
<file path=[Content_Types].xml><?xml version="1.0" encoding="utf-8"?>
<Types xmlns="http://schemas.openxmlformats.org/package/2006/content-types">
  <Default Extension="png" ContentType="image/png"/>
  <Default Extension="mp3" ContentType="audio/mpeg"/>
  <Default Extension="svg" ContentType="image/svg+xml"/>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5.xml" ContentType="application/vnd.openxmlformats-officedocument.presentationml.tags+xml"/>
  <Override PartName="/ppt/notesSlides/notesSlide3.xml" ContentType="application/vnd.openxmlformats-officedocument.presentationml.notesSlide+xml"/>
  <Override PartName="/ppt/tags/tag6.xml" ContentType="application/vnd.openxmlformats-officedocument.presentationml.tags+xml"/>
  <Override PartName="/ppt/notesSlides/notesSlide4.xml" ContentType="application/vnd.openxmlformats-officedocument.presentationml.notesSlide+xml"/>
  <Override PartName="/ppt/tags/tag7.xml" ContentType="application/vnd.openxmlformats-officedocument.presentationml.tags+xml"/>
  <Override PartName="/ppt/notesSlides/notesSlide5.xml" ContentType="application/vnd.openxmlformats-officedocument.presentationml.notesSlide+xml"/>
  <Override PartName="/ppt/tags/tag8.xml" ContentType="application/vnd.openxmlformats-officedocument.presentationml.tags+xml"/>
  <Override PartName="/ppt/notesSlides/notesSlide6.xml" ContentType="application/vnd.openxmlformats-officedocument.presentationml.notesSlide+xml"/>
  <Override PartName="/ppt/tags/tag9.xml" ContentType="application/vnd.openxmlformats-officedocument.presentationml.tags+xml"/>
  <Override PartName="/ppt/notesSlides/notesSlide7.xml" ContentType="application/vnd.openxmlformats-officedocument.presentationml.notesSlide+xml"/>
  <Override PartName="/ppt/tags/tag10.xml" ContentType="application/vnd.openxmlformats-officedocument.presentationml.tags+xml"/>
  <Override PartName="/ppt/notesSlides/notesSlide8.xml" ContentType="application/vnd.openxmlformats-officedocument.presentationml.notesSlide+xml"/>
  <Override PartName="/ppt/tags/tag11.xml" ContentType="application/vnd.openxmlformats-officedocument.presentationml.tags+xml"/>
  <Override PartName="/ppt/notesSlides/notesSlide9.xml" ContentType="application/vnd.openxmlformats-officedocument.presentationml.notesSlide+xml"/>
  <Override PartName="/ppt/tags/tag12.xml" ContentType="application/vnd.openxmlformats-officedocument.presentationml.tags+xml"/>
  <Override PartName="/ppt/notesSlides/notesSlide10.xml" ContentType="application/vnd.openxmlformats-officedocument.presentationml.notesSlide+xml"/>
  <Override PartName="/ppt/tags/tag13.xml" ContentType="application/vnd.openxmlformats-officedocument.presentationml.tags+xml"/>
  <Override PartName="/ppt/notesSlides/notesSlide11.xml" ContentType="application/vnd.openxmlformats-officedocument.presentationml.notesSlide+xml"/>
  <Override PartName="/ppt/tags/tag14.xml" ContentType="application/vnd.openxmlformats-officedocument.presentationml.tags+xml"/>
  <Override PartName="/ppt/notesSlides/notesSlide12.xml" ContentType="application/vnd.openxmlformats-officedocument.presentationml.notesSlide+xml"/>
  <Override PartName="/ppt/tags/tag15.xml" ContentType="application/vnd.openxmlformats-officedocument.presentationml.tags+xml"/>
  <Override PartName="/ppt/notesSlides/notesSlide13.xml" ContentType="application/vnd.openxmlformats-officedocument.presentationml.notesSlide+xml"/>
  <Override PartName="/ppt/tags/tag16.xml" ContentType="application/vnd.openxmlformats-officedocument.presentationml.tags+xml"/>
  <Override PartName="/ppt/notesSlides/notesSlide14.xml" ContentType="application/vnd.openxmlformats-officedocument.presentationml.notesSlide+xml"/>
  <Override PartName="/ppt/tags/tag17.xml" ContentType="application/vnd.openxmlformats-officedocument.presentationml.tags+xml"/>
  <Override PartName="/ppt/notesSlides/notesSlide15.xml" ContentType="application/vnd.openxmlformats-officedocument.presentationml.notesSlide+xml"/>
  <Override PartName="/ppt/tags/tag18.xml" ContentType="application/vnd.openxmlformats-officedocument.presentationml.tags+xml"/>
  <Override PartName="/ppt/notesSlides/notesSlide16.xml" ContentType="application/vnd.openxmlformats-officedocument.presentationml.notesSlide+xml"/>
  <Override PartName="/ppt/tags/tag19.xml" ContentType="application/vnd.openxmlformats-officedocument.presentationml.tags+xml"/>
  <Override PartName="/ppt/notesSlides/notesSlide17.xml" ContentType="application/vnd.openxmlformats-officedocument.presentationml.notesSlide+xml"/>
  <Override PartName="/ppt/tags/tag20.xml" ContentType="application/vnd.openxmlformats-officedocument.presentationml.tags+xml"/>
  <Override PartName="/ppt/notesSlides/notesSlide18.xml" ContentType="application/vnd.openxmlformats-officedocument.presentationml.notesSlide+xml"/>
  <Override PartName="/ppt/tags/tag21.xml" ContentType="application/vnd.openxmlformats-officedocument.presentationml.tags+xml"/>
  <Override PartName="/ppt/notesSlides/notesSlide19.xml" ContentType="application/vnd.openxmlformats-officedocument.presentationml.notesSlide+xml"/>
  <Override PartName="/ppt/tags/tag22.xml" ContentType="application/vnd.openxmlformats-officedocument.presentationml.tags+xml"/>
  <Override PartName="/ppt/notesSlides/notesSlide20.xml" ContentType="application/vnd.openxmlformats-officedocument.presentationml.notesSlide+xml"/>
  <Override PartName="/ppt/tags/tag23.xml" ContentType="application/vnd.openxmlformats-officedocument.presentationml.tags+xml"/>
  <Override PartName="/ppt/notesSlides/notesSlide21.xml" ContentType="application/vnd.openxmlformats-officedocument.presentationml.notesSlide+xml"/>
  <Override PartName="/ppt/tags/tag24.xml" ContentType="application/vnd.openxmlformats-officedocument.presentationml.tags+xml"/>
  <Override PartName="/ppt/notesSlides/notesSlide22.xml" ContentType="application/vnd.openxmlformats-officedocument.presentationml.notesSlide+xml"/>
  <Override PartName="/ppt/tags/tag25.xml" ContentType="application/vnd.openxmlformats-officedocument.presentationml.tags+xml"/>
  <Override PartName="/ppt/notesSlides/notesSlide23.xml" ContentType="application/vnd.openxmlformats-officedocument.presentationml.notesSlide+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56" r:id="rId2"/>
    <p:sldId id="258" r:id="rId3"/>
    <p:sldId id="261" r:id="rId4"/>
    <p:sldId id="277" r:id="rId5"/>
    <p:sldId id="278" r:id="rId6"/>
    <p:sldId id="268" r:id="rId7"/>
    <p:sldId id="279" r:id="rId8"/>
    <p:sldId id="280" r:id="rId9"/>
    <p:sldId id="262" r:id="rId10"/>
    <p:sldId id="265" r:id="rId11"/>
    <p:sldId id="281" r:id="rId12"/>
    <p:sldId id="282" r:id="rId13"/>
    <p:sldId id="283" r:id="rId14"/>
    <p:sldId id="284" r:id="rId15"/>
    <p:sldId id="263" r:id="rId16"/>
    <p:sldId id="286" r:id="rId17"/>
    <p:sldId id="273" r:id="rId18"/>
    <p:sldId id="274" r:id="rId19"/>
    <p:sldId id="264" r:id="rId20"/>
    <p:sldId id="275" r:id="rId21"/>
    <p:sldId id="267" r:id="rId22"/>
    <p:sldId id="287" r:id="rId23"/>
    <p:sldId id="288" r:id="rId24"/>
    <p:sldId id="285" r:id="rId25"/>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5599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79" autoAdjust="0"/>
    <p:restoredTop sz="94660"/>
  </p:normalViewPr>
  <p:slideViewPr>
    <p:cSldViewPr snapToGrid="0" showGuides="1">
      <p:cViewPr varScale="1">
        <p:scale>
          <a:sx n="116" d="100"/>
          <a:sy n="116" d="100"/>
        </p:scale>
        <p:origin x="390"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DAB3F77-5777-4849-8341-D4F9994C443D}" type="datetimeFigureOut">
              <a:rPr lang="zh-CN" altLang="en-US" smtClean="0"/>
              <a:t>2018/4/3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F204C57-78B9-4330-8E20-7792BC85C422}" type="slidenum">
              <a:rPr lang="zh-CN" altLang="en-US" smtClean="0"/>
              <a:t>‹#›</a:t>
            </a:fld>
            <a:endParaRPr lang="zh-CN" altLang="en-US"/>
          </a:p>
        </p:txBody>
      </p:sp>
    </p:spTree>
    <p:extLst>
      <p:ext uri="{BB962C8B-B14F-4D97-AF65-F5344CB8AC3E}">
        <p14:creationId xmlns:p14="http://schemas.microsoft.com/office/powerpoint/2010/main" val="3019358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204C57-78B9-4330-8E20-7792BC85C422}" type="slidenum">
              <a:rPr lang="zh-CN" altLang="en-US" smtClean="0"/>
              <a:t>1</a:t>
            </a:fld>
            <a:endParaRPr lang="zh-CN" altLang="en-US"/>
          </a:p>
        </p:txBody>
      </p:sp>
    </p:spTree>
    <p:extLst>
      <p:ext uri="{BB962C8B-B14F-4D97-AF65-F5344CB8AC3E}">
        <p14:creationId xmlns:p14="http://schemas.microsoft.com/office/powerpoint/2010/main" val="11527829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204C57-78B9-4330-8E20-7792BC85C422}" type="slidenum">
              <a:rPr lang="zh-CN" altLang="en-US" smtClean="0"/>
              <a:t>10</a:t>
            </a:fld>
            <a:endParaRPr lang="zh-CN" altLang="en-US"/>
          </a:p>
        </p:txBody>
      </p:sp>
    </p:spTree>
    <p:extLst>
      <p:ext uri="{BB962C8B-B14F-4D97-AF65-F5344CB8AC3E}">
        <p14:creationId xmlns:p14="http://schemas.microsoft.com/office/powerpoint/2010/main" val="14618701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8884A9-125F-4CEA-B8E4-53E69CCB2972}" type="slidenum">
              <a:rPr lang="zh-CN" altLang="en-US" smtClean="0"/>
              <a:t>11</a:t>
            </a:fld>
            <a:endParaRPr lang="zh-CN" altLang="en-US"/>
          </a:p>
        </p:txBody>
      </p:sp>
    </p:spTree>
    <p:extLst>
      <p:ext uri="{BB962C8B-B14F-4D97-AF65-F5344CB8AC3E}">
        <p14:creationId xmlns:p14="http://schemas.microsoft.com/office/powerpoint/2010/main" val="42881560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8884A9-125F-4CEA-B8E4-53E69CCB2972}" type="slidenum">
              <a:rPr lang="zh-CN" altLang="en-US" smtClean="0"/>
              <a:t>12</a:t>
            </a:fld>
            <a:endParaRPr lang="zh-CN" altLang="en-US"/>
          </a:p>
        </p:txBody>
      </p:sp>
    </p:spTree>
    <p:extLst>
      <p:ext uri="{BB962C8B-B14F-4D97-AF65-F5344CB8AC3E}">
        <p14:creationId xmlns:p14="http://schemas.microsoft.com/office/powerpoint/2010/main" val="10567746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8884A9-125F-4CEA-B8E4-53E69CCB2972}" type="slidenum">
              <a:rPr lang="zh-CN" altLang="en-US" smtClean="0"/>
              <a:t>13</a:t>
            </a:fld>
            <a:endParaRPr lang="zh-CN" altLang="en-US"/>
          </a:p>
        </p:txBody>
      </p:sp>
    </p:spTree>
    <p:extLst>
      <p:ext uri="{BB962C8B-B14F-4D97-AF65-F5344CB8AC3E}">
        <p14:creationId xmlns:p14="http://schemas.microsoft.com/office/powerpoint/2010/main" val="40304798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8884A9-125F-4CEA-B8E4-53E69CCB2972}" type="slidenum">
              <a:rPr lang="zh-CN" altLang="en-US" smtClean="0"/>
              <a:t>14</a:t>
            </a:fld>
            <a:endParaRPr lang="zh-CN" altLang="en-US"/>
          </a:p>
        </p:txBody>
      </p:sp>
    </p:spTree>
    <p:extLst>
      <p:ext uri="{BB962C8B-B14F-4D97-AF65-F5344CB8AC3E}">
        <p14:creationId xmlns:p14="http://schemas.microsoft.com/office/powerpoint/2010/main" val="29220900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204C57-78B9-4330-8E20-7792BC85C422}" type="slidenum">
              <a:rPr lang="zh-CN" altLang="en-US" smtClean="0"/>
              <a:t>15</a:t>
            </a:fld>
            <a:endParaRPr lang="zh-CN" altLang="en-US"/>
          </a:p>
        </p:txBody>
      </p:sp>
    </p:spTree>
    <p:extLst>
      <p:ext uri="{BB962C8B-B14F-4D97-AF65-F5344CB8AC3E}">
        <p14:creationId xmlns:p14="http://schemas.microsoft.com/office/powerpoint/2010/main" val="23922368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8884A9-125F-4CEA-B8E4-53E69CCB2972}" type="slidenum">
              <a:rPr lang="zh-CN" altLang="en-US" smtClean="0"/>
              <a:t>16</a:t>
            </a:fld>
            <a:endParaRPr lang="zh-CN" altLang="en-US"/>
          </a:p>
        </p:txBody>
      </p:sp>
    </p:spTree>
    <p:extLst>
      <p:ext uri="{BB962C8B-B14F-4D97-AF65-F5344CB8AC3E}">
        <p14:creationId xmlns:p14="http://schemas.microsoft.com/office/powerpoint/2010/main" val="26409275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204C57-78B9-4330-8E20-7792BC85C422}" type="slidenum">
              <a:rPr lang="zh-CN" altLang="en-US" smtClean="0"/>
              <a:t>17</a:t>
            </a:fld>
            <a:endParaRPr lang="zh-CN" altLang="en-US"/>
          </a:p>
        </p:txBody>
      </p:sp>
    </p:spTree>
    <p:extLst>
      <p:ext uri="{BB962C8B-B14F-4D97-AF65-F5344CB8AC3E}">
        <p14:creationId xmlns:p14="http://schemas.microsoft.com/office/powerpoint/2010/main" val="33325756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204C57-78B9-4330-8E20-7792BC85C422}" type="slidenum">
              <a:rPr lang="zh-CN" altLang="en-US" smtClean="0"/>
              <a:t>18</a:t>
            </a:fld>
            <a:endParaRPr lang="zh-CN" altLang="en-US"/>
          </a:p>
        </p:txBody>
      </p:sp>
    </p:spTree>
    <p:extLst>
      <p:ext uri="{BB962C8B-B14F-4D97-AF65-F5344CB8AC3E}">
        <p14:creationId xmlns:p14="http://schemas.microsoft.com/office/powerpoint/2010/main" val="164379183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204C57-78B9-4330-8E20-7792BC85C422}" type="slidenum">
              <a:rPr lang="zh-CN" altLang="en-US" smtClean="0"/>
              <a:t>19</a:t>
            </a:fld>
            <a:endParaRPr lang="zh-CN" altLang="en-US"/>
          </a:p>
        </p:txBody>
      </p:sp>
    </p:spTree>
    <p:extLst>
      <p:ext uri="{BB962C8B-B14F-4D97-AF65-F5344CB8AC3E}">
        <p14:creationId xmlns:p14="http://schemas.microsoft.com/office/powerpoint/2010/main" val="23577043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204C57-78B9-4330-8E20-7792BC85C422}" type="slidenum">
              <a:rPr lang="zh-CN" altLang="en-US" smtClean="0"/>
              <a:t>2</a:t>
            </a:fld>
            <a:endParaRPr lang="zh-CN" altLang="en-US"/>
          </a:p>
        </p:txBody>
      </p:sp>
    </p:spTree>
    <p:extLst>
      <p:ext uri="{BB962C8B-B14F-4D97-AF65-F5344CB8AC3E}">
        <p14:creationId xmlns:p14="http://schemas.microsoft.com/office/powerpoint/2010/main" val="387761096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204C57-78B9-4330-8E20-7792BC85C422}" type="slidenum">
              <a:rPr lang="zh-CN" altLang="en-US" smtClean="0"/>
              <a:t>20</a:t>
            </a:fld>
            <a:endParaRPr lang="zh-CN" altLang="en-US"/>
          </a:p>
        </p:txBody>
      </p:sp>
    </p:spTree>
    <p:extLst>
      <p:ext uri="{BB962C8B-B14F-4D97-AF65-F5344CB8AC3E}">
        <p14:creationId xmlns:p14="http://schemas.microsoft.com/office/powerpoint/2010/main" val="37627344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204C57-78B9-4330-8E20-7792BC85C422}" type="slidenum">
              <a:rPr lang="zh-CN" altLang="en-US" smtClean="0"/>
              <a:t>21</a:t>
            </a:fld>
            <a:endParaRPr lang="zh-CN" altLang="en-US"/>
          </a:p>
        </p:txBody>
      </p:sp>
    </p:spTree>
    <p:extLst>
      <p:ext uri="{BB962C8B-B14F-4D97-AF65-F5344CB8AC3E}">
        <p14:creationId xmlns:p14="http://schemas.microsoft.com/office/powerpoint/2010/main" val="102820067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204C57-78B9-4330-8E20-7792BC85C422}" type="slidenum">
              <a:rPr lang="zh-CN" altLang="en-US" smtClean="0"/>
              <a:t>22</a:t>
            </a:fld>
            <a:endParaRPr lang="zh-CN" altLang="en-US"/>
          </a:p>
        </p:txBody>
      </p:sp>
    </p:spTree>
    <p:extLst>
      <p:ext uri="{BB962C8B-B14F-4D97-AF65-F5344CB8AC3E}">
        <p14:creationId xmlns:p14="http://schemas.microsoft.com/office/powerpoint/2010/main" val="278591127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204C57-78B9-4330-8E20-7792BC85C422}" type="slidenum">
              <a:rPr lang="zh-CN" altLang="en-US" smtClean="0"/>
              <a:t>23</a:t>
            </a:fld>
            <a:endParaRPr lang="zh-CN" altLang="en-US"/>
          </a:p>
        </p:txBody>
      </p:sp>
    </p:spTree>
    <p:extLst>
      <p:ext uri="{BB962C8B-B14F-4D97-AF65-F5344CB8AC3E}">
        <p14:creationId xmlns:p14="http://schemas.microsoft.com/office/powerpoint/2010/main" val="348146947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204C57-78B9-4330-8E20-7792BC85C422}" type="slidenum">
              <a:rPr lang="zh-CN" altLang="en-US" smtClean="0"/>
              <a:t>24</a:t>
            </a:fld>
            <a:endParaRPr lang="zh-CN" altLang="en-US"/>
          </a:p>
        </p:txBody>
      </p:sp>
    </p:spTree>
    <p:extLst>
      <p:ext uri="{BB962C8B-B14F-4D97-AF65-F5344CB8AC3E}">
        <p14:creationId xmlns:p14="http://schemas.microsoft.com/office/powerpoint/2010/main" val="42642621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204C57-78B9-4330-8E20-7792BC85C422}" type="slidenum">
              <a:rPr lang="zh-CN" altLang="en-US" smtClean="0"/>
              <a:t>3</a:t>
            </a:fld>
            <a:endParaRPr lang="zh-CN" altLang="en-US"/>
          </a:p>
        </p:txBody>
      </p:sp>
    </p:spTree>
    <p:extLst>
      <p:ext uri="{BB962C8B-B14F-4D97-AF65-F5344CB8AC3E}">
        <p14:creationId xmlns:p14="http://schemas.microsoft.com/office/powerpoint/2010/main" val="28139098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204C57-78B9-4330-8E20-7792BC85C422}" type="slidenum">
              <a:rPr lang="zh-CN" altLang="en-US" smtClean="0"/>
              <a:t>4</a:t>
            </a:fld>
            <a:endParaRPr lang="zh-CN" altLang="en-US"/>
          </a:p>
        </p:txBody>
      </p:sp>
    </p:spTree>
    <p:extLst>
      <p:ext uri="{BB962C8B-B14F-4D97-AF65-F5344CB8AC3E}">
        <p14:creationId xmlns:p14="http://schemas.microsoft.com/office/powerpoint/2010/main" val="19719040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204C57-78B9-4330-8E20-7792BC85C422}" type="slidenum">
              <a:rPr lang="zh-CN" altLang="en-US" smtClean="0"/>
              <a:t>5</a:t>
            </a:fld>
            <a:endParaRPr lang="zh-CN" altLang="en-US"/>
          </a:p>
        </p:txBody>
      </p:sp>
    </p:spTree>
    <p:extLst>
      <p:ext uri="{BB962C8B-B14F-4D97-AF65-F5344CB8AC3E}">
        <p14:creationId xmlns:p14="http://schemas.microsoft.com/office/powerpoint/2010/main" val="1327164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204C57-78B9-4330-8E20-7792BC85C422}" type="slidenum">
              <a:rPr lang="zh-CN" altLang="en-US" smtClean="0"/>
              <a:t>6</a:t>
            </a:fld>
            <a:endParaRPr lang="zh-CN" altLang="en-US"/>
          </a:p>
        </p:txBody>
      </p:sp>
    </p:spTree>
    <p:extLst>
      <p:ext uri="{BB962C8B-B14F-4D97-AF65-F5344CB8AC3E}">
        <p14:creationId xmlns:p14="http://schemas.microsoft.com/office/powerpoint/2010/main" val="613936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204C57-78B9-4330-8E20-7792BC85C422}" type="slidenum">
              <a:rPr lang="zh-CN" altLang="en-US" smtClean="0"/>
              <a:t>7</a:t>
            </a:fld>
            <a:endParaRPr lang="zh-CN" altLang="en-US"/>
          </a:p>
        </p:txBody>
      </p:sp>
    </p:spTree>
    <p:extLst>
      <p:ext uri="{BB962C8B-B14F-4D97-AF65-F5344CB8AC3E}">
        <p14:creationId xmlns:p14="http://schemas.microsoft.com/office/powerpoint/2010/main" val="24032520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204C57-78B9-4330-8E20-7792BC85C422}" type="slidenum">
              <a:rPr lang="zh-CN" altLang="en-US" smtClean="0"/>
              <a:t>8</a:t>
            </a:fld>
            <a:endParaRPr lang="zh-CN" altLang="en-US"/>
          </a:p>
        </p:txBody>
      </p:sp>
    </p:spTree>
    <p:extLst>
      <p:ext uri="{BB962C8B-B14F-4D97-AF65-F5344CB8AC3E}">
        <p14:creationId xmlns:p14="http://schemas.microsoft.com/office/powerpoint/2010/main" val="30142565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204C57-78B9-4330-8E20-7792BC85C422}" type="slidenum">
              <a:rPr lang="zh-CN" altLang="en-US" smtClean="0"/>
              <a:t>9</a:t>
            </a:fld>
            <a:endParaRPr lang="zh-CN" altLang="en-US"/>
          </a:p>
        </p:txBody>
      </p:sp>
    </p:spTree>
    <p:extLst>
      <p:ext uri="{BB962C8B-B14F-4D97-AF65-F5344CB8AC3E}">
        <p14:creationId xmlns:p14="http://schemas.microsoft.com/office/powerpoint/2010/main" val="17761126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6.sv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532D10E2-5C02-4140-A0FA-22DBC7B0D4E8}"/>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 xmlns:a16="http://schemas.microsoft.com/office/drawing/2014/main" id="{1D6D5DD6-51EC-4CFF-899E-8516ED93C6B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a:extLst>
              <a:ext uri="{FF2B5EF4-FFF2-40B4-BE49-F238E27FC236}">
                <a16:creationId xmlns="" xmlns:a16="http://schemas.microsoft.com/office/drawing/2014/main" id="{4867488A-8340-4900-BD3B-D2044FE5E00A}"/>
              </a:ext>
            </a:extLst>
          </p:cNvPr>
          <p:cNvSpPr>
            <a:spLocks noGrp="1"/>
          </p:cNvSpPr>
          <p:nvPr>
            <p:ph type="dt" sz="half" idx="10"/>
          </p:nvPr>
        </p:nvSpPr>
        <p:spPr/>
        <p:txBody>
          <a:bodyPr/>
          <a:lstStyle/>
          <a:p>
            <a:fld id="{C9F0D697-4D7F-4021-89F3-86A810BC6A15}" type="datetimeFigureOut">
              <a:rPr lang="zh-CN" altLang="en-US" smtClean="0"/>
              <a:t>2018/4/3</a:t>
            </a:fld>
            <a:endParaRPr lang="zh-CN" altLang="en-US"/>
          </a:p>
        </p:txBody>
      </p:sp>
      <p:sp>
        <p:nvSpPr>
          <p:cNvPr id="5" name="页脚占位符 4">
            <a:extLst>
              <a:ext uri="{FF2B5EF4-FFF2-40B4-BE49-F238E27FC236}">
                <a16:creationId xmlns="" xmlns:a16="http://schemas.microsoft.com/office/drawing/2014/main" id="{66471358-7DF5-41FC-A48C-583764C657A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CE38353C-F611-4EB4-91C5-BA5AB9F1F870}"/>
              </a:ext>
            </a:extLst>
          </p:cNvPr>
          <p:cNvSpPr>
            <a:spLocks noGrp="1"/>
          </p:cNvSpPr>
          <p:nvPr>
            <p:ph type="sldNum" sz="quarter" idx="12"/>
          </p:nvPr>
        </p:nvSpPr>
        <p:spPr/>
        <p:txBody>
          <a:bodyPr/>
          <a:lstStyle/>
          <a:p>
            <a:fld id="{1131831F-323B-4028-A0B2-345BFCC82D19}" type="slidenum">
              <a:rPr lang="zh-CN" altLang="en-US" smtClean="0"/>
              <a:t>‹#›</a:t>
            </a:fld>
            <a:endParaRPr lang="zh-CN" altLang="en-US"/>
          </a:p>
        </p:txBody>
      </p:sp>
    </p:spTree>
    <p:extLst>
      <p:ext uri="{BB962C8B-B14F-4D97-AF65-F5344CB8AC3E}">
        <p14:creationId xmlns:p14="http://schemas.microsoft.com/office/powerpoint/2010/main" val="39406514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A5F80A9E-BBAD-46C0-9126-EE074A75D455}"/>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 xmlns:a16="http://schemas.microsoft.com/office/drawing/2014/main" id="{197ED960-EEB7-45CF-BCB1-8559655028D6}"/>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6BDAE1F5-4628-4303-A7CF-964F5EB84755}"/>
              </a:ext>
            </a:extLst>
          </p:cNvPr>
          <p:cNvSpPr>
            <a:spLocks noGrp="1"/>
          </p:cNvSpPr>
          <p:nvPr>
            <p:ph type="dt" sz="half" idx="10"/>
          </p:nvPr>
        </p:nvSpPr>
        <p:spPr/>
        <p:txBody>
          <a:bodyPr/>
          <a:lstStyle/>
          <a:p>
            <a:fld id="{C9F0D697-4D7F-4021-89F3-86A810BC6A15}" type="datetimeFigureOut">
              <a:rPr lang="zh-CN" altLang="en-US" smtClean="0"/>
              <a:t>2018/4/3</a:t>
            </a:fld>
            <a:endParaRPr lang="zh-CN" altLang="en-US"/>
          </a:p>
        </p:txBody>
      </p:sp>
      <p:sp>
        <p:nvSpPr>
          <p:cNvPr id="5" name="页脚占位符 4">
            <a:extLst>
              <a:ext uri="{FF2B5EF4-FFF2-40B4-BE49-F238E27FC236}">
                <a16:creationId xmlns="" xmlns:a16="http://schemas.microsoft.com/office/drawing/2014/main" id="{3B360BC7-F745-4F9D-A2ED-1AA4FBBB94B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5B22F321-46CA-420A-AE13-F2EA29A3B2BD}"/>
              </a:ext>
            </a:extLst>
          </p:cNvPr>
          <p:cNvSpPr>
            <a:spLocks noGrp="1"/>
          </p:cNvSpPr>
          <p:nvPr>
            <p:ph type="sldNum" sz="quarter" idx="12"/>
          </p:nvPr>
        </p:nvSpPr>
        <p:spPr/>
        <p:txBody>
          <a:bodyPr/>
          <a:lstStyle/>
          <a:p>
            <a:fld id="{1131831F-323B-4028-A0B2-345BFCC82D19}" type="slidenum">
              <a:rPr lang="zh-CN" altLang="en-US" smtClean="0"/>
              <a:t>‹#›</a:t>
            </a:fld>
            <a:endParaRPr lang="zh-CN" altLang="en-US"/>
          </a:p>
        </p:txBody>
      </p:sp>
    </p:spTree>
    <p:extLst>
      <p:ext uri="{BB962C8B-B14F-4D97-AF65-F5344CB8AC3E}">
        <p14:creationId xmlns:p14="http://schemas.microsoft.com/office/powerpoint/2010/main" val="5805465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a16="http://schemas.microsoft.com/office/drawing/2014/main" id="{C7B6702E-D4EC-433E-8EF9-3976DEA31F3E}"/>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 xmlns:a16="http://schemas.microsoft.com/office/drawing/2014/main" id="{998FE1A5-AED1-4757-9F4E-11F1A68791B9}"/>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9909EDB2-A40C-4F04-85C4-61366CE4181E}"/>
              </a:ext>
            </a:extLst>
          </p:cNvPr>
          <p:cNvSpPr>
            <a:spLocks noGrp="1"/>
          </p:cNvSpPr>
          <p:nvPr>
            <p:ph type="dt" sz="half" idx="10"/>
          </p:nvPr>
        </p:nvSpPr>
        <p:spPr/>
        <p:txBody>
          <a:bodyPr/>
          <a:lstStyle/>
          <a:p>
            <a:fld id="{C9F0D697-4D7F-4021-89F3-86A810BC6A15}" type="datetimeFigureOut">
              <a:rPr lang="zh-CN" altLang="en-US" smtClean="0"/>
              <a:t>2018/4/3</a:t>
            </a:fld>
            <a:endParaRPr lang="zh-CN" altLang="en-US"/>
          </a:p>
        </p:txBody>
      </p:sp>
      <p:sp>
        <p:nvSpPr>
          <p:cNvPr id="5" name="页脚占位符 4">
            <a:extLst>
              <a:ext uri="{FF2B5EF4-FFF2-40B4-BE49-F238E27FC236}">
                <a16:creationId xmlns="" xmlns:a16="http://schemas.microsoft.com/office/drawing/2014/main" id="{FEE3F40C-B7A3-4F0C-A2DD-7EB0C201A33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5137DA3E-C02E-4239-A8EA-6E76A942A7B4}"/>
              </a:ext>
            </a:extLst>
          </p:cNvPr>
          <p:cNvSpPr>
            <a:spLocks noGrp="1"/>
          </p:cNvSpPr>
          <p:nvPr>
            <p:ph type="sldNum" sz="quarter" idx="12"/>
          </p:nvPr>
        </p:nvSpPr>
        <p:spPr/>
        <p:txBody>
          <a:bodyPr/>
          <a:lstStyle/>
          <a:p>
            <a:fld id="{1131831F-323B-4028-A0B2-345BFCC82D19}" type="slidenum">
              <a:rPr lang="zh-CN" altLang="en-US" smtClean="0"/>
              <a:t>‹#›</a:t>
            </a:fld>
            <a:endParaRPr lang="zh-CN" altLang="en-US"/>
          </a:p>
        </p:txBody>
      </p:sp>
    </p:spTree>
    <p:extLst>
      <p:ext uri="{BB962C8B-B14F-4D97-AF65-F5344CB8AC3E}">
        <p14:creationId xmlns:p14="http://schemas.microsoft.com/office/powerpoint/2010/main" val="6824220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bg>
      <p:bgPr>
        <a:solidFill>
          <a:srgbClr val="F8F8F8"/>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1945911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grpSp>
        <p:nvGrpSpPr>
          <p:cNvPr id="11" name="组合 10"/>
          <p:cNvGrpSpPr/>
          <p:nvPr userDrawn="1"/>
        </p:nvGrpSpPr>
        <p:grpSpPr>
          <a:xfrm>
            <a:off x="377764" y="2676647"/>
            <a:ext cx="1271861" cy="1260831"/>
            <a:chOff x="1462114" y="2626322"/>
            <a:chExt cx="953896" cy="945623"/>
          </a:xfrm>
        </p:grpSpPr>
        <p:pic>
          <p:nvPicPr>
            <p:cNvPr id="12" name="图片 11"/>
            <p:cNvPicPr>
              <a:picLocks noChangeAspect="1"/>
            </p:cNvPicPr>
            <p:nvPr userDrawn="1"/>
          </p:nvPicPr>
          <p:blipFill>
            <a:blip r:embed="rId2">
              <a:duotone>
                <a:prstClr val="black"/>
                <a:srgbClr val="C29354">
                  <a:tint val="45000"/>
                  <a:satMod val="400000"/>
                </a:srgbClr>
              </a:duotone>
            </a:blip>
            <a:stretch>
              <a:fillRect/>
            </a:stretch>
          </p:blipFill>
          <p:spPr>
            <a:xfrm>
              <a:off x="1462114" y="2626322"/>
              <a:ext cx="953896" cy="945623"/>
            </a:xfrm>
            <a:prstGeom prst="rect">
              <a:avLst/>
            </a:prstGeom>
          </p:spPr>
        </p:pic>
        <p:pic>
          <p:nvPicPr>
            <p:cNvPr id="13" name="图片 12"/>
            <p:cNvPicPr>
              <a:picLocks noChangeAspect="1"/>
            </p:cNvPicPr>
            <p:nvPr userDrawn="1"/>
          </p:nvPicPr>
          <p:blipFill>
            <a:blip r:embed="rId3"/>
            <a:stretch>
              <a:fillRect/>
            </a:stretch>
          </p:blipFill>
          <p:spPr>
            <a:xfrm>
              <a:off x="1651018" y="2654290"/>
              <a:ext cx="576087" cy="816153"/>
            </a:xfrm>
            <a:prstGeom prst="rect">
              <a:avLst/>
            </a:prstGeom>
          </p:spPr>
        </p:pic>
      </p:grpSp>
      <p:sp>
        <p:nvSpPr>
          <p:cNvPr id="14" name="文本框 13"/>
          <p:cNvSpPr txBox="1"/>
          <p:nvPr userDrawn="1"/>
        </p:nvSpPr>
        <p:spPr>
          <a:xfrm>
            <a:off x="531510" y="2247632"/>
            <a:ext cx="901209" cy="379656"/>
          </a:xfrm>
          <a:prstGeom prst="rect">
            <a:avLst/>
          </a:prstGeom>
          <a:noFill/>
        </p:spPr>
        <p:txBody>
          <a:bodyPr wrap="none" rtlCol="0">
            <a:spAutoFit/>
          </a:bodyPr>
          <a:lstStyle/>
          <a:p>
            <a:r>
              <a:rPr lang="zh-CN" altLang="en-US" sz="1867" b="1" dirty="0">
                <a:solidFill>
                  <a:srgbClr val="C29354"/>
                </a:solidFill>
                <a:latin typeface="微软雅黑" panose="020B0503020204020204" pitchFamily="34" charset="-122"/>
                <a:ea typeface="微软雅黑" panose="020B0503020204020204" pitchFamily="34" charset="-122"/>
              </a:rPr>
              <a:t>第一幕</a:t>
            </a:r>
          </a:p>
        </p:txBody>
      </p:sp>
      <p:sp>
        <p:nvSpPr>
          <p:cNvPr id="15" name="文本框 14"/>
          <p:cNvSpPr txBox="1"/>
          <p:nvPr userDrawn="1"/>
        </p:nvSpPr>
        <p:spPr>
          <a:xfrm>
            <a:off x="172437" y="4007181"/>
            <a:ext cx="1617751" cy="379656"/>
          </a:xfrm>
          <a:prstGeom prst="rect">
            <a:avLst/>
          </a:prstGeom>
          <a:noFill/>
        </p:spPr>
        <p:txBody>
          <a:bodyPr wrap="none" rtlCol="0">
            <a:spAutoFit/>
          </a:bodyPr>
          <a:lstStyle>
            <a:defPPr>
              <a:defRPr lang="en-US"/>
            </a:defPPr>
            <a:lvl1pPr>
              <a:defRPr sz="1400" b="1">
                <a:solidFill>
                  <a:srgbClr val="C29354"/>
                </a:solidFill>
                <a:latin typeface="微软雅黑" panose="020B0503020204020204" pitchFamily="34" charset="-122"/>
                <a:ea typeface="微软雅黑" panose="020B0503020204020204" pitchFamily="34" charset="-122"/>
              </a:defRPr>
            </a:lvl1pPr>
          </a:lstStyle>
          <a:p>
            <a:r>
              <a:rPr lang="zh-CN" altLang="en-US" sz="1867" dirty="0"/>
              <a:t>输入你的标题</a:t>
            </a:r>
          </a:p>
        </p:txBody>
      </p:sp>
      <p:grpSp>
        <p:nvGrpSpPr>
          <p:cNvPr id="16" name="组合 15"/>
          <p:cNvGrpSpPr/>
          <p:nvPr userDrawn="1"/>
        </p:nvGrpSpPr>
        <p:grpSpPr>
          <a:xfrm>
            <a:off x="10124509" y="1362227"/>
            <a:ext cx="4794251" cy="4794249"/>
            <a:chOff x="2402615" y="622909"/>
            <a:chExt cx="3595688" cy="3595687"/>
          </a:xfrm>
          <a:solidFill>
            <a:srgbClr val="C29354"/>
          </a:solidFill>
        </p:grpSpPr>
        <p:sp>
          <p:nvSpPr>
            <p:cNvPr id="17" name="Freeform 1239"/>
            <p:cNvSpPr>
              <a:spLocks noEditPoints="1"/>
            </p:cNvSpPr>
            <p:nvPr userDrawn="1"/>
          </p:nvSpPr>
          <p:spPr bwMode="auto">
            <a:xfrm>
              <a:off x="3532915" y="1760084"/>
              <a:ext cx="1335088" cy="1336675"/>
            </a:xfrm>
            <a:custGeom>
              <a:avLst/>
              <a:gdLst>
                <a:gd name="T0" fmla="*/ 725 w 810"/>
                <a:gd name="T1" fmla="*/ 495 h 810"/>
                <a:gd name="T2" fmla="*/ 810 w 810"/>
                <a:gd name="T3" fmla="*/ 405 h 810"/>
                <a:gd name="T4" fmla="*/ 686 w 810"/>
                <a:gd name="T5" fmla="*/ 300 h 810"/>
                <a:gd name="T6" fmla="*/ 712 w 810"/>
                <a:gd name="T7" fmla="*/ 173 h 810"/>
                <a:gd name="T8" fmla="*/ 612 w 810"/>
                <a:gd name="T9" fmla="*/ 106 h 810"/>
                <a:gd name="T10" fmla="*/ 514 w 810"/>
                <a:gd name="T11" fmla="*/ 100 h 810"/>
                <a:gd name="T12" fmla="*/ 405 w 810"/>
                <a:gd name="T13" fmla="*/ 0 h 810"/>
                <a:gd name="T14" fmla="*/ 296 w 810"/>
                <a:gd name="T15" fmla="*/ 100 h 810"/>
                <a:gd name="T16" fmla="*/ 198 w 810"/>
                <a:gd name="T17" fmla="*/ 106 h 810"/>
                <a:gd name="T18" fmla="*/ 98 w 810"/>
                <a:gd name="T19" fmla="*/ 173 h 810"/>
                <a:gd name="T20" fmla="*/ 124 w 810"/>
                <a:gd name="T21" fmla="*/ 300 h 810"/>
                <a:gd name="T22" fmla="*/ 0 w 810"/>
                <a:gd name="T23" fmla="*/ 405 h 810"/>
                <a:gd name="T24" fmla="*/ 85 w 810"/>
                <a:gd name="T25" fmla="*/ 495 h 810"/>
                <a:gd name="T26" fmla="*/ 97 w 810"/>
                <a:gd name="T27" fmla="*/ 589 h 810"/>
                <a:gd name="T28" fmla="*/ 155 w 810"/>
                <a:gd name="T29" fmla="*/ 696 h 810"/>
                <a:gd name="T30" fmla="*/ 291 w 810"/>
                <a:gd name="T31" fmla="*/ 679 h 810"/>
                <a:gd name="T32" fmla="*/ 376 w 810"/>
                <a:gd name="T33" fmla="*/ 787 h 810"/>
                <a:gd name="T34" fmla="*/ 492 w 810"/>
                <a:gd name="T35" fmla="*/ 753 h 810"/>
                <a:gd name="T36" fmla="*/ 568 w 810"/>
                <a:gd name="T37" fmla="*/ 695 h 810"/>
                <a:gd name="T38" fmla="*/ 691 w 810"/>
                <a:gd name="T39" fmla="*/ 691 h 810"/>
                <a:gd name="T40" fmla="*/ 699 w 810"/>
                <a:gd name="T41" fmla="*/ 611 h 810"/>
                <a:gd name="T42" fmla="*/ 689 w 810"/>
                <a:gd name="T43" fmla="*/ 688 h 810"/>
                <a:gd name="T44" fmla="*/ 612 w 810"/>
                <a:gd name="T45" fmla="*/ 698 h 810"/>
                <a:gd name="T46" fmla="*/ 533 w 810"/>
                <a:gd name="T47" fmla="*/ 675 h 810"/>
                <a:gd name="T48" fmla="*/ 506 w 810"/>
                <a:gd name="T49" fmla="*/ 683 h 810"/>
                <a:gd name="T50" fmla="*/ 489 w 810"/>
                <a:gd name="T51" fmla="*/ 751 h 810"/>
                <a:gd name="T52" fmla="*/ 431 w 810"/>
                <a:gd name="T53" fmla="*/ 784 h 810"/>
                <a:gd name="T54" fmla="*/ 354 w 810"/>
                <a:gd name="T55" fmla="*/ 783 h 810"/>
                <a:gd name="T56" fmla="*/ 318 w 810"/>
                <a:gd name="T57" fmla="*/ 722 h 810"/>
                <a:gd name="T58" fmla="*/ 294 w 810"/>
                <a:gd name="T59" fmla="*/ 676 h 810"/>
                <a:gd name="T60" fmla="*/ 241 w 810"/>
                <a:gd name="T61" fmla="*/ 690 h 810"/>
                <a:gd name="T62" fmla="*/ 158 w 810"/>
                <a:gd name="T63" fmla="*/ 692 h 810"/>
                <a:gd name="T64" fmla="*/ 119 w 810"/>
                <a:gd name="T65" fmla="*/ 653 h 810"/>
                <a:gd name="T66" fmla="*/ 118 w 810"/>
                <a:gd name="T67" fmla="*/ 570 h 810"/>
                <a:gd name="T68" fmla="*/ 135 w 810"/>
                <a:gd name="T69" fmla="*/ 518 h 810"/>
                <a:gd name="T70" fmla="*/ 101 w 810"/>
                <a:gd name="T71" fmla="*/ 510 h 810"/>
                <a:gd name="T72" fmla="*/ 50 w 810"/>
                <a:gd name="T73" fmla="*/ 466 h 810"/>
                <a:gd name="T74" fmla="*/ 4 w 810"/>
                <a:gd name="T75" fmla="*/ 405 h 810"/>
                <a:gd name="T76" fmla="*/ 52 w 810"/>
                <a:gd name="T77" fmla="*/ 342 h 810"/>
                <a:gd name="T78" fmla="*/ 126 w 810"/>
                <a:gd name="T79" fmla="*/ 305 h 810"/>
                <a:gd name="T80" fmla="*/ 137 w 810"/>
                <a:gd name="T81" fmla="*/ 278 h 810"/>
                <a:gd name="T82" fmla="*/ 111 w 810"/>
                <a:gd name="T83" fmla="*/ 200 h 810"/>
                <a:gd name="T84" fmla="*/ 121 w 810"/>
                <a:gd name="T85" fmla="*/ 121 h 810"/>
                <a:gd name="T86" fmla="*/ 197 w 810"/>
                <a:gd name="T87" fmla="*/ 110 h 810"/>
                <a:gd name="T88" fmla="*/ 265 w 810"/>
                <a:gd name="T89" fmla="*/ 115 h 810"/>
                <a:gd name="T90" fmla="*/ 294 w 810"/>
                <a:gd name="T91" fmla="*/ 134 h 810"/>
                <a:gd name="T92" fmla="*/ 319 w 810"/>
                <a:gd name="T93" fmla="*/ 85 h 810"/>
                <a:gd name="T94" fmla="*/ 378 w 810"/>
                <a:gd name="T95" fmla="*/ 27 h 810"/>
                <a:gd name="T96" fmla="*/ 432 w 810"/>
                <a:gd name="T97" fmla="*/ 27 h 810"/>
                <a:gd name="T98" fmla="*/ 491 w 810"/>
                <a:gd name="T99" fmla="*/ 85 h 810"/>
                <a:gd name="T100" fmla="*/ 516 w 810"/>
                <a:gd name="T101" fmla="*/ 134 h 810"/>
                <a:gd name="T102" fmla="*/ 545 w 810"/>
                <a:gd name="T103" fmla="*/ 115 h 810"/>
                <a:gd name="T104" fmla="*/ 613 w 810"/>
                <a:gd name="T105" fmla="*/ 110 h 810"/>
                <a:gd name="T106" fmla="*/ 689 w 810"/>
                <a:gd name="T107" fmla="*/ 121 h 810"/>
                <a:gd name="T108" fmla="*/ 699 w 810"/>
                <a:gd name="T109" fmla="*/ 200 h 810"/>
                <a:gd name="T110" fmla="*/ 673 w 810"/>
                <a:gd name="T111" fmla="*/ 278 h 810"/>
                <a:gd name="T112" fmla="*/ 684 w 810"/>
                <a:gd name="T113" fmla="*/ 305 h 810"/>
                <a:gd name="T114" fmla="*/ 758 w 810"/>
                <a:gd name="T115" fmla="*/ 342 h 810"/>
                <a:gd name="T116" fmla="*/ 806 w 810"/>
                <a:gd name="T117" fmla="*/ 405 h 810"/>
                <a:gd name="T118" fmla="*/ 760 w 810"/>
                <a:gd name="T119" fmla="*/ 466 h 810"/>
                <a:gd name="T120" fmla="*/ 709 w 810"/>
                <a:gd name="T121" fmla="*/ 510 h 810"/>
                <a:gd name="T122" fmla="*/ 675 w 810"/>
                <a:gd name="T123" fmla="*/ 518 h 810"/>
                <a:gd name="T124" fmla="*/ 692 w 810"/>
                <a:gd name="T125" fmla="*/ 570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10" h="810">
                  <a:moveTo>
                    <a:pt x="695" y="568"/>
                  </a:moveTo>
                  <a:cubicBezTo>
                    <a:pt x="698" y="563"/>
                    <a:pt x="703" y="554"/>
                    <a:pt x="698" y="543"/>
                  </a:cubicBezTo>
                  <a:cubicBezTo>
                    <a:pt x="693" y="533"/>
                    <a:pt x="683" y="530"/>
                    <a:pt x="678" y="529"/>
                  </a:cubicBezTo>
                  <a:cubicBezTo>
                    <a:pt x="679" y="527"/>
                    <a:pt x="680" y="522"/>
                    <a:pt x="679" y="518"/>
                  </a:cubicBezTo>
                  <a:cubicBezTo>
                    <a:pt x="683" y="516"/>
                    <a:pt x="685" y="512"/>
                    <a:pt x="686" y="510"/>
                  </a:cubicBezTo>
                  <a:cubicBezTo>
                    <a:pt x="690" y="512"/>
                    <a:pt x="700" y="517"/>
                    <a:pt x="710" y="514"/>
                  </a:cubicBezTo>
                  <a:cubicBezTo>
                    <a:pt x="722" y="510"/>
                    <a:pt x="725" y="500"/>
                    <a:pt x="725" y="495"/>
                  </a:cubicBezTo>
                  <a:cubicBezTo>
                    <a:pt x="731" y="497"/>
                    <a:pt x="742" y="500"/>
                    <a:pt x="753" y="492"/>
                  </a:cubicBezTo>
                  <a:cubicBezTo>
                    <a:pt x="763" y="485"/>
                    <a:pt x="763" y="474"/>
                    <a:pt x="762" y="470"/>
                  </a:cubicBezTo>
                  <a:cubicBezTo>
                    <a:pt x="768" y="470"/>
                    <a:pt x="779" y="468"/>
                    <a:pt x="786" y="458"/>
                  </a:cubicBezTo>
                  <a:cubicBezTo>
                    <a:pt x="793" y="448"/>
                    <a:pt x="790" y="438"/>
                    <a:pt x="788" y="434"/>
                  </a:cubicBezTo>
                  <a:cubicBezTo>
                    <a:pt x="794" y="432"/>
                    <a:pt x="810" y="425"/>
                    <a:pt x="810" y="405"/>
                  </a:cubicBezTo>
                  <a:cubicBezTo>
                    <a:pt x="810" y="405"/>
                    <a:pt x="810" y="405"/>
                    <a:pt x="810" y="405"/>
                  </a:cubicBezTo>
                  <a:cubicBezTo>
                    <a:pt x="810" y="405"/>
                    <a:pt x="810" y="405"/>
                    <a:pt x="810" y="405"/>
                  </a:cubicBezTo>
                  <a:cubicBezTo>
                    <a:pt x="810" y="384"/>
                    <a:pt x="794" y="378"/>
                    <a:pt x="788" y="376"/>
                  </a:cubicBezTo>
                  <a:cubicBezTo>
                    <a:pt x="790" y="371"/>
                    <a:pt x="793" y="361"/>
                    <a:pt x="786" y="352"/>
                  </a:cubicBezTo>
                  <a:cubicBezTo>
                    <a:pt x="779" y="341"/>
                    <a:pt x="768" y="340"/>
                    <a:pt x="762" y="340"/>
                  </a:cubicBezTo>
                  <a:cubicBezTo>
                    <a:pt x="763" y="335"/>
                    <a:pt x="763" y="324"/>
                    <a:pt x="753" y="318"/>
                  </a:cubicBezTo>
                  <a:cubicBezTo>
                    <a:pt x="742" y="310"/>
                    <a:pt x="731" y="313"/>
                    <a:pt x="725" y="315"/>
                  </a:cubicBezTo>
                  <a:cubicBezTo>
                    <a:pt x="725" y="310"/>
                    <a:pt x="722" y="299"/>
                    <a:pt x="710" y="296"/>
                  </a:cubicBezTo>
                  <a:cubicBezTo>
                    <a:pt x="700" y="292"/>
                    <a:pt x="690" y="297"/>
                    <a:pt x="686" y="300"/>
                  </a:cubicBezTo>
                  <a:cubicBezTo>
                    <a:pt x="685" y="297"/>
                    <a:pt x="683" y="294"/>
                    <a:pt x="679" y="291"/>
                  </a:cubicBezTo>
                  <a:cubicBezTo>
                    <a:pt x="680" y="287"/>
                    <a:pt x="679" y="283"/>
                    <a:pt x="678" y="280"/>
                  </a:cubicBezTo>
                  <a:cubicBezTo>
                    <a:pt x="683" y="279"/>
                    <a:pt x="693" y="276"/>
                    <a:pt x="698" y="266"/>
                  </a:cubicBezTo>
                  <a:cubicBezTo>
                    <a:pt x="703" y="255"/>
                    <a:pt x="698" y="246"/>
                    <a:pt x="695" y="242"/>
                  </a:cubicBezTo>
                  <a:cubicBezTo>
                    <a:pt x="700" y="240"/>
                    <a:pt x="711" y="233"/>
                    <a:pt x="713" y="220"/>
                  </a:cubicBezTo>
                  <a:cubicBezTo>
                    <a:pt x="715" y="209"/>
                    <a:pt x="707" y="201"/>
                    <a:pt x="704" y="198"/>
                  </a:cubicBezTo>
                  <a:cubicBezTo>
                    <a:pt x="707" y="194"/>
                    <a:pt x="715" y="185"/>
                    <a:pt x="712" y="173"/>
                  </a:cubicBezTo>
                  <a:cubicBezTo>
                    <a:pt x="710" y="161"/>
                    <a:pt x="701" y="156"/>
                    <a:pt x="696" y="155"/>
                  </a:cubicBezTo>
                  <a:cubicBezTo>
                    <a:pt x="699" y="149"/>
                    <a:pt x="706" y="133"/>
                    <a:pt x="691" y="118"/>
                  </a:cubicBezTo>
                  <a:cubicBezTo>
                    <a:pt x="691" y="118"/>
                    <a:pt x="691" y="118"/>
                    <a:pt x="691" y="118"/>
                  </a:cubicBezTo>
                  <a:cubicBezTo>
                    <a:pt x="691" y="118"/>
                    <a:pt x="691" y="118"/>
                    <a:pt x="691" y="118"/>
                  </a:cubicBezTo>
                  <a:cubicBezTo>
                    <a:pt x="677" y="104"/>
                    <a:pt x="661" y="111"/>
                    <a:pt x="655" y="114"/>
                  </a:cubicBezTo>
                  <a:cubicBezTo>
                    <a:pt x="653" y="109"/>
                    <a:pt x="648" y="100"/>
                    <a:pt x="637" y="97"/>
                  </a:cubicBezTo>
                  <a:cubicBezTo>
                    <a:pt x="625" y="95"/>
                    <a:pt x="616" y="103"/>
                    <a:pt x="612" y="106"/>
                  </a:cubicBezTo>
                  <a:cubicBezTo>
                    <a:pt x="609" y="102"/>
                    <a:pt x="601" y="95"/>
                    <a:pt x="590" y="97"/>
                  </a:cubicBezTo>
                  <a:cubicBezTo>
                    <a:pt x="576" y="99"/>
                    <a:pt x="570" y="109"/>
                    <a:pt x="568" y="114"/>
                  </a:cubicBezTo>
                  <a:cubicBezTo>
                    <a:pt x="564" y="111"/>
                    <a:pt x="554" y="106"/>
                    <a:pt x="544" y="112"/>
                  </a:cubicBezTo>
                  <a:cubicBezTo>
                    <a:pt x="534" y="117"/>
                    <a:pt x="530" y="127"/>
                    <a:pt x="529" y="132"/>
                  </a:cubicBezTo>
                  <a:cubicBezTo>
                    <a:pt x="527" y="131"/>
                    <a:pt x="523" y="130"/>
                    <a:pt x="519" y="131"/>
                  </a:cubicBezTo>
                  <a:cubicBezTo>
                    <a:pt x="516" y="127"/>
                    <a:pt x="512" y="125"/>
                    <a:pt x="510" y="124"/>
                  </a:cubicBezTo>
                  <a:cubicBezTo>
                    <a:pt x="513" y="120"/>
                    <a:pt x="518" y="110"/>
                    <a:pt x="514" y="100"/>
                  </a:cubicBezTo>
                  <a:cubicBezTo>
                    <a:pt x="510" y="88"/>
                    <a:pt x="500" y="85"/>
                    <a:pt x="495" y="84"/>
                  </a:cubicBezTo>
                  <a:cubicBezTo>
                    <a:pt x="497" y="79"/>
                    <a:pt x="500" y="67"/>
                    <a:pt x="492" y="57"/>
                  </a:cubicBezTo>
                  <a:cubicBezTo>
                    <a:pt x="485" y="47"/>
                    <a:pt x="475" y="47"/>
                    <a:pt x="470" y="47"/>
                  </a:cubicBezTo>
                  <a:cubicBezTo>
                    <a:pt x="470" y="42"/>
                    <a:pt x="469" y="30"/>
                    <a:pt x="458" y="23"/>
                  </a:cubicBezTo>
                  <a:cubicBezTo>
                    <a:pt x="449" y="17"/>
                    <a:pt x="438" y="20"/>
                    <a:pt x="434" y="22"/>
                  </a:cubicBezTo>
                  <a:cubicBezTo>
                    <a:pt x="432" y="16"/>
                    <a:pt x="425" y="0"/>
                    <a:pt x="405" y="0"/>
                  </a:cubicBezTo>
                  <a:cubicBezTo>
                    <a:pt x="405" y="0"/>
                    <a:pt x="405" y="0"/>
                    <a:pt x="405" y="0"/>
                  </a:cubicBezTo>
                  <a:cubicBezTo>
                    <a:pt x="405" y="0"/>
                    <a:pt x="405" y="0"/>
                    <a:pt x="405" y="0"/>
                  </a:cubicBezTo>
                  <a:cubicBezTo>
                    <a:pt x="385" y="0"/>
                    <a:pt x="378" y="16"/>
                    <a:pt x="376" y="22"/>
                  </a:cubicBezTo>
                  <a:cubicBezTo>
                    <a:pt x="372" y="20"/>
                    <a:pt x="361" y="17"/>
                    <a:pt x="352" y="23"/>
                  </a:cubicBezTo>
                  <a:cubicBezTo>
                    <a:pt x="341" y="30"/>
                    <a:pt x="340" y="42"/>
                    <a:pt x="340" y="47"/>
                  </a:cubicBezTo>
                  <a:cubicBezTo>
                    <a:pt x="335" y="47"/>
                    <a:pt x="325" y="47"/>
                    <a:pt x="318" y="57"/>
                  </a:cubicBezTo>
                  <a:cubicBezTo>
                    <a:pt x="310" y="67"/>
                    <a:pt x="313" y="79"/>
                    <a:pt x="315" y="84"/>
                  </a:cubicBezTo>
                  <a:cubicBezTo>
                    <a:pt x="310" y="85"/>
                    <a:pt x="300" y="88"/>
                    <a:pt x="296" y="100"/>
                  </a:cubicBezTo>
                  <a:cubicBezTo>
                    <a:pt x="293" y="110"/>
                    <a:pt x="297" y="120"/>
                    <a:pt x="300" y="124"/>
                  </a:cubicBezTo>
                  <a:cubicBezTo>
                    <a:pt x="298" y="125"/>
                    <a:pt x="294" y="127"/>
                    <a:pt x="291" y="131"/>
                  </a:cubicBezTo>
                  <a:cubicBezTo>
                    <a:pt x="287" y="130"/>
                    <a:pt x="283" y="131"/>
                    <a:pt x="281" y="132"/>
                  </a:cubicBezTo>
                  <a:cubicBezTo>
                    <a:pt x="280" y="127"/>
                    <a:pt x="276" y="117"/>
                    <a:pt x="266" y="112"/>
                  </a:cubicBezTo>
                  <a:cubicBezTo>
                    <a:pt x="256" y="106"/>
                    <a:pt x="246" y="111"/>
                    <a:pt x="242" y="114"/>
                  </a:cubicBezTo>
                  <a:cubicBezTo>
                    <a:pt x="240" y="109"/>
                    <a:pt x="234" y="99"/>
                    <a:pt x="220" y="97"/>
                  </a:cubicBezTo>
                  <a:cubicBezTo>
                    <a:pt x="209" y="95"/>
                    <a:pt x="201" y="102"/>
                    <a:pt x="198" y="106"/>
                  </a:cubicBezTo>
                  <a:cubicBezTo>
                    <a:pt x="194" y="103"/>
                    <a:pt x="185" y="95"/>
                    <a:pt x="173" y="97"/>
                  </a:cubicBezTo>
                  <a:cubicBezTo>
                    <a:pt x="162" y="100"/>
                    <a:pt x="157" y="109"/>
                    <a:pt x="155" y="114"/>
                  </a:cubicBezTo>
                  <a:cubicBezTo>
                    <a:pt x="149" y="111"/>
                    <a:pt x="133" y="104"/>
                    <a:pt x="119" y="118"/>
                  </a:cubicBezTo>
                  <a:cubicBezTo>
                    <a:pt x="119" y="118"/>
                    <a:pt x="119" y="118"/>
                    <a:pt x="119" y="118"/>
                  </a:cubicBezTo>
                  <a:cubicBezTo>
                    <a:pt x="119" y="118"/>
                    <a:pt x="119" y="118"/>
                    <a:pt x="119" y="118"/>
                  </a:cubicBezTo>
                  <a:cubicBezTo>
                    <a:pt x="104" y="133"/>
                    <a:pt x="111" y="149"/>
                    <a:pt x="114" y="155"/>
                  </a:cubicBezTo>
                  <a:cubicBezTo>
                    <a:pt x="109" y="156"/>
                    <a:pt x="100" y="161"/>
                    <a:pt x="98" y="173"/>
                  </a:cubicBezTo>
                  <a:cubicBezTo>
                    <a:pt x="95" y="185"/>
                    <a:pt x="103" y="194"/>
                    <a:pt x="106" y="198"/>
                  </a:cubicBezTo>
                  <a:cubicBezTo>
                    <a:pt x="103" y="201"/>
                    <a:pt x="95" y="209"/>
                    <a:pt x="97" y="220"/>
                  </a:cubicBezTo>
                  <a:cubicBezTo>
                    <a:pt x="99" y="233"/>
                    <a:pt x="110" y="240"/>
                    <a:pt x="115" y="242"/>
                  </a:cubicBezTo>
                  <a:cubicBezTo>
                    <a:pt x="112" y="246"/>
                    <a:pt x="107" y="255"/>
                    <a:pt x="112" y="266"/>
                  </a:cubicBezTo>
                  <a:cubicBezTo>
                    <a:pt x="117" y="276"/>
                    <a:pt x="127" y="279"/>
                    <a:pt x="132" y="280"/>
                  </a:cubicBezTo>
                  <a:cubicBezTo>
                    <a:pt x="131" y="283"/>
                    <a:pt x="130" y="287"/>
                    <a:pt x="131" y="291"/>
                  </a:cubicBezTo>
                  <a:cubicBezTo>
                    <a:pt x="128" y="294"/>
                    <a:pt x="125" y="297"/>
                    <a:pt x="124" y="300"/>
                  </a:cubicBezTo>
                  <a:cubicBezTo>
                    <a:pt x="120" y="297"/>
                    <a:pt x="110" y="292"/>
                    <a:pt x="100" y="296"/>
                  </a:cubicBezTo>
                  <a:cubicBezTo>
                    <a:pt x="88" y="299"/>
                    <a:pt x="85" y="310"/>
                    <a:pt x="85" y="315"/>
                  </a:cubicBezTo>
                  <a:cubicBezTo>
                    <a:pt x="80" y="313"/>
                    <a:pt x="68" y="310"/>
                    <a:pt x="57" y="318"/>
                  </a:cubicBezTo>
                  <a:cubicBezTo>
                    <a:pt x="47" y="325"/>
                    <a:pt x="47" y="335"/>
                    <a:pt x="48" y="340"/>
                  </a:cubicBezTo>
                  <a:cubicBezTo>
                    <a:pt x="42" y="340"/>
                    <a:pt x="31" y="341"/>
                    <a:pt x="24" y="352"/>
                  </a:cubicBezTo>
                  <a:cubicBezTo>
                    <a:pt x="17" y="361"/>
                    <a:pt x="20" y="371"/>
                    <a:pt x="22" y="376"/>
                  </a:cubicBezTo>
                  <a:cubicBezTo>
                    <a:pt x="16" y="378"/>
                    <a:pt x="0" y="384"/>
                    <a:pt x="0" y="405"/>
                  </a:cubicBezTo>
                  <a:cubicBezTo>
                    <a:pt x="0" y="405"/>
                    <a:pt x="0" y="405"/>
                    <a:pt x="0" y="405"/>
                  </a:cubicBezTo>
                  <a:cubicBezTo>
                    <a:pt x="0" y="405"/>
                    <a:pt x="0" y="405"/>
                    <a:pt x="0" y="405"/>
                  </a:cubicBezTo>
                  <a:cubicBezTo>
                    <a:pt x="0" y="425"/>
                    <a:pt x="16" y="432"/>
                    <a:pt x="22" y="434"/>
                  </a:cubicBezTo>
                  <a:cubicBezTo>
                    <a:pt x="20" y="438"/>
                    <a:pt x="17" y="448"/>
                    <a:pt x="24" y="458"/>
                  </a:cubicBezTo>
                  <a:cubicBezTo>
                    <a:pt x="31" y="468"/>
                    <a:pt x="42" y="470"/>
                    <a:pt x="48" y="470"/>
                  </a:cubicBezTo>
                  <a:cubicBezTo>
                    <a:pt x="47" y="474"/>
                    <a:pt x="47" y="485"/>
                    <a:pt x="57" y="492"/>
                  </a:cubicBezTo>
                  <a:cubicBezTo>
                    <a:pt x="68" y="500"/>
                    <a:pt x="80" y="497"/>
                    <a:pt x="85" y="495"/>
                  </a:cubicBezTo>
                  <a:cubicBezTo>
                    <a:pt x="85" y="500"/>
                    <a:pt x="88" y="510"/>
                    <a:pt x="100" y="514"/>
                  </a:cubicBezTo>
                  <a:cubicBezTo>
                    <a:pt x="110" y="517"/>
                    <a:pt x="120" y="512"/>
                    <a:pt x="124" y="510"/>
                  </a:cubicBezTo>
                  <a:cubicBezTo>
                    <a:pt x="125" y="512"/>
                    <a:pt x="128" y="516"/>
                    <a:pt x="131" y="518"/>
                  </a:cubicBezTo>
                  <a:cubicBezTo>
                    <a:pt x="130" y="522"/>
                    <a:pt x="131" y="527"/>
                    <a:pt x="132" y="529"/>
                  </a:cubicBezTo>
                  <a:cubicBezTo>
                    <a:pt x="127" y="530"/>
                    <a:pt x="117" y="533"/>
                    <a:pt x="112" y="543"/>
                  </a:cubicBezTo>
                  <a:cubicBezTo>
                    <a:pt x="107" y="554"/>
                    <a:pt x="112" y="563"/>
                    <a:pt x="115" y="568"/>
                  </a:cubicBezTo>
                  <a:cubicBezTo>
                    <a:pt x="110" y="570"/>
                    <a:pt x="99" y="576"/>
                    <a:pt x="97" y="589"/>
                  </a:cubicBezTo>
                  <a:cubicBezTo>
                    <a:pt x="95" y="601"/>
                    <a:pt x="103" y="609"/>
                    <a:pt x="106" y="612"/>
                  </a:cubicBezTo>
                  <a:cubicBezTo>
                    <a:pt x="103" y="615"/>
                    <a:pt x="95" y="625"/>
                    <a:pt x="98" y="637"/>
                  </a:cubicBezTo>
                  <a:cubicBezTo>
                    <a:pt x="100" y="648"/>
                    <a:pt x="110" y="653"/>
                    <a:pt x="114" y="655"/>
                  </a:cubicBezTo>
                  <a:cubicBezTo>
                    <a:pt x="111" y="661"/>
                    <a:pt x="104" y="677"/>
                    <a:pt x="119" y="691"/>
                  </a:cubicBezTo>
                  <a:cubicBezTo>
                    <a:pt x="119" y="691"/>
                    <a:pt x="119" y="691"/>
                    <a:pt x="119" y="691"/>
                  </a:cubicBezTo>
                  <a:cubicBezTo>
                    <a:pt x="119" y="691"/>
                    <a:pt x="119" y="691"/>
                    <a:pt x="119" y="691"/>
                  </a:cubicBezTo>
                  <a:cubicBezTo>
                    <a:pt x="133" y="706"/>
                    <a:pt x="149" y="699"/>
                    <a:pt x="155" y="696"/>
                  </a:cubicBezTo>
                  <a:cubicBezTo>
                    <a:pt x="157" y="700"/>
                    <a:pt x="162" y="710"/>
                    <a:pt x="173" y="712"/>
                  </a:cubicBezTo>
                  <a:cubicBezTo>
                    <a:pt x="185" y="714"/>
                    <a:pt x="194" y="707"/>
                    <a:pt x="198" y="703"/>
                  </a:cubicBezTo>
                  <a:cubicBezTo>
                    <a:pt x="201" y="707"/>
                    <a:pt x="209" y="714"/>
                    <a:pt x="220" y="713"/>
                  </a:cubicBezTo>
                  <a:cubicBezTo>
                    <a:pt x="234" y="710"/>
                    <a:pt x="240" y="700"/>
                    <a:pt x="242" y="695"/>
                  </a:cubicBezTo>
                  <a:cubicBezTo>
                    <a:pt x="246" y="698"/>
                    <a:pt x="256" y="703"/>
                    <a:pt x="266" y="698"/>
                  </a:cubicBezTo>
                  <a:cubicBezTo>
                    <a:pt x="276" y="693"/>
                    <a:pt x="280" y="682"/>
                    <a:pt x="281" y="677"/>
                  </a:cubicBezTo>
                  <a:cubicBezTo>
                    <a:pt x="283" y="678"/>
                    <a:pt x="287" y="679"/>
                    <a:pt x="291" y="679"/>
                  </a:cubicBezTo>
                  <a:cubicBezTo>
                    <a:pt x="294" y="682"/>
                    <a:pt x="298" y="684"/>
                    <a:pt x="300" y="686"/>
                  </a:cubicBezTo>
                  <a:cubicBezTo>
                    <a:pt x="297" y="690"/>
                    <a:pt x="293" y="699"/>
                    <a:pt x="296" y="710"/>
                  </a:cubicBezTo>
                  <a:cubicBezTo>
                    <a:pt x="300" y="721"/>
                    <a:pt x="310" y="724"/>
                    <a:pt x="315" y="725"/>
                  </a:cubicBezTo>
                  <a:cubicBezTo>
                    <a:pt x="313" y="730"/>
                    <a:pt x="310" y="742"/>
                    <a:pt x="318" y="753"/>
                  </a:cubicBezTo>
                  <a:cubicBezTo>
                    <a:pt x="325" y="762"/>
                    <a:pt x="335" y="763"/>
                    <a:pt x="340" y="762"/>
                  </a:cubicBezTo>
                  <a:cubicBezTo>
                    <a:pt x="340" y="767"/>
                    <a:pt x="341" y="779"/>
                    <a:pt x="352" y="786"/>
                  </a:cubicBezTo>
                  <a:cubicBezTo>
                    <a:pt x="361" y="793"/>
                    <a:pt x="372" y="789"/>
                    <a:pt x="376" y="787"/>
                  </a:cubicBezTo>
                  <a:cubicBezTo>
                    <a:pt x="378" y="794"/>
                    <a:pt x="385" y="810"/>
                    <a:pt x="405" y="810"/>
                  </a:cubicBezTo>
                  <a:cubicBezTo>
                    <a:pt x="405" y="810"/>
                    <a:pt x="405" y="810"/>
                    <a:pt x="405" y="810"/>
                  </a:cubicBezTo>
                  <a:cubicBezTo>
                    <a:pt x="405" y="810"/>
                    <a:pt x="405" y="810"/>
                    <a:pt x="405" y="810"/>
                  </a:cubicBezTo>
                  <a:cubicBezTo>
                    <a:pt x="425" y="810"/>
                    <a:pt x="432" y="794"/>
                    <a:pt x="434" y="787"/>
                  </a:cubicBezTo>
                  <a:cubicBezTo>
                    <a:pt x="438" y="789"/>
                    <a:pt x="449" y="793"/>
                    <a:pt x="458" y="786"/>
                  </a:cubicBezTo>
                  <a:cubicBezTo>
                    <a:pt x="469" y="779"/>
                    <a:pt x="470" y="767"/>
                    <a:pt x="470" y="762"/>
                  </a:cubicBezTo>
                  <a:cubicBezTo>
                    <a:pt x="475" y="763"/>
                    <a:pt x="485" y="762"/>
                    <a:pt x="492" y="753"/>
                  </a:cubicBezTo>
                  <a:cubicBezTo>
                    <a:pt x="500" y="742"/>
                    <a:pt x="497" y="730"/>
                    <a:pt x="495" y="725"/>
                  </a:cubicBezTo>
                  <a:cubicBezTo>
                    <a:pt x="500" y="724"/>
                    <a:pt x="510" y="721"/>
                    <a:pt x="514" y="710"/>
                  </a:cubicBezTo>
                  <a:cubicBezTo>
                    <a:pt x="518" y="699"/>
                    <a:pt x="513" y="690"/>
                    <a:pt x="510" y="686"/>
                  </a:cubicBezTo>
                  <a:cubicBezTo>
                    <a:pt x="512" y="684"/>
                    <a:pt x="516" y="682"/>
                    <a:pt x="519" y="679"/>
                  </a:cubicBezTo>
                  <a:cubicBezTo>
                    <a:pt x="523" y="679"/>
                    <a:pt x="527" y="678"/>
                    <a:pt x="529" y="677"/>
                  </a:cubicBezTo>
                  <a:cubicBezTo>
                    <a:pt x="530" y="682"/>
                    <a:pt x="534" y="693"/>
                    <a:pt x="544" y="698"/>
                  </a:cubicBezTo>
                  <a:cubicBezTo>
                    <a:pt x="554" y="703"/>
                    <a:pt x="564" y="698"/>
                    <a:pt x="568" y="695"/>
                  </a:cubicBezTo>
                  <a:cubicBezTo>
                    <a:pt x="570" y="700"/>
                    <a:pt x="576" y="710"/>
                    <a:pt x="590" y="713"/>
                  </a:cubicBezTo>
                  <a:cubicBezTo>
                    <a:pt x="601" y="714"/>
                    <a:pt x="609" y="707"/>
                    <a:pt x="612" y="703"/>
                  </a:cubicBezTo>
                  <a:cubicBezTo>
                    <a:pt x="616" y="707"/>
                    <a:pt x="625" y="714"/>
                    <a:pt x="637" y="712"/>
                  </a:cubicBezTo>
                  <a:cubicBezTo>
                    <a:pt x="648" y="710"/>
                    <a:pt x="653" y="700"/>
                    <a:pt x="655" y="696"/>
                  </a:cubicBezTo>
                  <a:cubicBezTo>
                    <a:pt x="661" y="699"/>
                    <a:pt x="677" y="706"/>
                    <a:pt x="691" y="691"/>
                  </a:cubicBezTo>
                  <a:cubicBezTo>
                    <a:pt x="691" y="691"/>
                    <a:pt x="691" y="691"/>
                    <a:pt x="691" y="691"/>
                  </a:cubicBezTo>
                  <a:cubicBezTo>
                    <a:pt x="691" y="691"/>
                    <a:pt x="691" y="691"/>
                    <a:pt x="691" y="691"/>
                  </a:cubicBezTo>
                  <a:cubicBezTo>
                    <a:pt x="706" y="677"/>
                    <a:pt x="699" y="661"/>
                    <a:pt x="696" y="655"/>
                  </a:cubicBezTo>
                  <a:cubicBezTo>
                    <a:pt x="701" y="653"/>
                    <a:pt x="710" y="648"/>
                    <a:pt x="712" y="637"/>
                  </a:cubicBezTo>
                  <a:cubicBezTo>
                    <a:pt x="715" y="625"/>
                    <a:pt x="707" y="615"/>
                    <a:pt x="704" y="612"/>
                  </a:cubicBezTo>
                  <a:cubicBezTo>
                    <a:pt x="707" y="609"/>
                    <a:pt x="715" y="601"/>
                    <a:pt x="713" y="589"/>
                  </a:cubicBezTo>
                  <a:cubicBezTo>
                    <a:pt x="711" y="576"/>
                    <a:pt x="700" y="570"/>
                    <a:pt x="695" y="568"/>
                  </a:cubicBezTo>
                  <a:close/>
                  <a:moveTo>
                    <a:pt x="699" y="610"/>
                  </a:moveTo>
                  <a:cubicBezTo>
                    <a:pt x="699" y="610"/>
                    <a:pt x="699" y="611"/>
                    <a:pt x="699" y="611"/>
                  </a:cubicBezTo>
                  <a:cubicBezTo>
                    <a:pt x="699" y="612"/>
                    <a:pt x="699" y="613"/>
                    <a:pt x="699" y="613"/>
                  </a:cubicBezTo>
                  <a:cubicBezTo>
                    <a:pt x="699" y="613"/>
                    <a:pt x="711" y="623"/>
                    <a:pt x="708" y="636"/>
                  </a:cubicBezTo>
                  <a:cubicBezTo>
                    <a:pt x="706" y="648"/>
                    <a:pt x="693" y="652"/>
                    <a:pt x="693" y="652"/>
                  </a:cubicBezTo>
                  <a:cubicBezTo>
                    <a:pt x="692" y="652"/>
                    <a:pt x="691" y="653"/>
                    <a:pt x="691" y="653"/>
                  </a:cubicBezTo>
                  <a:cubicBezTo>
                    <a:pt x="691" y="654"/>
                    <a:pt x="691" y="654"/>
                    <a:pt x="691" y="655"/>
                  </a:cubicBezTo>
                  <a:cubicBezTo>
                    <a:pt x="692" y="656"/>
                    <a:pt x="704" y="673"/>
                    <a:pt x="689" y="688"/>
                  </a:cubicBezTo>
                  <a:cubicBezTo>
                    <a:pt x="689" y="688"/>
                    <a:pt x="689" y="688"/>
                    <a:pt x="689" y="688"/>
                  </a:cubicBezTo>
                  <a:cubicBezTo>
                    <a:pt x="689" y="688"/>
                    <a:pt x="689" y="688"/>
                    <a:pt x="689" y="688"/>
                  </a:cubicBezTo>
                  <a:cubicBezTo>
                    <a:pt x="673" y="704"/>
                    <a:pt x="656" y="692"/>
                    <a:pt x="655" y="691"/>
                  </a:cubicBezTo>
                  <a:cubicBezTo>
                    <a:pt x="655" y="691"/>
                    <a:pt x="654" y="691"/>
                    <a:pt x="653" y="691"/>
                  </a:cubicBezTo>
                  <a:cubicBezTo>
                    <a:pt x="653" y="691"/>
                    <a:pt x="652" y="692"/>
                    <a:pt x="652" y="692"/>
                  </a:cubicBezTo>
                  <a:cubicBezTo>
                    <a:pt x="652" y="693"/>
                    <a:pt x="649" y="706"/>
                    <a:pt x="636" y="708"/>
                  </a:cubicBezTo>
                  <a:cubicBezTo>
                    <a:pt x="623" y="711"/>
                    <a:pt x="613" y="699"/>
                    <a:pt x="613" y="699"/>
                  </a:cubicBezTo>
                  <a:cubicBezTo>
                    <a:pt x="613" y="699"/>
                    <a:pt x="612" y="698"/>
                    <a:pt x="612" y="698"/>
                  </a:cubicBezTo>
                  <a:cubicBezTo>
                    <a:pt x="611" y="698"/>
                    <a:pt x="610" y="699"/>
                    <a:pt x="610" y="699"/>
                  </a:cubicBezTo>
                  <a:cubicBezTo>
                    <a:pt x="610" y="700"/>
                    <a:pt x="603" y="711"/>
                    <a:pt x="590" y="709"/>
                  </a:cubicBezTo>
                  <a:cubicBezTo>
                    <a:pt x="575" y="706"/>
                    <a:pt x="570" y="691"/>
                    <a:pt x="570" y="691"/>
                  </a:cubicBezTo>
                  <a:cubicBezTo>
                    <a:pt x="570" y="691"/>
                    <a:pt x="570" y="690"/>
                    <a:pt x="569" y="690"/>
                  </a:cubicBezTo>
                  <a:cubicBezTo>
                    <a:pt x="568" y="690"/>
                    <a:pt x="568" y="690"/>
                    <a:pt x="567" y="691"/>
                  </a:cubicBezTo>
                  <a:cubicBezTo>
                    <a:pt x="567" y="691"/>
                    <a:pt x="557" y="700"/>
                    <a:pt x="545" y="694"/>
                  </a:cubicBezTo>
                  <a:cubicBezTo>
                    <a:pt x="534" y="689"/>
                    <a:pt x="533" y="675"/>
                    <a:pt x="533" y="675"/>
                  </a:cubicBezTo>
                  <a:cubicBezTo>
                    <a:pt x="533" y="674"/>
                    <a:pt x="532" y="673"/>
                    <a:pt x="532" y="673"/>
                  </a:cubicBezTo>
                  <a:cubicBezTo>
                    <a:pt x="531" y="673"/>
                    <a:pt x="531" y="673"/>
                    <a:pt x="530" y="673"/>
                  </a:cubicBezTo>
                  <a:cubicBezTo>
                    <a:pt x="530" y="673"/>
                    <a:pt x="524" y="676"/>
                    <a:pt x="518" y="675"/>
                  </a:cubicBezTo>
                  <a:cubicBezTo>
                    <a:pt x="518" y="675"/>
                    <a:pt x="518" y="675"/>
                    <a:pt x="518" y="675"/>
                  </a:cubicBezTo>
                  <a:cubicBezTo>
                    <a:pt x="518" y="675"/>
                    <a:pt x="518" y="675"/>
                    <a:pt x="518" y="675"/>
                  </a:cubicBezTo>
                  <a:cubicBezTo>
                    <a:pt x="517" y="675"/>
                    <a:pt x="516" y="675"/>
                    <a:pt x="516" y="676"/>
                  </a:cubicBezTo>
                  <a:cubicBezTo>
                    <a:pt x="513" y="681"/>
                    <a:pt x="506" y="683"/>
                    <a:pt x="506" y="683"/>
                  </a:cubicBezTo>
                  <a:cubicBezTo>
                    <a:pt x="506" y="683"/>
                    <a:pt x="505" y="683"/>
                    <a:pt x="505" y="684"/>
                  </a:cubicBezTo>
                  <a:cubicBezTo>
                    <a:pt x="505" y="685"/>
                    <a:pt x="505" y="685"/>
                    <a:pt x="505" y="686"/>
                  </a:cubicBezTo>
                  <a:cubicBezTo>
                    <a:pt x="506" y="686"/>
                    <a:pt x="514" y="697"/>
                    <a:pt x="510" y="709"/>
                  </a:cubicBezTo>
                  <a:cubicBezTo>
                    <a:pt x="506" y="721"/>
                    <a:pt x="493" y="722"/>
                    <a:pt x="492" y="722"/>
                  </a:cubicBezTo>
                  <a:cubicBezTo>
                    <a:pt x="492" y="722"/>
                    <a:pt x="491" y="722"/>
                    <a:pt x="491" y="722"/>
                  </a:cubicBezTo>
                  <a:cubicBezTo>
                    <a:pt x="490" y="723"/>
                    <a:pt x="490" y="724"/>
                    <a:pt x="491" y="724"/>
                  </a:cubicBezTo>
                  <a:cubicBezTo>
                    <a:pt x="491" y="725"/>
                    <a:pt x="498" y="739"/>
                    <a:pt x="489" y="751"/>
                  </a:cubicBezTo>
                  <a:cubicBezTo>
                    <a:pt x="482" y="761"/>
                    <a:pt x="469" y="758"/>
                    <a:pt x="468" y="758"/>
                  </a:cubicBezTo>
                  <a:cubicBezTo>
                    <a:pt x="468" y="758"/>
                    <a:pt x="467" y="758"/>
                    <a:pt x="466" y="758"/>
                  </a:cubicBezTo>
                  <a:cubicBezTo>
                    <a:pt x="466" y="759"/>
                    <a:pt x="466" y="759"/>
                    <a:pt x="466" y="760"/>
                  </a:cubicBezTo>
                  <a:cubicBezTo>
                    <a:pt x="466" y="760"/>
                    <a:pt x="467" y="775"/>
                    <a:pt x="456" y="783"/>
                  </a:cubicBezTo>
                  <a:cubicBezTo>
                    <a:pt x="446" y="790"/>
                    <a:pt x="434" y="783"/>
                    <a:pt x="434" y="783"/>
                  </a:cubicBezTo>
                  <a:cubicBezTo>
                    <a:pt x="433" y="783"/>
                    <a:pt x="432" y="782"/>
                    <a:pt x="432" y="783"/>
                  </a:cubicBezTo>
                  <a:cubicBezTo>
                    <a:pt x="431" y="783"/>
                    <a:pt x="431" y="784"/>
                    <a:pt x="431" y="784"/>
                  </a:cubicBezTo>
                  <a:cubicBezTo>
                    <a:pt x="431" y="785"/>
                    <a:pt x="427" y="806"/>
                    <a:pt x="405" y="806"/>
                  </a:cubicBezTo>
                  <a:cubicBezTo>
                    <a:pt x="405" y="806"/>
                    <a:pt x="405" y="806"/>
                    <a:pt x="405" y="806"/>
                  </a:cubicBezTo>
                  <a:cubicBezTo>
                    <a:pt x="405" y="806"/>
                    <a:pt x="405" y="806"/>
                    <a:pt x="405" y="806"/>
                  </a:cubicBezTo>
                  <a:cubicBezTo>
                    <a:pt x="383" y="806"/>
                    <a:pt x="380" y="785"/>
                    <a:pt x="379" y="784"/>
                  </a:cubicBezTo>
                  <a:cubicBezTo>
                    <a:pt x="379" y="784"/>
                    <a:pt x="379" y="783"/>
                    <a:pt x="378" y="783"/>
                  </a:cubicBezTo>
                  <a:cubicBezTo>
                    <a:pt x="378" y="782"/>
                    <a:pt x="377" y="783"/>
                    <a:pt x="376" y="783"/>
                  </a:cubicBezTo>
                  <a:cubicBezTo>
                    <a:pt x="376" y="783"/>
                    <a:pt x="364" y="790"/>
                    <a:pt x="354" y="783"/>
                  </a:cubicBezTo>
                  <a:cubicBezTo>
                    <a:pt x="343" y="775"/>
                    <a:pt x="344" y="760"/>
                    <a:pt x="344" y="760"/>
                  </a:cubicBezTo>
                  <a:cubicBezTo>
                    <a:pt x="344" y="759"/>
                    <a:pt x="344" y="759"/>
                    <a:pt x="344" y="758"/>
                  </a:cubicBezTo>
                  <a:cubicBezTo>
                    <a:pt x="343" y="758"/>
                    <a:pt x="342" y="758"/>
                    <a:pt x="342" y="758"/>
                  </a:cubicBezTo>
                  <a:cubicBezTo>
                    <a:pt x="341" y="758"/>
                    <a:pt x="328" y="761"/>
                    <a:pt x="321" y="751"/>
                  </a:cubicBezTo>
                  <a:cubicBezTo>
                    <a:pt x="312" y="739"/>
                    <a:pt x="319" y="725"/>
                    <a:pt x="319" y="724"/>
                  </a:cubicBezTo>
                  <a:cubicBezTo>
                    <a:pt x="320" y="724"/>
                    <a:pt x="320" y="723"/>
                    <a:pt x="319" y="722"/>
                  </a:cubicBezTo>
                  <a:cubicBezTo>
                    <a:pt x="319" y="722"/>
                    <a:pt x="318" y="722"/>
                    <a:pt x="318" y="722"/>
                  </a:cubicBezTo>
                  <a:cubicBezTo>
                    <a:pt x="317" y="722"/>
                    <a:pt x="304" y="721"/>
                    <a:pt x="300" y="709"/>
                  </a:cubicBezTo>
                  <a:cubicBezTo>
                    <a:pt x="296" y="697"/>
                    <a:pt x="305" y="686"/>
                    <a:pt x="305" y="686"/>
                  </a:cubicBezTo>
                  <a:cubicBezTo>
                    <a:pt x="305" y="685"/>
                    <a:pt x="305" y="685"/>
                    <a:pt x="305" y="684"/>
                  </a:cubicBezTo>
                  <a:cubicBezTo>
                    <a:pt x="305" y="683"/>
                    <a:pt x="304" y="683"/>
                    <a:pt x="304" y="683"/>
                  </a:cubicBezTo>
                  <a:cubicBezTo>
                    <a:pt x="304" y="683"/>
                    <a:pt x="297" y="681"/>
                    <a:pt x="294" y="676"/>
                  </a:cubicBezTo>
                  <a:cubicBezTo>
                    <a:pt x="294" y="676"/>
                    <a:pt x="294" y="676"/>
                    <a:pt x="294" y="676"/>
                  </a:cubicBezTo>
                  <a:cubicBezTo>
                    <a:pt x="294" y="676"/>
                    <a:pt x="294" y="676"/>
                    <a:pt x="294" y="676"/>
                  </a:cubicBezTo>
                  <a:cubicBezTo>
                    <a:pt x="293" y="675"/>
                    <a:pt x="293" y="675"/>
                    <a:pt x="292" y="675"/>
                  </a:cubicBezTo>
                  <a:cubicBezTo>
                    <a:pt x="286" y="676"/>
                    <a:pt x="280" y="673"/>
                    <a:pt x="280" y="673"/>
                  </a:cubicBezTo>
                  <a:cubicBezTo>
                    <a:pt x="279" y="673"/>
                    <a:pt x="279" y="673"/>
                    <a:pt x="278" y="673"/>
                  </a:cubicBezTo>
                  <a:cubicBezTo>
                    <a:pt x="278" y="673"/>
                    <a:pt x="277" y="674"/>
                    <a:pt x="277" y="675"/>
                  </a:cubicBezTo>
                  <a:cubicBezTo>
                    <a:pt x="277" y="675"/>
                    <a:pt x="276" y="689"/>
                    <a:pt x="265" y="694"/>
                  </a:cubicBezTo>
                  <a:cubicBezTo>
                    <a:pt x="253" y="700"/>
                    <a:pt x="243" y="691"/>
                    <a:pt x="243" y="691"/>
                  </a:cubicBezTo>
                  <a:cubicBezTo>
                    <a:pt x="242" y="690"/>
                    <a:pt x="242" y="690"/>
                    <a:pt x="241" y="690"/>
                  </a:cubicBezTo>
                  <a:cubicBezTo>
                    <a:pt x="240" y="690"/>
                    <a:pt x="240" y="691"/>
                    <a:pt x="240" y="691"/>
                  </a:cubicBezTo>
                  <a:cubicBezTo>
                    <a:pt x="240" y="691"/>
                    <a:pt x="235" y="706"/>
                    <a:pt x="220" y="709"/>
                  </a:cubicBezTo>
                  <a:cubicBezTo>
                    <a:pt x="207" y="711"/>
                    <a:pt x="200" y="700"/>
                    <a:pt x="200" y="699"/>
                  </a:cubicBezTo>
                  <a:cubicBezTo>
                    <a:pt x="200" y="699"/>
                    <a:pt x="199" y="698"/>
                    <a:pt x="198" y="698"/>
                  </a:cubicBezTo>
                  <a:cubicBezTo>
                    <a:pt x="198" y="698"/>
                    <a:pt x="197" y="699"/>
                    <a:pt x="197" y="699"/>
                  </a:cubicBezTo>
                  <a:cubicBezTo>
                    <a:pt x="197" y="699"/>
                    <a:pt x="187" y="711"/>
                    <a:pt x="174" y="708"/>
                  </a:cubicBezTo>
                  <a:cubicBezTo>
                    <a:pt x="161" y="706"/>
                    <a:pt x="158" y="693"/>
                    <a:pt x="158" y="692"/>
                  </a:cubicBezTo>
                  <a:cubicBezTo>
                    <a:pt x="158" y="692"/>
                    <a:pt x="157" y="691"/>
                    <a:pt x="157" y="691"/>
                  </a:cubicBezTo>
                  <a:cubicBezTo>
                    <a:pt x="156" y="691"/>
                    <a:pt x="155" y="691"/>
                    <a:pt x="155" y="691"/>
                  </a:cubicBezTo>
                  <a:cubicBezTo>
                    <a:pt x="154" y="692"/>
                    <a:pt x="137" y="704"/>
                    <a:pt x="121" y="688"/>
                  </a:cubicBezTo>
                  <a:cubicBezTo>
                    <a:pt x="121" y="688"/>
                    <a:pt x="121" y="688"/>
                    <a:pt x="121" y="688"/>
                  </a:cubicBezTo>
                  <a:cubicBezTo>
                    <a:pt x="121" y="688"/>
                    <a:pt x="121" y="688"/>
                    <a:pt x="121" y="688"/>
                  </a:cubicBezTo>
                  <a:cubicBezTo>
                    <a:pt x="106" y="673"/>
                    <a:pt x="118" y="656"/>
                    <a:pt x="119" y="655"/>
                  </a:cubicBezTo>
                  <a:cubicBezTo>
                    <a:pt x="119" y="654"/>
                    <a:pt x="119" y="654"/>
                    <a:pt x="119" y="653"/>
                  </a:cubicBezTo>
                  <a:cubicBezTo>
                    <a:pt x="119" y="653"/>
                    <a:pt x="118" y="652"/>
                    <a:pt x="117" y="652"/>
                  </a:cubicBezTo>
                  <a:cubicBezTo>
                    <a:pt x="117" y="652"/>
                    <a:pt x="104" y="648"/>
                    <a:pt x="102" y="636"/>
                  </a:cubicBezTo>
                  <a:cubicBezTo>
                    <a:pt x="99" y="623"/>
                    <a:pt x="111" y="613"/>
                    <a:pt x="111" y="613"/>
                  </a:cubicBezTo>
                  <a:cubicBezTo>
                    <a:pt x="111" y="613"/>
                    <a:pt x="112" y="612"/>
                    <a:pt x="111" y="611"/>
                  </a:cubicBezTo>
                  <a:cubicBezTo>
                    <a:pt x="111" y="611"/>
                    <a:pt x="111" y="610"/>
                    <a:pt x="111" y="610"/>
                  </a:cubicBezTo>
                  <a:cubicBezTo>
                    <a:pt x="110" y="610"/>
                    <a:pt x="99" y="602"/>
                    <a:pt x="101" y="590"/>
                  </a:cubicBezTo>
                  <a:cubicBezTo>
                    <a:pt x="103" y="575"/>
                    <a:pt x="118" y="570"/>
                    <a:pt x="118" y="570"/>
                  </a:cubicBezTo>
                  <a:cubicBezTo>
                    <a:pt x="119" y="570"/>
                    <a:pt x="120" y="569"/>
                    <a:pt x="120" y="569"/>
                  </a:cubicBezTo>
                  <a:cubicBezTo>
                    <a:pt x="120" y="568"/>
                    <a:pt x="120" y="567"/>
                    <a:pt x="119" y="567"/>
                  </a:cubicBezTo>
                  <a:cubicBezTo>
                    <a:pt x="119" y="567"/>
                    <a:pt x="110" y="557"/>
                    <a:pt x="116" y="545"/>
                  </a:cubicBezTo>
                  <a:cubicBezTo>
                    <a:pt x="121" y="534"/>
                    <a:pt x="135" y="533"/>
                    <a:pt x="135" y="533"/>
                  </a:cubicBezTo>
                  <a:cubicBezTo>
                    <a:pt x="136" y="532"/>
                    <a:pt x="136" y="532"/>
                    <a:pt x="137" y="532"/>
                  </a:cubicBezTo>
                  <a:cubicBezTo>
                    <a:pt x="137" y="531"/>
                    <a:pt x="137" y="530"/>
                    <a:pt x="137" y="530"/>
                  </a:cubicBezTo>
                  <a:cubicBezTo>
                    <a:pt x="137" y="530"/>
                    <a:pt x="134" y="523"/>
                    <a:pt x="135" y="518"/>
                  </a:cubicBezTo>
                  <a:cubicBezTo>
                    <a:pt x="135" y="518"/>
                    <a:pt x="135" y="518"/>
                    <a:pt x="135" y="518"/>
                  </a:cubicBezTo>
                  <a:cubicBezTo>
                    <a:pt x="135" y="518"/>
                    <a:pt x="135" y="518"/>
                    <a:pt x="135" y="517"/>
                  </a:cubicBezTo>
                  <a:cubicBezTo>
                    <a:pt x="135" y="517"/>
                    <a:pt x="134" y="516"/>
                    <a:pt x="134" y="516"/>
                  </a:cubicBezTo>
                  <a:cubicBezTo>
                    <a:pt x="129" y="513"/>
                    <a:pt x="127" y="506"/>
                    <a:pt x="127" y="506"/>
                  </a:cubicBezTo>
                  <a:cubicBezTo>
                    <a:pt x="127" y="505"/>
                    <a:pt x="126" y="505"/>
                    <a:pt x="126" y="505"/>
                  </a:cubicBezTo>
                  <a:cubicBezTo>
                    <a:pt x="125" y="505"/>
                    <a:pt x="124" y="505"/>
                    <a:pt x="124" y="505"/>
                  </a:cubicBezTo>
                  <a:cubicBezTo>
                    <a:pt x="124" y="505"/>
                    <a:pt x="113" y="514"/>
                    <a:pt x="101" y="510"/>
                  </a:cubicBezTo>
                  <a:cubicBezTo>
                    <a:pt x="88" y="506"/>
                    <a:pt x="88" y="493"/>
                    <a:pt x="88" y="492"/>
                  </a:cubicBezTo>
                  <a:cubicBezTo>
                    <a:pt x="88" y="491"/>
                    <a:pt x="88" y="491"/>
                    <a:pt x="87" y="490"/>
                  </a:cubicBezTo>
                  <a:cubicBezTo>
                    <a:pt x="87" y="490"/>
                    <a:pt x="86" y="490"/>
                    <a:pt x="85" y="490"/>
                  </a:cubicBezTo>
                  <a:cubicBezTo>
                    <a:pt x="85" y="490"/>
                    <a:pt x="71" y="497"/>
                    <a:pt x="59" y="489"/>
                  </a:cubicBezTo>
                  <a:cubicBezTo>
                    <a:pt x="49" y="481"/>
                    <a:pt x="52" y="468"/>
                    <a:pt x="52" y="468"/>
                  </a:cubicBezTo>
                  <a:cubicBezTo>
                    <a:pt x="52" y="467"/>
                    <a:pt x="52" y="467"/>
                    <a:pt x="51" y="466"/>
                  </a:cubicBezTo>
                  <a:cubicBezTo>
                    <a:pt x="51" y="466"/>
                    <a:pt x="50" y="466"/>
                    <a:pt x="50" y="466"/>
                  </a:cubicBezTo>
                  <a:cubicBezTo>
                    <a:pt x="50" y="466"/>
                    <a:pt x="34" y="467"/>
                    <a:pt x="27" y="456"/>
                  </a:cubicBezTo>
                  <a:cubicBezTo>
                    <a:pt x="20" y="445"/>
                    <a:pt x="27" y="434"/>
                    <a:pt x="27" y="433"/>
                  </a:cubicBezTo>
                  <a:cubicBezTo>
                    <a:pt x="27" y="433"/>
                    <a:pt x="27" y="432"/>
                    <a:pt x="27" y="431"/>
                  </a:cubicBezTo>
                  <a:cubicBezTo>
                    <a:pt x="27" y="431"/>
                    <a:pt x="26" y="430"/>
                    <a:pt x="26" y="430"/>
                  </a:cubicBezTo>
                  <a:cubicBezTo>
                    <a:pt x="25" y="430"/>
                    <a:pt x="4" y="427"/>
                    <a:pt x="4" y="405"/>
                  </a:cubicBezTo>
                  <a:cubicBezTo>
                    <a:pt x="4" y="405"/>
                    <a:pt x="4" y="405"/>
                    <a:pt x="4" y="405"/>
                  </a:cubicBezTo>
                  <a:cubicBezTo>
                    <a:pt x="4" y="405"/>
                    <a:pt x="4" y="405"/>
                    <a:pt x="4" y="405"/>
                  </a:cubicBezTo>
                  <a:cubicBezTo>
                    <a:pt x="4" y="383"/>
                    <a:pt x="25" y="379"/>
                    <a:pt x="26" y="379"/>
                  </a:cubicBezTo>
                  <a:cubicBezTo>
                    <a:pt x="26" y="379"/>
                    <a:pt x="27" y="379"/>
                    <a:pt x="27" y="378"/>
                  </a:cubicBezTo>
                  <a:cubicBezTo>
                    <a:pt x="27" y="377"/>
                    <a:pt x="27" y="377"/>
                    <a:pt x="27" y="376"/>
                  </a:cubicBezTo>
                  <a:cubicBezTo>
                    <a:pt x="27" y="376"/>
                    <a:pt x="20" y="364"/>
                    <a:pt x="27" y="354"/>
                  </a:cubicBezTo>
                  <a:cubicBezTo>
                    <a:pt x="34" y="342"/>
                    <a:pt x="50" y="344"/>
                    <a:pt x="50" y="344"/>
                  </a:cubicBezTo>
                  <a:cubicBezTo>
                    <a:pt x="50" y="344"/>
                    <a:pt x="51" y="344"/>
                    <a:pt x="51" y="343"/>
                  </a:cubicBezTo>
                  <a:cubicBezTo>
                    <a:pt x="52" y="343"/>
                    <a:pt x="52" y="342"/>
                    <a:pt x="52" y="342"/>
                  </a:cubicBezTo>
                  <a:cubicBezTo>
                    <a:pt x="52" y="341"/>
                    <a:pt x="49" y="328"/>
                    <a:pt x="59" y="321"/>
                  </a:cubicBezTo>
                  <a:cubicBezTo>
                    <a:pt x="71" y="312"/>
                    <a:pt x="85" y="319"/>
                    <a:pt x="85" y="319"/>
                  </a:cubicBezTo>
                  <a:cubicBezTo>
                    <a:pt x="86" y="319"/>
                    <a:pt x="87" y="319"/>
                    <a:pt x="87" y="319"/>
                  </a:cubicBezTo>
                  <a:cubicBezTo>
                    <a:pt x="88" y="319"/>
                    <a:pt x="88" y="318"/>
                    <a:pt x="88" y="317"/>
                  </a:cubicBezTo>
                  <a:cubicBezTo>
                    <a:pt x="88" y="317"/>
                    <a:pt x="88" y="304"/>
                    <a:pt x="101" y="299"/>
                  </a:cubicBezTo>
                  <a:cubicBezTo>
                    <a:pt x="113" y="296"/>
                    <a:pt x="124" y="304"/>
                    <a:pt x="124" y="304"/>
                  </a:cubicBezTo>
                  <a:cubicBezTo>
                    <a:pt x="124" y="305"/>
                    <a:pt x="125" y="305"/>
                    <a:pt x="126" y="305"/>
                  </a:cubicBezTo>
                  <a:cubicBezTo>
                    <a:pt x="126" y="304"/>
                    <a:pt x="127" y="304"/>
                    <a:pt x="127" y="303"/>
                  </a:cubicBezTo>
                  <a:cubicBezTo>
                    <a:pt x="127" y="303"/>
                    <a:pt x="129" y="297"/>
                    <a:pt x="134" y="294"/>
                  </a:cubicBezTo>
                  <a:cubicBezTo>
                    <a:pt x="134" y="294"/>
                    <a:pt x="134" y="294"/>
                    <a:pt x="134" y="294"/>
                  </a:cubicBezTo>
                  <a:cubicBezTo>
                    <a:pt x="134" y="293"/>
                    <a:pt x="134" y="293"/>
                    <a:pt x="134" y="293"/>
                  </a:cubicBezTo>
                  <a:cubicBezTo>
                    <a:pt x="135" y="293"/>
                    <a:pt x="135" y="292"/>
                    <a:pt x="135" y="292"/>
                  </a:cubicBezTo>
                  <a:cubicBezTo>
                    <a:pt x="134" y="286"/>
                    <a:pt x="137" y="280"/>
                    <a:pt x="137" y="280"/>
                  </a:cubicBezTo>
                  <a:cubicBezTo>
                    <a:pt x="137" y="279"/>
                    <a:pt x="137" y="279"/>
                    <a:pt x="137" y="278"/>
                  </a:cubicBezTo>
                  <a:cubicBezTo>
                    <a:pt x="136" y="277"/>
                    <a:pt x="136" y="277"/>
                    <a:pt x="135" y="277"/>
                  </a:cubicBezTo>
                  <a:cubicBezTo>
                    <a:pt x="135" y="277"/>
                    <a:pt x="121" y="275"/>
                    <a:pt x="116" y="264"/>
                  </a:cubicBezTo>
                  <a:cubicBezTo>
                    <a:pt x="110" y="252"/>
                    <a:pt x="119" y="243"/>
                    <a:pt x="119" y="243"/>
                  </a:cubicBezTo>
                  <a:cubicBezTo>
                    <a:pt x="120" y="242"/>
                    <a:pt x="120" y="241"/>
                    <a:pt x="120" y="241"/>
                  </a:cubicBezTo>
                  <a:cubicBezTo>
                    <a:pt x="120" y="240"/>
                    <a:pt x="119" y="240"/>
                    <a:pt x="118" y="239"/>
                  </a:cubicBezTo>
                  <a:cubicBezTo>
                    <a:pt x="118" y="239"/>
                    <a:pt x="103" y="234"/>
                    <a:pt x="101" y="219"/>
                  </a:cubicBezTo>
                  <a:cubicBezTo>
                    <a:pt x="99" y="207"/>
                    <a:pt x="110" y="200"/>
                    <a:pt x="111" y="200"/>
                  </a:cubicBezTo>
                  <a:cubicBezTo>
                    <a:pt x="111" y="199"/>
                    <a:pt x="111" y="199"/>
                    <a:pt x="111" y="198"/>
                  </a:cubicBezTo>
                  <a:cubicBezTo>
                    <a:pt x="112" y="198"/>
                    <a:pt x="111" y="197"/>
                    <a:pt x="111" y="197"/>
                  </a:cubicBezTo>
                  <a:cubicBezTo>
                    <a:pt x="111" y="196"/>
                    <a:pt x="99" y="187"/>
                    <a:pt x="102" y="173"/>
                  </a:cubicBezTo>
                  <a:cubicBezTo>
                    <a:pt x="104" y="161"/>
                    <a:pt x="117" y="158"/>
                    <a:pt x="117" y="158"/>
                  </a:cubicBezTo>
                  <a:cubicBezTo>
                    <a:pt x="118" y="157"/>
                    <a:pt x="119" y="157"/>
                    <a:pt x="119" y="156"/>
                  </a:cubicBezTo>
                  <a:cubicBezTo>
                    <a:pt x="119" y="156"/>
                    <a:pt x="119" y="155"/>
                    <a:pt x="119" y="155"/>
                  </a:cubicBezTo>
                  <a:cubicBezTo>
                    <a:pt x="118" y="154"/>
                    <a:pt x="106" y="137"/>
                    <a:pt x="121" y="121"/>
                  </a:cubicBezTo>
                  <a:cubicBezTo>
                    <a:pt x="121" y="121"/>
                    <a:pt x="121" y="121"/>
                    <a:pt x="121" y="121"/>
                  </a:cubicBezTo>
                  <a:cubicBezTo>
                    <a:pt x="121" y="121"/>
                    <a:pt x="121" y="121"/>
                    <a:pt x="121" y="121"/>
                  </a:cubicBezTo>
                  <a:cubicBezTo>
                    <a:pt x="137" y="105"/>
                    <a:pt x="154" y="118"/>
                    <a:pt x="155" y="118"/>
                  </a:cubicBezTo>
                  <a:cubicBezTo>
                    <a:pt x="155" y="119"/>
                    <a:pt x="156" y="119"/>
                    <a:pt x="157" y="119"/>
                  </a:cubicBezTo>
                  <a:cubicBezTo>
                    <a:pt x="157" y="118"/>
                    <a:pt x="158" y="118"/>
                    <a:pt x="158" y="117"/>
                  </a:cubicBezTo>
                  <a:cubicBezTo>
                    <a:pt x="158" y="117"/>
                    <a:pt x="161" y="104"/>
                    <a:pt x="174" y="101"/>
                  </a:cubicBezTo>
                  <a:cubicBezTo>
                    <a:pt x="187" y="99"/>
                    <a:pt x="197" y="110"/>
                    <a:pt x="197" y="110"/>
                  </a:cubicBezTo>
                  <a:cubicBezTo>
                    <a:pt x="197" y="111"/>
                    <a:pt x="198" y="111"/>
                    <a:pt x="198" y="111"/>
                  </a:cubicBezTo>
                  <a:cubicBezTo>
                    <a:pt x="199" y="111"/>
                    <a:pt x="200" y="111"/>
                    <a:pt x="200" y="110"/>
                  </a:cubicBezTo>
                  <a:cubicBezTo>
                    <a:pt x="200" y="110"/>
                    <a:pt x="207" y="99"/>
                    <a:pt x="220" y="101"/>
                  </a:cubicBezTo>
                  <a:cubicBezTo>
                    <a:pt x="235" y="103"/>
                    <a:pt x="240" y="118"/>
                    <a:pt x="240" y="118"/>
                  </a:cubicBezTo>
                  <a:cubicBezTo>
                    <a:pt x="240" y="119"/>
                    <a:pt x="240" y="119"/>
                    <a:pt x="241" y="119"/>
                  </a:cubicBezTo>
                  <a:cubicBezTo>
                    <a:pt x="242" y="120"/>
                    <a:pt x="242" y="119"/>
                    <a:pt x="243" y="119"/>
                  </a:cubicBezTo>
                  <a:cubicBezTo>
                    <a:pt x="243" y="119"/>
                    <a:pt x="253" y="109"/>
                    <a:pt x="265" y="115"/>
                  </a:cubicBezTo>
                  <a:cubicBezTo>
                    <a:pt x="276" y="121"/>
                    <a:pt x="277" y="135"/>
                    <a:pt x="277" y="135"/>
                  </a:cubicBezTo>
                  <a:cubicBezTo>
                    <a:pt x="277" y="136"/>
                    <a:pt x="278" y="136"/>
                    <a:pt x="278" y="136"/>
                  </a:cubicBezTo>
                  <a:cubicBezTo>
                    <a:pt x="279" y="137"/>
                    <a:pt x="279" y="137"/>
                    <a:pt x="280" y="136"/>
                  </a:cubicBezTo>
                  <a:cubicBezTo>
                    <a:pt x="280" y="136"/>
                    <a:pt x="286" y="133"/>
                    <a:pt x="292" y="134"/>
                  </a:cubicBezTo>
                  <a:cubicBezTo>
                    <a:pt x="292" y="135"/>
                    <a:pt x="292" y="134"/>
                    <a:pt x="292" y="134"/>
                  </a:cubicBezTo>
                  <a:cubicBezTo>
                    <a:pt x="292" y="134"/>
                    <a:pt x="292" y="135"/>
                    <a:pt x="292" y="135"/>
                  </a:cubicBezTo>
                  <a:cubicBezTo>
                    <a:pt x="293" y="135"/>
                    <a:pt x="294" y="134"/>
                    <a:pt x="294" y="134"/>
                  </a:cubicBezTo>
                  <a:cubicBezTo>
                    <a:pt x="297" y="129"/>
                    <a:pt x="304" y="127"/>
                    <a:pt x="304" y="127"/>
                  </a:cubicBezTo>
                  <a:cubicBezTo>
                    <a:pt x="304" y="126"/>
                    <a:pt x="305" y="126"/>
                    <a:pt x="305" y="125"/>
                  </a:cubicBezTo>
                  <a:cubicBezTo>
                    <a:pt x="305" y="125"/>
                    <a:pt x="305" y="124"/>
                    <a:pt x="305" y="124"/>
                  </a:cubicBezTo>
                  <a:cubicBezTo>
                    <a:pt x="305" y="124"/>
                    <a:pt x="296" y="113"/>
                    <a:pt x="300" y="101"/>
                  </a:cubicBezTo>
                  <a:cubicBezTo>
                    <a:pt x="304" y="88"/>
                    <a:pt x="317" y="88"/>
                    <a:pt x="318" y="88"/>
                  </a:cubicBezTo>
                  <a:cubicBezTo>
                    <a:pt x="318" y="88"/>
                    <a:pt x="319" y="88"/>
                    <a:pt x="319" y="87"/>
                  </a:cubicBezTo>
                  <a:cubicBezTo>
                    <a:pt x="320" y="86"/>
                    <a:pt x="320" y="86"/>
                    <a:pt x="319" y="85"/>
                  </a:cubicBezTo>
                  <a:cubicBezTo>
                    <a:pt x="319" y="85"/>
                    <a:pt x="312" y="71"/>
                    <a:pt x="321" y="59"/>
                  </a:cubicBezTo>
                  <a:cubicBezTo>
                    <a:pt x="328" y="49"/>
                    <a:pt x="341" y="51"/>
                    <a:pt x="342" y="52"/>
                  </a:cubicBezTo>
                  <a:cubicBezTo>
                    <a:pt x="342" y="52"/>
                    <a:pt x="343" y="52"/>
                    <a:pt x="344" y="51"/>
                  </a:cubicBezTo>
                  <a:cubicBezTo>
                    <a:pt x="344" y="51"/>
                    <a:pt x="344" y="50"/>
                    <a:pt x="344" y="49"/>
                  </a:cubicBezTo>
                  <a:cubicBezTo>
                    <a:pt x="344" y="49"/>
                    <a:pt x="343" y="34"/>
                    <a:pt x="354" y="27"/>
                  </a:cubicBezTo>
                  <a:cubicBezTo>
                    <a:pt x="364" y="20"/>
                    <a:pt x="376" y="26"/>
                    <a:pt x="376" y="27"/>
                  </a:cubicBezTo>
                  <a:cubicBezTo>
                    <a:pt x="377" y="27"/>
                    <a:pt x="378" y="27"/>
                    <a:pt x="378" y="27"/>
                  </a:cubicBezTo>
                  <a:cubicBezTo>
                    <a:pt x="379" y="26"/>
                    <a:pt x="379" y="26"/>
                    <a:pt x="379" y="25"/>
                  </a:cubicBezTo>
                  <a:cubicBezTo>
                    <a:pt x="380" y="24"/>
                    <a:pt x="383" y="4"/>
                    <a:pt x="405" y="4"/>
                  </a:cubicBezTo>
                  <a:cubicBezTo>
                    <a:pt x="405" y="4"/>
                    <a:pt x="405" y="4"/>
                    <a:pt x="405" y="4"/>
                  </a:cubicBezTo>
                  <a:cubicBezTo>
                    <a:pt x="405" y="4"/>
                    <a:pt x="405" y="4"/>
                    <a:pt x="405" y="4"/>
                  </a:cubicBezTo>
                  <a:cubicBezTo>
                    <a:pt x="405" y="4"/>
                    <a:pt x="405" y="4"/>
                    <a:pt x="405" y="4"/>
                  </a:cubicBezTo>
                  <a:cubicBezTo>
                    <a:pt x="427" y="4"/>
                    <a:pt x="431" y="24"/>
                    <a:pt x="431" y="25"/>
                  </a:cubicBezTo>
                  <a:cubicBezTo>
                    <a:pt x="431" y="26"/>
                    <a:pt x="431" y="26"/>
                    <a:pt x="432" y="27"/>
                  </a:cubicBezTo>
                  <a:cubicBezTo>
                    <a:pt x="432" y="27"/>
                    <a:pt x="433" y="27"/>
                    <a:pt x="434" y="27"/>
                  </a:cubicBezTo>
                  <a:cubicBezTo>
                    <a:pt x="434" y="26"/>
                    <a:pt x="446" y="20"/>
                    <a:pt x="456" y="27"/>
                  </a:cubicBezTo>
                  <a:cubicBezTo>
                    <a:pt x="467" y="34"/>
                    <a:pt x="466" y="49"/>
                    <a:pt x="466" y="49"/>
                  </a:cubicBezTo>
                  <a:cubicBezTo>
                    <a:pt x="466" y="50"/>
                    <a:pt x="466" y="51"/>
                    <a:pt x="466" y="51"/>
                  </a:cubicBezTo>
                  <a:cubicBezTo>
                    <a:pt x="467" y="52"/>
                    <a:pt x="468" y="52"/>
                    <a:pt x="468" y="52"/>
                  </a:cubicBezTo>
                  <a:cubicBezTo>
                    <a:pt x="469" y="51"/>
                    <a:pt x="482" y="49"/>
                    <a:pt x="489" y="59"/>
                  </a:cubicBezTo>
                  <a:cubicBezTo>
                    <a:pt x="498" y="71"/>
                    <a:pt x="491" y="85"/>
                    <a:pt x="491" y="85"/>
                  </a:cubicBezTo>
                  <a:cubicBezTo>
                    <a:pt x="490" y="86"/>
                    <a:pt x="490" y="86"/>
                    <a:pt x="491" y="87"/>
                  </a:cubicBezTo>
                  <a:cubicBezTo>
                    <a:pt x="491" y="88"/>
                    <a:pt x="492" y="88"/>
                    <a:pt x="492" y="88"/>
                  </a:cubicBezTo>
                  <a:cubicBezTo>
                    <a:pt x="493" y="88"/>
                    <a:pt x="506" y="88"/>
                    <a:pt x="510" y="101"/>
                  </a:cubicBezTo>
                  <a:cubicBezTo>
                    <a:pt x="514" y="113"/>
                    <a:pt x="506" y="124"/>
                    <a:pt x="505" y="124"/>
                  </a:cubicBezTo>
                  <a:cubicBezTo>
                    <a:pt x="505" y="124"/>
                    <a:pt x="505" y="125"/>
                    <a:pt x="505" y="125"/>
                  </a:cubicBezTo>
                  <a:cubicBezTo>
                    <a:pt x="505" y="126"/>
                    <a:pt x="506" y="126"/>
                    <a:pt x="506" y="127"/>
                  </a:cubicBezTo>
                  <a:cubicBezTo>
                    <a:pt x="506" y="127"/>
                    <a:pt x="513" y="129"/>
                    <a:pt x="516" y="134"/>
                  </a:cubicBezTo>
                  <a:cubicBezTo>
                    <a:pt x="516" y="134"/>
                    <a:pt x="517" y="135"/>
                    <a:pt x="518" y="135"/>
                  </a:cubicBezTo>
                  <a:cubicBezTo>
                    <a:pt x="518" y="135"/>
                    <a:pt x="518" y="134"/>
                    <a:pt x="518" y="134"/>
                  </a:cubicBezTo>
                  <a:cubicBezTo>
                    <a:pt x="518" y="134"/>
                    <a:pt x="518" y="135"/>
                    <a:pt x="518" y="134"/>
                  </a:cubicBezTo>
                  <a:cubicBezTo>
                    <a:pt x="524" y="133"/>
                    <a:pt x="530" y="136"/>
                    <a:pt x="530" y="136"/>
                  </a:cubicBezTo>
                  <a:cubicBezTo>
                    <a:pt x="531" y="137"/>
                    <a:pt x="531" y="137"/>
                    <a:pt x="532" y="136"/>
                  </a:cubicBezTo>
                  <a:cubicBezTo>
                    <a:pt x="532" y="136"/>
                    <a:pt x="533" y="136"/>
                    <a:pt x="533" y="135"/>
                  </a:cubicBezTo>
                  <a:cubicBezTo>
                    <a:pt x="533" y="135"/>
                    <a:pt x="534" y="121"/>
                    <a:pt x="545" y="115"/>
                  </a:cubicBezTo>
                  <a:cubicBezTo>
                    <a:pt x="557" y="109"/>
                    <a:pt x="567" y="119"/>
                    <a:pt x="567" y="119"/>
                  </a:cubicBezTo>
                  <a:cubicBezTo>
                    <a:pt x="568" y="119"/>
                    <a:pt x="568" y="120"/>
                    <a:pt x="569" y="119"/>
                  </a:cubicBezTo>
                  <a:cubicBezTo>
                    <a:pt x="570" y="119"/>
                    <a:pt x="570" y="119"/>
                    <a:pt x="570" y="118"/>
                  </a:cubicBezTo>
                  <a:cubicBezTo>
                    <a:pt x="570" y="118"/>
                    <a:pt x="575" y="103"/>
                    <a:pt x="590" y="101"/>
                  </a:cubicBezTo>
                  <a:cubicBezTo>
                    <a:pt x="603" y="99"/>
                    <a:pt x="610" y="110"/>
                    <a:pt x="610" y="110"/>
                  </a:cubicBezTo>
                  <a:cubicBezTo>
                    <a:pt x="610" y="111"/>
                    <a:pt x="611" y="111"/>
                    <a:pt x="612" y="111"/>
                  </a:cubicBezTo>
                  <a:cubicBezTo>
                    <a:pt x="612" y="111"/>
                    <a:pt x="613" y="111"/>
                    <a:pt x="613" y="110"/>
                  </a:cubicBezTo>
                  <a:cubicBezTo>
                    <a:pt x="613" y="110"/>
                    <a:pt x="623" y="99"/>
                    <a:pt x="636" y="101"/>
                  </a:cubicBezTo>
                  <a:cubicBezTo>
                    <a:pt x="649" y="104"/>
                    <a:pt x="652" y="117"/>
                    <a:pt x="652" y="117"/>
                  </a:cubicBezTo>
                  <a:cubicBezTo>
                    <a:pt x="652" y="118"/>
                    <a:pt x="653" y="118"/>
                    <a:pt x="653" y="119"/>
                  </a:cubicBezTo>
                  <a:cubicBezTo>
                    <a:pt x="654" y="119"/>
                    <a:pt x="655" y="119"/>
                    <a:pt x="655" y="118"/>
                  </a:cubicBezTo>
                  <a:cubicBezTo>
                    <a:pt x="656" y="118"/>
                    <a:pt x="673" y="105"/>
                    <a:pt x="689" y="121"/>
                  </a:cubicBezTo>
                  <a:cubicBezTo>
                    <a:pt x="689" y="121"/>
                    <a:pt x="689" y="121"/>
                    <a:pt x="689" y="121"/>
                  </a:cubicBezTo>
                  <a:cubicBezTo>
                    <a:pt x="689" y="121"/>
                    <a:pt x="689" y="121"/>
                    <a:pt x="689" y="121"/>
                  </a:cubicBezTo>
                  <a:cubicBezTo>
                    <a:pt x="704" y="137"/>
                    <a:pt x="692" y="154"/>
                    <a:pt x="691" y="155"/>
                  </a:cubicBezTo>
                  <a:cubicBezTo>
                    <a:pt x="691" y="155"/>
                    <a:pt x="691" y="156"/>
                    <a:pt x="691" y="156"/>
                  </a:cubicBezTo>
                  <a:cubicBezTo>
                    <a:pt x="691" y="157"/>
                    <a:pt x="692" y="157"/>
                    <a:pt x="693" y="158"/>
                  </a:cubicBezTo>
                  <a:cubicBezTo>
                    <a:pt x="693" y="158"/>
                    <a:pt x="706" y="161"/>
                    <a:pt x="708" y="173"/>
                  </a:cubicBezTo>
                  <a:cubicBezTo>
                    <a:pt x="711" y="187"/>
                    <a:pt x="699" y="196"/>
                    <a:pt x="699" y="197"/>
                  </a:cubicBezTo>
                  <a:cubicBezTo>
                    <a:pt x="699" y="197"/>
                    <a:pt x="699" y="198"/>
                    <a:pt x="699" y="198"/>
                  </a:cubicBezTo>
                  <a:cubicBezTo>
                    <a:pt x="699" y="199"/>
                    <a:pt x="699" y="199"/>
                    <a:pt x="699" y="200"/>
                  </a:cubicBezTo>
                  <a:cubicBezTo>
                    <a:pt x="700" y="200"/>
                    <a:pt x="711" y="207"/>
                    <a:pt x="709" y="219"/>
                  </a:cubicBezTo>
                  <a:cubicBezTo>
                    <a:pt x="707" y="234"/>
                    <a:pt x="692" y="239"/>
                    <a:pt x="692" y="239"/>
                  </a:cubicBezTo>
                  <a:cubicBezTo>
                    <a:pt x="691" y="240"/>
                    <a:pt x="690" y="240"/>
                    <a:pt x="690" y="241"/>
                  </a:cubicBezTo>
                  <a:cubicBezTo>
                    <a:pt x="690" y="241"/>
                    <a:pt x="690" y="242"/>
                    <a:pt x="691" y="243"/>
                  </a:cubicBezTo>
                  <a:cubicBezTo>
                    <a:pt x="691" y="243"/>
                    <a:pt x="700" y="252"/>
                    <a:pt x="694" y="264"/>
                  </a:cubicBezTo>
                  <a:cubicBezTo>
                    <a:pt x="689" y="275"/>
                    <a:pt x="675" y="277"/>
                    <a:pt x="675" y="277"/>
                  </a:cubicBezTo>
                  <a:cubicBezTo>
                    <a:pt x="674" y="277"/>
                    <a:pt x="674" y="277"/>
                    <a:pt x="673" y="278"/>
                  </a:cubicBezTo>
                  <a:cubicBezTo>
                    <a:pt x="673" y="279"/>
                    <a:pt x="673" y="279"/>
                    <a:pt x="673" y="280"/>
                  </a:cubicBezTo>
                  <a:cubicBezTo>
                    <a:pt x="673" y="280"/>
                    <a:pt x="676" y="286"/>
                    <a:pt x="675" y="292"/>
                  </a:cubicBezTo>
                  <a:cubicBezTo>
                    <a:pt x="675" y="292"/>
                    <a:pt x="675" y="292"/>
                    <a:pt x="675" y="292"/>
                  </a:cubicBezTo>
                  <a:cubicBezTo>
                    <a:pt x="675" y="292"/>
                    <a:pt x="675" y="292"/>
                    <a:pt x="675" y="292"/>
                  </a:cubicBezTo>
                  <a:cubicBezTo>
                    <a:pt x="675" y="293"/>
                    <a:pt x="676" y="293"/>
                    <a:pt x="676" y="294"/>
                  </a:cubicBezTo>
                  <a:cubicBezTo>
                    <a:pt x="681" y="297"/>
                    <a:pt x="683" y="303"/>
                    <a:pt x="683" y="303"/>
                  </a:cubicBezTo>
                  <a:cubicBezTo>
                    <a:pt x="683" y="304"/>
                    <a:pt x="684" y="304"/>
                    <a:pt x="684" y="305"/>
                  </a:cubicBezTo>
                  <a:cubicBezTo>
                    <a:pt x="685" y="305"/>
                    <a:pt x="686" y="305"/>
                    <a:pt x="686" y="304"/>
                  </a:cubicBezTo>
                  <a:cubicBezTo>
                    <a:pt x="686" y="304"/>
                    <a:pt x="697" y="296"/>
                    <a:pt x="709" y="299"/>
                  </a:cubicBezTo>
                  <a:cubicBezTo>
                    <a:pt x="722" y="304"/>
                    <a:pt x="722" y="317"/>
                    <a:pt x="722" y="317"/>
                  </a:cubicBezTo>
                  <a:cubicBezTo>
                    <a:pt x="722" y="318"/>
                    <a:pt x="722" y="319"/>
                    <a:pt x="723" y="319"/>
                  </a:cubicBezTo>
                  <a:cubicBezTo>
                    <a:pt x="723" y="319"/>
                    <a:pt x="724" y="319"/>
                    <a:pt x="725" y="319"/>
                  </a:cubicBezTo>
                  <a:cubicBezTo>
                    <a:pt x="725" y="319"/>
                    <a:pt x="739" y="312"/>
                    <a:pt x="751" y="321"/>
                  </a:cubicBezTo>
                  <a:cubicBezTo>
                    <a:pt x="761" y="328"/>
                    <a:pt x="758" y="341"/>
                    <a:pt x="758" y="342"/>
                  </a:cubicBezTo>
                  <a:cubicBezTo>
                    <a:pt x="758" y="342"/>
                    <a:pt x="758" y="343"/>
                    <a:pt x="759" y="343"/>
                  </a:cubicBezTo>
                  <a:cubicBezTo>
                    <a:pt x="759" y="344"/>
                    <a:pt x="760" y="344"/>
                    <a:pt x="760" y="344"/>
                  </a:cubicBezTo>
                  <a:cubicBezTo>
                    <a:pt x="760" y="344"/>
                    <a:pt x="776" y="342"/>
                    <a:pt x="783" y="354"/>
                  </a:cubicBezTo>
                  <a:cubicBezTo>
                    <a:pt x="790" y="364"/>
                    <a:pt x="783" y="376"/>
                    <a:pt x="783" y="376"/>
                  </a:cubicBezTo>
                  <a:cubicBezTo>
                    <a:pt x="783" y="377"/>
                    <a:pt x="783" y="377"/>
                    <a:pt x="783" y="378"/>
                  </a:cubicBezTo>
                  <a:cubicBezTo>
                    <a:pt x="783" y="379"/>
                    <a:pt x="784" y="379"/>
                    <a:pt x="784" y="379"/>
                  </a:cubicBezTo>
                  <a:cubicBezTo>
                    <a:pt x="785" y="379"/>
                    <a:pt x="806" y="383"/>
                    <a:pt x="806" y="405"/>
                  </a:cubicBezTo>
                  <a:cubicBezTo>
                    <a:pt x="806" y="405"/>
                    <a:pt x="806" y="405"/>
                    <a:pt x="806" y="405"/>
                  </a:cubicBezTo>
                  <a:cubicBezTo>
                    <a:pt x="806" y="405"/>
                    <a:pt x="806" y="405"/>
                    <a:pt x="806" y="405"/>
                  </a:cubicBezTo>
                  <a:cubicBezTo>
                    <a:pt x="806" y="427"/>
                    <a:pt x="785" y="430"/>
                    <a:pt x="784" y="430"/>
                  </a:cubicBezTo>
                  <a:cubicBezTo>
                    <a:pt x="784" y="430"/>
                    <a:pt x="783" y="431"/>
                    <a:pt x="783" y="431"/>
                  </a:cubicBezTo>
                  <a:cubicBezTo>
                    <a:pt x="783" y="432"/>
                    <a:pt x="783" y="433"/>
                    <a:pt x="783" y="433"/>
                  </a:cubicBezTo>
                  <a:cubicBezTo>
                    <a:pt x="783" y="434"/>
                    <a:pt x="790" y="445"/>
                    <a:pt x="783" y="456"/>
                  </a:cubicBezTo>
                  <a:cubicBezTo>
                    <a:pt x="776" y="467"/>
                    <a:pt x="760" y="466"/>
                    <a:pt x="760" y="466"/>
                  </a:cubicBezTo>
                  <a:cubicBezTo>
                    <a:pt x="760" y="466"/>
                    <a:pt x="759" y="466"/>
                    <a:pt x="759" y="466"/>
                  </a:cubicBezTo>
                  <a:cubicBezTo>
                    <a:pt x="758" y="467"/>
                    <a:pt x="758" y="467"/>
                    <a:pt x="758" y="468"/>
                  </a:cubicBezTo>
                  <a:cubicBezTo>
                    <a:pt x="758" y="468"/>
                    <a:pt x="761" y="481"/>
                    <a:pt x="751" y="489"/>
                  </a:cubicBezTo>
                  <a:cubicBezTo>
                    <a:pt x="739" y="497"/>
                    <a:pt x="725" y="490"/>
                    <a:pt x="725" y="490"/>
                  </a:cubicBezTo>
                  <a:cubicBezTo>
                    <a:pt x="724" y="490"/>
                    <a:pt x="723" y="490"/>
                    <a:pt x="723" y="490"/>
                  </a:cubicBezTo>
                  <a:cubicBezTo>
                    <a:pt x="722" y="491"/>
                    <a:pt x="722" y="491"/>
                    <a:pt x="722" y="492"/>
                  </a:cubicBezTo>
                  <a:cubicBezTo>
                    <a:pt x="722" y="493"/>
                    <a:pt x="722" y="506"/>
                    <a:pt x="709" y="510"/>
                  </a:cubicBezTo>
                  <a:cubicBezTo>
                    <a:pt x="697" y="514"/>
                    <a:pt x="686" y="505"/>
                    <a:pt x="686" y="505"/>
                  </a:cubicBezTo>
                  <a:cubicBezTo>
                    <a:pt x="686" y="505"/>
                    <a:pt x="685" y="505"/>
                    <a:pt x="684" y="505"/>
                  </a:cubicBezTo>
                  <a:cubicBezTo>
                    <a:pt x="684" y="505"/>
                    <a:pt x="683" y="505"/>
                    <a:pt x="683" y="506"/>
                  </a:cubicBezTo>
                  <a:cubicBezTo>
                    <a:pt x="683" y="506"/>
                    <a:pt x="681" y="513"/>
                    <a:pt x="676" y="516"/>
                  </a:cubicBezTo>
                  <a:cubicBezTo>
                    <a:pt x="676" y="516"/>
                    <a:pt x="676" y="516"/>
                    <a:pt x="676" y="516"/>
                  </a:cubicBezTo>
                  <a:cubicBezTo>
                    <a:pt x="676" y="516"/>
                    <a:pt x="676" y="516"/>
                    <a:pt x="676" y="516"/>
                  </a:cubicBezTo>
                  <a:cubicBezTo>
                    <a:pt x="675" y="517"/>
                    <a:pt x="675" y="517"/>
                    <a:pt x="675" y="518"/>
                  </a:cubicBezTo>
                  <a:cubicBezTo>
                    <a:pt x="676" y="523"/>
                    <a:pt x="673" y="530"/>
                    <a:pt x="673" y="530"/>
                  </a:cubicBezTo>
                  <a:cubicBezTo>
                    <a:pt x="673" y="530"/>
                    <a:pt x="673" y="531"/>
                    <a:pt x="673" y="532"/>
                  </a:cubicBezTo>
                  <a:cubicBezTo>
                    <a:pt x="674" y="532"/>
                    <a:pt x="674" y="532"/>
                    <a:pt x="675" y="533"/>
                  </a:cubicBezTo>
                  <a:cubicBezTo>
                    <a:pt x="675" y="533"/>
                    <a:pt x="689" y="534"/>
                    <a:pt x="694" y="545"/>
                  </a:cubicBezTo>
                  <a:cubicBezTo>
                    <a:pt x="700" y="557"/>
                    <a:pt x="691" y="567"/>
                    <a:pt x="691" y="567"/>
                  </a:cubicBezTo>
                  <a:cubicBezTo>
                    <a:pt x="690" y="567"/>
                    <a:pt x="690" y="568"/>
                    <a:pt x="690" y="569"/>
                  </a:cubicBezTo>
                  <a:cubicBezTo>
                    <a:pt x="690" y="569"/>
                    <a:pt x="691" y="570"/>
                    <a:pt x="692" y="570"/>
                  </a:cubicBezTo>
                  <a:cubicBezTo>
                    <a:pt x="692" y="570"/>
                    <a:pt x="707" y="575"/>
                    <a:pt x="709" y="590"/>
                  </a:cubicBezTo>
                  <a:cubicBezTo>
                    <a:pt x="711" y="602"/>
                    <a:pt x="700" y="610"/>
                    <a:pt x="699" y="6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p>
          </p:txBody>
        </p:sp>
        <p:sp>
          <p:nvSpPr>
            <p:cNvPr id="18" name="Freeform 1240"/>
            <p:cNvSpPr>
              <a:spLocks noEditPoints="1"/>
            </p:cNvSpPr>
            <p:nvPr userDrawn="1"/>
          </p:nvSpPr>
          <p:spPr bwMode="auto">
            <a:xfrm>
              <a:off x="3565459" y="1793421"/>
              <a:ext cx="1270000" cy="1270000"/>
            </a:xfrm>
            <a:custGeom>
              <a:avLst/>
              <a:gdLst>
                <a:gd name="T0" fmla="*/ 770 w 770"/>
                <a:gd name="T1" fmla="*/ 385 h 770"/>
                <a:gd name="T2" fmla="*/ 670 w 770"/>
                <a:gd name="T3" fmla="*/ 206 h 770"/>
                <a:gd name="T4" fmla="*/ 479 w 770"/>
                <a:gd name="T5" fmla="*/ 157 h 770"/>
                <a:gd name="T6" fmla="*/ 313 w 770"/>
                <a:gd name="T7" fmla="*/ 52 h 770"/>
                <a:gd name="T8" fmla="*/ 113 w 770"/>
                <a:gd name="T9" fmla="*/ 113 h 770"/>
                <a:gd name="T10" fmla="*/ 89 w 770"/>
                <a:gd name="T11" fmla="*/ 344 h 770"/>
                <a:gd name="T12" fmla="*/ 125 w 770"/>
                <a:gd name="T13" fmla="*/ 497 h 770"/>
                <a:gd name="T14" fmla="*/ 239 w 770"/>
                <a:gd name="T15" fmla="*/ 665 h 770"/>
                <a:gd name="T16" fmla="*/ 423 w 770"/>
                <a:gd name="T17" fmla="*/ 747 h 770"/>
                <a:gd name="T18" fmla="*/ 590 w 770"/>
                <a:gd name="T19" fmla="*/ 611 h 770"/>
                <a:gd name="T20" fmla="*/ 588 w 770"/>
                <a:gd name="T21" fmla="*/ 500 h 770"/>
                <a:gd name="T22" fmla="*/ 342 w 770"/>
                <a:gd name="T23" fmla="*/ 590 h 770"/>
                <a:gd name="T24" fmla="*/ 343 w 770"/>
                <a:gd name="T25" fmla="*/ 586 h 770"/>
                <a:gd name="T26" fmla="*/ 411 w 770"/>
                <a:gd name="T27" fmla="*/ 571 h 770"/>
                <a:gd name="T28" fmla="*/ 229 w 770"/>
                <a:gd name="T29" fmla="*/ 541 h 770"/>
                <a:gd name="T30" fmla="*/ 224 w 770"/>
                <a:gd name="T31" fmla="*/ 537 h 770"/>
                <a:gd name="T32" fmla="*/ 293 w 770"/>
                <a:gd name="T33" fmla="*/ 495 h 770"/>
                <a:gd name="T34" fmla="*/ 187 w 770"/>
                <a:gd name="T35" fmla="*/ 415 h 770"/>
                <a:gd name="T36" fmla="*/ 201 w 770"/>
                <a:gd name="T37" fmla="*/ 357 h 770"/>
                <a:gd name="T38" fmla="*/ 250 w 770"/>
                <a:gd name="T39" fmla="*/ 212 h 770"/>
                <a:gd name="T40" fmla="*/ 232 w 770"/>
                <a:gd name="T41" fmla="*/ 227 h 770"/>
                <a:gd name="T42" fmla="*/ 293 w 770"/>
                <a:gd name="T43" fmla="*/ 275 h 770"/>
                <a:gd name="T44" fmla="*/ 379 w 770"/>
                <a:gd name="T45" fmla="*/ 163 h 770"/>
                <a:gd name="T46" fmla="*/ 392 w 770"/>
                <a:gd name="T47" fmla="*/ 188 h 770"/>
                <a:gd name="T48" fmla="*/ 397 w 770"/>
                <a:gd name="T49" fmla="*/ 242 h 770"/>
                <a:gd name="T50" fmla="*/ 503 w 770"/>
                <a:gd name="T51" fmla="*/ 234 h 770"/>
                <a:gd name="T52" fmla="*/ 504 w 770"/>
                <a:gd name="T53" fmla="*/ 223 h 770"/>
                <a:gd name="T54" fmla="*/ 582 w 770"/>
                <a:gd name="T55" fmla="*/ 301 h 770"/>
                <a:gd name="T56" fmla="*/ 604 w 770"/>
                <a:gd name="T57" fmla="*/ 388 h 770"/>
                <a:gd name="T58" fmla="*/ 579 w 770"/>
                <a:gd name="T59" fmla="*/ 385 h 770"/>
                <a:gd name="T60" fmla="*/ 457 w 770"/>
                <a:gd name="T61" fmla="*/ 492 h 770"/>
                <a:gd name="T62" fmla="*/ 373 w 770"/>
                <a:gd name="T63" fmla="*/ 524 h 770"/>
                <a:gd name="T64" fmla="*/ 272 w 770"/>
                <a:gd name="T65" fmla="*/ 312 h 770"/>
                <a:gd name="T66" fmla="*/ 368 w 770"/>
                <a:gd name="T67" fmla="*/ 253 h 770"/>
                <a:gd name="T68" fmla="*/ 353 w 770"/>
                <a:gd name="T69" fmla="*/ 400 h 770"/>
                <a:gd name="T70" fmla="*/ 372 w 770"/>
                <a:gd name="T71" fmla="*/ 354 h 770"/>
                <a:gd name="T72" fmla="*/ 512 w 770"/>
                <a:gd name="T73" fmla="*/ 365 h 770"/>
                <a:gd name="T74" fmla="*/ 385 w 770"/>
                <a:gd name="T75" fmla="*/ 508 h 770"/>
                <a:gd name="T76" fmla="*/ 524 w 770"/>
                <a:gd name="T77" fmla="*/ 372 h 770"/>
                <a:gd name="T78" fmla="*/ 506 w 770"/>
                <a:gd name="T79" fmla="*/ 393 h 770"/>
                <a:gd name="T80" fmla="*/ 293 w 770"/>
                <a:gd name="T81" fmla="*/ 224 h 770"/>
                <a:gd name="T82" fmla="*/ 447 w 770"/>
                <a:gd name="T83" fmla="*/ 498 h 770"/>
                <a:gd name="T84" fmla="*/ 552 w 770"/>
                <a:gd name="T85" fmla="*/ 520 h 770"/>
                <a:gd name="T86" fmla="*/ 561 w 770"/>
                <a:gd name="T87" fmla="*/ 499 h 770"/>
                <a:gd name="T88" fmla="*/ 764 w 770"/>
                <a:gd name="T89" fmla="*/ 389 h 770"/>
                <a:gd name="T90" fmla="*/ 615 w 770"/>
                <a:gd name="T91" fmla="*/ 449 h 770"/>
                <a:gd name="T92" fmla="*/ 641 w 770"/>
                <a:gd name="T93" fmla="*/ 268 h 770"/>
                <a:gd name="T94" fmla="*/ 605 w 770"/>
                <a:gd name="T95" fmla="*/ 101 h 770"/>
                <a:gd name="T96" fmla="*/ 469 w 770"/>
                <a:gd name="T97" fmla="*/ 246 h 770"/>
                <a:gd name="T98" fmla="*/ 430 w 770"/>
                <a:gd name="T99" fmla="*/ 129 h 770"/>
                <a:gd name="T100" fmla="*/ 295 w 770"/>
                <a:gd name="T101" fmla="*/ 86 h 770"/>
                <a:gd name="T102" fmla="*/ 272 w 770"/>
                <a:gd name="T103" fmla="*/ 128 h 770"/>
                <a:gd name="T104" fmla="*/ 114 w 770"/>
                <a:gd name="T105" fmla="*/ 120 h 770"/>
                <a:gd name="T106" fmla="*/ 131 w 770"/>
                <a:gd name="T107" fmla="*/ 275 h 770"/>
                <a:gd name="T108" fmla="*/ 86 w 770"/>
                <a:gd name="T109" fmla="*/ 295 h 770"/>
                <a:gd name="T110" fmla="*/ 123 w 770"/>
                <a:gd name="T111" fmla="*/ 415 h 770"/>
                <a:gd name="T112" fmla="*/ 237 w 770"/>
                <a:gd name="T113" fmla="*/ 435 h 770"/>
                <a:gd name="T114" fmla="*/ 101 w 770"/>
                <a:gd name="T115" fmla="*/ 605 h 770"/>
                <a:gd name="T116" fmla="*/ 177 w 770"/>
                <a:gd name="T117" fmla="*/ 502 h 770"/>
                <a:gd name="T118" fmla="*/ 323 w 770"/>
                <a:gd name="T119" fmla="*/ 610 h 770"/>
                <a:gd name="T120" fmla="*/ 385 w 770"/>
                <a:gd name="T121" fmla="*/ 652 h 770"/>
                <a:gd name="T122" fmla="*/ 434 w 770"/>
                <a:gd name="T123" fmla="*/ 567 h 770"/>
                <a:gd name="T124" fmla="*/ 517 w 770"/>
                <a:gd name="T125" fmla="*/ 600 h 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0" h="770">
                  <a:moveTo>
                    <a:pt x="624" y="565"/>
                  </a:moveTo>
                  <a:cubicBezTo>
                    <a:pt x="641" y="571"/>
                    <a:pt x="660" y="576"/>
                    <a:pt x="668" y="573"/>
                  </a:cubicBezTo>
                  <a:cubicBezTo>
                    <a:pt x="669" y="572"/>
                    <a:pt x="671" y="571"/>
                    <a:pt x="671" y="569"/>
                  </a:cubicBezTo>
                  <a:cubicBezTo>
                    <a:pt x="672" y="567"/>
                    <a:pt x="671" y="565"/>
                    <a:pt x="670" y="563"/>
                  </a:cubicBezTo>
                  <a:cubicBezTo>
                    <a:pt x="666" y="554"/>
                    <a:pt x="641" y="544"/>
                    <a:pt x="621" y="538"/>
                  </a:cubicBezTo>
                  <a:cubicBezTo>
                    <a:pt x="637" y="540"/>
                    <a:pt x="656" y="540"/>
                    <a:pt x="663" y="535"/>
                  </a:cubicBezTo>
                  <a:cubicBezTo>
                    <a:pt x="664" y="534"/>
                    <a:pt x="665" y="533"/>
                    <a:pt x="665" y="531"/>
                  </a:cubicBezTo>
                  <a:cubicBezTo>
                    <a:pt x="665" y="520"/>
                    <a:pt x="640" y="516"/>
                    <a:pt x="620" y="514"/>
                  </a:cubicBezTo>
                  <a:cubicBezTo>
                    <a:pt x="630" y="512"/>
                    <a:pt x="640" y="509"/>
                    <a:pt x="644" y="504"/>
                  </a:cubicBezTo>
                  <a:cubicBezTo>
                    <a:pt x="646" y="502"/>
                    <a:pt x="646" y="499"/>
                    <a:pt x="645" y="497"/>
                  </a:cubicBezTo>
                  <a:cubicBezTo>
                    <a:pt x="645" y="494"/>
                    <a:pt x="643" y="492"/>
                    <a:pt x="641" y="491"/>
                  </a:cubicBezTo>
                  <a:cubicBezTo>
                    <a:pt x="632" y="487"/>
                    <a:pt x="613" y="492"/>
                    <a:pt x="602" y="496"/>
                  </a:cubicBezTo>
                  <a:cubicBezTo>
                    <a:pt x="606" y="492"/>
                    <a:pt x="610" y="486"/>
                    <a:pt x="613" y="479"/>
                  </a:cubicBezTo>
                  <a:cubicBezTo>
                    <a:pt x="616" y="472"/>
                    <a:pt x="617" y="465"/>
                    <a:pt x="617" y="459"/>
                  </a:cubicBezTo>
                  <a:cubicBezTo>
                    <a:pt x="622" y="469"/>
                    <a:pt x="632" y="487"/>
                    <a:pt x="641" y="490"/>
                  </a:cubicBezTo>
                  <a:cubicBezTo>
                    <a:pt x="644" y="491"/>
                    <a:pt x="646" y="491"/>
                    <a:pt x="648" y="490"/>
                  </a:cubicBezTo>
                  <a:cubicBezTo>
                    <a:pt x="651" y="488"/>
                    <a:pt x="652" y="486"/>
                    <a:pt x="652" y="484"/>
                  </a:cubicBezTo>
                  <a:cubicBezTo>
                    <a:pt x="653" y="477"/>
                    <a:pt x="648" y="468"/>
                    <a:pt x="643" y="460"/>
                  </a:cubicBezTo>
                  <a:cubicBezTo>
                    <a:pt x="658" y="472"/>
                    <a:pt x="679" y="487"/>
                    <a:pt x="686" y="480"/>
                  </a:cubicBezTo>
                  <a:cubicBezTo>
                    <a:pt x="688" y="478"/>
                    <a:pt x="688" y="476"/>
                    <a:pt x="688" y="474"/>
                  </a:cubicBezTo>
                  <a:cubicBezTo>
                    <a:pt x="687" y="467"/>
                    <a:pt x="673" y="454"/>
                    <a:pt x="660" y="444"/>
                  </a:cubicBezTo>
                  <a:cubicBezTo>
                    <a:pt x="679" y="453"/>
                    <a:pt x="703" y="463"/>
                    <a:pt x="713" y="460"/>
                  </a:cubicBezTo>
                  <a:cubicBezTo>
                    <a:pt x="715" y="460"/>
                    <a:pt x="717" y="459"/>
                    <a:pt x="718" y="457"/>
                  </a:cubicBezTo>
                  <a:cubicBezTo>
                    <a:pt x="718" y="455"/>
                    <a:pt x="718" y="454"/>
                    <a:pt x="718" y="452"/>
                  </a:cubicBezTo>
                  <a:cubicBezTo>
                    <a:pt x="715" y="444"/>
                    <a:pt x="698" y="434"/>
                    <a:pt x="682" y="426"/>
                  </a:cubicBezTo>
                  <a:cubicBezTo>
                    <a:pt x="705" y="432"/>
                    <a:pt x="732" y="439"/>
                    <a:pt x="743" y="434"/>
                  </a:cubicBezTo>
                  <a:cubicBezTo>
                    <a:pt x="745" y="432"/>
                    <a:pt x="747" y="431"/>
                    <a:pt x="748" y="429"/>
                  </a:cubicBezTo>
                  <a:cubicBezTo>
                    <a:pt x="748" y="427"/>
                    <a:pt x="748" y="425"/>
                    <a:pt x="747" y="423"/>
                  </a:cubicBezTo>
                  <a:cubicBezTo>
                    <a:pt x="741" y="413"/>
                    <a:pt x="714" y="405"/>
                    <a:pt x="689" y="400"/>
                  </a:cubicBezTo>
                  <a:cubicBezTo>
                    <a:pt x="719" y="402"/>
                    <a:pt x="756" y="402"/>
                    <a:pt x="766" y="392"/>
                  </a:cubicBezTo>
                  <a:cubicBezTo>
                    <a:pt x="769" y="390"/>
                    <a:pt x="770" y="388"/>
                    <a:pt x="770" y="385"/>
                  </a:cubicBezTo>
                  <a:cubicBezTo>
                    <a:pt x="770" y="385"/>
                    <a:pt x="770" y="385"/>
                    <a:pt x="770" y="385"/>
                  </a:cubicBezTo>
                  <a:cubicBezTo>
                    <a:pt x="770" y="385"/>
                    <a:pt x="770" y="385"/>
                    <a:pt x="770" y="385"/>
                  </a:cubicBezTo>
                  <a:cubicBezTo>
                    <a:pt x="770" y="385"/>
                    <a:pt x="770" y="385"/>
                    <a:pt x="770" y="385"/>
                  </a:cubicBezTo>
                  <a:cubicBezTo>
                    <a:pt x="770" y="385"/>
                    <a:pt x="770" y="385"/>
                    <a:pt x="770" y="385"/>
                  </a:cubicBezTo>
                  <a:cubicBezTo>
                    <a:pt x="770" y="382"/>
                    <a:pt x="769" y="379"/>
                    <a:pt x="766" y="377"/>
                  </a:cubicBezTo>
                  <a:cubicBezTo>
                    <a:pt x="756" y="368"/>
                    <a:pt x="719" y="368"/>
                    <a:pt x="689" y="370"/>
                  </a:cubicBezTo>
                  <a:cubicBezTo>
                    <a:pt x="714" y="364"/>
                    <a:pt x="741" y="356"/>
                    <a:pt x="747" y="347"/>
                  </a:cubicBezTo>
                  <a:cubicBezTo>
                    <a:pt x="748" y="345"/>
                    <a:pt x="748" y="343"/>
                    <a:pt x="748" y="341"/>
                  </a:cubicBezTo>
                  <a:cubicBezTo>
                    <a:pt x="747" y="339"/>
                    <a:pt x="745" y="337"/>
                    <a:pt x="743" y="336"/>
                  </a:cubicBezTo>
                  <a:cubicBezTo>
                    <a:pt x="732" y="331"/>
                    <a:pt x="705" y="337"/>
                    <a:pt x="682" y="344"/>
                  </a:cubicBezTo>
                  <a:cubicBezTo>
                    <a:pt x="698" y="335"/>
                    <a:pt x="715" y="326"/>
                    <a:pt x="718" y="318"/>
                  </a:cubicBezTo>
                  <a:cubicBezTo>
                    <a:pt x="718" y="316"/>
                    <a:pt x="718" y="314"/>
                    <a:pt x="718" y="313"/>
                  </a:cubicBezTo>
                  <a:cubicBezTo>
                    <a:pt x="717" y="311"/>
                    <a:pt x="715" y="310"/>
                    <a:pt x="713" y="309"/>
                  </a:cubicBezTo>
                  <a:cubicBezTo>
                    <a:pt x="703" y="306"/>
                    <a:pt x="679" y="317"/>
                    <a:pt x="660" y="326"/>
                  </a:cubicBezTo>
                  <a:cubicBezTo>
                    <a:pt x="673" y="316"/>
                    <a:pt x="687" y="303"/>
                    <a:pt x="688" y="295"/>
                  </a:cubicBezTo>
                  <a:cubicBezTo>
                    <a:pt x="688" y="293"/>
                    <a:pt x="688" y="291"/>
                    <a:pt x="686" y="290"/>
                  </a:cubicBezTo>
                  <a:cubicBezTo>
                    <a:pt x="679" y="282"/>
                    <a:pt x="658" y="297"/>
                    <a:pt x="643" y="310"/>
                  </a:cubicBezTo>
                  <a:cubicBezTo>
                    <a:pt x="648" y="301"/>
                    <a:pt x="653" y="292"/>
                    <a:pt x="652" y="286"/>
                  </a:cubicBezTo>
                  <a:cubicBezTo>
                    <a:pt x="652" y="283"/>
                    <a:pt x="651" y="281"/>
                    <a:pt x="648" y="280"/>
                  </a:cubicBezTo>
                  <a:cubicBezTo>
                    <a:pt x="646" y="278"/>
                    <a:pt x="644" y="278"/>
                    <a:pt x="641" y="279"/>
                  </a:cubicBezTo>
                  <a:cubicBezTo>
                    <a:pt x="632" y="282"/>
                    <a:pt x="622" y="300"/>
                    <a:pt x="617" y="310"/>
                  </a:cubicBezTo>
                  <a:cubicBezTo>
                    <a:pt x="617" y="304"/>
                    <a:pt x="616" y="298"/>
                    <a:pt x="613" y="290"/>
                  </a:cubicBezTo>
                  <a:cubicBezTo>
                    <a:pt x="610" y="283"/>
                    <a:pt x="606" y="277"/>
                    <a:pt x="602" y="273"/>
                  </a:cubicBezTo>
                  <a:cubicBezTo>
                    <a:pt x="613" y="277"/>
                    <a:pt x="632" y="283"/>
                    <a:pt x="641" y="278"/>
                  </a:cubicBezTo>
                  <a:cubicBezTo>
                    <a:pt x="643" y="277"/>
                    <a:pt x="645" y="275"/>
                    <a:pt x="645" y="273"/>
                  </a:cubicBezTo>
                  <a:cubicBezTo>
                    <a:pt x="646" y="270"/>
                    <a:pt x="646" y="268"/>
                    <a:pt x="644" y="266"/>
                  </a:cubicBezTo>
                  <a:cubicBezTo>
                    <a:pt x="640" y="260"/>
                    <a:pt x="630" y="257"/>
                    <a:pt x="620" y="256"/>
                  </a:cubicBezTo>
                  <a:cubicBezTo>
                    <a:pt x="640" y="254"/>
                    <a:pt x="665" y="249"/>
                    <a:pt x="665" y="239"/>
                  </a:cubicBezTo>
                  <a:cubicBezTo>
                    <a:pt x="665" y="237"/>
                    <a:pt x="664" y="235"/>
                    <a:pt x="663" y="234"/>
                  </a:cubicBezTo>
                  <a:cubicBezTo>
                    <a:pt x="656" y="229"/>
                    <a:pt x="637" y="230"/>
                    <a:pt x="621" y="232"/>
                  </a:cubicBezTo>
                  <a:cubicBezTo>
                    <a:pt x="641" y="225"/>
                    <a:pt x="666" y="215"/>
                    <a:pt x="670" y="206"/>
                  </a:cubicBezTo>
                  <a:cubicBezTo>
                    <a:pt x="671" y="204"/>
                    <a:pt x="672" y="202"/>
                    <a:pt x="671" y="201"/>
                  </a:cubicBezTo>
                  <a:cubicBezTo>
                    <a:pt x="671" y="199"/>
                    <a:pt x="669" y="198"/>
                    <a:pt x="668" y="197"/>
                  </a:cubicBezTo>
                  <a:cubicBezTo>
                    <a:pt x="660" y="193"/>
                    <a:pt x="641" y="198"/>
                    <a:pt x="624" y="204"/>
                  </a:cubicBezTo>
                  <a:cubicBezTo>
                    <a:pt x="645" y="193"/>
                    <a:pt x="668" y="177"/>
                    <a:pt x="673" y="166"/>
                  </a:cubicBezTo>
                  <a:cubicBezTo>
                    <a:pt x="673" y="164"/>
                    <a:pt x="673" y="161"/>
                    <a:pt x="672" y="159"/>
                  </a:cubicBezTo>
                  <a:cubicBezTo>
                    <a:pt x="672" y="157"/>
                    <a:pt x="670" y="156"/>
                    <a:pt x="668" y="156"/>
                  </a:cubicBezTo>
                  <a:cubicBezTo>
                    <a:pt x="657" y="153"/>
                    <a:pt x="632" y="167"/>
                    <a:pt x="611" y="180"/>
                  </a:cubicBezTo>
                  <a:cubicBezTo>
                    <a:pt x="633" y="161"/>
                    <a:pt x="659" y="135"/>
                    <a:pt x="660" y="120"/>
                  </a:cubicBezTo>
                  <a:cubicBezTo>
                    <a:pt x="660" y="117"/>
                    <a:pt x="659" y="114"/>
                    <a:pt x="657" y="113"/>
                  </a:cubicBezTo>
                  <a:cubicBezTo>
                    <a:pt x="657" y="113"/>
                    <a:pt x="657" y="113"/>
                    <a:pt x="657" y="113"/>
                  </a:cubicBezTo>
                  <a:cubicBezTo>
                    <a:pt x="657" y="113"/>
                    <a:pt x="657" y="113"/>
                    <a:pt x="657" y="113"/>
                  </a:cubicBezTo>
                  <a:cubicBezTo>
                    <a:pt x="657" y="113"/>
                    <a:pt x="657" y="113"/>
                    <a:pt x="657" y="113"/>
                  </a:cubicBezTo>
                  <a:cubicBezTo>
                    <a:pt x="657" y="113"/>
                    <a:pt x="657" y="113"/>
                    <a:pt x="657" y="113"/>
                  </a:cubicBezTo>
                  <a:cubicBezTo>
                    <a:pt x="655" y="111"/>
                    <a:pt x="653" y="110"/>
                    <a:pt x="650" y="110"/>
                  </a:cubicBezTo>
                  <a:cubicBezTo>
                    <a:pt x="635" y="111"/>
                    <a:pt x="609" y="137"/>
                    <a:pt x="590" y="159"/>
                  </a:cubicBezTo>
                  <a:cubicBezTo>
                    <a:pt x="603" y="138"/>
                    <a:pt x="617" y="112"/>
                    <a:pt x="614" y="102"/>
                  </a:cubicBezTo>
                  <a:cubicBezTo>
                    <a:pt x="614" y="100"/>
                    <a:pt x="612" y="98"/>
                    <a:pt x="610" y="97"/>
                  </a:cubicBezTo>
                  <a:cubicBezTo>
                    <a:pt x="608" y="96"/>
                    <a:pt x="606" y="96"/>
                    <a:pt x="604" y="97"/>
                  </a:cubicBezTo>
                  <a:cubicBezTo>
                    <a:pt x="592" y="101"/>
                    <a:pt x="577" y="125"/>
                    <a:pt x="566" y="146"/>
                  </a:cubicBezTo>
                  <a:cubicBezTo>
                    <a:pt x="572" y="129"/>
                    <a:pt x="576" y="110"/>
                    <a:pt x="573" y="102"/>
                  </a:cubicBezTo>
                  <a:cubicBezTo>
                    <a:pt x="572" y="100"/>
                    <a:pt x="571" y="99"/>
                    <a:pt x="569" y="99"/>
                  </a:cubicBezTo>
                  <a:cubicBezTo>
                    <a:pt x="567" y="98"/>
                    <a:pt x="566" y="98"/>
                    <a:pt x="564" y="99"/>
                  </a:cubicBezTo>
                  <a:cubicBezTo>
                    <a:pt x="555" y="104"/>
                    <a:pt x="545" y="129"/>
                    <a:pt x="538" y="148"/>
                  </a:cubicBezTo>
                  <a:cubicBezTo>
                    <a:pt x="540" y="132"/>
                    <a:pt x="541" y="113"/>
                    <a:pt x="536" y="107"/>
                  </a:cubicBezTo>
                  <a:cubicBezTo>
                    <a:pt x="534" y="106"/>
                    <a:pt x="533" y="105"/>
                    <a:pt x="531" y="105"/>
                  </a:cubicBezTo>
                  <a:cubicBezTo>
                    <a:pt x="521" y="104"/>
                    <a:pt x="516" y="130"/>
                    <a:pt x="514" y="150"/>
                  </a:cubicBezTo>
                  <a:cubicBezTo>
                    <a:pt x="512" y="140"/>
                    <a:pt x="509" y="129"/>
                    <a:pt x="504" y="126"/>
                  </a:cubicBezTo>
                  <a:cubicBezTo>
                    <a:pt x="502" y="124"/>
                    <a:pt x="500" y="124"/>
                    <a:pt x="497" y="124"/>
                  </a:cubicBezTo>
                  <a:cubicBezTo>
                    <a:pt x="494" y="125"/>
                    <a:pt x="493" y="127"/>
                    <a:pt x="491" y="129"/>
                  </a:cubicBezTo>
                  <a:cubicBezTo>
                    <a:pt x="487" y="138"/>
                    <a:pt x="493" y="157"/>
                    <a:pt x="497" y="168"/>
                  </a:cubicBezTo>
                  <a:cubicBezTo>
                    <a:pt x="492" y="164"/>
                    <a:pt x="487" y="160"/>
                    <a:pt x="479" y="157"/>
                  </a:cubicBezTo>
                  <a:cubicBezTo>
                    <a:pt x="479" y="157"/>
                    <a:pt x="479" y="157"/>
                    <a:pt x="479" y="157"/>
                  </a:cubicBezTo>
                  <a:cubicBezTo>
                    <a:pt x="472" y="154"/>
                    <a:pt x="465" y="153"/>
                    <a:pt x="459" y="153"/>
                  </a:cubicBezTo>
                  <a:cubicBezTo>
                    <a:pt x="470" y="148"/>
                    <a:pt x="487" y="138"/>
                    <a:pt x="491" y="129"/>
                  </a:cubicBezTo>
                  <a:cubicBezTo>
                    <a:pt x="491" y="126"/>
                    <a:pt x="491" y="124"/>
                    <a:pt x="490" y="121"/>
                  </a:cubicBezTo>
                  <a:cubicBezTo>
                    <a:pt x="489" y="119"/>
                    <a:pt x="487" y="118"/>
                    <a:pt x="484" y="117"/>
                  </a:cubicBezTo>
                  <a:cubicBezTo>
                    <a:pt x="478" y="116"/>
                    <a:pt x="468" y="121"/>
                    <a:pt x="460" y="127"/>
                  </a:cubicBezTo>
                  <a:cubicBezTo>
                    <a:pt x="473" y="112"/>
                    <a:pt x="487" y="91"/>
                    <a:pt x="480" y="84"/>
                  </a:cubicBezTo>
                  <a:cubicBezTo>
                    <a:pt x="479" y="82"/>
                    <a:pt x="477" y="82"/>
                    <a:pt x="475" y="82"/>
                  </a:cubicBezTo>
                  <a:cubicBezTo>
                    <a:pt x="467" y="83"/>
                    <a:pt x="454" y="97"/>
                    <a:pt x="444" y="109"/>
                  </a:cubicBezTo>
                  <a:cubicBezTo>
                    <a:pt x="453" y="91"/>
                    <a:pt x="463" y="66"/>
                    <a:pt x="461" y="57"/>
                  </a:cubicBezTo>
                  <a:cubicBezTo>
                    <a:pt x="460" y="55"/>
                    <a:pt x="459" y="53"/>
                    <a:pt x="457" y="52"/>
                  </a:cubicBezTo>
                  <a:cubicBezTo>
                    <a:pt x="456" y="51"/>
                    <a:pt x="454" y="51"/>
                    <a:pt x="452" y="52"/>
                  </a:cubicBezTo>
                  <a:cubicBezTo>
                    <a:pt x="444" y="55"/>
                    <a:pt x="434" y="72"/>
                    <a:pt x="426" y="88"/>
                  </a:cubicBezTo>
                  <a:cubicBezTo>
                    <a:pt x="433" y="65"/>
                    <a:pt x="439" y="38"/>
                    <a:pt x="434" y="27"/>
                  </a:cubicBezTo>
                  <a:cubicBezTo>
                    <a:pt x="433" y="25"/>
                    <a:pt x="431" y="23"/>
                    <a:pt x="429" y="22"/>
                  </a:cubicBezTo>
                  <a:cubicBezTo>
                    <a:pt x="427" y="21"/>
                    <a:pt x="425" y="22"/>
                    <a:pt x="423" y="23"/>
                  </a:cubicBezTo>
                  <a:cubicBezTo>
                    <a:pt x="414" y="28"/>
                    <a:pt x="406" y="56"/>
                    <a:pt x="400" y="80"/>
                  </a:cubicBezTo>
                  <a:cubicBezTo>
                    <a:pt x="402" y="51"/>
                    <a:pt x="402" y="14"/>
                    <a:pt x="392" y="3"/>
                  </a:cubicBezTo>
                  <a:cubicBezTo>
                    <a:pt x="390" y="1"/>
                    <a:pt x="388" y="0"/>
                    <a:pt x="385" y="0"/>
                  </a:cubicBezTo>
                  <a:cubicBezTo>
                    <a:pt x="385" y="0"/>
                    <a:pt x="385" y="0"/>
                    <a:pt x="385" y="0"/>
                  </a:cubicBezTo>
                  <a:cubicBezTo>
                    <a:pt x="385" y="0"/>
                    <a:pt x="385" y="0"/>
                    <a:pt x="385" y="0"/>
                  </a:cubicBezTo>
                  <a:cubicBezTo>
                    <a:pt x="385" y="0"/>
                    <a:pt x="385" y="0"/>
                    <a:pt x="385" y="0"/>
                  </a:cubicBezTo>
                  <a:cubicBezTo>
                    <a:pt x="385" y="0"/>
                    <a:pt x="385" y="0"/>
                    <a:pt x="385" y="0"/>
                  </a:cubicBezTo>
                  <a:cubicBezTo>
                    <a:pt x="382" y="0"/>
                    <a:pt x="380" y="1"/>
                    <a:pt x="378" y="3"/>
                  </a:cubicBezTo>
                  <a:cubicBezTo>
                    <a:pt x="368" y="14"/>
                    <a:pt x="368" y="51"/>
                    <a:pt x="370" y="80"/>
                  </a:cubicBezTo>
                  <a:cubicBezTo>
                    <a:pt x="365" y="56"/>
                    <a:pt x="356" y="28"/>
                    <a:pt x="347" y="23"/>
                  </a:cubicBezTo>
                  <a:cubicBezTo>
                    <a:pt x="345" y="22"/>
                    <a:pt x="343" y="21"/>
                    <a:pt x="341" y="22"/>
                  </a:cubicBezTo>
                  <a:cubicBezTo>
                    <a:pt x="339" y="23"/>
                    <a:pt x="337" y="25"/>
                    <a:pt x="336" y="27"/>
                  </a:cubicBezTo>
                  <a:cubicBezTo>
                    <a:pt x="331" y="38"/>
                    <a:pt x="337" y="65"/>
                    <a:pt x="344" y="88"/>
                  </a:cubicBezTo>
                  <a:cubicBezTo>
                    <a:pt x="336" y="72"/>
                    <a:pt x="326" y="55"/>
                    <a:pt x="318" y="52"/>
                  </a:cubicBezTo>
                  <a:cubicBezTo>
                    <a:pt x="316" y="51"/>
                    <a:pt x="314" y="51"/>
                    <a:pt x="313" y="52"/>
                  </a:cubicBezTo>
                  <a:cubicBezTo>
                    <a:pt x="311" y="53"/>
                    <a:pt x="310" y="55"/>
                    <a:pt x="309" y="57"/>
                  </a:cubicBezTo>
                  <a:cubicBezTo>
                    <a:pt x="307" y="66"/>
                    <a:pt x="317" y="91"/>
                    <a:pt x="326" y="109"/>
                  </a:cubicBezTo>
                  <a:cubicBezTo>
                    <a:pt x="316" y="97"/>
                    <a:pt x="303" y="83"/>
                    <a:pt x="295" y="82"/>
                  </a:cubicBezTo>
                  <a:cubicBezTo>
                    <a:pt x="293" y="82"/>
                    <a:pt x="292" y="82"/>
                    <a:pt x="290" y="84"/>
                  </a:cubicBezTo>
                  <a:cubicBezTo>
                    <a:pt x="283" y="91"/>
                    <a:pt x="297" y="112"/>
                    <a:pt x="310" y="127"/>
                  </a:cubicBezTo>
                  <a:cubicBezTo>
                    <a:pt x="302" y="121"/>
                    <a:pt x="292" y="116"/>
                    <a:pt x="286" y="117"/>
                  </a:cubicBezTo>
                  <a:cubicBezTo>
                    <a:pt x="283" y="118"/>
                    <a:pt x="281" y="119"/>
                    <a:pt x="280" y="121"/>
                  </a:cubicBezTo>
                  <a:cubicBezTo>
                    <a:pt x="279" y="124"/>
                    <a:pt x="279" y="126"/>
                    <a:pt x="279" y="129"/>
                  </a:cubicBezTo>
                  <a:cubicBezTo>
                    <a:pt x="283" y="138"/>
                    <a:pt x="300" y="148"/>
                    <a:pt x="311" y="153"/>
                  </a:cubicBezTo>
                  <a:cubicBezTo>
                    <a:pt x="305" y="153"/>
                    <a:pt x="298" y="154"/>
                    <a:pt x="291" y="157"/>
                  </a:cubicBezTo>
                  <a:cubicBezTo>
                    <a:pt x="283" y="160"/>
                    <a:pt x="278" y="164"/>
                    <a:pt x="274" y="168"/>
                  </a:cubicBezTo>
                  <a:cubicBezTo>
                    <a:pt x="277" y="157"/>
                    <a:pt x="283" y="138"/>
                    <a:pt x="279" y="129"/>
                  </a:cubicBezTo>
                  <a:cubicBezTo>
                    <a:pt x="277" y="127"/>
                    <a:pt x="276" y="125"/>
                    <a:pt x="273" y="124"/>
                  </a:cubicBezTo>
                  <a:cubicBezTo>
                    <a:pt x="271" y="124"/>
                    <a:pt x="268" y="124"/>
                    <a:pt x="266" y="126"/>
                  </a:cubicBezTo>
                  <a:cubicBezTo>
                    <a:pt x="261" y="129"/>
                    <a:pt x="258" y="140"/>
                    <a:pt x="256" y="150"/>
                  </a:cubicBezTo>
                  <a:cubicBezTo>
                    <a:pt x="254" y="130"/>
                    <a:pt x="249" y="104"/>
                    <a:pt x="239" y="105"/>
                  </a:cubicBezTo>
                  <a:cubicBezTo>
                    <a:pt x="237" y="105"/>
                    <a:pt x="236" y="106"/>
                    <a:pt x="234" y="107"/>
                  </a:cubicBezTo>
                  <a:cubicBezTo>
                    <a:pt x="229" y="113"/>
                    <a:pt x="230" y="132"/>
                    <a:pt x="232" y="148"/>
                  </a:cubicBezTo>
                  <a:cubicBezTo>
                    <a:pt x="225" y="129"/>
                    <a:pt x="215" y="104"/>
                    <a:pt x="206" y="99"/>
                  </a:cubicBezTo>
                  <a:cubicBezTo>
                    <a:pt x="205" y="98"/>
                    <a:pt x="203" y="98"/>
                    <a:pt x="201" y="99"/>
                  </a:cubicBezTo>
                  <a:cubicBezTo>
                    <a:pt x="199" y="99"/>
                    <a:pt x="198" y="100"/>
                    <a:pt x="197" y="102"/>
                  </a:cubicBezTo>
                  <a:cubicBezTo>
                    <a:pt x="194" y="110"/>
                    <a:pt x="198" y="129"/>
                    <a:pt x="204" y="146"/>
                  </a:cubicBezTo>
                  <a:cubicBezTo>
                    <a:pt x="193" y="125"/>
                    <a:pt x="178" y="101"/>
                    <a:pt x="167" y="97"/>
                  </a:cubicBezTo>
                  <a:cubicBezTo>
                    <a:pt x="164" y="96"/>
                    <a:pt x="162" y="96"/>
                    <a:pt x="160" y="97"/>
                  </a:cubicBezTo>
                  <a:cubicBezTo>
                    <a:pt x="158" y="98"/>
                    <a:pt x="156" y="100"/>
                    <a:pt x="156" y="102"/>
                  </a:cubicBezTo>
                  <a:cubicBezTo>
                    <a:pt x="153" y="112"/>
                    <a:pt x="167" y="138"/>
                    <a:pt x="180" y="159"/>
                  </a:cubicBezTo>
                  <a:cubicBezTo>
                    <a:pt x="161" y="137"/>
                    <a:pt x="135" y="111"/>
                    <a:pt x="120" y="110"/>
                  </a:cubicBezTo>
                  <a:cubicBezTo>
                    <a:pt x="117" y="110"/>
                    <a:pt x="115" y="111"/>
                    <a:pt x="113" y="113"/>
                  </a:cubicBezTo>
                  <a:cubicBezTo>
                    <a:pt x="113" y="113"/>
                    <a:pt x="113" y="113"/>
                    <a:pt x="113" y="113"/>
                  </a:cubicBezTo>
                  <a:cubicBezTo>
                    <a:pt x="113" y="113"/>
                    <a:pt x="113" y="113"/>
                    <a:pt x="113" y="113"/>
                  </a:cubicBezTo>
                  <a:cubicBezTo>
                    <a:pt x="113" y="113"/>
                    <a:pt x="113" y="113"/>
                    <a:pt x="113" y="113"/>
                  </a:cubicBezTo>
                  <a:cubicBezTo>
                    <a:pt x="113" y="113"/>
                    <a:pt x="113" y="113"/>
                    <a:pt x="113" y="113"/>
                  </a:cubicBezTo>
                  <a:cubicBezTo>
                    <a:pt x="111" y="114"/>
                    <a:pt x="110" y="117"/>
                    <a:pt x="110" y="120"/>
                  </a:cubicBezTo>
                  <a:cubicBezTo>
                    <a:pt x="111" y="135"/>
                    <a:pt x="137" y="161"/>
                    <a:pt x="159" y="180"/>
                  </a:cubicBezTo>
                  <a:cubicBezTo>
                    <a:pt x="138" y="167"/>
                    <a:pt x="113" y="153"/>
                    <a:pt x="102" y="156"/>
                  </a:cubicBezTo>
                  <a:cubicBezTo>
                    <a:pt x="100" y="156"/>
                    <a:pt x="98" y="157"/>
                    <a:pt x="98" y="159"/>
                  </a:cubicBezTo>
                  <a:cubicBezTo>
                    <a:pt x="97" y="161"/>
                    <a:pt x="97" y="164"/>
                    <a:pt x="98" y="166"/>
                  </a:cubicBezTo>
                  <a:cubicBezTo>
                    <a:pt x="102" y="177"/>
                    <a:pt x="125" y="193"/>
                    <a:pt x="146" y="204"/>
                  </a:cubicBezTo>
                  <a:cubicBezTo>
                    <a:pt x="129" y="198"/>
                    <a:pt x="110" y="193"/>
                    <a:pt x="102" y="197"/>
                  </a:cubicBezTo>
                  <a:cubicBezTo>
                    <a:pt x="101" y="198"/>
                    <a:pt x="99" y="199"/>
                    <a:pt x="99" y="201"/>
                  </a:cubicBezTo>
                  <a:cubicBezTo>
                    <a:pt x="98" y="202"/>
                    <a:pt x="99" y="204"/>
                    <a:pt x="100" y="206"/>
                  </a:cubicBezTo>
                  <a:cubicBezTo>
                    <a:pt x="104" y="215"/>
                    <a:pt x="129" y="225"/>
                    <a:pt x="149" y="232"/>
                  </a:cubicBezTo>
                  <a:cubicBezTo>
                    <a:pt x="133" y="230"/>
                    <a:pt x="114" y="229"/>
                    <a:pt x="107" y="234"/>
                  </a:cubicBezTo>
                  <a:cubicBezTo>
                    <a:pt x="106" y="235"/>
                    <a:pt x="105" y="237"/>
                    <a:pt x="105" y="239"/>
                  </a:cubicBezTo>
                  <a:cubicBezTo>
                    <a:pt x="105" y="249"/>
                    <a:pt x="130" y="254"/>
                    <a:pt x="150" y="256"/>
                  </a:cubicBezTo>
                  <a:cubicBezTo>
                    <a:pt x="140" y="257"/>
                    <a:pt x="130" y="260"/>
                    <a:pt x="126" y="266"/>
                  </a:cubicBezTo>
                  <a:cubicBezTo>
                    <a:pt x="124" y="268"/>
                    <a:pt x="124" y="270"/>
                    <a:pt x="125" y="273"/>
                  </a:cubicBezTo>
                  <a:cubicBezTo>
                    <a:pt x="125" y="275"/>
                    <a:pt x="127" y="277"/>
                    <a:pt x="129" y="278"/>
                  </a:cubicBezTo>
                  <a:cubicBezTo>
                    <a:pt x="138" y="283"/>
                    <a:pt x="158" y="277"/>
                    <a:pt x="168" y="273"/>
                  </a:cubicBezTo>
                  <a:cubicBezTo>
                    <a:pt x="164" y="277"/>
                    <a:pt x="161" y="283"/>
                    <a:pt x="157" y="290"/>
                  </a:cubicBezTo>
                  <a:cubicBezTo>
                    <a:pt x="154" y="298"/>
                    <a:pt x="153" y="304"/>
                    <a:pt x="153" y="310"/>
                  </a:cubicBezTo>
                  <a:cubicBezTo>
                    <a:pt x="148" y="300"/>
                    <a:pt x="138" y="282"/>
                    <a:pt x="129" y="279"/>
                  </a:cubicBezTo>
                  <a:cubicBezTo>
                    <a:pt x="126" y="278"/>
                    <a:pt x="124" y="278"/>
                    <a:pt x="122" y="280"/>
                  </a:cubicBezTo>
                  <a:cubicBezTo>
                    <a:pt x="119" y="281"/>
                    <a:pt x="118" y="283"/>
                    <a:pt x="118" y="286"/>
                  </a:cubicBezTo>
                  <a:cubicBezTo>
                    <a:pt x="117" y="292"/>
                    <a:pt x="122" y="301"/>
                    <a:pt x="127" y="310"/>
                  </a:cubicBezTo>
                  <a:cubicBezTo>
                    <a:pt x="112" y="297"/>
                    <a:pt x="91" y="282"/>
                    <a:pt x="84" y="290"/>
                  </a:cubicBezTo>
                  <a:cubicBezTo>
                    <a:pt x="83" y="291"/>
                    <a:pt x="82" y="293"/>
                    <a:pt x="82" y="295"/>
                  </a:cubicBezTo>
                  <a:cubicBezTo>
                    <a:pt x="83" y="303"/>
                    <a:pt x="97" y="316"/>
                    <a:pt x="110" y="326"/>
                  </a:cubicBezTo>
                  <a:cubicBezTo>
                    <a:pt x="91" y="317"/>
                    <a:pt x="67" y="306"/>
                    <a:pt x="57" y="309"/>
                  </a:cubicBezTo>
                  <a:cubicBezTo>
                    <a:pt x="55" y="310"/>
                    <a:pt x="53" y="311"/>
                    <a:pt x="53" y="313"/>
                  </a:cubicBezTo>
                  <a:cubicBezTo>
                    <a:pt x="52" y="314"/>
                    <a:pt x="52" y="316"/>
                    <a:pt x="52" y="318"/>
                  </a:cubicBezTo>
                  <a:cubicBezTo>
                    <a:pt x="55" y="326"/>
                    <a:pt x="72" y="335"/>
                    <a:pt x="89" y="344"/>
                  </a:cubicBezTo>
                  <a:cubicBezTo>
                    <a:pt x="65" y="337"/>
                    <a:pt x="38" y="331"/>
                    <a:pt x="27" y="336"/>
                  </a:cubicBezTo>
                  <a:cubicBezTo>
                    <a:pt x="25" y="337"/>
                    <a:pt x="23" y="339"/>
                    <a:pt x="22" y="341"/>
                  </a:cubicBezTo>
                  <a:cubicBezTo>
                    <a:pt x="22" y="343"/>
                    <a:pt x="22" y="345"/>
                    <a:pt x="23" y="347"/>
                  </a:cubicBezTo>
                  <a:cubicBezTo>
                    <a:pt x="29" y="356"/>
                    <a:pt x="56" y="364"/>
                    <a:pt x="81" y="370"/>
                  </a:cubicBezTo>
                  <a:cubicBezTo>
                    <a:pt x="51" y="368"/>
                    <a:pt x="14" y="368"/>
                    <a:pt x="4" y="377"/>
                  </a:cubicBezTo>
                  <a:cubicBezTo>
                    <a:pt x="1" y="379"/>
                    <a:pt x="0" y="382"/>
                    <a:pt x="0" y="385"/>
                  </a:cubicBezTo>
                  <a:cubicBezTo>
                    <a:pt x="0" y="385"/>
                    <a:pt x="0" y="385"/>
                    <a:pt x="0" y="385"/>
                  </a:cubicBezTo>
                  <a:cubicBezTo>
                    <a:pt x="0" y="385"/>
                    <a:pt x="0" y="385"/>
                    <a:pt x="0" y="385"/>
                  </a:cubicBezTo>
                  <a:cubicBezTo>
                    <a:pt x="0" y="385"/>
                    <a:pt x="0" y="385"/>
                    <a:pt x="0" y="385"/>
                  </a:cubicBezTo>
                  <a:cubicBezTo>
                    <a:pt x="0" y="385"/>
                    <a:pt x="0" y="385"/>
                    <a:pt x="0" y="385"/>
                  </a:cubicBezTo>
                  <a:cubicBezTo>
                    <a:pt x="0" y="388"/>
                    <a:pt x="1" y="390"/>
                    <a:pt x="4" y="392"/>
                  </a:cubicBezTo>
                  <a:cubicBezTo>
                    <a:pt x="14" y="402"/>
                    <a:pt x="51" y="402"/>
                    <a:pt x="81" y="400"/>
                  </a:cubicBezTo>
                  <a:cubicBezTo>
                    <a:pt x="56" y="405"/>
                    <a:pt x="29" y="413"/>
                    <a:pt x="23" y="423"/>
                  </a:cubicBezTo>
                  <a:cubicBezTo>
                    <a:pt x="22" y="425"/>
                    <a:pt x="22" y="427"/>
                    <a:pt x="22" y="429"/>
                  </a:cubicBezTo>
                  <a:cubicBezTo>
                    <a:pt x="23" y="431"/>
                    <a:pt x="25" y="432"/>
                    <a:pt x="27" y="434"/>
                  </a:cubicBezTo>
                  <a:cubicBezTo>
                    <a:pt x="38" y="439"/>
                    <a:pt x="65" y="432"/>
                    <a:pt x="89" y="426"/>
                  </a:cubicBezTo>
                  <a:cubicBezTo>
                    <a:pt x="72" y="434"/>
                    <a:pt x="55" y="444"/>
                    <a:pt x="52" y="452"/>
                  </a:cubicBezTo>
                  <a:cubicBezTo>
                    <a:pt x="52" y="454"/>
                    <a:pt x="52" y="455"/>
                    <a:pt x="53" y="457"/>
                  </a:cubicBezTo>
                  <a:cubicBezTo>
                    <a:pt x="53" y="459"/>
                    <a:pt x="55" y="460"/>
                    <a:pt x="57" y="460"/>
                  </a:cubicBezTo>
                  <a:cubicBezTo>
                    <a:pt x="67" y="463"/>
                    <a:pt x="91" y="453"/>
                    <a:pt x="110" y="444"/>
                  </a:cubicBezTo>
                  <a:cubicBezTo>
                    <a:pt x="97" y="454"/>
                    <a:pt x="83" y="467"/>
                    <a:pt x="82" y="474"/>
                  </a:cubicBezTo>
                  <a:cubicBezTo>
                    <a:pt x="82" y="476"/>
                    <a:pt x="83" y="478"/>
                    <a:pt x="84" y="480"/>
                  </a:cubicBezTo>
                  <a:cubicBezTo>
                    <a:pt x="91" y="487"/>
                    <a:pt x="112" y="472"/>
                    <a:pt x="127" y="460"/>
                  </a:cubicBezTo>
                  <a:cubicBezTo>
                    <a:pt x="122" y="468"/>
                    <a:pt x="117" y="477"/>
                    <a:pt x="118" y="484"/>
                  </a:cubicBezTo>
                  <a:cubicBezTo>
                    <a:pt x="118" y="486"/>
                    <a:pt x="119" y="488"/>
                    <a:pt x="122" y="490"/>
                  </a:cubicBezTo>
                  <a:cubicBezTo>
                    <a:pt x="124" y="491"/>
                    <a:pt x="126" y="491"/>
                    <a:pt x="129" y="490"/>
                  </a:cubicBezTo>
                  <a:cubicBezTo>
                    <a:pt x="138" y="487"/>
                    <a:pt x="148" y="469"/>
                    <a:pt x="153" y="459"/>
                  </a:cubicBezTo>
                  <a:cubicBezTo>
                    <a:pt x="153" y="465"/>
                    <a:pt x="154" y="472"/>
                    <a:pt x="157" y="479"/>
                  </a:cubicBezTo>
                  <a:cubicBezTo>
                    <a:pt x="161" y="486"/>
                    <a:pt x="164" y="492"/>
                    <a:pt x="168" y="496"/>
                  </a:cubicBezTo>
                  <a:cubicBezTo>
                    <a:pt x="158" y="492"/>
                    <a:pt x="138" y="487"/>
                    <a:pt x="129" y="491"/>
                  </a:cubicBezTo>
                  <a:cubicBezTo>
                    <a:pt x="127" y="492"/>
                    <a:pt x="125" y="494"/>
                    <a:pt x="125" y="497"/>
                  </a:cubicBezTo>
                  <a:cubicBezTo>
                    <a:pt x="124" y="499"/>
                    <a:pt x="124" y="502"/>
                    <a:pt x="126" y="504"/>
                  </a:cubicBezTo>
                  <a:cubicBezTo>
                    <a:pt x="130" y="509"/>
                    <a:pt x="140" y="512"/>
                    <a:pt x="150" y="514"/>
                  </a:cubicBezTo>
                  <a:cubicBezTo>
                    <a:pt x="130" y="516"/>
                    <a:pt x="105" y="520"/>
                    <a:pt x="105" y="531"/>
                  </a:cubicBezTo>
                  <a:cubicBezTo>
                    <a:pt x="105" y="533"/>
                    <a:pt x="106" y="534"/>
                    <a:pt x="107" y="535"/>
                  </a:cubicBezTo>
                  <a:cubicBezTo>
                    <a:pt x="114" y="540"/>
                    <a:pt x="133" y="540"/>
                    <a:pt x="149" y="538"/>
                  </a:cubicBezTo>
                  <a:cubicBezTo>
                    <a:pt x="129" y="544"/>
                    <a:pt x="104" y="554"/>
                    <a:pt x="100" y="563"/>
                  </a:cubicBezTo>
                  <a:cubicBezTo>
                    <a:pt x="99" y="565"/>
                    <a:pt x="98" y="567"/>
                    <a:pt x="99" y="569"/>
                  </a:cubicBezTo>
                  <a:cubicBezTo>
                    <a:pt x="99" y="571"/>
                    <a:pt x="101" y="572"/>
                    <a:pt x="102" y="573"/>
                  </a:cubicBezTo>
                  <a:cubicBezTo>
                    <a:pt x="110" y="576"/>
                    <a:pt x="129" y="571"/>
                    <a:pt x="146" y="565"/>
                  </a:cubicBezTo>
                  <a:cubicBezTo>
                    <a:pt x="125" y="577"/>
                    <a:pt x="102" y="592"/>
                    <a:pt x="98" y="603"/>
                  </a:cubicBezTo>
                  <a:cubicBezTo>
                    <a:pt x="97" y="606"/>
                    <a:pt x="97" y="608"/>
                    <a:pt x="98" y="610"/>
                  </a:cubicBezTo>
                  <a:cubicBezTo>
                    <a:pt x="98" y="612"/>
                    <a:pt x="100" y="613"/>
                    <a:pt x="102" y="614"/>
                  </a:cubicBezTo>
                  <a:cubicBezTo>
                    <a:pt x="113" y="617"/>
                    <a:pt x="138" y="603"/>
                    <a:pt x="159" y="589"/>
                  </a:cubicBezTo>
                  <a:cubicBezTo>
                    <a:pt x="137" y="609"/>
                    <a:pt x="111" y="635"/>
                    <a:pt x="110" y="649"/>
                  </a:cubicBezTo>
                  <a:cubicBezTo>
                    <a:pt x="110" y="652"/>
                    <a:pt x="111" y="655"/>
                    <a:pt x="113" y="657"/>
                  </a:cubicBezTo>
                  <a:cubicBezTo>
                    <a:pt x="113" y="657"/>
                    <a:pt x="113" y="657"/>
                    <a:pt x="113" y="657"/>
                  </a:cubicBezTo>
                  <a:cubicBezTo>
                    <a:pt x="113" y="657"/>
                    <a:pt x="113" y="657"/>
                    <a:pt x="113" y="657"/>
                  </a:cubicBezTo>
                  <a:cubicBezTo>
                    <a:pt x="113" y="657"/>
                    <a:pt x="113" y="657"/>
                    <a:pt x="113" y="657"/>
                  </a:cubicBezTo>
                  <a:cubicBezTo>
                    <a:pt x="113" y="657"/>
                    <a:pt x="113" y="657"/>
                    <a:pt x="113" y="657"/>
                  </a:cubicBezTo>
                  <a:cubicBezTo>
                    <a:pt x="115" y="659"/>
                    <a:pt x="117" y="660"/>
                    <a:pt x="120" y="660"/>
                  </a:cubicBezTo>
                  <a:cubicBezTo>
                    <a:pt x="135" y="659"/>
                    <a:pt x="161" y="633"/>
                    <a:pt x="180" y="611"/>
                  </a:cubicBezTo>
                  <a:cubicBezTo>
                    <a:pt x="167" y="632"/>
                    <a:pt x="153" y="657"/>
                    <a:pt x="156" y="667"/>
                  </a:cubicBezTo>
                  <a:cubicBezTo>
                    <a:pt x="156" y="670"/>
                    <a:pt x="158" y="671"/>
                    <a:pt x="160" y="672"/>
                  </a:cubicBezTo>
                  <a:cubicBezTo>
                    <a:pt x="162" y="673"/>
                    <a:pt x="164" y="673"/>
                    <a:pt x="167" y="672"/>
                  </a:cubicBezTo>
                  <a:cubicBezTo>
                    <a:pt x="178" y="668"/>
                    <a:pt x="193" y="644"/>
                    <a:pt x="204" y="623"/>
                  </a:cubicBezTo>
                  <a:cubicBezTo>
                    <a:pt x="198" y="641"/>
                    <a:pt x="194" y="660"/>
                    <a:pt x="197" y="667"/>
                  </a:cubicBezTo>
                  <a:cubicBezTo>
                    <a:pt x="198" y="669"/>
                    <a:pt x="199" y="670"/>
                    <a:pt x="201" y="671"/>
                  </a:cubicBezTo>
                  <a:cubicBezTo>
                    <a:pt x="203" y="671"/>
                    <a:pt x="205" y="671"/>
                    <a:pt x="206" y="670"/>
                  </a:cubicBezTo>
                  <a:cubicBezTo>
                    <a:pt x="215" y="665"/>
                    <a:pt x="225" y="641"/>
                    <a:pt x="232" y="621"/>
                  </a:cubicBezTo>
                  <a:cubicBezTo>
                    <a:pt x="230" y="637"/>
                    <a:pt x="229" y="656"/>
                    <a:pt x="234" y="662"/>
                  </a:cubicBezTo>
                  <a:cubicBezTo>
                    <a:pt x="236" y="664"/>
                    <a:pt x="237" y="665"/>
                    <a:pt x="239" y="665"/>
                  </a:cubicBezTo>
                  <a:cubicBezTo>
                    <a:pt x="249" y="665"/>
                    <a:pt x="254" y="640"/>
                    <a:pt x="256" y="620"/>
                  </a:cubicBezTo>
                  <a:cubicBezTo>
                    <a:pt x="258" y="630"/>
                    <a:pt x="261" y="640"/>
                    <a:pt x="266" y="644"/>
                  </a:cubicBezTo>
                  <a:cubicBezTo>
                    <a:pt x="268" y="645"/>
                    <a:pt x="271" y="646"/>
                    <a:pt x="273" y="645"/>
                  </a:cubicBezTo>
                  <a:cubicBezTo>
                    <a:pt x="276" y="644"/>
                    <a:pt x="277" y="643"/>
                    <a:pt x="279" y="640"/>
                  </a:cubicBezTo>
                  <a:cubicBezTo>
                    <a:pt x="283" y="631"/>
                    <a:pt x="277" y="612"/>
                    <a:pt x="274" y="602"/>
                  </a:cubicBezTo>
                  <a:cubicBezTo>
                    <a:pt x="278" y="606"/>
                    <a:pt x="283" y="609"/>
                    <a:pt x="291" y="612"/>
                  </a:cubicBezTo>
                  <a:cubicBezTo>
                    <a:pt x="298" y="615"/>
                    <a:pt x="305" y="617"/>
                    <a:pt x="311" y="617"/>
                  </a:cubicBezTo>
                  <a:cubicBezTo>
                    <a:pt x="300" y="622"/>
                    <a:pt x="283" y="631"/>
                    <a:pt x="279" y="641"/>
                  </a:cubicBezTo>
                  <a:cubicBezTo>
                    <a:pt x="279" y="643"/>
                    <a:pt x="279" y="646"/>
                    <a:pt x="280" y="648"/>
                  </a:cubicBezTo>
                  <a:cubicBezTo>
                    <a:pt x="281" y="650"/>
                    <a:pt x="283" y="652"/>
                    <a:pt x="286" y="652"/>
                  </a:cubicBezTo>
                  <a:cubicBezTo>
                    <a:pt x="292" y="653"/>
                    <a:pt x="302" y="648"/>
                    <a:pt x="310" y="642"/>
                  </a:cubicBezTo>
                  <a:cubicBezTo>
                    <a:pt x="297" y="658"/>
                    <a:pt x="283" y="679"/>
                    <a:pt x="290" y="686"/>
                  </a:cubicBezTo>
                  <a:cubicBezTo>
                    <a:pt x="292" y="687"/>
                    <a:pt x="293" y="688"/>
                    <a:pt x="295" y="688"/>
                  </a:cubicBezTo>
                  <a:cubicBezTo>
                    <a:pt x="303" y="687"/>
                    <a:pt x="316" y="673"/>
                    <a:pt x="326" y="660"/>
                  </a:cubicBezTo>
                  <a:cubicBezTo>
                    <a:pt x="317" y="679"/>
                    <a:pt x="307" y="703"/>
                    <a:pt x="309" y="713"/>
                  </a:cubicBezTo>
                  <a:cubicBezTo>
                    <a:pt x="310" y="715"/>
                    <a:pt x="311" y="716"/>
                    <a:pt x="313" y="717"/>
                  </a:cubicBezTo>
                  <a:cubicBezTo>
                    <a:pt x="314" y="718"/>
                    <a:pt x="316" y="718"/>
                    <a:pt x="318" y="717"/>
                  </a:cubicBezTo>
                  <a:cubicBezTo>
                    <a:pt x="326" y="715"/>
                    <a:pt x="336" y="698"/>
                    <a:pt x="344" y="681"/>
                  </a:cubicBezTo>
                  <a:cubicBezTo>
                    <a:pt x="337" y="704"/>
                    <a:pt x="331" y="732"/>
                    <a:pt x="336" y="743"/>
                  </a:cubicBezTo>
                  <a:cubicBezTo>
                    <a:pt x="337" y="745"/>
                    <a:pt x="339" y="747"/>
                    <a:pt x="341" y="747"/>
                  </a:cubicBezTo>
                  <a:cubicBezTo>
                    <a:pt x="343" y="748"/>
                    <a:pt x="345" y="748"/>
                    <a:pt x="347" y="747"/>
                  </a:cubicBezTo>
                  <a:cubicBezTo>
                    <a:pt x="356" y="741"/>
                    <a:pt x="365" y="714"/>
                    <a:pt x="370" y="689"/>
                  </a:cubicBezTo>
                  <a:cubicBezTo>
                    <a:pt x="368" y="719"/>
                    <a:pt x="368" y="755"/>
                    <a:pt x="378" y="766"/>
                  </a:cubicBezTo>
                  <a:cubicBezTo>
                    <a:pt x="380" y="769"/>
                    <a:pt x="382" y="770"/>
                    <a:pt x="385" y="770"/>
                  </a:cubicBezTo>
                  <a:cubicBezTo>
                    <a:pt x="385" y="770"/>
                    <a:pt x="385" y="770"/>
                    <a:pt x="385" y="770"/>
                  </a:cubicBezTo>
                  <a:cubicBezTo>
                    <a:pt x="385" y="770"/>
                    <a:pt x="385" y="770"/>
                    <a:pt x="385" y="770"/>
                  </a:cubicBezTo>
                  <a:cubicBezTo>
                    <a:pt x="385" y="770"/>
                    <a:pt x="385" y="770"/>
                    <a:pt x="385" y="770"/>
                  </a:cubicBezTo>
                  <a:cubicBezTo>
                    <a:pt x="385" y="770"/>
                    <a:pt x="385" y="770"/>
                    <a:pt x="385" y="770"/>
                  </a:cubicBezTo>
                  <a:cubicBezTo>
                    <a:pt x="388" y="770"/>
                    <a:pt x="390" y="769"/>
                    <a:pt x="392" y="766"/>
                  </a:cubicBezTo>
                  <a:cubicBezTo>
                    <a:pt x="402" y="755"/>
                    <a:pt x="402" y="719"/>
                    <a:pt x="400" y="689"/>
                  </a:cubicBezTo>
                  <a:cubicBezTo>
                    <a:pt x="406" y="714"/>
                    <a:pt x="414" y="741"/>
                    <a:pt x="423" y="747"/>
                  </a:cubicBezTo>
                  <a:cubicBezTo>
                    <a:pt x="425" y="748"/>
                    <a:pt x="427" y="748"/>
                    <a:pt x="429" y="747"/>
                  </a:cubicBezTo>
                  <a:cubicBezTo>
                    <a:pt x="431" y="747"/>
                    <a:pt x="433" y="745"/>
                    <a:pt x="434" y="743"/>
                  </a:cubicBezTo>
                  <a:cubicBezTo>
                    <a:pt x="439" y="732"/>
                    <a:pt x="433" y="704"/>
                    <a:pt x="426" y="681"/>
                  </a:cubicBezTo>
                  <a:cubicBezTo>
                    <a:pt x="434" y="698"/>
                    <a:pt x="444" y="715"/>
                    <a:pt x="452" y="717"/>
                  </a:cubicBezTo>
                  <a:cubicBezTo>
                    <a:pt x="454" y="718"/>
                    <a:pt x="456" y="718"/>
                    <a:pt x="457" y="717"/>
                  </a:cubicBezTo>
                  <a:cubicBezTo>
                    <a:pt x="459" y="716"/>
                    <a:pt x="460" y="715"/>
                    <a:pt x="461" y="713"/>
                  </a:cubicBezTo>
                  <a:cubicBezTo>
                    <a:pt x="463" y="703"/>
                    <a:pt x="453" y="679"/>
                    <a:pt x="444" y="660"/>
                  </a:cubicBezTo>
                  <a:cubicBezTo>
                    <a:pt x="454" y="673"/>
                    <a:pt x="467" y="687"/>
                    <a:pt x="475" y="688"/>
                  </a:cubicBezTo>
                  <a:cubicBezTo>
                    <a:pt x="477" y="688"/>
                    <a:pt x="479" y="687"/>
                    <a:pt x="480" y="686"/>
                  </a:cubicBezTo>
                  <a:cubicBezTo>
                    <a:pt x="487" y="679"/>
                    <a:pt x="473" y="658"/>
                    <a:pt x="460" y="642"/>
                  </a:cubicBezTo>
                  <a:cubicBezTo>
                    <a:pt x="468" y="648"/>
                    <a:pt x="478" y="653"/>
                    <a:pt x="484" y="652"/>
                  </a:cubicBezTo>
                  <a:cubicBezTo>
                    <a:pt x="487" y="652"/>
                    <a:pt x="489" y="650"/>
                    <a:pt x="490" y="648"/>
                  </a:cubicBezTo>
                  <a:cubicBezTo>
                    <a:pt x="491" y="646"/>
                    <a:pt x="491" y="643"/>
                    <a:pt x="491" y="641"/>
                  </a:cubicBezTo>
                  <a:cubicBezTo>
                    <a:pt x="487" y="631"/>
                    <a:pt x="470" y="622"/>
                    <a:pt x="459" y="617"/>
                  </a:cubicBezTo>
                  <a:cubicBezTo>
                    <a:pt x="465" y="617"/>
                    <a:pt x="472" y="615"/>
                    <a:pt x="479" y="612"/>
                  </a:cubicBezTo>
                  <a:cubicBezTo>
                    <a:pt x="487" y="609"/>
                    <a:pt x="492" y="606"/>
                    <a:pt x="497" y="602"/>
                  </a:cubicBezTo>
                  <a:cubicBezTo>
                    <a:pt x="493" y="612"/>
                    <a:pt x="487" y="631"/>
                    <a:pt x="491" y="640"/>
                  </a:cubicBezTo>
                  <a:cubicBezTo>
                    <a:pt x="493" y="643"/>
                    <a:pt x="494" y="644"/>
                    <a:pt x="497" y="645"/>
                  </a:cubicBezTo>
                  <a:cubicBezTo>
                    <a:pt x="500" y="646"/>
                    <a:pt x="502" y="645"/>
                    <a:pt x="504" y="644"/>
                  </a:cubicBezTo>
                  <a:cubicBezTo>
                    <a:pt x="509" y="640"/>
                    <a:pt x="512" y="630"/>
                    <a:pt x="514" y="620"/>
                  </a:cubicBezTo>
                  <a:cubicBezTo>
                    <a:pt x="516" y="640"/>
                    <a:pt x="521" y="665"/>
                    <a:pt x="531" y="665"/>
                  </a:cubicBezTo>
                  <a:cubicBezTo>
                    <a:pt x="533" y="665"/>
                    <a:pt x="534" y="664"/>
                    <a:pt x="536" y="662"/>
                  </a:cubicBezTo>
                  <a:cubicBezTo>
                    <a:pt x="541" y="656"/>
                    <a:pt x="540" y="637"/>
                    <a:pt x="538" y="621"/>
                  </a:cubicBezTo>
                  <a:cubicBezTo>
                    <a:pt x="545" y="641"/>
                    <a:pt x="555" y="665"/>
                    <a:pt x="564" y="670"/>
                  </a:cubicBezTo>
                  <a:cubicBezTo>
                    <a:pt x="566" y="671"/>
                    <a:pt x="567" y="671"/>
                    <a:pt x="569" y="671"/>
                  </a:cubicBezTo>
                  <a:cubicBezTo>
                    <a:pt x="571" y="670"/>
                    <a:pt x="572" y="669"/>
                    <a:pt x="573" y="667"/>
                  </a:cubicBezTo>
                  <a:cubicBezTo>
                    <a:pt x="576" y="660"/>
                    <a:pt x="572" y="641"/>
                    <a:pt x="566" y="623"/>
                  </a:cubicBezTo>
                  <a:cubicBezTo>
                    <a:pt x="577" y="644"/>
                    <a:pt x="592" y="668"/>
                    <a:pt x="604" y="672"/>
                  </a:cubicBezTo>
                  <a:cubicBezTo>
                    <a:pt x="606" y="673"/>
                    <a:pt x="608" y="673"/>
                    <a:pt x="610" y="672"/>
                  </a:cubicBezTo>
                  <a:cubicBezTo>
                    <a:pt x="612" y="671"/>
                    <a:pt x="614" y="670"/>
                    <a:pt x="614" y="667"/>
                  </a:cubicBezTo>
                  <a:cubicBezTo>
                    <a:pt x="617" y="657"/>
                    <a:pt x="603" y="632"/>
                    <a:pt x="590" y="611"/>
                  </a:cubicBezTo>
                  <a:cubicBezTo>
                    <a:pt x="609" y="633"/>
                    <a:pt x="635" y="659"/>
                    <a:pt x="650" y="660"/>
                  </a:cubicBezTo>
                  <a:cubicBezTo>
                    <a:pt x="653" y="660"/>
                    <a:pt x="655" y="659"/>
                    <a:pt x="657" y="657"/>
                  </a:cubicBezTo>
                  <a:cubicBezTo>
                    <a:pt x="657" y="657"/>
                    <a:pt x="657" y="657"/>
                    <a:pt x="657" y="657"/>
                  </a:cubicBezTo>
                  <a:cubicBezTo>
                    <a:pt x="657" y="657"/>
                    <a:pt x="657" y="657"/>
                    <a:pt x="657" y="657"/>
                  </a:cubicBezTo>
                  <a:cubicBezTo>
                    <a:pt x="657" y="657"/>
                    <a:pt x="657" y="657"/>
                    <a:pt x="657" y="657"/>
                  </a:cubicBezTo>
                  <a:cubicBezTo>
                    <a:pt x="657" y="657"/>
                    <a:pt x="657" y="657"/>
                    <a:pt x="657" y="657"/>
                  </a:cubicBezTo>
                  <a:cubicBezTo>
                    <a:pt x="659" y="655"/>
                    <a:pt x="660" y="652"/>
                    <a:pt x="660" y="649"/>
                  </a:cubicBezTo>
                  <a:cubicBezTo>
                    <a:pt x="659" y="635"/>
                    <a:pt x="633" y="609"/>
                    <a:pt x="611" y="589"/>
                  </a:cubicBezTo>
                  <a:cubicBezTo>
                    <a:pt x="632" y="603"/>
                    <a:pt x="657" y="617"/>
                    <a:pt x="668" y="614"/>
                  </a:cubicBezTo>
                  <a:cubicBezTo>
                    <a:pt x="670" y="613"/>
                    <a:pt x="672" y="612"/>
                    <a:pt x="672" y="610"/>
                  </a:cubicBezTo>
                  <a:cubicBezTo>
                    <a:pt x="673" y="608"/>
                    <a:pt x="673" y="606"/>
                    <a:pt x="673" y="603"/>
                  </a:cubicBezTo>
                  <a:cubicBezTo>
                    <a:pt x="668" y="592"/>
                    <a:pt x="645" y="577"/>
                    <a:pt x="624" y="565"/>
                  </a:cubicBezTo>
                  <a:close/>
                  <a:moveTo>
                    <a:pt x="667" y="565"/>
                  </a:moveTo>
                  <a:cubicBezTo>
                    <a:pt x="668" y="566"/>
                    <a:pt x="668" y="567"/>
                    <a:pt x="667" y="568"/>
                  </a:cubicBezTo>
                  <a:cubicBezTo>
                    <a:pt x="667" y="568"/>
                    <a:pt x="667" y="569"/>
                    <a:pt x="666" y="569"/>
                  </a:cubicBezTo>
                  <a:cubicBezTo>
                    <a:pt x="655" y="574"/>
                    <a:pt x="611" y="557"/>
                    <a:pt x="592" y="549"/>
                  </a:cubicBezTo>
                  <a:cubicBezTo>
                    <a:pt x="594" y="544"/>
                    <a:pt x="596" y="539"/>
                    <a:pt x="598" y="534"/>
                  </a:cubicBezTo>
                  <a:cubicBezTo>
                    <a:pt x="617" y="540"/>
                    <a:pt x="661" y="555"/>
                    <a:pt x="667" y="565"/>
                  </a:cubicBezTo>
                  <a:close/>
                  <a:moveTo>
                    <a:pt x="661" y="531"/>
                  </a:moveTo>
                  <a:cubicBezTo>
                    <a:pt x="661" y="531"/>
                    <a:pt x="661" y="532"/>
                    <a:pt x="660" y="532"/>
                  </a:cubicBezTo>
                  <a:cubicBezTo>
                    <a:pt x="652" y="539"/>
                    <a:pt x="615" y="533"/>
                    <a:pt x="599" y="530"/>
                  </a:cubicBezTo>
                  <a:cubicBezTo>
                    <a:pt x="600" y="526"/>
                    <a:pt x="600" y="521"/>
                    <a:pt x="600" y="516"/>
                  </a:cubicBezTo>
                  <a:cubicBezTo>
                    <a:pt x="626" y="517"/>
                    <a:pt x="661" y="522"/>
                    <a:pt x="661" y="531"/>
                  </a:cubicBezTo>
                  <a:close/>
                  <a:moveTo>
                    <a:pt x="639" y="495"/>
                  </a:moveTo>
                  <a:cubicBezTo>
                    <a:pt x="640" y="495"/>
                    <a:pt x="641" y="496"/>
                    <a:pt x="642" y="498"/>
                  </a:cubicBezTo>
                  <a:cubicBezTo>
                    <a:pt x="642" y="499"/>
                    <a:pt x="642" y="500"/>
                    <a:pt x="641" y="502"/>
                  </a:cubicBezTo>
                  <a:cubicBezTo>
                    <a:pt x="636" y="509"/>
                    <a:pt x="611" y="512"/>
                    <a:pt x="600" y="512"/>
                  </a:cubicBezTo>
                  <a:cubicBezTo>
                    <a:pt x="600" y="509"/>
                    <a:pt x="599" y="505"/>
                    <a:pt x="597" y="502"/>
                  </a:cubicBezTo>
                  <a:cubicBezTo>
                    <a:pt x="608" y="498"/>
                    <a:pt x="630" y="490"/>
                    <a:pt x="639" y="495"/>
                  </a:cubicBezTo>
                  <a:close/>
                  <a:moveTo>
                    <a:pt x="609" y="478"/>
                  </a:moveTo>
                  <a:cubicBezTo>
                    <a:pt x="604" y="491"/>
                    <a:pt x="597" y="498"/>
                    <a:pt x="588" y="500"/>
                  </a:cubicBezTo>
                  <a:cubicBezTo>
                    <a:pt x="574" y="504"/>
                    <a:pt x="554" y="495"/>
                    <a:pt x="527" y="473"/>
                  </a:cubicBezTo>
                  <a:cubicBezTo>
                    <a:pt x="526" y="472"/>
                    <a:pt x="525" y="470"/>
                    <a:pt x="523" y="468"/>
                  </a:cubicBezTo>
                  <a:cubicBezTo>
                    <a:pt x="532" y="475"/>
                    <a:pt x="541" y="481"/>
                    <a:pt x="546" y="481"/>
                  </a:cubicBezTo>
                  <a:cubicBezTo>
                    <a:pt x="547" y="480"/>
                    <a:pt x="548" y="480"/>
                    <a:pt x="548" y="479"/>
                  </a:cubicBezTo>
                  <a:cubicBezTo>
                    <a:pt x="549" y="478"/>
                    <a:pt x="549" y="477"/>
                    <a:pt x="549" y="476"/>
                  </a:cubicBezTo>
                  <a:cubicBezTo>
                    <a:pt x="548" y="471"/>
                    <a:pt x="538" y="462"/>
                    <a:pt x="525" y="453"/>
                  </a:cubicBezTo>
                  <a:cubicBezTo>
                    <a:pt x="549" y="465"/>
                    <a:pt x="574" y="475"/>
                    <a:pt x="583" y="472"/>
                  </a:cubicBezTo>
                  <a:cubicBezTo>
                    <a:pt x="586" y="471"/>
                    <a:pt x="587" y="470"/>
                    <a:pt x="587" y="469"/>
                  </a:cubicBezTo>
                  <a:cubicBezTo>
                    <a:pt x="588" y="467"/>
                    <a:pt x="588" y="465"/>
                    <a:pt x="587" y="463"/>
                  </a:cubicBezTo>
                  <a:cubicBezTo>
                    <a:pt x="583" y="454"/>
                    <a:pt x="558" y="444"/>
                    <a:pt x="533" y="435"/>
                  </a:cubicBezTo>
                  <a:cubicBezTo>
                    <a:pt x="548" y="438"/>
                    <a:pt x="561" y="439"/>
                    <a:pt x="565" y="436"/>
                  </a:cubicBezTo>
                  <a:cubicBezTo>
                    <a:pt x="567" y="436"/>
                    <a:pt x="567" y="434"/>
                    <a:pt x="567" y="434"/>
                  </a:cubicBezTo>
                  <a:cubicBezTo>
                    <a:pt x="567" y="433"/>
                    <a:pt x="567" y="432"/>
                    <a:pt x="566" y="431"/>
                  </a:cubicBezTo>
                  <a:cubicBezTo>
                    <a:pt x="564" y="427"/>
                    <a:pt x="553" y="425"/>
                    <a:pt x="542" y="424"/>
                  </a:cubicBezTo>
                  <a:cubicBezTo>
                    <a:pt x="544" y="423"/>
                    <a:pt x="546" y="423"/>
                    <a:pt x="548" y="422"/>
                  </a:cubicBezTo>
                  <a:cubicBezTo>
                    <a:pt x="583" y="427"/>
                    <a:pt x="603" y="435"/>
                    <a:pt x="610" y="447"/>
                  </a:cubicBezTo>
                  <a:cubicBezTo>
                    <a:pt x="615" y="455"/>
                    <a:pt x="614" y="465"/>
                    <a:pt x="609" y="478"/>
                  </a:cubicBezTo>
                  <a:close/>
                  <a:moveTo>
                    <a:pt x="469" y="582"/>
                  </a:moveTo>
                  <a:cubicBezTo>
                    <a:pt x="468" y="583"/>
                    <a:pt x="468" y="583"/>
                    <a:pt x="467" y="583"/>
                  </a:cubicBezTo>
                  <a:cubicBezTo>
                    <a:pt x="467" y="584"/>
                    <a:pt x="466" y="584"/>
                    <a:pt x="465" y="583"/>
                  </a:cubicBezTo>
                  <a:cubicBezTo>
                    <a:pt x="453" y="577"/>
                    <a:pt x="434" y="518"/>
                    <a:pt x="424" y="482"/>
                  </a:cubicBezTo>
                  <a:cubicBezTo>
                    <a:pt x="423" y="479"/>
                    <a:pt x="423" y="477"/>
                    <a:pt x="422" y="475"/>
                  </a:cubicBezTo>
                  <a:cubicBezTo>
                    <a:pt x="423" y="477"/>
                    <a:pt x="425" y="479"/>
                    <a:pt x="426" y="481"/>
                  </a:cubicBezTo>
                  <a:cubicBezTo>
                    <a:pt x="444" y="514"/>
                    <a:pt x="473" y="569"/>
                    <a:pt x="469" y="582"/>
                  </a:cubicBezTo>
                  <a:close/>
                  <a:moveTo>
                    <a:pt x="433" y="563"/>
                  </a:moveTo>
                  <a:cubicBezTo>
                    <a:pt x="430" y="562"/>
                    <a:pt x="427" y="542"/>
                    <a:pt x="426" y="520"/>
                  </a:cubicBezTo>
                  <a:cubicBezTo>
                    <a:pt x="426" y="513"/>
                    <a:pt x="425" y="507"/>
                    <a:pt x="425" y="501"/>
                  </a:cubicBezTo>
                  <a:cubicBezTo>
                    <a:pt x="433" y="536"/>
                    <a:pt x="437" y="561"/>
                    <a:pt x="433" y="563"/>
                  </a:cubicBezTo>
                  <a:close/>
                  <a:moveTo>
                    <a:pt x="385" y="632"/>
                  </a:moveTo>
                  <a:cubicBezTo>
                    <a:pt x="368" y="632"/>
                    <a:pt x="344" y="625"/>
                    <a:pt x="332" y="607"/>
                  </a:cubicBezTo>
                  <a:cubicBezTo>
                    <a:pt x="336" y="603"/>
                    <a:pt x="339" y="597"/>
                    <a:pt x="342" y="590"/>
                  </a:cubicBezTo>
                  <a:cubicBezTo>
                    <a:pt x="343" y="590"/>
                    <a:pt x="344" y="590"/>
                    <a:pt x="345" y="590"/>
                  </a:cubicBezTo>
                  <a:cubicBezTo>
                    <a:pt x="349" y="589"/>
                    <a:pt x="352" y="586"/>
                    <a:pt x="355" y="583"/>
                  </a:cubicBezTo>
                  <a:cubicBezTo>
                    <a:pt x="353" y="588"/>
                    <a:pt x="352" y="594"/>
                    <a:pt x="354" y="598"/>
                  </a:cubicBezTo>
                  <a:cubicBezTo>
                    <a:pt x="355" y="600"/>
                    <a:pt x="356" y="602"/>
                    <a:pt x="358" y="602"/>
                  </a:cubicBezTo>
                  <a:cubicBezTo>
                    <a:pt x="360" y="603"/>
                    <a:pt x="362" y="603"/>
                    <a:pt x="364" y="602"/>
                  </a:cubicBezTo>
                  <a:cubicBezTo>
                    <a:pt x="368" y="601"/>
                    <a:pt x="372" y="595"/>
                    <a:pt x="374" y="590"/>
                  </a:cubicBezTo>
                  <a:cubicBezTo>
                    <a:pt x="374" y="596"/>
                    <a:pt x="375" y="603"/>
                    <a:pt x="379" y="607"/>
                  </a:cubicBezTo>
                  <a:cubicBezTo>
                    <a:pt x="380" y="608"/>
                    <a:pt x="382" y="609"/>
                    <a:pt x="385" y="609"/>
                  </a:cubicBezTo>
                  <a:cubicBezTo>
                    <a:pt x="385" y="609"/>
                    <a:pt x="385" y="609"/>
                    <a:pt x="385" y="609"/>
                  </a:cubicBezTo>
                  <a:cubicBezTo>
                    <a:pt x="385" y="609"/>
                    <a:pt x="385" y="609"/>
                    <a:pt x="385" y="609"/>
                  </a:cubicBezTo>
                  <a:cubicBezTo>
                    <a:pt x="388" y="609"/>
                    <a:pt x="390" y="608"/>
                    <a:pt x="391" y="607"/>
                  </a:cubicBezTo>
                  <a:cubicBezTo>
                    <a:pt x="395" y="603"/>
                    <a:pt x="396" y="596"/>
                    <a:pt x="396" y="590"/>
                  </a:cubicBezTo>
                  <a:cubicBezTo>
                    <a:pt x="398" y="595"/>
                    <a:pt x="402" y="601"/>
                    <a:pt x="406" y="602"/>
                  </a:cubicBezTo>
                  <a:cubicBezTo>
                    <a:pt x="408" y="603"/>
                    <a:pt x="410" y="603"/>
                    <a:pt x="412" y="602"/>
                  </a:cubicBezTo>
                  <a:cubicBezTo>
                    <a:pt x="414" y="602"/>
                    <a:pt x="415" y="600"/>
                    <a:pt x="416" y="598"/>
                  </a:cubicBezTo>
                  <a:cubicBezTo>
                    <a:pt x="418" y="594"/>
                    <a:pt x="417" y="588"/>
                    <a:pt x="415" y="583"/>
                  </a:cubicBezTo>
                  <a:cubicBezTo>
                    <a:pt x="418" y="586"/>
                    <a:pt x="422" y="589"/>
                    <a:pt x="425" y="590"/>
                  </a:cubicBezTo>
                  <a:cubicBezTo>
                    <a:pt x="426" y="590"/>
                    <a:pt x="427" y="590"/>
                    <a:pt x="428" y="590"/>
                  </a:cubicBezTo>
                  <a:cubicBezTo>
                    <a:pt x="431" y="597"/>
                    <a:pt x="434" y="603"/>
                    <a:pt x="438" y="607"/>
                  </a:cubicBezTo>
                  <a:cubicBezTo>
                    <a:pt x="426" y="625"/>
                    <a:pt x="402" y="632"/>
                    <a:pt x="385" y="632"/>
                  </a:cubicBezTo>
                  <a:close/>
                  <a:moveTo>
                    <a:pt x="441" y="610"/>
                  </a:moveTo>
                  <a:cubicBezTo>
                    <a:pt x="442" y="611"/>
                    <a:pt x="444" y="612"/>
                    <a:pt x="445" y="613"/>
                  </a:cubicBezTo>
                  <a:cubicBezTo>
                    <a:pt x="447" y="614"/>
                    <a:pt x="448" y="615"/>
                    <a:pt x="449" y="615"/>
                  </a:cubicBezTo>
                  <a:cubicBezTo>
                    <a:pt x="441" y="637"/>
                    <a:pt x="410" y="648"/>
                    <a:pt x="385" y="648"/>
                  </a:cubicBezTo>
                  <a:cubicBezTo>
                    <a:pt x="360" y="648"/>
                    <a:pt x="329" y="637"/>
                    <a:pt x="321" y="615"/>
                  </a:cubicBezTo>
                  <a:cubicBezTo>
                    <a:pt x="322" y="615"/>
                    <a:pt x="323" y="614"/>
                    <a:pt x="325" y="613"/>
                  </a:cubicBezTo>
                  <a:cubicBezTo>
                    <a:pt x="326" y="612"/>
                    <a:pt x="328" y="611"/>
                    <a:pt x="330" y="610"/>
                  </a:cubicBezTo>
                  <a:cubicBezTo>
                    <a:pt x="342" y="629"/>
                    <a:pt x="367" y="636"/>
                    <a:pt x="385" y="636"/>
                  </a:cubicBezTo>
                  <a:cubicBezTo>
                    <a:pt x="403" y="636"/>
                    <a:pt x="428" y="629"/>
                    <a:pt x="441" y="610"/>
                  </a:cubicBezTo>
                  <a:close/>
                  <a:moveTo>
                    <a:pt x="344" y="586"/>
                  </a:moveTo>
                  <a:cubicBezTo>
                    <a:pt x="344" y="586"/>
                    <a:pt x="344" y="586"/>
                    <a:pt x="343" y="586"/>
                  </a:cubicBezTo>
                  <a:cubicBezTo>
                    <a:pt x="346" y="578"/>
                    <a:pt x="348" y="568"/>
                    <a:pt x="350" y="556"/>
                  </a:cubicBezTo>
                  <a:cubicBezTo>
                    <a:pt x="352" y="561"/>
                    <a:pt x="354" y="566"/>
                    <a:pt x="357" y="569"/>
                  </a:cubicBezTo>
                  <a:cubicBezTo>
                    <a:pt x="358" y="570"/>
                    <a:pt x="358" y="571"/>
                    <a:pt x="359" y="571"/>
                  </a:cubicBezTo>
                  <a:cubicBezTo>
                    <a:pt x="356" y="576"/>
                    <a:pt x="349" y="585"/>
                    <a:pt x="344" y="586"/>
                  </a:cubicBezTo>
                  <a:close/>
                  <a:moveTo>
                    <a:pt x="362" y="574"/>
                  </a:moveTo>
                  <a:cubicBezTo>
                    <a:pt x="366" y="577"/>
                    <a:pt x="370" y="579"/>
                    <a:pt x="374" y="581"/>
                  </a:cubicBezTo>
                  <a:cubicBezTo>
                    <a:pt x="372" y="586"/>
                    <a:pt x="367" y="597"/>
                    <a:pt x="362" y="599"/>
                  </a:cubicBezTo>
                  <a:cubicBezTo>
                    <a:pt x="361" y="599"/>
                    <a:pt x="360" y="599"/>
                    <a:pt x="359" y="599"/>
                  </a:cubicBezTo>
                  <a:cubicBezTo>
                    <a:pt x="359" y="599"/>
                    <a:pt x="358" y="598"/>
                    <a:pt x="358" y="597"/>
                  </a:cubicBezTo>
                  <a:cubicBezTo>
                    <a:pt x="356" y="592"/>
                    <a:pt x="360" y="580"/>
                    <a:pt x="362" y="574"/>
                  </a:cubicBezTo>
                  <a:close/>
                  <a:moveTo>
                    <a:pt x="378" y="582"/>
                  </a:moveTo>
                  <a:cubicBezTo>
                    <a:pt x="380" y="582"/>
                    <a:pt x="383" y="582"/>
                    <a:pt x="385" y="582"/>
                  </a:cubicBezTo>
                  <a:cubicBezTo>
                    <a:pt x="385" y="582"/>
                    <a:pt x="385" y="582"/>
                    <a:pt x="385" y="582"/>
                  </a:cubicBezTo>
                  <a:cubicBezTo>
                    <a:pt x="385" y="582"/>
                    <a:pt x="385" y="582"/>
                    <a:pt x="385" y="582"/>
                  </a:cubicBezTo>
                  <a:cubicBezTo>
                    <a:pt x="385" y="582"/>
                    <a:pt x="385" y="582"/>
                    <a:pt x="385" y="582"/>
                  </a:cubicBezTo>
                  <a:cubicBezTo>
                    <a:pt x="387" y="582"/>
                    <a:pt x="390" y="582"/>
                    <a:pt x="392" y="582"/>
                  </a:cubicBezTo>
                  <a:cubicBezTo>
                    <a:pt x="392" y="587"/>
                    <a:pt x="392" y="600"/>
                    <a:pt x="388" y="604"/>
                  </a:cubicBezTo>
                  <a:cubicBezTo>
                    <a:pt x="388" y="605"/>
                    <a:pt x="386" y="606"/>
                    <a:pt x="385" y="606"/>
                  </a:cubicBezTo>
                  <a:cubicBezTo>
                    <a:pt x="385" y="606"/>
                    <a:pt x="385" y="606"/>
                    <a:pt x="385" y="606"/>
                  </a:cubicBezTo>
                  <a:cubicBezTo>
                    <a:pt x="385" y="606"/>
                    <a:pt x="385" y="606"/>
                    <a:pt x="385" y="606"/>
                  </a:cubicBezTo>
                  <a:cubicBezTo>
                    <a:pt x="385" y="606"/>
                    <a:pt x="385" y="606"/>
                    <a:pt x="385" y="606"/>
                  </a:cubicBezTo>
                  <a:cubicBezTo>
                    <a:pt x="384" y="606"/>
                    <a:pt x="383" y="605"/>
                    <a:pt x="382" y="604"/>
                  </a:cubicBezTo>
                  <a:cubicBezTo>
                    <a:pt x="378" y="600"/>
                    <a:pt x="378" y="587"/>
                    <a:pt x="378" y="582"/>
                  </a:cubicBezTo>
                  <a:close/>
                  <a:moveTo>
                    <a:pt x="396" y="581"/>
                  </a:moveTo>
                  <a:cubicBezTo>
                    <a:pt x="400" y="579"/>
                    <a:pt x="404" y="577"/>
                    <a:pt x="408" y="574"/>
                  </a:cubicBezTo>
                  <a:cubicBezTo>
                    <a:pt x="410" y="580"/>
                    <a:pt x="414" y="592"/>
                    <a:pt x="412" y="597"/>
                  </a:cubicBezTo>
                  <a:cubicBezTo>
                    <a:pt x="412" y="598"/>
                    <a:pt x="411" y="599"/>
                    <a:pt x="411" y="599"/>
                  </a:cubicBezTo>
                  <a:cubicBezTo>
                    <a:pt x="410" y="599"/>
                    <a:pt x="409" y="599"/>
                    <a:pt x="408" y="599"/>
                  </a:cubicBezTo>
                  <a:cubicBezTo>
                    <a:pt x="403" y="597"/>
                    <a:pt x="398" y="586"/>
                    <a:pt x="396" y="581"/>
                  </a:cubicBezTo>
                  <a:close/>
                  <a:moveTo>
                    <a:pt x="426" y="586"/>
                  </a:moveTo>
                  <a:cubicBezTo>
                    <a:pt x="421" y="585"/>
                    <a:pt x="414" y="576"/>
                    <a:pt x="411" y="571"/>
                  </a:cubicBezTo>
                  <a:cubicBezTo>
                    <a:pt x="412" y="571"/>
                    <a:pt x="412" y="570"/>
                    <a:pt x="413" y="569"/>
                  </a:cubicBezTo>
                  <a:cubicBezTo>
                    <a:pt x="416" y="566"/>
                    <a:pt x="418" y="561"/>
                    <a:pt x="420" y="556"/>
                  </a:cubicBezTo>
                  <a:cubicBezTo>
                    <a:pt x="422" y="568"/>
                    <a:pt x="424" y="578"/>
                    <a:pt x="427" y="586"/>
                  </a:cubicBezTo>
                  <a:cubicBezTo>
                    <a:pt x="426" y="586"/>
                    <a:pt x="426" y="586"/>
                    <a:pt x="426" y="586"/>
                  </a:cubicBezTo>
                  <a:close/>
                  <a:moveTo>
                    <a:pt x="410" y="567"/>
                  </a:moveTo>
                  <a:cubicBezTo>
                    <a:pt x="404" y="574"/>
                    <a:pt x="396" y="578"/>
                    <a:pt x="385" y="578"/>
                  </a:cubicBezTo>
                  <a:cubicBezTo>
                    <a:pt x="375" y="578"/>
                    <a:pt x="366" y="574"/>
                    <a:pt x="360" y="567"/>
                  </a:cubicBezTo>
                  <a:cubicBezTo>
                    <a:pt x="349" y="553"/>
                    <a:pt x="348" y="530"/>
                    <a:pt x="349" y="508"/>
                  </a:cubicBezTo>
                  <a:cubicBezTo>
                    <a:pt x="350" y="512"/>
                    <a:pt x="351" y="516"/>
                    <a:pt x="353" y="519"/>
                  </a:cubicBezTo>
                  <a:cubicBezTo>
                    <a:pt x="358" y="525"/>
                    <a:pt x="364" y="528"/>
                    <a:pt x="373" y="528"/>
                  </a:cubicBezTo>
                  <a:cubicBezTo>
                    <a:pt x="379" y="528"/>
                    <a:pt x="383" y="525"/>
                    <a:pt x="385" y="521"/>
                  </a:cubicBezTo>
                  <a:cubicBezTo>
                    <a:pt x="387" y="525"/>
                    <a:pt x="391" y="528"/>
                    <a:pt x="397" y="528"/>
                  </a:cubicBezTo>
                  <a:cubicBezTo>
                    <a:pt x="406" y="528"/>
                    <a:pt x="412" y="525"/>
                    <a:pt x="417" y="519"/>
                  </a:cubicBezTo>
                  <a:cubicBezTo>
                    <a:pt x="419" y="516"/>
                    <a:pt x="420" y="512"/>
                    <a:pt x="421" y="508"/>
                  </a:cubicBezTo>
                  <a:cubicBezTo>
                    <a:pt x="423" y="530"/>
                    <a:pt x="421" y="553"/>
                    <a:pt x="410" y="567"/>
                  </a:cubicBezTo>
                  <a:close/>
                  <a:moveTo>
                    <a:pt x="305" y="583"/>
                  </a:moveTo>
                  <a:cubicBezTo>
                    <a:pt x="304" y="584"/>
                    <a:pt x="303" y="584"/>
                    <a:pt x="303" y="583"/>
                  </a:cubicBezTo>
                  <a:cubicBezTo>
                    <a:pt x="302" y="583"/>
                    <a:pt x="302" y="583"/>
                    <a:pt x="301" y="582"/>
                  </a:cubicBezTo>
                  <a:cubicBezTo>
                    <a:pt x="297" y="569"/>
                    <a:pt x="326" y="514"/>
                    <a:pt x="344" y="481"/>
                  </a:cubicBezTo>
                  <a:cubicBezTo>
                    <a:pt x="345" y="479"/>
                    <a:pt x="347" y="477"/>
                    <a:pt x="348" y="475"/>
                  </a:cubicBezTo>
                  <a:cubicBezTo>
                    <a:pt x="347" y="477"/>
                    <a:pt x="347" y="479"/>
                    <a:pt x="346" y="482"/>
                  </a:cubicBezTo>
                  <a:cubicBezTo>
                    <a:pt x="336" y="518"/>
                    <a:pt x="317" y="577"/>
                    <a:pt x="305" y="583"/>
                  </a:cubicBezTo>
                  <a:close/>
                  <a:moveTo>
                    <a:pt x="345" y="501"/>
                  </a:moveTo>
                  <a:cubicBezTo>
                    <a:pt x="345" y="507"/>
                    <a:pt x="344" y="513"/>
                    <a:pt x="344" y="520"/>
                  </a:cubicBezTo>
                  <a:cubicBezTo>
                    <a:pt x="343" y="542"/>
                    <a:pt x="340" y="562"/>
                    <a:pt x="337" y="563"/>
                  </a:cubicBezTo>
                  <a:cubicBezTo>
                    <a:pt x="333" y="561"/>
                    <a:pt x="337" y="536"/>
                    <a:pt x="345" y="501"/>
                  </a:cubicBezTo>
                  <a:close/>
                  <a:moveTo>
                    <a:pt x="245" y="524"/>
                  </a:moveTo>
                  <a:cubicBezTo>
                    <a:pt x="245" y="524"/>
                    <a:pt x="245" y="524"/>
                    <a:pt x="245" y="524"/>
                  </a:cubicBezTo>
                  <a:cubicBezTo>
                    <a:pt x="247" y="526"/>
                    <a:pt x="249" y="527"/>
                    <a:pt x="251" y="529"/>
                  </a:cubicBezTo>
                  <a:cubicBezTo>
                    <a:pt x="247" y="533"/>
                    <a:pt x="238" y="542"/>
                    <a:pt x="232" y="542"/>
                  </a:cubicBezTo>
                  <a:cubicBezTo>
                    <a:pt x="231" y="542"/>
                    <a:pt x="230" y="542"/>
                    <a:pt x="229" y="541"/>
                  </a:cubicBezTo>
                  <a:cubicBezTo>
                    <a:pt x="229" y="541"/>
                    <a:pt x="229" y="541"/>
                    <a:pt x="229" y="541"/>
                  </a:cubicBezTo>
                  <a:cubicBezTo>
                    <a:pt x="229" y="541"/>
                    <a:pt x="229" y="541"/>
                    <a:pt x="229" y="541"/>
                  </a:cubicBezTo>
                  <a:cubicBezTo>
                    <a:pt x="229" y="541"/>
                    <a:pt x="229" y="541"/>
                    <a:pt x="229" y="541"/>
                  </a:cubicBezTo>
                  <a:cubicBezTo>
                    <a:pt x="228" y="540"/>
                    <a:pt x="227" y="539"/>
                    <a:pt x="228" y="537"/>
                  </a:cubicBezTo>
                  <a:cubicBezTo>
                    <a:pt x="228" y="531"/>
                    <a:pt x="237" y="523"/>
                    <a:pt x="241" y="519"/>
                  </a:cubicBezTo>
                  <a:cubicBezTo>
                    <a:pt x="242" y="521"/>
                    <a:pt x="244" y="523"/>
                    <a:pt x="245" y="524"/>
                  </a:cubicBezTo>
                  <a:cubicBezTo>
                    <a:pt x="245" y="524"/>
                    <a:pt x="245" y="524"/>
                    <a:pt x="245" y="524"/>
                  </a:cubicBezTo>
                  <a:close/>
                  <a:moveTo>
                    <a:pt x="254" y="531"/>
                  </a:moveTo>
                  <a:cubicBezTo>
                    <a:pt x="258" y="533"/>
                    <a:pt x="263" y="535"/>
                    <a:pt x="267" y="535"/>
                  </a:cubicBezTo>
                  <a:cubicBezTo>
                    <a:pt x="265" y="541"/>
                    <a:pt x="260" y="552"/>
                    <a:pt x="255" y="554"/>
                  </a:cubicBezTo>
                  <a:cubicBezTo>
                    <a:pt x="253" y="555"/>
                    <a:pt x="253" y="555"/>
                    <a:pt x="252" y="554"/>
                  </a:cubicBezTo>
                  <a:cubicBezTo>
                    <a:pt x="251" y="554"/>
                    <a:pt x="250" y="553"/>
                    <a:pt x="250" y="552"/>
                  </a:cubicBezTo>
                  <a:cubicBezTo>
                    <a:pt x="248" y="547"/>
                    <a:pt x="252" y="536"/>
                    <a:pt x="254" y="531"/>
                  </a:cubicBezTo>
                  <a:close/>
                  <a:moveTo>
                    <a:pt x="218" y="520"/>
                  </a:moveTo>
                  <a:cubicBezTo>
                    <a:pt x="217" y="520"/>
                    <a:pt x="216" y="519"/>
                    <a:pt x="215" y="518"/>
                  </a:cubicBezTo>
                  <a:cubicBezTo>
                    <a:pt x="215" y="517"/>
                    <a:pt x="215" y="516"/>
                    <a:pt x="216" y="515"/>
                  </a:cubicBezTo>
                  <a:cubicBezTo>
                    <a:pt x="218" y="510"/>
                    <a:pt x="229" y="505"/>
                    <a:pt x="235" y="503"/>
                  </a:cubicBezTo>
                  <a:cubicBezTo>
                    <a:pt x="235" y="507"/>
                    <a:pt x="237" y="511"/>
                    <a:pt x="239" y="515"/>
                  </a:cubicBezTo>
                  <a:cubicBezTo>
                    <a:pt x="234" y="518"/>
                    <a:pt x="223" y="522"/>
                    <a:pt x="218" y="520"/>
                  </a:cubicBezTo>
                  <a:close/>
                  <a:moveTo>
                    <a:pt x="235" y="498"/>
                  </a:moveTo>
                  <a:cubicBezTo>
                    <a:pt x="229" y="500"/>
                    <a:pt x="218" y="501"/>
                    <a:pt x="214" y="498"/>
                  </a:cubicBezTo>
                  <a:cubicBezTo>
                    <a:pt x="213" y="498"/>
                    <a:pt x="213" y="498"/>
                    <a:pt x="213" y="498"/>
                  </a:cubicBezTo>
                  <a:cubicBezTo>
                    <a:pt x="221" y="494"/>
                    <a:pt x="229" y="489"/>
                    <a:pt x="239" y="482"/>
                  </a:cubicBezTo>
                  <a:cubicBezTo>
                    <a:pt x="237" y="486"/>
                    <a:pt x="235" y="491"/>
                    <a:pt x="235" y="495"/>
                  </a:cubicBezTo>
                  <a:cubicBezTo>
                    <a:pt x="235" y="496"/>
                    <a:pt x="235" y="497"/>
                    <a:pt x="235" y="498"/>
                  </a:cubicBezTo>
                  <a:close/>
                  <a:moveTo>
                    <a:pt x="223" y="504"/>
                  </a:moveTo>
                  <a:cubicBezTo>
                    <a:pt x="219" y="506"/>
                    <a:pt x="214" y="510"/>
                    <a:pt x="212" y="514"/>
                  </a:cubicBezTo>
                  <a:cubicBezTo>
                    <a:pt x="211" y="516"/>
                    <a:pt x="211" y="518"/>
                    <a:pt x="212" y="520"/>
                  </a:cubicBezTo>
                  <a:cubicBezTo>
                    <a:pt x="213" y="521"/>
                    <a:pt x="214" y="523"/>
                    <a:pt x="216" y="524"/>
                  </a:cubicBezTo>
                  <a:cubicBezTo>
                    <a:pt x="220" y="525"/>
                    <a:pt x="227" y="524"/>
                    <a:pt x="232" y="522"/>
                  </a:cubicBezTo>
                  <a:cubicBezTo>
                    <a:pt x="228" y="527"/>
                    <a:pt x="224" y="532"/>
                    <a:pt x="224" y="537"/>
                  </a:cubicBezTo>
                  <a:cubicBezTo>
                    <a:pt x="224" y="540"/>
                    <a:pt x="224" y="542"/>
                    <a:pt x="226" y="544"/>
                  </a:cubicBezTo>
                  <a:cubicBezTo>
                    <a:pt x="226" y="544"/>
                    <a:pt x="226" y="544"/>
                    <a:pt x="226" y="544"/>
                  </a:cubicBezTo>
                  <a:cubicBezTo>
                    <a:pt x="226" y="544"/>
                    <a:pt x="226" y="544"/>
                    <a:pt x="226" y="544"/>
                  </a:cubicBezTo>
                  <a:cubicBezTo>
                    <a:pt x="228" y="545"/>
                    <a:pt x="230" y="546"/>
                    <a:pt x="233" y="546"/>
                  </a:cubicBezTo>
                  <a:cubicBezTo>
                    <a:pt x="238" y="546"/>
                    <a:pt x="243" y="542"/>
                    <a:pt x="247" y="538"/>
                  </a:cubicBezTo>
                  <a:cubicBezTo>
                    <a:pt x="246" y="543"/>
                    <a:pt x="244" y="549"/>
                    <a:pt x="246" y="554"/>
                  </a:cubicBezTo>
                  <a:cubicBezTo>
                    <a:pt x="247" y="556"/>
                    <a:pt x="248" y="557"/>
                    <a:pt x="250" y="558"/>
                  </a:cubicBezTo>
                  <a:cubicBezTo>
                    <a:pt x="252" y="559"/>
                    <a:pt x="254" y="559"/>
                    <a:pt x="256" y="558"/>
                  </a:cubicBezTo>
                  <a:cubicBezTo>
                    <a:pt x="260" y="556"/>
                    <a:pt x="263" y="551"/>
                    <a:pt x="266" y="546"/>
                  </a:cubicBezTo>
                  <a:cubicBezTo>
                    <a:pt x="266" y="551"/>
                    <a:pt x="266" y="555"/>
                    <a:pt x="268" y="558"/>
                  </a:cubicBezTo>
                  <a:cubicBezTo>
                    <a:pt x="269" y="559"/>
                    <a:pt x="270" y="560"/>
                    <a:pt x="270" y="560"/>
                  </a:cubicBezTo>
                  <a:cubicBezTo>
                    <a:pt x="267" y="567"/>
                    <a:pt x="266" y="573"/>
                    <a:pt x="265" y="579"/>
                  </a:cubicBezTo>
                  <a:cubicBezTo>
                    <a:pt x="244" y="584"/>
                    <a:pt x="222" y="572"/>
                    <a:pt x="210" y="559"/>
                  </a:cubicBezTo>
                  <a:cubicBezTo>
                    <a:pt x="198" y="547"/>
                    <a:pt x="186" y="526"/>
                    <a:pt x="191" y="504"/>
                  </a:cubicBezTo>
                  <a:cubicBezTo>
                    <a:pt x="196" y="504"/>
                    <a:pt x="203" y="502"/>
                    <a:pt x="209" y="499"/>
                  </a:cubicBezTo>
                  <a:cubicBezTo>
                    <a:pt x="210" y="500"/>
                    <a:pt x="211" y="501"/>
                    <a:pt x="212" y="502"/>
                  </a:cubicBezTo>
                  <a:cubicBezTo>
                    <a:pt x="215" y="503"/>
                    <a:pt x="219" y="504"/>
                    <a:pt x="223" y="504"/>
                  </a:cubicBezTo>
                  <a:close/>
                  <a:moveTo>
                    <a:pt x="271" y="535"/>
                  </a:moveTo>
                  <a:cubicBezTo>
                    <a:pt x="272" y="535"/>
                    <a:pt x="273" y="535"/>
                    <a:pt x="274" y="535"/>
                  </a:cubicBezTo>
                  <a:cubicBezTo>
                    <a:pt x="279" y="534"/>
                    <a:pt x="284" y="533"/>
                    <a:pt x="288" y="531"/>
                  </a:cubicBezTo>
                  <a:cubicBezTo>
                    <a:pt x="281" y="540"/>
                    <a:pt x="276" y="549"/>
                    <a:pt x="272" y="557"/>
                  </a:cubicBezTo>
                  <a:cubicBezTo>
                    <a:pt x="272" y="557"/>
                    <a:pt x="272" y="556"/>
                    <a:pt x="271" y="556"/>
                  </a:cubicBezTo>
                  <a:cubicBezTo>
                    <a:pt x="269" y="552"/>
                    <a:pt x="270" y="540"/>
                    <a:pt x="271" y="535"/>
                  </a:cubicBezTo>
                  <a:close/>
                  <a:moveTo>
                    <a:pt x="274" y="531"/>
                  </a:moveTo>
                  <a:cubicBezTo>
                    <a:pt x="264" y="532"/>
                    <a:pt x="256" y="529"/>
                    <a:pt x="248" y="522"/>
                  </a:cubicBezTo>
                  <a:cubicBezTo>
                    <a:pt x="241" y="514"/>
                    <a:pt x="238" y="506"/>
                    <a:pt x="239" y="496"/>
                  </a:cubicBezTo>
                  <a:cubicBezTo>
                    <a:pt x="241" y="479"/>
                    <a:pt x="256" y="461"/>
                    <a:pt x="272" y="446"/>
                  </a:cubicBezTo>
                  <a:cubicBezTo>
                    <a:pt x="270" y="450"/>
                    <a:pt x="269" y="454"/>
                    <a:pt x="268" y="457"/>
                  </a:cubicBezTo>
                  <a:cubicBezTo>
                    <a:pt x="267" y="465"/>
                    <a:pt x="269" y="471"/>
                    <a:pt x="275" y="477"/>
                  </a:cubicBezTo>
                  <a:cubicBezTo>
                    <a:pt x="279" y="482"/>
                    <a:pt x="284" y="482"/>
                    <a:pt x="289" y="481"/>
                  </a:cubicBezTo>
                  <a:cubicBezTo>
                    <a:pt x="287" y="485"/>
                    <a:pt x="288" y="490"/>
                    <a:pt x="293" y="495"/>
                  </a:cubicBezTo>
                  <a:cubicBezTo>
                    <a:pt x="298" y="500"/>
                    <a:pt x="305" y="503"/>
                    <a:pt x="313" y="502"/>
                  </a:cubicBezTo>
                  <a:cubicBezTo>
                    <a:pt x="316" y="501"/>
                    <a:pt x="320" y="500"/>
                    <a:pt x="323" y="498"/>
                  </a:cubicBezTo>
                  <a:cubicBezTo>
                    <a:pt x="309" y="514"/>
                    <a:pt x="291" y="529"/>
                    <a:pt x="274" y="531"/>
                  </a:cubicBezTo>
                  <a:close/>
                  <a:moveTo>
                    <a:pt x="186" y="467"/>
                  </a:moveTo>
                  <a:cubicBezTo>
                    <a:pt x="186" y="467"/>
                    <a:pt x="186" y="466"/>
                    <a:pt x="187" y="465"/>
                  </a:cubicBezTo>
                  <a:cubicBezTo>
                    <a:pt x="193" y="452"/>
                    <a:pt x="252" y="434"/>
                    <a:pt x="288" y="424"/>
                  </a:cubicBezTo>
                  <a:cubicBezTo>
                    <a:pt x="291" y="423"/>
                    <a:pt x="293" y="423"/>
                    <a:pt x="295" y="422"/>
                  </a:cubicBezTo>
                  <a:cubicBezTo>
                    <a:pt x="293" y="423"/>
                    <a:pt x="291" y="424"/>
                    <a:pt x="289" y="426"/>
                  </a:cubicBezTo>
                  <a:cubicBezTo>
                    <a:pt x="256" y="444"/>
                    <a:pt x="201" y="473"/>
                    <a:pt x="188" y="469"/>
                  </a:cubicBezTo>
                  <a:cubicBezTo>
                    <a:pt x="187" y="468"/>
                    <a:pt x="187" y="467"/>
                    <a:pt x="186" y="467"/>
                  </a:cubicBezTo>
                  <a:close/>
                  <a:moveTo>
                    <a:pt x="180" y="428"/>
                  </a:moveTo>
                  <a:cubicBezTo>
                    <a:pt x="173" y="431"/>
                    <a:pt x="167" y="434"/>
                    <a:pt x="163" y="437"/>
                  </a:cubicBezTo>
                  <a:cubicBezTo>
                    <a:pt x="145" y="426"/>
                    <a:pt x="138" y="402"/>
                    <a:pt x="138" y="385"/>
                  </a:cubicBezTo>
                  <a:cubicBezTo>
                    <a:pt x="138" y="368"/>
                    <a:pt x="145" y="344"/>
                    <a:pt x="163" y="332"/>
                  </a:cubicBezTo>
                  <a:cubicBezTo>
                    <a:pt x="167" y="336"/>
                    <a:pt x="173" y="339"/>
                    <a:pt x="180" y="342"/>
                  </a:cubicBezTo>
                  <a:cubicBezTo>
                    <a:pt x="180" y="343"/>
                    <a:pt x="180" y="344"/>
                    <a:pt x="180" y="345"/>
                  </a:cubicBezTo>
                  <a:cubicBezTo>
                    <a:pt x="181" y="348"/>
                    <a:pt x="183" y="352"/>
                    <a:pt x="187" y="355"/>
                  </a:cubicBezTo>
                  <a:cubicBezTo>
                    <a:pt x="181" y="353"/>
                    <a:pt x="176" y="352"/>
                    <a:pt x="172" y="354"/>
                  </a:cubicBezTo>
                  <a:cubicBezTo>
                    <a:pt x="170" y="354"/>
                    <a:pt x="168" y="356"/>
                    <a:pt x="167" y="358"/>
                  </a:cubicBezTo>
                  <a:cubicBezTo>
                    <a:pt x="166" y="360"/>
                    <a:pt x="166" y="362"/>
                    <a:pt x="167" y="364"/>
                  </a:cubicBezTo>
                  <a:cubicBezTo>
                    <a:pt x="169" y="368"/>
                    <a:pt x="175" y="371"/>
                    <a:pt x="180" y="374"/>
                  </a:cubicBezTo>
                  <a:cubicBezTo>
                    <a:pt x="174" y="374"/>
                    <a:pt x="167" y="375"/>
                    <a:pt x="163" y="378"/>
                  </a:cubicBezTo>
                  <a:cubicBezTo>
                    <a:pt x="161" y="380"/>
                    <a:pt x="160" y="382"/>
                    <a:pt x="160" y="385"/>
                  </a:cubicBezTo>
                  <a:cubicBezTo>
                    <a:pt x="160" y="385"/>
                    <a:pt x="160" y="385"/>
                    <a:pt x="160" y="385"/>
                  </a:cubicBezTo>
                  <a:cubicBezTo>
                    <a:pt x="160" y="385"/>
                    <a:pt x="160" y="385"/>
                    <a:pt x="160" y="385"/>
                  </a:cubicBezTo>
                  <a:cubicBezTo>
                    <a:pt x="160" y="387"/>
                    <a:pt x="161" y="389"/>
                    <a:pt x="163" y="391"/>
                  </a:cubicBezTo>
                  <a:cubicBezTo>
                    <a:pt x="167" y="394"/>
                    <a:pt x="174" y="395"/>
                    <a:pt x="180" y="396"/>
                  </a:cubicBezTo>
                  <a:cubicBezTo>
                    <a:pt x="175" y="398"/>
                    <a:pt x="169" y="402"/>
                    <a:pt x="167" y="406"/>
                  </a:cubicBezTo>
                  <a:cubicBezTo>
                    <a:pt x="166" y="408"/>
                    <a:pt x="166" y="410"/>
                    <a:pt x="167" y="412"/>
                  </a:cubicBezTo>
                  <a:cubicBezTo>
                    <a:pt x="168" y="414"/>
                    <a:pt x="170" y="415"/>
                    <a:pt x="172" y="416"/>
                  </a:cubicBezTo>
                  <a:cubicBezTo>
                    <a:pt x="176" y="417"/>
                    <a:pt x="181" y="416"/>
                    <a:pt x="187" y="415"/>
                  </a:cubicBezTo>
                  <a:cubicBezTo>
                    <a:pt x="183" y="418"/>
                    <a:pt x="181" y="421"/>
                    <a:pt x="180" y="425"/>
                  </a:cubicBezTo>
                  <a:cubicBezTo>
                    <a:pt x="180" y="426"/>
                    <a:pt x="180" y="427"/>
                    <a:pt x="180" y="428"/>
                  </a:cubicBezTo>
                  <a:close/>
                  <a:moveTo>
                    <a:pt x="188" y="392"/>
                  </a:moveTo>
                  <a:cubicBezTo>
                    <a:pt x="182" y="392"/>
                    <a:pt x="170" y="392"/>
                    <a:pt x="166" y="388"/>
                  </a:cubicBezTo>
                  <a:cubicBezTo>
                    <a:pt x="165" y="387"/>
                    <a:pt x="164" y="386"/>
                    <a:pt x="164" y="385"/>
                  </a:cubicBezTo>
                  <a:cubicBezTo>
                    <a:pt x="164" y="385"/>
                    <a:pt x="164" y="385"/>
                    <a:pt x="164" y="385"/>
                  </a:cubicBezTo>
                  <a:cubicBezTo>
                    <a:pt x="164" y="385"/>
                    <a:pt x="164" y="385"/>
                    <a:pt x="164" y="385"/>
                  </a:cubicBezTo>
                  <a:cubicBezTo>
                    <a:pt x="164" y="385"/>
                    <a:pt x="164" y="385"/>
                    <a:pt x="164" y="385"/>
                  </a:cubicBezTo>
                  <a:cubicBezTo>
                    <a:pt x="164" y="383"/>
                    <a:pt x="165" y="382"/>
                    <a:pt x="166" y="381"/>
                  </a:cubicBezTo>
                  <a:cubicBezTo>
                    <a:pt x="170" y="377"/>
                    <a:pt x="182" y="377"/>
                    <a:pt x="188" y="378"/>
                  </a:cubicBezTo>
                  <a:cubicBezTo>
                    <a:pt x="188" y="380"/>
                    <a:pt x="188" y="382"/>
                    <a:pt x="188" y="385"/>
                  </a:cubicBezTo>
                  <a:cubicBezTo>
                    <a:pt x="188" y="385"/>
                    <a:pt x="188" y="385"/>
                    <a:pt x="188" y="385"/>
                  </a:cubicBezTo>
                  <a:cubicBezTo>
                    <a:pt x="188" y="385"/>
                    <a:pt x="188" y="385"/>
                    <a:pt x="188" y="385"/>
                  </a:cubicBezTo>
                  <a:cubicBezTo>
                    <a:pt x="188" y="385"/>
                    <a:pt x="188" y="385"/>
                    <a:pt x="188" y="385"/>
                  </a:cubicBezTo>
                  <a:cubicBezTo>
                    <a:pt x="188" y="387"/>
                    <a:pt x="188" y="389"/>
                    <a:pt x="188" y="392"/>
                  </a:cubicBezTo>
                  <a:close/>
                  <a:moveTo>
                    <a:pt x="189" y="396"/>
                  </a:moveTo>
                  <a:cubicBezTo>
                    <a:pt x="190" y="400"/>
                    <a:pt x="192" y="404"/>
                    <a:pt x="195" y="408"/>
                  </a:cubicBezTo>
                  <a:cubicBezTo>
                    <a:pt x="189" y="410"/>
                    <a:pt x="178" y="414"/>
                    <a:pt x="173" y="412"/>
                  </a:cubicBezTo>
                  <a:cubicBezTo>
                    <a:pt x="172" y="412"/>
                    <a:pt x="171" y="411"/>
                    <a:pt x="171" y="410"/>
                  </a:cubicBezTo>
                  <a:cubicBezTo>
                    <a:pt x="170" y="409"/>
                    <a:pt x="170" y="408"/>
                    <a:pt x="171" y="407"/>
                  </a:cubicBezTo>
                  <a:cubicBezTo>
                    <a:pt x="173" y="402"/>
                    <a:pt x="184" y="398"/>
                    <a:pt x="189" y="396"/>
                  </a:cubicBezTo>
                  <a:close/>
                  <a:moveTo>
                    <a:pt x="171" y="362"/>
                  </a:moveTo>
                  <a:cubicBezTo>
                    <a:pt x="170" y="361"/>
                    <a:pt x="170" y="360"/>
                    <a:pt x="171" y="359"/>
                  </a:cubicBezTo>
                  <a:cubicBezTo>
                    <a:pt x="171" y="358"/>
                    <a:pt x="172" y="358"/>
                    <a:pt x="173" y="357"/>
                  </a:cubicBezTo>
                  <a:cubicBezTo>
                    <a:pt x="178" y="355"/>
                    <a:pt x="189" y="359"/>
                    <a:pt x="195" y="362"/>
                  </a:cubicBezTo>
                  <a:cubicBezTo>
                    <a:pt x="192" y="365"/>
                    <a:pt x="190" y="369"/>
                    <a:pt x="189" y="374"/>
                  </a:cubicBezTo>
                  <a:cubicBezTo>
                    <a:pt x="184" y="372"/>
                    <a:pt x="173" y="367"/>
                    <a:pt x="171" y="362"/>
                  </a:cubicBezTo>
                  <a:close/>
                  <a:moveTo>
                    <a:pt x="184" y="344"/>
                  </a:moveTo>
                  <a:cubicBezTo>
                    <a:pt x="184" y="344"/>
                    <a:pt x="184" y="343"/>
                    <a:pt x="184" y="343"/>
                  </a:cubicBezTo>
                  <a:cubicBezTo>
                    <a:pt x="192" y="346"/>
                    <a:pt x="202" y="348"/>
                    <a:pt x="213" y="350"/>
                  </a:cubicBezTo>
                  <a:cubicBezTo>
                    <a:pt x="209" y="352"/>
                    <a:pt x="204" y="354"/>
                    <a:pt x="201" y="357"/>
                  </a:cubicBezTo>
                  <a:cubicBezTo>
                    <a:pt x="200" y="357"/>
                    <a:pt x="199" y="358"/>
                    <a:pt x="198" y="359"/>
                  </a:cubicBezTo>
                  <a:cubicBezTo>
                    <a:pt x="194" y="356"/>
                    <a:pt x="185" y="349"/>
                    <a:pt x="184" y="344"/>
                  </a:cubicBezTo>
                  <a:close/>
                  <a:moveTo>
                    <a:pt x="184" y="425"/>
                  </a:moveTo>
                  <a:cubicBezTo>
                    <a:pt x="185" y="420"/>
                    <a:pt x="194" y="414"/>
                    <a:pt x="198" y="411"/>
                  </a:cubicBezTo>
                  <a:cubicBezTo>
                    <a:pt x="199" y="411"/>
                    <a:pt x="200" y="412"/>
                    <a:pt x="201" y="413"/>
                  </a:cubicBezTo>
                  <a:cubicBezTo>
                    <a:pt x="204" y="416"/>
                    <a:pt x="209" y="418"/>
                    <a:pt x="213" y="420"/>
                  </a:cubicBezTo>
                  <a:cubicBezTo>
                    <a:pt x="202" y="421"/>
                    <a:pt x="192" y="424"/>
                    <a:pt x="184" y="427"/>
                  </a:cubicBezTo>
                  <a:cubicBezTo>
                    <a:pt x="184" y="426"/>
                    <a:pt x="184" y="426"/>
                    <a:pt x="184" y="425"/>
                  </a:cubicBezTo>
                  <a:close/>
                  <a:moveTo>
                    <a:pt x="203" y="410"/>
                  </a:moveTo>
                  <a:cubicBezTo>
                    <a:pt x="195" y="404"/>
                    <a:pt x="192" y="395"/>
                    <a:pt x="192" y="385"/>
                  </a:cubicBezTo>
                  <a:cubicBezTo>
                    <a:pt x="192" y="374"/>
                    <a:pt x="195" y="366"/>
                    <a:pt x="203" y="360"/>
                  </a:cubicBezTo>
                  <a:cubicBezTo>
                    <a:pt x="217" y="349"/>
                    <a:pt x="240" y="347"/>
                    <a:pt x="262" y="348"/>
                  </a:cubicBezTo>
                  <a:cubicBezTo>
                    <a:pt x="258" y="349"/>
                    <a:pt x="254" y="351"/>
                    <a:pt x="251" y="353"/>
                  </a:cubicBezTo>
                  <a:cubicBezTo>
                    <a:pt x="245" y="358"/>
                    <a:pt x="242" y="364"/>
                    <a:pt x="242" y="372"/>
                  </a:cubicBezTo>
                  <a:cubicBezTo>
                    <a:pt x="242" y="379"/>
                    <a:pt x="245" y="383"/>
                    <a:pt x="249" y="385"/>
                  </a:cubicBezTo>
                  <a:cubicBezTo>
                    <a:pt x="245" y="387"/>
                    <a:pt x="242" y="391"/>
                    <a:pt x="242" y="397"/>
                  </a:cubicBezTo>
                  <a:cubicBezTo>
                    <a:pt x="242" y="405"/>
                    <a:pt x="245" y="412"/>
                    <a:pt x="251" y="416"/>
                  </a:cubicBezTo>
                  <a:cubicBezTo>
                    <a:pt x="254" y="418"/>
                    <a:pt x="258" y="420"/>
                    <a:pt x="262" y="421"/>
                  </a:cubicBezTo>
                  <a:cubicBezTo>
                    <a:pt x="240" y="422"/>
                    <a:pt x="217" y="420"/>
                    <a:pt x="203" y="410"/>
                  </a:cubicBezTo>
                  <a:close/>
                  <a:moveTo>
                    <a:pt x="186" y="302"/>
                  </a:moveTo>
                  <a:cubicBezTo>
                    <a:pt x="186" y="302"/>
                    <a:pt x="186" y="302"/>
                    <a:pt x="186" y="302"/>
                  </a:cubicBezTo>
                  <a:cubicBezTo>
                    <a:pt x="187" y="302"/>
                    <a:pt x="187" y="301"/>
                    <a:pt x="188" y="301"/>
                  </a:cubicBezTo>
                  <a:cubicBezTo>
                    <a:pt x="201" y="297"/>
                    <a:pt x="256" y="325"/>
                    <a:pt x="289" y="344"/>
                  </a:cubicBezTo>
                  <a:cubicBezTo>
                    <a:pt x="291" y="345"/>
                    <a:pt x="293" y="346"/>
                    <a:pt x="295" y="347"/>
                  </a:cubicBezTo>
                  <a:cubicBezTo>
                    <a:pt x="293" y="347"/>
                    <a:pt x="291" y="346"/>
                    <a:pt x="288" y="346"/>
                  </a:cubicBezTo>
                  <a:cubicBezTo>
                    <a:pt x="252" y="336"/>
                    <a:pt x="193" y="317"/>
                    <a:pt x="187" y="305"/>
                  </a:cubicBezTo>
                  <a:cubicBezTo>
                    <a:pt x="186" y="304"/>
                    <a:pt x="186" y="303"/>
                    <a:pt x="186" y="302"/>
                  </a:cubicBezTo>
                  <a:close/>
                  <a:moveTo>
                    <a:pt x="268" y="212"/>
                  </a:moveTo>
                  <a:cubicBezTo>
                    <a:pt x="266" y="214"/>
                    <a:pt x="266" y="219"/>
                    <a:pt x="266" y="223"/>
                  </a:cubicBezTo>
                  <a:cubicBezTo>
                    <a:pt x="263" y="218"/>
                    <a:pt x="260" y="214"/>
                    <a:pt x="256" y="212"/>
                  </a:cubicBezTo>
                  <a:cubicBezTo>
                    <a:pt x="254" y="211"/>
                    <a:pt x="252" y="211"/>
                    <a:pt x="250" y="212"/>
                  </a:cubicBezTo>
                  <a:cubicBezTo>
                    <a:pt x="248" y="212"/>
                    <a:pt x="247" y="214"/>
                    <a:pt x="246" y="216"/>
                  </a:cubicBezTo>
                  <a:cubicBezTo>
                    <a:pt x="244" y="220"/>
                    <a:pt x="246" y="226"/>
                    <a:pt x="247" y="232"/>
                  </a:cubicBezTo>
                  <a:cubicBezTo>
                    <a:pt x="243" y="228"/>
                    <a:pt x="238" y="224"/>
                    <a:pt x="233" y="223"/>
                  </a:cubicBezTo>
                  <a:cubicBezTo>
                    <a:pt x="230" y="223"/>
                    <a:pt x="228" y="224"/>
                    <a:pt x="226" y="226"/>
                  </a:cubicBezTo>
                  <a:cubicBezTo>
                    <a:pt x="226" y="226"/>
                    <a:pt x="226" y="226"/>
                    <a:pt x="226" y="226"/>
                  </a:cubicBezTo>
                  <a:cubicBezTo>
                    <a:pt x="226" y="226"/>
                    <a:pt x="226" y="226"/>
                    <a:pt x="226" y="226"/>
                  </a:cubicBezTo>
                  <a:cubicBezTo>
                    <a:pt x="224" y="228"/>
                    <a:pt x="224" y="230"/>
                    <a:pt x="224" y="232"/>
                  </a:cubicBezTo>
                  <a:cubicBezTo>
                    <a:pt x="224" y="237"/>
                    <a:pt x="228" y="243"/>
                    <a:pt x="232" y="247"/>
                  </a:cubicBezTo>
                  <a:cubicBezTo>
                    <a:pt x="227" y="245"/>
                    <a:pt x="220" y="244"/>
                    <a:pt x="216" y="246"/>
                  </a:cubicBezTo>
                  <a:cubicBezTo>
                    <a:pt x="214" y="247"/>
                    <a:pt x="213" y="248"/>
                    <a:pt x="212" y="250"/>
                  </a:cubicBezTo>
                  <a:cubicBezTo>
                    <a:pt x="211" y="252"/>
                    <a:pt x="211" y="254"/>
                    <a:pt x="212" y="256"/>
                  </a:cubicBezTo>
                  <a:cubicBezTo>
                    <a:pt x="214" y="260"/>
                    <a:pt x="219" y="263"/>
                    <a:pt x="223" y="266"/>
                  </a:cubicBezTo>
                  <a:cubicBezTo>
                    <a:pt x="219" y="266"/>
                    <a:pt x="215" y="266"/>
                    <a:pt x="212" y="268"/>
                  </a:cubicBezTo>
                  <a:cubicBezTo>
                    <a:pt x="211" y="268"/>
                    <a:pt x="210" y="269"/>
                    <a:pt x="209" y="270"/>
                  </a:cubicBezTo>
                  <a:cubicBezTo>
                    <a:pt x="203" y="267"/>
                    <a:pt x="196" y="265"/>
                    <a:pt x="191" y="265"/>
                  </a:cubicBezTo>
                  <a:cubicBezTo>
                    <a:pt x="186" y="244"/>
                    <a:pt x="198" y="222"/>
                    <a:pt x="210" y="210"/>
                  </a:cubicBezTo>
                  <a:cubicBezTo>
                    <a:pt x="222" y="198"/>
                    <a:pt x="244" y="186"/>
                    <a:pt x="265" y="190"/>
                  </a:cubicBezTo>
                  <a:cubicBezTo>
                    <a:pt x="266" y="196"/>
                    <a:pt x="267" y="202"/>
                    <a:pt x="270" y="209"/>
                  </a:cubicBezTo>
                  <a:cubicBezTo>
                    <a:pt x="270" y="210"/>
                    <a:pt x="269" y="210"/>
                    <a:pt x="268" y="212"/>
                  </a:cubicBezTo>
                  <a:close/>
                  <a:moveTo>
                    <a:pt x="271" y="214"/>
                  </a:moveTo>
                  <a:cubicBezTo>
                    <a:pt x="272" y="213"/>
                    <a:pt x="272" y="213"/>
                    <a:pt x="272" y="213"/>
                  </a:cubicBezTo>
                  <a:cubicBezTo>
                    <a:pt x="276" y="221"/>
                    <a:pt x="281" y="229"/>
                    <a:pt x="288" y="239"/>
                  </a:cubicBezTo>
                  <a:cubicBezTo>
                    <a:pt x="284" y="237"/>
                    <a:pt x="279" y="235"/>
                    <a:pt x="274" y="235"/>
                  </a:cubicBezTo>
                  <a:cubicBezTo>
                    <a:pt x="273" y="234"/>
                    <a:pt x="272" y="234"/>
                    <a:pt x="271" y="234"/>
                  </a:cubicBezTo>
                  <a:cubicBezTo>
                    <a:pt x="270" y="229"/>
                    <a:pt x="269" y="218"/>
                    <a:pt x="271" y="214"/>
                  </a:cubicBezTo>
                  <a:close/>
                  <a:moveTo>
                    <a:pt x="228" y="232"/>
                  </a:moveTo>
                  <a:cubicBezTo>
                    <a:pt x="227" y="231"/>
                    <a:pt x="228" y="230"/>
                    <a:pt x="229" y="229"/>
                  </a:cubicBezTo>
                  <a:cubicBezTo>
                    <a:pt x="229" y="229"/>
                    <a:pt x="229" y="229"/>
                    <a:pt x="229" y="229"/>
                  </a:cubicBezTo>
                  <a:cubicBezTo>
                    <a:pt x="229" y="229"/>
                    <a:pt x="229" y="229"/>
                    <a:pt x="229" y="229"/>
                  </a:cubicBezTo>
                  <a:cubicBezTo>
                    <a:pt x="229" y="229"/>
                    <a:pt x="229" y="229"/>
                    <a:pt x="229" y="229"/>
                  </a:cubicBezTo>
                  <a:cubicBezTo>
                    <a:pt x="230" y="228"/>
                    <a:pt x="231" y="227"/>
                    <a:pt x="232" y="227"/>
                  </a:cubicBezTo>
                  <a:cubicBezTo>
                    <a:pt x="238" y="228"/>
                    <a:pt x="247" y="236"/>
                    <a:pt x="251" y="241"/>
                  </a:cubicBezTo>
                  <a:cubicBezTo>
                    <a:pt x="249" y="242"/>
                    <a:pt x="247" y="243"/>
                    <a:pt x="245" y="245"/>
                  </a:cubicBezTo>
                  <a:cubicBezTo>
                    <a:pt x="245" y="245"/>
                    <a:pt x="245" y="245"/>
                    <a:pt x="245" y="245"/>
                  </a:cubicBezTo>
                  <a:cubicBezTo>
                    <a:pt x="245" y="245"/>
                    <a:pt x="245" y="245"/>
                    <a:pt x="245" y="245"/>
                  </a:cubicBezTo>
                  <a:cubicBezTo>
                    <a:pt x="245" y="245"/>
                    <a:pt x="245" y="245"/>
                    <a:pt x="245" y="245"/>
                  </a:cubicBezTo>
                  <a:cubicBezTo>
                    <a:pt x="244" y="247"/>
                    <a:pt x="242" y="249"/>
                    <a:pt x="241" y="250"/>
                  </a:cubicBezTo>
                  <a:cubicBezTo>
                    <a:pt x="237" y="247"/>
                    <a:pt x="228" y="238"/>
                    <a:pt x="228" y="232"/>
                  </a:cubicBezTo>
                  <a:close/>
                  <a:moveTo>
                    <a:pt x="239" y="254"/>
                  </a:moveTo>
                  <a:cubicBezTo>
                    <a:pt x="237" y="258"/>
                    <a:pt x="235" y="262"/>
                    <a:pt x="235" y="267"/>
                  </a:cubicBezTo>
                  <a:cubicBezTo>
                    <a:pt x="229" y="264"/>
                    <a:pt x="218" y="259"/>
                    <a:pt x="216" y="254"/>
                  </a:cubicBezTo>
                  <a:cubicBezTo>
                    <a:pt x="215" y="253"/>
                    <a:pt x="215" y="252"/>
                    <a:pt x="215" y="251"/>
                  </a:cubicBezTo>
                  <a:cubicBezTo>
                    <a:pt x="216" y="250"/>
                    <a:pt x="217" y="250"/>
                    <a:pt x="218" y="249"/>
                  </a:cubicBezTo>
                  <a:cubicBezTo>
                    <a:pt x="223" y="247"/>
                    <a:pt x="234" y="252"/>
                    <a:pt x="239" y="254"/>
                  </a:cubicBezTo>
                  <a:close/>
                  <a:moveTo>
                    <a:pt x="250" y="217"/>
                  </a:moveTo>
                  <a:cubicBezTo>
                    <a:pt x="250" y="216"/>
                    <a:pt x="251" y="216"/>
                    <a:pt x="252" y="215"/>
                  </a:cubicBezTo>
                  <a:cubicBezTo>
                    <a:pt x="253" y="215"/>
                    <a:pt x="253" y="215"/>
                    <a:pt x="255" y="215"/>
                  </a:cubicBezTo>
                  <a:cubicBezTo>
                    <a:pt x="260" y="218"/>
                    <a:pt x="265" y="228"/>
                    <a:pt x="267" y="234"/>
                  </a:cubicBezTo>
                  <a:cubicBezTo>
                    <a:pt x="263" y="235"/>
                    <a:pt x="258" y="236"/>
                    <a:pt x="254" y="238"/>
                  </a:cubicBezTo>
                  <a:cubicBezTo>
                    <a:pt x="252" y="233"/>
                    <a:pt x="248" y="222"/>
                    <a:pt x="250" y="217"/>
                  </a:cubicBezTo>
                  <a:close/>
                  <a:moveTo>
                    <a:pt x="214" y="271"/>
                  </a:moveTo>
                  <a:cubicBezTo>
                    <a:pt x="218" y="268"/>
                    <a:pt x="229" y="270"/>
                    <a:pt x="235" y="271"/>
                  </a:cubicBezTo>
                  <a:cubicBezTo>
                    <a:pt x="235" y="272"/>
                    <a:pt x="235" y="273"/>
                    <a:pt x="235" y="274"/>
                  </a:cubicBezTo>
                  <a:cubicBezTo>
                    <a:pt x="235" y="279"/>
                    <a:pt x="237" y="283"/>
                    <a:pt x="239" y="288"/>
                  </a:cubicBezTo>
                  <a:cubicBezTo>
                    <a:pt x="229" y="281"/>
                    <a:pt x="221" y="276"/>
                    <a:pt x="213" y="272"/>
                  </a:cubicBezTo>
                  <a:cubicBezTo>
                    <a:pt x="213" y="272"/>
                    <a:pt x="213" y="271"/>
                    <a:pt x="214" y="271"/>
                  </a:cubicBezTo>
                  <a:close/>
                  <a:moveTo>
                    <a:pt x="239" y="274"/>
                  </a:moveTo>
                  <a:cubicBezTo>
                    <a:pt x="238" y="264"/>
                    <a:pt x="241" y="255"/>
                    <a:pt x="248" y="248"/>
                  </a:cubicBezTo>
                  <a:cubicBezTo>
                    <a:pt x="256" y="240"/>
                    <a:pt x="264" y="237"/>
                    <a:pt x="274" y="238"/>
                  </a:cubicBezTo>
                  <a:cubicBezTo>
                    <a:pt x="291" y="240"/>
                    <a:pt x="309" y="256"/>
                    <a:pt x="323" y="272"/>
                  </a:cubicBezTo>
                  <a:cubicBezTo>
                    <a:pt x="320" y="270"/>
                    <a:pt x="316" y="268"/>
                    <a:pt x="313" y="268"/>
                  </a:cubicBezTo>
                  <a:cubicBezTo>
                    <a:pt x="305" y="267"/>
                    <a:pt x="298" y="269"/>
                    <a:pt x="293" y="275"/>
                  </a:cubicBezTo>
                  <a:cubicBezTo>
                    <a:pt x="288" y="279"/>
                    <a:pt x="287" y="284"/>
                    <a:pt x="289" y="288"/>
                  </a:cubicBezTo>
                  <a:cubicBezTo>
                    <a:pt x="284" y="287"/>
                    <a:pt x="279" y="288"/>
                    <a:pt x="275" y="292"/>
                  </a:cubicBezTo>
                  <a:cubicBezTo>
                    <a:pt x="269" y="298"/>
                    <a:pt x="267" y="305"/>
                    <a:pt x="268" y="313"/>
                  </a:cubicBezTo>
                  <a:cubicBezTo>
                    <a:pt x="269" y="316"/>
                    <a:pt x="270" y="320"/>
                    <a:pt x="272" y="323"/>
                  </a:cubicBezTo>
                  <a:cubicBezTo>
                    <a:pt x="256" y="309"/>
                    <a:pt x="241" y="291"/>
                    <a:pt x="239" y="274"/>
                  </a:cubicBezTo>
                  <a:close/>
                  <a:moveTo>
                    <a:pt x="301" y="188"/>
                  </a:moveTo>
                  <a:cubicBezTo>
                    <a:pt x="302" y="187"/>
                    <a:pt x="302" y="186"/>
                    <a:pt x="303" y="186"/>
                  </a:cubicBezTo>
                  <a:cubicBezTo>
                    <a:pt x="303" y="186"/>
                    <a:pt x="303" y="186"/>
                    <a:pt x="303" y="186"/>
                  </a:cubicBezTo>
                  <a:cubicBezTo>
                    <a:pt x="303" y="186"/>
                    <a:pt x="304" y="186"/>
                    <a:pt x="305" y="186"/>
                  </a:cubicBezTo>
                  <a:cubicBezTo>
                    <a:pt x="317" y="192"/>
                    <a:pt x="336" y="252"/>
                    <a:pt x="346" y="288"/>
                  </a:cubicBezTo>
                  <a:cubicBezTo>
                    <a:pt x="347" y="290"/>
                    <a:pt x="347" y="293"/>
                    <a:pt x="348" y="295"/>
                  </a:cubicBezTo>
                  <a:cubicBezTo>
                    <a:pt x="347" y="293"/>
                    <a:pt x="345" y="291"/>
                    <a:pt x="344" y="288"/>
                  </a:cubicBezTo>
                  <a:cubicBezTo>
                    <a:pt x="326" y="256"/>
                    <a:pt x="297" y="201"/>
                    <a:pt x="301" y="188"/>
                  </a:cubicBezTo>
                  <a:close/>
                  <a:moveTo>
                    <a:pt x="337" y="206"/>
                  </a:moveTo>
                  <a:cubicBezTo>
                    <a:pt x="340" y="207"/>
                    <a:pt x="343" y="227"/>
                    <a:pt x="344" y="250"/>
                  </a:cubicBezTo>
                  <a:cubicBezTo>
                    <a:pt x="344" y="256"/>
                    <a:pt x="345" y="262"/>
                    <a:pt x="345" y="268"/>
                  </a:cubicBezTo>
                  <a:cubicBezTo>
                    <a:pt x="337" y="234"/>
                    <a:pt x="333" y="208"/>
                    <a:pt x="337" y="206"/>
                  </a:cubicBezTo>
                  <a:close/>
                  <a:moveTo>
                    <a:pt x="385" y="138"/>
                  </a:moveTo>
                  <a:cubicBezTo>
                    <a:pt x="402" y="138"/>
                    <a:pt x="426" y="144"/>
                    <a:pt x="438" y="163"/>
                  </a:cubicBezTo>
                  <a:cubicBezTo>
                    <a:pt x="434" y="167"/>
                    <a:pt x="431" y="173"/>
                    <a:pt x="428" y="180"/>
                  </a:cubicBezTo>
                  <a:cubicBezTo>
                    <a:pt x="427" y="179"/>
                    <a:pt x="426" y="179"/>
                    <a:pt x="425" y="180"/>
                  </a:cubicBezTo>
                  <a:cubicBezTo>
                    <a:pt x="422" y="180"/>
                    <a:pt x="418" y="183"/>
                    <a:pt x="415" y="186"/>
                  </a:cubicBezTo>
                  <a:cubicBezTo>
                    <a:pt x="417" y="181"/>
                    <a:pt x="418" y="175"/>
                    <a:pt x="416" y="171"/>
                  </a:cubicBezTo>
                  <a:cubicBezTo>
                    <a:pt x="415" y="169"/>
                    <a:pt x="414" y="168"/>
                    <a:pt x="412" y="167"/>
                  </a:cubicBezTo>
                  <a:cubicBezTo>
                    <a:pt x="410" y="166"/>
                    <a:pt x="408" y="166"/>
                    <a:pt x="406" y="167"/>
                  </a:cubicBezTo>
                  <a:cubicBezTo>
                    <a:pt x="402" y="169"/>
                    <a:pt x="398" y="174"/>
                    <a:pt x="396" y="179"/>
                  </a:cubicBezTo>
                  <a:cubicBezTo>
                    <a:pt x="396" y="173"/>
                    <a:pt x="395" y="167"/>
                    <a:pt x="391" y="163"/>
                  </a:cubicBezTo>
                  <a:cubicBezTo>
                    <a:pt x="390" y="161"/>
                    <a:pt x="388" y="160"/>
                    <a:pt x="385" y="160"/>
                  </a:cubicBezTo>
                  <a:cubicBezTo>
                    <a:pt x="385" y="160"/>
                    <a:pt x="385" y="160"/>
                    <a:pt x="385" y="160"/>
                  </a:cubicBezTo>
                  <a:cubicBezTo>
                    <a:pt x="385" y="160"/>
                    <a:pt x="385" y="160"/>
                    <a:pt x="385" y="160"/>
                  </a:cubicBezTo>
                  <a:cubicBezTo>
                    <a:pt x="382" y="160"/>
                    <a:pt x="380" y="161"/>
                    <a:pt x="379" y="163"/>
                  </a:cubicBezTo>
                  <a:cubicBezTo>
                    <a:pt x="375" y="167"/>
                    <a:pt x="374" y="173"/>
                    <a:pt x="374" y="179"/>
                  </a:cubicBezTo>
                  <a:cubicBezTo>
                    <a:pt x="372" y="174"/>
                    <a:pt x="368" y="169"/>
                    <a:pt x="364" y="167"/>
                  </a:cubicBezTo>
                  <a:cubicBezTo>
                    <a:pt x="362" y="166"/>
                    <a:pt x="360" y="166"/>
                    <a:pt x="358" y="167"/>
                  </a:cubicBezTo>
                  <a:cubicBezTo>
                    <a:pt x="356" y="168"/>
                    <a:pt x="355" y="169"/>
                    <a:pt x="354" y="171"/>
                  </a:cubicBezTo>
                  <a:cubicBezTo>
                    <a:pt x="352" y="175"/>
                    <a:pt x="353" y="181"/>
                    <a:pt x="355" y="186"/>
                  </a:cubicBezTo>
                  <a:cubicBezTo>
                    <a:pt x="352" y="183"/>
                    <a:pt x="348" y="180"/>
                    <a:pt x="345" y="180"/>
                  </a:cubicBezTo>
                  <a:cubicBezTo>
                    <a:pt x="344" y="179"/>
                    <a:pt x="343" y="179"/>
                    <a:pt x="342" y="180"/>
                  </a:cubicBezTo>
                  <a:cubicBezTo>
                    <a:pt x="339" y="173"/>
                    <a:pt x="336" y="167"/>
                    <a:pt x="332" y="163"/>
                  </a:cubicBezTo>
                  <a:cubicBezTo>
                    <a:pt x="344" y="144"/>
                    <a:pt x="368" y="138"/>
                    <a:pt x="385" y="138"/>
                  </a:cubicBezTo>
                  <a:close/>
                  <a:moveTo>
                    <a:pt x="330" y="160"/>
                  </a:moveTo>
                  <a:cubicBezTo>
                    <a:pt x="328" y="158"/>
                    <a:pt x="326" y="157"/>
                    <a:pt x="325" y="156"/>
                  </a:cubicBezTo>
                  <a:cubicBezTo>
                    <a:pt x="323" y="155"/>
                    <a:pt x="322" y="155"/>
                    <a:pt x="321" y="154"/>
                  </a:cubicBezTo>
                  <a:cubicBezTo>
                    <a:pt x="329" y="133"/>
                    <a:pt x="360" y="121"/>
                    <a:pt x="385" y="121"/>
                  </a:cubicBezTo>
                  <a:cubicBezTo>
                    <a:pt x="410" y="121"/>
                    <a:pt x="441" y="133"/>
                    <a:pt x="449" y="154"/>
                  </a:cubicBezTo>
                  <a:cubicBezTo>
                    <a:pt x="448" y="155"/>
                    <a:pt x="447" y="155"/>
                    <a:pt x="445" y="156"/>
                  </a:cubicBezTo>
                  <a:cubicBezTo>
                    <a:pt x="444" y="157"/>
                    <a:pt x="442" y="158"/>
                    <a:pt x="441" y="160"/>
                  </a:cubicBezTo>
                  <a:cubicBezTo>
                    <a:pt x="428" y="141"/>
                    <a:pt x="403" y="134"/>
                    <a:pt x="385" y="134"/>
                  </a:cubicBezTo>
                  <a:cubicBezTo>
                    <a:pt x="367" y="134"/>
                    <a:pt x="342" y="141"/>
                    <a:pt x="330" y="160"/>
                  </a:cubicBezTo>
                  <a:close/>
                  <a:moveTo>
                    <a:pt x="426" y="183"/>
                  </a:moveTo>
                  <a:cubicBezTo>
                    <a:pt x="426" y="183"/>
                    <a:pt x="426" y="183"/>
                    <a:pt x="427" y="183"/>
                  </a:cubicBezTo>
                  <a:cubicBezTo>
                    <a:pt x="424" y="191"/>
                    <a:pt x="422" y="201"/>
                    <a:pt x="420" y="213"/>
                  </a:cubicBezTo>
                  <a:cubicBezTo>
                    <a:pt x="418" y="208"/>
                    <a:pt x="416" y="204"/>
                    <a:pt x="413" y="200"/>
                  </a:cubicBezTo>
                  <a:cubicBezTo>
                    <a:pt x="412" y="199"/>
                    <a:pt x="412" y="199"/>
                    <a:pt x="411" y="198"/>
                  </a:cubicBezTo>
                  <a:cubicBezTo>
                    <a:pt x="414" y="193"/>
                    <a:pt x="421" y="185"/>
                    <a:pt x="426" y="183"/>
                  </a:cubicBezTo>
                  <a:close/>
                  <a:moveTo>
                    <a:pt x="408" y="195"/>
                  </a:moveTo>
                  <a:cubicBezTo>
                    <a:pt x="404" y="192"/>
                    <a:pt x="400" y="190"/>
                    <a:pt x="396" y="189"/>
                  </a:cubicBezTo>
                  <a:cubicBezTo>
                    <a:pt x="398" y="183"/>
                    <a:pt x="403" y="173"/>
                    <a:pt x="408" y="171"/>
                  </a:cubicBezTo>
                  <a:cubicBezTo>
                    <a:pt x="409" y="170"/>
                    <a:pt x="410" y="170"/>
                    <a:pt x="411" y="171"/>
                  </a:cubicBezTo>
                  <a:cubicBezTo>
                    <a:pt x="411" y="171"/>
                    <a:pt x="412" y="172"/>
                    <a:pt x="412" y="173"/>
                  </a:cubicBezTo>
                  <a:cubicBezTo>
                    <a:pt x="414" y="178"/>
                    <a:pt x="410" y="189"/>
                    <a:pt x="408" y="195"/>
                  </a:cubicBezTo>
                  <a:close/>
                  <a:moveTo>
                    <a:pt x="392" y="188"/>
                  </a:moveTo>
                  <a:cubicBezTo>
                    <a:pt x="390" y="188"/>
                    <a:pt x="387" y="187"/>
                    <a:pt x="385" y="187"/>
                  </a:cubicBezTo>
                  <a:cubicBezTo>
                    <a:pt x="385" y="187"/>
                    <a:pt x="385" y="187"/>
                    <a:pt x="385" y="187"/>
                  </a:cubicBezTo>
                  <a:cubicBezTo>
                    <a:pt x="385" y="187"/>
                    <a:pt x="385" y="187"/>
                    <a:pt x="385" y="187"/>
                  </a:cubicBezTo>
                  <a:cubicBezTo>
                    <a:pt x="385" y="187"/>
                    <a:pt x="385" y="187"/>
                    <a:pt x="385" y="187"/>
                  </a:cubicBezTo>
                  <a:cubicBezTo>
                    <a:pt x="385" y="187"/>
                    <a:pt x="385" y="187"/>
                    <a:pt x="385" y="187"/>
                  </a:cubicBezTo>
                  <a:cubicBezTo>
                    <a:pt x="383" y="187"/>
                    <a:pt x="380" y="188"/>
                    <a:pt x="378" y="188"/>
                  </a:cubicBezTo>
                  <a:cubicBezTo>
                    <a:pt x="378" y="182"/>
                    <a:pt x="378" y="170"/>
                    <a:pt x="382" y="166"/>
                  </a:cubicBezTo>
                  <a:cubicBezTo>
                    <a:pt x="383" y="164"/>
                    <a:pt x="384" y="164"/>
                    <a:pt x="385" y="164"/>
                  </a:cubicBezTo>
                  <a:cubicBezTo>
                    <a:pt x="385" y="164"/>
                    <a:pt x="385" y="164"/>
                    <a:pt x="385" y="164"/>
                  </a:cubicBezTo>
                  <a:cubicBezTo>
                    <a:pt x="385" y="164"/>
                    <a:pt x="385" y="164"/>
                    <a:pt x="385" y="164"/>
                  </a:cubicBezTo>
                  <a:cubicBezTo>
                    <a:pt x="385" y="164"/>
                    <a:pt x="385" y="164"/>
                    <a:pt x="385" y="164"/>
                  </a:cubicBezTo>
                  <a:cubicBezTo>
                    <a:pt x="386" y="164"/>
                    <a:pt x="388" y="164"/>
                    <a:pt x="388" y="166"/>
                  </a:cubicBezTo>
                  <a:cubicBezTo>
                    <a:pt x="392" y="170"/>
                    <a:pt x="392" y="182"/>
                    <a:pt x="392" y="188"/>
                  </a:cubicBezTo>
                  <a:close/>
                  <a:moveTo>
                    <a:pt x="374" y="189"/>
                  </a:moveTo>
                  <a:cubicBezTo>
                    <a:pt x="370" y="190"/>
                    <a:pt x="366" y="192"/>
                    <a:pt x="362" y="195"/>
                  </a:cubicBezTo>
                  <a:cubicBezTo>
                    <a:pt x="360" y="189"/>
                    <a:pt x="356" y="178"/>
                    <a:pt x="358" y="173"/>
                  </a:cubicBezTo>
                  <a:cubicBezTo>
                    <a:pt x="358" y="172"/>
                    <a:pt x="359" y="171"/>
                    <a:pt x="359" y="171"/>
                  </a:cubicBezTo>
                  <a:cubicBezTo>
                    <a:pt x="360" y="170"/>
                    <a:pt x="361" y="170"/>
                    <a:pt x="362" y="171"/>
                  </a:cubicBezTo>
                  <a:cubicBezTo>
                    <a:pt x="367" y="173"/>
                    <a:pt x="372" y="183"/>
                    <a:pt x="374" y="189"/>
                  </a:cubicBezTo>
                  <a:close/>
                  <a:moveTo>
                    <a:pt x="344" y="183"/>
                  </a:moveTo>
                  <a:cubicBezTo>
                    <a:pt x="349" y="185"/>
                    <a:pt x="356" y="193"/>
                    <a:pt x="359" y="198"/>
                  </a:cubicBezTo>
                  <a:cubicBezTo>
                    <a:pt x="358" y="199"/>
                    <a:pt x="358" y="199"/>
                    <a:pt x="357" y="200"/>
                  </a:cubicBezTo>
                  <a:cubicBezTo>
                    <a:pt x="354" y="204"/>
                    <a:pt x="352" y="208"/>
                    <a:pt x="350" y="213"/>
                  </a:cubicBezTo>
                  <a:cubicBezTo>
                    <a:pt x="348" y="201"/>
                    <a:pt x="346" y="191"/>
                    <a:pt x="343" y="183"/>
                  </a:cubicBezTo>
                  <a:cubicBezTo>
                    <a:pt x="344" y="183"/>
                    <a:pt x="344" y="183"/>
                    <a:pt x="344" y="183"/>
                  </a:cubicBezTo>
                  <a:close/>
                  <a:moveTo>
                    <a:pt x="360" y="203"/>
                  </a:moveTo>
                  <a:cubicBezTo>
                    <a:pt x="366" y="195"/>
                    <a:pt x="375" y="191"/>
                    <a:pt x="385" y="191"/>
                  </a:cubicBezTo>
                  <a:cubicBezTo>
                    <a:pt x="396" y="191"/>
                    <a:pt x="404" y="195"/>
                    <a:pt x="410" y="203"/>
                  </a:cubicBezTo>
                  <a:cubicBezTo>
                    <a:pt x="421" y="216"/>
                    <a:pt x="423" y="240"/>
                    <a:pt x="421" y="261"/>
                  </a:cubicBezTo>
                  <a:cubicBezTo>
                    <a:pt x="420" y="257"/>
                    <a:pt x="419" y="254"/>
                    <a:pt x="417" y="251"/>
                  </a:cubicBezTo>
                  <a:cubicBezTo>
                    <a:pt x="412" y="245"/>
                    <a:pt x="406" y="242"/>
                    <a:pt x="397" y="242"/>
                  </a:cubicBezTo>
                  <a:cubicBezTo>
                    <a:pt x="391" y="242"/>
                    <a:pt x="387" y="245"/>
                    <a:pt x="385" y="249"/>
                  </a:cubicBezTo>
                  <a:cubicBezTo>
                    <a:pt x="383" y="245"/>
                    <a:pt x="379" y="242"/>
                    <a:pt x="373" y="242"/>
                  </a:cubicBezTo>
                  <a:cubicBezTo>
                    <a:pt x="364" y="242"/>
                    <a:pt x="358" y="245"/>
                    <a:pt x="353" y="251"/>
                  </a:cubicBezTo>
                  <a:cubicBezTo>
                    <a:pt x="351" y="254"/>
                    <a:pt x="350" y="257"/>
                    <a:pt x="349" y="261"/>
                  </a:cubicBezTo>
                  <a:cubicBezTo>
                    <a:pt x="348" y="240"/>
                    <a:pt x="349" y="216"/>
                    <a:pt x="360" y="203"/>
                  </a:cubicBezTo>
                  <a:close/>
                  <a:moveTo>
                    <a:pt x="465" y="186"/>
                  </a:moveTo>
                  <a:cubicBezTo>
                    <a:pt x="466" y="186"/>
                    <a:pt x="467" y="186"/>
                    <a:pt x="467" y="186"/>
                  </a:cubicBezTo>
                  <a:cubicBezTo>
                    <a:pt x="467" y="186"/>
                    <a:pt x="467" y="186"/>
                    <a:pt x="467" y="186"/>
                  </a:cubicBezTo>
                  <a:cubicBezTo>
                    <a:pt x="468" y="186"/>
                    <a:pt x="468" y="187"/>
                    <a:pt x="469" y="188"/>
                  </a:cubicBezTo>
                  <a:cubicBezTo>
                    <a:pt x="473" y="201"/>
                    <a:pt x="444" y="256"/>
                    <a:pt x="426" y="288"/>
                  </a:cubicBezTo>
                  <a:cubicBezTo>
                    <a:pt x="425" y="291"/>
                    <a:pt x="423" y="293"/>
                    <a:pt x="422" y="295"/>
                  </a:cubicBezTo>
                  <a:cubicBezTo>
                    <a:pt x="423" y="293"/>
                    <a:pt x="423" y="290"/>
                    <a:pt x="424" y="288"/>
                  </a:cubicBezTo>
                  <a:cubicBezTo>
                    <a:pt x="434" y="252"/>
                    <a:pt x="453" y="192"/>
                    <a:pt x="465" y="186"/>
                  </a:cubicBezTo>
                  <a:close/>
                  <a:moveTo>
                    <a:pt x="425" y="268"/>
                  </a:moveTo>
                  <a:cubicBezTo>
                    <a:pt x="425" y="262"/>
                    <a:pt x="426" y="256"/>
                    <a:pt x="426" y="250"/>
                  </a:cubicBezTo>
                  <a:cubicBezTo>
                    <a:pt x="427" y="227"/>
                    <a:pt x="430" y="207"/>
                    <a:pt x="433" y="206"/>
                  </a:cubicBezTo>
                  <a:cubicBezTo>
                    <a:pt x="437" y="208"/>
                    <a:pt x="433" y="234"/>
                    <a:pt x="425" y="268"/>
                  </a:cubicBezTo>
                  <a:close/>
                  <a:moveTo>
                    <a:pt x="519" y="241"/>
                  </a:moveTo>
                  <a:cubicBezTo>
                    <a:pt x="523" y="236"/>
                    <a:pt x="532" y="228"/>
                    <a:pt x="538" y="227"/>
                  </a:cubicBezTo>
                  <a:cubicBezTo>
                    <a:pt x="539" y="227"/>
                    <a:pt x="540" y="228"/>
                    <a:pt x="541" y="229"/>
                  </a:cubicBezTo>
                  <a:cubicBezTo>
                    <a:pt x="541" y="229"/>
                    <a:pt x="541" y="229"/>
                    <a:pt x="541" y="229"/>
                  </a:cubicBezTo>
                  <a:cubicBezTo>
                    <a:pt x="541" y="229"/>
                    <a:pt x="541" y="229"/>
                    <a:pt x="541" y="229"/>
                  </a:cubicBezTo>
                  <a:cubicBezTo>
                    <a:pt x="541" y="229"/>
                    <a:pt x="541" y="229"/>
                    <a:pt x="541" y="229"/>
                  </a:cubicBezTo>
                  <a:cubicBezTo>
                    <a:pt x="542" y="230"/>
                    <a:pt x="543" y="231"/>
                    <a:pt x="542" y="232"/>
                  </a:cubicBezTo>
                  <a:cubicBezTo>
                    <a:pt x="542" y="238"/>
                    <a:pt x="534" y="247"/>
                    <a:pt x="529" y="250"/>
                  </a:cubicBezTo>
                  <a:cubicBezTo>
                    <a:pt x="528" y="249"/>
                    <a:pt x="526" y="247"/>
                    <a:pt x="525" y="245"/>
                  </a:cubicBezTo>
                  <a:cubicBezTo>
                    <a:pt x="525" y="245"/>
                    <a:pt x="525" y="245"/>
                    <a:pt x="525" y="245"/>
                  </a:cubicBezTo>
                  <a:cubicBezTo>
                    <a:pt x="525" y="245"/>
                    <a:pt x="525" y="245"/>
                    <a:pt x="525" y="245"/>
                  </a:cubicBezTo>
                  <a:cubicBezTo>
                    <a:pt x="523" y="243"/>
                    <a:pt x="521" y="242"/>
                    <a:pt x="519" y="241"/>
                  </a:cubicBezTo>
                  <a:close/>
                  <a:moveTo>
                    <a:pt x="516" y="238"/>
                  </a:moveTo>
                  <a:cubicBezTo>
                    <a:pt x="512" y="236"/>
                    <a:pt x="507" y="235"/>
                    <a:pt x="503" y="234"/>
                  </a:cubicBezTo>
                  <a:cubicBezTo>
                    <a:pt x="505" y="228"/>
                    <a:pt x="510" y="218"/>
                    <a:pt x="516" y="215"/>
                  </a:cubicBezTo>
                  <a:cubicBezTo>
                    <a:pt x="517" y="215"/>
                    <a:pt x="517" y="215"/>
                    <a:pt x="518" y="215"/>
                  </a:cubicBezTo>
                  <a:cubicBezTo>
                    <a:pt x="519" y="216"/>
                    <a:pt x="520" y="216"/>
                    <a:pt x="520" y="217"/>
                  </a:cubicBezTo>
                  <a:cubicBezTo>
                    <a:pt x="522" y="222"/>
                    <a:pt x="518" y="233"/>
                    <a:pt x="516" y="238"/>
                  </a:cubicBezTo>
                  <a:close/>
                  <a:moveTo>
                    <a:pt x="552" y="249"/>
                  </a:moveTo>
                  <a:cubicBezTo>
                    <a:pt x="554" y="250"/>
                    <a:pt x="554" y="250"/>
                    <a:pt x="555" y="251"/>
                  </a:cubicBezTo>
                  <a:cubicBezTo>
                    <a:pt x="555" y="252"/>
                    <a:pt x="555" y="253"/>
                    <a:pt x="554" y="254"/>
                  </a:cubicBezTo>
                  <a:cubicBezTo>
                    <a:pt x="552" y="259"/>
                    <a:pt x="541" y="264"/>
                    <a:pt x="535" y="267"/>
                  </a:cubicBezTo>
                  <a:cubicBezTo>
                    <a:pt x="535" y="262"/>
                    <a:pt x="534" y="258"/>
                    <a:pt x="531" y="254"/>
                  </a:cubicBezTo>
                  <a:cubicBezTo>
                    <a:pt x="537" y="252"/>
                    <a:pt x="547" y="247"/>
                    <a:pt x="552" y="249"/>
                  </a:cubicBezTo>
                  <a:close/>
                  <a:moveTo>
                    <a:pt x="535" y="271"/>
                  </a:moveTo>
                  <a:cubicBezTo>
                    <a:pt x="541" y="270"/>
                    <a:pt x="552" y="268"/>
                    <a:pt x="556" y="271"/>
                  </a:cubicBezTo>
                  <a:cubicBezTo>
                    <a:pt x="557" y="271"/>
                    <a:pt x="557" y="272"/>
                    <a:pt x="557" y="272"/>
                  </a:cubicBezTo>
                  <a:cubicBezTo>
                    <a:pt x="549" y="276"/>
                    <a:pt x="541" y="281"/>
                    <a:pt x="531" y="288"/>
                  </a:cubicBezTo>
                  <a:cubicBezTo>
                    <a:pt x="533" y="283"/>
                    <a:pt x="535" y="279"/>
                    <a:pt x="535" y="274"/>
                  </a:cubicBezTo>
                  <a:cubicBezTo>
                    <a:pt x="535" y="273"/>
                    <a:pt x="535" y="272"/>
                    <a:pt x="535" y="271"/>
                  </a:cubicBezTo>
                  <a:close/>
                  <a:moveTo>
                    <a:pt x="547" y="266"/>
                  </a:moveTo>
                  <a:cubicBezTo>
                    <a:pt x="551" y="263"/>
                    <a:pt x="556" y="260"/>
                    <a:pt x="558" y="256"/>
                  </a:cubicBezTo>
                  <a:cubicBezTo>
                    <a:pt x="559" y="254"/>
                    <a:pt x="559" y="252"/>
                    <a:pt x="558" y="250"/>
                  </a:cubicBezTo>
                  <a:cubicBezTo>
                    <a:pt x="557" y="248"/>
                    <a:pt x="556" y="247"/>
                    <a:pt x="554" y="246"/>
                  </a:cubicBezTo>
                  <a:cubicBezTo>
                    <a:pt x="550" y="244"/>
                    <a:pt x="543" y="245"/>
                    <a:pt x="538" y="247"/>
                  </a:cubicBezTo>
                  <a:cubicBezTo>
                    <a:pt x="542" y="243"/>
                    <a:pt x="546" y="237"/>
                    <a:pt x="546" y="232"/>
                  </a:cubicBezTo>
                  <a:cubicBezTo>
                    <a:pt x="546" y="230"/>
                    <a:pt x="546" y="228"/>
                    <a:pt x="544" y="226"/>
                  </a:cubicBezTo>
                  <a:cubicBezTo>
                    <a:pt x="544" y="226"/>
                    <a:pt x="544" y="226"/>
                    <a:pt x="544" y="226"/>
                  </a:cubicBezTo>
                  <a:cubicBezTo>
                    <a:pt x="544" y="226"/>
                    <a:pt x="544" y="226"/>
                    <a:pt x="544" y="226"/>
                  </a:cubicBezTo>
                  <a:cubicBezTo>
                    <a:pt x="542" y="224"/>
                    <a:pt x="540" y="223"/>
                    <a:pt x="537" y="223"/>
                  </a:cubicBezTo>
                  <a:cubicBezTo>
                    <a:pt x="532" y="224"/>
                    <a:pt x="527" y="228"/>
                    <a:pt x="523" y="232"/>
                  </a:cubicBezTo>
                  <a:cubicBezTo>
                    <a:pt x="524" y="226"/>
                    <a:pt x="526" y="220"/>
                    <a:pt x="524" y="216"/>
                  </a:cubicBezTo>
                  <a:cubicBezTo>
                    <a:pt x="523" y="214"/>
                    <a:pt x="522" y="212"/>
                    <a:pt x="520" y="212"/>
                  </a:cubicBezTo>
                  <a:cubicBezTo>
                    <a:pt x="518" y="211"/>
                    <a:pt x="516" y="211"/>
                    <a:pt x="514" y="212"/>
                  </a:cubicBezTo>
                  <a:cubicBezTo>
                    <a:pt x="510" y="214"/>
                    <a:pt x="507" y="218"/>
                    <a:pt x="504" y="223"/>
                  </a:cubicBezTo>
                  <a:cubicBezTo>
                    <a:pt x="504" y="219"/>
                    <a:pt x="504" y="214"/>
                    <a:pt x="502" y="212"/>
                  </a:cubicBezTo>
                  <a:cubicBezTo>
                    <a:pt x="501" y="210"/>
                    <a:pt x="501" y="210"/>
                    <a:pt x="500" y="209"/>
                  </a:cubicBezTo>
                  <a:cubicBezTo>
                    <a:pt x="503" y="202"/>
                    <a:pt x="504" y="196"/>
                    <a:pt x="505" y="190"/>
                  </a:cubicBezTo>
                  <a:cubicBezTo>
                    <a:pt x="526" y="186"/>
                    <a:pt x="548" y="198"/>
                    <a:pt x="560" y="210"/>
                  </a:cubicBezTo>
                  <a:cubicBezTo>
                    <a:pt x="572" y="222"/>
                    <a:pt x="584" y="244"/>
                    <a:pt x="579" y="265"/>
                  </a:cubicBezTo>
                  <a:cubicBezTo>
                    <a:pt x="574" y="265"/>
                    <a:pt x="568" y="267"/>
                    <a:pt x="561" y="270"/>
                  </a:cubicBezTo>
                  <a:cubicBezTo>
                    <a:pt x="560" y="269"/>
                    <a:pt x="559" y="268"/>
                    <a:pt x="558" y="268"/>
                  </a:cubicBezTo>
                  <a:cubicBezTo>
                    <a:pt x="555" y="266"/>
                    <a:pt x="551" y="266"/>
                    <a:pt x="547" y="266"/>
                  </a:cubicBezTo>
                  <a:close/>
                  <a:moveTo>
                    <a:pt x="499" y="234"/>
                  </a:moveTo>
                  <a:cubicBezTo>
                    <a:pt x="498" y="234"/>
                    <a:pt x="497" y="234"/>
                    <a:pt x="496" y="235"/>
                  </a:cubicBezTo>
                  <a:cubicBezTo>
                    <a:pt x="491" y="235"/>
                    <a:pt x="486" y="237"/>
                    <a:pt x="482" y="239"/>
                  </a:cubicBezTo>
                  <a:cubicBezTo>
                    <a:pt x="489" y="229"/>
                    <a:pt x="494" y="221"/>
                    <a:pt x="498" y="213"/>
                  </a:cubicBezTo>
                  <a:cubicBezTo>
                    <a:pt x="498" y="213"/>
                    <a:pt x="498" y="213"/>
                    <a:pt x="499" y="214"/>
                  </a:cubicBezTo>
                  <a:cubicBezTo>
                    <a:pt x="501" y="218"/>
                    <a:pt x="500" y="229"/>
                    <a:pt x="499" y="234"/>
                  </a:cubicBezTo>
                  <a:close/>
                  <a:moveTo>
                    <a:pt x="496" y="238"/>
                  </a:moveTo>
                  <a:cubicBezTo>
                    <a:pt x="506" y="237"/>
                    <a:pt x="514" y="241"/>
                    <a:pt x="522" y="248"/>
                  </a:cubicBezTo>
                  <a:cubicBezTo>
                    <a:pt x="529" y="255"/>
                    <a:pt x="532" y="264"/>
                    <a:pt x="531" y="274"/>
                  </a:cubicBezTo>
                  <a:cubicBezTo>
                    <a:pt x="529" y="291"/>
                    <a:pt x="514" y="309"/>
                    <a:pt x="498" y="323"/>
                  </a:cubicBezTo>
                  <a:cubicBezTo>
                    <a:pt x="500" y="320"/>
                    <a:pt x="501" y="316"/>
                    <a:pt x="502" y="313"/>
                  </a:cubicBezTo>
                  <a:cubicBezTo>
                    <a:pt x="503" y="305"/>
                    <a:pt x="501" y="298"/>
                    <a:pt x="495" y="292"/>
                  </a:cubicBezTo>
                  <a:cubicBezTo>
                    <a:pt x="491" y="288"/>
                    <a:pt x="486" y="287"/>
                    <a:pt x="481" y="288"/>
                  </a:cubicBezTo>
                  <a:cubicBezTo>
                    <a:pt x="483" y="284"/>
                    <a:pt x="482" y="279"/>
                    <a:pt x="477" y="275"/>
                  </a:cubicBezTo>
                  <a:cubicBezTo>
                    <a:pt x="472" y="269"/>
                    <a:pt x="465" y="267"/>
                    <a:pt x="457" y="268"/>
                  </a:cubicBezTo>
                  <a:cubicBezTo>
                    <a:pt x="454" y="268"/>
                    <a:pt x="450" y="270"/>
                    <a:pt x="447" y="272"/>
                  </a:cubicBezTo>
                  <a:cubicBezTo>
                    <a:pt x="461" y="256"/>
                    <a:pt x="479" y="240"/>
                    <a:pt x="496" y="238"/>
                  </a:cubicBezTo>
                  <a:close/>
                  <a:moveTo>
                    <a:pt x="584" y="302"/>
                  </a:moveTo>
                  <a:cubicBezTo>
                    <a:pt x="584" y="303"/>
                    <a:pt x="584" y="304"/>
                    <a:pt x="583" y="305"/>
                  </a:cubicBezTo>
                  <a:cubicBezTo>
                    <a:pt x="577" y="317"/>
                    <a:pt x="518" y="336"/>
                    <a:pt x="482" y="346"/>
                  </a:cubicBezTo>
                  <a:cubicBezTo>
                    <a:pt x="480" y="346"/>
                    <a:pt x="477" y="347"/>
                    <a:pt x="475" y="347"/>
                  </a:cubicBezTo>
                  <a:cubicBezTo>
                    <a:pt x="477" y="346"/>
                    <a:pt x="479" y="345"/>
                    <a:pt x="481" y="344"/>
                  </a:cubicBezTo>
                  <a:cubicBezTo>
                    <a:pt x="514" y="325"/>
                    <a:pt x="569" y="297"/>
                    <a:pt x="582" y="301"/>
                  </a:cubicBezTo>
                  <a:cubicBezTo>
                    <a:pt x="583" y="301"/>
                    <a:pt x="584" y="302"/>
                    <a:pt x="584" y="302"/>
                  </a:cubicBezTo>
                  <a:close/>
                  <a:moveTo>
                    <a:pt x="590" y="342"/>
                  </a:moveTo>
                  <a:cubicBezTo>
                    <a:pt x="597" y="339"/>
                    <a:pt x="603" y="336"/>
                    <a:pt x="607" y="332"/>
                  </a:cubicBezTo>
                  <a:cubicBezTo>
                    <a:pt x="625" y="344"/>
                    <a:pt x="632" y="368"/>
                    <a:pt x="632" y="385"/>
                  </a:cubicBezTo>
                  <a:cubicBezTo>
                    <a:pt x="632" y="402"/>
                    <a:pt x="625" y="426"/>
                    <a:pt x="607" y="437"/>
                  </a:cubicBezTo>
                  <a:cubicBezTo>
                    <a:pt x="603" y="434"/>
                    <a:pt x="597" y="431"/>
                    <a:pt x="590" y="428"/>
                  </a:cubicBezTo>
                  <a:cubicBezTo>
                    <a:pt x="590" y="427"/>
                    <a:pt x="590" y="426"/>
                    <a:pt x="590" y="425"/>
                  </a:cubicBezTo>
                  <a:cubicBezTo>
                    <a:pt x="589" y="421"/>
                    <a:pt x="587" y="418"/>
                    <a:pt x="583" y="415"/>
                  </a:cubicBezTo>
                  <a:cubicBezTo>
                    <a:pt x="589" y="416"/>
                    <a:pt x="594" y="417"/>
                    <a:pt x="598" y="416"/>
                  </a:cubicBezTo>
                  <a:cubicBezTo>
                    <a:pt x="600" y="415"/>
                    <a:pt x="602" y="414"/>
                    <a:pt x="603" y="412"/>
                  </a:cubicBezTo>
                  <a:cubicBezTo>
                    <a:pt x="604" y="410"/>
                    <a:pt x="604" y="408"/>
                    <a:pt x="603" y="406"/>
                  </a:cubicBezTo>
                  <a:cubicBezTo>
                    <a:pt x="601" y="402"/>
                    <a:pt x="596" y="398"/>
                    <a:pt x="591" y="396"/>
                  </a:cubicBezTo>
                  <a:cubicBezTo>
                    <a:pt x="596" y="395"/>
                    <a:pt x="603" y="394"/>
                    <a:pt x="607" y="391"/>
                  </a:cubicBezTo>
                  <a:cubicBezTo>
                    <a:pt x="609" y="389"/>
                    <a:pt x="610" y="387"/>
                    <a:pt x="610" y="385"/>
                  </a:cubicBezTo>
                  <a:cubicBezTo>
                    <a:pt x="610" y="385"/>
                    <a:pt x="610" y="385"/>
                    <a:pt x="610" y="385"/>
                  </a:cubicBezTo>
                  <a:cubicBezTo>
                    <a:pt x="610" y="385"/>
                    <a:pt x="610" y="385"/>
                    <a:pt x="610" y="385"/>
                  </a:cubicBezTo>
                  <a:cubicBezTo>
                    <a:pt x="610" y="382"/>
                    <a:pt x="609" y="380"/>
                    <a:pt x="607" y="378"/>
                  </a:cubicBezTo>
                  <a:cubicBezTo>
                    <a:pt x="603" y="375"/>
                    <a:pt x="596" y="374"/>
                    <a:pt x="591" y="374"/>
                  </a:cubicBezTo>
                  <a:cubicBezTo>
                    <a:pt x="596" y="371"/>
                    <a:pt x="601" y="368"/>
                    <a:pt x="603" y="364"/>
                  </a:cubicBezTo>
                  <a:cubicBezTo>
                    <a:pt x="604" y="362"/>
                    <a:pt x="604" y="360"/>
                    <a:pt x="603" y="358"/>
                  </a:cubicBezTo>
                  <a:cubicBezTo>
                    <a:pt x="602" y="356"/>
                    <a:pt x="600" y="354"/>
                    <a:pt x="598" y="354"/>
                  </a:cubicBezTo>
                  <a:cubicBezTo>
                    <a:pt x="594" y="352"/>
                    <a:pt x="589" y="353"/>
                    <a:pt x="583" y="355"/>
                  </a:cubicBezTo>
                  <a:cubicBezTo>
                    <a:pt x="587" y="352"/>
                    <a:pt x="589" y="348"/>
                    <a:pt x="590" y="345"/>
                  </a:cubicBezTo>
                  <a:cubicBezTo>
                    <a:pt x="590" y="344"/>
                    <a:pt x="590" y="343"/>
                    <a:pt x="590" y="342"/>
                  </a:cubicBezTo>
                  <a:close/>
                  <a:moveTo>
                    <a:pt x="582" y="378"/>
                  </a:moveTo>
                  <a:cubicBezTo>
                    <a:pt x="588" y="377"/>
                    <a:pt x="600" y="377"/>
                    <a:pt x="604" y="381"/>
                  </a:cubicBezTo>
                  <a:cubicBezTo>
                    <a:pt x="605" y="382"/>
                    <a:pt x="606" y="383"/>
                    <a:pt x="606" y="385"/>
                  </a:cubicBezTo>
                  <a:cubicBezTo>
                    <a:pt x="606" y="385"/>
                    <a:pt x="606" y="385"/>
                    <a:pt x="606" y="385"/>
                  </a:cubicBezTo>
                  <a:cubicBezTo>
                    <a:pt x="606" y="385"/>
                    <a:pt x="606" y="385"/>
                    <a:pt x="606" y="385"/>
                  </a:cubicBezTo>
                  <a:cubicBezTo>
                    <a:pt x="606" y="385"/>
                    <a:pt x="606" y="385"/>
                    <a:pt x="606" y="385"/>
                  </a:cubicBezTo>
                  <a:cubicBezTo>
                    <a:pt x="606" y="386"/>
                    <a:pt x="605" y="387"/>
                    <a:pt x="604" y="388"/>
                  </a:cubicBezTo>
                  <a:cubicBezTo>
                    <a:pt x="600" y="392"/>
                    <a:pt x="588" y="392"/>
                    <a:pt x="582" y="392"/>
                  </a:cubicBezTo>
                  <a:cubicBezTo>
                    <a:pt x="582" y="389"/>
                    <a:pt x="582" y="387"/>
                    <a:pt x="582" y="385"/>
                  </a:cubicBezTo>
                  <a:cubicBezTo>
                    <a:pt x="582" y="385"/>
                    <a:pt x="582" y="385"/>
                    <a:pt x="582" y="385"/>
                  </a:cubicBezTo>
                  <a:cubicBezTo>
                    <a:pt x="582" y="385"/>
                    <a:pt x="582" y="385"/>
                    <a:pt x="582" y="385"/>
                  </a:cubicBezTo>
                  <a:cubicBezTo>
                    <a:pt x="582" y="382"/>
                    <a:pt x="582" y="380"/>
                    <a:pt x="582" y="378"/>
                  </a:cubicBezTo>
                  <a:close/>
                  <a:moveTo>
                    <a:pt x="581" y="374"/>
                  </a:moveTo>
                  <a:cubicBezTo>
                    <a:pt x="580" y="369"/>
                    <a:pt x="578" y="365"/>
                    <a:pt x="575" y="362"/>
                  </a:cubicBezTo>
                  <a:cubicBezTo>
                    <a:pt x="581" y="359"/>
                    <a:pt x="592" y="355"/>
                    <a:pt x="597" y="357"/>
                  </a:cubicBezTo>
                  <a:cubicBezTo>
                    <a:pt x="598" y="358"/>
                    <a:pt x="599" y="358"/>
                    <a:pt x="599" y="359"/>
                  </a:cubicBezTo>
                  <a:cubicBezTo>
                    <a:pt x="600" y="360"/>
                    <a:pt x="600" y="361"/>
                    <a:pt x="599" y="362"/>
                  </a:cubicBezTo>
                  <a:cubicBezTo>
                    <a:pt x="597" y="367"/>
                    <a:pt x="586" y="372"/>
                    <a:pt x="581" y="374"/>
                  </a:cubicBezTo>
                  <a:close/>
                  <a:moveTo>
                    <a:pt x="599" y="407"/>
                  </a:moveTo>
                  <a:cubicBezTo>
                    <a:pt x="600" y="408"/>
                    <a:pt x="600" y="409"/>
                    <a:pt x="599" y="410"/>
                  </a:cubicBezTo>
                  <a:cubicBezTo>
                    <a:pt x="599" y="411"/>
                    <a:pt x="598" y="412"/>
                    <a:pt x="597" y="412"/>
                  </a:cubicBezTo>
                  <a:cubicBezTo>
                    <a:pt x="592" y="414"/>
                    <a:pt x="581" y="410"/>
                    <a:pt x="575" y="408"/>
                  </a:cubicBezTo>
                  <a:cubicBezTo>
                    <a:pt x="578" y="404"/>
                    <a:pt x="580" y="400"/>
                    <a:pt x="581" y="396"/>
                  </a:cubicBezTo>
                  <a:cubicBezTo>
                    <a:pt x="586" y="398"/>
                    <a:pt x="597" y="402"/>
                    <a:pt x="599" y="407"/>
                  </a:cubicBezTo>
                  <a:close/>
                  <a:moveTo>
                    <a:pt x="586" y="425"/>
                  </a:moveTo>
                  <a:cubicBezTo>
                    <a:pt x="587" y="426"/>
                    <a:pt x="587" y="426"/>
                    <a:pt x="586" y="427"/>
                  </a:cubicBezTo>
                  <a:cubicBezTo>
                    <a:pt x="578" y="424"/>
                    <a:pt x="568" y="421"/>
                    <a:pt x="557" y="420"/>
                  </a:cubicBezTo>
                  <a:cubicBezTo>
                    <a:pt x="561" y="418"/>
                    <a:pt x="566" y="416"/>
                    <a:pt x="570" y="413"/>
                  </a:cubicBezTo>
                  <a:cubicBezTo>
                    <a:pt x="570" y="412"/>
                    <a:pt x="571" y="411"/>
                    <a:pt x="572" y="411"/>
                  </a:cubicBezTo>
                  <a:cubicBezTo>
                    <a:pt x="576" y="414"/>
                    <a:pt x="585" y="420"/>
                    <a:pt x="586" y="425"/>
                  </a:cubicBezTo>
                  <a:close/>
                  <a:moveTo>
                    <a:pt x="586" y="344"/>
                  </a:moveTo>
                  <a:cubicBezTo>
                    <a:pt x="585" y="349"/>
                    <a:pt x="576" y="356"/>
                    <a:pt x="572" y="359"/>
                  </a:cubicBezTo>
                  <a:cubicBezTo>
                    <a:pt x="571" y="358"/>
                    <a:pt x="570" y="357"/>
                    <a:pt x="570" y="357"/>
                  </a:cubicBezTo>
                  <a:cubicBezTo>
                    <a:pt x="566" y="354"/>
                    <a:pt x="561" y="352"/>
                    <a:pt x="557" y="350"/>
                  </a:cubicBezTo>
                  <a:cubicBezTo>
                    <a:pt x="568" y="348"/>
                    <a:pt x="578" y="346"/>
                    <a:pt x="586" y="343"/>
                  </a:cubicBezTo>
                  <a:cubicBezTo>
                    <a:pt x="587" y="343"/>
                    <a:pt x="587" y="344"/>
                    <a:pt x="586" y="344"/>
                  </a:cubicBezTo>
                  <a:close/>
                  <a:moveTo>
                    <a:pt x="567" y="360"/>
                  </a:moveTo>
                  <a:cubicBezTo>
                    <a:pt x="575" y="366"/>
                    <a:pt x="579" y="374"/>
                    <a:pt x="579" y="385"/>
                  </a:cubicBezTo>
                  <a:cubicBezTo>
                    <a:pt x="579" y="395"/>
                    <a:pt x="575" y="404"/>
                    <a:pt x="567" y="410"/>
                  </a:cubicBezTo>
                  <a:cubicBezTo>
                    <a:pt x="553" y="420"/>
                    <a:pt x="530" y="422"/>
                    <a:pt x="508" y="421"/>
                  </a:cubicBezTo>
                  <a:cubicBezTo>
                    <a:pt x="512" y="420"/>
                    <a:pt x="516" y="418"/>
                    <a:pt x="519" y="416"/>
                  </a:cubicBezTo>
                  <a:cubicBezTo>
                    <a:pt x="525" y="412"/>
                    <a:pt x="528" y="405"/>
                    <a:pt x="528" y="397"/>
                  </a:cubicBezTo>
                  <a:cubicBezTo>
                    <a:pt x="528" y="391"/>
                    <a:pt x="525" y="387"/>
                    <a:pt x="521" y="385"/>
                  </a:cubicBezTo>
                  <a:cubicBezTo>
                    <a:pt x="525" y="383"/>
                    <a:pt x="528" y="379"/>
                    <a:pt x="528" y="372"/>
                  </a:cubicBezTo>
                  <a:cubicBezTo>
                    <a:pt x="528" y="364"/>
                    <a:pt x="525" y="358"/>
                    <a:pt x="519" y="353"/>
                  </a:cubicBezTo>
                  <a:cubicBezTo>
                    <a:pt x="516" y="351"/>
                    <a:pt x="512" y="349"/>
                    <a:pt x="508" y="348"/>
                  </a:cubicBezTo>
                  <a:cubicBezTo>
                    <a:pt x="530" y="347"/>
                    <a:pt x="553" y="349"/>
                    <a:pt x="567" y="360"/>
                  </a:cubicBezTo>
                  <a:close/>
                  <a:moveTo>
                    <a:pt x="584" y="467"/>
                  </a:moveTo>
                  <a:cubicBezTo>
                    <a:pt x="584" y="467"/>
                    <a:pt x="583" y="468"/>
                    <a:pt x="582" y="469"/>
                  </a:cubicBezTo>
                  <a:cubicBezTo>
                    <a:pt x="569" y="473"/>
                    <a:pt x="514" y="444"/>
                    <a:pt x="481" y="426"/>
                  </a:cubicBezTo>
                  <a:cubicBezTo>
                    <a:pt x="479" y="424"/>
                    <a:pt x="477" y="423"/>
                    <a:pt x="475" y="422"/>
                  </a:cubicBezTo>
                  <a:cubicBezTo>
                    <a:pt x="477" y="423"/>
                    <a:pt x="480" y="423"/>
                    <a:pt x="482" y="424"/>
                  </a:cubicBezTo>
                  <a:cubicBezTo>
                    <a:pt x="518" y="434"/>
                    <a:pt x="577" y="452"/>
                    <a:pt x="583" y="465"/>
                  </a:cubicBezTo>
                  <a:cubicBezTo>
                    <a:pt x="584" y="466"/>
                    <a:pt x="584" y="467"/>
                    <a:pt x="584" y="467"/>
                  </a:cubicBezTo>
                  <a:close/>
                  <a:moveTo>
                    <a:pt x="418" y="460"/>
                  </a:moveTo>
                  <a:cubicBezTo>
                    <a:pt x="418" y="460"/>
                    <a:pt x="418" y="460"/>
                    <a:pt x="418" y="460"/>
                  </a:cubicBezTo>
                  <a:cubicBezTo>
                    <a:pt x="418" y="459"/>
                    <a:pt x="417" y="458"/>
                    <a:pt x="416" y="459"/>
                  </a:cubicBezTo>
                  <a:cubicBezTo>
                    <a:pt x="415" y="459"/>
                    <a:pt x="414" y="460"/>
                    <a:pt x="415" y="461"/>
                  </a:cubicBezTo>
                  <a:cubicBezTo>
                    <a:pt x="422" y="484"/>
                    <a:pt x="421" y="505"/>
                    <a:pt x="413" y="516"/>
                  </a:cubicBezTo>
                  <a:cubicBezTo>
                    <a:pt x="410" y="521"/>
                    <a:pt x="404" y="524"/>
                    <a:pt x="397" y="524"/>
                  </a:cubicBezTo>
                  <a:cubicBezTo>
                    <a:pt x="390" y="524"/>
                    <a:pt x="387" y="519"/>
                    <a:pt x="387" y="515"/>
                  </a:cubicBezTo>
                  <a:cubicBezTo>
                    <a:pt x="387" y="511"/>
                    <a:pt x="389" y="507"/>
                    <a:pt x="394" y="506"/>
                  </a:cubicBezTo>
                  <a:cubicBezTo>
                    <a:pt x="397" y="506"/>
                    <a:pt x="399" y="507"/>
                    <a:pt x="401" y="509"/>
                  </a:cubicBezTo>
                  <a:cubicBezTo>
                    <a:pt x="401" y="510"/>
                    <a:pt x="401" y="512"/>
                    <a:pt x="400" y="513"/>
                  </a:cubicBezTo>
                  <a:cubicBezTo>
                    <a:pt x="400" y="514"/>
                    <a:pt x="400" y="515"/>
                    <a:pt x="400" y="516"/>
                  </a:cubicBezTo>
                  <a:cubicBezTo>
                    <a:pt x="401" y="516"/>
                    <a:pt x="401" y="517"/>
                    <a:pt x="402" y="517"/>
                  </a:cubicBezTo>
                  <a:cubicBezTo>
                    <a:pt x="405" y="516"/>
                    <a:pt x="408" y="515"/>
                    <a:pt x="410" y="511"/>
                  </a:cubicBezTo>
                  <a:cubicBezTo>
                    <a:pt x="418" y="499"/>
                    <a:pt x="413" y="463"/>
                    <a:pt x="406" y="435"/>
                  </a:cubicBezTo>
                  <a:cubicBezTo>
                    <a:pt x="421" y="460"/>
                    <a:pt x="442" y="489"/>
                    <a:pt x="457" y="492"/>
                  </a:cubicBezTo>
                  <a:cubicBezTo>
                    <a:pt x="461" y="493"/>
                    <a:pt x="464" y="492"/>
                    <a:pt x="466" y="490"/>
                  </a:cubicBezTo>
                  <a:cubicBezTo>
                    <a:pt x="467" y="490"/>
                    <a:pt x="467" y="489"/>
                    <a:pt x="467" y="488"/>
                  </a:cubicBezTo>
                  <a:cubicBezTo>
                    <a:pt x="467" y="487"/>
                    <a:pt x="466" y="487"/>
                    <a:pt x="465" y="487"/>
                  </a:cubicBezTo>
                  <a:cubicBezTo>
                    <a:pt x="464" y="486"/>
                    <a:pt x="462" y="485"/>
                    <a:pt x="462" y="483"/>
                  </a:cubicBezTo>
                  <a:cubicBezTo>
                    <a:pt x="461" y="481"/>
                    <a:pt x="462" y="479"/>
                    <a:pt x="465" y="477"/>
                  </a:cubicBezTo>
                  <a:cubicBezTo>
                    <a:pt x="469" y="474"/>
                    <a:pt x="473" y="475"/>
                    <a:pt x="476" y="478"/>
                  </a:cubicBezTo>
                  <a:cubicBezTo>
                    <a:pt x="478" y="481"/>
                    <a:pt x="480" y="487"/>
                    <a:pt x="475" y="492"/>
                  </a:cubicBezTo>
                  <a:cubicBezTo>
                    <a:pt x="470" y="497"/>
                    <a:pt x="464" y="499"/>
                    <a:pt x="458" y="498"/>
                  </a:cubicBezTo>
                  <a:cubicBezTo>
                    <a:pt x="445" y="496"/>
                    <a:pt x="429" y="481"/>
                    <a:pt x="418" y="460"/>
                  </a:cubicBezTo>
                  <a:close/>
                  <a:moveTo>
                    <a:pt x="355" y="461"/>
                  </a:moveTo>
                  <a:cubicBezTo>
                    <a:pt x="355" y="461"/>
                    <a:pt x="355" y="461"/>
                    <a:pt x="355" y="461"/>
                  </a:cubicBezTo>
                  <a:cubicBezTo>
                    <a:pt x="356" y="460"/>
                    <a:pt x="355" y="459"/>
                    <a:pt x="355" y="459"/>
                  </a:cubicBezTo>
                  <a:cubicBezTo>
                    <a:pt x="354" y="458"/>
                    <a:pt x="352" y="459"/>
                    <a:pt x="352" y="460"/>
                  </a:cubicBezTo>
                  <a:cubicBezTo>
                    <a:pt x="341" y="481"/>
                    <a:pt x="325" y="496"/>
                    <a:pt x="312" y="498"/>
                  </a:cubicBezTo>
                  <a:cubicBezTo>
                    <a:pt x="306" y="499"/>
                    <a:pt x="300" y="497"/>
                    <a:pt x="295" y="492"/>
                  </a:cubicBezTo>
                  <a:cubicBezTo>
                    <a:pt x="290" y="487"/>
                    <a:pt x="292" y="481"/>
                    <a:pt x="294" y="478"/>
                  </a:cubicBezTo>
                  <a:cubicBezTo>
                    <a:pt x="297" y="475"/>
                    <a:pt x="301" y="474"/>
                    <a:pt x="305" y="477"/>
                  </a:cubicBezTo>
                  <a:cubicBezTo>
                    <a:pt x="308" y="479"/>
                    <a:pt x="309" y="481"/>
                    <a:pt x="308" y="483"/>
                  </a:cubicBezTo>
                  <a:cubicBezTo>
                    <a:pt x="308" y="485"/>
                    <a:pt x="306" y="486"/>
                    <a:pt x="305" y="487"/>
                  </a:cubicBezTo>
                  <a:cubicBezTo>
                    <a:pt x="304" y="487"/>
                    <a:pt x="303" y="487"/>
                    <a:pt x="303" y="488"/>
                  </a:cubicBezTo>
                  <a:cubicBezTo>
                    <a:pt x="303" y="489"/>
                    <a:pt x="303" y="490"/>
                    <a:pt x="304" y="490"/>
                  </a:cubicBezTo>
                  <a:cubicBezTo>
                    <a:pt x="306" y="492"/>
                    <a:pt x="310" y="493"/>
                    <a:pt x="313" y="492"/>
                  </a:cubicBezTo>
                  <a:cubicBezTo>
                    <a:pt x="328" y="489"/>
                    <a:pt x="349" y="460"/>
                    <a:pt x="364" y="435"/>
                  </a:cubicBezTo>
                  <a:cubicBezTo>
                    <a:pt x="357" y="463"/>
                    <a:pt x="352" y="499"/>
                    <a:pt x="360" y="511"/>
                  </a:cubicBezTo>
                  <a:cubicBezTo>
                    <a:pt x="362" y="515"/>
                    <a:pt x="365" y="516"/>
                    <a:pt x="368" y="517"/>
                  </a:cubicBezTo>
                  <a:cubicBezTo>
                    <a:pt x="369" y="517"/>
                    <a:pt x="369" y="516"/>
                    <a:pt x="370" y="516"/>
                  </a:cubicBezTo>
                  <a:cubicBezTo>
                    <a:pt x="370" y="515"/>
                    <a:pt x="370" y="514"/>
                    <a:pt x="370" y="513"/>
                  </a:cubicBezTo>
                  <a:cubicBezTo>
                    <a:pt x="369" y="512"/>
                    <a:pt x="369" y="510"/>
                    <a:pt x="370" y="509"/>
                  </a:cubicBezTo>
                  <a:cubicBezTo>
                    <a:pt x="371" y="507"/>
                    <a:pt x="373" y="506"/>
                    <a:pt x="376" y="506"/>
                  </a:cubicBezTo>
                  <a:cubicBezTo>
                    <a:pt x="381" y="507"/>
                    <a:pt x="383" y="511"/>
                    <a:pt x="383" y="515"/>
                  </a:cubicBezTo>
                  <a:cubicBezTo>
                    <a:pt x="383" y="519"/>
                    <a:pt x="380" y="524"/>
                    <a:pt x="373" y="524"/>
                  </a:cubicBezTo>
                  <a:cubicBezTo>
                    <a:pt x="366" y="524"/>
                    <a:pt x="360" y="521"/>
                    <a:pt x="357" y="516"/>
                  </a:cubicBezTo>
                  <a:cubicBezTo>
                    <a:pt x="349" y="505"/>
                    <a:pt x="348" y="484"/>
                    <a:pt x="355" y="461"/>
                  </a:cubicBezTo>
                  <a:close/>
                  <a:moveTo>
                    <a:pt x="310" y="418"/>
                  </a:moveTo>
                  <a:cubicBezTo>
                    <a:pt x="310" y="418"/>
                    <a:pt x="310" y="418"/>
                    <a:pt x="310" y="418"/>
                  </a:cubicBezTo>
                  <a:cubicBezTo>
                    <a:pt x="311" y="417"/>
                    <a:pt x="311" y="416"/>
                    <a:pt x="311" y="416"/>
                  </a:cubicBezTo>
                  <a:cubicBezTo>
                    <a:pt x="311" y="415"/>
                    <a:pt x="310" y="414"/>
                    <a:pt x="309" y="414"/>
                  </a:cubicBezTo>
                  <a:cubicBezTo>
                    <a:pt x="285" y="422"/>
                    <a:pt x="264" y="421"/>
                    <a:pt x="254" y="413"/>
                  </a:cubicBezTo>
                  <a:cubicBezTo>
                    <a:pt x="248" y="409"/>
                    <a:pt x="246" y="404"/>
                    <a:pt x="246" y="397"/>
                  </a:cubicBezTo>
                  <a:cubicBezTo>
                    <a:pt x="246" y="390"/>
                    <a:pt x="251" y="387"/>
                    <a:pt x="255" y="387"/>
                  </a:cubicBezTo>
                  <a:cubicBezTo>
                    <a:pt x="259" y="387"/>
                    <a:pt x="263" y="389"/>
                    <a:pt x="264" y="393"/>
                  </a:cubicBezTo>
                  <a:cubicBezTo>
                    <a:pt x="264" y="397"/>
                    <a:pt x="263" y="399"/>
                    <a:pt x="261" y="400"/>
                  </a:cubicBezTo>
                  <a:cubicBezTo>
                    <a:pt x="259" y="401"/>
                    <a:pt x="258" y="401"/>
                    <a:pt x="256" y="400"/>
                  </a:cubicBezTo>
                  <a:cubicBezTo>
                    <a:pt x="256" y="400"/>
                    <a:pt x="255" y="400"/>
                    <a:pt x="254" y="400"/>
                  </a:cubicBezTo>
                  <a:cubicBezTo>
                    <a:pt x="254" y="400"/>
                    <a:pt x="253" y="401"/>
                    <a:pt x="253" y="402"/>
                  </a:cubicBezTo>
                  <a:cubicBezTo>
                    <a:pt x="253" y="405"/>
                    <a:pt x="255" y="408"/>
                    <a:pt x="258" y="410"/>
                  </a:cubicBezTo>
                  <a:cubicBezTo>
                    <a:pt x="271" y="418"/>
                    <a:pt x="306" y="413"/>
                    <a:pt x="335" y="406"/>
                  </a:cubicBezTo>
                  <a:cubicBezTo>
                    <a:pt x="309" y="420"/>
                    <a:pt x="281" y="442"/>
                    <a:pt x="278" y="457"/>
                  </a:cubicBezTo>
                  <a:cubicBezTo>
                    <a:pt x="277" y="460"/>
                    <a:pt x="278" y="463"/>
                    <a:pt x="280" y="466"/>
                  </a:cubicBezTo>
                  <a:cubicBezTo>
                    <a:pt x="280" y="466"/>
                    <a:pt x="281" y="467"/>
                    <a:pt x="282" y="467"/>
                  </a:cubicBezTo>
                  <a:cubicBezTo>
                    <a:pt x="283" y="466"/>
                    <a:pt x="283" y="466"/>
                    <a:pt x="283" y="465"/>
                  </a:cubicBezTo>
                  <a:cubicBezTo>
                    <a:pt x="283" y="463"/>
                    <a:pt x="285" y="462"/>
                    <a:pt x="286" y="462"/>
                  </a:cubicBezTo>
                  <a:cubicBezTo>
                    <a:pt x="289" y="461"/>
                    <a:pt x="291" y="462"/>
                    <a:pt x="293" y="465"/>
                  </a:cubicBezTo>
                  <a:cubicBezTo>
                    <a:pt x="296" y="468"/>
                    <a:pt x="294" y="473"/>
                    <a:pt x="292" y="475"/>
                  </a:cubicBezTo>
                  <a:cubicBezTo>
                    <a:pt x="288" y="478"/>
                    <a:pt x="283" y="479"/>
                    <a:pt x="278" y="474"/>
                  </a:cubicBezTo>
                  <a:cubicBezTo>
                    <a:pt x="273" y="470"/>
                    <a:pt x="271" y="464"/>
                    <a:pt x="272" y="458"/>
                  </a:cubicBezTo>
                  <a:cubicBezTo>
                    <a:pt x="274" y="444"/>
                    <a:pt x="289" y="429"/>
                    <a:pt x="310" y="418"/>
                  </a:cubicBezTo>
                  <a:close/>
                  <a:moveTo>
                    <a:pt x="309" y="355"/>
                  </a:moveTo>
                  <a:cubicBezTo>
                    <a:pt x="309" y="355"/>
                    <a:pt x="309" y="355"/>
                    <a:pt x="309" y="355"/>
                  </a:cubicBezTo>
                  <a:cubicBezTo>
                    <a:pt x="310" y="355"/>
                    <a:pt x="310" y="355"/>
                    <a:pt x="311" y="354"/>
                  </a:cubicBezTo>
                  <a:cubicBezTo>
                    <a:pt x="311" y="353"/>
                    <a:pt x="311" y="352"/>
                    <a:pt x="310" y="352"/>
                  </a:cubicBezTo>
                  <a:cubicBezTo>
                    <a:pt x="289" y="340"/>
                    <a:pt x="274" y="325"/>
                    <a:pt x="272" y="312"/>
                  </a:cubicBezTo>
                  <a:cubicBezTo>
                    <a:pt x="271" y="306"/>
                    <a:pt x="273" y="300"/>
                    <a:pt x="278" y="295"/>
                  </a:cubicBezTo>
                  <a:cubicBezTo>
                    <a:pt x="283" y="290"/>
                    <a:pt x="288" y="291"/>
                    <a:pt x="292" y="294"/>
                  </a:cubicBezTo>
                  <a:cubicBezTo>
                    <a:pt x="294" y="297"/>
                    <a:pt x="296" y="301"/>
                    <a:pt x="293" y="305"/>
                  </a:cubicBezTo>
                  <a:cubicBezTo>
                    <a:pt x="291" y="308"/>
                    <a:pt x="289" y="309"/>
                    <a:pt x="286" y="308"/>
                  </a:cubicBezTo>
                  <a:cubicBezTo>
                    <a:pt x="285" y="307"/>
                    <a:pt x="283" y="306"/>
                    <a:pt x="283" y="305"/>
                  </a:cubicBezTo>
                  <a:cubicBezTo>
                    <a:pt x="283" y="304"/>
                    <a:pt x="283" y="303"/>
                    <a:pt x="282" y="303"/>
                  </a:cubicBezTo>
                  <a:cubicBezTo>
                    <a:pt x="281" y="303"/>
                    <a:pt x="280" y="303"/>
                    <a:pt x="280" y="304"/>
                  </a:cubicBezTo>
                  <a:cubicBezTo>
                    <a:pt x="278" y="306"/>
                    <a:pt x="277" y="309"/>
                    <a:pt x="278" y="313"/>
                  </a:cubicBezTo>
                  <a:cubicBezTo>
                    <a:pt x="281" y="328"/>
                    <a:pt x="309" y="349"/>
                    <a:pt x="335" y="364"/>
                  </a:cubicBezTo>
                  <a:cubicBezTo>
                    <a:pt x="306" y="356"/>
                    <a:pt x="271" y="351"/>
                    <a:pt x="258" y="360"/>
                  </a:cubicBezTo>
                  <a:cubicBezTo>
                    <a:pt x="255" y="362"/>
                    <a:pt x="253" y="364"/>
                    <a:pt x="253" y="368"/>
                  </a:cubicBezTo>
                  <a:cubicBezTo>
                    <a:pt x="253" y="368"/>
                    <a:pt x="254" y="369"/>
                    <a:pt x="254" y="370"/>
                  </a:cubicBezTo>
                  <a:cubicBezTo>
                    <a:pt x="255" y="370"/>
                    <a:pt x="256" y="370"/>
                    <a:pt x="256" y="369"/>
                  </a:cubicBezTo>
                  <a:cubicBezTo>
                    <a:pt x="258" y="368"/>
                    <a:pt x="259" y="368"/>
                    <a:pt x="261" y="369"/>
                  </a:cubicBezTo>
                  <a:cubicBezTo>
                    <a:pt x="263" y="370"/>
                    <a:pt x="264" y="373"/>
                    <a:pt x="264" y="376"/>
                  </a:cubicBezTo>
                  <a:cubicBezTo>
                    <a:pt x="263" y="381"/>
                    <a:pt x="259" y="383"/>
                    <a:pt x="255" y="383"/>
                  </a:cubicBezTo>
                  <a:cubicBezTo>
                    <a:pt x="251" y="382"/>
                    <a:pt x="246" y="380"/>
                    <a:pt x="246" y="372"/>
                  </a:cubicBezTo>
                  <a:cubicBezTo>
                    <a:pt x="246" y="365"/>
                    <a:pt x="248" y="360"/>
                    <a:pt x="254" y="356"/>
                  </a:cubicBezTo>
                  <a:cubicBezTo>
                    <a:pt x="264" y="348"/>
                    <a:pt x="285" y="348"/>
                    <a:pt x="309" y="355"/>
                  </a:cubicBezTo>
                  <a:close/>
                  <a:moveTo>
                    <a:pt x="352" y="310"/>
                  </a:moveTo>
                  <a:cubicBezTo>
                    <a:pt x="352" y="310"/>
                    <a:pt x="352" y="310"/>
                    <a:pt x="352" y="310"/>
                  </a:cubicBezTo>
                  <a:cubicBezTo>
                    <a:pt x="352" y="311"/>
                    <a:pt x="353" y="311"/>
                    <a:pt x="354" y="311"/>
                  </a:cubicBezTo>
                  <a:cubicBezTo>
                    <a:pt x="355" y="310"/>
                    <a:pt x="356" y="309"/>
                    <a:pt x="355" y="308"/>
                  </a:cubicBezTo>
                  <a:cubicBezTo>
                    <a:pt x="348" y="285"/>
                    <a:pt x="349" y="264"/>
                    <a:pt x="357" y="253"/>
                  </a:cubicBezTo>
                  <a:cubicBezTo>
                    <a:pt x="360" y="248"/>
                    <a:pt x="366" y="246"/>
                    <a:pt x="373" y="246"/>
                  </a:cubicBezTo>
                  <a:cubicBezTo>
                    <a:pt x="380" y="246"/>
                    <a:pt x="383" y="250"/>
                    <a:pt x="383" y="255"/>
                  </a:cubicBezTo>
                  <a:cubicBezTo>
                    <a:pt x="383" y="258"/>
                    <a:pt x="381" y="263"/>
                    <a:pt x="376" y="263"/>
                  </a:cubicBezTo>
                  <a:cubicBezTo>
                    <a:pt x="373" y="264"/>
                    <a:pt x="371" y="263"/>
                    <a:pt x="370" y="261"/>
                  </a:cubicBezTo>
                  <a:cubicBezTo>
                    <a:pt x="369" y="259"/>
                    <a:pt x="369" y="257"/>
                    <a:pt x="370" y="256"/>
                  </a:cubicBezTo>
                  <a:cubicBezTo>
                    <a:pt x="370" y="255"/>
                    <a:pt x="370" y="255"/>
                    <a:pt x="370" y="254"/>
                  </a:cubicBezTo>
                  <a:cubicBezTo>
                    <a:pt x="369" y="253"/>
                    <a:pt x="369" y="253"/>
                    <a:pt x="368" y="253"/>
                  </a:cubicBezTo>
                  <a:cubicBezTo>
                    <a:pt x="365" y="253"/>
                    <a:pt x="362" y="255"/>
                    <a:pt x="360" y="258"/>
                  </a:cubicBezTo>
                  <a:cubicBezTo>
                    <a:pt x="352" y="271"/>
                    <a:pt x="357" y="306"/>
                    <a:pt x="364" y="334"/>
                  </a:cubicBezTo>
                  <a:cubicBezTo>
                    <a:pt x="349" y="309"/>
                    <a:pt x="328" y="281"/>
                    <a:pt x="313" y="277"/>
                  </a:cubicBezTo>
                  <a:cubicBezTo>
                    <a:pt x="310" y="277"/>
                    <a:pt x="306" y="277"/>
                    <a:pt x="304" y="279"/>
                  </a:cubicBezTo>
                  <a:cubicBezTo>
                    <a:pt x="303" y="280"/>
                    <a:pt x="303" y="281"/>
                    <a:pt x="303" y="282"/>
                  </a:cubicBezTo>
                  <a:cubicBezTo>
                    <a:pt x="303" y="282"/>
                    <a:pt x="304" y="283"/>
                    <a:pt x="305" y="283"/>
                  </a:cubicBezTo>
                  <a:cubicBezTo>
                    <a:pt x="306" y="283"/>
                    <a:pt x="308" y="284"/>
                    <a:pt x="308" y="286"/>
                  </a:cubicBezTo>
                  <a:cubicBezTo>
                    <a:pt x="309" y="288"/>
                    <a:pt x="308" y="291"/>
                    <a:pt x="305" y="293"/>
                  </a:cubicBezTo>
                  <a:cubicBezTo>
                    <a:pt x="301" y="296"/>
                    <a:pt x="297" y="294"/>
                    <a:pt x="294" y="291"/>
                  </a:cubicBezTo>
                  <a:cubicBezTo>
                    <a:pt x="292" y="288"/>
                    <a:pt x="290" y="283"/>
                    <a:pt x="295" y="278"/>
                  </a:cubicBezTo>
                  <a:cubicBezTo>
                    <a:pt x="300" y="273"/>
                    <a:pt x="306" y="271"/>
                    <a:pt x="312" y="272"/>
                  </a:cubicBezTo>
                  <a:cubicBezTo>
                    <a:pt x="325" y="274"/>
                    <a:pt x="341" y="288"/>
                    <a:pt x="352" y="310"/>
                  </a:cubicBezTo>
                  <a:close/>
                  <a:moveTo>
                    <a:pt x="377" y="502"/>
                  </a:moveTo>
                  <a:cubicBezTo>
                    <a:pt x="372" y="502"/>
                    <a:pt x="368" y="503"/>
                    <a:pt x="366" y="507"/>
                  </a:cubicBezTo>
                  <a:cubicBezTo>
                    <a:pt x="365" y="508"/>
                    <a:pt x="365" y="510"/>
                    <a:pt x="365" y="511"/>
                  </a:cubicBezTo>
                  <a:cubicBezTo>
                    <a:pt x="364" y="511"/>
                    <a:pt x="364" y="510"/>
                    <a:pt x="363" y="509"/>
                  </a:cubicBezTo>
                  <a:cubicBezTo>
                    <a:pt x="355" y="496"/>
                    <a:pt x="362" y="452"/>
                    <a:pt x="373" y="418"/>
                  </a:cubicBezTo>
                  <a:cubicBezTo>
                    <a:pt x="373" y="418"/>
                    <a:pt x="373" y="418"/>
                    <a:pt x="373" y="418"/>
                  </a:cubicBezTo>
                  <a:cubicBezTo>
                    <a:pt x="374" y="417"/>
                    <a:pt x="373" y="416"/>
                    <a:pt x="373" y="416"/>
                  </a:cubicBezTo>
                  <a:cubicBezTo>
                    <a:pt x="373" y="416"/>
                    <a:pt x="373" y="416"/>
                    <a:pt x="372" y="415"/>
                  </a:cubicBezTo>
                  <a:cubicBezTo>
                    <a:pt x="371" y="415"/>
                    <a:pt x="370" y="415"/>
                    <a:pt x="370" y="416"/>
                  </a:cubicBezTo>
                  <a:cubicBezTo>
                    <a:pt x="354" y="448"/>
                    <a:pt x="327" y="485"/>
                    <a:pt x="312" y="488"/>
                  </a:cubicBezTo>
                  <a:cubicBezTo>
                    <a:pt x="311" y="489"/>
                    <a:pt x="310" y="489"/>
                    <a:pt x="310" y="488"/>
                  </a:cubicBezTo>
                  <a:cubicBezTo>
                    <a:pt x="311" y="487"/>
                    <a:pt x="312" y="486"/>
                    <a:pt x="312" y="484"/>
                  </a:cubicBezTo>
                  <a:cubicBezTo>
                    <a:pt x="313" y="481"/>
                    <a:pt x="311" y="476"/>
                    <a:pt x="308" y="474"/>
                  </a:cubicBezTo>
                  <a:cubicBezTo>
                    <a:pt x="305" y="471"/>
                    <a:pt x="301" y="471"/>
                    <a:pt x="298" y="472"/>
                  </a:cubicBezTo>
                  <a:cubicBezTo>
                    <a:pt x="299" y="469"/>
                    <a:pt x="299" y="465"/>
                    <a:pt x="296" y="462"/>
                  </a:cubicBezTo>
                  <a:cubicBezTo>
                    <a:pt x="293" y="458"/>
                    <a:pt x="289" y="457"/>
                    <a:pt x="285" y="458"/>
                  </a:cubicBezTo>
                  <a:cubicBezTo>
                    <a:pt x="284" y="458"/>
                    <a:pt x="282" y="459"/>
                    <a:pt x="281" y="460"/>
                  </a:cubicBezTo>
                  <a:cubicBezTo>
                    <a:pt x="281" y="459"/>
                    <a:pt x="281" y="458"/>
                    <a:pt x="281" y="457"/>
                  </a:cubicBezTo>
                  <a:cubicBezTo>
                    <a:pt x="285" y="442"/>
                    <a:pt x="321" y="416"/>
                    <a:pt x="353" y="400"/>
                  </a:cubicBezTo>
                  <a:cubicBezTo>
                    <a:pt x="354" y="400"/>
                    <a:pt x="353" y="400"/>
                    <a:pt x="353" y="400"/>
                  </a:cubicBezTo>
                  <a:cubicBezTo>
                    <a:pt x="354" y="399"/>
                    <a:pt x="355" y="399"/>
                    <a:pt x="355" y="398"/>
                  </a:cubicBezTo>
                  <a:cubicBezTo>
                    <a:pt x="355" y="398"/>
                    <a:pt x="355" y="398"/>
                    <a:pt x="354" y="398"/>
                  </a:cubicBezTo>
                  <a:cubicBezTo>
                    <a:pt x="354" y="397"/>
                    <a:pt x="353" y="396"/>
                    <a:pt x="352" y="396"/>
                  </a:cubicBezTo>
                  <a:cubicBezTo>
                    <a:pt x="318" y="408"/>
                    <a:pt x="273" y="415"/>
                    <a:pt x="260" y="407"/>
                  </a:cubicBezTo>
                  <a:cubicBezTo>
                    <a:pt x="260" y="406"/>
                    <a:pt x="259" y="405"/>
                    <a:pt x="258" y="405"/>
                  </a:cubicBezTo>
                  <a:cubicBezTo>
                    <a:pt x="260" y="405"/>
                    <a:pt x="261" y="404"/>
                    <a:pt x="263" y="404"/>
                  </a:cubicBezTo>
                  <a:cubicBezTo>
                    <a:pt x="266" y="402"/>
                    <a:pt x="268" y="398"/>
                    <a:pt x="268" y="393"/>
                  </a:cubicBezTo>
                  <a:cubicBezTo>
                    <a:pt x="267" y="389"/>
                    <a:pt x="265" y="386"/>
                    <a:pt x="262" y="385"/>
                  </a:cubicBezTo>
                  <a:cubicBezTo>
                    <a:pt x="265" y="383"/>
                    <a:pt x="267" y="380"/>
                    <a:pt x="268" y="377"/>
                  </a:cubicBezTo>
                  <a:cubicBezTo>
                    <a:pt x="268" y="372"/>
                    <a:pt x="266" y="368"/>
                    <a:pt x="263" y="366"/>
                  </a:cubicBezTo>
                  <a:cubicBezTo>
                    <a:pt x="261" y="365"/>
                    <a:pt x="260" y="365"/>
                    <a:pt x="258" y="365"/>
                  </a:cubicBezTo>
                  <a:cubicBezTo>
                    <a:pt x="259" y="364"/>
                    <a:pt x="260" y="363"/>
                    <a:pt x="260" y="363"/>
                  </a:cubicBezTo>
                  <a:cubicBezTo>
                    <a:pt x="273" y="355"/>
                    <a:pt x="318" y="361"/>
                    <a:pt x="352" y="373"/>
                  </a:cubicBezTo>
                  <a:cubicBezTo>
                    <a:pt x="352" y="373"/>
                    <a:pt x="352" y="373"/>
                    <a:pt x="352" y="373"/>
                  </a:cubicBezTo>
                  <a:cubicBezTo>
                    <a:pt x="353" y="373"/>
                    <a:pt x="354" y="373"/>
                    <a:pt x="354" y="373"/>
                  </a:cubicBezTo>
                  <a:cubicBezTo>
                    <a:pt x="354" y="373"/>
                    <a:pt x="354" y="372"/>
                    <a:pt x="354" y="372"/>
                  </a:cubicBezTo>
                  <a:cubicBezTo>
                    <a:pt x="355" y="371"/>
                    <a:pt x="354" y="370"/>
                    <a:pt x="353" y="370"/>
                  </a:cubicBezTo>
                  <a:cubicBezTo>
                    <a:pt x="321" y="354"/>
                    <a:pt x="285" y="327"/>
                    <a:pt x="281" y="312"/>
                  </a:cubicBezTo>
                  <a:cubicBezTo>
                    <a:pt x="281" y="311"/>
                    <a:pt x="281" y="310"/>
                    <a:pt x="281" y="309"/>
                  </a:cubicBezTo>
                  <a:cubicBezTo>
                    <a:pt x="282" y="310"/>
                    <a:pt x="284" y="311"/>
                    <a:pt x="285" y="312"/>
                  </a:cubicBezTo>
                  <a:cubicBezTo>
                    <a:pt x="289" y="313"/>
                    <a:pt x="293" y="311"/>
                    <a:pt x="296" y="307"/>
                  </a:cubicBezTo>
                  <a:cubicBezTo>
                    <a:pt x="299" y="304"/>
                    <a:pt x="299" y="301"/>
                    <a:pt x="298" y="298"/>
                  </a:cubicBezTo>
                  <a:cubicBezTo>
                    <a:pt x="301" y="299"/>
                    <a:pt x="305" y="298"/>
                    <a:pt x="308" y="296"/>
                  </a:cubicBezTo>
                  <a:cubicBezTo>
                    <a:pt x="311" y="293"/>
                    <a:pt x="313" y="289"/>
                    <a:pt x="312" y="285"/>
                  </a:cubicBezTo>
                  <a:cubicBezTo>
                    <a:pt x="312" y="283"/>
                    <a:pt x="311" y="282"/>
                    <a:pt x="310" y="281"/>
                  </a:cubicBezTo>
                  <a:cubicBezTo>
                    <a:pt x="310" y="281"/>
                    <a:pt x="311" y="281"/>
                    <a:pt x="312" y="281"/>
                  </a:cubicBezTo>
                  <a:cubicBezTo>
                    <a:pt x="327" y="284"/>
                    <a:pt x="354" y="321"/>
                    <a:pt x="370" y="353"/>
                  </a:cubicBezTo>
                  <a:cubicBezTo>
                    <a:pt x="370" y="353"/>
                    <a:pt x="370" y="353"/>
                    <a:pt x="370" y="353"/>
                  </a:cubicBezTo>
                  <a:cubicBezTo>
                    <a:pt x="370" y="354"/>
                    <a:pt x="371" y="354"/>
                    <a:pt x="372" y="354"/>
                  </a:cubicBezTo>
                  <a:cubicBezTo>
                    <a:pt x="372" y="354"/>
                    <a:pt x="372" y="354"/>
                    <a:pt x="372" y="354"/>
                  </a:cubicBezTo>
                  <a:cubicBezTo>
                    <a:pt x="373" y="354"/>
                    <a:pt x="374" y="353"/>
                    <a:pt x="373" y="352"/>
                  </a:cubicBezTo>
                  <a:cubicBezTo>
                    <a:pt x="362" y="318"/>
                    <a:pt x="355" y="273"/>
                    <a:pt x="363" y="260"/>
                  </a:cubicBezTo>
                  <a:cubicBezTo>
                    <a:pt x="364" y="259"/>
                    <a:pt x="364" y="259"/>
                    <a:pt x="365" y="258"/>
                  </a:cubicBezTo>
                  <a:cubicBezTo>
                    <a:pt x="365" y="260"/>
                    <a:pt x="365" y="261"/>
                    <a:pt x="366" y="263"/>
                  </a:cubicBezTo>
                  <a:cubicBezTo>
                    <a:pt x="368" y="266"/>
                    <a:pt x="372" y="268"/>
                    <a:pt x="377" y="267"/>
                  </a:cubicBezTo>
                  <a:cubicBezTo>
                    <a:pt x="381" y="267"/>
                    <a:pt x="383" y="265"/>
                    <a:pt x="385" y="262"/>
                  </a:cubicBezTo>
                  <a:cubicBezTo>
                    <a:pt x="387" y="265"/>
                    <a:pt x="389" y="267"/>
                    <a:pt x="393" y="267"/>
                  </a:cubicBezTo>
                  <a:cubicBezTo>
                    <a:pt x="398" y="268"/>
                    <a:pt x="402" y="266"/>
                    <a:pt x="404" y="263"/>
                  </a:cubicBezTo>
                  <a:cubicBezTo>
                    <a:pt x="405" y="261"/>
                    <a:pt x="405" y="260"/>
                    <a:pt x="405" y="258"/>
                  </a:cubicBezTo>
                  <a:cubicBezTo>
                    <a:pt x="406" y="259"/>
                    <a:pt x="406" y="259"/>
                    <a:pt x="407" y="260"/>
                  </a:cubicBezTo>
                  <a:cubicBezTo>
                    <a:pt x="415" y="273"/>
                    <a:pt x="408" y="318"/>
                    <a:pt x="397" y="352"/>
                  </a:cubicBezTo>
                  <a:cubicBezTo>
                    <a:pt x="396" y="353"/>
                    <a:pt x="397" y="354"/>
                    <a:pt x="398" y="354"/>
                  </a:cubicBezTo>
                  <a:cubicBezTo>
                    <a:pt x="398" y="354"/>
                    <a:pt x="398" y="354"/>
                    <a:pt x="398" y="354"/>
                  </a:cubicBezTo>
                  <a:cubicBezTo>
                    <a:pt x="399" y="354"/>
                    <a:pt x="400" y="354"/>
                    <a:pt x="400" y="353"/>
                  </a:cubicBezTo>
                  <a:cubicBezTo>
                    <a:pt x="400" y="353"/>
                    <a:pt x="400" y="353"/>
                    <a:pt x="400" y="353"/>
                  </a:cubicBezTo>
                  <a:cubicBezTo>
                    <a:pt x="416" y="321"/>
                    <a:pt x="443" y="284"/>
                    <a:pt x="458" y="281"/>
                  </a:cubicBezTo>
                  <a:cubicBezTo>
                    <a:pt x="459" y="281"/>
                    <a:pt x="460" y="281"/>
                    <a:pt x="460" y="281"/>
                  </a:cubicBezTo>
                  <a:cubicBezTo>
                    <a:pt x="459" y="282"/>
                    <a:pt x="459" y="283"/>
                    <a:pt x="458" y="285"/>
                  </a:cubicBezTo>
                  <a:cubicBezTo>
                    <a:pt x="457" y="289"/>
                    <a:pt x="459" y="293"/>
                    <a:pt x="462" y="296"/>
                  </a:cubicBezTo>
                  <a:cubicBezTo>
                    <a:pt x="465" y="298"/>
                    <a:pt x="469" y="299"/>
                    <a:pt x="472" y="298"/>
                  </a:cubicBezTo>
                  <a:cubicBezTo>
                    <a:pt x="471" y="301"/>
                    <a:pt x="471" y="304"/>
                    <a:pt x="474" y="307"/>
                  </a:cubicBezTo>
                  <a:cubicBezTo>
                    <a:pt x="477" y="311"/>
                    <a:pt x="481" y="313"/>
                    <a:pt x="485" y="312"/>
                  </a:cubicBezTo>
                  <a:cubicBezTo>
                    <a:pt x="486" y="311"/>
                    <a:pt x="488" y="310"/>
                    <a:pt x="489" y="309"/>
                  </a:cubicBezTo>
                  <a:cubicBezTo>
                    <a:pt x="489" y="310"/>
                    <a:pt x="489" y="311"/>
                    <a:pt x="489" y="312"/>
                  </a:cubicBezTo>
                  <a:cubicBezTo>
                    <a:pt x="485" y="327"/>
                    <a:pt x="449" y="354"/>
                    <a:pt x="417" y="370"/>
                  </a:cubicBezTo>
                  <a:cubicBezTo>
                    <a:pt x="416" y="370"/>
                    <a:pt x="416" y="370"/>
                    <a:pt x="417" y="370"/>
                  </a:cubicBezTo>
                  <a:cubicBezTo>
                    <a:pt x="416" y="370"/>
                    <a:pt x="415" y="371"/>
                    <a:pt x="415" y="371"/>
                  </a:cubicBezTo>
                  <a:cubicBezTo>
                    <a:pt x="415" y="372"/>
                    <a:pt x="416" y="372"/>
                    <a:pt x="416" y="372"/>
                  </a:cubicBezTo>
                  <a:cubicBezTo>
                    <a:pt x="416" y="373"/>
                    <a:pt x="417" y="374"/>
                    <a:pt x="418" y="373"/>
                  </a:cubicBezTo>
                  <a:cubicBezTo>
                    <a:pt x="452" y="361"/>
                    <a:pt x="497" y="355"/>
                    <a:pt x="510" y="363"/>
                  </a:cubicBezTo>
                  <a:cubicBezTo>
                    <a:pt x="510" y="363"/>
                    <a:pt x="511" y="364"/>
                    <a:pt x="512" y="365"/>
                  </a:cubicBezTo>
                  <a:cubicBezTo>
                    <a:pt x="510" y="365"/>
                    <a:pt x="509" y="365"/>
                    <a:pt x="507" y="366"/>
                  </a:cubicBezTo>
                  <a:cubicBezTo>
                    <a:pt x="504" y="368"/>
                    <a:pt x="502" y="372"/>
                    <a:pt x="503" y="377"/>
                  </a:cubicBezTo>
                  <a:cubicBezTo>
                    <a:pt x="503" y="380"/>
                    <a:pt x="505" y="383"/>
                    <a:pt x="508" y="385"/>
                  </a:cubicBezTo>
                  <a:cubicBezTo>
                    <a:pt x="505" y="386"/>
                    <a:pt x="503" y="389"/>
                    <a:pt x="503" y="393"/>
                  </a:cubicBezTo>
                  <a:cubicBezTo>
                    <a:pt x="502" y="398"/>
                    <a:pt x="504" y="402"/>
                    <a:pt x="507" y="404"/>
                  </a:cubicBezTo>
                  <a:cubicBezTo>
                    <a:pt x="509" y="404"/>
                    <a:pt x="510" y="405"/>
                    <a:pt x="512" y="405"/>
                  </a:cubicBezTo>
                  <a:cubicBezTo>
                    <a:pt x="511" y="405"/>
                    <a:pt x="510" y="406"/>
                    <a:pt x="510" y="407"/>
                  </a:cubicBezTo>
                  <a:cubicBezTo>
                    <a:pt x="497" y="415"/>
                    <a:pt x="452" y="408"/>
                    <a:pt x="418" y="396"/>
                  </a:cubicBezTo>
                  <a:cubicBezTo>
                    <a:pt x="418" y="396"/>
                    <a:pt x="418" y="396"/>
                    <a:pt x="418" y="396"/>
                  </a:cubicBezTo>
                  <a:cubicBezTo>
                    <a:pt x="417" y="396"/>
                    <a:pt x="417" y="396"/>
                    <a:pt x="416" y="397"/>
                  </a:cubicBezTo>
                  <a:cubicBezTo>
                    <a:pt x="416" y="397"/>
                    <a:pt x="416" y="397"/>
                    <a:pt x="416" y="397"/>
                  </a:cubicBezTo>
                  <a:cubicBezTo>
                    <a:pt x="415" y="398"/>
                    <a:pt x="416" y="399"/>
                    <a:pt x="417" y="400"/>
                  </a:cubicBezTo>
                  <a:cubicBezTo>
                    <a:pt x="449" y="416"/>
                    <a:pt x="485" y="442"/>
                    <a:pt x="489" y="457"/>
                  </a:cubicBezTo>
                  <a:cubicBezTo>
                    <a:pt x="489" y="458"/>
                    <a:pt x="489" y="459"/>
                    <a:pt x="489" y="460"/>
                  </a:cubicBezTo>
                  <a:cubicBezTo>
                    <a:pt x="488" y="459"/>
                    <a:pt x="486" y="458"/>
                    <a:pt x="485" y="458"/>
                  </a:cubicBezTo>
                  <a:cubicBezTo>
                    <a:pt x="481" y="457"/>
                    <a:pt x="477" y="458"/>
                    <a:pt x="474" y="462"/>
                  </a:cubicBezTo>
                  <a:cubicBezTo>
                    <a:pt x="471" y="465"/>
                    <a:pt x="471" y="469"/>
                    <a:pt x="472" y="472"/>
                  </a:cubicBezTo>
                  <a:cubicBezTo>
                    <a:pt x="469" y="471"/>
                    <a:pt x="465" y="471"/>
                    <a:pt x="462" y="474"/>
                  </a:cubicBezTo>
                  <a:cubicBezTo>
                    <a:pt x="459" y="476"/>
                    <a:pt x="457" y="481"/>
                    <a:pt x="458" y="484"/>
                  </a:cubicBezTo>
                  <a:cubicBezTo>
                    <a:pt x="459" y="486"/>
                    <a:pt x="459" y="487"/>
                    <a:pt x="460" y="488"/>
                  </a:cubicBezTo>
                  <a:cubicBezTo>
                    <a:pt x="460" y="489"/>
                    <a:pt x="459" y="489"/>
                    <a:pt x="458" y="488"/>
                  </a:cubicBezTo>
                  <a:cubicBezTo>
                    <a:pt x="443" y="485"/>
                    <a:pt x="416" y="448"/>
                    <a:pt x="400" y="416"/>
                  </a:cubicBezTo>
                  <a:cubicBezTo>
                    <a:pt x="400" y="416"/>
                    <a:pt x="400" y="416"/>
                    <a:pt x="400" y="416"/>
                  </a:cubicBezTo>
                  <a:cubicBezTo>
                    <a:pt x="400" y="416"/>
                    <a:pt x="399" y="415"/>
                    <a:pt x="398" y="415"/>
                  </a:cubicBezTo>
                  <a:cubicBezTo>
                    <a:pt x="398" y="415"/>
                    <a:pt x="398" y="415"/>
                    <a:pt x="398" y="415"/>
                  </a:cubicBezTo>
                  <a:cubicBezTo>
                    <a:pt x="397" y="416"/>
                    <a:pt x="396" y="417"/>
                    <a:pt x="397" y="418"/>
                  </a:cubicBezTo>
                  <a:cubicBezTo>
                    <a:pt x="408" y="452"/>
                    <a:pt x="415" y="496"/>
                    <a:pt x="407" y="509"/>
                  </a:cubicBezTo>
                  <a:cubicBezTo>
                    <a:pt x="406" y="510"/>
                    <a:pt x="406" y="511"/>
                    <a:pt x="405" y="511"/>
                  </a:cubicBezTo>
                  <a:cubicBezTo>
                    <a:pt x="405" y="510"/>
                    <a:pt x="405" y="508"/>
                    <a:pt x="404" y="507"/>
                  </a:cubicBezTo>
                  <a:cubicBezTo>
                    <a:pt x="402" y="503"/>
                    <a:pt x="398" y="502"/>
                    <a:pt x="393" y="502"/>
                  </a:cubicBezTo>
                  <a:cubicBezTo>
                    <a:pt x="389" y="503"/>
                    <a:pt x="387" y="505"/>
                    <a:pt x="385" y="508"/>
                  </a:cubicBezTo>
                  <a:cubicBezTo>
                    <a:pt x="383" y="505"/>
                    <a:pt x="381" y="503"/>
                    <a:pt x="377" y="502"/>
                  </a:cubicBezTo>
                  <a:close/>
                  <a:moveTo>
                    <a:pt x="415" y="308"/>
                  </a:moveTo>
                  <a:cubicBezTo>
                    <a:pt x="414" y="309"/>
                    <a:pt x="415" y="310"/>
                    <a:pt x="416" y="311"/>
                  </a:cubicBezTo>
                  <a:cubicBezTo>
                    <a:pt x="417" y="311"/>
                    <a:pt x="418" y="311"/>
                    <a:pt x="418" y="310"/>
                  </a:cubicBezTo>
                  <a:cubicBezTo>
                    <a:pt x="418" y="310"/>
                    <a:pt x="418" y="310"/>
                    <a:pt x="418" y="310"/>
                  </a:cubicBezTo>
                  <a:cubicBezTo>
                    <a:pt x="429" y="288"/>
                    <a:pt x="445" y="274"/>
                    <a:pt x="458" y="272"/>
                  </a:cubicBezTo>
                  <a:cubicBezTo>
                    <a:pt x="464" y="271"/>
                    <a:pt x="470" y="273"/>
                    <a:pt x="475" y="278"/>
                  </a:cubicBezTo>
                  <a:cubicBezTo>
                    <a:pt x="480" y="283"/>
                    <a:pt x="478" y="288"/>
                    <a:pt x="476" y="291"/>
                  </a:cubicBezTo>
                  <a:cubicBezTo>
                    <a:pt x="473" y="294"/>
                    <a:pt x="469" y="296"/>
                    <a:pt x="465" y="293"/>
                  </a:cubicBezTo>
                  <a:cubicBezTo>
                    <a:pt x="462" y="291"/>
                    <a:pt x="461" y="288"/>
                    <a:pt x="462" y="286"/>
                  </a:cubicBezTo>
                  <a:cubicBezTo>
                    <a:pt x="462" y="284"/>
                    <a:pt x="464" y="283"/>
                    <a:pt x="465" y="283"/>
                  </a:cubicBezTo>
                  <a:cubicBezTo>
                    <a:pt x="466" y="283"/>
                    <a:pt x="467" y="282"/>
                    <a:pt x="467" y="282"/>
                  </a:cubicBezTo>
                  <a:cubicBezTo>
                    <a:pt x="467" y="281"/>
                    <a:pt x="467" y="280"/>
                    <a:pt x="466" y="279"/>
                  </a:cubicBezTo>
                  <a:cubicBezTo>
                    <a:pt x="464" y="277"/>
                    <a:pt x="461" y="277"/>
                    <a:pt x="457" y="277"/>
                  </a:cubicBezTo>
                  <a:cubicBezTo>
                    <a:pt x="442" y="281"/>
                    <a:pt x="421" y="309"/>
                    <a:pt x="406" y="334"/>
                  </a:cubicBezTo>
                  <a:cubicBezTo>
                    <a:pt x="413" y="306"/>
                    <a:pt x="418" y="271"/>
                    <a:pt x="410" y="258"/>
                  </a:cubicBezTo>
                  <a:cubicBezTo>
                    <a:pt x="408" y="255"/>
                    <a:pt x="405" y="253"/>
                    <a:pt x="402" y="253"/>
                  </a:cubicBezTo>
                  <a:cubicBezTo>
                    <a:pt x="401" y="253"/>
                    <a:pt x="401" y="253"/>
                    <a:pt x="400" y="254"/>
                  </a:cubicBezTo>
                  <a:cubicBezTo>
                    <a:pt x="400" y="255"/>
                    <a:pt x="400" y="255"/>
                    <a:pt x="400" y="256"/>
                  </a:cubicBezTo>
                  <a:cubicBezTo>
                    <a:pt x="401" y="257"/>
                    <a:pt x="401" y="259"/>
                    <a:pt x="401" y="261"/>
                  </a:cubicBezTo>
                  <a:cubicBezTo>
                    <a:pt x="399" y="263"/>
                    <a:pt x="397" y="264"/>
                    <a:pt x="394" y="263"/>
                  </a:cubicBezTo>
                  <a:cubicBezTo>
                    <a:pt x="389" y="263"/>
                    <a:pt x="387" y="258"/>
                    <a:pt x="387" y="255"/>
                  </a:cubicBezTo>
                  <a:cubicBezTo>
                    <a:pt x="387" y="250"/>
                    <a:pt x="390" y="246"/>
                    <a:pt x="397" y="246"/>
                  </a:cubicBezTo>
                  <a:cubicBezTo>
                    <a:pt x="404" y="246"/>
                    <a:pt x="410" y="248"/>
                    <a:pt x="413" y="253"/>
                  </a:cubicBezTo>
                  <a:cubicBezTo>
                    <a:pt x="421" y="264"/>
                    <a:pt x="422" y="285"/>
                    <a:pt x="415" y="308"/>
                  </a:cubicBezTo>
                  <a:close/>
                  <a:moveTo>
                    <a:pt x="460" y="352"/>
                  </a:moveTo>
                  <a:cubicBezTo>
                    <a:pt x="460" y="352"/>
                    <a:pt x="460" y="352"/>
                    <a:pt x="460" y="352"/>
                  </a:cubicBezTo>
                  <a:cubicBezTo>
                    <a:pt x="459" y="352"/>
                    <a:pt x="459" y="353"/>
                    <a:pt x="459" y="354"/>
                  </a:cubicBezTo>
                  <a:cubicBezTo>
                    <a:pt x="459" y="355"/>
                    <a:pt x="460" y="356"/>
                    <a:pt x="461" y="355"/>
                  </a:cubicBezTo>
                  <a:cubicBezTo>
                    <a:pt x="485" y="348"/>
                    <a:pt x="506" y="348"/>
                    <a:pt x="516" y="356"/>
                  </a:cubicBezTo>
                  <a:cubicBezTo>
                    <a:pt x="522" y="360"/>
                    <a:pt x="524" y="365"/>
                    <a:pt x="524" y="372"/>
                  </a:cubicBezTo>
                  <a:cubicBezTo>
                    <a:pt x="524" y="380"/>
                    <a:pt x="519" y="382"/>
                    <a:pt x="515" y="383"/>
                  </a:cubicBezTo>
                  <a:cubicBezTo>
                    <a:pt x="511" y="383"/>
                    <a:pt x="507" y="381"/>
                    <a:pt x="506" y="376"/>
                  </a:cubicBezTo>
                  <a:cubicBezTo>
                    <a:pt x="506" y="373"/>
                    <a:pt x="507" y="370"/>
                    <a:pt x="509" y="369"/>
                  </a:cubicBezTo>
                  <a:cubicBezTo>
                    <a:pt x="511" y="368"/>
                    <a:pt x="513" y="368"/>
                    <a:pt x="514" y="369"/>
                  </a:cubicBezTo>
                  <a:cubicBezTo>
                    <a:pt x="514" y="370"/>
                    <a:pt x="515" y="370"/>
                    <a:pt x="516" y="370"/>
                  </a:cubicBezTo>
                  <a:cubicBezTo>
                    <a:pt x="517" y="369"/>
                    <a:pt x="517" y="368"/>
                    <a:pt x="517" y="368"/>
                  </a:cubicBezTo>
                  <a:cubicBezTo>
                    <a:pt x="517" y="364"/>
                    <a:pt x="515" y="362"/>
                    <a:pt x="512" y="360"/>
                  </a:cubicBezTo>
                  <a:cubicBezTo>
                    <a:pt x="499" y="351"/>
                    <a:pt x="464" y="356"/>
                    <a:pt x="435" y="364"/>
                  </a:cubicBezTo>
                  <a:cubicBezTo>
                    <a:pt x="461" y="349"/>
                    <a:pt x="489" y="328"/>
                    <a:pt x="492" y="313"/>
                  </a:cubicBezTo>
                  <a:cubicBezTo>
                    <a:pt x="493" y="309"/>
                    <a:pt x="492" y="306"/>
                    <a:pt x="490" y="304"/>
                  </a:cubicBezTo>
                  <a:cubicBezTo>
                    <a:pt x="490" y="303"/>
                    <a:pt x="489" y="303"/>
                    <a:pt x="488" y="303"/>
                  </a:cubicBezTo>
                  <a:cubicBezTo>
                    <a:pt x="488" y="303"/>
                    <a:pt x="487" y="304"/>
                    <a:pt x="487" y="305"/>
                  </a:cubicBezTo>
                  <a:cubicBezTo>
                    <a:pt x="487" y="306"/>
                    <a:pt x="485" y="307"/>
                    <a:pt x="484" y="308"/>
                  </a:cubicBezTo>
                  <a:cubicBezTo>
                    <a:pt x="481" y="309"/>
                    <a:pt x="479" y="308"/>
                    <a:pt x="477" y="305"/>
                  </a:cubicBezTo>
                  <a:cubicBezTo>
                    <a:pt x="474" y="301"/>
                    <a:pt x="476" y="297"/>
                    <a:pt x="479" y="294"/>
                  </a:cubicBezTo>
                  <a:cubicBezTo>
                    <a:pt x="482" y="291"/>
                    <a:pt x="487" y="290"/>
                    <a:pt x="492" y="295"/>
                  </a:cubicBezTo>
                  <a:cubicBezTo>
                    <a:pt x="497" y="300"/>
                    <a:pt x="499" y="306"/>
                    <a:pt x="498" y="312"/>
                  </a:cubicBezTo>
                  <a:cubicBezTo>
                    <a:pt x="496" y="325"/>
                    <a:pt x="481" y="340"/>
                    <a:pt x="460" y="352"/>
                  </a:cubicBezTo>
                  <a:close/>
                  <a:moveTo>
                    <a:pt x="477" y="465"/>
                  </a:moveTo>
                  <a:cubicBezTo>
                    <a:pt x="479" y="462"/>
                    <a:pt x="481" y="461"/>
                    <a:pt x="484" y="462"/>
                  </a:cubicBezTo>
                  <a:cubicBezTo>
                    <a:pt x="485" y="462"/>
                    <a:pt x="487" y="463"/>
                    <a:pt x="487" y="465"/>
                  </a:cubicBezTo>
                  <a:cubicBezTo>
                    <a:pt x="487" y="466"/>
                    <a:pt x="488" y="466"/>
                    <a:pt x="488" y="467"/>
                  </a:cubicBezTo>
                  <a:cubicBezTo>
                    <a:pt x="489" y="467"/>
                    <a:pt x="490" y="466"/>
                    <a:pt x="490" y="466"/>
                  </a:cubicBezTo>
                  <a:cubicBezTo>
                    <a:pt x="492" y="463"/>
                    <a:pt x="493" y="460"/>
                    <a:pt x="492" y="457"/>
                  </a:cubicBezTo>
                  <a:cubicBezTo>
                    <a:pt x="489" y="442"/>
                    <a:pt x="461" y="420"/>
                    <a:pt x="435" y="406"/>
                  </a:cubicBezTo>
                  <a:cubicBezTo>
                    <a:pt x="464" y="413"/>
                    <a:pt x="499" y="418"/>
                    <a:pt x="512" y="410"/>
                  </a:cubicBezTo>
                  <a:cubicBezTo>
                    <a:pt x="515" y="408"/>
                    <a:pt x="517" y="405"/>
                    <a:pt x="517" y="402"/>
                  </a:cubicBezTo>
                  <a:cubicBezTo>
                    <a:pt x="517" y="401"/>
                    <a:pt x="517" y="400"/>
                    <a:pt x="516" y="400"/>
                  </a:cubicBezTo>
                  <a:cubicBezTo>
                    <a:pt x="515" y="400"/>
                    <a:pt x="514" y="400"/>
                    <a:pt x="514" y="400"/>
                  </a:cubicBezTo>
                  <a:cubicBezTo>
                    <a:pt x="513" y="401"/>
                    <a:pt x="511" y="401"/>
                    <a:pt x="509" y="400"/>
                  </a:cubicBezTo>
                  <a:cubicBezTo>
                    <a:pt x="507" y="399"/>
                    <a:pt x="506" y="397"/>
                    <a:pt x="506" y="393"/>
                  </a:cubicBezTo>
                  <a:cubicBezTo>
                    <a:pt x="507" y="389"/>
                    <a:pt x="511" y="387"/>
                    <a:pt x="515" y="387"/>
                  </a:cubicBezTo>
                  <a:cubicBezTo>
                    <a:pt x="519" y="387"/>
                    <a:pt x="524" y="390"/>
                    <a:pt x="524" y="397"/>
                  </a:cubicBezTo>
                  <a:cubicBezTo>
                    <a:pt x="524" y="404"/>
                    <a:pt x="522" y="409"/>
                    <a:pt x="516" y="413"/>
                  </a:cubicBezTo>
                  <a:cubicBezTo>
                    <a:pt x="506" y="421"/>
                    <a:pt x="485" y="422"/>
                    <a:pt x="461" y="414"/>
                  </a:cubicBezTo>
                  <a:cubicBezTo>
                    <a:pt x="461" y="414"/>
                    <a:pt x="461" y="414"/>
                    <a:pt x="461" y="414"/>
                  </a:cubicBezTo>
                  <a:cubicBezTo>
                    <a:pt x="460" y="414"/>
                    <a:pt x="460" y="414"/>
                    <a:pt x="459" y="415"/>
                  </a:cubicBezTo>
                  <a:cubicBezTo>
                    <a:pt x="459" y="416"/>
                    <a:pt x="459" y="417"/>
                    <a:pt x="460" y="418"/>
                  </a:cubicBezTo>
                  <a:cubicBezTo>
                    <a:pt x="481" y="429"/>
                    <a:pt x="496" y="444"/>
                    <a:pt x="498" y="458"/>
                  </a:cubicBezTo>
                  <a:cubicBezTo>
                    <a:pt x="499" y="464"/>
                    <a:pt x="497" y="470"/>
                    <a:pt x="492" y="474"/>
                  </a:cubicBezTo>
                  <a:cubicBezTo>
                    <a:pt x="487" y="479"/>
                    <a:pt x="482" y="478"/>
                    <a:pt x="479" y="475"/>
                  </a:cubicBezTo>
                  <a:cubicBezTo>
                    <a:pt x="476" y="473"/>
                    <a:pt x="474" y="468"/>
                    <a:pt x="477" y="465"/>
                  </a:cubicBezTo>
                  <a:close/>
                  <a:moveTo>
                    <a:pt x="520" y="425"/>
                  </a:moveTo>
                  <a:cubicBezTo>
                    <a:pt x="542" y="427"/>
                    <a:pt x="562" y="430"/>
                    <a:pt x="563" y="433"/>
                  </a:cubicBezTo>
                  <a:cubicBezTo>
                    <a:pt x="562" y="437"/>
                    <a:pt x="536" y="433"/>
                    <a:pt x="501" y="425"/>
                  </a:cubicBezTo>
                  <a:cubicBezTo>
                    <a:pt x="507" y="425"/>
                    <a:pt x="514" y="425"/>
                    <a:pt x="520" y="425"/>
                  </a:cubicBezTo>
                  <a:close/>
                  <a:moveTo>
                    <a:pt x="501" y="345"/>
                  </a:moveTo>
                  <a:cubicBezTo>
                    <a:pt x="536" y="337"/>
                    <a:pt x="562" y="333"/>
                    <a:pt x="563" y="336"/>
                  </a:cubicBezTo>
                  <a:cubicBezTo>
                    <a:pt x="562" y="339"/>
                    <a:pt x="542" y="343"/>
                    <a:pt x="520" y="344"/>
                  </a:cubicBezTo>
                  <a:cubicBezTo>
                    <a:pt x="514" y="344"/>
                    <a:pt x="507" y="344"/>
                    <a:pt x="501" y="345"/>
                  </a:cubicBezTo>
                  <a:close/>
                  <a:moveTo>
                    <a:pt x="509" y="318"/>
                  </a:moveTo>
                  <a:cubicBezTo>
                    <a:pt x="526" y="303"/>
                    <a:pt x="542" y="292"/>
                    <a:pt x="545" y="293"/>
                  </a:cubicBezTo>
                  <a:cubicBezTo>
                    <a:pt x="546" y="297"/>
                    <a:pt x="526" y="312"/>
                    <a:pt x="496" y="331"/>
                  </a:cubicBezTo>
                  <a:cubicBezTo>
                    <a:pt x="500" y="327"/>
                    <a:pt x="505" y="323"/>
                    <a:pt x="509" y="318"/>
                  </a:cubicBezTo>
                  <a:close/>
                  <a:moveTo>
                    <a:pt x="452" y="261"/>
                  </a:moveTo>
                  <a:cubicBezTo>
                    <a:pt x="447" y="265"/>
                    <a:pt x="443" y="270"/>
                    <a:pt x="439" y="274"/>
                  </a:cubicBezTo>
                  <a:cubicBezTo>
                    <a:pt x="458" y="244"/>
                    <a:pt x="473" y="223"/>
                    <a:pt x="477" y="224"/>
                  </a:cubicBezTo>
                  <a:cubicBezTo>
                    <a:pt x="478" y="227"/>
                    <a:pt x="467" y="244"/>
                    <a:pt x="452" y="261"/>
                  </a:cubicBezTo>
                  <a:close/>
                  <a:moveTo>
                    <a:pt x="293" y="224"/>
                  </a:moveTo>
                  <a:cubicBezTo>
                    <a:pt x="297" y="223"/>
                    <a:pt x="312" y="244"/>
                    <a:pt x="331" y="274"/>
                  </a:cubicBezTo>
                  <a:cubicBezTo>
                    <a:pt x="327" y="270"/>
                    <a:pt x="323" y="265"/>
                    <a:pt x="318" y="261"/>
                  </a:cubicBezTo>
                  <a:cubicBezTo>
                    <a:pt x="303" y="244"/>
                    <a:pt x="292" y="227"/>
                    <a:pt x="293" y="224"/>
                  </a:cubicBezTo>
                  <a:close/>
                  <a:moveTo>
                    <a:pt x="274" y="331"/>
                  </a:moveTo>
                  <a:cubicBezTo>
                    <a:pt x="244" y="312"/>
                    <a:pt x="224" y="297"/>
                    <a:pt x="225" y="293"/>
                  </a:cubicBezTo>
                  <a:cubicBezTo>
                    <a:pt x="228" y="292"/>
                    <a:pt x="244" y="303"/>
                    <a:pt x="261" y="318"/>
                  </a:cubicBezTo>
                  <a:cubicBezTo>
                    <a:pt x="265" y="323"/>
                    <a:pt x="270" y="327"/>
                    <a:pt x="274" y="331"/>
                  </a:cubicBezTo>
                  <a:close/>
                  <a:moveTo>
                    <a:pt x="250" y="344"/>
                  </a:moveTo>
                  <a:cubicBezTo>
                    <a:pt x="228" y="343"/>
                    <a:pt x="208" y="339"/>
                    <a:pt x="207" y="336"/>
                  </a:cubicBezTo>
                  <a:cubicBezTo>
                    <a:pt x="208" y="333"/>
                    <a:pt x="234" y="337"/>
                    <a:pt x="269" y="345"/>
                  </a:cubicBezTo>
                  <a:cubicBezTo>
                    <a:pt x="263" y="344"/>
                    <a:pt x="256" y="344"/>
                    <a:pt x="250" y="344"/>
                  </a:cubicBezTo>
                  <a:close/>
                  <a:moveTo>
                    <a:pt x="269" y="425"/>
                  </a:moveTo>
                  <a:cubicBezTo>
                    <a:pt x="234" y="433"/>
                    <a:pt x="208" y="437"/>
                    <a:pt x="207" y="433"/>
                  </a:cubicBezTo>
                  <a:cubicBezTo>
                    <a:pt x="208" y="430"/>
                    <a:pt x="228" y="427"/>
                    <a:pt x="250" y="425"/>
                  </a:cubicBezTo>
                  <a:cubicBezTo>
                    <a:pt x="256" y="425"/>
                    <a:pt x="263" y="425"/>
                    <a:pt x="269" y="425"/>
                  </a:cubicBezTo>
                  <a:close/>
                  <a:moveTo>
                    <a:pt x="261" y="451"/>
                  </a:moveTo>
                  <a:cubicBezTo>
                    <a:pt x="244" y="466"/>
                    <a:pt x="228" y="478"/>
                    <a:pt x="225" y="477"/>
                  </a:cubicBezTo>
                  <a:cubicBezTo>
                    <a:pt x="224" y="473"/>
                    <a:pt x="244" y="457"/>
                    <a:pt x="274" y="439"/>
                  </a:cubicBezTo>
                  <a:cubicBezTo>
                    <a:pt x="270" y="443"/>
                    <a:pt x="265" y="447"/>
                    <a:pt x="261" y="451"/>
                  </a:cubicBezTo>
                  <a:close/>
                  <a:moveTo>
                    <a:pt x="318" y="509"/>
                  </a:moveTo>
                  <a:cubicBezTo>
                    <a:pt x="323" y="504"/>
                    <a:pt x="327" y="500"/>
                    <a:pt x="331" y="495"/>
                  </a:cubicBezTo>
                  <a:cubicBezTo>
                    <a:pt x="312" y="526"/>
                    <a:pt x="297" y="546"/>
                    <a:pt x="293" y="545"/>
                  </a:cubicBezTo>
                  <a:cubicBezTo>
                    <a:pt x="292" y="542"/>
                    <a:pt x="303" y="526"/>
                    <a:pt x="318" y="509"/>
                  </a:cubicBezTo>
                  <a:close/>
                  <a:moveTo>
                    <a:pt x="447" y="498"/>
                  </a:moveTo>
                  <a:cubicBezTo>
                    <a:pt x="450" y="500"/>
                    <a:pt x="454" y="501"/>
                    <a:pt x="457" y="502"/>
                  </a:cubicBezTo>
                  <a:cubicBezTo>
                    <a:pt x="465" y="503"/>
                    <a:pt x="472" y="500"/>
                    <a:pt x="477" y="495"/>
                  </a:cubicBezTo>
                  <a:cubicBezTo>
                    <a:pt x="482" y="490"/>
                    <a:pt x="483" y="485"/>
                    <a:pt x="481" y="481"/>
                  </a:cubicBezTo>
                  <a:cubicBezTo>
                    <a:pt x="486" y="482"/>
                    <a:pt x="491" y="482"/>
                    <a:pt x="495" y="477"/>
                  </a:cubicBezTo>
                  <a:cubicBezTo>
                    <a:pt x="501" y="471"/>
                    <a:pt x="503" y="465"/>
                    <a:pt x="502" y="457"/>
                  </a:cubicBezTo>
                  <a:cubicBezTo>
                    <a:pt x="501" y="454"/>
                    <a:pt x="500" y="450"/>
                    <a:pt x="498" y="446"/>
                  </a:cubicBezTo>
                  <a:cubicBezTo>
                    <a:pt x="514" y="461"/>
                    <a:pt x="529" y="479"/>
                    <a:pt x="531" y="496"/>
                  </a:cubicBezTo>
                  <a:cubicBezTo>
                    <a:pt x="532" y="506"/>
                    <a:pt x="529" y="514"/>
                    <a:pt x="522" y="522"/>
                  </a:cubicBezTo>
                  <a:cubicBezTo>
                    <a:pt x="514" y="529"/>
                    <a:pt x="506" y="532"/>
                    <a:pt x="496" y="531"/>
                  </a:cubicBezTo>
                  <a:cubicBezTo>
                    <a:pt x="479" y="529"/>
                    <a:pt x="461" y="514"/>
                    <a:pt x="447" y="498"/>
                  </a:cubicBezTo>
                  <a:close/>
                  <a:moveTo>
                    <a:pt x="477" y="545"/>
                  </a:moveTo>
                  <a:cubicBezTo>
                    <a:pt x="473" y="546"/>
                    <a:pt x="458" y="526"/>
                    <a:pt x="439" y="495"/>
                  </a:cubicBezTo>
                  <a:cubicBezTo>
                    <a:pt x="443" y="500"/>
                    <a:pt x="447" y="504"/>
                    <a:pt x="452" y="509"/>
                  </a:cubicBezTo>
                  <a:cubicBezTo>
                    <a:pt x="467" y="526"/>
                    <a:pt x="478" y="542"/>
                    <a:pt x="477" y="545"/>
                  </a:cubicBezTo>
                  <a:close/>
                  <a:moveTo>
                    <a:pt x="496" y="439"/>
                  </a:moveTo>
                  <a:cubicBezTo>
                    <a:pt x="526" y="457"/>
                    <a:pt x="546" y="473"/>
                    <a:pt x="545" y="477"/>
                  </a:cubicBezTo>
                  <a:cubicBezTo>
                    <a:pt x="542" y="478"/>
                    <a:pt x="526" y="466"/>
                    <a:pt x="509" y="451"/>
                  </a:cubicBezTo>
                  <a:cubicBezTo>
                    <a:pt x="505" y="447"/>
                    <a:pt x="500" y="443"/>
                    <a:pt x="496" y="439"/>
                  </a:cubicBezTo>
                  <a:close/>
                  <a:moveTo>
                    <a:pt x="519" y="529"/>
                  </a:moveTo>
                  <a:cubicBezTo>
                    <a:pt x="521" y="527"/>
                    <a:pt x="523" y="526"/>
                    <a:pt x="525" y="524"/>
                  </a:cubicBezTo>
                  <a:cubicBezTo>
                    <a:pt x="525" y="524"/>
                    <a:pt x="525" y="524"/>
                    <a:pt x="525" y="524"/>
                  </a:cubicBezTo>
                  <a:cubicBezTo>
                    <a:pt x="525" y="524"/>
                    <a:pt x="525" y="524"/>
                    <a:pt x="525" y="524"/>
                  </a:cubicBezTo>
                  <a:cubicBezTo>
                    <a:pt x="526" y="523"/>
                    <a:pt x="528" y="521"/>
                    <a:pt x="529" y="519"/>
                  </a:cubicBezTo>
                  <a:cubicBezTo>
                    <a:pt x="534" y="523"/>
                    <a:pt x="542" y="531"/>
                    <a:pt x="542" y="537"/>
                  </a:cubicBezTo>
                  <a:cubicBezTo>
                    <a:pt x="543" y="539"/>
                    <a:pt x="542" y="540"/>
                    <a:pt x="541" y="541"/>
                  </a:cubicBezTo>
                  <a:cubicBezTo>
                    <a:pt x="541" y="541"/>
                    <a:pt x="541" y="541"/>
                    <a:pt x="541" y="541"/>
                  </a:cubicBezTo>
                  <a:cubicBezTo>
                    <a:pt x="541" y="541"/>
                    <a:pt x="541" y="541"/>
                    <a:pt x="541" y="541"/>
                  </a:cubicBezTo>
                  <a:cubicBezTo>
                    <a:pt x="541" y="541"/>
                    <a:pt x="541" y="541"/>
                    <a:pt x="541" y="541"/>
                  </a:cubicBezTo>
                  <a:cubicBezTo>
                    <a:pt x="540" y="542"/>
                    <a:pt x="539" y="542"/>
                    <a:pt x="538" y="542"/>
                  </a:cubicBezTo>
                  <a:cubicBezTo>
                    <a:pt x="532" y="542"/>
                    <a:pt x="523" y="533"/>
                    <a:pt x="519" y="529"/>
                  </a:cubicBezTo>
                  <a:close/>
                  <a:moveTo>
                    <a:pt x="520" y="552"/>
                  </a:moveTo>
                  <a:cubicBezTo>
                    <a:pt x="520" y="553"/>
                    <a:pt x="519" y="554"/>
                    <a:pt x="518" y="554"/>
                  </a:cubicBezTo>
                  <a:cubicBezTo>
                    <a:pt x="517" y="555"/>
                    <a:pt x="517" y="555"/>
                    <a:pt x="516" y="554"/>
                  </a:cubicBezTo>
                  <a:cubicBezTo>
                    <a:pt x="510" y="552"/>
                    <a:pt x="505" y="541"/>
                    <a:pt x="503" y="535"/>
                  </a:cubicBezTo>
                  <a:cubicBezTo>
                    <a:pt x="507" y="535"/>
                    <a:pt x="512" y="533"/>
                    <a:pt x="516" y="531"/>
                  </a:cubicBezTo>
                  <a:cubicBezTo>
                    <a:pt x="518" y="536"/>
                    <a:pt x="522" y="547"/>
                    <a:pt x="520" y="552"/>
                  </a:cubicBezTo>
                  <a:close/>
                  <a:moveTo>
                    <a:pt x="531" y="515"/>
                  </a:moveTo>
                  <a:cubicBezTo>
                    <a:pt x="534" y="511"/>
                    <a:pt x="535" y="507"/>
                    <a:pt x="535" y="503"/>
                  </a:cubicBezTo>
                  <a:cubicBezTo>
                    <a:pt x="541" y="505"/>
                    <a:pt x="552" y="510"/>
                    <a:pt x="554" y="515"/>
                  </a:cubicBezTo>
                  <a:cubicBezTo>
                    <a:pt x="555" y="516"/>
                    <a:pt x="555" y="517"/>
                    <a:pt x="555" y="518"/>
                  </a:cubicBezTo>
                  <a:cubicBezTo>
                    <a:pt x="554" y="519"/>
                    <a:pt x="554" y="520"/>
                    <a:pt x="552" y="520"/>
                  </a:cubicBezTo>
                  <a:cubicBezTo>
                    <a:pt x="547" y="522"/>
                    <a:pt x="537" y="518"/>
                    <a:pt x="531" y="515"/>
                  </a:cubicBezTo>
                  <a:close/>
                  <a:moveTo>
                    <a:pt x="535" y="495"/>
                  </a:moveTo>
                  <a:cubicBezTo>
                    <a:pt x="535" y="491"/>
                    <a:pt x="533" y="486"/>
                    <a:pt x="531" y="482"/>
                  </a:cubicBezTo>
                  <a:cubicBezTo>
                    <a:pt x="541" y="488"/>
                    <a:pt x="549" y="494"/>
                    <a:pt x="557" y="498"/>
                  </a:cubicBezTo>
                  <a:cubicBezTo>
                    <a:pt x="557" y="498"/>
                    <a:pt x="557" y="498"/>
                    <a:pt x="556" y="498"/>
                  </a:cubicBezTo>
                  <a:cubicBezTo>
                    <a:pt x="552" y="501"/>
                    <a:pt x="541" y="500"/>
                    <a:pt x="535" y="498"/>
                  </a:cubicBezTo>
                  <a:cubicBezTo>
                    <a:pt x="535" y="497"/>
                    <a:pt x="535" y="496"/>
                    <a:pt x="535" y="495"/>
                  </a:cubicBezTo>
                  <a:close/>
                  <a:moveTo>
                    <a:pt x="496" y="535"/>
                  </a:moveTo>
                  <a:cubicBezTo>
                    <a:pt x="497" y="535"/>
                    <a:pt x="498" y="535"/>
                    <a:pt x="499" y="535"/>
                  </a:cubicBezTo>
                  <a:cubicBezTo>
                    <a:pt x="500" y="540"/>
                    <a:pt x="501" y="552"/>
                    <a:pt x="499" y="556"/>
                  </a:cubicBezTo>
                  <a:cubicBezTo>
                    <a:pt x="498" y="556"/>
                    <a:pt x="498" y="557"/>
                    <a:pt x="498" y="557"/>
                  </a:cubicBezTo>
                  <a:cubicBezTo>
                    <a:pt x="494" y="549"/>
                    <a:pt x="489" y="540"/>
                    <a:pt x="482" y="531"/>
                  </a:cubicBezTo>
                  <a:cubicBezTo>
                    <a:pt x="486" y="533"/>
                    <a:pt x="491" y="534"/>
                    <a:pt x="496" y="535"/>
                  </a:cubicBezTo>
                  <a:close/>
                  <a:moveTo>
                    <a:pt x="502" y="558"/>
                  </a:moveTo>
                  <a:cubicBezTo>
                    <a:pt x="504" y="555"/>
                    <a:pt x="504" y="551"/>
                    <a:pt x="504" y="546"/>
                  </a:cubicBezTo>
                  <a:cubicBezTo>
                    <a:pt x="507" y="551"/>
                    <a:pt x="510" y="556"/>
                    <a:pt x="514" y="558"/>
                  </a:cubicBezTo>
                  <a:cubicBezTo>
                    <a:pt x="516" y="559"/>
                    <a:pt x="518" y="559"/>
                    <a:pt x="520" y="558"/>
                  </a:cubicBezTo>
                  <a:cubicBezTo>
                    <a:pt x="522" y="557"/>
                    <a:pt x="523" y="556"/>
                    <a:pt x="524" y="554"/>
                  </a:cubicBezTo>
                  <a:cubicBezTo>
                    <a:pt x="526" y="549"/>
                    <a:pt x="524" y="543"/>
                    <a:pt x="523" y="538"/>
                  </a:cubicBezTo>
                  <a:cubicBezTo>
                    <a:pt x="527" y="542"/>
                    <a:pt x="532" y="546"/>
                    <a:pt x="537" y="546"/>
                  </a:cubicBezTo>
                  <a:cubicBezTo>
                    <a:pt x="540" y="546"/>
                    <a:pt x="542" y="545"/>
                    <a:pt x="544" y="544"/>
                  </a:cubicBezTo>
                  <a:cubicBezTo>
                    <a:pt x="544" y="544"/>
                    <a:pt x="544" y="544"/>
                    <a:pt x="544" y="544"/>
                  </a:cubicBezTo>
                  <a:cubicBezTo>
                    <a:pt x="544" y="544"/>
                    <a:pt x="544" y="544"/>
                    <a:pt x="544" y="544"/>
                  </a:cubicBezTo>
                  <a:cubicBezTo>
                    <a:pt x="546" y="542"/>
                    <a:pt x="546" y="540"/>
                    <a:pt x="546" y="537"/>
                  </a:cubicBezTo>
                  <a:cubicBezTo>
                    <a:pt x="546" y="532"/>
                    <a:pt x="542" y="527"/>
                    <a:pt x="538" y="522"/>
                  </a:cubicBezTo>
                  <a:cubicBezTo>
                    <a:pt x="543" y="524"/>
                    <a:pt x="550" y="525"/>
                    <a:pt x="554" y="524"/>
                  </a:cubicBezTo>
                  <a:cubicBezTo>
                    <a:pt x="556" y="523"/>
                    <a:pt x="557" y="521"/>
                    <a:pt x="558" y="520"/>
                  </a:cubicBezTo>
                  <a:cubicBezTo>
                    <a:pt x="559" y="518"/>
                    <a:pt x="559" y="516"/>
                    <a:pt x="558" y="514"/>
                  </a:cubicBezTo>
                  <a:cubicBezTo>
                    <a:pt x="556" y="510"/>
                    <a:pt x="551" y="506"/>
                    <a:pt x="547" y="504"/>
                  </a:cubicBezTo>
                  <a:cubicBezTo>
                    <a:pt x="551" y="504"/>
                    <a:pt x="555" y="503"/>
                    <a:pt x="558" y="502"/>
                  </a:cubicBezTo>
                  <a:cubicBezTo>
                    <a:pt x="559" y="501"/>
                    <a:pt x="560" y="500"/>
                    <a:pt x="561" y="499"/>
                  </a:cubicBezTo>
                  <a:cubicBezTo>
                    <a:pt x="568" y="502"/>
                    <a:pt x="574" y="504"/>
                    <a:pt x="579" y="504"/>
                  </a:cubicBezTo>
                  <a:cubicBezTo>
                    <a:pt x="584" y="526"/>
                    <a:pt x="572" y="547"/>
                    <a:pt x="560" y="559"/>
                  </a:cubicBezTo>
                  <a:cubicBezTo>
                    <a:pt x="548" y="572"/>
                    <a:pt x="526" y="584"/>
                    <a:pt x="505" y="579"/>
                  </a:cubicBezTo>
                  <a:cubicBezTo>
                    <a:pt x="504" y="573"/>
                    <a:pt x="503" y="567"/>
                    <a:pt x="500" y="560"/>
                  </a:cubicBezTo>
                  <a:cubicBezTo>
                    <a:pt x="501" y="560"/>
                    <a:pt x="501" y="559"/>
                    <a:pt x="502" y="558"/>
                  </a:cubicBezTo>
                  <a:close/>
                  <a:moveTo>
                    <a:pt x="649" y="483"/>
                  </a:moveTo>
                  <a:cubicBezTo>
                    <a:pt x="648" y="485"/>
                    <a:pt x="648" y="486"/>
                    <a:pt x="646" y="486"/>
                  </a:cubicBezTo>
                  <a:cubicBezTo>
                    <a:pt x="645" y="487"/>
                    <a:pt x="644" y="487"/>
                    <a:pt x="642" y="487"/>
                  </a:cubicBezTo>
                  <a:cubicBezTo>
                    <a:pt x="633" y="484"/>
                    <a:pt x="622" y="462"/>
                    <a:pt x="618" y="452"/>
                  </a:cubicBezTo>
                  <a:cubicBezTo>
                    <a:pt x="621" y="451"/>
                    <a:pt x="624" y="449"/>
                    <a:pt x="627" y="447"/>
                  </a:cubicBezTo>
                  <a:cubicBezTo>
                    <a:pt x="635" y="455"/>
                    <a:pt x="650" y="474"/>
                    <a:pt x="649" y="483"/>
                  </a:cubicBezTo>
                  <a:close/>
                  <a:moveTo>
                    <a:pt x="684" y="475"/>
                  </a:moveTo>
                  <a:cubicBezTo>
                    <a:pt x="684" y="476"/>
                    <a:pt x="684" y="477"/>
                    <a:pt x="683" y="477"/>
                  </a:cubicBezTo>
                  <a:cubicBezTo>
                    <a:pt x="678" y="483"/>
                    <a:pt x="649" y="462"/>
                    <a:pt x="630" y="444"/>
                  </a:cubicBezTo>
                  <a:cubicBezTo>
                    <a:pt x="634" y="441"/>
                    <a:pt x="636" y="437"/>
                    <a:pt x="639" y="433"/>
                  </a:cubicBezTo>
                  <a:cubicBezTo>
                    <a:pt x="653" y="442"/>
                    <a:pt x="683" y="465"/>
                    <a:pt x="684" y="475"/>
                  </a:cubicBezTo>
                  <a:close/>
                  <a:moveTo>
                    <a:pt x="714" y="453"/>
                  </a:moveTo>
                  <a:cubicBezTo>
                    <a:pt x="715" y="454"/>
                    <a:pt x="714" y="455"/>
                    <a:pt x="714" y="455"/>
                  </a:cubicBezTo>
                  <a:cubicBezTo>
                    <a:pt x="714" y="456"/>
                    <a:pt x="713" y="456"/>
                    <a:pt x="712" y="457"/>
                  </a:cubicBezTo>
                  <a:cubicBezTo>
                    <a:pt x="700" y="460"/>
                    <a:pt x="658" y="439"/>
                    <a:pt x="641" y="429"/>
                  </a:cubicBezTo>
                  <a:cubicBezTo>
                    <a:pt x="644" y="425"/>
                    <a:pt x="646" y="420"/>
                    <a:pt x="647" y="415"/>
                  </a:cubicBezTo>
                  <a:cubicBezTo>
                    <a:pt x="666" y="422"/>
                    <a:pt x="710" y="442"/>
                    <a:pt x="714" y="453"/>
                  </a:cubicBezTo>
                  <a:close/>
                  <a:moveTo>
                    <a:pt x="744" y="425"/>
                  </a:moveTo>
                  <a:cubicBezTo>
                    <a:pt x="744" y="426"/>
                    <a:pt x="744" y="427"/>
                    <a:pt x="744" y="427"/>
                  </a:cubicBezTo>
                  <a:cubicBezTo>
                    <a:pt x="744" y="428"/>
                    <a:pt x="743" y="429"/>
                    <a:pt x="741" y="430"/>
                  </a:cubicBezTo>
                  <a:cubicBezTo>
                    <a:pt x="725" y="438"/>
                    <a:pt x="660" y="415"/>
                    <a:pt x="649" y="411"/>
                  </a:cubicBezTo>
                  <a:cubicBezTo>
                    <a:pt x="650" y="406"/>
                    <a:pt x="651" y="401"/>
                    <a:pt x="652" y="396"/>
                  </a:cubicBezTo>
                  <a:cubicBezTo>
                    <a:pt x="677" y="400"/>
                    <a:pt x="736" y="412"/>
                    <a:pt x="744" y="425"/>
                  </a:cubicBezTo>
                  <a:close/>
                  <a:moveTo>
                    <a:pt x="764" y="380"/>
                  </a:moveTo>
                  <a:cubicBezTo>
                    <a:pt x="765" y="382"/>
                    <a:pt x="766" y="383"/>
                    <a:pt x="766" y="385"/>
                  </a:cubicBezTo>
                  <a:cubicBezTo>
                    <a:pt x="766" y="386"/>
                    <a:pt x="765" y="388"/>
                    <a:pt x="764" y="389"/>
                  </a:cubicBezTo>
                  <a:cubicBezTo>
                    <a:pt x="748" y="403"/>
                    <a:pt x="665" y="394"/>
                    <a:pt x="652" y="392"/>
                  </a:cubicBezTo>
                  <a:cubicBezTo>
                    <a:pt x="652" y="390"/>
                    <a:pt x="652" y="387"/>
                    <a:pt x="652" y="385"/>
                  </a:cubicBezTo>
                  <a:cubicBezTo>
                    <a:pt x="652" y="385"/>
                    <a:pt x="652" y="385"/>
                    <a:pt x="652" y="385"/>
                  </a:cubicBezTo>
                  <a:cubicBezTo>
                    <a:pt x="652" y="382"/>
                    <a:pt x="652" y="380"/>
                    <a:pt x="652" y="377"/>
                  </a:cubicBezTo>
                  <a:cubicBezTo>
                    <a:pt x="665" y="375"/>
                    <a:pt x="748" y="366"/>
                    <a:pt x="764" y="380"/>
                  </a:cubicBezTo>
                  <a:close/>
                  <a:moveTo>
                    <a:pt x="741" y="339"/>
                  </a:moveTo>
                  <a:cubicBezTo>
                    <a:pt x="743" y="340"/>
                    <a:pt x="744" y="341"/>
                    <a:pt x="744" y="342"/>
                  </a:cubicBezTo>
                  <a:cubicBezTo>
                    <a:pt x="744" y="343"/>
                    <a:pt x="744" y="344"/>
                    <a:pt x="744" y="345"/>
                  </a:cubicBezTo>
                  <a:cubicBezTo>
                    <a:pt x="736" y="357"/>
                    <a:pt x="677" y="369"/>
                    <a:pt x="652" y="373"/>
                  </a:cubicBezTo>
                  <a:cubicBezTo>
                    <a:pt x="651" y="368"/>
                    <a:pt x="650" y="363"/>
                    <a:pt x="649" y="358"/>
                  </a:cubicBezTo>
                  <a:cubicBezTo>
                    <a:pt x="660" y="354"/>
                    <a:pt x="725" y="332"/>
                    <a:pt x="741" y="339"/>
                  </a:cubicBezTo>
                  <a:close/>
                  <a:moveTo>
                    <a:pt x="712" y="313"/>
                  </a:moveTo>
                  <a:cubicBezTo>
                    <a:pt x="713" y="313"/>
                    <a:pt x="714" y="314"/>
                    <a:pt x="714" y="314"/>
                  </a:cubicBezTo>
                  <a:cubicBezTo>
                    <a:pt x="714" y="315"/>
                    <a:pt x="715" y="315"/>
                    <a:pt x="714" y="316"/>
                  </a:cubicBezTo>
                  <a:cubicBezTo>
                    <a:pt x="710" y="327"/>
                    <a:pt x="666" y="347"/>
                    <a:pt x="647" y="355"/>
                  </a:cubicBezTo>
                  <a:cubicBezTo>
                    <a:pt x="646" y="350"/>
                    <a:pt x="644" y="345"/>
                    <a:pt x="641" y="340"/>
                  </a:cubicBezTo>
                  <a:cubicBezTo>
                    <a:pt x="658" y="331"/>
                    <a:pt x="700" y="309"/>
                    <a:pt x="712" y="313"/>
                  </a:cubicBezTo>
                  <a:close/>
                  <a:moveTo>
                    <a:pt x="683" y="293"/>
                  </a:moveTo>
                  <a:cubicBezTo>
                    <a:pt x="684" y="293"/>
                    <a:pt x="684" y="293"/>
                    <a:pt x="684" y="295"/>
                  </a:cubicBezTo>
                  <a:cubicBezTo>
                    <a:pt x="683" y="305"/>
                    <a:pt x="653" y="327"/>
                    <a:pt x="639" y="337"/>
                  </a:cubicBezTo>
                  <a:cubicBezTo>
                    <a:pt x="637" y="333"/>
                    <a:pt x="634" y="329"/>
                    <a:pt x="630" y="326"/>
                  </a:cubicBezTo>
                  <a:cubicBezTo>
                    <a:pt x="649" y="308"/>
                    <a:pt x="678" y="287"/>
                    <a:pt x="683" y="293"/>
                  </a:cubicBezTo>
                  <a:close/>
                  <a:moveTo>
                    <a:pt x="642" y="283"/>
                  </a:moveTo>
                  <a:cubicBezTo>
                    <a:pt x="644" y="282"/>
                    <a:pt x="645" y="282"/>
                    <a:pt x="646" y="283"/>
                  </a:cubicBezTo>
                  <a:cubicBezTo>
                    <a:pt x="648" y="284"/>
                    <a:pt x="648" y="285"/>
                    <a:pt x="649" y="286"/>
                  </a:cubicBezTo>
                  <a:cubicBezTo>
                    <a:pt x="650" y="295"/>
                    <a:pt x="635" y="315"/>
                    <a:pt x="627" y="323"/>
                  </a:cubicBezTo>
                  <a:cubicBezTo>
                    <a:pt x="624" y="321"/>
                    <a:pt x="621" y="319"/>
                    <a:pt x="618" y="317"/>
                  </a:cubicBezTo>
                  <a:cubicBezTo>
                    <a:pt x="622" y="307"/>
                    <a:pt x="633" y="286"/>
                    <a:pt x="642" y="283"/>
                  </a:cubicBezTo>
                  <a:close/>
                  <a:moveTo>
                    <a:pt x="615" y="321"/>
                  </a:moveTo>
                  <a:cubicBezTo>
                    <a:pt x="637" y="329"/>
                    <a:pt x="649" y="360"/>
                    <a:pt x="649" y="385"/>
                  </a:cubicBezTo>
                  <a:cubicBezTo>
                    <a:pt x="649" y="410"/>
                    <a:pt x="637" y="441"/>
                    <a:pt x="615" y="449"/>
                  </a:cubicBezTo>
                  <a:cubicBezTo>
                    <a:pt x="615" y="448"/>
                    <a:pt x="614" y="446"/>
                    <a:pt x="614" y="445"/>
                  </a:cubicBezTo>
                  <a:cubicBezTo>
                    <a:pt x="613" y="443"/>
                    <a:pt x="611" y="442"/>
                    <a:pt x="610" y="440"/>
                  </a:cubicBezTo>
                  <a:cubicBezTo>
                    <a:pt x="629" y="428"/>
                    <a:pt x="636" y="403"/>
                    <a:pt x="636" y="385"/>
                  </a:cubicBezTo>
                  <a:cubicBezTo>
                    <a:pt x="636" y="367"/>
                    <a:pt x="629" y="342"/>
                    <a:pt x="610" y="329"/>
                  </a:cubicBezTo>
                  <a:cubicBezTo>
                    <a:pt x="611" y="328"/>
                    <a:pt x="613" y="326"/>
                    <a:pt x="614" y="324"/>
                  </a:cubicBezTo>
                  <a:cubicBezTo>
                    <a:pt x="614" y="323"/>
                    <a:pt x="615" y="322"/>
                    <a:pt x="615" y="321"/>
                  </a:cubicBezTo>
                  <a:close/>
                  <a:moveTo>
                    <a:pt x="609" y="292"/>
                  </a:moveTo>
                  <a:cubicBezTo>
                    <a:pt x="614" y="305"/>
                    <a:pt x="615" y="315"/>
                    <a:pt x="610" y="322"/>
                  </a:cubicBezTo>
                  <a:cubicBezTo>
                    <a:pt x="603" y="335"/>
                    <a:pt x="583" y="343"/>
                    <a:pt x="548" y="347"/>
                  </a:cubicBezTo>
                  <a:cubicBezTo>
                    <a:pt x="546" y="347"/>
                    <a:pt x="544" y="346"/>
                    <a:pt x="542" y="346"/>
                  </a:cubicBezTo>
                  <a:cubicBezTo>
                    <a:pt x="553" y="345"/>
                    <a:pt x="564" y="342"/>
                    <a:pt x="566" y="339"/>
                  </a:cubicBezTo>
                  <a:cubicBezTo>
                    <a:pt x="567" y="338"/>
                    <a:pt x="567" y="337"/>
                    <a:pt x="567" y="336"/>
                  </a:cubicBezTo>
                  <a:cubicBezTo>
                    <a:pt x="567" y="335"/>
                    <a:pt x="567" y="334"/>
                    <a:pt x="565" y="333"/>
                  </a:cubicBezTo>
                  <a:cubicBezTo>
                    <a:pt x="561" y="330"/>
                    <a:pt x="548" y="332"/>
                    <a:pt x="533" y="334"/>
                  </a:cubicBezTo>
                  <a:cubicBezTo>
                    <a:pt x="558" y="326"/>
                    <a:pt x="583" y="315"/>
                    <a:pt x="587" y="307"/>
                  </a:cubicBezTo>
                  <a:cubicBezTo>
                    <a:pt x="588" y="304"/>
                    <a:pt x="588" y="302"/>
                    <a:pt x="587" y="301"/>
                  </a:cubicBezTo>
                  <a:cubicBezTo>
                    <a:pt x="587" y="300"/>
                    <a:pt x="586" y="298"/>
                    <a:pt x="583" y="297"/>
                  </a:cubicBezTo>
                  <a:cubicBezTo>
                    <a:pt x="574" y="294"/>
                    <a:pt x="549" y="304"/>
                    <a:pt x="525" y="316"/>
                  </a:cubicBezTo>
                  <a:cubicBezTo>
                    <a:pt x="538" y="307"/>
                    <a:pt x="548" y="299"/>
                    <a:pt x="549" y="294"/>
                  </a:cubicBezTo>
                  <a:cubicBezTo>
                    <a:pt x="549" y="292"/>
                    <a:pt x="549" y="291"/>
                    <a:pt x="548" y="290"/>
                  </a:cubicBezTo>
                  <a:cubicBezTo>
                    <a:pt x="548" y="290"/>
                    <a:pt x="547" y="289"/>
                    <a:pt x="546" y="289"/>
                  </a:cubicBezTo>
                  <a:cubicBezTo>
                    <a:pt x="541" y="288"/>
                    <a:pt x="532" y="295"/>
                    <a:pt x="523" y="301"/>
                  </a:cubicBezTo>
                  <a:cubicBezTo>
                    <a:pt x="525" y="299"/>
                    <a:pt x="526" y="298"/>
                    <a:pt x="527" y="296"/>
                  </a:cubicBezTo>
                  <a:cubicBezTo>
                    <a:pt x="554" y="275"/>
                    <a:pt x="574" y="266"/>
                    <a:pt x="588" y="270"/>
                  </a:cubicBezTo>
                  <a:cubicBezTo>
                    <a:pt x="597" y="272"/>
                    <a:pt x="604" y="279"/>
                    <a:pt x="609" y="292"/>
                  </a:cubicBezTo>
                  <a:close/>
                  <a:moveTo>
                    <a:pt x="641" y="268"/>
                  </a:moveTo>
                  <a:cubicBezTo>
                    <a:pt x="642" y="269"/>
                    <a:pt x="642" y="270"/>
                    <a:pt x="642" y="272"/>
                  </a:cubicBezTo>
                  <a:cubicBezTo>
                    <a:pt x="641" y="273"/>
                    <a:pt x="640" y="274"/>
                    <a:pt x="639" y="275"/>
                  </a:cubicBezTo>
                  <a:cubicBezTo>
                    <a:pt x="630" y="279"/>
                    <a:pt x="608" y="272"/>
                    <a:pt x="597" y="267"/>
                  </a:cubicBezTo>
                  <a:cubicBezTo>
                    <a:pt x="599" y="264"/>
                    <a:pt x="600" y="261"/>
                    <a:pt x="600" y="257"/>
                  </a:cubicBezTo>
                  <a:cubicBezTo>
                    <a:pt x="611" y="258"/>
                    <a:pt x="636" y="261"/>
                    <a:pt x="641" y="268"/>
                  </a:cubicBezTo>
                  <a:close/>
                  <a:moveTo>
                    <a:pt x="660" y="237"/>
                  </a:moveTo>
                  <a:cubicBezTo>
                    <a:pt x="661" y="238"/>
                    <a:pt x="661" y="238"/>
                    <a:pt x="661" y="239"/>
                  </a:cubicBezTo>
                  <a:cubicBezTo>
                    <a:pt x="661" y="247"/>
                    <a:pt x="626" y="252"/>
                    <a:pt x="600" y="253"/>
                  </a:cubicBezTo>
                  <a:cubicBezTo>
                    <a:pt x="600" y="249"/>
                    <a:pt x="600" y="244"/>
                    <a:pt x="599" y="239"/>
                  </a:cubicBezTo>
                  <a:cubicBezTo>
                    <a:pt x="615" y="236"/>
                    <a:pt x="652" y="231"/>
                    <a:pt x="660" y="237"/>
                  </a:cubicBezTo>
                  <a:close/>
                  <a:moveTo>
                    <a:pt x="666" y="200"/>
                  </a:moveTo>
                  <a:cubicBezTo>
                    <a:pt x="667" y="201"/>
                    <a:pt x="667" y="201"/>
                    <a:pt x="667" y="202"/>
                  </a:cubicBezTo>
                  <a:cubicBezTo>
                    <a:pt x="668" y="203"/>
                    <a:pt x="668" y="203"/>
                    <a:pt x="667" y="204"/>
                  </a:cubicBezTo>
                  <a:cubicBezTo>
                    <a:pt x="661" y="215"/>
                    <a:pt x="617" y="230"/>
                    <a:pt x="598" y="235"/>
                  </a:cubicBezTo>
                  <a:cubicBezTo>
                    <a:pt x="596" y="230"/>
                    <a:pt x="594" y="225"/>
                    <a:pt x="592" y="220"/>
                  </a:cubicBezTo>
                  <a:cubicBezTo>
                    <a:pt x="611" y="212"/>
                    <a:pt x="655" y="195"/>
                    <a:pt x="666" y="200"/>
                  </a:cubicBezTo>
                  <a:close/>
                  <a:moveTo>
                    <a:pt x="667" y="159"/>
                  </a:moveTo>
                  <a:cubicBezTo>
                    <a:pt x="668" y="160"/>
                    <a:pt x="669" y="160"/>
                    <a:pt x="669" y="161"/>
                  </a:cubicBezTo>
                  <a:cubicBezTo>
                    <a:pt x="669" y="162"/>
                    <a:pt x="669" y="163"/>
                    <a:pt x="669" y="165"/>
                  </a:cubicBezTo>
                  <a:cubicBezTo>
                    <a:pt x="663" y="182"/>
                    <a:pt x="601" y="212"/>
                    <a:pt x="590" y="217"/>
                  </a:cubicBezTo>
                  <a:cubicBezTo>
                    <a:pt x="588" y="213"/>
                    <a:pt x="585" y="208"/>
                    <a:pt x="582" y="204"/>
                  </a:cubicBezTo>
                  <a:cubicBezTo>
                    <a:pt x="602" y="190"/>
                    <a:pt x="653" y="156"/>
                    <a:pt x="667" y="159"/>
                  </a:cubicBezTo>
                  <a:close/>
                  <a:moveTo>
                    <a:pt x="650" y="114"/>
                  </a:moveTo>
                  <a:cubicBezTo>
                    <a:pt x="652" y="114"/>
                    <a:pt x="653" y="114"/>
                    <a:pt x="655" y="115"/>
                  </a:cubicBezTo>
                  <a:cubicBezTo>
                    <a:pt x="656" y="116"/>
                    <a:pt x="656" y="118"/>
                    <a:pt x="656" y="120"/>
                  </a:cubicBezTo>
                  <a:cubicBezTo>
                    <a:pt x="655" y="141"/>
                    <a:pt x="590" y="193"/>
                    <a:pt x="579" y="201"/>
                  </a:cubicBezTo>
                  <a:cubicBezTo>
                    <a:pt x="578" y="199"/>
                    <a:pt x="576" y="197"/>
                    <a:pt x="574" y="196"/>
                  </a:cubicBezTo>
                  <a:cubicBezTo>
                    <a:pt x="574" y="196"/>
                    <a:pt x="574" y="196"/>
                    <a:pt x="574" y="196"/>
                  </a:cubicBezTo>
                  <a:cubicBezTo>
                    <a:pt x="572" y="194"/>
                    <a:pt x="570" y="192"/>
                    <a:pt x="568" y="190"/>
                  </a:cubicBezTo>
                  <a:cubicBezTo>
                    <a:pt x="577" y="180"/>
                    <a:pt x="629" y="115"/>
                    <a:pt x="650" y="114"/>
                  </a:cubicBezTo>
                  <a:close/>
                  <a:moveTo>
                    <a:pt x="605" y="101"/>
                  </a:moveTo>
                  <a:cubicBezTo>
                    <a:pt x="606" y="100"/>
                    <a:pt x="608" y="100"/>
                    <a:pt x="609" y="101"/>
                  </a:cubicBezTo>
                  <a:cubicBezTo>
                    <a:pt x="609" y="101"/>
                    <a:pt x="610" y="102"/>
                    <a:pt x="610" y="103"/>
                  </a:cubicBezTo>
                  <a:cubicBezTo>
                    <a:pt x="614" y="117"/>
                    <a:pt x="580" y="167"/>
                    <a:pt x="565" y="188"/>
                  </a:cubicBezTo>
                  <a:cubicBezTo>
                    <a:pt x="561" y="185"/>
                    <a:pt x="557" y="182"/>
                    <a:pt x="553" y="180"/>
                  </a:cubicBezTo>
                  <a:cubicBezTo>
                    <a:pt x="558" y="169"/>
                    <a:pt x="588" y="107"/>
                    <a:pt x="605" y="101"/>
                  </a:cubicBezTo>
                  <a:close/>
                  <a:moveTo>
                    <a:pt x="566" y="103"/>
                  </a:moveTo>
                  <a:cubicBezTo>
                    <a:pt x="566" y="102"/>
                    <a:pt x="567" y="102"/>
                    <a:pt x="568" y="102"/>
                  </a:cubicBezTo>
                  <a:cubicBezTo>
                    <a:pt x="568" y="102"/>
                    <a:pt x="569" y="103"/>
                    <a:pt x="569" y="104"/>
                  </a:cubicBezTo>
                  <a:cubicBezTo>
                    <a:pt x="574" y="114"/>
                    <a:pt x="557" y="159"/>
                    <a:pt x="549" y="178"/>
                  </a:cubicBezTo>
                  <a:cubicBezTo>
                    <a:pt x="545" y="175"/>
                    <a:pt x="540" y="173"/>
                    <a:pt x="535" y="172"/>
                  </a:cubicBezTo>
                  <a:cubicBezTo>
                    <a:pt x="540" y="153"/>
                    <a:pt x="555" y="109"/>
                    <a:pt x="566" y="103"/>
                  </a:cubicBezTo>
                  <a:close/>
                  <a:moveTo>
                    <a:pt x="531" y="109"/>
                  </a:moveTo>
                  <a:cubicBezTo>
                    <a:pt x="531" y="109"/>
                    <a:pt x="532" y="109"/>
                    <a:pt x="533" y="110"/>
                  </a:cubicBezTo>
                  <a:cubicBezTo>
                    <a:pt x="539" y="117"/>
                    <a:pt x="534" y="155"/>
                    <a:pt x="531" y="171"/>
                  </a:cubicBezTo>
                  <a:cubicBezTo>
                    <a:pt x="526" y="170"/>
                    <a:pt x="521" y="169"/>
                    <a:pt x="517" y="170"/>
                  </a:cubicBezTo>
                  <a:cubicBezTo>
                    <a:pt x="518" y="143"/>
                    <a:pt x="523" y="108"/>
                    <a:pt x="531" y="109"/>
                  </a:cubicBezTo>
                  <a:close/>
                  <a:moveTo>
                    <a:pt x="571" y="198"/>
                  </a:moveTo>
                  <a:cubicBezTo>
                    <a:pt x="589" y="216"/>
                    <a:pt x="603" y="246"/>
                    <a:pt x="593" y="267"/>
                  </a:cubicBezTo>
                  <a:cubicBezTo>
                    <a:pt x="592" y="267"/>
                    <a:pt x="591" y="266"/>
                    <a:pt x="589" y="266"/>
                  </a:cubicBezTo>
                  <a:cubicBezTo>
                    <a:pt x="587" y="265"/>
                    <a:pt x="585" y="265"/>
                    <a:pt x="583" y="265"/>
                  </a:cubicBezTo>
                  <a:cubicBezTo>
                    <a:pt x="588" y="242"/>
                    <a:pt x="575" y="220"/>
                    <a:pt x="562" y="207"/>
                  </a:cubicBezTo>
                  <a:cubicBezTo>
                    <a:pt x="550" y="195"/>
                    <a:pt x="527" y="182"/>
                    <a:pt x="505" y="186"/>
                  </a:cubicBezTo>
                  <a:cubicBezTo>
                    <a:pt x="505" y="184"/>
                    <a:pt x="504" y="182"/>
                    <a:pt x="504" y="180"/>
                  </a:cubicBezTo>
                  <a:cubicBezTo>
                    <a:pt x="504" y="179"/>
                    <a:pt x="503" y="178"/>
                    <a:pt x="503" y="176"/>
                  </a:cubicBezTo>
                  <a:cubicBezTo>
                    <a:pt x="524" y="167"/>
                    <a:pt x="554" y="181"/>
                    <a:pt x="571" y="198"/>
                  </a:cubicBezTo>
                  <a:close/>
                  <a:moveTo>
                    <a:pt x="495" y="131"/>
                  </a:moveTo>
                  <a:cubicBezTo>
                    <a:pt x="496" y="129"/>
                    <a:pt x="497" y="128"/>
                    <a:pt x="498" y="128"/>
                  </a:cubicBezTo>
                  <a:cubicBezTo>
                    <a:pt x="499" y="128"/>
                    <a:pt x="501" y="128"/>
                    <a:pt x="502" y="129"/>
                  </a:cubicBezTo>
                  <a:cubicBezTo>
                    <a:pt x="509" y="134"/>
                    <a:pt x="512" y="159"/>
                    <a:pt x="513" y="170"/>
                  </a:cubicBezTo>
                  <a:cubicBezTo>
                    <a:pt x="509" y="170"/>
                    <a:pt x="506" y="171"/>
                    <a:pt x="502" y="172"/>
                  </a:cubicBezTo>
                  <a:cubicBezTo>
                    <a:pt x="498" y="162"/>
                    <a:pt x="491" y="139"/>
                    <a:pt x="495" y="131"/>
                  </a:cubicBezTo>
                  <a:close/>
                  <a:moveTo>
                    <a:pt x="478" y="161"/>
                  </a:moveTo>
                  <a:cubicBezTo>
                    <a:pt x="478" y="161"/>
                    <a:pt x="478" y="161"/>
                    <a:pt x="478" y="161"/>
                  </a:cubicBezTo>
                  <a:cubicBezTo>
                    <a:pt x="491" y="166"/>
                    <a:pt x="498" y="173"/>
                    <a:pt x="500" y="181"/>
                  </a:cubicBezTo>
                  <a:cubicBezTo>
                    <a:pt x="504" y="195"/>
                    <a:pt x="495" y="215"/>
                    <a:pt x="474" y="243"/>
                  </a:cubicBezTo>
                  <a:cubicBezTo>
                    <a:pt x="472" y="244"/>
                    <a:pt x="470" y="245"/>
                    <a:pt x="469" y="246"/>
                  </a:cubicBezTo>
                  <a:cubicBezTo>
                    <a:pt x="475" y="238"/>
                    <a:pt x="481" y="228"/>
                    <a:pt x="481" y="224"/>
                  </a:cubicBezTo>
                  <a:cubicBezTo>
                    <a:pt x="481" y="223"/>
                    <a:pt x="480" y="222"/>
                    <a:pt x="479" y="221"/>
                  </a:cubicBezTo>
                  <a:cubicBezTo>
                    <a:pt x="479" y="221"/>
                    <a:pt x="478" y="220"/>
                    <a:pt x="476" y="221"/>
                  </a:cubicBezTo>
                  <a:cubicBezTo>
                    <a:pt x="471" y="222"/>
                    <a:pt x="463" y="232"/>
                    <a:pt x="454" y="245"/>
                  </a:cubicBezTo>
                  <a:cubicBezTo>
                    <a:pt x="466" y="220"/>
                    <a:pt x="476" y="196"/>
                    <a:pt x="472" y="187"/>
                  </a:cubicBezTo>
                  <a:cubicBezTo>
                    <a:pt x="472" y="184"/>
                    <a:pt x="470" y="183"/>
                    <a:pt x="469" y="183"/>
                  </a:cubicBezTo>
                  <a:cubicBezTo>
                    <a:pt x="469" y="183"/>
                    <a:pt x="469" y="182"/>
                    <a:pt x="469" y="182"/>
                  </a:cubicBezTo>
                  <a:cubicBezTo>
                    <a:pt x="468" y="182"/>
                    <a:pt x="466" y="182"/>
                    <a:pt x="463" y="183"/>
                  </a:cubicBezTo>
                  <a:cubicBezTo>
                    <a:pt x="454" y="187"/>
                    <a:pt x="444" y="211"/>
                    <a:pt x="435" y="237"/>
                  </a:cubicBezTo>
                  <a:cubicBezTo>
                    <a:pt x="438" y="222"/>
                    <a:pt x="439" y="209"/>
                    <a:pt x="437" y="204"/>
                  </a:cubicBezTo>
                  <a:cubicBezTo>
                    <a:pt x="436" y="203"/>
                    <a:pt x="435" y="203"/>
                    <a:pt x="434" y="202"/>
                  </a:cubicBezTo>
                  <a:cubicBezTo>
                    <a:pt x="433" y="202"/>
                    <a:pt x="432" y="202"/>
                    <a:pt x="431" y="203"/>
                  </a:cubicBezTo>
                  <a:cubicBezTo>
                    <a:pt x="427" y="206"/>
                    <a:pt x="425" y="217"/>
                    <a:pt x="424" y="228"/>
                  </a:cubicBezTo>
                  <a:cubicBezTo>
                    <a:pt x="423" y="226"/>
                    <a:pt x="423" y="224"/>
                    <a:pt x="423" y="222"/>
                  </a:cubicBezTo>
                  <a:cubicBezTo>
                    <a:pt x="427" y="187"/>
                    <a:pt x="435" y="167"/>
                    <a:pt x="447" y="160"/>
                  </a:cubicBezTo>
                  <a:cubicBezTo>
                    <a:pt x="455" y="155"/>
                    <a:pt x="465" y="155"/>
                    <a:pt x="478" y="161"/>
                  </a:cubicBezTo>
                  <a:close/>
                  <a:moveTo>
                    <a:pt x="483" y="121"/>
                  </a:moveTo>
                  <a:cubicBezTo>
                    <a:pt x="485" y="121"/>
                    <a:pt x="486" y="122"/>
                    <a:pt x="487" y="123"/>
                  </a:cubicBezTo>
                  <a:cubicBezTo>
                    <a:pt x="487" y="125"/>
                    <a:pt x="487" y="126"/>
                    <a:pt x="487" y="128"/>
                  </a:cubicBezTo>
                  <a:cubicBezTo>
                    <a:pt x="484" y="137"/>
                    <a:pt x="462" y="147"/>
                    <a:pt x="452" y="152"/>
                  </a:cubicBezTo>
                  <a:cubicBezTo>
                    <a:pt x="451" y="148"/>
                    <a:pt x="449" y="145"/>
                    <a:pt x="447" y="143"/>
                  </a:cubicBezTo>
                  <a:cubicBezTo>
                    <a:pt x="455" y="135"/>
                    <a:pt x="474" y="120"/>
                    <a:pt x="483" y="121"/>
                  </a:cubicBezTo>
                  <a:close/>
                  <a:moveTo>
                    <a:pt x="475" y="86"/>
                  </a:moveTo>
                  <a:cubicBezTo>
                    <a:pt x="476" y="86"/>
                    <a:pt x="477" y="86"/>
                    <a:pt x="477" y="86"/>
                  </a:cubicBezTo>
                  <a:cubicBezTo>
                    <a:pt x="483" y="92"/>
                    <a:pt x="462" y="120"/>
                    <a:pt x="444" y="140"/>
                  </a:cubicBezTo>
                  <a:cubicBezTo>
                    <a:pt x="441" y="136"/>
                    <a:pt x="437" y="133"/>
                    <a:pt x="433" y="131"/>
                  </a:cubicBezTo>
                  <a:cubicBezTo>
                    <a:pt x="442" y="117"/>
                    <a:pt x="465" y="87"/>
                    <a:pt x="475" y="86"/>
                  </a:cubicBezTo>
                  <a:close/>
                  <a:moveTo>
                    <a:pt x="453" y="56"/>
                  </a:moveTo>
                  <a:cubicBezTo>
                    <a:pt x="454" y="55"/>
                    <a:pt x="455" y="55"/>
                    <a:pt x="455" y="56"/>
                  </a:cubicBezTo>
                  <a:cubicBezTo>
                    <a:pt x="456" y="56"/>
                    <a:pt x="457" y="57"/>
                    <a:pt x="457" y="58"/>
                  </a:cubicBezTo>
                  <a:cubicBezTo>
                    <a:pt x="460" y="69"/>
                    <a:pt x="439" y="111"/>
                    <a:pt x="430" y="129"/>
                  </a:cubicBezTo>
                  <a:cubicBezTo>
                    <a:pt x="425" y="126"/>
                    <a:pt x="420" y="124"/>
                    <a:pt x="415" y="122"/>
                  </a:cubicBezTo>
                  <a:cubicBezTo>
                    <a:pt x="423" y="103"/>
                    <a:pt x="442" y="60"/>
                    <a:pt x="453" y="56"/>
                  </a:cubicBezTo>
                  <a:close/>
                  <a:moveTo>
                    <a:pt x="425" y="26"/>
                  </a:moveTo>
                  <a:cubicBezTo>
                    <a:pt x="426" y="25"/>
                    <a:pt x="427" y="26"/>
                    <a:pt x="428" y="26"/>
                  </a:cubicBezTo>
                  <a:cubicBezTo>
                    <a:pt x="429" y="26"/>
                    <a:pt x="430" y="27"/>
                    <a:pt x="430" y="29"/>
                  </a:cubicBezTo>
                  <a:cubicBezTo>
                    <a:pt x="438" y="45"/>
                    <a:pt x="415" y="110"/>
                    <a:pt x="411" y="121"/>
                  </a:cubicBezTo>
                  <a:cubicBezTo>
                    <a:pt x="407" y="120"/>
                    <a:pt x="402" y="119"/>
                    <a:pt x="397" y="118"/>
                  </a:cubicBezTo>
                  <a:cubicBezTo>
                    <a:pt x="401" y="93"/>
                    <a:pt x="413" y="33"/>
                    <a:pt x="425" y="26"/>
                  </a:cubicBezTo>
                  <a:close/>
                  <a:moveTo>
                    <a:pt x="381" y="6"/>
                  </a:moveTo>
                  <a:cubicBezTo>
                    <a:pt x="382" y="4"/>
                    <a:pt x="383" y="4"/>
                    <a:pt x="385" y="4"/>
                  </a:cubicBezTo>
                  <a:cubicBezTo>
                    <a:pt x="387" y="4"/>
                    <a:pt x="388" y="4"/>
                    <a:pt x="389" y="6"/>
                  </a:cubicBezTo>
                  <a:cubicBezTo>
                    <a:pt x="403" y="22"/>
                    <a:pt x="394" y="104"/>
                    <a:pt x="393" y="118"/>
                  </a:cubicBezTo>
                  <a:cubicBezTo>
                    <a:pt x="390" y="117"/>
                    <a:pt x="388" y="117"/>
                    <a:pt x="385" y="117"/>
                  </a:cubicBezTo>
                  <a:cubicBezTo>
                    <a:pt x="385" y="117"/>
                    <a:pt x="385" y="117"/>
                    <a:pt x="385" y="117"/>
                  </a:cubicBezTo>
                  <a:cubicBezTo>
                    <a:pt x="385" y="117"/>
                    <a:pt x="385" y="117"/>
                    <a:pt x="385" y="117"/>
                  </a:cubicBezTo>
                  <a:cubicBezTo>
                    <a:pt x="382" y="117"/>
                    <a:pt x="380" y="117"/>
                    <a:pt x="377" y="118"/>
                  </a:cubicBezTo>
                  <a:cubicBezTo>
                    <a:pt x="376" y="104"/>
                    <a:pt x="367" y="22"/>
                    <a:pt x="381" y="6"/>
                  </a:cubicBezTo>
                  <a:close/>
                  <a:moveTo>
                    <a:pt x="340" y="29"/>
                  </a:moveTo>
                  <a:cubicBezTo>
                    <a:pt x="340" y="27"/>
                    <a:pt x="341" y="26"/>
                    <a:pt x="342" y="26"/>
                  </a:cubicBezTo>
                  <a:cubicBezTo>
                    <a:pt x="343" y="26"/>
                    <a:pt x="344" y="25"/>
                    <a:pt x="345" y="26"/>
                  </a:cubicBezTo>
                  <a:cubicBezTo>
                    <a:pt x="357" y="33"/>
                    <a:pt x="369" y="93"/>
                    <a:pt x="373" y="118"/>
                  </a:cubicBezTo>
                  <a:cubicBezTo>
                    <a:pt x="368" y="119"/>
                    <a:pt x="364" y="120"/>
                    <a:pt x="359" y="121"/>
                  </a:cubicBezTo>
                  <a:cubicBezTo>
                    <a:pt x="355" y="110"/>
                    <a:pt x="332" y="45"/>
                    <a:pt x="340" y="29"/>
                  </a:cubicBezTo>
                  <a:close/>
                  <a:moveTo>
                    <a:pt x="313" y="58"/>
                  </a:moveTo>
                  <a:cubicBezTo>
                    <a:pt x="313" y="57"/>
                    <a:pt x="314" y="56"/>
                    <a:pt x="315" y="56"/>
                  </a:cubicBezTo>
                  <a:cubicBezTo>
                    <a:pt x="315" y="55"/>
                    <a:pt x="316" y="55"/>
                    <a:pt x="317" y="56"/>
                  </a:cubicBezTo>
                  <a:cubicBezTo>
                    <a:pt x="328" y="60"/>
                    <a:pt x="347" y="103"/>
                    <a:pt x="355" y="122"/>
                  </a:cubicBezTo>
                  <a:cubicBezTo>
                    <a:pt x="350" y="124"/>
                    <a:pt x="345" y="126"/>
                    <a:pt x="340" y="129"/>
                  </a:cubicBezTo>
                  <a:cubicBezTo>
                    <a:pt x="331" y="111"/>
                    <a:pt x="310" y="69"/>
                    <a:pt x="313" y="58"/>
                  </a:cubicBezTo>
                  <a:close/>
                  <a:moveTo>
                    <a:pt x="293" y="86"/>
                  </a:moveTo>
                  <a:cubicBezTo>
                    <a:pt x="293" y="86"/>
                    <a:pt x="294" y="86"/>
                    <a:pt x="295" y="86"/>
                  </a:cubicBezTo>
                  <a:cubicBezTo>
                    <a:pt x="305" y="87"/>
                    <a:pt x="328" y="117"/>
                    <a:pt x="337" y="131"/>
                  </a:cubicBezTo>
                  <a:cubicBezTo>
                    <a:pt x="333" y="133"/>
                    <a:pt x="329" y="136"/>
                    <a:pt x="326" y="140"/>
                  </a:cubicBezTo>
                  <a:cubicBezTo>
                    <a:pt x="308" y="120"/>
                    <a:pt x="287" y="92"/>
                    <a:pt x="293" y="86"/>
                  </a:cubicBezTo>
                  <a:close/>
                  <a:moveTo>
                    <a:pt x="283" y="128"/>
                  </a:moveTo>
                  <a:cubicBezTo>
                    <a:pt x="283" y="126"/>
                    <a:pt x="283" y="125"/>
                    <a:pt x="283" y="123"/>
                  </a:cubicBezTo>
                  <a:cubicBezTo>
                    <a:pt x="284" y="122"/>
                    <a:pt x="285" y="121"/>
                    <a:pt x="287" y="121"/>
                  </a:cubicBezTo>
                  <a:cubicBezTo>
                    <a:pt x="296" y="120"/>
                    <a:pt x="315" y="135"/>
                    <a:pt x="323" y="143"/>
                  </a:cubicBezTo>
                  <a:cubicBezTo>
                    <a:pt x="321" y="145"/>
                    <a:pt x="319" y="148"/>
                    <a:pt x="318" y="152"/>
                  </a:cubicBezTo>
                  <a:cubicBezTo>
                    <a:pt x="308" y="147"/>
                    <a:pt x="286" y="137"/>
                    <a:pt x="283" y="128"/>
                  </a:cubicBezTo>
                  <a:close/>
                  <a:moveTo>
                    <a:pt x="292" y="161"/>
                  </a:moveTo>
                  <a:cubicBezTo>
                    <a:pt x="292" y="161"/>
                    <a:pt x="292" y="161"/>
                    <a:pt x="292" y="161"/>
                  </a:cubicBezTo>
                  <a:cubicBezTo>
                    <a:pt x="305" y="155"/>
                    <a:pt x="315" y="155"/>
                    <a:pt x="323" y="160"/>
                  </a:cubicBezTo>
                  <a:cubicBezTo>
                    <a:pt x="335" y="167"/>
                    <a:pt x="343" y="187"/>
                    <a:pt x="347" y="222"/>
                  </a:cubicBezTo>
                  <a:cubicBezTo>
                    <a:pt x="347" y="224"/>
                    <a:pt x="347" y="226"/>
                    <a:pt x="346" y="228"/>
                  </a:cubicBezTo>
                  <a:cubicBezTo>
                    <a:pt x="345" y="217"/>
                    <a:pt x="343" y="206"/>
                    <a:pt x="339" y="203"/>
                  </a:cubicBezTo>
                  <a:cubicBezTo>
                    <a:pt x="338" y="202"/>
                    <a:pt x="337" y="202"/>
                    <a:pt x="336" y="202"/>
                  </a:cubicBezTo>
                  <a:cubicBezTo>
                    <a:pt x="335" y="203"/>
                    <a:pt x="334" y="203"/>
                    <a:pt x="333" y="204"/>
                  </a:cubicBezTo>
                  <a:cubicBezTo>
                    <a:pt x="331" y="209"/>
                    <a:pt x="332" y="222"/>
                    <a:pt x="335" y="237"/>
                  </a:cubicBezTo>
                  <a:cubicBezTo>
                    <a:pt x="326" y="211"/>
                    <a:pt x="316" y="187"/>
                    <a:pt x="307" y="183"/>
                  </a:cubicBezTo>
                  <a:cubicBezTo>
                    <a:pt x="304" y="182"/>
                    <a:pt x="302" y="182"/>
                    <a:pt x="301" y="182"/>
                  </a:cubicBezTo>
                  <a:cubicBezTo>
                    <a:pt x="300" y="183"/>
                    <a:pt x="298" y="184"/>
                    <a:pt x="298" y="187"/>
                  </a:cubicBezTo>
                  <a:cubicBezTo>
                    <a:pt x="294" y="196"/>
                    <a:pt x="304" y="220"/>
                    <a:pt x="316" y="245"/>
                  </a:cubicBezTo>
                  <a:cubicBezTo>
                    <a:pt x="307" y="232"/>
                    <a:pt x="299" y="222"/>
                    <a:pt x="294" y="221"/>
                  </a:cubicBezTo>
                  <a:cubicBezTo>
                    <a:pt x="292" y="220"/>
                    <a:pt x="291" y="221"/>
                    <a:pt x="291" y="221"/>
                  </a:cubicBezTo>
                  <a:cubicBezTo>
                    <a:pt x="290" y="222"/>
                    <a:pt x="289" y="223"/>
                    <a:pt x="289" y="224"/>
                  </a:cubicBezTo>
                  <a:cubicBezTo>
                    <a:pt x="289" y="228"/>
                    <a:pt x="295" y="238"/>
                    <a:pt x="301" y="246"/>
                  </a:cubicBezTo>
                  <a:cubicBezTo>
                    <a:pt x="300" y="245"/>
                    <a:pt x="298" y="244"/>
                    <a:pt x="296" y="243"/>
                  </a:cubicBezTo>
                  <a:cubicBezTo>
                    <a:pt x="275" y="215"/>
                    <a:pt x="266" y="195"/>
                    <a:pt x="270" y="181"/>
                  </a:cubicBezTo>
                  <a:cubicBezTo>
                    <a:pt x="272" y="173"/>
                    <a:pt x="279" y="166"/>
                    <a:pt x="292" y="161"/>
                  </a:cubicBezTo>
                  <a:close/>
                  <a:moveTo>
                    <a:pt x="268" y="129"/>
                  </a:moveTo>
                  <a:cubicBezTo>
                    <a:pt x="269" y="128"/>
                    <a:pt x="271" y="128"/>
                    <a:pt x="272" y="128"/>
                  </a:cubicBezTo>
                  <a:cubicBezTo>
                    <a:pt x="273" y="128"/>
                    <a:pt x="275" y="129"/>
                    <a:pt x="275" y="131"/>
                  </a:cubicBezTo>
                  <a:cubicBezTo>
                    <a:pt x="279" y="139"/>
                    <a:pt x="272" y="162"/>
                    <a:pt x="268" y="172"/>
                  </a:cubicBezTo>
                  <a:cubicBezTo>
                    <a:pt x="264" y="171"/>
                    <a:pt x="261" y="170"/>
                    <a:pt x="257" y="170"/>
                  </a:cubicBezTo>
                  <a:cubicBezTo>
                    <a:pt x="258" y="159"/>
                    <a:pt x="261" y="134"/>
                    <a:pt x="268" y="129"/>
                  </a:cubicBezTo>
                  <a:close/>
                  <a:moveTo>
                    <a:pt x="268" y="176"/>
                  </a:moveTo>
                  <a:cubicBezTo>
                    <a:pt x="267" y="178"/>
                    <a:pt x="266" y="179"/>
                    <a:pt x="266" y="180"/>
                  </a:cubicBezTo>
                  <a:cubicBezTo>
                    <a:pt x="266" y="182"/>
                    <a:pt x="265" y="184"/>
                    <a:pt x="265" y="186"/>
                  </a:cubicBezTo>
                  <a:cubicBezTo>
                    <a:pt x="243" y="182"/>
                    <a:pt x="220" y="195"/>
                    <a:pt x="208" y="207"/>
                  </a:cubicBezTo>
                  <a:cubicBezTo>
                    <a:pt x="195" y="220"/>
                    <a:pt x="182" y="242"/>
                    <a:pt x="187" y="265"/>
                  </a:cubicBezTo>
                  <a:cubicBezTo>
                    <a:pt x="185" y="265"/>
                    <a:pt x="183" y="265"/>
                    <a:pt x="181" y="266"/>
                  </a:cubicBezTo>
                  <a:cubicBezTo>
                    <a:pt x="179" y="266"/>
                    <a:pt x="178" y="267"/>
                    <a:pt x="177" y="267"/>
                  </a:cubicBezTo>
                  <a:cubicBezTo>
                    <a:pt x="167" y="246"/>
                    <a:pt x="181" y="216"/>
                    <a:pt x="199" y="198"/>
                  </a:cubicBezTo>
                  <a:cubicBezTo>
                    <a:pt x="216" y="181"/>
                    <a:pt x="246" y="167"/>
                    <a:pt x="268" y="176"/>
                  </a:cubicBezTo>
                  <a:close/>
                  <a:moveTo>
                    <a:pt x="237" y="110"/>
                  </a:moveTo>
                  <a:cubicBezTo>
                    <a:pt x="238" y="109"/>
                    <a:pt x="239" y="109"/>
                    <a:pt x="239" y="109"/>
                  </a:cubicBezTo>
                  <a:cubicBezTo>
                    <a:pt x="247" y="108"/>
                    <a:pt x="252" y="143"/>
                    <a:pt x="253" y="170"/>
                  </a:cubicBezTo>
                  <a:cubicBezTo>
                    <a:pt x="249" y="169"/>
                    <a:pt x="244" y="170"/>
                    <a:pt x="239" y="171"/>
                  </a:cubicBezTo>
                  <a:cubicBezTo>
                    <a:pt x="236" y="155"/>
                    <a:pt x="231" y="117"/>
                    <a:pt x="237" y="110"/>
                  </a:cubicBezTo>
                  <a:close/>
                  <a:moveTo>
                    <a:pt x="201" y="104"/>
                  </a:moveTo>
                  <a:cubicBezTo>
                    <a:pt x="201" y="103"/>
                    <a:pt x="202" y="102"/>
                    <a:pt x="202" y="102"/>
                  </a:cubicBezTo>
                  <a:cubicBezTo>
                    <a:pt x="203" y="102"/>
                    <a:pt x="204" y="102"/>
                    <a:pt x="205" y="103"/>
                  </a:cubicBezTo>
                  <a:cubicBezTo>
                    <a:pt x="215" y="109"/>
                    <a:pt x="230" y="153"/>
                    <a:pt x="235" y="172"/>
                  </a:cubicBezTo>
                  <a:cubicBezTo>
                    <a:pt x="230" y="173"/>
                    <a:pt x="225" y="175"/>
                    <a:pt x="221" y="178"/>
                  </a:cubicBezTo>
                  <a:cubicBezTo>
                    <a:pt x="213" y="159"/>
                    <a:pt x="196" y="114"/>
                    <a:pt x="201" y="104"/>
                  </a:cubicBezTo>
                  <a:close/>
                  <a:moveTo>
                    <a:pt x="160" y="103"/>
                  </a:moveTo>
                  <a:cubicBezTo>
                    <a:pt x="160" y="102"/>
                    <a:pt x="161" y="101"/>
                    <a:pt x="161" y="101"/>
                  </a:cubicBezTo>
                  <a:cubicBezTo>
                    <a:pt x="162" y="100"/>
                    <a:pt x="164" y="100"/>
                    <a:pt x="165" y="101"/>
                  </a:cubicBezTo>
                  <a:cubicBezTo>
                    <a:pt x="182" y="107"/>
                    <a:pt x="212" y="169"/>
                    <a:pt x="217" y="180"/>
                  </a:cubicBezTo>
                  <a:cubicBezTo>
                    <a:pt x="213" y="182"/>
                    <a:pt x="209" y="185"/>
                    <a:pt x="205" y="188"/>
                  </a:cubicBezTo>
                  <a:cubicBezTo>
                    <a:pt x="190" y="167"/>
                    <a:pt x="156" y="117"/>
                    <a:pt x="160" y="103"/>
                  </a:cubicBezTo>
                  <a:close/>
                  <a:moveTo>
                    <a:pt x="114" y="120"/>
                  </a:moveTo>
                  <a:cubicBezTo>
                    <a:pt x="114" y="118"/>
                    <a:pt x="114" y="116"/>
                    <a:pt x="116" y="115"/>
                  </a:cubicBezTo>
                  <a:cubicBezTo>
                    <a:pt x="117" y="114"/>
                    <a:pt x="118" y="114"/>
                    <a:pt x="120" y="114"/>
                  </a:cubicBezTo>
                  <a:cubicBezTo>
                    <a:pt x="141" y="115"/>
                    <a:pt x="193" y="180"/>
                    <a:pt x="202" y="190"/>
                  </a:cubicBezTo>
                  <a:cubicBezTo>
                    <a:pt x="200" y="192"/>
                    <a:pt x="198" y="194"/>
                    <a:pt x="196" y="196"/>
                  </a:cubicBezTo>
                  <a:cubicBezTo>
                    <a:pt x="196" y="196"/>
                    <a:pt x="196" y="196"/>
                    <a:pt x="196" y="196"/>
                  </a:cubicBezTo>
                  <a:cubicBezTo>
                    <a:pt x="196" y="196"/>
                    <a:pt x="196" y="196"/>
                    <a:pt x="196" y="196"/>
                  </a:cubicBezTo>
                  <a:cubicBezTo>
                    <a:pt x="194" y="197"/>
                    <a:pt x="192" y="199"/>
                    <a:pt x="191" y="201"/>
                  </a:cubicBezTo>
                  <a:cubicBezTo>
                    <a:pt x="180" y="193"/>
                    <a:pt x="115" y="141"/>
                    <a:pt x="114" y="120"/>
                  </a:cubicBezTo>
                  <a:close/>
                  <a:moveTo>
                    <a:pt x="101" y="165"/>
                  </a:moveTo>
                  <a:cubicBezTo>
                    <a:pt x="101" y="163"/>
                    <a:pt x="101" y="162"/>
                    <a:pt x="101" y="161"/>
                  </a:cubicBezTo>
                  <a:cubicBezTo>
                    <a:pt x="101" y="160"/>
                    <a:pt x="102" y="160"/>
                    <a:pt x="103" y="159"/>
                  </a:cubicBezTo>
                  <a:cubicBezTo>
                    <a:pt x="117" y="156"/>
                    <a:pt x="168" y="190"/>
                    <a:pt x="188" y="204"/>
                  </a:cubicBezTo>
                  <a:cubicBezTo>
                    <a:pt x="185" y="208"/>
                    <a:pt x="182" y="213"/>
                    <a:pt x="180" y="217"/>
                  </a:cubicBezTo>
                  <a:cubicBezTo>
                    <a:pt x="169" y="212"/>
                    <a:pt x="107" y="182"/>
                    <a:pt x="101" y="165"/>
                  </a:cubicBezTo>
                  <a:close/>
                  <a:moveTo>
                    <a:pt x="103" y="204"/>
                  </a:moveTo>
                  <a:cubicBezTo>
                    <a:pt x="102" y="203"/>
                    <a:pt x="102" y="203"/>
                    <a:pt x="103" y="202"/>
                  </a:cubicBezTo>
                  <a:cubicBezTo>
                    <a:pt x="103" y="201"/>
                    <a:pt x="103" y="201"/>
                    <a:pt x="104" y="200"/>
                  </a:cubicBezTo>
                  <a:cubicBezTo>
                    <a:pt x="115" y="195"/>
                    <a:pt x="159" y="212"/>
                    <a:pt x="178" y="220"/>
                  </a:cubicBezTo>
                  <a:cubicBezTo>
                    <a:pt x="176" y="225"/>
                    <a:pt x="174" y="230"/>
                    <a:pt x="172" y="235"/>
                  </a:cubicBezTo>
                  <a:cubicBezTo>
                    <a:pt x="153" y="230"/>
                    <a:pt x="109" y="215"/>
                    <a:pt x="103" y="204"/>
                  </a:cubicBezTo>
                  <a:close/>
                  <a:moveTo>
                    <a:pt x="109" y="239"/>
                  </a:moveTo>
                  <a:cubicBezTo>
                    <a:pt x="109" y="238"/>
                    <a:pt x="109" y="238"/>
                    <a:pt x="110" y="237"/>
                  </a:cubicBezTo>
                  <a:cubicBezTo>
                    <a:pt x="118" y="231"/>
                    <a:pt x="155" y="236"/>
                    <a:pt x="171" y="239"/>
                  </a:cubicBezTo>
                  <a:cubicBezTo>
                    <a:pt x="170" y="244"/>
                    <a:pt x="170" y="249"/>
                    <a:pt x="170" y="253"/>
                  </a:cubicBezTo>
                  <a:cubicBezTo>
                    <a:pt x="144" y="252"/>
                    <a:pt x="109" y="247"/>
                    <a:pt x="109" y="239"/>
                  </a:cubicBezTo>
                  <a:close/>
                  <a:moveTo>
                    <a:pt x="131" y="275"/>
                  </a:moveTo>
                  <a:cubicBezTo>
                    <a:pt x="130" y="274"/>
                    <a:pt x="129" y="273"/>
                    <a:pt x="128" y="272"/>
                  </a:cubicBezTo>
                  <a:cubicBezTo>
                    <a:pt x="128" y="270"/>
                    <a:pt x="128" y="269"/>
                    <a:pt x="129" y="268"/>
                  </a:cubicBezTo>
                  <a:cubicBezTo>
                    <a:pt x="134" y="261"/>
                    <a:pt x="159" y="258"/>
                    <a:pt x="170" y="257"/>
                  </a:cubicBezTo>
                  <a:cubicBezTo>
                    <a:pt x="170" y="261"/>
                    <a:pt x="171" y="264"/>
                    <a:pt x="173" y="267"/>
                  </a:cubicBezTo>
                  <a:cubicBezTo>
                    <a:pt x="162" y="272"/>
                    <a:pt x="140" y="279"/>
                    <a:pt x="131" y="275"/>
                  </a:cubicBezTo>
                  <a:close/>
                  <a:moveTo>
                    <a:pt x="161" y="292"/>
                  </a:moveTo>
                  <a:cubicBezTo>
                    <a:pt x="161" y="292"/>
                    <a:pt x="161" y="292"/>
                    <a:pt x="161" y="292"/>
                  </a:cubicBezTo>
                  <a:cubicBezTo>
                    <a:pt x="166" y="279"/>
                    <a:pt x="173" y="272"/>
                    <a:pt x="182" y="270"/>
                  </a:cubicBezTo>
                  <a:cubicBezTo>
                    <a:pt x="196" y="266"/>
                    <a:pt x="216" y="275"/>
                    <a:pt x="243" y="296"/>
                  </a:cubicBezTo>
                  <a:cubicBezTo>
                    <a:pt x="244" y="298"/>
                    <a:pt x="245" y="299"/>
                    <a:pt x="247" y="301"/>
                  </a:cubicBezTo>
                  <a:cubicBezTo>
                    <a:pt x="238" y="295"/>
                    <a:pt x="229" y="288"/>
                    <a:pt x="224" y="289"/>
                  </a:cubicBezTo>
                  <a:cubicBezTo>
                    <a:pt x="223" y="289"/>
                    <a:pt x="222" y="290"/>
                    <a:pt x="222" y="290"/>
                  </a:cubicBezTo>
                  <a:cubicBezTo>
                    <a:pt x="221" y="291"/>
                    <a:pt x="221" y="292"/>
                    <a:pt x="221" y="294"/>
                  </a:cubicBezTo>
                  <a:cubicBezTo>
                    <a:pt x="222" y="299"/>
                    <a:pt x="232" y="307"/>
                    <a:pt x="245" y="316"/>
                  </a:cubicBezTo>
                  <a:cubicBezTo>
                    <a:pt x="221" y="304"/>
                    <a:pt x="196" y="294"/>
                    <a:pt x="187" y="297"/>
                  </a:cubicBezTo>
                  <a:cubicBezTo>
                    <a:pt x="184" y="298"/>
                    <a:pt x="183" y="300"/>
                    <a:pt x="183" y="301"/>
                  </a:cubicBezTo>
                  <a:cubicBezTo>
                    <a:pt x="182" y="302"/>
                    <a:pt x="182" y="304"/>
                    <a:pt x="183" y="307"/>
                  </a:cubicBezTo>
                  <a:cubicBezTo>
                    <a:pt x="188" y="315"/>
                    <a:pt x="212" y="326"/>
                    <a:pt x="237" y="334"/>
                  </a:cubicBezTo>
                  <a:cubicBezTo>
                    <a:pt x="222" y="332"/>
                    <a:pt x="209" y="330"/>
                    <a:pt x="205" y="333"/>
                  </a:cubicBezTo>
                  <a:cubicBezTo>
                    <a:pt x="203" y="334"/>
                    <a:pt x="203" y="335"/>
                    <a:pt x="203" y="336"/>
                  </a:cubicBezTo>
                  <a:cubicBezTo>
                    <a:pt x="203" y="337"/>
                    <a:pt x="203" y="338"/>
                    <a:pt x="204" y="339"/>
                  </a:cubicBezTo>
                  <a:cubicBezTo>
                    <a:pt x="206" y="342"/>
                    <a:pt x="217" y="345"/>
                    <a:pt x="228" y="346"/>
                  </a:cubicBezTo>
                  <a:cubicBezTo>
                    <a:pt x="226" y="346"/>
                    <a:pt x="224" y="347"/>
                    <a:pt x="222" y="347"/>
                  </a:cubicBezTo>
                  <a:cubicBezTo>
                    <a:pt x="187" y="343"/>
                    <a:pt x="167" y="335"/>
                    <a:pt x="160" y="322"/>
                  </a:cubicBezTo>
                  <a:cubicBezTo>
                    <a:pt x="155" y="315"/>
                    <a:pt x="156" y="305"/>
                    <a:pt x="161" y="292"/>
                  </a:cubicBezTo>
                  <a:close/>
                  <a:moveTo>
                    <a:pt x="121" y="286"/>
                  </a:moveTo>
                  <a:cubicBezTo>
                    <a:pt x="122" y="285"/>
                    <a:pt x="122" y="284"/>
                    <a:pt x="124" y="283"/>
                  </a:cubicBezTo>
                  <a:cubicBezTo>
                    <a:pt x="125" y="282"/>
                    <a:pt x="126" y="282"/>
                    <a:pt x="128" y="283"/>
                  </a:cubicBezTo>
                  <a:cubicBezTo>
                    <a:pt x="137" y="286"/>
                    <a:pt x="148" y="307"/>
                    <a:pt x="152" y="317"/>
                  </a:cubicBezTo>
                  <a:cubicBezTo>
                    <a:pt x="149" y="319"/>
                    <a:pt x="146" y="321"/>
                    <a:pt x="143" y="323"/>
                  </a:cubicBezTo>
                  <a:cubicBezTo>
                    <a:pt x="135" y="315"/>
                    <a:pt x="120" y="295"/>
                    <a:pt x="121" y="286"/>
                  </a:cubicBezTo>
                  <a:close/>
                  <a:moveTo>
                    <a:pt x="86" y="295"/>
                  </a:moveTo>
                  <a:cubicBezTo>
                    <a:pt x="86" y="293"/>
                    <a:pt x="86" y="293"/>
                    <a:pt x="87" y="293"/>
                  </a:cubicBezTo>
                  <a:cubicBezTo>
                    <a:pt x="92" y="287"/>
                    <a:pt x="121" y="308"/>
                    <a:pt x="140" y="326"/>
                  </a:cubicBezTo>
                  <a:cubicBezTo>
                    <a:pt x="136" y="329"/>
                    <a:pt x="134" y="333"/>
                    <a:pt x="131" y="337"/>
                  </a:cubicBezTo>
                  <a:cubicBezTo>
                    <a:pt x="117" y="327"/>
                    <a:pt x="87" y="305"/>
                    <a:pt x="86" y="295"/>
                  </a:cubicBezTo>
                  <a:close/>
                  <a:moveTo>
                    <a:pt x="56" y="316"/>
                  </a:moveTo>
                  <a:cubicBezTo>
                    <a:pt x="56" y="315"/>
                    <a:pt x="56" y="315"/>
                    <a:pt x="56" y="314"/>
                  </a:cubicBezTo>
                  <a:cubicBezTo>
                    <a:pt x="56" y="314"/>
                    <a:pt x="57" y="313"/>
                    <a:pt x="58" y="313"/>
                  </a:cubicBezTo>
                  <a:cubicBezTo>
                    <a:pt x="70" y="309"/>
                    <a:pt x="112" y="331"/>
                    <a:pt x="129" y="340"/>
                  </a:cubicBezTo>
                  <a:cubicBezTo>
                    <a:pt x="126" y="345"/>
                    <a:pt x="124" y="350"/>
                    <a:pt x="123" y="355"/>
                  </a:cubicBezTo>
                  <a:cubicBezTo>
                    <a:pt x="104" y="347"/>
                    <a:pt x="60" y="327"/>
                    <a:pt x="56" y="316"/>
                  </a:cubicBezTo>
                  <a:close/>
                  <a:moveTo>
                    <a:pt x="26" y="345"/>
                  </a:moveTo>
                  <a:cubicBezTo>
                    <a:pt x="26" y="344"/>
                    <a:pt x="26" y="343"/>
                    <a:pt x="26" y="342"/>
                  </a:cubicBezTo>
                  <a:cubicBezTo>
                    <a:pt x="26" y="341"/>
                    <a:pt x="27" y="340"/>
                    <a:pt x="29" y="339"/>
                  </a:cubicBezTo>
                  <a:cubicBezTo>
                    <a:pt x="45" y="332"/>
                    <a:pt x="110" y="354"/>
                    <a:pt x="121" y="358"/>
                  </a:cubicBezTo>
                  <a:cubicBezTo>
                    <a:pt x="120" y="363"/>
                    <a:pt x="119" y="368"/>
                    <a:pt x="118" y="373"/>
                  </a:cubicBezTo>
                  <a:cubicBezTo>
                    <a:pt x="93" y="369"/>
                    <a:pt x="34" y="357"/>
                    <a:pt x="26" y="345"/>
                  </a:cubicBezTo>
                  <a:close/>
                  <a:moveTo>
                    <a:pt x="6" y="389"/>
                  </a:moveTo>
                  <a:cubicBezTo>
                    <a:pt x="5" y="388"/>
                    <a:pt x="4" y="386"/>
                    <a:pt x="4" y="385"/>
                  </a:cubicBezTo>
                  <a:cubicBezTo>
                    <a:pt x="4" y="383"/>
                    <a:pt x="5" y="382"/>
                    <a:pt x="6" y="380"/>
                  </a:cubicBezTo>
                  <a:cubicBezTo>
                    <a:pt x="22" y="366"/>
                    <a:pt x="105" y="375"/>
                    <a:pt x="118" y="377"/>
                  </a:cubicBezTo>
                  <a:cubicBezTo>
                    <a:pt x="118" y="380"/>
                    <a:pt x="118" y="382"/>
                    <a:pt x="118" y="385"/>
                  </a:cubicBezTo>
                  <a:cubicBezTo>
                    <a:pt x="118" y="385"/>
                    <a:pt x="118" y="385"/>
                    <a:pt x="118" y="385"/>
                  </a:cubicBezTo>
                  <a:cubicBezTo>
                    <a:pt x="118" y="385"/>
                    <a:pt x="118" y="385"/>
                    <a:pt x="118" y="385"/>
                  </a:cubicBezTo>
                  <a:cubicBezTo>
                    <a:pt x="118" y="387"/>
                    <a:pt x="118" y="390"/>
                    <a:pt x="118" y="392"/>
                  </a:cubicBezTo>
                  <a:cubicBezTo>
                    <a:pt x="105" y="394"/>
                    <a:pt x="22" y="403"/>
                    <a:pt x="6" y="389"/>
                  </a:cubicBezTo>
                  <a:close/>
                  <a:moveTo>
                    <a:pt x="29" y="430"/>
                  </a:moveTo>
                  <a:cubicBezTo>
                    <a:pt x="27" y="429"/>
                    <a:pt x="26" y="428"/>
                    <a:pt x="26" y="427"/>
                  </a:cubicBezTo>
                  <a:cubicBezTo>
                    <a:pt x="26" y="427"/>
                    <a:pt x="26" y="426"/>
                    <a:pt x="26" y="425"/>
                  </a:cubicBezTo>
                  <a:cubicBezTo>
                    <a:pt x="34" y="412"/>
                    <a:pt x="93" y="400"/>
                    <a:pt x="118" y="396"/>
                  </a:cubicBezTo>
                  <a:cubicBezTo>
                    <a:pt x="119" y="401"/>
                    <a:pt x="120" y="406"/>
                    <a:pt x="121" y="411"/>
                  </a:cubicBezTo>
                  <a:cubicBezTo>
                    <a:pt x="110" y="415"/>
                    <a:pt x="45" y="438"/>
                    <a:pt x="29" y="430"/>
                  </a:cubicBezTo>
                  <a:close/>
                  <a:moveTo>
                    <a:pt x="58" y="457"/>
                  </a:moveTo>
                  <a:cubicBezTo>
                    <a:pt x="57" y="456"/>
                    <a:pt x="56" y="456"/>
                    <a:pt x="56" y="455"/>
                  </a:cubicBezTo>
                  <a:cubicBezTo>
                    <a:pt x="56" y="455"/>
                    <a:pt x="56" y="454"/>
                    <a:pt x="56" y="453"/>
                  </a:cubicBezTo>
                  <a:cubicBezTo>
                    <a:pt x="60" y="442"/>
                    <a:pt x="104" y="422"/>
                    <a:pt x="123" y="415"/>
                  </a:cubicBezTo>
                  <a:cubicBezTo>
                    <a:pt x="124" y="420"/>
                    <a:pt x="126" y="425"/>
                    <a:pt x="129" y="429"/>
                  </a:cubicBezTo>
                  <a:cubicBezTo>
                    <a:pt x="112" y="439"/>
                    <a:pt x="70" y="460"/>
                    <a:pt x="58" y="457"/>
                  </a:cubicBezTo>
                  <a:close/>
                  <a:moveTo>
                    <a:pt x="87" y="477"/>
                  </a:moveTo>
                  <a:cubicBezTo>
                    <a:pt x="86" y="477"/>
                    <a:pt x="86" y="476"/>
                    <a:pt x="86" y="475"/>
                  </a:cubicBezTo>
                  <a:cubicBezTo>
                    <a:pt x="87" y="465"/>
                    <a:pt x="117" y="442"/>
                    <a:pt x="131" y="433"/>
                  </a:cubicBezTo>
                  <a:cubicBezTo>
                    <a:pt x="134" y="437"/>
                    <a:pt x="136" y="441"/>
                    <a:pt x="140" y="444"/>
                  </a:cubicBezTo>
                  <a:cubicBezTo>
                    <a:pt x="121" y="462"/>
                    <a:pt x="92" y="483"/>
                    <a:pt x="87" y="477"/>
                  </a:cubicBezTo>
                  <a:close/>
                  <a:moveTo>
                    <a:pt x="128" y="487"/>
                  </a:moveTo>
                  <a:cubicBezTo>
                    <a:pt x="126" y="487"/>
                    <a:pt x="125" y="487"/>
                    <a:pt x="124" y="486"/>
                  </a:cubicBezTo>
                  <a:cubicBezTo>
                    <a:pt x="122" y="486"/>
                    <a:pt x="122" y="485"/>
                    <a:pt x="121" y="483"/>
                  </a:cubicBezTo>
                  <a:cubicBezTo>
                    <a:pt x="120" y="474"/>
                    <a:pt x="135" y="455"/>
                    <a:pt x="143" y="447"/>
                  </a:cubicBezTo>
                  <a:cubicBezTo>
                    <a:pt x="146" y="449"/>
                    <a:pt x="149" y="451"/>
                    <a:pt x="152" y="452"/>
                  </a:cubicBezTo>
                  <a:cubicBezTo>
                    <a:pt x="148" y="462"/>
                    <a:pt x="137" y="484"/>
                    <a:pt x="128" y="487"/>
                  </a:cubicBezTo>
                  <a:close/>
                  <a:moveTo>
                    <a:pt x="155" y="449"/>
                  </a:moveTo>
                  <a:cubicBezTo>
                    <a:pt x="133" y="441"/>
                    <a:pt x="121" y="410"/>
                    <a:pt x="121" y="385"/>
                  </a:cubicBezTo>
                  <a:cubicBezTo>
                    <a:pt x="121" y="360"/>
                    <a:pt x="133" y="329"/>
                    <a:pt x="155" y="321"/>
                  </a:cubicBezTo>
                  <a:cubicBezTo>
                    <a:pt x="155" y="322"/>
                    <a:pt x="156" y="323"/>
                    <a:pt x="156" y="324"/>
                  </a:cubicBezTo>
                  <a:cubicBezTo>
                    <a:pt x="157" y="326"/>
                    <a:pt x="159" y="328"/>
                    <a:pt x="160" y="329"/>
                  </a:cubicBezTo>
                  <a:cubicBezTo>
                    <a:pt x="141" y="342"/>
                    <a:pt x="134" y="367"/>
                    <a:pt x="134" y="385"/>
                  </a:cubicBezTo>
                  <a:cubicBezTo>
                    <a:pt x="134" y="403"/>
                    <a:pt x="141" y="428"/>
                    <a:pt x="160" y="440"/>
                  </a:cubicBezTo>
                  <a:cubicBezTo>
                    <a:pt x="159" y="442"/>
                    <a:pt x="157" y="443"/>
                    <a:pt x="156" y="445"/>
                  </a:cubicBezTo>
                  <a:cubicBezTo>
                    <a:pt x="156" y="446"/>
                    <a:pt x="155" y="448"/>
                    <a:pt x="155" y="449"/>
                  </a:cubicBezTo>
                  <a:close/>
                  <a:moveTo>
                    <a:pt x="161" y="478"/>
                  </a:moveTo>
                  <a:cubicBezTo>
                    <a:pt x="161" y="478"/>
                    <a:pt x="161" y="478"/>
                    <a:pt x="161" y="478"/>
                  </a:cubicBezTo>
                  <a:cubicBezTo>
                    <a:pt x="156" y="465"/>
                    <a:pt x="155" y="455"/>
                    <a:pt x="160" y="447"/>
                  </a:cubicBezTo>
                  <a:cubicBezTo>
                    <a:pt x="167" y="435"/>
                    <a:pt x="187" y="427"/>
                    <a:pt x="222" y="422"/>
                  </a:cubicBezTo>
                  <a:cubicBezTo>
                    <a:pt x="224" y="423"/>
                    <a:pt x="226" y="423"/>
                    <a:pt x="228" y="424"/>
                  </a:cubicBezTo>
                  <a:cubicBezTo>
                    <a:pt x="217" y="425"/>
                    <a:pt x="206" y="427"/>
                    <a:pt x="204" y="431"/>
                  </a:cubicBezTo>
                  <a:cubicBezTo>
                    <a:pt x="203" y="432"/>
                    <a:pt x="203" y="433"/>
                    <a:pt x="203" y="434"/>
                  </a:cubicBezTo>
                  <a:cubicBezTo>
                    <a:pt x="203" y="434"/>
                    <a:pt x="203" y="436"/>
                    <a:pt x="205" y="436"/>
                  </a:cubicBezTo>
                  <a:cubicBezTo>
                    <a:pt x="209" y="439"/>
                    <a:pt x="222" y="438"/>
                    <a:pt x="237" y="435"/>
                  </a:cubicBezTo>
                  <a:cubicBezTo>
                    <a:pt x="212" y="444"/>
                    <a:pt x="188" y="454"/>
                    <a:pt x="183" y="463"/>
                  </a:cubicBezTo>
                  <a:cubicBezTo>
                    <a:pt x="182" y="465"/>
                    <a:pt x="182" y="467"/>
                    <a:pt x="183" y="469"/>
                  </a:cubicBezTo>
                  <a:cubicBezTo>
                    <a:pt x="183" y="470"/>
                    <a:pt x="184" y="471"/>
                    <a:pt x="187" y="472"/>
                  </a:cubicBezTo>
                  <a:cubicBezTo>
                    <a:pt x="196" y="475"/>
                    <a:pt x="221" y="465"/>
                    <a:pt x="245" y="453"/>
                  </a:cubicBezTo>
                  <a:cubicBezTo>
                    <a:pt x="232" y="462"/>
                    <a:pt x="222" y="471"/>
                    <a:pt x="221" y="476"/>
                  </a:cubicBezTo>
                  <a:cubicBezTo>
                    <a:pt x="221" y="477"/>
                    <a:pt x="221" y="478"/>
                    <a:pt x="222" y="479"/>
                  </a:cubicBezTo>
                  <a:cubicBezTo>
                    <a:pt x="222" y="480"/>
                    <a:pt x="223" y="480"/>
                    <a:pt x="224" y="481"/>
                  </a:cubicBezTo>
                  <a:cubicBezTo>
                    <a:pt x="229" y="481"/>
                    <a:pt x="238" y="475"/>
                    <a:pt x="247" y="468"/>
                  </a:cubicBezTo>
                  <a:cubicBezTo>
                    <a:pt x="245" y="470"/>
                    <a:pt x="244" y="472"/>
                    <a:pt x="243" y="473"/>
                  </a:cubicBezTo>
                  <a:cubicBezTo>
                    <a:pt x="216" y="495"/>
                    <a:pt x="196" y="504"/>
                    <a:pt x="182" y="500"/>
                  </a:cubicBezTo>
                  <a:cubicBezTo>
                    <a:pt x="173" y="498"/>
                    <a:pt x="166" y="491"/>
                    <a:pt x="161" y="478"/>
                  </a:cubicBezTo>
                  <a:close/>
                  <a:moveTo>
                    <a:pt x="129" y="502"/>
                  </a:moveTo>
                  <a:cubicBezTo>
                    <a:pt x="128" y="500"/>
                    <a:pt x="128" y="499"/>
                    <a:pt x="128" y="498"/>
                  </a:cubicBezTo>
                  <a:cubicBezTo>
                    <a:pt x="129" y="496"/>
                    <a:pt x="130" y="495"/>
                    <a:pt x="131" y="495"/>
                  </a:cubicBezTo>
                  <a:cubicBezTo>
                    <a:pt x="140" y="490"/>
                    <a:pt x="162" y="498"/>
                    <a:pt x="173" y="502"/>
                  </a:cubicBezTo>
                  <a:cubicBezTo>
                    <a:pt x="171" y="505"/>
                    <a:pt x="170" y="509"/>
                    <a:pt x="170" y="512"/>
                  </a:cubicBezTo>
                  <a:cubicBezTo>
                    <a:pt x="159" y="512"/>
                    <a:pt x="134" y="509"/>
                    <a:pt x="129" y="502"/>
                  </a:cubicBezTo>
                  <a:close/>
                  <a:moveTo>
                    <a:pt x="110" y="532"/>
                  </a:moveTo>
                  <a:cubicBezTo>
                    <a:pt x="109" y="532"/>
                    <a:pt x="109" y="531"/>
                    <a:pt x="109" y="531"/>
                  </a:cubicBezTo>
                  <a:cubicBezTo>
                    <a:pt x="109" y="522"/>
                    <a:pt x="144" y="517"/>
                    <a:pt x="170" y="516"/>
                  </a:cubicBezTo>
                  <a:cubicBezTo>
                    <a:pt x="170" y="521"/>
                    <a:pt x="170" y="526"/>
                    <a:pt x="171" y="530"/>
                  </a:cubicBezTo>
                  <a:cubicBezTo>
                    <a:pt x="155" y="533"/>
                    <a:pt x="118" y="539"/>
                    <a:pt x="110" y="532"/>
                  </a:cubicBezTo>
                  <a:close/>
                  <a:moveTo>
                    <a:pt x="104" y="569"/>
                  </a:moveTo>
                  <a:cubicBezTo>
                    <a:pt x="103" y="569"/>
                    <a:pt x="103" y="568"/>
                    <a:pt x="103" y="568"/>
                  </a:cubicBezTo>
                  <a:cubicBezTo>
                    <a:pt x="102" y="567"/>
                    <a:pt x="102" y="566"/>
                    <a:pt x="103" y="565"/>
                  </a:cubicBezTo>
                  <a:cubicBezTo>
                    <a:pt x="109" y="555"/>
                    <a:pt x="153" y="540"/>
                    <a:pt x="172" y="534"/>
                  </a:cubicBezTo>
                  <a:cubicBezTo>
                    <a:pt x="174" y="539"/>
                    <a:pt x="176" y="544"/>
                    <a:pt x="178" y="549"/>
                  </a:cubicBezTo>
                  <a:cubicBezTo>
                    <a:pt x="159" y="557"/>
                    <a:pt x="115" y="574"/>
                    <a:pt x="104" y="569"/>
                  </a:cubicBezTo>
                  <a:close/>
                  <a:moveTo>
                    <a:pt x="103" y="610"/>
                  </a:moveTo>
                  <a:cubicBezTo>
                    <a:pt x="102" y="610"/>
                    <a:pt x="101" y="609"/>
                    <a:pt x="101" y="608"/>
                  </a:cubicBezTo>
                  <a:cubicBezTo>
                    <a:pt x="101" y="607"/>
                    <a:pt x="101" y="606"/>
                    <a:pt x="101" y="605"/>
                  </a:cubicBezTo>
                  <a:cubicBezTo>
                    <a:pt x="107" y="587"/>
                    <a:pt x="169" y="558"/>
                    <a:pt x="180" y="553"/>
                  </a:cubicBezTo>
                  <a:cubicBezTo>
                    <a:pt x="182" y="557"/>
                    <a:pt x="185" y="561"/>
                    <a:pt x="188" y="565"/>
                  </a:cubicBezTo>
                  <a:cubicBezTo>
                    <a:pt x="168" y="580"/>
                    <a:pt x="117" y="614"/>
                    <a:pt x="103" y="610"/>
                  </a:cubicBezTo>
                  <a:close/>
                  <a:moveTo>
                    <a:pt x="120" y="656"/>
                  </a:moveTo>
                  <a:cubicBezTo>
                    <a:pt x="118" y="656"/>
                    <a:pt x="117" y="655"/>
                    <a:pt x="116" y="654"/>
                  </a:cubicBezTo>
                  <a:cubicBezTo>
                    <a:pt x="114" y="653"/>
                    <a:pt x="114" y="652"/>
                    <a:pt x="114" y="650"/>
                  </a:cubicBezTo>
                  <a:cubicBezTo>
                    <a:pt x="115" y="628"/>
                    <a:pt x="180" y="576"/>
                    <a:pt x="191" y="568"/>
                  </a:cubicBezTo>
                  <a:cubicBezTo>
                    <a:pt x="192" y="570"/>
                    <a:pt x="194" y="572"/>
                    <a:pt x="196" y="574"/>
                  </a:cubicBezTo>
                  <a:cubicBezTo>
                    <a:pt x="196" y="574"/>
                    <a:pt x="196" y="574"/>
                    <a:pt x="196" y="574"/>
                  </a:cubicBezTo>
                  <a:cubicBezTo>
                    <a:pt x="196" y="574"/>
                    <a:pt x="196" y="574"/>
                    <a:pt x="196" y="574"/>
                  </a:cubicBezTo>
                  <a:cubicBezTo>
                    <a:pt x="198" y="576"/>
                    <a:pt x="200" y="577"/>
                    <a:pt x="202" y="579"/>
                  </a:cubicBezTo>
                  <a:cubicBezTo>
                    <a:pt x="193" y="589"/>
                    <a:pt x="141" y="654"/>
                    <a:pt x="120" y="656"/>
                  </a:cubicBezTo>
                  <a:close/>
                  <a:moveTo>
                    <a:pt x="165" y="669"/>
                  </a:moveTo>
                  <a:cubicBezTo>
                    <a:pt x="164" y="669"/>
                    <a:pt x="162" y="669"/>
                    <a:pt x="161" y="669"/>
                  </a:cubicBezTo>
                  <a:cubicBezTo>
                    <a:pt x="161" y="668"/>
                    <a:pt x="160" y="668"/>
                    <a:pt x="160" y="666"/>
                  </a:cubicBezTo>
                  <a:cubicBezTo>
                    <a:pt x="156" y="653"/>
                    <a:pt x="190" y="602"/>
                    <a:pt x="205" y="582"/>
                  </a:cubicBezTo>
                  <a:cubicBezTo>
                    <a:pt x="209" y="585"/>
                    <a:pt x="213" y="587"/>
                    <a:pt x="217" y="590"/>
                  </a:cubicBezTo>
                  <a:cubicBezTo>
                    <a:pt x="212" y="601"/>
                    <a:pt x="182" y="662"/>
                    <a:pt x="165" y="669"/>
                  </a:cubicBezTo>
                  <a:close/>
                  <a:moveTo>
                    <a:pt x="205" y="667"/>
                  </a:moveTo>
                  <a:cubicBezTo>
                    <a:pt x="204" y="667"/>
                    <a:pt x="203" y="667"/>
                    <a:pt x="202" y="667"/>
                  </a:cubicBezTo>
                  <a:cubicBezTo>
                    <a:pt x="202" y="667"/>
                    <a:pt x="201" y="667"/>
                    <a:pt x="201" y="666"/>
                  </a:cubicBezTo>
                  <a:cubicBezTo>
                    <a:pt x="196" y="655"/>
                    <a:pt x="213" y="610"/>
                    <a:pt x="221" y="592"/>
                  </a:cubicBezTo>
                  <a:cubicBezTo>
                    <a:pt x="225" y="594"/>
                    <a:pt x="230" y="596"/>
                    <a:pt x="235" y="597"/>
                  </a:cubicBezTo>
                  <a:cubicBezTo>
                    <a:pt x="230" y="616"/>
                    <a:pt x="215" y="661"/>
                    <a:pt x="205" y="667"/>
                  </a:cubicBezTo>
                  <a:close/>
                  <a:moveTo>
                    <a:pt x="239" y="661"/>
                  </a:moveTo>
                  <a:cubicBezTo>
                    <a:pt x="239" y="661"/>
                    <a:pt x="238" y="661"/>
                    <a:pt x="237" y="660"/>
                  </a:cubicBezTo>
                  <a:cubicBezTo>
                    <a:pt x="231" y="652"/>
                    <a:pt x="236" y="615"/>
                    <a:pt x="239" y="598"/>
                  </a:cubicBezTo>
                  <a:cubicBezTo>
                    <a:pt x="244" y="599"/>
                    <a:pt x="249" y="600"/>
                    <a:pt x="253" y="600"/>
                  </a:cubicBezTo>
                  <a:cubicBezTo>
                    <a:pt x="252" y="626"/>
                    <a:pt x="247" y="661"/>
                    <a:pt x="239" y="661"/>
                  </a:cubicBezTo>
                  <a:close/>
                  <a:moveTo>
                    <a:pt x="199" y="571"/>
                  </a:moveTo>
                  <a:cubicBezTo>
                    <a:pt x="181" y="553"/>
                    <a:pt x="167" y="523"/>
                    <a:pt x="177" y="502"/>
                  </a:cubicBezTo>
                  <a:cubicBezTo>
                    <a:pt x="178" y="503"/>
                    <a:pt x="179" y="503"/>
                    <a:pt x="181" y="504"/>
                  </a:cubicBezTo>
                  <a:cubicBezTo>
                    <a:pt x="183" y="504"/>
                    <a:pt x="185" y="504"/>
                    <a:pt x="187" y="505"/>
                  </a:cubicBezTo>
                  <a:cubicBezTo>
                    <a:pt x="182" y="527"/>
                    <a:pt x="195" y="550"/>
                    <a:pt x="208" y="562"/>
                  </a:cubicBezTo>
                  <a:cubicBezTo>
                    <a:pt x="220" y="575"/>
                    <a:pt x="243" y="588"/>
                    <a:pt x="265" y="583"/>
                  </a:cubicBezTo>
                  <a:cubicBezTo>
                    <a:pt x="265" y="585"/>
                    <a:pt x="266" y="587"/>
                    <a:pt x="266" y="589"/>
                  </a:cubicBezTo>
                  <a:cubicBezTo>
                    <a:pt x="266" y="590"/>
                    <a:pt x="267" y="592"/>
                    <a:pt x="268" y="593"/>
                  </a:cubicBezTo>
                  <a:cubicBezTo>
                    <a:pt x="246" y="602"/>
                    <a:pt x="216" y="589"/>
                    <a:pt x="199" y="571"/>
                  </a:cubicBezTo>
                  <a:close/>
                  <a:moveTo>
                    <a:pt x="275" y="639"/>
                  </a:moveTo>
                  <a:cubicBezTo>
                    <a:pt x="275" y="640"/>
                    <a:pt x="273" y="641"/>
                    <a:pt x="272" y="641"/>
                  </a:cubicBezTo>
                  <a:cubicBezTo>
                    <a:pt x="271" y="642"/>
                    <a:pt x="269" y="642"/>
                    <a:pt x="268" y="641"/>
                  </a:cubicBezTo>
                  <a:cubicBezTo>
                    <a:pt x="261" y="635"/>
                    <a:pt x="258" y="611"/>
                    <a:pt x="257" y="600"/>
                  </a:cubicBezTo>
                  <a:cubicBezTo>
                    <a:pt x="261" y="599"/>
                    <a:pt x="264" y="598"/>
                    <a:pt x="268" y="597"/>
                  </a:cubicBezTo>
                  <a:cubicBezTo>
                    <a:pt x="272" y="607"/>
                    <a:pt x="279" y="630"/>
                    <a:pt x="275" y="639"/>
                  </a:cubicBezTo>
                  <a:close/>
                  <a:moveTo>
                    <a:pt x="292" y="609"/>
                  </a:moveTo>
                  <a:cubicBezTo>
                    <a:pt x="279" y="603"/>
                    <a:pt x="272" y="597"/>
                    <a:pt x="270" y="588"/>
                  </a:cubicBezTo>
                  <a:cubicBezTo>
                    <a:pt x="266" y="574"/>
                    <a:pt x="275" y="554"/>
                    <a:pt x="296" y="527"/>
                  </a:cubicBezTo>
                  <a:cubicBezTo>
                    <a:pt x="298" y="525"/>
                    <a:pt x="300" y="524"/>
                    <a:pt x="301" y="523"/>
                  </a:cubicBezTo>
                  <a:cubicBezTo>
                    <a:pt x="295" y="532"/>
                    <a:pt x="289" y="541"/>
                    <a:pt x="289" y="545"/>
                  </a:cubicBezTo>
                  <a:cubicBezTo>
                    <a:pt x="289" y="547"/>
                    <a:pt x="290" y="548"/>
                    <a:pt x="291" y="548"/>
                  </a:cubicBezTo>
                  <a:cubicBezTo>
                    <a:pt x="291" y="549"/>
                    <a:pt x="292" y="549"/>
                    <a:pt x="294" y="549"/>
                  </a:cubicBezTo>
                  <a:cubicBezTo>
                    <a:pt x="299" y="548"/>
                    <a:pt x="307" y="538"/>
                    <a:pt x="316" y="525"/>
                  </a:cubicBezTo>
                  <a:cubicBezTo>
                    <a:pt x="304" y="549"/>
                    <a:pt x="294" y="574"/>
                    <a:pt x="298" y="583"/>
                  </a:cubicBezTo>
                  <a:cubicBezTo>
                    <a:pt x="298" y="585"/>
                    <a:pt x="300" y="586"/>
                    <a:pt x="301" y="587"/>
                  </a:cubicBezTo>
                  <a:cubicBezTo>
                    <a:pt x="302" y="587"/>
                    <a:pt x="304" y="588"/>
                    <a:pt x="307" y="587"/>
                  </a:cubicBezTo>
                  <a:cubicBezTo>
                    <a:pt x="316" y="582"/>
                    <a:pt x="326" y="558"/>
                    <a:pt x="335" y="532"/>
                  </a:cubicBezTo>
                  <a:cubicBezTo>
                    <a:pt x="332" y="548"/>
                    <a:pt x="331" y="561"/>
                    <a:pt x="333" y="565"/>
                  </a:cubicBezTo>
                  <a:cubicBezTo>
                    <a:pt x="334" y="566"/>
                    <a:pt x="335" y="567"/>
                    <a:pt x="336" y="567"/>
                  </a:cubicBezTo>
                  <a:cubicBezTo>
                    <a:pt x="337" y="567"/>
                    <a:pt x="338" y="567"/>
                    <a:pt x="339" y="566"/>
                  </a:cubicBezTo>
                  <a:cubicBezTo>
                    <a:pt x="343" y="563"/>
                    <a:pt x="345" y="553"/>
                    <a:pt x="346" y="542"/>
                  </a:cubicBezTo>
                  <a:cubicBezTo>
                    <a:pt x="347" y="544"/>
                    <a:pt x="347" y="546"/>
                    <a:pt x="347" y="548"/>
                  </a:cubicBezTo>
                  <a:cubicBezTo>
                    <a:pt x="343" y="582"/>
                    <a:pt x="335" y="603"/>
                    <a:pt x="323" y="610"/>
                  </a:cubicBezTo>
                  <a:cubicBezTo>
                    <a:pt x="315" y="615"/>
                    <a:pt x="305" y="614"/>
                    <a:pt x="292" y="609"/>
                  </a:cubicBezTo>
                  <a:close/>
                  <a:moveTo>
                    <a:pt x="287" y="648"/>
                  </a:moveTo>
                  <a:cubicBezTo>
                    <a:pt x="285" y="648"/>
                    <a:pt x="284" y="647"/>
                    <a:pt x="283" y="646"/>
                  </a:cubicBezTo>
                  <a:cubicBezTo>
                    <a:pt x="283" y="645"/>
                    <a:pt x="283" y="643"/>
                    <a:pt x="283" y="642"/>
                  </a:cubicBezTo>
                  <a:cubicBezTo>
                    <a:pt x="286" y="633"/>
                    <a:pt x="308" y="622"/>
                    <a:pt x="318" y="618"/>
                  </a:cubicBezTo>
                  <a:cubicBezTo>
                    <a:pt x="319" y="621"/>
                    <a:pt x="321" y="624"/>
                    <a:pt x="323" y="627"/>
                  </a:cubicBezTo>
                  <a:cubicBezTo>
                    <a:pt x="315" y="634"/>
                    <a:pt x="296" y="650"/>
                    <a:pt x="287" y="648"/>
                  </a:cubicBezTo>
                  <a:close/>
                  <a:moveTo>
                    <a:pt x="295" y="684"/>
                  </a:moveTo>
                  <a:cubicBezTo>
                    <a:pt x="294" y="684"/>
                    <a:pt x="293" y="683"/>
                    <a:pt x="293" y="683"/>
                  </a:cubicBezTo>
                  <a:cubicBezTo>
                    <a:pt x="287" y="678"/>
                    <a:pt x="308" y="649"/>
                    <a:pt x="326" y="630"/>
                  </a:cubicBezTo>
                  <a:cubicBezTo>
                    <a:pt x="329" y="633"/>
                    <a:pt x="333" y="636"/>
                    <a:pt x="337" y="639"/>
                  </a:cubicBezTo>
                  <a:cubicBezTo>
                    <a:pt x="328" y="652"/>
                    <a:pt x="305" y="683"/>
                    <a:pt x="295" y="684"/>
                  </a:cubicBezTo>
                  <a:close/>
                  <a:moveTo>
                    <a:pt x="317" y="714"/>
                  </a:moveTo>
                  <a:cubicBezTo>
                    <a:pt x="316" y="714"/>
                    <a:pt x="315" y="714"/>
                    <a:pt x="315" y="714"/>
                  </a:cubicBezTo>
                  <a:cubicBezTo>
                    <a:pt x="314" y="713"/>
                    <a:pt x="313" y="713"/>
                    <a:pt x="313" y="712"/>
                  </a:cubicBezTo>
                  <a:cubicBezTo>
                    <a:pt x="310" y="700"/>
                    <a:pt x="331" y="658"/>
                    <a:pt x="340" y="641"/>
                  </a:cubicBezTo>
                  <a:cubicBezTo>
                    <a:pt x="345" y="643"/>
                    <a:pt x="350" y="646"/>
                    <a:pt x="355" y="647"/>
                  </a:cubicBezTo>
                  <a:cubicBezTo>
                    <a:pt x="347" y="666"/>
                    <a:pt x="328" y="710"/>
                    <a:pt x="317" y="714"/>
                  </a:cubicBezTo>
                  <a:close/>
                  <a:moveTo>
                    <a:pt x="345" y="743"/>
                  </a:moveTo>
                  <a:cubicBezTo>
                    <a:pt x="344" y="744"/>
                    <a:pt x="343" y="744"/>
                    <a:pt x="342" y="744"/>
                  </a:cubicBezTo>
                  <a:cubicBezTo>
                    <a:pt x="341" y="743"/>
                    <a:pt x="340" y="742"/>
                    <a:pt x="340" y="741"/>
                  </a:cubicBezTo>
                  <a:cubicBezTo>
                    <a:pt x="332" y="724"/>
                    <a:pt x="355" y="660"/>
                    <a:pt x="359" y="648"/>
                  </a:cubicBezTo>
                  <a:cubicBezTo>
                    <a:pt x="364" y="650"/>
                    <a:pt x="368" y="651"/>
                    <a:pt x="373" y="651"/>
                  </a:cubicBezTo>
                  <a:cubicBezTo>
                    <a:pt x="369" y="676"/>
                    <a:pt x="357" y="736"/>
                    <a:pt x="345" y="743"/>
                  </a:cubicBezTo>
                  <a:close/>
                  <a:moveTo>
                    <a:pt x="389" y="764"/>
                  </a:moveTo>
                  <a:cubicBezTo>
                    <a:pt x="388" y="765"/>
                    <a:pt x="387" y="766"/>
                    <a:pt x="385" y="766"/>
                  </a:cubicBezTo>
                  <a:cubicBezTo>
                    <a:pt x="383" y="766"/>
                    <a:pt x="382" y="765"/>
                    <a:pt x="381" y="764"/>
                  </a:cubicBezTo>
                  <a:cubicBezTo>
                    <a:pt x="367" y="748"/>
                    <a:pt x="376" y="665"/>
                    <a:pt x="377" y="652"/>
                  </a:cubicBezTo>
                  <a:cubicBezTo>
                    <a:pt x="380" y="652"/>
                    <a:pt x="382" y="652"/>
                    <a:pt x="385" y="652"/>
                  </a:cubicBezTo>
                  <a:cubicBezTo>
                    <a:pt x="385" y="652"/>
                    <a:pt x="385" y="652"/>
                    <a:pt x="385" y="652"/>
                  </a:cubicBezTo>
                  <a:cubicBezTo>
                    <a:pt x="385" y="652"/>
                    <a:pt x="385" y="652"/>
                    <a:pt x="385" y="652"/>
                  </a:cubicBezTo>
                  <a:cubicBezTo>
                    <a:pt x="388" y="652"/>
                    <a:pt x="390" y="652"/>
                    <a:pt x="393" y="652"/>
                  </a:cubicBezTo>
                  <a:cubicBezTo>
                    <a:pt x="394" y="665"/>
                    <a:pt x="403" y="748"/>
                    <a:pt x="389" y="764"/>
                  </a:cubicBezTo>
                  <a:close/>
                  <a:moveTo>
                    <a:pt x="430" y="741"/>
                  </a:moveTo>
                  <a:cubicBezTo>
                    <a:pt x="430" y="742"/>
                    <a:pt x="429" y="743"/>
                    <a:pt x="428" y="744"/>
                  </a:cubicBezTo>
                  <a:cubicBezTo>
                    <a:pt x="427" y="744"/>
                    <a:pt x="426" y="744"/>
                    <a:pt x="425" y="743"/>
                  </a:cubicBezTo>
                  <a:cubicBezTo>
                    <a:pt x="413" y="736"/>
                    <a:pt x="401" y="676"/>
                    <a:pt x="397" y="651"/>
                  </a:cubicBezTo>
                  <a:cubicBezTo>
                    <a:pt x="402" y="651"/>
                    <a:pt x="407" y="650"/>
                    <a:pt x="411" y="648"/>
                  </a:cubicBezTo>
                  <a:cubicBezTo>
                    <a:pt x="415" y="660"/>
                    <a:pt x="438" y="724"/>
                    <a:pt x="430" y="741"/>
                  </a:cubicBezTo>
                  <a:close/>
                  <a:moveTo>
                    <a:pt x="457" y="712"/>
                  </a:moveTo>
                  <a:cubicBezTo>
                    <a:pt x="457" y="713"/>
                    <a:pt x="456" y="713"/>
                    <a:pt x="455" y="714"/>
                  </a:cubicBezTo>
                  <a:cubicBezTo>
                    <a:pt x="455" y="714"/>
                    <a:pt x="454" y="714"/>
                    <a:pt x="453" y="714"/>
                  </a:cubicBezTo>
                  <a:cubicBezTo>
                    <a:pt x="442" y="710"/>
                    <a:pt x="423" y="666"/>
                    <a:pt x="415" y="647"/>
                  </a:cubicBezTo>
                  <a:cubicBezTo>
                    <a:pt x="420" y="646"/>
                    <a:pt x="425" y="643"/>
                    <a:pt x="430" y="641"/>
                  </a:cubicBezTo>
                  <a:cubicBezTo>
                    <a:pt x="439" y="658"/>
                    <a:pt x="460" y="700"/>
                    <a:pt x="457" y="712"/>
                  </a:cubicBezTo>
                  <a:close/>
                  <a:moveTo>
                    <a:pt x="477" y="683"/>
                  </a:moveTo>
                  <a:cubicBezTo>
                    <a:pt x="477" y="683"/>
                    <a:pt x="476" y="684"/>
                    <a:pt x="475" y="684"/>
                  </a:cubicBezTo>
                  <a:cubicBezTo>
                    <a:pt x="465" y="683"/>
                    <a:pt x="442" y="652"/>
                    <a:pt x="433" y="639"/>
                  </a:cubicBezTo>
                  <a:cubicBezTo>
                    <a:pt x="437" y="636"/>
                    <a:pt x="441" y="633"/>
                    <a:pt x="444" y="630"/>
                  </a:cubicBezTo>
                  <a:cubicBezTo>
                    <a:pt x="462" y="649"/>
                    <a:pt x="483" y="678"/>
                    <a:pt x="477" y="683"/>
                  </a:cubicBezTo>
                  <a:close/>
                  <a:moveTo>
                    <a:pt x="487" y="642"/>
                  </a:moveTo>
                  <a:cubicBezTo>
                    <a:pt x="487" y="643"/>
                    <a:pt x="487" y="645"/>
                    <a:pt x="487" y="646"/>
                  </a:cubicBezTo>
                  <a:cubicBezTo>
                    <a:pt x="486" y="647"/>
                    <a:pt x="485" y="648"/>
                    <a:pt x="483" y="648"/>
                  </a:cubicBezTo>
                  <a:cubicBezTo>
                    <a:pt x="474" y="650"/>
                    <a:pt x="455" y="634"/>
                    <a:pt x="447" y="627"/>
                  </a:cubicBezTo>
                  <a:cubicBezTo>
                    <a:pt x="449" y="624"/>
                    <a:pt x="451" y="621"/>
                    <a:pt x="452" y="618"/>
                  </a:cubicBezTo>
                  <a:cubicBezTo>
                    <a:pt x="462" y="622"/>
                    <a:pt x="484" y="633"/>
                    <a:pt x="487" y="642"/>
                  </a:cubicBezTo>
                  <a:close/>
                  <a:moveTo>
                    <a:pt x="478" y="609"/>
                  </a:moveTo>
                  <a:cubicBezTo>
                    <a:pt x="465" y="614"/>
                    <a:pt x="455" y="615"/>
                    <a:pt x="447" y="610"/>
                  </a:cubicBezTo>
                  <a:cubicBezTo>
                    <a:pt x="435" y="603"/>
                    <a:pt x="427" y="582"/>
                    <a:pt x="423" y="548"/>
                  </a:cubicBezTo>
                  <a:cubicBezTo>
                    <a:pt x="423" y="546"/>
                    <a:pt x="423" y="544"/>
                    <a:pt x="424" y="542"/>
                  </a:cubicBezTo>
                  <a:cubicBezTo>
                    <a:pt x="425" y="553"/>
                    <a:pt x="427" y="563"/>
                    <a:pt x="431" y="566"/>
                  </a:cubicBezTo>
                  <a:cubicBezTo>
                    <a:pt x="432" y="567"/>
                    <a:pt x="433" y="567"/>
                    <a:pt x="434" y="567"/>
                  </a:cubicBezTo>
                  <a:cubicBezTo>
                    <a:pt x="435" y="567"/>
                    <a:pt x="436" y="566"/>
                    <a:pt x="437" y="565"/>
                  </a:cubicBezTo>
                  <a:cubicBezTo>
                    <a:pt x="439" y="561"/>
                    <a:pt x="438" y="548"/>
                    <a:pt x="435" y="532"/>
                  </a:cubicBezTo>
                  <a:cubicBezTo>
                    <a:pt x="444" y="558"/>
                    <a:pt x="454" y="582"/>
                    <a:pt x="463" y="587"/>
                  </a:cubicBezTo>
                  <a:cubicBezTo>
                    <a:pt x="466" y="588"/>
                    <a:pt x="468" y="587"/>
                    <a:pt x="469" y="587"/>
                  </a:cubicBezTo>
                  <a:cubicBezTo>
                    <a:pt x="470" y="586"/>
                    <a:pt x="472" y="585"/>
                    <a:pt x="472" y="583"/>
                  </a:cubicBezTo>
                  <a:cubicBezTo>
                    <a:pt x="476" y="574"/>
                    <a:pt x="466" y="549"/>
                    <a:pt x="454" y="525"/>
                  </a:cubicBezTo>
                  <a:cubicBezTo>
                    <a:pt x="463" y="538"/>
                    <a:pt x="471" y="548"/>
                    <a:pt x="476" y="549"/>
                  </a:cubicBezTo>
                  <a:cubicBezTo>
                    <a:pt x="478" y="549"/>
                    <a:pt x="479" y="549"/>
                    <a:pt x="479" y="548"/>
                  </a:cubicBezTo>
                  <a:cubicBezTo>
                    <a:pt x="480" y="548"/>
                    <a:pt x="481" y="547"/>
                    <a:pt x="481" y="545"/>
                  </a:cubicBezTo>
                  <a:cubicBezTo>
                    <a:pt x="481" y="541"/>
                    <a:pt x="475" y="532"/>
                    <a:pt x="469" y="523"/>
                  </a:cubicBezTo>
                  <a:cubicBezTo>
                    <a:pt x="470" y="524"/>
                    <a:pt x="472" y="525"/>
                    <a:pt x="474" y="527"/>
                  </a:cubicBezTo>
                  <a:cubicBezTo>
                    <a:pt x="495" y="554"/>
                    <a:pt x="504" y="574"/>
                    <a:pt x="500" y="588"/>
                  </a:cubicBezTo>
                  <a:cubicBezTo>
                    <a:pt x="498" y="597"/>
                    <a:pt x="491" y="603"/>
                    <a:pt x="478" y="609"/>
                  </a:cubicBezTo>
                  <a:close/>
                  <a:moveTo>
                    <a:pt x="502" y="641"/>
                  </a:moveTo>
                  <a:cubicBezTo>
                    <a:pt x="501" y="642"/>
                    <a:pt x="499" y="642"/>
                    <a:pt x="498" y="641"/>
                  </a:cubicBezTo>
                  <a:cubicBezTo>
                    <a:pt x="497" y="641"/>
                    <a:pt x="496" y="640"/>
                    <a:pt x="495" y="639"/>
                  </a:cubicBezTo>
                  <a:cubicBezTo>
                    <a:pt x="491" y="630"/>
                    <a:pt x="498" y="607"/>
                    <a:pt x="502" y="597"/>
                  </a:cubicBezTo>
                  <a:cubicBezTo>
                    <a:pt x="506" y="598"/>
                    <a:pt x="509" y="599"/>
                    <a:pt x="513" y="600"/>
                  </a:cubicBezTo>
                  <a:cubicBezTo>
                    <a:pt x="512" y="611"/>
                    <a:pt x="509" y="635"/>
                    <a:pt x="502" y="641"/>
                  </a:cubicBezTo>
                  <a:close/>
                  <a:moveTo>
                    <a:pt x="503" y="593"/>
                  </a:moveTo>
                  <a:cubicBezTo>
                    <a:pt x="503" y="592"/>
                    <a:pt x="504" y="590"/>
                    <a:pt x="504" y="589"/>
                  </a:cubicBezTo>
                  <a:cubicBezTo>
                    <a:pt x="504" y="587"/>
                    <a:pt x="505" y="585"/>
                    <a:pt x="505" y="583"/>
                  </a:cubicBezTo>
                  <a:cubicBezTo>
                    <a:pt x="527" y="588"/>
                    <a:pt x="550" y="575"/>
                    <a:pt x="562" y="562"/>
                  </a:cubicBezTo>
                  <a:cubicBezTo>
                    <a:pt x="575" y="550"/>
                    <a:pt x="588" y="527"/>
                    <a:pt x="583" y="505"/>
                  </a:cubicBezTo>
                  <a:cubicBezTo>
                    <a:pt x="585" y="504"/>
                    <a:pt x="587" y="504"/>
                    <a:pt x="589" y="504"/>
                  </a:cubicBezTo>
                  <a:cubicBezTo>
                    <a:pt x="591" y="503"/>
                    <a:pt x="592" y="503"/>
                    <a:pt x="593" y="502"/>
                  </a:cubicBezTo>
                  <a:cubicBezTo>
                    <a:pt x="603" y="523"/>
                    <a:pt x="589" y="553"/>
                    <a:pt x="571" y="571"/>
                  </a:cubicBezTo>
                  <a:cubicBezTo>
                    <a:pt x="554" y="589"/>
                    <a:pt x="524" y="602"/>
                    <a:pt x="503" y="593"/>
                  </a:cubicBezTo>
                  <a:close/>
                  <a:moveTo>
                    <a:pt x="533" y="660"/>
                  </a:moveTo>
                  <a:cubicBezTo>
                    <a:pt x="532" y="661"/>
                    <a:pt x="531" y="661"/>
                    <a:pt x="531" y="661"/>
                  </a:cubicBezTo>
                  <a:cubicBezTo>
                    <a:pt x="523" y="661"/>
                    <a:pt x="518" y="626"/>
                    <a:pt x="517" y="600"/>
                  </a:cubicBezTo>
                  <a:cubicBezTo>
                    <a:pt x="521" y="600"/>
                    <a:pt x="526" y="599"/>
                    <a:pt x="531" y="598"/>
                  </a:cubicBezTo>
                  <a:cubicBezTo>
                    <a:pt x="534" y="615"/>
                    <a:pt x="539" y="652"/>
                    <a:pt x="533" y="660"/>
                  </a:cubicBezTo>
                  <a:close/>
                  <a:moveTo>
                    <a:pt x="569" y="666"/>
                  </a:moveTo>
                  <a:cubicBezTo>
                    <a:pt x="569" y="667"/>
                    <a:pt x="568" y="667"/>
                    <a:pt x="568" y="667"/>
                  </a:cubicBezTo>
                  <a:cubicBezTo>
                    <a:pt x="567" y="667"/>
                    <a:pt x="566" y="667"/>
                    <a:pt x="566" y="667"/>
                  </a:cubicBezTo>
                  <a:cubicBezTo>
                    <a:pt x="555" y="661"/>
                    <a:pt x="540" y="616"/>
                    <a:pt x="535" y="597"/>
                  </a:cubicBezTo>
                  <a:cubicBezTo>
                    <a:pt x="540" y="596"/>
                    <a:pt x="545" y="594"/>
                    <a:pt x="549" y="592"/>
                  </a:cubicBezTo>
                  <a:cubicBezTo>
                    <a:pt x="557" y="610"/>
                    <a:pt x="574" y="655"/>
                    <a:pt x="569" y="666"/>
                  </a:cubicBezTo>
                  <a:close/>
                  <a:moveTo>
                    <a:pt x="610" y="666"/>
                  </a:moveTo>
                  <a:cubicBezTo>
                    <a:pt x="610" y="668"/>
                    <a:pt x="609" y="668"/>
                    <a:pt x="609" y="669"/>
                  </a:cubicBezTo>
                  <a:cubicBezTo>
                    <a:pt x="608" y="669"/>
                    <a:pt x="606" y="669"/>
                    <a:pt x="605" y="669"/>
                  </a:cubicBezTo>
                  <a:cubicBezTo>
                    <a:pt x="588" y="662"/>
                    <a:pt x="558" y="601"/>
                    <a:pt x="553" y="590"/>
                  </a:cubicBezTo>
                  <a:cubicBezTo>
                    <a:pt x="557" y="587"/>
                    <a:pt x="561" y="585"/>
                    <a:pt x="565" y="582"/>
                  </a:cubicBezTo>
                  <a:cubicBezTo>
                    <a:pt x="580" y="602"/>
                    <a:pt x="614" y="653"/>
                    <a:pt x="610" y="666"/>
                  </a:cubicBezTo>
                  <a:close/>
                  <a:moveTo>
                    <a:pt x="656" y="650"/>
                  </a:moveTo>
                  <a:cubicBezTo>
                    <a:pt x="656" y="652"/>
                    <a:pt x="656" y="653"/>
                    <a:pt x="655" y="654"/>
                  </a:cubicBezTo>
                  <a:cubicBezTo>
                    <a:pt x="653" y="655"/>
                    <a:pt x="652" y="656"/>
                    <a:pt x="650" y="656"/>
                  </a:cubicBezTo>
                  <a:cubicBezTo>
                    <a:pt x="629" y="654"/>
                    <a:pt x="577" y="589"/>
                    <a:pt x="568" y="579"/>
                  </a:cubicBezTo>
                  <a:cubicBezTo>
                    <a:pt x="570" y="577"/>
                    <a:pt x="572" y="576"/>
                    <a:pt x="574" y="574"/>
                  </a:cubicBezTo>
                  <a:cubicBezTo>
                    <a:pt x="574" y="574"/>
                    <a:pt x="574" y="574"/>
                    <a:pt x="574" y="574"/>
                  </a:cubicBezTo>
                  <a:cubicBezTo>
                    <a:pt x="576" y="572"/>
                    <a:pt x="578" y="570"/>
                    <a:pt x="579" y="568"/>
                  </a:cubicBezTo>
                  <a:cubicBezTo>
                    <a:pt x="590" y="576"/>
                    <a:pt x="655" y="628"/>
                    <a:pt x="656" y="650"/>
                  </a:cubicBezTo>
                  <a:close/>
                  <a:moveTo>
                    <a:pt x="669" y="608"/>
                  </a:moveTo>
                  <a:cubicBezTo>
                    <a:pt x="669" y="609"/>
                    <a:pt x="668" y="610"/>
                    <a:pt x="667" y="610"/>
                  </a:cubicBezTo>
                  <a:cubicBezTo>
                    <a:pt x="653" y="614"/>
                    <a:pt x="602" y="580"/>
                    <a:pt x="582" y="565"/>
                  </a:cubicBezTo>
                  <a:cubicBezTo>
                    <a:pt x="585" y="561"/>
                    <a:pt x="588" y="557"/>
                    <a:pt x="590" y="553"/>
                  </a:cubicBezTo>
                  <a:cubicBezTo>
                    <a:pt x="601" y="558"/>
                    <a:pt x="663" y="587"/>
                    <a:pt x="669" y="605"/>
                  </a:cubicBezTo>
                  <a:cubicBezTo>
                    <a:pt x="669" y="606"/>
                    <a:pt x="669" y="607"/>
                    <a:pt x="669" y="6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p>
          </p:txBody>
        </p:sp>
        <p:sp>
          <p:nvSpPr>
            <p:cNvPr id="19" name="Freeform 1241"/>
            <p:cNvSpPr>
              <a:spLocks noEditPoints="1"/>
            </p:cNvSpPr>
            <p:nvPr userDrawn="1"/>
          </p:nvSpPr>
          <p:spPr bwMode="auto">
            <a:xfrm>
              <a:off x="3307490" y="1536246"/>
              <a:ext cx="1785938" cy="1784350"/>
            </a:xfrm>
            <a:custGeom>
              <a:avLst/>
              <a:gdLst>
                <a:gd name="T0" fmla="*/ 1046 w 1082"/>
                <a:gd name="T1" fmla="*/ 623 h 1082"/>
                <a:gd name="T2" fmla="*/ 1046 w 1082"/>
                <a:gd name="T3" fmla="*/ 458 h 1082"/>
                <a:gd name="T4" fmla="*/ 1027 w 1082"/>
                <a:gd name="T5" fmla="*/ 296 h 1082"/>
                <a:gd name="T6" fmla="*/ 924 w 1082"/>
                <a:gd name="T7" fmla="*/ 158 h 1082"/>
                <a:gd name="T8" fmla="*/ 786 w 1082"/>
                <a:gd name="T9" fmla="*/ 54 h 1082"/>
                <a:gd name="T10" fmla="*/ 662 w 1082"/>
                <a:gd name="T11" fmla="*/ 13 h 1082"/>
                <a:gd name="T12" fmla="*/ 541 w 1082"/>
                <a:gd name="T13" fmla="*/ 0 h 1082"/>
                <a:gd name="T14" fmla="*/ 327 w 1082"/>
                <a:gd name="T15" fmla="*/ 24 h 1082"/>
                <a:gd name="T16" fmla="*/ 158 w 1082"/>
                <a:gd name="T17" fmla="*/ 158 h 1082"/>
                <a:gd name="T18" fmla="*/ 83 w 1082"/>
                <a:gd name="T19" fmla="*/ 253 h 1082"/>
                <a:gd name="T20" fmla="*/ 14 w 1082"/>
                <a:gd name="T21" fmla="*/ 420 h 1082"/>
                <a:gd name="T22" fmla="*/ 0 w 1082"/>
                <a:gd name="T23" fmla="*/ 541 h 1082"/>
                <a:gd name="T24" fmla="*/ 24 w 1082"/>
                <a:gd name="T25" fmla="*/ 755 h 1082"/>
                <a:gd name="T26" fmla="*/ 158 w 1082"/>
                <a:gd name="T27" fmla="*/ 923 h 1082"/>
                <a:gd name="T28" fmla="*/ 253 w 1082"/>
                <a:gd name="T29" fmla="*/ 999 h 1082"/>
                <a:gd name="T30" fmla="*/ 420 w 1082"/>
                <a:gd name="T31" fmla="*/ 1068 h 1082"/>
                <a:gd name="T32" fmla="*/ 541 w 1082"/>
                <a:gd name="T33" fmla="*/ 1082 h 1082"/>
                <a:gd name="T34" fmla="*/ 755 w 1082"/>
                <a:gd name="T35" fmla="*/ 1058 h 1082"/>
                <a:gd name="T36" fmla="*/ 924 w 1082"/>
                <a:gd name="T37" fmla="*/ 923 h 1082"/>
                <a:gd name="T38" fmla="*/ 999 w 1082"/>
                <a:gd name="T39" fmla="*/ 828 h 1082"/>
                <a:gd name="T40" fmla="*/ 997 w 1082"/>
                <a:gd name="T41" fmla="*/ 825 h 1082"/>
                <a:gd name="T42" fmla="*/ 952 w 1082"/>
                <a:gd name="T43" fmla="*/ 837 h 1082"/>
                <a:gd name="T44" fmla="*/ 836 w 1082"/>
                <a:gd name="T45" fmla="*/ 952 h 1082"/>
                <a:gd name="T46" fmla="*/ 783 w 1082"/>
                <a:gd name="T47" fmla="*/ 1025 h 1082"/>
                <a:gd name="T48" fmla="*/ 711 w 1082"/>
                <a:gd name="T49" fmla="*/ 1054 h 1082"/>
                <a:gd name="T50" fmla="*/ 623 w 1082"/>
                <a:gd name="T51" fmla="*/ 1040 h 1082"/>
                <a:gd name="T52" fmla="*/ 459 w 1082"/>
                <a:gd name="T53" fmla="*/ 1040 h 1082"/>
                <a:gd name="T54" fmla="*/ 372 w 1082"/>
                <a:gd name="T55" fmla="*/ 1054 h 1082"/>
                <a:gd name="T56" fmla="*/ 299 w 1082"/>
                <a:gd name="T57" fmla="*/ 1025 h 1082"/>
                <a:gd name="T58" fmla="*/ 246 w 1082"/>
                <a:gd name="T59" fmla="*/ 952 h 1082"/>
                <a:gd name="T60" fmla="*/ 130 w 1082"/>
                <a:gd name="T61" fmla="*/ 837 h 1082"/>
                <a:gd name="T62" fmla="*/ 85 w 1082"/>
                <a:gd name="T63" fmla="*/ 825 h 1082"/>
                <a:gd name="T64" fmla="*/ 28 w 1082"/>
                <a:gd name="T65" fmla="*/ 753 h 1082"/>
                <a:gd name="T66" fmla="*/ 41 w 1082"/>
                <a:gd name="T67" fmla="*/ 625 h 1082"/>
                <a:gd name="T68" fmla="*/ 4 w 1082"/>
                <a:gd name="T69" fmla="*/ 541 h 1082"/>
                <a:gd name="T70" fmla="*/ 41 w 1082"/>
                <a:gd name="T71" fmla="*/ 457 h 1082"/>
                <a:gd name="T72" fmla="*/ 28 w 1082"/>
                <a:gd name="T73" fmla="*/ 328 h 1082"/>
                <a:gd name="T74" fmla="*/ 85 w 1082"/>
                <a:gd name="T75" fmla="*/ 256 h 1082"/>
                <a:gd name="T76" fmla="*/ 130 w 1082"/>
                <a:gd name="T77" fmla="*/ 244 h 1082"/>
                <a:gd name="T78" fmla="*/ 246 w 1082"/>
                <a:gd name="T79" fmla="*/ 129 h 1082"/>
                <a:gd name="T80" fmla="*/ 299 w 1082"/>
                <a:gd name="T81" fmla="*/ 57 h 1082"/>
                <a:gd name="T82" fmla="*/ 372 w 1082"/>
                <a:gd name="T83" fmla="*/ 27 h 1082"/>
                <a:gd name="T84" fmla="*/ 459 w 1082"/>
                <a:gd name="T85" fmla="*/ 42 h 1082"/>
                <a:gd name="T86" fmla="*/ 623 w 1082"/>
                <a:gd name="T87" fmla="*/ 42 h 1082"/>
                <a:gd name="T88" fmla="*/ 711 w 1082"/>
                <a:gd name="T89" fmla="*/ 27 h 1082"/>
                <a:gd name="T90" fmla="*/ 783 w 1082"/>
                <a:gd name="T91" fmla="*/ 57 h 1082"/>
                <a:gd name="T92" fmla="*/ 836 w 1082"/>
                <a:gd name="T93" fmla="*/ 129 h 1082"/>
                <a:gd name="T94" fmla="*/ 952 w 1082"/>
                <a:gd name="T95" fmla="*/ 244 h 1082"/>
                <a:gd name="T96" fmla="*/ 997 w 1082"/>
                <a:gd name="T97" fmla="*/ 256 h 1082"/>
                <a:gd name="T98" fmla="*/ 1054 w 1082"/>
                <a:gd name="T99" fmla="*/ 328 h 1082"/>
                <a:gd name="T100" fmla="*/ 1041 w 1082"/>
                <a:gd name="T101" fmla="*/ 457 h 1082"/>
                <a:gd name="T102" fmla="*/ 1078 w 1082"/>
                <a:gd name="T103" fmla="*/ 541 h 1082"/>
                <a:gd name="T104" fmla="*/ 1041 w 1082"/>
                <a:gd name="T105" fmla="*/ 625 h 1082"/>
                <a:gd name="T106" fmla="*/ 1054 w 1082"/>
                <a:gd name="T107" fmla="*/ 753 h 10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82" h="1082">
                  <a:moveTo>
                    <a:pt x="1058" y="755"/>
                  </a:moveTo>
                  <a:cubicBezTo>
                    <a:pt x="1066" y="734"/>
                    <a:pt x="1060" y="716"/>
                    <a:pt x="1058" y="712"/>
                  </a:cubicBezTo>
                  <a:cubicBezTo>
                    <a:pt x="1061" y="707"/>
                    <a:pt x="1074" y="687"/>
                    <a:pt x="1068" y="661"/>
                  </a:cubicBezTo>
                  <a:cubicBezTo>
                    <a:pt x="1064" y="639"/>
                    <a:pt x="1051" y="627"/>
                    <a:pt x="1046" y="623"/>
                  </a:cubicBezTo>
                  <a:cubicBezTo>
                    <a:pt x="1054" y="617"/>
                    <a:pt x="1082" y="591"/>
                    <a:pt x="1082" y="541"/>
                  </a:cubicBezTo>
                  <a:cubicBezTo>
                    <a:pt x="1082" y="541"/>
                    <a:pt x="1082" y="541"/>
                    <a:pt x="1082" y="541"/>
                  </a:cubicBezTo>
                  <a:cubicBezTo>
                    <a:pt x="1082" y="541"/>
                    <a:pt x="1082" y="541"/>
                    <a:pt x="1082" y="541"/>
                  </a:cubicBezTo>
                  <a:cubicBezTo>
                    <a:pt x="1082" y="490"/>
                    <a:pt x="1054" y="465"/>
                    <a:pt x="1046" y="458"/>
                  </a:cubicBezTo>
                  <a:cubicBezTo>
                    <a:pt x="1051" y="454"/>
                    <a:pt x="1064" y="443"/>
                    <a:pt x="1068" y="420"/>
                  </a:cubicBezTo>
                  <a:cubicBezTo>
                    <a:pt x="1074" y="395"/>
                    <a:pt x="1061" y="374"/>
                    <a:pt x="1058" y="370"/>
                  </a:cubicBezTo>
                  <a:cubicBezTo>
                    <a:pt x="1060" y="365"/>
                    <a:pt x="1066" y="347"/>
                    <a:pt x="1058" y="327"/>
                  </a:cubicBezTo>
                  <a:cubicBezTo>
                    <a:pt x="1050" y="306"/>
                    <a:pt x="1032" y="298"/>
                    <a:pt x="1027" y="296"/>
                  </a:cubicBezTo>
                  <a:cubicBezTo>
                    <a:pt x="1026" y="291"/>
                    <a:pt x="1021" y="267"/>
                    <a:pt x="999" y="253"/>
                  </a:cubicBezTo>
                  <a:cubicBezTo>
                    <a:pt x="980" y="240"/>
                    <a:pt x="963" y="241"/>
                    <a:pt x="956" y="242"/>
                  </a:cubicBezTo>
                  <a:cubicBezTo>
                    <a:pt x="957" y="232"/>
                    <a:pt x="959" y="194"/>
                    <a:pt x="924" y="158"/>
                  </a:cubicBezTo>
                  <a:cubicBezTo>
                    <a:pt x="924" y="158"/>
                    <a:pt x="924" y="158"/>
                    <a:pt x="924" y="158"/>
                  </a:cubicBezTo>
                  <a:cubicBezTo>
                    <a:pt x="924" y="158"/>
                    <a:pt x="924" y="158"/>
                    <a:pt x="924" y="158"/>
                  </a:cubicBezTo>
                  <a:cubicBezTo>
                    <a:pt x="888" y="122"/>
                    <a:pt x="850" y="124"/>
                    <a:pt x="839" y="126"/>
                  </a:cubicBezTo>
                  <a:cubicBezTo>
                    <a:pt x="840" y="119"/>
                    <a:pt x="841" y="102"/>
                    <a:pt x="829" y="83"/>
                  </a:cubicBezTo>
                  <a:cubicBezTo>
                    <a:pt x="814" y="61"/>
                    <a:pt x="791" y="55"/>
                    <a:pt x="786" y="54"/>
                  </a:cubicBezTo>
                  <a:cubicBezTo>
                    <a:pt x="784" y="50"/>
                    <a:pt x="776" y="32"/>
                    <a:pt x="755" y="24"/>
                  </a:cubicBezTo>
                  <a:cubicBezTo>
                    <a:pt x="755" y="24"/>
                    <a:pt x="755" y="24"/>
                    <a:pt x="755" y="24"/>
                  </a:cubicBezTo>
                  <a:cubicBezTo>
                    <a:pt x="735" y="15"/>
                    <a:pt x="716" y="22"/>
                    <a:pt x="712" y="24"/>
                  </a:cubicBezTo>
                  <a:cubicBezTo>
                    <a:pt x="707" y="21"/>
                    <a:pt x="687" y="8"/>
                    <a:pt x="662" y="13"/>
                  </a:cubicBezTo>
                  <a:cubicBezTo>
                    <a:pt x="639" y="18"/>
                    <a:pt x="627" y="31"/>
                    <a:pt x="623" y="36"/>
                  </a:cubicBezTo>
                  <a:cubicBezTo>
                    <a:pt x="617" y="28"/>
                    <a:pt x="592" y="0"/>
                    <a:pt x="541" y="0"/>
                  </a:cubicBezTo>
                  <a:cubicBezTo>
                    <a:pt x="541" y="0"/>
                    <a:pt x="541" y="0"/>
                    <a:pt x="541" y="0"/>
                  </a:cubicBezTo>
                  <a:cubicBezTo>
                    <a:pt x="541" y="0"/>
                    <a:pt x="541" y="0"/>
                    <a:pt x="541" y="0"/>
                  </a:cubicBezTo>
                  <a:cubicBezTo>
                    <a:pt x="490" y="0"/>
                    <a:pt x="465" y="28"/>
                    <a:pt x="459" y="36"/>
                  </a:cubicBezTo>
                  <a:cubicBezTo>
                    <a:pt x="455" y="31"/>
                    <a:pt x="443" y="18"/>
                    <a:pt x="420" y="13"/>
                  </a:cubicBezTo>
                  <a:cubicBezTo>
                    <a:pt x="395" y="8"/>
                    <a:pt x="375" y="21"/>
                    <a:pt x="370" y="24"/>
                  </a:cubicBezTo>
                  <a:cubicBezTo>
                    <a:pt x="366" y="22"/>
                    <a:pt x="347" y="15"/>
                    <a:pt x="327" y="24"/>
                  </a:cubicBezTo>
                  <a:cubicBezTo>
                    <a:pt x="306" y="32"/>
                    <a:pt x="298" y="50"/>
                    <a:pt x="296" y="54"/>
                  </a:cubicBezTo>
                  <a:cubicBezTo>
                    <a:pt x="291" y="55"/>
                    <a:pt x="268" y="61"/>
                    <a:pt x="253" y="83"/>
                  </a:cubicBezTo>
                  <a:cubicBezTo>
                    <a:pt x="241" y="102"/>
                    <a:pt x="242" y="119"/>
                    <a:pt x="243" y="126"/>
                  </a:cubicBezTo>
                  <a:cubicBezTo>
                    <a:pt x="232" y="124"/>
                    <a:pt x="194" y="122"/>
                    <a:pt x="158" y="158"/>
                  </a:cubicBezTo>
                  <a:cubicBezTo>
                    <a:pt x="158" y="158"/>
                    <a:pt x="158" y="158"/>
                    <a:pt x="158" y="158"/>
                  </a:cubicBezTo>
                  <a:cubicBezTo>
                    <a:pt x="158" y="158"/>
                    <a:pt x="158" y="158"/>
                    <a:pt x="158" y="158"/>
                  </a:cubicBezTo>
                  <a:cubicBezTo>
                    <a:pt x="123" y="194"/>
                    <a:pt x="125" y="232"/>
                    <a:pt x="126" y="242"/>
                  </a:cubicBezTo>
                  <a:cubicBezTo>
                    <a:pt x="119" y="241"/>
                    <a:pt x="102" y="240"/>
                    <a:pt x="83" y="253"/>
                  </a:cubicBezTo>
                  <a:cubicBezTo>
                    <a:pt x="61" y="267"/>
                    <a:pt x="56" y="291"/>
                    <a:pt x="55" y="296"/>
                  </a:cubicBezTo>
                  <a:cubicBezTo>
                    <a:pt x="50" y="298"/>
                    <a:pt x="33" y="306"/>
                    <a:pt x="24" y="327"/>
                  </a:cubicBezTo>
                  <a:cubicBezTo>
                    <a:pt x="16" y="347"/>
                    <a:pt x="22" y="365"/>
                    <a:pt x="24" y="370"/>
                  </a:cubicBezTo>
                  <a:cubicBezTo>
                    <a:pt x="21" y="374"/>
                    <a:pt x="8" y="395"/>
                    <a:pt x="14" y="420"/>
                  </a:cubicBezTo>
                  <a:cubicBezTo>
                    <a:pt x="18" y="443"/>
                    <a:pt x="31" y="454"/>
                    <a:pt x="37" y="458"/>
                  </a:cubicBezTo>
                  <a:cubicBezTo>
                    <a:pt x="28" y="465"/>
                    <a:pt x="0" y="490"/>
                    <a:pt x="0" y="541"/>
                  </a:cubicBezTo>
                  <a:cubicBezTo>
                    <a:pt x="0" y="541"/>
                    <a:pt x="0" y="541"/>
                    <a:pt x="0" y="541"/>
                  </a:cubicBezTo>
                  <a:cubicBezTo>
                    <a:pt x="0" y="541"/>
                    <a:pt x="0" y="541"/>
                    <a:pt x="0" y="541"/>
                  </a:cubicBezTo>
                  <a:cubicBezTo>
                    <a:pt x="0" y="591"/>
                    <a:pt x="28" y="617"/>
                    <a:pt x="37" y="623"/>
                  </a:cubicBezTo>
                  <a:cubicBezTo>
                    <a:pt x="31" y="627"/>
                    <a:pt x="18" y="639"/>
                    <a:pt x="14" y="661"/>
                  </a:cubicBezTo>
                  <a:cubicBezTo>
                    <a:pt x="8" y="687"/>
                    <a:pt x="21" y="707"/>
                    <a:pt x="24" y="712"/>
                  </a:cubicBezTo>
                  <a:cubicBezTo>
                    <a:pt x="22" y="716"/>
                    <a:pt x="16" y="734"/>
                    <a:pt x="24" y="755"/>
                  </a:cubicBezTo>
                  <a:cubicBezTo>
                    <a:pt x="33" y="775"/>
                    <a:pt x="50" y="784"/>
                    <a:pt x="55" y="786"/>
                  </a:cubicBezTo>
                  <a:cubicBezTo>
                    <a:pt x="56" y="791"/>
                    <a:pt x="61" y="814"/>
                    <a:pt x="83" y="828"/>
                  </a:cubicBezTo>
                  <a:cubicBezTo>
                    <a:pt x="102" y="841"/>
                    <a:pt x="119" y="840"/>
                    <a:pt x="126" y="839"/>
                  </a:cubicBezTo>
                  <a:cubicBezTo>
                    <a:pt x="125" y="850"/>
                    <a:pt x="123" y="888"/>
                    <a:pt x="158" y="923"/>
                  </a:cubicBezTo>
                  <a:cubicBezTo>
                    <a:pt x="158" y="923"/>
                    <a:pt x="158" y="923"/>
                    <a:pt x="158" y="923"/>
                  </a:cubicBezTo>
                  <a:cubicBezTo>
                    <a:pt x="158" y="923"/>
                    <a:pt x="158" y="923"/>
                    <a:pt x="158" y="923"/>
                  </a:cubicBezTo>
                  <a:cubicBezTo>
                    <a:pt x="194" y="959"/>
                    <a:pt x="232" y="957"/>
                    <a:pt x="243" y="956"/>
                  </a:cubicBezTo>
                  <a:cubicBezTo>
                    <a:pt x="242" y="962"/>
                    <a:pt x="241" y="979"/>
                    <a:pt x="253" y="999"/>
                  </a:cubicBezTo>
                  <a:cubicBezTo>
                    <a:pt x="268" y="1021"/>
                    <a:pt x="291" y="1026"/>
                    <a:pt x="296" y="1027"/>
                  </a:cubicBezTo>
                  <a:cubicBezTo>
                    <a:pt x="298" y="1032"/>
                    <a:pt x="306" y="1049"/>
                    <a:pt x="327" y="1058"/>
                  </a:cubicBezTo>
                  <a:cubicBezTo>
                    <a:pt x="347" y="1066"/>
                    <a:pt x="366" y="1060"/>
                    <a:pt x="370" y="1058"/>
                  </a:cubicBezTo>
                  <a:cubicBezTo>
                    <a:pt x="375" y="1061"/>
                    <a:pt x="395" y="1074"/>
                    <a:pt x="420" y="1068"/>
                  </a:cubicBezTo>
                  <a:cubicBezTo>
                    <a:pt x="443" y="1063"/>
                    <a:pt x="455" y="1051"/>
                    <a:pt x="459" y="1045"/>
                  </a:cubicBezTo>
                  <a:cubicBezTo>
                    <a:pt x="465" y="1054"/>
                    <a:pt x="490" y="1082"/>
                    <a:pt x="541" y="1082"/>
                  </a:cubicBezTo>
                  <a:cubicBezTo>
                    <a:pt x="541" y="1082"/>
                    <a:pt x="541" y="1082"/>
                    <a:pt x="541" y="1082"/>
                  </a:cubicBezTo>
                  <a:cubicBezTo>
                    <a:pt x="541" y="1082"/>
                    <a:pt x="541" y="1082"/>
                    <a:pt x="541" y="1082"/>
                  </a:cubicBezTo>
                  <a:cubicBezTo>
                    <a:pt x="592" y="1082"/>
                    <a:pt x="617" y="1054"/>
                    <a:pt x="623" y="1045"/>
                  </a:cubicBezTo>
                  <a:cubicBezTo>
                    <a:pt x="627" y="1051"/>
                    <a:pt x="639" y="1063"/>
                    <a:pt x="662" y="1068"/>
                  </a:cubicBezTo>
                  <a:cubicBezTo>
                    <a:pt x="687" y="1074"/>
                    <a:pt x="707" y="1061"/>
                    <a:pt x="712" y="1058"/>
                  </a:cubicBezTo>
                  <a:cubicBezTo>
                    <a:pt x="717" y="1060"/>
                    <a:pt x="735" y="1066"/>
                    <a:pt x="755" y="1058"/>
                  </a:cubicBezTo>
                  <a:cubicBezTo>
                    <a:pt x="776" y="1049"/>
                    <a:pt x="784" y="1032"/>
                    <a:pt x="786" y="1027"/>
                  </a:cubicBezTo>
                  <a:cubicBezTo>
                    <a:pt x="791" y="1026"/>
                    <a:pt x="814" y="1021"/>
                    <a:pt x="829" y="999"/>
                  </a:cubicBezTo>
                  <a:cubicBezTo>
                    <a:pt x="841" y="979"/>
                    <a:pt x="840" y="962"/>
                    <a:pt x="839" y="956"/>
                  </a:cubicBezTo>
                  <a:cubicBezTo>
                    <a:pt x="850" y="957"/>
                    <a:pt x="888" y="959"/>
                    <a:pt x="924" y="923"/>
                  </a:cubicBezTo>
                  <a:cubicBezTo>
                    <a:pt x="924" y="923"/>
                    <a:pt x="924" y="923"/>
                    <a:pt x="924" y="923"/>
                  </a:cubicBezTo>
                  <a:cubicBezTo>
                    <a:pt x="924" y="923"/>
                    <a:pt x="924" y="923"/>
                    <a:pt x="924" y="923"/>
                  </a:cubicBezTo>
                  <a:cubicBezTo>
                    <a:pt x="959" y="888"/>
                    <a:pt x="957" y="850"/>
                    <a:pt x="956" y="839"/>
                  </a:cubicBezTo>
                  <a:cubicBezTo>
                    <a:pt x="963" y="840"/>
                    <a:pt x="980" y="841"/>
                    <a:pt x="999" y="828"/>
                  </a:cubicBezTo>
                  <a:cubicBezTo>
                    <a:pt x="1021" y="814"/>
                    <a:pt x="1026" y="791"/>
                    <a:pt x="1027" y="786"/>
                  </a:cubicBezTo>
                  <a:cubicBezTo>
                    <a:pt x="1032" y="784"/>
                    <a:pt x="1050" y="775"/>
                    <a:pt x="1058" y="755"/>
                  </a:cubicBezTo>
                  <a:close/>
                  <a:moveTo>
                    <a:pt x="1024" y="784"/>
                  </a:moveTo>
                  <a:cubicBezTo>
                    <a:pt x="1024" y="784"/>
                    <a:pt x="1020" y="810"/>
                    <a:pt x="997" y="825"/>
                  </a:cubicBezTo>
                  <a:cubicBezTo>
                    <a:pt x="974" y="840"/>
                    <a:pt x="954" y="835"/>
                    <a:pt x="954" y="835"/>
                  </a:cubicBezTo>
                  <a:cubicBezTo>
                    <a:pt x="954" y="835"/>
                    <a:pt x="953" y="835"/>
                    <a:pt x="952" y="835"/>
                  </a:cubicBezTo>
                  <a:cubicBezTo>
                    <a:pt x="952" y="835"/>
                    <a:pt x="952" y="835"/>
                    <a:pt x="952" y="835"/>
                  </a:cubicBezTo>
                  <a:cubicBezTo>
                    <a:pt x="952" y="836"/>
                    <a:pt x="952" y="837"/>
                    <a:pt x="952" y="837"/>
                  </a:cubicBezTo>
                  <a:cubicBezTo>
                    <a:pt x="952" y="838"/>
                    <a:pt x="961" y="880"/>
                    <a:pt x="921" y="921"/>
                  </a:cubicBezTo>
                  <a:cubicBezTo>
                    <a:pt x="880" y="961"/>
                    <a:pt x="838" y="952"/>
                    <a:pt x="837" y="952"/>
                  </a:cubicBezTo>
                  <a:cubicBezTo>
                    <a:pt x="837" y="951"/>
                    <a:pt x="836" y="952"/>
                    <a:pt x="836" y="952"/>
                  </a:cubicBezTo>
                  <a:cubicBezTo>
                    <a:pt x="836" y="952"/>
                    <a:pt x="836" y="952"/>
                    <a:pt x="836" y="952"/>
                  </a:cubicBezTo>
                  <a:cubicBezTo>
                    <a:pt x="835" y="953"/>
                    <a:pt x="835" y="953"/>
                    <a:pt x="835" y="954"/>
                  </a:cubicBezTo>
                  <a:cubicBezTo>
                    <a:pt x="835" y="954"/>
                    <a:pt x="840" y="974"/>
                    <a:pt x="825" y="997"/>
                  </a:cubicBezTo>
                  <a:cubicBezTo>
                    <a:pt x="810" y="1020"/>
                    <a:pt x="784" y="1024"/>
                    <a:pt x="784" y="1024"/>
                  </a:cubicBezTo>
                  <a:cubicBezTo>
                    <a:pt x="783" y="1024"/>
                    <a:pt x="783" y="1024"/>
                    <a:pt x="783" y="1025"/>
                  </a:cubicBezTo>
                  <a:cubicBezTo>
                    <a:pt x="782" y="1025"/>
                    <a:pt x="775" y="1045"/>
                    <a:pt x="754" y="1054"/>
                  </a:cubicBezTo>
                  <a:cubicBezTo>
                    <a:pt x="754" y="1054"/>
                    <a:pt x="754" y="1054"/>
                    <a:pt x="754" y="1054"/>
                  </a:cubicBezTo>
                  <a:cubicBezTo>
                    <a:pt x="732" y="1063"/>
                    <a:pt x="713" y="1054"/>
                    <a:pt x="713" y="1054"/>
                  </a:cubicBezTo>
                  <a:cubicBezTo>
                    <a:pt x="712" y="1054"/>
                    <a:pt x="711" y="1054"/>
                    <a:pt x="711" y="1054"/>
                  </a:cubicBezTo>
                  <a:cubicBezTo>
                    <a:pt x="710" y="1054"/>
                    <a:pt x="689" y="1070"/>
                    <a:pt x="662" y="1064"/>
                  </a:cubicBezTo>
                  <a:cubicBezTo>
                    <a:pt x="636" y="1059"/>
                    <a:pt x="625" y="1041"/>
                    <a:pt x="625" y="1041"/>
                  </a:cubicBezTo>
                  <a:cubicBezTo>
                    <a:pt x="625" y="1040"/>
                    <a:pt x="624" y="1040"/>
                    <a:pt x="624" y="1040"/>
                  </a:cubicBezTo>
                  <a:cubicBezTo>
                    <a:pt x="624" y="1040"/>
                    <a:pt x="623" y="1040"/>
                    <a:pt x="623" y="1040"/>
                  </a:cubicBezTo>
                  <a:cubicBezTo>
                    <a:pt x="623" y="1040"/>
                    <a:pt x="622" y="1040"/>
                    <a:pt x="622" y="1041"/>
                  </a:cubicBezTo>
                  <a:cubicBezTo>
                    <a:pt x="622" y="1041"/>
                    <a:pt x="598" y="1078"/>
                    <a:pt x="541" y="1078"/>
                  </a:cubicBezTo>
                  <a:cubicBezTo>
                    <a:pt x="484" y="1078"/>
                    <a:pt x="460" y="1041"/>
                    <a:pt x="460" y="1041"/>
                  </a:cubicBezTo>
                  <a:cubicBezTo>
                    <a:pt x="460" y="1040"/>
                    <a:pt x="459" y="1040"/>
                    <a:pt x="459" y="1040"/>
                  </a:cubicBezTo>
                  <a:cubicBezTo>
                    <a:pt x="459" y="1040"/>
                    <a:pt x="459" y="1040"/>
                    <a:pt x="458" y="1040"/>
                  </a:cubicBezTo>
                  <a:cubicBezTo>
                    <a:pt x="458" y="1040"/>
                    <a:pt x="457" y="1040"/>
                    <a:pt x="457" y="1041"/>
                  </a:cubicBezTo>
                  <a:cubicBezTo>
                    <a:pt x="457" y="1041"/>
                    <a:pt x="446" y="1059"/>
                    <a:pt x="420" y="1064"/>
                  </a:cubicBezTo>
                  <a:cubicBezTo>
                    <a:pt x="393" y="1070"/>
                    <a:pt x="372" y="1054"/>
                    <a:pt x="372" y="1054"/>
                  </a:cubicBezTo>
                  <a:cubicBezTo>
                    <a:pt x="371" y="1054"/>
                    <a:pt x="370" y="1054"/>
                    <a:pt x="370" y="1054"/>
                  </a:cubicBezTo>
                  <a:cubicBezTo>
                    <a:pt x="369" y="1054"/>
                    <a:pt x="350" y="1063"/>
                    <a:pt x="328" y="1054"/>
                  </a:cubicBezTo>
                  <a:cubicBezTo>
                    <a:pt x="328" y="1054"/>
                    <a:pt x="328" y="1054"/>
                    <a:pt x="328" y="1054"/>
                  </a:cubicBezTo>
                  <a:cubicBezTo>
                    <a:pt x="307" y="1045"/>
                    <a:pt x="300" y="1025"/>
                    <a:pt x="299" y="1025"/>
                  </a:cubicBezTo>
                  <a:cubicBezTo>
                    <a:pt x="299" y="1024"/>
                    <a:pt x="299" y="1024"/>
                    <a:pt x="298" y="1024"/>
                  </a:cubicBezTo>
                  <a:cubicBezTo>
                    <a:pt x="298" y="1024"/>
                    <a:pt x="272" y="1020"/>
                    <a:pt x="257" y="997"/>
                  </a:cubicBezTo>
                  <a:cubicBezTo>
                    <a:pt x="242" y="974"/>
                    <a:pt x="247" y="954"/>
                    <a:pt x="247" y="954"/>
                  </a:cubicBezTo>
                  <a:cubicBezTo>
                    <a:pt x="247" y="953"/>
                    <a:pt x="247" y="953"/>
                    <a:pt x="246" y="952"/>
                  </a:cubicBezTo>
                  <a:cubicBezTo>
                    <a:pt x="246" y="952"/>
                    <a:pt x="246" y="952"/>
                    <a:pt x="246" y="952"/>
                  </a:cubicBezTo>
                  <a:cubicBezTo>
                    <a:pt x="246" y="952"/>
                    <a:pt x="245" y="951"/>
                    <a:pt x="245" y="952"/>
                  </a:cubicBezTo>
                  <a:cubicBezTo>
                    <a:pt x="244" y="952"/>
                    <a:pt x="202" y="961"/>
                    <a:pt x="161" y="921"/>
                  </a:cubicBezTo>
                  <a:cubicBezTo>
                    <a:pt x="121" y="880"/>
                    <a:pt x="130" y="838"/>
                    <a:pt x="130" y="837"/>
                  </a:cubicBezTo>
                  <a:cubicBezTo>
                    <a:pt x="130" y="837"/>
                    <a:pt x="130" y="836"/>
                    <a:pt x="130" y="835"/>
                  </a:cubicBezTo>
                  <a:cubicBezTo>
                    <a:pt x="130" y="835"/>
                    <a:pt x="130" y="835"/>
                    <a:pt x="130" y="835"/>
                  </a:cubicBezTo>
                  <a:cubicBezTo>
                    <a:pt x="129" y="835"/>
                    <a:pt x="128" y="835"/>
                    <a:pt x="128" y="835"/>
                  </a:cubicBezTo>
                  <a:cubicBezTo>
                    <a:pt x="128" y="835"/>
                    <a:pt x="108" y="840"/>
                    <a:pt x="85" y="825"/>
                  </a:cubicBezTo>
                  <a:cubicBezTo>
                    <a:pt x="62" y="810"/>
                    <a:pt x="58" y="784"/>
                    <a:pt x="58" y="784"/>
                  </a:cubicBezTo>
                  <a:cubicBezTo>
                    <a:pt x="58" y="783"/>
                    <a:pt x="58" y="783"/>
                    <a:pt x="57" y="782"/>
                  </a:cubicBezTo>
                  <a:cubicBezTo>
                    <a:pt x="57" y="782"/>
                    <a:pt x="37" y="775"/>
                    <a:pt x="28" y="753"/>
                  </a:cubicBezTo>
                  <a:cubicBezTo>
                    <a:pt x="28" y="753"/>
                    <a:pt x="28" y="753"/>
                    <a:pt x="28" y="753"/>
                  </a:cubicBezTo>
                  <a:cubicBezTo>
                    <a:pt x="19" y="732"/>
                    <a:pt x="28" y="712"/>
                    <a:pt x="28" y="712"/>
                  </a:cubicBezTo>
                  <a:cubicBezTo>
                    <a:pt x="28" y="712"/>
                    <a:pt x="28" y="711"/>
                    <a:pt x="28" y="710"/>
                  </a:cubicBezTo>
                  <a:cubicBezTo>
                    <a:pt x="28" y="710"/>
                    <a:pt x="12" y="689"/>
                    <a:pt x="17" y="662"/>
                  </a:cubicBezTo>
                  <a:cubicBezTo>
                    <a:pt x="23" y="635"/>
                    <a:pt x="41" y="625"/>
                    <a:pt x="41" y="625"/>
                  </a:cubicBezTo>
                  <a:cubicBezTo>
                    <a:pt x="41" y="625"/>
                    <a:pt x="42" y="624"/>
                    <a:pt x="42" y="623"/>
                  </a:cubicBezTo>
                  <a:cubicBezTo>
                    <a:pt x="42" y="623"/>
                    <a:pt x="42" y="623"/>
                    <a:pt x="42" y="623"/>
                  </a:cubicBezTo>
                  <a:cubicBezTo>
                    <a:pt x="42" y="623"/>
                    <a:pt x="41" y="622"/>
                    <a:pt x="41" y="622"/>
                  </a:cubicBezTo>
                  <a:cubicBezTo>
                    <a:pt x="41" y="621"/>
                    <a:pt x="4" y="598"/>
                    <a:pt x="4" y="541"/>
                  </a:cubicBezTo>
                  <a:cubicBezTo>
                    <a:pt x="4" y="484"/>
                    <a:pt x="41" y="460"/>
                    <a:pt x="41" y="460"/>
                  </a:cubicBezTo>
                  <a:cubicBezTo>
                    <a:pt x="41" y="460"/>
                    <a:pt x="42" y="459"/>
                    <a:pt x="42" y="458"/>
                  </a:cubicBezTo>
                  <a:cubicBezTo>
                    <a:pt x="42" y="458"/>
                    <a:pt x="42" y="458"/>
                    <a:pt x="42" y="458"/>
                  </a:cubicBezTo>
                  <a:cubicBezTo>
                    <a:pt x="42" y="458"/>
                    <a:pt x="41" y="457"/>
                    <a:pt x="41" y="457"/>
                  </a:cubicBezTo>
                  <a:cubicBezTo>
                    <a:pt x="41" y="456"/>
                    <a:pt x="23" y="446"/>
                    <a:pt x="17" y="419"/>
                  </a:cubicBezTo>
                  <a:cubicBezTo>
                    <a:pt x="12" y="393"/>
                    <a:pt x="28" y="371"/>
                    <a:pt x="28" y="371"/>
                  </a:cubicBezTo>
                  <a:cubicBezTo>
                    <a:pt x="28" y="371"/>
                    <a:pt x="28" y="370"/>
                    <a:pt x="28" y="369"/>
                  </a:cubicBezTo>
                  <a:cubicBezTo>
                    <a:pt x="28" y="369"/>
                    <a:pt x="19" y="350"/>
                    <a:pt x="28" y="328"/>
                  </a:cubicBezTo>
                  <a:cubicBezTo>
                    <a:pt x="28" y="328"/>
                    <a:pt x="28" y="328"/>
                    <a:pt x="28" y="328"/>
                  </a:cubicBezTo>
                  <a:cubicBezTo>
                    <a:pt x="37" y="307"/>
                    <a:pt x="57" y="299"/>
                    <a:pt x="57" y="299"/>
                  </a:cubicBezTo>
                  <a:cubicBezTo>
                    <a:pt x="58" y="299"/>
                    <a:pt x="58" y="298"/>
                    <a:pt x="58" y="298"/>
                  </a:cubicBezTo>
                  <a:cubicBezTo>
                    <a:pt x="58" y="297"/>
                    <a:pt x="62" y="271"/>
                    <a:pt x="85" y="256"/>
                  </a:cubicBezTo>
                  <a:cubicBezTo>
                    <a:pt x="108" y="241"/>
                    <a:pt x="128" y="247"/>
                    <a:pt x="128" y="247"/>
                  </a:cubicBezTo>
                  <a:cubicBezTo>
                    <a:pt x="128" y="247"/>
                    <a:pt x="129" y="247"/>
                    <a:pt x="130" y="246"/>
                  </a:cubicBezTo>
                  <a:cubicBezTo>
                    <a:pt x="130" y="246"/>
                    <a:pt x="130" y="246"/>
                    <a:pt x="130" y="246"/>
                  </a:cubicBezTo>
                  <a:cubicBezTo>
                    <a:pt x="130" y="246"/>
                    <a:pt x="130" y="245"/>
                    <a:pt x="130" y="244"/>
                  </a:cubicBezTo>
                  <a:cubicBezTo>
                    <a:pt x="130" y="244"/>
                    <a:pt x="121" y="201"/>
                    <a:pt x="161" y="161"/>
                  </a:cubicBezTo>
                  <a:cubicBezTo>
                    <a:pt x="202" y="121"/>
                    <a:pt x="244" y="130"/>
                    <a:pt x="245" y="130"/>
                  </a:cubicBezTo>
                  <a:cubicBezTo>
                    <a:pt x="245" y="130"/>
                    <a:pt x="246" y="130"/>
                    <a:pt x="246" y="129"/>
                  </a:cubicBezTo>
                  <a:cubicBezTo>
                    <a:pt x="246" y="129"/>
                    <a:pt x="246" y="129"/>
                    <a:pt x="246" y="129"/>
                  </a:cubicBezTo>
                  <a:cubicBezTo>
                    <a:pt x="247" y="129"/>
                    <a:pt x="247" y="128"/>
                    <a:pt x="247" y="128"/>
                  </a:cubicBezTo>
                  <a:cubicBezTo>
                    <a:pt x="247" y="127"/>
                    <a:pt x="242" y="108"/>
                    <a:pt x="257" y="85"/>
                  </a:cubicBezTo>
                  <a:cubicBezTo>
                    <a:pt x="272" y="62"/>
                    <a:pt x="298" y="58"/>
                    <a:pt x="298" y="58"/>
                  </a:cubicBezTo>
                  <a:cubicBezTo>
                    <a:pt x="299" y="58"/>
                    <a:pt x="299" y="57"/>
                    <a:pt x="299" y="57"/>
                  </a:cubicBezTo>
                  <a:cubicBezTo>
                    <a:pt x="300" y="56"/>
                    <a:pt x="307" y="36"/>
                    <a:pt x="328" y="27"/>
                  </a:cubicBezTo>
                  <a:cubicBezTo>
                    <a:pt x="328" y="27"/>
                    <a:pt x="328" y="27"/>
                    <a:pt x="328" y="27"/>
                  </a:cubicBezTo>
                  <a:cubicBezTo>
                    <a:pt x="350" y="18"/>
                    <a:pt x="369" y="28"/>
                    <a:pt x="370" y="28"/>
                  </a:cubicBezTo>
                  <a:cubicBezTo>
                    <a:pt x="370" y="28"/>
                    <a:pt x="371" y="28"/>
                    <a:pt x="372" y="27"/>
                  </a:cubicBezTo>
                  <a:cubicBezTo>
                    <a:pt x="372" y="27"/>
                    <a:pt x="393" y="11"/>
                    <a:pt x="420" y="17"/>
                  </a:cubicBezTo>
                  <a:cubicBezTo>
                    <a:pt x="446" y="23"/>
                    <a:pt x="457" y="40"/>
                    <a:pt x="457" y="41"/>
                  </a:cubicBezTo>
                  <a:cubicBezTo>
                    <a:pt x="457" y="41"/>
                    <a:pt x="458" y="42"/>
                    <a:pt x="459" y="42"/>
                  </a:cubicBezTo>
                  <a:cubicBezTo>
                    <a:pt x="459" y="42"/>
                    <a:pt x="459" y="42"/>
                    <a:pt x="459" y="42"/>
                  </a:cubicBezTo>
                  <a:cubicBezTo>
                    <a:pt x="459" y="42"/>
                    <a:pt x="460" y="41"/>
                    <a:pt x="460" y="41"/>
                  </a:cubicBezTo>
                  <a:cubicBezTo>
                    <a:pt x="460" y="40"/>
                    <a:pt x="484" y="4"/>
                    <a:pt x="541" y="4"/>
                  </a:cubicBezTo>
                  <a:cubicBezTo>
                    <a:pt x="598" y="4"/>
                    <a:pt x="622" y="40"/>
                    <a:pt x="622" y="41"/>
                  </a:cubicBezTo>
                  <a:cubicBezTo>
                    <a:pt x="622" y="41"/>
                    <a:pt x="623" y="42"/>
                    <a:pt x="623" y="42"/>
                  </a:cubicBezTo>
                  <a:cubicBezTo>
                    <a:pt x="623" y="42"/>
                    <a:pt x="624" y="42"/>
                    <a:pt x="624" y="42"/>
                  </a:cubicBezTo>
                  <a:cubicBezTo>
                    <a:pt x="624" y="42"/>
                    <a:pt x="625" y="41"/>
                    <a:pt x="625" y="41"/>
                  </a:cubicBezTo>
                  <a:cubicBezTo>
                    <a:pt x="625" y="40"/>
                    <a:pt x="636" y="23"/>
                    <a:pt x="662" y="17"/>
                  </a:cubicBezTo>
                  <a:cubicBezTo>
                    <a:pt x="689" y="11"/>
                    <a:pt x="710" y="27"/>
                    <a:pt x="711" y="27"/>
                  </a:cubicBezTo>
                  <a:cubicBezTo>
                    <a:pt x="711" y="28"/>
                    <a:pt x="712" y="28"/>
                    <a:pt x="713" y="28"/>
                  </a:cubicBezTo>
                  <a:cubicBezTo>
                    <a:pt x="713" y="28"/>
                    <a:pt x="732" y="18"/>
                    <a:pt x="754" y="27"/>
                  </a:cubicBezTo>
                  <a:cubicBezTo>
                    <a:pt x="754" y="27"/>
                    <a:pt x="754" y="27"/>
                    <a:pt x="754" y="27"/>
                  </a:cubicBezTo>
                  <a:cubicBezTo>
                    <a:pt x="775" y="36"/>
                    <a:pt x="782" y="56"/>
                    <a:pt x="783" y="57"/>
                  </a:cubicBezTo>
                  <a:cubicBezTo>
                    <a:pt x="783" y="57"/>
                    <a:pt x="783" y="58"/>
                    <a:pt x="784" y="58"/>
                  </a:cubicBezTo>
                  <a:cubicBezTo>
                    <a:pt x="784" y="58"/>
                    <a:pt x="810" y="62"/>
                    <a:pt x="825" y="85"/>
                  </a:cubicBezTo>
                  <a:cubicBezTo>
                    <a:pt x="840" y="108"/>
                    <a:pt x="835" y="127"/>
                    <a:pt x="835" y="128"/>
                  </a:cubicBezTo>
                  <a:cubicBezTo>
                    <a:pt x="835" y="128"/>
                    <a:pt x="835" y="129"/>
                    <a:pt x="836" y="129"/>
                  </a:cubicBezTo>
                  <a:cubicBezTo>
                    <a:pt x="836" y="129"/>
                    <a:pt x="836" y="129"/>
                    <a:pt x="836" y="129"/>
                  </a:cubicBezTo>
                  <a:cubicBezTo>
                    <a:pt x="836" y="130"/>
                    <a:pt x="837" y="130"/>
                    <a:pt x="837" y="130"/>
                  </a:cubicBezTo>
                  <a:cubicBezTo>
                    <a:pt x="838" y="130"/>
                    <a:pt x="880" y="121"/>
                    <a:pt x="921" y="161"/>
                  </a:cubicBezTo>
                  <a:cubicBezTo>
                    <a:pt x="961" y="201"/>
                    <a:pt x="952" y="244"/>
                    <a:pt x="952" y="244"/>
                  </a:cubicBezTo>
                  <a:cubicBezTo>
                    <a:pt x="952" y="245"/>
                    <a:pt x="952" y="246"/>
                    <a:pt x="952" y="246"/>
                  </a:cubicBezTo>
                  <a:cubicBezTo>
                    <a:pt x="952" y="246"/>
                    <a:pt x="952" y="246"/>
                    <a:pt x="952" y="246"/>
                  </a:cubicBezTo>
                  <a:cubicBezTo>
                    <a:pt x="953" y="247"/>
                    <a:pt x="954" y="247"/>
                    <a:pt x="954" y="247"/>
                  </a:cubicBezTo>
                  <a:cubicBezTo>
                    <a:pt x="954" y="247"/>
                    <a:pt x="974" y="241"/>
                    <a:pt x="997" y="256"/>
                  </a:cubicBezTo>
                  <a:cubicBezTo>
                    <a:pt x="1020" y="271"/>
                    <a:pt x="1024" y="297"/>
                    <a:pt x="1024" y="298"/>
                  </a:cubicBezTo>
                  <a:cubicBezTo>
                    <a:pt x="1024" y="298"/>
                    <a:pt x="1024" y="299"/>
                    <a:pt x="1025" y="299"/>
                  </a:cubicBezTo>
                  <a:cubicBezTo>
                    <a:pt x="1025" y="299"/>
                    <a:pt x="1046" y="307"/>
                    <a:pt x="1054" y="328"/>
                  </a:cubicBezTo>
                  <a:cubicBezTo>
                    <a:pt x="1054" y="328"/>
                    <a:pt x="1054" y="328"/>
                    <a:pt x="1054" y="328"/>
                  </a:cubicBezTo>
                  <a:cubicBezTo>
                    <a:pt x="1063" y="350"/>
                    <a:pt x="1054" y="369"/>
                    <a:pt x="1054" y="369"/>
                  </a:cubicBezTo>
                  <a:cubicBezTo>
                    <a:pt x="1054" y="370"/>
                    <a:pt x="1054" y="371"/>
                    <a:pt x="1054" y="371"/>
                  </a:cubicBezTo>
                  <a:cubicBezTo>
                    <a:pt x="1054" y="371"/>
                    <a:pt x="1070" y="393"/>
                    <a:pt x="1065" y="419"/>
                  </a:cubicBezTo>
                  <a:cubicBezTo>
                    <a:pt x="1059" y="446"/>
                    <a:pt x="1041" y="456"/>
                    <a:pt x="1041" y="457"/>
                  </a:cubicBezTo>
                  <a:cubicBezTo>
                    <a:pt x="1041" y="457"/>
                    <a:pt x="1040" y="458"/>
                    <a:pt x="1040" y="458"/>
                  </a:cubicBezTo>
                  <a:cubicBezTo>
                    <a:pt x="1040" y="458"/>
                    <a:pt x="1040" y="458"/>
                    <a:pt x="1040" y="458"/>
                  </a:cubicBezTo>
                  <a:cubicBezTo>
                    <a:pt x="1040" y="459"/>
                    <a:pt x="1041" y="460"/>
                    <a:pt x="1041" y="460"/>
                  </a:cubicBezTo>
                  <a:cubicBezTo>
                    <a:pt x="1041" y="460"/>
                    <a:pt x="1078" y="484"/>
                    <a:pt x="1078" y="541"/>
                  </a:cubicBezTo>
                  <a:cubicBezTo>
                    <a:pt x="1078" y="598"/>
                    <a:pt x="1041" y="621"/>
                    <a:pt x="1041" y="622"/>
                  </a:cubicBezTo>
                  <a:cubicBezTo>
                    <a:pt x="1041" y="622"/>
                    <a:pt x="1040" y="623"/>
                    <a:pt x="1040" y="623"/>
                  </a:cubicBezTo>
                  <a:cubicBezTo>
                    <a:pt x="1040" y="623"/>
                    <a:pt x="1040" y="623"/>
                    <a:pt x="1040" y="623"/>
                  </a:cubicBezTo>
                  <a:cubicBezTo>
                    <a:pt x="1040" y="624"/>
                    <a:pt x="1041" y="625"/>
                    <a:pt x="1041" y="625"/>
                  </a:cubicBezTo>
                  <a:cubicBezTo>
                    <a:pt x="1041" y="625"/>
                    <a:pt x="1059" y="635"/>
                    <a:pt x="1065" y="662"/>
                  </a:cubicBezTo>
                  <a:cubicBezTo>
                    <a:pt x="1070" y="689"/>
                    <a:pt x="1054" y="710"/>
                    <a:pt x="1054" y="710"/>
                  </a:cubicBezTo>
                  <a:cubicBezTo>
                    <a:pt x="1054" y="711"/>
                    <a:pt x="1054" y="712"/>
                    <a:pt x="1054" y="712"/>
                  </a:cubicBezTo>
                  <a:cubicBezTo>
                    <a:pt x="1054" y="712"/>
                    <a:pt x="1063" y="732"/>
                    <a:pt x="1054" y="753"/>
                  </a:cubicBezTo>
                  <a:cubicBezTo>
                    <a:pt x="1054" y="753"/>
                    <a:pt x="1054" y="753"/>
                    <a:pt x="1054" y="753"/>
                  </a:cubicBezTo>
                  <a:cubicBezTo>
                    <a:pt x="1046" y="775"/>
                    <a:pt x="1025" y="782"/>
                    <a:pt x="1025" y="782"/>
                  </a:cubicBezTo>
                  <a:cubicBezTo>
                    <a:pt x="1024" y="783"/>
                    <a:pt x="1024" y="783"/>
                    <a:pt x="1024" y="7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p>
          </p:txBody>
        </p:sp>
        <p:sp>
          <p:nvSpPr>
            <p:cNvPr id="20" name="Freeform 1242"/>
            <p:cNvSpPr>
              <a:spLocks noEditPoints="1"/>
            </p:cNvSpPr>
            <p:nvPr userDrawn="1"/>
          </p:nvSpPr>
          <p:spPr bwMode="auto">
            <a:xfrm>
              <a:off x="2402615" y="622909"/>
              <a:ext cx="3595688" cy="3595687"/>
            </a:xfrm>
            <a:custGeom>
              <a:avLst/>
              <a:gdLst>
                <a:gd name="T0" fmla="*/ 1661 w 2180"/>
                <a:gd name="T1" fmla="*/ 1928 h 2179"/>
                <a:gd name="T2" fmla="*/ 1523 w 2180"/>
                <a:gd name="T3" fmla="*/ 2082 h 2179"/>
                <a:gd name="T4" fmla="*/ 920 w 2180"/>
                <a:gd name="T5" fmla="*/ 2050 h 2179"/>
                <a:gd name="T6" fmla="*/ 683 w 2180"/>
                <a:gd name="T7" fmla="*/ 1970 h 2179"/>
                <a:gd name="T8" fmla="*/ 169 w 2180"/>
                <a:gd name="T9" fmla="*/ 1556 h 2179"/>
                <a:gd name="T10" fmla="*/ 117 w 2180"/>
                <a:gd name="T11" fmla="*/ 1030 h 2179"/>
                <a:gd name="T12" fmla="*/ 219 w 2180"/>
                <a:gd name="T13" fmla="*/ 595 h 2179"/>
                <a:gd name="T14" fmla="*/ 567 w 2180"/>
                <a:gd name="T15" fmla="*/ 341 h 2179"/>
                <a:gd name="T16" fmla="*/ 785 w 2180"/>
                <a:gd name="T17" fmla="*/ 204 h 2179"/>
                <a:gd name="T18" fmla="*/ 1443 w 2180"/>
                <a:gd name="T19" fmla="*/ 236 h 2179"/>
                <a:gd name="T20" fmla="*/ 1927 w 2180"/>
                <a:gd name="T21" fmla="*/ 600 h 2179"/>
                <a:gd name="T22" fmla="*/ 2080 w 2180"/>
                <a:gd name="T23" fmla="*/ 817 h 2179"/>
                <a:gd name="T24" fmla="*/ 2022 w 2180"/>
                <a:gd name="T25" fmla="*/ 1423 h 2179"/>
                <a:gd name="T26" fmla="*/ 1888 w 2180"/>
                <a:gd name="T27" fmla="*/ 1583 h 2179"/>
                <a:gd name="T28" fmla="*/ 1098 w 2180"/>
                <a:gd name="T29" fmla="*/ 1998 h 2179"/>
                <a:gd name="T30" fmla="*/ 626 w 2180"/>
                <a:gd name="T31" fmla="*/ 1745 h 2179"/>
                <a:gd name="T32" fmla="*/ 499 w 2180"/>
                <a:gd name="T33" fmla="*/ 499 h 2179"/>
                <a:gd name="T34" fmla="*/ 1187 w 2180"/>
                <a:gd name="T35" fmla="*/ 97 h 2179"/>
                <a:gd name="T36" fmla="*/ 1842 w 2180"/>
                <a:gd name="T37" fmla="*/ 925 h 2179"/>
                <a:gd name="T38" fmla="*/ 865 w 2180"/>
                <a:gd name="T39" fmla="*/ 1850 h 2179"/>
                <a:gd name="T40" fmla="*/ 410 w 2180"/>
                <a:gd name="T41" fmla="*/ 690 h 2179"/>
                <a:gd name="T42" fmla="*/ 1908 w 2180"/>
                <a:gd name="T43" fmla="*/ 1152 h 2179"/>
                <a:gd name="T44" fmla="*/ 1172 w 2180"/>
                <a:gd name="T45" fmla="*/ 1610 h 2179"/>
                <a:gd name="T46" fmla="*/ 1404 w 2180"/>
                <a:gd name="T47" fmla="*/ 1542 h 2179"/>
                <a:gd name="T48" fmla="*/ 1245 w 2180"/>
                <a:gd name="T49" fmla="*/ 1649 h 2179"/>
                <a:gd name="T50" fmla="*/ 1404 w 2180"/>
                <a:gd name="T51" fmla="*/ 1687 h 2179"/>
                <a:gd name="T52" fmla="*/ 1128 w 2180"/>
                <a:gd name="T53" fmla="*/ 1724 h 2179"/>
                <a:gd name="T54" fmla="*/ 740 w 2180"/>
                <a:gd name="T55" fmla="*/ 1660 h 2179"/>
                <a:gd name="T56" fmla="*/ 841 w 2180"/>
                <a:gd name="T57" fmla="*/ 1833 h 2179"/>
                <a:gd name="T58" fmla="*/ 540 w 2180"/>
                <a:gd name="T59" fmla="*/ 1539 h 2179"/>
                <a:gd name="T60" fmla="*/ 520 w 2180"/>
                <a:gd name="T61" fmla="*/ 1439 h 2179"/>
                <a:gd name="T62" fmla="*/ 484 w 2180"/>
                <a:gd name="T63" fmla="*/ 766 h 2179"/>
                <a:gd name="T64" fmla="*/ 503 w 2180"/>
                <a:gd name="T65" fmla="*/ 863 h 2179"/>
                <a:gd name="T66" fmla="*/ 431 w 2180"/>
                <a:gd name="T67" fmla="*/ 1090 h 2179"/>
                <a:gd name="T68" fmla="*/ 405 w 2180"/>
                <a:gd name="T69" fmla="*/ 1189 h 2179"/>
                <a:gd name="T70" fmla="*/ 497 w 2180"/>
                <a:gd name="T71" fmla="*/ 1421 h 2179"/>
                <a:gd name="T72" fmla="*/ 643 w 2180"/>
                <a:gd name="T73" fmla="*/ 560 h 2179"/>
                <a:gd name="T74" fmla="*/ 954 w 2180"/>
                <a:gd name="T75" fmla="*/ 463 h 2179"/>
                <a:gd name="T76" fmla="*/ 766 w 2180"/>
                <a:gd name="T77" fmla="*/ 516 h 2179"/>
                <a:gd name="T78" fmla="*/ 1075 w 2180"/>
                <a:gd name="T79" fmla="*/ 370 h 2179"/>
                <a:gd name="T80" fmla="*/ 1345 w 2180"/>
                <a:gd name="T81" fmla="*/ 465 h 2179"/>
                <a:gd name="T82" fmla="*/ 1333 w 2180"/>
                <a:gd name="T83" fmla="*/ 502 h 2179"/>
                <a:gd name="T84" fmla="*/ 1441 w 2180"/>
                <a:gd name="T85" fmla="*/ 566 h 2179"/>
                <a:gd name="T86" fmla="*/ 1564 w 2180"/>
                <a:gd name="T87" fmla="*/ 687 h 2179"/>
                <a:gd name="T88" fmla="*/ 1705 w 2180"/>
                <a:gd name="T89" fmla="*/ 1330 h 2179"/>
                <a:gd name="T90" fmla="*/ 1641 w 2180"/>
                <a:gd name="T91" fmla="*/ 1126 h 2179"/>
                <a:gd name="T92" fmla="*/ 1748 w 2180"/>
                <a:gd name="T93" fmla="*/ 886 h 2179"/>
                <a:gd name="T94" fmla="*/ 1729 w 2180"/>
                <a:gd name="T95" fmla="*/ 754 h 2179"/>
                <a:gd name="T96" fmla="*/ 1763 w 2180"/>
                <a:gd name="T97" fmla="*/ 1248 h 2179"/>
                <a:gd name="T98" fmla="*/ 617 w 2180"/>
                <a:gd name="T99" fmla="*/ 795 h 2179"/>
                <a:gd name="T100" fmla="*/ 1519 w 2180"/>
                <a:gd name="T101" fmla="*/ 1678 h 2179"/>
                <a:gd name="T102" fmla="*/ 1777 w 2180"/>
                <a:gd name="T103" fmla="*/ 1523 h 2179"/>
                <a:gd name="T104" fmla="*/ 1781 w 2180"/>
                <a:gd name="T105" fmla="*/ 431 h 2179"/>
                <a:gd name="T106" fmla="*/ 351 w 2180"/>
                <a:gd name="T107" fmla="*/ 504 h 2179"/>
                <a:gd name="T108" fmla="*/ 359 w 2180"/>
                <a:gd name="T109" fmla="*/ 1711 h 2179"/>
                <a:gd name="T110" fmla="*/ 1707 w 2180"/>
                <a:gd name="T111" fmla="*/ 1793 h 2179"/>
                <a:gd name="T112" fmla="*/ 2064 w 2180"/>
                <a:gd name="T113" fmla="*/ 936 h 2179"/>
                <a:gd name="T114" fmla="*/ 1642 w 2180"/>
                <a:gd name="T115" fmla="*/ 269 h 2179"/>
                <a:gd name="T116" fmla="*/ 865 w 2180"/>
                <a:gd name="T117" fmla="*/ 110 h 2179"/>
                <a:gd name="T118" fmla="*/ 289 w 2180"/>
                <a:gd name="T119" fmla="*/ 575 h 2179"/>
                <a:gd name="T120" fmla="*/ 143 w 2180"/>
                <a:gd name="T121" fmla="*/ 1315 h 2179"/>
                <a:gd name="T122" fmla="*/ 672 w 2180"/>
                <a:gd name="T123" fmla="*/ 1893 h 2179"/>
                <a:gd name="T124" fmla="*/ 1334 w 2180"/>
                <a:gd name="T125" fmla="*/ 2035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80" h="2179">
                  <a:moveTo>
                    <a:pt x="1879" y="1839"/>
                  </a:moveTo>
                  <a:cubicBezTo>
                    <a:pt x="1886" y="1828"/>
                    <a:pt x="1888" y="1815"/>
                    <a:pt x="1884" y="1806"/>
                  </a:cubicBezTo>
                  <a:cubicBezTo>
                    <a:pt x="1896" y="1801"/>
                    <a:pt x="1905" y="1789"/>
                    <a:pt x="1907" y="1776"/>
                  </a:cubicBezTo>
                  <a:cubicBezTo>
                    <a:pt x="1909" y="1764"/>
                    <a:pt x="1904" y="1753"/>
                    <a:pt x="1893" y="1745"/>
                  </a:cubicBezTo>
                  <a:cubicBezTo>
                    <a:pt x="1903" y="1735"/>
                    <a:pt x="1907" y="1722"/>
                    <a:pt x="1903" y="1709"/>
                  </a:cubicBezTo>
                  <a:cubicBezTo>
                    <a:pt x="1900" y="1697"/>
                    <a:pt x="1890" y="1688"/>
                    <a:pt x="1875" y="1684"/>
                  </a:cubicBezTo>
                  <a:cubicBezTo>
                    <a:pt x="1876" y="1682"/>
                    <a:pt x="1876" y="1680"/>
                    <a:pt x="1876" y="1678"/>
                  </a:cubicBezTo>
                  <a:cubicBezTo>
                    <a:pt x="1893" y="1681"/>
                    <a:pt x="1913" y="1675"/>
                    <a:pt x="1928" y="1661"/>
                  </a:cubicBezTo>
                  <a:cubicBezTo>
                    <a:pt x="1944" y="1647"/>
                    <a:pt x="1956" y="1626"/>
                    <a:pt x="1964" y="1602"/>
                  </a:cubicBezTo>
                  <a:cubicBezTo>
                    <a:pt x="1978" y="1610"/>
                    <a:pt x="1989" y="1617"/>
                    <a:pt x="1994" y="1625"/>
                  </a:cubicBezTo>
                  <a:cubicBezTo>
                    <a:pt x="1996" y="1630"/>
                    <a:pt x="1997" y="1634"/>
                    <a:pt x="1995" y="1638"/>
                  </a:cubicBezTo>
                  <a:cubicBezTo>
                    <a:pt x="1995" y="1633"/>
                    <a:pt x="1993" y="1628"/>
                    <a:pt x="1989" y="1625"/>
                  </a:cubicBezTo>
                  <a:cubicBezTo>
                    <a:pt x="1983" y="1620"/>
                    <a:pt x="1974" y="1620"/>
                    <a:pt x="1967" y="1625"/>
                  </a:cubicBezTo>
                  <a:cubicBezTo>
                    <a:pt x="1960" y="1631"/>
                    <a:pt x="1957" y="1641"/>
                    <a:pt x="1962" y="1650"/>
                  </a:cubicBezTo>
                  <a:cubicBezTo>
                    <a:pt x="1966" y="1658"/>
                    <a:pt x="1976" y="1666"/>
                    <a:pt x="1993" y="1661"/>
                  </a:cubicBezTo>
                  <a:cubicBezTo>
                    <a:pt x="2013" y="1655"/>
                    <a:pt x="2028" y="1634"/>
                    <a:pt x="2031" y="1609"/>
                  </a:cubicBezTo>
                  <a:cubicBezTo>
                    <a:pt x="2032" y="1603"/>
                    <a:pt x="2032" y="1597"/>
                    <a:pt x="2031" y="1591"/>
                  </a:cubicBezTo>
                  <a:cubicBezTo>
                    <a:pt x="2072" y="1575"/>
                    <a:pt x="2101" y="1534"/>
                    <a:pt x="2110" y="1512"/>
                  </a:cubicBezTo>
                  <a:cubicBezTo>
                    <a:pt x="2110" y="1512"/>
                    <a:pt x="2110" y="1512"/>
                    <a:pt x="2110" y="1512"/>
                  </a:cubicBezTo>
                  <a:cubicBezTo>
                    <a:pt x="2119" y="1490"/>
                    <a:pt x="2127" y="1441"/>
                    <a:pt x="2110" y="1401"/>
                  </a:cubicBezTo>
                  <a:cubicBezTo>
                    <a:pt x="2115" y="1397"/>
                    <a:pt x="2119" y="1393"/>
                    <a:pt x="2122" y="1388"/>
                  </a:cubicBezTo>
                  <a:cubicBezTo>
                    <a:pt x="2138" y="1368"/>
                    <a:pt x="2142" y="1343"/>
                    <a:pt x="2132" y="1324"/>
                  </a:cubicBezTo>
                  <a:cubicBezTo>
                    <a:pt x="2124" y="1309"/>
                    <a:pt x="2111" y="1307"/>
                    <a:pt x="2103" y="1310"/>
                  </a:cubicBezTo>
                  <a:cubicBezTo>
                    <a:pt x="2093" y="1313"/>
                    <a:pt x="2088" y="1322"/>
                    <a:pt x="2089" y="1332"/>
                  </a:cubicBezTo>
                  <a:cubicBezTo>
                    <a:pt x="2090" y="1340"/>
                    <a:pt x="2096" y="1346"/>
                    <a:pt x="2104" y="1347"/>
                  </a:cubicBezTo>
                  <a:cubicBezTo>
                    <a:pt x="2109" y="1348"/>
                    <a:pt x="2114" y="1346"/>
                    <a:pt x="2118" y="1342"/>
                  </a:cubicBezTo>
                  <a:cubicBezTo>
                    <a:pt x="2116" y="1346"/>
                    <a:pt x="2113" y="1349"/>
                    <a:pt x="2108" y="1350"/>
                  </a:cubicBezTo>
                  <a:cubicBezTo>
                    <a:pt x="2098" y="1353"/>
                    <a:pt x="2085" y="1350"/>
                    <a:pt x="2070" y="1345"/>
                  </a:cubicBezTo>
                  <a:cubicBezTo>
                    <a:pt x="2082" y="1323"/>
                    <a:pt x="2088" y="1299"/>
                    <a:pt x="2087" y="1278"/>
                  </a:cubicBezTo>
                  <a:cubicBezTo>
                    <a:pt x="2085" y="1258"/>
                    <a:pt x="2076" y="1239"/>
                    <a:pt x="2062" y="1229"/>
                  </a:cubicBezTo>
                  <a:cubicBezTo>
                    <a:pt x="2063" y="1228"/>
                    <a:pt x="2064" y="1226"/>
                    <a:pt x="2066" y="1225"/>
                  </a:cubicBezTo>
                  <a:cubicBezTo>
                    <a:pt x="2078" y="1232"/>
                    <a:pt x="2092" y="1233"/>
                    <a:pt x="2103" y="1227"/>
                  </a:cubicBezTo>
                  <a:cubicBezTo>
                    <a:pt x="2114" y="1220"/>
                    <a:pt x="2121" y="1208"/>
                    <a:pt x="2121" y="1194"/>
                  </a:cubicBezTo>
                  <a:cubicBezTo>
                    <a:pt x="2134" y="1196"/>
                    <a:pt x="2146" y="1192"/>
                    <a:pt x="2153" y="1182"/>
                  </a:cubicBezTo>
                  <a:cubicBezTo>
                    <a:pt x="2161" y="1172"/>
                    <a:pt x="2163" y="1157"/>
                    <a:pt x="2157" y="1145"/>
                  </a:cubicBezTo>
                  <a:cubicBezTo>
                    <a:pt x="2167" y="1141"/>
                    <a:pt x="2175" y="1131"/>
                    <a:pt x="2177" y="1118"/>
                  </a:cubicBezTo>
                  <a:cubicBezTo>
                    <a:pt x="2180" y="1107"/>
                    <a:pt x="2176" y="1096"/>
                    <a:pt x="2169" y="1090"/>
                  </a:cubicBezTo>
                  <a:cubicBezTo>
                    <a:pt x="2176" y="1083"/>
                    <a:pt x="2180" y="1073"/>
                    <a:pt x="2177" y="1061"/>
                  </a:cubicBezTo>
                  <a:cubicBezTo>
                    <a:pt x="2175" y="1049"/>
                    <a:pt x="2167" y="1039"/>
                    <a:pt x="2157" y="1035"/>
                  </a:cubicBezTo>
                  <a:cubicBezTo>
                    <a:pt x="2163" y="1023"/>
                    <a:pt x="2161" y="1008"/>
                    <a:pt x="2153" y="997"/>
                  </a:cubicBezTo>
                  <a:cubicBezTo>
                    <a:pt x="2146" y="987"/>
                    <a:pt x="2134" y="983"/>
                    <a:pt x="2121" y="985"/>
                  </a:cubicBezTo>
                  <a:cubicBezTo>
                    <a:pt x="2121" y="971"/>
                    <a:pt x="2114" y="959"/>
                    <a:pt x="2103" y="953"/>
                  </a:cubicBezTo>
                  <a:cubicBezTo>
                    <a:pt x="2092" y="947"/>
                    <a:pt x="2078" y="947"/>
                    <a:pt x="2066" y="955"/>
                  </a:cubicBezTo>
                  <a:cubicBezTo>
                    <a:pt x="2064" y="953"/>
                    <a:pt x="2063" y="952"/>
                    <a:pt x="2062" y="950"/>
                  </a:cubicBezTo>
                  <a:cubicBezTo>
                    <a:pt x="2076" y="940"/>
                    <a:pt x="2085" y="922"/>
                    <a:pt x="2087" y="901"/>
                  </a:cubicBezTo>
                  <a:cubicBezTo>
                    <a:pt x="2088" y="880"/>
                    <a:pt x="2082" y="857"/>
                    <a:pt x="2070" y="834"/>
                  </a:cubicBezTo>
                  <a:cubicBezTo>
                    <a:pt x="2085" y="830"/>
                    <a:pt x="2098" y="827"/>
                    <a:pt x="2108" y="829"/>
                  </a:cubicBezTo>
                  <a:cubicBezTo>
                    <a:pt x="2113" y="830"/>
                    <a:pt x="2116" y="834"/>
                    <a:pt x="2118" y="837"/>
                  </a:cubicBezTo>
                  <a:cubicBezTo>
                    <a:pt x="2114" y="833"/>
                    <a:pt x="2109" y="832"/>
                    <a:pt x="2104" y="832"/>
                  </a:cubicBezTo>
                  <a:cubicBezTo>
                    <a:pt x="2096" y="833"/>
                    <a:pt x="2090" y="840"/>
                    <a:pt x="2089" y="848"/>
                  </a:cubicBezTo>
                  <a:cubicBezTo>
                    <a:pt x="2088" y="858"/>
                    <a:pt x="2093" y="866"/>
                    <a:pt x="2103" y="870"/>
                  </a:cubicBezTo>
                  <a:cubicBezTo>
                    <a:pt x="2111" y="872"/>
                    <a:pt x="2124" y="870"/>
                    <a:pt x="2132" y="855"/>
                  </a:cubicBezTo>
                  <a:cubicBezTo>
                    <a:pt x="2142" y="837"/>
                    <a:pt x="2138" y="811"/>
                    <a:pt x="2122" y="791"/>
                  </a:cubicBezTo>
                  <a:cubicBezTo>
                    <a:pt x="2119" y="787"/>
                    <a:pt x="2115" y="783"/>
                    <a:pt x="2110" y="778"/>
                  </a:cubicBezTo>
                  <a:cubicBezTo>
                    <a:pt x="2127" y="738"/>
                    <a:pt x="2119" y="689"/>
                    <a:pt x="2110" y="667"/>
                  </a:cubicBezTo>
                  <a:cubicBezTo>
                    <a:pt x="2110" y="667"/>
                    <a:pt x="2110" y="667"/>
                    <a:pt x="2110" y="667"/>
                  </a:cubicBezTo>
                  <a:cubicBezTo>
                    <a:pt x="2101" y="645"/>
                    <a:pt x="2072" y="605"/>
                    <a:pt x="2031" y="589"/>
                  </a:cubicBezTo>
                  <a:cubicBezTo>
                    <a:pt x="2032" y="582"/>
                    <a:pt x="2032" y="576"/>
                    <a:pt x="2031" y="571"/>
                  </a:cubicBezTo>
                  <a:cubicBezTo>
                    <a:pt x="2028" y="546"/>
                    <a:pt x="2013" y="525"/>
                    <a:pt x="1993" y="519"/>
                  </a:cubicBezTo>
                  <a:cubicBezTo>
                    <a:pt x="1976" y="514"/>
                    <a:pt x="1966" y="521"/>
                    <a:pt x="1962" y="529"/>
                  </a:cubicBezTo>
                  <a:cubicBezTo>
                    <a:pt x="1957" y="538"/>
                    <a:pt x="1960" y="549"/>
                    <a:pt x="1967" y="554"/>
                  </a:cubicBezTo>
                  <a:cubicBezTo>
                    <a:pt x="1974" y="559"/>
                    <a:pt x="1983" y="560"/>
                    <a:pt x="1989" y="555"/>
                  </a:cubicBezTo>
                  <a:cubicBezTo>
                    <a:pt x="1993" y="552"/>
                    <a:pt x="1995" y="547"/>
                    <a:pt x="1995" y="541"/>
                  </a:cubicBezTo>
                  <a:cubicBezTo>
                    <a:pt x="1997" y="545"/>
                    <a:pt x="1996" y="550"/>
                    <a:pt x="1994" y="555"/>
                  </a:cubicBezTo>
                  <a:cubicBezTo>
                    <a:pt x="1989" y="563"/>
                    <a:pt x="1978" y="570"/>
                    <a:pt x="1964" y="577"/>
                  </a:cubicBezTo>
                  <a:cubicBezTo>
                    <a:pt x="1956" y="553"/>
                    <a:pt x="1944" y="532"/>
                    <a:pt x="1928" y="518"/>
                  </a:cubicBezTo>
                  <a:cubicBezTo>
                    <a:pt x="1913" y="505"/>
                    <a:pt x="1893" y="498"/>
                    <a:pt x="1876" y="501"/>
                  </a:cubicBezTo>
                  <a:cubicBezTo>
                    <a:pt x="1876" y="499"/>
                    <a:pt x="1876" y="497"/>
                    <a:pt x="1875" y="495"/>
                  </a:cubicBezTo>
                  <a:cubicBezTo>
                    <a:pt x="1890" y="491"/>
                    <a:pt x="1900" y="482"/>
                    <a:pt x="1903" y="470"/>
                  </a:cubicBezTo>
                  <a:cubicBezTo>
                    <a:pt x="1907" y="458"/>
                    <a:pt x="1903" y="445"/>
                    <a:pt x="1893" y="434"/>
                  </a:cubicBezTo>
                  <a:cubicBezTo>
                    <a:pt x="1904" y="427"/>
                    <a:pt x="1909" y="415"/>
                    <a:pt x="1907" y="403"/>
                  </a:cubicBezTo>
                  <a:cubicBezTo>
                    <a:pt x="1905" y="390"/>
                    <a:pt x="1896" y="379"/>
                    <a:pt x="1884" y="374"/>
                  </a:cubicBezTo>
                  <a:cubicBezTo>
                    <a:pt x="1888" y="364"/>
                    <a:pt x="1886" y="351"/>
                    <a:pt x="1879" y="341"/>
                  </a:cubicBezTo>
                  <a:cubicBezTo>
                    <a:pt x="1872" y="331"/>
                    <a:pt x="1863" y="326"/>
                    <a:pt x="1853" y="327"/>
                  </a:cubicBezTo>
                  <a:cubicBezTo>
                    <a:pt x="1853" y="317"/>
                    <a:pt x="1848" y="307"/>
                    <a:pt x="1839" y="301"/>
                  </a:cubicBezTo>
                  <a:cubicBezTo>
                    <a:pt x="1828" y="294"/>
                    <a:pt x="1816" y="292"/>
                    <a:pt x="1806" y="296"/>
                  </a:cubicBezTo>
                  <a:cubicBezTo>
                    <a:pt x="1801" y="284"/>
                    <a:pt x="1790" y="274"/>
                    <a:pt x="1777" y="272"/>
                  </a:cubicBezTo>
                  <a:cubicBezTo>
                    <a:pt x="1764" y="271"/>
                    <a:pt x="1753" y="276"/>
                    <a:pt x="1745" y="286"/>
                  </a:cubicBezTo>
                  <a:cubicBezTo>
                    <a:pt x="1735" y="277"/>
                    <a:pt x="1722" y="273"/>
                    <a:pt x="1710" y="277"/>
                  </a:cubicBezTo>
                  <a:cubicBezTo>
                    <a:pt x="1697" y="280"/>
                    <a:pt x="1688" y="290"/>
                    <a:pt x="1684" y="304"/>
                  </a:cubicBezTo>
                  <a:cubicBezTo>
                    <a:pt x="1682" y="304"/>
                    <a:pt x="1680" y="304"/>
                    <a:pt x="1678" y="304"/>
                  </a:cubicBezTo>
                  <a:cubicBezTo>
                    <a:pt x="1681" y="287"/>
                    <a:pt x="1675" y="267"/>
                    <a:pt x="1661" y="252"/>
                  </a:cubicBezTo>
                  <a:cubicBezTo>
                    <a:pt x="1647" y="236"/>
                    <a:pt x="1627" y="223"/>
                    <a:pt x="1603" y="216"/>
                  </a:cubicBezTo>
                  <a:cubicBezTo>
                    <a:pt x="1610" y="202"/>
                    <a:pt x="1617" y="191"/>
                    <a:pt x="1625" y="186"/>
                  </a:cubicBezTo>
                  <a:cubicBezTo>
                    <a:pt x="1630" y="183"/>
                    <a:pt x="1635" y="183"/>
                    <a:pt x="1638" y="184"/>
                  </a:cubicBezTo>
                  <a:cubicBezTo>
                    <a:pt x="1633" y="184"/>
                    <a:pt x="1628" y="187"/>
                    <a:pt x="1625" y="191"/>
                  </a:cubicBezTo>
                  <a:cubicBezTo>
                    <a:pt x="1620" y="197"/>
                    <a:pt x="1620" y="205"/>
                    <a:pt x="1625" y="212"/>
                  </a:cubicBezTo>
                  <a:cubicBezTo>
                    <a:pt x="1631" y="220"/>
                    <a:pt x="1641" y="223"/>
                    <a:pt x="1650" y="218"/>
                  </a:cubicBezTo>
                  <a:cubicBezTo>
                    <a:pt x="1658" y="214"/>
                    <a:pt x="1666" y="203"/>
                    <a:pt x="1661" y="187"/>
                  </a:cubicBezTo>
                  <a:cubicBezTo>
                    <a:pt x="1655" y="167"/>
                    <a:pt x="1634" y="152"/>
                    <a:pt x="1609" y="149"/>
                  </a:cubicBezTo>
                  <a:cubicBezTo>
                    <a:pt x="1603" y="148"/>
                    <a:pt x="1597" y="148"/>
                    <a:pt x="1591" y="148"/>
                  </a:cubicBezTo>
                  <a:cubicBezTo>
                    <a:pt x="1575" y="108"/>
                    <a:pt x="1534" y="79"/>
                    <a:pt x="1513" y="70"/>
                  </a:cubicBezTo>
                  <a:cubicBezTo>
                    <a:pt x="1513" y="70"/>
                    <a:pt x="1513" y="70"/>
                    <a:pt x="1513" y="70"/>
                  </a:cubicBezTo>
                  <a:cubicBezTo>
                    <a:pt x="1513" y="70"/>
                    <a:pt x="1513" y="70"/>
                    <a:pt x="1513" y="70"/>
                  </a:cubicBezTo>
                  <a:cubicBezTo>
                    <a:pt x="1491" y="61"/>
                    <a:pt x="1441" y="53"/>
                    <a:pt x="1401" y="70"/>
                  </a:cubicBezTo>
                  <a:cubicBezTo>
                    <a:pt x="1397" y="65"/>
                    <a:pt x="1393" y="61"/>
                    <a:pt x="1388" y="57"/>
                  </a:cubicBezTo>
                  <a:cubicBezTo>
                    <a:pt x="1368" y="42"/>
                    <a:pt x="1343" y="38"/>
                    <a:pt x="1325" y="47"/>
                  </a:cubicBezTo>
                  <a:cubicBezTo>
                    <a:pt x="1309" y="56"/>
                    <a:pt x="1307" y="69"/>
                    <a:pt x="1310" y="77"/>
                  </a:cubicBezTo>
                  <a:cubicBezTo>
                    <a:pt x="1313" y="87"/>
                    <a:pt x="1322" y="92"/>
                    <a:pt x="1332" y="91"/>
                  </a:cubicBezTo>
                  <a:cubicBezTo>
                    <a:pt x="1340" y="89"/>
                    <a:pt x="1346" y="84"/>
                    <a:pt x="1347" y="76"/>
                  </a:cubicBezTo>
                  <a:cubicBezTo>
                    <a:pt x="1348" y="71"/>
                    <a:pt x="1346" y="66"/>
                    <a:pt x="1342" y="62"/>
                  </a:cubicBezTo>
                  <a:cubicBezTo>
                    <a:pt x="1346" y="63"/>
                    <a:pt x="1349" y="67"/>
                    <a:pt x="1351" y="72"/>
                  </a:cubicBezTo>
                  <a:cubicBezTo>
                    <a:pt x="1353" y="81"/>
                    <a:pt x="1350" y="94"/>
                    <a:pt x="1345" y="109"/>
                  </a:cubicBezTo>
                  <a:cubicBezTo>
                    <a:pt x="1323" y="98"/>
                    <a:pt x="1300" y="92"/>
                    <a:pt x="1279" y="93"/>
                  </a:cubicBezTo>
                  <a:cubicBezTo>
                    <a:pt x="1258" y="94"/>
                    <a:pt x="1240" y="104"/>
                    <a:pt x="1230" y="118"/>
                  </a:cubicBezTo>
                  <a:cubicBezTo>
                    <a:pt x="1228" y="117"/>
                    <a:pt x="1227" y="115"/>
                    <a:pt x="1225" y="114"/>
                  </a:cubicBezTo>
                  <a:cubicBezTo>
                    <a:pt x="1232" y="101"/>
                    <a:pt x="1233" y="88"/>
                    <a:pt x="1227" y="77"/>
                  </a:cubicBezTo>
                  <a:cubicBezTo>
                    <a:pt x="1221" y="66"/>
                    <a:pt x="1209" y="59"/>
                    <a:pt x="1195" y="58"/>
                  </a:cubicBezTo>
                  <a:cubicBezTo>
                    <a:pt x="1197" y="45"/>
                    <a:pt x="1192" y="34"/>
                    <a:pt x="1182" y="26"/>
                  </a:cubicBezTo>
                  <a:cubicBezTo>
                    <a:pt x="1172" y="18"/>
                    <a:pt x="1157" y="17"/>
                    <a:pt x="1145" y="22"/>
                  </a:cubicBezTo>
                  <a:cubicBezTo>
                    <a:pt x="1141" y="12"/>
                    <a:pt x="1131" y="5"/>
                    <a:pt x="1118" y="2"/>
                  </a:cubicBezTo>
                  <a:cubicBezTo>
                    <a:pt x="1107" y="0"/>
                    <a:pt x="1097" y="3"/>
                    <a:pt x="1090" y="11"/>
                  </a:cubicBezTo>
                  <a:cubicBezTo>
                    <a:pt x="1083" y="3"/>
                    <a:pt x="1073" y="0"/>
                    <a:pt x="1062" y="2"/>
                  </a:cubicBezTo>
                  <a:cubicBezTo>
                    <a:pt x="1049" y="5"/>
                    <a:pt x="1039" y="12"/>
                    <a:pt x="1035" y="22"/>
                  </a:cubicBezTo>
                  <a:cubicBezTo>
                    <a:pt x="1023" y="17"/>
                    <a:pt x="1008" y="18"/>
                    <a:pt x="998" y="26"/>
                  </a:cubicBezTo>
                  <a:cubicBezTo>
                    <a:pt x="988" y="34"/>
                    <a:pt x="983" y="45"/>
                    <a:pt x="985" y="58"/>
                  </a:cubicBezTo>
                  <a:cubicBezTo>
                    <a:pt x="971" y="59"/>
                    <a:pt x="959" y="66"/>
                    <a:pt x="953" y="77"/>
                  </a:cubicBezTo>
                  <a:cubicBezTo>
                    <a:pt x="947" y="88"/>
                    <a:pt x="948" y="101"/>
                    <a:pt x="955" y="114"/>
                  </a:cubicBezTo>
                  <a:cubicBezTo>
                    <a:pt x="953" y="115"/>
                    <a:pt x="952" y="117"/>
                    <a:pt x="950" y="118"/>
                  </a:cubicBezTo>
                  <a:cubicBezTo>
                    <a:pt x="940" y="104"/>
                    <a:pt x="922" y="94"/>
                    <a:pt x="902" y="93"/>
                  </a:cubicBezTo>
                  <a:cubicBezTo>
                    <a:pt x="881" y="92"/>
                    <a:pt x="857" y="98"/>
                    <a:pt x="835" y="109"/>
                  </a:cubicBezTo>
                  <a:cubicBezTo>
                    <a:pt x="830" y="94"/>
                    <a:pt x="827" y="81"/>
                    <a:pt x="829" y="72"/>
                  </a:cubicBezTo>
                  <a:cubicBezTo>
                    <a:pt x="831" y="67"/>
                    <a:pt x="834" y="63"/>
                    <a:pt x="838" y="62"/>
                  </a:cubicBezTo>
                  <a:cubicBezTo>
                    <a:pt x="834" y="66"/>
                    <a:pt x="832" y="71"/>
                    <a:pt x="833" y="76"/>
                  </a:cubicBezTo>
                  <a:cubicBezTo>
                    <a:pt x="834" y="84"/>
                    <a:pt x="840" y="89"/>
                    <a:pt x="848" y="91"/>
                  </a:cubicBezTo>
                  <a:cubicBezTo>
                    <a:pt x="858" y="92"/>
                    <a:pt x="867" y="87"/>
                    <a:pt x="870" y="77"/>
                  </a:cubicBezTo>
                  <a:cubicBezTo>
                    <a:pt x="873" y="69"/>
                    <a:pt x="871" y="56"/>
                    <a:pt x="855" y="47"/>
                  </a:cubicBezTo>
                  <a:cubicBezTo>
                    <a:pt x="837" y="38"/>
                    <a:pt x="812" y="42"/>
                    <a:pt x="792" y="57"/>
                  </a:cubicBezTo>
                  <a:cubicBezTo>
                    <a:pt x="787" y="61"/>
                    <a:pt x="783" y="65"/>
                    <a:pt x="779" y="70"/>
                  </a:cubicBezTo>
                  <a:cubicBezTo>
                    <a:pt x="739" y="53"/>
                    <a:pt x="689" y="61"/>
                    <a:pt x="667" y="70"/>
                  </a:cubicBezTo>
                  <a:cubicBezTo>
                    <a:pt x="667" y="70"/>
                    <a:pt x="667" y="70"/>
                    <a:pt x="667" y="70"/>
                  </a:cubicBezTo>
                  <a:cubicBezTo>
                    <a:pt x="667" y="70"/>
                    <a:pt x="667" y="70"/>
                    <a:pt x="667" y="70"/>
                  </a:cubicBezTo>
                  <a:cubicBezTo>
                    <a:pt x="646" y="79"/>
                    <a:pt x="605" y="108"/>
                    <a:pt x="589" y="148"/>
                  </a:cubicBezTo>
                  <a:cubicBezTo>
                    <a:pt x="583" y="148"/>
                    <a:pt x="577" y="148"/>
                    <a:pt x="571" y="149"/>
                  </a:cubicBezTo>
                  <a:cubicBezTo>
                    <a:pt x="546" y="152"/>
                    <a:pt x="525" y="167"/>
                    <a:pt x="519" y="187"/>
                  </a:cubicBezTo>
                  <a:cubicBezTo>
                    <a:pt x="514" y="203"/>
                    <a:pt x="522" y="214"/>
                    <a:pt x="530" y="218"/>
                  </a:cubicBezTo>
                  <a:cubicBezTo>
                    <a:pt x="539" y="223"/>
                    <a:pt x="549" y="220"/>
                    <a:pt x="555" y="212"/>
                  </a:cubicBezTo>
                  <a:cubicBezTo>
                    <a:pt x="560" y="205"/>
                    <a:pt x="560" y="197"/>
                    <a:pt x="555" y="191"/>
                  </a:cubicBezTo>
                  <a:cubicBezTo>
                    <a:pt x="552" y="187"/>
                    <a:pt x="547" y="184"/>
                    <a:pt x="542" y="184"/>
                  </a:cubicBezTo>
                  <a:cubicBezTo>
                    <a:pt x="545" y="183"/>
                    <a:pt x="550" y="183"/>
                    <a:pt x="555" y="186"/>
                  </a:cubicBezTo>
                  <a:cubicBezTo>
                    <a:pt x="563" y="191"/>
                    <a:pt x="570" y="202"/>
                    <a:pt x="577" y="216"/>
                  </a:cubicBezTo>
                  <a:cubicBezTo>
                    <a:pt x="553" y="223"/>
                    <a:pt x="533" y="236"/>
                    <a:pt x="519" y="252"/>
                  </a:cubicBezTo>
                  <a:cubicBezTo>
                    <a:pt x="505" y="267"/>
                    <a:pt x="499" y="287"/>
                    <a:pt x="502" y="304"/>
                  </a:cubicBezTo>
                  <a:cubicBezTo>
                    <a:pt x="500" y="304"/>
                    <a:pt x="498" y="304"/>
                    <a:pt x="496" y="304"/>
                  </a:cubicBezTo>
                  <a:cubicBezTo>
                    <a:pt x="492" y="290"/>
                    <a:pt x="483" y="280"/>
                    <a:pt x="470" y="277"/>
                  </a:cubicBezTo>
                  <a:cubicBezTo>
                    <a:pt x="458" y="273"/>
                    <a:pt x="445" y="277"/>
                    <a:pt x="435" y="286"/>
                  </a:cubicBezTo>
                  <a:cubicBezTo>
                    <a:pt x="427" y="276"/>
                    <a:pt x="416" y="271"/>
                    <a:pt x="403" y="272"/>
                  </a:cubicBezTo>
                  <a:cubicBezTo>
                    <a:pt x="390" y="274"/>
                    <a:pt x="379" y="284"/>
                    <a:pt x="374" y="296"/>
                  </a:cubicBezTo>
                  <a:cubicBezTo>
                    <a:pt x="364" y="292"/>
                    <a:pt x="352" y="294"/>
                    <a:pt x="341" y="301"/>
                  </a:cubicBezTo>
                  <a:cubicBezTo>
                    <a:pt x="332" y="307"/>
                    <a:pt x="327" y="317"/>
                    <a:pt x="327" y="327"/>
                  </a:cubicBezTo>
                  <a:cubicBezTo>
                    <a:pt x="317" y="326"/>
                    <a:pt x="308" y="331"/>
                    <a:pt x="301" y="341"/>
                  </a:cubicBezTo>
                  <a:cubicBezTo>
                    <a:pt x="294" y="351"/>
                    <a:pt x="292" y="364"/>
                    <a:pt x="296" y="374"/>
                  </a:cubicBezTo>
                  <a:cubicBezTo>
                    <a:pt x="284" y="379"/>
                    <a:pt x="275" y="390"/>
                    <a:pt x="273" y="403"/>
                  </a:cubicBezTo>
                  <a:cubicBezTo>
                    <a:pt x="271" y="415"/>
                    <a:pt x="276" y="427"/>
                    <a:pt x="287" y="434"/>
                  </a:cubicBezTo>
                  <a:cubicBezTo>
                    <a:pt x="277" y="445"/>
                    <a:pt x="273" y="458"/>
                    <a:pt x="277" y="470"/>
                  </a:cubicBezTo>
                  <a:cubicBezTo>
                    <a:pt x="280" y="482"/>
                    <a:pt x="290" y="491"/>
                    <a:pt x="305" y="495"/>
                  </a:cubicBezTo>
                  <a:cubicBezTo>
                    <a:pt x="304" y="497"/>
                    <a:pt x="304" y="499"/>
                    <a:pt x="304" y="501"/>
                  </a:cubicBezTo>
                  <a:cubicBezTo>
                    <a:pt x="287" y="498"/>
                    <a:pt x="267" y="505"/>
                    <a:pt x="252" y="518"/>
                  </a:cubicBezTo>
                  <a:cubicBezTo>
                    <a:pt x="236" y="532"/>
                    <a:pt x="224" y="553"/>
                    <a:pt x="216" y="577"/>
                  </a:cubicBezTo>
                  <a:cubicBezTo>
                    <a:pt x="202" y="570"/>
                    <a:pt x="191" y="563"/>
                    <a:pt x="186" y="555"/>
                  </a:cubicBezTo>
                  <a:cubicBezTo>
                    <a:pt x="184" y="550"/>
                    <a:pt x="183" y="545"/>
                    <a:pt x="185" y="541"/>
                  </a:cubicBezTo>
                  <a:cubicBezTo>
                    <a:pt x="185" y="547"/>
                    <a:pt x="187" y="552"/>
                    <a:pt x="191" y="555"/>
                  </a:cubicBezTo>
                  <a:cubicBezTo>
                    <a:pt x="197" y="560"/>
                    <a:pt x="206" y="559"/>
                    <a:pt x="213" y="554"/>
                  </a:cubicBezTo>
                  <a:cubicBezTo>
                    <a:pt x="220" y="549"/>
                    <a:pt x="223" y="538"/>
                    <a:pt x="218" y="529"/>
                  </a:cubicBezTo>
                  <a:cubicBezTo>
                    <a:pt x="214" y="521"/>
                    <a:pt x="204" y="514"/>
                    <a:pt x="187" y="519"/>
                  </a:cubicBezTo>
                  <a:cubicBezTo>
                    <a:pt x="167" y="525"/>
                    <a:pt x="152" y="546"/>
                    <a:pt x="149" y="571"/>
                  </a:cubicBezTo>
                  <a:cubicBezTo>
                    <a:pt x="148" y="576"/>
                    <a:pt x="148" y="582"/>
                    <a:pt x="149" y="589"/>
                  </a:cubicBezTo>
                  <a:cubicBezTo>
                    <a:pt x="108" y="605"/>
                    <a:pt x="79" y="645"/>
                    <a:pt x="70" y="667"/>
                  </a:cubicBezTo>
                  <a:cubicBezTo>
                    <a:pt x="70" y="667"/>
                    <a:pt x="70" y="667"/>
                    <a:pt x="70" y="667"/>
                  </a:cubicBezTo>
                  <a:cubicBezTo>
                    <a:pt x="70" y="667"/>
                    <a:pt x="70" y="667"/>
                    <a:pt x="70" y="667"/>
                  </a:cubicBezTo>
                  <a:cubicBezTo>
                    <a:pt x="61" y="689"/>
                    <a:pt x="53" y="738"/>
                    <a:pt x="70" y="778"/>
                  </a:cubicBezTo>
                  <a:cubicBezTo>
                    <a:pt x="65" y="783"/>
                    <a:pt x="61" y="787"/>
                    <a:pt x="58" y="791"/>
                  </a:cubicBezTo>
                  <a:cubicBezTo>
                    <a:pt x="42" y="811"/>
                    <a:pt x="38" y="837"/>
                    <a:pt x="48" y="855"/>
                  </a:cubicBezTo>
                  <a:cubicBezTo>
                    <a:pt x="56" y="870"/>
                    <a:pt x="69" y="872"/>
                    <a:pt x="77" y="870"/>
                  </a:cubicBezTo>
                  <a:cubicBezTo>
                    <a:pt x="87" y="866"/>
                    <a:pt x="92" y="858"/>
                    <a:pt x="91" y="848"/>
                  </a:cubicBezTo>
                  <a:cubicBezTo>
                    <a:pt x="90" y="840"/>
                    <a:pt x="84" y="833"/>
                    <a:pt x="76" y="832"/>
                  </a:cubicBezTo>
                  <a:cubicBezTo>
                    <a:pt x="71" y="832"/>
                    <a:pt x="66" y="833"/>
                    <a:pt x="62" y="837"/>
                  </a:cubicBezTo>
                  <a:cubicBezTo>
                    <a:pt x="64" y="834"/>
                    <a:pt x="67" y="830"/>
                    <a:pt x="72" y="829"/>
                  </a:cubicBezTo>
                  <a:cubicBezTo>
                    <a:pt x="82" y="827"/>
                    <a:pt x="95" y="830"/>
                    <a:pt x="110" y="834"/>
                  </a:cubicBezTo>
                  <a:cubicBezTo>
                    <a:pt x="98" y="857"/>
                    <a:pt x="92" y="880"/>
                    <a:pt x="93" y="901"/>
                  </a:cubicBezTo>
                  <a:cubicBezTo>
                    <a:pt x="95" y="922"/>
                    <a:pt x="104" y="940"/>
                    <a:pt x="118" y="950"/>
                  </a:cubicBezTo>
                  <a:cubicBezTo>
                    <a:pt x="117" y="952"/>
                    <a:pt x="116" y="953"/>
                    <a:pt x="114" y="955"/>
                  </a:cubicBezTo>
                  <a:cubicBezTo>
                    <a:pt x="102" y="947"/>
                    <a:pt x="88" y="947"/>
                    <a:pt x="77" y="953"/>
                  </a:cubicBezTo>
                  <a:cubicBezTo>
                    <a:pt x="66" y="959"/>
                    <a:pt x="59" y="971"/>
                    <a:pt x="59" y="985"/>
                  </a:cubicBezTo>
                  <a:cubicBezTo>
                    <a:pt x="46" y="983"/>
                    <a:pt x="34" y="987"/>
                    <a:pt x="27" y="997"/>
                  </a:cubicBezTo>
                  <a:cubicBezTo>
                    <a:pt x="19" y="1008"/>
                    <a:pt x="17" y="1023"/>
                    <a:pt x="23" y="1035"/>
                  </a:cubicBezTo>
                  <a:cubicBezTo>
                    <a:pt x="13" y="1039"/>
                    <a:pt x="5" y="1049"/>
                    <a:pt x="3" y="1061"/>
                  </a:cubicBezTo>
                  <a:cubicBezTo>
                    <a:pt x="0" y="1073"/>
                    <a:pt x="4" y="1083"/>
                    <a:pt x="11" y="1090"/>
                  </a:cubicBezTo>
                  <a:cubicBezTo>
                    <a:pt x="4" y="1096"/>
                    <a:pt x="0" y="1107"/>
                    <a:pt x="3" y="1118"/>
                  </a:cubicBezTo>
                  <a:cubicBezTo>
                    <a:pt x="5" y="1131"/>
                    <a:pt x="13" y="1141"/>
                    <a:pt x="23" y="1145"/>
                  </a:cubicBezTo>
                  <a:cubicBezTo>
                    <a:pt x="17" y="1157"/>
                    <a:pt x="19" y="1172"/>
                    <a:pt x="27" y="1182"/>
                  </a:cubicBezTo>
                  <a:cubicBezTo>
                    <a:pt x="34" y="1192"/>
                    <a:pt x="46" y="1196"/>
                    <a:pt x="59" y="1194"/>
                  </a:cubicBezTo>
                  <a:cubicBezTo>
                    <a:pt x="59" y="1208"/>
                    <a:pt x="66" y="1220"/>
                    <a:pt x="77" y="1227"/>
                  </a:cubicBezTo>
                  <a:cubicBezTo>
                    <a:pt x="88" y="1233"/>
                    <a:pt x="102" y="1232"/>
                    <a:pt x="114" y="1225"/>
                  </a:cubicBezTo>
                  <a:cubicBezTo>
                    <a:pt x="116" y="1226"/>
                    <a:pt x="117" y="1228"/>
                    <a:pt x="118" y="1229"/>
                  </a:cubicBezTo>
                  <a:cubicBezTo>
                    <a:pt x="104" y="1239"/>
                    <a:pt x="95" y="1258"/>
                    <a:pt x="93" y="1278"/>
                  </a:cubicBezTo>
                  <a:cubicBezTo>
                    <a:pt x="92" y="1299"/>
                    <a:pt x="98" y="1323"/>
                    <a:pt x="110" y="1345"/>
                  </a:cubicBezTo>
                  <a:cubicBezTo>
                    <a:pt x="95" y="1350"/>
                    <a:pt x="82" y="1353"/>
                    <a:pt x="72" y="1350"/>
                  </a:cubicBezTo>
                  <a:cubicBezTo>
                    <a:pt x="67" y="1349"/>
                    <a:pt x="64" y="1346"/>
                    <a:pt x="62" y="1342"/>
                  </a:cubicBezTo>
                  <a:cubicBezTo>
                    <a:pt x="66" y="1346"/>
                    <a:pt x="71" y="1348"/>
                    <a:pt x="76" y="1347"/>
                  </a:cubicBezTo>
                  <a:cubicBezTo>
                    <a:pt x="84" y="1346"/>
                    <a:pt x="90" y="1340"/>
                    <a:pt x="91" y="1332"/>
                  </a:cubicBezTo>
                  <a:cubicBezTo>
                    <a:pt x="92" y="1322"/>
                    <a:pt x="87" y="1313"/>
                    <a:pt x="77" y="1310"/>
                  </a:cubicBezTo>
                  <a:cubicBezTo>
                    <a:pt x="69" y="1307"/>
                    <a:pt x="56" y="1309"/>
                    <a:pt x="48" y="1324"/>
                  </a:cubicBezTo>
                  <a:cubicBezTo>
                    <a:pt x="38" y="1343"/>
                    <a:pt x="42" y="1368"/>
                    <a:pt x="58" y="1388"/>
                  </a:cubicBezTo>
                  <a:cubicBezTo>
                    <a:pt x="61" y="1393"/>
                    <a:pt x="65" y="1397"/>
                    <a:pt x="70" y="1401"/>
                  </a:cubicBezTo>
                  <a:cubicBezTo>
                    <a:pt x="53" y="1441"/>
                    <a:pt x="61" y="1490"/>
                    <a:pt x="70" y="1512"/>
                  </a:cubicBezTo>
                  <a:cubicBezTo>
                    <a:pt x="70" y="1512"/>
                    <a:pt x="70" y="1512"/>
                    <a:pt x="70" y="1512"/>
                  </a:cubicBezTo>
                  <a:cubicBezTo>
                    <a:pt x="79" y="1534"/>
                    <a:pt x="108" y="1575"/>
                    <a:pt x="149" y="1591"/>
                  </a:cubicBezTo>
                  <a:cubicBezTo>
                    <a:pt x="148" y="1597"/>
                    <a:pt x="148" y="1603"/>
                    <a:pt x="149" y="1609"/>
                  </a:cubicBezTo>
                  <a:cubicBezTo>
                    <a:pt x="152" y="1634"/>
                    <a:pt x="167" y="1655"/>
                    <a:pt x="187" y="1661"/>
                  </a:cubicBezTo>
                  <a:cubicBezTo>
                    <a:pt x="204" y="1666"/>
                    <a:pt x="214" y="1658"/>
                    <a:pt x="218" y="1650"/>
                  </a:cubicBezTo>
                  <a:cubicBezTo>
                    <a:pt x="223" y="1641"/>
                    <a:pt x="220" y="1631"/>
                    <a:pt x="213" y="1625"/>
                  </a:cubicBezTo>
                  <a:cubicBezTo>
                    <a:pt x="206" y="1620"/>
                    <a:pt x="197" y="1620"/>
                    <a:pt x="191" y="1625"/>
                  </a:cubicBezTo>
                  <a:cubicBezTo>
                    <a:pt x="187" y="1628"/>
                    <a:pt x="185" y="1633"/>
                    <a:pt x="185" y="1638"/>
                  </a:cubicBezTo>
                  <a:cubicBezTo>
                    <a:pt x="183" y="1634"/>
                    <a:pt x="184" y="1630"/>
                    <a:pt x="186" y="1625"/>
                  </a:cubicBezTo>
                  <a:cubicBezTo>
                    <a:pt x="191" y="1617"/>
                    <a:pt x="202" y="1610"/>
                    <a:pt x="216" y="1602"/>
                  </a:cubicBezTo>
                  <a:cubicBezTo>
                    <a:pt x="224" y="1626"/>
                    <a:pt x="236" y="1647"/>
                    <a:pt x="252" y="1661"/>
                  </a:cubicBezTo>
                  <a:cubicBezTo>
                    <a:pt x="267" y="1675"/>
                    <a:pt x="287" y="1681"/>
                    <a:pt x="304" y="1678"/>
                  </a:cubicBezTo>
                  <a:cubicBezTo>
                    <a:pt x="304" y="1680"/>
                    <a:pt x="304" y="1682"/>
                    <a:pt x="305" y="1684"/>
                  </a:cubicBezTo>
                  <a:cubicBezTo>
                    <a:pt x="290" y="1688"/>
                    <a:pt x="280" y="1697"/>
                    <a:pt x="277" y="1709"/>
                  </a:cubicBezTo>
                  <a:cubicBezTo>
                    <a:pt x="273" y="1722"/>
                    <a:pt x="277" y="1735"/>
                    <a:pt x="287" y="1745"/>
                  </a:cubicBezTo>
                  <a:cubicBezTo>
                    <a:pt x="276" y="1753"/>
                    <a:pt x="271" y="1764"/>
                    <a:pt x="273" y="1776"/>
                  </a:cubicBezTo>
                  <a:cubicBezTo>
                    <a:pt x="275" y="1789"/>
                    <a:pt x="284" y="1801"/>
                    <a:pt x="296" y="1806"/>
                  </a:cubicBezTo>
                  <a:cubicBezTo>
                    <a:pt x="292" y="1815"/>
                    <a:pt x="294" y="1828"/>
                    <a:pt x="301" y="1839"/>
                  </a:cubicBezTo>
                  <a:cubicBezTo>
                    <a:pt x="308" y="1848"/>
                    <a:pt x="317" y="1853"/>
                    <a:pt x="327" y="1853"/>
                  </a:cubicBezTo>
                  <a:cubicBezTo>
                    <a:pt x="327" y="1863"/>
                    <a:pt x="332" y="1872"/>
                    <a:pt x="341" y="1879"/>
                  </a:cubicBezTo>
                  <a:cubicBezTo>
                    <a:pt x="352" y="1886"/>
                    <a:pt x="364" y="1888"/>
                    <a:pt x="374" y="1883"/>
                  </a:cubicBezTo>
                  <a:cubicBezTo>
                    <a:pt x="379" y="1896"/>
                    <a:pt x="390" y="1905"/>
                    <a:pt x="403" y="1907"/>
                  </a:cubicBezTo>
                  <a:cubicBezTo>
                    <a:pt x="416" y="1909"/>
                    <a:pt x="427" y="1904"/>
                    <a:pt x="435" y="1893"/>
                  </a:cubicBezTo>
                  <a:cubicBezTo>
                    <a:pt x="445" y="1903"/>
                    <a:pt x="458" y="1906"/>
                    <a:pt x="470" y="1903"/>
                  </a:cubicBezTo>
                  <a:cubicBezTo>
                    <a:pt x="483" y="1900"/>
                    <a:pt x="492" y="1889"/>
                    <a:pt x="496" y="1875"/>
                  </a:cubicBezTo>
                  <a:cubicBezTo>
                    <a:pt x="498" y="1875"/>
                    <a:pt x="500" y="1876"/>
                    <a:pt x="502" y="1876"/>
                  </a:cubicBezTo>
                  <a:cubicBezTo>
                    <a:pt x="499" y="1893"/>
                    <a:pt x="505" y="1912"/>
                    <a:pt x="519" y="1928"/>
                  </a:cubicBezTo>
                  <a:cubicBezTo>
                    <a:pt x="533" y="1944"/>
                    <a:pt x="553" y="1956"/>
                    <a:pt x="577" y="1964"/>
                  </a:cubicBezTo>
                  <a:cubicBezTo>
                    <a:pt x="570" y="1977"/>
                    <a:pt x="563" y="1989"/>
                    <a:pt x="555" y="1994"/>
                  </a:cubicBezTo>
                  <a:cubicBezTo>
                    <a:pt x="550" y="1996"/>
                    <a:pt x="545" y="1997"/>
                    <a:pt x="542" y="1995"/>
                  </a:cubicBezTo>
                  <a:cubicBezTo>
                    <a:pt x="547" y="1995"/>
                    <a:pt x="552" y="1993"/>
                    <a:pt x="555" y="1989"/>
                  </a:cubicBezTo>
                  <a:cubicBezTo>
                    <a:pt x="560" y="1982"/>
                    <a:pt x="560" y="1974"/>
                    <a:pt x="555" y="1967"/>
                  </a:cubicBezTo>
                  <a:cubicBezTo>
                    <a:pt x="549" y="1959"/>
                    <a:pt x="539" y="1957"/>
                    <a:pt x="530" y="1961"/>
                  </a:cubicBezTo>
                  <a:cubicBezTo>
                    <a:pt x="522" y="1966"/>
                    <a:pt x="514" y="1976"/>
                    <a:pt x="519" y="1993"/>
                  </a:cubicBezTo>
                  <a:cubicBezTo>
                    <a:pt x="525" y="2012"/>
                    <a:pt x="546" y="2028"/>
                    <a:pt x="571" y="2031"/>
                  </a:cubicBezTo>
                  <a:cubicBezTo>
                    <a:pt x="577" y="2031"/>
                    <a:pt x="583" y="2032"/>
                    <a:pt x="589" y="2031"/>
                  </a:cubicBezTo>
                  <a:cubicBezTo>
                    <a:pt x="605" y="2072"/>
                    <a:pt x="646" y="2101"/>
                    <a:pt x="667" y="2110"/>
                  </a:cubicBezTo>
                  <a:cubicBezTo>
                    <a:pt x="667" y="2110"/>
                    <a:pt x="667" y="2110"/>
                    <a:pt x="667" y="2110"/>
                  </a:cubicBezTo>
                  <a:cubicBezTo>
                    <a:pt x="689" y="2119"/>
                    <a:pt x="739" y="2127"/>
                    <a:pt x="779" y="2110"/>
                  </a:cubicBezTo>
                  <a:cubicBezTo>
                    <a:pt x="783" y="2114"/>
                    <a:pt x="787" y="2119"/>
                    <a:pt x="792" y="2122"/>
                  </a:cubicBezTo>
                  <a:cubicBezTo>
                    <a:pt x="812" y="2138"/>
                    <a:pt x="837" y="2142"/>
                    <a:pt x="855" y="2132"/>
                  </a:cubicBezTo>
                  <a:cubicBezTo>
                    <a:pt x="871" y="2124"/>
                    <a:pt x="873" y="2111"/>
                    <a:pt x="870" y="2102"/>
                  </a:cubicBezTo>
                  <a:cubicBezTo>
                    <a:pt x="867" y="2093"/>
                    <a:pt x="858" y="2087"/>
                    <a:pt x="848" y="2089"/>
                  </a:cubicBezTo>
                  <a:cubicBezTo>
                    <a:pt x="840" y="2090"/>
                    <a:pt x="834" y="2096"/>
                    <a:pt x="833" y="2104"/>
                  </a:cubicBezTo>
                  <a:cubicBezTo>
                    <a:pt x="832" y="2109"/>
                    <a:pt x="834" y="2114"/>
                    <a:pt x="838" y="2118"/>
                  </a:cubicBezTo>
                  <a:cubicBezTo>
                    <a:pt x="834" y="2116"/>
                    <a:pt x="831" y="2112"/>
                    <a:pt x="829" y="2107"/>
                  </a:cubicBezTo>
                  <a:cubicBezTo>
                    <a:pt x="827" y="2098"/>
                    <a:pt x="830" y="2085"/>
                    <a:pt x="835" y="2070"/>
                  </a:cubicBezTo>
                  <a:cubicBezTo>
                    <a:pt x="857" y="2082"/>
                    <a:pt x="881" y="2088"/>
                    <a:pt x="902" y="2086"/>
                  </a:cubicBezTo>
                  <a:cubicBezTo>
                    <a:pt x="922" y="2085"/>
                    <a:pt x="940" y="2076"/>
                    <a:pt x="950" y="2061"/>
                  </a:cubicBezTo>
                  <a:cubicBezTo>
                    <a:pt x="952" y="2063"/>
                    <a:pt x="953" y="2064"/>
                    <a:pt x="955" y="2065"/>
                  </a:cubicBezTo>
                  <a:cubicBezTo>
                    <a:pt x="948" y="2078"/>
                    <a:pt x="947" y="2092"/>
                    <a:pt x="953" y="2103"/>
                  </a:cubicBezTo>
                  <a:cubicBezTo>
                    <a:pt x="959" y="2114"/>
                    <a:pt x="971" y="2121"/>
                    <a:pt x="985" y="2121"/>
                  </a:cubicBezTo>
                  <a:cubicBezTo>
                    <a:pt x="983" y="2134"/>
                    <a:pt x="988" y="2146"/>
                    <a:pt x="998" y="2153"/>
                  </a:cubicBezTo>
                  <a:cubicBezTo>
                    <a:pt x="1008" y="2161"/>
                    <a:pt x="1023" y="2163"/>
                    <a:pt x="1035" y="2157"/>
                  </a:cubicBezTo>
                  <a:cubicBezTo>
                    <a:pt x="1039" y="2167"/>
                    <a:pt x="1049" y="2175"/>
                    <a:pt x="1062" y="2177"/>
                  </a:cubicBezTo>
                  <a:cubicBezTo>
                    <a:pt x="1073" y="2179"/>
                    <a:pt x="1083" y="2176"/>
                    <a:pt x="1090" y="2169"/>
                  </a:cubicBezTo>
                  <a:cubicBezTo>
                    <a:pt x="1097" y="2176"/>
                    <a:pt x="1107" y="2179"/>
                    <a:pt x="1118" y="2177"/>
                  </a:cubicBezTo>
                  <a:cubicBezTo>
                    <a:pt x="1131" y="2175"/>
                    <a:pt x="1141" y="2167"/>
                    <a:pt x="1145" y="2157"/>
                  </a:cubicBezTo>
                  <a:cubicBezTo>
                    <a:pt x="1157" y="2163"/>
                    <a:pt x="1172" y="2161"/>
                    <a:pt x="1182" y="2153"/>
                  </a:cubicBezTo>
                  <a:cubicBezTo>
                    <a:pt x="1192" y="2146"/>
                    <a:pt x="1197" y="2134"/>
                    <a:pt x="1195" y="2121"/>
                  </a:cubicBezTo>
                  <a:cubicBezTo>
                    <a:pt x="1209" y="2121"/>
                    <a:pt x="1221" y="2114"/>
                    <a:pt x="1227" y="2103"/>
                  </a:cubicBezTo>
                  <a:cubicBezTo>
                    <a:pt x="1233" y="2092"/>
                    <a:pt x="1232" y="2078"/>
                    <a:pt x="1225" y="2065"/>
                  </a:cubicBezTo>
                  <a:cubicBezTo>
                    <a:pt x="1227" y="2064"/>
                    <a:pt x="1228" y="2063"/>
                    <a:pt x="1230" y="2061"/>
                  </a:cubicBezTo>
                  <a:cubicBezTo>
                    <a:pt x="1240" y="2076"/>
                    <a:pt x="1258" y="2085"/>
                    <a:pt x="1279" y="2086"/>
                  </a:cubicBezTo>
                  <a:cubicBezTo>
                    <a:pt x="1300" y="2088"/>
                    <a:pt x="1323" y="2082"/>
                    <a:pt x="1345" y="2070"/>
                  </a:cubicBezTo>
                  <a:cubicBezTo>
                    <a:pt x="1350" y="2085"/>
                    <a:pt x="1353" y="2098"/>
                    <a:pt x="1351" y="2107"/>
                  </a:cubicBezTo>
                  <a:cubicBezTo>
                    <a:pt x="1349" y="2112"/>
                    <a:pt x="1346" y="2116"/>
                    <a:pt x="1342" y="2118"/>
                  </a:cubicBezTo>
                  <a:cubicBezTo>
                    <a:pt x="1346" y="2114"/>
                    <a:pt x="1348" y="2109"/>
                    <a:pt x="1347" y="2104"/>
                  </a:cubicBezTo>
                  <a:cubicBezTo>
                    <a:pt x="1346" y="2096"/>
                    <a:pt x="1340" y="2090"/>
                    <a:pt x="1332" y="2089"/>
                  </a:cubicBezTo>
                  <a:cubicBezTo>
                    <a:pt x="1322" y="2087"/>
                    <a:pt x="1313" y="2093"/>
                    <a:pt x="1310" y="2102"/>
                  </a:cubicBezTo>
                  <a:cubicBezTo>
                    <a:pt x="1307" y="2111"/>
                    <a:pt x="1309" y="2124"/>
                    <a:pt x="1325" y="2132"/>
                  </a:cubicBezTo>
                  <a:cubicBezTo>
                    <a:pt x="1343" y="2142"/>
                    <a:pt x="1368" y="2138"/>
                    <a:pt x="1388" y="2122"/>
                  </a:cubicBezTo>
                  <a:cubicBezTo>
                    <a:pt x="1393" y="2119"/>
                    <a:pt x="1397" y="2114"/>
                    <a:pt x="1401" y="2110"/>
                  </a:cubicBezTo>
                  <a:cubicBezTo>
                    <a:pt x="1441" y="2127"/>
                    <a:pt x="1491" y="2119"/>
                    <a:pt x="1513" y="2110"/>
                  </a:cubicBezTo>
                  <a:cubicBezTo>
                    <a:pt x="1513" y="2110"/>
                    <a:pt x="1513" y="2110"/>
                    <a:pt x="1513" y="2110"/>
                  </a:cubicBezTo>
                  <a:cubicBezTo>
                    <a:pt x="1534" y="2101"/>
                    <a:pt x="1575" y="2072"/>
                    <a:pt x="1591" y="2031"/>
                  </a:cubicBezTo>
                  <a:cubicBezTo>
                    <a:pt x="1597" y="2032"/>
                    <a:pt x="1603" y="2031"/>
                    <a:pt x="1609" y="2031"/>
                  </a:cubicBezTo>
                  <a:cubicBezTo>
                    <a:pt x="1634" y="2028"/>
                    <a:pt x="1655" y="2012"/>
                    <a:pt x="1661" y="1993"/>
                  </a:cubicBezTo>
                  <a:cubicBezTo>
                    <a:pt x="1666" y="1976"/>
                    <a:pt x="1658" y="1966"/>
                    <a:pt x="1650" y="1961"/>
                  </a:cubicBezTo>
                  <a:cubicBezTo>
                    <a:pt x="1641" y="1957"/>
                    <a:pt x="1631" y="1959"/>
                    <a:pt x="1625" y="1967"/>
                  </a:cubicBezTo>
                  <a:cubicBezTo>
                    <a:pt x="1620" y="1974"/>
                    <a:pt x="1620" y="1982"/>
                    <a:pt x="1625" y="1989"/>
                  </a:cubicBezTo>
                  <a:cubicBezTo>
                    <a:pt x="1628" y="1993"/>
                    <a:pt x="1633" y="1995"/>
                    <a:pt x="1638" y="1995"/>
                  </a:cubicBezTo>
                  <a:cubicBezTo>
                    <a:pt x="1635" y="1997"/>
                    <a:pt x="1630" y="1996"/>
                    <a:pt x="1625" y="1994"/>
                  </a:cubicBezTo>
                  <a:cubicBezTo>
                    <a:pt x="1617" y="1989"/>
                    <a:pt x="1610" y="1977"/>
                    <a:pt x="1603" y="1964"/>
                  </a:cubicBezTo>
                  <a:cubicBezTo>
                    <a:pt x="1627" y="1956"/>
                    <a:pt x="1647" y="1944"/>
                    <a:pt x="1661" y="1928"/>
                  </a:cubicBezTo>
                  <a:cubicBezTo>
                    <a:pt x="1675" y="1912"/>
                    <a:pt x="1681" y="1893"/>
                    <a:pt x="1678" y="1876"/>
                  </a:cubicBezTo>
                  <a:cubicBezTo>
                    <a:pt x="1680" y="1876"/>
                    <a:pt x="1682" y="1875"/>
                    <a:pt x="1684" y="1875"/>
                  </a:cubicBezTo>
                  <a:cubicBezTo>
                    <a:pt x="1688" y="1889"/>
                    <a:pt x="1697" y="1900"/>
                    <a:pt x="1710" y="1903"/>
                  </a:cubicBezTo>
                  <a:cubicBezTo>
                    <a:pt x="1722" y="1906"/>
                    <a:pt x="1735" y="1903"/>
                    <a:pt x="1745" y="1893"/>
                  </a:cubicBezTo>
                  <a:cubicBezTo>
                    <a:pt x="1753" y="1904"/>
                    <a:pt x="1764" y="1909"/>
                    <a:pt x="1777" y="1907"/>
                  </a:cubicBezTo>
                  <a:cubicBezTo>
                    <a:pt x="1790" y="1905"/>
                    <a:pt x="1801" y="1896"/>
                    <a:pt x="1806" y="1883"/>
                  </a:cubicBezTo>
                  <a:cubicBezTo>
                    <a:pt x="1816" y="1888"/>
                    <a:pt x="1828" y="1886"/>
                    <a:pt x="1839" y="1879"/>
                  </a:cubicBezTo>
                  <a:cubicBezTo>
                    <a:pt x="1848" y="1872"/>
                    <a:pt x="1853" y="1863"/>
                    <a:pt x="1853" y="1853"/>
                  </a:cubicBezTo>
                  <a:cubicBezTo>
                    <a:pt x="1863" y="1853"/>
                    <a:pt x="1872" y="1848"/>
                    <a:pt x="1879" y="1839"/>
                  </a:cubicBezTo>
                  <a:close/>
                  <a:moveTo>
                    <a:pt x="1925" y="1658"/>
                  </a:moveTo>
                  <a:cubicBezTo>
                    <a:pt x="1908" y="1674"/>
                    <a:pt x="1884" y="1679"/>
                    <a:pt x="1867" y="1671"/>
                  </a:cubicBezTo>
                  <a:cubicBezTo>
                    <a:pt x="1853" y="1665"/>
                    <a:pt x="1851" y="1655"/>
                    <a:pt x="1853" y="1647"/>
                  </a:cubicBezTo>
                  <a:cubicBezTo>
                    <a:pt x="1854" y="1641"/>
                    <a:pt x="1860" y="1634"/>
                    <a:pt x="1869" y="1635"/>
                  </a:cubicBezTo>
                  <a:cubicBezTo>
                    <a:pt x="1876" y="1636"/>
                    <a:pt x="1881" y="1640"/>
                    <a:pt x="1882" y="1646"/>
                  </a:cubicBezTo>
                  <a:cubicBezTo>
                    <a:pt x="1883" y="1651"/>
                    <a:pt x="1881" y="1657"/>
                    <a:pt x="1874" y="1661"/>
                  </a:cubicBezTo>
                  <a:cubicBezTo>
                    <a:pt x="1873" y="1661"/>
                    <a:pt x="1873" y="1662"/>
                    <a:pt x="1873" y="1663"/>
                  </a:cubicBezTo>
                  <a:cubicBezTo>
                    <a:pt x="1873" y="1664"/>
                    <a:pt x="1874" y="1665"/>
                    <a:pt x="1875" y="1665"/>
                  </a:cubicBezTo>
                  <a:cubicBezTo>
                    <a:pt x="1884" y="1666"/>
                    <a:pt x="1891" y="1659"/>
                    <a:pt x="1893" y="1649"/>
                  </a:cubicBezTo>
                  <a:cubicBezTo>
                    <a:pt x="1896" y="1638"/>
                    <a:pt x="1891" y="1624"/>
                    <a:pt x="1885" y="1607"/>
                  </a:cubicBezTo>
                  <a:cubicBezTo>
                    <a:pt x="1875" y="1581"/>
                    <a:pt x="1864" y="1549"/>
                    <a:pt x="1876" y="1515"/>
                  </a:cubicBezTo>
                  <a:cubicBezTo>
                    <a:pt x="1878" y="1514"/>
                    <a:pt x="1881" y="1513"/>
                    <a:pt x="1884" y="1512"/>
                  </a:cubicBezTo>
                  <a:cubicBezTo>
                    <a:pt x="1871" y="1547"/>
                    <a:pt x="1882" y="1579"/>
                    <a:pt x="1891" y="1605"/>
                  </a:cubicBezTo>
                  <a:cubicBezTo>
                    <a:pt x="1900" y="1631"/>
                    <a:pt x="1907" y="1652"/>
                    <a:pt x="1886" y="1666"/>
                  </a:cubicBezTo>
                  <a:cubicBezTo>
                    <a:pt x="1885" y="1667"/>
                    <a:pt x="1885" y="1668"/>
                    <a:pt x="1885" y="1669"/>
                  </a:cubicBezTo>
                  <a:cubicBezTo>
                    <a:pt x="1886" y="1669"/>
                    <a:pt x="1886" y="1670"/>
                    <a:pt x="1887" y="1670"/>
                  </a:cubicBezTo>
                  <a:cubicBezTo>
                    <a:pt x="1920" y="1665"/>
                    <a:pt x="1945" y="1639"/>
                    <a:pt x="1956" y="1598"/>
                  </a:cubicBezTo>
                  <a:cubicBezTo>
                    <a:pt x="1957" y="1599"/>
                    <a:pt x="1959" y="1600"/>
                    <a:pt x="1960" y="1600"/>
                  </a:cubicBezTo>
                  <a:cubicBezTo>
                    <a:pt x="1953" y="1624"/>
                    <a:pt x="1941" y="1645"/>
                    <a:pt x="1925" y="1658"/>
                  </a:cubicBezTo>
                  <a:close/>
                  <a:moveTo>
                    <a:pt x="1793" y="1667"/>
                  </a:moveTo>
                  <a:cubicBezTo>
                    <a:pt x="1810" y="1655"/>
                    <a:pt x="1828" y="1654"/>
                    <a:pt x="1841" y="1664"/>
                  </a:cubicBezTo>
                  <a:cubicBezTo>
                    <a:pt x="1851" y="1671"/>
                    <a:pt x="1856" y="1685"/>
                    <a:pt x="1852" y="1696"/>
                  </a:cubicBezTo>
                  <a:cubicBezTo>
                    <a:pt x="1852" y="1696"/>
                    <a:pt x="1852" y="1697"/>
                    <a:pt x="1852" y="1697"/>
                  </a:cubicBezTo>
                  <a:cubicBezTo>
                    <a:pt x="1852" y="1698"/>
                    <a:pt x="1853" y="1698"/>
                    <a:pt x="1853" y="1698"/>
                  </a:cubicBezTo>
                  <a:cubicBezTo>
                    <a:pt x="1865" y="1700"/>
                    <a:pt x="1874" y="1708"/>
                    <a:pt x="1876" y="1718"/>
                  </a:cubicBezTo>
                  <a:cubicBezTo>
                    <a:pt x="1879" y="1727"/>
                    <a:pt x="1875" y="1737"/>
                    <a:pt x="1866" y="1744"/>
                  </a:cubicBezTo>
                  <a:cubicBezTo>
                    <a:pt x="1865" y="1745"/>
                    <a:pt x="1865" y="1745"/>
                    <a:pt x="1865" y="1746"/>
                  </a:cubicBezTo>
                  <a:cubicBezTo>
                    <a:pt x="1865" y="1747"/>
                    <a:pt x="1866" y="1747"/>
                    <a:pt x="1866" y="1748"/>
                  </a:cubicBezTo>
                  <a:cubicBezTo>
                    <a:pt x="1875" y="1752"/>
                    <a:pt x="1879" y="1761"/>
                    <a:pt x="1878" y="1771"/>
                  </a:cubicBezTo>
                  <a:cubicBezTo>
                    <a:pt x="1877" y="1780"/>
                    <a:pt x="1871" y="1790"/>
                    <a:pt x="1857" y="1793"/>
                  </a:cubicBezTo>
                  <a:cubicBezTo>
                    <a:pt x="1857" y="1793"/>
                    <a:pt x="1856" y="1793"/>
                    <a:pt x="1856" y="1794"/>
                  </a:cubicBezTo>
                  <a:cubicBezTo>
                    <a:pt x="1856" y="1794"/>
                    <a:pt x="1856" y="1795"/>
                    <a:pt x="1856" y="1796"/>
                  </a:cubicBezTo>
                  <a:cubicBezTo>
                    <a:pt x="1861" y="1803"/>
                    <a:pt x="1862" y="1813"/>
                    <a:pt x="1858" y="1820"/>
                  </a:cubicBezTo>
                  <a:cubicBezTo>
                    <a:pt x="1853" y="1828"/>
                    <a:pt x="1845" y="1833"/>
                    <a:pt x="1835" y="1832"/>
                  </a:cubicBezTo>
                  <a:cubicBezTo>
                    <a:pt x="1834" y="1832"/>
                    <a:pt x="1833" y="1833"/>
                    <a:pt x="1833" y="1834"/>
                  </a:cubicBezTo>
                  <a:cubicBezTo>
                    <a:pt x="1833" y="1834"/>
                    <a:pt x="1833" y="1834"/>
                    <a:pt x="1833" y="1834"/>
                  </a:cubicBezTo>
                  <a:cubicBezTo>
                    <a:pt x="1833" y="1834"/>
                    <a:pt x="1833" y="1834"/>
                    <a:pt x="1833" y="1834"/>
                  </a:cubicBezTo>
                  <a:cubicBezTo>
                    <a:pt x="1833" y="1844"/>
                    <a:pt x="1829" y="1853"/>
                    <a:pt x="1820" y="1857"/>
                  </a:cubicBezTo>
                  <a:cubicBezTo>
                    <a:pt x="1813" y="1862"/>
                    <a:pt x="1804" y="1861"/>
                    <a:pt x="1796" y="1856"/>
                  </a:cubicBezTo>
                  <a:cubicBezTo>
                    <a:pt x="1795" y="1855"/>
                    <a:pt x="1795" y="1855"/>
                    <a:pt x="1794" y="1855"/>
                  </a:cubicBezTo>
                  <a:cubicBezTo>
                    <a:pt x="1794" y="1856"/>
                    <a:pt x="1793" y="1856"/>
                    <a:pt x="1793" y="1857"/>
                  </a:cubicBezTo>
                  <a:cubicBezTo>
                    <a:pt x="1790" y="1870"/>
                    <a:pt x="1780" y="1876"/>
                    <a:pt x="1771" y="1877"/>
                  </a:cubicBezTo>
                  <a:cubicBezTo>
                    <a:pt x="1761" y="1879"/>
                    <a:pt x="1753" y="1874"/>
                    <a:pt x="1748" y="1866"/>
                  </a:cubicBezTo>
                  <a:cubicBezTo>
                    <a:pt x="1748" y="1865"/>
                    <a:pt x="1747" y="1865"/>
                    <a:pt x="1746" y="1865"/>
                  </a:cubicBezTo>
                  <a:cubicBezTo>
                    <a:pt x="1746" y="1865"/>
                    <a:pt x="1745" y="1865"/>
                    <a:pt x="1745" y="1866"/>
                  </a:cubicBezTo>
                  <a:cubicBezTo>
                    <a:pt x="1737" y="1875"/>
                    <a:pt x="1727" y="1878"/>
                    <a:pt x="1718" y="1876"/>
                  </a:cubicBezTo>
                  <a:cubicBezTo>
                    <a:pt x="1708" y="1873"/>
                    <a:pt x="1701" y="1865"/>
                    <a:pt x="1699" y="1853"/>
                  </a:cubicBezTo>
                  <a:cubicBezTo>
                    <a:pt x="1698" y="1852"/>
                    <a:pt x="1698" y="1852"/>
                    <a:pt x="1698" y="1852"/>
                  </a:cubicBezTo>
                  <a:cubicBezTo>
                    <a:pt x="1697" y="1851"/>
                    <a:pt x="1697" y="1851"/>
                    <a:pt x="1696" y="1852"/>
                  </a:cubicBezTo>
                  <a:cubicBezTo>
                    <a:pt x="1685" y="1855"/>
                    <a:pt x="1672" y="1851"/>
                    <a:pt x="1664" y="1840"/>
                  </a:cubicBezTo>
                  <a:cubicBezTo>
                    <a:pt x="1654" y="1827"/>
                    <a:pt x="1655" y="1809"/>
                    <a:pt x="1667" y="1792"/>
                  </a:cubicBezTo>
                  <a:cubicBezTo>
                    <a:pt x="1671" y="1794"/>
                    <a:pt x="1676" y="1794"/>
                    <a:pt x="1681" y="1794"/>
                  </a:cubicBezTo>
                  <a:cubicBezTo>
                    <a:pt x="1685" y="1794"/>
                    <a:pt x="1689" y="1793"/>
                    <a:pt x="1693" y="1791"/>
                  </a:cubicBezTo>
                  <a:cubicBezTo>
                    <a:pt x="1681" y="1805"/>
                    <a:pt x="1666" y="1826"/>
                    <a:pt x="1672" y="1832"/>
                  </a:cubicBezTo>
                  <a:cubicBezTo>
                    <a:pt x="1673" y="1832"/>
                    <a:pt x="1674" y="1833"/>
                    <a:pt x="1676" y="1833"/>
                  </a:cubicBezTo>
                  <a:cubicBezTo>
                    <a:pt x="1683" y="1832"/>
                    <a:pt x="1696" y="1815"/>
                    <a:pt x="1704" y="1804"/>
                  </a:cubicBezTo>
                  <a:cubicBezTo>
                    <a:pt x="1703" y="1811"/>
                    <a:pt x="1702" y="1818"/>
                    <a:pt x="1704" y="1822"/>
                  </a:cubicBezTo>
                  <a:cubicBezTo>
                    <a:pt x="1705" y="1824"/>
                    <a:pt x="1706" y="1825"/>
                    <a:pt x="1708" y="1825"/>
                  </a:cubicBezTo>
                  <a:cubicBezTo>
                    <a:pt x="1710" y="1826"/>
                    <a:pt x="1712" y="1825"/>
                    <a:pt x="1713" y="1824"/>
                  </a:cubicBezTo>
                  <a:cubicBezTo>
                    <a:pt x="1715" y="1823"/>
                    <a:pt x="1717" y="1821"/>
                    <a:pt x="1718" y="1818"/>
                  </a:cubicBezTo>
                  <a:cubicBezTo>
                    <a:pt x="1716" y="1838"/>
                    <a:pt x="1715" y="1863"/>
                    <a:pt x="1722" y="1864"/>
                  </a:cubicBezTo>
                  <a:cubicBezTo>
                    <a:pt x="1723" y="1864"/>
                    <a:pt x="1724" y="1864"/>
                    <a:pt x="1726" y="1863"/>
                  </a:cubicBezTo>
                  <a:cubicBezTo>
                    <a:pt x="1731" y="1859"/>
                    <a:pt x="1735" y="1836"/>
                    <a:pt x="1736" y="1820"/>
                  </a:cubicBezTo>
                  <a:cubicBezTo>
                    <a:pt x="1738" y="1830"/>
                    <a:pt x="1742" y="1836"/>
                    <a:pt x="1746" y="1836"/>
                  </a:cubicBezTo>
                  <a:cubicBezTo>
                    <a:pt x="1748" y="1836"/>
                    <a:pt x="1749" y="1836"/>
                    <a:pt x="1750" y="1834"/>
                  </a:cubicBezTo>
                  <a:cubicBezTo>
                    <a:pt x="1752" y="1833"/>
                    <a:pt x="1753" y="1830"/>
                    <a:pt x="1753" y="1826"/>
                  </a:cubicBezTo>
                  <a:cubicBezTo>
                    <a:pt x="1757" y="1841"/>
                    <a:pt x="1762" y="1859"/>
                    <a:pt x="1768" y="1863"/>
                  </a:cubicBezTo>
                  <a:cubicBezTo>
                    <a:pt x="1769" y="1864"/>
                    <a:pt x="1771" y="1864"/>
                    <a:pt x="1772" y="1863"/>
                  </a:cubicBezTo>
                  <a:cubicBezTo>
                    <a:pt x="1772" y="1863"/>
                    <a:pt x="1774" y="1862"/>
                    <a:pt x="1774" y="1861"/>
                  </a:cubicBezTo>
                  <a:cubicBezTo>
                    <a:pt x="1777" y="1855"/>
                    <a:pt x="1773" y="1837"/>
                    <a:pt x="1769" y="1822"/>
                  </a:cubicBezTo>
                  <a:cubicBezTo>
                    <a:pt x="1771" y="1825"/>
                    <a:pt x="1773" y="1827"/>
                    <a:pt x="1775" y="1828"/>
                  </a:cubicBezTo>
                  <a:cubicBezTo>
                    <a:pt x="1777" y="1829"/>
                    <a:pt x="1779" y="1829"/>
                    <a:pt x="1780" y="1828"/>
                  </a:cubicBezTo>
                  <a:cubicBezTo>
                    <a:pt x="1782" y="1828"/>
                    <a:pt x="1783" y="1826"/>
                    <a:pt x="1783" y="1825"/>
                  </a:cubicBezTo>
                  <a:cubicBezTo>
                    <a:pt x="1784" y="1823"/>
                    <a:pt x="1784" y="1820"/>
                    <a:pt x="1783" y="1817"/>
                  </a:cubicBezTo>
                  <a:cubicBezTo>
                    <a:pt x="1792" y="1830"/>
                    <a:pt x="1803" y="1846"/>
                    <a:pt x="1810" y="1848"/>
                  </a:cubicBezTo>
                  <a:cubicBezTo>
                    <a:pt x="1811" y="1848"/>
                    <a:pt x="1813" y="1847"/>
                    <a:pt x="1813" y="1847"/>
                  </a:cubicBezTo>
                  <a:cubicBezTo>
                    <a:pt x="1814" y="1846"/>
                    <a:pt x="1815" y="1845"/>
                    <a:pt x="1815" y="1844"/>
                  </a:cubicBezTo>
                  <a:cubicBezTo>
                    <a:pt x="1816" y="1837"/>
                    <a:pt x="1805" y="1821"/>
                    <a:pt x="1796" y="1808"/>
                  </a:cubicBezTo>
                  <a:cubicBezTo>
                    <a:pt x="1800" y="1811"/>
                    <a:pt x="1803" y="1813"/>
                    <a:pt x="1806" y="1813"/>
                  </a:cubicBezTo>
                  <a:cubicBezTo>
                    <a:pt x="1808" y="1813"/>
                    <a:pt x="1810" y="1812"/>
                    <a:pt x="1811" y="1811"/>
                  </a:cubicBezTo>
                  <a:cubicBezTo>
                    <a:pt x="1813" y="1810"/>
                    <a:pt x="1813" y="1808"/>
                    <a:pt x="1813" y="1806"/>
                  </a:cubicBezTo>
                  <a:cubicBezTo>
                    <a:pt x="1813" y="1803"/>
                    <a:pt x="1811" y="1800"/>
                    <a:pt x="1809" y="1796"/>
                  </a:cubicBezTo>
                  <a:cubicBezTo>
                    <a:pt x="1821" y="1805"/>
                    <a:pt x="1837" y="1816"/>
                    <a:pt x="1844" y="1815"/>
                  </a:cubicBezTo>
                  <a:cubicBezTo>
                    <a:pt x="1846" y="1815"/>
                    <a:pt x="1847" y="1814"/>
                    <a:pt x="1847" y="1813"/>
                  </a:cubicBezTo>
                  <a:cubicBezTo>
                    <a:pt x="1848" y="1812"/>
                    <a:pt x="1848" y="1811"/>
                    <a:pt x="1848" y="1809"/>
                  </a:cubicBezTo>
                  <a:cubicBezTo>
                    <a:pt x="1846" y="1803"/>
                    <a:pt x="1830" y="1791"/>
                    <a:pt x="1817" y="1783"/>
                  </a:cubicBezTo>
                  <a:cubicBezTo>
                    <a:pt x="1820" y="1784"/>
                    <a:pt x="1823" y="1784"/>
                    <a:pt x="1825" y="1783"/>
                  </a:cubicBezTo>
                  <a:cubicBezTo>
                    <a:pt x="1827" y="1783"/>
                    <a:pt x="1828" y="1782"/>
                    <a:pt x="1829" y="1780"/>
                  </a:cubicBezTo>
                  <a:cubicBezTo>
                    <a:pt x="1829" y="1779"/>
                    <a:pt x="1830" y="1777"/>
                    <a:pt x="1829" y="1775"/>
                  </a:cubicBezTo>
                  <a:cubicBezTo>
                    <a:pt x="1828" y="1773"/>
                    <a:pt x="1825" y="1771"/>
                    <a:pt x="1822" y="1768"/>
                  </a:cubicBezTo>
                  <a:cubicBezTo>
                    <a:pt x="1837" y="1773"/>
                    <a:pt x="1855" y="1777"/>
                    <a:pt x="1861" y="1774"/>
                  </a:cubicBezTo>
                  <a:cubicBezTo>
                    <a:pt x="1863" y="1773"/>
                    <a:pt x="1863" y="1772"/>
                    <a:pt x="1864" y="1771"/>
                  </a:cubicBezTo>
                  <a:cubicBezTo>
                    <a:pt x="1864" y="1770"/>
                    <a:pt x="1864" y="1769"/>
                    <a:pt x="1863" y="1768"/>
                  </a:cubicBezTo>
                  <a:cubicBezTo>
                    <a:pt x="1860" y="1762"/>
                    <a:pt x="1841" y="1756"/>
                    <a:pt x="1826" y="1753"/>
                  </a:cubicBezTo>
                  <a:cubicBezTo>
                    <a:pt x="1830" y="1752"/>
                    <a:pt x="1833" y="1752"/>
                    <a:pt x="1834" y="1750"/>
                  </a:cubicBezTo>
                  <a:cubicBezTo>
                    <a:pt x="1836" y="1749"/>
                    <a:pt x="1837" y="1748"/>
                    <a:pt x="1837" y="1746"/>
                  </a:cubicBezTo>
                  <a:cubicBezTo>
                    <a:pt x="1836" y="1741"/>
                    <a:pt x="1830" y="1738"/>
                    <a:pt x="1820" y="1736"/>
                  </a:cubicBezTo>
                  <a:cubicBezTo>
                    <a:pt x="1837" y="1734"/>
                    <a:pt x="1859" y="1731"/>
                    <a:pt x="1863" y="1725"/>
                  </a:cubicBezTo>
                  <a:cubicBezTo>
                    <a:pt x="1864" y="1724"/>
                    <a:pt x="1865" y="1723"/>
                    <a:pt x="1864" y="1722"/>
                  </a:cubicBezTo>
                  <a:cubicBezTo>
                    <a:pt x="1863" y="1715"/>
                    <a:pt x="1838" y="1716"/>
                    <a:pt x="1818" y="1718"/>
                  </a:cubicBezTo>
                  <a:cubicBezTo>
                    <a:pt x="1821" y="1716"/>
                    <a:pt x="1823" y="1715"/>
                    <a:pt x="1825" y="1713"/>
                  </a:cubicBezTo>
                  <a:cubicBezTo>
                    <a:pt x="1826" y="1711"/>
                    <a:pt x="1826" y="1710"/>
                    <a:pt x="1826" y="1708"/>
                  </a:cubicBezTo>
                  <a:cubicBezTo>
                    <a:pt x="1825" y="1706"/>
                    <a:pt x="1824" y="1705"/>
                    <a:pt x="1822" y="1704"/>
                  </a:cubicBezTo>
                  <a:cubicBezTo>
                    <a:pt x="1819" y="1702"/>
                    <a:pt x="1812" y="1702"/>
                    <a:pt x="1804" y="1704"/>
                  </a:cubicBezTo>
                  <a:cubicBezTo>
                    <a:pt x="1815" y="1696"/>
                    <a:pt x="1832" y="1683"/>
                    <a:pt x="1833" y="1676"/>
                  </a:cubicBezTo>
                  <a:cubicBezTo>
                    <a:pt x="1833" y="1674"/>
                    <a:pt x="1833" y="1673"/>
                    <a:pt x="1832" y="1672"/>
                  </a:cubicBezTo>
                  <a:cubicBezTo>
                    <a:pt x="1826" y="1666"/>
                    <a:pt x="1805" y="1681"/>
                    <a:pt x="1792" y="1692"/>
                  </a:cubicBezTo>
                  <a:cubicBezTo>
                    <a:pt x="1793" y="1689"/>
                    <a:pt x="1794" y="1685"/>
                    <a:pt x="1794" y="1681"/>
                  </a:cubicBezTo>
                  <a:cubicBezTo>
                    <a:pt x="1795" y="1676"/>
                    <a:pt x="1794" y="1671"/>
                    <a:pt x="1793" y="1667"/>
                  </a:cubicBezTo>
                  <a:close/>
                  <a:moveTo>
                    <a:pt x="1632" y="1869"/>
                  </a:moveTo>
                  <a:cubicBezTo>
                    <a:pt x="1632" y="1878"/>
                    <a:pt x="1638" y="1884"/>
                    <a:pt x="1645" y="1886"/>
                  </a:cubicBezTo>
                  <a:cubicBezTo>
                    <a:pt x="1651" y="1887"/>
                    <a:pt x="1656" y="1885"/>
                    <a:pt x="1660" y="1882"/>
                  </a:cubicBezTo>
                  <a:cubicBezTo>
                    <a:pt x="1658" y="1885"/>
                    <a:pt x="1654" y="1888"/>
                    <a:pt x="1649" y="1889"/>
                  </a:cubicBezTo>
                  <a:cubicBezTo>
                    <a:pt x="1639" y="1891"/>
                    <a:pt x="1625" y="1886"/>
                    <a:pt x="1609" y="1881"/>
                  </a:cubicBezTo>
                  <a:cubicBezTo>
                    <a:pt x="1600" y="1877"/>
                    <a:pt x="1590" y="1874"/>
                    <a:pt x="1579" y="1871"/>
                  </a:cubicBezTo>
                  <a:cubicBezTo>
                    <a:pt x="1582" y="1871"/>
                    <a:pt x="1586" y="1871"/>
                    <a:pt x="1589" y="1870"/>
                  </a:cubicBezTo>
                  <a:cubicBezTo>
                    <a:pt x="1607" y="1867"/>
                    <a:pt x="1623" y="1856"/>
                    <a:pt x="1634" y="1839"/>
                  </a:cubicBezTo>
                  <a:cubicBezTo>
                    <a:pt x="1635" y="1844"/>
                    <a:pt x="1637" y="1848"/>
                    <a:pt x="1640" y="1852"/>
                  </a:cubicBezTo>
                  <a:cubicBezTo>
                    <a:pt x="1634" y="1856"/>
                    <a:pt x="1631" y="1862"/>
                    <a:pt x="1632" y="1869"/>
                  </a:cubicBezTo>
                  <a:close/>
                  <a:moveTo>
                    <a:pt x="1633" y="1834"/>
                  </a:moveTo>
                  <a:cubicBezTo>
                    <a:pt x="1623" y="1852"/>
                    <a:pt x="1607" y="1863"/>
                    <a:pt x="1589" y="1867"/>
                  </a:cubicBezTo>
                  <a:cubicBezTo>
                    <a:pt x="1572" y="1869"/>
                    <a:pt x="1556" y="1865"/>
                    <a:pt x="1544" y="1854"/>
                  </a:cubicBezTo>
                  <a:cubicBezTo>
                    <a:pt x="1534" y="1845"/>
                    <a:pt x="1528" y="1832"/>
                    <a:pt x="1528" y="1819"/>
                  </a:cubicBezTo>
                  <a:cubicBezTo>
                    <a:pt x="1528" y="1809"/>
                    <a:pt x="1532" y="1800"/>
                    <a:pt x="1539" y="1794"/>
                  </a:cubicBezTo>
                  <a:cubicBezTo>
                    <a:pt x="1546" y="1787"/>
                    <a:pt x="1556" y="1786"/>
                    <a:pt x="1564" y="1789"/>
                  </a:cubicBezTo>
                  <a:cubicBezTo>
                    <a:pt x="1572" y="1792"/>
                    <a:pt x="1576" y="1799"/>
                    <a:pt x="1576" y="1807"/>
                  </a:cubicBezTo>
                  <a:cubicBezTo>
                    <a:pt x="1576" y="1814"/>
                    <a:pt x="1569" y="1820"/>
                    <a:pt x="1563" y="1820"/>
                  </a:cubicBezTo>
                  <a:cubicBezTo>
                    <a:pt x="1558" y="1821"/>
                    <a:pt x="1551" y="1819"/>
                    <a:pt x="1549" y="1811"/>
                  </a:cubicBezTo>
                  <a:cubicBezTo>
                    <a:pt x="1549" y="1810"/>
                    <a:pt x="1548" y="1809"/>
                    <a:pt x="1548" y="1809"/>
                  </a:cubicBezTo>
                  <a:cubicBezTo>
                    <a:pt x="1547" y="1809"/>
                    <a:pt x="1546" y="1809"/>
                    <a:pt x="1546" y="1810"/>
                  </a:cubicBezTo>
                  <a:cubicBezTo>
                    <a:pt x="1541" y="1815"/>
                    <a:pt x="1540" y="1824"/>
                    <a:pt x="1545" y="1833"/>
                  </a:cubicBezTo>
                  <a:cubicBezTo>
                    <a:pt x="1551" y="1847"/>
                    <a:pt x="1564" y="1854"/>
                    <a:pt x="1581" y="1854"/>
                  </a:cubicBezTo>
                  <a:cubicBezTo>
                    <a:pt x="1592" y="1854"/>
                    <a:pt x="1604" y="1848"/>
                    <a:pt x="1613" y="1839"/>
                  </a:cubicBezTo>
                  <a:cubicBezTo>
                    <a:pt x="1621" y="1829"/>
                    <a:pt x="1626" y="1817"/>
                    <a:pt x="1626" y="1804"/>
                  </a:cubicBezTo>
                  <a:cubicBezTo>
                    <a:pt x="1636" y="1800"/>
                    <a:pt x="1644" y="1791"/>
                    <a:pt x="1649" y="1781"/>
                  </a:cubicBezTo>
                  <a:cubicBezTo>
                    <a:pt x="1649" y="1781"/>
                    <a:pt x="1650" y="1782"/>
                    <a:pt x="1650" y="1782"/>
                  </a:cubicBezTo>
                  <a:cubicBezTo>
                    <a:pt x="1650" y="1782"/>
                    <a:pt x="1650" y="1783"/>
                    <a:pt x="1651" y="1783"/>
                  </a:cubicBezTo>
                  <a:cubicBezTo>
                    <a:pt x="1636" y="1799"/>
                    <a:pt x="1630" y="1817"/>
                    <a:pt x="1633" y="1834"/>
                  </a:cubicBezTo>
                  <a:close/>
                  <a:moveTo>
                    <a:pt x="1611" y="2006"/>
                  </a:moveTo>
                  <a:cubicBezTo>
                    <a:pt x="1615" y="2003"/>
                    <a:pt x="1615" y="2003"/>
                    <a:pt x="1615" y="2003"/>
                  </a:cubicBezTo>
                  <a:cubicBezTo>
                    <a:pt x="1618" y="2004"/>
                    <a:pt x="1621" y="2006"/>
                    <a:pt x="1624" y="2007"/>
                  </a:cubicBezTo>
                  <a:cubicBezTo>
                    <a:pt x="1620" y="2007"/>
                    <a:pt x="1615" y="2006"/>
                    <a:pt x="1611" y="2006"/>
                  </a:cubicBezTo>
                  <a:close/>
                  <a:moveTo>
                    <a:pt x="1626" y="2012"/>
                  </a:moveTo>
                  <a:cubicBezTo>
                    <a:pt x="1622" y="2014"/>
                    <a:pt x="1618" y="2015"/>
                    <a:pt x="1614" y="2016"/>
                  </a:cubicBezTo>
                  <a:cubicBezTo>
                    <a:pt x="1611" y="2013"/>
                    <a:pt x="1611" y="2013"/>
                    <a:pt x="1611" y="2013"/>
                  </a:cubicBezTo>
                  <a:cubicBezTo>
                    <a:pt x="1616" y="2014"/>
                    <a:pt x="1621" y="2013"/>
                    <a:pt x="1626" y="2012"/>
                  </a:cubicBezTo>
                  <a:close/>
                  <a:moveTo>
                    <a:pt x="1606" y="2005"/>
                  </a:moveTo>
                  <a:cubicBezTo>
                    <a:pt x="1603" y="2004"/>
                    <a:pt x="1600" y="2003"/>
                    <a:pt x="1597" y="2001"/>
                  </a:cubicBezTo>
                  <a:cubicBezTo>
                    <a:pt x="1607" y="1995"/>
                    <a:pt x="1607" y="1995"/>
                    <a:pt x="1607" y="1995"/>
                  </a:cubicBezTo>
                  <a:cubicBezTo>
                    <a:pt x="1609" y="1997"/>
                    <a:pt x="1610" y="1999"/>
                    <a:pt x="1612" y="2000"/>
                  </a:cubicBezTo>
                  <a:lnTo>
                    <a:pt x="1606" y="2005"/>
                  </a:lnTo>
                  <a:close/>
                  <a:moveTo>
                    <a:pt x="1527" y="1954"/>
                  </a:moveTo>
                  <a:cubicBezTo>
                    <a:pt x="1516" y="1942"/>
                    <a:pt x="1504" y="1929"/>
                    <a:pt x="1492" y="1918"/>
                  </a:cubicBezTo>
                  <a:cubicBezTo>
                    <a:pt x="1492" y="1917"/>
                    <a:pt x="1493" y="1916"/>
                    <a:pt x="1494" y="1915"/>
                  </a:cubicBezTo>
                  <a:cubicBezTo>
                    <a:pt x="1510" y="1927"/>
                    <a:pt x="1524" y="1942"/>
                    <a:pt x="1538" y="1957"/>
                  </a:cubicBezTo>
                  <a:cubicBezTo>
                    <a:pt x="1560" y="1981"/>
                    <a:pt x="1582" y="2004"/>
                    <a:pt x="1609" y="2009"/>
                  </a:cubicBezTo>
                  <a:cubicBezTo>
                    <a:pt x="1578" y="2007"/>
                    <a:pt x="1553" y="1981"/>
                    <a:pt x="1527" y="1954"/>
                  </a:cubicBezTo>
                  <a:close/>
                  <a:moveTo>
                    <a:pt x="1567" y="2015"/>
                  </a:moveTo>
                  <a:cubicBezTo>
                    <a:pt x="1563" y="2013"/>
                    <a:pt x="1560" y="2012"/>
                    <a:pt x="1556" y="2011"/>
                  </a:cubicBezTo>
                  <a:cubicBezTo>
                    <a:pt x="1555" y="1987"/>
                    <a:pt x="1555" y="1987"/>
                    <a:pt x="1555" y="1987"/>
                  </a:cubicBezTo>
                  <a:cubicBezTo>
                    <a:pt x="1558" y="1989"/>
                    <a:pt x="1560" y="1991"/>
                    <a:pt x="1563" y="1993"/>
                  </a:cubicBezTo>
                  <a:lnTo>
                    <a:pt x="1567" y="2015"/>
                  </a:lnTo>
                  <a:close/>
                  <a:moveTo>
                    <a:pt x="1552" y="2009"/>
                  </a:moveTo>
                  <a:cubicBezTo>
                    <a:pt x="1548" y="2007"/>
                    <a:pt x="1544" y="2005"/>
                    <a:pt x="1540" y="2003"/>
                  </a:cubicBezTo>
                  <a:cubicBezTo>
                    <a:pt x="1543" y="1976"/>
                    <a:pt x="1543" y="1976"/>
                    <a:pt x="1543" y="1976"/>
                  </a:cubicBezTo>
                  <a:cubicBezTo>
                    <a:pt x="1546" y="1978"/>
                    <a:pt x="1548" y="1981"/>
                    <a:pt x="1551" y="1983"/>
                  </a:cubicBezTo>
                  <a:lnTo>
                    <a:pt x="1552" y="2009"/>
                  </a:lnTo>
                  <a:close/>
                  <a:moveTo>
                    <a:pt x="1494" y="1925"/>
                  </a:moveTo>
                  <a:cubicBezTo>
                    <a:pt x="1496" y="1928"/>
                    <a:pt x="1499" y="1930"/>
                    <a:pt x="1501" y="1932"/>
                  </a:cubicBezTo>
                  <a:cubicBezTo>
                    <a:pt x="1489" y="1959"/>
                    <a:pt x="1489" y="1959"/>
                    <a:pt x="1489" y="1959"/>
                  </a:cubicBezTo>
                  <a:cubicBezTo>
                    <a:pt x="1486" y="1956"/>
                    <a:pt x="1484" y="1953"/>
                    <a:pt x="1482" y="1950"/>
                  </a:cubicBezTo>
                  <a:lnTo>
                    <a:pt x="1494" y="1925"/>
                  </a:lnTo>
                  <a:close/>
                  <a:moveTo>
                    <a:pt x="1480" y="1946"/>
                  </a:moveTo>
                  <a:cubicBezTo>
                    <a:pt x="1478" y="1943"/>
                    <a:pt x="1476" y="1940"/>
                    <a:pt x="1475" y="1937"/>
                  </a:cubicBezTo>
                  <a:cubicBezTo>
                    <a:pt x="1480" y="1932"/>
                    <a:pt x="1485" y="1927"/>
                    <a:pt x="1489" y="1921"/>
                  </a:cubicBezTo>
                  <a:cubicBezTo>
                    <a:pt x="1490" y="1922"/>
                    <a:pt x="1490" y="1922"/>
                    <a:pt x="1491" y="1923"/>
                  </a:cubicBezTo>
                  <a:lnTo>
                    <a:pt x="1480" y="1946"/>
                  </a:lnTo>
                  <a:close/>
                  <a:moveTo>
                    <a:pt x="1504" y="1935"/>
                  </a:moveTo>
                  <a:cubicBezTo>
                    <a:pt x="1506" y="1937"/>
                    <a:pt x="1508" y="1939"/>
                    <a:pt x="1510" y="1941"/>
                  </a:cubicBezTo>
                  <a:cubicBezTo>
                    <a:pt x="1497" y="1970"/>
                    <a:pt x="1497" y="1970"/>
                    <a:pt x="1497" y="1970"/>
                  </a:cubicBezTo>
                  <a:cubicBezTo>
                    <a:pt x="1495" y="1967"/>
                    <a:pt x="1493" y="1965"/>
                    <a:pt x="1491" y="1962"/>
                  </a:cubicBezTo>
                  <a:lnTo>
                    <a:pt x="1504" y="1935"/>
                  </a:lnTo>
                  <a:close/>
                  <a:moveTo>
                    <a:pt x="1513" y="1944"/>
                  </a:moveTo>
                  <a:cubicBezTo>
                    <a:pt x="1516" y="1947"/>
                    <a:pt x="1518" y="1949"/>
                    <a:pt x="1520" y="1952"/>
                  </a:cubicBezTo>
                  <a:cubicBezTo>
                    <a:pt x="1510" y="1982"/>
                    <a:pt x="1510" y="1982"/>
                    <a:pt x="1510" y="1982"/>
                  </a:cubicBezTo>
                  <a:cubicBezTo>
                    <a:pt x="1507" y="1979"/>
                    <a:pt x="1503" y="1976"/>
                    <a:pt x="1500" y="1973"/>
                  </a:cubicBezTo>
                  <a:lnTo>
                    <a:pt x="1513" y="1944"/>
                  </a:lnTo>
                  <a:close/>
                  <a:moveTo>
                    <a:pt x="1523" y="1955"/>
                  </a:moveTo>
                  <a:cubicBezTo>
                    <a:pt x="1524" y="1955"/>
                    <a:pt x="1524" y="1956"/>
                    <a:pt x="1525" y="1956"/>
                  </a:cubicBezTo>
                  <a:cubicBezTo>
                    <a:pt x="1526" y="1958"/>
                    <a:pt x="1528" y="1960"/>
                    <a:pt x="1530" y="1962"/>
                  </a:cubicBezTo>
                  <a:cubicBezTo>
                    <a:pt x="1522" y="1992"/>
                    <a:pt x="1522" y="1992"/>
                    <a:pt x="1522" y="1992"/>
                  </a:cubicBezTo>
                  <a:cubicBezTo>
                    <a:pt x="1519" y="1990"/>
                    <a:pt x="1516" y="1987"/>
                    <a:pt x="1513" y="1985"/>
                  </a:cubicBezTo>
                  <a:lnTo>
                    <a:pt x="1523" y="1955"/>
                  </a:lnTo>
                  <a:close/>
                  <a:moveTo>
                    <a:pt x="1533" y="1965"/>
                  </a:moveTo>
                  <a:cubicBezTo>
                    <a:pt x="1535" y="1967"/>
                    <a:pt x="1538" y="1970"/>
                    <a:pt x="1540" y="1972"/>
                  </a:cubicBezTo>
                  <a:cubicBezTo>
                    <a:pt x="1537" y="2001"/>
                    <a:pt x="1537" y="2001"/>
                    <a:pt x="1537" y="2001"/>
                  </a:cubicBezTo>
                  <a:cubicBezTo>
                    <a:pt x="1533" y="1999"/>
                    <a:pt x="1529" y="1997"/>
                    <a:pt x="1526" y="1994"/>
                  </a:cubicBezTo>
                  <a:lnTo>
                    <a:pt x="1533" y="1965"/>
                  </a:lnTo>
                  <a:close/>
                  <a:moveTo>
                    <a:pt x="1575" y="2002"/>
                  </a:moveTo>
                  <a:cubicBezTo>
                    <a:pt x="1581" y="2018"/>
                    <a:pt x="1581" y="2018"/>
                    <a:pt x="1581" y="2018"/>
                  </a:cubicBezTo>
                  <a:cubicBezTo>
                    <a:pt x="1579" y="2017"/>
                    <a:pt x="1577" y="2017"/>
                    <a:pt x="1575" y="2016"/>
                  </a:cubicBezTo>
                  <a:cubicBezTo>
                    <a:pt x="1573" y="2016"/>
                    <a:pt x="1572" y="2016"/>
                    <a:pt x="1571" y="2016"/>
                  </a:cubicBezTo>
                  <a:cubicBezTo>
                    <a:pt x="1567" y="1997"/>
                    <a:pt x="1567" y="1997"/>
                    <a:pt x="1567" y="1997"/>
                  </a:cubicBezTo>
                  <a:cubicBezTo>
                    <a:pt x="1570" y="1998"/>
                    <a:pt x="1572" y="2000"/>
                    <a:pt x="1575" y="2002"/>
                  </a:cubicBezTo>
                  <a:close/>
                  <a:moveTo>
                    <a:pt x="1580" y="2005"/>
                  </a:moveTo>
                  <a:cubicBezTo>
                    <a:pt x="1583" y="2006"/>
                    <a:pt x="1586" y="2008"/>
                    <a:pt x="1589" y="2009"/>
                  </a:cubicBezTo>
                  <a:cubicBezTo>
                    <a:pt x="1596" y="2019"/>
                    <a:pt x="1596" y="2019"/>
                    <a:pt x="1596" y="2019"/>
                  </a:cubicBezTo>
                  <a:cubicBezTo>
                    <a:pt x="1593" y="2019"/>
                    <a:pt x="1589" y="2019"/>
                    <a:pt x="1586" y="2018"/>
                  </a:cubicBezTo>
                  <a:lnTo>
                    <a:pt x="1580" y="2005"/>
                  </a:lnTo>
                  <a:close/>
                  <a:moveTo>
                    <a:pt x="1595" y="2011"/>
                  </a:moveTo>
                  <a:cubicBezTo>
                    <a:pt x="1598" y="2012"/>
                    <a:pt x="1601" y="2013"/>
                    <a:pt x="1605" y="2013"/>
                  </a:cubicBezTo>
                  <a:cubicBezTo>
                    <a:pt x="1610" y="2017"/>
                    <a:pt x="1610" y="2017"/>
                    <a:pt x="1610" y="2017"/>
                  </a:cubicBezTo>
                  <a:cubicBezTo>
                    <a:pt x="1607" y="2018"/>
                    <a:pt x="1604" y="2018"/>
                    <a:pt x="1601" y="2019"/>
                  </a:cubicBezTo>
                  <a:lnTo>
                    <a:pt x="1595" y="2011"/>
                  </a:lnTo>
                  <a:close/>
                  <a:moveTo>
                    <a:pt x="1593" y="1999"/>
                  </a:moveTo>
                  <a:cubicBezTo>
                    <a:pt x="1590" y="1998"/>
                    <a:pt x="1587" y="1996"/>
                    <a:pt x="1584" y="1995"/>
                  </a:cubicBezTo>
                  <a:cubicBezTo>
                    <a:pt x="1599" y="1986"/>
                    <a:pt x="1599" y="1986"/>
                    <a:pt x="1599" y="1986"/>
                  </a:cubicBezTo>
                  <a:cubicBezTo>
                    <a:pt x="1601" y="1988"/>
                    <a:pt x="1603" y="1990"/>
                    <a:pt x="1604" y="1992"/>
                  </a:cubicBezTo>
                  <a:lnTo>
                    <a:pt x="1593" y="1999"/>
                  </a:lnTo>
                  <a:close/>
                  <a:moveTo>
                    <a:pt x="1581" y="1992"/>
                  </a:moveTo>
                  <a:cubicBezTo>
                    <a:pt x="1578" y="1990"/>
                    <a:pt x="1575" y="1988"/>
                    <a:pt x="1573" y="1986"/>
                  </a:cubicBezTo>
                  <a:cubicBezTo>
                    <a:pt x="1593" y="1975"/>
                    <a:pt x="1593" y="1975"/>
                    <a:pt x="1593" y="1975"/>
                  </a:cubicBezTo>
                  <a:cubicBezTo>
                    <a:pt x="1594" y="1978"/>
                    <a:pt x="1596" y="1980"/>
                    <a:pt x="1597" y="1982"/>
                  </a:cubicBezTo>
                  <a:lnTo>
                    <a:pt x="1581" y="1992"/>
                  </a:lnTo>
                  <a:close/>
                  <a:moveTo>
                    <a:pt x="1570" y="1983"/>
                  </a:moveTo>
                  <a:cubicBezTo>
                    <a:pt x="1567" y="1981"/>
                    <a:pt x="1565" y="1979"/>
                    <a:pt x="1562" y="1976"/>
                  </a:cubicBezTo>
                  <a:cubicBezTo>
                    <a:pt x="1587" y="1965"/>
                    <a:pt x="1587" y="1965"/>
                    <a:pt x="1587" y="1965"/>
                  </a:cubicBezTo>
                  <a:cubicBezTo>
                    <a:pt x="1587" y="1965"/>
                    <a:pt x="1588" y="1966"/>
                    <a:pt x="1588" y="1967"/>
                  </a:cubicBezTo>
                  <a:cubicBezTo>
                    <a:pt x="1589" y="1969"/>
                    <a:pt x="1590" y="1970"/>
                    <a:pt x="1591" y="1972"/>
                  </a:cubicBezTo>
                  <a:lnTo>
                    <a:pt x="1570" y="1983"/>
                  </a:lnTo>
                  <a:close/>
                  <a:moveTo>
                    <a:pt x="1559" y="1974"/>
                  </a:moveTo>
                  <a:cubicBezTo>
                    <a:pt x="1557" y="1971"/>
                    <a:pt x="1554" y="1968"/>
                    <a:pt x="1551" y="1966"/>
                  </a:cubicBezTo>
                  <a:cubicBezTo>
                    <a:pt x="1579" y="1952"/>
                    <a:pt x="1579" y="1952"/>
                    <a:pt x="1579" y="1952"/>
                  </a:cubicBezTo>
                  <a:cubicBezTo>
                    <a:pt x="1581" y="1955"/>
                    <a:pt x="1583" y="1958"/>
                    <a:pt x="1585" y="1961"/>
                  </a:cubicBezTo>
                  <a:lnTo>
                    <a:pt x="1559" y="1974"/>
                  </a:lnTo>
                  <a:close/>
                  <a:moveTo>
                    <a:pt x="1549" y="1963"/>
                  </a:moveTo>
                  <a:cubicBezTo>
                    <a:pt x="1546" y="1960"/>
                    <a:pt x="1543" y="1957"/>
                    <a:pt x="1541" y="1954"/>
                  </a:cubicBezTo>
                  <a:cubicBezTo>
                    <a:pt x="1571" y="1940"/>
                    <a:pt x="1571" y="1940"/>
                    <a:pt x="1571" y="1940"/>
                  </a:cubicBezTo>
                  <a:cubicBezTo>
                    <a:pt x="1573" y="1943"/>
                    <a:pt x="1575" y="1946"/>
                    <a:pt x="1577" y="1949"/>
                  </a:cubicBezTo>
                  <a:lnTo>
                    <a:pt x="1549" y="1963"/>
                  </a:lnTo>
                  <a:close/>
                  <a:moveTo>
                    <a:pt x="1538" y="1951"/>
                  </a:moveTo>
                  <a:cubicBezTo>
                    <a:pt x="1536" y="1949"/>
                    <a:pt x="1533" y="1947"/>
                    <a:pt x="1531" y="1944"/>
                  </a:cubicBezTo>
                  <a:cubicBezTo>
                    <a:pt x="1562" y="1929"/>
                    <a:pt x="1562" y="1929"/>
                    <a:pt x="1562" y="1929"/>
                  </a:cubicBezTo>
                  <a:cubicBezTo>
                    <a:pt x="1565" y="1931"/>
                    <a:pt x="1567" y="1934"/>
                    <a:pt x="1569" y="1937"/>
                  </a:cubicBezTo>
                  <a:lnTo>
                    <a:pt x="1538" y="1951"/>
                  </a:lnTo>
                  <a:close/>
                  <a:moveTo>
                    <a:pt x="1528" y="1941"/>
                  </a:moveTo>
                  <a:cubicBezTo>
                    <a:pt x="1526" y="1939"/>
                    <a:pt x="1524" y="1937"/>
                    <a:pt x="1522" y="1935"/>
                  </a:cubicBezTo>
                  <a:cubicBezTo>
                    <a:pt x="1551" y="1918"/>
                    <a:pt x="1551" y="1918"/>
                    <a:pt x="1551" y="1918"/>
                  </a:cubicBezTo>
                  <a:cubicBezTo>
                    <a:pt x="1554" y="1920"/>
                    <a:pt x="1557" y="1923"/>
                    <a:pt x="1560" y="1926"/>
                  </a:cubicBezTo>
                  <a:lnTo>
                    <a:pt x="1528" y="1941"/>
                  </a:lnTo>
                  <a:close/>
                  <a:moveTo>
                    <a:pt x="1519" y="1932"/>
                  </a:moveTo>
                  <a:cubicBezTo>
                    <a:pt x="1517" y="1929"/>
                    <a:pt x="1514" y="1927"/>
                    <a:pt x="1511" y="1925"/>
                  </a:cubicBezTo>
                  <a:cubicBezTo>
                    <a:pt x="1540" y="1909"/>
                    <a:pt x="1540" y="1909"/>
                    <a:pt x="1540" y="1909"/>
                  </a:cubicBezTo>
                  <a:cubicBezTo>
                    <a:pt x="1543" y="1911"/>
                    <a:pt x="1545" y="1913"/>
                    <a:pt x="1548" y="1915"/>
                  </a:cubicBezTo>
                  <a:lnTo>
                    <a:pt x="1519" y="1932"/>
                  </a:lnTo>
                  <a:close/>
                  <a:moveTo>
                    <a:pt x="1508" y="1922"/>
                  </a:moveTo>
                  <a:cubicBezTo>
                    <a:pt x="1506" y="1920"/>
                    <a:pt x="1503" y="1918"/>
                    <a:pt x="1501" y="1916"/>
                  </a:cubicBezTo>
                  <a:cubicBezTo>
                    <a:pt x="1524" y="1902"/>
                    <a:pt x="1524" y="1902"/>
                    <a:pt x="1524" y="1902"/>
                  </a:cubicBezTo>
                  <a:cubicBezTo>
                    <a:pt x="1528" y="1903"/>
                    <a:pt x="1532" y="1905"/>
                    <a:pt x="1536" y="1907"/>
                  </a:cubicBezTo>
                  <a:lnTo>
                    <a:pt x="1508" y="1922"/>
                  </a:lnTo>
                  <a:close/>
                  <a:moveTo>
                    <a:pt x="1498" y="1913"/>
                  </a:moveTo>
                  <a:cubicBezTo>
                    <a:pt x="1497" y="1913"/>
                    <a:pt x="1497" y="1913"/>
                    <a:pt x="1496" y="1912"/>
                  </a:cubicBezTo>
                  <a:cubicBezTo>
                    <a:pt x="1500" y="1907"/>
                    <a:pt x="1503" y="1902"/>
                    <a:pt x="1506" y="1896"/>
                  </a:cubicBezTo>
                  <a:cubicBezTo>
                    <a:pt x="1511" y="1897"/>
                    <a:pt x="1515" y="1898"/>
                    <a:pt x="1520" y="1900"/>
                  </a:cubicBezTo>
                  <a:lnTo>
                    <a:pt x="1498" y="1913"/>
                  </a:lnTo>
                  <a:close/>
                  <a:moveTo>
                    <a:pt x="1447" y="1951"/>
                  </a:moveTo>
                  <a:cubicBezTo>
                    <a:pt x="1447" y="1951"/>
                    <a:pt x="1447" y="1951"/>
                    <a:pt x="1447" y="1951"/>
                  </a:cubicBezTo>
                  <a:cubicBezTo>
                    <a:pt x="1447" y="1951"/>
                    <a:pt x="1447" y="1951"/>
                    <a:pt x="1446" y="1951"/>
                  </a:cubicBezTo>
                  <a:cubicBezTo>
                    <a:pt x="1403" y="1969"/>
                    <a:pt x="1324" y="1948"/>
                    <a:pt x="1281" y="1890"/>
                  </a:cubicBezTo>
                  <a:cubicBezTo>
                    <a:pt x="1283" y="1887"/>
                    <a:pt x="1285" y="1884"/>
                    <a:pt x="1286" y="1881"/>
                  </a:cubicBezTo>
                  <a:cubicBezTo>
                    <a:pt x="1319" y="1937"/>
                    <a:pt x="1405" y="1959"/>
                    <a:pt x="1443" y="1943"/>
                  </a:cubicBezTo>
                  <a:cubicBezTo>
                    <a:pt x="1482" y="1927"/>
                    <a:pt x="1527" y="1851"/>
                    <a:pt x="1511" y="1788"/>
                  </a:cubicBezTo>
                  <a:cubicBezTo>
                    <a:pt x="1514" y="1789"/>
                    <a:pt x="1517" y="1790"/>
                    <a:pt x="1521" y="1791"/>
                  </a:cubicBezTo>
                  <a:cubicBezTo>
                    <a:pt x="1532" y="1863"/>
                    <a:pt x="1491" y="1933"/>
                    <a:pt x="1447" y="1951"/>
                  </a:cubicBezTo>
                  <a:close/>
                  <a:moveTo>
                    <a:pt x="1505" y="2092"/>
                  </a:moveTo>
                  <a:cubicBezTo>
                    <a:pt x="1499" y="2095"/>
                    <a:pt x="1493" y="2096"/>
                    <a:pt x="1486" y="2098"/>
                  </a:cubicBezTo>
                  <a:cubicBezTo>
                    <a:pt x="1486" y="2055"/>
                    <a:pt x="1462" y="1998"/>
                    <a:pt x="1445" y="1956"/>
                  </a:cubicBezTo>
                  <a:cubicBezTo>
                    <a:pt x="1446" y="1955"/>
                    <a:pt x="1447" y="1955"/>
                    <a:pt x="1448" y="1954"/>
                  </a:cubicBezTo>
                  <a:cubicBezTo>
                    <a:pt x="1448" y="1954"/>
                    <a:pt x="1448" y="1954"/>
                    <a:pt x="1448" y="1954"/>
                  </a:cubicBezTo>
                  <a:cubicBezTo>
                    <a:pt x="1448" y="1954"/>
                    <a:pt x="1448" y="1954"/>
                    <a:pt x="1448" y="1954"/>
                  </a:cubicBezTo>
                  <a:cubicBezTo>
                    <a:pt x="1449" y="1954"/>
                    <a:pt x="1450" y="1953"/>
                    <a:pt x="1451" y="1953"/>
                  </a:cubicBezTo>
                  <a:cubicBezTo>
                    <a:pt x="1469" y="1995"/>
                    <a:pt x="1493" y="2052"/>
                    <a:pt x="1523" y="2082"/>
                  </a:cubicBezTo>
                  <a:cubicBezTo>
                    <a:pt x="1517" y="2086"/>
                    <a:pt x="1511" y="2090"/>
                    <a:pt x="1505" y="2092"/>
                  </a:cubicBezTo>
                  <a:close/>
                  <a:moveTo>
                    <a:pt x="1437" y="1958"/>
                  </a:moveTo>
                  <a:cubicBezTo>
                    <a:pt x="1438" y="1958"/>
                    <a:pt x="1440" y="1957"/>
                    <a:pt x="1441" y="1957"/>
                  </a:cubicBezTo>
                  <a:cubicBezTo>
                    <a:pt x="1459" y="1999"/>
                    <a:pt x="1482" y="2056"/>
                    <a:pt x="1482" y="2099"/>
                  </a:cubicBezTo>
                  <a:cubicBezTo>
                    <a:pt x="1472" y="2100"/>
                    <a:pt x="1461" y="2101"/>
                    <a:pt x="1451" y="2100"/>
                  </a:cubicBezTo>
                  <a:cubicBezTo>
                    <a:pt x="1461" y="2058"/>
                    <a:pt x="1456" y="2005"/>
                    <a:pt x="1437" y="1958"/>
                  </a:cubicBezTo>
                  <a:close/>
                  <a:moveTo>
                    <a:pt x="1447" y="2100"/>
                  </a:moveTo>
                  <a:cubicBezTo>
                    <a:pt x="1447" y="2100"/>
                    <a:pt x="1447" y="2100"/>
                    <a:pt x="1447" y="2100"/>
                  </a:cubicBezTo>
                  <a:cubicBezTo>
                    <a:pt x="1434" y="2099"/>
                    <a:pt x="1422" y="2097"/>
                    <a:pt x="1414" y="2094"/>
                  </a:cubicBezTo>
                  <a:cubicBezTo>
                    <a:pt x="1437" y="2058"/>
                    <a:pt x="1447" y="2005"/>
                    <a:pt x="1428" y="1960"/>
                  </a:cubicBezTo>
                  <a:cubicBezTo>
                    <a:pt x="1430" y="1960"/>
                    <a:pt x="1431" y="1959"/>
                    <a:pt x="1433" y="1959"/>
                  </a:cubicBezTo>
                  <a:cubicBezTo>
                    <a:pt x="1452" y="2005"/>
                    <a:pt x="1457" y="2058"/>
                    <a:pt x="1447" y="2100"/>
                  </a:cubicBezTo>
                  <a:close/>
                  <a:moveTo>
                    <a:pt x="1455" y="1951"/>
                  </a:moveTo>
                  <a:cubicBezTo>
                    <a:pt x="1456" y="1951"/>
                    <a:pt x="1457" y="1950"/>
                    <a:pt x="1459" y="1949"/>
                  </a:cubicBezTo>
                  <a:cubicBezTo>
                    <a:pt x="1478" y="1995"/>
                    <a:pt x="1512" y="2037"/>
                    <a:pt x="1550" y="2059"/>
                  </a:cubicBezTo>
                  <a:cubicBezTo>
                    <a:pt x="1543" y="2067"/>
                    <a:pt x="1535" y="2074"/>
                    <a:pt x="1526" y="2080"/>
                  </a:cubicBezTo>
                  <a:cubicBezTo>
                    <a:pt x="1496" y="2051"/>
                    <a:pt x="1472" y="1994"/>
                    <a:pt x="1455" y="1951"/>
                  </a:cubicBezTo>
                  <a:close/>
                  <a:moveTo>
                    <a:pt x="1462" y="1947"/>
                  </a:moveTo>
                  <a:cubicBezTo>
                    <a:pt x="1463" y="1946"/>
                    <a:pt x="1465" y="1945"/>
                    <a:pt x="1466" y="1944"/>
                  </a:cubicBezTo>
                  <a:cubicBezTo>
                    <a:pt x="1485" y="1989"/>
                    <a:pt x="1529" y="2019"/>
                    <a:pt x="1571" y="2028"/>
                  </a:cubicBezTo>
                  <a:cubicBezTo>
                    <a:pt x="1567" y="2037"/>
                    <a:pt x="1561" y="2047"/>
                    <a:pt x="1552" y="2057"/>
                  </a:cubicBezTo>
                  <a:cubicBezTo>
                    <a:pt x="1552" y="2057"/>
                    <a:pt x="1552" y="2057"/>
                    <a:pt x="1552" y="2057"/>
                  </a:cubicBezTo>
                  <a:cubicBezTo>
                    <a:pt x="1515" y="2034"/>
                    <a:pt x="1481" y="1993"/>
                    <a:pt x="1462" y="1947"/>
                  </a:cubicBezTo>
                  <a:close/>
                  <a:moveTo>
                    <a:pt x="1374" y="2107"/>
                  </a:moveTo>
                  <a:cubicBezTo>
                    <a:pt x="1389" y="2084"/>
                    <a:pt x="1388" y="2052"/>
                    <a:pt x="1387" y="2020"/>
                  </a:cubicBezTo>
                  <a:cubicBezTo>
                    <a:pt x="1386" y="2000"/>
                    <a:pt x="1385" y="1979"/>
                    <a:pt x="1388" y="1959"/>
                  </a:cubicBezTo>
                  <a:cubicBezTo>
                    <a:pt x="1390" y="1959"/>
                    <a:pt x="1391" y="1960"/>
                    <a:pt x="1392" y="1960"/>
                  </a:cubicBezTo>
                  <a:cubicBezTo>
                    <a:pt x="1391" y="1976"/>
                    <a:pt x="1391" y="1993"/>
                    <a:pt x="1392" y="2010"/>
                  </a:cubicBezTo>
                  <a:cubicBezTo>
                    <a:pt x="1393" y="2048"/>
                    <a:pt x="1394" y="2084"/>
                    <a:pt x="1374" y="2107"/>
                  </a:cubicBezTo>
                  <a:close/>
                  <a:moveTo>
                    <a:pt x="1386" y="2108"/>
                  </a:moveTo>
                  <a:cubicBezTo>
                    <a:pt x="1383" y="2110"/>
                    <a:pt x="1381" y="2111"/>
                    <a:pt x="1378" y="2113"/>
                  </a:cubicBezTo>
                  <a:cubicBezTo>
                    <a:pt x="1379" y="2107"/>
                    <a:pt x="1379" y="2107"/>
                    <a:pt x="1379" y="2107"/>
                  </a:cubicBezTo>
                  <a:cubicBezTo>
                    <a:pt x="1381" y="2104"/>
                    <a:pt x="1383" y="2101"/>
                    <a:pt x="1384" y="2098"/>
                  </a:cubicBezTo>
                  <a:lnTo>
                    <a:pt x="1386" y="2108"/>
                  </a:lnTo>
                  <a:close/>
                  <a:moveTo>
                    <a:pt x="1384" y="1965"/>
                  </a:moveTo>
                  <a:cubicBezTo>
                    <a:pt x="1383" y="1968"/>
                    <a:pt x="1383" y="1971"/>
                    <a:pt x="1383" y="1974"/>
                  </a:cubicBezTo>
                  <a:cubicBezTo>
                    <a:pt x="1353" y="1983"/>
                    <a:pt x="1353" y="1983"/>
                    <a:pt x="1353" y="1983"/>
                  </a:cubicBezTo>
                  <a:cubicBezTo>
                    <a:pt x="1354" y="1979"/>
                    <a:pt x="1355" y="1975"/>
                    <a:pt x="1357" y="1971"/>
                  </a:cubicBezTo>
                  <a:lnTo>
                    <a:pt x="1384" y="1965"/>
                  </a:lnTo>
                  <a:close/>
                  <a:moveTo>
                    <a:pt x="1359" y="1966"/>
                  </a:moveTo>
                  <a:cubicBezTo>
                    <a:pt x="1361" y="1962"/>
                    <a:pt x="1363" y="1958"/>
                    <a:pt x="1366" y="1954"/>
                  </a:cubicBezTo>
                  <a:cubicBezTo>
                    <a:pt x="1372" y="1956"/>
                    <a:pt x="1378" y="1957"/>
                    <a:pt x="1385" y="1959"/>
                  </a:cubicBezTo>
                  <a:cubicBezTo>
                    <a:pt x="1384" y="1959"/>
                    <a:pt x="1384" y="1960"/>
                    <a:pt x="1384" y="1960"/>
                  </a:cubicBezTo>
                  <a:lnTo>
                    <a:pt x="1359" y="1966"/>
                  </a:lnTo>
                  <a:close/>
                  <a:moveTo>
                    <a:pt x="1383" y="1978"/>
                  </a:moveTo>
                  <a:cubicBezTo>
                    <a:pt x="1382" y="1982"/>
                    <a:pt x="1382" y="1985"/>
                    <a:pt x="1382" y="1989"/>
                  </a:cubicBezTo>
                  <a:cubicBezTo>
                    <a:pt x="1350" y="1998"/>
                    <a:pt x="1350" y="1998"/>
                    <a:pt x="1350" y="1998"/>
                  </a:cubicBezTo>
                  <a:cubicBezTo>
                    <a:pt x="1350" y="1994"/>
                    <a:pt x="1351" y="1991"/>
                    <a:pt x="1352" y="1987"/>
                  </a:cubicBezTo>
                  <a:lnTo>
                    <a:pt x="1383" y="1978"/>
                  </a:lnTo>
                  <a:close/>
                  <a:moveTo>
                    <a:pt x="1382" y="1993"/>
                  </a:moveTo>
                  <a:cubicBezTo>
                    <a:pt x="1382" y="1996"/>
                    <a:pt x="1382" y="1999"/>
                    <a:pt x="1382" y="2002"/>
                  </a:cubicBezTo>
                  <a:cubicBezTo>
                    <a:pt x="1349" y="2013"/>
                    <a:pt x="1349" y="2013"/>
                    <a:pt x="1349" y="2013"/>
                  </a:cubicBezTo>
                  <a:cubicBezTo>
                    <a:pt x="1349" y="2009"/>
                    <a:pt x="1349" y="2005"/>
                    <a:pt x="1349" y="2002"/>
                  </a:cubicBezTo>
                  <a:lnTo>
                    <a:pt x="1382" y="1993"/>
                  </a:lnTo>
                  <a:close/>
                  <a:moveTo>
                    <a:pt x="1382" y="2006"/>
                  </a:moveTo>
                  <a:cubicBezTo>
                    <a:pt x="1382" y="2009"/>
                    <a:pt x="1382" y="2013"/>
                    <a:pt x="1383" y="2016"/>
                  </a:cubicBezTo>
                  <a:cubicBezTo>
                    <a:pt x="1350" y="2027"/>
                    <a:pt x="1350" y="2027"/>
                    <a:pt x="1350" y="2027"/>
                  </a:cubicBezTo>
                  <a:cubicBezTo>
                    <a:pt x="1350" y="2024"/>
                    <a:pt x="1350" y="2020"/>
                    <a:pt x="1349" y="2017"/>
                  </a:cubicBezTo>
                  <a:lnTo>
                    <a:pt x="1382" y="2006"/>
                  </a:lnTo>
                  <a:close/>
                  <a:moveTo>
                    <a:pt x="1383" y="2020"/>
                  </a:moveTo>
                  <a:cubicBezTo>
                    <a:pt x="1383" y="2024"/>
                    <a:pt x="1383" y="2028"/>
                    <a:pt x="1383" y="2031"/>
                  </a:cubicBezTo>
                  <a:cubicBezTo>
                    <a:pt x="1353" y="2042"/>
                    <a:pt x="1353" y="2042"/>
                    <a:pt x="1353" y="2042"/>
                  </a:cubicBezTo>
                  <a:cubicBezTo>
                    <a:pt x="1352" y="2038"/>
                    <a:pt x="1352" y="2035"/>
                    <a:pt x="1351" y="2031"/>
                  </a:cubicBezTo>
                  <a:lnTo>
                    <a:pt x="1383" y="2020"/>
                  </a:lnTo>
                  <a:close/>
                  <a:moveTo>
                    <a:pt x="1383" y="2036"/>
                  </a:moveTo>
                  <a:cubicBezTo>
                    <a:pt x="1383" y="2039"/>
                    <a:pt x="1383" y="2043"/>
                    <a:pt x="1383" y="2046"/>
                  </a:cubicBezTo>
                  <a:cubicBezTo>
                    <a:pt x="1356" y="2056"/>
                    <a:pt x="1356" y="2056"/>
                    <a:pt x="1356" y="2056"/>
                  </a:cubicBezTo>
                  <a:cubicBezTo>
                    <a:pt x="1356" y="2053"/>
                    <a:pt x="1355" y="2049"/>
                    <a:pt x="1354" y="2046"/>
                  </a:cubicBezTo>
                  <a:lnTo>
                    <a:pt x="1383" y="2036"/>
                  </a:lnTo>
                  <a:close/>
                  <a:moveTo>
                    <a:pt x="1383" y="2051"/>
                  </a:moveTo>
                  <a:cubicBezTo>
                    <a:pt x="1383" y="2054"/>
                    <a:pt x="1383" y="2057"/>
                    <a:pt x="1383" y="2061"/>
                  </a:cubicBezTo>
                  <a:cubicBezTo>
                    <a:pt x="1360" y="2068"/>
                    <a:pt x="1360" y="2068"/>
                    <a:pt x="1360" y="2068"/>
                  </a:cubicBezTo>
                  <a:cubicBezTo>
                    <a:pt x="1359" y="2066"/>
                    <a:pt x="1359" y="2064"/>
                    <a:pt x="1358" y="2062"/>
                  </a:cubicBezTo>
                  <a:cubicBezTo>
                    <a:pt x="1358" y="2061"/>
                    <a:pt x="1358" y="2060"/>
                    <a:pt x="1357" y="2059"/>
                  </a:cubicBezTo>
                  <a:lnTo>
                    <a:pt x="1383" y="2051"/>
                  </a:lnTo>
                  <a:close/>
                  <a:moveTo>
                    <a:pt x="1382" y="2065"/>
                  </a:moveTo>
                  <a:cubicBezTo>
                    <a:pt x="1382" y="2068"/>
                    <a:pt x="1382" y="2072"/>
                    <a:pt x="1381" y="2075"/>
                  </a:cubicBezTo>
                  <a:cubicBezTo>
                    <a:pt x="1363" y="2080"/>
                    <a:pt x="1363" y="2080"/>
                    <a:pt x="1363" y="2080"/>
                  </a:cubicBezTo>
                  <a:cubicBezTo>
                    <a:pt x="1362" y="2077"/>
                    <a:pt x="1361" y="2074"/>
                    <a:pt x="1361" y="2071"/>
                  </a:cubicBezTo>
                  <a:lnTo>
                    <a:pt x="1382" y="2065"/>
                  </a:lnTo>
                  <a:close/>
                  <a:moveTo>
                    <a:pt x="1365" y="2096"/>
                  </a:moveTo>
                  <a:cubicBezTo>
                    <a:pt x="1376" y="2093"/>
                    <a:pt x="1376" y="2093"/>
                    <a:pt x="1376" y="2093"/>
                  </a:cubicBezTo>
                  <a:cubicBezTo>
                    <a:pt x="1375" y="2096"/>
                    <a:pt x="1374" y="2099"/>
                    <a:pt x="1372" y="2101"/>
                  </a:cubicBezTo>
                  <a:cubicBezTo>
                    <a:pt x="1365" y="2103"/>
                    <a:pt x="1365" y="2103"/>
                    <a:pt x="1365" y="2103"/>
                  </a:cubicBezTo>
                  <a:cubicBezTo>
                    <a:pt x="1365" y="2100"/>
                    <a:pt x="1365" y="2098"/>
                    <a:pt x="1365" y="2096"/>
                  </a:cubicBezTo>
                  <a:close/>
                  <a:moveTo>
                    <a:pt x="1365" y="2092"/>
                  </a:moveTo>
                  <a:cubicBezTo>
                    <a:pt x="1364" y="2089"/>
                    <a:pt x="1364" y="2086"/>
                    <a:pt x="1363" y="2083"/>
                  </a:cubicBezTo>
                  <a:cubicBezTo>
                    <a:pt x="1380" y="2079"/>
                    <a:pt x="1380" y="2079"/>
                    <a:pt x="1380" y="2079"/>
                  </a:cubicBezTo>
                  <a:cubicBezTo>
                    <a:pt x="1380" y="2082"/>
                    <a:pt x="1379" y="2085"/>
                    <a:pt x="1378" y="2088"/>
                  </a:cubicBezTo>
                  <a:lnTo>
                    <a:pt x="1365" y="2092"/>
                  </a:lnTo>
                  <a:close/>
                  <a:moveTo>
                    <a:pt x="1364" y="2107"/>
                  </a:moveTo>
                  <a:cubicBezTo>
                    <a:pt x="1369" y="2106"/>
                    <a:pt x="1369" y="2106"/>
                    <a:pt x="1369" y="2106"/>
                  </a:cubicBezTo>
                  <a:cubicBezTo>
                    <a:pt x="1367" y="2109"/>
                    <a:pt x="1364" y="2113"/>
                    <a:pt x="1361" y="2116"/>
                  </a:cubicBezTo>
                  <a:cubicBezTo>
                    <a:pt x="1362" y="2113"/>
                    <a:pt x="1363" y="2110"/>
                    <a:pt x="1364" y="2107"/>
                  </a:cubicBezTo>
                  <a:close/>
                  <a:moveTo>
                    <a:pt x="1375" y="2111"/>
                  </a:moveTo>
                  <a:cubicBezTo>
                    <a:pt x="1374" y="2116"/>
                    <a:pt x="1374" y="2116"/>
                    <a:pt x="1374" y="2116"/>
                  </a:cubicBezTo>
                  <a:cubicBezTo>
                    <a:pt x="1371" y="2118"/>
                    <a:pt x="1367" y="2119"/>
                    <a:pt x="1363" y="2121"/>
                  </a:cubicBezTo>
                  <a:cubicBezTo>
                    <a:pt x="1367" y="2118"/>
                    <a:pt x="1371" y="2115"/>
                    <a:pt x="1375" y="2111"/>
                  </a:cubicBezTo>
                  <a:close/>
                  <a:moveTo>
                    <a:pt x="1390" y="2083"/>
                  </a:moveTo>
                  <a:cubicBezTo>
                    <a:pt x="1396" y="2097"/>
                    <a:pt x="1396" y="2097"/>
                    <a:pt x="1396" y="2097"/>
                  </a:cubicBezTo>
                  <a:cubicBezTo>
                    <a:pt x="1394" y="2099"/>
                    <a:pt x="1392" y="2102"/>
                    <a:pt x="1389" y="2104"/>
                  </a:cubicBezTo>
                  <a:cubicBezTo>
                    <a:pt x="1387" y="2092"/>
                    <a:pt x="1387" y="2092"/>
                    <a:pt x="1387" y="2092"/>
                  </a:cubicBezTo>
                  <a:cubicBezTo>
                    <a:pt x="1388" y="2089"/>
                    <a:pt x="1390" y="2086"/>
                    <a:pt x="1390" y="2083"/>
                  </a:cubicBezTo>
                  <a:close/>
                  <a:moveTo>
                    <a:pt x="1392" y="2077"/>
                  </a:moveTo>
                  <a:cubicBezTo>
                    <a:pt x="1393" y="2074"/>
                    <a:pt x="1393" y="2071"/>
                    <a:pt x="1394" y="2069"/>
                  </a:cubicBezTo>
                  <a:cubicBezTo>
                    <a:pt x="1404" y="2085"/>
                    <a:pt x="1404" y="2085"/>
                    <a:pt x="1404" y="2085"/>
                  </a:cubicBezTo>
                  <a:cubicBezTo>
                    <a:pt x="1404" y="2086"/>
                    <a:pt x="1403" y="2087"/>
                    <a:pt x="1403" y="2088"/>
                  </a:cubicBezTo>
                  <a:cubicBezTo>
                    <a:pt x="1401" y="2090"/>
                    <a:pt x="1400" y="2091"/>
                    <a:pt x="1399" y="2093"/>
                  </a:cubicBezTo>
                  <a:lnTo>
                    <a:pt x="1392" y="2077"/>
                  </a:lnTo>
                  <a:close/>
                  <a:moveTo>
                    <a:pt x="1395" y="2063"/>
                  </a:moveTo>
                  <a:cubicBezTo>
                    <a:pt x="1395" y="2059"/>
                    <a:pt x="1395" y="2056"/>
                    <a:pt x="1395" y="2053"/>
                  </a:cubicBezTo>
                  <a:cubicBezTo>
                    <a:pt x="1412" y="2070"/>
                    <a:pt x="1412" y="2070"/>
                    <a:pt x="1412" y="2070"/>
                  </a:cubicBezTo>
                  <a:cubicBezTo>
                    <a:pt x="1410" y="2074"/>
                    <a:pt x="1408" y="2078"/>
                    <a:pt x="1407" y="2081"/>
                  </a:cubicBezTo>
                  <a:lnTo>
                    <a:pt x="1395" y="2063"/>
                  </a:lnTo>
                  <a:close/>
                  <a:moveTo>
                    <a:pt x="1396" y="2047"/>
                  </a:moveTo>
                  <a:cubicBezTo>
                    <a:pt x="1396" y="2044"/>
                    <a:pt x="1396" y="2040"/>
                    <a:pt x="1396" y="2037"/>
                  </a:cubicBezTo>
                  <a:cubicBezTo>
                    <a:pt x="1417" y="2054"/>
                    <a:pt x="1417" y="2054"/>
                    <a:pt x="1417" y="2054"/>
                  </a:cubicBezTo>
                  <a:cubicBezTo>
                    <a:pt x="1416" y="2058"/>
                    <a:pt x="1415" y="2062"/>
                    <a:pt x="1413" y="2066"/>
                  </a:cubicBezTo>
                  <a:lnTo>
                    <a:pt x="1396" y="2047"/>
                  </a:lnTo>
                  <a:close/>
                  <a:moveTo>
                    <a:pt x="1396" y="2032"/>
                  </a:moveTo>
                  <a:cubicBezTo>
                    <a:pt x="1396" y="2028"/>
                    <a:pt x="1396" y="2025"/>
                    <a:pt x="1396" y="2022"/>
                  </a:cubicBezTo>
                  <a:cubicBezTo>
                    <a:pt x="1421" y="2038"/>
                    <a:pt x="1421" y="2038"/>
                    <a:pt x="1421" y="2038"/>
                  </a:cubicBezTo>
                  <a:cubicBezTo>
                    <a:pt x="1421" y="2042"/>
                    <a:pt x="1420" y="2046"/>
                    <a:pt x="1419" y="2050"/>
                  </a:cubicBezTo>
                  <a:lnTo>
                    <a:pt x="1396" y="2032"/>
                  </a:lnTo>
                  <a:close/>
                  <a:moveTo>
                    <a:pt x="1396" y="2017"/>
                  </a:moveTo>
                  <a:cubicBezTo>
                    <a:pt x="1396" y="2015"/>
                    <a:pt x="1395" y="2012"/>
                    <a:pt x="1395" y="2010"/>
                  </a:cubicBezTo>
                  <a:cubicBezTo>
                    <a:pt x="1395" y="2009"/>
                    <a:pt x="1395" y="2008"/>
                    <a:pt x="1395" y="2008"/>
                  </a:cubicBezTo>
                  <a:cubicBezTo>
                    <a:pt x="1424" y="2022"/>
                    <a:pt x="1424" y="2022"/>
                    <a:pt x="1424" y="2022"/>
                  </a:cubicBezTo>
                  <a:cubicBezTo>
                    <a:pt x="1423" y="2026"/>
                    <a:pt x="1423" y="2030"/>
                    <a:pt x="1422" y="2033"/>
                  </a:cubicBezTo>
                  <a:lnTo>
                    <a:pt x="1396" y="2017"/>
                  </a:lnTo>
                  <a:close/>
                  <a:moveTo>
                    <a:pt x="1395" y="2003"/>
                  </a:moveTo>
                  <a:cubicBezTo>
                    <a:pt x="1395" y="2000"/>
                    <a:pt x="1395" y="1997"/>
                    <a:pt x="1395" y="1993"/>
                  </a:cubicBezTo>
                  <a:cubicBezTo>
                    <a:pt x="1424" y="2004"/>
                    <a:pt x="1424" y="2004"/>
                    <a:pt x="1424" y="2004"/>
                  </a:cubicBezTo>
                  <a:cubicBezTo>
                    <a:pt x="1424" y="2009"/>
                    <a:pt x="1424" y="2013"/>
                    <a:pt x="1424" y="2017"/>
                  </a:cubicBezTo>
                  <a:lnTo>
                    <a:pt x="1395" y="2003"/>
                  </a:lnTo>
                  <a:close/>
                  <a:moveTo>
                    <a:pt x="1395" y="1989"/>
                  </a:moveTo>
                  <a:cubicBezTo>
                    <a:pt x="1395" y="1986"/>
                    <a:pt x="1395" y="1983"/>
                    <a:pt x="1395" y="1980"/>
                  </a:cubicBezTo>
                  <a:cubicBezTo>
                    <a:pt x="1423" y="1990"/>
                    <a:pt x="1423" y="1990"/>
                    <a:pt x="1423" y="1990"/>
                  </a:cubicBezTo>
                  <a:cubicBezTo>
                    <a:pt x="1424" y="1994"/>
                    <a:pt x="1424" y="1997"/>
                    <a:pt x="1424" y="2000"/>
                  </a:cubicBezTo>
                  <a:lnTo>
                    <a:pt x="1395" y="1989"/>
                  </a:lnTo>
                  <a:close/>
                  <a:moveTo>
                    <a:pt x="1395" y="1976"/>
                  </a:moveTo>
                  <a:cubicBezTo>
                    <a:pt x="1395" y="1973"/>
                    <a:pt x="1395" y="1969"/>
                    <a:pt x="1395" y="1966"/>
                  </a:cubicBezTo>
                  <a:cubicBezTo>
                    <a:pt x="1421" y="1976"/>
                    <a:pt x="1421" y="1976"/>
                    <a:pt x="1421" y="1976"/>
                  </a:cubicBezTo>
                  <a:cubicBezTo>
                    <a:pt x="1422" y="1979"/>
                    <a:pt x="1422" y="1983"/>
                    <a:pt x="1423" y="1986"/>
                  </a:cubicBezTo>
                  <a:lnTo>
                    <a:pt x="1395" y="1976"/>
                  </a:lnTo>
                  <a:close/>
                  <a:moveTo>
                    <a:pt x="1396" y="1962"/>
                  </a:moveTo>
                  <a:cubicBezTo>
                    <a:pt x="1396" y="1962"/>
                    <a:pt x="1396" y="1961"/>
                    <a:pt x="1396" y="1960"/>
                  </a:cubicBezTo>
                  <a:cubicBezTo>
                    <a:pt x="1403" y="1961"/>
                    <a:pt x="1410" y="1961"/>
                    <a:pt x="1417" y="1961"/>
                  </a:cubicBezTo>
                  <a:cubicBezTo>
                    <a:pt x="1418" y="1964"/>
                    <a:pt x="1419" y="1968"/>
                    <a:pt x="1420" y="1971"/>
                  </a:cubicBezTo>
                  <a:lnTo>
                    <a:pt x="1396" y="1962"/>
                  </a:lnTo>
                  <a:close/>
                  <a:moveTo>
                    <a:pt x="1258" y="2024"/>
                  </a:moveTo>
                  <a:cubicBezTo>
                    <a:pt x="1254" y="2019"/>
                    <a:pt x="1247" y="2016"/>
                    <a:pt x="1240" y="2017"/>
                  </a:cubicBezTo>
                  <a:cubicBezTo>
                    <a:pt x="1239" y="2013"/>
                    <a:pt x="1238" y="2008"/>
                    <a:pt x="1235" y="2004"/>
                  </a:cubicBezTo>
                  <a:cubicBezTo>
                    <a:pt x="1255" y="2009"/>
                    <a:pt x="1274" y="2005"/>
                    <a:pt x="1289" y="1995"/>
                  </a:cubicBezTo>
                  <a:cubicBezTo>
                    <a:pt x="1292" y="1993"/>
                    <a:pt x="1294" y="1990"/>
                    <a:pt x="1297" y="1988"/>
                  </a:cubicBezTo>
                  <a:cubicBezTo>
                    <a:pt x="1291" y="1997"/>
                    <a:pt x="1287" y="2007"/>
                    <a:pt x="1282" y="2016"/>
                  </a:cubicBezTo>
                  <a:cubicBezTo>
                    <a:pt x="1275" y="2031"/>
                    <a:pt x="1269" y="2045"/>
                    <a:pt x="1260" y="2050"/>
                  </a:cubicBezTo>
                  <a:cubicBezTo>
                    <a:pt x="1256" y="2053"/>
                    <a:pt x="1251" y="2054"/>
                    <a:pt x="1247" y="2053"/>
                  </a:cubicBezTo>
                  <a:cubicBezTo>
                    <a:pt x="1252" y="2052"/>
                    <a:pt x="1257" y="2050"/>
                    <a:pt x="1260" y="2045"/>
                  </a:cubicBezTo>
                  <a:cubicBezTo>
                    <a:pt x="1264" y="2039"/>
                    <a:pt x="1264" y="2031"/>
                    <a:pt x="1258" y="2024"/>
                  </a:cubicBezTo>
                  <a:close/>
                  <a:moveTo>
                    <a:pt x="1287" y="1991"/>
                  </a:moveTo>
                  <a:cubicBezTo>
                    <a:pt x="1272" y="2002"/>
                    <a:pt x="1252" y="2005"/>
                    <a:pt x="1232" y="2000"/>
                  </a:cubicBezTo>
                  <a:cubicBezTo>
                    <a:pt x="1222" y="1986"/>
                    <a:pt x="1205" y="1977"/>
                    <a:pt x="1184" y="1976"/>
                  </a:cubicBezTo>
                  <a:cubicBezTo>
                    <a:pt x="1184" y="1976"/>
                    <a:pt x="1184" y="1976"/>
                    <a:pt x="1184" y="1976"/>
                  </a:cubicBezTo>
                  <a:cubicBezTo>
                    <a:pt x="1184" y="1975"/>
                    <a:pt x="1184" y="1974"/>
                    <a:pt x="1184" y="1974"/>
                  </a:cubicBezTo>
                  <a:cubicBezTo>
                    <a:pt x="1194" y="1978"/>
                    <a:pt x="1206" y="1978"/>
                    <a:pt x="1217" y="1974"/>
                  </a:cubicBezTo>
                  <a:cubicBezTo>
                    <a:pt x="1225" y="1983"/>
                    <a:pt x="1237" y="1988"/>
                    <a:pt x="1250" y="1989"/>
                  </a:cubicBezTo>
                  <a:cubicBezTo>
                    <a:pt x="1263" y="1989"/>
                    <a:pt x="1275" y="1985"/>
                    <a:pt x="1283" y="1977"/>
                  </a:cubicBezTo>
                  <a:cubicBezTo>
                    <a:pt x="1295" y="1966"/>
                    <a:pt x="1300" y="1951"/>
                    <a:pt x="1294" y="1937"/>
                  </a:cubicBezTo>
                  <a:cubicBezTo>
                    <a:pt x="1291" y="1928"/>
                    <a:pt x="1284" y="1921"/>
                    <a:pt x="1277" y="1921"/>
                  </a:cubicBezTo>
                  <a:cubicBezTo>
                    <a:pt x="1276" y="1921"/>
                    <a:pt x="1276" y="1921"/>
                    <a:pt x="1275" y="1922"/>
                  </a:cubicBezTo>
                  <a:cubicBezTo>
                    <a:pt x="1275" y="1923"/>
                    <a:pt x="1275" y="1923"/>
                    <a:pt x="1275" y="1924"/>
                  </a:cubicBezTo>
                  <a:cubicBezTo>
                    <a:pt x="1279" y="1931"/>
                    <a:pt x="1276" y="1938"/>
                    <a:pt x="1272" y="1941"/>
                  </a:cubicBezTo>
                  <a:cubicBezTo>
                    <a:pt x="1267" y="1945"/>
                    <a:pt x="1259" y="1946"/>
                    <a:pt x="1254" y="1940"/>
                  </a:cubicBezTo>
                  <a:cubicBezTo>
                    <a:pt x="1248" y="1934"/>
                    <a:pt x="1246" y="1927"/>
                    <a:pt x="1249" y="1920"/>
                  </a:cubicBezTo>
                  <a:cubicBezTo>
                    <a:pt x="1252" y="1911"/>
                    <a:pt x="1261" y="1906"/>
                    <a:pt x="1270" y="1905"/>
                  </a:cubicBezTo>
                  <a:cubicBezTo>
                    <a:pt x="1279" y="1904"/>
                    <a:pt x="1289" y="1908"/>
                    <a:pt x="1296" y="1915"/>
                  </a:cubicBezTo>
                  <a:cubicBezTo>
                    <a:pt x="1305" y="1925"/>
                    <a:pt x="1310" y="1938"/>
                    <a:pt x="1309" y="1952"/>
                  </a:cubicBezTo>
                  <a:cubicBezTo>
                    <a:pt x="1308" y="1968"/>
                    <a:pt x="1300" y="1982"/>
                    <a:pt x="1287" y="1991"/>
                  </a:cubicBezTo>
                  <a:close/>
                  <a:moveTo>
                    <a:pt x="1199" y="2060"/>
                  </a:moveTo>
                  <a:cubicBezTo>
                    <a:pt x="1206" y="2070"/>
                    <a:pt x="1207" y="2081"/>
                    <a:pt x="1202" y="2090"/>
                  </a:cubicBezTo>
                  <a:cubicBezTo>
                    <a:pt x="1197" y="2098"/>
                    <a:pt x="1187" y="2102"/>
                    <a:pt x="1176" y="2101"/>
                  </a:cubicBezTo>
                  <a:cubicBezTo>
                    <a:pt x="1175" y="2101"/>
                    <a:pt x="1174" y="2101"/>
                    <a:pt x="1174" y="2102"/>
                  </a:cubicBezTo>
                  <a:cubicBezTo>
                    <a:pt x="1174" y="2102"/>
                    <a:pt x="1173" y="2103"/>
                    <a:pt x="1174" y="2104"/>
                  </a:cubicBezTo>
                  <a:cubicBezTo>
                    <a:pt x="1176" y="2113"/>
                    <a:pt x="1173" y="2123"/>
                    <a:pt x="1165" y="2129"/>
                  </a:cubicBezTo>
                  <a:cubicBezTo>
                    <a:pt x="1158" y="2134"/>
                    <a:pt x="1147" y="2137"/>
                    <a:pt x="1135" y="2129"/>
                  </a:cubicBezTo>
                  <a:cubicBezTo>
                    <a:pt x="1135" y="2129"/>
                    <a:pt x="1134" y="2129"/>
                    <a:pt x="1134" y="2129"/>
                  </a:cubicBezTo>
                  <a:cubicBezTo>
                    <a:pt x="1133" y="2129"/>
                    <a:pt x="1133" y="2130"/>
                    <a:pt x="1132" y="2131"/>
                  </a:cubicBezTo>
                  <a:cubicBezTo>
                    <a:pt x="1131" y="2140"/>
                    <a:pt x="1125" y="2147"/>
                    <a:pt x="1116" y="2149"/>
                  </a:cubicBezTo>
                  <a:cubicBezTo>
                    <a:pt x="1107" y="2152"/>
                    <a:pt x="1098" y="2149"/>
                    <a:pt x="1091" y="2141"/>
                  </a:cubicBezTo>
                  <a:cubicBezTo>
                    <a:pt x="1091" y="2141"/>
                    <a:pt x="1089" y="2141"/>
                    <a:pt x="1089" y="2141"/>
                  </a:cubicBezTo>
                  <a:cubicBezTo>
                    <a:pt x="1089" y="2141"/>
                    <a:pt x="1089" y="2141"/>
                    <a:pt x="1089" y="2141"/>
                  </a:cubicBezTo>
                  <a:cubicBezTo>
                    <a:pt x="1089" y="2141"/>
                    <a:pt x="1089" y="2141"/>
                    <a:pt x="1089" y="2141"/>
                  </a:cubicBezTo>
                  <a:cubicBezTo>
                    <a:pt x="1082" y="2149"/>
                    <a:pt x="1073" y="2152"/>
                    <a:pt x="1064" y="2149"/>
                  </a:cubicBezTo>
                  <a:cubicBezTo>
                    <a:pt x="1055" y="2147"/>
                    <a:pt x="1049" y="2140"/>
                    <a:pt x="1048" y="2131"/>
                  </a:cubicBezTo>
                  <a:cubicBezTo>
                    <a:pt x="1047" y="2130"/>
                    <a:pt x="1047" y="2129"/>
                    <a:pt x="1046" y="2129"/>
                  </a:cubicBezTo>
                  <a:cubicBezTo>
                    <a:pt x="1046" y="2129"/>
                    <a:pt x="1045" y="2129"/>
                    <a:pt x="1045" y="2129"/>
                  </a:cubicBezTo>
                  <a:cubicBezTo>
                    <a:pt x="1033" y="2137"/>
                    <a:pt x="1022" y="2134"/>
                    <a:pt x="1015" y="2129"/>
                  </a:cubicBezTo>
                  <a:cubicBezTo>
                    <a:pt x="1007" y="2123"/>
                    <a:pt x="1004" y="2113"/>
                    <a:pt x="1006" y="2104"/>
                  </a:cubicBezTo>
                  <a:cubicBezTo>
                    <a:pt x="1007" y="2103"/>
                    <a:pt x="1006" y="2102"/>
                    <a:pt x="1006" y="2102"/>
                  </a:cubicBezTo>
                  <a:cubicBezTo>
                    <a:pt x="1006" y="2101"/>
                    <a:pt x="1005" y="2101"/>
                    <a:pt x="1004" y="2101"/>
                  </a:cubicBezTo>
                  <a:cubicBezTo>
                    <a:pt x="993" y="2102"/>
                    <a:pt x="983" y="2098"/>
                    <a:pt x="978" y="2090"/>
                  </a:cubicBezTo>
                  <a:cubicBezTo>
                    <a:pt x="973" y="2081"/>
                    <a:pt x="974" y="2070"/>
                    <a:pt x="981" y="2060"/>
                  </a:cubicBezTo>
                  <a:cubicBezTo>
                    <a:pt x="981" y="2059"/>
                    <a:pt x="981" y="2059"/>
                    <a:pt x="981" y="2058"/>
                  </a:cubicBezTo>
                  <a:cubicBezTo>
                    <a:pt x="981" y="2058"/>
                    <a:pt x="980" y="2057"/>
                    <a:pt x="980" y="2057"/>
                  </a:cubicBezTo>
                  <a:cubicBezTo>
                    <a:pt x="969" y="2052"/>
                    <a:pt x="963" y="2039"/>
                    <a:pt x="965" y="2026"/>
                  </a:cubicBezTo>
                  <a:cubicBezTo>
                    <a:pt x="967" y="2010"/>
                    <a:pt x="981" y="1998"/>
                    <a:pt x="1001" y="1995"/>
                  </a:cubicBezTo>
                  <a:cubicBezTo>
                    <a:pt x="1003" y="1999"/>
                    <a:pt x="1006" y="2002"/>
                    <a:pt x="1010" y="2005"/>
                  </a:cubicBezTo>
                  <a:cubicBezTo>
                    <a:pt x="1013" y="2008"/>
                    <a:pt x="1016" y="2010"/>
                    <a:pt x="1020" y="2012"/>
                  </a:cubicBezTo>
                  <a:cubicBezTo>
                    <a:pt x="1002" y="2014"/>
                    <a:pt x="976" y="2018"/>
                    <a:pt x="977" y="2026"/>
                  </a:cubicBezTo>
                  <a:cubicBezTo>
                    <a:pt x="977" y="2027"/>
                    <a:pt x="977" y="2028"/>
                    <a:pt x="979" y="2029"/>
                  </a:cubicBezTo>
                  <a:cubicBezTo>
                    <a:pt x="985" y="2034"/>
                    <a:pt x="1006" y="2031"/>
                    <a:pt x="1020" y="2029"/>
                  </a:cubicBezTo>
                  <a:cubicBezTo>
                    <a:pt x="1013" y="2033"/>
                    <a:pt x="1008" y="2038"/>
                    <a:pt x="1006" y="2042"/>
                  </a:cubicBezTo>
                  <a:cubicBezTo>
                    <a:pt x="1006" y="2044"/>
                    <a:pt x="1006" y="2046"/>
                    <a:pt x="1007" y="2047"/>
                  </a:cubicBezTo>
                  <a:cubicBezTo>
                    <a:pt x="1008" y="2049"/>
                    <a:pt x="1009" y="2050"/>
                    <a:pt x="1011" y="2050"/>
                  </a:cubicBezTo>
                  <a:cubicBezTo>
                    <a:pt x="1013" y="2050"/>
                    <a:pt x="1016" y="2050"/>
                    <a:pt x="1019" y="2049"/>
                  </a:cubicBezTo>
                  <a:cubicBezTo>
                    <a:pt x="1004" y="2061"/>
                    <a:pt x="985" y="2078"/>
                    <a:pt x="990" y="2085"/>
                  </a:cubicBezTo>
                  <a:cubicBezTo>
                    <a:pt x="990" y="2085"/>
                    <a:pt x="991" y="2086"/>
                    <a:pt x="993" y="2086"/>
                  </a:cubicBezTo>
                  <a:cubicBezTo>
                    <a:pt x="999" y="2087"/>
                    <a:pt x="1018" y="2073"/>
                    <a:pt x="1030" y="2063"/>
                  </a:cubicBezTo>
                  <a:cubicBezTo>
                    <a:pt x="1025" y="2071"/>
                    <a:pt x="1023" y="2078"/>
                    <a:pt x="1026" y="2082"/>
                  </a:cubicBezTo>
                  <a:cubicBezTo>
                    <a:pt x="1027" y="2083"/>
                    <a:pt x="1029" y="2083"/>
                    <a:pt x="1031" y="2083"/>
                  </a:cubicBezTo>
                  <a:cubicBezTo>
                    <a:pt x="1033" y="2083"/>
                    <a:pt x="1035" y="2082"/>
                    <a:pt x="1038" y="2079"/>
                  </a:cubicBezTo>
                  <a:cubicBezTo>
                    <a:pt x="1030" y="2092"/>
                    <a:pt x="1021" y="2109"/>
                    <a:pt x="1023" y="2116"/>
                  </a:cubicBezTo>
                  <a:cubicBezTo>
                    <a:pt x="1023" y="2117"/>
                    <a:pt x="1024" y="2118"/>
                    <a:pt x="1025" y="2119"/>
                  </a:cubicBezTo>
                  <a:cubicBezTo>
                    <a:pt x="1026" y="2119"/>
                    <a:pt x="1027" y="2119"/>
                    <a:pt x="1029" y="2119"/>
                  </a:cubicBezTo>
                  <a:cubicBezTo>
                    <a:pt x="1035" y="2117"/>
                    <a:pt x="1045" y="2101"/>
                    <a:pt x="1052" y="2087"/>
                  </a:cubicBezTo>
                  <a:cubicBezTo>
                    <a:pt x="1052" y="2091"/>
                    <a:pt x="1052" y="2094"/>
                    <a:pt x="1052" y="2097"/>
                  </a:cubicBezTo>
                  <a:cubicBezTo>
                    <a:pt x="1053" y="2099"/>
                    <a:pt x="1055" y="2100"/>
                    <a:pt x="1056" y="2100"/>
                  </a:cubicBezTo>
                  <a:cubicBezTo>
                    <a:pt x="1057" y="2101"/>
                    <a:pt x="1059" y="2101"/>
                    <a:pt x="1061" y="2100"/>
                  </a:cubicBezTo>
                  <a:cubicBezTo>
                    <a:pt x="1062" y="2099"/>
                    <a:pt x="1064" y="2097"/>
                    <a:pt x="1066" y="2094"/>
                  </a:cubicBezTo>
                  <a:cubicBezTo>
                    <a:pt x="1063" y="2109"/>
                    <a:pt x="1059" y="2129"/>
                    <a:pt x="1063" y="2135"/>
                  </a:cubicBezTo>
                  <a:cubicBezTo>
                    <a:pt x="1064" y="2136"/>
                    <a:pt x="1065" y="2136"/>
                    <a:pt x="1066" y="2137"/>
                  </a:cubicBezTo>
                  <a:cubicBezTo>
                    <a:pt x="1067" y="2137"/>
                    <a:pt x="1068" y="2137"/>
                    <a:pt x="1070" y="2136"/>
                  </a:cubicBezTo>
                  <a:cubicBezTo>
                    <a:pt x="1075" y="2132"/>
                    <a:pt x="1079" y="2112"/>
                    <a:pt x="1081" y="2097"/>
                  </a:cubicBezTo>
                  <a:cubicBezTo>
                    <a:pt x="1082" y="2102"/>
                    <a:pt x="1083" y="2105"/>
                    <a:pt x="1085" y="2107"/>
                  </a:cubicBezTo>
                  <a:cubicBezTo>
                    <a:pt x="1086" y="2109"/>
                    <a:pt x="1088" y="2110"/>
                    <a:pt x="1090" y="2110"/>
                  </a:cubicBezTo>
                  <a:cubicBezTo>
                    <a:pt x="1092" y="2110"/>
                    <a:pt x="1094" y="2109"/>
                    <a:pt x="1095" y="2107"/>
                  </a:cubicBezTo>
                  <a:cubicBezTo>
                    <a:pt x="1097" y="2105"/>
                    <a:pt x="1098" y="2102"/>
                    <a:pt x="1099" y="2097"/>
                  </a:cubicBezTo>
                  <a:cubicBezTo>
                    <a:pt x="1101" y="2112"/>
                    <a:pt x="1105" y="2132"/>
                    <a:pt x="1110" y="2136"/>
                  </a:cubicBezTo>
                  <a:cubicBezTo>
                    <a:pt x="1112" y="2137"/>
                    <a:pt x="1113" y="2137"/>
                    <a:pt x="1114" y="2137"/>
                  </a:cubicBezTo>
                  <a:cubicBezTo>
                    <a:pt x="1115" y="2136"/>
                    <a:pt x="1116" y="2136"/>
                    <a:pt x="1117" y="2135"/>
                  </a:cubicBezTo>
                  <a:cubicBezTo>
                    <a:pt x="1121" y="2129"/>
                    <a:pt x="1117" y="2109"/>
                    <a:pt x="1114" y="2094"/>
                  </a:cubicBezTo>
                  <a:cubicBezTo>
                    <a:pt x="1116" y="2097"/>
                    <a:pt x="1118" y="2099"/>
                    <a:pt x="1119" y="2100"/>
                  </a:cubicBezTo>
                  <a:cubicBezTo>
                    <a:pt x="1121" y="2101"/>
                    <a:pt x="1123" y="2101"/>
                    <a:pt x="1124" y="2100"/>
                  </a:cubicBezTo>
                  <a:cubicBezTo>
                    <a:pt x="1125" y="2100"/>
                    <a:pt x="1127" y="2099"/>
                    <a:pt x="1128" y="2097"/>
                  </a:cubicBezTo>
                  <a:cubicBezTo>
                    <a:pt x="1129" y="2094"/>
                    <a:pt x="1129" y="2091"/>
                    <a:pt x="1128" y="2087"/>
                  </a:cubicBezTo>
                  <a:cubicBezTo>
                    <a:pt x="1135" y="2101"/>
                    <a:pt x="1145" y="2117"/>
                    <a:pt x="1151" y="2119"/>
                  </a:cubicBezTo>
                  <a:cubicBezTo>
                    <a:pt x="1153" y="2119"/>
                    <a:pt x="1154" y="2119"/>
                    <a:pt x="1155" y="2119"/>
                  </a:cubicBezTo>
                  <a:cubicBezTo>
                    <a:pt x="1156" y="2118"/>
                    <a:pt x="1157" y="2117"/>
                    <a:pt x="1157" y="2116"/>
                  </a:cubicBezTo>
                  <a:cubicBezTo>
                    <a:pt x="1159" y="2109"/>
                    <a:pt x="1150" y="2092"/>
                    <a:pt x="1142" y="2079"/>
                  </a:cubicBezTo>
                  <a:cubicBezTo>
                    <a:pt x="1145" y="2082"/>
                    <a:pt x="1147" y="2083"/>
                    <a:pt x="1149" y="2083"/>
                  </a:cubicBezTo>
                  <a:cubicBezTo>
                    <a:pt x="1151" y="2083"/>
                    <a:pt x="1153" y="2083"/>
                    <a:pt x="1154" y="2082"/>
                  </a:cubicBezTo>
                  <a:cubicBezTo>
                    <a:pt x="1157" y="2078"/>
                    <a:pt x="1155" y="2071"/>
                    <a:pt x="1150" y="2063"/>
                  </a:cubicBezTo>
                  <a:cubicBezTo>
                    <a:pt x="1162" y="2073"/>
                    <a:pt x="1181" y="2087"/>
                    <a:pt x="1187" y="2086"/>
                  </a:cubicBezTo>
                  <a:cubicBezTo>
                    <a:pt x="1189" y="2086"/>
                    <a:pt x="1190" y="2085"/>
                    <a:pt x="1190" y="2085"/>
                  </a:cubicBezTo>
                  <a:cubicBezTo>
                    <a:pt x="1195" y="2078"/>
                    <a:pt x="1176" y="2061"/>
                    <a:pt x="1161" y="2049"/>
                  </a:cubicBezTo>
                  <a:cubicBezTo>
                    <a:pt x="1164" y="2050"/>
                    <a:pt x="1167" y="2050"/>
                    <a:pt x="1169" y="2050"/>
                  </a:cubicBezTo>
                  <a:cubicBezTo>
                    <a:pt x="1171" y="2050"/>
                    <a:pt x="1172" y="2049"/>
                    <a:pt x="1173" y="2047"/>
                  </a:cubicBezTo>
                  <a:cubicBezTo>
                    <a:pt x="1174" y="2046"/>
                    <a:pt x="1174" y="2044"/>
                    <a:pt x="1174" y="2042"/>
                  </a:cubicBezTo>
                  <a:cubicBezTo>
                    <a:pt x="1172" y="2038"/>
                    <a:pt x="1167" y="2033"/>
                    <a:pt x="1160" y="2029"/>
                  </a:cubicBezTo>
                  <a:cubicBezTo>
                    <a:pt x="1174" y="2031"/>
                    <a:pt x="1195" y="2034"/>
                    <a:pt x="1201" y="2029"/>
                  </a:cubicBezTo>
                  <a:cubicBezTo>
                    <a:pt x="1203" y="2028"/>
                    <a:pt x="1203" y="2027"/>
                    <a:pt x="1203" y="2026"/>
                  </a:cubicBezTo>
                  <a:cubicBezTo>
                    <a:pt x="1204" y="2018"/>
                    <a:pt x="1178" y="2014"/>
                    <a:pt x="1160" y="2012"/>
                  </a:cubicBezTo>
                  <a:cubicBezTo>
                    <a:pt x="1164" y="2010"/>
                    <a:pt x="1167" y="2008"/>
                    <a:pt x="1170" y="2005"/>
                  </a:cubicBezTo>
                  <a:cubicBezTo>
                    <a:pt x="1174" y="2002"/>
                    <a:pt x="1177" y="1999"/>
                    <a:pt x="1179" y="1995"/>
                  </a:cubicBezTo>
                  <a:cubicBezTo>
                    <a:pt x="1199" y="1998"/>
                    <a:pt x="1213" y="2010"/>
                    <a:pt x="1215" y="2026"/>
                  </a:cubicBezTo>
                  <a:cubicBezTo>
                    <a:pt x="1217" y="2039"/>
                    <a:pt x="1211" y="2052"/>
                    <a:pt x="1200" y="2057"/>
                  </a:cubicBezTo>
                  <a:cubicBezTo>
                    <a:pt x="1200" y="2057"/>
                    <a:pt x="1199" y="2058"/>
                    <a:pt x="1199" y="2058"/>
                  </a:cubicBezTo>
                  <a:cubicBezTo>
                    <a:pt x="1199" y="2059"/>
                    <a:pt x="1199" y="2059"/>
                    <a:pt x="1199" y="2060"/>
                  </a:cubicBezTo>
                  <a:close/>
                  <a:moveTo>
                    <a:pt x="996" y="1976"/>
                  </a:moveTo>
                  <a:cubicBezTo>
                    <a:pt x="975" y="1977"/>
                    <a:pt x="958" y="1986"/>
                    <a:pt x="948" y="2000"/>
                  </a:cubicBezTo>
                  <a:cubicBezTo>
                    <a:pt x="928" y="2005"/>
                    <a:pt x="908" y="2002"/>
                    <a:pt x="893" y="1991"/>
                  </a:cubicBezTo>
                  <a:cubicBezTo>
                    <a:pt x="880" y="1982"/>
                    <a:pt x="872" y="1968"/>
                    <a:pt x="871" y="1952"/>
                  </a:cubicBezTo>
                  <a:cubicBezTo>
                    <a:pt x="870" y="1938"/>
                    <a:pt x="875" y="1925"/>
                    <a:pt x="884" y="1915"/>
                  </a:cubicBezTo>
                  <a:cubicBezTo>
                    <a:pt x="891" y="1908"/>
                    <a:pt x="901" y="1904"/>
                    <a:pt x="910" y="1905"/>
                  </a:cubicBezTo>
                  <a:cubicBezTo>
                    <a:pt x="919" y="1906"/>
                    <a:pt x="928" y="1911"/>
                    <a:pt x="931" y="1920"/>
                  </a:cubicBezTo>
                  <a:cubicBezTo>
                    <a:pt x="934" y="1927"/>
                    <a:pt x="932" y="1934"/>
                    <a:pt x="926" y="1940"/>
                  </a:cubicBezTo>
                  <a:cubicBezTo>
                    <a:pt x="921" y="1946"/>
                    <a:pt x="913" y="1945"/>
                    <a:pt x="908" y="1941"/>
                  </a:cubicBezTo>
                  <a:cubicBezTo>
                    <a:pt x="904" y="1938"/>
                    <a:pt x="901" y="1931"/>
                    <a:pt x="905" y="1924"/>
                  </a:cubicBezTo>
                  <a:cubicBezTo>
                    <a:pt x="905" y="1923"/>
                    <a:pt x="905" y="1923"/>
                    <a:pt x="905" y="1922"/>
                  </a:cubicBezTo>
                  <a:cubicBezTo>
                    <a:pt x="904" y="1921"/>
                    <a:pt x="904" y="1921"/>
                    <a:pt x="903" y="1921"/>
                  </a:cubicBezTo>
                  <a:cubicBezTo>
                    <a:pt x="896" y="1921"/>
                    <a:pt x="889" y="1928"/>
                    <a:pt x="886" y="1937"/>
                  </a:cubicBezTo>
                  <a:cubicBezTo>
                    <a:pt x="881" y="1951"/>
                    <a:pt x="885" y="1966"/>
                    <a:pt x="897" y="1977"/>
                  </a:cubicBezTo>
                  <a:cubicBezTo>
                    <a:pt x="905" y="1985"/>
                    <a:pt x="917" y="1989"/>
                    <a:pt x="930" y="1989"/>
                  </a:cubicBezTo>
                  <a:cubicBezTo>
                    <a:pt x="943" y="1988"/>
                    <a:pt x="955" y="1983"/>
                    <a:pt x="963" y="1974"/>
                  </a:cubicBezTo>
                  <a:cubicBezTo>
                    <a:pt x="974" y="1978"/>
                    <a:pt x="986" y="1978"/>
                    <a:pt x="996" y="1974"/>
                  </a:cubicBezTo>
                  <a:cubicBezTo>
                    <a:pt x="996" y="1974"/>
                    <a:pt x="996" y="1975"/>
                    <a:pt x="996" y="1976"/>
                  </a:cubicBezTo>
                  <a:cubicBezTo>
                    <a:pt x="996" y="1976"/>
                    <a:pt x="996" y="1976"/>
                    <a:pt x="996" y="1976"/>
                  </a:cubicBezTo>
                  <a:close/>
                  <a:moveTo>
                    <a:pt x="920" y="2045"/>
                  </a:moveTo>
                  <a:cubicBezTo>
                    <a:pt x="923" y="2050"/>
                    <a:pt x="928" y="2052"/>
                    <a:pt x="933" y="2053"/>
                  </a:cubicBezTo>
                  <a:cubicBezTo>
                    <a:pt x="929" y="2054"/>
                    <a:pt x="924" y="2053"/>
                    <a:pt x="920" y="2050"/>
                  </a:cubicBezTo>
                  <a:cubicBezTo>
                    <a:pt x="911" y="2045"/>
                    <a:pt x="905" y="2031"/>
                    <a:pt x="898" y="2016"/>
                  </a:cubicBezTo>
                  <a:cubicBezTo>
                    <a:pt x="893" y="2007"/>
                    <a:pt x="889" y="1997"/>
                    <a:pt x="883" y="1988"/>
                  </a:cubicBezTo>
                  <a:cubicBezTo>
                    <a:pt x="886" y="1990"/>
                    <a:pt x="888" y="1993"/>
                    <a:pt x="891" y="1995"/>
                  </a:cubicBezTo>
                  <a:cubicBezTo>
                    <a:pt x="906" y="2005"/>
                    <a:pt x="925" y="2009"/>
                    <a:pt x="945" y="2004"/>
                  </a:cubicBezTo>
                  <a:cubicBezTo>
                    <a:pt x="942" y="2008"/>
                    <a:pt x="941" y="2013"/>
                    <a:pt x="940" y="2017"/>
                  </a:cubicBezTo>
                  <a:cubicBezTo>
                    <a:pt x="933" y="2016"/>
                    <a:pt x="926" y="2019"/>
                    <a:pt x="922" y="2024"/>
                  </a:cubicBezTo>
                  <a:cubicBezTo>
                    <a:pt x="916" y="2031"/>
                    <a:pt x="916" y="2039"/>
                    <a:pt x="920" y="2045"/>
                  </a:cubicBezTo>
                  <a:close/>
                  <a:moveTo>
                    <a:pt x="789" y="2010"/>
                  </a:moveTo>
                  <a:cubicBezTo>
                    <a:pt x="789" y="1993"/>
                    <a:pt x="789" y="1976"/>
                    <a:pt x="788" y="1960"/>
                  </a:cubicBezTo>
                  <a:cubicBezTo>
                    <a:pt x="789" y="1960"/>
                    <a:pt x="791" y="1959"/>
                    <a:pt x="792" y="1959"/>
                  </a:cubicBezTo>
                  <a:cubicBezTo>
                    <a:pt x="795" y="1979"/>
                    <a:pt x="794" y="2000"/>
                    <a:pt x="793" y="2020"/>
                  </a:cubicBezTo>
                  <a:cubicBezTo>
                    <a:pt x="792" y="2052"/>
                    <a:pt x="791" y="2084"/>
                    <a:pt x="806" y="2107"/>
                  </a:cubicBezTo>
                  <a:cubicBezTo>
                    <a:pt x="786" y="2084"/>
                    <a:pt x="787" y="2048"/>
                    <a:pt x="789" y="2010"/>
                  </a:cubicBezTo>
                  <a:close/>
                  <a:moveTo>
                    <a:pt x="802" y="2113"/>
                  </a:moveTo>
                  <a:cubicBezTo>
                    <a:pt x="799" y="2111"/>
                    <a:pt x="797" y="2110"/>
                    <a:pt x="794" y="2108"/>
                  </a:cubicBezTo>
                  <a:cubicBezTo>
                    <a:pt x="796" y="2098"/>
                    <a:pt x="796" y="2098"/>
                    <a:pt x="796" y="2098"/>
                  </a:cubicBezTo>
                  <a:cubicBezTo>
                    <a:pt x="797" y="2101"/>
                    <a:pt x="799" y="2104"/>
                    <a:pt x="801" y="2107"/>
                  </a:cubicBezTo>
                  <a:lnTo>
                    <a:pt x="802" y="2113"/>
                  </a:lnTo>
                  <a:close/>
                  <a:moveTo>
                    <a:pt x="785" y="1966"/>
                  </a:moveTo>
                  <a:cubicBezTo>
                    <a:pt x="785" y="1969"/>
                    <a:pt x="785" y="1973"/>
                    <a:pt x="785" y="1976"/>
                  </a:cubicBezTo>
                  <a:cubicBezTo>
                    <a:pt x="757" y="1986"/>
                    <a:pt x="757" y="1986"/>
                    <a:pt x="757" y="1986"/>
                  </a:cubicBezTo>
                  <a:cubicBezTo>
                    <a:pt x="758" y="1983"/>
                    <a:pt x="758" y="1979"/>
                    <a:pt x="759" y="1976"/>
                  </a:cubicBezTo>
                  <a:lnTo>
                    <a:pt x="785" y="1966"/>
                  </a:lnTo>
                  <a:close/>
                  <a:moveTo>
                    <a:pt x="760" y="1971"/>
                  </a:moveTo>
                  <a:cubicBezTo>
                    <a:pt x="761" y="1968"/>
                    <a:pt x="762" y="1964"/>
                    <a:pt x="763" y="1961"/>
                  </a:cubicBezTo>
                  <a:cubicBezTo>
                    <a:pt x="770" y="1961"/>
                    <a:pt x="777" y="1961"/>
                    <a:pt x="784" y="1960"/>
                  </a:cubicBezTo>
                  <a:cubicBezTo>
                    <a:pt x="784" y="1961"/>
                    <a:pt x="784" y="1962"/>
                    <a:pt x="784" y="1962"/>
                  </a:cubicBezTo>
                  <a:lnTo>
                    <a:pt x="760" y="1971"/>
                  </a:lnTo>
                  <a:close/>
                  <a:moveTo>
                    <a:pt x="785" y="1980"/>
                  </a:moveTo>
                  <a:cubicBezTo>
                    <a:pt x="785" y="1983"/>
                    <a:pt x="785" y="1986"/>
                    <a:pt x="785" y="1989"/>
                  </a:cubicBezTo>
                  <a:cubicBezTo>
                    <a:pt x="756" y="2000"/>
                    <a:pt x="756" y="2000"/>
                    <a:pt x="756" y="2000"/>
                  </a:cubicBezTo>
                  <a:cubicBezTo>
                    <a:pt x="756" y="1997"/>
                    <a:pt x="756" y="1994"/>
                    <a:pt x="757" y="1990"/>
                  </a:cubicBezTo>
                  <a:lnTo>
                    <a:pt x="785" y="1980"/>
                  </a:lnTo>
                  <a:close/>
                  <a:moveTo>
                    <a:pt x="785" y="1993"/>
                  </a:moveTo>
                  <a:cubicBezTo>
                    <a:pt x="785" y="1997"/>
                    <a:pt x="785" y="2000"/>
                    <a:pt x="785" y="2003"/>
                  </a:cubicBezTo>
                  <a:cubicBezTo>
                    <a:pt x="756" y="2017"/>
                    <a:pt x="756" y="2017"/>
                    <a:pt x="756" y="2017"/>
                  </a:cubicBezTo>
                  <a:cubicBezTo>
                    <a:pt x="756" y="2013"/>
                    <a:pt x="756" y="2009"/>
                    <a:pt x="756" y="2004"/>
                  </a:cubicBezTo>
                  <a:lnTo>
                    <a:pt x="785" y="1993"/>
                  </a:lnTo>
                  <a:close/>
                  <a:moveTo>
                    <a:pt x="785" y="2008"/>
                  </a:moveTo>
                  <a:cubicBezTo>
                    <a:pt x="785" y="2008"/>
                    <a:pt x="785" y="2009"/>
                    <a:pt x="785" y="2010"/>
                  </a:cubicBezTo>
                  <a:cubicBezTo>
                    <a:pt x="785" y="2012"/>
                    <a:pt x="784" y="2015"/>
                    <a:pt x="784" y="2017"/>
                  </a:cubicBezTo>
                  <a:cubicBezTo>
                    <a:pt x="758" y="2033"/>
                    <a:pt x="758" y="2033"/>
                    <a:pt x="758" y="2033"/>
                  </a:cubicBezTo>
                  <a:cubicBezTo>
                    <a:pt x="757" y="2030"/>
                    <a:pt x="757" y="2026"/>
                    <a:pt x="756" y="2022"/>
                  </a:cubicBezTo>
                  <a:lnTo>
                    <a:pt x="785" y="2008"/>
                  </a:lnTo>
                  <a:close/>
                  <a:moveTo>
                    <a:pt x="784" y="2022"/>
                  </a:moveTo>
                  <a:cubicBezTo>
                    <a:pt x="784" y="2025"/>
                    <a:pt x="784" y="2028"/>
                    <a:pt x="784" y="2032"/>
                  </a:cubicBezTo>
                  <a:cubicBezTo>
                    <a:pt x="761" y="2050"/>
                    <a:pt x="761" y="2050"/>
                    <a:pt x="761" y="2050"/>
                  </a:cubicBezTo>
                  <a:cubicBezTo>
                    <a:pt x="760" y="2046"/>
                    <a:pt x="759" y="2042"/>
                    <a:pt x="759" y="2038"/>
                  </a:cubicBezTo>
                  <a:lnTo>
                    <a:pt x="784" y="2022"/>
                  </a:lnTo>
                  <a:close/>
                  <a:moveTo>
                    <a:pt x="784" y="2037"/>
                  </a:moveTo>
                  <a:cubicBezTo>
                    <a:pt x="784" y="2040"/>
                    <a:pt x="784" y="2044"/>
                    <a:pt x="784" y="2047"/>
                  </a:cubicBezTo>
                  <a:cubicBezTo>
                    <a:pt x="767" y="2066"/>
                    <a:pt x="767" y="2066"/>
                    <a:pt x="767" y="2066"/>
                  </a:cubicBezTo>
                  <a:cubicBezTo>
                    <a:pt x="765" y="2062"/>
                    <a:pt x="764" y="2058"/>
                    <a:pt x="763" y="2054"/>
                  </a:cubicBezTo>
                  <a:lnTo>
                    <a:pt x="784" y="2037"/>
                  </a:lnTo>
                  <a:close/>
                  <a:moveTo>
                    <a:pt x="785" y="2053"/>
                  </a:moveTo>
                  <a:cubicBezTo>
                    <a:pt x="785" y="2056"/>
                    <a:pt x="785" y="2059"/>
                    <a:pt x="785" y="2063"/>
                  </a:cubicBezTo>
                  <a:cubicBezTo>
                    <a:pt x="773" y="2081"/>
                    <a:pt x="773" y="2081"/>
                    <a:pt x="773" y="2081"/>
                  </a:cubicBezTo>
                  <a:cubicBezTo>
                    <a:pt x="772" y="2078"/>
                    <a:pt x="770" y="2074"/>
                    <a:pt x="768" y="2070"/>
                  </a:cubicBezTo>
                  <a:lnTo>
                    <a:pt x="785" y="2053"/>
                  </a:lnTo>
                  <a:close/>
                  <a:moveTo>
                    <a:pt x="786" y="2069"/>
                  </a:moveTo>
                  <a:cubicBezTo>
                    <a:pt x="787" y="2071"/>
                    <a:pt x="787" y="2074"/>
                    <a:pt x="788" y="2077"/>
                  </a:cubicBezTo>
                  <a:cubicBezTo>
                    <a:pt x="781" y="2093"/>
                    <a:pt x="781" y="2093"/>
                    <a:pt x="781" y="2093"/>
                  </a:cubicBezTo>
                  <a:cubicBezTo>
                    <a:pt x="780" y="2091"/>
                    <a:pt x="779" y="2090"/>
                    <a:pt x="777" y="2088"/>
                  </a:cubicBezTo>
                  <a:cubicBezTo>
                    <a:pt x="777" y="2087"/>
                    <a:pt x="776" y="2086"/>
                    <a:pt x="776" y="2085"/>
                  </a:cubicBezTo>
                  <a:lnTo>
                    <a:pt x="786" y="2069"/>
                  </a:lnTo>
                  <a:close/>
                  <a:moveTo>
                    <a:pt x="790" y="2083"/>
                  </a:moveTo>
                  <a:cubicBezTo>
                    <a:pt x="790" y="2086"/>
                    <a:pt x="792" y="2089"/>
                    <a:pt x="793" y="2092"/>
                  </a:cubicBezTo>
                  <a:cubicBezTo>
                    <a:pt x="791" y="2104"/>
                    <a:pt x="791" y="2104"/>
                    <a:pt x="791" y="2104"/>
                  </a:cubicBezTo>
                  <a:cubicBezTo>
                    <a:pt x="788" y="2102"/>
                    <a:pt x="786" y="2099"/>
                    <a:pt x="784" y="2097"/>
                  </a:cubicBezTo>
                  <a:lnTo>
                    <a:pt x="790" y="2083"/>
                  </a:lnTo>
                  <a:close/>
                  <a:moveTo>
                    <a:pt x="815" y="2103"/>
                  </a:moveTo>
                  <a:cubicBezTo>
                    <a:pt x="808" y="2101"/>
                    <a:pt x="808" y="2101"/>
                    <a:pt x="808" y="2101"/>
                  </a:cubicBezTo>
                  <a:cubicBezTo>
                    <a:pt x="806" y="2099"/>
                    <a:pt x="805" y="2096"/>
                    <a:pt x="804" y="2093"/>
                  </a:cubicBezTo>
                  <a:cubicBezTo>
                    <a:pt x="815" y="2096"/>
                    <a:pt x="815" y="2096"/>
                    <a:pt x="815" y="2096"/>
                  </a:cubicBezTo>
                  <a:cubicBezTo>
                    <a:pt x="815" y="2098"/>
                    <a:pt x="815" y="2100"/>
                    <a:pt x="815" y="2103"/>
                  </a:cubicBezTo>
                  <a:close/>
                  <a:moveTo>
                    <a:pt x="802" y="2088"/>
                  </a:moveTo>
                  <a:cubicBezTo>
                    <a:pt x="801" y="2085"/>
                    <a:pt x="800" y="2082"/>
                    <a:pt x="800" y="2079"/>
                  </a:cubicBezTo>
                  <a:cubicBezTo>
                    <a:pt x="817" y="2083"/>
                    <a:pt x="817" y="2083"/>
                    <a:pt x="817" y="2083"/>
                  </a:cubicBezTo>
                  <a:cubicBezTo>
                    <a:pt x="816" y="2086"/>
                    <a:pt x="816" y="2089"/>
                    <a:pt x="815" y="2092"/>
                  </a:cubicBezTo>
                  <a:lnTo>
                    <a:pt x="802" y="2088"/>
                  </a:lnTo>
                  <a:close/>
                  <a:moveTo>
                    <a:pt x="817" y="2121"/>
                  </a:moveTo>
                  <a:cubicBezTo>
                    <a:pt x="813" y="2119"/>
                    <a:pt x="809" y="2118"/>
                    <a:pt x="806" y="2116"/>
                  </a:cubicBezTo>
                  <a:cubicBezTo>
                    <a:pt x="805" y="2111"/>
                    <a:pt x="805" y="2111"/>
                    <a:pt x="805" y="2111"/>
                  </a:cubicBezTo>
                  <a:cubicBezTo>
                    <a:pt x="809" y="2115"/>
                    <a:pt x="813" y="2118"/>
                    <a:pt x="817" y="2121"/>
                  </a:cubicBezTo>
                  <a:close/>
                  <a:moveTo>
                    <a:pt x="811" y="2106"/>
                  </a:moveTo>
                  <a:cubicBezTo>
                    <a:pt x="816" y="2107"/>
                    <a:pt x="816" y="2107"/>
                    <a:pt x="816" y="2107"/>
                  </a:cubicBezTo>
                  <a:cubicBezTo>
                    <a:pt x="817" y="2110"/>
                    <a:pt x="818" y="2113"/>
                    <a:pt x="819" y="2116"/>
                  </a:cubicBezTo>
                  <a:cubicBezTo>
                    <a:pt x="816" y="2113"/>
                    <a:pt x="813" y="2109"/>
                    <a:pt x="811" y="2106"/>
                  </a:cubicBezTo>
                  <a:close/>
                  <a:moveTo>
                    <a:pt x="799" y="2075"/>
                  </a:moveTo>
                  <a:cubicBezTo>
                    <a:pt x="798" y="2072"/>
                    <a:pt x="798" y="2068"/>
                    <a:pt x="798" y="2065"/>
                  </a:cubicBezTo>
                  <a:cubicBezTo>
                    <a:pt x="819" y="2071"/>
                    <a:pt x="819" y="2071"/>
                    <a:pt x="819" y="2071"/>
                  </a:cubicBezTo>
                  <a:cubicBezTo>
                    <a:pt x="819" y="2074"/>
                    <a:pt x="818" y="2077"/>
                    <a:pt x="817" y="2080"/>
                  </a:cubicBezTo>
                  <a:lnTo>
                    <a:pt x="799" y="2075"/>
                  </a:lnTo>
                  <a:close/>
                  <a:moveTo>
                    <a:pt x="797" y="2061"/>
                  </a:moveTo>
                  <a:cubicBezTo>
                    <a:pt x="797" y="2057"/>
                    <a:pt x="797" y="2054"/>
                    <a:pt x="797" y="2051"/>
                  </a:cubicBezTo>
                  <a:cubicBezTo>
                    <a:pt x="823" y="2059"/>
                    <a:pt x="823" y="2059"/>
                    <a:pt x="823" y="2059"/>
                  </a:cubicBezTo>
                  <a:cubicBezTo>
                    <a:pt x="822" y="2060"/>
                    <a:pt x="822" y="2061"/>
                    <a:pt x="822" y="2062"/>
                  </a:cubicBezTo>
                  <a:cubicBezTo>
                    <a:pt x="821" y="2064"/>
                    <a:pt x="821" y="2066"/>
                    <a:pt x="820" y="2068"/>
                  </a:cubicBezTo>
                  <a:lnTo>
                    <a:pt x="797" y="2061"/>
                  </a:lnTo>
                  <a:close/>
                  <a:moveTo>
                    <a:pt x="797" y="2046"/>
                  </a:moveTo>
                  <a:cubicBezTo>
                    <a:pt x="797" y="2043"/>
                    <a:pt x="797" y="2039"/>
                    <a:pt x="797" y="2036"/>
                  </a:cubicBezTo>
                  <a:cubicBezTo>
                    <a:pt x="826" y="2046"/>
                    <a:pt x="826" y="2046"/>
                    <a:pt x="826" y="2046"/>
                  </a:cubicBezTo>
                  <a:cubicBezTo>
                    <a:pt x="825" y="2049"/>
                    <a:pt x="824" y="2052"/>
                    <a:pt x="824" y="2056"/>
                  </a:cubicBezTo>
                  <a:lnTo>
                    <a:pt x="797" y="2046"/>
                  </a:lnTo>
                  <a:close/>
                  <a:moveTo>
                    <a:pt x="797" y="2031"/>
                  </a:moveTo>
                  <a:cubicBezTo>
                    <a:pt x="797" y="2028"/>
                    <a:pt x="797" y="2024"/>
                    <a:pt x="797" y="2020"/>
                  </a:cubicBezTo>
                  <a:cubicBezTo>
                    <a:pt x="829" y="2031"/>
                    <a:pt x="829" y="2031"/>
                    <a:pt x="829" y="2031"/>
                  </a:cubicBezTo>
                  <a:cubicBezTo>
                    <a:pt x="829" y="2035"/>
                    <a:pt x="828" y="2038"/>
                    <a:pt x="827" y="2042"/>
                  </a:cubicBezTo>
                  <a:lnTo>
                    <a:pt x="797" y="2031"/>
                  </a:lnTo>
                  <a:close/>
                  <a:moveTo>
                    <a:pt x="797" y="2016"/>
                  </a:moveTo>
                  <a:cubicBezTo>
                    <a:pt x="798" y="2013"/>
                    <a:pt x="798" y="2009"/>
                    <a:pt x="798" y="2006"/>
                  </a:cubicBezTo>
                  <a:cubicBezTo>
                    <a:pt x="831" y="2017"/>
                    <a:pt x="831" y="2017"/>
                    <a:pt x="831" y="2017"/>
                  </a:cubicBezTo>
                  <a:cubicBezTo>
                    <a:pt x="830" y="2020"/>
                    <a:pt x="830" y="2024"/>
                    <a:pt x="830" y="2027"/>
                  </a:cubicBezTo>
                  <a:lnTo>
                    <a:pt x="797" y="2016"/>
                  </a:lnTo>
                  <a:close/>
                  <a:moveTo>
                    <a:pt x="798" y="2002"/>
                  </a:moveTo>
                  <a:cubicBezTo>
                    <a:pt x="798" y="1999"/>
                    <a:pt x="798" y="1996"/>
                    <a:pt x="798" y="1993"/>
                  </a:cubicBezTo>
                  <a:cubicBezTo>
                    <a:pt x="831" y="2002"/>
                    <a:pt x="831" y="2002"/>
                    <a:pt x="831" y="2002"/>
                  </a:cubicBezTo>
                  <a:cubicBezTo>
                    <a:pt x="831" y="2005"/>
                    <a:pt x="831" y="2009"/>
                    <a:pt x="831" y="2013"/>
                  </a:cubicBezTo>
                  <a:lnTo>
                    <a:pt x="798" y="2002"/>
                  </a:lnTo>
                  <a:close/>
                  <a:moveTo>
                    <a:pt x="798" y="1989"/>
                  </a:moveTo>
                  <a:cubicBezTo>
                    <a:pt x="798" y="1985"/>
                    <a:pt x="798" y="1982"/>
                    <a:pt x="798" y="1978"/>
                  </a:cubicBezTo>
                  <a:cubicBezTo>
                    <a:pt x="828" y="1987"/>
                    <a:pt x="828" y="1987"/>
                    <a:pt x="828" y="1987"/>
                  </a:cubicBezTo>
                  <a:cubicBezTo>
                    <a:pt x="829" y="1991"/>
                    <a:pt x="830" y="1994"/>
                    <a:pt x="830" y="1998"/>
                  </a:cubicBezTo>
                  <a:lnTo>
                    <a:pt x="798" y="1989"/>
                  </a:lnTo>
                  <a:close/>
                  <a:moveTo>
                    <a:pt x="797" y="1974"/>
                  </a:moveTo>
                  <a:cubicBezTo>
                    <a:pt x="797" y="1971"/>
                    <a:pt x="797" y="1968"/>
                    <a:pt x="796" y="1965"/>
                  </a:cubicBezTo>
                  <a:cubicBezTo>
                    <a:pt x="823" y="1971"/>
                    <a:pt x="823" y="1971"/>
                    <a:pt x="823" y="1971"/>
                  </a:cubicBezTo>
                  <a:cubicBezTo>
                    <a:pt x="825" y="1975"/>
                    <a:pt x="826" y="1979"/>
                    <a:pt x="827" y="1983"/>
                  </a:cubicBezTo>
                  <a:lnTo>
                    <a:pt x="797" y="1974"/>
                  </a:lnTo>
                  <a:close/>
                  <a:moveTo>
                    <a:pt x="796" y="1960"/>
                  </a:moveTo>
                  <a:cubicBezTo>
                    <a:pt x="796" y="1960"/>
                    <a:pt x="796" y="1959"/>
                    <a:pt x="796" y="1959"/>
                  </a:cubicBezTo>
                  <a:cubicBezTo>
                    <a:pt x="802" y="1957"/>
                    <a:pt x="808" y="1956"/>
                    <a:pt x="814" y="1954"/>
                  </a:cubicBezTo>
                  <a:cubicBezTo>
                    <a:pt x="817" y="1958"/>
                    <a:pt x="819" y="1962"/>
                    <a:pt x="821" y="1966"/>
                  </a:cubicBezTo>
                  <a:lnTo>
                    <a:pt x="796" y="1960"/>
                  </a:lnTo>
                  <a:close/>
                  <a:moveTo>
                    <a:pt x="734" y="1951"/>
                  </a:moveTo>
                  <a:cubicBezTo>
                    <a:pt x="734" y="1951"/>
                    <a:pt x="733" y="1951"/>
                    <a:pt x="733" y="1951"/>
                  </a:cubicBezTo>
                  <a:cubicBezTo>
                    <a:pt x="733" y="1951"/>
                    <a:pt x="733" y="1951"/>
                    <a:pt x="733" y="1951"/>
                  </a:cubicBezTo>
                  <a:cubicBezTo>
                    <a:pt x="689" y="1933"/>
                    <a:pt x="649" y="1863"/>
                    <a:pt x="659" y="1791"/>
                  </a:cubicBezTo>
                  <a:cubicBezTo>
                    <a:pt x="663" y="1790"/>
                    <a:pt x="666" y="1789"/>
                    <a:pt x="669" y="1788"/>
                  </a:cubicBezTo>
                  <a:cubicBezTo>
                    <a:pt x="653" y="1851"/>
                    <a:pt x="698" y="1927"/>
                    <a:pt x="737" y="1943"/>
                  </a:cubicBezTo>
                  <a:cubicBezTo>
                    <a:pt x="737" y="1943"/>
                    <a:pt x="737" y="1943"/>
                    <a:pt x="737" y="1943"/>
                  </a:cubicBezTo>
                  <a:cubicBezTo>
                    <a:pt x="775" y="1959"/>
                    <a:pt x="861" y="1937"/>
                    <a:pt x="894" y="1881"/>
                  </a:cubicBezTo>
                  <a:cubicBezTo>
                    <a:pt x="895" y="1884"/>
                    <a:pt x="897" y="1887"/>
                    <a:pt x="899" y="1890"/>
                  </a:cubicBezTo>
                  <a:cubicBezTo>
                    <a:pt x="856" y="1948"/>
                    <a:pt x="777" y="1969"/>
                    <a:pt x="734" y="1951"/>
                  </a:cubicBezTo>
                  <a:close/>
                  <a:moveTo>
                    <a:pt x="675" y="2092"/>
                  </a:moveTo>
                  <a:cubicBezTo>
                    <a:pt x="669" y="2090"/>
                    <a:pt x="663" y="2086"/>
                    <a:pt x="657" y="2082"/>
                  </a:cubicBezTo>
                  <a:cubicBezTo>
                    <a:pt x="687" y="2052"/>
                    <a:pt x="711" y="1995"/>
                    <a:pt x="729" y="1953"/>
                  </a:cubicBezTo>
                  <a:cubicBezTo>
                    <a:pt x="730" y="1953"/>
                    <a:pt x="731" y="1954"/>
                    <a:pt x="732" y="1954"/>
                  </a:cubicBezTo>
                  <a:cubicBezTo>
                    <a:pt x="732" y="1954"/>
                    <a:pt x="732" y="1954"/>
                    <a:pt x="732" y="1954"/>
                  </a:cubicBezTo>
                  <a:cubicBezTo>
                    <a:pt x="732" y="1954"/>
                    <a:pt x="732" y="1954"/>
                    <a:pt x="732" y="1954"/>
                  </a:cubicBezTo>
                  <a:cubicBezTo>
                    <a:pt x="733" y="1955"/>
                    <a:pt x="734" y="1955"/>
                    <a:pt x="735" y="1956"/>
                  </a:cubicBezTo>
                  <a:cubicBezTo>
                    <a:pt x="718" y="1998"/>
                    <a:pt x="694" y="2055"/>
                    <a:pt x="694" y="2098"/>
                  </a:cubicBezTo>
                  <a:cubicBezTo>
                    <a:pt x="687" y="2096"/>
                    <a:pt x="681" y="2095"/>
                    <a:pt x="675" y="2092"/>
                  </a:cubicBezTo>
                  <a:close/>
                  <a:moveTo>
                    <a:pt x="721" y="1949"/>
                  </a:moveTo>
                  <a:cubicBezTo>
                    <a:pt x="723" y="1950"/>
                    <a:pt x="724" y="1951"/>
                    <a:pt x="725" y="1951"/>
                  </a:cubicBezTo>
                  <a:cubicBezTo>
                    <a:pt x="708" y="1994"/>
                    <a:pt x="684" y="2051"/>
                    <a:pt x="654" y="2080"/>
                  </a:cubicBezTo>
                  <a:cubicBezTo>
                    <a:pt x="645" y="2074"/>
                    <a:pt x="637" y="2067"/>
                    <a:pt x="631" y="2059"/>
                  </a:cubicBezTo>
                  <a:cubicBezTo>
                    <a:pt x="668" y="2037"/>
                    <a:pt x="702" y="1995"/>
                    <a:pt x="721" y="1949"/>
                  </a:cubicBezTo>
                  <a:close/>
                  <a:moveTo>
                    <a:pt x="628" y="2057"/>
                  </a:moveTo>
                  <a:cubicBezTo>
                    <a:pt x="628" y="2057"/>
                    <a:pt x="628" y="2057"/>
                    <a:pt x="628" y="2057"/>
                  </a:cubicBezTo>
                  <a:cubicBezTo>
                    <a:pt x="619" y="2047"/>
                    <a:pt x="613" y="2037"/>
                    <a:pt x="609" y="2028"/>
                  </a:cubicBezTo>
                  <a:cubicBezTo>
                    <a:pt x="651" y="2019"/>
                    <a:pt x="695" y="1989"/>
                    <a:pt x="714" y="1944"/>
                  </a:cubicBezTo>
                  <a:cubicBezTo>
                    <a:pt x="715" y="1945"/>
                    <a:pt x="717" y="1946"/>
                    <a:pt x="718" y="1947"/>
                  </a:cubicBezTo>
                  <a:cubicBezTo>
                    <a:pt x="699" y="1993"/>
                    <a:pt x="665" y="2034"/>
                    <a:pt x="628" y="2057"/>
                  </a:cubicBezTo>
                  <a:close/>
                  <a:moveTo>
                    <a:pt x="739" y="1957"/>
                  </a:moveTo>
                  <a:cubicBezTo>
                    <a:pt x="740" y="1957"/>
                    <a:pt x="742" y="1958"/>
                    <a:pt x="743" y="1958"/>
                  </a:cubicBezTo>
                  <a:cubicBezTo>
                    <a:pt x="724" y="2005"/>
                    <a:pt x="719" y="2058"/>
                    <a:pt x="729" y="2100"/>
                  </a:cubicBezTo>
                  <a:cubicBezTo>
                    <a:pt x="719" y="2101"/>
                    <a:pt x="708" y="2100"/>
                    <a:pt x="698" y="2099"/>
                  </a:cubicBezTo>
                  <a:cubicBezTo>
                    <a:pt x="698" y="2056"/>
                    <a:pt x="721" y="1999"/>
                    <a:pt x="739" y="1957"/>
                  </a:cubicBezTo>
                  <a:close/>
                  <a:moveTo>
                    <a:pt x="747" y="1959"/>
                  </a:moveTo>
                  <a:cubicBezTo>
                    <a:pt x="749" y="1959"/>
                    <a:pt x="750" y="1960"/>
                    <a:pt x="752" y="1960"/>
                  </a:cubicBezTo>
                  <a:cubicBezTo>
                    <a:pt x="733" y="2005"/>
                    <a:pt x="743" y="2058"/>
                    <a:pt x="766" y="2094"/>
                  </a:cubicBezTo>
                  <a:cubicBezTo>
                    <a:pt x="758" y="2097"/>
                    <a:pt x="746" y="2099"/>
                    <a:pt x="733" y="2100"/>
                  </a:cubicBezTo>
                  <a:cubicBezTo>
                    <a:pt x="733" y="2100"/>
                    <a:pt x="733" y="2100"/>
                    <a:pt x="733" y="2100"/>
                  </a:cubicBezTo>
                  <a:cubicBezTo>
                    <a:pt x="723" y="2058"/>
                    <a:pt x="728" y="2005"/>
                    <a:pt x="747" y="1959"/>
                  </a:cubicBezTo>
                  <a:close/>
                  <a:moveTo>
                    <a:pt x="571" y="2009"/>
                  </a:moveTo>
                  <a:cubicBezTo>
                    <a:pt x="598" y="2004"/>
                    <a:pt x="620" y="1981"/>
                    <a:pt x="642" y="1957"/>
                  </a:cubicBezTo>
                  <a:cubicBezTo>
                    <a:pt x="656" y="1942"/>
                    <a:pt x="670" y="1927"/>
                    <a:pt x="686" y="1915"/>
                  </a:cubicBezTo>
                  <a:cubicBezTo>
                    <a:pt x="687" y="1916"/>
                    <a:pt x="688" y="1917"/>
                    <a:pt x="688" y="1918"/>
                  </a:cubicBezTo>
                  <a:cubicBezTo>
                    <a:pt x="676" y="1929"/>
                    <a:pt x="664" y="1942"/>
                    <a:pt x="653" y="1954"/>
                  </a:cubicBezTo>
                  <a:cubicBezTo>
                    <a:pt x="627" y="1981"/>
                    <a:pt x="602" y="2007"/>
                    <a:pt x="571" y="2009"/>
                  </a:cubicBezTo>
                  <a:close/>
                  <a:moveTo>
                    <a:pt x="640" y="2003"/>
                  </a:moveTo>
                  <a:cubicBezTo>
                    <a:pt x="636" y="2005"/>
                    <a:pt x="632" y="2007"/>
                    <a:pt x="628" y="2009"/>
                  </a:cubicBezTo>
                  <a:cubicBezTo>
                    <a:pt x="629" y="1983"/>
                    <a:pt x="629" y="1983"/>
                    <a:pt x="629" y="1983"/>
                  </a:cubicBezTo>
                  <a:cubicBezTo>
                    <a:pt x="632" y="1981"/>
                    <a:pt x="634" y="1978"/>
                    <a:pt x="637" y="1976"/>
                  </a:cubicBezTo>
                  <a:lnTo>
                    <a:pt x="640" y="2003"/>
                  </a:lnTo>
                  <a:close/>
                  <a:moveTo>
                    <a:pt x="625" y="1987"/>
                  </a:moveTo>
                  <a:cubicBezTo>
                    <a:pt x="624" y="2011"/>
                    <a:pt x="624" y="2011"/>
                    <a:pt x="624" y="2011"/>
                  </a:cubicBezTo>
                  <a:cubicBezTo>
                    <a:pt x="620" y="2012"/>
                    <a:pt x="617" y="2013"/>
                    <a:pt x="613" y="2015"/>
                  </a:cubicBezTo>
                  <a:cubicBezTo>
                    <a:pt x="617" y="1993"/>
                    <a:pt x="617" y="1993"/>
                    <a:pt x="617" y="1993"/>
                  </a:cubicBezTo>
                  <a:cubicBezTo>
                    <a:pt x="620" y="1991"/>
                    <a:pt x="622" y="1989"/>
                    <a:pt x="625" y="1987"/>
                  </a:cubicBezTo>
                  <a:close/>
                  <a:moveTo>
                    <a:pt x="556" y="2007"/>
                  </a:moveTo>
                  <a:cubicBezTo>
                    <a:pt x="559" y="2006"/>
                    <a:pt x="562" y="2004"/>
                    <a:pt x="565" y="2003"/>
                  </a:cubicBezTo>
                  <a:cubicBezTo>
                    <a:pt x="569" y="2006"/>
                    <a:pt x="569" y="2006"/>
                    <a:pt x="569" y="2006"/>
                  </a:cubicBezTo>
                  <a:cubicBezTo>
                    <a:pt x="565" y="2006"/>
                    <a:pt x="560" y="2007"/>
                    <a:pt x="556" y="2007"/>
                  </a:cubicBezTo>
                  <a:close/>
                  <a:moveTo>
                    <a:pt x="569" y="2013"/>
                  </a:moveTo>
                  <a:cubicBezTo>
                    <a:pt x="566" y="2016"/>
                    <a:pt x="566" y="2016"/>
                    <a:pt x="566" y="2016"/>
                  </a:cubicBezTo>
                  <a:cubicBezTo>
                    <a:pt x="562" y="2015"/>
                    <a:pt x="558" y="2014"/>
                    <a:pt x="554" y="2012"/>
                  </a:cubicBezTo>
                  <a:cubicBezTo>
                    <a:pt x="559" y="2013"/>
                    <a:pt x="564" y="2014"/>
                    <a:pt x="569" y="2013"/>
                  </a:cubicBezTo>
                  <a:close/>
                  <a:moveTo>
                    <a:pt x="568" y="2000"/>
                  </a:moveTo>
                  <a:cubicBezTo>
                    <a:pt x="570" y="1999"/>
                    <a:pt x="572" y="1997"/>
                    <a:pt x="573" y="1995"/>
                  </a:cubicBezTo>
                  <a:cubicBezTo>
                    <a:pt x="583" y="2001"/>
                    <a:pt x="583" y="2001"/>
                    <a:pt x="583" y="2001"/>
                  </a:cubicBezTo>
                  <a:cubicBezTo>
                    <a:pt x="580" y="2003"/>
                    <a:pt x="577" y="2004"/>
                    <a:pt x="574" y="2005"/>
                  </a:cubicBezTo>
                  <a:lnTo>
                    <a:pt x="568" y="2000"/>
                  </a:lnTo>
                  <a:close/>
                  <a:moveTo>
                    <a:pt x="679" y="1916"/>
                  </a:moveTo>
                  <a:cubicBezTo>
                    <a:pt x="677" y="1918"/>
                    <a:pt x="674" y="1920"/>
                    <a:pt x="672" y="1922"/>
                  </a:cubicBezTo>
                  <a:cubicBezTo>
                    <a:pt x="644" y="1907"/>
                    <a:pt x="644" y="1907"/>
                    <a:pt x="644" y="1907"/>
                  </a:cubicBezTo>
                  <a:cubicBezTo>
                    <a:pt x="648" y="1905"/>
                    <a:pt x="652" y="1903"/>
                    <a:pt x="656" y="1902"/>
                  </a:cubicBezTo>
                  <a:lnTo>
                    <a:pt x="679" y="1916"/>
                  </a:lnTo>
                  <a:close/>
                  <a:moveTo>
                    <a:pt x="660" y="1900"/>
                  </a:moveTo>
                  <a:cubicBezTo>
                    <a:pt x="665" y="1898"/>
                    <a:pt x="669" y="1897"/>
                    <a:pt x="674" y="1896"/>
                  </a:cubicBezTo>
                  <a:cubicBezTo>
                    <a:pt x="677" y="1902"/>
                    <a:pt x="680" y="1907"/>
                    <a:pt x="684" y="1912"/>
                  </a:cubicBezTo>
                  <a:cubicBezTo>
                    <a:pt x="683" y="1913"/>
                    <a:pt x="683" y="1913"/>
                    <a:pt x="682" y="1913"/>
                  </a:cubicBezTo>
                  <a:lnTo>
                    <a:pt x="660" y="1900"/>
                  </a:lnTo>
                  <a:close/>
                  <a:moveTo>
                    <a:pt x="669" y="1925"/>
                  </a:moveTo>
                  <a:cubicBezTo>
                    <a:pt x="666" y="1927"/>
                    <a:pt x="663" y="1930"/>
                    <a:pt x="661" y="1932"/>
                  </a:cubicBezTo>
                  <a:cubicBezTo>
                    <a:pt x="632" y="1915"/>
                    <a:pt x="632" y="1915"/>
                    <a:pt x="632" y="1915"/>
                  </a:cubicBezTo>
                  <a:cubicBezTo>
                    <a:pt x="635" y="1913"/>
                    <a:pt x="637" y="1911"/>
                    <a:pt x="640" y="1909"/>
                  </a:cubicBezTo>
                  <a:lnTo>
                    <a:pt x="669" y="1925"/>
                  </a:lnTo>
                  <a:close/>
                  <a:moveTo>
                    <a:pt x="658" y="1935"/>
                  </a:moveTo>
                  <a:cubicBezTo>
                    <a:pt x="656" y="1937"/>
                    <a:pt x="654" y="1939"/>
                    <a:pt x="652" y="1941"/>
                  </a:cubicBezTo>
                  <a:cubicBezTo>
                    <a:pt x="620" y="1926"/>
                    <a:pt x="620" y="1926"/>
                    <a:pt x="620" y="1926"/>
                  </a:cubicBezTo>
                  <a:cubicBezTo>
                    <a:pt x="623" y="1923"/>
                    <a:pt x="626" y="1920"/>
                    <a:pt x="629" y="1918"/>
                  </a:cubicBezTo>
                  <a:lnTo>
                    <a:pt x="658" y="1935"/>
                  </a:lnTo>
                  <a:close/>
                  <a:moveTo>
                    <a:pt x="649" y="1944"/>
                  </a:moveTo>
                  <a:cubicBezTo>
                    <a:pt x="647" y="1947"/>
                    <a:pt x="644" y="1949"/>
                    <a:pt x="642" y="1951"/>
                  </a:cubicBezTo>
                  <a:cubicBezTo>
                    <a:pt x="611" y="1937"/>
                    <a:pt x="611" y="1937"/>
                    <a:pt x="611" y="1937"/>
                  </a:cubicBezTo>
                  <a:cubicBezTo>
                    <a:pt x="613" y="1934"/>
                    <a:pt x="615" y="1931"/>
                    <a:pt x="618" y="1929"/>
                  </a:cubicBezTo>
                  <a:lnTo>
                    <a:pt x="649" y="1944"/>
                  </a:lnTo>
                  <a:close/>
                  <a:moveTo>
                    <a:pt x="639" y="1954"/>
                  </a:moveTo>
                  <a:cubicBezTo>
                    <a:pt x="637" y="1957"/>
                    <a:pt x="634" y="1960"/>
                    <a:pt x="631" y="1963"/>
                  </a:cubicBezTo>
                  <a:cubicBezTo>
                    <a:pt x="603" y="1949"/>
                    <a:pt x="603" y="1949"/>
                    <a:pt x="603" y="1949"/>
                  </a:cubicBezTo>
                  <a:cubicBezTo>
                    <a:pt x="605" y="1946"/>
                    <a:pt x="607" y="1943"/>
                    <a:pt x="609" y="1940"/>
                  </a:cubicBezTo>
                  <a:lnTo>
                    <a:pt x="639" y="1954"/>
                  </a:lnTo>
                  <a:close/>
                  <a:moveTo>
                    <a:pt x="629" y="1966"/>
                  </a:moveTo>
                  <a:cubicBezTo>
                    <a:pt x="626" y="1968"/>
                    <a:pt x="623" y="1971"/>
                    <a:pt x="621" y="1974"/>
                  </a:cubicBezTo>
                  <a:cubicBezTo>
                    <a:pt x="595" y="1961"/>
                    <a:pt x="595" y="1961"/>
                    <a:pt x="595" y="1961"/>
                  </a:cubicBezTo>
                  <a:cubicBezTo>
                    <a:pt x="597" y="1958"/>
                    <a:pt x="599" y="1955"/>
                    <a:pt x="601" y="1952"/>
                  </a:cubicBezTo>
                  <a:lnTo>
                    <a:pt x="629" y="1966"/>
                  </a:lnTo>
                  <a:close/>
                  <a:moveTo>
                    <a:pt x="618" y="1976"/>
                  </a:moveTo>
                  <a:cubicBezTo>
                    <a:pt x="615" y="1979"/>
                    <a:pt x="613" y="1981"/>
                    <a:pt x="610" y="1983"/>
                  </a:cubicBezTo>
                  <a:cubicBezTo>
                    <a:pt x="589" y="1972"/>
                    <a:pt x="589" y="1972"/>
                    <a:pt x="589" y="1972"/>
                  </a:cubicBezTo>
                  <a:cubicBezTo>
                    <a:pt x="590" y="1970"/>
                    <a:pt x="591" y="1969"/>
                    <a:pt x="592" y="1967"/>
                  </a:cubicBezTo>
                  <a:cubicBezTo>
                    <a:pt x="592" y="1966"/>
                    <a:pt x="593" y="1965"/>
                    <a:pt x="593" y="1965"/>
                  </a:cubicBezTo>
                  <a:lnTo>
                    <a:pt x="618" y="1976"/>
                  </a:lnTo>
                  <a:close/>
                  <a:moveTo>
                    <a:pt x="607" y="1986"/>
                  </a:moveTo>
                  <a:cubicBezTo>
                    <a:pt x="605" y="1988"/>
                    <a:pt x="602" y="1990"/>
                    <a:pt x="599" y="1992"/>
                  </a:cubicBezTo>
                  <a:cubicBezTo>
                    <a:pt x="583" y="1982"/>
                    <a:pt x="583" y="1982"/>
                    <a:pt x="583" y="1982"/>
                  </a:cubicBezTo>
                  <a:cubicBezTo>
                    <a:pt x="584" y="1980"/>
                    <a:pt x="586" y="1978"/>
                    <a:pt x="587" y="1975"/>
                  </a:cubicBezTo>
                  <a:lnTo>
                    <a:pt x="607" y="1986"/>
                  </a:lnTo>
                  <a:close/>
                  <a:moveTo>
                    <a:pt x="596" y="1995"/>
                  </a:moveTo>
                  <a:cubicBezTo>
                    <a:pt x="593" y="1996"/>
                    <a:pt x="590" y="1998"/>
                    <a:pt x="587" y="1999"/>
                  </a:cubicBezTo>
                  <a:cubicBezTo>
                    <a:pt x="576" y="1992"/>
                    <a:pt x="576" y="1992"/>
                    <a:pt x="576" y="1992"/>
                  </a:cubicBezTo>
                  <a:cubicBezTo>
                    <a:pt x="577" y="1990"/>
                    <a:pt x="579" y="1988"/>
                    <a:pt x="581" y="1986"/>
                  </a:cubicBezTo>
                  <a:lnTo>
                    <a:pt x="596" y="1995"/>
                  </a:lnTo>
                  <a:close/>
                  <a:moveTo>
                    <a:pt x="591" y="2009"/>
                  </a:moveTo>
                  <a:cubicBezTo>
                    <a:pt x="594" y="2008"/>
                    <a:pt x="597" y="2006"/>
                    <a:pt x="600" y="2005"/>
                  </a:cubicBezTo>
                  <a:cubicBezTo>
                    <a:pt x="594" y="2018"/>
                    <a:pt x="594" y="2018"/>
                    <a:pt x="594" y="2018"/>
                  </a:cubicBezTo>
                  <a:cubicBezTo>
                    <a:pt x="591" y="2019"/>
                    <a:pt x="587" y="2019"/>
                    <a:pt x="584" y="2019"/>
                  </a:cubicBezTo>
                  <a:lnTo>
                    <a:pt x="591" y="2009"/>
                  </a:lnTo>
                  <a:close/>
                  <a:moveTo>
                    <a:pt x="580" y="2019"/>
                  </a:moveTo>
                  <a:cubicBezTo>
                    <a:pt x="576" y="2018"/>
                    <a:pt x="573" y="2018"/>
                    <a:pt x="570" y="2017"/>
                  </a:cubicBezTo>
                  <a:cubicBezTo>
                    <a:pt x="575" y="2013"/>
                    <a:pt x="575" y="2013"/>
                    <a:pt x="575" y="2013"/>
                  </a:cubicBezTo>
                  <a:cubicBezTo>
                    <a:pt x="579" y="2013"/>
                    <a:pt x="582" y="2012"/>
                    <a:pt x="585" y="2011"/>
                  </a:cubicBezTo>
                  <a:lnTo>
                    <a:pt x="580" y="2019"/>
                  </a:lnTo>
                  <a:close/>
                  <a:moveTo>
                    <a:pt x="605" y="2002"/>
                  </a:moveTo>
                  <a:cubicBezTo>
                    <a:pt x="608" y="2000"/>
                    <a:pt x="610" y="1998"/>
                    <a:pt x="613" y="1997"/>
                  </a:cubicBezTo>
                  <a:cubicBezTo>
                    <a:pt x="609" y="2016"/>
                    <a:pt x="609" y="2016"/>
                    <a:pt x="609" y="2016"/>
                  </a:cubicBezTo>
                  <a:cubicBezTo>
                    <a:pt x="608" y="2016"/>
                    <a:pt x="607" y="2016"/>
                    <a:pt x="606" y="2016"/>
                  </a:cubicBezTo>
                  <a:cubicBezTo>
                    <a:pt x="603" y="2017"/>
                    <a:pt x="601" y="2017"/>
                    <a:pt x="599" y="2018"/>
                  </a:cubicBezTo>
                  <a:lnTo>
                    <a:pt x="605" y="2002"/>
                  </a:lnTo>
                  <a:close/>
                  <a:moveTo>
                    <a:pt x="647" y="1965"/>
                  </a:moveTo>
                  <a:cubicBezTo>
                    <a:pt x="654" y="1994"/>
                    <a:pt x="654" y="1994"/>
                    <a:pt x="654" y="1994"/>
                  </a:cubicBezTo>
                  <a:cubicBezTo>
                    <a:pt x="651" y="1997"/>
                    <a:pt x="647" y="1999"/>
                    <a:pt x="643" y="2001"/>
                  </a:cubicBezTo>
                  <a:cubicBezTo>
                    <a:pt x="640" y="1972"/>
                    <a:pt x="640" y="1972"/>
                    <a:pt x="640" y="1972"/>
                  </a:cubicBezTo>
                  <a:cubicBezTo>
                    <a:pt x="642" y="1970"/>
                    <a:pt x="645" y="1967"/>
                    <a:pt x="647" y="1965"/>
                  </a:cubicBezTo>
                  <a:close/>
                  <a:moveTo>
                    <a:pt x="650" y="1962"/>
                  </a:moveTo>
                  <a:cubicBezTo>
                    <a:pt x="652" y="1960"/>
                    <a:pt x="654" y="1958"/>
                    <a:pt x="655" y="1956"/>
                  </a:cubicBezTo>
                  <a:cubicBezTo>
                    <a:pt x="656" y="1956"/>
                    <a:pt x="656" y="1955"/>
                    <a:pt x="657" y="1955"/>
                  </a:cubicBezTo>
                  <a:cubicBezTo>
                    <a:pt x="667" y="1985"/>
                    <a:pt x="667" y="1985"/>
                    <a:pt x="667" y="1985"/>
                  </a:cubicBezTo>
                  <a:cubicBezTo>
                    <a:pt x="664" y="1987"/>
                    <a:pt x="661" y="1990"/>
                    <a:pt x="658" y="1992"/>
                  </a:cubicBezTo>
                  <a:lnTo>
                    <a:pt x="650" y="1962"/>
                  </a:lnTo>
                  <a:close/>
                  <a:moveTo>
                    <a:pt x="660" y="1952"/>
                  </a:moveTo>
                  <a:cubicBezTo>
                    <a:pt x="662" y="1949"/>
                    <a:pt x="664" y="1947"/>
                    <a:pt x="667" y="1944"/>
                  </a:cubicBezTo>
                  <a:cubicBezTo>
                    <a:pt x="680" y="1973"/>
                    <a:pt x="680" y="1973"/>
                    <a:pt x="680" y="1973"/>
                  </a:cubicBezTo>
                  <a:cubicBezTo>
                    <a:pt x="677" y="1976"/>
                    <a:pt x="673" y="1979"/>
                    <a:pt x="670" y="1982"/>
                  </a:cubicBezTo>
                  <a:lnTo>
                    <a:pt x="660" y="1952"/>
                  </a:lnTo>
                  <a:close/>
                  <a:moveTo>
                    <a:pt x="670" y="1941"/>
                  </a:moveTo>
                  <a:cubicBezTo>
                    <a:pt x="672" y="1939"/>
                    <a:pt x="674" y="1937"/>
                    <a:pt x="676" y="1935"/>
                  </a:cubicBezTo>
                  <a:cubicBezTo>
                    <a:pt x="689" y="1962"/>
                    <a:pt x="689" y="1962"/>
                    <a:pt x="689" y="1962"/>
                  </a:cubicBezTo>
                  <a:cubicBezTo>
                    <a:pt x="687" y="1965"/>
                    <a:pt x="685" y="1967"/>
                    <a:pt x="683" y="1970"/>
                  </a:cubicBezTo>
                  <a:lnTo>
                    <a:pt x="670" y="1941"/>
                  </a:lnTo>
                  <a:close/>
                  <a:moveTo>
                    <a:pt x="679" y="1932"/>
                  </a:moveTo>
                  <a:cubicBezTo>
                    <a:pt x="681" y="1930"/>
                    <a:pt x="684" y="1928"/>
                    <a:pt x="686" y="1925"/>
                  </a:cubicBezTo>
                  <a:cubicBezTo>
                    <a:pt x="698" y="1950"/>
                    <a:pt x="698" y="1950"/>
                    <a:pt x="698" y="1950"/>
                  </a:cubicBezTo>
                  <a:cubicBezTo>
                    <a:pt x="696" y="1953"/>
                    <a:pt x="694" y="1956"/>
                    <a:pt x="691" y="1959"/>
                  </a:cubicBezTo>
                  <a:lnTo>
                    <a:pt x="679" y="1932"/>
                  </a:lnTo>
                  <a:close/>
                  <a:moveTo>
                    <a:pt x="689" y="1923"/>
                  </a:moveTo>
                  <a:cubicBezTo>
                    <a:pt x="690" y="1922"/>
                    <a:pt x="690" y="1922"/>
                    <a:pt x="691" y="1921"/>
                  </a:cubicBezTo>
                  <a:cubicBezTo>
                    <a:pt x="695" y="1927"/>
                    <a:pt x="700" y="1932"/>
                    <a:pt x="705" y="1937"/>
                  </a:cubicBezTo>
                  <a:cubicBezTo>
                    <a:pt x="704" y="1940"/>
                    <a:pt x="702" y="1943"/>
                    <a:pt x="700" y="1946"/>
                  </a:cubicBezTo>
                  <a:lnTo>
                    <a:pt x="689" y="1923"/>
                  </a:lnTo>
                  <a:close/>
                  <a:moveTo>
                    <a:pt x="541" y="1852"/>
                  </a:moveTo>
                  <a:cubicBezTo>
                    <a:pt x="543" y="1848"/>
                    <a:pt x="545" y="1844"/>
                    <a:pt x="546" y="1839"/>
                  </a:cubicBezTo>
                  <a:cubicBezTo>
                    <a:pt x="557" y="1856"/>
                    <a:pt x="573" y="1867"/>
                    <a:pt x="591" y="1870"/>
                  </a:cubicBezTo>
                  <a:cubicBezTo>
                    <a:pt x="594" y="1871"/>
                    <a:pt x="598" y="1871"/>
                    <a:pt x="601" y="1871"/>
                  </a:cubicBezTo>
                  <a:cubicBezTo>
                    <a:pt x="590" y="1874"/>
                    <a:pt x="580" y="1877"/>
                    <a:pt x="571" y="1881"/>
                  </a:cubicBezTo>
                  <a:cubicBezTo>
                    <a:pt x="555" y="1886"/>
                    <a:pt x="541" y="1891"/>
                    <a:pt x="531" y="1889"/>
                  </a:cubicBezTo>
                  <a:cubicBezTo>
                    <a:pt x="526" y="1888"/>
                    <a:pt x="522" y="1885"/>
                    <a:pt x="520" y="1882"/>
                  </a:cubicBezTo>
                  <a:cubicBezTo>
                    <a:pt x="524" y="1885"/>
                    <a:pt x="529" y="1887"/>
                    <a:pt x="535" y="1886"/>
                  </a:cubicBezTo>
                  <a:cubicBezTo>
                    <a:pt x="542" y="1884"/>
                    <a:pt x="548" y="1878"/>
                    <a:pt x="548" y="1869"/>
                  </a:cubicBezTo>
                  <a:cubicBezTo>
                    <a:pt x="549" y="1862"/>
                    <a:pt x="546" y="1856"/>
                    <a:pt x="541" y="1852"/>
                  </a:cubicBezTo>
                  <a:close/>
                  <a:moveTo>
                    <a:pt x="592" y="1867"/>
                  </a:moveTo>
                  <a:cubicBezTo>
                    <a:pt x="573" y="1863"/>
                    <a:pt x="557" y="1852"/>
                    <a:pt x="547" y="1834"/>
                  </a:cubicBezTo>
                  <a:cubicBezTo>
                    <a:pt x="550" y="1817"/>
                    <a:pt x="544" y="1799"/>
                    <a:pt x="530" y="1783"/>
                  </a:cubicBezTo>
                  <a:cubicBezTo>
                    <a:pt x="530" y="1783"/>
                    <a:pt x="530" y="1782"/>
                    <a:pt x="530" y="1782"/>
                  </a:cubicBezTo>
                  <a:cubicBezTo>
                    <a:pt x="530" y="1782"/>
                    <a:pt x="531" y="1781"/>
                    <a:pt x="531" y="1781"/>
                  </a:cubicBezTo>
                  <a:cubicBezTo>
                    <a:pt x="536" y="1791"/>
                    <a:pt x="544" y="1800"/>
                    <a:pt x="554" y="1804"/>
                  </a:cubicBezTo>
                  <a:cubicBezTo>
                    <a:pt x="554" y="1817"/>
                    <a:pt x="559" y="1829"/>
                    <a:pt x="567" y="1839"/>
                  </a:cubicBezTo>
                  <a:cubicBezTo>
                    <a:pt x="576" y="1848"/>
                    <a:pt x="588" y="1854"/>
                    <a:pt x="599" y="1854"/>
                  </a:cubicBezTo>
                  <a:cubicBezTo>
                    <a:pt x="616" y="1854"/>
                    <a:pt x="629" y="1847"/>
                    <a:pt x="636" y="1833"/>
                  </a:cubicBezTo>
                  <a:cubicBezTo>
                    <a:pt x="640" y="1824"/>
                    <a:pt x="639" y="1815"/>
                    <a:pt x="634" y="1810"/>
                  </a:cubicBezTo>
                  <a:cubicBezTo>
                    <a:pt x="634" y="1809"/>
                    <a:pt x="633" y="1809"/>
                    <a:pt x="632" y="1809"/>
                  </a:cubicBezTo>
                  <a:cubicBezTo>
                    <a:pt x="632" y="1809"/>
                    <a:pt x="631" y="1810"/>
                    <a:pt x="631" y="1811"/>
                  </a:cubicBezTo>
                  <a:cubicBezTo>
                    <a:pt x="629" y="1819"/>
                    <a:pt x="622" y="1821"/>
                    <a:pt x="617" y="1820"/>
                  </a:cubicBezTo>
                  <a:cubicBezTo>
                    <a:pt x="611" y="1820"/>
                    <a:pt x="604" y="1814"/>
                    <a:pt x="604" y="1807"/>
                  </a:cubicBezTo>
                  <a:cubicBezTo>
                    <a:pt x="604" y="1799"/>
                    <a:pt x="609" y="1792"/>
                    <a:pt x="616" y="1789"/>
                  </a:cubicBezTo>
                  <a:cubicBezTo>
                    <a:pt x="624" y="1786"/>
                    <a:pt x="634" y="1787"/>
                    <a:pt x="641" y="1794"/>
                  </a:cubicBezTo>
                  <a:cubicBezTo>
                    <a:pt x="648" y="1800"/>
                    <a:pt x="652" y="1809"/>
                    <a:pt x="652" y="1819"/>
                  </a:cubicBezTo>
                  <a:cubicBezTo>
                    <a:pt x="652" y="1832"/>
                    <a:pt x="646" y="1845"/>
                    <a:pt x="636" y="1854"/>
                  </a:cubicBezTo>
                  <a:cubicBezTo>
                    <a:pt x="624" y="1865"/>
                    <a:pt x="608" y="1869"/>
                    <a:pt x="592" y="1867"/>
                  </a:cubicBezTo>
                  <a:close/>
                  <a:moveTo>
                    <a:pt x="324" y="1794"/>
                  </a:moveTo>
                  <a:cubicBezTo>
                    <a:pt x="324" y="1793"/>
                    <a:pt x="324" y="1793"/>
                    <a:pt x="323" y="1793"/>
                  </a:cubicBezTo>
                  <a:cubicBezTo>
                    <a:pt x="310" y="1790"/>
                    <a:pt x="303" y="1780"/>
                    <a:pt x="302" y="1771"/>
                  </a:cubicBezTo>
                  <a:cubicBezTo>
                    <a:pt x="301" y="1761"/>
                    <a:pt x="305" y="1752"/>
                    <a:pt x="314" y="1748"/>
                  </a:cubicBezTo>
                  <a:cubicBezTo>
                    <a:pt x="314" y="1747"/>
                    <a:pt x="315" y="1747"/>
                    <a:pt x="315" y="1746"/>
                  </a:cubicBezTo>
                  <a:cubicBezTo>
                    <a:pt x="315" y="1745"/>
                    <a:pt x="315" y="1745"/>
                    <a:pt x="314" y="1744"/>
                  </a:cubicBezTo>
                  <a:cubicBezTo>
                    <a:pt x="305" y="1737"/>
                    <a:pt x="301" y="1727"/>
                    <a:pt x="304" y="1718"/>
                  </a:cubicBezTo>
                  <a:cubicBezTo>
                    <a:pt x="306" y="1708"/>
                    <a:pt x="315" y="1700"/>
                    <a:pt x="327" y="1698"/>
                  </a:cubicBezTo>
                  <a:cubicBezTo>
                    <a:pt x="327" y="1698"/>
                    <a:pt x="328" y="1698"/>
                    <a:pt x="328" y="1697"/>
                  </a:cubicBezTo>
                  <a:cubicBezTo>
                    <a:pt x="328" y="1697"/>
                    <a:pt x="328" y="1696"/>
                    <a:pt x="328" y="1696"/>
                  </a:cubicBezTo>
                  <a:cubicBezTo>
                    <a:pt x="324" y="1685"/>
                    <a:pt x="329" y="1671"/>
                    <a:pt x="339" y="1664"/>
                  </a:cubicBezTo>
                  <a:cubicBezTo>
                    <a:pt x="352" y="1654"/>
                    <a:pt x="370" y="1655"/>
                    <a:pt x="387" y="1667"/>
                  </a:cubicBezTo>
                  <a:cubicBezTo>
                    <a:pt x="386" y="1671"/>
                    <a:pt x="385" y="1676"/>
                    <a:pt x="386" y="1681"/>
                  </a:cubicBezTo>
                  <a:cubicBezTo>
                    <a:pt x="386" y="1685"/>
                    <a:pt x="387" y="1689"/>
                    <a:pt x="388" y="1692"/>
                  </a:cubicBezTo>
                  <a:cubicBezTo>
                    <a:pt x="375" y="1681"/>
                    <a:pt x="354" y="1666"/>
                    <a:pt x="348" y="1672"/>
                  </a:cubicBezTo>
                  <a:cubicBezTo>
                    <a:pt x="347" y="1673"/>
                    <a:pt x="347" y="1674"/>
                    <a:pt x="347" y="1676"/>
                  </a:cubicBezTo>
                  <a:cubicBezTo>
                    <a:pt x="348" y="1683"/>
                    <a:pt x="365" y="1696"/>
                    <a:pt x="376" y="1704"/>
                  </a:cubicBezTo>
                  <a:cubicBezTo>
                    <a:pt x="369" y="1702"/>
                    <a:pt x="361" y="1702"/>
                    <a:pt x="358" y="1704"/>
                  </a:cubicBezTo>
                  <a:cubicBezTo>
                    <a:pt x="356" y="1705"/>
                    <a:pt x="355" y="1706"/>
                    <a:pt x="354" y="1708"/>
                  </a:cubicBezTo>
                  <a:cubicBezTo>
                    <a:pt x="354" y="1710"/>
                    <a:pt x="354" y="1711"/>
                    <a:pt x="355" y="1713"/>
                  </a:cubicBezTo>
                  <a:cubicBezTo>
                    <a:pt x="357" y="1715"/>
                    <a:pt x="359" y="1716"/>
                    <a:pt x="362" y="1718"/>
                  </a:cubicBezTo>
                  <a:cubicBezTo>
                    <a:pt x="342" y="1716"/>
                    <a:pt x="317" y="1715"/>
                    <a:pt x="316" y="1722"/>
                  </a:cubicBezTo>
                  <a:cubicBezTo>
                    <a:pt x="316" y="1723"/>
                    <a:pt x="316" y="1724"/>
                    <a:pt x="317" y="1725"/>
                  </a:cubicBezTo>
                  <a:cubicBezTo>
                    <a:pt x="321" y="1731"/>
                    <a:pt x="343" y="1734"/>
                    <a:pt x="360" y="1736"/>
                  </a:cubicBezTo>
                  <a:cubicBezTo>
                    <a:pt x="350" y="1738"/>
                    <a:pt x="344" y="1741"/>
                    <a:pt x="343" y="1746"/>
                  </a:cubicBezTo>
                  <a:cubicBezTo>
                    <a:pt x="343" y="1748"/>
                    <a:pt x="344" y="1749"/>
                    <a:pt x="346" y="1750"/>
                  </a:cubicBezTo>
                  <a:cubicBezTo>
                    <a:pt x="347" y="1752"/>
                    <a:pt x="350" y="1752"/>
                    <a:pt x="354" y="1753"/>
                  </a:cubicBezTo>
                  <a:cubicBezTo>
                    <a:pt x="339" y="1756"/>
                    <a:pt x="320" y="1762"/>
                    <a:pt x="317" y="1768"/>
                  </a:cubicBezTo>
                  <a:cubicBezTo>
                    <a:pt x="316" y="1769"/>
                    <a:pt x="316" y="1770"/>
                    <a:pt x="316" y="1771"/>
                  </a:cubicBezTo>
                  <a:cubicBezTo>
                    <a:pt x="317" y="1772"/>
                    <a:pt x="317" y="1773"/>
                    <a:pt x="319" y="1774"/>
                  </a:cubicBezTo>
                  <a:cubicBezTo>
                    <a:pt x="325" y="1777"/>
                    <a:pt x="343" y="1773"/>
                    <a:pt x="358" y="1768"/>
                  </a:cubicBezTo>
                  <a:cubicBezTo>
                    <a:pt x="355" y="1771"/>
                    <a:pt x="352" y="1773"/>
                    <a:pt x="351" y="1775"/>
                  </a:cubicBezTo>
                  <a:cubicBezTo>
                    <a:pt x="350" y="1777"/>
                    <a:pt x="351" y="1779"/>
                    <a:pt x="351" y="1780"/>
                  </a:cubicBezTo>
                  <a:cubicBezTo>
                    <a:pt x="352" y="1782"/>
                    <a:pt x="353" y="1783"/>
                    <a:pt x="355" y="1783"/>
                  </a:cubicBezTo>
                  <a:cubicBezTo>
                    <a:pt x="357" y="1784"/>
                    <a:pt x="360" y="1784"/>
                    <a:pt x="363" y="1783"/>
                  </a:cubicBezTo>
                  <a:cubicBezTo>
                    <a:pt x="350" y="1791"/>
                    <a:pt x="334" y="1803"/>
                    <a:pt x="332" y="1809"/>
                  </a:cubicBezTo>
                  <a:cubicBezTo>
                    <a:pt x="332" y="1811"/>
                    <a:pt x="332" y="1812"/>
                    <a:pt x="333" y="1813"/>
                  </a:cubicBezTo>
                  <a:cubicBezTo>
                    <a:pt x="333" y="1814"/>
                    <a:pt x="334" y="1815"/>
                    <a:pt x="336" y="1815"/>
                  </a:cubicBezTo>
                  <a:cubicBezTo>
                    <a:pt x="343" y="1816"/>
                    <a:pt x="359" y="1805"/>
                    <a:pt x="371" y="1796"/>
                  </a:cubicBezTo>
                  <a:cubicBezTo>
                    <a:pt x="369" y="1800"/>
                    <a:pt x="367" y="1803"/>
                    <a:pt x="367" y="1806"/>
                  </a:cubicBezTo>
                  <a:cubicBezTo>
                    <a:pt x="367" y="1808"/>
                    <a:pt x="367" y="1810"/>
                    <a:pt x="369" y="1811"/>
                  </a:cubicBezTo>
                  <a:cubicBezTo>
                    <a:pt x="370" y="1812"/>
                    <a:pt x="372" y="1813"/>
                    <a:pt x="374" y="1813"/>
                  </a:cubicBezTo>
                  <a:cubicBezTo>
                    <a:pt x="377" y="1813"/>
                    <a:pt x="380" y="1811"/>
                    <a:pt x="384" y="1808"/>
                  </a:cubicBezTo>
                  <a:cubicBezTo>
                    <a:pt x="375" y="1821"/>
                    <a:pt x="364" y="1837"/>
                    <a:pt x="365" y="1844"/>
                  </a:cubicBezTo>
                  <a:cubicBezTo>
                    <a:pt x="365" y="1845"/>
                    <a:pt x="366" y="1846"/>
                    <a:pt x="367" y="1847"/>
                  </a:cubicBezTo>
                  <a:cubicBezTo>
                    <a:pt x="367" y="1847"/>
                    <a:pt x="369" y="1848"/>
                    <a:pt x="370" y="1848"/>
                  </a:cubicBezTo>
                  <a:cubicBezTo>
                    <a:pt x="377" y="1846"/>
                    <a:pt x="388" y="1830"/>
                    <a:pt x="397" y="1817"/>
                  </a:cubicBezTo>
                  <a:cubicBezTo>
                    <a:pt x="396" y="1820"/>
                    <a:pt x="396" y="1823"/>
                    <a:pt x="397" y="1825"/>
                  </a:cubicBezTo>
                  <a:cubicBezTo>
                    <a:pt x="397" y="1826"/>
                    <a:pt x="398" y="1828"/>
                    <a:pt x="400" y="1828"/>
                  </a:cubicBezTo>
                  <a:cubicBezTo>
                    <a:pt x="401" y="1829"/>
                    <a:pt x="403" y="1829"/>
                    <a:pt x="405" y="1828"/>
                  </a:cubicBezTo>
                  <a:cubicBezTo>
                    <a:pt x="407" y="1827"/>
                    <a:pt x="409" y="1825"/>
                    <a:pt x="411" y="1822"/>
                  </a:cubicBezTo>
                  <a:cubicBezTo>
                    <a:pt x="407" y="1837"/>
                    <a:pt x="403" y="1855"/>
                    <a:pt x="406" y="1861"/>
                  </a:cubicBezTo>
                  <a:cubicBezTo>
                    <a:pt x="407" y="1862"/>
                    <a:pt x="408" y="1863"/>
                    <a:pt x="408" y="1863"/>
                  </a:cubicBezTo>
                  <a:cubicBezTo>
                    <a:pt x="409" y="1864"/>
                    <a:pt x="411" y="1864"/>
                    <a:pt x="412" y="1863"/>
                  </a:cubicBezTo>
                  <a:cubicBezTo>
                    <a:pt x="418" y="1859"/>
                    <a:pt x="423" y="1841"/>
                    <a:pt x="427" y="1826"/>
                  </a:cubicBezTo>
                  <a:cubicBezTo>
                    <a:pt x="427" y="1830"/>
                    <a:pt x="428" y="1833"/>
                    <a:pt x="430" y="1834"/>
                  </a:cubicBezTo>
                  <a:cubicBezTo>
                    <a:pt x="431" y="1836"/>
                    <a:pt x="432" y="1836"/>
                    <a:pt x="434" y="1836"/>
                  </a:cubicBezTo>
                  <a:cubicBezTo>
                    <a:pt x="438" y="1836"/>
                    <a:pt x="442" y="1830"/>
                    <a:pt x="444" y="1820"/>
                  </a:cubicBezTo>
                  <a:cubicBezTo>
                    <a:pt x="446" y="1836"/>
                    <a:pt x="449" y="1859"/>
                    <a:pt x="454" y="1863"/>
                  </a:cubicBezTo>
                  <a:cubicBezTo>
                    <a:pt x="456" y="1864"/>
                    <a:pt x="457" y="1864"/>
                    <a:pt x="458" y="1864"/>
                  </a:cubicBezTo>
                  <a:cubicBezTo>
                    <a:pt x="465" y="1863"/>
                    <a:pt x="464" y="1838"/>
                    <a:pt x="462" y="1818"/>
                  </a:cubicBezTo>
                  <a:cubicBezTo>
                    <a:pt x="463" y="1821"/>
                    <a:pt x="465" y="1823"/>
                    <a:pt x="467" y="1824"/>
                  </a:cubicBezTo>
                  <a:cubicBezTo>
                    <a:pt x="468" y="1825"/>
                    <a:pt x="470" y="1826"/>
                    <a:pt x="472" y="1825"/>
                  </a:cubicBezTo>
                  <a:cubicBezTo>
                    <a:pt x="474" y="1825"/>
                    <a:pt x="475" y="1824"/>
                    <a:pt x="476" y="1822"/>
                  </a:cubicBezTo>
                  <a:cubicBezTo>
                    <a:pt x="478" y="1818"/>
                    <a:pt x="477" y="1811"/>
                    <a:pt x="476" y="1804"/>
                  </a:cubicBezTo>
                  <a:cubicBezTo>
                    <a:pt x="484" y="1815"/>
                    <a:pt x="497" y="1832"/>
                    <a:pt x="504" y="1833"/>
                  </a:cubicBezTo>
                  <a:cubicBezTo>
                    <a:pt x="506" y="1833"/>
                    <a:pt x="507" y="1832"/>
                    <a:pt x="508" y="1832"/>
                  </a:cubicBezTo>
                  <a:cubicBezTo>
                    <a:pt x="514" y="1826"/>
                    <a:pt x="499" y="1805"/>
                    <a:pt x="487" y="1791"/>
                  </a:cubicBezTo>
                  <a:cubicBezTo>
                    <a:pt x="491" y="1793"/>
                    <a:pt x="495" y="1794"/>
                    <a:pt x="499" y="1794"/>
                  </a:cubicBezTo>
                  <a:cubicBezTo>
                    <a:pt x="504" y="1794"/>
                    <a:pt x="509" y="1794"/>
                    <a:pt x="513" y="1792"/>
                  </a:cubicBezTo>
                  <a:cubicBezTo>
                    <a:pt x="525" y="1809"/>
                    <a:pt x="526" y="1827"/>
                    <a:pt x="516" y="1840"/>
                  </a:cubicBezTo>
                  <a:cubicBezTo>
                    <a:pt x="508" y="1851"/>
                    <a:pt x="495" y="1855"/>
                    <a:pt x="484" y="1852"/>
                  </a:cubicBezTo>
                  <a:cubicBezTo>
                    <a:pt x="484" y="1851"/>
                    <a:pt x="483" y="1851"/>
                    <a:pt x="482" y="1852"/>
                  </a:cubicBezTo>
                  <a:cubicBezTo>
                    <a:pt x="482" y="1852"/>
                    <a:pt x="482" y="1852"/>
                    <a:pt x="481" y="1853"/>
                  </a:cubicBezTo>
                  <a:cubicBezTo>
                    <a:pt x="479" y="1865"/>
                    <a:pt x="472" y="1873"/>
                    <a:pt x="462" y="1876"/>
                  </a:cubicBezTo>
                  <a:cubicBezTo>
                    <a:pt x="453" y="1878"/>
                    <a:pt x="443" y="1875"/>
                    <a:pt x="435" y="1866"/>
                  </a:cubicBezTo>
                  <a:cubicBezTo>
                    <a:pt x="435" y="1865"/>
                    <a:pt x="434" y="1865"/>
                    <a:pt x="434" y="1865"/>
                  </a:cubicBezTo>
                  <a:cubicBezTo>
                    <a:pt x="433" y="1865"/>
                    <a:pt x="432" y="1865"/>
                    <a:pt x="432" y="1866"/>
                  </a:cubicBezTo>
                  <a:cubicBezTo>
                    <a:pt x="428" y="1874"/>
                    <a:pt x="419" y="1879"/>
                    <a:pt x="409" y="1877"/>
                  </a:cubicBezTo>
                  <a:cubicBezTo>
                    <a:pt x="400" y="1876"/>
                    <a:pt x="390" y="1870"/>
                    <a:pt x="387" y="1857"/>
                  </a:cubicBezTo>
                  <a:cubicBezTo>
                    <a:pt x="387" y="1856"/>
                    <a:pt x="386" y="1856"/>
                    <a:pt x="386" y="1855"/>
                  </a:cubicBezTo>
                  <a:cubicBezTo>
                    <a:pt x="385" y="1855"/>
                    <a:pt x="385" y="1855"/>
                    <a:pt x="384" y="1856"/>
                  </a:cubicBezTo>
                  <a:cubicBezTo>
                    <a:pt x="376" y="1861"/>
                    <a:pt x="367" y="1862"/>
                    <a:pt x="360" y="1857"/>
                  </a:cubicBezTo>
                  <a:cubicBezTo>
                    <a:pt x="351" y="1853"/>
                    <a:pt x="347" y="1844"/>
                    <a:pt x="347" y="1834"/>
                  </a:cubicBezTo>
                  <a:cubicBezTo>
                    <a:pt x="347" y="1833"/>
                    <a:pt x="347" y="1832"/>
                    <a:pt x="346" y="1832"/>
                  </a:cubicBezTo>
                  <a:cubicBezTo>
                    <a:pt x="345" y="1832"/>
                    <a:pt x="345" y="1832"/>
                    <a:pt x="345" y="1832"/>
                  </a:cubicBezTo>
                  <a:cubicBezTo>
                    <a:pt x="345" y="1832"/>
                    <a:pt x="345" y="1832"/>
                    <a:pt x="345" y="1832"/>
                  </a:cubicBezTo>
                  <a:cubicBezTo>
                    <a:pt x="335" y="1833"/>
                    <a:pt x="327" y="1828"/>
                    <a:pt x="322" y="1820"/>
                  </a:cubicBezTo>
                  <a:cubicBezTo>
                    <a:pt x="318" y="1813"/>
                    <a:pt x="319" y="1803"/>
                    <a:pt x="324" y="1796"/>
                  </a:cubicBezTo>
                  <a:cubicBezTo>
                    <a:pt x="324" y="1795"/>
                    <a:pt x="325" y="1794"/>
                    <a:pt x="324" y="1794"/>
                  </a:cubicBezTo>
                  <a:close/>
                  <a:moveTo>
                    <a:pt x="298" y="1660"/>
                  </a:moveTo>
                  <a:cubicBezTo>
                    <a:pt x="294" y="1658"/>
                    <a:pt x="292" y="1654"/>
                    <a:pt x="290" y="1649"/>
                  </a:cubicBezTo>
                  <a:cubicBezTo>
                    <a:pt x="288" y="1639"/>
                    <a:pt x="293" y="1625"/>
                    <a:pt x="299" y="1609"/>
                  </a:cubicBezTo>
                  <a:cubicBezTo>
                    <a:pt x="302" y="1599"/>
                    <a:pt x="306" y="1589"/>
                    <a:pt x="309" y="1579"/>
                  </a:cubicBezTo>
                  <a:cubicBezTo>
                    <a:pt x="309" y="1582"/>
                    <a:pt x="309" y="1585"/>
                    <a:pt x="309" y="1589"/>
                  </a:cubicBezTo>
                  <a:cubicBezTo>
                    <a:pt x="313" y="1607"/>
                    <a:pt x="324" y="1623"/>
                    <a:pt x="341" y="1634"/>
                  </a:cubicBezTo>
                  <a:cubicBezTo>
                    <a:pt x="336" y="1635"/>
                    <a:pt x="332" y="1637"/>
                    <a:pt x="328" y="1639"/>
                  </a:cubicBezTo>
                  <a:cubicBezTo>
                    <a:pt x="324" y="1634"/>
                    <a:pt x="317" y="1631"/>
                    <a:pt x="310" y="1631"/>
                  </a:cubicBezTo>
                  <a:cubicBezTo>
                    <a:pt x="302" y="1632"/>
                    <a:pt x="296" y="1638"/>
                    <a:pt x="294" y="1645"/>
                  </a:cubicBezTo>
                  <a:cubicBezTo>
                    <a:pt x="293" y="1650"/>
                    <a:pt x="294" y="1656"/>
                    <a:pt x="298" y="1660"/>
                  </a:cubicBezTo>
                  <a:close/>
                  <a:moveTo>
                    <a:pt x="253" y="1579"/>
                  </a:moveTo>
                  <a:cubicBezTo>
                    <a:pt x="255" y="1578"/>
                    <a:pt x="257" y="1577"/>
                    <a:pt x="259" y="1575"/>
                  </a:cubicBezTo>
                  <a:cubicBezTo>
                    <a:pt x="256" y="1602"/>
                    <a:pt x="256" y="1628"/>
                    <a:pt x="268" y="1648"/>
                  </a:cubicBezTo>
                  <a:cubicBezTo>
                    <a:pt x="255" y="1631"/>
                    <a:pt x="252" y="1608"/>
                    <a:pt x="253" y="1579"/>
                  </a:cubicBezTo>
                  <a:close/>
                  <a:moveTo>
                    <a:pt x="262" y="1646"/>
                  </a:moveTo>
                  <a:cubicBezTo>
                    <a:pt x="262" y="1653"/>
                    <a:pt x="262" y="1653"/>
                    <a:pt x="262" y="1653"/>
                  </a:cubicBezTo>
                  <a:cubicBezTo>
                    <a:pt x="260" y="1651"/>
                    <a:pt x="258" y="1649"/>
                    <a:pt x="255" y="1647"/>
                  </a:cubicBezTo>
                  <a:cubicBezTo>
                    <a:pt x="258" y="1638"/>
                    <a:pt x="258" y="1638"/>
                    <a:pt x="258" y="1638"/>
                  </a:cubicBezTo>
                  <a:cubicBezTo>
                    <a:pt x="259" y="1640"/>
                    <a:pt x="261" y="1643"/>
                    <a:pt x="262" y="1646"/>
                  </a:cubicBezTo>
                  <a:close/>
                  <a:moveTo>
                    <a:pt x="249" y="1592"/>
                  </a:moveTo>
                  <a:cubicBezTo>
                    <a:pt x="249" y="1595"/>
                    <a:pt x="249" y="1598"/>
                    <a:pt x="249" y="1602"/>
                  </a:cubicBezTo>
                  <a:cubicBezTo>
                    <a:pt x="236" y="1619"/>
                    <a:pt x="236" y="1619"/>
                    <a:pt x="236" y="1619"/>
                  </a:cubicBezTo>
                  <a:cubicBezTo>
                    <a:pt x="235" y="1616"/>
                    <a:pt x="233" y="1612"/>
                    <a:pt x="232" y="1608"/>
                  </a:cubicBezTo>
                  <a:lnTo>
                    <a:pt x="249" y="1592"/>
                  </a:lnTo>
                  <a:close/>
                  <a:moveTo>
                    <a:pt x="230" y="1604"/>
                  </a:moveTo>
                  <a:cubicBezTo>
                    <a:pt x="230" y="1601"/>
                    <a:pt x="229" y="1599"/>
                    <a:pt x="228" y="1596"/>
                  </a:cubicBezTo>
                  <a:cubicBezTo>
                    <a:pt x="235" y="1592"/>
                    <a:pt x="242" y="1587"/>
                    <a:pt x="249" y="1582"/>
                  </a:cubicBezTo>
                  <a:cubicBezTo>
                    <a:pt x="249" y="1584"/>
                    <a:pt x="249" y="1585"/>
                    <a:pt x="249" y="1586"/>
                  </a:cubicBezTo>
                  <a:lnTo>
                    <a:pt x="230" y="1604"/>
                  </a:lnTo>
                  <a:close/>
                  <a:moveTo>
                    <a:pt x="250" y="1607"/>
                  </a:moveTo>
                  <a:cubicBezTo>
                    <a:pt x="250" y="1610"/>
                    <a:pt x="250" y="1613"/>
                    <a:pt x="251" y="1616"/>
                  </a:cubicBezTo>
                  <a:cubicBezTo>
                    <a:pt x="243" y="1632"/>
                    <a:pt x="243" y="1632"/>
                    <a:pt x="243" y="1632"/>
                  </a:cubicBezTo>
                  <a:cubicBezTo>
                    <a:pt x="241" y="1629"/>
                    <a:pt x="240" y="1626"/>
                    <a:pt x="238" y="1623"/>
                  </a:cubicBezTo>
                  <a:lnTo>
                    <a:pt x="250" y="1607"/>
                  </a:lnTo>
                  <a:close/>
                  <a:moveTo>
                    <a:pt x="252" y="1622"/>
                  </a:moveTo>
                  <a:cubicBezTo>
                    <a:pt x="253" y="1625"/>
                    <a:pt x="254" y="1628"/>
                    <a:pt x="255" y="1631"/>
                  </a:cubicBezTo>
                  <a:cubicBezTo>
                    <a:pt x="252" y="1643"/>
                    <a:pt x="252" y="1643"/>
                    <a:pt x="252" y="1643"/>
                  </a:cubicBezTo>
                  <a:cubicBezTo>
                    <a:pt x="250" y="1641"/>
                    <a:pt x="248" y="1638"/>
                    <a:pt x="246" y="1635"/>
                  </a:cubicBezTo>
                  <a:lnTo>
                    <a:pt x="252" y="1622"/>
                  </a:lnTo>
                  <a:close/>
                  <a:moveTo>
                    <a:pt x="277" y="1643"/>
                  </a:moveTo>
                  <a:cubicBezTo>
                    <a:pt x="269" y="1641"/>
                    <a:pt x="269" y="1641"/>
                    <a:pt x="269" y="1641"/>
                  </a:cubicBezTo>
                  <a:cubicBezTo>
                    <a:pt x="268" y="1639"/>
                    <a:pt x="267" y="1636"/>
                    <a:pt x="266" y="1633"/>
                  </a:cubicBezTo>
                  <a:cubicBezTo>
                    <a:pt x="277" y="1636"/>
                    <a:pt x="277" y="1636"/>
                    <a:pt x="277" y="1636"/>
                  </a:cubicBezTo>
                  <a:cubicBezTo>
                    <a:pt x="277" y="1639"/>
                    <a:pt x="277" y="1641"/>
                    <a:pt x="277" y="1643"/>
                  </a:cubicBezTo>
                  <a:close/>
                  <a:moveTo>
                    <a:pt x="264" y="1628"/>
                  </a:moveTo>
                  <a:cubicBezTo>
                    <a:pt x="264" y="1625"/>
                    <a:pt x="263" y="1622"/>
                    <a:pt x="263" y="1619"/>
                  </a:cubicBezTo>
                  <a:cubicBezTo>
                    <a:pt x="279" y="1624"/>
                    <a:pt x="279" y="1624"/>
                    <a:pt x="279" y="1624"/>
                  </a:cubicBezTo>
                  <a:cubicBezTo>
                    <a:pt x="279" y="1627"/>
                    <a:pt x="278" y="1630"/>
                    <a:pt x="278" y="1632"/>
                  </a:cubicBezTo>
                  <a:lnTo>
                    <a:pt x="264" y="1628"/>
                  </a:lnTo>
                  <a:close/>
                  <a:moveTo>
                    <a:pt x="266" y="1651"/>
                  </a:moveTo>
                  <a:cubicBezTo>
                    <a:pt x="269" y="1655"/>
                    <a:pt x="273" y="1658"/>
                    <a:pt x="278" y="1662"/>
                  </a:cubicBezTo>
                  <a:cubicBezTo>
                    <a:pt x="274" y="1660"/>
                    <a:pt x="270" y="1658"/>
                    <a:pt x="266" y="1656"/>
                  </a:cubicBezTo>
                  <a:lnTo>
                    <a:pt x="266" y="1651"/>
                  </a:lnTo>
                  <a:close/>
                  <a:moveTo>
                    <a:pt x="272" y="1646"/>
                  </a:moveTo>
                  <a:cubicBezTo>
                    <a:pt x="277" y="1647"/>
                    <a:pt x="277" y="1647"/>
                    <a:pt x="277" y="1647"/>
                  </a:cubicBezTo>
                  <a:cubicBezTo>
                    <a:pt x="278" y="1651"/>
                    <a:pt x="279" y="1654"/>
                    <a:pt x="280" y="1657"/>
                  </a:cubicBezTo>
                  <a:cubicBezTo>
                    <a:pt x="277" y="1653"/>
                    <a:pt x="274" y="1650"/>
                    <a:pt x="272" y="1646"/>
                  </a:cubicBezTo>
                  <a:close/>
                  <a:moveTo>
                    <a:pt x="262" y="1615"/>
                  </a:moveTo>
                  <a:cubicBezTo>
                    <a:pt x="262" y="1611"/>
                    <a:pt x="261" y="1608"/>
                    <a:pt x="261" y="1604"/>
                  </a:cubicBezTo>
                  <a:cubicBezTo>
                    <a:pt x="283" y="1612"/>
                    <a:pt x="283" y="1612"/>
                    <a:pt x="283" y="1612"/>
                  </a:cubicBezTo>
                  <a:cubicBezTo>
                    <a:pt x="282" y="1615"/>
                    <a:pt x="281" y="1618"/>
                    <a:pt x="280" y="1620"/>
                  </a:cubicBezTo>
                  <a:lnTo>
                    <a:pt x="262" y="1615"/>
                  </a:lnTo>
                  <a:close/>
                  <a:moveTo>
                    <a:pt x="261" y="1600"/>
                  </a:moveTo>
                  <a:cubicBezTo>
                    <a:pt x="261" y="1597"/>
                    <a:pt x="261" y="1594"/>
                    <a:pt x="261" y="1590"/>
                  </a:cubicBezTo>
                  <a:cubicBezTo>
                    <a:pt x="287" y="1601"/>
                    <a:pt x="287" y="1601"/>
                    <a:pt x="287" y="1601"/>
                  </a:cubicBezTo>
                  <a:cubicBezTo>
                    <a:pt x="286" y="1602"/>
                    <a:pt x="286" y="1603"/>
                    <a:pt x="286" y="1603"/>
                  </a:cubicBezTo>
                  <a:cubicBezTo>
                    <a:pt x="285" y="1605"/>
                    <a:pt x="285" y="1607"/>
                    <a:pt x="284" y="1608"/>
                  </a:cubicBezTo>
                  <a:lnTo>
                    <a:pt x="261" y="1600"/>
                  </a:lnTo>
                  <a:close/>
                  <a:moveTo>
                    <a:pt x="262" y="1586"/>
                  </a:moveTo>
                  <a:cubicBezTo>
                    <a:pt x="262" y="1582"/>
                    <a:pt x="262" y="1579"/>
                    <a:pt x="262" y="1575"/>
                  </a:cubicBezTo>
                  <a:cubicBezTo>
                    <a:pt x="291" y="1587"/>
                    <a:pt x="291" y="1587"/>
                    <a:pt x="291" y="1587"/>
                  </a:cubicBezTo>
                  <a:cubicBezTo>
                    <a:pt x="290" y="1590"/>
                    <a:pt x="289" y="1594"/>
                    <a:pt x="288" y="1597"/>
                  </a:cubicBezTo>
                  <a:lnTo>
                    <a:pt x="262" y="1586"/>
                  </a:lnTo>
                  <a:close/>
                  <a:moveTo>
                    <a:pt x="263" y="1571"/>
                  </a:moveTo>
                  <a:cubicBezTo>
                    <a:pt x="266" y="1569"/>
                    <a:pt x="269" y="1566"/>
                    <a:pt x="272" y="1563"/>
                  </a:cubicBezTo>
                  <a:cubicBezTo>
                    <a:pt x="295" y="1573"/>
                    <a:pt x="295" y="1573"/>
                    <a:pt x="295" y="1573"/>
                  </a:cubicBezTo>
                  <a:cubicBezTo>
                    <a:pt x="294" y="1576"/>
                    <a:pt x="293" y="1580"/>
                    <a:pt x="292" y="1583"/>
                  </a:cubicBezTo>
                  <a:lnTo>
                    <a:pt x="263" y="1571"/>
                  </a:lnTo>
                  <a:close/>
                  <a:moveTo>
                    <a:pt x="274" y="1560"/>
                  </a:moveTo>
                  <a:cubicBezTo>
                    <a:pt x="276" y="1557"/>
                    <a:pt x="278" y="1554"/>
                    <a:pt x="280" y="1552"/>
                  </a:cubicBezTo>
                  <a:cubicBezTo>
                    <a:pt x="297" y="1559"/>
                    <a:pt x="297" y="1559"/>
                    <a:pt x="297" y="1559"/>
                  </a:cubicBezTo>
                  <a:cubicBezTo>
                    <a:pt x="297" y="1562"/>
                    <a:pt x="296" y="1565"/>
                    <a:pt x="296" y="1569"/>
                  </a:cubicBezTo>
                  <a:lnTo>
                    <a:pt x="274" y="1560"/>
                  </a:lnTo>
                  <a:close/>
                  <a:moveTo>
                    <a:pt x="282" y="1548"/>
                  </a:moveTo>
                  <a:cubicBezTo>
                    <a:pt x="284" y="1546"/>
                    <a:pt x="285" y="1543"/>
                    <a:pt x="287" y="1539"/>
                  </a:cubicBezTo>
                  <a:cubicBezTo>
                    <a:pt x="298" y="1543"/>
                    <a:pt x="298" y="1543"/>
                    <a:pt x="298" y="1543"/>
                  </a:cubicBezTo>
                  <a:cubicBezTo>
                    <a:pt x="298" y="1547"/>
                    <a:pt x="298" y="1551"/>
                    <a:pt x="298" y="1555"/>
                  </a:cubicBezTo>
                  <a:lnTo>
                    <a:pt x="282" y="1548"/>
                  </a:lnTo>
                  <a:close/>
                  <a:moveTo>
                    <a:pt x="289" y="1536"/>
                  </a:moveTo>
                  <a:cubicBezTo>
                    <a:pt x="290" y="1533"/>
                    <a:pt x="291" y="1530"/>
                    <a:pt x="292" y="1527"/>
                  </a:cubicBezTo>
                  <a:cubicBezTo>
                    <a:pt x="297" y="1529"/>
                    <a:pt x="297" y="1529"/>
                    <a:pt x="297" y="1529"/>
                  </a:cubicBezTo>
                  <a:cubicBezTo>
                    <a:pt x="297" y="1532"/>
                    <a:pt x="298" y="1536"/>
                    <a:pt x="298" y="1539"/>
                  </a:cubicBezTo>
                  <a:lnTo>
                    <a:pt x="289" y="1536"/>
                  </a:lnTo>
                  <a:close/>
                  <a:moveTo>
                    <a:pt x="293" y="1523"/>
                  </a:moveTo>
                  <a:cubicBezTo>
                    <a:pt x="293" y="1522"/>
                    <a:pt x="294" y="1520"/>
                    <a:pt x="294" y="1518"/>
                  </a:cubicBezTo>
                  <a:cubicBezTo>
                    <a:pt x="295" y="1520"/>
                    <a:pt x="296" y="1522"/>
                    <a:pt x="296" y="1524"/>
                  </a:cubicBezTo>
                  <a:lnTo>
                    <a:pt x="293" y="1523"/>
                  </a:lnTo>
                  <a:close/>
                  <a:moveTo>
                    <a:pt x="229" y="1447"/>
                  </a:moveTo>
                  <a:cubicBezTo>
                    <a:pt x="229" y="1447"/>
                    <a:pt x="229" y="1446"/>
                    <a:pt x="229" y="1446"/>
                  </a:cubicBezTo>
                  <a:cubicBezTo>
                    <a:pt x="229" y="1446"/>
                    <a:pt x="229" y="1446"/>
                    <a:pt x="229" y="1446"/>
                  </a:cubicBezTo>
                  <a:cubicBezTo>
                    <a:pt x="211" y="1402"/>
                    <a:pt x="231" y="1324"/>
                    <a:pt x="290" y="1281"/>
                  </a:cubicBezTo>
                  <a:cubicBezTo>
                    <a:pt x="293" y="1283"/>
                    <a:pt x="295" y="1285"/>
                    <a:pt x="299" y="1286"/>
                  </a:cubicBezTo>
                  <a:cubicBezTo>
                    <a:pt x="243" y="1319"/>
                    <a:pt x="221" y="1405"/>
                    <a:pt x="237" y="1443"/>
                  </a:cubicBezTo>
                  <a:cubicBezTo>
                    <a:pt x="237" y="1443"/>
                    <a:pt x="237" y="1443"/>
                    <a:pt x="237" y="1443"/>
                  </a:cubicBezTo>
                  <a:cubicBezTo>
                    <a:pt x="252" y="1481"/>
                    <a:pt x="329" y="1526"/>
                    <a:pt x="392" y="1511"/>
                  </a:cubicBezTo>
                  <a:cubicBezTo>
                    <a:pt x="390" y="1514"/>
                    <a:pt x="390" y="1517"/>
                    <a:pt x="389" y="1520"/>
                  </a:cubicBezTo>
                  <a:cubicBezTo>
                    <a:pt x="317" y="1531"/>
                    <a:pt x="247" y="1490"/>
                    <a:pt x="229" y="1447"/>
                  </a:cubicBezTo>
                  <a:close/>
                  <a:moveTo>
                    <a:pt x="167" y="1604"/>
                  </a:moveTo>
                  <a:cubicBezTo>
                    <a:pt x="162" y="1609"/>
                    <a:pt x="162" y="1609"/>
                    <a:pt x="162" y="1609"/>
                  </a:cubicBezTo>
                  <a:cubicBezTo>
                    <a:pt x="162" y="1606"/>
                    <a:pt x="161" y="1603"/>
                    <a:pt x="161" y="1600"/>
                  </a:cubicBezTo>
                  <a:cubicBezTo>
                    <a:pt x="169" y="1595"/>
                    <a:pt x="169" y="1595"/>
                    <a:pt x="169" y="1595"/>
                  </a:cubicBezTo>
                  <a:cubicBezTo>
                    <a:pt x="168" y="1598"/>
                    <a:pt x="167" y="1601"/>
                    <a:pt x="167" y="1604"/>
                  </a:cubicBezTo>
                  <a:close/>
                  <a:moveTo>
                    <a:pt x="168" y="1626"/>
                  </a:moveTo>
                  <a:cubicBezTo>
                    <a:pt x="166" y="1622"/>
                    <a:pt x="165" y="1618"/>
                    <a:pt x="163" y="1614"/>
                  </a:cubicBezTo>
                  <a:cubicBezTo>
                    <a:pt x="166" y="1611"/>
                    <a:pt x="166" y="1611"/>
                    <a:pt x="166" y="1611"/>
                  </a:cubicBezTo>
                  <a:cubicBezTo>
                    <a:pt x="166" y="1616"/>
                    <a:pt x="167" y="1621"/>
                    <a:pt x="168" y="1626"/>
                  </a:cubicBezTo>
                  <a:close/>
                  <a:moveTo>
                    <a:pt x="161" y="1596"/>
                  </a:moveTo>
                  <a:cubicBezTo>
                    <a:pt x="161" y="1592"/>
                    <a:pt x="161" y="1589"/>
                    <a:pt x="162" y="1585"/>
                  </a:cubicBezTo>
                  <a:cubicBezTo>
                    <a:pt x="175" y="1580"/>
                    <a:pt x="175" y="1580"/>
                    <a:pt x="175" y="1580"/>
                  </a:cubicBezTo>
                  <a:cubicBezTo>
                    <a:pt x="173" y="1583"/>
                    <a:pt x="172" y="1586"/>
                    <a:pt x="171" y="1589"/>
                  </a:cubicBezTo>
                  <a:lnTo>
                    <a:pt x="161" y="1596"/>
                  </a:lnTo>
                  <a:close/>
                  <a:moveTo>
                    <a:pt x="254" y="1494"/>
                  </a:moveTo>
                  <a:cubicBezTo>
                    <a:pt x="252" y="1496"/>
                    <a:pt x="250" y="1498"/>
                    <a:pt x="248" y="1501"/>
                  </a:cubicBezTo>
                  <a:cubicBezTo>
                    <a:pt x="221" y="1488"/>
                    <a:pt x="221" y="1488"/>
                    <a:pt x="221" y="1488"/>
                  </a:cubicBezTo>
                  <a:cubicBezTo>
                    <a:pt x="224" y="1486"/>
                    <a:pt x="227" y="1484"/>
                    <a:pt x="230" y="1482"/>
                  </a:cubicBezTo>
                  <a:lnTo>
                    <a:pt x="254" y="1494"/>
                  </a:lnTo>
                  <a:close/>
                  <a:moveTo>
                    <a:pt x="234" y="1480"/>
                  </a:moveTo>
                  <a:cubicBezTo>
                    <a:pt x="237" y="1478"/>
                    <a:pt x="240" y="1476"/>
                    <a:pt x="243" y="1475"/>
                  </a:cubicBezTo>
                  <a:cubicBezTo>
                    <a:pt x="248" y="1480"/>
                    <a:pt x="253" y="1485"/>
                    <a:pt x="258" y="1489"/>
                  </a:cubicBezTo>
                  <a:cubicBezTo>
                    <a:pt x="258" y="1490"/>
                    <a:pt x="257" y="1490"/>
                    <a:pt x="257" y="1491"/>
                  </a:cubicBezTo>
                  <a:lnTo>
                    <a:pt x="234" y="1480"/>
                  </a:lnTo>
                  <a:close/>
                  <a:moveTo>
                    <a:pt x="245" y="1504"/>
                  </a:moveTo>
                  <a:cubicBezTo>
                    <a:pt x="243" y="1506"/>
                    <a:pt x="241" y="1508"/>
                    <a:pt x="238" y="1510"/>
                  </a:cubicBezTo>
                  <a:cubicBezTo>
                    <a:pt x="210" y="1497"/>
                    <a:pt x="210" y="1497"/>
                    <a:pt x="210" y="1497"/>
                  </a:cubicBezTo>
                  <a:cubicBezTo>
                    <a:pt x="213" y="1495"/>
                    <a:pt x="215" y="1493"/>
                    <a:pt x="217" y="1491"/>
                  </a:cubicBezTo>
                  <a:lnTo>
                    <a:pt x="245" y="1504"/>
                  </a:lnTo>
                  <a:close/>
                  <a:moveTo>
                    <a:pt x="235" y="1513"/>
                  </a:moveTo>
                  <a:cubicBezTo>
                    <a:pt x="233" y="1515"/>
                    <a:pt x="231" y="1518"/>
                    <a:pt x="228" y="1520"/>
                  </a:cubicBezTo>
                  <a:cubicBezTo>
                    <a:pt x="198" y="1510"/>
                    <a:pt x="198" y="1510"/>
                    <a:pt x="198" y="1510"/>
                  </a:cubicBezTo>
                  <a:cubicBezTo>
                    <a:pt x="201" y="1506"/>
                    <a:pt x="204" y="1503"/>
                    <a:pt x="207" y="1500"/>
                  </a:cubicBezTo>
                  <a:lnTo>
                    <a:pt x="235" y="1513"/>
                  </a:lnTo>
                  <a:close/>
                  <a:moveTo>
                    <a:pt x="225" y="1523"/>
                  </a:moveTo>
                  <a:cubicBezTo>
                    <a:pt x="225" y="1523"/>
                    <a:pt x="224" y="1524"/>
                    <a:pt x="224" y="1524"/>
                  </a:cubicBezTo>
                  <a:cubicBezTo>
                    <a:pt x="222" y="1526"/>
                    <a:pt x="220" y="1528"/>
                    <a:pt x="218" y="1530"/>
                  </a:cubicBezTo>
                  <a:cubicBezTo>
                    <a:pt x="188" y="1522"/>
                    <a:pt x="188" y="1522"/>
                    <a:pt x="188" y="1522"/>
                  </a:cubicBezTo>
                  <a:cubicBezTo>
                    <a:pt x="190" y="1519"/>
                    <a:pt x="193" y="1516"/>
                    <a:pt x="195" y="1513"/>
                  </a:cubicBezTo>
                  <a:lnTo>
                    <a:pt x="225" y="1523"/>
                  </a:lnTo>
                  <a:close/>
                  <a:moveTo>
                    <a:pt x="215" y="1533"/>
                  </a:moveTo>
                  <a:cubicBezTo>
                    <a:pt x="212" y="1535"/>
                    <a:pt x="210" y="1537"/>
                    <a:pt x="208" y="1540"/>
                  </a:cubicBezTo>
                  <a:cubicBezTo>
                    <a:pt x="178" y="1537"/>
                    <a:pt x="178" y="1537"/>
                    <a:pt x="178" y="1537"/>
                  </a:cubicBezTo>
                  <a:cubicBezTo>
                    <a:pt x="181" y="1533"/>
                    <a:pt x="183" y="1529"/>
                    <a:pt x="185" y="1526"/>
                  </a:cubicBezTo>
                  <a:lnTo>
                    <a:pt x="215" y="1533"/>
                  </a:lnTo>
                  <a:close/>
                  <a:moveTo>
                    <a:pt x="204" y="1543"/>
                  </a:moveTo>
                  <a:cubicBezTo>
                    <a:pt x="202" y="1546"/>
                    <a:pt x="199" y="1548"/>
                    <a:pt x="197" y="1551"/>
                  </a:cubicBezTo>
                  <a:cubicBezTo>
                    <a:pt x="171" y="1552"/>
                    <a:pt x="171" y="1552"/>
                    <a:pt x="171" y="1552"/>
                  </a:cubicBezTo>
                  <a:cubicBezTo>
                    <a:pt x="172" y="1548"/>
                    <a:pt x="174" y="1544"/>
                    <a:pt x="176" y="1540"/>
                  </a:cubicBezTo>
                  <a:lnTo>
                    <a:pt x="204" y="1543"/>
                  </a:lnTo>
                  <a:close/>
                  <a:moveTo>
                    <a:pt x="193" y="1555"/>
                  </a:moveTo>
                  <a:cubicBezTo>
                    <a:pt x="191" y="1557"/>
                    <a:pt x="189" y="1560"/>
                    <a:pt x="187" y="1562"/>
                  </a:cubicBezTo>
                  <a:cubicBezTo>
                    <a:pt x="165" y="1567"/>
                    <a:pt x="165" y="1567"/>
                    <a:pt x="165" y="1567"/>
                  </a:cubicBezTo>
                  <a:cubicBezTo>
                    <a:pt x="166" y="1563"/>
                    <a:pt x="168" y="1559"/>
                    <a:pt x="169" y="1556"/>
                  </a:cubicBezTo>
                  <a:lnTo>
                    <a:pt x="193" y="1555"/>
                  </a:lnTo>
                  <a:close/>
                  <a:moveTo>
                    <a:pt x="183" y="1567"/>
                  </a:moveTo>
                  <a:cubicBezTo>
                    <a:pt x="181" y="1570"/>
                    <a:pt x="180" y="1572"/>
                    <a:pt x="178" y="1574"/>
                  </a:cubicBezTo>
                  <a:cubicBezTo>
                    <a:pt x="162" y="1581"/>
                    <a:pt x="162" y="1581"/>
                    <a:pt x="162" y="1581"/>
                  </a:cubicBezTo>
                  <a:cubicBezTo>
                    <a:pt x="162" y="1579"/>
                    <a:pt x="163" y="1577"/>
                    <a:pt x="163" y="1574"/>
                  </a:cubicBezTo>
                  <a:cubicBezTo>
                    <a:pt x="164" y="1573"/>
                    <a:pt x="164" y="1572"/>
                    <a:pt x="164" y="1571"/>
                  </a:cubicBezTo>
                  <a:lnTo>
                    <a:pt x="183" y="1567"/>
                  </a:lnTo>
                  <a:close/>
                  <a:moveTo>
                    <a:pt x="226" y="1527"/>
                  </a:moveTo>
                  <a:cubicBezTo>
                    <a:pt x="238" y="1516"/>
                    <a:pt x="251" y="1504"/>
                    <a:pt x="261" y="1492"/>
                  </a:cubicBezTo>
                  <a:cubicBezTo>
                    <a:pt x="262" y="1492"/>
                    <a:pt x="263" y="1493"/>
                    <a:pt x="264" y="1494"/>
                  </a:cubicBezTo>
                  <a:cubicBezTo>
                    <a:pt x="253" y="1510"/>
                    <a:pt x="237" y="1524"/>
                    <a:pt x="223" y="1538"/>
                  </a:cubicBezTo>
                  <a:cubicBezTo>
                    <a:pt x="199" y="1560"/>
                    <a:pt x="176" y="1581"/>
                    <a:pt x="170" y="1608"/>
                  </a:cubicBezTo>
                  <a:cubicBezTo>
                    <a:pt x="172" y="1578"/>
                    <a:pt x="199" y="1553"/>
                    <a:pt x="226" y="1527"/>
                  </a:cubicBezTo>
                  <a:close/>
                  <a:moveTo>
                    <a:pt x="174" y="1611"/>
                  </a:moveTo>
                  <a:cubicBezTo>
                    <a:pt x="177" y="1615"/>
                    <a:pt x="177" y="1615"/>
                    <a:pt x="177" y="1615"/>
                  </a:cubicBezTo>
                  <a:cubicBezTo>
                    <a:pt x="175" y="1618"/>
                    <a:pt x="174" y="1621"/>
                    <a:pt x="173" y="1624"/>
                  </a:cubicBezTo>
                  <a:cubicBezTo>
                    <a:pt x="173" y="1619"/>
                    <a:pt x="173" y="1615"/>
                    <a:pt x="174" y="1611"/>
                  </a:cubicBezTo>
                  <a:close/>
                  <a:moveTo>
                    <a:pt x="175" y="1605"/>
                  </a:moveTo>
                  <a:cubicBezTo>
                    <a:pt x="176" y="1602"/>
                    <a:pt x="177" y="1599"/>
                    <a:pt x="178" y="1597"/>
                  </a:cubicBezTo>
                  <a:cubicBezTo>
                    <a:pt x="184" y="1607"/>
                    <a:pt x="184" y="1607"/>
                    <a:pt x="184" y="1607"/>
                  </a:cubicBezTo>
                  <a:cubicBezTo>
                    <a:pt x="183" y="1608"/>
                    <a:pt x="181" y="1610"/>
                    <a:pt x="180" y="1612"/>
                  </a:cubicBezTo>
                  <a:lnTo>
                    <a:pt x="175" y="1605"/>
                  </a:lnTo>
                  <a:close/>
                  <a:moveTo>
                    <a:pt x="180" y="1592"/>
                  </a:moveTo>
                  <a:cubicBezTo>
                    <a:pt x="182" y="1590"/>
                    <a:pt x="183" y="1587"/>
                    <a:pt x="185" y="1584"/>
                  </a:cubicBezTo>
                  <a:cubicBezTo>
                    <a:pt x="194" y="1599"/>
                    <a:pt x="194" y="1599"/>
                    <a:pt x="194" y="1599"/>
                  </a:cubicBezTo>
                  <a:cubicBezTo>
                    <a:pt x="192" y="1601"/>
                    <a:pt x="189" y="1602"/>
                    <a:pt x="187" y="1604"/>
                  </a:cubicBezTo>
                  <a:lnTo>
                    <a:pt x="180" y="1592"/>
                  </a:lnTo>
                  <a:close/>
                  <a:moveTo>
                    <a:pt x="188" y="1581"/>
                  </a:moveTo>
                  <a:cubicBezTo>
                    <a:pt x="189" y="1578"/>
                    <a:pt x="192" y="1575"/>
                    <a:pt x="194" y="1572"/>
                  </a:cubicBezTo>
                  <a:cubicBezTo>
                    <a:pt x="205" y="1592"/>
                    <a:pt x="205" y="1592"/>
                    <a:pt x="205" y="1592"/>
                  </a:cubicBezTo>
                  <a:cubicBezTo>
                    <a:pt x="202" y="1594"/>
                    <a:pt x="200" y="1595"/>
                    <a:pt x="197" y="1597"/>
                  </a:cubicBezTo>
                  <a:lnTo>
                    <a:pt x="188" y="1581"/>
                  </a:lnTo>
                  <a:close/>
                  <a:moveTo>
                    <a:pt x="196" y="1569"/>
                  </a:moveTo>
                  <a:cubicBezTo>
                    <a:pt x="199" y="1567"/>
                    <a:pt x="201" y="1564"/>
                    <a:pt x="203" y="1562"/>
                  </a:cubicBezTo>
                  <a:cubicBezTo>
                    <a:pt x="215" y="1586"/>
                    <a:pt x="215" y="1586"/>
                    <a:pt x="215" y="1586"/>
                  </a:cubicBezTo>
                  <a:cubicBezTo>
                    <a:pt x="214" y="1587"/>
                    <a:pt x="213" y="1587"/>
                    <a:pt x="213" y="1588"/>
                  </a:cubicBezTo>
                  <a:cubicBezTo>
                    <a:pt x="211" y="1589"/>
                    <a:pt x="209" y="1590"/>
                    <a:pt x="208" y="1591"/>
                  </a:cubicBezTo>
                  <a:lnTo>
                    <a:pt x="196" y="1569"/>
                  </a:lnTo>
                  <a:close/>
                  <a:moveTo>
                    <a:pt x="206" y="1559"/>
                  </a:moveTo>
                  <a:cubicBezTo>
                    <a:pt x="209" y="1556"/>
                    <a:pt x="211" y="1554"/>
                    <a:pt x="214" y="1551"/>
                  </a:cubicBezTo>
                  <a:cubicBezTo>
                    <a:pt x="227" y="1579"/>
                    <a:pt x="227" y="1579"/>
                    <a:pt x="227" y="1579"/>
                  </a:cubicBezTo>
                  <a:cubicBezTo>
                    <a:pt x="224" y="1581"/>
                    <a:pt x="221" y="1583"/>
                    <a:pt x="219" y="1584"/>
                  </a:cubicBezTo>
                  <a:lnTo>
                    <a:pt x="206" y="1559"/>
                  </a:lnTo>
                  <a:close/>
                  <a:moveTo>
                    <a:pt x="217" y="1548"/>
                  </a:moveTo>
                  <a:cubicBezTo>
                    <a:pt x="220" y="1546"/>
                    <a:pt x="222" y="1543"/>
                    <a:pt x="225" y="1541"/>
                  </a:cubicBezTo>
                  <a:cubicBezTo>
                    <a:pt x="240" y="1571"/>
                    <a:pt x="240" y="1571"/>
                    <a:pt x="240" y="1571"/>
                  </a:cubicBezTo>
                  <a:cubicBezTo>
                    <a:pt x="237" y="1573"/>
                    <a:pt x="234" y="1575"/>
                    <a:pt x="231" y="1577"/>
                  </a:cubicBezTo>
                  <a:lnTo>
                    <a:pt x="217" y="1548"/>
                  </a:lnTo>
                  <a:close/>
                  <a:moveTo>
                    <a:pt x="228" y="1538"/>
                  </a:moveTo>
                  <a:cubicBezTo>
                    <a:pt x="231" y="1535"/>
                    <a:pt x="233" y="1533"/>
                    <a:pt x="236" y="1531"/>
                  </a:cubicBezTo>
                  <a:cubicBezTo>
                    <a:pt x="251" y="1562"/>
                    <a:pt x="251" y="1562"/>
                    <a:pt x="251" y="1562"/>
                  </a:cubicBezTo>
                  <a:cubicBezTo>
                    <a:pt x="248" y="1564"/>
                    <a:pt x="246" y="1566"/>
                    <a:pt x="243" y="1568"/>
                  </a:cubicBezTo>
                  <a:lnTo>
                    <a:pt x="228" y="1538"/>
                  </a:lnTo>
                  <a:close/>
                  <a:moveTo>
                    <a:pt x="238" y="1528"/>
                  </a:moveTo>
                  <a:cubicBezTo>
                    <a:pt x="241" y="1526"/>
                    <a:pt x="243" y="1524"/>
                    <a:pt x="245" y="1522"/>
                  </a:cubicBezTo>
                  <a:cubicBezTo>
                    <a:pt x="262" y="1551"/>
                    <a:pt x="262" y="1551"/>
                    <a:pt x="262" y="1551"/>
                  </a:cubicBezTo>
                  <a:cubicBezTo>
                    <a:pt x="259" y="1554"/>
                    <a:pt x="257" y="1557"/>
                    <a:pt x="254" y="1559"/>
                  </a:cubicBezTo>
                  <a:lnTo>
                    <a:pt x="238" y="1528"/>
                  </a:lnTo>
                  <a:close/>
                  <a:moveTo>
                    <a:pt x="248" y="1519"/>
                  </a:moveTo>
                  <a:cubicBezTo>
                    <a:pt x="250" y="1516"/>
                    <a:pt x="253" y="1514"/>
                    <a:pt x="255" y="1511"/>
                  </a:cubicBezTo>
                  <a:cubicBezTo>
                    <a:pt x="270" y="1539"/>
                    <a:pt x="270" y="1539"/>
                    <a:pt x="270" y="1539"/>
                  </a:cubicBezTo>
                  <a:cubicBezTo>
                    <a:pt x="269" y="1542"/>
                    <a:pt x="267" y="1545"/>
                    <a:pt x="264" y="1548"/>
                  </a:cubicBezTo>
                  <a:lnTo>
                    <a:pt x="248" y="1519"/>
                  </a:lnTo>
                  <a:close/>
                  <a:moveTo>
                    <a:pt x="258" y="1508"/>
                  </a:moveTo>
                  <a:cubicBezTo>
                    <a:pt x="260" y="1506"/>
                    <a:pt x="262" y="1503"/>
                    <a:pt x="264" y="1501"/>
                  </a:cubicBezTo>
                  <a:cubicBezTo>
                    <a:pt x="278" y="1524"/>
                    <a:pt x="278" y="1524"/>
                    <a:pt x="278" y="1524"/>
                  </a:cubicBezTo>
                  <a:cubicBezTo>
                    <a:pt x="277" y="1528"/>
                    <a:pt x="275" y="1532"/>
                    <a:pt x="273" y="1535"/>
                  </a:cubicBezTo>
                  <a:lnTo>
                    <a:pt x="258" y="1508"/>
                  </a:lnTo>
                  <a:close/>
                  <a:moveTo>
                    <a:pt x="266" y="1497"/>
                  </a:moveTo>
                  <a:cubicBezTo>
                    <a:pt x="267" y="1497"/>
                    <a:pt x="267" y="1496"/>
                    <a:pt x="267" y="1496"/>
                  </a:cubicBezTo>
                  <a:cubicBezTo>
                    <a:pt x="273" y="1499"/>
                    <a:pt x="278" y="1503"/>
                    <a:pt x="284" y="1506"/>
                  </a:cubicBezTo>
                  <a:cubicBezTo>
                    <a:pt x="283" y="1510"/>
                    <a:pt x="281" y="1515"/>
                    <a:pt x="280" y="1519"/>
                  </a:cubicBezTo>
                  <a:lnTo>
                    <a:pt x="266" y="1497"/>
                  </a:lnTo>
                  <a:close/>
                  <a:moveTo>
                    <a:pt x="88" y="1505"/>
                  </a:moveTo>
                  <a:cubicBezTo>
                    <a:pt x="85" y="1499"/>
                    <a:pt x="83" y="1492"/>
                    <a:pt x="82" y="1486"/>
                  </a:cubicBezTo>
                  <a:cubicBezTo>
                    <a:pt x="125" y="1486"/>
                    <a:pt x="182" y="1462"/>
                    <a:pt x="224" y="1445"/>
                  </a:cubicBezTo>
                  <a:cubicBezTo>
                    <a:pt x="225" y="1446"/>
                    <a:pt x="225" y="1447"/>
                    <a:pt x="225" y="1448"/>
                  </a:cubicBezTo>
                  <a:cubicBezTo>
                    <a:pt x="225" y="1448"/>
                    <a:pt x="225" y="1448"/>
                    <a:pt x="225" y="1448"/>
                  </a:cubicBezTo>
                  <a:cubicBezTo>
                    <a:pt x="225" y="1448"/>
                    <a:pt x="225" y="1448"/>
                    <a:pt x="226" y="1448"/>
                  </a:cubicBezTo>
                  <a:cubicBezTo>
                    <a:pt x="226" y="1449"/>
                    <a:pt x="226" y="1450"/>
                    <a:pt x="227" y="1451"/>
                  </a:cubicBezTo>
                  <a:cubicBezTo>
                    <a:pt x="184" y="1469"/>
                    <a:pt x="128" y="1492"/>
                    <a:pt x="97" y="1523"/>
                  </a:cubicBezTo>
                  <a:cubicBezTo>
                    <a:pt x="93" y="1517"/>
                    <a:pt x="90" y="1511"/>
                    <a:pt x="88" y="1505"/>
                  </a:cubicBezTo>
                  <a:close/>
                  <a:moveTo>
                    <a:pt x="219" y="1417"/>
                  </a:moveTo>
                  <a:cubicBezTo>
                    <a:pt x="216" y="1418"/>
                    <a:pt x="212" y="1419"/>
                    <a:pt x="209" y="1420"/>
                  </a:cubicBezTo>
                  <a:cubicBezTo>
                    <a:pt x="218" y="1395"/>
                    <a:pt x="218" y="1395"/>
                    <a:pt x="218" y="1395"/>
                  </a:cubicBezTo>
                  <a:cubicBezTo>
                    <a:pt x="218" y="1395"/>
                    <a:pt x="219" y="1395"/>
                    <a:pt x="220" y="1395"/>
                  </a:cubicBezTo>
                  <a:cubicBezTo>
                    <a:pt x="219" y="1403"/>
                    <a:pt x="219" y="1410"/>
                    <a:pt x="219" y="1417"/>
                  </a:cubicBezTo>
                  <a:close/>
                  <a:moveTo>
                    <a:pt x="160" y="1386"/>
                  </a:moveTo>
                  <a:cubicBezTo>
                    <a:pt x="180" y="1386"/>
                    <a:pt x="201" y="1385"/>
                    <a:pt x="221" y="1388"/>
                  </a:cubicBezTo>
                  <a:cubicBezTo>
                    <a:pt x="220" y="1389"/>
                    <a:pt x="220" y="1390"/>
                    <a:pt x="220" y="1392"/>
                  </a:cubicBezTo>
                  <a:cubicBezTo>
                    <a:pt x="203" y="1390"/>
                    <a:pt x="186" y="1391"/>
                    <a:pt x="170" y="1391"/>
                  </a:cubicBezTo>
                  <a:cubicBezTo>
                    <a:pt x="132" y="1392"/>
                    <a:pt x="96" y="1393"/>
                    <a:pt x="73" y="1373"/>
                  </a:cubicBezTo>
                  <a:cubicBezTo>
                    <a:pt x="96" y="1388"/>
                    <a:pt x="127" y="1387"/>
                    <a:pt x="160" y="1386"/>
                  </a:cubicBezTo>
                  <a:close/>
                  <a:moveTo>
                    <a:pt x="77" y="1364"/>
                  </a:moveTo>
                  <a:cubicBezTo>
                    <a:pt x="79" y="1365"/>
                    <a:pt x="82" y="1365"/>
                    <a:pt x="84" y="1365"/>
                  </a:cubicBezTo>
                  <a:cubicBezTo>
                    <a:pt x="87" y="1376"/>
                    <a:pt x="87" y="1376"/>
                    <a:pt x="87" y="1376"/>
                  </a:cubicBezTo>
                  <a:cubicBezTo>
                    <a:pt x="84" y="1375"/>
                    <a:pt x="81" y="1374"/>
                    <a:pt x="79" y="1372"/>
                  </a:cubicBezTo>
                  <a:lnTo>
                    <a:pt x="77" y="1364"/>
                  </a:lnTo>
                  <a:close/>
                  <a:moveTo>
                    <a:pt x="215" y="1383"/>
                  </a:moveTo>
                  <a:cubicBezTo>
                    <a:pt x="212" y="1383"/>
                    <a:pt x="209" y="1383"/>
                    <a:pt x="206" y="1382"/>
                  </a:cubicBezTo>
                  <a:cubicBezTo>
                    <a:pt x="197" y="1353"/>
                    <a:pt x="197" y="1353"/>
                    <a:pt x="197" y="1353"/>
                  </a:cubicBezTo>
                  <a:cubicBezTo>
                    <a:pt x="201" y="1354"/>
                    <a:pt x="205" y="1355"/>
                    <a:pt x="209" y="1357"/>
                  </a:cubicBezTo>
                  <a:lnTo>
                    <a:pt x="215" y="1383"/>
                  </a:lnTo>
                  <a:close/>
                  <a:moveTo>
                    <a:pt x="213" y="1359"/>
                  </a:moveTo>
                  <a:cubicBezTo>
                    <a:pt x="218" y="1361"/>
                    <a:pt x="222" y="1363"/>
                    <a:pt x="226" y="1366"/>
                  </a:cubicBezTo>
                  <a:cubicBezTo>
                    <a:pt x="224" y="1372"/>
                    <a:pt x="222" y="1378"/>
                    <a:pt x="221" y="1384"/>
                  </a:cubicBezTo>
                  <a:cubicBezTo>
                    <a:pt x="221" y="1384"/>
                    <a:pt x="220" y="1384"/>
                    <a:pt x="219" y="1384"/>
                  </a:cubicBezTo>
                  <a:lnTo>
                    <a:pt x="213" y="1359"/>
                  </a:lnTo>
                  <a:close/>
                  <a:moveTo>
                    <a:pt x="202" y="1382"/>
                  </a:moveTo>
                  <a:cubicBezTo>
                    <a:pt x="198" y="1382"/>
                    <a:pt x="195" y="1382"/>
                    <a:pt x="191" y="1382"/>
                  </a:cubicBezTo>
                  <a:cubicBezTo>
                    <a:pt x="182" y="1350"/>
                    <a:pt x="182" y="1350"/>
                    <a:pt x="182" y="1350"/>
                  </a:cubicBezTo>
                  <a:cubicBezTo>
                    <a:pt x="186" y="1350"/>
                    <a:pt x="189" y="1351"/>
                    <a:pt x="193" y="1351"/>
                  </a:cubicBezTo>
                  <a:lnTo>
                    <a:pt x="202" y="1382"/>
                  </a:lnTo>
                  <a:close/>
                  <a:moveTo>
                    <a:pt x="187" y="1382"/>
                  </a:moveTo>
                  <a:cubicBezTo>
                    <a:pt x="184" y="1382"/>
                    <a:pt x="181" y="1382"/>
                    <a:pt x="178" y="1382"/>
                  </a:cubicBezTo>
                  <a:cubicBezTo>
                    <a:pt x="167" y="1349"/>
                    <a:pt x="167" y="1349"/>
                    <a:pt x="167" y="1349"/>
                  </a:cubicBezTo>
                  <a:cubicBezTo>
                    <a:pt x="171" y="1349"/>
                    <a:pt x="174" y="1349"/>
                    <a:pt x="178" y="1349"/>
                  </a:cubicBezTo>
                  <a:lnTo>
                    <a:pt x="187" y="1382"/>
                  </a:lnTo>
                  <a:close/>
                  <a:moveTo>
                    <a:pt x="174" y="1382"/>
                  </a:moveTo>
                  <a:cubicBezTo>
                    <a:pt x="171" y="1382"/>
                    <a:pt x="167" y="1382"/>
                    <a:pt x="164" y="1382"/>
                  </a:cubicBezTo>
                  <a:cubicBezTo>
                    <a:pt x="153" y="1350"/>
                    <a:pt x="153" y="1350"/>
                    <a:pt x="153" y="1350"/>
                  </a:cubicBezTo>
                  <a:cubicBezTo>
                    <a:pt x="156" y="1350"/>
                    <a:pt x="159" y="1349"/>
                    <a:pt x="163" y="1349"/>
                  </a:cubicBezTo>
                  <a:lnTo>
                    <a:pt x="174" y="1382"/>
                  </a:lnTo>
                  <a:close/>
                  <a:moveTo>
                    <a:pt x="160" y="1382"/>
                  </a:moveTo>
                  <a:cubicBezTo>
                    <a:pt x="156" y="1383"/>
                    <a:pt x="152" y="1383"/>
                    <a:pt x="148" y="1383"/>
                  </a:cubicBezTo>
                  <a:cubicBezTo>
                    <a:pt x="138" y="1353"/>
                    <a:pt x="138" y="1353"/>
                    <a:pt x="138" y="1353"/>
                  </a:cubicBezTo>
                  <a:cubicBezTo>
                    <a:pt x="141" y="1352"/>
                    <a:pt x="145" y="1351"/>
                    <a:pt x="149" y="1351"/>
                  </a:cubicBezTo>
                  <a:lnTo>
                    <a:pt x="160" y="1382"/>
                  </a:lnTo>
                  <a:close/>
                  <a:moveTo>
                    <a:pt x="144" y="1383"/>
                  </a:moveTo>
                  <a:cubicBezTo>
                    <a:pt x="141" y="1383"/>
                    <a:pt x="137" y="1383"/>
                    <a:pt x="133" y="1383"/>
                  </a:cubicBezTo>
                  <a:cubicBezTo>
                    <a:pt x="124" y="1356"/>
                    <a:pt x="124" y="1356"/>
                    <a:pt x="124" y="1356"/>
                  </a:cubicBezTo>
                  <a:cubicBezTo>
                    <a:pt x="127" y="1355"/>
                    <a:pt x="131" y="1354"/>
                    <a:pt x="134" y="1354"/>
                  </a:cubicBezTo>
                  <a:lnTo>
                    <a:pt x="144" y="1383"/>
                  </a:lnTo>
                  <a:close/>
                  <a:moveTo>
                    <a:pt x="129" y="1383"/>
                  </a:moveTo>
                  <a:cubicBezTo>
                    <a:pt x="126" y="1383"/>
                    <a:pt x="122" y="1383"/>
                    <a:pt x="119" y="1382"/>
                  </a:cubicBezTo>
                  <a:cubicBezTo>
                    <a:pt x="112" y="1359"/>
                    <a:pt x="112" y="1359"/>
                    <a:pt x="112" y="1359"/>
                  </a:cubicBezTo>
                  <a:cubicBezTo>
                    <a:pt x="114" y="1359"/>
                    <a:pt x="116" y="1358"/>
                    <a:pt x="117" y="1358"/>
                  </a:cubicBezTo>
                  <a:cubicBezTo>
                    <a:pt x="118" y="1358"/>
                    <a:pt x="119" y="1357"/>
                    <a:pt x="120" y="1357"/>
                  </a:cubicBezTo>
                  <a:lnTo>
                    <a:pt x="129" y="1383"/>
                  </a:lnTo>
                  <a:close/>
                  <a:moveTo>
                    <a:pt x="115" y="1382"/>
                  </a:moveTo>
                  <a:cubicBezTo>
                    <a:pt x="111" y="1382"/>
                    <a:pt x="108" y="1381"/>
                    <a:pt x="105" y="1381"/>
                  </a:cubicBezTo>
                  <a:cubicBezTo>
                    <a:pt x="100" y="1362"/>
                    <a:pt x="100" y="1362"/>
                    <a:pt x="100" y="1362"/>
                  </a:cubicBezTo>
                  <a:cubicBezTo>
                    <a:pt x="103" y="1362"/>
                    <a:pt x="106" y="1361"/>
                    <a:pt x="108" y="1360"/>
                  </a:cubicBezTo>
                  <a:lnTo>
                    <a:pt x="115" y="1382"/>
                  </a:lnTo>
                  <a:close/>
                  <a:moveTo>
                    <a:pt x="101" y="1380"/>
                  </a:moveTo>
                  <a:cubicBezTo>
                    <a:pt x="97" y="1379"/>
                    <a:pt x="94" y="1379"/>
                    <a:pt x="91" y="1378"/>
                  </a:cubicBezTo>
                  <a:cubicBezTo>
                    <a:pt x="88" y="1364"/>
                    <a:pt x="88" y="1364"/>
                    <a:pt x="88" y="1364"/>
                  </a:cubicBezTo>
                  <a:cubicBezTo>
                    <a:pt x="91" y="1364"/>
                    <a:pt x="94" y="1364"/>
                    <a:pt x="96" y="1363"/>
                  </a:cubicBezTo>
                  <a:lnTo>
                    <a:pt x="101" y="1380"/>
                  </a:lnTo>
                  <a:close/>
                  <a:moveTo>
                    <a:pt x="64" y="1360"/>
                  </a:moveTo>
                  <a:cubicBezTo>
                    <a:pt x="67" y="1362"/>
                    <a:pt x="70" y="1363"/>
                    <a:pt x="73" y="1364"/>
                  </a:cubicBezTo>
                  <a:cubicBezTo>
                    <a:pt x="74" y="1369"/>
                    <a:pt x="74" y="1369"/>
                    <a:pt x="74" y="1369"/>
                  </a:cubicBezTo>
                  <a:cubicBezTo>
                    <a:pt x="70" y="1367"/>
                    <a:pt x="67" y="1364"/>
                    <a:pt x="64" y="1360"/>
                  </a:cubicBezTo>
                  <a:close/>
                  <a:moveTo>
                    <a:pt x="68" y="1374"/>
                  </a:moveTo>
                  <a:cubicBezTo>
                    <a:pt x="64" y="1374"/>
                    <a:pt x="64" y="1374"/>
                    <a:pt x="64" y="1374"/>
                  </a:cubicBezTo>
                  <a:cubicBezTo>
                    <a:pt x="62" y="1371"/>
                    <a:pt x="60" y="1367"/>
                    <a:pt x="59" y="1363"/>
                  </a:cubicBezTo>
                  <a:cubicBezTo>
                    <a:pt x="62" y="1367"/>
                    <a:pt x="65" y="1371"/>
                    <a:pt x="68" y="1374"/>
                  </a:cubicBezTo>
                  <a:close/>
                  <a:moveTo>
                    <a:pt x="73" y="1379"/>
                  </a:moveTo>
                  <a:cubicBezTo>
                    <a:pt x="76" y="1381"/>
                    <a:pt x="79" y="1382"/>
                    <a:pt x="81" y="1384"/>
                  </a:cubicBezTo>
                  <a:cubicBezTo>
                    <a:pt x="72" y="1386"/>
                    <a:pt x="72" y="1386"/>
                    <a:pt x="72" y="1386"/>
                  </a:cubicBezTo>
                  <a:cubicBezTo>
                    <a:pt x="70" y="1383"/>
                    <a:pt x="68" y="1381"/>
                    <a:pt x="67" y="1378"/>
                  </a:cubicBezTo>
                  <a:lnTo>
                    <a:pt x="73" y="1379"/>
                  </a:lnTo>
                  <a:close/>
                  <a:moveTo>
                    <a:pt x="87" y="1387"/>
                  </a:moveTo>
                  <a:cubicBezTo>
                    <a:pt x="90" y="1388"/>
                    <a:pt x="93" y="1389"/>
                    <a:pt x="96" y="1390"/>
                  </a:cubicBezTo>
                  <a:cubicBezTo>
                    <a:pt x="83" y="1396"/>
                    <a:pt x="83" y="1396"/>
                    <a:pt x="83" y="1396"/>
                  </a:cubicBezTo>
                  <a:cubicBezTo>
                    <a:pt x="80" y="1394"/>
                    <a:pt x="78" y="1391"/>
                    <a:pt x="75" y="1389"/>
                  </a:cubicBezTo>
                  <a:lnTo>
                    <a:pt x="87" y="1387"/>
                  </a:lnTo>
                  <a:close/>
                  <a:moveTo>
                    <a:pt x="103" y="1392"/>
                  </a:moveTo>
                  <a:cubicBezTo>
                    <a:pt x="105" y="1392"/>
                    <a:pt x="108" y="1393"/>
                    <a:pt x="111" y="1393"/>
                  </a:cubicBezTo>
                  <a:cubicBezTo>
                    <a:pt x="95" y="1404"/>
                    <a:pt x="95" y="1404"/>
                    <a:pt x="95" y="1404"/>
                  </a:cubicBezTo>
                  <a:cubicBezTo>
                    <a:pt x="94" y="1404"/>
                    <a:pt x="93" y="1403"/>
                    <a:pt x="92" y="1402"/>
                  </a:cubicBezTo>
                  <a:cubicBezTo>
                    <a:pt x="90" y="1401"/>
                    <a:pt x="88" y="1400"/>
                    <a:pt x="87" y="1399"/>
                  </a:cubicBezTo>
                  <a:lnTo>
                    <a:pt x="103" y="1392"/>
                  </a:lnTo>
                  <a:close/>
                  <a:moveTo>
                    <a:pt x="117" y="1394"/>
                  </a:moveTo>
                  <a:cubicBezTo>
                    <a:pt x="120" y="1395"/>
                    <a:pt x="124" y="1395"/>
                    <a:pt x="127" y="1395"/>
                  </a:cubicBezTo>
                  <a:cubicBezTo>
                    <a:pt x="109" y="1411"/>
                    <a:pt x="109" y="1411"/>
                    <a:pt x="109" y="1411"/>
                  </a:cubicBezTo>
                  <a:cubicBezTo>
                    <a:pt x="106" y="1410"/>
                    <a:pt x="102" y="1408"/>
                    <a:pt x="99" y="1406"/>
                  </a:cubicBezTo>
                  <a:lnTo>
                    <a:pt x="117" y="1394"/>
                  </a:lnTo>
                  <a:close/>
                  <a:moveTo>
                    <a:pt x="132" y="1395"/>
                  </a:moveTo>
                  <a:cubicBezTo>
                    <a:pt x="136" y="1396"/>
                    <a:pt x="139" y="1396"/>
                    <a:pt x="143" y="1396"/>
                  </a:cubicBezTo>
                  <a:cubicBezTo>
                    <a:pt x="125" y="1417"/>
                    <a:pt x="125" y="1417"/>
                    <a:pt x="125" y="1417"/>
                  </a:cubicBezTo>
                  <a:cubicBezTo>
                    <a:pt x="121" y="1416"/>
                    <a:pt x="117" y="1415"/>
                    <a:pt x="113" y="1413"/>
                  </a:cubicBezTo>
                  <a:lnTo>
                    <a:pt x="132" y="1395"/>
                  </a:lnTo>
                  <a:close/>
                  <a:moveTo>
                    <a:pt x="148" y="1396"/>
                  </a:moveTo>
                  <a:cubicBezTo>
                    <a:pt x="151" y="1396"/>
                    <a:pt x="155" y="1396"/>
                    <a:pt x="158" y="1395"/>
                  </a:cubicBezTo>
                  <a:cubicBezTo>
                    <a:pt x="142" y="1421"/>
                    <a:pt x="142" y="1421"/>
                    <a:pt x="142" y="1421"/>
                  </a:cubicBezTo>
                  <a:cubicBezTo>
                    <a:pt x="138" y="1420"/>
                    <a:pt x="134" y="1419"/>
                    <a:pt x="130" y="1418"/>
                  </a:cubicBezTo>
                  <a:lnTo>
                    <a:pt x="148" y="1396"/>
                  </a:lnTo>
                  <a:close/>
                  <a:moveTo>
                    <a:pt x="162" y="1395"/>
                  </a:moveTo>
                  <a:cubicBezTo>
                    <a:pt x="165" y="1395"/>
                    <a:pt x="167" y="1395"/>
                    <a:pt x="170" y="1395"/>
                  </a:cubicBezTo>
                  <a:cubicBezTo>
                    <a:pt x="171" y="1395"/>
                    <a:pt x="171" y="1395"/>
                    <a:pt x="172" y="1395"/>
                  </a:cubicBezTo>
                  <a:cubicBezTo>
                    <a:pt x="158" y="1423"/>
                    <a:pt x="158" y="1423"/>
                    <a:pt x="158" y="1423"/>
                  </a:cubicBezTo>
                  <a:cubicBezTo>
                    <a:pt x="154" y="1423"/>
                    <a:pt x="150" y="1423"/>
                    <a:pt x="146" y="1422"/>
                  </a:cubicBezTo>
                  <a:lnTo>
                    <a:pt x="162" y="1395"/>
                  </a:lnTo>
                  <a:close/>
                  <a:moveTo>
                    <a:pt x="176" y="1395"/>
                  </a:moveTo>
                  <a:cubicBezTo>
                    <a:pt x="180" y="1395"/>
                    <a:pt x="183" y="1395"/>
                    <a:pt x="186" y="1395"/>
                  </a:cubicBezTo>
                  <a:cubicBezTo>
                    <a:pt x="176" y="1424"/>
                    <a:pt x="176" y="1424"/>
                    <a:pt x="176" y="1424"/>
                  </a:cubicBezTo>
                  <a:cubicBezTo>
                    <a:pt x="171" y="1424"/>
                    <a:pt x="167" y="1424"/>
                    <a:pt x="162" y="1424"/>
                  </a:cubicBezTo>
                  <a:lnTo>
                    <a:pt x="176" y="1395"/>
                  </a:lnTo>
                  <a:close/>
                  <a:moveTo>
                    <a:pt x="191" y="1395"/>
                  </a:moveTo>
                  <a:cubicBezTo>
                    <a:pt x="194" y="1395"/>
                    <a:pt x="197" y="1395"/>
                    <a:pt x="200" y="1395"/>
                  </a:cubicBezTo>
                  <a:cubicBezTo>
                    <a:pt x="189" y="1423"/>
                    <a:pt x="189" y="1423"/>
                    <a:pt x="189" y="1423"/>
                  </a:cubicBezTo>
                  <a:cubicBezTo>
                    <a:pt x="186" y="1423"/>
                    <a:pt x="183" y="1424"/>
                    <a:pt x="180" y="1424"/>
                  </a:cubicBezTo>
                  <a:lnTo>
                    <a:pt x="191" y="1395"/>
                  </a:lnTo>
                  <a:close/>
                  <a:moveTo>
                    <a:pt x="204" y="1395"/>
                  </a:moveTo>
                  <a:cubicBezTo>
                    <a:pt x="207" y="1395"/>
                    <a:pt x="210" y="1395"/>
                    <a:pt x="214" y="1395"/>
                  </a:cubicBezTo>
                  <a:cubicBezTo>
                    <a:pt x="204" y="1421"/>
                    <a:pt x="204" y="1421"/>
                    <a:pt x="204" y="1421"/>
                  </a:cubicBezTo>
                  <a:cubicBezTo>
                    <a:pt x="201" y="1421"/>
                    <a:pt x="197" y="1422"/>
                    <a:pt x="194" y="1422"/>
                  </a:cubicBezTo>
                  <a:lnTo>
                    <a:pt x="204" y="1395"/>
                  </a:lnTo>
                  <a:close/>
                  <a:moveTo>
                    <a:pt x="220" y="1428"/>
                  </a:moveTo>
                  <a:cubicBezTo>
                    <a:pt x="220" y="1429"/>
                    <a:pt x="221" y="1431"/>
                    <a:pt x="221" y="1433"/>
                  </a:cubicBezTo>
                  <a:cubicBezTo>
                    <a:pt x="175" y="1452"/>
                    <a:pt x="122" y="1457"/>
                    <a:pt x="80" y="1447"/>
                  </a:cubicBezTo>
                  <a:cubicBezTo>
                    <a:pt x="80" y="1447"/>
                    <a:pt x="80" y="1447"/>
                    <a:pt x="80" y="1447"/>
                  </a:cubicBezTo>
                  <a:cubicBezTo>
                    <a:pt x="80" y="1434"/>
                    <a:pt x="83" y="1422"/>
                    <a:pt x="86" y="1413"/>
                  </a:cubicBezTo>
                  <a:cubicBezTo>
                    <a:pt x="122" y="1437"/>
                    <a:pt x="175" y="1447"/>
                    <a:pt x="220" y="1428"/>
                  </a:cubicBezTo>
                  <a:close/>
                  <a:moveTo>
                    <a:pt x="222" y="1437"/>
                  </a:moveTo>
                  <a:cubicBezTo>
                    <a:pt x="222" y="1438"/>
                    <a:pt x="223" y="1440"/>
                    <a:pt x="223" y="1441"/>
                  </a:cubicBezTo>
                  <a:cubicBezTo>
                    <a:pt x="181" y="1459"/>
                    <a:pt x="123" y="1482"/>
                    <a:pt x="81" y="1482"/>
                  </a:cubicBezTo>
                  <a:cubicBezTo>
                    <a:pt x="80" y="1472"/>
                    <a:pt x="79" y="1461"/>
                    <a:pt x="79" y="1451"/>
                  </a:cubicBezTo>
                  <a:cubicBezTo>
                    <a:pt x="122" y="1461"/>
                    <a:pt x="175" y="1456"/>
                    <a:pt x="222" y="1437"/>
                  </a:cubicBezTo>
                  <a:close/>
                  <a:moveTo>
                    <a:pt x="229" y="1454"/>
                  </a:moveTo>
                  <a:cubicBezTo>
                    <a:pt x="229" y="1456"/>
                    <a:pt x="230" y="1457"/>
                    <a:pt x="231" y="1458"/>
                  </a:cubicBezTo>
                  <a:cubicBezTo>
                    <a:pt x="184" y="1478"/>
                    <a:pt x="143" y="1512"/>
                    <a:pt x="120" y="1549"/>
                  </a:cubicBezTo>
                  <a:cubicBezTo>
                    <a:pt x="113" y="1542"/>
                    <a:pt x="106" y="1534"/>
                    <a:pt x="99" y="1526"/>
                  </a:cubicBezTo>
                  <a:cubicBezTo>
                    <a:pt x="129" y="1496"/>
                    <a:pt x="186" y="1472"/>
                    <a:pt x="229" y="1454"/>
                  </a:cubicBezTo>
                  <a:close/>
                  <a:moveTo>
                    <a:pt x="163" y="1240"/>
                  </a:moveTo>
                  <a:cubicBezTo>
                    <a:pt x="167" y="1239"/>
                    <a:pt x="171" y="1237"/>
                    <a:pt x="175" y="1235"/>
                  </a:cubicBezTo>
                  <a:cubicBezTo>
                    <a:pt x="171" y="1255"/>
                    <a:pt x="175" y="1274"/>
                    <a:pt x="185" y="1289"/>
                  </a:cubicBezTo>
                  <a:cubicBezTo>
                    <a:pt x="187" y="1292"/>
                    <a:pt x="189" y="1294"/>
                    <a:pt x="192" y="1297"/>
                  </a:cubicBezTo>
                  <a:cubicBezTo>
                    <a:pt x="182" y="1291"/>
                    <a:pt x="173" y="1286"/>
                    <a:pt x="164" y="1282"/>
                  </a:cubicBezTo>
                  <a:cubicBezTo>
                    <a:pt x="148" y="1275"/>
                    <a:pt x="135" y="1268"/>
                    <a:pt x="129" y="1260"/>
                  </a:cubicBezTo>
                  <a:cubicBezTo>
                    <a:pt x="127" y="1255"/>
                    <a:pt x="126" y="1251"/>
                    <a:pt x="127" y="1247"/>
                  </a:cubicBezTo>
                  <a:cubicBezTo>
                    <a:pt x="127" y="1252"/>
                    <a:pt x="130" y="1257"/>
                    <a:pt x="134" y="1260"/>
                  </a:cubicBezTo>
                  <a:cubicBezTo>
                    <a:pt x="141" y="1264"/>
                    <a:pt x="149" y="1263"/>
                    <a:pt x="156" y="1258"/>
                  </a:cubicBezTo>
                  <a:cubicBezTo>
                    <a:pt x="161" y="1253"/>
                    <a:pt x="164" y="1247"/>
                    <a:pt x="163" y="1240"/>
                  </a:cubicBezTo>
                  <a:close/>
                  <a:moveTo>
                    <a:pt x="188" y="1287"/>
                  </a:moveTo>
                  <a:cubicBezTo>
                    <a:pt x="178" y="1272"/>
                    <a:pt x="175" y="1252"/>
                    <a:pt x="180" y="1232"/>
                  </a:cubicBezTo>
                  <a:cubicBezTo>
                    <a:pt x="194" y="1222"/>
                    <a:pt x="202" y="1205"/>
                    <a:pt x="204" y="1183"/>
                  </a:cubicBezTo>
                  <a:cubicBezTo>
                    <a:pt x="204" y="1183"/>
                    <a:pt x="204" y="1183"/>
                    <a:pt x="204" y="1183"/>
                  </a:cubicBezTo>
                  <a:cubicBezTo>
                    <a:pt x="205" y="1183"/>
                    <a:pt x="205" y="1183"/>
                    <a:pt x="206" y="1183"/>
                  </a:cubicBezTo>
                  <a:cubicBezTo>
                    <a:pt x="202" y="1194"/>
                    <a:pt x="202" y="1206"/>
                    <a:pt x="206" y="1216"/>
                  </a:cubicBezTo>
                  <a:cubicBezTo>
                    <a:pt x="197" y="1225"/>
                    <a:pt x="191" y="1237"/>
                    <a:pt x="191" y="1250"/>
                  </a:cubicBezTo>
                  <a:cubicBezTo>
                    <a:pt x="190" y="1262"/>
                    <a:pt x="195" y="1275"/>
                    <a:pt x="203" y="1283"/>
                  </a:cubicBezTo>
                  <a:cubicBezTo>
                    <a:pt x="214" y="1295"/>
                    <a:pt x="229" y="1299"/>
                    <a:pt x="243" y="1294"/>
                  </a:cubicBezTo>
                  <a:cubicBezTo>
                    <a:pt x="252" y="1291"/>
                    <a:pt x="258" y="1284"/>
                    <a:pt x="259" y="1277"/>
                  </a:cubicBezTo>
                  <a:cubicBezTo>
                    <a:pt x="259" y="1276"/>
                    <a:pt x="258" y="1275"/>
                    <a:pt x="258" y="1275"/>
                  </a:cubicBezTo>
                  <a:cubicBezTo>
                    <a:pt x="257" y="1275"/>
                    <a:pt x="256" y="1275"/>
                    <a:pt x="256" y="1275"/>
                  </a:cubicBezTo>
                  <a:cubicBezTo>
                    <a:pt x="248" y="1279"/>
                    <a:pt x="242" y="1276"/>
                    <a:pt x="239" y="1272"/>
                  </a:cubicBezTo>
                  <a:cubicBezTo>
                    <a:pt x="235" y="1267"/>
                    <a:pt x="234" y="1259"/>
                    <a:pt x="240" y="1253"/>
                  </a:cubicBezTo>
                  <a:cubicBezTo>
                    <a:pt x="245" y="1248"/>
                    <a:pt x="253" y="1246"/>
                    <a:pt x="260" y="1249"/>
                  </a:cubicBezTo>
                  <a:cubicBezTo>
                    <a:pt x="268" y="1252"/>
                    <a:pt x="274" y="1260"/>
                    <a:pt x="275" y="1270"/>
                  </a:cubicBezTo>
                  <a:cubicBezTo>
                    <a:pt x="275" y="1279"/>
                    <a:pt x="272" y="1288"/>
                    <a:pt x="264" y="1296"/>
                  </a:cubicBezTo>
                  <a:cubicBezTo>
                    <a:pt x="255" y="1305"/>
                    <a:pt x="242" y="1310"/>
                    <a:pt x="228" y="1309"/>
                  </a:cubicBezTo>
                  <a:cubicBezTo>
                    <a:pt x="212" y="1308"/>
                    <a:pt x="198" y="1300"/>
                    <a:pt x="188" y="1287"/>
                  </a:cubicBezTo>
                  <a:close/>
                  <a:moveTo>
                    <a:pt x="78" y="1174"/>
                  </a:moveTo>
                  <a:cubicBezTo>
                    <a:pt x="77" y="1173"/>
                    <a:pt x="77" y="1173"/>
                    <a:pt x="76" y="1173"/>
                  </a:cubicBezTo>
                  <a:cubicBezTo>
                    <a:pt x="67" y="1176"/>
                    <a:pt x="57" y="1173"/>
                    <a:pt x="51" y="1165"/>
                  </a:cubicBezTo>
                  <a:cubicBezTo>
                    <a:pt x="46" y="1158"/>
                    <a:pt x="43" y="1147"/>
                    <a:pt x="51" y="1135"/>
                  </a:cubicBezTo>
                  <a:cubicBezTo>
                    <a:pt x="51" y="1135"/>
                    <a:pt x="51" y="1134"/>
                    <a:pt x="51" y="1133"/>
                  </a:cubicBezTo>
                  <a:cubicBezTo>
                    <a:pt x="50" y="1133"/>
                    <a:pt x="50" y="1132"/>
                    <a:pt x="49" y="1132"/>
                  </a:cubicBezTo>
                  <a:cubicBezTo>
                    <a:pt x="40" y="1130"/>
                    <a:pt x="33" y="1124"/>
                    <a:pt x="31" y="1116"/>
                  </a:cubicBezTo>
                  <a:cubicBezTo>
                    <a:pt x="28" y="1107"/>
                    <a:pt x="31" y="1098"/>
                    <a:pt x="38" y="1091"/>
                  </a:cubicBezTo>
                  <a:cubicBezTo>
                    <a:pt x="39" y="1090"/>
                    <a:pt x="39" y="1089"/>
                    <a:pt x="38" y="1088"/>
                  </a:cubicBezTo>
                  <a:cubicBezTo>
                    <a:pt x="38" y="1088"/>
                    <a:pt x="38" y="1088"/>
                    <a:pt x="38" y="1088"/>
                  </a:cubicBezTo>
                  <a:cubicBezTo>
                    <a:pt x="38" y="1088"/>
                    <a:pt x="38" y="1088"/>
                    <a:pt x="38" y="1088"/>
                  </a:cubicBezTo>
                  <a:cubicBezTo>
                    <a:pt x="31" y="1082"/>
                    <a:pt x="28" y="1072"/>
                    <a:pt x="31" y="1063"/>
                  </a:cubicBezTo>
                  <a:cubicBezTo>
                    <a:pt x="33" y="1055"/>
                    <a:pt x="40" y="1049"/>
                    <a:pt x="49" y="1047"/>
                  </a:cubicBezTo>
                  <a:cubicBezTo>
                    <a:pt x="50" y="1047"/>
                    <a:pt x="50" y="1047"/>
                    <a:pt x="51" y="1046"/>
                  </a:cubicBezTo>
                  <a:cubicBezTo>
                    <a:pt x="51" y="1046"/>
                    <a:pt x="51" y="1045"/>
                    <a:pt x="51" y="1044"/>
                  </a:cubicBezTo>
                  <a:cubicBezTo>
                    <a:pt x="43" y="1033"/>
                    <a:pt x="46" y="1021"/>
                    <a:pt x="51" y="1014"/>
                  </a:cubicBezTo>
                  <a:cubicBezTo>
                    <a:pt x="57" y="1007"/>
                    <a:pt x="67" y="1003"/>
                    <a:pt x="76" y="1006"/>
                  </a:cubicBezTo>
                  <a:cubicBezTo>
                    <a:pt x="77" y="1006"/>
                    <a:pt x="77" y="1006"/>
                    <a:pt x="78" y="1006"/>
                  </a:cubicBezTo>
                  <a:cubicBezTo>
                    <a:pt x="78" y="1005"/>
                    <a:pt x="79" y="1005"/>
                    <a:pt x="78" y="1004"/>
                  </a:cubicBezTo>
                  <a:cubicBezTo>
                    <a:pt x="77" y="992"/>
                    <a:pt x="82" y="983"/>
                    <a:pt x="90" y="978"/>
                  </a:cubicBezTo>
                  <a:cubicBezTo>
                    <a:pt x="99" y="973"/>
                    <a:pt x="110" y="974"/>
                    <a:pt x="120" y="980"/>
                  </a:cubicBezTo>
                  <a:cubicBezTo>
                    <a:pt x="120" y="981"/>
                    <a:pt x="121" y="981"/>
                    <a:pt x="122" y="981"/>
                  </a:cubicBezTo>
                  <a:cubicBezTo>
                    <a:pt x="122" y="980"/>
                    <a:pt x="123" y="980"/>
                    <a:pt x="123" y="980"/>
                  </a:cubicBezTo>
                  <a:cubicBezTo>
                    <a:pt x="128" y="969"/>
                    <a:pt x="141" y="963"/>
                    <a:pt x="153" y="965"/>
                  </a:cubicBezTo>
                  <a:cubicBezTo>
                    <a:pt x="170" y="967"/>
                    <a:pt x="181" y="981"/>
                    <a:pt x="185" y="1001"/>
                  </a:cubicBezTo>
                  <a:cubicBezTo>
                    <a:pt x="181" y="1003"/>
                    <a:pt x="177" y="1006"/>
                    <a:pt x="174" y="1010"/>
                  </a:cubicBezTo>
                  <a:cubicBezTo>
                    <a:pt x="172" y="1013"/>
                    <a:pt x="169" y="1016"/>
                    <a:pt x="168" y="1020"/>
                  </a:cubicBezTo>
                  <a:cubicBezTo>
                    <a:pt x="166" y="1002"/>
                    <a:pt x="162" y="976"/>
                    <a:pt x="154" y="977"/>
                  </a:cubicBezTo>
                  <a:cubicBezTo>
                    <a:pt x="153" y="977"/>
                    <a:pt x="152" y="977"/>
                    <a:pt x="150" y="979"/>
                  </a:cubicBezTo>
                  <a:cubicBezTo>
                    <a:pt x="146" y="984"/>
                    <a:pt x="149" y="1006"/>
                    <a:pt x="151" y="1019"/>
                  </a:cubicBezTo>
                  <a:cubicBezTo>
                    <a:pt x="147" y="1013"/>
                    <a:pt x="142" y="1007"/>
                    <a:pt x="138" y="1006"/>
                  </a:cubicBezTo>
                  <a:cubicBezTo>
                    <a:pt x="136" y="1005"/>
                    <a:pt x="134" y="1006"/>
                    <a:pt x="133" y="1007"/>
                  </a:cubicBezTo>
                  <a:cubicBezTo>
                    <a:pt x="131" y="1008"/>
                    <a:pt x="130" y="1009"/>
                    <a:pt x="130" y="1011"/>
                  </a:cubicBezTo>
                  <a:cubicBezTo>
                    <a:pt x="129" y="1013"/>
                    <a:pt x="130" y="1016"/>
                    <a:pt x="131" y="1019"/>
                  </a:cubicBezTo>
                  <a:cubicBezTo>
                    <a:pt x="118" y="1004"/>
                    <a:pt x="101" y="985"/>
                    <a:pt x="95" y="989"/>
                  </a:cubicBezTo>
                  <a:cubicBezTo>
                    <a:pt x="95" y="990"/>
                    <a:pt x="94" y="991"/>
                    <a:pt x="94" y="992"/>
                  </a:cubicBezTo>
                  <a:cubicBezTo>
                    <a:pt x="93" y="999"/>
                    <a:pt x="106" y="1017"/>
                    <a:pt x="117" y="1030"/>
                  </a:cubicBezTo>
                  <a:cubicBezTo>
                    <a:pt x="108" y="1025"/>
                    <a:pt x="101" y="1023"/>
                    <a:pt x="98" y="1026"/>
                  </a:cubicBezTo>
                  <a:cubicBezTo>
                    <a:pt x="97" y="1027"/>
                    <a:pt x="96" y="1029"/>
                    <a:pt x="97" y="1030"/>
                  </a:cubicBezTo>
                  <a:cubicBezTo>
                    <a:pt x="97" y="1032"/>
                    <a:pt x="98" y="1035"/>
                    <a:pt x="100" y="1038"/>
                  </a:cubicBezTo>
                  <a:cubicBezTo>
                    <a:pt x="88" y="1030"/>
                    <a:pt x="71" y="1021"/>
                    <a:pt x="64" y="1023"/>
                  </a:cubicBezTo>
                  <a:cubicBezTo>
                    <a:pt x="62" y="1023"/>
                    <a:pt x="62" y="1024"/>
                    <a:pt x="61" y="1025"/>
                  </a:cubicBezTo>
                  <a:cubicBezTo>
                    <a:pt x="61" y="1025"/>
                    <a:pt x="60" y="1027"/>
                    <a:pt x="61" y="1028"/>
                  </a:cubicBezTo>
                  <a:cubicBezTo>
                    <a:pt x="63" y="1035"/>
                    <a:pt x="79" y="1045"/>
                    <a:pt x="92" y="1052"/>
                  </a:cubicBezTo>
                  <a:cubicBezTo>
                    <a:pt x="89" y="1051"/>
                    <a:pt x="85" y="1051"/>
                    <a:pt x="83" y="1052"/>
                  </a:cubicBezTo>
                  <a:cubicBezTo>
                    <a:pt x="81" y="1053"/>
                    <a:pt x="80" y="1054"/>
                    <a:pt x="80" y="1055"/>
                  </a:cubicBezTo>
                  <a:cubicBezTo>
                    <a:pt x="79" y="1057"/>
                    <a:pt x="79" y="1059"/>
                    <a:pt x="80" y="1060"/>
                  </a:cubicBezTo>
                  <a:cubicBezTo>
                    <a:pt x="81" y="1062"/>
                    <a:pt x="83" y="1064"/>
                    <a:pt x="85" y="1066"/>
                  </a:cubicBezTo>
                  <a:cubicBezTo>
                    <a:pt x="70" y="1062"/>
                    <a:pt x="51" y="1059"/>
                    <a:pt x="45" y="1063"/>
                  </a:cubicBezTo>
                  <a:cubicBezTo>
                    <a:pt x="44" y="1064"/>
                    <a:pt x="43" y="1065"/>
                    <a:pt x="43" y="1066"/>
                  </a:cubicBezTo>
                  <a:cubicBezTo>
                    <a:pt x="43" y="1067"/>
                    <a:pt x="43" y="1068"/>
                    <a:pt x="44" y="1069"/>
                  </a:cubicBezTo>
                  <a:cubicBezTo>
                    <a:pt x="48" y="1075"/>
                    <a:pt x="67" y="1079"/>
                    <a:pt x="82" y="1081"/>
                  </a:cubicBezTo>
                  <a:cubicBezTo>
                    <a:pt x="78" y="1082"/>
                    <a:pt x="74" y="1083"/>
                    <a:pt x="72" y="1085"/>
                  </a:cubicBezTo>
                  <a:cubicBezTo>
                    <a:pt x="71" y="1086"/>
                    <a:pt x="70" y="1088"/>
                    <a:pt x="70" y="1090"/>
                  </a:cubicBezTo>
                  <a:cubicBezTo>
                    <a:pt x="70" y="1092"/>
                    <a:pt x="71" y="1093"/>
                    <a:pt x="72" y="1095"/>
                  </a:cubicBezTo>
                  <a:cubicBezTo>
                    <a:pt x="74" y="1096"/>
                    <a:pt x="78" y="1098"/>
                    <a:pt x="82" y="1098"/>
                  </a:cubicBezTo>
                  <a:cubicBezTo>
                    <a:pt x="67" y="1101"/>
                    <a:pt x="48" y="1105"/>
                    <a:pt x="44" y="1110"/>
                  </a:cubicBezTo>
                  <a:cubicBezTo>
                    <a:pt x="43" y="1111"/>
                    <a:pt x="43" y="1113"/>
                    <a:pt x="43" y="1114"/>
                  </a:cubicBezTo>
                  <a:cubicBezTo>
                    <a:pt x="43" y="1114"/>
                    <a:pt x="44" y="1116"/>
                    <a:pt x="45" y="1117"/>
                  </a:cubicBezTo>
                  <a:cubicBezTo>
                    <a:pt x="51" y="1120"/>
                    <a:pt x="70" y="1117"/>
                    <a:pt x="85" y="1114"/>
                  </a:cubicBezTo>
                  <a:cubicBezTo>
                    <a:pt x="83" y="1116"/>
                    <a:pt x="81" y="1117"/>
                    <a:pt x="80" y="1119"/>
                  </a:cubicBezTo>
                  <a:cubicBezTo>
                    <a:pt x="79" y="1121"/>
                    <a:pt x="79" y="1122"/>
                    <a:pt x="80" y="1124"/>
                  </a:cubicBezTo>
                  <a:cubicBezTo>
                    <a:pt x="80" y="1125"/>
                    <a:pt x="81" y="1127"/>
                    <a:pt x="83" y="1127"/>
                  </a:cubicBezTo>
                  <a:cubicBezTo>
                    <a:pt x="85" y="1128"/>
                    <a:pt x="89" y="1128"/>
                    <a:pt x="92" y="1128"/>
                  </a:cubicBezTo>
                  <a:cubicBezTo>
                    <a:pt x="79" y="1135"/>
                    <a:pt x="63" y="1145"/>
                    <a:pt x="61" y="1151"/>
                  </a:cubicBezTo>
                  <a:cubicBezTo>
                    <a:pt x="60" y="1153"/>
                    <a:pt x="61" y="1154"/>
                    <a:pt x="61" y="1155"/>
                  </a:cubicBezTo>
                  <a:cubicBezTo>
                    <a:pt x="62" y="1156"/>
                    <a:pt x="62" y="1157"/>
                    <a:pt x="64" y="1157"/>
                  </a:cubicBezTo>
                  <a:cubicBezTo>
                    <a:pt x="71" y="1159"/>
                    <a:pt x="88" y="1149"/>
                    <a:pt x="100" y="1142"/>
                  </a:cubicBezTo>
                  <a:cubicBezTo>
                    <a:pt x="98" y="1144"/>
                    <a:pt x="97" y="1147"/>
                    <a:pt x="97" y="1149"/>
                  </a:cubicBezTo>
                  <a:cubicBezTo>
                    <a:pt x="96" y="1151"/>
                    <a:pt x="97" y="1152"/>
                    <a:pt x="98" y="1154"/>
                  </a:cubicBezTo>
                  <a:cubicBezTo>
                    <a:pt x="101" y="1157"/>
                    <a:pt x="108" y="1154"/>
                    <a:pt x="117" y="1149"/>
                  </a:cubicBezTo>
                  <a:cubicBezTo>
                    <a:pt x="106" y="1162"/>
                    <a:pt x="93" y="1180"/>
                    <a:pt x="94" y="1187"/>
                  </a:cubicBezTo>
                  <a:cubicBezTo>
                    <a:pt x="94" y="1189"/>
                    <a:pt x="95" y="1190"/>
                    <a:pt x="95" y="1190"/>
                  </a:cubicBezTo>
                  <a:cubicBezTo>
                    <a:pt x="101" y="1194"/>
                    <a:pt x="118" y="1176"/>
                    <a:pt x="131" y="1160"/>
                  </a:cubicBezTo>
                  <a:cubicBezTo>
                    <a:pt x="130" y="1164"/>
                    <a:pt x="129" y="1166"/>
                    <a:pt x="130" y="1168"/>
                  </a:cubicBezTo>
                  <a:cubicBezTo>
                    <a:pt x="130" y="1170"/>
                    <a:pt x="131" y="1172"/>
                    <a:pt x="133" y="1173"/>
                  </a:cubicBezTo>
                  <a:cubicBezTo>
                    <a:pt x="134" y="1174"/>
                    <a:pt x="136" y="1174"/>
                    <a:pt x="138" y="1173"/>
                  </a:cubicBezTo>
                  <a:cubicBezTo>
                    <a:pt x="142" y="1172"/>
                    <a:pt x="147" y="1167"/>
                    <a:pt x="151" y="1160"/>
                  </a:cubicBezTo>
                  <a:cubicBezTo>
                    <a:pt x="149" y="1174"/>
                    <a:pt x="146" y="1195"/>
                    <a:pt x="150" y="1201"/>
                  </a:cubicBezTo>
                  <a:cubicBezTo>
                    <a:pt x="152" y="1202"/>
                    <a:pt x="153" y="1203"/>
                    <a:pt x="154" y="1203"/>
                  </a:cubicBezTo>
                  <a:cubicBezTo>
                    <a:pt x="162" y="1203"/>
                    <a:pt x="166" y="1177"/>
                    <a:pt x="168" y="1160"/>
                  </a:cubicBezTo>
                  <a:cubicBezTo>
                    <a:pt x="169" y="1163"/>
                    <a:pt x="172" y="1167"/>
                    <a:pt x="174" y="1170"/>
                  </a:cubicBezTo>
                  <a:cubicBezTo>
                    <a:pt x="177" y="1173"/>
                    <a:pt x="181" y="1176"/>
                    <a:pt x="185" y="1179"/>
                  </a:cubicBezTo>
                  <a:cubicBezTo>
                    <a:pt x="181" y="1199"/>
                    <a:pt x="170" y="1212"/>
                    <a:pt x="153" y="1215"/>
                  </a:cubicBezTo>
                  <a:cubicBezTo>
                    <a:pt x="141" y="1217"/>
                    <a:pt x="128" y="1210"/>
                    <a:pt x="123" y="1200"/>
                  </a:cubicBezTo>
                  <a:cubicBezTo>
                    <a:pt x="123" y="1199"/>
                    <a:pt x="122" y="1199"/>
                    <a:pt x="122" y="1199"/>
                  </a:cubicBezTo>
                  <a:cubicBezTo>
                    <a:pt x="121" y="1199"/>
                    <a:pt x="120" y="1199"/>
                    <a:pt x="120" y="1199"/>
                  </a:cubicBezTo>
                  <a:cubicBezTo>
                    <a:pt x="110" y="1206"/>
                    <a:pt x="99" y="1207"/>
                    <a:pt x="90" y="1202"/>
                  </a:cubicBezTo>
                  <a:cubicBezTo>
                    <a:pt x="82" y="1197"/>
                    <a:pt x="77" y="1187"/>
                    <a:pt x="78" y="1175"/>
                  </a:cubicBezTo>
                  <a:cubicBezTo>
                    <a:pt x="79" y="1175"/>
                    <a:pt x="78" y="1174"/>
                    <a:pt x="78" y="1174"/>
                  </a:cubicBezTo>
                  <a:close/>
                  <a:moveTo>
                    <a:pt x="175" y="944"/>
                  </a:moveTo>
                  <a:cubicBezTo>
                    <a:pt x="171" y="942"/>
                    <a:pt x="167" y="941"/>
                    <a:pt x="163" y="939"/>
                  </a:cubicBezTo>
                  <a:cubicBezTo>
                    <a:pt x="164" y="933"/>
                    <a:pt x="161" y="926"/>
                    <a:pt x="156" y="922"/>
                  </a:cubicBezTo>
                  <a:cubicBezTo>
                    <a:pt x="149" y="916"/>
                    <a:pt x="141" y="915"/>
                    <a:pt x="134" y="920"/>
                  </a:cubicBezTo>
                  <a:cubicBezTo>
                    <a:pt x="130" y="923"/>
                    <a:pt x="127" y="927"/>
                    <a:pt x="127" y="933"/>
                  </a:cubicBezTo>
                  <a:cubicBezTo>
                    <a:pt x="126" y="929"/>
                    <a:pt x="127" y="924"/>
                    <a:pt x="129" y="920"/>
                  </a:cubicBezTo>
                  <a:cubicBezTo>
                    <a:pt x="135" y="911"/>
                    <a:pt x="148" y="905"/>
                    <a:pt x="164" y="897"/>
                  </a:cubicBezTo>
                  <a:cubicBezTo>
                    <a:pt x="173" y="893"/>
                    <a:pt x="182" y="889"/>
                    <a:pt x="192" y="883"/>
                  </a:cubicBezTo>
                  <a:cubicBezTo>
                    <a:pt x="189" y="885"/>
                    <a:pt x="187" y="888"/>
                    <a:pt x="185" y="891"/>
                  </a:cubicBezTo>
                  <a:cubicBezTo>
                    <a:pt x="175" y="906"/>
                    <a:pt x="171" y="925"/>
                    <a:pt x="175" y="944"/>
                  </a:cubicBezTo>
                  <a:close/>
                  <a:moveTo>
                    <a:pt x="188" y="893"/>
                  </a:moveTo>
                  <a:cubicBezTo>
                    <a:pt x="198" y="880"/>
                    <a:pt x="212" y="871"/>
                    <a:pt x="228" y="870"/>
                  </a:cubicBezTo>
                  <a:cubicBezTo>
                    <a:pt x="242" y="870"/>
                    <a:pt x="255" y="875"/>
                    <a:pt x="264" y="884"/>
                  </a:cubicBezTo>
                  <a:cubicBezTo>
                    <a:pt x="272" y="891"/>
                    <a:pt x="275" y="900"/>
                    <a:pt x="275" y="910"/>
                  </a:cubicBezTo>
                  <a:cubicBezTo>
                    <a:pt x="274" y="919"/>
                    <a:pt x="268" y="927"/>
                    <a:pt x="260" y="931"/>
                  </a:cubicBezTo>
                  <a:cubicBezTo>
                    <a:pt x="253" y="933"/>
                    <a:pt x="245" y="932"/>
                    <a:pt x="240" y="926"/>
                  </a:cubicBezTo>
                  <a:cubicBezTo>
                    <a:pt x="234" y="921"/>
                    <a:pt x="235" y="912"/>
                    <a:pt x="239" y="907"/>
                  </a:cubicBezTo>
                  <a:cubicBezTo>
                    <a:pt x="242" y="904"/>
                    <a:pt x="248" y="901"/>
                    <a:pt x="256" y="905"/>
                  </a:cubicBezTo>
                  <a:cubicBezTo>
                    <a:pt x="256" y="905"/>
                    <a:pt x="257" y="905"/>
                    <a:pt x="258" y="905"/>
                  </a:cubicBezTo>
                  <a:cubicBezTo>
                    <a:pt x="258" y="904"/>
                    <a:pt x="259" y="904"/>
                    <a:pt x="259" y="903"/>
                  </a:cubicBezTo>
                  <a:cubicBezTo>
                    <a:pt x="258" y="896"/>
                    <a:pt x="252" y="889"/>
                    <a:pt x="243" y="885"/>
                  </a:cubicBezTo>
                  <a:cubicBezTo>
                    <a:pt x="229" y="880"/>
                    <a:pt x="214" y="884"/>
                    <a:pt x="203" y="896"/>
                  </a:cubicBezTo>
                  <a:cubicBezTo>
                    <a:pt x="195" y="905"/>
                    <a:pt x="190" y="917"/>
                    <a:pt x="191" y="930"/>
                  </a:cubicBezTo>
                  <a:cubicBezTo>
                    <a:pt x="191" y="943"/>
                    <a:pt x="197" y="954"/>
                    <a:pt x="206" y="963"/>
                  </a:cubicBezTo>
                  <a:cubicBezTo>
                    <a:pt x="202" y="974"/>
                    <a:pt x="202" y="985"/>
                    <a:pt x="206" y="996"/>
                  </a:cubicBezTo>
                  <a:cubicBezTo>
                    <a:pt x="205" y="996"/>
                    <a:pt x="205" y="996"/>
                    <a:pt x="204" y="996"/>
                  </a:cubicBezTo>
                  <a:cubicBezTo>
                    <a:pt x="204" y="996"/>
                    <a:pt x="204" y="996"/>
                    <a:pt x="204" y="996"/>
                  </a:cubicBezTo>
                  <a:cubicBezTo>
                    <a:pt x="202" y="974"/>
                    <a:pt x="194" y="957"/>
                    <a:pt x="180" y="947"/>
                  </a:cubicBezTo>
                  <a:cubicBezTo>
                    <a:pt x="175" y="928"/>
                    <a:pt x="178" y="908"/>
                    <a:pt x="188" y="893"/>
                  </a:cubicBezTo>
                  <a:close/>
                  <a:moveTo>
                    <a:pt x="73" y="806"/>
                  </a:moveTo>
                  <a:cubicBezTo>
                    <a:pt x="96" y="786"/>
                    <a:pt x="132" y="787"/>
                    <a:pt x="170" y="788"/>
                  </a:cubicBezTo>
                  <a:cubicBezTo>
                    <a:pt x="186" y="789"/>
                    <a:pt x="203" y="789"/>
                    <a:pt x="220" y="788"/>
                  </a:cubicBezTo>
                  <a:cubicBezTo>
                    <a:pt x="220" y="789"/>
                    <a:pt x="220" y="790"/>
                    <a:pt x="221" y="791"/>
                  </a:cubicBezTo>
                  <a:cubicBezTo>
                    <a:pt x="201" y="795"/>
                    <a:pt x="180" y="794"/>
                    <a:pt x="160" y="793"/>
                  </a:cubicBezTo>
                  <a:cubicBezTo>
                    <a:pt x="127" y="792"/>
                    <a:pt x="96" y="791"/>
                    <a:pt x="73" y="806"/>
                  </a:cubicBezTo>
                  <a:close/>
                  <a:moveTo>
                    <a:pt x="87" y="803"/>
                  </a:moveTo>
                  <a:cubicBezTo>
                    <a:pt x="84" y="815"/>
                    <a:pt x="84" y="815"/>
                    <a:pt x="84" y="815"/>
                  </a:cubicBezTo>
                  <a:cubicBezTo>
                    <a:pt x="82" y="815"/>
                    <a:pt x="79" y="815"/>
                    <a:pt x="77" y="815"/>
                  </a:cubicBezTo>
                  <a:cubicBezTo>
                    <a:pt x="79" y="808"/>
                    <a:pt x="79" y="808"/>
                    <a:pt x="79" y="808"/>
                  </a:cubicBezTo>
                  <a:cubicBezTo>
                    <a:pt x="81" y="806"/>
                    <a:pt x="84" y="805"/>
                    <a:pt x="87" y="803"/>
                  </a:cubicBezTo>
                  <a:close/>
                  <a:moveTo>
                    <a:pt x="220" y="784"/>
                  </a:moveTo>
                  <a:cubicBezTo>
                    <a:pt x="219" y="784"/>
                    <a:pt x="218" y="784"/>
                    <a:pt x="218" y="784"/>
                  </a:cubicBezTo>
                  <a:cubicBezTo>
                    <a:pt x="209" y="760"/>
                    <a:pt x="209" y="760"/>
                    <a:pt x="209" y="760"/>
                  </a:cubicBezTo>
                  <a:cubicBezTo>
                    <a:pt x="212" y="761"/>
                    <a:pt x="216" y="762"/>
                    <a:pt x="219" y="763"/>
                  </a:cubicBezTo>
                  <a:cubicBezTo>
                    <a:pt x="219" y="770"/>
                    <a:pt x="219" y="777"/>
                    <a:pt x="220" y="784"/>
                  </a:cubicBezTo>
                  <a:close/>
                  <a:moveTo>
                    <a:pt x="88" y="675"/>
                  </a:moveTo>
                  <a:cubicBezTo>
                    <a:pt x="90" y="669"/>
                    <a:pt x="93" y="663"/>
                    <a:pt x="97" y="657"/>
                  </a:cubicBezTo>
                  <a:cubicBezTo>
                    <a:pt x="128" y="687"/>
                    <a:pt x="184" y="711"/>
                    <a:pt x="227" y="728"/>
                  </a:cubicBezTo>
                  <a:cubicBezTo>
                    <a:pt x="226" y="729"/>
                    <a:pt x="226" y="730"/>
                    <a:pt x="226" y="731"/>
                  </a:cubicBezTo>
                  <a:cubicBezTo>
                    <a:pt x="225" y="731"/>
                    <a:pt x="225" y="732"/>
                    <a:pt x="225" y="732"/>
                  </a:cubicBezTo>
                  <a:cubicBezTo>
                    <a:pt x="225" y="732"/>
                    <a:pt x="225" y="732"/>
                    <a:pt x="225" y="732"/>
                  </a:cubicBezTo>
                  <a:cubicBezTo>
                    <a:pt x="225" y="733"/>
                    <a:pt x="225" y="734"/>
                    <a:pt x="224" y="735"/>
                  </a:cubicBezTo>
                  <a:cubicBezTo>
                    <a:pt x="182" y="717"/>
                    <a:pt x="125" y="694"/>
                    <a:pt x="82" y="694"/>
                  </a:cubicBezTo>
                  <a:cubicBezTo>
                    <a:pt x="83" y="687"/>
                    <a:pt x="85" y="680"/>
                    <a:pt x="88" y="675"/>
                  </a:cubicBezTo>
                  <a:close/>
                  <a:moveTo>
                    <a:pt x="229" y="725"/>
                  </a:moveTo>
                  <a:cubicBezTo>
                    <a:pt x="186" y="707"/>
                    <a:pt x="129" y="684"/>
                    <a:pt x="99" y="654"/>
                  </a:cubicBezTo>
                  <a:cubicBezTo>
                    <a:pt x="106" y="645"/>
                    <a:pt x="113" y="637"/>
                    <a:pt x="120" y="630"/>
                  </a:cubicBezTo>
                  <a:cubicBezTo>
                    <a:pt x="143" y="668"/>
                    <a:pt x="184" y="702"/>
                    <a:pt x="231" y="721"/>
                  </a:cubicBezTo>
                  <a:cubicBezTo>
                    <a:pt x="230" y="722"/>
                    <a:pt x="229" y="724"/>
                    <a:pt x="229" y="725"/>
                  </a:cubicBezTo>
                  <a:close/>
                  <a:moveTo>
                    <a:pt x="223" y="738"/>
                  </a:moveTo>
                  <a:cubicBezTo>
                    <a:pt x="223" y="740"/>
                    <a:pt x="222" y="741"/>
                    <a:pt x="222" y="743"/>
                  </a:cubicBezTo>
                  <a:cubicBezTo>
                    <a:pt x="175" y="724"/>
                    <a:pt x="122" y="719"/>
                    <a:pt x="79" y="729"/>
                  </a:cubicBezTo>
                  <a:cubicBezTo>
                    <a:pt x="79" y="719"/>
                    <a:pt x="80" y="708"/>
                    <a:pt x="81" y="698"/>
                  </a:cubicBezTo>
                  <a:cubicBezTo>
                    <a:pt x="123" y="697"/>
                    <a:pt x="181" y="721"/>
                    <a:pt x="223" y="738"/>
                  </a:cubicBezTo>
                  <a:close/>
                  <a:moveTo>
                    <a:pt x="80" y="733"/>
                  </a:moveTo>
                  <a:cubicBezTo>
                    <a:pt x="122" y="722"/>
                    <a:pt x="175" y="728"/>
                    <a:pt x="221" y="747"/>
                  </a:cubicBezTo>
                  <a:cubicBezTo>
                    <a:pt x="221" y="748"/>
                    <a:pt x="220" y="750"/>
                    <a:pt x="220" y="752"/>
                  </a:cubicBezTo>
                  <a:cubicBezTo>
                    <a:pt x="175" y="733"/>
                    <a:pt x="122" y="743"/>
                    <a:pt x="86" y="766"/>
                  </a:cubicBezTo>
                  <a:cubicBezTo>
                    <a:pt x="83" y="758"/>
                    <a:pt x="80" y="746"/>
                    <a:pt x="80" y="733"/>
                  </a:cubicBezTo>
                  <a:cubicBezTo>
                    <a:pt x="80" y="733"/>
                    <a:pt x="80" y="733"/>
                    <a:pt x="80" y="733"/>
                  </a:cubicBezTo>
                  <a:close/>
                  <a:moveTo>
                    <a:pt x="214" y="784"/>
                  </a:moveTo>
                  <a:cubicBezTo>
                    <a:pt x="210" y="785"/>
                    <a:pt x="207" y="785"/>
                    <a:pt x="204" y="785"/>
                  </a:cubicBezTo>
                  <a:cubicBezTo>
                    <a:pt x="194" y="757"/>
                    <a:pt x="194" y="757"/>
                    <a:pt x="194" y="757"/>
                  </a:cubicBezTo>
                  <a:cubicBezTo>
                    <a:pt x="197" y="758"/>
                    <a:pt x="201" y="758"/>
                    <a:pt x="204" y="759"/>
                  </a:cubicBezTo>
                  <a:lnTo>
                    <a:pt x="214" y="784"/>
                  </a:lnTo>
                  <a:close/>
                  <a:moveTo>
                    <a:pt x="200" y="785"/>
                  </a:moveTo>
                  <a:cubicBezTo>
                    <a:pt x="197" y="785"/>
                    <a:pt x="194" y="785"/>
                    <a:pt x="191" y="785"/>
                  </a:cubicBezTo>
                  <a:cubicBezTo>
                    <a:pt x="180" y="756"/>
                    <a:pt x="180" y="756"/>
                    <a:pt x="180" y="756"/>
                  </a:cubicBezTo>
                  <a:cubicBezTo>
                    <a:pt x="183" y="756"/>
                    <a:pt x="186" y="756"/>
                    <a:pt x="189" y="756"/>
                  </a:cubicBezTo>
                  <a:lnTo>
                    <a:pt x="200" y="785"/>
                  </a:lnTo>
                  <a:close/>
                  <a:moveTo>
                    <a:pt x="186" y="785"/>
                  </a:moveTo>
                  <a:cubicBezTo>
                    <a:pt x="183" y="785"/>
                    <a:pt x="180" y="785"/>
                    <a:pt x="176" y="785"/>
                  </a:cubicBezTo>
                  <a:cubicBezTo>
                    <a:pt x="162" y="756"/>
                    <a:pt x="162" y="756"/>
                    <a:pt x="162" y="756"/>
                  </a:cubicBezTo>
                  <a:cubicBezTo>
                    <a:pt x="167" y="756"/>
                    <a:pt x="171" y="756"/>
                    <a:pt x="176" y="756"/>
                  </a:cubicBezTo>
                  <a:lnTo>
                    <a:pt x="186" y="785"/>
                  </a:lnTo>
                  <a:close/>
                  <a:moveTo>
                    <a:pt x="172" y="784"/>
                  </a:moveTo>
                  <a:cubicBezTo>
                    <a:pt x="171" y="784"/>
                    <a:pt x="171" y="784"/>
                    <a:pt x="170" y="784"/>
                  </a:cubicBezTo>
                  <a:cubicBezTo>
                    <a:pt x="167" y="784"/>
                    <a:pt x="165" y="784"/>
                    <a:pt x="162" y="784"/>
                  </a:cubicBezTo>
                  <a:cubicBezTo>
                    <a:pt x="146" y="758"/>
                    <a:pt x="146" y="758"/>
                    <a:pt x="146" y="758"/>
                  </a:cubicBezTo>
                  <a:cubicBezTo>
                    <a:pt x="150" y="757"/>
                    <a:pt x="154" y="757"/>
                    <a:pt x="158" y="756"/>
                  </a:cubicBezTo>
                  <a:lnTo>
                    <a:pt x="172" y="784"/>
                  </a:lnTo>
                  <a:close/>
                  <a:moveTo>
                    <a:pt x="158" y="784"/>
                  </a:moveTo>
                  <a:cubicBezTo>
                    <a:pt x="155" y="784"/>
                    <a:pt x="151" y="784"/>
                    <a:pt x="148" y="784"/>
                  </a:cubicBezTo>
                  <a:cubicBezTo>
                    <a:pt x="130" y="761"/>
                    <a:pt x="130" y="761"/>
                    <a:pt x="130" y="761"/>
                  </a:cubicBezTo>
                  <a:cubicBezTo>
                    <a:pt x="134" y="760"/>
                    <a:pt x="138" y="759"/>
                    <a:pt x="142" y="758"/>
                  </a:cubicBezTo>
                  <a:lnTo>
                    <a:pt x="158" y="784"/>
                  </a:lnTo>
                  <a:close/>
                  <a:moveTo>
                    <a:pt x="143" y="784"/>
                  </a:moveTo>
                  <a:cubicBezTo>
                    <a:pt x="139" y="784"/>
                    <a:pt x="136" y="784"/>
                    <a:pt x="132" y="784"/>
                  </a:cubicBezTo>
                  <a:cubicBezTo>
                    <a:pt x="113" y="766"/>
                    <a:pt x="113" y="766"/>
                    <a:pt x="113" y="766"/>
                  </a:cubicBezTo>
                  <a:cubicBezTo>
                    <a:pt x="117" y="765"/>
                    <a:pt x="121" y="763"/>
                    <a:pt x="125" y="762"/>
                  </a:cubicBezTo>
                  <a:lnTo>
                    <a:pt x="143" y="784"/>
                  </a:lnTo>
                  <a:close/>
                  <a:moveTo>
                    <a:pt x="127" y="784"/>
                  </a:moveTo>
                  <a:cubicBezTo>
                    <a:pt x="124" y="785"/>
                    <a:pt x="120" y="785"/>
                    <a:pt x="117" y="785"/>
                  </a:cubicBezTo>
                  <a:cubicBezTo>
                    <a:pt x="99" y="773"/>
                    <a:pt x="99" y="773"/>
                    <a:pt x="99" y="773"/>
                  </a:cubicBezTo>
                  <a:cubicBezTo>
                    <a:pt x="102" y="771"/>
                    <a:pt x="106" y="770"/>
                    <a:pt x="109" y="768"/>
                  </a:cubicBezTo>
                  <a:lnTo>
                    <a:pt x="127" y="784"/>
                  </a:lnTo>
                  <a:close/>
                  <a:moveTo>
                    <a:pt x="111" y="786"/>
                  </a:moveTo>
                  <a:cubicBezTo>
                    <a:pt x="108" y="786"/>
                    <a:pt x="105" y="787"/>
                    <a:pt x="103" y="788"/>
                  </a:cubicBezTo>
                  <a:cubicBezTo>
                    <a:pt x="87" y="781"/>
                    <a:pt x="87" y="781"/>
                    <a:pt x="87" y="781"/>
                  </a:cubicBezTo>
                  <a:cubicBezTo>
                    <a:pt x="88" y="780"/>
                    <a:pt x="90" y="778"/>
                    <a:pt x="92" y="777"/>
                  </a:cubicBezTo>
                  <a:cubicBezTo>
                    <a:pt x="93" y="776"/>
                    <a:pt x="94" y="776"/>
                    <a:pt x="95" y="775"/>
                  </a:cubicBezTo>
                  <a:lnTo>
                    <a:pt x="111" y="786"/>
                  </a:lnTo>
                  <a:close/>
                  <a:moveTo>
                    <a:pt x="96" y="789"/>
                  </a:moveTo>
                  <a:cubicBezTo>
                    <a:pt x="93" y="790"/>
                    <a:pt x="90" y="791"/>
                    <a:pt x="87" y="793"/>
                  </a:cubicBezTo>
                  <a:cubicBezTo>
                    <a:pt x="75" y="791"/>
                    <a:pt x="75" y="791"/>
                    <a:pt x="75" y="791"/>
                  </a:cubicBezTo>
                  <a:cubicBezTo>
                    <a:pt x="78" y="788"/>
                    <a:pt x="80" y="786"/>
                    <a:pt x="83" y="784"/>
                  </a:cubicBezTo>
                  <a:lnTo>
                    <a:pt x="96" y="789"/>
                  </a:lnTo>
                  <a:close/>
                  <a:moveTo>
                    <a:pt x="81" y="796"/>
                  </a:moveTo>
                  <a:cubicBezTo>
                    <a:pt x="79" y="797"/>
                    <a:pt x="76" y="799"/>
                    <a:pt x="73" y="801"/>
                  </a:cubicBezTo>
                  <a:cubicBezTo>
                    <a:pt x="67" y="801"/>
                    <a:pt x="67" y="801"/>
                    <a:pt x="67" y="801"/>
                  </a:cubicBezTo>
                  <a:cubicBezTo>
                    <a:pt x="68" y="799"/>
                    <a:pt x="70" y="796"/>
                    <a:pt x="72" y="794"/>
                  </a:cubicBezTo>
                  <a:lnTo>
                    <a:pt x="81" y="796"/>
                  </a:lnTo>
                  <a:close/>
                  <a:moveTo>
                    <a:pt x="68" y="805"/>
                  </a:moveTo>
                  <a:cubicBezTo>
                    <a:pt x="65" y="808"/>
                    <a:pt x="62" y="812"/>
                    <a:pt x="59" y="817"/>
                  </a:cubicBezTo>
                  <a:cubicBezTo>
                    <a:pt x="60" y="813"/>
                    <a:pt x="62" y="809"/>
                    <a:pt x="64" y="805"/>
                  </a:cubicBezTo>
                  <a:lnTo>
                    <a:pt x="68" y="805"/>
                  </a:lnTo>
                  <a:close/>
                  <a:moveTo>
                    <a:pt x="74" y="810"/>
                  </a:moveTo>
                  <a:cubicBezTo>
                    <a:pt x="73" y="816"/>
                    <a:pt x="73" y="816"/>
                    <a:pt x="73" y="816"/>
                  </a:cubicBezTo>
                  <a:cubicBezTo>
                    <a:pt x="70" y="816"/>
                    <a:pt x="67" y="818"/>
                    <a:pt x="64" y="819"/>
                  </a:cubicBezTo>
                  <a:cubicBezTo>
                    <a:pt x="67" y="816"/>
                    <a:pt x="70" y="813"/>
                    <a:pt x="74" y="810"/>
                  </a:cubicBezTo>
                  <a:close/>
                  <a:moveTo>
                    <a:pt x="91" y="802"/>
                  </a:moveTo>
                  <a:cubicBezTo>
                    <a:pt x="94" y="801"/>
                    <a:pt x="97" y="800"/>
                    <a:pt x="101" y="799"/>
                  </a:cubicBezTo>
                  <a:cubicBezTo>
                    <a:pt x="96" y="816"/>
                    <a:pt x="96" y="816"/>
                    <a:pt x="96" y="816"/>
                  </a:cubicBezTo>
                  <a:cubicBezTo>
                    <a:pt x="94" y="816"/>
                    <a:pt x="91" y="815"/>
                    <a:pt x="88" y="815"/>
                  </a:cubicBezTo>
                  <a:lnTo>
                    <a:pt x="91" y="802"/>
                  </a:lnTo>
                  <a:close/>
                  <a:moveTo>
                    <a:pt x="105" y="799"/>
                  </a:moveTo>
                  <a:cubicBezTo>
                    <a:pt x="108" y="798"/>
                    <a:pt x="111" y="798"/>
                    <a:pt x="115" y="797"/>
                  </a:cubicBezTo>
                  <a:cubicBezTo>
                    <a:pt x="108" y="819"/>
                    <a:pt x="108" y="819"/>
                    <a:pt x="108" y="819"/>
                  </a:cubicBezTo>
                  <a:cubicBezTo>
                    <a:pt x="106" y="818"/>
                    <a:pt x="103" y="818"/>
                    <a:pt x="100" y="817"/>
                  </a:cubicBezTo>
                  <a:lnTo>
                    <a:pt x="105" y="799"/>
                  </a:lnTo>
                  <a:close/>
                  <a:moveTo>
                    <a:pt x="119" y="797"/>
                  </a:moveTo>
                  <a:cubicBezTo>
                    <a:pt x="122" y="797"/>
                    <a:pt x="126" y="797"/>
                    <a:pt x="129" y="797"/>
                  </a:cubicBezTo>
                  <a:cubicBezTo>
                    <a:pt x="120" y="822"/>
                    <a:pt x="120" y="822"/>
                    <a:pt x="120" y="822"/>
                  </a:cubicBezTo>
                  <a:cubicBezTo>
                    <a:pt x="119" y="822"/>
                    <a:pt x="118" y="822"/>
                    <a:pt x="117" y="822"/>
                  </a:cubicBezTo>
                  <a:cubicBezTo>
                    <a:pt x="116" y="821"/>
                    <a:pt x="114" y="821"/>
                    <a:pt x="112" y="820"/>
                  </a:cubicBezTo>
                  <a:lnTo>
                    <a:pt x="119" y="797"/>
                  </a:lnTo>
                  <a:close/>
                  <a:moveTo>
                    <a:pt x="133" y="797"/>
                  </a:moveTo>
                  <a:cubicBezTo>
                    <a:pt x="137" y="796"/>
                    <a:pt x="141" y="797"/>
                    <a:pt x="144" y="797"/>
                  </a:cubicBezTo>
                  <a:cubicBezTo>
                    <a:pt x="134" y="826"/>
                    <a:pt x="134" y="826"/>
                    <a:pt x="134" y="826"/>
                  </a:cubicBezTo>
                  <a:cubicBezTo>
                    <a:pt x="131" y="825"/>
                    <a:pt x="127" y="824"/>
                    <a:pt x="124" y="823"/>
                  </a:cubicBezTo>
                  <a:lnTo>
                    <a:pt x="133" y="797"/>
                  </a:lnTo>
                  <a:close/>
                  <a:moveTo>
                    <a:pt x="148" y="797"/>
                  </a:moveTo>
                  <a:cubicBezTo>
                    <a:pt x="152" y="797"/>
                    <a:pt x="156" y="797"/>
                    <a:pt x="160" y="797"/>
                  </a:cubicBezTo>
                  <a:cubicBezTo>
                    <a:pt x="149" y="829"/>
                    <a:pt x="149" y="829"/>
                    <a:pt x="149" y="829"/>
                  </a:cubicBezTo>
                  <a:cubicBezTo>
                    <a:pt x="145" y="828"/>
                    <a:pt x="141" y="828"/>
                    <a:pt x="138" y="827"/>
                  </a:cubicBezTo>
                  <a:lnTo>
                    <a:pt x="148" y="797"/>
                  </a:lnTo>
                  <a:close/>
                  <a:moveTo>
                    <a:pt x="164" y="797"/>
                  </a:moveTo>
                  <a:cubicBezTo>
                    <a:pt x="167" y="797"/>
                    <a:pt x="171" y="797"/>
                    <a:pt x="174" y="797"/>
                  </a:cubicBezTo>
                  <a:cubicBezTo>
                    <a:pt x="163" y="830"/>
                    <a:pt x="163" y="830"/>
                    <a:pt x="163" y="830"/>
                  </a:cubicBezTo>
                  <a:cubicBezTo>
                    <a:pt x="159" y="830"/>
                    <a:pt x="156" y="830"/>
                    <a:pt x="153" y="829"/>
                  </a:cubicBezTo>
                  <a:lnTo>
                    <a:pt x="164" y="797"/>
                  </a:lnTo>
                  <a:close/>
                  <a:moveTo>
                    <a:pt x="178" y="798"/>
                  </a:moveTo>
                  <a:cubicBezTo>
                    <a:pt x="181" y="798"/>
                    <a:pt x="184" y="798"/>
                    <a:pt x="187" y="798"/>
                  </a:cubicBezTo>
                  <a:cubicBezTo>
                    <a:pt x="178" y="830"/>
                    <a:pt x="178" y="830"/>
                    <a:pt x="178" y="830"/>
                  </a:cubicBezTo>
                  <a:cubicBezTo>
                    <a:pt x="174" y="831"/>
                    <a:pt x="171" y="831"/>
                    <a:pt x="167" y="831"/>
                  </a:cubicBezTo>
                  <a:lnTo>
                    <a:pt x="178" y="798"/>
                  </a:lnTo>
                  <a:close/>
                  <a:moveTo>
                    <a:pt x="191" y="798"/>
                  </a:moveTo>
                  <a:cubicBezTo>
                    <a:pt x="195" y="798"/>
                    <a:pt x="198" y="797"/>
                    <a:pt x="202" y="797"/>
                  </a:cubicBezTo>
                  <a:cubicBezTo>
                    <a:pt x="193" y="828"/>
                    <a:pt x="193" y="828"/>
                    <a:pt x="193" y="828"/>
                  </a:cubicBezTo>
                  <a:cubicBezTo>
                    <a:pt x="189" y="829"/>
                    <a:pt x="186" y="829"/>
                    <a:pt x="182" y="830"/>
                  </a:cubicBezTo>
                  <a:lnTo>
                    <a:pt x="191" y="798"/>
                  </a:lnTo>
                  <a:close/>
                  <a:moveTo>
                    <a:pt x="206" y="797"/>
                  </a:moveTo>
                  <a:cubicBezTo>
                    <a:pt x="209" y="797"/>
                    <a:pt x="212" y="796"/>
                    <a:pt x="215" y="796"/>
                  </a:cubicBezTo>
                  <a:cubicBezTo>
                    <a:pt x="209" y="823"/>
                    <a:pt x="209" y="823"/>
                    <a:pt x="209" y="823"/>
                  </a:cubicBezTo>
                  <a:cubicBezTo>
                    <a:pt x="205" y="824"/>
                    <a:pt x="201" y="826"/>
                    <a:pt x="197" y="827"/>
                  </a:cubicBezTo>
                  <a:lnTo>
                    <a:pt x="206" y="797"/>
                  </a:lnTo>
                  <a:close/>
                  <a:moveTo>
                    <a:pt x="219" y="796"/>
                  </a:moveTo>
                  <a:cubicBezTo>
                    <a:pt x="220" y="795"/>
                    <a:pt x="221" y="795"/>
                    <a:pt x="221" y="795"/>
                  </a:cubicBezTo>
                  <a:cubicBezTo>
                    <a:pt x="222" y="801"/>
                    <a:pt x="224" y="807"/>
                    <a:pt x="226" y="814"/>
                  </a:cubicBezTo>
                  <a:cubicBezTo>
                    <a:pt x="222" y="816"/>
                    <a:pt x="218" y="819"/>
                    <a:pt x="213" y="821"/>
                  </a:cubicBezTo>
                  <a:lnTo>
                    <a:pt x="219" y="796"/>
                  </a:lnTo>
                  <a:close/>
                  <a:moveTo>
                    <a:pt x="229" y="733"/>
                  </a:moveTo>
                  <a:cubicBezTo>
                    <a:pt x="229" y="733"/>
                    <a:pt x="229" y="733"/>
                    <a:pt x="229" y="733"/>
                  </a:cubicBezTo>
                  <a:cubicBezTo>
                    <a:pt x="229" y="733"/>
                    <a:pt x="229" y="733"/>
                    <a:pt x="229" y="733"/>
                  </a:cubicBezTo>
                  <a:cubicBezTo>
                    <a:pt x="247" y="689"/>
                    <a:pt x="317" y="648"/>
                    <a:pt x="389" y="659"/>
                  </a:cubicBezTo>
                  <a:cubicBezTo>
                    <a:pt x="390" y="662"/>
                    <a:pt x="390" y="666"/>
                    <a:pt x="392" y="669"/>
                  </a:cubicBezTo>
                  <a:cubicBezTo>
                    <a:pt x="329" y="653"/>
                    <a:pt x="252" y="698"/>
                    <a:pt x="237" y="736"/>
                  </a:cubicBezTo>
                  <a:cubicBezTo>
                    <a:pt x="237" y="736"/>
                    <a:pt x="237" y="736"/>
                    <a:pt x="237" y="736"/>
                  </a:cubicBezTo>
                  <a:cubicBezTo>
                    <a:pt x="221" y="774"/>
                    <a:pt x="243" y="860"/>
                    <a:pt x="299" y="894"/>
                  </a:cubicBezTo>
                  <a:cubicBezTo>
                    <a:pt x="295" y="895"/>
                    <a:pt x="293" y="897"/>
                    <a:pt x="290" y="898"/>
                  </a:cubicBezTo>
                  <a:cubicBezTo>
                    <a:pt x="231" y="855"/>
                    <a:pt x="211" y="777"/>
                    <a:pt x="229" y="733"/>
                  </a:cubicBezTo>
                  <a:close/>
                  <a:moveTo>
                    <a:pt x="167" y="575"/>
                  </a:moveTo>
                  <a:cubicBezTo>
                    <a:pt x="167" y="578"/>
                    <a:pt x="168" y="582"/>
                    <a:pt x="169" y="585"/>
                  </a:cubicBezTo>
                  <a:cubicBezTo>
                    <a:pt x="161" y="579"/>
                    <a:pt x="161" y="579"/>
                    <a:pt x="161" y="579"/>
                  </a:cubicBezTo>
                  <a:cubicBezTo>
                    <a:pt x="161" y="576"/>
                    <a:pt x="162" y="573"/>
                    <a:pt x="162" y="570"/>
                  </a:cubicBezTo>
                  <a:lnTo>
                    <a:pt x="167" y="575"/>
                  </a:lnTo>
                  <a:close/>
                  <a:moveTo>
                    <a:pt x="163" y="565"/>
                  </a:moveTo>
                  <a:cubicBezTo>
                    <a:pt x="165" y="561"/>
                    <a:pt x="166" y="557"/>
                    <a:pt x="168" y="554"/>
                  </a:cubicBezTo>
                  <a:cubicBezTo>
                    <a:pt x="167" y="559"/>
                    <a:pt x="166" y="564"/>
                    <a:pt x="166" y="569"/>
                  </a:cubicBezTo>
                  <a:lnTo>
                    <a:pt x="163" y="565"/>
                  </a:lnTo>
                  <a:close/>
                  <a:moveTo>
                    <a:pt x="171" y="591"/>
                  </a:moveTo>
                  <a:cubicBezTo>
                    <a:pt x="172" y="594"/>
                    <a:pt x="173" y="597"/>
                    <a:pt x="175" y="600"/>
                  </a:cubicBezTo>
                  <a:cubicBezTo>
                    <a:pt x="162" y="594"/>
                    <a:pt x="162" y="594"/>
                    <a:pt x="162" y="594"/>
                  </a:cubicBezTo>
                  <a:cubicBezTo>
                    <a:pt x="161" y="591"/>
                    <a:pt x="161" y="587"/>
                    <a:pt x="161" y="584"/>
                  </a:cubicBezTo>
                  <a:lnTo>
                    <a:pt x="171" y="591"/>
                  </a:lnTo>
                  <a:close/>
                  <a:moveTo>
                    <a:pt x="264" y="679"/>
                  </a:moveTo>
                  <a:cubicBezTo>
                    <a:pt x="262" y="676"/>
                    <a:pt x="260" y="674"/>
                    <a:pt x="258" y="671"/>
                  </a:cubicBezTo>
                  <a:cubicBezTo>
                    <a:pt x="273" y="644"/>
                    <a:pt x="273" y="644"/>
                    <a:pt x="273" y="644"/>
                  </a:cubicBezTo>
                  <a:cubicBezTo>
                    <a:pt x="275" y="648"/>
                    <a:pt x="277" y="651"/>
                    <a:pt x="278" y="656"/>
                  </a:cubicBezTo>
                  <a:lnTo>
                    <a:pt x="264" y="679"/>
                  </a:lnTo>
                  <a:close/>
                  <a:moveTo>
                    <a:pt x="280" y="660"/>
                  </a:moveTo>
                  <a:cubicBezTo>
                    <a:pt x="281" y="664"/>
                    <a:pt x="283" y="669"/>
                    <a:pt x="284" y="674"/>
                  </a:cubicBezTo>
                  <a:cubicBezTo>
                    <a:pt x="278" y="677"/>
                    <a:pt x="273" y="680"/>
                    <a:pt x="267" y="684"/>
                  </a:cubicBezTo>
                  <a:cubicBezTo>
                    <a:pt x="267" y="683"/>
                    <a:pt x="267" y="683"/>
                    <a:pt x="266" y="682"/>
                  </a:cubicBezTo>
                  <a:lnTo>
                    <a:pt x="280" y="660"/>
                  </a:lnTo>
                  <a:close/>
                  <a:moveTo>
                    <a:pt x="255" y="668"/>
                  </a:moveTo>
                  <a:cubicBezTo>
                    <a:pt x="253" y="666"/>
                    <a:pt x="250" y="663"/>
                    <a:pt x="248" y="661"/>
                  </a:cubicBezTo>
                  <a:cubicBezTo>
                    <a:pt x="264" y="632"/>
                    <a:pt x="264" y="632"/>
                    <a:pt x="264" y="632"/>
                  </a:cubicBezTo>
                  <a:cubicBezTo>
                    <a:pt x="267" y="634"/>
                    <a:pt x="269" y="637"/>
                    <a:pt x="270" y="640"/>
                  </a:cubicBezTo>
                  <a:lnTo>
                    <a:pt x="255" y="668"/>
                  </a:lnTo>
                  <a:close/>
                  <a:moveTo>
                    <a:pt x="245" y="658"/>
                  </a:moveTo>
                  <a:cubicBezTo>
                    <a:pt x="243" y="656"/>
                    <a:pt x="241" y="654"/>
                    <a:pt x="238" y="651"/>
                  </a:cubicBezTo>
                  <a:cubicBezTo>
                    <a:pt x="254" y="620"/>
                    <a:pt x="254" y="620"/>
                    <a:pt x="254" y="620"/>
                  </a:cubicBezTo>
                  <a:cubicBezTo>
                    <a:pt x="257" y="623"/>
                    <a:pt x="259" y="625"/>
                    <a:pt x="262" y="628"/>
                  </a:cubicBezTo>
                  <a:lnTo>
                    <a:pt x="245" y="658"/>
                  </a:lnTo>
                  <a:close/>
                  <a:moveTo>
                    <a:pt x="236" y="649"/>
                  </a:moveTo>
                  <a:cubicBezTo>
                    <a:pt x="233" y="646"/>
                    <a:pt x="231" y="644"/>
                    <a:pt x="228" y="642"/>
                  </a:cubicBezTo>
                  <a:cubicBezTo>
                    <a:pt x="243" y="611"/>
                    <a:pt x="243" y="611"/>
                    <a:pt x="243" y="611"/>
                  </a:cubicBezTo>
                  <a:cubicBezTo>
                    <a:pt x="246" y="613"/>
                    <a:pt x="248" y="615"/>
                    <a:pt x="251" y="617"/>
                  </a:cubicBezTo>
                  <a:lnTo>
                    <a:pt x="236" y="649"/>
                  </a:lnTo>
                  <a:close/>
                  <a:moveTo>
                    <a:pt x="225" y="639"/>
                  </a:moveTo>
                  <a:cubicBezTo>
                    <a:pt x="222" y="636"/>
                    <a:pt x="220" y="634"/>
                    <a:pt x="217" y="631"/>
                  </a:cubicBezTo>
                  <a:cubicBezTo>
                    <a:pt x="231" y="602"/>
                    <a:pt x="231" y="602"/>
                    <a:pt x="231" y="602"/>
                  </a:cubicBezTo>
                  <a:cubicBezTo>
                    <a:pt x="234" y="604"/>
                    <a:pt x="237" y="606"/>
                    <a:pt x="240" y="609"/>
                  </a:cubicBezTo>
                  <a:lnTo>
                    <a:pt x="225" y="639"/>
                  </a:lnTo>
                  <a:close/>
                  <a:moveTo>
                    <a:pt x="214" y="628"/>
                  </a:moveTo>
                  <a:cubicBezTo>
                    <a:pt x="211" y="626"/>
                    <a:pt x="209" y="623"/>
                    <a:pt x="206" y="621"/>
                  </a:cubicBezTo>
                  <a:cubicBezTo>
                    <a:pt x="219" y="595"/>
                    <a:pt x="219" y="595"/>
                    <a:pt x="219" y="595"/>
                  </a:cubicBezTo>
                  <a:cubicBezTo>
                    <a:pt x="221" y="597"/>
                    <a:pt x="224" y="598"/>
                    <a:pt x="227" y="600"/>
                  </a:cubicBezTo>
                  <a:lnTo>
                    <a:pt x="214" y="628"/>
                  </a:lnTo>
                  <a:close/>
                  <a:moveTo>
                    <a:pt x="203" y="618"/>
                  </a:moveTo>
                  <a:cubicBezTo>
                    <a:pt x="201" y="615"/>
                    <a:pt x="199" y="613"/>
                    <a:pt x="196" y="610"/>
                  </a:cubicBezTo>
                  <a:cubicBezTo>
                    <a:pt x="208" y="589"/>
                    <a:pt x="208" y="589"/>
                    <a:pt x="208" y="589"/>
                  </a:cubicBezTo>
                  <a:cubicBezTo>
                    <a:pt x="209" y="590"/>
                    <a:pt x="211" y="591"/>
                    <a:pt x="213" y="592"/>
                  </a:cubicBezTo>
                  <a:cubicBezTo>
                    <a:pt x="213" y="592"/>
                    <a:pt x="214" y="593"/>
                    <a:pt x="215" y="593"/>
                  </a:cubicBezTo>
                  <a:lnTo>
                    <a:pt x="203" y="618"/>
                  </a:lnTo>
                  <a:close/>
                  <a:moveTo>
                    <a:pt x="194" y="607"/>
                  </a:moveTo>
                  <a:cubicBezTo>
                    <a:pt x="192" y="604"/>
                    <a:pt x="189" y="602"/>
                    <a:pt x="188" y="599"/>
                  </a:cubicBezTo>
                  <a:cubicBezTo>
                    <a:pt x="197" y="583"/>
                    <a:pt x="197" y="583"/>
                    <a:pt x="197" y="583"/>
                  </a:cubicBezTo>
                  <a:cubicBezTo>
                    <a:pt x="200" y="584"/>
                    <a:pt x="202" y="586"/>
                    <a:pt x="205" y="587"/>
                  </a:cubicBezTo>
                  <a:lnTo>
                    <a:pt x="194" y="607"/>
                  </a:lnTo>
                  <a:close/>
                  <a:moveTo>
                    <a:pt x="185" y="595"/>
                  </a:moveTo>
                  <a:cubicBezTo>
                    <a:pt x="183" y="593"/>
                    <a:pt x="182" y="590"/>
                    <a:pt x="180" y="587"/>
                  </a:cubicBezTo>
                  <a:cubicBezTo>
                    <a:pt x="187" y="575"/>
                    <a:pt x="187" y="575"/>
                    <a:pt x="187" y="575"/>
                  </a:cubicBezTo>
                  <a:cubicBezTo>
                    <a:pt x="189" y="577"/>
                    <a:pt x="192" y="579"/>
                    <a:pt x="194" y="580"/>
                  </a:cubicBezTo>
                  <a:lnTo>
                    <a:pt x="185" y="595"/>
                  </a:lnTo>
                  <a:close/>
                  <a:moveTo>
                    <a:pt x="178" y="583"/>
                  </a:moveTo>
                  <a:cubicBezTo>
                    <a:pt x="177" y="580"/>
                    <a:pt x="176" y="577"/>
                    <a:pt x="175" y="574"/>
                  </a:cubicBezTo>
                  <a:cubicBezTo>
                    <a:pt x="180" y="568"/>
                    <a:pt x="180" y="568"/>
                    <a:pt x="180" y="568"/>
                  </a:cubicBezTo>
                  <a:cubicBezTo>
                    <a:pt x="181" y="570"/>
                    <a:pt x="183" y="571"/>
                    <a:pt x="184" y="573"/>
                  </a:cubicBezTo>
                  <a:lnTo>
                    <a:pt x="178" y="583"/>
                  </a:lnTo>
                  <a:close/>
                  <a:moveTo>
                    <a:pt x="174" y="569"/>
                  </a:moveTo>
                  <a:cubicBezTo>
                    <a:pt x="173" y="565"/>
                    <a:pt x="173" y="560"/>
                    <a:pt x="173" y="556"/>
                  </a:cubicBezTo>
                  <a:cubicBezTo>
                    <a:pt x="174" y="559"/>
                    <a:pt x="175" y="562"/>
                    <a:pt x="177" y="564"/>
                  </a:cubicBezTo>
                  <a:lnTo>
                    <a:pt x="174" y="569"/>
                  </a:lnTo>
                  <a:close/>
                  <a:moveTo>
                    <a:pt x="223" y="642"/>
                  </a:moveTo>
                  <a:cubicBezTo>
                    <a:pt x="237" y="656"/>
                    <a:pt x="253" y="670"/>
                    <a:pt x="264" y="686"/>
                  </a:cubicBezTo>
                  <a:cubicBezTo>
                    <a:pt x="263" y="687"/>
                    <a:pt x="262" y="687"/>
                    <a:pt x="261" y="688"/>
                  </a:cubicBezTo>
                  <a:cubicBezTo>
                    <a:pt x="251" y="675"/>
                    <a:pt x="238" y="664"/>
                    <a:pt x="226" y="652"/>
                  </a:cubicBezTo>
                  <a:cubicBezTo>
                    <a:pt x="199" y="626"/>
                    <a:pt x="172" y="601"/>
                    <a:pt x="170" y="571"/>
                  </a:cubicBezTo>
                  <a:cubicBezTo>
                    <a:pt x="176" y="598"/>
                    <a:pt x="199" y="620"/>
                    <a:pt x="223" y="642"/>
                  </a:cubicBezTo>
                  <a:close/>
                  <a:moveTo>
                    <a:pt x="178" y="605"/>
                  </a:moveTo>
                  <a:cubicBezTo>
                    <a:pt x="180" y="608"/>
                    <a:pt x="181" y="610"/>
                    <a:pt x="183" y="612"/>
                  </a:cubicBezTo>
                  <a:cubicBezTo>
                    <a:pt x="164" y="608"/>
                    <a:pt x="164" y="608"/>
                    <a:pt x="164" y="608"/>
                  </a:cubicBezTo>
                  <a:cubicBezTo>
                    <a:pt x="164" y="607"/>
                    <a:pt x="163" y="606"/>
                    <a:pt x="163" y="605"/>
                  </a:cubicBezTo>
                  <a:cubicBezTo>
                    <a:pt x="163" y="603"/>
                    <a:pt x="162" y="601"/>
                    <a:pt x="162" y="599"/>
                  </a:cubicBezTo>
                  <a:lnTo>
                    <a:pt x="178" y="605"/>
                  </a:lnTo>
                  <a:close/>
                  <a:moveTo>
                    <a:pt x="187" y="617"/>
                  </a:moveTo>
                  <a:cubicBezTo>
                    <a:pt x="189" y="620"/>
                    <a:pt x="191" y="622"/>
                    <a:pt x="193" y="625"/>
                  </a:cubicBezTo>
                  <a:cubicBezTo>
                    <a:pt x="169" y="624"/>
                    <a:pt x="169" y="624"/>
                    <a:pt x="169" y="624"/>
                  </a:cubicBezTo>
                  <a:cubicBezTo>
                    <a:pt x="168" y="620"/>
                    <a:pt x="166" y="616"/>
                    <a:pt x="165" y="613"/>
                  </a:cubicBezTo>
                  <a:lnTo>
                    <a:pt x="187" y="617"/>
                  </a:lnTo>
                  <a:close/>
                  <a:moveTo>
                    <a:pt x="197" y="629"/>
                  </a:moveTo>
                  <a:cubicBezTo>
                    <a:pt x="199" y="631"/>
                    <a:pt x="202" y="634"/>
                    <a:pt x="204" y="636"/>
                  </a:cubicBezTo>
                  <a:cubicBezTo>
                    <a:pt x="176" y="639"/>
                    <a:pt x="176" y="639"/>
                    <a:pt x="176" y="639"/>
                  </a:cubicBezTo>
                  <a:cubicBezTo>
                    <a:pt x="174" y="635"/>
                    <a:pt x="172" y="632"/>
                    <a:pt x="171" y="628"/>
                  </a:cubicBezTo>
                  <a:lnTo>
                    <a:pt x="197" y="629"/>
                  </a:lnTo>
                  <a:close/>
                  <a:moveTo>
                    <a:pt x="208" y="640"/>
                  </a:moveTo>
                  <a:cubicBezTo>
                    <a:pt x="210" y="642"/>
                    <a:pt x="212" y="644"/>
                    <a:pt x="215" y="647"/>
                  </a:cubicBezTo>
                  <a:cubicBezTo>
                    <a:pt x="185" y="654"/>
                    <a:pt x="185" y="654"/>
                    <a:pt x="185" y="654"/>
                  </a:cubicBezTo>
                  <a:cubicBezTo>
                    <a:pt x="183" y="650"/>
                    <a:pt x="181" y="647"/>
                    <a:pt x="178" y="643"/>
                  </a:cubicBezTo>
                  <a:lnTo>
                    <a:pt x="208" y="640"/>
                  </a:lnTo>
                  <a:close/>
                  <a:moveTo>
                    <a:pt x="218" y="650"/>
                  </a:moveTo>
                  <a:cubicBezTo>
                    <a:pt x="220" y="652"/>
                    <a:pt x="222" y="653"/>
                    <a:pt x="224" y="655"/>
                  </a:cubicBezTo>
                  <a:cubicBezTo>
                    <a:pt x="224" y="656"/>
                    <a:pt x="225" y="656"/>
                    <a:pt x="225" y="657"/>
                  </a:cubicBezTo>
                  <a:cubicBezTo>
                    <a:pt x="195" y="667"/>
                    <a:pt x="195" y="667"/>
                    <a:pt x="195" y="667"/>
                  </a:cubicBezTo>
                  <a:cubicBezTo>
                    <a:pt x="193" y="664"/>
                    <a:pt x="190" y="661"/>
                    <a:pt x="188" y="657"/>
                  </a:cubicBezTo>
                  <a:lnTo>
                    <a:pt x="218" y="650"/>
                  </a:lnTo>
                  <a:close/>
                  <a:moveTo>
                    <a:pt x="228" y="660"/>
                  </a:moveTo>
                  <a:cubicBezTo>
                    <a:pt x="231" y="662"/>
                    <a:pt x="233" y="664"/>
                    <a:pt x="235" y="666"/>
                  </a:cubicBezTo>
                  <a:cubicBezTo>
                    <a:pt x="207" y="679"/>
                    <a:pt x="207" y="679"/>
                    <a:pt x="207" y="679"/>
                  </a:cubicBezTo>
                  <a:cubicBezTo>
                    <a:pt x="204" y="676"/>
                    <a:pt x="201" y="673"/>
                    <a:pt x="198" y="670"/>
                  </a:cubicBezTo>
                  <a:lnTo>
                    <a:pt x="228" y="660"/>
                  </a:lnTo>
                  <a:close/>
                  <a:moveTo>
                    <a:pt x="238" y="669"/>
                  </a:moveTo>
                  <a:cubicBezTo>
                    <a:pt x="241" y="672"/>
                    <a:pt x="243" y="674"/>
                    <a:pt x="245" y="676"/>
                  </a:cubicBezTo>
                  <a:cubicBezTo>
                    <a:pt x="217" y="689"/>
                    <a:pt x="217" y="689"/>
                    <a:pt x="217" y="689"/>
                  </a:cubicBezTo>
                  <a:cubicBezTo>
                    <a:pt x="215" y="687"/>
                    <a:pt x="213" y="684"/>
                    <a:pt x="210" y="682"/>
                  </a:cubicBezTo>
                  <a:lnTo>
                    <a:pt x="238" y="669"/>
                  </a:lnTo>
                  <a:close/>
                  <a:moveTo>
                    <a:pt x="248" y="679"/>
                  </a:moveTo>
                  <a:cubicBezTo>
                    <a:pt x="250" y="681"/>
                    <a:pt x="252" y="683"/>
                    <a:pt x="254" y="686"/>
                  </a:cubicBezTo>
                  <a:cubicBezTo>
                    <a:pt x="230" y="697"/>
                    <a:pt x="230" y="697"/>
                    <a:pt x="230" y="697"/>
                  </a:cubicBezTo>
                  <a:cubicBezTo>
                    <a:pt x="227" y="695"/>
                    <a:pt x="224" y="693"/>
                    <a:pt x="221" y="691"/>
                  </a:cubicBezTo>
                  <a:lnTo>
                    <a:pt x="248" y="679"/>
                  </a:lnTo>
                  <a:close/>
                  <a:moveTo>
                    <a:pt x="257" y="689"/>
                  </a:moveTo>
                  <a:cubicBezTo>
                    <a:pt x="257" y="689"/>
                    <a:pt x="258" y="690"/>
                    <a:pt x="258" y="690"/>
                  </a:cubicBezTo>
                  <a:cubicBezTo>
                    <a:pt x="253" y="695"/>
                    <a:pt x="248" y="700"/>
                    <a:pt x="243" y="705"/>
                  </a:cubicBezTo>
                  <a:cubicBezTo>
                    <a:pt x="240" y="703"/>
                    <a:pt x="237" y="702"/>
                    <a:pt x="234" y="700"/>
                  </a:cubicBezTo>
                  <a:lnTo>
                    <a:pt x="257" y="689"/>
                  </a:lnTo>
                  <a:close/>
                  <a:moveTo>
                    <a:pt x="259" y="604"/>
                  </a:moveTo>
                  <a:cubicBezTo>
                    <a:pt x="257" y="603"/>
                    <a:pt x="255" y="601"/>
                    <a:pt x="253" y="600"/>
                  </a:cubicBezTo>
                  <a:cubicBezTo>
                    <a:pt x="252" y="572"/>
                    <a:pt x="255" y="548"/>
                    <a:pt x="268" y="532"/>
                  </a:cubicBezTo>
                  <a:cubicBezTo>
                    <a:pt x="256" y="552"/>
                    <a:pt x="256" y="577"/>
                    <a:pt x="259" y="604"/>
                  </a:cubicBezTo>
                  <a:close/>
                  <a:moveTo>
                    <a:pt x="249" y="588"/>
                  </a:moveTo>
                  <a:cubicBezTo>
                    <a:pt x="232" y="571"/>
                    <a:pt x="232" y="571"/>
                    <a:pt x="232" y="571"/>
                  </a:cubicBezTo>
                  <a:cubicBezTo>
                    <a:pt x="233" y="568"/>
                    <a:pt x="235" y="564"/>
                    <a:pt x="236" y="560"/>
                  </a:cubicBezTo>
                  <a:cubicBezTo>
                    <a:pt x="249" y="578"/>
                    <a:pt x="249" y="578"/>
                    <a:pt x="249" y="578"/>
                  </a:cubicBezTo>
                  <a:cubicBezTo>
                    <a:pt x="249" y="581"/>
                    <a:pt x="249" y="585"/>
                    <a:pt x="249" y="588"/>
                  </a:cubicBezTo>
                  <a:close/>
                  <a:moveTo>
                    <a:pt x="249" y="597"/>
                  </a:moveTo>
                  <a:cubicBezTo>
                    <a:pt x="242" y="592"/>
                    <a:pt x="235" y="588"/>
                    <a:pt x="228" y="584"/>
                  </a:cubicBezTo>
                  <a:cubicBezTo>
                    <a:pt x="229" y="581"/>
                    <a:pt x="230" y="578"/>
                    <a:pt x="230" y="575"/>
                  </a:cubicBezTo>
                  <a:cubicBezTo>
                    <a:pt x="249" y="593"/>
                    <a:pt x="249" y="593"/>
                    <a:pt x="249" y="593"/>
                  </a:cubicBezTo>
                  <a:cubicBezTo>
                    <a:pt x="249" y="595"/>
                    <a:pt x="249" y="596"/>
                    <a:pt x="249" y="597"/>
                  </a:cubicBezTo>
                  <a:close/>
                  <a:moveTo>
                    <a:pt x="238" y="557"/>
                  </a:moveTo>
                  <a:cubicBezTo>
                    <a:pt x="240" y="553"/>
                    <a:pt x="241" y="550"/>
                    <a:pt x="243" y="548"/>
                  </a:cubicBezTo>
                  <a:cubicBezTo>
                    <a:pt x="251" y="563"/>
                    <a:pt x="251" y="563"/>
                    <a:pt x="251" y="563"/>
                  </a:cubicBezTo>
                  <a:cubicBezTo>
                    <a:pt x="250" y="566"/>
                    <a:pt x="250" y="569"/>
                    <a:pt x="250" y="572"/>
                  </a:cubicBezTo>
                  <a:lnTo>
                    <a:pt x="238" y="557"/>
                  </a:lnTo>
                  <a:close/>
                  <a:moveTo>
                    <a:pt x="246" y="544"/>
                  </a:moveTo>
                  <a:cubicBezTo>
                    <a:pt x="248" y="541"/>
                    <a:pt x="250" y="539"/>
                    <a:pt x="252" y="536"/>
                  </a:cubicBezTo>
                  <a:cubicBezTo>
                    <a:pt x="255" y="548"/>
                    <a:pt x="255" y="548"/>
                    <a:pt x="255" y="548"/>
                  </a:cubicBezTo>
                  <a:cubicBezTo>
                    <a:pt x="254" y="551"/>
                    <a:pt x="253" y="554"/>
                    <a:pt x="252" y="557"/>
                  </a:cubicBezTo>
                  <a:lnTo>
                    <a:pt x="246" y="544"/>
                  </a:lnTo>
                  <a:close/>
                  <a:moveTo>
                    <a:pt x="255" y="533"/>
                  </a:moveTo>
                  <a:cubicBezTo>
                    <a:pt x="258" y="531"/>
                    <a:pt x="260" y="529"/>
                    <a:pt x="262" y="527"/>
                  </a:cubicBezTo>
                  <a:cubicBezTo>
                    <a:pt x="262" y="533"/>
                    <a:pt x="262" y="533"/>
                    <a:pt x="262" y="533"/>
                  </a:cubicBezTo>
                  <a:cubicBezTo>
                    <a:pt x="261" y="536"/>
                    <a:pt x="259" y="539"/>
                    <a:pt x="258" y="542"/>
                  </a:cubicBezTo>
                  <a:lnTo>
                    <a:pt x="255" y="533"/>
                  </a:lnTo>
                  <a:close/>
                  <a:moveTo>
                    <a:pt x="277" y="543"/>
                  </a:moveTo>
                  <a:cubicBezTo>
                    <a:pt x="266" y="547"/>
                    <a:pt x="266" y="547"/>
                    <a:pt x="266" y="547"/>
                  </a:cubicBezTo>
                  <a:cubicBezTo>
                    <a:pt x="267" y="544"/>
                    <a:pt x="268" y="541"/>
                    <a:pt x="269" y="538"/>
                  </a:cubicBezTo>
                  <a:cubicBezTo>
                    <a:pt x="277" y="536"/>
                    <a:pt x="277" y="536"/>
                    <a:pt x="277" y="536"/>
                  </a:cubicBezTo>
                  <a:cubicBezTo>
                    <a:pt x="277" y="539"/>
                    <a:pt x="277" y="541"/>
                    <a:pt x="277" y="543"/>
                  </a:cubicBezTo>
                  <a:close/>
                  <a:moveTo>
                    <a:pt x="278" y="547"/>
                  </a:moveTo>
                  <a:cubicBezTo>
                    <a:pt x="278" y="550"/>
                    <a:pt x="279" y="553"/>
                    <a:pt x="279" y="555"/>
                  </a:cubicBezTo>
                  <a:cubicBezTo>
                    <a:pt x="263" y="561"/>
                    <a:pt x="263" y="561"/>
                    <a:pt x="263" y="561"/>
                  </a:cubicBezTo>
                  <a:cubicBezTo>
                    <a:pt x="263" y="558"/>
                    <a:pt x="264" y="554"/>
                    <a:pt x="264" y="551"/>
                  </a:cubicBezTo>
                  <a:lnTo>
                    <a:pt x="278" y="547"/>
                  </a:lnTo>
                  <a:close/>
                  <a:moveTo>
                    <a:pt x="280" y="559"/>
                  </a:moveTo>
                  <a:cubicBezTo>
                    <a:pt x="281" y="562"/>
                    <a:pt x="282" y="565"/>
                    <a:pt x="283" y="567"/>
                  </a:cubicBezTo>
                  <a:cubicBezTo>
                    <a:pt x="261" y="575"/>
                    <a:pt x="261" y="575"/>
                    <a:pt x="261" y="575"/>
                  </a:cubicBezTo>
                  <a:cubicBezTo>
                    <a:pt x="261" y="572"/>
                    <a:pt x="262" y="568"/>
                    <a:pt x="262" y="565"/>
                  </a:cubicBezTo>
                  <a:lnTo>
                    <a:pt x="280" y="559"/>
                  </a:lnTo>
                  <a:close/>
                  <a:moveTo>
                    <a:pt x="277" y="532"/>
                  </a:moveTo>
                  <a:cubicBezTo>
                    <a:pt x="272" y="534"/>
                    <a:pt x="272" y="534"/>
                    <a:pt x="272" y="534"/>
                  </a:cubicBezTo>
                  <a:cubicBezTo>
                    <a:pt x="274" y="530"/>
                    <a:pt x="277" y="526"/>
                    <a:pt x="280" y="523"/>
                  </a:cubicBezTo>
                  <a:cubicBezTo>
                    <a:pt x="279" y="526"/>
                    <a:pt x="278" y="529"/>
                    <a:pt x="277" y="532"/>
                  </a:cubicBezTo>
                  <a:close/>
                  <a:moveTo>
                    <a:pt x="266" y="528"/>
                  </a:moveTo>
                  <a:cubicBezTo>
                    <a:pt x="266" y="524"/>
                    <a:pt x="266" y="524"/>
                    <a:pt x="266" y="524"/>
                  </a:cubicBezTo>
                  <a:cubicBezTo>
                    <a:pt x="270" y="522"/>
                    <a:pt x="274" y="520"/>
                    <a:pt x="278" y="518"/>
                  </a:cubicBezTo>
                  <a:cubicBezTo>
                    <a:pt x="273" y="521"/>
                    <a:pt x="269" y="525"/>
                    <a:pt x="266" y="528"/>
                  </a:cubicBezTo>
                  <a:close/>
                  <a:moveTo>
                    <a:pt x="284" y="571"/>
                  </a:moveTo>
                  <a:cubicBezTo>
                    <a:pt x="285" y="573"/>
                    <a:pt x="285" y="574"/>
                    <a:pt x="286" y="576"/>
                  </a:cubicBezTo>
                  <a:cubicBezTo>
                    <a:pt x="286" y="577"/>
                    <a:pt x="286" y="578"/>
                    <a:pt x="287" y="579"/>
                  </a:cubicBezTo>
                  <a:cubicBezTo>
                    <a:pt x="261" y="589"/>
                    <a:pt x="261" y="589"/>
                    <a:pt x="261" y="589"/>
                  </a:cubicBezTo>
                  <a:cubicBezTo>
                    <a:pt x="261" y="586"/>
                    <a:pt x="261" y="583"/>
                    <a:pt x="261" y="579"/>
                  </a:cubicBezTo>
                  <a:lnTo>
                    <a:pt x="284" y="571"/>
                  </a:lnTo>
                  <a:close/>
                  <a:moveTo>
                    <a:pt x="288" y="583"/>
                  </a:moveTo>
                  <a:cubicBezTo>
                    <a:pt x="289" y="586"/>
                    <a:pt x="290" y="589"/>
                    <a:pt x="291" y="592"/>
                  </a:cubicBezTo>
                  <a:cubicBezTo>
                    <a:pt x="262" y="604"/>
                    <a:pt x="262" y="604"/>
                    <a:pt x="262" y="604"/>
                  </a:cubicBezTo>
                  <a:cubicBezTo>
                    <a:pt x="262" y="601"/>
                    <a:pt x="262" y="597"/>
                    <a:pt x="262" y="593"/>
                  </a:cubicBezTo>
                  <a:lnTo>
                    <a:pt x="288" y="583"/>
                  </a:lnTo>
                  <a:close/>
                  <a:moveTo>
                    <a:pt x="292" y="596"/>
                  </a:moveTo>
                  <a:cubicBezTo>
                    <a:pt x="293" y="600"/>
                    <a:pt x="294" y="603"/>
                    <a:pt x="295" y="607"/>
                  </a:cubicBezTo>
                  <a:cubicBezTo>
                    <a:pt x="272" y="617"/>
                    <a:pt x="272" y="617"/>
                    <a:pt x="272" y="617"/>
                  </a:cubicBezTo>
                  <a:cubicBezTo>
                    <a:pt x="269" y="614"/>
                    <a:pt x="266" y="611"/>
                    <a:pt x="263" y="608"/>
                  </a:cubicBezTo>
                  <a:lnTo>
                    <a:pt x="292" y="596"/>
                  </a:lnTo>
                  <a:close/>
                  <a:moveTo>
                    <a:pt x="296" y="611"/>
                  </a:moveTo>
                  <a:cubicBezTo>
                    <a:pt x="296" y="614"/>
                    <a:pt x="297" y="617"/>
                    <a:pt x="297" y="621"/>
                  </a:cubicBezTo>
                  <a:cubicBezTo>
                    <a:pt x="280" y="628"/>
                    <a:pt x="280" y="628"/>
                    <a:pt x="280" y="628"/>
                  </a:cubicBezTo>
                  <a:cubicBezTo>
                    <a:pt x="278" y="625"/>
                    <a:pt x="276" y="622"/>
                    <a:pt x="274" y="620"/>
                  </a:cubicBezTo>
                  <a:lnTo>
                    <a:pt x="296" y="611"/>
                  </a:lnTo>
                  <a:close/>
                  <a:moveTo>
                    <a:pt x="298" y="625"/>
                  </a:moveTo>
                  <a:cubicBezTo>
                    <a:pt x="298" y="629"/>
                    <a:pt x="298" y="632"/>
                    <a:pt x="298" y="636"/>
                  </a:cubicBezTo>
                  <a:cubicBezTo>
                    <a:pt x="287" y="640"/>
                    <a:pt x="287" y="640"/>
                    <a:pt x="287" y="640"/>
                  </a:cubicBezTo>
                  <a:cubicBezTo>
                    <a:pt x="285" y="637"/>
                    <a:pt x="284" y="634"/>
                    <a:pt x="282" y="631"/>
                  </a:cubicBezTo>
                  <a:lnTo>
                    <a:pt x="298" y="625"/>
                  </a:lnTo>
                  <a:close/>
                  <a:moveTo>
                    <a:pt x="298" y="640"/>
                  </a:moveTo>
                  <a:cubicBezTo>
                    <a:pt x="298" y="644"/>
                    <a:pt x="297" y="647"/>
                    <a:pt x="297" y="651"/>
                  </a:cubicBezTo>
                  <a:cubicBezTo>
                    <a:pt x="292" y="652"/>
                    <a:pt x="292" y="652"/>
                    <a:pt x="292" y="652"/>
                  </a:cubicBezTo>
                  <a:cubicBezTo>
                    <a:pt x="291" y="649"/>
                    <a:pt x="290" y="646"/>
                    <a:pt x="289" y="644"/>
                  </a:cubicBezTo>
                  <a:lnTo>
                    <a:pt x="298" y="640"/>
                  </a:lnTo>
                  <a:close/>
                  <a:moveTo>
                    <a:pt x="296" y="655"/>
                  </a:moveTo>
                  <a:cubicBezTo>
                    <a:pt x="296" y="657"/>
                    <a:pt x="295" y="660"/>
                    <a:pt x="294" y="662"/>
                  </a:cubicBezTo>
                  <a:cubicBezTo>
                    <a:pt x="294" y="660"/>
                    <a:pt x="293" y="658"/>
                    <a:pt x="293" y="656"/>
                  </a:cubicBezTo>
                  <a:lnTo>
                    <a:pt x="296" y="655"/>
                  </a:lnTo>
                  <a:close/>
                  <a:moveTo>
                    <a:pt x="294" y="534"/>
                  </a:moveTo>
                  <a:cubicBezTo>
                    <a:pt x="296" y="542"/>
                    <a:pt x="302" y="547"/>
                    <a:pt x="310" y="548"/>
                  </a:cubicBezTo>
                  <a:cubicBezTo>
                    <a:pt x="317" y="549"/>
                    <a:pt x="324" y="546"/>
                    <a:pt x="328" y="540"/>
                  </a:cubicBezTo>
                  <a:cubicBezTo>
                    <a:pt x="332" y="543"/>
                    <a:pt x="336" y="545"/>
                    <a:pt x="341" y="546"/>
                  </a:cubicBezTo>
                  <a:cubicBezTo>
                    <a:pt x="324" y="557"/>
                    <a:pt x="313" y="573"/>
                    <a:pt x="309" y="591"/>
                  </a:cubicBezTo>
                  <a:cubicBezTo>
                    <a:pt x="309" y="594"/>
                    <a:pt x="309" y="597"/>
                    <a:pt x="309" y="601"/>
                  </a:cubicBezTo>
                  <a:cubicBezTo>
                    <a:pt x="306" y="590"/>
                    <a:pt x="302" y="580"/>
                    <a:pt x="299" y="571"/>
                  </a:cubicBezTo>
                  <a:cubicBezTo>
                    <a:pt x="293" y="555"/>
                    <a:pt x="288" y="541"/>
                    <a:pt x="290" y="531"/>
                  </a:cubicBezTo>
                  <a:cubicBezTo>
                    <a:pt x="292" y="526"/>
                    <a:pt x="294" y="522"/>
                    <a:pt x="298" y="520"/>
                  </a:cubicBezTo>
                  <a:cubicBezTo>
                    <a:pt x="294" y="524"/>
                    <a:pt x="293" y="529"/>
                    <a:pt x="294" y="534"/>
                  </a:cubicBezTo>
                  <a:close/>
                  <a:moveTo>
                    <a:pt x="387" y="513"/>
                  </a:moveTo>
                  <a:cubicBezTo>
                    <a:pt x="370" y="524"/>
                    <a:pt x="352" y="526"/>
                    <a:pt x="339" y="516"/>
                  </a:cubicBezTo>
                  <a:cubicBezTo>
                    <a:pt x="329" y="508"/>
                    <a:pt x="324" y="495"/>
                    <a:pt x="328" y="484"/>
                  </a:cubicBezTo>
                  <a:cubicBezTo>
                    <a:pt x="328" y="483"/>
                    <a:pt x="328" y="483"/>
                    <a:pt x="328" y="482"/>
                  </a:cubicBezTo>
                  <a:cubicBezTo>
                    <a:pt x="328" y="482"/>
                    <a:pt x="327" y="481"/>
                    <a:pt x="327" y="481"/>
                  </a:cubicBezTo>
                  <a:cubicBezTo>
                    <a:pt x="315" y="479"/>
                    <a:pt x="306" y="472"/>
                    <a:pt x="304" y="462"/>
                  </a:cubicBezTo>
                  <a:cubicBezTo>
                    <a:pt x="301" y="452"/>
                    <a:pt x="305" y="443"/>
                    <a:pt x="314" y="435"/>
                  </a:cubicBezTo>
                  <a:cubicBezTo>
                    <a:pt x="315" y="435"/>
                    <a:pt x="315" y="434"/>
                    <a:pt x="315" y="433"/>
                  </a:cubicBezTo>
                  <a:cubicBezTo>
                    <a:pt x="315" y="433"/>
                    <a:pt x="314" y="432"/>
                    <a:pt x="314" y="432"/>
                  </a:cubicBezTo>
                  <a:cubicBezTo>
                    <a:pt x="305" y="427"/>
                    <a:pt x="301" y="418"/>
                    <a:pt x="302" y="408"/>
                  </a:cubicBezTo>
                  <a:cubicBezTo>
                    <a:pt x="303" y="400"/>
                    <a:pt x="310" y="390"/>
                    <a:pt x="323" y="387"/>
                  </a:cubicBezTo>
                  <a:cubicBezTo>
                    <a:pt x="324" y="387"/>
                    <a:pt x="324" y="386"/>
                    <a:pt x="324" y="386"/>
                  </a:cubicBezTo>
                  <a:cubicBezTo>
                    <a:pt x="325" y="385"/>
                    <a:pt x="324" y="384"/>
                    <a:pt x="324" y="384"/>
                  </a:cubicBezTo>
                  <a:cubicBezTo>
                    <a:pt x="319" y="376"/>
                    <a:pt x="318" y="367"/>
                    <a:pt x="322" y="359"/>
                  </a:cubicBezTo>
                  <a:cubicBezTo>
                    <a:pt x="327" y="351"/>
                    <a:pt x="335" y="347"/>
                    <a:pt x="345" y="347"/>
                  </a:cubicBezTo>
                  <a:cubicBezTo>
                    <a:pt x="346" y="347"/>
                    <a:pt x="347" y="346"/>
                    <a:pt x="347" y="345"/>
                  </a:cubicBezTo>
                  <a:cubicBezTo>
                    <a:pt x="347" y="345"/>
                    <a:pt x="347" y="345"/>
                    <a:pt x="347" y="345"/>
                  </a:cubicBezTo>
                  <a:cubicBezTo>
                    <a:pt x="347" y="345"/>
                    <a:pt x="347" y="345"/>
                    <a:pt x="347" y="345"/>
                  </a:cubicBezTo>
                  <a:cubicBezTo>
                    <a:pt x="347" y="335"/>
                    <a:pt x="351" y="327"/>
                    <a:pt x="360" y="322"/>
                  </a:cubicBezTo>
                  <a:cubicBezTo>
                    <a:pt x="367" y="318"/>
                    <a:pt x="376" y="318"/>
                    <a:pt x="384" y="324"/>
                  </a:cubicBezTo>
                  <a:cubicBezTo>
                    <a:pt x="385" y="324"/>
                    <a:pt x="385" y="324"/>
                    <a:pt x="386" y="324"/>
                  </a:cubicBezTo>
                  <a:cubicBezTo>
                    <a:pt x="386" y="324"/>
                    <a:pt x="387" y="323"/>
                    <a:pt x="387" y="323"/>
                  </a:cubicBezTo>
                  <a:cubicBezTo>
                    <a:pt x="390" y="309"/>
                    <a:pt x="400" y="303"/>
                    <a:pt x="409" y="302"/>
                  </a:cubicBezTo>
                  <a:cubicBezTo>
                    <a:pt x="419" y="301"/>
                    <a:pt x="428" y="305"/>
                    <a:pt x="432" y="314"/>
                  </a:cubicBezTo>
                  <a:cubicBezTo>
                    <a:pt x="432" y="314"/>
                    <a:pt x="433" y="315"/>
                    <a:pt x="434" y="315"/>
                  </a:cubicBezTo>
                  <a:cubicBezTo>
                    <a:pt x="434" y="315"/>
                    <a:pt x="435" y="314"/>
                    <a:pt x="435" y="314"/>
                  </a:cubicBezTo>
                  <a:cubicBezTo>
                    <a:pt x="443" y="305"/>
                    <a:pt x="453" y="301"/>
                    <a:pt x="462" y="304"/>
                  </a:cubicBezTo>
                  <a:cubicBezTo>
                    <a:pt x="472" y="306"/>
                    <a:pt x="479" y="315"/>
                    <a:pt x="481" y="326"/>
                  </a:cubicBezTo>
                  <a:cubicBezTo>
                    <a:pt x="482" y="327"/>
                    <a:pt x="482" y="328"/>
                    <a:pt x="482" y="328"/>
                  </a:cubicBezTo>
                  <a:cubicBezTo>
                    <a:pt x="483" y="328"/>
                    <a:pt x="484" y="328"/>
                    <a:pt x="484" y="328"/>
                  </a:cubicBezTo>
                  <a:cubicBezTo>
                    <a:pt x="495" y="324"/>
                    <a:pt x="508" y="329"/>
                    <a:pt x="516" y="339"/>
                  </a:cubicBezTo>
                  <a:cubicBezTo>
                    <a:pt x="526" y="352"/>
                    <a:pt x="525" y="370"/>
                    <a:pt x="513" y="387"/>
                  </a:cubicBezTo>
                  <a:cubicBezTo>
                    <a:pt x="509" y="386"/>
                    <a:pt x="504" y="385"/>
                    <a:pt x="499" y="386"/>
                  </a:cubicBezTo>
                  <a:cubicBezTo>
                    <a:pt x="495" y="386"/>
                    <a:pt x="491" y="387"/>
                    <a:pt x="487" y="388"/>
                  </a:cubicBezTo>
                  <a:cubicBezTo>
                    <a:pt x="499" y="374"/>
                    <a:pt x="514" y="353"/>
                    <a:pt x="508" y="348"/>
                  </a:cubicBezTo>
                  <a:cubicBezTo>
                    <a:pt x="507" y="347"/>
                    <a:pt x="506" y="347"/>
                    <a:pt x="504" y="347"/>
                  </a:cubicBezTo>
                  <a:cubicBezTo>
                    <a:pt x="497" y="348"/>
                    <a:pt x="484" y="365"/>
                    <a:pt x="476" y="376"/>
                  </a:cubicBezTo>
                  <a:cubicBezTo>
                    <a:pt x="477" y="368"/>
                    <a:pt x="478" y="361"/>
                    <a:pt x="476" y="357"/>
                  </a:cubicBezTo>
                  <a:cubicBezTo>
                    <a:pt x="475" y="356"/>
                    <a:pt x="474" y="354"/>
                    <a:pt x="472" y="354"/>
                  </a:cubicBezTo>
                  <a:cubicBezTo>
                    <a:pt x="470" y="354"/>
                    <a:pt x="468" y="354"/>
                    <a:pt x="467" y="355"/>
                  </a:cubicBezTo>
                  <a:cubicBezTo>
                    <a:pt x="465" y="356"/>
                    <a:pt x="463" y="359"/>
                    <a:pt x="462" y="361"/>
                  </a:cubicBezTo>
                  <a:cubicBezTo>
                    <a:pt x="464" y="342"/>
                    <a:pt x="465" y="317"/>
                    <a:pt x="458" y="315"/>
                  </a:cubicBezTo>
                  <a:cubicBezTo>
                    <a:pt x="457" y="315"/>
                    <a:pt x="456" y="315"/>
                    <a:pt x="454" y="316"/>
                  </a:cubicBezTo>
                  <a:cubicBezTo>
                    <a:pt x="449" y="320"/>
                    <a:pt x="446" y="343"/>
                    <a:pt x="444" y="359"/>
                  </a:cubicBezTo>
                  <a:cubicBezTo>
                    <a:pt x="442" y="350"/>
                    <a:pt x="438" y="343"/>
                    <a:pt x="434" y="343"/>
                  </a:cubicBezTo>
                  <a:cubicBezTo>
                    <a:pt x="432" y="343"/>
                    <a:pt x="431" y="344"/>
                    <a:pt x="430" y="345"/>
                  </a:cubicBezTo>
                  <a:cubicBezTo>
                    <a:pt x="428" y="347"/>
                    <a:pt x="427" y="350"/>
                    <a:pt x="427" y="353"/>
                  </a:cubicBezTo>
                  <a:cubicBezTo>
                    <a:pt x="423" y="339"/>
                    <a:pt x="418" y="320"/>
                    <a:pt x="412" y="317"/>
                  </a:cubicBezTo>
                  <a:cubicBezTo>
                    <a:pt x="411" y="316"/>
                    <a:pt x="409" y="316"/>
                    <a:pt x="408" y="316"/>
                  </a:cubicBezTo>
                  <a:cubicBezTo>
                    <a:pt x="408" y="316"/>
                    <a:pt x="407" y="317"/>
                    <a:pt x="406" y="319"/>
                  </a:cubicBezTo>
                  <a:cubicBezTo>
                    <a:pt x="403" y="324"/>
                    <a:pt x="407" y="343"/>
                    <a:pt x="411" y="358"/>
                  </a:cubicBezTo>
                  <a:cubicBezTo>
                    <a:pt x="409" y="354"/>
                    <a:pt x="407" y="352"/>
                    <a:pt x="405" y="351"/>
                  </a:cubicBezTo>
                  <a:cubicBezTo>
                    <a:pt x="403" y="350"/>
                    <a:pt x="401" y="351"/>
                    <a:pt x="400" y="351"/>
                  </a:cubicBezTo>
                  <a:cubicBezTo>
                    <a:pt x="398" y="352"/>
                    <a:pt x="397" y="353"/>
                    <a:pt x="397" y="355"/>
                  </a:cubicBezTo>
                  <a:cubicBezTo>
                    <a:pt x="396" y="357"/>
                    <a:pt x="396" y="359"/>
                    <a:pt x="397" y="362"/>
                  </a:cubicBezTo>
                  <a:cubicBezTo>
                    <a:pt x="388" y="349"/>
                    <a:pt x="377" y="333"/>
                    <a:pt x="370" y="332"/>
                  </a:cubicBezTo>
                  <a:cubicBezTo>
                    <a:pt x="369" y="332"/>
                    <a:pt x="367" y="332"/>
                    <a:pt x="367" y="333"/>
                  </a:cubicBezTo>
                  <a:cubicBezTo>
                    <a:pt x="366" y="333"/>
                    <a:pt x="365" y="334"/>
                    <a:pt x="365" y="336"/>
                  </a:cubicBezTo>
                  <a:cubicBezTo>
                    <a:pt x="364" y="342"/>
                    <a:pt x="375" y="359"/>
                    <a:pt x="384" y="371"/>
                  </a:cubicBezTo>
                  <a:cubicBezTo>
                    <a:pt x="380" y="369"/>
                    <a:pt x="377" y="367"/>
                    <a:pt x="374" y="367"/>
                  </a:cubicBezTo>
                  <a:cubicBezTo>
                    <a:pt x="372" y="367"/>
                    <a:pt x="370" y="367"/>
                    <a:pt x="369" y="369"/>
                  </a:cubicBezTo>
                  <a:cubicBezTo>
                    <a:pt x="367" y="370"/>
                    <a:pt x="367" y="372"/>
                    <a:pt x="367" y="374"/>
                  </a:cubicBezTo>
                  <a:cubicBezTo>
                    <a:pt x="367" y="376"/>
                    <a:pt x="369" y="380"/>
                    <a:pt x="371" y="383"/>
                  </a:cubicBezTo>
                  <a:cubicBezTo>
                    <a:pt x="359" y="374"/>
                    <a:pt x="343" y="364"/>
                    <a:pt x="336" y="365"/>
                  </a:cubicBezTo>
                  <a:cubicBezTo>
                    <a:pt x="334" y="365"/>
                    <a:pt x="333" y="366"/>
                    <a:pt x="333" y="366"/>
                  </a:cubicBezTo>
                  <a:cubicBezTo>
                    <a:pt x="332" y="367"/>
                    <a:pt x="332" y="368"/>
                    <a:pt x="332" y="370"/>
                  </a:cubicBezTo>
                  <a:cubicBezTo>
                    <a:pt x="334" y="377"/>
                    <a:pt x="350" y="388"/>
                    <a:pt x="363" y="397"/>
                  </a:cubicBezTo>
                  <a:cubicBezTo>
                    <a:pt x="360" y="396"/>
                    <a:pt x="357" y="396"/>
                    <a:pt x="355" y="396"/>
                  </a:cubicBezTo>
                  <a:cubicBezTo>
                    <a:pt x="353" y="397"/>
                    <a:pt x="352" y="398"/>
                    <a:pt x="351" y="400"/>
                  </a:cubicBezTo>
                  <a:cubicBezTo>
                    <a:pt x="351" y="401"/>
                    <a:pt x="350" y="402"/>
                    <a:pt x="351" y="404"/>
                  </a:cubicBezTo>
                  <a:cubicBezTo>
                    <a:pt x="352" y="407"/>
                    <a:pt x="355" y="409"/>
                    <a:pt x="358" y="411"/>
                  </a:cubicBezTo>
                  <a:cubicBezTo>
                    <a:pt x="343" y="407"/>
                    <a:pt x="325" y="402"/>
                    <a:pt x="319" y="405"/>
                  </a:cubicBezTo>
                  <a:cubicBezTo>
                    <a:pt x="317" y="406"/>
                    <a:pt x="317" y="407"/>
                    <a:pt x="316" y="408"/>
                  </a:cubicBezTo>
                  <a:cubicBezTo>
                    <a:pt x="316" y="409"/>
                    <a:pt x="316" y="410"/>
                    <a:pt x="317" y="412"/>
                  </a:cubicBezTo>
                  <a:cubicBezTo>
                    <a:pt x="320" y="417"/>
                    <a:pt x="339" y="423"/>
                    <a:pt x="354" y="427"/>
                  </a:cubicBezTo>
                  <a:cubicBezTo>
                    <a:pt x="350" y="427"/>
                    <a:pt x="347" y="428"/>
                    <a:pt x="346" y="429"/>
                  </a:cubicBezTo>
                  <a:cubicBezTo>
                    <a:pt x="344" y="430"/>
                    <a:pt x="343" y="432"/>
                    <a:pt x="343" y="434"/>
                  </a:cubicBezTo>
                  <a:cubicBezTo>
                    <a:pt x="344" y="438"/>
                    <a:pt x="350" y="441"/>
                    <a:pt x="360" y="443"/>
                  </a:cubicBezTo>
                  <a:cubicBezTo>
                    <a:pt x="343" y="445"/>
                    <a:pt x="321" y="449"/>
                    <a:pt x="317" y="454"/>
                  </a:cubicBezTo>
                  <a:cubicBezTo>
                    <a:pt x="316" y="455"/>
                    <a:pt x="316" y="456"/>
                    <a:pt x="316" y="457"/>
                  </a:cubicBezTo>
                  <a:cubicBezTo>
                    <a:pt x="317" y="465"/>
                    <a:pt x="342" y="463"/>
                    <a:pt x="362" y="461"/>
                  </a:cubicBezTo>
                  <a:cubicBezTo>
                    <a:pt x="359" y="463"/>
                    <a:pt x="357" y="465"/>
                    <a:pt x="355" y="466"/>
                  </a:cubicBezTo>
                  <a:cubicBezTo>
                    <a:pt x="354" y="468"/>
                    <a:pt x="354" y="470"/>
                    <a:pt x="354" y="472"/>
                  </a:cubicBezTo>
                  <a:cubicBezTo>
                    <a:pt x="355" y="473"/>
                    <a:pt x="356" y="475"/>
                    <a:pt x="358" y="476"/>
                  </a:cubicBezTo>
                  <a:cubicBezTo>
                    <a:pt x="361" y="478"/>
                    <a:pt x="369" y="477"/>
                    <a:pt x="376" y="476"/>
                  </a:cubicBezTo>
                  <a:cubicBezTo>
                    <a:pt x="365" y="484"/>
                    <a:pt x="348" y="497"/>
                    <a:pt x="347" y="504"/>
                  </a:cubicBezTo>
                  <a:cubicBezTo>
                    <a:pt x="347" y="506"/>
                    <a:pt x="347" y="507"/>
                    <a:pt x="348" y="508"/>
                  </a:cubicBezTo>
                  <a:cubicBezTo>
                    <a:pt x="354" y="514"/>
                    <a:pt x="375" y="498"/>
                    <a:pt x="388" y="487"/>
                  </a:cubicBezTo>
                  <a:cubicBezTo>
                    <a:pt x="387" y="491"/>
                    <a:pt x="386" y="495"/>
                    <a:pt x="386" y="499"/>
                  </a:cubicBezTo>
                  <a:cubicBezTo>
                    <a:pt x="385" y="504"/>
                    <a:pt x="386" y="508"/>
                    <a:pt x="387" y="513"/>
                  </a:cubicBezTo>
                  <a:close/>
                  <a:moveTo>
                    <a:pt x="548" y="310"/>
                  </a:moveTo>
                  <a:cubicBezTo>
                    <a:pt x="548" y="302"/>
                    <a:pt x="542" y="295"/>
                    <a:pt x="535" y="294"/>
                  </a:cubicBezTo>
                  <a:cubicBezTo>
                    <a:pt x="529" y="293"/>
                    <a:pt x="524" y="294"/>
                    <a:pt x="520" y="298"/>
                  </a:cubicBezTo>
                  <a:cubicBezTo>
                    <a:pt x="522" y="294"/>
                    <a:pt x="526" y="291"/>
                    <a:pt x="531" y="290"/>
                  </a:cubicBezTo>
                  <a:cubicBezTo>
                    <a:pt x="541" y="288"/>
                    <a:pt x="555" y="293"/>
                    <a:pt x="571" y="299"/>
                  </a:cubicBezTo>
                  <a:cubicBezTo>
                    <a:pt x="580" y="302"/>
                    <a:pt x="590" y="306"/>
                    <a:pt x="601" y="308"/>
                  </a:cubicBezTo>
                  <a:cubicBezTo>
                    <a:pt x="598" y="308"/>
                    <a:pt x="594" y="309"/>
                    <a:pt x="591" y="309"/>
                  </a:cubicBezTo>
                  <a:cubicBezTo>
                    <a:pt x="573" y="312"/>
                    <a:pt x="557" y="323"/>
                    <a:pt x="546" y="340"/>
                  </a:cubicBezTo>
                  <a:cubicBezTo>
                    <a:pt x="545" y="336"/>
                    <a:pt x="543" y="332"/>
                    <a:pt x="541" y="328"/>
                  </a:cubicBezTo>
                  <a:cubicBezTo>
                    <a:pt x="546" y="324"/>
                    <a:pt x="549" y="317"/>
                    <a:pt x="548" y="310"/>
                  </a:cubicBezTo>
                  <a:close/>
                  <a:moveTo>
                    <a:pt x="547" y="346"/>
                  </a:moveTo>
                  <a:cubicBezTo>
                    <a:pt x="557" y="328"/>
                    <a:pt x="573" y="316"/>
                    <a:pt x="592" y="313"/>
                  </a:cubicBezTo>
                  <a:cubicBezTo>
                    <a:pt x="608" y="310"/>
                    <a:pt x="624" y="315"/>
                    <a:pt x="636" y="325"/>
                  </a:cubicBezTo>
                  <a:cubicBezTo>
                    <a:pt x="646" y="334"/>
                    <a:pt x="652" y="347"/>
                    <a:pt x="652" y="360"/>
                  </a:cubicBezTo>
                  <a:cubicBezTo>
                    <a:pt x="652" y="371"/>
                    <a:pt x="648" y="380"/>
                    <a:pt x="641" y="386"/>
                  </a:cubicBezTo>
                  <a:cubicBezTo>
                    <a:pt x="634" y="392"/>
                    <a:pt x="624" y="394"/>
                    <a:pt x="616" y="390"/>
                  </a:cubicBezTo>
                  <a:cubicBezTo>
                    <a:pt x="609" y="387"/>
                    <a:pt x="604" y="381"/>
                    <a:pt x="604" y="373"/>
                  </a:cubicBezTo>
                  <a:cubicBezTo>
                    <a:pt x="604" y="365"/>
                    <a:pt x="611" y="360"/>
                    <a:pt x="617" y="359"/>
                  </a:cubicBezTo>
                  <a:cubicBezTo>
                    <a:pt x="622" y="359"/>
                    <a:pt x="629" y="361"/>
                    <a:pt x="631" y="369"/>
                  </a:cubicBezTo>
                  <a:cubicBezTo>
                    <a:pt x="631" y="370"/>
                    <a:pt x="632" y="370"/>
                    <a:pt x="632" y="370"/>
                  </a:cubicBezTo>
                  <a:cubicBezTo>
                    <a:pt x="633" y="370"/>
                    <a:pt x="634" y="370"/>
                    <a:pt x="634" y="370"/>
                  </a:cubicBezTo>
                  <a:cubicBezTo>
                    <a:pt x="639" y="365"/>
                    <a:pt x="640" y="355"/>
                    <a:pt x="636" y="346"/>
                  </a:cubicBezTo>
                  <a:cubicBezTo>
                    <a:pt x="629" y="333"/>
                    <a:pt x="616" y="325"/>
                    <a:pt x="599" y="325"/>
                  </a:cubicBezTo>
                  <a:cubicBezTo>
                    <a:pt x="588" y="326"/>
                    <a:pt x="576" y="332"/>
                    <a:pt x="567" y="341"/>
                  </a:cubicBezTo>
                  <a:cubicBezTo>
                    <a:pt x="559" y="350"/>
                    <a:pt x="554" y="362"/>
                    <a:pt x="554" y="375"/>
                  </a:cubicBezTo>
                  <a:cubicBezTo>
                    <a:pt x="544" y="380"/>
                    <a:pt x="536" y="388"/>
                    <a:pt x="531" y="399"/>
                  </a:cubicBezTo>
                  <a:cubicBezTo>
                    <a:pt x="531" y="398"/>
                    <a:pt x="530" y="398"/>
                    <a:pt x="530" y="397"/>
                  </a:cubicBezTo>
                  <a:cubicBezTo>
                    <a:pt x="530" y="397"/>
                    <a:pt x="530" y="397"/>
                    <a:pt x="530" y="397"/>
                  </a:cubicBezTo>
                  <a:cubicBezTo>
                    <a:pt x="544" y="381"/>
                    <a:pt x="550" y="363"/>
                    <a:pt x="547" y="346"/>
                  </a:cubicBezTo>
                  <a:close/>
                  <a:moveTo>
                    <a:pt x="569" y="174"/>
                  </a:moveTo>
                  <a:cubicBezTo>
                    <a:pt x="565" y="177"/>
                    <a:pt x="565" y="177"/>
                    <a:pt x="565" y="177"/>
                  </a:cubicBezTo>
                  <a:cubicBezTo>
                    <a:pt x="562" y="175"/>
                    <a:pt x="559" y="174"/>
                    <a:pt x="556" y="173"/>
                  </a:cubicBezTo>
                  <a:cubicBezTo>
                    <a:pt x="560" y="173"/>
                    <a:pt x="565" y="173"/>
                    <a:pt x="569" y="174"/>
                  </a:cubicBezTo>
                  <a:close/>
                  <a:moveTo>
                    <a:pt x="554" y="168"/>
                  </a:moveTo>
                  <a:cubicBezTo>
                    <a:pt x="558" y="166"/>
                    <a:pt x="562" y="164"/>
                    <a:pt x="566" y="163"/>
                  </a:cubicBezTo>
                  <a:cubicBezTo>
                    <a:pt x="569" y="166"/>
                    <a:pt x="569" y="166"/>
                    <a:pt x="569" y="166"/>
                  </a:cubicBezTo>
                  <a:cubicBezTo>
                    <a:pt x="564" y="166"/>
                    <a:pt x="559" y="166"/>
                    <a:pt x="554" y="168"/>
                  </a:cubicBezTo>
                  <a:close/>
                  <a:moveTo>
                    <a:pt x="574" y="175"/>
                  </a:moveTo>
                  <a:cubicBezTo>
                    <a:pt x="577" y="176"/>
                    <a:pt x="580" y="177"/>
                    <a:pt x="583" y="178"/>
                  </a:cubicBezTo>
                  <a:cubicBezTo>
                    <a:pt x="573" y="184"/>
                    <a:pt x="573" y="184"/>
                    <a:pt x="573" y="184"/>
                  </a:cubicBezTo>
                  <a:cubicBezTo>
                    <a:pt x="572" y="182"/>
                    <a:pt x="570" y="181"/>
                    <a:pt x="568" y="179"/>
                  </a:cubicBezTo>
                  <a:lnTo>
                    <a:pt x="574" y="175"/>
                  </a:lnTo>
                  <a:close/>
                  <a:moveTo>
                    <a:pt x="653" y="226"/>
                  </a:moveTo>
                  <a:cubicBezTo>
                    <a:pt x="664" y="238"/>
                    <a:pt x="676" y="250"/>
                    <a:pt x="688" y="261"/>
                  </a:cubicBezTo>
                  <a:cubicBezTo>
                    <a:pt x="688" y="262"/>
                    <a:pt x="687" y="263"/>
                    <a:pt x="686" y="264"/>
                  </a:cubicBezTo>
                  <a:cubicBezTo>
                    <a:pt x="670" y="252"/>
                    <a:pt x="656" y="237"/>
                    <a:pt x="642" y="222"/>
                  </a:cubicBezTo>
                  <a:cubicBezTo>
                    <a:pt x="620" y="199"/>
                    <a:pt x="598" y="176"/>
                    <a:pt x="571" y="170"/>
                  </a:cubicBezTo>
                  <a:cubicBezTo>
                    <a:pt x="602" y="172"/>
                    <a:pt x="627" y="198"/>
                    <a:pt x="653" y="226"/>
                  </a:cubicBezTo>
                  <a:close/>
                  <a:moveTo>
                    <a:pt x="613" y="165"/>
                  </a:moveTo>
                  <a:cubicBezTo>
                    <a:pt x="617" y="166"/>
                    <a:pt x="620" y="167"/>
                    <a:pt x="624" y="169"/>
                  </a:cubicBezTo>
                  <a:cubicBezTo>
                    <a:pt x="625" y="193"/>
                    <a:pt x="625" y="193"/>
                    <a:pt x="625" y="193"/>
                  </a:cubicBezTo>
                  <a:cubicBezTo>
                    <a:pt x="622" y="191"/>
                    <a:pt x="620" y="188"/>
                    <a:pt x="617" y="186"/>
                  </a:cubicBezTo>
                  <a:lnTo>
                    <a:pt x="613" y="165"/>
                  </a:lnTo>
                  <a:close/>
                  <a:moveTo>
                    <a:pt x="628" y="170"/>
                  </a:moveTo>
                  <a:cubicBezTo>
                    <a:pt x="632" y="172"/>
                    <a:pt x="636" y="174"/>
                    <a:pt x="640" y="176"/>
                  </a:cubicBezTo>
                  <a:cubicBezTo>
                    <a:pt x="637" y="204"/>
                    <a:pt x="637" y="204"/>
                    <a:pt x="637" y="204"/>
                  </a:cubicBezTo>
                  <a:cubicBezTo>
                    <a:pt x="634" y="201"/>
                    <a:pt x="632" y="199"/>
                    <a:pt x="629" y="196"/>
                  </a:cubicBezTo>
                  <a:lnTo>
                    <a:pt x="628" y="170"/>
                  </a:lnTo>
                  <a:close/>
                  <a:moveTo>
                    <a:pt x="686" y="254"/>
                  </a:moveTo>
                  <a:cubicBezTo>
                    <a:pt x="684" y="252"/>
                    <a:pt x="681" y="250"/>
                    <a:pt x="679" y="247"/>
                  </a:cubicBezTo>
                  <a:cubicBezTo>
                    <a:pt x="691" y="221"/>
                    <a:pt x="691" y="221"/>
                    <a:pt x="691" y="221"/>
                  </a:cubicBezTo>
                  <a:cubicBezTo>
                    <a:pt x="694" y="223"/>
                    <a:pt x="696" y="226"/>
                    <a:pt x="698" y="229"/>
                  </a:cubicBezTo>
                  <a:lnTo>
                    <a:pt x="686" y="254"/>
                  </a:lnTo>
                  <a:close/>
                  <a:moveTo>
                    <a:pt x="700" y="233"/>
                  </a:moveTo>
                  <a:cubicBezTo>
                    <a:pt x="702" y="236"/>
                    <a:pt x="704" y="240"/>
                    <a:pt x="705" y="243"/>
                  </a:cubicBezTo>
                  <a:cubicBezTo>
                    <a:pt x="700" y="247"/>
                    <a:pt x="695" y="252"/>
                    <a:pt x="691" y="258"/>
                  </a:cubicBezTo>
                  <a:cubicBezTo>
                    <a:pt x="690" y="258"/>
                    <a:pt x="690" y="257"/>
                    <a:pt x="689" y="257"/>
                  </a:cubicBezTo>
                  <a:lnTo>
                    <a:pt x="700" y="233"/>
                  </a:lnTo>
                  <a:close/>
                  <a:moveTo>
                    <a:pt x="676" y="245"/>
                  </a:moveTo>
                  <a:cubicBezTo>
                    <a:pt x="674" y="242"/>
                    <a:pt x="672" y="240"/>
                    <a:pt x="670" y="238"/>
                  </a:cubicBezTo>
                  <a:cubicBezTo>
                    <a:pt x="683" y="210"/>
                    <a:pt x="683" y="210"/>
                    <a:pt x="683" y="210"/>
                  </a:cubicBezTo>
                  <a:cubicBezTo>
                    <a:pt x="685" y="212"/>
                    <a:pt x="687" y="215"/>
                    <a:pt x="689" y="217"/>
                  </a:cubicBezTo>
                  <a:lnTo>
                    <a:pt x="676" y="245"/>
                  </a:lnTo>
                  <a:close/>
                  <a:moveTo>
                    <a:pt x="667" y="235"/>
                  </a:moveTo>
                  <a:cubicBezTo>
                    <a:pt x="664" y="233"/>
                    <a:pt x="662" y="230"/>
                    <a:pt x="660" y="228"/>
                  </a:cubicBezTo>
                  <a:cubicBezTo>
                    <a:pt x="670" y="198"/>
                    <a:pt x="670" y="198"/>
                    <a:pt x="670" y="198"/>
                  </a:cubicBezTo>
                  <a:cubicBezTo>
                    <a:pt x="673" y="201"/>
                    <a:pt x="677" y="204"/>
                    <a:pt x="680" y="207"/>
                  </a:cubicBezTo>
                  <a:lnTo>
                    <a:pt x="667" y="235"/>
                  </a:lnTo>
                  <a:close/>
                  <a:moveTo>
                    <a:pt x="657" y="225"/>
                  </a:moveTo>
                  <a:cubicBezTo>
                    <a:pt x="656" y="224"/>
                    <a:pt x="656" y="224"/>
                    <a:pt x="655" y="223"/>
                  </a:cubicBezTo>
                  <a:cubicBezTo>
                    <a:pt x="654" y="221"/>
                    <a:pt x="652" y="220"/>
                    <a:pt x="650" y="218"/>
                  </a:cubicBezTo>
                  <a:cubicBezTo>
                    <a:pt x="658" y="188"/>
                    <a:pt x="658" y="188"/>
                    <a:pt x="658" y="188"/>
                  </a:cubicBezTo>
                  <a:cubicBezTo>
                    <a:pt x="661" y="190"/>
                    <a:pt x="664" y="192"/>
                    <a:pt x="667" y="195"/>
                  </a:cubicBezTo>
                  <a:lnTo>
                    <a:pt x="657" y="225"/>
                  </a:lnTo>
                  <a:close/>
                  <a:moveTo>
                    <a:pt x="647" y="214"/>
                  </a:moveTo>
                  <a:cubicBezTo>
                    <a:pt x="645" y="212"/>
                    <a:pt x="642" y="210"/>
                    <a:pt x="640" y="207"/>
                  </a:cubicBezTo>
                  <a:cubicBezTo>
                    <a:pt x="643" y="178"/>
                    <a:pt x="643" y="178"/>
                    <a:pt x="643" y="178"/>
                  </a:cubicBezTo>
                  <a:cubicBezTo>
                    <a:pt x="647" y="180"/>
                    <a:pt x="651" y="183"/>
                    <a:pt x="654" y="185"/>
                  </a:cubicBezTo>
                  <a:lnTo>
                    <a:pt x="647" y="214"/>
                  </a:lnTo>
                  <a:close/>
                  <a:moveTo>
                    <a:pt x="605" y="178"/>
                  </a:moveTo>
                  <a:cubicBezTo>
                    <a:pt x="599" y="162"/>
                    <a:pt x="599" y="162"/>
                    <a:pt x="599" y="162"/>
                  </a:cubicBezTo>
                  <a:cubicBezTo>
                    <a:pt x="601" y="162"/>
                    <a:pt x="603" y="162"/>
                    <a:pt x="606" y="163"/>
                  </a:cubicBezTo>
                  <a:cubicBezTo>
                    <a:pt x="607" y="163"/>
                    <a:pt x="608" y="164"/>
                    <a:pt x="609" y="164"/>
                  </a:cubicBezTo>
                  <a:cubicBezTo>
                    <a:pt x="613" y="183"/>
                    <a:pt x="613" y="183"/>
                    <a:pt x="613" y="183"/>
                  </a:cubicBezTo>
                  <a:cubicBezTo>
                    <a:pt x="610" y="181"/>
                    <a:pt x="608" y="179"/>
                    <a:pt x="605" y="178"/>
                  </a:cubicBezTo>
                  <a:close/>
                  <a:moveTo>
                    <a:pt x="600" y="175"/>
                  </a:moveTo>
                  <a:cubicBezTo>
                    <a:pt x="597" y="173"/>
                    <a:pt x="594" y="172"/>
                    <a:pt x="591" y="171"/>
                  </a:cubicBezTo>
                  <a:cubicBezTo>
                    <a:pt x="584" y="161"/>
                    <a:pt x="584" y="161"/>
                    <a:pt x="584" y="161"/>
                  </a:cubicBezTo>
                  <a:cubicBezTo>
                    <a:pt x="587" y="161"/>
                    <a:pt x="591" y="161"/>
                    <a:pt x="594" y="161"/>
                  </a:cubicBezTo>
                  <a:lnTo>
                    <a:pt x="600" y="175"/>
                  </a:lnTo>
                  <a:close/>
                  <a:moveTo>
                    <a:pt x="585" y="169"/>
                  </a:moveTo>
                  <a:cubicBezTo>
                    <a:pt x="582" y="168"/>
                    <a:pt x="579" y="167"/>
                    <a:pt x="575" y="167"/>
                  </a:cubicBezTo>
                  <a:cubicBezTo>
                    <a:pt x="570" y="162"/>
                    <a:pt x="570" y="162"/>
                    <a:pt x="570" y="162"/>
                  </a:cubicBezTo>
                  <a:cubicBezTo>
                    <a:pt x="573" y="162"/>
                    <a:pt x="576" y="161"/>
                    <a:pt x="580" y="161"/>
                  </a:cubicBezTo>
                  <a:lnTo>
                    <a:pt x="585" y="169"/>
                  </a:lnTo>
                  <a:close/>
                  <a:moveTo>
                    <a:pt x="587" y="180"/>
                  </a:moveTo>
                  <a:cubicBezTo>
                    <a:pt x="590" y="181"/>
                    <a:pt x="593" y="183"/>
                    <a:pt x="596" y="185"/>
                  </a:cubicBezTo>
                  <a:cubicBezTo>
                    <a:pt x="581" y="194"/>
                    <a:pt x="581" y="194"/>
                    <a:pt x="581" y="194"/>
                  </a:cubicBezTo>
                  <a:cubicBezTo>
                    <a:pt x="579" y="191"/>
                    <a:pt x="577" y="189"/>
                    <a:pt x="576" y="187"/>
                  </a:cubicBezTo>
                  <a:lnTo>
                    <a:pt x="587" y="180"/>
                  </a:lnTo>
                  <a:close/>
                  <a:moveTo>
                    <a:pt x="599" y="187"/>
                  </a:moveTo>
                  <a:cubicBezTo>
                    <a:pt x="602" y="189"/>
                    <a:pt x="605" y="191"/>
                    <a:pt x="607" y="193"/>
                  </a:cubicBezTo>
                  <a:cubicBezTo>
                    <a:pt x="587" y="204"/>
                    <a:pt x="587" y="204"/>
                    <a:pt x="587" y="204"/>
                  </a:cubicBezTo>
                  <a:cubicBezTo>
                    <a:pt x="586" y="202"/>
                    <a:pt x="584" y="199"/>
                    <a:pt x="583" y="197"/>
                  </a:cubicBezTo>
                  <a:lnTo>
                    <a:pt x="599" y="187"/>
                  </a:lnTo>
                  <a:close/>
                  <a:moveTo>
                    <a:pt x="610" y="196"/>
                  </a:moveTo>
                  <a:cubicBezTo>
                    <a:pt x="613" y="198"/>
                    <a:pt x="615" y="201"/>
                    <a:pt x="618" y="203"/>
                  </a:cubicBezTo>
                  <a:cubicBezTo>
                    <a:pt x="593" y="215"/>
                    <a:pt x="593" y="215"/>
                    <a:pt x="593" y="215"/>
                  </a:cubicBezTo>
                  <a:cubicBezTo>
                    <a:pt x="593" y="214"/>
                    <a:pt x="592" y="213"/>
                    <a:pt x="592" y="212"/>
                  </a:cubicBezTo>
                  <a:cubicBezTo>
                    <a:pt x="591" y="211"/>
                    <a:pt x="590" y="209"/>
                    <a:pt x="589" y="208"/>
                  </a:cubicBezTo>
                  <a:lnTo>
                    <a:pt x="610" y="196"/>
                  </a:lnTo>
                  <a:close/>
                  <a:moveTo>
                    <a:pt x="621" y="206"/>
                  </a:moveTo>
                  <a:cubicBezTo>
                    <a:pt x="623" y="208"/>
                    <a:pt x="626" y="211"/>
                    <a:pt x="629" y="214"/>
                  </a:cubicBezTo>
                  <a:cubicBezTo>
                    <a:pt x="601" y="227"/>
                    <a:pt x="601" y="227"/>
                    <a:pt x="601" y="227"/>
                  </a:cubicBezTo>
                  <a:cubicBezTo>
                    <a:pt x="599" y="224"/>
                    <a:pt x="597" y="221"/>
                    <a:pt x="595" y="218"/>
                  </a:cubicBezTo>
                  <a:lnTo>
                    <a:pt x="621" y="206"/>
                  </a:lnTo>
                  <a:close/>
                  <a:moveTo>
                    <a:pt x="631" y="217"/>
                  </a:moveTo>
                  <a:cubicBezTo>
                    <a:pt x="634" y="219"/>
                    <a:pt x="637" y="222"/>
                    <a:pt x="639" y="225"/>
                  </a:cubicBezTo>
                  <a:cubicBezTo>
                    <a:pt x="609" y="240"/>
                    <a:pt x="609" y="240"/>
                    <a:pt x="609" y="240"/>
                  </a:cubicBezTo>
                  <a:cubicBezTo>
                    <a:pt x="607" y="237"/>
                    <a:pt x="605" y="234"/>
                    <a:pt x="603" y="230"/>
                  </a:cubicBezTo>
                  <a:lnTo>
                    <a:pt x="631" y="217"/>
                  </a:lnTo>
                  <a:close/>
                  <a:moveTo>
                    <a:pt x="642" y="228"/>
                  </a:moveTo>
                  <a:cubicBezTo>
                    <a:pt x="644" y="230"/>
                    <a:pt x="647" y="233"/>
                    <a:pt x="649" y="235"/>
                  </a:cubicBezTo>
                  <a:cubicBezTo>
                    <a:pt x="618" y="251"/>
                    <a:pt x="618" y="251"/>
                    <a:pt x="618" y="251"/>
                  </a:cubicBezTo>
                  <a:cubicBezTo>
                    <a:pt x="615" y="248"/>
                    <a:pt x="613" y="246"/>
                    <a:pt x="611" y="243"/>
                  </a:cubicBezTo>
                  <a:lnTo>
                    <a:pt x="642" y="228"/>
                  </a:lnTo>
                  <a:close/>
                  <a:moveTo>
                    <a:pt x="652" y="238"/>
                  </a:moveTo>
                  <a:cubicBezTo>
                    <a:pt x="654" y="240"/>
                    <a:pt x="656" y="243"/>
                    <a:pt x="658" y="245"/>
                  </a:cubicBezTo>
                  <a:cubicBezTo>
                    <a:pt x="629" y="261"/>
                    <a:pt x="629" y="261"/>
                    <a:pt x="629" y="261"/>
                  </a:cubicBezTo>
                  <a:cubicBezTo>
                    <a:pt x="626" y="259"/>
                    <a:pt x="623" y="256"/>
                    <a:pt x="620" y="254"/>
                  </a:cubicBezTo>
                  <a:lnTo>
                    <a:pt x="652" y="238"/>
                  </a:lnTo>
                  <a:close/>
                  <a:moveTo>
                    <a:pt x="661" y="248"/>
                  </a:moveTo>
                  <a:cubicBezTo>
                    <a:pt x="663" y="250"/>
                    <a:pt x="666" y="252"/>
                    <a:pt x="669" y="255"/>
                  </a:cubicBezTo>
                  <a:cubicBezTo>
                    <a:pt x="640" y="270"/>
                    <a:pt x="640" y="270"/>
                    <a:pt x="640" y="270"/>
                  </a:cubicBezTo>
                  <a:cubicBezTo>
                    <a:pt x="637" y="268"/>
                    <a:pt x="635" y="266"/>
                    <a:pt x="632" y="264"/>
                  </a:cubicBezTo>
                  <a:lnTo>
                    <a:pt x="661" y="248"/>
                  </a:lnTo>
                  <a:close/>
                  <a:moveTo>
                    <a:pt x="672" y="257"/>
                  </a:moveTo>
                  <a:cubicBezTo>
                    <a:pt x="674" y="260"/>
                    <a:pt x="677" y="262"/>
                    <a:pt x="679" y="264"/>
                  </a:cubicBezTo>
                  <a:cubicBezTo>
                    <a:pt x="656" y="278"/>
                    <a:pt x="656" y="278"/>
                    <a:pt x="656" y="278"/>
                  </a:cubicBezTo>
                  <a:cubicBezTo>
                    <a:pt x="652" y="276"/>
                    <a:pt x="648" y="274"/>
                    <a:pt x="644" y="272"/>
                  </a:cubicBezTo>
                  <a:lnTo>
                    <a:pt x="672" y="257"/>
                  </a:lnTo>
                  <a:close/>
                  <a:moveTo>
                    <a:pt x="682" y="266"/>
                  </a:moveTo>
                  <a:cubicBezTo>
                    <a:pt x="683" y="266"/>
                    <a:pt x="683" y="267"/>
                    <a:pt x="684" y="267"/>
                  </a:cubicBezTo>
                  <a:cubicBezTo>
                    <a:pt x="680" y="272"/>
                    <a:pt x="677" y="278"/>
                    <a:pt x="674" y="283"/>
                  </a:cubicBezTo>
                  <a:cubicBezTo>
                    <a:pt x="669" y="282"/>
                    <a:pt x="665" y="281"/>
                    <a:pt x="660" y="280"/>
                  </a:cubicBezTo>
                  <a:lnTo>
                    <a:pt x="682" y="266"/>
                  </a:lnTo>
                  <a:close/>
                  <a:moveTo>
                    <a:pt x="733" y="229"/>
                  </a:moveTo>
                  <a:cubicBezTo>
                    <a:pt x="733" y="229"/>
                    <a:pt x="733" y="229"/>
                    <a:pt x="733" y="229"/>
                  </a:cubicBezTo>
                  <a:cubicBezTo>
                    <a:pt x="733" y="229"/>
                    <a:pt x="734" y="229"/>
                    <a:pt x="734" y="229"/>
                  </a:cubicBezTo>
                  <a:cubicBezTo>
                    <a:pt x="777" y="210"/>
                    <a:pt x="856" y="231"/>
                    <a:pt x="899" y="290"/>
                  </a:cubicBezTo>
                  <a:cubicBezTo>
                    <a:pt x="897" y="292"/>
                    <a:pt x="895" y="295"/>
                    <a:pt x="894" y="298"/>
                  </a:cubicBezTo>
                  <a:cubicBezTo>
                    <a:pt x="861" y="243"/>
                    <a:pt x="775" y="221"/>
                    <a:pt x="737" y="236"/>
                  </a:cubicBezTo>
                  <a:cubicBezTo>
                    <a:pt x="737" y="236"/>
                    <a:pt x="737" y="236"/>
                    <a:pt x="737" y="236"/>
                  </a:cubicBezTo>
                  <a:cubicBezTo>
                    <a:pt x="698" y="252"/>
                    <a:pt x="653" y="329"/>
                    <a:pt x="669" y="392"/>
                  </a:cubicBezTo>
                  <a:cubicBezTo>
                    <a:pt x="666" y="390"/>
                    <a:pt x="663" y="389"/>
                    <a:pt x="659" y="389"/>
                  </a:cubicBezTo>
                  <a:cubicBezTo>
                    <a:pt x="649" y="317"/>
                    <a:pt x="689" y="247"/>
                    <a:pt x="733" y="229"/>
                  </a:cubicBezTo>
                  <a:close/>
                  <a:moveTo>
                    <a:pt x="675" y="87"/>
                  </a:moveTo>
                  <a:cubicBezTo>
                    <a:pt x="681" y="85"/>
                    <a:pt x="687" y="83"/>
                    <a:pt x="694" y="82"/>
                  </a:cubicBezTo>
                  <a:cubicBezTo>
                    <a:pt x="694" y="125"/>
                    <a:pt x="718" y="182"/>
                    <a:pt x="735" y="224"/>
                  </a:cubicBezTo>
                  <a:cubicBezTo>
                    <a:pt x="734" y="224"/>
                    <a:pt x="733" y="225"/>
                    <a:pt x="732" y="225"/>
                  </a:cubicBezTo>
                  <a:cubicBezTo>
                    <a:pt x="732" y="225"/>
                    <a:pt x="732" y="225"/>
                    <a:pt x="732" y="225"/>
                  </a:cubicBezTo>
                  <a:cubicBezTo>
                    <a:pt x="732" y="225"/>
                    <a:pt x="732" y="225"/>
                    <a:pt x="732" y="225"/>
                  </a:cubicBezTo>
                  <a:cubicBezTo>
                    <a:pt x="731" y="226"/>
                    <a:pt x="730" y="226"/>
                    <a:pt x="729" y="227"/>
                  </a:cubicBezTo>
                  <a:cubicBezTo>
                    <a:pt x="711" y="184"/>
                    <a:pt x="687" y="127"/>
                    <a:pt x="657" y="97"/>
                  </a:cubicBezTo>
                  <a:cubicBezTo>
                    <a:pt x="663" y="93"/>
                    <a:pt x="669" y="90"/>
                    <a:pt x="675" y="87"/>
                  </a:cubicBezTo>
                  <a:close/>
                  <a:moveTo>
                    <a:pt x="743" y="221"/>
                  </a:moveTo>
                  <a:cubicBezTo>
                    <a:pt x="742" y="222"/>
                    <a:pt x="740" y="222"/>
                    <a:pt x="739" y="223"/>
                  </a:cubicBezTo>
                  <a:cubicBezTo>
                    <a:pt x="721" y="180"/>
                    <a:pt x="698" y="123"/>
                    <a:pt x="698" y="81"/>
                  </a:cubicBezTo>
                  <a:cubicBezTo>
                    <a:pt x="708" y="79"/>
                    <a:pt x="719" y="79"/>
                    <a:pt x="729" y="79"/>
                  </a:cubicBezTo>
                  <a:cubicBezTo>
                    <a:pt x="719" y="122"/>
                    <a:pt x="724" y="175"/>
                    <a:pt x="743" y="221"/>
                  </a:cubicBezTo>
                  <a:close/>
                  <a:moveTo>
                    <a:pt x="733" y="79"/>
                  </a:moveTo>
                  <a:cubicBezTo>
                    <a:pt x="733" y="79"/>
                    <a:pt x="733" y="79"/>
                    <a:pt x="733" y="79"/>
                  </a:cubicBezTo>
                  <a:cubicBezTo>
                    <a:pt x="746" y="80"/>
                    <a:pt x="758" y="82"/>
                    <a:pt x="766" y="86"/>
                  </a:cubicBezTo>
                  <a:cubicBezTo>
                    <a:pt x="743" y="122"/>
                    <a:pt x="733" y="175"/>
                    <a:pt x="752" y="220"/>
                  </a:cubicBezTo>
                  <a:cubicBezTo>
                    <a:pt x="750" y="220"/>
                    <a:pt x="749" y="220"/>
                    <a:pt x="747" y="221"/>
                  </a:cubicBezTo>
                  <a:cubicBezTo>
                    <a:pt x="728" y="174"/>
                    <a:pt x="723" y="122"/>
                    <a:pt x="733" y="79"/>
                  </a:cubicBezTo>
                  <a:close/>
                  <a:moveTo>
                    <a:pt x="725" y="228"/>
                  </a:moveTo>
                  <a:cubicBezTo>
                    <a:pt x="724" y="229"/>
                    <a:pt x="723" y="230"/>
                    <a:pt x="721" y="230"/>
                  </a:cubicBezTo>
                  <a:cubicBezTo>
                    <a:pt x="702" y="184"/>
                    <a:pt x="668" y="143"/>
                    <a:pt x="631" y="120"/>
                  </a:cubicBezTo>
                  <a:cubicBezTo>
                    <a:pt x="637" y="112"/>
                    <a:pt x="645" y="105"/>
                    <a:pt x="654" y="99"/>
                  </a:cubicBezTo>
                  <a:cubicBezTo>
                    <a:pt x="684" y="129"/>
                    <a:pt x="708" y="186"/>
                    <a:pt x="725" y="228"/>
                  </a:cubicBezTo>
                  <a:close/>
                  <a:moveTo>
                    <a:pt x="718" y="232"/>
                  </a:moveTo>
                  <a:cubicBezTo>
                    <a:pt x="717" y="233"/>
                    <a:pt x="715" y="234"/>
                    <a:pt x="714" y="236"/>
                  </a:cubicBezTo>
                  <a:cubicBezTo>
                    <a:pt x="695" y="190"/>
                    <a:pt x="651" y="160"/>
                    <a:pt x="609" y="151"/>
                  </a:cubicBezTo>
                  <a:cubicBezTo>
                    <a:pt x="613" y="143"/>
                    <a:pt x="619" y="133"/>
                    <a:pt x="628" y="123"/>
                  </a:cubicBezTo>
                  <a:cubicBezTo>
                    <a:pt x="628" y="123"/>
                    <a:pt x="628" y="123"/>
                    <a:pt x="628" y="123"/>
                  </a:cubicBezTo>
                  <a:cubicBezTo>
                    <a:pt x="665" y="145"/>
                    <a:pt x="699" y="186"/>
                    <a:pt x="718" y="232"/>
                  </a:cubicBezTo>
                  <a:close/>
                  <a:moveTo>
                    <a:pt x="806" y="73"/>
                  </a:moveTo>
                  <a:cubicBezTo>
                    <a:pt x="791" y="96"/>
                    <a:pt x="792" y="127"/>
                    <a:pt x="793" y="160"/>
                  </a:cubicBezTo>
                  <a:cubicBezTo>
                    <a:pt x="794" y="180"/>
                    <a:pt x="795" y="201"/>
                    <a:pt x="792" y="220"/>
                  </a:cubicBezTo>
                  <a:cubicBezTo>
                    <a:pt x="791" y="220"/>
                    <a:pt x="789" y="220"/>
                    <a:pt x="788" y="220"/>
                  </a:cubicBezTo>
                  <a:cubicBezTo>
                    <a:pt x="789" y="203"/>
                    <a:pt x="789" y="186"/>
                    <a:pt x="789" y="170"/>
                  </a:cubicBezTo>
                  <a:cubicBezTo>
                    <a:pt x="787" y="132"/>
                    <a:pt x="786" y="96"/>
                    <a:pt x="806" y="73"/>
                  </a:cubicBezTo>
                  <a:close/>
                  <a:moveTo>
                    <a:pt x="794" y="72"/>
                  </a:moveTo>
                  <a:cubicBezTo>
                    <a:pt x="797" y="70"/>
                    <a:pt x="799" y="68"/>
                    <a:pt x="802" y="66"/>
                  </a:cubicBezTo>
                  <a:cubicBezTo>
                    <a:pt x="801" y="73"/>
                    <a:pt x="801" y="73"/>
                    <a:pt x="801" y="73"/>
                  </a:cubicBezTo>
                  <a:cubicBezTo>
                    <a:pt x="799" y="76"/>
                    <a:pt x="797" y="78"/>
                    <a:pt x="796" y="81"/>
                  </a:cubicBezTo>
                  <a:lnTo>
                    <a:pt x="794" y="72"/>
                  </a:lnTo>
                  <a:close/>
                  <a:moveTo>
                    <a:pt x="796" y="215"/>
                  </a:moveTo>
                  <a:cubicBezTo>
                    <a:pt x="797" y="212"/>
                    <a:pt x="797" y="209"/>
                    <a:pt x="797" y="205"/>
                  </a:cubicBezTo>
                  <a:cubicBezTo>
                    <a:pt x="827" y="197"/>
                    <a:pt x="827" y="197"/>
                    <a:pt x="827" y="197"/>
                  </a:cubicBezTo>
                  <a:cubicBezTo>
                    <a:pt x="826" y="201"/>
                    <a:pt x="825" y="205"/>
                    <a:pt x="823" y="209"/>
                  </a:cubicBezTo>
                  <a:lnTo>
                    <a:pt x="796" y="215"/>
                  </a:lnTo>
                  <a:close/>
                  <a:moveTo>
                    <a:pt x="821" y="213"/>
                  </a:moveTo>
                  <a:cubicBezTo>
                    <a:pt x="819" y="217"/>
                    <a:pt x="817" y="221"/>
                    <a:pt x="814" y="226"/>
                  </a:cubicBezTo>
                  <a:cubicBezTo>
                    <a:pt x="808" y="224"/>
                    <a:pt x="802" y="222"/>
                    <a:pt x="796" y="221"/>
                  </a:cubicBezTo>
                  <a:cubicBezTo>
                    <a:pt x="796" y="220"/>
                    <a:pt x="796" y="220"/>
                    <a:pt x="796" y="219"/>
                  </a:cubicBezTo>
                  <a:lnTo>
                    <a:pt x="821" y="213"/>
                  </a:lnTo>
                  <a:close/>
                  <a:moveTo>
                    <a:pt x="798" y="201"/>
                  </a:moveTo>
                  <a:cubicBezTo>
                    <a:pt x="798" y="198"/>
                    <a:pt x="798" y="194"/>
                    <a:pt x="798" y="191"/>
                  </a:cubicBezTo>
                  <a:cubicBezTo>
                    <a:pt x="830" y="182"/>
                    <a:pt x="830" y="182"/>
                    <a:pt x="830" y="182"/>
                  </a:cubicBezTo>
                  <a:cubicBezTo>
                    <a:pt x="830" y="185"/>
                    <a:pt x="829" y="189"/>
                    <a:pt x="828" y="192"/>
                  </a:cubicBezTo>
                  <a:lnTo>
                    <a:pt x="798" y="201"/>
                  </a:lnTo>
                  <a:close/>
                  <a:moveTo>
                    <a:pt x="798" y="187"/>
                  </a:moveTo>
                  <a:cubicBezTo>
                    <a:pt x="798" y="184"/>
                    <a:pt x="798" y="181"/>
                    <a:pt x="798" y="178"/>
                  </a:cubicBezTo>
                  <a:cubicBezTo>
                    <a:pt x="831" y="167"/>
                    <a:pt x="831" y="167"/>
                    <a:pt x="831" y="167"/>
                  </a:cubicBezTo>
                  <a:cubicBezTo>
                    <a:pt x="831" y="170"/>
                    <a:pt x="831" y="174"/>
                    <a:pt x="831" y="178"/>
                  </a:cubicBezTo>
                  <a:lnTo>
                    <a:pt x="798" y="187"/>
                  </a:lnTo>
                  <a:close/>
                  <a:moveTo>
                    <a:pt x="798" y="174"/>
                  </a:moveTo>
                  <a:cubicBezTo>
                    <a:pt x="798" y="170"/>
                    <a:pt x="798" y="167"/>
                    <a:pt x="797" y="164"/>
                  </a:cubicBezTo>
                  <a:cubicBezTo>
                    <a:pt x="830" y="152"/>
                    <a:pt x="830" y="152"/>
                    <a:pt x="830" y="152"/>
                  </a:cubicBezTo>
                  <a:cubicBezTo>
                    <a:pt x="830" y="156"/>
                    <a:pt x="830" y="159"/>
                    <a:pt x="831" y="163"/>
                  </a:cubicBezTo>
                  <a:lnTo>
                    <a:pt x="798" y="174"/>
                  </a:lnTo>
                  <a:close/>
                  <a:moveTo>
                    <a:pt x="797" y="160"/>
                  </a:moveTo>
                  <a:cubicBezTo>
                    <a:pt x="797" y="156"/>
                    <a:pt x="797" y="152"/>
                    <a:pt x="797" y="148"/>
                  </a:cubicBezTo>
                  <a:cubicBezTo>
                    <a:pt x="827" y="137"/>
                    <a:pt x="827" y="137"/>
                    <a:pt x="827" y="137"/>
                  </a:cubicBezTo>
                  <a:cubicBezTo>
                    <a:pt x="828" y="141"/>
                    <a:pt x="829" y="145"/>
                    <a:pt x="829" y="149"/>
                  </a:cubicBezTo>
                  <a:lnTo>
                    <a:pt x="797" y="160"/>
                  </a:lnTo>
                  <a:close/>
                  <a:moveTo>
                    <a:pt x="797" y="144"/>
                  </a:moveTo>
                  <a:cubicBezTo>
                    <a:pt x="797" y="140"/>
                    <a:pt x="797" y="137"/>
                    <a:pt x="797" y="133"/>
                  </a:cubicBezTo>
                  <a:cubicBezTo>
                    <a:pt x="824" y="124"/>
                    <a:pt x="824" y="124"/>
                    <a:pt x="824" y="124"/>
                  </a:cubicBezTo>
                  <a:cubicBezTo>
                    <a:pt x="824" y="127"/>
                    <a:pt x="825" y="130"/>
                    <a:pt x="826" y="134"/>
                  </a:cubicBezTo>
                  <a:lnTo>
                    <a:pt x="797" y="144"/>
                  </a:lnTo>
                  <a:close/>
                  <a:moveTo>
                    <a:pt x="797" y="129"/>
                  </a:moveTo>
                  <a:cubicBezTo>
                    <a:pt x="797" y="125"/>
                    <a:pt x="797" y="122"/>
                    <a:pt x="797" y="119"/>
                  </a:cubicBezTo>
                  <a:cubicBezTo>
                    <a:pt x="820" y="112"/>
                    <a:pt x="820" y="112"/>
                    <a:pt x="820" y="112"/>
                  </a:cubicBezTo>
                  <a:cubicBezTo>
                    <a:pt x="821" y="114"/>
                    <a:pt x="821" y="115"/>
                    <a:pt x="822" y="117"/>
                  </a:cubicBezTo>
                  <a:cubicBezTo>
                    <a:pt x="822" y="118"/>
                    <a:pt x="822" y="119"/>
                    <a:pt x="823" y="120"/>
                  </a:cubicBezTo>
                  <a:lnTo>
                    <a:pt x="797" y="129"/>
                  </a:lnTo>
                  <a:close/>
                  <a:moveTo>
                    <a:pt x="798" y="115"/>
                  </a:moveTo>
                  <a:cubicBezTo>
                    <a:pt x="798" y="111"/>
                    <a:pt x="798" y="108"/>
                    <a:pt x="799" y="105"/>
                  </a:cubicBezTo>
                  <a:cubicBezTo>
                    <a:pt x="817" y="100"/>
                    <a:pt x="817" y="100"/>
                    <a:pt x="817" y="100"/>
                  </a:cubicBezTo>
                  <a:cubicBezTo>
                    <a:pt x="818" y="103"/>
                    <a:pt x="819" y="105"/>
                    <a:pt x="819" y="108"/>
                  </a:cubicBezTo>
                  <a:lnTo>
                    <a:pt x="798" y="115"/>
                  </a:lnTo>
                  <a:close/>
                  <a:moveTo>
                    <a:pt x="815" y="84"/>
                  </a:moveTo>
                  <a:cubicBezTo>
                    <a:pt x="804" y="87"/>
                    <a:pt x="804" y="87"/>
                    <a:pt x="804" y="87"/>
                  </a:cubicBezTo>
                  <a:cubicBezTo>
                    <a:pt x="805" y="84"/>
                    <a:pt x="806" y="81"/>
                    <a:pt x="808" y="78"/>
                  </a:cubicBezTo>
                  <a:cubicBezTo>
                    <a:pt x="815" y="77"/>
                    <a:pt x="815" y="77"/>
                    <a:pt x="815" y="77"/>
                  </a:cubicBezTo>
                  <a:cubicBezTo>
                    <a:pt x="815" y="79"/>
                    <a:pt x="815" y="81"/>
                    <a:pt x="815" y="84"/>
                  </a:cubicBezTo>
                  <a:close/>
                  <a:moveTo>
                    <a:pt x="815" y="88"/>
                  </a:moveTo>
                  <a:cubicBezTo>
                    <a:pt x="816" y="91"/>
                    <a:pt x="816" y="93"/>
                    <a:pt x="817" y="96"/>
                  </a:cubicBezTo>
                  <a:cubicBezTo>
                    <a:pt x="800" y="100"/>
                    <a:pt x="800" y="100"/>
                    <a:pt x="800" y="100"/>
                  </a:cubicBezTo>
                  <a:cubicBezTo>
                    <a:pt x="800" y="97"/>
                    <a:pt x="801" y="94"/>
                    <a:pt x="802" y="91"/>
                  </a:cubicBezTo>
                  <a:lnTo>
                    <a:pt x="815" y="88"/>
                  </a:lnTo>
                  <a:close/>
                  <a:moveTo>
                    <a:pt x="816" y="73"/>
                  </a:moveTo>
                  <a:cubicBezTo>
                    <a:pt x="811" y="74"/>
                    <a:pt x="811" y="74"/>
                    <a:pt x="811" y="74"/>
                  </a:cubicBezTo>
                  <a:cubicBezTo>
                    <a:pt x="813" y="70"/>
                    <a:pt x="816" y="67"/>
                    <a:pt x="819" y="64"/>
                  </a:cubicBezTo>
                  <a:cubicBezTo>
                    <a:pt x="818" y="67"/>
                    <a:pt x="817" y="70"/>
                    <a:pt x="816" y="73"/>
                  </a:cubicBezTo>
                  <a:close/>
                  <a:moveTo>
                    <a:pt x="805" y="68"/>
                  </a:moveTo>
                  <a:cubicBezTo>
                    <a:pt x="806" y="64"/>
                    <a:pt x="806" y="64"/>
                    <a:pt x="806" y="64"/>
                  </a:cubicBezTo>
                  <a:cubicBezTo>
                    <a:pt x="809" y="62"/>
                    <a:pt x="813" y="60"/>
                    <a:pt x="817" y="59"/>
                  </a:cubicBezTo>
                  <a:cubicBezTo>
                    <a:pt x="813" y="61"/>
                    <a:pt x="809" y="65"/>
                    <a:pt x="805" y="68"/>
                  </a:cubicBezTo>
                  <a:close/>
                  <a:moveTo>
                    <a:pt x="790" y="96"/>
                  </a:moveTo>
                  <a:cubicBezTo>
                    <a:pt x="784" y="83"/>
                    <a:pt x="784" y="83"/>
                    <a:pt x="784" y="83"/>
                  </a:cubicBezTo>
                  <a:cubicBezTo>
                    <a:pt x="786" y="80"/>
                    <a:pt x="788" y="77"/>
                    <a:pt x="791" y="75"/>
                  </a:cubicBezTo>
                  <a:cubicBezTo>
                    <a:pt x="793" y="87"/>
                    <a:pt x="793" y="87"/>
                    <a:pt x="793" y="87"/>
                  </a:cubicBezTo>
                  <a:cubicBezTo>
                    <a:pt x="792" y="90"/>
                    <a:pt x="790" y="93"/>
                    <a:pt x="790" y="96"/>
                  </a:cubicBezTo>
                  <a:close/>
                  <a:moveTo>
                    <a:pt x="788" y="102"/>
                  </a:moveTo>
                  <a:cubicBezTo>
                    <a:pt x="787" y="105"/>
                    <a:pt x="787" y="108"/>
                    <a:pt x="786" y="111"/>
                  </a:cubicBezTo>
                  <a:cubicBezTo>
                    <a:pt x="776" y="95"/>
                    <a:pt x="776" y="95"/>
                    <a:pt x="776" y="95"/>
                  </a:cubicBezTo>
                  <a:cubicBezTo>
                    <a:pt x="776" y="94"/>
                    <a:pt x="777" y="93"/>
                    <a:pt x="777" y="92"/>
                  </a:cubicBezTo>
                  <a:cubicBezTo>
                    <a:pt x="779" y="90"/>
                    <a:pt x="780" y="88"/>
                    <a:pt x="781" y="86"/>
                  </a:cubicBezTo>
                  <a:lnTo>
                    <a:pt x="788" y="102"/>
                  </a:lnTo>
                  <a:close/>
                  <a:moveTo>
                    <a:pt x="785" y="117"/>
                  </a:moveTo>
                  <a:cubicBezTo>
                    <a:pt x="785" y="120"/>
                    <a:pt x="785" y="123"/>
                    <a:pt x="785" y="127"/>
                  </a:cubicBezTo>
                  <a:cubicBezTo>
                    <a:pt x="768" y="109"/>
                    <a:pt x="768" y="109"/>
                    <a:pt x="768" y="109"/>
                  </a:cubicBezTo>
                  <a:cubicBezTo>
                    <a:pt x="770" y="105"/>
                    <a:pt x="772" y="102"/>
                    <a:pt x="773" y="98"/>
                  </a:cubicBezTo>
                  <a:lnTo>
                    <a:pt x="785" y="117"/>
                  </a:lnTo>
                  <a:close/>
                  <a:moveTo>
                    <a:pt x="784" y="132"/>
                  </a:moveTo>
                  <a:cubicBezTo>
                    <a:pt x="784" y="136"/>
                    <a:pt x="784" y="139"/>
                    <a:pt x="784" y="143"/>
                  </a:cubicBezTo>
                  <a:cubicBezTo>
                    <a:pt x="763" y="125"/>
                    <a:pt x="763" y="125"/>
                    <a:pt x="763" y="125"/>
                  </a:cubicBezTo>
                  <a:cubicBezTo>
                    <a:pt x="764" y="121"/>
                    <a:pt x="765" y="117"/>
                    <a:pt x="767" y="113"/>
                  </a:cubicBezTo>
                  <a:lnTo>
                    <a:pt x="784" y="132"/>
                  </a:lnTo>
                  <a:close/>
                  <a:moveTo>
                    <a:pt x="784" y="148"/>
                  </a:moveTo>
                  <a:cubicBezTo>
                    <a:pt x="784" y="151"/>
                    <a:pt x="784" y="154"/>
                    <a:pt x="784" y="158"/>
                  </a:cubicBezTo>
                  <a:cubicBezTo>
                    <a:pt x="759" y="142"/>
                    <a:pt x="759" y="142"/>
                    <a:pt x="759" y="142"/>
                  </a:cubicBezTo>
                  <a:cubicBezTo>
                    <a:pt x="759" y="138"/>
                    <a:pt x="760" y="133"/>
                    <a:pt x="761" y="129"/>
                  </a:cubicBezTo>
                  <a:lnTo>
                    <a:pt x="784" y="148"/>
                  </a:lnTo>
                  <a:close/>
                  <a:moveTo>
                    <a:pt x="784" y="162"/>
                  </a:moveTo>
                  <a:cubicBezTo>
                    <a:pt x="784" y="165"/>
                    <a:pt x="785" y="167"/>
                    <a:pt x="785" y="170"/>
                  </a:cubicBezTo>
                  <a:cubicBezTo>
                    <a:pt x="785" y="170"/>
                    <a:pt x="785" y="171"/>
                    <a:pt x="785" y="172"/>
                  </a:cubicBezTo>
                  <a:cubicBezTo>
                    <a:pt x="756" y="158"/>
                    <a:pt x="756" y="158"/>
                    <a:pt x="756" y="158"/>
                  </a:cubicBezTo>
                  <a:cubicBezTo>
                    <a:pt x="757" y="154"/>
                    <a:pt x="757" y="150"/>
                    <a:pt x="758" y="146"/>
                  </a:cubicBezTo>
                  <a:lnTo>
                    <a:pt x="784" y="162"/>
                  </a:lnTo>
                  <a:close/>
                  <a:moveTo>
                    <a:pt x="785" y="176"/>
                  </a:moveTo>
                  <a:cubicBezTo>
                    <a:pt x="785" y="180"/>
                    <a:pt x="785" y="183"/>
                    <a:pt x="785" y="186"/>
                  </a:cubicBezTo>
                  <a:cubicBezTo>
                    <a:pt x="756" y="175"/>
                    <a:pt x="756" y="175"/>
                    <a:pt x="756" y="175"/>
                  </a:cubicBezTo>
                  <a:cubicBezTo>
                    <a:pt x="756" y="171"/>
                    <a:pt x="756" y="166"/>
                    <a:pt x="756" y="162"/>
                  </a:cubicBezTo>
                  <a:lnTo>
                    <a:pt x="785" y="176"/>
                  </a:lnTo>
                  <a:close/>
                  <a:moveTo>
                    <a:pt x="785" y="190"/>
                  </a:moveTo>
                  <a:cubicBezTo>
                    <a:pt x="785" y="193"/>
                    <a:pt x="785" y="196"/>
                    <a:pt x="785" y="199"/>
                  </a:cubicBezTo>
                  <a:cubicBezTo>
                    <a:pt x="757" y="189"/>
                    <a:pt x="757" y="189"/>
                    <a:pt x="757" y="189"/>
                  </a:cubicBezTo>
                  <a:cubicBezTo>
                    <a:pt x="756" y="186"/>
                    <a:pt x="756" y="183"/>
                    <a:pt x="756" y="180"/>
                  </a:cubicBezTo>
                  <a:lnTo>
                    <a:pt x="785" y="190"/>
                  </a:lnTo>
                  <a:close/>
                  <a:moveTo>
                    <a:pt x="785" y="204"/>
                  </a:moveTo>
                  <a:cubicBezTo>
                    <a:pt x="785" y="207"/>
                    <a:pt x="785" y="210"/>
                    <a:pt x="785" y="213"/>
                  </a:cubicBezTo>
                  <a:cubicBezTo>
                    <a:pt x="759" y="204"/>
                    <a:pt x="759" y="204"/>
                    <a:pt x="759" y="204"/>
                  </a:cubicBezTo>
                  <a:cubicBezTo>
                    <a:pt x="758" y="200"/>
                    <a:pt x="758" y="197"/>
                    <a:pt x="757" y="193"/>
                  </a:cubicBezTo>
                  <a:lnTo>
                    <a:pt x="785" y="204"/>
                  </a:lnTo>
                  <a:close/>
                  <a:moveTo>
                    <a:pt x="784" y="217"/>
                  </a:moveTo>
                  <a:cubicBezTo>
                    <a:pt x="784" y="218"/>
                    <a:pt x="784" y="219"/>
                    <a:pt x="784" y="219"/>
                  </a:cubicBezTo>
                  <a:cubicBezTo>
                    <a:pt x="777" y="218"/>
                    <a:pt x="770" y="218"/>
                    <a:pt x="763" y="219"/>
                  </a:cubicBezTo>
                  <a:cubicBezTo>
                    <a:pt x="762" y="215"/>
                    <a:pt x="761" y="212"/>
                    <a:pt x="760" y="208"/>
                  </a:cubicBezTo>
                  <a:lnTo>
                    <a:pt x="784" y="217"/>
                  </a:lnTo>
                  <a:close/>
                  <a:moveTo>
                    <a:pt x="922" y="156"/>
                  </a:moveTo>
                  <a:cubicBezTo>
                    <a:pt x="926" y="161"/>
                    <a:pt x="933" y="163"/>
                    <a:pt x="940" y="162"/>
                  </a:cubicBezTo>
                  <a:cubicBezTo>
                    <a:pt x="941" y="167"/>
                    <a:pt x="942" y="171"/>
                    <a:pt x="945" y="175"/>
                  </a:cubicBezTo>
                  <a:cubicBezTo>
                    <a:pt x="925" y="171"/>
                    <a:pt x="906" y="174"/>
                    <a:pt x="891" y="185"/>
                  </a:cubicBezTo>
                  <a:cubicBezTo>
                    <a:pt x="888" y="187"/>
                    <a:pt x="886" y="189"/>
                    <a:pt x="883" y="192"/>
                  </a:cubicBezTo>
                  <a:cubicBezTo>
                    <a:pt x="889" y="182"/>
                    <a:pt x="893" y="172"/>
                    <a:pt x="898" y="163"/>
                  </a:cubicBezTo>
                  <a:cubicBezTo>
                    <a:pt x="905" y="148"/>
                    <a:pt x="911" y="135"/>
                    <a:pt x="920" y="129"/>
                  </a:cubicBezTo>
                  <a:cubicBezTo>
                    <a:pt x="924" y="126"/>
                    <a:pt x="929" y="125"/>
                    <a:pt x="933" y="127"/>
                  </a:cubicBezTo>
                  <a:cubicBezTo>
                    <a:pt x="928" y="127"/>
                    <a:pt x="923" y="130"/>
                    <a:pt x="920" y="134"/>
                  </a:cubicBezTo>
                  <a:cubicBezTo>
                    <a:pt x="916" y="141"/>
                    <a:pt x="916" y="149"/>
                    <a:pt x="922" y="156"/>
                  </a:cubicBezTo>
                  <a:close/>
                  <a:moveTo>
                    <a:pt x="893" y="188"/>
                  </a:moveTo>
                  <a:cubicBezTo>
                    <a:pt x="908" y="177"/>
                    <a:pt x="928" y="174"/>
                    <a:pt x="948" y="180"/>
                  </a:cubicBezTo>
                  <a:cubicBezTo>
                    <a:pt x="958" y="194"/>
                    <a:pt x="975" y="202"/>
                    <a:pt x="996" y="203"/>
                  </a:cubicBezTo>
                  <a:cubicBezTo>
                    <a:pt x="996" y="204"/>
                    <a:pt x="996" y="204"/>
                    <a:pt x="996" y="204"/>
                  </a:cubicBezTo>
                  <a:cubicBezTo>
                    <a:pt x="996" y="205"/>
                    <a:pt x="996" y="205"/>
                    <a:pt x="996" y="206"/>
                  </a:cubicBezTo>
                  <a:cubicBezTo>
                    <a:pt x="986" y="202"/>
                    <a:pt x="974" y="202"/>
                    <a:pt x="963" y="206"/>
                  </a:cubicBezTo>
                  <a:cubicBezTo>
                    <a:pt x="955" y="197"/>
                    <a:pt x="943" y="191"/>
                    <a:pt x="930" y="191"/>
                  </a:cubicBezTo>
                  <a:cubicBezTo>
                    <a:pt x="917" y="190"/>
                    <a:pt x="905" y="195"/>
                    <a:pt x="897" y="202"/>
                  </a:cubicBezTo>
                  <a:cubicBezTo>
                    <a:pt x="885" y="214"/>
                    <a:pt x="881" y="229"/>
                    <a:pt x="886" y="243"/>
                  </a:cubicBezTo>
                  <a:cubicBezTo>
                    <a:pt x="889" y="252"/>
                    <a:pt x="896" y="258"/>
                    <a:pt x="903" y="258"/>
                  </a:cubicBezTo>
                  <a:cubicBezTo>
                    <a:pt x="904" y="258"/>
                    <a:pt x="904" y="258"/>
                    <a:pt x="905" y="258"/>
                  </a:cubicBezTo>
                  <a:cubicBezTo>
                    <a:pt x="905" y="257"/>
                    <a:pt x="905" y="256"/>
                    <a:pt x="905" y="256"/>
                  </a:cubicBezTo>
                  <a:cubicBezTo>
                    <a:pt x="901" y="248"/>
                    <a:pt x="904" y="242"/>
                    <a:pt x="908" y="239"/>
                  </a:cubicBezTo>
                  <a:cubicBezTo>
                    <a:pt x="913" y="235"/>
                    <a:pt x="921" y="234"/>
                    <a:pt x="926" y="239"/>
                  </a:cubicBezTo>
                  <a:cubicBezTo>
                    <a:pt x="932" y="245"/>
                    <a:pt x="934" y="252"/>
                    <a:pt x="931" y="260"/>
                  </a:cubicBezTo>
                  <a:cubicBezTo>
                    <a:pt x="928" y="268"/>
                    <a:pt x="919" y="274"/>
                    <a:pt x="910" y="275"/>
                  </a:cubicBezTo>
                  <a:cubicBezTo>
                    <a:pt x="901" y="275"/>
                    <a:pt x="891" y="271"/>
                    <a:pt x="884" y="264"/>
                  </a:cubicBezTo>
                  <a:cubicBezTo>
                    <a:pt x="875" y="255"/>
                    <a:pt x="870" y="241"/>
                    <a:pt x="871" y="228"/>
                  </a:cubicBezTo>
                  <a:cubicBezTo>
                    <a:pt x="872" y="212"/>
                    <a:pt x="880" y="197"/>
                    <a:pt x="893" y="188"/>
                  </a:cubicBezTo>
                  <a:close/>
                  <a:moveTo>
                    <a:pt x="981" y="120"/>
                  </a:moveTo>
                  <a:cubicBezTo>
                    <a:pt x="974" y="110"/>
                    <a:pt x="973" y="99"/>
                    <a:pt x="978" y="90"/>
                  </a:cubicBezTo>
                  <a:cubicBezTo>
                    <a:pt x="983" y="81"/>
                    <a:pt x="993" y="77"/>
                    <a:pt x="1004" y="78"/>
                  </a:cubicBezTo>
                  <a:cubicBezTo>
                    <a:pt x="1005" y="78"/>
                    <a:pt x="1006" y="78"/>
                    <a:pt x="1006" y="78"/>
                  </a:cubicBezTo>
                  <a:cubicBezTo>
                    <a:pt x="1006" y="77"/>
                    <a:pt x="1007" y="76"/>
                    <a:pt x="1006" y="76"/>
                  </a:cubicBezTo>
                  <a:cubicBezTo>
                    <a:pt x="1004" y="66"/>
                    <a:pt x="1007" y="57"/>
                    <a:pt x="1015" y="51"/>
                  </a:cubicBezTo>
                  <a:cubicBezTo>
                    <a:pt x="1022" y="46"/>
                    <a:pt x="1033" y="43"/>
                    <a:pt x="1045" y="50"/>
                  </a:cubicBezTo>
                  <a:cubicBezTo>
                    <a:pt x="1045" y="51"/>
                    <a:pt x="1046" y="51"/>
                    <a:pt x="1046" y="50"/>
                  </a:cubicBezTo>
                  <a:cubicBezTo>
                    <a:pt x="1047" y="50"/>
                    <a:pt x="1047" y="50"/>
                    <a:pt x="1048" y="49"/>
                  </a:cubicBezTo>
                  <a:cubicBezTo>
                    <a:pt x="1049" y="40"/>
                    <a:pt x="1055" y="33"/>
                    <a:pt x="1064" y="30"/>
                  </a:cubicBezTo>
                  <a:cubicBezTo>
                    <a:pt x="1073" y="28"/>
                    <a:pt x="1082" y="31"/>
                    <a:pt x="1089" y="38"/>
                  </a:cubicBezTo>
                  <a:cubicBezTo>
                    <a:pt x="1089" y="39"/>
                    <a:pt x="1091" y="39"/>
                    <a:pt x="1091" y="38"/>
                  </a:cubicBezTo>
                  <a:cubicBezTo>
                    <a:pt x="1091" y="38"/>
                    <a:pt x="1091" y="38"/>
                    <a:pt x="1091" y="38"/>
                  </a:cubicBezTo>
                  <a:cubicBezTo>
                    <a:pt x="1091" y="38"/>
                    <a:pt x="1091" y="38"/>
                    <a:pt x="1091" y="38"/>
                  </a:cubicBezTo>
                  <a:cubicBezTo>
                    <a:pt x="1098" y="31"/>
                    <a:pt x="1107" y="28"/>
                    <a:pt x="1116" y="30"/>
                  </a:cubicBezTo>
                  <a:cubicBezTo>
                    <a:pt x="1125" y="33"/>
                    <a:pt x="1131" y="40"/>
                    <a:pt x="1132" y="49"/>
                  </a:cubicBezTo>
                  <a:cubicBezTo>
                    <a:pt x="1133" y="50"/>
                    <a:pt x="1133" y="50"/>
                    <a:pt x="1134" y="50"/>
                  </a:cubicBezTo>
                  <a:cubicBezTo>
                    <a:pt x="1134" y="51"/>
                    <a:pt x="1135" y="51"/>
                    <a:pt x="1135" y="50"/>
                  </a:cubicBezTo>
                  <a:cubicBezTo>
                    <a:pt x="1147" y="43"/>
                    <a:pt x="1158" y="46"/>
                    <a:pt x="1165" y="51"/>
                  </a:cubicBezTo>
                  <a:cubicBezTo>
                    <a:pt x="1173" y="57"/>
                    <a:pt x="1176" y="66"/>
                    <a:pt x="1174" y="76"/>
                  </a:cubicBezTo>
                  <a:cubicBezTo>
                    <a:pt x="1173" y="76"/>
                    <a:pt x="1174" y="77"/>
                    <a:pt x="1174" y="78"/>
                  </a:cubicBezTo>
                  <a:cubicBezTo>
                    <a:pt x="1174" y="78"/>
                    <a:pt x="1175" y="78"/>
                    <a:pt x="1176" y="78"/>
                  </a:cubicBezTo>
                  <a:cubicBezTo>
                    <a:pt x="1187" y="77"/>
                    <a:pt x="1197" y="81"/>
                    <a:pt x="1202" y="90"/>
                  </a:cubicBezTo>
                  <a:cubicBezTo>
                    <a:pt x="1207" y="99"/>
                    <a:pt x="1206" y="110"/>
                    <a:pt x="1199" y="120"/>
                  </a:cubicBezTo>
                  <a:cubicBezTo>
                    <a:pt x="1199" y="120"/>
                    <a:pt x="1199" y="121"/>
                    <a:pt x="1199" y="121"/>
                  </a:cubicBezTo>
                  <a:cubicBezTo>
                    <a:pt x="1199" y="122"/>
                    <a:pt x="1200" y="122"/>
                    <a:pt x="1200" y="123"/>
                  </a:cubicBezTo>
                  <a:cubicBezTo>
                    <a:pt x="1211" y="128"/>
                    <a:pt x="1217" y="140"/>
                    <a:pt x="1215" y="153"/>
                  </a:cubicBezTo>
                  <a:cubicBezTo>
                    <a:pt x="1213" y="169"/>
                    <a:pt x="1199" y="181"/>
                    <a:pt x="1179" y="185"/>
                  </a:cubicBezTo>
                  <a:cubicBezTo>
                    <a:pt x="1177" y="181"/>
                    <a:pt x="1174" y="177"/>
                    <a:pt x="1170" y="174"/>
                  </a:cubicBezTo>
                  <a:cubicBezTo>
                    <a:pt x="1167" y="171"/>
                    <a:pt x="1164" y="169"/>
                    <a:pt x="1160" y="167"/>
                  </a:cubicBezTo>
                  <a:cubicBezTo>
                    <a:pt x="1178" y="166"/>
                    <a:pt x="1204" y="162"/>
                    <a:pt x="1203" y="153"/>
                  </a:cubicBezTo>
                  <a:cubicBezTo>
                    <a:pt x="1203" y="153"/>
                    <a:pt x="1203" y="151"/>
                    <a:pt x="1201" y="150"/>
                  </a:cubicBezTo>
                  <a:cubicBezTo>
                    <a:pt x="1195" y="146"/>
                    <a:pt x="1174" y="148"/>
                    <a:pt x="1160" y="151"/>
                  </a:cubicBezTo>
                  <a:cubicBezTo>
                    <a:pt x="1167" y="146"/>
                    <a:pt x="1172" y="142"/>
                    <a:pt x="1174" y="138"/>
                  </a:cubicBezTo>
                  <a:cubicBezTo>
                    <a:pt x="1174" y="136"/>
                    <a:pt x="1174" y="134"/>
                    <a:pt x="1173" y="132"/>
                  </a:cubicBezTo>
                  <a:cubicBezTo>
                    <a:pt x="1172" y="131"/>
                    <a:pt x="1171" y="130"/>
                    <a:pt x="1169" y="130"/>
                  </a:cubicBezTo>
                  <a:cubicBezTo>
                    <a:pt x="1167" y="129"/>
                    <a:pt x="1164" y="130"/>
                    <a:pt x="1161" y="131"/>
                  </a:cubicBezTo>
                  <a:cubicBezTo>
                    <a:pt x="1176" y="118"/>
                    <a:pt x="1195" y="101"/>
                    <a:pt x="1190" y="95"/>
                  </a:cubicBezTo>
                  <a:cubicBezTo>
                    <a:pt x="1190" y="94"/>
                    <a:pt x="1189" y="93"/>
                    <a:pt x="1187" y="93"/>
                  </a:cubicBezTo>
                  <a:cubicBezTo>
                    <a:pt x="1181" y="92"/>
                    <a:pt x="1162" y="106"/>
                    <a:pt x="1150" y="116"/>
                  </a:cubicBezTo>
                  <a:cubicBezTo>
                    <a:pt x="1155" y="108"/>
                    <a:pt x="1157" y="101"/>
                    <a:pt x="1154" y="98"/>
                  </a:cubicBezTo>
                  <a:cubicBezTo>
                    <a:pt x="1153" y="97"/>
                    <a:pt x="1151" y="96"/>
                    <a:pt x="1149" y="96"/>
                  </a:cubicBezTo>
                  <a:cubicBezTo>
                    <a:pt x="1147" y="97"/>
                    <a:pt x="1145" y="98"/>
                    <a:pt x="1142" y="100"/>
                  </a:cubicBezTo>
                  <a:cubicBezTo>
                    <a:pt x="1150" y="87"/>
                    <a:pt x="1159" y="70"/>
                    <a:pt x="1157" y="64"/>
                  </a:cubicBezTo>
                  <a:cubicBezTo>
                    <a:pt x="1157" y="62"/>
                    <a:pt x="1156" y="61"/>
                    <a:pt x="1155" y="61"/>
                  </a:cubicBezTo>
                  <a:cubicBezTo>
                    <a:pt x="1154" y="60"/>
                    <a:pt x="1153" y="60"/>
                    <a:pt x="1151" y="61"/>
                  </a:cubicBezTo>
                  <a:cubicBezTo>
                    <a:pt x="1145" y="63"/>
                    <a:pt x="1135" y="79"/>
                    <a:pt x="1128" y="92"/>
                  </a:cubicBezTo>
                  <a:cubicBezTo>
                    <a:pt x="1129" y="88"/>
                    <a:pt x="1129" y="85"/>
                    <a:pt x="1128" y="83"/>
                  </a:cubicBezTo>
                  <a:cubicBezTo>
                    <a:pt x="1127" y="81"/>
                    <a:pt x="1125" y="80"/>
                    <a:pt x="1124" y="79"/>
                  </a:cubicBezTo>
                  <a:cubicBezTo>
                    <a:pt x="1123" y="79"/>
                    <a:pt x="1121" y="79"/>
                    <a:pt x="1119" y="80"/>
                  </a:cubicBezTo>
                  <a:cubicBezTo>
                    <a:pt x="1118" y="81"/>
                    <a:pt x="1116" y="83"/>
                    <a:pt x="1114" y="85"/>
                  </a:cubicBezTo>
                  <a:cubicBezTo>
                    <a:pt x="1117" y="70"/>
                    <a:pt x="1121" y="51"/>
                    <a:pt x="1117" y="45"/>
                  </a:cubicBezTo>
                  <a:cubicBezTo>
                    <a:pt x="1116" y="43"/>
                    <a:pt x="1115" y="43"/>
                    <a:pt x="1114" y="43"/>
                  </a:cubicBezTo>
                  <a:cubicBezTo>
                    <a:pt x="1113" y="43"/>
                    <a:pt x="1112" y="43"/>
                    <a:pt x="1110" y="44"/>
                  </a:cubicBezTo>
                  <a:cubicBezTo>
                    <a:pt x="1105" y="48"/>
                    <a:pt x="1101" y="67"/>
                    <a:pt x="1099" y="82"/>
                  </a:cubicBezTo>
                  <a:cubicBezTo>
                    <a:pt x="1098" y="78"/>
                    <a:pt x="1097" y="74"/>
                    <a:pt x="1095" y="72"/>
                  </a:cubicBezTo>
                  <a:cubicBezTo>
                    <a:pt x="1094" y="71"/>
                    <a:pt x="1092" y="70"/>
                    <a:pt x="1090" y="70"/>
                  </a:cubicBezTo>
                  <a:cubicBezTo>
                    <a:pt x="1088" y="70"/>
                    <a:pt x="1086" y="71"/>
                    <a:pt x="1085" y="72"/>
                  </a:cubicBezTo>
                  <a:cubicBezTo>
                    <a:pt x="1083" y="74"/>
                    <a:pt x="1082" y="78"/>
                    <a:pt x="1081" y="82"/>
                  </a:cubicBezTo>
                  <a:cubicBezTo>
                    <a:pt x="1079" y="67"/>
                    <a:pt x="1075" y="48"/>
                    <a:pt x="1070" y="44"/>
                  </a:cubicBezTo>
                  <a:cubicBezTo>
                    <a:pt x="1068" y="43"/>
                    <a:pt x="1067" y="43"/>
                    <a:pt x="1066" y="43"/>
                  </a:cubicBezTo>
                  <a:cubicBezTo>
                    <a:pt x="1065" y="43"/>
                    <a:pt x="1064" y="43"/>
                    <a:pt x="1063" y="45"/>
                  </a:cubicBezTo>
                  <a:cubicBezTo>
                    <a:pt x="1059" y="51"/>
                    <a:pt x="1063" y="70"/>
                    <a:pt x="1066" y="85"/>
                  </a:cubicBezTo>
                  <a:cubicBezTo>
                    <a:pt x="1064" y="83"/>
                    <a:pt x="1062" y="81"/>
                    <a:pt x="1061" y="80"/>
                  </a:cubicBezTo>
                  <a:cubicBezTo>
                    <a:pt x="1059" y="79"/>
                    <a:pt x="1057" y="79"/>
                    <a:pt x="1056" y="79"/>
                  </a:cubicBezTo>
                  <a:cubicBezTo>
                    <a:pt x="1055" y="80"/>
                    <a:pt x="1053" y="81"/>
                    <a:pt x="1052" y="83"/>
                  </a:cubicBezTo>
                  <a:cubicBezTo>
                    <a:pt x="1052" y="85"/>
                    <a:pt x="1052" y="88"/>
                    <a:pt x="1052" y="92"/>
                  </a:cubicBezTo>
                  <a:cubicBezTo>
                    <a:pt x="1045" y="79"/>
                    <a:pt x="1035" y="63"/>
                    <a:pt x="1029" y="61"/>
                  </a:cubicBezTo>
                  <a:cubicBezTo>
                    <a:pt x="1027" y="60"/>
                    <a:pt x="1026" y="60"/>
                    <a:pt x="1025" y="61"/>
                  </a:cubicBezTo>
                  <a:cubicBezTo>
                    <a:pt x="1024" y="61"/>
                    <a:pt x="1023" y="62"/>
                    <a:pt x="1023" y="64"/>
                  </a:cubicBezTo>
                  <a:cubicBezTo>
                    <a:pt x="1021" y="70"/>
                    <a:pt x="1030" y="87"/>
                    <a:pt x="1038" y="100"/>
                  </a:cubicBezTo>
                  <a:cubicBezTo>
                    <a:pt x="1035" y="98"/>
                    <a:pt x="1033" y="97"/>
                    <a:pt x="1031" y="96"/>
                  </a:cubicBezTo>
                  <a:cubicBezTo>
                    <a:pt x="1029" y="96"/>
                    <a:pt x="1027" y="97"/>
                    <a:pt x="1026" y="98"/>
                  </a:cubicBezTo>
                  <a:cubicBezTo>
                    <a:pt x="1023" y="101"/>
                    <a:pt x="1025" y="108"/>
                    <a:pt x="1030" y="116"/>
                  </a:cubicBezTo>
                  <a:cubicBezTo>
                    <a:pt x="1018" y="106"/>
                    <a:pt x="999" y="92"/>
                    <a:pt x="993" y="93"/>
                  </a:cubicBezTo>
                  <a:cubicBezTo>
                    <a:pt x="991" y="93"/>
                    <a:pt x="990" y="94"/>
                    <a:pt x="990" y="95"/>
                  </a:cubicBezTo>
                  <a:cubicBezTo>
                    <a:pt x="985" y="101"/>
                    <a:pt x="1004" y="118"/>
                    <a:pt x="1019" y="131"/>
                  </a:cubicBezTo>
                  <a:cubicBezTo>
                    <a:pt x="1016" y="130"/>
                    <a:pt x="1013" y="129"/>
                    <a:pt x="1011" y="130"/>
                  </a:cubicBezTo>
                  <a:cubicBezTo>
                    <a:pt x="1009" y="130"/>
                    <a:pt x="1008" y="131"/>
                    <a:pt x="1007" y="132"/>
                  </a:cubicBezTo>
                  <a:cubicBezTo>
                    <a:pt x="1006" y="134"/>
                    <a:pt x="1006" y="136"/>
                    <a:pt x="1006" y="138"/>
                  </a:cubicBezTo>
                  <a:cubicBezTo>
                    <a:pt x="1008" y="142"/>
                    <a:pt x="1013" y="146"/>
                    <a:pt x="1020" y="151"/>
                  </a:cubicBezTo>
                  <a:cubicBezTo>
                    <a:pt x="1006" y="148"/>
                    <a:pt x="985" y="146"/>
                    <a:pt x="979" y="150"/>
                  </a:cubicBezTo>
                  <a:cubicBezTo>
                    <a:pt x="977" y="151"/>
                    <a:pt x="977" y="153"/>
                    <a:pt x="977" y="153"/>
                  </a:cubicBezTo>
                  <a:cubicBezTo>
                    <a:pt x="976" y="162"/>
                    <a:pt x="1002" y="166"/>
                    <a:pt x="1020" y="167"/>
                  </a:cubicBezTo>
                  <a:cubicBezTo>
                    <a:pt x="1016" y="169"/>
                    <a:pt x="1013" y="171"/>
                    <a:pt x="1010" y="174"/>
                  </a:cubicBezTo>
                  <a:cubicBezTo>
                    <a:pt x="1006" y="177"/>
                    <a:pt x="1003" y="181"/>
                    <a:pt x="1001" y="185"/>
                  </a:cubicBezTo>
                  <a:cubicBezTo>
                    <a:pt x="981" y="181"/>
                    <a:pt x="967" y="169"/>
                    <a:pt x="965" y="153"/>
                  </a:cubicBezTo>
                  <a:cubicBezTo>
                    <a:pt x="963" y="140"/>
                    <a:pt x="969" y="128"/>
                    <a:pt x="980" y="123"/>
                  </a:cubicBezTo>
                  <a:cubicBezTo>
                    <a:pt x="980" y="122"/>
                    <a:pt x="981" y="122"/>
                    <a:pt x="981" y="121"/>
                  </a:cubicBezTo>
                  <a:cubicBezTo>
                    <a:pt x="981" y="121"/>
                    <a:pt x="981" y="120"/>
                    <a:pt x="981" y="120"/>
                  </a:cubicBezTo>
                  <a:close/>
                  <a:moveTo>
                    <a:pt x="1184" y="203"/>
                  </a:moveTo>
                  <a:cubicBezTo>
                    <a:pt x="1205" y="202"/>
                    <a:pt x="1222" y="194"/>
                    <a:pt x="1232" y="180"/>
                  </a:cubicBezTo>
                  <a:cubicBezTo>
                    <a:pt x="1252" y="174"/>
                    <a:pt x="1272" y="177"/>
                    <a:pt x="1287" y="188"/>
                  </a:cubicBezTo>
                  <a:cubicBezTo>
                    <a:pt x="1300" y="197"/>
                    <a:pt x="1308" y="212"/>
                    <a:pt x="1309" y="228"/>
                  </a:cubicBezTo>
                  <a:cubicBezTo>
                    <a:pt x="1310" y="241"/>
                    <a:pt x="1305" y="255"/>
                    <a:pt x="1296" y="264"/>
                  </a:cubicBezTo>
                  <a:cubicBezTo>
                    <a:pt x="1289" y="271"/>
                    <a:pt x="1279" y="275"/>
                    <a:pt x="1270" y="275"/>
                  </a:cubicBezTo>
                  <a:cubicBezTo>
                    <a:pt x="1261" y="274"/>
                    <a:pt x="1252" y="268"/>
                    <a:pt x="1249" y="260"/>
                  </a:cubicBezTo>
                  <a:cubicBezTo>
                    <a:pt x="1246" y="252"/>
                    <a:pt x="1248" y="245"/>
                    <a:pt x="1254" y="239"/>
                  </a:cubicBezTo>
                  <a:cubicBezTo>
                    <a:pt x="1259" y="234"/>
                    <a:pt x="1267" y="235"/>
                    <a:pt x="1272" y="239"/>
                  </a:cubicBezTo>
                  <a:cubicBezTo>
                    <a:pt x="1276" y="242"/>
                    <a:pt x="1279" y="248"/>
                    <a:pt x="1275" y="256"/>
                  </a:cubicBezTo>
                  <a:cubicBezTo>
                    <a:pt x="1275" y="256"/>
                    <a:pt x="1275" y="257"/>
                    <a:pt x="1275" y="258"/>
                  </a:cubicBezTo>
                  <a:cubicBezTo>
                    <a:pt x="1276" y="258"/>
                    <a:pt x="1276" y="258"/>
                    <a:pt x="1277" y="258"/>
                  </a:cubicBezTo>
                  <a:cubicBezTo>
                    <a:pt x="1284" y="258"/>
                    <a:pt x="1291" y="252"/>
                    <a:pt x="1294" y="243"/>
                  </a:cubicBezTo>
                  <a:cubicBezTo>
                    <a:pt x="1300" y="229"/>
                    <a:pt x="1295" y="214"/>
                    <a:pt x="1283" y="202"/>
                  </a:cubicBezTo>
                  <a:cubicBezTo>
                    <a:pt x="1275" y="195"/>
                    <a:pt x="1263" y="190"/>
                    <a:pt x="1250" y="191"/>
                  </a:cubicBezTo>
                  <a:cubicBezTo>
                    <a:pt x="1237" y="191"/>
                    <a:pt x="1225" y="197"/>
                    <a:pt x="1217" y="206"/>
                  </a:cubicBezTo>
                  <a:cubicBezTo>
                    <a:pt x="1206" y="202"/>
                    <a:pt x="1194" y="202"/>
                    <a:pt x="1184" y="206"/>
                  </a:cubicBezTo>
                  <a:cubicBezTo>
                    <a:pt x="1184" y="205"/>
                    <a:pt x="1184" y="205"/>
                    <a:pt x="1184" y="204"/>
                  </a:cubicBezTo>
                  <a:cubicBezTo>
                    <a:pt x="1184" y="204"/>
                    <a:pt x="1184" y="204"/>
                    <a:pt x="1184" y="203"/>
                  </a:cubicBezTo>
                  <a:close/>
                  <a:moveTo>
                    <a:pt x="1260" y="134"/>
                  </a:moveTo>
                  <a:cubicBezTo>
                    <a:pt x="1257" y="130"/>
                    <a:pt x="1252" y="127"/>
                    <a:pt x="1247" y="127"/>
                  </a:cubicBezTo>
                  <a:cubicBezTo>
                    <a:pt x="1251" y="125"/>
                    <a:pt x="1256" y="126"/>
                    <a:pt x="1260" y="129"/>
                  </a:cubicBezTo>
                  <a:cubicBezTo>
                    <a:pt x="1269" y="135"/>
                    <a:pt x="1275" y="148"/>
                    <a:pt x="1282" y="163"/>
                  </a:cubicBezTo>
                  <a:cubicBezTo>
                    <a:pt x="1287" y="172"/>
                    <a:pt x="1291" y="182"/>
                    <a:pt x="1297" y="192"/>
                  </a:cubicBezTo>
                  <a:cubicBezTo>
                    <a:pt x="1294" y="189"/>
                    <a:pt x="1292" y="187"/>
                    <a:pt x="1289" y="185"/>
                  </a:cubicBezTo>
                  <a:cubicBezTo>
                    <a:pt x="1274" y="174"/>
                    <a:pt x="1255" y="171"/>
                    <a:pt x="1235" y="175"/>
                  </a:cubicBezTo>
                  <a:cubicBezTo>
                    <a:pt x="1238" y="171"/>
                    <a:pt x="1239" y="167"/>
                    <a:pt x="1240" y="162"/>
                  </a:cubicBezTo>
                  <a:cubicBezTo>
                    <a:pt x="1247" y="163"/>
                    <a:pt x="1254" y="161"/>
                    <a:pt x="1258" y="156"/>
                  </a:cubicBezTo>
                  <a:cubicBezTo>
                    <a:pt x="1264" y="149"/>
                    <a:pt x="1264" y="141"/>
                    <a:pt x="1260" y="134"/>
                  </a:cubicBezTo>
                  <a:close/>
                  <a:moveTo>
                    <a:pt x="1392" y="170"/>
                  </a:moveTo>
                  <a:cubicBezTo>
                    <a:pt x="1391" y="186"/>
                    <a:pt x="1391" y="203"/>
                    <a:pt x="1392" y="220"/>
                  </a:cubicBezTo>
                  <a:cubicBezTo>
                    <a:pt x="1391" y="220"/>
                    <a:pt x="1390" y="220"/>
                    <a:pt x="1388" y="220"/>
                  </a:cubicBezTo>
                  <a:cubicBezTo>
                    <a:pt x="1385" y="201"/>
                    <a:pt x="1386" y="180"/>
                    <a:pt x="1387" y="160"/>
                  </a:cubicBezTo>
                  <a:cubicBezTo>
                    <a:pt x="1388" y="127"/>
                    <a:pt x="1389" y="96"/>
                    <a:pt x="1374" y="73"/>
                  </a:cubicBezTo>
                  <a:cubicBezTo>
                    <a:pt x="1394" y="96"/>
                    <a:pt x="1393" y="132"/>
                    <a:pt x="1392" y="170"/>
                  </a:cubicBezTo>
                  <a:close/>
                  <a:moveTo>
                    <a:pt x="1378" y="66"/>
                  </a:moveTo>
                  <a:cubicBezTo>
                    <a:pt x="1381" y="68"/>
                    <a:pt x="1383" y="70"/>
                    <a:pt x="1386" y="72"/>
                  </a:cubicBezTo>
                  <a:cubicBezTo>
                    <a:pt x="1384" y="81"/>
                    <a:pt x="1384" y="81"/>
                    <a:pt x="1384" y="81"/>
                  </a:cubicBezTo>
                  <a:cubicBezTo>
                    <a:pt x="1383" y="78"/>
                    <a:pt x="1381" y="76"/>
                    <a:pt x="1379" y="73"/>
                  </a:cubicBezTo>
                  <a:lnTo>
                    <a:pt x="1378" y="66"/>
                  </a:lnTo>
                  <a:close/>
                  <a:moveTo>
                    <a:pt x="1395" y="213"/>
                  </a:moveTo>
                  <a:cubicBezTo>
                    <a:pt x="1395" y="210"/>
                    <a:pt x="1395" y="207"/>
                    <a:pt x="1395" y="204"/>
                  </a:cubicBezTo>
                  <a:cubicBezTo>
                    <a:pt x="1423" y="193"/>
                    <a:pt x="1423" y="193"/>
                    <a:pt x="1423" y="193"/>
                  </a:cubicBezTo>
                  <a:cubicBezTo>
                    <a:pt x="1422" y="197"/>
                    <a:pt x="1422" y="200"/>
                    <a:pt x="1421" y="204"/>
                  </a:cubicBezTo>
                  <a:lnTo>
                    <a:pt x="1395" y="213"/>
                  </a:lnTo>
                  <a:close/>
                  <a:moveTo>
                    <a:pt x="1420" y="208"/>
                  </a:moveTo>
                  <a:cubicBezTo>
                    <a:pt x="1419" y="212"/>
                    <a:pt x="1418" y="215"/>
                    <a:pt x="1417" y="219"/>
                  </a:cubicBezTo>
                  <a:cubicBezTo>
                    <a:pt x="1410" y="218"/>
                    <a:pt x="1403" y="218"/>
                    <a:pt x="1396" y="219"/>
                  </a:cubicBezTo>
                  <a:cubicBezTo>
                    <a:pt x="1396" y="219"/>
                    <a:pt x="1396" y="218"/>
                    <a:pt x="1396" y="217"/>
                  </a:cubicBezTo>
                  <a:lnTo>
                    <a:pt x="1420" y="208"/>
                  </a:lnTo>
                  <a:close/>
                  <a:moveTo>
                    <a:pt x="1395" y="199"/>
                  </a:moveTo>
                  <a:cubicBezTo>
                    <a:pt x="1395" y="196"/>
                    <a:pt x="1395" y="193"/>
                    <a:pt x="1395" y="190"/>
                  </a:cubicBezTo>
                  <a:cubicBezTo>
                    <a:pt x="1424" y="180"/>
                    <a:pt x="1424" y="180"/>
                    <a:pt x="1424" y="180"/>
                  </a:cubicBezTo>
                  <a:cubicBezTo>
                    <a:pt x="1424" y="183"/>
                    <a:pt x="1424" y="186"/>
                    <a:pt x="1423" y="189"/>
                  </a:cubicBezTo>
                  <a:lnTo>
                    <a:pt x="1395" y="199"/>
                  </a:lnTo>
                  <a:close/>
                  <a:moveTo>
                    <a:pt x="1395" y="186"/>
                  </a:moveTo>
                  <a:cubicBezTo>
                    <a:pt x="1395" y="183"/>
                    <a:pt x="1395" y="180"/>
                    <a:pt x="1395" y="176"/>
                  </a:cubicBezTo>
                  <a:cubicBezTo>
                    <a:pt x="1424" y="162"/>
                    <a:pt x="1424" y="162"/>
                    <a:pt x="1424" y="162"/>
                  </a:cubicBezTo>
                  <a:cubicBezTo>
                    <a:pt x="1424" y="166"/>
                    <a:pt x="1424" y="171"/>
                    <a:pt x="1424" y="175"/>
                  </a:cubicBezTo>
                  <a:lnTo>
                    <a:pt x="1395" y="186"/>
                  </a:lnTo>
                  <a:close/>
                  <a:moveTo>
                    <a:pt x="1395" y="172"/>
                  </a:moveTo>
                  <a:cubicBezTo>
                    <a:pt x="1395" y="171"/>
                    <a:pt x="1395" y="170"/>
                    <a:pt x="1395" y="170"/>
                  </a:cubicBezTo>
                  <a:cubicBezTo>
                    <a:pt x="1395" y="167"/>
                    <a:pt x="1396" y="165"/>
                    <a:pt x="1396" y="162"/>
                  </a:cubicBezTo>
                  <a:cubicBezTo>
                    <a:pt x="1422" y="146"/>
                    <a:pt x="1422" y="146"/>
                    <a:pt x="1422" y="146"/>
                  </a:cubicBezTo>
                  <a:cubicBezTo>
                    <a:pt x="1423" y="150"/>
                    <a:pt x="1423" y="154"/>
                    <a:pt x="1424" y="158"/>
                  </a:cubicBezTo>
                  <a:lnTo>
                    <a:pt x="1395" y="172"/>
                  </a:lnTo>
                  <a:close/>
                  <a:moveTo>
                    <a:pt x="1396" y="158"/>
                  </a:moveTo>
                  <a:cubicBezTo>
                    <a:pt x="1396" y="154"/>
                    <a:pt x="1396" y="151"/>
                    <a:pt x="1396" y="148"/>
                  </a:cubicBezTo>
                  <a:cubicBezTo>
                    <a:pt x="1419" y="129"/>
                    <a:pt x="1419" y="129"/>
                    <a:pt x="1419" y="129"/>
                  </a:cubicBezTo>
                  <a:cubicBezTo>
                    <a:pt x="1420" y="133"/>
                    <a:pt x="1421" y="138"/>
                    <a:pt x="1421" y="142"/>
                  </a:cubicBezTo>
                  <a:lnTo>
                    <a:pt x="1396" y="158"/>
                  </a:lnTo>
                  <a:close/>
                  <a:moveTo>
                    <a:pt x="1396" y="143"/>
                  </a:moveTo>
                  <a:cubicBezTo>
                    <a:pt x="1396" y="139"/>
                    <a:pt x="1396" y="136"/>
                    <a:pt x="1396" y="132"/>
                  </a:cubicBezTo>
                  <a:cubicBezTo>
                    <a:pt x="1413" y="113"/>
                    <a:pt x="1413" y="113"/>
                    <a:pt x="1413" y="113"/>
                  </a:cubicBezTo>
                  <a:cubicBezTo>
                    <a:pt x="1415" y="117"/>
                    <a:pt x="1416" y="121"/>
                    <a:pt x="1417" y="125"/>
                  </a:cubicBezTo>
                  <a:lnTo>
                    <a:pt x="1396" y="143"/>
                  </a:lnTo>
                  <a:close/>
                  <a:moveTo>
                    <a:pt x="1395" y="127"/>
                  </a:moveTo>
                  <a:cubicBezTo>
                    <a:pt x="1395" y="123"/>
                    <a:pt x="1395" y="120"/>
                    <a:pt x="1395" y="117"/>
                  </a:cubicBezTo>
                  <a:cubicBezTo>
                    <a:pt x="1407" y="98"/>
                    <a:pt x="1407" y="98"/>
                    <a:pt x="1407" y="98"/>
                  </a:cubicBezTo>
                  <a:cubicBezTo>
                    <a:pt x="1408" y="102"/>
                    <a:pt x="1410" y="105"/>
                    <a:pt x="1412" y="109"/>
                  </a:cubicBezTo>
                  <a:lnTo>
                    <a:pt x="1395" y="127"/>
                  </a:lnTo>
                  <a:close/>
                  <a:moveTo>
                    <a:pt x="1394" y="111"/>
                  </a:moveTo>
                  <a:cubicBezTo>
                    <a:pt x="1393" y="108"/>
                    <a:pt x="1393" y="105"/>
                    <a:pt x="1392" y="102"/>
                  </a:cubicBezTo>
                  <a:cubicBezTo>
                    <a:pt x="1399" y="86"/>
                    <a:pt x="1399" y="86"/>
                    <a:pt x="1399" y="86"/>
                  </a:cubicBezTo>
                  <a:cubicBezTo>
                    <a:pt x="1400" y="88"/>
                    <a:pt x="1401" y="90"/>
                    <a:pt x="1403" y="92"/>
                  </a:cubicBezTo>
                  <a:cubicBezTo>
                    <a:pt x="1403" y="93"/>
                    <a:pt x="1404" y="94"/>
                    <a:pt x="1404" y="95"/>
                  </a:cubicBezTo>
                  <a:lnTo>
                    <a:pt x="1394" y="111"/>
                  </a:lnTo>
                  <a:close/>
                  <a:moveTo>
                    <a:pt x="1390" y="96"/>
                  </a:moveTo>
                  <a:cubicBezTo>
                    <a:pt x="1390" y="93"/>
                    <a:pt x="1388" y="90"/>
                    <a:pt x="1387" y="87"/>
                  </a:cubicBezTo>
                  <a:cubicBezTo>
                    <a:pt x="1389" y="75"/>
                    <a:pt x="1389" y="75"/>
                    <a:pt x="1389" y="75"/>
                  </a:cubicBezTo>
                  <a:cubicBezTo>
                    <a:pt x="1392" y="77"/>
                    <a:pt x="1394" y="80"/>
                    <a:pt x="1396" y="83"/>
                  </a:cubicBezTo>
                  <a:lnTo>
                    <a:pt x="1390" y="96"/>
                  </a:lnTo>
                  <a:close/>
                  <a:moveTo>
                    <a:pt x="1365" y="77"/>
                  </a:moveTo>
                  <a:cubicBezTo>
                    <a:pt x="1372" y="78"/>
                    <a:pt x="1372" y="78"/>
                    <a:pt x="1372" y="78"/>
                  </a:cubicBezTo>
                  <a:cubicBezTo>
                    <a:pt x="1374" y="81"/>
                    <a:pt x="1375" y="84"/>
                    <a:pt x="1376" y="87"/>
                  </a:cubicBezTo>
                  <a:cubicBezTo>
                    <a:pt x="1365" y="84"/>
                    <a:pt x="1365" y="84"/>
                    <a:pt x="1365" y="84"/>
                  </a:cubicBezTo>
                  <a:cubicBezTo>
                    <a:pt x="1365" y="81"/>
                    <a:pt x="1365" y="79"/>
                    <a:pt x="1365" y="77"/>
                  </a:cubicBezTo>
                  <a:close/>
                  <a:moveTo>
                    <a:pt x="1378" y="91"/>
                  </a:moveTo>
                  <a:cubicBezTo>
                    <a:pt x="1379" y="94"/>
                    <a:pt x="1380" y="97"/>
                    <a:pt x="1380" y="100"/>
                  </a:cubicBezTo>
                  <a:cubicBezTo>
                    <a:pt x="1363" y="96"/>
                    <a:pt x="1363" y="96"/>
                    <a:pt x="1363" y="96"/>
                  </a:cubicBezTo>
                  <a:cubicBezTo>
                    <a:pt x="1364" y="93"/>
                    <a:pt x="1364" y="91"/>
                    <a:pt x="1365" y="88"/>
                  </a:cubicBezTo>
                  <a:lnTo>
                    <a:pt x="1378" y="91"/>
                  </a:lnTo>
                  <a:close/>
                  <a:moveTo>
                    <a:pt x="1363" y="59"/>
                  </a:moveTo>
                  <a:cubicBezTo>
                    <a:pt x="1367" y="60"/>
                    <a:pt x="1371" y="62"/>
                    <a:pt x="1374" y="64"/>
                  </a:cubicBezTo>
                  <a:cubicBezTo>
                    <a:pt x="1375" y="68"/>
                    <a:pt x="1375" y="68"/>
                    <a:pt x="1375" y="68"/>
                  </a:cubicBezTo>
                  <a:cubicBezTo>
                    <a:pt x="1371" y="65"/>
                    <a:pt x="1367" y="61"/>
                    <a:pt x="1363" y="59"/>
                  </a:cubicBezTo>
                  <a:close/>
                  <a:moveTo>
                    <a:pt x="1369" y="74"/>
                  </a:moveTo>
                  <a:cubicBezTo>
                    <a:pt x="1364" y="73"/>
                    <a:pt x="1364" y="73"/>
                    <a:pt x="1364" y="73"/>
                  </a:cubicBezTo>
                  <a:cubicBezTo>
                    <a:pt x="1363" y="70"/>
                    <a:pt x="1362" y="67"/>
                    <a:pt x="1361" y="64"/>
                  </a:cubicBezTo>
                  <a:cubicBezTo>
                    <a:pt x="1364" y="67"/>
                    <a:pt x="1367" y="70"/>
                    <a:pt x="1369" y="74"/>
                  </a:cubicBezTo>
                  <a:close/>
                  <a:moveTo>
                    <a:pt x="1381" y="105"/>
                  </a:moveTo>
                  <a:cubicBezTo>
                    <a:pt x="1382" y="108"/>
                    <a:pt x="1382" y="111"/>
                    <a:pt x="1382" y="115"/>
                  </a:cubicBezTo>
                  <a:cubicBezTo>
                    <a:pt x="1361" y="108"/>
                    <a:pt x="1361" y="108"/>
                    <a:pt x="1361" y="108"/>
                  </a:cubicBezTo>
                  <a:cubicBezTo>
                    <a:pt x="1361" y="105"/>
                    <a:pt x="1362" y="103"/>
                    <a:pt x="1363" y="100"/>
                  </a:cubicBezTo>
                  <a:lnTo>
                    <a:pt x="1381" y="105"/>
                  </a:lnTo>
                  <a:close/>
                  <a:moveTo>
                    <a:pt x="1383" y="119"/>
                  </a:moveTo>
                  <a:cubicBezTo>
                    <a:pt x="1383" y="122"/>
                    <a:pt x="1383" y="125"/>
                    <a:pt x="1383" y="129"/>
                  </a:cubicBezTo>
                  <a:cubicBezTo>
                    <a:pt x="1357" y="120"/>
                    <a:pt x="1357" y="120"/>
                    <a:pt x="1357" y="120"/>
                  </a:cubicBezTo>
                  <a:cubicBezTo>
                    <a:pt x="1358" y="119"/>
                    <a:pt x="1358" y="118"/>
                    <a:pt x="1358" y="117"/>
                  </a:cubicBezTo>
                  <a:cubicBezTo>
                    <a:pt x="1359" y="115"/>
                    <a:pt x="1359" y="114"/>
                    <a:pt x="1360" y="112"/>
                  </a:cubicBezTo>
                  <a:lnTo>
                    <a:pt x="1383" y="119"/>
                  </a:lnTo>
                  <a:close/>
                  <a:moveTo>
                    <a:pt x="1383" y="133"/>
                  </a:moveTo>
                  <a:cubicBezTo>
                    <a:pt x="1383" y="137"/>
                    <a:pt x="1383" y="140"/>
                    <a:pt x="1383" y="144"/>
                  </a:cubicBezTo>
                  <a:cubicBezTo>
                    <a:pt x="1354" y="134"/>
                    <a:pt x="1354" y="134"/>
                    <a:pt x="1354" y="134"/>
                  </a:cubicBezTo>
                  <a:cubicBezTo>
                    <a:pt x="1355" y="130"/>
                    <a:pt x="1356" y="127"/>
                    <a:pt x="1356" y="124"/>
                  </a:cubicBezTo>
                  <a:lnTo>
                    <a:pt x="1383" y="133"/>
                  </a:lnTo>
                  <a:close/>
                  <a:moveTo>
                    <a:pt x="1383" y="148"/>
                  </a:moveTo>
                  <a:cubicBezTo>
                    <a:pt x="1383" y="152"/>
                    <a:pt x="1383" y="156"/>
                    <a:pt x="1383" y="160"/>
                  </a:cubicBezTo>
                  <a:cubicBezTo>
                    <a:pt x="1351" y="149"/>
                    <a:pt x="1351" y="149"/>
                    <a:pt x="1351" y="149"/>
                  </a:cubicBezTo>
                  <a:cubicBezTo>
                    <a:pt x="1352" y="145"/>
                    <a:pt x="1352" y="141"/>
                    <a:pt x="1353" y="137"/>
                  </a:cubicBezTo>
                  <a:lnTo>
                    <a:pt x="1383" y="148"/>
                  </a:lnTo>
                  <a:close/>
                  <a:moveTo>
                    <a:pt x="1383" y="164"/>
                  </a:moveTo>
                  <a:cubicBezTo>
                    <a:pt x="1382" y="167"/>
                    <a:pt x="1382" y="170"/>
                    <a:pt x="1382" y="174"/>
                  </a:cubicBezTo>
                  <a:cubicBezTo>
                    <a:pt x="1349" y="163"/>
                    <a:pt x="1349" y="163"/>
                    <a:pt x="1349" y="163"/>
                  </a:cubicBezTo>
                  <a:cubicBezTo>
                    <a:pt x="1350" y="159"/>
                    <a:pt x="1350" y="156"/>
                    <a:pt x="1350" y="152"/>
                  </a:cubicBezTo>
                  <a:lnTo>
                    <a:pt x="1383" y="164"/>
                  </a:lnTo>
                  <a:close/>
                  <a:moveTo>
                    <a:pt x="1382" y="178"/>
                  </a:moveTo>
                  <a:cubicBezTo>
                    <a:pt x="1382" y="181"/>
                    <a:pt x="1382" y="184"/>
                    <a:pt x="1382" y="187"/>
                  </a:cubicBezTo>
                  <a:cubicBezTo>
                    <a:pt x="1349" y="178"/>
                    <a:pt x="1349" y="178"/>
                    <a:pt x="1349" y="178"/>
                  </a:cubicBezTo>
                  <a:cubicBezTo>
                    <a:pt x="1349" y="174"/>
                    <a:pt x="1349" y="170"/>
                    <a:pt x="1349" y="167"/>
                  </a:cubicBezTo>
                  <a:lnTo>
                    <a:pt x="1382" y="178"/>
                  </a:lnTo>
                  <a:close/>
                  <a:moveTo>
                    <a:pt x="1382" y="191"/>
                  </a:moveTo>
                  <a:cubicBezTo>
                    <a:pt x="1382" y="194"/>
                    <a:pt x="1382" y="198"/>
                    <a:pt x="1383" y="201"/>
                  </a:cubicBezTo>
                  <a:cubicBezTo>
                    <a:pt x="1352" y="192"/>
                    <a:pt x="1352" y="192"/>
                    <a:pt x="1352" y="192"/>
                  </a:cubicBezTo>
                  <a:cubicBezTo>
                    <a:pt x="1351" y="189"/>
                    <a:pt x="1350" y="185"/>
                    <a:pt x="1350" y="182"/>
                  </a:cubicBezTo>
                  <a:lnTo>
                    <a:pt x="1382" y="191"/>
                  </a:lnTo>
                  <a:close/>
                  <a:moveTo>
                    <a:pt x="1383" y="205"/>
                  </a:moveTo>
                  <a:cubicBezTo>
                    <a:pt x="1383" y="209"/>
                    <a:pt x="1383" y="212"/>
                    <a:pt x="1384" y="215"/>
                  </a:cubicBezTo>
                  <a:cubicBezTo>
                    <a:pt x="1357" y="209"/>
                    <a:pt x="1357" y="209"/>
                    <a:pt x="1357" y="209"/>
                  </a:cubicBezTo>
                  <a:cubicBezTo>
                    <a:pt x="1355" y="205"/>
                    <a:pt x="1354" y="201"/>
                    <a:pt x="1353" y="197"/>
                  </a:cubicBezTo>
                  <a:lnTo>
                    <a:pt x="1383" y="205"/>
                  </a:lnTo>
                  <a:close/>
                  <a:moveTo>
                    <a:pt x="1384" y="219"/>
                  </a:moveTo>
                  <a:cubicBezTo>
                    <a:pt x="1384" y="220"/>
                    <a:pt x="1384" y="220"/>
                    <a:pt x="1385" y="221"/>
                  </a:cubicBezTo>
                  <a:cubicBezTo>
                    <a:pt x="1378" y="222"/>
                    <a:pt x="1372" y="224"/>
                    <a:pt x="1366" y="226"/>
                  </a:cubicBezTo>
                  <a:cubicBezTo>
                    <a:pt x="1363" y="221"/>
                    <a:pt x="1361" y="217"/>
                    <a:pt x="1359" y="213"/>
                  </a:cubicBezTo>
                  <a:lnTo>
                    <a:pt x="1384" y="219"/>
                  </a:lnTo>
                  <a:close/>
                  <a:moveTo>
                    <a:pt x="1446" y="229"/>
                  </a:moveTo>
                  <a:cubicBezTo>
                    <a:pt x="1447" y="229"/>
                    <a:pt x="1447" y="229"/>
                    <a:pt x="1447" y="229"/>
                  </a:cubicBezTo>
                  <a:cubicBezTo>
                    <a:pt x="1447" y="229"/>
                    <a:pt x="1447" y="229"/>
                    <a:pt x="1447" y="229"/>
                  </a:cubicBezTo>
                  <a:cubicBezTo>
                    <a:pt x="1491" y="247"/>
                    <a:pt x="1532" y="317"/>
                    <a:pt x="1521" y="389"/>
                  </a:cubicBezTo>
                  <a:cubicBezTo>
                    <a:pt x="1517" y="389"/>
                    <a:pt x="1514" y="390"/>
                    <a:pt x="1511" y="392"/>
                  </a:cubicBezTo>
                  <a:cubicBezTo>
                    <a:pt x="1527" y="329"/>
                    <a:pt x="1482" y="252"/>
                    <a:pt x="1443" y="236"/>
                  </a:cubicBezTo>
                  <a:cubicBezTo>
                    <a:pt x="1443" y="236"/>
                    <a:pt x="1443" y="236"/>
                    <a:pt x="1443" y="236"/>
                  </a:cubicBezTo>
                  <a:cubicBezTo>
                    <a:pt x="1405" y="221"/>
                    <a:pt x="1319" y="243"/>
                    <a:pt x="1286" y="298"/>
                  </a:cubicBezTo>
                  <a:cubicBezTo>
                    <a:pt x="1285" y="295"/>
                    <a:pt x="1283" y="292"/>
                    <a:pt x="1281" y="290"/>
                  </a:cubicBezTo>
                  <a:cubicBezTo>
                    <a:pt x="1324" y="231"/>
                    <a:pt x="1403" y="210"/>
                    <a:pt x="1446" y="229"/>
                  </a:cubicBezTo>
                  <a:close/>
                  <a:moveTo>
                    <a:pt x="1433" y="221"/>
                  </a:moveTo>
                  <a:cubicBezTo>
                    <a:pt x="1431" y="220"/>
                    <a:pt x="1430" y="220"/>
                    <a:pt x="1428" y="220"/>
                  </a:cubicBezTo>
                  <a:cubicBezTo>
                    <a:pt x="1447" y="175"/>
                    <a:pt x="1437" y="122"/>
                    <a:pt x="1414" y="86"/>
                  </a:cubicBezTo>
                  <a:cubicBezTo>
                    <a:pt x="1422" y="82"/>
                    <a:pt x="1434" y="80"/>
                    <a:pt x="1447" y="79"/>
                  </a:cubicBezTo>
                  <a:cubicBezTo>
                    <a:pt x="1447" y="79"/>
                    <a:pt x="1447" y="79"/>
                    <a:pt x="1447" y="79"/>
                  </a:cubicBezTo>
                  <a:cubicBezTo>
                    <a:pt x="1457" y="122"/>
                    <a:pt x="1452" y="174"/>
                    <a:pt x="1433" y="221"/>
                  </a:cubicBezTo>
                  <a:close/>
                  <a:moveTo>
                    <a:pt x="1505" y="87"/>
                  </a:moveTo>
                  <a:cubicBezTo>
                    <a:pt x="1511" y="90"/>
                    <a:pt x="1517" y="93"/>
                    <a:pt x="1523" y="97"/>
                  </a:cubicBezTo>
                  <a:cubicBezTo>
                    <a:pt x="1493" y="127"/>
                    <a:pt x="1469" y="184"/>
                    <a:pt x="1451" y="227"/>
                  </a:cubicBezTo>
                  <a:cubicBezTo>
                    <a:pt x="1450" y="226"/>
                    <a:pt x="1449" y="226"/>
                    <a:pt x="1448" y="225"/>
                  </a:cubicBezTo>
                  <a:cubicBezTo>
                    <a:pt x="1448" y="225"/>
                    <a:pt x="1448" y="225"/>
                    <a:pt x="1448" y="225"/>
                  </a:cubicBezTo>
                  <a:cubicBezTo>
                    <a:pt x="1448" y="225"/>
                    <a:pt x="1448" y="225"/>
                    <a:pt x="1448" y="225"/>
                  </a:cubicBezTo>
                  <a:cubicBezTo>
                    <a:pt x="1447" y="225"/>
                    <a:pt x="1446" y="224"/>
                    <a:pt x="1445" y="224"/>
                  </a:cubicBezTo>
                  <a:cubicBezTo>
                    <a:pt x="1462" y="182"/>
                    <a:pt x="1486" y="125"/>
                    <a:pt x="1486" y="82"/>
                  </a:cubicBezTo>
                  <a:cubicBezTo>
                    <a:pt x="1493" y="83"/>
                    <a:pt x="1499" y="85"/>
                    <a:pt x="1505" y="87"/>
                  </a:cubicBezTo>
                  <a:close/>
                  <a:moveTo>
                    <a:pt x="1459" y="230"/>
                  </a:moveTo>
                  <a:cubicBezTo>
                    <a:pt x="1457" y="230"/>
                    <a:pt x="1456" y="229"/>
                    <a:pt x="1455" y="228"/>
                  </a:cubicBezTo>
                  <a:cubicBezTo>
                    <a:pt x="1472" y="186"/>
                    <a:pt x="1496" y="129"/>
                    <a:pt x="1526" y="99"/>
                  </a:cubicBezTo>
                  <a:cubicBezTo>
                    <a:pt x="1535" y="105"/>
                    <a:pt x="1543" y="112"/>
                    <a:pt x="1550" y="120"/>
                  </a:cubicBezTo>
                  <a:cubicBezTo>
                    <a:pt x="1512" y="143"/>
                    <a:pt x="1478" y="184"/>
                    <a:pt x="1459" y="230"/>
                  </a:cubicBezTo>
                  <a:close/>
                  <a:moveTo>
                    <a:pt x="1552" y="123"/>
                  </a:moveTo>
                  <a:cubicBezTo>
                    <a:pt x="1552" y="123"/>
                    <a:pt x="1552" y="123"/>
                    <a:pt x="1552" y="123"/>
                  </a:cubicBezTo>
                  <a:cubicBezTo>
                    <a:pt x="1561" y="133"/>
                    <a:pt x="1567" y="143"/>
                    <a:pt x="1571" y="151"/>
                  </a:cubicBezTo>
                  <a:cubicBezTo>
                    <a:pt x="1529" y="160"/>
                    <a:pt x="1485" y="190"/>
                    <a:pt x="1466" y="236"/>
                  </a:cubicBezTo>
                  <a:cubicBezTo>
                    <a:pt x="1465" y="234"/>
                    <a:pt x="1463" y="233"/>
                    <a:pt x="1462" y="232"/>
                  </a:cubicBezTo>
                  <a:cubicBezTo>
                    <a:pt x="1481" y="186"/>
                    <a:pt x="1515" y="145"/>
                    <a:pt x="1552" y="123"/>
                  </a:cubicBezTo>
                  <a:close/>
                  <a:moveTo>
                    <a:pt x="1441" y="223"/>
                  </a:moveTo>
                  <a:cubicBezTo>
                    <a:pt x="1440" y="222"/>
                    <a:pt x="1438" y="222"/>
                    <a:pt x="1437" y="221"/>
                  </a:cubicBezTo>
                  <a:cubicBezTo>
                    <a:pt x="1456" y="175"/>
                    <a:pt x="1461" y="122"/>
                    <a:pt x="1451" y="79"/>
                  </a:cubicBezTo>
                  <a:cubicBezTo>
                    <a:pt x="1461" y="79"/>
                    <a:pt x="1472" y="79"/>
                    <a:pt x="1482" y="81"/>
                  </a:cubicBezTo>
                  <a:cubicBezTo>
                    <a:pt x="1482" y="123"/>
                    <a:pt x="1459" y="180"/>
                    <a:pt x="1441" y="223"/>
                  </a:cubicBezTo>
                  <a:close/>
                  <a:moveTo>
                    <a:pt x="1609" y="170"/>
                  </a:moveTo>
                  <a:cubicBezTo>
                    <a:pt x="1582" y="176"/>
                    <a:pt x="1560" y="199"/>
                    <a:pt x="1538" y="222"/>
                  </a:cubicBezTo>
                  <a:cubicBezTo>
                    <a:pt x="1524" y="237"/>
                    <a:pt x="1510" y="252"/>
                    <a:pt x="1494" y="264"/>
                  </a:cubicBezTo>
                  <a:cubicBezTo>
                    <a:pt x="1493" y="263"/>
                    <a:pt x="1492" y="262"/>
                    <a:pt x="1492" y="261"/>
                  </a:cubicBezTo>
                  <a:cubicBezTo>
                    <a:pt x="1504" y="250"/>
                    <a:pt x="1516" y="238"/>
                    <a:pt x="1527" y="226"/>
                  </a:cubicBezTo>
                  <a:cubicBezTo>
                    <a:pt x="1553" y="198"/>
                    <a:pt x="1578" y="172"/>
                    <a:pt x="1609" y="170"/>
                  </a:cubicBezTo>
                  <a:close/>
                  <a:moveTo>
                    <a:pt x="1540" y="176"/>
                  </a:moveTo>
                  <a:cubicBezTo>
                    <a:pt x="1544" y="174"/>
                    <a:pt x="1548" y="172"/>
                    <a:pt x="1552" y="170"/>
                  </a:cubicBezTo>
                  <a:cubicBezTo>
                    <a:pt x="1551" y="197"/>
                    <a:pt x="1551" y="197"/>
                    <a:pt x="1551" y="197"/>
                  </a:cubicBezTo>
                  <a:cubicBezTo>
                    <a:pt x="1548" y="199"/>
                    <a:pt x="1546" y="201"/>
                    <a:pt x="1543" y="204"/>
                  </a:cubicBezTo>
                  <a:lnTo>
                    <a:pt x="1540" y="176"/>
                  </a:lnTo>
                  <a:close/>
                  <a:moveTo>
                    <a:pt x="1555" y="193"/>
                  </a:moveTo>
                  <a:cubicBezTo>
                    <a:pt x="1556" y="169"/>
                    <a:pt x="1556" y="169"/>
                    <a:pt x="1556" y="169"/>
                  </a:cubicBezTo>
                  <a:cubicBezTo>
                    <a:pt x="1560" y="167"/>
                    <a:pt x="1563" y="166"/>
                    <a:pt x="1567" y="165"/>
                  </a:cubicBezTo>
                  <a:cubicBezTo>
                    <a:pt x="1563" y="186"/>
                    <a:pt x="1563" y="186"/>
                    <a:pt x="1563" y="186"/>
                  </a:cubicBezTo>
                  <a:cubicBezTo>
                    <a:pt x="1560" y="188"/>
                    <a:pt x="1558" y="191"/>
                    <a:pt x="1555" y="193"/>
                  </a:cubicBezTo>
                  <a:close/>
                  <a:moveTo>
                    <a:pt x="1624" y="173"/>
                  </a:moveTo>
                  <a:cubicBezTo>
                    <a:pt x="1621" y="174"/>
                    <a:pt x="1618" y="175"/>
                    <a:pt x="1615" y="177"/>
                  </a:cubicBezTo>
                  <a:cubicBezTo>
                    <a:pt x="1611" y="174"/>
                    <a:pt x="1611" y="174"/>
                    <a:pt x="1611" y="174"/>
                  </a:cubicBezTo>
                  <a:cubicBezTo>
                    <a:pt x="1615" y="173"/>
                    <a:pt x="1620" y="173"/>
                    <a:pt x="1624" y="173"/>
                  </a:cubicBezTo>
                  <a:close/>
                  <a:moveTo>
                    <a:pt x="1611" y="166"/>
                  </a:moveTo>
                  <a:cubicBezTo>
                    <a:pt x="1614" y="163"/>
                    <a:pt x="1614" y="163"/>
                    <a:pt x="1614" y="163"/>
                  </a:cubicBezTo>
                  <a:cubicBezTo>
                    <a:pt x="1618" y="164"/>
                    <a:pt x="1622" y="166"/>
                    <a:pt x="1626" y="168"/>
                  </a:cubicBezTo>
                  <a:cubicBezTo>
                    <a:pt x="1621" y="166"/>
                    <a:pt x="1616" y="166"/>
                    <a:pt x="1611" y="166"/>
                  </a:cubicBezTo>
                  <a:close/>
                  <a:moveTo>
                    <a:pt x="1612" y="179"/>
                  </a:moveTo>
                  <a:cubicBezTo>
                    <a:pt x="1610" y="181"/>
                    <a:pt x="1609" y="182"/>
                    <a:pt x="1607" y="184"/>
                  </a:cubicBezTo>
                  <a:cubicBezTo>
                    <a:pt x="1597" y="178"/>
                    <a:pt x="1597" y="178"/>
                    <a:pt x="1597" y="178"/>
                  </a:cubicBezTo>
                  <a:cubicBezTo>
                    <a:pt x="1600" y="177"/>
                    <a:pt x="1603" y="176"/>
                    <a:pt x="1606" y="175"/>
                  </a:cubicBezTo>
                  <a:lnTo>
                    <a:pt x="1612" y="179"/>
                  </a:lnTo>
                  <a:close/>
                  <a:moveTo>
                    <a:pt x="1501" y="264"/>
                  </a:moveTo>
                  <a:cubicBezTo>
                    <a:pt x="1503" y="262"/>
                    <a:pt x="1506" y="260"/>
                    <a:pt x="1508" y="257"/>
                  </a:cubicBezTo>
                  <a:cubicBezTo>
                    <a:pt x="1536" y="272"/>
                    <a:pt x="1536" y="272"/>
                    <a:pt x="1536" y="272"/>
                  </a:cubicBezTo>
                  <a:cubicBezTo>
                    <a:pt x="1532" y="274"/>
                    <a:pt x="1528" y="276"/>
                    <a:pt x="1524" y="278"/>
                  </a:cubicBezTo>
                  <a:lnTo>
                    <a:pt x="1501" y="264"/>
                  </a:lnTo>
                  <a:close/>
                  <a:moveTo>
                    <a:pt x="1520" y="280"/>
                  </a:moveTo>
                  <a:cubicBezTo>
                    <a:pt x="1515" y="281"/>
                    <a:pt x="1511" y="282"/>
                    <a:pt x="1506" y="283"/>
                  </a:cubicBezTo>
                  <a:cubicBezTo>
                    <a:pt x="1503" y="278"/>
                    <a:pt x="1500" y="272"/>
                    <a:pt x="1496" y="267"/>
                  </a:cubicBezTo>
                  <a:cubicBezTo>
                    <a:pt x="1497" y="267"/>
                    <a:pt x="1497" y="266"/>
                    <a:pt x="1498" y="266"/>
                  </a:cubicBezTo>
                  <a:lnTo>
                    <a:pt x="1520" y="280"/>
                  </a:lnTo>
                  <a:close/>
                  <a:moveTo>
                    <a:pt x="1511" y="255"/>
                  </a:moveTo>
                  <a:cubicBezTo>
                    <a:pt x="1514" y="252"/>
                    <a:pt x="1517" y="250"/>
                    <a:pt x="1519" y="248"/>
                  </a:cubicBezTo>
                  <a:cubicBezTo>
                    <a:pt x="1548" y="264"/>
                    <a:pt x="1548" y="264"/>
                    <a:pt x="1548" y="264"/>
                  </a:cubicBezTo>
                  <a:cubicBezTo>
                    <a:pt x="1545" y="266"/>
                    <a:pt x="1543" y="268"/>
                    <a:pt x="1540" y="270"/>
                  </a:cubicBezTo>
                  <a:lnTo>
                    <a:pt x="1511" y="255"/>
                  </a:lnTo>
                  <a:close/>
                  <a:moveTo>
                    <a:pt x="1522" y="245"/>
                  </a:moveTo>
                  <a:cubicBezTo>
                    <a:pt x="1524" y="243"/>
                    <a:pt x="1526" y="240"/>
                    <a:pt x="1528" y="238"/>
                  </a:cubicBezTo>
                  <a:cubicBezTo>
                    <a:pt x="1560" y="254"/>
                    <a:pt x="1560" y="254"/>
                    <a:pt x="1560" y="254"/>
                  </a:cubicBezTo>
                  <a:cubicBezTo>
                    <a:pt x="1557" y="256"/>
                    <a:pt x="1554" y="259"/>
                    <a:pt x="1551" y="261"/>
                  </a:cubicBezTo>
                  <a:lnTo>
                    <a:pt x="1522" y="245"/>
                  </a:lnTo>
                  <a:close/>
                  <a:moveTo>
                    <a:pt x="1531" y="235"/>
                  </a:moveTo>
                  <a:cubicBezTo>
                    <a:pt x="1533" y="233"/>
                    <a:pt x="1536" y="230"/>
                    <a:pt x="1538" y="228"/>
                  </a:cubicBezTo>
                  <a:cubicBezTo>
                    <a:pt x="1569" y="243"/>
                    <a:pt x="1569" y="243"/>
                    <a:pt x="1569" y="243"/>
                  </a:cubicBezTo>
                  <a:cubicBezTo>
                    <a:pt x="1567" y="246"/>
                    <a:pt x="1565" y="248"/>
                    <a:pt x="1562" y="251"/>
                  </a:cubicBezTo>
                  <a:lnTo>
                    <a:pt x="1531" y="235"/>
                  </a:lnTo>
                  <a:close/>
                  <a:moveTo>
                    <a:pt x="1541" y="225"/>
                  </a:moveTo>
                  <a:cubicBezTo>
                    <a:pt x="1543" y="222"/>
                    <a:pt x="1546" y="219"/>
                    <a:pt x="1549" y="217"/>
                  </a:cubicBezTo>
                  <a:cubicBezTo>
                    <a:pt x="1577" y="230"/>
                    <a:pt x="1577" y="230"/>
                    <a:pt x="1577" y="230"/>
                  </a:cubicBezTo>
                  <a:cubicBezTo>
                    <a:pt x="1575" y="234"/>
                    <a:pt x="1573" y="237"/>
                    <a:pt x="1571" y="240"/>
                  </a:cubicBezTo>
                  <a:lnTo>
                    <a:pt x="1541" y="225"/>
                  </a:lnTo>
                  <a:close/>
                  <a:moveTo>
                    <a:pt x="1551" y="214"/>
                  </a:moveTo>
                  <a:cubicBezTo>
                    <a:pt x="1554" y="211"/>
                    <a:pt x="1557" y="208"/>
                    <a:pt x="1559" y="206"/>
                  </a:cubicBezTo>
                  <a:cubicBezTo>
                    <a:pt x="1585" y="218"/>
                    <a:pt x="1585" y="218"/>
                    <a:pt x="1585" y="218"/>
                  </a:cubicBezTo>
                  <a:cubicBezTo>
                    <a:pt x="1583" y="221"/>
                    <a:pt x="1581" y="224"/>
                    <a:pt x="1579" y="227"/>
                  </a:cubicBezTo>
                  <a:lnTo>
                    <a:pt x="1551" y="214"/>
                  </a:lnTo>
                  <a:close/>
                  <a:moveTo>
                    <a:pt x="1562" y="203"/>
                  </a:moveTo>
                  <a:cubicBezTo>
                    <a:pt x="1565" y="201"/>
                    <a:pt x="1567" y="198"/>
                    <a:pt x="1570" y="196"/>
                  </a:cubicBezTo>
                  <a:cubicBezTo>
                    <a:pt x="1591" y="208"/>
                    <a:pt x="1591" y="208"/>
                    <a:pt x="1591" y="208"/>
                  </a:cubicBezTo>
                  <a:cubicBezTo>
                    <a:pt x="1590" y="209"/>
                    <a:pt x="1589" y="211"/>
                    <a:pt x="1588" y="212"/>
                  </a:cubicBezTo>
                  <a:cubicBezTo>
                    <a:pt x="1588" y="213"/>
                    <a:pt x="1587" y="214"/>
                    <a:pt x="1587" y="215"/>
                  </a:cubicBezTo>
                  <a:lnTo>
                    <a:pt x="1562" y="203"/>
                  </a:lnTo>
                  <a:close/>
                  <a:moveTo>
                    <a:pt x="1573" y="193"/>
                  </a:moveTo>
                  <a:cubicBezTo>
                    <a:pt x="1575" y="191"/>
                    <a:pt x="1578" y="189"/>
                    <a:pt x="1581" y="187"/>
                  </a:cubicBezTo>
                  <a:cubicBezTo>
                    <a:pt x="1597" y="197"/>
                    <a:pt x="1597" y="197"/>
                    <a:pt x="1597" y="197"/>
                  </a:cubicBezTo>
                  <a:cubicBezTo>
                    <a:pt x="1596" y="199"/>
                    <a:pt x="1594" y="202"/>
                    <a:pt x="1593" y="204"/>
                  </a:cubicBezTo>
                  <a:lnTo>
                    <a:pt x="1573" y="193"/>
                  </a:lnTo>
                  <a:close/>
                  <a:moveTo>
                    <a:pt x="1584" y="185"/>
                  </a:moveTo>
                  <a:cubicBezTo>
                    <a:pt x="1587" y="183"/>
                    <a:pt x="1590" y="181"/>
                    <a:pt x="1593" y="180"/>
                  </a:cubicBezTo>
                  <a:cubicBezTo>
                    <a:pt x="1604" y="187"/>
                    <a:pt x="1604" y="187"/>
                    <a:pt x="1604" y="187"/>
                  </a:cubicBezTo>
                  <a:cubicBezTo>
                    <a:pt x="1603" y="189"/>
                    <a:pt x="1601" y="191"/>
                    <a:pt x="1599" y="194"/>
                  </a:cubicBezTo>
                  <a:lnTo>
                    <a:pt x="1584" y="185"/>
                  </a:lnTo>
                  <a:close/>
                  <a:moveTo>
                    <a:pt x="1589" y="171"/>
                  </a:moveTo>
                  <a:cubicBezTo>
                    <a:pt x="1586" y="172"/>
                    <a:pt x="1583" y="173"/>
                    <a:pt x="1580" y="175"/>
                  </a:cubicBezTo>
                  <a:cubicBezTo>
                    <a:pt x="1586" y="161"/>
                    <a:pt x="1586" y="161"/>
                    <a:pt x="1586" y="161"/>
                  </a:cubicBezTo>
                  <a:cubicBezTo>
                    <a:pt x="1589" y="161"/>
                    <a:pt x="1593" y="161"/>
                    <a:pt x="1596" y="161"/>
                  </a:cubicBezTo>
                  <a:lnTo>
                    <a:pt x="1589" y="171"/>
                  </a:lnTo>
                  <a:close/>
                  <a:moveTo>
                    <a:pt x="1601" y="161"/>
                  </a:moveTo>
                  <a:cubicBezTo>
                    <a:pt x="1604" y="161"/>
                    <a:pt x="1607" y="162"/>
                    <a:pt x="1610" y="162"/>
                  </a:cubicBezTo>
                  <a:cubicBezTo>
                    <a:pt x="1605" y="167"/>
                    <a:pt x="1605" y="167"/>
                    <a:pt x="1605" y="167"/>
                  </a:cubicBezTo>
                  <a:cubicBezTo>
                    <a:pt x="1601" y="167"/>
                    <a:pt x="1598" y="168"/>
                    <a:pt x="1595" y="169"/>
                  </a:cubicBezTo>
                  <a:lnTo>
                    <a:pt x="1601" y="161"/>
                  </a:lnTo>
                  <a:close/>
                  <a:moveTo>
                    <a:pt x="1575" y="178"/>
                  </a:moveTo>
                  <a:cubicBezTo>
                    <a:pt x="1572" y="179"/>
                    <a:pt x="1570" y="181"/>
                    <a:pt x="1567" y="183"/>
                  </a:cubicBezTo>
                  <a:cubicBezTo>
                    <a:pt x="1571" y="164"/>
                    <a:pt x="1571" y="164"/>
                    <a:pt x="1571" y="164"/>
                  </a:cubicBezTo>
                  <a:cubicBezTo>
                    <a:pt x="1572" y="164"/>
                    <a:pt x="1573" y="163"/>
                    <a:pt x="1575" y="163"/>
                  </a:cubicBezTo>
                  <a:cubicBezTo>
                    <a:pt x="1577" y="162"/>
                    <a:pt x="1579" y="162"/>
                    <a:pt x="1581" y="162"/>
                  </a:cubicBezTo>
                  <a:lnTo>
                    <a:pt x="1575" y="178"/>
                  </a:lnTo>
                  <a:close/>
                  <a:moveTo>
                    <a:pt x="1533" y="214"/>
                  </a:moveTo>
                  <a:cubicBezTo>
                    <a:pt x="1526" y="185"/>
                    <a:pt x="1526" y="185"/>
                    <a:pt x="1526" y="185"/>
                  </a:cubicBezTo>
                  <a:cubicBezTo>
                    <a:pt x="1529" y="183"/>
                    <a:pt x="1533" y="180"/>
                    <a:pt x="1537" y="178"/>
                  </a:cubicBezTo>
                  <a:cubicBezTo>
                    <a:pt x="1540" y="207"/>
                    <a:pt x="1540" y="207"/>
                    <a:pt x="1540" y="207"/>
                  </a:cubicBezTo>
                  <a:cubicBezTo>
                    <a:pt x="1538" y="210"/>
                    <a:pt x="1535" y="212"/>
                    <a:pt x="1533" y="214"/>
                  </a:cubicBezTo>
                  <a:close/>
                  <a:moveTo>
                    <a:pt x="1530" y="218"/>
                  </a:moveTo>
                  <a:cubicBezTo>
                    <a:pt x="1528" y="220"/>
                    <a:pt x="1526" y="221"/>
                    <a:pt x="1525" y="223"/>
                  </a:cubicBezTo>
                  <a:cubicBezTo>
                    <a:pt x="1524" y="224"/>
                    <a:pt x="1524" y="224"/>
                    <a:pt x="1523" y="225"/>
                  </a:cubicBezTo>
                  <a:cubicBezTo>
                    <a:pt x="1513" y="195"/>
                    <a:pt x="1513" y="195"/>
                    <a:pt x="1513" y="195"/>
                  </a:cubicBezTo>
                  <a:cubicBezTo>
                    <a:pt x="1516" y="192"/>
                    <a:pt x="1519" y="190"/>
                    <a:pt x="1522" y="188"/>
                  </a:cubicBezTo>
                  <a:lnTo>
                    <a:pt x="1530" y="218"/>
                  </a:lnTo>
                  <a:close/>
                  <a:moveTo>
                    <a:pt x="1520" y="228"/>
                  </a:moveTo>
                  <a:cubicBezTo>
                    <a:pt x="1518" y="230"/>
                    <a:pt x="1516" y="233"/>
                    <a:pt x="1513" y="235"/>
                  </a:cubicBezTo>
                  <a:cubicBezTo>
                    <a:pt x="1500" y="207"/>
                    <a:pt x="1500" y="207"/>
                    <a:pt x="1500" y="207"/>
                  </a:cubicBezTo>
                  <a:cubicBezTo>
                    <a:pt x="1503" y="204"/>
                    <a:pt x="1507" y="201"/>
                    <a:pt x="1510" y="198"/>
                  </a:cubicBezTo>
                  <a:lnTo>
                    <a:pt x="1520" y="228"/>
                  </a:lnTo>
                  <a:close/>
                  <a:moveTo>
                    <a:pt x="1510" y="238"/>
                  </a:moveTo>
                  <a:cubicBezTo>
                    <a:pt x="1508" y="240"/>
                    <a:pt x="1506" y="242"/>
                    <a:pt x="1504" y="245"/>
                  </a:cubicBezTo>
                  <a:cubicBezTo>
                    <a:pt x="1491" y="217"/>
                    <a:pt x="1491" y="217"/>
                    <a:pt x="1491" y="217"/>
                  </a:cubicBezTo>
                  <a:cubicBezTo>
                    <a:pt x="1493" y="215"/>
                    <a:pt x="1495" y="212"/>
                    <a:pt x="1497" y="210"/>
                  </a:cubicBezTo>
                  <a:lnTo>
                    <a:pt x="1510" y="238"/>
                  </a:lnTo>
                  <a:close/>
                  <a:moveTo>
                    <a:pt x="1501" y="247"/>
                  </a:moveTo>
                  <a:cubicBezTo>
                    <a:pt x="1499" y="250"/>
                    <a:pt x="1496" y="252"/>
                    <a:pt x="1494" y="254"/>
                  </a:cubicBezTo>
                  <a:cubicBezTo>
                    <a:pt x="1482" y="229"/>
                    <a:pt x="1482" y="229"/>
                    <a:pt x="1482" y="229"/>
                  </a:cubicBezTo>
                  <a:cubicBezTo>
                    <a:pt x="1484" y="226"/>
                    <a:pt x="1486" y="223"/>
                    <a:pt x="1489" y="221"/>
                  </a:cubicBezTo>
                  <a:lnTo>
                    <a:pt x="1501" y="247"/>
                  </a:lnTo>
                  <a:close/>
                  <a:moveTo>
                    <a:pt x="1491" y="257"/>
                  </a:moveTo>
                  <a:cubicBezTo>
                    <a:pt x="1490" y="257"/>
                    <a:pt x="1490" y="258"/>
                    <a:pt x="1489" y="258"/>
                  </a:cubicBezTo>
                  <a:cubicBezTo>
                    <a:pt x="1485" y="252"/>
                    <a:pt x="1480" y="247"/>
                    <a:pt x="1475" y="243"/>
                  </a:cubicBezTo>
                  <a:cubicBezTo>
                    <a:pt x="1476" y="240"/>
                    <a:pt x="1478" y="236"/>
                    <a:pt x="1480" y="233"/>
                  </a:cubicBezTo>
                  <a:lnTo>
                    <a:pt x="1491" y="257"/>
                  </a:lnTo>
                  <a:close/>
                  <a:moveTo>
                    <a:pt x="1640" y="328"/>
                  </a:moveTo>
                  <a:cubicBezTo>
                    <a:pt x="1637" y="332"/>
                    <a:pt x="1635" y="336"/>
                    <a:pt x="1634" y="340"/>
                  </a:cubicBezTo>
                  <a:cubicBezTo>
                    <a:pt x="1623" y="323"/>
                    <a:pt x="1607" y="312"/>
                    <a:pt x="1589" y="309"/>
                  </a:cubicBezTo>
                  <a:cubicBezTo>
                    <a:pt x="1586" y="309"/>
                    <a:pt x="1582" y="308"/>
                    <a:pt x="1579" y="308"/>
                  </a:cubicBezTo>
                  <a:cubicBezTo>
                    <a:pt x="1590" y="306"/>
                    <a:pt x="1600" y="302"/>
                    <a:pt x="1609" y="299"/>
                  </a:cubicBezTo>
                  <a:cubicBezTo>
                    <a:pt x="1625" y="293"/>
                    <a:pt x="1639" y="288"/>
                    <a:pt x="1649" y="290"/>
                  </a:cubicBezTo>
                  <a:cubicBezTo>
                    <a:pt x="1654" y="291"/>
                    <a:pt x="1658" y="294"/>
                    <a:pt x="1660" y="298"/>
                  </a:cubicBezTo>
                  <a:cubicBezTo>
                    <a:pt x="1656" y="294"/>
                    <a:pt x="1651" y="293"/>
                    <a:pt x="1645" y="294"/>
                  </a:cubicBezTo>
                  <a:cubicBezTo>
                    <a:pt x="1638" y="295"/>
                    <a:pt x="1632" y="302"/>
                    <a:pt x="1632" y="310"/>
                  </a:cubicBezTo>
                  <a:cubicBezTo>
                    <a:pt x="1631" y="317"/>
                    <a:pt x="1634" y="324"/>
                    <a:pt x="1640" y="328"/>
                  </a:cubicBezTo>
                  <a:close/>
                  <a:moveTo>
                    <a:pt x="1589" y="313"/>
                  </a:moveTo>
                  <a:cubicBezTo>
                    <a:pt x="1607" y="316"/>
                    <a:pt x="1623" y="328"/>
                    <a:pt x="1633" y="346"/>
                  </a:cubicBezTo>
                  <a:cubicBezTo>
                    <a:pt x="1630" y="363"/>
                    <a:pt x="1636" y="381"/>
                    <a:pt x="1651" y="397"/>
                  </a:cubicBezTo>
                  <a:cubicBezTo>
                    <a:pt x="1650" y="397"/>
                    <a:pt x="1650" y="397"/>
                    <a:pt x="1650" y="397"/>
                  </a:cubicBezTo>
                  <a:cubicBezTo>
                    <a:pt x="1650" y="398"/>
                    <a:pt x="1649" y="398"/>
                    <a:pt x="1649" y="399"/>
                  </a:cubicBezTo>
                  <a:cubicBezTo>
                    <a:pt x="1644" y="388"/>
                    <a:pt x="1636" y="380"/>
                    <a:pt x="1626" y="375"/>
                  </a:cubicBezTo>
                  <a:cubicBezTo>
                    <a:pt x="1626" y="362"/>
                    <a:pt x="1621" y="350"/>
                    <a:pt x="1613" y="341"/>
                  </a:cubicBezTo>
                  <a:cubicBezTo>
                    <a:pt x="1604" y="332"/>
                    <a:pt x="1592" y="326"/>
                    <a:pt x="1581" y="325"/>
                  </a:cubicBezTo>
                  <a:cubicBezTo>
                    <a:pt x="1564" y="325"/>
                    <a:pt x="1551" y="333"/>
                    <a:pt x="1545" y="346"/>
                  </a:cubicBezTo>
                  <a:cubicBezTo>
                    <a:pt x="1540" y="355"/>
                    <a:pt x="1541" y="365"/>
                    <a:pt x="1546" y="370"/>
                  </a:cubicBezTo>
                  <a:cubicBezTo>
                    <a:pt x="1546" y="370"/>
                    <a:pt x="1547" y="370"/>
                    <a:pt x="1548" y="370"/>
                  </a:cubicBezTo>
                  <a:cubicBezTo>
                    <a:pt x="1548" y="370"/>
                    <a:pt x="1549" y="370"/>
                    <a:pt x="1549" y="369"/>
                  </a:cubicBezTo>
                  <a:cubicBezTo>
                    <a:pt x="1551" y="361"/>
                    <a:pt x="1558" y="359"/>
                    <a:pt x="1563" y="359"/>
                  </a:cubicBezTo>
                  <a:cubicBezTo>
                    <a:pt x="1569" y="360"/>
                    <a:pt x="1576" y="365"/>
                    <a:pt x="1576" y="373"/>
                  </a:cubicBezTo>
                  <a:cubicBezTo>
                    <a:pt x="1576" y="381"/>
                    <a:pt x="1572" y="387"/>
                    <a:pt x="1564" y="390"/>
                  </a:cubicBezTo>
                  <a:cubicBezTo>
                    <a:pt x="1556" y="394"/>
                    <a:pt x="1546" y="392"/>
                    <a:pt x="1539" y="386"/>
                  </a:cubicBezTo>
                  <a:cubicBezTo>
                    <a:pt x="1532" y="380"/>
                    <a:pt x="1528" y="371"/>
                    <a:pt x="1528" y="360"/>
                  </a:cubicBezTo>
                  <a:cubicBezTo>
                    <a:pt x="1528" y="347"/>
                    <a:pt x="1534" y="334"/>
                    <a:pt x="1544" y="325"/>
                  </a:cubicBezTo>
                  <a:cubicBezTo>
                    <a:pt x="1556" y="315"/>
                    <a:pt x="1572" y="310"/>
                    <a:pt x="1589" y="313"/>
                  </a:cubicBezTo>
                  <a:close/>
                  <a:moveTo>
                    <a:pt x="1856" y="386"/>
                  </a:moveTo>
                  <a:cubicBezTo>
                    <a:pt x="1856" y="386"/>
                    <a:pt x="1857" y="387"/>
                    <a:pt x="1857" y="387"/>
                  </a:cubicBezTo>
                  <a:cubicBezTo>
                    <a:pt x="1871" y="390"/>
                    <a:pt x="1877" y="400"/>
                    <a:pt x="1878" y="408"/>
                  </a:cubicBezTo>
                  <a:cubicBezTo>
                    <a:pt x="1879" y="418"/>
                    <a:pt x="1875" y="427"/>
                    <a:pt x="1866" y="432"/>
                  </a:cubicBezTo>
                  <a:cubicBezTo>
                    <a:pt x="1866" y="432"/>
                    <a:pt x="1865" y="433"/>
                    <a:pt x="1865" y="433"/>
                  </a:cubicBezTo>
                  <a:cubicBezTo>
                    <a:pt x="1865" y="434"/>
                    <a:pt x="1865" y="435"/>
                    <a:pt x="1866" y="435"/>
                  </a:cubicBezTo>
                  <a:cubicBezTo>
                    <a:pt x="1875" y="443"/>
                    <a:pt x="1879" y="452"/>
                    <a:pt x="1876" y="462"/>
                  </a:cubicBezTo>
                  <a:cubicBezTo>
                    <a:pt x="1874" y="472"/>
                    <a:pt x="1865" y="479"/>
                    <a:pt x="1853" y="481"/>
                  </a:cubicBezTo>
                  <a:cubicBezTo>
                    <a:pt x="1853" y="481"/>
                    <a:pt x="1852" y="482"/>
                    <a:pt x="1852" y="482"/>
                  </a:cubicBezTo>
                  <a:cubicBezTo>
                    <a:pt x="1852" y="483"/>
                    <a:pt x="1852" y="483"/>
                    <a:pt x="1852" y="484"/>
                  </a:cubicBezTo>
                  <a:cubicBezTo>
                    <a:pt x="1856" y="495"/>
                    <a:pt x="1851" y="508"/>
                    <a:pt x="1841" y="516"/>
                  </a:cubicBezTo>
                  <a:cubicBezTo>
                    <a:pt x="1828" y="526"/>
                    <a:pt x="1810" y="525"/>
                    <a:pt x="1793" y="513"/>
                  </a:cubicBezTo>
                  <a:cubicBezTo>
                    <a:pt x="1794" y="508"/>
                    <a:pt x="1795" y="504"/>
                    <a:pt x="1794" y="499"/>
                  </a:cubicBezTo>
                  <a:cubicBezTo>
                    <a:pt x="1794" y="495"/>
                    <a:pt x="1793" y="491"/>
                    <a:pt x="1792" y="487"/>
                  </a:cubicBezTo>
                  <a:cubicBezTo>
                    <a:pt x="1805" y="498"/>
                    <a:pt x="1826" y="514"/>
                    <a:pt x="1832" y="508"/>
                  </a:cubicBezTo>
                  <a:cubicBezTo>
                    <a:pt x="1833" y="507"/>
                    <a:pt x="1833" y="506"/>
                    <a:pt x="1833" y="504"/>
                  </a:cubicBezTo>
                  <a:cubicBezTo>
                    <a:pt x="1832" y="497"/>
                    <a:pt x="1815" y="484"/>
                    <a:pt x="1804" y="476"/>
                  </a:cubicBezTo>
                  <a:cubicBezTo>
                    <a:pt x="1812" y="477"/>
                    <a:pt x="1819" y="478"/>
                    <a:pt x="1822" y="476"/>
                  </a:cubicBezTo>
                  <a:cubicBezTo>
                    <a:pt x="1824" y="475"/>
                    <a:pt x="1825" y="473"/>
                    <a:pt x="1826" y="472"/>
                  </a:cubicBezTo>
                  <a:cubicBezTo>
                    <a:pt x="1826" y="470"/>
                    <a:pt x="1826" y="468"/>
                    <a:pt x="1825" y="466"/>
                  </a:cubicBezTo>
                  <a:cubicBezTo>
                    <a:pt x="1823" y="465"/>
                    <a:pt x="1821" y="463"/>
                    <a:pt x="1818" y="461"/>
                  </a:cubicBezTo>
                  <a:cubicBezTo>
                    <a:pt x="1838" y="463"/>
                    <a:pt x="1863" y="465"/>
                    <a:pt x="1864" y="457"/>
                  </a:cubicBezTo>
                  <a:cubicBezTo>
                    <a:pt x="1865" y="456"/>
                    <a:pt x="1864" y="455"/>
                    <a:pt x="1863" y="454"/>
                  </a:cubicBezTo>
                  <a:cubicBezTo>
                    <a:pt x="1859" y="449"/>
                    <a:pt x="1837" y="445"/>
                    <a:pt x="1820" y="443"/>
                  </a:cubicBezTo>
                  <a:cubicBezTo>
                    <a:pt x="1830" y="441"/>
                    <a:pt x="1836" y="438"/>
                    <a:pt x="1837" y="434"/>
                  </a:cubicBezTo>
                  <a:cubicBezTo>
                    <a:pt x="1837" y="432"/>
                    <a:pt x="1836" y="430"/>
                    <a:pt x="1834" y="429"/>
                  </a:cubicBezTo>
                  <a:cubicBezTo>
                    <a:pt x="1833" y="428"/>
                    <a:pt x="1830" y="427"/>
                    <a:pt x="1826" y="427"/>
                  </a:cubicBezTo>
                  <a:cubicBezTo>
                    <a:pt x="1841" y="423"/>
                    <a:pt x="1860" y="417"/>
                    <a:pt x="1863" y="412"/>
                  </a:cubicBezTo>
                  <a:cubicBezTo>
                    <a:pt x="1864" y="410"/>
                    <a:pt x="1864" y="409"/>
                    <a:pt x="1864" y="408"/>
                  </a:cubicBezTo>
                  <a:cubicBezTo>
                    <a:pt x="1863" y="407"/>
                    <a:pt x="1863" y="406"/>
                    <a:pt x="1861" y="405"/>
                  </a:cubicBezTo>
                  <a:cubicBezTo>
                    <a:pt x="1855" y="402"/>
                    <a:pt x="1837" y="407"/>
                    <a:pt x="1822" y="411"/>
                  </a:cubicBezTo>
                  <a:cubicBezTo>
                    <a:pt x="1825" y="409"/>
                    <a:pt x="1828" y="407"/>
                    <a:pt x="1829" y="404"/>
                  </a:cubicBezTo>
                  <a:cubicBezTo>
                    <a:pt x="1830" y="402"/>
                    <a:pt x="1829" y="401"/>
                    <a:pt x="1829" y="400"/>
                  </a:cubicBezTo>
                  <a:cubicBezTo>
                    <a:pt x="1828" y="398"/>
                    <a:pt x="1827" y="397"/>
                    <a:pt x="1825" y="396"/>
                  </a:cubicBezTo>
                  <a:cubicBezTo>
                    <a:pt x="1823" y="396"/>
                    <a:pt x="1820" y="396"/>
                    <a:pt x="1817" y="397"/>
                  </a:cubicBezTo>
                  <a:cubicBezTo>
                    <a:pt x="1830" y="388"/>
                    <a:pt x="1846" y="377"/>
                    <a:pt x="1848" y="370"/>
                  </a:cubicBezTo>
                  <a:cubicBezTo>
                    <a:pt x="1848" y="368"/>
                    <a:pt x="1848" y="367"/>
                    <a:pt x="1847" y="366"/>
                  </a:cubicBezTo>
                  <a:cubicBezTo>
                    <a:pt x="1847" y="366"/>
                    <a:pt x="1846" y="365"/>
                    <a:pt x="1844" y="365"/>
                  </a:cubicBezTo>
                  <a:cubicBezTo>
                    <a:pt x="1837" y="364"/>
                    <a:pt x="1821" y="374"/>
                    <a:pt x="1809" y="383"/>
                  </a:cubicBezTo>
                  <a:cubicBezTo>
                    <a:pt x="1811" y="380"/>
                    <a:pt x="1813" y="376"/>
                    <a:pt x="1813" y="374"/>
                  </a:cubicBezTo>
                  <a:cubicBezTo>
                    <a:pt x="1813" y="372"/>
                    <a:pt x="1813" y="370"/>
                    <a:pt x="1811" y="369"/>
                  </a:cubicBezTo>
                  <a:cubicBezTo>
                    <a:pt x="1810" y="367"/>
                    <a:pt x="1808" y="367"/>
                    <a:pt x="1806" y="367"/>
                  </a:cubicBezTo>
                  <a:cubicBezTo>
                    <a:pt x="1803" y="367"/>
                    <a:pt x="1800" y="369"/>
                    <a:pt x="1796" y="371"/>
                  </a:cubicBezTo>
                  <a:cubicBezTo>
                    <a:pt x="1805" y="359"/>
                    <a:pt x="1816" y="342"/>
                    <a:pt x="1815" y="336"/>
                  </a:cubicBezTo>
                  <a:cubicBezTo>
                    <a:pt x="1815" y="334"/>
                    <a:pt x="1814" y="333"/>
                    <a:pt x="1813" y="333"/>
                  </a:cubicBezTo>
                  <a:cubicBezTo>
                    <a:pt x="1813" y="332"/>
                    <a:pt x="1811" y="332"/>
                    <a:pt x="1810" y="332"/>
                  </a:cubicBezTo>
                  <a:cubicBezTo>
                    <a:pt x="1803" y="333"/>
                    <a:pt x="1792" y="349"/>
                    <a:pt x="1783" y="362"/>
                  </a:cubicBezTo>
                  <a:cubicBezTo>
                    <a:pt x="1784" y="359"/>
                    <a:pt x="1784" y="357"/>
                    <a:pt x="1783" y="355"/>
                  </a:cubicBezTo>
                  <a:cubicBezTo>
                    <a:pt x="1783" y="353"/>
                    <a:pt x="1782" y="352"/>
                    <a:pt x="1780" y="351"/>
                  </a:cubicBezTo>
                  <a:cubicBezTo>
                    <a:pt x="1779" y="351"/>
                    <a:pt x="1777" y="350"/>
                    <a:pt x="1775" y="351"/>
                  </a:cubicBezTo>
                  <a:cubicBezTo>
                    <a:pt x="1773" y="352"/>
                    <a:pt x="1771" y="354"/>
                    <a:pt x="1769" y="358"/>
                  </a:cubicBezTo>
                  <a:cubicBezTo>
                    <a:pt x="1773" y="343"/>
                    <a:pt x="1777" y="324"/>
                    <a:pt x="1774" y="319"/>
                  </a:cubicBezTo>
                  <a:cubicBezTo>
                    <a:pt x="1774" y="317"/>
                    <a:pt x="1772" y="316"/>
                    <a:pt x="1772" y="316"/>
                  </a:cubicBezTo>
                  <a:cubicBezTo>
                    <a:pt x="1771" y="316"/>
                    <a:pt x="1769" y="316"/>
                    <a:pt x="1768" y="317"/>
                  </a:cubicBezTo>
                  <a:cubicBezTo>
                    <a:pt x="1762" y="320"/>
                    <a:pt x="1757" y="339"/>
                    <a:pt x="1753" y="353"/>
                  </a:cubicBezTo>
                  <a:cubicBezTo>
                    <a:pt x="1753" y="350"/>
                    <a:pt x="1752" y="347"/>
                    <a:pt x="1750" y="345"/>
                  </a:cubicBezTo>
                  <a:cubicBezTo>
                    <a:pt x="1749" y="344"/>
                    <a:pt x="1748" y="343"/>
                    <a:pt x="1746" y="343"/>
                  </a:cubicBezTo>
                  <a:cubicBezTo>
                    <a:pt x="1742" y="343"/>
                    <a:pt x="1738" y="350"/>
                    <a:pt x="1736" y="359"/>
                  </a:cubicBezTo>
                  <a:cubicBezTo>
                    <a:pt x="1735" y="343"/>
                    <a:pt x="1731" y="320"/>
                    <a:pt x="1726" y="316"/>
                  </a:cubicBezTo>
                  <a:cubicBezTo>
                    <a:pt x="1724" y="315"/>
                    <a:pt x="1723" y="315"/>
                    <a:pt x="1722" y="315"/>
                  </a:cubicBezTo>
                  <a:cubicBezTo>
                    <a:pt x="1715" y="317"/>
                    <a:pt x="1716" y="342"/>
                    <a:pt x="1718" y="361"/>
                  </a:cubicBezTo>
                  <a:cubicBezTo>
                    <a:pt x="1717" y="359"/>
                    <a:pt x="1715" y="356"/>
                    <a:pt x="1713" y="355"/>
                  </a:cubicBezTo>
                  <a:cubicBezTo>
                    <a:pt x="1712" y="354"/>
                    <a:pt x="1710" y="354"/>
                    <a:pt x="1708" y="354"/>
                  </a:cubicBezTo>
                  <a:cubicBezTo>
                    <a:pt x="1706" y="354"/>
                    <a:pt x="1705" y="356"/>
                    <a:pt x="1704" y="357"/>
                  </a:cubicBezTo>
                  <a:cubicBezTo>
                    <a:pt x="1702" y="361"/>
                    <a:pt x="1703" y="368"/>
                    <a:pt x="1704" y="376"/>
                  </a:cubicBezTo>
                  <a:cubicBezTo>
                    <a:pt x="1696" y="365"/>
                    <a:pt x="1683" y="348"/>
                    <a:pt x="1676" y="347"/>
                  </a:cubicBezTo>
                  <a:cubicBezTo>
                    <a:pt x="1674" y="347"/>
                    <a:pt x="1673" y="347"/>
                    <a:pt x="1672" y="348"/>
                  </a:cubicBezTo>
                  <a:cubicBezTo>
                    <a:pt x="1666" y="353"/>
                    <a:pt x="1681" y="374"/>
                    <a:pt x="1693" y="388"/>
                  </a:cubicBezTo>
                  <a:cubicBezTo>
                    <a:pt x="1689" y="387"/>
                    <a:pt x="1685" y="386"/>
                    <a:pt x="1681" y="386"/>
                  </a:cubicBezTo>
                  <a:cubicBezTo>
                    <a:pt x="1676" y="385"/>
                    <a:pt x="1671" y="386"/>
                    <a:pt x="1667" y="387"/>
                  </a:cubicBezTo>
                  <a:cubicBezTo>
                    <a:pt x="1655" y="370"/>
                    <a:pt x="1654" y="352"/>
                    <a:pt x="1664" y="339"/>
                  </a:cubicBezTo>
                  <a:cubicBezTo>
                    <a:pt x="1672" y="329"/>
                    <a:pt x="1685" y="324"/>
                    <a:pt x="1696" y="328"/>
                  </a:cubicBezTo>
                  <a:cubicBezTo>
                    <a:pt x="1697" y="328"/>
                    <a:pt x="1697" y="328"/>
                    <a:pt x="1698" y="328"/>
                  </a:cubicBezTo>
                  <a:cubicBezTo>
                    <a:pt x="1698" y="328"/>
                    <a:pt x="1698" y="327"/>
                    <a:pt x="1699" y="326"/>
                  </a:cubicBezTo>
                  <a:cubicBezTo>
                    <a:pt x="1701" y="315"/>
                    <a:pt x="1708" y="306"/>
                    <a:pt x="1718" y="304"/>
                  </a:cubicBezTo>
                  <a:cubicBezTo>
                    <a:pt x="1727" y="301"/>
                    <a:pt x="1737" y="305"/>
                    <a:pt x="1745" y="314"/>
                  </a:cubicBezTo>
                  <a:cubicBezTo>
                    <a:pt x="1745" y="314"/>
                    <a:pt x="1746" y="315"/>
                    <a:pt x="1746" y="315"/>
                  </a:cubicBezTo>
                  <a:cubicBezTo>
                    <a:pt x="1747" y="315"/>
                    <a:pt x="1748" y="314"/>
                    <a:pt x="1748" y="314"/>
                  </a:cubicBezTo>
                  <a:cubicBezTo>
                    <a:pt x="1753" y="305"/>
                    <a:pt x="1761" y="301"/>
                    <a:pt x="1771" y="302"/>
                  </a:cubicBezTo>
                  <a:cubicBezTo>
                    <a:pt x="1780" y="303"/>
                    <a:pt x="1790" y="309"/>
                    <a:pt x="1793" y="323"/>
                  </a:cubicBezTo>
                  <a:cubicBezTo>
                    <a:pt x="1793" y="323"/>
                    <a:pt x="1794" y="324"/>
                    <a:pt x="1794" y="324"/>
                  </a:cubicBezTo>
                  <a:cubicBezTo>
                    <a:pt x="1795" y="324"/>
                    <a:pt x="1795" y="324"/>
                    <a:pt x="1796" y="324"/>
                  </a:cubicBezTo>
                  <a:cubicBezTo>
                    <a:pt x="1804" y="318"/>
                    <a:pt x="1813" y="318"/>
                    <a:pt x="1820" y="322"/>
                  </a:cubicBezTo>
                  <a:cubicBezTo>
                    <a:pt x="1829" y="327"/>
                    <a:pt x="1833" y="335"/>
                    <a:pt x="1833" y="345"/>
                  </a:cubicBezTo>
                  <a:cubicBezTo>
                    <a:pt x="1833" y="346"/>
                    <a:pt x="1833" y="347"/>
                    <a:pt x="1834" y="347"/>
                  </a:cubicBezTo>
                  <a:cubicBezTo>
                    <a:pt x="1835" y="347"/>
                    <a:pt x="1835" y="347"/>
                    <a:pt x="1835" y="347"/>
                  </a:cubicBezTo>
                  <a:cubicBezTo>
                    <a:pt x="1835" y="347"/>
                    <a:pt x="1835" y="347"/>
                    <a:pt x="1835" y="347"/>
                  </a:cubicBezTo>
                  <a:cubicBezTo>
                    <a:pt x="1845" y="347"/>
                    <a:pt x="1853" y="351"/>
                    <a:pt x="1858" y="359"/>
                  </a:cubicBezTo>
                  <a:cubicBezTo>
                    <a:pt x="1862" y="367"/>
                    <a:pt x="1861" y="376"/>
                    <a:pt x="1856" y="384"/>
                  </a:cubicBezTo>
                  <a:cubicBezTo>
                    <a:pt x="1856" y="384"/>
                    <a:pt x="1856" y="385"/>
                    <a:pt x="1856" y="386"/>
                  </a:cubicBezTo>
                  <a:close/>
                  <a:moveTo>
                    <a:pt x="1882" y="520"/>
                  </a:moveTo>
                  <a:cubicBezTo>
                    <a:pt x="1886" y="522"/>
                    <a:pt x="1888" y="526"/>
                    <a:pt x="1890" y="531"/>
                  </a:cubicBezTo>
                  <a:cubicBezTo>
                    <a:pt x="1892" y="541"/>
                    <a:pt x="1887" y="555"/>
                    <a:pt x="1881" y="571"/>
                  </a:cubicBezTo>
                  <a:cubicBezTo>
                    <a:pt x="1878" y="580"/>
                    <a:pt x="1874" y="590"/>
                    <a:pt x="1871" y="601"/>
                  </a:cubicBezTo>
                  <a:cubicBezTo>
                    <a:pt x="1871" y="597"/>
                    <a:pt x="1871" y="594"/>
                    <a:pt x="1871" y="591"/>
                  </a:cubicBezTo>
                  <a:cubicBezTo>
                    <a:pt x="1868" y="573"/>
                    <a:pt x="1856" y="557"/>
                    <a:pt x="1840" y="546"/>
                  </a:cubicBezTo>
                  <a:cubicBezTo>
                    <a:pt x="1844" y="545"/>
                    <a:pt x="1848" y="543"/>
                    <a:pt x="1852" y="540"/>
                  </a:cubicBezTo>
                  <a:cubicBezTo>
                    <a:pt x="1856" y="546"/>
                    <a:pt x="1863" y="549"/>
                    <a:pt x="1870" y="548"/>
                  </a:cubicBezTo>
                  <a:cubicBezTo>
                    <a:pt x="1878" y="547"/>
                    <a:pt x="1885" y="542"/>
                    <a:pt x="1886" y="534"/>
                  </a:cubicBezTo>
                  <a:cubicBezTo>
                    <a:pt x="1887" y="529"/>
                    <a:pt x="1886" y="524"/>
                    <a:pt x="1882" y="520"/>
                  </a:cubicBezTo>
                  <a:close/>
                  <a:moveTo>
                    <a:pt x="1927" y="600"/>
                  </a:moveTo>
                  <a:cubicBezTo>
                    <a:pt x="1925" y="601"/>
                    <a:pt x="1923" y="603"/>
                    <a:pt x="1922" y="604"/>
                  </a:cubicBezTo>
                  <a:cubicBezTo>
                    <a:pt x="1924" y="577"/>
                    <a:pt x="1924" y="552"/>
                    <a:pt x="1912" y="532"/>
                  </a:cubicBezTo>
                  <a:cubicBezTo>
                    <a:pt x="1925" y="548"/>
                    <a:pt x="1928" y="572"/>
                    <a:pt x="1927" y="600"/>
                  </a:cubicBezTo>
                  <a:close/>
                  <a:moveTo>
                    <a:pt x="1918" y="533"/>
                  </a:moveTo>
                  <a:cubicBezTo>
                    <a:pt x="1918" y="527"/>
                    <a:pt x="1918" y="527"/>
                    <a:pt x="1918" y="527"/>
                  </a:cubicBezTo>
                  <a:cubicBezTo>
                    <a:pt x="1920" y="529"/>
                    <a:pt x="1922" y="531"/>
                    <a:pt x="1925" y="533"/>
                  </a:cubicBezTo>
                  <a:cubicBezTo>
                    <a:pt x="1922" y="542"/>
                    <a:pt x="1922" y="542"/>
                    <a:pt x="1922" y="542"/>
                  </a:cubicBezTo>
                  <a:cubicBezTo>
                    <a:pt x="1921" y="539"/>
                    <a:pt x="1920" y="536"/>
                    <a:pt x="1918" y="533"/>
                  </a:cubicBezTo>
                  <a:close/>
                  <a:moveTo>
                    <a:pt x="1931" y="588"/>
                  </a:moveTo>
                  <a:cubicBezTo>
                    <a:pt x="1931" y="585"/>
                    <a:pt x="1931" y="581"/>
                    <a:pt x="1931" y="578"/>
                  </a:cubicBezTo>
                  <a:cubicBezTo>
                    <a:pt x="1944" y="560"/>
                    <a:pt x="1944" y="560"/>
                    <a:pt x="1944" y="560"/>
                  </a:cubicBezTo>
                  <a:cubicBezTo>
                    <a:pt x="1945" y="564"/>
                    <a:pt x="1947" y="568"/>
                    <a:pt x="1948" y="571"/>
                  </a:cubicBezTo>
                  <a:lnTo>
                    <a:pt x="1931" y="588"/>
                  </a:lnTo>
                  <a:close/>
                  <a:moveTo>
                    <a:pt x="1950" y="575"/>
                  </a:moveTo>
                  <a:cubicBezTo>
                    <a:pt x="1951" y="578"/>
                    <a:pt x="1951" y="581"/>
                    <a:pt x="1952" y="584"/>
                  </a:cubicBezTo>
                  <a:cubicBezTo>
                    <a:pt x="1945" y="588"/>
                    <a:pt x="1938" y="592"/>
                    <a:pt x="1931" y="597"/>
                  </a:cubicBezTo>
                  <a:cubicBezTo>
                    <a:pt x="1931" y="596"/>
                    <a:pt x="1931" y="595"/>
                    <a:pt x="1931" y="593"/>
                  </a:cubicBezTo>
                  <a:lnTo>
                    <a:pt x="1950" y="575"/>
                  </a:lnTo>
                  <a:close/>
                  <a:moveTo>
                    <a:pt x="1930" y="572"/>
                  </a:moveTo>
                  <a:cubicBezTo>
                    <a:pt x="1930" y="569"/>
                    <a:pt x="1930" y="566"/>
                    <a:pt x="1929" y="563"/>
                  </a:cubicBezTo>
                  <a:cubicBezTo>
                    <a:pt x="1937" y="548"/>
                    <a:pt x="1937" y="548"/>
                    <a:pt x="1937" y="548"/>
                  </a:cubicBezTo>
                  <a:cubicBezTo>
                    <a:pt x="1939" y="550"/>
                    <a:pt x="1940" y="553"/>
                    <a:pt x="1942" y="557"/>
                  </a:cubicBezTo>
                  <a:lnTo>
                    <a:pt x="1930" y="572"/>
                  </a:lnTo>
                  <a:close/>
                  <a:moveTo>
                    <a:pt x="1928" y="557"/>
                  </a:moveTo>
                  <a:cubicBezTo>
                    <a:pt x="1927" y="554"/>
                    <a:pt x="1926" y="551"/>
                    <a:pt x="1925" y="548"/>
                  </a:cubicBezTo>
                  <a:cubicBezTo>
                    <a:pt x="1928" y="536"/>
                    <a:pt x="1928" y="536"/>
                    <a:pt x="1928" y="536"/>
                  </a:cubicBezTo>
                  <a:cubicBezTo>
                    <a:pt x="1930" y="539"/>
                    <a:pt x="1932" y="541"/>
                    <a:pt x="1934" y="544"/>
                  </a:cubicBezTo>
                  <a:lnTo>
                    <a:pt x="1928" y="557"/>
                  </a:lnTo>
                  <a:close/>
                  <a:moveTo>
                    <a:pt x="1903" y="536"/>
                  </a:moveTo>
                  <a:cubicBezTo>
                    <a:pt x="1911" y="538"/>
                    <a:pt x="1911" y="538"/>
                    <a:pt x="1911" y="538"/>
                  </a:cubicBezTo>
                  <a:cubicBezTo>
                    <a:pt x="1912" y="541"/>
                    <a:pt x="1913" y="544"/>
                    <a:pt x="1914" y="547"/>
                  </a:cubicBezTo>
                  <a:cubicBezTo>
                    <a:pt x="1903" y="543"/>
                    <a:pt x="1903" y="543"/>
                    <a:pt x="1903" y="543"/>
                  </a:cubicBezTo>
                  <a:cubicBezTo>
                    <a:pt x="1903" y="541"/>
                    <a:pt x="1903" y="539"/>
                    <a:pt x="1903" y="536"/>
                  </a:cubicBezTo>
                  <a:close/>
                  <a:moveTo>
                    <a:pt x="1916" y="551"/>
                  </a:moveTo>
                  <a:cubicBezTo>
                    <a:pt x="1916" y="554"/>
                    <a:pt x="1917" y="558"/>
                    <a:pt x="1917" y="561"/>
                  </a:cubicBezTo>
                  <a:cubicBezTo>
                    <a:pt x="1901" y="555"/>
                    <a:pt x="1901" y="555"/>
                    <a:pt x="1901" y="555"/>
                  </a:cubicBezTo>
                  <a:cubicBezTo>
                    <a:pt x="1901" y="553"/>
                    <a:pt x="1902" y="550"/>
                    <a:pt x="1903" y="547"/>
                  </a:cubicBezTo>
                  <a:lnTo>
                    <a:pt x="1916" y="551"/>
                  </a:lnTo>
                  <a:close/>
                  <a:moveTo>
                    <a:pt x="1914" y="528"/>
                  </a:moveTo>
                  <a:cubicBezTo>
                    <a:pt x="1911" y="525"/>
                    <a:pt x="1907" y="521"/>
                    <a:pt x="1902" y="518"/>
                  </a:cubicBezTo>
                  <a:cubicBezTo>
                    <a:pt x="1906" y="520"/>
                    <a:pt x="1910" y="522"/>
                    <a:pt x="1914" y="524"/>
                  </a:cubicBezTo>
                  <a:lnTo>
                    <a:pt x="1914" y="528"/>
                  </a:lnTo>
                  <a:close/>
                  <a:moveTo>
                    <a:pt x="1908" y="534"/>
                  </a:moveTo>
                  <a:cubicBezTo>
                    <a:pt x="1903" y="532"/>
                    <a:pt x="1903" y="532"/>
                    <a:pt x="1903" y="532"/>
                  </a:cubicBezTo>
                  <a:cubicBezTo>
                    <a:pt x="1902" y="529"/>
                    <a:pt x="1901" y="526"/>
                    <a:pt x="1900" y="523"/>
                  </a:cubicBezTo>
                  <a:cubicBezTo>
                    <a:pt x="1903" y="526"/>
                    <a:pt x="1906" y="530"/>
                    <a:pt x="1908" y="534"/>
                  </a:cubicBezTo>
                  <a:close/>
                  <a:moveTo>
                    <a:pt x="1918" y="565"/>
                  </a:moveTo>
                  <a:cubicBezTo>
                    <a:pt x="1918" y="568"/>
                    <a:pt x="1919" y="572"/>
                    <a:pt x="1919" y="575"/>
                  </a:cubicBezTo>
                  <a:cubicBezTo>
                    <a:pt x="1897" y="567"/>
                    <a:pt x="1897" y="567"/>
                    <a:pt x="1897" y="567"/>
                  </a:cubicBezTo>
                  <a:cubicBezTo>
                    <a:pt x="1898" y="565"/>
                    <a:pt x="1899" y="562"/>
                    <a:pt x="1900" y="559"/>
                  </a:cubicBezTo>
                  <a:lnTo>
                    <a:pt x="1918" y="565"/>
                  </a:lnTo>
                  <a:close/>
                  <a:moveTo>
                    <a:pt x="1919" y="579"/>
                  </a:moveTo>
                  <a:cubicBezTo>
                    <a:pt x="1919" y="583"/>
                    <a:pt x="1919" y="586"/>
                    <a:pt x="1919" y="589"/>
                  </a:cubicBezTo>
                  <a:cubicBezTo>
                    <a:pt x="1893" y="579"/>
                    <a:pt x="1893" y="579"/>
                    <a:pt x="1893" y="579"/>
                  </a:cubicBezTo>
                  <a:cubicBezTo>
                    <a:pt x="1894" y="578"/>
                    <a:pt x="1894" y="577"/>
                    <a:pt x="1894" y="576"/>
                  </a:cubicBezTo>
                  <a:cubicBezTo>
                    <a:pt x="1895" y="574"/>
                    <a:pt x="1895" y="573"/>
                    <a:pt x="1896" y="571"/>
                  </a:cubicBezTo>
                  <a:lnTo>
                    <a:pt x="1919" y="579"/>
                  </a:lnTo>
                  <a:close/>
                  <a:moveTo>
                    <a:pt x="1918" y="593"/>
                  </a:moveTo>
                  <a:cubicBezTo>
                    <a:pt x="1918" y="597"/>
                    <a:pt x="1918" y="601"/>
                    <a:pt x="1918" y="604"/>
                  </a:cubicBezTo>
                  <a:cubicBezTo>
                    <a:pt x="1889" y="592"/>
                    <a:pt x="1889" y="592"/>
                    <a:pt x="1889" y="592"/>
                  </a:cubicBezTo>
                  <a:cubicBezTo>
                    <a:pt x="1890" y="589"/>
                    <a:pt x="1891" y="586"/>
                    <a:pt x="1892" y="583"/>
                  </a:cubicBezTo>
                  <a:lnTo>
                    <a:pt x="1918" y="593"/>
                  </a:lnTo>
                  <a:close/>
                  <a:moveTo>
                    <a:pt x="1917" y="608"/>
                  </a:moveTo>
                  <a:cubicBezTo>
                    <a:pt x="1914" y="611"/>
                    <a:pt x="1911" y="614"/>
                    <a:pt x="1909" y="617"/>
                  </a:cubicBezTo>
                  <a:cubicBezTo>
                    <a:pt x="1885" y="607"/>
                    <a:pt x="1885" y="607"/>
                    <a:pt x="1885" y="607"/>
                  </a:cubicBezTo>
                  <a:cubicBezTo>
                    <a:pt x="1886" y="603"/>
                    <a:pt x="1887" y="600"/>
                    <a:pt x="1888" y="596"/>
                  </a:cubicBezTo>
                  <a:lnTo>
                    <a:pt x="1917" y="608"/>
                  </a:lnTo>
                  <a:close/>
                  <a:moveTo>
                    <a:pt x="1906" y="620"/>
                  </a:moveTo>
                  <a:cubicBezTo>
                    <a:pt x="1904" y="622"/>
                    <a:pt x="1902" y="625"/>
                    <a:pt x="1900" y="628"/>
                  </a:cubicBezTo>
                  <a:cubicBezTo>
                    <a:pt x="1883" y="621"/>
                    <a:pt x="1883" y="621"/>
                    <a:pt x="1883" y="621"/>
                  </a:cubicBezTo>
                  <a:cubicBezTo>
                    <a:pt x="1883" y="617"/>
                    <a:pt x="1884" y="614"/>
                    <a:pt x="1884" y="611"/>
                  </a:cubicBezTo>
                  <a:lnTo>
                    <a:pt x="1906" y="620"/>
                  </a:lnTo>
                  <a:close/>
                  <a:moveTo>
                    <a:pt x="1898" y="631"/>
                  </a:moveTo>
                  <a:cubicBezTo>
                    <a:pt x="1896" y="634"/>
                    <a:pt x="1895" y="637"/>
                    <a:pt x="1893" y="640"/>
                  </a:cubicBezTo>
                  <a:cubicBezTo>
                    <a:pt x="1882" y="636"/>
                    <a:pt x="1882" y="636"/>
                    <a:pt x="1882" y="636"/>
                  </a:cubicBezTo>
                  <a:cubicBezTo>
                    <a:pt x="1882" y="632"/>
                    <a:pt x="1882" y="629"/>
                    <a:pt x="1882" y="625"/>
                  </a:cubicBezTo>
                  <a:lnTo>
                    <a:pt x="1898" y="631"/>
                  </a:lnTo>
                  <a:close/>
                  <a:moveTo>
                    <a:pt x="1892" y="644"/>
                  </a:moveTo>
                  <a:cubicBezTo>
                    <a:pt x="1890" y="646"/>
                    <a:pt x="1889" y="649"/>
                    <a:pt x="1888" y="652"/>
                  </a:cubicBezTo>
                  <a:cubicBezTo>
                    <a:pt x="1883" y="651"/>
                    <a:pt x="1883" y="651"/>
                    <a:pt x="1883" y="651"/>
                  </a:cubicBezTo>
                  <a:cubicBezTo>
                    <a:pt x="1883" y="647"/>
                    <a:pt x="1882" y="644"/>
                    <a:pt x="1882" y="640"/>
                  </a:cubicBezTo>
                  <a:lnTo>
                    <a:pt x="1892" y="644"/>
                  </a:lnTo>
                  <a:close/>
                  <a:moveTo>
                    <a:pt x="1887" y="656"/>
                  </a:moveTo>
                  <a:cubicBezTo>
                    <a:pt x="1887" y="658"/>
                    <a:pt x="1886" y="660"/>
                    <a:pt x="1886" y="662"/>
                  </a:cubicBezTo>
                  <a:cubicBezTo>
                    <a:pt x="1885" y="660"/>
                    <a:pt x="1884" y="657"/>
                    <a:pt x="1884" y="655"/>
                  </a:cubicBezTo>
                  <a:lnTo>
                    <a:pt x="1887" y="656"/>
                  </a:lnTo>
                  <a:close/>
                  <a:moveTo>
                    <a:pt x="1951" y="733"/>
                  </a:moveTo>
                  <a:cubicBezTo>
                    <a:pt x="1951" y="733"/>
                    <a:pt x="1951" y="733"/>
                    <a:pt x="1951" y="733"/>
                  </a:cubicBezTo>
                  <a:cubicBezTo>
                    <a:pt x="1951" y="733"/>
                    <a:pt x="1951" y="733"/>
                    <a:pt x="1951" y="733"/>
                  </a:cubicBezTo>
                  <a:cubicBezTo>
                    <a:pt x="1969" y="777"/>
                    <a:pt x="1949" y="855"/>
                    <a:pt x="1890" y="898"/>
                  </a:cubicBezTo>
                  <a:cubicBezTo>
                    <a:pt x="1887" y="897"/>
                    <a:pt x="1885" y="895"/>
                    <a:pt x="1881" y="894"/>
                  </a:cubicBezTo>
                  <a:cubicBezTo>
                    <a:pt x="1937" y="860"/>
                    <a:pt x="1959" y="774"/>
                    <a:pt x="1943" y="736"/>
                  </a:cubicBezTo>
                  <a:cubicBezTo>
                    <a:pt x="1928" y="698"/>
                    <a:pt x="1851" y="653"/>
                    <a:pt x="1788" y="669"/>
                  </a:cubicBezTo>
                  <a:cubicBezTo>
                    <a:pt x="1790" y="666"/>
                    <a:pt x="1791" y="662"/>
                    <a:pt x="1791" y="659"/>
                  </a:cubicBezTo>
                  <a:cubicBezTo>
                    <a:pt x="1863" y="648"/>
                    <a:pt x="1933" y="689"/>
                    <a:pt x="1951" y="733"/>
                  </a:cubicBezTo>
                  <a:close/>
                  <a:moveTo>
                    <a:pt x="2013" y="575"/>
                  </a:moveTo>
                  <a:cubicBezTo>
                    <a:pt x="2018" y="570"/>
                    <a:pt x="2018" y="570"/>
                    <a:pt x="2018" y="570"/>
                  </a:cubicBezTo>
                  <a:cubicBezTo>
                    <a:pt x="2018" y="573"/>
                    <a:pt x="2019" y="576"/>
                    <a:pt x="2019" y="579"/>
                  </a:cubicBezTo>
                  <a:cubicBezTo>
                    <a:pt x="2011" y="585"/>
                    <a:pt x="2011" y="585"/>
                    <a:pt x="2011" y="585"/>
                  </a:cubicBezTo>
                  <a:cubicBezTo>
                    <a:pt x="2012" y="582"/>
                    <a:pt x="2013" y="578"/>
                    <a:pt x="2013" y="575"/>
                  </a:cubicBezTo>
                  <a:close/>
                  <a:moveTo>
                    <a:pt x="2012" y="554"/>
                  </a:moveTo>
                  <a:cubicBezTo>
                    <a:pt x="2014" y="557"/>
                    <a:pt x="2015" y="561"/>
                    <a:pt x="2017" y="565"/>
                  </a:cubicBezTo>
                  <a:cubicBezTo>
                    <a:pt x="2014" y="569"/>
                    <a:pt x="2014" y="569"/>
                    <a:pt x="2014" y="569"/>
                  </a:cubicBezTo>
                  <a:cubicBezTo>
                    <a:pt x="2014" y="564"/>
                    <a:pt x="2013" y="559"/>
                    <a:pt x="2012" y="554"/>
                  </a:cubicBezTo>
                  <a:close/>
                  <a:moveTo>
                    <a:pt x="2019" y="584"/>
                  </a:moveTo>
                  <a:cubicBezTo>
                    <a:pt x="2019" y="587"/>
                    <a:pt x="2019" y="591"/>
                    <a:pt x="2019" y="594"/>
                  </a:cubicBezTo>
                  <a:cubicBezTo>
                    <a:pt x="2005" y="600"/>
                    <a:pt x="2005" y="600"/>
                    <a:pt x="2005" y="600"/>
                  </a:cubicBezTo>
                  <a:cubicBezTo>
                    <a:pt x="2007" y="597"/>
                    <a:pt x="2008" y="594"/>
                    <a:pt x="2009" y="591"/>
                  </a:cubicBezTo>
                  <a:lnTo>
                    <a:pt x="2019" y="584"/>
                  </a:lnTo>
                  <a:close/>
                  <a:moveTo>
                    <a:pt x="1926" y="686"/>
                  </a:moveTo>
                  <a:cubicBezTo>
                    <a:pt x="1928" y="683"/>
                    <a:pt x="1930" y="681"/>
                    <a:pt x="1932" y="679"/>
                  </a:cubicBezTo>
                  <a:cubicBezTo>
                    <a:pt x="1959" y="691"/>
                    <a:pt x="1959" y="691"/>
                    <a:pt x="1959" y="691"/>
                  </a:cubicBezTo>
                  <a:cubicBezTo>
                    <a:pt x="1956" y="693"/>
                    <a:pt x="1953" y="695"/>
                    <a:pt x="1950" y="697"/>
                  </a:cubicBezTo>
                  <a:lnTo>
                    <a:pt x="1926" y="686"/>
                  </a:lnTo>
                  <a:close/>
                  <a:moveTo>
                    <a:pt x="1946" y="700"/>
                  </a:moveTo>
                  <a:cubicBezTo>
                    <a:pt x="1943" y="702"/>
                    <a:pt x="1940" y="703"/>
                    <a:pt x="1937" y="705"/>
                  </a:cubicBezTo>
                  <a:cubicBezTo>
                    <a:pt x="1933" y="700"/>
                    <a:pt x="1927" y="695"/>
                    <a:pt x="1922" y="690"/>
                  </a:cubicBezTo>
                  <a:cubicBezTo>
                    <a:pt x="1922" y="690"/>
                    <a:pt x="1923" y="689"/>
                    <a:pt x="1923" y="689"/>
                  </a:cubicBezTo>
                  <a:lnTo>
                    <a:pt x="1946" y="700"/>
                  </a:lnTo>
                  <a:close/>
                  <a:moveTo>
                    <a:pt x="1935" y="676"/>
                  </a:moveTo>
                  <a:cubicBezTo>
                    <a:pt x="1937" y="674"/>
                    <a:pt x="1939" y="672"/>
                    <a:pt x="1942" y="669"/>
                  </a:cubicBezTo>
                  <a:cubicBezTo>
                    <a:pt x="1970" y="682"/>
                    <a:pt x="1970" y="682"/>
                    <a:pt x="1970" y="682"/>
                  </a:cubicBezTo>
                  <a:cubicBezTo>
                    <a:pt x="1967" y="684"/>
                    <a:pt x="1965" y="687"/>
                    <a:pt x="1963" y="689"/>
                  </a:cubicBezTo>
                  <a:lnTo>
                    <a:pt x="1935" y="676"/>
                  </a:lnTo>
                  <a:close/>
                  <a:moveTo>
                    <a:pt x="1945" y="666"/>
                  </a:moveTo>
                  <a:cubicBezTo>
                    <a:pt x="1947" y="664"/>
                    <a:pt x="1949" y="662"/>
                    <a:pt x="1952" y="660"/>
                  </a:cubicBezTo>
                  <a:cubicBezTo>
                    <a:pt x="1982" y="670"/>
                    <a:pt x="1982" y="670"/>
                    <a:pt x="1982" y="670"/>
                  </a:cubicBezTo>
                  <a:cubicBezTo>
                    <a:pt x="1979" y="673"/>
                    <a:pt x="1976" y="676"/>
                    <a:pt x="1973" y="679"/>
                  </a:cubicBezTo>
                  <a:lnTo>
                    <a:pt x="1945" y="666"/>
                  </a:lnTo>
                  <a:close/>
                  <a:moveTo>
                    <a:pt x="1955" y="657"/>
                  </a:moveTo>
                  <a:cubicBezTo>
                    <a:pt x="1955" y="656"/>
                    <a:pt x="1956" y="656"/>
                    <a:pt x="1957" y="655"/>
                  </a:cubicBezTo>
                  <a:cubicBezTo>
                    <a:pt x="1958" y="653"/>
                    <a:pt x="1960" y="652"/>
                    <a:pt x="1962" y="650"/>
                  </a:cubicBezTo>
                  <a:cubicBezTo>
                    <a:pt x="1992" y="657"/>
                    <a:pt x="1992" y="657"/>
                    <a:pt x="1992" y="657"/>
                  </a:cubicBezTo>
                  <a:cubicBezTo>
                    <a:pt x="1990" y="661"/>
                    <a:pt x="1987" y="664"/>
                    <a:pt x="1985" y="667"/>
                  </a:cubicBezTo>
                  <a:lnTo>
                    <a:pt x="1955" y="657"/>
                  </a:lnTo>
                  <a:close/>
                  <a:moveTo>
                    <a:pt x="1965" y="647"/>
                  </a:moveTo>
                  <a:cubicBezTo>
                    <a:pt x="1968" y="644"/>
                    <a:pt x="1970" y="642"/>
                    <a:pt x="1972" y="640"/>
                  </a:cubicBezTo>
                  <a:cubicBezTo>
                    <a:pt x="2002" y="643"/>
                    <a:pt x="2002" y="643"/>
                    <a:pt x="2002" y="643"/>
                  </a:cubicBezTo>
                  <a:cubicBezTo>
                    <a:pt x="1999" y="647"/>
                    <a:pt x="1997" y="650"/>
                    <a:pt x="1995" y="654"/>
                  </a:cubicBezTo>
                  <a:lnTo>
                    <a:pt x="1965" y="647"/>
                  </a:lnTo>
                  <a:close/>
                  <a:moveTo>
                    <a:pt x="1976" y="636"/>
                  </a:moveTo>
                  <a:cubicBezTo>
                    <a:pt x="1978" y="634"/>
                    <a:pt x="1981" y="631"/>
                    <a:pt x="1983" y="629"/>
                  </a:cubicBezTo>
                  <a:cubicBezTo>
                    <a:pt x="2009" y="628"/>
                    <a:pt x="2009" y="628"/>
                    <a:pt x="2009" y="628"/>
                  </a:cubicBezTo>
                  <a:cubicBezTo>
                    <a:pt x="2008" y="632"/>
                    <a:pt x="2006" y="635"/>
                    <a:pt x="2004" y="639"/>
                  </a:cubicBezTo>
                  <a:lnTo>
                    <a:pt x="1976" y="636"/>
                  </a:lnTo>
                  <a:close/>
                  <a:moveTo>
                    <a:pt x="1987" y="625"/>
                  </a:moveTo>
                  <a:cubicBezTo>
                    <a:pt x="1989" y="622"/>
                    <a:pt x="1991" y="620"/>
                    <a:pt x="1993" y="617"/>
                  </a:cubicBezTo>
                  <a:cubicBezTo>
                    <a:pt x="2015" y="613"/>
                    <a:pt x="2015" y="613"/>
                    <a:pt x="2015" y="613"/>
                  </a:cubicBezTo>
                  <a:cubicBezTo>
                    <a:pt x="2014" y="616"/>
                    <a:pt x="2012" y="620"/>
                    <a:pt x="2011" y="624"/>
                  </a:cubicBezTo>
                  <a:lnTo>
                    <a:pt x="1987" y="625"/>
                  </a:lnTo>
                  <a:close/>
                  <a:moveTo>
                    <a:pt x="1997" y="612"/>
                  </a:moveTo>
                  <a:cubicBezTo>
                    <a:pt x="1999" y="610"/>
                    <a:pt x="2000" y="608"/>
                    <a:pt x="2002" y="605"/>
                  </a:cubicBezTo>
                  <a:cubicBezTo>
                    <a:pt x="2018" y="599"/>
                    <a:pt x="2018" y="599"/>
                    <a:pt x="2018" y="599"/>
                  </a:cubicBezTo>
                  <a:cubicBezTo>
                    <a:pt x="2018" y="601"/>
                    <a:pt x="2017" y="603"/>
                    <a:pt x="2017" y="605"/>
                  </a:cubicBezTo>
                  <a:cubicBezTo>
                    <a:pt x="2017" y="606"/>
                    <a:pt x="2016" y="607"/>
                    <a:pt x="2016" y="608"/>
                  </a:cubicBezTo>
                  <a:lnTo>
                    <a:pt x="1997" y="612"/>
                  </a:lnTo>
                  <a:close/>
                  <a:moveTo>
                    <a:pt x="1954" y="652"/>
                  </a:moveTo>
                  <a:cubicBezTo>
                    <a:pt x="1942" y="664"/>
                    <a:pt x="1930" y="675"/>
                    <a:pt x="1919" y="688"/>
                  </a:cubicBezTo>
                  <a:cubicBezTo>
                    <a:pt x="1918" y="687"/>
                    <a:pt x="1917" y="687"/>
                    <a:pt x="1916" y="686"/>
                  </a:cubicBezTo>
                  <a:cubicBezTo>
                    <a:pt x="1927" y="670"/>
                    <a:pt x="1943" y="656"/>
                    <a:pt x="1957" y="642"/>
                  </a:cubicBezTo>
                  <a:cubicBezTo>
                    <a:pt x="1981" y="620"/>
                    <a:pt x="2004" y="598"/>
                    <a:pt x="2010" y="571"/>
                  </a:cubicBezTo>
                  <a:cubicBezTo>
                    <a:pt x="2008" y="601"/>
                    <a:pt x="1981" y="626"/>
                    <a:pt x="1954" y="652"/>
                  </a:cubicBezTo>
                  <a:close/>
                  <a:moveTo>
                    <a:pt x="2006" y="569"/>
                  </a:moveTo>
                  <a:cubicBezTo>
                    <a:pt x="2003" y="564"/>
                    <a:pt x="2003" y="564"/>
                    <a:pt x="2003" y="564"/>
                  </a:cubicBezTo>
                  <a:cubicBezTo>
                    <a:pt x="2005" y="562"/>
                    <a:pt x="2006" y="559"/>
                    <a:pt x="2007" y="556"/>
                  </a:cubicBezTo>
                  <a:cubicBezTo>
                    <a:pt x="2007" y="560"/>
                    <a:pt x="2007" y="565"/>
                    <a:pt x="2006" y="569"/>
                  </a:cubicBezTo>
                  <a:close/>
                  <a:moveTo>
                    <a:pt x="2005" y="574"/>
                  </a:moveTo>
                  <a:cubicBezTo>
                    <a:pt x="2004" y="577"/>
                    <a:pt x="2003" y="580"/>
                    <a:pt x="2002" y="583"/>
                  </a:cubicBezTo>
                  <a:cubicBezTo>
                    <a:pt x="1996" y="573"/>
                    <a:pt x="1996" y="573"/>
                    <a:pt x="1996" y="573"/>
                  </a:cubicBezTo>
                  <a:cubicBezTo>
                    <a:pt x="1997" y="571"/>
                    <a:pt x="1999" y="570"/>
                    <a:pt x="2000" y="568"/>
                  </a:cubicBezTo>
                  <a:lnTo>
                    <a:pt x="2005" y="574"/>
                  </a:lnTo>
                  <a:close/>
                  <a:moveTo>
                    <a:pt x="2000" y="587"/>
                  </a:moveTo>
                  <a:cubicBezTo>
                    <a:pt x="1998" y="590"/>
                    <a:pt x="1997" y="593"/>
                    <a:pt x="1995" y="595"/>
                  </a:cubicBezTo>
                  <a:cubicBezTo>
                    <a:pt x="1986" y="580"/>
                    <a:pt x="1986" y="580"/>
                    <a:pt x="1986" y="580"/>
                  </a:cubicBezTo>
                  <a:cubicBezTo>
                    <a:pt x="1988" y="579"/>
                    <a:pt x="1991" y="577"/>
                    <a:pt x="1993" y="575"/>
                  </a:cubicBezTo>
                  <a:lnTo>
                    <a:pt x="2000" y="587"/>
                  </a:lnTo>
                  <a:close/>
                  <a:moveTo>
                    <a:pt x="1992" y="599"/>
                  </a:moveTo>
                  <a:cubicBezTo>
                    <a:pt x="1991" y="602"/>
                    <a:pt x="1989" y="604"/>
                    <a:pt x="1986" y="607"/>
                  </a:cubicBezTo>
                  <a:cubicBezTo>
                    <a:pt x="1975" y="587"/>
                    <a:pt x="1975" y="587"/>
                    <a:pt x="1975" y="587"/>
                  </a:cubicBezTo>
                  <a:cubicBezTo>
                    <a:pt x="1978" y="586"/>
                    <a:pt x="1980" y="584"/>
                    <a:pt x="1983" y="583"/>
                  </a:cubicBezTo>
                  <a:lnTo>
                    <a:pt x="1992" y="599"/>
                  </a:lnTo>
                  <a:close/>
                  <a:moveTo>
                    <a:pt x="1984" y="610"/>
                  </a:moveTo>
                  <a:cubicBezTo>
                    <a:pt x="1981" y="613"/>
                    <a:pt x="1979" y="615"/>
                    <a:pt x="1977" y="618"/>
                  </a:cubicBezTo>
                  <a:cubicBezTo>
                    <a:pt x="1965" y="593"/>
                    <a:pt x="1965" y="593"/>
                    <a:pt x="1965" y="593"/>
                  </a:cubicBezTo>
                  <a:cubicBezTo>
                    <a:pt x="1966" y="593"/>
                    <a:pt x="1967" y="592"/>
                    <a:pt x="1967" y="592"/>
                  </a:cubicBezTo>
                  <a:cubicBezTo>
                    <a:pt x="1969" y="591"/>
                    <a:pt x="1971" y="590"/>
                    <a:pt x="1972" y="589"/>
                  </a:cubicBezTo>
                  <a:lnTo>
                    <a:pt x="1984" y="610"/>
                  </a:lnTo>
                  <a:close/>
                  <a:moveTo>
                    <a:pt x="1974" y="621"/>
                  </a:moveTo>
                  <a:cubicBezTo>
                    <a:pt x="1971" y="623"/>
                    <a:pt x="1969" y="626"/>
                    <a:pt x="1966" y="628"/>
                  </a:cubicBezTo>
                  <a:cubicBezTo>
                    <a:pt x="1953" y="600"/>
                    <a:pt x="1953" y="600"/>
                    <a:pt x="1953" y="600"/>
                  </a:cubicBezTo>
                  <a:cubicBezTo>
                    <a:pt x="1956" y="598"/>
                    <a:pt x="1959" y="597"/>
                    <a:pt x="1961" y="595"/>
                  </a:cubicBezTo>
                  <a:lnTo>
                    <a:pt x="1974" y="621"/>
                  </a:lnTo>
                  <a:close/>
                  <a:moveTo>
                    <a:pt x="1963" y="631"/>
                  </a:moveTo>
                  <a:cubicBezTo>
                    <a:pt x="1960" y="634"/>
                    <a:pt x="1958" y="636"/>
                    <a:pt x="1955" y="639"/>
                  </a:cubicBezTo>
                  <a:cubicBezTo>
                    <a:pt x="1940" y="609"/>
                    <a:pt x="1940" y="609"/>
                    <a:pt x="1940" y="609"/>
                  </a:cubicBezTo>
                  <a:cubicBezTo>
                    <a:pt x="1943" y="606"/>
                    <a:pt x="1946" y="604"/>
                    <a:pt x="1949" y="602"/>
                  </a:cubicBezTo>
                  <a:lnTo>
                    <a:pt x="1963" y="631"/>
                  </a:lnTo>
                  <a:close/>
                  <a:moveTo>
                    <a:pt x="1952" y="642"/>
                  </a:moveTo>
                  <a:cubicBezTo>
                    <a:pt x="1949" y="644"/>
                    <a:pt x="1947" y="646"/>
                    <a:pt x="1945" y="649"/>
                  </a:cubicBezTo>
                  <a:cubicBezTo>
                    <a:pt x="1929" y="617"/>
                    <a:pt x="1929" y="617"/>
                    <a:pt x="1929" y="617"/>
                  </a:cubicBezTo>
                  <a:cubicBezTo>
                    <a:pt x="1932" y="615"/>
                    <a:pt x="1934" y="613"/>
                    <a:pt x="1937" y="611"/>
                  </a:cubicBezTo>
                  <a:lnTo>
                    <a:pt x="1952" y="642"/>
                  </a:lnTo>
                  <a:close/>
                  <a:moveTo>
                    <a:pt x="1942" y="651"/>
                  </a:moveTo>
                  <a:cubicBezTo>
                    <a:pt x="1939" y="654"/>
                    <a:pt x="1937" y="656"/>
                    <a:pt x="1935" y="658"/>
                  </a:cubicBezTo>
                  <a:cubicBezTo>
                    <a:pt x="1918" y="628"/>
                    <a:pt x="1918" y="628"/>
                    <a:pt x="1918" y="628"/>
                  </a:cubicBezTo>
                  <a:cubicBezTo>
                    <a:pt x="1921" y="625"/>
                    <a:pt x="1923" y="623"/>
                    <a:pt x="1926" y="620"/>
                  </a:cubicBezTo>
                  <a:lnTo>
                    <a:pt x="1942" y="651"/>
                  </a:lnTo>
                  <a:close/>
                  <a:moveTo>
                    <a:pt x="1932" y="661"/>
                  </a:moveTo>
                  <a:cubicBezTo>
                    <a:pt x="1930" y="663"/>
                    <a:pt x="1927" y="666"/>
                    <a:pt x="1925" y="668"/>
                  </a:cubicBezTo>
                  <a:cubicBezTo>
                    <a:pt x="1910" y="640"/>
                    <a:pt x="1910" y="640"/>
                    <a:pt x="1910" y="640"/>
                  </a:cubicBezTo>
                  <a:cubicBezTo>
                    <a:pt x="1911" y="637"/>
                    <a:pt x="1914" y="634"/>
                    <a:pt x="1916" y="632"/>
                  </a:cubicBezTo>
                  <a:lnTo>
                    <a:pt x="1932" y="661"/>
                  </a:lnTo>
                  <a:close/>
                  <a:moveTo>
                    <a:pt x="1922" y="671"/>
                  </a:moveTo>
                  <a:cubicBezTo>
                    <a:pt x="1920" y="674"/>
                    <a:pt x="1918" y="676"/>
                    <a:pt x="1916" y="679"/>
                  </a:cubicBezTo>
                  <a:cubicBezTo>
                    <a:pt x="1902" y="656"/>
                    <a:pt x="1902" y="656"/>
                    <a:pt x="1902" y="656"/>
                  </a:cubicBezTo>
                  <a:cubicBezTo>
                    <a:pt x="1903" y="651"/>
                    <a:pt x="1905" y="648"/>
                    <a:pt x="1907" y="644"/>
                  </a:cubicBezTo>
                  <a:lnTo>
                    <a:pt x="1922" y="671"/>
                  </a:lnTo>
                  <a:close/>
                  <a:moveTo>
                    <a:pt x="1914" y="682"/>
                  </a:moveTo>
                  <a:cubicBezTo>
                    <a:pt x="1913" y="683"/>
                    <a:pt x="1913" y="683"/>
                    <a:pt x="1913" y="684"/>
                  </a:cubicBezTo>
                  <a:cubicBezTo>
                    <a:pt x="1907" y="680"/>
                    <a:pt x="1902" y="677"/>
                    <a:pt x="1896" y="674"/>
                  </a:cubicBezTo>
                  <a:cubicBezTo>
                    <a:pt x="1897" y="669"/>
                    <a:pt x="1899" y="664"/>
                    <a:pt x="1900" y="660"/>
                  </a:cubicBezTo>
                  <a:lnTo>
                    <a:pt x="1914" y="682"/>
                  </a:lnTo>
                  <a:close/>
                  <a:moveTo>
                    <a:pt x="2092" y="675"/>
                  </a:moveTo>
                  <a:cubicBezTo>
                    <a:pt x="2095" y="680"/>
                    <a:pt x="2097" y="687"/>
                    <a:pt x="2098" y="694"/>
                  </a:cubicBezTo>
                  <a:cubicBezTo>
                    <a:pt x="2055" y="694"/>
                    <a:pt x="1998" y="717"/>
                    <a:pt x="1956" y="735"/>
                  </a:cubicBezTo>
                  <a:cubicBezTo>
                    <a:pt x="1955" y="734"/>
                    <a:pt x="1955" y="733"/>
                    <a:pt x="1955" y="732"/>
                  </a:cubicBezTo>
                  <a:cubicBezTo>
                    <a:pt x="1955" y="732"/>
                    <a:pt x="1955" y="732"/>
                    <a:pt x="1955" y="732"/>
                  </a:cubicBezTo>
                  <a:cubicBezTo>
                    <a:pt x="1955" y="732"/>
                    <a:pt x="1955" y="731"/>
                    <a:pt x="1955" y="731"/>
                  </a:cubicBezTo>
                  <a:cubicBezTo>
                    <a:pt x="1954" y="730"/>
                    <a:pt x="1954" y="729"/>
                    <a:pt x="1953" y="728"/>
                  </a:cubicBezTo>
                  <a:cubicBezTo>
                    <a:pt x="1996" y="711"/>
                    <a:pt x="2052" y="687"/>
                    <a:pt x="2083" y="657"/>
                  </a:cubicBezTo>
                  <a:cubicBezTo>
                    <a:pt x="2087" y="663"/>
                    <a:pt x="2090" y="669"/>
                    <a:pt x="2092" y="675"/>
                  </a:cubicBezTo>
                  <a:close/>
                  <a:moveTo>
                    <a:pt x="1961" y="763"/>
                  </a:moveTo>
                  <a:cubicBezTo>
                    <a:pt x="1965" y="762"/>
                    <a:pt x="1968" y="761"/>
                    <a:pt x="1971" y="760"/>
                  </a:cubicBezTo>
                  <a:cubicBezTo>
                    <a:pt x="1962" y="784"/>
                    <a:pt x="1962" y="784"/>
                    <a:pt x="1962" y="784"/>
                  </a:cubicBezTo>
                  <a:cubicBezTo>
                    <a:pt x="1962" y="784"/>
                    <a:pt x="1961" y="784"/>
                    <a:pt x="1960" y="784"/>
                  </a:cubicBezTo>
                  <a:cubicBezTo>
                    <a:pt x="1961" y="777"/>
                    <a:pt x="1962" y="770"/>
                    <a:pt x="1961" y="763"/>
                  </a:cubicBezTo>
                  <a:close/>
                  <a:moveTo>
                    <a:pt x="2020" y="793"/>
                  </a:moveTo>
                  <a:cubicBezTo>
                    <a:pt x="2000" y="794"/>
                    <a:pt x="1979" y="795"/>
                    <a:pt x="1959" y="791"/>
                  </a:cubicBezTo>
                  <a:cubicBezTo>
                    <a:pt x="1960" y="790"/>
                    <a:pt x="1960" y="789"/>
                    <a:pt x="1960" y="788"/>
                  </a:cubicBezTo>
                  <a:cubicBezTo>
                    <a:pt x="1977" y="789"/>
                    <a:pt x="1994" y="789"/>
                    <a:pt x="2010" y="788"/>
                  </a:cubicBezTo>
                  <a:cubicBezTo>
                    <a:pt x="2048" y="787"/>
                    <a:pt x="2084" y="786"/>
                    <a:pt x="2107" y="806"/>
                  </a:cubicBezTo>
                  <a:cubicBezTo>
                    <a:pt x="2084" y="791"/>
                    <a:pt x="2053" y="792"/>
                    <a:pt x="2020" y="793"/>
                  </a:cubicBezTo>
                  <a:close/>
                  <a:moveTo>
                    <a:pt x="2103" y="815"/>
                  </a:moveTo>
                  <a:cubicBezTo>
                    <a:pt x="2101" y="815"/>
                    <a:pt x="2098" y="815"/>
                    <a:pt x="2096" y="815"/>
                  </a:cubicBezTo>
                  <a:cubicBezTo>
                    <a:pt x="2093" y="803"/>
                    <a:pt x="2093" y="803"/>
                    <a:pt x="2093" y="803"/>
                  </a:cubicBezTo>
                  <a:cubicBezTo>
                    <a:pt x="2096" y="805"/>
                    <a:pt x="2099" y="806"/>
                    <a:pt x="2101" y="808"/>
                  </a:cubicBezTo>
                  <a:lnTo>
                    <a:pt x="2103" y="815"/>
                  </a:lnTo>
                  <a:close/>
                  <a:moveTo>
                    <a:pt x="1965" y="796"/>
                  </a:moveTo>
                  <a:cubicBezTo>
                    <a:pt x="1968" y="796"/>
                    <a:pt x="1971" y="797"/>
                    <a:pt x="1974" y="797"/>
                  </a:cubicBezTo>
                  <a:cubicBezTo>
                    <a:pt x="1983" y="827"/>
                    <a:pt x="1983" y="827"/>
                    <a:pt x="1983" y="827"/>
                  </a:cubicBezTo>
                  <a:cubicBezTo>
                    <a:pt x="1979" y="826"/>
                    <a:pt x="1975" y="824"/>
                    <a:pt x="1971" y="823"/>
                  </a:cubicBezTo>
                  <a:lnTo>
                    <a:pt x="1965" y="796"/>
                  </a:lnTo>
                  <a:close/>
                  <a:moveTo>
                    <a:pt x="1967" y="821"/>
                  </a:moveTo>
                  <a:cubicBezTo>
                    <a:pt x="1963" y="819"/>
                    <a:pt x="1958" y="816"/>
                    <a:pt x="1954" y="814"/>
                  </a:cubicBezTo>
                  <a:cubicBezTo>
                    <a:pt x="1956" y="807"/>
                    <a:pt x="1958" y="801"/>
                    <a:pt x="1959" y="795"/>
                  </a:cubicBezTo>
                  <a:cubicBezTo>
                    <a:pt x="1959" y="795"/>
                    <a:pt x="1960" y="795"/>
                    <a:pt x="1961" y="796"/>
                  </a:cubicBezTo>
                  <a:lnTo>
                    <a:pt x="1967" y="821"/>
                  </a:lnTo>
                  <a:close/>
                  <a:moveTo>
                    <a:pt x="1978" y="797"/>
                  </a:moveTo>
                  <a:cubicBezTo>
                    <a:pt x="1982" y="797"/>
                    <a:pt x="1985" y="798"/>
                    <a:pt x="1989" y="798"/>
                  </a:cubicBezTo>
                  <a:cubicBezTo>
                    <a:pt x="1998" y="830"/>
                    <a:pt x="1998" y="830"/>
                    <a:pt x="1998" y="830"/>
                  </a:cubicBezTo>
                  <a:cubicBezTo>
                    <a:pt x="1994" y="829"/>
                    <a:pt x="1991" y="829"/>
                    <a:pt x="1987" y="828"/>
                  </a:cubicBezTo>
                  <a:lnTo>
                    <a:pt x="1978" y="797"/>
                  </a:lnTo>
                  <a:close/>
                  <a:moveTo>
                    <a:pt x="1993" y="798"/>
                  </a:moveTo>
                  <a:cubicBezTo>
                    <a:pt x="1996" y="798"/>
                    <a:pt x="1999" y="798"/>
                    <a:pt x="2002" y="798"/>
                  </a:cubicBezTo>
                  <a:cubicBezTo>
                    <a:pt x="2013" y="831"/>
                    <a:pt x="2013" y="831"/>
                    <a:pt x="2013" y="831"/>
                  </a:cubicBezTo>
                  <a:cubicBezTo>
                    <a:pt x="2009" y="831"/>
                    <a:pt x="2006" y="831"/>
                    <a:pt x="2002" y="830"/>
                  </a:cubicBezTo>
                  <a:lnTo>
                    <a:pt x="1993" y="798"/>
                  </a:lnTo>
                  <a:close/>
                  <a:moveTo>
                    <a:pt x="2006" y="797"/>
                  </a:moveTo>
                  <a:cubicBezTo>
                    <a:pt x="2010" y="797"/>
                    <a:pt x="2013" y="797"/>
                    <a:pt x="2016" y="797"/>
                  </a:cubicBezTo>
                  <a:cubicBezTo>
                    <a:pt x="2027" y="829"/>
                    <a:pt x="2027" y="829"/>
                    <a:pt x="2027" y="829"/>
                  </a:cubicBezTo>
                  <a:cubicBezTo>
                    <a:pt x="2024" y="830"/>
                    <a:pt x="2021" y="830"/>
                    <a:pt x="2017" y="830"/>
                  </a:cubicBezTo>
                  <a:lnTo>
                    <a:pt x="2006" y="797"/>
                  </a:lnTo>
                  <a:close/>
                  <a:moveTo>
                    <a:pt x="2020" y="797"/>
                  </a:moveTo>
                  <a:cubicBezTo>
                    <a:pt x="2024" y="797"/>
                    <a:pt x="2028" y="797"/>
                    <a:pt x="2032" y="797"/>
                  </a:cubicBezTo>
                  <a:cubicBezTo>
                    <a:pt x="2042" y="827"/>
                    <a:pt x="2042" y="827"/>
                    <a:pt x="2042" y="827"/>
                  </a:cubicBezTo>
                  <a:cubicBezTo>
                    <a:pt x="2039" y="828"/>
                    <a:pt x="2035" y="828"/>
                    <a:pt x="2031" y="829"/>
                  </a:cubicBezTo>
                  <a:lnTo>
                    <a:pt x="2020" y="797"/>
                  </a:lnTo>
                  <a:close/>
                  <a:moveTo>
                    <a:pt x="2036" y="797"/>
                  </a:moveTo>
                  <a:cubicBezTo>
                    <a:pt x="2039" y="797"/>
                    <a:pt x="2043" y="796"/>
                    <a:pt x="2047" y="797"/>
                  </a:cubicBezTo>
                  <a:cubicBezTo>
                    <a:pt x="2056" y="823"/>
                    <a:pt x="2056" y="823"/>
                    <a:pt x="2056" y="823"/>
                  </a:cubicBezTo>
                  <a:cubicBezTo>
                    <a:pt x="2053" y="824"/>
                    <a:pt x="2049" y="825"/>
                    <a:pt x="2046" y="826"/>
                  </a:cubicBezTo>
                  <a:lnTo>
                    <a:pt x="2036" y="797"/>
                  </a:lnTo>
                  <a:close/>
                  <a:moveTo>
                    <a:pt x="2051" y="797"/>
                  </a:moveTo>
                  <a:cubicBezTo>
                    <a:pt x="2054" y="797"/>
                    <a:pt x="2058" y="797"/>
                    <a:pt x="2061" y="797"/>
                  </a:cubicBezTo>
                  <a:cubicBezTo>
                    <a:pt x="2068" y="820"/>
                    <a:pt x="2068" y="820"/>
                    <a:pt x="2068" y="820"/>
                  </a:cubicBezTo>
                  <a:cubicBezTo>
                    <a:pt x="2066" y="821"/>
                    <a:pt x="2064" y="821"/>
                    <a:pt x="2063" y="822"/>
                  </a:cubicBezTo>
                  <a:cubicBezTo>
                    <a:pt x="2062" y="822"/>
                    <a:pt x="2061" y="822"/>
                    <a:pt x="2060" y="822"/>
                  </a:cubicBezTo>
                  <a:lnTo>
                    <a:pt x="2051" y="797"/>
                  </a:lnTo>
                  <a:close/>
                  <a:moveTo>
                    <a:pt x="2065" y="797"/>
                  </a:moveTo>
                  <a:cubicBezTo>
                    <a:pt x="2069" y="798"/>
                    <a:pt x="2072" y="798"/>
                    <a:pt x="2075" y="799"/>
                  </a:cubicBezTo>
                  <a:cubicBezTo>
                    <a:pt x="2080" y="817"/>
                    <a:pt x="2080" y="817"/>
                    <a:pt x="2080" y="817"/>
                  </a:cubicBezTo>
                  <a:cubicBezTo>
                    <a:pt x="2077" y="818"/>
                    <a:pt x="2074" y="818"/>
                    <a:pt x="2072" y="819"/>
                  </a:cubicBezTo>
                  <a:lnTo>
                    <a:pt x="2065" y="797"/>
                  </a:lnTo>
                  <a:close/>
                  <a:moveTo>
                    <a:pt x="2079" y="799"/>
                  </a:moveTo>
                  <a:cubicBezTo>
                    <a:pt x="2083" y="800"/>
                    <a:pt x="2086" y="801"/>
                    <a:pt x="2089" y="802"/>
                  </a:cubicBezTo>
                  <a:cubicBezTo>
                    <a:pt x="2092" y="815"/>
                    <a:pt x="2092" y="815"/>
                    <a:pt x="2092" y="815"/>
                  </a:cubicBezTo>
                  <a:cubicBezTo>
                    <a:pt x="2089" y="815"/>
                    <a:pt x="2086" y="816"/>
                    <a:pt x="2084" y="816"/>
                  </a:cubicBezTo>
                  <a:lnTo>
                    <a:pt x="2079" y="799"/>
                  </a:lnTo>
                  <a:close/>
                  <a:moveTo>
                    <a:pt x="2116" y="819"/>
                  </a:moveTo>
                  <a:cubicBezTo>
                    <a:pt x="2113" y="818"/>
                    <a:pt x="2110" y="816"/>
                    <a:pt x="2107" y="816"/>
                  </a:cubicBezTo>
                  <a:cubicBezTo>
                    <a:pt x="2106" y="810"/>
                    <a:pt x="2106" y="810"/>
                    <a:pt x="2106" y="810"/>
                  </a:cubicBezTo>
                  <a:cubicBezTo>
                    <a:pt x="2110" y="813"/>
                    <a:pt x="2113" y="816"/>
                    <a:pt x="2116" y="819"/>
                  </a:cubicBezTo>
                  <a:close/>
                  <a:moveTo>
                    <a:pt x="2112" y="805"/>
                  </a:moveTo>
                  <a:cubicBezTo>
                    <a:pt x="2116" y="805"/>
                    <a:pt x="2116" y="805"/>
                    <a:pt x="2116" y="805"/>
                  </a:cubicBezTo>
                  <a:cubicBezTo>
                    <a:pt x="2118" y="809"/>
                    <a:pt x="2120" y="813"/>
                    <a:pt x="2121" y="817"/>
                  </a:cubicBezTo>
                  <a:cubicBezTo>
                    <a:pt x="2118" y="812"/>
                    <a:pt x="2115" y="808"/>
                    <a:pt x="2112" y="805"/>
                  </a:cubicBezTo>
                  <a:close/>
                  <a:moveTo>
                    <a:pt x="2107" y="801"/>
                  </a:moveTo>
                  <a:cubicBezTo>
                    <a:pt x="2104" y="799"/>
                    <a:pt x="2101" y="797"/>
                    <a:pt x="2099" y="795"/>
                  </a:cubicBezTo>
                  <a:cubicBezTo>
                    <a:pt x="2108" y="794"/>
                    <a:pt x="2108" y="794"/>
                    <a:pt x="2108" y="794"/>
                  </a:cubicBezTo>
                  <a:cubicBezTo>
                    <a:pt x="2110" y="796"/>
                    <a:pt x="2112" y="799"/>
                    <a:pt x="2113" y="801"/>
                  </a:cubicBezTo>
                  <a:lnTo>
                    <a:pt x="2107" y="801"/>
                  </a:lnTo>
                  <a:close/>
                  <a:moveTo>
                    <a:pt x="2093" y="793"/>
                  </a:moveTo>
                  <a:cubicBezTo>
                    <a:pt x="2090" y="791"/>
                    <a:pt x="2087" y="790"/>
                    <a:pt x="2084" y="789"/>
                  </a:cubicBezTo>
                  <a:cubicBezTo>
                    <a:pt x="2097" y="784"/>
                    <a:pt x="2097" y="784"/>
                    <a:pt x="2097" y="784"/>
                  </a:cubicBezTo>
                  <a:cubicBezTo>
                    <a:pt x="2100" y="786"/>
                    <a:pt x="2102" y="788"/>
                    <a:pt x="2105" y="791"/>
                  </a:cubicBezTo>
                  <a:lnTo>
                    <a:pt x="2093" y="793"/>
                  </a:lnTo>
                  <a:close/>
                  <a:moveTo>
                    <a:pt x="2077" y="788"/>
                  </a:moveTo>
                  <a:cubicBezTo>
                    <a:pt x="2075" y="787"/>
                    <a:pt x="2072" y="786"/>
                    <a:pt x="2069" y="786"/>
                  </a:cubicBezTo>
                  <a:cubicBezTo>
                    <a:pt x="2085" y="775"/>
                    <a:pt x="2085" y="775"/>
                    <a:pt x="2085" y="775"/>
                  </a:cubicBezTo>
                  <a:cubicBezTo>
                    <a:pt x="2086" y="776"/>
                    <a:pt x="2087" y="776"/>
                    <a:pt x="2088" y="777"/>
                  </a:cubicBezTo>
                  <a:cubicBezTo>
                    <a:pt x="2090" y="778"/>
                    <a:pt x="2092" y="780"/>
                    <a:pt x="2094" y="781"/>
                  </a:cubicBezTo>
                  <a:lnTo>
                    <a:pt x="2077" y="788"/>
                  </a:lnTo>
                  <a:close/>
                  <a:moveTo>
                    <a:pt x="2063" y="785"/>
                  </a:moveTo>
                  <a:cubicBezTo>
                    <a:pt x="2060" y="785"/>
                    <a:pt x="2056" y="785"/>
                    <a:pt x="2053" y="784"/>
                  </a:cubicBezTo>
                  <a:cubicBezTo>
                    <a:pt x="2071" y="768"/>
                    <a:pt x="2071" y="768"/>
                    <a:pt x="2071" y="768"/>
                  </a:cubicBezTo>
                  <a:cubicBezTo>
                    <a:pt x="2074" y="770"/>
                    <a:pt x="2078" y="771"/>
                    <a:pt x="2081" y="773"/>
                  </a:cubicBezTo>
                  <a:lnTo>
                    <a:pt x="2063" y="785"/>
                  </a:lnTo>
                  <a:close/>
                  <a:moveTo>
                    <a:pt x="2048" y="784"/>
                  </a:moveTo>
                  <a:cubicBezTo>
                    <a:pt x="2044" y="784"/>
                    <a:pt x="2041" y="784"/>
                    <a:pt x="2037" y="784"/>
                  </a:cubicBezTo>
                  <a:cubicBezTo>
                    <a:pt x="2055" y="762"/>
                    <a:pt x="2055" y="762"/>
                    <a:pt x="2055" y="762"/>
                  </a:cubicBezTo>
                  <a:cubicBezTo>
                    <a:pt x="2059" y="763"/>
                    <a:pt x="2063" y="765"/>
                    <a:pt x="2067" y="766"/>
                  </a:cubicBezTo>
                  <a:lnTo>
                    <a:pt x="2048" y="784"/>
                  </a:lnTo>
                  <a:close/>
                  <a:moveTo>
                    <a:pt x="2032" y="784"/>
                  </a:moveTo>
                  <a:cubicBezTo>
                    <a:pt x="2029" y="784"/>
                    <a:pt x="2025" y="784"/>
                    <a:pt x="2022" y="784"/>
                  </a:cubicBezTo>
                  <a:cubicBezTo>
                    <a:pt x="2038" y="758"/>
                    <a:pt x="2038" y="758"/>
                    <a:pt x="2038" y="758"/>
                  </a:cubicBezTo>
                  <a:cubicBezTo>
                    <a:pt x="2042" y="759"/>
                    <a:pt x="2046" y="760"/>
                    <a:pt x="2051" y="761"/>
                  </a:cubicBezTo>
                  <a:lnTo>
                    <a:pt x="2032" y="784"/>
                  </a:lnTo>
                  <a:close/>
                  <a:moveTo>
                    <a:pt x="2018" y="784"/>
                  </a:moveTo>
                  <a:cubicBezTo>
                    <a:pt x="2015" y="784"/>
                    <a:pt x="2013" y="784"/>
                    <a:pt x="2010" y="784"/>
                  </a:cubicBezTo>
                  <a:cubicBezTo>
                    <a:pt x="2009" y="784"/>
                    <a:pt x="2009" y="784"/>
                    <a:pt x="2008" y="784"/>
                  </a:cubicBezTo>
                  <a:cubicBezTo>
                    <a:pt x="2022" y="756"/>
                    <a:pt x="2022" y="756"/>
                    <a:pt x="2022" y="756"/>
                  </a:cubicBezTo>
                  <a:cubicBezTo>
                    <a:pt x="2026" y="757"/>
                    <a:pt x="2030" y="757"/>
                    <a:pt x="2034" y="758"/>
                  </a:cubicBezTo>
                  <a:lnTo>
                    <a:pt x="2018" y="784"/>
                  </a:lnTo>
                  <a:close/>
                  <a:moveTo>
                    <a:pt x="2004" y="785"/>
                  </a:moveTo>
                  <a:cubicBezTo>
                    <a:pt x="2000" y="785"/>
                    <a:pt x="1997" y="785"/>
                    <a:pt x="1994" y="785"/>
                  </a:cubicBezTo>
                  <a:cubicBezTo>
                    <a:pt x="2004" y="756"/>
                    <a:pt x="2004" y="756"/>
                    <a:pt x="2004" y="756"/>
                  </a:cubicBezTo>
                  <a:cubicBezTo>
                    <a:pt x="2009" y="756"/>
                    <a:pt x="2013" y="756"/>
                    <a:pt x="2018" y="756"/>
                  </a:cubicBezTo>
                  <a:lnTo>
                    <a:pt x="2004" y="785"/>
                  </a:lnTo>
                  <a:close/>
                  <a:moveTo>
                    <a:pt x="1989" y="785"/>
                  </a:moveTo>
                  <a:cubicBezTo>
                    <a:pt x="1986" y="785"/>
                    <a:pt x="1983" y="785"/>
                    <a:pt x="1980" y="785"/>
                  </a:cubicBezTo>
                  <a:cubicBezTo>
                    <a:pt x="1991" y="756"/>
                    <a:pt x="1991" y="756"/>
                    <a:pt x="1991" y="756"/>
                  </a:cubicBezTo>
                  <a:cubicBezTo>
                    <a:pt x="1994" y="756"/>
                    <a:pt x="1997" y="756"/>
                    <a:pt x="2000" y="756"/>
                  </a:cubicBezTo>
                  <a:lnTo>
                    <a:pt x="1989" y="785"/>
                  </a:lnTo>
                  <a:close/>
                  <a:moveTo>
                    <a:pt x="1976" y="785"/>
                  </a:moveTo>
                  <a:cubicBezTo>
                    <a:pt x="1973" y="785"/>
                    <a:pt x="1970" y="785"/>
                    <a:pt x="1967" y="784"/>
                  </a:cubicBezTo>
                  <a:cubicBezTo>
                    <a:pt x="1976" y="759"/>
                    <a:pt x="1976" y="759"/>
                    <a:pt x="1976" y="759"/>
                  </a:cubicBezTo>
                  <a:cubicBezTo>
                    <a:pt x="1979" y="758"/>
                    <a:pt x="1983" y="758"/>
                    <a:pt x="1986" y="757"/>
                  </a:cubicBezTo>
                  <a:lnTo>
                    <a:pt x="1976" y="785"/>
                  </a:lnTo>
                  <a:close/>
                  <a:moveTo>
                    <a:pt x="1960" y="752"/>
                  </a:moveTo>
                  <a:cubicBezTo>
                    <a:pt x="1960" y="750"/>
                    <a:pt x="1960" y="748"/>
                    <a:pt x="1959" y="747"/>
                  </a:cubicBezTo>
                  <a:cubicBezTo>
                    <a:pt x="2005" y="728"/>
                    <a:pt x="2058" y="722"/>
                    <a:pt x="2100" y="733"/>
                  </a:cubicBezTo>
                  <a:cubicBezTo>
                    <a:pt x="2100" y="733"/>
                    <a:pt x="2100" y="733"/>
                    <a:pt x="2100" y="733"/>
                  </a:cubicBezTo>
                  <a:cubicBezTo>
                    <a:pt x="2100" y="746"/>
                    <a:pt x="2097" y="758"/>
                    <a:pt x="2094" y="766"/>
                  </a:cubicBezTo>
                  <a:cubicBezTo>
                    <a:pt x="2058" y="743"/>
                    <a:pt x="2005" y="733"/>
                    <a:pt x="1960" y="752"/>
                  </a:cubicBezTo>
                  <a:close/>
                  <a:moveTo>
                    <a:pt x="1958" y="743"/>
                  </a:moveTo>
                  <a:cubicBezTo>
                    <a:pt x="1958" y="741"/>
                    <a:pt x="1958" y="740"/>
                    <a:pt x="1957" y="738"/>
                  </a:cubicBezTo>
                  <a:cubicBezTo>
                    <a:pt x="1999" y="721"/>
                    <a:pt x="2057" y="697"/>
                    <a:pt x="2099" y="698"/>
                  </a:cubicBezTo>
                  <a:cubicBezTo>
                    <a:pt x="2100" y="708"/>
                    <a:pt x="2101" y="719"/>
                    <a:pt x="2101" y="729"/>
                  </a:cubicBezTo>
                  <a:cubicBezTo>
                    <a:pt x="2058" y="719"/>
                    <a:pt x="2005" y="724"/>
                    <a:pt x="1958" y="743"/>
                  </a:cubicBezTo>
                  <a:close/>
                  <a:moveTo>
                    <a:pt x="1951" y="725"/>
                  </a:moveTo>
                  <a:cubicBezTo>
                    <a:pt x="1951" y="724"/>
                    <a:pt x="1950" y="722"/>
                    <a:pt x="1949" y="721"/>
                  </a:cubicBezTo>
                  <a:cubicBezTo>
                    <a:pt x="1996" y="702"/>
                    <a:pt x="2037" y="668"/>
                    <a:pt x="2060" y="630"/>
                  </a:cubicBezTo>
                  <a:cubicBezTo>
                    <a:pt x="2067" y="637"/>
                    <a:pt x="2074" y="645"/>
                    <a:pt x="2081" y="654"/>
                  </a:cubicBezTo>
                  <a:cubicBezTo>
                    <a:pt x="2051" y="684"/>
                    <a:pt x="1994" y="707"/>
                    <a:pt x="1951" y="725"/>
                  </a:cubicBezTo>
                  <a:close/>
                  <a:moveTo>
                    <a:pt x="2017" y="939"/>
                  </a:moveTo>
                  <a:cubicBezTo>
                    <a:pt x="2013" y="941"/>
                    <a:pt x="2009" y="942"/>
                    <a:pt x="2005" y="944"/>
                  </a:cubicBezTo>
                  <a:cubicBezTo>
                    <a:pt x="2009" y="925"/>
                    <a:pt x="2005" y="906"/>
                    <a:pt x="1995" y="891"/>
                  </a:cubicBezTo>
                  <a:cubicBezTo>
                    <a:pt x="1993" y="888"/>
                    <a:pt x="1991" y="885"/>
                    <a:pt x="1988" y="883"/>
                  </a:cubicBezTo>
                  <a:cubicBezTo>
                    <a:pt x="1998" y="889"/>
                    <a:pt x="2007" y="893"/>
                    <a:pt x="2016" y="897"/>
                  </a:cubicBezTo>
                  <a:cubicBezTo>
                    <a:pt x="2032" y="905"/>
                    <a:pt x="2045" y="911"/>
                    <a:pt x="2051" y="920"/>
                  </a:cubicBezTo>
                  <a:cubicBezTo>
                    <a:pt x="2054" y="924"/>
                    <a:pt x="2054" y="929"/>
                    <a:pt x="2053" y="933"/>
                  </a:cubicBezTo>
                  <a:cubicBezTo>
                    <a:pt x="2053" y="927"/>
                    <a:pt x="2050" y="923"/>
                    <a:pt x="2046" y="920"/>
                  </a:cubicBezTo>
                  <a:cubicBezTo>
                    <a:pt x="2039" y="915"/>
                    <a:pt x="2031" y="916"/>
                    <a:pt x="2024" y="922"/>
                  </a:cubicBezTo>
                  <a:cubicBezTo>
                    <a:pt x="2019" y="926"/>
                    <a:pt x="2016" y="933"/>
                    <a:pt x="2017" y="939"/>
                  </a:cubicBezTo>
                  <a:close/>
                  <a:moveTo>
                    <a:pt x="1992" y="893"/>
                  </a:moveTo>
                  <a:cubicBezTo>
                    <a:pt x="2002" y="908"/>
                    <a:pt x="2005" y="928"/>
                    <a:pt x="2000" y="947"/>
                  </a:cubicBezTo>
                  <a:cubicBezTo>
                    <a:pt x="1986" y="957"/>
                    <a:pt x="1978" y="974"/>
                    <a:pt x="1976" y="996"/>
                  </a:cubicBezTo>
                  <a:cubicBezTo>
                    <a:pt x="1976" y="996"/>
                    <a:pt x="1976" y="996"/>
                    <a:pt x="1976" y="996"/>
                  </a:cubicBezTo>
                  <a:cubicBezTo>
                    <a:pt x="1975" y="996"/>
                    <a:pt x="1975" y="996"/>
                    <a:pt x="1974" y="996"/>
                  </a:cubicBezTo>
                  <a:cubicBezTo>
                    <a:pt x="1978" y="985"/>
                    <a:pt x="1978" y="974"/>
                    <a:pt x="1974" y="963"/>
                  </a:cubicBezTo>
                  <a:cubicBezTo>
                    <a:pt x="1983" y="954"/>
                    <a:pt x="1989" y="943"/>
                    <a:pt x="1989" y="930"/>
                  </a:cubicBezTo>
                  <a:cubicBezTo>
                    <a:pt x="1990" y="917"/>
                    <a:pt x="1985" y="905"/>
                    <a:pt x="1977" y="896"/>
                  </a:cubicBezTo>
                  <a:cubicBezTo>
                    <a:pt x="1966" y="884"/>
                    <a:pt x="1951" y="880"/>
                    <a:pt x="1937" y="885"/>
                  </a:cubicBezTo>
                  <a:cubicBezTo>
                    <a:pt x="1928" y="889"/>
                    <a:pt x="1922" y="896"/>
                    <a:pt x="1921" y="903"/>
                  </a:cubicBezTo>
                  <a:cubicBezTo>
                    <a:pt x="1921" y="904"/>
                    <a:pt x="1922" y="904"/>
                    <a:pt x="1922" y="905"/>
                  </a:cubicBezTo>
                  <a:cubicBezTo>
                    <a:pt x="1923" y="905"/>
                    <a:pt x="1924" y="905"/>
                    <a:pt x="1924" y="905"/>
                  </a:cubicBezTo>
                  <a:cubicBezTo>
                    <a:pt x="1932" y="901"/>
                    <a:pt x="1938" y="904"/>
                    <a:pt x="1941" y="907"/>
                  </a:cubicBezTo>
                  <a:cubicBezTo>
                    <a:pt x="1945" y="912"/>
                    <a:pt x="1946" y="921"/>
                    <a:pt x="1940" y="926"/>
                  </a:cubicBezTo>
                  <a:cubicBezTo>
                    <a:pt x="1935" y="932"/>
                    <a:pt x="1927" y="933"/>
                    <a:pt x="1920" y="931"/>
                  </a:cubicBezTo>
                  <a:cubicBezTo>
                    <a:pt x="1912" y="927"/>
                    <a:pt x="1906" y="919"/>
                    <a:pt x="1905" y="910"/>
                  </a:cubicBezTo>
                  <a:cubicBezTo>
                    <a:pt x="1905" y="900"/>
                    <a:pt x="1908" y="891"/>
                    <a:pt x="1916" y="884"/>
                  </a:cubicBezTo>
                  <a:cubicBezTo>
                    <a:pt x="1925" y="875"/>
                    <a:pt x="1938" y="870"/>
                    <a:pt x="1952" y="870"/>
                  </a:cubicBezTo>
                  <a:cubicBezTo>
                    <a:pt x="1968" y="871"/>
                    <a:pt x="1982" y="880"/>
                    <a:pt x="1992" y="893"/>
                  </a:cubicBezTo>
                  <a:close/>
                  <a:moveTo>
                    <a:pt x="2102" y="1006"/>
                  </a:moveTo>
                  <a:cubicBezTo>
                    <a:pt x="2103" y="1006"/>
                    <a:pt x="2103" y="1006"/>
                    <a:pt x="2104" y="1006"/>
                  </a:cubicBezTo>
                  <a:cubicBezTo>
                    <a:pt x="2113" y="1003"/>
                    <a:pt x="2123" y="1007"/>
                    <a:pt x="2129" y="1014"/>
                  </a:cubicBezTo>
                  <a:cubicBezTo>
                    <a:pt x="2134" y="1021"/>
                    <a:pt x="2137" y="1033"/>
                    <a:pt x="2130" y="1044"/>
                  </a:cubicBezTo>
                  <a:cubicBezTo>
                    <a:pt x="2129" y="1045"/>
                    <a:pt x="2129" y="1046"/>
                    <a:pt x="2129" y="1046"/>
                  </a:cubicBezTo>
                  <a:cubicBezTo>
                    <a:pt x="2130" y="1047"/>
                    <a:pt x="2130" y="1047"/>
                    <a:pt x="2131" y="1047"/>
                  </a:cubicBezTo>
                  <a:cubicBezTo>
                    <a:pt x="2140" y="1049"/>
                    <a:pt x="2147" y="1055"/>
                    <a:pt x="2149" y="1063"/>
                  </a:cubicBezTo>
                  <a:cubicBezTo>
                    <a:pt x="2152" y="1072"/>
                    <a:pt x="2149" y="1082"/>
                    <a:pt x="2142" y="1088"/>
                  </a:cubicBezTo>
                  <a:cubicBezTo>
                    <a:pt x="2141" y="1089"/>
                    <a:pt x="2141" y="1090"/>
                    <a:pt x="2142" y="1091"/>
                  </a:cubicBezTo>
                  <a:cubicBezTo>
                    <a:pt x="2142" y="1091"/>
                    <a:pt x="2142" y="1091"/>
                    <a:pt x="2142" y="1091"/>
                  </a:cubicBezTo>
                  <a:cubicBezTo>
                    <a:pt x="2142" y="1091"/>
                    <a:pt x="2142" y="1091"/>
                    <a:pt x="2142" y="1091"/>
                  </a:cubicBezTo>
                  <a:cubicBezTo>
                    <a:pt x="2149" y="1098"/>
                    <a:pt x="2152" y="1107"/>
                    <a:pt x="2149" y="1116"/>
                  </a:cubicBezTo>
                  <a:cubicBezTo>
                    <a:pt x="2147" y="1124"/>
                    <a:pt x="2140" y="1130"/>
                    <a:pt x="2131" y="1132"/>
                  </a:cubicBezTo>
                  <a:cubicBezTo>
                    <a:pt x="2130" y="1132"/>
                    <a:pt x="2130" y="1133"/>
                    <a:pt x="2129" y="1133"/>
                  </a:cubicBezTo>
                  <a:cubicBezTo>
                    <a:pt x="2129" y="1134"/>
                    <a:pt x="2129" y="1135"/>
                    <a:pt x="2130" y="1135"/>
                  </a:cubicBezTo>
                  <a:cubicBezTo>
                    <a:pt x="2137" y="1147"/>
                    <a:pt x="2134" y="1158"/>
                    <a:pt x="2129" y="1165"/>
                  </a:cubicBezTo>
                  <a:cubicBezTo>
                    <a:pt x="2123" y="1173"/>
                    <a:pt x="2113" y="1176"/>
                    <a:pt x="2104" y="1173"/>
                  </a:cubicBezTo>
                  <a:cubicBezTo>
                    <a:pt x="2103" y="1173"/>
                    <a:pt x="2103" y="1173"/>
                    <a:pt x="2102" y="1174"/>
                  </a:cubicBezTo>
                  <a:cubicBezTo>
                    <a:pt x="2102" y="1174"/>
                    <a:pt x="2101" y="1175"/>
                    <a:pt x="2102" y="1175"/>
                  </a:cubicBezTo>
                  <a:cubicBezTo>
                    <a:pt x="2103" y="1187"/>
                    <a:pt x="2098" y="1197"/>
                    <a:pt x="2090" y="1202"/>
                  </a:cubicBezTo>
                  <a:cubicBezTo>
                    <a:pt x="2081" y="1207"/>
                    <a:pt x="2070" y="1206"/>
                    <a:pt x="2060" y="1199"/>
                  </a:cubicBezTo>
                  <a:cubicBezTo>
                    <a:pt x="2060" y="1199"/>
                    <a:pt x="2059" y="1199"/>
                    <a:pt x="2058" y="1199"/>
                  </a:cubicBezTo>
                  <a:cubicBezTo>
                    <a:pt x="2058" y="1199"/>
                    <a:pt x="2057" y="1199"/>
                    <a:pt x="2057" y="1200"/>
                  </a:cubicBezTo>
                  <a:cubicBezTo>
                    <a:pt x="2052" y="1210"/>
                    <a:pt x="2040" y="1217"/>
                    <a:pt x="2027" y="1215"/>
                  </a:cubicBezTo>
                  <a:cubicBezTo>
                    <a:pt x="2010" y="1212"/>
                    <a:pt x="1999" y="1199"/>
                    <a:pt x="1995" y="1179"/>
                  </a:cubicBezTo>
                  <a:cubicBezTo>
                    <a:pt x="1999" y="1176"/>
                    <a:pt x="2003" y="1173"/>
                    <a:pt x="2006" y="1170"/>
                  </a:cubicBezTo>
                  <a:cubicBezTo>
                    <a:pt x="2008" y="1167"/>
                    <a:pt x="2011" y="1163"/>
                    <a:pt x="2012" y="1160"/>
                  </a:cubicBezTo>
                  <a:cubicBezTo>
                    <a:pt x="2014" y="1177"/>
                    <a:pt x="2018" y="1203"/>
                    <a:pt x="2026" y="1203"/>
                  </a:cubicBezTo>
                  <a:cubicBezTo>
                    <a:pt x="2027" y="1203"/>
                    <a:pt x="2029" y="1202"/>
                    <a:pt x="2030" y="1201"/>
                  </a:cubicBezTo>
                  <a:cubicBezTo>
                    <a:pt x="2034" y="1195"/>
                    <a:pt x="2031" y="1174"/>
                    <a:pt x="2029" y="1160"/>
                  </a:cubicBezTo>
                  <a:cubicBezTo>
                    <a:pt x="2033" y="1167"/>
                    <a:pt x="2038" y="1172"/>
                    <a:pt x="2042" y="1173"/>
                  </a:cubicBezTo>
                  <a:cubicBezTo>
                    <a:pt x="2044" y="1174"/>
                    <a:pt x="2046" y="1174"/>
                    <a:pt x="2047" y="1173"/>
                  </a:cubicBezTo>
                  <a:cubicBezTo>
                    <a:pt x="2049" y="1172"/>
                    <a:pt x="2050" y="1170"/>
                    <a:pt x="2050" y="1168"/>
                  </a:cubicBezTo>
                  <a:cubicBezTo>
                    <a:pt x="2051" y="1166"/>
                    <a:pt x="2050" y="1164"/>
                    <a:pt x="2049" y="1160"/>
                  </a:cubicBezTo>
                  <a:cubicBezTo>
                    <a:pt x="2062" y="1176"/>
                    <a:pt x="2079" y="1194"/>
                    <a:pt x="2085" y="1190"/>
                  </a:cubicBezTo>
                  <a:cubicBezTo>
                    <a:pt x="2085" y="1190"/>
                    <a:pt x="2086" y="1189"/>
                    <a:pt x="2086" y="1187"/>
                  </a:cubicBezTo>
                  <a:cubicBezTo>
                    <a:pt x="2087" y="1180"/>
                    <a:pt x="2074" y="1162"/>
                    <a:pt x="2064" y="1149"/>
                  </a:cubicBezTo>
                  <a:cubicBezTo>
                    <a:pt x="2072" y="1154"/>
                    <a:pt x="2079" y="1157"/>
                    <a:pt x="2082" y="1154"/>
                  </a:cubicBezTo>
                  <a:cubicBezTo>
                    <a:pt x="2083" y="1152"/>
                    <a:pt x="2084" y="1151"/>
                    <a:pt x="2083" y="1149"/>
                  </a:cubicBezTo>
                  <a:cubicBezTo>
                    <a:pt x="2083" y="1147"/>
                    <a:pt x="2082" y="1144"/>
                    <a:pt x="2080" y="1142"/>
                  </a:cubicBezTo>
                  <a:cubicBezTo>
                    <a:pt x="2093" y="1149"/>
                    <a:pt x="2110" y="1159"/>
                    <a:pt x="2116" y="1157"/>
                  </a:cubicBezTo>
                  <a:cubicBezTo>
                    <a:pt x="2118" y="1157"/>
                    <a:pt x="2119" y="1156"/>
                    <a:pt x="2119" y="1155"/>
                  </a:cubicBezTo>
                  <a:cubicBezTo>
                    <a:pt x="2119" y="1154"/>
                    <a:pt x="2120" y="1153"/>
                    <a:pt x="2119" y="1151"/>
                  </a:cubicBezTo>
                  <a:cubicBezTo>
                    <a:pt x="2117" y="1145"/>
                    <a:pt x="2101" y="1135"/>
                    <a:pt x="2088" y="1128"/>
                  </a:cubicBezTo>
                  <a:cubicBezTo>
                    <a:pt x="2091" y="1128"/>
                    <a:pt x="2095" y="1128"/>
                    <a:pt x="2097" y="1127"/>
                  </a:cubicBezTo>
                  <a:cubicBezTo>
                    <a:pt x="2099" y="1127"/>
                    <a:pt x="2100" y="1125"/>
                    <a:pt x="2100" y="1124"/>
                  </a:cubicBezTo>
                  <a:cubicBezTo>
                    <a:pt x="2101" y="1122"/>
                    <a:pt x="2101" y="1121"/>
                    <a:pt x="2100" y="1119"/>
                  </a:cubicBezTo>
                  <a:cubicBezTo>
                    <a:pt x="2099" y="1117"/>
                    <a:pt x="2097" y="1116"/>
                    <a:pt x="2095" y="1114"/>
                  </a:cubicBezTo>
                  <a:cubicBezTo>
                    <a:pt x="2110" y="1117"/>
                    <a:pt x="2129" y="1120"/>
                    <a:pt x="2135" y="1117"/>
                  </a:cubicBezTo>
                  <a:cubicBezTo>
                    <a:pt x="2136" y="1116"/>
                    <a:pt x="2137" y="1114"/>
                    <a:pt x="2137" y="1114"/>
                  </a:cubicBezTo>
                  <a:cubicBezTo>
                    <a:pt x="2137" y="1113"/>
                    <a:pt x="2137" y="1111"/>
                    <a:pt x="2136" y="1110"/>
                  </a:cubicBezTo>
                  <a:cubicBezTo>
                    <a:pt x="2132" y="1105"/>
                    <a:pt x="2113" y="1101"/>
                    <a:pt x="2098" y="1098"/>
                  </a:cubicBezTo>
                  <a:cubicBezTo>
                    <a:pt x="2102" y="1098"/>
                    <a:pt x="2106" y="1096"/>
                    <a:pt x="2108" y="1095"/>
                  </a:cubicBezTo>
                  <a:cubicBezTo>
                    <a:pt x="2109" y="1093"/>
                    <a:pt x="2110" y="1092"/>
                    <a:pt x="2110" y="1090"/>
                  </a:cubicBezTo>
                  <a:cubicBezTo>
                    <a:pt x="2110" y="1088"/>
                    <a:pt x="2109" y="1086"/>
                    <a:pt x="2108" y="1085"/>
                  </a:cubicBezTo>
                  <a:cubicBezTo>
                    <a:pt x="2106" y="1083"/>
                    <a:pt x="2102" y="1082"/>
                    <a:pt x="2098" y="1081"/>
                  </a:cubicBezTo>
                  <a:cubicBezTo>
                    <a:pt x="2113" y="1079"/>
                    <a:pt x="2132" y="1075"/>
                    <a:pt x="2136" y="1069"/>
                  </a:cubicBezTo>
                  <a:cubicBezTo>
                    <a:pt x="2137" y="1068"/>
                    <a:pt x="2137" y="1067"/>
                    <a:pt x="2137" y="1066"/>
                  </a:cubicBezTo>
                  <a:cubicBezTo>
                    <a:pt x="2137" y="1065"/>
                    <a:pt x="2136" y="1064"/>
                    <a:pt x="2135" y="1063"/>
                  </a:cubicBezTo>
                  <a:cubicBezTo>
                    <a:pt x="2129" y="1059"/>
                    <a:pt x="2110" y="1062"/>
                    <a:pt x="2095" y="1066"/>
                  </a:cubicBezTo>
                  <a:cubicBezTo>
                    <a:pt x="2097" y="1064"/>
                    <a:pt x="2099" y="1062"/>
                    <a:pt x="2100" y="1060"/>
                  </a:cubicBezTo>
                  <a:cubicBezTo>
                    <a:pt x="2101" y="1059"/>
                    <a:pt x="2101" y="1057"/>
                    <a:pt x="2100" y="1055"/>
                  </a:cubicBezTo>
                  <a:cubicBezTo>
                    <a:pt x="2100" y="1054"/>
                    <a:pt x="2099" y="1053"/>
                    <a:pt x="2097" y="1052"/>
                  </a:cubicBezTo>
                  <a:cubicBezTo>
                    <a:pt x="2095" y="1051"/>
                    <a:pt x="2091" y="1051"/>
                    <a:pt x="2088" y="1052"/>
                  </a:cubicBezTo>
                  <a:cubicBezTo>
                    <a:pt x="2101" y="1045"/>
                    <a:pt x="2117" y="1035"/>
                    <a:pt x="2119" y="1028"/>
                  </a:cubicBezTo>
                  <a:cubicBezTo>
                    <a:pt x="2120" y="1027"/>
                    <a:pt x="2119" y="1025"/>
                    <a:pt x="2119" y="1025"/>
                  </a:cubicBezTo>
                  <a:cubicBezTo>
                    <a:pt x="2119" y="1024"/>
                    <a:pt x="2118" y="1023"/>
                    <a:pt x="2116" y="1023"/>
                  </a:cubicBezTo>
                  <a:cubicBezTo>
                    <a:pt x="2110" y="1021"/>
                    <a:pt x="2093" y="1030"/>
                    <a:pt x="2080" y="1038"/>
                  </a:cubicBezTo>
                  <a:cubicBezTo>
                    <a:pt x="2082" y="1035"/>
                    <a:pt x="2083" y="1032"/>
                    <a:pt x="2083" y="1030"/>
                  </a:cubicBezTo>
                  <a:cubicBezTo>
                    <a:pt x="2084" y="1029"/>
                    <a:pt x="2083" y="1027"/>
                    <a:pt x="2082" y="1026"/>
                  </a:cubicBezTo>
                  <a:cubicBezTo>
                    <a:pt x="2079" y="1023"/>
                    <a:pt x="2072" y="1025"/>
                    <a:pt x="2064" y="1030"/>
                  </a:cubicBezTo>
                  <a:cubicBezTo>
                    <a:pt x="2074" y="1017"/>
                    <a:pt x="2087" y="999"/>
                    <a:pt x="2086" y="992"/>
                  </a:cubicBezTo>
                  <a:cubicBezTo>
                    <a:pt x="2086" y="991"/>
                    <a:pt x="2085" y="990"/>
                    <a:pt x="2085" y="989"/>
                  </a:cubicBezTo>
                  <a:cubicBezTo>
                    <a:pt x="2079" y="985"/>
                    <a:pt x="2062" y="1004"/>
                    <a:pt x="2049" y="1019"/>
                  </a:cubicBezTo>
                  <a:cubicBezTo>
                    <a:pt x="2050" y="1016"/>
                    <a:pt x="2051" y="1013"/>
                    <a:pt x="2050" y="1011"/>
                  </a:cubicBezTo>
                  <a:cubicBezTo>
                    <a:pt x="2050" y="1009"/>
                    <a:pt x="2049" y="1008"/>
                    <a:pt x="2047" y="1007"/>
                  </a:cubicBezTo>
                  <a:cubicBezTo>
                    <a:pt x="2046" y="1006"/>
                    <a:pt x="2044" y="1005"/>
                    <a:pt x="2042" y="1006"/>
                  </a:cubicBezTo>
                  <a:cubicBezTo>
                    <a:pt x="2038" y="1007"/>
                    <a:pt x="2033" y="1013"/>
                    <a:pt x="2029" y="1019"/>
                  </a:cubicBezTo>
                  <a:cubicBezTo>
                    <a:pt x="2031" y="1006"/>
                    <a:pt x="2034" y="984"/>
                    <a:pt x="2030" y="979"/>
                  </a:cubicBezTo>
                  <a:cubicBezTo>
                    <a:pt x="2029" y="977"/>
                    <a:pt x="2027" y="977"/>
                    <a:pt x="2026" y="977"/>
                  </a:cubicBezTo>
                  <a:cubicBezTo>
                    <a:pt x="2018" y="976"/>
                    <a:pt x="2014" y="1002"/>
                    <a:pt x="2012" y="1020"/>
                  </a:cubicBezTo>
                  <a:cubicBezTo>
                    <a:pt x="2011" y="1016"/>
                    <a:pt x="2008" y="1013"/>
                    <a:pt x="2006" y="1010"/>
                  </a:cubicBezTo>
                  <a:cubicBezTo>
                    <a:pt x="2003" y="1006"/>
                    <a:pt x="1999" y="1003"/>
                    <a:pt x="1995" y="1001"/>
                  </a:cubicBezTo>
                  <a:cubicBezTo>
                    <a:pt x="1999" y="981"/>
                    <a:pt x="2010" y="967"/>
                    <a:pt x="2027" y="965"/>
                  </a:cubicBezTo>
                  <a:cubicBezTo>
                    <a:pt x="2040" y="963"/>
                    <a:pt x="2052" y="969"/>
                    <a:pt x="2057" y="980"/>
                  </a:cubicBezTo>
                  <a:cubicBezTo>
                    <a:pt x="2057" y="980"/>
                    <a:pt x="2058" y="980"/>
                    <a:pt x="2058" y="981"/>
                  </a:cubicBezTo>
                  <a:cubicBezTo>
                    <a:pt x="2059" y="981"/>
                    <a:pt x="2060" y="981"/>
                    <a:pt x="2060" y="980"/>
                  </a:cubicBezTo>
                  <a:cubicBezTo>
                    <a:pt x="2070" y="974"/>
                    <a:pt x="2081" y="973"/>
                    <a:pt x="2090" y="978"/>
                  </a:cubicBezTo>
                  <a:cubicBezTo>
                    <a:pt x="2098" y="983"/>
                    <a:pt x="2103" y="992"/>
                    <a:pt x="2102" y="1004"/>
                  </a:cubicBezTo>
                  <a:cubicBezTo>
                    <a:pt x="2101" y="1005"/>
                    <a:pt x="2102" y="1005"/>
                    <a:pt x="2102" y="1006"/>
                  </a:cubicBezTo>
                  <a:close/>
                  <a:moveTo>
                    <a:pt x="2005" y="1235"/>
                  </a:moveTo>
                  <a:cubicBezTo>
                    <a:pt x="2009" y="1237"/>
                    <a:pt x="2013" y="1239"/>
                    <a:pt x="2017" y="1240"/>
                  </a:cubicBezTo>
                  <a:cubicBezTo>
                    <a:pt x="2016" y="1247"/>
                    <a:pt x="2019" y="1253"/>
                    <a:pt x="2024" y="1258"/>
                  </a:cubicBezTo>
                  <a:cubicBezTo>
                    <a:pt x="2031" y="1263"/>
                    <a:pt x="2039" y="1264"/>
                    <a:pt x="2046" y="1260"/>
                  </a:cubicBezTo>
                  <a:cubicBezTo>
                    <a:pt x="2050" y="1257"/>
                    <a:pt x="2053" y="1252"/>
                    <a:pt x="2053" y="1247"/>
                  </a:cubicBezTo>
                  <a:cubicBezTo>
                    <a:pt x="2054" y="1251"/>
                    <a:pt x="2054" y="1255"/>
                    <a:pt x="2051" y="1260"/>
                  </a:cubicBezTo>
                  <a:cubicBezTo>
                    <a:pt x="2045" y="1268"/>
                    <a:pt x="2032" y="1275"/>
                    <a:pt x="2016" y="1282"/>
                  </a:cubicBezTo>
                  <a:cubicBezTo>
                    <a:pt x="2007" y="1286"/>
                    <a:pt x="1998" y="1291"/>
                    <a:pt x="1988" y="1297"/>
                  </a:cubicBezTo>
                  <a:cubicBezTo>
                    <a:pt x="1991" y="1294"/>
                    <a:pt x="1993" y="1292"/>
                    <a:pt x="1995" y="1289"/>
                  </a:cubicBezTo>
                  <a:cubicBezTo>
                    <a:pt x="2005" y="1274"/>
                    <a:pt x="2009" y="1255"/>
                    <a:pt x="2005" y="1235"/>
                  </a:cubicBezTo>
                  <a:close/>
                  <a:moveTo>
                    <a:pt x="1992" y="1287"/>
                  </a:moveTo>
                  <a:cubicBezTo>
                    <a:pt x="1982" y="1300"/>
                    <a:pt x="1968" y="1308"/>
                    <a:pt x="1952" y="1309"/>
                  </a:cubicBezTo>
                  <a:cubicBezTo>
                    <a:pt x="1938" y="1310"/>
                    <a:pt x="1925" y="1305"/>
                    <a:pt x="1916" y="1296"/>
                  </a:cubicBezTo>
                  <a:cubicBezTo>
                    <a:pt x="1908" y="1288"/>
                    <a:pt x="1905" y="1279"/>
                    <a:pt x="1905" y="1270"/>
                  </a:cubicBezTo>
                  <a:cubicBezTo>
                    <a:pt x="1906" y="1260"/>
                    <a:pt x="1912" y="1252"/>
                    <a:pt x="1920" y="1249"/>
                  </a:cubicBezTo>
                  <a:cubicBezTo>
                    <a:pt x="1927" y="1246"/>
                    <a:pt x="1935" y="1248"/>
                    <a:pt x="1940" y="1253"/>
                  </a:cubicBezTo>
                  <a:cubicBezTo>
                    <a:pt x="1946" y="1259"/>
                    <a:pt x="1945" y="1267"/>
                    <a:pt x="1941" y="1272"/>
                  </a:cubicBezTo>
                  <a:cubicBezTo>
                    <a:pt x="1938" y="1276"/>
                    <a:pt x="1932" y="1279"/>
                    <a:pt x="1924" y="1275"/>
                  </a:cubicBezTo>
                  <a:cubicBezTo>
                    <a:pt x="1924" y="1275"/>
                    <a:pt x="1923" y="1275"/>
                    <a:pt x="1922" y="1275"/>
                  </a:cubicBezTo>
                  <a:cubicBezTo>
                    <a:pt x="1922" y="1275"/>
                    <a:pt x="1921" y="1276"/>
                    <a:pt x="1921" y="1277"/>
                  </a:cubicBezTo>
                  <a:cubicBezTo>
                    <a:pt x="1922" y="1284"/>
                    <a:pt x="1928" y="1291"/>
                    <a:pt x="1937" y="1294"/>
                  </a:cubicBezTo>
                  <a:cubicBezTo>
                    <a:pt x="1951" y="1299"/>
                    <a:pt x="1966" y="1295"/>
                    <a:pt x="1977" y="1283"/>
                  </a:cubicBezTo>
                  <a:cubicBezTo>
                    <a:pt x="1985" y="1275"/>
                    <a:pt x="1990" y="1262"/>
                    <a:pt x="1989" y="1250"/>
                  </a:cubicBezTo>
                  <a:cubicBezTo>
                    <a:pt x="1989" y="1237"/>
                    <a:pt x="1983" y="1225"/>
                    <a:pt x="1974" y="1216"/>
                  </a:cubicBezTo>
                  <a:cubicBezTo>
                    <a:pt x="1978" y="1206"/>
                    <a:pt x="1978" y="1194"/>
                    <a:pt x="1974" y="1183"/>
                  </a:cubicBezTo>
                  <a:cubicBezTo>
                    <a:pt x="1975" y="1183"/>
                    <a:pt x="1975" y="1183"/>
                    <a:pt x="1976" y="1183"/>
                  </a:cubicBezTo>
                  <a:cubicBezTo>
                    <a:pt x="1976" y="1183"/>
                    <a:pt x="1976" y="1183"/>
                    <a:pt x="1976" y="1183"/>
                  </a:cubicBezTo>
                  <a:cubicBezTo>
                    <a:pt x="1978" y="1205"/>
                    <a:pt x="1986" y="1222"/>
                    <a:pt x="2000" y="1232"/>
                  </a:cubicBezTo>
                  <a:cubicBezTo>
                    <a:pt x="2005" y="1252"/>
                    <a:pt x="2002" y="1272"/>
                    <a:pt x="1992" y="1287"/>
                  </a:cubicBezTo>
                  <a:close/>
                  <a:moveTo>
                    <a:pt x="2107" y="1373"/>
                  </a:moveTo>
                  <a:cubicBezTo>
                    <a:pt x="2084" y="1393"/>
                    <a:pt x="2048" y="1392"/>
                    <a:pt x="2010" y="1391"/>
                  </a:cubicBezTo>
                  <a:cubicBezTo>
                    <a:pt x="1994" y="1391"/>
                    <a:pt x="1977" y="1390"/>
                    <a:pt x="1960" y="1392"/>
                  </a:cubicBezTo>
                  <a:cubicBezTo>
                    <a:pt x="1960" y="1390"/>
                    <a:pt x="1960" y="1389"/>
                    <a:pt x="1959" y="1388"/>
                  </a:cubicBezTo>
                  <a:cubicBezTo>
                    <a:pt x="1979" y="1385"/>
                    <a:pt x="2000" y="1386"/>
                    <a:pt x="2020" y="1386"/>
                  </a:cubicBezTo>
                  <a:cubicBezTo>
                    <a:pt x="2053" y="1387"/>
                    <a:pt x="2084" y="1388"/>
                    <a:pt x="2107" y="1373"/>
                  </a:cubicBezTo>
                  <a:close/>
                  <a:moveTo>
                    <a:pt x="2093" y="1376"/>
                  </a:moveTo>
                  <a:cubicBezTo>
                    <a:pt x="2096" y="1365"/>
                    <a:pt x="2096" y="1365"/>
                    <a:pt x="2096" y="1365"/>
                  </a:cubicBezTo>
                  <a:cubicBezTo>
                    <a:pt x="2098" y="1365"/>
                    <a:pt x="2101" y="1365"/>
                    <a:pt x="2103" y="1364"/>
                  </a:cubicBezTo>
                  <a:cubicBezTo>
                    <a:pt x="2101" y="1372"/>
                    <a:pt x="2101" y="1372"/>
                    <a:pt x="2101" y="1372"/>
                  </a:cubicBezTo>
                  <a:cubicBezTo>
                    <a:pt x="2099" y="1374"/>
                    <a:pt x="2096" y="1375"/>
                    <a:pt x="2093" y="1376"/>
                  </a:cubicBezTo>
                  <a:close/>
                  <a:moveTo>
                    <a:pt x="1960" y="1395"/>
                  </a:moveTo>
                  <a:cubicBezTo>
                    <a:pt x="1961" y="1395"/>
                    <a:pt x="1962" y="1395"/>
                    <a:pt x="1962" y="1395"/>
                  </a:cubicBezTo>
                  <a:cubicBezTo>
                    <a:pt x="1971" y="1420"/>
                    <a:pt x="1971" y="1420"/>
                    <a:pt x="1971" y="1420"/>
                  </a:cubicBezTo>
                  <a:cubicBezTo>
                    <a:pt x="1968" y="1419"/>
                    <a:pt x="1965" y="1418"/>
                    <a:pt x="1961" y="1417"/>
                  </a:cubicBezTo>
                  <a:cubicBezTo>
                    <a:pt x="1962" y="1410"/>
                    <a:pt x="1961" y="1403"/>
                    <a:pt x="1960" y="1395"/>
                  </a:cubicBezTo>
                  <a:close/>
                  <a:moveTo>
                    <a:pt x="2092" y="1505"/>
                  </a:moveTo>
                  <a:cubicBezTo>
                    <a:pt x="2090" y="1511"/>
                    <a:pt x="2087" y="1517"/>
                    <a:pt x="2083" y="1523"/>
                  </a:cubicBezTo>
                  <a:cubicBezTo>
                    <a:pt x="2052" y="1492"/>
                    <a:pt x="1996" y="1469"/>
                    <a:pt x="1953" y="1451"/>
                  </a:cubicBezTo>
                  <a:cubicBezTo>
                    <a:pt x="1954" y="1450"/>
                    <a:pt x="1954" y="1449"/>
                    <a:pt x="1955" y="1448"/>
                  </a:cubicBezTo>
                  <a:cubicBezTo>
                    <a:pt x="1955" y="1448"/>
                    <a:pt x="1955" y="1448"/>
                    <a:pt x="1955" y="1448"/>
                  </a:cubicBezTo>
                  <a:cubicBezTo>
                    <a:pt x="1955" y="1448"/>
                    <a:pt x="1955" y="1448"/>
                    <a:pt x="1955" y="1448"/>
                  </a:cubicBezTo>
                  <a:cubicBezTo>
                    <a:pt x="1955" y="1447"/>
                    <a:pt x="1955" y="1446"/>
                    <a:pt x="1956" y="1445"/>
                  </a:cubicBezTo>
                  <a:cubicBezTo>
                    <a:pt x="1998" y="1462"/>
                    <a:pt x="2055" y="1486"/>
                    <a:pt x="2098" y="1486"/>
                  </a:cubicBezTo>
                  <a:cubicBezTo>
                    <a:pt x="2097" y="1492"/>
                    <a:pt x="2095" y="1499"/>
                    <a:pt x="2092" y="1505"/>
                  </a:cubicBezTo>
                  <a:close/>
                  <a:moveTo>
                    <a:pt x="1951" y="1454"/>
                  </a:moveTo>
                  <a:cubicBezTo>
                    <a:pt x="1994" y="1472"/>
                    <a:pt x="2051" y="1496"/>
                    <a:pt x="2081" y="1526"/>
                  </a:cubicBezTo>
                  <a:cubicBezTo>
                    <a:pt x="2074" y="1534"/>
                    <a:pt x="2067" y="1542"/>
                    <a:pt x="2060" y="1549"/>
                  </a:cubicBezTo>
                  <a:cubicBezTo>
                    <a:pt x="2037" y="1512"/>
                    <a:pt x="1996" y="1478"/>
                    <a:pt x="1949" y="1458"/>
                  </a:cubicBezTo>
                  <a:cubicBezTo>
                    <a:pt x="1950" y="1457"/>
                    <a:pt x="1951" y="1456"/>
                    <a:pt x="1951" y="1454"/>
                  </a:cubicBezTo>
                  <a:close/>
                  <a:moveTo>
                    <a:pt x="1957" y="1441"/>
                  </a:moveTo>
                  <a:cubicBezTo>
                    <a:pt x="1958" y="1440"/>
                    <a:pt x="1958" y="1438"/>
                    <a:pt x="1958" y="1437"/>
                  </a:cubicBezTo>
                  <a:cubicBezTo>
                    <a:pt x="2005" y="1456"/>
                    <a:pt x="2058" y="1461"/>
                    <a:pt x="2101" y="1451"/>
                  </a:cubicBezTo>
                  <a:cubicBezTo>
                    <a:pt x="2101" y="1461"/>
                    <a:pt x="2100" y="1472"/>
                    <a:pt x="2099" y="1482"/>
                  </a:cubicBezTo>
                  <a:cubicBezTo>
                    <a:pt x="2057" y="1482"/>
                    <a:pt x="1999" y="1459"/>
                    <a:pt x="1957" y="1441"/>
                  </a:cubicBezTo>
                  <a:close/>
                  <a:moveTo>
                    <a:pt x="2100" y="1447"/>
                  </a:moveTo>
                  <a:cubicBezTo>
                    <a:pt x="2058" y="1457"/>
                    <a:pt x="2005" y="1452"/>
                    <a:pt x="1959" y="1433"/>
                  </a:cubicBezTo>
                  <a:cubicBezTo>
                    <a:pt x="1960" y="1431"/>
                    <a:pt x="1960" y="1429"/>
                    <a:pt x="1960" y="1428"/>
                  </a:cubicBezTo>
                  <a:cubicBezTo>
                    <a:pt x="2005" y="1447"/>
                    <a:pt x="2058" y="1437"/>
                    <a:pt x="2094" y="1413"/>
                  </a:cubicBezTo>
                  <a:cubicBezTo>
                    <a:pt x="2097" y="1422"/>
                    <a:pt x="2100" y="1434"/>
                    <a:pt x="2100" y="1447"/>
                  </a:cubicBezTo>
                  <a:close/>
                  <a:moveTo>
                    <a:pt x="1967" y="1395"/>
                  </a:moveTo>
                  <a:cubicBezTo>
                    <a:pt x="1970" y="1395"/>
                    <a:pt x="1973" y="1395"/>
                    <a:pt x="1976" y="1395"/>
                  </a:cubicBezTo>
                  <a:cubicBezTo>
                    <a:pt x="1986" y="1422"/>
                    <a:pt x="1986" y="1422"/>
                    <a:pt x="1986" y="1422"/>
                  </a:cubicBezTo>
                  <a:cubicBezTo>
                    <a:pt x="1983" y="1422"/>
                    <a:pt x="1979" y="1421"/>
                    <a:pt x="1976" y="1421"/>
                  </a:cubicBezTo>
                  <a:lnTo>
                    <a:pt x="1967" y="1395"/>
                  </a:lnTo>
                  <a:close/>
                  <a:moveTo>
                    <a:pt x="1980" y="1395"/>
                  </a:moveTo>
                  <a:cubicBezTo>
                    <a:pt x="1983" y="1395"/>
                    <a:pt x="1986" y="1395"/>
                    <a:pt x="1989" y="1395"/>
                  </a:cubicBezTo>
                  <a:cubicBezTo>
                    <a:pt x="2000" y="1424"/>
                    <a:pt x="2000" y="1424"/>
                    <a:pt x="2000" y="1424"/>
                  </a:cubicBezTo>
                  <a:cubicBezTo>
                    <a:pt x="1997" y="1424"/>
                    <a:pt x="1994" y="1423"/>
                    <a:pt x="1991" y="1423"/>
                  </a:cubicBezTo>
                  <a:lnTo>
                    <a:pt x="1980" y="1395"/>
                  </a:lnTo>
                  <a:close/>
                  <a:moveTo>
                    <a:pt x="1994" y="1395"/>
                  </a:moveTo>
                  <a:cubicBezTo>
                    <a:pt x="1997" y="1395"/>
                    <a:pt x="2000" y="1395"/>
                    <a:pt x="2004" y="1395"/>
                  </a:cubicBezTo>
                  <a:cubicBezTo>
                    <a:pt x="2018" y="1424"/>
                    <a:pt x="2018" y="1424"/>
                    <a:pt x="2018" y="1424"/>
                  </a:cubicBezTo>
                  <a:cubicBezTo>
                    <a:pt x="2013" y="1424"/>
                    <a:pt x="2009" y="1424"/>
                    <a:pt x="2004" y="1424"/>
                  </a:cubicBezTo>
                  <a:lnTo>
                    <a:pt x="1994" y="1395"/>
                  </a:lnTo>
                  <a:close/>
                  <a:moveTo>
                    <a:pt x="2008" y="1395"/>
                  </a:moveTo>
                  <a:cubicBezTo>
                    <a:pt x="2009" y="1395"/>
                    <a:pt x="2009" y="1395"/>
                    <a:pt x="2010" y="1395"/>
                  </a:cubicBezTo>
                  <a:cubicBezTo>
                    <a:pt x="2013" y="1395"/>
                    <a:pt x="2015" y="1395"/>
                    <a:pt x="2018" y="1395"/>
                  </a:cubicBezTo>
                  <a:cubicBezTo>
                    <a:pt x="2034" y="1422"/>
                    <a:pt x="2034" y="1422"/>
                    <a:pt x="2034" y="1422"/>
                  </a:cubicBezTo>
                  <a:cubicBezTo>
                    <a:pt x="2030" y="1423"/>
                    <a:pt x="2026" y="1423"/>
                    <a:pt x="2022" y="1423"/>
                  </a:cubicBezTo>
                  <a:lnTo>
                    <a:pt x="2008" y="1395"/>
                  </a:lnTo>
                  <a:close/>
                  <a:moveTo>
                    <a:pt x="2022" y="1395"/>
                  </a:moveTo>
                  <a:cubicBezTo>
                    <a:pt x="2025" y="1396"/>
                    <a:pt x="2029" y="1396"/>
                    <a:pt x="2032" y="1396"/>
                  </a:cubicBezTo>
                  <a:cubicBezTo>
                    <a:pt x="2051" y="1418"/>
                    <a:pt x="2051" y="1418"/>
                    <a:pt x="2051" y="1418"/>
                  </a:cubicBezTo>
                  <a:cubicBezTo>
                    <a:pt x="2046" y="1419"/>
                    <a:pt x="2042" y="1420"/>
                    <a:pt x="2038" y="1421"/>
                  </a:cubicBezTo>
                  <a:lnTo>
                    <a:pt x="2022" y="1395"/>
                  </a:lnTo>
                  <a:close/>
                  <a:moveTo>
                    <a:pt x="2037" y="1396"/>
                  </a:moveTo>
                  <a:cubicBezTo>
                    <a:pt x="2041" y="1396"/>
                    <a:pt x="2044" y="1396"/>
                    <a:pt x="2048" y="1395"/>
                  </a:cubicBezTo>
                  <a:cubicBezTo>
                    <a:pt x="2067" y="1413"/>
                    <a:pt x="2067" y="1413"/>
                    <a:pt x="2067" y="1413"/>
                  </a:cubicBezTo>
                  <a:cubicBezTo>
                    <a:pt x="2063" y="1415"/>
                    <a:pt x="2059" y="1416"/>
                    <a:pt x="2055" y="1417"/>
                  </a:cubicBezTo>
                  <a:lnTo>
                    <a:pt x="2037" y="1396"/>
                  </a:lnTo>
                  <a:close/>
                  <a:moveTo>
                    <a:pt x="2053" y="1395"/>
                  </a:moveTo>
                  <a:cubicBezTo>
                    <a:pt x="2056" y="1395"/>
                    <a:pt x="2060" y="1395"/>
                    <a:pt x="2063" y="1394"/>
                  </a:cubicBezTo>
                  <a:cubicBezTo>
                    <a:pt x="2081" y="1406"/>
                    <a:pt x="2081" y="1406"/>
                    <a:pt x="2081" y="1406"/>
                  </a:cubicBezTo>
                  <a:cubicBezTo>
                    <a:pt x="2078" y="1408"/>
                    <a:pt x="2074" y="1410"/>
                    <a:pt x="2071" y="1411"/>
                  </a:cubicBezTo>
                  <a:lnTo>
                    <a:pt x="2053" y="1395"/>
                  </a:lnTo>
                  <a:close/>
                  <a:moveTo>
                    <a:pt x="2069" y="1393"/>
                  </a:moveTo>
                  <a:cubicBezTo>
                    <a:pt x="2072" y="1393"/>
                    <a:pt x="2075" y="1392"/>
                    <a:pt x="2077" y="1392"/>
                  </a:cubicBezTo>
                  <a:cubicBezTo>
                    <a:pt x="2094" y="1399"/>
                    <a:pt x="2094" y="1399"/>
                    <a:pt x="2094" y="1399"/>
                  </a:cubicBezTo>
                  <a:cubicBezTo>
                    <a:pt x="2092" y="1400"/>
                    <a:pt x="2090" y="1401"/>
                    <a:pt x="2088" y="1402"/>
                  </a:cubicBezTo>
                  <a:cubicBezTo>
                    <a:pt x="2087" y="1403"/>
                    <a:pt x="2086" y="1404"/>
                    <a:pt x="2085" y="1404"/>
                  </a:cubicBezTo>
                  <a:lnTo>
                    <a:pt x="2069" y="1393"/>
                  </a:lnTo>
                  <a:close/>
                  <a:moveTo>
                    <a:pt x="2084" y="1390"/>
                  </a:moveTo>
                  <a:cubicBezTo>
                    <a:pt x="2087" y="1389"/>
                    <a:pt x="2090" y="1388"/>
                    <a:pt x="2093" y="1387"/>
                  </a:cubicBezTo>
                  <a:cubicBezTo>
                    <a:pt x="2105" y="1389"/>
                    <a:pt x="2105" y="1389"/>
                    <a:pt x="2105" y="1389"/>
                  </a:cubicBezTo>
                  <a:cubicBezTo>
                    <a:pt x="2102" y="1391"/>
                    <a:pt x="2100" y="1394"/>
                    <a:pt x="2097" y="1396"/>
                  </a:cubicBezTo>
                  <a:lnTo>
                    <a:pt x="2084" y="1390"/>
                  </a:lnTo>
                  <a:close/>
                  <a:moveTo>
                    <a:pt x="2099" y="1384"/>
                  </a:moveTo>
                  <a:cubicBezTo>
                    <a:pt x="2101" y="1382"/>
                    <a:pt x="2104" y="1381"/>
                    <a:pt x="2107" y="1379"/>
                  </a:cubicBezTo>
                  <a:cubicBezTo>
                    <a:pt x="2113" y="1378"/>
                    <a:pt x="2113" y="1378"/>
                    <a:pt x="2113" y="1378"/>
                  </a:cubicBezTo>
                  <a:cubicBezTo>
                    <a:pt x="2112" y="1381"/>
                    <a:pt x="2110" y="1383"/>
                    <a:pt x="2108" y="1386"/>
                  </a:cubicBezTo>
                  <a:lnTo>
                    <a:pt x="2099" y="1384"/>
                  </a:lnTo>
                  <a:close/>
                  <a:moveTo>
                    <a:pt x="2112" y="1374"/>
                  </a:moveTo>
                  <a:cubicBezTo>
                    <a:pt x="2115" y="1371"/>
                    <a:pt x="2118" y="1367"/>
                    <a:pt x="2121" y="1363"/>
                  </a:cubicBezTo>
                  <a:cubicBezTo>
                    <a:pt x="2120" y="1367"/>
                    <a:pt x="2118" y="1371"/>
                    <a:pt x="2116" y="1374"/>
                  </a:cubicBezTo>
                  <a:lnTo>
                    <a:pt x="2112" y="1374"/>
                  </a:lnTo>
                  <a:close/>
                  <a:moveTo>
                    <a:pt x="2106" y="1369"/>
                  </a:moveTo>
                  <a:cubicBezTo>
                    <a:pt x="2107" y="1364"/>
                    <a:pt x="2107" y="1364"/>
                    <a:pt x="2107" y="1364"/>
                  </a:cubicBezTo>
                  <a:cubicBezTo>
                    <a:pt x="2110" y="1363"/>
                    <a:pt x="2113" y="1362"/>
                    <a:pt x="2116" y="1360"/>
                  </a:cubicBezTo>
                  <a:cubicBezTo>
                    <a:pt x="2113" y="1364"/>
                    <a:pt x="2110" y="1367"/>
                    <a:pt x="2106" y="1369"/>
                  </a:cubicBezTo>
                  <a:close/>
                  <a:moveTo>
                    <a:pt x="2089" y="1378"/>
                  </a:moveTo>
                  <a:cubicBezTo>
                    <a:pt x="2086" y="1379"/>
                    <a:pt x="2083" y="1379"/>
                    <a:pt x="2079" y="1380"/>
                  </a:cubicBezTo>
                  <a:cubicBezTo>
                    <a:pt x="2084" y="1363"/>
                    <a:pt x="2084" y="1363"/>
                    <a:pt x="2084" y="1363"/>
                  </a:cubicBezTo>
                  <a:cubicBezTo>
                    <a:pt x="2086" y="1364"/>
                    <a:pt x="2089" y="1364"/>
                    <a:pt x="2092" y="1364"/>
                  </a:cubicBezTo>
                  <a:lnTo>
                    <a:pt x="2089" y="1378"/>
                  </a:lnTo>
                  <a:close/>
                  <a:moveTo>
                    <a:pt x="2075" y="1381"/>
                  </a:moveTo>
                  <a:cubicBezTo>
                    <a:pt x="2072" y="1381"/>
                    <a:pt x="2069" y="1382"/>
                    <a:pt x="2065" y="1382"/>
                  </a:cubicBezTo>
                  <a:cubicBezTo>
                    <a:pt x="2072" y="1360"/>
                    <a:pt x="2072" y="1360"/>
                    <a:pt x="2072" y="1360"/>
                  </a:cubicBezTo>
                  <a:cubicBezTo>
                    <a:pt x="2074" y="1361"/>
                    <a:pt x="2077" y="1362"/>
                    <a:pt x="2080" y="1362"/>
                  </a:cubicBezTo>
                  <a:lnTo>
                    <a:pt x="2075" y="1381"/>
                  </a:lnTo>
                  <a:close/>
                  <a:moveTo>
                    <a:pt x="2061" y="1382"/>
                  </a:moveTo>
                  <a:cubicBezTo>
                    <a:pt x="2058" y="1383"/>
                    <a:pt x="2054" y="1383"/>
                    <a:pt x="2051" y="1383"/>
                  </a:cubicBezTo>
                  <a:cubicBezTo>
                    <a:pt x="2060" y="1357"/>
                    <a:pt x="2060" y="1357"/>
                    <a:pt x="2060" y="1357"/>
                  </a:cubicBezTo>
                  <a:cubicBezTo>
                    <a:pt x="2061" y="1357"/>
                    <a:pt x="2062" y="1358"/>
                    <a:pt x="2063" y="1358"/>
                  </a:cubicBezTo>
                  <a:cubicBezTo>
                    <a:pt x="2064" y="1358"/>
                    <a:pt x="2066" y="1359"/>
                    <a:pt x="2068" y="1359"/>
                  </a:cubicBezTo>
                  <a:lnTo>
                    <a:pt x="2061" y="1382"/>
                  </a:lnTo>
                  <a:close/>
                  <a:moveTo>
                    <a:pt x="2047" y="1383"/>
                  </a:moveTo>
                  <a:cubicBezTo>
                    <a:pt x="2043" y="1383"/>
                    <a:pt x="2039" y="1383"/>
                    <a:pt x="2036" y="1383"/>
                  </a:cubicBezTo>
                  <a:cubicBezTo>
                    <a:pt x="2046" y="1354"/>
                    <a:pt x="2046" y="1354"/>
                    <a:pt x="2046" y="1354"/>
                  </a:cubicBezTo>
                  <a:cubicBezTo>
                    <a:pt x="2049" y="1354"/>
                    <a:pt x="2053" y="1355"/>
                    <a:pt x="2056" y="1356"/>
                  </a:cubicBezTo>
                  <a:lnTo>
                    <a:pt x="2047" y="1383"/>
                  </a:lnTo>
                  <a:close/>
                  <a:moveTo>
                    <a:pt x="2032" y="1383"/>
                  </a:moveTo>
                  <a:cubicBezTo>
                    <a:pt x="2028" y="1383"/>
                    <a:pt x="2024" y="1383"/>
                    <a:pt x="2020" y="1382"/>
                  </a:cubicBezTo>
                  <a:cubicBezTo>
                    <a:pt x="2031" y="1351"/>
                    <a:pt x="2031" y="1351"/>
                    <a:pt x="2031" y="1351"/>
                  </a:cubicBezTo>
                  <a:cubicBezTo>
                    <a:pt x="2035" y="1351"/>
                    <a:pt x="2039" y="1352"/>
                    <a:pt x="2042" y="1353"/>
                  </a:cubicBezTo>
                  <a:lnTo>
                    <a:pt x="2032" y="1383"/>
                  </a:lnTo>
                  <a:close/>
                  <a:moveTo>
                    <a:pt x="2016" y="1382"/>
                  </a:moveTo>
                  <a:cubicBezTo>
                    <a:pt x="2013" y="1382"/>
                    <a:pt x="2010" y="1382"/>
                    <a:pt x="2006" y="1382"/>
                  </a:cubicBezTo>
                  <a:cubicBezTo>
                    <a:pt x="2017" y="1349"/>
                    <a:pt x="2017" y="1349"/>
                    <a:pt x="2017" y="1349"/>
                  </a:cubicBezTo>
                  <a:cubicBezTo>
                    <a:pt x="2021" y="1349"/>
                    <a:pt x="2024" y="1350"/>
                    <a:pt x="2027" y="1350"/>
                  </a:cubicBezTo>
                  <a:lnTo>
                    <a:pt x="2016" y="1382"/>
                  </a:lnTo>
                  <a:close/>
                  <a:moveTo>
                    <a:pt x="2002" y="1382"/>
                  </a:moveTo>
                  <a:cubicBezTo>
                    <a:pt x="1999" y="1382"/>
                    <a:pt x="1996" y="1382"/>
                    <a:pt x="1993" y="1382"/>
                  </a:cubicBezTo>
                  <a:cubicBezTo>
                    <a:pt x="2002" y="1349"/>
                    <a:pt x="2002" y="1349"/>
                    <a:pt x="2002" y="1349"/>
                  </a:cubicBezTo>
                  <a:cubicBezTo>
                    <a:pt x="2006" y="1349"/>
                    <a:pt x="2009" y="1349"/>
                    <a:pt x="2013" y="1349"/>
                  </a:cubicBezTo>
                  <a:lnTo>
                    <a:pt x="2002" y="1382"/>
                  </a:lnTo>
                  <a:close/>
                  <a:moveTo>
                    <a:pt x="1989" y="1382"/>
                  </a:moveTo>
                  <a:cubicBezTo>
                    <a:pt x="1985" y="1382"/>
                    <a:pt x="1982" y="1382"/>
                    <a:pt x="1978" y="1382"/>
                  </a:cubicBezTo>
                  <a:cubicBezTo>
                    <a:pt x="1987" y="1351"/>
                    <a:pt x="1987" y="1351"/>
                    <a:pt x="1987" y="1351"/>
                  </a:cubicBezTo>
                  <a:cubicBezTo>
                    <a:pt x="1991" y="1351"/>
                    <a:pt x="1994" y="1350"/>
                    <a:pt x="1998" y="1350"/>
                  </a:cubicBezTo>
                  <a:lnTo>
                    <a:pt x="1989" y="1382"/>
                  </a:lnTo>
                  <a:close/>
                  <a:moveTo>
                    <a:pt x="1974" y="1382"/>
                  </a:moveTo>
                  <a:cubicBezTo>
                    <a:pt x="1971" y="1383"/>
                    <a:pt x="1968" y="1383"/>
                    <a:pt x="1965" y="1383"/>
                  </a:cubicBezTo>
                  <a:cubicBezTo>
                    <a:pt x="1971" y="1357"/>
                    <a:pt x="1971" y="1357"/>
                    <a:pt x="1971" y="1357"/>
                  </a:cubicBezTo>
                  <a:cubicBezTo>
                    <a:pt x="1975" y="1355"/>
                    <a:pt x="1979" y="1354"/>
                    <a:pt x="1983" y="1353"/>
                  </a:cubicBezTo>
                  <a:lnTo>
                    <a:pt x="1974" y="1382"/>
                  </a:lnTo>
                  <a:close/>
                  <a:moveTo>
                    <a:pt x="1961" y="1384"/>
                  </a:moveTo>
                  <a:cubicBezTo>
                    <a:pt x="1960" y="1384"/>
                    <a:pt x="1959" y="1384"/>
                    <a:pt x="1959" y="1384"/>
                  </a:cubicBezTo>
                  <a:cubicBezTo>
                    <a:pt x="1958" y="1378"/>
                    <a:pt x="1956" y="1372"/>
                    <a:pt x="1954" y="1366"/>
                  </a:cubicBezTo>
                  <a:cubicBezTo>
                    <a:pt x="1958" y="1363"/>
                    <a:pt x="1963" y="1361"/>
                    <a:pt x="1967" y="1359"/>
                  </a:cubicBezTo>
                  <a:lnTo>
                    <a:pt x="1961" y="1384"/>
                  </a:lnTo>
                  <a:close/>
                  <a:moveTo>
                    <a:pt x="1951" y="1446"/>
                  </a:moveTo>
                  <a:cubicBezTo>
                    <a:pt x="1951" y="1446"/>
                    <a:pt x="1951" y="1446"/>
                    <a:pt x="1951" y="1446"/>
                  </a:cubicBezTo>
                  <a:cubicBezTo>
                    <a:pt x="1951" y="1447"/>
                    <a:pt x="1951" y="1447"/>
                    <a:pt x="1951" y="1447"/>
                  </a:cubicBezTo>
                  <a:cubicBezTo>
                    <a:pt x="1933" y="1490"/>
                    <a:pt x="1863" y="1531"/>
                    <a:pt x="1791" y="1520"/>
                  </a:cubicBezTo>
                  <a:cubicBezTo>
                    <a:pt x="1791" y="1517"/>
                    <a:pt x="1790" y="1514"/>
                    <a:pt x="1788" y="1511"/>
                  </a:cubicBezTo>
                  <a:cubicBezTo>
                    <a:pt x="1851" y="1526"/>
                    <a:pt x="1928" y="1481"/>
                    <a:pt x="1943" y="1443"/>
                  </a:cubicBezTo>
                  <a:cubicBezTo>
                    <a:pt x="1959" y="1405"/>
                    <a:pt x="1937" y="1319"/>
                    <a:pt x="1881" y="1286"/>
                  </a:cubicBezTo>
                  <a:cubicBezTo>
                    <a:pt x="1885" y="1285"/>
                    <a:pt x="1887" y="1283"/>
                    <a:pt x="1890" y="1281"/>
                  </a:cubicBezTo>
                  <a:cubicBezTo>
                    <a:pt x="1949" y="1324"/>
                    <a:pt x="1969" y="1402"/>
                    <a:pt x="1951" y="1446"/>
                  </a:cubicBezTo>
                  <a:close/>
                  <a:moveTo>
                    <a:pt x="2013" y="1604"/>
                  </a:moveTo>
                  <a:cubicBezTo>
                    <a:pt x="2013" y="1601"/>
                    <a:pt x="2012" y="1598"/>
                    <a:pt x="2011" y="1595"/>
                  </a:cubicBezTo>
                  <a:cubicBezTo>
                    <a:pt x="2019" y="1600"/>
                    <a:pt x="2019" y="1600"/>
                    <a:pt x="2019" y="1600"/>
                  </a:cubicBezTo>
                  <a:cubicBezTo>
                    <a:pt x="2019" y="1603"/>
                    <a:pt x="2018" y="1606"/>
                    <a:pt x="2018" y="1609"/>
                  </a:cubicBezTo>
                  <a:lnTo>
                    <a:pt x="2013" y="1604"/>
                  </a:lnTo>
                  <a:close/>
                  <a:moveTo>
                    <a:pt x="2017" y="1614"/>
                  </a:moveTo>
                  <a:cubicBezTo>
                    <a:pt x="2015" y="1618"/>
                    <a:pt x="2014" y="1622"/>
                    <a:pt x="2012" y="1626"/>
                  </a:cubicBezTo>
                  <a:cubicBezTo>
                    <a:pt x="2013" y="1621"/>
                    <a:pt x="2014" y="1616"/>
                    <a:pt x="2014" y="1611"/>
                  </a:cubicBezTo>
                  <a:lnTo>
                    <a:pt x="2017" y="1614"/>
                  </a:lnTo>
                  <a:close/>
                  <a:moveTo>
                    <a:pt x="2009" y="1589"/>
                  </a:moveTo>
                  <a:cubicBezTo>
                    <a:pt x="2008" y="1586"/>
                    <a:pt x="2007" y="1583"/>
                    <a:pt x="2005" y="1580"/>
                  </a:cubicBezTo>
                  <a:cubicBezTo>
                    <a:pt x="2019" y="1585"/>
                    <a:pt x="2019" y="1585"/>
                    <a:pt x="2019" y="1585"/>
                  </a:cubicBezTo>
                  <a:cubicBezTo>
                    <a:pt x="2019" y="1589"/>
                    <a:pt x="2019" y="1592"/>
                    <a:pt x="2019" y="1596"/>
                  </a:cubicBezTo>
                  <a:lnTo>
                    <a:pt x="2009" y="1589"/>
                  </a:lnTo>
                  <a:close/>
                  <a:moveTo>
                    <a:pt x="1916" y="1501"/>
                  </a:moveTo>
                  <a:cubicBezTo>
                    <a:pt x="1918" y="1503"/>
                    <a:pt x="1920" y="1506"/>
                    <a:pt x="1922" y="1508"/>
                  </a:cubicBezTo>
                  <a:cubicBezTo>
                    <a:pt x="1907" y="1535"/>
                    <a:pt x="1907" y="1535"/>
                    <a:pt x="1907" y="1535"/>
                  </a:cubicBezTo>
                  <a:cubicBezTo>
                    <a:pt x="1905" y="1532"/>
                    <a:pt x="1903" y="1528"/>
                    <a:pt x="1902" y="1524"/>
                  </a:cubicBezTo>
                  <a:lnTo>
                    <a:pt x="1916" y="1501"/>
                  </a:lnTo>
                  <a:close/>
                  <a:moveTo>
                    <a:pt x="1900" y="1519"/>
                  </a:moveTo>
                  <a:cubicBezTo>
                    <a:pt x="1899" y="1515"/>
                    <a:pt x="1897" y="1510"/>
                    <a:pt x="1896" y="1506"/>
                  </a:cubicBezTo>
                  <a:cubicBezTo>
                    <a:pt x="1902" y="1503"/>
                    <a:pt x="1907" y="1499"/>
                    <a:pt x="1913" y="1496"/>
                  </a:cubicBezTo>
                  <a:cubicBezTo>
                    <a:pt x="1913" y="1496"/>
                    <a:pt x="1913" y="1497"/>
                    <a:pt x="1914" y="1497"/>
                  </a:cubicBezTo>
                  <a:lnTo>
                    <a:pt x="1900" y="1519"/>
                  </a:lnTo>
                  <a:close/>
                  <a:moveTo>
                    <a:pt x="1925" y="1511"/>
                  </a:moveTo>
                  <a:cubicBezTo>
                    <a:pt x="1927" y="1514"/>
                    <a:pt x="1930" y="1516"/>
                    <a:pt x="1932" y="1519"/>
                  </a:cubicBezTo>
                  <a:cubicBezTo>
                    <a:pt x="1916" y="1548"/>
                    <a:pt x="1916" y="1548"/>
                    <a:pt x="1916" y="1548"/>
                  </a:cubicBezTo>
                  <a:cubicBezTo>
                    <a:pt x="1914" y="1545"/>
                    <a:pt x="1911" y="1542"/>
                    <a:pt x="1910" y="1539"/>
                  </a:cubicBezTo>
                  <a:lnTo>
                    <a:pt x="1925" y="1511"/>
                  </a:lnTo>
                  <a:close/>
                  <a:moveTo>
                    <a:pt x="1935" y="1522"/>
                  </a:moveTo>
                  <a:cubicBezTo>
                    <a:pt x="1937" y="1524"/>
                    <a:pt x="1939" y="1526"/>
                    <a:pt x="1942" y="1528"/>
                  </a:cubicBezTo>
                  <a:cubicBezTo>
                    <a:pt x="1926" y="1559"/>
                    <a:pt x="1926" y="1559"/>
                    <a:pt x="1926" y="1559"/>
                  </a:cubicBezTo>
                  <a:cubicBezTo>
                    <a:pt x="1923" y="1557"/>
                    <a:pt x="1921" y="1554"/>
                    <a:pt x="1918" y="1551"/>
                  </a:cubicBezTo>
                  <a:lnTo>
                    <a:pt x="1935" y="1522"/>
                  </a:lnTo>
                  <a:close/>
                  <a:moveTo>
                    <a:pt x="1945" y="1531"/>
                  </a:moveTo>
                  <a:cubicBezTo>
                    <a:pt x="1947" y="1533"/>
                    <a:pt x="1949" y="1535"/>
                    <a:pt x="1952" y="1538"/>
                  </a:cubicBezTo>
                  <a:cubicBezTo>
                    <a:pt x="1937" y="1568"/>
                    <a:pt x="1937" y="1568"/>
                    <a:pt x="1937" y="1568"/>
                  </a:cubicBezTo>
                  <a:cubicBezTo>
                    <a:pt x="1934" y="1566"/>
                    <a:pt x="1932" y="1564"/>
                    <a:pt x="1929" y="1562"/>
                  </a:cubicBezTo>
                  <a:lnTo>
                    <a:pt x="1945" y="1531"/>
                  </a:lnTo>
                  <a:close/>
                  <a:moveTo>
                    <a:pt x="1955" y="1541"/>
                  </a:moveTo>
                  <a:cubicBezTo>
                    <a:pt x="1958" y="1543"/>
                    <a:pt x="1960" y="1546"/>
                    <a:pt x="1963" y="1548"/>
                  </a:cubicBezTo>
                  <a:cubicBezTo>
                    <a:pt x="1949" y="1577"/>
                    <a:pt x="1949" y="1577"/>
                    <a:pt x="1949" y="1577"/>
                  </a:cubicBezTo>
                  <a:cubicBezTo>
                    <a:pt x="1946" y="1575"/>
                    <a:pt x="1943" y="1573"/>
                    <a:pt x="1940" y="1571"/>
                  </a:cubicBezTo>
                  <a:lnTo>
                    <a:pt x="1955" y="1541"/>
                  </a:lnTo>
                  <a:close/>
                  <a:moveTo>
                    <a:pt x="1966" y="1551"/>
                  </a:moveTo>
                  <a:cubicBezTo>
                    <a:pt x="1969" y="1554"/>
                    <a:pt x="1971" y="1556"/>
                    <a:pt x="1974" y="1559"/>
                  </a:cubicBezTo>
                  <a:cubicBezTo>
                    <a:pt x="1961" y="1584"/>
                    <a:pt x="1961" y="1584"/>
                    <a:pt x="1961" y="1584"/>
                  </a:cubicBezTo>
                  <a:cubicBezTo>
                    <a:pt x="1959" y="1583"/>
                    <a:pt x="1956" y="1581"/>
                    <a:pt x="1953" y="1579"/>
                  </a:cubicBezTo>
                  <a:lnTo>
                    <a:pt x="1966" y="1551"/>
                  </a:lnTo>
                  <a:close/>
                  <a:moveTo>
                    <a:pt x="1977" y="1562"/>
                  </a:moveTo>
                  <a:cubicBezTo>
                    <a:pt x="1979" y="1564"/>
                    <a:pt x="1981" y="1567"/>
                    <a:pt x="1984" y="1569"/>
                  </a:cubicBezTo>
                  <a:cubicBezTo>
                    <a:pt x="1972" y="1591"/>
                    <a:pt x="1972" y="1591"/>
                    <a:pt x="1972" y="1591"/>
                  </a:cubicBezTo>
                  <a:cubicBezTo>
                    <a:pt x="1971" y="1590"/>
                    <a:pt x="1969" y="1589"/>
                    <a:pt x="1967" y="1588"/>
                  </a:cubicBezTo>
                  <a:cubicBezTo>
                    <a:pt x="1967" y="1587"/>
                    <a:pt x="1966" y="1587"/>
                    <a:pt x="1965" y="1586"/>
                  </a:cubicBezTo>
                  <a:lnTo>
                    <a:pt x="1977" y="1562"/>
                  </a:lnTo>
                  <a:close/>
                  <a:moveTo>
                    <a:pt x="1986" y="1572"/>
                  </a:moveTo>
                  <a:cubicBezTo>
                    <a:pt x="1989" y="1575"/>
                    <a:pt x="1991" y="1578"/>
                    <a:pt x="1992" y="1581"/>
                  </a:cubicBezTo>
                  <a:cubicBezTo>
                    <a:pt x="1983" y="1597"/>
                    <a:pt x="1983" y="1597"/>
                    <a:pt x="1983" y="1597"/>
                  </a:cubicBezTo>
                  <a:cubicBezTo>
                    <a:pt x="1980" y="1595"/>
                    <a:pt x="1978" y="1594"/>
                    <a:pt x="1975" y="1592"/>
                  </a:cubicBezTo>
                  <a:lnTo>
                    <a:pt x="1986" y="1572"/>
                  </a:lnTo>
                  <a:close/>
                  <a:moveTo>
                    <a:pt x="1995" y="1584"/>
                  </a:moveTo>
                  <a:cubicBezTo>
                    <a:pt x="1997" y="1587"/>
                    <a:pt x="1998" y="1590"/>
                    <a:pt x="2000" y="1592"/>
                  </a:cubicBezTo>
                  <a:cubicBezTo>
                    <a:pt x="1993" y="1604"/>
                    <a:pt x="1993" y="1604"/>
                    <a:pt x="1993" y="1604"/>
                  </a:cubicBezTo>
                  <a:cubicBezTo>
                    <a:pt x="1991" y="1602"/>
                    <a:pt x="1988" y="1601"/>
                    <a:pt x="1986" y="1599"/>
                  </a:cubicBezTo>
                  <a:lnTo>
                    <a:pt x="1995" y="1584"/>
                  </a:lnTo>
                  <a:close/>
                  <a:moveTo>
                    <a:pt x="2002" y="1597"/>
                  </a:moveTo>
                  <a:cubicBezTo>
                    <a:pt x="2003" y="1599"/>
                    <a:pt x="2004" y="1602"/>
                    <a:pt x="2005" y="1605"/>
                  </a:cubicBezTo>
                  <a:cubicBezTo>
                    <a:pt x="2000" y="1612"/>
                    <a:pt x="2000" y="1612"/>
                    <a:pt x="2000" y="1612"/>
                  </a:cubicBezTo>
                  <a:cubicBezTo>
                    <a:pt x="1999" y="1610"/>
                    <a:pt x="1997" y="1608"/>
                    <a:pt x="1996" y="1607"/>
                  </a:cubicBezTo>
                  <a:lnTo>
                    <a:pt x="2002" y="1597"/>
                  </a:lnTo>
                  <a:close/>
                  <a:moveTo>
                    <a:pt x="2006" y="1611"/>
                  </a:moveTo>
                  <a:cubicBezTo>
                    <a:pt x="2007" y="1615"/>
                    <a:pt x="2007" y="1619"/>
                    <a:pt x="2007" y="1624"/>
                  </a:cubicBezTo>
                  <a:cubicBezTo>
                    <a:pt x="2006" y="1621"/>
                    <a:pt x="2005" y="1618"/>
                    <a:pt x="2003" y="1615"/>
                  </a:cubicBezTo>
                  <a:lnTo>
                    <a:pt x="2006" y="1611"/>
                  </a:lnTo>
                  <a:close/>
                  <a:moveTo>
                    <a:pt x="1957" y="1538"/>
                  </a:moveTo>
                  <a:cubicBezTo>
                    <a:pt x="1943" y="1524"/>
                    <a:pt x="1927" y="1510"/>
                    <a:pt x="1916" y="1494"/>
                  </a:cubicBezTo>
                  <a:cubicBezTo>
                    <a:pt x="1917" y="1493"/>
                    <a:pt x="1918" y="1492"/>
                    <a:pt x="1919" y="1492"/>
                  </a:cubicBezTo>
                  <a:cubicBezTo>
                    <a:pt x="1930" y="1504"/>
                    <a:pt x="1942" y="1516"/>
                    <a:pt x="1954" y="1527"/>
                  </a:cubicBezTo>
                  <a:cubicBezTo>
                    <a:pt x="1981" y="1553"/>
                    <a:pt x="2008" y="1578"/>
                    <a:pt x="2010" y="1608"/>
                  </a:cubicBezTo>
                  <a:cubicBezTo>
                    <a:pt x="2004" y="1581"/>
                    <a:pt x="1981" y="1560"/>
                    <a:pt x="1957" y="1538"/>
                  </a:cubicBezTo>
                  <a:close/>
                  <a:moveTo>
                    <a:pt x="2002" y="1574"/>
                  </a:moveTo>
                  <a:cubicBezTo>
                    <a:pt x="2000" y="1572"/>
                    <a:pt x="1999" y="1570"/>
                    <a:pt x="1997" y="1567"/>
                  </a:cubicBezTo>
                  <a:cubicBezTo>
                    <a:pt x="2016" y="1571"/>
                    <a:pt x="2016" y="1571"/>
                    <a:pt x="2016" y="1571"/>
                  </a:cubicBezTo>
                  <a:cubicBezTo>
                    <a:pt x="2016" y="1572"/>
                    <a:pt x="2017" y="1573"/>
                    <a:pt x="2017" y="1574"/>
                  </a:cubicBezTo>
                  <a:cubicBezTo>
                    <a:pt x="2017" y="1577"/>
                    <a:pt x="2018" y="1579"/>
                    <a:pt x="2018" y="1581"/>
                  </a:cubicBezTo>
                  <a:lnTo>
                    <a:pt x="2002" y="1574"/>
                  </a:lnTo>
                  <a:close/>
                  <a:moveTo>
                    <a:pt x="1993" y="1562"/>
                  </a:moveTo>
                  <a:cubicBezTo>
                    <a:pt x="1991" y="1560"/>
                    <a:pt x="1989" y="1557"/>
                    <a:pt x="1987" y="1555"/>
                  </a:cubicBezTo>
                  <a:cubicBezTo>
                    <a:pt x="2011" y="1556"/>
                    <a:pt x="2011" y="1556"/>
                    <a:pt x="2011" y="1556"/>
                  </a:cubicBezTo>
                  <a:cubicBezTo>
                    <a:pt x="2012" y="1559"/>
                    <a:pt x="2014" y="1563"/>
                    <a:pt x="2015" y="1567"/>
                  </a:cubicBezTo>
                  <a:lnTo>
                    <a:pt x="1993" y="1562"/>
                  </a:lnTo>
                  <a:close/>
                  <a:moveTo>
                    <a:pt x="1983" y="1551"/>
                  </a:moveTo>
                  <a:cubicBezTo>
                    <a:pt x="1981" y="1548"/>
                    <a:pt x="1978" y="1546"/>
                    <a:pt x="1976" y="1543"/>
                  </a:cubicBezTo>
                  <a:cubicBezTo>
                    <a:pt x="2004" y="1540"/>
                    <a:pt x="2004" y="1540"/>
                    <a:pt x="2004" y="1540"/>
                  </a:cubicBezTo>
                  <a:cubicBezTo>
                    <a:pt x="2006" y="1544"/>
                    <a:pt x="2008" y="1548"/>
                    <a:pt x="2009" y="1552"/>
                  </a:cubicBezTo>
                  <a:lnTo>
                    <a:pt x="1983" y="1551"/>
                  </a:lnTo>
                  <a:close/>
                  <a:moveTo>
                    <a:pt x="1972" y="1540"/>
                  </a:moveTo>
                  <a:cubicBezTo>
                    <a:pt x="1970" y="1537"/>
                    <a:pt x="1968" y="1535"/>
                    <a:pt x="1965" y="1533"/>
                  </a:cubicBezTo>
                  <a:cubicBezTo>
                    <a:pt x="1995" y="1526"/>
                    <a:pt x="1995" y="1526"/>
                    <a:pt x="1995" y="1526"/>
                  </a:cubicBezTo>
                  <a:cubicBezTo>
                    <a:pt x="1997" y="1529"/>
                    <a:pt x="1999" y="1533"/>
                    <a:pt x="2002" y="1537"/>
                  </a:cubicBezTo>
                  <a:lnTo>
                    <a:pt x="1972" y="1540"/>
                  </a:lnTo>
                  <a:close/>
                  <a:moveTo>
                    <a:pt x="1962" y="1530"/>
                  </a:moveTo>
                  <a:cubicBezTo>
                    <a:pt x="1960" y="1528"/>
                    <a:pt x="1958" y="1526"/>
                    <a:pt x="1957" y="1524"/>
                  </a:cubicBezTo>
                  <a:cubicBezTo>
                    <a:pt x="1956" y="1524"/>
                    <a:pt x="1955" y="1523"/>
                    <a:pt x="1955" y="1523"/>
                  </a:cubicBezTo>
                  <a:cubicBezTo>
                    <a:pt x="1985" y="1513"/>
                    <a:pt x="1985" y="1513"/>
                    <a:pt x="1985" y="1513"/>
                  </a:cubicBezTo>
                  <a:cubicBezTo>
                    <a:pt x="1987" y="1516"/>
                    <a:pt x="1990" y="1519"/>
                    <a:pt x="1992" y="1522"/>
                  </a:cubicBezTo>
                  <a:lnTo>
                    <a:pt x="1962" y="1530"/>
                  </a:lnTo>
                  <a:close/>
                  <a:moveTo>
                    <a:pt x="1952" y="1520"/>
                  </a:moveTo>
                  <a:cubicBezTo>
                    <a:pt x="1949" y="1518"/>
                    <a:pt x="1947" y="1515"/>
                    <a:pt x="1945" y="1513"/>
                  </a:cubicBezTo>
                  <a:cubicBezTo>
                    <a:pt x="1973" y="1500"/>
                    <a:pt x="1973" y="1500"/>
                    <a:pt x="1973" y="1500"/>
                  </a:cubicBezTo>
                  <a:cubicBezTo>
                    <a:pt x="1976" y="1503"/>
                    <a:pt x="1979" y="1506"/>
                    <a:pt x="1982" y="1510"/>
                  </a:cubicBezTo>
                  <a:lnTo>
                    <a:pt x="1952" y="1520"/>
                  </a:lnTo>
                  <a:close/>
                  <a:moveTo>
                    <a:pt x="1942" y="1510"/>
                  </a:moveTo>
                  <a:cubicBezTo>
                    <a:pt x="1939" y="1508"/>
                    <a:pt x="1937" y="1506"/>
                    <a:pt x="1935" y="1504"/>
                  </a:cubicBezTo>
                  <a:cubicBezTo>
                    <a:pt x="1963" y="1491"/>
                    <a:pt x="1963" y="1491"/>
                    <a:pt x="1963" y="1491"/>
                  </a:cubicBezTo>
                  <a:cubicBezTo>
                    <a:pt x="1965" y="1493"/>
                    <a:pt x="1967" y="1495"/>
                    <a:pt x="1970" y="1497"/>
                  </a:cubicBezTo>
                  <a:lnTo>
                    <a:pt x="1942" y="1510"/>
                  </a:lnTo>
                  <a:close/>
                  <a:moveTo>
                    <a:pt x="1932" y="1501"/>
                  </a:moveTo>
                  <a:cubicBezTo>
                    <a:pt x="1930" y="1498"/>
                    <a:pt x="1928" y="1496"/>
                    <a:pt x="1926" y="1494"/>
                  </a:cubicBezTo>
                  <a:cubicBezTo>
                    <a:pt x="1950" y="1482"/>
                    <a:pt x="1950" y="1482"/>
                    <a:pt x="1950" y="1482"/>
                  </a:cubicBezTo>
                  <a:cubicBezTo>
                    <a:pt x="1953" y="1484"/>
                    <a:pt x="1956" y="1486"/>
                    <a:pt x="1959" y="1488"/>
                  </a:cubicBezTo>
                  <a:lnTo>
                    <a:pt x="1932" y="1501"/>
                  </a:lnTo>
                  <a:close/>
                  <a:moveTo>
                    <a:pt x="1923" y="1491"/>
                  </a:moveTo>
                  <a:cubicBezTo>
                    <a:pt x="1923" y="1490"/>
                    <a:pt x="1922" y="1490"/>
                    <a:pt x="1922" y="1489"/>
                  </a:cubicBezTo>
                  <a:cubicBezTo>
                    <a:pt x="1927" y="1485"/>
                    <a:pt x="1933" y="1480"/>
                    <a:pt x="1937" y="1475"/>
                  </a:cubicBezTo>
                  <a:cubicBezTo>
                    <a:pt x="1940" y="1476"/>
                    <a:pt x="1943" y="1478"/>
                    <a:pt x="1946" y="1480"/>
                  </a:cubicBezTo>
                  <a:lnTo>
                    <a:pt x="1923" y="1491"/>
                  </a:lnTo>
                  <a:close/>
                  <a:moveTo>
                    <a:pt x="1922" y="1575"/>
                  </a:moveTo>
                  <a:cubicBezTo>
                    <a:pt x="1923" y="1577"/>
                    <a:pt x="1925" y="1578"/>
                    <a:pt x="1927" y="1579"/>
                  </a:cubicBezTo>
                  <a:cubicBezTo>
                    <a:pt x="1928" y="1608"/>
                    <a:pt x="1925" y="1631"/>
                    <a:pt x="1912" y="1648"/>
                  </a:cubicBezTo>
                  <a:cubicBezTo>
                    <a:pt x="1924" y="1628"/>
                    <a:pt x="1924" y="1602"/>
                    <a:pt x="1922" y="1575"/>
                  </a:cubicBezTo>
                  <a:close/>
                  <a:moveTo>
                    <a:pt x="1931" y="1592"/>
                  </a:moveTo>
                  <a:cubicBezTo>
                    <a:pt x="1948" y="1608"/>
                    <a:pt x="1948" y="1608"/>
                    <a:pt x="1948" y="1608"/>
                  </a:cubicBezTo>
                  <a:cubicBezTo>
                    <a:pt x="1947" y="1612"/>
                    <a:pt x="1945" y="1616"/>
                    <a:pt x="1944" y="1619"/>
                  </a:cubicBezTo>
                  <a:cubicBezTo>
                    <a:pt x="1931" y="1602"/>
                    <a:pt x="1931" y="1602"/>
                    <a:pt x="1931" y="1602"/>
                  </a:cubicBezTo>
                  <a:cubicBezTo>
                    <a:pt x="1931" y="1598"/>
                    <a:pt x="1931" y="1595"/>
                    <a:pt x="1931" y="1592"/>
                  </a:cubicBezTo>
                  <a:close/>
                  <a:moveTo>
                    <a:pt x="1931" y="1582"/>
                  </a:moveTo>
                  <a:cubicBezTo>
                    <a:pt x="1938" y="1587"/>
                    <a:pt x="1945" y="1592"/>
                    <a:pt x="1952" y="1596"/>
                  </a:cubicBezTo>
                  <a:cubicBezTo>
                    <a:pt x="1951" y="1599"/>
                    <a:pt x="1951" y="1601"/>
                    <a:pt x="1950" y="1604"/>
                  </a:cubicBezTo>
                  <a:cubicBezTo>
                    <a:pt x="1931" y="1586"/>
                    <a:pt x="1931" y="1586"/>
                    <a:pt x="1931" y="1586"/>
                  </a:cubicBezTo>
                  <a:cubicBezTo>
                    <a:pt x="1931" y="1585"/>
                    <a:pt x="1931" y="1584"/>
                    <a:pt x="1931" y="1582"/>
                  </a:cubicBezTo>
                  <a:close/>
                  <a:moveTo>
                    <a:pt x="1942" y="1623"/>
                  </a:moveTo>
                  <a:cubicBezTo>
                    <a:pt x="1940" y="1626"/>
                    <a:pt x="1939" y="1629"/>
                    <a:pt x="1937" y="1632"/>
                  </a:cubicBezTo>
                  <a:cubicBezTo>
                    <a:pt x="1929" y="1616"/>
                    <a:pt x="1929" y="1616"/>
                    <a:pt x="1929" y="1616"/>
                  </a:cubicBezTo>
                  <a:cubicBezTo>
                    <a:pt x="1930" y="1613"/>
                    <a:pt x="1930" y="1610"/>
                    <a:pt x="1930" y="1607"/>
                  </a:cubicBezTo>
                  <a:lnTo>
                    <a:pt x="1942" y="1623"/>
                  </a:lnTo>
                  <a:close/>
                  <a:moveTo>
                    <a:pt x="1934" y="1635"/>
                  </a:moveTo>
                  <a:cubicBezTo>
                    <a:pt x="1932" y="1638"/>
                    <a:pt x="1930" y="1641"/>
                    <a:pt x="1928" y="1643"/>
                  </a:cubicBezTo>
                  <a:cubicBezTo>
                    <a:pt x="1925" y="1631"/>
                    <a:pt x="1925" y="1631"/>
                    <a:pt x="1925" y="1631"/>
                  </a:cubicBezTo>
                  <a:cubicBezTo>
                    <a:pt x="1926" y="1628"/>
                    <a:pt x="1927" y="1625"/>
                    <a:pt x="1928" y="1622"/>
                  </a:cubicBezTo>
                  <a:lnTo>
                    <a:pt x="1934" y="1635"/>
                  </a:lnTo>
                  <a:close/>
                  <a:moveTo>
                    <a:pt x="1925" y="1647"/>
                  </a:moveTo>
                  <a:cubicBezTo>
                    <a:pt x="1922" y="1649"/>
                    <a:pt x="1920" y="1651"/>
                    <a:pt x="1918" y="1653"/>
                  </a:cubicBezTo>
                  <a:cubicBezTo>
                    <a:pt x="1918" y="1646"/>
                    <a:pt x="1918" y="1646"/>
                    <a:pt x="1918" y="1646"/>
                  </a:cubicBezTo>
                  <a:cubicBezTo>
                    <a:pt x="1920" y="1643"/>
                    <a:pt x="1921" y="1640"/>
                    <a:pt x="1922" y="1638"/>
                  </a:cubicBezTo>
                  <a:lnTo>
                    <a:pt x="1925" y="1647"/>
                  </a:lnTo>
                  <a:close/>
                  <a:moveTo>
                    <a:pt x="1903" y="1636"/>
                  </a:moveTo>
                  <a:cubicBezTo>
                    <a:pt x="1914" y="1633"/>
                    <a:pt x="1914" y="1633"/>
                    <a:pt x="1914" y="1633"/>
                  </a:cubicBezTo>
                  <a:cubicBezTo>
                    <a:pt x="1913" y="1636"/>
                    <a:pt x="1912" y="1639"/>
                    <a:pt x="1911" y="1641"/>
                  </a:cubicBezTo>
                  <a:cubicBezTo>
                    <a:pt x="1903" y="1643"/>
                    <a:pt x="1903" y="1643"/>
                    <a:pt x="1903" y="1643"/>
                  </a:cubicBezTo>
                  <a:cubicBezTo>
                    <a:pt x="1903" y="1641"/>
                    <a:pt x="1903" y="1639"/>
                    <a:pt x="1903" y="1636"/>
                  </a:cubicBezTo>
                  <a:close/>
                  <a:moveTo>
                    <a:pt x="1903" y="1632"/>
                  </a:moveTo>
                  <a:cubicBezTo>
                    <a:pt x="1902" y="1630"/>
                    <a:pt x="1901" y="1627"/>
                    <a:pt x="1901" y="1624"/>
                  </a:cubicBezTo>
                  <a:cubicBezTo>
                    <a:pt x="1917" y="1619"/>
                    <a:pt x="1917" y="1619"/>
                    <a:pt x="1917" y="1619"/>
                  </a:cubicBezTo>
                  <a:cubicBezTo>
                    <a:pt x="1917" y="1622"/>
                    <a:pt x="1916" y="1625"/>
                    <a:pt x="1916" y="1628"/>
                  </a:cubicBezTo>
                  <a:lnTo>
                    <a:pt x="1903" y="1632"/>
                  </a:lnTo>
                  <a:close/>
                  <a:moveTo>
                    <a:pt x="1900" y="1620"/>
                  </a:moveTo>
                  <a:cubicBezTo>
                    <a:pt x="1899" y="1618"/>
                    <a:pt x="1898" y="1615"/>
                    <a:pt x="1897" y="1612"/>
                  </a:cubicBezTo>
                  <a:cubicBezTo>
                    <a:pt x="1919" y="1604"/>
                    <a:pt x="1919" y="1604"/>
                    <a:pt x="1919" y="1604"/>
                  </a:cubicBezTo>
                  <a:cubicBezTo>
                    <a:pt x="1919" y="1608"/>
                    <a:pt x="1918" y="1611"/>
                    <a:pt x="1918" y="1615"/>
                  </a:cubicBezTo>
                  <a:lnTo>
                    <a:pt x="1900" y="1620"/>
                  </a:lnTo>
                  <a:close/>
                  <a:moveTo>
                    <a:pt x="1903" y="1647"/>
                  </a:moveTo>
                  <a:cubicBezTo>
                    <a:pt x="1908" y="1646"/>
                    <a:pt x="1908" y="1646"/>
                    <a:pt x="1908" y="1646"/>
                  </a:cubicBezTo>
                  <a:cubicBezTo>
                    <a:pt x="1906" y="1650"/>
                    <a:pt x="1903" y="1653"/>
                    <a:pt x="1900" y="1657"/>
                  </a:cubicBezTo>
                  <a:cubicBezTo>
                    <a:pt x="1901" y="1654"/>
                    <a:pt x="1902" y="1651"/>
                    <a:pt x="1903" y="1647"/>
                  </a:cubicBezTo>
                  <a:close/>
                  <a:moveTo>
                    <a:pt x="1914" y="1651"/>
                  </a:moveTo>
                  <a:cubicBezTo>
                    <a:pt x="1914" y="1656"/>
                    <a:pt x="1914" y="1656"/>
                    <a:pt x="1914" y="1656"/>
                  </a:cubicBezTo>
                  <a:cubicBezTo>
                    <a:pt x="1910" y="1658"/>
                    <a:pt x="1906" y="1660"/>
                    <a:pt x="1902" y="1662"/>
                  </a:cubicBezTo>
                  <a:cubicBezTo>
                    <a:pt x="1907" y="1658"/>
                    <a:pt x="1911" y="1655"/>
                    <a:pt x="1914" y="1651"/>
                  </a:cubicBezTo>
                  <a:close/>
                  <a:moveTo>
                    <a:pt x="1896" y="1608"/>
                  </a:moveTo>
                  <a:cubicBezTo>
                    <a:pt x="1895" y="1607"/>
                    <a:pt x="1895" y="1605"/>
                    <a:pt x="1894" y="1603"/>
                  </a:cubicBezTo>
                  <a:cubicBezTo>
                    <a:pt x="1894" y="1603"/>
                    <a:pt x="1894" y="1602"/>
                    <a:pt x="1893" y="1601"/>
                  </a:cubicBezTo>
                  <a:cubicBezTo>
                    <a:pt x="1919" y="1590"/>
                    <a:pt x="1919" y="1590"/>
                    <a:pt x="1919" y="1590"/>
                  </a:cubicBezTo>
                  <a:cubicBezTo>
                    <a:pt x="1919" y="1594"/>
                    <a:pt x="1919" y="1597"/>
                    <a:pt x="1919" y="1600"/>
                  </a:cubicBezTo>
                  <a:lnTo>
                    <a:pt x="1896" y="1608"/>
                  </a:lnTo>
                  <a:close/>
                  <a:moveTo>
                    <a:pt x="1892" y="1597"/>
                  </a:moveTo>
                  <a:cubicBezTo>
                    <a:pt x="1891" y="1594"/>
                    <a:pt x="1890" y="1590"/>
                    <a:pt x="1889" y="1587"/>
                  </a:cubicBezTo>
                  <a:cubicBezTo>
                    <a:pt x="1918" y="1575"/>
                    <a:pt x="1918" y="1575"/>
                    <a:pt x="1918" y="1575"/>
                  </a:cubicBezTo>
                  <a:cubicBezTo>
                    <a:pt x="1918" y="1579"/>
                    <a:pt x="1918" y="1582"/>
                    <a:pt x="1918" y="1586"/>
                  </a:cubicBezTo>
                  <a:lnTo>
                    <a:pt x="1892" y="1597"/>
                  </a:lnTo>
                  <a:close/>
                  <a:moveTo>
                    <a:pt x="1888" y="1583"/>
                  </a:moveTo>
                  <a:cubicBezTo>
                    <a:pt x="1887" y="1580"/>
                    <a:pt x="1886" y="1576"/>
                    <a:pt x="1885" y="1573"/>
                  </a:cubicBezTo>
                  <a:cubicBezTo>
                    <a:pt x="1909" y="1563"/>
                    <a:pt x="1909" y="1563"/>
                    <a:pt x="1909" y="1563"/>
                  </a:cubicBezTo>
                  <a:cubicBezTo>
                    <a:pt x="1911" y="1566"/>
                    <a:pt x="1914" y="1569"/>
                    <a:pt x="1917" y="1571"/>
                  </a:cubicBezTo>
                  <a:lnTo>
                    <a:pt x="1888" y="1583"/>
                  </a:lnTo>
                  <a:close/>
                  <a:moveTo>
                    <a:pt x="1884" y="1569"/>
                  </a:moveTo>
                  <a:cubicBezTo>
                    <a:pt x="1884" y="1565"/>
                    <a:pt x="1883" y="1562"/>
                    <a:pt x="1883" y="1559"/>
                  </a:cubicBezTo>
                  <a:cubicBezTo>
                    <a:pt x="1900" y="1552"/>
                    <a:pt x="1900" y="1552"/>
                    <a:pt x="1900" y="1552"/>
                  </a:cubicBezTo>
                  <a:cubicBezTo>
                    <a:pt x="1902" y="1554"/>
                    <a:pt x="1904" y="1557"/>
                    <a:pt x="1906" y="1560"/>
                  </a:cubicBezTo>
                  <a:lnTo>
                    <a:pt x="1884" y="1569"/>
                  </a:lnTo>
                  <a:close/>
                  <a:moveTo>
                    <a:pt x="1882" y="1555"/>
                  </a:moveTo>
                  <a:cubicBezTo>
                    <a:pt x="1882" y="1551"/>
                    <a:pt x="1882" y="1547"/>
                    <a:pt x="1882" y="1543"/>
                  </a:cubicBezTo>
                  <a:cubicBezTo>
                    <a:pt x="1893" y="1539"/>
                    <a:pt x="1893" y="1539"/>
                    <a:pt x="1893" y="1539"/>
                  </a:cubicBezTo>
                  <a:cubicBezTo>
                    <a:pt x="1895" y="1543"/>
                    <a:pt x="1896" y="1546"/>
                    <a:pt x="1898" y="1548"/>
                  </a:cubicBezTo>
                  <a:lnTo>
                    <a:pt x="1882" y="1555"/>
                  </a:lnTo>
                  <a:close/>
                  <a:moveTo>
                    <a:pt x="1882" y="1539"/>
                  </a:moveTo>
                  <a:cubicBezTo>
                    <a:pt x="1882" y="1536"/>
                    <a:pt x="1883" y="1532"/>
                    <a:pt x="1883" y="1529"/>
                  </a:cubicBezTo>
                  <a:cubicBezTo>
                    <a:pt x="1888" y="1527"/>
                    <a:pt x="1888" y="1527"/>
                    <a:pt x="1888" y="1527"/>
                  </a:cubicBezTo>
                  <a:cubicBezTo>
                    <a:pt x="1889" y="1530"/>
                    <a:pt x="1890" y="1533"/>
                    <a:pt x="1892" y="1536"/>
                  </a:cubicBezTo>
                  <a:lnTo>
                    <a:pt x="1882" y="1539"/>
                  </a:lnTo>
                  <a:close/>
                  <a:moveTo>
                    <a:pt x="1884" y="1524"/>
                  </a:moveTo>
                  <a:cubicBezTo>
                    <a:pt x="1884" y="1522"/>
                    <a:pt x="1885" y="1520"/>
                    <a:pt x="1886" y="1518"/>
                  </a:cubicBezTo>
                  <a:cubicBezTo>
                    <a:pt x="1886" y="1520"/>
                    <a:pt x="1887" y="1522"/>
                    <a:pt x="1887" y="1523"/>
                  </a:cubicBezTo>
                  <a:lnTo>
                    <a:pt x="1884" y="1524"/>
                  </a:lnTo>
                  <a:close/>
                  <a:moveTo>
                    <a:pt x="1868" y="1558"/>
                  </a:moveTo>
                  <a:cubicBezTo>
                    <a:pt x="1865" y="1552"/>
                    <a:pt x="1862" y="1547"/>
                    <a:pt x="1857" y="1542"/>
                  </a:cubicBezTo>
                  <a:cubicBezTo>
                    <a:pt x="1850" y="1533"/>
                    <a:pt x="1840" y="1528"/>
                    <a:pt x="1830" y="1525"/>
                  </a:cubicBezTo>
                  <a:cubicBezTo>
                    <a:pt x="1844" y="1524"/>
                    <a:pt x="1858" y="1521"/>
                    <a:pt x="1871" y="1516"/>
                  </a:cubicBezTo>
                  <a:cubicBezTo>
                    <a:pt x="1867" y="1531"/>
                    <a:pt x="1866" y="1545"/>
                    <a:pt x="1868" y="1558"/>
                  </a:cubicBezTo>
                  <a:close/>
                  <a:moveTo>
                    <a:pt x="1792" y="1524"/>
                  </a:moveTo>
                  <a:cubicBezTo>
                    <a:pt x="1797" y="1525"/>
                    <a:pt x="1802" y="1526"/>
                    <a:pt x="1807" y="1526"/>
                  </a:cubicBezTo>
                  <a:cubicBezTo>
                    <a:pt x="1802" y="1528"/>
                    <a:pt x="1797" y="1530"/>
                    <a:pt x="1792" y="1535"/>
                  </a:cubicBezTo>
                  <a:cubicBezTo>
                    <a:pt x="1792" y="1535"/>
                    <a:pt x="1791" y="1536"/>
                    <a:pt x="1791" y="1536"/>
                  </a:cubicBezTo>
                  <a:cubicBezTo>
                    <a:pt x="1792" y="1533"/>
                    <a:pt x="1792" y="1530"/>
                    <a:pt x="1792" y="1527"/>
                  </a:cubicBezTo>
                  <a:cubicBezTo>
                    <a:pt x="1792" y="1526"/>
                    <a:pt x="1792" y="1525"/>
                    <a:pt x="1792" y="1524"/>
                  </a:cubicBezTo>
                  <a:close/>
                  <a:moveTo>
                    <a:pt x="1816" y="1546"/>
                  </a:moveTo>
                  <a:cubicBezTo>
                    <a:pt x="1820" y="1545"/>
                    <a:pt x="1826" y="1545"/>
                    <a:pt x="1832" y="1548"/>
                  </a:cubicBezTo>
                  <a:cubicBezTo>
                    <a:pt x="1836" y="1550"/>
                    <a:pt x="1851" y="1558"/>
                    <a:pt x="1850" y="1580"/>
                  </a:cubicBezTo>
                  <a:cubicBezTo>
                    <a:pt x="1850" y="1591"/>
                    <a:pt x="1845" y="1602"/>
                    <a:pt x="1836" y="1610"/>
                  </a:cubicBezTo>
                  <a:cubicBezTo>
                    <a:pt x="1828" y="1617"/>
                    <a:pt x="1817" y="1621"/>
                    <a:pt x="1806" y="1621"/>
                  </a:cubicBezTo>
                  <a:cubicBezTo>
                    <a:pt x="1810" y="1610"/>
                    <a:pt x="1810" y="1598"/>
                    <a:pt x="1806" y="1588"/>
                  </a:cubicBezTo>
                  <a:cubicBezTo>
                    <a:pt x="1805" y="1584"/>
                    <a:pt x="1803" y="1581"/>
                    <a:pt x="1801" y="1578"/>
                  </a:cubicBezTo>
                  <a:cubicBezTo>
                    <a:pt x="1803" y="1579"/>
                    <a:pt x="1805" y="1579"/>
                    <a:pt x="1807" y="1579"/>
                  </a:cubicBezTo>
                  <a:cubicBezTo>
                    <a:pt x="1817" y="1579"/>
                    <a:pt x="1824" y="1571"/>
                    <a:pt x="1825" y="1563"/>
                  </a:cubicBezTo>
                  <a:cubicBezTo>
                    <a:pt x="1825" y="1557"/>
                    <a:pt x="1823" y="1550"/>
                    <a:pt x="1816" y="1546"/>
                  </a:cubicBezTo>
                  <a:close/>
                  <a:moveTo>
                    <a:pt x="1803" y="1589"/>
                  </a:moveTo>
                  <a:cubicBezTo>
                    <a:pt x="1807" y="1600"/>
                    <a:pt x="1806" y="1612"/>
                    <a:pt x="1802" y="1623"/>
                  </a:cubicBezTo>
                  <a:cubicBezTo>
                    <a:pt x="1797" y="1633"/>
                    <a:pt x="1789" y="1641"/>
                    <a:pt x="1778" y="1646"/>
                  </a:cubicBezTo>
                  <a:cubicBezTo>
                    <a:pt x="1772" y="1642"/>
                    <a:pt x="1765" y="1640"/>
                    <a:pt x="1758" y="1640"/>
                  </a:cubicBezTo>
                  <a:cubicBezTo>
                    <a:pt x="1754" y="1641"/>
                    <a:pt x="1751" y="1642"/>
                    <a:pt x="1748" y="1644"/>
                  </a:cubicBezTo>
                  <a:cubicBezTo>
                    <a:pt x="1748" y="1642"/>
                    <a:pt x="1749" y="1641"/>
                    <a:pt x="1750" y="1639"/>
                  </a:cubicBezTo>
                  <a:cubicBezTo>
                    <a:pt x="1770" y="1642"/>
                    <a:pt x="1787" y="1634"/>
                    <a:pt x="1793" y="1617"/>
                  </a:cubicBezTo>
                  <a:cubicBezTo>
                    <a:pt x="1798" y="1604"/>
                    <a:pt x="1796" y="1592"/>
                    <a:pt x="1787" y="1583"/>
                  </a:cubicBezTo>
                  <a:cubicBezTo>
                    <a:pt x="1781" y="1578"/>
                    <a:pt x="1774" y="1576"/>
                    <a:pt x="1769" y="1578"/>
                  </a:cubicBezTo>
                  <a:cubicBezTo>
                    <a:pt x="1768" y="1578"/>
                    <a:pt x="1768" y="1579"/>
                    <a:pt x="1768" y="1579"/>
                  </a:cubicBezTo>
                  <a:cubicBezTo>
                    <a:pt x="1768" y="1580"/>
                    <a:pt x="1768" y="1581"/>
                    <a:pt x="1768" y="1581"/>
                  </a:cubicBezTo>
                  <a:cubicBezTo>
                    <a:pt x="1774" y="1585"/>
                    <a:pt x="1774" y="1590"/>
                    <a:pt x="1772" y="1594"/>
                  </a:cubicBezTo>
                  <a:cubicBezTo>
                    <a:pt x="1770" y="1598"/>
                    <a:pt x="1764" y="1602"/>
                    <a:pt x="1759" y="1600"/>
                  </a:cubicBezTo>
                  <a:cubicBezTo>
                    <a:pt x="1753" y="1598"/>
                    <a:pt x="1749" y="1593"/>
                    <a:pt x="1749" y="1587"/>
                  </a:cubicBezTo>
                  <a:cubicBezTo>
                    <a:pt x="1748" y="1580"/>
                    <a:pt x="1752" y="1573"/>
                    <a:pt x="1759" y="1569"/>
                  </a:cubicBezTo>
                  <a:cubicBezTo>
                    <a:pt x="1765" y="1566"/>
                    <a:pt x="1773" y="1565"/>
                    <a:pt x="1781" y="1568"/>
                  </a:cubicBezTo>
                  <a:cubicBezTo>
                    <a:pt x="1790" y="1571"/>
                    <a:pt x="1799" y="1579"/>
                    <a:pt x="1803" y="1589"/>
                  </a:cubicBezTo>
                  <a:close/>
                  <a:moveTo>
                    <a:pt x="1743" y="1675"/>
                  </a:moveTo>
                  <a:cubicBezTo>
                    <a:pt x="1749" y="1681"/>
                    <a:pt x="1758" y="1680"/>
                    <a:pt x="1763" y="1675"/>
                  </a:cubicBezTo>
                  <a:cubicBezTo>
                    <a:pt x="1767" y="1672"/>
                    <a:pt x="1769" y="1667"/>
                    <a:pt x="1767" y="1661"/>
                  </a:cubicBezTo>
                  <a:cubicBezTo>
                    <a:pt x="1771" y="1662"/>
                    <a:pt x="1773" y="1666"/>
                    <a:pt x="1775" y="1670"/>
                  </a:cubicBezTo>
                  <a:cubicBezTo>
                    <a:pt x="1777" y="1674"/>
                    <a:pt x="1780" y="1687"/>
                    <a:pt x="1768" y="1699"/>
                  </a:cubicBezTo>
                  <a:cubicBezTo>
                    <a:pt x="1757" y="1710"/>
                    <a:pt x="1740" y="1711"/>
                    <a:pt x="1725" y="1702"/>
                  </a:cubicBezTo>
                  <a:cubicBezTo>
                    <a:pt x="1730" y="1690"/>
                    <a:pt x="1730" y="1676"/>
                    <a:pt x="1724" y="1666"/>
                  </a:cubicBezTo>
                  <a:cubicBezTo>
                    <a:pt x="1729" y="1664"/>
                    <a:pt x="1734" y="1660"/>
                    <a:pt x="1738" y="1657"/>
                  </a:cubicBezTo>
                  <a:cubicBezTo>
                    <a:pt x="1736" y="1663"/>
                    <a:pt x="1738" y="1670"/>
                    <a:pt x="1743" y="1675"/>
                  </a:cubicBezTo>
                  <a:close/>
                  <a:moveTo>
                    <a:pt x="1721" y="1663"/>
                  </a:moveTo>
                  <a:cubicBezTo>
                    <a:pt x="1720" y="1663"/>
                    <a:pt x="1720" y="1664"/>
                    <a:pt x="1719" y="1664"/>
                  </a:cubicBezTo>
                  <a:cubicBezTo>
                    <a:pt x="1719" y="1665"/>
                    <a:pt x="1719" y="1665"/>
                    <a:pt x="1720" y="1666"/>
                  </a:cubicBezTo>
                  <a:cubicBezTo>
                    <a:pt x="1728" y="1679"/>
                    <a:pt x="1725" y="1700"/>
                    <a:pt x="1713" y="1712"/>
                  </a:cubicBezTo>
                  <a:cubicBezTo>
                    <a:pt x="1700" y="1725"/>
                    <a:pt x="1679" y="1728"/>
                    <a:pt x="1666" y="1719"/>
                  </a:cubicBezTo>
                  <a:cubicBezTo>
                    <a:pt x="1666" y="1719"/>
                    <a:pt x="1665" y="1719"/>
                    <a:pt x="1664" y="1719"/>
                  </a:cubicBezTo>
                  <a:cubicBezTo>
                    <a:pt x="1664" y="1719"/>
                    <a:pt x="1663" y="1720"/>
                    <a:pt x="1663" y="1720"/>
                  </a:cubicBezTo>
                  <a:cubicBezTo>
                    <a:pt x="1658" y="1734"/>
                    <a:pt x="1647" y="1744"/>
                    <a:pt x="1633" y="1747"/>
                  </a:cubicBezTo>
                  <a:cubicBezTo>
                    <a:pt x="1620" y="1750"/>
                    <a:pt x="1607" y="1747"/>
                    <a:pt x="1597" y="1737"/>
                  </a:cubicBezTo>
                  <a:cubicBezTo>
                    <a:pt x="1596" y="1736"/>
                    <a:pt x="1595" y="1736"/>
                    <a:pt x="1594" y="1737"/>
                  </a:cubicBezTo>
                  <a:cubicBezTo>
                    <a:pt x="1582" y="1747"/>
                    <a:pt x="1568" y="1749"/>
                    <a:pt x="1554" y="1745"/>
                  </a:cubicBezTo>
                  <a:cubicBezTo>
                    <a:pt x="1536" y="1739"/>
                    <a:pt x="1520" y="1721"/>
                    <a:pt x="1513" y="1696"/>
                  </a:cubicBezTo>
                  <a:cubicBezTo>
                    <a:pt x="1516" y="1694"/>
                    <a:pt x="1519" y="1691"/>
                    <a:pt x="1522" y="1689"/>
                  </a:cubicBezTo>
                  <a:cubicBezTo>
                    <a:pt x="1532" y="1707"/>
                    <a:pt x="1547" y="1718"/>
                    <a:pt x="1563" y="1720"/>
                  </a:cubicBezTo>
                  <a:cubicBezTo>
                    <a:pt x="1576" y="1722"/>
                    <a:pt x="1589" y="1717"/>
                    <a:pt x="1597" y="1709"/>
                  </a:cubicBezTo>
                  <a:cubicBezTo>
                    <a:pt x="1597" y="1709"/>
                    <a:pt x="1597" y="1709"/>
                    <a:pt x="1597" y="1709"/>
                  </a:cubicBezTo>
                  <a:cubicBezTo>
                    <a:pt x="1605" y="1714"/>
                    <a:pt x="1615" y="1715"/>
                    <a:pt x="1625" y="1712"/>
                  </a:cubicBezTo>
                  <a:cubicBezTo>
                    <a:pt x="1636" y="1709"/>
                    <a:pt x="1644" y="1700"/>
                    <a:pt x="1648" y="1690"/>
                  </a:cubicBezTo>
                  <a:cubicBezTo>
                    <a:pt x="1660" y="1693"/>
                    <a:pt x="1672" y="1689"/>
                    <a:pt x="1681" y="1680"/>
                  </a:cubicBezTo>
                  <a:cubicBezTo>
                    <a:pt x="1690" y="1671"/>
                    <a:pt x="1693" y="1660"/>
                    <a:pt x="1690" y="1648"/>
                  </a:cubicBezTo>
                  <a:cubicBezTo>
                    <a:pt x="1701" y="1644"/>
                    <a:pt x="1709" y="1635"/>
                    <a:pt x="1712" y="1624"/>
                  </a:cubicBezTo>
                  <a:cubicBezTo>
                    <a:pt x="1715" y="1614"/>
                    <a:pt x="1714" y="1605"/>
                    <a:pt x="1709" y="1597"/>
                  </a:cubicBezTo>
                  <a:cubicBezTo>
                    <a:pt x="1709" y="1597"/>
                    <a:pt x="1709" y="1597"/>
                    <a:pt x="1709" y="1597"/>
                  </a:cubicBezTo>
                  <a:cubicBezTo>
                    <a:pt x="1718" y="1588"/>
                    <a:pt x="1722" y="1576"/>
                    <a:pt x="1720" y="1563"/>
                  </a:cubicBezTo>
                  <a:cubicBezTo>
                    <a:pt x="1718" y="1547"/>
                    <a:pt x="1707" y="1532"/>
                    <a:pt x="1689" y="1522"/>
                  </a:cubicBezTo>
                  <a:cubicBezTo>
                    <a:pt x="1692" y="1519"/>
                    <a:pt x="1694" y="1516"/>
                    <a:pt x="1696" y="1512"/>
                  </a:cubicBezTo>
                  <a:cubicBezTo>
                    <a:pt x="1721" y="1520"/>
                    <a:pt x="1739" y="1536"/>
                    <a:pt x="1745" y="1554"/>
                  </a:cubicBezTo>
                  <a:cubicBezTo>
                    <a:pt x="1750" y="1568"/>
                    <a:pt x="1747" y="1582"/>
                    <a:pt x="1737" y="1594"/>
                  </a:cubicBezTo>
                  <a:cubicBezTo>
                    <a:pt x="1737" y="1595"/>
                    <a:pt x="1737" y="1596"/>
                    <a:pt x="1737" y="1597"/>
                  </a:cubicBezTo>
                  <a:cubicBezTo>
                    <a:pt x="1747" y="1607"/>
                    <a:pt x="1751" y="1620"/>
                    <a:pt x="1748" y="1633"/>
                  </a:cubicBezTo>
                  <a:cubicBezTo>
                    <a:pt x="1744" y="1647"/>
                    <a:pt x="1734" y="1658"/>
                    <a:pt x="1721" y="1663"/>
                  </a:cubicBezTo>
                  <a:close/>
                  <a:moveTo>
                    <a:pt x="1675" y="1743"/>
                  </a:moveTo>
                  <a:cubicBezTo>
                    <a:pt x="1670" y="1738"/>
                    <a:pt x="1664" y="1736"/>
                    <a:pt x="1657" y="1738"/>
                  </a:cubicBezTo>
                  <a:cubicBezTo>
                    <a:pt x="1661" y="1734"/>
                    <a:pt x="1664" y="1729"/>
                    <a:pt x="1666" y="1724"/>
                  </a:cubicBezTo>
                  <a:cubicBezTo>
                    <a:pt x="1676" y="1730"/>
                    <a:pt x="1690" y="1729"/>
                    <a:pt x="1702" y="1724"/>
                  </a:cubicBezTo>
                  <a:cubicBezTo>
                    <a:pt x="1712" y="1740"/>
                    <a:pt x="1711" y="1756"/>
                    <a:pt x="1699" y="1768"/>
                  </a:cubicBezTo>
                  <a:cubicBezTo>
                    <a:pt x="1687" y="1780"/>
                    <a:pt x="1674" y="1776"/>
                    <a:pt x="1670" y="1775"/>
                  </a:cubicBezTo>
                  <a:cubicBezTo>
                    <a:pt x="1666" y="1773"/>
                    <a:pt x="1663" y="1770"/>
                    <a:pt x="1661" y="1767"/>
                  </a:cubicBezTo>
                  <a:cubicBezTo>
                    <a:pt x="1667" y="1769"/>
                    <a:pt x="1672" y="1767"/>
                    <a:pt x="1675" y="1763"/>
                  </a:cubicBezTo>
                  <a:cubicBezTo>
                    <a:pt x="1680" y="1758"/>
                    <a:pt x="1681" y="1749"/>
                    <a:pt x="1675" y="1743"/>
                  </a:cubicBezTo>
                  <a:close/>
                  <a:moveTo>
                    <a:pt x="1646" y="1778"/>
                  </a:moveTo>
                  <a:cubicBezTo>
                    <a:pt x="1642" y="1788"/>
                    <a:pt x="1634" y="1797"/>
                    <a:pt x="1623" y="1801"/>
                  </a:cubicBezTo>
                  <a:cubicBezTo>
                    <a:pt x="1612" y="1806"/>
                    <a:pt x="1600" y="1806"/>
                    <a:pt x="1589" y="1802"/>
                  </a:cubicBezTo>
                  <a:cubicBezTo>
                    <a:pt x="1580" y="1798"/>
                    <a:pt x="1572" y="1790"/>
                    <a:pt x="1568" y="1780"/>
                  </a:cubicBezTo>
                  <a:cubicBezTo>
                    <a:pt x="1565" y="1773"/>
                    <a:pt x="1566" y="1765"/>
                    <a:pt x="1569" y="1758"/>
                  </a:cubicBezTo>
                  <a:cubicBezTo>
                    <a:pt x="1573" y="1752"/>
                    <a:pt x="1580" y="1748"/>
                    <a:pt x="1587" y="1749"/>
                  </a:cubicBezTo>
                  <a:cubicBezTo>
                    <a:pt x="1593" y="1749"/>
                    <a:pt x="1598" y="1753"/>
                    <a:pt x="1600" y="1758"/>
                  </a:cubicBezTo>
                  <a:cubicBezTo>
                    <a:pt x="1602" y="1764"/>
                    <a:pt x="1599" y="1770"/>
                    <a:pt x="1594" y="1772"/>
                  </a:cubicBezTo>
                  <a:cubicBezTo>
                    <a:pt x="1591" y="1773"/>
                    <a:pt x="1585" y="1774"/>
                    <a:pt x="1581" y="1768"/>
                  </a:cubicBezTo>
                  <a:cubicBezTo>
                    <a:pt x="1581" y="1768"/>
                    <a:pt x="1580" y="1767"/>
                    <a:pt x="1580" y="1767"/>
                  </a:cubicBezTo>
                  <a:cubicBezTo>
                    <a:pt x="1579" y="1767"/>
                    <a:pt x="1578" y="1768"/>
                    <a:pt x="1578" y="1769"/>
                  </a:cubicBezTo>
                  <a:cubicBezTo>
                    <a:pt x="1576" y="1774"/>
                    <a:pt x="1578" y="1781"/>
                    <a:pt x="1584" y="1787"/>
                  </a:cubicBezTo>
                  <a:cubicBezTo>
                    <a:pt x="1592" y="1796"/>
                    <a:pt x="1604" y="1798"/>
                    <a:pt x="1617" y="1793"/>
                  </a:cubicBezTo>
                  <a:cubicBezTo>
                    <a:pt x="1634" y="1787"/>
                    <a:pt x="1642" y="1770"/>
                    <a:pt x="1639" y="1750"/>
                  </a:cubicBezTo>
                  <a:cubicBezTo>
                    <a:pt x="1641" y="1749"/>
                    <a:pt x="1643" y="1748"/>
                    <a:pt x="1644" y="1747"/>
                  </a:cubicBezTo>
                  <a:cubicBezTo>
                    <a:pt x="1642" y="1750"/>
                    <a:pt x="1641" y="1754"/>
                    <a:pt x="1641" y="1758"/>
                  </a:cubicBezTo>
                  <a:cubicBezTo>
                    <a:pt x="1640" y="1765"/>
                    <a:pt x="1642" y="1771"/>
                    <a:pt x="1646" y="1778"/>
                  </a:cubicBezTo>
                  <a:close/>
                  <a:moveTo>
                    <a:pt x="1579" y="1801"/>
                  </a:moveTo>
                  <a:cubicBezTo>
                    <a:pt x="1582" y="1803"/>
                    <a:pt x="1585" y="1805"/>
                    <a:pt x="1588" y="1806"/>
                  </a:cubicBezTo>
                  <a:cubicBezTo>
                    <a:pt x="1599" y="1810"/>
                    <a:pt x="1611" y="1810"/>
                    <a:pt x="1622" y="1806"/>
                  </a:cubicBezTo>
                  <a:cubicBezTo>
                    <a:pt x="1622" y="1817"/>
                    <a:pt x="1617" y="1828"/>
                    <a:pt x="1610" y="1836"/>
                  </a:cubicBezTo>
                  <a:cubicBezTo>
                    <a:pt x="1602" y="1845"/>
                    <a:pt x="1591" y="1850"/>
                    <a:pt x="1581" y="1850"/>
                  </a:cubicBezTo>
                  <a:cubicBezTo>
                    <a:pt x="1559" y="1851"/>
                    <a:pt x="1550" y="1836"/>
                    <a:pt x="1548" y="1832"/>
                  </a:cubicBezTo>
                  <a:cubicBezTo>
                    <a:pt x="1545" y="1826"/>
                    <a:pt x="1545" y="1820"/>
                    <a:pt x="1547" y="1815"/>
                  </a:cubicBezTo>
                  <a:cubicBezTo>
                    <a:pt x="1550" y="1822"/>
                    <a:pt x="1557" y="1825"/>
                    <a:pt x="1563" y="1824"/>
                  </a:cubicBezTo>
                  <a:cubicBezTo>
                    <a:pt x="1571" y="1823"/>
                    <a:pt x="1580" y="1817"/>
                    <a:pt x="1579" y="1807"/>
                  </a:cubicBezTo>
                  <a:cubicBezTo>
                    <a:pt x="1579" y="1805"/>
                    <a:pt x="1579" y="1802"/>
                    <a:pt x="1579" y="1801"/>
                  </a:cubicBezTo>
                  <a:close/>
                  <a:moveTo>
                    <a:pt x="1566" y="1756"/>
                  </a:moveTo>
                  <a:cubicBezTo>
                    <a:pt x="1564" y="1761"/>
                    <a:pt x="1562" y="1766"/>
                    <a:pt x="1563" y="1771"/>
                  </a:cubicBezTo>
                  <a:cubicBezTo>
                    <a:pt x="1552" y="1782"/>
                    <a:pt x="1540" y="1788"/>
                    <a:pt x="1527" y="1788"/>
                  </a:cubicBezTo>
                  <a:cubicBezTo>
                    <a:pt x="1515" y="1787"/>
                    <a:pt x="1503" y="1781"/>
                    <a:pt x="1495" y="1771"/>
                  </a:cubicBezTo>
                  <a:cubicBezTo>
                    <a:pt x="1488" y="1763"/>
                    <a:pt x="1485" y="1752"/>
                    <a:pt x="1487" y="1742"/>
                  </a:cubicBezTo>
                  <a:cubicBezTo>
                    <a:pt x="1489" y="1734"/>
                    <a:pt x="1493" y="1727"/>
                    <a:pt x="1500" y="1723"/>
                  </a:cubicBezTo>
                  <a:cubicBezTo>
                    <a:pt x="1506" y="1719"/>
                    <a:pt x="1514" y="1720"/>
                    <a:pt x="1520" y="1724"/>
                  </a:cubicBezTo>
                  <a:cubicBezTo>
                    <a:pt x="1525" y="1727"/>
                    <a:pt x="1527" y="1732"/>
                    <a:pt x="1526" y="1739"/>
                  </a:cubicBezTo>
                  <a:cubicBezTo>
                    <a:pt x="1525" y="1744"/>
                    <a:pt x="1519" y="1748"/>
                    <a:pt x="1515" y="1747"/>
                  </a:cubicBezTo>
                  <a:cubicBezTo>
                    <a:pt x="1511" y="1747"/>
                    <a:pt x="1506" y="1744"/>
                    <a:pt x="1505" y="1738"/>
                  </a:cubicBezTo>
                  <a:cubicBezTo>
                    <a:pt x="1505" y="1737"/>
                    <a:pt x="1505" y="1736"/>
                    <a:pt x="1504" y="1736"/>
                  </a:cubicBezTo>
                  <a:cubicBezTo>
                    <a:pt x="1504" y="1736"/>
                    <a:pt x="1503" y="1736"/>
                    <a:pt x="1502" y="1736"/>
                  </a:cubicBezTo>
                  <a:cubicBezTo>
                    <a:pt x="1498" y="1740"/>
                    <a:pt x="1496" y="1747"/>
                    <a:pt x="1498" y="1755"/>
                  </a:cubicBezTo>
                  <a:cubicBezTo>
                    <a:pt x="1500" y="1764"/>
                    <a:pt x="1508" y="1774"/>
                    <a:pt x="1524" y="1777"/>
                  </a:cubicBezTo>
                  <a:cubicBezTo>
                    <a:pt x="1540" y="1780"/>
                    <a:pt x="1556" y="1769"/>
                    <a:pt x="1564" y="1751"/>
                  </a:cubicBezTo>
                  <a:cubicBezTo>
                    <a:pt x="1566" y="1751"/>
                    <a:pt x="1568" y="1751"/>
                    <a:pt x="1571" y="1751"/>
                  </a:cubicBezTo>
                  <a:cubicBezTo>
                    <a:pt x="1570" y="1751"/>
                    <a:pt x="1570" y="1751"/>
                    <a:pt x="1570" y="1751"/>
                  </a:cubicBezTo>
                  <a:cubicBezTo>
                    <a:pt x="1568" y="1753"/>
                    <a:pt x="1567" y="1755"/>
                    <a:pt x="1566" y="1756"/>
                  </a:cubicBezTo>
                  <a:close/>
                  <a:moveTo>
                    <a:pt x="1566" y="1786"/>
                  </a:moveTo>
                  <a:cubicBezTo>
                    <a:pt x="1566" y="1786"/>
                    <a:pt x="1566" y="1786"/>
                    <a:pt x="1566" y="1786"/>
                  </a:cubicBezTo>
                  <a:cubicBezTo>
                    <a:pt x="1562" y="1784"/>
                    <a:pt x="1558" y="1783"/>
                    <a:pt x="1554" y="1784"/>
                  </a:cubicBezTo>
                  <a:cubicBezTo>
                    <a:pt x="1557" y="1781"/>
                    <a:pt x="1560" y="1779"/>
                    <a:pt x="1563" y="1776"/>
                  </a:cubicBezTo>
                  <a:cubicBezTo>
                    <a:pt x="1563" y="1778"/>
                    <a:pt x="1564" y="1780"/>
                    <a:pt x="1565" y="1782"/>
                  </a:cubicBezTo>
                  <a:cubicBezTo>
                    <a:pt x="1565" y="1783"/>
                    <a:pt x="1566" y="1785"/>
                    <a:pt x="1566" y="1786"/>
                  </a:cubicBezTo>
                  <a:close/>
                  <a:moveTo>
                    <a:pt x="1536" y="1791"/>
                  </a:moveTo>
                  <a:cubicBezTo>
                    <a:pt x="1536" y="1791"/>
                    <a:pt x="1535" y="1792"/>
                    <a:pt x="1535" y="1792"/>
                  </a:cubicBezTo>
                  <a:cubicBezTo>
                    <a:pt x="1531" y="1796"/>
                    <a:pt x="1528" y="1801"/>
                    <a:pt x="1526" y="1807"/>
                  </a:cubicBezTo>
                  <a:cubicBezTo>
                    <a:pt x="1526" y="1802"/>
                    <a:pt x="1525" y="1797"/>
                    <a:pt x="1525" y="1791"/>
                  </a:cubicBezTo>
                  <a:cubicBezTo>
                    <a:pt x="1525" y="1791"/>
                    <a:pt x="1526" y="1792"/>
                    <a:pt x="1527" y="1792"/>
                  </a:cubicBezTo>
                  <a:cubicBezTo>
                    <a:pt x="1530" y="1792"/>
                    <a:pt x="1533" y="1791"/>
                    <a:pt x="1536" y="1791"/>
                  </a:cubicBezTo>
                  <a:close/>
                  <a:moveTo>
                    <a:pt x="1442" y="1940"/>
                  </a:moveTo>
                  <a:cubicBezTo>
                    <a:pt x="1442" y="1940"/>
                    <a:pt x="1442" y="1940"/>
                    <a:pt x="1442" y="1940"/>
                  </a:cubicBezTo>
                  <a:cubicBezTo>
                    <a:pt x="1405" y="1955"/>
                    <a:pt x="1318" y="1931"/>
                    <a:pt x="1288" y="1876"/>
                  </a:cubicBezTo>
                  <a:cubicBezTo>
                    <a:pt x="1289" y="1870"/>
                    <a:pt x="1290" y="1864"/>
                    <a:pt x="1289" y="1858"/>
                  </a:cubicBezTo>
                  <a:cubicBezTo>
                    <a:pt x="1289" y="1858"/>
                    <a:pt x="1289" y="1857"/>
                    <a:pt x="1289" y="1857"/>
                  </a:cubicBezTo>
                  <a:cubicBezTo>
                    <a:pt x="1292" y="1857"/>
                    <a:pt x="1295" y="1857"/>
                    <a:pt x="1297" y="1857"/>
                  </a:cubicBezTo>
                  <a:cubicBezTo>
                    <a:pt x="1295" y="1863"/>
                    <a:pt x="1294" y="1873"/>
                    <a:pt x="1301" y="1879"/>
                  </a:cubicBezTo>
                  <a:cubicBezTo>
                    <a:pt x="1309" y="1885"/>
                    <a:pt x="1317" y="1882"/>
                    <a:pt x="1323" y="1879"/>
                  </a:cubicBezTo>
                  <a:cubicBezTo>
                    <a:pt x="1322" y="1885"/>
                    <a:pt x="1323" y="1895"/>
                    <a:pt x="1331" y="1900"/>
                  </a:cubicBezTo>
                  <a:cubicBezTo>
                    <a:pt x="1339" y="1904"/>
                    <a:pt x="1347" y="1900"/>
                    <a:pt x="1351" y="1896"/>
                  </a:cubicBezTo>
                  <a:cubicBezTo>
                    <a:pt x="1351" y="1902"/>
                    <a:pt x="1353" y="1910"/>
                    <a:pt x="1361" y="1914"/>
                  </a:cubicBezTo>
                  <a:cubicBezTo>
                    <a:pt x="1369" y="1917"/>
                    <a:pt x="1377" y="1913"/>
                    <a:pt x="1381" y="1908"/>
                  </a:cubicBezTo>
                  <a:cubicBezTo>
                    <a:pt x="1382" y="1913"/>
                    <a:pt x="1386" y="1921"/>
                    <a:pt x="1395" y="1922"/>
                  </a:cubicBezTo>
                  <a:cubicBezTo>
                    <a:pt x="1404" y="1924"/>
                    <a:pt x="1410" y="1916"/>
                    <a:pt x="1412" y="1912"/>
                  </a:cubicBezTo>
                  <a:cubicBezTo>
                    <a:pt x="1416" y="1918"/>
                    <a:pt x="1425" y="1925"/>
                    <a:pt x="1434" y="1921"/>
                  </a:cubicBezTo>
                  <a:cubicBezTo>
                    <a:pt x="1434" y="1921"/>
                    <a:pt x="1434" y="1921"/>
                    <a:pt x="1434" y="1921"/>
                  </a:cubicBezTo>
                  <a:cubicBezTo>
                    <a:pt x="1444" y="1917"/>
                    <a:pt x="1445" y="1906"/>
                    <a:pt x="1444" y="1899"/>
                  </a:cubicBezTo>
                  <a:cubicBezTo>
                    <a:pt x="1449" y="1900"/>
                    <a:pt x="1458" y="1901"/>
                    <a:pt x="1464" y="1894"/>
                  </a:cubicBezTo>
                  <a:cubicBezTo>
                    <a:pt x="1469" y="1887"/>
                    <a:pt x="1466" y="1879"/>
                    <a:pt x="1463" y="1874"/>
                  </a:cubicBezTo>
                  <a:cubicBezTo>
                    <a:pt x="1469" y="1874"/>
                    <a:pt x="1478" y="1872"/>
                    <a:pt x="1481" y="1864"/>
                  </a:cubicBezTo>
                  <a:cubicBezTo>
                    <a:pt x="1484" y="1856"/>
                    <a:pt x="1480" y="1849"/>
                    <a:pt x="1476" y="1845"/>
                  </a:cubicBezTo>
                  <a:cubicBezTo>
                    <a:pt x="1482" y="1844"/>
                    <a:pt x="1490" y="1842"/>
                    <a:pt x="1492" y="1833"/>
                  </a:cubicBezTo>
                  <a:cubicBezTo>
                    <a:pt x="1495" y="1824"/>
                    <a:pt x="1488" y="1817"/>
                    <a:pt x="1484" y="1813"/>
                  </a:cubicBezTo>
                  <a:cubicBezTo>
                    <a:pt x="1490" y="1811"/>
                    <a:pt x="1497" y="1806"/>
                    <a:pt x="1498" y="1797"/>
                  </a:cubicBezTo>
                  <a:cubicBezTo>
                    <a:pt x="1499" y="1787"/>
                    <a:pt x="1492" y="1781"/>
                    <a:pt x="1486" y="1779"/>
                  </a:cubicBezTo>
                  <a:cubicBezTo>
                    <a:pt x="1488" y="1777"/>
                    <a:pt x="1490" y="1775"/>
                    <a:pt x="1492" y="1773"/>
                  </a:cubicBezTo>
                  <a:cubicBezTo>
                    <a:pt x="1492" y="1773"/>
                    <a:pt x="1492" y="1774"/>
                    <a:pt x="1492" y="1774"/>
                  </a:cubicBezTo>
                  <a:cubicBezTo>
                    <a:pt x="1496" y="1779"/>
                    <a:pt x="1501" y="1783"/>
                    <a:pt x="1506" y="1786"/>
                  </a:cubicBezTo>
                  <a:cubicBezTo>
                    <a:pt x="1524" y="1846"/>
                    <a:pt x="1479" y="1924"/>
                    <a:pt x="1442" y="1940"/>
                  </a:cubicBezTo>
                  <a:close/>
                  <a:moveTo>
                    <a:pt x="1274" y="1892"/>
                  </a:moveTo>
                  <a:cubicBezTo>
                    <a:pt x="1266" y="1902"/>
                    <a:pt x="1253" y="1906"/>
                    <a:pt x="1238" y="1906"/>
                  </a:cubicBezTo>
                  <a:cubicBezTo>
                    <a:pt x="1234" y="1902"/>
                    <a:pt x="1230" y="1899"/>
                    <a:pt x="1225" y="1898"/>
                  </a:cubicBezTo>
                  <a:cubicBezTo>
                    <a:pt x="1223" y="1897"/>
                    <a:pt x="1221" y="1897"/>
                    <a:pt x="1218" y="1897"/>
                  </a:cubicBezTo>
                  <a:cubicBezTo>
                    <a:pt x="1218" y="1897"/>
                    <a:pt x="1218" y="1897"/>
                    <a:pt x="1218" y="1897"/>
                  </a:cubicBezTo>
                  <a:cubicBezTo>
                    <a:pt x="1219" y="1896"/>
                    <a:pt x="1221" y="1894"/>
                    <a:pt x="1222" y="1892"/>
                  </a:cubicBezTo>
                  <a:cubicBezTo>
                    <a:pt x="1241" y="1900"/>
                    <a:pt x="1260" y="1896"/>
                    <a:pt x="1269" y="1882"/>
                  </a:cubicBezTo>
                  <a:cubicBezTo>
                    <a:pt x="1279" y="1869"/>
                    <a:pt x="1277" y="1856"/>
                    <a:pt x="1272" y="1848"/>
                  </a:cubicBezTo>
                  <a:cubicBezTo>
                    <a:pt x="1268" y="1842"/>
                    <a:pt x="1261" y="1838"/>
                    <a:pt x="1256" y="1838"/>
                  </a:cubicBezTo>
                  <a:cubicBezTo>
                    <a:pt x="1255" y="1839"/>
                    <a:pt x="1254" y="1839"/>
                    <a:pt x="1254" y="1840"/>
                  </a:cubicBezTo>
                  <a:cubicBezTo>
                    <a:pt x="1254" y="1840"/>
                    <a:pt x="1254" y="1841"/>
                    <a:pt x="1255" y="1842"/>
                  </a:cubicBezTo>
                  <a:cubicBezTo>
                    <a:pt x="1259" y="1847"/>
                    <a:pt x="1257" y="1852"/>
                    <a:pt x="1255" y="1855"/>
                  </a:cubicBezTo>
                  <a:cubicBezTo>
                    <a:pt x="1252" y="1859"/>
                    <a:pt x="1245" y="1860"/>
                    <a:pt x="1240" y="1857"/>
                  </a:cubicBezTo>
                  <a:cubicBezTo>
                    <a:pt x="1235" y="1853"/>
                    <a:pt x="1233" y="1848"/>
                    <a:pt x="1234" y="1842"/>
                  </a:cubicBezTo>
                  <a:cubicBezTo>
                    <a:pt x="1235" y="1835"/>
                    <a:pt x="1241" y="1829"/>
                    <a:pt x="1248" y="1827"/>
                  </a:cubicBezTo>
                  <a:cubicBezTo>
                    <a:pt x="1256" y="1826"/>
                    <a:pt x="1264" y="1827"/>
                    <a:pt x="1270" y="1832"/>
                  </a:cubicBezTo>
                  <a:cubicBezTo>
                    <a:pt x="1279" y="1838"/>
                    <a:pt x="1284" y="1847"/>
                    <a:pt x="1285" y="1858"/>
                  </a:cubicBezTo>
                  <a:cubicBezTo>
                    <a:pt x="1287" y="1871"/>
                    <a:pt x="1283" y="1884"/>
                    <a:pt x="1274" y="1892"/>
                  </a:cubicBezTo>
                  <a:close/>
                  <a:moveTo>
                    <a:pt x="1279" y="1893"/>
                  </a:moveTo>
                  <a:cubicBezTo>
                    <a:pt x="1282" y="1897"/>
                    <a:pt x="1285" y="1901"/>
                    <a:pt x="1289" y="1905"/>
                  </a:cubicBezTo>
                  <a:cubicBezTo>
                    <a:pt x="1284" y="1902"/>
                    <a:pt x="1278" y="1901"/>
                    <a:pt x="1272" y="1901"/>
                  </a:cubicBezTo>
                  <a:cubicBezTo>
                    <a:pt x="1271" y="1901"/>
                    <a:pt x="1271" y="1901"/>
                    <a:pt x="1270" y="1901"/>
                  </a:cubicBezTo>
                  <a:cubicBezTo>
                    <a:pt x="1273" y="1899"/>
                    <a:pt x="1275" y="1897"/>
                    <a:pt x="1277" y="1895"/>
                  </a:cubicBezTo>
                  <a:cubicBezTo>
                    <a:pt x="1278" y="1894"/>
                    <a:pt x="1278" y="1894"/>
                    <a:pt x="1279" y="1893"/>
                  </a:cubicBezTo>
                  <a:close/>
                  <a:moveTo>
                    <a:pt x="1280" y="1926"/>
                  </a:moveTo>
                  <a:cubicBezTo>
                    <a:pt x="1284" y="1927"/>
                    <a:pt x="1288" y="1932"/>
                    <a:pt x="1291" y="1938"/>
                  </a:cubicBezTo>
                  <a:cubicBezTo>
                    <a:pt x="1292" y="1943"/>
                    <a:pt x="1297" y="1959"/>
                    <a:pt x="1281" y="1974"/>
                  </a:cubicBezTo>
                  <a:cubicBezTo>
                    <a:pt x="1273" y="1981"/>
                    <a:pt x="1262" y="1985"/>
                    <a:pt x="1250" y="1985"/>
                  </a:cubicBezTo>
                  <a:cubicBezTo>
                    <a:pt x="1239" y="1984"/>
                    <a:pt x="1228" y="1980"/>
                    <a:pt x="1221" y="1972"/>
                  </a:cubicBezTo>
                  <a:cubicBezTo>
                    <a:pt x="1231" y="1967"/>
                    <a:pt x="1240" y="1959"/>
                    <a:pt x="1244" y="1948"/>
                  </a:cubicBezTo>
                  <a:cubicBezTo>
                    <a:pt x="1246" y="1945"/>
                    <a:pt x="1247" y="1941"/>
                    <a:pt x="1247" y="1938"/>
                  </a:cubicBezTo>
                  <a:cubicBezTo>
                    <a:pt x="1248" y="1940"/>
                    <a:pt x="1249" y="1941"/>
                    <a:pt x="1251" y="1943"/>
                  </a:cubicBezTo>
                  <a:cubicBezTo>
                    <a:pt x="1258" y="1950"/>
                    <a:pt x="1268" y="1949"/>
                    <a:pt x="1275" y="1944"/>
                  </a:cubicBezTo>
                  <a:cubicBezTo>
                    <a:pt x="1279" y="1940"/>
                    <a:pt x="1283" y="1933"/>
                    <a:pt x="1280" y="1926"/>
                  </a:cubicBezTo>
                  <a:close/>
                  <a:moveTo>
                    <a:pt x="1246" y="1919"/>
                  </a:moveTo>
                  <a:cubicBezTo>
                    <a:pt x="1246" y="1919"/>
                    <a:pt x="1246" y="1919"/>
                    <a:pt x="1245" y="1919"/>
                  </a:cubicBezTo>
                  <a:cubicBezTo>
                    <a:pt x="1245" y="1917"/>
                    <a:pt x="1244" y="1916"/>
                    <a:pt x="1244" y="1914"/>
                  </a:cubicBezTo>
                  <a:cubicBezTo>
                    <a:pt x="1243" y="1913"/>
                    <a:pt x="1242" y="1911"/>
                    <a:pt x="1241" y="1910"/>
                  </a:cubicBezTo>
                  <a:cubicBezTo>
                    <a:pt x="1245" y="1910"/>
                    <a:pt x="1249" y="1909"/>
                    <a:pt x="1253" y="1908"/>
                  </a:cubicBezTo>
                  <a:cubicBezTo>
                    <a:pt x="1250" y="1911"/>
                    <a:pt x="1247" y="1915"/>
                    <a:pt x="1246" y="1919"/>
                  </a:cubicBezTo>
                  <a:close/>
                  <a:moveTo>
                    <a:pt x="1199" y="1925"/>
                  </a:moveTo>
                  <a:cubicBezTo>
                    <a:pt x="1202" y="1932"/>
                    <a:pt x="1211" y="1934"/>
                    <a:pt x="1217" y="1932"/>
                  </a:cubicBezTo>
                  <a:cubicBezTo>
                    <a:pt x="1222" y="1931"/>
                    <a:pt x="1226" y="1926"/>
                    <a:pt x="1226" y="1920"/>
                  </a:cubicBezTo>
                  <a:cubicBezTo>
                    <a:pt x="1229" y="1923"/>
                    <a:pt x="1230" y="1927"/>
                    <a:pt x="1230" y="1932"/>
                  </a:cubicBezTo>
                  <a:cubicBezTo>
                    <a:pt x="1230" y="1936"/>
                    <a:pt x="1229" y="1949"/>
                    <a:pt x="1213" y="1956"/>
                  </a:cubicBezTo>
                  <a:cubicBezTo>
                    <a:pt x="1198" y="1963"/>
                    <a:pt x="1183" y="1958"/>
                    <a:pt x="1172" y="1943"/>
                  </a:cubicBezTo>
                  <a:cubicBezTo>
                    <a:pt x="1172" y="1943"/>
                    <a:pt x="1172" y="1942"/>
                    <a:pt x="1173" y="1942"/>
                  </a:cubicBezTo>
                  <a:cubicBezTo>
                    <a:pt x="1185" y="1935"/>
                    <a:pt x="1192" y="1922"/>
                    <a:pt x="1193" y="1908"/>
                  </a:cubicBezTo>
                  <a:cubicBezTo>
                    <a:pt x="1196" y="1907"/>
                    <a:pt x="1198" y="1907"/>
                    <a:pt x="1200" y="1906"/>
                  </a:cubicBezTo>
                  <a:cubicBezTo>
                    <a:pt x="1196" y="1912"/>
                    <a:pt x="1196" y="1918"/>
                    <a:pt x="1199" y="1925"/>
                  </a:cubicBezTo>
                  <a:close/>
                  <a:moveTo>
                    <a:pt x="1191" y="1904"/>
                  </a:moveTo>
                  <a:cubicBezTo>
                    <a:pt x="1190" y="1904"/>
                    <a:pt x="1189" y="1905"/>
                    <a:pt x="1189" y="1906"/>
                  </a:cubicBezTo>
                  <a:cubicBezTo>
                    <a:pt x="1189" y="1920"/>
                    <a:pt x="1182" y="1932"/>
                    <a:pt x="1171" y="1939"/>
                  </a:cubicBezTo>
                  <a:cubicBezTo>
                    <a:pt x="1159" y="1946"/>
                    <a:pt x="1144" y="1947"/>
                    <a:pt x="1131" y="1941"/>
                  </a:cubicBezTo>
                  <a:cubicBezTo>
                    <a:pt x="1130" y="1941"/>
                    <a:pt x="1129" y="1941"/>
                    <a:pt x="1129" y="1941"/>
                  </a:cubicBezTo>
                  <a:cubicBezTo>
                    <a:pt x="1128" y="1941"/>
                    <a:pt x="1128" y="1942"/>
                    <a:pt x="1128" y="1942"/>
                  </a:cubicBezTo>
                  <a:cubicBezTo>
                    <a:pt x="1125" y="1958"/>
                    <a:pt x="1108" y="1970"/>
                    <a:pt x="1090" y="1970"/>
                  </a:cubicBezTo>
                  <a:cubicBezTo>
                    <a:pt x="1072" y="1970"/>
                    <a:pt x="1055" y="1958"/>
                    <a:pt x="1052" y="1942"/>
                  </a:cubicBezTo>
                  <a:cubicBezTo>
                    <a:pt x="1052" y="1942"/>
                    <a:pt x="1052" y="1941"/>
                    <a:pt x="1051" y="1941"/>
                  </a:cubicBezTo>
                  <a:cubicBezTo>
                    <a:pt x="1051" y="1941"/>
                    <a:pt x="1050" y="1941"/>
                    <a:pt x="1049" y="1941"/>
                  </a:cubicBezTo>
                  <a:cubicBezTo>
                    <a:pt x="1036" y="1947"/>
                    <a:pt x="1021" y="1946"/>
                    <a:pt x="1009" y="1939"/>
                  </a:cubicBezTo>
                  <a:cubicBezTo>
                    <a:pt x="998" y="1932"/>
                    <a:pt x="991" y="1920"/>
                    <a:pt x="991" y="1906"/>
                  </a:cubicBezTo>
                  <a:cubicBezTo>
                    <a:pt x="991" y="1905"/>
                    <a:pt x="990" y="1904"/>
                    <a:pt x="989" y="1904"/>
                  </a:cubicBezTo>
                  <a:cubicBezTo>
                    <a:pt x="973" y="1902"/>
                    <a:pt x="962" y="1894"/>
                    <a:pt x="955" y="1882"/>
                  </a:cubicBezTo>
                  <a:cubicBezTo>
                    <a:pt x="946" y="1864"/>
                    <a:pt x="948" y="1840"/>
                    <a:pt x="960" y="1817"/>
                  </a:cubicBezTo>
                  <a:cubicBezTo>
                    <a:pt x="964" y="1818"/>
                    <a:pt x="968" y="1818"/>
                    <a:pt x="972" y="1818"/>
                  </a:cubicBezTo>
                  <a:cubicBezTo>
                    <a:pt x="966" y="1839"/>
                    <a:pt x="969" y="1857"/>
                    <a:pt x="979" y="1870"/>
                  </a:cubicBezTo>
                  <a:cubicBezTo>
                    <a:pt x="987" y="1880"/>
                    <a:pt x="999" y="1886"/>
                    <a:pt x="1011" y="1886"/>
                  </a:cubicBezTo>
                  <a:cubicBezTo>
                    <a:pt x="1011" y="1886"/>
                    <a:pt x="1011" y="1886"/>
                    <a:pt x="1011" y="1886"/>
                  </a:cubicBezTo>
                  <a:cubicBezTo>
                    <a:pt x="1013" y="1895"/>
                    <a:pt x="1019" y="1903"/>
                    <a:pt x="1028" y="1908"/>
                  </a:cubicBezTo>
                  <a:cubicBezTo>
                    <a:pt x="1038" y="1913"/>
                    <a:pt x="1050" y="1914"/>
                    <a:pt x="1060" y="1909"/>
                  </a:cubicBezTo>
                  <a:cubicBezTo>
                    <a:pt x="1067" y="1919"/>
                    <a:pt x="1077" y="1925"/>
                    <a:pt x="1090" y="1925"/>
                  </a:cubicBezTo>
                  <a:cubicBezTo>
                    <a:pt x="1103" y="1925"/>
                    <a:pt x="1113" y="1919"/>
                    <a:pt x="1120" y="1909"/>
                  </a:cubicBezTo>
                  <a:cubicBezTo>
                    <a:pt x="1130" y="1914"/>
                    <a:pt x="1142" y="1913"/>
                    <a:pt x="1152" y="1908"/>
                  </a:cubicBezTo>
                  <a:cubicBezTo>
                    <a:pt x="1161" y="1903"/>
                    <a:pt x="1167" y="1895"/>
                    <a:pt x="1169" y="1886"/>
                  </a:cubicBezTo>
                  <a:cubicBezTo>
                    <a:pt x="1169" y="1886"/>
                    <a:pt x="1169" y="1886"/>
                    <a:pt x="1169" y="1886"/>
                  </a:cubicBezTo>
                  <a:cubicBezTo>
                    <a:pt x="1181" y="1886"/>
                    <a:pt x="1193" y="1880"/>
                    <a:pt x="1201" y="1870"/>
                  </a:cubicBezTo>
                  <a:cubicBezTo>
                    <a:pt x="1211" y="1857"/>
                    <a:pt x="1214" y="1839"/>
                    <a:pt x="1208" y="1818"/>
                  </a:cubicBezTo>
                  <a:cubicBezTo>
                    <a:pt x="1212" y="1818"/>
                    <a:pt x="1216" y="1818"/>
                    <a:pt x="1220" y="1817"/>
                  </a:cubicBezTo>
                  <a:cubicBezTo>
                    <a:pt x="1232" y="1840"/>
                    <a:pt x="1234" y="1864"/>
                    <a:pt x="1225" y="1882"/>
                  </a:cubicBezTo>
                  <a:cubicBezTo>
                    <a:pt x="1219" y="1894"/>
                    <a:pt x="1207" y="1902"/>
                    <a:pt x="1191" y="1904"/>
                  </a:cubicBezTo>
                  <a:close/>
                  <a:moveTo>
                    <a:pt x="1148" y="1949"/>
                  </a:moveTo>
                  <a:cubicBezTo>
                    <a:pt x="1142" y="1952"/>
                    <a:pt x="1138" y="1958"/>
                    <a:pt x="1138" y="1966"/>
                  </a:cubicBezTo>
                  <a:cubicBezTo>
                    <a:pt x="1138" y="1974"/>
                    <a:pt x="1145" y="1979"/>
                    <a:pt x="1152" y="1980"/>
                  </a:cubicBezTo>
                  <a:cubicBezTo>
                    <a:pt x="1157" y="1980"/>
                    <a:pt x="1162" y="1978"/>
                    <a:pt x="1165" y="1973"/>
                  </a:cubicBezTo>
                  <a:cubicBezTo>
                    <a:pt x="1166" y="1976"/>
                    <a:pt x="1166" y="1980"/>
                    <a:pt x="1164" y="1985"/>
                  </a:cubicBezTo>
                  <a:cubicBezTo>
                    <a:pt x="1163" y="1988"/>
                    <a:pt x="1156" y="2000"/>
                    <a:pt x="1139" y="2000"/>
                  </a:cubicBezTo>
                  <a:cubicBezTo>
                    <a:pt x="1123" y="2000"/>
                    <a:pt x="1110" y="1989"/>
                    <a:pt x="1106" y="1971"/>
                  </a:cubicBezTo>
                  <a:cubicBezTo>
                    <a:pt x="1118" y="1966"/>
                    <a:pt x="1128" y="1957"/>
                    <a:pt x="1131" y="1945"/>
                  </a:cubicBezTo>
                  <a:cubicBezTo>
                    <a:pt x="1136" y="1948"/>
                    <a:pt x="1142" y="1949"/>
                    <a:pt x="1148" y="1949"/>
                  </a:cubicBezTo>
                  <a:close/>
                  <a:moveTo>
                    <a:pt x="1170" y="2043"/>
                  </a:moveTo>
                  <a:cubicBezTo>
                    <a:pt x="1170" y="2044"/>
                    <a:pt x="1170" y="2045"/>
                    <a:pt x="1170" y="2045"/>
                  </a:cubicBezTo>
                  <a:cubicBezTo>
                    <a:pt x="1170" y="2045"/>
                    <a:pt x="1169" y="2046"/>
                    <a:pt x="1168" y="2046"/>
                  </a:cubicBezTo>
                  <a:cubicBezTo>
                    <a:pt x="1156" y="2048"/>
                    <a:pt x="1115" y="2018"/>
                    <a:pt x="1099" y="2006"/>
                  </a:cubicBezTo>
                  <a:cubicBezTo>
                    <a:pt x="1099" y="2003"/>
                    <a:pt x="1099" y="2001"/>
                    <a:pt x="1098" y="1998"/>
                  </a:cubicBezTo>
                  <a:cubicBezTo>
                    <a:pt x="1104" y="2005"/>
                    <a:pt x="1111" y="2011"/>
                    <a:pt x="1119" y="2014"/>
                  </a:cubicBezTo>
                  <a:cubicBezTo>
                    <a:pt x="1122" y="2015"/>
                    <a:pt x="1124" y="2016"/>
                    <a:pt x="1127" y="2016"/>
                  </a:cubicBezTo>
                  <a:cubicBezTo>
                    <a:pt x="1138" y="2021"/>
                    <a:pt x="1167" y="2034"/>
                    <a:pt x="1170" y="2043"/>
                  </a:cubicBezTo>
                  <a:close/>
                  <a:moveTo>
                    <a:pt x="1139" y="2017"/>
                  </a:moveTo>
                  <a:cubicBezTo>
                    <a:pt x="1143" y="2017"/>
                    <a:pt x="1147" y="2016"/>
                    <a:pt x="1152" y="2015"/>
                  </a:cubicBezTo>
                  <a:cubicBezTo>
                    <a:pt x="1177" y="2017"/>
                    <a:pt x="1199" y="2022"/>
                    <a:pt x="1199" y="2026"/>
                  </a:cubicBezTo>
                  <a:cubicBezTo>
                    <a:pt x="1199" y="2026"/>
                    <a:pt x="1199" y="2026"/>
                    <a:pt x="1199" y="2026"/>
                  </a:cubicBezTo>
                  <a:cubicBezTo>
                    <a:pt x="1194" y="2030"/>
                    <a:pt x="1167" y="2026"/>
                    <a:pt x="1151" y="2023"/>
                  </a:cubicBezTo>
                  <a:cubicBezTo>
                    <a:pt x="1146" y="2021"/>
                    <a:pt x="1142" y="2019"/>
                    <a:pt x="1139" y="2017"/>
                  </a:cubicBezTo>
                  <a:close/>
                  <a:moveTo>
                    <a:pt x="1099" y="2017"/>
                  </a:moveTo>
                  <a:cubicBezTo>
                    <a:pt x="1099" y="2017"/>
                    <a:pt x="1099" y="2017"/>
                    <a:pt x="1099" y="2017"/>
                  </a:cubicBezTo>
                  <a:cubicBezTo>
                    <a:pt x="1099" y="2015"/>
                    <a:pt x="1099" y="2014"/>
                    <a:pt x="1099" y="2012"/>
                  </a:cubicBezTo>
                  <a:cubicBezTo>
                    <a:pt x="1129" y="2041"/>
                    <a:pt x="1156" y="2073"/>
                    <a:pt x="1151" y="2079"/>
                  </a:cubicBezTo>
                  <a:cubicBezTo>
                    <a:pt x="1151" y="2079"/>
                    <a:pt x="1151" y="2079"/>
                    <a:pt x="1150" y="2079"/>
                  </a:cubicBezTo>
                  <a:cubicBezTo>
                    <a:pt x="1140" y="2078"/>
                    <a:pt x="1114" y="2041"/>
                    <a:pt x="1099" y="2017"/>
                  </a:cubicBezTo>
                  <a:close/>
                  <a:moveTo>
                    <a:pt x="1153" y="2115"/>
                  </a:moveTo>
                  <a:cubicBezTo>
                    <a:pt x="1153" y="2115"/>
                    <a:pt x="1153" y="2115"/>
                    <a:pt x="1153" y="2115"/>
                  </a:cubicBezTo>
                  <a:cubicBezTo>
                    <a:pt x="1153" y="2115"/>
                    <a:pt x="1153" y="2115"/>
                    <a:pt x="1153" y="2115"/>
                  </a:cubicBezTo>
                  <a:cubicBezTo>
                    <a:pt x="1146" y="2113"/>
                    <a:pt x="1131" y="2086"/>
                    <a:pt x="1123" y="2069"/>
                  </a:cubicBezTo>
                  <a:cubicBezTo>
                    <a:pt x="1120" y="2061"/>
                    <a:pt x="1116" y="2052"/>
                    <a:pt x="1113" y="2044"/>
                  </a:cubicBezTo>
                  <a:cubicBezTo>
                    <a:pt x="1118" y="2052"/>
                    <a:pt x="1123" y="2059"/>
                    <a:pt x="1129" y="2066"/>
                  </a:cubicBezTo>
                  <a:cubicBezTo>
                    <a:pt x="1129" y="2066"/>
                    <a:pt x="1129" y="2066"/>
                    <a:pt x="1129" y="2066"/>
                  </a:cubicBezTo>
                  <a:cubicBezTo>
                    <a:pt x="1139" y="2081"/>
                    <a:pt x="1155" y="2108"/>
                    <a:pt x="1153" y="2115"/>
                  </a:cubicBezTo>
                  <a:close/>
                  <a:moveTo>
                    <a:pt x="1117" y="2024"/>
                  </a:moveTo>
                  <a:cubicBezTo>
                    <a:pt x="1126" y="2031"/>
                    <a:pt x="1137" y="2038"/>
                    <a:pt x="1147" y="2043"/>
                  </a:cubicBezTo>
                  <a:cubicBezTo>
                    <a:pt x="1172" y="2062"/>
                    <a:pt x="1189" y="2080"/>
                    <a:pt x="1187" y="2082"/>
                  </a:cubicBezTo>
                  <a:cubicBezTo>
                    <a:pt x="1184" y="2084"/>
                    <a:pt x="1163" y="2070"/>
                    <a:pt x="1141" y="2051"/>
                  </a:cubicBezTo>
                  <a:cubicBezTo>
                    <a:pt x="1134" y="2042"/>
                    <a:pt x="1125" y="2033"/>
                    <a:pt x="1117" y="2024"/>
                  </a:cubicBezTo>
                  <a:close/>
                  <a:moveTo>
                    <a:pt x="1124" y="2095"/>
                  </a:moveTo>
                  <a:cubicBezTo>
                    <a:pt x="1124" y="2096"/>
                    <a:pt x="1123" y="2096"/>
                    <a:pt x="1123" y="2097"/>
                  </a:cubicBezTo>
                  <a:cubicBezTo>
                    <a:pt x="1123" y="2097"/>
                    <a:pt x="1122" y="2097"/>
                    <a:pt x="1121" y="2096"/>
                  </a:cubicBezTo>
                  <a:cubicBezTo>
                    <a:pt x="1112" y="2091"/>
                    <a:pt x="1100" y="2044"/>
                    <a:pt x="1096" y="2025"/>
                  </a:cubicBezTo>
                  <a:cubicBezTo>
                    <a:pt x="1096" y="2025"/>
                    <a:pt x="1096" y="2025"/>
                    <a:pt x="1096" y="2025"/>
                  </a:cubicBezTo>
                  <a:cubicBezTo>
                    <a:pt x="1097" y="2024"/>
                    <a:pt x="1097" y="2023"/>
                    <a:pt x="1098" y="2022"/>
                  </a:cubicBezTo>
                  <a:cubicBezTo>
                    <a:pt x="1108" y="2042"/>
                    <a:pt x="1128" y="2085"/>
                    <a:pt x="1124" y="2095"/>
                  </a:cubicBezTo>
                  <a:close/>
                  <a:moveTo>
                    <a:pt x="1106" y="2077"/>
                  </a:moveTo>
                  <a:cubicBezTo>
                    <a:pt x="1111" y="2096"/>
                    <a:pt x="1117" y="2127"/>
                    <a:pt x="1114" y="2132"/>
                  </a:cubicBezTo>
                  <a:cubicBezTo>
                    <a:pt x="1114" y="2133"/>
                    <a:pt x="1113" y="2133"/>
                    <a:pt x="1113" y="2133"/>
                  </a:cubicBezTo>
                  <a:cubicBezTo>
                    <a:pt x="1113" y="2133"/>
                    <a:pt x="1113" y="2133"/>
                    <a:pt x="1113" y="2133"/>
                  </a:cubicBezTo>
                  <a:cubicBezTo>
                    <a:pt x="1107" y="2128"/>
                    <a:pt x="1102" y="2097"/>
                    <a:pt x="1100" y="2078"/>
                  </a:cubicBezTo>
                  <a:cubicBezTo>
                    <a:pt x="1100" y="2078"/>
                    <a:pt x="1100" y="2078"/>
                    <a:pt x="1100" y="2078"/>
                  </a:cubicBezTo>
                  <a:cubicBezTo>
                    <a:pt x="1100" y="2070"/>
                    <a:pt x="1100" y="2062"/>
                    <a:pt x="1099" y="2054"/>
                  </a:cubicBezTo>
                  <a:cubicBezTo>
                    <a:pt x="1101" y="2062"/>
                    <a:pt x="1104" y="2070"/>
                    <a:pt x="1106" y="2077"/>
                  </a:cubicBezTo>
                  <a:close/>
                  <a:moveTo>
                    <a:pt x="1092" y="2105"/>
                  </a:moveTo>
                  <a:cubicBezTo>
                    <a:pt x="1091" y="2106"/>
                    <a:pt x="1090" y="2106"/>
                    <a:pt x="1090" y="2106"/>
                  </a:cubicBezTo>
                  <a:cubicBezTo>
                    <a:pt x="1090" y="2106"/>
                    <a:pt x="1089" y="2106"/>
                    <a:pt x="1088" y="2105"/>
                  </a:cubicBezTo>
                  <a:cubicBezTo>
                    <a:pt x="1080" y="2096"/>
                    <a:pt x="1085" y="2048"/>
                    <a:pt x="1088" y="2028"/>
                  </a:cubicBezTo>
                  <a:cubicBezTo>
                    <a:pt x="1089" y="2028"/>
                    <a:pt x="1089" y="2028"/>
                    <a:pt x="1090" y="2028"/>
                  </a:cubicBezTo>
                  <a:cubicBezTo>
                    <a:pt x="1090" y="2028"/>
                    <a:pt x="1090" y="2028"/>
                    <a:pt x="1090" y="2028"/>
                  </a:cubicBezTo>
                  <a:cubicBezTo>
                    <a:pt x="1090" y="2028"/>
                    <a:pt x="1090" y="2028"/>
                    <a:pt x="1090" y="2028"/>
                  </a:cubicBezTo>
                  <a:cubicBezTo>
                    <a:pt x="1090" y="2028"/>
                    <a:pt x="1090" y="2028"/>
                    <a:pt x="1090" y="2028"/>
                  </a:cubicBezTo>
                  <a:cubicBezTo>
                    <a:pt x="1091" y="2028"/>
                    <a:pt x="1091" y="2028"/>
                    <a:pt x="1092" y="2028"/>
                  </a:cubicBezTo>
                  <a:cubicBezTo>
                    <a:pt x="1095" y="2048"/>
                    <a:pt x="1100" y="2096"/>
                    <a:pt x="1092" y="2105"/>
                  </a:cubicBezTo>
                  <a:close/>
                  <a:moveTo>
                    <a:pt x="1059" y="2096"/>
                  </a:moveTo>
                  <a:cubicBezTo>
                    <a:pt x="1058" y="2097"/>
                    <a:pt x="1057" y="2097"/>
                    <a:pt x="1057" y="2097"/>
                  </a:cubicBezTo>
                  <a:cubicBezTo>
                    <a:pt x="1057" y="2096"/>
                    <a:pt x="1056" y="2096"/>
                    <a:pt x="1056" y="2095"/>
                  </a:cubicBezTo>
                  <a:cubicBezTo>
                    <a:pt x="1052" y="2085"/>
                    <a:pt x="1072" y="2042"/>
                    <a:pt x="1082" y="2022"/>
                  </a:cubicBezTo>
                  <a:cubicBezTo>
                    <a:pt x="1083" y="2023"/>
                    <a:pt x="1083" y="2024"/>
                    <a:pt x="1084" y="2025"/>
                  </a:cubicBezTo>
                  <a:cubicBezTo>
                    <a:pt x="1084" y="2025"/>
                    <a:pt x="1084" y="2025"/>
                    <a:pt x="1084" y="2025"/>
                  </a:cubicBezTo>
                  <a:cubicBezTo>
                    <a:pt x="1080" y="2044"/>
                    <a:pt x="1068" y="2091"/>
                    <a:pt x="1059" y="2096"/>
                  </a:cubicBezTo>
                  <a:close/>
                  <a:moveTo>
                    <a:pt x="1081" y="2054"/>
                  </a:moveTo>
                  <a:cubicBezTo>
                    <a:pt x="1080" y="2062"/>
                    <a:pt x="1080" y="2070"/>
                    <a:pt x="1080" y="2078"/>
                  </a:cubicBezTo>
                  <a:cubicBezTo>
                    <a:pt x="1080" y="2078"/>
                    <a:pt x="1080" y="2078"/>
                    <a:pt x="1080" y="2078"/>
                  </a:cubicBezTo>
                  <a:cubicBezTo>
                    <a:pt x="1078" y="2097"/>
                    <a:pt x="1073" y="2128"/>
                    <a:pt x="1067" y="2133"/>
                  </a:cubicBezTo>
                  <a:cubicBezTo>
                    <a:pt x="1067" y="2133"/>
                    <a:pt x="1067" y="2133"/>
                    <a:pt x="1067" y="2133"/>
                  </a:cubicBezTo>
                  <a:cubicBezTo>
                    <a:pt x="1067" y="2133"/>
                    <a:pt x="1067" y="2133"/>
                    <a:pt x="1066" y="2132"/>
                  </a:cubicBezTo>
                  <a:cubicBezTo>
                    <a:pt x="1063" y="2127"/>
                    <a:pt x="1069" y="2096"/>
                    <a:pt x="1074" y="2077"/>
                  </a:cubicBezTo>
                  <a:cubicBezTo>
                    <a:pt x="1076" y="2070"/>
                    <a:pt x="1079" y="2062"/>
                    <a:pt x="1081" y="2054"/>
                  </a:cubicBezTo>
                  <a:close/>
                  <a:moveTo>
                    <a:pt x="1053" y="2016"/>
                  </a:moveTo>
                  <a:cubicBezTo>
                    <a:pt x="1056" y="2016"/>
                    <a:pt x="1058" y="2015"/>
                    <a:pt x="1061" y="2014"/>
                  </a:cubicBezTo>
                  <a:cubicBezTo>
                    <a:pt x="1069" y="2011"/>
                    <a:pt x="1077" y="2005"/>
                    <a:pt x="1082" y="1998"/>
                  </a:cubicBezTo>
                  <a:cubicBezTo>
                    <a:pt x="1081" y="2001"/>
                    <a:pt x="1081" y="2003"/>
                    <a:pt x="1081" y="2006"/>
                  </a:cubicBezTo>
                  <a:cubicBezTo>
                    <a:pt x="1065" y="2018"/>
                    <a:pt x="1024" y="2048"/>
                    <a:pt x="1012" y="2046"/>
                  </a:cubicBezTo>
                  <a:cubicBezTo>
                    <a:pt x="1011" y="2046"/>
                    <a:pt x="1010" y="2045"/>
                    <a:pt x="1010" y="2045"/>
                  </a:cubicBezTo>
                  <a:cubicBezTo>
                    <a:pt x="1010" y="2045"/>
                    <a:pt x="1010" y="2044"/>
                    <a:pt x="1010" y="2043"/>
                  </a:cubicBezTo>
                  <a:cubicBezTo>
                    <a:pt x="1013" y="2034"/>
                    <a:pt x="1042" y="2021"/>
                    <a:pt x="1053" y="2016"/>
                  </a:cubicBezTo>
                  <a:close/>
                  <a:moveTo>
                    <a:pt x="1029" y="2023"/>
                  </a:moveTo>
                  <a:cubicBezTo>
                    <a:pt x="1013" y="2026"/>
                    <a:pt x="986" y="2030"/>
                    <a:pt x="981" y="2026"/>
                  </a:cubicBezTo>
                  <a:cubicBezTo>
                    <a:pt x="981" y="2026"/>
                    <a:pt x="981" y="2026"/>
                    <a:pt x="981" y="2026"/>
                  </a:cubicBezTo>
                  <a:cubicBezTo>
                    <a:pt x="981" y="2022"/>
                    <a:pt x="1003" y="2017"/>
                    <a:pt x="1028" y="2015"/>
                  </a:cubicBezTo>
                  <a:cubicBezTo>
                    <a:pt x="1033" y="2016"/>
                    <a:pt x="1037" y="2017"/>
                    <a:pt x="1041" y="2017"/>
                  </a:cubicBezTo>
                  <a:cubicBezTo>
                    <a:pt x="1038" y="2019"/>
                    <a:pt x="1034" y="2021"/>
                    <a:pt x="1029" y="2023"/>
                  </a:cubicBezTo>
                  <a:close/>
                  <a:moveTo>
                    <a:pt x="1063" y="2024"/>
                  </a:moveTo>
                  <a:cubicBezTo>
                    <a:pt x="1055" y="2033"/>
                    <a:pt x="1046" y="2042"/>
                    <a:pt x="1039" y="2051"/>
                  </a:cubicBezTo>
                  <a:cubicBezTo>
                    <a:pt x="1017" y="2070"/>
                    <a:pt x="996" y="2084"/>
                    <a:pt x="993" y="2082"/>
                  </a:cubicBezTo>
                  <a:cubicBezTo>
                    <a:pt x="991" y="2080"/>
                    <a:pt x="1008" y="2062"/>
                    <a:pt x="1033" y="2043"/>
                  </a:cubicBezTo>
                  <a:cubicBezTo>
                    <a:pt x="1043" y="2038"/>
                    <a:pt x="1054" y="2031"/>
                    <a:pt x="1063" y="2024"/>
                  </a:cubicBezTo>
                  <a:close/>
                  <a:moveTo>
                    <a:pt x="1081" y="2012"/>
                  </a:moveTo>
                  <a:cubicBezTo>
                    <a:pt x="1081" y="2014"/>
                    <a:pt x="1081" y="2015"/>
                    <a:pt x="1081" y="2017"/>
                  </a:cubicBezTo>
                  <a:cubicBezTo>
                    <a:pt x="1081" y="2017"/>
                    <a:pt x="1081" y="2017"/>
                    <a:pt x="1081" y="2017"/>
                  </a:cubicBezTo>
                  <a:cubicBezTo>
                    <a:pt x="1066" y="2041"/>
                    <a:pt x="1040" y="2078"/>
                    <a:pt x="1030" y="2079"/>
                  </a:cubicBezTo>
                  <a:cubicBezTo>
                    <a:pt x="1029" y="2079"/>
                    <a:pt x="1029" y="2079"/>
                    <a:pt x="1029" y="2079"/>
                  </a:cubicBezTo>
                  <a:cubicBezTo>
                    <a:pt x="1024" y="2073"/>
                    <a:pt x="1051" y="2041"/>
                    <a:pt x="1081" y="2012"/>
                  </a:cubicBezTo>
                  <a:close/>
                  <a:moveTo>
                    <a:pt x="1051" y="2066"/>
                  </a:moveTo>
                  <a:cubicBezTo>
                    <a:pt x="1051" y="2066"/>
                    <a:pt x="1051" y="2066"/>
                    <a:pt x="1051" y="2066"/>
                  </a:cubicBezTo>
                  <a:cubicBezTo>
                    <a:pt x="1057" y="2059"/>
                    <a:pt x="1062" y="2052"/>
                    <a:pt x="1067" y="2044"/>
                  </a:cubicBezTo>
                  <a:cubicBezTo>
                    <a:pt x="1064" y="2052"/>
                    <a:pt x="1060" y="2061"/>
                    <a:pt x="1057" y="2069"/>
                  </a:cubicBezTo>
                  <a:cubicBezTo>
                    <a:pt x="1049" y="2086"/>
                    <a:pt x="1034" y="2113"/>
                    <a:pt x="1027" y="2115"/>
                  </a:cubicBezTo>
                  <a:cubicBezTo>
                    <a:pt x="1027" y="2115"/>
                    <a:pt x="1027" y="2115"/>
                    <a:pt x="1027" y="2115"/>
                  </a:cubicBezTo>
                  <a:cubicBezTo>
                    <a:pt x="1027" y="2115"/>
                    <a:pt x="1027" y="2115"/>
                    <a:pt x="1027" y="2115"/>
                  </a:cubicBezTo>
                  <a:cubicBezTo>
                    <a:pt x="1025" y="2108"/>
                    <a:pt x="1041" y="2081"/>
                    <a:pt x="1051" y="2066"/>
                  </a:cubicBezTo>
                  <a:close/>
                  <a:moveTo>
                    <a:pt x="1093" y="2022"/>
                  </a:moveTo>
                  <a:cubicBezTo>
                    <a:pt x="1092" y="2024"/>
                    <a:pt x="1091" y="2024"/>
                    <a:pt x="1090" y="2024"/>
                  </a:cubicBezTo>
                  <a:cubicBezTo>
                    <a:pt x="1089" y="2024"/>
                    <a:pt x="1088" y="2024"/>
                    <a:pt x="1087" y="2022"/>
                  </a:cubicBezTo>
                  <a:cubicBezTo>
                    <a:pt x="1082" y="2016"/>
                    <a:pt x="1086" y="1994"/>
                    <a:pt x="1088" y="1986"/>
                  </a:cubicBezTo>
                  <a:cubicBezTo>
                    <a:pt x="1088" y="1986"/>
                    <a:pt x="1088" y="1986"/>
                    <a:pt x="1088" y="1986"/>
                  </a:cubicBezTo>
                  <a:cubicBezTo>
                    <a:pt x="1089" y="1984"/>
                    <a:pt x="1090" y="1982"/>
                    <a:pt x="1090" y="1981"/>
                  </a:cubicBezTo>
                  <a:cubicBezTo>
                    <a:pt x="1091" y="1982"/>
                    <a:pt x="1091" y="1984"/>
                    <a:pt x="1092" y="1986"/>
                  </a:cubicBezTo>
                  <a:cubicBezTo>
                    <a:pt x="1092" y="1986"/>
                    <a:pt x="1092" y="1986"/>
                    <a:pt x="1092" y="1986"/>
                  </a:cubicBezTo>
                  <a:cubicBezTo>
                    <a:pt x="1094" y="1994"/>
                    <a:pt x="1098" y="2016"/>
                    <a:pt x="1093" y="2022"/>
                  </a:cubicBezTo>
                  <a:close/>
                  <a:moveTo>
                    <a:pt x="1074" y="1971"/>
                  </a:moveTo>
                  <a:cubicBezTo>
                    <a:pt x="1070" y="1989"/>
                    <a:pt x="1057" y="2000"/>
                    <a:pt x="1041" y="2000"/>
                  </a:cubicBezTo>
                  <a:cubicBezTo>
                    <a:pt x="1024" y="2000"/>
                    <a:pt x="1017" y="1988"/>
                    <a:pt x="1016" y="1985"/>
                  </a:cubicBezTo>
                  <a:cubicBezTo>
                    <a:pt x="1014" y="1980"/>
                    <a:pt x="1014" y="1976"/>
                    <a:pt x="1015" y="1973"/>
                  </a:cubicBezTo>
                  <a:cubicBezTo>
                    <a:pt x="1018" y="1978"/>
                    <a:pt x="1023" y="1980"/>
                    <a:pt x="1028" y="1980"/>
                  </a:cubicBezTo>
                  <a:cubicBezTo>
                    <a:pt x="1035" y="1979"/>
                    <a:pt x="1042" y="1974"/>
                    <a:pt x="1042" y="1966"/>
                  </a:cubicBezTo>
                  <a:cubicBezTo>
                    <a:pt x="1042" y="1958"/>
                    <a:pt x="1038" y="1952"/>
                    <a:pt x="1032" y="1949"/>
                  </a:cubicBezTo>
                  <a:cubicBezTo>
                    <a:pt x="1038" y="1949"/>
                    <a:pt x="1044" y="1948"/>
                    <a:pt x="1049" y="1945"/>
                  </a:cubicBezTo>
                  <a:cubicBezTo>
                    <a:pt x="1052" y="1957"/>
                    <a:pt x="1062" y="1966"/>
                    <a:pt x="1074" y="1971"/>
                  </a:cubicBezTo>
                  <a:close/>
                  <a:moveTo>
                    <a:pt x="980" y="1906"/>
                  </a:moveTo>
                  <a:cubicBezTo>
                    <a:pt x="982" y="1907"/>
                    <a:pt x="984" y="1907"/>
                    <a:pt x="987" y="1908"/>
                  </a:cubicBezTo>
                  <a:cubicBezTo>
                    <a:pt x="988" y="1922"/>
                    <a:pt x="995" y="1935"/>
                    <a:pt x="1007" y="1942"/>
                  </a:cubicBezTo>
                  <a:cubicBezTo>
                    <a:pt x="1008" y="1942"/>
                    <a:pt x="1008" y="1943"/>
                    <a:pt x="1008" y="1943"/>
                  </a:cubicBezTo>
                  <a:cubicBezTo>
                    <a:pt x="997" y="1958"/>
                    <a:pt x="982" y="1963"/>
                    <a:pt x="967" y="1956"/>
                  </a:cubicBezTo>
                  <a:cubicBezTo>
                    <a:pt x="951" y="1949"/>
                    <a:pt x="950" y="1936"/>
                    <a:pt x="950" y="1932"/>
                  </a:cubicBezTo>
                  <a:cubicBezTo>
                    <a:pt x="950" y="1927"/>
                    <a:pt x="951" y="1923"/>
                    <a:pt x="954" y="1920"/>
                  </a:cubicBezTo>
                  <a:cubicBezTo>
                    <a:pt x="954" y="1926"/>
                    <a:pt x="958" y="1931"/>
                    <a:pt x="963" y="1932"/>
                  </a:cubicBezTo>
                  <a:cubicBezTo>
                    <a:pt x="969" y="1934"/>
                    <a:pt x="978" y="1932"/>
                    <a:pt x="981" y="1925"/>
                  </a:cubicBezTo>
                  <a:cubicBezTo>
                    <a:pt x="984" y="1918"/>
                    <a:pt x="984" y="1912"/>
                    <a:pt x="980" y="1906"/>
                  </a:cubicBezTo>
                  <a:close/>
                  <a:moveTo>
                    <a:pt x="905" y="1944"/>
                  </a:moveTo>
                  <a:cubicBezTo>
                    <a:pt x="912" y="1949"/>
                    <a:pt x="922" y="1950"/>
                    <a:pt x="929" y="1943"/>
                  </a:cubicBezTo>
                  <a:cubicBezTo>
                    <a:pt x="931" y="1941"/>
                    <a:pt x="932" y="1940"/>
                    <a:pt x="933" y="1938"/>
                  </a:cubicBezTo>
                  <a:cubicBezTo>
                    <a:pt x="933" y="1941"/>
                    <a:pt x="934" y="1945"/>
                    <a:pt x="936" y="1948"/>
                  </a:cubicBezTo>
                  <a:cubicBezTo>
                    <a:pt x="940" y="1959"/>
                    <a:pt x="949" y="1967"/>
                    <a:pt x="959" y="1972"/>
                  </a:cubicBezTo>
                  <a:cubicBezTo>
                    <a:pt x="952" y="1980"/>
                    <a:pt x="941" y="1984"/>
                    <a:pt x="930" y="1985"/>
                  </a:cubicBezTo>
                  <a:cubicBezTo>
                    <a:pt x="918" y="1985"/>
                    <a:pt x="907" y="1981"/>
                    <a:pt x="899" y="1974"/>
                  </a:cubicBezTo>
                  <a:cubicBezTo>
                    <a:pt x="883" y="1959"/>
                    <a:pt x="888" y="1943"/>
                    <a:pt x="889" y="1938"/>
                  </a:cubicBezTo>
                  <a:cubicBezTo>
                    <a:pt x="892" y="1932"/>
                    <a:pt x="896" y="1927"/>
                    <a:pt x="900" y="1926"/>
                  </a:cubicBezTo>
                  <a:cubicBezTo>
                    <a:pt x="897" y="1933"/>
                    <a:pt x="901" y="1940"/>
                    <a:pt x="905" y="1944"/>
                  </a:cubicBezTo>
                  <a:close/>
                  <a:moveTo>
                    <a:pt x="935" y="1919"/>
                  </a:moveTo>
                  <a:cubicBezTo>
                    <a:pt x="935" y="1919"/>
                    <a:pt x="934" y="1919"/>
                    <a:pt x="934" y="1919"/>
                  </a:cubicBezTo>
                  <a:cubicBezTo>
                    <a:pt x="933" y="1915"/>
                    <a:pt x="930" y="1911"/>
                    <a:pt x="927" y="1908"/>
                  </a:cubicBezTo>
                  <a:cubicBezTo>
                    <a:pt x="931" y="1909"/>
                    <a:pt x="935" y="1910"/>
                    <a:pt x="939" y="1910"/>
                  </a:cubicBezTo>
                  <a:cubicBezTo>
                    <a:pt x="938" y="1911"/>
                    <a:pt x="937" y="1913"/>
                    <a:pt x="936" y="1914"/>
                  </a:cubicBezTo>
                  <a:cubicBezTo>
                    <a:pt x="936" y="1916"/>
                    <a:pt x="935" y="1917"/>
                    <a:pt x="935" y="1919"/>
                  </a:cubicBezTo>
                  <a:close/>
                  <a:moveTo>
                    <a:pt x="906" y="1892"/>
                  </a:moveTo>
                  <a:cubicBezTo>
                    <a:pt x="897" y="1884"/>
                    <a:pt x="893" y="1871"/>
                    <a:pt x="895" y="1858"/>
                  </a:cubicBezTo>
                  <a:cubicBezTo>
                    <a:pt x="896" y="1847"/>
                    <a:pt x="901" y="1838"/>
                    <a:pt x="910" y="1832"/>
                  </a:cubicBezTo>
                  <a:cubicBezTo>
                    <a:pt x="916" y="1827"/>
                    <a:pt x="924" y="1826"/>
                    <a:pt x="932" y="1827"/>
                  </a:cubicBezTo>
                  <a:cubicBezTo>
                    <a:pt x="939" y="1829"/>
                    <a:pt x="945" y="1835"/>
                    <a:pt x="946" y="1842"/>
                  </a:cubicBezTo>
                  <a:cubicBezTo>
                    <a:pt x="947" y="1848"/>
                    <a:pt x="945" y="1853"/>
                    <a:pt x="940" y="1857"/>
                  </a:cubicBezTo>
                  <a:cubicBezTo>
                    <a:pt x="935" y="1860"/>
                    <a:pt x="928" y="1859"/>
                    <a:pt x="925" y="1855"/>
                  </a:cubicBezTo>
                  <a:cubicBezTo>
                    <a:pt x="923" y="1852"/>
                    <a:pt x="921" y="1847"/>
                    <a:pt x="926" y="1842"/>
                  </a:cubicBezTo>
                  <a:cubicBezTo>
                    <a:pt x="926" y="1841"/>
                    <a:pt x="926" y="1840"/>
                    <a:pt x="926" y="1840"/>
                  </a:cubicBezTo>
                  <a:cubicBezTo>
                    <a:pt x="926" y="1839"/>
                    <a:pt x="925" y="1839"/>
                    <a:pt x="924" y="1838"/>
                  </a:cubicBezTo>
                  <a:cubicBezTo>
                    <a:pt x="919" y="1838"/>
                    <a:pt x="912" y="1842"/>
                    <a:pt x="908" y="1848"/>
                  </a:cubicBezTo>
                  <a:cubicBezTo>
                    <a:pt x="903" y="1856"/>
                    <a:pt x="901" y="1869"/>
                    <a:pt x="911" y="1882"/>
                  </a:cubicBezTo>
                  <a:cubicBezTo>
                    <a:pt x="920" y="1896"/>
                    <a:pt x="939" y="1900"/>
                    <a:pt x="958" y="1892"/>
                  </a:cubicBezTo>
                  <a:cubicBezTo>
                    <a:pt x="959" y="1894"/>
                    <a:pt x="961" y="1896"/>
                    <a:pt x="962" y="1897"/>
                  </a:cubicBezTo>
                  <a:cubicBezTo>
                    <a:pt x="962" y="1897"/>
                    <a:pt x="962" y="1897"/>
                    <a:pt x="962" y="1897"/>
                  </a:cubicBezTo>
                  <a:cubicBezTo>
                    <a:pt x="959" y="1897"/>
                    <a:pt x="957" y="1897"/>
                    <a:pt x="955" y="1898"/>
                  </a:cubicBezTo>
                  <a:cubicBezTo>
                    <a:pt x="950" y="1899"/>
                    <a:pt x="946" y="1902"/>
                    <a:pt x="942" y="1906"/>
                  </a:cubicBezTo>
                  <a:cubicBezTo>
                    <a:pt x="927" y="1906"/>
                    <a:pt x="914" y="1902"/>
                    <a:pt x="906" y="1892"/>
                  </a:cubicBezTo>
                  <a:close/>
                  <a:moveTo>
                    <a:pt x="910" y="1901"/>
                  </a:moveTo>
                  <a:cubicBezTo>
                    <a:pt x="909" y="1901"/>
                    <a:pt x="909" y="1901"/>
                    <a:pt x="908" y="1901"/>
                  </a:cubicBezTo>
                  <a:cubicBezTo>
                    <a:pt x="902" y="1901"/>
                    <a:pt x="896" y="1902"/>
                    <a:pt x="891" y="1905"/>
                  </a:cubicBezTo>
                  <a:cubicBezTo>
                    <a:pt x="895" y="1901"/>
                    <a:pt x="898" y="1897"/>
                    <a:pt x="901" y="1893"/>
                  </a:cubicBezTo>
                  <a:cubicBezTo>
                    <a:pt x="902" y="1894"/>
                    <a:pt x="902" y="1894"/>
                    <a:pt x="903" y="1895"/>
                  </a:cubicBezTo>
                  <a:cubicBezTo>
                    <a:pt x="905" y="1897"/>
                    <a:pt x="907" y="1899"/>
                    <a:pt x="910" y="1901"/>
                  </a:cubicBezTo>
                  <a:close/>
                  <a:moveTo>
                    <a:pt x="738" y="1940"/>
                  </a:moveTo>
                  <a:cubicBezTo>
                    <a:pt x="738" y="1940"/>
                    <a:pt x="738" y="1940"/>
                    <a:pt x="738" y="1940"/>
                  </a:cubicBezTo>
                  <a:cubicBezTo>
                    <a:pt x="701" y="1924"/>
                    <a:pt x="656" y="1846"/>
                    <a:pt x="674" y="1786"/>
                  </a:cubicBezTo>
                  <a:cubicBezTo>
                    <a:pt x="679" y="1783"/>
                    <a:pt x="684" y="1779"/>
                    <a:pt x="688" y="1774"/>
                  </a:cubicBezTo>
                  <a:cubicBezTo>
                    <a:pt x="688" y="1774"/>
                    <a:pt x="688" y="1773"/>
                    <a:pt x="688" y="1773"/>
                  </a:cubicBezTo>
                  <a:cubicBezTo>
                    <a:pt x="690" y="1775"/>
                    <a:pt x="692" y="1777"/>
                    <a:pt x="694" y="1779"/>
                  </a:cubicBezTo>
                  <a:cubicBezTo>
                    <a:pt x="688" y="1781"/>
                    <a:pt x="681" y="1787"/>
                    <a:pt x="682" y="1797"/>
                  </a:cubicBezTo>
                  <a:cubicBezTo>
                    <a:pt x="683" y="1806"/>
                    <a:pt x="690" y="1811"/>
                    <a:pt x="696" y="1813"/>
                  </a:cubicBezTo>
                  <a:cubicBezTo>
                    <a:pt x="692" y="1817"/>
                    <a:pt x="685" y="1824"/>
                    <a:pt x="688" y="1833"/>
                  </a:cubicBezTo>
                  <a:cubicBezTo>
                    <a:pt x="690" y="1842"/>
                    <a:pt x="699" y="1844"/>
                    <a:pt x="704" y="1845"/>
                  </a:cubicBezTo>
                  <a:cubicBezTo>
                    <a:pt x="700" y="1849"/>
                    <a:pt x="696" y="1856"/>
                    <a:pt x="699" y="1864"/>
                  </a:cubicBezTo>
                  <a:cubicBezTo>
                    <a:pt x="702" y="1872"/>
                    <a:pt x="711" y="1874"/>
                    <a:pt x="717" y="1874"/>
                  </a:cubicBezTo>
                  <a:cubicBezTo>
                    <a:pt x="714" y="1879"/>
                    <a:pt x="711" y="1887"/>
                    <a:pt x="717" y="1894"/>
                  </a:cubicBezTo>
                  <a:cubicBezTo>
                    <a:pt x="722" y="1901"/>
                    <a:pt x="731" y="1900"/>
                    <a:pt x="736" y="1899"/>
                  </a:cubicBezTo>
                  <a:cubicBezTo>
                    <a:pt x="735" y="1906"/>
                    <a:pt x="736" y="1917"/>
                    <a:pt x="746" y="1921"/>
                  </a:cubicBezTo>
                  <a:cubicBezTo>
                    <a:pt x="746" y="1921"/>
                    <a:pt x="746" y="1921"/>
                    <a:pt x="746" y="1921"/>
                  </a:cubicBezTo>
                  <a:cubicBezTo>
                    <a:pt x="755" y="1925"/>
                    <a:pt x="764" y="1918"/>
                    <a:pt x="768" y="1912"/>
                  </a:cubicBezTo>
                  <a:cubicBezTo>
                    <a:pt x="770" y="1916"/>
                    <a:pt x="776" y="1924"/>
                    <a:pt x="785" y="1922"/>
                  </a:cubicBezTo>
                  <a:cubicBezTo>
                    <a:pt x="794" y="1921"/>
                    <a:pt x="798" y="1913"/>
                    <a:pt x="799" y="1908"/>
                  </a:cubicBezTo>
                  <a:cubicBezTo>
                    <a:pt x="803" y="1913"/>
                    <a:pt x="811" y="1917"/>
                    <a:pt x="819" y="1914"/>
                  </a:cubicBezTo>
                  <a:cubicBezTo>
                    <a:pt x="827" y="1910"/>
                    <a:pt x="829" y="1902"/>
                    <a:pt x="829" y="1896"/>
                  </a:cubicBezTo>
                  <a:cubicBezTo>
                    <a:pt x="834" y="1900"/>
                    <a:pt x="841" y="1904"/>
                    <a:pt x="849" y="1900"/>
                  </a:cubicBezTo>
                  <a:cubicBezTo>
                    <a:pt x="857" y="1895"/>
                    <a:pt x="858" y="1885"/>
                    <a:pt x="857" y="1879"/>
                  </a:cubicBezTo>
                  <a:cubicBezTo>
                    <a:pt x="863" y="1882"/>
                    <a:pt x="871" y="1885"/>
                    <a:pt x="879" y="1879"/>
                  </a:cubicBezTo>
                  <a:cubicBezTo>
                    <a:pt x="886" y="1873"/>
                    <a:pt x="885" y="1863"/>
                    <a:pt x="883" y="1857"/>
                  </a:cubicBezTo>
                  <a:cubicBezTo>
                    <a:pt x="885" y="1857"/>
                    <a:pt x="888" y="1857"/>
                    <a:pt x="891" y="1857"/>
                  </a:cubicBezTo>
                  <a:cubicBezTo>
                    <a:pt x="891" y="1857"/>
                    <a:pt x="891" y="1858"/>
                    <a:pt x="891" y="1858"/>
                  </a:cubicBezTo>
                  <a:cubicBezTo>
                    <a:pt x="890" y="1864"/>
                    <a:pt x="891" y="1870"/>
                    <a:pt x="892" y="1876"/>
                  </a:cubicBezTo>
                  <a:cubicBezTo>
                    <a:pt x="862" y="1931"/>
                    <a:pt x="775" y="1955"/>
                    <a:pt x="738" y="1940"/>
                  </a:cubicBezTo>
                  <a:close/>
                  <a:moveTo>
                    <a:pt x="653" y="1788"/>
                  </a:moveTo>
                  <a:cubicBezTo>
                    <a:pt x="640" y="1788"/>
                    <a:pt x="628" y="1782"/>
                    <a:pt x="617" y="1771"/>
                  </a:cubicBezTo>
                  <a:cubicBezTo>
                    <a:pt x="618" y="1766"/>
                    <a:pt x="616" y="1761"/>
                    <a:pt x="614" y="1756"/>
                  </a:cubicBezTo>
                  <a:cubicBezTo>
                    <a:pt x="613" y="1755"/>
                    <a:pt x="612" y="1753"/>
                    <a:pt x="610" y="1751"/>
                  </a:cubicBezTo>
                  <a:cubicBezTo>
                    <a:pt x="610" y="1751"/>
                    <a:pt x="610" y="1751"/>
                    <a:pt x="609" y="1751"/>
                  </a:cubicBezTo>
                  <a:cubicBezTo>
                    <a:pt x="612" y="1751"/>
                    <a:pt x="614" y="1751"/>
                    <a:pt x="616" y="1751"/>
                  </a:cubicBezTo>
                  <a:cubicBezTo>
                    <a:pt x="624" y="1769"/>
                    <a:pt x="640" y="1780"/>
                    <a:pt x="656" y="1777"/>
                  </a:cubicBezTo>
                  <a:cubicBezTo>
                    <a:pt x="672" y="1774"/>
                    <a:pt x="680" y="1764"/>
                    <a:pt x="682" y="1755"/>
                  </a:cubicBezTo>
                  <a:cubicBezTo>
                    <a:pt x="684" y="1747"/>
                    <a:pt x="682" y="1740"/>
                    <a:pt x="678" y="1736"/>
                  </a:cubicBezTo>
                  <a:cubicBezTo>
                    <a:pt x="677" y="1736"/>
                    <a:pt x="676" y="1736"/>
                    <a:pt x="676" y="1736"/>
                  </a:cubicBezTo>
                  <a:cubicBezTo>
                    <a:pt x="675" y="1736"/>
                    <a:pt x="675" y="1737"/>
                    <a:pt x="675" y="1738"/>
                  </a:cubicBezTo>
                  <a:cubicBezTo>
                    <a:pt x="674" y="1744"/>
                    <a:pt x="669" y="1747"/>
                    <a:pt x="666" y="1747"/>
                  </a:cubicBezTo>
                  <a:cubicBezTo>
                    <a:pt x="661" y="1748"/>
                    <a:pt x="655" y="1744"/>
                    <a:pt x="654" y="1739"/>
                  </a:cubicBezTo>
                  <a:cubicBezTo>
                    <a:pt x="653" y="1732"/>
                    <a:pt x="655" y="1727"/>
                    <a:pt x="660" y="1724"/>
                  </a:cubicBezTo>
                  <a:cubicBezTo>
                    <a:pt x="666" y="1720"/>
                    <a:pt x="674" y="1719"/>
                    <a:pt x="680" y="1723"/>
                  </a:cubicBezTo>
                  <a:cubicBezTo>
                    <a:pt x="687" y="1727"/>
                    <a:pt x="691" y="1734"/>
                    <a:pt x="693" y="1742"/>
                  </a:cubicBezTo>
                  <a:cubicBezTo>
                    <a:pt x="695" y="1752"/>
                    <a:pt x="692" y="1763"/>
                    <a:pt x="685" y="1771"/>
                  </a:cubicBezTo>
                  <a:cubicBezTo>
                    <a:pt x="677" y="1781"/>
                    <a:pt x="665" y="1787"/>
                    <a:pt x="653" y="1788"/>
                  </a:cubicBezTo>
                  <a:close/>
                  <a:moveTo>
                    <a:pt x="655" y="1791"/>
                  </a:moveTo>
                  <a:cubicBezTo>
                    <a:pt x="655" y="1797"/>
                    <a:pt x="654" y="1802"/>
                    <a:pt x="654" y="1807"/>
                  </a:cubicBezTo>
                  <a:cubicBezTo>
                    <a:pt x="652" y="1801"/>
                    <a:pt x="649" y="1796"/>
                    <a:pt x="645" y="1792"/>
                  </a:cubicBezTo>
                  <a:cubicBezTo>
                    <a:pt x="645" y="1792"/>
                    <a:pt x="644" y="1791"/>
                    <a:pt x="644" y="1791"/>
                  </a:cubicBezTo>
                  <a:cubicBezTo>
                    <a:pt x="647" y="1791"/>
                    <a:pt x="650" y="1792"/>
                    <a:pt x="653" y="1792"/>
                  </a:cubicBezTo>
                  <a:cubicBezTo>
                    <a:pt x="654" y="1792"/>
                    <a:pt x="655" y="1791"/>
                    <a:pt x="655" y="1791"/>
                  </a:cubicBezTo>
                  <a:close/>
                  <a:moveTo>
                    <a:pt x="626" y="1784"/>
                  </a:moveTo>
                  <a:cubicBezTo>
                    <a:pt x="622" y="1783"/>
                    <a:pt x="618" y="1784"/>
                    <a:pt x="614" y="1786"/>
                  </a:cubicBezTo>
                  <a:cubicBezTo>
                    <a:pt x="614" y="1786"/>
                    <a:pt x="614" y="1786"/>
                    <a:pt x="614" y="1786"/>
                  </a:cubicBezTo>
                  <a:cubicBezTo>
                    <a:pt x="614" y="1785"/>
                    <a:pt x="615" y="1783"/>
                    <a:pt x="616" y="1782"/>
                  </a:cubicBezTo>
                  <a:cubicBezTo>
                    <a:pt x="616" y="1780"/>
                    <a:pt x="617" y="1778"/>
                    <a:pt x="617" y="1776"/>
                  </a:cubicBezTo>
                  <a:cubicBezTo>
                    <a:pt x="620" y="1779"/>
                    <a:pt x="623" y="1781"/>
                    <a:pt x="626" y="1784"/>
                  </a:cubicBezTo>
                  <a:close/>
                  <a:moveTo>
                    <a:pt x="617" y="1824"/>
                  </a:moveTo>
                  <a:cubicBezTo>
                    <a:pt x="623" y="1825"/>
                    <a:pt x="630" y="1822"/>
                    <a:pt x="633" y="1815"/>
                  </a:cubicBezTo>
                  <a:cubicBezTo>
                    <a:pt x="635" y="1820"/>
                    <a:pt x="635" y="1826"/>
                    <a:pt x="632" y="1832"/>
                  </a:cubicBezTo>
                  <a:cubicBezTo>
                    <a:pt x="630" y="1836"/>
                    <a:pt x="621" y="1851"/>
                    <a:pt x="599" y="1850"/>
                  </a:cubicBezTo>
                  <a:cubicBezTo>
                    <a:pt x="589" y="1850"/>
                    <a:pt x="578" y="1845"/>
                    <a:pt x="570" y="1836"/>
                  </a:cubicBezTo>
                  <a:cubicBezTo>
                    <a:pt x="563" y="1828"/>
                    <a:pt x="558" y="1817"/>
                    <a:pt x="558" y="1806"/>
                  </a:cubicBezTo>
                  <a:cubicBezTo>
                    <a:pt x="569" y="1810"/>
                    <a:pt x="581" y="1810"/>
                    <a:pt x="592" y="1806"/>
                  </a:cubicBezTo>
                  <a:cubicBezTo>
                    <a:pt x="595" y="1805"/>
                    <a:pt x="598" y="1803"/>
                    <a:pt x="601" y="1801"/>
                  </a:cubicBezTo>
                  <a:cubicBezTo>
                    <a:pt x="601" y="1802"/>
                    <a:pt x="601" y="1805"/>
                    <a:pt x="601" y="1807"/>
                  </a:cubicBezTo>
                  <a:cubicBezTo>
                    <a:pt x="600" y="1817"/>
                    <a:pt x="609" y="1823"/>
                    <a:pt x="617" y="1824"/>
                  </a:cubicBezTo>
                  <a:close/>
                  <a:moveTo>
                    <a:pt x="591" y="1802"/>
                  </a:moveTo>
                  <a:cubicBezTo>
                    <a:pt x="580" y="1806"/>
                    <a:pt x="568" y="1806"/>
                    <a:pt x="557" y="1801"/>
                  </a:cubicBezTo>
                  <a:cubicBezTo>
                    <a:pt x="547" y="1797"/>
                    <a:pt x="538" y="1788"/>
                    <a:pt x="534" y="1778"/>
                  </a:cubicBezTo>
                  <a:cubicBezTo>
                    <a:pt x="538" y="1771"/>
                    <a:pt x="540" y="1765"/>
                    <a:pt x="539" y="1758"/>
                  </a:cubicBezTo>
                  <a:cubicBezTo>
                    <a:pt x="539" y="1754"/>
                    <a:pt x="538" y="1750"/>
                    <a:pt x="536" y="1747"/>
                  </a:cubicBezTo>
                  <a:cubicBezTo>
                    <a:pt x="537" y="1748"/>
                    <a:pt x="539" y="1749"/>
                    <a:pt x="541" y="1750"/>
                  </a:cubicBezTo>
                  <a:cubicBezTo>
                    <a:pt x="538" y="1770"/>
                    <a:pt x="546" y="1787"/>
                    <a:pt x="563" y="1793"/>
                  </a:cubicBezTo>
                  <a:cubicBezTo>
                    <a:pt x="576" y="1798"/>
                    <a:pt x="588" y="1796"/>
                    <a:pt x="596" y="1787"/>
                  </a:cubicBezTo>
                  <a:cubicBezTo>
                    <a:pt x="602" y="1781"/>
                    <a:pt x="604" y="1774"/>
                    <a:pt x="602" y="1769"/>
                  </a:cubicBezTo>
                  <a:cubicBezTo>
                    <a:pt x="602" y="1768"/>
                    <a:pt x="601" y="1767"/>
                    <a:pt x="600" y="1767"/>
                  </a:cubicBezTo>
                  <a:cubicBezTo>
                    <a:pt x="600" y="1767"/>
                    <a:pt x="599" y="1768"/>
                    <a:pt x="599" y="1768"/>
                  </a:cubicBezTo>
                  <a:cubicBezTo>
                    <a:pt x="595" y="1774"/>
                    <a:pt x="589" y="1773"/>
                    <a:pt x="586" y="1772"/>
                  </a:cubicBezTo>
                  <a:cubicBezTo>
                    <a:pt x="581" y="1770"/>
                    <a:pt x="578" y="1764"/>
                    <a:pt x="580" y="1758"/>
                  </a:cubicBezTo>
                  <a:cubicBezTo>
                    <a:pt x="582" y="1753"/>
                    <a:pt x="587" y="1749"/>
                    <a:pt x="593" y="1749"/>
                  </a:cubicBezTo>
                  <a:cubicBezTo>
                    <a:pt x="600" y="1748"/>
                    <a:pt x="607" y="1752"/>
                    <a:pt x="611" y="1758"/>
                  </a:cubicBezTo>
                  <a:cubicBezTo>
                    <a:pt x="614" y="1765"/>
                    <a:pt x="615" y="1773"/>
                    <a:pt x="612" y="1780"/>
                  </a:cubicBezTo>
                  <a:cubicBezTo>
                    <a:pt x="608" y="1790"/>
                    <a:pt x="600" y="1798"/>
                    <a:pt x="591" y="1802"/>
                  </a:cubicBezTo>
                  <a:close/>
                  <a:moveTo>
                    <a:pt x="505" y="1763"/>
                  </a:moveTo>
                  <a:cubicBezTo>
                    <a:pt x="508" y="1767"/>
                    <a:pt x="513" y="1769"/>
                    <a:pt x="519" y="1767"/>
                  </a:cubicBezTo>
                  <a:cubicBezTo>
                    <a:pt x="517" y="1770"/>
                    <a:pt x="514" y="1773"/>
                    <a:pt x="510" y="1775"/>
                  </a:cubicBezTo>
                  <a:cubicBezTo>
                    <a:pt x="506" y="1776"/>
                    <a:pt x="493" y="1780"/>
                    <a:pt x="481" y="1768"/>
                  </a:cubicBezTo>
                  <a:cubicBezTo>
                    <a:pt x="469" y="1756"/>
                    <a:pt x="468" y="1740"/>
                    <a:pt x="478" y="1724"/>
                  </a:cubicBezTo>
                  <a:cubicBezTo>
                    <a:pt x="490" y="1729"/>
                    <a:pt x="504" y="1730"/>
                    <a:pt x="514" y="1724"/>
                  </a:cubicBezTo>
                  <a:cubicBezTo>
                    <a:pt x="516" y="1729"/>
                    <a:pt x="519" y="1734"/>
                    <a:pt x="523" y="1738"/>
                  </a:cubicBezTo>
                  <a:cubicBezTo>
                    <a:pt x="517" y="1736"/>
                    <a:pt x="510" y="1738"/>
                    <a:pt x="505" y="1743"/>
                  </a:cubicBezTo>
                  <a:cubicBezTo>
                    <a:pt x="499" y="1749"/>
                    <a:pt x="500" y="1758"/>
                    <a:pt x="505" y="1763"/>
                  </a:cubicBezTo>
                  <a:close/>
                  <a:moveTo>
                    <a:pt x="517" y="1720"/>
                  </a:moveTo>
                  <a:cubicBezTo>
                    <a:pt x="517" y="1720"/>
                    <a:pt x="516" y="1719"/>
                    <a:pt x="516" y="1719"/>
                  </a:cubicBezTo>
                  <a:cubicBezTo>
                    <a:pt x="515" y="1719"/>
                    <a:pt x="514" y="1719"/>
                    <a:pt x="514" y="1719"/>
                  </a:cubicBezTo>
                  <a:cubicBezTo>
                    <a:pt x="501" y="1728"/>
                    <a:pt x="480" y="1725"/>
                    <a:pt x="467" y="1712"/>
                  </a:cubicBezTo>
                  <a:cubicBezTo>
                    <a:pt x="455" y="1700"/>
                    <a:pt x="452" y="1679"/>
                    <a:pt x="460" y="1666"/>
                  </a:cubicBezTo>
                  <a:cubicBezTo>
                    <a:pt x="461" y="1665"/>
                    <a:pt x="461" y="1665"/>
                    <a:pt x="461" y="1664"/>
                  </a:cubicBezTo>
                  <a:cubicBezTo>
                    <a:pt x="460" y="1664"/>
                    <a:pt x="460" y="1663"/>
                    <a:pt x="459" y="1663"/>
                  </a:cubicBezTo>
                  <a:cubicBezTo>
                    <a:pt x="446" y="1658"/>
                    <a:pt x="436" y="1647"/>
                    <a:pt x="432" y="1633"/>
                  </a:cubicBezTo>
                  <a:cubicBezTo>
                    <a:pt x="429" y="1620"/>
                    <a:pt x="433" y="1607"/>
                    <a:pt x="443" y="1597"/>
                  </a:cubicBezTo>
                  <a:cubicBezTo>
                    <a:pt x="443" y="1596"/>
                    <a:pt x="443" y="1595"/>
                    <a:pt x="443" y="1594"/>
                  </a:cubicBezTo>
                  <a:cubicBezTo>
                    <a:pt x="433" y="1582"/>
                    <a:pt x="430" y="1568"/>
                    <a:pt x="435" y="1554"/>
                  </a:cubicBezTo>
                  <a:cubicBezTo>
                    <a:pt x="441" y="1536"/>
                    <a:pt x="459" y="1520"/>
                    <a:pt x="484" y="1512"/>
                  </a:cubicBezTo>
                  <a:cubicBezTo>
                    <a:pt x="486" y="1516"/>
                    <a:pt x="488" y="1519"/>
                    <a:pt x="491" y="1522"/>
                  </a:cubicBezTo>
                  <a:cubicBezTo>
                    <a:pt x="473" y="1532"/>
                    <a:pt x="462" y="1547"/>
                    <a:pt x="460" y="1563"/>
                  </a:cubicBezTo>
                  <a:cubicBezTo>
                    <a:pt x="458" y="1576"/>
                    <a:pt x="462" y="1588"/>
                    <a:pt x="471" y="1597"/>
                  </a:cubicBezTo>
                  <a:cubicBezTo>
                    <a:pt x="471" y="1597"/>
                    <a:pt x="471" y="1597"/>
                    <a:pt x="471" y="1597"/>
                  </a:cubicBezTo>
                  <a:cubicBezTo>
                    <a:pt x="466" y="1605"/>
                    <a:pt x="465" y="1614"/>
                    <a:pt x="468" y="1624"/>
                  </a:cubicBezTo>
                  <a:cubicBezTo>
                    <a:pt x="471" y="1635"/>
                    <a:pt x="479" y="1644"/>
                    <a:pt x="490" y="1648"/>
                  </a:cubicBezTo>
                  <a:cubicBezTo>
                    <a:pt x="487" y="1660"/>
                    <a:pt x="490" y="1671"/>
                    <a:pt x="499" y="1680"/>
                  </a:cubicBezTo>
                  <a:cubicBezTo>
                    <a:pt x="508" y="1689"/>
                    <a:pt x="520" y="1693"/>
                    <a:pt x="532" y="1690"/>
                  </a:cubicBezTo>
                  <a:cubicBezTo>
                    <a:pt x="536" y="1700"/>
                    <a:pt x="544" y="1709"/>
                    <a:pt x="556" y="1712"/>
                  </a:cubicBezTo>
                  <a:cubicBezTo>
                    <a:pt x="565" y="1715"/>
                    <a:pt x="575" y="1714"/>
                    <a:pt x="583" y="1709"/>
                  </a:cubicBezTo>
                  <a:cubicBezTo>
                    <a:pt x="583" y="1709"/>
                    <a:pt x="583" y="1709"/>
                    <a:pt x="583" y="1709"/>
                  </a:cubicBezTo>
                  <a:cubicBezTo>
                    <a:pt x="591" y="1717"/>
                    <a:pt x="604" y="1722"/>
                    <a:pt x="617" y="1720"/>
                  </a:cubicBezTo>
                  <a:cubicBezTo>
                    <a:pt x="633" y="1718"/>
                    <a:pt x="648" y="1707"/>
                    <a:pt x="658" y="1689"/>
                  </a:cubicBezTo>
                  <a:cubicBezTo>
                    <a:pt x="661" y="1691"/>
                    <a:pt x="664" y="1694"/>
                    <a:pt x="667" y="1696"/>
                  </a:cubicBezTo>
                  <a:cubicBezTo>
                    <a:pt x="660" y="1721"/>
                    <a:pt x="644" y="1739"/>
                    <a:pt x="626" y="1745"/>
                  </a:cubicBezTo>
                  <a:cubicBezTo>
                    <a:pt x="612" y="1749"/>
                    <a:pt x="598" y="1747"/>
                    <a:pt x="586" y="1737"/>
                  </a:cubicBezTo>
                  <a:cubicBezTo>
                    <a:pt x="585" y="1736"/>
                    <a:pt x="584" y="1736"/>
                    <a:pt x="583" y="1737"/>
                  </a:cubicBezTo>
                  <a:cubicBezTo>
                    <a:pt x="573" y="1747"/>
                    <a:pt x="560" y="1750"/>
                    <a:pt x="547" y="1747"/>
                  </a:cubicBezTo>
                  <a:cubicBezTo>
                    <a:pt x="533" y="1744"/>
                    <a:pt x="522" y="1734"/>
                    <a:pt x="517" y="1720"/>
                  </a:cubicBezTo>
                  <a:close/>
                  <a:moveTo>
                    <a:pt x="417" y="1675"/>
                  </a:moveTo>
                  <a:cubicBezTo>
                    <a:pt x="422" y="1680"/>
                    <a:pt x="431" y="1681"/>
                    <a:pt x="437" y="1675"/>
                  </a:cubicBezTo>
                  <a:cubicBezTo>
                    <a:pt x="442" y="1670"/>
                    <a:pt x="444" y="1663"/>
                    <a:pt x="442" y="1657"/>
                  </a:cubicBezTo>
                  <a:cubicBezTo>
                    <a:pt x="446" y="1660"/>
                    <a:pt x="451" y="1664"/>
                    <a:pt x="456" y="1666"/>
                  </a:cubicBezTo>
                  <a:cubicBezTo>
                    <a:pt x="450" y="1676"/>
                    <a:pt x="450" y="1690"/>
                    <a:pt x="456" y="1702"/>
                  </a:cubicBezTo>
                  <a:cubicBezTo>
                    <a:pt x="440" y="1711"/>
                    <a:pt x="423" y="1710"/>
                    <a:pt x="412" y="1699"/>
                  </a:cubicBezTo>
                  <a:cubicBezTo>
                    <a:pt x="400" y="1687"/>
                    <a:pt x="403" y="1674"/>
                    <a:pt x="405" y="1670"/>
                  </a:cubicBezTo>
                  <a:cubicBezTo>
                    <a:pt x="407" y="1666"/>
                    <a:pt x="409" y="1662"/>
                    <a:pt x="413" y="1661"/>
                  </a:cubicBezTo>
                  <a:cubicBezTo>
                    <a:pt x="411" y="1667"/>
                    <a:pt x="413" y="1672"/>
                    <a:pt x="417" y="1675"/>
                  </a:cubicBezTo>
                  <a:close/>
                  <a:moveTo>
                    <a:pt x="374" y="1621"/>
                  </a:moveTo>
                  <a:cubicBezTo>
                    <a:pt x="363" y="1621"/>
                    <a:pt x="352" y="1617"/>
                    <a:pt x="344" y="1610"/>
                  </a:cubicBezTo>
                  <a:cubicBezTo>
                    <a:pt x="335" y="1602"/>
                    <a:pt x="330" y="1591"/>
                    <a:pt x="330" y="1580"/>
                  </a:cubicBezTo>
                  <a:cubicBezTo>
                    <a:pt x="329" y="1558"/>
                    <a:pt x="344" y="1550"/>
                    <a:pt x="348" y="1548"/>
                  </a:cubicBezTo>
                  <a:cubicBezTo>
                    <a:pt x="354" y="1545"/>
                    <a:pt x="360" y="1545"/>
                    <a:pt x="364" y="1546"/>
                  </a:cubicBezTo>
                  <a:cubicBezTo>
                    <a:pt x="357" y="1550"/>
                    <a:pt x="355" y="1557"/>
                    <a:pt x="355" y="1563"/>
                  </a:cubicBezTo>
                  <a:cubicBezTo>
                    <a:pt x="356" y="1571"/>
                    <a:pt x="363" y="1579"/>
                    <a:pt x="373" y="1579"/>
                  </a:cubicBezTo>
                  <a:cubicBezTo>
                    <a:pt x="375" y="1579"/>
                    <a:pt x="377" y="1579"/>
                    <a:pt x="379" y="1578"/>
                  </a:cubicBezTo>
                  <a:cubicBezTo>
                    <a:pt x="377" y="1581"/>
                    <a:pt x="375" y="1584"/>
                    <a:pt x="374" y="1588"/>
                  </a:cubicBezTo>
                  <a:cubicBezTo>
                    <a:pt x="370" y="1598"/>
                    <a:pt x="370" y="1610"/>
                    <a:pt x="374" y="1621"/>
                  </a:cubicBezTo>
                  <a:close/>
                  <a:moveTo>
                    <a:pt x="377" y="1589"/>
                  </a:moveTo>
                  <a:cubicBezTo>
                    <a:pt x="381" y="1579"/>
                    <a:pt x="390" y="1571"/>
                    <a:pt x="399" y="1568"/>
                  </a:cubicBezTo>
                  <a:cubicBezTo>
                    <a:pt x="407" y="1565"/>
                    <a:pt x="415" y="1566"/>
                    <a:pt x="421" y="1569"/>
                  </a:cubicBezTo>
                  <a:cubicBezTo>
                    <a:pt x="428" y="1573"/>
                    <a:pt x="432" y="1580"/>
                    <a:pt x="431" y="1587"/>
                  </a:cubicBezTo>
                  <a:cubicBezTo>
                    <a:pt x="431" y="1593"/>
                    <a:pt x="427" y="1598"/>
                    <a:pt x="421" y="1600"/>
                  </a:cubicBezTo>
                  <a:cubicBezTo>
                    <a:pt x="416" y="1602"/>
                    <a:pt x="410" y="1598"/>
                    <a:pt x="408" y="1594"/>
                  </a:cubicBezTo>
                  <a:cubicBezTo>
                    <a:pt x="406" y="1590"/>
                    <a:pt x="406" y="1585"/>
                    <a:pt x="412" y="1581"/>
                  </a:cubicBezTo>
                  <a:cubicBezTo>
                    <a:pt x="412" y="1581"/>
                    <a:pt x="412" y="1580"/>
                    <a:pt x="412" y="1579"/>
                  </a:cubicBezTo>
                  <a:cubicBezTo>
                    <a:pt x="412" y="1579"/>
                    <a:pt x="412" y="1578"/>
                    <a:pt x="411" y="1578"/>
                  </a:cubicBezTo>
                  <a:cubicBezTo>
                    <a:pt x="406" y="1576"/>
                    <a:pt x="399" y="1578"/>
                    <a:pt x="393" y="1583"/>
                  </a:cubicBezTo>
                  <a:cubicBezTo>
                    <a:pt x="384" y="1592"/>
                    <a:pt x="382" y="1604"/>
                    <a:pt x="387" y="1617"/>
                  </a:cubicBezTo>
                  <a:cubicBezTo>
                    <a:pt x="393" y="1634"/>
                    <a:pt x="410" y="1642"/>
                    <a:pt x="430" y="1639"/>
                  </a:cubicBezTo>
                  <a:cubicBezTo>
                    <a:pt x="431" y="1641"/>
                    <a:pt x="432" y="1642"/>
                    <a:pt x="432" y="1644"/>
                  </a:cubicBezTo>
                  <a:cubicBezTo>
                    <a:pt x="429" y="1642"/>
                    <a:pt x="426" y="1641"/>
                    <a:pt x="422" y="1640"/>
                  </a:cubicBezTo>
                  <a:cubicBezTo>
                    <a:pt x="415" y="1640"/>
                    <a:pt x="408" y="1642"/>
                    <a:pt x="402" y="1646"/>
                  </a:cubicBezTo>
                  <a:cubicBezTo>
                    <a:pt x="391" y="1641"/>
                    <a:pt x="383" y="1633"/>
                    <a:pt x="378" y="1623"/>
                  </a:cubicBezTo>
                  <a:cubicBezTo>
                    <a:pt x="374" y="1612"/>
                    <a:pt x="373" y="1600"/>
                    <a:pt x="377" y="1589"/>
                  </a:cubicBezTo>
                  <a:close/>
                  <a:moveTo>
                    <a:pt x="240" y="1442"/>
                  </a:moveTo>
                  <a:cubicBezTo>
                    <a:pt x="240" y="1442"/>
                    <a:pt x="240" y="1442"/>
                    <a:pt x="240" y="1442"/>
                  </a:cubicBezTo>
                  <a:cubicBezTo>
                    <a:pt x="225" y="1405"/>
                    <a:pt x="248" y="1318"/>
                    <a:pt x="303" y="1287"/>
                  </a:cubicBezTo>
                  <a:cubicBezTo>
                    <a:pt x="309" y="1289"/>
                    <a:pt x="316" y="1290"/>
                    <a:pt x="322" y="1289"/>
                  </a:cubicBezTo>
                  <a:cubicBezTo>
                    <a:pt x="322" y="1289"/>
                    <a:pt x="322" y="1289"/>
                    <a:pt x="323" y="1289"/>
                  </a:cubicBezTo>
                  <a:cubicBezTo>
                    <a:pt x="322" y="1292"/>
                    <a:pt x="323" y="1295"/>
                    <a:pt x="323" y="1297"/>
                  </a:cubicBezTo>
                  <a:cubicBezTo>
                    <a:pt x="317" y="1295"/>
                    <a:pt x="307" y="1294"/>
                    <a:pt x="301" y="1301"/>
                  </a:cubicBezTo>
                  <a:cubicBezTo>
                    <a:pt x="295" y="1308"/>
                    <a:pt x="297" y="1317"/>
                    <a:pt x="300" y="1323"/>
                  </a:cubicBezTo>
                  <a:cubicBezTo>
                    <a:pt x="295" y="1322"/>
                    <a:pt x="285" y="1323"/>
                    <a:pt x="280" y="1331"/>
                  </a:cubicBezTo>
                  <a:cubicBezTo>
                    <a:pt x="275" y="1338"/>
                    <a:pt x="280" y="1346"/>
                    <a:pt x="283" y="1351"/>
                  </a:cubicBezTo>
                  <a:cubicBezTo>
                    <a:pt x="278" y="1351"/>
                    <a:pt x="269" y="1353"/>
                    <a:pt x="266" y="1361"/>
                  </a:cubicBezTo>
                  <a:cubicBezTo>
                    <a:pt x="262" y="1369"/>
                    <a:pt x="267" y="1376"/>
                    <a:pt x="272" y="1381"/>
                  </a:cubicBezTo>
                  <a:cubicBezTo>
                    <a:pt x="267" y="1382"/>
                    <a:pt x="258" y="1386"/>
                    <a:pt x="257" y="1394"/>
                  </a:cubicBezTo>
                  <a:cubicBezTo>
                    <a:pt x="256" y="1403"/>
                    <a:pt x="263" y="1409"/>
                    <a:pt x="268" y="1412"/>
                  </a:cubicBezTo>
                  <a:cubicBezTo>
                    <a:pt x="262" y="1416"/>
                    <a:pt x="255" y="1424"/>
                    <a:pt x="259" y="1434"/>
                  </a:cubicBezTo>
                  <a:cubicBezTo>
                    <a:pt x="259" y="1434"/>
                    <a:pt x="259" y="1434"/>
                    <a:pt x="259" y="1434"/>
                  </a:cubicBezTo>
                  <a:cubicBezTo>
                    <a:pt x="259" y="1434"/>
                    <a:pt x="259" y="1434"/>
                    <a:pt x="259" y="1434"/>
                  </a:cubicBezTo>
                  <a:cubicBezTo>
                    <a:pt x="259" y="1434"/>
                    <a:pt x="259" y="1434"/>
                    <a:pt x="259" y="1434"/>
                  </a:cubicBezTo>
                  <a:cubicBezTo>
                    <a:pt x="259" y="1434"/>
                    <a:pt x="259" y="1434"/>
                    <a:pt x="259" y="1434"/>
                  </a:cubicBezTo>
                  <a:cubicBezTo>
                    <a:pt x="263" y="1444"/>
                    <a:pt x="274" y="1445"/>
                    <a:pt x="281" y="1443"/>
                  </a:cubicBezTo>
                  <a:cubicBezTo>
                    <a:pt x="279" y="1448"/>
                    <a:pt x="279" y="1458"/>
                    <a:pt x="286" y="1463"/>
                  </a:cubicBezTo>
                  <a:cubicBezTo>
                    <a:pt x="293" y="1469"/>
                    <a:pt x="301" y="1465"/>
                    <a:pt x="306" y="1463"/>
                  </a:cubicBezTo>
                  <a:cubicBezTo>
                    <a:pt x="306" y="1469"/>
                    <a:pt x="307" y="1477"/>
                    <a:pt x="315" y="1481"/>
                  </a:cubicBezTo>
                  <a:cubicBezTo>
                    <a:pt x="324" y="1484"/>
                    <a:pt x="331" y="1479"/>
                    <a:pt x="335" y="1476"/>
                  </a:cubicBezTo>
                  <a:cubicBezTo>
                    <a:pt x="336" y="1481"/>
                    <a:pt x="338" y="1490"/>
                    <a:pt x="347" y="1492"/>
                  </a:cubicBezTo>
                  <a:cubicBezTo>
                    <a:pt x="356" y="1494"/>
                    <a:pt x="363" y="1488"/>
                    <a:pt x="367" y="1483"/>
                  </a:cubicBezTo>
                  <a:cubicBezTo>
                    <a:pt x="369" y="1490"/>
                    <a:pt x="373" y="1497"/>
                    <a:pt x="383" y="1498"/>
                  </a:cubicBezTo>
                  <a:cubicBezTo>
                    <a:pt x="392" y="1499"/>
                    <a:pt x="398" y="1492"/>
                    <a:pt x="401" y="1486"/>
                  </a:cubicBezTo>
                  <a:cubicBezTo>
                    <a:pt x="402" y="1488"/>
                    <a:pt x="404" y="1490"/>
                    <a:pt x="407" y="1492"/>
                  </a:cubicBezTo>
                  <a:cubicBezTo>
                    <a:pt x="406" y="1492"/>
                    <a:pt x="406" y="1492"/>
                    <a:pt x="406" y="1492"/>
                  </a:cubicBezTo>
                  <a:cubicBezTo>
                    <a:pt x="401" y="1496"/>
                    <a:pt x="397" y="1501"/>
                    <a:pt x="394" y="1506"/>
                  </a:cubicBezTo>
                  <a:cubicBezTo>
                    <a:pt x="333" y="1523"/>
                    <a:pt x="255" y="1478"/>
                    <a:pt x="240" y="1442"/>
                  </a:cubicBezTo>
                  <a:close/>
                  <a:moveTo>
                    <a:pt x="279" y="1270"/>
                  </a:moveTo>
                  <a:cubicBezTo>
                    <a:pt x="280" y="1272"/>
                    <a:pt x="282" y="1275"/>
                    <a:pt x="285" y="1277"/>
                  </a:cubicBezTo>
                  <a:cubicBezTo>
                    <a:pt x="285" y="1278"/>
                    <a:pt x="286" y="1278"/>
                    <a:pt x="287" y="1279"/>
                  </a:cubicBezTo>
                  <a:cubicBezTo>
                    <a:pt x="282" y="1282"/>
                    <a:pt x="278" y="1285"/>
                    <a:pt x="274" y="1289"/>
                  </a:cubicBezTo>
                  <a:cubicBezTo>
                    <a:pt x="277" y="1283"/>
                    <a:pt x="279" y="1278"/>
                    <a:pt x="279" y="1272"/>
                  </a:cubicBezTo>
                  <a:cubicBezTo>
                    <a:pt x="279" y="1271"/>
                    <a:pt x="279" y="1271"/>
                    <a:pt x="279" y="1270"/>
                  </a:cubicBezTo>
                  <a:close/>
                  <a:moveTo>
                    <a:pt x="274" y="1237"/>
                  </a:moveTo>
                  <a:cubicBezTo>
                    <a:pt x="278" y="1234"/>
                    <a:pt x="281" y="1229"/>
                    <a:pt x="282" y="1225"/>
                  </a:cubicBezTo>
                  <a:cubicBezTo>
                    <a:pt x="283" y="1222"/>
                    <a:pt x="283" y="1220"/>
                    <a:pt x="283" y="1218"/>
                  </a:cubicBezTo>
                  <a:cubicBezTo>
                    <a:pt x="283" y="1218"/>
                    <a:pt x="283" y="1218"/>
                    <a:pt x="283" y="1217"/>
                  </a:cubicBezTo>
                  <a:cubicBezTo>
                    <a:pt x="284" y="1219"/>
                    <a:pt x="286" y="1221"/>
                    <a:pt x="287" y="1222"/>
                  </a:cubicBezTo>
                  <a:cubicBezTo>
                    <a:pt x="280" y="1241"/>
                    <a:pt x="284" y="1260"/>
                    <a:pt x="297" y="1269"/>
                  </a:cubicBezTo>
                  <a:cubicBezTo>
                    <a:pt x="310" y="1278"/>
                    <a:pt x="324" y="1276"/>
                    <a:pt x="332" y="1272"/>
                  </a:cubicBezTo>
                  <a:cubicBezTo>
                    <a:pt x="338" y="1268"/>
                    <a:pt x="342" y="1261"/>
                    <a:pt x="341" y="1256"/>
                  </a:cubicBezTo>
                  <a:cubicBezTo>
                    <a:pt x="341" y="1255"/>
                    <a:pt x="341" y="1254"/>
                    <a:pt x="340" y="1254"/>
                  </a:cubicBezTo>
                  <a:cubicBezTo>
                    <a:pt x="339" y="1254"/>
                    <a:pt x="339" y="1254"/>
                    <a:pt x="338" y="1254"/>
                  </a:cubicBezTo>
                  <a:cubicBezTo>
                    <a:pt x="333" y="1258"/>
                    <a:pt x="328" y="1257"/>
                    <a:pt x="325" y="1254"/>
                  </a:cubicBezTo>
                  <a:cubicBezTo>
                    <a:pt x="321" y="1251"/>
                    <a:pt x="319" y="1245"/>
                    <a:pt x="323" y="1240"/>
                  </a:cubicBezTo>
                  <a:cubicBezTo>
                    <a:pt x="326" y="1235"/>
                    <a:pt x="332" y="1233"/>
                    <a:pt x="338" y="1234"/>
                  </a:cubicBezTo>
                  <a:cubicBezTo>
                    <a:pt x="345" y="1235"/>
                    <a:pt x="350" y="1241"/>
                    <a:pt x="352" y="1248"/>
                  </a:cubicBezTo>
                  <a:cubicBezTo>
                    <a:pt x="354" y="1255"/>
                    <a:pt x="353" y="1263"/>
                    <a:pt x="348" y="1270"/>
                  </a:cubicBezTo>
                  <a:cubicBezTo>
                    <a:pt x="342" y="1278"/>
                    <a:pt x="332" y="1284"/>
                    <a:pt x="321" y="1285"/>
                  </a:cubicBezTo>
                  <a:cubicBezTo>
                    <a:pt x="309" y="1286"/>
                    <a:pt x="296" y="1283"/>
                    <a:pt x="287" y="1274"/>
                  </a:cubicBezTo>
                  <a:cubicBezTo>
                    <a:pt x="278" y="1265"/>
                    <a:pt x="273" y="1252"/>
                    <a:pt x="274" y="1237"/>
                  </a:cubicBezTo>
                  <a:close/>
                  <a:moveTo>
                    <a:pt x="264" y="1240"/>
                  </a:moveTo>
                  <a:cubicBezTo>
                    <a:pt x="254" y="1244"/>
                    <a:pt x="243" y="1245"/>
                    <a:pt x="233" y="1240"/>
                  </a:cubicBezTo>
                  <a:cubicBezTo>
                    <a:pt x="223" y="1236"/>
                    <a:pt x="214" y="1227"/>
                    <a:pt x="210" y="1216"/>
                  </a:cubicBezTo>
                  <a:cubicBezTo>
                    <a:pt x="206" y="1205"/>
                    <a:pt x="206" y="1194"/>
                    <a:pt x="210" y="1183"/>
                  </a:cubicBezTo>
                  <a:cubicBezTo>
                    <a:pt x="218" y="1181"/>
                    <a:pt x="224" y="1178"/>
                    <a:pt x="228" y="1173"/>
                  </a:cubicBezTo>
                  <a:cubicBezTo>
                    <a:pt x="231" y="1170"/>
                    <a:pt x="232" y="1166"/>
                    <a:pt x="233" y="1163"/>
                  </a:cubicBezTo>
                  <a:cubicBezTo>
                    <a:pt x="234" y="1165"/>
                    <a:pt x="234" y="1166"/>
                    <a:pt x="235" y="1168"/>
                  </a:cubicBezTo>
                  <a:cubicBezTo>
                    <a:pt x="218" y="1180"/>
                    <a:pt x="213" y="1198"/>
                    <a:pt x="220" y="1215"/>
                  </a:cubicBezTo>
                  <a:cubicBezTo>
                    <a:pt x="226" y="1227"/>
                    <a:pt x="236" y="1234"/>
                    <a:pt x="248" y="1234"/>
                  </a:cubicBezTo>
                  <a:cubicBezTo>
                    <a:pt x="256" y="1234"/>
                    <a:pt x="263" y="1230"/>
                    <a:pt x="265" y="1225"/>
                  </a:cubicBezTo>
                  <a:cubicBezTo>
                    <a:pt x="265" y="1224"/>
                    <a:pt x="265" y="1223"/>
                    <a:pt x="265" y="1223"/>
                  </a:cubicBezTo>
                  <a:cubicBezTo>
                    <a:pt x="264" y="1222"/>
                    <a:pt x="263" y="1222"/>
                    <a:pt x="263" y="1222"/>
                  </a:cubicBezTo>
                  <a:cubicBezTo>
                    <a:pt x="256" y="1223"/>
                    <a:pt x="253" y="1219"/>
                    <a:pt x="251" y="1216"/>
                  </a:cubicBezTo>
                  <a:cubicBezTo>
                    <a:pt x="250" y="1211"/>
                    <a:pt x="251" y="1205"/>
                    <a:pt x="257" y="1202"/>
                  </a:cubicBezTo>
                  <a:cubicBezTo>
                    <a:pt x="262" y="1199"/>
                    <a:pt x="268" y="1200"/>
                    <a:pt x="273" y="1204"/>
                  </a:cubicBezTo>
                  <a:cubicBezTo>
                    <a:pt x="278" y="1209"/>
                    <a:pt x="280" y="1216"/>
                    <a:pt x="278" y="1224"/>
                  </a:cubicBezTo>
                  <a:cubicBezTo>
                    <a:pt x="276" y="1231"/>
                    <a:pt x="271" y="1236"/>
                    <a:pt x="264" y="1240"/>
                  </a:cubicBezTo>
                  <a:close/>
                  <a:moveTo>
                    <a:pt x="271" y="1252"/>
                  </a:moveTo>
                  <a:cubicBezTo>
                    <a:pt x="269" y="1249"/>
                    <a:pt x="265" y="1247"/>
                    <a:pt x="261" y="1245"/>
                  </a:cubicBezTo>
                  <a:cubicBezTo>
                    <a:pt x="261" y="1245"/>
                    <a:pt x="261" y="1245"/>
                    <a:pt x="261" y="1245"/>
                  </a:cubicBezTo>
                  <a:cubicBezTo>
                    <a:pt x="262" y="1245"/>
                    <a:pt x="264" y="1244"/>
                    <a:pt x="265" y="1243"/>
                  </a:cubicBezTo>
                  <a:cubicBezTo>
                    <a:pt x="267" y="1243"/>
                    <a:pt x="269" y="1242"/>
                    <a:pt x="270" y="1241"/>
                  </a:cubicBezTo>
                  <a:cubicBezTo>
                    <a:pt x="270" y="1245"/>
                    <a:pt x="271" y="1249"/>
                    <a:pt x="271" y="1252"/>
                  </a:cubicBezTo>
                  <a:close/>
                  <a:moveTo>
                    <a:pt x="242" y="1247"/>
                  </a:moveTo>
                  <a:cubicBezTo>
                    <a:pt x="240" y="1248"/>
                    <a:pt x="238" y="1249"/>
                    <a:pt x="237" y="1251"/>
                  </a:cubicBezTo>
                  <a:cubicBezTo>
                    <a:pt x="230" y="1258"/>
                    <a:pt x="231" y="1268"/>
                    <a:pt x="236" y="1275"/>
                  </a:cubicBezTo>
                  <a:cubicBezTo>
                    <a:pt x="240" y="1279"/>
                    <a:pt x="247" y="1282"/>
                    <a:pt x="254" y="1280"/>
                  </a:cubicBezTo>
                  <a:cubicBezTo>
                    <a:pt x="252" y="1284"/>
                    <a:pt x="248" y="1288"/>
                    <a:pt x="242" y="1290"/>
                  </a:cubicBezTo>
                  <a:cubicBezTo>
                    <a:pt x="237" y="1292"/>
                    <a:pt x="221" y="1297"/>
                    <a:pt x="205" y="1281"/>
                  </a:cubicBezTo>
                  <a:cubicBezTo>
                    <a:pt x="198" y="1273"/>
                    <a:pt x="194" y="1262"/>
                    <a:pt x="195" y="1250"/>
                  </a:cubicBezTo>
                  <a:cubicBezTo>
                    <a:pt x="195" y="1239"/>
                    <a:pt x="200" y="1228"/>
                    <a:pt x="208" y="1220"/>
                  </a:cubicBezTo>
                  <a:cubicBezTo>
                    <a:pt x="213" y="1231"/>
                    <a:pt x="221" y="1240"/>
                    <a:pt x="231" y="1244"/>
                  </a:cubicBezTo>
                  <a:cubicBezTo>
                    <a:pt x="235" y="1245"/>
                    <a:pt x="238" y="1246"/>
                    <a:pt x="242" y="1247"/>
                  </a:cubicBezTo>
                  <a:close/>
                  <a:moveTo>
                    <a:pt x="207" y="1165"/>
                  </a:moveTo>
                  <a:cubicBezTo>
                    <a:pt x="204" y="1166"/>
                    <a:pt x="199" y="1166"/>
                    <a:pt x="195" y="1164"/>
                  </a:cubicBezTo>
                  <a:cubicBezTo>
                    <a:pt x="191" y="1162"/>
                    <a:pt x="180" y="1156"/>
                    <a:pt x="180" y="1138"/>
                  </a:cubicBezTo>
                  <a:cubicBezTo>
                    <a:pt x="180" y="1122"/>
                    <a:pt x="191" y="1110"/>
                    <a:pt x="209" y="1106"/>
                  </a:cubicBezTo>
                  <a:cubicBezTo>
                    <a:pt x="213" y="1118"/>
                    <a:pt x="223" y="1128"/>
                    <a:pt x="234" y="1131"/>
                  </a:cubicBezTo>
                  <a:cubicBezTo>
                    <a:pt x="232" y="1136"/>
                    <a:pt x="231" y="1142"/>
                    <a:pt x="231" y="1147"/>
                  </a:cubicBezTo>
                  <a:cubicBezTo>
                    <a:pt x="227" y="1141"/>
                    <a:pt x="221" y="1138"/>
                    <a:pt x="214" y="1138"/>
                  </a:cubicBezTo>
                  <a:cubicBezTo>
                    <a:pt x="206" y="1138"/>
                    <a:pt x="201" y="1145"/>
                    <a:pt x="200" y="1152"/>
                  </a:cubicBezTo>
                  <a:cubicBezTo>
                    <a:pt x="200" y="1156"/>
                    <a:pt x="202" y="1162"/>
                    <a:pt x="207" y="1165"/>
                  </a:cubicBezTo>
                  <a:close/>
                  <a:moveTo>
                    <a:pt x="200" y="1028"/>
                  </a:moveTo>
                  <a:cubicBezTo>
                    <a:pt x="201" y="1034"/>
                    <a:pt x="206" y="1041"/>
                    <a:pt x="214" y="1041"/>
                  </a:cubicBezTo>
                  <a:cubicBezTo>
                    <a:pt x="221" y="1042"/>
                    <a:pt x="227" y="1038"/>
                    <a:pt x="231" y="1032"/>
                  </a:cubicBezTo>
                  <a:cubicBezTo>
                    <a:pt x="231" y="1038"/>
                    <a:pt x="232" y="1043"/>
                    <a:pt x="234" y="1049"/>
                  </a:cubicBezTo>
                  <a:cubicBezTo>
                    <a:pt x="223" y="1052"/>
                    <a:pt x="213" y="1062"/>
                    <a:pt x="209" y="1074"/>
                  </a:cubicBezTo>
                  <a:cubicBezTo>
                    <a:pt x="191" y="1070"/>
                    <a:pt x="180" y="1057"/>
                    <a:pt x="180" y="1041"/>
                  </a:cubicBezTo>
                  <a:cubicBezTo>
                    <a:pt x="180" y="1024"/>
                    <a:pt x="191" y="1017"/>
                    <a:pt x="195" y="1016"/>
                  </a:cubicBezTo>
                  <a:cubicBezTo>
                    <a:pt x="199" y="1014"/>
                    <a:pt x="204" y="1014"/>
                    <a:pt x="207" y="1015"/>
                  </a:cubicBezTo>
                  <a:cubicBezTo>
                    <a:pt x="202" y="1018"/>
                    <a:pt x="200" y="1023"/>
                    <a:pt x="200" y="1028"/>
                  </a:cubicBezTo>
                  <a:close/>
                  <a:moveTo>
                    <a:pt x="210" y="963"/>
                  </a:moveTo>
                  <a:cubicBezTo>
                    <a:pt x="214" y="952"/>
                    <a:pt x="223" y="943"/>
                    <a:pt x="233" y="939"/>
                  </a:cubicBezTo>
                  <a:cubicBezTo>
                    <a:pt x="243" y="935"/>
                    <a:pt x="254" y="935"/>
                    <a:pt x="264" y="940"/>
                  </a:cubicBezTo>
                  <a:cubicBezTo>
                    <a:pt x="271" y="943"/>
                    <a:pt x="276" y="949"/>
                    <a:pt x="278" y="956"/>
                  </a:cubicBezTo>
                  <a:cubicBezTo>
                    <a:pt x="280" y="963"/>
                    <a:pt x="278" y="971"/>
                    <a:pt x="273" y="975"/>
                  </a:cubicBezTo>
                  <a:cubicBezTo>
                    <a:pt x="268" y="979"/>
                    <a:pt x="262" y="980"/>
                    <a:pt x="257" y="977"/>
                  </a:cubicBezTo>
                  <a:cubicBezTo>
                    <a:pt x="251" y="975"/>
                    <a:pt x="250" y="969"/>
                    <a:pt x="251" y="964"/>
                  </a:cubicBezTo>
                  <a:cubicBezTo>
                    <a:pt x="253" y="960"/>
                    <a:pt x="256" y="956"/>
                    <a:pt x="263" y="958"/>
                  </a:cubicBezTo>
                  <a:cubicBezTo>
                    <a:pt x="263" y="958"/>
                    <a:pt x="264" y="957"/>
                    <a:pt x="265" y="957"/>
                  </a:cubicBezTo>
                  <a:cubicBezTo>
                    <a:pt x="265" y="956"/>
                    <a:pt x="265" y="956"/>
                    <a:pt x="265" y="955"/>
                  </a:cubicBezTo>
                  <a:cubicBezTo>
                    <a:pt x="263" y="949"/>
                    <a:pt x="256" y="946"/>
                    <a:pt x="248" y="946"/>
                  </a:cubicBezTo>
                  <a:cubicBezTo>
                    <a:pt x="236" y="946"/>
                    <a:pt x="226" y="953"/>
                    <a:pt x="220" y="965"/>
                  </a:cubicBezTo>
                  <a:cubicBezTo>
                    <a:pt x="213" y="982"/>
                    <a:pt x="218" y="999"/>
                    <a:pt x="235" y="1012"/>
                  </a:cubicBezTo>
                  <a:cubicBezTo>
                    <a:pt x="234" y="1013"/>
                    <a:pt x="234" y="1015"/>
                    <a:pt x="233" y="1017"/>
                  </a:cubicBezTo>
                  <a:cubicBezTo>
                    <a:pt x="232" y="1013"/>
                    <a:pt x="231" y="1010"/>
                    <a:pt x="228" y="1007"/>
                  </a:cubicBezTo>
                  <a:cubicBezTo>
                    <a:pt x="224" y="1002"/>
                    <a:pt x="218" y="998"/>
                    <a:pt x="210" y="997"/>
                  </a:cubicBezTo>
                  <a:cubicBezTo>
                    <a:pt x="206" y="986"/>
                    <a:pt x="206" y="974"/>
                    <a:pt x="210" y="963"/>
                  </a:cubicBezTo>
                  <a:close/>
                  <a:moveTo>
                    <a:pt x="195" y="930"/>
                  </a:moveTo>
                  <a:cubicBezTo>
                    <a:pt x="194" y="918"/>
                    <a:pt x="198" y="907"/>
                    <a:pt x="205" y="899"/>
                  </a:cubicBezTo>
                  <a:cubicBezTo>
                    <a:pt x="221" y="883"/>
                    <a:pt x="237" y="887"/>
                    <a:pt x="242" y="889"/>
                  </a:cubicBezTo>
                  <a:cubicBezTo>
                    <a:pt x="248" y="891"/>
                    <a:pt x="252" y="895"/>
                    <a:pt x="254" y="900"/>
                  </a:cubicBezTo>
                  <a:cubicBezTo>
                    <a:pt x="247" y="897"/>
                    <a:pt x="240" y="900"/>
                    <a:pt x="236" y="905"/>
                  </a:cubicBezTo>
                  <a:cubicBezTo>
                    <a:pt x="231" y="911"/>
                    <a:pt x="230" y="922"/>
                    <a:pt x="237" y="929"/>
                  </a:cubicBezTo>
                  <a:cubicBezTo>
                    <a:pt x="238" y="930"/>
                    <a:pt x="240" y="932"/>
                    <a:pt x="242" y="933"/>
                  </a:cubicBezTo>
                  <a:cubicBezTo>
                    <a:pt x="238" y="933"/>
                    <a:pt x="235" y="934"/>
                    <a:pt x="231" y="936"/>
                  </a:cubicBezTo>
                  <a:cubicBezTo>
                    <a:pt x="221" y="940"/>
                    <a:pt x="213" y="949"/>
                    <a:pt x="208" y="959"/>
                  </a:cubicBezTo>
                  <a:cubicBezTo>
                    <a:pt x="200" y="951"/>
                    <a:pt x="195" y="941"/>
                    <a:pt x="195" y="930"/>
                  </a:cubicBezTo>
                  <a:close/>
                  <a:moveTo>
                    <a:pt x="261" y="934"/>
                  </a:moveTo>
                  <a:cubicBezTo>
                    <a:pt x="261" y="934"/>
                    <a:pt x="261" y="934"/>
                    <a:pt x="261" y="934"/>
                  </a:cubicBezTo>
                  <a:cubicBezTo>
                    <a:pt x="265" y="933"/>
                    <a:pt x="269" y="930"/>
                    <a:pt x="271" y="927"/>
                  </a:cubicBezTo>
                  <a:cubicBezTo>
                    <a:pt x="271" y="931"/>
                    <a:pt x="270" y="935"/>
                    <a:pt x="270" y="939"/>
                  </a:cubicBezTo>
                  <a:cubicBezTo>
                    <a:pt x="269" y="938"/>
                    <a:pt x="267" y="937"/>
                    <a:pt x="265" y="936"/>
                  </a:cubicBezTo>
                  <a:cubicBezTo>
                    <a:pt x="264" y="935"/>
                    <a:pt x="262" y="935"/>
                    <a:pt x="261" y="934"/>
                  </a:cubicBezTo>
                  <a:close/>
                  <a:moveTo>
                    <a:pt x="274" y="891"/>
                  </a:moveTo>
                  <a:cubicBezTo>
                    <a:pt x="278" y="894"/>
                    <a:pt x="282" y="898"/>
                    <a:pt x="287" y="901"/>
                  </a:cubicBezTo>
                  <a:cubicBezTo>
                    <a:pt x="286" y="901"/>
                    <a:pt x="285" y="902"/>
                    <a:pt x="285" y="903"/>
                  </a:cubicBezTo>
                  <a:cubicBezTo>
                    <a:pt x="282" y="905"/>
                    <a:pt x="280" y="907"/>
                    <a:pt x="279" y="910"/>
                  </a:cubicBezTo>
                  <a:cubicBezTo>
                    <a:pt x="279" y="909"/>
                    <a:pt x="279" y="908"/>
                    <a:pt x="279" y="908"/>
                  </a:cubicBezTo>
                  <a:cubicBezTo>
                    <a:pt x="279" y="902"/>
                    <a:pt x="277" y="896"/>
                    <a:pt x="274" y="891"/>
                  </a:cubicBezTo>
                  <a:close/>
                  <a:moveTo>
                    <a:pt x="287" y="905"/>
                  </a:moveTo>
                  <a:cubicBezTo>
                    <a:pt x="296" y="897"/>
                    <a:pt x="309" y="893"/>
                    <a:pt x="321" y="894"/>
                  </a:cubicBezTo>
                  <a:cubicBezTo>
                    <a:pt x="333" y="896"/>
                    <a:pt x="342" y="901"/>
                    <a:pt x="348" y="909"/>
                  </a:cubicBezTo>
                  <a:cubicBezTo>
                    <a:pt x="353" y="916"/>
                    <a:pt x="354" y="924"/>
                    <a:pt x="352" y="932"/>
                  </a:cubicBezTo>
                  <a:cubicBezTo>
                    <a:pt x="350" y="939"/>
                    <a:pt x="345" y="944"/>
                    <a:pt x="338" y="946"/>
                  </a:cubicBezTo>
                  <a:cubicBezTo>
                    <a:pt x="332" y="947"/>
                    <a:pt x="326" y="944"/>
                    <a:pt x="323" y="939"/>
                  </a:cubicBezTo>
                  <a:cubicBezTo>
                    <a:pt x="319" y="934"/>
                    <a:pt x="321" y="928"/>
                    <a:pt x="325" y="925"/>
                  </a:cubicBezTo>
                  <a:cubicBezTo>
                    <a:pt x="328" y="923"/>
                    <a:pt x="333" y="921"/>
                    <a:pt x="338" y="925"/>
                  </a:cubicBezTo>
                  <a:cubicBezTo>
                    <a:pt x="339" y="926"/>
                    <a:pt x="339" y="926"/>
                    <a:pt x="340" y="926"/>
                  </a:cubicBezTo>
                  <a:cubicBezTo>
                    <a:pt x="341" y="925"/>
                    <a:pt x="341" y="925"/>
                    <a:pt x="341" y="924"/>
                  </a:cubicBezTo>
                  <a:cubicBezTo>
                    <a:pt x="342" y="918"/>
                    <a:pt x="338" y="912"/>
                    <a:pt x="332" y="908"/>
                  </a:cubicBezTo>
                  <a:cubicBezTo>
                    <a:pt x="324" y="903"/>
                    <a:pt x="310" y="901"/>
                    <a:pt x="297" y="910"/>
                  </a:cubicBezTo>
                  <a:cubicBezTo>
                    <a:pt x="284" y="920"/>
                    <a:pt x="280" y="939"/>
                    <a:pt x="287" y="957"/>
                  </a:cubicBezTo>
                  <a:cubicBezTo>
                    <a:pt x="286" y="959"/>
                    <a:pt x="284" y="960"/>
                    <a:pt x="283" y="962"/>
                  </a:cubicBezTo>
                  <a:cubicBezTo>
                    <a:pt x="283" y="962"/>
                    <a:pt x="283" y="962"/>
                    <a:pt x="283" y="961"/>
                  </a:cubicBezTo>
                  <a:cubicBezTo>
                    <a:pt x="283" y="959"/>
                    <a:pt x="283" y="957"/>
                    <a:pt x="282" y="955"/>
                  </a:cubicBezTo>
                  <a:cubicBezTo>
                    <a:pt x="281" y="950"/>
                    <a:pt x="278" y="946"/>
                    <a:pt x="274" y="942"/>
                  </a:cubicBezTo>
                  <a:cubicBezTo>
                    <a:pt x="273" y="927"/>
                    <a:pt x="278" y="914"/>
                    <a:pt x="287" y="905"/>
                  </a:cubicBezTo>
                  <a:close/>
                  <a:moveTo>
                    <a:pt x="240" y="738"/>
                  </a:moveTo>
                  <a:cubicBezTo>
                    <a:pt x="240" y="738"/>
                    <a:pt x="240" y="738"/>
                    <a:pt x="240" y="738"/>
                  </a:cubicBezTo>
                  <a:cubicBezTo>
                    <a:pt x="255" y="701"/>
                    <a:pt x="333" y="656"/>
                    <a:pt x="394" y="673"/>
                  </a:cubicBezTo>
                  <a:cubicBezTo>
                    <a:pt x="397" y="679"/>
                    <a:pt x="401" y="683"/>
                    <a:pt x="406" y="687"/>
                  </a:cubicBezTo>
                  <a:cubicBezTo>
                    <a:pt x="406" y="688"/>
                    <a:pt x="406" y="688"/>
                    <a:pt x="407" y="688"/>
                  </a:cubicBezTo>
                  <a:cubicBezTo>
                    <a:pt x="404" y="690"/>
                    <a:pt x="402" y="692"/>
                    <a:pt x="401" y="694"/>
                  </a:cubicBezTo>
                  <a:cubicBezTo>
                    <a:pt x="398" y="688"/>
                    <a:pt x="392" y="680"/>
                    <a:pt x="383" y="681"/>
                  </a:cubicBezTo>
                  <a:cubicBezTo>
                    <a:pt x="373" y="682"/>
                    <a:pt x="369" y="690"/>
                    <a:pt x="367" y="696"/>
                  </a:cubicBezTo>
                  <a:cubicBezTo>
                    <a:pt x="363" y="692"/>
                    <a:pt x="356" y="685"/>
                    <a:pt x="347" y="687"/>
                  </a:cubicBezTo>
                  <a:cubicBezTo>
                    <a:pt x="338" y="690"/>
                    <a:pt x="336" y="698"/>
                    <a:pt x="335" y="704"/>
                  </a:cubicBezTo>
                  <a:cubicBezTo>
                    <a:pt x="331" y="700"/>
                    <a:pt x="324" y="695"/>
                    <a:pt x="315" y="699"/>
                  </a:cubicBezTo>
                  <a:cubicBezTo>
                    <a:pt x="307" y="702"/>
                    <a:pt x="306" y="711"/>
                    <a:pt x="306" y="717"/>
                  </a:cubicBezTo>
                  <a:cubicBezTo>
                    <a:pt x="301" y="714"/>
                    <a:pt x="293" y="711"/>
                    <a:pt x="286" y="716"/>
                  </a:cubicBezTo>
                  <a:cubicBezTo>
                    <a:pt x="279" y="722"/>
                    <a:pt x="279" y="731"/>
                    <a:pt x="281" y="736"/>
                  </a:cubicBezTo>
                  <a:cubicBezTo>
                    <a:pt x="274" y="735"/>
                    <a:pt x="263" y="736"/>
                    <a:pt x="259" y="745"/>
                  </a:cubicBezTo>
                  <a:cubicBezTo>
                    <a:pt x="259" y="745"/>
                    <a:pt x="259" y="745"/>
                    <a:pt x="259" y="745"/>
                  </a:cubicBezTo>
                  <a:cubicBezTo>
                    <a:pt x="259" y="745"/>
                    <a:pt x="259" y="745"/>
                    <a:pt x="259" y="745"/>
                  </a:cubicBezTo>
                  <a:cubicBezTo>
                    <a:pt x="259" y="745"/>
                    <a:pt x="259" y="745"/>
                    <a:pt x="259" y="745"/>
                  </a:cubicBezTo>
                  <a:cubicBezTo>
                    <a:pt x="259" y="745"/>
                    <a:pt x="259" y="745"/>
                    <a:pt x="259" y="745"/>
                  </a:cubicBezTo>
                  <a:cubicBezTo>
                    <a:pt x="255" y="755"/>
                    <a:pt x="262" y="763"/>
                    <a:pt x="268" y="768"/>
                  </a:cubicBezTo>
                  <a:cubicBezTo>
                    <a:pt x="263" y="770"/>
                    <a:pt x="256" y="776"/>
                    <a:pt x="257" y="785"/>
                  </a:cubicBezTo>
                  <a:cubicBezTo>
                    <a:pt x="258" y="794"/>
                    <a:pt x="267" y="798"/>
                    <a:pt x="272" y="799"/>
                  </a:cubicBezTo>
                  <a:cubicBezTo>
                    <a:pt x="267" y="803"/>
                    <a:pt x="262" y="810"/>
                    <a:pt x="266" y="818"/>
                  </a:cubicBezTo>
                  <a:cubicBezTo>
                    <a:pt x="269" y="827"/>
                    <a:pt x="278" y="829"/>
                    <a:pt x="283" y="829"/>
                  </a:cubicBezTo>
                  <a:cubicBezTo>
                    <a:pt x="280" y="833"/>
                    <a:pt x="275" y="841"/>
                    <a:pt x="280" y="849"/>
                  </a:cubicBezTo>
                  <a:cubicBezTo>
                    <a:pt x="285" y="857"/>
                    <a:pt x="295" y="857"/>
                    <a:pt x="300" y="857"/>
                  </a:cubicBezTo>
                  <a:cubicBezTo>
                    <a:pt x="297" y="863"/>
                    <a:pt x="295" y="871"/>
                    <a:pt x="301" y="878"/>
                  </a:cubicBezTo>
                  <a:cubicBezTo>
                    <a:pt x="307" y="886"/>
                    <a:pt x="317" y="885"/>
                    <a:pt x="323" y="883"/>
                  </a:cubicBezTo>
                  <a:cubicBezTo>
                    <a:pt x="323" y="885"/>
                    <a:pt x="322" y="888"/>
                    <a:pt x="323" y="891"/>
                  </a:cubicBezTo>
                  <a:cubicBezTo>
                    <a:pt x="322" y="891"/>
                    <a:pt x="322" y="891"/>
                    <a:pt x="322" y="891"/>
                  </a:cubicBezTo>
                  <a:cubicBezTo>
                    <a:pt x="316" y="890"/>
                    <a:pt x="309" y="890"/>
                    <a:pt x="303" y="892"/>
                  </a:cubicBezTo>
                  <a:cubicBezTo>
                    <a:pt x="248" y="861"/>
                    <a:pt x="225" y="774"/>
                    <a:pt x="240" y="738"/>
                  </a:cubicBezTo>
                  <a:close/>
                  <a:moveTo>
                    <a:pt x="364" y="633"/>
                  </a:moveTo>
                  <a:cubicBezTo>
                    <a:pt x="360" y="635"/>
                    <a:pt x="354" y="634"/>
                    <a:pt x="348" y="632"/>
                  </a:cubicBezTo>
                  <a:cubicBezTo>
                    <a:pt x="344" y="630"/>
                    <a:pt x="329" y="621"/>
                    <a:pt x="330" y="599"/>
                  </a:cubicBezTo>
                  <a:cubicBezTo>
                    <a:pt x="330" y="589"/>
                    <a:pt x="335" y="578"/>
                    <a:pt x="344" y="570"/>
                  </a:cubicBezTo>
                  <a:cubicBezTo>
                    <a:pt x="352" y="562"/>
                    <a:pt x="363" y="558"/>
                    <a:pt x="374" y="558"/>
                  </a:cubicBezTo>
                  <a:cubicBezTo>
                    <a:pt x="370" y="569"/>
                    <a:pt x="370" y="581"/>
                    <a:pt x="374" y="592"/>
                  </a:cubicBezTo>
                  <a:cubicBezTo>
                    <a:pt x="375" y="595"/>
                    <a:pt x="377" y="598"/>
                    <a:pt x="379" y="601"/>
                  </a:cubicBezTo>
                  <a:cubicBezTo>
                    <a:pt x="377" y="601"/>
                    <a:pt x="375" y="600"/>
                    <a:pt x="373" y="600"/>
                  </a:cubicBezTo>
                  <a:cubicBezTo>
                    <a:pt x="363" y="600"/>
                    <a:pt x="356" y="608"/>
                    <a:pt x="355" y="617"/>
                  </a:cubicBezTo>
                  <a:cubicBezTo>
                    <a:pt x="355" y="622"/>
                    <a:pt x="357" y="629"/>
                    <a:pt x="364" y="633"/>
                  </a:cubicBezTo>
                  <a:close/>
                  <a:moveTo>
                    <a:pt x="377" y="590"/>
                  </a:moveTo>
                  <a:cubicBezTo>
                    <a:pt x="373" y="580"/>
                    <a:pt x="374" y="568"/>
                    <a:pt x="378" y="557"/>
                  </a:cubicBezTo>
                  <a:cubicBezTo>
                    <a:pt x="383" y="546"/>
                    <a:pt x="391" y="538"/>
                    <a:pt x="402" y="534"/>
                  </a:cubicBezTo>
                  <a:cubicBezTo>
                    <a:pt x="408" y="538"/>
                    <a:pt x="415" y="540"/>
                    <a:pt x="422" y="539"/>
                  </a:cubicBezTo>
                  <a:cubicBezTo>
                    <a:pt x="426" y="539"/>
                    <a:pt x="429" y="537"/>
                    <a:pt x="432" y="536"/>
                  </a:cubicBezTo>
                  <a:cubicBezTo>
                    <a:pt x="432" y="537"/>
                    <a:pt x="431" y="539"/>
                    <a:pt x="430" y="540"/>
                  </a:cubicBezTo>
                  <a:cubicBezTo>
                    <a:pt x="410" y="537"/>
                    <a:pt x="393" y="546"/>
                    <a:pt x="387" y="563"/>
                  </a:cubicBezTo>
                  <a:cubicBezTo>
                    <a:pt x="382" y="575"/>
                    <a:pt x="384" y="588"/>
                    <a:pt x="393" y="596"/>
                  </a:cubicBezTo>
                  <a:cubicBezTo>
                    <a:pt x="399" y="602"/>
                    <a:pt x="406" y="604"/>
                    <a:pt x="411" y="602"/>
                  </a:cubicBezTo>
                  <a:cubicBezTo>
                    <a:pt x="412" y="601"/>
                    <a:pt x="412" y="601"/>
                    <a:pt x="412" y="600"/>
                  </a:cubicBezTo>
                  <a:cubicBezTo>
                    <a:pt x="412" y="599"/>
                    <a:pt x="412" y="599"/>
                    <a:pt x="412" y="598"/>
                  </a:cubicBezTo>
                  <a:cubicBezTo>
                    <a:pt x="406" y="594"/>
                    <a:pt x="406" y="589"/>
                    <a:pt x="408" y="586"/>
                  </a:cubicBezTo>
                  <a:cubicBezTo>
                    <a:pt x="410" y="581"/>
                    <a:pt x="416" y="578"/>
                    <a:pt x="421" y="580"/>
                  </a:cubicBezTo>
                  <a:cubicBezTo>
                    <a:pt x="427" y="582"/>
                    <a:pt x="431" y="587"/>
                    <a:pt x="431" y="593"/>
                  </a:cubicBezTo>
                  <a:cubicBezTo>
                    <a:pt x="432" y="600"/>
                    <a:pt x="428" y="607"/>
                    <a:pt x="421" y="610"/>
                  </a:cubicBezTo>
                  <a:cubicBezTo>
                    <a:pt x="415" y="614"/>
                    <a:pt x="407" y="614"/>
                    <a:pt x="399" y="612"/>
                  </a:cubicBezTo>
                  <a:cubicBezTo>
                    <a:pt x="390" y="608"/>
                    <a:pt x="381" y="600"/>
                    <a:pt x="377" y="590"/>
                  </a:cubicBezTo>
                  <a:close/>
                  <a:moveTo>
                    <a:pt x="437" y="505"/>
                  </a:moveTo>
                  <a:cubicBezTo>
                    <a:pt x="431" y="499"/>
                    <a:pt x="422" y="500"/>
                    <a:pt x="417" y="504"/>
                  </a:cubicBezTo>
                  <a:cubicBezTo>
                    <a:pt x="413" y="507"/>
                    <a:pt x="411" y="513"/>
                    <a:pt x="413" y="519"/>
                  </a:cubicBezTo>
                  <a:cubicBezTo>
                    <a:pt x="409" y="517"/>
                    <a:pt x="407" y="514"/>
                    <a:pt x="405" y="509"/>
                  </a:cubicBezTo>
                  <a:cubicBezTo>
                    <a:pt x="403" y="506"/>
                    <a:pt x="400" y="493"/>
                    <a:pt x="412" y="481"/>
                  </a:cubicBezTo>
                  <a:cubicBezTo>
                    <a:pt x="423" y="469"/>
                    <a:pt x="440" y="468"/>
                    <a:pt x="456" y="478"/>
                  </a:cubicBezTo>
                  <a:cubicBezTo>
                    <a:pt x="450" y="490"/>
                    <a:pt x="450" y="503"/>
                    <a:pt x="456" y="514"/>
                  </a:cubicBezTo>
                  <a:cubicBezTo>
                    <a:pt x="451" y="516"/>
                    <a:pt x="446" y="519"/>
                    <a:pt x="442" y="523"/>
                  </a:cubicBezTo>
                  <a:cubicBezTo>
                    <a:pt x="444" y="516"/>
                    <a:pt x="442" y="509"/>
                    <a:pt x="437" y="505"/>
                  </a:cubicBezTo>
                  <a:close/>
                  <a:moveTo>
                    <a:pt x="459" y="517"/>
                  </a:moveTo>
                  <a:cubicBezTo>
                    <a:pt x="460" y="516"/>
                    <a:pt x="460" y="516"/>
                    <a:pt x="461" y="515"/>
                  </a:cubicBezTo>
                  <a:cubicBezTo>
                    <a:pt x="461" y="515"/>
                    <a:pt x="461" y="514"/>
                    <a:pt x="460" y="514"/>
                  </a:cubicBezTo>
                  <a:cubicBezTo>
                    <a:pt x="452" y="501"/>
                    <a:pt x="455" y="480"/>
                    <a:pt x="467" y="467"/>
                  </a:cubicBezTo>
                  <a:cubicBezTo>
                    <a:pt x="480" y="454"/>
                    <a:pt x="501" y="451"/>
                    <a:pt x="514" y="460"/>
                  </a:cubicBezTo>
                  <a:cubicBezTo>
                    <a:pt x="514" y="460"/>
                    <a:pt x="515" y="461"/>
                    <a:pt x="516" y="460"/>
                  </a:cubicBezTo>
                  <a:cubicBezTo>
                    <a:pt x="516" y="460"/>
                    <a:pt x="517" y="460"/>
                    <a:pt x="517" y="459"/>
                  </a:cubicBezTo>
                  <a:cubicBezTo>
                    <a:pt x="522" y="445"/>
                    <a:pt x="533" y="435"/>
                    <a:pt x="547" y="432"/>
                  </a:cubicBezTo>
                  <a:cubicBezTo>
                    <a:pt x="560" y="429"/>
                    <a:pt x="573" y="433"/>
                    <a:pt x="583" y="442"/>
                  </a:cubicBezTo>
                  <a:cubicBezTo>
                    <a:pt x="584" y="443"/>
                    <a:pt x="585" y="443"/>
                    <a:pt x="586" y="442"/>
                  </a:cubicBezTo>
                  <a:cubicBezTo>
                    <a:pt x="598" y="433"/>
                    <a:pt x="612" y="430"/>
                    <a:pt x="626" y="434"/>
                  </a:cubicBezTo>
                  <a:cubicBezTo>
                    <a:pt x="644" y="440"/>
                    <a:pt x="660" y="459"/>
                    <a:pt x="667" y="484"/>
                  </a:cubicBezTo>
                  <a:cubicBezTo>
                    <a:pt x="664" y="486"/>
                    <a:pt x="661" y="488"/>
                    <a:pt x="658" y="491"/>
                  </a:cubicBezTo>
                  <a:cubicBezTo>
                    <a:pt x="648" y="473"/>
                    <a:pt x="633" y="461"/>
                    <a:pt x="617" y="459"/>
                  </a:cubicBezTo>
                  <a:cubicBezTo>
                    <a:pt x="604" y="458"/>
                    <a:pt x="591" y="462"/>
                    <a:pt x="583" y="471"/>
                  </a:cubicBezTo>
                  <a:cubicBezTo>
                    <a:pt x="583" y="471"/>
                    <a:pt x="583" y="471"/>
                    <a:pt x="583" y="471"/>
                  </a:cubicBezTo>
                  <a:cubicBezTo>
                    <a:pt x="575" y="466"/>
                    <a:pt x="565" y="464"/>
                    <a:pt x="556" y="467"/>
                  </a:cubicBezTo>
                  <a:cubicBezTo>
                    <a:pt x="544" y="471"/>
                    <a:pt x="536" y="479"/>
                    <a:pt x="532" y="489"/>
                  </a:cubicBezTo>
                  <a:cubicBezTo>
                    <a:pt x="520" y="487"/>
                    <a:pt x="508" y="490"/>
                    <a:pt x="499" y="499"/>
                  </a:cubicBezTo>
                  <a:cubicBezTo>
                    <a:pt x="490" y="508"/>
                    <a:pt x="487" y="520"/>
                    <a:pt x="490" y="531"/>
                  </a:cubicBezTo>
                  <a:cubicBezTo>
                    <a:pt x="479" y="535"/>
                    <a:pt x="471" y="544"/>
                    <a:pt x="468" y="555"/>
                  </a:cubicBezTo>
                  <a:cubicBezTo>
                    <a:pt x="465" y="565"/>
                    <a:pt x="466" y="575"/>
                    <a:pt x="471" y="582"/>
                  </a:cubicBezTo>
                  <a:cubicBezTo>
                    <a:pt x="471" y="582"/>
                    <a:pt x="471" y="582"/>
                    <a:pt x="471" y="582"/>
                  </a:cubicBezTo>
                  <a:cubicBezTo>
                    <a:pt x="462" y="591"/>
                    <a:pt x="458" y="604"/>
                    <a:pt x="460" y="616"/>
                  </a:cubicBezTo>
                  <a:cubicBezTo>
                    <a:pt x="462" y="633"/>
                    <a:pt x="473" y="647"/>
                    <a:pt x="491" y="658"/>
                  </a:cubicBezTo>
                  <a:cubicBezTo>
                    <a:pt x="488" y="661"/>
                    <a:pt x="486" y="664"/>
                    <a:pt x="484" y="667"/>
                  </a:cubicBezTo>
                  <a:cubicBezTo>
                    <a:pt x="459" y="659"/>
                    <a:pt x="441" y="644"/>
                    <a:pt x="435" y="625"/>
                  </a:cubicBezTo>
                  <a:cubicBezTo>
                    <a:pt x="430" y="612"/>
                    <a:pt x="433" y="598"/>
                    <a:pt x="443" y="585"/>
                  </a:cubicBezTo>
                  <a:cubicBezTo>
                    <a:pt x="443" y="585"/>
                    <a:pt x="443" y="584"/>
                    <a:pt x="443" y="583"/>
                  </a:cubicBezTo>
                  <a:cubicBezTo>
                    <a:pt x="433" y="573"/>
                    <a:pt x="429" y="560"/>
                    <a:pt x="432" y="546"/>
                  </a:cubicBezTo>
                  <a:cubicBezTo>
                    <a:pt x="436" y="533"/>
                    <a:pt x="446" y="521"/>
                    <a:pt x="459" y="517"/>
                  </a:cubicBezTo>
                  <a:close/>
                  <a:moveTo>
                    <a:pt x="505" y="436"/>
                  </a:moveTo>
                  <a:cubicBezTo>
                    <a:pt x="510" y="441"/>
                    <a:pt x="517" y="443"/>
                    <a:pt x="523" y="442"/>
                  </a:cubicBezTo>
                  <a:cubicBezTo>
                    <a:pt x="519" y="446"/>
                    <a:pt x="516" y="450"/>
                    <a:pt x="514" y="456"/>
                  </a:cubicBezTo>
                  <a:cubicBezTo>
                    <a:pt x="504" y="450"/>
                    <a:pt x="490" y="450"/>
                    <a:pt x="478" y="455"/>
                  </a:cubicBezTo>
                  <a:cubicBezTo>
                    <a:pt x="468" y="440"/>
                    <a:pt x="469" y="423"/>
                    <a:pt x="481" y="412"/>
                  </a:cubicBezTo>
                  <a:cubicBezTo>
                    <a:pt x="493" y="399"/>
                    <a:pt x="506" y="403"/>
                    <a:pt x="510" y="405"/>
                  </a:cubicBezTo>
                  <a:cubicBezTo>
                    <a:pt x="514" y="406"/>
                    <a:pt x="517" y="409"/>
                    <a:pt x="519" y="412"/>
                  </a:cubicBezTo>
                  <a:cubicBezTo>
                    <a:pt x="513" y="411"/>
                    <a:pt x="508" y="413"/>
                    <a:pt x="505" y="417"/>
                  </a:cubicBezTo>
                  <a:cubicBezTo>
                    <a:pt x="500" y="422"/>
                    <a:pt x="499" y="430"/>
                    <a:pt x="505" y="436"/>
                  </a:cubicBezTo>
                  <a:close/>
                  <a:moveTo>
                    <a:pt x="534" y="402"/>
                  </a:moveTo>
                  <a:cubicBezTo>
                    <a:pt x="538" y="391"/>
                    <a:pt x="547" y="383"/>
                    <a:pt x="557" y="378"/>
                  </a:cubicBezTo>
                  <a:cubicBezTo>
                    <a:pt x="568" y="373"/>
                    <a:pt x="580" y="373"/>
                    <a:pt x="591" y="377"/>
                  </a:cubicBezTo>
                  <a:cubicBezTo>
                    <a:pt x="600" y="381"/>
                    <a:pt x="608" y="389"/>
                    <a:pt x="612" y="399"/>
                  </a:cubicBezTo>
                  <a:cubicBezTo>
                    <a:pt x="615" y="407"/>
                    <a:pt x="614" y="415"/>
                    <a:pt x="611" y="421"/>
                  </a:cubicBezTo>
                  <a:cubicBezTo>
                    <a:pt x="607" y="428"/>
                    <a:pt x="600" y="431"/>
                    <a:pt x="593" y="431"/>
                  </a:cubicBezTo>
                  <a:cubicBezTo>
                    <a:pt x="587" y="430"/>
                    <a:pt x="582" y="427"/>
                    <a:pt x="580" y="421"/>
                  </a:cubicBezTo>
                  <a:cubicBezTo>
                    <a:pt x="578" y="415"/>
                    <a:pt x="581" y="410"/>
                    <a:pt x="586" y="408"/>
                  </a:cubicBezTo>
                  <a:cubicBezTo>
                    <a:pt x="589" y="406"/>
                    <a:pt x="595" y="406"/>
                    <a:pt x="599" y="411"/>
                  </a:cubicBezTo>
                  <a:cubicBezTo>
                    <a:pt x="599" y="412"/>
                    <a:pt x="600" y="412"/>
                    <a:pt x="600" y="412"/>
                  </a:cubicBezTo>
                  <a:cubicBezTo>
                    <a:pt x="601" y="412"/>
                    <a:pt x="602" y="412"/>
                    <a:pt x="602" y="411"/>
                  </a:cubicBezTo>
                  <a:cubicBezTo>
                    <a:pt x="604" y="406"/>
                    <a:pt x="602" y="398"/>
                    <a:pt x="596" y="392"/>
                  </a:cubicBezTo>
                  <a:cubicBezTo>
                    <a:pt x="588" y="384"/>
                    <a:pt x="576" y="382"/>
                    <a:pt x="563" y="386"/>
                  </a:cubicBezTo>
                  <a:cubicBezTo>
                    <a:pt x="546" y="393"/>
                    <a:pt x="538" y="410"/>
                    <a:pt x="541" y="430"/>
                  </a:cubicBezTo>
                  <a:cubicBezTo>
                    <a:pt x="539" y="431"/>
                    <a:pt x="537" y="431"/>
                    <a:pt x="536" y="432"/>
                  </a:cubicBezTo>
                  <a:cubicBezTo>
                    <a:pt x="538" y="429"/>
                    <a:pt x="539" y="426"/>
                    <a:pt x="539" y="422"/>
                  </a:cubicBezTo>
                  <a:cubicBezTo>
                    <a:pt x="540" y="415"/>
                    <a:pt x="538" y="408"/>
                    <a:pt x="534" y="402"/>
                  </a:cubicBezTo>
                  <a:close/>
                  <a:moveTo>
                    <a:pt x="601" y="379"/>
                  </a:moveTo>
                  <a:cubicBezTo>
                    <a:pt x="598" y="377"/>
                    <a:pt x="595" y="375"/>
                    <a:pt x="592" y="374"/>
                  </a:cubicBezTo>
                  <a:cubicBezTo>
                    <a:pt x="581" y="369"/>
                    <a:pt x="569" y="369"/>
                    <a:pt x="558" y="373"/>
                  </a:cubicBezTo>
                  <a:cubicBezTo>
                    <a:pt x="558" y="362"/>
                    <a:pt x="563" y="352"/>
                    <a:pt x="570" y="344"/>
                  </a:cubicBezTo>
                  <a:cubicBezTo>
                    <a:pt x="578" y="335"/>
                    <a:pt x="589" y="330"/>
                    <a:pt x="599" y="329"/>
                  </a:cubicBezTo>
                  <a:cubicBezTo>
                    <a:pt x="621" y="329"/>
                    <a:pt x="630" y="343"/>
                    <a:pt x="632" y="348"/>
                  </a:cubicBezTo>
                  <a:cubicBezTo>
                    <a:pt x="635" y="354"/>
                    <a:pt x="635" y="360"/>
                    <a:pt x="633" y="364"/>
                  </a:cubicBezTo>
                  <a:cubicBezTo>
                    <a:pt x="630" y="357"/>
                    <a:pt x="623" y="355"/>
                    <a:pt x="617" y="355"/>
                  </a:cubicBezTo>
                  <a:cubicBezTo>
                    <a:pt x="609" y="356"/>
                    <a:pt x="600" y="363"/>
                    <a:pt x="601" y="373"/>
                  </a:cubicBezTo>
                  <a:cubicBezTo>
                    <a:pt x="601" y="375"/>
                    <a:pt x="601" y="377"/>
                    <a:pt x="601" y="379"/>
                  </a:cubicBezTo>
                  <a:close/>
                  <a:moveTo>
                    <a:pt x="614" y="423"/>
                  </a:moveTo>
                  <a:cubicBezTo>
                    <a:pt x="616" y="419"/>
                    <a:pt x="618" y="414"/>
                    <a:pt x="617" y="408"/>
                  </a:cubicBezTo>
                  <a:cubicBezTo>
                    <a:pt x="628" y="397"/>
                    <a:pt x="640" y="391"/>
                    <a:pt x="653" y="392"/>
                  </a:cubicBezTo>
                  <a:cubicBezTo>
                    <a:pt x="665" y="392"/>
                    <a:pt x="677" y="398"/>
                    <a:pt x="685" y="408"/>
                  </a:cubicBezTo>
                  <a:cubicBezTo>
                    <a:pt x="692" y="417"/>
                    <a:pt x="695" y="428"/>
                    <a:pt x="693" y="437"/>
                  </a:cubicBezTo>
                  <a:cubicBezTo>
                    <a:pt x="691" y="446"/>
                    <a:pt x="687" y="452"/>
                    <a:pt x="680" y="456"/>
                  </a:cubicBezTo>
                  <a:cubicBezTo>
                    <a:pt x="674" y="460"/>
                    <a:pt x="666" y="460"/>
                    <a:pt x="660" y="456"/>
                  </a:cubicBezTo>
                  <a:cubicBezTo>
                    <a:pt x="655" y="452"/>
                    <a:pt x="653" y="447"/>
                    <a:pt x="654" y="441"/>
                  </a:cubicBezTo>
                  <a:cubicBezTo>
                    <a:pt x="655" y="435"/>
                    <a:pt x="661" y="432"/>
                    <a:pt x="666" y="432"/>
                  </a:cubicBezTo>
                  <a:cubicBezTo>
                    <a:pt x="669" y="433"/>
                    <a:pt x="674" y="435"/>
                    <a:pt x="675" y="442"/>
                  </a:cubicBezTo>
                  <a:cubicBezTo>
                    <a:pt x="675" y="442"/>
                    <a:pt x="675" y="443"/>
                    <a:pt x="676" y="443"/>
                  </a:cubicBezTo>
                  <a:cubicBezTo>
                    <a:pt x="676" y="444"/>
                    <a:pt x="677" y="444"/>
                    <a:pt x="678" y="443"/>
                  </a:cubicBezTo>
                  <a:cubicBezTo>
                    <a:pt x="682" y="440"/>
                    <a:pt x="684" y="432"/>
                    <a:pt x="682" y="425"/>
                  </a:cubicBezTo>
                  <a:cubicBezTo>
                    <a:pt x="680" y="416"/>
                    <a:pt x="672" y="405"/>
                    <a:pt x="656" y="402"/>
                  </a:cubicBezTo>
                  <a:cubicBezTo>
                    <a:pt x="640" y="400"/>
                    <a:pt x="624" y="410"/>
                    <a:pt x="616" y="429"/>
                  </a:cubicBezTo>
                  <a:cubicBezTo>
                    <a:pt x="614" y="428"/>
                    <a:pt x="612" y="429"/>
                    <a:pt x="609" y="429"/>
                  </a:cubicBezTo>
                  <a:cubicBezTo>
                    <a:pt x="610" y="429"/>
                    <a:pt x="610" y="428"/>
                    <a:pt x="610" y="428"/>
                  </a:cubicBezTo>
                  <a:cubicBezTo>
                    <a:pt x="612" y="427"/>
                    <a:pt x="613" y="425"/>
                    <a:pt x="614" y="423"/>
                  </a:cubicBezTo>
                  <a:close/>
                  <a:moveTo>
                    <a:pt x="614" y="394"/>
                  </a:moveTo>
                  <a:cubicBezTo>
                    <a:pt x="614" y="394"/>
                    <a:pt x="614" y="394"/>
                    <a:pt x="614" y="394"/>
                  </a:cubicBezTo>
                  <a:cubicBezTo>
                    <a:pt x="618" y="395"/>
                    <a:pt x="622" y="396"/>
                    <a:pt x="626" y="396"/>
                  </a:cubicBezTo>
                  <a:cubicBezTo>
                    <a:pt x="623" y="398"/>
                    <a:pt x="620" y="401"/>
                    <a:pt x="617" y="403"/>
                  </a:cubicBezTo>
                  <a:cubicBezTo>
                    <a:pt x="617" y="402"/>
                    <a:pt x="616" y="400"/>
                    <a:pt x="616" y="398"/>
                  </a:cubicBezTo>
                  <a:cubicBezTo>
                    <a:pt x="615" y="396"/>
                    <a:pt x="614" y="395"/>
                    <a:pt x="614" y="394"/>
                  </a:cubicBezTo>
                  <a:close/>
                  <a:moveTo>
                    <a:pt x="644" y="389"/>
                  </a:moveTo>
                  <a:cubicBezTo>
                    <a:pt x="644" y="388"/>
                    <a:pt x="645" y="388"/>
                    <a:pt x="645" y="387"/>
                  </a:cubicBezTo>
                  <a:cubicBezTo>
                    <a:pt x="649" y="383"/>
                    <a:pt x="652" y="378"/>
                    <a:pt x="654" y="372"/>
                  </a:cubicBezTo>
                  <a:cubicBezTo>
                    <a:pt x="654" y="378"/>
                    <a:pt x="655" y="383"/>
                    <a:pt x="655" y="388"/>
                  </a:cubicBezTo>
                  <a:cubicBezTo>
                    <a:pt x="655" y="388"/>
                    <a:pt x="654" y="388"/>
                    <a:pt x="653" y="388"/>
                  </a:cubicBezTo>
                  <a:cubicBezTo>
                    <a:pt x="650" y="388"/>
                    <a:pt x="647" y="388"/>
                    <a:pt x="644" y="389"/>
                  </a:cubicBezTo>
                  <a:close/>
                  <a:moveTo>
                    <a:pt x="738" y="240"/>
                  </a:moveTo>
                  <a:cubicBezTo>
                    <a:pt x="738" y="240"/>
                    <a:pt x="738" y="240"/>
                    <a:pt x="738" y="240"/>
                  </a:cubicBezTo>
                  <a:cubicBezTo>
                    <a:pt x="775" y="225"/>
                    <a:pt x="862" y="248"/>
                    <a:pt x="892" y="303"/>
                  </a:cubicBezTo>
                  <a:cubicBezTo>
                    <a:pt x="891" y="309"/>
                    <a:pt x="890" y="315"/>
                    <a:pt x="891" y="322"/>
                  </a:cubicBezTo>
                  <a:cubicBezTo>
                    <a:pt x="891" y="322"/>
                    <a:pt x="891" y="322"/>
                    <a:pt x="891" y="322"/>
                  </a:cubicBezTo>
                  <a:cubicBezTo>
                    <a:pt x="888" y="322"/>
                    <a:pt x="885" y="322"/>
                    <a:pt x="883" y="323"/>
                  </a:cubicBezTo>
                  <a:cubicBezTo>
                    <a:pt x="885" y="316"/>
                    <a:pt x="886" y="307"/>
                    <a:pt x="879" y="301"/>
                  </a:cubicBezTo>
                  <a:cubicBezTo>
                    <a:pt x="871" y="295"/>
                    <a:pt x="863" y="297"/>
                    <a:pt x="857" y="300"/>
                  </a:cubicBezTo>
                  <a:cubicBezTo>
                    <a:pt x="858" y="294"/>
                    <a:pt x="857" y="284"/>
                    <a:pt x="849" y="280"/>
                  </a:cubicBezTo>
                  <a:cubicBezTo>
                    <a:pt x="841" y="275"/>
                    <a:pt x="834" y="280"/>
                    <a:pt x="829" y="283"/>
                  </a:cubicBezTo>
                  <a:cubicBezTo>
                    <a:pt x="829" y="278"/>
                    <a:pt x="827" y="269"/>
                    <a:pt x="819" y="266"/>
                  </a:cubicBezTo>
                  <a:cubicBezTo>
                    <a:pt x="811" y="262"/>
                    <a:pt x="803" y="267"/>
                    <a:pt x="799" y="272"/>
                  </a:cubicBezTo>
                  <a:cubicBezTo>
                    <a:pt x="798" y="266"/>
                    <a:pt x="794" y="258"/>
                    <a:pt x="785" y="257"/>
                  </a:cubicBezTo>
                  <a:cubicBezTo>
                    <a:pt x="776" y="256"/>
                    <a:pt x="770" y="263"/>
                    <a:pt x="768" y="267"/>
                  </a:cubicBezTo>
                  <a:cubicBezTo>
                    <a:pt x="764" y="261"/>
                    <a:pt x="755" y="255"/>
                    <a:pt x="746" y="259"/>
                  </a:cubicBezTo>
                  <a:cubicBezTo>
                    <a:pt x="746" y="259"/>
                    <a:pt x="746" y="259"/>
                    <a:pt x="746" y="259"/>
                  </a:cubicBezTo>
                  <a:cubicBezTo>
                    <a:pt x="746" y="259"/>
                    <a:pt x="746" y="259"/>
                    <a:pt x="746" y="259"/>
                  </a:cubicBezTo>
                  <a:cubicBezTo>
                    <a:pt x="746" y="259"/>
                    <a:pt x="746" y="259"/>
                    <a:pt x="746" y="259"/>
                  </a:cubicBezTo>
                  <a:cubicBezTo>
                    <a:pt x="746" y="259"/>
                    <a:pt x="746" y="259"/>
                    <a:pt x="746" y="259"/>
                  </a:cubicBezTo>
                  <a:cubicBezTo>
                    <a:pt x="736" y="263"/>
                    <a:pt x="735" y="273"/>
                    <a:pt x="736" y="280"/>
                  </a:cubicBezTo>
                  <a:cubicBezTo>
                    <a:pt x="731" y="279"/>
                    <a:pt x="722" y="278"/>
                    <a:pt x="717" y="286"/>
                  </a:cubicBezTo>
                  <a:cubicBezTo>
                    <a:pt x="711" y="293"/>
                    <a:pt x="714" y="301"/>
                    <a:pt x="717" y="306"/>
                  </a:cubicBezTo>
                  <a:cubicBezTo>
                    <a:pt x="711" y="305"/>
                    <a:pt x="702" y="307"/>
                    <a:pt x="699" y="315"/>
                  </a:cubicBezTo>
                  <a:cubicBezTo>
                    <a:pt x="696" y="324"/>
                    <a:pt x="700" y="331"/>
                    <a:pt x="704" y="335"/>
                  </a:cubicBezTo>
                  <a:cubicBezTo>
                    <a:pt x="699" y="336"/>
                    <a:pt x="690" y="338"/>
                    <a:pt x="688" y="347"/>
                  </a:cubicBezTo>
                  <a:cubicBezTo>
                    <a:pt x="685" y="355"/>
                    <a:pt x="692" y="363"/>
                    <a:pt x="696" y="367"/>
                  </a:cubicBezTo>
                  <a:cubicBezTo>
                    <a:pt x="690" y="369"/>
                    <a:pt x="683" y="373"/>
                    <a:pt x="682" y="382"/>
                  </a:cubicBezTo>
                  <a:cubicBezTo>
                    <a:pt x="681" y="392"/>
                    <a:pt x="688" y="398"/>
                    <a:pt x="694" y="401"/>
                  </a:cubicBezTo>
                  <a:cubicBezTo>
                    <a:pt x="692" y="402"/>
                    <a:pt x="690" y="404"/>
                    <a:pt x="688" y="406"/>
                  </a:cubicBezTo>
                  <a:cubicBezTo>
                    <a:pt x="688" y="406"/>
                    <a:pt x="688" y="406"/>
                    <a:pt x="688" y="406"/>
                  </a:cubicBezTo>
                  <a:cubicBezTo>
                    <a:pt x="684" y="401"/>
                    <a:pt x="679" y="397"/>
                    <a:pt x="674" y="394"/>
                  </a:cubicBezTo>
                  <a:cubicBezTo>
                    <a:pt x="656" y="333"/>
                    <a:pt x="701" y="255"/>
                    <a:pt x="738" y="240"/>
                  </a:cubicBezTo>
                  <a:close/>
                  <a:moveTo>
                    <a:pt x="906" y="287"/>
                  </a:moveTo>
                  <a:cubicBezTo>
                    <a:pt x="914" y="278"/>
                    <a:pt x="927" y="273"/>
                    <a:pt x="942" y="274"/>
                  </a:cubicBezTo>
                  <a:cubicBezTo>
                    <a:pt x="946" y="278"/>
                    <a:pt x="950" y="280"/>
                    <a:pt x="955" y="282"/>
                  </a:cubicBezTo>
                  <a:cubicBezTo>
                    <a:pt x="957" y="282"/>
                    <a:pt x="959" y="283"/>
                    <a:pt x="962" y="283"/>
                  </a:cubicBezTo>
                  <a:cubicBezTo>
                    <a:pt x="962" y="283"/>
                    <a:pt x="962" y="283"/>
                    <a:pt x="962" y="282"/>
                  </a:cubicBezTo>
                  <a:cubicBezTo>
                    <a:pt x="961" y="284"/>
                    <a:pt x="959" y="285"/>
                    <a:pt x="958" y="287"/>
                  </a:cubicBezTo>
                  <a:cubicBezTo>
                    <a:pt x="939" y="280"/>
                    <a:pt x="920" y="284"/>
                    <a:pt x="911" y="297"/>
                  </a:cubicBezTo>
                  <a:cubicBezTo>
                    <a:pt x="901" y="310"/>
                    <a:pt x="903" y="323"/>
                    <a:pt x="908" y="331"/>
                  </a:cubicBezTo>
                  <a:cubicBezTo>
                    <a:pt x="912" y="338"/>
                    <a:pt x="919" y="342"/>
                    <a:pt x="924" y="341"/>
                  </a:cubicBezTo>
                  <a:cubicBezTo>
                    <a:pt x="925" y="341"/>
                    <a:pt x="926" y="340"/>
                    <a:pt x="926" y="340"/>
                  </a:cubicBezTo>
                  <a:cubicBezTo>
                    <a:pt x="926" y="339"/>
                    <a:pt x="926" y="338"/>
                    <a:pt x="926" y="338"/>
                  </a:cubicBezTo>
                  <a:cubicBezTo>
                    <a:pt x="921" y="333"/>
                    <a:pt x="923" y="328"/>
                    <a:pt x="925" y="325"/>
                  </a:cubicBezTo>
                  <a:cubicBezTo>
                    <a:pt x="928" y="321"/>
                    <a:pt x="935" y="319"/>
                    <a:pt x="940" y="323"/>
                  </a:cubicBezTo>
                  <a:cubicBezTo>
                    <a:pt x="945" y="326"/>
                    <a:pt x="947" y="332"/>
                    <a:pt x="946" y="337"/>
                  </a:cubicBezTo>
                  <a:cubicBezTo>
                    <a:pt x="945" y="344"/>
                    <a:pt x="939" y="350"/>
                    <a:pt x="932" y="352"/>
                  </a:cubicBezTo>
                  <a:cubicBezTo>
                    <a:pt x="924" y="354"/>
                    <a:pt x="916" y="352"/>
                    <a:pt x="910" y="348"/>
                  </a:cubicBezTo>
                  <a:cubicBezTo>
                    <a:pt x="901" y="342"/>
                    <a:pt x="896" y="332"/>
                    <a:pt x="895" y="321"/>
                  </a:cubicBezTo>
                  <a:cubicBezTo>
                    <a:pt x="893" y="308"/>
                    <a:pt x="897" y="296"/>
                    <a:pt x="906" y="287"/>
                  </a:cubicBezTo>
                  <a:close/>
                  <a:moveTo>
                    <a:pt x="901" y="286"/>
                  </a:moveTo>
                  <a:cubicBezTo>
                    <a:pt x="898" y="282"/>
                    <a:pt x="895" y="278"/>
                    <a:pt x="891" y="274"/>
                  </a:cubicBezTo>
                  <a:cubicBezTo>
                    <a:pt x="896" y="277"/>
                    <a:pt x="902" y="279"/>
                    <a:pt x="908" y="279"/>
                  </a:cubicBezTo>
                  <a:cubicBezTo>
                    <a:pt x="909" y="279"/>
                    <a:pt x="909" y="279"/>
                    <a:pt x="910" y="278"/>
                  </a:cubicBezTo>
                  <a:cubicBezTo>
                    <a:pt x="907" y="280"/>
                    <a:pt x="905" y="282"/>
                    <a:pt x="903" y="284"/>
                  </a:cubicBezTo>
                  <a:cubicBezTo>
                    <a:pt x="902" y="285"/>
                    <a:pt x="902" y="286"/>
                    <a:pt x="901" y="286"/>
                  </a:cubicBezTo>
                  <a:close/>
                  <a:moveTo>
                    <a:pt x="900" y="254"/>
                  </a:moveTo>
                  <a:cubicBezTo>
                    <a:pt x="896" y="252"/>
                    <a:pt x="892" y="247"/>
                    <a:pt x="889" y="241"/>
                  </a:cubicBezTo>
                  <a:cubicBezTo>
                    <a:pt x="888" y="237"/>
                    <a:pt x="883" y="220"/>
                    <a:pt x="899" y="205"/>
                  </a:cubicBezTo>
                  <a:cubicBezTo>
                    <a:pt x="907" y="198"/>
                    <a:pt x="918" y="194"/>
                    <a:pt x="930" y="195"/>
                  </a:cubicBezTo>
                  <a:cubicBezTo>
                    <a:pt x="941" y="195"/>
                    <a:pt x="952" y="200"/>
                    <a:pt x="959" y="207"/>
                  </a:cubicBezTo>
                  <a:cubicBezTo>
                    <a:pt x="949" y="212"/>
                    <a:pt x="940" y="221"/>
                    <a:pt x="936" y="231"/>
                  </a:cubicBezTo>
                  <a:cubicBezTo>
                    <a:pt x="934" y="235"/>
                    <a:pt x="933" y="238"/>
                    <a:pt x="933" y="242"/>
                  </a:cubicBezTo>
                  <a:cubicBezTo>
                    <a:pt x="932" y="240"/>
                    <a:pt x="931" y="238"/>
                    <a:pt x="929" y="237"/>
                  </a:cubicBezTo>
                  <a:cubicBezTo>
                    <a:pt x="922" y="230"/>
                    <a:pt x="912" y="231"/>
                    <a:pt x="905" y="236"/>
                  </a:cubicBezTo>
                  <a:cubicBezTo>
                    <a:pt x="901" y="239"/>
                    <a:pt x="897" y="246"/>
                    <a:pt x="900" y="254"/>
                  </a:cubicBezTo>
                  <a:close/>
                  <a:moveTo>
                    <a:pt x="934" y="261"/>
                  </a:moveTo>
                  <a:cubicBezTo>
                    <a:pt x="934" y="261"/>
                    <a:pt x="935" y="261"/>
                    <a:pt x="935" y="261"/>
                  </a:cubicBezTo>
                  <a:cubicBezTo>
                    <a:pt x="935" y="262"/>
                    <a:pt x="936" y="264"/>
                    <a:pt x="936" y="265"/>
                  </a:cubicBezTo>
                  <a:cubicBezTo>
                    <a:pt x="937" y="267"/>
                    <a:pt x="938" y="268"/>
                    <a:pt x="939" y="270"/>
                  </a:cubicBezTo>
                  <a:cubicBezTo>
                    <a:pt x="935" y="270"/>
                    <a:pt x="931" y="270"/>
                    <a:pt x="927" y="271"/>
                  </a:cubicBezTo>
                  <a:cubicBezTo>
                    <a:pt x="930" y="268"/>
                    <a:pt x="933" y="265"/>
                    <a:pt x="934" y="261"/>
                  </a:cubicBezTo>
                  <a:close/>
                  <a:moveTo>
                    <a:pt x="981" y="255"/>
                  </a:moveTo>
                  <a:cubicBezTo>
                    <a:pt x="978" y="247"/>
                    <a:pt x="969" y="245"/>
                    <a:pt x="963" y="247"/>
                  </a:cubicBezTo>
                  <a:cubicBezTo>
                    <a:pt x="958" y="249"/>
                    <a:pt x="954" y="253"/>
                    <a:pt x="954" y="259"/>
                  </a:cubicBezTo>
                  <a:cubicBezTo>
                    <a:pt x="951" y="257"/>
                    <a:pt x="950" y="252"/>
                    <a:pt x="950" y="248"/>
                  </a:cubicBezTo>
                  <a:cubicBezTo>
                    <a:pt x="950" y="244"/>
                    <a:pt x="951" y="230"/>
                    <a:pt x="967" y="223"/>
                  </a:cubicBezTo>
                  <a:cubicBezTo>
                    <a:pt x="982" y="217"/>
                    <a:pt x="997" y="222"/>
                    <a:pt x="1008" y="237"/>
                  </a:cubicBezTo>
                  <a:cubicBezTo>
                    <a:pt x="1008" y="237"/>
                    <a:pt x="1008" y="237"/>
                    <a:pt x="1007" y="237"/>
                  </a:cubicBezTo>
                  <a:cubicBezTo>
                    <a:pt x="995" y="245"/>
                    <a:pt x="988" y="257"/>
                    <a:pt x="987" y="272"/>
                  </a:cubicBezTo>
                  <a:cubicBezTo>
                    <a:pt x="984" y="272"/>
                    <a:pt x="982" y="273"/>
                    <a:pt x="980" y="274"/>
                  </a:cubicBezTo>
                  <a:cubicBezTo>
                    <a:pt x="984" y="268"/>
                    <a:pt x="984" y="261"/>
                    <a:pt x="981" y="255"/>
                  </a:cubicBezTo>
                  <a:close/>
                  <a:moveTo>
                    <a:pt x="989" y="275"/>
                  </a:moveTo>
                  <a:cubicBezTo>
                    <a:pt x="990" y="275"/>
                    <a:pt x="991" y="275"/>
                    <a:pt x="991" y="274"/>
                  </a:cubicBezTo>
                  <a:cubicBezTo>
                    <a:pt x="991" y="260"/>
                    <a:pt x="998" y="248"/>
                    <a:pt x="1009" y="241"/>
                  </a:cubicBezTo>
                  <a:cubicBezTo>
                    <a:pt x="1021" y="233"/>
                    <a:pt x="1036" y="232"/>
                    <a:pt x="1049" y="239"/>
                  </a:cubicBezTo>
                  <a:cubicBezTo>
                    <a:pt x="1050" y="239"/>
                    <a:pt x="1051" y="239"/>
                    <a:pt x="1051" y="239"/>
                  </a:cubicBezTo>
                  <a:cubicBezTo>
                    <a:pt x="1052" y="238"/>
                    <a:pt x="1052" y="238"/>
                    <a:pt x="1052" y="237"/>
                  </a:cubicBezTo>
                  <a:cubicBezTo>
                    <a:pt x="1055" y="222"/>
                    <a:pt x="1072" y="209"/>
                    <a:pt x="1090" y="209"/>
                  </a:cubicBezTo>
                  <a:cubicBezTo>
                    <a:pt x="1108" y="209"/>
                    <a:pt x="1125" y="222"/>
                    <a:pt x="1128" y="237"/>
                  </a:cubicBezTo>
                  <a:cubicBezTo>
                    <a:pt x="1128" y="238"/>
                    <a:pt x="1128" y="238"/>
                    <a:pt x="1129" y="239"/>
                  </a:cubicBezTo>
                  <a:cubicBezTo>
                    <a:pt x="1129" y="239"/>
                    <a:pt x="1130" y="239"/>
                    <a:pt x="1131" y="239"/>
                  </a:cubicBezTo>
                  <a:cubicBezTo>
                    <a:pt x="1144" y="232"/>
                    <a:pt x="1159" y="233"/>
                    <a:pt x="1171" y="241"/>
                  </a:cubicBezTo>
                  <a:cubicBezTo>
                    <a:pt x="1182" y="248"/>
                    <a:pt x="1189" y="260"/>
                    <a:pt x="1189" y="274"/>
                  </a:cubicBezTo>
                  <a:cubicBezTo>
                    <a:pt x="1189" y="275"/>
                    <a:pt x="1190" y="275"/>
                    <a:pt x="1191" y="275"/>
                  </a:cubicBezTo>
                  <a:cubicBezTo>
                    <a:pt x="1207" y="277"/>
                    <a:pt x="1219" y="285"/>
                    <a:pt x="1225" y="298"/>
                  </a:cubicBezTo>
                  <a:cubicBezTo>
                    <a:pt x="1234" y="315"/>
                    <a:pt x="1232" y="339"/>
                    <a:pt x="1220" y="362"/>
                  </a:cubicBezTo>
                  <a:cubicBezTo>
                    <a:pt x="1216" y="361"/>
                    <a:pt x="1212" y="361"/>
                    <a:pt x="1208" y="361"/>
                  </a:cubicBezTo>
                  <a:cubicBezTo>
                    <a:pt x="1214" y="341"/>
                    <a:pt x="1211" y="322"/>
                    <a:pt x="1201" y="309"/>
                  </a:cubicBezTo>
                  <a:cubicBezTo>
                    <a:pt x="1193" y="299"/>
                    <a:pt x="1181" y="293"/>
                    <a:pt x="1169" y="293"/>
                  </a:cubicBezTo>
                  <a:cubicBezTo>
                    <a:pt x="1169" y="293"/>
                    <a:pt x="1169" y="293"/>
                    <a:pt x="1169" y="293"/>
                  </a:cubicBezTo>
                  <a:cubicBezTo>
                    <a:pt x="1167" y="284"/>
                    <a:pt x="1161" y="277"/>
                    <a:pt x="1152" y="272"/>
                  </a:cubicBezTo>
                  <a:cubicBezTo>
                    <a:pt x="1142" y="266"/>
                    <a:pt x="1130" y="266"/>
                    <a:pt x="1120" y="270"/>
                  </a:cubicBezTo>
                  <a:cubicBezTo>
                    <a:pt x="1113" y="260"/>
                    <a:pt x="1103" y="255"/>
                    <a:pt x="1090" y="255"/>
                  </a:cubicBezTo>
                  <a:cubicBezTo>
                    <a:pt x="1077" y="255"/>
                    <a:pt x="1067" y="260"/>
                    <a:pt x="1060" y="270"/>
                  </a:cubicBezTo>
                  <a:cubicBezTo>
                    <a:pt x="1050" y="266"/>
                    <a:pt x="1038" y="266"/>
                    <a:pt x="1028" y="272"/>
                  </a:cubicBezTo>
                  <a:cubicBezTo>
                    <a:pt x="1019" y="277"/>
                    <a:pt x="1013" y="284"/>
                    <a:pt x="1011" y="293"/>
                  </a:cubicBezTo>
                  <a:cubicBezTo>
                    <a:pt x="1011" y="293"/>
                    <a:pt x="1011" y="293"/>
                    <a:pt x="1011" y="293"/>
                  </a:cubicBezTo>
                  <a:cubicBezTo>
                    <a:pt x="999" y="293"/>
                    <a:pt x="987" y="299"/>
                    <a:pt x="979" y="309"/>
                  </a:cubicBezTo>
                  <a:cubicBezTo>
                    <a:pt x="969" y="322"/>
                    <a:pt x="966" y="341"/>
                    <a:pt x="972" y="361"/>
                  </a:cubicBezTo>
                  <a:cubicBezTo>
                    <a:pt x="968" y="361"/>
                    <a:pt x="964" y="361"/>
                    <a:pt x="960" y="362"/>
                  </a:cubicBezTo>
                  <a:cubicBezTo>
                    <a:pt x="948" y="339"/>
                    <a:pt x="946" y="315"/>
                    <a:pt x="955" y="298"/>
                  </a:cubicBezTo>
                  <a:cubicBezTo>
                    <a:pt x="962" y="285"/>
                    <a:pt x="973" y="277"/>
                    <a:pt x="989" y="275"/>
                  </a:cubicBezTo>
                  <a:close/>
                  <a:moveTo>
                    <a:pt x="1032" y="231"/>
                  </a:moveTo>
                  <a:cubicBezTo>
                    <a:pt x="1038" y="227"/>
                    <a:pt x="1042" y="221"/>
                    <a:pt x="1042" y="214"/>
                  </a:cubicBezTo>
                  <a:cubicBezTo>
                    <a:pt x="1042" y="206"/>
                    <a:pt x="1035" y="200"/>
                    <a:pt x="1028" y="200"/>
                  </a:cubicBezTo>
                  <a:cubicBezTo>
                    <a:pt x="1023" y="199"/>
                    <a:pt x="1018" y="201"/>
                    <a:pt x="1015" y="207"/>
                  </a:cubicBezTo>
                  <a:cubicBezTo>
                    <a:pt x="1014" y="204"/>
                    <a:pt x="1014" y="199"/>
                    <a:pt x="1016" y="195"/>
                  </a:cubicBezTo>
                  <a:cubicBezTo>
                    <a:pt x="1017" y="191"/>
                    <a:pt x="1024" y="179"/>
                    <a:pt x="1041" y="179"/>
                  </a:cubicBezTo>
                  <a:cubicBezTo>
                    <a:pt x="1057" y="179"/>
                    <a:pt x="1070" y="191"/>
                    <a:pt x="1074" y="208"/>
                  </a:cubicBezTo>
                  <a:cubicBezTo>
                    <a:pt x="1062" y="213"/>
                    <a:pt x="1052" y="223"/>
                    <a:pt x="1049" y="234"/>
                  </a:cubicBezTo>
                  <a:cubicBezTo>
                    <a:pt x="1044" y="232"/>
                    <a:pt x="1038" y="231"/>
                    <a:pt x="1032" y="231"/>
                  </a:cubicBezTo>
                  <a:close/>
                  <a:moveTo>
                    <a:pt x="1010" y="137"/>
                  </a:moveTo>
                  <a:cubicBezTo>
                    <a:pt x="1010" y="135"/>
                    <a:pt x="1010" y="135"/>
                    <a:pt x="1010" y="134"/>
                  </a:cubicBezTo>
                  <a:cubicBezTo>
                    <a:pt x="1010" y="134"/>
                    <a:pt x="1011" y="134"/>
                    <a:pt x="1012" y="133"/>
                  </a:cubicBezTo>
                  <a:cubicBezTo>
                    <a:pt x="1024" y="131"/>
                    <a:pt x="1065" y="161"/>
                    <a:pt x="1081" y="173"/>
                  </a:cubicBezTo>
                  <a:cubicBezTo>
                    <a:pt x="1081" y="176"/>
                    <a:pt x="1081" y="179"/>
                    <a:pt x="1082" y="182"/>
                  </a:cubicBezTo>
                  <a:cubicBezTo>
                    <a:pt x="1077" y="174"/>
                    <a:pt x="1069" y="169"/>
                    <a:pt x="1061" y="165"/>
                  </a:cubicBezTo>
                  <a:cubicBezTo>
                    <a:pt x="1058" y="165"/>
                    <a:pt x="1056" y="164"/>
                    <a:pt x="1053" y="163"/>
                  </a:cubicBezTo>
                  <a:cubicBezTo>
                    <a:pt x="1042" y="159"/>
                    <a:pt x="1013" y="145"/>
                    <a:pt x="1010" y="137"/>
                  </a:cubicBezTo>
                  <a:close/>
                  <a:moveTo>
                    <a:pt x="1041" y="162"/>
                  </a:moveTo>
                  <a:cubicBezTo>
                    <a:pt x="1037" y="162"/>
                    <a:pt x="1033" y="163"/>
                    <a:pt x="1028" y="164"/>
                  </a:cubicBezTo>
                  <a:cubicBezTo>
                    <a:pt x="1003" y="162"/>
                    <a:pt x="981" y="157"/>
                    <a:pt x="981" y="154"/>
                  </a:cubicBezTo>
                  <a:cubicBezTo>
                    <a:pt x="981" y="154"/>
                    <a:pt x="981" y="153"/>
                    <a:pt x="981" y="153"/>
                  </a:cubicBezTo>
                  <a:cubicBezTo>
                    <a:pt x="986" y="150"/>
                    <a:pt x="1013" y="153"/>
                    <a:pt x="1029" y="156"/>
                  </a:cubicBezTo>
                  <a:cubicBezTo>
                    <a:pt x="1034" y="159"/>
                    <a:pt x="1038" y="161"/>
                    <a:pt x="1041" y="162"/>
                  </a:cubicBezTo>
                  <a:close/>
                  <a:moveTo>
                    <a:pt x="1081" y="163"/>
                  </a:moveTo>
                  <a:cubicBezTo>
                    <a:pt x="1081" y="163"/>
                    <a:pt x="1081" y="163"/>
                    <a:pt x="1081" y="163"/>
                  </a:cubicBezTo>
                  <a:cubicBezTo>
                    <a:pt x="1081" y="164"/>
                    <a:pt x="1081" y="166"/>
                    <a:pt x="1081" y="168"/>
                  </a:cubicBezTo>
                  <a:cubicBezTo>
                    <a:pt x="1051" y="139"/>
                    <a:pt x="1024" y="106"/>
                    <a:pt x="1029" y="101"/>
                  </a:cubicBezTo>
                  <a:cubicBezTo>
                    <a:pt x="1029" y="100"/>
                    <a:pt x="1029" y="100"/>
                    <a:pt x="1030" y="100"/>
                  </a:cubicBezTo>
                  <a:cubicBezTo>
                    <a:pt x="1040" y="101"/>
                    <a:pt x="1066" y="138"/>
                    <a:pt x="1081" y="163"/>
                  </a:cubicBezTo>
                  <a:close/>
                  <a:moveTo>
                    <a:pt x="1027" y="65"/>
                  </a:moveTo>
                  <a:cubicBezTo>
                    <a:pt x="1027" y="64"/>
                    <a:pt x="1027" y="64"/>
                    <a:pt x="1027" y="64"/>
                  </a:cubicBezTo>
                  <a:cubicBezTo>
                    <a:pt x="1027" y="64"/>
                    <a:pt x="1027" y="64"/>
                    <a:pt x="1027" y="64"/>
                  </a:cubicBezTo>
                  <a:cubicBezTo>
                    <a:pt x="1034" y="66"/>
                    <a:pt x="1049" y="94"/>
                    <a:pt x="1057" y="111"/>
                  </a:cubicBezTo>
                  <a:cubicBezTo>
                    <a:pt x="1060" y="119"/>
                    <a:pt x="1064" y="127"/>
                    <a:pt x="1067" y="135"/>
                  </a:cubicBezTo>
                  <a:cubicBezTo>
                    <a:pt x="1062" y="128"/>
                    <a:pt x="1057" y="120"/>
                    <a:pt x="1051" y="114"/>
                  </a:cubicBezTo>
                  <a:cubicBezTo>
                    <a:pt x="1051" y="114"/>
                    <a:pt x="1051" y="114"/>
                    <a:pt x="1051" y="114"/>
                  </a:cubicBezTo>
                  <a:cubicBezTo>
                    <a:pt x="1041" y="98"/>
                    <a:pt x="1025" y="71"/>
                    <a:pt x="1027" y="65"/>
                  </a:cubicBezTo>
                  <a:close/>
                  <a:moveTo>
                    <a:pt x="1063" y="155"/>
                  </a:moveTo>
                  <a:cubicBezTo>
                    <a:pt x="1054" y="149"/>
                    <a:pt x="1043" y="142"/>
                    <a:pt x="1033" y="137"/>
                  </a:cubicBezTo>
                  <a:cubicBezTo>
                    <a:pt x="1008" y="117"/>
                    <a:pt x="991" y="100"/>
                    <a:pt x="993" y="97"/>
                  </a:cubicBezTo>
                  <a:cubicBezTo>
                    <a:pt x="996" y="95"/>
                    <a:pt x="1017" y="110"/>
                    <a:pt x="1039" y="129"/>
                  </a:cubicBezTo>
                  <a:cubicBezTo>
                    <a:pt x="1046" y="138"/>
                    <a:pt x="1055" y="147"/>
                    <a:pt x="1063" y="155"/>
                  </a:cubicBezTo>
                  <a:close/>
                  <a:moveTo>
                    <a:pt x="1056" y="84"/>
                  </a:moveTo>
                  <a:cubicBezTo>
                    <a:pt x="1056" y="83"/>
                    <a:pt x="1057" y="83"/>
                    <a:pt x="1057" y="83"/>
                  </a:cubicBezTo>
                  <a:cubicBezTo>
                    <a:pt x="1057" y="83"/>
                    <a:pt x="1058" y="83"/>
                    <a:pt x="1059" y="83"/>
                  </a:cubicBezTo>
                  <a:cubicBezTo>
                    <a:pt x="1068" y="88"/>
                    <a:pt x="1080" y="135"/>
                    <a:pt x="1084" y="154"/>
                  </a:cubicBezTo>
                  <a:cubicBezTo>
                    <a:pt x="1084" y="154"/>
                    <a:pt x="1084" y="155"/>
                    <a:pt x="1084" y="155"/>
                  </a:cubicBezTo>
                  <a:cubicBezTo>
                    <a:pt x="1083" y="155"/>
                    <a:pt x="1083" y="156"/>
                    <a:pt x="1082" y="157"/>
                  </a:cubicBezTo>
                  <a:cubicBezTo>
                    <a:pt x="1072" y="137"/>
                    <a:pt x="1052" y="95"/>
                    <a:pt x="1056" y="84"/>
                  </a:cubicBezTo>
                  <a:close/>
                  <a:moveTo>
                    <a:pt x="1074" y="102"/>
                  </a:moveTo>
                  <a:cubicBezTo>
                    <a:pt x="1069" y="84"/>
                    <a:pt x="1063" y="53"/>
                    <a:pt x="1066" y="47"/>
                  </a:cubicBezTo>
                  <a:cubicBezTo>
                    <a:pt x="1067" y="47"/>
                    <a:pt x="1067" y="47"/>
                    <a:pt x="1067" y="47"/>
                  </a:cubicBezTo>
                  <a:cubicBezTo>
                    <a:pt x="1067" y="47"/>
                    <a:pt x="1067" y="47"/>
                    <a:pt x="1067" y="47"/>
                  </a:cubicBezTo>
                  <a:cubicBezTo>
                    <a:pt x="1073" y="51"/>
                    <a:pt x="1078" y="83"/>
                    <a:pt x="1080" y="102"/>
                  </a:cubicBezTo>
                  <a:cubicBezTo>
                    <a:pt x="1080" y="102"/>
                    <a:pt x="1080" y="102"/>
                    <a:pt x="1080" y="102"/>
                  </a:cubicBezTo>
                  <a:cubicBezTo>
                    <a:pt x="1080" y="109"/>
                    <a:pt x="1080" y="117"/>
                    <a:pt x="1081" y="125"/>
                  </a:cubicBezTo>
                  <a:cubicBezTo>
                    <a:pt x="1079" y="117"/>
                    <a:pt x="1076" y="109"/>
                    <a:pt x="1074" y="102"/>
                  </a:cubicBezTo>
                  <a:close/>
                  <a:moveTo>
                    <a:pt x="1088" y="75"/>
                  </a:moveTo>
                  <a:cubicBezTo>
                    <a:pt x="1089" y="74"/>
                    <a:pt x="1090" y="74"/>
                    <a:pt x="1090" y="74"/>
                  </a:cubicBezTo>
                  <a:cubicBezTo>
                    <a:pt x="1090" y="74"/>
                    <a:pt x="1091" y="74"/>
                    <a:pt x="1092" y="75"/>
                  </a:cubicBezTo>
                  <a:cubicBezTo>
                    <a:pt x="1100" y="83"/>
                    <a:pt x="1095" y="131"/>
                    <a:pt x="1092" y="152"/>
                  </a:cubicBezTo>
                  <a:cubicBezTo>
                    <a:pt x="1091" y="152"/>
                    <a:pt x="1091" y="152"/>
                    <a:pt x="1090" y="152"/>
                  </a:cubicBezTo>
                  <a:cubicBezTo>
                    <a:pt x="1090" y="152"/>
                    <a:pt x="1090" y="152"/>
                    <a:pt x="1090" y="152"/>
                  </a:cubicBezTo>
                  <a:cubicBezTo>
                    <a:pt x="1090" y="152"/>
                    <a:pt x="1090" y="152"/>
                    <a:pt x="1090" y="152"/>
                  </a:cubicBezTo>
                  <a:cubicBezTo>
                    <a:pt x="1090" y="152"/>
                    <a:pt x="1090" y="152"/>
                    <a:pt x="1090" y="152"/>
                  </a:cubicBezTo>
                  <a:cubicBezTo>
                    <a:pt x="1090" y="152"/>
                    <a:pt x="1090" y="152"/>
                    <a:pt x="1090" y="152"/>
                  </a:cubicBezTo>
                  <a:cubicBezTo>
                    <a:pt x="1089" y="152"/>
                    <a:pt x="1089" y="152"/>
                    <a:pt x="1088" y="152"/>
                  </a:cubicBezTo>
                  <a:cubicBezTo>
                    <a:pt x="1085" y="131"/>
                    <a:pt x="1080" y="83"/>
                    <a:pt x="1088" y="75"/>
                  </a:cubicBezTo>
                  <a:close/>
                  <a:moveTo>
                    <a:pt x="1121" y="83"/>
                  </a:moveTo>
                  <a:cubicBezTo>
                    <a:pt x="1122" y="83"/>
                    <a:pt x="1123" y="83"/>
                    <a:pt x="1123" y="83"/>
                  </a:cubicBezTo>
                  <a:cubicBezTo>
                    <a:pt x="1123" y="83"/>
                    <a:pt x="1124" y="83"/>
                    <a:pt x="1124" y="84"/>
                  </a:cubicBezTo>
                  <a:cubicBezTo>
                    <a:pt x="1128" y="95"/>
                    <a:pt x="1108" y="137"/>
                    <a:pt x="1098" y="157"/>
                  </a:cubicBezTo>
                  <a:cubicBezTo>
                    <a:pt x="1097" y="156"/>
                    <a:pt x="1097" y="155"/>
                    <a:pt x="1096" y="155"/>
                  </a:cubicBezTo>
                  <a:cubicBezTo>
                    <a:pt x="1096" y="155"/>
                    <a:pt x="1096" y="154"/>
                    <a:pt x="1096" y="154"/>
                  </a:cubicBezTo>
                  <a:cubicBezTo>
                    <a:pt x="1100" y="135"/>
                    <a:pt x="1112" y="88"/>
                    <a:pt x="1121" y="83"/>
                  </a:cubicBezTo>
                  <a:close/>
                  <a:moveTo>
                    <a:pt x="1099" y="125"/>
                  </a:moveTo>
                  <a:cubicBezTo>
                    <a:pt x="1100" y="117"/>
                    <a:pt x="1100" y="109"/>
                    <a:pt x="1100" y="102"/>
                  </a:cubicBezTo>
                  <a:cubicBezTo>
                    <a:pt x="1100" y="102"/>
                    <a:pt x="1100" y="102"/>
                    <a:pt x="1100" y="102"/>
                  </a:cubicBezTo>
                  <a:cubicBezTo>
                    <a:pt x="1102" y="83"/>
                    <a:pt x="1107" y="51"/>
                    <a:pt x="1113" y="47"/>
                  </a:cubicBezTo>
                  <a:cubicBezTo>
                    <a:pt x="1113" y="47"/>
                    <a:pt x="1113" y="47"/>
                    <a:pt x="1113" y="47"/>
                  </a:cubicBezTo>
                  <a:cubicBezTo>
                    <a:pt x="1113" y="47"/>
                    <a:pt x="1114" y="47"/>
                    <a:pt x="1114" y="47"/>
                  </a:cubicBezTo>
                  <a:cubicBezTo>
                    <a:pt x="1117" y="53"/>
                    <a:pt x="1111" y="84"/>
                    <a:pt x="1106" y="102"/>
                  </a:cubicBezTo>
                  <a:cubicBezTo>
                    <a:pt x="1104" y="109"/>
                    <a:pt x="1101" y="117"/>
                    <a:pt x="1099" y="125"/>
                  </a:cubicBezTo>
                  <a:close/>
                  <a:moveTo>
                    <a:pt x="1127" y="163"/>
                  </a:moveTo>
                  <a:cubicBezTo>
                    <a:pt x="1124" y="164"/>
                    <a:pt x="1122" y="165"/>
                    <a:pt x="1119" y="165"/>
                  </a:cubicBezTo>
                  <a:cubicBezTo>
                    <a:pt x="1111" y="169"/>
                    <a:pt x="1104" y="174"/>
                    <a:pt x="1098" y="182"/>
                  </a:cubicBezTo>
                  <a:cubicBezTo>
                    <a:pt x="1099" y="179"/>
                    <a:pt x="1099" y="176"/>
                    <a:pt x="1099" y="173"/>
                  </a:cubicBezTo>
                  <a:cubicBezTo>
                    <a:pt x="1115" y="161"/>
                    <a:pt x="1156" y="131"/>
                    <a:pt x="1168" y="133"/>
                  </a:cubicBezTo>
                  <a:cubicBezTo>
                    <a:pt x="1169" y="134"/>
                    <a:pt x="1170" y="134"/>
                    <a:pt x="1170" y="134"/>
                  </a:cubicBezTo>
                  <a:cubicBezTo>
                    <a:pt x="1170" y="135"/>
                    <a:pt x="1170" y="135"/>
                    <a:pt x="1170" y="137"/>
                  </a:cubicBezTo>
                  <a:cubicBezTo>
                    <a:pt x="1167" y="145"/>
                    <a:pt x="1138" y="159"/>
                    <a:pt x="1127" y="163"/>
                  </a:cubicBezTo>
                  <a:close/>
                  <a:moveTo>
                    <a:pt x="1151" y="156"/>
                  </a:moveTo>
                  <a:cubicBezTo>
                    <a:pt x="1167" y="153"/>
                    <a:pt x="1194" y="150"/>
                    <a:pt x="1199" y="153"/>
                  </a:cubicBezTo>
                  <a:cubicBezTo>
                    <a:pt x="1199" y="153"/>
                    <a:pt x="1199" y="154"/>
                    <a:pt x="1199" y="154"/>
                  </a:cubicBezTo>
                  <a:cubicBezTo>
                    <a:pt x="1199" y="157"/>
                    <a:pt x="1177" y="162"/>
                    <a:pt x="1152" y="164"/>
                  </a:cubicBezTo>
                  <a:cubicBezTo>
                    <a:pt x="1147" y="163"/>
                    <a:pt x="1143" y="162"/>
                    <a:pt x="1139" y="162"/>
                  </a:cubicBezTo>
                  <a:cubicBezTo>
                    <a:pt x="1142" y="161"/>
                    <a:pt x="1146" y="159"/>
                    <a:pt x="1151" y="156"/>
                  </a:cubicBezTo>
                  <a:close/>
                  <a:moveTo>
                    <a:pt x="1117" y="155"/>
                  </a:moveTo>
                  <a:cubicBezTo>
                    <a:pt x="1125" y="147"/>
                    <a:pt x="1134" y="138"/>
                    <a:pt x="1141" y="129"/>
                  </a:cubicBezTo>
                  <a:cubicBezTo>
                    <a:pt x="1163" y="110"/>
                    <a:pt x="1184" y="95"/>
                    <a:pt x="1187" y="97"/>
                  </a:cubicBezTo>
                  <a:cubicBezTo>
                    <a:pt x="1189" y="100"/>
                    <a:pt x="1172" y="117"/>
                    <a:pt x="1147" y="137"/>
                  </a:cubicBezTo>
                  <a:cubicBezTo>
                    <a:pt x="1137" y="142"/>
                    <a:pt x="1126" y="149"/>
                    <a:pt x="1117" y="155"/>
                  </a:cubicBezTo>
                  <a:close/>
                  <a:moveTo>
                    <a:pt x="1099" y="168"/>
                  </a:moveTo>
                  <a:cubicBezTo>
                    <a:pt x="1099" y="166"/>
                    <a:pt x="1099" y="164"/>
                    <a:pt x="1099" y="163"/>
                  </a:cubicBezTo>
                  <a:cubicBezTo>
                    <a:pt x="1099" y="163"/>
                    <a:pt x="1099" y="163"/>
                    <a:pt x="1099" y="163"/>
                  </a:cubicBezTo>
                  <a:cubicBezTo>
                    <a:pt x="1114" y="138"/>
                    <a:pt x="1140" y="101"/>
                    <a:pt x="1150" y="100"/>
                  </a:cubicBezTo>
                  <a:cubicBezTo>
                    <a:pt x="1151" y="100"/>
                    <a:pt x="1151" y="100"/>
                    <a:pt x="1151" y="101"/>
                  </a:cubicBezTo>
                  <a:cubicBezTo>
                    <a:pt x="1156" y="106"/>
                    <a:pt x="1129" y="139"/>
                    <a:pt x="1099" y="168"/>
                  </a:cubicBezTo>
                  <a:close/>
                  <a:moveTo>
                    <a:pt x="1129" y="114"/>
                  </a:moveTo>
                  <a:cubicBezTo>
                    <a:pt x="1129" y="114"/>
                    <a:pt x="1129" y="114"/>
                    <a:pt x="1129" y="114"/>
                  </a:cubicBezTo>
                  <a:cubicBezTo>
                    <a:pt x="1123" y="120"/>
                    <a:pt x="1118" y="128"/>
                    <a:pt x="1113" y="135"/>
                  </a:cubicBezTo>
                  <a:cubicBezTo>
                    <a:pt x="1116" y="127"/>
                    <a:pt x="1120" y="119"/>
                    <a:pt x="1123" y="111"/>
                  </a:cubicBezTo>
                  <a:cubicBezTo>
                    <a:pt x="1131" y="94"/>
                    <a:pt x="1146" y="66"/>
                    <a:pt x="1153" y="64"/>
                  </a:cubicBezTo>
                  <a:cubicBezTo>
                    <a:pt x="1153" y="64"/>
                    <a:pt x="1153" y="64"/>
                    <a:pt x="1153" y="64"/>
                  </a:cubicBezTo>
                  <a:cubicBezTo>
                    <a:pt x="1153" y="64"/>
                    <a:pt x="1153" y="64"/>
                    <a:pt x="1153" y="65"/>
                  </a:cubicBezTo>
                  <a:cubicBezTo>
                    <a:pt x="1155" y="71"/>
                    <a:pt x="1139" y="98"/>
                    <a:pt x="1129" y="114"/>
                  </a:cubicBezTo>
                  <a:close/>
                  <a:moveTo>
                    <a:pt x="1087" y="157"/>
                  </a:moveTo>
                  <a:cubicBezTo>
                    <a:pt x="1088" y="156"/>
                    <a:pt x="1089" y="155"/>
                    <a:pt x="1090" y="155"/>
                  </a:cubicBezTo>
                  <a:cubicBezTo>
                    <a:pt x="1091" y="155"/>
                    <a:pt x="1092" y="156"/>
                    <a:pt x="1093" y="157"/>
                  </a:cubicBezTo>
                  <a:cubicBezTo>
                    <a:pt x="1098" y="164"/>
                    <a:pt x="1094" y="186"/>
                    <a:pt x="1092" y="194"/>
                  </a:cubicBezTo>
                  <a:cubicBezTo>
                    <a:pt x="1092" y="194"/>
                    <a:pt x="1092" y="194"/>
                    <a:pt x="1092" y="194"/>
                  </a:cubicBezTo>
                  <a:cubicBezTo>
                    <a:pt x="1091" y="195"/>
                    <a:pt x="1091" y="197"/>
                    <a:pt x="1090" y="199"/>
                  </a:cubicBezTo>
                  <a:cubicBezTo>
                    <a:pt x="1090" y="197"/>
                    <a:pt x="1089" y="195"/>
                    <a:pt x="1088" y="194"/>
                  </a:cubicBezTo>
                  <a:cubicBezTo>
                    <a:pt x="1088" y="194"/>
                    <a:pt x="1088" y="194"/>
                    <a:pt x="1088" y="194"/>
                  </a:cubicBezTo>
                  <a:cubicBezTo>
                    <a:pt x="1086" y="186"/>
                    <a:pt x="1082" y="164"/>
                    <a:pt x="1087" y="157"/>
                  </a:cubicBezTo>
                  <a:close/>
                  <a:moveTo>
                    <a:pt x="1106" y="208"/>
                  </a:moveTo>
                  <a:cubicBezTo>
                    <a:pt x="1110" y="191"/>
                    <a:pt x="1123" y="179"/>
                    <a:pt x="1139" y="179"/>
                  </a:cubicBezTo>
                  <a:cubicBezTo>
                    <a:pt x="1156" y="179"/>
                    <a:pt x="1163" y="191"/>
                    <a:pt x="1164" y="195"/>
                  </a:cubicBezTo>
                  <a:cubicBezTo>
                    <a:pt x="1166" y="199"/>
                    <a:pt x="1166" y="204"/>
                    <a:pt x="1165" y="207"/>
                  </a:cubicBezTo>
                  <a:cubicBezTo>
                    <a:pt x="1162" y="201"/>
                    <a:pt x="1157" y="199"/>
                    <a:pt x="1152" y="200"/>
                  </a:cubicBezTo>
                  <a:cubicBezTo>
                    <a:pt x="1145" y="200"/>
                    <a:pt x="1138" y="206"/>
                    <a:pt x="1138" y="214"/>
                  </a:cubicBezTo>
                  <a:cubicBezTo>
                    <a:pt x="1138" y="221"/>
                    <a:pt x="1142" y="227"/>
                    <a:pt x="1148" y="231"/>
                  </a:cubicBezTo>
                  <a:cubicBezTo>
                    <a:pt x="1142" y="231"/>
                    <a:pt x="1136" y="232"/>
                    <a:pt x="1131" y="234"/>
                  </a:cubicBezTo>
                  <a:cubicBezTo>
                    <a:pt x="1128" y="223"/>
                    <a:pt x="1118" y="213"/>
                    <a:pt x="1106" y="208"/>
                  </a:cubicBezTo>
                  <a:close/>
                  <a:moveTo>
                    <a:pt x="1200" y="274"/>
                  </a:moveTo>
                  <a:cubicBezTo>
                    <a:pt x="1198" y="273"/>
                    <a:pt x="1196" y="272"/>
                    <a:pt x="1193" y="272"/>
                  </a:cubicBezTo>
                  <a:cubicBezTo>
                    <a:pt x="1192" y="257"/>
                    <a:pt x="1185" y="245"/>
                    <a:pt x="1173" y="237"/>
                  </a:cubicBezTo>
                  <a:cubicBezTo>
                    <a:pt x="1172" y="237"/>
                    <a:pt x="1172" y="237"/>
                    <a:pt x="1172" y="237"/>
                  </a:cubicBezTo>
                  <a:cubicBezTo>
                    <a:pt x="1183" y="222"/>
                    <a:pt x="1198" y="217"/>
                    <a:pt x="1213" y="223"/>
                  </a:cubicBezTo>
                  <a:cubicBezTo>
                    <a:pt x="1229" y="230"/>
                    <a:pt x="1230" y="244"/>
                    <a:pt x="1230" y="248"/>
                  </a:cubicBezTo>
                  <a:cubicBezTo>
                    <a:pt x="1230" y="252"/>
                    <a:pt x="1229" y="257"/>
                    <a:pt x="1226" y="259"/>
                  </a:cubicBezTo>
                  <a:cubicBezTo>
                    <a:pt x="1226" y="253"/>
                    <a:pt x="1222" y="249"/>
                    <a:pt x="1217" y="247"/>
                  </a:cubicBezTo>
                  <a:cubicBezTo>
                    <a:pt x="1211" y="245"/>
                    <a:pt x="1202" y="247"/>
                    <a:pt x="1199" y="255"/>
                  </a:cubicBezTo>
                  <a:cubicBezTo>
                    <a:pt x="1196" y="261"/>
                    <a:pt x="1196" y="268"/>
                    <a:pt x="1200" y="274"/>
                  </a:cubicBezTo>
                  <a:close/>
                  <a:moveTo>
                    <a:pt x="1275" y="236"/>
                  </a:moveTo>
                  <a:cubicBezTo>
                    <a:pt x="1268" y="231"/>
                    <a:pt x="1258" y="230"/>
                    <a:pt x="1251" y="237"/>
                  </a:cubicBezTo>
                  <a:cubicBezTo>
                    <a:pt x="1249" y="238"/>
                    <a:pt x="1248" y="240"/>
                    <a:pt x="1247" y="242"/>
                  </a:cubicBezTo>
                  <a:cubicBezTo>
                    <a:pt x="1247" y="238"/>
                    <a:pt x="1246" y="235"/>
                    <a:pt x="1244" y="231"/>
                  </a:cubicBezTo>
                  <a:cubicBezTo>
                    <a:pt x="1240" y="221"/>
                    <a:pt x="1231" y="212"/>
                    <a:pt x="1221" y="207"/>
                  </a:cubicBezTo>
                  <a:cubicBezTo>
                    <a:pt x="1228" y="200"/>
                    <a:pt x="1239" y="195"/>
                    <a:pt x="1250" y="195"/>
                  </a:cubicBezTo>
                  <a:cubicBezTo>
                    <a:pt x="1262" y="194"/>
                    <a:pt x="1273" y="198"/>
                    <a:pt x="1281" y="205"/>
                  </a:cubicBezTo>
                  <a:cubicBezTo>
                    <a:pt x="1297" y="220"/>
                    <a:pt x="1292" y="237"/>
                    <a:pt x="1291" y="241"/>
                  </a:cubicBezTo>
                  <a:cubicBezTo>
                    <a:pt x="1288" y="247"/>
                    <a:pt x="1284" y="252"/>
                    <a:pt x="1280" y="254"/>
                  </a:cubicBezTo>
                  <a:cubicBezTo>
                    <a:pt x="1283" y="246"/>
                    <a:pt x="1279" y="239"/>
                    <a:pt x="1275" y="236"/>
                  </a:cubicBezTo>
                  <a:close/>
                  <a:moveTo>
                    <a:pt x="1245" y="261"/>
                  </a:moveTo>
                  <a:cubicBezTo>
                    <a:pt x="1246" y="261"/>
                    <a:pt x="1246" y="261"/>
                    <a:pt x="1246" y="261"/>
                  </a:cubicBezTo>
                  <a:cubicBezTo>
                    <a:pt x="1247" y="265"/>
                    <a:pt x="1250" y="268"/>
                    <a:pt x="1253" y="271"/>
                  </a:cubicBezTo>
                  <a:cubicBezTo>
                    <a:pt x="1249" y="270"/>
                    <a:pt x="1245" y="270"/>
                    <a:pt x="1241" y="270"/>
                  </a:cubicBezTo>
                  <a:cubicBezTo>
                    <a:pt x="1242" y="268"/>
                    <a:pt x="1243" y="267"/>
                    <a:pt x="1244" y="265"/>
                  </a:cubicBezTo>
                  <a:cubicBezTo>
                    <a:pt x="1244" y="264"/>
                    <a:pt x="1245" y="262"/>
                    <a:pt x="1245" y="261"/>
                  </a:cubicBezTo>
                  <a:close/>
                  <a:moveTo>
                    <a:pt x="1274" y="287"/>
                  </a:moveTo>
                  <a:cubicBezTo>
                    <a:pt x="1283" y="296"/>
                    <a:pt x="1287" y="308"/>
                    <a:pt x="1285" y="321"/>
                  </a:cubicBezTo>
                  <a:cubicBezTo>
                    <a:pt x="1284" y="332"/>
                    <a:pt x="1279" y="342"/>
                    <a:pt x="1270" y="348"/>
                  </a:cubicBezTo>
                  <a:cubicBezTo>
                    <a:pt x="1264" y="352"/>
                    <a:pt x="1256" y="354"/>
                    <a:pt x="1248" y="352"/>
                  </a:cubicBezTo>
                  <a:cubicBezTo>
                    <a:pt x="1241" y="350"/>
                    <a:pt x="1235" y="344"/>
                    <a:pt x="1234" y="337"/>
                  </a:cubicBezTo>
                  <a:cubicBezTo>
                    <a:pt x="1233" y="332"/>
                    <a:pt x="1235" y="326"/>
                    <a:pt x="1240" y="323"/>
                  </a:cubicBezTo>
                  <a:cubicBezTo>
                    <a:pt x="1245" y="319"/>
                    <a:pt x="1252" y="321"/>
                    <a:pt x="1255" y="325"/>
                  </a:cubicBezTo>
                  <a:cubicBezTo>
                    <a:pt x="1257" y="328"/>
                    <a:pt x="1259" y="333"/>
                    <a:pt x="1255" y="338"/>
                  </a:cubicBezTo>
                  <a:cubicBezTo>
                    <a:pt x="1254" y="338"/>
                    <a:pt x="1254" y="339"/>
                    <a:pt x="1254" y="340"/>
                  </a:cubicBezTo>
                  <a:cubicBezTo>
                    <a:pt x="1254" y="340"/>
                    <a:pt x="1255" y="341"/>
                    <a:pt x="1256" y="341"/>
                  </a:cubicBezTo>
                  <a:cubicBezTo>
                    <a:pt x="1261" y="342"/>
                    <a:pt x="1268" y="338"/>
                    <a:pt x="1272" y="331"/>
                  </a:cubicBezTo>
                  <a:cubicBezTo>
                    <a:pt x="1277" y="323"/>
                    <a:pt x="1279" y="310"/>
                    <a:pt x="1269" y="297"/>
                  </a:cubicBezTo>
                  <a:cubicBezTo>
                    <a:pt x="1260" y="284"/>
                    <a:pt x="1241" y="280"/>
                    <a:pt x="1222" y="287"/>
                  </a:cubicBezTo>
                  <a:cubicBezTo>
                    <a:pt x="1221" y="285"/>
                    <a:pt x="1219" y="284"/>
                    <a:pt x="1218" y="282"/>
                  </a:cubicBezTo>
                  <a:cubicBezTo>
                    <a:pt x="1218" y="283"/>
                    <a:pt x="1218" y="283"/>
                    <a:pt x="1218" y="283"/>
                  </a:cubicBezTo>
                  <a:cubicBezTo>
                    <a:pt x="1221" y="283"/>
                    <a:pt x="1223" y="282"/>
                    <a:pt x="1225" y="282"/>
                  </a:cubicBezTo>
                  <a:cubicBezTo>
                    <a:pt x="1230" y="280"/>
                    <a:pt x="1234" y="278"/>
                    <a:pt x="1238" y="274"/>
                  </a:cubicBezTo>
                  <a:cubicBezTo>
                    <a:pt x="1253" y="273"/>
                    <a:pt x="1266" y="278"/>
                    <a:pt x="1274" y="287"/>
                  </a:cubicBezTo>
                  <a:close/>
                  <a:moveTo>
                    <a:pt x="1270" y="278"/>
                  </a:moveTo>
                  <a:cubicBezTo>
                    <a:pt x="1271" y="279"/>
                    <a:pt x="1271" y="279"/>
                    <a:pt x="1272" y="279"/>
                  </a:cubicBezTo>
                  <a:cubicBezTo>
                    <a:pt x="1278" y="279"/>
                    <a:pt x="1284" y="277"/>
                    <a:pt x="1289" y="274"/>
                  </a:cubicBezTo>
                  <a:cubicBezTo>
                    <a:pt x="1285" y="278"/>
                    <a:pt x="1282" y="282"/>
                    <a:pt x="1279" y="286"/>
                  </a:cubicBezTo>
                  <a:cubicBezTo>
                    <a:pt x="1278" y="286"/>
                    <a:pt x="1278" y="285"/>
                    <a:pt x="1277" y="284"/>
                  </a:cubicBezTo>
                  <a:cubicBezTo>
                    <a:pt x="1275" y="282"/>
                    <a:pt x="1273" y="280"/>
                    <a:pt x="1270" y="278"/>
                  </a:cubicBezTo>
                  <a:close/>
                  <a:moveTo>
                    <a:pt x="1442" y="240"/>
                  </a:moveTo>
                  <a:cubicBezTo>
                    <a:pt x="1442" y="240"/>
                    <a:pt x="1442" y="240"/>
                    <a:pt x="1442" y="240"/>
                  </a:cubicBezTo>
                  <a:cubicBezTo>
                    <a:pt x="1479" y="255"/>
                    <a:pt x="1524" y="333"/>
                    <a:pt x="1506" y="394"/>
                  </a:cubicBezTo>
                  <a:cubicBezTo>
                    <a:pt x="1501" y="397"/>
                    <a:pt x="1496" y="401"/>
                    <a:pt x="1492" y="406"/>
                  </a:cubicBezTo>
                  <a:cubicBezTo>
                    <a:pt x="1492" y="406"/>
                    <a:pt x="1492" y="406"/>
                    <a:pt x="1492" y="406"/>
                  </a:cubicBezTo>
                  <a:cubicBezTo>
                    <a:pt x="1490" y="404"/>
                    <a:pt x="1488" y="402"/>
                    <a:pt x="1486" y="401"/>
                  </a:cubicBezTo>
                  <a:cubicBezTo>
                    <a:pt x="1492" y="398"/>
                    <a:pt x="1499" y="392"/>
                    <a:pt x="1498" y="382"/>
                  </a:cubicBezTo>
                  <a:cubicBezTo>
                    <a:pt x="1497" y="373"/>
                    <a:pt x="1490" y="369"/>
                    <a:pt x="1484" y="367"/>
                  </a:cubicBezTo>
                  <a:cubicBezTo>
                    <a:pt x="1488" y="363"/>
                    <a:pt x="1495" y="355"/>
                    <a:pt x="1492" y="347"/>
                  </a:cubicBezTo>
                  <a:cubicBezTo>
                    <a:pt x="1490" y="338"/>
                    <a:pt x="1482" y="336"/>
                    <a:pt x="1476" y="335"/>
                  </a:cubicBezTo>
                  <a:cubicBezTo>
                    <a:pt x="1480" y="331"/>
                    <a:pt x="1484" y="324"/>
                    <a:pt x="1481" y="315"/>
                  </a:cubicBezTo>
                  <a:cubicBezTo>
                    <a:pt x="1478" y="307"/>
                    <a:pt x="1469" y="305"/>
                    <a:pt x="1463" y="306"/>
                  </a:cubicBezTo>
                  <a:cubicBezTo>
                    <a:pt x="1466" y="301"/>
                    <a:pt x="1469" y="293"/>
                    <a:pt x="1464" y="286"/>
                  </a:cubicBezTo>
                  <a:cubicBezTo>
                    <a:pt x="1458" y="278"/>
                    <a:pt x="1449" y="279"/>
                    <a:pt x="1444" y="280"/>
                  </a:cubicBezTo>
                  <a:cubicBezTo>
                    <a:pt x="1445" y="273"/>
                    <a:pt x="1444" y="263"/>
                    <a:pt x="1434" y="259"/>
                  </a:cubicBezTo>
                  <a:cubicBezTo>
                    <a:pt x="1434" y="259"/>
                    <a:pt x="1434" y="259"/>
                    <a:pt x="1434" y="259"/>
                  </a:cubicBezTo>
                  <a:cubicBezTo>
                    <a:pt x="1425" y="255"/>
                    <a:pt x="1416" y="261"/>
                    <a:pt x="1412" y="267"/>
                  </a:cubicBezTo>
                  <a:cubicBezTo>
                    <a:pt x="1410" y="263"/>
                    <a:pt x="1404" y="256"/>
                    <a:pt x="1395" y="257"/>
                  </a:cubicBezTo>
                  <a:cubicBezTo>
                    <a:pt x="1386" y="258"/>
                    <a:pt x="1382" y="266"/>
                    <a:pt x="1381" y="272"/>
                  </a:cubicBezTo>
                  <a:cubicBezTo>
                    <a:pt x="1377" y="267"/>
                    <a:pt x="1369" y="262"/>
                    <a:pt x="1361" y="266"/>
                  </a:cubicBezTo>
                  <a:cubicBezTo>
                    <a:pt x="1353" y="269"/>
                    <a:pt x="1351" y="278"/>
                    <a:pt x="1351" y="283"/>
                  </a:cubicBezTo>
                  <a:cubicBezTo>
                    <a:pt x="1347" y="280"/>
                    <a:pt x="1339" y="275"/>
                    <a:pt x="1331" y="280"/>
                  </a:cubicBezTo>
                  <a:cubicBezTo>
                    <a:pt x="1323" y="284"/>
                    <a:pt x="1322" y="294"/>
                    <a:pt x="1323" y="300"/>
                  </a:cubicBezTo>
                  <a:cubicBezTo>
                    <a:pt x="1317" y="297"/>
                    <a:pt x="1309" y="295"/>
                    <a:pt x="1301" y="301"/>
                  </a:cubicBezTo>
                  <a:cubicBezTo>
                    <a:pt x="1294" y="307"/>
                    <a:pt x="1295" y="316"/>
                    <a:pt x="1297" y="323"/>
                  </a:cubicBezTo>
                  <a:cubicBezTo>
                    <a:pt x="1295" y="322"/>
                    <a:pt x="1292" y="322"/>
                    <a:pt x="1289" y="322"/>
                  </a:cubicBezTo>
                  <a:cubicBezTo>
                    <a:pt x="1289" y="322"/>
                    <a:pt x="1289" y="322"/>
                    <a:pt x="1289" y="322"/>
                  </a:cubicBezTo>
                  <a:cubicBezTo>
                    <a:pt x="1290" y="315"/>
                    <a:pt x="1289" y="309"/>
                    <a:pt x="1288" y="303"/>
                  </a:cubicBezTo>
                  <a:cubicBezTo>
                    <a:pt x="1318" y="248"/>
                    <a:pt x="1405" y="225"/>
                    <a:pt x="1442" y="240"/>
                  </a:cubicBezTo>
                  <a:close/>
                  <a:moveTo>
                    <a:pt x="1527" y="392"/>
                  </a:moveTo>
                  <a:cubicBezTo>
                    <a:pt x="1540" y="391"/>
                    <a:pt x="1552" y="397"/>
                    <a:pt x="1563" y="408"/>
                  </a:cubicBezTo>
                  <a:cubicBezTo>
                    <a:pt x="1562" y="414"/>
                    <a:pt x="1564" y="419"/>
                    <a:pt x="1566" y="423"/>
                  </a:cubicBezTo>
                  <a:cubicBezTo>
                    <a:pt x="1567" y="425"/>
                    <a:pt x="1568" y="427"/>
                    <a:pt x="1570" y="428"/>
                  </a:cubicBezTo>
                  <a:cubicBezTo>
                    <a:pt x="1570" y="428"/>
                    <a:pt x="1570" y="429"/>
                    <a:pt x="1571" y="429"/>
                  </a:cubicBezTo>
                  <a:cubicBezTo>
                    <a:pt x="1568" y="429"/>
                    <a:pt x="1566" y="428"/>
                    <a:pt x="1564" y="429"/>
                  </a:cubicBezTo>
                  <a:cubicBezTo>
                    <a:pt x="1556" y="410"/>
                    <a:pt x="1540" y="400"/>
                    <a:pt x="1524" y="402"/>
                  </a:cubicBezTo>
                  <a:cubicBezTo>
                    <a:pt x="1508" y="405"/>
                    <a:pt x="1500" y="416"/>
                    <a:pt x="1498" y="425"/>
                  </a:cubicBezTo>
                  <a:cubicBezTo>
                    <a:pt x="1496" y="432"/>
                    <a:pt x="1498" y="440"/>
                    <a:pt x="1502" y="443"/>
                  </a:cubicBezTo>
                  <a:cubicBezTo>
                    <a:pt x="1503" y="444"/>
                    <a:pt x="1504" y="444"/>
                    <a:pt x="1504" y="443"/>
                  </a:cubicBezTo>
                  <a:cubicBezTo>
                    <a:pt x="1505" y="443"/>
                    <a:pt x="1505" y="442"/>
                    <a:pt x="1505" y="442"/>
                  </a:cubicBezTo>
                  <a:cubicBezTo>
                    <a:pt x="1506" y="435"/>
                    <a:pt x="1511" y="433"/>
                    <a:pt x="1515" y="432"/>
                  </a:cubicBezTo>
                  <a:cubicBezTo>
                    <a:pt x="1519" y="432"/>
                    <a:pt x="1525" y="435"/>
                    <a:pt x="1526" y="441"/>
                  </a:cubicBezTo>
                  <a:cubicBezTo>
                    <a:pt x="1527" y="447"/>
                    <a:pt x="1525" y="452"/>
                    <a:pt x="1520" y="456"/>
                  </a:cubicBezTo>
                  <a:cubicBezTo>
                    <a:pt x="1514" y="460"/>
                    <a:pt x="1506" y="460"/>
                    <a:pt x="1500" y="456"/>
                  </a:cubicBezTo>
                  <a:cubicBezTo>
                    <a:pt x="1493" y="452"/>
                    <a:pt x="1489" y="446"/>
                    <a:pt x="1487" y="437"/>
                  </a:cubicBezTo>
                  <a:cubicBezTo>
                    <a:pt x="1485" y="428"/>
                    <a:pt x="1488" y="417"/>
                    <a:pt x="1495" y="408"/>
                  </a:cubicBezTo>
                  <a:cubicBezTo>
                    <a:pt x="1503" y="398"/>
                    <a:pt x="1515" y="392"/>
                    <a:pt x="1527" y="392"/>
                  </a:cubicBezTo>
                  <a:close/>
                  <a:moveTo>
                    <a:pt x="1525" y="388"/>
                  </a:moveTo>
                  <a:cubicBezTo>
                    <a:pt x="1525" y="383"/>
                    <a:pt x="1526" y="378"/>
                    <a:pt x="1526" y="372"/>
                  </a:cubicBezTo>
                  <a:cubicBezTo>
                    <a:pt x="1528" y="378"/>
                    <a:pt x="1531" y="383"/>
                    <a:pt x="1535" y="387"/>
                  </a:cubicBezTo>
                  <a:cubicBezTo>
                    <a:pt x="1535" y="388"/>
                    <a:pt x="1536" y="388"/>
                    <a:pt x="1536" y="389"/>
                  </a:cubicBezTo>
                  <a:cubicBezTo>
                    <a:pt x="1533" y="388"/>
                    <a:pt x="1530" y="388"/>
                    <a:pt x="1527" y="388"/>
                  </a:cubicBezTo>
                  <a:cubicBezTo>
                    <a:pt x="1526" y="388"/>
                    <a:pt x="1525" y="388"/>
                    <a:pt x="1525" y="388"/>
                  </a:cubicBezTo>
                  <a:close/>
                  <a:moveTo>
                    <a:pt x="1554" y="396"/>
                  </a:moveTo>
                  <a:cubicBezTo>
                    <a:pt x="1558" y="396"/>
                    <a:pt x="1562" y="395"/>
                    <a:pt x="1566" y="394"/>
                  </a:cubicBezTo>
                  <a:cubicBezTo>
                    <a:pt x="1566" y="394"/>
                    <a:pt x="1566" y="394"/>
                    <a:pt x="1566" y="394"/>
                  </a:cubicBezTo>
                  <a:cubicBezTo>
                    <a:pt x="1566" y="395"/>
                    <a:pt x="1565" y="396"/>
                    <a:pt x="1564" y="398"/>
                  </a:cubicBezTo>
                  <a:cubicBezTo>
                    <a:pt x="1564" y="400"/>
                    <a:pt x="1563" y="402"/>
                    <a:pt x="1563" y="403"/>
                  </a:cubicBezTo>
                  <a:cubicBezTo>
                    <a:pt x="1560" y="401"/>
                    <a:pt x="1557" y="398"/>
                    <a:pt x="1554" y="396"/>
                  </a:cubicBezTo>
                  <a:close/>
                  <a:moveTo>
                    <a:pt x="1563" y="355"/>
                  </a:moveTo>
                  <a:cubicBezTo>
                    <a:pt x="1557" y="355"/>
                    <a:pt x="1550" y="357"/>
                    <a:pt x="1547" y="364"/>
                  </a:cubicBezTo>
                  <a:cubicBezTo>
                    <a:pt x="1545" y="360"/>
                    <a:pt x="1545" y="354"/>
                    <a:pt x="1548" y="348"/>
                  </a:cubicBezTo>
                  <a:cubicBezTo>
                    <a:pt x="1550" y="343"/>
                    <a:pt x="1559" y="329"/>
                    <a:pt x="1581" y="329"/>
                  </a:cubicBezTo>
                  <a:cubicBezTo>
                    <a:pt x="1591" y="330"/>
                    <a:pt x="1602" y="335"/>
                    <a:pt x="1610" y="344"/>
                  </a:cubicBezTo>
                  <a:cubicBezTo>
                    <a:pt x="1617" y="352"/>
                    <a:pt x="1622" y="362"/>
                    <a:pt x="1622" y="373"/>
                  </a:cubicBezTo>
                  <a:cubicBezTo>
                    <a:pt x="1611" y="369"/>
                    <a:pt x="1599" y="369"/>
                    <a:pt x="1588" y="374"/>
                  </a:cubicBezTo>
                  <a:cubicBezTo>
                    <a:pt x="1585" y="375"/>
                    <a:pt x="1582" y="377"/>
                    <a:pt x="1579" y="379"/>
                  </a:cubicBezTo>
                  <a:cubicBezTo>
                    <a:pt x="1579" y="377"/>
                    <a:pt x="1579" y="375"/>
                    <a:pt x="1579" y="373"/>
                  </a:cubicBezTo>
                  <a:cubicBezTo>
                    <a:pt x="1580" y="363"/>
                    <a:pt x="1571" y="356"/>
                    <a:pt x="1563" y="355"/>
                  </a:cubicBezTo>
                  <a:close/>
                  <a:moveTo>
                    <a:pt x="1589" y="377"/>
                  </a:moveTo>
                  <a:cubicBezTo>
                    <a:pt x="1600" y="373"/>
                    <a:pt x="1612" y="373"/>
                    <a:pt x="1623" y="378"/>
                  </a:cubicBezTo>
                  <a:cubicBezTo>
                    <a:pt x="1634" y="383"/>
                    <a:pt x="1642" y="391"/>
                    <a:pt x="1646" y="402"/>
                  </a:cubicBezTo>
                  <a:cubicBezTo>
                    <a:pt x="1642" y="408"/>
                    <a:pt x="1640" y="415"/>
                    <a:pt x="1641" y="422"/>
                  </a:cubicBezTo>
                  <a:cubicBezTo>
                    <a:pt x="1641" y="426"/>
                    <a:pt x="1642" y="429"/>
                    <a:pt x="1644" y="432"/>
                  </a:cubicBezTo>
                  <a:cubicBezTo>
                    <a:pt x="1643" y="431"/>
                    <a:pt x="1641" y="431"/>
                    <a:pt x="1639" y="430"/>
                  </a:cubicBezTo>
                  <a:cubicBezTo>
                    <a:pt x="1642" y="410"/>
                    <a:pt x="1634" y="393"/>
                    <a:pt x="1617" y="386"/>
                  </a:cubicBezTo>
                  <a:cubicBezTo>
                    <a:pt x="1604" y="382"/>
                    <a:pt x="1592" y="384"/>
                    <a:pt x="1584" y="392"/>
                  </a:cubicBezTo>
                  <a:cubicBezTo>
                    <a:pt x="1578" y="398"/>
                    <a:pt x="1576" y="406"/>
                    <a:pt x="1578" y="411"/>
                  </a:cubicBezTo>
                  <a:cubicBezTo>
                    <a:pt x="1578" y="412"/>
                    <a:pt x="1579" y="412"/>
                    <a:pt x="1580" y="412"/>
                  </a:cubicBezTo>
                  <a:cubicBezTo>
                    <a:pt x="1580" y="412"/>
                    <a:pt x="1581" y="412"/>
                    <a:pt x="1581" y="411"/>
                  </a:cubicBezTo>
                  <a:cubicBezTo>
                    <a:pt x="1585" y="406"/>
                    <a:pt x="1591" y="406"/>
                    <a:pt x="1594" y="408"/>
                  </a:cubicBezTo>
                  <a:cubicBezTo>
                    <a:pt x="1599" y="410"/>
                    <a:pt x="1602" y="415"/>
                    <a:pt x="1600" y="421"/>
                  </a:cubicBezTo>
                  <a:cubicBezTo>
                    <a:pt x="1598" y="427"/>
                    <a:pt x="1593" y="430"/>
                    <a:pt x="1587" y="431"/>
                  </a:cubicBezTo>
                  <a:cubicBezTo>
                    <a:pt x="1580" y="431"/>
                    <a:pt x="1573" y="428"/>
                    <a:pt x="1569" y="421"/>
                  </a:cubicBezTo>
                  <a:cubicBezTo>
                    <a:pt x="1566" y="415"/>
                    <a:pt x="1565" y="407"/>
                    <a:pt x="1568" y="399"/>
                  </a:cubicBezTo>
                  <a:cubicBezTo>
                    <a:pt x="1572" y="389"/>
                    <a:pt x="1580" y="381"/>
                    <a:pt x="1589" y="377"/>
                  </a:cubicBezTo>
                  <a:close/>
                  <a:moveTo>
                    <a:pt x="1675" y="417"/>
                  </a:moveTo>
                  <a:cubicBezTo>
                    <a:pt x="1672" y="413"/>
                    <a:pt x="1667" y="411"/>
                    <a:pt x="1661" y="412"/>
                  </a:cubicBezTo>
                  <a:cubicBezTo>
                    <a:pt x="1663" y="409"/>
                    <a:pt x="1666" y="406"/>
                    <a:pt x="1670" y="405"/>
                  </a:cubicBezTo>
                  <a:cubicBezTo>
                    <a:pt x="1674" y="403"/>
                    <a:pt x="1687" y="399"/>
                    <a:pt x="1699" y="412"/>
                  </a:cubicBezTo>
                  <a:cubicBezTo>
                    <a:pt x="1711" y="423"/>
                    <a:pt x="1712" y="440"/>
                    <a:pt x="1702" y="455"/>
                  </a:cubicBezTo>
                  <a:cubicBezTo>
                    <a:pt x="1690" y="450"/>
                    <a:pt x="1676" y="450"/>
                    <a:pt x="1666" y="456"/>
                  </a:cubicBezTo>
                  <a:cubicBezTo>
                    <a:pt x="1664" y="450"/>
                    <a:pt x="1661" y="446"/>
                    <a:pt x="1657" y="442"/>
                  </a:cubicBezTo>
                  <a:cubicBezTo>
                    <a:pt x="1664" y="443"/>
                    <a:pt x="1670" y="441"/>
                    <a:pt x="1675" y="436"/>
                  </a:cubicBezTo>
                  <a:cubicBezTo>
                    <a:pt x="1681" y="430"/>
                    <a:pt x="1680" y="422"/>
                    <a:pt x="1675" y="417"/>
                  </a:cubicBezTo>
                  <a:close/>
                  <a:moveTo>
                    <a:pt x="1663" y="459"/>
                  </a:moveTo>
                  <a:cubicBezTo>
                    <a:pt x="1663" y="460"/>
                    <a:pt x="1664" y="460"/>
                    <a:pt x="1664" y="460"/>
                  </a:cubicBezTo>
                  <a:cubicBezTo>
                    <a:pt x="1665" y="461"/>
                    <a:pt x="1666" y="460"/>
                    <a:pt x="1666" y="460"/>
                  </a:cubicBezTo>
                  <a:cubicBezTo>
                    <a:pt x="1679" y="451"/>
                    <a:pt x="1700" y="454"/>
                    <a:pt x="1713" y="467"/>
                  </a:cubicBezTo>
                  <a:cubicBezTo>
                    <a:pt x="1725" y="480"/>
                    <a:pt x="1728" y="501"/>
                    <a:pt x="1720" y="514"/>
                  </a:cubicBezTo>
                  <a:cubicBezTo>
                    <a:pt x="1719" y="514"/>
                    <a:pt x="1719" y="515"/>
                    <a:pt x="1719" y="515"/>
                  </a:cubicBezTo>
                  <a:cubicBezTo>
                    <a:pt x="1720" y="516"/>
                    <a:pt x="1720" y="516"/>
                    <a:pt x="1721" y="517"/>
                  </a:cubicBezTo>
                  <a:cubicBezTo>
                    <a:pt x="1734" y="521"/>
                    <a:pt x="1744" y="533"/>
                    <a:pt x="1748" y="546"/>
                  </a:cubicBezTo>
                  <a:cubicBezTo>
                    <a:pt x="1751" y="560"/>
                    <a:pt x="1747" y="573"/>
                    <a:pt x="1737" y="583"/>
                  </a:cubicBezTo>
                  <a:cubicBezTo>
                    <a:pt x="1737" y="584"/>
                    <a:pt x="1737" y="585"/>
                    <a:pt x="1737" y="585"/>
                  </a:cubicBezTo>
                  <a:cubicBezTo>
                    <a:pt x="1747" y="598"/>
                    <a:pt x="1750" y="612"/>
                    <a:pt x="1745" y="625"/>
                  </a:cubicBezTo>
                  <a:cubicBezTo>
                    <a:pt x="1739" y="644"/>
                    <a:pt x="1721" y="659"/>
                    <a:pt x="1696" y="667"/>
                  </a:cubicBezTo>
                  <a:cubicBezTo>
                    <a:pt x="1694" y="664"/>
                    <a:pt x="1692" y="661"/>
                    <a:pt x="1689" y="658"/>
                  </a:cubicBezTo>
                  <a:cubicBezTo>
                    <a:pt x="1707" y="647"/>
                    <a:pt x="1718" y="633"/>
                    <a:pt x="1720" y="616"/>
                  </a:cubicBezTo>
                  <a:cubicBezTo>
                    <a:pt x="1722" y="604"/>
                    <a:pt x="1718" y="591"/>
                    <a:pt x="1709" y="582"/>
                  </a:cubicBezTo>
                  <a:cubicBezTo>
                    <a:pt x="1709" y="582"/>
                    <a:pt x="1709" y="582"/>
                    <a:pt x="1709" y="582"/>
                  </a:cubicBezTo>
                  <a:cubicBezTo>
                    <a:pt x="1714" y="575"/>
                    <a:pt x="1715" y="565"/>
                    <a:pt x="1712" y="555"/>
                  </a:cubicBezTo>
                  <a:cubicBezTo>
                    <a:pt x="1709" y="544"/>
                    <a:pt x="1701" y="535"/>
                    <a:pt x="1690" y="531"/>
                  </a:cubicBezTo>
                  <a:cubicBezTo>
                    <a:pt x="1693" y="520"/>
                    <a:pt x="1690" y="508"/>
                    <a:pt x="1681" y="499"/>
                  </a:cubicBezTo>
                  <a:cubicBezTo>
                    <a:pt x="1672" y="490"/>
                    <a:pt x="1660" y="487"/>
                    <a:pt x="1648" y="489"/>
                  </a:cubicBezTo>
                  <a:cubicBezTo>
                    <a:pt x="1644" y="479"/>
                    <a:pt x="1636" y="471"/>
                    <a:pt x="1625" y="467"/>
                  </a:cubicBezTo>
                  <a:cubicBezTo>
                    <a:pt x="1615" y="464"/>
                    <a:pt x="1605" y="466"/>
                    <a:pt x="1597" y="471"/>
                  </a:cubicBezTo>
                  <a:cubicBezTo>
                    <a:pt x="1597" y="471"/>
                    <a:pt x="1597" y="471"/>
                    <a:pt x="1597" y="471"/>
                  </a:cubicBezTo>
                  <a:cubicBezTo>
                    <a:pt x="1589" y="462"/>
                    <a:pt x="1576" y="458"/>
                    <a:pt x="1563" y="459"/>
                  </a:cubicBezTo>
                  <a:cubicBezTo>
                    <a:pt x="1547" y="461"/>
                    <a:pt x="1532" y="473"/>
                    <a:pt x="1522" y="491"/>
                  </a:cubicBezTo>
                  <a:cubicBezTo>
                    <a:pt x="1519" y="488"/>
                    <a:pt x="1516" y="486"/>
                    <a:pt x="1513" y="484"/>
                  </a:cubicBezTo>
                  <a:cubicBezTo>
                    <a:pt x="1520" y="459"/>
                    <a:pt x="1536" y="440"/>
                    <a:pt x="1554" y="434"/>
                  </a:cubicBezTo>
                  <a:cubicBezTo>
                    <a:pt x="1568" y="430"/>
                    <a:pt x="1582" y="433"/>
                    <a:pt x="1594" y="442"/>
                  </a:cubicBezTo>
                  <a:cubicBezTo>
                    <a:pt x="1595" y="443"/>
                    <a:pt x="1596" y="443"/>
                    <a:pt x="1597" y="442"/>
                  </a:cubicBezTo>
                  <a:cubicBezTo>
                    <a:pt x="1607" y="433"/>
                    <a:pt x="1620" y="429"/>
                    <a:pt x="1633" y="432"/>
                  </a:cubicBezTo>
                  <a:cubicBezTo>
                    <a:pt x="1647" y="435"/>
                    <a:pt x="1658" y="445"/>
                    <a:pt x="1663" y="459"/>
                  </a:cubicBezTo>
                  <a:close/>
                  <a:moveTo>
                    <a:pt x="1763" y="504"/>
                  </a:moveTo>
                  <a:cubicBezTo>
                    <a:pt x="1758" y="500"/>
                    <a:pt x="1749" y="499"/>
                    <a:pt x="1743" y="505"/>
                  </a:cubicBezTo>
                  <a:cubicBezTo>
                    <a:pt x="1738" y="509"/>
                    <a:pt x="1736" y="516"/>
                    <a:pt x="1738" y="523"/>
                  </a:cubicBezTo>
                  <a:cubicBezTo>
                    <a:pt x="1734" y="519"/>
                    <a:pt x="1729" y="516"/>
                    <a:pt x="1724" y="514"/>
                  </a:cubicBezTo>
                  <a:cubicBezTo>
                    <a:pt x="1730" y="503"/>
                    <a:pt x="1730" y="490"/>
                    <a:pt x="1725" y="478"/>
                  </a:cubicBezTo>
                  <a:cubicBezTo>
                    <a:pt x="1740" y="468"/>
                    <a:pt x="1757" y="469"/>
                    <a:pt x="1768" y="481"/>
                  </a:cubicBezTo>
                  <a:cubicBezTo>
                    <a:pt x="1780" y="493"/>
                    <a:pt x="1777" y="506"/>
                    <a:pt x="1775" y="509"/>
                  </a:cubicBezTo>
                  <a:cubicBezTo>
                    <a:pt x="1773" y="514"/>
                    <a:pt x="1771" y="517"/>
                    <a:pt x="1767" y="519"/>
                  </a:cubicBezTo>
                  <a:cubicBezTo>
                    <a:pt x="1769" y="513"/>
                    <a:pt x="1767" y="507"/>
                    <a:pt x="1763" y="504"/>
                  </a:cubicBezTo>
                  <a:close/>
                  <a:moveTo>
                    <a:pt x="1806" y="558"/>
                  </a:moveTo>
                  <a:cubicBezTo>
                    <a:pt x="1817" y="558"/>
                    <a:pt x="1828" y="562"/>
                    <a:pt x="1836" y="570"/>
                  </a:cubicBezTo>
                  <a:cubicBezTo>
                    <a:pt x="1845" y="578"/>
                    <a:pt x="1850" y="589"/>
                    <a:pt x="1850" y="599"/>
                  </a:cubicBezTo>
                  <a:cubicBezTo>
                    <a:pt x="1851" y="621"/>
                    <a:pt x="1836" y="630"/>
                    <a:pt x="1832" y="632"/>
                  </a:cubicBezTo>
                  <a:cubicBezTo>
                    <a:pt x="1826" y="634"/>
                    <a:pt x="1820" y="635"/>
                    <a:pt x="1816" y="633"/>
                  </a:cubicBezTo>
                  <a:cubicBezTo>
                    <a:pt x="1823" y="629"/>
                    <a:pt x="1825" y="622"/>
                    <a:pt x="1825" y="617"/>
                  </a:cubicBezTo>
                  <a:cubicBezTo>
                    <a:pt x="1824" y="608"/>
                    <a:pt x="1817" y="600"/>
                    <a:pt x="1807" y="600"/>
                  </a:cubicBezTo>
                  <a:cubicBezTo>
                    <a:pt x="1805" y="600"/>
                    <a:pt x="1803" y="601"/>
                    <a:pt x="1801" y="601"/>
                  </a:cubicBezTo>
                  <a:cubicBezTo>
                    <a:pt x="1803" y="598"/>
                    <a:pt x="1805" y="595"/>
                    <a:pt x="1806" y="592"/>
                  </a:cubicBezTo>
                  <a:cubicBezTo>
                    <a:pt x="1810" y="581"/>
                    <a:pt x="1810" y="569"/>
                    <a:pt x="1806" y="558"/>
                  </a:cubicBezTo>
                  <a:close/>
                  <a:moveTo>
                    <a:pt x="1803" y="590"/>
                  </a:moveTo>
                  <a:cubicBezTo>
                    <a:pt x="1799" y="600"/>
                    <a:pt x="1790" y="608"/>
                    <a:pt x="1781" y="612"/>
                  </a:cubicBezTo>
                  <a:cubicBezTo>
                    <a:pt x="1773" y="614"/>
                    <a:pt x="1765" y="614"/>
                    <a:pt x="1759" y="610"/>
                  </a:cubicBezTo>
                  <a:cubicBezTo>
                    <a:pt x="1752" y="607"/>
                    <a:pt x="1748" y="600"/>
                    <a:pt x="1749" y="593"/>
                  </a:cubicBezTo>
                  <a:cubicBezTo>
                    <a:pt x="1749" y="587"/>
                    <a:pt x="1753" y="582"/>
                    <a:pt x="1759" y="580"/>
                  </a:cubicBezTo>
                  <a:cubicBezTo>
                    <a:pt x="1764" y="578"/>
                    <a:pt x="1770" y="581"/>
                    <a:pt x="1772" y="586"/>
                  </a:cubicBezTo>
                  <a:cubicBezTo>
                    <a:pt x="1774" y="589"/>
                    <a:pt x="1774" y="594"/>
                    <a:pt x="1768" y="598"/>
                  </a:cubicBezTo>
                  <a:cubicBezTo>
                    <a:pt x="1768" y="599"/>
                    <a:pt x="1768" y="599"/>
                    <a:pt x="1768" y="600"/>
                  </a:cubicBezTo>
                  <a:cubicBezTo>
                    <a:pt x="1768" y="601"/>
                    <a:pt x="1768" y="601"/>
                    <a:pt x="1769" y="602"/>
                  </a:cubicBezTo>
                  <a:cubicBezTo>
                    <a:pt x="1774" y="604"/>
                    <a:pt x="1781" y="602"/>
                    <a:pt x="1787" y="596"/>
                  </a:cubicBezTo>
                  <a:cubicBezTo>
                    <a:pt x="1796" y="588"/>
                    <a:pt x="1798" y="575"/>
                    <a:pt x="1793" y="563"/>
                  </a:cubicBezTo>
                  <a:cubicBezTo>
                    <a:pt x="1787" y="546"/>
                    <a:pt x="1770" y="537"/>
                    <a:pt x="1750" y="540"/>
                  </a:cubicBezTo>
                  <a:cubicBezTo>
                    <a:pt x="1749" y="539"/>
                    <a:pt x="1748" y="537"/>
                    <a:pt x="1748" y="536"/>
                  </a:cubicBezTo>
                  <a:cubicBezTo>
                    <a:pt x="1751" y="537"/>
                    <a:pt x="1754" y="539"/>
                    <a:pt x="1758" y="539"/>
                  </a:cubicBezTo>
                  <a:cubicBezTo>
                    <a:pt x="1765" y="540"/>
                    <a:pt x="1772" y="538"/>
                    <a:pt x="1778" y="534"/>
                  </a:cubicBezTo>
                  <a:cubicBezTo>
                    <a:pt x="1789" y="538"/>
                    <a:pt x="1797" y="546"/>
                    <a:pt x="1802" y="557"/>
                  </a:cubicBezTo>
                  <a:cubicBezTo>
                    <a:pt x="1806" y="568"/>
                    <a:pt x="1807" y="580"/>
                    <a:pt x="1803" y="590"/>
                  </a:cubicBezTo>
                  <a:close/>
                  <a:moveTo>
                    <a:pt x="1940" y="738"/>
                  </a:moveTo>
                  <a:cubicBezTo>
                    <a:pt x="1940" y="738"/>
                    <a:pt x="1940" y="738"/>
                    <a:pt x="1940" y="738"/>
                  </a:cubicBezTo>
                  <a:cubicBezTo>
                    <a:pt x="1955" y="774"/>
                    <a:pt x="1932" y="861"/>
                    <a:pt x="1877" y="892"/>
                  </a:cubicBezTo>
                  <a:cubicBezTo>
                    <a:pt x="1871" y="890"/>
                    <a:pt x="1864" y="890"/>
                    <a:pt x="1858" y="891"/>
                  </a:cubicBezTo>
                  <a:cubicBezTo>
                    <a:pt x="1858" y="891"/>
                    <a:pt x="1858" y="891"/>
                    <a:pt x="1857" y="891"/>
                  </a:cubicBezTo>
                  <a:cubicBezTo>
                    <a:pt x="1858" y="888"/>
                    <a:pt x="1858" y="885"/>
                    <a:pt x="1857" y="883"/>
                  </a:cubicBezTo>
                  <a:cubicBezTo>
                    <a:pt x="1863" y="885"/>
                    <a:pt x="1873" y="886"/>
                    <a:pt x="1879" y="878"/>
                  </a:cubicBezTo>
                  <a:cubicBezTo>
                    <a:pt x="1885" y="871"/>
                    <a:pt x="1883" y="863"/>
                    <a:pt x="1880" y="857"/>
                  </a:cubicBezTo>
                  <a:cubicBezTo>
                    <a:pt x="1885" y="857"/>
                    <a:pt x="1895" y="857"/>
                    <a:pt x="1900" y="849"/>
                  </a:cubicBezTo>
                  <a:cubicBezTo>
                    <a:pt x="1905" y="841"/>
                    <a:pt x="1900" y="833"/>
                    <a:pt x="1897" y="829"/>
                  </a:cubicBezTo>
                  <a:cubicBezTo>
                    <a:pt x="1902" y="829"/>
                    <a:pt x="1911" y="827"/>
                    <a:pt x="1914" y="818"/>
                  </a:cubicBezTo>
                  <a:cubicBezTo>
                    <a:pt x="1918" y="810"/>
                    <a:pt x="1913" y="803"/>
                    <a:pt x="1908" y="799"/>
                  </a:cubicBezTo>
                  <a:cubicBezTo>
                    <a:pt x="1913" y="798"/>
                    <a:pt x="1922" y="794"/>
                    <a:pt x="1923" y="785"/>
                  </a:cubicBezTo>
                  <a:cubicBezTo>
                    <a:pt x="1924" y="776"/>
                    <a:pt x="1917" y="770"/>
                    <a:pt x="1912" y="768"/>
                  </a:cubicBezTo>
                  <a:cubicBezTo>
                    <a:pt x="1918" y="763"/>
                    <a:pt x="1925" y="755"/>
                    <a:pt x="1921" y="745"/>
                  </a:cubicBezTo>
                  <a:cubicBezTo>
                    <a:pt x="1921" y="745"/>
                    <a:pt x="1921" y="745"/>
                    <a:pt x="1921" y="745"/>
                  </a:cubicBezTo>
                  <a:cubicBezTo>
                    <a:pt x="1917" y="736"/>
                    <a:pt x="1907" y="735"/>
                    <a:pt x="1899" y="736"/>
                  </a:cubicBezTo>
                  <a:cubicBezTo>
                    <a:pt x="1901" y="731"/>
                    <a:pt x="1901" y="722"/>
                    <a:pt x="1894" y="716"/>
                  </a:cubicBezTo>
                  <a:cubicBezTo>
                    <a:pt x="1887" y="711"/>
                    <a:pt x="1879" y="714"/>
                    <a:pt x="1874" y="717"/>
                  </a:cubicBezTo>
                  <a:cubicBezTo>
                    <a:pt x="1875" y="711"/>
                    <a:pt x="1873" y="702"/>
                    <a:pt x="1865" y="699"/>
                  </a:cubicBezTo>
                  <a:cubicBezTo>
                    <a:pt x="1856" y="695"/>
                    <a:pt x="1849" y="700"/>
                    <a:pt x="1845" y="704"/>
                  </a:cubicBezTo>
                  <a:cubicBezTo>
                    <a:pt x="1844" y="698"/>
                    <a:pt x="1842" y="690"/>
                    <a:pt x="1833" y="687"/>
                  </a:cubicBezTo>
                  <a:cubicBezTo>
                    <a:pt x="1824" y="685"/>
                    <a:pt x="1817" y="692"/>
                    <a:pt x="1813" y="696"/>
                  </a:cubicBezTo>
                  <a:cubicBezTo>
                    <a:pt x="1811" y="690"/>
                    <a:pt x="1807" y="682"/>
                    <a:pt x="1797" y="681"/>
                  </a:cubicBezTo>
                  <a:cubicBezTo>
                    <a:pt x="1788" y="680"/>
                    <a:pt x="1782" y="688"/>
                    <a:pt x="1779" y="694"/>
                  </a:cubicBezTo>
                  <a:cubicBezTo>
                    <a:pt x="1778" y="692"/>
                    <a:pt x="1776" y="690"/>
                    <a:pt x="1773" y="688"/>
                  </a:cubicBezTo>
                  <a:cubicBezTo>
                    <a:pt x="1774" y="688"/>
                    <a:pt x="1774" y="688"/>
                    <a:pt x="1774" y="687"/>
                  </a:cubicBezTo>
                  <a:cubicBezTo>
                    <a:pt x="1779" y="683"/>
                    <a:pt x="1783" y="679"/>
                    <a:pt x="1786" y="673"/>
                  </a:cubicBezTo>
                  <a:cubicBezTo>
                    <a:pt x="1847" y="656"/>
                    <a:pt x="1925" y="701"/>
                    <a:pt x="1940" y="738"/>
                  </a:cubicBezTo>
                  <a:close/>
                  <a:moveTo>
                    <a:pt x="1901" y="910"/>
                  </a:moveTo>
                  <a:cubicBezTo>
                    <a:pt x="1900" y="907"/>
                    <a:pt x="1898" y="905"/>
                    <a:pt x="1895" y="903"/>
                  </a:cubicBezTo>
                  <a:cubicBezTo>
                    <a:pt x="1895" y="902"/>
                    <a:pt x="1894" y="901"/>
                    <a:pt x="1893" y="901"/>
                  </a:cubicBezTo>
                  <a:cubicBezTo>
                    <a:pt x="1898" y="898"/>
                    <a:pt x="1902" y="894"/>
                    <a:pt x="1906" y="891"/>
                  </a:cubicBezTo>
                  <a:cubicBezTo>
                    <a:pt x="1903" y="896"/>
                    <a:pt x="1901" y="902"/>
                    <a:pt x="1901" y="908"/>
                  </a:cubicBezTo>
                  <a:cubicBezTo>
                    <a:pt x="1901" y="908"/>
                    <a:pt x="1901" y="909"/>
                    <a:pt x="1901" y="910"/>
                  </a:cubicBezTo>
                  <a:close/>
                  <a:moveTo>
                    <a:pt x="1906" y="942"/>
                  </a:moveTo>
                  <a:cubicBezTo>
                    <a:pt x="1902" y="946"/>
                    <a:pt x="1899" y="950"/>
                    <a:pt x="1898" y="955"/>
                  </a:cubicBezTo>
                  <a:cubicBezTo>
                    <a:pt x="1898" y="957"/>
                    <a:pt x="1897" y="959"/>
                    <a:pt x="1897" y="961"/>
                  </a:cubicBezTo>
                  <a:cubicBezTo>
                    <a:pt x="1897" y="962"/>
                    <a:pt x="1897" y="962"/>
                    <a:pt x="1897" y="962"/>
                  </a:cubicBezTo>
                  <a:cubicBezTo>
                    <a:pt x="1896" y="960"/>
                    <a:pt x="1894" y="959"/>
                    <a:pt x="1893" y="957"/>
                  </a:cubicBezTo>
                  <a:cubicBezTo>
                    <a:pt x="1900" y="939"/>
                    <a:pt x="1896" y="920"/>
                    <a:pt x="1883" y="910"/>
                  </a:cubicBezTo>
                  <a:cubicBezTo>
                    <a:pt x="1870" y="901"/>
                    <a:pt x="1856" y="903"/>
                    <a:pt x="1849" y="908"/>
                  </a:cubicBezTo>
                  <a:cubicBezTo>
                    <a:pt x="1842" y="912"/>
                    <a:pt x="1838" y="918"/>
                    <a:pt x="1839" y="924"/>
                  </a:cubicBezTo>
                  <a:cubicBezTo>
                    <a:pt x="1839" y="925"/>
                    <a:pt x="1839" y="925"/>
                    <a:pt x="1840" y="926"/>
                  </a:cubicBezTo>
                  <a:cubicBezTo>
                    <a:pt x="1841" y="926"/>
                    <a:pt x="1841" y="926"/>
                    <a:pt x="1842" y="925"/>
                  </a:cubicBezTo>
                  <a:cubicBezTo>
                    <a:pt x="1847" y="921"/>
                    <a:pt x="1852" y="923"/>
                    <a:pt x="1855" y="925"/>
                  </a:cubicBezTo>
                  <a:cubicBezTo>
                    <a:pt x="1859" y="928"/>
                    <a:pt x="1861" y="934"/>
                    <a:pt x="1857" y="939"/>
                  </a:cubicBezTo>
                  <a:cubicBezTo>
                    <a:pt x="1854" y="944"/>
                    <a:pt x="1848" y="947"/>
                    <a:pt x="1842" y="946"/>
                  </a:cubicBezTo>
                  <a:cubicBezTo>
                    <a:pt x="1835" y="944"/>
                    <a:pt x="1830" y="939"/>
                    <a:pt x="1828" y="932"/>
                  </a:cubicBezTo>
                  <a:cubicBezTo>
                    <a:pt x="1826" y="924"/>
                    <a:pt x="1827" y="916"/>
                    <a:pt x="1832" y="909"/>
                  </a:cubicBezTo>
                  <a:cubicBezTo>
                    <a:pt x="1838" y="901"/>
                    <a:pt x="1848" y="896"/>
                    <a:pt x="1859" y="894"/>
                  </a:cubicBezTo>
                  <a:cubicBezTo>
                    <a:pt x="1871" y="893"/>
                    <a:pt x="1884" y="897"/>
                    <a:pt x="1893" y="905"/>
                  </a:cubicBezTo>
                  <a:cubicBezTo>
                    <a:pt x="1902" y="914"/>
                    <a:pt x="1907" y="927"/>
                    <a:pt x="1906" y="942"/>
                  </a:cubicBezTo>
                  <a:close/>
                  <a:moveTo>
                    <a:pt x="1916" y="940"/>
                  </a:moveTo>
                  <a:cubicBezTo>
                    <a:pt x="1926" y="935"/>
                    <a:pt x="1937" y="935"/>
                    <a:pt x="1947" y="939"/>
                  </a:cubicBezTo>
                  <a:cubicBezTo>
                    <a:pt x="1957" y="943"/>
                    <a:pt x="1966" y="952"/>
                    <a:pt x="1970" y="963"/>
                  </a:cubicBezTo>
                  <a:cubicBezTo>
                    <a:pt x="1974" y="974"/>
                    <a:pt x="1974" y="986"/>
                    <a:pt x="1970" y="997"/>
                  </a:cubicBezTo>
                  <a:cubicBezTo>
                    <a:pt x="1962" y="998"/>
                    <a:pt x="1956" y="1002"/>
                    <a:pt x="1952" y="1007"/>
                  </a:cubicBezTo>
                  <a:cubicBezTo>
                    <a:pt x="1949" y="1010"/>
                    <a:pt x="1948" y="1013"/>
                    <a:pt x="1947" y="1017"/>
                  </a:cubicBezTo>
                  <a:cubicBezTo>
                    <a:pt x="1946" y="1015"/>
                    <a:pt x="1946" y="1013"/>
                    <a:pt x="1945" y="1012"/>
                  </a:cubicBezTo>
                  <a:cubicBezTo>
                    <a:pt x="1962" y="999"/>
                    <a:pt x="1967" y="982"/>
                    <a:pt x="1960" y="965"/>
                  </a:cubicBezTo>
                  <a:cubicBezTo>
                    <a:pt x="1955" y="953"/>
                    <a:pt x="1944" y="946"/>
                    <a:pt x="1932" y="946"/>
                  </a:cubicBezTo>
                  <a:cubicBezTo>
                    <a:pt x="1924" y="946"/>
                    <a:pt x="1917" y="949"/>
                    <a:pt x="1915" y="955"/>
                  </a:cubicBezTo>
                  <a:cubicBezTo>
                    <a:pt x="1915" y="956"/>
                    <a:pt x="1915" y="956"/>
                    <a:pt x="1915" y="957"/>
                  </a:cubicBezTo>
                  <a:cubicBezTo>
                    <a:pt x="1916" y="957"/>
                    <a:pt x="1917" y="958"/>
                    <a:pt x="1917" y="958"/>
                  </a:cubicBezTo>
                  <a:cubicBezTo>
                    <a:pt x="1924" y="956"/>
                    <a:pt x="1928" y="960"/>
                    <a:pt x="1929" y="964"/>
                  </a:cubicBezTo>
                  <a:cubicBezTo>
                    <a:pt x="1930" y="969"/>
                    <a:pt x="1929" y="975"/>
                    <a:pt x="1923" y="977"/>
                  </a:cubicBezTo>
                  <a:cubicBezTo>
                    <a:pt x="1918" y="980"/>
                    <a:pt x="1912" y="979"/>
                    <a:pt x="1907" y="975"/>
                  </a:cubicBezTo>
                  <a:cubicBezTo>
                    <a:pt x="1902" y="971"/>
                    <a:pt x="1900" y="963"/>
                    <a:pt x="1902" y="956"/>
                  </a:cubicBezTo>
                  <a:cubicBezTo>
                    <a:pt x="1904" y="949"/>
                    <a:pt x="1909" y="943"/>
                    <a:pt x="1916" y="940"/>
                  </a:cubicBezTo>
                  <a:close/>
                  <a:moveTo>
                    <a:pt x="1909" y="927"/>
                  </a:moveTo>
                  <a:cubicBezTo>
                    <a:pt x="1911" y="930"/>
                    <a:pt x="1915" y="933"/>
                    <a:pt x="1919" y="934"/>
                  </a:cubicBezTo>
                  <a:cubicBezTo>
                    <a:pt x="1919" y="934"/>
                    <a:pt x="1919" y="934"/>
                    <a:pt x="1919" y="934"/>
                  </a:cubicBezTo>
                  <a:cubicBezTo>
                    <a:pt x="1918" y="935"/>
                    <a:pt x="1916" y="935"/>
                    <a:pt x="1915" y="936"/>
                  </a:cubicBezTo>
                  <a:cubicBezTo>
                    <a:pt x="1913" y="937"/>
                    <a:pt x="1911" y="938"/>
                    <a:pt x="1910" y="939"/>
                  </a:cubicBezTo>
                  <a:cubicBezTo>
                    <a:pt x="1910" y="935"/>
                    <a:pt x="1909" y="931"/>
                    <a:pt x="1909" y="927"/>
                  </a:cubicBezTo>
                  <a:close/>
                  <a:moveTo>
                    <a:pt x="1938" y="933"/>
                  </a:moveTo>
                  <a:cubicBezTo>
                    <a:pt x="1940" y="932"/>
                    <a:pt x="1942" y="930"/>
                    <a:pt x="1943" y="929"/>
                  </a:cubicBezTo>
                  <a:cubicBezTo>
                    <a:pt x="1950" y="922"/>
                    <a:pt x="1949" y="911"/>
                    <a:pt x="1944" y="905"/>
                  </a:cubicBezTo>
                  <a:cubicBezTo>
                    <a:pt x="1940" y="900"/>
                    <a:pt x="1933" y="897"/>
                    <a:pt x="1926" y="900"/>
                  </a:cubicBezTo>
                  <a:cubicBezTo>
                    <a:pt x="1928" y="895"/>
                    <a:pt x="1932" y="891"/>
                    <a:pt x="1938" y="889"/>
                  </a:cubicBezTo>
                  <a:cubicBezTo>
                    <a:pt x="1943" y="887"/>
                    <a:pt x="1959" y="883"/>
                    <a:pt x="1975" y="899"/>
                  </a:cubicBezTo>
                  <a:cubicBezTo>
                    <a:pt x="1982" y="907"/>
                    <a:pt x="1986" y="918"/>
                    <a:pt x="1985" y="930"/>
                  </a:cubicBezTo>
                  <a:cubicBezTo>
                    <a:pt x="1985" y="941"/>
                    <a:pt x="1980" y="951"/>
                    <a:pt x="1972" y="959"/>
                  </a:cubicBezTo>
                  <a:cubicBezTo>
                    <a:pt x="1968" y="949"/>
                    <a:pt x="1959" y="940"/>
                    <a:pt x="1949" y="936"/>
                  </a:cubicBezTo>
                  <a:cubicBezTo>
                    <a:pt x="1945" y="934"/>
                    <a:pt x="1942" y="933"/>
                    <a:pt x="1938" y="933"/>
                  </a:cubicBezTo>
                  <a:close/>
                  <a:moveTo>
                    <a:pt x="1973" y="1015"/>
                  </a:moveTo>
                  <a:cubicBezTo>
                    <a:pt x="1976" y="1014"/>
                    <a:pt x="1981" y="1014"/>
                    <a:pt x="1985" y="1016"/>
                  </a:cubicBezTo>
                  <a:cubicBezTo>
                    <a:pt x="1989" y="1017"/>
                    <a:pt x="2000" y="1024"/>
                    <a:pt x="2000" y="1041"/>
                  </a:cubicBezTo>
                  <a:cubicBezTo>
                    <a:pt x="2000" y="1057"/>
                    <a:pt x="1989" y="1070"/>
                    <a:pt x="1971" y="1074"/>
                  </a:cubicBezTo>
                  <a:cubicBezTo>
                    <a:pt x="1967" y="1062"/>
                    <a:pt x="1957" y="1052"/>
                    <a:pt x="1946" y="1049"/>
                  </a:cubicBezTo>
                  <a:cubicBezTo>
                    <a:pt x="1948" y="1043"/>
                    <a:pt x="1949" y="1038"/>
                    <a:pt x="1949" y="1032"/>
                  </a:cubicBezTo>
                  <a:cubicBezTo>
                    <a:pt x="1953" y="1038"/>
                    <a:pt x="1959" y="1042"/>
                    <a:pt x="1966" y="1041"/>
                  </a:cubicBezTo>
                  <a:cubicBezTo>
                    <a:pt x="1974" y="1041"/>
                    <a:pt x="1979" y="1034"/>
                    <a:pt x="1980" y="1028"/>
                  </a:cubicBezTo>
                  <a:cubicBezTo>
                    <a:pt x="1980" y="1023"/>
                    <a:pt x="1978" y="1018"/>
                    <a:pt x="1973" y="1015"/>
                  </a:cubicBezTo>
                  <a:close/>
                  <a:moveTo>
                    <a:pt x="1980" y="1152"/>
                  </a:moveTo>
                  <a:cubicBezTo>
                    <a:pt x="1979" y="1145"/>
                    <a:pt x="1974" y="1138"/>
                    <a:pt x="1966" y="1138"/>
                  </a:cubicBezTo>
                  <a:cubicBezTo>
                    <a:pt x="1959" y="1138"/>
                    <a:pt x="1953" y="1141"/>
                    <a:pt x="1949" y="1147"/>
                  </a:cubicBezTo>
                  <a:cubicBezTo>
                    <a:pt x="1949" y="1142"/>
                    <a:pt x="1948" y="1136"/>
                    <a:pt x="1946" y="1131"/>
                  </a:cubicBezTo>
                  <a:cubicBezTo>
                    <a:pt x="1957" y="1128"/>
                    <a:pt x="1967" y="1118"/>
                    <a:pt x="1971" y="1106"/>
                  </a:cubicBezTo>
                  <a:cubicBezTo>
                    <a:pt x="1989" y="1110"/>
                    <a:pt x="2000" y="1122"/>
                    <a:pt x="2000" y="1138"/>
                  </a:cubicBezTo>
                  <a:cubicBezTo>
                    <a:pt x="2000" y="1156"/>
                    <a:pt x="1989" y="1162"/>
                    <a:pt x="1985" y="1164"/>
                  </a:cubicBezTo>
                  <a:cubicBezTo>
                    <a:pt x="1981" y="1166"/>
                    <a:pt x="1976" y="1166"/>
                    <a:pt x="1973" y="1165"/>
                  </a:cubicBezTo>
                  <a:cubicBezTo>
                    <a:pt x="1978" y="1162"/>
                    <a:pt x="1980" y="1156"/>
                    <a:pt x="1980" y="1152"/>
                  </a:cubicBezTo>
                  <a:close/>
                  <a:moveTo>
                    <a:pt x="1970" y="1216"/>
                  </a:moveTo>
                  <a:cubicBezTo>
                    <a:pt x="1966" y="1227"/>
                    <a:pt x="1957" y="1236"/>
                    <a:pt x="1947" y="1240"/>
                  </a:cubicBezTo>
                  <a:cubicBezTo>
                    <a:pt x="1937" y="1245"/>
                    <a:pt x="1926" y="1244"/>
                    <a:pt x="1916" y="1240"/>
                  </a:cubicBezTo>
                  <a:cubicBezTo>
                    <a:pt x="1909" y="1236"/>
                    <a:pt x="1904" y="1231"/>
                    <a:pt x="1902" y="1224"/>
                  </a:cubicBezTo>
                  <a:cubicBezTo>
                    <a:pt x="1900" y="1216"/>
                    <a:pt x="1902" y="1209"/>
                    <a:pt x="1907" y="1204"/>
                  </a:cubicBezTo>
                  <a:cubicBezTo>
                    <a:pt x="1912" y="1200"/>
                    <a:pt x="1918" y="1199"/>
                    <a:pt x="1923" y="1202"/>
                  </a:cubicBezTo>
                  <a:cubicBezTo>
                    <a:pt x="1929" y="1205"/>
                    <a:pt x="1930" y="1211"/>
                    <a:pt x="1929" y="1216"/>
                  </a:cubicBezTo>
                  <a:cubicBezTo>
                    <a:pt x="1928" y="1219"/>
                    <a:pt x="1924" y="1223"/>
                    <a:pt x="1917" y="1222"/>
                  </a:cubicBezTo>
                  <a:cubicBezTo>
                    <a:pt x="1917" y="1222"/>
                    <a:pt x="1916" y="1222"/>
                    <a:pt x="1915" y="1223"/>
                  </a:cubicBezTo>
                  <a:cubicBezTo>
                    <a:pt x="1915" y="1223"/>
                    <a:pt x="1915" y="1224"/>
                    <a:pt x="1915" y="1225"/>
                  </a:cubicBezTo>
                  <a:cubicBezTo>
                    <a:pt x="1917" y="1230"/>
                    <a:pt x="1924" y="1234"/>
                    <a:pt x="1932" y="1234"/>
                  </a:cubicBezTo>
                  <a:cubicBezTo>
                    <a:pt x="1944" y="1234"/>
                    <a:pt x="1955" y="1227"/>
                    <a:pt x="1960" y="1215"/>
                  </a:cubicBezTo>
                  <a:cubicBezTo>
                    <a:pt x="1967" y="1198"/>
                    <a:pt x="1962" y="1180"/>
                    <a:pt x="1945" y="1168"/>
                  </a:cubicBezTo>
                  <a:cubicBezTo>
                    <a:pt x="1946" y="1166"/>
                    <a:pt x="1946" y="1165"/>
                    <a:pt x="1947" y="1163"/>
                  </a:cubicBezTo>
                  <a:cubicBezTo>
                    <a:pt x="1948" y="1166"/>
                    <a:pt x="1949" y="1170"/>
                    <a:pt x="1952" y="1173"/>
                  </a:cubicBezTo>
                  <a:cubicBezTo>
                    <a:pt x="1956" y="1178"/>
                    <a:pt x="1962" y="1181"/>
                    <a:pt x="1970" y="1183"/>
                  </a:cubicBezTo>
                  <a:cubicBezTo>
                    <a:pt x="1974" y="1194"/>
                    <a:pt x="1974" y="1205"/>
                    <a:pt x="1970" y="1216"/>
                  </a:cubicBezTo>
                  <a:close/>
                  <a:moveTo>
                    <a:pt x="1985" y="1250"/>
                  </a:moveTo>
                  <a:cubicBezTo>
                    <a:pt x="1986" y="1262"/>
                    <a:pt x="1982" y="1273"/>
                    <a:pt x="1975" y="1281"/>
                  </a:cubicBezTo>
                  <a:cubicBezTo>
                    <a:pt x="1959" y="1297"/>
                    <a:pt x="1943" y="1292"/>
                    <a:pt x="1938" y="1290"/>
                  </a:cubicBezTo>
                  <a:cubicBezTo>
                    <a:pt x="1932" y="1288"/>
                    <a:pt x="1928" y="1284"/>
                    <a:pt x="1926" y="1280"/>
                  </a:cubicBezTo>
                  <a:cubicBezTo>
                    <a:pt x="1933" y="1282"/>
                    <a:pt x="1940" y="1279"/>
                    <a:pt x="1944" y="1275"/>
                  </a:cubicBezTo>
                  <a:cubicBezTo>
                    <a:pt x="1949" y="1268"/>
                    <a:pt x="1950" y="1258"/>
                    <a:pt x="1943" y="1251"/>
                  </a:cubicBezTo>
                  <a:cubicBezTo>
                    <a:pt x="1942" y="1249"/>
                    <a:pt x="1940" y="1248"/>
                    <a:pt x="1938" y="1247"/>
                  </a:cubicBezTo>
                  <a:cubicBezTo>
                    <a:pt x="1942" y="1246"/>
                    <a:pt x="1945" y="1245"/>
                    <a:pt x="1949" y="1244"/>
                  </a:cubicBezTo>
                  <a:cubicBezTo>
                    <a:pt x="1959" y="1240"/>
                    <a:pt x="1968" y="1231"/>
                    <a:pt x="1972" y="1220"/>
                  </a:cubicBezTo>
                  <a:cubicBezTo>
                    <a:pt x="1980" y="1228"/>
                    <a:pt x="1985" y="1239"/>
                    <a:pt x="1985" y="1250"/>
                  </a:cubicBezTo>
                  <a:close/>
                  <a:moveTo>
                    <a:pt x="1919" y="1245"/>
                  </a:moveTo>
                  <a:cubicBezTo>
                    <a:pt x="1919" y="1245"/>
                    <a:pt x="1919" y="1245"/>
                    <a:pt x="1919" y="1245"/>
                  </a:cubicBezTo>
                  <a:cubicBezTo>
                    <a:pt x="1915" y="1247"/>
                    <a:pt x="1911" y="1249"/>
                    <a:pt x="1909" y="1252"/>
                  </a:cubicBezTo>
                  <a:cubicBezTo>
                    <a:pt x="1909" y="1249"/>
                    <a:pt x="1910" y="1245"/>
                    <a:pt x="1910" y="1241"/>
                  </a:cubicBezTo>
                  <a:cubicBezTo>
                    <a:pt x="1911" y="1242"/>
                    <a:pt x="1913" y="1243"/>
                    <a:pt x="1915" y="1243"/>
                  </a:cubicBezTo>
                  <a:cubicBezTo>
                    <a:pt x="1916" y="1244"/>
                    <a:pt x="1918" y="1245"/>
                    <a:pt x="1919" y="1245"/>
                  </a:cubicBezTo>
                  <a:close/>
                  <a:moveTo>
                    <a:pt x="1906" y="1289"/>
                  </a:moveTo>
                  <a:cubicBezTo>
                    <a:pt x="1902" y="1285"/>
                    <a:pt x="1898" y="1282"/>
                    <a:pt x="1893" y="1279"/>
                  </a:cubicBezTo>
                  <a:cubicBezTo>
                    <a:pt x="1894" y="1278"/>
                    <a:pt x="1895" y="1278"/>
                    <a:pt x="1895" y="1277"/>
                  </a:cubicBezTo>
                  <a:cubicBezTo>
                    <a:pt x="1898" y="1275"/>
                    <a:pt x="1900" y="1272"/>
                    <a:pt x="1901" y="1270"/>
                  </a:cubicBezTo>
                  <a:cubicBezTo>
                    <a:pt x="1901" y="1271"/>
                    <a:pt x="1901" y="1271"/>
                    <a:pt x="1901" y="1272"/>
                  </a:cubicBezTo>
                  <a:cubicBezTo>
                    <a:pt x="1901" y="1278"/>
                    <a:pt x="1903" y="1283"/>
                    <a:pt x="1906" y="1289"/>
                  </a:cubicBezTo>
                  <a:close/>
                  <a:moveTo>
                    <a:pt x="1893" y="1274"/>
                  </a:moveTo>
                  <a:cubicBezTo>
                    <a:pt x="1884" y="1283"/>
                    <a:pt x="1871" y="1286"/>
                    <a:pt x="1859" y="1285"/>
                  </a:cubicBezTo>
                  <a:cubicBezTo>
                    <a:pt x="1848" y="1284"/>
                    <a:pt x="1838" y="1278"/>
                    <a:pt x="1832" y="1270"/>
                  </a:cubicBezTo>
                  <a:cubicBezTo>
                    <a:pt x="1827" y="1263"/>
                    <a:pt x="1826" y="1255"/>
                    <a:pt x="1828" y="1248"/>
                  </a:cubicBezTo>
                  <a:cubicBezTo>
                    <a:pt x="1830" y="1241"/>
                    <a:pt x="1835" y="1235"/>
                    <a:pt x="1842" y="1234"/>
                  </a:cubicBezTo>
                  <a:cubicBezTo>
                    <a:pt x="1848" y="1233"/>
                    <a:pt x="1854" y="1235"/>
                    <a:pt x="1857" y="1240"/>
                  </a:cubicBezTo>
                  <a:cubicBezTo>
                    <a:pt x="1861" y="1245"/>
                    <a:pt x="1859" y="1251"/>
                    <a:pt x="1855" y="1254"/>
                  </a:cubicBezTo>
                  <a:cubicBezTo>
                    <a:pt x="1852" y="1257"/>
                    <a:pt x="1847" y="1258"/>
                    <a:pt x="1842" y="1254"/>
                  </a:cubicBezTo>
                  <a:cubicBezTo>
                    <a:pt x="1841" y="1254"/>
                    <a:pt x="1841" y="1254"/>
                    <a:pt x="1840" y="1254"/>
                  </a:cubicBezTo>
                  <a:cubicBezTo>
                    <a:pt x="1839" y="1254"/>
                    <a:pt x="1839" y="1255"/>
                    <a:pt x="1839" y="1256"/>
                  </a:cubicBezTo>
                  <a:cubicBezTo>
                    <a:pt x="1838" y="1261"/>
                    <a:pt x="1842" y="1268"/>
                    <a:pt x="1849" y="1272"/>
                  </a:cubicBezTo>
                  <a:cubicBezTo>
                    <a:pt x="1856" y="1276"/>
                    <a:pt x="1870" y="1278"/>
                    <a:pt x="1883" y="1269"/>
                  </a:cubicBezTo>
                  <a:cubicBezTo>
                    <a:pt x="1896" y="1260"/>
                    <a:pt x="1900" y="1241"/>
                    <a:pt x="1893" y="1222"/>
                  </a:cubicBezTo>
                  <a:cubicBezTo>
                    <a:pt x="1894" y="1221"/>
                    <a:pt x="1896" y="1219"/>
                    <a:pt x="1897" y="1217"/>
                  </a:cubicBezTo>
                  <a:cubicBezTo>
                    <a:pt x="1897" y="1218"/>
                    <a:pt x="1897" y="1218"/>
                    <a:pt x="1897" y="1218"/>
                  </a:cubicBezTo>
                  <a:cubicBezTo>
                    <a:pt x="1897" y="1220"/>
                    <a:pt x="1898" y="1222"/>
                    <a:pt x="1898" y="1225"/>
                  </a:cubicBezTo>
                  <a:cubicBezTo>
                    <a:pt x="1899" y="1229"/>
                    <a:pt x="1902" y="1234"/>
                    <a:pt x="1906" y="1237"/>
                  </a:cubicBezTo>
                  <a:cubicBezTo>
                    <a:pt x="1907" y="1252"/>
                    <a:pt x="1902" y="1265"/>
                    <a:pt x="1893" y="1274"/>
                  </a:cubicBezTo>
                  <a:close/>
                  <a:moveTo>
                    <a:pt x="1859" y="1308"/>
                  </a:moveTo>
                  <a:cubicBezTo>
                    <a:pt x="1896" y="1347"/>
                    <a:pt x="1913" y="1404"/>
                    <a:pt x="1904" y="1427"/>
                  </a:cubicBezTo>
                  <a:cubicBezTo>
                    <a:pt x="1904" y="1427"/>
                    <a:pt x="1904" y="1427"/>
                    <a:pt x="1904" y="1427"/>
                  </a:cubicBezTo>
                  <a:cubicBezTo>
                    <a:pt x="1895" y="1450"/>
                    <a:pt x="1842" y="1477"/>
                    <a:pt x="1788" y="1480"/>
                  </a:cubicBezTo>
                  <a:cubicBezTo>
                    <a:pt x="1761" y="1481"/>
                    <a:pt x="1713" y="1476"/>
                    <a:pt x="1689" y="1431"/>
                  </a:cubicBezTo>
                  <a:cubicBezTo>
                    <a:pt x="1692" y="1430"/>
                    <a:pt x="1695" y="1429"/>
                    <a:pt x="1698" y="1427"/>
                  </a:cubicBezTo>
                  <a:cubicBezTo>
                    <a:pt x="1718" y="1464"/>
                    <a:pt x="1757" y="1470"/>
                    <a:pt x="1787" y="1468"/>
                  </a:cubicBezTo>
                  <a:cubicBezTo>
                    <a:pt x="1837" y="1465"/>
                    <a:pt x="1888" y="1438"/>
                    <a:pt x="1894" y="1423"/>
                  </a:cubicBezTo>
                  <a:cubicBezTo>
                    <a:pt x="1894" y="1423"/>
                    <a:pt x="1894" y="1423"/>
                    <a:pt x="1894" y="1423"/>
                  </a:cubicBezTo>
                  <a:cubicBezTo>
                    <a:pt x="1894" y="1423"/>
                    <a:pt x="1894" y="1423"/>
                    <a:pt x="1894" y="1423"/>
                  </a:cubicBezTo>
                  <a:cubicBezTo>
                    <a:pt x="1894" y="1423"/>
                    <a:pt x="1894" y="1423"/>
                    <a:pt x="1894" y="1423"/>
                  </a:cubicBezTo>
                  <a:cubicBezTo>
                    <a:pt x="1894" y="1423"/>
                    <a:pt x="1894" y="1423"/>
                    <a:pt x="1894" y="1423"/>
                  </a:cubicBezTo>
                  <a:cubicBezTo>
                    <a:pt x="1901" y="1408"/>
                    <a:pt x="1883" y="1353"/>
                    <a:pt x="1850" y="1315"/>
                  </a:cubicBezTo>
                  <a:cubicBezTo>
                    <a:pt x="1831" y="1293"/>
                    <a:pt x="1799" y="1269"/>
                    <a:pt x="1759" y="1281"/>
                  </a:cubicBezTo>
                  <a:cubicBezTo>
                    <a:pt x="1758" y="1278"/>
                    <a:pt x="1757" y="1275"/>
                    <a:pt x="1755" y="1272"/>
                  </a:cubicBezTo>
                  <a:cubicBezTo>
                    <a:pt x="1804" y="1258"/>
                    <a:pt x="1841" y="1288"/>
                    <a:pt x="1859" y="1308"/>
                  </a:cubicBezTo>
                  <a:close/>
                  <a:moveTo>
                    <a:pt x="1858" y="1301"/>
                  </a:moveTo>
                  <a:cubicBezTo>
                    <a:pt x="1862" y="1299"/>
                    <a:pt x="1870" y="1297"/>
                    <a:pt x="1876" y="1304"/>
                  </a:cubicBezTo>
                  <a:cubicBezTo>
                    <a:pt x="1881" y="1310"/>
                    <a:pt x="1878" y="1318"/>
                    <a:pt x="1876" y="1322"/>
                  </a:cubicBezTo>
                  <a:cubicBezTo>
                    <a:pt x="1872" y="1316"/>
                    <a:pt x="1867" y="1310"/>
                    <a:pt x="1862" y="1305"/>
                  </a:cubicBezTo>
                  <a:cubicBezTo>
                    <a:pt x="1861" y="1304"/>
                    <a:pt x="1859" y="1302"/>
                    <a:pt x="1858" y="1301"/>
                  </a:cubicBezTo>
                  <a:close/>
                  <a:moveTo>
                    <a:pt x="1918" y="1433"/>
                  </a:moveTo>
                  <a:cubicBezTo>
                    <a:pt x="1918" y="1433"/>
                    <a:pt x="1918" y="1433"/>
                    <a:pt x="1918" y="1433"/>
                  </a:cubicBezTo>
                  <a:cubicBezTo>
                    <a:pt x="1914" y="1441"/>
                    <a:pt x="1905" y="1440"/>
                    <a:pt x="1900" y="1440"/>
                  </a:cubicBezTo>
                  <a:cubicBezTo>
                    <a:pt x="1904" y="1436"/>
                    <a:pt x="1906" y="1432"/>
                    <a:pt x="1908" y="1428"/>
                  </a:cubicBezTo>
                  <a:cubicBezTo>
                    <a:pt x="1909" y="1425"/>
                    <a:pt x="1910" y="1420"/>
                    <a:pt x="1910" y="1415"/>
                  </a:cubicBezTo>
                  <a:cubicBezTo>
                    <a:pt x="1914" y="1418"/>
                    <a:pt x="1921" y="1424"/>
                    <a:pt x="1918" y="1433"/>
                  </a:cubicBezTo>
                  <a:close/>
                  <a:moveTo>
                    <a:pt x="1906" y="1384"/>
                  </a:moveTo>
                  <a:cubicBezTo>
                    <a:pt x="1910" y="1385"/>
                    <a:pt x="1918" y="1388"/>
                    <a:pt x="1919" y="1395"/>
                  </a:cubicBezTo>
                  <a:cubicBezTo>
                    <a:pt x="1920" y="1402"/>
                    <a:pt x="1914" y="1407"/>
                    <a:pt x="1910" y="1409"/>
                  </a:cubicBezTo>
                  <a:cubicBezTo>
                    <a:pt x="1910" y="1401"/>
                    <a:pt x="1909" y="1393"/>
                    <a:pt x="1906" y="1384"/>
                  </a:cubicBezTo>
                  <a:close/>
                  <a:moveTo>
                    <a:pt x="1879" y="1326"/>
                  </a:moveTo>
                  <a:cubicBezTo>
                    <a:pt x="1884" y="1326"/>
                    <a:pt x="1893" y="1326"/>
                    <a:pt x="1897" y="1333"/>
                  </a:cubicBezTo>
                  <a:cubicBezTo>
                    <a:pt x="1900" y="1339"/>
                    <a:pt x="1896" y="1346"/>
                    <a:pt x="1893" y="1349"/>
                  </a:cubicBezTo>
                  <a:cubicBezTo>
                    <a:pt x="1889" y="1342"/>
                    <a:pt x="1884" y="1334"/>
                    <a:pt x="1879" y="1326"/>
                  </a:cubicBezTo>
                  <a:close/>
                  <a:moveTo>
                    <a:pt x="1895" y="1355"/>
                  </a:moveTo>
                  <a:cubicBezTo>
                    <a:pt x="1900" y="1355"/>
                    <a:pt x="1908" y="1356"/>
                    <a:pt x="1911" y="1363"/>
                  </a:cubicBezTo>
                  <a:cubicBezTo>
                    <a:pt x="1914" y="1370"/>
                    <a:pt x="1908" y="1376"/>
                    <a:pt x="1905" y="1379"/>
                  </a:cubicBezTo>
                  <a:cubicBezTo>
                    <a:pt x="1902" y="1371"/>
                    <a:pt x="1899" y="1363"/>
                    <a:pt x="1895" y="1355"/>
                  </a:cubicBezTo>
                  <a:close/>
                  <a:moveTo>
                    <a:pt x="1892" y="1460"/>
                  </a:moveTo>
                  <a:cubicBezTo>
                    <a:pt x="1886" y="1464"/>
                    <a:pt x="1879" y="1461"/>
                    <a:pt x="1875" y="1459"/>
                  </a:cubicBezTo>
                  <a:cubicBezTo>
                    <a:pt x="1883" y="1454"/>
                    <a:pt x="1890" y="1449"/>
                    <a:pt x="1896" y="1444"/>
                  </a:cubicBezTo>
                  <a:cubicBezTo>
                    <a:pt x="1897" y="1448"/>
                    <a:pt x="1897" y="1456"/>
                    <a:pt x="1892" y="1460"/>
                  </a:cubicBezTo>
                  <a:close/>
                  <a:moveTo>
                    <a:pt x="1863" y="1477"/>
                  </a:moveTo>
                  <a:cubicBezTo>
                    <a:pt x="1856" y="1480"/>
                    <a:pt x="1850" y="1475"/>
                    <a:pt x="1847" y="1472"/>
                  </a:cubicBezTo>
                  <a:cubicBezTo>
                    <a:pt x="1855" y="1469"/>
                    <a:pt x="1863" y="1465"/>
                    <a:pt x="1870" y="1462"/>
                  </a:cubicBezTo>
                  <a:cubicBezTo>
                    <a:pt x="1871" y="1466"/>
                    <a:pt x="1871" y="1474"/>
                    <a:pt x="1863" y="1477"/>
                  </a:cubicBezTo>
                  <a:close/>
                  <a:moveTo>
                    <a:pt x="1841" y="1474"/>
                  </a:moveTo>
                  <a:cubicBezTo>
                    <a:pt x="1841" y="1478"/>
                    <a:pt x="1839" y="1487"/>
                    <a:pt x="1832" y="1488"/>
                  </a:cubicBezTo>
                  <a:cubicBezTo>
                    <a:pt x="1825" y="1490"/>
                    <a:pt x="1818" y="1484"/>
                    <a:pt x="1815" y="1480"/>
                  </a:cubicBezTo>
                  <a:cubicBezTo>
                    <a:pt x="1824" y="1479"/>
                    <a:pt x="1833" y="1476"/>
                    <a:pt x="1841" y="1474"/>
                  </a:cubicBezTo>
                  <a:close/>
                  <a:moveTo>
                    <a:pt x="1809" y="1481"/>
                  </a:moveTo>
                  <a:cubicBezTo>
                    <a:pt x="1808" y="1486"/>
                    <a:pt x="1805" y="1493"/>
                    <a:pt x="1797" y="1494"/>
                  </a:cubicBezTo>
                  <a:cubicBezTo>
                    <a:pt x="1788" y="1495"/>
                    <a:pt x="1784" y="1488"/>
                    <a:pt x="1782" y="1484"/>
                  </a:cubicBezTo>
                  <a:cubicBezTo>
                    <a:pt x="1784" y="1484"/>
                    <a:pt x="1786" y="1484"/>
                    <a:pt x="1788" y="1484"/>
                  </a:cubicBezTo>
                  <a:cubicBezTo>
                    <a:pt x="1795" y="1483"/>
                    <a:pt x="1802" y="1482"/>
                    <a:pt x="1809" y="1481"/>
                  </a:cubicBezTo>
                  <a:close/>
                  <a:moveTo>
                    <a:pt x="1776" y="1483"/>
                  </a:moveTo>
                  <a:cubicBezTo>
                    <a:pt x="1774" y="1485"/>
                    <a:pt x="1773" y="1487"/>
                    <a:pt x="1770" y="1489"/>
                  </a:cubicBezTo>
                  <a:cubicBezTo>
                    <a:pt x="1763" y="1485"/>
                    <a:pt x="1756" y="1483"/>
                    <a:pt x="1748" y="1483"/>
                  </a:cubicBezTo>
                  <a:cubicBezTo>
                    <a:pt x="1747" y="1482"/>
                    <a:pt x="1747" y="1480"/>
                    <a:pt x="1747" y="1480"/>
                  </a:cubicBezTo>
                  <a:cubicBezTo>
                    <a:pt x="1756" y="1482"/>
                    <a:pt x="1766" y="1483"/>
                    <a:pt x="1776" y="1483"/>
                  </a:cubicBezTo>
                  <a:close/>
                  <a:moveTo>
                    <a:pt x="1719" y="1518"/>
                  </a:moveTo>
                  <a:cubicBezTo>
                    <a:pt x="1712" y="1514"/>
                    <a:pt x="1705" y="1511"/>
                    <a:pt x="1698" y="1509"/>
                  </a:cubicBezTo>
                  <a:cubicBezTo>
                    <a:pt x="1698" y="1509"/>
                    <a:pt x="1698" y="1508"/>
                    <a:pt x="1698" y="1508"/>
                  </a:cubicBezTo>
                  <a:cubicBezTo>
                    <a:pt x="1706" y="1492"/>
                    <a:pt x="1699" y="1481"/>
                    <a:pt x="1692" y="1476"/>
                  </a:cubicBezTo>
                  <a:cubicBezTo>
                    <a:pt x="1689" y="1474"/>
                    <a:pt x="1686" y="1473"/>
                    <a:pt x="1683" y="1472"/>
                  </a:cubicBezTo>
                  <a:cubicBezTo>
                    <a:pt x="1685" y="1472"/>
                    <a:pt x="1687" y="1471"/>
                    <a:pt x="1689" y="1469"/>
                  </a:cubicBezTo>
                  <a:cubicBezTo>
                    <a:pt x="1690" y="1468"/>
                    <a:pt x="1692" y="1466"/>
                    <a:pt x="1693" y="1465"/>
                  </a:cubicBezTo>
                  <a:cubicBezTo>
                    <a:pt x="1699" y="1469"/>
                    <a:pt x="1707" y="1467"/>
                    <a:pt x="1711" y="1465"/>
                  </a:cubicBezTo>
                  <a:cubicBezTo>
                    <a:pt x="1710" y="1471"/>
                    <a:pt x="1710" y="1481"/>
                    <a:pt x="1719" y="1485"/>
                  </a:cubicBezTo>
                  <a:cubicBezTo>
                    <a:pt x="1729" y="1490"/>
                    <a:pt x="1739" y="1484"/>
                    <a:pt x="1743" y="1480"/>
                  </a:cubicBezTo>
                  <a:cubicBezTo>
                    <a:pt x="1743" y="1481"/>
                    <a:pt x="1744" y="1482"/>
                    <a:pt x="1744" y="1483"/>
                  </a:cubicBezTo>
                  <a:cubicBezTo>
                    <a:pt x="1743" y="1483"/>
                    <a:pt x="1742" y="1483"/>
                    <a:pt x="1742" y="1483"/>
                  </a:cubicBezTo>
                  <a:cubicBezTo>
                    <a:pt x="1735" y="1484"/>
                    <a:pt x="1729" y="1487"/>
                    <a:pt x="1725" y="1492"/>
                  </a:cubicBezTo>
                  <a:cubicBezTo>
                    <a:pt x="1723" y="1494"/>
                    <a:pt x="1721" y="1495"/>
                    <a:pt x="1720" y="1498"/>
                  </a:cubicBezTo>
                  <a:cubicBezTo>
                    <a:pt x="1716" y="1504"/>
                    <a:pt x="1716" y="1512"/>
                    <a:pt x="1719" y="1518"/>
                  </a:cubicBezTo>
                  <a:close/>
                  <a:moveTo>
                    <a:pt x="1705" y="1598"/>
                  </a:moveTo>
                  <a:cubicBezTo>
                    <a:pt x="1710" y="1605"/>
                    <a:pt x="1711" y="1614"/>
                    <a:pt x="1709" y="1623"/>
                  </a:cubicBezTo>
                  <a:cubicBezTo>
                    <a:pt x="1705" y="1634"/>
                    <a:pt x="1697" y="1642"/>
                    <a:pt x="1687" y="1645"/>
                  </a:cubicBezTo>
                  <a:cubicBezTo>
                    <a:pt x="1686" y="1645"/>
                    <a:pt x="1686" y="1646"/>
                    <a:pt x="1686" y="1647"/>
                  </a:cubicBezTo>
                  <a:cubicBezTo>
                    <a:pt x="1689" y="1659"/>
                    <a:pt x="1686" y="1669"/>
                    <a:pt x="1678" y="1678"/>
                  </a:cubicBezTo>
                  <a:cubicBezTo>
                    <a:pt x="1669" y="1686"/>
                    <a:pt x="1659" y="1689"/>
                    <a:pt x="1648" y="1686"/>
                  </a:cubicBezTo>
                  <a:cubicBezTo>
                    <a:pt x="1647" y="1686"/>
                    <a:pt x="1646" y="1686"/>
                    <a:pt x="1645" y="1687"/>
                  </a:cubicBezTo>
                  <a:cubicBezTo>
                    <a:pt x="1642" y="1697"/>
                    <a:pt x="1634" y="1705"/>
                    <a:pt x="1623" y="1708"/>
                  </a:cubicBezTo>
                  <a:cubicBezTo>
                    <a:pt x="1614" y="1711"/>
                    <a:pt x="1605" y="1710"/>
                    <a:pt x="1598" y="1705"/>
                  </a:cubicBezTo>
                  <a:cubicBezTo>
                    <a:pt x="1598" y="1704"/>
                    <a:pt x="1597" y="1704"/>
                    <a:pt x="1596" y="1705"/>
                  </a:cubicBezTo>
                  <a:cubicBezTo>
                    <a:pt x="1588" y="1713"/>
                    <a:pt x="1576" y="1718"/>
                    <a:pt x="1564" y="1716"/>
                  </a:cubicBezTo>
                  <a:cubicBezTo>
                    <a:pt x="1548" y="1714"/>
                    <a:pt x="1535" y="1703"/>
                    <a:pt x="1524" y="1686"/>
                  </a:cubicBezTo>
                  <a:cubicBezTo>
                    <a:pt x="1526" y="1684"/>
                    <a:pt x="1527" y="1682"/>
                    <a:pt x="1528" y="1681"/>
                  </a:cubicBezTo>
                  <a:cubicBezTo>
                    <a:pt x="1544" y="1703"/>
                    <a:pt x="1560" y="1706"/>
                    <a:pt x="1569" y="1705"/>
                  </a:cubicBezTo>
                  <a:cubicBezTo>
                    <a:pt x="1579" y="1704"/>
                    <a:pt x="1589" y="1698"/>
                    <a:pt x="1594" y="1689"/>
                  </a:cubicBezTo>
                  <a:cubicBezTo>
                    <a:pt x="1602" y="1696"/>
                    <a:pt x="1613" y="1695"/>
                    <a:pt x="1620" y="1691"/>
                  </a:cubicBezTo>
                  <a:cubicBezTo>
                    <a:pt x="1629" y="1687"/>
                    <a:pt x="1634" y="1679"/>
                    <a:pt x="1634" y="1670"/>
                  </a:cubicBezTo>
                  <a:cubicBezTo>
                    <a:pt x="1646" y="1675"/>
                    <a:pt x="1657" y="1670"/>
                    <a:pt x="1664" y="1663"/>
                  </a:cubicBezTo>
                  <a:cubicBezTo>
                    <a:pt x="1664" y="1663"/>
                    <a:pt x="1664" y="1663"/>
                    <a:pt x="1664" y="1663"/>
                  </a:cubicBezTo>
                  <a:cubicBezTo>
                    <a:pt x="1664" y="1663"/>
                    <a:pt x="1664" y="1663"/>
                    <a:pt x="1664" y="1663"/>
                  </a:cubicBezTo>
                  <a:cubicBezTo>
                    <a:pt x="1670" y="1657"/>
                    <a:pt x="1675" y="1646"/>
                    <a:pt x="1670" y="1634"/>
                  </a:cubicBezTo>
                  <a:cubicBezTo>
                    <a:pt x="1679" y="1634"/>
                    <a:pt x="1687" y="1629"/>
                    <a:pt x="1691" y="1620"/>
                  </a:cubicBezTo>
                  <a:cubicBezTo>
                    <a:pt x="1695" y="1613"/>
                    <a:pt x="1696" y="1602"/>
                    <a:pt x="1689" y="1593"/>
                  </a:cubicBezTo>
                  <a:cubicBezTo>
                    <a:pt x="1698" y="1588"/>
                    <a:pt x="1705" y="1579"/>
                    <a:pt x="1705" y="1569"/>
                  </a:cubicBezTo>
                  <a:cubicBezTo>
                    <a:pt x="1706" y="1560"/>
                    <a:pt x="1704" y="1544"/>
                    <a:pt x="1681" y="1528"/>
                  </a:cubicBezTo>
                  <a:cubicBezTo>
                    <a:pt x="1683" y="1527"/>
                    <a:pt x="1684" y="1526"/>
                    <a:pt x="1686" y="1524"/>
                  </a:cubicBezTo>
                  <a:cubicBezTo>
                    <a:pt x="1704" y="1534"/>
                    <a:pt x="1715" y="1548"/>
                    <a:pt x="1717" y="1564"/>
                  </a:cubicBezTo>
                  <a:cubicBezTo>
                    <a:pt x="1718" y="1576"/>
                    <a:pt x="1714" y="1588"/>
                    <a:pt x="1705" y="1596"/>
                  </a:cubicBezTo>
                  <a:cubicBezTo>
                    <a:pt x="1704" y="1596"/>
                    <a:pt x="1704" y="1597"/>
                    <a:pt x="1705" y="1598"/>
                  </a:cubicBezTo>
                  <a:close/>
                  <a:moveTo>
                    <a:pt x="1433" y="1917"/>
                  </a:moveTo>
                  <a:cubicBezTo>
                    <a:pt x="1433" y="1917"/>
                    <a:pt x="1433" y="1917"/>
                    <a:pt x="1433" y="1917"/>
                  </a:cubicBezTo>
                  <a:cubicBezTo>
                    <a:pt x="1425" y="1921"/>
                    <a:pt x="1418" y="1914"/>
                    <a:pt x="1415" y="1910"/>
                  </a:cubicBezTo>
                  <a:cubicBezTo>
                    <a:pt x="1421" y="1910"/>
                    <a:pt x="1425" y="1909"/>
                    <a:pt x="1429" y="1907"/>
                  </a:cubicBezTo>
                  <a:cubicBezTo>
                    <a:pt x="1432" y="1906"/>
                    <a:pt x="1436" y="1903"/>
                    <a:pt x="1440" y="1900"/>
                  </a:cubicBezTo>
                  <a:cubicBezTo>
                    <a:pt x="1441" y="1905"/>
                    <a:pt x="1441" y="1914"/>
                    <a:pt x="1433" y="1917"/>
                  </a:cubicBezTo>
                  <a:close/>
                  <a:moveTo>
                    <a:pt x="1427" y="1904"/>
                  </a:moveTo>
                  <a:cubicBezTo>
                    <a:pt x="1427" y="1904"/>
                    <a:pt x="1427" y="1904"/>
                    <a:pt x="1427" y="1904"/>
                  </a:cubicBezTo>
                  <a:cubicBezTo>
                    <a:pt x="1405" y="1913"/>
                    <a:pt x="1348" y="1896"/>
                    <a:pt x="1308" y="1859"/>
                  </a:cubicBezTo>
                  <a:cubicBezTo>
                    <a:pt x="1288" y="1841"/>
                    <a:pt x="1258" y="1804"/>
                    <a:pt x="1272" y="1755"/>
                  </a:cubicBezTo>
                  <a:cubicBezTo>
                    <a:pt x="1275" y="1756"/>
                    <a:pt x="1278" y="1758"/>
                    <a:pt x="1281" y="1759"/>
                  </a:cubicBezTo>
                  <a:cubicBezTo>
                    <a:pt x="1270" y="1799"/>
                    <a:pt x="1293" y="1830"/>
                    <a:pt x="1315" y="1850"/>
                  </a:cubicBezTo>
                  <a:cubicBezTo>
                    <a:pt x="1353" y="1883"/>
                    <a:pt x="1408" y="1901"/>
                    <a:pt x="1423" y="1894"/>
                  </a:cubicBezTo>
                  <a:cubicBezTo>
                    <a:pt x="1423" y="1894"/>
                    <a:pt x="1423" y="1894"/>
                    <a:pt x="1423" y="1894"/>
                  </a:cubicBezTo>
                  <a:cubicBezTo>
                    <a:pt x="1423" y="1894"/>
                    <a:pt x="1423" y="1894"/>
                    <a:pt x="1423" y="1894"/>
                  </a:cubicBezTo>
                  <a:cubicBezTo>
                    <a:pt x="1423" y="1894"/>
                    <a:pt x="1423" y="1894"/>
                    <a:pt x="1423" y="1894"/>
                  </a:cubicBezTo>
                  <a:cubicBezTo>
                    <a:pt x="1423" y="1894"/>
                    <a:pt x="1423" y="1894"/>
                    <a:pt x="1423" y="1894"/>
                  </a:cubicBezTo>
                  <a:cubicBezTo>
                    <a:pt x="1438" y="1888"/>
                    <a:pt x="1465" y="1837"/>
                    <a:pt x="1468" y="1786"/>
                  </a:cubicBezTo>
                  <a:cubicBezTo>
                    <a:pt x="1470" y="1757"/>
                    <a:pt x="1464" y="1718"/>
                    <a:pt x="1428" y="1698"/>
                  </a:cubicBezTo>
                  <a:cubicBezTo>
                    <a:pt x="1429" y="1695"/>
                    <a:pt x="1430" y="1692"/>
                    <a:pt x="1432" y="1689"/>
                  </a:cubicBezTo>
                  <a:cubicBezTo>
                    <a:pt x="1476" y="1713"/>
                    <a:pt x="1481" y="1761"/>
                    <a:pt x="1480" y="1788"/>
                  </a:cubicBezTo>
                  <a:cubicBezTo>
                    <a:pt x="1478" y="1842"/>
                    <a:pt x="1450" y="1894"/>
                    <a:pt x="1427" y="1904"/>
                  </a:cubicBezTo>
                  <a:close/>
                  <a:moveTo>
                    <a:pt x="1409" y="1910"/>
                  </a:moveTo>
                  <a:cubicBezTo>
                    <a:pt x="1407" y="1914"/>
                    <a:pt x="1402" y="1920"/>
                    <a:pt x="1395" y="1919"/>
                  </a:cubicBezTo>
                  <a:cubicBezTo>
                    <a:pt x="1388" y="1918"/>
                    <a:pt x="1385" y="1910"/>
                    <a:pt x="1384" y="1906"/>
                  </a:cubicBezTo>
                  <a:cubicBezTo>
                    <a:pt x="1393" y="1908"/>
                    <a:pt x="1402" y="1910"/>
                    <a:pt x="1409" y="1910"/>
                  </a:cubicBezTo>
                  <a:close/>
                  <a:moveTo>
                    <a:pt x="1379" y="1904"/>
                  </a:moveTo>
                  <a:cubicBezTo>
                    <a:pt x="1376" y="1908"/>
                    <a:pt x="1370" y="1913"/>
                    <a:pt x="1363" y="1910"/>
                  </a:cubicBezTo>
                  <a:cubicBezTo>
                    <a:pt x="1356" y="1907"/>
                    <a:pt x="1355" y="1899"/>
                    <a:pt x="1355" y="1895"/>
                  </a:cubicBezTo>
                  <a:cubicBezTo>
                    <a:pt x="1363" y="1899"/>
                    <a:pt x="1371" y="1902"/>
                    <a:pt x="1379" y="1904"/>
                  </a:cubicBezTo>
                  <a:close/>
                  <a:moveTo>
                    <a:pt x="1350" y="1892"/>
                  </a:moveTo>
                  <a:cubicBezTo>
                    <a:pt x="1346" y="1895"/>
                    <a:pt x="1339" y="1900"/>
                    <a:pt x="1333" y="1896"/>
                  </a:cubicBezTo>
                  <a:cubicBezTo>
                    <a:pt x="1327" y="1893"/>
                    <a:pt x="1326" y="1884"/>
                    <a:pt x="1327" y="1879"/>
                  </a:cubicBezTo>
                  <a:cubicBezTo>
                    <a:pt x="1334" y="1884"/>
                    <a:pt x="1342" y="1889"/>
                    <a:pt x="1350" y="1892"/>
                  </a:cubicBezTo>
                  <a:close/>
                  <a:moveTo>
                    <a:pt x="1322" y="1875"/>
                  </a:moveTo>
                  <a:cubicBezTo>
                    <a:pt x="1318" y="1878"/>
                    <a:pt x="1310" y="1881"/>
                    <a:pt x="1304" y="1876"/>
                  </a:cubicBezTo>
                  <a:cubicBezTo>
                    <a:pt x="1297" y="1870"/>
                    <a:pt x="1299" y="1862"/>
                    <a:pt x="1301" y="1858"/>
                  </a:cubicBezTo>
                  <a:cubicBezTo>
                    <a:pt x="1302" y="1859"/>
                    <a:pt x="1304" y="1861"/>
                    <a:pt x="1305" y="1862"/>
                  </a:cubicBezTo>
                  <a:cubicBezTo>
                    <a:pt x="1311" y="1867"/>
                    <a:pt x="1316" y="1871"/>
                    <a:pt x="1322" y="1875"/>
                  </a:cubicBezTo>
                  <a:close/>
                  <a:moveTo>
                    <a:pt x="1260" y="1843"/>
                  </a:moveTo>
                  <a:cubicBezTo>
                    <a:pt x="1263" y="1844"/>
                    <a:pt x="1266" y="1846"/>
                    <a:pt x="1269" y="1850"/>
                  </a:cubicBezTo>
                  <a:cubicBezTo>
                    <a:pt x="1271" y="1854"/>
                    <a:pt x="1276" y="1866"/>
                    <a:pt x="1266" y="1880"/>
                  </a:cubicBezTo>
                  <a:cubicBezTo>
                    <a:pt x="1258" y="1892"/>
                    <a:pt x="1242" y="1895"/>
                    <a:pt x="1225" y="1889"/>
                  </a:cubicBezTo>
                  <a:cubicBezTo>
                    <a:pt x="1226" y="1887"/>
                    <a:pt x="1227" y="1885"/>
                    <a:pt x="1228" y="1883"/>
                  </a:cubicBezTo>
                  <a:cubicBezTo>
                    <a:pt x="1232" y="1875"/>
                    <a:pt x="1234" y="1866"/>
                    <a:pt x="1234" y="1857"/>
                  </a:cubicBezTo>
                  <a:cubicBezTo>
                    <a:pt x="1235" y="1858"/>
                    <a:pt x="1237" y="1859"/>
                    <a:pt x="1238" y="1860"/>
                  </a:cubicBezTo>
                  <a:cubicBezTo>
                    <a:pt x="1245" y="1865"/>
                    <a:pt x="1253" y="1862"/>
                    <a:pt x="1258" y="1857"/>
                  </a:cubicBezTo>
                  <a:cubicBezTo>
                    <a:pt x="1261" y="1854"/>
                    <a:pt x="1262" y="1848"/>
                    <a:pt x="1260" y="1843"/>
                  </a:cubicBezTo>
                  <a:close/>
                  <a:moveTo>
                    <a:pt x="922" y="1857"/>
                  </a:moveTo>
                  <a:cubicBezTo>
                    <a:pt x="927" y="1862"/>
                    <a:pt x="935" y="1865"/>
                    <a:pt x="942" y="1860"/>
                  </a:cubicBezTo>
                  <a:cubicBezTo>
                    <a:pt x="943" y="1859"/>
                    <a:pt x="945" y="1858"/>
                    <a:pt x="946" y="1857"/>
                  </a:cubicBezTo>
                  <a:cubicBezTo>
                    <a:pt x="946" y="1866"/>
                    <a:pt x="948" y="1875"/>
                    <a:pt x="952" y="1883"/>
                  </a:cubicBezTo>
                  <a:cubicBezTo>
                    <a:pt x="953" y="1885"/>
                    <a:pt x="954" y="1887"/>
                    <a:pt x="955" y="1889"/>
                  </a:cubicBezTo>
                  <a:cubicBezTo>
                    <a:pt x="938" y="1895"/>
                    <a:pt x="922" y="1892"/>
                    <a:pt x="914" y="1880"/>
                  </a:cubicBezTo>
                  <a:cubicBezTo>
                    <a:pt x="904" y="1866"/>
                    <a:pt x="909" y="1854"/>
                    <a:pt x="911" y="1850"/>
                  </a:cubicBezTo>
                  <a:cubicBezTo>
                    <a:pt x="914" y="1846"/>
                    <a:pt x="917" y="1844"/>
                    <a:pt x="920" y="1843"/>
                  </a:cubicBezTo>
                  <a:cubicBezTo>
                    <a:pt x="918" y="1848"/>
                    <a:pt x="919" y="1854"/>
                    <a:pt x="922" y="1857"/>
                  </a:cubicBezTo>
                  <a:close/>
                  <a:moveTo>
                    <a:pt x="872" y="1859"/>
                  </a:moveTo>
                  <a:cubicBezTo>
                    <a:pt x="832" y="1896"/>
                    <a:pt x="775" y="1913"/>
                    <a:pt x="753" y="1904"/>
                  </a:cubicBezTo>
                  <a:cubicBezTo>
                    <a:pt x="753" y="1904"/>
                    <a:pt x="753" y="1904"/>
                    <a:pt x="753" y="1904"/>
                  </a:cubicBezTo>
                  <a:cubicBezTo>
                    <a:pt x="730" y="1894"/>
                    <a:pt x="702" y="1842"/>
                    <a:pt x="700" y="1788"/>
                  </a:cubicBezTo>
                  <a:cubicBezTo>
                    <a:pt x="699" y="1761"/>
                    <a:pt x="704" y="1713"/>
                    <a:pt x="748" y="1689"/>
                  </a:cubicBezTo>
                  <a:cubicBezTo>
                    <a:pt x="750" y="1692"/>
                    <a:pt x="751" y="1695"/>
                    <a:pt x="752" y="1698"/>
                  </a:cubicBezTo>
                  <a:cubicBezTo>
                    <a:pt x="716" y="1718"/>
                    <a:pt x="710" y="1757"/>
                    <a:pt x="712" y="1786"/>
                  </a:cubicBezTo>
                  <a:cubicBezTo>
                    <a:pt x="715" y="1837"/>
                    <a:pt x="742" y="1888"/>
                    <a:pt x="757" y="1894"/>
                  </a:cubicBezTo>
                  <a:cubicBezTo>
                    <a:pt x="757" y="1894"/>
                    <a:pt x="757" y="1894"/>
                    <a:pt x="757" y="1894"/>
                  </a:cubicBezTo>
                  <a:cubicBezTo>
                    <a:pt x="757" y="1894"/>
                    <a:pt x="757" y="1894"/>
                    <a:pt x="757" y="1894"/>
                  </a:cubicBezTo>
                  <a:cubicBezTo>
                    <a:pt x="757" y="1894"/>
                    <a:pt x="757" y="1894"/>
                    <a:pt x="757" y="1894"/>
                  </a:cubicBezTo>
                  <a:cubicBezTo>
                    <a:pt x="757" y="1894"/>
                    <a:pt x="757" y="1894"/>
                    <a:pt x="757" y="1894"/>
                  </a:cubicBezTo>
                  <a:cubicBezTo>
                    <a:pt x="772" y="1901"/>
                    <a:pt x="827" y="1883"/>
                    <a:pt x="865" y="1850"/>
                  </a:cubicBezTo>
                  <a:cubicBezTo>
                    <a:pt x="887" y="1830"/>
                    <a:pt x="911" y="1799"/>
                    <a:pt x="899" y="1759"/>
                  </a:cubicBezTo>
                  <a:cubicBezTo>
                    <a:pt x="902" y="1758"/>
                    <a:pt x="905" y="1756"/>
                    <a:pt x="908" y="1755"/>
                  </a:cubicBezTo>
                  <a:cubicBezTo>
                    <a:pt x="922" y="1804"/>
                    <a:pt x="892" y="1841"/>
                    <a:pt x="872" y="1859"/>
                  </a:cubicBezTo>
                  <a:close/>
                  <a:moveTo>
                    <a:pt x="876" y="1876"/>
                  </a:moveTo>
                  <a:cubicBezTo>
                    <a:pt x="870" y="1881"/>
                    <a:pt x="862" y="1878"/>
                    <a:pt x="858" y="1875"/>
                  </a:cubicBezTo>
                  <a:cubicBezTo>
                    <a:pt x="864" y="1871"/>
                    <a:pt x="869" y="1867"/>
                    <a:pt x="875" y="1862"/>
                  </a:cubicBezTo>
                  <a:cubicBezTo>
                    <a:pt x="876" y="1861"/>
                    <a:pt x="878" y="1859"/>
                    <a:pt x="879" y="1858"/>
                  </a:cubicBezTo>
                  <a:cubicBezTo>
                    <a:pt x="881" y="1862"/>
                    <a:pt x="883" y="1870"/>
                    <a:pt x="876" y="1876"/>
                  </a:cubicBezTo>
                  <a:close/>
                  <a:moveTo>
                    <a:pt x="847" y="1896"/>
                  </a:moveTo>
                  <a:cubicBezTo>
                    <a:pt x="841" y="1900"/>
                    <a:pt x="834" y="1895"/>
                    <a:pt x="830" y="1892"/>
                  </a:cubicBezTo>
                  <a:cubicBezTo>
                    <a:pt x="838" y="1889"/>
                    <a:pt x="846" y="1884"/>
                    <a:pt x="853" y="1879"/>
                  </a:cubicBezTo>
                  <a:cubicBezTo>
                    <a:pt x="854" y="1884"/>
                    <a:pt x="853" y="1893"/>
                    <a:pt x="847" y="1896"/>
                  </a:cubicBezTo>
                  <a:close/>
                  <a:moveTo>
                    <a:pt x="825" y="1895"/>
                  </a:moveTo>
                  <a:cubicBezTo>
                    <a:pt x="825" y="1899"/>
                    <a:pt x="824" y="1907"/>
                    <a:pt x="817" y="1910"/>
                  </a:cubicBezTo>
                  <a:cubicBezTo>
                    <a:pt x="810" y="1913"/>
                    <a:pt x="804" y="1908"/>
                    <a:pt x="801" y="1904"/>
                  </a:cubicBezTo>
                  <a:cubicBezTo>
                    <a:pt x="809" y="1902"/>
                    <a:pt x="817" y="1899"/>
                    <a:pt x="825" y="1895"/>
                  </a:cubicBezTo>
                  <a:close/>
                  <a:moveTo>
                    <a:pt x="796" y="1906"/>
                  </a:moveTo>
                  <a:cubicBezTo>
                    <a:pt x="795" y="1910"/>
                    <a:pt x="792" y="1918"/>
                    <a:pt x="785" y="1919"/>
                  </a:cubicBezTo>
                  <a:cubicBezTo>
                    <a:pt x="778" y="1920"/>
                    <a:pt x="773" y="1914"/>
                    <a:pt x="771" y="1910"/>
                  </a:cubicBezTo>
                  <a:cubicBezTo>
                    <a:pt x="778" y="1910"/>
                    <a:pt x="787" y="1908"/>
                    <a:pt x="796" y="1906"/>
                  </a:cubicBezTo>
                  <a:close/>
                  <a:moveTo>
                    <a:pt x="747" y="1917"/>
                  </a:moveTo>
                  <a:cubicBezTo>
                    <a:pt x="747" y="1917"/>
                    <a:pt x="747" y="1917"/>
                    <a:pt x="747" y="1917"/>
                  </a:cubicBezTo>
                  <a:cubicBezTo>
                    <a:pt x="739" y="1914"/>
                    <a:pt x="739" y="1905"/>
                    <a:pt x="740" y="1900"/>
                  </a:cubicBezTo>
                  <a:cubicBezTo>
                    <a:pt x="744" y="1903"/>
                    <a:pt x="748" y="1906"/>
                    <a:pt x="751" y="1907"/>
                  </a:cubicBezTo>
                  <a:cubicBezTo>
                    <a:pt x="751" y="1907"/>
                    <a:pt x="751" y="1907"/>
                    <a:pt x="751" y="1907"/>
                  </a:cubicBezTo>
                  <a:cubicBezTo>
                    <a:pt x="755" y="1909"/>
                    <a:pt x="760" y="1910"/>
                    <a:pt x="765" y="1910"/>
                  </a:cubicBezTo>
                  <a:cubicBezTo>
                    <a:pt x="762" y="1914"/>
                    <a:pt x="755" y="1921"/>
                    <a:pt x="747" y="1917"/>
                  </a:cubicBezTo>
                  <a:close/>
                  <a:moveTo>
                    <a:pt x="493" y="1645"/>
                  </a:moveTo>
                  <a:cubicBezTo>
                    <a:pt x="483" y="1642"/>
                    <a:pt x="475" y="1634"/>
                    <a:pt x="471" y="1623"/>
                  </a:cubicBezTo>
                  <a:cubicBezTo>
                    <a:pt x="469" y="1614"/>
                    <a:pt x="470" y="1605"/>
                    <a:pt x="475" y="1598"/>
                  </a:cubicBezTo>
                  <a:cubicBezTo>
                    <a:pt x="476" y="1597"/>
                    <a:pt x="476" y="1596"/>
                    <a:pt x="475" y="1596"/>
                  </a:cubicBezTo>
                  <a:cubicBezTo>
                    <a:pt x="466" y="1588"/>
                    <a:pt x="462" y="1576"/>
                    <a:pt x="463" y="1564"/>
                  </a:cubicBezTo>
                  <a:cubicBezTo>
                    <a:pt x="465" y="1548"/>
                    <a:pt x="476" y="1534"/>
                    <a:pt x="494" y="1524"/>
                  </a:cubicBezTo>
                  <a:cubicBezTo>
                    <a:pt x="496" y="1526"/>
                    <a:pt x="497" y="1527"/>
                    <a:pt x="499" y="1528"/>
                  </a:cubicBezTo>
                  <a:cubicBezTo>
                    <a:pt x="476" y="1544"/>
                    <a:pt x="474" y="1560"/>
                    <a:pt x="475" y="1569"/>
                  </a:cubicBezTo>
                  <a:cubicBezTo>
                    <a:pt x="476" y="1579"/>
                    <a:pt x="482" y="1588"/>
                    <a:pt x="491" y="1593"/>
                  </a:cubicBezTo>
                  <a:cubicBezTo>
                    <a:pt x="484" y="1602"/>
                    <a:pt x="485" y="1613"/>
                    <a:pt x="489" y="1620"/>
                  </a:cubicBezTo>
                  <a:cubicBezTo>
                    <a:pt x="493" y="1629"/>
                    <a:pt x="501" y="1634"/>
                    <a:pt x="510" y="1634"/>
                  </a:cubicBezTo>
                  <a:cubicBezTo>
                    <a:pt x="505" y="1646"/>
                    <a:pt x="510" y="1657"/>
                    <a:pt x="516" y="1663"/>
                  </a:cubicBezTo>
                  <a:cubicBezTo>
                    <a:pt x="516" y="1663"/>
                    <a:pt x="516" y="1663"/>
                    <a:pt x="516" y="1663"/>
                  </a:cubicBezTo>
                  <a:cubicBezTo>
                    <a:pt x="516" y="1663"/>
                    <a:pt x="516" y="1663"/>
                    <a:pt x="516" y="1663"/>
                  </a:cubicBezTo>
                  <a:cubicBezTo>
                    <a:pt x="523" y="1670"/>
                    <a:pt x="534" y="1675"/>
                    <a:pt x="546" y="1670"/>
                  </a:cubicBezTo>
                  <a:cubicBezTo>
                    <a:pt x="546" y="1679"/>
                    <a:pt x="551" y="1687"/>
                    <a:pt x="560" y="1691"/>
                  </a:cubicBezTo>
                  <a:cubicBezTo>
                    <a:pt x="567" y="1695"/>
                    <a:pt x="578" y="1696"/>
                    <a:pt x="586" y="1689"/>
                  </a:cubicBezTo>
                  <a:cubicBezTo>
                    <a:pt x="591" y="1698"/>
                    <a:pt x="601" y="1704"/>
                    <a:pt x="611" y="1705"/>
                  </a:cubicBezTo>
                  <a:cubicBezTo>
                    <a:pt x="620" y="1706"/>
                    <a:pt x="636" y="1703"/>
                    <a:pt x="652" y="1681"/>
                  </a:cubicBezTo>
                  <a:cubicBezTo>
                    <a:pt x="653" y="1682"/>
                    <a:pt x="654" y="1684"/>
                    <a:pt x="656" y="1686"/>
                  </a:cubicBezTo>
                  <a:cubicBezTo>
                    <a:pt x="646" y="1703"/>
                    <a:pt x="632" y="1714"/>
                    <a:pt x="616" y="1716"/>
                  </a:cubicBezTo>
                  <a:cubicBezTo>
                    <a:pt x="604" y="1718"/>
                    <a:pt x="592" y="1713"/>
                    <a:pt x="584" y="1705"/>
                  </a:cubicBezTo>
                  <a:cubicBezTo>
                    <a:pt x="583" y="1704"/>
                    <a:pt x="582" y="1704"/>
                    <a:pt x="582" y="1705"/>
                  </a:cubicBezTo>
                  <a:cubicBezTo>
                    <a:pt x="575" y="1710"/>
                    <a:pt x="566" y="1711"/>
                    <a:pt x="557" y="1708"/>
                  </a:cubicBezTo>
                  <a:cubicBezTo>
                    <a:pt x="546" y="1705"/>
                    <a:pt x="538" y="1697"/>
                    <a:pt x="535" y="1687"/>
                  </a:cubicBezTo>
                  <a:cubicBezTo>
                    <a:pt x="534" y="1686"/>
                    <a:pt x="533" y="1686"/>
                    <a:pt x="532" y="1686"/>
                  </a:cubicBezTo>
                  <a:cubicBezTo>
                    <a:pt x="521" y="1689"/>
                    <a:pt x="511" y="1686"/>
                    <a:pt x="502" y="1678"/>
                  </a:cubicBezTo>
                  <a:cubicBezTo>
                    <a:pt x="494" y="1669"/>
                    <a:pt x="491" y="1659"/>
                    <a:pt x="494" y="1647"/>
                  </a:cubicBezTo>
                  <a:cubicBezTo>
                    <a:pt x="494" y="1646"/>
                    <a:pt x="494" y="1645"/>
                    <a:pt x="493" y="1645"/>
                  </a:cubicBezTo>
                  <a:close/>
                  <a:moveTo>
                    <a:pt x="482" y="1508"/>
                  </a:moveTo>
                  <a:cubicBezTo>
                    <a:pt x="482" y="1508"/>
                    <a:pt x="482" y="1509"/>
                    <a:pt x="482" y="1509"/>
                  </a:cubicBezTo>
                  <a:cubicBezTo>
                    <a:pt x="475" y="1511"/>
                    <a:pt x="468" y="1514"/>
                    <a:pt x="461" y="1518"/>
                  </a:cubicBezTo>
                  <a:cubicBezTo>
                    <a:pt x="464" y="1512"/>
                    <a:pt x="464" y="1504"/>
                    <a:pt x="460" y="1498"/>
                  </a:cubicBezTo>
                  <a:cubicBezTo>
                    <a:pt x="459" y="1495"/>
                    <a:pt x="457" y="1494"/>
                    <a:pt x="455" y="1492"/>
                  </a:cubicBezTo>
                  <a:cubicBezTo>
                    <a:pt x="451" y="1487"/>
                    <a:pt x="445" y="1484"/>
                    <a:pt x="438" y="1483"/>
                  </a:cubicBezTo>
                  <a:cubicBezTo>
                    <a:pt x="438" y="1483"/>
                    <a:pt x="437" y="1483"/>
                    <a:pt x="436" y="1483"/>
                  </a:cubicBezTo>
                  <a:cubicBezTo>
                    <a:pt x="436" y="1482"/>
                    <a:pt x="437" y="1481"/>
                    <a:pt x="437" y="1480"/>
                  </a:cubicBezTo>
                  <a:cubicBezTo>
                    <a:pt x="442" y="1484"/>
                    <a:pt x="451" y="1490"/>
                    <a:pt x="461" y="1485"/>
                  </a:cubicBezTo>
                  <a:cubicBezTo>
                    <a:pt x="470" y="1481"/>
                    <a:pt x="470" y="1471"/>
                    <a:pt x="469" y="1465"/>
                  </a:cubicBezTo>
                  <a:cubicBezTo>
                    <a:pt x="473" y="1467"/>
                    <a:pt x="481" y="1469"/>
                    <a:pt x="487" y="1465"/>
                  </a:cubicBezTo>
                  <a:cubicBezTo>
                    <a:pt x="488" y="1466"/>
                    <a:pt x="490" y="1468"/>
                    <a:pt x="491" y="1469"/>
                  </a:cubicBezTo>
                  <a:cubicBezTo>
                    <a:pt x="493" y="1471"/>
                    <a:pt x="495" y="1472"/>
                    <a:pt x="497" y="1472"/>
                  </a:cubicBezTo>
                  <a:cubicBezTo>
                    <a:pt x="494" y="1473"/>
                    <a:pt x="491" y="1474"/>
                    <a:pt x="488" y="1476"/>
                  </a:cubicBezTo>
                  <a:cubicBezTo>
                    <a:pt x="481" y="1481"/>
                    <a:pt x="474" y="1492"/>
                    <a:pt x="482" y="1508"/>
                  </a:cubicBezTo>
                  <a:close/>
                  <a:moveTo>
                    <a:pt x="392" y="1480"/>
                  </a:moveTo>
                  <a:cubicBezTo>
                    <a:pt x="338" y="1477"/>
                    <a:pt x="285" y="1450"/>
                    <a:pt x="276" y="1427"/>
                  </a:cubicBezTo>
                  <a:cubicBezTo>
                    <a:pt x="276" y="1427"/>
                    <a:pt x="276" y="1427"/>
                    <a:pt x="276" y="1427"/>
                  </a:cubicBezTo>
                  <a:cubicBezTo>
                    <a:pt x="267" y="1404"/>
                    <a:pt x="284" y="1347"/>
                    <a:pt x="321" y="1308"/>
                  </a:cubicBezTo>
                  <a:cubicBezTo>
                    <a:pt x="339" y="1288"/>
                    <a:pt x="376" y="1258"/>
                    <a:pt x="425" y="1272"/>
                  </a:cubicBezTo>
                  <a:cubicBezTo>
                    <a:pt x="423" y="1275"/>
                    <a:pt x="422" y="1278"/>
                    <a:pt x="421" y="1281"/>
                  </a:cubicBezTo>
                  <a:cubicBezTo>
                    <a:pt x="381" y="1269"/>
                    <a:pt x="349" y="1293"/>
                    <a:pt x="330" y="1315"/>
                  </a:cubicBezTo>
                  <a:cubicBezTo>
                    <a:pt x="297" y="1353"/>
                    <a:pt x="279" y="1408"/>
                    <a:pt x="286" y="1423"/>
                  </a:cubicBezTo>
                  <a:cubicBezTo>
                    <a:pt x="286" y="1423"/>
                    <a:pt x="286" y="1423"/>
                    <a:pt x="286" y="1423"/>
                  </a:cubicBezTo>
                  <a:cubicBezTo>
                    <a:pt x="286" y="1423"/>
                    <a:pt x="286" y="1423"/>
                    <a:pt x="286" y="1423"/>
                  </a:cubicBezTo>
                  <a:cubicBezTo>
                    <a:pt x="286" y="1423"/>
                    <a:pt x="286" y="1423"/>
                    <a:pt x="286" y="1423"/>
                  </a:cubicBezTo>
                  <a:cubicBezTo>
                    <a:pt x="286" y="1423"/>
                    <a:pt x="286" y="1423"/>
                    <a:pt x="286" y="1423"/>
                  </a:cubicBezTo>
                  <a:cubicBezTo>
                    <a:pt x="292" y="1438"/>
                    <a:pt x="343" y="1465"/>
                    <a:pt x="393" y="1468"/>
                  </a:cubicBezTo>
                  <a:cubicBezTo>
                    <a:pt x="423" y="1470"/>
                    <a:pt x="462" y="1464"/>
                    <a:pt x="482" y="1427"/>
                  </a:cubicBezTo>
                  <a:cubicBezTo>
                    <a:pt x="485" y="1429"/>
                    <a:pt x="488" y="1430"/>
                    <a:pt x="491" y="1431"/>
                  </a:cubicBezTo>
                  <a:cubicBezTo>
                    <a:pt x="467" y="1476"/>
                    <a:pt x="419" y="1481"/>
                    <a:pt x="392" y="1480"/>
                  </a:cubicBezTo>
                  <a:close/>
                  <a:moveTo>
                    <a:pt x="433" y="1480"/>
                  </a:moveTo>
                  <a:cubicBezTo>
                    <a:pt x="433" y="1480"/>
                    <a:pt x="433" y="1482"/>
                    <a:pt x="432" y="1483"/>
                  </a:cubicBezTo>
                  <a:cubicBezTo>
                    <a:pt x="424" y="1483"/>
                    <a:pt x="417" y="1485"/>
                    <a:pt x="410" y="1489"/>
                  </a:cubicBezTo>
                  <a:cubicBezTo>
                    <a:pt x="407" y="1487"/>
                    <a:pt x="406" y="1485"/>
                    <a:pt x="404" y="1483"/>
                  </a:cubicBezTo>
                  <a:cubicBezTo>
                    <a:pt x="414" y="1483"/>
                    <a:pt x="424" y="1482"/>
                    <a:pt x="433" y="1480"/>
                  </a:cubicBezTo>
                  <a:close/>
                  <a:moveTo>
                    <a:pt x="398" y="1484"/>
                  </a:moveTo>
                  <a:cubicBezTo>
                    <a:pt x="396" y="1488"/>
                    <a:pt x="392" y="1495"/>
                    <a:pt x="383" y="1494"/>
                  </a:cubicBezTo>
                  <a:cubicBezTo>
                    <a:pt x="375" y="1493"/>
                    <a:pt x="372" y="1486"/>
                    <a:pt x="371" y="1481"/>
                  </a:cubicBezTo>
                  <a:cubicBezTo>
                    <a:pt x="378" y="1482"/>
                    <a:pt x="385" y="1483"/>
                    <a:pt x="392" y="1484"/>
                  </a:cubicBezTo>
                  <a:cubicBezTo>
                    <a:pt x="394" y="1484"/>
                    <a:pt x="396" y="1484"/>
                    <a:pt x="398" y="1484"/>
                  </a:cubicBezTo>
                  <a:close/>
                  <a:moveTo>
                    <a:pt x="365" y="1480"/>
                  </a:moveTo>
                  <a:cubicBezTo>
                    <a:pt x="362" y="1484"/>
                    <a:pt x="355" y="1490"/>
                    <a:pt x="348" y="1488"/>
                  </a:cubicBezTo>
                  <a:cubicBezTo>
                    <a:pt x="341" y="1487"/>
                    <a:pt x="339" y="1478"/>
                    <a:pt x="339" y="1474"/>
                  </a:cubicBezTo>
                  <a:cubicBezTo>
                    <a:pt x="347" y="1476"/>
                    <a:pt x="356" y="1479"/>
                    <a:pt x="365" y="1480"/>
                  </a:cubicBezTo>
                  <a:close/>
                  <a:moveTo>
                    <a:pt x="333" y="1472"/>
                  </a:moveTo>
                  <a:cubicBezTo>
                    <a:pt x="330" y="1475"/>
                    <a:pt x="324" y="1480"/>
                    <a:pt x="317" y="1477"/>
                  </a:cubicBezTo>
                  <a:cubicBezTo>
                    <a:pt x="310" y="1474"/>
                    <a:pt x="309" y="1466"/>
                    <a:pt x="310" y="1462"/>
                  </a:cubicBezTo>
                  <a:cubicBezTo>
                    <a:pt x="317" y="1465"/>
                    <a:pt x="325" y="1469"/>
                    <a:pt x="333" y="1472"/>
                  </a:cubicBezTo>
                  <a:close/>
                  <a:moveTo>
                    <a:pt x="305" y="1459"/>
                  </a:moveTo>
                  <a:cubicBezTo>
                    <a:pt x="301" y="1461"/>
                    <a:pt x="294" y="1464"/>
                    <a:pt x="288" y="1460"/>
                  </a:cubicBezTo>
                  <a:cubicBezTo>
                    <a:pt x="283" y="1456"/>
                    <a:pt x="283" y="1448"/>
                    <a:pt x="284" y="1444"/>
                  </a:cubicBezTo>
                  <a:cubicBezTo>
                    <a:pt x="290" y="1449"/>
                    <a:pt x="297" y="1454"/>
                    <a:pt x="305" y="1459"/>
                  </a:cubicBezTo>
                  <a:close/>
                  <a:moveTo>
                    <a:pt x="262" y="1433"/>
                  </a:moveTo>
                  <a:cubicBezTo>
                    <a:pt x="262" y="1433"/>
                    <a:pt x="262" y="1433"/>
                    <a:pt x="262" y="1433"/>
                  </a:cubicBezTo>
                  <a:cubicBezTo>
                    <a:pt x="259" y="1424"/>
                    <a:pt x="266" y="1418"/>
                    <a:pt x="270" y="1415"/>
                  </a:cubicBezTo>
                  <a:cubicBezTo>
                    <a:pt x="270" y="1420"/>
                    <a:pt x="271" y="1425"/>
                    <a:pt x="272" y="1428"/>
                  </a:cubicBezTo>
                  <a:cubicBezTo>
                    <a:pt x="272" y="1428"/>
                    <a:pt x="272" y="1428"/>
                    <a:pt x="272" y="1428"/>
                  </a:cubicBezTo>
                  <a:cubicBezTo>
                    <a:pt x="274" y="1432"/>
                    <a:pt x="277" y="1436"/>
                    <a:pt x="280" y="1440"/>
                  </a:cubicBezTo>
                  <a:cubicBezTo>
                    <a:pt x="275" y="1440"/>
                    <a:pt x="266" y="1441"/>
                    <a:pt x="262" y="1433"/>
                  </a:cubicBezTo>
                  <a:close/>
                  <a:moveTo>
                    <a:pt x="270" y="1409"/>
                  </a:moveTo>
                  <a:cubicBezTo>
                    <a:pt x="266" y="1407"/>
                    <a:pt x="260" y="1402"/>
                    <a:pt x="261" y="1395"/>
                  </a:cubicBezTo>
                  <a:cubicBezTo>
                    <a:pt x="262" y="1388"/>
                    <a:pt x="270" y="1385"/>
                    <a:pt x="274" y="1384"/>
                  </a:cubicBezTo>
                  <a:cubicBezTo>
                    <a:pt x="271" y="1393"/>
                    <a:pt x="270" y="1401"/>
                    <a:pt x="270" y="1409"/>
                  </a:cubicBezTo>
                  <a:close/>
                  <a:moveTo>
                    <a:pt x="269" y="1363"/>
                  </a:moveTo>
                  <a:cubicBezTo>
                    <a:pt x="272" y="1356"/>
                    <a:pt x="280" y="1355"/>
                    <a:pt x="285" y="1355"/>
                  </a:cubicBezTo>
                  <a:cubicBezTo>
                    <a:pt x="281" y="1363"/>
                    <a:pt x="278" y="1371"/>
                    <a:pt x="275" y="1379"/>
                  </a:cubicBezTo>
                  <a:cubicBezTo>
                    <a:pt x="272" y="1376"/>
                    <a:pt x="266" y="1370"/>
                    <a:pt x="269" y="1363"/>
                  </a:cubicBezTo>
                  <a:close/>
                  <a:moveTo>
                    <a:pt x="283" y="1333"/>
                  </a:moveTo>
                  <a:cubicBezTo>
                    <a:pt x="287" y="1326"/>
                    <a:pt x="296" y="1326"/>
                    <a:pt x="301" y="1326"/>
                  </a:cubicBezTo>
                  <a:cubicBezTo>
                    <a:pt x="296" y="1334"/>
                    <a:pt x="291" y="1342"/>
                    <a:pt x="287" y="1349"/>
                  </a:cubicBezTo>
                  <a:cubicBezTo>
                    <a:pt x="284" y="1346"/>
                    <a:pt x="280" y="1339"/>
                    <a:pt x="283" y="1333"/>
                  </a:cubicBezTo>
                  <a:close/>
                  <a:moveTo>
                    <a:pt x="304" y="1304"/>
                  </a:moveTo>
                  <a:cubicBezTo>
                    <a:pt x="310" y="1297"/>
                    <a:pt x="318" y="1299"/>
                    <a:pt x="322" y="1301"/>
                  </a:cubicBezTo>
                  <a:cubicBezTo>
                    <a:pt x="321" y="1302"/>
                    <a:pt x="319" y="1304"/>
                    <a:pt x="318" y="1305"/>
                  </a:cubicBezTo>
                  <a:cubicBezTo>
                    <a:pt x="313" y="1310"/>
                    <a:pt x="309" y="1316"/>
                    <a:pt x="304" y="1322"/>
                  </a:cubicBezTo>
                  <a:cubicBezTo>
                    <a:pt x="302" y="1318"/>
                    <a:pt x="299" y="1310"/>
                    <a:pt x="304" y="1304"/>
                  </a:cubicBezTo>
                  <a:close/>
                  <a:moveTo>
                    <a:pt x="356" y="1247"/>
                  </a:moveTo>
                  <a:cubicBezTo>
                    <a:pt x="354" y="1240"/>
                    <a:pt x="349" y="1234"/>
                    <a:pt x="343" y="1231"/>
                  </a:cubicBezTo>
                  <a:cubicBezTo>
                    <a:pt x="350" y="1230"/>
                    <a:pt x="357" y="1227"/>
                    <a:pt x="364" y="1223"/>
                  </a:cubicBezTo>
                  <a:cubicBezTo>
                    <a:pt x="364" y="1223"/>
                    <a:pt x="364" y="1224"/>
                    <a:pt x="364" y="1224"/>
                  </a:cubicBezTo>
                  <a:cubicBezTo>
                    <a:pt x="370" y="1240"/>
                    <a:pt x="383" y="1244"/>
                    <a:pt x="392" y="1242"/>
                  </a:cubicBezTo>
                  <a:cubicBezTo>
                    <a:pt x="395" y="1242"/>
                    <a:pt x="397" y="1240"/>
                    <a:pt x="400" y="1239"/>
                  </a:cubicBezTo>
                  <a:cubicBezTo>
                    <a:pt x="399" y="1241"/>
                    <a:pt x="399" y="1243"/>
                    <a:pt x="398" y="1245"/>
                  </a:cubicBezTo>
                  <a:cubicBezTo>
                    <a:pt x="398" y="1247"/>
                    <a:pt x="398" y="1249"/>
                    <a:pt x="398" y="1251"/>
                  </a:cubicBezTo>
                  <a:cubicBezTo>
                    <a:pt x="391" y="1253"/>
                    <a:pt x="387" y="1259"/>
                    <a:pt x="385" y="1263"/>
                  </a:cubicBezTo>
                  <a:cubicBezTo>
                    <a:pt x="382" y="1259"/>
                    <a:pt x="375" y="1252"/>
                    <a:pt x="366" y="1255"/>
                  </a:cubicBezTo>
                  <a:cubicBezTo>
                    <a:pt x="356" y="1258"/>
                    <a:pt x="353" y="1270"/>
                    <a:pt x="352" y="1275"/>
                  </a:cubicBezTo>
                  <a:cubicBezTo>
                    <a:pt x="351" y="1275"/>
                    <a:pt x="351" y="1275"/>
                    <a:pt x="350" y="1274"/>
                  </a:cubicBezTo>
                  <a:cubicBezTo>
                    <a:pt x="350" y="1274"/>
                    <a:pt x="351" y="1273"/>
                    <a:pt x="351" y="1272"/>
                  </a:cubicBezTo>
                  <a:cubicBezTo>
                    <a:pt x="355" y="1267"/>
                    <a:pt x="357" y="1261"/>
                    <a:pt x="357" y="1254"/>
                  </a:cubicBezTo>
                  <a:cubicBezTo>
                    <a:pt x="357" y="1252"/>
                    <a:pt x="357" y="1249"/>
                    <a:pt x="356" y="1247"/>
                  </a:cubicBezTo>
                  <a:close/>
                  <a:moveTo>
                    <a:pt x="322" y="1257"/>
                  </a:moveTo>
                  <a:cubicBezTo>
                    <a:pt x="326" y="1261"/>
                    <a:pt x="332" y="1262"/>
                    <a:pt x="337" y="1259"/>
                  </a:cubicBezTo>
                  <a:cubicBezTo>
                    <a:pt x="336" y="1263"/>
                    <a:pt x="333" y="1266"/>
                    <a:pt x="329" y="1268"/>
                  </a:cubicBezTo>
                  <a:cubicBezTo>
                    <a:pt x="326" y="1270"/>
                    <a:pt x="314" y="1276"/>
                    <a:pt x="300" y="1266"/>
                  </a:cubicBezTo>
                  <a:cubicBezTo>
                    <a:pt x="288" y="1258"/>
                    <a:pt x="285" y="1241"/>
                    <a:pt x="291" y="1225"/>
                  </a:cubicBezTo>
                  <a:cubicBezTo>
                    <a:pt x="292" y="1226"/>
                    <a:pt x="294" y="1227"/>
                    <a:pt x="296" y="1228"/>
                  </a:cubicBezTo>
                  <a:cubicBezTo>
                    <a:pt x="304" y="1232"/>
                    <a:pt x="313" y="1234"/>
                    <a:pt x="323" y="1234"/>
                  </a:cubicBezTo>
                  <a:cubicBezTo>
                    <a:pt x="322" y="1235"/>
                    <a:pt x="321" y="1236"/>
                    <a:pt x="320" y="1238"/>
                  </a:cubicBezTo>
                  <a:cubicBezTo>
                    <a:pt x="315" y="1245"/>
                    <a:pt x="317" y="1253"/>
                    <a:pt x="322" y="1257"/>
                  </a:cubicBezTo>
                  <a:close/>
                  <a:moveTo>
                    <a:pt x="298" y="1225"/>
                  </a:moveTo>
                  <a:cubicBezTo>
                    <a:pt x="286" y="1218"/>
                    <a:pt x="278" y="1207"/>
                    <a:pt x="276" y="1191"/>
                  </a:cubicBezTo>
                  <a:cubicBezTo>
                    <a:pt x="276" y="1190"/>
                    <a:pt x="275" y="1189"/>
                    <a:pt x="274" y="1189"/>
                  </a:cubicBezTo>
                  <a:cubicBezTo>
                    <a:pt x="260" y="1189"/>
                    <a:pt x="248" y="1182"/>
                    <a:pt x="241" y="1171"/>
                  </a:cubicBezTo>
                  <a:cubicBezTo>
                    <a:pt x="233" y="1159"/>
                    <a:pt x="233" y="1143"/>
                    <a:pt x="239" y="1130"/>
                  </a:cubicBezTo>
                  <a:cubicBezTo>
                    <a:pt x="239" y="1130"/>
                    <a:pt x="239" y="1129"/>
                    <a:pt x="239" y="1129"/>
                  </a:cubicBezTo>
                  <a:cubicBezTo>
                    <a:pt x="239" y="1128"/>
                    <a:pt x="238" y="1128"/>
                    <a:pt x="237" y="1128"/>
                  </a:cubicBezTo>
                  <a:cubicBezTo>
                    <a:pt x="222" y="1125"/>
                    <a:pt x="209" y="1108"/>
                    <a:pt x="209" y="1090"/>
                  </a:cubicBezTo>
                  <a:cubicBezTo>
                    <a:pt x="209" y="1072"/>
                    <a:pt x="222" y="1055"/>
                    <a:pt x="237" y="1052"/>
                  </a:cubicBezTo>
                  <a:cubicBezTo>
                    <a:pt x="238" y="1052"/>
                    <a:pt x="239" y="1051"/>
                    <a:pt x="239" y="1051"/>
                  </a:cubicBezTo>
                  <a:cubicBezTo>
                    <a:pt x="239" y="1050"/>
                    <a:pt x="239" y="1050"/>
                    <a:pt x="239" y="1049"/>
                  </a:cubicBezTo>
                  <a:cubicBezTo>
                    <a:pt x="233" y="1036"/>
                    <a:pt x="233" y="1021"/>
                    <a:pt x="241" y="1009"/>
                  </a:cubicBezTo>
                  <a:cubicBezTo>
                    <a:pt x="248" y="997"/>
                    <a:pt x="260" y="991"/>
                    <a:pt x="274" y="990"/>
                  </a:cubicBezTo>
                  <a:cubicBezTo>
                    <a:pt x="275" y="990"/>
                    <a:pt x="276" y="990"/>
                    <a:pt x="276" y="989"/>
                  </a:cubicBezTo>
                  <a:cubicBezTo>
                    <a:pt x="278" y="973"/>
                    <a:pt x="286" y="961"/>
                    <a:pt x="298" y="955"/>
                  </a:cubicBezTo>
                  <a:cubicBezTo>
                    <a:pt x="315" y="946"/>
                    <a:pt x="339" y="948"/>
                    <a:pt x="363" y="960"/>
                  </a:cubicBezTo>
                  <a:cubicBezTo>
                    <a:pt x="362" y="964"/>
                    <a:pt x="361" y="968"/>
                    <a:pt x="361" y="972"/>
                  </a:cubicBezTo>
                  <a:cubicBezTo>
                    <a:pt x="341" y="966"/>
                    <a:pt x="322" y="969"/>
                    <a:pt x="310" y="979"/>
                  </a:cubicBezTo>
                  <a:cubicBezTo>
                    <a:pt x="299" y="987"/>
                    <a:pt x="294" y="999"/>
                    <a:pt x="294" y="1011"/>
                  </a:cubicBezTo>
                  <a:cubicBezTo>
                    <a:pt x="294" y="1011"/>
                    <a:pt x="294" y="1011"/>
                    <a:pt x="294" y="1011"/>
                  </a:cubicBezTo>
                  <a:cubicBezTo>
                    <a:pt x="285" y="1013"/>
                    <a:pt x="277" y="1019"/>
                    <a:pt x="272" y="1028"/>
                  </a:cubicBezTo>
                  <a:cubicBezTo>
                    <a:pt x="267" y="1038"/>
                    <a:pt x="266" y="1050"/>
                    <a:pt x="271" y="1060"/>
                  </a:cubicBezTo>
                  <a:cubicBezTo>
                    <a:pt x="260" y="1066"/>
                    <a:pt x="255" y="1077"/>
                    <a:pt x="255" y="1090"/>
                  </a:cubicBezTo>
                  <a:cubicBezTo>
                    <a:pt x="255" y="1103"/>
                    <a:pt x="260" y="1113"/>
                    <a:pt x="271" y="1119"/>
                  </a:cubicBezTo>
                  <a:cubicBezTo>
                    <a:pt x="266" y="1130"/>
                    <a:pt x="267" y="1142"/>
                    <a:pt x="272" y="1152"/>
                  </a:cubicBezTo>
                  <a:cubicBezTo>
                    <a:pt x="277" y="1161"/>
                    <a:pt x="285" y="1167"/>
                    <a:pt x="294" y="1169"/>
                  </a:cubicBezTo>
                  <a:cubicBezTo>
                    <a:pt x="294" y="1169"/>
                    <a:pt x="294" y="1169"/>
                    <a:pt x="294" y="1169"/>
                  </a:cubicBezTo>
                  <a:cubicBezTo>
                    <a:pt x="294" y="1181"/>
                    <a:pt x="299" y="1193"/>
                    <a:pt x="310" y="1201"/>
                  </a:cubicBezTo>
                  <a:cubicBezTo>
                    <a:pt x="322" y="1211"/>
                    <a:pt x="341" y="1213"/>
                    <a:pt x="361" y="1208"/>
                  </a:cubicBezTo>
                  <a:cubicBezTo>
                    <a:pt x="361" y="1212"/>
                    <a:pt x="362" y="1216"/>
                    <a:pt x="363" y="1219"/>
                  </a:cubicBezTo>
                  <a:cubicBezTo>
                    <a:pt x="339" y="1232"/>
                    <a:pt x="315" y="1234"/>
                    <a:pt x="298" y="1225"/>
                  </a:cubicBezTo>
                  <a:close/>
                  <a:moveTo>
                    <a:pt x="248" y="1217"/>
                  </a:moveTo>
                  <a:cubicBezTo>
                    <a:pt x="249" y="1221"/>
                    <a:pt x="253" y="1225"/>
                    <a:pt x="259" y="1226"/>
                  </a:cubicBezTo>
                  <a:cubicBezTo>
                    <a:pt x="257" y="1228"/>
                    <a:pt x="253" y="1230"/>
                    <a:pt x="248" y="1230"/>
                  </a:cubicBezTo>
                  <a:cubicBezTo>
                    <a:pt x="244" y="1230"/>
                    <a:pt x="231" y="1229"/>
                    <a:pt x="224" y="1213"/>
                  </a:cubicBezTo>
                  <a:cubicBezTo>
                    <a:pt x="217" y="1198"/>
                    <a:pt x="222" y="1182"/>
                    <a:pt x="237" y="1171"/>
                  </a:cubicBezTo>
                  <a:cubicBezTo>
                    <a:pt x="237" y="1172"/>
                    <a:pt x="237" y="1172"/>
                    <a:pt x="238" y="1173"/>
                  </a:cubicBezTo>
                  <a:cubicBezTo>
                    <a:pt x="245" y="1185"/>
                    <a:pt x="258" y="1192"/>
                    <a:pt x="272" y="1193"/>
                  </a:cubicBezTo>
                  <a:cubicBezTo>
                    <a:pt x="273" y="1195"/>
                    <a:pt x="273" y="1198"/>
                    <a:pt x="274" y="1200"/>
                  </a:cubicBezTo>
                  <a:cubicBezTo>
                    <a:pt x="268" y="1196"/>
                    <a:pt x="261" y="1196"/>
                    <a:pt x="255" y="1199"/>
                  </a:cubicBezTo>
                  <a:cubicBezTo>
                    <a:pt x="248" y="1202"/>
                    <a:pt x="245" y="1211"/>
                    <a:pt x="248" y="1217"/>
                  </a:cubicBezTo>
                  <a:close/>
                  <a:moveTo>
                    <a:pt x="255" y="981"/>
                  </a:moveTo>
                  <a:cubicBezTo>
                    <a:pt x="261" y="984"/>
                    <a:pt x="268" y="983"/>
                    <a:pt x="274" y="979"/>
                  </a:cubicBezTo>
                  <a:cubicBezTo>
                    <a:pt x="273" y="982"/>
                    <a:pt x="273" y="984"/>
                    <a:pt x="272" y="987"/>
                  </a:cubicBezTo>
                  <a:cubicBezTo>
                    <a:pt x="258" y="987"/>
                    <a:pt x="245" y="995"/>
                    <a:pt x="238" y="1007"/>
                  </a:cubicBezTo>
                  <a:cubicBezTo>
                    <a:pt x="237" y="1007"/>
                    <a:pt x="237" y="1008"/>
                    <a:pt x="237" y="1008"/>
                  </a:cubicBezTo>
                  <a:cubicBezTo>
                    <a:pt x="222" y="997"/>
                    <a:pt x="217" y="981"/>
                    <a:pt x="224" y="967"/>
                  </a:cubicBezTo>
                  <a:cubicBezTo>
                    <a:pt x="231" y="951"/>
                    <a:pt x="244" y="950"/>
                    <a:pt x="248" y="950"/>
                  </a:cubicBezTo>
                  <a:cubicBezTo>
                    <a:pt x="253" y="950"/>
                    <a:pt x="257" y="951"/>
                    <a:pt x="259" y="954"/>
                  </a:cubicBezTo>
                  <a:cubicBezTo>
                    <a:pt x="253" y="954"/>
                    <a:pt x="249" y="958"/>
                    <a:pt x="248" y="963"/>
                  </a:cubicBezTo>
                  <a:cubicBezTo>
                    <a:pt x="245" y="969"/>
                    <a:pt x="248" y="977"/>
                    <a:pt x="255" y="981"/>
                  </a:cubicBezTo>
                  <a:close/>
                  <a:moveTo>
                    <a:pt x="320" y="942"/>
                  </a:moveTo>
                  <a:cubicBezTo>
                    <a:pt x="321" y="943"/>
                    <a:pt x="322" y="944"/>
                    <a:pt x="323" y="945"/>
                  </a:cubicBezTo>
                  <a:cubicBezTo>
                    <a:pt x="313" y="945"/>
                    <a:pt x="304" y="947"/>
                    <a:pt x="296" y="951"/>
                  </a:cubicBezTo>
                  <a:cubicBezTo>
                    <a:pt x="294" y="952"/>
                    <a:pt x="292" y="954"/>
                    <a:pt x="291" y="955"/>
                  </a:cubicBezTo>
                  <a:cubicBezTo>
                    <a:pt x="285" y="938"/>
                    <a:pt x="288" y="922"/>
                    <a:pt x="300" y="914"/>
                  </a:cubicBezTo>
                  <a:cubicBezTo>
                    <a:pt x="314" y="903"/>
                    <a:pt x="326" y="909"/>
                    <a:pt x="329" y="911"/>
                  </a:cubicBezTo>
                  <a:cubicBezTo>
                    <a:pt x="333" y="914"/>
                    <a:pt x="336" y="917"/>
                    <a:pt x="337" y="920"/>
                  </a:cubicBezTo>
                  <a:cubicBezTo>
                    <a:pt x="332" y="917"/>
                    <a:pt x="326" y="919"/>
                    <a:pt x="322" y="922"/>
                  </a:cubicBezTo>
                  <a:cubicBezTo>
                    <a:pt x="317" y="926"/>
                    <a:pt x="315" y="935"/>
                    <a:pt x="320" y="942"/>
                  </a:cubicBezTo>
                  <a:close/>
                  <a:moveTo>
                    <a:pt x="351" y="907"/>
                  </a:moveTo>
                  <a:cubicBezTo>
                    <a:pt x="351" y="907"/>
                    <a:pt x="350" y="906"/>
                    <a:pt x="350" y="905"/>
                  </a:cubicBezTo>
                  <a:cubicBezTo>
                    <a:pt x="351" y="905"/>
                    <a:pt x="351" y="905"/>
                    <a:pt x="352" y="904"/>
                  </a:cubicBezTo>
                  <a:cubicBezTo>
                    <a:pt x="353" y="910"/>
                    <a:pt x="356" y="921"/>
                    <a:pt x="366" y="924"/>
                  </a:cubicBezTo>
                  <a:cubicBezTo>
                    <a:pt x="375" y="927"/>
                    <a:pt x="382" y="921"/>
                    <a:pt x="385" y="916"/>
                  </a:cubicBezTo>
                  <a:cubicBezTo>
                    <a:pt x="387" y="921"/>
                    <a:pt x="391" y="927"/>
                    <a:pt x="398" y="929"/>
                  </a:cubicBezTo>
                  <a:cubicBezTo>
                    <a:pt x="398" y="931"/>
                    <a:pt x="398" y="933"/>
                    <a:pt x="398" y="935"/>
                  </a:cubicBezTo>
                  <a:cubicBezTo>
                    <a:pt x="399" y="937"/>
                    <a:pt x="399" y="939"/>
                    <a:pt x="400" y="941"/>
                  </a:cubicBezTo>
                  <a:cubicBezTo>
                    <a:pt x="397" y="939"/>
                    <a:pt x="395" y="938"/>
                    <a:pt x="392" y="937"/>
                  </a:cubicBezTo>
                  <a:cubicBezTo>
                    <a:pt x="383" y="935"/>
                    <a:pt x="370" y="939"/>
                    <a:pt x="364" y="955"/>
                  </a:cubicBezTo>
                  <a:cubicBezTo>
                    <a:pt x="364" y="956"/>
                    <a:pt x="364" y="956"/>
                    <a:pt x="364" y="956"/>
                  </a:cubicBezTo>
                  <a:cubicBezTo>
                    <a:pt x="357" y="953"/>
                    <a:pt x="350" y="950"/>
                    <a:pt x="343" y="948"/>
                  </a:cubicBezTo>
                  <a:cubicBezTo>
                    <a:pt x="349" y="945"/>
                    <a:pt x="354" y="940"/>
                    <a:pt x="356" y="932"/>
                  </a:cubicBezTo>
                  <a:cubicBezTo>
                    <a:pt x="357" y="930"/>
                    <a:pt x="357" y="928"/>
                    <a:pt x="357" y="925"/>
                  </a:cubicBezTo>
                  <a:cubicBezTo>
                    <a:pt x="357" y="919"/>
                    <a:pt x="355" y="913"/>
                    <a:pt x="351" y="907"/>
                  </a:cubicBezTo>
                  <a:close/>
                  <a:moveTo>
                    <a:pt x="321" y="872"/>
                  </a:moveTo>
                  <a:cubicBezTo>
                    <a:pt x="284" y="832"/>
                    <a:pt x="267" y="775"/>
                    <a:pt x="276" y="753"/>
                  </a:cubicBezTo>
                  <a:cubicBezTo>
                    <a:pt x="276" y="753"/>
                    <a:pt x="276" y="753"/>
                    <a:pt x="276" y="753"/>
                  </a:cubicBezTo>
                  <a:cubicBezTo>
                    <a:pt x="285" y="730"/>
                    <a:pt x="338" y="702"/>
                    <a:pt x="392" y="700"/>
                  </a:cubicBezTo>
                  <a:cubicBezTo>
                    <a:pt x="419" y="699"/>
                    <a:pt x="467" y="704"/>
                    <a:pt x="491" y="748"/>
                  </a:cubicBezTo>
                  <a:cubicBezTo>
                    <a:pt x="488" y="749"/>
                    <a:pt x="485" y="751"/>
                    <a:pt x="482" y="752"/>
                  </a:cubicBezTo>
                  <a:cubicBezTo>
                    <a:pt x="462" y="715"/>
                    <a:pt x="423" y="710"/>
                    <a:pt x="393" y="711"/>
                  </a:cubicBezTo>
                  <a:cubicBezTo>
                    <a:pt x="343" y="715"/>
                    <a:pt x="292" y="741"/>
                    <a:pt x="286" y="757"/>
                  </a:cubicBezTo>
                  <a:cubicBezTo>
                    <a:pt x="286" y="757"/>
                    <a:pt x="286" y="757"/>
                    <a:pt x="286" y="757"/>
                  </a:cubicBezTo>
                  <a:cubicBezTo>
                    <a:pt x="286" y="757"/>
                    <a:pt x="286" y="757"/>
                    <a:pt x="286" y="757"/>
                  </a:cubicBezTo>
                  <a:cubicBezTo>
                    <a:pt x="286" y="757"/>
                    <a:pt x="286" y="757"/>
                    <a:pt x="286" y="757"/>
                  </a:cubicBezTo>
                  <a:cubicBezTo>
                    <a:pt x="286" y="757"/>
                    <a:pt x="286" y="757"/>
                    <a:pt x="286" y="757"/>
                  </a:cubicBezTo>
                  <a:cubicBezTo>
                    <a:pt x="279" y="772"/>
                    <a:pt x="297" y="827"/>
                    <a:pt x="330" y="865"/>
                  </a:cubicBezTo>
                  <a:cubicBezTo>
                    <a:pt x="349" y="887"/>
                    <a:pt x="381" y="910"/>
                    <a:pt x="421" y="898"/>
                  </a:cubicBezTo>
                  <a:cubicBezTo>
                    <a:pt x="422" y="901"/>
                    <a:pt x="423" y="904"/>
                    <a:pt x="425" y="907"/>
                  </a:cubicBezTo>
                  <a:cubicBezTo>
                    <a:pt x="376" y="922"/>
                    <a:pt x="339" y="891"/>
                    <a:pt x="321" y="872"/>
                  </a:cubicBezTo>
                  <a:close/>
                  <a:moveTo>
                    <a:pt x="322" y="879"/>
                  </a:moveTo>
                  <a:cubicBezTo>
                    <a:pt x="318" y="880"/>
                    <a:pt x="310" y="883"/>
                    <a:pt x="304" y="876"/>
                  </a:cubicBezTo>
                  <a:cubicBezTo>
                    <a:pt x="299" y="869"/>
                    <a:pt x="302" y="862"/>
                    <a:pt x="304" y="858"/>
                  </a:cubicBezTo>
                  <a:cubicBezTo>
                    <a:pt x="309" y="864"/>
                    <a:pt x="313" y="869"/>
                    <a:pt x="318" y="874"/>
                  </a:cubicBezTo>
                  <a:cubicBezTo>
                    <a:pt x="319" y="876"/>
                    <a:pt x="321" y="877"/>
                    <a:pt x="322" y="879"/>
                  </a:cubicBezTo>
                  <a:close/>
                  <a:moveTo>
                    <a:pt x="262" y="747"/>
                  </a:moveTo>
                  <a:cubicBezTo>
                    <a:pt x="262" y="747"/>
                    <a:pt x="262" y="747"/>
                    <a:pt x="262" y="747"/>
                  </a:cubicBezTo>
                  <a:cubicBezTo>
                    <a:pt x="266" y="739"/>
                    <a:pt x="275" y="739"/>
                    <a:pt x="280" y="740"/>
                  </a:cubicBezTo>
                  <a:cubicBezTo>
                    <a:pt x="277" y="744"/>
                    <a:pt x="274" y="747"/>
                    <a:pt x="272" y="751"/>
                  </a:cubicBezTo>
                  <a:cubicBezTo>
                    <a:pt x="272" y="751"/>
                    <a:pt x="272" y="751"/>
                    <a:pt x="272" y="751"/>
                  </a:cubicBezTo>
                  <a:cubicBezTo>
                    <a:pt x="271" y="755"/>
                    <a:pt x="270" y="759"/>
                    <a:pt x="270" y="764"/>
                  </a:cubicBezTo>
                  <a:cubicBezTo>
                    <a:pt x="266" y="761"/>
                    <a:pt x="259" y="755"/>
                    <a:pt x="262" y="747"/>
                  </a:cubicBezTo>
                  <a:close/>
                  <a:moveTo>
                    <a:pt x="274" y="795"/>
                  </a:moveTo>
                  <a:cubicBezTo>
                    <a:pt x="270" y="794"/>
                    <a:pt x="262" y="792"/>
                    <a:pt x="261" y="785"/>
                  </a:cubicBezTo>
                  <a:cubicBezTo>
                    <a:pt x="260" y="778"/>
                    <a:pt x="266" y="773"/>
                    <a:pt x="270" y="771"/>
                  </a:cubicBezTo>
                  <a:cubicBezTo>
                    <a:pt x="270" y="778"/>
                    <a:pt x="271" y="787"/>
                    <a:pt x="274" y="795"/>
                  </a:cubicBezTo>
                  <a:close/>
                  <a:moveTo>
                    <a:pt x="301" y="853"/>
                  </a:moveTo>
                  <a:cubicBezTo>
                    <a:pt x="296" y="853"/>
                    <a:pt x="287" y="853"/>
                    <a:pt x="283" y="847"/>
                  </a:cubicBezTo>
                  <a:cubicBezTo>
                    <a:pt x="280" y="841"/>
                    <a:pt x="284" y="833"/>
                    <a:pt x="287" y="830"/>
                  </a:cubicBezTo>
                  <a:cubicBezTo>
                    <a:pt x="291" y="838"/>
                    <a:pt x="296" y="846"/>
                    <a:pt x="301" y="853"/>
                  </a:cubicBezTo>
                  <a:close/>
                  <a:moveTo>
                    <a:pt x="285" y="825"/>
                  </a:moveTo>
                  <a:cubicBezTo>
                    <a:pt x="280" y="825"/>
                    <a:pt x="272" y="824"/>
                    <a:pt x="269" y="817"/>
                  </a:cubicBezTo>
                  <a:cubicBezTo>
                    <a:pt x="266" y="810"/>
                    <a:pt x="272" y="804"/>
                    <a:pt x="275" y="801"/>
                  </a:cubicBezTo>
                  <a:cubicBezTo>
                    <a:pt x="278" y="809"/>
                    <a:pt x="281" y="817"/>
                    <a:pt x="285" y="825"/>
                  </a:cubicBezTo>
                  <a:close/>
                  <a:moveTo>
                    <a:pt x="288" y="719"/>
                  </a:moveTo>
                  <a:cubicBezTo>
                    <a:pt x="294" y="715"/>
                    <a:pt x="301" y="718"/>
                    <a:pt x="305" y="721"/>
                  </a:cubicBezTo>
                  <a:cubicBezTo>
                    <a:pt x="297" y="725"/>
                    <a:pt x="290" y="730"/>
                    <a:pt x="284" y="735"/>
                  </a:cubicBezTo>
                  <a:cubicBezTo>
                    <a:pt x="283" y="731"/>
                    <a:pt x="283" y="724"/>
                    <a:pt x="288" y="719"/>
                  </a:cubicBezTo>
                  <a:close/>
                  <a:moveTo>
                    <a:pt x="317" y="702"/>
                  </a:moveTo>
                  <a:cubicBezTo>
                    <a:pt x="324" y="699"/>
                    <a:pt x="330" y="705"/>
                    <a:pt x="333" y="708"/>
                  </a:cubicBezTo>
                  <a:cubicBezTo>
                    <a:pt x="325" y="711"/>
                    <a:pt x="317" y="714"/>
                    <a:pt x="310" y="718"/>
                  </a:cubicBezTo>
                  <a:cubicBezTo>
                    <a:pt x="309" y="714"/>
                    <a:pt x="310" y="705"/>
                    <a:pt x="317" y="702"/>
                  </a:cubicBezTo>
                  <a:close/>
                  <a:moveTo>
                    <a:pt x="339" y="706"/>
                  </a:moveTo>
                  <a:cubicBezTo>
                    <a:pt x="339" y="701"/>
                    <a:pt x="341" y="693"/>
                    <a:pt x="348" y="691"/>
                  </a:cubicBezTo>
                  <a:cubicBezTo>
                    <a:pt x="355" y="689"/>
                    <a:pt x="362" y="696"/>
                    <a:pt x="365" y="699"/>
                  </a:cubicBezTo>
                  <a:cubicBezTo>
                    <a:pt x="356" y="701"/>
                    <a:pt x="347" y="703"/>
                    <a:pt x="339" y="706"/>
                  </a:cubicBezTo>
                  <a:close/>
                  <a:moveTo>
                    <a:pt x="371" y="698"/>
                  </a:moveTo>
                  <a:cubicBezTo>
                    <a:pt x="372" y="694"/>
                    <a:pt x="375" y="686"/>
                    <a:pt x="383" y="685"/>
                  </a:cubicBezTo>
                  <a:cubicBezTo>
                    <a:pt x="392" y="684"/>
                    <a:pt x="396" y="692"/>
                    <a:pt x="398" y="696"/>
                  </a:cubicBezTo>
                  <a:cubicBezTo>
                    <a:pt x="396" y="696"/>
                    <a:pt x="394" y="696"/>
                    <a:pt x="392" y="696"/>
                  </a:cubicBezTo>
                  <a:cubicBezTo>
                    <a:pt x="385" y="696"/>
                    <a:pt x="378" y="697"/>
                    <a:pt x="371" y="698"/>
                  </a:cubicBezTo>
                  <a:close/>
                  <a:moveTo>
                    <a:pt x="404" y="696"/>
                  </a:moveTo>
                  <a:cubicBezTo>
                    <a:pt x="406" y="694"/>
                    <a:pt x="407" y="692"/>
                    <a:pt x="410" y="690"/>
                  </a:cubicBezTo>
                  <a:cubicBezTo>
                    <a:pt x="417" y="695"/>
                    <a:pt x="424" y="697"/>
                    <a:pt x="432" y="697"/>
                  </a:cubicBezTo>
                  <a:cubicBezTo>
                    <a:pt x="433" y="698"/>
                    <a:pt x="433" y="699"/>
                    <a:pt x="433" y="700"/>
                  </a:cubicBezTo>
                  <a:cubicBezTo>
                    <a:pt x="424" y="698"/>
                    <a:pt x="414" y="696"/>
                    <a:pt x="404" y="696"/>
                  </a:cubicBezTo>
                  <a:close/>
                  <a:moveTo>
                    <a:pt x="461" y="661"/>
                  </a:moveTo>
                  <a:cubicBezTo>
                    <a:pt x="468" y="665"/>
                    <a:pt x="475" y="668"/>
                    <a:pt x="482" y="671"/>
                  </a:cubicBezTo>
                  <a:cubicBezTo>
                    <a:pt x="482" y="671"/>
                    <a:pt x="482" y="671"/>
                    <a:pt x="482" y="671"/>
                  </a:cubicBezTo>
                  <a:cubicBezTo>
                    <a:pt x="474" y="687"/>
                    <a:pt x="481" y="699"/>
                    <a:pt x="488" y="704"/>
                  </a:cubicBezTo>
                  <a:cubicBezTo>
                    <a:pt x="491" y="706"/>
                    <a:pt x="494" y="707"/>
                    <a:pt x="497" y="707"/>
                  </a:cubicBezTo>
                  <a:cubicBezTo>
                    <a:pt x="495" y="708"/>
                    <a:pt x="493" y="709"/>
                    <a:pt x="491" y="710"/>
                  </a:cubicBezTo>
                  <a:cubicBezTo>
                    <a:pt x="490" y="712"/>
                    <a:pt x="488" y="713"/>
                    <a:pt x="487" y="715"/>
                  </a:cubicBezTo>
                  <a:cubicBezTo>
                    <a:pt x="481" y="711"/>
                    <a:pt x="473" y="712"/>
                    <a:pt x="469" y="714"/>
                  </a:cubicBezTo>
                  <a:cubicBezTo>
                    <a:pt x="470" y="709"/>
                    <a:pt x="470" y="699"/>
                    <a:pt x="461" y="694"/>
                  </a:cubicBezTo>
                  <a:cubicBezTo>
                    <a:pt x="451" y="690"/>
                    <a:pt x="442" y="696"/>
                    <a:pt x="437" y="699"/>
                  </a:cubicBezTo>
                  <a:cubicBezTo>
                    <a:pt x="437" y="698"/>
                    <a:pt x="436" y="698"/>
                    <a:pt x="436" y="697"/>
                  </a:cubicBezTo>
                  <a:cubicBezTo>
                    <a:pt x="437" y="697"/>
                    <a:pt x="438" y="696"/>
                    <a:pt x="438" y="696"/>
                  </a:cubicBezTo>
                  <a:cubicBezTo>
                    <a:pt x="445" y="695"/>
                    <a:pt x="451" y="692"/>
                    <a:pt x="455" y="688"/>
                  </a:cubicBezTo>
                  <a:cubicBezTo>
                    <a:pt x="457" y="686"/>
                    <a:pt x="459" y="684"/>
                    <a:pt x="460" y="682"/>
                  </a:cubicBezTo>
                  <a:cubicBezTo>
                    <a:pt x="464" y="676"/>
                    <a:pt x="464" y="668"/>
                    <a:pt x="461" y="661"/>
                  </a:cubicBezTo>
                  <a:close/>
                  <a:moveTo>
                    <a:pt x="475" y="581"/>
                  </a:moveTo>
                  <a:cubicBezTo>
                    <a:pt x="470" y="575"/>
                    <a:pt x="469" y="566"/>
                    <a:pt x="471" y="556"/>
                  </a:cubicBezTo>
                  <a:cubicBezTo>
                    <a:pt x="475" y="546"/>
                    <a:pt x="483" y="538"/>
                    <a:pt x="493" y="535"/>
                  </a:cubicBezTo>
                  <a:cubicBezTo>
                    <a:pt x="494" y="534"/>
                    <a:pt x="494" y="533"/>
                    <a:pt x="494" y="532"/>
                  </a:cubicBezTo>
                  <a:cubicBezTo>
                    <a:pt x="491" y="521"/>
                    <a:pt x="494" y="510"/>
                    <a:pt x="502" y="502"/>
                  </a:cubicBezTo>
                  <a:cubicBezTo>
                    <a:pt x="511" y="493"/>
                    <a:pt x="521" y="490"/>
                    <a:pt x="532" y="494"/>
                  </a:cubicBezTo>
                  <a:cubicBezTo>
                    <a:pt x="533" y="494"/>
                    <a:pt x="534" y="493"/>
                    <a:pt x="535" y="492"/>
                  </a:cubicBezTo>
                  <a:cubicBezTo>
                    <a:pt x="538" y="482"/>
                    <a:pt x="546" y="474"/>
                    <a:pt x="557" y="471"/>
                  </a:cubicBezTo>
                  <a:cubicBezTo>
                    <a:pt x="566" y="468"/>
                    <a:pt x="575" y="470"/>
                    <a:pt x="582" y="475"/>
                  </a:cubicBezTo>
                  <a:cubicBezTo>
                    <a:pt x="582" y="476"/>
                    <a:pt x="583" y="476"/>
                    <a:pt x="584" y="475"/>
                  </a:cubicBezTo>
                  <a:cubicBezTo>
                    <a:pt x="592" y="466"/>
                    <a:pt x="604" y="462"/>
                    <a:pt x="616" y="463"/>
                  </a:cubicBezTo>
                  <a:cubicBezTo>
                    <a:pt x="632" y="465"/>
                    <a:pt x="646" y="476"/>
                    <a:pt x="656" y="494"/>
                  </a:cubicBezTo>
                  <a:cubicBezTo>
                    <a:pt x="654" y="496"/>
                    <a:pt x="653" y="497"/>
                    <a:pt x="652" y="499"/>
                  </a:cubicBezTo>
                  <a:cubicBezTo>
                    <a:pt x="636" y="476"/>
                    <a:pt x="620" y="474"/>
                    <a:pt x="611" y="474"/>
                  </a:cubicBezTo>
                  <a:cubicBezTo>
                    <a:pt x="601" y="475"/>
                    <a:pt x="591" y="481"/>
                    <a:pt x="586" y="491"/>
                  </a:cubicBezTo>
                  <a:cubicBezTo>
                    <a:pt x="578" y="483"/>
                    <a:pt x="567" y="485"/>
                    <a:pt x="560" y="488"/>
                  </a:cubicBezTo>
                  <a:cubicBezTo>
                    <a:pt x="551" y="493"/>
                    <a:pt x="546" y="501"/>
                    <a:pt x="546" y="509"/>
                  </a:cubicBezTo>
                  <a:cubicBezTo>
                    <a:pt x="534" y="505"/>
                    <a:pt x="523" y="510"/>
                    <a:pt x="516" y="516"/>
                  </a:cubicBezTo>
                  <a:cubicBezTo>
                    <a:pt x="516" y="516"/>
                    <a:pt x="516" y="516"/>
                    <a:pt x="516" y="516"/>
                  </a:cubicBezTo>
                  <a:cubicBezTo>
                    <a:pt x="516" y="516"/>
                    <a:pt x="516" y="516"/>
                    <a:pt x="516" y="516"/>
                  </a:cubicBezTo>
                  <a:cubicBezTo>
                    <a:pt x="510" y="522"/>
                    <a:pt x="505" y="534"/>
                    <a:pt x="510" y="545"/>
                  </a:cubicBezTo>
                  <a:cubicBezTo>
                    <a:pt x="501" y="546"/>
                    <a:pt x="493" y="551"/>
                    <a:pt x="489" y="560"/>
                  </a:cubicBezTo>
                  <a:cubicBezTo>
                    <a:pt x="485" y="567"/>
                    <a:pt x="484" y="577"/>
                    <a:pt x="491" y="586"/>
                  </a:cubicBezTo>
                  <a:cubicBezTo>
                    <a:pt x="482" y="591"/>
                    <a:pt x="476" y="600"/>
                    <a:pt x="475" y="611"/>
                  </a:cubicBezTo>
                  <a:cubicBezTo>
                    <a:pt x="474" y="620"/>
                    <a:pt x="476" y="636"/>
                    <a:pt x="499" y="652"/>
                  </a:cubicBezTo>
                  <a:cubicBezTo>
                    <a:pt x="497" y="653"/>
                    <a:pt x="496" y="654"/>
                    <a:pt x="494" y="655"/>
                  </a:cubicBezTo>
                  <a:cubicBezTo>
                    <a:pt x="476" y="645"/>
                    <a:pt x="465" y="631"/>
                    <a:pt x="463" y="616"/>
                  </a:cubicBezTo>
                  <a:cubicBezTo>
                    <a:pt x="462" y="604"/>
                    <a:pt x="466" y="592"/>
                    <a:pt x="475" y="584"/>
                  </a:cubicBezTo>
                  <a:cubicBezTo>
                    <a:pt x="476" y="583"/>
                    <a:pt x="476" y="582"/>
                    <a:pt x="475" y="581"/>
                  </a:cubicBezTo>
                  <a:close/>
                  <a:moveTo>
                    <a:pt x="747" y="262"/>
                  </a:moveTo>
                  <a:cubicBezTo>
                    <a:pt x="755" y="259"/>
                    <a:pt x="762" y="266"/>
                    <a:pt x="765" y="270"/>
                  </a:cubicBezTo>
                  <a:cubicBezTo>
                    <a:pt x="760" y="270"/>
                    <a:pt x="755" y="271"/>
                    <a:pt x="751" y="272"/>
                  </a:cubicBezTo>
                  <a:cubicBezTo>
                    <a:pt x="751" y="272"/>
                    <a:pt x="751" y="272"/>
                    <a:pt x="751" y="272"/>
                  </a:cubicBezTo>
                  <a:cubicBezTo>
                    <a:pt x="748" y="274"/>
                    <a:pt x="744" y="276"/>
                    <a:pt x="740" y="280"/>
                  </a:cubicBezTo>
                  <a:cubicBezTo>
                    <a:pt x="739" y="275"/>
                    <a:pt x="739" y="266"/>
                    <a:pt x="747" y="262"/>
                  </a:cubicBezTo>
                  <a:close/>
                  <a:moveTo>
                    <a:pt x="753" y="276"/>
                  </a:moveTo>
                  <a:cubicBezTo>
                    <a:pt x="753" y="276"/>
                    <a:pt x="753" y="276"/>
                    <a:pt x="753" y="276"/>
                  </a:cubicBezTo>
                  <a:cubicBezTo>
                    <a:pt x="775" y="266"/>
                    <a:pt x="832" y="284"/>
                    <a:pt x="872" y="320"/>
                  </a:cubicBezTo>
                  <a:cubicBezTo>
                    <a:pt x="892" y="339"/>
                    <a:pt x="922" y="376"/>
                    <a:pt x="908" y="424"/>
                  </a:cubicBezTo>
                  <a:cubicBezTo>
                    <a:pt x="905" y="423"/>
                    <a:pt x="902" y="422"/>
                    <a:pt x="899" y="421"/>
                  </a:cubicBezTo>
                  <a:cubicBezTo>
                    <a:pt x="910" y="381"/>
                    <a:pt x="887" y="349"/>
                    <a:pt x="865" y="330"/>
                  </a:cubicBezTo>
                  <a:cubicBezTo>
                    <a:pt x="827" y="296"/>
                    <a:pt x="772" y="279"/>
                    <a:pt x="757" y="286"/>
                  </a:cubicBezTo>
                  <a:cubicBezTo>
                    <a:pt x="757" y="286"/>
                    <a:pt x="757" y="286"/>
                    <a:pt x="757" y="286"/>
                  </a:cubicBezTo>
                  <a:cubicBezTo>
                    <a:pt x="757" y="286"/>
                    <a:pt x="757" y="286"/>
                    <a:pt x="757" y="286"/>
                  </a:cubicBezTo>
                  <a:cubicBezTo>
                    <a:pt x="757" y="286"/>
                    <a:pt x="757" y="286"/>
                    <a:pt x="757" y="286"/>
                  </a:cubicBezTo>
                  <a:cubicBezTo>
                    <a:pt x="757" y="286"/>
                    <a:pt x="757" y="286"/>
                    <a:pt x="757" y="286"/>
                  </a:cubicBezTo>
                  <a:cubicBezTo>
                    <a:pt x="742" y="291"/>
                    <a:pt x="715" y="343"/>
                    <a:pt x="712" y="393"/>
                  </a:cubicBezTo>
                  <a:cubicBezTo>
                    <a:pt x="710" y="423"/>
                    <a:pt x="716" y="461"/>
                    <a:pt x="752" y="482"/>
                  </a:cubicBezTo>
                  <a:cubicBezTo>
                    <a:pt x="751" y="484"/>
                    <a:pt x="750" y="487"/>
                    <a:pt x="748" y="490"/>
                  </a:cubicBezTo>
                  <a:cubicBezTo>
                    <a:pt x="704" y="466"/>
                    <a:pt x="699" y="418"/>
                    <a:pt x="700" y="392"/>
                  </a:cubicBezTo>
                  <a:cubicBezTo>
                    <a:pt x="702" y="338"/>
                    <a:pt x="730" y="285"/>
                    <a:pt x="753" y="276"/>
                  </a:cubicBezTo>
                  <a:close/>
                  <a:moveTo>
                    <a:pt x="771" y="269"/>
                  </a:moveTo>
                  <a:cubicBezTo>
                    <a:pt x="773" y="266"/>
                    <a:pt x="778" y="260"/>
                    <a:pt x="785" y="261"/>
                  </a:cubicBezTo>
                  <a:cubicBezTo>
                    <a:pt x="792" y="262"/>
                    <a:pt x="795" y="269"/>
                    <a:pt x="796" y="273"/>
                  </a:cubicBezTo>
                  <a:cubicBezTo>
                    <a:pt x="787" y="271"/>
                    <a:pt x="778" y="270"/>
                    <a:pt x="771" y="269"/>
                  </a:cubicBezTo>
                  <a:close/>
                  <a:moveTo>
                    <a:pt x="801" y="275"/>
                  </a:moveTo>
                  <a:cubicBezTo>
                    <a:pt x="804" y="272"/>
                    <a:pt x="810" y="266"/>
                    <a:pt x="817" y="269"/>
                  </a:cubicBezTo>
                  <a:cubicBezTo>
                    <a:pt x="824" y="272"/>
                    <a:pt x="825" y="280"/>
                    <a:pt x="825" y="284"/>
                  </a:cubicBezTo>
                  <a:cubicBezTo>
                    <a:pt x="817" y="281"/>
                    <a:pt x="809" y="278"/>
                    <a:pt x="801" y="275"/>
                  </a:cubicBezTo>
                  <a:close/>
                  <a:moveTo>
                    <a:pt x="830" y="287"/>
                  </a:moveTo>
                  <a:cubicBezTo>
                    <a:pt x="834" y="284"/>
                    <a:pt x="841" y="279"/>
                    <a:pt x="847" y="283"/>
                  </a:cubicBezTo>
                  <a:cubicBezTo>
                    <a:pt x="853" y="287"/>
                    <a:pt x="854" y="296"/>
                    <a:pt x="853" y="301"/>
                  </a:cubicBezTo>
                  <a:cubicBezTo>
                    <a:pt x="846" y="295"/>
                    <a:pt x="838" y="291"/>
                    <a:pt x="830" y="287"/>
                  </a:cubicBezTo>
                  <a:close/>
                  <a:moveTo>
                    <a:pt x="858" y="304"/>
                  </a:moveTo>
                  <a:cubicBezTo>
                    <a:pt x="862" y="302"/>
                    <a:pt x="870" y="298"/>
                    <a:pt x="876" y="304"/>
                  </a:cubicBezTo>
                  <a:cubicBezTo>
                    <a:pt x="883" y="309"/>
                    <a:pt x="881" y="318"/>
                    <a:pt x="879" y="322"/>
                  </a:cubicBezTo>
                  <a:cubicBezTo>
                    <a:pt x="878" y="320"/>
                    <a:pt x="876" y="319"/>
                    <a:pt x="875" y="318"/>
                  </a:cubicBezTo>
                  <a:cubicBezTo>
                    <a:pt x="869" y="313"/>
                    <a:pt x="864" y="308"/>
                    <a:pt x="858" y="304"/>
                  </a:cubicBezTo>
                  <a:close/>
                  <a:moveTo>
                    <a:pt x="920" y="337"/>
                  </a:moveTo>
                  <a:cubicBezTo>
                    <a:pt x="917" y="336"/>
                    <a:pt x="914" y="333"/>
                    <a:pt x="911" y="329"/>
                  </a:cubicBezTo>
                  <a:cubicBezTo>
                    <a:pt x="909" y="326"/>
                    <a:pt x="904" y="314"/>
                    <a:pt x="914" y="299"/>
                  </a:cubicBezTo>
                  <a:cubicBezTo>
                    <a:pt x="922" y="288"/>
                    <a:pt x="938" y="284"/>
                    <a:pt x="955" y="290"/>
                  </a:cubicBezTo>
                  <a:cubicBezTo>
                    <a:pt x="954" y="292"/>
                    <a:pt x="953" y="294"/>
                    <a:pt x="952" y="296"/>
                  </a:cubicBezTo>
                  <a:cubicBezTo>
                    <a:pt x="948" y="304"/>
                    <a:pt x="946" y="313"/>
                    <a:pt x="946" y="323"/>
                  </a:cubicBezTo>
                  <a:cubicBezTo>
                    <a:pt x="945" y="322"/>
                    <a:pt x="943" y="320"/>
                    <a:pt x="942" y="319"/>
                  </a:cubicBezTo>
                  <a:cubicBezTo>
                    <a:pt x="935" y="315"/>
                    <a:pt x="927" y="317"/>
                    <a:pt x="922" y="322"/>
                  </a:cubicBezTo>
                  <a:cubicBezTo>
                    <a:pt x="919" y="326"/>
                    <a:pt x="918" y="331"/>
                    <a:pt x="920" y="337"/>
                  </a:cubicBezTo>
                  <a:close/>
                  <a:moveTo>
                    <a:pt x="1258" y="322"/>
                  </a:moveTo>
                  <a:cubicBezTo>
                    <a:pt x="1253" y="317"/>
                    <a:pt x="1245" y="315"/>
                    <a:pt x="1238" y="319"/>
                  </a:cubicBezTo>
                  <a:cubicBezTo>
                    <a:pt x="1237" y="320"/>
                    <a:pt x="1235" y="322"/>
                    <a:pt x="1234" y="323"/>
                  </a:cubicBezTo>
                  <a:cubicBezTo>
                    <a:pt x="1234" y="313"/>
                    <a:pt x="1232" y="304"/>
                    <a:pt x="1228" y="296"/>
                  </a:cubicBezTo>
                  <a:cubicBezTo>
                    <a:pt x="1227" y="294"/>
                    <a:pt x="1226" y="292"/>
                    <a:pt x="1225" y="290"/>
                  </a:cubicBezTo>
                  <a:cubicBezTo>
                    <a:pt x="1242" y="284"/>
                    <a:pt x="1258" y="288"/>
                    <a:pt x="1266" y="299"/>
                  </a:cubicBezTo>
                  <a:cubicBezTo>
                    <a:pt x="1276" y="314"/>
                    <a:pt x="1271" y="326"/>
                    <a:pt x="1269" y="329"/>
                  </a:cubicBezTo>
                  <a:cubicBezTo>
                    <a:pt x="1266" y="333"/>
                    <a:pt x="1263" y="336"/>
                    <a:pt x="1260" y="337"/>
                  </a:cubicBezTo>
                  <a:cubicBezTo>
                    <a:pt x="1262" y="331"/>
                    <a:pt x="1261" y="326"/>
                    <a:pt x="1258" y="322"/>
                  </a:cubicBezTo>
                  <a:close/>
                  <a:moveTo>
                    <a:pt x="1308" y="320"/>
                  </a:moveTo>
                  <a:cubicBezTo>
                    <a:pt x="1348" y="284"/>
                    <a:pt x="1405" y="266"/>
                    <a:pt x="1427" y="276"/>
                  </a:cubicBezTo>
                  <a:cubicBezTo>
                    <a:pt x="1450" y="285"/>
                    <a:pt x="1478" y="338"/>
                    <a:pt x="1480" y="392"/>
                  </a:cubicBezTo>
                  <a:cubicBezTo>
                    <a:pt x="1481" y="418"/>
                    <a:pt x="1476" y="466"/>
                    <a:pt x="1432" y="490"/>
                  </a:cubicBezTo>
                  <a:cubicBezTo>
                    <a:pt x="1430" y="487"/>
                    <a:pt x="1429" y="484"/>
                    <a:pt x="1428" y="482"/>
                  </a:cubicBezTo>
                  <a:cubicBezTo>
                    <a:pt x="1464" y="461"/>
                    <a:pt x="1470" y="423"/>
                    <a:pt x="1468" y="393"/>
                  </a:cubicBezTo>
                  <a:cubicBezTo>
                    <a:pt x="1465" y="343"/>
                    <a:pt x="1438" y="292"/>
                    <a:pt x="1423" y="286"/>
                  </a:cubicBezTo>
                  <a:cubicBezTo>
                    <a:pt x="1423" y="286"/>
                    <a:pt x="1423" y="286"/>
                    <a:pt x="1423" y="286"/>
                  </a:cubicBezTo>
                  <a:cubicBezTo>
                    <a:pt x="1423" y="286"/>
                    <a:pt x="1423" y="286"/>
                    <a:pt x="1423" y="286"/>
                  </a:cubicBezTo>
                  <a:cubicBezTo>
                    <a:pt x="1423" y="286"/>
                    <a:pt x="1423" y="286"/>
                    <a:pt x="1423" y="286"/>
                  </a:cubicBezTo>
                  <a:cubicBezTo>
                    <a:pt x="1423" y="286"/>
                    <a:pt x="1423" y="286"/>
                    <a:pt x="1423" y="286"/>
                  </a:cubicBezTo>
                  <a:cubicBezTo>
                    <a:pt x="1408" y="279"/>
                    <a:pt x="1353" y="296"/>
                    <a:pt x="1315" y="330"/>
                  </a:cubicBezTo>
                  <a:cubicBezTo>
                    <a:pt x="1293" y="349"/>
                    <a:pt x="1270" y="381"/>
                    <a:pt x="1281" y="421"/>
                  </a:cubicBezTo>
                  <a:cubicBezTo>
                    <a:pt x="1278" y="422"/>
                    <a:pt x="1275" y="423"/>
                    <a:pt x="1272" y="424"/>
                  </a:cubicBezTo>
                  <a:cubicBezTo>
                    <a:pt x="1258" y="376"/>
                    <a:pt x="1288" y="339"/>
                    <a:pt x="1308" y="320"/>
                  </a:cubicBezTo>
                  <a:close/>
                  <a:moveTo>
                    <a:pt x="1304" y="304"/>
                  </a:moveTo>
                  <a:cubicBezTo>
                    <a:pt x="1310" y="298"/>
                    <a:pt x="1318" y="302"/>
                    <a:pt x="1322" y="304"/>
                  </a:cubicBezTo>
                  <a:cubicBezTo>
                    <a:pt x="1316" y="308"/>
                    <a:pt x="1311" y="313"/>
                    <a:pt x="1305" y="318"/>
                  </a:cubicBezTo>
                  <a:cubicBezTo>
                    <a:pt x="1304" y="319"/>
                    <a:pt x="1302" y="320"/>
                    <a:pt x="1301" y="322"/>
                  </a:cubicBezTo>
                  <a:cubicBezTo>
                    <a:pt x="1299" y="318"/>
                    <a:pt x="1297" y="309"/>
                    <a:pt x="1304" y="304"/>
                  </a:cubicBezTo>
                  <a:close/>
                  <a:moveTo>
                    <a:pt x="1333" y="283"/>
                  </a:moveTo>
                  <a:cubicBezTo>
                    <a:pt x="1339" y="279"/>
                    <a:pt x="1346" y="284"/>
                    <a:pt x="1350" y="287"/>
                  </a:cubicBezTo>
                  <a:cubicBezTo>
                    <a:pt x="1342" y="291"/>
                    <a:pt x="1334" y="295"/>
                    <a:pt x="1327" y="301"/>
                  </a:cubicBezTo>
                  <a:cubicBezTo>
                    <a:pt x="1326" y="296"/>
                    <a:pt x="1327" y="287"/>
                    <a:pt x="1333" y="283"/>
                  </a:cubicBezTo>
                  <a:close/>
                  <a:moveTo>
                    <a:pt x="1355" y="284"/>
                  </a:moveTo>
                  <a:cubicBezTo>
                    <a:pt x="1355" y="280"/>
                    <a:pt x="1356" y="272"/>
                    <a:pt x="1363" y="269"/>
                  </a:cubicBezTo>
                  <a:cubicBezTo>
                    <a:pt x="1370" y="266"/>
                    <a:pt x="1376" y="272"/>
                    <a:pt x="1379" y="275"/>
                  </a:cubicBezTo>
                  <a:cubicBezTo>
                    <a:pt x="1371" y="278"/>
                    <a:pt x="1363" y="281"/>
                    <a:pt x="1355" y="284"/>
                  </a:cubicBezTo>
                  <a:close/>
                  <a:moveTo>
                    <a:pt x="1384" y="273"/>
                  </a:moveTo>
                  <a:cubicBezTo>
                    <a:pt x="1385" y="269"/>
                    <a:pt x="1388" y="262"/>
                    <a:pt x="1395" y="261"/>
                  </a:cubicBezTo>
                  <a:cubicBezTo>
                    <a:pt x="1402" y="260"/>
                    <a:pt x="1407" y="266"/>
                    <a:pt x="1409" y="269"/>
                  </a:cubicBezTo>
                  <a:cubicBezTo>
                    <a:pt x="1402" y="270"/>
                    <a:pt x="1393" y="271"/>
                    <a:pt x="1384" y="273"/>
                  </a:cubicBezTo>
                  <a:close/>
                  <a:moveTo>
                    <a:pt x="1433" y="262"/>
                  </a:moveTo>
                  <a:cubicBezTo>
                    <a:pt x="1441" y="266"/>
                    <a:pt x="1441" y="275"/>
                    <a:pt x="1440" y="280"/>
                  </a:cubicBezTo>
                  <a:cubicBezTo>
                    <a:pt x="1436" y="276"/>
                    <a:pt x="1432" y="274"/>
                    <a:pt x="1429" y="272"/>
                  </a:cubicBezTo>
                  <a:cubicBezTo>
                    <a:pt x="1425" y="271"/>
                    <a:pt x="1421" y="270"/>
                    <a:pt x="1415" y="270"/>
                  </a:cubicBezTo>
                  <a:cubicBezTo>
                    <a:pt x="1418" y="266"/>
                    <a:pt x="1425" y="259"/>
                    <a:pt x="1433" y="262"/>
                  </a:cubicBezTo>
                  <a:close/>
                  <a:moveTo>
                    <a:pt x="1687" y="535"/>
                  </a:moveTo>
                  <a:cubicBezTo>
                    <a:pt x="1697" y="538"/>
                    <a:pt x="1705" y="546"/>
                    <a:pt x="1709" y="556"/>
                  </a:cubicBezTo>
                  <a:cubicBezTo>
                    <a:pt x="1711" y="566"/>
                    <a:pt x="1710" y="575"/>
                    <a:pt x="1705" y="581"/>
                  </a:cubicBezTo>
                  <a:cubicBezTo>
                    <a:pt x="1704" y="582"/>
                    <a:pt x="1704" y="583"/>
                    <a:pt x="1705" y="584"/>
                  </a:cubicBezTo>
                  <a:cubicBezTo>
                    <a:pt x="1714" y="592"/>
                    <a:pt x="1718" y="604"/>
                    <a:pt x="1717" y="616"/>
                  </a:cubicBezTo>
                  <a:cubicBezTo>
                    <a:pt x="1715" y="631"/>
                    <a:pt x="1704" y="645"/>
                    <a:pt x="1686" y="655"/>
                  </a:cubicBezTo>
                  <a:cubicBezTo>
                    <a:pt x="1684" y="654"/>
                    <a:pt x="1683" y="653"/>
                    <a:pt x="1681" y="652"/>
                  </a:cubicBezTo>
                  <a:cubicBezTo>
                    <a:pt x="1704" y="636"/>
                    <a:pt x="1706" y="619"/>
                    <a:pt x="1705" y="611"/>
                  </a:cubicBezTo>
                  <a:cubicBezTo>
                    <a:pt x="1705" y="600"/>
                    <a:pt x="1698" y="591"/>
                    <a:pt x="1689" y="586"/>
                  </a:cubicBezTo>
                  <a:cubicBezTo>
                    <a:pt x="1696" y="577"/>
                    <a:pt x="1695" y="567"/>
                    <a:pt x="1691" y="560"/>
                  </a:cubicBezTo>
                  <a:cubicBezTo>
                    <a:pt x="1687" y="551"/>
                    <a:pt x="1679" y="546"/>
                    <a:pt x="1670" y="545"/>
                  </a:cubicBezTo>
                  <a:cubicBezTo>
                    <a:pt x="1675" y="534"/>
                    <a:pt x="1670" y="522"/>
                    <a:pt x="1664" y="516"/>
                  </a:cubicBezTo>
                  <a:cubicBezTo>
                    <a:pt x="1664" y="516"/>
                    <a:pt x="1664" y="516"/>
                    <a:pt x="1664" y="516"/>
                  </a:cubicBezTo>
                  <a:cubicBezTo>
                    <a:pt x="1664" y="516"/>
                    <a:pt x="1664" y="516"/>
                    <a:pt x="1664" y="516"/>
                  </a:cubicBezTo>
                  <a:cubicBezTo>
                    <a:pt x="1657" y="510"/>
                    <a:pt x="1646" y="505"/>
                    <a:pt x="1634" y="509"/>
                  </a:cubicBezTo>
                  <a:cubicBezTo>
                    <a:pt x="1634" y="501"/>
                    <a:pt x="1629" y="493"/>
                    <a:pt x="1620" y="488"/>
                  </a:cubicBezTo>
                  <a:cubicBezTo>
                    <a:pt x="1613" y="485"/>
                    <a:pt x="1602" y="483"/>
                    <a:pt x="1594" y="491"/>
                  </a:cubicBezTo>
                  <a:cubicBezTo>
                    <a:pt x="1589" y="481"/>
                    <a:pt x="1579" y="475"/>
                    <a:pt x="1569" y="474"/>
                  </a:cubicBezTo>
                  <a:cubicBezTo>
                    <a:pt x="1560" y="474"/>
                    <a:pt x="1544" y="476"/>
                    <a:pt x="1528" y="499"/>
                  </a:cubicBezTo>
                  <a:cubicBezTo>
                    <a:pt x="1527" y="497"/>
                    <a:pt x="1526" y="496"/>
                    <a:pt x="1524" y="494"/>
                  </a:cubicBezTo>
                  <a:cubicBezTo>
                    <a:pt x="1535" y="476"/>
                    <a:pt x="1548" y="465"/>
                    <a:pt x="1564" y="463"/>
                  </a:cubicBezTo>
                  <a:cubicBezTo>
                    <a:pt x="1576" y="462"/>
                    <a:pt x="1588" y="466"/>
                    <a:pt x="1596" y="475"/>
                  </a:cubicBezTo>
                  <a:cubicBezTo>
                    <a:pt x="1597" y="476"/>
                    <a:pt x="1598" y="476"/>
                    <a:pt x="1598" y="475"/>
                  </a:cubicBezTo>
                  <a:cubicBezTo>
                    <a:pt x="1605" y="470"/>
                    <a:pt x="1614" y="468"/>
                    <a:pt x="1623" y="471"/>
                  </a:cubicBezTo>
                  <a:cubicBezTo>
                    <a:pt x="1634" y="474"/>
                    <a:pt x="1642" y="482"/>
                    <a:pt x="1645" y="492"/>
                  </a:cubicBezTo>
                  <a:cubicBezTo>
                    <a:pt x="1646" y="493"/>
                    <a:pt x="1647" y="494"/>
                    <a:pt x="1648" y="494"/>
                  </a:cubicBezTo>
                  <a:cubicBezTo>
                    <a:pt x="1659" y="490"/>
                    <a:pt x="1669" y="493"/>
                    <a:pt x="1678" y="502"/>
                  </a:cubicBezTo>
                  <a:cubicBezTo>
                    <a:pt x="1686" y="510"/>
                    <a:pt x="1689" y="521"/>
                    <a:pt x="1686" y="532"/>
                  </a:cubicBezTo>
                  <a:cubicBezTo>
                    <a:pt x="1686" y="533"/>
                    <a:pt x="1686" y="534"/>
                    <a:pt x="1687" y="535"/>
                  </a:cubicBezTo>
                  <a:close/>
                  <a:moveTo>
                    <a:pt x="1698" y="671"/>
                  </a:moveTo>
                  <a:cubicBezTo>
                    <a:pt x="1698" y="671"/>
                    <a:pt x="1698" y="671"/>
                    <a:pt x="1698" y="671"/>
                  </a:cubicBezTo>
                  <a:cubicBezTo>
                    <a:pt x="1705" y="668"/>
                    <a:pt x="1712" y="665"/>
                    <a:pt x="1719" y="661"/>
                  </a:cubicBezTo>
                  <a:cubicBezTo>
                    <a:pt x="1716" y="668"/>
                    <a:pt x="1716" y="676"/>
                    <a:pt x="1720" y="682"/>
                  </a:cubicBezTo>
                  <a:cubicBezTo>
                    <a:pt x="1721" y="684"/>
                    <a:pt x="1723" y="686"/>
                    <a:pt x="1725" y="688"/>
                  </a:cubicBezTo>
                  <a:cubicBezTo>
                    <a:pt x="1729" y="692"/>
                    <a:pt x="1735" y="695"/>
                    <a:pt x="1742" y="696"/>
                  </a:cubicBezTo>
                  <a:cubicBezTo>
                    <a:pt x="1742" y="696"/>
                    <a:pt x="1743" y="697"/>
                    <a:pt x="1744" y="697"/>
                  </a:cubicBezTo>
                  <a:cubicBezTo>
                    <a:pt x="1744" y="698"/>
                    <a:pt x="1743" y="698"/>
                    <a:pt x="1743" y="699"/>
                  </a:cubicBezTo>
                  <a:cubicBezTo>
                    <a:pt x="1739" y="696"/>
                    <a:pt x="1729" y="690"/>
                    <a:pt x="1719" y="694"/>
                  </a:cubicBezTo>
                  <a:cubicBezTo>
                    <a:pt x="1710" y="699"/>
                    <a:pt x="1710" y="709"/>
                    <a:pt x="1711" y="714"/>
                  </a:cubicBezTo>
                  <a:cubicBezTo>
                    <a:pt x="1707" y="712"/>
                    <a:pt x="1699" y="711"/>
                    <a:pt x="1693" y="715"/>
                  </a:cubicBezTo>
                  <a:cubicBezTo>
                    <a:pt x="1692" y="713"/>
                    <a:pt x="1690" y="712"/>
                    <a:pt x="1689" y="710"/>
                  </a:cubicBezTo>
                  <a:cubicBezTo>
                    <a:pt x="1687" y="709"/>
                    <a:pt x="1685" y="708"/>
                    <a:pt x="1683" y="707"/>
                  </a:cubicBezTo>
                  <a:cubicBezTo>
                    <a:pt x="1686" y="707"/>
                    <a:pt x="1689" y="706"/>
                    <a:pt x="1692" y="704"/>
                  </a:cubicBezTo>
                  <a:cubicBezTo>
                    <a:pt x="1699" y="699"/>
                    <a:pt x="1706" y="687"/>
                    <a:pt x="1698" y="671"/>
                  </a:cubicBezTo>
                  <a:close/>
                  <a:moveTo>
                    <a:pt x="1788" y="700"/>
                  </a:moveTo>
                  <a:cubicBezTo>
                    <a:pt x="1842" y="702"/>
                    <a:pt x="1895" y="730"/>
                    <a:pt x="1904" y="753"/>
                  </a:cubicBezTo>
                  <a:cubicBezTo>
                    <a:pt x="1904" y="753"/>
                    <a:pt x="1904" y="753"/>
                    <a:pt x="1904" y="753"/>
                  </a:cubicBezTo>
                  <a:cubicBezTo>
                    <a:pt x="1913" y="775"/>
                    <a:pt x="1896" y="832"/>
                    <a:pt x="1859" y="872"/>
                  </a:cubicBezTo>
                  <a:cubicBezTo>
                    <a:pt x="1841" y="891"/>
                    <a:pt x="1804" y="922"/>
                    <a:pt x="1755" y="907"/>
                  </a:cubicBezTo>
                  <a:cubicBezTo>
                    <a:pt x="1757" y="904"/>
                    <a:pt x="1758" y="901"/>
                    <a:pt x="1759" y="898"/>
                  </a:cubicBezTo>
                  <a:cubicBezTo>
                    <a:pt x="1799" y="910"/>
                    <a:pt x="1831" y="887"/>
                    <a:pt x="1850" y="865"/>
                  </a:cubicBezTo>
                  <a:cubicBezTo>
                    <a:pt x="1883" y="827"/>
                    <a:pt x="1901" y="772"/>
                    <a:pt x="1894" y="757"/>
                  </a:cubicBezTo>
                  <a:cubicBezTo>
                    <a:pt x="1894" y="757"/>
                    <a:pt x="1894" y="757"/>
                    <a:pt x="1894" y="757"/>
                  </a:cubicBezTo>
                  <a:cubicBezTo>
                    <a:pt x="1894" y="757"/>
                    <a:pt x="1894" y="757"/>
                    <a:pt x="1894" y="757"/>
                  </a:cubicBezTo>
                  <a:cubicBezTo>
                    <a:pt x="1894" y="757"/>
                    <a:pt x="1894" y="757"/>
                    <a:pt x="1894" y="757"/>
                  </a:cubicBezTo>
                  <a:cubicBezTo>
                    <a:pt x="1894" y="757"/>
                    <a:pt x="1894" y="757"/>
                    <a:pt x="1894" y="757"/>
                  </a:cubicBezTo>
                  <a:cubicBezTo>
                    <a:pt x="1888" y="741"/>
                    <a:pt x="1837" y="715"/>
                    <a:pt x="1787" y="711"/>
                  </a:cubicBezTo>
                  <a:cubicBezTo>
                    <a:pt x="1757" y="710"/>
                    <a:pt x="1718" y="715"/>
                    <a:pt x="1698" y="752"/>
                  </a:cubicBezTo>
                  <a:cubicBezTo>
                    <a:pt x="1695" y="751"/>
                    <a:pt x="1692" y="749"/>
                    <a:pt x="1689" y="748"/>
                  </a:cubicBezTo>
                  <a:cubicBezTo>
                    <a:pt x="1713" y="704"/>
                    <a:pt x="1761" y="699"/>
                    <a:pt x="1788" y="700"/>
                  </a:cubicBezTo>
                  <a:close/>
                  <a:moveTo>
                    <a:pt x="1747" y="700"/>
                  </a:moveTo>
                  <a:cubicBezTo>
                    <a:pt x="1747" y="699"/>
                    <a:pt x="1747" y="698"/>
                    <a:pt x="1748" y="697"/>
                  </a:cubicBezTo>
                  <a:cubicBezTo>
                    <a:pt x="1756" y="697"/>
                    <a:pt x="1763" y="695"/>
                    <a:pt x="1770" y="690"/>
                  </a:cubicBezTo>
                  <a:cubicBezTo>
                    <a:pt x="1773" y="692"/>
                    <a:pt x="1774" y="694"/>
                    <a:pt x="1776" y="696"/>
                  </a:cubicBezTo>
                  <a:cubicBezTo>
                    <a:pt x="1766" y="696"/>
                    <a:pt x="1756" y="698"/>
                    <a:pt x="1747" y="700"/>
                  </a:cubicBezTo>
                  <a:close/>
                  <a:moveTo>
                    <a:pt x="1782" y="696"/>
                  </a:moveTo>
                  <a:cubicBezTo>
                    <a:pt x="1784" y="692"/>
                    <a:pt x="1788" y="684"/>
                    <a:pt x="1797" y="685"/>
                  </a:cubicBezTo>
                  <a:cubicBezTo>
                    <a:pt x="1805" y="686"/>
                    <a:pt x="1808" y="694"/>
                    <a:pt x="1809" y="698"/>
                  </a:cubicBezTo>
                  <a:cubicBezTo>
                    <a:pt x="1802" y="697"/>
                    <a:pt x="1795" y="696"/>
                    <a:pt x="1788" y="696"/>
                  </a:cubicBezTo>
                  <a:cubicBezTo>
                    <a:pt x="1786" y="696"/>
                    <a:pt x="1784" y="696"/>
                    <a:pt x="1782" y="696"/>
                  </a:cubicBezTo>
                  <a:close/>
                  <a:moveTo>
                    <a:pt x="1815" y="699"/>
                  </a:moveTo>
                  <a:cubicBezTo>
                    <a:pt x="1818" y="696"/>
                    <a:pt x="1825" y="689"/>
                    <a:pt x="1832" y="691"/>
                  </a:cubicBezTo>
                  <a:cubicBezTo>
                    <a:pt x="1839" y="693"/>
                    <a:pt x="1841" y="701"/>
                    <a:pt x="1841" y="706"/>
                  </a:cubicBezTo>
                  <a:cubicBezTo>
                    <a:pt x="1833" y="703"/>
                    <a:pt x="1824" y="701"/>
                    <a:pt x="1815" y="699"/>
                  </a:cubicBezTo>
                  <a:close/>
                  <a:moveTo>
                    <a:pt x="1847" y="708"/>
                  </a:moveTo>
                  <a:cubicBezTo>
                    <a:pt x="1850" y="705"/>
                    <a:pt x="1856" y="699"/>
                    <a:pt x="1863" y="702"/>
                  </a:cubicBezTo>
                  <a:cubicBezTo>
                    <a:pt x="1871" y="705"/>
                    <a:pt x="1871" y="714"/>
                    <a:pt x="1870" y="718"/>
                  </a:cubicBezTo>
                  <a:cubicBezTo>
                    <a:pt x="1863" y="714"/>
                    <a:pt x="1855" y="711"/>
                    <a:pt x="1847" y="708"/>
                  </a:cubicBezTo>
                  <a:close/>
                  <a:moveTo>
                    <a:pt x="1875" y="721"/>
                  </a:moveTo>
                  <a:cubicBezTo>
                    <a:pt x="1879" y="718"/>
                    <a:pt x="1886" y="715"/>
                    <a:pt x="1892" y="719"/>
                  </a:cubicBezTo>
                  <a:cubicBezTo>
                    <a:pt x="1897" y="724"/>
                    <a:pt x="1897" y="731"/>
                    <a:pt x="1896" y="735"/>
                  </a:cubicBezTo>
                  <a:cubicBezTo>
                    <a:pt x="1890" y="730"/>
                    <a:pt x="1883" y="725"/>
                    <a:pt x="1875" y="721"/>
                  </a:cubicBezTo>
                  <a:close/>
                  <a:moveTo>
                    <a:pt x="1918" y="747"/>
                  </a:moveTo>
                  <a:cubicBezTo>
                    <a:pt x="1918" y="747"/>
                    <a:pt x="1918" y="747"/>
                    <a:pt x="1918" y="747"/>
                  </a:cubicBezTo>
                  <a:cubicBezTo>
                    <a:pt x="1921" y="755"/>
                    <a:pt x="1914" y="761"/>
                    <a:pt x="1910" y="764"/>
                  </a:cubicBezTo>
                  <a:cubicBezTo>
                    <a:pt x="1910" y="759"/>
                    <a:pt x="1909" y="755"/>
                    <a:pt x="1908" y="751"/>
                  </a:cubicBezTo>
                  <a:cubicBezTo>
                    <a:pt x="1906" y="747"/>
                    <a:pt x="1904" y="744"/>
                    <a:pt x="1900" y="740"/>
                  </a:cubicBezTo>
                  <a:cubicBezTo>
                    <a:pt x="1905" y="739"/>
                    <a:pt x="1914" y="739"/>
                    <a:pt x="1918" y="747"/>
                  </a:cubicBezTo>
                  <a:close/>
                  <a:moveTo>
                    <a:pt x="1910" y="771"/>
                  </a:moveTo>
                  <a:cubicBezTo>
                    <a:pt x="1914" y="773"/>
                    <a:pt x="1920" y="778"/>
                    <a:pt x="1919" y="785"/>
                  </a:cubicBezTo>
                  <a:cubicBezTo>
                    <a:pt x="1918" y="792"/>
                    <a:pt x="1910" y="794"/>
                    <a:pt x="1906" y="795"/>
                  </a:cubicBezTo>
                  <a:cubicBezTo>
                    <a:pt x="1909" y="787"/>
                    <a:pt x="1910" y="778"/>
                    <a:pt x="1910" y="771"/>
                  </a:cubicBezTo>
                  <a:close/>
                  <a:moveTo>
                    <a:pt x="1911" y="817"/>
                  </a:moveTo>
                  <a:cubicBezTo>
                    <a:pt x="1908" y="824"/>
                    <a:pt x="1900" y="825"/>
                    <a:pt x="1895" y="825"/>
                  </a:cubicBezTo>
                  <a:cubicBezTo>
                    <a:pt x="1899" y="817"/>
                    <a:pt x="1902" y="809"/>
                    <a:pt x="1905" y="801"/>
                  </a:cubicBezTo>
                  <a:cubicBezTo>
                    <a:pt x="1908" y="804"/>
                    <a:pt x="1914" y="810"/>
                    <a:pt x="1911" y="817"/>
                  </a:cubicBezTo>
                  <a:close/>
                  <a:moveTo>
                    <a:pt x="1897" y="847"/>
                  </a:moveTo>
                  <a:cubicBezTo>
                    <a:pt x="1893" y="853"/>
                    <a:pt x="1884" y="853"/>
                    <a:pt x="1879" y="853"/>
                  </a:cubicBezTo>
                  <a:cubicBezTo>
                    <a:pt x="1884" y="846"/>
                    <a:pt x="1889" y="838"/>
                    <a:pt x="1893" y="830"/>
                  </a:cubicBezTo>
                  <a:cubicBezTo>
                    <a:pt x="1896" y="833"/>
                    <a:pt x="1900" y="841"/>
                    <a:pt x="1897" y="847"/>
                  </a:cubicBezTo>
                  <a:close/>
                  <a:moveTo>
                    <a:pt x="1876" y="876"/>
                  </a:moveTo>
                  <a:cubicBezTo>
                    <a:pt x="1870" y="883"/>
                    <a:pt x="1862" y="880"/>
                    <a:pt x="1858" y="879"/>
                  </a:cubicBezTo>
                  <a:cubicBezTo>
                    <a:pt x="1859" y="877"/>
                    <a:pt x="1861" y="876"/>
                    <a:pt x="1862" y="874"/>
                  </a:cubicBezTo>
                  <a:cubicBezTo>
                    <a:pt x="1867" y="869"/>
                    <a:pt x="1872" y="864"/>
                    <a:pt x="1876" y="858"/>
                  </a:cubicBezTo>
                  <a:cubicBezTo>
                    <a:pt x="1878" y="862"/>
                    <a:pt x="1881" y="869"/>
                    <a:pt x="1876" y="876"/>
                  </a:cubicBezTo>
                  <a:close/>
                  <a:moveTo>
                    <a:pt x="1824" y="932"/>
                  </a:moveTo>
                  <a:cubicBezTo>
                    <a:pt x="1826" y="940"/>
                    <a:pt x="1831" y="945"/>
                    <a:pt x="1837" y="948"/>
                  </a:cubicBezTo>
                  <a:cubicBezTo>
                    <a:pt x="1830" y="950"/>
                    <a:pt x="1823" y="953"/>
                    <a:pt x="1816" y="956"/>
                  </a:cubicBezTo>
                  <a:cubicBezTo>
                    <a:pt x="1816" y="956"/>
                    <a:pt x="1816" y="956"/>
                    <a:pt x="1816" y="955"/>
                  </a:cubicBezTo>
                  <a:cubicBezTo>
                    <a:pt x="1810" y="939"/>
                    <a:pt x="1797" y="935"/>
                    <a:pt x="1789" y="937"/>
                  </a:cubicBezTo>
                  <a:cubicBezTo>
                    <a:pt x="1785" y="938"/>
                    <a:pt x="1783" y="939"/>
                    <a:pt x="1780" y="941"/>
                  </a:cubicBezTo>
                  <a:cubicBezTo>
                    <a:pt x="1781" y="939"/>
                    <a:pt x="1782" y="937"/>
                    <a:pt x="1782" y="935"/>
                  </a:cubicBezTo>
                  <a:cubicBezTo>
                    <a:pt x="1782" y="933"/>
                    <a:pt x="1782" y="931"/>
                    <a:pt x="1782" y="929"/>
                  </a:cubicBezTo>
                  <a:cubicBezTo>
                    <a:pt x="1789" y="927"/>
                    <a:pt x="1793" y="921"/>
                    <a:pt x="1795" y="916"/>
                  </a:cubicBezTo>
                  <a:cubicBezTo>
                    <a:pt x="1798" y="921"/>
                    <a:pt x="1805" y="927"/>
                    <a:pt x="1814" y="924"/>
                  </a:cubicBezTo>
                  <a:cubicBezTo>
                    <a:pt x="1824" y="921"/>
                    <a:pt x="1827" y="910"/>
                    <a:pt x="1828" y="904"/>
                  </a:cubicBezTo>
                  <a:cubicBezTo>
                    <a:pt x="1829" y="905"/>
                    <a:pt x="1829" y="905"/>
                    <a:pt x="1830" y="905"/>
                  </a:cubicBezTo>
                  <a:cubicBezTo>
                    <a:pt x="1830" y="906"/>
                    <a:pt x="1829" y="907"/>
                    <a:pt x="1829" y="907"/>
                  </a:cubicBezTo>
                  <a:cubicBezTo>
                    <a:pt x="1825" y="913"/>
                    <a:pt x="1823" y="919"/>
                    <a:pt x="1823" y="925"/>
                  </a:cubicBezTo>
                  <a:cubicBezTo>
                    <a:pt x="1823" y="928"/>
                    <a:pt x="1823" y="930"/>
                    <a:pt x="1824" y="932"/>
                  </a:cubicBezTo>
                  <a:close/>
                  <a:moveTo>
                    <a:pt x="1858" y="922"/>
                  </a:moveTo>
                  <a:cubicBezTo>
                    <a:pt x="1854" y="919"/>
                    <a:pt x="1848" y="917"/>
                    <a:pt x="1843" y="920"/>
                  </a:cubicBezTo>
                  <a:cubicBezTo>
                    <a:pt x="1844" y="917"/>
                    <a:pt x="1847" y="914"/>
                    <a:pt x="1851" y="911"/>
                  </a:cubicBezTo>
                  <a:cubicBezTo>
                    <a:pt x="1854" y="909"/>
                    <a:pt x="1866" y="903"/>
                    <a:pt x="1880" y="914"/>
                  </a:cubicBezTo>
                  <a:cubicBezTo>
                    <a:pt x="1892" y="922"/>
                    <a:pt x="1895" y="938"/>
                    <a:pt x="1889" y="955"/>
                  </a:cubicBezTo>
                  <a:cubicBezTo>
                    <a:pt x="1888" y="954"/>
                    <a:pt x="1886" y="952"/>
                    <a:pt x="1884" y="951"/>
                  </a:cubicBezTo>
                  <a:cubicBezTo>
                    <a:pt x="1876" y="947"/>
                    <a:pt x="1867" y="945"/>
                    <a:pt x="1857" y="945"/>
                  </a:cubicBezTo>
                  <a:cubicBezTo>
                    <a:pt x="1858" y="944"/>
                    <a:pt x="1859" y="943"/>
                    <a:pt x="1860" y="942"/>
                  </a:cubicBezTo>
                  <a:cubicBezTo>
                    <a:pt x="1865" y="935"/>
                    <a:pt x="1863" y="926"/>
                    <a:pt x="1858" y="922"/>
                  </a:cubicBezTo>
                  <a:close/>
                  <a:moveTo>
                    <a:pt x="1882" y="955"/>
                  </a:moveTo>
                  <a:cubicBezTo>
                    <a:pt x="1895" y="961"/>
                    <a:pt x="1902" y="973"/>
                    <a:pt x="1904" y="989"/>
                  </a:cubicBezTo>
                  <a:cubicBezTo>
                    <a:pt x="1904" y="990"/>
                    <a:pt x="1905" y="990"/>
                    <a:pt x="1906" y="990"/>
                  </a:cubicBezTo>
                  <a:cubicBezTo>
                    <a:pt x="1920" y="991"/>
                    <a:pt x="1932" y="997"/>
                    <a:pt x="1939" y="1009"/>
                  </a:cubicBezTo>
                  <a:cubicBezTo>
                    <a:pt x="1947" y="1021"/>
                    <a:pt x="1947" y="1036"/>
                    <a:pt x="1941" y="1049"/>
                  </a:cubicBezTo>
                  <a:cubicBezTo>
                    <a:pt x="1941" y="1050"/>
                    <a:pt x="1941" y="1050"/>
                    <a:pt x="1941" y="1051"/>
                  </a:cubicBezTo>
                  <a:cubicBezTo>
                    <a:pt x="1942" y="1051"/>
                    <a:pt x="1942" y="1052"/>
                    <a:pt x="1943" y="1052"/>
                  </a:cubicBezTo>
                  <a:cubicBezTo>
                    <a:pt x="1958" y="1055"/>
                    <a:pt x="1971" y="1072"/>
                    <a:pt x="1971" y="1090"/>
                  </a:cubicBezTo>
                  <a:cubicBezTo>
                    <a:pt x="1971" y="1108"/>
                    <a:pt x="1958" y="1125"/>
                    <a:pt x="1943" y="1128"/>
                  </a:cubicBezTo>
                  <a:cubicBezTo>
                    <a:pt x="1942" y="1128"/>
                    <a:pt x="1942" y="1128"/>
                    <a:pt x="1941" y="1129"/>
                  </a:cubicBezTo>
                  <a:cubicBezTo>
                    <a:pt x="1941" y="1129"/>
                    <a:pt x="1941" y="1130"/>
                    <a:pt x="1941" y="1130"/>
                  </a:cubicBezTo>
                  <a:cubicBezTo>
                    <a:pt x="1947" y="1143"/>
                    <a:pt x="1947" y="1159"/>
                    <a:pt x="1939" y="1171"/>
                  </a:cubicBezTo>
                  <a:cubicBezTo>
                    <a:pt x="1932" y="1182"/>
                    <a:pt x="1920" y="1189"/>
                    <a:pt x="1906" y="1189"/>
                  </a:cubicBezTo>
                  <a:cubicBezTo>
                    <a:pt x="1905" y="1189"/>
                    <a:pt x="1904" y="1190"/>
                    <a:pt x="1904" y="1191"/>
                  </a:cubicBezTo>
                  <a:cubicBezTo>
                    <a:pt x="1902" y="1207"/>
                    <a:pt x="1895" y="1218"/>
                    <a:pt x="1882" y="1225"/>
                  </a:cubicBezTo>
                  <a:cubicBezTo>
                    <a:pt x="1865" y="1234"/>
                    <a:pt x="1841" y="1232"/>
                    <a:pt x="1817" y="1219"/>
                  </a:cubicBezTo>
                  <a:cubicBezTo>
                    <a:pt x="1818" y="1216"/>
                    <a:pt x="1819" y="1212"/>
                    <a:pt x="1819" y="1208"/>
                  </a:cubicBezTo>
                  <a:cubicBezTo>
                    <a:pt x="1839" y="1213"/>
                    <a:pt x="1858" y="1211"/>
                    <a:pt x="1870" y="1201"/>
                  </a:cubicBezTo>
                  <a:cubicBezTo>
                    <a:pt x="1881" y="1193"/>
                    <a:pt x="1886" y="1181"/>
                    <a:pt x="1886" y="1169"/>
                  </a:cubicBezTo>
                  <a:cubicBezTo>
                    <a:pt x="1886" y="1169"/>
                    <a:pt x="1886" y="1169"/>
                    <a:pt x="1886" y="1169"/>
                  </a:cubicBezTo>
                  <a:cubicBezTo>
                    <a:pt x="1895" y="1167"/>
                    <a:pt x="1903" y="1161"/>
                    <a:pt x="1908" y="1152"/>
                  </a:cubicBezTo>
                  <a:cubicBezTo>
                    <a:pt x="1913" y="1142"/>
                    <a:pt x="1914" y="1130"/>
                    <a:pt x="1909" y="1119"/>
                  </a:cubicBezTo>
                  <a:cubicBezTo>
                    <a:pt x="1920" y="1113"/>
                    <a:pt x="1925" y="1103"/>
                    <a:pt x="1925" y="1090"/>
                  </a:cubicBezTo>
                  <a:cubicBezTo>
                    <a:pt x="1925" y="1077"/>
                    <a:pt x="1920" y="1066"/>
                    <a:pt x="1909" y="1060"/>
                  </a:cubicBezTo>
                  <a:cubicBezTo>
                    <a:pt x="1914" y="1050"/>
                    <a:pt x="1913" y="1038"/>
                    <a:pt x="1908" y="1028"/>
                  </a:cubicBezTo>
                  <a:cubicBezTo>
                    <a:pt x="1903" y="1019"/>
                    <a:pt x="1895" y="1013"/>
                    <a:pt x="1886" y="1011"/>
                  </a:cubicBezTo>
                  <a:cubicBezTo>
                    <a:pt x="1886" y="1011"/>
                    <a:pt x="1886" y="1011"/>
                    <a:pt x="1886" y="1011"/>
                  </a:cubicBezTo>
                  <a:cubicBezTo>
                    <a:pt x="1886" y="999"/>
                    <a:pt x="1881" y="987"/>
                    <a:pt x="1870" y="979"/>
                  </a:cubicBezTo>
                  <a:cubicBezTo>
                    <a:pt x="1858" y="969"/>
                    <a:pt x="1839" y="966"/>
                    <a:pt x="1819" y="972"/>
                  </a:cubicBezTo>
                  <a:cubicBezTo>
                    <a:pt x="1819" y="968"/>
                    <a:pt x="1818" y="964"/>
                    <a:pt x="1817" y="960"/>
                  </a:cubicBezTo>
                  <a:cubicBezTo>
                    <a:pt x="1841" y="948"/>
                    <a:pt x="1865" y="946"/>
                    <a:pt x="1882" y="955"/>
                  </a:cubicBezTo>
                  <a:close/>
                  <a:moveTo>
                    <a:pt x="1932" y="963"/>
                  </a:moveTo>
                  <a:cubicBezTo>
                    <a:pt x="1931" y="958"/>
                    <a:pt x="1927" y="954"/>
                    <a:pt x="1921" y="954"/>
                  </a:cubicBezTo>
                  <a:cubicBezTo>
                    <a:pt x="1923" y="951"/>
                    <a:pt x="1927" y="950"/>
                    <a:pt x="1932" y="950"/>
                  </a:cubicBezTo>
                  <a:cubicBezTo>
                    <a:pt x="1936" y="950"/>
                    <a:pt x="1949" y="951"/>
                    <a:pt x="1956" y="967"/>
                  </a:cubicBezTo>
                  <a:cubicBezTo>
                    <a:pt x="1963" y="981"/>
                    <a:pt x="1958" y="997"/>
                    <a:pt x="1943" y="1008"/>
                  </a:cubicBezTo>
                  <a:cubicBezTo>
                    <a:pt x="1943" y="1008"/>
                    <a:pt x="1943" y="1007"/>
                    <a:pt x="1942" y="1007"/>
                  </a:cubicBezTo>
                  <a:cubicBezTo>
                    <a:pt x="1935" y="995"/>
                    <a:pt x="1922" y="987"/>
                    <a:pt x="1908" y="987"/>
                  </a:cubicBezTo>
                  <a:cubicBezTo>
                    <a:pt x="1907" y="984"/>
                    <a:pt x="1907" y="982"/>
                    <a:pt x="1906" y="979"/>
                  </a:cubicBezTo>
                  <a:cubicBezTo>
                    <a:pt x="1912" y="983"/>
                    <a:pt x="1919" y="984"/>
                    <a:pt x="1925" y="981"/>
                  </a:cubicBezTo>
                  <a:cubicBezTo>
                    <a:pt x="1932" y="977"/>
                    <a:pt x="1935" y="969"/>
                    <a:pt x="1932" y="963"/>
                  </a:cubicBezTo>
                  <a:close/>
                  <a:moveTo>
                    <a:pt x="1925" y="1199"/>
                  </a:moveTo>
                  <a:cubicBezTo>
                    <a:pt x="1919" y="1196"/>
                    <a:pt x="1912" y="1196"/>
                    <a:pt x="1906" y="1200"/>
                  </a:cubicBezTo>
                  <a:cubicBezTo>
                    <a:pt x="1907" y="1198"/>
                    <a:pt x="1907" y="1195"/>
                    <a:pt x="1908" y="1193"/>
                  </a:cubicBezTo>
                  <a:cubicBezTo>
                    <a:pt x="1922" y="1192"/>
                    <a:pt x="1935" y="1185"/>
                    <a:pt x="1942" y="1173"/>
                  </a:cubicBezTo>
                  <a:cubicBezTo>
                    <a:pt x="1943" y="1172"/>
                    <a:pt x="1943" y="1172"/>
                    <a:pt x="1943" y="1171"/>
                  </a:cubicBezTo>
                  <a:cubicBezTo>
                    <a:pt x="1958" y="1182"/>
                    <a:pt x="1963" y="1198"/>
                    <a:pt x="1956" y="1213"/>
                  </a:cubicBezTo>
                  <a:cubicBezTo>
                    <a:pt x="1949" y="1229"/>
                    <a:pt x="1936" y="1230"/>
                    <a:pt x="1932" y="1230"/>
                  </a:cubicBezTo>
                  <a:cubicBezTo>
                    <a:pt x="1927" y="1230"/>
                    <a:pt x="1923" y="1228"/>
                    <a:pt x="1921" y="1226"/>
                  </a:cubicBezTo>
                  <a:cubicBezTo>
                    <a:pt x="1927" y="1225"/>
                    <a:pt x="1931" y="1221"/>
                    <a:pt x="1932" y="1217"/>
                  </a:cubicBezTo>
                  <a:cubicBezTo>
                    <a:pt x="1935" y="1211"/>
                    <a:pt x="1932" y="1202"/>
                    <a:pt x="1925" y="1199"/>
                  </a:cubicBezTo>
                  <a:close/>
                  <a:moveTo>
                    <a:pt x="1860" y="1238"/>
                  </a:moveTo>
                  <a:cubicBezTo>
                    <a:pt x="1859" y="1236"/>
                    <a:pt x="1858" y="1235"/>
                    <a:pt x="1857" y="1234"/>
                  </a:cubicBezTo>
                  <a:cubicBezTo>
                    <a:pt x="1867" y="1234"/>
                    <a:pt x="1876" y="1232"/>
                    <a:pt x="1884" y="1228"/>
                  </a:cubicBezTo>
                  <a:cubicBezTo>
                    <a:pt x="1886" y="1227"/>
                    <a:pt x="1888" y="1226"/>
                    <a:pt x="1889" y="1225"/>
                  </a:cubicBezTo>
                  <a:cubicBezTo>
                    <a:pt x="1895" y="1241"/>
                    <a:pt x="1892" y="1258"/>
                    <a:pt x="1880" y="1266"/>
                  </a:cubicBezTo>
                  <a:cubicBezTo>
                    <a:pt x="1866" y="1276"/>
                    <a:pt x="1854" y="1270"/>
                    <a:pt x="1851" y="1268"/>
                  </a:cubicBezTo>
                  <a:cubicBezTo>
                    <a:pt x="1847" y="1266"/>
                    <a:pt x="1844" y="1263"/>
                    <a:pt x="1843" y="1259"/>
                  </a:cubicBezTo>
                  <a:cubicBezTo>
                    <a:pt x="1848" y="1262"/>
                    <a:pt x="1854" y="1261"/>
                    <a:pt x="1858" y="1257"/>
                  </a:cubicBezTo>
                  <a:cubicBezTo>
                    <a:pt x="1863" y="1253"/>
                    <a:pt x="1865" y="1245"/>
                    <a:pt x="1860" y="1238"/>
                  </a:cubicBezTo>
                  <a:close/>
                  <a:moveTo>
                    <a:pt x="1829" y="1272"/>
                  </a:moveTo>
                  <a:cubicBezTo>
                    <a:pt x="1829" y="1273"/>
                    <a:pt x="1830" y="1274"/>
                    <a:pt x="1830" y="1274"/>
                  </a:cubicBezTo>
                  <a:cubicBezTo>
                    <a:pt x="1830" y="1275"/>
                    <a:pt x="1829" y="1275"/>
                    <a:pt x="1828" y="1275"/>
                  </a:cubicBezTo>
                  <a:cubicBezTo>
                    <a:pt x="1827" y="1270"/>
                    <a:pt x="1824" y="1258"/>
                    <a:pt x="1814" y="1255"/>
                  </a:cubicBezTo>
                  <a:cubicBezTo>
                    <a:pt x="1805" y="1252"/>
                    <a:pt x="1798" y="1259"/>
                    <a:pt x="1795" y="1263"/>
                  </a:cubicBezTo>
                  <a:cubicBezTo>
                    <a:pt x="1793" y="1259"/>
                    <a:pt x="1789" y="1253"/>
                    <a:pt x="1782" y="1251"/>
                  </a:cubicBezTo>
                  <a:cubicBezTo>
                    <a:pt x="1782" y="1249"/>
                    <a:pt x="1782" y="1247"/>
                    <a:pt x="1782" y="1245"/>
                  </a:cubicBezTo>
                  <a:cubicBezTo>
                    <a:pt x="1782" y="1243"/>
                    <a:pt x="1781" y="1241"/>
                    <a:pt x="1780" y="1239"/>
                  </a:cubicBezTo>
                  <a:cubicBezTo>
                    <a:pt x="1783" y="1240"/>
                    <a:pt x="1785" y="1242"/>
                    <a:pt x="1789" y="1242"/>
                  </a:cubicBezTo>
                  <a:cubicBezTo>
                    <a:pt x="1797" y="1244"/>
                    <a:pt x="1810" y="1240"/>
                    <a:pt x="1816" y="1224"/>
                  </a:cubicBezTo>
                  <a:cubicBezTo>
                    <a:pt x="1816" y="1224"/>
                    <a:pt x="1816" y="1223"/>
                    <a:pt x="1816" y="1223"/>
                  </a:cubicBezTo>
                  <a:cubicBezTo>
                    <a:pt x="1823" y="1227"/>
                    <a:pt x="1830" y="1230"/>
                    <a:pt x="1837" y="1231"/>
                  </a:cubicBezTo>
                  <a:cubicBezTo>
                    <a:pt x="1831" y="1234"/>
                    <a:pt x="1826" y="1240"/>
                    <a:pt x="1824" y="1247"/>
                  </a:cubicBezTo>
                  <a:cubicBezTo>
                    <a:pt x="1823" y="1249"/>
                    <a:pt x="1823" y="1252"/>
                    <a:pt x="1823" y="1254"/>
                  </a:cubicBezTo>
                  <a:cubicBezTo>
                    <a:pt x="1823" y="1261"/>
                    <a:pt x="1825" y="1267"/>
                    <a:pt x="1829" y="1272"/>
                  </a:cubicBezTo>
                  <a:close/>
                  <a:moveTo>
                    <a:pt x="1833" y="1277"/>
                  </a:moveTo>
                  <a:cubicBezTo>
                    <a:pt x="1838" y="1283"/>
                    <a:pt x="1845" y="1286"/>
                    <a:pt x="1853" y="1288"/>
                  </a:cubicBezTo>
                  <a:cubicBezTo>
                    <a:pt x="1854" y="1291"/>
                    <a:pt x="1854" y="1294"/>
                    <a:pt x="1853" y="1296"/>
                  </a:cubicBezTo>
                  <a:cubicBezTo>
                    <a:pt x="1846" y="1289"/>
                    <a:pt x="1838" y="1283"/>
                    <a:pt x="1830" y="1279"/>
                  </a:cubicBezTo>
                  <a:cubicBezTo>
                    <a:pt x="1831" y="1278"/>
                    <a:pt x="1832" y="1278"/>
                    <a:pt x="1833" y="1277"/>
                  </a:cubicBezTo>
                  <a:close/>
                  <a:moveTo>
                    <a:pt x="1824" y="1275"/>
                  </a:moveTo>
                  <a:cubicBezTo>
                    <a:pt x="1815" y="1271"/>
                    <a:pt x="1806" y="1268"/>
                    <a:pt x="1797" y="1266"/>
                  </a:cubicBezTo>
                  <a:cubicBezTo>
                    <a:pt x="1800" y="1263"/>
                    <a:pt x="1806" y="1256"/>
                    <a:pt x="1813" y="1259"/>
                  </a:cubicBezTo>
                  <a:cubicBezTo>
                    <a:pt x="1821" y="1261"/>
                    <a:pt x="1823" y="1270"/>
                    <a:pt x="1824" y="1275"/>
                  </a:cubicBezTo>
                  <a:close/>
                  <a:moveTo>
                    <a:pt x="1891" y="1421"/>
                  </a:moveTo>
                  <a:cubicBezTo>
                    <a:pt x="1891" y="1421"/>
                    <a:pt x="1891" y="1421"/>
                    <a:pt x="1891" y="1421"/>
                  </a:cubicBezTo>
                  <a:cubicBezTo>
                    <a:pt x="1891" y="1421"/>
                    <a:pt x="1891" y="1421"/>
                    <a:pt x="1891" y="1421"/>
                  </a:cubicBezTo>
                  <a:cubicBezTo>
                    <a:pt x="1889" y="1425"/>
                    <a:pt x="1885" y="1429"/>
                    <a:pt x="1879" y="1433"/>
                  </a:cubicBezTo>
                  <a:cubicBezTo>
                    <a:pt x="1878" y="1427"/>
                    <a:pt x="1877" y="1421"/>
                    <a:pt x="1875" y="1415"/>
                  </a:cubicBezTo>
                  <a:cubicBezTo>
                    <a:pt x="1881" y="1412"/>
                    <a:pt x="1886" y="1408"/>
                    <a:pt x="1891" y="1405"/>
                  </a:cubicBezTo>
                  <a:cubicBezTo>
                    <a:pt x="1892" y="1412"/>
                    <a:pt x="1892" y="1418"/>
                    <a:pt x="1891" y="1421"/>
                  </a:cubicBezTo>
                  <a:close/>
                  <a:moveTo>
                    <a:pt x="1663" y="1499"/>
                  </a:moveTo>
                  <a:cubicBezTo>
                    <a:pt x="1666" y="1504"/>
                    <a:pt x="1670" y="1507"/>
                    <a:pt x="1676" y="1508"/>
                  </a:cubicBezTo>
                  <a:cubicBezTo>
                    <a:pt x="1672" y="1509"/>
                    <a:pt x="1667" y="1508"/>
                    <a:pt x="1663" y="1504"/>
                  </a:cubicBezTo>
                  <a:cubicBezTo>
                    <a:pt x="1654" y="1498"/>
                    <a:pt x="1649" y="1484"/>
                    <a:pt x="1643" y="1469"/>
                  </a:cubicBezTo>
                  <a:cubicBezTo>
                    <a:pt x="1640" y="1460"/>
                    <a:pt x="1636" y="1450"/>
                    <a:pt x="1631" y="1441"/>
                  </a:cubicBezTo>
                  <a:cubicBezTo>
                    <a:pt x="1641" y="1441"/>
                    <a:pt x="1651" y="1441"/>
                    <a:pt x="1660" y="1439"/>
                  </a:cubicBezTo>
                  <a:cubicBezTo>
                    <a:pt x="1659" y="1440"/>
                    <a:pt x="1658" y="1441"/>
                    <a:pt x="1657" y="1442"/>
                  </a:cubicBezTo>
                  <a:cubicBezTo>
                    <a:pt x="1656" y="1442"/>
                    <a:pt x="1656" y="1442"/>
                    <a:pt x="1656" y="1442"/>
                  </a:cubicBezTo>
                  <a:cubicBezTo>
                    <a:pt x="1653" y="1445"/>
                    <a:pt x="1651" y="1451"/>
                    <a:pt x="1652" y="1456"/>
                  </a:cubicBezTo>
                  <a:cubicBezTo>
                    <a:pt x="1653" y="1463"/>
                    <a:pt x="1657" y="1468"/>
                    <a:pt x="1663" y="1472"/>
                  </a:cubicBezTo>
                  <a:cubicBezTo>
                    <a:pt x="1666" y="1473"/>
                    <a:pt x="1669" y="1474"/>
                    <a:pt x="1672" y="1474"/>
                  </a:cubicBezTo>
                  <a:cubicBezTo>
                    <a:pt x="1670" y="1475"/>
                    <a:pt x="1668" y="1477"/>
                    <a:pt x="1666" y="1478"/>
                  </a:cubicBezTo>
                  <a:cubicBezTo>
                    <a:pt x="1661" y="1484"/>
                    <a:pt x="1659" y="1493"/>
                    <a:pt x="1663" y="1499"/>
                  </a:cubicBezTo>
                  <a:close/>
                  <a:moveTo>
                    <a:pt x="1665" y="1468"/>
                  </a:moveTo>
                  <a:cubicBezTo>
                    <a:pt x="1660" y="1466"/>
                    <a:pt x="1657" y="1461"/>
                    <a:pt x="1656" y="1456"/>
                  </a:cubicBezTo>
                  <a:cubicBezTo>
                    <a:pt x="1655" y="1451"/>
                    <a:pt x="1657" y="1447"/>
                    <a:pt x="1659" y="1445"/>
                  </a:cubicBezTo>
                  <a:cubicBezTo>
                    <a:pt x="1663" y="1441"/>
                    <a:pt x="1669" y="1439"/>
                    <a:pt x="1674" y="1443"/>
                  </a:cubicBezTo>
                  <a:cubicBezTo>
                    <a:pt x="1679" y="1446"/>
                    <a:pt x="1679" y="1451"/>
                    <a:pt x="1678" y="1454"/>
                  </a:cubicBezTo>
                  <a:cubicBezTo>
                    <a:pt x="1677" y="1457"/>
                    <a:pt x="1674" y="1460"/>
                    <a:pt x="1670" y="1459"/>
                  </a:cubicBezTo>
                  <a:cubicBezTo>
                    <a:pt x="1669" y="1459"/>
                    <a:pt x="1668" y="1460"/>
                    <a:pt x="1667" y="1461"/>
                  </a:cubicBezTo>
                  <a:cubicBezTo>
                    <a:pt x="1667" y="1462"/>
                    <a:pt x="1668" y="1463"/>
                    <a:pt x="1669" y="1463"/>
                  </a:cubicBezTo>
                  <a:cubicBezTo>
                    <a:pt x="1675" y="1464"/>
                    <a:pt x="1680" y="1461"/>
                    <a:pt x="1682" y="1455"/>
                  </a:cubicBezTo>
                  <a:cubicBezTo>
                    <a:pt x="1684" y="1450"/>
                    <a:pt x="1682" y="1443"/>
                    <a:pt x="1677" y="1440"/>
                  </a:cubicBezTo>
                  <a:cubicBezTo>
                    <a:pt x="1675" y="1438"/>
                    <a:pt x="1673" y="1438"/>
                    <a:pt x="1670" y="1437"/>
                  </a:cubicBezTo>
                  <a:cubicBezTo>
                    <a:pt x="1676" y="1436"/>
                    <a:pt x="1681" y="1435"/>
                    <a:pt x="1686" y="1433"/>
                  </a:cubicBezTo>
                  <a:cubicBezTo>
                    <a:pt x="1688" y="1437"/>
                    <a:pt x="1690" y="1441"/>
                    <a:pt x="1693" y="1444"/>
                  </a:cubicBezTo>
                  <a:cubicBezTo>
                    <a:pt x="1695" y="1453"/>
                    <a:pt x="1693" y="1461"/>
                    <a:pt x="1686" y="1466"/>
                  </a:cubicBezTo>
                  <a:cubicBezTo>
                    <a:pt x="1680" y="1471"/>
                    <a:pt x="1672" y="1472"/>
                    <a:pt x="1665" y="1468"/>
                  </a:cubicBezTo>
                  <a:close/>
                  <a:moveTo>
                    <a:pt x="1629" y="1437"/>
                  </a:moveTo>
                  <a:cubicBezTo>
                    <a:pt x="1628" y="1435"/>
                    <a:pt x="1627" y="1433"/>
                    <a:pt x="1626" y="1431"/>
                  </a:cubicBezTo>
                  <a:cubicBezTo>
                    <a:pt x="1670" y="1436"/>
                    <a:pt x="1706" y="1421"/>
                    <a:pt x="1722" y="1391"/>
                  </a:cubicBezTo>
                  <a:cubicBezTo>
                    <a:pt x="1722" y="1390"/>
                    <a:pt x="1722" y="1389"/>
                    <a:pt x="1721" y="1389"/>
                  </a:cubicBezTo>
                  <a:cubicBezTo>
                    <a:pt x="1721" y="1388"/>
                    <a:pt x="1720" y="1388"/>
                    <a:pt x="1719" y="1388"/>
                  </a:cubicBezTo>
                  <a:cubicBezTo>
                    <a:pt x="1698" y="1403"/>
                    <a:pt x="1681" y="1390"/>
                    <a:pt x="1659" y="1372"/>
                  </a:cubicBezTo>
                  <a:cubicBezTo>
                    <a:pt x="1642" y="1359"/>
                    <a:pt x="1622" y="1343"/>
                    <a:pt x="1596" y="1337"/>
                  </a:cubicBezTo>
                  <a:cubicBezTo>
                    <a:pt x="1598" y="1336"/>
                    <a:pt x="1601" y="1334"/>
                    <a:pt x="1603" y="1332"/>
                  </a:cubicBezTo>
                  <a:cubicBezTo>
                    <a:pt x="1628" y="1338"/>
                    <a:pt x="1647" y="1354"/>
                    <a:pt x="1664" y="1368"/>
                  </a:cubicBezTo>
                  <a:cubicBezTo>
                    <a:pt x="1677" y="1379"/>
                    <a:pt x="1689" y="1388"/>
                    <a:pt x="1700" y="1390"/>
                  </a:cubicBezTo>
                  <a:cubicBezTo>
                    <a:pt x="1711" y="1391"/>
                    <a:pt x="1719" y="1386"/>
                    <a:pt x="1721" y="1377"/>
                  </a:cubicBezTo>
                  <a:cubicBezTo>
                    <a:pt x="1721" y="1376"/>
                    <a:pt x="1721" y="1376"/>
                    <a:pt x="1720" y="1375"/>
                  </a:cubicBezTo>
                  <a:cubicBezTo>
                    <a:pt x="1719" y="1375"/>
                    <a:pt x="1719" y="1375"/>
                    <a:pt x="1718" y="1375"/>
                  </a:cubicBezTo>
                  <a:cubicBezTo>
                    <a:pt x="1712" y="1381"/>
                    <a:pt x="1705" y="1380"/>
                    <a:pt x="1701" y="1378"/>
                  </a:cubicBezTo>
                  <a:cubicBezTo>
                    <a:pt x="1696" y="1375"/>
                    <a:pt x="1693" y="1369"/>
                    <a:pt x="1695" y="1362"/>
                  </a:cubicBezTo>
                  <a:cubicBezTo>
                    <a:pt x="1697" y="1355"/>
                    <a:pt x="1704" y="1350"/>
                    <a:pt x="1712" y="1351"/>
                  </a:cubicBezTo>
                  <a:cubicBezTo>
                    <a:pt x="1720" y="1351"/>
                    <a:pt x="1729" y="1357"/>
                    <a:pt x="1730" y="1372"/>
                  </a:cubicBezTo>
                  <a:cubicBezTo>
                    <a:pt x="1732" y="1391"/>
                    <a:pt x="1719" y="1412"/>
                    <a:pt x="1698" y="1423"/>
                  </a:cubicBezTo>
                  <a:cubicBezTo>
                    <a:pt x="1679" y="1433"/>
                    <a:pt x="1655" y="1438"/>
                    <a:pt x="1629" y="1437"/>
                  </a:cubicBezTo>
                  <a:close/>
                  <a:moveTo>
                    <a:pt x="1595" y="1386"/>
                  </a:moveTo>
                  <a:cubicBezTo>
                    <a:pt x="1588" y="1382"/>
                    <a:pt x="1580" y="1379"/>
                    <a:pt x="1573" y="1376"/>
                  </a:cubicBezTo>
                  <a:cubicBezTo>
                    <a:pt x="1574" y="1374"/>
                    <a:pt x="1575" y="1373"/>
                    <a:pt x="1576" y="1371"/>
                  </a:cubicBezTo>
                  <a:cubicBezTo>
                    <a:pt x="1586" y="1376"/>
                    <a:pt x="1596" y="1380"/>
                    <a:pt x="1606" y="1385"/>
                  </a:cubicBezTo>
                  <a:cubicBezTo>
                    <a:pt x="1636" y="1399"/>
                    <a:pt x="1664" y="1412"/>
                    <a:pt x="1692" y="1407"/>
                  </a:cubicBezTo>
                  <a:cubicBezTo>
                    <a:pt x="1663" y="1416"/>
                    <a:pt x="1630" y="1401"/>
                    <a:pt x="1595" y="1386"/>
                  </a:cubicBezTo>
                  <a:close/>
                  <a:moveTo>
                    <a:pt x="1602" y="1401"/>
                  </a:moveTo>
                  <a:cubicBezTo>
                    <a:pt x="1599" y="1399"/>
                    <a:pt x="1596" y="1396"/>
                    <a:pt x="1592" y="1394"/>
                  </a:cubicBezTo>
                  <a:cubicBezTo>
                    <a:pt x="1592" y="1388"/>
                    <a:pt x="1592" y="1388"/>
                    <a:pt x="1592" y="1388"/>
                  </a:cubicBezTo>
                  <a:cubicBezTo>
                    <a:pt x="1592" y="1389"/>
                    <a:pt x="1593" y="1389"/>
                    <a:pt x="1594" y="1389"/>
                  </a:cubicBezTo>
                  <a:cubicBezTo>
                    <a:pt x="1596" y="1390"/>
                    <a:pt x="1598" y="1391"/>
                    <a:pt x="1601" y="1392"/>
                  </a:cubicBezTo>
                  <a:lnTo>
                    <a:pt x="1602" y="1401"/>
                  </a:lnTo>
                  <a:close/>
                  <a:moveTo>
                    <a:pt x="1588" y="1391"/>
                  </a:moveTo>
                  <a:cubicBezTo>
                    <a:pt x="1585" y="1390"/>
                    <a:pt x="1582" y="1388"/>
                    <a:pt x="1579" y="1386"/>
                  </a:cubicBezTo>
                  <a:cubicBezTo>
                    <a:pt x="1579" y="1382"/>
                    <a:pt x="1579" y="1382"/>
                    <a:pt x="1579" y="1382"/>
                  </a:cubicBezTo>
                  <a:cubicBezTo>
                    <a:pt x="1582" y="1384"/>
                    <a:pt x="1585" y="1385"/>
                    <a:pt x="1588" y="1386"/>
                  </a:cubicBezTo>
                  <a:lnTo>
                    <a:pt x="1588" y="1391"/>
                  </a:lnTo>
                  <a:close/>
                  <a:moveTo>
                    <a:pt x="1647" y="1514"/>
                  </a:moveTo>
                  <a:cubicBezTo>
                    <a:pt x="1652" y="1512"/>
                    <a:pt x="1652" y="1512"/>
                    <a:pt x="1652" y="1512"/>
                  </a:cubicBezTo>
                  <a:cubicBezTo>
                    <a:pt x="1654" y="1514"/>
                    <a:pt x="1657" y="1516"/>
                    <a:pt x="1660" y="1517"/>
                  </a:cubicBezTo>
                  <a:cubicBezTo>
                    <a:pt x="1655" y="1517"/>
                    <a:pt x="1651" y="1516"/>
                    <a:pt x="1647" y="1514"/>
                  </a:cubicBezTo>
                  <a:close/>
                  <a:moveTo>
                    <a:pt x="1661" y="1523"/>
                  </a:moveTo>
                  <a:cubicBezTo>
                    <a:pt x="1657" y="1524"/>
                    <a:pt x="1653" y="1525"/>
                    <a:pt x="1649" y="1525"/>
                  </a:cubicBezTo>
                  <a:cubicBezTo>
                    <a:pt x="1646" y="1522"/>
                    <a:pt x="1646" y="1522"/>
                    <a:pt x="1646" y="1522"/>
                  </a:cubicBezTo>
                  <a:cubicBezTo>
                    <a:pt x="1651" y="1523"/>
                    <a:pt x="1656" y="1523"/>
                    <a:pt x="1661" y="1523"/>
                  </a:cubicBezTo>
                  <a:close/>
                  <a:moveTo>
                    <a:pt x="1642" y="1513"/>
                  </a:moveTo>
                  <a:cubicBezTo>
                    <a:pt x="1639" y="1511"/>
                    <a:pt x="1636" y="1510"/>
                    <a:pt x="1633" y="1508"/>
                  </a:cubicBezTo>
                  <a:cubicBezTo>
                    <a:pt x="1644" y="1504"/>
                    <a:pt x="1644" y="1504"/>
                    <a:pt x="1644" y="1504"/>
                  </a:cubicBezTo>
                  <a:cubicBezTo>
                    <a:pt x="1646" y="1506"/>
                    <a:pt x="1647" y="1507"/>
                    <a:pt x="1649" y="1509"/>
                  </a:cubicBezTo>
                  <a:lnTo>
                    <a:pt x="1642" y="1513"/>
                  </a:lnTo>
                  <a:close/>
                  <a:moveTo>
                    <a:pt x="1571" y="1452"/>
                  </a:moveTo>
                  <a:cubicBezTo>
                    <a:pt x="1558" y="1435"/>
                    <a:pt x="1546" y="1417"/>
                    <a:pt x="1530" y="1402"/>
                  </a:cubicBezTo>
                  <a:cubicBezTo>
                    <a:pt x="1531" y="1402"/>
                    <a:pt x="1532" y="1401"/>
                    <a:pt x="1533" y="1401"/>
                  </a:cubicBezTo>
                  <a:cubicBezTo>
                    <a:pt x="1552" y="1416"/>
                    <a:pt x="1567" y="1437"/>
                    <a:pt x="1581" y="1457"/>
                  </a:cubicBezTo>
                  <a:cubicBezTo>
                    <a:pt x="1600" y="1483"/>
                    <a:pt x="1618" y="1509"/>
                    <a:pt x="1644" y="1518"/>
                  </a:cubicBezTo>
                  <a:cubicBezTo>
                    <a:pt x="1614" y="1512"/>
                    <a:pt x="1593" y="1482"/>
                    <a:pt x="1571" y="1452"/>
                  </a:cubicBezTo>
                  <a:close/>
                  <a:moveTo>
                    <a:pt x="1644" y="1526"/>
                  </a:moveTo>
                  <a:cubicBezTo>
                    <a:pt x="1641" y="1526"/>
                    <a:pt x="1638" y="1526"/>
                    <a:pt x="1635" y="1526"/>
                  </a:cubicBezTo>
                  <a:cubicBezTo>
                    <a:pt x="1631" y="1518"/>
                    <a:pt x="1631" y="1518"/>
                    <a:pt x="1631" y="1518"/>
                  </a:cubicBezTo>
                  <a:cubicBezTo>
                    <a:pt x="1634" y="1519"/>
                    <a:pt x="1637" y="1520"/>
                    <a:pt x="1640" y="1521"/>
                  </a:cubicBezTo>
                  <a:lnTo>
                    <a:pt x="1644" y="1526"/>
                  </a:lnTo>
                  <a:close/>
                  <a:moveTo>
                    <a:pt x="1630" y="1526"/>
                  </a:moveTo>
                  <a:cubicBezTo>
                    <a:pt x="1627" y="1525"/>
                    <a:pt x="1623" y="1524"/>
                    <a:pt x="1620" y="1524"/>
                  </a:cubicBezTo>
                  <a:cubicBezTo>
                    <a:pt x="1617" y="1510"/>
                    <a:pt x="1617" y="1510"/>
                    <a:pt x="1617" y="1510"/>
                  </a:cubicBezTo>
                  <a:cubicBezTo>
                    <a:pt x="1619" y="1511"/>
                    <a:pt x="1622" y="1513"/>
                    <a:pt x="1625" y="1515"/>
                  </a:cubicBezTo>
                  <a:lnTo>
                    <a:pt x="1630" y="1526"/>
                  </a:lnTo>
                  <a:close/>
                  <a:moveTo>
                    <a:pt x="1616" y="1523"/>
                  </a:moveTo>
                  <a:cubicBezTo>
                    <a:pt x="1613" y="1522"/>
                    <a:pt x="1609" y="1520"/>
                    <a:pt x="1606" y="1519"/>
                  </a:cubicBezTo>
                  <a:cubicBezTo>
                    <a:pt x="1605" y="1500"/>
                    <a:pt x="1605" y="1500"/>
                    <a:pt x="1605" y="1500"/>
                  </a:cubicBezTo>
                  <a:cubicBezTo>
                    <a:pt x="1607" y="1502"/>
                    <a:pt x="1609" y="1504"/>
                    <a:pt x="1611" y="1506"/>
                  </a:cubicBezTo>
                  <a:lnTo>
                    <a:pt x="1616" y="1523"/>
                  </a:lnTo>
                  <a:close/>
                  <a:moveTo>
                    <a:pt x="1602" y="1517"/>
                  </a:moveTo>
                  <a:cubicBezTo>
                    <a:pt x="1599" y="1516"/>
                    <a:pt x="1595" y="1514"/>
                    <a:pt x="1592" y="1512"/>
                  </a:cubicBezTo>
                  <a:cubicBezTo>
                    <a:pt x="1594" y="1488"/>
                    <a:pt x="1594" y="1488"/>
                    <a:pt x="1594" y="1488"/>
                  </a:cubicBezTo>
                  <a:cubicBezTo>
                    <a:pt x="1596" y="1491"/>
                    <a:pt x="1598" y="1493"/>
                    <a:pt x="1601" y="1496"/>
                  </a:cubicBezTo>
                  <a:lnTo>
                    <a:pt x="1602" y="1517"/>
                  </a:lnTo>
                  <a:close/>
                  <a:moveTo>
                    <a:pt x="1519" y="1403"/>
                  </a:moveTo>
                  <a:cubicBezTo>
                    <a:pt x="1521" y="1403"/>
                    <a:pt x="1523" y="1403"/>
                    <a:pt x="1526" y="1403"/>
                  </a:cubicBezTo>
                  <a:cubicBezTo>
                    <a:pt x="1527" y="1404"/>
                    <a:pt x="1529" y="1405"/>
                    <a:pt x="1530" y="1407"/>
                  </a:cubicBezTo>
                  <a:cubicBezTo>
                    <a:pt x="1520" y="1425"/>
                    <a:pt x="1520" y="1425"/>
                    <a:pt x="1520" y="1425"/>
                  </a:cubicBezTo>
                  <a:cubicBezTo>
                    <a:pt x="1519" y="1423"/>
                    <a:pt x="1519" y="1420"/>
                    <a:pt x="1518" y="1418"/>
                  </a:cubicBezTo>
                  <a:cubicBezTo>
                    <a:pt x="1519" y="1411"/>
                    <a:pt x="1519" y="1406"/>
                    <a:pt x="1519" y="1403"/>
                  </a:cubicBezTo>
                  <a:close/>
                  <a:moveTo>
                    <a:pt x="1533" y="1410"/>
                  </a:moveTo>
                  <a:cubicBezTo>
                    <a:pt x="1535" y="1412"/>
                    <a:pt x="1537" y="1414"/>
                    <a:pt x="1539" y="1416"/>
                  </a:cubicBezTo>
                  <a:cubicBezTo>
                    <a:pt x="1525" y="1438"/>
                    <a:pt x="1525" y="1438"/>
                    <a:pt x="1525" y="1438"/>
                  </a:cubicBezTo>
                  <a:cubicBezTo>
                    <a:pt x="1524" y="1436"/>
                    <a:pt x="1523" y="1433"/>
                    <a:pt x="1522" y="1430"/>
                  </a:cubicBezTo>
                  <a:lnTo>
                    <a:pt x="1533" y="1410"/>
                  </a:lnTo>
                  <a:close/>
                  <a:moveTo>
                    <a:pt x="1541" y="1419"/>
                  </a:moveTo>
                  <a:cubicBezTo>
                    <a:pt x="1544" y="1422"/>
                    <a:pt x="1546" y="1424"/>
                    <a:pt x="1548" y="1427"/>
                  </a:cubicBezTo>
                  <a:cubicBezTo>
                    <a:pt x="1532" y="1452"/>
                    <a:pt x="1532" y="1452"/>
                    <a:pt x="1532" y="1452"/>
                  </a:cubicBezTo>
                  <a:cubicBezTo>
                    <a:pt x="1530" y="1449"/>
                    <a:pt x="1528" y="1446"/>
                    <a:pt x="1527" y="1443"/>
                  </a:cubicBezTo>
                  <a:lnTo>
                    <a:pt x="1541" y="1419"/>
                  </a:lnTo>
                  <a:close/>
                  <a:moveTo>
                    <a:pt x="1550" y="1430"/>
                  </a:moveTo>
                  <a:cubicBezTo>
                    <a:pt x="1552" y="1433"/>
                    <a:pt x="1554" y="1435"/>
                    <a:pt x="1556" y="1437"/>
                  </a:cubicBezTo>
                  <a:cubicBezTo>
                    <a:pt x="1539" y="1464"/>
                    <a:pt x="1539" y="1464"/>
                    <a:pt x="1539" y="1464"/>
                  </a:cubicBezTo>
                  <a:cubicBezTo>
                    <a:pt x="1537" y="1461"/>
                    <a:pt x="1536" y="1458"/>
                    <a:pt x="1534" y="1456"/>
                  </a:cubicBezTo>
                  <a:lnTo>
                    <a:pt x="1550" y="1430"/>
                  </a:lnTo>
                  <a:close/>
                  <a:moveTo>
                    <a:pt x="1558" y="1441"/>
                  </a:moveTo>
                  <a:cubicBezTo>
                    <a:pt x="1560" y="1443"/>
                    <a:pt x="1562" y="1446"/>
                    <a:pt x="1564" y="1449"/>
                  </a:cubicBezTo>
                  <a:cubicBezTo>
                    <a:pt x="1550" y="1478"/>
                    <a:pt x="1550" y="1478"/>
                    <a:pt x="1550" y="1478"/>
                  </a:cubicBezTo>
                  <a:cubicBezTo>
                    <a:pt x="1547" y="1474"/>
                    <a:pt x="1544" y="1471"/>
                    <a:pt x="1542" y="1467"/>
                  </a:cubicBezTo>
                  <a:lnTo>
                    <a:pt x="1558" y="1441"/>
                  </a:lnTo>
                  <a:close/>
                  <a:moveTo>
                    <a:pt x="1567" y="1452"/>
                  </a:moveTo>
                  <a:cubicBezTo>
                    <a:pt x="1567" y="1453"/>
                    <a:pt x="1567" y="1454"/>
                    <a:pt x="1568" y="1454"/>
                  </a:cubicBezTo>
                  <a:cubicBezTo>
                    <a:pt x="1569" y="1456"/>
                    <a:pt x="1571" y="1458"/>
                    <a:pt x="1572" y="1460"/>
                  </a:cubicBezTo>
                  <a:cubicBezTo>
                    <a:pt x="1561" y="1489"/>
                    <a:pt x="1561" y="1489"/>
                    <a:pt x="1561" y="1489"/>
                  </a:cubicBezTo>
                  <a:cubicBezTo>
                    <a:pt x="1558" y="1486"/>
                    <a:pt x="1555" y="1484"/>
                    <a:pt x="1553" y="1481"/>
                  </a:cubicBezTo>
                  <a:lnTo>
                    <a:pt x="1567" y="1452"/>
                  </a:lnTo>
                  <a:close/>
                  <a:moveTo>
                    <a:pt x="1575" y="1464"/>
                  </a:moveTo>
                  <a:cubicBezTo>
                    <a:pt x="1577" y="1467"/>
                    <a:pt x="1579" y="1469"/>
                    <a:pt x="1581" y="1472"/>
                  </a:cubicBezTo>
                  <a:cubicBezTo>
                    <a:pt x="1574" y="1500"/>
                    <a:pt x="1574" y="1500"/>
                    <a:pt x="1574" y="1500"/>
                  </a:cubicBezTo>
                  <a:cubicBezTo>
                    <a:pt x="1571" y="1498"/>
                    <a:pt x="1567" y="1495"/>
                    <a:pt x="1564" y="1492"/>
                  </a:cubicBezTo>
                  <a:lnTo>
                    <a:pt x="1575" y="1464"/>
                  </a:lnTo>
                  <a:close/>
                  <a:moveTo>
                    <a:pt x="1584" y="1476"/>
                  </a:moveTo>
                  <a:cubicBezTo>
                    <a:pt x="1586" y="1479"/>
                    <a:pt x="1588" y="1481"/>
                    <a:pt x="1591" y="1484"/>
                  </a:cubicBezTo>
                  <a:cubicBezTo>
                    <a:pt x="1588" y="1510"/>
                    <a:pt x="1588" y="1510"/>
                    <a:pt x="1588" y="1510"/>
                  </a:cubicBezTo>
                  <a:cubicBezTo>
                    <a:pt x="1584" y="1508"/>
                    <a:pt x="1581" y="1505"/>
                    <a:pt x="1577" y="1503"/>
                  </a:cubicBezTo>
                  <a:lnTo>
                    <a:pt x="1584" y="1476"/>
                  </a:lnTo>
                  <a:close/>
                  <a:moveTo>
                    <a:pt x="1630" y="1506"/>
                  </a:moveTo>
                  <a:cubicBezTo>
                    <a:pt x="1627" y="1504"/>
                    <a:pt x="1624" y="1502"/>
                    <a:pt x="1622" y="1500"/>
                  </a:cubicBezTo>
                  <a:cubicBezTo>
                    <a:pt x="1638" y="1493"/>
                    <a:pt x="1638" y="1493"/>
                    <a:pt x="1638" y="1493"/>
                  </a:cubicBezTo>
                  <a:cubicBezTo>
                    <a:pt x="1639" y="1496"/>
                    <a:pt x="1641" y="1498"/>
                    <a:pt x="1642" y="1500"/>
                  </a:cubicBezTo>
                  <a:lnTo>
                    <a:pt x="1630" y="1506"/>
                  </a:lnTo>
                  <a:close/>
                  <a:moveTo>
                    <a:pt x="1619" y="1497"/>
                  </a:moveTo>
                  <a:cubicBezTo>
                    <a:pt x="1616" y="1495"/>
                    <a:pt x="1614" y="1492"/>
                    <a:pt x="1612" y="1490"/>
                  </a:cubicBezTo>
                  <a:cubicBezTo>
                    <a:pt x="1633" y="1482"/>
                    <a:pt x="1633" y="1482"/>
                    <a:pt x="1633" y="1482"/>
                  </a:cubicBezTo>
                  <a:cubicBezTo>
                    <a:pt x="1634" y="1484"/>
                    <a:pt x="1635" y="1487"/>
                    <a:pt x="1636" y="1490"/>
                  </a:cubicBezTo>
                  <a:lnTo>
                    <a:pt x="1619" y="1497"/>
                  </a:lnTo>
                  <a:close/>
                  <a:moveTo>
                    <a:pt x="1609" y="1487"/>
                  </a:moveTo>
                  <a:cubicBezTo>
                    <a:pt x="1607" y="1484"/>
                    <a:pt x="1604" y="1482"/>
                    <a:pt x="1602" y="1479"/>
                  </a:cubicBezTo>
                  <a:cubicBezTo>
                    <a:pt x="1628" y="1470"/>
                    <a:pt x="1628" y="1470"/>
                    <a:pt x="1628" y="1470"/>
                  </a:cubicBezTo>
                  <a:cubicBezTo>
                    <a:pt x="1629" y="1471"/>
                    <a:pt x="1629" y="1472"/>
                    <a:pt x="1629" y="1473"/>
                  </a:cubicBezTo>
                  <a:cubicBezTo>
                    <a:pt x="1630" y="1475"/>
                    <a:pt x="1631" y="1477"/>
                    <a:pt x="1631" y="1478"/>
                  </a:cubicBezTo>
                  <a:lnTo>
                    <a:pt x="1609" y="1487"/>
                  </a:lnTo>
                  <a:close/>
                  <a:moveTo>
                    <a:pt x="1600" y="1476"/>
                  </a:moveTo>
                  <a:cubicBezTo>
                    <a:pt x="1598" y="1473"/>
                    <a:pt x="1595" y="1470"/>
                    <a:pt x="1593" y="1467"/>
                  </a:cubicBezTo>
                  <a:cubicBezTo>
                    <a:pt x="1623" y="1458"/>
                    <a:pt x="1623" y="1458"/>
                    <a:pt x="1623" y="1458"/>
                  </a:cubicBezTo>
                  <a:cubicBezTo>
                    <a:pt x="1624" y="1461"/>
                    <a:pt x="1625" y="1464"/>
                    <a:pt x="1627" y="1467"/>
                  </a:cubicBezTo>
                  <a:lnTo>
                    <a:pt x="1600" y="1476"/>
                  </a:lnTo>
                  <a:close/>
                  <a:moveTo>
                    <a:pt x="1591" y="1464"/>
                  </a:moveTo>
                  <a:cubicBezTo>
                    <a:pt x="1589" y="1461"/>
                    <a:pt x="1586" y="1458"/>
                    <a:pt x="1584" y="1454"/>
                  </a:cubicBezTo>
                  <a:cubicBezTo>
                    <a:pt x="1616" y="1444"/>
                    <a:pt x="1616" y="1444"/>
                    <a:pt x="1616" y="1444"/>
                  </a:cubicBezTo>
                  <a:cubicBezTo>
                    <a:pt x="1618" y="1447"/>
                    <a:pt x="1620" y="1451"/>
                    <a:pt x="1621" y="1454"/>
                  </a:cubicBezTo>
                  <a:lnTo>
                    <a:pt x="1591" y="1464"/>
                  </a:lnTo>
                  <a:close/>
                  <a:moveTo>
                    <a:pt x="1582" y="1451"/>
                  </a:moveTo>
                  <a:cubicBezTo>
                    <a:pt x="1580" y="1448"/>
                    <a:pt x="1578" y="1446"/>
                    <a:pt x="1576" y="1443"/>
                  </a:cubicBezTo>
                  <a:cubicBezTo>
                    <a:pt x="1609" y="1432"/>
                    <a:pt x="1609" y="1432"/>
                    <a:pt x="1609" y="1432"/>
                  </a:cubicBezTo>
                  <a:cubicBezTo>
                    <a:pt x="1611" y="1435"/>
                    <a:pt x="1612" y="1438"/>
                    <a:pt x="1614" y="1440"/>
                  </a:cubicBezTo>
                  <a:lnTo>
                    <a:pt x="1582" y="1451"/>
                  </a:lnTo>
                  <a:close/>
                  <a:moveTo>
                    <a:pt x="1574" y="1440"/>
                  </a:moveTo>
                  <a:cubicBezTo>
                    <a:pt x="1572" y="1437"/>
                    <a:pt x="1570" y="1435"/>
                    <a:pt x="1568" y="1432"/>
                  </a:cubicBezTo>
                  <a:cubicBezTo>
                    <a:pt x="1599" y="1420"/>
                    <a:pt x="1599" y="1420"/>
                    <a:pt x="1599" y="1420"/>
                  </a:cubicBezTo>
                  <a:cubicBezTo>
                    <a:pt x="1602" y="1423"/>
                    <a:pt x="1604" y="1426"/>
                    <a:pt x="1606" y="1429"/>
                  </a:cubicBezTo>
                  <a:lnTo>
                    <a:pt x="1574" y="1440"/>
                  </a:lnTo>
                  <a:close/>
                  <a:moveTo>
                    <a:pt x="1566" y="1429"/>
                  </a:moveTo>
                  <a:cubicBezTo>
                    <a:pt x="1564" y="1427"/>
                    <a:pt x="1562" y="1425"/>
                    <a:pt x="1560" y="1422"/>
                  </a:cubicBezTo>
                  <a:cubicBezTo>
                    <a:pt x="1589" y="1410"/>
                    <a:pt x="1589" y="1410"/>
                    <a:pt x="1589" y="1410"/>
                  </a:cubicBezTo>
                  <a:cubicBezTo>
                    <a:pt x="1592" y="1412"/>
                    <a:pt x="1594" y="1414"/>
                    <a:pt x="1597" y="1417"/>
                  </a:cubicBezTo>
                  <a:lnTo>
                    <a:pt x="1566" y="1429"/>
                  </a:lnTo>
                  <a:close/>
                  <a:moveTo>
                    <a:pt x="1557" y="1419"/>
                  </a:moveTo>
                  <a:cubicBezTo>
                    <a:pt x="1555" y="1417"/>
                    <a:pt x="1554" y="1415"/>
                    <a:pt x="1552" y="1413"/>
                  </a:cubicBezTo>
                  <a:cubicBezTo>
                    <a:pt x="1577" y="1401"/>
                    <a:pt x="1577" y="1401"/>
                    <a:pt x="1577" y="1401"/>
                  </a:cubicBezTo>
                  <a:cubicBezTo>
                    <a:pt x="1580" y="1403"/>
                    <a:pt x="1583" y="1405"/>
                    <a:pt x="1585" y="1407"/>
                  </a:cubicBezTo>
                  <a:lnTo>
                    <a:pt x="1557" y="1419"/>
                  </a:lnTo>
                  <a:close/>
                  <a:moveTo>
                    <a:pt x="1549" y="1410"/>
                  </a:moveTo>
                  <a:cubicBezTo>
                    <a:pt x="1547" y="1408"/>
                    <a:pt x="1545" y="1406"/>
                    <a:pt x="1543" y="1404"/>
                  </a:cubicBezTo>
                  <a:cubicBezTo>
                    <a:pt x="1563" y="1394"/>
                    <a:pt x="1563" y="1394"/>
                    <a:pt x="1563" y="1394"/>
                  </a:cubicBezTo>
                  <a:cubicBezTo>
                    <a:pt x="1567" y="1396"/>
                    <a:pt x="1570" y="1397"/>
                    <a:pt x="1573" y="1399"/>
                  </a:cubicBezTo>
                  <a:lnTo>
                    <a:pt x="1549" y="1410"/>
                  </a:lnTo>
                  <a:close/>
                  <a:moveTo>
                    <a:pt x="1539" y="1401"/>
                  </a:moveTo>
                  <a:cubicBezTo>
                    <a:pt x="1539" y="1401"/>
                    <a:pt x="1538" y="1400"/>
                    <a:pt x="1537" y="1400"/>
                  </a:cubicBezTo>
                  <a:cubicBezTo>
                    <a:pt x="1543" y="1398"/>
                    <a:pt x="1548" y="1395"/>
                    <a:pt x="1555" y="1391"/>
                  </a:cubicBezTo>
                  <a:cubicBezTo>
                    <a:pt x="1556" y="1391"/>
                    <a:pt x="1557" y="1392"/>
                    <a:pt x="1558" y="1392"/>
                  </a:cubicBezTo>
                  <a:lnTo>
                    <a:pt x="1539" y="1401"/>
                  </a:lnTo>
                  <a:close/>
                  <a:moveTo>
                    <a:pt x="1517" y="1399"/>
                  </a:moveTo>
                  <a:cubicBezTo>
                    <a:pt x="1517" y="1399"/>
                    <a:pt x="1516" y="1399"/>
                    <a:pt x="1516" y="1400"/>
                  </a:cubicBezTo>
                  <a:cubicBezTo>
                    <a:pt x="1516" y="1400"/>
                    <a:pt x="1516" y="1400"/>
                    <a:pt x="1516" y="1400"/>
                  </a:cubicBezTo>
                  <a:cubicBezTo>
                    <a:pt x="1515" y="1400"/>
                    <a:pt x="1515" y="1401"/>
                    <a:pt x="1515" y="1401"/>
                  </a:cubicBezTo>
                  <a:cubicBezTo>
                    <a:pt x="1515" y="1402"/>
                    <a:pt x="1520" y="1440"/>
                    <a:pt x="1480" y="1480"/>
                  </a:cubicBezTo>
                  <a:cubicBezTo>
                    <a:pt x="1441" y="1519"/>
                    <a:pt x="1402" y="1515"/>
                    <a:pt x="1402" y="1515"/>
                  </a:cubicBezTo>
                  <a:cubicBezTo>
                    <a:pt x="1401" y="1515"/>
                    <a:pt x="1400" y="1515"/>
                    <a:pt x="1400" y="1516"/>
                  </a:cubicBezTo>
                  <a:cubicBezTo>
                    <a:pt x="1400" y="1516"/>
                    <a:pt x="1400" y="1516"/>
                    <a:pt x="1400" y="1516"/>
                  </a:cubicBezTo>
                  <a:cubicBezTo>
                    <a:pt x="1399" y="1516"/>
                    <a:pt x="1399" y="1517"/>
                    <a:pt x="1399" y="1517"/>
                  </a:cubicBezTo>
                  <a:cubicBezTo>
                    <a:pt x="1399" y="1517"/>
                    <a:pt x="1401" y="1537"/>
                    <a:pt x="1383" y="1559"/>
                  </a:cubicBezTo>
                  <a:cubicBezTo>
                    <a:pt x="1366" y="1581"/>
                    <a:pt x="1342" y="1585"/>
                    <a:pt x="1342" y="1585"/>
                  </a:cubicBezTo>
                  <a:cubicBezTo>
                    <a:pt x="1341" y="1585"/>
                    <a:pt x="1340" y="1585"/>
                    <a:pt x="1340" y="1586"/>
                  </a:cubicBezTo>
                  <a:cubicBezTo>
                    <a:pt x="1340" y="1586"/>
                    <a:pt x="1327" y="1608"/>
                    <a:pt x="1308" y="1616"/>
                  </a:cubicBezTo>
                  <a:cubicBezTo>
                    <a:pt x="1308" y="1616"/>
                    <a:pt x="1308" y="1616"/>
                    <a:pt x="1308" y="1616"/>
                  </a:cubicBezTo>
                  <a:cubicBezTo>
                    <a:pt x="1288" y="1624"/>
                    <a:pt x="1264" y="1617"/>
                    <a:pt x="1264" y="1617"/>
                  </a:cubicBezTo>
                  <a:cubicBezTo>
                    <a:pt x="1263" y="1617"/>
                    <a:pt x="1263" y="1617"/>
                    <a:pt x="1262" y="1617"/>
                  </a:cubicBezTo>
                  <a:cubicBezTo>
                    <a:pt x="1262" y="1618"/>
                    <a:pt x="1242" y="1632"/>
                    <a:pt x="1214" y="1629"/>
                  </a:cubicBezTo>
                  <a:cubicBezTo>
                    <a:pt x="1186" y="1626"/>
                    <a:pt x="1174" y="1611"/>
                    <a:pt x="1173" y="1611"/>
                  </a:cubicBezTo>
                  <a:cubicBezTo>
                    <a:pt x="1173" y="1610"/>
                    <a:pt x="1173" y="1610"/>
                    <a:pt x="1172" y="1610"/>
                  </a:cubicBezTo>
                  <a:cubicBezTo>
                    <a:pt x="1172" y="1610"/>
                    <a:pt x="1172" y="1610"/>
                    <a:pt x="1172" y="1610"/>
                  </a:cubicBezTo>
                  <a:cubicBezTo>
                    <a:pt x="1171" y="1610"/>
                    <a:pt x="1171" y="1610"/>
                    <a:pt x="1170" y="1611"/>
                  </a:cubicBezTo>
                  <a:cubicBezTo>
                    <a:pt x="1170" y="1611"/>
                    <a:pt x="1146" y="1641"/>
                    <a:pt x="1090" y="1641"/>
                  </a:cubicBezTo>
                  <a:cubicBezTo>
                    <a:pt x="1034" y="1641"/>
                    <a:pt x="1010" y="1611"/>
                    <a:pt x="1010" y="1611"/>
                  </a:cubicBezTo>
                  <a:cubicBezTo>
                    <a:pt x="1009" y="1610"/>
                    <a:pt x="1009" y="1610"/>
                    <a:pt x="1008" y="1610"/>
                  </a:cubicBezTo>
                  <a:cubicBezTo>
                    <a:pt x="1008" y="1610"/>
                    <a:pt x="1008" y="1610"/>
                    <a:pt x="1008" y="1610"/>
                  </a:cubicBezTo>
                  <a:cubicBezTo>
                    <a:pt x="1007" y="1610"/>
                    <a:pt x="1007" y="1610"/>
                    <a:pt x="1007" y="1611"/>
                  </a:cubicBezTo>
                  <a:cubicBezTo>
                    <a:pt x="1006" y="1611"/>
                    <a:pt x="994" y="1626"/>
                    <a:pt x="966" y="1629"/>
                  </a:cubicBezTo>
                  <a:cubicBezTo>
                    <a:pt x="938" y="1632"/>
                    <a:pt x="918" y="1618"/>
                    <a:pt x="918" y="1617"/>
                  </a:cubicBezTo>
                  <a:cubicBezTo>
                    <a:pt x="917" y="1617"/>
                    <a:pt x="917" y="1617"/>
                    <a:pt x="916" y="1617"/>
                  </a:cubicBezTo>
                  <a:cubicBezTo>
                    <a:pt x="916" y="1617"/>
                    <a:pt x="892" y="1624"/>
                    <a:pt x="872" y="1616"/>
                  </a:cubicBezTo>
                  <a:cubicBezTo>
                    <a:pt x="872" y="1616"/>
                    <a:pt x="872" y="1616"/>
                    <a:pt x="872" y="1616"/>
                  </a:cubicBezTo>
                  <a:cubicBezTo>
                    <a:pt x="853" y="1608"/>
                    <a:pt x="840" y="1586"/>
                    <a:pt x="840" y="1586"/>
                  </a:cubicBezTo>
                  <a:cubicBezTo>
                    <a:pt x="840" y="1585"/>
                    <a:pt x="839" y="1585"/>
                    <a:pt x="839" y="1585"/>
                  </a:cubicBezTo>
                  <a:cubicBezTo>
                    <a:pt x="838" y="1585"/>
                    <a:pt x="814" y="1581"/>
                    <a:pt x="797" y="1559"/>
                  </a:cubicBezTo>
                  <a:cubicBezTo>
                    <a:pt x="779" y="1537"/>
                    <a:pt x="781" y="1517"/>
                    <a:pt x="781" y="1517"/>
                  </a:cubicBezTo>
                  <a:cubicBezTo>
                    <a:pt x="781" y="1517"/>
                    <a:pt x="781" y="1516"/>
                    <a:pt x="780" y="1516"/>
                  </a:cubicBezTo>
                  <a:cubicBezTo>
                    <a:pt x="780" y="1516"/>
                    <a:pt x="780" y="1516"/>
                    <a:pt x="780" y="1516"/>
                  </a:cubicBezTo>
                  <a:cubicBezTo>
                    <a:pt x="780" y="1515"/>
                    <a:pt x="779" y="1515"/>
                    <a:pt x="779" y="1515"/>
                  </a:cubicBezTo>
                  <a:cubicBezTo>
                    <a:pt x="778" y="1515"/>
                    <a:pt x="739" y="1519"/>
                    <a:pt x="700" y="1480"/>
                  </a:cubicBezTo>
                  <a:cubicBezTo>
                    <a:pt x="660" y="1440"/>
                    <a:pt x="665" y="1402"/>
                    <a:pt x="665" y="1401"/>
                  </a:cubicBezTo>
                  <a:cubicBezTo>
                    <a:pt x="665" y="1401"/>
                    <a:pt x="665" y="1400"/>
                    <a:pt x="664" y="1400"/>
                  </a:cubicBezTo>
                  <a:cubicBezTo>
                    <a:pt x="664" y="1400"/>
                    <a:pt x="664" y="1400"/>
                    <a:pt x="664" y="1400"/>
                  </a:cubicBezTo>
                  <a:cubicBezTo>
                    <a:pt x="664" y="1399"/>
                    <a:pt x="663" y="1399"/>
                    <a:pt x="663" y="1399"/>
                  </a:cubicBezTo>
                  <a:cubicBezTo>
                    <a:pt x="662" y="1399"/>
                    <a:pt x="643" y="1401"/>
                    <a:pt x="621" y="1383"/>
                  </a:cubicBezTo>
                  <a:cubicBezTo>
                    <a:pt x="599" y="1366"/>
                    <a:pt x="595" y="1341"/>
                    <a:pt x="595" y="1341"/>
                  </a:cubicBezTo>
                  <a:cubicBezTo>
                    <a:pt x="595" y="1341"/>
                    <a:pt x="595" y="1340"/>
                    <a:pt x="594" y="1340"/>
                  </a:cubicBezTo>
                  <a:cubicBezTo>
                    <a:pt x="594" y="1340"/>
                    <a:pt x="572" y="1327"/>
                    <a:pt x="564" y="1308"/>
                  </a:cubicBezTo>
                  <a:cubicBezTo>
                    <a:pt x="564" y="1308"/>
                    <a:pt x="564" y="1308"/>
                    <a:pt x="564" y="1308"/>
                  </a:cubicBezTo>
                  <a:cubicBezTo>
                    <a:pt x="564" y="1308"/>
                    <a:pt x="564" y="1308"/>
                    <a:pt x="564" y="1308"/>
                  </a:cubicBezTo>
                  <a:cubicBezTo>
                    <a:pt x="556" y="1288"/>
                    <a:pt x="563" y="1264"/>
                    <a:pt x="563" y="1263"/>
                  </a:cubicBezTo>
                  <a:cubicBezTo>
                    <a:pt x="563" y="1263"/>
                    <a:pt x="563" y="1262"/>
                    <a:pt x="562" y="1262"/>
                  </a:cubicBezTo>
                  <a:cubicBezTo>
                    <a:pt x="562" y="1262"/>
                    <a:pt x="547" y="1242"/>
                    <a:pt x="551" y="1214"/>
                  </a:cubicBezTo>
                  <a:cubicBezTo>
                    <a:pt x="554" y="1186"/>
                    <a:pt x="569" y="1173"/>
                    <a:pt x="569" y="1173"/>
                  </a:cubicBezTo>
                  <a:cubicBezTo>
                    <a:pt x="570" y="1173"/>
                    <a:pt x="570" y="1172"/>
                    <a:pt x="570" y="1172"/>
                  </a:cubicBezTo>
                  <a:cubicBezTo>
                    <a:pt x="570" y="1172"/>
                    <a:pt x="570" y="1172"/>
                    <a:pt x="570" y="1172"/>
                  </a:cubicBezTo>
                  <a:cubicBezTo>
                    <a:pt x="570" y="1171"/>
                    <a:pt x="570" y="1171"/>
                    <a:pt x="569" y="1170"/>
                  </a:cubicBezTo>
                  <a:cubicBezTo>
                    <a:pt x="569" y="1170"/>
                    <a:pt x="538" y="1146"/>
                    <a:pt x="538" y="1090"/>
                  </a:cubicBezTo>
                  <a:cubicBezTo>
                    <a:pt x="538" y="1034"/>
                    <a:pt x="569" y="1010"/>
                    <a:pt x="569" y="1009"/>
                  </a:cubicBezTo>
                  <a:cubicBezTo>
                    <a:pt x="570" y="1009"/>
                    <a:pt x="570" y="1008"/>
                    <a:pt x="570" y="1008"/>
                  </a:cubicBezTo>
                  <a:cubicBezTo>
                    <a:pt x="570" y="1008"/>
                    <a:pt x="570" y="1008"/>
                    <a:pt x="570" y="1008"/>
                  </a:cubicBezTo>
                  <a:cubicBezTo>
                    <a:pt x="570" y="1007"/>
                    <a:pt x="570" y="1007"/>
                    <a:pt x="569" y="1006"/>
                  </a:cubicBezTo>
                  <a:cubicBezTo>
                    <a:pt x="569" y="1006"/>
                    <a:pt x="554" y="994"/>
                    <a:pt x="551" y="966"/>
                  </a:cubicBezTo>
                  <a:cubicBezTo>
                    <a:pt x="547" y="938"/>
                    <a:pt x="562" y="918"/>
                    <a:pt x="562" y="918"/>
                  </a:cubicBezTo>
                  <a:cubicBezTo>
                    <a:pt x="563" y="917"/>
                    <a:pt x="563" y="917"/>
                    <a:pt x="563" y="916"/>
                  </a:cubicBezTo>
                  <a:cubicBezTo>
                    <a:pt x="563" y="916"/>
                    <a:pt x="556" y="891"/>
                    <a:pt x="564" y="872"/>
                  </a:cubicBezTo>
                  <a:cubicBezTo>
                    <a:pt x="564" y="872"/>
                    <a:pt x="564" y="872"/>
                    <a:pt x="564" y="872"/>
                  </a:cubicBezTo>
                  <a:cubicBezTo>
                    <a:pt x="572" y="852"/>
                    <a:pt x="594" y="840"/>
                    <a:pt x="594" y="840"/>
                  </a:cubicBezTo>
                  <a:cubicBezTo>
                    <a:pt x="595" y="839"/>
                    <a:pt x="595" y="839"/>
                    <a:pt x="595" y="838"/>
                  </a:cubicBezTo>
                  <a:cubicBezTo>
                    <a:pt x="595" y="838"/>
                    <a:pt x="599" y="814"/>
                    <a:pt x="621" y="796"/>
                  </a:cubicBezTo>
                  <a:cubicBezTo>
                    <a:pt x="643" y="779"/>
                    <a:pt x="662" y="780"/>
                    <a:pt x="663" y="780"/>
                  </a:cubicBezTo>
                  <a:cubicBezTo>
                    <a:pt x="663" y="780"/>
                    <a:pt x="664" y="780"/>
                    <a:pt x="664" y="780"/>
                  </a:cubicBezTo>
                  <a:cubicBezTo>
                    <a:pt x="664" y="780"/>
                    <a:pt x="664" y="780"/>
                    <a:pt x="664" y="780"/>
                  </a:cubicBezTo>
                  <a:cubicBezTo>
                    <a:pt x="665" y="779"/>
                    <a:pt x="665" y="779"/>
                    <a:pt x="665" y="778"/>
                  </a:cubicBezTo>
                  <a:cubicBezTo>
                    <a:pt x="665" y="778"/>
                    <a:pt x="660" y="739"/>
                    <a:pt x="700" y="700"/>
                  </a:cubicBezTo>
                  <a:cubicBezTo>
                    <a:pt x="739" y="660"/>
                    <a:pt x="778" y="664"/>
                    <a:pt x="779" y="664"/>
                  </a:cubicBezTo>
                  <a:cubicBezTo>
                    <a:pt x="779" y="665"/>
                    <a:pt x="780" y="664"/>
                    <a:pt x="780" y="664"/>
                  </a:cubicBezTo>
                  <a:cubicBezTo>
                    <a:pt x="780" y="664"/>
                    <a:pt x="780" y="664"/>
                    <a:pt x="780" y="664"/>
                  </a:cubicBezTo>
                  <a:cubicBezTo>
                    <a:pt x="781" y="664"/>
                    <a:pt x="781" y="663"/>
                    <a:pt x="781" y="662"/>
                  </a:cubicBezTo>
                  <a:cubicBezTo>
                    <a:pt x="781" y="662"/>
                    <a:pt x="779" y="643"/>
                    <a:pt x="797" y="621"/>
                  </a:cubicBezTo>
                  <a:cubicBezTo>
                    <a:pt x="814" y="599"/>
                    <a:pt x="838" y="595"/>
                    <a:pt x="839" y="595"/>
                  </a:cubicBezTo>
                  <a:cubicBezTo>
                    <a:pt x="839" y="595"/>
                    <a:pt x="840" y="594"/>
                    <a:pt x="840" y="594"/>
                  </a:cubicBezTo>
                  <a:cubicBezTo>
                    <a:pt x="840" y="594"/>
                    <a:pt x="853" y="572"/>
                    <a:pt x="872" y="564"/>
                  </a:cubicBezTo>
                  <a:cubicBezTo>
                    <a:pt x="872" y="564"/>
                    <a:pt x="872" y="564"/>
                    <a:pt x="872" y="564"/>
                  </a:cubicBezTo>
                  <a:cubicBezTo>
                    <a:pt x="892" y="556"/>
                    <a:pt x="916" y="562"/>
                    <a:pt x="916" y="562"/>
                  </a:cubicBezTo>
                  <a:cubicBezTo>
                    <a:pt x="917" y="562"/>
                    <a:pt x="917" y="562"/>
                    <a:pt x="918" y="562"/>
                  </a:cubicBezTo>
                  <a:cubicBezTo>
                    <a:pt x="918" y="562"/>
                    <a:pt x="938" y="547"/>
                    <a:pt x="966" y="550"/>
                  </a:cubicBezTo>
                  <a:cubicBezTo>
                    <a:pt x="994" y="554"/>
                    <a:pt x="1006" y="569"/>
                    <a:pt x="1007" y="569"/>
                  </a:cubicBezTo>
                  <a:cubicBezTo>
                    <a:pt x="1007" y="569"/>
                    <a:pt x="1007" y="570"/>
                    <a:pt x="1008" y="570"/>
                  </a:cubicBezTo>
                  <a:cubicBezTo>
                    <a:pt x="1008" y="570"/>
                    <a:pt x="1008" y="570"/>
                    <a:pt x="1008" y="570"/>
                  </a:cubicBezTo>
                  <a:cubicBezTo>
                    <a:pt x="1009" y="570"/>
                    <a:pt x="1009" y="569"/>
                    <a:pt x="1010" y="569"/>
                  </a:cubicBezTo>
                  <a:cubicBezTo>
                    <a:pt x="1010" y="568"/>
                    <a:pt x="1034" y="538"/>
                    <a:pt x="1090" y="538"/>
                  </a:cubicBezTo>
                  <a:cubicBezTo>
                    <a:pt x="1146" y="538"/>
                    <a:pt x="1170" y="568"/>
                    <a:pt x="1170" y="569"/>
                  </a:cubicBezTo>
                  <a:cubicBezTo>
                    <a:pt x="1171" y="569"/>
                    <a:pt x="1171" y="570"/>
                    <a:pt x="1172" y="570"/>
                  </a:cubicBezTo>
                  <a:cubicBezTo>
                    <a:pt x="1172" y="570"/>
                    <a:pt x="1172" y="570"/>
                    <a:pt x="1172" y="570"/>
                  </a:cubicBezTo>
                  <a:cubicBezTo>
                    <a:pt x="1173" y="570"/>
                    <a:pt x="1173" y="569"/>
                    <a:pt x="1173" y="569"/>
                  </a:cubicBezTo>
                  <a:cubicBezTo>
                    <a:pt x="1174" y="569"/>
                    <a:pt x="1186" y="554"/>
                    <a:pt x="1214" y="550"/>
                  </a:cubicBezTo>
                  <a:cubicBezTo>
                    <a:pt x="1242" y="547"/>
                    <a:pt x="1262" y="562"/>
                    <a:pt x="1262" y="562"/>
                  </a:cubicBezTo>
                  <a:cubicBezTo>
                    <a:pt x="1263" y="562"/>
                    <a:pt x="1263" y="562"/>
                    <a:pt x="1264" y="562"/>
                  </a:cubicBezTo>
                  <a:cubicBezTo>
                    <a:pt x="1264" y="562"/>
                    <a:pt x="1288" y="556"/>
                    <a:pt x="1308" y="564"/>
                  </a:cubicBezTo>
                  <a:cubicBezTo>
                    <a:pt x="1308" y="564"/>
                    <a:pt x="1308" y="564"/>
                    <a:pt x="1308" y="564"/>
                  </a:cubicBezTo>
                  <a:cubicBezTo>
                    <a:pt x="1308" y="564"/>
                    <a:pt x="1308" y="564"/>
                    <a:pt x="1308" y="564"/>
                  </a:cubicBezTo>
                  <a:cubicBezTo>
                    <a:pt x="1327" y="572"/>
                    <a:pt x="1340" y="594"/>
                    <a:pt x="1340" y="594"/>
                  </a:cubicBezTo>
                  <a:cubicBezTo>
                    <a:pt x="1340" y="594"/>
                    <a:pt x="1341" y="595"/>
                    <a:pt x="1342" y="595"/>
                  </a:cubicBezTo>
                  <a:cubicBezTo>
                    <a:pt x="1342" y="595"/>
                    <a:pt x="1366" y="599"/>
                    <a:pt x="1383" y="621"/>
                  </a:cubicBezTo>
                  <a:cubicBezTo>
                    <a:pt x="1401" y="643"/>
                    <a:pt x="1399" y="662"/>
                    <a:pt x="1399" y="662"/>
                  </a:cubicBezTo>
                  <a:cubicBezTo>
                    <a:pt x="1399" y="663"/>
                    <a:pt x="1399" y="664"/>
                    <a:pt x="1400" y="664"/>
                  </a:cubicBezTo>
                  <a:cubicBezTo>
                    <a:pt x="1400" y="664"/>
                    <a:pt x="1400" y="664"/>
                    <a:pt x="1400" y="664"/>
                  </a:cubicBezTo>
                  <a:cubicBezTo>
                    <a:pt x="1400" y="664"/>
                    <a:pt x="1401" y="665"/>
                    <a:pt x="1402" y="665"/>
                  </a:cubicBezTo>
                  <a:cubicBezTo>
                    <a:pt x="1402" y="664"/>
                    <a:pt x="1441" y="660"/>
                    <a:pt x="1480" y="700"/>
                  </a:cubicBezTo>
                  <a:cubicBezTo>
                    <a:pt x="1520" y="739"/>
                    <a:pt x="1515" y="778"/>
                    <a:pt x="1515" y="778"/>
                  </a:cubicBezTo>
                  <a:cubicBezTo>
                    <a:pt x="1515" y="779"/>
                    <a:pt x="1515" y="779"/>
                    <a:pt x="1516" y="780"/>
                  </a:cubicBezTo>
                  <a:cubicBezTo>
                    <a:pt x="1516" y="780"/>
                    <a:pt x="1516" y="780"/>
                    <a:pt x="1516" y="780"/>
                  </a:cubicBezTo>
                  <a:cubicBezTo>
                    <a:pt x="1516" y="780"/>
                    <a:pt x="1517" y="780"/>
                    <a:pt x="1517" y="780"/>
                  </a:cubicBezTo>
                  <a:cubicBezTo>
                    <a:pt x="1518" y="780"/>
                    <a:pt x="1537" y="779"/>
                    <a:pt x="1559" y="796"/>
                  </a:cubicBezTo>
                  <a:cubicBezTo>
                    <a:pt x="1581" y="814"/>
                    <a:pt x="1585" y="838"/>
                    <a:pt x="1585" y="838"/>
                  </a:cubicBezTo>
                  <a:cubicBezTo>
                    <a:pt x="1585" y="839"/>
                    <a:pt x="1585" y="839"/>
                    <a:pt x="1586" y="840"/>
                  </a:cubicBezTo>
                  <a:cubicBezTo>
                    <a:pt x="1586" y="840"/>
                    <a:pt x="1608" y="852"/>
                    <a:pt x="1616" y="872"/>
                  </a:cubicBezTo>
                  <a:cubicBezTo>
                    <a:pt x="1616" y="872"/>
                    <a:pt x="1616" y="872"/>
                    <a:pt x="1616" y="872"/>
                  </a:cubicBezTo>
                  <a:cubicBezTo>
                    <a:pt x="1624" y="891"/>
                    <a:pt x="1618" y="916"/>
                    <a:pt x="1617" y="916"/>
                  </a:cubicBezTo>
                  <a:cubicBezTo>
                    <a:pt x="1617" y="917"/>
                    <a:pt x="1617" y="917"/>
                    <a:pt x="1618" y="918"/>
                  </a:cubicBezTo>
                  <a:cubicBezTo>
                    <a:pt x="1618" y="918"/>
                    <a:pt x="1633" y="938"/>
                    <a:pt x="1629" y="966"/>
                  </a:cubicBezTo>
                  <a:cubicBezTo>
                    <a:pt x="1626" y="994"/>
                    <a:pt x="1611" y="1006"/>
                    <a:pt x="1611" y="1006"/>
                  </a:cubicBezTo>
                  <a:cubicBezTo>
                    <a:pt x="1610" y="1007"/>
                    <a:pt x="1610" y="1007"/>
                    <a:pt x="1610" y="1008"/>
                  </a:cubicBezTo>
                  <a:cubicBezTo>
                    <a:pt x="1610" y="1008"/>
                    <a:pt x="1610" y="1008"/>
                    <a:pt x="1610" y="1008"/>
                  </a:cubicBezTo>
                  <a:cubicBezTo>
                    <a:pt x="1610" y="1008"/>
                    <a:pt x="1611" y="1009"/>
                    <a:pt x="1611" y="1009"/>
                  </a:cubicBezTo>
                  <a:cubicBezTo>
                    <a:pt x="1611" y="1010"/>
                    <a:pt x="1642" y="1034"/>
                    <a:pt x="1642" y="1090"/>
                  </a:cubicBezTo>
                  <a:cubicBezTo>
                    <a:pt x="1642" y="1146"/>
                    <a:pt x="1611" y="1170"/>
                    <a:pt x="1611" y="1170"/>
                  </a:cubicBezTo>
                  <a:cubicBezTo>
                    <a:pt x="1611" y="1171"/>
                    <a:pt x="1610" y="1171"/>
                    <a:pt x="1610" y="1172"/>
                  </a:cubicBezTo>
                  <a:cubicBezTo>
                    <a:pt x="1610" y="1172"/>
                    <a:pt x="1610" y="1172"/>
                    <a:pt x="1610" y="1172"/>
                  </a:cubicBezTo>
                  <a:cubicBezTo>
                    <a:pt x="1610" y="1172"/>
                    <a:pt x="1610" y="1173"/>
                    <a:pt x="1611" y="1173"/>
                  </a:cubicBezTo>
                  <a:cubicBezTo>
                    <a:pt x="1611" y="1173"/>
                    <a:pt x="1626" y="1186"/>
                    <a:pt x="1629" y="1214"/>
                  </a:cubicBezTo>
                  <a:cubicBezTo>
                    <a:pt x="1633" y="1242"/>
                    <a:pt x="1618" y="1262"/>
                    <a:pt x="1618" y="1262"/>
                  </a:cubicBezTo>
                  <a:cubicBezTo>
                    <a:pt x="1617" y="1262"/>
                    <a:pt x="1617" y="1263"/>
                    <a:pt x="1617" y="1263"/>
                  </a:cubicBezTo>
                  <a:cubicBezTo>
                    <a:pt x="1618" y="1264"/>
                    <a:pt x="1624" y="1288"/>
                    <a:pt x="1616" y="1308"/>
                  </a:cubicBezTo>
                  <a:cubicBezTo>
                    <a:pt x="1616" y="1308"/>
                    <a:pt x="1616" y="1308"/>
                    <a:pt x="1616" y="1308"/>
                  </a:cubicBezTo>
                  <a:cubicBezTo>
                    <a:pt x="1608" y="1327"/>
                    <a:pt x="1586" y="1340"/>
                    <a:pt x="1586" y="1340"/>
                  </a:cubicBezTo>
                  <a:cubicBezTo>
                    <a:pt x="1585" y="1340"/>
                    <a:pt x="1585" y="1341"/>
                    <a:pt x="1585" y="1341"/>
                  </a:cubicBezTo>
                  <a:cubicBezTo>
                    <a:pt x="1585" y="1341"/>
                    <a:pt x="1581" y="1366"/>
                    <a:pt x="1559" y="1383"/>
                  </a:cubicBezTo>
                  <a:cubicBezTo>
                    <a:pt x="1537" y="1401"/>
                    <a:pt x="1518" y="1399"/>
                    <a:pt x="1517" y="1399"/>
                  </a:cubicBezTo>
                  <a:close/>
                  <a:moveTo>
                    <a:pt x="1521" y="1507"/>
                  </a:moveTo>
                  <a:cubicBezTo>
                    <a:pt x="1525" y="1510"/>
                    <a:pt x="1529" y="1511"/>
                    <a:pt x="1532" y="1510"/>
                  </a:cubicBezTo>
                  <a:cubicBezTo>
                    <a:pt x="1533" y="1509"/>
                    <a:pt x="1533" y="1508"/>
                    <a:pt x="1533" y="1507"/>
                  </a:cubicBezTo>
                  <a:cubicBezTo>
                    <a:pt x="1533" y="1506"/>
                    <a:pt x="1532" y="1506"/>
                    <a:pt x="1531" y="1506"/>
                  </a:cubicBezTo>
                  <a:cubicBezTo>
                    <a:pt x="1528" y="1506"/>
                    <a:pt x="1525" y="1503"/>
                    <a:pt x="1524" y="1500"/>
                  </a:cubicBezTo>
                  <a:cubicBezTo>
                    <a:pt x="1523" y="1496"/>
                    <a:pt x="1524" y="1492"/>
                    <a:pt x="1529" y="1489"/>
                  </a:cubicBezTo>
                  <a:cubicBezTo>
                    <a:pt x="1534" y="1486"/>
                    <a:pt x="1540" y="1488"/>
                    <a:pt x="1543" y="1491"/>
                  </a:cubicBezTo>
                  <a:cubicBezTo>
                    <a:pt x="1546" y="1494"/>
                    <a:pt x="1549" y="1500"/>
                    <a:pt x="1546" y="1506"/>
                  </a:cubicBezTo>
                  <a:cubicBezTo>
                    <a:pt x="1541" y="1516"/>
                    <a:pt x="1531" y="1520"/>
                    <a:pt x="1521" y="1516"/>
                  </a:cubicBezTo>
                  <a:cubicBezTo>
                    <a:pt x="1506" y="1508"/>
                    <a:pt x="1497" y="1482"/>
                    <a:pt x="1514" y="1441"/>
                  </a:cubicBezTo>
                  <a:cubicBezTo>
                    <a:pt x="1514" y="1444"/>
                    <a:pt x="1515" y="1446"/>
                    <a:pt x="1516" y="1449"/>
                  </a:cubicBezTo>
                  <a:cubicBezTo>
                    <a:pt x="1506" y="1489"/>
                    <a:pt x="1518" y="1503"/>
                    <a:pt x="1521" y="1507"/>
                  </a:cubicBezTo>
                  <a:close/>
                  <a:moveTo>
                    <a:pt x="1519" y="1455"/>
                  </a:moveTo>
                  <a:cubicBezTo>
                    <a:pt x="1524" y="1465"/>
                    <a:pt x="1530" y="1475"/>
                    <a:pt x="1537" y="1484"/>
                  </a:cubicBezTo>
                  <a:cubicBezTo>
                    <a:pt x="1534" y="1483"/>
                    <a:pt x="1530" y="1484"/>
                    <a:pt x="1527" y="1485"/>
                  </a:cubicBezTo>
                  <a:cubicBezTo>
                    <a:pt x="1522" y="1488"/>
                    <a:pt x="1520" y="1493"/>
                    <a:pt x="1520" y="1498"/>
                  </a:cubicBezTo>
                  <a:cubicBezTo>
                    <a:pt x="1516" y="1489"/>
                    <a:pt x="1515" y="1475"/>
                    <a:pt x="1519" y="1455"/>
                  </a:cubicBezTo>
                  <a:close/>
                  <a:moveTo>
                    <a:pt x="1551" y="1499"/>
                  </a:moveTo>
                  <a:cubicBezTo>
                    <a:pt x="1554" y="1502"/>
                    <a:pt x="1558" y="1505"/>
                    <a:pt x="1561" y="1508"/>
                  </a:cubicBezTo>
                  <a:cubicBezTo>
                    <a:pt x="1564" y="1521"/>
                    <a:pt x="1557" y="1540"/>
                    <a:pt x="1549" y="1548"/>
                  </a:cubicBezTo>
                  <a:cubicBezTo>
                    <a:pt x="1540" y="1557"/>
                    <a:pt x="1522" y="1564"/>
                    <a:pt x="1508" y="1561"/>
                  </a:cubicBezTo>
                  <a:cubicBezTo>
                    <a:pt x="1505" y="1557"/>
                    <a:pt x="1502" y="1554"/>
                    <a:pt x="1499" y="1551"/>
                  </a:cubicBezTo>
                  <a:cubicBezTo>
                    <a:pt x="1502" y="1551"/>
                    <a:pt x="1505" y="1550"/>
                    <a:pt x="1508" y="1549"/>
                  </a:cubicBezTo>
                  <a:cubicBezTo>
                    <a:pt x="1516" y="1545"/>
                    <a:pt x="1521" y="1538"/>
                    <a:pt x="1522" y="1531"/>
                  </a:cubicBezTo>
                  <a:cubicBezTo>
                    <a:pt x="1525" y="1538"/>
                    <a:pt x="1529" y="1545"/>
                    <a:pt x="1535" y="1546"/>
                  </a:cubicBezTo>
                  <a:cubicBezTo>
                    <a:pt x="1537" y="1546"/>
                    <a:pt x="1540" y="1546"/>
                    <a:pt x="1543" y="1543"/>
                  </a:cubicBezTo>
                  <a:cubicBezTo>
                    <a:pt x="1547" y="1540"/>
                    <a:pt x="1547" y="1536"/>
                    <a:pt x="1546" y="1534"/>
                  </a:cubicBezTo>
                  <a:cubicBezTo>
                    <a:pt x="1545" y="1529"/>
                    <a:pt x="1538" y="1524"/>
                    <a:pt x="1531" y="1521"/>
                  </a:cubicBezTo>
                  <a:cubicBezTo>
                    <a:pt x="1539" y="1520"/>
                    <a:pt x="1545" y="1516"/>
                    <a:pt x="1549" y="1508"/>
                  </a:cubicBezTo>
                  <a:cubicBezTo>
                    <a:pt x="1551" y="1505"/>
                    <a:pt x="1551" y="1502"/>
                    <a:pt x="1551" y="1499"/>
                  </a:cubicBezTo>
                  <a:close/>
                  <a:moveTo>
                    <a:pt x="1566" y="1511"/>
                  </a:moveTo>
                  <a:cubicBezTo>
                    <a:pt x="1568" y="1512"/>
                    <a:pt x="1570" y="1514"/>
                    <a:pt x="1572" y="1515"/>
                  </a:cubicBezTo>
                  <a:cubicBezTo>
                    <a:pt x="1574" y="1528"/>
                    <a:pt x="1568" y="1544"/>
                    <a:pt x="1556" y="1556"/>
                  </a:cubicBezTo>
                  <a:cubicBezTo>
                    <a:pt x="1556" y="1556"/>
                    <a:pt x="1556" y="1556"/>
                    <a:pt x="1556" y="1556"/>
                  </a:cubicBezTo>
                  <a:cubicBezTo>
                    <a:pt x="1556" y="1556"/>
                    <a:pt x="1556" y="1556"/>
                    <a:pt x="1556" y="1556"/>
                  </a:cubicBezTo>
                  <a:cubicBezTo>
                    <a:pt x="1556" y="1556"/>
                    <a:pt x="1556" y="1556"/>
                    <a:pt x="1556" y="1556"/>
                  </a:cubicBezTo>
                  <a:cubicBezTo>
                    <a:pt x="1544" y="1567"/>
                    <a:pt x="1528" y="1574"/>
                    <a:pt x="1515" y="1571"/>
                  </a:cubicBezTo>
                  <a:cubicBezTo>
                    <a:pt x="1514" y="1569"/>
                    <a:pt x="1513" y="1567"/>
                    <a:pt x="1511" y="1565"/>
                  </a:cubicBezTo>
                  <a:cubicBezTo>
                    <a:pt x="1526" y="1567"/>
                    <a:pt x="1543" y="1560"/>
                    <a:pt x="1551" y="1551"/>
                  </a:cubicBezTo>
                  <a:cubicBezTo>
                    <a:pt x="1551" y="1551"/>
                    <a:pt x="1551" y="1551"/>
                    <a:pt x="1551" y="1551"/>
                  </a:cubicBezTo>
                  <a:cubicBezTo>
                    <a:pt x="1551" y="1551"/>
                    <a:pt x="1551" y="1551"/>
                    <a:pt x="1551" y="1551"/>
                  </a:cubicBezTo>
                  <a:cubicBezTo>
                    <a:pt x="1551" y="1551"/>
                    <a:pt x="1551" y="1551"/>
                    <a:pt x="1551" y="1551"/>
                  </a:cubicBezTo>
                  <a:cubicBezTo>
                    <a:pt x="1560" y="1543"/>
                    <a:pt x="1567" y="1525"/>
                    <a:pt x="1566" y="1511"/>
                  </a:cubicBezTo>
                  <a:close/>
                  <a:moveTo>
                    <a:pt x="1576" y="1518"/>
                  </a:moveTo>
                  <a:cubicBezTo>
                    <a:pt x="1590" y="1527"/>
                    <a:pt x="1605" y="1533"/>
                    <a:pt x="1620" y="1536"/>
                  </a:cubicBezTo>
                  <a:cubicBezTo>
                    <a:pt x="1620" y="1536"/>
                    <a:pt x="1620" y="1536"/>
                    <a:pt x="1620" y="1536"/>
                  </a:cubicBezTo>
                  <a:cubicBezTo>
                    <a:pt x="1635" y="1541"/>
                    <a:pt x="1676" y="1555"/>
                    <a:pt x="1682" y="1566"/>
                  </a:cubicBezTo>
                  <a:cubicBezTo>
                    <a:pt x="1682" y="1567"/>
                    <a:pt x="1682" y="1568"/>
                    <a:pt x="1682" y="1569"/>
                  </a:cubicBezTo>
                  <a:cubicBezTo>
                    <a:pt x="1682" y="1570"/>
                    <a:pt x="1681" y="1571"/>
                    <a:pt x="1679" y="1571"/>
                  </a:cubicBezTo>
                  <a:cubicBezTo>
                    <a:pt x="1664" y="1578"/>
                    <a:pt x="1603" y="1550"/>
                    <a:pt x="1576" y="1537"/>
                  </a:cubicBezTo>
                  <a:cubicBezTo>
                    <a:pt x="1575" y="1536"/>
                    <a:pt x="1574" y="1536"/>
                    <a:pt x="1573" y="1535"/>
                  </a:cubicBezTo>
                  <a:cubicBezTo>
                    <a:pt x="1575" y="1529"/>
                    <a:pt x="1576" y="1523"/>
                    <a:pt x="1576" y="1518"/>
                  </a:cubicBezTo>
                  <a:close/>
                  <a:moveTo>
                    <a:pt x="1685" y="1594"/>
                  </a:moveTo>
                  <a:cubicBezTo>
                    <a:pt x="1692" y="1602"/>
                    <a:pt x="1691" y="1612"/>
                    <a:pt x="1688" y="1618"/>
                  </a:cubicBezTo>
                  <a:cubicBezTo>
                    <a:pt x="1684" y="1625"/>
                    <a:pt x="1677" y="1631"/>
                    <a:pt x="1667" y="1630"/>
                  </a:cubicBezTo>
                  <a:cubicBezTo>
                    <a:pt x="1667" y="1630"/>
                    <a:pt x="1666" y="1630"/>
                    <a:pt x="1666" y="1631"/>
                  </a:cubicBezTo>
                  <a:cubicBezTo>
                    <a:pt x="1665" y="1631"/>
                    <a:pt x="1665" y="1632"/>
                    <a:pt x="1665" y="1633"/>
                  </a:cubicBezTo>
                  <a:cubicBezTo>
                    <a:pt x="1673" y="1647"/>
                    <a:pt x="1663" y="1658"/>
                    <a:pt x="1661" y="1661"/>
                  </a:cubicBezTo>
                  <a:cubicBezTo>
                    <a:pt x="1661" y="1661"/>
                    <a:pt x="1661" y="1661"/>
                    <a:pt x="1661" y="1661"/>
                  </a:cubicBezTo>
                  <a:cubicBezTo>
                    <a:pt x="1661" y="1661"/>
                    <a:pt x="1661" y="1661"/>
                    <a:pt x="1661" y="1661"/>
                  </a:cubicBezTo>
                  <a:cubicBezTo>
                    <a:pt x="1659" y="1663"/>
                    <a:pt x="1647" y="1673"/>
                    <a:pt x="1633" y="1665"/>
                  </a:cubicBezTo>
                  <a:cubicBezTo>
                    <a:pt x="1632" y="1665"/>
                    <a:pt x="1632" y="1665"/>
                    <a:pt x="1631" y="1665"/>
                  </a:cubicBezTo>
                  <a:cubicBezTo>
                    <a:pt x="1630" y="1666"/>
                    <a:pt x="1630" y="1666"/>
                    <a:pt x="1630" y="1667"/>
                  </a:cubicBezTo>
                  <a:cubicBezTo>
                    <a:pt x="1632" y="1676"/>
                    <a:pt x="1625" y="1684"/>
                    <a:pt x="1619" y="1688"/>
                  </a:cubicBezTo>
                  <a:cubicBezTo>
                    <a:pt x="1612" y="1691"/>
                    <a:pt x="1602" y="1692"/>
                    <a:pt x="1594" y="1684"/>
                  </a:cubicBezTo>
                  <a:cubicBezTo>
                    <a:pt x="1594" y="1684"/>
                    <a:pt x="1593" y="1684"/>
                    <a:pt x="1593" y="1684"/>
                  </a:cubicBezTo>
                  <a:cubicBezTo>
                    <a:pt x="1592" y="1684"/>
                    <a:pt x="1591" y="1684"/>
                    <a:pt x="1591" y="1685"/>
                  </a:cubicBezTo>
                  <a:cubicBezTo>
                    <a:pt x="1587" y="1694"/>
                    <a:pt x="1578" y="1700"/>
                    <a:pt x="1569" y="1701"/>
                  </a:cubicBezTo>
                  <a:cubicBezTo>
                    <a:pt x="1561" y="1702"/>
                    <a:pt x="1545" y="1699"/>
                    <a:pt x="1530" y="1677"/>
                  </a:cubicBezTo>
                  <a:cubicBezTo>
                    <a:pt x="1536" y="1667"/>
                    <a:pt x="1539" y="1655"/>
                    <a:pt x="1539" y="1642"/>
                  </a:cubicBezTo>
                  <a:cubicBezTo>
                    <a:pt x="1539" y="1641"/>
                    <a:pt x="1539" y="1640"/>
                    <a:pt x="1539" y="1639"/>
                  </a:cubicBezTo>
                  <a:cubicBezTo>
                    <a:pt x="1545" y="1657"/>
                    <a:pt x="1555" y="1680"/>
                    <a:pt x="1564" y="1685"/>
                  </a:cubicBezTo>
                  <a:cubicBezTo>
                    <a:pt x="1566" y="1686"/>
                    <a:pt x="1568" y="1686"/>
                    <a:pt x="1570" y="1686"/>
                  </a:cubicBezTo>
                  <a:cubicBezTo>
                    <a:pt x="1572" y="1685"/>
                    <a:pt x="1574" y="1683"/>
                    <a:pt x="1575" y="1681"/>
                  </a:cubicBezTo>
                  <a:cubicBezTo>
                    <a:pt x="1580" y="1670"/>
                    <a:pt x="1571" y="1644"/>
                    <a:pt x="1561" y="1619"/>
                  </a:cubicBezTo>
                  <a:cubicBezTo>
                    <a:pt x="1575" y="1643"/>
                    <a:pt x="1592" y="1667"/>
                    <a:pt x="1604" y="1671"/>
                  </a:cubicBezTo>
                  <a:cubicBezTo>
                    <a:pt x="1606" y="1672"/>
                    <a:pt x="1609" y="1672"/>
                    <a:pt x="1611" y="1670"/>
                  </a:cubicBezTo>
                  <a:cubicBezTo>
                    <a:pt x="1613" y="1669"/>
                    <a:pt x="1614" y="1667"/>
                    <a:pt x="1615" y="1665"/>
                  </a:cubicBezTo>
                  <a:cubicBezTo>
                    <a:pt x="1617" y="1654"/>
                    <a:pt x="1603" y="1631"/>
                    <a:pt x="1588" y="1609"/>
                  </a:cubicBezTo>
                  <a:cubicBezTo>
                    <a:pt x="1607" y="1630"/>
                    <a:pt x="1629" y="1649"/>
                    <a:pt x="1641" y="1650"/>
                  </a:cubicBezTo>
                  <a:cubicBezTo>
                    <a:pt x="1643" y="1650"/>
                    <a:pt x="1646" y="1649"/>
                    <a:pt x="1647" y="1647"/>
                  </a:cubicBezTo>
                  <a:cubicBezTo>
                    <a:pt x="1649" y="1645"/>
                    <a:pt x="1650" y="1643"/>
                    <a:pt x="1650" y="1640"/>
                  </a:cubicBezTo>
                  <a:cubicBezTo>
                    <a:pt x="1649" y="1628"/>
                    <a:pt x="1630" y="1607"/>
                    <a:pt x="1610" y="1588"/>
                  </a:cubicBezTo>
                  <a:cubicBezTo>
                    <a:pt x="1631" y="1603"/>
                    <a:pt x="1654" y="1616"/>
                    <a:pt x="1665" y="1614"/>
                  </a:cubicBezTo>
                  <a:cubicBezTo>
                    <a:pt x="1668" y="1614"/>
                    <a:pt x="1669" y="1613"/>
                    <a:pt x="1671" y="1611"/>
                  </a:cubicBezTo>
                  <a:cubicBezTo>
                    <a:pt x="1672" y="1609"/>
                    <a:pt x="1672" y="1606"/>
                    <a:pt x="1671" y="1603"/>
                  </a:cubicBezTo>
                  <a:cubicBezTo>
                    <a:pt x="1668" y="1592"/>
                    <a:pt x="1643" y="1575"/>
                    <a:pt x="1620" y="1561"/>
                  </a:cubicBezTo>
                  <a:cubicBezTo>
                    <a:pt x="1644" y="1571"/>
                    <a:pt x="1671" y="1579"/>
                    <a:pt x="1681" y="1575"/>
                  </a:cubicBezTo>
                  <a:cubicBezTo>
                    <a:pt x="1683" y="1574"/>
                    <a:pt x="1685" y="1572"/>
                    <a:pt x="1686" y="1570"/>
                  </a:cubicBezTo>
                  <a:cubicBezTo>
                    <a:pt x="1686" y="1568"/>
                    <a:pt x="1686" y="1566"/>
                    <a:pt x="1685" y="1564"/>
                  </a:cubicBezTo>
                  <a:cubicBezTo>
                    <a:pt x="1680" y="1555"/>
                    <a:pt x="1657" y="1545"/>
                    <a:pt x="1640" y="1539"/>
                  </a:cubicBezTo>
                  <a:cubicBezTo>
                    <a:pt x="1640" y="1539"/>
                    <a:pt x="1641" y="1539"/>
                    <a:pt x="1642" y="1539"/>
                  </a:cubicBezTo>
                  <a:cubicBezTo>
                    <a:pt x="1655" y="1539"/>
                    <a:pt x="1667" y="1536"/>
                    <a:pt x="1677" y="1530"/>
                  </a:cubicBezTo>
                  <a:cubicBezTo>
                    <a:pt x="1700" y="1545"/>
                    <a:pt x="1702" y="1560"/>
                    <a:pt x="1701" y="1568"/>
                  </a:cubicBezTo>
                  <a:cubicBezTo>
                    <a:pt x="1701" y="1578"/>
                    <a:pt x="1694" y="1587"/>
                    <a:pt x="1685" y="1591"/>
                  </a:cubicBezTo>
                  <a:cubicBezTo>
                    <a:pt x="1685" y="1591"/>
                    <a:pt x="1684" y="1592"/>
                    <a:pt x="1684" y="1592"/>
                  </a:cubicBezTo>
                  <a:cubicBezTo>
                    <a:pt x="1684" y="1593"/>
                    <a:pt x="1684" y="1594"/>
                    <a:pt x="1685" y="1594"/>
                  </a:cubicBezTo>
                  <a:close/>
                  <a:moveTo>
                    <a:pt x="1556" y="1573"/>
                  </a:moveTo>
                  <a:cubicBezTo>
                    <a:pt x="1577" y="1599"/>
                    <a:pt x="1614" y="1649"/>
                    <a:pt x="1611" y="1664"/>
                  </a:cubicBezTo>
                  <a:cubicBezTo>
                    <a:pt x="1611" y="1665"/>
                    <a:pt x="1610" y="1666"/>
                    <a:pt x="1609" y="1667"/>
                  </a:cubicBezTo>
                  <a:cubicBezTo>
                    <a:pt x="1608" y="1668"/>
                    <a:pt x="1607" y="1668"/>
                    <a:pt x="1605" y="1667"/>
                  </a:cubicBezTo>
                  <a:cubicBezTo>
                    <a:pt x="1585" y="1661"/>
                    <a:pt x="1547" y="1588"/>
                    <a:pt x="1540" y="1573"/>
                  </a:cubicBezTo>
                  <a:cubicBezTo>
                    <a:pt x="1540" y="1572"/>
                    <a:pt x="1539" y="1572"/>
                    <a:pt x="1539" y="1572"/>
                  </a:cubicBezTo>
                  <a:cubicBezTo>
                    <a:pt x="1543" y="1570"/>
                    <a:pt x="1546" y="1568"/>
                    <a:pt x="1550" y="1566"/>
                  </a:cubicBezTo>
                  <a:cubicBezTo>
                    <a:pt x="1551" y="1567"/>
                    <a:pt x="1553" y="1570"/>
                    <a:pt x="1556" y="1573"/>
                  </a:cubicBezTo>
                  <a:close/>
                  <a:moveTo>
                    <a:pt x="1553" y="1563"/>
                  </a:moveTo>
                  <a:cubicBezTo>
                    <a:pt x="1555" y="1562"/>
                    <a:pt x="1557" y="1560"/>
                    <a:pt x="1559" y="1558"/>
                  </a:cubicBezTo>
                  <a:cubicBezTo>
                    <a:pt x="1559" y="1558"/>
                    <a:pt x="1559" y="1558"/>
                    <a:pt x="1559" y="1558"/>
                  </a:cubicBezTo>
                  <a:cubicBezTo>
                    <a:pt x="1559" y="1558"/>
                    <a:pt x="1559" y="1558"/>
                    <a:pt x="1559" y="1558"/>
                  </a:cubicBezTo>
                  <a:cubicBezTo>
                    <a:pt x="1559" y="1558"/>
                    <a:pt x="1559" y="1558"/>
                    <a:pt x="1559" y="1558"/>
                  </a:cubicBezTo>
                  <a:cubicBezTo>
                    <a:pt x="1561" y="1557"/>
                    <a:pt x="1562" y="1555"/>
                    <a:pt x="1564" y="1553"/>
                  </a:cubicBezTo>
                  <a:cubicBezTo>
                    <a:pt x="1565" y="1554"/>
                    <a:pt x="1568" y="1556"/>
                    <a:pt x="1572" y="1559"/>
                  </a:cubicBezTo>
                  <a:cubicBezTo>
                    <a:pt x="1601" y="1584"/>
                    <a:pt x="1645" y="1624"/>
                    <a:pt x="1646" y="1641"/>
                  </a:cubicBezTo>
                  <a:cubicBezTo>
                    <a:pt x="1646" y="1642"/>
                    <a:pt x="1646" y="1644"/>
                    <a:pt x="1645" y="1644"/>
                  </a:cubicBezTo>
                  <a:cubicBezTo>
                    <a:pt x="1644" y="1645"/>
                    <a:pt x="1642" y="1646"/>
                    <a:pt x="1641" y="1646"/>
                  </a:cubicBezTo>
                  <a:cubicBezTo>
                    <a:pt x="1624" y="1645"/>
                    <a:pt x="1584" y="1601"/>
                    <a:pt x="1559" y="1571"/>
                  </a:cubicBezTo>
                  <a:cubicBezTo>
                    <a:pt x="1556" y="1568"/>
                    <a:pt x="1554" y="1565"/>
                    <a:pt x="1553" y="1563"/>
                  </a:cubicBezTo>
                  <a:close/>
                  <a:moveTo>
                    <a:pt x="1572" y="1679"/>
                  </a:moveTo>
                  <a:cubicBezTo>
                    <a:pt x="1571" y="1681"/>
                    <a:pt x="1570" y="1682"/>
                    <a:pt x="1569" y="1682"/>
                  </a:cubicBezTo>
                  <a:cubicBezTo>
                    <a:pt x="1568" y="1682"/>
                    <a:pt x="1567" y="1682"/>
                    <a:pt x="1566" y="1681"/>
                  </a:cubicBezTo>
                  <a:cubicBezTo>
                    <a:pt x="1555" y="1676"/>
                    <a:pt x="1541" y="1635"/>
                    <a:pt x="1537" y="1620"/>
                  </a:cubicBezTo>
                  <a:cubicBezTo>
                    <a:pt x="1537" y="1620"/>
                    <a:pt x="1537" y="1620"/>
                    <a:pt x="1537" y="1620"/>
                  </a:cubicBezTo>
                  <a:cubicBezTo>
                    <a:pt x="1533" y="1605"/>
                    <a:pt x="1527" y="1590"/>
                    <a:pt x="1518" y="1576"/>
                  </a:cubicBezTo>
                  <a:cubicBezTo>
                    <a:pt x="1524" y="1576"/>
                    <a:pt x="1530" y="1575"/>
                    <a:pt x="1536" y="1573"/>
                  </a:cubicBezTo>
                  <a:cubicBezTo>
                    <a:pt x="1536" y="1574"/>
                    <a:pt x="1536" y="1575"/>
                    <a:pt x="1537" y="1576"/>
                  </a:cubicBezTo>
                  <a:cubicBezTo>
                    <a:pt x="1551" y="1603"/>
                    <a:pt x="1578" y="1664"/>
                    <a:pt x="1572" y="1679"/>
                  </a:cubicBezTo>
                  <a:close/>
                  <a:moveTo>
                    <a:pt x="1667" y="1605"/>
                  </a:moveTo>
                  <a:cubicBezTo>
                    <a:pt x="1668" y="1606"/>
                    <a:pt x="1668" y="1608"/>
                    <a:pt x="1667" y="1609"/>
                  </a:cubicBezTo>
                  <a:cubicBezTo>
                    <a:pt x="1667" y="1610"/>
                    <a:pt x="1666" y="1610"/>
                    <a:pt x="1664" y="1611"/>
                  </a:cubicBezTo>
                  <a:cubicBezTo>
                    <a:pt x="1649" y="1613"/>
                    <a:pt x="1600" y="1577"/>
                    <a:pt x="1573" y="1555"/>
                  </a:cubicBezTo>
                  <a:cubicBezTo>
                    <a:pt x="1570" y="1553"/>
                    <a:pt x="1568" y="1551"/>
                    <a:pt x="1566" y="1549"/>
                  </a:cubicBezTo>
                  <a:cubicBezTo>
                    <a:pt x="1568" y="1546"/>
                    <a:pt x="1570" y="1543"/>
                    <a:pt x="1572" y="1539"/>
                  </a:cubicBezTo>
                  <a:cubicBezTo>
                    <a:pt x="1572" y="1539"/>
                    <a:pt x="1573" y="1539"/>
                    <a:pt x="1573" y="1540"/>
                  </a:cubicBezTo>
                  <a:cubicBezTo>
                    <a:pt x="1588" y="1547"/>
                    <a:pt x="1662" y="1585"/>
                    <a:pt x="1667" y="1605"/>
                  </a:cubicBezTo>
                  <a:close/>
                  <a:moveTo>
                    <a:pt x="1484" y="1537"/>
                  </a:moveTo>
                  <a:cubicBezTo>
                    <a:pt x="1475" y="1530"/>
                    <a:pt x="1466" y="1523"/>
                    <a:pt x="1455" y="1519"/>
                  </a:cubicBezTo>
                  <a:cubicBezTo>
                    <a:pt x="1476" y="1514"/>
                    <a:pt x="1490" y="1516"/>
                    <a:pt x="1498" y="1519"/>
                  </a:cubicBezTo>
                  <a:cubicBezTo>
                    <a:pt x="1493" y="1519"/>
                    <a:pt x="1488" y="1522"/>
                    <a:pt x="1486" y="1527"/>
                  </a:cubicBezTo>
                  <a:cubicBezTo>
                    <a:pt x="1484" y="1530"/>
                    <a:pt x="1483" y="1533"/>
                    <a:pt x="1484" y="1537"/>
                  </a:cubicBezTo>
                  <a:close/>
                  <a:moveTo>
                    <a:pt x="1489" y="1529"/>
                  </a:moveTo>
                  <a:cubicBezTo>
                    <a:pt x="1492" y="1524"/>
                    <a:pt x="1497" y="1523"/>
                    <a:pt x="1500" y="1524"/>
                  </a:cubicBezTo>
                  <a:cubicBezTo>
                    <a:pt x="1504" y="1525"/>
                    <a:pt x="1506" y="1528"/>
                    <a:pt x="1506" y="1531"/>
                  </a:cubicBezTo>
                  <a:cubicBezTo>
                    <a:pt x="1506" y="1532"/>
                    <a:pt x="1507" y="1533"/>
                    <a:pt x="1508" y="1533"/>
                  </a:cubicBezTo>
                  <a:cubicBezTo>
                    <a:pt x="1509" y="1533"/>
                    <a:pt x="1509" y="1533"/>
                    <a:pt x="1510" y="1532"/>
                  </a:cubicBezTo>
                  <a:cubicBezTo>
                    <a:pt x="1511" y="1528"/>
                    <a:pt x="1510" y="1524"/>
                    <a:pt x="1507" y="1521"/>
                  </a:cubicBezTo>
                  <a:cubicBezTo>
                    <a:pt x="1503" y="1517"/>
                    <a:pt x="1489" y="1506"/>
                    <a:pt x="1449" y="1516"/>
                  </a:cubicBezTo>
                  <a:cubicBezTo>
                    <a:pt x="1447" y="1515"/>
                    <a:pt x="1444" y="1514"/>
                    <a:pt x="1441" y="1513"/>
                  </a:cubicBezTo>
                  <a:cubicBezTo>
                    <a:pt x="1482" y="1497"/>
                    <a:pt x="1509" y="1505"/>
                    <a:pt x="1516" y="1521"/>
                  </a:cubicBezTo>
                  <a:cubicBezTo>
                    <a:pt x="1520" y="1530"/>
                    <a:pt x="1517" y="1540"/>
                    <a:pt x="1506" y="1546"/>
                  </a:cubicBezTo>
                  <a:cubicBezTo>
                    <a:pt x="1500" y="1549"/>
                    <a:pt x="1494" y="1546"/>
                    <a:pt x="1491" y="1542"/>
                  </a:cubicBezTo>
                  <a:cubicBezTo>
                    <a:pt x="1488" y="1539"/>
                    <a:pt x="1486" y="1534"/>
                    <a:pt x="1489" y="1529"/>
                  </a:cubicBezTo>
                  <a:close/>
                  <a:moveTo>
                    <a:pt x="1454" y="1505"/>
                  </a:moveTo>
                  <a:cubicBezTo>
                    <a:pt x="1463" y="1499"/>
                    <a:pt x="1473" y="1492"/>
                    <a:pt x="1483" y="1483"/>
                  </a:cubicBezTo>
                  <a:cubicBezTo>
                    <a:pt x="1483" y="1483"/>
                    <a:pt x="1483" y="1483"/>
                    <a:pt x="1483" y="1483"/>
                  </a:cubicBezTo>
                  <a:cubicBezTo>
                    <a:pt x="1493" y="1473"/>
                    <a:pt x="1500" y="1463"/>
                    <a:pt x="1505" y="1454"/>
                  </a:cubicBezTo>
                  <a:cubicBezTo>
                    <a:pt x="1498" y="1477"/>
                    <a:pt x="1500" y="1494"/>
                    <a:pt x="1506" y="1506"/>
                  </a:cubicBezTo>
                  <a:cubicBezTo>
                    <a:pt x="1495" y="1500"/>
                    <a:pt x="1477" y="1498"/>
                    <a:pt x="1454" y="1505"/>
                  </a:cubicBezTo>
                  <a:close/>
                  <a:moveTo>
                    <a:pt x="1522" y="1521"/>
                  </a:moveTo>
                  <a:cubicBezTo>
                    <a:pt x="1529" y="1524"/>
                    <a:pt x="1541" y="1530"/>
                    <a:pt x="1542" y="1535"/>
                  </a:cubicBezTo>
                  <a:cubicBezTo>
                    <a:pt x="1543" y="1537"/>
                    <a:pt x="1542" y="1539"/>
                    <a:pt x="1541" y="1540"/>
                  </a:cubicBezTo>
                  <a:cubicBezTo>
                    <a:pt x="1539" y="1542"/>
                    <a:pt x="1537" y="1543"/>
                    <a:pt x="1536" y="1542"/>
                  </a:cubicBezTo>
                  <a:cubicBezTo>
                    <a:pt x="1530" y="1541"/>
                    <a:pt x="1524" y="1529"/>
                    <a:pt x="1522" y="1521"/>
                  </a:cubicBezTo>
                  <a:close/>
                  <a:moveTo>
                    <a:pt x="1522" y="1646"/>
                  </a:moveTo>
                  <a:cubicBezTo>
                    <a:pt x="1526" y="1649"/>
                    <a:pt x="1526" y="1649"/>
                    <a:pt x="1526" y="1649"/>
                  </a:cubicBezTo>
                  <a:cubicBezTo>
                    <a:pt x="1525" y="1653"/>
                    <a:pt x="1524" y="1657"/>
                    <a:pt x="1523" y="1661"/>
                  </a:cubicBezTo>
                  <a:cubicBezTo>
                    <a:pt x="1523" y="1656"/>
                    <a:pt x="1523" y="1651"/>
                    <a:pt x="1522" y="1646"/>
                  </a:cubicBezTo>
                  <a:close/>
                  <a:moveTo>
                    <a:pt x="1521" y="1640"/>
                  </a:moveTo>
                  <a:cubicBezTo>
                    <a:pt x="1520" y="1636"/>
                    <a:pt x="1519" y="1633"/>
                    <a:pt x="1518" y="1630"/>
                  </a:cubicBezTo>
                  <a:cubicBezTo>
                    <a:pt x="1526" y="1635"/>
                    <a:pt x="1526" y="1635"/>
                    <a:pt x="1526" y="1635"/>
                  </a:cubicBezTo>
                  <a:cubicBezTo>
                    <a:pt x="1526" y="1638"/>
                    <a:pt x="1526" y="1641"/>
                    <a:pt x="1526" y="1644"/>
                  </a:cubicBezTo>
                  <a:lnTo>
                    <a:pt x="1521" y="1640"/>
                  </a:lnTo>
                  <a:close/>
                  <a:moveTo>
                    <a:pt x="1404" y="1542"/>
                  </a:moveTo>
                  <a:cubicBezTo>
                    <a:pt x="1406" y="1545"/>
                    <a:pt x="1409" y="1547"/>
                    <a:pt x="1411" y="1549"/>
                  </a:cubicBezTo>
                  <a:cubicBezTo>
                    <a:pt x="1399" y="1573"/>
                    <a:pt x="1399" y="1573"/>
                    <a:pt x="1399" y="1573"/>
                  </a:cubicBezTo>
                  <a:cubicBezTo>
                    <a:pt x="1398" y="1570"/>
                    <a:pt x="1396" y="1566"/>
                    <a:pt x="1394" y="1563"/>
                  </a:cubicBezTo>
                  <a:lnTo>
                    <a:pt x="1404" y="1542"/>
                  </a:lnTo>
                  <a:close/>
                  <a:moveTo>
                    <a:pt x="1393" y="1558"/>
                  </a:moveTo>
                  <a:cubicBezTo>
                    <a:pt x="1392" y="1557"/>
                    <a:pt x="1392" y="1556"/>
                    <a:pt x="1391" y="1555"/>
                  </a:cubicBezTo>
                  <a:cubicBezTo>
                    <a:pt x="1396" y="1548"/>
                    <a:pt x="1398" y="1542"/>
                    <a:pt x="1400" y="1537"/>
                  </a:cubicBezTo>
                  <a:cubicBezTo>
                    <a:pt x="1401" y="1538"/>
                    <a:pt x="1401" y="1538"/>
                    <a:pt x="1402" y="1539"/>
                  </a:cubicBezTo>
                  <a:lnTo>
                    <a:pt x="1393" y="1558"/>
                  </a:lnTo>
                  <a:close/>
                  <a:moveTo>
                    <a:pt x="1414" y="1552"/>
                  </a:moveTo>
                  <a:cubicBezTo>
                    <a:pt x="1416" y="1553"/>
                    <a:pt x="1417" y="1555"/>
                    <a:pt x="1419" y="1557"/>
                  </a:cubicBezTo>
                  <a:cubicBezTo>
                    <a:pt x="1407" y="1585"/>
                    <a:pt x="1407" y="1585"/>
                    <a:pt x="1407" y="1585"/>
                  </a:cubicBezTo>
                  <a:cubicBezTo>
                    <a:pt x="1405" y="1583"/>
                    <a:pt x="1403" y="1580"/>
                    <a:pt x="1402" y="1577"/>
                  </a:cubicBezTo>
                  <a:lnTo>
                    <a:pt x="1414" y="1552"/>
                  </a:lnTo>
                  <a:close/>
                  <a:moveTo>
                    <a:pt x="1423" y="1560"/>
                  </a:moveTo>
                  <a:cubicBezTo>
                    <a:pt x="1425" y="1562"/>
                    <a:pt x="1427" y="1563"/>
                    <a:pt x="1430" y="1565"/>
                  </a:cubicBezTo>
                  <a:cubicBezTo>
                    <a:pt x="1417" y="1596"/>
                    <a:pt x="1417" y="1596"/>
                    <a:pt x="1417" y="1596"/>
                  </a:cubicBezTo>
                  <a:cubicBezTo>
                    <a:pt x="1415" y="1594"/>
                    <a:pt x="1412" y="1591"/>
                    <a:pt x="1410" y="1589"/>
                  </a:cubicBezTo>
                  <a:lnTo>
                    <a:pt x="1423" y="1560"/>
                  </a:lnTo>
                  <a:close/>
                  <a:moveTo>
                    <a:pt x="1433" y="1568"/>
                  </a:moveTo>
                  <a:cubicBezTo>
                    <a:pt x="1435" y="1570"/>
                    <a:pt x="1438" y="1571"/>
                    <a:pt x="1440" y="1573"/>
                  </a:cubicBezTo>
                  <a:cubicBezTo>
                    <a:pt x="1429" y="1606"/>
                    <a:pt x="1429" y="1606"/>
                    <a:pt x="1429" y="1606"/>
                  </a:cubicBezTo>
                  <a:cubicBezTo>
                    <a:pt x="1426" y="1604"/>
                    <a:pt x="1423" y="1602"/>
                    <a:pt x="1420" y="1599"/>
                  </a:cubicBezTo>
                  <a:lnTo>
                    <a:pt x="1433" y="1568"/>
                  </a:lnTo>
                  <a:close/>
                  <a:moveTo>
                    <a:pt x="1443" y="1576"/>
                  </a:moveTo>
                  <a:cubicBezTo>
                    <a:pt x="1446" y="1578"/>
                    <a:pt x="1449" y="1580"/>
                    <a:pt x="1451" y="1581"/>
                  </a:cubicBezTo>
                  <a:cubicBezTo>
                    <a:pt x="1441" y="1614"/>
                    <a:pt x="1441" y="1614"/>
                    <a:pt x="1441" y="1614"/>
                  </a:cubicBezTo>
                  <a:cubicBezTo>
                    <a:pt x="1438" y="1612"/>
                    <a:pt x="1435" y="1610"/>
                    <a:pt x="1432" y="1609"/>
                  </a:cubicBezTo>
                  <a:lnTo>
                    <a:pt x="1443" y="1576"/>
                  </a:lnTo>
                  <a:close/>
                  <a:moveTo>
                    <a:pt x="1455" y="1584"/>
                  </a:moveTo>
                  <a:cubicBezTo>
                    <a:pt x="1458" y="1586"/>
                    <a:pt x="1461" y="1588"/>
                    <a:pt x="1464" y="1591"/>
                  </a:cubicBezTo>
                  <a:cubicBezTo>
                    <a:pt x="1454" y="1621"/>
                    <a:pt x="1454" y="1621"/>
                    <a:pt x="1454" y="1621"/>
                  </a:cubicBezTo>
                  <a:cubicBezTo>
                    <a:pt x="1451" y="1619"/>
                    <a:pt x="1448" y="1618"/>
                    <a:pt x="1444" y="1616"/>
                  </a:cubicBezTo>
                  <a:lnTo>
                    <a:pt x="1455" y="1584"/>
                  </a:lnTo>
                  <a:close/>
                  <a:moveTo>
                    <a:pt x="1467" y="1593"/>
                  </a:moveTo>
                  <a:cubicBezTo>
                    <a:pt x="1470" y="1595"/>
                    <a:pt x="1473" y="1597"/>
                    <a:pt x="1476" y="1600"/>
                  </a:cubicBezTo>
                  <a:cubicBezTo>
                    <a:pt x="1467" y="1627"/>
                    <a:pt x="1467" y="1627"/>
                    <a:pt x="1467" y="1627"/>
                  </a:cubicBezTo>
                  <a:cubicBezTo>
                    <a:pt x="1464" y="1625"/>
                    <a:pt x="1461" y="1624"/>
                    <a:pt x="1458" y="1622"/>
                  </a:cubicBezTo>
                  <a:lnTo>
                    <a:pt x="1467" y="1593"/>
                  </a:lnTo>
                  <a:close/>
                  <a:moveTo>
                    <a:pt x="1479" y="1602"/>
                  </a:moveTo>
                  <a:cubicBezTo>
                    <a:pt x="1482" y="1604"/>
                    <a:pt x="1485" y="1606"/>
                    <a:pt x="1487" y="1609"/>
                  </a:cubicBezTo>
                  <a:cubicBezTo>
                    <a:pt x="1478" y="1631"/>
                    <a:pt x="1478" y="1631"/>
                    <a:pt x="1478" y="1631"/>
                  </a:cubicBezTo>
                  <a:cubicBezTo>
                    <a:pt x="1477" y="1630"/>
                    <a:pt x="1475" y="1630"/>
                    <a:pt x="1474" y="1629"/>
                  </a:cubicBezTo>
                  <a:cubicBezTo>
                    <a:pt x="1473" y="1629"/>
                    <a:pt x="1472" y="1628"/>
                    <a:pt x="1471" y="1628"/>
                  </a:cubicBezTo>
                  <a:lnTo>
                    <a:pt x="1479" y="1602"/>
                  </a:lnTo>
                  <a:close/>
                  <a:moveTo>
                    <a:pt x="1490" y="1611"/>
                  </a:moveTo>
                  <a:cubicBezTo>
                    <a:pt x="1493" y="1614"/>
                    <a:pt x="1495" y="1616"/>
                    <a:pt x="1497" y="1619"/>
                  </a:cubicBezTo>
                  <a:cubicBezTo>
                    <a:pt x="1490" y="1636"/>
                    <a:pt x="1490" y="1636"/>
                    <a:pt x="1490" y="1636"/>
                  </a:cubicBezTo>
                  <a:cubicBezTo>
                    <a:pt x="1487" y="1635"/>
                    <a:pt x="1485" y="1634"/>
                    <a:pt x="1482" y="1633"/>
                  </a:cubicBezTo>
                  <a:lnTo>
                    <a:pt x="1490" y="1611"/>
                  </a:lnTo>
                  <a:close/>
                  <a:moveTo>
                    <a:pt x="1500" y="1622"/>
                  </a:moveTo>
                  <a:cubicBezTo>
                    <a:pt x="1502" y="1624"/>
                    <a:pt x="1504" y="1627"/>
                    <a:pt x="1506" y="1629"/>
                  </a:cubicBezTo>
                  <a:cubicBezTo>
                    <a:pt x="1501" y="1642"/>
                    <a:pt x="1501" y="1642"/>
                    <a:pt x="1501" y="1642"/>
                  </a:cubicBezTo>
                  <a:cubicBezTo>
                    <a:pt x="1498" y="1640"/>
                    <a:pt x="1496" y="1639"/>
                    <a:pt x="1493" y="1638"/>
                  </a:cubicBezTo>
                  <a:lnTo>
                    <a:pt x="1500" y="1622"/>
                  </a:lnTo>
                  <a:close/>
                  <a:moveTo>
                    <a:pt x="1509" y="1633"/>
                  </a:moveTo>
                  <a:cubicBezTo>
                    <a:pt x="1510" y="1636"/>
                    <a:pt x="1512" y="1639"/>
                    <a:pt x="1513" y="1642"/>
                  </a:cubicBezTo>
                  <a:cubicBezTo>
                    <a:pt x="1509" y="1648"/>
                    <a:pt x="1509" y="1648"/>
                    <a:pt x="1509" y="1648"/>
                  </a:cubicBezTo>
                  <a:cubicBezTo>
                    <a:pt x="1508" y="1647"/>
                    <a:pt x="1506" y="1645"/>
                    <a:pt x="1504" y="1644"/>
                  </a:cubicBezTo>
                  <a:lnTo>
                    <a:pt x="1509" y="1633"/>
                  </a:lnTo>
                  <a:close/>
                  <a:moveTo>
                    <a:pt x="1515" y="1647"/>
                  </a:moveTo>
                  <a:cubicBezTo>
                    <a:pt x="1516" y="1651"/>
                    <a:pt x="1517" y="1655"/>
                    <a:pt x="1517" y="1660"/>
                  </a:cubicBezTo>
                  <a:cubicBezTo>
                    <a:pt x="1516" y="1657"/>
                    <a:pt x="1514" y="1654"/>
                    <a:pt x="1512" y="1651"/>
                  </a:cubicBezTo>
                  <a:lnTo>
                    <a:pt x="1515" y="1647"/>
                  </a:lnTo>
                  <a:close/>
                  <a:moveTo>
                    <a:pt x="1457" y="1581"/>
                  </a:moveTo>
                  <a:cubicBezTo>
                    <a:pt x="1437" y="1566"/>
                    <a:pt x="1416" y="1552"/>
                    <a:pt x="1401" y="1533"/>
                  </a:cubicBezTo>
                  <a:cubicBezTo>
                    <a:pt x="1402" y="1532"/>
                    <a:pt x="1402" y="1531"/>
                    <a:pt x="1402" y="1530"/>
                  </a:cubicBezTo>
                  <a:cubicBezTo>
                    <a:pt x="1417" y="1545"/>
                    <a:pt x="1435" y="1558"/>
                    <a:pt x="1452" y="1571"/>
                  </a:cubicBezTo>
                  <a:cubicBezTo>
                    <a:pt x="1483" y="1593"/>
                    <a:pt x="1512" y="1614"/>
                    <a:pt x="1518" y="1644"/>
                  </a:cubicBezTo>
                  <a:cubicBezTo>
                    <a:pt x="1509" y="1618"/>
                    <a:pt x="1484" y="1600"/>
                    <a:pt x="1457" y="1581"/>
                  </a:cubicBezTo>
                  <a:close/>
                  <a:moveTo>
                    <a:pt x="1515" y="1624"/>
                  </a:moveTo>
                  <a:cubicBezTo>
                    <a:pt x="1513" y="1622"/>
                    <a:pt x="1512" y="1619"/>
                    <a:pt x="1510" y="1616"/>
                  </a:cubicBezTo>
                  <a:cubicBezTo>
                    <a:pt x="1524" y="1620"/>
                    <a:pt x="1524" y="1620"/>
                    <a:pt x="1524" y="1620"/>
                  </a:cubicBezTo>
                  <a:cubicBezTo>
                    <a:pt x="1525" y="1623"/>
                    <a:pt x="1525" y="1627"/>
                    <a:pt x="1526" y="1630"/>
                  </a:cubicBezTo>
                  <a:lnTo>
                    <a:pt x="1515" y="1624"/>
                  </a:lnTo>
                  <a:close/>
                  <a:moveTo>
                    <a:pt x="1506" y="1611"/>
                  </a:moveTo>
                  <a:cubicBezTo>
                    <a:pt x="1504" y="1609"/>
                    <a:pt x="1502" y="1607"/>
                    <a:pt x="1500" y="1605"/>
                  </a:cubicBezTo>
                  <a:cubicBezTo>
                    <a:pt x="1519" y="1606"/>
                    <a:pt x="1519" y="1606"/>
                    <a:pt x="1519" y="1606"/>
                  </a:cubicBezTo>
                  <a:cubicBezTo>
                    <a:pt x="1521" y="1609"/>
                    <a:pt x="1522" y="1612"/>
                    <a:pt x="1523" y="1616"/>
                  </a:cubicBezTo>
                  <a:lnTo>
                    <a:pt x="1506" y="1611"/>
                  </a:lnTo>
                  <a:close/>
                  <a:moveTo>
                    <a:pt x="1496" y="1600"/>
                  </a:moveTo>
                  <a:cubicBezTo>
                    <a:pt x="1494" y="1598"/>
                    <a:pt x="1491" y="1596"/>
                    <a:pt x="1488" y="1594"/>
                  </a:cubicBezTo>
                  <a:cubicBezTo>
                    <a:pt x="1512" y="1591"/>
                    <a:pt x="1512" y="1591"/>
                    <a:pt x="1512" y="1591"/>
                  </a:cubicBezTo>
                  <a:cubicBezTo>
                    <a:pt x="1514" y="1595"/>
                    <a:pt x="1516" y="1598"/>
                    <a:pt x="1518" y="1602"/>
                  </a:cubicBezTo>
                  <a:lnTo>
                    <a:pt x="1496" y="1600"/>
                  </a:lnTo>
                  <a:close/>
                  <a:moveTo>
                    <a:pt x="1484" y="1590"/>
                  </a:moveTo>
                  <a:cubicBezTo>
                    <a:pt x="1482" y="1588"/>
                    <a:pt x="1479" y="1586"/>
                    <a:pt x="1476" y="1584"/>
                  </a:cubicBezTo>
                  <a:cubicBezTo>
                    <a:pt x="1503" y="1577"/>
                    <a:pt x="1503" y="1577"/>
                    <a:pt x="1503" y="1577"/>
                  </a:cubicBezTo>
                  <a:cubicBezTo>
                    <a:pt x="1506" y="1581"/>
                    <a:pt x="1508" y="1584"/>
                    <a:pt x="1510" y="1588"/>
                  </a:cubicBezTo>
                  <a:lnTo>
                    <a:pt x="1484" y="1590"/>
                  </a:lnTo>
                  <a:close/>
                  <a:moveTo>
                    <a:pt x="1472" y="1581"/>
                  </a:moveTo>
                  <a:cubicBezTo>
                    <a:pt x="1470" y="1579"/>
                    <a:pt x="1467" y="1577"/>
                    <a:pt x="1464" y="1575"/>
                  </a:cubicBezTo>
                  <a:cubicBezTo>
                    <a:pt x="1492" y="1564"/>
                    <a:pt x="1492" y="1564"/>
                    <a:pt x="1492" y="1564"/>
                  </a:cubicBezTo>
                  <a:cubicBezTo>
                    <a:pt x="1495" y="1567"/>
                    <a:pt x="1498" y="1570"/>
                    <a:pt x="1501" y="1574"/>
                  </a:cubicBezTo>
                  <a:lnTo>
                    <a:pt x="1472" y="1581"/>
                  </a:lnTo>
                  <a:close/>
                  <a:moveTo>
                    <a:pt x="1461" y="1572"/>
                  </a:moveTo>
                  <a:cubicBezTo>
                    <a:pt x="1458" y="1571"/>
                    <a:pt x="1456" y="1569"/>
                    <a:pt x="1454" y="1568"/>
                  </a:cubicBezTo>
                  <a:cubicBezTo>
                    <a:pt x="1454" y="1567"/>
                    <a:pt x="1453" y="1567"/>
                    <a:pt x="1453" y="1566"/>
                  </a:cubicBezTo>
                  <a:cubicBezTo>
                    <a:pt x="1481" y="1552"/>
                    <a:pt x="1481" y="1552"/>
                    <a:pt x="1481" y="1552"/>
                  </a:cubicBezTo>
                  <a:cubicBezTo>
                    <a:pt x="1484" y="1555"/>
                    <a:pt x="1487" y="1558"/>
                    <a:pt x="1489" y="1561"/>
                  </a:cubicBezTo>
                  <a:lnTo>
                    <a:pt x="1461" y="1572"/>
                  </a:lnTo>
                  <a:close/>
                  <a:moveTo>
                    <a:pt x="1449" y="1564"/>
                  </a:moveTo>
                  <a:cubicBezTo>
                    <a:pt x="1446" y="1562"/>
                    <a:pt x="1444" y="1560"/>
                    <a:pt x="1441" y="1558"/>
                  </a:cubicBezTo>
                  <a:cubicBezTo>
                    <a:pt x="1467" y="1541"/>
                    <a:pt x="1467" y="1541"/>
                    <a:pt x="1467" y="1541"/>
                  </a:cubicBezTo>
                  <a:cubicBezTo>
                    <a:pt x="1471" y="1544"/>
                    <a:pt x="1474" y="1547"/>
                    <a:pt x="1478" y="1550"/>
                  </a:cubicBezTo>
                  <a:lnTo>
                    <a:pt x="1449" y="1564"/>
                  </a:lnTo>
                  <a:close/>
                  <a:moveTo>
                    <a:pt x="1438" y="1555"/>
                  </a:moveTo>
                  <a:cubicBezTo>
                    <a:pt x="1435" y="1554"/>
                    <a:pt x="1433" y="1552"/>
                    <a:pt x="1430" y="1550"/>
                  </a:cubicBezTo>
                  <a:cubicBezTo>
                    <a:pt x="1456" y="1534"/>
                    <a:pt x="1456" y="1534"/>
                    <a:pt x="1456" y="1534"/>
                  </a:cubicBezTo>
                  <a:cubicBezTo>
                    <a:pt x="1459" y="1535"/>
                    <a:pt x="1461" y="1537"/>
                    <a:pt x="1464" y="1539"/>
                  </a:cubicBezTo>
                  <a:lnTo>
                    <a:pt x="1438" y="1555"/>
                  </a:lnTo>
                  <a:close/>
                  <a:moveTo>
                    <a:pt x="1427" y="1547"/>
                  </a:moveTo>
                  <a:cubicBezTo>
                    <a:pt x="1425" y="1545"/>
                    <a:pt x="1422" y="1543"/>
                    <a:pt x="1420" y="1541"/>
                  </a:cubicBezTo>
                  <a:cubicBezTo>
                    <a:pt x="1443" y="1527"/>
                    <a:pt x="1443" y="1527"/>
                    <a:pt x="1443" y="1527"/>
                  </a:cubicBezTo>
                  <a:cubicBezTo>
                    <a:pt x="1446" y="1528"/>
                    <a:pt x="1449" y="1530"/>
                    <a:pt x="1452" y="1532"/>
                  </a:cubicBezTo>
                  <a:lnTo>
                    <a:pt x="1427" y="1547"/>
                  </a:lnTo>
                  <a:close/>
                  <a:moveTo>
                    <a:pt x="1417" y="1539"/>
                  </a:moveTo>
                  <a:cubicBezTo>
                    <a:pt x="1414" y="1537"/>
                    <a:pt x="1412" y="1535"/>
                    <a:pt x="1410" y="1533"/>
                  </a:cubicBezTo>
                  <a:cubicBezTo>
                    <a:pt x="1431" y="1522"/>
                    <a:pt x="1431" y="1522"/>
                    <a:pt x="1431" y="1522"/>
                  </a:cubicBezTo>
                  <a:cubicBezTo>
                    <a:pt x="1433" y="1523"/>
                    <a:pt x="1436" y="1524"/>
                    <a:pt x="1439" y="1525"/>
                  </a:cubicBezTo>
                  <a:lnTo>
                    <a:pt x="1417" y="1539"/>
                  </a:lnTo>
                  <a:close/>
                  <a:moveTo>
                    <a:pt x="1407" y="1530"/>
                  </a:moveTo>
                  <a:cubicBezTo>
                    <a:pt x="1406" y="1528"/>
                    <a:pt x="1404" y="1527"/>
                    <a:pt x="1403" y="1525"/>
                  </a:cubicBezTo>
                  <a:cubicBezTo>
                    <a:pt x="1403" y="1523"/>
                    <a:pt x="1403" y="1521"/>
                    <a:pt x="1403" y="1519"/>
                  </a:cubicBezTo>
                  <a:cubicBezTo>
                    <a:pt x="1406" y="1519"/>
                    <a:pt x="1411" y="1519"/>
                    <a:pt x="1418" y="1518"/>
                  </a:cubicBezTo>
                  <a:cubicBezTo>
                    <a:pt x="1420" y="1519"/>
                    <a:pt x="1423" y="1519"/>
                    <a:pt x="1426" y="1520"/>
                  </a:cubicBezTo>
                  <a:lnTo>
                    <a:pt x="1407" y="1530"/>
                  </a:lnTo>
                  <a:close/>
                  <a:moveTo>
                    <a:pt x="1431" y="1625"/>
                  </a:moveTo>
                  <a:cubicBezTo>
                    <a:pt x="1433" y="1627"/>
                    <a:pt x="1435" y="1628"/>
                    <a:pt x="1437" y="1629"/>
                  </a:cubicBezTo>
                  <a:cubicBezTo>
                    <a:pt x="1439" y="1655"/>
                    <a:pt x="1434" y="1679"/>
                    <a:pt x="1423" y="1698"/>
                  </a:cubicBezTo>
                  <a:cubicBezTo>
                    <a:pt x="1412" y="1719"/>
                    <a:pt x="1391" y="1731"/>
                    <a:pt x="1372" y="1730"/>
                  </a:cubicBezTo>
                  <a:cubicBezTo>
                    <a:pt x="1358" y="1729"/>
                    <a:pt x="1352" y="1719"/>
                    <a:pt x="1351" y="1712"/>
                  </a:cubicBezTo>
                  <a:cubicBezTo>
                    <a:pt x="1350" y="1704"/>
                    <a:pt x="1355" y="1697"/>
                    <a:pt x="1363" y="1695"/>
                  </a:cubicBezTo>
                  <a:cubicBezTo>
                    <a:pt x="1369" y="1693"/>
                    <a:pt x="1375" y="1695"/>
                    <a:pt x="1378" y="1701"/>
                  </a:cubicBezTo>
                  <a:cubicBezTo>
                    <a:pt x="1381" y="1705"/>
                    <a:pt x="1381" y="1711"/>
                    <a:pt x="1376" y="1718"/>
                  </a:cubicBezTo>
                  <a:cubicBezTo>
                    <a:pt x="1375" y="1718"/>
                    <a:pt x="1375" y="1719"/>
                    <a:pt x="1375" y="1720"/>
                  </a:cubicBezTo>
                  <a:cubicBezTo>
                    <a:pt x="1376" y="1721"/>
                    <a:pt x="1377" y="1721"/>
                    <a:pt x="1377" y="1721"/>
                  </a:cubicBezTo>
                  <a:cubicBezTo>
                    <a:pt x="1386" y="1719"/>
                    <a:pt x="1392" y="1710"/>
                    <a:pt x="1390" y="1700"/>
                  </a:cubicBezTo>
                  <a:cubicBezTo>
                    <a:pt x="1389" y="1689"/>
                    <a:pt x="1379" y="1677"/>
                    <a:pt x="1368" y="1663"/>
                  </a:cubicBezTo>
                  <a:cubicBezTo>
                    <a:pt x="1354" y="1647"/>
                    <a:pt x="1339" y="1627"/>
                    <a:pt x="1332" y="1603"/>
                  </a:cubicBezTo>
                  <a:cubicBezTo>
                    <a:pt x="1334" y="1600"/>
                    <a:pt x="1336" y="1598"/>
                    <a:pt x="1338" y="1596"/>
                  </a:cubicBezTo>
                  <a:cubicBezTo>
                    <a:pt x="1344" y="1622"/>
                    <a:pt x="1359" y="1642"/>
                    <a:pt x="1373" y="1659"/>
                  </a:cubicBezTo>
                  <a:cubicBezTo>
                    <a:pt x="1390" y="1681"/>
                    <a:pt x="1404" y="1698"/>
                    <a:pt x="1389" y="1719"/>
                  </a:cubicBezTo>
                  <a:cubicBezTo>
                    <a:pt x="1388" y="1719"/>
                    <a:pt x="1388" y="1720"/>
                    <a:pt x="1389" y="1721"/>
                  </a:cubicBezTo>
                  <a:cubicBezTo>
                    <a:pt x="1389" y="1722"/>
                    <a:pt x="1390" y="1722"/>
                    <a:pt x="1391" y="1721"/>
                  </a:cubicBezTo>
                  <a:cubicBezTo>
                    <a:pt x="1421" y="1705"/>
                    <a:pt x="1436" y="1670"/>
                    <a:pt x="1431" y="1625"/>
                  </a:cubicBezTo>
                  <a:close/>
                  <a:moveTo>
                    <a:pt x="1441" y="1631"/>
                  </a:moveTo>
                  <a:cubicBezTo>
                    <a:pt x="1451" y="1636"/>
                    <a:pt x="1460" y="1639"/>
                    <a:pt x="1469" y="1643"/>
                  </a:cubicBezTo>
                  <a:cubicBezTo>
                    <a:pt x="1485" y="1649"/>
                    <a:pt x="1498" y="1654"/>
                    <a:pt x="1505" y="1662"/>
                  </a:cubicBezTo>
                  <a:cubicBezTo>
                    <a:pt x="1508" y="1667"/>
                    <a:pt x="1509" y="1671"/>
                    <a:pt x="1508" y="1675"/>
                  </a:cubicBezTo>
                  <a:cubicBezTo>
                    <a:pt x="1507" y="1670"/>
                    <a:pt x="1504" y="1665"/>
                    <a:pt x="1500" y="1663"/>
                  </a:cubicBezTo>
                  <a:cubicBezTo>
                    <a:pt x="1493" y="1659"/>
                    <a:pt x="1485" y="1660"/>
                    <a:pt x="1478" y="1666"/>
                  </a:cubicBezTo>
                  <a:cubicBezTo>
                    <a:pt x="1477" y="1668"/>
                    <a:pt x="1475" y="1670"/>
                    <a:pt x="1475" y="1671"/>
                  </a:cubicBezTo>
                  <a:cubicBezTo>
                    <a:pt x="1474" y="1668"/>
                    <a:pt x="1473" y="1665"/>
                    <a:pt x="1472" y="1663"/>
                  </a:cubicBezTo>
                  <a:cubicBezTo>
                    <a:pt x="1469" y="1657"/>
                    <a:pt x="1463" y="1653"/>
                    <a:pt x="1457" y="1652"/>
                  </a:cubicBezTo>
                  <a:cubicBezTo>
                    <a:pt x="1451" y="1651"/>
                    <a:pt x="1446" y="1653"/>
                    <a:pt x="1442" y="1656"/>
                  </a:cubicBezTo>
                  <a:cubicBezTo>
                    <a:pt x="1442" y="1656"/>
                    <a:pt x="1442" y="1656"/>
                    <a:pt x="1442" y="1656"/>
                  </a:cubicBezTo>
                  <a:cubicBezTo>
                    <a:pt x="1441" y="1657"/>
                    <a:pt x="1440" y="1658"/>
                    <a:pt x="1440" y="1660"/>
                  </a:cubicBezTo>
                  <a:cubicBezTo>
                    <a:pt x="1441" y="1650"/>
                    <a:pt x="1441" y="1641"/>
                    <a:pt x="1441" y="1631"/>
                  </a:cubicBezTo>
                  <a:close/>
                  <a:moveTo>
                    <a:pt x="1440" y="1676"/>
                  </a:moveTo>
                  <a:cubicBezTo>
                    <a:pt x="1443" y="1681"/>
                    <a:pt x="1450" y="1684"/>
                    <a:pt x="1456" y="1682"/>
                  </a:cubicBezTo>
                  <a:cubicBezTo>
                    <a:pt x="1461" y="1680"/>
                    <a:pt x="1464" y="1675"/>
                    <a:pt x="1463" y="1669"/>
                  </a:cubicBezTo>
                  <a:cubicBezTo>
                    <a:pt x="1463" y="1668"/>
                    <a:pt x="1462" y="1667"/>
                    <a:pt x="1461" y="1667"/>
                  </a:cubicBezTo>
                  <a:cubicBezTo>
                    <a:pt x="1460" y="1667"/>
                    <a:pt x="1459" y="1668"/>
                    <a:pt x="1459" y="1669"/>
                  </a:cubicBezTo>
                  <a:cubicBezTo>
                    <a:pt x="1460" y="1674"/>
                    <a:pt x="1457" y="1677"/>
                    <a:pt x="1454" y="1678"/>
                  </a:cubicBezTo>
                  <a:cubicBezTo>
                    <a:pt x="1451" y="1679"/>
                    <a:pt x="1446" y="1678"/>
                    <a:pt x="1443" y="1674"/>
                  </a:cubicBezTo>
                  <a:cubicBezTo>
                    <a:pt x="1440" y="1669"/>
                    <a:pt x="1441" y="1663"/>
                    <a:pt x="1445" y="1659"/>
                  </a:cubicBezTo>
                  <a:cubicBezTo>
                    <a:pt x="1447" y="1656"/>
                    <a:pt x="1452" y="1655"/>
                    <a:pt x="1456" y="1656"/>
                  </a:cubicBezTo>
                  <a:cubicBezTo>
                    <a:pt x="1461" y="1656"/>
                    <a:pt x="1466" y="1660"/>
                    <a:pt x="1468" y="1664"/>
                  </a:cubicBezTo>
                  <a:cubicBezTo>
                    <a:pt x="1472" y="1672"/>
                    <a:pt x="1471" y="1680"/>
                    <a:pt x="1467" y="1686"/>
                  </a:cubicBezTo>
                  <a:cubicBezTo>
                    <a:pt x="1461" y="1692"/>
                    <a:pt x="1453" y="1695"/>
                    <a:pt x="1444" y="1693"/>
                  </a:cubicBezTo>
                  <a:cubicBezTo>
                    <a:pt x="1441" y="1690"/>
                    <a:pt x="1437" y="1688"/>
                    <a:pt x="1433" y="1686"/>
                  </a:cubicBezTo>
                  <a:cubicBezTo>
                    <a:pt x="1435" y="1681"/>
                    <a:pt x="1436" y="1675"/>
                    <a:pt x="1438" y="1670"/>
                  </a:cubicBezTo>
                  <a:cubicBezTo>
                    <a:pt x="1438" y="1672"/>
                    <a:pt x="1439" y="1674"/>
                    <a:pt x="1440" y="1676"/>
                  </a:cubicBezTo>
                  <a:close/>
                  <a:moveTo>
                    <a:pt x="1462" y="1710"/>
                  </a:moveTo>
                  <a:cubicBezTo>
                    <a:pt x="1458" y="1705"/>
                    <a:pt x="1455" y="1701"/>
                    <a:pt x="1450" y="1697"/>
                  </a:cubicBezTo>
                  <a:cubicBezTo>
                    <a:pt x="1454" y="1697"/>
                    <a:pt x="1458" y="1697"/>
                    <a:pt x="1462" y="1695"/>
                  </a:cubicBezTo>
                  <a:cubicBezTo>
                    <a:pt x="1465" y="1700"/>
                    <a:pt x="1463" y="1706"/>
                    <a:pt x="1462" y="1710"/>
                  </a:cubicBezTo>
                  <a:close/>
                  <a:moveTo>
                    <a:pt x="1422" y="1890"/>
                  </a:moveTo>
                  <a:cubicBezTo>
                    <a:pt x="1422" y="1890"/>
                    <a:pt x="1422" y="1890"/>
                    <a:pt x="1422" y="1890"/>
                  </a:cubicBezTo>
                  <a:cubicBezTo>
                    <a:pt x="1422" y="1890"/>
                    <a:pt x="1422" y="1890"/>
                    <a:pt x="1422" y="1890"/>
                  </a:cubicBezTo>
                  <a:cubicBezTo>
                    <a:pt x="1418" y="1892"/>
                    <a:pt x="1413" y="1892"/>
                    <a:pt x="1405" y="1891"/>
                  </a:cubicBezTo>
                  <a:cubicBezTo>
                    <a:pt x="1409" y="1886"/>
                    <a:pt x="1412" y="1880"/>
                    <a:pt x="1415" y="1875"/>
                  </a:cubicBezTo>
                  <a:cubicBezTo>
                    <a:pt x="1421" y="1877"/>
                    <a:pt x="1427" y="1878"/>
                    <a:pt x="1434" y="1879"/>
                  </a:cubicBezTo>
                  <a:cubicBezTo>
                    <a:pt x="1429" y="1885"/>
                    <a:pt x="1425" y="1889"/>
                    <a:pt x="1422" y="1890"/>
                  </a:cubicBezTo>
                  <a:close/>
                  <a:moveTo>
                    <a:pt x="1265" y="1791"/>
                  </a:moveTo>
                  <a:cubicBezTo>
                    <a:pt x="1262" y="1790"/>
                    <a:pt x="1256" y="1786"/>
                    <a:pt x="1255" y="1780"/>
                  </a:cubicBezTo>
                  <a:cubicBezTo>
                    <a:pt x="1259" y="1779"/>
                    <a:pt x="1262" y="1777"/>
                    <a:pt x="1265" y="1774"/>
                  </a:cubicBezTo>
                  <a:cubicBezTo>
                    <a:pt x="1265" y="1780"/>
                    <a:pt x="1265" y="1785"/>
                    <a:pt x="1265" y="1791"/>
                  </a:cubicBezTo>
                  <a:close/>
                  <a:moveTo>
                    <a:pt x="1266" y="1797"/>
                  </a:moveTo>
                  <a:cubicBezTo>
                    <a:pt x="1268" y="1806"/>
                    <a:pt x="1271" y="1815"/>
                    <a:pt x="1276" y="1824"/>
                  </a:cubicBezTo>
                  <a:cubicBezTo>
                    <a:pt x="1271" y="1823"/>
                    <a:pt x="1262" y="1821"/>
                    <a:pt x="1259" y="1813"/>
                  </a:cubicBezTo>
                  <a:cubicBezTo>
                    <a:pt x="1257" y="1806"/>
                    <a:pt x="1263" y="1800"/>
                    <a:pt x="1266" y="1797"/>
                  </a:cubicBezTo>
                  <a:close/>
                  <a:moveTo>
                    <a:pt x="1266" y="1767"/>
                  </a:moveTo>
                  <a:cubicBezTo>
                    <a:pt x="1261" y="1774"/>
                    <a:pt x="1254" y="1779"/>
                    <a:pt x="1245" y="1778"/>
                  </a:cubicBezTo>
                  <a:cubicBezTo>
                    <a:pt x="1238" y="1777"/>
                    <a:pt x="1231" y="1771"/>
                    <a:pt x="1229" y="1764"/>
                  </a:cubicBezTo>
                  <a:cubicBezTo>
                    <a:pt x="1227" y="1758"/>
                    <a:pt x="1228" y="1753"/>
                    <a:pt x="1231" y="1749"/>
                  </a:cubicBezTo>
                  <a:cubicBezTo>
                    <a:pt x="1234" y="1745"/>
                    <a:pt x="1238" y="1743"/>
                    <a:pt x="1242" y="1743"/>
                  </a:cubicBezTo>
                  <a:cubicBezTo>
                    <a:pt x="1247" y="1743"/>
                    <a:pt x="1252" y="1746"/>
                    <a:pt x="1253" y="1753"/>
                  </a:cubicBezTo>
                  <a:cubicBezTo>
                    <a:pt x="1255" y="1758"/>
                    <a:pt x="1252" y="1762"/>
                    <a:pt x="1248" y="1763"/>
                  </a:cubicBezTo>
                  <a:cubicBezTo>
                    <a:pt x="1246" y="1764"/>
                    <a:pt x="1242" y="1764"/>
                    <a:pt x="1239" y="1761"/>
                  </a:cubicBezTo>
                  <a:cubicBezTo>
                    <a:pt x="1238" y="1760"/>
                    <a:pt x="1237" y="1760"/>
                    <a:pt x="1236" y="1760"/>
                  </a:cubicBezTo>
                  <a:cubicBezTo>
                    <a:pt x="1235" y="1761"/>
                    <a:pt x="1235" y="1762"/>
                    <a:pt x="1236" y="1763"/>
                  </a:cubicBezTo>
                  <a:cubicBezTo>
                    <a:pt x="1239" y="1768"/>
                    <a:pt x="1245" y="1769"/>
                    <a:pt x="1250" y="1767"/>
                  </a:cubicBezTo>
                  <a:cubicBezTo>
                    <a:pt x="1256" y="1764"/>
                    <a:pt x="1259" y="1758"/>
                    <a:pt x="1257" y="1752"/>
                  </a:cubicBezTo>
                  <a:cubicBezTo>
                    <a:pt x="1257" y="1750"/>
                    <a:pt x="1256" y="1748"/>
                    <a:pt x="1255" y="1746"/>
                  </a:cubicBezTo>
                  <a:cubicBezTo>
                    <a:pt x="1259" y="1749"/>
                    <a:pt x="1264" y="1751"/>
                    <a:pt x="1269" y="1754"/>
                  </a:cubicBezTo>
                  <a:cubicBezTo>
                    <a:pt x="1267" y="1758"/>
                    <a:pt x="1266" y="1762"/>
                    <a:pt x="1266" y="1767"/>
                  </a:cubicBezTo>
                  <a:close/>
                  <a:moveTo>
                    <a:pt x="1209" y="1799"/>
                  </a:moveTo>
                  <a:cubicBezTo>
                    <a:pt x="1205" y="1797"/>
                    <a:pt x="1202" y="1793"/>
                    <a:pt x="1202" y="1788"/>
                  </a:cubicBezTo>
                  <a:cubicBezTo>
                    <a:pt x="1200" y="1778"/>
                    <a:pt x="1206" y="1764"/>
                    <a:pt x="1213" y="1749"/>
                  </a:cubicBezTo>
                  <a:cubicBezTo>
                    <a:pt x="1217" y="1740"/>
                    <a:pt x="1221" y="1731"/>
                    <a:pt x="1224" y="1720"/>
                  </a:cubicBezTo>
                  <a:cubicBezTo>
                    <a:pt x="1231" y="1728"/>
                    <a:pt x="1238" y="1734"/>
                    <a:pt x="1246" y="1740"/>
                  </a:cubicBezTo>
                  <a:cubicBezTo>
                    <a:pt x="1244" y="1740"/>
                    <a:pt x="1243" y="1739"/>
                    <a:pt x="1242" y="1739"/>
                  </a:cubicBezTo>
                  <a:cubicBezTo>
                    <a:pt x="1242" y="1739"/>
                    <a:pt x="1241" y="1739"/>
                    <a:pt x="1241" y="1739"/>
                  </a:cubicBezTo>
                  <a:cubicBezTo>
                    <a:pt x="1237" y="1739"/>
                    <a:pt x="1232" y="1742"/>
                    <a:pt x="1228" y="1746"/>
                  </a:cubicBezTo>
                  <a:cubicBezTo>
                    <a:pt x="1224" y="1752"/>
                    <a:pt x="1223" y="1758"/>
                    <a:pt x="1225" y="1765"/>
                  </a:cubicBezTo>
                  <a:cubicBezTo>
                    <a:pt x="1226" y="1768"/>
                    <a:pt x="1228" y="1771"/>
                    <a:pt x="1229" y="1773"/>
                  </a:cubicBezTo>
                  <a:cubicBezTo>
                    <a:pt x="1227" y="1772"/>
                    <a:pt x="1225" y="1772"/>
                    <a:pt x="1223" y="1772"/>
                  </a:cubicBezTo>
                  <a:cubicBezTo>
                    <a:pt x="1214" y="1772"/>
                    <a:pt x="1208" y="1777"/>
                    <a:pt x="1206" y="1785"/>
                  </a:cubicBezTo>
                  <a:cubicBezTo>
                    <a:pt x="1204" y="1790"/>
                    <a:pt x="1205" y="1795"/>
                    <a:pt x="1209" y="1799"/>
                  </a:cubicBezTo>
                  <a:close/>
                  <a:moveTo>
                    <a:pt x="1226" y="1716"/>
                  </a:moveTo>
                  <a:cubicBezTo>
                    <a:pt x="1227" y="1714"/>
                    <a:pt x="1227" y="1712"/>
                    <a:pt x="1228" y="1710"/>
                  </a:cubicBezTo>
                  <a:cubicBezTo>
                    <a:pt x="1255" y="1745"/>
                    <a:pt x="1291" y="1759"/>
                    <a:pt x="1324" y="1749"/>
                  </a:cubicBezTo>
                  <a:cubicBezTo>
                    <a:pt x="1325" y="1749"/>
                    <a:pt x="1325" y="1748"/>
                    <a:pt x="1325" y="1747"/>
                  </a:cubicBezTo>
                  <a:cubicBezTo>
                    <a:pt x="1325" y="1746"/>
                    <a:pt x="1324" y="1746"/>
                    <a:pt x="1323" y="1746"/>
                  </a:cubicBezTo>
                  <a:cubicBezTo>
                    <a:pt x="1299" y="1742"/>
                    <a:pt x="1296" y="1720"/>
                    <a:pt x="1293" y="1692"/>
                  </a:cubicBezTo>
                  <a:cubicBezTo>
                    <a:pt x="1290" y="1670"/>
                    <a:pt x="1287" y="1645"/>
                    <a:pt x="1273" y="1623"/>
                  </a:cubicBezTo>
                  <a:cubicBezTo>
                    <a:pt x="1276" y="1623"/>
                    <a:pt x="1278" y="1623"/>
                    <a:pt x="1282" y="1624"/>
                  </a:cubicBezTo>
                  <a:cubicBezTo>
                    <a:pt x="1294" y="1646"/>
                    <a:pt x="1297" y="1670"/>
                    <a:pt x="1299" y="1692"/>
                  </a:cubicBezTo>
                  <a:cubicBezTo>
                    <a:pt x="1301" y="1709"/>
                    <a:pt x="1303" y="1725"/>
                    <a:pt x="1309" y="1734"/>
                  </a:cubicBezTo>
                  <a:cubicBezTo>
                    <a:pt x="1316" y="1742"/>
                    <a:pt x="1325" y="1744"/>
                    <a:pt x="1333" y="1739"/>
                  </a:cubicBezTo>
                  <a:cubicBezTo>
                    <a:pt x="1334" y="1739"/>
                    <a:pt x="1334" y="1738"/>
                    <a:pt x="1334" y="1737"/>
                  </a:cubicBezTo>
                  <a:cubicBezTo>
                    <a:pt x="1334" y="1736"/>
                    <a:pt x="1333" y="1736"/>
                    <a:pt x="1332" y="1736"/>
                  </a:cubicBezTo>
                  <a:cubicBezTo>
                    <a:pt x="1324" y="1735"/>
                    <a:pt x="1319" y="1730"/>
                    <a:pt x="1318" y="1725"/>
                  </a:cubicBezTo>
                  <a:cubicBezTo>
                    <a:pt x="1317" y="1719"/>
                    <a:pt x="1319" y="1714"/>
                    <a:pt x="1325" y="1710"/>
                  </a:cubicBezTo>
                  <a:cubicBezTo>
                    <a:pt x="1332" y="1706"/>
                    <a:pt x="1340" y="1708"/>
                    <a:pt x="1345" y="1714"/>
                  </a:cubicBezTo>
                  <a:cubicBezTo>
                    <a:pt x="1350" y="1720"/>
                    <a:pt x="1352" y="1731"/>
                    <a:pt x="1343" y="1742"/>
                  </a:cubicBezTo>
                  <a:cubicBezTo>
                    <a:pt x="1331" y="1757"/>
                    <a:pt x="1307" y="1762"/>
                    <a:pt x="1284" y="1755"/>
                  </a:cubicBezTo>
                  <a:cubicBezTo>
                    <a:pt x="1264" y="1749"/>
                    <a:pt x="1243" y="1736"/>
                    <a:pt x="1226" y="1716"/>
                  </a:cubicBezTo>
                  <a:close/>
                  <a:moveTo>
                    <a:pt x="1229" y="1642"/>
                  </a:moveTo>
                  <a:cubicBezTo>
                    <a:pt x="1230" y="1645"/>
                    <a:pt x="1231" y="1648"/>
                    <a:pt x="1232" y="1652"/>
                  </a:cubicBezTo>
                  <a:cubicBezTo>
                    <a:pt x="1229" y="1655"/>
                    <a:pt x="1229" y="1655"/>
                    <a:pt x="1229" y="1655"/>
                  </a:cubicBezTo>
                  <a:cubicBezTo>
                    <a:pt x="1228" y="1652"/>
                    <a:pt x="1227" y="1648"/>
                    <a:pt x="1226" y="1645"/>
                  </a:cubicBezTo>
                  <a:lnTo>
                    <a:pt x="1229" y="1642"/>
                  </a:lnTo>
                  <a:close/>
                  <a:moveTo>
                    <a:pt x="1224" y="1641"/>
                  </a:moveTo>
                  <a:cubicBezTo>
                    <a:pt x="1223" y="1639"/>
                    <a:pt x="1222" y="1636"/>
                    <a:pt x="1221" y="1633"/>
                  </a:cubicBezTo>
                  <a:cubicBezTo>
                    <a:pt x="1222" y="1633"/>
                    <a:pt x="1224" y="1633"/>
                    <a:pt x="1225" y="1633"/>
                  </a:cubicBezTo>
                  <a:cubicBezTo>
                    <a:pt x="1226" y="1635"/>
                    <a:pt x="1226" y="1637"/>
                    <a:pt x="1227" y="1638"/>
                  </a:cubicBezTo>
                  <a:lnTo>
                    <a:pt x="1224" y="1641"/>
                  </a:lnTo>
                  <a:close/>
                  <a:moveTo>
                    <a:pt x="1295" y="1737"/>
                  </a:moveTo>
                  <a:cubicBezTo>
                    <a:pt x="1300" y="1736"/>
                    <a:pt x="1300" y="1736"/>
                    <a:pt x="1300" y="1736"/>
                  </a:cubicBezTo>
                  <a:cubicBezTo>
                    <a:pt x="1302" y="1738"/>
                    <a:pt x="1304" y="1741"/>
                    <a:pt x="1307" y="1743"/>
                  </a:cubicBezTo>
                  <a:cubicBezTo>
                    <a:pt x="1302" y="1741"/>
                    <a:pt x="1298" y="1739"/>
                    <a:pt x="1295" y="1737"/>
                  </a:cubicBezTo>
                  <a:close/>
                  <a:moveTo>
                    <a:pt x="1306" y="1749"/>
                  </a:moveTo>
                  <a:cubicBezTo>
                    <a:pt x="1302" y="1749"/>
                    <a:pt x="1298" y="1749"/>
                    <a:pt x="1294" y="1748"/>
                  </a:cubicBezTo>
                  <a:cubicBezTo>
                    <a:pt x="1292" y="1744"/>
                    <a:pt x="1292" y="1744"/>
                    <a:pt x="1292" y="1744"/>
                  </a:cubicBezTo>
                  <a:cubicBezTo>
                    <a:pt x="1296" y="1746"/>
                    <a:pt x="1301" y="1748"/>
                    <a:pt x="1306" y="1749"/>
                  </a:cubicBezTo>
                  <a:close/>
                  <a:moveTo>
                    <a:pt x="1290" y="1734"/>
                  </a:moveTo>
                  <a:cubicBezTo>
                    <a:pt x="1288" y="1732"/>
                    <a:pt x="1285" y="1730"/>
                    <a:pt x="1283" y="1727"/>
                  </a:cubicBezTo>
                  <a:cubicBezTo>
                    <a:pt x="1295" y="1726"/>
                    <a:pt x="1295" y="1726"/>
                    <a:pt x="1295" y="1726"/>
                  </a:cubicBezTo>
                  <a:cubicBezTo>
                    <a:pt x="1296" y="1728"/>
                    <a:pt x="1297" y="1730"/>
                    <a:pt x="1298" y="1732"/>
                  </a:cubicBezTo>
                  <a:lnTo>
                    <a:pt x="1290" y="1734"/>
                  </a:lnTo>
                  <a:close/>
                  <a:moveTo>
                    <a:pt x="1280" y="1724"/>
                  </a:moveTo>
                  <a:cubicBezTo>
                    <a:pt x="1278" y="1722"/>
                    <a:pt x="1276" y="1719"/>
                    <a:pt x="1274" y="1716"/>
                  </a:cubicBezTo>
                  <a:cubicBezTo>
                    <a:pt x="1292" y="1714"/>
                    <a:pt x="1292" y="1714"/>
                    <a:pt x="1292" y="1714"/>
                  </a:cubicBezTo>
                  <a:cubicBezTo>
                    <a:pt x="1292" y="1717"/>
                    <a:pt x="1293" y="1719"/>
                    <a:pt x="1294" y="1722"/>
                  </a:cubicBezTo>
                  <a:lnTo>
                    <a:pt x="1280" y="1724"/>
                  </a:lnTo>
                  <a:close/>
                  <a:moveTo>
                    <a:pt x="1272" y="1713"/>
                  </a:moveTo>
                  <a:cubicBezTo>
                    <a:pt x="1270" y="1710"/>
                    <a:pt x="1269" y="1707"/>
                    <a:pt x="1267" y="1704"/>
                  </a:cubicBezTo>
                  <a:cubicBezTo>
                    <a:pt x="1290" y="1702"/>
                    <a:pt x="1290" y="1702"/>
                    <a:pt x="1290" y="1702"/>
                  </a:cubicBezTo>
                  <a:cubicBezTo>
                    <a:pt x="1290" y="1705"/>
                    <a:pt x="1291" y="1707"/>
                    <a:pt x="1291" y="1710"/>
                  </a:cubicBezTo>
                  <a:lnTo>
                    <a:pt x="1272" y="1713"/>
                  </a:lnTo>
                  <a:close/>
                  <a:moveTo>
                    <a:pt x="1265" y="1700"/>
                  </a:moveTo>
                  <a:cubicBezTo>
                    <a:pt x="1264" y="1697"/>
                    <a:pt x="1262" y="1694"/>
                    <a:pt x="1261" y="1691"/>
                  </a:cubicBezTo>
                  <a:cubicBezTo>
                    <a:pt x="1288" y="1689"/>
                    <a:pt x="1288" y="1689"/>
                    <a:pt x="1288" y="1689"/>
                  </a:cubicBezTo>
                  <a:cubicBezTo>
                    <a:pt x="1288" y="1691"/>
                    <a:pt x="1289" y="1692"/>
                    <a:pt x="1289" y="1693"/>
                  </a:cubicBezTo>
                  <a:cubicBezTo>
                    <a:pt x="1289" y="1694"/>
                    <a:pt x="1289" y="1696"/>
                    <a:pt x="1289" y="1698"/>
                  </a:cubicBezTo>
                  <a:lnTo>
                    <a:pt x="1265" y="1700"/>
                  </a:lnTo>
                  <a:close/>
                  <a:moveTo>
                    <a:pt x="1260" y="1687"/>
                  </a:moveTo>
                  <a:cubicBezTo>
                    <a:pt x="1258" y="1684"/>
                    <a:pt x="1257" y="1680"/>
                    <a:pt x="1255" y="1677"/>
                  </a:cubicBezTo>
                  <a:cubicBezTo>
                    <a:pt x="1286" y="1676"/>
                    <a:pt x="1286" y="1676"/>
                    <a:pt x="1286" y="1676"/>
                  </a:cubicBezTo>
                  <a:cubicBezTo>
                    <a:pt x="1287" y="1679"/>
                    <a:pt x="1287" y="1682"/>
                    <a:pt x="1288" y="1686"/>
                  </a:cubicBezTo>
                  <a:lnTo>
                    <a:pt x="1260" y="1687"/>
                  </a:lnTo>
                  <a:close/>
                  <a:moveTo>
                    <a:pt x="1254" y="1673"/>
                  </a:moveTo>
                  <a:cubicBezTo>
                    <a:pt x="1253" y="1670"/>
                    <a:pt x="1251" y="1666"/>
                    <a:pt x="1250" y="1662"/>
                  </a:cubicBezTo>
                  <a:cubicBezTo>
                    <a:pt x="1284" y="1661"/>
                    <a:pt x="1284" y="1661"/>
                    <a:pt x="1284" y="1661"/>
                  </a:cubicBezTo>
                  <a:cubicBezTo>
                    <a:pt x="1285" y="1664"/>
                    <a:pt x="1285" y="1668"/>
                    <a:pt x="1286" y="1672"/>
                  </a:cubicBezTo>
                  <a:lnTo>
                    <a:pt x="1254" y="1673"/>
                  </a:lnTo>
                  <a:close/>
                  <a:moveTo>
                    <a:pt x="1249" y="1658"/>
                  </a:moveTo>
                  <a:cubicBezTo>
                    <a:pt x="1248" y="1655"/>
                    <a:pt x="1246" y="1652"/>
                    <a:pt x="1245" y="1649"/>
                  </a:cubicBezTo>
                  <a:cubicBezTo>
                    <a:pt x="1280" y="1647"/>
                    <a:pt x="1280" y="1647"/>
                    <a:pt x="1280" y="1647"/>
                  </a:cubicBezTo>
                  <a:cubicBezTo>
                    <a:pt x="1281" y="1650"/>
                    <a:pt x="1282" y="1654"/>
                    <a:pt x="1283" y="1657"/>
                  </a:cubicBezTo>
                  <a:lnTo>
                    <a:pt x="1249" y="1658"/>
                  </a:lnTo>
                  <a:close/>
                  <a:moveTo>
                    <a:pt x="1244" y="1645"/>
                  </a:moveTo>
                  <a:cubicBezTo>
                    <a:pt x="1243" y="1643"/>
                    <a:pt x="1242" y="1640"/>
                    <a:pt x="1240" y="1637"/>
                  </a:cubicBezTo>
                  <a:cubicBezTo>
                    <a:pt x="1274" y="1633"/>
                    <a:pt x="1274" y="1633"/>
                    <a:pt x="1274" y="1633"/>
                  </a:cubicBezTo>
                  <a:cubicBezTo>
                    <a:pt x="1276" y="1636"/>
                    <a:pt x="1277" y="1640"/>
                    <a:pt x="1279" y="1643"/>
                  </a:cubicBezTo>
                  <a:lnTo>
                    <a:pt x="1244" y="1645"/>
                  </a:lnTo>
                  <a:close/>
                  <a:moveTo>
                    <a:pt x="1239" y="1633"/>
                  </a:moveTo>
                  <a:cubicBezTo>
                    <a:pt x="1239" y="1633"/>
                    <a:pt x="1238" y="1632"/>
                    <a:pt x="1238" y="1632"/>
                  </a:cubicBezTo>
                  <a:cubicBezTo>
                    <a:pt x="1252" y="1629"/>
                    <a:pt x="1261" y="1623"/>
                    <a:pt x="1264" y="1621"/>
                  </a:cubicBezTo>
                  <a:cubicBezTo>
                    <a:pt x="1264" y="1621"/>
                    <a:pt x="1266" y="1622"/>
                    <a:pt x="1268" y="1622"/>
                  </a:cubicBezTo>
                  <a:cubicBezTo>
                    <a:pt x="1269" y="1624"/>
                    <a:pt x="1271" y="1627"/>
                    <a:pt x="1272" y="1629"/>
                  </a:cubicBezTo>
                  <a:lnTo>
                    <a:pt x="1239" y="1633"/>
                  </a:lnTo>
                  <a:close/>
                  <a:moveTo>
                    <a:pt x="1246" y="1664"/>
                  </a:moveTo>
                  <a:cubicBezTo>
                    <a:pt x="1258" y="1694"/>
                    <a:pt x="1268" y="1724"/>
                    <a:pt x="1291" y="1739"/>
                  </a:cubicBezTo>
                  <a:cubicBezTo>
                    <a:pt x="1264" y="1726"/>
                    <a:pt x="1251" y="1692"/>
                    <a:pt x="1238" y="1656"/>
                  </a:cubicBezTo>
                  <a:cubicBezTo>
                    <a:pt x="1235" y="1649"/>
                    <a:pt x="1232" y="1641"/>
                    <a:pt x="1229" y="1633"/>
                  </a:cubicBezTo>
                  <a:cubicBezTo>
                    <a:pt x="1231" y="1633"/>
                    <a:pt x="1233" y="1633"/>
                    <a:pt x="1234" y="1632"/>
                  </a:cubicBezTo>
                  <a:cubicBezTo>
                    <a:pt x="1239" y="1643"/>
                    <a:pt x="1243" y="1653"/>
                    <a:pt x="1246" y="1664"/>
                  </a:cubicBezTo>
                  <a:close/>
                  <a:moveTo>
                    <a:pt x="1289" y="1747"/>
                  </a:moveTo>
                  <a:cubicBezTo>
                    <a:pt x="1286" y="1747"/>
                    <a:pt x="1283" y="1746"/>
                    <a:pt x="1280" y="1745"/>
                  </a:cubicBezTo>
                  <a:cubicBezTo>
                    <a:pt x="1278" y="1736"/>
                    <a:pt x="1278" y="1736"/>
                    <a:pt x="1278" y="1736"/>
                  </a:cubicBezTo>
                  <a:cubicBezTo>
                    <a:pt x="1281" y="1738"/>
                    <a:pt x="1283" y="1740"/>
                    <a:pt x="1286" y="1741"/>
                  </a:cubicBezTo>
                  <a:lnTo>
                    <a:pt x="1289" y="1747"/>
                  </a:lnTo>
                  <a:close/>
                  <a:moveTo>
                    <a:pt x="1276" y="1743"/>
                  </a:moveTo>
                  <a:cubicBezTo>
                    <a:pt x="1273" y="1742"/>
                    <a:pt x="1270" y="1740"/>
                    <a:pt x="1266" y="1739"/>
                  </a:cubicBezTo>
                  <a:cubicBezTo>
                    <a:pt x="1267" y="1724"/>
                    <a:pt x="1267" y="1724"/>
                    <a:pt x="1267" y="1724"/>
                  </a:cubicBezTo>
                  <a:cubicBezTo>
                    <a:pt x="1269" y="1727"/>
                    <a:pt x="1271" y="1729"/>
                    <a:pt x="1273" y="1731"/>
                  </a:cubicBezTo>
                  <a:lnTo>
                    <a:pt x="1276" y="1743"/>
                  </a:lnTo>
                  <a:close/>
                  <a:moveTo>
                    <a:pt x="1232" y="1678"/>
                  </a:moveTo>
                  <a:cubicBezTo>
                    <a:pt x="1239" y="1669"/>
                    <a:pt x="1239" y="1669"/>
                    <a:pt x="1239" y="1669"/>
                  </a:cubicBezTo>
                  <a:cubicBezTo>
                    <a:pt x="1240" y="1672"/>
                    <a:pt x="1241" y="1675"/>
                    <a:pt x="1242" y="1678"/>
                  </a:cubicBezTo>
                  <a:cubicBezTo>
                    <a:pt x="1230" y="1701"/>
                    <a:pt x="1230" y="1701"/>
                    <a:pt x="1230" y="1701"/>
                  </a:cubicBezTo>
                  <a:cubicBezTo>
                    <a:pt x="1231" y="1694"/>
                    <a:pt x="1232" y="1686"/>
                    <a:pt x="1232" y="1678"/>
                  </a:cubicBezTo>
                  <a:close/>
                  <a:moveTo>
                    <a:pt x="1230" y="1660"/>
                  </a:moveTo>
                  <a:cubicBezTo>
                    <a:pt x="1234" y="1656"/>
                    <a:pt x="1234" y="1656"/>
                    <a:pt x="1234" y="1656"/>
                  </a:cubicBezTo>
                  <a:cubicBezTo>
                    <a:pt x="1234" y="1656"/>
                    <a:pt x="1234" y="1657"/>
                    <a:pt x="1234" y="1658"/>
                  </a:cubicBezTo>
                  <a:cubicBezTo>
                    <a:pt x="1235" y="1660"/>
                    <a:pt x="1236" y="1662"/>
                    <a:pt x="1237" y="1665"/>
                  </a:cubicBezTo>
                  <a:cubicBezTo>
                    <a:pt x="1232" y="1672"/>
                    <a:pt x="1232" y="1672"/>
                    <a:pt x="1232" y="1672"/>
                  </a:cubicBezTo>
                  <a:cubicBezTo>
                    <a:pt x="1231" y="1668"/>
                    <a:pt x="1231" y="1664"/>
                    <a:pt x="1230" y="1660"/>
                  </a:cubicBezTo>
                  <a:close/>
                  <a:moveTo>
                    <a:pt x="1244" y="1683"/>
                  </a:moveTo>
                  <a:cubicBezTo>
                    <a:pt x="1246" y="1686"/>
                    <a:pt x="1247" y="1689"/>
                    <a:pt x="1248" y="1693"/>
                  </a:cubicBezTo>
                  <a:cubicBezTo>
                    <a:pt x="1239" y="1717"/>
                    <a:pt x="1239" y="1717"/>
                    <a:pt x="1239" y="1717"/>
                  </a:cubicBezTo>
                  <a:cubicBezTo>
                    <a:pt x="1236" y="1714"/>
                    <a:pt x="1233" y="1711"/>
                    <a:pt x="1231" y="1707"/>
                  </a:cubicBezTo>
                  <a:lnTo>
                    <a:pt x="1244" y="1683"/>
                  </a:lnTo>
                  <a:close/>
                  <a:moveTo>
                    <a:pt x="1251" y="1697"/>
                  </a:moveTo>
                  <a:cubicBezTo>
                    <a:pt x="1252" y="1701"/>
                    <a:pt x="1254" y="1704"/>
                    <a:pt x="1255" y="1706"/>
                  </a:cubicBezTo>
                  <a:cubicBezTo>
                    <a:pt x="1251" y="1728"/>
                    <a:pt x="1251" y="1728"/>
                    <a:pt x="1251" y="1728"/>
                  </a:cubicBezTo>
                  <a:cubicBezTo>
                    <a:pt x="1248" y="1726"/>
                    <a:pt x="1245" y="1723"/>
                    <a:pt x="1242" y="1720"/>
                  </a:cubicBezTo>
                  <a:lnTo>
                    <a:pt x="1251" y="1697"/>
                  </a:lnTo>
                  <a:close/>
                  <a:moveTo>
                    <a:pt x="1258" y="1712"/>
                  </a:moveTo>
                  <a:cubicBezTo>
                    <a:pt x="1260" y="1714"/>
                    <a:pt x="1261" y="1717"/>
                    <a:pt x="1263" y="1719"/>
                  </a:cubicBezTo>
                  <a:cubicBezTo>
                    <a:pt x="1263" y="1736"/>
                    <a:pt x="1263" y="1736"/>
                    <a:pt x="1263" y="1736"/>
                  </a:cubicBezTo>
                  <a:cubicBezTo>
                    <a:pt x="1260" y="1735"/>
                    <a:pt x="1257" y="1733"/>
                    <a:pt x="1254" y="1731"/>
                  </a:cubicBezTo>
                  <a:lnTo>
                    <a:pt x="1258" y="1712"/>
                  </a:lnTo>
                  <a:close/>
                  <a:moveTo>
                    <a:pt x="1309" y="1619"/>
                  </a:moveTo>
                  <a:cubicBezTo>
                    <a:pt x="1317" y="1616"/>
                    <a:pt x="1324" y="1611"/>
                    <a:pt x="1329" y="1606"/>
                  </a:cubicBezTo>
                  <a:cubicBezTo>
                    <a:pt x="1330" y="1609"/>
                    <a:pt x="1331" y="1613"/>
                    <a:pt x="1332" y="1616"/>
                  </a:cubicBezTo>
                  <a:cubicBezTo>
                    <a:pt x="1330" y="1618"/>
                    <a:pt x="1324" y="1625"/>
                    <a:pt x="1314" y="1629"/>
                  </a:cubicBezTo>
                  <a:cubicBezTo>
                    <a:pt x="1314" y="1629"/>
                    <a:pt x="1314" y="1630"/>
                    <a:pt x="1314" y="1630"/>
                  </a:cubicBezTo>
                  <a:cubicBezTo>
                    <a:pt x="1314" y="1630"/>
                    <a:pt x="1313" y="1630"/>
                    <a:pt x="1313" y="1630"/>
                  </a:cubicBezTo>
                  <a:cubicBezTo>
                    <a:pt x="1303" y="1634"/>
                    <a:pt x="1294" y="1633"/>
                    <a:pt x="1291" y="1633"/>
                  </a:cubicBezTo>
                  <a:cubicBezTo>
                    <a:pt x="1289" y="1630"/>
                    <a:pt x="1288" y="1627"/>
                    <a:pt x="1286" y="1624"/>
                  </a:cubicBezTo>
                  <a:cubicBezTo>
                    <a:pt x="1294" y="1624"/>
                    <a:pt x="1302" y="1622"/>
                    <a:pt x="1309" y="1619"/>
                  </a:cubicBezTo>
                  <a:close/>
                  <a:moveTo>
                    <a:pt x="1381" y="1699"/>
                  </a:moveTo>
                  <a:cubicBezTo>
                    <a:pt x="1377" y="1692"/>
                    <a:pt x="1369" y="1689"/>
                    <a:pt x="1362" y="1691"/>
                  </a:cubicBezTo>
                  <a:cubicBezTo>
                    <a:pt x="1359" y="1692"/>
                    <a:pt x="1357" y="1693"/>
                    <a:pt x="1355" y="1694"/>
                  </a:cubicBezTo>
                  <a:cubicBezTo>
                    <a:pt x="1355" y="1681"/>
                    <a:pt x="1351" y="1670"/>
                    <a:pt x="1344" y="1665"/>
                  </a:cubicBezTo>
                  <a:cubicBezTo>
                    <a:pt x="1340" y="1662"/>
                    <a:pt x="1334" y="1662"/>
                    <a:pt x="1328" y="1664"/>
                  </a:cubicBezTo>
                  <a:cubicBezTo>
                    <a:pt x="1322" y="1667"/>
                    <a:pt x="1318" y="1671"/>
                    <a:pt x="1317" y="1677"/>
                  </a:cubicBezTo>
                  <a:cubicBezTo>
                    <a:pt x="1316" y="1685"/>
                    <a:pt x="1320" y="1695"/>
                    <a:pt x="1330" y="1705"/>
                  </a:cubicBezTo>
                  <a:cubicBezTo>
                    <a:pt x="1328" y="1705"/>
                    <a:pt x="1325" y="1706"/>
                    <a:pt x="1323" y="1707"/>
                  </a:cubicBezTo>
                  <a:cubicBezTo>
                    <a:pt x="1316" y="1711"/>
                    <a:pt x="1313" y="1719"/>
                    <a:pt x="1314" y="1726"/>
                  </a:cubicBezTo>
                  <a:cubicBezTo>
                    <a:pt x="1315" y="1731"/>
                    <a:pt x="1319" y="1735"/>
                    <a:pt x="1324" y="1738"/>
                  </a:cubicBezTo>
                  <a:cubicBezTo>
                    <a:pt x="1320" y="1738"/>
                    <a:pt x="1316" y="1736"/>
                    <a:pt x="1313" y="1731"/>
                  </a:cubicBezTo>
                  <a:cubicBezTo>
                    <a:pt x="1306" y="1723"/>
                    <a:pt x="1305" y="1708"/>
                    <a:pt x="1303" y="1692"/>
                  </a:cubicBezTo>
                  <a:cubicBezTo>
                    <a:pt x="1301" y="1675"/>
                    <a:pt x="1299" y="1656"/>
                    <a:pt x="1292" y="1637"/>
                  </a:cubicBezTo>
                  <a:cubicBezTo>
                    <a:pt x="1297" y="1637"/>
                    <a:pt x="1306" y="1637"/>
                    <a:pt x="1315" y="1633"/>
                  </a:cubicBezTo>
                  <a:cubicBezTo>
                    <a:pt x="1315" y="1633"/>
                    <a:pt x="1315" y="1633"/>
                    <a:pt x="1315" y="1633"/>
                  </a:cubicBezTo>
                  <a:cubicBezTo>
                    <a:pt x="1315" y="1633"/>
                    <a:pt x="1315" y="1633"/>
                    <a:pt x="1315" y="1633"/>
                  </a:cubicBezTo>
                  <a:cubicBezTo>
                    <a:pt x="1324" y="1629"/>
                    <a:pt x="1331" y="1623"/>
                    <a:pt x="1334" y="1620"/>
                  </a:cubicBezTo>
                  <a:cubicBezTo>
                    <a:pt x="1342" y="1638"/>
                    <a:pt x="1355" y="1653"/>
                    <a:pt x="1365" y="1666"/>
                  </a:cubicBezTo>
                  <a:cubicBezTo>
                    <a:pt x="1376" y="1679"/>
                    <a:pt x="1385" y="1691"/>
                    <a:pt x="1386" y="1701"/>
                  </a:cubicBezTo>
                  <a:cubicBezTo>
                    <a:pt x="1387" y="1706"/>
                    <a:pt x="1386" y="1711"/>
                    <a:pt x="1383" y="1714"/>
                  </a:cubicBezTo>
                  <a:cubicBezTo>
                    <a:pt x="1385" y="1708"/>
                    <a:pt x="1384" y="1702"/>
                    <a:pt x="1381" y="1699"/>
                  </a:cubicBezTo>
                  <a:close/>
                  <a:moveTo>
                    <a:pt x="1351" y="1698"/>
                  </a:moveTo>
                  <a:cubicBezTo>
                    <a:pt x="1351" y="1699"/>
                    <a:pt x="1350" y="1699"/>
                    <a:pt x="1350" y="1700"/>
                  </a:cubicBezTo>
                  <a:cubicBezTo>
                    <a:pt x="1349" y="1691"/>
                    <a:pt x="1347" y="1681"/>
                    <a:pt x="1342" y="1678"/>
                  </a:cubicBezTo>
                  <a:cubicBezTo>
                    <a:pt x="1340" y="1677"/>
                    <a:pt x="1337" y="1676"/>
                    <a:pt x="1333" y="1677"/>
                  </a:cubicBezTo>
                  <a:cubicBezTo>
                    <a:pt x="1329" y="1679"/>
                    <a:pt x="1328" y="1681"/>
                    <a:pt x="1328" y="1683"/>
                  </a:cubicBezTo>
                  <a:cubicBezTo>
                    <a:pt x="1327" y="1690"/>
                    <a:pt x="1332" y="1698"/>
                    <a:pt x="1338" y="1705"/>
                  </a:cubicBezTo>
                  <a:cubicBezTo>
                    <a:pt x="1337" y="1705"/>
                    <a:pt x="1336" y="1705"/>
                    <a:pt x="1335" y="1705"/>
                  </a:cubicBezTo>
                  <a:cubicBezTo>
                    <a:pt x="1335" y="1705"/>
                    <a:pt x="1335" y="1704"/>
                    <a:pt x="1335" y="1704"/>
                  </a:cubicBezTo>
                  <a:cubicBezTo>
                    <a:pt x="1325" y="1695"/>
                    <a:pt x="1320" y="1685"/>
                    <a:pt x="1321" y="1677"/>
                  </a:cubicBezTo>
                  <a:cubicBezTo>
                    <a:pt x="1322" y="1673"/>
                    <a:pt x="1325" y="1670"/>
                    <a:pt x="1329" y="1668"/>
                  </a:cubicBezTo>
                  <a:cubicBezTo>
                    <a:pt x="1334" y="1666"/>
                    <a:pt x="1339" y="1666"/>
                    <a:pt x="1342" y="1669"/>
                  </a:cubicBezTo>
                  <a:cubicBezTo>
                    <a:pt x="1349" y="1673"/>
                    <a:pt x="1352" y="1684"/>
                    <a:pt x="1351" y="1698"/>
                  </a:cubicBezTo>
                  <a:cubicBezTo>
                    <a:pt x="1351" y="1698"/>
                    <a:pt x="1351" y="1698"/>
                    <a:pt x="1351" y="1698"/>
                  </a:cubicBezTo>
                  <a:close/>
                  <a:moveTo>
                    <a:pt x="1413" y="1870"/>
                  </a:moveTo>
                  <a:cubicBezTo>
                    <a:pt x="1406" y="1868"/>
                    <a:pt x="1399" y="1866"/>
                    <a:pt x="1393" y="1863"/>
                  </a:cubicBezTo>
                  <a:cubicBezTo>
                    <a:pt x="1396" y="1857"/>
                    <a:pt x="1399" y="1850"/>
                    <a:pt x="1402" y="1842"/>
                  </a:cubicBezTo>
                  <a:cubicBezTo>
                    <a:pt x="1409" y="1846"/>
                    <a:pt x="1416" y="1848"/>
                    <a:pt x="1423" y="1850"/>
                  </a:cubicBezTo>
                  <a:cubicBezTo>
                    <a:pt x="1420" y="1857"/>
                    <a:pt x="1417" y="1864"/>
                    <a:pt x="1413" y="1870"/>
                  </a:cubicBezTo>
                  <a:close/>
                  <a:moveTo>
                    <a:pt x="1328" y="1773"/>
                  </a:moveTo>
                  <a:cubicBezTo>
                    <a:pt x="1333" y="1784"/>
                    <a:pt x="1341" y="1794"/>
                    <a:pt x="1349" y="1803"/>
                  </a:cubicBezTo>
                  <a:cubicBezTo>
                    <a:pt x="1347" y="1813"/>
                    <a:pt x="1344" y="1822"/>
                    <a:pt x="1341" y="1829"/>
                  </a:cubicBezTo>
                  <a:cubicBezTo>
                    <a:pt x="1334" y="1823"/>
                    <a:pt x="1328" y="1816"/>
                    <a:pt x="1323" y="1809"/>
                  </a:cubicBezTo>
                  <a:cubicBezTo>
                    <a:pt x="1327" y="1798"/>
                    <a:pt x="1329" y="1786"/>
                    <a:pt x="1328" y="1773"/>
                  </a:cubicBezTo>
                  <a:close/>
                  <a:moveTo>
                    <a:pt x="1320" y="1805"/>
                  </a:moveTo>
                  <a:cubicBezTo>
                    <a:pt x="1312" y="1791"/>
                    <a:pt x="1306" y="1777"/>
                    <a:pt x="1306" y="1762"/>
                  </a:cubicBezTo>
                  <a:cubicBezTo>
                    <a:pt x="1312" y="1762"/>
                    <a:pt x="1318" y="1761"/>
                    <a:pt x="1323" y="1759"/>
                  </a:cubicBezTo>
                  <a:cubicBezTo>
                    <a:pt x="1326" y="1776"/>
                    <a:pt x="1325" y="1791"/>
                    <a:pt x="1320" y="1805"/>
                  </a:cubicBezTo>
                  <a:close/>
                  <a:moveTo>
                    <a:pt x="1327" y="1758"/>
                  </a:moveTo>
                  <a:cubicBezTo>
                    <a:pt x="1333" y="1755"/>
                    <a:pt x="1339" y="1751"/>
                    <a:pt x="1344" y="1747"/>
                  </a:cubicBezTo>
                  <a:cubicBezTo>
                    <a:pt x="1351" y="1766"/>
                    <a:pt x="1352" y="1784"/>
                    <a:pt x="1350" y="1798"/>
                  </a:cubicBezTo>
                  <a:cubicBezTo>
                    <a:pt x="1339" y="1786"/>
                    <a:pt x="1331" y="1773"/>
                    <a:pt x="1327" y="1758"/>
                  </a:cubicBezTo>
                  <a:close/>
                  <a:moveTo>
                    <a:pt x="1352" y="1807"/>
                  </a:moveTo>
                  <a:cubicBezTo>
                    <a:pt x="1359" y="1814"/>
                    <a:pt x="1366" y="1820"/>
                    <a:pt x="1373" y="1825"/>
                  </a:cubicBezTo>
                  <a:cubicBezTo>
                    <a:pt x="1371" y="1833"/>
                    <a:pt x="1368" y="1841"/>
                    <a:pt x="1364" y="1848"/>
                  </a:cubicBezTo>
                  <a:cubicBezTo>
                    <a:pt x="1357" y="1843"/>
                    <a:pt x="1350" y="1838"/>
                    <a:pt x="1344" y="1832"/>
                  </a:cubicBezTo>
                  <a:cubicBezTo>
                    <a:pt x="1347" y="1825"/>
                    <a:pt x="1350" y="1816"/>
                    <a:pt x="1352" y="1807"/>
                  </a:cubicBezTo>
                  <a:close/>
                  <a:moveTo>
                    <a:pt x="1379" y="1749"/>
                  </a:moveTo>
                  <a:cubicBezTo>
                    <a:pt x="1388" y="1763"/>
                    <a:pt x="1398" y="1772"/>
                    <a:pt x="1408" y="1780"/>
                  </a:cubicBezTo>
                  <a:cubicBezTo>
                    <a:pt x="1408" y="1789"/>
                    <a:pt x="1407" y="1799"/>
                    <a:pt x="1406" y="1808"/>
                  </a:cubicBezTo>
                  <a:cubicBezTo>
                    <a:pt x="1398" y="1804"/>
                    <a:pt x="1390" y="1798"/>
                    <a:pt x="1383" y="1792"/>
                  </a:cubicBezTo>
                  <a:cubicBezTo>
                    <a:pt x="1384" y="1777"/>
                    <a:pt x="1383" y="1763"/>
                    <a:pt x="1379" y="1749"/>
                  </a:cubicBezTo>
                  <a:close/>
                  <a:moveTo>
                    <a:pt x="1383" y="1796"/>
                  </a:moveTo>
                  <a:cubicBezTo>
                    <a:pt x="1390" y="1802"/>
                    <a:pt x="1398" y="1808"/>
                    <a:pt x="1405" y="1812"/>
                  </a:cubicBezTo>
                  <a:cubicBezTo>
                    <a:pt x="1404" y="1821"/>
                    <a:pt x="1402" y="1829"/>
                    <a:pt x="1399" y="1837"/>
                  </a:cubicBezTo>
                  <a:cubicBezTo>
                    <a:pt x="1392" y="1833"/>
                    <a:pt x="1385" y="1829"/>
                    <a:pt x="1378" y="1824"/>
                  </a:cubicBezTo>
                  <a:cubicBezTo>
                    <a:pt x="1380" y="1815"/>
                    <a:pt x="1382" y="1806"/>
                    <a:pt x="1383" y="1796"/>
                  </a:cubicBezTo>
                  <a:close/>
                  <a:moveTo>
                    <a:pt x="1375" y="1821"/>
                  </a:moveTo>
                  <a:cubicBezTo>
                    <a:pt x="1367" y="1816"/>
                    <a:pt x="1360" y="1809"/>
                    <a:pt x="1353" y="1802"/>
                  </a:cubicBezTo>
                  <a:cubicBezTo>
                    <a:pt x="1355" y="1790"/>
                    <a:pt x="1355" y="1776"/>
                    <a:pt x="1352" y="1761"/>
                  </a:cubicBezTo>
                  <a:cubicBezTo>
                    <a:pt x="1359" y="1773"/>
                    <a:pt x="1369" y="1784"/>
                    <a:pt x="1379" y="1793"/>
                  </a:cubicBezTo>
                  <a:cubicBezTo>
                    <a:pt x="1378" y="1803"/>
                    <a:pt x="1377" y="1812"/>
                    <a:pt x="1375" y="1821"/>
                  </a:cubicBezTo>
                  <a:close/>
                  <a:moveTo>
                    <a:pt x="1377" y="1828"/>
                  </a:moveTo>
                  <a:cubicBezTo>
                    <a:pt x="1384" y="1833"/>
                    <a:pt x="1391" y="1837"/>
                    <a:pt x="1398" y="1841"/>
                  </a:cubicBezTo>
                  <a:cubicBezTo>
                    <a:pt x="1396" y="1848"/>
                    <a:pt x="1392" y="1855"/>
                    <a:pt x="1389" y="1861"/>
                  </a:cubicBezTo>
                  <a:cubicBezTo>
                    <a:pt x="1381" y="1858"/>
                    <a:pt x="1374" y="1854"/>
                    <a:pt x="1367" y="1850"/>
                  </a:cubicBezTo>
                  <a:cubicBezTo>
                    <a:pt x="1371" y="1843"/>
                    <a:pt x="1374" y="1836"/>
                    <a:pt x="1377" y="1828"/>
                  </a:cubicBezTo>
                  <a:close/>
                  <a:moveTo>
                    <a:pt x="1403" y="1839"/>
                  </a:moveTo>
                  <a:cubicBezTo>
                    <a:pt x="1405" y="1831"/>
                    <a:pt x="1407" y="1823"/>
                    <a:pt x="1409" y="1814"/>
                  </a:cubicBezTo>
                  <a:cubicBezTo>
                    <a:pt x="1416" y="1818"/>
                    <a:pt x="1424" y="1821"/>
                    <a:pt x="1432" y="1823"/>
                  </a:cubicBezTo>
                  <a:cubicBezTo>
                    <a:pt x="1430" y="1831"/>
                    <a:pt x="1427" y="1839"/>
                    <a:pt x="1424" y="1847"/>
                  </a:cubicBezTo>
                  <a:cubicBezTo>
                    <a:pt x="1417" y="1845"/>
                    <a:pt x="1410" y="1842"/>
                    <a:pt x="1403" y="1839"/>
                  </a:cubicBezTo>
                  <a:close/>
                  <a:moveTo>
                    <a:pt x="1410" y="1810"/>
                  </a:moveTo>
                  <a:cubicBezTo>
                    <a:pt x="1411" y="1801"/>
                    <a:pt x="1412" y="1792"/>
                    <a:pt x="1412" y="1782"/>
                  </a:cubicBezTo>
                  <a:cubicBezTo>
                    <a:pt x="1420" y="1788"/>
                    <a:pt x="1428" y="1791"/>
                    <a:pt x="1436" y="1794"/>
                  </a:cubicBezTo>
                  <a:cubicBezTo>
                    <a:pt x="1435" y="1802"/>
                    <a:pt x="1434" y="1811"/>
                    <a:pt x="1432" y="1819"/>
                  </a:cubicBezTo>
                  <a:cubicBezTo>
                    <a:pt x="1425" y="1817"/>
                    <a:pt x="1417" y="1814"/>
                    <a:pt x="1410" y="1810"/>
                  </a:cubicBezTo>
                  <a:close/>
                  <a:moveTo>
                    <a:pt x="1411" y="1778"/>
                  </a:moveTo>
                  <a:cubicBezTo>
                    <a:pt x="1411" y="1765"/>
                    <a:pt x="1409" y="1753"/>
                    <a:pt x="1405" y="1741"/>
                  </a:cubicBezTo>
                  <a:cubicBezTo>
                    <a:pt x="1414" y="1751"/>
                    <a:pt x="1423" y="1758"/>
                    <a:pt x="1434" y="1763"/>
                  </a:cubicBezTo>
                  <a:cubicBezTo>
                    <a:pt x="1435" y="1772"/>
                    <a:pt x="1436" y="1781"/>
                    <a:pt x="1436" y="1790"/>
                  </a:cubicBezTo>
                  <a:cubicBezTo>
                    <a:pt x="1428" y="1787"/>
                    <a:pt x="1420" y="1783"/>
                    <a:pt x="1411" y="1778"/>
                  </a:cubicBezTo>
                  <a:close/>
                  <a:moveTo>
                    <a:pt x="1399" y="1728"/>
                  </a:moveTo>
                  <a:cubicBezTo>
                    <a:pt x="1404" y="1725"/>
                    <a:pt x="1408" y="1722"/>
                    <a:pt x="1413" y="1718"/>
                  </a:cubicBezTo>
                  <a:cubicBezTo>
                    <a:pt x="1423" y="1728"/>
                    <a:pt x="1429" y="1743"/>
                    <a:pt x="1433" y="1759"/>
                  </a:cubicBezTo>
                  <a:cubicBezTo>
                    <a:pt x="1420" y="1752"/>
                    <a:pt x="1409" y="1741"/>
                    <a:pt x="1399" y="1728"/>
                  </a:cubicBezTo>
                  <a:close/>
                  <a:moveTo>
                    <a:pt x="1407" y="1775"/>
                  </a:moveTo>
                  <a:cubicBezTo>
                    <a:pt x="1396" y="1765"/>
                    <a:pt x="1384" y="1752"/>
                    <a:pt x="1375" y="1734"/>
                  </a:cubicBezTo>
                  <a:cubicBezTo>
                    <a:pt x="1382" y="1734"/>
                    <a:pt x="1388" y="1732"/>
                    <a:pt x="1395" y="1730"/>
                  </a:cubicBezTo>
                  <a:cubicBezTo>
                    <a:pt x="1403" y="1743"/>
                    <a:pt x="1406" y="1759"/>
                    <a:pt x="1407" y="1775"/>
                  </a:cubicBezTo>
                  <a:close/>
                  <a:moveTo>
                    <a:pt x="1379" y="1788"/>
                  </a:moveTo>
                  <a:cubicBezTo>
                    <a:pt x="1366" y="1775"/>
                    <a:pt x="1354" y="1760"/>
                    <a:pt x="1347" y="1743"/>
                  </a:cubicBezTo>
                  <a:cubicBezTo>
                    <a:pt x="1352" y="1737"/>
                    <a:pt x="1353" y="1731"/>
                    <a:pt x="1353" y="1726"/>
                  </a:cubicBezTo>
                  <a:cubicBezTo>
                    <a:pt x="1357" y="1729"/>
                    <a:pt x="1363" y="1733"/>
                    <a:pt x="1371" y="1733"/>
                  </a:cubicBezTo>
                  <a:cubicBezTo>
                    <a:pt x="1377" y="1751"/>
                    <a:pt x="1380" y="1769"/>
                    <a:pt x="1379" y="1788"/>
                  </a:cubicBezTo>
                  <a:close/>
                  <a:moveTo>
                    <a:pt x="1335" y="1681"/>
                  </a:moveTo>
                  <a:cubicBezTo>
                    <a:pt x="1337" y="1680"/>
                    <a:pt x="1338" y="1680"/>
                    <a:pt x="1340" y="1681"/>
                  </a:cubicBezTo>
                  <a:cubicBezTo>
                    <a:pt x="1345" y="1685"/>
                    <a:pt x="1347" y="1700"/>
                    <a:pt x="1347" y="1710"/>
                  </a:cubicBezTo>
                  <a:cubicBezTo>
                    <a:pt x="1340" y="1703"/>
                    <a:pt x="1330" y="1691"/>
                    <a:pt x="1332" y="1684"/>
                  </a:cubicBezTo>
                  <a:cubicBezTo>
                    <a:pt x="1332" y="1683"/>
                    <a:pt x="1333" y="1682"/>
                    <a:pt x="1335" y="1681"/>
                  </a:cubicBezTo>
                  <a:close/>
                  <a:moveTo>
                    <a:pt x="1285" y="1760"/>
                  </a:moveTo>
                  <a:cubicBezTo>
                    <a:pt x="1291" y="1761"/>
                    <a:pt x="1296" y="1762"/>
                    <a:pt x="1302" y="1762"/>
                  </a:cubicBezTo>
                  <a:cubicBezTo>
                    <a:pt x="1302" y="1785"/>
                    <a:pt x="1296" y="1796"/>
                    <a:pt x="1287" y="1805"/>
                  </a:cubicBezTo>
                  <a:cubicBezTo>
                    <a:pt x="1282" y="1792"/>
                    <a:pt x="1280" y="1777"/>
                    <a:pt x="1285" y="1760"/>
                  </a:cubicBezTo>
                  <a:close/>
                  <a:moveTo>
                    <a:pt x="1304" y="1779"/>
                  </a:moveTo>
                  <a:cubicBezTo>
                    <a:pt x="1307" y="1789"/>
                    <a:pt x="1312" y="1800"/>
                    <a:pt x="1319" y="1810"/>
                  </a:cubicBezTo>
                  <a:cubicBezTo>
                    <a:pt x="1316" y="1819"/>
                    <a:pt x="1311" y="1827"/>
                    <a:pt x="1305" y="1834"/>
                  </a:cubicBezTo>
                  <a:cubicBezTo>
                    <a:pt x="1298" y="1827"/>
                    <a:pt x="1293" y="1818"/>
                    <a:pt x="1289" y="1809"/>
                  </a:cubicBezTo>
                  <a:cubicBezTo>
                    <a:pt x="1296" y="1802"/>
                    <a:pt x="1302" y="1793"/>
                    <a:pt x="1304" y="1779"/>
                  </a:cubicBezTo>
                  <a:close/>
                  <a:moveTo>
                    <a:pt x="1322" y="1813"/>
                  </a:moveTo>
                  <a:cubicBezTo>
                    <a:pt x="1327" y="1820"/>
                    <a:pt x="1332" y="1827"/>
                    <a:pt x="1339" y="1833"/>
                  </a:cubicBezTo>
                  <a:cubicBezTo>
                    <a:pt x="1334" y="1842"/>
                    <a:pt x="1329" y="1849"/>
                    <a:pt x="1325" y="1853"/>
                  </a:cubicBezTo>
                  <a:cubicBezTo>
                    <a:pt x="1323" y="1851"/>
                    <a:pt x="1320" y="1849"/>
                    <a:pt x="1318" y="1847"/>
                  </a:cubicBezTo>
                  <a:cubicBezTo>
                    <a:pt x="1314" y="1844"/>
                    <a:pt x="1311" y="1840"/>
                    <a:pt x="1307" y="1837"/>
                  </a:cubicBezTo>
                  <a:cubicBezTo>
                    <a:pt x="1313" y="1830"/>
                    <a:pt x="1318" y="1822"/>
                    <a:pt x="1322" y="1813"/>
                  </a:cubicBezTo>
                  <a:close/>
                  <a:moveTo>
                    <a:pt x="1342" y="1836"/>
                  </a:moveTo>
                  <a:cubicBezTo>
                    <a:pt x="1348" y="1841"/>
                    <a:pt x="1355" y="1846"/>
                    <a:pt x="1362" y="1851"/>
                  </a:cubicBezTo>
                  <a:cubicBezTo>
                    <a:pt x="1358" y="1858"/>
                    <a:pt x="1353" y="1864"/>
                    <a:pt x="1348" y="1868"/>
                  </a:cubicBezTo>
                  <a:cubicBezTo>
                    <a:pt x="1341" y="1865"/>
                    <a:pt x="1335" y="1860"/>
                    <a:pt x="1328" y="1855"/>
                  </a:cubicBezTo>
                  <a:cubicBezTo>
                    <a:pt x="1332" y="1851"/>
                    <a:pt x="1337" y="1845"/>
                    <a:pt x="1342" y="1836"/>
                  </a:cubicBezTo>
                  <a:close/>
                  <a:moveTo>
                    <a:pt x="1365" y="1853"/>
                  </a:moveTo>
                  <a:cubicBezTo>
                    <a:pt x="1372" y="1857"/>
                    <a:pt x="1380" y="1861"/>
                    <a:pt x="1387" y="1865"/>
                  </a:cubicBezTo>
                  <a:cubicBezTo>
                    <a:pt x="1383" y="1871"/>
                    <a:pt x="1379" y="1877"/>
                    <a:pt x="1375" y="1882"/>
                  </a:cubicBezTo>
                  <a:cubicBezTo>
                    <a:pt x="1367" y="1879"/>
                    <a:pt x="1359" y="1875"/>
                    <a:pt x="1351" y="1870"/>
                  </a:cubicBezTo>
                  <a:cubicBezTo>
                    <a:pt x="1357" y="1866"/>
                    <a:pt x="1361" y="1860"/>
                    <a:pt x="1365" y="1853"/>
                  </a:cubicBezTo>
                  <a:close/>
                  <a:moveTo>
                    <a:pt x="1391" y="1866"/>
                  </a:moveTo>
                  <a:cubicBezTo>
                    <a:pt x="1397" y="1869"/>
                    <a:pt x="1404" y="1872"/>
                    <a:pt x="1411" y="1874"/>
                  </a:cubicBezTo>
                  <a:cubicBezTo>
                    <a:pt x="1408" y="1879"/>
                    <a:pt x="1405" y="1885"/>
                    <a:pt x="1401" y="1890"/>
                  </a:cubicBezTo>
                  <a:cubicBezTo>
                    <a:pt x="1394" y="1888"/>
                    <a:pt x="1387" y="1886"/>
                    <a:pt x="1379" y="1883"/>
                  </a:cubicBezTo>
                  <a:cubicBezTo>
                    <a:pt x="1383" y="1878"/>
                    <a:pt x="1387" y="1873"/>
                    <a:pt x="1391" y="1866"/>
                  </a:cubicBezTo>
                  <a:close/>
                  <a:moveTo>
                    <a:pt x="1417" y="1871"/>
                  </a:moveTo>
                  <a:cubicBezTo>
                    <a:pt x="1421" y="1865"/>
                    <a:pt x="1424" y="1858"/>
                    <a:pt x="1427" y="1852"/>
                  </a:cubicBezTo>
                  <a:cubicBezTo>
                    <a:pt x="1434" y="1854"/>
                    <a:pt x="1441" y="1855"/>
                    <a:pt x="1447" y="1855"/>
                  </a:cubicBezTo>
                  <a:cubicBezTo>
                    <a:pt x="1443" y="1863"/>
                    <a:pt x="1440" y="1870"/>
                    <a:pt x="1436" y="1875"/>
                  </a:cubicBezTo>
                  <a:cubicBezTo>
                    <a:pt x="1430" y="1874"/>
                    <a:pt x="1423" y="1873"/>
                    <a:pt x="1417" y="1871"/>
                  </a:cubicBezTo>
                  <a:close/>
                  <a:moveTo>
                    <a:pt x="1428" y="1848"/>
                  </a:moveTo>
                  <a:cubicBezTo>
                    <a:pt x="1431" y="1840"/>
                    <a:pt x="1433" y="1832"/>
                    <a:pt x="1435" y="1824"/>
                  </a:cubicBezTo>
                  <a:cubicBezTo>
                    <a:pt x="1443" y="1826"/>
                    <a:pt x="1450" y="1827"/>
                    <a:pt x="1457" y="1827"/>
                  </a:cubicBezTo>
                  <a:cubicBezTo>
                    <a:pt x="1455" y="1835"/>
                    <a:pt x="1452" y="1844"/>
                    <a:pt x="1449" y="1851"/>
                  </a:cubicBezTo>
                  <a:cubicBezTo>
                    <a:pt x="1442" y="1851"/>
                    <a:pt x="1435" y="1850"/>
                    <a:pt x="1428" y="1848"/>
                  </a:cubicBezTo>
                  <a:close/>
                  <a:moveTo>
                    <a:pt x="1436" y="1820"/>
                  </a:moveTo>
                  <a:cubicBezTo>
                    <a:pt x="1438" y="1812"/>
                    <a:pt x="1439" y="1803"/>
                    <a:pt x="1439" y="1795"/>
                  </a:cubicBezTo>
                  <a:cubicBezTo>
                    <a:pt x="1449" y="1798"/>
                    <a:pt x="1458" y="1799"/>
                    <a:pt x="1463" y="1800"/>
                  </a:cubicBezTo>
                  <a:cubicBezTo>
                    <a:pt x="1462" y="1807"/>
                    <a:pt x="1460" y="1815"/>
                    <a:pt x="1458" y="1823"/>
                  </a:cubicBezTo>
                  <a:cubicBezTo>
                    <a:pt x="1451" y="1823"/>
                    <a:pt x="1444" y="1822"/>
                    <a:pt x="1436" y="1820"/>
                  </a:cubicBezTo>
                  <a:close/>
                  <a:moveTo>
                    <a:pt x="1439" y="1791"/>
                  </a:moveTo>
                  <a:cubicBezTo>
                    <a:pt x="1440" y="1782"/>
                    <a:pt x="1439" y="1773"/>
                    <a:pt x="1438" y="1765"/>
                  </a:cubicBezTo>
                  <a:cubicBezTo>
                    <a:pt x="1446" y="1769"/>
                    <a:pt x="1455" y="1771"/>
                    <a:pt x="1465" y="1772"/>
                  </a:cubicBezTo>
                  <a:cubicBezTo>
                    <a:pt x="1465" y="1777"/>
                    <a:pt x="1465" y="1781"/>
                    <a:pt x="1464" y="1786"/>
                  </a:cubicBezTo>
                  <a:cubicBezTo>
                    <a:pt x="1464" y="1789"/>
                    <a:pt x="1464" y="1792"/>
                    <a:pt x="1464" y="1796"/>
                  </a:cubicBezTo>
                  <a:cubicBezTo>
                    <a:pt x="1458" y="1795"/>
                    <a:pt x="1450" y="1794"/>
                    <a:pt x="1439" y="1791"/>
                  </a:cubicBezTo>
                  <a:close/>
                  <a:moveTo>
                    <a:pt x="1437" y="1761"/>
                  </a:moveTo>
                  <a:cubicBezTo>
                    <a:pt x="1435" y="1749"/>
                    <a:pt x="1431" y="1738"/>
                    <a:pt x="1425" y="1728"/>
                  </a:cubicBezTo>
                  <a:cubicBezTo>
                    <a:pt x="1438" y="1737"/>
                    <a:pt x="1448" y="1739"/>
                    <a:pt x="1458" y="1739"/>
                  </a:cubicBezTo>
                  <a:cubicBezTo>
                    <a:pt x="1462" y="1748"/>
                    <a:pt x="1464" y="1758"/>
                    <a:pt x="1464" y="1768"/>
                  </a:cubicBezTo>
                  <a:cubicBezTo>
                    <a:pt x="1455" y="1767"/>
                    <a:pt x="1446" y="1765"/>
                    <a:pt x="1437" y="1761"/>
                  </a:cubicBezTo>
                  <a:close/>
                  <a:moveTo>
                    <a:pt x="1415" y="1715"/>
                  </a:moveTo>
                  <a:cubicBezTo>
                    <a:pt x="1419" y="1711"/>
                    <a:pt x="1423" y="1706"/>
                    <a:pt x="1426" y="1701"/>
                  </a:cubicBezTo>
                  <a:cubicBezTo>
                    <a:pt x="1441" y="1710"/>
                    <a:pt x="1451" y="1722"/>
                    <a:pt x="1457" y="1735"/>
                  </a:cubicBezTo>
                  <a:cubicBezTo>
                    <a:pt x="1444" y="1735"/>
                    <a:pt x="1432" y="1731"/>
                    <a:pt x="1415" y="1715"/>
                  </a:cubicBezTo>
                  <a:close/>
                  <a:moveTo>
                    <a:pt x="1414" y="1673"/>
                  </a:moveTo>
                  <a:cubicBezTo>
                    <a:pt x="1414" y="1670"/>
                    <a:pt x="1414" y="1666"/>
                    <a:pt x="1414" y="1663"/>
                  </a:cubicBezTo>
                  <a:cubicBezTo>
                    <a:pt x="1424" y="1673"/>
                    <a:pt x="1424" y="1673"/>
                    <a:pt x="1424" y="1673"/>
                  </a:cubicBezTo>
                  <a:cubicBezTo>
                    <a:pt x="1423" y="1677"/>
                    <a:pt x="1422" y="1680"/>
                    <a:pt x="1421" y="1683"/>
                  </a:cubicBezTo>
                  <a:lnTo>
                    <a:pt x="1414" y="1673"/>
                  </a:lnTo>
                  <a:close/>
                  <a:moveTo>
                    <a:pt x="1419" y="1687"/>
                  </a:moveTo>
                  <a:cubicBezTo>
                    <a:pt x="1417" y="1690"/>
                    <a:pt x="1416" y="1693"/>
                    <a:pt x="1414" y="1695"/>
                  </a:cubicBezTo>
                  <a:cubicBezTo>
                    <a:pt x="1412" y="1689"/>
                    <a:pt x="1412" y="1689"/>
                    <a:pt x="1412" y="1689"/>
                  </a:cubicBezTo>
                  <a:cubicBezTo>
                    <a:pt x="1413" y="1686"/>
                    <a:pt x="1413" y="1683"/>
                    <a:pt x="1414" y="1679"/>
                  </a:cubicBezTo>
                  <a:lnTo>
                    <a:pt x="1419" y="1687"/>
                  </a:lnTo>
                  <a:close/>
                  <a:moveTo>
                    <a:pt x="1413" y="1657"/>
                  </a:moveTo>
                  <a:cubicBezTo>
                    <a:pt x="1412" y="1654"/>
                    <a:pt x="1412" y="1651"/>
                    <a:pt x="1411" y="1648"/>
                  </a:cubicBezTo>
                  <a:cubicBezTo>
                    <a:pt x="1427" y="1659"/>
                    <a:pt x="1427" y="1659"/>
                    <a:pt x="1427" y="1659"/>
                  </a:cubicBezTo>
                  <a:cubicBezTo>
                    <a:pt x="1427" y="1663"/>
                    <a:pt x="1426" y="1666"/>
                    <a:pt x="1425" y="1669"/>
                  </a:cubicBezTo>
                  <a:lnTo>
                    <a:pt x="1413" y="1657"/>
                  </a:lnTo>
                  <a:close/>
                  <a:moveTo>
                    <a:pt x="1412" y="1699"/>
                  </a:moveTo>
                  <a:cubicBezTo>
                    <a:pt x="1409" y="1703"/>
                    <a:pt x="1406" y="1706"/>
                    <a:pt x="1403" y="1708"/>
                  </a:cubicBezTo>
                  <a:cubicBezTo>
                    <a:pt x="1406" y="1704"/>
                    <a:pt x="1408" y="1700"/>
                    <a:pt x="1410" y="1695"/>
                  </a:cubicBezTo>
                  <a:lnTo>
                    <a:pt x="1412" y="1699"/>
                  </a:lnTo>
                  <a:close/>
                  <a:moveTo>
                    <a:pt x="1398" y="1695"/>
                  </a:moveTo>
                  <a:cubicBezTo>
                    <a:pt x="1403" y="1692"/>
                    <a:pt x="1403" y="1692"/>
                    <a:pt x="1403" y="1692"/>
                  </a:cubicBezTo>
                  <a:cubicBezTo>
                    <a:pt x="1402" y="1696"/>
                    <a:pt x="1401" y="1700"/>
                    <a:pt x="1399" y="1705"/>
                  </a:cubicBezTo>
                  <a:cubicBezTo>
                    <a:pt x="1399" y="1701"/>
                    <a:pt x="1399" y="1698"/>
                    <a:pt x="1398" y="1695"/>
                  </a:cubicBezTo>
                  <a:close/>
                  <a:moveTo>
                    <a:pt x="1382" y="1608"/>
                  </a:moveTo>
                  <a:cubicBezTo>
                    <a:pt x="1383" y="1611"/>
                    <a:pt x="1385" y="1615"/>
                    <a:pt x="1387" y="1618"/>
                  </a:cubicBezTo>
                  <a:cubicBezTo>
                    <a:pt x="1363" y="1640"/>
                    <a:pt x="1363" y="1640"/>
                    <a:pt x="1363" y="1640"/>
                  </a:cubicBezTo>
                  <a:cubicBezTo>
                    <a:pt x="1361" y="1637"/>
                    <a:pt x="1359" y="1634"/>
                    <a:pt x="1357" y="1630"/>
                  </a:cubicBezTo>
                  <a:lnTo>
                    <a:pt x="1382" y="1608"/>
                  </a:lnTo>
                  <a:close/>
                  <a:moveTo>
                    <a:pt x="1355" y="1627"/>
                  </a:moveTo>
                  <a:cubicBezTo>
                    <a:pt x="1353" y="1624"/>
                    <a:pt x="1351" y="1621"/>
                    <a:pt x="1350" y="1618"/>
                  </a:cubicBezTo>
                  <a:cubicBezTo>
                    <a:pt x="1376" y="1595"/>
                    <a:pt x="1376" y="1595"/>
                    <a:pt x="1376" y="1595"/>
                  </a:cubicBezTo>
                  <a:cubicBezTo>
                    <a:pt x="1377" y="1598"/>
                    <a:pt x="1379" y="1601"/>
                    <a:pt x="1380" y="1604"/>
                  </a:cubicBezTo>
                  <a:lnTo>
                    <a:pt x="1355" y="1627"/>
                  </a:lnTo>
                  <a:close/>
                  <a:moveTo>
                    <a:pt x="1388" y="1622"/>
                  </a:moveTo>
                  <a:cubicBezTo>
                    <a:pt x="1390" y="1625"/>
                    <a:pt x="1391" y="1629"/>
                    <a:pt x="1393" y="1632"/>
                  </a:cubicBezTo>
                  <a:cubicBezTo>
                    <a:pt x="1371" y="1651"/>
                    <a:pt x="1371" y="1651"/>
                    <a:pt x="1371" y="1651"/>
                  </a:cubicBezTo>
                  <a:cubicBezTo>
                    <a:pt x="1369" y="1648"/>
                    <a:pt x="1367" y="1646"/>
                    <a:pt x="1365" y="1643"/>
                  </a:cubicBezTo>
                  <a:lnTo>
                    <a:pt x="1388" y="1622"/>
                  </a:lnTo>
                  <a:close/>
                  <a:moveTo>
                    <a:pt x="1394" y="1636"/>
                  </a:moveTo>
                  <a:cubicBezTo>
                    <a:pt x="1395" y="1639"/>
                    <a:pt x="1397" y="1642"/>
                    <a:pt x="1398" y="1645"/>
                  </a:cubicBezTo>
                  <a:cubicBezTo>
                    <a:pt x="1379" y="1661"/>
                    <a:pt x="1379" y="1661"/>
                    <a:pt x="1379" y="1661"/>
                  </a:cubicBezTo>
                  <a:cubicBezTo>
                    <a:pt x="1378" y="1659"/>
                    <a:pt x="1377" y="1658"/>
                    <a:pt x="1376" y="1656"/>
                  </a:cubicBezTo>
                  <a:cubicBezTo>
                    <a:pt x="1375" y="1656"/>
                    <a:pt x="1374" y="1655"/>
                    <a:pt x="1374" y="1654"/>
                  </a:cubicBezTo>
                  <a:lnTo>
                    <a:pt x="1394" y="1636"/>
                  </a:lnTo>
                  <a:close/>
                  <a:moveTo>
                    <a:pt x="1399" y="1649"/>
                  </a:moveTo>
                  <a:cubicBezTo>
                    <a:pt x="1400" y="1653"/>
                    <a:pt x="1401" y="1656"/>
                    <a:pt x="1402" y="1659"/>
                  </a:cubicBezTo>
                  <a:cubicBezTo>
                    <a:pt x="1386" y="1671"/>
                    <a:pt x="1386" y="1671"/>
                    <a:pt x="1386" y="1671"/>
                  </a:cubicBezTo>
                  <a:cubicBezTo>
                    <a:pt x="1385" y="1668"/>
                    <a:pt x="1383" y="1666"/>
                    <a:pt x="1381" y="1664"/>
                  </a:cubicBezTo>
                  <a:lnTo>
                    <a:pt x="1399" y="1649"/>
                  </a:lnTo>
                  <a:close/>
                  <a:moveTo>
                    <a:pt x="1403" y="1663"/>
                  </a:moveTo>
                  <a:cubicBezTo>
                    <a:pt x="1403" y="1666"/>
                    <a:pt x="1404" y="1670"/>
                    <a:pt x="1404" y="1673"/>
                  </a:cubicBezTo>
                  <a:cubicBezTo>
                    <a:pt x="1393" y="1681"/>
                    <a:pt x="1393" y="1681"/>
                    <a:pt x="1393" y="1681"/>
                  </a:cubicBezTo>
                  <a:cubicBezTo>
                    <a:pt x="1392" y="1679"/>
                    <a:pt x="1390" y="1676"/>
                    <a:pt x="1389" y="1674"/>
                  </a:cubicBezTo>
                  <a:lnTo>
                    <a:pt x="1403" y="1663"/>
                  </a:lnTo>
                  <a:close/>
                  <a:moveTo>
                    <a:pt x="1404" y="1677"/>
                  </a:moveTo>
                  <a:cubicBezTo>
                    <a:pt x="1404" y="1680"/>
                    <a:pt x="1404" y="1684"/>
                    <a:pt x="1404" y="1687"/>
                  </a:cubicBezTo>
                  <a:cubicBezTo>
                    <a:pt x="1397" y="1691"/>
                    <a:pt x="1397" y="1691"/>
                    <a:pt x="1397" y="1691"/>
                  </a:cubicBezTo>
                  <a:cubicBezTo>
                    <a:pt x="1397" y="1689"/>
                    <a:pt x="1396" y="1687"/>
                    <a:pt x="1395" y="1684"/>
                  </a:cubicBezTo>
                  <a:lnTo>
                    <a:pt x="1404" y="1677"/>
                  </a:lnTo>
                  <a:close/>
                  <a:moveTo>
                    <a:pt x="1407" y="1691"/>
                  </a:moveTo>
                  <a:cubicBezTo>
                    <a:pt x="1412" y="1664"/>
                    <a:pt x="1399" y="1636"/>
                    <a:pt x="1385" y="1606"/>
                  </a:cubicBezTo>
                  <a:cubicBezTo>
                    <a:pt x="1381" y="1596"/>
                    <a:pt x="1376" y="1586"/>
                    <a:pt x="1372" y="1576"/>
                  </a:cubicBezTo>
                  <a:cubicBezTo>
                    <a:pt x="1373" y="1575"/>
                    <a:pt x="1374" y="1573"/>
                    <a:pt x="1376" y="1572"/>
                  </a:cubicBezTo>
                  <a:cubicBezTo>
                    <a:pt x="1379" y="1580"/>
                    <a:pt x="1383" y="1588"/>
                    <a:pt x="1386" y="1595"/>
                  </a:cubicBezTo>
                  <a:cubicBezTo>
                    <a:pt x="1402" y="1629"/>
                    <a:pt x="1417" y="1662"/>
                    <a:pt x="1407" y="1691"/>
                  </a:cubicBezTo>
                  <a:close/>
                  <a:moveTo>
                    <a:pt x="1374" y="1591"/>
                  </a:moveTo>
                  <a:cubicBezTo>
                    <a:pt x="1348" y="1614"/>
                    <a:pt x="1348" y="1614"/>
                    <a:pt x="1348" y="1614"/>
                  </a:cubicBezTo>
                  <a:cubicBezTo>
                    <a:pt x="1347" y="1611"/>
                    <a:pt x="1345" y="1608"/>
                    <a:pt x="1344" y="1604"/>
                  </a:cubicBezTo>
                  <a:cubicBezTo>
                    <a:pt x="1371" y="1583"/>
                    <a:pt x="1371" y="1583"/>
                    <a:pt x="1371" y="1583"/>
                  </a:cubicBezTo>
                  <a:cubicBezTo>
                    <a:pt x="1372" y="1586"/>
                    <a:pt x="1373" y="1589"/>
                    <a:pt x="1374" y="1591"/>
                  </a:cubicBezTo>
                  <a:close/>
                  <a:moveTo>
                    <a:pt x="1343" y="1600"/>
                  </a:moveTo>
                  <a:cubicBezTo>
                    <a:pt x="1342" y="1597"/>
                    <a:pt x="1341" y="1595"/>
                    <a:pt x="1341" y="1592"/>
                  </a:cubicBezTo>
                  <a:cubicBezTo>
                    <a:pt x="1342" y="1590"/>
                    <a:pt x="1343" y="1589"/>
                    <a:pt x="1343" y="1588"/>
                  </a:cubicBezTo>
                  <a:cubicBezTo>
                    <a:pt x="1346" y="1588"/>
                    <a:pt x="1357" y="1585"/>
                    <a:pt x="1368" y="1578"/>
                  </a:cubicBezTo>
                  <a:cubicBezTo>
                    <a:pt x="1369" y="1578"/>
                    <a:pt x="1369" y="1579"/>
                    <a:pt x="1369" y="1579"/>
                  </a:cubicBezTo>
                  <a:lnTo>
                    <a:pt x="1343" y="1600"/>
                  </a:lnTo>
                  <a:close/>
                  <a:moveTo>
                    <a:pt x="1428" y="1655"/>
                  </a:moveTo>
                  <a:cubicBezTo>
                    <a:pt x="1409" y="1643"/>
                    <a:pt x="1409" y="1643"/>
                    <a:pt x="1409" y="1643"/>
                  </a:cubicBezTo>
                  <a:cubicBezTo>
                    <a:pt x="1408" y="1639"/>
                    <a:pt x="1407" y="1636"/>
                    <a:pt x="1406" y="1633"/>
                  </a:cubicBezTo>
                  <a:cubicBezTo>
                    <a:pt x="1428" y="1643"/>
                    <a:pt x="1428" y="1643"/>
                    <a:pt x="1428" y="1643"/>
                  </a:cubicBezTo>
                  <a:cubicBezTo>
                    <a:pt x="1428" y="1647"/>
                    <a:pt x="1428" y="1651"/>
                    <a:pt x="1428" y="1655"/>
                  </a:cubicBezTo>
                  <a:close/>
                  <a:moveTo>
                    <a:pt x="1404" y="1628"/>
                  </a:moveTo>
                  <a:cubicBezTo>
                    <a:pt x="1403" y="1625"/>
                    <a:pt x="1402" y="1621"/>
                    <a:pt x="1400" y="1618"/>
                  </a:cubicBezTo>
                  <a:cubicBezTo>
                    <a:pt x="1427" y="1626"/>
                    <a:pt x="1427" y="1626"/>
                    <a:pt x="1427" y="1626"/>
                  </a:cubicBezTo>
                  <a:cubicBezTo>
                    <a:pt x="1428" y="1630"/>
                    <a:pt x="1428" y="1634"/>
                    <a:pt x="1428" y="1639"/>
                  </a:cubicBezTo>
                  <a:lnTo>
                    <a:pt x="1404" y="1628"/>
                  </a:lnTo>
                  <a:close/>
                  <a:moveTo>
                    <a:pt x="1398" y="1614"/>
                  </a:moveTo>
                  <a:cubicBezTo>
                    <a:pt x="1397" y="1611"/>
                    <a:pt x="1396" y="1608"/>
                    <a:pt x="1394" y="1605"/>
                  </a:cubicBezTo>
                  <a:cubicBezTo>
                    <a:pt x="1406" y="1606"/>
                    <a:pt x="1406" y="1606"/>
                    <a:pt x="1406" y="1606"/>
                  </a:cubicBezTo>
                  <a:cubicBezTo>
                    <a:pt x="1411" y="1612"/>
                    <a:pt x="1417" y="1617"/>
                    <a:pt x="1423" y="1621"/>
                  </a:cubicBezTo>
                  <a:lnTo>
                    <a:pt x="1398" y="1614"/>
                  </a:lnTo>
                  <a:close/>
                  <a:moveTo>
                    <a:pt x="1393" y="1600"/>
                  </a:moveTo>
                  <a:cubicBezTo>
                    <a:pt x="1392" y="1598"/>
                    <a:pt x="1390" y="1596"/>
                    <a:pt x="1389" y="1593"/>
                  </a:cubicBezTo>
                  <a:cubicBezTo>
                    <a:pt x="1389" y="1593"/>
                    <a:pt x="1389" y="1592"/>
                    <a:pt x="1389" y="1592"/>
                  </a:cubicBezTo>
                  <a:cubicBezTo>
                    <a:pt x="1394" y="1592"/>
                    <a:pt x="1394" y="1592"/>
                    <a:pt x="1394" y="1592"/>
                  </a:cubicBezTo>
                  <a:cubicBezTo>
                    <a:pt x="1396" y="1595"/>
                    <a:pt x="1399" y="1599"/>
                    <a:pt x="1402" y="1602"/>
                  </a:cubicBezTo>
                  <a:lnTo>
                    <a:pt x="1393" y="1600"/>
                  </a:lnTo>
                  <a:close/>
                  <a:moveTo>
                    <a:pt x="1387" y="1588"/>
                  </a:moveTo>
                  <a:cubicBezTo>
                    <a:pt x="1385" y="1585"/>
                    <a:pt x="1384" y="1582"/>
                    <a:pt x="1383" y="1578"/>
                  </a:cubicBezTo>
                  <a:cubicBezTo>
                    <a:pt x="1387" y="1578"/>
                    <a:pt x="1387" y="1578"/>
                    <a:pt x="1387" y="1578"/>
                  </a:cubicBezTo>
                  <a:cubicBezTo>
                    <a:pt x="1388" y="1582"/>
                    <a:pt x="1390" y="1585"/>
                    <a:pt x="1392" y="1588"/>
                  </a:cubicBezTo>
                  <a:lnTo>
                    <a:pt x="1387" y="1588"/>
                  </a:lnTo>
                  <a:close/>
                  <a:moveTo>
                    <a:pt x="1381" y="1575"/>
                  </a:moveTo>
                  <a:cubicBezTo>
                    <a:pt x="1380" y="1573"/>
                    <a:pt x="1380" y="1571"/>
                    <a:pt x="1379" y="1570"/>
                  </a:cubicBezTo>
                  <a:cubicBezTo>
                    <a:pt x="1380" y="1569"/>
                    <a:pt x="1381" y="1568"/>
                    <a:pt x="1382" y="1566"/>
                  </a:cubicBezTo>
                  <a:cubicBezTo>
                    <a:pt x="1383" y="1569"/>
                    <a:pt x="1384" y="1572"/>
                    <a:pt x="1385" y="1575"/>
                  </a:cubicBezTo>
                  <a:lnTo>
                    <a:pt x="1381" y="1575"/>
                  </a:lnTo>
                  <a:close/>
                  <a:moveTo>
                    <a:pt x="1177" y="1629"/>
                  </a:moveTo>
                  <a:cubicBezTo>
                    <a:pt x="1177" y="1632"/>
                    <a:pt x="1177" y="1635"/>
                    <a:pt x="1176" y="1638"/>
                  </a:cubicBezTo>
                  <a:cubicBezTo>
                    <a:pt x="1151" y="1644"/>
                    <a:pt x="1151" y="1644"/>
                    <a:pt x="1151" y="1644"/>
                  </a:cubicBezTo>
                  <a:cubicBezTo>
                    <a:pt x="1152" y="1641"/>
                    <a:pt x="1153" y="1639"/>
                    <a:pt x="1154" y="1636"/>
                  </a:cubicBezTo>
                  <a:lnTo>
                    <a:pt x="1177" y="1629"/>
                  </a:lnTo>
                  <a:close/>
                  <a:moveTo>
                    <a:pt x="1157" y="1631"/>
                  </a:moveTo>
                  <a:cubicBezTo>
                    <a:pt x="1158" y="1629"/>
                    <a:pt x="1160" y="1627"/>
                    <a:pt x="1161" y="1624"/>
                  </a:cubicBezTo>
                  <a:cubicBezTo>
                    <a:pt x="1167" y="1620"/>
                    <a:pt x="1170" y="1617"/>
                    <a:pt x="1172" y="1615"/>
                  </a:cubicBezTo>
                  <a:cubicBezTo>
                    <a:pt x="1173" y="1616"/>
                    <a:pt x="1175" y="1617"/>
                    <a:pt x="1177" y="1619"/>
                  </a:cubicBezTo>
                  <a:cubicBezTo>
                    <a:pt x="1177" y="1621"/>
                    <a:pt x="1177" y="1623"/>
                    <a:pt x="1177" y="1625"/>
                  </a:cubicBezTo>
                  <a:lnTo>
                    <a:pt x="1157" y="1631"/>
                  </a:lnTo>
                  <a:close/>
                  <a:moveTo>
                    <a:pt x="1176" y="1642"/>
                  </a:moveTo>
                  <a:cubicBezTo>
                    <a:pt x="1176" y="1645"/>
                    <a:pt x="1176" y="1649"/>
                    <a:pt x="1175" y="1652"/>
                  </a:cubicBezTo>
                  <a:cubicBezTo>
                    <a:pt x="1146" y="1658"/>
                    <a:pt x="1146" y="1658"/>
                    <a:pt x="1146" y="1658"/>
                  </a:cubicBezTo>
                  <a:cubicBezTo>
                    <a:pt x="1147" y="1655"/>
                    <a:pt x="1148" y="1651"/>
                    <a:pt x="1149" y="1648"/>
                  </a:cubicBezTo>
                  <a:lnTo>
                    <a:pt x="1176" y="1642"/>
                  </a:lnTo>
                  <a:close/>
                  <a:moveTo>
                    <a:pt x="1175" y="1656"/>
                  </a:moveTo>
                  <a:cubicBezTo>
                    <a:pt x="1174" y="1659"/>
                    <a:pt x="1174" y="1662"/>
                    <a:pt x="1173" y="1665"/>
                  </a:cubicBezTo>
                  <a:cubicBezTo>
                    <a:pt x="1143" y="1672"/>
                    <a:pt x="1143" y="1672"/>
                    <a:pt x="1143" y="1672"/>
                  </a:cubicBezTo>
                  <a:cubicBezTo>
                    <a:pt x="1144" y="1669"/>
                    <a:pt x="1144" y="1666"/>
                    <a:pt x="1145" y="1662"/>
                  </a:cubicBezTo>
                  <a:lnTo>
                    <a:pt x="1175" y="1656"/>
                  </a:lnTo>
                  <a:close/>
                  <a:moveTo>
                    <a:pt x="1173" y="1669"/>
                  </a:moveTo>
                  <a:cubicBezTo>
                    <a:pt x="1172" y="1672"/>
                    <a:pt x="1172" y="1676"/>
                    <a:pt x="1171" y="1679"/>
                  </a:cubicBezTo>
                  <a:cubicBezTo>
                    <a:pt x="1141" y="1689"/>
                    <a:pt x="1141" y="1689"/>
                    <a:pt x="1141" y="1689"/>
                  </a:cubicBezTo>
                  <a:cubicBezTo>
                    <a:pt x="1141" y="1685"/>
                    <a:pt x="1142" y="1680"/>
                    <a:pt x="1143" y="1676"/>
                  </a:cubicBezTo>
                  <a:lnTo>
                    <a:pt x="1173" y="1669"/>
                  </a:lnTo>
                  <a:close/>
                  <a:moveTo>
                    <a:pt x="1171" y="1683"/>
                  </a:moveTo>
                  <a:cubicBezTo>
                    <a:pt x="1170" y="1684"/>
                    <a:pt x="1170" y="1685"/>
                    <a:pt x="1170" y="1685"/>
                  </a:cubicBezTo>
                  <a:cubicBezTo>
                    <a:pt x="1170" y="1688"/>
                    <a:pt x="1169" y="1690"/>
                    <a:pt x="1169" y="1693"/>
                  </a:cubicBezTo>
                  <a:cubicBezTo>
                    <a:pt x="1141" y="1705"/>
                    <a:pt x="1141" y="1705"/>
                    <a:pt x="1141" y="1705"/>
                  </a:cubicBezTo>
                  <a:cubicBezTo>
                    <a:pt x="1141" y="1701"/>
                    <a:pt x="1141" y="1697"/>
                    <a:pt x="1141" y="1693"/>
                  </a:cubicBezTo>
                  <a:lnTo>
                    <a:pt x="1171" y="1683"/>
                  </a:lnTo>
                  <a:close/>
                  <a:moveTo>
                    <a:pt x="1168" y="1697"/>
                  </a:moveTo>
                  <a:cubicBezTo>
                    <a:pt x="1168" y="1701"/>
                    <a:pt x="1167" y="1704"/>
                    <a:pt x="1167" y="1707"/>
                  </a:cubicBezTo>
                  <a:cubicBezTo>
                    <a:pt x="1142" y="1722"/>
                    <a:pt x="1142" y="1722"/>
                    <a:pt x="1142" y="1722"/>
                  </a:cubicBezTo>
                  <a:cubicBezTo>
                    <a:pt x="1141" y="1718"/>
                    <a:pt x="1141" y="1714"/>
                    <a:pt x="1141" y="1709"/>
                  </a:cubicBezTo>
                  <a:lnTo>
                    <a:pt x="1168" y="1697"/>
                  </a:lnTo>
                  <a:close/>
                  <a:moveTo>
                    <a:pt x="1166" y="1712"/>
                  </a:moveTo>
                  <a:cubicBezTo>
                    <a:pt x="1166" y="1716"/>
                    <a:pt x="1165" y="1719"/>
                    <a:pt x="1165" y="1723"/>
                  </a:cubicBezTo>
                  <a:cubicBezTo>
                    <a:pt x="1145" y="1739"/>
                    <a:pt x="1145" y="1739"/>
                    <a:pt x="1145" y="1739"/>
                  </a:cubicBezTo>
                  <a:cubicBezTo>
                    <a:pt x="1144" y="1735"/>
                    <a:pt x="1143" y="1731"/>
                    <a:pt x="1143" y="1726"/>
                  </a:cubicBezTo>
                  <a:lnTo>
                    <a:pt x="1166" y="1712"/>
                  </a:lnTo>
                  <a:close/>
                  <a:moveTo>
                    <a:pt x="1165" y="1728"/>
                  </a:moveTo>
                  <a:cubicBezTo>
                    <a:pt x="1164" y="1731"/>
                    <a:pt x="1164" y="1735"/>
                    <a:pt x="1164" y="1738"/>
                  </a:cubicBezTo>
                  <a:cubicBezTo>
                    <a:pt x="1150" y="1754"/>
                    <a:pt x="1150" y="1754"/>
                    <a:pt x="1150" y="1754"/>
                  </a:cubicBezTo>
                  <a:cubicBezTo>
                    <a:pt x="1148" y="1751"/>
                    <a:pt x="1147" y="1747"/>
                    <a:pt x="1146" y="1743"/>
                  </a:cubicBezTo>
                  <a:lnTo>
                    <a:pt x="1165" y="1728"/>
                  </a:lnTo>
                  <a:close/>
                  <a:moveTo>
                    <a:pt x="1164" y="1744"/>
                  </a:moveTo>
                  <a:cubicBezTo>
                    <a:pt x="1164" y="1747"/>
                    <a:pt x="1164" y="1750"/>
                    <a:pt x="1165" y="1753"/>
                  </a:cubicBezTo>
                  <a:cubicBezTo>
                    <a:pt x="1156" y="1768"/>
                    <a:pt x="1156" y="1768"/>
                    <a:pt x="1156" y="1768"/>
                  </a:cubicBezTo>
                  <a:cubicBezTo>
                    <a:pt x="1154" y="1765"/>
                    <a:pt x="1153" y="1761"/>
                    <a:pt x="1151" y="1758"/>
                  </a:cubicBezTo>
                  <a:lnTo>
                    <a:pt x="1164" y="1744"/>
                  </a:lnTo>
                  <a:close/>
                  <a:moveTo>
                    <a:pt x="1165" y="1759"/>
                  </a:moveTo>
                  <a:cubicBezTo>
                    <a:pt x="1166" y="1762"/>
                    <a:pt x="1167" y="1765"/>
                    <a:pt x="1168" y="1768"/>
                  </a:cubicBezTo>
                  <a:cubicBezTo>
                    <a:pt x="1164" y="1780"/>
                    <a:pt x="1164" y="1780"/>
                    <a:pt x="1164" y="1780"/>
                  </a:cubicBezTo>
                  <a:cubicBezTo>
                    <a:pt x="1162" y="1777"/>
                    <a:pt x="1160" y="1774"/>
                    <a:pt x="1158" y="1771"/>
                  </a:cubicBezTo>
                  <a:lnTo>
                    <a:pt x="1165" y="1759"/>
                  </a:lnTo>
                  <a:close/>
                  <a:moveTo>
                    <a:pt x="1170" y="1775"/>
                  </a:moveTo>
                  <a:cubicBezTo>
                    <a:pt x="1171" y="1778"/>
                    <a:pt x="1172" y="1781"/>
                    <a:pt x="1174" y="1783"/>
                  </a:cubicBezTo>
                  <a:cubicBezTo>
                    <a:pt x="1173" y="1790"/>
                    <a:pt x="1173" y="1790"/>
                    <a:pt x="1173" y="1790"/>
                  </a:cubicBezTo>
                  <a:cubicBezTo>
                    <a:pt x="1171" y="1788"/>
                    <a:pt x="1169" y="1786"/>
                    <a:pt x="1167" y="1784"/>
                  </a:cubicBezTo>
                  <a:lnTo>
                    <a:pt x="1170" y="1775"/>
                  </a:lnTo>
                  <a:close/>
                  <a:moveTo>
                    <a:pt x="1174" y="1686"/>
                  </a:moveTo>
                  <a:cubicBezTo>
                    <a:pt x="1177" y="1665"/>
                    <a:pt x="1181" y="1643"/>
                    <a:pt x="1181" y="1622"/>
                  </a:cubicBezTo>
                  <a:cubicBezTo>
                    <a:pt x="1181" y="1622"/>
                    <a:pt x="1182" y="1623"/>
                    <a:pt x="1183" y="1623"/>
                  </a:cubicBezTo>
                  <a:cubicBezTo>
                    <a:pt x="1186" y="1647"/>
                    <a:pt x="1182" y="1672"/>
                    <a:pt x="1178" y="1696"/>
                  </a:cubicBezTo>
                  <a:cubicBezTo>
                    <a:pt x="1172" y="1729"/>
                    <a:pt x="1167" y="1760"/>
                    <a:pt x="1179" y="1784"/>
                  </a:cubicBezTo>
                  <a:cubicBezTo>
                    <a:pt x="1162" y="1759"/>
                    <a:pt x="1168" y="1723"/>
                    <a:pt x="1174" y="1686"/>
                  </a:cubicBezTo>
                  <a:close/>
                  <a:moveTo>
                    <a:pt x="1178" y="1770"/>
                  </a:moveTo>
                  <a:cubicBezTo>
                    <a:pt x="1189" y="1774"/>
                    <a:pt x="1189" y="1774"/>
                    <a:pt x="1189" y="1774"/>
                  </a:cubicBezTo>
                  <a:cubicBezTo>
                    <a:pt x="1189" y="1777"/>
                    <a:pt x="1189" y="1779"/>
                    <a:pt x="1188" y="1781"/>
                  </a:cubicBezTo>
                  <a:cubicBezTo>
                    <a:pt x="1181" y="1779"/>
                    <a:pt x="1181" y="1779"/>
                    <a:pt x="1181" y="1779"/>
                  </a:cubicBezTo>
                  <a:cubicBezTo>
                    <a:pt x="1180" y="1776"/>
                    <a:pt x="1179" y="1773"/>
                    <a:pt x="1178" y="1770"/>
                  </a:cubicBezTo>
                  <a:close/>
                  <a:moveTo>
                    <a:pt x="1177" y="1789"/>
                  </a:moveTo>
                  <a:cubicBezTo>
                    <a:pt x="1180" y="1793"/>
                    <a:pt x="1184" y="1796"/>
                    <a:pt x="1188" y="1800"/>
                  </a:cubicBezTo>
                  <a:cubicBezTo>
                    <a:pt x="1184" y="1798"/>
                    <a:pt x="1180" y="1796"/>
                    <a:pt x="1177" y="1793"/>
                  </a:cubicBezTo>
                  <a:lnTo>
                    <a:pt x="1177" y="1789"/>
                  </a:lnTo>
                  <a:close/>
                  <a:moveTo>
                    <a:pt x="1183" y="1784"/>
                  </a:moveTo>
                  <a:cubicBezTo>
                    <a:pt x="1189" y="1785"/>
                    <a:pt x="1189" y="1785"/>
                    <a:pt x="1189" y="1785"/>
                  </a:cubicBezTo>
                  <a:cubicBezTo>
                    <a:pt x="1189" y="1789"/>
                    <a:pt x="1190" y="1792"/>
                    <a:pt x="1191" y="1795"/>
                  </a:cubicBezTo>
                  <a:cubicBezTo>
                    <a:pt x="1188" y="1791"/>
                    <a:pt x="1185" y="1788"/>
                    <a:pt x="1183" y="1784"/>
                  </a:cubicBezTo>
                  <a:close/>
                  <a:moveTo>
                    <a:pt x="1190" y="1771"/>
                  </a:moveTo>
                  <a:cubicBezTo>
                    <a:pt x="1177" y="1766"/>
                    <a:pt x="1177" y="1766"/>
                    <a:pt x="1177" y="1766"/>
                  </a:cubicBezTo>
                  <a:cubicBezTo>
                    <a:pt x="1177" y="1762"/>
                    <a:pt x="1176" y="1759"/>
                    <a:pt x="1176" y="1756"/>
                  </a:cubicBezTo>
                  <a:cubicBezTo>
                    <a:pt x="1192" y="1762"/>
                    <a:pt x="1192" y="1762"/>
                    <a:pt x="1192" y="1762"/>
                  </a:cubicBezTo>
                  <a:cubicBezTo>
                    <a:pt x="1191" y="1765"/>
                    <a:pt x="1191" y="1768"/>
                    <a:pt x="1190" y="1771"/>
                  </a:cubicBezTo>
                  <a:close/>
                  <a:moveTo>
                    <a:pt x="1176" y="1752"/>
                  </a:moveTo>
                  <a:cubicBezTo>
                    <a:pt x="1176" y="1748"/>
                    <a:pt x="1176" y="1745"/>
                    <a:pt x="1176" y="1742"/>
                  </a:cubicBezTo>
                  <a:cubicBezTo>
                    <a:pt x="1197" y="1751"/>
                    <a:pt x="1197" y="1751"/>
                    <a:pt x="1197" y="1751"/>
                  </a:cubicBezTo>
                  <a:cubicBezTo>
                    <a:pt x="1196" y="1754"/>
                    <a:pt x="1195" y="1756"/>
                    <a:pt x="1194" y="1759"/>
                  </a:cubicBezTo>
                  <a:lnTo>
                    <a:pt x="1176" y="1752"/>
                  </a:lnTo>
                  <a:close/>
                  <a:moveTo>
                    <a:pt x="1176" y="1737"/>
                  </a:moveTo>
                  <a:cubicBezTo>
                    <a:pt x="1176" y="1734"/>
                    <a:pt x="1177" y="1731"/>
                    <a:pt x="1177" y="1727"/>
                  </a:cubicBezTo>
                  <a:cubicBezTo>
                    <a:pt x="1201" y="1740"/>
                    <a:pt x="1201" y="1740"/>
                    <a:pt x="1201" y="1740"/>
                  </a:cubicBezTo>
                  <a:cubicBezTo>
                    <a:pt x="1201" y="1741"/>
                    <a:pt x="1201" y="1741"/>
                    <a:pt x="1200" y="1742"/>
                  </a:cubicBezTo>
                  <a:cubicBezTo>
                    <a:pt x="1200" y="1744"/>
                    <a:pt x="1199" y="1746"/>
                    <a:pt x="1198" y="1747"/>
                  </a:cubicBezTo>
                  <a:lnTo>
                    <a:pt x="1176" y="1737"/>
                  </a:lnTo>
                  <a:close/>
                  <a:moveTo>
                    <a:pt x="1177" y="1723"/>
                  </a:moveTo>
                  <a:cubicBezTo>
                    <a:pt x="1178" y="1720"/>
                    <a:pt x="1178" y="1716"/>
                    <a:pt x="1179" y="1712"/>
                  </a:cubicBezTo>
                  <a:cubicBezTo>
                    <a:pt x="1207" y="1726"/>
                    <a:pt x="1207" y="1726"/>
                    <a:pt x="1207" y="1726"/>
                  </a:cubicBezTo>
                  <a:cubicBezTo>
                    <a:pt x="1205" y="1730"/>
                    <a:pt x="1204" y="1733"/>
                    <a:pt x="1203" y="1736"/>
                  </a:cubicBezTo>
                  <a:lnTo>
                    <a:pt x="1177" y="1723"/>
                  </a:lnTo>
                  <a:close/>
                  <a:moveTo>
                    <a:pt x="1180" y="1708"/>
                  </a:moveTo>
                  <a:cubicBezTo>
                    <a:pt x="1180" y="1705"/>
                    <a:pt x="1181" y="1701"/>
                    <a:pt x="1182" y="1697"/>
                  </a:cubicBezTo>
                  <a:cubicBezTo>
                    <a:pt x="1212" y="1712"/>
                    <a:pt x="1212" y="1712"/>
                    <a:pt x="1212" y="1712"/>
                  </a:cubicBezTo>
                  <a:cubicBezTo>
                    <a:pt x="1210" y="1716"/>
                    <a:pt x="1209" y="1719"/>
                    <a:pt x="1208" y="1723"/>
                  </a:cubicBezTo>
                  <a:lnTo>
                    <a:pt x="1180" y="1708"/>
                  </a:lnTo>
                  <a:close/>
                  <a:moveTo>
                    <a:pt x="1182" y="1693"/>
                  </a:moveTo>
                  <a:cubicBezTo>
                    <a:pt x="1183" y="1690"/>
                    <a:pt x="1183" y="1686"/>
                    <a:pt x="1184" y="1683"/>
                  </a:cubicBezTo>
                  <a:cubicBezTo>
                    <a:pt x="1215" y="1698"/>
                    <a:pt x="1215" y="1698"/>
                    <a:pt x="1215" y="1698"/>
                  </a:cubicBezTo>
                  <a:cubicBezTo>
                    <a:pt x="1214" y="1702"/>
                    <a:pt x="1214" y="1705"/>
                    <a:pt x="1213" y="1708"/>
                  </a:cubicBezTo>
                  <a:lnTo>
                    <a:pt x="1182" y="1693"/>
                  </a:lnTo>
                  <a:close/>
                  <a:moveTo>
                    <a:pt x="1184" y="1679"/>
                  </a:moveTo>
                  <a:cubicBezTo>
                    <a:pt x="1185" y="1676"/>
                    <a:pt x="1185" y="1673"/>
                    <a:pt x="1186" y="1670"/>
                  </a:cubicBezTo>
                  <a:cubicBezTo>
                    <a:pt x="1217" y="1683"/>
                    <a:pt x="1217" y="1683"/>
                    <a:pt x="1217" y="1683"/>
                  </a:cubicBezTo>
                  <a:cubicBezTo>
                    <a:pt x="1217" y="1687"/>
                    <a:pt x="1216" y="1691"/>
                    <a:pt x="1216" y="1694"/>
                  </a:cubicBezTo>
                  <a:lnTo>
                    <a:pt x="1184" y="1679"/>
                  </a:lnTo>
                  <a:close/>
                  <a:moveTo>
                    <a:pt x="1186" y="1666"/>
                  </a:moveTo>
                  <a:cubicBezTo>
                    <a:pt x="1187" y="1663"/>
                    <a:pt x="1187" y="1660"/>
                    <a:pt x="1187" y="1657"/>
                  </a:cubicBezTo>
                  <a:cubicBezTo>
                    <a:pt x="1217" y="1669"/>
                    <a:pt x="1217" y="1669"/>
                    <a:pt x="1217" y="1669"/>
                  </a:cubicBezTo>
                  <a:cubicBezTo>
                    <a:pt x="1217" y="1672"/>
                    <a:pt x="1217" y="1676"/>
                    <a:pt x="1217" y="1679"/>
                  </a:cubicBezTo>
                  <a:lnTo>
                    <a:pt x="1186" y="1666"/>
                  </a:lnTo>
                  <a:close/>
                  <a:moveTo>
                    <a:pt x="1187" y="1625"/>
                  </a:moveTo>
                  <a:cubicBezTo>
                    <a:pt x="1192" y="1628"/>
                    <a:pt x="1198" y="1630"/>
                    <a:pt x="1206" y="1632"/>
                  </a:cubicBezTo>
                  <a:cubicBezTo>
                    <a:pt x="1206" y="1633"/>
                    <a:pt x="1207" y="1634"/>
                    <a:pt x="1207" y="1635"/>
                  </a:cubicBezTo>
                  <a:cubicBezTo>
                    <a:pt x="1187" y="1628"/>
                    <a:pt x="1187" y="1628"/>
                    <a:pt x="1187" y="1628"/>
                  </a:cubicBezTo>
                  <a:cubicBezTo>
                    <a:pt x="1187" y="1627"/>
                    <a:pt x="1187" y="1626"/>
                    <a:pt x="1187" y="1625"/>
                  </a:cubicBezTo>
                  <a:close/>
                  <a:moveTo>
                    <a:pt x="1187" y="1653"/>
                  </a:moveTo>
                  <a:cubicBezTo>
                    <a:pt x="1188" y="1650"/>
                    <a:pt x="1188" y="1648"/>
                    <a:pt x="1188" y="1645"/>
                  </a:cubicBezTo>
                  <a:cubicBezTo>
                    <a:pt x="1214" y="1655"/>
                    <a:pt x="1214" y="1655"/>
                    <a:pt x="1214" y="1655"/>
                  </a:cubicBezTo>
                  <a:cubicBezTo>
                    <a:pt x="1215" y="1658"/>
                    <a:pt x="1216" y="1661"/>
                    <a:pt x="1216" y="1664"/>
                  </a:cubicBezTo>
                  <a:lnTo>
                    <a:pt x="1187" y="1653"/>
                  </a:lnTo>
                  <a:close/>
                  <a:moveTo>
                    <a:pt x="1188" y="1641"/>
                  </a:moveTo>
                  <a:cubicBezTo>
                    <a:pt x="1188" y="1638"/>
                    <a:pt x="1188" y="1635"/>
                    <a:pt x="1188" y="1632"/>
                  </a:cubicBezTo>
                  <a:cubicBezTo>
                    <a:pt x="1209" y="1639"/>
                    <a:pt x="1209" y="1639"/>
                    <a:pt x="1209" y="1639"/>
                  </a:cubicBezTo>
                  <a:cubicBezTo>
                    <a:pt x="1211" y="1643"/>
                    <a:pt x="1212" y="1647"/>
                    <a:pt x="1213" y="1650"/>
                  </a:cubicBezTo>
                  <a:lnTo>
                    <a:pt x="1188" y="1641"/>
                  </a:lnTo>
                  <a:close/>
                  <a:moveTo>
                    <a:pt x="1094" y="1872"/>
                  </a:moveTo>
                  <a:cubicBezTo>
                    <a:pt x="1093" y="1874"/>
                    <a:pt x="1091" y="1874"/>
                    <a:pt x="1090" y="1874"/>
                  </a:cubicBezTo>
                  <a:cubicBezTo>
                    <a:pt x="1089" y="1874"/>
                    <a:pt x="1087" y="1874"/>
                    <a:pt x="1086" y="1872"/>
                  </a:cubicBezTo>
                  <a:cubicBezTo>
                    <a:pt x="1075" y="1860"/>
                    <a:pt x="1078" y="1801"/>
                    <a:pt x="1081" y="1762"/>
                  </a:cubicBezTo>
                  <a:cubicBezTo>
                    <a:pt x="1082" y="1758"/>
                    <a:pt x="1082" y="1754"/>
                    <a:pt x="1082" y="1752"/>
                  </a:cubicBezTo>
                  <a:cubicBezTo>
                    <a:pt x="1085" y="1752"/>
                    <a:pt x="1087" y="1753"/>
                    <a:pt x="1090" y="1753"/>
                  </a:cubicBezTo>
                  <a:cubicBezTo>
                    <a:pt x="1090" y="1753"/>
                    <a:pt x="1090" y="1753"/>
                    <a:pt x="1090" y="1753"/>
                  </a:cubicBezTo>
                  <a:cubicBezTo>
                    <a:pt x="1090" y="1753"/>
                    <a:pt x="1090" y="1753"/>
                    <a:pt x="1090" y="1753"/>
                  </a:cubicBezTo>
                  <a:cubicBezTo>
                    <a:pt x="1090" y="1753"/>
                    <a:pt x="1090" y="1753"/>
                    <a:pt x="1090" y="1753"/>
                  </a:cubicBezTo>
                  <a:cubicBezTo>
                    <a:pt x="1093" y="1753"/>
                    <a:pt x="1095" y="1752"/>
                    <a:pt x="1098" y="1752"/>
                  </a:cubicBezTo>
                  <a:cubicBezTo>
                    <a:pt x="1098" y="1754"/>
                    <a:pt x="1098" y="1758"/>
                    <a:pt x="1099" y="1762"/>
                  </a:cubicBezTo>
                  <a:cubicBezTo>
                    <a:pt x="1102" y="1801"/>
                    <a:pt x="1105" y="1860"/>
                    <a:pt x="1094" y="1872"/>
                  </a:cubicBezTo>
                  <a:close/>
                  <a:moveTo>
                    <a:pt x="1102" y="1751"/>
                  </a:moveTo>
                  <a:cubicBezTo>
                    <a:pt x="1106" y="1751"/>
                    <a:pt x="1109" y="1750"/>
                    <a:pt x="1113" y="1748"/>
                  </a:cubicBezTo>
                  <a:cubicBezTo>
                    <a:pt x="1113" y="1749"/>
                    <a:pt x="1113" y="1749"/>
                    <a:pt x="1114" y="1750"/>
                  </a:cubicBezTo>
                  <a:cubicBezTo>
                    <a:pt x="1119" y="1765"/>
                    <a:pt x="1144" y="1844"/>
                    <a:pt x="1134" y="1862"/>
                  </a:cubicBezTo>
                  <a:cubicBezTo>
                    <a:pt x="1133" y="1864"/>
                    <a:pt x="1132" y="1865"/>
                    <a:pt x="1131" y="1865"/>
                  </a:cubicBezTo>
                  <a:cubicBezTo>
                    <a:pt x="1130" y="1865"/>
                    <a:pt x="1129" y="1865"/>
                    <a:pt x="1128" y="1864"/>
                  </a:cubicBezTo>
                  <a:cubicBezTo>
                    <a:pt x="1115" y="1855"/>
                    <a:pt x="1106" y="1794"/>
                    <a:pt x="1102" y="1761"/>
                  </a:cubicBezTo>
                  <a:cubicBezTo>
                    <a:pt x="1102" y="1757"/>
                    <a:pt x="1102" y="1753"/>
                    <a:pt x="1102" y="1751"/>
                  </a:cubicBezTo>
                  <a:close/>
                  <a:moveTo>
                    <a:pt x="1078" y="1761"/>
                  </a:moveTo>
                  <a:cubicBezTo>
                    <a:pt x="1074" y="1794"/>
                    <a:pt x="1065" y="1855"/>
                    <a:pt x="1052" y="1864"/>
                  </a:cubicBezTo>
                  <a:cubicBezTo>
                    <a:pt x="1051" y="1865"/>
                    <a:pt x="1050" y="1865"/>
                    <a:pt x="1049" y="1865"/>
                  </a:cubicBezTo>
                  <a:cubicBezTo>
                    <a:pt x="1048" y="1865"/>
                    <a:pt x="1047" y="1864"/>
                    <a:pt x="1046" y="1862"/>
                  </a:cubicBezTo>
                  <a:cubicBezTo>
                    <a:pt x="1036" y="1844"/>
                    <a:pt x="1061" y="1765"/>
                    <a:pt x="1067" y="1750"/>
                  </a:cubicBezTo>
                  <a:cubicBezTo>
                    <a:pt x="1067" y="1749"/>
                    <a:pt x="1067" y="1749"/>
                    <a:pt x="1067" y="1748"/>
                  </a:cubicBezTo>
                  <a:cubicBezTo>
                    <a:pt x="1071" y="1750"/>
                    <a:pt x="1074" y="1751"/>
                    <a:pt x="1078" y="1751"/>
                  </a:cubicBezTo>
                  <a:cubicBezTo>
                    <a:pt x="1078" y="1753"/>
                    <a:pt x="1078" y="1757"/>
                    <a:pt x="1078" y="1761"/>
                  </a:cubicBezTo>
                  <a:close/>
                  <a:moveTo>
                    <a:pt x="1062" y="1750"/>
                  </a:moveTo>
                  <a:cubicBezTo>
                    <a:pt x="1053" y="1778"/>
                    <a:pt x="1029" y="1841"/>
                    <a:pt x="1014" y="1847"/>
                  </a:cubicBezTo>
                  <a:cubicBezTo>
                    <a:pt x="1012" y="1848"/>
                    <a:pt x="1011" y="1848"/>
                    <a:pt x="1010" y="1847"/>
                  </a:cubicBezTo>
                  <a:cubicBezTo>
                    <a:pt x="1009" y="1847"/>
                    <a:pt x="1009" y="1846"/>
                    <a:pt x="1008" y="1845"/>
                  </a:cubicBezTo>
                  <a:cubicBezTo>
                    <a:pt x="1005" y="1833"/>
                    <a:pt x="1024" y="1794"/>
                    <a:pt x="1031" y="1780"/>
                  </a:cubicBezTo>
                  <a:cubicBezTo>
                    <a:pt x="1031" y="1780"/>
                    <a:pt x="1031" y="1780"/>
                    <a:pt x="1031" y="1780"/>
                  </a:cubicBezTo>
                  <a:cubicBezTo>
                    <a:pt x="1039" y="1767"/>
                    <a:pt x="1045" y="1752"/>
                    <a:pt x="1049" y="1736"/>
                  </a:cubicBezTo>
                  <a:cubicBezTo>
                    <a:pt x="1053" y="1740"/>
                    <a:pt x="1058" y="1744"/>
                    <a:pt x="1063" y="1747"/>
                  </a:cubicBezTo>
                  <a:cubicBezTo>
                    <a:pt x="1063" y="1747"/>
                    <a:pt x="1063" y="1748"/>
                    <a:pt x="1062" y="1750"/>
                  </a:cubicBezTo>
                  <a:close/>
                  <a:moveTo>
                    <a:pt x="1005" y="1846"/>
                  </a:moveTo>
                  <a:cubicBezTo>
                    <a:pt x="1005" y="1848"/>
                    <a:pt x="1006" y="1850"/>
                    <a:pt x="1008" y="1851"/>
                  </a:cubicBezTo>
                  <a:cubicBezTo>
                    <a:pt x="1010" y="1852"/>
                    <a:pt x="1013" y="1852"/>
                    <a:pt x="1015" y="1851"/>
                  </a:cubicBezTo>
                  <a:cubicBezTo>
                    <a:pt x="1026" y="1846"/>
                    <a:pt x="1038" y="1822"/>
                    <a:pt x="1049" y="1797"/>
                  </a:cubicBezTo>
                  <a:cubicBezTo>
                    <a:pt x="1042" y="1824"/>
                    <a:pt x="1037" y="1853"/>
                    <a:pt x="1042" y="1864"/>
                  </a:cubicBezTo>
                  <a:cubicBezTo>
                    <a:pt x="1044" y="1866"/>
                    <a:pt x="1045" y="1868"/>
                    <a:pt x="1048" y="1869"/>
                  </a:cubicBezTo>
                  <a:cubicBezTo>
                    <a:pt x="1050" y="1869"/>
                    <a:pt x="1052" y="1869"/>
                    <a:pt x="1055" y="1867"/>
                  </a:cubicBezTo>
                  <a:cubicBezTo>
                    <a:pt x="1063" y="1861"/>
                    <a:pt x="1070" y="1835"/>
                    <a:pt x="1075" y="1809"/>
                  </a:cubicBezTo>
                  <a:cubicBezTo>
                    <a:pt x="1074" y="1837"/>
                    <a:pt x="1075" y="1866"/>
                    <a:pt x="1083" y="1875"/>
                  </a:cubicBezTo>
                  <a:cubicBezTo>
                    <a:pt x="1085" y="1877"/>
                    <a:pt x="1088" y="1878"/>
                    <a:pt x="1090" y="1878"/>
                  </a:cubicBezTo>
                  <a:cubicBezTo>
                    <a:pt x="1092" y="1878"/>
                    <a:pt x="1095" y="1877"/>
                    <a:pt x="1097" y="1875"/>
                  </a:cubicBezTo>
                  <a:cubicBezTo>
                    <a:pt x="1105" y="1866"/>
                    <a:pt x="1106" y="1837"/>
                    <a:pt x="1105" y="1809"/>
                  </a:cubicBezTo>
                  <a:cubicBezTo>
                    <a:pt x="1110" y="1835"/>
                    <a:pt x="1117" y="1861"/>
                    <a:pt x="1126" y="1867"/>
                  </a:cubicBezTo>
                  <a:cubicBezTo>
                    <a:pt x="1128" y="1869"/>
                    <a:pt x="1130" y="1869"/>
                    <a:pt x="1132" y="1869"/>
                  </a:cubicBezTo>
                  <a:cubicBezTo>
                    <a:pt x="1135" y="1868"/>
                    <a:pt x="1136" y="1866"/>
                    <a:pt x="1138" y="1864"/>
                  </a:cubicBezTo>
                  <a:cubicBezTo>
                    <a:pt x="1143" y="1853"/>
                    <a:pt x="1138" y="1824"/>
                    <a:pt x="1131" y="1797"/>
                  </a:cubicBezTo>
                  <a:cubicBezTo>
                    <a:pt x="1142" y="1822"/>
                    <a:pt x="1154" y="1846"/>
                    <a:pt x="1165" y="1851"/>
                  </a:cubicBezTo>
                  <a:cubicBezTo>
                    <a:pt x="1167" y="1852"/>
                    <a:pt x="1170" y="1852"/>
                    <a:pt x="1172" y="1851"/>
                  </a:cubicBezTo>
                  <a:cubicBezTo>
                    <a:pt x="1174" y="1850"/>
                    <a:pt x="1175" y="1848"/>
                    <a:pt x="1175" y="1846"/>
                  </a:cubicBezTo>
                  <a:cubicBezTo>
                    <a:pt x="1178" y="1836"/>
                    <a:pt x="1169" y="1813"/>
                    <a:pt x="1161" y="1796"/>
                  </a:cubicBezTo>
                  <a:cubicBezTo>
                    <a:pt x="1162" y="1797"/>
                    <a:pt x="1162" y="1797"/>
                    <a:pt x="1163" y="1798"/>
                  </a:cubicBezTo>
                  <a:cubicBezTo>
                    <a:pt x="1172" y="1807"/>
                    <a:pt x="1183" y="1813"/>
                    <a:pt x="1194" y="1816"/>
                  </a:cubicBezTo>
                  <a:cubicBezTo>
                    <a:pt x="1199" y="1843"/>
                    <a:pt x="1190" y="1855"/>
                    <a:pt x="1184" y="1860"/>
                  </a:cubicBezTo>
                  <a:cubicBezTo>
                    <a:pt x="1176" y="1867"/>
                    <a:pt x="1166" y="1869"/>
                    <a:pt x="1157" y="1865"/>
                  </a:cubicBezTo>
                  <a:cubicBezTo>
                    <a:pt x="1156" y="1865"/>
                    <a:pt x="1155" y="1865"/>
                    <a:pt x="1155" y="1865"/>
                  </a:cubicBezTo>
                  <a:cubicBezTo>
                    <a:pt x="1154" y="1866"/>
                    <a:pt x="1154" y="1866"/>
                    <a:pt x="1154" y="1867"/>
                  </a:cubicBezTo>
                  <a:cubicBezTo>
                    <a:pt x="1154" y="1878"/>
                    <a:pt x="1146" y="1884"/>
                    <a:pt x="1139" y="1886"/>
                  </a:cubicBezTo>
                  <a:cubicBezTo>
                    <a:pt x="1132" y="1889"/>
                    <a:pt x="1122" y="1888"/>
                    <a:pt x="1116" y="1880"/>
                  </a:cubicBezTo>
                  <a:cubicBezTo>
                    <a:pt x="1116" y="1879"/>
                    <a:pt x="1115" y="1879"/>
                    <a:pt x="1114" y="1879"/>
                  </a:cubicBezTo>
                  <a:cubicBezTo>
                    <a:pt x="1114" y="1879"/>
                    <a:pt x="1113" y="1880"/>
                    <a:pt x="1113" y="1881"/>
                  </a:cubicBezTo>
                  <a:cubicBezTo>
                    <a:pt x="1108" y="1896"/>
                    <a:pt x="1093" y="1897"/>
                    <a:pt x="1090" y="1897"/>
                  </a:cubicBezTo>
                  <a:cubicBezTo>
                    <a:pt x="1090" y="1897"/>
                    <a:pt x="1090" y="1897"/>
                    <a:pt x="1090" y="1897"/>
                  </a:cubicBezTo>
                  <a:cubicBezTo>
                    <a:pt x="1090" y="1897"/>
                    <a:pt x="1090" y="1897"/>
                    <a:pt x="1090" y="1897"/>
                  </a:cubicBezTo>
                  <a:cubicBezTo>
                    <a:pt x="1087" y="1897"/>
                    <a:pt x="1072" y="1896"/>
                    <a:pt x="1067" y="1881"/>
                  </a:cubicBezTo>
                  <a:cubicBezTo>
                    <a:pt x="1067" y="1880"/>
                    <a:pt x="1066" y="1879"/>
                    <a:pt x="1066" y="1879"/>
                  </a:cubicBezTo>
                  <a:cubicBezTo>
                    <a:pt x="1065" y="1879"/>
                    <a:pt x="1064" y="1879"/>
                    <a:pt x="1064" y="1880"/>
                  </a:cubicBezTo>
                  <a:cubicBezTo>
                    <a:pt x="1058" y="1888"/>
                    <a:pt x="1048" y="1889"/>
                    <a:pt x="1041" y="1886"/>
                  </a:cubicBezTo>
                  <a:cubicBezTo>
                    <a:pt x="1034" y="1884"/>
                    <a:pt x="1026" y="1878"/>
                    <a:pt x="1026" y="1867"/>
                  </a:cubicBezTo>
                  <a:cubicBezTo>
                    <a:pt x="1026" y="1866"/>
                    <a:pt x="1026" y="1866"/>
                    <a:pt x="1025" y="1865"/>
                  </a:cubicBezTo>
                  <a:cubicBezTo>
                    <a:pt x="1025" y="1865"/>
                    <a:pt x="1024" y="1865"/>
                    <a:pt x="1024" y="1865"/>
                  </a:cubicBezTo>
                  <a:cubicBezTo>
                    <a:pt x="1014" y="1869"/>
                    <a:pt x="1004" y="1867"/>
                    <a:pt x="996" y="1860"/>
                  </a:cubicBezTo>
                  <a:cubicBezTo>
                    <a:pt x="990" y="1855"/>
                    <a:pt x="981" y="1843"/>
                    <a:pt x="986" y="1816"/>
                  </a:cubicBezTo>
                  <a:cubicBezTo>
                    <a:pt x="997" y="1813"/>
                    <a:pt x="1008" y="1807"/>
                    <a:pt x="1018" y="1798"/>
                  </a:cubicBezTo>
                  <a:cubicBezTo>
                    <a:pt x="1018" y="1797"/>
                    <a:pt x="1018" y="1797"/>
                    <a:pt x="1019" y="1796"/>
                  </a:cubicBezTo>
                  <a:cubicBezTo>
                    <a:pt x="1011" y="1813"/>
                    <a:pt x="1002" y="1836"/>
                    <a:pt x="1005" y="1846"/>
                  </a:cubicBezTo>
                  <a:close/>
                  <a:moveTo>
                    <a:pt x="1172" y="1845"/>
                  </a:moveTo>
                  <a:cubicBezTo>
                    <a:pt x="1171" y="1846"/>
                    <a:pt x="1171" y="1847"/>
                    <a:pt x="1170" y="1847"/>
                  </a:cubicBezTo>
                  <a:cubicBezTo>
                    <a:pt x="1169" y="1848"/>
                    <a:pt x="1168" y="1848"/>
                    <a:pt x="1166" y="1847"/>
                  </a:cubicBezTo>
                  <a:cubicBezTo>
                    <a:pt x="1151" y="1841"/>
                    <a:pt x="1127" y="1778"/>
                    <a:pt x="1118" y="1750"/>
                  </a:cubicBezTo>
                  <a:cubicBezTo>
                    <a:pt x="1117" y="1748"/>
                    <a:pt x="1117" y="1747"/>
                    <a:pt x="1117" y="1747"/>
                  </a:cubicBezTo>
                  <a:cubicBezTo>
                    <a:pt x="1122" y="1744"/>
                    <a:pt x="1127" y="1740"/>
                    <a:pt x="1131" y="1736"/>
                  </a:cubicBezTo>
                  <a:cubicBezTo>
                    <a:pt x="1135" y="1752"/>
                    <a:pt x="1141" y="1767"/>
                    <a:pt x="1149" y="1780"/>
                  </a:cubicBezTo>
                  <a:cubicBezTo>
                    <a:pt x="1149" y="1780"/>
                    <a:pt x="1149" y="1780"/>
                    <a:pt x="1149" y="1780"/>
                  </a:cubicBezTo>
                  <a:cubicBezTo>
                    <a:pt x="1156" y="1794"/>
                    <a:pt x="1175" y="1833"/>
                    <a:pt x="1172" y="1845"/>
                  </a:cubicBezTo>
                  <a:close/>
                  <a:moveTo>
                    <a:pt x="1090" y="1749"/>
                  </a:moveTo>
                  <a:cubicBezTo>
                    <a:pt x="1090" y="1749"/>
                    <a:pt x="1090" y="1749"/>
                    <a:pt x="1090" y="1749"/>
                  </a:cubicBezTo>
                  <a:cubicBezTo>
                    <a:pt x="1090" y="1749"/>
                    <a:pt x="1090" y="1749"/>
                    <a:pt x="1090" y="1749"/>
                  </a:cubicBezTo>
                  <a:cubicBezTo>
                    <a:pt x="1090" y="1749"/>
                    <a:pt x="1090" y="1749"/>
                    <a:pt x="1090" y="1749"/>
                  </a:cubicBezTo>
                  <a:cubicBezTo>
                    <a:pt x="1073" y="1749"/>
                    <a:pt x="1058" y="1742"/>
                    <a:pt x="1050" y="1731"/>
                  </a:cubicBezTo>
                  <a:cubicBezTo>
                    <a:pt x="1051" y="1729"/>
                    <a:pt x="1051" y="1726"/>
                    <a:pt x="1052" y="1724"/>
                  </a:cubicBezTo>
                  <a:cubicBezTo>
                    <a:pt x="1061" y="1735"/>
                    <a:pt x="1078" y="1742"/>
                    <a:pt x="1090" y="1742"/>
                  </a:cubicBezTo>
                  <a:cubicBezTo>
                    <a:pt x="1090" y="1742"/>
                    <a:pt x="1090" y="1742"/>
                    <a:pt x="1090" y="1742"/>
                  </a:cubicBezTo>
                  <a:cubicBezTo>
                    <a:pt x="1090" y="1742"/>
                    <a:pt x="1090" y="1742"/>
                    <a:pt x="1090" y="1742"/>
                  </a:cubicBezTo>
                  <a:cubicBezTo>
                    <a:pt x="1090" y="1742"/>
                    <a:pt x="1090" y="1742"/>
                    <a:pt x="1090" y="1742"/>
                  </a:cubicBezTo>
                  <a:cubicBezTo>
                    <a:pt x="1090" y="1742"/>
                    <a:pt x="1090" y="1742"/>
                    <a:pt x="1090" y="1742"/>
                  </a:cubicBezTo>
                  <a:cubicBezTo>
                    <a:pt x="1102" y="1742"/>
                    <a:pt x="1119" y="1735"/>
                    <a:pt x="1128" y="1724"/>
                  </a:cubicBezTo>
                  <a:cubicBezTo>
                    <a:pt x="1129" y="1726"/>
                    <a:pt x="1129" y="1729"/>
                    <a:pt x="1130" y="1731"/>
                  </a:cubicBezTo>
                  <a:cubicBezTo>
                    <a:pt x="1122" y="1742"/>
                    <a:pt x="1107" y="1749"/>
                    <a:pt x="1090" y="1749"/>
                  </a:cubicBezTo>
                  <a:close/>
                  <a:moveTo>
                    <a:pt x="1097" y="1707"/>
                  </a:moveTo>
                  <a:cubicBezTo>
                    <a:pt x="1103" y="1712"/>
                    <a:pt x="1111" y="1713"/>
                    <a:pt x="1119" y="1710"/>
                  </a:cubicBezTo>
                  <a:cubicBezTo>
                    <a:pt x="1122" y="1709"/>
                    <a:pt x="1125" y="1707"/>
                    <a:pt x="1127" y="1705"/>
                  </a:cubicBezTo>
                  <a:cubicBezTo>
                    <a:pt x="1127" y="1709"/>
                    <a:pt x="1127" y="1714"/>
                    <a:pt x="1128" y="1718"/>
                  </a:cubicBezTo>
                  <a:cubicBezTo>
                    <a:pt x="1120" y="1730"/>
                    <a:pt x="1102" y="1738"/>
                    <a:pt x="1090" y="1738"/>
                  </a:cubicBezTo>
                  <a:cubicBezTo>
                    <a:pt x="1078" y="1738"/>
                    <a:pt x="1060" y="1730"/>
                    <a:pt x="1052" y="1718"/>
                  </a:cubicBezTo>
                  <a:cubicBezTo>
                    <a:pt x="1053" y="1714"/>
                    <a:pt x="1053" y="1709"/>
                    <a:pt x="1053" y="1705"/>
                  </a:cubicBezTo>
                  <a:cubicBezTo>
                    <a:pt x="1055" y="1707"/>
                    <a:pt x="1058" y="1709"/>
                    <a:pt x="1061" y="1710"/>
                  </a:cubicBezTo>
                  <a:cubicBezTo>
                    <a:pt x="1069" y="1713"/>
                    <a:pt x="1077" y="1712"/>
                    <a:pt x="1083" y="1707"/>
                  </a:cubicBezTo>
                  <a:cubicBezTo>
                    <a:pt x="1081" y="1714"/>
                    <a:pt x="1079" y="1722"/>
                    <a:pt x="1082" y="1727"/>
                  </a:cubicBezTo>
                  <a:cubicBezTo>
                    <a:pt x="1083" y="1729"/>
                    <a:pt x="1085" y="1731"/>
                    <a:pt x="1090" y="1731"/>
                  </a:cubicBezTo>
                  <a:cubicBezTo>
                    <a:pt x="1095" y="1731"/>
                    <a:pt x="1097" y="1729"/>
                    <a:pt x="1098" y="1727"/>
                  </a:cubicBezTo>
                  <a:cubicBezTo>
                    <a:pt x="1101" y="1722"/>
                    <a:pt x="1099" y="1714"/>
                    <a:pt x="1097" y="1707"/>
                  </a:cubicBezTo>
                  <a:close/>
                  <a:moveTo>
                    <a:pt x="1095" y="1725"/>
                  </a:moveTo>
                  <a:cubicBezTo>
                    <a:pt x="1094" y="1726"/>
                    <a:pt x="1092" y="1727"/>
                    <a:pt x="1090" y="1727"/>
                  </a:cubicBezTo>
                  <a:cubicBezTo>
                    <a:pt x="1088" y="1727"/>
                    <a:pt x="1086" y="1726"/>
                    <a:pt x="1085" y="1725"/>
                  </a:cubicBezTo>
                  <a:cubicBezTo>
                    <a:pt x="1082" y="1720"/>
                    <a:pt x="1087" y="1707"/>
                    <a:pt x="1090" y="1700"/>
                  </a:cubicBezTo>
                  <a:cubicBezTo>
                    <a:pt x="1093" y="1707"/>
                    <a:pt x="1098" y="1720"/>
                    <a:pt x="1095" y="1725"/>
                  </a:cubicBezTo>
                  <a:close/>
                  <a:moveTo>
                    <a:pt x="1054" y="1641"/>
                  </a:moveTo>
                  <a:cubicBezTo>
                    <a:pt x="1064" y="1643"/>
                    <a:pt x="1076" y="1645"/>
                    <a:pt x="1090" y="1645"/>
                  </a:cubicBezTo>
                  <a:cubicBezTo>
                    <a:pt x="1090" y="1645"/>
                    <a:pt x="1090" y="1645"/>
                    <a:pt x="1090" y="1645"/>
                  </a:cubicBezTo>
                  <a:cubicBezTo>
                    <a:pt x="1104" y="1645"/>
                    <a:pt x="1116" y="1643"/>
                    <a:pt x="1126" y="1641"/>
                  </a:cubicBezTo>
                  <a:cubicBezTo>
                    <a:pt x="1105" y="1652"/>
                    <a:pt x="1094" y="1666"/>
                    <a:pt x="1090" y="1678"/>
                  </a:cubicBezTo>
                  <a:cubicBezTo>
                    <a:pt x="1086" y="1666"/>
                    <a:pt x="1075" y="1652"/>
                    <a:pt x="1054" y="1641"/>
                  </a:cubicBezTo>
                  <a:close/>
                  <a:moveTo>
                    <a:pt x="1086" y="1696"/>
                  </a:moveTo>
                  <a:cubicBezTo>
                    <a:pt x="1083" y="1706"/>
                    <a:pt x="1073" y="1710"/>
                    <a:pt x="1062" y="1706"/>
                  </a:cubicBezTo>
                  <a:cubicBezTo>
                    <a:pt x="1056" y="1704"/>
                    <a:pt x="1053" y="1698"/>
                    <a:pt x="1054" y="1694"/>
                  </a:cubicBezTo>
                  <a:cubicBezTo>
                    <a:pt x="1054" y="1689"/>
                    <a:pt x="1056" y="1684"/>
                    <a:pt x="1062" y="1682"/>
                  </a:cubicBezTo>
                  <a:cubicBezTo>
                    <a:pt x="1068" y="1681"/>
                    <a:pt x="1071" y="1683"/>
                    <a:pt x="1073" y="1686"/>
                  </a:cubicBezTo>
                  <a:cubicBezTo>
                    <a:pt x="1075" y="1690"/>
                    <a:pt x="1075" y="1694"/>
                    <a:pt x="1072" y="1696"/>
                  </a:cubicBezTo>
                  <a:cubicBezTo>
                    <a:pt x="1071" y="1697"/>
                    <a:pt x="1071" y="1698"/>
                    <a:pt x="1072" y="1699"/>
                  </a:cubicBezTo>
                  <a:cubicBezTo>
                    <a:pt x="1072" y="1699"/>
                    <a:pt x="1073" y="1700"/>
                    <a:pt x="1074" y="1699"/>
                  </a:cubicBezTo>
                  <a:cubicBezTo>
                    <a:pt x="1078" y="1698"/>
                    <a:pt x="1080" y="1694"/>
                    <a:pt x="1080" y="1689"/>
                  </a:cubicBezTo>
                  <a:cubicBezTo>
                    <a:pt x="1080" y="1684"/>
                    <a:pt x="1078" y="1666"/>
                    <a:pt x="1042" y="1645"/>
                  </a:cubicBezTo>
                  <a:cubicBezTo>
                    <a:pt x="1041" y="1643"/>
                    <a:pt x="1040" y="1640"/>
                    <a:pt x="1039" y="1638"/>
                  </a:cubicBezTo>
                  <a:cubicBezTo>
                    <a:pt x="1080" y="1655"/>
                    <a:pt x="1092" y="1680"/>
                    <a:pt x="1086" y="1696"/>
                  </a:cubicBezTo>
                  <a:close/>
                  <a:moveTo>
                    <a:pt x="1075" y="1682"/>
                  </a:moveTo>
                  <a:cubicBezTo>
                    <a:pt x="1071" y="1678"/>
                    <a:pt x="1066" y="1677"/>
                    <a:pt x="1061" y="1678"/>
                  </a:cubicBezTo>
                  <a:cubicBezTo>
                    <a:pt x="1057" y="1679"/>
                    <a:pt x="1054" y="1681"/>
                    <a:pt x="1053" y="1684"/>
                  </a:cubicBezTo>
                  <a:cubicBezTo>
                    <a:pt x="1051" y="1673"/>
                    <a:pt x="1049" y="1662"/>
                    <a:pt x="1045" y="1651"/>
                  </a:cubicBezTo>
                  <a:cubicBezTo>
                    <a:pt x="1063" y="1663"/>
                    <a:pt x="1071" y="1674"/>
                    <a:pt x="1075" y="1682"/>
                  </a:cubicBezTo>
                  <a:close/>
                  <a:moveTo>
                    <a:pt x="1128" y="1684"/>
                  </a:moveTo>
                  <a:cubicBezTo>
                    <a:pt x="1126" y="1681"/>
                    <a:pt x="1123" y="1679"/>
                    <a:pt x="1119" y="1678"/>
                  </a:cubicBezTo>
                  <a:cubicBezTo>
                    <a:pt x="1114" y="1677"/>
                    <a:pt x="1109" y="1678"/>
                    <a:pt x="1105" y="1682"/>
                  </a:cubicBezTo>
                  <a:cubicBezTo>
                    <a:pt x="1109" y="1674"/>
                    <a:pt x="1118" y="1663"/>
                    <a:pt x="1135" y="1651"/>
                  </a:cubicBezTo>
                  <a:cubicBezTo>
                    <a:pt x="1131" y="1662"/>
                    <a:pt x="1129" y="1673"/>
                    <a:pt x="1128" y="1684"/>
                  </a:cubicBezTo>
                  <a:close/>
                  <a:moveTo>
                    <a:pt x="1100" y="1689"/>
                  </a:moveTo>
                  <a:cubicBezTo>
                    <a:pt x="1100" y="1694"/>
                    <a:pt x="1102" y="1698"/>
                    <a:pt x="1106" y="1699"/>
                  </a:cubicBezTo>
                  <a:cubicBezTo>
                    <a:pt x="1107" y="1700"/>
                    <a:pt x="1108" y="1699"/>
                    <a:pt x="1108" y="1699"/>
                  </a:cubicBezTo>
                  <a:cubicBezTo>
                    <a:pt x="1109" y="1698"/>
                    <a:pt x="1109" y="1697"/>
                    <a:pt x="1108" y="1696"/>
                  </a:cubicBezTo>
                  <a:cubicBezTo>
                    <a:pt x="1105" y="1694"/>
                    <a:pt x="1105" y="1690"/>
                    <a:pt x="1107" y="1686"/>
                  </a:cubicBezTo>
                  <a:cubicBezTo>
                    <a:pt x="1109" y="1683"/>
                    <a:pt x="1113" y="1681"/>
                    <a:pt x="1118" y="1682"/>
                  </a:cubicBezTo>
                  <a:cubicBezTo>
                    <a:pt x="1124" y="1684"/>
                    <a:pt x="1126" y="1689"/>
                    <a:pt x="1127" y="1694"/>
                  </a:cubicBezTo>
                  <a:cubicBezTo>
                    <a:pt x="1127" y="1698"/>
                    <a:pt x="1125" y="1704"/>
                    <a:pt x="1118" y="1706"/>
                  </a:cubicBezTo>
                  <a:cubicBezTo>
                    <a:pt x="1107" y="1710"/>
                    <a:pt x="1097" y="1706"/>
                    <a:pt x="1094" y="1696"/>
                  </a:cubicBezTo>
                  <a:cubicBezTo>
                    <a:pt x="1088" y="1680"/>
                    <a:pt x="1100" y="1655"/>
                    <a:pt x="1141" y="1638"/>
                  </a:cubicBezTo>
                  <a:cubicBezTo>
                    <a:pt x="1140" y="1640"/>
                    <a:pt x="1139" y="1643"/>
                    <a:pt x="1138" y="1645"/>
                  </a:cubicBezTo>
                  <a:cubicBezTo>
                    <a:pt x="1102" y="1666"/>
                    <a:pt x="1100" y="1684"/>
                    <a:pt x="1100" y="1689"/>
                  </a:cubicBezTo>
                  <a:close/>
                  <a:moveTo>
                    <a:pt x="992" y="1632"/>
                  </a:moveTo>
                  <a:cubicBezTo>
                    <a:pt x="992" y="1635"/>
                    <a:pt x="992" y="1638"/>
                    <a:pt x="992" y="1641"/>
                  </a:cubicBezTo>
                  <a:cubicBezTo>
                    <a:pt x="967" y="1650"/>
                    <a:pt x="967" y="1650"/>
                    <a:pt x="967" y="1650"/>
                  </a:cubicBezTo>
                  <a:cubicBezTo>
                    <a:pt x="968" y="1647"/>
                    <a:pt x="969" y="1643"/>
                    <a:pt x="971" y="1639"/>
                  </a:cubicBezTo>
                  <a:lnTo>
                    <a:pt x="992" y="1632"/>
                  </a:lnTo>
                  <a:close/>
                  <a:moveTo>
                    <a:pt x="973" y="1635"/>
                  </a:moveTo>
                  <a:cubicBezTo>
                    <a:pt x="974" y="1634"/>
                    <a:pt x="974" y="1633"/>
                    <a:pt x="975" y="1632"/>
                  </a:cubicBezTo>
                  <a:cubicBezTo>
                    <a:pt x="982" y="1630"/>
                    <a:pt x="988" y="1628"/>
                    <a:pt x="993" y="1625"/>
                  </a:cubicBezTo>
                  <a:cubicBezTo>
                    <a:pt x="993" y="1626"/>
                    <a:pt x="993" y="1627"/>
                    <a:pt x="993" y="1628"/>
                  </a:cubicBezTo>
                  <a:lnTo>
                    <a:pt x="973" y="1635"/>
                  </a:lnTo>
                  <a:close/>
                  <a:moveTo>
                    <a:pt x="992" y="1645"/>
                  </a:moveTo>
                  <a:cubicBezTo>
                    <a:pt x="992" y="1648"/>
                    <a:pt x="992" y="1650"/>
                    <a:pt x="993" y="1653"/>
                  </a:cubicBezTo>
                  <a:cubicBezTo>
                    <a:pt x="964" y="1664"/>
                    <a:pt x="964" y="1664"/>
                    <a:pt x="964" y="1664"/>
                  </a:cubicBezTo>
                  <a:cubicBezTo>
                    <a:pt x="964" y="1661"/>
                    <a:pt x="965" y="1658"/>
                    <a:pt x="966" y="1655"/>
                  </a:cubicBezTo>
                  <a:lnTo>
                    <a:pt x="992" y="1645"/>
                  </a:lnTo>
                  <a:close/>
                  <a:moveTo>
                    <a:pt x="993" y="1657"/>
                  </a:moveTo>
                  <a:cubicBezTo>
                    <a:pt x="993" y="1660"/>
                    <a:pt x="994" y="1663"/>
                    <a:pt x="994" y="1666"/>
                  </a:cubicBezTo>
                  <a:cubicBezTo>
                    <a:pt x="963" y="1679"/>
                    <a:pt x="963" y="1679"/>
                    <a:pt x="963" y="1679"/>
                  </a:cubicBezTo>
                  <a:cubicBezTo>
                    <a:pt x="963" y="1676"/>
                    <a:pt x="963" y="1672"/>
                    <a:pt x="963" y="1669"/>
                  </a:cubicBezTo>
                  <a:lnTo>
                    <a:pt x="993" y="1657"/>
                  </a:lnTo>
                  <a:close/>
                  <a:moveTo>
                    <a:pt x="994" y="1670"/>
                  </a:moveTo>
                  <a:cubicBezTo>
                    <a:pt x="995" y="1673"/>
                    <a:pt x="995" y="1676"/>
                    <a:pt x="996" y="1679"/>
                  </a:cubicBezTo>
                  <a:cubicBezTo>
                    <a:pt x="964" y="1694"/>
                    <a:pt x="964" y="1694"/>
                    <a:pt x="964" y="1694"/>
                  </a:cubicBezTo>
                  <a:cubicBezTo>
                    <a:pt x="964" y="1691"/>
                    <a:pt x="963" y="1687"/>
                    <a:pt x="963" y="1683"/>
                  </a:cubicBezTo>
                  <a:lnTo>
                    <a:pt x="994" y="1670"/>
                  </a:lnTo>
                  <a:close/>
                  <a:moveTo>
                    <a:pt x="996" y="1683"/>
                  </a:moveTo>
                  <a:cubicBezTo>
                    <a:pt x="997" y="1686"/>
                    <a:pt x="997" y="1690"/>
                    <a:pt x="998" y="1693"/>
                  </a:cubicBezTo>
                  <a:cubicBezTo>
                    <a:pt x="967" y="1708"/>
                    <a:pt x="967" y="1708"/>
                    <a:pt x="967" y="1708"/>
                  </a:cubicBezTo>
                  <a:cubicBezTo>
                    <a:pt x="966" y="1705"/>
                    <a:pt x="966" y="1702"/>
                    <a:pt x="965" y="1698"/>
                  </a:cubicBezTo>
                  <a:lnTo>
                    <a:pt x="996" y="1683"/>
                  </a:lnTo>
                  <a:close/>
                  <a:moveTo>
                    <a:pt x="999" y="1697"/>
                  </a:moveTo>
                  <a:cubicBezTo>
                    <a:pt x="999" y="1701"/>
                    <a:pt x="1000" y="1705"/>
                    <a:pt x="1000" y="1708"/>
                  </a:cubicBezTo>
                  <a:cubicBezTo>
                    <a:pt x="972" y="1723"/>
                    <a:pt x="972" y="1723"/>
                    <a:pt x="972" y="1723"/>
                  </a:cubicBezTo>
                  <a:cubicBezTo>
                    <a:pt x="971" y="1719"/>
                    <a:pt x="970" y="1716"/>
                    <a:pt x="968" y="1712"/>
                  </a:cubicBezTo>
                  <a:lnTo>
                    <a:pt x="999" y="1697"/>
                  </a:lnTo>
                  <a:close/>
                  <a:moveTo>
                    <a:pt x="1001" y="1712"/>
                  </a:moveTo>
                  <a:cubicBezTo>
                    <a:pt x="1002" y="1716"/>
                    <a:pt x="1002" y="1720"/>
                    <a:pt x="1003" y="1723"/>
                  </a:cubicBezTo>
                  <a:cubicBezTo>
                    <a:pt x="977" y="1736"/>
                    <a:pt x="977" y="1736"/>
                    <a:pt x="977" y="1736"/>
                  </a:cubicBezTo>
                  <a:cubicBezTo>
                    <a:pt x="976" y="1733"/>
                    <a:pt x="975" y="1730"/>
                    <a:pt x="973" y="1726"/>
                  </a:cubicBezTo>
                  <a:lnTo>
                    <a:pt x="1001" y="1712"/>
                  </a:lnTo>
                  <a:close/>
                  <a:moveTo>
                    <a:pt x="1003" y="1727"/>
                  </a:moveTo>
                  <a:cubicBezTo>
                    <a:pt x="1003" y="1731"/>
                    <a:pt x="1004" y="1734"/>
                    <a:pt x="1004" y="1737"/>
                  </a:cubicBezTo>
                  <a:cubicBezTo>
                    <a:pt x="982" y="1747"/>
                    <a:pt x="982" y="1747"/>
                    <a:pt x="982" y="1747"/>
                  </a:cubicBezTo>
                  <a:cubicBezTo>
                    <a:pt x="981" y="1746"/>
                    <a:pt x="981" y="1744"/>
                    <a:pt x="980" y="1742"/>
                  </a:cubicBezTo>
                  <a:cubicBezTo>
                    <a:pt x="979" y="1741"/>
                    <a:pt x="979" y="1741"/>
                    <a:pt x="979" y="1740"/>
                  </a:cubicBezTo>
                  <a:lnTo>
                    <a:pt x="1003" y="1727"/>
                  </a:lnTo>
                  <a:close/>
                  <a:moveTo>
                    <a:pt x="1004" y="1742"/>
                  </a:moveTo>
                  <a:cubicBezTo>
                    <a:pt x="1004" y="1745"/>
                    <a:pt x="1004" y="1748"/>
                    <a:pt x="1004" y="1752"/>
                  </a:cubicBezTo>
                  <a:cubicBezTo>
                    <a:pt x="986" y="1759"/>
                    <a:pt x="986" y="1759"/>
                    <a:pt x="986" y="1759"/>
                  </a:cubicBezTo>
                  <a:cubicBezTo>
                    <a:pt x="985" y="1756"/>
                    <a:pt x="984" y="1754"/>
                    <a:pt x="983" y="1751"/>
                  </a:cubicBezTo>
                  <a:lnTo>
                    <a:pt x="1004" y="1742"/>
                  </a:lnTo>
                  <a:close/>
                  <a:moveTo>
                    <a:pt x="1004" y="1756"/>
                  </a:moveTo>
                  <a:cubicBezTo>
                    <a:pt x="1004" y="1759"/>
                    <a:pt x="1003" y="1762"/>
                    <a:pt x="1003" y="1766"/>
                  </a:cubicBezTo>
                  <a:cubicBezTo>
                    <a:pt x="990" y="1771"/>
                    <a:pt x="990" y="1771"/>
                    <a:pt x="990" y="1771"/>
                  </a:cubicBezTo>
                  <a:cubicBezTo>
                    <a:pt x="989" y="1768"/>
                    <a:pt x="989" y="1765"/>
                    <a:pt x="988" y="1762"/>
                  </a:cubicBezTo>
                  <a:lnTo>
                    <a:pt x="1004" y="1756"/>
                  </a:lnTo>
                  <a:close/>
                  <a:moveTo>
                    <a:pt x="1002" y="1770"/>
                  </a:moveTo>
                  <a:cubicBezTo>
                    <a:pt x="1001" y="1773"/>
                    <a:pt x="1000" y="1776"/>
                    <a:pt x="999" y="1779"/>
                  </a:cubicBezTo>
                  <a:cubicBezTo>
                    <a:pt x="992" y="1781"/>
                    <a:pt x="992" y="1781"/>
                    <a:pt x="992" y="1781"/>
                  </a:cubicBezTo>
                  <a:cubicBezTo>
                    <a:pt x="991" y="1779"/>
                    <a:pt x="991" y="1777"/>
                    <a:pt x="991" y="1774"/>
                  </a:cubicBezTo>
                  <a:lnTo>
                    <a:pt x="1002" y="1770"/>
                  </a:lnTo>
                  <a:close/>
                  <a:moveTo>
                    <a:pt x="991" y="1785"/>
                  </a:moveTo>
                  <a:cubicBezTo>
                    <a:pt x="997" y="1784"/>
                    <a:pt x="997" y="1784"/>
                    <a:pt x="997" y="1784"/>
                  </a:cubicBezTo>
                  <a:cubicBezTo>
                    <a:pt x="995" y="1788"/>
                    <a:pt x="992" y="1791"/>
                    <a:pt x="989" y="1795"/>
                  </a:cubicBezTo>
                  <a:cubicBezTo>
                    <a:pt x="990" y="1792"/>
                    <a:pt x="991" y="1789"/>
                    <a:pt x="991" y="1785"/>
                  </a:cubicBezTo>
                  <a:close/>
                  <a:moveTo>
                    <a:pt x="1003" y="1789"/>
                  </a:moveTo>
                  <a:cubicBezTo>
                    <a:pt x="1003" y="1793"/>
                    <a:pt x="1003" y="1793"/>
                    <a:pt x="1003" y="1793"/>
                  </a:cubicBezTo>
                  <a:cubicBezTo>
                    <a:pt x="1000" y="1796"/>
                    <a:pt x="996" y="1798"/>
                    <a:pt x="992" y="1800"/>
                  </a:cubicBezTo>
                  <a:cubicBezTo>
                    <a:pt x="996" y="1796"/>
                    <a:pt x="1000" y="1793"/>
                    <a:pt x="1003" y="1789"/>
                  </a:cubicBezTo>
                  <a:close/>
                  <a:moveTo>
                    <a:pt x="1001" y="1784"/>
                  </a:moveTo>
                  <a:cubicBezTo>
                    <a:pt x="1013" y="1760"/>
                    <a:pt x="1008" y="1729"/>
                    <a:pt x="1002" y="1696"/>
                  </a:cubicBezTo>
                  <a:cubicBezTo>
                    <a:pt x="998" y="1672"/>
                    <a:pt x="994" y="1647"/>
                    <a:pt x="997" y="1623"/>
                  </a:cubicBezTo>
                  <a:cubicBezTo>
                    <a:pt x="998" y="1623"/>
                    <a:pt x="999" y="1622"/>
                    <a:pt x="999" y="1622"/>
                  </a:cubicBezTo>
                  <a:cubicBezTo>
                    <a:pt x="999" y="1643"/>
                    <a:pt x="1003" y="1665"/>
                    <a:pt x="1006" y="1686"/>
                  </a:cubicBezTo>
                  <a:cubicBezTo>
                    <a:pt x="1012" y="1723"/>
                    <a:pt x="1018" y="1759"/>
                    <a:pt x="1001" y="1784"/>
                  </a:cubicBezTo>
                  <a:close/>
                  <a:moveTo>
                    <a:pt x="1010" y="1775"/>
                  </a:moveTo>
                  <a:cubicBezTo>
                    <a:pt x="1013" y="1784"/>
                    <a:pt x="1013" y="1784"/>
                    <a:pt x="1013" y="1784"/>
                  </a:cubicBezTo>
                  <a:cubicBezTo>
                    <a:pt x="1011" y="1786"/>
                    <a:pt x="1009" y="1788"/>
                    <a:pt x="1007" y="1790"/>
                  </a:cubicBezTo>
                  <a:cubicBezTo>
                    <a:pt x="1006" y="1783"/>
                    <a:pt x="1006" y="1783"/>
                    <a:pt x="1006" y="1783"/>
                  </a:cubicBezTo>
                  <a:cubicBezTo>
                    <a:pt x="1008" y="1781"/>
                    <a:pt x="1009" y="1778"/>
                    <a:pt x="1010" y="1775"/>
                  </a:cubicBezTo>
                  <a:close/>
                  <a:moveTo>
                    <a:pt x="1012" y="1768"/>
                  </a:moveTo>
                  <a:cubicBezTo>
                    <a:pt x="1013" y="1765"/>
                    <a:pt x="1014" y="1762"/>
                    <a:pt x="1015" y="1759"/>
                  </a:cubicBezTo>
                  <a:cubicBezTo>
                    <a:pt x="1022" y="1771"/>
                    <a:pt x="1022" y="1771"/>
                    <a:pt x="1022" y="1771"/>
                  </a:cubicBezTo>
                  <a:cubicBezTo>
                    <a:pt x="1020" y="1774"/>
                    <a:pt x="1018" y="1777"/>
                    <a:pt x="1016" y="1780"/>
                  </a:cubicBezTo>
                  <a:lnTo>
                    <a:pt x="1012" y="1768"/>
                  </a:lnTo>
                  <a:close/>
                  <a:moveTo>
                    <a:pt x="1015" y="1753"/>
                  </a:moveTo>
                  <a:cubicBezTo>
                    <a:pt x="1016" y="1750"/>
                    <a:pt x="1016" y="1747"/>
                    <a:pt x="1016" y="1744"/>
                  </a:cubicBezTo>
                  <a:cubicBezTo>
                    <a:pt x="1029" y="1758"/>
                    <a:pt x="1029" y="1758"/>
                    <a:pt x="1029" y="1758"/>
                  </a:cubicBezTo>
                  <a:cubicBezTo>
                    <a:pt x="1027" y="1761"/>
                    <a:pt x="1026" y="1765"/>
                    <a:pt x="1024" y="1768"/>
                  </a:cubicBezTo>
                  <a:lnTo>
                    <a:pt x="1015" y="1753"/>
                  </a:lnTo>
                  <a:close/>
                  <a:moveTo>
                    <a:pt x="1016" y="1738"/>
                  </a:moveTo>
                  <a:cubicBezTo>
                    <a:pt x="1016" y="1735"/>
                    <a:pt x="1016" y="1731"/>
                    <a:pt x="1015" y="1728"/>
                  </a:cubicBezTo>
                  <a:cubicBezTo>
                    <a:pt x="1034" y="1743"/>
                    <a:pt x="1034" y="1743"/>
                    <a:pt x="1034" y="1743"/>
                  </a:cubicBezTo>
                  <a:cubicBezTo>
                    <a:pt x="1033" y="1747"/>
                    <a:pt x="1032" y="1751"/>
                    <a:pt x="1030" y="1754"/>
                  </a:cubicBezTo>
                  <a:lnTo>
                    <a:pt x="1016" y="1738"/>
                  </a:lnTo>
                  <a:close/>
                  <a:moveTo>
                    <a:pt x="1015" y="1723"/>
                  </a:moveTo>
                  <a:cubicBezTo>
                    <a:pt x="1015" y="1719"/>
                    <a:pt x="1014" y="1716"/>
                    <a:pt x="1014" y="1712"/>
                  </a:cubicBezTo>
                  <a:cubicBezTo>
                    <a:pt x="1038" y="1726"/>
                    <a:pt x="1038" y="1726"/>
                    <a:pt x="1038" y="1726"/>
                  </a:cubicBezTo>
                  <a:cubicBezTo>
                    <a:pt x="1037" y="1731"/>
                    <a:pt x="1036" y="1735"/>
                    <a:pt x="1035" y="1739"/>
                  </a:cubicBezTo>
                  <a:lnTo>
                    <a:pt x="1015" y="1723"/>
                  </a:lnTo>
                  <a:close/>
                  <a:moveTo>
                    <a:pt x="1013" y="1707"/>
                  </a:moveTo>
                  <a:cubicBezTo>
                    <a:pt x="1013" y="1704"/>
                    <a:pt x="1012" y="1701"/>
                    <a:pt x="1012" y="1697"/>
                  </a:cubicBezTo>
                  <a:cubicBezTo>
                    <a:pt x="1039" y="1709"/>
                    <a:pt x="1039" y="1709"/>
                    <a:pt x="1039" y="1709"/>
                  </a:cubicBezTo>
                  <a:cubicBezTo>
                    <a:pt x="1039" y="1714"/>
                    <a:pt x="1039" y="1718"/>
                    <a:pt x="1038" y="1722"/>
                  </a:cubicBezTo>
                  <a:lnTo>
                    <a:pt x="1013" y="1707"/>
                  </a:lnTo>
                  <a:close/>
                  <a:moveTo>
                    <a:pt x="1011" y="1693"/>
                  </a:moveTo>
                  <a:cubicBezTo>
                    <a:pt x="1011" y="1690"/>
                    <a:pt x="1010" y="1688"/>
                    <a:pt x="1010" y="1685"/>
                  </a:cubicBezTo>
                  <a:cubicBezTo>
                    <a:pt x="1010" y="1685"/>
                    <a:pt x="1010" y="1684"/>
                    <a:pt x="1009" y="1683"/>
                  </a:cubicBezTo>
                  <a:cubicBezTo>
                    <a:pt x="1039" y="1693"/>
                    <a:pt x="1039" y="1693"/>
                    <a:pt x="1039" y="1693"/>
                  </a:cubicBezTo>
                  <a:cubicBezTo>
                    <a:pt x="1039" y="1697"/>
                    <a:pt x="1040" y="1701"/>
                    <a:pt x="1039" y="1705"/>
                  </a:cubicBezTo>
                  <a:lnTo>
                    <a:pt x="1011" y="1693"/>
                  </a:lnTo>
                  <a:close/>
                  <a:moveTo>
                    <a:pt x="1009" y="1679"/>
                  </a:moveTo>
                  <a:cubicBezTo>
                    <a:pt x="1008" y="1676"/>
                    <a:pt x="1008" y="1672"/>
                    <a:pt x="1007" y="1669"/>
                  </a:cubicBezTo>
                  <a:cubicBezTo>
                    <a:pt x="1037" y="1676"/>
                    <a:pt x="1037" y="1676"/>
                    <a:pt x="1037" y="1676"/>
                  </a:cubicBezTo>
                  <a:cubicBezTo>
                    <a:pt x="1038" y="1680"/>
                    <a:pt x="1039" y="1685"/>
                    <a:pt x="1039" y="1689"/>
                  </a:cubicBezTo>
                  <a:lnTo>
                    <a:pt x="1009" y="1679"/>
                  </a:lnTo>
                  <a:close/>
                  <a:moveTo>
                    <a:pt x="1007" y="1665"/>
                  </a:moveTo>
                  <a:cubicBezTo>
                    <a:pt x="1006" y="1662"/>
                    <a:pt x="1006" y="1659"/>
                    <a:pt x="1005" y="1656"/>
                  </a:cubicBezTo>
                  <a:cubicBezTo>
                    <a:pt x="1035" y="1662"/>
                    <a:pt x="1035" y="1662"/>
                    <a:pt x="1035" y="1662"/>
                  </a:cubicBezTo>
                  <a:cubicBezTo>
                    <a:pt x="1036" y="1666"/>
                    <a:pt x="1036" y="1669"/>
                    <a:pt x="1037" y="1672"/>
                  </a:cubicBezTo>
                  <a:lnTo>
                    <a:pt x="1007" y="1665"/>
                  </a:lnTo>
                  <a:close/>
                  <a:moveTo>
                    <a:pt x="1005" y="1652"/>
                  </a:moveTo>
                  <a:cubicBezTo>
                    <a:pt x="1005" y="1649"/>
                    <a:pt x="1004" y="1645"/>
                    <a:pt x="1004" y="1642"/>
                  </a:cubicBezTo>
                  <a:cubicBezTo>
                    <a:pt x="1031" y="1648"/>
                    <a:pt x="1031" y="1648"/>
                    <a:pt x="1031" y="1648"/>
                  </a:cubicBezTo>
                  <a:cubicBezTo>
                    <a:pt x="1032" y="1651"/>
                    <a:pt x="1033" y="1655"/>
                    <a:pt x="1034" y="1658"/>
                  </a:cubicBezTo>
                  <a:lnTo>
                    <a:pt x="1005" y="1652"/>
                  </a:lnTo>
                  <a:close/>
                  <a:moveTo>
                    <a:pt x="1004" y="1638"/>
                  </a:moveTo>
                  <a:cubicBezTo>
                    <a:pt x="1003" y="1635"/>
                    <a:pt x="1003" y="1632"/>
                    <a:pt x="1003" y="1629"/>
                  </a:cubicBezTo>
                  <a:cubicBezTo>
                    <a:pt x="1026" y="1636"/>
                    <a:pt x="1026" y="1636"/>
                    <a:pt x="1026" y="1636"/>
                  </a:cubicBezTo>
                  <a:cubicBezTo>
                    <a:pt x="1027" y="1639"/>
                    <a:pt x="1028" y="1641"/>
                    <a:pt x="1029" y="1644"/>
                  </a:cubicBezTo>
                  <a:lnTo>
                    <a:pt x="1004" y="1638"/>
                  </a:lnTo>
                  <a:close/>
                  <a:moveTo>
                    <a:pt x="1003" y="1625"/>
                  </a:moveTo>
                  <a:cubicBezTo>
                    <a:pt x="1003" y="1623"/>
                    <a:pt x="1003" y="1621"/>
                    <a:pt x="1003" y="1619"/>
                  </a:cubicBezTo>
                  <a:cubicBezTo>
                    <a:pt x="1005" y="1617"/>
                    <a:pt x="1007" y="1616"/>
                    <a:pt x="1008" y="1615"/>
                  </a:cubicBezTo>
                  <a:cubicBezTo>
                    <a:pt x="1010" y="1617"/>
                    <a:pt x="1013" y="1620"/>
                    <a:pt x="1019" y="1624"/>
                  </a:cubicBezTo>
                  <a:cubicBezTo>
                    <a:pt x="1020" y="1627"/>
                    <a:pt x="1022" y="1629"/>
                    <a:pt x="1023" y="1631"/>
                  </a:cubicBezTo>
                  <a:lnTo>
                    <a:pt x="1003" y="1625"/>
                  </a:lnTo>
                  <a:close/>
                  <a:moveTo>
                    <a:pt x="974" y="1785"/>
                  </a:moveTo>
                  <a:cubicBezTo>
                    <a:pt x="972" y="1777"/>
                    <a:pt x="966" y="1772"/>
                    <a:pt x="957" y="1772"/>
                  </a:cubicBezTo>
                  <a:cubicBezTo>
                    <a:pt x="955" y="1772"/>
                    <a:pt x="953" y="1772"/>
                    <a:pt x="951" y="1773"/>
                  </a:cubicBezTo>
                  <a:cubicBezTo>
                    <a:pt x="952" y="1771"/>
                    <a:pt x="954" y="1768"/>
                    <a:pt x="955" y="1765"/>
                  </a:cubicBezTo>
                  <a:cubicBezTo>
                    <a:pt x="957" y="1758"/>
                    <a:pt x="956" y="1752"/>
                    <a:pt x="952" y="1746"/>
                  </a:cubicBezTo>
                  <a:cubicBezTo>
                    <a:pt x="948" y="1742"/>
                    <a:pt x="943" y="1739"/>
                    <a:pt x="939" y="1739"/>
                  </a:cubicBezTo>
                  <a:cubicBezTo>
                    <a:pt x="939" y="1739"/>
                    <a:pt x="938" y="1739"/>
                    <a:pt x="938" y="1739"/>
                  </a:cubicBezTo>
                  <a:cubicBezTo>
                    <a:pt x="937" y="1739"/>
                    <a:pt x="936" y="1740"/>
                    <a:pt x="934" y="1740"/>
                  </a:cubicBezTo>
                  <a:cubicBezTo>
                    <a:pt x="942" y="1734"/>
                    <a:pt x="949" y="1728"/>
                    <a:pt x="956" y="1720"/>
                  </a:cubicBezTo>
                  <a:cubicBezTo>
                    <a:pt x="959" y="1731"/>
                    <a:pt x="963" y="1740"/>
                    <a:pt x="967" y="1749"/>
                  </a:cubicBezTo>
                  <a:cubicBezTo>
                    <a:pt x="974" y="1764"/>
                    <a:pt x="980" y="1778"/>
                    <a:pt x="978" y="1788"/>
                  </a:cubicBezTo>
                  <a:cubicBezTo>
                    <a:pt x="978" y="1793"/>
                    <a:pt x="975" y="1797"/>
                    <a:pt x="971" y="1799"/>
                  </a:cubicBezTo>
                  <a:cubicBezTo>
                    <a:pt x="975" y="1795"/>
                    <a:pt x="976" y="1790"/>
                    <a:pt x="974" y="1785"/>
                  </a:cubicBezTo>
                  <a:close/>
                  <a:moveTo>
                    <a:pt x="915" y="1791"/>
                  </a:moveTo>
                  <a:cubicBezTo>
                    <a:pt x="915" y="1785"/>
                    <a:pt x="916" y="1780"/>
                    <a:pt x="915" y="1774"/>
                  </a:cubicBezTo>
                  <a:cubicBezTo>
                    <a:pt x="918" y="1777"/>
                    <a:pt x="921" y="1779"/>
                    <a:pt x="925" y="1780"/>
                  </a:cubicBezTo>
                  <a:cubicBezTo>
                    <a:pt x="924" y="1786"/>
                    <a:pt x="918" y="1790"/>
                    <a:pt x="915" y="1791"/>
                  </a:cubicBezTo>
                  <a:close/>
                  <a:moveTo>
                    <a:pt x="921" y="1813"/>
                  </a:moveTo>
                  <a:cubicBezTo>
                    <a:pt x="918" y="1821"/>
                    <a:pt x="909" y="1823"/>
                    <a:pt x="904" y="1824"/>
                  </a:cubicBezTo>
                  <a:cubicBezTo>
                    <a:pt x="909" y="1815"/>
                    <a:pt x="912" y="1806"/>
                    <a:pt x="914" y="1797"/>
                  </a:cubicBezTo>
                  <a:cubicBezTo>
                    <a:pt x="917" y="1800"/>
                    <a:pt x="923" y="1806"/>
                    <a:pt x="921" y="1813"/>
                  </a:cubicBezTo>
                  <a:close/>
                  <a:moveTo>
                    <a:pt x="914" y="1767"/>
                  </a:moveTo>
                  <a:cubicBezTo>
                    <a:pt x="914" y="1762"/>
                    <a:pt x="913" y="1758"/>
                    <a:pt x="911" y="1754"/>
                  </a:cubicBezTo>
                  <a:cubicBezTo>
                    <a:pt x="916" y="1751"/>
                    <a:pt x="921" y="1749"/>
                    <a:pt x="925" y="1746"/>
                  </a:cubicBezTo>
                  <a:cubicBezTo>
                    <a:pt x="924" y="1748"/>
                    <a:pt x="923" y="1750"/>
                    <a:pt x="923" y="1752"/>
                  </a:cubicBezTo>
                  <a:cubicBezTo>
                    <a:pt x="921" y="1758"/>
                    <a:pt x="924" y="1764"/>
                    <a:pt x="930" y="1767"/>
                  </a:cubicBezTo>
                  <a:cubicBezTo>
                    <a:pt x="935" y="1769"/>
                    <a:pt x="941" y="1768"/>
                    <a:pt x="944" y="1763"/>
                  </a:cubicBezTo>
                  <a:cubicBezTo>
                    <a:pt x="945" y="1762"/>
                    <a:pt x="945" y="1761"/>
                    <a:pt x="944" y="1760"/>
                  </a:cubicBezTo>
                  <a:cubicBezTo>
                    <a:pt x="943" y="1760"/>
                    <a:pt x="942" y="1760"/>
                    <a:pt x="941" y="1761"/>
                  </a:cubicBezTo>
                  <a:cubicBezTo>
                    <a:pt x="938" y="1764"/>
                    <a:pt x="934" y="1764"/>
                    <a:pt x="932" y="1763"/>
                  </a:cubicBezTo>
                  <a:cubicBezTo>
                    <a:pt x="928" y="1762"/>
                    <a:pt x="925" y="1758"/>
                    <a:pt x="927" y="1753"/>
                  </a:cubicBezTo>
                  <a:cubicBezTo>
                    <a:pt x="928" y="1746"/>
                    <a:pt x="933" y="1743"/>
                    <a:pt x="938" y="1743"/>
                  </a:cubicBezTo>
                  <a:cubicBezTo>
                    <a:pt x="942" y="1743"/>
                    <a:pt x="946" y="1745"/>
                    <a:pt x="949" y="1749"/>
                  </a:cubicBezTo>
                  <a:cubicBezTo>
                    <a:pt x="952" y="1753"/>
                    <a:pt x="953" y="1758"/>
                    <a:pt x="951" y="1764"/>
                  </a:cubicBezTo>
                  <a:cubicBezTo>
                    <a:pt x="949" y="1771"/>
                    <a:pt x="942" y="1777"/>
                    <a:pt x="935" y="1778"/>
                  </a:cubicBezTo>
                  <a:cubicBezTo>
                    <a:pt x="926" y="1779"/>
                    <a:pt x="919" y="1774"/>
                    <a:pt x="914" y="1767"/>
                  </a:cubicBezTo>
                  <a:close/>
                  <a:moveTo>
                    <a:pt x="896" y="1755"/>
                  </a:moveTo>
                  <a:cubicBezTo>
                    <a:pt x="873" y="1762"/>
                    <a:pt x="849" y="1757"/>
                    <a:pt x="837" y="1742"/>
                  </a:cubicBezTo>
                  <a:cubicBezTo>
                    <a:pt x="828" y="1731"/>
                    <a:pt x="830" y="1720"/>
                    <a:pt x="835" y="1714"/>
                  </a:cubicBezTo>
                  <a:cubicBezTo>
                    <a:pt x="840" y="1708"/>
                    <a:pt x="848" y="1706"/>
                    <a:pt x="855" y="1710"/>
                  </a:cubicBezTo>
                  <a:cubicBezTo>
                    <a:pt x="861" y="1714"/>
                    <a:pt x="863" y="1719"/>
                    <a:pt x="862" y="1725"/>
                  </a:cubicBezTo>
                  <a:cubicBezTo>
                    <a:pt x="861" y="1730"/>
                    <a:pt x="856" y="1735"/>
                    <a:pt x="848" y="1736"/>
                  </a:cubicBezTo>
                  <a:cubicBezTo>
                    <a:pt x="847" y="1736"/>
                    <a:pt x="846" y="1736"/>
                    <a:pt x="846" y="1737"/>
                  </a:cubicBezTo>
                  <a:cubicBezTo>
                    <a:pt x="846" y="1738"/>
                    <a:pt x="846" y="1739"/>
                    <a:pt x="847" y="1739"/>
                  </a:cubicBezTo>
                  <a:cubicBezTo>
                    <a:pt x="855" y="1744"/>
                    <a:pt x="864" y="1742"/>
                    <a:pt x="871" y="1734"/>
                  </a:cubicBezTo>
                  <a:cubicBezTo>
                    <a:pt x="877" y="1725"/>
                    <a:pt x="879" y="1709"/>
                    <a:pt x="881" y="1692"/>
                  </a:cubicBezTo>
                  <a:cubicBezTo>
                    <a:pt x="883" y="1670"/>
                    <a:pt x="886" y="1646"/>
                    <a:pt x="898" y="1624"/>
                  </a:cubicBezTo>
                  <a:cubicBezTo>
                    <a:pt x="902" y="1623"/>
                    <a:pt x="905" y="1623"/>
                    <a:pt x="907" y="1623"/>
                  </a:cubicBezTo>
                  <a:cubicBezTo>
                    <a:pt x="893" y="1645"/>
                    <a:pt x="890" y="1670"/>
                    <a:pt x="887" y="1692"/>
                  </a:cubicBezTo>
                  <a:cubicBezTo>
                    <a:pt x="884" y="1720"/>
                    <a:pt x="882" y="1742"/>
                    <a:pt x="857" y="1746"/>
                  </a:cubicBezTo>
                  <a:cubicBezTo>
                    <a:pt x="856" y="1746"/>
                    <a:pt x="855" y="1746"/>
                    <a:pt x="855" y="1747"/>
                  </a:cubicBezTo>
                  <a:cubicBezTo>
                    <a:pt x="855" y="1748"/>
                    <a:pt x="855" y="1749"/>
                    <a:pt x="856" y="1749"/>
                  </a:cubicBezTo>
                  <a:cubicBezTo>
                    <a:pt x="889" y="1759"/>
                    <a:pt x="925" y="1745"/>
                    <a:pt x="952" y="1710"/>
                  </a:cubicBezTo>
                  <a:cubicBezTo>
                    <a:pt x="953" y="1712"/>
                    <a:pt x="954" y="1714"/>
                    <a:pt x="954" y="1716"/>
                  </a:cubicBezTo>
                  <a:cubicBezTo>
                    <a:pt x="937" y="1736"/>
                    <a:pt x="916" y="1749"/>
                    <a:pt x="896" y="1755"/>
                  </a:cubicBezTo>
                  <a:close/>
                  <a:moveTo>
                    <a:pt x="758" y="1890"/>
                  </a:moveTo>
                  <a:cubicBezTo>
                    <a:pt x="758" y="1890"/>
                    <a:pt x="758" y="1890"/>
                    <a:pt x="758" y="1890"/>
                  </a:cubicBezTo>
                  <a:cubicBezTo>
                    <a:pt x="758" y="1890"/>
                    <a:pt x="758" y="1890"/>
                    <a:pt x="758" y="1890"/>
                  </a:cubicBezTo>
                  <a:cubicBezTo>
                    <a:pt x="755" y="1889"/>
                    <a:pt x="751" y="1885"/>
                    <a:pt x="747" y="1879"/>
                  </a:cubicBezTo>
                  <a:cubicBezTo>
                    <a:pt x="753" y="1878"/>
                    <a:pt x="759" y="1877"/>
                    <a:pt x="765" y="1875"/>
                  </a:cubicBezTo>
                  <a:cubicBezTo>
                    <a:pt x="768" y="1880"/>
                    <a:pt x="771" y="1886"/>
                    <a:pt x="775" y="1891"/>
                  </a:cubicBezTo>
                  <a:cubicBezTo>
                    <a:pt x="767" y="1892"/>
                    <a:pt x="762" y="1892"/>
                    <a:pt x="758" y="1890"/>
                  </a:cubicBezTo>
                  <a:close/>
                  <a:moveTo>
                    <a:pt x="714" y="1686"/>
                  </a:moveTo>
                  <a:cubicBezTo>
                    <a:pt x="709" y="1680"/>
                    <a:pt x="708" y="1672"/>
                    <a:pt x="712" y="1664"/>
                  </a:cubicBezTo>
                  <a:cubicBezTo>
                    <a:pt x="714" y="1660"/>
                    <a:pt x="719" y="1656"/>
                    <a:pt x="724" y="1656"/>
                  </a:cubicBezTo>
                  <a:cubicBezTo>
                    <a:pt x="728" y="1655"/>
                    <a:pt x="733" y="1656"/>
                    <a:pt x="735" y="1659"/>
                  </a:cubicBezTo>
                  <a:cubicBezTo>
                    <a:pt x="739" y="1663"/>
                    <a:pt x="740" y="1669"/>
                    <a:pt x="737" y="1674"/>
                  </a:cubicBezTo>
                  <a:cubicBezTo>
                    <a:pt x="734" y="1678"/>
                    <a:pt x="729" y="1679"/>
                    <a:pt x="726" y="1678"/>
                  </a:cubicBezTo>
                  <a:cubicBezTo>
                    <a:pt x="723" y="1677"/>
                    <a:pt x="720" y="1674"/>
                    <a:pt x="721" y="1669"/>
                  </a:cubicBezTo>
                  <a:cubicBezTo>
                    <a:pt x="721" y="1668"/>
                    <a:pt x="720" y="1667"/>
                    <a:pt x="719" y="1667"/>
                  </a:cubicBezTo>
                  <a:cubicBezTo>
                    <a:pt x="718" y="1667"/>
                    <a:pt x="717" y="1668"/>
                    <a:pt x="717" y="1669"/>
                  </a:cubicBezTo>
                  <a:cubicBezTo>
                    <a:pt x="716" y="1675"/>
                    <a:pt x="719" y="1680"/>
                    <a:pt x="724" y="1682"/>
                  </a:cubicBezTo>
                  <a:cubicBezTo>
                    <a:pt x="730" y="1684"/>
                    <a:pt x="737" y="1681"/>
                    <a:pt x="740" y="1676"/>
                  </a:cubicBezTo>
                  <a:cubicBezTo>
                    <a:pt x="741" y="1674"/>
                    <a:pt x="742" y="1672"/>
                    <a:pt x="742" y="1670"/>
                  </a:cubicBezTo>
                  <a:cubicBezTo>
                    <a:pt x="744" y="1675"/>
                    <a:pt x="745" y="1681"/>
                    <a:pt x="747" y="1686"/>
                  </a:cubicBezTo>
                  <a:cubicBezTo>
                    <a:pt x="743" y="1688"/>
                    <a:pt x="739" y="1690"/>
                    <a:pt x="736" y="1693"/>
                  </a:cubicBezTo>
                  <a:cubicBezTo>
                    <a:pt x="727" y="1695"/>
                    <a:pt x="719" y="1692"/>
                    <a:pt x="714" y="1686"/>
                  </a:cubicBezTo>
                  <a:close/>
                  <a:moveTo>
                    <a:pt x="730" y="1697"/>
                  </a:moveTo>
                  <a:cubicBezTo>
                    <a:pt x="726" y="1701"/>
                    <a:pt x="722" y="1705"/>
                    <a:pt x="718" y="1710"/>
                  </a:cubicBezTo>
                  <a:cubicBezTo>
                    <a:pt x="717" y="1706"/>
                    <a:pt x="715" y="1700"/>
                    <a:pt x="718" y="1695"/>
                  </a:cubicBezTo>
                  <a:cubicBezTo>
                    <a:pt x="722" y="1697"/>
                    <a:pt x="726" y="1697"/>
                    <a:pt x="730" y="1697"/>
                  </a:cubicBezTo>
                  <a:close/>
                  <a:moveTo>
                    <a:pt x="740" y="1660"/>
                  </a:moveTo>
                  <a:cubicBezTo>
                    <a:pt x="740" y="1658"/>
                    <a:pt x="739" y="1657"/>
                    <a:pt x="738" y="1656"/>
                  </a:cubicBezTo>
                  <a:cubicBezTo>
                    <a:pt x="738" y="1656"/>
                    <a:pt x="738" y="1656"/>
                    <a:pt x="738" y="1656"/>
                  </a:cubicBezTo>
                  <a:cubicBezTo>
                    <a:pt x="734" y="1653"/>
                    <a:pt x="729" y="1651"/>
                    <a:pt x="723" y="1652"/>
                  </a:cubicBezTo>
                  <a:cubicBezTo>
                    <a:pt x="717" y="1653"/>
                    <a:pt x="711" y="1657"/>
                    <a:pt x="708" y="1663"/>
                  </a:cubicBezTo>
                  <a:cubicBezTo>
                    <a:pt x="707" y="1665"/>
                    <a:pt x="706" y="1668"/>
                    <a:pt x="706" y="1671"/>
                  </a:cubicBezTo>
                  <a:cubicBezTo>
                    <a:pt x="705" y="1670"/>
                    <a:pt x="703" y="1668"/>
                    <a:pt x="702" y="1666"/>
                  </a:cubicBezTo>
                  <a:cubicBezTo>
                    <a:pt x="695" y="1660"/>
                    <a:pt x="687" y="1659"/>
                    <a:pt x="680" y="1663"/>
                  </a:cubicBezTo>
                  <a:cubicBezTo>
                    <a:pt x="676" y="1665"/>
                    <a:pt x="673" y="1670"/>
                    <a:pt x="672" y="1675"/>
                  </a:cubicBezTo>
                  <a:cubicBezTo>
                    <a:pt x="671" y="1671"/>
                    <a:pt x="672" y="1667"/>
                    <a:pt x="675" y="1662"/>
                  </a:cubicBezTo>
                  <a:cubicBezTo>
                    <a:pt x="682" y="1654"/>
                    <a:pt x="695" y="1649"/>
                    <a:pt x="711" y="1643"/>
                  </a:cubicBezTo>
                  <a:cubicBezTo>
                    <a:pt x="720" y="1639"/>
                    <a:pt x="730" y="1636"/>
                    <a:pt x="739" y="1631"/>
                  </a:cubicBezTo>
                  <a:cubicBezTo>
                    <a:pt x="739" y="1641"/>
                    <a:pt x="739" y="1650"/>
                    <a:pt x="740" y="1660"/>
                  </a:cubicBezTo>
                  <a:close/>
                  <a:moveTo>
                    <a:pt x="743" y="1629"/>
                  </a:moveTo>
                  <a:cubicBezTo>
                    <a:pt x="745" y="1628"/>
                    <a:pt x="747" y="1627"/>
                    <a:pt x="749" y="1625"/>
                  </a:cubicBezTo>
                  <a:cubicBezTo>
                    <a:pt x="744" y="1670"/>
                    <a:pt x="759" y="1705"/>
                    <a:pt x="789" y="1721"/>
                  </a:cubicBezTo>
                  <a:cubicBezTo>
                    <a:pt x="790" y="1722"/>
                    <a:pt x="791" y="1722"/>
                    <a:pt x="791" y="1721"/>
                  </a:cubicBezTo>
                  <a:cubicBezTo>
                    <a:pt x="792" y="1720"/>
                    <a:pt x="792" y="1719"/>
                    <a:pt x="791" y="1719"/>
                  </a:cubicBezTo>
                  <a:cubicBezTo>
                    <a:pt x="776" y="1698"/>
                    <a:pt x="790" y="1681"/>
                    <a:pt x="807" y="1659"/>
                  </a:cubicBezTo>
                  <a:cubicBezTo>
                    <a:pt x="821" y="1642"/>
                    <a:pt x="836" y="1622"/>
                    <a:pt x="842" y="1596"/>
                  </a:cubicBezTo>
                  <a:cubicBezTo>
                    <a:pt x="844" y="1598"/>
                    <a:pt x="846" y="1600"/>
                    <a:pt x="848" y="1603"/>
                  </a:cubicBezTo>
                  <a:cubicBezTo>
                    <a:pt x="841" y="1627"/>
                    <a:pt x="826" y="1647"/>
                    <a:pt x="812" y="1663"/>
                  </a:cubicBezTo>
                  <a:cubicBezTo>
                    <a:pt x="801" y="1677"/>
                    <a:pt x="791" y="1689"/>
                    <a:pt x="790" y="1700"/>
                  </a:cubicBezTo>
                  <a:cubicBezTo>
                    <a:pt x="789" y="1710"/>
                    <a:pt x="794" y="1719"/>
                    <a:pt x="803" y="1721"/>
                  </a:cubicBezTo>
                  <a:cubicBezTo>
                    <a:pt x="803" y="1721"/>
                    <a:pt x="804" y="1721"/>
                    <a:pt x="805" y="1720"/>
                  </a:cubicBezTo>
                  <a:cubicBezTo>
                    <a:pt x="805" y="1719"/>
                    <a:pt x="805" y="1718"/>
                    <a:pt x="804" y="1718"/>
                  </a:cubicBezTo>
                  <a:cubicBezTo>
                    <a:pt x="799" y="1711"/>
                    <a:pt x="799" y="1705"/>
                    <a:pt x="802" y="1701"/>
                  </a:cubicBezTo>
                  <a:cubicBezTo>
                    <a:pt x="805" y="1695"/>
                    <a:pt x="811" y="1693"/>
                    <a:pt x="817" y="1695"/>
                  </a:cubicBezTo>
                  <a:cubicBezTo>
                    <a:pt x="825" y="1697"/>
                    <a:pt x="830" y="1704"/>
                    <a:pt x="829" y="1712"/>
                  </a:cubicBezTo>
                  <a:cubicBezTo>
                    <a:pt x="828" y="1719"/>
                    <a:pt x="822" y="1729"/>
                    <a:pt x="808" y="1730"/>
                  </a:cubicBezTo>
                  <a:cubicBezTo>
                    <a:pt x="789" y="1731"/>
                    <a:pt x="768" y="1719"/>
                    <a:pt x="757" y="1698"/>
                  </a:cubicBezTo>
                  <a:cubicBezTo>
                    <a:pt x="746" y="1679"/>
                    <a:pt x="741" y="1655"/>
                    <a:pt x="743" y="1629"/>
                  </a:cubicBezTo>
                  <a:close/>
                  <a:moveTo>
                    <a:pt x="836" y="1604"/>
                  </a:moveTo>
                  <a:cubicBezTo>
                    <a:pt x="835" y="1608"/>
                    <a:pt x="834" y="1611"/>
                    <a:pt x="832" y="1614"/>
                  </a:cubicBezTo>
                  <a:cubicBezTo>
                    <a:pt x="806" y="1591"/>
                    <a:pt x="806" y="1591"/>
                    <a:pt x="806" y="1591"/>
                  </a:cubicBezTo>
                  <a:cubicBezTo>
                    <a:pt x="807" y="1589"/>
                    <a:pt x="808" y="1586"/>
                    <a:pt x="809" y="1583"/>
                  </a:cubicBezTo>
                  <a:lnTo>
                    <a:pt x="836" y="1604"/>
                  </a:lnTo>
                  <a:close/>
                  <a:moveTo>
                    <a:pt x="811" y="1579"/>
                  </a:moveTo>
                  <a:cubicBezTo>
                    <a:pt x="811" y="1579"/>
                    <a:pt x="811" y="1578"/>
                    <a:pt x="812" y="1578"/>
                  </a:cubicBezTo>
                  <a:cubicBezTo>
                    <a:pt x="823" y="1585"/>
                    <a:pt x="834" y="1588"/>
                    <a:pt x="837" y="1588"/>
                  </a:cubicBezTo>
                  <a:cubicBezTo>
                    <a:pt x="837" y="1589"/>
                    <a:pt x="838" y="1590"/>
                    <a:pt x="839" y="1592"/>
                  </a:cubicBezTo>
                  <a:cubicBezTo>
                    <a:pt x="839" y="1595"/>
                    <a:pt x="838" y="1597"/>
                    <a:pt x="837" y="1600"/>
                  </a:cubicBezTo>
                  <a:lnTo>
                    <a:pt x="811" y="1579"/>
                  </a:lnTo>
                  <a:close/>
                  <a:moveTo>
                    <a:pt x="781" y="1705"/>
                  </a:moveTo>
                  <a:cubicBezTo>
                    <a:pt x="779" y="1700"/>
                    <a:pt x="778" y="1696"/>
                    <a:pt x="777" y="1692"/>
                  </a:cubicBezTo>
                  <a:cubicBezTo>
                    <a:pt x="782" y="1695"/>
                    <a:pt x="782" y="1695"/>
                    <a:pt x="782" y="1695"/>
                  </a:cubicBezTo>
                  <a:cubicBezTo>
                    <a:pt x="781" y="1698"/>
                    <a:pt x="781" y="1701"/>
                    <a:pt x="781" y="1705"/>
                  </a:cubicBezTo>
                  <a:close/>
                  <a:moveTo>
                    <a:pt x="766" y="1679"/>
                  </a:moveTo>
                  <a:cubicBezTo>
                    <a:pt x="767" y="1683"/>
                    <a:pt x="767" y="1686"/>
                    <a:pt x="768" y="1689"/>
                  </a:cubicBezTo>
                  <a:cubicBezTo>
                    <a:pt x="766" y="1695"/>
                    <a:pt x="766" y="1695"/>
                    <a:pt x="766" y="1695"/>
                  </a:cubicBezTo>
                  <a:cubicBezTo>
                    <a:pt x="764" y="1693"/>
                    <a:pt x="763" y="1690"/>
                    <a:pt x="761" y="1687"/>
                  </a:cubicBezTo>
                  <a:lnTo>
                    <a:pt x="766" y="1679"/>
                  </a:lnTo>
                  <a:close/>
                  <a:moveTo>
                    <a:pt x="759" y="1683"/>
                  </a:moveTo>
                  <a:cubicBezTo>
                    <a:pt x="758" y="1680"/>
                    <a:pt x="757" y="1677"/>
                    <a:pt x="756" y="1673"/>
                  </a:cubicBezTo>
                  <a:cubicBezTo>
                    <a:pt x="766" y="1663"/>
                    <a:pt x="766" y="1663"/>
                    <a:pt x="766" y="1663"/>
                  </a:cubicBezTo>
                  <a:cubicBezTo>
                    <a:pt x="766" y="1666"/>
                    <a:pt x="766" y="1670"/>
                    <a:pt x="766" y="1673"/>
                  </a:cubicBezTo>
                  <a:lnTo>
                    <a:pt x="759" y="1683"/>
                  </a:lnTo>
                  <a:close/>
                  <a:moveTo>
                    <a:pt x="767" y="1657"/>
                  </a:moveTo>
                  <a:cubicBezTo>
                    <a:pt x="755" y="1669"/>
                    <a:pt x="755" y="1669"/>
                    <a:pt x="755" y="1669"/>
                  </a:cubicBezTo>
                  <a:cubicBezTo>
                    <a:pt x="754" y="1666"/>
                    <a:pt x="753" y="1663"/>
                    <a:pt x="753" y="1659"/>
                  </a:cubicBezTo>
                  <a:cubicBezTo>
                    <a:pt x="769" y="1648"/>
                    <a:pt x="769" y="1648"/>
                    <a:pt x="769" y="1648"/>
                  </a:cubicBezTo>
                  <a:cubicBezTo>
                    <a:pt x="768" y="1651"/>
                    <a:pt x="768" y="1654"/>
                    <a:pt x="767" y="1657"/>
                  </a:cubicBezTo>
                  <a:close/>
                  <a:moveTo>
                    <a:pt x="770" y="1695"/>
                  </a:moveTo>
                  <a:cubicBezTo>
                    <a:pt x="772" y="1700"/>
                    <a:pt x="774" y="1704"/>
                    <a:pt x="777" y="1708"/>
                  </a:cubicBezTo>
                  <a:cubicBezTo>
                    <a:pt x="774" y="1706"/>
                    <a:pt x="771" y="1703"/>
                    <a:pt x="769" y="1699"/>
                  </a:cubicBezTo>
                  <a:lnTo>
                    <a:pt x="770" y="1695"/>
                  </a:lnTo>
                  <a:close/>
                  <a:moveTo>
                    <a:pt x="776" y="1687"/>
                  </a:moveTo>
                  <a:cubicBezTo>
                    <a:pt x="776" y="1684"/>
                    <a:pt x="776" y="1680"/>
                    <a:pt x="776" y="1677"/>
                  </a:cubicBezTo>
                  <a:cubicBezTo>
                    <a:pt x="785" y="1684"/>
                    <a:pt x="785" y="1684"/>
                    <a:pt x="785" y="1684"/>
                  </a:cubicBezTo>
                  <a:cubicBezTo>
                    <a:pt x="784" y="1687"/>
                    <a:pt x="783" y="1689"/>
                    <a:pt x="783" y="1691"/>
                  </a:cubicBezTo>
                  <a:lnTo>
                    <a:pt x="776" y="1687"/>
                  </a:lnTo>
                  <a:close/>
                  <a:moveTo>
                    <a:pt x="776" y="1673"/>
                  </a:moveTo>
                  <a:cubicBezTo>
                    <a:pt x="776" y="1670"/>
                    <a:pt x="777" y="1666"/>
                    <a:pt x="777" y="1663"/>
                  </a:cubicBezTo>
                  <a:cubicBezTo>
                    <a:pt x="791" y="1674"/>
                    <a:pt x="791" y="1674"/>
                    <a:pt x="791" y="1674"/>
                  </a:cubicBezTo>
                  <a:cubicBezTo>
                    <a:pt x="790" y="1676"/>
                    <a:pt x="788" y="1679"/>
                    <a:pt x="787" y="1681"/>
                  </a:cubicBezTo>
                  <a:lnTo>
                    <a:pt x="776" y="1673"/>
                  </a:lnTo>
                  <a:close/>
                  <a:moveTo>
                    <a:pt x="778" y="1659"/>
                  </a:moveTo>
                  <a:cubicBezTo>
                    <a:pt x="779" y="1656"/>
                    <a:pt x="780" y="1653"/>
                    <a:pt x="781" y="1649"/>
                  </a:cubicBezTo>
                  <a:cubicBezTo>
                    <a:pt x="799" y="1664"/>
                    <a:pt x="799" y="1664"/>
                    <a:pt x="799" y="1664"/>
                  </a:cubicBezTo>
                  <a:cubicBezTo>
                    <a:pt x="797" y="1666"/>
                    <a:pt x="795" y="1668"/>
                    <a:pt x="794" y="1671"/>
                  </a:cubicBezTo>
                  <a:lnTo>
                    <a:pt x="778" y="1659"/>
                  </a:lnTo>
                  <a:close/>
                  <a:moveTo>
                    <a:pt x="782" y="1645"/>
                  </a:moveTo>
                  <a:cubicBezTo>
                    <a:pt x="783" y="1642"/>
                    <a:pt x="785" y="1639"/>
                    <a:pt x="786" y="1636"/>
                  </a:cubicBezTo>
                  <a:cubicBezTo>
                    <a:pt x="806" y="1654"/>
                    <a:pt x="806" y="1654"/>
                    <a:pt x="806" y="1654"/>
                  </a:cubicBezTo>
                  <a:cubicBezTo>
                    <a:pt x="806" y="1655"/>
                    <a:pt x="805" y="1656"/>
                    <a:pt x="804" y="1656"/>
                  </a:cubicBezTo>
                  <a:cubicBezTo>
                    <a:pt x="803" y="1658"/>
                    <a:pt x="802" y="1659"/>
                    <a:pt x="801" y="1661"/>
                  </a:cubicBezTo>
                  <a:lnTo>
                    <a:pt x="782" y="1645"/>
                  </a:lnTo>
                  <a:close/>
                  <a:moveTo>
                    <a:pt x="787" y="1632"/>
                  </a:moveTo>
                  <a:cubicBezTo>
                    <a:pt x="789" y="1629"/>
                    <a:pt x="790" y="1625"/>
                    <a:pt x="792" y="1622"/>
                  </a:cubicBezTo>
                  <a:cubicBezTo>
                    <a:pt x="815" y="1643"/>
                    <a:pt x="815" y="1643"/>
                    <a:pt x="815" y="1643"/>
                  </a:cubicBezTo>
                  <a:cubicBezTo>
                    <a:pt x="813" y="1646"/>
                    <a:pt x="811" y="1648"/>
                    <a:pt x="809" y="1651"/>
                  </a:cubicBezTo>
                  <a:lnTo>
                    <a:pt x="787" y="1632"/>
                  </a:lnTo>
                  <a:close/>
                  <a:moveTo>
                    <a:pt x="793" y="1618"/>
                  </a:moveTo>
                  <a:cubicBezTo>
                    <a:pt x="795" y="1615"/>
                    <a:pt x="797" y="1611"/>
                    <a:pt x="798" y="1608"/>
                  </a:cubicBezTo>
                  <a:cubicBezTo>
                    <a:pt x="823" y="1630"/>
                    <a:pt x="823" y="1630"/>
                    <a:pt x="823" y="1630"/>
                  </a:cubicBezTo>
                  <a:cubicBezTo>
                    <a:pt x="821" y="1634"/>
                    <a:pt x="819" y="1637"/>
                    <a:pt x="817" y="1640"/>
                  </a:cubicBezTo>
                  <a:lnTo>
                    <a:pt x="793" y="1618"/>
                  </a:lnTo>
                  <a:close/>
                  <a:moveTo>
                    <a:pt x="800" y="1604"/>
                  </a:moveTo>
                  <a:cubicBezTo>
                    <a:pt x="801" y="1601"/>
                    <a:pt x="803" y="1598"/>
                    <a:pt x="804" y="1595"/>
                  </a:cubicBezTo>
                  <a:cubicBezTo>
                    <a:pt x="830" y="1618"/>
                    <a:pt x="830" y="1618"/>
                    <a:pt x="830" y="1618"/>
                  </a:cubicBezTo>
                  <a:cubicBezTo>
                    <a:pt x="829" y="1621"/>
                    <a:pt x="827" y="1624"/>
                    <a:pt x="825" y="1627"/>
                  </a:cubicBezTo>
                  <a:lnTo>
                    <a:pt x="800" y="1604"/>
                  </a:lnTo>
                  <a:close/>
                  <a:moveTo>
                    <a:pt x="795" y="1606"/>
                  </a:moveTo>
                  <a:cubicBezTo>
                    <a:pt x="781" y="1636"/>
                    <a:pt x="768" y="1664"/>
                    <a:pt x="773" y="1691"/>
                  </a:cubicBezTo>
                  <a:cubicBezTo>
                    <a:pt x="763" y="1662"/>
                    <a:pt x="778" y="1629"/>
                    <a:pt x="794" y="1595"/>
                  </a:cubicBezTo>
                  <a:cubicBezTo>
                    <a:pt x="797" y="1588"/>
                    <a:pt x="801" y="1580"/>
                    <a:pt x="804" y="1572"/>
                  </a:cubicBezTo>
                  <a:cubicBezTo>
                    <a:pt x="806" y="1573"/>
                    <a:pt x="807" y="1575"/>
                    <a:pt x="808" y="1576"/>
                  </a:cubicBezTo>
                  <a:cubicBezTo>
                    <a:pt x="804" y="1586"/>
                    <a:pt x="799" y="1596"/>
                    <a:pt x="795" y="1606"/>
                  </a:cubicBezTo>
                  <a:close/>
                  <a:moveTo>
                    <a:pt x="799" y="1575"/>
                  </a:moveTo>
                  <a:cubicBezTo>
                    <a:pt x="795" y="1575"/>
                    <a:pt x="795" y="1575"/>
                    <a:pt x="795" y="1575"/>
                  </a:cubicBezTo>
                  <a:cubicBezTo>
                    <a:pt x="796" y="1572"/>
                    <a:pt x="797" y="1569"/>
                    <a:pt x="798" y="1566"/>
                  </a:cubicBezTo>
                  <a:cubicBezTo>
                    <a:pt x="799" y="1568"/>
                    <a:pt x="800" y="1569"/>
                    <a:pt x="801" y="1570"/>
                  </a:cubicBezTo>
                  <a:cubicBezTo>
                    <a:pt x="800" y="1571"/>
                    <a:pt x="800" y="1573"/>
                    <a:pt x="799" y="1575"/>
                  </a:cubicBezTo>
                  <a:close/>
                  <a:moveTo>
                    <a:pt x="797" y="1578"/>
                  </a:moveTo>
                  <a:cubicBezTo>
                    <a:pt x="796" y="1582"/>
                    <a:pt x="795" y="1585"/>
                    <a:pt x="793" y="1588"/>
                  </a:cubicBezTo>
                  <a:cubicBezTo>
                    <a:pt x="788" y="1588"/>
                    <a:pt x="788" y="1588"/>
                    <a:pt x="788" y="1588"/>
                  </a:cubicBezTo>
                  <a:cubicBezTo>
                    <a:pt x="790" y="1585"/>
                    <a:pt x="792" y="1582"/>
                    <a:pt x="793" y="1578"/>
                  </a:cubicBezTo>
                  <a:lnTo>
                    <a:pt x="797" y="1578"/>
                  </a:lnTo>
                  <a:close/>
                  <a:moveTo>
                    <a:pt x="791" y="1592"/>
                  </a:moveTo>
                  <a:cubicBezTo>
                    <a:pt x="791" y="1592"/>
                    <a:pt x="791" y="1593"/>
                    <a:pt x="791" y="1593"/>
                  </a:cubicBezTo>
                  <a:cubicBezTo>
                    <a:pt x="790" y="1596"/>
                    <a:pt x="788" y="1598"/>
                    <a:pt x="787" y="1600"/>
                  </a:cubicBezTo>
                  <a:cubicBezTo>
                    <a:pt x="778" y="1602"/>
                    <a:pt x="778" y="1602"/>
                    <a:pt x="778" y="1602"/>
                  </a:cubicBezTo>
                  <a:cubicBezTo>
                    <a:pt x="781" y="1599"/>
                    <a:pt x="784" y="1595"/>
                    <a:pt x="786" y="1592"/>
                  </a:cubicBezTo>
                  <a:lnTo>
                    <a:pt x="791" y="1592"/>
                  </a:lnTo>
                  <a:close/>
                  <a:moveTo>
                    <a:pt x="786" y="1605"/>
                  </a:moveTo>
                  <a:cubicBezTo>
                    <a:pt x="784" y="1608"/>
                    <a:pt x="783" y="1611"/>
                    <a:pt x="782" y="1614"/>
                  </a:cubicBezTo>
                  <a:cubicBezTo>
                    <a:pt x="757" y="1621"/>
                    <a:pt x="757" y="1621"/>
                    <a:pt x="757" y="1621"/>
                  </a:cubicBezTo>
                  <a:cubicBezTo>
                    <a:pt x="763" y="1617"/>
                    <a:pt x="769" y="1612"/>
                    <a:pt x="774" y="1606"/>
                  </a:cubicBezTo>
                  <a:lnTo>
                    <a:pt x="786" y="1605"/>
                  </a:lnTo>
                  <a:close/>
                  <a:moveTo>
                    <a:pt x="780" y="1618"/>
                  </a:moveTo>
                  <a:cubicBezTo>
                    <a:pt x="778" y="1621"/>
                    <a:pt x="777" y="1625"/>
                    <a:pt x="776" y="1628"/>
                  </a:cubicBezTo>
                  <a:cubicBezTo>
                    <a:pt x="752" y="1639"/>
                    <a:pt x="752" y="1639"/>
                    <a:pt x="752" y="1639"/>
                  </a:cubicBezTo>
                  <a:cubicBezTo>
                    <a:pt x="752" y="1634"/>
                    <a:pt x="752" y="1630"/>
                    <a:pt x="753" y="1626"/>
                  </a:cubicBezTo>
                  <a:lnTo>
                    <a:pt x="780" y="1618"/>
                  </a:lnTo>
                  <a:close/>
                  <a:moveTo>
                    <a:pt x="774" y="1633"/>
                  </a:moveTo>
                  <a:cubicBezTo>
                    <a:pt x="773" y="1636"/>
                    <a:pt x="772" y="1639"/>
                    <a:pt x="771" y="1643"/>
                  </a:cubicBezTo>
                  <a:cubicBezTo>
                    <a:pt x="752" y="1655"/>
                    <a:pt x="752" y="1655"/>
                    <a:pt x="752" y="1655"/>
                  </a:cubicBezTo>
                  <a:cubicBezTo>
                    <a:pt x="752" y="1651"/>
                    <a:pt x="752" y="1647"/>
                    <a:pt x="752" y="1643"/>
                  </a:cubicBezTo>
                  <a:lnTo>
                    <a:pt x="774" y="1633"/>
                  </a:lnTo>
                  <a:close/>
                  <a:moveTo>
                    <a:pt x="871" y="1619"/>
                  </a:moveTo>
                  <a:cubicBezTo>
                    <a:pt x="878" y="1622"/>
                    <a:pt x="886" y="1624"/>
                    <a:pt x="894" y="1624"/>
                  </a:cubicBezTo>
                  <a:cubicBezTo>
                    <a:pt x="892" y="1627"/>
                    <a:pt x="891" y="1630"/>
                    <a:pt x="889" y="1633"/>
                  </a:cubicBezTo>
                  <a:cubicBezTo>
                    <a:pt x="886" y="1633"/>
                    <a:pt x="877" y="1634"/>
                    <a:pt x="867" y="1630"/>
                  </a:cubicBezTo>
                  <a:cubicBezTo>
                    <a:pt x="867" y="1630"/>
                    <a:pt x="867" y="1630"/>
                    <a:pt x="866" y="1630"/>
                  </a:cubicBezTo>
                  <a:cubicBezTo>
                    <a:pt x="866" y="1630"/>
                    <a:pt x="866" y="1629"/>
                    <a:pt x="866" y="1629"/>
                  </a:cubicBezTo>
                  <a:cubicBezTo>
                    <a:pt x="856" y="1625"/>
                    <a:pt x="850" y="1618"/>
                    <a:pt x="848" y="1616"/>
                  </a:cubicBezTo>
                  <a:cubicBezTo>
                    <a:pt x="849" y="1613"/>
                    <a:pt x="850" y="1609"/>
                    <a:pt x="851" y="1606"/>
                  </a:cubicBezTo>
                  <a:cubicBezTo>
                    <a:pt x="856" y="1611"/>
                    <a:pt x="863" y="1616"/>
                    <a:pt x="871" y="1619"/>
                  </a:cubicBezTo>
                  <a:close/>
                  <a:moveTo>
                    <a:pt x="857" y="1707"/>
                  </a:moveTo>
                  <a:cubicBezTo>
                    <a:pt x="855" y="1706"/>
                    <a:pt x="852" y="1705"/>
                    <a:pt x="850" y="1705"/>
                  </a:cubicBezTo>
                  <a:cubicBezTo>
                    <a:pt x="860" y="1695"/>
                    <a:pt x="864" y="1685"/>
                    <a:pt x="863" y="1677"/>
                  </a:cubicBezTo>
                  <a:cubicBezTo>
                    <a:pt x="862" y="1671"/>
                    <a:pt x="858" y="1667"/>
                    <a:pt x="852" y="1664"/>
                  </a:cubicBezTo>
                  <a:cubicBezTo>
                    <a:pt x="846" y="1662"/>
                    <a:pt x="840" y="1662"/>
                    <a:pt x="836" y="1665"/>
                  </a:cubicBezTo>
                  <a:cubicBezTo>
                    <a:pt x="829" y="1670"/>
                    <a:pt x="825" y="1681"/>
                    <a:pt x="825" y="1694"/>
                  </a:cubicBezTo>
                  <a:cubicBezTo>
                    <a:pt x="823" y="1693"/>
                    <a:pt x="821" y="1692"/>
                    <a:pt x="818" y="1691"/>
                  </a:cubicBezTo>
                  <a:cubicBezTo>
                    <a:pt x="811" y="1689"/>
                    <a:pt x="803" y="1692"/>
                    <a:pt x="799" y="1699"/>
                  </a:cubicBezTo>
                  <a:cubicBezTo>
                    <a:pt x="796" y="1702"/>
                    <a:pt x="795" y="1708"/>
                    <a:pt x="797" y="1714"/>
                  </a:cubicBezTo>
                  <a:cubicBezTo>
                    <a:pt x="794" y="1711"/>
                    <a:pt x="793" y="1706"/>
                    <a:pt x="794" y="1701"/>
                  </a:cubicBezTo>
                  <a:cubicBezTo>
                    <a:pt x="795" y="1691"/>
                    <a:pt x="804" y="1679"/>
                    <a:pt x="815" y="1666"/>
                  </a:cubicBezTo>
                  <a:cubicBezTo>
                    <a:pt x="826" y="1653"/>
                    <a:pt x="838" y="1638"/>
                    <a:pt x="846" y="1620"/>
                  </a:cubicBezTo>
                  <a:cubicBezTo>
                    <a:pt x="849" y="1623"/>
                    <a:pt x="856" y="1629"/>
                    <a:pt x="865" y="1633"/>
                  </a:cubicBezTo>
                  <a:cubicBezTo>
                    <a:pt x="865" y="1633"/>
                    <a:pt x="865" y="1633"/>
                    <a:pt x="865" y="1633"/>
                  </a:cubicBezTo>
                  <a:cubicBezTo>
                    <a:pt x="865" y="1633"/>
                    <a:pt x="865" y="1633"/>
                    <a:pt x="865" y="1633"/>
                  </a:cubicBezTo>
                  <a:cubicBezTo>
                    <a:pt x="874" y="1637"/>
                    <a:pt x="883" y="1637"/>
                    <a:pt x="888" y="1637"/>
                  </a:cubicBezTo>
                  <a:cubicBezTo>
                    <a:pt x="881" y="1656"/>
                    <a:pt x="879" y="1675"/>
                    <a:pt x="877" y="1692"/>
                  </a:cubicBezTo>
                  <a:cubicBezTo>
                    <a:pt x="875" y="1708"/>
                    <a:pt x="874" y="1723"/>
                    <a:pt x="868" y="1731"/>
                  </a:cubicBezTo>
                  <a:cubicBezTo>
                    <a:pt x="864" y="1736"/>
                    <a:pt x="860" y="1738"/>
                    <a:pt x="856" y="1738"/>
                  </a:cubicBezTo>
                  <a:cubicBezTo>
                    <a:pt x="861" y="1735"/>
                    <a:pt x="865" y="1731"/>
                    <a:pt x="866" y="1726"/>
                  </a:cubicBezTo>
                  <a:cubicBezTo>
                    <a:pt x="867" y="1719"/>
                    <a:pt x="864" y="1711"/>
                    <a:pt x="857" y="1707"/>
                  </a:cubicBezTo>
                  <a:close/>
                  <a:moveTo>
                    <a:pt x="857" y="1809"/>
                  </a:moveTo>
                  <a:cubicBezTo>
                    <a:pt x="852" y="1816"/>
                    <a:pt x="846" y="1823"/>
                    <a:pt x="839" y="1829"/>
                  </a:cubicBezTo>
                  <a:cubicBezTo>
                    <a:pt x="836" y="1822"/>
                    <a:pt x="833" y="1813"/>
                    <a:pt x="831" y="1803"/>
                  </a:cubicBezTo>
                  <a:cubicBezTo>
                    <a:pt x="839" y="1794"/>
                    <a:pt x="847" y="1784"/>
                    <a:pt x="852" y="1773"/>
                  </a:cubicBezTo>
                  <a:cubicBezTo>
                    <a:pt x="851" y="1786"/>
                    <a:pt x="853" y="1798"/>
                    <a:pt x="857" y="1809"/>
                  </a:cubicBezTo>
                  <a:close/>
                  <a:moveTo>
                    <a:pt x="857" y="1759"/>
                  </a:moveTo>
                  <a:cubicBezTo>
                    <a:pt x="862" y="1761"/>
                    <a:pt x="868" y="1762"/>
                    <a:pt x="874" y="1762"/>
                  </a:cubicBezTo>
                  <a:cubicBezTo>
                    <a:pt x="874" y="1777"/>
                    <a:pt x="868" y="1791"/>
                    <a:pt x="860" y="1805"/>
                  </a:cubicBezTo>
                  <a:cubicBezTo>
                    <a:pt x="855" y="1791"/>
                    <a:pt x="855" y="1776"/>
                    <a:pt x="857" y="1759"/>
                  </a:cubicBezTo>
                  <a:close/>
                  <a:moveTo>
                    <a:pt x="767" y="1870"/>
                  </a:moveTo>
                  <a:cubicBezTo>
                    <a:pt x="763" y="1864"/>
                    <a:pt x="760" y="1857"/>
                    <a:pt x="757" y="1850"/>
                  </a:cubicBezTo>
                  <a:cubicBezTo>
                    <a:pt x="764" y="1848"/>
                    <a:pt x="771" y="1846"/>
                    <a:pt x="778" y="1842"/>
                  </a:cubicBezTo>
                  <a:cubicBezTo>
                    <a:pt x="781" y="1850"/>
                    <a:pt x="784" y="1857"/>
                    <a:pt x="787" y="1863"/>
                  </a:cubicBezTo>
                  <a:cubicBezTo>
                    <a:pt x="781" y="1866"/>
                    <a:pt x="774" y="1868"/>
                    <a:pt x="767" y="1870"/>
                  </a:cubicBezTo>
                  <a:close/>
                  <a:moveTo>
                    <a:pt x="827" y="1802"/>
                  </a:moveTo>
                  <a:cubicBezTo>
                    <a:pt x="820" y="1809"/>
                    <a:pt x="813" y="1816"/>
                    <a:pt x="806" y="1821"/>
                  </a:cubicBezTo>
                  <a:cubicBezTo>
                    <a:pt x="803" y="1812"/>
                    <a:pt x="802" y="1803"/>
                    <a:pt x="801" y="1793"/>
                  </a:cubicBezTo>
                  <a:cubicBezTo>
                    <a:pt x="812" y="1784"/>
                    <a:pt x="821" y="1773"/>
                    <a:pt x="828" y="1761"/>
                  </a:cubicBezTo>
                  <a:cubicBezTo>
                    <a:pt x="825" y="1776"/>
                    <a:pt x="825" y="1790"/>
                    <a:pt x="827" y="1802"/>
                  </a:cubicBezTo>
                  <a:close/>
                  <a:moveTo>
                    <a:pt x="802" y="1824"/>
                  </a:moveTo>
                  <a:cubicBezTo>
                    <a:pt x="795" y="1829"/>
                    <a:pt x="788" y="1833"/>
                    <a:pt x="781" y="1837"/>
                  </a:cubicBezTo>
                  <a:cubicBezTo>
                    <a:pt x="778" y="1829"/>
                    <a:pt x="776" y="1821"/>
                    <a:pt x="775" y="1812"/>
                  </a:cubicBezTo>
                  <a:cubicBezTo>
                    <a:pt x="782" y="1808"/>
                    <a:pt x="790" y="1802"/>
                    <a:pt x="797" y="1796"/>
                  </a:cubicBezTo>
                  <a:cubicBezTo>
                    <a:pt x="798" y="1806"/>
                    <a:pt x="800" y="1815"/>
                    <a:pt x="802" y="1824"/>
                  </a:cubicBezTo>
                  <a:close/>
                  <a:moveTo>
                    <a:pt x="797" y="1792"/>
                  </a:moveTo>
                  <a:cubicBezTo>
                    <a:pt x="790" y="1798"/>
                    <a:pt x="782" y="1804"/>
                    <a:pt x="774" y="1808"/>
                  </a:cubicBezTo>
                  <a:cubicBezTo>
                    <a:pt x="773" y="1799"/>
                    <a:pt x="772" y="1789"/>
                    <a:pt x="772" y="1780"/>
                  </a:cubicBezTo>
                  <a:cubicBezTo>
                    <a:pt x="782" y="1772"/>
                    <a:pt x="792" y="1763"/>
                    <a:pt x="801" y="1749"/>
                  </a:cubicBezTo>
                  <a:cubicBezTo>
                    <a:pt x="797" y="1763"/>
                    <a:pt x="796" y="1777"/>
                    <a:pt x="797" y="1792"/>
                  </a:cubicBezTo>
                  <a:close/>
                  <a:moveTo>
                    <a:pt x="773" y="1775"/>
                  </a:moveTo>
                  <a:cubicBezTo>
                    <a:pt x="774" y="1759"/>
                    <a:pt x="777" y="1743"/>
                    <a:pt x="785" y="1730"/>
                  </a:cubicBezTo>
                  <a:cubicBezTo>
                    <a:pt x="792" y="1732"/>
                    <a:pt x="798" y="1734"/>
                    <a:pt x="805" y="1734"/>
                  </a:cubicBezTo>
                  <a:cubicBezTo>
                    <a:pt x="796" y="1752"/>
                    <a:pt x="784" y="1765"/>
                    <a:pt x="773" y="1775"/>
                  </a:cubicBezTo>
                  <a:close/>
                  <a:moveTo>
                    <a:pt x="775" y="1741"/>
                  </a:moveTo>
                  <a:cubicBezTo>
                    <a:pt x="771" y="1753"/>
                    <a:pt x="769" y="1765"/>
                    <a:pt x="769" y="1778"/>
                  </a:cubicBezTo>
                  <a:cubicBezTo>
                    <a:pt x="760" y="1783"/>
                    <a:pt x="752" y="1787"/>
                    <a:pt x="744" y="1790"/>
                  </a:cubicBezTo>
                  <a:cubicBezTo>
                    <a:pt x="744" y="1781"/>
                    <a:pt x="745" y="1772"/>
                    <a:pt x="746" y="1763"/>
                  </a:cubicBezTo>
                  <a:cubicBezTo>
                    <a:pt x="757" y="1758"/>
                    <a:pt x="767" y="1751"/>
                    <a:pt x="775" y="1741"/>
                  </a:cubicBezTo>
                  <a:close/>
                  <a:moveTo>
                    <a:pt x="747" y="1759"/>
                  </a:moveTo>
                  <a:cubicBezTo>
                    <a:pt x="751" y="1743"/>
                    <a:pt x="757" y="1728"/>
                    <a:pt x="767" y="1718"/>
                  </a:cubicBezTo>
                  <a:cubicBezTo>
                    <a:pt x="772" y="1722"/>
                    <a:pt x="776" y="1725"/>
                    <a:pt x="781" y="1728"/>
                  </a:cubicBezTo>
                  <a:cubicBezTo>
                    <a:pt x="771" y="1741"/>
                    <a:pt x="760" y="1752"/>
                    <a:pt x="747" y="1759"/>
                  </a:cubicBezTo>
                  <a:close/>
                  <a:moveTo>
                    <a:pt x="768" y="1782"/>
                  </a:moveTo>
                  <a:cubicBezTo>
                    <a:pt x="768" y="1792"/>
                    <a:pt x="769" y="1801"/>
                    <a:pt x="770" y="1810"/>
                  </a:cubicBezTo>
                  <a:cubicBezTo>
                    <a:pt x="763" y="1814"/>
                    <a:pt x="755" y="1817"/>
                    <a:pt x="748" y="1819"/>
                  </a:cubicBezTo>
                  <a:cubicBezTo>
                    <a:pt x="746" y="1811"/>
                    <a:pt x="745" y="1802"/>
                    <a:pt x="744" y="1794"/>
                  </a:cubicBezTo>
                  <a:cubicBezTo>
                    <a:pt x="752" y="1791"/>
                    <a:pt x="760" y="1788"/>
                    <a:pt x="768" y="1782"/>
                  </a:cubicBezTo>
                  <a:close/>
                  <a:moveTo>
                    <a:pt x="771" y="1814"/>
                  </a:moveTo>
                  <a:cubicBezTo>
                    <a:pt x="773" y="1823"/>
                    <a:pt x="775" y="1831"/>
                    <a:pt x="777" y="1839"/>
                  </a:cubicBezTo>
                  <a:cubicBezTo>
                    <a:pt x="770" y="1842"/>
                    <a:pt x="763" y="1845"/>
                    <a:pt x="756" y="1847"/>
                  </a:cubicBezTo>
                  <a:cubicBezTo>
                    <a:pt x="753" y="1839"/>
                    <a:pt x="750" y="1831"/>
                    <a:pt x="749" y="1823"/>
                  </a:cubicBezTo>
                  <a:cubicBezTo>
                    <a:pt x="756" y="1821"/>
                    <a:pt x="764" y="1818"/>
                    <a:pt x="771" y="1814"/>
                  </a:cubicBezTo>
                  <a:close/>
                  <a:moveTo>
                    <a:pt x="782" y="1841"/>
                  </a:moveTo>
                  <a:cubicBezTo>
                    <a:pt x="789" y="1837"/>
                    <a:pt x="796" y="1833"/>
                    <a:pt x="803" y="1828"/>
                  </a:cubicBezTo>
                  <a:cubicBezTo>
                    <a:pt x="806" y="1836"/>
                    <a:pt x="809" y="1843"/>
                    <a:pt x="813" y="1850"/>
                  </a:cubicBezTo>
                  <a:cubicBezTo>
                    <a:pt x="806" y="1854"/>
                    <a:pt x="799" y="1858"/>
                    <a:pt x="791" y="1861"/>
                  </a:cubicBezTo>
                  <a:cubicBezTo>
                    <a:pt x="788" y="1855"/>
                    <a:pt x="784" y="1848"/>
                    <a:pt x="782" y="1841"/>
                  </a:cubicBezTo>
                  <a:close/>
                  <a:moveTo>
                    <a:pt x="807" y="1825"/>
                  </a:moveTo>
                  <a:cubicBezTo>
                    <a:pt x="814" y="1820"/>
                    <a:pt x="821" y="1814"/>
                    <a:pt x="828" y="1807"/>
                  </a:cubicBezTo>
                  <a:cubicBezTo>
                    <a:pt x="830" y="1816"/>
                    <a:pt x="833" y="1825"/>
                    <a:pt x="836" y="1832"/>
                  </a:cubicBezTo>
                  <a:cubicBezTo>
                    <a:pt x="830" y="1838"/>
                    <a:pt x="823" y="1843"/>
                    <a:pt x="816" y="1848"/>
                  </a:cubicBezTo>
                  <a:cubicBezTo>
                    <a:pt x="812" y="1841"/>
                    <a:pt x="809" y="1833"/>
                    <a:pt x="807" y="1825"/>
                  </a:cubicBezTo>
                  <a:close/>
                  <a:moveTo>
                    <a:pt x="830" y="1798"/>
                  </a:moveTo>
                  <a:cubicBezTo>
                    <a:pt x="828" y="1784"/>
                    <a:pt x="829" y="1766"/>
                    <a:pt x="836" y="1747"/>
                  </a:cubicBezTo>
                  <a:cubicBezTo>
                    <a:pt x="841" y="1751"/>
                    <a:pt x="847" y="1755"/>
                    <a:pt x="853" y="1758"/>
                  </a:cubicBezTo>
                  <a:cubicBezTo>
                    <a:pt x="849" y="1773"/>
                    <a:pt x="841" y="1786"/>
                    <a:pt x="830" y="1798"/>
                  </a:cubicBezTo>
                  <a:close/>
                  <a:moveTo>
                    <a:pt x="801" y="1788"/>
                  </a:moveTo>
                  <a:cubicBezTo>
                    <a:pt x="800" y="1769"/>
                    <a:pt x="803" y="1751"/>
                    <a:pt x="809" y="1733"/>
                  </a:cubicBezTo>
                  <a:cubicBezTo>
                    <a:pt x="817" y="1733"/>
                    <a:pt x="823" y="1729"/>
                    <a:pt x="827" y="1726"/>
                  </a:cubicBezTo>
                  <a:cubicBezTo>
                    <a:pt x="827" y="1731"/>
                    <a:pt x="828" y="1737"/>
                    <a:pt x="833" y="1743"/>
                  </a:cubicBezTo>
                  <a:cubicBezTo>
                    <a:pt x="826" y="1760"/>
                    <a:pt x="814" y="1775"/>
                    <a:pt x="801" y="1788"/>
                  </a:cubicBezTo>
                  <a:close/>
                  <a:moveTo>
                    <a:pt x="845" y="1681"/>
                  </a:moveTo>
                  <a:cubicBezTo>
                    <a:pt x="847" y="1682"/>
                    <a:pt x="848" y="1683"/>
                    <a:pt x="848" y="1684"/>
                  </a:cubicBezTo>
                  <a:cubicBezTo>
                    <a:pt x="850" y="1691"/>
                    <a:pt x="840" y="1703"/>
                    <a:pt x="833" y="1710"/>
                  </a:cubicBezTo>
                  <a:cubicBezTo>
                    <a:pt x="833" y="1700"/>
                    <a:pt x="835" y="1685"/>
                    <a:pt x="841" y="1681"/>
                  </a:cubicBezTo>
                  <a:cubicBezTo>
                    <a:pt x="842" y="1680"/>
                    <a:pt x="843" y="1680"/>
                    <a:pt x="845" y="1681"/>
                  </a:cubicBezTo>
                  <a:close/>
                  <a:moveTo>
                    <a:pt x="852" y="1683"/>
                  </a:moveTo>
                  <a:cubicBezTo>
                    <a:pt x="852" y="1681"/>
                    <a:pt x="851" y="1679"/>
                    <a:pt x="847" y="1677"/>
                  </a:cubicBezTo>
                  <a:cubicBezTo>
                    <a:pt x="843" y="1676"/>
                    <a:pt x="840" y="1677"/>
                    <a:pt x="838" y="1678"/>
                  </a:cubicBezTo>
                  <a:cubicBezTo>
                    <a:pt x="833" y="1681"/>
                    <a:pt x="831" y="1691"/>
                    <a:pt x="830" y="1700"/>
                  </a:cubicBezTo>
                  <a:cubicBezTo>
                    <a:pt x="830" y="1699"/>
                    <a:pt x="829" y="1699"/>
                    <a:pt x="829" y="1698"/>
                  </a:cubicBezTo>
                  <a:cubicBezTo>
                    <a:pt x="829" y="1698"/>
                    <a:pt x="829" y="1698"/>
                    <a:pt x="829" y="1698"/>
                  </a:cubicBezTo>
                  <a:cubicBezTo>
                    <a:pt x="828" y="1684"/>
                    <a:pt x="831" y="1673"/>
                    <a:pt x="838" y="1669"/>
                  </a:cubicBezTo>
                  <a:cubicBezTo>
                    <a:pt x="841" y="1666"/>
                    <a:pt x="846" y="1666"/>
                    <a:pt x="851" y="1668"/>
                  </a:cubicBezTo>
                  <a:cubicBezTo>
                    <a:pt x="855" y="1670"/>
                    <a:pt x="858" y="1673"/>
                    <a:pt x="859" y="1677"/>
                  </a:cubicBezTo>
                  <a:cubicBezTo>
                    <a:pt x="860" y="1685"/>
                    <a:pt x="855" y="1695"/>
                    <a:pt x="845" y="1704"/>
                  </a:cubicBezTo>
                  <a:cubicBezTo>
                    <a:pt x="845" y="1704"/>
                    <a:pt x="845" y="1705"/>
                    <a:pt x="845" y="1705"/>
                  </a:cubicBezTo>
                  <a:cubicBezTo>
                    <a:pt x="844" y="1705"/>
                    <a:pt x="843" y="1705"/>
                    <a:pt x="842" y="1705"/>
                  </a:cubicBezTo>
                  <a:cubicBezTo>
                    <a:pt x="848" y="1698"/>
                    <a:pt x="853" y="1690"/>
                    <a:pt x="852" y="1683"/>
                  </a:cubicBezTo>
                  <a:close/>
                  <a:moveTo>
                    <a:pt x="765" y="1715"/>
                  </a:moveTo>
                  <a:cubicBezTo>
                    <a:pt x="748" y="1731"/>
                    <a:pt x="736" y="1735"/>
                    <a:pt x="723" y="1735"/>
                  </a:cubicBezTo>
                  <a:cubicBezTo>
                    <a:pt x="729" y="1722"/>
                    <a:pt x="739" y="1710"/>
                    <a:pt x="754" y="1701"/>
                  </a:cubicBezTo>
                  <a:cubicBezTo>
                    <a:pt x="757" y="1706"/>
                    <a:pt x="761" y="1711"/>
                    <a:pt x="765" y="1715"/>
                  </a:cubicBezTo>
                  <a:close/>
                  <a:moveTo>
                    <a:pt x="755" y="1728"/>
                  </a:moveTo>
                  <a:cubicBezTo>
                    <a:pt x="749" y="1738"/>
                    <a:pt x="745" y="1749"/>
                    <a:pt x="743" y="1761"/>
                  </a:cubicBezTo>
                  <a:cubicBezTo>
                    <a:pt x="734" y="1765"/>
                    <a:pt x="725" y="1767"/>
                    <a:pt x="716" y="1768"/>
                  </a:cubicBezTo>
                  <a:cubicBezTo>
                    <a:pt x="716" y="1758"/>
                    <a:pt x="718" y="1748"/>
                    <a:pt x="722" y="1739"/>
                  </a:cubicBezTo>
                  <a:cubicBezTo>
                    <a:pt x="732" y="1739"/>
                    <a:pt x="743" y="1737"/>
                    <a:pt x="755" y="1728"/>
                  </a:cubicBezTo>
                  <a:close/>
                  <a:moveTo>
                    <a:pt x="742" y="1765"/>
                  </a:moveTo>
                  <a:cubicBezTo>
                    <a:pt x="741" y="1773"/>
                    <a:pt x="740" y="1782"/>
                    <a:pt x="741" y="1791"/>
                  </a:cubicBezTo>
                  <a:cubicBezTo>
                    <a:pt x="730" y="1794"/>
                    <a:pt x="722" y="1795"/>
                    <a:pt x="716" y="1796"/>
                  </a:cubicBezTo>
                  <a:cubicBezTo>
                    <a:pt x="716" y="1792"/>
                    <a:pt x="716" y="1789"/>
                    <a:pt x="716" y="1786"/>
                  </a:cubicBezTo>
                  <a:cubicBezTo>
                    <a:pt x="715" y="1781"/>
                    <a:pt x="715" y="1777"/>
                    <a:pt x="715" y="1772"/>
                  </a:cubicBezTo>
                  <a:cubicBezTo>
                    <a:pt x="725" y="1771"/>
                    <a:pt x="734" y="1769"/>
                    <a:pt x="742" y="1765"/>
                  </a:cubicBezTo>
                  <a:close/>
                  <a:moveTo>
                    <a:pt x="741" y="1795"/>
                  </a:moveTo>
                  <a:cubicBezTo>
                    <a:pt x="741" y="1803"/>
                    <a:pt x="742" y="1812"/>
                    <a:pt x="744" y="1820"/>
                  </a:cubicBezTo>
                  <a:cubicBezTo>
                    <a:pt x="736" y="1822"/>
                    <a:pt x="729" y="1823"/>
                    <a:pt x="722" y="1823"/>
                  </a:cubicBezTo>
                  <a:cubicBezTo>
                    <a:pt x="720" y="1815"/>
                    <a:pt x="718" y="1807"/>
                    <a:pt x="717" y="1800"/>
                  </a:cubicBezTo>
                  <a:cubicBezTo>
                    <a:pt x="722" y="1799"/>
                    <a:pt x="731" y="1798"/>
                    <a:pt x="741" y="1795"/>
                  </a:cubicBezTo>
                  <a:close/>
                  <a:moveTo>
                    <a:pt x="745" y="1824"/>
                  </a:moveTo>
                  <a:cubicBezTo>
                    <a:pt x="747" y="1832"/>
                    <a:pt x="749" y="1840"/>
                    <a:pt x="752" y="1848"/>
                  </a:cubicBezTo>
                  <a:cubicBezTo>
                    <a:pt x="745" y="1850"/>
                    <a:pt x="738" y="1851"/>
                    <a:pt x="731" y="1851"/>
                  </a:cubicBezTo>
                  <a:cubicBezTo>
                    <a:pt x="728" y="1844"/>
                    <a:pt x="725" y="1835"/>
                    <a:pt x="723" y="1827"/>
                  </a:cubicBezTo>
                  <a:cubicBezTo>
                    <a:pt x="730" y="1827"/>
                    <a:pt x="737" y="1826"/>
                    <a:pt x="745" y="1824"/>
                  </a:cubicBezTo>
                  <a:close/>
                  <a:moveTo>
                    <a:pt x="753" y="1852"/>
                  </a:moveTo>
                  <a:cubicBezTo>
                    <a:pt x="756" y="1858"/>
                    <a:pt x="759" y="1865"/>
                    <a:pt x="763" y="1871"/>
                  </a:cubicBezTo>
                  <a:cubicBezTo>
                    <a:pt x="757" y="1873"/>
                    <a:pt x="750" y="1874"/>
                    <a:pt x="744" y="1875"/>
                  </a:cubicBezTo>
                  <a:cubicBezTo>
                    <a:pt x="740" y="1870"/>
                    <a:pt x="737" y="1863"/>
                    <a:pt x="733" y="1855"/>
                  </a:cubicBezTo>
                  <a:cubicBezTo>
                    <a:pt x="739" y="1855"/>
                    <a:pt x="746" y="1854"/>
                    <a:pt x="753" y="1852"/>
                  </a:cubicBezTo>
                  <a:close/>
                  <a:moveTo>
                    <a:pt x="769" y="1874"/>
                  </a:moveTo>
                  <a:cubicBezTo>
                    <a:pt x="776" y="1872"/>
                    <a:pt x="783" y="1869"/>
                    <a:pt x="789" y="1866"/>
                  </a:cubicBezTo>
                  <a:cubicBezTo>
                    <a:pt x="793" y="1873"/>
                    <a:pt x="797" y="1878"/>
                    <a:pt x="801" y="1883"/>
                  </a:cubicBezTo>
                  <a:cubicBezTo>
                    <a:pt x="793" y="1886"/>
                    <a:pt x="786" y="1888"/>
                    <a:pt x="779" y="1890"/>
                  </a:cubicBezTo>
                  <a:cubicBezTo>
                    <a:pt x="775" y="1885"/>
                    <a:pt x="772" y="1879"/>
                    <a:pt x="769" y="1874"/>
                  </a:cubicBezTo>
                  <a:close/>
                  <a:moveTo>
                    <a:pt x="793" y="1865"/>
                  </a:moveTo>
                  <a:cubicBezTo>
                    <a:pt x="801" y="1861"/>
                    <a:pt x="808" y="1857"/>
                    <a:pt x="815" y="1853"/>
                  </a:cubicBezTo>
                  <a:cubicBezTo>
                    <a:pt x="819" y="1860"/>
                    <a:pt x="823" y="1866"/>
                    <a:pt x="829" y="1870"/>
                  </a:cubicBezTo>
                  <a:cubicBezTo>
                    <a:pt x="821" y="1875"/>
                    <a:pt x="813" y="1879"/>
                    <a:pt x="805" y="1882"/>
                  </a:cubicBezTo>
                  <a:cubicBezTo>
                    <a:pt x="801" y="1877"/>
                    <a:pt x="797" y="1871"/>
                    <a:pt x="793" y="1865"/>
                  </a:cubicBezTo>
                  <a:close/>
                  <a:moveTo>
                    <a:pt x="818" y="1851"/>
                  </a:moveTo>
                  <a:cubicBezTo>
                    <a:pt x="825" y="1846"/>
                    <a:pt x="832" y="1841"/>
                    <a:pt x="838" y="1836"/>
                  </a:cubicBezTo>
                  <a:cubicBezTo>
                    <a:pt x="843" y="1845"/>
                    <a:pt x="848" y="1851"/>
                    <a:pt x="852" y="1855"/>
                  </a:cubicBezTo>
                  <a:cubicBezTo>
                    <a:pt x="845" y="1860"/>
                    <a:pt x="839" y="1865"/>
                    <a:pt x="832" y="1868"/>
                  </a:cubicBezTo>
                  <a:cubicBezTo>
                    <a:pt x="827" y="1864"/>
                    <a:pt x="822" y="1858"/>
                    <a:pt x="818" y="1851"/>
                  </a:cubicBezTo>
                  <a:close/>
                  <a:moveTo>
                    <a:pt x="841" y="1833"/>
                  </a:moveTo>
                  <a:cubicBezTo>
                    <a:pt x="848" y="1827"/>
                    <a:pt x="853" y="1820"/>
                    <a:pt x="858" y="1813"/>
                  </a:cubicBezTo>
                  <a:cubicBezTo>
                    <a:pt x="862" y="1822"/>
                    <a:pt x="867" y="1830"/>
                    <a:pt x="873" y="1837"/>
                  </a:cubicBezTo>
                  <a:cubicBezTo>
                    <a:pt x="869" y="1840"/>
                    <a:pt x="866" y="1844"/>
                    <a:pt x="862" y="1847"/>
                  </a:cubicBezTo>
                  <a:cubicBezTo>
                    <a:pt x="860" y="1849"/>
                    <a:pt x="858" y="1851"/>
                    <a:pt x="855" y="1853"/>
                  </a:cubicBezTo>
                  <a:cubicBezTo>
                    <a:pt x="851" y="1849"/>
                    <a:pt x="846" y="1842"/>
                    <a:pt x="841" y="1833"/>
                  </a:cubicBezTo>
                  <a:close/>
                  <a:moveTo>
                    <a:pt x="861" y="1810"/>
                  </a:moveTo>
                  <a:cubicBezTo>
                    <a:pt x="868" y="1800"/>
                    <a:pt x="873" y="1789"/>
                    <a:pt x="876" y="1779"/>
                  </a:cubicBezTo>
                  <a:cubicBezTo>
                    <a:pt x="878" y="1793"/>
                    <a:pt x="884" y="1802"/>
                    <a:pt x="891" y="1809"/>
                  </a:cubicBezTo>
                  <a:cubicBezTo>
                    <a:pt x="887" y="1818"/>
                    <a:pt x="882" y="1827"/>
                    <a:pt x="875" y="1834"/>
                  </a:cubicBezTo>
                  <a:cubicBezTo>
                    <a:pt x="869" y="1827"/>
                    <a:pt x="864" y="1819"/>
                    <a:pt x="861" y="1810"/>
                  </a:cubicBezTo>
                  <a:close/>
                  <a:moveTo>
                    <a:pt x="878" y="1762"/>
                  </a:moveTo>
                  <a:cubicBezTo>
                    <a:pt x="884" y="1762"/>
                    <a:pt x="889" y="1761"/>
                    <a:pt x="895" y="1760"/>
                  </a:cubicBezTo>
                  <a:cubicBezTo>
                    <a:pt x="900" y="1777"/>
                    <a:pt x="898" y="1792"/>
                    <a:pt x="893" y="1805"/>
                  </a:cubicBezTo>
                  <a:cubicBezTo>
                    <a:pt x="884" y="1796"/>
                    <a:pt x="878" y="1785"/>
                    <a:pt x="878" y="1762"/>
                  </a:cubicBezTo>
                  <a:close/>
                  <a:moveTo>
                    <a:pt x="925" y="1706"/>
                  </a:moveTo>
                  <a:cubicBezTo>
                    <a:pt x="926" y="1704"/>
                    <a:pt x="928" y="1701"/>
                    <a:pt x="929" y="1697"/>
                  </a:cubicBezTo>
                  <a:cubicBezTo>
                    <a:pt x="938" y="1720"/>
                    <a:pt x="938" y="1720"/>
                    <a:pt x="938" y="1720"/>
                  </a:cubicBezTo>
                  <a:cubicBezTo>
                    <a:pt x="935" y="1723"/>
                    <a:pt x="932" y="1726"/>
                    <a:pt x="929" y="1728"/>
                  </a:cubicBezTo>
                  <a:lnTo>
                    <a:pt x="925" y="1706"/>
                  </a:lnTo>
                  <a:close/>
                  <a:moveTo>
                    <a:pt x="926" y="1731"/>
                  </a:moveTo>
                  <a:cubicBezTo>
                    <a:pt x="923" y="1733"/>
                    <a:pt x="920" y="1735"/>
                    <a:pt x="917" y="1736"/>
                  </a:cubicBezTo>
                  <a:cubicBezTo>
                    <a:pt x="917" y="1719"/>
                    <a:pt x="917" y="1719"/>
                    <a:pt x="917" y="1719"/>
                  </a:cubicBezTo>
                  <a:cubicBezTo>
                    <a:pt x="919" y="1717"/>
                    <a:pt x="920" y="1714"/>
                    <a:pt x="922" y="1712"/>
                  </a:cubicBezTo>
                  <a:lnTo>
                    <a:pt x="926" y="1731"/>
                  </a:lnTo>
                  <a:close/>
                  <a:moveTo>
                    <a:pt x="932" y="1693"/>
                  </a:moveTo>
                  <a:cubicBezTo>
                    <a:pt x="933" y="1689"/>
                    <a:pt x="934" y="1686"/>
                    <a:pt x="936" y="1683"/>
                  </a:cubicBezTo>
                  <a:cubicBezTo>
                    <a:pt x="949" y="1707"/>
                    <a:pt x="949" y="1707"/>
                    <a:pt x="949" y="1707"/>
                  </a:cubicBezTo>
                  <a:cubicBezTo>
                    <a:pt x="947" y="1711"/>
                    <a:pt x="944" y="1714"/>
                    <a:pt x="941" y="1717"/>
                  </a:cubicBezTo>
                  <a:lnTo>
                    <a:pt x="932" y="1693"/>
                  </a:lnTo>
                  <a:close/>
                  <a:moveTo>
                    <a:pt x="938" y="1678"/>
                  </a:moveTo>
                  <a:cubicBezTo>
                    <a:pt x="939" y="1675"/>
                    <a:pt x="940" y="1672"/>
                    <a:pt x="941" y="1669"/>
                  </a:cubicBezTo>
                  <a:cubicBezTo>
                    <a:pt x="948" y="1678"/>
                    <a:pt x="948" y="1678"/>
                    <a:pt x="948" y="1678"/>
                  </a:cubicBezTo>
                  <a:cubicBezTo>
                    <a:pt x="948" y="1686"/>
                    <a:pt x="949" y="1694"/>
                    <a:pt x="950" y="1701"/>
                  </a:cubicBezTo>
                  <a:lnTo>
                    <a:pt x="938" y="1678"/>
                  </a:lnTo>
                  <a:close/>
                  <a:moveTo>
                    <a:pt x="948" y="1672"/>
                  </a:moveTo>
                  <a:cubicBezTo>
                    <a:pt x="943" y="1665"/>
                    <a:pt x="943" y="1665"/>
                    <a:pt x="943" y="1665"/>
                  </a:cubicBezTo>
                  <a:cubicBezTo>
                    <a:pt x="944" y="1662"/>
                    <a:pt x="945" y="1660"/>
                    <a:pt x="946" y="1658"/>
                  </a:cubicBezTo>
                  <a:cubicBezTo>
                    <a:pt x="946" y="1657"/>
                    <a:pt x="946" y="1656"/>
                    <a:pt x="946" y="1656"/>
                  </a:cubicBezTo>
                  <a:cubicBezTo>
                    <a:pt x="950" y="1660"/>
                    <a:pt x="950" y="1660"/>
                    <a:pt x="950" y="1660"/>
                  </a:cubicBezTo>
                  <a:cubicBezTo>
                    <a:pt x="949" y="1664"/>
                    <a:pt x="949" y="1668"/>
                    <a:pt x="948" y="1672"/>
                  </a:cubicBezTo>
                  <a:close/>
                  <a:moveTo>
                    <a:pt x="942" y="1656"/>
                  </a:moveTo>
                  <a:cubicBezTo>
                    <a:pt x="929" y="1692"/>
                    <a:pt x="916" y="1726"/>
                    <a:pt x="889" y="1739"/>
                  </a:cubicBezTo>
                  <a:cubicBezTo>
                    <a:pt x="912" y="1724"/>
                    <a:pt x="922" y="1694"/>
                    <a:pt x="934" y="1664"/>
                  </a:cubicBezTo>
                  <a:cubicBezTo>
                    <a:pt x="937" y="1653"/>
                    <a:pt x="941" y="1643"/>
                    <a:pt x="946" y="1632"/>
                  </a:cubicBezTo>
                  <a:cubicBezTo>
                    <a:pt x="947" y="1633"/>
                    <a:pt x="949" y="1633"/>
                    <a:pt x="951" y="1633"/>
                  </a:cubicBezTo>
                  <a:cubicBezTo>
                    <a:pt x="948" y="1641"/>
                    <a:pt x="945" y="1649"/>
                    <a:pt x="942" y="1656"/>
                  </a:cubicBezTo>
                  <a:close/>
                  <a:moveTo>
                    <a:pt x="914" y="1739"/>
                  </a:moveTo>
                  <a:cubicBezTo>
                    <a:pt x="911" y="1740"/>
                    <a:pt x="907" y="1742"/>
                    <a:pt x="904" y="1743"/>
                  </a:cubicBezTo>
                  <a:cubicBezTo>
                    <a:pt x="907" y="1731"/>
                    <a:pt x="907" y="1731"/>
                    <a:pt x="907" y="1731"/>
                  </a:cubicBezTo>
                  <a:cubicBezTo>
                    <a:pt x="909" y="1729"/>
                    <a:pt x="911" y="1727"/>
                    <a:pt x="913" y="1724"/>
                  </a:cubicBezTo>
                  <a:lnTo>
                    <a:pt x="914" y="1739"/>
                  </a:lnTo>
                  <a:close/>
                  <a:moveTo>
                    <a:pt x="902" y="1736"/>
                  </a:moveTo>
                  <a:cubicBezTo>
                    <a:pt x="900" y="1745"/>
                    <a:pt x="900" y="1745"/>
                    <a:pt x="900" y="1745"/>
                  </a:cubicBezTo>
                  <a:cubicBezTo>
                    <a:pt x="897" y="1746"/>
                    <a:pt x="894" y="1747"/>
                    <a:pt x="891" y="1747"/>
                  </a:cubicBezTo>
                  <a:cubicBezTo>
                    <a:pt x="894" y="1741"/>
                    <a:pt x="894" y="1741"/>
                    <a:pt x="894" y="1741"/>
                  </a:cubicBezTo>
                  <a:cubicBezTo>
                    <a:pt x="897" y="1740"/>
                    <a:pt x="899" y="1738"/>
                    <a:pt x="902" y="1736"/>
                  </a:cubicBezTo>
                  <a:close/>
                  <a:moveTo>
                    <a:pt x="888" y="1744"/>
                  </a:moveTo>
                  <a:cubicBezTo>
                    <a:pt x="886" y="1748"/>
                    <a:pt x="886" y="1748"/>
                    <a:pt x="886" y="1748"/>
                  </a:cubicBezTo>
                  <a:cubicBezTo>
                    <a:pt x="882" y="1749"/>
                    <a:pt x="878" y="1749"/>
                    <a:pt x="874" y="1749"/>
                  </a:cubicBezTo>
                  <a:cubicBezTo>
                    <a:pt x="879" y="1748"/>
                    <a:pt x="884" y="1746"/>
                    <a:pt x="888" y="1744"/>
                  </a:cubicBezTo>
                  <a:close/>
                  <a:moveTo>
                    <a:pt x="873" y="1743"/>
                  </a:moveTo>
                  <a:cubicBezTo>
                    <a:pt x="876" y="1741"/>
                    <a:pt x="878" y="1738"/>
                    <a:pt x="880" y="1736"/>
                  </a:cubicBezTo>
                  <a:cubicBezTo>
                    <a:pt x="886" y="1737"/>
                    <a:pt x="886" y="1737"/>
                    <a:pt x="886" y="1737"/>
                  </a:cubicBezTo>
                  <a:cubicBezTo>
                    <a:pt x="882" y="1739"/>
                    <a:pt x="878" y="1741"/>
                    <a:pt x="873" y="1743"/>
                  </a:cubicBezTo>
                  <a:close/>
                  <a:moveTo>
                    <a:pt x="882" y="1732"/>
                  </a:moveTo>
                  <a:cubicBezTo>
                    <a:pt x="883" y="1730"/>
                    <a:pt x="884" y="1728"/>
                    <a:pt x="885" y="1726"/>
                  </a:cubicBezTo>
                  <a:cubicBezTo>
                    <a:pt x="897" y="1727"/>
                    <a:pt x="897" y="1727"/>
                    <a:pt x="897" y="1727"/>
                  </a:cubicBezTo>
                  <a:cubicBezTo>
                    <a:pt x="895" y="1730"/>
                    <a:pt x="892" y="1732"/>
                    <a:pt x="890" y="1734"/>
                  </a:cubicBezTo>
                  <a:lnTo>
                    <a:pt x="882" y="1732"/>
                  </a:lnTo>
                  <a:close/>
                  <a:moveTo>
                    <a:pt x="930" y="1662"/>
                  </a:moveTo>
                  <a:cubicBezTo>
                    <a:pt x="929" y="1666"/>
                    <a:pt x="927" y="1670"/>
                    <a:pt x="926" y="1673"/>
                  </a:cubicBezTo>
                  <a:cubicBezTo>
                    <a:pt x="894" y="1672"/>
                    <a:pt x="894" y="1672"/>
                    <a:pt x="894" y="1672"/>
                  </a:cubicBezTo>
                  <a:cubicBezTo>
                    <a:pt x="895" y="1668"/>
                    <a:pt x="895" y="1664"/>
                    <a:pt x="896" y="1661"/>
                  </a:cubicBezTo>
                  <a:lnTo>
                    <a:pt x="930" y="1662"/>
                  </a:lnTo>
                  <a:close/>
                  <a:moveTo>
                    <a:pt x="897" y="1657"/>
                  </a:moveTo>
                  <a:cubicBezTo>
                    <a:pt x="898" y="1654"/>
                    <a:pt x="899" y="1650"/>
                    <a:pt x="900" y="1647"/>
                  </a:cubicBezTo>
                  <a:cubicBezTo>
                    <a:pt x="935" y="1649"/>
                    <a:pt x="935" y="1649"/>
                    <a:pt x="935" y="1649"/>
                  </a:cubicBezTo>
                  <a:cubicBezTo>
                    <a:pt x="934" y="1652"/>
                    <a:pt x="933" y="1655"/>
                    <a:pt x="931" y="1658"/>
                  </a:cubicBezTo>
                  <a:lnTo>
                    <a:pt x="897" y="1657"/>
                  </a:lnTo>
                  <a:close/>
                  <a:moveTo>
                    <a:pt x="925" y="1677"/>
                  </a:moveTo>
                  <a:cubicBezTo>
                    <a:pt x="923" y="1680"/>
                    <a:pt x="922" y="1684"/>
                    <a:pt x="921" y="1687"/>
                  </a:cubicBezTo>
                  <a:cubicBezTo>
                    <a:pt x="892" y="1686"/>
                    <a:pt x="892" y="1686"/>
                    <a:pt x="892" y="1686"/>
                  </a:cubicBezTo>
                  <a:cubicBezTo>
                    <a:pt x="893" y="1682"/>
                    <a:pt x="893" y="1679"/>
                    <a:pt x="894" y="1676"/>
                  </a:cubicBezTo>
                  <a:lnTo>
                    <a:pt x="925" y="1677"/>
                  </a:lnTo>
                  <a:close/>
                  <a:moveTo>
                    <a:pt x="919" y="1691"/>
                  </a:moveTo>
                  <a:cubicBezTo>
                    <a:pt x="918" y="1694"/>
                    <a:pt x="916" y="1697"/>
                    <a:pt x="915" y="1700"/>
                  </a:cubicBezTo>
                  <a:cubicBezTo>
                    <a:pt x="891" y="1698"/>
                    <a:pt x="891" y="1698"/>
                    <a:pt x="891" y="1698"/>
                  </a:cubicBezTo>
                  <a:cubicBezTo>
                    <a:pt x="891" y="1696"/>
                    <a:pt x="891" y="1694"/>
                    <a:pt x="891" y="1693"/>
                  </a:cubicBezTo>
                  <a:cubicBezTo>
                    <a:pt x="891" y="1692"/>
                    <a:pt x="892" y="1691"/>
                    <a:pt x="892" y="1689"/>
                  </a:cubicBezTo>
                  <a:lnTo>
                    <a:pt x="919" y="1691"/>
                  </a:lnTo>
                  <a:close/>
                  <a:moveTo>
                    <a:pt x="913" y="1704"/>
                  </a:moveTo>
                  <a:cubicBezTo>
                    <a:pt x="911" y="1707"/>
                    <a:pt x="910" y="1710"/>
                    <a:pt x="908" y="1713"/>
                  </a:cubicBezTo>
                  <a:cubicBezTo>
                    <a:pt x="889" y="1710"/>
                    <a:pt x="889" y="1710"/>
                    <a:pt x="889" y="1710"/>
                  </a:cubicBezTo>
                  <a:cubicBezTo>
                    <a:pt x="889" y="1707"/>
                    <a:pt x="890" y="1705"/>
                    <a:pt x="890" y="1702"/>
                  </a:cubicBezTo>
                  <a:lnTo>
                    <a:pt x="913" y="1704"/>
                  </a:lnTo>
                  <a:close/>
                  <a:moveTo>
                    <a:pt x="906" y="1716"/>
                  </a:moveTo>
                  <a:cubicBezTo>
                    <a:pt x="904" y="1719"/>
                    <a:pt x="902" y="1722"/>
                    <a:pt x="900" y="1724"/>
                  </a:cubicBezTo>
                  <a:cubicBezTo>
                    <a:pt x="886" y="1722"/>
                    <a:pt x="886" y="1722"/>
                    <a:pt x="886" y="1722"/>
                  </a:cubicBezTo>
                  <a:cubicBezTo>
                    <a:pt x="887" y="1719"/>
                    <a:pt x="888" y="1717"/>
                    <a:pt x="888" y="1714"/>
                  </a:cubicBezTo>
                  <a:lnTo>
                    <a:pt x="906" y="1716"/>
                  </a:lnTo>
                  <a:close/>
                  <a:moveTo>
                    <a:pt x="941" y="1633"/>
                  </a:moveTo>
                  <a:cubicBezTo>
                    <a:pt x="908" y="1629"/>
                    <a:pt x="908" y="1629"/>
                    <a:pt x="908" y="1629"/>
                  </a:cubicBezTo>
                  <a:cubicBezTo>
                    <a:pt x="909" y="1627"/>
                    <a:pt x="911" y="1624"/>
                    <a:pt x="912" y="1622"/>
                  </a:cubicBezTo>
                  <a:cubicBezTo>
                    <a:pt x="914" y="1622"/>
                    <a:pt x="916" y="1621"/>
                    <a:pt x="916" y="1621"/>
                  </a:cubicBezTo>
                  <a:cubicBezTo>
                    <a:pt x="919" y="1623"/>
                    <a:pt x="928" y="1629"/>
                    <a:pt x="942" y="1632"/>
                  </a:cubicBezTo>
                  <a:cubicBezTo>
                    <a:pt x="942" y="1632"/>
                    <a:pt x="941" y="1633"/>
                    <a:pt x="941" y="1633"/>
                  </a:cubicBezTo>
                  <a:close/>
                  <a:moveTo>
                    <a:pt x="940" y="1637"/>
                  </a:moveTo>
                  <a:cubicBezTo>
                    <a:pt x="938" y="1640"/>
                    <a:pt x="937" y="1643"/>
                    <a:pt x="936" y="1645"/>
                  </a:cubicBezTo>
                  <a:cubicBezTo>
                    <a:pt x="901" y="1643"/>
                    <a:pt x="901" y="1643"/>
                    <a:pt x="901" y="1643"/>
                  </a:cubicBezTo>
                  <a:cubicBezTo>
                    <a:pt x="903" y="1640"/>
                    <a:pt x="904" y="1636"/>
                    <a:pt x="906" y="1633"/>
                  </a:cubicBezTo>
                  <a:lnTo>
                    <a:pt x="940" y="1637"/>
                  </a:lnTo>
                  <a:close/>
                  <a:moveTo>
                    <a:pt x="948" y="1652"/>
                  </a:moveTo>
                  <a:cubicBezTo>
                    <a:pt x="949" y="1648"/>
                    <a:pt x="950" y="1645"/>
                    <a:pt x="951" y="1642"/>
                  </a:cubicBezTo>
                  <a:cubicBezTo>
                    <a:pt x="954" y="1645"/>
                    <a:pt x="954" y="1645"/>
                    <a:pt x="954" y="1645"/>
                  </a:cubicBezTo>
                  <a:cubicBezTo>
                    <a:pt x="953" y="1648"/>
                    <a:pt x="952" y="1652"/>
                    <a:pt x="951" y="1655"/>
                  </a:cubicBezTo>
                  <a:lnTo>
                    <a:pt x="948" y="1652"/>
                  </a:lnTo>
                  <a:close/>
                  <a:moveTo>
                    <a:pt x="953" y="1638"/>
                  </a:moveTo>
                  <a:cubicBezTo>
                    <a:pt x="954" y="1637"/>
                    <a:pt x="954" y="1635"/>
                    <a:pt x="955" y="1633"/>
                  </a:cubicBezTo>
                  <a:cubicBezTo>
                    <a:pt x="956" y="1633"/>
                    <a:pt x="958" y="1633"/>
                    <a:pt x="959" y="1633"/>
                  </a:cubicBezTo>
                  <a:cubicBezTo>
                    <a:pt x="958" y="1636"/>
                    <a:pt x="957" y="1639"/>
                    <a:pt x="956" y="1641"/>
                  </a:cubicBezTo>
                  <a:lnTo>
                    <a:pt x="953" y="1638"/>
                  </a:lnTo>
                  <a:close/>
                  <a:moveTo>
                    <a:pt x="657" y="1661"/>
                  </a:moveTo>
                  <a:cubicBezTo>
                    <a:pt x="656" y="1657"/>
                    <a:pt x="655" y="1653"/>
                    <a:pt x="654" y="1649"/>
                  </a:cubicBezTo>
                  <a:cubicBezTo>
                    <a:pt x="658" y="1646"/>
                    <a:pt x="658" y="1646"/>
                    <a:pt x="658" y="1646"/>
                  </a:cubicBezTo>
                  <a:cubicBezTo>
                    <a:pt x="657" y="1651"/>
                    <a:pt x="657" y="1656"/>
                    <a:pt x="657" y="1661"/>
                  </a:cubicBezTo>
                  <a:close/>
                  <a:moveTo>
                    <a:pt x="654" y="1644"/>
                  </a:moveTo>
                  <a:cubicBezTo>
                    <a:pt x="654" y="1641"/>
                    <a:pt x="654" y="1638"/>
                    <a:pt x="654" y="1635"/>
                  </a:cubicBezTo>
                  <a:cubicBezTo>
                    <a:pt x="662" y="1630"/>
                    <a:pt x="662" y="1630"/>
                    <a:pt x="662" y="1630"/>
                  </a:cubicBezTo>
                  <a:cubicBezTo>
                    <a:pt x="661" y="1633"/>
                    <a:pt x="660" y="1636"/>
                    <a:pt x="659" y="1640"/>
                  </a:cubicBezTo>
                  <a:lnTo>
                    <a:pt x="654" y="1644"/>
                  </a:lnTo>
                  <a:close/>
                  <a:moveTo>
                    <a:pt x="770" y="1533"/>
                  </a:moveTo>
                  <a:cubicBezTo>
                    <a:pt x="768" y="1535"/>
                    <a:pt x="766" y="1537"/>
                    <a:pt x="763" y="1539"/>
                  </a:cubicBezTo>
                  <a:cubicBezTo>
                    <a:pt x="741" y="1525"/>
                    <a:pt x="741" y="1525"/>
                    <a:pt x="741" y="1525"/>
                  </a:cubicBezTo>
                  <a:cubicBezTo>
                    <a:pt x="744" y="1524"/>
                    <a:pt x="747" y="1523"/>
                    <a:pt x="749" y="1522"/>
                  </a:cubicBezTo>
                  <a:lnTo>
                    <a:pt x="770" y="1533"/>
                  </a:lnTo>
                  <a:close/>
                  <a:moveTo>
                    <a:pt x="754" y="1520"/>
                  </a:moveTo>
                  <a:cubicBezTo>
                    <a:pt x="757" y="1519"/>
                    <a:pt x="760" y="1519"/>
                    <a:pt x="762" y="1518"/>
                  </a:cubicBezTo>
                  <a:cubicBezTo>
                    <a:pt x="769" y="1519"/>
                    <a:pt x="774" y="1519"/>
                    <a:pt x="777" y="1519"/>
                  </a:cubicBezTo>
                  <a:cubicBezTo>
                    <a:pt x="777" y="1521"/>
                    <a:pt x="777" y="1523"/>
                    <a:pt x="777" y="1525"/>
                  </a:cubicBezTo>
                  <a:cubicBezTo>
                    <a:pt x="776" y="1527"/>
                    <a:pt x="774" y="1528"/>
                    <a:pt x="773" y="1530"/>
                  </a:cubicBezTo>
                  <a:lnTo>
                    <a:pt x="754" y="1520"/>
                  </a:lnTo>
                  <a:close/>
                  <a:moveTo>
                    <a:pt x="760" y="1541"/>
                  </a:moveTo>
                  <a:cubicBezTo>
                    <a:pt x="758" y="1543"/>
                    <a:pt x="755" y="1545"/>
                    <a:pt x="753" y="1547"/>
                  </a:cubicBezTo>
                  <a:cubicBezTo>
                    <a:pt x="728" y="1532"/>
                    <a:pt x="728" y="1532"/>
                    <a:pt x="728" y="1532"/>
                  </a:cubicBezTo>
                  <a:cubicBezTo>
                    <a:pt x="731" y="1530"/>
                    <a:pt x="734" y="1528"/>
                    <a:pt x="737" y="1527"/>
                  </a:cubicBezTo>
                  <a:lnTo>
                    <a:pt x="760" y="1541"/>
                  </a:lnTo>
                  <a:close/>
                  <a:moveTo>
                    <a:pt x="750" y="1550"/>
                  </a:moveTo>
                  <a:cubicBezTo>
                    <a:pt x="747" y="1552"/>
                    <a:pt x="745" y="1554"/>
                    <a:pt x="742" y="1555"/>
                  </a:cubicBezTo>
                  <a:cubicBezTo>
                    <a:pt x="716" y="1539"/>
                    <a:pt x="716" y="1539"/>
                    <a:pt x="716" y="1539"/>
                  </a:cubicBezTo>
                  <a:cubicBezTo>
                    <a:pt x="719" y="1537"/>
                    <a:pt x="721" y="1535"/>
                    <a:pt x="724" y="1534"/>
                  </a:cubicBezTo>
                  <a:lnTo>
                    <a:pt x="750" y="1550"/>
                  </a:lnTo>
                  <a:close/>
                  <a:moveTo>
                    <a:pt x="739" y="1558"/>
                  </a:moveTo>
                  <a:cubicBezTo>
                    <a:pt x="736" y="1560"/>
                    <a:pt x="734" y="1562"/>
                    <a:pt x="731" y="1564"/>
                  </a:cubicBezTo>
                  <a:cubicBezTo>
                    <a:pt x="702" y="1550"/>
                    <a:pt x="702" y="1550"/>
                    <a:pt x="702" y="1550"/>
                  </a:cubicBezTo>
                  <a:cubicBezTo>
                    <a:pt x="706" y="1547"/>
                    <a:pt x="709" y="1544"/>
                    <a:pt x="713" y="1541"/>
                  </a:cubicBezTo>
                  <a:lnTo>
                    <a:pt x="739" y="1558"/>
                  </a:lnTo>
                  <a:close/>
                  <a:moveTo>
                    <a:pt x="727" y="1566"/>
                  </a:moveTo>
                  <a:cubicBezTo>
                    <a:pt x="727" y="1567"/>
                    <a:pt x="726" y="1567"/>
                    <a:pt x="726" y="1568"/>
                  </a:cubicBezTo>
                  <a:cubicBezTo>
                    <a:pt x="724" y="1569"/>
                    <a:pt x="722" y="1571"/>
                    <a:pt x="720" y="1572"/>
                  </a:cubicBezTo>
                  <a:cubicBezTo>
                    <a:pt x="691" y="1561"/>
                    <a:pt x="691" y="1561"/>
                    <a:pt x="691" y="1561"/>
                  </a:cubicBezTo>
                  <a:cubicBezTo>
                    <a:pt x="693" y="1558"/>
                    <a:pt x="696" y="1555"/>
                    <a:pt x="699" y="1552"/>
                  </a:cubicBezTo>
                  <a:lnTo>
                    <a:pt x="727" y="1566"/>
                  </a:lnTo>
                  <a:close/>
                  <a:moveTo>
                    <a:pt x="716" y="1575"/>
                  </a:moveTo>
                  <a:cubicBezTo>
                    <a:pt x="713" y="1577"/>
                    <a:pt x="711" y="1579"/>
                    <a:pt x="708" y="1581"/>
                  </a:cubicBezTo>
                  <a:cubicBezTo>
                    <a:pt x="679" y="1574"/>
                    <a:pt x="679" y="1574"/>
                    <a:pt x="679" y="1574"/>
                  </a:cubicBezTo>
                  <a:cubicBezTo>
                    <a:pt x="682" y="1570"/>
                    <a:pt x="685" y="1567"/>
                    <a:pt x="688" y="1564"/>
                  </a:cubicBezTo>
                  <a:lnTo>
                    <a:pt x="716" y="1575"/>
                  </a:lnTo>
                  <a:close/>
                  <a:moveTo>
                    <a:pt x="704" y="1584"/>
                  </a:moveTo>
                  <a:cubicBezTo>
                    <a:pt x="701" y="1586"/>
                    <a:pt x="698" y="1588"/>
                    <a:pt x="696" y="1590"/>
                  </a:cubicBezTo>
                  <a:cubicBezTo>
                    <a:pt x="670" y="1588"/>
                    <a:pt x="670" y="1588"/>
                    <a:pt x="670" y="1588"/>
                  </a:cubicBezTo>
                  <a:cubicBezTo>
                    <a:pt x="672" y="1584"/>
                    <a:pt x="674" y="1581"/>
                    <a:pt x="677" y="1577"/>
                  </a:cubicBezTo>
                  <a:lnTo>
                    <a:pt x="704" y="1584"/>
                  </a:lnTo>
                  <a:close/>
                  <a:moveTo>
                    <a:pt x="692" y="1594"/>
                  </a:moveTo>
                  <a:cubicBezTo>
                    <a:pt x="689" y="1596"/>
                    <a:pt x="687" y="1598"/>
                    <a:pt x="684" y="1600"/>
                  </a:cubicBezTo>
                  <a:cubicBezTo>
                    <a:pt x="662" y="1602"/>
                    <a:pt x="662" y="1602"/>
                    <a:pt x="662" y="1602"/>
                  </a:cubicBezTo>
                  <a:cubicBezTo>
                    <a:pt x="664" y="1598"/>
                    <a:pt x="666" y="1595"/>
                    <a:pt x="668" y="1591"/>
                  </a:cubicBezTo>
                  <a:lnTo>
                    <a:pt x="692" y="1594"/>
                  </a:lnTo>
                  <a:close/>
                  <a:moveTo>
                    <a:pt x="680" y="1605"/>
                  </a:moveTo>
                  <a:cubicBezTo>
                    <a:pt x="678" y="1607"/>
                    <a:pt x="676" y="1609"/>
                    <a:pt x="674" y="1611"/>
                  </a:cubicBezTo>
                  <a:cubicBezTo>
                    <a:pt x="657" y="1616"/>
                    <a:pt x="657" y="1616"/>
                    <a:pt x="657" y="1616"/>
                  </a:cubicBezTo>
                  <a:cubicBezTo>
                    <a:pt x="658" y="1612"/>
                    <a:pt x="659" y="1609"/>
                    <a:pt x="661" y="1606"/>
                  </a:cubicBezTo>
                  <a:lnTo>
                    <a:pt x="680" y="1605"/>
                  </a:lnTo>
                  <a:close/>
                  <a:moveTo>
                    <a:pt x="670" y="1616"/>
                  </a:moveTo>
                  <a:cubicBezTo>
                    <a:pt x="668" y="1619"/>
                    <a:pt x="667" y="1622"/>
                    <a:pt x="665" y="1624"/>
                  </a:cubicBezTo>
                  <a:cubicBezTo>
                    <a:pt x="654" y="1630"/>
                    <a:pt x="654" y="1630"/>
                    <a:pt x="654" y="1630"/>
                  </a:cubicBezTo>
                  <a:cubicBezTo>
                    <a:pt x="655" y="1627"/>
                    <a:pt x="655" y="1623"/>
                    <a:pt x="656" y="1620"/>
                  </a:cubicBezTo>
                  <a:lnTo>
                    <a:pt x="670" y="1616"/>
                  </a:lnTo>
                  <a:close/>
                  <a:moveTo>
                    <a:pt x="728" y="1571"/>
                  </a:moveTo>
                  <a:cubicBezTo>
                    <a:pt x="745" y="1558"/>
                    <a:pt x="763" y="1545"/>
                    <a:pt x="778" y="1530"/>
                  </a:cubicBezTo>
                  <a:cubicBezTo>
                    <a:pt x="778" y="1531"/>
                    <a:pt x="778" y="1532"/>
                    <a:pt x="779" y="1533"/>
                  </a:cubicBezTo>
                  <a:cubicBezTo>
                    <a:pt x="764" y="1552"/>
                    <a:pt x="743" y="1566"/>
                    <a:pt x="723" y="1581"/>
                  </a:cubicBezTo>
                  <a:cubicBezTo>
                    <a:pt x="696" y="1600"/>
                    <a:pt x="671" y="1618"/>
                    <a:pt x="662" y="1644"/>
                  </a:cubicBezTo>
                  <a:cubicBezTo>
                    <a:pt x="668" y="1614"/>
                    <a:pt x="697" y="1593"/>
                    <a:pt x="728" y="1571"/>
                  </a:cubicBezTo>
                  <a:close/>
                  <a:moveTo>
                    <a:pt x="665" y="1647"/>
                  </a:moveTo>
                  <a:cubicBezTo>
                    <a:pt x="668" y="1651"/>
                    <a:pt x="668" y="1651"/>
                    <a:pt x="668" y="1651"/>
                  </a:cubicBezTo>
                  <a:cubicBezTo>
                    <a:pt x="666" y="1654"/>
                    <a:pt x="664" y="1657"/>
                    <a:pt x="663" y="1660"/>
                  </a:cubicBezTo>
                  <a:cubicBezTo>
                    <a:pt x="663" y="1655"/>
                    <a:pt x="664" y="1651"/>
                    <a:pt x="665" y="1647"/>
                  </a:cubicBezTo>
                  <a:close/>
                  <a:moveTo>
                    <a:pt x="667" y="1642"/>
                  </a:moveTo>
                  <a:cubicBezTo>
                    <a:pt x="668" y="1639"/>
                    <a:pt x="670" y="1636"/>
                    <a:pt x="671" y="1633"/>
                  </a:cubicBezTo>
                  <a:cubicBezTo>
                    <a:pt x="676" y="1644"/>
                    <a:pt x="676" y="1644"/>
                    <a:pt x="676" y="1644"/>
                  </a:cubicBezTo>
                  <a:cubicBezTo>
                    <a:pt x="674" y="1645"/>
                    <a:pt x="672" y="1647"/>
                    <a:pt x="671" y="1648"/>
                  </a:cubicBezTo>
                  <a:lnTo>
                    <a:pt x="667" y="1642"/>
                  </a:lnTo>
                  <a:close/>
                  <a:moveTo>
                    <a:pt x="674" y="1629"/>
                  </a:moveTo>
                  <a:cubicBezTo>
                    <a:pt x="676" y="1627"/>
                    <a:pt x="678" y="1624"/>
                    <a:pt x="680" y="1622"/>
                  </a:cubicBezTo>
                  <a:cubicBezTo>
                    <a:pt x="687" y="1638"/>
                    <a:pt x="687" y="1638"/>
                    <a:pt x="687" y="1638"/>
                  </a:cubicBezTo>
                  <a:cubicBezTo>
                    <a:pt x="684" y="1639"/>
                    <a:pt x="682" y="1640"/>
                    <a:pt x="679" y="1642"/>
                  </a:cubicBezTo>
                  <a:lnTo>
                    <a:pt x="674" y="1629"/>
                  </a:lnTo>
                  <a:close/>
                  <a:moveTo>
                    <a:pt x="683" y="1619"/>
                  </a:moveTo>
                  <a:cubicBezTo>
                    <a:pt x="685" y="1616"/>
                    <a:pt x="687" y="1614"/>
                    <a:pt x="690" y="1611"/>
                  </a:cubicBezTo>
                  <a:cubicBezTo>
                    <a:pt x="698" y="1633"/>
                    <a:pt x="698" y="1633"/>
                    <a:pt x="698" y="1633"/>
                  </a:cubicBezTo>
                  <a:cubicBezTo>
                    <a:pt x="695" y="1634"/>
                    <a:pt x="693" y="1635"/>
                    <a:pt x="690" y="1636"/>
                  </a:cubicBezTo>
                  <a:lnTo>
                    <a:pt x="683" y="1619"/>
                  </a:lnTo>
                  <a:close/>
                  <a:moveTo>
                    <a:pt x="693" y="1609"/>
                  </a:moveTo>
                  <a:cubicBezTo>
                    <a:pt x="695" y="1606"/>
                    <a:pt x="698" y="1604"/>
                    <a:pt x="701" y="1602"/>
                  </a:cubicBezTo>
                  <a:cubicBezTo>
                    <a:pt x="709" y="1628"/>
                    <a:pt x="709" y="1628"/>
                    <a:pt x="709" y="1628"/>
                  </a:cubicBezTo>
                  <a:cubicBezTo>
                    <a:pt x="708" y="1628"/>
                    <a:pt x="707" y="1629"/>
                    <a:pt x="706" y="1629"/>
                  </a:cubicBezTo>
                  <a:cubicBezTo>
                    <a:pt x="705" y="1630"/>
                    <a:pt x="703" y="1630"/>
                    <a:pt x="702" y="1631"/>
                  </a:cubicBezTo>
                  <a:lnTo>
                    <a:pt x="693" y="1609"/>
                  </a:lnTo>
                  <a:close/>
                  <a:moveTo>
                    <a:pt x="704" y="1600"/>
                  </a:moveTo>
                  <a:cubicBezTo>
                    <a:pt x="707" y="1597"/>
                    <a:pt x="710" y="1595"/>
                    <a:pt x="713" y="1593"/>
                  </a:cubicBezTo>
                  <a:cubicBezTo>
                    <a:pt x="722" y="1622"/>
                    <a:pt x="722" y="1622"/>
                    <a:pt x="722" y="1622"/>
                  </a:cubicBezTo>
                  <a:cubicBezTo>
                    <a:pt x="719" y="1624"/>
                    <a:pt x="716" y="1625"/>
                    <a:pt x="713" y="1627"/>
                  </a:cubicBezTo>
                  <a:lnTo>
                    <a:pt x="704" y="1600"/>
                  </a:lnTo>
                  <a:close/>
                  <a:moveTo>
                    <a:pt x="716" y="1591"/>
                  </a:moveTo>
                  <a:cubicBezTo>
                    <a:pt x="719" y="1588"/>
                    <a:pt x="722" y="1586"/>
                    <a:pt x="725" y="1584"/>
                  </a:cubicBezTo>
                  <a:cubicBezTo>
                    <a:pt x="736" y="1616"/>
                    <a:pt x="736" y="1616"/>
                    <a:pt x="736" y="1616"/>
                  </a:cubicBezTo>
                  <a:cubicBezTo>
                    <a:pt x="733" y="1618"/>
                    <a:pt x="729" y="1619"/>
                    <a:pt x="726" y="1621"/>
                  </a:cubicBezTo>
                  <a:lnTo>
                    <a:pt x="716" y="1591"/>
                  </a:lnTo>
                  <a:close/>
                  <a:moveTo>
                    <a:pt x="729" y="1581"/>
                  </a:moveTo>
                  <a:cubicBezTo>
                    <a:pt x="731" y="1580"/>
                    <a:pt x="734" y="1578"/>
                    <a:pt x="737" y="1576"/>
                  </a:cubicBezTo>
                  <a:cubicBezTo>
                    <a:pt x="748" y="1609"/>
                    <a:pt x="748" y="1609"/>
                    <a:pt x="748" y="1609"/>
                  </a:cubicBezTo>
                  <a:cubicBezTo>
                    <a:pt x="745" y="1610"/>
                    <a:pt x="742" y="1612"/>
                    <a:pt x="739" y="1614"/>
                  </a:cubicBezTo>
                  <a:lnTo>
                    <a:pt x="729" y="1581"/>
                  </a:lnTo>
                  <a:close/>
                  <a:moveTo>
                    <a:pt x="740" y="1573"/>
                  </a:moveTo>
                  <a:cubicBezTo>
                    <a:pt x="742" y="1571"/>
                    <a:pt x="745" y="1570"/>
                    <a:pt x="747" y="1568"/>
                  </a:cubicBezTo>
                  <a:cubicBezTo>
                    <a:pt x="760" y="1599"/>
                    <a:pt x="760" y="1599"/>
                    <a:pt x="760" y="1599"/>
                  </a:cubicBezTo>
                  <a:cubicBezTo>
                    <a:pt x="757" y="1602"/>
                    <a:pt x="754" y="1604"/>
                    <a:pt x="751" y="1606"/>
                  </a:cubicBezTo>
                  <a:lnTo>
                    <a:pt x="740" y="1573"/>
                  </a:lnTo>
                  <a:close/>
                  <a:moveTo>
                    <a:pt x="750" y="1565"/>
                  </a:moveTo>
                  <a:cubicBezTo>
                    <a:pt x="753" y="1563"/>
                    <a:pt x="755" y="1562"/>
                    <a:pt x="757" y="1560"/>
                  </a:cubicBezTo>
                  <a:cubicBezTo>
                    <a:pt x="770" y="1589"/>
                    <a:pt x="770" y="1589"/>
                    <a:pt x="770" y="1589"/>
                  </a:cubicBezTo>
                  <a:cubicBezTo>
                    <a:pt x="768" y="1591"/>
                    <a:pt x="766" y="1594"/>
                    <a:pt x="763" y="1596"/>
                  </a:cubicBezTo>
                  <a:lnTo>
                    <a:pt x="750" y="1565"/>
                  </a:lnTo>
                  <a:close/>
                  <a:moveTo>
                    <a:pt x="761" y="1557"/>
                  </a:moveTo>
                  <a:cubicBezTo>
                    <a:pt x="763" y="1555"/>
                    <a:pt x="764" y="1553"/>
                    <a:pt x="766" y="1552"/>
                  </a:cubicBezTo>
                  <a:cubicBezTo>
                    <a:pt x="778" y="1577"/>
                    <a:pt x="778" y="1577"/>
                    <a:pt x="778" y="1577"/>
                  </a:cubicBezTo>
                  <a:cubicBezTo>
                    <a:pt x="777" y="1580"/>
                    <a:pt x="775" y="1583"/>
                    <a:pt x="773" y="1585"/>
                  </a:cubicBezTo>
                  <a:lnTo>
                    <a:pt x="761" y="1557"/>
                  </a:lnTo>
                  <a:close/>
                  <a:moveTo>
                    <a:pt x="769" y="1549"/>
                  </a:moveTo>
                  <a:cubicBezTo>
                    <a:pt x="771" y="1547"/>
                    <a:pt x="774" y="1545"/>
                    <a:pt x="776" y="1542"/>
                  </a:cubicBezTo>
                  <a:cubicBezTo>
                    <a:pt x="786" y="1563"/>
                    <a:pt x="786" y="1563"/>
                    <a:pt x="786" y="1563"/>
                  </a:cubicBezTo>
                  <a:cubicBezTo>
                    <a:pt x="784" y="1566"/>
                    <a:pt x="782" y="1570"/>
                    <a:pt x="781" y="1573"/>
                  </a:cubicBezTo>
                  <a:lnTo>
                    <a:pt x="769" y="1549"/>
                  </a:lnTo>
                  <a:close/>
                  <a:moveTo>
                    <a:pt x="778" y="1539"/>
                  </a:moveTo>
                  <a:cubicBezTo>
                    <a:pt x="779" y="1538"/>
                    <a:pt x="779" y="1538"/>
                    <a:pt x="780" y="1537"/>
                  </a:cubicBezTo>
                  <a:cubicBezTo>
                    <a:pt x="782" y="1542"/>
                    <a:pt x="784" y="1548"/>
                    <a:pt x="789" y="1555"/>
                  </a:cubicBezTo>
                  <a:cubicBezTo>
                    <a:pt x="788" y="1556"/>
                    <a:pt x="788" y="1557"/>
                    <a:pt x="788" y="1558"/>
                  </a:cubicBezTo>
                  <a:lnTo>
                    <a:pt x="778" y="1539"/>
                  </a:lnTo>
                  <a:close/>
                  <a:moveTo>
                    <a:pt x="694" y="1527"/>
                  </a:moveTo>
                  <a:cubicBezTo>
                    <a:pt x="692" y="1522"/>
                    <a:pt x="687" y="1519"/>
                    <a:pt x="682" y="1519"/>
                  </a:cubicBezTo>
                  <a:cubicBezTo>
                    <a:pt x="690" y="1516"/>
                    <a:pt x="704" y="1514"/>
                    <a:pt x="725" y="1519"/>
                  </a:cubicBezTo>
                  <a:cubicBezTo>
                    <a:pt x="715" y="1523"/>
                    <a:pt x="705" y="1530"/>
                    <a:pt x="696" y="1537"/>
                  </a:cubicBezTo>
                  <a:cubicBezTo>
                    <a:pt x="697" y="1533"/>
                    <a:pt x="696" y="1530"/>
                    <a:pt x="694" y="1527"/>
                  </a:cubicBezTo>
                  <a:close/>
                  <a:moveTo>
                    <a:pt x="673" y="1521"/>
                  </a:moveTo>
                  <a:cubicBezTo>
                    <a:pt x="670" y="1524"/>
                    <a:pt x="669" y="1528"/>
                    <a:pt x="670" y="1532"/>
                  </a:cubicBezTo>
                  <a:cubicBezTo>
                    <a:pt x="671" y="1533"/>
                    <a:pt x="671" y="1533"/>
                    <a:pt x="672" y="1533"/>
                  </a:cubicBezTo>
                  <a:cubicBezTo>
                    <a:pt x="673" y="1533"/>
                    <a:pt x="674" y="1532"/>
                    <a:pt x="674" y="1531"/>
                  </a:cubicBezTo>
                  <a:cubicBezTo>
                    <a:pt x="674" y="1528"/>
                    <a:pt x="676" y="1525"/>
                    <a:pt x="680" y="1524"/>
                  </a:cubicBezTo>
                  <a:cubicBezTo>
                    <a:pt x="683" y="1523"/>
                    <a:pt x="688" y="1524"/>
                    <a:pt x="691" y="1529"/>
                  </a:cubicBezTo>
                  <a:cubicBezTo>
                    <a:pt x="694" y="1534"/>
                    <a:pt x="692" y="1539"/>
                    <a:pt x="689" y="1542"/>
                  </a:cubicBezTo>
                  <a:cubicBezTo>
                    <a:pt x="686" y="1546"/>
                    <a:pt x="680" y="1549"/>
                    <a:pt x="674" y="1546"/>
                  </a:cubicBezTo>
                  <a:cubicBezTo>
                    <a:pt x="663" y="1540"/>
                    <a:pt x="660" y="1530"/>
                    <a:pt x="664" y="1521"/>
                  </a:cubicBezTo>
                  <a:cubicBezTo>
                    <a:pt x="671" y="1505"/>
                    <a:pt x="698" y="1497"/>
                    <a:pt x="739" y="1513"/>
                  </a:cubicBezTo>
                  <a:cubicBezTo>
                    <a:pt x="736" y="1514"/>
                    <a:pt x="733" y="1515"/>
                    <a:pt x="731" y="1516"/>
                  </a:cubicBezTo>
                  <a:cubicBezTo>
                    <a:pt x="691" y="1506"/>
                    <a:pt x="677" y="1517"/>
                    <a:pt x="673" y="1521"/>
                  </a:cubicBezTo>
                  <a:close/>
                  <a:moveTo>
                    <a:pt x="549" y="1665"/>
                  </a:moveTo>
                  <a:cubicBezTo>
                    <a:pt x="548" y="1665"/>
                    <a:pt x="548" y="1665"/>
                    <a:pt x="547" y="1665"/>
                  </a:cubicBezTo>
                  <a:cubicBezTo>
                    <a:pt x="533" y="1673"/>
                    <a:pt x="521" y="1663"/>
                    <a:pt x="519" y="1661"/>
                  </a:cubicBezTo>
                  <a:cubicBezTo>
                    <a:pt x="519" y="1661"/>
                    <a:pt x="519" y="1661"/>
                    <a:pt x="519" y="1661"/>
                  </a:cubicBezTo>
                  <a:cubicBezTo>
                    <a:pt x="519" y="1661"/>
                    <a:pt x="519" y="1661"/>
                    <a:pt x="519" y="1661"/>
                  </a:cubicBezTo>
                  <a:cubicBezTo>
                    <a:pt x="517" y="1658"/>
                    <a:pt x="507" y="1647"/>
                    <a:pt x="515" y="1633"/>
                  </a:cubicBezTo>
                  <a:cubicBezTo>
                    <a:pt x="515" y="1632"/>
                    <a:pt x="515" y="1631"/>
                    <a:pt x="514" y="1631"/>
                  </a:cubicBezTo>
                  <a:cubicBezTo>
                    <a:pt x="514" y="1630"/>
                    <a:pt x="513" y="1630"/>
                    <a:pt x="513" y="1630"/>
                  </a:cubicBezTo>
                  <a:cubicBezTo>
                    <a:pt x="503" y="1631"/>
                    <a:pt x="496" y="1625"/>
                    <a:pt x="492" y="1618"/>
                  </a:cubicBezTo>
                  <a:cubicBezTo>
                    <a:pt x="489" y="1612"/>
                    <a:pt x="488" y="1602"/>
                    <a:pt x="495" y="1594"/>
                  </a:cubicBezTo>
                  <a:cubicBezTo>
                    <a:pt x="496" y="1594"/>
                    <a:pt x="496" y="1593"/>
                    <a:pt x="496" y="1592"/>
                  </a:cubicBezTo>
                  <a:cubicBezTo>
                    <a:pt x="496" y="1592"/>
                    <a:pt x="495" y="1591"/>
                    <a:pt x="495" y="1591"/>
                  </a:cubicBezTo>
                  <a:cubicBezTo>
                    <a:pt x="486" y="1587"/>
                    <a:pt x="479" y="1578"/>
                    <a:pt x="479" y="1568"/>
                  </a:cubicBezTo>
                  <a:cubicBezTo>
                    <a:pt x="478" y="1560"/>
                    <a:pt x="480" y="1545"/>
                    <a:pt x="503" y="1530"/>
                  </a:cubicBezTo>
                  <a:cubicBezTo>
                    <a:pt x="513" y="1536"/>
                    <a:pt x="525" y="1539"/>
                    <a:pt x="538" y="1539"/>
                  </a:cubicBezTo>
                  <a:cubicBezTo>
                    <a:pt x="539" y="1539"/>
                    <a:pt x="540" y="1539"/>
                    <a:pt x="540" y="1539"/>
                  </a:cubicBezTo>
                  <a:cubicBezTo>
                    <a:pt x="523" y="1545"/>
                    <a:pt x="500" y="1555"/>
                    <a:pt x="495" y="1564"/>
                  </a:cubicBezTo>
                  <a:cubicBezTo>
                    <a:pt x="494" y="1566"/>
                    <a:pt x="494" y="1568"/>
                    <a:pt x="494" y="1570"/>
                  </a:cubicBezTo>
                  <a:cubicBezTo>
                    <a:pt x="495" y="1572"/>
                    <a:pt x="497" y="1574"/>
                    <a:pt x="499" y="1575"/>
                  </a:cubicBezTo>
                  <a:cubicBezTo>
                    <a:pt x="509" y="1579"/>
                    <a:pt x="536" y="1571"/>
                    <a:pt x="560" y="1561"/>
                  </a:cubicBezTo>
                  <a:cubicBezTo>
                    <a:pt x="537" y="1575"/>
                    <a:pt x="512" y="1592"/>
                    <a:pt x="509" y="1603"/>
                  </a:cubicBezTo>
                  <a:cubicBezTo>
                    <a:pt x="508" y="1606"/>
                    <a:pt x="508" y="1609"/>
                    <a:pt x="509" y="1611"/>
                  </a:cubicBezTo>
                  <a:cubicBezTo>
                    <a:pt x="511" y="1613"/>
                    <a:pt x="512" y="1614"/>
                    <a:pt x="515" y="1614"/>
                  </a:cubicBezTo>
                  <a:cubicBezTo>
                    <a:pt x="526" y="1616"/>
                    <a:pt x="549" y="1603"/>
                    <a:pt x="570" y="1588"/>
                  </a:cubicBezTo>
                  <a:cubicBezTo>
                    <a:pt x="550" y="1607"/>
                    <a:pt x="531" y="1628"/>
                    <a:pt x="530" y="1640"/>
                  </a:cubicBezTo>
                  <a:cubicBezTo>
                    <a:pt x="530" y="1643"/>
                    <a:pt x="531" y="1645"/>
                    <a:pt x="533" y="1647"/>
                  </a:cubicBezTo>
                  <a:cubicBezTo>
                    <a:pt x="534" y="1649"/>
                    <a:pt x="537" y="1650"/>
                    <a:pt x="539" y="1650"/>
                  </a:cubicBezTo>
                  <a:cubicBezTo>
                    <a:pt x="551" y="1649"/>
                    <a:pt x="573" y="1630"/>
                    <a:pt x="592" y="1609"/>
                  </a:cubicBezTo>
                  <a:cubicBezTo>
                    <a:pt x="577" y="1631"/>
                    <a:pt x="563" y="1654"/>
                    <a:pt x="565" y="1665"/>
                  </a:cubicBezTo>
                  <a:cubicBezTo>
                    <a:pt x="566" y="1667"/>
                    <a:pt x="567" y="1669"/>
                    <a:pt x="569" y="1670"/>
                  </a:cubicBezTo>
                  <a:cubicBezTo>
                    <a:pt x="571" y="1672"/>
                    <a:pt x="574" y="1672"/>
                    <a:pt x="576" y="1671"/>
                  </a:cubicBezTo>
                  <a:cubicBezTo>
                    <a:pt x="588" y="1667"/>
                    <a:pt x="605" y="1643"/>
                    <a:pt x="619" y="1619"/>
                  </a:cubicBezTo>
                  <a:cubicBezTo>
                    <a:pt x="609" y="1644"/>
                    <a:pt x="601" y="1670"/>
                    <a:pt x="605" y="1681"/>
                  </a:cubicBezTo>
                  <a:cubicBezTo>
                    <a:pt x="606" y="1683"/>
                    <a:pt x="608" y="1685"/>
                    <a:pt x="610" y="1686"/>
                  </a:cubicBezTo>
                  <a:cubicBezTo>
                    <a:pt x="612" y="1686"/>
                    <a:pt x="614" y="1686"/>
                    <a:pt x="616" y="1685"/>
                  </a:cubicBezTo>
                  <a:cubicBezTo>
                    <a:pt x="625" y="1680"/>
                    <a:pt x="635" y="1657"/>
                    <a:pt x="641" y="1639"/>
                  </a:cubicBezTo>
                  <a:cubicBezTo>
                    <a:pt x="641" y="1640"/>
                    <a:pt x="641" y="1641"/>
                    <a:pt x="641" y="1642"/>
                  </a:cubicBezTo>
                  <a:cubicBezTo>
                    <a:pt x="641" y="1655"/>
                    <a:pt x="644" y="1667"/>
                    <a:pt x="650" y="1677"/>
                  </a:cubicBezTo>
                  <a:cubicBezTo>
                    <a:pt x="635" y="1699"/>
                    <a:pt x="619" y="1702"/>
                    <a:pt x="611" y="1701"/>
                  </a:cubicBezTo>
                  <a:cubicBezTo>
                    <a:pt x="602" y="1700"/>
                    <a:pt x="593" y="1694"/>
                    <a:pt x="589" y="1685"/>
                  </a:cubicBezTo>
                  <a:cubicBezTo>
                    <a:pt x="589" y="1684"/>
                    <a:pt x="588" y="1684"/>
                    <a:pt x="587" y="1684"/>
                  </a:cubicBezTo>
                  <a:cubicBezTo>
                    <a:pt x="587" y="1684"/>
                    <a:pt x="586" y="1684"/>
                    <a:pt x="586" y="1684"/>
                  </a:cubicBezTo>
                  <a:cubicBezTo>
                    <a:pt x="578" y="1692"/>
                    <a:pt x="568" y="1691"/>
                    <a:pt x="562" y="1688"/>
                  </a:cubicBezTo>
                  <a:cubicBezTo>
                    <a:pt x="555" y="1684"/>
                    <a:pt x="548" y="1676"/>
                    <a:pt x="550" y="1667"/>
                  </a:cubicBezTo>
                  <a:cubicBezTo>
                    <a:pt x="550" y="1666"/>
                    <a:pt x="550" y="1666"/>
                    <a:pt x="549" y="1665"/>
                  </a:cubicBezTo>
                  <a:close/>
                  <a:moveTo>
                    <a:pt x="607" y="1535"/>
                  </a:moveTo>
                  <a:cubicBezTo>
                    <a:pt x="606" y="1536"/>
                    <a:pt x="605" y="1536"/>
                    <a:pt x="604" y="1537"/>
                  </a:cubicBezTo>
                  <a:cubicBezTo>
                    <a:pt x="577" y="1550"/>
                    <a:pt x="516" y="1578"/>
                    <a:pt x="501" y="1571"/>
                  </a:cubicBezTo>
                  <a:cubicBezTo>
                    <a:pt x="499" y="1571"/>
                    <a:pt x="498" y="1570"/>
                    <a:pt x="498" y="1569"/>
                  </a:cubicBezTo>
                  <a:cubicBezTo>
                    <a:pt x="498" y="1568"/>
                    <a:pt x="498" y="1567"/>
                    <a:pt x="498" y="1566"/>
                  </a:cubicBezTo>
                  <a:cubicBezTo>
                    <a:pt x="504" y="1555"/>
                    <a:pt x="545" y="1541"/>
                    <a:pt x="560" y="1536"/>
                  </a:cubicBezTo>
                  <a:cubicBezTo>
                    <a:pt x="560" y="1536"/>
                    <a:pt x="560" y="1536"/>
                    <a:pt x="560" y="1536"/>
                  </a:cubicBezTo>
                  <a:cubicBezTo>
                    <a:pt x="575" y="1533"/>
                    <a:pt x="590" y="1527"/>
                    <a:pt x="604" y="1518"/>
                  </a:cubicBezTo>
                  <a:cubicBezTo>
                    <a:pt x="604" y="1523"/>
                    <a:pt x="605" y="1529"/>
                    <a:pt x="607" y="1535"/>
                  </a:cubicBezTo>
                  <a:close/>
                  <a:moveTo>
                    <a:pt x="621" y="1571"/>
                  </a:moveTo>
                  <a:cubicBezTo>
                    <a:pt x="596" y="1601"/>
                    <a:pt x="556" y="1645"/>
                    <a:pt x="539" y="1646"/>
                  </a:cubicBezTo>
                  <a:cubicBezTo>
                    <a:pt x="538" y="1646"/>
                    <a:pt x="536" y="1645"/>
                    <a:pt x="535" y="1644"/>
                  </a:cubicBezTo>
                  <a:cubicBezTo>
                    <a:pt x="534" y="1644"/>
                    <a:pt x="534" y="1642"/>
                    <a:pt x="534" y="1641"/>
                  </a:cubicBezTo>
                  <a:cubicBezTo>
                    <a:pt x="535" y="1624"/>
                    <a:pt x="579" y="1584"/>
                    <a:pt x="608" y="1559"/>
                  </a:cubicBezTo>
                  <a:cubicBezTo>
                    <a:pt x="612" y="1556"/>
                    <a:pt x="615" y="1554"/>
                    <a:pt x="616" y="1553"/>
                  </a:cubicBezTo>
                  <a:cubicBezTo>
                    <a:pt x="618" y="1555"/>
                    <a:pt x="620" y="1557"/>
                    <a:pt x="621" y="1558"/>
                  </a:cubicBezTo>
                  <a:cubicBezTo>
                    <a:pt x="621" y="1558"/>
                    <a:pt x="621" y="1558"/>
                    <a:pt x="621" y="1558"/>
                  </a:cubicBezTo>
                  <a:cubicBezTo>
                    <a:pt x="621" y="1558"/>
                    <a:pt x="621" y="1558"/>
                    <a:pt x="621" y="1558"/>
                  </a:cubicBezTo>
                  <a:cubicBezTo>
                    <a:pt x="621" y="1558"/>
                    <a:pt x="621" y="1558"/>
                    <a:pt x="621" y="1558"/>
                  </a:cubicBezTo>
                  <a:cubicBezTo>
                    <a:pt x="623" y="1560"/>
                    <a:pt x="625" y="1562"/>
                    <a:pt x="627" y="1563"/>
                  </a:cubicBezTo>
                  <a:cubicBezTo>
                    <a:pt x="626" y="1565"/>
                    <a:pt x="624" y="1568"/>
                    <a:pt x="621" y="1571"/>
                  </a:cubicBezTo>
                  <a:close/>
                  <a:moveTo>
                    <a:pt x="630" y="1566"/>
                  </a:moveTo>
                  <a:cubicBezTo>
                    <a:pt x="634" y="1568"/>
                    <a:pt x="637" y="1570"/>
                    <a:pt x="641" y="1572"/>
                  </a:cubicBezTo>
                  <a:cubicBezTo>
                    <a:pt x="641" y="1572"/>
                    <a:pt x="640" y="1572"/>
                    <a:pt x="640" y="1573"/>
                  </a:cubicBezTo>
                  <a:cubicBezTo>
                    <a:pt x="633" y="1588"/>
                    <a:pt x="595" y="1661"/>
                    <a:pt x="575" y="1667"/>
                  </a:cubicBezTo>
                  <a:cubicBezTo>
                    <a:pt x="573" y="1668"/>
                    <a:pt x="572" y="1668"/>
                    <a:pt x="571" y="1667"/>
                  </a:cubicBezTo>
                  <a:cubicBezTo>
                    <a:pt x="570" y="1666"/>
                    <a:pt x="569" y="1665"/>
                    <a:pt x="569" y="1664"/>
                  </a:cubicBezTo>
                  <a:cubicBezTo>
                    <a:pt x="566" y="1649"/>
                    <a:pt x="603" y="1599"/>
                    <a:pt x="624" y="1573"/>
                  </a:cubicBezTo>
                  <a:cubicBezTo>
                    <a:pt x="627" y="1570"/>
                    <a:pt x="629" y="1567"/>
                    <a:pt x="630" y="1566"/>
                  </a:cubicBezTo>
                  <a:close/>
                  <a:moveTo>
                    <a:pt x="607" y="1555"/>
                  </a:moveTo>
                  <a:cubicBezTo>
                    <a:pt x="580" y="1577"/>
                    <a:pt x="531" y="1613"/>
                    <a:pt x="516" y="1611"/>
                  </a:cubicBezTo>
                  <a:cubicBezTo>
                    <a:pt x="514" y="1610"/>
                    <a:pt x="513" y="1610"/>
                    <a:pt x="513" y="1609"/>
                  </a:cubicBezTo>
                  <a:cubicBezTo>
                    <a:pt x="512" y="1608"/>
                    <a:pt x="512" y="1606"/>
                    <a:pt x="513" y="1605"/>
                  </a:cubicBezTo>
                  <a:cubicBezTo>
                    <a:pt x="519" y="1585"/>
                    <a:pt x="592" y="1547"/>
                    <a:pt x="607" y="1540"/>
                  </a:cubicBezTo>
                  <a:cubicBezTo>
                    <a:pt x="607" y="1539"/>
                    <a:pt x="608" y="1539"/>
                    <a:pt x="608" y="1539"/>
                  </a:cubicBezTo>
                  <a:cubicBezTo>
                    <a:pt x="610" y="1543"/>
                    <a:pt x="612" y="1546"/>
                    <a:pt x="614" y="1549"/>
                  </a:cubicBezTo>
                  <a:cubicBezTo>
                    <a:pt x="612" y="1551"/>
                    <a:pt x="610" y="1553"/>
                    <a:pt x="607" y="1555"/>
                  </a:cubicBezTo>
                  <a:close/>
                  <a:moveTo>
                    <a:pt x="643" y="1620"/>
                  </a:moveTo>
                  <a:cubicBezTo>
                    <a:pt x="639" y="1635"/>
                    <a:pt x="625" y="1676"/>
                    <a:pt x="614" y="1681"/>
                  </a:cubicBezTo>
                  <a:cubicBezTo>
                    <a:pt x="613" y="1682"/>
                    <a:pt x="612" y="1682"/>
                    <a:pt x="611" y="1682"/>
                  </a:cubicBezTo>
                  <a:cubicBezTo>
                    <a:pt x="610" y="1682"/>
                    <a:pt x="609" y="1681"/>
                    <a:pt x="608" y="1679"/>
                  </a:cubicBezTo>
                  <a:cubicBezTo>
                    <a:pt x="602" y="1664"/>
                    <a:pt x="629" y="1603"/>
                    <a:pt x="643" y="1576"/>
                  </a:cubicBezTo>
                  <a:cubicBezTo>
                    <a:pt x="644" y="1575"/>
                    <a:pt x="644" y="1574"/>
                    <a:pt x="644" y="1573"/>
                  </a:cubicBezTo>
                  <a:cubicBezTo>
                    <a:pt x="650" y="1575"/>
                    <a:pt x="656" y="1576"/>
                    <a:pt x="662" y="1576"/>
                  </a:cubicBezTo>
                  <a:cubicBezTo>
                    <a:pt x="653" y="1590"/>
                    <a:pt x="647" y="1605"/>
                    <a:pt x="643" y="1620"/>
                  </a:cubicBezTo>
                  <a:cubicBezTo>
                    <a:pt x="643" y="1620"/>
                    <a:pt x="643" y="1620"/>
                    <a:pt x="643" y="1620"/>
                  </a:cubicBezTo>
                  <a:close/>
                  <a:moveTo>
                    <a:pt x="624" y="1556"/>
                  </a:moveTo>
                  <a:cubicBezTo>
                    <a:pt x="624" y="1556"/>
                    <a:pt x="624" y="1556"/>
                    <a:pt x="624" y="1556"/>
                  </a:cubicBezTo>
                  <a:cubicBezTo>
                    <a:pt x="624" y="1556"/>
                    <a:pt x="624" y="1556"/>
                    <a:pt x="624" y="1556"/>
                  </a:cubicBezTo>
                  <a:cubicBezTo>
                    <a:pt x="624" y="1556"/>
                    <a:pt x="624" y="1556"/>
                    <a:pt x="624" y="1556"/>
                  </a:cubicBezTo>
                  <a:cubicBezTo>
                    <a:pt x="612" y="1544"/>
                    <a:pt x="606" y="1528"/>
                    <a:pt x="608" y="1515"/>
                  </a:cubicBezTo>
                  <a:cubicBezTo>
                    <a:pt x="611" y="1514"/>
                    <a:pt x="613" y="1512"/>
                    <a:pt x="614" y="1511"/>
                  </a:cubicBezTo>
                  <a:cubicBezTo>
                    <a:pt x="613" y="1525"/>
                    <a:pt x="620" y="1543"/>
                    <a:pt x="629" y="1551"/>
                  </a:cubicBezTo>
                  <a:cubicBezTo>
                    <a:pt x="629" y="1551"/>
                    <a:pt x="629" y="1551"/>
                    <a:pt x="629" y="1551"/>
                  </a:cubicBezTo>
                  <a:cubicBezTo>
                    <a:pt x="629" y="1551"/>
                    <a:pt x="629" y="1551"/>
                    <a:pt x="629" y="1551"/>
                  </a:cubicBezTo>
                  <a:cubicBezTo>
                    <a:pt x="629" y="1551"/>
                    <a:pt x="629" y="1551"/>
                    <a:pt x="629" y="1551"/>
                  </a:cubicBezTo>
                  <a:cubicBezTo>
                    <a:pt x="629" y="1551"/>
                    <a:pt x="629" y="1551"/>
                    <a:pt x="629" y="1551"/>
                  </a:cubicBezTo>
                  <a:cubicBezTo>
                    <a:pt x="637" y="1560"/>
                    <a:pt x="654" y="1567"/>
                    <a:pt x="669" y="1565"/>
                  </a:cubicBezTo>
                  <a:cubicBezTo>
                    <a:pt x="667" y="1567"/>
                    <a:pt x="666" y="1569"/>
                    <a:pt x="665" y="1571"/>
                  </a:cubicBezTo>
                  <a:cubicBezTo>
                    <a:pt x="652" y="1574"/>
                    <a:pt x="636" y="1567"/>
                    <a:pt x="624" y="1556"/>
                  </a:cubicBezTo>
                  <a:close/>
                  <a:moveTo>
                    <a:pt x="631" y="1548"/>
                  </a:moveTo>
                  <a:cubicBezTo>
                    <a:pt x="623" y="1540"/>
                    <a:pt x="616" y="1521"/>
                    <a:pt x="619" y="1508"/>
                  </a:cubicBezTo>
                  <a:cubicBezTo>
                    <a:pt x="622" y="1505"/>
                    <a:pt x="626" y="1502"/>
                    <a:pt x="629" y="1499"/>
                  </a:cubicBezTo>
                  <a:cubicBezTo>
                    <a:pt x="629" y="1502"/>
                    <a:pt x="629" y="1505"/>
                    <a:pt x="631" y="1508"/>
                  </a:cubicBezTo>
                  <a:cubicBezTo>
                    <a:pt x="635" y="1516"/>
                    <a:pt x="641" y="1520"/>
                    <a:pt x="649" y="1521"/>
                  </a:cubicBezTo>
                  <a:cubicBezTo>
                    <a:pt x="642" y="1524"/>
                    <a:pt x="635" y="1529"/>
                    <a:pt x="634" y="1534"/>
                  </a:cubicBezTo>
                  <a:cubicBezTo>
                    <a:pt x="633" y="1536"/>
                    <a:pt x="633" y="1540"/>
                    <a:pt x="637" y="1543"/>
                  </a:cubicBezTo>
                  <a:cubicBezTo>
                    <a:pt x="640" y="1546"/>
                    <a:pt x="643" y="1546"/>
                    <a:pt x="645" y="1546"/>
                  </a:cubicBezTo>
                  <a:cubicBezTo>
                    <a:pt x="651" y="1545"/>
                    <a:pt x="655" y="1538"/>
                    <a:pt x="658" y="1531"/>
                  </a:cubicBezTo>
                  <a:cubicBezTo>
                    <a:pt x="659" y="1538"/>
                    <a:pt x="664" y="1545"/>
                    <a:pt x="672" y="1549"/>
                  </a:cubicBezTo>
                  <a:cubicBezTo>
                    <a:pt x="675" y="1550"/>
                    <a:pt x="678" y="1551"/>
                    <a:pt x="681" y="1551"/>
                  </a:cubicBezTo>
                  <a:cubicBezTo>
                    <a:pt x="678" y="1554"/>
                    <a:pt x="675" y="1557"/>
                    <a:pt x="672" y="1561"/>
                  </a:cubicBezTo>
                  <a:cubicBezTo>
                    <a:pt x="658" y="1564"/>
                    <a:pt x="640" y="1557"/>
                    <a:pt x="631" y="1548"/>
                  </a:cubicBezTo>
                  <a:close/>
                  <a:moveTo>
                    <a:pt x="651" y="1489"/>
                  </a:moveTo>
                  <a:cubicBezTo>
                    <a:pt x="656" y="1492"/>
                    <a:pt x="657" y="1496"/>
                    <a:pt x="656" y="1500"/>
                  </a:cubicBezTo>
                  <a:cubicBezTo>
                    <a:pt x="655" y="1503"/>
                    <a:pt x="652" y="1506"/>
                    <a:pt x="649" y="1506"/>
                  </a:cubicBezTo>
                  <a:cubicBezTo>
                    <a:pt x="648" y="1506"/>
                    <a:pt x="647" y="1506"/>
                    <a:pt x="647" y="1507"/>
                  </a:cubicBezTo>
                  <a:cubicBezTo>
                    <a:pt x="647" y="1508"/>
                    <a:pt x="647" y="1509"/>
                    <a:pt x="648" y="1510"/>
                  </a:cubicBezTo>
                  <a:cubicBezTo>
                    <a:pt x="651" y="1511"/>
                    <a:pt x="655" y="1510"/>
                    <a:pt x="659" y="1507"/>
                  </a:cubicBezTo>
                  <a:cubicBezTo>
                    <a:pt x="662" y="1503"/>
                    <a:pt x="674" y="1489"/>
                    <a:pt x="664" y="1449"/>
                  </a:cubicBezTo>
                  <a:cubicBezTo>
                    <a:pt x="665" y="1446"/>
                    <a:pt x="666" y="1444"/>
                    <a:pt x="666" y="1441"/>
                  </a:cubicBezTo>
                  <a:cubicBezTo>
                    <a:pt x="683" y="1482"/>
                    <a:pt x="674" y="1508"/>
                    <a:pt x="659" y="1516"/>
                  </a:cubicBezTo>
                  <a:cubicBezTo>
                    <a:pt x="649" y="1520"/>
                    <a:pt x="639" y="1516"/>
                    <a:pt x="634" y="1506"/>
                  </a:cubicBezTo>
                  <a:cubicBezTo>
                    <a:pt x="631" y="1500"/>
                    <a:pt x="634" y="1494"/>
                    <a:pt x="637" y="1491"/>
                  </a:cubicBezTo>
                  <a:cubicBezTo>
                    <a:pt x="640" y="1488"/>
                    <a:pt x="646" y="1486"/>
                    <a:pt x="651" y="1489"/>
                  </a:cubicBezTo>
                  <a:close/>
                  <a:moveTo>
                    <a:pt x="643" y="1484"/>
                  </a:moveTo>
                  <a:cubicBezTo>
                    <a:pt x="650" y="1475"/>
                    <a:pt x="656" y="1465"/>
                    <a:pt x="661" y="1455"/>
                  </a:cubicBezTo>
                  <a:cubicBezTo>
                    <a:pt x="665" y="1475"/>
                    <a:pt x="664" y="1489"/>
                    <a:pt x="660" y="1498"/>
                  </a:cubicBezTo>
                  <a:cubicBezTo>
                    <a:pt x="661" y="1493"/>
                    <a:pt x="658" y="1488"/>
                    <a:pt x="653" y="1485"/>
                  </a:cubicBezTo>
                  <a:cubicBezTo>
                    <a:pt x="650" y="1484"/>
                    <a:pt x="646" y="1483"/>
                    <a:pt x="643" y="1484"/>
                  </a:cubicBezTo>
                  <a:close/>
                  <a:moveTo>
                    <a:pt x="675" y="1454"/>
                  </a:moveTo>
                  <a:cubicBezTo>
                    <a:pt x="680" y="1463"/>
                    <a:pt x="687" y="1473"/>
                    <a:pt x="697" y="1483"/>
                  </a:cubicBezTo>
                  <a:cubicBezTo>
                    <a:pt x="697" y="1483"/>
                    <a:pt x="697" y="1483"/>
                    <a:pt x="697" y="1483"/>
                  </a:cubicBezTo>
                  <a:cubicBezTo>
                    <a:pt x="707" y="1492"/>
                    <a:pt x="717" y="1499"/>
                    <a:pt x="726" y="1505"/>
                  </a:cubicBezTo>
                  <a:cubicBezTo>
                    <a:pt x="703" y="1498"/>
                    <a:pt x="686" y="1500"/>
                    <a:pt x="674" y="1506"/>
                  </a:cubicBezTo>
                  <a:cubicBezTo>
                    <a:pt x="680" y="1494"/>
                    <a:pt x="682" y="1477"/>
                    <a:pt x="675" y="1454"/>
                  </a:cubicBezTo>
                  <a:close/>
                  <a:moveTo>
                    <a:pt x="658" y="1521"/>
                  </a:moveTo>
                  <a:cubicBezTo>
                    <a:pt x="656" y="1529"/>
                    <a:pt x="650" y="1541"/>
                    <a:pt x="644" y="1542"/>
                  </a:cubicBezTo>
                  <a:cubicBezTo>
                    <a:pt x="643" y="1543"/>
                    <a:pt x="641" y="1542"/>
                    <a:pt x="640" y="1540"/>
                  </a:cubicBezTo>
                  <a:cubicBezTo>
                    <a:pt x="638" y="1539"/>
                    <a:pt x="637" y="1537"/>
                    <a:pt x="638" y="1535"/>
                  </a:cubicBezTo>
                  <a:cubicBezTo>
                    <a:pt x="639" y="1530"/>
                    <a:pt x="651" y="1524"/>
                    <a:pt x="658" y="1521"/>
                  </a:cubicBezTo>
                  <a:close/>
                  <a:moveTo>
                    <a:pt x="536" y="1518"/>
                  </a:moveTo>
                  <a:cubicBezTo>
                    <a:pt x="562" y="1509"/>
                    <a:pt x="580" y="1483"/>
                    <a:pt x="599" y="1457"/>
                  </a:cubicBezTo>
                  <a:cubicBezTo>
                    <a:pt x="613" y="1437"/>
                    <a:pt x="628" y="1416"/>
                    <a:pt x="647" y="1401"/>
                  </a:cubicBezTo>
                  <a:cubicBezTo>
                    <a:pt x="648" y="1401"/>
                    <a:pt x="649" y="1402"/>
                    <a:pt x="650" y="1402"/>
                  </a:cubicBezTo>
                  <a:cubicBezTo>
                    <a:pt x="634" y="1417"/>
                    <a:pt x="622" y="1435"/>
                    <a:pt x="609" y="1452"/>
                  </a:cubicBezTo>
                  <a:cubicBezTo>
                    <a:pt x="587" y="1482"/>
                    <a:pt x="566" y="1512"/>
                    <a:pt x="536" y="1518"/>
                  </a:cubicBezTo>
                  <a:close/>
                  <a:moveTo>
                    <a:pt x="588" y="1512"/>
                  </a:moveTo>
                  <a:cubicBezTo>
                    <a:pt x="585" y="1514"/>
                    <a:pt x="581" y="1516"/>
                    <a:pt x="578" y="1517"/>
                  </a:cubicBezTo>
                  <a:cubicBezTo>
                    <a:pt x="579" y="1496"/>
                    <a:pt x="579" y="1496"/>
                    <a:pt x="579" y="1496"/>
                  </a:cubicBezTo>
                  <a:cubicBezTo>
                    <a:pt x="582" y="1493"/>
                    <a:pt x="584" y="1491"/>
                    <a:pt x="586" y="1488"/>
                  </a:cubicBezTo>
                  <a:lnTo>
                    <a:pt x="588" y="1512"/>
                  </a:lnTo>
                  <a:close/>
                  <a:moveTo>
                    <a:pt x="575" y="1500"/>
                  </a:moveTo>
                  <a:cubicBezTo>
                    <a:pt x="574" y="1519"/>
                    <a:pt x="574" y="1519"/>
                    <a:pt x="574" y="1519"/>
                  </a:cubicBezTo>
                  <a:cubicBezTo>
                    <a:pt x="571" y="1520"/>
                    <a:pt x="568" y="1522"/>
                    <a:pt x="564" y="1523"/>
                  </a:cubicBezTo>
                  <a:cubicBezTo>
                    <a:pt x="569" y="1506"/>
                    <a:pt x="569" y="1506"/>
                    <a:pt x="569" y="1506"/>
                  </a:cubicBezTo>
                  <a:cubicBezTo>
                    <a:pt x="571" y="1504"/>
                    <a:pt x="573" y="1502"/>
                    <a:pt x="575" y="1500"/>
                  </a:cubicBezTo>
                  <a:close/>
                  <a:moveTo>
                    <a:pt x="564" y="1510"/>
                  </a:moveTo>
                  <a:cubicBezTo>
                    <a:pt x="560" y="1524"/>
                    <a:pt x="560" y="1524"/>
                    <a:pt x="560" y="1524"/>
                  </a:cubicBezTo>
                  <a:cubicBezTo>
                    <a:pt x="557" y="1524"/>
                    <a:pt x="553" y="1525"/>
                    <a:pt x="550" y="1526"/>
                  </a:cubicBezTo>
                  <a:cubicBezTo>
                    <a:pt x="555" y="1515"/>
                    <a:pt x="555" y="1515"/>
                    <a:pt x="555" y="1515"/>
                  </a:cubicBezTo>
                  <a:cubicBezTo>
                    <a:pt x="558" y="1513"/>
                    <a:pt x="561" y="1511"/>
                    <a:pt x="564" y="1510"/>
                  </a:cubicBezTo>
                  <a:close/>
                  <a:moveTo>
                    <a:pt x="549" y="1518"/>
                  </a:moveTo>
                  <a:cubicBezTo>
                    <a:pt x="545" y="1526"/>
                    <a:pt x="545" y="1526"/>
                    <a:pt x="545" y="1526"/>
                  </a:cubicBezTo>
                  <a:cubicBezTo>
                    <a:pt x="542" y="1526"/>
                    <a:pt x="539" y="1526"/>
                    <a:pt x="536" y="1526"/>
                  </a:cubicBezTo>
                  <a:cubicBezTo>
                    <a:pt x="540" y="1521"/>
                    <a:pt x="540" y="1521"/>
                    <a:pt x="540" y="1521"/>
                  </a:cubicBezTo>
                  <a:cubicBezTo>
                    <a:pt x="543" y="1520"/>
                    <a:pt x="546" y="1519"/>
                    <a:pt x="549" y="1518"/>
                  </a:cubicBezTo>
                  <a:close/>
                  <a:moveTo>
                    <a:pt x="534" y="1522"/>
                  </a:moveTo>
                  <a:cubicBezTo>
                    <a:pt x="531" y="1525"/>
                    <a:pt x="531" y="1525"/>
                    <a:pt x="531" y="1525"/>
                  </a:cubicBezTo>
                  <a:cubicBezTo>
                    <a:pt x="527" y="1525"/>
                    <a:pt x="523" y="1524"/>
                    <a:pt x="519" y="1523"/>
                  </a:cubicBezTo>
                  <a:cubicBezTo>
                    <a:pt x="524" y="1523"/>
                    <a:pt x="529" y="1523"/>
                    <a:pt x="534" y="1522"/>
                  </a:cubicBezTo>
                  <a:close/>
                  <a:moveTo>
                    <a:pt x="520" y="1517"/>
                  </a:moveTo>
                  <a:cubicBezTo>
                    <a:pt x="523" y="1516"/>
                    <a:pt x="526" y="1514"/>
                    <a:pt x="528" y="1512"/>
                  </a:cubicBezTo>
                  <a:cubicBezTo>
                    <a:pt x="533" y="1514"/>
                    <a:pt x="533" y="1514"/>
                    <a:pt x="533" y="1514"/>
                  </a:cubicBezTo>
                  <a:cubicBezTo>
                    <a:pt x="529" y="1516"/>
                    <a:pt x="525" y="1517"/>
                    <a:pt x="520" y="1517"/>
                  </a:cubicBezTo>
                  <a:close/>
                  <a:moveTo>
                    <a:pt x="531" y="1509"/>
                  </a:moveTo>
                  <a:cubicBezTo>
                    <a:pt x="533" y="1507"/>
                    <a:pt x="534" y="1506"/>
                    <a:pt x="536" y="1504"/>
                  </a:cubicBezTo>
                  <a:cubicBezTo>
                    <a:pt x="547" y="1508"/>
                    <a:pt x="547" y="1508"/>
                    <a:pt x="547" y="1508"/>
                  </a:cubicBezTo>
                  <a:cubicBezTo>
                    <a:pt x="544" y="1510"/>
                    <a:pt x="541" y="1511"/>
                    <a:pt x="538" y="1513"/>
                  </a:cubicBezTo>
                  <a:lnTo>
                    <a:pt x="531" y="1509"/>
                  </a:lnTo>
                  <a:close/>
                  <a:moveTo>
                    <a:pt x="637" y="1404"/>
                  </a:moveTo>
                  <a:cubicBezTo>
                    <a:pt x="635" y="1406"/>
                    <a:pt x="633" y="1408"/>
                    <a:pt x="631" y="1410"/>
                  </a:cubicBezTo>
                  <a:cubicBezTo>
                    <a:pt x="607" y="1399"/>
                    <a:pt x="607" y="1399"/>
                    <a:pt x="607" y="1399"/>
                  </a:cubicBezTo>
                  <a:cubicBezTo>
                    <a:pt x="610" y="1397"/>
                    <a:pt x="613" y="1396"/>
                    <a:pt x="617" y="1394"/>
                  </a:cubicBezTo>
                  <a:lnTo>
                    <a:pt x="637" y="1404"/>
                  </a:lnTo>
                  <a:close/>
                  <a:moveTo>
                    <a:pt x="622" y="1392"/>
                  </a:moveTo>
                  <a:cubicBezTo>
                    <a:pt x="623" y="1392"/>
                    <a:pt x="624" y="1392"/>
                    <a:pt x="625" y="1391"/>
                  </a:cubicBezTo>
                  <a:cubicBezTo>
                    <a:pt x="632" y="1395"/>
                    <a:pt x="638" y="1398"/>
                    <a:pt x="643" y="1400"/>
                  </a:cubicBezTo>
                  <a:cubicBezTo>
                    <a:pt x="642" y="1400"/>
                    <a:pt x="641" y="1401"/>
                    <a:pt x="641" y="1401"/>
                  </a:cubicBezTo>
                  <a:lnTo>
                    <a:pt x="622" y="1392"/>
                  </a:lnTo>
                  <a:close/>
                  <a:moveTo>
                    <a:pt x="628" y="1413"/>
                  </a:moveTo>
                  <a:cubicBezTo>
                    <a:pt x="626" y="1415"/>
                    <a:pt x="625" y="1417"/>
                    <a:pt x="623" y="1419"/>
                  </a:cubicBezTo>
                  <a:cubicBezTo>
                    <a:pt x="595" y="1407"/>
                    <a:pt x="595" y="1407"/>
                    <a:pt x="595" y="1407"/>
                  </a:cubicBezTo>
                  <a:cubicBezTo>
                    <a:pt x="597" y="1405"/>
                    <a:pt x="600" y="1403"/>
                    <a:pt x="603" y="1401"/>
                  </a:cubicBezTo>
                  <a:lnTo>
                    <a:pt x="628" y="1413"/>
                  </a:lnTo>
                  <a:close/>
                  <a:moveTo>
                    <a:pt x="620" y="1422"/>
                  </a:moveTo>
                  <a:cubicBezTo>
                    <a:pt x="618" y="1425"/>
                    <a:pt x="616" y="1427"/>
                    <a:pt x="614" y="1429"/>
                  </a:cubicBezTo>
                  <a:cubicBezTo>
                    <a:pt x="583" y="1417"/>
                    <a:pt x="583" y="1417"/>
                    <a:pt x="583" y="1417"/>
                  </a:cubicBezTo>
                  <a:cubicBezTo>
                    <a:pt x="586" y="1414"/>
                    <a:pt x="588" y="1412"/>
                    <a:pt x="591" y="1410"/>
                  </a:cubicBezTo>
                  <a:lnTo>
                    <a:pt x="620" y="1422"/>
                  </a:lnTo>
                  <a:close/>
                  <a:moveTo>
                    <a:pt x="612" y="1432"/>
                  </a:moveTo>
                  <a:cubicBezTo>
                    <a:pt x="610" y="1435"/>
                    <a:pt x="608" y="1437"/>
                    <a:pt x="606" y="1440"/>
                  </a:cubicBezTo>
                  <a:cubicBezTo>
                    <a:pt x="574" y="1429"/>
                    <a:pt x="574" y="1429"/>
                    <a:pt x="574" y="1429"/>
                  </a:cubicBezTo>
                  <a:cubicBezTo>
                    <a:pt x="576" y="1426"/>
                    <a:pt x="578" y="1423"/>
                    <a:pt x="581" y="1420"/>
                  </a:cubicBezTo>
                  <a:lnTo>
                    <a:pt x="612" y="1432"/>
                  </a:lnTo>
                  <a:close/>
                  <a:moveTo>
                    <a:pt x="604" y="1443"/>
                  </a:moveTo>
                  <a:cubicBezTo>
                    <a:pt x="602" y="1446"/>
                    <a:pt x="600" y="1448"/>
                    <a:pt x="598" y="1451"/>
                  </a:cubicBezTo>
                  <a:cubicBezTo>
                    <a:pt x="566" y="1440"/>
                    <a:pt x="566" y="1440"/>
                    <a:pt x="566" y="1440"/>
                  </a:cubicBezTo>
                  <a:cubicBezTo>
                    <a:pt x="568" y="1438"/>
                    <a:pt x="569" y="1435"/>
                    <a:pt x="571" y="1432"/>
                  </a:cubicBezTo>
                  <a:lnTo>
                    <a:pt x="604" y="1443"/>
                  </a:lnTo>
                  <a:close/>
                  <a:moveTo>
                    <a:pt x="596" y="1454"/>
                  </a:moveTo>
                  <a:cubicBezTo>
                    <a:pt x="594" y="1458"/>
                    <a:pt x="591" y="1461"/>
                    <a:pt x="589" y="1464"/>
                  </a:cubicBezTo>
                  <a:cubicBezTo>
                    <a:pt x="559" y="1454"/>
                    <a:pt x="559" y="1454"/>
                    <a:pt x="559" y="1454"/>
                  </a:cubicBezTo>
                  <a:cubicBezTo>
                    <a:pt x="560" y="1451"/>
                    <a:pt x="562" y="1447"/>
                    <a:pt x="564" y="1444"/>
                  </a:cubicBezTo>
                  <a:lnTo>
                    <a:pt x="596" y="1454"/>
                  </a:lnTo>
                  <a:close/>
                  <a:moveTo>
                    <a:pt x="587" y="1467"/>
                  </a:moveTo>
                  <a:cubicBezTo>
                    <a:pt x="585" y="1470"/>
                    <a:pt x="582" y="1473"/>
                    <a:pt x="580" y="1476"/>
                  </a:cubicBezTo>
                  <a:cubicBezTo>
                    <a:pt x="553" y="1467"/>
                    <a:pt x="553" y="1467"/>
                    <a:pt x="553" y="1467"/>
                  </a:cubicBezTo>
                  <a:cubicBezTo>
                    <a:pt x="555" y="1464"/>
                    <a:pt x="556" y="1461"/>
                    <a:pt x="557" y="1458"/>
                  </a:cubicBezTo>
                  <a:lnTo>
                    <a:pt x="587" y="1467"/>
                  </a:lnTo>
                  <a:close/>
                  <a:moveTo>
                    <a:pt x="578" y="1479"/>
                  </a:moveTo>
                  <a:cubicBezTo>
                    <a:pt x="576" y="1482"/>
                    <a:pt x="573" y="1484"/>
                    <a:pt x="571" y="1487"/>
                  </a:cubicBezTo>
                  <a:cubicBezTo>
                    <a:pt x="549" y="1478"/>
                    <a:pt x="549" y="1478"/>
                    <a:pt x="549" y="1478"/>
                  </a:cubicBezTo>
                  <a:cubicBezTo>
                    <a:pt x="549" y="1477"/>
                    <a:pt x="550" y="1475"/>
                    <a:pt x="551" y="1473"/>
                  </a:cubicBezTo>
                  <a:cubicBezTo>
                    <a:pt x="551" y="1472"/>
                    <a:pt x="551" y="1471"/>
                    <a:pt x="552" y="1470"/>
                  </a:cubicBezTo>
                  <a:lnTo>
                    <a:pt x="578" y="1479"/>
                  </a:lnTo>
                  <a:close/>
                  <a:moveTo>
                    <a:pt x="568" y="1490"/>
                  </a:moveTo>
                  <a:cubicBezTo>
                    <a:pt x="566" y="1492"/>
                    <a:pt x="564" y="1495"/>
                    <a:pt x="561" y="1497"/>
                  </a:cubicBezTo>
                  <a:cubicBezTo>
                    <a:pt x="544" y="1490"/>
                    <a:pt x="544" y="1490"/>
                    <a:pt x="544" y="1490"/>
                  </a:cubicBezTo>
                  <a:cubicBezTo>
                    <a:pt x="545" y="1487"/>
                    <a:pt x="546" y="1484"/>
                    <a:pt x="547" y="1482"/>
                  </a:cubicBezTo>
                  <a:lnTo>
                    <a:pt x="568" y="1490"/>
                  </a:lnTo>
                  <a:close/>
                  <a:moveTo>
                    <a:pt x="558" y="1500"/>
                  </a:moveTo>
                  <a:cubicBezTo>
                    <a:pt x="556" y="1502"/>
                    <a:pt x="553" y="1504"/>
                    <a:pt x="550" y="1506"/>
                  </a:cubicBezTo>
                  <a:cubicBezTo>
                    <a:pt x="538" y="1500"/>
                    <a:pt x="538" y="1500"/>
                    <a:pt x="538" y="1500"/>
                  </a:cubicBezTo>
                  <a:cubicBezTo>
                    <a:pt x="539" y="1498"/>
                    <a:pt x="541" y="1496"/>
                    <a:pt x="542" y="1493"/>
                  </a:cubicBezTo>
                  <a:lnTo>
                    <a:pt x="558" y="1500"/>
                  </a:lnTo>
                  <a:close/>
                  <a:moveTo>
                    <a:pt x="596" y="1476"/>
                  </a:moveTo>
                  <a:cubicBezTo>
                    <a:pt x="603" y="1503"/>
                    <a:pt x="603" y="1503"/>
                    <a:pt x="603" y="1503"/>
                  </a:cubicBezTo>
                  <a:cubicBezTo>
                    <a:pt x="599" y="1505"/>
                    <a:pt x="596" y="1508"/>
                    <a:pt x="592" y="1510"/>
                  </a:cubicBezTo>
                  <a:cubicBezTo>
                    <a:pt x="590" y="1484"/>
                    <a:pt x="590" y="1484"/>
                    <a:pt x="590" y="1484"/>
                  </a:cubicBezTo>
                  <a:cubicBezTo>
                    <a:pt x="592" y="1481"/>
                    <a:pt x="594" y="1479"/>
                    <a:pt x="596" y="1476"/>
                  </a:cubicBezTo>
                  <a:close/>
                  <a:moveTo>
                    <a:pt x="599" y="1472"/>
                  </a:moveTo>
                  <a:cubicBezTo>
                    <a:pt x="601" y="1469"/>
                    <a:pt x="603" y="1467"/>
                    <a:pt x="605" y="1464"/>
                  </a:cubicBezTo>
                  <a:cubicBezTo>
                    <a:pt x="616" y="1492"/>
                    <a:pt x="616" y="1492"/>
                    <a:pt x="616" y="1492"/>
                  </a:cubicBezTo>
                  <a:cubicBezTo>
                    <a:pt x="613" y="1495"/>
                    <a:pt x="609" y="1498"/>
                    <a:pt x="606" y="1500"/>
                  </a:cubicBezTo>
                  <a:lnTo>
                    <a:pt x="599" y="1472"/>
                  </a:lnTo>
                  <a:close/>
                  <a:moveTo>
                    <a:pt x="608" y="1460"/>
                  </a:moveTo>
                  <a:cubicBezTo>
                    <a:pt x="609" y="1458"/>
                    <a:pt x="611" y="1456"/>
                    <a:pt x="612" y="1454"/>
                  </a:cubicBezTo>
                  <a:cubicBezTo>
                    <a:pt x="613" y="1454"/>
                    <a:pt x="613" y="1453"/>
                    <a:pt x="613" y="1452"/>
                  </a:cubicBezTo>
                  <a:cubicBezTo>
                    <a:pt x="627" y="1481"/>
                    <a:pt x="627" y="1481"/>
                    <a:pt x="627" y="1481"/>
                  </a:cubicBezTo>
                  <a:cubicBezTo>
                    <a:pt x="625" y="1484"/>
                    <a:pt x="622" y="1486"/>
                    <a:pt x="619" y="1489"/>
                  </a:cubicBezTo>
                  <a:lnTo>
                    <a:pt x="608" y="1460"/>
                  </a:lnTo>
                  <a:close/>
                  <a:moveTo>
                    <a:pt x="616" y="1449"/>
                  </a:moveTo>
                  <a:cubicBezTo>
                    <a:pt x="618" y="1446"/>
                    <a:pt x="620" y="1443"/>
                    <a:pt x="622" y="1441"/>
                  </a:cubicBezTo>
                  <a:cubicBezTo>
                    <a:pt x="638" y="1467"/>
                    <a:pt x="638" y="1467"/>
                    <a:pt x="638" y="1467"/>
                  </a:cubicBezTo>
                  <a:cubicBezTo>
                    <a:pt x="636" y="1471"/>
                    <a:pt x="633" y="1474"/>
                    <a:pt x="630" y="1478"/>
                  </a:cubicBezTo>
                  <a:lnTo>
                    <a:pt x="616" y="1449"/>
                  </a:lnTo>
                  <a:close/>
                  <a:moveTo>
                    <a:pt x="624" y="1437"/>
                  </a:moveTo>
                  <a:cubicBezTo>
                    <a:pt x="626" y="1435"/>
                    <a:pt x="628" y="1433"/>
                    <a:pt x="630" y="1430"/>
                  </a:cubicBezTo>
                  <a:cubicBezTo>
                    <a:pt x="646" y="1456"/>
                    <a:pt x="646" y="1456"/>
                    <a:pt x="646" y="1456"/>
                  </a:cubicBezTo>
                  <a:cubicBezTo>
                    <a:pt x="644" y="1458"/>
                    <a:pt x="643" y="1461"/>
                    <a:pt x="641" y="1464"/>
                  </a:cubicBezTo>
                  <a:lnTo>
                    <a:pt x="624" y="1437"/>
                  </a:lnTo>
                  <a:close/>
                  <a:moveTo>
                    <a:pt x="632" y="1427"/>
                  </a:moveTo>
                  <a:cubicBezTo>
                    <a:pt x="634" y="1424"/>
                    <a:pt x="636" y="1422"/>
                    <a:pt x="639" y="1419"/>
                  </a:cubicBezTo>
                  <a:cubicBezTo>
                    <a:pt x="653" y="1443"/>
                    <a:pt x="653" y="1443"/>
                    <a:pt x="653" y="1443"/>
                  </a:cubicBezTo>
                  <a:cubicBezTo>
                    <a:pt x="652" y="1446"/>
                    <a:pt x="650" y="1449"/>
                    <a:pt x="648" y="1452"/>
                  </a:cubicBezTo>
                  <a:lnTo>
                    <a:pt x="632" y="1427"/>
                  </a:lnTo>
                  <a:close/>
                  <a:moveTo>
                    <a:pt x="641" y="1416"/>
                  </a:moveTo>
                  <a:cubicBezTo>
                    <a:pt x="643" y="1414"/>
                    <a:pt x="645" y="1412"/>
                    <a:pt x="647" y="1410"/>
                  </a:cubicBezTo>
                  <a:cubicBezTo>
                    <a:pt x="658" y="1430"/>
                    <a:pt x="658" y="1430"/>
                    <a:pt x="658" y="1430"/>
                  </a:cubicBezTo>
                  <a:cubicBezTo>
                    <a:pt x="657" y="1433"/>
                    <a:pt x="656" y="1436"/>
                    <a:pt x="655" y="1438"/>
                  </a:cubicBezTo>
                  <a:lnTo>
                    <a:pt x="641" y="1416"/>
                  </a:lnTo>
                  <a:close/>
                  <a:moveTo>
                    <a:pt x="650" y="1407"/>
                  </a:moveTo>
                  <a:cubicBezTo>
                    <a:pt x="651" y="1405"/>
                    <a:pt x="653" y="1404"/>
                    <a:pt x="654" y="1403"/>
                  </a:cubicBezTo>
                  <a:cubicBezTo>
                    <a:pt x="657" y="1403"/>
                    <a:pt x="659" y="1403"/>
                    <a:pt x="661" y="1403"/>
                  </a:cubicBezTo>
                  <a:cubicBezTo>
                    <a:pt x="661" y="1406"/>
                    <a:pt x="661" y="1411"/>
                    <a:pt x="662" y="1418"/>
                  </a:cubicBezTo>
                  <a:cubicBezTo>
                    <a:pt x="661" y="1420"/>
                    <a:pt x="661" y="1423"/>
                    <a:pt x="660" y="1425"/>
                  </a:cubicBezTo>
                  <a:lnTo>
                    <a:pt x="650" y="1407"/>
                  </a:lnTo>
                  <a:close/>
                  <a:moveTo>
                    <a:pt x="585" y="1386"/>
                  </a:moveTo>
                  <a:cubicBezTo>
                    <a:pt x="550" y="1401"/>
                    <a:pt x="517" y="1416"/>
                    <a:pt x="488" y="1407"/>
                  </a:cubicBezTo>
                  <a:cubicBezTo>
                    <a:pt x="516" y="1412"/>
                    <a:pt x="544" y="1399"/>
                    <a:pt x="574" y="1385"/>
                  </a:cubicBezTo>
                  <a:cubicBezTo>
                    <a:pt x="584" y="1380"/>
                    <a:pt x="594" y="1376"/>
                    <a:pt x="604" y="1371"/>
                  </a:cubicBezTo>
                  <a:cubicBezTo>
                    <a:pt x="605" y="1373"/>
                    <a:pt x="606" y="1374"/>
                    <a:pt x="607" y="1376"/>
                  </a:cubicBezTo>
                  <a:cubicBezTo>
                    <a:pt x="600" y="1379"/>
                    <a:pt x="592" y="1382"/>
                    <a:pt x="585" y="1386"/>
                  </a:cubicBezTo>
                  <a:close/>
                  <a:moveTo>
                    <a:pt x="601" y="1386"/>
                  </a:moveTo>
                  <a:cubicBezTo>
                    <a:pt x="598" y="1388"/>
                    <a:pt x="595" y="1390"/>
                    <a:pt x="592" y="1391"/>
                  </a:cubicBezTo>
                  <a:cubicBezTo>
                    <a:pt x="592" y="1386"/>
                    <a:pt x="592" y="1386"/>
                    <a:pt x="592" y="1386"/>
                  </a:cubicBezTo>
                  <a:cubicBezTo>
                    <a:pt x="595" y="1385"/>
                    <a:pt x="598" y="1384"/>
                    <a:pt x="601" y="1382"/>
                  </a:cubicBezTo>
                  <a:lnTo>
                    <a:pt x="601" y="1386"/>
                  </a:lnTo>
                  <a:close/>
                  <a:moveTo>
                    <a:pt x="588" y="1388"/>
                  </a:moveTo>
                  <a:cubicBezTo>
                    <a:pt x="588" y="1394"/>
                    <a:pt x="588" y="1394"/>
                    <a:pt x="588" y="1394"/>
                  </a:cubicBezTo>
                  <a:cubicBezTo>
                    <a:pt x="584" y="1396"/>
                    <a:pt x="581" y="1399"/>
                    <a:pt x="578" y="1401"/>
                  </a:cubicBezTo>
                  <a:cubicBezTo>
                    <a:pt x="579" y="1392"/>
                    <a:pt x="579" y="1392"/>
                    <a:pt x="579" y="1392"/>
                  </a:cubicBezTo>
                  <a:cubicBezTo>
                    <a:pt x="582" y="1391"/>
                    <a:pt x="584" y="1390"/>
                    <a:pt x="586" y="1389"/>
                  </a:cubicBezTo>
                  <a:cubicBezTo>
                    <a:pt x="587" y="1389"/>
                    <a:pt x="588" y="1389"/>
                    <a:pt x="588" y="1388"/>
                  </a:cubicBezTo>
                  <a:close/>
                  <a:moveTo>
                    <a:pt x="514" y="1478"/>
                  </a:moveTo>
                  <a:cubicBezTo>
                    <a:pt x="512" y="1477"/>
                    <a:pt x="510" y="1475"/>
                    <a:pt x="508" y="1474"/>
                  </a:cubicBezTo>
                  <a:cubicBezTo>
                    <a:pt x="511" y="1474"/>
                    <a:pt x="514" y="1473"/>
                    <a:pt x="517" y="1472"/>
                  </a:cubicBezTo>
                  <a:cubicBezTo>
                    <a:pt x="523" y="1468"/>
                    <a:pt x="527" y="1463"/>
                    <a:pt x="528" y="1456"/>
                  </a:cubicBezTo>
                  <a:cubicBezTo>
                    <a:pt x="529" y="1451"/>
                    <a:pt x="527" y="1445"/>
                    <a:pt x="524" y="1442"/>
                  </a:cubicBezTo>
                  <a:cubicBezTo>
                    <a:pt x="524" y="1442"/>
                    <a:pt x="524" y="1442"/>
                    <a:pt x="523" y="1442"/>
                  </a:cubicBezTo>
                  <a:cubicBezTo>
                    <a:pt x="522" y="1441"/>
                    <a:pt x="521" y="1440"/>
                    <a:pt x="520" y="1439"/>
                  </a:cubicBezTo>
                  <a:cubicBezTo>
                    <a:pt x="529" y="1441"/>
                    <a:pt x="539" y="1441"/>
                    <a:pt x="549" y="1441"/>
                  </a:cubicBezTo>
                  <a:cubicBezTo>
                    <a:pt x="544" y="1450"/>
                    <a:pt x="540" y="1460"/>
                    <a:pt x="537" y="1469"/>
                  </a:cubicBezTo>
                  <a:cubicBezTo>
                    <a:pt x="531" y="1484"/>
                    <a:pt x="526" y="1498"/>
                    <a:pt x="517" y="1504"/>
                  </a:cubicBezTo>
                  <a:cubicBezTo>
                    <a:pt x="513" y="1508"/>
                    <a:pt x="509" y="1509"/>
                    <a:pt x="504" y="1508"/>
                  </a:cubicBezTo>
                  <a:cubicBezTo>
                    <a:pt x="510" y="1507"/>
                    <a:pt x="514" y="1504"/>
                    <a:pt x="517" y="1499"/>
                  </a:cubicBezTo>
                  <a:cubicBezTo>
                    <a:pt x="521" y="1493"/>
                    <a:pt x="519" y="1484"/>
                    <a:pt x="514" y="1478"/>
                  </a:cubicBezTo>
                  <a:close/>
                  <a:moveTo>
                    <a:pt x="498" y="1455"/>
                  </a:moveTo>
                  <a:cubicBezTo>
                    <a:pt x="500" y="1461"/>
                    <a:pt x="505" y="1464"/>
                    <a:pt x="511" y="1463"/>
                  </a:cubicBezTo>
                  <a:cubicBezTo>
                    <a:pt x="512" y="1463"/>
                    <a:pt x="513" y="1462"/>
                    <a:pt x="513" y="1461"/>
                  </a:cubicBezTo>
                  <a:cubicBezTo>
                    <a:pt x="512" y="1460"/>
                    <a:pt x="511" y="1459"/>
                    <a:pt x="510" y="1459"/>
                  </a:cubicBezTo>
                  <a:cubicBezTo>
                    <a:pt x="506" y="1460"/>
                    <a:pt x="503" y="1457"/>
                    <a:pt x="502" y="1454"/>
                  </a:cubicBezTo>
                  <a:cubicBezTo>
                    <a:pt x="501" y="1451"/>
                    <a:pt x="501" y="1446"/>
                    <a:pt x="506" y="1443"/>
                  </a:cubicBezTo>
                  <a:cubicBezTo>
                    <a:pt x="511" y="1439"/>
                    <a:pt x="517" y="1441"/>
                    <a:pt x="521" y="1445"/>
                  </a:cubicBezTo>
                  <a:cubicBezTo>
                    <a:pt x="523" y="1447"/>
                    <a:pt x="525" y="1451"/>
                    <a:pt x="524" y="1456"/>
                  </a:cubicBezTo>
                  <a:cubicBezTo>
                    <a:pt x="523" y="1461"/>
                    <a:pt x="520" y="1466"/>
                    <a:pt x="515" y="1468"/>
                  </a:cubicBezTo>
                  <a:cubicBezTo>
                    <a:pt x="508" y="1472"/>
                    <a:pt x="500" y="1471"/>
                    <a:pt x="494" y="1466"/>
                  </a:cubicBezTo>
                  <a:cubicBezTo>
                    <a:pt x="487" y="1461"/>
                    <a:pt x="485" y="1453"/>
                    <a:pt x="487" y="1444"/>
                  </a:cubicBezTo>
                  <a:cubicBezTo>
                    <a:pt x="490" y="1441"/>
                    <a:pt x="492" y="1437"/>
                    <a:pt x="494" y="1433"/>
                  </a:cubicBezTo>
                  <a:cubicBezTo>
                    <a:pt x="499" y="1435"/>
                    <a:pt x="504" y="1436"/>
                    <a:pt x="510" y="1437"/>
                  </a:cubicBezTo>
                  <a:cubicBezTo>
                    <a:pt x="508" y="1438"/>
                    <a:pt x="505" y="1438"/>
                    <a:pt x="504" y="1440"/>
                  </a:cubicBezTo>
                  <a:cubicBezTo>
                    <a:pt x="498" y="1443"/>
                    <a:pt x="496" y="1450"/>
                    <a:pt x="498" y="1455"/>
                  </a:cubicBezTo>
                  <a:close/>
                  <a:moveTo>
                    <a:pt x="482" y="1423"/>
                  </a:moveTo>
                  <a:cubicBezTo>
                    <a:pt x="461" y="1412"/>
                    <a:pt x="448" y="1391"/>
                    <a:pt x="450" y="1372"/>
                  </a:cubicBezTo>
                  <a:cubicBezTo>
                    <a:pt x="451" y="1357"/>
                    <a:pt x="460" y="1351"/>
                    <a:pt x="468" y="1351"/>
                  </a:cubicBezTo>
                  <a:cubicBezTo>
                    <a:pt x="476" y="1350"/>
                    <a:pt x="483" y="1355"/>
                    <a:pt x="485" y="1362"/>
                  </a:cubicBezTo>
                  <a:cubicBezTo>
                    <a:pt x="487" y="1369"/>
                    <a:pt x="484" y="1375"/>
                    <a:pt x="479" y="1378"/>
                  </a:cubicBezTo>
                  <a:cubicBezTo>
                    <a:pt x="475" y="1380"/>
                    <a:pt x="468" y="1381"/>
                    <a:pt x="462" y="1375"/>
                  </a:cubicBezTo>
                  <a:cubicBezTo>
                    <a:pt x="462" y="1375"/>
                    <a:pt x="461" y="1375"/>
                    <a:pt x="460" y="1375"/>
                  </a:cubicBezTo>
                  <a:cubicBezTo>
                    <a:pt x="459" y="1376"/>
                    <a:pt x="459" y="1376"/>
                    <a:pt x="459" y="1377"/>
                  </a:cubicBezTo>
                  <a:cubicBezTo>
                    <a:pt x="461" y="1386"/>
                    <a:pt x="469" y="1391"/>
                    <a:pt x="480" y="1390"/>
                  </a:cubicBezTo>
                  <a:cubicBezTo>
                    <a:pt x="491" y="1388"/>
                    <a:pt x="503" y="1379"/>
                    <a:pt x="516" y="1368"/>
                  </a:cubicBezTo>
                  <a:cubicBezTo>
                    <a:pt x="533" y="1354"/>
                    <a:pt x="552" y="1338"/>
                    <a:pt x="577" y="1332"/>
                  </a:cubicBezTo>
                  <a:cubicBezTo>
                    <a:pt x="579" y="1334"/>
                    <a:pt x="582" y="1336"/>
                    <a:pt x="584" y="1337"/>
                  </a:cubicBezTo>
                  <a:cubicBezTo>
                    <a:pt x="558" y="1343"/>
                    <a:pt x="538" y="1359"/>
                    <a:pt x="521" y="1372"/>
                  </a:cubicBezTo>
                  <a:cubicBezTo>
                    <a:pt x="499" y="1390"/>
                    <a:pt x="482" y="1403"/>
                    <a:pt x="461" y="1388"/>
                  </a:cubicBezTo>
                  <a:cubicBezTo>
                    <a:pt x="461" y="1388"/>
                    <a:pt x="460" y="1388"/>
                    <a:pt x="459" y="1389"/>
                  </a:cubicBezTo>
                  <a:cubicBezTo>
                    <a:pt x="458" y="1389"/>
                    <a:pt x="458" y="1390"/>
                    <a:pt x="458" y="1391"/>
                  </a:cubicBezTo>
                  <a:cubicBezTo>
                    <a:pt x="474" y="1421"/>
                    <a:pt x="510" y="1436"/>
                    <a:pt x="554" y="1431"/>
                  </a:cubicBezTo>
                  <a:cubicBezTo>
                    <a:pt x="553" y="1433"/>
                    <a:pt x="552" y="1435"/>
                    <a:pt x="551" y="1437"/>
                  </a:cubicBezTo>
                  <a:cubicBezTo>
                    <a:pt x="525" y="1438"/>
                    <a:pt x="501" y="1433"/>
                    <a:pt x="482" y="1423"/>
                  </a:cubicBezTo>
                  <a:close/>
                  <a:moveTo>
                    <a:pt x="289" y="1421"/>
                  </a:moveTo>
                  <a:cubicBezTo>
                    <a:pt x="289" y="1421"/>
                    <a:pt x="289" y="1421"/>
                    <a:pt x="289" y="1421"/>
                  </a:cubicBezTo>
                  <a:cubicBezTo>
                    <a:pt x="289" y="1421"/>
                    <a:pt x="289" y="1421"/>
                    <a:pt x="289" y="1421"/>
                  </a:cubicBezTo>
                  <a:cubicBezTo>
                    <a:pt x="288" y="1418"/>
                    <a:pt x="288" y="1412"/>
                    <a:pt x="289" y="1405"/>
                  </a:cubicBezTo>
                  <a:cubicBezTo>
                    <a:pt x="294" y="1408"/>
                    <a:pt x="299" y="1412"/>
                    <a:pt x="305" y="1415"/>
                  </a:cubicBezTo>
                  <a:cubicBezTo>
                    <a:pt x="303" y="1421"/>
                    <a:pt x="302" y="1427"/>
                    <a:pt x="301" y="1433"/>
                  </a:cubicBezTo>
                  <a:cubicBezTo>
                    <a:pt x="295" y="1429"/>
                    <a:pt x="291" y="1425"/>
                    <a:pt x="289" y="1421"/>
                  </a:cubicBezTo>
                  <a:close/>
                  <a:moveTo>
                    <a:pt x="402" y="1245"/>
                  </a:moveTo>
                  <a:cubicBezTo>
                    <a:pt x="403" y="1237"/>
                    <a:pt x="408" y="1231"/>
                    <a:pt x="416" y="1228"/>
                  </a:cubicBezTo>
                  <a:cubicBezTo>
                    <a:pt x="421" y="1227"/>
                    <a:pt x="427" y="1228"/>
                    <a:pt x="431" y="1231"/>
                  </a:cubicBezTo>
                  <a:cubicBezTo>
                    <a:pt x="435" y="1234"/>
                    <a:pt x="437" y="1238"/>
                    <a:pt x="437" y="1241"/>
                  </a:cubicBezTo>
                  <a:cubicBezTo>
                    <a:pt x="437" y="1246"/>
                    <a:pt x="434" y="1252"/>
                    <a:pt x="427" y="1253"/>
                  </a:cubicBezTo>
                  <a:cubicBezTo>
                    <a:pt x="422" y="1254"/>
                    <a:pt x="418" y="1251"/>
                    <a:pt x="417" y="1248"/>
                  </a:cubicBezTo>
                  <a:cubicBezTo>
                    <a:pt x="415" y="1245"/>
                    <a:pt x="415" y="1241"/>
                    <a:pt x="419" y="1238"/>
                  </a:cubicBezTo>
                  <a:cubicBezTo>
                    <a:pt x="420" y="1238"/>
                    <a:pt x="420" y="1237"/>
                    <a:pt x="419" y="1236"/>
                  </a:cubicBezTo>
                  <a:cubicBezTo>
                    <a:pt x="419" y="1235"/>
                    <a:pt x="418" y="1235"/>
                    <a:pt x="417" y="1235"/>
                  </a:cubicBezTo>
                  <a:cubicBezTo>
                    <a:pt x="412" y="1239"/>
                    <a:pt x="411" y="1245"/>
                    <a:pt x="413" y="1250"/>
                  </a:cubicBezTo>
                  <a:cubicBezTo>
                    <a:pt x="416" y="1255"/>
                    <a:pt x="422" y="1258"/>
                    <a:pt x="428" y="1257"/>
                  </a:cubicBezTo>
                  <a:cubicBezTo>
                    <a:pt x="430" y="1257"/>
                    <a:pt x="432" y="1256"/>
                    <a:pt x="434" y="1254"/>
                  </a:cubicBezTo>
                  <a:cubicBezTo>
                    <a:pt x="431" y="1259"/>
                    <a:pt x="428" y="1264"/>
                    <a:pt x="426" y="1268"/>
                  </a:cubicBezTo>
                  <a:cubicBezTo>
                    <a:pt x="422" y="1267"/>
                    <a:pt x="417" y="1266"/>
                    <a:pt x="413" y="1265"/>
                  </a:cubicBezTo>
                  <a:cubicBezTo>
                    <a:pt x="405" y="1261"/>
                    <a:pt x="401" y="1253"/>
                    <a:pt x="402" y="1245"/>
                  </a:cubicBezTo>
                  <a:close/>
                  <a:moveTo>
                    <a:pt x="406" y="1265"/>
                  </a:moveTo>
                  <a:cubicBezTo>
                    <a:pt x="400" y="1264"/>
                    <a:pt x="394" y="1264"/>
                    <a:pt x="389" y="1265"/>
                  </a:cubicBezTo>
                  <a:cubicBezTo>
                    <a:pt x="390" y="1262"/>
                    <a:pt x="393" y="1256"/>
                    <a:pt x="399" y="1255"/>
                  </a:cubicBezTo>
                  <a:cubicBezTo>
                    <a:pt x="400" y="1258"/>
                    <a:pt x="403" y="1262"/>
                    <a:pt x="406" y="1265"/>
                  </a:cubicBezTo>
                  <a:close/>
                  <a:moveTo>
                    <a:pt x="274" y="1117"/>
                  </a:moveTo>
                  <a:cubicBezTo>
                    <a:pt x="264" y="1111"/>
                    <a:pt x="259" y="1102"/>
                    <a:pt x="259" y="1090"/>
                  </a:cubicBezTo>
                  <a:cubicBezTo>
                    <a:pt x="259" y="1078"/>
                    <a:pt x="264" y="1068"/>
                    <a:pt x="274" y="1063"/>
                  </a:cubicBezTo>
                  <a:cubicBezTo>
                    <a:pt x="275" y="1062"/>
                    <a:pt x="275" y="1061"/>
                    <a:pt x="275" y="1060"/>
                  </a:cubicBezTo>
                  <a:cubicBezTo>
                    <a:pt x="270" y="1051"/>
                    <a:pt x="270" y="1039"/>
                    <a:pt x="275" y="1030"/>
                  </a:cubicBezTo>
                  <a:cubicBezTo>
                    <a:pt x="280" y="1021"/>
                    <a:pt x="287" y="1016"/>
                    <a:pt x="296" y="1015"/>
                  </a:cubicBezTo>
                  <a:cubicBezTo>
                    <a:pt x="297" y="1014"/>
                    <a:pt x="297" y="1014"/>
                    <a:pt x="297" y="1013"/>
                  </a:cubicBezTo>
                  <a:cubicBezTo>
                    <a:pt x="297" y="1001"/>
                    <a:pt x="302" y="989"/>
                    <a:pt x="312" y="982"/>
                  </a:cubicBezTo>
                  <a:cubicBezTo>
                    <a:pt x="324" y="972"/>
                    <a:pt x="342" y="970"/>
                    <a:pt x="362" y="976"/>
                  </a:cubicBezTo>
                  <a:cubicBezTo>
                    <a:pt x="362" y="978"/>
                    <a:pt x="362" y="980"/>
                    <a:pt x="362" y="982"/>
                  </a:cubicBezTo>
                  <a:cubicBezTo>
                    <a:pt x="335" y="977"/>
                    <a:pt x="322" y="987"/>
                    <a:pt x="316" y="993"/>
                  </a:cubicBezTo>
                  <a:cubicBezTo>
                    <a:pt x="309" y="1001"/>
                    <a:pt x="307" y="1012"/>
                    <a:pt x="310" y="1022"/>
                  </a:cubicBezTo>
                  <a:cubicBezTo>
                    <a:pt x="299" y="1023"/>
                    <a:pt x="292" y="1032"/>
                    <a:pt x="290" y="1039"/>
                  </a:cubicBezTo>
                  <a:cubicBezTo>
                    <a:pt x="287" y="1049"/>
                    <a:pt x="289" y="1058"/>
                    <a:pt x="295" y="1064"/>
                  </a:cubicBezTo>
                  <a:cubicBezTo>
                    <a:pt x="283" y="1069"/>
                    <a:pt x="279" y="1081"/>
                    <a:pt x="279" y="1090"/>
                  </a:cubicBezTo>
                  <a:cubicBezTo>
                    <a:pt x="279" y="1090"/>
                    <a:pt x="279" y="1090"/>
                    <a:pt x="279" y="1090"/>
                  </a:cubicBezTo>
                  <a:cubicBezTo>
                    <a:pt x="279" y="1090"/>
                    <a:pt x="279" y="1090"/>
                    <a:pt x="279" y="1090"/>
                  </a:cubicBezTo>
                  <a:cubicBezTo>
                    <a:pt x="279" y="1099"/>
                    <a:pt x="283" y="1110"/>
                    <a:pt x="295" y="1115"/>
                  </a:cubicBezTo>
                  <a:cubicBezTo>
                    <a:pt x="289" y="1121"/>
                    <a:pt x="287" y="1131"/>
                    <a:pt x="290" y="1140"/>
                  </a:cubicBezTo>
                  <a:cubicBezTo>
                    <a:pt x="292" y="1148"/>
                    <a:pt x="299" y="1156"/>
                    <a:pt x="310" y="1157"/>
                  </a:cubicBezTo>
                  <a:cubicBezTo>
                    <a:pt x="307" y="1167"/>
                    <a:pt x="309" y="1178"/>
                    <a:pt x="316" y="1186"/>
                  </a:cubicBezTo>
                  <a:cubicBezTo>
                    <a:pt x="322" y="1193"/>
                    <a:pt x="335" y="1203"/>
                    <a:pt x="362" y="1198"/>
                  </a:cubicBezTo>
                  <a:cubicBezTo>
                    <a:pt x="362" y="1200"/>
                    <a:pt x="362" y="1202"/>
                    <a:pt x="362" y="1204"/>
                  </a:cubicBezTo>
                  <a:cubicBezTo>
                    <a:pt x="342" y="1209"/>
                    <a:pt x="324" y="1207"/>
                    <a:pt x="312" y="1198"/>
                  </a:cubicBezTo>
                  <a:cubicBezTo>
                    <a:pt x="302" y="1190"/>
                    <a:pt x="297" y="1179"/>
                    <a:pt x="297" y="1167"/>
                  </a:cubicBezTo>
                  <a:cubicBezTo>
                    <a:pt x="297" y="1166"/>
                    <a:pt x="297" y="1165"/>
                    <a:pt x="296" y="1165"/>
                  </a:cubicBezTo>
                  <a:cubicBezTo>
                    <a:pt x="287" y="1164"/>
                    <a:pt x="280" y="1158"/>
                    <a:pt x="275" y="1150"/>
                  </a:cubicBezTo>
                  <a:cubicBezTo>
                    <a:pt x="270" y="1140"/>
                    <a:pt x="270" y="1129"/>
                    <a:pt x="275" y="1120"/>
                  </a:cubicBezTo>
                  <a:cubicBezTo>
                    <a:pt x="275" y="1119"/>
                    <a:pt x="275" y="1117"/>
                    <a:pt x="274" y="1117"/>
                  </a:cubicBezTo>
                  <a:close/>
                  <a:moveTo>
                    <a:pt x="319" y="1184"/>
                  </a:moveTo>
                  <a:cubicBezTo>
                    <a:pt x="313" y="1176"/>
                    <a:pt x="311" y="1166"/>
                    <a:pt x="315" y="1156"/>
                  </a:cubicBezTo>
                  <a:cubicBezTo>
                    <a:pt x="315" y="1156"/>
                    <a:pt x="315" y="1155"/>
                    <a:pt x="315" y="1154"/>
                  </a:cubicBezTo>
                  <a:cubicBezTo>
                    <a:pt x="314" y="1154"/>
                    <a:pt x="314" y="1154"/>
                    <a:pt x="313" y="1154"/>
                  </a:cubicBezTo>
                  <a:cubicBezTo>
                    <a:pt x="302" y="1154"/>
                    <a:pt x="296" y="1146"/>
                    <a:pt x="294" y="1139"/>
                  </a:cubicBezTo>
                  <a:cubicBezTo>
                    <a:pt x="291" y="1131"/>
                    <a:pt x="292" y="1122"/>
                    <a:pt x="300" y="1116"/>
                  </a:cubicBezTo>
                  <a:cubicBezTo>
                    <a:pt x="300" y="1116"/>
                    <a:pt x="301" y="1115"/>
                    <a:pt x="300" y="1114"/>
                  </a:cubicBezTo>
                  <a:cubicBezTo>
                    <a:pt x="300" y="1113"/>
                    <a:pt x="300" y="1113"/>
                    <a:pt x="299" y="1113"/>
                  </a:cubicBezTo>
                  <a:cubicBezTo>
                    <a:pt x="283" y="1108"/>
                    <a:pt x="283" y="1093"/>
                    <a:pt x="283" y="1090"/>
                  </a:cubicBezTo>
                  <a:cubicBezTo>
                    <a:pt x="283" y="1090"/>
                    <a:pt x="283" y="1090"/>
                    <a:pt x="283" y="1090"/>
                  </a:cubicBezTo>
                  <a:cubicBezTo>
                    <a:pt x="283" y="1090"/>
                    <a:pt x="283" y="1090"/>
                    <a:pt x="283" y="1090"/>
                  </a:cubicBezTo>
                  <a:cubicBezTo>
                    <a:pt x="283" y="1087"/>
                    <a:pt x="283" y="1071"/>
                    <a:pt x="299" y="1067"/>
                  </a:cubicBezTo>
                  <a:cubicBezTo>
                    <a:pt x="300" y="1067"/>
                    <a:pt x="300" y="1066"/>
                    <a:pt x="300" y="1065"/>
                  </a:cubicBezTo>
                  <a:cubicBezTo>
                    <a:pt x="301" y="1065"/>
                    <a:pt x="300" y="1064"/>
                    <a:pt x="300" y="1063"/>
                  </a:cubicBezTo>
                  <a:cubicBezTo>
                    <a:pt x="292" y="1058"/>
                    <a:pt x="291" y="1048"/>
                    <a:pt x="294" y="1041"/>
                  </a:cubicBezTo>
                  <a:cubicBezTo>
                    <a:pt x="296" y="1034"/>
                    <a:pt x="302" y="1026"/>
                    <a:pt x="313" y="1026"/>
                  </a:cubicBezTo>
                  <a:cubicBezTo>
                    <a:pt x="314" y="1026"/>
                    <a:pt x="314" y="1026"/>
                    <a:pt x="315" y="1025"/>
                  </a:cubicBezTo>
                  <a:cubicBezTo>
                    <a:pt x="315" y="1025"/>
                    <a:pt x="315" y="1024"/>
                    <a:pt x="315" y="1023"/>
                  </a:cubicBezTo>
                  <a:cubicBezTo>
                    <a:pt x="311" y="1014"/>
                    <a:pt x="313" y="1003"/>
                    <a:pt x="319" y="996"/>
                  </a:cubicBezTo>
                  <a:cubicBezTo>
                    <a:pt x="324" y="990"/>
                    <a:pt x="337" y="981"/>
                    <a:pt x="363" y="986"/>
                  </a:cubicBezTo>
                  <a:cubicBezTo>
                    <a:pt x="366" y="997"/>
                    <a:pt x="373" y="1008"/>
                    <a:pt x="382" y="1017"/>
                  </a:cubicBezTo>
                  <a:cubicBezTo>
                    <a:pt x="383" y="1018"/>
                    <a:pt x="383" y="1018"/>
                    <a:pt x="384" y="1019"/>
                  </a:cubicBezTo>
                  <a:cubicBezTo>
                    <a:pt x="367" y="1011"/>
                    <a:pt x="343" y="1001"/>
                    <a:pt x="334" y="1004"/>
                  </a:cubicBezTo>
                  <a:cubicBezTo>
                    <a:pt x="332" y="1005"/>
                    <a:pt x="330" y="1006"/>
                    <a:pt x="329" y="1008"/>
                  </a:cubicBezTo>
                  <a:cubicBezTo>
                    <a:pt x="328" y="1010"/>
                    <a:pt x="328" y="1012"/>
                    <a:pt x="329" y="1015"/>
                  </a:cubicBezTo>
                  <a:cubicBezTo>
                    <a:pt x="333" y="1025"/>
                    <a:pt x="358" y="1038"/>
                    <a:pt x="382" y="1048"/>
                  </a:cubicBezTo>
                  <a:cubicBezTo>
                    <a:pt x="356" y="1042"/>
                    <a:pt x="327" y="1036"/>
                    <a:pt x="316" y="1042"/>
                  </a:cubicBezTo>
                  <a:cubicBezTo>
                    <a:pt x="313" y="1043"/>
                    <a:pt x="312" y="1045"/>
                    <a:pt x="311" y="1047"/>
                  </a:cubicBezTo>
                  <a:cubicBezTo>
                    <a:pt x="310" y="1050"/>
                    <a:pt x="311" y="1052"/>
                    <a:pt x="312" y="1054"/>
                  </a:cubicBezTo>
                  <a:cubicBezTo>
                    <a:pt x="319" y="1063"/>
                    <a:pt x="344" y="1070"/>
                    <a:pt x="370" y="1074"/>
                  </a:cubicBezTo>
                  <a:cubicBezTo>
                    <a:pt x="343" y="1074"/>
                    <a:pt x="314" y="1075"/>
                    <a:pt x="305" y="1083"/>
                  </a:cubicBezTo>
                  <a:cubicBezTo>
                    <a:pt x="303" y="1085"/>
                    <a:pt x="302" y="1087"/>
                    <a:pt x="302" y="1090"/>
                  </a:cubicBezTo>
                  <a:cubicBezTo>
                    <a:pt x="302" y="1092"/>
                    <a:pt x="303" y="1094"/>
                    <a:pt x="305" y="1096"/>
                  </a:cubicBezTo>
                  <a:cubicBezTo>
                    <a:pt x="314" y="1104"/>
                    <a:pt x="343" y="1106"/>
                    <a:pt x="370" y="1105"/>
                  </a:cubicBezTo>
                  <a:cubicBezTo>
                    <a:pt x="344" y="1110"/>
                    <a:pt x="319" y="1116"/>
                    <a:pt x="312" y="1125"/>
                  </a:cubicBezTo>
                  <a:cubicBezTo>
                    <a:pt x="311" y="1127"/>
                    <a:pt x="310" y="1130"/>
                    <a:pt x="311" y="1132"/>
                  </a:cubicBezTo>
                  <a:cubicBezTo>
                    <a:pt x="312" y="1134"/>
                    <a:pt x="313" y="1136"/>
                    <a:pt x="316" y="1137"/>
                  </a:cubicBezTo>
                  <a:cubicBezTo>
                    <a:pt x="327" y="1143"/>
                    <a:pt x="356" y="1138"/>
                    <a:pt x="382" y="1131"/>
                  </a:cubicBezTo>
                  <a:cubicBezTo>
                    <a:pt x="358" y="1141"/>
                    <a:pt x="333" y="1154"/>
                    <a:pt x="329" y="1165"/>
                  </a:cubicBezTo>
                  <a:cubicBezTo>
                    <a:pt x="328" y="1167"/>
                    <a:pt x="328" y="1169"/>
                    <a:pt x="329" y="1172"/>
                  </a:cubicBezTo>
                  <a:cubicBezTo>
                    <a:pt x="330" y="1173"/>
                    <a:pt x="332" y="1174"/>
                    <a:pt x="334" y="1175"/>
                  </a:cubicBezTo>
                  <a:cubicBezTo>
                    <a:pt x="343" y="1178"/>
                    <a:pt x="367" y="1169"/>
                    <a:pt x="384" y="1161"/>
                  </a:cubicBezTo>
                  <a:cubicBezTo>
                    <a:pt x="383" y="1161"/>
                    <a:pt x="383" y="1162"/>
                    <a:pt x="382" y="1162"/>
                  </a:cubicBezTo>
                  <a:cubicBezTo>
                    <a:pt x="373" y="1171"/>
                    <a:pt x="366" y="1182"/>
                    <a:pt x="363" y="1193"/>
                  </a:cubicBezTo>
                  <a:cubicBezTo>
                    <a:pt x="337" y="1199"/>
                    <a:pt x="324" y="1190"/>
                    <a:pt x="319" y="1184"/>
                  </a:cubicBezTo>
                  <a:close/>
                  <a:moveTo>
                    <a:pt x="413" y="914"/>
                  </a:moveTo>
                  <a:cubicBezTo>
                    <a:pt x="417" y="913"/>
                    <a:pt x="422" y="912"/>
                    <a:pt x="426" y="911"/>
                  </a:cubicBezTo>
                  <a:cubicBezTo>
                    <a:pt x="428" y="916"/>
                    <a:pt x="431" y="921"/>
                    <a:pt x="434" y="925"/>
                  </a:cubicBezTo>
                  <a:cubicBezTo>
                    <a:pt x="432" y="924"/>
                    <a:pt x="430" y="923"/>
                    <a:pt x="428" y="922"/>
                  </a:cubicBezTo>
                  <a:cubicBezTo>
                    <a:pt x="422" y="921"/>
                    <a:pt x="416" y="924"/>
                    <a:pt x="413" y="930"/>
                  </a:cubicBezTo>
                  <a:cubicBezTo>
                    <a:pt x="411" y="935"/>
                    <a:pt x="412" y="941"/>
                    <a:pt x="417" y="944"/>
                  </a:cubicBezTo>
                  <a:cubicBezTo>
                    <a:pt x="418" y="945"/>
                    <a:pt x="419" y="945"/>
                    <a:pt x="419" y="944"/>
                  </a:cubicBezTo>
                  <a:cubicBezTo>
                    <a:pt x="420" y="943"/>
                    <a:pt x="420" y="942"/>
                    <a:pt x="419" y="941"/>
                  </a:cubicBezTo>
                  <a:cubicBezTo>
                    <a:pt x="415" y="938"/>
                    <a:pt x="415" y="934"/>
                    <a:pt x="417" y="931"/>
                  </a:cubicBezTo>
                  <a:cubicBezTo>
                    <a:pt x="418" y="928"/>
                    <a:pt x="422" y="925"/>
                    <a:pt x="427" y="926"/>
                  </a:cubicBezTo>
                  <a:cubicBezTo>
                    <a:pt x="434" y="928"/>
                    <a:pt x="437" y="933"/>
                    <a:pt x="437" y="938"/>
                  </a:cubicBezTo>
                  <a:cubicBezTo>
                    <a:pt x="437" y="942"/>
                    <a:pt x="435" y="946"/>
                    <a:pt x="431" y="948"/>
                  </a:cubicBezTo>
                  <a:cubicBezTo>
                    <a:pt x="427" y="952"/>
                    <a:pt x="421" y="953"/>
                    <a:pt x="416" y="951"/>
                  </a:cubicBezTo>
                  <a:cubicBezTo>
                    <a:pt x="408" y="949"/>
                    <a:pt x="403" y="942"/>
                    <a:pt x="402" y="934"/>
                  </a:cubicBezTo>
                  <a:cubicBezTo>
                    <a:pt x="401" y="926"/>
                    <a:pt x="405" y="919"/>
                    <a:pt x="413" y="914"/>
                  </a:cubicBezTo>
                  <a:close/>
                  <a:moveTo>
                    <a:pt x="399" y="925"/>
                  </a:moveTo>
                  <a:cubicBezTo>
                    <a:pt x="393" y="923"/>
                    <a:pt x="390" y="918"/>
                    <a:pt x="389" y="914"/>
                  </a:cubicBezTo>
                  <a:cubicBezTo>
                    <a:pt x="394" y="915"/>
                    <a:pt x="400" y="915"/>
                    <a:pt x="406" y="915"/>
                  </a:cubicBezTo>
                  <a:cubicBezTo>
                    <a:pt x="403" y="918"/>
                    <a:pt x="400" y="921"/>
                    <a:pt x="399" y="925"/>
                  </a:cubicBezTo>
                  <a:close/>
                  <a:moveTo>
                    <a:pt x="289" y="758"/>
                  </a:moveTo>
                  <a:cubicBezTo>
                    <a:pt x="289" y="758"/>
                    <a:pt x="289" y="758"/>
                    <a:pt x="289" y="758"/>
                  </a:cubicBezTo>
                  <a:cubicBezTo>
                    <a:pt x="289" y="758"/>
                    <a:pt x="289" y="758"/>
                    <a:pt x="289" y="758"/>
                  </a:cubicBezTo>
                  <a:cubicBezTo>
                    <a:pt x="291" y="755"/>
                    <a:pt x="295" y="751"/>
                    <a:pt x="301" y="746"/>
                  </a:cubicBezTo>
                  <a:cubicBezTo>
                    <a:pt x="302" y="752"/>
                    <a:pt x="303" y="758"/>
                    <a:pt x="305" y="765"/>
                  </a:cubicBezTo>
                  <a:cubicBezTo>
                    <a:pt x="299" y="768"/>
                    <a:pt x="294" y="771"/>
                    <a:pt x="289" y="775"/>
                  </a:cubicBezTo>
                  <a:cubicBezTo>
                    <a:pt x="288" y="767"/>
                    <a:pt x="288" y="761"/>
                    <a:pt x="289" y="758"/>
                  </a:cubicBezTo>
                  <a:close/>
                  <a:moveTo>
                    <a:pt x="517" y="680"/>
                  </a:moveTo>
                  <a:cubicBezTo>
                    <a:pt x="514" y="675"/>
                    <a:pt x="510" y="673"/>
                    <a:pt x="504" y="672"/>
                  </a:cubicBezTo>
                  <a:cubicBezTo>
                    <a:pt x="508" y="671"/>
                    <a:pt x="513" y="672"/>
                    <a:pt x="517" y="675"/>
                  </a:cubicBezTo>
                  <a:cubicBezTo>
                    <a:pt x="526" y="681"/>
                    <a:pt x="531" y="695"/>
                    <a:pt x="537" y="711"/>
                  </a:cubicBezTo>
                  <a:cubicBezTo>
                    <a:pt x="540" y="720"/>
                    <a:pt x="544" y="729"/>
                    <a:pt x="549" y="739"/>
                  </a:cubicBezTo>
                  <a:cubicBezTo>
                    <a:pt x="539" y="738"/>
                    <a:pt x="529" y="739"/>
                    <a:pt x="520" y="740"/>
                  </a:cubicBezTo>
                  <a:cubicBezTo>
                    <a:pt x="521" y="740"/>
                    <a:pt x="522" y="739"/>
                    <a:pt x="523" y="738"/>
                  </a:cubicBezTo>
                  <a:cubicBezTo>
                    <a:pt x="524" y="738"/>
                    <a:pt x="524" y="738"/>
                    <a:pt x="524" y="738"/>
                  </a:cubicBezTo>
                  <a:cubicBezTo>
                    <a:pt x="527" y="734"/>
                    <a:pt x="529" y="729"/>
                    <a:pt x="528" y="723"/>
                  </a:cubicBezTo>
                  <a:cubicBezTo>
                    <a:pt x="527" y="717"/>
                    <a:pt x="523" y="711"/>
                    <a:pt x="517" y="708"/>
                  </a:cubicBezTo>
                  <a:cubicBezTo>
                    <a:pt x="514" y="706"/>
                    <a:pt x="511" y="706"/>
                    <a:pt x="508" y="705"/>
                  </a:cubicBezTo>
                  <a:cubicBezTo>
                    <a:pt x="510" y="704"/>
                    <a:pt x="512" y="703"/>
                    <a:pt x="514" y="701"/>
                  </a:cubicBezTo>
                  <a:cubicBezTo>
                    <a:pt x="519" y="695"/>
                    <a:pt x="521" y="687"/>
                    <a:pt x="517" y="680"/>
                  </a:cubicBezTo>
                  <a:close/>
                  <a:moveTo>
                    <a:pt x="515" y="711"/>
                  </a:moveTo>
                  <a:cubicBezTo>
                    <a:pt x="520" y="714"/>
                    <a:pt x="523" y="718"/>
                    <a:pt x="524" y="724"/>
                  </a:cubicBezTo>
                  <a:cubicBezTo>
                    <a:pt x="525" y="728"/>
                    <a:pt x="523" y="732"/>
                    <a:pt x="521" y="735"/>
                  </a:cubicBezTo>
                  <a:cubicBezTo>
                    <a:pt x="517" y="738"/>
                    <a:pt x="511" y="740"/>
                    <a:pt x="506" y="737"/>
                  </a:cubicBezTo>
                  <a:cubicBezTo>
                    <a:pt x="501" y="734"/>
                    <a:pt x="501" y="729"/>
                    <a:pt x="502" y="726"/>
                  </a:cubicBezTo>
                  <a:cubicBezTo>
                    <a:pt x="503" y="723"/>
                    <a:pt x="506" y="720"/>
                    <a:pt x="510" y="720"/>
                  </a:cubicBezTo>
                  <a:cubicBezTo>
                    <a:pt x="511" y="721"/>
                    <a:pt x="512" y="720"/>
                    <a:pt x="513" y="719"/>
                  </a:cubicBezTo>
                  <a:cubicBezTo>
                    <a:pt x="513" y="718"/>
                    <a:pt x="512" y="717"/>
                    <a:pt x="511" y="717"/>
                  </a:cubicBezTo>
                  <a:cubicBezTo>
                    <a:pt x="505" y="716"/>
                    <a:pt x="500" y="719"/>
                    <a:pt x="498" y="724"/>
                  </a:cubicBezTo>
                  <a:cubicBezTo>
                    <a:pt x="496" y="730"/>
                    <a:pt x="498" y="736"/>
                    <a:pt x="504" y="740"/>
                  </a:cubicBezTo>
                  <a:cubicBezTo>
                    <a:pt x="505" y="741"/>
                    <a:pt x="508" y="742"/>
                    <a:pt x="510" y="742"/>
                  </a:cubicBezTo>
                  <a:cubicBezTo>
                    <a:pt x="504" y="743"/>
                    <a:pt x="499" y="745"/>
                    <a:pt x="494" y="747"/>
                  </a:cubicBezTo>
                  <a:cubicBezTo>
                    <a:pt x="492" y="743"/>
                    <a:pt x="490" y="739"/>
                    <a:pt x="487" y="735"/>
                  </a:cubicBezTo>
                  <a:cubicBezTo>
                    <a:pt x="485" y="727"/>
                    <a:pt x="487" y="718"/>
                    <a:pt x="494" y="713"/>
                  </a:cubicBezTo>
                  <a:cubicBezTo>
                    <a:pt x="500" y="708"/>
                    <a:pt x="508" y="708"/>
                    <a:pt x="515" y="711"/>
                  </a:cubicBezTo>
                  <a:close/>
                  <a:moveTo>
                    <a:pt x="551" y="743"/>
                  </a:moveTo>
                  <a:cubicBezTo>
                    <a:pt x="552" y="745"/>
                    <a:pt x="553" y="747"/>
                    <a:pt x="554" y="749"/>
                  </a:cubicBezTo>
                  <a:cubicBezTo>
                    <a:pt x="510" y="744"/>
                    <a:pt x="474" y="758"/>
                    <a:pt x="458" y="789"/>
                  </a:cubicBezTo>
                  <a:cubicBezTo>
                    <a:pt x="458" y="789"/>
                    <a:pt x="458" y="790"/>
                    <a:pt x="459" y="791"/>
                  </a:cubicBezTo>
                  <a:cubicBezTo>
                    <a:pt x="460" y="792"/>
                    <a:pt x="461" y="792"/>
                    <a:pt x="461" y="791"/>
                  </a:cubicBezTo>
                  <a:cubicBezTo>
                    <a:pt x="482" y="776"/>
                    <a:pt x="499" y="790"/>
                    <a:pt x="521" y="807"/>
                  </a:cubicBezTo>
                  <a:cubicBezTo>
                    <a:pt x="538" y="821"/>
                    <a:pt x="558" y="836"/>
                    <a:pt x="584" y="842"/>
                  </a:cubicBezTo>
                  <a:cubicBezTo>
                    <a:pt x="582" y="844"/>
                    <a:pt x="579" y="846"/>
                    <a:pt x="577" y="848"/>
                  </a:cubicBezTo>
                  <a:cubicBezTo>
                    <a:pt x="552" y="841"/>
                    <a:pt x="533" y="826"/>
                    <a:pt x="516" y="812"/>
                  </a:cubicBezTo>
                  <a:cubicBezTo>
                    <a:pt x="503" y="801"/>
                    <a:pt x="491" y="791"/>
                    <a:pt x="480" y="790"/>
                  </a:cubicBezTo>
                  <a:cubicBezTo>
                    <a:pt x="469" y="788"/>
                    <a:pt x="461" y="793"/>
                    <a:pt x="459" y="802"/>
                  </a:cubicBezTo>
                  <a:cubicBezTo>
                    <a:pt x="459" y="803"/>
                    <a:pt x="459" y="804"/>
                    <a:pt x="460" y="804"/>
                  </a:cubicBezTo>
                  <a:cubicBezTo>
                    <a:pt x="461" y="805"/>
                    <a:pt x="462" y="805"/>
                    <a:pt x="462" y="804"/>
                  </a:cubicBezTo>
                  <a:cubicBezTo>
                    <a:pt x="468" y="798"/>
                    <a:pt x="475" y="799"/>
                    <a:pt x="479" y="802"/>
                  </a:cubicBezTo>
                  <a:cubicBezTo>
                    <a:pt x="484" y="805"/>
                    <a:pt x="487" y="811"/>
                    <a:pt x="485" y="817"/>
                  </a:cubicBezTo>
                  <a:cubicBezTo>
                    <a:pt x="483" y="825"/>
                    <a:pt x="476" y="829"/>
                    <a:pt x="468" y="829"/>
                  </a:cubicBezTo>
                  <a:cubicBezTo>
                    <a:pt x="460" y="828"/>
                    <a:pt x="451" y="822"/>
                    <a:pt x="450" y="807"/>
                  </a:cubicBezTo>
                  <a:cubicBezTo>
                    <a:pt x="448" y="788"/>
                    <a:pt x="461" y="768"/>
                    <a:pt x="482" y="756"/>
                  </a:cubicBezTo>
                  <a:cubicBezTo>
                    <a:pt x="501" y="746"/>
                    <a:pt x="525" y="741"/>
                    <a:pt x="551" y="743"/>
                  </a:cubicBezTo>
                  <a:close/>
                  <a:moveTo>
                    <a:pt x="585" y="794"/>
                  </a:moveTo>
                  <a:cubicBezTo>
                    <a:pt x="592" y="797"/>
                    <a:pt x="600" y="801"/>
                    <a:pt x="607" y="804"/>
                  </a:cubicBezTo>
                  <a:cubicBezTo>
                    <a:pt x="606" y="805"/>
                    <a:pt x="605" y="807"/>
                    <a:pt x="604" y="808"/>
                  </a:cubicBezTo>
                  <a:cubicBezTo>
                    <a:pt x="594" y="804"/>
                    <a:pt x="584" y="799"/>
                    <a:pt x="574" y="795"/>
                  </a:cubicBezTo>
                  <a:cubicBezTo>
                    <a:pt x="544" y="781"/>
                    <a:pt x="516" y="768"/>
                    <a:pt x="488" y="773"/>
                  </a:cubicBezTo>
                  <a:cubicBezTo>
                    <a:pt x="517" y="763"/>
                    <a:pt x="550" y="778"/>
                    <a:pt x="585" y="794"/>
                  </a:cubicBezTo>
                  <a:close/>
                  <a:moveTo>
                    <a:pt x="578" y="778"/>
                  </a:moveTo>
                  <a:cubicBezTo>
                    <a:pt x="581" y="781"/>
                    <a:pt x="584" y="783"/>
                    <a:pt x="588" y="786"/>
                  </a:cubicBezTo>
                  <a:cubicBezTo>
                    <a:pt x="588" y="791"/>
                    <a:pt x="588" y="791"/>
                    <a:pt x="588" y="791"/>
                  </a:cubicBezTo>
                  <a:cubicBezTo>
                    <a:pt x="588" y="791"/>
                    <a:pt x="587" y="791"/>
                    <a:pt x="586" y="790"/>
                  </a:cubicBezTo>
                  <a:cubicBezTo>
                    <a:pt x="584" y="789"/>
                    <a:pt x="582" y="788"/>
                    <a:pt x="579" y="787"/>
                  </a:cubicBezTo>
                  <a:lnTo>
                    <a:pt x="578" y="778"/>
                  </a:lnTo>
                  <a:close/>
                  <a:moveTo>
                    <a:pt x="592" y="788"/>
                  </a:moveTo>
                  <a:cubicBezTo>
                    <a:pt x="595" y="790"/>
                    <a:pt x="598" y="792"/>
                    <a:pt x="601" y="793"/>
                  </a:cubicBezTo>
                  <a:cubicBezTo>
                    <a:pt x="601" y="797"/>
                    <a:pt x="601" y="797"/>
                    <a:pt x="601" y="797"/>
                  </a:cubicBezTo>
                  <a:cubicBezTo>
                    <a:pt x="598" y="796"/>
                    <a:pt x="595" y="794"/>
                    <a:pt x="592" y="793"/>
                  </a:cubicBezTo>
                  <a:lnTo>
                    <a:pt x="592" y="788"/>
                  </a:lnTo>
                  <a:close/>
                  <a:moveTo>
                    <a:pt x="605" y="799"/>
                  </a:moveTo>
                  <a:cubicBezTo>
                    <a:pt x="605" y="795"/>
                    <a:pt x="605" y="795"/>
                    <a:pt x="605" y="795"/>
                  </a:cubicBezTo>
                  <a:cubicBezTo>
                    <a:pt x="608" y="796"/>
                    <a:pt x="611" y="797"/>
                    <a:pt x="613" y="798"/>
                  </a:cubicBezTo>
                  <a:cubicBezTo>
                    <a:pt x="612" y="799"/>
                    <a:pt x="611" y="800"/>
                    <a:pt x="610" y="801"/>
                  </a:cubicBezTo>
                  <a:cubicBezTo>
                    <a:pt x="608" y="800"/>
                    <a:pt x="607" y="799"/>
                    <a:pt x="605" y="799"/>
                  </a:cubicBezTo>
                  <a:close/>
                  <a:moveTo>
                    <a:pt x="507" y="776"/>
                  </a:moveTo>
                  <a:cubicBezTo>
                    <a:pt x="510" y="776"/>
                    <a:pt x="513" y="776"/>
                    <a:pt x="517" y="777"/>
                  </a:cubicBezTo>
                  <a:cubicBezTo>
                    <a:pt x="506" y="791"/>
                    <a:pt x="506" y="791"/>
                    <a:pt x="506" y="791"/>
                  </a:cubicBezTo>
                  <a:cubicBezTo>
                    <a:pt x="504" y="790"/>
                    <a:pt x="501" y="788"/>
                    <a:pt x="499" y="787"/>
                  </a:cubicBezTo>
                  <a:lnTo>
                    <a:pt x="507" y="776"/>
                  </a:lnTo>
                  <a:close/>
                  <a:moveTo>
                    <a:pt x="495" y="785"/>
                  </a:moveTo>
                  <a:cubicBezTo>
                    <a:pt x="493" y="784"/>
                    <a:pt x="491" y="783"/>
                    <a:pt x="489" y="782"/>
                  </a:cubicBezTo>
                  <a:cubicBezTo>
                    <a:pt x="493" y="776"/>
                    <a:pt x="493" y="776"/>
                    <a:pt x="493" y="776"/>
                  </a:cubicBezTo>
                  <a:cubicBezTo>
                    <a:pt x="496" y="776"/>
                    <a:pt x="499" y="775"/>
                    <a:pt x="502" y="776"/>
                  </a:cubicBezTo>
                  <a:lnTo>
                    <a:pt x="495" y="785"/>
                  </a:lnTo>
                  <a:close/>
                  <a:moveTo>
                    <a:pt x="521" y="778"/>
                  </a:moveTo>
                  <a:cubicBezTo>
                    <a:pt x="524" y="779"/>
                    <a:pt x="527" y="780"/>
                    <a:pt x="531" y="781"/>
                  </a:cubicBezTo>
                  <a:cubicBezTo>
                    <a:pt x="516" y="798"/>
                    <a:pt x="516" y="798"/>
                    <a:pt x="516" y="798"/>
                  </a:cubicBezTo>
                  <a:cubicBezTo>
                    <a:pt x="514" y="797"/>
                    <a:pt x="511" y="795"/>
                    <a:pt x="509" y="793"/>
                  </a:cubicBezTo>
                  <a:lnTo>
                    <a:pt x="521" y="778"/>
                  </a:lnTo>
                  <a:close/>
                  <a:moveTo>
                    <a:pt x="534" y="782"/>
                  </a:moveTo>
                  <a:cubicBezTo>
                    <a:pt x="538" y="783"/>
                    <a:pt x="541" y="784"/>
                    <a:pt x="544" y="786"/>
                  </a:cubicBezTo>
                  <a:cubicBezTo>
                    <a:pt x="526" y="806"/>
                    <a:pt x="526" y="806"/>
                    <a:pt x="526" y="806"/>
                  </a:cubicBezTo>
                  <a:cubicBezTo>
                    <a:pt x="525" y="805"/>
                    <a:pt x="524" y="805"/>
                    <a:pt x="523" y="804"/>
                  </a:cubicBezTo>
                  <a:cubicBezTo>
                    <a:pt x="522" y="803"/>
                    <a:pt x="520" y="802"/>
                    <a:pt x="519" y="801"/>
                  </a:cubicBezTo>
                  <a:lnTo>
                    <a:pt x="534" y="782"/>
                  </a:lnTo>
                  <a:close/>
                  <a:moveTo>
                    <a:pt x="548" y="787"/>
                  </a:moveTo>
                  <a:cubicBezTo>
                    <a:pt x="551" y="789"/>
                    <a:pt x="554" y="790"/>
                    <a:pt x="558" y="792"/>
                  </a:cubicBezTo>
                  <a:cubicBezTo>
                    <a:pt x="537" y="814"/>
                    <a:pt x="537" y="814"/>
                    <a:pt x="537" y="814"/>
                  </a:cubicBezTo>
                  <a:cubicBezTo>
                    <a:pt x="534" y="812"/>
                    <a:pt x="531" y="810"/>
                    <a:pt x="529" y="808"/>
                  </a:cubicBezTo>
                  <a:lnTo>
                    <a:pt x="548" y="787"/>
                  </a:lnTo>
                  <a:close/>
                  <a:moveTo>
                    <a:pt x="562" y="793"/>
                  </a:moveTo>
                  <a:cubicBezTo>
                    <a:pt x="565" y="795"/>
                    <a:pt x="568" y="796"/>
                    <a:pt x="572" y="798"/>
                  </a:cubicBezTo>
                  <a:cubicBezTo>
                    <a:pt x="549" y="823"/>
                    <a:pt x="549" y="823"/>
                    <a:pt x="549" y="823"/>
                  </a:cubicBezTo>
                  <a:cubicBezTo>
                    <a:pt x="546" y="821"/>
                    <a:pt x="543" y="819"/>
                    <a:pt x="540" y="817"/>
                  </a:cubicBezTo>
                  <a:lnTo>
                    <a:pt x="562" y="793"/>
                  </a:lnTo>
                  <a:close/>
                  <a:moveTo>
                    <a:pt x="576" y="800"/>
                  </a:moveTo>
                  <a:cubicBezTo>
                    <a:pt x="579" y="801"/>
                    <a:pt x="582" y="803"/>
                    <a:pt x="585" y="804"/>
                  </a:cubicBezTo>
                  <a:cubicBezTo>
                    <a:pt x="562" y="830"/>
                    <a:pt x="562" y="830"/>
                    <a:pt x="562" y="830"/>
                  </a:cubicBezTo>
                  <a:cubicBezTo>
                    <a:pt x="559" y="828"/>
                    <a:pt x="556" y="827"/>
                    <a:pt x="553" y="825"/>
                  </a:cubicBezTo>
                  <a:lnTo>
                    <a:pt x="576" y="800"/>
                  </a:lnTo>
                  <a:close/>
                  <a:moveTo>
                    <a:pt x="588" y="806"/>
                  </a:moveTo>
                  <a:cubicBezTo>
                    <a:pt x="591" y="807"/>
                    <a:pt x="594" y="808"/>
                    <a:pt x="597" y="809"/>
                  </a:cubicBezTo>
                  <a:cubicBezTo>
                    <a:pt x="576" y="836"/>
                    <a:pt x="576" y="836"/>
                    <a:pt x="576" y="836"/>
                  </a:cubicBezTo>
                  <a:cubicBezTo>
                    <a:pt x="572" y="835"/>
                    <a:pt x="569" y="833"/>
                    <a:pt x="565" y="832"/>
                  </a:cubicBezTo>
                  <a:lnTo>
                    <a:pt x="588" y="806"/>
                  </a:lnTo>
                  <a:close/>
                  <a:moveTo>
                    <a:pt x="601" y="811"/>
                  </a:moveTo>
                  <a:cubicBezTo>
                    <a:pt x="601" y="811"/>
                    <a:pt x="602" y="811"/>
                    <a:pt x="602" y="811"/>
                  </a:cubicBezTo>
                  <a:cubicBezTo>
                    <a:pt x="594" y="823"/>
                    <a:pt x="592" y="834"/>
                    <a:pt x="591" y="837"/>
                  </a:cubicBezTo>
                  <a:cubicBezTo>
                    <a:pt x="591" y="837"/>
                    <a:pt x="589" y="838"/>
                    <a:pt x="588" y="839"/>
                  </a:cubicBezTo>
                  <a:cubicBezTo>
                    <a:pt x="585" y="839"/>
                    <a:pt x="582" y="838"/>
                    <a:pt x="580" y="837"/>
                  </a:cubicBezTo>
                  <a:lnTo>
                    <a:pt x="601" y="811"/>
                  </a:lnTo>
                  <a:close/>
                  <a:moveTo>
                    <a:pt x="488" y="777"/>
                  </a:moveTo>
                  <a:cubicBezTo>
                    <a:pt x="485" y="781"/>
                    <a:pt x="485" y="781"/>
                    <a:pt x="485" y="781"/>
                  </a:cubicBezTo>
                  <a:cubicBezTo>
                    <a:pt x="482" y="781"/>
                    <a:pt x="478" y="781"/>
                    <a:pt x="475" y="781"/>
                  </a:cubicBezTo>
                  <a:cubicBezTo>
                    <a:pt x="479" y="779"/>
                    <a:pt x="484" y="778"/>
                    <a:pt x="488" y="777"/>
                  </a:cubicBezTo>
                  <a:close/>
                  <a:moveTo>
                    <a:pt x="471" y="777"/>
                  </a:moveTo>
                  <a:cubicBezTo>
                    <a:pt x="474" y="774"/>
                    <a:pt x="477" y="771"/>
                    <a:pt x="481" y="768"/>
                  </a:cubicBezTo>
                  <a:cubicBezTo>
                    <a:pt x="485" y="770"/>
                    <a:pt x="485" y="770"/>
                    <a:pt x="485" y="770"/>
                  </a:cubicBezTo>
                  <a:cubicBezTo>
                    <a:pt x="480" y="771"/>
                    <a:pt x="476" y="774"/>
                    <a:pt x="471" y="777"/>
                  </a:cubicBezTo>
                  <a:close/>
                  <a:moveTo>
                    <a:pt x="484" y="766"/>
                  </a:moveTo>
                  <a:cubicBezTo>
                    <a:pt x="487" y="764"/>
                    <a:pt x="490" y="762"/>
                    <a:pt x="492" y="761"/>
                  </a:cubicBezTo>
                  <a:cubicBezTo>
                    <a:pt x="500" y="766"/>
                    <a:pt x="500" y="766"/>
                    <a:pt x="500" y="766"/>
                  </a:cubicBezTo>
                  <a:cubicBezTo>
                    <a:pt x="497" y="766"/>
                    <a:pt x="494" y="767"/>
                    <a:pt x="491" y="768"/>
                  </a:cubicBezTo>
                  <a:lnTo>
                    <a:pt x="484" y="766"/>
                  </a:lnTo>
                  <a:close/>
                  <a:moveTo>
                    <a:pt x="532" y="769"/>
                  </a:moveTo>
                  <a:cubicBezTo>
                    <a:pt x="529" y="768"/>
                    <a:pt x="526" y="768"/>
                    <a:pt x="523" y="767"/>
                  </a:cubicBezTo>
                  <a:cubicBezTo>
                    <a:pt x="511" y="754"/>
                    <a:pt x="511" y="754"/>
                    <a:pt x="511" y="754"/>
                  </a:cubicBezTo>
                  <a:cubicBezTo>
                    <a:pt x="514" y="754"/>
                    <a:pt x="517" y="753"/>
                    <a:pt x="521" y="753"/>
                  </a:cubicBezTo>
                  <a:lnTo>
                    <a:pt x="532" y="769"/>
                  </a:lnTo>
                  <a:close/>
                  <a:moveTo>
                    <a:pt x="525" y="752"/>
                  </a:moveTo>
                  <a:cubicBezTo>
                    <a:pt x="529" y="752"/>
                    <a:pt x="533" y="752"/>
                    <a:pt x="537" y="752"/>
                  </a:cubicBezTo>
                  <a:cubicBezTo>
                    <a:pt x="547" y="774"/>
                    <a:pt x="547" y="774"/>
                    <a:pt x="547" y="774"/>
                  </a:cubicBezTo>
                  <a:cubicBezTo>
                    <a:pt x="544" y="772"/>
                    <a:pt x="540" y="771"/>
                    <a:pt x="537" y="770"/>
                  </a:cubicBezTo>
                  <a:lnTo>
                    <a:pt x="525" y="752"/>
                  </a:lnTo>
                  <a:close/>
                  <a:moveTo>
                    <a:pt x="517" y="766"/>
                  </a:moveTo>
                  <a:cubicBezTo>
                    <a:pt x="513" y="766"/>
                    <a:pt x="510" y="766"/>
                    <a:pt x="507" y="766"/>
                  </a:cubicBezTo>
                  <a:cubicBezTo>
                    <a:pt x="497" y="759"/>
                    <a:pt x="497" y="759"/>
                    <a:pt x="497" y="759"/>
                  </a:cubicBezTo>
                  <a:cubicBezTo>
                    <a:pt x="500" y="758"/>
                    <a:pt x="503" y="757"/>
                    <a:pt x="506" y="756"/>
                  </a:cubicBezTo>
                  <a:lnTo>
                    <a:pt x="517" y="766"/>
                  </a:lnTo>
                  <a:close/>
                  <a:moveTo>
                    <a:pt x="566" y="781"/>
                  </a:moveTo>
                  <a:cubicBezTo>
                    <a:pt x="559" y="756"/>
                    <a:pt x="559" y="756"/>
                    <a:pt x="559" y="756"/>
                  </a:cubicBezTo>
                  <a:cubicBezTo>
                    <a:pt x="563" y="763"/>
                    <a:pt x="568" y="769"/>
                    <a:pt x="574" y="774"/>
                  </a:cubicBezTo>
                  <a:cubicBezTo>
                    <a:pt x="575" y="785"/>
                    <a:pt x="575" y="785"/>
                    <a:pt x="575" y="785"/>
                  </a:cubicBezTo>
                  <a:cubicBezTo>
                    <a:pt x="572" y="784"/>
                    <a:pt x="569" y="783"/>
                    <a:pt x="566" y="781"/>
                  </a:cubicBezTo>
                  <a:close/>
                  <a:moveTo>
                    <a:pt x="562" y="779"/>
                  </a:moveTo>
                  <a:cubicBezTo>
                    <a:pt x="558" y="778"/>
                    <a:pt x="555" y="777"/>
                    <a:pt x="552" y="775"/>
                  </a:cubicBezTo>
                  <a:cubicBezTo>
                    <a:pt x="541" y="752"/>
                    <a:pt x="541" y="752"/>
                    <a:pt x="541" y="752"/>
                  </a:cubicBezTo>
                  <a:cubicBezTo>
                    <a:pt x="545" y="752"/>
                    <a:pt x="550" y="752"/>
                    <a:pt x="554" y="753"/>
                  </a:cubicBezTo>
                  <a:lnTo>
                    <a:pt x="562" y="779"/>
                  </a:lnTo>
                  <a:close/>
                  <a:moveTo>
                    <a:pt x="560" y="870"/>
                  </a:moveTo>
                  <a:cubicBezTo>
                    <a:pt x="560" y="870"/>
                    <a:pt x="560" y="870"/>
                    <a:pt x="560" y="870"/>
                  </a:cubicBezTo>
                  <a:cubicBezTo>
                    <a:pt x="557" y="878"/>
                    <a:pt x="556" y="886"/>
                    <a:pt x="556" y="894"/>
                  </a:cubicBezTo>
                  <a:cubicBezTo>
                    <a:pt x="553" y="892"/>
                    <a:pt x="550" y="890"/>
                    <a:pt x="547" y="889"/>
                  </a:cubicBezTo>
                  <a:cubicBezTo>
                    <a:pt x="546" y="886"/>
                    <a:pt x="546" y="876"/>
                    <a:pt x="550" y="866"/>
                  </a:cubicBezTo>
                  <a:cubicBezTo>
                    <a:pt x="550" y="866"/>
                    <a:pt x="550" y="866"/>
                    <a:pt x="550" y="866"/>
                  </a:cubicBezTo>
                  <a:cubicBezTo>
                    <a:pt x="550" y="866"/>
                    <a:pt x="550" y="866"/>
                    <a:pt x="550" y="866"/>
                  </a:cubicBezTo>
                  <a:cubicBezTo>
                    <a:pt x="554" y="856"/>
                    <a:pt x="562" y="849"/>
                    <a:pt x="564" y="847"/>
                  </a:cubicBezTo>
                  <a:cubicBezTo>
                    <a:pt x="567" y="849"/>
                    <a:pt x="570" y="850"/>
                    <a:pt x="574" y="851"/>
                  </a:cubicBezTo>
                  <a:cubicBezTo>
                    <a:pt x="569" y="856"/>
                    <a:pt x="564" y="863"/>
                    <a:pt x="560" y="870"/>
                  </a:cubicBezTo>
                  <a:close/>
                  <a:moveTo>
                    <a:pt x="391" y="1002"/>
                  </a:moveTo>
                  <a:cubicBezTo>
                    <a:pt x="387" y="1003"/>
                    <a:pt x="387" y="1003"/>
                    <a:pt x="387" y="1003"/>
                  </a:cubicBezTo>
                  <a:cubicBezTo>
                    <a:pt x="384" y="999"/>
                    <a:pt x="382" y="996"/>
                    <a:pt x="380" y="992"/>
                  </a:cubicBezTo>
                  <a:cubicBezTo>
                    <a:pt x="383" y="996"/>
                    <a:pt x="387" y="999"/>
                    <a:pt x="391" y="1002"/>
                  </a:cubicBezTo>
                  <a:close/>
                  <a:moveTo>
                    <a:pt x="385" y="989"/>
                  </a:moveTo>
                  <a:cubicBezTo>
                    <a:pt x="388" y="990"/>
                    <a:pt x="391" y="991"/>
                    <a:pt x="394" y="991"/>
                  </a:cubicBezTo>
                  <a:cubicBezTo>
                    <a:pt x="396" y="996"/>
                    <a:pt x="396" y="996"/>
                    <a:pt x="396" y="996"/>
                  </a:cubicBezTo>
                  <a:cubicBezTo>
                    <a:pt x="392" y="994"/>
                    <a:pt x="388" y="992"/>
                    <a:pt x="385" y="989"/>
                  </a:cubicBezTo>
                  <a:close/>
                  <a:moveTo>
                    <a:pt x="396" y="1006"/>
                  </a:moveTo>
                  <a:cubicBezTo>
                    <a:pt x="399" y="1008"/>
                    <a:pt x="402" y="1009"/>
                    <a:pt x="405" y="1010"/>
                  </a:cubicBezTo>
                  <a:cubicBezTo>
                    <a:pt x="396" y="1013"/>
                    <a:pt x="396" y="1013"/>
                    <a:pt x="396" y="1013"/>
                  </a:cubicBezTo>
                  <a:cubicBezTo>
                    <a:pt x="394" y="1011"/>
                    <a:pt x="392" y="1009"/>
                    <a:pt x="390" y="1006"/>
                  </a:cubicBezTo>
                  <a:lnTo>
                    <a:pt x="396" y="1006"/>
                  </a:lnTo>
                  <a:close/>
                  <a:moveTo>
                    <a:pt x="412" y="1012"/>
                  </a:moveTo>
                  <a:cubicBezTo>
                    <a:pt x="415" y="1013"/>
                    <a:pt x="418" y="1014"/>
                    <a:pt x="421" y="1014"/>
                  </a:cubicBezTo>
                  <a:cubicBezTo>
                    <a:pt x="408" y="1022"/>
                    <a:pt x="408" y="1022"/>
                    <a:pt x="408" y="1022"/>
                  </a:cubicBezTo>
                  <a:cubicBezTo>
                    <a:pt x="405" y="1020"/>
                    <a:pt x="403" y="1018"/>
                    <a:pt x="400" y="1016"/>
                  </a:cubicBezTo>
                  <a:lnTo>
                    <a:pt x="412" y="1012"/>
                  </a:lnTo>
                  <a:close/>
                  <a:moveTo>
                    <a:pt x="427" y="1015"/>
                  </a:moveTo>
                  <a:cubicBezTo>
                    <a:pt x="430" y="1015"/>
                    <a:pt x="433" y="1016"/>
                    <a:pt x="436" y="1016"/>
                  </a:cubicBezTo>
                  <a:cubicBezTo>
                    <a:pt x="421" y="1028"/>
                    <a:pt x="421" y="1028"/>
                    <a:pt x="421" y="1028"/>
                  </a:cubicBezTo>
                  <a:cubicBezTo>
                    <a:pt x="418" y="1027"/>
                    <a:pt x="415" y="1026"/>
                    <a:pt x="412" y="1024"/>
                  </a:cubicBezTo>
                  <a:lnTo>
                    <a:pt x="427" y="1015"/>
                  </a:lnTo>
                  <a:close/>
                  <a:moveTo>
                    <a:pt x="442" y="1016"/>
                  </a:moveTo>
                  <a:cubicBezTo>
                    <a:pt x="445" y="1016"/>
                    <a:pt x="448" y="1015"/>
                    <a:pt x="452" y="1015"/>
                  </a:cubicBezTo>
                  <a:cubicBezTo>
                    <a:pt x="437" y="1034"/>
                    <a:pt x="437" y="1034"/>
                    <a:pt x="437" y="1034"/>
                  </a:cubicBezTo>
                  <a:cubicBezTo>
                    <a:pt x="433" y="1033"/>
                    <a:pt x="429" y="1031"/>
                    <a:pt x="425" y="1030"/>
                  </a:cubicBezTo>
                  <a:lnTo>
                    <a:pt x="442" y="1016"/>
                  </a:lnTo>
                  <a:close/>
                  <a:moveTo>
                    <a:pt x="457" y="1015"/>
                  </a:moveTo>
                  <a:cubicBezTo>
                    <a:pt x="461" y="1014"/>
                    <a:pt x="464" y="1014"/>
                    <a:pt x="468" y="1013"/>
                  </a:cubicBezTo>
                  <a:cubicBezTo>
                    <a:pt x="453" y="1037"/>
                    <a:pt x="453" y="1037"/>
                    <a:pt x="453" y="1037"/>
                  </a:cubicBezTo>
                  <a:cubicBezTo>
                    <a:pt x="449" y="1037"/>
                    <a:pt x="445" y="1036"/>
                    <a:pt x="441" y="1035"/>
                  </a:cubicBezTo>
                  <a:lnTo>
                    <a:pt x="457" y="1015"/>
                  </a:lnTo>
                  <a:close/>
                  <a:moveTo>
                    <a:pt x="473" y="1013"/>
                  </a:moveTo>
                  <a:cubicBezTo>
                    <a:pt x="476" y="1012"/>
                    <a:pt x="479" y="1012"/>
                    <a:pt x="482" y="1011"/>
                  </a:cubicBezTo>
                  <a:cubicBezTo>
                    <a:pt x="470" y="1039"/>
                    <a:pt x="470" y="1039"/>
                    <a:pt x="470" y="1039"/>
                  </a:cubicBezTo>
                  <a:cubicBezTo>
                    <a:pt x="466" y="1039"/>
                    <a:pt x="462" y="1038"/>
                    <a:pt x="457" y="1038"/>
                  </a:cubicBezTo>
                  <a:lnTo>
                    <a:pt x="473" y="1013"/>
                  </a:lnTo>
                  <a:close/>
                  <a:moveTo>
                    <a:pt x="487" y="1011"/>
                  </a:moveTo>
                  <a:cubicBezTo>
                    <a:pt x="489" y="1010"/>
                    <a:pt x="492" y="1010"/>
                    <a:pt x="494" y="1009"/>
                  </a:cubicBezTo>
                  <a:cubicBezTo>
                    <a:pt x="495" y="1009"/>
                    <a:pt x="496" y="1009"/>
                    <a:pt x="497" y="1009"/>
                  </a:cubicBezTo>
                  <a:cubicBezTo>
                    <a:pt x="486" y="1039"/>
                    <a:pt x="486" y="1039"/>
                    <a:pt x="486" y="1039"/>
                  </a:cubicBezTo>
                  <a:cubicBezTo>
                    <a:pt x="482" y="1039"/>
                    <a:pt x="478" y="1039"/>
                    <a:pt x="474" y="1039"/>
                  </a:cubicBezTo>
                  <a:lnTo>
                    <a:pt x="487" y="1011"/>
                  </a:lnTo>
                  <a:close/>
                  <a:moveTo>
                    <a:pt x="501" y="1008"/>
                  </a:moveTo>
                  <a:cubicBezTo>
                    <a:pt x="504" y="1008"/>
                    <a:pt x="507" y="1007"/>
                    <a:pt x="511" y="1007"/>
                  </a:cubicBezTo>
                  <a:cubicBezTo>
                    <a:pt x="504" y="1037"/>
                    <a:pt x="504" y="1037"/>
                    <a:pt x="504" y="1037"/>
                  </a:cubicBezTo>
                  <a:cubicBezTo>
                    <a:pt x="499" y="1038"/>
                    <a:pt x="495" y="1038"/>
                    <a:pt x="491" y="1039"/>
                  </a:cubicBezTo>
                  <a:lnTo>
                    <a:pt x="501" y="1008"/>
                  </a:lnTo>
                  <a:close/>
                  <a:moveTo>
                    <a:pt x="515" y="1006"/>
                  </a:moveTo>
                  <a:cubicBezTo>
                    <a:pt x="518" y="1006"/>
                    <a:pt x="521" y="1006"/>
                    <a:pt x="524" y="1005"/>
                  </a:cubicBezTo>
                  <a:cubicBezTo>
                    <a:pt x="517" y="1035"/>
                    <a:pt x="517" y="1035"/>
                    <a:pt x="517" y="1035"/>
                  </a:cubicBezTo>
                  <a:cubicBezTo>
                    <a:pt x="514" y="1035"/>
                    <a:pt x="511" y="1036"/>
                    <a:pt x="508" y="1037"/>
                  </a:cubicBezTo>
                  <a:lnTo>
                    <a:pt x="515" y="1006"/>
                  </a:lnTo>
                  <a:close/>
                  <a:moveTo>
                    <a:pt x="528" y="1005"/>
                  </a:moveTo>
                  <a:cubicBezTo>
                    <a:pt x="531" y="1004"/>
                    <a:pt x="534" y="1004"/>
                    <a:pt x="538" y="1004"/>
                  </a:cubicBezTo>
                  <a:cubicBezTo>
                    <a:pt x="532" y="1030"/>
                    <a:pt x="532" y="1030"/>
                    <a:pt x="532" y="1030"/>
                  </a:cubicBezTo>
                  <a:cubicBezTo>
                    <a:pt x="528" y="1031"/>
                    <a:pt x="525" y="1033"/>
                    <a:pt x="522" y="1033"/>
                  </a:cubicBezTo>
                  <a:lnTo>
                    <a:pt x="528" y="1005"/>
                  </a:lnTo>
                  <a:close/>
                  <a:moveTo>
                    <a:pt x="542" y="1003"/>
                  </a:moveTo>
                  <a:cubicBezTo>
                    <a:pt x="545" y="1003"/>
                    <a:pt x="548" y="1003"/>
                    <a:pt x="551" y="1003"/>
                  </a:cubicBezTo>
                  <a:cubicBezTo>
                    <a:pt x="544" y="1025"/>
                    <a:pt x="544" y="1025"/>
                    <a:pt x="544" y="1025"/>
                  </a:cubicBezTo>
                  <a:cubicBezTo>
                    <a:pt x="541" y="1026"/>
                    <a:pt x="539" y="1028"/>
                    <a:pt x="536" y="1029"/>
                  </a:cubicBezTo>
                  <a:lnTo>
                    <a:pt x="542" y="1003"/>
                  </a:lnTo>
                  <a:close/>
                  <a:moveTo>
                    <a:pt x="555" y="1003"/>
                  </a:moveTo>
                  <a:cubicBezTo>
                    <a:pt x="557" y="1003"/>
                    <a:pt x="559" y="1003"/>
                    <a:pt x="561" y="1003"/>
                  </a:cubicBezTo>
                  <a:cubicBezTo>
                    <a:pt x="562" y="1005"/>
                    <a:pt x="564" y="1007"/>
                    <a:pt x="565" y="1008"/>
                  </a:cubicBezTo>
                  <a:cubicBezTo>
                    <a:pt x="563" y="1010"/>
                    <a:pt x="559" y="1013"/>
                    <a:pt x="555" y="1019"/>
                  </a:cubicBezTo>
                  <a:cubicBezTo>
                    <a:pt x="553" y="1020"/>
                    <a:pt x="551" y="1022"/>
                    <a:pt x="548" y="1023"/>
                  </a:cubicBezTo>
                  <a:lnTo>
                    <a:pt x="555" y="1003"/>
                  </a:lnTo>
                  <a:close/>
                  <a:moveTo>
                    <a:pt x="494" y="1006"/>
                  </a:moveTo>
                  <a:cubicBezTo>
                    <a:pt x="457" y="1012"/>
                    <a:pt x="421" y="1017"/>
                    <a:pt x="395" y="1001"/>
                  </a:cubicBezTo>
                  <a:cubicBezTo>
                    <a:pt x="420" y="1013"/>
                    <a:pt x="451" y="1007"/>
                    <a:pt x="483" y="1002"/>
                  </a:cubicBezTo>
                  <a:cubicBezTo>
                    <a:pt x="508" y="998"/>
                    <a:pt x="533" y="994"/>
                    <a:pt x="557" y="997"/>
                  </a:cubicBezTo>
                  <a:cubicBezTo>
                    <a:pt x="557" y="998"/>
                    <a:pt x="558" y="998"/>
                    <a:pt x="558" y="999"/>
                  </a:cubicBezTo>
                  <a:cubicBezTo>
                    <a:pt x="537" y="999"/>
                    <a:pt x="515" y="1002"/>
                    <a:pt x="494" y="1006"/>
                  </a:cubicBezTo>
                  <a:close/>
                  <a:moveTo>
                    <a:pt x="535" y="992"/>
                  </a:moveTo>
                  <a:cubicBezTo>
                    <a:pt x="532" y="992"/>
                    <a:pt x="529" y="992"/>
                    <a:pt x="527" y="992"/>
                  </a:cubicBezTo>
                  <a:cubicBezTo>
                    <a:pt x="515" y="964"/>
                    <a:pt x="515" y="964"/>
                    <a:pt x="515" y="964"/>
                  </a:cubicBezTo>
                  <a:cubicBezTo>
                    <a:pt x="519" y="964"/>
                    <a:pt x="522" y="965"/>
                    <a:pt x="525" y="965"/>
                  </a:cubicBezTo>
                  <a:lnTo>
                    <a:pt x="535" y="992"/>
                  </a:lnTo>
                  <a:close/>
                  <a:moveTo>
                    <a:pt x="530" y="967"/>
                  </a:moveTo>
                  <a:cubicBezTo>
                    <a:pt x="533" y="968"/>
                    <a:pt x="537" y="969"/>
                    <a:pt x="540" y="971"/>
                  </a:cubicBezTo>
                  <a:cubicBezTo>
                    <a:pt x="548" y="992"/>
                    <a:pt x="548" y="992"/>
                    <a:pt x="548" y="992"/>
                  </a:cubicBezTo>
                  <a:cubicBezTo>
                    <a:pt x="545" y="992"/>
                    <a:pt x="542" y="992"/>
                    <a:pt x="539" y="992"/>
                  </a:cubicBezTo>
                  <a:lnTo>
                    <a:pt x="530" y="967"/>
                  </a:lnTo>
                  <a:close/>
                  <a:moveTo>
                    <a:pt x="523" y="993"/>
                  </a:moveTo>
                  <a:cubicBezTo>
                    <a:pt x="520" y="993"/>
                    <a:pt x="517" y="993"/>
                    <a:pt x="514" y="994"/>
                  </a:cubicBezTo>
                  <a:cubicBezTo>
                    <a:pt x="501" y="963"/>
                    <a:pt x="501" y="963"/>
                    <a:pt x="501" y="963"/>
                  </a:cubicBezTo>
                  <a:cubicBezTo>
                    <a:pt x="504" y="963"/>
                    <a:pt x="508" y="963"/>
                    <a:pt x="511" y="963"/>
                  </a:cubicBezTo>
                  <a:lnTo>
                    <a:pt x="523" y="993"/>
                  </a:lnTo>
                  <a:close/>
                  <a:moveTo>
                    <a:pt x="510" y="994"/>
                  </a:moveTo>
                  <a:cubicBezTo>
                    <a:pt x="507" y="994"/>
                    <a:pt x="504" y="995"/>
                    <a:pt x="501" y="995"/>
                  </a:cubicBezTo>
                  <a:cubicBezTo>
                    <a:pt x="485" y="964"/>
                    <a:pt x="485" y="964"/>
                    <a:pt x="485" y="964"/>
                  </a:cubicBezTo>
                  <a:cubicBezTo>
                    <a:pt x="489" y="964"/>
                    <a:pt x="493" y="963"/>
                    <a:pt x="496" y="963"/>
                  </a:cubicBezTo>
                  <a:lnTo>
                    <a:pt x="510" y="994"/>
                  </a:lnTo>
                  <a:close/>
                  <a:moveTo>
                    <a:pt x="497" y="996"/>
                  </a:moveTo>
                  <a:cubicBezTo>
                    <a:pt x="493" y="997"/>
                    <a:pt x="490" y="997"/>
                    <a:pt x="487" y="998"/>
                  </a:cubicBezTo>
                  <a:cubicBezTo>
                    <a:pt x="471" y="967"/>
                    <a:pt x="471" y="967"/>
                    <a:pt x="471" y="967"/>
                  </a:cubicBezTo>
                  <a:cubicBezTo>
                    <a:pt x="475" y="966"/>
                    <a:pt x="478" y="965"/>
                    <a:pt x="481" y="965"/>
                  </a:cubicBezTo>
                  <a:lnTo>
                    <a:pt x="497" y="996"/>
                  </a:lnTo>
                  <a:close/>
                  <a:moveTo>
                    <a:pt x="483" y="998"/>
                  </a:moveTo>
                  <a:cubicBezTo>
                    <a:pt x="479" y="999"/>
                    <a:pt x="475" y="1000"/>
                    <a:pt x="471" y="1000"/>
                  </a:cubicBezTo>
                  <a:cubicBezTo>
                    <a:pt x="457" y="972"/>
                    <a:pt x="457" y="972"/>
                    <a:pt x="457" y="972"/>
                  </a:cubicBezTo>
                  <a:cubicBezTo>
                    <a:pt x="460" y="970"/>
                    <a:pt x="464" y="969"/>
                    <a:pt x="468" y="968"/>
                  </a:cubicBezTo>
                  <a:lnTo>
                    <a:pt x="483" y="998"/>
                  </a:lnTo>
                  <a:close/>
                  <a:moveTo>
                    <a:pt x="467" y="1001"/>
                  </a:moveTo>
                  <a:cubicBezTo>
                    <a:pt x="464" y="1001"/>
                    <a:pt x="460" y="1002"/>
                    <a:pt x="456" y="1002"/>
                  </a:cubicBezTo>
                  <a:cubicBezTo>
                    <a:pt x="444" y="977"/>
                    <a:pt x="444" y="977"/>
                    <a:pt x="444" y="977"/>
                  </a:cubicBezTo>
                  <a:cubicBezTo>
                    <a:pt x="447" y="976"/>
                    <a:pt x="450" y="974"/>
                    <a:pt x="453" y="973"/>
                  </a:cubicBezTo>
                  <a:lnTo>
                    <a:pt x="467" y="1001"/>
                  </a:lnTo>
                  <a:close/>
                  <a:moveTo>
                    <a:pt x="452" y="1003"/>
                  </a:moveTo>
                  <a:cubicBezTo>
                    <a:pt x="449" y="1003"/>
                    <a:pt x="446" y="1003"/>
                    <a:pt x="442" y="1004"/>
                  </a:cubicBezTo>
                  <a:cubicBezTo>
                    <a:pt x="432" y="982"/>
                    <a:pt x="432" y="982"/>
                    <a:pt x="432" y="982"/>
                  </a:cubicBezTo>
                  <a:cubicBezTo>
                    <a:pt x="434" y="981"/>
                    <a:pt x="436" y="980"/>
                    <a:pt x="437" y="980"/>
                  </a:cubicBezTo>
                  <a:cubicBezTo>
                    <a:pt x="438" y="979"/>
                    <a:pt x="439" y="979"/>
                    <a:pt x="440" y="978"/>
                  </a:cubicBezTo>
                  <a:lnTo>
                    <a:pt x="452" y="1003"/>
                  </a:lnTo>
                  <a:close/>
                  <a:moveTo>
                    <a:pt x="438" y="1004"/>
                  </a:moveTo>
                  <a:cubicBezTo>
                    <a:pt x="435" y="1004"/>
                    <a:pt x="431" y="1004"/>
                    <a:pt x="428" y="1004"/>
                  </a:cubicBezTo>
                  <a:cubicBezTo>
                    <a:pt x="421" y="986"/>
                    <a:pt x="421" y="986"/>
                    <a:pt x="421" y="986"/>
                  </a:cubicBezTo>
                  <a:cubicBezTo>
                    <a:pt x="424" y="985"/>
                    <a:pt x="426" y="984"/>
                    <a:pt x="429" y="983"/>
                  </a:cubicBezTo>
                  <a:lnTo>
                    <a:pt x="438" y="1004"/>
                  </a:lnTo>
                  <a:close/>
                  <a:moveTo>
                    <a:pt x="424" y="1004"/>
                  </a:moveTo>
                  <a:cubicBezTo>
                    <a:pt x="421" y="1003"/>
                    <a:pt x="417" y="1003"/>
                    <a:pt x="414" y="1002"/>
                  </a:cubicBezTo>
                  <a:cubicBezTo>
                    <a:pt x="409" y="990"/>
                    <a:pt x="409" y="990"/>
                    <a:pt x="409" y="990"/>
                  </a:cubicBezTo>
                  <a:cubicBezTo>
                    <a:pt x="412" y="989"/>
                    <a:pt x="415" y="988"/>
                    <a:pt x="417" y="987"/>
                  </a:cubicBezTo>
                  <a:lnTo>
                    <a:pt x="424" y="1004"/>
                  </a:lnTo>
                  <a:close/>
                  <a:moveTo>
                    <a:pt x="410" y="1001"/>
                  </a:moveTo>
                  <a:cubicBezTo>
                    <a:pt x="407" y="1001"/>
                    <a:pt x="404" y="1000"/>
                    <a:pt x="401" y="999"/>
                  </a:cubicBezTo>
                  <a:cubicBezTo>
                    <a:pt x="398" y="991"/>
                    <a:pt x="398" y="991"/>
                    <a:pt x="398" y="991"/>
                  </a:cubicBezTo>
                  <a:cubicBezTo>
                    <a:pt x="401" y="991"/>
                    <a:pt x="403" y="991"/>
                    <a:pt x="405" y="991"/>
                  </a:cubicBezTo>
                  <a:lnTo>
                    <a:pt x="410" y="1001"/>
                  </a:lnTo>
                  <a:close/>
                  <a:moveTo>
                    <a:pt x="552" y="992"/>
                  </a:moveTo>
                  <a:cubicBezTo>
                    <a:pt x="545" y="973"/>
                    <a:pt x="545" y="973"/>
                    <a:pt x="545" y="973"/>
                  </a:cubicBezTo>
                  <a:cubicBezTo>
                    <a:pt x="546" y="973"/>
                    <a:pt x="547" y="974"/>
                    <a:pt x="548" y="974"/>
                  </a:cubicBezTo>
                  <a:cubicBezTo>
                    <a:pt x="550" y="982"/>
                    <a:pt x="552" y="988"/>
                    <a:pt x="555" y="993"/>
                  </a:cubicBezTo>
                  <a:cubicBezTo>
                    <a:pt x="554" y="993"/>
                    <a:pt x="553" y="993"/>
                    <a:pt x="552" y="992"/>
                  </a:cubicBezTo>
                  <a:close/>
                  <a:moveTo>
                    <a:pt x="548" y="942"/>
                  </a:moveTo>
                  <a:cubicBezTo>
                    <a:pt x="548" y="941"/>
                    <a:pt x="547" y="941"/>
                    <a:pt x="547" y="941"/>
                  </a:cubicBezTo>
                  <a:cubicBezTo>
                    <a:pt x="551" y="908"/>
                    <a:pt x="551" y="908"/>
                    <a:pt x="551" y="908"/>
                  </a:cubicBezTo>
                  <a:cubicBezTo>
                    <a:pt x="553" y="909"/>
                    <a:pt x="555" y="910"/>
                    <a:pt x="558" y="912"/>
                  </a:cubicBezTo>
                  <a:cubicBezTo>
                    <a:pt x="558" y="914"/>
                    <a:pt x="558" y="915"/>
                    <a:pt x="559" y="916"/>
                  </a:cubicBezTo>
                  <a:cubicBezTo>
                    <a:pt x="557" y="919"/>
                    <a:pt x="551" y="928"/>
                    <a:pt x="548" y="942"/>
                  </a:cubicBezTo>
                  <a:close/>
                  <a:moveTo>
                    <a:pt x="523" y="942"/>
                  </a:moveTo>
                  <a:cubicBezTo>
                    <a:pt x="488" y="928"/>
                    <a:pt x="454" y="916"/>
                    <a:pt x="440" y="889"/>
                  </a:cubicBezTo>
                  <a:cubicBezTo>
                    <a:pt x="456" y="911"/>
                    <a:pt x="485" y="922"/>
                    <a:pt x="516" y="933"/>
                  </a:cubicBezTo>
                  <a:cubicBezTo>
                    <a:pt x="526" y="937"/>
                    <a:pt x="537" y="941"/>
                    <a:pt x="547" y="945"/>
                  </a:cubicBezTo>
                  <a:cubicBezTo>
                    <a:pt x="547" y="947"/>
                    <a:pt x="547" y="949"/>
                    <a:pt x="547" y="951"/>
                  </a:cubicBezTo>
                  <a:cubicBezTo>
                    <a:pt x="539" y="947"/>
                    <a:pt x="531" y="944"/>
                    <a:pt x="523" y="942"/>
                  </a:cubicBezTo>
                  <a:close/>
                  <a:moveTo>
                    <a:pt x="546" y="955"/>
                  </a:moveTo>
                  <a:cubicBezTo>
                    <a:pt x="546" y="956"/>
                    <a:pt x="546" y="958"/>
                    <a:pt x="546" y="959"/>
                  </a:cubicBezTo>
                  <a:cubicBezTo>
                    <a:pt x="544" y="958"/>
                    <a:pt x="541" y="957"/>
                    <a:pt x="539" y="956"/>
                  </a:cubicBezTo>
                  <a:cubicBezTo>
                    <a:pt x="541" y="953"/>
                    <a:pt x="541" y="953"/>
                    <a:pt x="541" y="953"/>
                  </a:cubicBezTo>
                  <a:cubicBezTo>
                    <a:pt x="543" y="953"/>
                    <a:pt x="545" y="954"/>
                    <a:pt x="546" y="955"/>
                  </a:cubicBezTo>
                  <a:close/>
                  <a:moveTo>
                    <a:pt x="537" y="951"/>
                  </a:moveTo>
                  <a:cubicBezTo>
                    <a:pt x="535" y="954"/>
                    <a:pt x="535" y="954"/>
                    <a:pt x="535" y="954"/>
                  </a:cubicBezTo>
                  <a:cubicBezTo>
                    <a:pt x="531" y="953"/>
                    <a:pt x="528" y="952"/>
                    <a:pt x="525" y="951"/>
                  </a:cubicBezTo>
                  <a:cubicBezTo>
                    <a:pt x="528" y="948"/>
                    <a:pt x="528" y="948"/>
                    <a:pt x="528" y="948"/>
                  </a:cubicBezTo>
                  <a:cubicBezTo>
                    <a:pt x="531" y="949"/>
                    <a:pt x="534" y="950"/>
                    <a:pt x="537" y="951"/>
                  </a:cubicBezTo>
                  <a:close/>
                  <a:moveTo>
                    <a:pt x="439" y="894"/>
                  </a:moveTo>
                  <a:cubicBezTo>
                    <a:pt x="440" y="897"/>
                    <a:pt x="442" y="899"/>
                    <a:pt x="444" y="902"/>
                  </a:cubicBezTo>
                  <a:cubicBezTo>
                    <a:pt x="435" y="900"/>
                    <a:pt x="435" y="900"/>
                    <a:pt x="435" y="900"/>
                  </a:cubicBezTo>
                  <a:cubicBezTo>
                    <a:pt x="434" y="897"/>
                    <a:pt x="433" y="894"/>
                    <a:pt x="433" y="891"/>
                  </a:cubicBezTo>
                  <a:lnTo>
                    <a:pt x="439" y="894"/>
                  </a:lnTo>
                  <a:close/>
                  <a:moveTo>
                    <a:pt x="432" y="886"/>
                  </a:moveTo>
                  <a:cubicBezTo>
                    <a:pt x="431" y="882"/>
                    <a:pt x="431" y="878"/>
                    <a:pt x="431" y="873"/>
                  </a:cubicBezTo>
                  <a:cubicBezTo>
                    <a:pt x="432" y="879"/>
                    <a:pt x="434" y="884"/>
                    <a:pt x="436" y="888"/>
                  </a:cubicBezTo>
                  <a:lnTo>
                    <a:pt x="432" y="886"/>
                  </a:lnTo>
                  <a:close/>
                  <a:moveTo>
                    <a:pt x="437" y="873"/>
                  </a:moveTo>
                  <a:cubicBezTo>
                    <a:pt x="439" y="876"/>
                    <a:pt x="441" y="878"/>
                    <a:pt x="444" y="880"/>
                  </a:cubicBezTo>
                  <a:cubicBezTo>
                    <a:pt x="443" y="885"/>
                    <a:pt x="443" y="885"/>
                    <a:pt x="443" y="885"/>
                  </a:cubicBezTo>
                  <a:cubicBezTo>
                    <a:pt x="441" y="882"/>
                    <a:pt x="439" y="878"/>
                    <a:pt x="437" y="873"/>
                  </a:cubicBezTo>
                  <a:close/>
                  <a:moveTo>
                    <a:pt x="449" y="907"/>
                  </a:moveTo>
                  <a:cubicBezTo>
                    <a:pt x="451" y="909"/>
                    <a:pt x="453" y="911"/>
                    <a:pt x="456" y="913"/>
                  </a:cubicBezTo>
                  <a:cubicBezTo>
                    <a:pt x="441" y="913"/>
                    <a:pt x="441" y="913"/>
                    <a:pt x="441" y="913"/>
                  </a:cubicBezTo>
                  <a:cubicBezTo>
                    <a:pt x="439" y="910"/>
                    <a:pt x="438" y="907"/>
                    <a:pt x="437" y="904"/>
                  </a:cubicBezTo>
                  <a:lnTo>
                    <a:pt x="449" y="907"/>
                  </a:lnTo>
                  <a:close/>
                  <a:moveTo>
                    <a:pt x="461" y="917"/>
                  </a:moveTo>
                  <a:cubicBezTo>
                    <a:pt x="463" y="919"/>
                    <a:pt x="466" y="920"/>
                    <a:pt x="468" y="922"/>
                  </a:cubicBezTo>
                  <a:cubicBezTo>
                    <a:pt x="449" y="926"/>
                    <a:pt x="449" y="926"/>
                    <a:pt x="449" y="926"/>
                  </a:cubicBezTo>
                  <a:cubicBezTo>
                    <a:pt x="447" y="923"/>
                    <a:pt x="445" y="920"/>
                    <a:pt x="443" y="917"/>
                  </a:cubicBezTo>
                  <a:lnTo>
                    <a:pt x="461" y="917"/>
                  </a:lnTo>
                  <a:close/>
                  <a:moveTo>
                    <a:pt x="473" y="925"/>
                  </a:moveTo>
                  <a:cubicBezTo>
                    <a:pt x="476" y="926"/>
                    <a:pt x="479" y="928"/>
                    <a:pt x="482" y="929"/>
                  </a:cubicBezTo>
                  <a:cubicBezTo>
                    <a:pt x="460" y="938"/>
                    <a:pt x="460" y="938"/>
                    <a:pt x="460" y="938"/>
                  </a:cubicBezTo>
                  <a:cubicBezTo>
                    <a:pt x="457" y="935"/>
                    <a:pt x="454" y="932"/>
                    <a:pt x="452" y="929"/>
                  </a:cubicBezTo>
                  <a:lnTo>
                    <a:pt x="473" y="925"/>
                  </a:lnTo>
                  <a:close/>
                  <a:moveTo>
                    <a:pt x="487" y="931"/>
                  </a:moveTo>
                  <a:cubicBezTo>
                    <a:pt x="490" y="933"/>
                    <a:pt x="494" y="934"/>
                    <a:pt x="497" y="936"/>
                  </a:cubicBezTo>
                  <a:cubicBezTo>
                    <a:pt x="473" y="949"/>
                    <a:pt x="473" y="949"/>
                    <a:pt x="473" y="949"/>
                  </a:cubicBezTo>
                  <a:cubicBezTo>
                    <a:pt x="469" y="946"/>
                    <a:pt x="466" y="944"/>
                    <a:pt x="463" y="941"/>
                  </a:cubicBezTo>
                  <a:lnTo>
                    <a:pt x="487" y="931"/>
                  </a:lnTo>
                  <a:close/>
                  <a:moveTo>
                    <a:pt x="502" y="937"/>
                  </a:moveTo>
                  <a:cubicBezTo>
                    <a:pt x="505" y="939"/>
                    <a:pt x="508" y="940"/>
                    <a:pt x="511" y="941"/>
                  </a:cubicBezTo>
                  <a:cubicBezTo>
                    <a:pt x="502" y="948"/>
                    <a:pt x="502" y="948"/>
                    <a:pt x="502" y="948"/>
                  </a:cubicBezTo>
                  <a:cubicBezTo>
                    <a:pt x="494" y="948"/>
                    <a:pt x="486" y="949"/>
                    <a:pt x="479" y="950"/>
                  </a:cubicBezTo>
                  <a:lnTo>
                    <a:pt x="502" y="937"/>
                  </a:lnTo>
                  <a:close/>
                  <a:moveTo>
                    <a:pt x="515" y="943"/>
                  </a:moveTo>
                  <a:cubicBezTo>
                    <a:pt x="517" y="944"/>
                    <a:pt x="520" y="944"/>
                    <a:pt x="522" y="945"/>
                  </a:cubicBezTo>
                  <a:cubicBezTo>
                    <a:pt x="523" y="946"/>
                    <a:pt x="523" y="946"/>
                    <a:pt x="524" y="946"/>
                  </a:cubicBezTo>
                  <a:cubicBezTo>
                    <a:pt x="520" y="950"/>
                    <a:pt x="520" y="950"/>
                    <a:pt x="520" y="950"/>
                  </a:cubicBezTo>
                  <a:cubicBezTo>
                    <a:pt x="516" y="949"/>
                    <a:pt x="512" y="948"/>
                    <a:pt x="508" y="948"/>
                  </a:cubicBezTo>
                  <a:lnTo>
                    <a:pt x="515" y="943"/>
                  </a:lnTo>
                  <a:close/>
                  <a:moveTo>
                    <a:pt x="446" y="890"/>
                  </a:moveTo>
                  <a:cubicBezTo>
                    <a:pt x="448" y="882"/>
                    <a:pt x="448" y="882"/>
                    <a:pt x="448" y="882"/>
                  </a:cubicBezTo>
                  <a:cubicBezTo>
                    <a:pt x="450" y="883"/>
                    <a:pt x="452" y="884"/>
                    <a:pt x="454" y="885"/>
                  </a:cubicBezTo>
                  <a:cubicBezTo>
                    <a:pt x="452" y="896"/>
                    <a:pt x="452" y="896"/>
                    <a:pt x="452" y="896"/>
                  </a:cubicBezTo>
                  <a:cubicBezTo>
                    <a:pt x="450" y="894"/>
                    <a:pt x="448" y="892"/>
                    <a:pt x="446" y="890"/>
                  </a:cubicBezTo>
                  <a:close/>
                  <a:moveTo>
                    <a:pt x="456" y="900"/>
                  </a:moveTo>
                  <a:cubicBezTo>
                    <a:pt x="458" y="886"/>
                    <a:pt x="458" y="886"/>
                    <a:pt x="458" y="886"/>
                  </a:cubicBezTo>
                  <a:cubicBezTo>
                    <a:pt x="460" y="887"/>
                    <a:pt x="463" y="887"/>
                    <a:pt x="466" y="888"/>
                  </a:cubicBezTo>
                  <a:cubicBezTo>
                    <a:pt x="463" y="905"/>
                    <a:pt x="463" y="905"/>
                    <a:pt x="463" y="905"/>
                  </a:cubicBezTo>
                  <a:cubicBezTo>
                    <a:pt x="461" y="904"/>
                    <a:pt x="458" y="902"/>
                    <a:pt x="456" y="900"/>
                  </a:cubicBezTo>
                  <a:close/>
                  <a:moveTo>
                    <a:pt x="467" y="908"/>
                  </a:moveTo>
                  <a:cubicBezTo>
                    <a:pt x="470" y="889"/>
                    <a:pt x="470" y="889"/>
                    <a:pt x="470" y="889"/>
                  </a:cubicBezTo>
                  <a:cubicBezTo>
                    <a:pt x="472" y="889"/>
                    <a:pt x="475" y="890"/>
                    <a:pt x="478" y="890"/>
                  </a:cubicBezTo>
                  <a:cubicBezTo>
                    <a:pt x="476" y="913"/>
                    <a:pt x="476" y="913"/>
                    <a:pt x="476" y="913"/>
                  </a:cubicBezTo>
                  <a:cubicBezTo>
                    <a:pt x="473" y="911"/>
                    <a:pt x="470" y="909"/>
                    <a:pt x="467" y="908"/>
                  </a:cubicBezTo>
                  <a:close/>
                  <a:moveTo>
                    <a:pt x="480" y="914"/>
                  </a:moveTo>
                  <a:cubicBezTo>
                    <a:pt x="482" y="890"/>
                    <a:pt x="482" y="890"/>
                    <a:pt x="482" y="890"/>
                  </a:cubicBezTo>
                  <a:cubicBezTo>
                    <a:pt x="484" y="891"/>
                    <a:pt x="485" y="891"/>
                    <a:pt x="487" y="891"/>
                  </a:cubicBezTo>
                  <a:cubicBezTo>
                    <a:pt x="488" y="891"/>
                    <a:pt x="489" y="891"/>
                    <a:pt x="490" y="891"/>
                  </a:cubicBezTo>
                  <a:cubicBezTo>
                    <a:pt x="489" y="919"/>
                    <a:pt x="489" y="919"/>
                    <a:pt x="489" y="919"/>
                  </a:cubicBezTo>
                  <a:cubicBezTo>
                    <a:pt x="486" y="917"/>
                    <a:pt x="483" y="916"/>
                    <a:pt x="480" y="914"/>
                  </a:cubicBezTo>
                  <a:close/>
                  <a:moveTo>
                    <a:pt x="493" y="920"/>
                  </a:moveTo>
                  <a:cubicBezTo>
                    <a:pt x="494" y="892"/>
                    <a:pt x="494" y="892"/>
                    <a:pt x="494" y="892"/>
                  </a:cubicBezTo>
                  <a:cubicBezTo>
                    <a:pt x="497" y="892"/>
                    <a:pt x="501" y="893"/>
                    <a:pt x="504" y="893"/>
                  </a:cubicBezTo>
                  <a:cubicBezTo>
                    <a:pt x="503" y="924"/>
                    <a:pt x="503" y="924"/>
                    <a:pt x="503" y="924"/>
                  </a:cubicBezTo>
                  <a:cubicBezTo>
                    <a:pt x="499" y="923"/>
                    <a:pt x="496" y="922"/>
                    <a:pt x="493" y="920"/>
                  </a:cubicBezTo>
                  <a:close/>
                  <a:moveTo>
                    <a:pt x="507" y="926"/>
                  </a:moveTo>
                  <a:cubicBezTo>
                    <a:pt x="508" y="894"/>
                    <a:pt x="508" y="894"/>
                    <a:pt x="508" y="894"/>
                  </a:cubicBezTo>
                  <a:cubicBezTo>
                    <a:pt x="512" y="895"/>
                    <a:pt x="515" y="895"/>
                    <a:pt x="519" y="896"/>
                  </a:cubicBezTo>
                  <a:cubicBezTo>
                    <a:pt x="517" y="930"/>
                    <a:pt x="517" y="930"/>
                    <a:pt x="517" y="930"/>
                  </a:cubicBezTo>
                  <a:cubicBezTo>
                    <a:pt x="514" y="928"/>
                    <a:pt x="510" y="927"/>
                    <a:pt x="507" y="926"/>
                  </a:cubicBezTo>
                  <a:close/>
                  <a:moveTo>
                    <a:pt x="521" y="931"/>
                  </a:moveTo>
                  <a:cubicBezTo>
                    <a:pt x="523" y="897"/>
                    <a:pt x="523" y="897"/>
                    <a:pt x="523" y="897"/>
                  </a:cubicBezTo>
                  <a:cubicBezTo>
                    <a:pt x="526" y="898"/>
                    <a:pt x="529" y="899"/>
                    <a:pt x="533" y="900"/>
                  </a:cubicBezTo>
                  <a:cubicBezTo>
                    <a:pt x="531" y="935"/>
                    <a:pt x="531" y="935"/>
                    <a:pt x="531" y="935"/>
                  </a:cubicBezTo>
                  <a:cubicBezTo>
                    <a:pt x="527" y="933"/>
                    <a:pt x="524" y="932"/>
                    <a:pt x="521" y="931"/>
                  </a:cubicBezTo>
                  <a:close/>
                  <a:moveTo>
                    <a:pt x="534" y="936"/>
                  </a:moveTo>
                  <a:cubicBezTo>
                    <a:pt x="537" y="901"/>
                    <a:pt x="537" y="901"/>
                    <a:pt x="537" y="901"/>
                  </a:cubicBezTo>
                  <a:cubicBezTo>
                    <a:pt x="540" y="902"/>
                    <a:pt x="543" y="904"/>
                    <a:pt x="547" y="906"/>
                  </a:cubicBezTo>
                  <a:cubicBezTo>
                    <a:pt x="543" y="939"/>
                    <a:pt x="543" y="939"/>
                    <a:pt x="543" y="939"/>
                  </a:cubicBezTo>
                  <a:cubicBezTo>
                    <a:pt x="540" y="938"/>
                    <a:pt x="537" y="937"/>
                    <a:pt x="534" y="936"/>
                  </a:cubicBezTo>
                  <a:close/>
                  <a:moveTo>
                    <a:pt x="543" y="887"/>
                  </a:moveTo>
                  <a:cubicBezTo>
                    <a:pt x="524" y="880"/>
                    <a:pt x="505" y="878"/>
                    <a:pt x="488" y="877"/>
                  </a:cubicBezTo>
                  <a:cubicBezTo>
                    <a:pt x="471" y="875"/>
                    <a:pt x="457" y="873"/>
                    <a:pt x="448" y="867"/>
                  </a:cubicBezTo>
                  <a:cubicBezTo>
                    <a:pt x="444" y="864"/>
                    <a:pt x="442" y="860"/>
                    <a:pt x="442" y="856"/>
                  </a:cubicBezTo>
                  <a:cubicBezTo>
                    <a:pt x="444" y="861"/>
                    <a:pt x="449" y="864"/>
                    <a:pt x="453" y="865"/>
                  </a:cubicBezTo>
                  <a:cubicBezTo>
                    <a:pt x="461" y="867"/>
                    <a:pt x="469" y="864"/>
                    <a:pt x="473" y="857"/>
                  </a:cubicBezTo>
                  <a:cubicBezTo>
                    <a:pt x="474" y="854"/>
                    <a:pt x="475" y="852"/>
                    <a:pt x="475" y="850"/>
                  </a:cubicBezTo>
                  <a:cubicBezTo>
                    <a:pt x="485" y="859"/>
                    <a:pt x="495" y="864"/>
                    <a:pt x="503" y="863"/>
                  </a:cubicBezTo>
                  <a:cubicBezTo>
                    <a:pt x="509" y="862"/>
                    <a:pt x="513" y="858"/>
                    <a:pt x="516" y="852"/>
                  </a:cubicBezTo>
                  <a:cubicBezTo>
                    <a:pt x="516" y="852"/>
                    <a:pt x="516" y="852"/>
                    <a:pt x="516" y="852"/>
                  </a:cubicBezTo>
                  <a:cubicBezTo>
                    <a:pt x="518" y="846"/>
                    <a:pt x="518" y="840"/>
                    <a:pt x="514" y="835"/>
                  </a:cubicBezTo>
                  <a:cubicBezTo>
                    <a:pt x="510" y="828"/>
                    <a:pt x="499" y="825"/>
                    <a:pt x="486" y="825"/>
                  </a:cubicBezTo>
                  <a:cubicBezTo>
                    <a:pt x="487" y="823"/>
                    <a:pt x="488" y="820"/>
                    <a:pt x="489" y="818"/>
                  </a:cubicBezTo>
                  <a:cubicBezTo>
                    <a:pt x="491" y="810"/>
                    <a:pt x="488" y="802"/>
                    <a:pt x="481" y="798"/>
                  </a:cubicBezTo>
                  <a:cubicBezTo>
                    <a:pt x="477" y="796"/>
                    <a:pt x="472" y="795"/>
                    <a:pt x="466" y="797"/>
                  </a:cubicBezTo>
                  <a:cubicBezTo>
                    <a:pt x="469" y="794"/>
                    <a:pt x="474" y="793"/>
                    <a:pt x="479" y="793"/>
                  </a:cubicBezTo>
                  <a:cubicBezTo>
                    <a:pt x="489" y="795"/>
                    <a:pt x="501" y="804"/>
                    <a:pt x="514" y="815"/>
                  </a:cubicBezTo>
                  <a:cubicBezTo>
                    <a:pt x="527" y="825"/>
                    <a:pt x="542" y="838"/>
                    <a:pt x="560" y="846"/>
                  </a:cubicBezTo>
                  <a:cubicBezTo>
                    <a:pt x="557" y="849"/>
                    <a:pt x="551" y="855"/>
                    <a:pt x="547" y="864"/>
                  </a:cubicBezTo>
                  <a:cubicBezTo>
                    <a:pt x="547" y="865"/>
                    <a:pt x="547" y="865"/>
                    <a:pt x="547" y="865"/>
                  </a:cubicBezTo>
                  <a:cubicBezTo>
                    <a:pt x="547" y="865"/>
                    <a:pt x="547" y="865"/>
                    <a:pt x="547" y="865"/>
                  </a:cubicBezTo>
                  <a:cubicBezTo>
                    <a:pt x="543" y="874"/>
                    <a:pt x="543" y="883"/>
                    <a:pt x="543" y="887"/>
                  </a:cubicBezTo>
                  <a:close/>
                  <a:moveTo>
                    <a:pt x="388" y="797"/>
                  </a:moveTo>
                  <a:cubicBezTo>
                    <a:pt x="382" y="789"/>
                    <a:pt x="376" y="782"/>
                    <a:pt x="372" y="774"/>
                  </a:cubicBezTo>
                  <a:cubicBezTo>
                    <a:pt x="381" y="772"/>
                    <a:pt x="391" y="772"/>
                    <a:pt x="400" y="772"/>
                  </a:cubicBezTo>
                  <a:cubicBezTo>
                    <a:pt x="407" y="782"/>
                    <a:pt x="417" y="792"/>
                    <a:pt x="430" y="800"/>
                  </a:cubicBezTo>
                  <a:cubicBezTo>
                    <a:pt x="417" y="797"/>
                    <a:pt x="402" y="796"/>
                    <a:pt x="388" y="797"/>
                  </a:cubicBezTo>
                  <a:close/>
                  <a:moveTo>
                    <a:pt x="405" y="772"/>
                  </a:moveTo>
                  <a:cubicBezTo>
                    <a:pt x="421" y="773"/>
                    <a:pt x="437" y="777"/>
                    <a:pt x="450" y="785"/>
                  </a:cubicBezTo>
                  <a:cubicBezTo>
                    <a:pt x="447" y="791"/>
                    <a:pt x="446" y="798"/>
                    <a:pt x="446" y="804"/>
                  </a:cubicBezTo>
                  <a:cubicBezTo>
                    <a:pt x="427" y="796"/>
                    <a:pt x="414" y="784"/>
                    <a:pt x="405" y="772"/>
                  </a:cubicBezTo>
                  <a:close/>
                  <a:moveTo>
                    <a:pt x="439" y="775"/>
                  </a:moveTo>
                  <a:cubicBezTo>
                    <a:pt x="427" y="771"/>
                    <a:pt x="415" y="769"/>
                    <a:pt x="402" y="768"/>
                  </a:cubicBezTo>
                  <a:cubicBezTo>
                    <a:pt x="396" y="760"/>
                    <a:pt x="393" y="752"/>
                    <a:pt x="390" y="744"/>
                  </a:cubicBezTo>
                  <a:cubicBezTo>
                    <a:pt x="399" y="744"/>
                    <a:pt x="408" y="744"/>
                    <a:pt x="416" y="746"/>
                  </a:cubicBezTo>
                  <a:cubicBezTo>
                    <a:pt x="422" y="756"/>
                    <a:pt x="429" y="766"/>
                    <a:pt x="439" y="775"/>
                  </a:cubicBezTo>
                  <a:close/>
                  <a:moveTo>
                    <a:pt x="421" y="747"/>
                  </a:moveTo>
                  <a:cubicBezTo>
                    <a:pt x="437" y="750"/>
                    <a:pt x="451" y="757"/>
                    <a:pt x="462" y="767"/>
                  </a:cubicBezTo>
                  <a:cubicBezTo>
                    <a:pt x="458" y="771"/>
                    <a:pt x="455" y="776"/>
                    <a:pt x="452" y="781"/>
                  </a:cubicBezTo>
                  <a:cubicBezTo>
                    <a:pt x="438" y="771"/>
                    <a:pt x="428" y="760"/>
                    <a:pt x="421" y="747"/>
                  </a:cubicBezTo>
                  <a:close/>
                  <a:moveTo>
                    <a:pt x="397" y="768"/>
                  </a:moveTo>
                  <a:cubicBezTo>
                    <a:pt x="388" y="768"/>
                    <a:pt x="379" y="769"/>
                    <a:pt x="370" y="770"/>
                  </a:cubicBezTo>
                  <a:cubicBezTo>
                    <a:pt x="366" y="763"/>
                    <a:pt x="363" y="755"/>
                    <a:pt x="360" y="747"/>
                  </a:cubicBezTo>
                  <a:cubicBezTo>
                    <a:pt x="369" y="746"/>
                    <a:pt x="377" y="745"/>
                    <a:pt x="386" y="744"/>
                  </a:cubicBezTo>
                  <a:cubicBezTo>
                    <a:pt x="388" y="752"/>
                    <a:pt x="392" y="760"/>
                    <a:pt x="397" y="768"/>
                  </a:cubicBezTo>
                  <a:close/>
                  <a:moveTo>
                    <a:pt x="383" y="797"/>
                  </a:moveTo>
                  <a:cubicBezTo>
                    <a:pt x="374" y="798"/>
                    <a:pt x="365" y="799"/>
                    <a:pt x="356" y="802"/>
                  </a:cubicBezTo>
                  <a:cubicBezTo>
                    <a:pt x="351" y="795"/>
                    <a:pt x="347" y="787"/>
                    <a:pt x="343" y="780"/>
                  </a:cubicBezTo>
                  <a:cubicBezTo>
                    <a:pt x="350" y="778"/>
                    <a:pt x="359" y="776"/>
                    <a:pt x="368" y="774"/>
                  </a:cubicBezTo>
                  <a:cubicBezTo>
                    <a:pt x="372" y="782"/>
                    <a:pt x="377" y="790"/>
                    <a:pt x="383" y="797"/>
                  </a:cubicBezTo>
                  <a:close/>
                  <a:moveTo>
                    <a:pt x="339" y="782"/>
                  </a:moveTo>
                  <a:cubicBezTo>
                    <a:pt x="343" y="788"/>
                    <a:pt x="347" y="796"/>
                    <a:pt x="352" y="803"/>
                  </a:cubicBezTo>
                  <a:cubicBezTo>
                    <a:pt x="344" y="806"/>
                    <a:pt x="337" y="809"/>
                    <a:pt x="330" y="813"/>
                  </a:cubicBezTo>
                  <a:cubicBezTo>
                    <a:pt x="326" y="806"/>
                    <a:pt x="322" y="798"/>
                    <a:pt x="318" y="791"/>
                  </a:cubicBezTo>
                  <a:cubicBezTo>
                    <a:pt x="325" y="787"/>
                    <a:pt x="332" y="784"/>
                    <a:pt x="339" y="782"/>
                  </a:cubicBezTo>
                  <a:close/>
                  <a:moveTo>
                    <a:pt x="355" y="806"/>
                  </a:moveTo>
                  <a:cubicBezTo>
                    <a:pt x="360" y="814"/>
                    <a:pt x="366" y="821"/>
                    <a:pt x="373" y="827"/>
                  </a:cubicBezTo>
                  <a:cubicBezTo>
                    <a:pt x="363" y="829"/>
                    <a:pt x="355" y="833"/>
                    <a:pt x="348" y="836"/>
                  </a:cubicBezTo>
                  <a:cubicBezTo>
                    <a:pt x="342" y="830"/>
                    <a:pt x="337" y="823"/>
                    <a:pt x="332" y="816"/>
                  </a:cubicBezTo>
                  <a:cubicBezTo>
                    <a:pt x="339" y="812"/>
                    <a:pt x="346" y="809"/>
                    <a:pt x="355" y="806"/>
                  </a:cubicBezTo>
                  <a:close/>
                  <a:moveTo>
                    <a:pt x="376" y="831"/>
                  </a:moveTo>
                  <a:cubicBezTo>
                    <a:pt x="386" y="839"/>
                    <a:pt x="396" y="846"/>
                    <a:pt x="407" y="852"/>
                  </a:cubicBezTo>
                  <a:cubicBezTo>
                    <a:pt x="394" y="851"/>
                    <a:pt x="382" y="853"/>
                    <a:pt x="371" y="857"/>
                  </a:cubicBezTo>
                  <a:cubicBezTo>
                    <a:pt x="364" y="852"/>
                    <a:pt x="357" y="846"/>
                    <a:pt x="350" y="839"/>
                  </a:cubicBezTo>
                  <a:cubicBezTo>
                    <a:pt x="358" y="836"/>
                    <a:pt x="366" y="833"/>
                    <a:pt x="376" y="831"/>
                  </a:cubicBezTo>
                  <a:close/>
                  <a:moveTo>
                    <a:pt x="359" y="805"/>
                  </a:moveTo>
                  <a:cubicBezTo>
                    <a:pt x="367" y="803"/>
                    <a:pt x="377" y="801"/>
                    <a:pt x="386" y="801"/>
                  </a:cubicBezTo>
                  <a:cubicBezTo>
                    <a:pt x="396" y="811"/>
                    <a:pt x="407" y="821"/>
                    <a:pt x="419" y="828"/>
                  </a:cubicBezTo>
                  <a:cubicBezTo>
                    <a:pt x="404" y="825"/>
                    <a:pt x="390" y="825"/>
                    <a:pt x="378" y="827"/>
                  </a:cubicBezTo>
                  <a:cubicBezTo>
                    <a:pt x="371" y="820"/>
                    <a:pt x="364" y="813"/>
                    <a:pt x="359" y="805"/>
                  </a:cubicBezTo>
                  <a:close/>
                  <a:moveTo>
                    <a:pt x="392" y="800"/>
                  </a:moveTo>
                  <a:cubicBezTo>
                    <a:pt x="410" y="800"/>
                    <a:pt x="429" y="803"/>
                    <a:pt x="446" y="809"/>
                  </a:cubicBezTo>
                  <a:cubicBezTo>
                    <a:pt x="447" y="817"/>
                    <a:pt x="450" y="823"/>
                    <a:pt x="454" y="826"/>
                  </a:cubicBezTo>
                  <a:cubicBezTo>
                    <a:pt x="449" y="826"/>
                    <a:pt x="443" y="828"/>
                    <a:pt x="436" y="833"/>
                  </a:cubicBezTo>
                  <a:cubicBezTo>
                    <a:pt x="420" y="825"/>
                    <a:pt x="404" y="814"/>
                    <a:pt x="392" y="800"/>
                  </a:cubicBezTo>
                  <a:close/>
                  <a:moveTo>
                    <a:pt x="512" y="850"/>
                  </a:moveTo>
                  <a:cubicBezTo>
                    <a:pt x="510" y="855"/>
                    <a:pt x="507" y="858"/>
                    <a:pt x="502" y="859"/>
                  </a:cubicBezTo>
                  <a:cubicBezTo>
                    <a:pt x="495" y="860"/>
                    <a:pt x="485" y="855"/>
                    <a:pt x="475" y="845"/>
                  </a:cubicBezTo>
                  <a:cubicBezTo>
                    <a:pt x="475" y="845"/>
                    <a:pt x="475" y="845"/>
                    <a:pt x="475" y="845"/>
                  </a:cubicBezTo>
                  <a:cubicBezTo>
                    <a:pt x="475" y="844"/>
                    <a:pt x="475" y="843"/>
                    <a:pt x="475" y="842"/>
                  </a:cubicBezTo>
                  <a:cubicBezTo>
                    <a:pt x="481" y="848"/>
                    <a:pt x="490" y="853"/>
                    <a:pt x="496" y="852"/>
                  </a:cubicBezTo>
                  <a:cubicBezTo>
                    <a:pt x="498" y="852"/>
                    <a:pt x="501" y="850"/>
                    <a:pt x="503" y="846"/>
                  </a:cubicBezTo>
                  <a:cubicBezTo>
                    <a:pt x="503" y="846"/>
                    <a:pt x="503" y="846"/>
                    <a:pt x="503" y="846"/>
                  </a:cubicBezTo>
                  <a:cubicBezTo>
                    <a:pt x="504" y="843"/>
                    <a:pt x="503" y="840"/>
                    <a:pt x="502" y="838"/>
                  </a:cubicBezTo>
                  <a:cubicBezTo>
                    <a:pt x="498" y="833"/>
                    <a:pt x="489" y="831"/>
                    <a:pt x="480" y="830"/>
                  </a:cubicBezTo>
                  <a:cubicBezTo>
                    <a:pt x="481" y="829"/>
                    <a:pt x="481" y="829"/>
                    <a:pt x="482" y="828"/>
                  </a:cubicBezTo>
                  <a:cubicBezTo>
                    <a:pt x="482" y="828"/>
                    <a:pt x="482" y="828"/>
                    <a:pt x="482" y="828"/>
                  </a:cubicBezTo>
                  <a:cubicBezTo>
                    <a:pt x="496" y="828"/>
                    <a:pt x="507" y="831"/>
                    <a:pt x="511" y="838"/>
                  </a:cubicBezTo>
                  <a:cubicBezTo>
                    <a:pt x="514" y="841"/>
                    <a:pt x="514" y="845"/>
                    <a:pt x="512" y="850"/>
                  </a:cubicBezTo>
                  <a:close/>
                  <a:moveTo>
                    <a:pt x="499" y="840"/>
                  </a:moveTo>
                  <a:cubicBezTo>
                    <a:pt x="500" y="842"/>
                    <a:pt x="500" y="843"/>
                    <a:pt x="499" y="845"/>
                  </a:cubicBezTo>
                  <a:cubicBezTo>
                    <a:pt x="498" y="847"/>
                    <a:pt x="497" y="848"/>
                    <a:pt x="496" y="848"/>
                  </a:cubicBezTo>
                  <a:cubicBezTo>
                    <a:pt x="489" y="849"/>
                    <a:pt x="477" y="839"/>
                    <a:pt x="470" y="833"/>
                  </a:cubicBezTo>
                  <a:cubicBezTo>
                    <a:pt x="479" y="833"/>
                    <a:pt x="495" y="835"/>
                    <a:pt x="499" y="840"/>
                  </a:cubicBezTo>
                  <a:close/>
                  <a:moveTo>
                    <a:pt x="465" y="764"/>
                  </a:moveTo>
                  <a:cubicBezTo>
                    <a:pt x="449" y="748"/>
                    <a:pt x="445" y="736"/>
                    <a:pt x="445" y="723"/>
                  </a:cubicBezTo>
                  <a:cubicBezTo>
                    <a:pt x="458" y="729"/>
                    <a:pt x="470" y="739"/>
                    <a:pt x="478" y="754"/>
                  </a:cubicBezTo>
                  <a:cubicBezTo>
                    <a:pt x="473" y="757"/>
                    <a:pt x="469" y="760"/>
                    <a:pt x="465" y="764"/>
                  </a:cubicBezTo>
                  <a:close/>
                  <a:moveTo>
                    <a:pt x="451" y="754"/>
                  </a:moveTo>
                  <a:cubicBezTo>
                    <a:pt x="442" y="749"/>
                    <a:pt x="431" y="745"/>
                    <a:pt x="419" y="743"/>
                  </a:cubicBezTo>
                  <a:cubicBezTo>
                    <a:pt x="415" y="734"/>
                    <a:pt x="413" y="725"/>
                    <a:pt x="412" y="715"/>
                  </a:cubicBezTo>
                  <a:cubicBezTo>
                    <a:pt x="422" y="716"/>
                    <a:pt x="431" y="718"/>
                    <a:pt x="441" y="721"/>
                  </a:cubicBezTo>
                  <a:cubicBezTo>
                    <a:pt x="441" y="732"/>
                    <a:pt x="443" y="742"/>
                    <a:pt x="451" y="754"/>
                  </a:cubicBezTo>
                  <a:close/>
                  <a:moveTo>
                    <a:pt x="415" y="742"/>
                  </a:moveTo>
                  <a:cubicBezTo>
                    <a:pt x="406" y="741"/>
                    <a:pt x="398" y="740"/>
                    <a:pt x="389" y="740"/>
                  </a:cubicBezTo>
                  <a:cubicBezTo>
                    <a:pt x="385" y="730"/>
                    <a:pt x="384" y="722"/>
                    <a:pt x="384" y="716"/>
                  </a:cubicBezTo>
                  <a:cubicBezTo>
                    <a:pt x="387" y="716"/>
                    <a:pt x="390" y="716"/>
                    <a:pt x="394" y="715"/>
                  </a:cubicBezTo>
                  <a:cubicBezTo>
                    <a:pt x="398" y="715"/>
                    <a:pt x="403" y="715"/>
                    <a:pt x="408" y="715"/>
                  </a:cubicBezTo>
                  <a:cubicBezTo>
                    <a:pt x="409" y="724"/>
                    <a:pt x="411" y="733"/>
                    <a:pt x="415" y="742"/>
                  </a:cubicBezTo>
                  <a:close/>
                  <a:moveTo>
                    <a:pt x="385" y="740"/>
                  </a:moveTo>
                  <a:cubicBezTo>
                    <a:pt x="376" y="741"/>
                    <a:pt x="368" y="742"/>
                    <a:pt x="359" y="744"/>
                  </a:cubicBezTo>
                  <a:cubicBezTo>
                    <a:pt x="358" y="736"/>
                    <a:pt x="357" y="729"/>
                    <a:pt x="357" y="721"/>
                  </a:cubicBezTo>
                  <a:cubicBezTo>
                    <a:pt x="364" y="719"/>
                    <a:pt x="372" y="718"/>
                    <a:pt x="380" y="717"/>
                  </a:cubicBezTo>
                  <a:cubicBezTo>
                    <a:pt x="381" y="722"/>
                    <a:pt x="382" y="731"/>
                    <a:pt x="385" y="740"/>
                  </a:cubicBezTo>
                  <a:close/>
                  <a:moveTo>
                    <a:pt x="366" y="771"/>
                  </a:moveTo>
                  <a:cubicBezTo>
                    <a:pt x="357" y="772"/>
                    <a:pt x="349" y="774"/>
                    <a:pt x="341" y="777"/>
                  </a:cubicBezTo>
                  <a:cubicBezTo>
                    <a:pt x="338" y="770"/>
                    <a:pt x="335" y="762"/>
                    <a:pt x="333" y="756"/>
                  </a:cubicBezTo>
                  <a:cubicBezTo>
                    <a:pt x="341" y="753"/>
                    <a:pt x="349" y="750"/>
                    <a:pt x="357" y="748"/>
                  </a:cubicBezTo>
                  <a:cubicBezTo>
                    <a:pt x="359" y="756"/>
                    <a:pt x="362" y="763"/>
                    <a:pt x="366" y="771"/>
                  </a:cubicBezTo>
                  <a:close/>
                  <a:moveTo>
                    <a:pt x="332" y="752"/>
                  </a:moveTo>
                  <a:cubicBezTo>
                    <a:pt x="330" y="744"/>
                    <a:pt x="329" y="737"/>
                    <a:pt x="329" y="731"/>
                  </a:cubicBezTo>
                  <a:cubicBezTo>
                    <a:pt x="336" y="728"/>
                    <a:pt x="344" y="725"/>
                    <a:pt x="353" y="723"/>
                  </a:cubicBezTo>
                  <a:cubicBezTo>
                    <a:pt x="353" y="730"/>
                    <a:pt x="354" y="737"/>
                    <a:pt x="356" y="745"/>
                  </a:cubicBezTo>
                  <a:cubicBezTo>
                    <a:pt x="348" y="746"/>
                    <a:pt x="340" y="749"/>
                    <a:pt x="332" y="752"/>
                  </a:cubicBezTo>
                  <a:close/>
                  <a:moveTo>
                    <a:pt x="329" y="757"/>
                  </a:moveTo>
                  <a:cubicBezTo>
                    <a:pt x="331" y="764"/>
                    <a:pt x="334" y="771"/>
                    <a:pt x="338" y="778"/>
                  </a:cubicBezTo>
                  <a:cubicBezTo>
                    <a:pt x="330" y="781"/>
                    <a:pt x="323" y="784"/>
                    <a:pt x="317" y="787"/>
                  </a:cubicBezTo>
                  <a:cubicBezTo>
                    <a:pt x="314" y="780"/>
                    <a:pt x="311" y="774"/>
                    <a:pt x="309" y="766"/>
                  </a:cubicBezTo>
                  <a:cubicBezTo>
                    <a:pt x="316" y="763"/>
                    <a:pt x="323" y="760"/>
                    <a:pt x="329" y="757"/>
                  </a:cubicBezTo>
                  <a:close/>
                  <a:moveTo>
                    <a:pt x="308" y="763"/>
                  </a:moveTo>
                  <a:cubicBezTo>
                    <a:pt x="307" y="756"/>
                    <a:pt x="305" y="750"/>
                    <a:pt x="304" y="744"/>
                  </a:cubicBezTo>
                  <a:cubicBezTo>
                    <a:pt x="310" y="740"/>
                    <a:pt x="317" y="736"/>
                    <a:pt x="325" y="733"/>
                  </a:cubicBezTo>
                  <a:cubicBezTo>
                    <a:pt x="325" y="739"/>
                    <a:pt x="326" y="746"/>
                    <a:pt x="328" y="753"/>
                  </a:cubicBezTo>
                  <a:cubicBezTo>
                    <a:pt x="321" y="756"/>
                    <a:pt x="315" y="759"/>
                    <a:pt x="308" y="763"/>
                  </a:cubicBezTo>
                  <a:close/>
                  <a:moveTo>
                    <a:pt x="306" y="768"/>
                  </a:moveTo>
                  <a:cubicBezTo>
                    <a:pt x="308" y="775"/>
                    <a:pt x="311" y="782"/>
                    <a:pt x="313" y="789"/>
                  </a:cubicBezTo>
                  <a:cubicBezTo>
                    <a:pt x="307" y="793"/>
                    <a:pt x="301" y="797"/>
                    <a:pt x="297" y="801"/>
                  </a:cubicBezTo>
                  <a:cubicBezTo>
                    <a:pt x="294" y="793"/>
                    <a:pt x="291" y="785"/>
                    <a:pt x="290" y="779"/>
                  </a:cubicBezTo>
                  <a:cubicBezTo>
                    <a:pt x="295" y="775"/>
                    <a:pt x="300" y="772"/>
                    <a:pt x="306" y="768"/>
                  </a:cubicBezTo>
                  <a:close/>
                  <a:moveTo>
                    <a:pt x="315" y="793"/>
                  </a:moveTo>
                  <a:cubicBezTo>
                    <a:pt x="318" y="800"/>
                    <a:pt x="322" y="808"/>
                    <a:pt x="327" y="815"/>
                  </a:cubicBezTo>
                  <a:cubicBezTo>
                    <a:pt x="320" y="819"/>
                    <a:pt x="314" y="823"/>
                    <a:pt x="309" y="828"/>
                  </a:cubicBezTo>
                  <a:cubicBezTo>
                    <a:pt x="305" y="820"/>
                    <a:pt x="301" y="813"/>
                    <a:pt x="298" y="805"/>
                  </a:cubicBezTo>
                  <a:cubicBezTo>
                    <a:pt x="303" y="801"/>
                    <a:pt x="308" y="796"/>
                    <a:pt x="315" y="793"/>
                  </a:cubicBezTo>
                  <a:close/>
                  <a:moveTo>
                    <a:pt x="329" y="818"/>
                  </a:moveTo>
                  <a:cubicBezTo>
                    <a:pt x="334" y="825"/>
                    <a:pt x="339" y="832"/>
                    <a:pt x="344" y="838"/>
                  </a:cubicBezTo>
                  <a:cubicBezTo>
                    <a:pt x="335" y="843"/>
                    <a:pt x="328" y="848"/>
                    <a:pt x="324" y="852"/>
                  </a:cubicBezTo>
                  <a:cubicBezTo>
                    <a:pt x="320" y="845"/>
                    <a:pt x="315" y="839"/>
                    <a:pt x="311" y="832"/>
                  </a:cubicBezTo>
                  <a:cubicBezTo>
                    <a:pt x="316" y="827"/>
                    <a:pt x="322" y="822"/>
                    <a:pt x="329" y="818"/>
                  </a:cubicBezTo>
                  <a:close/>
                  <a:moveTo>
                    <a:pt x="347" y="841"/>
                  </a:moveTo>
                  <a:cubicBezTo>
                    <a:pt x="353" y="847"/>
                    <a:pt x="360" y="853"/>
                    <a:pt x="366" y="858"/>
                  </a:cubicBezTo>
                  <a:cubicBezTo>
                    <a:pt x="358" y="862"/>
                    <a:pt x="350" y="866"/>
                    <a:pt x="343" y="872"/>
                  </a:cubicBezTo>
                  <a:cubicBezTo>
                    <a:pt x="339" y="869"/>
                    <a:pt x="336" y="866"/>
                    <a:pt x="333" y="862"/>
                  </a:cubicBezTo>
                  <a:cubicBezTo>
                    <a:pt x="331" y="860"/>
                    <a:pt x="329" y="857"/>
                    <a:pt x="327" y="855"/>
                  </a:cubicBezTo>
                  <a:cubicBezTo>
                    <a:pt x="331" y="851"/>
                    <a:pt x="338" y="846"/>
                    <a:pt x="347" y="841"/>
                  </a:cubicBezTo>
                  <a:close/>
                  <a:moveTo>
                    <a:pt x="370" y="861"/>
                  </a:moveTo>
                  <a:cubicBezTo>
                    <a:pt x="380" y="868"/>
                    <a:pt x="391" y="873"/>
                    <a:pt x="401" y="875"/>
                  </a:cubicBezTo>
                  <a:cubicBezTo>
                    <a:pt x="387" y="878"/>
                    <a:pt x="378" y="884"/>
                    <a:pt x="371" y="891"/>
                  </a:cubicBezTo>
                  <a:cubicBezTo>
                    <a:pt x="361" y="887"/>
                    <a:pt x="353" y="881"/>
                    <a:pt x="346" y="875"/>
                  </a:cubicBezTo>
                  <a:cubicBezTo>
                    <a:pt x="353" y="869"/>
                    <a:pt x="361" y="864"/>
                    <a:pt x="370" y="861"/>
                  </a:cubicBezTo>
                  <a:close/>
                  <a:moveTo>
                    <a:pt x="418" y="878"/>
                  </a:moveTo>
                  <a:cubicBezTo>
                    <a:pt x="418" y="883"/>
                    <a:pt x="419" y="889"/>
                    <a:pt x="420" y="895"/>
                  </a:cubicBezTo>
                  <a:cubicBezTo>
                    <a:pt x="403" y="900"/>
                    <a:pt x="388" y="898"/>
                    <a:pt x="374" y="893"/>
                  </a:cubicBezTo>
                  <a:cubicBezTo>
                    <a:pt x="383" y="884"/>
                    <a:pt x="395" y="878"/>
                    <a:pt x="418" y="878"/>
                  </a:cubicBezTo>
                  <a:close/>
                  <a:moveTo>
                    <a:pt x="418" y="874"/>
                  </a:moveTo>
                  <a:cubicBezTo>
                    <a:pt x="403" y="873"/>
                    <a:pt x="389" y="868"/>
                    <a:pt x="375" y="859"/>
                  </a:cubicBezTo>
                  <a:cubicBezTo>
                    <a:pt x="388" y="855"/>
                    <a:pt x="404" y="854"/>
                    <a:pt x="421" y="857"/>
                  </a:cubicBezTo>
                  <a:cubicBezTo>
                    <a:pt x="419" y="862"/>
                    <a:pt x="418" y="868"/>
                    <a:pt x="418" y="874"/>
                  </a:cubicBezTo>
                  <a:close/>
                  <a:moveTo>
                    <a:pt x="381" y="830"/>
                  </a:moveTo>
                  <a:cubicBezTo>
                    <a:pt x="396" y="828"/>
                    <a:pt x="413" y="829"/>
                    <a:pt x="433" y="836"/>
                  </a:cubicBezTo>
                  <a:cubicBezTo>
                    <a:pt x="428" y="841"/>
                    <a:pt x="425" y="846"/>
                    <a:pt x="422" y="853"/>
                  </a:cubicBezTo>
                  <a:cubicBezTo>
                    <a:pt x="407" y="849"/>
                    <a:pt x="393" y="841"/>
                    <a:pt x="381" y="830"/>
                  </a:cubicBezTo>
                  <a:close/>
                  <a:moveTo>
                    <a:pt x="438" y="837"/>
                  </a:moveTo>
                  <a:cubicBezTo>
                    <a:pt x="449" y="827"/>
                    <a:pt x="460" y="830"/>
                    <a:pt x="465" y="834"/>
                  </a:cubicBezTo>
                  <a:cubicBezTo>
                    <a:pt x="472" y="839"/>
                    <a:pt x="473" y="848"/>
                    <a:pt x="469" y="855"/>
                  </a:cubicBezTo>
                  <a:cubicBezTo>
                    <a:pt x="466" y="860"/>
                    <a:pt x="460" y="863"/>
                    <a:pt x="454" y="862"/>
                  </a:cubicBezTo>
                  <a:cubicBezTo>
                    <a:pt x="450" y="860"/>
                    <a:pt x="444" y="856"/>
                    <a:pt x="444" y="848"/>
                  </a:cubicBezTo>
                  <a:cubicBezTo>
                    <a:pt x="444" y="847"/>
                    <a:pt x="443" y="846"/>
                    <a:pt x="443" y="846"/>
                  </a:cubicBezTo>
                  <a:cubicBezTo>
                    <a:pt x="442" y="846"/>
                    <a:pt x="441" y="846"/>
                    <a:pt x="441" y="847"/>
                  </a:cubicBezTo>
                  <a:cubicBezTo>
                    <a:pt x="436" y="854"/>
                    <a:pt x="438" y="864"/>
                    <a:pt x="446" y="870"/>
                  </a:cubicBezTo>
                  <a:cubicBezTo>
                    <a:pt x="455" y="877"/>
                    <a:pt x="470" y="879"/>
                    <a:pt x="488" y="881"/>
                  </a:cubicBezTo>
                  <a:cubicBezTo>
                    <a:pt x="509" y="883"/>
                    <a:pt x="534" y="885"/>
                    <a:pt x="556" y="898"/>
                  </a:cubicBezTo>
                  <a:cubicBezTo>
                    <a:pt x="556" y="901"/>
                    <a:pt x="557" y="904"/>
                    <a:pt x="557" y="907"/>
                  </a:cubicBezTo>
                  <a:cubicBezTo>
                    <a:pt x="534" y="893"/>
                    <a:pt x="510" y="890"/>
                    <a:pt x="488" y="887"/>
                  </a:cubicBezTo>
                  <a:cubicBezTo>
                    <a:pt x="460" y="884"/>
                    <a:pt x="438" y="881"/>
                    <a:pt x="434" y="856"/>
                  </a:cubicBezTo>
                  <a:cubicBezTo>
                    <a:pt x="434" y="855"/>
                    <a:pt x="433" y="855"/>
                    <a:pt x="432" y="855"/>
                  </a:cubicBezTo>
                  <a:cubicBezTo>
                    <a:pt x="432" y="855"/>
                    <a:pt x="431" y="855"/>
                    <a:pt x="430" y="856"/>
                  </a:cubicBezTo>
                  <a:cubicBezTo>
                    <a:pt x="420" y="889"/>
                    <a:pt x="435" y="924"/>
                    <a:pt x="470" y="952"/>
                  </a:cubicBezTo>
                  <a:cubicBezTo>
                    <a:pt x="468" y="953"/>
                    <a:pt x="466" y="953"/>
                    <a:pt x="464" y="954"/>
                  </a:cubicBezTo>
                  <a:cubicBezTo>
                    <a:pt x="444" y="937"/>
                    <a:pt x="430" y="916"/>
                    <a:pt x="424" y="895"/>
                  </a:cubicBezTo>
                  <a:cubicBezTo>
                    <a:pt x="418" y="873"/>
                    <a:pt x="423" y="849"/>
                    <a:pt x="438" y="837"/>
                  </a:cubicBezTo>
                  <a:close/>
                  <a:moveTo>
                    <a:pt x="407" y="950"/>
                  </a:moveTo>
                  <a:cubicBezTo>
                    <a:pt x="409" y="952"/>
                    <a:pt x="412" y="954"/>
                    <a:pt x="415" y="955"/>
                  </a:cubicBezTo>
                  <a:cubicBezTo>
                    <a:pt x="421" y="957"/>
                    <a:pt x="428" y="956"/>
                    <a:pt x="433" y="952"/>
                  </a:cubicBezTo>
                  <a:cubicBezTo>
                    <a:pt x="438" y="948"/>
                    <a:pt x="441" y="943"/>
                    <a:pt x="441" y="938"/>
                  </a:cubicBezTo>
                  <a:cubicBezTo>
                    <a:pt x="441" y="938"/>
                    <a:pt x="441" y="938"/>
                    <a:pt x="441" y="938"/>
                  </a:cubicBezTo>
                  <a:cubicBezTo>
                    <a:pt x="440" y="937"/>
                    <a:pt x="440" y="935"/>
                    <a:pt x="440" y="934"/>
                  </a:cubicBezTo>
                  <a:cubicBezTo>
                    <a:pt x="445" y="941"/>
                    <a:pt x="452" y="949"/>
                    <a:pt x="459" y="955"/>
                  </a:cubicBezTo>
                  <a:cubicBezTo>
                    <a:pt x="449" y="959"/>
                    <a:pt x="440" y="963"/>
                    <a:pt x="431" y="967"/>
                  </a:cubicBezTo>
                  <a:cubicBezTo>
                    <a:pt x="416" y="973"/>
                    <a:pt x="402" y="979"/>
                    <a:pt x="392" y="978"/>
                  </a:cubicBezTo>
                  <a:cubicBezTo>
                    <a:pt x="387" y="977"/>
                    <a:pt x="383" y="975"/>
                    <a:pt x="380" y="971"/>
                  </a:cubicBezTo>
                  <a:cubicBezTo>
                    <a:pt x="385" y="974"/>
                    <a:pt x="390" y="976"/>
                    <a:pt x="395" y="974"/>
                  </a:cubicBezTo>
                  <a:cubicBezTo>
                    <a:pt x="403" y="972"/>
                    <a:pt x="408" y="965"/>
                    <a:pt x="408" y="957"/>
                  </a:cubicBezTo>
                  <a:cubicBezTo>
                    <a:pt x="408" y="955"/>
                    <a:pt x="407" y="952"/>
                    <a:pt x="407" y="950"/>
                  </a:cubicBezTo>
                  <a:close/>
                  <a:moveTo>
                    <a:pt x="404" y="956"/>
                  </a:moveTo>
                  <a:cubicBezTo>
                    <a:pt x="404" y="956"/>
                    <a:pt x="404" y="957"/>
                    <a:pt x="404" y="957"/>
                  </a:cubicBezTo>
                  <a:cubicBezTo>
                    <a:pt x="404" y="964"/>
                    <a:pt x="400" y="969"/>
                    <a:pt x="394" y="970"/>
                  </a:cubicBezTo>
                  <a:cubicBezTo>
                    <a:pt x="390" y="972"/>
                    <a:pt x="383" y="970"/>
                    <a:pt x="378" y="963"/>
                  </a:cubicBezTo>
                  <a:cubicBezTo>
                    <a:pt x="378" y="962"/>
                    <a:pt x="377" y="962"/>
                    <a:pt x="376" y="962"/>
                  </a:cubicBezTo>
                  <a:cubicBezTo>
                    <a:pt x="375" y="963"/>
                    <a:pt x="375" y="963"/>
                    <a:pt x="375" y="964"/>
                  </a:cubicBezTo>
                  <a:cubicBezTo>
                    <a:pt x="375" y="973"/>
                    <a:pt x="381" y="980"/>
                    <a:pt x="391" y="982"/>
                  </a:cubicBezTo>
                  <a:cubicBezTo>
                    <a:pt x="403" y="983"/>
                    <a:pt x="417" y="977"/>
                    <a:pt x="433" y="970"/>
                  </a:cubicBezTo>
                  <a:cubicBezTo>
                    <a:pt x="464" y="957"/>
                    <a:pt x="502" y="940"/>
                    <a:pt x="547" y="964"/>
                  </a:cubicBezTo>
                  <a:cubicBezTo>
                    <a:pt x="547" y="964"/>
                    <a:pt x="547" y="965"/>
                    <a:pt x="547" y="966"/>
                  </a:cubicBezTo>
                  <a:cubicBezTo>
                    <a:pt x="547" y="967"/>
                    <a:pt x="547" y="968"/>
                    <a:pt x="547" y="970"/>
                  </a:cubicBezTo>
                  <a:cubicBezTo>
                    <a:pt x="503" y="948"/>
                    <a:pt x="466" y="963"/>
                    <a:pt x="436" y="976"/>
                  </a:cubicBezTo>
                  <a:cubicBezTo>
                    <a:pt x="410" y="987"/>
                    <a:pt x="390" y="995"/>
                    <a:pt x="374" y="976"/>
                  </a:cubicBezTo>
                  <a:cubicBezTo>
                    <a:pt x="374" y="975"/>
                    <a:pt x="373" y="975"/>
                    <a:pt x="372" y="975"/>
                  </a:cubicBezTo>
                  <a:cubicBezTo>
                    <a:pt x="371" y="975"/>
                    <a:pt x="371" y="976"/>
                    <a:pt x="371" y="977"/>
                  </a:cubicBezTo>
                  <a:cubicBezTo>
                    <a:pt x="376" y="1002"/>
                    <a:pt x="394" y="1022"/>
                    <a:pt x="422" y="1033"/>
                  </a:cubicBezTo>
                  <a:cubicBezTo>
                    <a:pt x="462" y="1049"/>
                    <a:pt x="515" y="1046"/>
                    <a:pt x="551" y="1026"/>
                  </a:cubicBezTo>
                  <a:cubicBezTo>
                    <a:pt x="550" y="1028"/>
                    <a:pt x="549" y="1029"/>
                    <a:pt x="548" y="1031"/>
                  </a:cubicBezTo>
                  <a:cubicBezTo>
                    <a:pt x="494" y="1064"/>
                    <a:pt x="420" y="1049"/>
                    <a:pt x="385" y="1014"/>
                  </a:cubicBezTo>
                  <a:cubicBezTo>
                    <a:pt x="368" y="998"/>
                    <a:pt x="361" y="975"/>
                    <a:pt x="368" y="957"/>
                  </a:cubicBezTo>
                  <a:cubicBezTo>
                    <a:pt x="373" y="943"/>
                    <a:pt x="383" y="940"/>
                    <a:pt x="391" y="941"/>
                  </a:cubicBezTo>
                  <a:cubicBezTo>
                    <a:pt x="397" y="942"/>
                    <a:pt x="404" y="947"/>
                    <a:pt x="404" y="956"/>
                  </a:cubicBezTo>
                  <a:close/>
                  <a:moveTo>
                    <a:pt x="535" y="1090"/>
                  </a:moveTo>
                  <a:cubicBezTo>
                    <a:pt x="535" y="1104"/>
                    <a:pt x="536" y="1115"/>
                    <a:pt x="539" y="1126"/>
                  </a:cubicBezTo>
                  <a:cubicBezTo>
                    <a:pt x="528" y="1105"/>
                    <a:pt x="514" y="1094"/>
                    <a:pt x="502" y="1090"/>
                  </a:cubicBezTo>
                  <a:cubicBezTo>
                    <a:pt x="514" y="1086"/>
                    <a:pt x="528" y="1075"/>
                    <a:pt x="539" y="1054"/>
                  </a:cubicBezTo>
                  <a:cubicBezTo>
                    <a:pt x="536" y="1064"/>
                    <a:pt x="535" y="1076"/>
                    <a:pt x="535" y="1090"/>
                  </a:cubicBezTo>
                  <a:cubicBezTo>
                    <a:pt x="535" y="1090"/>
                    <a:pt x="535" y="1090"/>
                    <a:pt x="535" y="1090"/>
                  </a:cubicBezTo>
                  <a:close/>
                  <a:moveTo>
                    <a:pt x="498" y="1105"/>
                  </a:moveTo>
                  <a:cubicBezTo>
                    <a:pt x="506" y="1108"/>
                    <a:pt x="517" y="1117"/>
                    <a:pt x="529" y="1135"/>
                  </a:cubicBezTo>
                  <a:cubicBezTo>
                    <a:pt x="518" y="1131"/>
                    <a:pt x="507" y="1128"/>
                    <a:pt x="495" y="1127"/>
                  </a:cubicBezTo>
                  <a:cubicBezTo>
                    <a:pt x="498" y="1125"/>
                    <a:pt x="500" y="1122"/>
                    <a:pt x="501" y="1119"/>
                  </a:cubicBezTo>
                  <a:cubicBezTo>
                    <a:pt x="503" y="1114"/>
                    <a:pt x="501" y="1108"/>
                    <a:pt x="498" y="1105"/>
                  </a:cubicBezTo>
                  <a:close/>
                  <a:moveTo>
                    <a:pt x="490" y="1100"/>
                  </a:moveTo>
                  <a:cubicBezTo>
                    <a:pt x="486" y="1100"/>
                    <a:pt x="482" y="1102"/>
                    <a:pt x="481" y="1105"/>
                  </a:cubicBezTo>
                  <a:cubicBezTo>
                    <a:pt x="480" y="1106"/>
                    <a:pt x="480" y="1107"/>
                    <a:pt x="481" y="1108"/>
                  </a:cubicBezTo>
                  <a:cubicBezTo>
                    <a:pt x="482" y="1108"/>
                    <a:pt x="483" y="1108"/>
                    <a:pt x="484" y="1108"/>
                  </a:cubicBezTo>
                  <a:cubicBezTo>
                    <a:pt x="486" y="1105"/>
                    <a:pt x="490" y="1105"/>
                    <a:pt x="493" y="1107"/>
                  </a:cubicBezTo>
                  <a:cubicBezTo>
                    <a:pt x="496" y="1108"/>
                    <a:pt x="499" y="1112"/>
                    <a:pt x="498" y="1118"/>
                  </a:cubicBezTo>
                  <a:cubicBezTo>
                    <a:pt x="496" y="1124"/>
                    <a:pt x="491" y="1126"/>
                    <a:pt x="486" y="1126"/>
                  </a:cubicBezTo>
                  <a:cubicBezTo>
                    <a:pt x="482" y="1126"/>
                    <a:pt x="476" y="1124"/>
                    <a:pt x="473" y="1118"/>
                  </a:cubicBezTo>
                  <a:cubicBezTo>
                    <a:pt x="470" y="1107"/>
                    <a:pt x="474" y="1097"/>
                    <a:pt x="484" y="1093"/>
                  </a:cubicBezTo>
                  <a:cubicBezTo>
                    <a:pt x="500" y="1088"/>
                    <a:pt x="525" y="1100"/>
                    <a:pt x="542" y="1141"/>
                  </a:cubicBezTo>
                  <a:cubicBezTo>
                    <a:pt x="540" y="1140"/>
                    <a:pt x="537" y="1138"/>
                    <a:pt x="535" y="1137"/>
                  </a:cubicBezTo>
                  <a:cubicBezTo>
                    <a:pt x="513" y="1102"/>
                    <a:pt x="495" y="1100"/>
                    <a:pt x="490" y="1100"/>
                  </a:cubicBezTo>
                  <a:close/>
                  <a:moveTo>
                    <a:pt x="430" y="1066"/>
                  </a:moveTo>
                  <a:cubicBezTo>
                    <a:pt x="431" y="1066"/>
                    <a:pt x="431" y="1067"/>
                    <a:pt x="432" y="1067"/>
                  </a:cubicBezTo>
                  <a:cubicBezTo>
                    <a:pt x="430" y="1070"/>
                    <a:pt x="429" y="1074"/>
                    <a:pt x="428" y="1078"/>
                  </a:cubicBezTo>
                  <a:cubicBezTo>
                    <a:pt x="426" y="1078"/>
                    <a:pt x="423" y="1078"/>
                    <a:pt x="419" y="1077"/>
                  </a:cubicBezTo>
                  <a:cubicBezTo>
                    <a:pt x="386" y="1074"/>
                    <a:pt x="324" y="1065"/>
                    <a:pt x="316" y="1052"/>
                  </a:cubicBezTo>
                  <a:cubicBezTo>
                    <a:pt x="315" y="1051"/>
                    <a:pt x="315" y="1050"/>
                    <a:pt x="315" y="1049"/>
                  </a:cubicBezTo>
                  <a:cubicBezTo>
                    <a:pt x="315" y="1047"/>
                    <a:pt x="316" y="1046"/>
                    <a:pt x="318" y="1045"/>
                  </a:cubicBezTo>
                  <a:cubicBezTo>
                    <a:pt x="336" y="1036"/>
                    <a:pt x="415" y="1061"/>
                    <a:pt x="430" y="1066"/>
                  </a:cubicBezTo>
                  <a:close/>
                  <a:moveTo>
                    <a:pt x="430" y="1062"/>
                  </a:moveTo>
                  <a:cubicBezTo>
                    <a:pt x="401" y="1052"/>
                    <a:pt x="339" y="1029"/>
                    <a:pt x="333" y="1013"/>
                  </a:cubicBezTo>
                  <a:cubicBezTo>
                    <a:pt x="332" y="1012"/>
                    <a:pt x="332" y="1011"/>
                    <a:pt x="333" y="1010"/>
                  </a:cubicBezTo>
                  <a:cubicBezTo>
                    <a:pt x="333" y="1009"/>
                    <a:pt x="334" y="1008"/>
                    <a:pt x="335" y="1008"/>
                  </a:cubicBezTo>
                  <a:cubicBezTo>
                    <a:pt x="346" y="1004"/>
                    <a:pt x="386" y="1023"/>
                    <a:pt x="400" y="1031"/>
                  </a:cubicBezTo>
                  <a:cubicBezTo>
                    <a:pt x="400" y="1031"/>
                    <a:pt x="400" y="1031"/>
                    <a:pt x="400" y="1031"/>
                  </a:cubicBezTo>
                  <a:cubicBezTo>
                    <a:pt x="412" y="1039"/>
                    <a:pt x="428" y="1045"/>
                    <a:pt x="444" y="1049"/>
                  </a:cubicBezTo>
                  <a:cubicBezTo>
                    <a:pt x="440" y="1053"/>
                    <a:pt x="436" y="1057"/>
                    <a:pt x="433" y="1063"/>
                  </a:cubicBezTo>
                  <a:cubicBezTo>
                    <a:pt x="432" y="1063"/>
                    <a:pt x="431" y="1063"/>
                    <a:pt x="430" y="1062"/>
                  </a:cubicBezTo>
                  <a:close/>
                  <a:moveTo>
                    <a:pt x="428" y="1082"/>
                  </a:moveTo>
                  <a:cubicBezTo>
                    <a:pt x="427" y="1085"/>
                    <a:pt x="427" y="1087"/>
                    <a:pt x="427" y="1090"/>
                  </a:cubicBezTo>
                  <a:cubicBezTo>
                    <a:pt x="427" y="1090"/>
                    <a:pt x="427" y="1090"/>
                    <a:pt x="427" y="1090"/>
                  </a:cubicBezTo>
                  <a:cubicBezTo>
                    <a:pt x="427" y="1090"/>
                    <a:pt x="427" y="1090"/>
                    <a:pt x="427" y="1090"/>
                  </a:cubicBezTo>
                  <a:cubicBezTo>
                    <a:pt x="427" y="1090"/>
                    <a:pt x="427" y="1090"/>
                    <a:pt x="427" y="1090"/>
                  </a:cubicBezTo>
                  <a:cubicBezTo>
                    <a:pt x="427" y="1092"/>
                    <a:pt x="427" y="1095"/>
                    <a:pt x="428" y="1097"/>
                  </a:cubicBezTo>
                  <a:cubicBezTo>
                    <a:pt x="426" y="1098"/>
                    <a:pt x="422" y="1098"/>
                    <a:pt x="417" y="1098"/>
                  </a:cubicBezTo>
                  <a:cubicBezTo>
                    <a:pt x="379" y="1102"/>
                    <a:pt x="320" y="1104"/>
                    <a:pt x="307" y="1093"/>
                  </a:cubicBezTo>
                  <a:cubicBezTo>
                    <a:pt x="306" y="1092"/>
                    <a:pt x="306" y="1091"/>
                    <a:pt x="306" y="1090"/>
                  </a:cubicBezTo>
                  <a:cubicBezTo>
                    <a:pt x="306" y="1088"/>
                    <a:pt x="306" y="1087"/>
                    <a:pt x="307" y="1086"/>
                  </a:cubicBezTo>
                  <a:cubicBezTo>
                    <a:pt x="320" y="1075"/>
                    <a:pt x="379" y="1078"/>
                    <a:pt x="417" y="1081"/>
                  </a:cubicBezTo>
                  <a:cubicBezTo>
                    <a:pt x="422" y="1082"/>
                    <a:pt x="426" y="1082"/>
                    <a:pt x="428" y="1082"/>
                  </a:cubicBezTo>
                  <a:close/>
                  <a:moveTo>
                    <a:pt x="419" y="1102"/>
                  </a:moveTo>
                  <a:cubicBezTo>
                    <a:pt x="423" y="1102"/>
                    <a:pt x="426" y="1102"/>
                    <a:pt x="428" y="1101"/>
                  </a:cubicBezTo>
                  <a:cubicBezTo>
                    <a:pt x="429" y="1105"/>
                    <a:pt x="430" y="1109"/>
                    <a:pt x="432" y="1113"/>
                  </a:cubicBezTo>
                  <a:cubicBezTo>
                    <a:pt x="431" y="1113"/>
                    <a:pt x="431" y="1113"/>
                    <a:pt x="430" y="1113"/>
                  </a:cubicBezTo>
                  <a:cubicBezTo>
                    <a:pt x="415" y="1118"/>
                    <a:pt x="336" y="1143"/>
                    <a:pt x="318" y="1134"/>
                  </a:cubicBezTo>
                  <a:cubicBezTo>
                    <a:pt x="316" y="1133"/>
                    <a:pt x="315" y="1132"/>
                    <a:pt x="315" y="1131"/>
                  </a:cubicBezTo>
                  <a:cubicBezTo>
                    <a:pt x="315" y="1130"/>
                    <a:pt x="315" y="1129"/>
                    <a:pt x="316" y="1127"/>
                  </a:cubicBezTo>
                  <a:cubicBezTo>
                    <a:pt x="324" y="1115"/>
                    <a:pt x="386" y="1106"/>
                    <a:pt x="419" y="1102"/>
                  </a:cubicBezTo>
                  <a:close/>
                  <a:moveTo>
                    <a:pt x="433" y="1116"/>
                  </a:moveTo>
                  <a:cubicBezTo>
                    <a:pt x="436" y="1122"/>
                    <a:pt x="440" y="1127"/>
                    <a:pt x="444" y="1131"/>
                  </a:cubicBezTo>
                  <a:cubicBezTo>
                    <a:pt x="428" y="1134"/>
                    <a:pt x="412" y="1141"/>
                    <a:pt x="400" y="1149"/>
                  </a:cubicBezTo>
                  <a:cubicBezTo>
                    <a:pt x="400" y="1149"/>
                    <a:pt x="400" y="1149"/>
                    <a:pt x="400" y="1149"/>
                  </a:cubicBezTo>
                  <a:cubicBezTo>
                    <a:pt x="386" y="1156"/>
                    <a:pt x="346" y="1175"/>
                    <a:pt x="335" y="1171"/>
                  </a:cubicBezTo>
                  <a:cubicBezTo>
                    <a:pt x="334" y="1171"/>
                    <a:pt x="333" y="1171"/>
                    <a:pt x="333" y="1170"/>
                  </a:cubicBezTo>
                  <a:cubicBezTo>
                    <a:pt x="332" y="1169"/>
                    <a:pt x="332" y="1167"/>
                    <a:pt x="333" y="1166"/>
                  </a:cubicBezTo>
                  <a:cubicBezTo>
                    <a:pt x="339" y="1151"/>
                    <a:pt x="401" y="1127"/>
                    <a:pt x="430" y="1117"/>
                  </a:cubicBezTo>
                  <a:cubicBezTo>
                    <a:pt x="431" y="1117"/>
                    <a:pt x="432" y="1117"/>
                    <a:pt x="433" y="1116"/>
                  </a:cubicBezTo>
                  <a:close/>
                  <a:moveTo>
                    <a:pt x="431" y="1090"/>
                  </a:moveTo>
                  <a:cubicBezTo>
                    <a:pt x="431" y="1090"/>
                    <a:pt x="431" y="1090"/>
                    <a:pt x="431" y="1090"/>
                  </a:cubicBezTo>
                  <a:cubicBezTo>
                    <a:pt x="431" y="1090"/>
                    <a:pt x="431" y="1090"/>
                    <a:pt x="431" y="1090"/>
                  </a:cubicBezTo>
                  <a:cubicBezTo>
                    <a:pt x="431" y="1090"/>
                    <a:pt x="431" y="1090"/>
                    <a:pt x="431" y="1090"/>
                  </a:cubicBezTo>
                  <a:cubicBezTo>
                    <a:pt x="431" y="1073"/>
                    <a:pt x="438" y="1057"/>
                    <a:pt x="449" y="1050"/>
                  </a:cubicBezTo>
                  <a:cubicBezTo>
                    <a:pt x="451" y="1051"/>
                    <a:pt x="454" y="1051"/>
                    <a:pt x="456" y="1051"/>
                  </a:cubicBezTo>
                  <a:cubicBezTo>
                    <a:pt x="445" y="1061"/>
                    <a:pt x="438" y="1078"/>
                    <a:pt x="438" y="1090"/>
                  </a:cubicBezTo>
                  <a:cubicBezTo>
                    <a:pt x="438" y="1090"/>
                    <a:pt x="438" y="1090"/>
                    <a:pt x="438" y="1090"/>
                  </a:cubicBezTo>
                  <a:cubicBezTo>
                    <a:pt x="438" y="1090"/>
                    <a:pt x="438" y="1090"/>
                    <a:pt x="438" y="1090"/>
                  </a:cubicBezTo>
                  <a:cubicBezTo>
                    <a:pt x="438" y="1090"/>
                    <a:pt x="438" y="1090"/>
                    <a:pt x="438" y="1090"/>
                  </a:cubicBezTo>
                  <a:cubicBezTo>
                    <a:pt x="438" y="1090"/>
                    <a:pt x="438" y="1090"/>
                    <a:pt x="438" y="1090"/>
                  </a:cubicBezTo>
                  <a:cubicBezTo>
                    <a:pt x="438" y="1102"/>
                    <a:pt x="445" y="1119"/>
                    <a:pt x="456" y="1128"/>
                  </a:cubicBezTo>
                  <a:cubicBezTo>
                    <a:pt x="454" y="1129"/>
                    <a:pt x="451" y="1129"/>
                    <a:pt x="449" y="1129"/>
                  </a:cubicBezTo>
                  <a:cubicBezTo>
                    <a:pt x="438" y="1122"/>
                    <a:pt x="431" y="1106"/>
                    <a:pt x="431" y="1090"/>
                  </a:cubicBezTo>
                  <a:close/>
                  <a:moveTo>
                    <a:pt x="441" y="1090"/>
                  </a:moveTo>
                  <a:cubicBezTo>
                    <a:pt x="441" y="1078"/>
                    <a:pt x="450" y="1060"/>
                    <a:pt x="461" y="1052"/>
                  </a:cubicBezTo>
                  <a:cubicBezTo>
                    <a:pt x="466" y="1053"/>
                    <a:pt x="470" y="1053"/>
                    <a:pt x="475" y="1053"/>
                  </a:cubicBezTo>
                  <a:cubicBezTo>
                    <a:pt x="473" y="1055"/>
                    <a:pt x="471" y="1057"/>
                    <a:pt x="470" y="1061"/>
                  </a:cubicBezTo>
                  <a:cubicBezTo>
                    <a:pt x="467" y="1069"/>
                    <a:pt x="468" y="1077"/>
                    <a:pt x="473" y="1083"/>
                  </a:cubicBezTo>
                  <a:cubicBezTo>
                    <a:pt x="466" y="1080"/>
                    <a:pt x="458" y="1079"/>
                    <a:pt x="453" y="1082"/>
                  </a:cubicBezTo>
                  <a:cubicBezTo>
                    <a:pt x="451" y="1083"/>
                    <a:pt x="449" y="1085"/>
                    <a:pt x="449" y="1090"/>
                  </a:cubicBezTo>
                  <a:cubicBezTo>
                    <a:pt x="449" y="1094"/>
                    <a:pt x="451" y="1097"/>
                    <a:pt x="453" y="1098"/>
                  </a:cubicBezTo>
                  <a:cubicBezTo>
                    <a:pt x="458" y="1101"/>
                    <a:pt x="466" y="1099"/>
                    <a:pt x="473" y="1097"/>
                  </a:cubicBezTo>
                  <a:cubicBezTo>
                    <a:pt x="468" y="1102"/>
                    <a:pt x="467" y="1110"/>
                    <a:pt x="470" y="1119"/>
                  </a:cubicBezTo>
                  <a:cubicBezTo>
                    <a:pt x="471" y="1122"/>
                    <a:pt x="473" y="1125"/>
                    <a:pt x="475" y="1126"/>
                  </a:cubicBezTo>
                  <a:cubicBezTo>
                    <a:pt x="470" y="1127"/>
                    <a:pt x="466" y="1127"/>
                    <a:pt x="461" y="1127"/>
                  </a:cubicBezTo>
                  <a:cubicBezTo>
                    <a:pt x="450" y="1120"/>
                    <a:pt x="441" y="1102"/>
                    <a:pt x="441" y="1090"/>
                  </a:cubicBezTo>
                  <a:close/>
                  <a:moveTo>
                    <a:pt x="480" y="1090"/>
                  </a:moveTo>
                  <a:cubicBezTo>
                    <a:pt x="472" y="1093"/>
                    <a:pt x="460" y="1098"/>
                    <a:pt x="455" y="1095"/>
                  </a:cubicBezTo>
                  <a:cubicBezTo>
                    <a:pt x="454" y="1094"/>
                    <a:pt x="453" y="1092"/>
                    <a:pt x="453" y="1090"/>
                  </a:cubicBezTo>
                  <a:cubicBezTo>
                    <a:pt x="453" y="1087"/>
                    <a:pt x="454" y="1086"/>
                    <a:pt x="455" y="1085"/>
                  </a:cubicBezTo>
                  <a:cubicBezTo>
                    <a:pt x="460" y="1082"/>
                    <a:pt x="472" y="1086"/>
                    <a:pt x="480" y="1090"/>
                  </a:cubicBezTo>
                  <a:close/>
                  <a:moveTo>
                    <a:pt x="484" y="1086"/>
                  </a:moveTo>
                  <a:cubicBezTo>
                    <a:pt x="474" y="1083"/>
                    <a:pt x="470" y="1073"/>
                    <a:pt x="473" y="1062"/>
                  </a:cubicBezTo>
                  <a:cubicBezTo>
                    <a:pt x="476" y="1055"/>
                    <a:pt x="482" y="1053"/>
                    <a:pt x="486" y="1053"/>
                  </a:cubicBezTo>
                  <a:cubicBezTo>
                    <a:pt x="491" y="1053"/>
                    <a:pt x="496" y="1056"/>
                    <a:pt x="498" y="1062"/>
                  </a:cubicBezTo>
                  <a:cubicBezTo>
                    <a:pt x="499" y="1067"/>
                    <a:pt x="496" y="1071"/>
                    <a:pt x="493" y="1073"/>
                  </a:cubicBezTo>
                  <a:cubicBezTo>
                    <a:pt x="490" y="1075"/>
                    <a:pt x="486" y="1074"/>
                    <a:pt x="484" y="1072"/>
                  </a:cubicBezTo>
                  <a:cubicBezTo>
                    <a:pt x="483" y="1071"/>
                    <a:pt x="482" y="1071"/>
                    <a:pt x="481" y="1072"/>
                  </a:cubicBezTo>
                  <a:cubicBezTo>
                    <a:pt x="480" y="1072"/>
                    <a:pt x="480" y="1073"/>
                    <a:pt x="481" y="1074"/>
                  </a:cubicBezTo>
                  <a:cubicBezTo>
                    <a:pt x="482" y="1077"/>
                    <a:pt x="486" y="1079"/>
                    <a:pt x="490" y="1080"/>
                  </a:cubicBezTo>
                  <a:cubicBezTo>
                    <a:pt x="495" y="1080"/>
                    <a:pt x="513" y="1078"/>
                    <a:pt x="535" y="1042"/>
                  </a:cubicBezTo>
                  <a:cubicBezTo>
                    <a:pt x="537" y="1041"/>
                    <a:pt x="540" y="1040"/>
                    <a:pt x="542" y="1039"/>
                  </a:cubicBezTo>
                  <a:cubicBezTo>
                    <a:pt x="525" y="1079"/>
                    <a:pt x="500" y="1092"/>
                    <a:pt x="484" y="1086"/>
                  </a:cubicBezTo>
                  <a:close/>
                  <a:moveTo>
                    <a:pt x="501" y="1061"/>
                  </a:moveTo>
                  <a:cubicBezTo>
                    <a:pt x="500" y="1057"/>
                    <a:pt x="498" y="1054"/>
                    <a:pt x="495" y="1052"/>
                  </a:cubicBezTo>
                  <a:cubicBezTo>
                    <a:pt x="507" y="1051"/>
                    <a:pt x="518" y="1049"/>
                    <a:pt x="529" y="1045"/>
                  </a:cubicBezTo>
                  <a:cubicBezTo>
                    <a:pt x="517" y="1062"/>
                    <a:pt x="506" y="1071"/>
                    <a:pt x="498" y="1074"/>
                  </a:cubicBezTo>
                  <a:cubicBezTo>
                    <a:pt x="501" y="1071"/>
                    <a:pt x="503" y="1066"/>
                    <a:pt x="501" y="1061"/>
                  </a:cubicBezTo>
                  <a:close/>
                  <a:moveTo>
                    <a:pt x="385" y="1165"/>
                  </a:moveTo>
                  <a:cubicBezTo>
                    <a:pt x="420" y="1131"/>
                    <a:pt x="494" y="1116"/>
                    <a:pt x="548" y="1148"/>
                  </a:cubicBezTo>
                  <a:cubicBezTo>
                    <a:pt x="549" y="1150"/>
                    <a:pt x="550" y="1152"/>
                    <a:pt x="551" y="1153"/>
                  </a:cubicBezTo>
                  <a:cubicBezTo>
                    <a:pt x="515" y="1134"/>
                    <a:pt x="462" y="1131"/>
                    <a:pt x="422" y="1147"/>
                  </a:cubicBezTo>
                  <a:cubicBezTo>
                    <a:pt x="394" y="1158"/>
                    <a:pt x="376" y="1177"/>
                    <a:pt x="371" y="1202"/>
                  </a:cubicBezTo>
                  <a:cubicBezTo>
                    <a:pt x="371" y="1203"/>
                    <a:pt x="371" y="1204"/>
                    <a:pt x="372" y="1204"/>
                  </a:cubicBezTo>
                  <a:cubicBezTo>
                    <a:pt x="373" y="1205"/>
                    <a:pt x="374" y="1205"/>
                    <a:pt x="374" y="1204"/>
                  </a:cubicBezTo>
                  <a:cubicBezTo>
                    <a:pt x="390" y="1184"/>
                    <a:pt x="410" y="1193"/>
                    <a:pt x="436" y="1204"/>
                  </a:cubicBezTo>
                  <a:cubicBezTo>
                    <a:pt x="466" y="1216"/>
                    <a:pt x="503" y="1231"/>
                    <a:pt x="547" y="1210"/>
                  </a:cubicBezTo>
                  <a:cubicBezTo>
                    <a:pt x="547" y="1211"/>
                    <a:pt x="547" y="1212"/>
                    <a:pt x="547" y="1214"/>
                  </a:cubicBezTo>
                  <a:cubicBezTo>
                    <a:pt x="547" y="1214"/>
                    <a:pt x="547" y="1215"/>
                    <a:pt x="547" y="1216"/>
                  </a:cubicBezTo>
                  <a:cubicBezTo>
                    <a:pt x="502" y="1240"/>
                    <a:pt x="464" y="1223"/>
                    <a:pt x="433" y="1209"/>
                  </a:cubicBezTo>
                  <a:cubicBezTo>
                    <a:pt x="417" y="1202"/>
                    <a:pt x="403" y="1196"/>
                    <a:pt x="391" y="1198"/>
                  </a:cubicBezTo>
                  <a:cubicBezTo>
                    <a:pt x="381" y="1199"/>
                    <a:pt x="375" y="1206"/>
                    <a:pt x="375" y="1215"/>
                  </a:cubicBezTo>
                  <a:cubicBezTo>
                    <a:pt x="375" y="1216"/>
                    <a:pt x="375" y="1217"/>
                    <a:pt x="376" y="1217"/>
                  </a:cubicBezTo>
                  <a:cubicBezTo>
                    <a:pt x="377" y="1217"/>
                    <a:pt x="378" y="1217"/>
                    <a:pt x="378" y="1216"/>
                  </a:cubicBezTo>
                  <a:cubicBezTo>
                    <a:pt x="383" y="1209"/>
                    <a:pt x="390" y="1208"/>
                    <a:pt x="394" y="1209"/>
                  </a:cubicBezTo>
                  <a:cubicBezTo>
                    <a:pt x="400" y="1211"/>
                    <a:pt x="404" y="1216"/>
                    <a:pt x="404" y="1223"/>
                  </a:cubicBezTo>
                  <a:cubicBezTo>
                    <a:pt x="404" y="1223"/>
                    <a:pt x="404" y="1223"/>
                    <a:pt x="404" y="1223"/>
                  </a:cubicBezTo>
                  <a:cubicBezTo>
                    <a:pt x="404" y="1232"/>
                    <a:pt x="397" y="1237"/>
                    <a:pt x="391" y="1238"/>
                  </a:cubicBezTo>
                  <a:cubicBezTo>
                    <a:pt x="383" y="1240"/>
                    <a:pt x="373" y="1237"/>
                    <a:pt x="368" y="1223"/>
                  </a:cubicBezTo>
                  <a:cubicBezTo>
                    <a:pt x="361" y="1205"/>
                    <a:pt x="368" y="1182"/>
                    <a:pt x="385" y="1165"/>
                  </a:cubicBezTo>
                  <a:close/>
                  <a:moveTo>
                    <a:pt x="560" y="1309"/>
                  </a:moveTo>
                  <a:cubicBezTo>
                    <a:pt x="560" y="1309"/>
                    <a:pt x="560" y="1309"/>
                    <a:pt x="560" y="1309"/>
                  </a:cubicBezTo>
                  <a:cubicBezTo>
                    <a:pt x="564" y="1317"/>
                    <a:pt x="569" y="1323"/>
                    <a:pt x="574" y="1329"/>
                  </a:cubicBezTo>
                  <a:cubicBezTo>
                    <a:pt x="570" y="1330"/>
                    <a:pt x="567" y="1331"/>
                    <a:pt x="564" y="1332"/>
                  </a:cubicBezTo>
                  <a:cubicBezTo>
                    <a:pt x="562" y="1330"/>
                    <a:pt x="554" y="1323"/>
                    <a:pt x="550" y="1314"/>
                  </a:cubicBezTo>
                  <a:cubicBezTo>
                    <a:pt x="550" y="1313"/>
                    <a:pt x="550" y="1313"/>
                    <a:pt x="550" y="1313"/>
                  </a:cubicBezTo>
                  <a:cubicBezTo>
                    <a:pt x="550" y="1313"/>
                    <a:pt x="550" y="1313"/>
                    <a:pt x="550" y="1313"/>
                  </a:cubicBezTo>
                  <a:cubicBezTo>
                    <a:pt x="546" y="1303"/>
                    <a:pt x="546" y="1294"/>
                    <a:pt x="547" y="1290"/>
                  </a:cubicBezTo>
                  <a:cubicBezTo>
                    <a:pt x="550" y="1289"/>
                    <a:pt x="553" y="1288"/>
                    <a:pt x="556" y="1286"/>
                  </a:cubicBezTo>
                  <a:cubicBezTo>
                    <a:pt x="556" y="1293"/>
                    <a:pt x="557" y="1301"/>
                    <a:pt x="560" y="1309"/>
                  </a:cubicBezTo>
                  <a:close/>
                  <a:moveTo>
                    <a:pt x="489" y="1361"/>
                  </a:moveTo>
                  <a:cubicBezTo>
                    <a:pt x="488" y="1359"/>
                    <a:pt x="487" y="1357"/>
                    <a:pt x="486" y="1355"/>
                  </a:cubicBezTo>
                  <a:cubicBezTo>
                    <a:pt x="499" y="1355"/>
                    <a:pt x="510" y="1351"/>
                    <a:pt x="514" y="1344"/>
                  </a:cubicBezTo>
                  <a:cubicBezTo>
                    <a:pt x="518" y="1339"/>
                    <a:pt x="518" y="1334"/>
                    <a:pt x="516" y="1328"/>
                  </a:cubicBezTo>
                  <a:cubicBezTo>
                    <a:pt x="513" y="1322"/>
                    <a:pt x="509" y="1318"/>
                    <a:pt x="503" y="1317"/>
                  </a:cubicBezTo>
                  <a:cubicBezTo>
                    <a:pt x="495" y="1315"/>
                    <a:pt x="485" y="1320"/>
                    <a:pt x="475" y="1330"/>
                  </a:cubicBezTo>
                  <a:cubicBezTo>
                    <a:pt x="475" y="1327"/>
                    <a:pt x="474" y="1325"/>
                    <a:pt x="473" y="1323"/>
                  </a:cubicBezTo>
                  <a:cubicBezTo>
                    <a:pt x="469" y="1316"/>
                    <a:pt x="461" y="1312"/>
                    <a:pt x="453" y="1314"/>
                  </a:cubicBezTo>
                  <a:cubicBezTo>
                    <a:pt x="449" y="1315"/>
                    <a:pt x="444" y="1318"/>
                    <a:pt x="442" y="1324"/>
                  </a:cubicBezTo>
                  <a:cubicBezTo>
                    <a:pt x="442" y="1320"/>
                    <a:pt x="444" y="1315"/>
                    <a:pt x="448" y="1312"/>
                  </a:cubicBezTo>
                  <a:cubicBezTo>
                    <a:pt x="457" y="1306"/>
                    <a:pt x="471" y="1305"/>
                    <a:pt x="488" y="1303"/>
                  </a:cubicBezTo>
                  <a:cubicBezTo>
                    <a:pt x="505" y="1301"/>
                    <a:pt x="524" y="1299"/>
                    <a:pt x="543" y="1292"/>
                  </a:cubicBezTo>
                  <a:cubicBezTo>
                    <a:pt x="543" y="1297"/>
                    <a:pt x="543" y="1305"/>
                    <a:pt x="547" y="1315"/>
                  </a:cubicBezTo>
                  <a:cubicBezTo>
                    <a:pt x="547" y="1315"/>
                    <a:pt x="547" y="1315"/>
                    <a:pt x="547" y="1315"/>
                  </a:cubicBezTo>
                  <a:cubicBezTo>
                    <a:pt x="547" y="1315"/>
                    <a:pt x="547" y="1315"/>
                    <a:pt x="547" y="1315"/>
                  </a:cubicBezTo>
                  <a:cubicBezTo>
                    <a:pt x="551" y="1324"/>
                    <a:pt x="557" y="1331"/>
                    <a:pt x="560" y="1334"/>
                  </a:cubicBezTo>
                  <a:cubicBezTo>
                    <a:pt x="542" y="1342"/>
                    <a:pt x="527" y="1354"/>
                    <a:pt x="514" y="1365"/>
                  </a:cubicBezTo>
                  <a:cubicBezTo>
                    <a:pt x="501" y="1375"/>
                    <a:pt x="489" y="1385"/>
                    <a:pt x="479" y="1386"/>
                  </a:cubicBezTo>
                  <a:cubicBezTo>
                    <a:pt x="474" y="1387"/>
                    <a:pt x="469" y="1385"/>
                    <a:pt x="466" y="1382"/>
                  </a:cubicBezTo>
                  <a:cubicBezTo>
                    <a:pt x="472" y="1385"/>
                    <a:pt x="477" y="1384"/>
                    <a:pt x="481" y="1381"/>
                  </a:cubicBezTo>
                  <a:cubicBezTo>
                    <a:pt x="488" y="1377"/>
                    <a:pt x="491" y="1369"/>
                    <a:pt x="489" y="1361"/>
                  </a:cubicBezTo>
                  <a:close/>
                  <a:moveTo>
                    <a:pt x="388" y="1383"/>
                  </a:moveTo>
                  <a:cubicBezTo>
                    <a:pt x="402" y="1384"/>
                    <a:pt x="417" y="1382"/>
                    <a:pt x="430" y="1379"/>
                  </a:cubicBezTo>
                  <a:cubicBezTo>
                    <a:pt x="417" y="1388"/>
                    <a:pt x="407" y="1397"/>
                    <a:pt x="400" y="1407"/>
                  </a:cubicBezTo>
                  <a:cubicBezTo>
                    <a:pt x="391" y="1408"/>
                    <a:pt x="381" y="1407"/>
                    <a:pt x="372" y="1406"/>
                  </a:cubicBezTo>
                  <a:cubicBezTo>
                    <a:pt x="376" y="1398"/>
                    <a:pt x="382" y="1390"/>
                    <a:pt x="388" y="1383"/>
                  </a:cubicBezTo>
                  <a:close/>
                  <a:moveTo>
                    <a:pt x="386" y="1379"/>
                  </a:moveTo>
                  <a:cubicBezTo>
                    <a:pt x="377" y="1378"/>
                    <a:pt x="367" y="1377"/>
                    <a:pt x="359" y="1374"/>
                  </a:cubicBezTo>
                  <a:cubicBezTo>
                    <a:pt x="364" y="1367"/>
                    <a:pt x="371" y="1360"/>
                    <a:pt x="378" y="1353"/>
                  </a:cubicBezTo>
                  <a:cubicBezTo>
                    <a:pt x="390" y="1355"/>
                    <a:pt x="404" y="1355"/>
                    <a:pt x="419" y="1352"/>
                  </a:cubicBezTo>
                  <a:cubicBezTo>
                    <a:pt x="407" y="1359"/>
                    <a:pt x="396" y="1368"/>
                    <a:pt x="386" y="1379"/>
                  </a:cubicBezTo>
                  <a:close/>
                  <a:moveTo>
                    <a:pt x="376" y="1349"/>
                  </a:moveTo>
                  <a:cubicBezTo>
                    <a:pt x="366" y="1347"/>
                    <a:pt x="358" y="1344"/>
                    <a:pt x="350" y="1340"/>
                  </a:cubicBezTo>
                  <a:cubicBezTo>
                    <a:pt x="357" y="1334"/>
                    <a:pt x="364" y="1328"/>
                    <a:pt x="371" y="1323"/>
                  </a:cubicBezTo>
                  <a:cubicBezTo>
                    <a:pt x="382" y="1327"/>
                    <a:pt x="394" y="1328"/>
                    <a:pt x="407" y="1328"/>
                  </a:cubicBezTo>
                  <a:cubicBezTo>
                    <a:pt x="396" y="1333"/>
                    <a:pt x="386" y="1340"/>
                    <a:pt x="376" y="1349"/>
                  </a:cubicBezTo>
                  <a:close/>
                  <a:moveTo>
                    <a:pt x="373" y="1352"/>
                  </a:moveTo>
                  <a:cubicBezTo>
                    <a:pt x="366" y="1359"/>
                    <a:pt x="360" y="1366"/>
                    <a:pt x="355" y="1373"/>
                  </a:cubicBezTo>
                  <a:cubicBezTo>
                    <a:pt x="346" y="1371"/>
                    <a:pt x="339" y="1367"/>
                    <a:pt x="332" y="1364"/>
                  </a:cubicBezTo>
                  <a:cubicBezTo>
                    <a:pt x="337" y="1356"/>
                    <a:pt x="342" y="1350"/>
                    <a:pt x="348" y="1343"/>
                  </a:cubicBezTo>
                  <a:cubicBezTo>
                    <a:pt x="355" y="1347"/>
                    <a:pt x="363" y="1350"/>
                    <a:pt x="373" y="1352"/>
                  </a:cubicBezTo>
                  <a:close/>
                  <a:moveTo>
                    <a:pt x="352" y="1376"/>
                  </a:moveTo>
                  <a:cubicBezTo>
                    <a:pt x="347" y="1384"/>
                    <a:pt x="343" y="1391"/>
                    <a:pt x="339" y="1398"/>
                  </a:cubicBezTo>
                  <a:cubicBezTo>
                    <a:pt x="332" y="1395"/>
                    <a:pt x="325" y="1392"/>
                    <a:pt x="318" y="1389"/>
                  </a:cubicBezTo>
                  <a:cubicBezTo>
                    <a:pt x="322" y="1381"/>
                    <a:pt x="326" y="1374"/>
                    <a:pt x="330" y="1367"/>
                  </a:cubicBezTo>
                  <a:cubicBezTo>
                    <a:pt x="337" y="1371"/>
                    <a:pt x="344" y="1374"/>
                    <a:pt x="352" y="1376"/>
                  </a:cubicBezTo>
                  <a:close/>
                  <a:moveTo>
                    <a:pt x="356" y="1378"/>
                  </a:moveTo>
                  <a:cubicBezTo>
                    <a:pt x="365" y="1380"/>
                    <a:pt x="374" y="1382"/>
                    <a:pt x="383" y="1382"/>
                  </a:cubicBezTo>
                  <a:cubicBezTo>
                    <a:pt x="377" y="1390"/>
                    <a:pt x="372" y="1397"/>
                    <a:pt x="368" y="1405"/>
                  </a:cubicBezTo>
                  <a:cubicBezTo>
                    <a:pt x="359" y="1404"/>
                    <a:pt x="350" y="1402"/>
                    <a:pt x="343" y="1399"/>
                  </a:cubicBezTo>
                  <a:cubicBezTo>
                    <a:pt x="347" y="1392"/>
                    <a:pt x="351" y="1385"/>
                    <a:pt x="356" y="1378"/>
                  </a:cubicBezTo>
                  <a:close/>
                  <a:moveTo>
                    <a:pt x="370" y="1409"/>
                  </a:moveTo>
                  <a:cubicBezTo>
                    <a:pt x="379" y="1411"/>
                    <a:pt x="388" y="1411"/>
                    <a:pt x="397" y="1411"/>
                  </a:cubicBezTo>
                  <a:cubicBezTo>
                    <a:pt x="392" y="1420"/>
                    <a:pt x="388" y="1428"/>
                    <a:pt x="386" y="1435"/>
                  </a:cubicBezTo>
                  <a:cubicBezTo>
                    <a:pt x="377" y="1435"/>
                    <a:pt x="369" y="1434"/>
                    <a:pt x="360" y="1432"/>
                  </a:cubicBezTo>
                  <a:cubicBezTo>
                    <a:pt x="363" y="1425"/>
                    <a:pt x="366" y="1417"/>
                    <a:pt x="370" y="1409"/>
                  </a:cubicBezTo>
                  <a:close/>
                  <a:moveTo>
                    <a:pt x="402" y="1411"/>
                  </a:moveTo>
                  <a:cubicBezTo>
                    <a:pt x="415" y="1411"/>
                    <a:pt x="427" y="1409"/>
                    <a:pt x="439" y="1404"/>
                  </a:cubicBezTo>
                  <a:cubicBezTo>
                    <a:pt x="429" y="1413"/>
                    <a:pt x="422" y="1423"/>
                    <a:pt x="416" y="1434"/>
                  </a:cubicBezTo>
                  <a:cubicBezTo>
                    <a:pt x="408" y="1435"/>
                    <a:pt x="399" y="1436"/>
                    <a:pt x="390" y="1435"/>
                  </a:cubicBezTo>
                  <a:cubicBezTo>
                    <a:pt x="393" y="1428"/>
                    <a:pt x="396" y="1419"/>
                    <a:pt x="402" y="1411"/>
                  </a:cubicBezTo>
                  <a:close/>
                  <a:moveTo>
                    <a:pt x="452" y="1398"/>
                  </a:moveTo>
                  <a:cubicBezTo>
                    <a:pt x="455" y="1403"/>
                    <a:pt x="458" y="1408"/>
                    <a:pt x="462" y="1412"/>
                  </a:cubicBezTo>
                  <a:cubicBezTo>
                    <a:pt x="451" y="1422"/>
                    <a:pt x="437" y="1429"/>
                    <a:pt x="421" y="1433"/>
                  </a:cubicBezTo>
                  <a:cubicBezTo>
                    <a:pt x="428" y="1420"/>
                    <a:pt x="438" y="1408"/>
                    <a:pt x="452" y="1398"/>
                  </a:cubicBezTo>
                  <a:close/>
                  <a:moveTo>
                    <a:pt x="405" y="1407"/>
                  </a:moveTo>
                  <a:cubicBezTo>
                    <a:pt x="414" y="1395"/>
                    <a:pt x="427" y="1384"/>
                    <a:pt x="446" y="1375"/>
                  </a:cubicBezTo>
                  <a:cubicBezTo>
                    <a:pt x="446" y="1382"/>
                    <a:pt x="447" y="1388"/>
                    <a:pt x="450" y="1395"/>
                  </a:cubicBezTo>
                  <a:cubicBezTo>
                    <a:pt x="437" y="1402"/>
                    <a:pt x="421" y="1406"/>
                    <a:pt x="405" y="1407"/>
                  </a:cubicBezTo>
                  <a:close/>
                  <a:moveTo>
                    <a:pt x="392" y="1379"/>
                  </a:moveTo>
                  <a:cubicBezTo>
                    <a:pt x="404" y="1365"/>
                    <a:pt x="420" y="1354"/>
                    <a:pt x="436" y="1346"/>
                  </a:cubicBezTo>
                  <a:cubicBezTo>
                    <a:pt x="443" y="1351"/>
                    <a:pt x="449" y="1353"/>
                    <a:pt x="454" y="1353"/>
                  </a:cubicBezTo>
                  <a:cubicBezTo>
                    <a:pt x="450" y="1357"/>
                    <a:pt x="447" y="1363"/>
                    <a:pt x="446" y="1370"/>
                  </a:cubicBezTo>
                  <a:cubicBezTo>
                    <a:pt x="429" y="1377"/>
                    <a:pt x="410" y="1380"/>
                    <a:pt x="392" y="1379"/>
                  </a:cubicBezTo>
                  <a:close/>
                  <a:moveTo>
                    <a:pt x="499" y="1335"/>
                  </a:moveTo>
                  <a:cubicBezTo>
                    <a:pt x="500" y="1336"/>
                    <a:pt x="500" y="1338"/>
                    <a:pt x="499" y="1339"/>
                  </a:cubicBezTo>
                  <a:cubicBezTo>
                    <a:pt x="495" y="1345"/>
                    <a:pt x="479" y="1346"/>
                    <a:pt x="470" y="1347"/>
                  </a:cubicBezTo>
                  <a:cubicBezTo>
                    <a:pt x="477" y="1340"/>
                    <a:pt x="489" y="1330"/>
                    <a:pt x="496" y="1331"/>
                  </a:cubicBezTo>
                  <a:cubicBezTo>
                    <a:pt x="497" y="1332"/>
                    <a:pt x="498" y="1333"/>
                    <a:pt x="499" y="1335"/>
                  </a:cubicBezTo>
                  <a:close/>
                  <a:moveTo>
                    <a:pt x="502" y="1341"/>
                  </a:moveTo>
                  <a:cubicBezTo>
                    <a:pt x="503" y="1340"/>
                    <a:pt x="504" y="1337"/>
                    <a:pt x="503" y="1333"/>
                  </a:cubicBezTo>
                  <a:cubicBezTo>
                    <a:pt x="501" y="1329"/>
                    <a:pt x="498" y="1328"/>
                    <a:pt x="496" y="1328"/>
                  </a:cubicBezTo>
                  <a:cubicBezTo>
                    <a:pt x="490" y="1326"/>
                    <a:pt x="481" y="1332"/>
                    <a:pt x="475" y="1337"/>
                  </a:cubicBezTo>
                  <a:cubicBezTo>
                    <a:pt x="475" y="1337"/>
                    <a:pt x="475" y="1336"/>
                    <a:pt x="475" y="1335"/>
                  </a:cubicBezTo>
                  <a:cubicBezTo>
                    <a:pt x="475" y="1335"/>
                    <a:pt x="475" y="1335"/>
                    <a:pt x="475" y="1335"/>
                  </a:cubicBezTo>
                  <a:cubicBezTo>
                    <a:pt x="485" y="1325"/>
                    <a:pt x="495" y="1319"/>
                    <a:pt x="502" y="1321"/>
                  </a:cubicBezTo>
                  <a:cubicBezTo>
                    <a:pt x="507" y="1321"/>
                    <a:pt x="510" y="1324"/>
                    <a:pt x="512" y="1329"/>
                  </a:cubicBezTo>
                  <a:cubicBezTo>
                    <a:pt x="514" y="1334"/>
                    <a:pt x="514" y="1338"/>
                    <a:pt x="511" y="1342"/>
                  </a:cubicBezTo>
                  <a:cubicBezTo>
                    <a:pt x="507" y="1348"/>
                    <a:pt x="496" y="1352"/>
                    <a:pt x="482" y="1351"/>
                  </a:cubicBezTo>
                  <a:cubicBezTo>
                    <a:pt x="482" y="1351"/>
                    <a:pt x="482" y="1351"/>
                    <a:pt x="482" y="1351"/>
                  </a:cubicBezTo>
                  <a:cubicBezTo>
                    <a:pt x="481" y="1351"/>
                    <a:pt x="481" y="1350"/>
                    <a:pt x="480" y="1350"/>
                  </a:cubicBezTo>
                  <a:cubicBezTo>
                    <a:pt x="489" y="1349"/>
                    <a:pt x="498" y="1347"/>
                    <a:pt x="502" y="1341"/>
                  </a:cubicBezTo>
                  <a:close/>
                  <a:moveTo>
                    <a:pt x="558" y="1268"/>
                  </a:moveTo>
                  <a:cubicBezTo>
                    <a:pt x="555" y="1269"/>
                    <a:pt x="553" y="1271"/>
                    <a:pt x="551" y="1272"/>
                  </a:cubicBezTo>
                  <a:cubicBezTo>
                    <a:pt x="547" y="1239"/>
                    <a:pt x="547" y="1239"/>
                    <a:pt x="547" y="1239"/>
                  </a:cubicBezTo>
                  <a:cubicBezTo>
                    <a:pt x="547" y="1238"/>
                    <a:pt x="548" y="1238"/>
                    <a:pt x="548" y="1238"/>
                  </a:cubicBezTo>
                  <a:cubicBezTo>
                    <a:pt x="551" y="1251"/>
                    <a:pt x="557" y="1261"/>
                    <a:pt x="559" y="1263"/>
                  </a:cubicBezTo>
                  <a:cubicBezTo>
                    <a:pt x="558" y="1264"/>
                    <a:pt x="558" y="1266"/>
                    <a:pt x="558" y="1268"/>
                  </a:cubicBezTo>
                  <a:close/>
                  <a:moveTo>
                    <a:pt x="516" y="1246"/>
                  </a:moveTo>
                  <a:cubicBezTo>
                    <a:pt x="485" y="1257"/>
                    <a:pt x="456" y="1268"/>
                    <a:pt x="440" y="1291"/>
                  </a:cubicBezTo>
                  <a:cubicBezTo>
                    <a:pt x="454" y="1264"/>
                    <a:pt x="488" y="1251"/>
                    <a:pt x="523" y="1238"/>
                  </a:cubicBezTo>
                  <a:cubicBezTo>
                    <a:pt x="531" y="1235"/>
                    <a:pt x="539" y="1232"/>
                    <a:pt x="547" y="1229"/>
                  </a:cubicBezTo>
                  <a:cubicBezTo>
                    <a:pt x="547" y="1231"/>
                    <a:pt x="547" y="1232"/>
                    <a:pt x="547" y="1234"/>
                  </a:cubicBezTo>
                  <a:cubicBezTo>
                    <a:pt x="537" y="1238"/>
                    <a:pt x="526" y="1242"/>
                    <a:pt x="516" y="1246"/>
                  </a:cubicBezTo>
                  <a:close/>
                  <a:moveTo>
                    <a:pt x="533" y="1280"/>
                  </a:moveTo>
                  <a:cubicBezTo>
                    <a:pt x="529" y="1281"/>
                    <a:pt x="526" y="1282"/>
                    <a:pt x="523" y="1283"/>
                  </a:cubicBezTo>
                  <a:cubicBezTo>
                    <a:pt x="521" y="1248"/>
                    <a:pt x="521" y="1248"/>
                    <a:pt x="521" y="1248"/>
                  </a:cubicBezTo>
                  <a:cubicBezTo>
                    <a:pt x="524" y="1247"/>
                    <a:pt x="527" y="1246"/>
                    <a:pt x="531" y="1245"/>
                  </a:cubicBezTo>
                  <a:lnTo>
                    <a:pt x="533" y="1280"/>
                  </a:lnTo>
                  <a:close/>
                  <a:moveTo>
                    <a:pt x="519" y="1283"/>
                  </a:moveTo>
                  <a:cubicBezTo>
                    <a:pt x="515" y="1284"/>
                    <a:pt x="512" y="1285"/>
                    <a:pt x="508" y="1286"/>
                  </a:cubicBezTo>
                  <a:cubicBezTo>
                    <a:pt x="507" y="1254"/>
                    <a:pt x="507" y="1254"/>
                    <a:pt x="507" y="1254"/>
                  </a:cubicBezTo>
                  <a:cubicBezTo>
                    <a:pt x="510" y="1252"/>
                    <a:pt x="514" y="1251"/>
                    <a:pt x="517" y="1250"/>
                  </a:cubicBezTo>
                  <a:lnTo>
                    <a:pt x="519" y="1283"/>
                  </a:lnTo>
                  <a:close/>
                  <a:moveTo>
                    <a:pt x="504" y="1286"/>
                  </a:moveTo>
                  <a:cubicBezTo>
                    <a:pt x="501" y="1287"/>
                    <a:pt x="497" y="1287"/>
                    <a:pt x="494" y="1288"/>
                  </a:cubicBezTo>
                  <a:cubicBezTo>
                    <a:pt x="493" y="1259"/>
                    <a:pt x="493" y="1259"/>
                    <a:pt x="493" y="1259"/>
                  </a:cubicBezTo>
                  <a:cubicBezTo>
                    <a:pt x="496" y="1258"/>
                    <a:pt x="499" y="1257"/>
                    <a:pt x="503" y="1255"/>
                  </a:cubicBezTo>
                  <a:lnTo>
                    <a:pt x="504" y="1286"/>
                  </a:lnTo>
                  <a:close/>
                  <a:moveTo>
                    <a:pt x="490" y="1288"/>
                  </a:moveTo>
                  <a:cubicBezTo>
                    <a:pt x="489" y="1288"/>
                    <a:pt x="488" y="1288"/>
                    <a:pt x="487" y="1288"/>
                  </a:cubicBezTo>
                  <a:cubicBezTo>
                    <a:pt x="485" y="1289"/>
                    <a:pt x="484" y="1289"/>
                    <a:pt x="482" y="1289"/>
                  </a:cubicBezTo>
                  <a:cubicBezTo>
                    <a:pt x="480" y="1265"/>
                    <a:pt x="480" y="1265"/>
                    <a:pt x="480" y="1265"/>
                  </a:cubicBezTo>
                  <a:cubicBezTo>
                    <a:pt x="483" y="1264"/>
                    <a:pt x="486" y="1262"/>
                    <a:pt x="489" y="1261"/>
                  </a:cubicBezTo>
                  <a:lnTo>
                    <a:pt x="490" y="1288"/>
                  </a:lnTo>
                  <a:close/>
                  <a:moveTo>
                    <a:pt x="478" y="1290"/>
                  </a:moveTo>
                  <a:cubicBezTo>
                    <a:pt x="475" y="1290"/>
                    <a:pt x="472" y="1290"/>
                    <a:pt x="470" y="1291"/>
                  </a:cubicBezTo>
                  <a:cubicBezTo>
                    <a:pt x="467" y="1272"/>
                    <a:pt x="467" y="1272"/>
                    <a:pt x="467" y="1272"/>
                  </a:cubicBezTo>
                  <a:cubicBezTo>
                    <a:pt x="470" y="1270"/>
                    <a:pt x="473" y="1268"/>
                    <a:pt x="476" y="1267"/>
                  </a:cubicBezTo>
                  <a:lnTo>
                    <a:pt x="478" y="1290"/>
                  </a:lnTo>
                  <a:close/>
                  <a:moveTo>
                    <a:pt x="466" y="1292"/>
                  </a:moveTo>
                  <a:cubicBezTo>
                    <a:pt x="463" y="1292"/>
                    <a:pt x="460" y="1293"/>
                    <a:pt x="458" y="1293"/>
                  </a:cubicBezTo>
                  <a:cubicBezTo>
                    <a:pt x="456" y="1280"/>
                    <a:pt x="456" y="1280"/>
                    <a:pt x="456" y="1280"/>
                  </a:cubicBezTo>
                  <a:cubicBezTo>
                    <a:pt x="458" y="1278"/>
                    <a:pt x="461" y="1276"/>
                    <a:pt x="463" y="1274"/>
                  </a:cubicBezTo>
                  <a:lnTo>
                    <a:pt x="466" y="1292"/>
                  </a:lnTo>
                  <a:close/>
                  <a:moveTo>
                    <a:pt x="454" y="1295"/>
                  </a:moveTo>
                  <a:cubicBezTo>
                    <a:pt x="452" y="1295"/>
                    <a:pt x="450" y="1296"/>
                    <a:pt x="448" y="1297"/>
                  </a:cubicBezTo>
                  <a:cubicBezTo>
                    <a:pt x="446" y="1290"/>
                    <a:pt x="446" y="1290"/>
                    <a:pt x="446" y="1290"/>
                  </a:cubicBezTo>
                  <a:cubicBezTo>
                    <a:pt x="448" y="1288"/>
                    <a:pt x="450" y="1285"/>
                    <a:pt x="452" y="1283"/>
                  </a:cubicBezTo>
                  <a:lnTo>
                    <a:pt x="454" y="1295"/>
                  </a:lnTo>
                  <a:close/>
                  <a:moveTo>
                    <a:pt x="433" y="1289"/>
                  </a:moveTo>
                  <a:cubicBezTo>
                    <a:pt x="433" y="1286"/>
                    <a:pt x="434" y="1283"/>
                    <a:pt x="435" y="1280"/>
                  </a:cubicBezTo>
                  <a:cubicBezTo>
                    <a:pt x="444" y="1278"/>
                    <a:pt x="444" y="1278"/>
                    <a:pt x="444" y="1278"/>
                  </a:cubicBezTo>
                  <a:cubicBezTo>
                    <a:pt x="442" y="1280"/>
                    <a:pt x="440" y="1283"/>
                    <a:pt x="439" y="1286"/>
                  </a:cubicBezTo>
                  <a:lnTo>
                    <a:pt x="433" y="1289"/>
                  </a:lnTo>
                  <a:close/>
                  <a:moveTo>
                    <a:pt x="436" y="1291"/>
                  </a:moveTo>
                  <a:cubicBezTo>
                    <a:pt x="434" y="1296"/>
                    <a:pt x="432" y="1301"/>
                    <a:pt x="431" y="1306"/>
                  </a:cubicBezTo>
                  <a:cubicBezTo>
                    <a:pt x="431" y="1302"/>
                    <a:pt x="431" y="1298"/>
                    <a:pt x="432" y="1293"/>
                  </a:cubicBezTo>
                  <a:lnTo>
                    <a:pt x="436" y="1291"/>
                  </a:lnTo>
                  <a:close/>
                  <a:moveTo>
                    <a:pt x="511" y="1238"/>
                  </a:moveTo>
                  <a:cubicBezTo>
                    <a:pt x="508" y="1240"/>
                    <a:pt x="505" y="1241"/>
                    <a:pt x="502" y="1242"/>
                  </a:cubicBezTo>
                  <a:cubicBezTo>
                    <a:pt x="479" y="1229"/>
                    <a:pt x="479" y="1229"/>
                    <a:pt x="479" y="1229"/>
                  </a:cubicBezTo>
                  <a:cubicBezTo>
                    <a:pt x="486" y="1231"/>
                    <a:pt x="494" y="1232"/>
                    <a:pt x="502" y="1232"/>
                  </a:cubicBezTo>
                  <a:lnTo>
                    <a:pt x="511" y="1238"/>
                  </a:lnTo>
                  <a:close/>
                  <a:moveTo>
                    <a:pt x="508" y="1231"/>
                  </a:moveTo>
                  <a:cubicBezTo>
                    <a:pt x="512" y="1231"/>
                    <a:pt x="516" y="1231"/>
                    <a:pt x="520" y="1230"/>
                  </a:cubicBezTo>
                  <a:cubicBezTo>
                    <a:pt x="524" y="1233"/>
                    <a:pt x="524" y="1233"/>
                    <a:pt x="524" y="1233"/>
                  </a:cubicBezTo>
                  <a:cubicBezTo>
                    <a:pt x="523" y="1234"/>
                    <a:pt x="523" y="1234"/>
                    <a:pt x="522" y="1234"/>
                  </a:cubicBezTo>
                  <a:cubicBezTo>
                    <a:pt x="520" y="1235"/>
                    <a:pt x="517" y="1236"/>
                    <a:pt x="515" y="1237"/>
                  </a:cubicBezTo>
                  <a:lnTo>
                    <a:pt x="508" y="1231"/>
                  </a:lnTo>
                  <a:close/>
                  <a:moveTo>
                    <a:pt x="497" y="1244"/>
                  </a:moveTo>
                  <a:cubicBezTo>
                    <a:pt x="494" y="1245"/>
                    <a:pt x="490" y="1247"/>
                    <a:pt x="487" y="1248"/>
                  </a:cubicBezTo>
                  <a:cubicBezTo>
                    <a:pt x="463" y="1239"/>
                    <a:pt x="463" y="1239"/>
                    <a:pt x="463" y="1239"/>
                  </a:cubicBezTo>
                  <a:cubicBezTo>
                    <a:pt x="466" y="1236"/>
                    <a:pt x="469" y="1233"/>
                    <a:pt x="473" y="1230"/>
                  </a:cubicBezTo>
                  <a:lnTo>
                    <a:pt x="497" y="1244"/>
                  </a:lnTo>
                  <a:close/>
                  <a:moveTo>
                    <a:pt x="482" y="1250"/>
                  </a:moveTo>
                  <a:cubicBezTo>
                    <a:pt x="479" y="1252"/>
                    <a:pt x="476" y="1253"/>
                    <a:pt x="473" y="1255"/>
                  </a:cubicBezTo>
                  <a:cubicBezTo>
                    <a:pt x="452" y="1251"/>
                    <a:pt x="452" y="1251"/>
                    <a:pt x="452" y="1251"/>
                  </a:cubicBezTo>
                  <a:cubicBezTo>
                    <a:pt x="454" y="1248"/>
                    <a:pt x="457" y="1245"/>
                    <a:pt x="460" y="1242"/>
                  </a:cubicBezTo>
                  <a:lnTo>
                    <a:pt x="482" y="1250"/>
                  </a:lnTo>
                  <a:close/>
                  <a:moveTo>
                    <a:pt x="468" y="1258"/>
                  </a:moveTo>
                  <a:cubicBezTo>
                    <a:pt x="466" y="1259"/>
                    <a:pt x="463" y="1261"/>
                    <a:pt x="461" y="1263"/>
                  </a:cubicBezTo>
                  <a:cubicBezTo>
                    <a:pt x="443" y="1262"/>
                    <a:pt x="443" y="1262"/>
                    <a:pt x="443" y="1262"/>
                  </a:cubicBezTo>
                  <a:cubicBezTo>
                    <a:pt x="445" y="1260"/>
                    <a:pt x="447" y="1257"/>
                    <a:pt x="449" y="1254"/>
                  </a:cubicBezTo>
                  <a:lnTo>
                    <a:pt x="468" y="1258"/>
                  </a:lnTo>
                  <a:close/>
                  <a:moveTo>
                    <a:pt x="456" y="1266"/>
                  </a:moveTo>
                  <a:cubicBezTo>
                    <a:pt x="453" y="1268"/>
                    <a:pt x="451" y="1271"/>
                    <a:pt x="449" y="1273"/>
                  </a:cubicBezTo>
                  <a:cubicBezTo>
                    <a:pt x="437" y="1275"/>
                    <a:pt x="437" y="1275"/>
                    <a:pt x="437" y="1275"/>
                  </a:cubicBezTo>
                  <a:cubicBezTo>
                    <a:pt x="438" y="1272"/>
                    <a:pt x="439" y="1269"/>
                    <a:pt x="441" y="1266"/>
                  </a:cubicBezTo>
                  <a:lnTo>
                    <a:pt x="456" y="1266"/>
                  </a:lnTo>
                  <a:close/>
                  <a:moveTo>
                    <a:pt x="443" y="1294"/>
                  </a:moveTo>
                  <a:cubicBezTo>
                    <a:pt x="444" y="1300"/>
                    <a:pt x="444" y="1300"/>
                    <a:pt x="444" y="1300"/>
                  </a:cubicBezTo>
                  <a:cubicBezTo>
                    <a:pt x="441" y="1301"/>
                    <a:pt x="439" y="1304"/>
                    <a:pt x="437" y="1306"/>
                  </a:cubicBezTo>
                  <a:cubicBezTo>
                    <a:pt x="439" y="1302"/>
                    <a:pt x="441" y="1298"/>
                    <a:pt x="443" y="1294"/>
                  </a:cubicBezTo>
                  <a:close/>
                  <a:moveTo>
                    <a:pt x="525" y="1229"/>
                  </a:moveTo>
                  <a:cubicBezTo>
                    <a:pt x="528" y="1228"/>
                    <a:pt x="531" y="1227"/>
                    <a:pt x="535" y="1225"/>
                  </a:cubicBezTo>
                  <a:cubicBezTo>
                    <a:pt x="537" y="1228"/>
                    <a:pt x="537" y="1228"/>
                    <a:pt x="537" y="1228"/>
                  </a:cubicBezTo>
                  <a:cubicBezTo>
                    <a:pt x="534" y="1230"/>
                    <a:pt x="531" y="1231"/>
                    <a:pt x="528" y="1232"/>
                  </a:cubicBezTo>
                  <a:lnTo>
                    <a:pt x="525" y="1229"/>
                  </a:lnTo>
                  <a:close/>
                  <a:moveTo>
                    <a:pt x="539" y="1224"/>
                  </a:moveTo>
                  <a:cubicBezTo>
                    <a:pt x="541" y="1223"/>
                    <a:pt x="544" y="1222"/>
                    <a:pt x="546" y="1220"/>
                  </a:cubicBezTo>
                  <a:cubicBezTo>
                    <a:pt x="546" y="1222"/>
                    <a:pt x="546" y="1223"/>
                    <a:pt x="546" y="1225"/>
                  </a:cubicBezTo>
                  <a:cubicBezTo>
                    <a:pt x="545" y="1226"/>
                    <a:pt x="543" y="1226"/>
                    <a:pt x="541" y="1227"/>
                  </a:cubicBezTo>
                  <a:lnTo>
                    <a:pt x="539" y="1224"/>
                  </a:lnTo>
                  <a:close/>
                  <a:moveTo>
                    <a:pt x="543" y="1240"/>
                  </a:moveTo>
                  <a:cubicBezTo>
                    <a:pt x="547" y="1274"/>
                    <a:pt x="547" y="1274"/>
                    <a:pt x="547" y="1274"/>
                  </a:cubicBezTo>
                  <a:cubicBezTo>
                    <a:pt x="543" y="1275"/>
                    <a:pt x="540" y="1277"/>
                    <a:pt x="537" y="1278"/>
                  </a:cubicBezTo>
                  <a:cubicBezTo>
                    <a:pt x="534" y="1243"/>
                    <a:pt x="534" y="1243"/>
                    <a:pt x="534" y="1243"/>
                  </a:cubicBezTo>
                  <a:cubicBezTo>
                    <a:pt x="537" y="1242"/>
                    <a:pt x="540" y="1241"/>
                    <a:pt x="543" y="1240"/>
                  </a:cubicBezTo>
                  <a:close/>
                  <a:moveTo>
                    <a:pt x="545" y="1207"/>
                  </a:moveTo>
                  <a:cubicBezTo>
                    <a:pt x="552" y="1187"/>
                    <a:pt x="552" y="1187"/>
                    <a:pt x="552" y="1187"/>
                  </a:cubicBezTo>
                  <a:cubicBezTo>
                    <a:pt x="553" y="1187"/>
                    <a:pt x="554" y="1187"/>
                    <a:pt x="555" y="1187"/>
                  </a:cubicBezTo>
                  <a:cubicBezTo>
                    <a:pt x="552" y="1192"/>
                    <a:pt x="550" y="1198"/>
                    <a:pt x="548" y="1205"/>
                  </a:cubicBezTo>
                  <a:cubicBezTo>
                    <a:pt x="547" y="1206"/>
                    <a:pt x="546" y="1206"/>
                    <a:pt x="545" y="1207"/>
                  </a:cubicBezTo>
                  <a:close/>
                  <a:moveTo>
                    <a:pt x="414" y="1177"/>
                  </a:moveTo>
                  <a:cubicBezTo>
                    <a:pt x="417" y="1176"/>
                    <a:pt x="421" y="1176"/>
                    <a:pt x="424" y="1176"/>
                  </a:cubicBezTo>
                  <a:cubicBezTo>
                    <a:pt x="417" y="1192"/>
                    <a:pt x="417" y="1192"/>
                    <a:pt x="417" y="1192"/>
                  </a:cubicBezTo>
                  <a:cubicBezTo>
                    <a:pt x="415" y="1191"/>
                    <a:pt x="412" y="1190"/>
                    <a:pt x="409" y="1190"/>
                  </a:cubicBezTo>
                  <a:lnTo>
                    <a:pt x="414" y="1177"/>
                  </a:lnTo>
                  <a:close/>
                  <a:moveTo>
                    <a:pt x="405" y="1189"/>
                  </a:moveTo>
                  <a:cubicBezTo>
                    <a:pt x="403" y="1189"/>
                    <a:pt x="401" y="1188"/>
                    <a:pt x="398" y="1188"/>
                  </a:cubicBezTo>
                  <a:cubicBezTo>
                    <a:pt x="401" y="1181"/>
                    <a:pt x="401" y="1181"/>
                    <a:pt x="401" y="1181"/>
                  </a:cubicBezTo>
                  <a:cubicBezTo>
                    <a:pt x="404" y="1180"/>
                    <a:pt x="407" y="1179"/>
                    <a:pt x="410" y="1178"/>
                  </a:cubicBezTo>
                  <a:lnTo>
                    <a:pt x="405" y="1189"/>
                  </a:lnTo>
                  <a:close/>
                  <a:moveTo>
                    <a:pt x="428" y="1176"/>
                  </a:moveTo>
                  <a:cubicBezTo>
                    <a:pt x="431" y="1175"/>
                    <a:pt x="435" y="1175"/>
                    <a:pt x="438" y="1176"/>
                  </a:cubicBezTo>
                  <a:cubicBezTo>
                    <a:pt x="429" y="1196"/>
                    <a:pt x="429" y="1196"/>
                    <a:pt x="429" y="1196"/>
                  </a:cubicBezTo>
                  <a:cubicBezTo>
                    <a:pt x="426" y="1195"/>
                    <a:pt x="424" y="1194"/>
                    <a:pt x="421" y="1193"/>
                  </a:cubicBezTo>
                  <a:lnTo>
                    <a:pt x="428" y="1176"/>
                  </a:lnTo>
                  <a:close/>
                  <a:moveTo>
                    <a:pt x="442" y="1176"/>
                  </a:moveTo>
                  <a:cubicBezTo>
                    <a:pt x="446" y="1176"/>
                    <a:pt x="449" y="1176"/>
                    <a:pt x="452" y="1177"/>
                  </a:cubicBezTo>
                  <a:cubicBezTo>
                    <a:pt x="440" y="1201"/>
                    <a:pt x="440" y="1201"/>
                    <a:pt x="440" y="1201"/>
                  </a:cubicBezTo>
                  <a:cubicBezTo>
                    <a:pt x="439" y="1201"/>
                    <a:pt x="438" y="1200"/>
                    <a:pt x="437" y="1200"/>
                  </a:cubicBezTo>
                  <a:cubicBezTo>
                    <a:pt x="436" y="1199"/>
                    <a:pt x="434" y="1199"/>
                    <a:pt x="432" y="1198"/>
                  </a:cubicBezTo>
                  <a:lnTo>
                    <a:pt x="442" y="1176"/>
                  </a:lnTo>
                  <a:close/>
                  <a:moveTo>
                    <a:pt x="456" y="1177"/>
                  </a:moveTo>
                  <a:cubicBezTo>
                    <a:pt x="460" y="1178"/>
                    <a:pt x="464" y="1178"/>
                    <a:pt x="467" y="1179"/>
                  </a:cubicBezTo>
                  <a:cubicBezTo>
                    <a:pt x="453" y="1206"/>
                    <a:pt x="453" y="1206"/>
                    <a:pt x="453" y="1206"/>
                  </a:cubicBezTo>
                  <a:cubicBezTo>
                    <a:pt x="450" y="1205"/>
                    <a:pt x="447" y="1204"/>
                    <a:pt x="444" y="1203"/>
                  </a:cubicBezTo>
                  <a:lnTo>
                    <a:pt x="456" y="1177"/>
                  </a:lnTo>
                  <a:close/>
                  <a:moveTo>
                    <a:pt x="471" y="1179"/>
                  </a:moveTo>
                  <a:cubicBezTo>
                    <a:pt x="475" y="1180"/>
                    <a:pt x="479" y="1181"/>
                    <a:pt x="483" y="1181"/>
                  </a:cubicBezTo>
                  <a:cubicBezTo>
                    <a:pt x="468" y="1211"/>
                    <a:pt x="468" y="1211"/>
                    <a:pt x="468" y="1211"/>
                  </a:cubicBezTo>
                  <a:cubicBezTo>
                    <a:pt x="464" y="1210"/>
                    <a:pt x="460" y="1209"/>
                    <a:pt x="457" y="1208"/>
                  </a:cubicBezTo>
                  <a:lnTo>
                    <a:pt x="471" y="1179"/>
                  </a:lnTo>
                  <a:close/>
                  <a:moveTo>
                    <a:pt x="487" y="1182"/>
                  </a:moveTo>
                  <a:cubicBezTo>
                    <a:pt x="490" y="1182"/>
                    <a:pt x="493" y="1183"/>
                    <a:pt x="497" y="1183"/>
                  </a:cubicBezTo>
                  <a:cubicBezTo>
                    <a:pt x="481" y="1215"/>
                    <a:pt x="481" y="1215"/>
                    <a:pt x="481" y="1215"/>
                  </a:cubicBezTo>
                  <a:cubicBezTo>
                    <a:pt x="478" y="1214"/>
                    <a:pt x="475" y="1213"/>
                    <a:pt x="471" y="1212"/>
                  </a:cubicBezTo>
                  <a:lnTo>
                    <a:pt x="487" y="1182"/>
                  </a:lnTo>
                  <a:close/>
                  <a:moveTo>
                    <a:pt x="501" y="1184"/>
                  </a:moveTo>
                  <a:cubicBezTo>
                    <a:pt x="504" y="1185"/>
                    <a:pt x="507" y="1185"/>
                    <a:pt x="510" y="1185"/>
                  </a:cubicBezTo>
                  <a:cubicBezTo>
                    <a:pt x="496" y="1217"/>
                    <a:pt x="496" y="1217"/>
                    <a:pt x="496" y="1217"/>
                  </a:cubicBezTo>
                  <a:cubicBezTo>
                    <a:pt x="493" y="1216"/>
                    <a:pt x="489" y="1216"/>
                    <a:pt x="485" y="1215"/>
                  </a:cubicBezTo>
                  <a:lnTo>
                    <a:pt x="501" y="1184"/>
                  </a:lnTo>
                  <a:close/>
                  <a:moveTo>
                    <a:pt x="514" y="1186"/>
                  </a:moveTo>
                  <a:cubicBezTo>
                    <a:pt x="517" y="1186"/>
                    <a:pt x="520" y="1187"/>
                    <a:pt x="523" y="1187"/>
                  </a:cubicBezTo>
                  <a:cubicBezTo>
                    <a:pt x="511" y="1216"/>
                    <a:pt x="511" y="1216"/>
                    <a:pt x="511" y="1216"/>
                  </a:cubicBezTo>
                  <a:cubicBezTo>
                    <a:pt x="508" y="1217"/>
                    <a:pt x="504" y="1217"/>
                    <a:pt x="501" y="1217"/>
                  </a:cubicBezTo>
                  <a:lnTo>
                    <a:pt x="514" y="1186"/>
                  </a:lnTo>
                  <a:close/>
                  <a:moveTo>
                    <a:pt x="527" y="1187"/>
                  </a:moveTo>
                  <a:cubicBezTo>
                    <a:pt x="529" y="1187"/>
                    <a:pt x="532" y="1187"/>
                    <a:pt x="535" y="1187"/>
                  </a:cubicBezTo>
                  <a:cubicBezTo>
                    <a:pt x="525" y="1214"/>
                    <a:pt x="525" y="1214"/>
                    <a:pt x="525" y="1214"/>
                  </a:cubicBezTo>
                  <a:cubicBezTo>
                    <a:pt x="522" y="1215"/>
                    <a:pt x="519" y="1215"/>
                    <a:pt x="515" y="1216"/>
                  </a:cubicBezTo>
                  <a:lnTo>
                    <a:pt x="527" y="1187"/>
                  </a:lnTo>
                  <a:close/>
                  <a:moveTo>
                    <a:pt x="539" y="1188"/>
                  </a:moveTo>
                  <a:cubicBezTo>
                    <a:pt x="542" y="1188"/>
                    <a:pt x="545" y="1188"/>
                    <a:pt x="548" y="1187"/>
                  </a:cubicBezTo>
                  <a:cubicBezTo>
                    <a:pt x="540" y="1209"/>
                    <a:pt x="540" y="1209"/>
                    <a:pt x="540" y="1209"/>
                  </a:cubicBezTo>
                  <a:cubicBezTo>
                    <a:pt x="537" y="1210"/>
                    <a:pt x="533" y="1212"/>
                    <a:pt x="530" y="1213"/>
                  </a:cubicBezTo>
                  <a:lnTo>
                    <a:pt x="539" y="1188"/>
                  </a:lnTo>
                  <a:close/>
                  <a:moveTo>
                    <a:pt x="483" y="1177"/>
                  </a:moveTo>
                  <a:cubicBezTo>
                    <a:pt x="451" y="1172"/>
                    <a:pt x="420" y="1167"/>
                    <a:pt x="395" y="1179"/>
                  </a:cubicBezTo>
                  <a:cubicBezTo>
                    <a:pt x="421" y="1162"/>
                    <a:pt x="457" y="1168"/>
                    <a:pt x="494" y="1174"/>
                  </a:cubicBezTo>
                  <a:cubicBezTo>
                    <a:pt x="515" y="1177"/>
                    <a:pt x="537" y="1181"/>
                    <a:pt x="558" y="1181"/>
                  </a:cubicBezTo>
                  <a:cubicBezTo>
                    <a:pt x="558" y="1181"/>
                    <a:pt x="557" y="1182"/>
                    <a:pt x="557" y="1183"/>
                  </a:cubicBezTo>
                  <a:cubicBezTo>
                    <a:pt x="533" y="1186"/>
                    <a:pt x="508" y="1182"/>
                    <a:pt x="483" y="1177"/>
                  </a:cubicBezTo>
                  <a:close/>
                  <a:moveTo>
                    <a:pt x="538" y="1176"/>
                  </a:moveTo>
                  <a:cubicBezTo>
                    <a:pt x="534" y="1176"/>
                    <a:pt x="531" y="1175"/>
                    <a:pt x="528" y="1175"/>
                  </a:cubicBezTo>
                  <a:cubicBezTo>
                    <a:pt x="522" y="1146"/>
                    <a:pt x="522" y="1146"/>
                    <a:pt x="522" y="1146"/>
                  </a:cubicBezTo>
                  <a:cubicBezTo>
                    <a:pt x="525" y="1147"/>
                    <a:pt x="528" y="1148"/>
                    <a:pt x="532" y="1149"/>
                  </a:cubicBezTo>
                  <a:lnTo>
                    <a:pt x="538" y="1176"/>
                  </a:lnTo>
                  <a:close/>
                  <a:moveTo>
                    <a:pt x="536" y="1151"/>
                  </a:moveTo>
                  <a:cubicBezTo>
                    <a:pt x="539" y="1152"/>
                    <a:pt x="541" y="1153"/>
                    <a:pt x="544" y="1154"/>
                  </a:cubicBezTo>
                  <a:cubicBezTo>
                    <a:pt x="551" y="1177"/>
                    <a:pt x="551" y="1177"/>
                    <a:pt x="551" y="1177"/>
                  </a:cubicBezTo>
                  <a:cubicBezTo>
                    <a:pt x="548" y="1176"/>
                    <a:pt x="545" y="1176"/>
                    <a:pt x="542" y="1176"/>
                  </a:cubicBezTo>
                  <a:lnTo>
                    <a:pt x="536" y="1151"/>
                  </a:lnTo>
                  <a:close/>
                  <a:moveTo>
                    <a:pt x="524" y="1174"/>
                  </a:moveTo>
                  <a:cubicBezTo>
                    <a:pt x="521" y="1174"/>
                    <a:pt x="518" y="1174"/>
                    <a:pt x="515" y="1173"/>
                  </a:cubicBezTo>
                  <a:cubicBezTo>
                    <a:pt x="508" y="1143"/>
                    <a:pt x="508" y="1143"/>
                    <a:pt x="508" y="1143"/>
                  </a:cubicBezTo>
                  <a:cubicBezTo>
                    <a:pt x="511" y="1144"/>
                    <a:pt x="514" y="1144"/>
                    <a:pt x="517" y="1145"/>
                  </a:cubicBezTo>
                  <a:lnTo>
                    <a:pt x="524" y="1174"/>
                  </a:lnTo>
                  <a:close/>
                  <a:moveTo>
                    <a:pt x="511" y="1173"/>
                  </a:moveTo>
                  <a:cubicBezTo>
                    <a:pt x="507" y="1172"/>
                    <a:pt x="504" y="1172"/>
                    <a:pt x="501" y="1171"/>
                  </a:cubicBezTo>
                  <a:cubicBezTo>
                    <a:pt x="491" y="1141"/>
                    <a:pt x="491" y="1141"/>
                    <a:pt x="491" y="1141"/>
                  </a:cubicBezTo>
                  <a:cubicBezTo>
                    <a:pt x="495" y="1141"/>
                    <a:pt x="499" y="1142"/>
                    <a:pt x="504" y="1142"/>
                  </a:cubicBezTo>
                  <a:lnTo>
                    <a:pt x="511" y="1173"/>
                  </a:lnTo>
                  <a:close/>
                  <a:moveTo>
                    <a:pt x="497" y="1170"/>
                  </a:moveTo>
                  <a:cubicBezTo>
                    <a:pt x="496" y="1170"/>
                    <a:pt x="495" y="1170"/>
                    <a:pt x="494" y="1170"/>
                  </a:cubicBezTo>
                  <a:cubicBezTo>
                    <a:pt x="492" y="1170"/>
                    <a:pt x="489" y="1169"/>
                    <a:pt x="487" y="1169"/>
                  </a:cubicBezTo>
                  <a:cubicBezTo>
                    <a:pt x="474" y="1140"/>
                    <a:pt x="474" y="1140"/>
                    <a:pt x="474" y="1140"/>
                  </a:cubicBezTo>
                  <a:cubicBezTo>
                    <a:pt x="478" y="1140"/>
                    <a:pt x="482" y="1140"/>
                    <a:pt x="486" y="1141"/>
                  </a:cubicBezTo>
                  <a:lnTo>
                    <a:pt x="497" y="1170"/>
                  </a:lnTo>
                  <a:close/>
                  <a:moveTo>
                    <a:pt x="482" y="1168"/>
                  </a:moveTo>
                  <a:cubicBezTo>
                    <a:pt x="479" y="1168"/>
                    <a:pt x="476" y="1167"/>
                    <a:pt x="473" y="1167"/>
                  </a:cubicBezTo>
                  <a:cubicBezTo>
                    <a:pt x="457" y="1142"/>
                    <a:pt x="457" y="1142"/>
                    <a:pt x="457" y="1142"/>
                  </a:cubicBezTo>
                  <a:cubicBezTo>
                    <a:pt x="462" y="1141"/>
                    <a:pt x="466" y="1141"/>
                    <a:pt x="470" y="1141"/>
                  </a:cubicBezTo>
                  <a:lnTo>
                    <a:pt x="482" y="1168"/>
                  </a:lnTo>
                  <a:close/>
                  <a:moveTo>
                    <a:pt x="468" y="1166"/>
                  </a:moveTo>
                  <a:cubicBezTo>
                    <a:pt x="464" y="1166"/>
                    <a:pt x="461" y="1165"/>
                    <a:pt x="457" y="1165"/>
                  </a:cubicBezTo>
                  <a:cubicBezTo>
                    <a:pt x="441" y="1145"/>
                    <a:pt x="441" y="1145"/>
                    <a:pt x="441" y="1145"/>
                  </a:cubicBezTo>
                  <a:cubicBezTo>
                    <a:pt x="445" y="1144"/>
                    <a:pt x="449" y="1143"/>
                    <a:pt x="453" y="1142"/>
                  </a:cubicBezTo>
                  <a:lnTo>
                    <a:pt x="468" y="1166"/>
                  </a:lnTo>
                  <a:close/>
                  <a:moveTo>
                    <a:pt x="452" y="1164"/>
                  </a:moveTo>
                  <a:cubicBezTo>
                    <a:pt x="448" y="1164"/>
                    <a:pt x="445" y="1164"/>
                    <a:pt x="442" y="1164"/>
                  </a:cubicBezTo>
                  <a:cubicBezTo>
                    <a:pt x="425" y="1150"/>
                    <a:pt x="425" y="1150"/>
                    <a:pt x="425" y="1150"/>
                  </a:cubicBezTo>
                  <a:cubicBezTo>
                    <a:pt x="429" y="1148"/>
                    <a:pt x="433" y="1147"/>
                    <a:pt x="437" y="1146"/>
                  </a:cubicBezTo>
                  <a:lnTo>
                    <a:pt x="452" y="1164"/>
                  </a:lnTo>
                  <a:close/>
                  <a:moveTo>
                    <a:pt x="436" y="1164"/>
                  </a:moveTo>
                  <a:cubicBezTo>
                    <a:pt x="433" y="1164"/>
                    <a:pt x="430" y="1164"/>
                    <a:pt x="427" y="1164"/>
                  </a:cubicBezTo>
                  <a:cubicBezTo>
                    <a:pt x="412" y="1156"/>
                    <a:pt x="412" y="1156"/>
                    <a:pt x="412" y="1156"/>
                  </a:cubicBezTo>
                  <a:cubicBezTo>
                    <a:pt x="415" y="1154"/>
                    <a:pt x="418" y="1152"/>
                    <a:pt x="421" y="1151"/>
                  </a:cubicBezTo>
                  <a:lnTo>
                    <a:pt x="436" y="1164"/>
                  </a:lnTo>
                  <a:close/>
                  <a:moveTo>
                    <a:pt x="421" y="1165"/>
                  </a:moveTo>
                  <a:cubicBezTo>
                    <a:pt x="418" y="1166"/>
                    <a:pt x="415" y="1166"/>
                    <a:pt x="412" y="1167"/>
                  </a:cubicBezTo>
                  <a:cubicBezTo>
                    <a:pt x="400" y="1164"/>
                    <a:pt x="400" y="1164"/>
                    <a:pt x="400" y="1164"/>
                  </a:cubicBezTo>
                  <a:cubicBezTo>
                    <a:pt x="403" y="1161"/>
                    <a:pt x="405" y="1160"/>
                    <a:pt x="408" y="1158"/>
                  </a:cubicBezTo>
                  <a:lnTo>
                    <a:pt x="421" y="1165"/>
                  </a:lnTo>
                  <a:close/>
                  <a:moveTo>
                    <a:pt x="405" y="1169"/>
                  </a:moveTo>
                  <a:cubicBezTo>
                    <a:pt x="402" y="1171"/>
                    <a:pt x="399" y="1172"/>
                    <a:pt x="396" y="1174"/>
                  </a:cubicBezTo>
                  <a:cubicBezTo>
                    <a:pt x="390" y="1173"/>
                    <a:pt x="390" y="1173"/>
                    <a:pt x="390" y="1173"/>
                  </a:cubicBezTo>
                  <a:cubicBezTo>
                    <a:pt x="392" y="1171"/>
                    <a:pt x="394" y="1169"/>
                    <a:pt x="396" y="1167"/>
                  </a:cubicBezTo>
                  <a:lnTo>
                    <a:pt x="405" y="1169"/>
                  </a:lnTo>
                  <a:close/>
                  <a:moveTo>
                    <a:pt x="391" y="1177"/>
                  </a:moveTo>
                  <a:cubicBezTo>
                    <a:pt x="387" y="1180"/>
                    <a:pt x="383" y="1184"/>
                    <a:pt x="380" y="1188"/>
                  </a:cubicBezTo>
                  <a:cubicBezTo>
                    <a:pt x="382" y="1184"/>
                    <a:pt x="384" y="1180"/>
                    <a:pt x="387" y="1177"/>
                  </a:cubicBezTo>
                  <a:lnTo>
                    <a:pt x="391" y="1177"/>
                  </a:lnTo>
                  <a:close/>
                  <a:moveTo>
                    <a:pt x="396" y="1183"/>
                  </a:moveTo>
                  <a:cubicBezTo>
                    <a:pt x="394" y="1188"/>
                    <a:pt x="394" y="1188"/>
                    <a:pt x="394" y="1188"/>
                  </a:cubicBezTo>
                  <a:cubicBezTo>
                    <a:pt x="391" y="1189"/>
                    <a:pt x="388" y="1189"/>
                    <a:pt x="385" y="1191"/>
                  </a:cubicBezTo>
                  <a:cubicBezTo>
                    <a:pt x="388" y="1188"/>
                    <a:pt x="392" y="1185"/>
                    <a:pt x="396" y="1183"/>
                  </a:cubicBezTo>
                  <a:close/>
                  <a:moveTo>
                    <a:pt x="555" y="1177"/>
                  </a:moveTo>
                  <a:cubicBezTo>
                    <a:pt x="548" y="1157"/>
                    <a:pt x="548" y="1157"/>
                    <a:pt x="548" y="1157"/>
                  </a:cubicBezTo>
                  <a:cubicBezTo>
                    <a:pt x="551" y="1158"/>
                    <a:pt x="553" y="1159"/>
                    <a:pt x="555" y="1161"/>
                  </a:cubicBezTo>
                  <a:cubicBezTo>
                    <a:pt x="559" y="1166"/>
                    <a:pt x="563" y="1170"/>
                    <a:pt x="565" y="1172"/>
                  </a:cubicBezTo>
                  <a:cubicBezTo>
                    <a:pt x="564" y="1173"/>
                    <a:pt x="562" y="1174"/>
                    <a:pt x="561" y="1177"/>
                  </a:cubicBezTo>
                  <a:cubicBezTo>
                    <a:pt x="559" y="1177"/>
                    <a:pt x="557" y="1177"/>
                    <a:pt x="555" y="1177"/>
                  </a:cubicBezTo>
                  <a:close/>
                  <a:moveTo>
                    <a:pt x="433" y="1228"/>
                  </a:moveTo>
                  <a:cubicBezTo>
                    <a:pt x="428" y="1224"/>
                    <a:pt x="421" y="1223"/>
                    <a:pt x="415" y="1225"/>
                  </a:cubicBezTo>
                  <a:cubicBezTo>
                    <a:pt x="412" y="1226"/>
                    <a:pt x="409" y="1227"/>
                    <a:pt x="407" y="1229"/>
                  </a:cubicBezTo>
                  <a:cubicBezTo>
                    <a:pt x="407" y="1227"/>
                    <a:pt x="408" y="1225"/>
                    <a:pt x="408" y="1223"/>
                  </a:cubicBezTo>
                  <a:cubicBezTo>
                    <a:pt x="408" y="1214"/>
                    <a:pt x="403" y="1207"/>
                    <a:pt x="395" y="1205"/>
                  </a:cubicBezTo>
                  <a:cubicBezTo>
                    <a:pt x="390" y="1204"/>
                    <a:pt x="385" y="1205"/>
                    <a:pt x="380" y="1208"/>
                  </a:cubicBezTo>
                  <a:cubicBezTo>
                    <a:pt x="383" y="1205"/>
                    <a:pt x="387" y="1202"/>
                    <a:pt x="392" y="1201"/>
                  </a:cubicBezTo>
                  <a:cubicBezTo>
                    <a:pt x="402" y="1200"/>
                    <a:pt x="416" y="1206"/>
                    <a:pt x="431" y="1213"/>
                  </a:cubicBezTo>
                  <a:cubicBezTo>
                    <a:pt x="440" y="1217"/>
                    <a:pt x="449" y="1221"/>
                    <a:pt x="459" y="1224"/>
                  </a:cubicBezTo>
                  <a:cubicBezTo>
                    <a:pt x="452" y="1231"/>
                    <a:pt x="445" y="1238"/>
                    <a:pt x="440" y="1246"/>
                  </a:cubicBezTo>
                  <a:cubicBezTo>
                    <a:pt x="440" y="1244"/>
                    <a:pt x="440" y="1243"/>
                    <a:pt x="441" y="1241"/>
                  </a:cubicBezTo>
                  <a:cubicBezTo>
                    <a:pt x="441" y="1241"/>
                    <a:pt x="441" y="1241"/>
                    <a:pt x="441" y="1241"/>
                  </a:cubicBezTo>
                  <a:cubicBezTo>
                    <a:pt x="441" y="1236"/>
                    <a:pt x="438" y="1231"/>
                    <a:pt x="433" y="1228"/>
                  </a:cubicBezTo>
                  <a:close/>
                  <a:moveTo>
                    <a:pt x="464" y="1226"/>
                  </a:moveTo>
                  <a:cubicBezTo>
                    <a:pt x="466" y="1226"/>
                    <a:pt x="468" y="1227"/>
                    <a:pt x="470" y="1227"/>
                  </a:cubicBezTo>
                  <a:cubicBezTo>
                    <a:pt x="435" y="1255"/>
                    <a:pt x="420" y="1291"/>
                    <a:pt x="430" y="1323"/>
                  </a:cubicBezTo>
                  <a:cubicBezTo>
                    <a:pt x="431" y="1324"/>
                    <a:pt x="432" y="1325"/>
                    <a:pt x="432" y="1325"/>
                  </a:cubicBezTo>
                  <a:cubicBezTo>
                    <a:pt x="433" y="1325"/>
                    <a:pt x="434" y="1324"/>
                    <a:pt x="434" y="1323"/>
                  </a:cubicBezTo>
                  <a:cubicBezTo>
                    <a:pt x="438" y="1298"/>
                    <a:pt x="460" y="1296"/>
                    <a:pt x="488" y="1292"/>
                  </a:cubicBezTo>
                  <a:cubicBezTo>
                    <a:pt x="510" y="1290"/>
                    <a:pt x="534" y="1287"/>
                    <a:pt x="557" y="1273"/>
                  </a:cubicBezTo>
                  <a:cubicBezTo>
                    <a:pt x="557" y="1275"/>
                    <a:pt x="556" y="1278"/>
                    <a:pt x="556" y="1281"/>
                  </a:cubicBezTo>
                  <a:cubicBezTo>
                    <a:pt x="534" y="1294"/>
                    <a:pt x="509" y="1297"/>
                    <a:pt x="488" y="1299"/>
                  </a:cubicBezTo>
                  <a:cubicBezTo>
                    <a:pt x="470" y="1301"/>
                    <a:pt x="455" y="1302"/>
                    <a:pt x="446" y="1309"/>
                  </a:cubicBezTo>
                  <a:cubicBezTo>
                    <a:pt x="438" y="1315"/>
                    <a:pt x="436" y="1325"/>
                    <a:pt x="441" y="1333"/>
                  </a:cubicBezTo>
                  <a:cubicBezTo>
                    <a:pt x="441" y="1333"/>
                    <a:pt x="442" y="1334"/>
                    <a:pt x="443" y="1334"/>
                  </a:cubicBezTo>
                  <a:cubicBezTo>
                    <a:pt x="443" y="1333"/>
                    <a:pt x="444" y="1333"/>
                    <a:pt x="444" y="1332"/>
                  </a:cubicBezTo>
                  <a:cubicBezTo>
                    <a:pt x="444" y="1323"/>
                    <a:pt x="450" y="1319"/>
                    <a:pt x="454" y="1318"/>
                  </a:cubicBezTo>
                  <a:cubicBezTo>
                    <a:pt x="460" y="1316"/>
                    <a:pt x="466" y="1319"/>
                    <a:pt x="469" y="1325"/>
                  </a:cubicBezTo>
                  <a:cubicBezTo>
                    <a:pt x="473" y="1332"/>
                    <a:pt x="472" y="1340"/>
                    <a:pt x="465" y="1345"/>
                  </a:cubicBezTo>
                  <a:cubicBezTo>
                    <a:pt x="460" y="1350"/>
                    <a:pt x="449" y="1352"/>
                    <a:pt x="438" y="1343"/>
                  </a:cubicBezTo>
                  <a:cubicBezTo>
                    <a:pt x="423" y="1330"/>
                    <a:pt x="418" y="1307"/>
                    <a:pt x="424" y="1284"/>
                  </a:cubicBezTo>
                  <a:cubicBezTo>
                    <a:pt x="430" y="1263"/>
                    <a:pt x="444" y="1243"/>
                    <a:pt x="464" y="1226"/>
                  </a:cubicBezTo>
                  <a:close/>
                  <a:moveTo>
                    <a:pt x="422" y="1327"/>
                  </a:moveTo>
                  <a:cubicBezTo>
                    <a:pt x="425" y="1333"/>
                    <a:pt x="428" y="1339"/>
                    <a:pt x="433" y="1343"/>
                  </a:cubicBezTo>
                  <a:cubicBezTo>
                    <a:pt x="413" y="1350"/>
                    <a:pt x="396" y="1351"/>
                    <a:pt x="381" y="1350"/>
                  </a:cubicBezTo>
                  <a:cubicBezTo>
                    <a:pt x="393" y="1339"/>
                    <a:pt x="407" y="1331"/>
                    <a:pt x="422" y="1327"/>
                  </a:cubicBezTo>
                  <a:close/>
                  <a:moveTo>
                    <a:pt x="375" y="1320"/>
                  </a:moveTo>
                  <a:cubicBezTo>
                    <a:pt x="389" y="1311"/>
                    <a:pt x="403" y="1306"/>
                    <a:pt x="418" y="1306"/>
                  </a:cubicBezTo>
                  <a:cubicBezTo>
                    <a:pt x="418" y="1312"/>
                    <a:pt x="419" y="1317"/>
                    <a:pt x="421" y="1323"/>
                  </a:cubicBezTo>
                  <a:cubicBezTo>
                    <a:pt x="404" y="1325"/>
                    <a:pt x="388" y="1324"/>
                    <a:pt x="375" y="1320"/>
                  </a:cubicBezTo>
                  <a:close/>
                  <a:moveTo>
                    <a:pt x="418" y="1302"/>
                  </a:moveTo>
                  <a:cubicBezTo>
                    <a:pt x="395" y="1301"/>
                    <a:pt x="383" y="1296"/>
                    <a:pt x="374" y="1287"/>
                  </a:cubicBezTo>
                  <a:cubicBezTo>
                    <a:pt x="388" y="1281"/>
                    <a:pt x="403" y="1280"/>
                    <a:pt x="420" y="1285"/>
                  </a:cubicBezTo>
                  <a:cubicBezTo>
                    <a:pt x="419" y="1290"/>
                    <a:pt x="418" y="1296"/>
                    <a:pt x="418" y="1302"/>
                  </a:cubicBezTo>
                  <a:close/>
                  <a:moveTo>
                    <a:pt x="401" y="1304"/>
                  </a:moveTo>
                  <a:cubicBezTo>
                    <a:pt x="391" y="1307"/>
                    <a:pt x="380" y="1312"/>
                    <a:pt x="370" y="1319"/>
                  </a:cubicBezTo>
                  <a:cubicBezTo>
                    <a:pt x="361" y="1315"/>
                    <a:pt x="353" y="1311"/>
                    <a:pt x="346" y="1304"/>
                  </a:cubicBezTo>
                  <a:cubicBezTo>
                    <a:pt x="353" y="1298"/>
                    <a:pt x="361" y="1292"/>
                    <a:pt x="371" y="1288"/>
                  </a:cubicBezTo>
                  <a:cubicBezTo>
                    <a:pt x="378" y="1296"/>
                    <a:pt x="387" y="1302"/>
                    <a:pt x="401" y="1304"/>
                  </a:cubicBezTo>
                  <a:close/>
                  <a:moveTo>
                    <a:pt x="366" y="1321"/>
                  </a:moveTo>
                  <a:cubicBezTo>
                    <a:pt x="360" y="1326"/>
                    <a:pt x="353" y="1332"/>
                    <a:pt x="347" y="1339"/>
                  </a:cubicBezTo>
                  <a:cubicBezTo>
                    <a:pt x="338" y="1334"/>
                    <a:pt x="331" y="1328"/>
                    <a:pt x="327" y="1325"/>
                  </a:cubicBezTo>
                  <a:cubicBezTo>
                    <a:pt x="329" y="1322"/>
                    <a:pt x="331" y="1320"/>
                    <a:pt x="333" y="1317"/>
                  </a:cubicBezTo>
                  <a:cubicBezTo>
                    <a:pt x="336" y="1314"/>
                    <a:pt x="339" y="1310"/>
                    <a:pt x="343" y="1307"/>
                  </a:cubicBezTo>
                  <a:cubicBezTo>
                    <a:pt x="350" y="1313"/>
                    <a:pt x="358" y="1318"/>
                    <a:pt x="366" y="1321"/>
                  </a:cubicBezTo>
                  <a:close/>
                  <a:moveTo>
                    <a:pt x="344" y="1342"/>
                  </a:moveTo>
                  <a:cubicBezTo>
                    <a:pt x="339" y="1348"/>
                    <a:pt x="334" y="1354"/>
                    <a:pt x="329" y="1362"/>
                  </a:cubicBezTo>
                  <a:cubicBezTo>
                    <a:pt x="322" y="1358"/>
                    <a:pt x="316" y="1353"/>
                    <a:pt x="311" y="1348"/>
                  </a:cubicBezTo>
                  <a:cubicBezTo>
                    <a:pt x="315" y="1341"/>
                    <a:pt x="320" y="1334"/>
                    <a:pt x="324" y="1328"/>
                  </a:cubicBezTo>
                  <a:cubicBezTo>
                    <a:pt x="328" y="1331"/>
                    <a:pt x="335" y="1337"/>
                    <a:pt x="344" y="1342"/>
                  </a:cubicBezTo>
                  <a:close/>
                  <a:moveTo>
                    <a:pt x="327" y="1365"/>
                  </a:moveTo>
                  <a:cubicBezTo>
                    <a:pt x="322" y="1372"/>
                    <a:pt x="318" y="1379"/>
                    <a:pt x="315" y="1387"/>
                  </a:cubicBezTo>
                  <a:cubicBezTo>
                    <a:pt x="308" y="1383"/>
                    <a:pt x="303" y="1379"/>
                    <a:pt x="298" y="1374"/>
                  </a:cubicBezTo>
                  <a:cubicBezTo>
                    <a:pt x="301" y="1367"/>
                    <a:pt x="305" y="1359"/>
                    <a:pt x="309" y="1351"/>
                  </a:cubicBezTo>
                  <a:cubicBezTo>
                    <a:pt x="314" y="1356"/>
                    <a:pt x="320" y="1361"/>
                    <a:pt x="327" y="1365"/>
                  </a:cubicBezTo>
                  <a:close/>
                  <a:moveTo>
                    <a:pt x="313" y="1390"/>
                  </a:moveTo>
                  <a:cubicBezTo>
                    <a:pt x="311" y="1397"/>
                    <a:pt x="308" y="1404"/>
                    <a:pt x="306" y="1411"/>
                  </a:cubicBezTo>
                  <a:cubicBezTo>
                    <a:pt x="300" y="1408"/>
                    <a:pt x="295" y="1404"/>
                    <a:pt x="290" y="1401"/>
                  </a:cubicBezTo>
                  <a:cubicBezTo>
                    <a:pt x="291" y="1394"/>
                    <a:pt x="294" y="1386"/>
                    <a:pt x="297" y="1378"/>
                  </a:cubicBezTo>
                  <a:cubicBezTo>
                    <a:pt x="301" y="1383"/>
                    <a:pt x="307" y="1387"/>
                    <a:pt x="313" y="1390"/>
                  </a:cubicBezTo>
                  <a:close/>
                  <a:moveTo>
                    <a:pt x="308" y="1417"/>
                  </a:moveTo>
                  <a:cubicBezTo>
                    <a:pt x="315" y="1420"/>
                    <a:pt x="321" y="1424"/>
                    <a:pt x="328" y="1426"/>
                  </a:cubicBezTo>
                  <a:cubicBezTo>
                    <a:pt x="326" y="1433"/>
                    <a:pt x="325" y="1440"/>
                    <a:pt x="325" y="1447"/>
                  </a:cubicBezTo>
                  <a:cubicBezTo>
                    <a:pt x="317" y="1443"/>
                    <a:pt x="310" y="1439"/>
                    <a:pt x="304" y="1436"/>
                  </a:cubicBezTo>
                  <a:cubicBezTo>
                    <a:pt x="305" y="1429"/>
                    <a:pt x="307" y="1423"/>
                    <a:pt x="308" y="1417"/>
                  </a:cubicBezTo>
                  <a:close/>
                  <a:moveTo>
                    <a:pt x="309" y="1413"/>
                  </a:moveTo>
                  <a:cubicBezTo>
                    <a:pt x="311" y="1406"/>
                    <a:pt x="314" y="1399"/>
                    <a:pt x="317" y="1392"/>
                  </a:cubicBezTo>
                  <a:cubicBezTo>
                    <a:pt x="323" y="1396"/>
                    <a:pt x="330" y="1399"/>
                    <a:pt x="338" y="1401"/>
                  </a:cubicBezTo>
                  <a:cubicBezTo>
                    <a:pt x="334" y="1409"/>
                    <a:pt x="331" y="1416"/>
                    <a:pt x="329" y="1423"/>
                  </a:cubicBezTo>
                  <a:cubicBezTo>
                    <a:pt x="323" y="1420"/>
                    <a:pt x="316" y="1417"/>
                    <a:pt x="309" y="1413"/>
                  </a:cubicBezTo>
                  <a:close/>
                  <a:moveTo>
                    <a:pt x="332" y="1428"/>
                  </a:moveTo>
                  <a:cubicBezTo>
                    <a:pt x="340" y="1431"/>
                    <a:pt x="348" y="1433"/>
                    <a:pt x="356" y="1435"/>
                  </a:cubicBezTo>
                  <a:cubicBezTo>
                    <a:pt x="354" y="1442"/>
                    <a:pt x="353" y="1450"/>
                    <a:pt x="353" y="1457"/>
                  </a:cubicBezTo>
                  <a:cubicBezTo>
                    <a:pt x="344" y="1454"/>
                    <a:pt x="336" y="1452"/>
                    <a:pt x="329" y="1448"/>
                  </a:cubicBezTo>
                  <a:cubicBezTo>
                    <a:pt x="329" y="1442"/>
                    <a:pt x="330" y="1435"/>
                    <a:pt x="332" y="1428"/>
                  </a:cubicBezTo>
                  <a:close/>
                  <a:moveTo>
                    <a:pt x="333" y="1424"/>
                  </a:moveTo>
                  <a:cubicBezTo>
                    <a:pt x="335" y="1417"/>
                    <a:pt x="338" y="1410"/>
                    <a:pt x="341" y="1403"/>
                  </a:cubicBezTo>
                  <a:cubicBezTo>
                    <a:pt x="349" y="1405"/>
                    <a:pt x="357" y="1407"/>
                    <a:pt x="366" y="1409"/>
                  </a:cubicBezTo>
                  <a:cubicBezTo>
                    <a:pt x="362" y="1416"/>
                    <a:pt x="359" y="1424"/>
                    <a:pt x="357" y="1431"/>
                  </a:cubicBezTo>
                  <a:cubicBezTo>
                    <a:pt x="349" y="1429"/>
                    <a:pt x="341" y="1427"/>
                    <a:pt x="333" y="1424"/>
                  </a:cubicBezTo>
                  <a:close/>
                  <a:moveTo>
                    <a:pt x="359" y="1436"/>
                  </a:moveTo>
                  <a:cubicBezTo>
                    <a:pt x="368" y="1437"/>
                    <a:pt x="376" y="1439"/>
                    <a:pt x="385" y="1439"/>
                  </a:cubicBezTo>
                  <a:cubicBezTo>
                    <a:pt x="382" y="1449"/>
                    <a:pt x="381" y="1457"/>
                    <a:pt x="380" y="1463"/>
                  </a:cubicBezTo>
                  <a:cubicBezTo>
                    <a:pt x="372" y="1462"/>
                    <a:pt x="364" y="1460"/>
                    <a:pt x="357" y="1458"/>
                  </a:cubicBezTo>
                  <a:cubicBezTo>
                    <a:pt x="357" y="1451"/>
                    <a:pt x="358" y="1443"/>
                    <a:pt x="359" y="1436"/>
                  </a:cubicBezTo>
                  <a:close/>
                  <a:moveTo>
                    <a:pt x="389" y="1439"/>
                  </a:moveTo>
                  <a:cubicBezTo>
                    <a:pt x="398" y="1439"/>
                    <a:pt x="406" y="1439"/>
                    <a:pt x="415" y="1438"/>
                  </a:cubicBezTo>
                  <a:cubicBezTo>
                    <a:pt x="411" y="1446"/>
                    <a:pt x="409" y="1455"/>
                    <a:pt x="408" y="1464"/>
                  </a:cubicBezTo>
                  <a:cubicBezTo>
                    <a:pt x="403" y="1465"/>
                    <a:pt x="398" y="1464"/>
                    <a:pt x="394" y="1464"/>
                  </a:cubicBezTo>
                  <a:cubicBezTo>
                    <a:pt x="390" y="1464"/>
                    <a:pt x="387" y="1464"/>
                    <a:pt x="384" y="1463"/>
                  </a:cubicBezTo>
                  <a:cubicBezTo>
                    <a:pt x="384" y="1458"/>
                    <a:pt x="385" y="1449"/>
                    <a:pt x="389" y="1439"/>
                  </a:cubicBezTo>
                  <a:close/>
                  <a:moveTo>
                    <a:pt x="419" y="1437"/>
                  </a:moveTo>
                  <a:cubicBezTo>
                    <a:pt x="431" y="1435"/>
                    <a:pt x="442" y="1431"/>
                    <a:pt x="451" y="1425"/>
                  </a:cubicBezTo>
                  <a:cubicBezTo>
                    <a:pt x="443" y="1437"/>
                    <a:pt x="441" y="1447"/>
                    <a:pt x="441" y="1458"/>
                  </a:cubicBezTo>
                  <a:cubicBezTo>
                    <a:pt x="431" y="1462"/>
                    <a:pt x="422" y="1463"/>
                    <a:pt x="412" y="1464"/>
                  </a:cubicBezTo>
                  <a:cubicBezTo>
                    <a:pt x="413" y="1455"/>
                    <a:pt x="415" y="1446"/>
                    <a:pt x="419" y="1437"/>
                  </a:cubicBezTo>
                  <a:close/>
                  <a:moveTo>
                    <a:pt x="465" y="1415"/>
                  </a:moveTo>
                  <a:cubicBezTo>
                    <a:pt x="469" y="1419"/>
                    <a:pt x="473" y="1423"/>
                    <a:pt x="478" y="1425"/>
                  </a:cubicBezTo>
                  <a:cubicBezTo>
                    <a:pt x="470" y="1441"/>
                    <a:pt x="458" y="1451"/>
                    <a:pt x="445" y="1457"/>
                  </a:cubicBezTo>
                  <a:cubicBezTo>
                    <a:pt x="445" y="1444"/>
                    <a:pt x="449" y="1432"/>
                    <a:pt x="465" y="1415"/>
                  </a:cubicBezTo>
                  <a:close/>
                  <a:moveTo>
                    <a:pt x="499" y="1393"/>
                  </a:moveTo>
                  <a:cubicBezTo>
                    <a:pt x="501" y="1391"/>
                    <a:pt x="504" y="1390"/>
                    <a:pt x="506" y="1388"/>
                  </a:cubicBezTo>
                  <a:cubicBezTo>
                    <a:pt x="517" y="1402"/>
                    <a:pt x="517" y="1402"/>
                    <a:pt x="517" y="1402"/>
                  </a:cubicBezTo>
                  <a:cubicBezTo>
                    <a:pt x="513" y="1403"/>
                    <a:pt x="510" y="1403"/>
                    <a:pt x="507" y="1404"/>
                  </a:cubicBezTo>
                  <a:lnTo>
                    <a:pt x="499" y="1393"/>
                  </a:lnTo>
                  <a:close/>
                  <a:moveTo>
                    <a:pt x="502" y="1404"/>
                  </a:moveTo>
                  <a:cubicBezTo>
                    <a:pt x="499" y="1404"/>
                    <a:pt x="496" y="1404"/>
                    <a:pt x="493" y="1404"/>
                  </a:cubicBezTo>
                  <a:cubicBezTo>
                    <a:pt x="489" y="1397"/>
                    <a:pt x="489" y="1397"/>
                    <a:pt x="489" y="1397"/>
                  </a:cubicBezTo>
                  <a:cubicBezTo>
                    <a:pt x="491" y="1396"/>
                    <a:pt x="493" y="1396"/>
                    <a:pt x="495" y="1395"/>
                  </a:cubicBezTo>
                  <a:lnTo>
                    <a:pt x="502" y="1404"/>
                  </a:lnTo>
                  <a:close/>
                  <a:moveTo>
                    <a:pt x="509" y="1386"/>
                  </a:moveTo>
                  <a:cubicBezTo>
                    <a:pt x="511" y="1385"/>
                    <a:pt x="514" y="1383"/>
                    <a:pt x="516" y="1381"/>
                  </a:cubicBezTo>
                  <a:cubicBezTo>
                    <a:pt x="531" y="1399"/>
                    <a:pt x="531" y="1399"/>
                    <a:pt x="531" y="1399"/>
                  </a:cubicBezTo>
                  <a:cubicBezTo>
                    <a:pt x="527" y="1400"/>
                    <a:pt x="524" y="1401"/>
                    <a:pt x="521" y="1401"/>
                  </a:cubicBezTo>
                  <a:lnTo>
                    <a:pt x="509" y="1386"/>
                  </a:lnTo>
                  <a:close/>
                  <a:moveTo>
                    <a:pt x="519" y="1379"/>
                  </a:moveTo>
                  <a:cubicBezTo>
                    <a:pt x="520" y="1378"/>
                    <a:pt x="522" y="1377"/>
                    <a:pt x="523" y="1375"/>
                  </a:cubicBezTo>
                  <a:cubicBezTo>
                    <a:pt x="524" y="1375"/>
                    <a:pt x="525" y="1374"/>
                    <a:pt x="526" y="1374"/>
                  </a:cubicBezTo>
                  <a:cubicBezTo>
                    <a:pt x="544" y="1394"/>
                    <a:pt x="544" y="1394"/>
                    <a:pt x="544" y="1394"/>
                  </a:cubicBezTo>
                  <a:cubicBezTo>
                    <a:pt x="541" y="1395"/>
                    <a:pt x="538" y="1396"/>
                    <a:pt x="534" y="1397"/>
                  </a:cubicBezTo>
                  <a:lnTo>
                    <a:pt x="519" y="1379"/>
                  </a:lnTo>
                  <a:close/>
                  <a:moveTo>
                    <a:pt x="529" y="1371"/>
                  </a:moveTo>
                  <a:cubicBezTo>
                    <a:pt x="531" y="1369"/>
                    <a:pt x="534" y="1367"/>
                    <a:pt x="537" y="1365"/>
                  </a:cubicBezTo>
                  <a:cubicBezTo>
                    <a:pt x="558" y="1388"/>
                    <a:pt x="558" y="1388"/>
                    <a:pt x="558" y="1388"/>
                  </a:cubicBezTo>
                  <a:cubicBezTo>
                    <a:pt x="554" y="1389"/>
                    <a:pt x="551" y="1391"/>
                    <a:pt x="548" y="1392"/>
                  </a:cubicBezTo>
                  <a:lnTo>
                    <a:pt x="529" y="1371"/>
                  </a:lnTo>
                  <a:close/>
                  <a:moveTo>
                    <a:pt x="540" y="1363"/>
                  </a:moveTo>
                  <a:cubicBezTo>
                    <a:pt x="543" y="1361"/>
                    <a:pt x="546" y="1358"/>
                    <a:pt x="549" y="1356"/>
                  </a:cubicBezTo>
                  <a:cubicBezTo>
                    <a:pt x="572" y="1381"/>
                    <a:pt x="572" y="1381"/>
                    <a:pt x="572" y="1381"/>
                  </a:cubicBezTo>
                  <a:cubicBezTo>
                    <a:pt x="568" y="1383"/>
                    <a:pt x="565" y="1385"/>
                    <a:pt x="562" y="1386"/>
                  </a:cubicBezTo>
                  <a:lnTo>
                    <a:pt x="540" y="1363"/>
                  </a:lnTo>
                  <a:close/>
                  <a:moveTo>
                    <a:pt x="553" y="1354"/>
                  </a:moveTo>
                  <a:cubicBezTo>
                    <a:pt x="556" y="1353"/>
                    <a:pt x="559" y="1351"/>
                    <a:pt x="562" y="1350"/>
                  </a:cubicBezTo>
                  <a:cubicBezTo>
                    <a:pt x="585" y="1376"/>
                    <a:pt x="585" y="1376"/>
                    <a:pt x="585" y="1376"/>
                  </a:cubicBezTo>
                  <a:cubicBezTo>
                    <a:pt x="582" y="1377"/>
                    <a:pt x="579" y="1378"/>
                    <a:pt x="576" y="1380"/>
                  </a:cubicBezTo>
                  <a:lnTo>
                    <a:pt x="553" y="1354"/>
                  </a:lnTo>
                  <a:close/>
                  <a:moveTo>
                    <a:pt x="565" y="1348"/>
                  </a:moveTo>
                  <a:cubicBezTo>
                    <a:pt x="569" y="1346"/>
                    <a:pt x="572" y="1345"/>
                    <a:pt x="576" y="1344"/>
                  </a:cubicBezTo>
                  <a:cubicBezTo>
                    <a:pt x="597" y="1370"/>
                    <a:pt x="597" y="1370"/>
                    <a:pt x="597" y="1370"/>
                  </a:cubicBezTo>
                  <a:cubicBezTo>
                    <a:pt x="594" y="1371"/>
                    <a:pt x="591" y="1373"/>
                    <a:pt x="588" y="1374"/>
                  </a:cubicBezTo>
                  <a:lnTo>
                    <a:pt x="565" y="1348"/>
                  </a:lnTo>
                  <a:close/>
                  <a:moveTo>
                    <a:pt x="580" y="1342"/>
                  </a:moveTo>
                  <a:cubicBezTo>
                    <a:pt x="582" y="1342"/>
                    <a:pt x="585" y="1341"/>
                    <a:pt x="588" y="1340"/>
                  </a:cubicBezTo>
                  <a:cubicBezTo>
                    <a:pt x="590" y="1341"/>
                    <a:pt x="591" y="1342"/>
                    <a:pt x="591" y="1343"/>
                  </a:cubicBezTo>
                  <a:cubicBezTo>
                    <a:pt x="592" y="1346"/>
                    <a:pt x="594" y="1357"/>
                    <a:pt x="602" y="1368"/>
                  </a:cubicBezTo>
                  <a:cubicBezTo>
                    <a:pt x="602" y="1368"/>
                    <a:pt x="601" y="1369"/>
                    <a:pt x="601" y="1369"/>
                  </a:cubicBezTo>
                  <a:lnTo>
                    <a:pt x="580" y="1342"/>
                  </a:lnTo>
                  <a:close/>
                  <a:moveTo>
                    <a:pt x="521" y="1427"/>
                  </a:moveTo>
                  <a:cubicBezTo>
                    <a:pt x="517" y="1426"/>
                    <a:pt x="514" y="1426"/>
                    <a:pt x="511" y="1425"/>
                  </a:cubicBezTo>
                  <a:cubicBezTo>
                    <a:pt x="523" y="1412"/>
                    <a:pt x="523" y="1412"/>
                    <a:pt x="523" y="1412"/>
                  </a:cubicBezTo>
                  <a:cubicBezTo>
                    <a:pt x="526" y="1412"/>
                    <a:pt x="529" y="1411"/>
                    <a:pt x="532" y="1411"/>
                  </a:cubicBezTo>
                  <a:lnTo>
                    <a:pt x="521" y="1427"/>
                  </a:lnTo>
                  <a:close/>
                  <a:moveTo>
                    <a:pt x="537" y="1409"/>
                  </a:moveTo>
                  <a:cubicBezTo>
                    <a:pt x="540" y="1408"/>
                    <a:pt x="544" y="1407"/>
                    <a:pt x="547" y="1406"/>
                  </a:cubicBezTo>
                  <a:cubicBezTo>
                    <a:pt x="537" y="1428"/>
                    <a:pt x="537" y="1428"/>
                    <a:pt x="537" y="1428"/>
                  </a:cubicBezTo>
                  <a:cubicBezTo>
                    <a:pt x="533" y="1428"/>
                    <a:pt x="529" y="1428"/>
                    <a:pt x="525" y="1427"/>
                  </a:cubicBezTo>
                  <a:lnTo>
                    <a:pt x="537" y="1409"/>
                  </a:lnTo>
                  <a:close/>
                  <a:moveTo>
                    <a:pt x="506" y="1424"/>
                  </a:moveTo>
                  <a:cubicBezTo>
                    <a:pt x="503" y="1423"/>
                    <a:pt x="500" y="1422"/>
                    <a:pt x="497" y="1421"/>
                  </a:cubicBezTo>
                  <a:cubicBezTo>
                    <a:pt x="507" y="1414"/>
                    <a:pt x="507" y="1414"/>
                    <a:pt x="507" y="1414"/>
                  </a:cubicBezTo>
                  <a:cubicBezTo>
                    <a:pt x="510" y="1414"/>
                    <a:pt x="513" y="1414"/>
                    <a:pt x="517" y="1413"/>
                  </a:cubicBezTo>
                  <a:lnTo>
                    <a:pt x="506" y="1424"/>
                  </a:lnTo>
                  <a:close/>
                  <a:moveTo>
                    <a:pt x="492" y="1419"/>
                  </a:moveTo>
                  <a:cubicBezTo>
                    <a:pt x="490" y="1417"/>
                    <a:pt x="487" y="1416"/>
                    <a:pt x="484" y="1414"/>
                  </a:cubicBezTo>
                  <a:cubicBezTo>
                    <a:pt x="491" y="1412"/>
                    <a:pt x="491" y="1412"/>
                    <a:pt x="491" y="1412"/>
                  </a:cubicBezTo>
                  <a:cubicBezTo>
                    <a:pt x="494" y="1413"/>
                    <a:pt x="497" y="1413"/>
                    <a:pt x="500" y="1413"/>
                  </a:cubicBezTo>
                  <a:lnTo>
                    <a:pt x="492" y="1419"/>
                  </a:lnTo>
                  <a:close/>
                  <a:moveTo>
                    <a:pt x="481" y="1411"/>
                  </a:moveTo>
                  <a:cubicBezTo>
                    <a:pt x="477" y="1409"/>
                    <a:pt x="474" y="1406"/>
                    <a:pt x="471" y="1403"/>
                  </a:cubicBezTo>
                  <a:cubicBezTo>
                    <a:pt x="476" y="1406"/>
                    <a:pt x="480" y="1408"/>
                    <a:pt x="485" y="1410"/>
                  </a:cubicBezTo>
                  <a:lnTo>
                    <a:pt x="481" y="1411"/>
                  </a:lnTo>
                  <a:close/>
                  <a:moveTo>
                    <a:pt x="475" y="1398"/>
                  </a:moveTo>
                  <a:cubicBezTo>
                    <a:pt x="478" y="1399"/>
                    <a:pt x="482" y="1399"/>
                    <a:pt x="485" y="1398"/>
                  </a:cubicBezTo>
                  <a:cubicBezTo>
                    <a:pt x="488" y="1403"/>
                    <a:pt x="488" y="1403"/>
                    <a:pt x="488" y="1403"/>
                  </a:cubicBezTo>
                  <a:cubicBezTo>
                    <a:pt x="484" y="1402"/>
                    <a:pt x="479" y="1400"/>
                    <a:pt x="475" y="1398"/>
                  </a:cubicBezTo>
                  <a:close/>
                  <a:moveTo>
                    <a:pt x="554" y="1427"/>
                  </a:moveTo>
                  <a:cubicBezTo>
                    <a:pt x="550" y="1427"/>
                    <a:pt x="545" y="1428"/>
                    <a:pt x="541" y="1428"/>
                  </a:cubicBezTo>
                  <a:cubicBezTo>
                    <a:pt x="552" y="1404"/>
                    <a:pt x="552" y="1404"/>
                    <a:pt x="552" y="1404"/>
                  </a:cubicBezTo>
                  <a:cubicBezTo>
                    <a:pt x="555" y="1403"/>
                    <a:pt x="558" y="1402"/>
                    <a:pt x="562" y="1400"/>
                  </a:cubicBezTo>
                  <a:lnTo>
                    <a:pt x="554" y="1427"/>
                  </a:lnTo>
                  <a:close/>
                  <a:moveTo>
                    <a:pt x="566" y="1398"/>
                  </a:moveTo>
                  <a:cubicBezTo>
                    <a:pt x="569" y="1397"/>
                    <a:pt x="572" y="1396"/>
                    <a:pt x="575" y="1394"/>
                  </a:cubicBezTo>
                  <a:cubicBezTo>
                    <a:pt x="574" y="1405"/>
                    <a:pt x="574" y="1405"/>
                    <a:pt x="574" y="1405"/>
                  </a:cubicBezTo>
                  <a:cubicBezTo>
                    <a:pt x="568" y="1411"/>
                    <a:pt x="563" y="1417"/>
                    <a:pt x="559" y="1423"/>
                  </a:cubicBezTo>
                  <a:lnTo>
                    <a:pt x="566" y="1398"/>
                  </a:lnTo>
                  <a:close/>
                  <a:moveTo>
                    <a:pt x="610" y="1379"/>
                  </a:moveTo>
                  <a:cubicBezTo>
                    <a:pt x="611" y="1380"/>
                    <a:pt x="612" y="1381"/>
                    <a:pt x="613" y="1382"/>
                  </a:cubicBezTo>
                  <a:cubicBezTo>
                    <a:pt x="611" y="1383"/>
                    <a:pt x="608" y="1384"/>
                    <a:pt x="605" y="1385"/>
                  </a:cubicBezTo>
                  <a:cubicBezTo>
                    <a:pt x="605" y="1381"/>
                    <a:pt x="605" y="1381"/>
                    <a:pt x="605" y="1381"/>
                  </a:cubicBezTo>
                  <a:cubicBezTo>
                    <a:pt x="607" y="1380"/>
                    <a:pt x="608" y="1379"/>
                    <a:pt x="610" y="1379"/>
                  </a:cubicBezTo>
                  <a:close/>
                  <a:moveTo>
                    <a:pt x="533" y="665"/>
                  </a:moveTo>
                  <a:cubicBezTo>
                    <a:pt x="528" y="668"/>
                    <a:pt x="528" y="668"/>
                    <a:pt x="528" y="668"/>
                  </a:cubicBezTo>
                  <a:cubicBezTo>
                    <a:pt x="526" y="665"/>
                    <a:pt x="523" y="664"/>
                    <a:pt x="520" y="662"/>
                  </a:cubicBezTo>
                  <a:cubicBezTo>
                    <a:pt x="525" y="663"/>
                    <a:pt x="529" y="664"/>
                    <a:pt x="533" y="665"/>
                  </a:cubicBezTo>
                  <a:close/>
                  <a:moveTo>
                    <a:pt x="519" y="657"/>
                  </a:moveTo>
                  <a:cubicBezTo>
                    <a:pt x="523" y="655"/>
                    <a:pt x="527" y="655"/>
                    <a:pt x="531" y="654"/>
                  </a:cubicBezTo>
                  <a:cubicBezTo>
                    <a:pt x="534" y="657"/>
                    <a:pt x="534" y="657"/>
                    <a:pt x="534" y="657"/>
                  </a:cubicBezTo>
                  <a:cubicBezTo>
                    <a:pt x="529" y="657"/>
                    <a:pt x="524" y="656"/>
                    <a:pt x="519" y="657"/>
                  </a:cubicBezTo>
                  <a:close/>
                  <a:moveTo>
                    <a:pt x="538" y="667"/>
                  </a:moveTo>
                  <a:cubicBezTo>
                    <a:pt x="541" y="668"/>
                    <a:pt x="544" y="669"/>
                    <a:pt x="547" y="671"/>
                  </a:cubicBezTo>
                  <a:cubicBezTo>
                    <a:pt x="536" y="676"/>
                    <a:pt x="536" y="676"/>
                    <a:pt x="536" y="676"/>
                  </a:cubicBezTo>
                  <a:cubicBezTo>
                    <a:pt x="534" y="674"/>
                    <a:pt x="533" y="672"/>
                    <a:pt x="531" y="670"/>
                  </a:cubicBezTo>
                  <a:lnTo>
                    <a:pt x="538" y="667"/>
                  </a:lnTo>
                  <a:close/>
                  <a:moveTo>
                    <a:pt x="609" y="728"/>
                  </a:moveTo>
                  <a:cubicBezTo>
                    <a:pt x="622" y="745"/>
                    <a:pt x="634" y="763"/>
                    <a:pt x="650" y="778"/>
                  </a:cubicBezTo>
                  <a:cubicBezTo>
                    <a:pt x="649" y="778"/>
                    <a:pt x="648" y="778"/>
                    <a:pt x="647" y="778"/>
                  </a:cubicBezTo>
                  <a:cubicBezTo>
                    <a:pt x="628" y="764"/>
                    <a:pt x="613" y="743"/>
                    <a:pt x="599" y="723"/>
                  </a:cubicBezTo>
                  <a:cubicBezTo>
                    <a:pt x="580" y="696"/>
                    <a:pt x="562" y="671"/>
                    <a:pt x="536" y="662"/>
                  </a:cubicBezTo>
                  <a:cubicBezTo>
                    <a:pt x="566" y="668"/>
                    <a:pt x="587" y="697"/>
                    <a:pt x="609" y="728"/>
                  </a:cubicBezTo>
                  <a:close/>
                  <a:moveTo>
                    <a:pt x="536" y="654"/>
                  </a:moveTo>
                  <a:cubicBezTo>
                    <a:pt x="539" y="653"/>
                    <a:pt x="542" y="653"/>
                    <a:pt x="545" y="654"/>
                  </a:cubicBezTo>
                  <a:cubicBezTo>
                    <a:pt x="549" y="662"/>
                    <a:pt x="549" y="662"/>
                    <a:pt x="549" y="662"/>
                  </a:cubicBezTo>
                  <a:cubicBezTo>
                    <a:pt x="546" y="661"/>
                    <a:pt x="543" y="659"/>
                    <a:pt x="540" y="659"/>
                  </a:cubicBezTo>
                  <a:lnTo>
                    <a:pt x="536" y="654"/>
                  </a:lnTo>
                  <a:close/>
                  <a:moveTo>
                    <a:pt x="550" y="654"/>
                  </a:moveTo>
                  <a:cubicBezTo>
                    <a:pt x="553" y="654"/>
                    <a:pt x="557" y="655"/>
                    <a:pt x="560" y="656"/>
                  </a:cubicBezTo>
                  <a:cubicBezTo>
                    <a:pt x="564" y="670"/>
                    <a:pt x="564" y="670"/>
                    <a:pt x="564" y="670"/>
                  </a:cubicBezTo>
                  <a:cubicBezTo>
                    <a:pt x="561" y="668"/>
                    <a:pt x="558" y="666"/>
                    <a:pt x="555" y="665"/>
                  </a:cubicBezTo>
                  <a:lnTo>
                    <a:pt x="550" y="654"/>
                  </a:lnTo>
                  <a:close/>
                  <a:moveTo>
                    <a:pt x="564" y="657"/>
                  </a:moveTo>
                  <a:cubicBezTo>
                    <a:pt x="568" y="658"/>
                    <a:pt x="571" y="659"/>
                    <a:pt x="574" y="660"/>
                  </a:cubicBezTo>
                  <a:cubicBezTo>
                    <a:pt x="575" y="680"/>
                    <a:pt x="575" y="680"/>
                    <a:pt x="575" y="680"/>
                  </a:cubicBezTo>
                  <a:cubicBezTo>
                    <a:pt x="573" y="678"/>
                    <a:pt x="571" y="676"/>
                    <a:pt x="569" y="674"/>
                  </a:cubicBezTo>
                  <a:lnTo>
                    <a:pt x="564" y="657"/>
                  </a:lnTo>
                  <a:close/>
                  <a:moveTo>
                    <a:pt x="578" y="662"/>
                  </a:moveTo>
                  <a:cubicBezTo>
                    <a:pt x="581" y="664"/>
                    <a:pt x="585" y="665"/>
                    <a:pt x="588" y="667"/>
                  </a:cubicBezTo>
                  <a:cubicBezTo>
                    <a:pt x="586" y="691"/>
                    <a:pt x="586" y="691"/>
                    <a:pt x="586" y="691"/>
                  </a:cubicBezTo>
                  <a:cubicBezTo>
                    <a:pt x="584" y="689"/>
                    <a:pt x="582" y="686"/>
                    <a:pt x="579" y="684"/>
                  </a:cubicBezTo>
                  <a:lnTo>
                    <a:pt x="578" y="662"/>
                  </a:lnTo>
                  <a:close/>
                  <a:moveTo>
                    <a:pt x="661" y="776"/>
                  </a:moveTo>
                  <a:cubicBezTo>
                    <a:pt x="659" y="776"/>
                    <a:pt x="657" y="777"/>
                    <a:pt x="654" y="777"/>
                  </a:cubicBezTo>
                  <a:cubicBezTo>
                    <a:pt x="653" y="776"/>
                    <a:pt x="651" y="774"/>
                    <a:pt x="650" y="773"/>
                  </a:cubicBezTo>
                  <a:cubicBezTo>
                    <a:pt x="660" y="754"/>
                    <a:pt x="660" y="754"/>
                    <a:pt x="660" y="754"/>
                  </a:cubicBezTo>
                  <a:cubicBezTo>
                    <a:pt x="661" y="757"/>
                    <a:pt x="661" y="759"/>
                    <a:pt x="662" y="762"/>
                  </a:cubicBezTo>
                  <a:cubicBezTo>
                    <a:pt x="661" y="769"/>
                    <a:pt x="661" y="774"/>
                    <a:pt x="661" y="776"/>
                  </a:cubicBezTo>
                  <a:close/>
                  <a:moveTo>
                    <a:pt x="647" y="770"/>
                  </a:moveTo>
                  <a:cubicBezTo>
                    <a:pt x="645" y="768"/>
                    <a:pt x="643" y="765"/>
                    <a:pt x="641" y="763"/>
                  </a:cubicBezTo>
                  <a:cubicBezTo>
                    <a:pt x="655" y="741"/>
                    <a:pt x="655" y="741"/>
                    <a:pt x="655" y="741"/>
                  </a:cubicBezTo>
                  <a:cubicBezTo>
                    <a:pt x="656" y="744"/>
                    <a:pt x="657" y="746"/>
                    <a:pt x="658" y="749"/>
                  </a:cubicBezTo>
                  <a:lnTo>
                    <a:pt x="647" y="770"/>
                  </a:lnTo>
                  <a:close/>
                  <a:moveTo>
                    <a:pt x="639" y="760"/>
                  </a:moveTo>
                  <a:cubicBezTo>
                    <a:pt x="636" y="758"/>
                    <a:pt x="634" y="755"/>
                    <a:pt x="632" y="753"/>
                  </a:cubicBezTo>
                  <a:cubicBezTo>
                    <a:pt x="648" y="728"/>
                    <a:pt x="648" y="728"/>
                    <a:pt x="648" y="728"/>
                  </a:cubicBezTo>
                  <a:cubicBezTo>
                    <a:pt x="650" y="731"/>
                    <a:pt x="652" y="734"/>
                    <a:pt x="653" y="737"/>
                  </a:cubicBezTo>
                  <a:lnTo>
                    <a:pt x="639" y="760"/>
                  </a:lnTo>
                  <a:close/>
                  <a:moveTo>
                    <a:pt x="630" y="749"/>
                  </a:moveTo>
                  <a:cubicBezTo>
                    <a:pt x="628" y="747"/>
                    <a:pt x="626" y="744"/>
                    <a:pt x="624" y="742"/>
                  </a:cubicBezTo>
                  <a:cubicBezTo>
                    <a:pt x="641" y="716"/>
                    <a:pt x="641" y="716"/>
                    <a:pt x="641" y="716"/>
                  </a:cubicBezTo>
                  <a:cubicBezTo>
                    <a:pt x="643" y="718"/>
                    <a:pt x="644" y="721"/>
                    <a:pt x="646" y="724"/>
                  </a:cubicBezTo>
                  <a:lnTo>
                    <a:pt x="630" y="749"/>
                  </a:lnTo>
                  <a:close/>
                  <a:moveTo>
                    <a:pt x="622" y="739"/>
                  </a:moveTo>
                  <a:cubicBezTo>
                    <a:pt x="620" y="736"/>
                    <a:pt x="618" y="733"/>
                    <a:pt x="616" y="731"/>
                  </a:cubicBezTo>
                  <a:cubicBezTo>
                    <a:pt x="630" y="702"/>
                    <a:pt x="630" y="702"/>
                    <a:pt x="630" y="702"/>
                  </a:cubicBezTo>
                  <a:cubicBezTo>
                    <a:pt x="633" y="705"/>
                    <a:pt x="636" y="709"/>
                    <a:pt x="638" y="712"/>
                  </a:cubicBezTo>
                  <a:lnTo>
                    <a:pt x="622" y="739"/>
                  </a:lnTo>
                  <a:close/>
                  <a:moveTo>
                    <a:pt x="613" y="727"/>
                  </a:moveTo>
                  <a:cubicBezTo>
                    <a:pt x="613" y="727"/>
                    <a:pt x="613" y="726"/>
                    <a:pt x="612" y="725"/>
                  </a:cubicBezTo>
                  <a:cubicBezTo>
                    <a:pt x="611" y="723"/>
                    <a:pt x="609" y="721"/>
                    <a:pt x="608" y="719"/>
                  </a:cubicBezTo>
                  <a:cubicBezTo>
                    <a:pt x="619" y="690"/>
                    <a:pt x="619" y="690"/>
                    <a:pt x="619" y="690"/>
                  </a:cubicBezTo>
                  <a:cubicBezTo>
                    <a:pt x="622" y="693"/>
                    <a:pt x="625" y="696"/>
                    <a:pt x="627" y="699"/>
                  </a:cubicBezTo>
                  <a:lnTo>
                    <a:pt x="613" y="727"/>
                  </a:lnTo>
                  <a:close/>
                  <a:moveTo>
                    <a:pt x="605" y="716"/>
                  </a:moveTo>
                  <a:cubicBezTo>
                    <a:pt x="603" y="713"/>
                    <a:pt x="601" y="710"/>
                    <a:pt x="599" y="708"/>
                  </a:cubicBezTo>
                  <a:cubicBezTo>
                    <a:pt x="606" y="679"/>
                    <a:pt x="606" y="679"/>
                    <a:pt x="606" y="679"/>
                  </a:cubicBezTo>
                  <a:cubicBezTo>
                    <a:pt x="609" y="682"/>
                    <a:pt x="613" y="685"/>
                    <a:pt x="616" y="687"/>
                  </a:cubicBezTo>
                  <a:lnTo>
                    <a:pt x="605" y="716"/>
                  </a:lnTo>
                  <a:close/>
                  <a:moveTo>
                    <a:pt x="596" y="704"/>
                  </a:moveTo>
                  <a:cubicBezTo>
                    <a:pt x="594" y="701"/>
                    <a:pt x="592" y="698"/>
                    <a:pt x="589" y="695"/>
                  </a:cubicBezTo>
                  <a:cubicBezTo>
                    <a:pt x="592" y="670"/>
                    <a:pt x="592" y="670"/>
                    <a:pt x="592" y="670"/>
                  </a:cubicBezTo>
                  <a:cubicBezTo>
                    <a:pt x="596" y="672"/>
                    <a:pt x="599" y="674"/>
                    <a:pt x="603" y="677"/>
                  </a:cubicBezTo>
                  <a:lnTo>
                    <a:pt x="596" y="704"/>
                  </a:lnTo>
                  <a:close/>
                  <a:moveTo>
                    <a:pt x="550" y="674"/>
                  </a:moveTo>
                  <a:cubicBezTo>
                    <a:pt x="553" y="675"/>
                    <a:pt x="556" y="677"/>
                    <a:pt x="558" y="679"/>
                  </a:cubicBezTo>
                  <a:cubicBezTo>
                    <a:pt x="542" y="686"/>
                    <a:pt x="542" y="686"/>
                    <a:pt x="542" y="686"/>
                  </a:cubicBezTo>
                  <a:cubicBezTo>
                    <a:pt x="541" y="684"/>
                    <a:pt x="539" y="681"/>
                    <a:pt x="538" y="679"/>
                  </a:cubicBezTo>
                  <a:lnTo>
                    <a:pt x="550" y="674"/>
                  </a:lnTo>
                  <a:close/>
                  <a:moveTo>
                    <a:pt x="561" y="682"/>
                  </a:moveTo>
                  <a:cubicBezTo>
                    <a:pt x="564" y="685"/>
                    <a:pt x="566" y="687"/>
                    <a:pt x="568" y="690"/>
                  </a:cubicBezTo>
                  <a:cubicBezTo>
                    <a:pt x="547" y="698"/>
                    <a:pt x="547" y="698"/>
                    <a:pt x="547" y="698"/>
                  </a:cubicBezTo>
                  <a:cubicBezTo>
                    <a:pt x="546" y="695"/>
                    <a:pt x="545" y="692"/>
                    <a:pt x="544" y="690"/>
                  </a:cubicBezTo>
                  <a:lnTo>
                    <a:pt x="561" y="682"/>
                  </a:lnTo>
                  <a:close/>
                  <a:moveTo>
                    <a:pt x="571" y="693"/>
                  </a:moveTo>
                  <a:cubicBezTo>
                    <a:pt x="573" y="695"/>
                    <a:pt x="576" y="698"/>
                    <a:pt x="578" y="700"/>
                  </a:cubicBezTo>
                  <a:cubicBezTo>
                    <a:pt x="552" y="709"/>
                    <a:pt x="552" y="709"/>
                    <a:pt x="552" y="709"/>
                  </a:cubicBezTo>
                  <a:cubicBezTo>
                    <a:pt x="551" y="708"/>
                    <a:pt x="551" y="707"/>
                    <a:pt x="551" y="706"/>
                  </a:cubicBezTo>
                  <a:cubicBezTo>
                    <a:pt x="550" y="705"/>
                    <a:pt x="549" y="703"/>
                    <a:pt x="549" y="701"/>
                  </a:cubicBezTo>
                  <a:lnTo>
                    <a:pt x="571" y="693"/>
                  </a:lnTo>
                  <a:close/>
                  <a:moveTo>
                    <a:pt x="580" y="704"/>
                  </a:moveTo>
                  <a:cubicBezTo>
                    <a:pt x="582" y="706"/>
                    <a:pt x="585" y="709"/>
                    <a:pt x="587" y="712"/>
                  </a:cubicBezTo>
                  <a:cubicBezTo>
                    <a:pt x="557" y="722"/>
                    <a:pt x="557" y="722"/>
                    <a:pt x="557" y="722"/>
                  </a:cubicBezTo>
                  <a:cubicBezTo>
                    <a:pt x="556" y="719"/>
                    <a:pt x="555" y="716"/>
                    <a:pt x="553" y="713"/>
                  </a:cubicBezTo>
                  <a:lnTo>
                    <a:pt x="580" y="704"/>
                  </a:lnTo>
                  <a:close/>
                  <a:moveTo>
                    <a:pt x="589" y="716"/>
                  </a:moveTo>
                  <a:cubicBezTo>
                    <a:pt x="591" y="719"/>
                    <a:pt x="594" y="722"/>
                    <a:pt x="596" y="725"/>
                  </a:cubicBezTo>
                  <a:cubicBezTo>
                    <a:pt x="564" y="736"/>
                    <a:pt x="564" y="736"/>
                    <a:pt x="564" y="736"/>
                  </a:cubicBezTo>
                  <a:cubicBezTo>
                    <a:pt x="562" y="732"/>
                    <a:pt x="560" y="729"/>
                    <a:pt x="559" y="726"/>
                  </a:cubicBezTo>
                  <a:lnTo>
                    <a:pt x="589" y="716"/>
                  </a:lnTo>
                  <a:close/>
                  <a:moveTo>
                    <a:pt x="598" y="728"/>
                  </a:moveTo>
                  <a:cubicBezTo>
                    <a:pt x="600" y="731"/>
                    <a:pt x="602" y="734"/>
                    <a:pt x="604" y="736"/>
                  </a:cubicBezTo>
                  <a:cubicBezTo>
                    <a:pt x="571" y="748"/>
                    <a:pt x="571" y="748"/>
                    <a:pt x="571" y="748"/>
                  </a:cubicBezTo>
                  <a:cubicBezTo>
                    <a:pt x="569" y="745"/>
                    <a:pt x="568" y="742"/>
                    <a:pt x="566" y="739"/>
                  </a:cubicBezTo>
                  <a:lnTo>
                    <a:pt x="598" y="728"/>
                  </a:lnTo>
                  <a:close/>
                  <a:moveTo>
                    <a:pt x="606" y="740"/>
                  </a:moveTo>
                  <a:cubicBezTo>
                    <a:pt x="608" y="742"/>
                    <a:pt x="610" y="745"/>
                    <a:pt x="612" y="747"/>
                  </a:cubicBezTo>
                  <a:cubicBezTo>
                    <a:pt x="581" y="760"/>
                    <a:pt x="581" y="760"/>
                    <a:pt x="581" y="760"/>
                  </a:cubicBezTo>
                  <a:cubicBezTo>
                    <a:pt x="578" y="757"/>
                    <a:pt x="576" y="754"/>
                    <a:pt x="574" y="751"/>
                  </a:cubicBezTo>
                  <a:lnTo>
                    <a:pt x="606" y="740"/>
                  </a:lnTo>
                  <a:close/>
                  <a:moveTo>
                    <a:pt x="614" y="750"/>
                  </a:moveTo>
                  <a:cubicBezTo>
                    <a:pt x="616" y="753"/>
                    <a:pt x="618" y="755"/>
                    <a:pt x="620" y="757"/>
                  </a:cubicBezTo>
                  <a:cubicBezTo>
                    <a:pt x="591" y="770"/>
                    <a:pt x="591" y="770"/>
                    <a:pt x="591" y="770"/>
                  </a:cubicBezTo>
                  <a:cubicBezTo>
                    <a:pt x="588" y="768"/>
                    <a:pt x="586" y="765"/>
                    <a:pt x="583" y="763"/>
                  </a:cubicBezTo>
                  <a:lnTo>
                    <a:pt x="614" y="750"/>
                  </a:lnTo>
                  <a:close/>
                  <a:moveTo>
                    <a:pt x="623" y="760"/>
                  </a:moveTo>
                  <a:cubicBezTo>
                    <a:pt x="625" y="762"/>
                    <a:pt x="626" y="764"/>
                    <a:pt x="628" y="766"/>
                  </a:cubicBezTo>
                  <a:cubicBezTo>
                    <a:pt x="603" y="778"/>
                    <a:pt x="603" y="778"/>
                    <a:pt x="603" y="778"/>
                  </a:cubicBezTo>
                  <a:cubicBezTo>
                    <a:pt x="600" y="776"/>
                    <a:pt x="597" y="775"/>
                    <a:pt x="595" y="773"/>
                  </a:cubicBezTo>
                  <a:lnTo>
                    <a:pt x="623" y="760"/>
                  </a:lnTo>
                  <a:close/>
                  <a:moveTo>
                    <a:pt x="631" y="769"/>
                  </a:moveTo>
                  <a:cubicBezTo>
                    <a:pt x="633" y="771"/>
                    <a:pt x="635" y="773"/>
                    <a:pt x="637" y="775"/>
                  </a:cubicBezTo>
                  <a:cubicBezTo>
                    <a:pt x="617" y="785"/>
                    <a:pt x="617" y="785"/>
                    <a:pt x="617" y="785"/>
                  </a:cubicBezTo>
                  <a:cubicBezTo>
                    <a:pt x="613" y="784"/>
                    <a:pt x="610" y="782"/>
                    <a:pt x="607" y="780"/>
                  </a:cubicBezTo>
                  <a:lnTo>
                    <a:pt x="631" y="769"/>
                  </a:lnTo>
                  <a:close/>
                  <a:moveTo>
                    <a:pt x="641" y="778"/>
                  </a:moveTo>
                  <a:cubicBezTo>
                    <a:pt x="641" y="779"/>
                    <a:pt x="642" y="779"/>
                    <a:pt x="643" y="780"/>
                  </a:cubicBezTo>
                  <a:cubicBezTo>
                    <a:pt x="638" y="782"/>
                    <a:pt x="632" y="784"/>
                    <a:pt x="625" y="788"/>
                  </a:cubicBezTo>
                  <a:cubicBezTo>
                    <a:pt x="624" y="788"/>
                    <a:pt x="623" y="788"/>
                    <a:pt x="622" y="787"/>
                  </a:cubicBezTo>
                  <a:lnTo>
                    <a:pt x="641" y="778"/>
                  </a:lnTo>
                  <a:close/>
                  <a:moveTo>
                    <a:pt x="659" y="673"/>
                  </a:moveTo>
                  <a:cubicBezTo>
                    <a:pt x="655" y="670"/>
                    <a:pt x="651" y="669"/>
                    <a:pt x="648" y="670"/>
                  </a:cubicBezTo>
                  <a:cubicBezTo>
                    <a:pt x="647" y="670"/>
                    <a:pt x="647" y="671"/>
                    <a:pt x="647" y="672"/>
                  </a:cubicBezTo>
                  <a:cubicBezTo>
                    <a:pt x="647" y="673"/>
                    <a:pt x="648" y="674"/>
                    <a:pt x="649" y="674"/>
                  </a:cubicBezTo>
                  <a:cubicBezTo>
                    <a:pt x="652" y="674"/>
                    <a:pt x="655" y="676"/>
                    <a:pt x="656" y="680"/>
                  </a:cubicBezTo>
                  <a:cubicBezTo>
                    <a:pt x="657" y="683"/>
                    <a:pt x="656" y="688"/>
                    <a:pt x="651" y="691"/>
                  </a:cubicBezTo>
                  <a:cubicBezTo>
                    <a:pt x="646" y="694"/>
                    <a:pt x="640" y="692"/>
                    <a:pt x="637" y="689"/>
                  </a:cubicBezTo>
                  <a:cubicBezTo>
                    <a:pt x="634" y="686"/>
                    <a:pt x="631" y="680"/>
                    <a:pt x="634" y="674"/>
                  </a:cubicBezTo>
                  <a:cubicBezTo>
                    <a:pt x="639" y="663"/>
                    <a:pt x="649" y="659"/>
                    <a:pt x="659" y="664"/>
                  </a:cubicBezTo>
                  <a:cubicBezTo>
                    <a:pt x="674" y="671"/>
                    <a:pt x="683" y="697"/>
                    <a:pt x="666" y="738"/>
                  </a:cubicBezTo>
                  <a:cubicBezTo>
                    <a:pt x="666" y="736"/>
                    <a:pt x="665" y="733"/>
                    <a:pt x="664" y="731"/>
                  </a:cubicBezTo>
                  <a:cubicBezTo>
                    <a:pt x="674" y="691"/>
                    <a:pt x="662" y="676"/>
                    <a:pt x="659" y="673"/>
                  </a:cubicBezTo>
                  <a:close/>
                  <a:moveTo>
                    <a:pt x="661" y="725"/>
                  </a:moveTo>
                  <a:cubicBezTo>
                    <a:pt x="656" y="714"/>
                    <a:pt x="650" y="705"/>
                    <a:pt x="643" y="696"/>
                  </a:cubicBezTo>
                  <a:cubicBezTo>
                    <a:pt x="646" y="696"/>
                    <a:pt x="650" y="696"/>
                    <a:pt x="653" y="694"/>
                  </a:cubicBezTo>
                  <a:cubicBezTo>
                    <a:pt x="658" y="691"/>
                    <a:pt x="661" y="687"/>
                    <a:pt x="660" y="682"/>
                  </a:cubicBezTo>
                  <a:cubicBezTo>
                    <a:pt x="664" y="690"/>
                    <a:pt x="665" y="704"/>
                    <a:pt x="661" y="725"/>
                  </a:cubicBezTo>
                  <a:close/>
                  <a:moveTo>
                    <a:pt x="629" y="681"/>
                  </a:moveTo>
                  <a:cubicBezTo>
                    <a:pt x="626" y="678"/>
                    <a:pt x="622" y="675"/>
                    <a:pt x="619" y="672"/>
                  </a:cubicBezTo>
                  <a:cubicBezTo>
                    <a:pt x="616" y="658"/>
                    <a:pt x="623" y="640"/>
                    <a:pt x="631" y="631"/>
                  </a:cubicBezTo>
                  <a:cubicBezTo>
                    <a:pt x="640" y="623"/>
                    <a:pt x="658" y="616"/>
                    <a:pt x="672" y="619"/>
                  </a:cubicBezTo>
                  <a:cubicBezTo>
                    <a:pt x="675" y="622"/>
                    <a:pt x="678" y="626"/>
                    <a:pt x="681" y="629"/>
                  </a:cubicBezTo>
                  <a:cubicBezTo>
                    <a:pt x="678" y="629"/>
                    <a:pt x="675" y="629"/>
                    <a:pt x="672" y="631"/>
                  </a:cubicBezTo>
                  <a:cubicBezTo>
                    <a:pt x="664" y="634"/>
                    <a:pt x="659" y="641"/>
                    <a:pt x="658" y="648"/>
                  </a:cubicBezTo>
                  <a:cubicBezTo>
                    <a:pt x="655" y="642"/>
                    <a:pt x="651" y="635"/>
                    <a:pt x="645" y="634"/>
                  </a:cubicBezTo>
                  <a:cubicBezTo>
                    <a:pt x="643" y="633"/>
                    <a:pt x="640" y="633"/>
                    <a:pt x="637" y="636"/>
                  </a:cubicBezTo>
                  <a:cubicBezTo>
                    <a:pt x="633" y="640"/>
                    <a:pt x="633" y="643"/>
                    <a:pt x="634" y="645"/>
                  </a:cubicBezTo>
                  <a:cubicBezTo>
                    <a:pt x="635" y="650"/>
                    <a:pt x="642" y="655"/>
                    <a:pt x="649" y="658"/>
                  </a:cubicBezTo>
                  <a:cubicBezTo>
                    <a:pt x="641" y="659"/>
                    <a:pt x="635" y="664"/>
                    <a:pt x="631" y="672"/>
                  </a:cubicBezTo>
                  <a:cubicBezTo>
                    <a:pt x="629" y="675"/>
                    <a:pt x="629" y="678"/>
                    <a:pt x="629" y="681"/>
                  </a:cubicBezTo>
                  <a:close/>
                  <a:moveTo>
                    <a:pt x="614" y="669"/>
                  </a:moveTo>
                  <a:cubicBezTo>
                    <a:pt x="613" y="667"/>
                    <a:pt x="611" y="666"/>
                    <a:pt x="608" y="664"/>
                  </a:cubicBezTo>
                  <a:cubicBezTo>
                    <a:pt x="606" y="652"/>
                    <a:pt x="612" y="636"/>
                    <a:pt x="624" y="624"/>
                  </a:cubicBezTo>
                  <a:cubicBezTo>
                    <a:pt x="624" y="624"/>
                    <a:pt x="624" y="624"/>
                    <a:pt x="624" y="624"/>
                  </a:cubicBezTo>
                  <a:cubicBezTo>
                    <a:pt x="624" y="624"/>
                    <a:pt x="624" y="624"/>
                    <a:pt x="624" y="624"/>
                  </a:cubicBezTo>
                  <a:cubicBezTo>
                    <a:pt x="624" y="624"/>
                    <a:pt x="624" y="624"/>
                    <a:pt x="624" y="624"/>
                  </a:cubicBezTo>
                  <a:cubicBezTo>
                    <a:pt x="636" y="612"/>
                    <a:pt x="652" y="606"/>
                    <a:pt x="665" y="608"/>
                  </a:cubicBezTo>
                  <a:cubicBezTo>
                    <a:pt x="666" y="610"/>
                    <a:pt x="667" y="612"/>
                    <a:pt x="669" y="614"/>
                  </a:cubicBezTo>
                  <a:cubicBezTo>
                    <a:pt x="654" y="613"/>
                    <a:pt x="637" y="620"/>
                    <a:pt x="629" y="628"/>
                  </a:cubicBezTo>
                  <a:cubicBezTo>
                    <a:pt x="629" y="628"/>
                    <a:pt x="629" y="628"/>
                    <a:pt x="629" y="628"/>
                  </a:cubicBezTo>
                  <a:cubicBezTo>
                    <a:pt x="629" y="628"/>
                    <a:pt x="629" y="628"/>
                    <a:pt x="629" y="628"/>
                  </a:cubicBezTo>
                  <a:cubicBezTo>
                    <a:pt x="629" y="628"/>
                    <a:pt x="629" y="628"/>
                    <a:pt x="629" y="628"/>
                  </a:cubicBezTo>
                  <a:cubicBezTo>
                    <a:pt x="629" y="628"/>
                    <a:pt x="629" y="628"/>
                    <a:pt x="629" y="628"/>
                  </a:cubicBezTo>
                  <a:cubicBezTo>
                    <a:pt x="620" y="637"/>
                    <a:pt x="613" y="654"/>
                    <a:pt x="614" y="669"/>
                  </a:cubicBezTo>
                  <a:close/>
                  <a:moveTo>
                    <a:pt x="604" y="662"/>
                  </a:moveTo>
                  <a:cubicBezTo>
                    <a:pt x="590" y="653"/>
                    <a:pt x="575" y="647"/>
                    <a:pt x="560" y="643"/>
                  </a:cubicBezTo>
                  <a:cubicBezTo>
                    <a:pt x="560" y="643"/>
                    <a:pt x="560" y="643"/>
                    <a:pt x="560" y="643"/>
                  </a:cubicBezTo>
                  <a:cubicBezTo>
                    <a:pt x="545" y="639"/>
                    <a:pt x="504" y="624"/>
                    <a:pt x="498" y="614"/>
                  </a:cubicBezTo>
                  <a:cubicBezTo>
                    <a:pt x="498" y="613"/>
                    <a:pt x="498" y="612"/>
                    <a:pt x="498" y="611"/>
                  </a:cubicBezTo>
                  <a:cubicBezTo>
                    <a:pt x="498" y="610"/>
                    <a:pt x="499" y="609"/>
                    <a:pt x="501" y="608"/>
                  </a:cubicBezTo>
                  <a:cubicBezTo>
                    <a:pt x="516" y="602"/>
                    <a:pt x="577" y="629"/>
                    <a:pt x="604" y="643"/>
                  </a:cubicBezTo>
                  <a:cubicBezTo>
                    <a:pt x="605" y="643"/>
                    <a:pt x="606" y="644"/>
                    <a:pt x="607" y="644"/>
                  </a:cubicBezTo>
                  <a:cubicBezTo>
                    <a:pt x="605" y="650"/>
                    <a:pt x="604" y="656"/>
                    <a:pt x="604" y="662"/>
                  </a:cubicBezTo>
                  <a:close/>
                  <a:moveTo>
                    <a:pt x="495" y="585"/>
                  </a:moveTo>
                  <a:cubicBezTo>
                    <a:pt x="488" y="578"/>
                    <a:pt x="489" y="568"/>
                    <a:pt x="492" y="561"/>
                  </a:cubicBezTo>
                  <a:cubicBezTo>
                    <a:pt x="496" y="554"/>
                    <a:pt x="503" y="548"/>
                    <a:pt x="513" y="549"/>
                  </a:cubicBezTo>
                  <a:cubicBezTo>
                    <a:pt x="513" y="550"/>
                    <a:pt x="514" y="549"/>
                    <a:pt x="514" y="549"/>
                  </a:cubicBezTo>
                  <a:cubicBezTo>
                    <a:pt x="515" y="548"/>
                    <a:pt x="515" y="547"/>
                    <a:pt x="515" y="547"/>
                  </a:cubicBezTo>
                  <a:cubicBezTo>
                    <a:pt x="507" y="532"/>
                    <a:pt x="517" y="521"/>
                    <a:pt x="519" y="519"/>
                  </a:cubicBezTo>
                  <a:cubicBezTo>
                    <a:pt x="519" y="519"/>
                    <a:pt x="519" y="519"/>
                    <a:pt x="519" y="519"/>
                  </a:cubicBezTo>
                  <a:cubicBezTo>
                    <a:pt x="519" y="519"/>
                    <a:pt x="519" y="519"/>
                    <a:pt x="519" y="519"/>
                  </a:cubicBezTo>
                  <a:cubicBezTo>
                    <a:pt x="521" y="517"/>
                    <a:pt x="533" y="506"/>
                    <a:pt x="547" y="514"/>
                  </a:cubicBezTo>
                  <a:cubicBezTo>
                    <a:pt x="548" y="515"/>
                    <a:pt x="548" y="515"/>
                    <a:pt x="549" y="514"/>
                  </a:cubicBezTo>
                  <a:cubicBezTo>
                    <a:pt x="550" y="514"/>
                    <a:pt x="550" y="513"/>
                    <a:pt x="550" y="512"/>
                  </a:cubicBezTo>
                  <a:cubicBezTo>
                    <a:pt x="548" y="503"/>
                    <a:pt x="555" y="495"/>
                    <a:pt x="562" y="492"/>
                  </a:cubicBezTo>
                  <a:cubicBezTo>
                    <a:pt x="568" y="488"/>
                    <a:pt x="578" y="487"/>
                    <a:pt x="586" y="495"/>
                  </a:cubicBezTo>
                  <a:cubicBezTo>
                    <a:pt x="586" y="496"/>
                    <a:pt x="587" y="496"/>
                    <a:pt x="587" y="496"/>
                  </a:cubicBezTo>
                  <a:cubicBezTo>
                    <a:pt x="588" y="496"/>
                    <a:pt x="589" y="495"/>
                    <a:pt x="589" y="495"/>
                  </a:cubicBezTo>
                  <a:cubicBezTo>
                    <a:pt x="593" y="485"/>
                    <a:pt x="602" y="479"/>
                    <a:pt x="611" y="478"/>
                  </a:cubicBezTo>
                  <a:cubicBezTo>
                    <a:pt x="619" y="478"/>
                    <a:pt x="635" y="480"/>
                    <a:pt x="650" y="503"/>
                  </a:cubicBezTo>
                  <a:cubicBezTo>
                    <a:pt x="644" y="513"/>
                    <a:pt x="641" y="525"/>
                    <a:pt x="641" y="538"/>
                  </a:cubicBezTo>
                  <a:cubicBezTo>
                    <a:pt x="641" y="539"/>
                    <a:pt x="641" y="539"/>
                    <a:pt x="641" y="540"/>
                  </a:cubicBezTo>
                  <a:cubicBezTo>
                    <a:pt x="635" y="523"/>
                    <a:pt x="625" y="499"/>
                    <a:pt x="616" y="495"/>
                  </a:cubicBezTo>
                  <a:cubicBezTo>
                    <a:pt x="614" y="494"/>
                    <a:pt x="612" y="493"/>
                    <a:pt x="610" y="494"/>
                  </a:cubicBezTo>
                  <a:cubicBezTo>
                    <a:pt x="608" y="495"/>
                    <a:pt x="606" y="496"/>
                    <a:pt x="605" y="499"/>
                  </a:cubicBezTo>
                  <a:cubicBezTo>
                    <a:pt x="601" y="509"/>
                    <a:pt x="609" y="536"/>
                    <a:pt x="619" y="560"/>
                  </a:cubicBezTo>
                  <a:cubicBezTo>
                    <a:pt x="605" y="536"/>
                    <a:pt x="588" y="512"/>
                    <a:pt x="576" y="509"/>
                  </a:cubicBezTo>
                  <a:cubicBezTo>
                    <a:pt x="574" y="508"/>
                    <a:pt x="571" y="508"/>
                    <a:pt x="569" y="509"/>
                  </a:cubicBezTo>
                  <a:cubicBezTo>
                    <a:pt x="567" y="510"/>
                    <a:pt x="566" y="512"/>
                    <a:pt x="565" y="515"/>
                  </a:cubicBezTo>
                  <a:cubicBezTo>
                    <a:pt x="563" y="525"/>
                    <a:pt x="577" y="548"/>
                    <a:pt x="592" y="570"/>
                  </a:cubicBezTo>
                  <a:cubicBezTo>
                    <a:pt x="573" y="550"/>
                    <a:pt x="551" y="531"/>
                    <a:pt x="539" y="530"/>
                  </a:cubicBezTo>
                  <a:cubicBezTo>
                    <a:pt x="537" y="530"/>
                    <a:pt x="534" y="531"/>
                    <a:pt x="533" y="532"/>
                  </a:cubicBezTo>
                  <a:cubicBezTo>
                    <a:pt x="531" y="534"/>
                    <a:pt x="530" y="536"/>
                    <a:pt x="530" y="539"/>
                  </a:cubicBezTo>
                  <a:cubicBezTo>
                    <a:pt x="531" y="551"/>
                    <a:pt x="550" y="573"/>
                    <a:pt x="570" y="592"/>
                  </a:cubicBezTo>
                  <a:cubicBezTo>
                    <a:pt x="549" y="577"/>
                    <a:pt x="526" y="563"/>
                    <a:pt x="515" y="565"/>
                  </a:cubicBezTo>
                  <a:cubicBezTo>
                    <a:pt x="512" y="565"/>
                    <a:pt x="511" y="567"/>
                    <a:pt x="509" y="569"/>
                  </a:cubicBezTo>
                  <a:cubicBezTo>
                    <a:pt x="508" y="571"/>
                    <a:pt x="508" y="573"/>
                    <a:pt x="509" y="576"/>
                  </a:cubicBezTo>
                  <a:cubicBezTo>
                    <a:pt x="512" y="588"/>
                    <a:pt x="537" y="605"/>
                    <a:pt x="560" y="619"/>
                  </a:cubicBezTo>
                  <a:cubicBezTo>
                    <a:pt x="536" y="609"/>
                    <a:pt x="509" y="600"/>
                    <a:pt x="499" y="605"/>
                  </a:cubicBezTo>
                  <a:cubicBezTo>
                    <a:pt x="497" y="606"/>
                    <a:pt x="495" y="607"/>
                    <a:pt x="494" y="610"/>
                  </a:cubicBezTo>
                  <a:cubicBezTo>
                    <a:pt x="494" y="611"/>
                    <a:pt x="494" y="613"/>
                    <a:pt x="495" y="615"/>
                  </a:cubicBezTo>
                  <a:cubicBezTo>
                    <a:pt x="500" y="624"/>
                    <a:pt x="523" y="634"/>
                    <a:pt x="540" y="641"/>
                  </a:cubicBezTo>
                  <a:cubicBezTo>
                    <a:pt x="540" y="641"/>
                    <a:pt x="539" y="641"/>
                    <a:pt x="538" y="641"/>
                  </a:cubicBezTo>
                  <a:cubicBezTo>
                    <a:pt x="525" y="640"/>
                    <a:pt x="513" y="644"/>
                    <a:pt x="503" y="649"/>
                  </a:cubicBezTo>
                  <a:cubicBezTo>
                    <a:pt x="480" y="635"/>
                    <a:pt x="478" y="619"/>
                    <a:pt x="479" y="611"/>
                  </a:cubicBezTo>
                  <a:cubicBezTo>
                    <a:pt x="479" y="601"/>
                    <a:pt x="486" y="593"/>
                    <a:pt x="495" y="589"/>
                  </a:cubicBezTo>
                  <a:cubicBezTo>
                    <a:pt x="495" y="588"/>
                    <a:pt x="496" y="588"/>
                    <a:pt x="496" y="587"/>
                  </a:cubicBezTo>
                  <a:cubicBezTo>
                    <a:pt x="496" y="587"/>
                    <a:pt x="496" y="586"/>
                    <a:pt x="495" y="585"/>
                  </a:cubicBezTo>
                  <a:close/>
                  <a:moveTo>
                    <a:pt x="624" y="606"/>
                  </a:moveTo>
                  <a:cubicBezTo>
                    <a:pt x="603" y="580"/>
                    <a:pt x="566" y="531"/>
                    <a:pt x="569" y="515"/>
                  </a:cubicBezTo>
                  <a:cubicBezTo>
                    <a:pt x="569" y="514"/>
                    <a:pt x="570" y="513"/>
                    <a:pt x="571" y="512"/>
                  </a:cubicBezTo>
                  <a:cubicBezTo>
                    <a:pt x="572" y="512"/>
                    <a:pt x="573" y="512"/>
                    <a:pt x="575" y="512"/>
                  </a:cubicBezTo>
                  <a:cubicBezTo>
                    <a:pt x="595" y="518"/>
                    <a:pt x="633" y="592"/>
                    <a:pt x="640" y="607"/>
                  </a:cubicBezTo>
                  <a:cubicBezTo>
                    <a:pt x="640" y="607"/>
                    <a:pt x="641" y="608"/>
                    <a:pt x="641" y="608"/>
                  </a:cubicBezTo>
                  <a:cubicBezTo>
                    <a:pt x="637" y="609"/>
                    <a:pt x="634" y="611"/>
                    <a:pt x="630" y="614"/>
                  </a:cubicBezTo>
                  <a:cubicBezTo>
                    <a:pt x="629" y="612"/>
                    <a:pt x="627" y="610"/>
                    <a:pt x="624" y="606"/>
                  </a:cubicBezTo>
                  <a:close/>
                  <a:moveTo>
                    <a:pt x="627" y="616"/>
                  </a:moveTo>
                  <a:cubicBezTo>
                    <a:pt x="625" y="618"/>
                    <a:pt x="623" y="619"/>
                    <a:pt x="621" y="621"/>
                  </a:cubicBezTo>
                  <a:cubicBezTo>
                    <a:pt x="621" y="621"/>
                    <a:pt x="621" y="621"/>
                    <a:pt x="621" y="621"/>
                  </a:cubicBezTo>
                  <a:cubicBezTo>
                    <a:pt x="621" y="621"/>
                    <a:pt x="621" y="621"/>
                    <a:pt x="621" y="621"/>
                  </a:cubicBezTo>
                  <a:cubicBezTo>
                    <a:pt x="621" y="621"/>
                    <a:pt x="621" y="621"/>
                    <a:pt x="621" y="621"/>
                  </a:cubicBezTo>
                  <a:cubicBezTo>
                    <a:pt x="620" y="623"/>
                    <a:pt x="618" y="625"/>
                    <a:pt x="616" y="627"/>
                  </a:cubicBezTo>
                  <a:cubicBezTo>
                    <a:pt x="615" y="626"/>
                    <a:pt x="612" y="623"/>
                    <a:pt x="608" y="620"/>
                  </a:cubicBezTo>
                  <a:cubicBezTo>
                    <a:pt x="579" y="596"/>
                    <a:pt x="535" y="555"/>
                    <a:pt x="534" y="539"/>
                  </a:cubicBezTo>
                  <a:cubicBezTo>
                    <a:pt x="534" y="537"/>
                    <a:pt x="534" y="536"/>
                    <a:pt x="535" y="535"/>
                  </a:cubicBezTo>
                  <a:cubicBezTo>
                    <a:pt x="536" y="534"/>
                    <a:pt x="538" y="534"/>
                    <a:pt x="539" y="534"/>
                  </a:cubicBezTo>
                  <a:cubicBezTo>
                    <a:pt x="556" y="535"/>
                    <a:pt x="596" y="578"/>
                    <a:pt x="621" y="608"/>
                  </a:cubicBezTo>
                  <a:cubicBezTo>
                    <a:pt x="624" y="612"/>
                    <a:pt x="626" y="614"/>
                    <a:pt x="627" y="616"/>
                  </a:cubicBezTo>
                  <a:close/>
                  <a:moveTo>
                    <a:pt x="608" y="500"/>
                  </a:moveTo>
                  <a:cubicBezTo>
                    <a:pt x="609" y="499"/>
                    <a:pt x="610" y="498"/>
                    <a:pt x="611" y="498"/>
                  </a:cubicBezTo>
                  <a:cubicBezTo>
                    <a:pt x="612" y="497"/>
                    <a:pt x="613" y="497"/>
                    <a:pt x="614" y="498"/>
                  </a:cubicBezTo>
                  <a:cubicBezTo>
                    <a:pt x="625" y="504"/>
                    <a:pt x="639" y="545"/>
                    <a:pt x="643" y="560"/>
                  </a:cubicBezTo>
                  <a:cubicBezTo>
                    <a:pt x="643" y="560"/>
                    <a:pt x="643" y="560"/>
                    <a:pt x="643" y="560"/>
                  </a:cubicBezTo>
                  <a:cubicBezTo>
                    <a:pt x="647" y="575"/>
                    <a:pt x="653" y="590"/>
                    <a:pt x="662" y="604"/>
                  </a:cubicBezTo>
                  <a:cubicBezTo>
                    <a:pt x="656" y="604"/>
                    <a:pt x="650" y="604"/>
                    <a:pt x="644" y="607"/>
                  </a:cubicBezTo>
                  <a:cubicBezTo>
                    <a:pt x="644" y="606"/>
                    <a:pt x="644" y="605"/>
                    <a:pt x="643" y="603"/>
                  </a:cubicBezTo>
                  <a:cubicBezTo>
                    <a:pt x="629" y="576"/>
                    <a:pt x="602" y="515"/>
                    <a:pt x="608" y="500"/>
                  </a:cubicBezTo>
                  <a:close/>
                  <a:moveTo>
                    <a:pt x="513" y="575"/>
                  </a:moveTo>
                  <a:cubicBezTo>
                    <a:pt x="512" y="573"/>
                    <a:pt x="512" y="572"/>
                    <a:pt x="513" y="571"/>
                  </a:cubicBezTo>
                  <a:cubicBezTo>
                    <a:pt x="513" y="570"/>
                    <a:pt x="514" y="569"/>
                    <a:pt x="516" y="569"/>
                  </a:cubicBezTo>
                  <a:cubicBezTo>
                    <a:pt x="531" y="566"/>
                    <a:pt x="580" y="603"/>
                    <a:pt x="607" y="624"/>
                  </a:cubicBezTo>
                  <a:cubicBezTo>
                    <a:pt x="610" y="627"/>
                    <a:pt x="612" y="629"/>
                    <a:pt x="614" y="630"/>
                  </a:cubicBezTo>
                  <a:cubicBezTo>
                    <a:pt x="612" y="633"/>
                    <a:pt x="610" y="637"/>
                    <a:pt x="608" y="640"/>
                  </a:cubicBezTo>
                  <a:cubicBezTo>
                    <a:pt x="608" y="640"/>
                    <a:pt x="607" y="640"/>
                    <a:pt x="607" y="640"/>
                  </a:cubicBezTo>
                  <a:cubicBezTo>
                    <a:pt x="592" y="632"/>
                    <a:pt x="519" y="594"/>
                    <a:pt x="513" y="575"/>
                  </a:cubicBezTo>
                  <a:close/>
                  <a:moveTo>
                    <a:pt x="696" y="643"/>
                  </a:moveTo>
                  <a:cubicBezTo>
                    <a:pt x="705" y="650"/>
                    <a:pt x="715" y="656"/>
                    <a:pt x="725" y="661"/>
                  </a:cubicBezTo>
                  <a:cubicBezTo>
                    <a:pt x="704" y="665"/>
                    <a:pt x="690" y="664"/>
                    <a:pt x="682" y="660"/>
                  </a:cubicBezTo>
                  <a:cubicBezTo>
                    <a:pt x="687" y="660"/>
                    <a:pt x="692" y="658"/>
                    <a:pt x="694" y="653"/>
                  </a:cubicBezTo>
                  <a:cubicBezTo>
                    <a:pt x="696" y="650"/>
                    <a:pt x="697" y="646"/>
                    <a:pt x="696" y="643"/>
                  </a:cubicBezTo>
                  <a:close/>
                  <a:moveTo>
                    <a:pt x="691" y="651"/>
                  </a:moveTo>
                  <a:cubicBezTo>
                    <a:pt x="688" y="656"/>
                    <a:pt x="683" y="657"/>
                    <a:pt x="680" y="656"/>
                  </a:cubicBezTo>
                  <a:cubicBezTo>
                    <a:pt x="676" y="655"/>
                    <a:pt x="674" y="652"/>
                    <a:pt x="674" y="648"/>
                  </a:cubicBezTo>
                  <a:cubicBezTo>
                    <a:pt x="674" y="647"/>
                    <a:pt x="673" y="647"/>
                    <a:pt x="672" y="646"/>
                  </a:cubicBezTo>
                  <a:cubicBezTo>
                    <a:pt x="671" y="646"/>
                    <a:pt x="671" y="647"/>
                    <a:pt x="670" y="648"/>
                  </a:cubicBezTo>
                  <a:cubicBezTo>
                    <a:pt x="669" y="651"/>
                    <a:pt x="670" y="655"/>
                    <a:pt x="673" y="659"/>
                  </a:cubicBezTo>
                  <a:cubicBezTo>
                    <a:pt x="677" y="662"/>
                    <a:pt x="691" y="673"/>
                    <a:pt x="731" y="663"/>
                  </a:cubicBezTo>
                  <a:cubicBezTo>
                    <a:pt x="733" y="664"/>
                    <a:pt x="736" y="665"/>
                    <a:pt x="739" y="666"/>
                  </a:cubicBezTo>
                  <a:cubicBezTo>
                    <a:pt x="698" y="683"/>
                    <a:pt x="671" y="674"/>
                    <a:pt x="664" y="659"/>
                  </a:cubicBezTo>
                  <a:cubicBezTo>
                    <a:pt x="660" y="649"/>
                    <a:pt x="663" y="639"/>
                    <a:pt x="674" y="634"/>
                  </a:cubicBezTo>
                  <a:cubicBezTo>
                    <a:pt x="680" y="631"/>
                    <a:pt x="686" y="634"/>
                    <a:pt x="689" y="637"/>
                  </a:cubicBezTo>
                  <a:cubicBezTo>
                    <a:pt x="692" y="640"/>
                    <a:pt x="694" y="646"/>
                    <a:pt x="691" y="651"/>
                  </a:cubicBezTo>
                  <a:close/>
                  <a:moveTo>
                    <a:pt x="726" y="675"/>
                  </a:moveTo>
                  <a:cubicBezTo>
                    <a:pt x="717" y="680"/>
                    <a:pt x="707" y="687"/>
                    <a:pt x="697" y="697"/>
                  </a:cubicBezTo>
                  <a:cubicBezTo>
                    <a:pt x="697" y="697"/>
                    <a:pt x="697" y="697"/>
                    <a:pt x="697" y="697"/>
                  </a:cubicBezTo>
                  <a:cubicBezTo>
                    <a:pt x="697" y="697"/>
                    <a:pt x="697" y="697"/>
                    <a:pt x="697" y="697"/>
                  </a:cubicBezTo>
                  <a:cubicBezTo>
                    <a:pt x="687" y="707"/>
                    <a:pt x="680" y="716"/>
                    <a:pt x="675" y="726"/>
                  </a:cubicBezTo>
                  <a:cubicBezTo>
                    <a:pt x="682" y="703"/>
                    <a:pt x="680" y="685"/>
                    <a:pt x="674" y="674"/>
                  </a:cubicBezTo>
                  <a:cubicBezTo>
                    <a:pt x="686" y="680"/>
                    <a:pt x="703" y="681"/>
                    <a:pt x="726" y="675"/>
                  </a:cubicBezTo>
                  <a:close/>
                  <a:moveTo>
                    <a:pt x="658" y="658"/>
                  </a:moveTo>
                  <a:cubicBezTo>
                    <a:pt x="651" y="655"/>
                    <a:pt x="639" y="650"/>
                    <a:pt x="638" y="644"/>
                  </a:cubicBezTo>
                  <a:cubicBezTo>
                    <a:pt x="637" y="643"/>
                    <a:pt x="638" y="641"/>
                    <a:pt x="640" y="639"/>
                  </a:cubicBezTo>
                  <a:cubicBezTo>
                    <a:pt x="641" y="638"/>
                    <a:pt x="643" y="637"/>
                    <a:pt x="644" y="637"/>
                  </a:cubicBezTo>
                  <a:cubicBezTo>
                    <a:pt x="650" y="639"/>
                    <a:pt x="656" y="651"/>
                    <a:pt x="658" y="658"/>
                  </a:cubicBezTo>
                  <a:close/>
                  <a:moveTo>
                    <a:pt x="658" y="534"/>
                  </a:moveTo>
                  <a:cubicBezTo>
                    <a:pt x="654" y="531"/>
                    <a:pt x="654" y="531"/>
                    <a:pt x="654" y="531"/>
                  </a:cubicBezTo>
                  <a:cubicBezTo>
                    <a:pt x="655" y="527"/>
                    <a:pt x="656" y="523"/>
                    <a:pt x="657" y="518"/>
                  </a:cubicBezTo>
                  <a:cubicBezTo>
                    <a:pt x="657" y="524"/>
                    <a:pt x="657" y="529"/>
                    <a:pt x="658" y="534"/>
                  </a:cubicBezTo>
                  <a:close/>
                  <a:moveTo>
                    <a:pt x="659" y="540"/>
                  </a:moveTo>
                  <a:cubicBezTo>
                    <a:pt x="660" y="543"/>
                    <a:pt x="661" y="546"/>
                    <a:pt x="662" y="549"/>
                  </a:cubicBezTo>
                  <a:cubicBezTo>
                    <a:pt x="654" y="545"/>
                    <a:pt x="654" y="545"/>
                    <a:pt x="654" y="545"/>
                  </a:cubicBezTo>
                  <a:cubicBezTo>
                    <a:pt x="654" y="542"/>
                    <a:pt x="654" y="539"/>
                    <a:pt x="654" y="536"/>
                  </a:cubicBezTo>
                  <a:lnTo>
                    <a:pt x="659" y="540"/>
                  </a:lnTo>
                  <a:close/>
                  <a:moveTo>
                    <a:pt x="776" y="637"/>
                  </a:moveTo>
                  <a:cubicBezTo>
                    <a:pt x="774" y="635"/>
                    <a:pt x="771" y="633"/>
                    <a:pt x="769" y="631"/>
                  </a:cubicBezTo>
                  <a:cubicBezTo>
                    <a:pt x="781" y="606"/>
                    <a:pt x="781" y="606"/>
                    <a:pt x="781" y="606"/>
                  </a:cubicBezTo>
                  <a:cubicBezTo>
                    <a:pt x="782" y="610"/>
                    <a:pt x="784" y="613"/>
                    <a:pt x="786" y="617"/>
                  </a:cubicBezTo>
                  <a:lnTo>
                    <a:pt x="776" y="637"/>
                  </a:lnTo>
                  <a:close/>
                  <a:moveTo>
                    <a:pt x="788" y="622"/>
                  </a:moveTo>
                  <a:cubicBezTo>
                    <a:pt x="788" y="623"/>
                    <a:pt x="788" y="624"/>
                    <a:pt x="789" y="625"/>
                  </a:cubicBezTo>
                  <a:cubicBezTo>
                    <a:pt x="784" y="631"/>
                    <a:pt x="782" y="637"/>
                    <a:pt x="780" y="642"/>
                  </a:cubicBezTo>
                  <a:cubicBezTo>
                    <a:pt x="779" y="642"/>
                    <a:pt x="779" y="641"/>
                    <a:pt x="778" y="640"/>
                  </a:cubicBezTo>
                  <a:lnTo>
                    <a:pt x="788" y="622"/>
                  </a:lnTo>
                  <a:close/>
                  <a:moveTo>
                    <a:pt x="766" y="628"/>
                  </a:moveTo>
                  <a:cubicBezTo>
                    <a:pt x="764" y="626"/>
                    <a:pt x="763" y="624"/>
                    <a:pt x="761" y="623"/>
                  </a:cubicBezTo>
                  <a:cubicBezTo>
                    <a:pt x="773" y="594"/>
                    <a:pt x="773" y="594"/>
                    <a:pt x="773" y="594"/>
                  </a:cubicBezTo>
                  <a:cubicBezTo>
                    <a:pt x="775" y="597"/>
                    <a:pt x="777" y="599"/>
                    <a:pt x="778" y="602"/>
                  </a:cubicBezTo>
                  <a:lnTo>
                    <a:pt x="766" y="628"/>
                  </a:lnTo>
                  <a:close/>
                  <a:moveTo>
                    <a:pt x="757" y="620"/>
                  </a:moveTo>
                  <a:cubicBezTo>
                    <a:pt x="755" y="618"/>
                    <a:pt x="753" y="616"/>
                    <a:pt x="750" y="614"/>
                  </a:cubicBezTo>
                  <a:cubicBezTo>
                    <a:pt x="763" y="583"/>
                    <a:pt x="763" y="583"/>
                    <a:pt x="763" y="583"/>
                  </a:cubicBezTo>
                  <a:cubicBezTo>
                    <a:pt x="766" y="586"/>
                    <a:pt x="768" y="588"/>
                    <a:pt x="770" y="591"/>
                  </a:cubicBezTo>
                  <a:lnTo>
                    <a:pt x="757" y="620"/>
                  </a:lnTo>
                  <a:close/>
                  <a:moveTo>
                    <a:pt x="747" y="612"/>
                  </a:moveTo>
                  <a:cubicBezTo>
                    <a:pt x="745" y="610"/>
                    <a:pt x="742" y="608"/>
                    <a:pt x="740" y="606"/>
                  </a:cubicBezTo>
                  <a:cubicBezTo>
                    <a:pt x="751" y="573"/>
                    <a:pt x="751" y="573"/>
                    <a:pt x="751" y="573"/>
                  </a:cubicBezTo>
                  <a:cubicBezTo>
                    <a:pt x="754" y="575"/>
                    <a:pt x="757" y="578"/>
                    <a:pt x="760" y="580"/>
                  </a:cubicBezTo>
                  <a:lnTo>
                    <a:pt x="747" y="612"/>
                  </a:lnTo>
                  <a:close/>
                  <a:moveTo>
                    <a:pt x="737" y="604"/>
                  </a:moveTo>
                  <a:cubicBezTo>
                    <a:pt x="734" y="602"/>
                    <a:pt x="731" y="600"/>
                    <a:pt x="729" y="598"/>
                  </a:cubicBezTo>
                  <a:cubicBezTo>
                    <a:pt x="739" y="566"/>
                    <a:pt x="739" y="566"/>
                    <a:pt x="739" y="566"/>
                  </a:cubicBezTo>
                  <a:cubicBezTo>
                    <a:pt x="742" y="567"/>
                    <a:pt x="745" y="569"/>
                    <a:pt x="748" y="571"/>
                  </a:cubicBezTo>
                  <a:lnTo>
                    <a:pt x="737" y="604"/>
                  </a:lnTo>
                  <a:close/>
                  <a:moveTo>
                    <a:pt x="725" y="596"/>
                  </a:moveTo>
                  <a:cubicBezTo>
                    <a:pt x="722" y="593"/>
                    <a:pt x="719" y="591"/>
                    <a:pt x="716" y="589"/>
                  </a:cubicBezTo>
                  <a:cubicBezTo>
                    <a:pt x="726" y="559"/>
                    <a:pt x="726" y="559"/>
                    <a:pt x="726" y="559"/>
                  </a:cubicBezTo>
                  <a:cubicBezTo>
                    <a:pt x="729" y="560"/>
                    <a:pt x="733" y="562"/>
                    <a:pt x="736" y="564"/>
                  </a:cubicBezTo>
                  <a:lnTo>
                    <a:pt x="725" y="596"/>
                  </a:lnTo>
                  <a:close/>
                  <a:moveTo>
                    <a:pt x="713" y="587"/>
                  </a:moveTo>
                  <a:cubicBezTo>
                    <a:pt x="710" y="584"/>
                    <a:pt x="707" y="582"/>
                    <a:pt x="704" y="580"/>
                  </a:cubicBezTo>
                  <a:cubicBezTo>
                    <a:pt x="713" y="553"/>
                    <a:pt x="713" y="553"/>
                    <a:pt x="713" y="553"/>
                  </a:cubicBezTo>
                  <a:cubicBezTo>
                    <a:pt x="716" y="554"/>
                    <a:pt x="719" y="556"/>
                    <a:pt x="722" y="557"/>
                  </a:cubicBezTo>
                  <a:lnTo>
                    <a:pt x="713" y="587"/>
                  </a:lnTo>
                  <a:close/>
                  <a:moveTo>
                    <a:pt x="701" y="577"/>
                  </a:moveTo>
                  <a:cubicBezTo>
                    <a:pt x="698" y="575"/>
                    <a:pt x="695" y="573"/>
                    <a:pt x="693" y="571"/>
                  </a:cubicBezTo>
                  <a:cubicBezTo>
                    <a:pt x="702" y="548"/>
                    <a:pt x="702" y="548"/>
                    <a:pt x="702" y="548"/>
                  </a:cubicBezTo>
                  <a:cubicBezTo>
                    <a:pt x="703" y="549"/>
                    <a:pt x="705" y="550"/>
                    <a:pt x="706" y="550"/>
                  </a:cubicBezTo>
                  <a:cubicBezTo>
                    <a:pt x="707" y="551"/>
                    <a:pt x="708" y="551"/>
                    <a:pt x="709" y="552"/>
                  </a:cubicBezTo>
                  <a:lnTo>
                    <a:pt x="701" y="577"/>
                  </a:lnTo>
                  <a:close/>
                  <a:moveTo>
                    <a:pt x="690" y="568"/>
                  </a:moveTo>
                  <a:cubicBezTo>
                    <a:pt x="687" y="566"/>
                    <a:pt x="685" y="563"/>
                    <a:pt x="683" y="561"/>
                  </a:cubicBezTo>
                  <a:cubicBezTo>
                    <a:pt x="690" y="543"/>
                    <a:pt x="690" y="543"/>
                    <a:pt x="690" y="543"/>
                  </a:cubicBezTo>
                  <a:cubicBezTo>
                    <a:pt x="693" y="545"/>
                    <a:pt x="695" y="546"/>
                    <a:pt x="698" y="547"/>
                  </a:cubicBezTo>
                  <a:lnTo>
                    <a:pt x="690" y="568"/>
                  </a:lnTo>
                  <a:close/>
                  <a:moveTo>
                    <a:pt x="680" y="558"/>
                  </a:moveTo>
                  <a:cubicBezTo>
                    <a:pt x="678" y="555"/>
                    <a:pt x="676" y="553"/>
                    <a:pt x="674" y="550"/>
                  </a:cubicBezTo>
                  <a:cubicBezTo>
                    <a:pt x="679" y="538"/>
                    <a:pt x="679" y="538"/>
                    <a:pt x="679" y="538"/>
                  </a:cubicBezTo>
                  <a:cubicBezTo>
                    <a:pt x="682" y="539"/>
                    <a:pt x="684" y="540"/>
                    <a:pt x="687" y="542"/>
                  </a:cubicBezTo>
                  <a:lnTo>
                    <a:pt x="680" y="558"/>
                  </a:lnTo>
                  <a:close/>
                  <a:moveTo>
                    <a:pt x="671" y="546"/>
                  </a:moveTo>
                  <a:cubicBezTo>
                    <a:pt x="670" y="544"/>
                    <a:pt x="668" y="541"/>
                    <a:pt x="667" y="538"/>
                  </a:cubicBezTo>
                  <a:cubicBezTo>
                    <a:pt x="671" y="531"/>
                    <a:pt x="671" y="531"/>
                    <a:pt x="671" y="531"/>
                  </a:cubicBezTo>
                  <a:cubicBezTo>
                    <a:pt x="672" y="533"/>
                    <a:pt x="674" y="534"/>
                    <a:pt x="676" y="535"/>
                  </a:cubicBezTo>
                  <a:lnTo>
                    <a:pt x="671" y="546"/>
                  </a:lnTo>
                  <a:close/>
                  <a:moveTo>
                    <a:pt x="665" y="533"/>
                  </a:moveTo>
                  <a:cubicBezTo>
                    <a:pt x="664" y="529"/>
                    <a:pt x="663" y="524"/>
                    <a:pt x="663" y="520"/>
                  </a:cubicBezTo>
                  <a:cubicBezTo>
                    <a:pt x="664" y="523"/>
                    <a:pt x="666" y="526"/>
                    <a:pt x="668" y="528"/>
                  </a:cubicBezTo>
                  <a:lnTo>
                    <a:pt x="665" y="533"/>
                  </a:lnTo>
                  <a:close/>
                  <a:moveTo>
                    <a:pt x="723" y="599"/>
                  </a:moveTo>
                  <a:cubicBezTo>
                    <a:pt x="743" y="613"/>
                    <a:pt x="764" y="628"/>
                    <a:pt x="779" y="647"/>
                  </a:cubicBezTo>
                  <a:cubicBezTo>
                    <a:pt x="778" y="648"/>
                    <a:pt x="778" y="649"/>
                    <a:pt x="778" y="649"/>
                  </a:cubicBezTo>
                  <a:cubicBezTo>
                    <a:pt x="763" y="634"/>
                    <a:pt x="745" y="621"/>
                    <a:pt x="728" y="609"/>
                  </a:cubicBezTo>
                  <a:cubicBezTo>
                    <a:pt x="697" y="587"/>
                    <a:pt x="668" y="565"/>
                    <a:pt x="662" y="536"/>
                  </a:cubicBezTo>
                  <a:cubicBezTo>
                    <a:pt x="671" y="562"/>
                    <a:pt x="696" y="580"/>
                    <a:pt x="723" y="599"/>
                  </a:cubicBezTo>
                  <a:close/>
                  <a:moveTo>
                    <a:pt x="665" y="555"/>
                  </a:moveTo>
                  <a:cubicBezTo>
                    <a:pt x="667" y="558"/>
                    <a:pt x="668" y="561"/>
                    <a:pt x="670" y="563"/>
                  </a:cubicBezTo>
                  <a:cubicBezTo>
                    <a:pt x="656" y="560"/>
                    <a:pt x="656" y="560"/>
                    <a:pt x="656" y="560"/>
                  </a:cubicBezTo>
                  <a:cubicBezTo>
                    <a:pt x="655" y="556"/>
                    <a:pt x="655" y="553"/>
                    <a:pt x="654" y="549"/>
                  </a:cubicBezTo>
                  <a:lnTo>
                    <a:pt x="665" y="555"/>
                  </a:lnTo>
                  <a:close/>
                  <a:moveTo>
                    <a:pt x="674" y="568"/>
                  </a:moveTo>
                  <a:cubicBezTo>
                    <a:pt x="676" y="570"/>
                    <a:pt x="678" y="573"/>
                    <a:pt x="680" y="575"/>
                  </a:cubicBezTo>
                  <a:cubicBezTo>
                    <a:pt x="661" y="573"/>
                    <a:pt x="661" y="573"/>
                    <a:pt x="661" y="573"/>
                  </a:cubicBezTo>
                  <a:cubicBezTo>
                    <a:pt x="659" y="570"/>
                    <a:pt x="658" y="567"/>
                    <a:pt x="657" y="564"/>
                  </a:cubicBezTo>
                  <a:lnTo>
                    <a:pt x="674" y="568"/>
                  </a:lnTo>
                  <a:close/>
                  <a:moveTo>
                    <a:pt x="684" y="579"/>
                  </a:moveTo>
                  <a:cubicBezTo>
                    <a:pt x="687" y="581"/>
                    <a:pt x="689" y="584"/>
                    <a:pt x="692" y="586"/>
                  </a:cubicBezTo>
                  <a:cubicBezTo>
                    <a:pt x="668" y="588"/>
                    <a:pt x="668" y="588"/>
                    <a:pt x="668" y="588"/>
                  </a:cubicBezTo>
                  <a:cubicBezTo>
                    <a:pt x="666" y="585"/>
                    <a:pt x="664" y="581"/>
                    <a:pt x="662" y="577"/>
                  </a:cubicBezTo>
                  <a:lnTo>
                    <a:pt x="684" y="579"/>
                  </a:lnTo>
                  <a:close/>
                  <a:moveTo>
                    <a:pt x="696" y="589"/>
                  </a:moveTo>
                  <a:cubicBezTo>
                    <a:pt x="698" y="591"/>
                    <a:pt x="701" y="594"/>
                    <a:pt x="704" y="596"/>
                  </a:cubicBezTo>
                  <a:cubicBezTo>
                    <a:pt x="677" y="602"/>
                    <a:pt x="677" y="602"/>
                    <a:pt x="677" y="602"/>
                  </a:cubicBezTo>
                  <a:cubicBezTo>
                    <a:pt x="674" y="599"/>
                    <a:pt x="672" y="595"/>
                    <a:pt x="670" y="592"/>
                  </a:cubicBezTo>
                  <a:lnTo>
                    <a:pt x="696" y="589"/>
                  </a:lnTo>
                  <a:close/>
                  <a:moveTo>
                    <a:pt x="708" y="599"/>
                  </a:moveTo>
                  <a:cubicBezTo>
                    <a:pt x="711" y="601"/>
                    <a:pt x="713" y="603"/>
                    <a:pt x="716" y="605"/>
                  </a:cubicBezTo>
                  <a:cubicBezTo>
                    <a:pt x="688" y="616"/>
                    <a:pt x="688" y="616"/>
                    <a:pt x="688" y="616"/>
                  </a:cubicBezTo>
                  <a:cubicBezTo>
                    <a:pt x="685" y="612"/>
                    <a:pt x="682" y="609"/>
                    <a:pt x="679" y="606"/>
                  </a:cubicBezTo>
                  <a:lnTo>
                    <a:pt x="708" y="599"/>
                  </a:lnTo>
                  <a:close/>
                  <a:moveTo>
                    <a:pt x="720" y="607"/>
                  </a:moveTo>
                  <a:cubicBezTo>
                    <a:pt x="722" y="609"/>
                    <a:pt x="724" y="610"/>
                    <a:pt x="726" y="612"/>
                  </a:cubicBezTo>
                  <a:cubicBezTo>
                    <a:pt x="726" y="612"/>
                    <a:pt x="727" y="613"/>
                    <a:pt x="727" y="613"/>
                  </a:cubicBezTo>
                  <a:cubicBezTo>
                    <a:pt x="699" y="627"/>
                    <a:pt x="699" y="627"/>
                    <a:pt x="699" y="627"/>
                  </a:cubicBezTo>
                  <a:cubicBezTo>
                    <a:pt x="696" y="624"/>
                    <a:pt x="693" y="622"/>
                    <a:pt x="691" y="619"/>
                  </a:cubicBezTo>
                  <a:lnTo>
                    <a:pt x="720" y="607"/>
                  </a:lnTo>
                  <a:close/>
                  <a:moveTo>
                    <a:pt x="731" y="616"/>
                  </a:moveTo>
                  <a:cubicBezTo>
                    <a:pt x="734" y="618"/>
                    <a:pt x="736" y="620"/>
                    <a:pt x="739" y="622"/>
                  </a:cubicBezTo>
                  <a:cubicBezTo>
                    <a:pt x="713" y="638"/>
                    <a:pt x="713" y="638"/>
                    <a:pt x="713" y="638"/>
                  </a:cubicBezTo>
                  <a:cubicBezTo>
                    <a:pt x="709" y="636"/>
                    <a:pt x="706" y="633"/>
                    <a:pt x="702" y="630"/>
                  </a:cubicBezTo>
                  <a:lnTo>
                    <a:pt x="731" y="616"/>
                  </a:lnTo>
                  <a:close/>
                  <a:moveTo>
                    <a:pt x="742" y="624"/>
                  </a:moveTo>
                  <a:cubicBezTo>
                    <a:pt x="745" y="626"/>
                    <a:pt x="747" y="628"/>
                    <a:pt x="750" y="630"/>
                  </a:cubicBezTo>
                  <a:cubicBezTo>
                    <a:pt x="724" y="646"/>
                    <a:pt x="724" y="646"/>
                    <a:pt x="724" y="646"/>
                  </a:cubicBezTo>
                  <a:cubicBezTo>
                    <a:pt x="721" y="644"/>
                    <a:pt x="719" y="642"/>
                    <a:pt x="716" y="641"/>
                  </a:cubicBezTo>
                  <a:lnTo>
                    <a:pt x="742" y="624"/>
                  </a:lnTo>
                  <a:close/>
                  <a:moveTo>
                    <a:pt x="753" y="632"/>
                  </a:moveTo>
                  <a:cubicBezTo>
                    <a:pt x="755" y="634"/>
                    <a:pt x="758" y="636"/>
                    <a:pt x="760" y="638"/>
                  </a:cubicBezTo>
                  <a:cubicBezTo>
                    <a:pt x="737" y="653"/>
                    <a:pt x="737" y="653"/>
                    <a:pt x="737" y="653"/>
                  </a:cubicBezTo>
                  <a:cubicBezTo>
                    <a:pt x="734" y="651"/>
                    <a:pt x="731" y="650"/>
                    <a:pt x="728" y="648"/>
                  </a:cubicBezTo>
                  <a:lnTo>
                    <a:pt x="753" y="632"/>
                  </a:lnTo>
                  <a:close/>
                  <a:moveTo>
                    <a:pt x="763" y="641"/>
                  </a:moveTo>
                  <a:cubicBezTo>
                    <a:pt x="766" y="643"/>
                    <a:pt x="768" y="645"/>
                    <a:pt x="770" y="647"/>
                  </a:cubicBezTo>
                  <a:cubicBezTo>
                    <a:pt x="749" y="658"/>
                    <a:pt x="749" y="658"/>
                    <a:pt x="749" y="658"/>
                  </a:cubicBezTo>
                  <a:cubicBezTo>
                    <a:pt x="747" y="657"/>
                    <a:pt x="744" y="656"/>
                    <a:pt x="741" y="655"/>
                  </a:cubicBezTo>
                  <a:lnTo>
                    <a:pt x="763" y="641"/>
                  </a:lnTo>
                  <a:close/>
                  <a:moveTo>
                    <a:pt x="773" y="650"/>
                  </a:moveTo>
                  <a:cubicBezTo>
                    <a:pt x="774" y="651"/>
                    <a:pt x="776" y="653"/>
                    <a:pt x="777" y="654"/>
                  </a:cubicBezTo>
                  <a:cubicBezTo>
                    <a:pt x="777" y="657"/>
                    <a:pt x="777" y="659"/>
                    <a:pt x="777" y="660"/>
                  </a:cubicBezTo>
                  <a:cubicBezTo>
                    <a:pt x="774" y="660"/>
                    <a:pt x="769" y="660"/>
                    <a:pt x="762" y="661"/>
                  </a:cubicBezTo>
                  <a:cubicBezTo>
                    <a:pt x="760" y="661"/>
                    <a:pt x="757" y="660"/>
                    <a:pt x="754" y="660"/>
                  </a:cubicBezTo>
                  <a:lnTo>
                    <a:pt x="773" y="650"/>
                  </a:lnTo>
                  <a:close/>
                  <a:moveTo>
                    <a:pt x="749" y="554"/>
                  </a:moveTo>
                  <a:cubicBezTo>
                    <a:pt x="747" y="553"/>
                    <a:pt x="745" y="552"/>
                    <a:pt x="743" y="551"/>
                  </a:cubicBezTo>
                  <a:cubicBezTo>
                    <a:pt x="741" y="525"/>
                    <a:pt x="746" y="500"/>
                    <a:pt x="757" y="482"/>
                  </a:cubicBezTo>
                  <a:cubicBezTo>
                    <a:pt x="768" y="461"/>
                    <a:pt x="789" y="448"/>
                    <a:pt x="808" y="450"/>
                  </a:cubicBezTo>
                  <a:cubicBezTo>
                    <a:pt x="822" y="451"/>
                    <a:pt x="828" y="460"/>
                    <a:pt x="829" y="467"/>
                  </a:cubicBezTo>
                  <a:cubicBezTo>
                    <a:pt x="830" y="476"/>
                    <a:pt x="825" y="483"/>
                    <a:pt x="817" y="485"/>
                  </a:cubicBezTo>
                  <a:cubicBezTo>
                    <a:pt x="811" y="486"/>
                    <a:pt x="805" y="484"/>
                    <a:pt x="802" y="479"/>
                  </a:cubicBezTo>
                  <a:cubicBezTo>
                    <a:pt x="799" y="475"/>
                    <a:pt x="799" y="468"/>
                    <a:pt x="804" y="462"/>
                  </a:cubicBezTo>
                  <a:cubicBezTo>
                    <a:pt x="805" y="461"/>
                    <a:pt x="805" y="460"/>
                    <a:pt x="805" y="460"/>
                  </a:cubicBezTo>
                  <a:cubicBezTo>
                    <a:pt x="804" y="459"/>
                    <a:pt x="803" y="458"/>
                    <a:pt x="803" y="459"/>
                  </a:cubicBezTo>
                  <a:cubicBezTo>
                    <a:pt x="794" y="461"/>
                    <a:pt x="789" y="469"/>
                    <a:pt x="790" y="479"/>
                  </a:cubicBezTo>
                  <a:cubicBezTo>
                    <a:pt x="791" y="491"/>
                    <a:pt x="801" y="502"/>
                    <a:pt x="812" y="516"/>
                  </a:cubicBezTo>
                  <a:cubicBezTo>
                    <a:pt x="826" y="533"/>
                    <a:pt x="841" y="552"/>
                    <a:pt x="848" y="577"/>
                  </a:cubicBezTo>
                  <a:cubicBezTo>
                    <a:pt x="846" y="579"/>
                    <a:pt x="844" y="581"/>
                    <a:pt x="842" y="583"/>
                  </a:cubicBezTo>
                  <a:cubicBezTo>
                    <a:pt x="836" y="558"/>
                    <a:pt x="821" y="538"/>
                    <a:pt x="807" y="521"/>
                  </a:cubicBezTo>
                  <a:cubicBezTo>
                    <a:pt x="790" y="499"/>
                    <a:pt x="776" y="481"/>
                    <a:pt x="791" y="461"/>
                  </a:cubicBezTo>
                  <a:cubicBezTo>
                    <a:pt x="792" y="460"/>
                    <a:pt x="792" y="459"/>
                    <a:pt x="791" y="459"/>
                  </a:cubicBezTo>
                  <a:cubicBezTo>
                    <a:pt x="791" y="458"/>
                    <a:pt x="790" y="458"/>
                    <a:pt x="789" y="458"/>
                  </a:cubicBezTo>
                  <a:cubicBezTo>
                    <a:pt x="759" y="474"/>
                    <a:pt x="744" y="510"/>
                    <a:pt x="749" y="554"/>
                  </a:cubicBezTo>
                  <a:close/>
                  <a:moveTo>
                    <a:pt x="739" y="549"/>
                  </a:moveTo>
                  <a:cubicBezTo>
                    <a:pt x="730" y="544"/>
                    <a:pt x="720" y="540"/>
                    <a:pt x="711" y="537"/>
                  </a:cubicBezTo>
                  <a:cubicBezTo>
                    <a:pt x="695" y="531"/>
                    <a:pt x="682" y="525"/>
                    <a:pt x="675" y="517"/>
                  </a:cubicBezTo>
                  <a:cubicBezTo>
                    <a:pt x="672" y="513"/>
                    <a:pt x="671" y="508"/>
                    <a:pt x="672" y="504"/>
                  </a:cubicBezTo>
                  <a:cubicBezTo>
                    <a:pt x="673" y="510"/>
                    <a:pt x="676" y="514"/>
                    <a:pt x="680" y="517"/>
                  </a:cubicBezTo>
                  <a:cubicBezTo>
                    <a:pt x="687" y="521"/>
                    <a:pt x="695" y="519"/>
                    <a:pt x="702" y="513"/>
                  </a:cubicBezTo>
                  <a:cubicBezTo>
                    <a:pt x="703" y="512"/>
                    <a:pt x="705" y="510"/>
                    <a:pt x="706" y="508"/>
                  </a:cubicBezTo>
                  <a:cubicBezTo>
                    <a:pt x="706" y="511"/>
                    <a:pt x="707" y="514"/>
                    <a:pt x="708" y="517"/>
                  </a:cubicBezTo>
                  <a:cubicBezTo>
                    <a:pt x="711" y="523"/>
                    <a:pt x="717" y="527"/>
                    <a:pt x="723" y="528"/>
                  </a:cubicBezTo>
                  <a:cubicBezTo>
                    <a:pt x="729" y="528"/>
                    <a:pt x="734" y="527"/>
                    <a:pt x="738" y="523"/>
                  </a:cubicBezTo>
                  <a:cubicBezTo>
                    <a:pt x="738" y="523"/>
                    <a:pt x="738" y="523"/>
                    <a:pt x="738" y="523"/>
                  </a:cubicBezTo>
                  <a:cubicBezTo>
                    <a:pt x="739" y="522"/>
                    <a:pt x="740" y="521"/>
                    <a:pt x="740" y="520"/>
                  </a:cubicBezTo>
                  <a:cubicBezTo>
                    <a:pt x="739" y="529"/>
                    <a:pt x="739" y="539"/>
                    <a:pt x="739" y="549"/>
                  </a:cubicBezTo>
                  <a:close/>
                  <a:moveTo>
                    <a:pt x="740" y="503"/>
                  </a:moveTo>
                  <a:cubicBezTo>
                    <a:pt x="737" y="498"/>
                    <a:pt x="730" y="496"/>
                    <a:pt x="724" y="498"/>
                  </a:cubicBezTo>
                  <a:cubicBezTo>
                    <a:pt x="719" y="500"/>
                    <a:pt x="716" y="505"/>
                    <a:pt x="717" y="511"/>
                  </a:cubicBezTo>
                  <a:cubicBezTo>
                    <a:pt x="717" y="512"/>
                    <a:pt x="718" y="512"/>
                    <a:pt x="719" y="512"/>
                  </a:cubicBezTo>
                  <a:cubicBezTo>
                    <a:pt x="720" y="512"/>
                    <a:pt x="721" y="511"/>
                    <a:pt x="721" y="510"/>
                  </a:cubicBezTo>
                  <a:cubicBezTo>
                    <a:pt x="720" y="505"/>
                    <a:pt x="723" y="503"/>
                    <a:pt x="726" y="502"/>
                  </a:cubicBezTo>
                  <a:cubicBezTo>
                    <a:pt x="729" y="500"/>
                    <a:pt x="734" y="501"/>
                    <a:pt x="737" y="505"/>
                  </a:cubicBezTo>
                  <a:cubicBezTo>
                    <a:pt x="740" y="511"/>
                    <a:pt x="739" y="517"/>
                    <a:pt x="735" y="521"/>
                  </a:cubicBezTo>
                  <a:cubicBezTo>
                    <a:pt x="733" y="523"/>
                    <a:pt x="728" y="524"/>
                    <a:pt x="724" y="524"/>
                  </a:cubicBezTo>
                  <a:cubicBezTo>
                    <a:pt x="719" y="523"/>
                    <a:pt x="714" y="520"/>
                    <a:pt x="712" y="515"/>
                  </a:cubicBezTo>
                  <a:cubicBezTo>
                    <a:pt x="708" y="508"/>
                    <a:pt x="709" y="500"/>
                    <a:pt x="714" y="493"/>
                  </a:cubicBezTo>
                  <a:cubicBezTo>
                    <a:pt x="719" y="487"/>
                    <a:pt x="727" y="485"/>
                    <a:pt x="736" y="487"/>
                  </a:cubicBezTo>
                  <a:cubicBezTo>
                    <a:pt x="739" y="489"/>
                    <a:pt x="743" y="492"/>
                    <a:pt x="747" y="494"/>
                  </a:cubicBezTo>
                  <a:cubicBezTo>
                    <a:pt x="745" y="499"/>
                    <a:pt x="744" y="504"/>
                    <a:pt x="742" y="509"/>
                  </a:cubicBezTo>
                  <a:cubicBezTo>
                    <a:pt x="742" y="507"/>
                    <a:pt x="741" y="505"/>
                    <a:pt x="740" y="503"/>
                  </a:cubicBezTo>
                  <a:close/>
                  <a:moveTo>
                    <a:pt x="718" y="470"/>
                  </a:moveTo>
                  <a:cubicBezTo>
                    <a:pt x="722" y="474"/>
                    <a:pt x="726" y="478"/>
                    <a:pt x="730" y="482"/>
                  </a:cubicBezTo>
                  <a:cubicBezTo>
                    <a:pt x="726" y="482"/>
                    <a:pt x="722" y="483"/>
                    <a:pt x="718" y="485"/>
                  </a:cubicBezTo>
                  <a:cubicBezTo>
                    <a:pt x="715" y="479"/>
                    <a:pt x="717" y="473"/>
                    <a:pt x="718" y="470"/>
                  </a:cubicBezTo>
                  <a:close/>
                  <a:moveTo>
                    <a:pt x="758" y="289"/>
                  </a:moveTo>
                  <a:cubicBezTo>
                    <a:pt x="758" y="289"/>
                    <a:pt x="758" y="289"/>
                    <a:pt x="758" y="289"/>
                  </a:cubicBezTo>
                  <a:cubicBezTo>
                    <a:pt x="758" y="289"/>
                    <a:pt x="758" y="289"/>
                    <a:pt x="758" y="289"/>
                  </a:cubicBezTo>
                  <a:cubicBezTo>
                    <a:pt x="762" y="288"/>
                    <a:pt x="767" y="288"/>
                    <a:pt x="775" y="289"/>
                  </a:cubicBezTo>
                  <a:cubicBezTo>
                    <a:pt x="771" y="294"/>
                    <a:pt x="768" y="299"/>
                    <a:pt x="765" y="305"/>
                  </a:cubicBezTo>
                  <a:cubicBezTo>
                    <a:pt x="759" y="303"/>
                    <a:pt x="753" y="302"/>
                    <a:pt x="747" y="301"/>
                  </a:cubicBezTo>
                  <a:cubicBezTo>
                    <a:pt x="751" y="294"/>
                    <a:pt x="755" y="290"/>
                    <a:pt x="758" y="289"/>
                  </a:cubicBezTo>
                  <a:close/>
                  <a:moveTo>
                    <a:pt x="915" y="389"/>
                  </a:moveTo>
                  <a:cubicBezTo>
                    <a:pt x="918" y="390"/>
                    <a:pt x="924" y="393"/>
                    <a:pt x="925" y="399"/>
                  </a:cubicBezTo>
                  <a:cubicBezTo>
                    <a:pt x="921" y="400"/>
                    <a:pt x="918" y="402"/>
                    <a:pt x="915" y="405"/>
                  </a:cubicBezTo>
                  <a:cubicBezTo>
                    <a:pt x="916" y="400"/>
                    <a:pt x="915" y="394"/>
                    <a:pt x="915" y="389"/>
                  </a:cubicBezTo>
                  <a:close/>
                  <a:moveTo>
                    <a:pt x="914" y="383"/>
                  </a:moveTo>
                  <a:cubicBezTo>
                    <a:pt x="912" y="373"/>
                    <a:pt x="909" y="364"/>
                    <a:pt x="904" y="356"/>
                  </a:cubicBezTo>
                  <a:cubicBezTo>
                    <a:pt x="909" y="356"/>
                    <a:pt x="918" y="359"/>
                    <a:pt x="921" y="367"/>
                  </a:cubicBezTo>
                  <a:cubicBezTo>
                    <a:pt x="923" y="374"/>
                    <a:pt x="917" y="380"/>
                    <a:pt x="914" y="383"/>
                  </a:cubicBezTo>
                  <a:close/>
                  <a:moveTo>
                    <a:pt x="914" y="413"/>
                  </a:moveTo>
                  <a:cubicBezTo>
                    <a:pt x="919" y="405"/>
                    <a:pt x="926" y="401"/>
                    <a:pt x="935" y="402"/>
                  </a:cubicBezTo>
                  <a:cubicBezTo>
                    <a:pt x="942" y="403"/>
                    <a:pt x="949" y="408"/>
                    <a:pt x="951" y="416"/>
                  </a:cubicBezTo>
                  <a:cubicBezTo>
                    <a:pt x="953" y="421"/>
                    <a:pt x="952" y="427"/>
                    <a:pt x="949" y="431"/>
                  </a:cubicBezTo>
                  <a:cubicBezTo>
                    <a:pt x="946" y="434"/>
                    <a:pt x="942" y="436"/>
                    <a:pt x="938" y="436"/>
                  </a:cubicBezTo>
                  <a:cubicBezTo>
                    <a:pt x="933" y="436"/>
                    <a:pt x="928" y="433"/>
                    <a:pt x="927" y="427"/>
                  </a:cubicBezTo>
                  <a:cubicBezTo>
                    <a:pt x="925" y="422"/>
                    <a:pt x="928" y="418"/>
                    <a:pt x="932" y="416"/>
                  </a:cubicBezTo>
                  <a:cubicBezTo>
                    <a:pt x="934" y="415"/>
                    <a:pt x="938" y="415"/>
                    <a:pt x="941" y="419"/>
                  </a:cubicBezTo>
                  <a:cubicBezTo>
                    <a:pt x="942" y="420"/>
                    <a:pt x="943" y="420"/>
                    <a:pt x="944" y="419"/>
                  </a:cubicBezTo>
                  <a:cubicBezTo>
                    <a:pt x="945" y="418"/>
                    <a:pt x="945" y="417"/>
                    <a:pt x="944" y="416"/>
                  </a:cubicBezTo>
                  <a:cubicBezTo>
                    <a:pt x="941" y="412"/>
                    <a:pt x="935" y="410"/>
                    <a:pt x="930" y="413"/>
                  </a:cubicBezTo>
                  <a:cubicBezTo>
                    <a:pt x="924" y="415"/>
                    <a:pt x="921" y="421"/>
                    <a:pt x="923" y="428"/>
                  </a:cubicBezTo>
                  <a:cubicBezTo>
                    <a:pt x="923" y="430"/>
                    <a:pt x="924" y="432"/>
                    <a:pt x="925" y="434"/>
                  </a:cubicBezTo>
                  <a:cubicBezTo>
                    <a:pt x="921" y="431"/>
                    <a:pt x="916" y="428"/>
                    <a:pt x="911" y="426"/>
                  </a:cubicBezTo>
                  <a:cubicBezTo>
                    <a:pt x="913" y="421"/>
                    <a:pt x="914" y="417"/>
                    <a:pt x="914" y="413"/>
                  </a:cubicBezTo>
                  <a:close/>
                  <a:moveTo>
                    <a:pt x="971" y="380"/>
                  </a:moveTo>
                  <a:cubicBezTo>
                    <a:pt x="975" y="382"/>
                    <a:pt x="978" y="386"/>
                    <a:pt x="978" y="392"/>
                  </a:cubicBezTo>
                  <a:cubicBezTo>
                    <a:pt x="980" y="402"/>
                    <a:pt x="974" y="415"/>
                    <a:pt x="967" y="431"/>
                  </a:cubicBezTo>
                  <a:cubicBezTo>
                    <a:pt x="963" y="439"/>
                    <a:pt x="959" y="449"/>
                    <a:pt x="956" y="459"/>
                  </a:cubicBezTo>
                  <a:cubicBezTo>
                    <a:pt x="949" y="452"/>
                    <a:pt x="942" y="445"/>
                    <a:pt x="934" y="440"/>
                  </a:cubicBezTo>
                  <a:cubicBezTo>
                    <a:pt x="936" y="440"/>
                    <a:pt x="937" y="440"/>
                    <a:pt x="938" y="440"/>
                  </a:cubicBezTo>
                  <a:cubicBezTo>
                    <a:pt x="938" y="440"/>
                    <a:pt x="939" y="440"/>
                    <a:pt x="939" y="440"/>
                  </a:cubicBezTo>
                  <a:cubicBezTo>
                    <a:pt x="943" y="440"/>
                    <a:pt x="948" y="438"/>
                    <a:pt x="952" y="433"/>
                  </a:cubicBezTo>
                  <a:cubicBezTo>
                    <a:pt x="956" y="428"/>
                    <a:pt x="957" y="421"/>
                    <a:pt x="955" y="415"/>
                  </a:cubicBezTo>
                  <a:cubicBezTo>
                    <a:pt x="954" y="412"/>
                    <a:pt x="952" y="409"/>
                    <a:pt x="951" y="407"/>
                  </a:cubicBezTo>
                  <a:cubicBezTo>
                    <a:pt x="953" y="407"/>
                    <a:pt x="955" y="408"/>
                    <a:pt x="957" y="408"/>
                  </a:cubicBezTo>
                  <a:cubicBezTo>
                    <a:pt x="966" y="407"/>
                    <a:pt x="972" y="402"/>
                    <a:pt x="974" y="395"/>
                  </a:cubicBezTo>
                  <a:cubicBezTo>
                    <a:pt x="976" y="390"/>
                    <a:pt x="975" y="385"/>
                    <a:pt x="971" y="380"/>
                  </a:cubicBezTo>
                  <a:close/>
                  <a:moveTo>
                    <a:pt x="954" y="463"/>
                  </a:moveTo>
                  <a:cubicBezTo>
                    <a:pt x="954" y="465"/>
                    <a:pt x="953" y="468"/>
                    <a:pt x="952" y="470"/>
                  </a:cubicBezTo>
                  <a:cubicBezTo>
                    <a:pt x="925" y="435"/>
                    <a:pt x="889" y="420"/>
                    <a:pt x="856" y="430"/>
                  </a:cubicBezTo>
                  <a:cubicBezTo>
                    <a:pt x="855" y="430"/>
                    <a:pt x="855" y="431"/>
                    <a:pt x="855" y="432"/>
                  </a:cubicBezTo>
                  <a:cubicBezTo>
                    <a:pt x="855" y="433"/>
                    <a:pt x="856" y="434"/>
                    <a:pt x="857" y="434"/>
                  </a:cubicBezTo>
                  <a:cubicBezTo>
                    <a:pt x="881" y="438"/>
                    <a:pt x="884" y="460"/>
                    <a:pt x="887" y="487"/>
                  </a:cubicBezTo>
                  <a:cubicBezTo>
                    <a:pt x="890" y="509"/>
                    <a:pt x="893" y="534"/>
                    <a:pt x="907" y="557"/>
                  </a:cubicBezTo>
                  <a:cubicBezTo>
                    <a:pt x="905" y="556"/>
                    <a:pt x="902" y="556"/>
                    <a:pt x="898" y="556"/>
                  </a:cubicBezTo>
                  <a:cubicBezTo>
                    <a:pt x="886" y="534"/>
                    <a:pt x="883" y="509"/>
                    <a:pt x="881" y="488"/>
                  </a:cubicBezTo>
                  <a:cubicBezTo>
                    <a:pt x="879" y="470"/>
                    <a:pt x="877" y="455"/>
                    <a:pt x="871" y="446"/>
                  </a:cubicBezTo>
                  <a:cubicBezTo>
                    <a:pt x="864" y="438"/>
                    <a:pt x="855" y="435"/>
                    <a:pt x="847" y="440"/>
                  </a:cubicBezTo>
                  <a:cubicBezTo>
                    <a:pt x="846" y="441"/>
                    <a:pt x="846" y="442"/>
                    <a:pt x="846" y="442"/>
                  </a:cubicBezTo>
                  <a:cubicBezTo>
                    <a:pt x="846" y="443"/>
                    <a:pt x="847" y="444"/>
                    <a:pt x="848" y="444"/>
                  </a:cubicBezTo>
                  <a:cubicBezTo>
                    <a:pt x="856" y="444"/>
                    <a:pt x="861" y="449"/>
                    <a:pt x="862" y="454"/>
                  </a:cubicBezTo>
                  <a:cubicBezTo>
                    <a:pt x="863" y="460"/>
                    <a:pt x="861" y="466"/>
                    <a:pt x="855" y="469"/>
                  </a:cubicBezTo>
                  <a:cubicBezTo>
                    <a:pt x="848" y="473"/>
                    <a:pt x="840" y="471"/>
                    <a:pt x="835" y="465"/>
                  </a:cubicBezTo>
                  <a:cubicBezTo>
                    <a:pt x="830" y="459"/>
                    <a:pt x="828" y="449"/>
                    <a:pt x="837" y="438"/>
                  </a:cubicBezTo>
                  <a:cubicBezTo>
                    <a:pt x="849" y="423"/>
                    <a:pt x="873" y="418"/>
                    <a:pt x="896" y="424"/>
                  </a:cubicBezTo>
                  <a:cubicBezTo>
                    <a:pt x="916" y="430"/>
                    <a:pt x="937" y="444"/>
                    <a:pt x="954" y="463"/>
                  </a:cubicBezTo>
                  <a:close/>
                  <a:moveTo>
                    <a:pt x="951" y="537"/>
                  </a:moveTo>
                  <a:cubicBezTo>
                    <a:pt x="950" y="534"/>
                    <a:pt x="949" y="531"/>
                    <a:pt x="948" y="528"/>
                  </a:cubicBezTo>
                  <a:cubicBezTo>
                    <a:pt x="951" y="524"/>
                    <a:pt x="951" y="524"/>
                    <a:pt x="951" y="524"/>
                  </a:cubicBezTo>
                  <a:cubicBezTo>
                    <a:pt x="952" y="528"/>
                    <a:pt x="953" y="531"/>
                    <a:pt x="954" y="535"/>
                  </a:cubicBezTo>
                  <a:lnTo>
                    <a:pt x="951" y="537"/>
                  </a:lnTo>
                  <a:close/>
                  <a:moveTo>
                    <a:pt x="956" y="538"/>
                  </a:moveTo>
                  <a:cubicBezTo>
                    <a:pt x="957" y="541"/>
                    <a:pt x="958" y="544"/>
                    <a:pt x="959" y="546"/>
                  </a:cubicBezTo>
                  <a:cubicBezTo>
                    <a:pt x="958" y="546"/>
                    <a:pt x="956" y="546"/>
                    <a:pt x="955" y="546"/>
                  </a:cubicBezTo>
                  <a:cubicBezTo>
                    <a:pt x="954" y="544"/>
                    <a:pt x="954" y="543"/>
                    <a:pt x="953" y="541"/>
                  </a:cubicBezTo>
                  <a:lnTo>
                    <a:pt x="956" y="538"/>
                  </a:lnTo>
                  <a:close/>
                  <a:moveTo>
                    <a:pt x="886" y="443"/>
                  </a:moveTo>
                  <a:cubicBezTo>
                    <a:pt x="880" y="444"/>
                    <a:pt x="880" y="444"/>
                    <a:pt x="880" y="444"/>
                  </a:cubicBezTo>
                  <a:cubicBezTo>
                    <a:pt x="878" y="441"/>
                    <a:pt x="876" y="439"/>
                    <a:pt x="873" y="437"/>
                  </a:cubicBezTo>
                  <a:cubicBezTo>
                    <a:pt x="878" y="438"/>
                    <a:pt x="882" y="440"/>
                    <a:pt x="886" y="443"/>
                  </a:cubicBezTo>
                  <a:close/>
                  <a:moveTo>
                    <a:pt x="874" y="431"/>
                  </a:moveTo>
                  <a:cubicBezTo>
                    <a:pt x="878" y="431"/>
                    <a:pt x="882" y="431"/>
                    <a:pt x="886" y="431"/>
                  </a:cubicBezTo>
                  <a:cubicBezTo>
                    <a:pt x="888" y="435"/>
                    <a:pt x="888" y="435"/>
                    <a:pt x="888" y="435"/>
                  </a:cubicBezTo>
                  <a:cubicBezTo>
                    <a:pt x="884" y="433"/>
                    <a:pt x="879" y="432"/>
                    <a:pt x="874" y="431"/>
                  </a:cubicBezTo>
                  <a:close/>
                  <a:moveTo>
                    <a:pt x="890" y="446"/>
                  </a:moveTo>
                  <a:cubicBezTo>
                    <a:pt x="892" y="448"/>
                    <a:pt x="895" y="450"/>
                    <a:pt x="897" y="452"/>
                  </a:cubicBezTo>
                  <a:cubicBezTo>
                    <a:pt x="885" y="454"/>
                    <a:pt x="885" y="454"/>
                    <a:pt x="885" y="454"/>
                  </a:cubicBezTo>
                  <a:cubicBezTo>
                    <a:pt x="884" y="451"/>
                    <a:pt x="883" y="449"/>
                    <a:pt x="882" y="447"/>
                  </a:cubicBezTo>
                  <a:lnTo>
                    <a:pt x="890" y="446"/>
                  </a:lnTo>
                  <a:close/>
                  <a:moveTo>
                    <a:pt x="900" y="456"/>
                  </a:moveTo>
                  <a:cubicBezTo>
                    <a:pt x="902" y="458"/>
                    <a:pt x="904" y="460"/>
                    <a:pt x="906" y="463"/>
                  </a:cubicBezTo>
                  <a:cubicBezTo>
                    <a:pt x="888" y="466"/>
                    <a:pt x="888" y="466"/>
                    <a:pt x="888" y="466"/>
                  </a:cubicBezTo>
                  <a:cubicBezTo>
                    <a:pt x="888" y="463"/>
                    <a:pt x="887" y="460"/>
                    <a:pt x="886" y="457"/>
                  </a:cubicBezTo>
                  <a:lnTo>
                    <a:pt x="900" y="456"/>
                  </a:lnTo>
                  <a:close/>
                  <a:moveTo>
                    <a:pt x="908" y="467"/>
                  </a:moveTo>
                  <a:cubicBezTo>
                    <a:pt x="910" y="470"/>
                    <a:pt x="911" y="473"/>
                    <a:pt x="913" y="476"/>
                  </a:cubicBezTo>
                  <a:cubicBezTo>
                    <a:pt x="890" y="478"/>
                    <a:pt x="890" y="478"/>
                    <a:pt x="890" y="478"/>
                  </a:cubicBezTo>
                  <a:cubicBezTo>
                    <a:pt x="890" y="475"/>
                    <a:pt x="889" y="472"/>
                    <a:pt x="889" y="469"/>
                  </a:cubicBezTo>
                  <a:lnTo>
                    <a:pt x="908" y="467"/>
                  </a:lnTo>
                  <a:close/>
                  <a:moveTo>
                    <a:pt x="915" y="479"/>
                  </a:moveTo>
                  <a:cubicBezTo>
                    <a:pt x="916" y="482"/>
                    <a:pt x="918" y="485"/>
                    <a:pt x="919" y="489"/>
                  </a:cubicBezTo>
                  <a:cubicBezTo>
                    <a:pt x="892" y="490"/>
                    <a:pt x="892" y="490"/>
                    <a:pt x="892" y="490"/>
                  </a:cubicBezTo>
                  <a:cubicBezTo>
                    <a:pt x="892" y="489"/>
                    <a:pt x="891" y="488"/>
                    <a:pt x="891" y="487"/>
                  </a:cubicBezTo>
                  <a:cubicBezTo>
                    <a:pt x="891" y="485"/>
                    <a:pt x="891" y="483"/>
                    <a:pt x="891" y="482"/>
                  </a:cubicBezTo>
                  <a:lnTo>
                    <a:pt x="915" y="479"/>
                  </a:lnTo>
                  <a:close/>
                  <a:moveTo>
                    <a:pt x="921" y="492"/>
                  </a:moveTo>
                  <a:cubicBezTo>
                    <a:pt x="922" y="496"/>
                    <a:pt x="923" y="499"/>
                    <a:pt x="925" y="503"/>
                  </a:cubicBezTo>
                  <a:cubicBezTo>
                    <a:pt x="894" y="504"/>
                    <a:pt x="894" y="504"/>
                    <a:pt x="894" y="504"/>
                  </a:cubicBezTo>
                  <a:cubicBezTo>
                    <a:pt x="893" y="501"/>
                    <a:pt x="893" y="497"/>
                    <a:pt x="892" y="494"/>
                  </a:cubicBezTo>
                  <a:lnTo>
                    <a:pt x="921" y="492"/>
                  </a:lnTo>
                  <a:close/>
                  <a:moveTo>
                    <a:pt x="926" y="506"/>
                  </a:moveTo>
                  <a:cubicBezTo>
                    <a:pt x="927" y="510"/>
                    <a:pt x="929" y="514"/>
                    <a:pt x="930" y="517"/>
                  </a:cubicBezTo>
                  <a:cubicBezTo>
                    <a:pt x="896" y="519"/>
                    <a:pt x="896" y="519"/>
                    <a:pt x="896" y="519"/>
                  </a:cubicBezTo>
                  <a:cubicBezTo>
                    <a:pt x="895" y="515"/>
                    <a:pt x="895" y="511"/>
                    <a:pt x="894" y="508"/>
                  </a:cubicBezTo>
                  <a:lnTo>
                    <a:pt x="926" y="506"/>
                  </a:lnTo>
                  <a:close/>
                  <a:moveTo>
                    <a:pt x="931" y="521"/>
                  </a:moveTo>
                  <a:cubicBezTo>
                    <a:pt x="933" y="524"/>
                    <a:pt x="934" y="527"/>
                    <a:pt x="935" y="530"/>
                  </a:cubicBezTo>
                  <a:cubicBezTo>
                    <a:pt x="900" y="532"/>
                    <a:pt x="900" y="532"/>
                    <a:pt x="900" y="532"/>
                  </a:cubicBezTo>
                  <a:cubicBezTo>
                    <a:pt x="899" y="529"/>
                    <a:pt x="898" y="526"/>
                    <a:pt x="897" y="523"/>
                  </a:cubicBezTo>
                  <a:lnTo>
                    <a:pt x="931" y="521"/>
                  </a:lnTo>
                  <a:close/>
                  <a:moveTo>
                    <a:pt x="936" y="534"/>
                  </a:moveTo>
                  <a:cubicBezTo>
                    <a:pt x="937" y="537"/>
                    <a:pt x="938" y="540"/>
                    <a:pt x="940" y="543"/>
                  </a:cubicBezTo>
                  <a:cubicBezTo>
                    <a:pt x="906" y="547"/>
                    <a:pt x="906" y="547"/>
                    <a:pt x="906" y="547"/>
                  </a:cubicBezTo>
                  <a:cubicBezTo>
                    <a:pt x="904" y="543"/>
                    <a:pt x="903" y="540"/>
                    <a:pt x="901" y="536"/>
                  </a:cubicBezTo>
                  <a:lnTo>
                    <a:pt x="936" y="534"/>
                  </a:lnTo>
                  <a:close/>
                  <a:moveTo>
                    <a:pt x="941" y="546"/>
                  </a:moveTo>
                  <a:cubicBezTo>
                    <a:pt x="941" y="547"/>
                    <a:pt x="942" y="547"/>
                    <a:pt x="942" y="548"/>
                  </a:cubicBezTo>
                  <a:cubicBezTo>
                    <a:pt x="928" y="551"/>
                    <a:pt x="919" y="557"/>
                    <a:pt x="916" y="558"/>
                  </a:cubicBezTo>
                  <a:cubicBezTo>
                    <a:pt x="916" y="558"/>
                    <a:pt x="914" y="558"/>
                    <a:pt x="912" y="557"/>
                  </a:cubicBezTo>
                  <a:cubicBezTo>
                    <a:pt x="911" y="555"/>
                    <a:pt x="909" y="553"/>
                    <a:pt x="908" y="550"/>
                  </a:cubicBezTo>
                  <a:lnTo>
                    <a:pt x="941" y="546"/>
                  </a:lnTo>
                  <a:close/>
                  <a:moveTo>
                    <a:pt x="934" y="516"/>
                  </a:moveTo>
                  <a:cubicBezTo>
                    <a:pt x="922" y="485"/>
                    <a:pt x="912" y="456"/>
                    <a:pt x="889" y="440"/>
                  </a:cubicBezTo>
                  <a:cubicBezTo>
                    <a:pt x="916" y="454"/>
                    <a:pt x="929" y="488"/>
                    <a:pt x="942" y="523"/>
                  </a:cubicBezTo>
                  <a:cubicBezTo>
                    <a:pt x="945" y="531"/>
                    <a:pt x="948" y="539"/>
                    <a:pt x="951" y="546"/>
                  </a:cubicBezTo>
                  <a:cubicBezTo>
                    <a:pt x="949" y="547"/>
                    <a:pt x="947" y="547"/>
                    <a:pt x="946" y="547"/>
                  </a:cubicBezTo>
                  <a:cubicBezTo>
                    <a:pt x="941" y="537"/>
                    <a:pt x="937" y="526"/>
                    <a:pt x="934" y="516"/>
                  </a:cubicBezTo>
                  <a:close/>
                  <a:moveTo>
                    <a:pt x="891" y="432"/>
                  </a:moveTo>
                  <a:cubicBezTo>
                    <a:pt x="894" y="433"/>
                    <a:pt x="897" y="434"/>
                    <a:pt x="900" y="435"/>
                  </a:cubicBezTo>
                  <a:cubicBezTo>
                    <a:pt x="902" y="444"/>
                    <a:pt x="902" y="444"/>
                    <a:pt x="902" y="444"/>
                  </a:cubicBezTo>
                  <a:cubicBezTo>
                    <a:pt x="899" y="442"/>
                    <a:pt x="897" y="440"/>
                    <a:pt x="894" y="438"/>
                  </a:cubicBezTo>
                  <a:lnTo>
                    <a:pt x="891" y="432"/>
                  </a:lnTo>
                  <a:close/>
                  <a:moveTo>
                    <a:pt x="904" y="436"/>
                  </a:moveTo>
                  <a:cubicBezTo>
                    <a:pt x="907" y="438"/>
                    <a:pt x="911" y="439"/>
                    <a:pt x="914" y="441"/>
                  </a:cubicBezTo>
                  <a:cubicBezTo>
                    <a:pt x="913" y="456"/>
                    <a:pt x="913" y="456"/>
                    <a:pt x="913" y="456"/>
                  </a:cubicBezTo>
                  <a:cubicBezTo>
                    <a:pt x="911" y="453"/>
                    <a:pt x="909" y="451"/>
                    <a:pt x="907" y="448"/>
                  </a:cubicBezTo>
                  <a:lnTo>
                    <a:pt x="904" y="436"/>
                  </a:lnTo>
                  <a:close/>
                  <a:moveTo>
                    <a:pt x="948" y="501"/>
                  </a:moveTo>
                  <a:cubicBezTo>
                    <a:pt x="941" y="510"/>
                    <a:pt x="941" y="510"/>
                    <a:pt x="941" y="510"/>
                  </a:cubicBezTo>
                  <a:cubicBezTo>
                    <a:pt x="940" y="507"/>
                    <a:pt x="939" y="504"/>
                    <a:pt x="938" y="501"/>
                  </a:cubicBezTo>
                  <a:cubicBezTo>
                    <a:pt x="950" y="479"/>
                    <a:pt x="950" y="479"/>
                    <a:pt x="950" y="479"/>
                  </a:cubicBezTo>
                  <a:cubicBezTo>
                    <a:pt x="949" y="486"/>
                    <a:pt x="948" y="493"/>
                    <a:pt x="948" y="501"/>
                  </a:cubicBezTo>
                  <a:close/>
                  <a:moveTo>
                    <a:pt x="950" y="520"/>
                  </a:moveTo>
                  <a:cubicBezTo>
                    <a:pt x="946" y="524"/>
                    <a:pt x="946" y="524"/>
                    <a:pt x="946" y="524"/>
                  </a:cubicBezTo>
                  <a:cubicBezTo>
                    <a:pt x="946" y="523"/>
                    <a:pt x="946" y="522"/>
                    <a:pt x="946" y="522"/>
                  </a:cubicBezTo>
                  <a:cubicBezTo>
                    <a:pt x="945" y="519"/>
                    <a:pt x="944" y="517"/>
                    <a:pt x="943" y="515"/>
                  </a:cubicBezTo>
                  <a:cubicBezTo>
                    <a:pt x="948" y="507"/>
                    <a:pt x="948" y="507"/>
                    <a:pt x="948" y="507"/>
                  </a:cubicBezTo>
                  <a:cubicBezTo>
                    <a:pt x="949" y="511"/>
                    <a:pt x="949" y="516"/>
                    <a:pt x="950" y="520"/>
                  </a:cubicBezTo>
                  <a:close/>
                  <a:moveTo>
                    <a:pt x="936" y="497"/>
                  </a:moveTo>
                  <a:cubicBezTo>
                    <a:pt x="934" y="493"/>
                    <a:pt x="933" y="490"/>
                    <a:pt x="932" y="487"/>
                  </a:cubicBezTo>
                  <a:cubicBezTo>
                    <a:pt x="941" y="463"/>
                    <a:pt x="941" y="463"/>
                    <a:pt x="941" y="463"/>
                  </a:cubicBezTo>
                  <a:cubicBezTo>
                    <a:pt x="944" y="466"/>
                    <a:pt x="947" y="469"/>
                    <a:pt x="949" y="472"/>
                  </a:cubicBezTo>
                  <a:lnTo>
                    <a:pt x="936" y="497"/>
                  </a:lnTo>
                  <a:close/>
                  <a:moveTo>
                    <a:pt x="929" y="482"/>
                  </a:moveTo>
                  <a:cubicBezTo>
                    <a:pt x="928" y="479"/>
                    <a:pt x="926" y="476"/>
                    <a:pt x="925" y="473"/>
                  </a:cubicBezTo>
                  <a:cubicBezTo>
                    <a:pt x="929" y="451"/>
                    <a:pt x="929" y="451"/>
                    <a:pt x="929" y="451"/>
                  </a:cubicBezTo>
                  <a:cubicBezTo>
                    <a:pt x="932" y="454"/>
                    <a:pt x="935" y="457"/>
                    <a:pt x="938" y="460"/>
                  </a:cubicBezTo>
                  <a:lnTo>
                    <a:pt x="929" y="482"/>
                  </a:lnTo>
                  <a:close/>
                  <a:moveTo>
                    <a:pt x="922" y="468"/>
                  </a:moveTo>
                  <a:cubicBezTo>
                    <a:pt x="920" y="465"/>
                    <a:pt x="919" y="463"/>
                    <a:pt x="917" y="461"/>
                  </a:cubicBezTo>
                  <a:cubicBezTo>
                    <a:pt x="917" y="443"/>
                    <a:pt x="917" y="443"/>
                    <a:pt x="917" y="443"/>
                  </a:cubicBezTo>
                  <a:cubicBezTo>
                    <a:pt x="920" y="445"/>
                    <a:pt x="923" y="447"/>
                    <a:pt x="926" y="449"/>
                  </a:cubicBezTo>
                  <a:lnTo>
                    <a:pt x="922" y="468"/>
                  </a:lnTo>
                  <a:close/>
                  <a:moveTo>
                    <a:pt x="871" y="560"/>
                  </a:moveTo>
                  <a:cubicBezTo>
                    <a:pt x="871" y="560"/>
                    <a:pt x="871" y="560"/>
                    <a:pt x="871" y="560"/>
                  </a:cubicBezTo>
                  <a:cubicBezTo>
                    <a:pt x="863" y="563"/>
                    <a:pt x="856" y="568"/>
                    <a:pt x="851" y="574"/>
                  </a:cubicBezTo>
                  <a:cubicBezTo>
                    <a:pt x="850" y="570"/>
                    <a:pt x="849" y="567"/>
                    <a:pt x="848" y="564"/>
                  </a:cubicBezTo>
                  <a:cubicBezTo>
                    <a:pt x="850" y="561"/>
                    <a:pt x="856" y="554"/>
                    <a:pt x="866" y="550"/>
                  </a:cubicBezTo>
                  <a:cubicBezTo>
                    <a:pt x="866" y="550"/>
                    <a:pt x="866" y="550"/>
                    <a:pt x="866" y="550"/>
                  </a:cubicBezTo>
                  <a:cubicBezTo>
                    <a:pt x="867" y="550"/>
                    <a:pt x="867" y="550"/>
                    <a:pt x="867" y="550"/>
                  </a:cubicBezTo>
                  <a:cubicBezTo>
                    <a:pt x="877" y="546"/>
                    <a:pt x="886" y="546"/>
                    <a:pt x="889" y="546"/>
                  </a:cubicBezTo>
                  <a:cubicBezTo>
                    <a:pt x="891" y="550"/>
                    <a:pt x="892" y="553"/>
                    <a:pt x="894" y="556"/>
                  </a:cubicBezTo>
                  <a:cubicBezTo>
                    <a:pt x="886" y="556"/>
                    <a:pt x="878" y="557"/>
                    <a:pt x="871" y="560"/>
                  </a:cubicBezTo>
                  <a:close/>
                  <a:moveTo>
                    <a:pt x="799" y="481"/>
                  </a:moveTo>
                  <a:cubicBezTo>
                    <a:pt x="803" y="488"/>
                    <a:pt x="811" y="491"/>
                    <a:pt x="818" y="488"/>
                  </a:cubicBezTo>
                  <a:cubicBezTo>
                    <a:pt x="821" y="488"/>
                    <a:pt x="823" y="487"/>
                    <a:pt x="825" y="485"/>
                  </a:cubicBezTo>
                  <a:cubicBezTo>
                    <a:pt x="825" y="499"/>
                    <a:pt x="829" y="509"/>
                    <a:pt x="836" y="514"/>
                  </a:cubicBezTo>
                  <a:cubicBezTo>
                    <a:pt x="840" y="517"/>
                    <a:pt x="846" y="518"/>
                    <a:pt x="852" y="515"/>
                  </a:cubicBezTo>
                  <a:cubicBezTo>
                    <a:pt x="852" y="515"/>
                    <a:pt x="852" y="515"/>
                    <a:pt x="852" y="515"/>
                  </a:cubicBezTo>
                  <a:cubicBezTo>
                    <a:pt x="858" y="513"/>
                    <a:pt x="862" y="509"/>
                    <a:pt x="863" y="503"/>
                  </a:cubicBezTo>
                  <a:cubicBezTo>
                    <a:pt x="864" y="495"/>
                    <a:pt x="860" y="484"/>
                    <a:pt x="850" y="475"/>
                  </a:cubicBezTo>
                  <a:cubicBezTo>
                    <a:pt x="852" y="474"/>
                    <a:pt x="855" y="474"/>
                    <a:pt x="857" y="472"/>
                  </a:cubicBezTo>
                  <a:cubicBezTo>
                    <a:pt x="864" y="468"/>
                    <a:pt x="867" y="461"/>
                    <a:pt x="866" y="453"/>
                  </a:cubicBezTo>
                  <a:cubicBezTo>
                    <a:pt x="865" y="449"/>
                    <a:pt x="861" y="444"/>
                    <a:pt x="856" y="442"/>
                  </a:cubicBezTo>
                  <a:cubicBezTo>
                    <a:pt x="860" y="442"/>
                    <a:pt x="864" y="444"/>
                    <a:pt x="868" y="448"/>
                  </a:cubicBezTo>
                  <a:cubicBezTo>
                    <a:pt x="874" y="456"/>
                    <a:pt x="875" y="471"/>
                    <a:pt x="877" y="488"/>
                  </a:cubicBezTo>
                  <a:cubicBezTo>
                    <a:pt x="879" y="504"/>
                    <a:pt x="881" y="524"/>
                    <a:pt x="888" y="542"/>
                  </a:cubicBezTo>
                  <a:cubicBezTo>
                    <a:pt x="883" y="542"/>
                    <a:pt x="874" y="542"/>
                    <a:pt x="865" y="546"/>
                  </a:cubicBezTo>
                  <a:cubicBezTo>
                    <a:pt x="865" y="546"/>
                    <a:pt x="865" y="546"/>
                    <a:pt x="865" y="546"/>
                  </a:cubicBezTo>
                  <a:cubicBezTo>
                    <a:pt x="865" y="546"/>
                    <a:pt x="865" y="546"/>
                    <a:pt x="865" y="546"/>
                  </a:cubicBezTo>
                  <a:cubicBezTo>
                    <a:pt x="856" y="550"/>
                    <a:pt x="849" y="556"/>
                    <a:pt x="846" y="560"/>
                  </a:cubicBezTo>
                  <a:cubicBezTo>
                    <a:pt x="838" y="542"/>
                    <a:pt x="826" y="526"/>
                    <a:pt x="815" y="514"/>
                  </a:cubicBezTo>
                  <a:cubicBezTo>
                    <a:pt x="804" y="500"/>
                    <a:pt x="795" y="489"/>
                    <a:pt x="794" y="479"/>
                  </a:cubicBezTo>
                  <a:cubicBezTo>
                    <a:pt x="793" y="473"/>
                    <a:pt x="794" y="469"/>
                    <a:pt x="797" y="466"/>
                  </a:cubicBezTo>
                  <a:cubicBezTo>
                    <a:pt x="795" y="472"/>
                    <a:pt x="796" y="477"/>
                    <a:pt x="799" y="481"/>
                  </a:cubicBezTo>
                  <a:close/>
                  <a:moveTo>
                    <a:pt x="829" y="482"/>
                  </a:moveTo>
                  <a:cubicBezTo>
                    <a:pt x="829" y="481"/>
                    <a:pt x="830" y="480"/>
                    <a:pt x="830" y="480"/>
                  </a:cubicBezTo>
                  <a:cubicBezTo>
                    <a:pt x="831" y="488"/>
                    <a:pt x="833" y="498"/>
                    <a:pt x="838" y="502"/>
                  </a:cubicBezTo>
                  <a:cubicBezTo>
                    <a:pt x="840" y="503"/>
                    <a:pt x="843" y="504"/>
                    <a:pt x="847" y="502"/>
                  </a:cubicBezTo>
                  <a:cubicBezTo>
                    <a:pt x="847" y="502"/>
                    <a:pt x="847" y="502"/>
                    <a:pt x="847" y="502"/>
                  </a:cubicBezTo>
                  <a:cubicBezTo>
                    <a:pt x="851" y="501"/>
                    <a:pt x="852" y="498"/>
                    <a:pt x="852" y="496"/>
                  </a:cubicBezTo>
                  <a:cubicBezTo>
                    <a:pt x="853" y="490"/>
                    <a:pt x="848" y="481"/>
                    <a:pt x="842" y="474"/>
                  </a:cubicBezTo>
                  <a:cubicBezTo>
                    <a:pt x="843" y="475"/>
                    <a:pt x="844" y="475"/>
                    <a:pt x="845" y="475"/>
                  </a:cubicBezTo>
                  <a:cubicBezTo>
                    <a:pt x="845" y="475"/>
                    <a:pt x="845" y="475"/>
                    <a:pt x="845" y="475"/>
                  </a:cubicBezTo>
                  <a:cubicBezTo>
                    <a:pt x="855" y="484"/>
                    <a:pt x="860" y="494"/>
                    <a:pt x="859" y="502"/>
                  </a:cubicBezTo>
                  <a:cubicBezTo>
                    <a:pt x="858" y="507"/>
                    <a:pt x="855" y="510"/>
                    <a:pt x="851" y="512"/>
                  </a:cubicBezTo>
                  <a:cubicBezTo>
                    <a:pt x="846" y="514"/>
                    <a:pt x="841" y="514"/>
                    <a:pt x="838" y="511"/>
                  </a:cubicBezTo>
                  <a:cubicBezTo>
                    <a:pt x="831" y="506"/>
                    <a:pt x="828" y="496"/>
                    <a:pt x="829" y="482"/>
                  </a:cubicBezTo>
                  <a:cubicBezTo>
                    <a:pt x="829" y="482"/>
                    <a:pt x="829" y="482"/>
                    <a:pt x="829" y="482"/>
                  </a:cubicBezTo>
                  <a:close/>
                  <a:moveTo>
                    <a:pt x="767" y="309"/>
                  </a:moveTo>
                  <a:cubicBezTo>
                    <a:pt x="774" y="311"/>
                    <a:pt x="781" y="314"/>
                    <a:pt x="787" y="316"/>
                  </a:cubicBezTo>
                  <a:cubicBezTo>
                    <a:pt x="784" y="323"/>
                    <a:pt x="781" y="330"/>
                    <a:pt x="778" y="337"/>
                  </a:cubicBezTo>
                  <a:cubicBezTo>
                    <a:pt x="771" y="334"/>
                    <a:pt x="764" y="331"/>
                    <a:pt x="757" y="329"/>
                  </a:cubicBezTo>
                  <a:cubicBezTo>
                    <a:pt x="760" y="322"/>
                    <a:pt x="763" y="316"/>
                    <a:pt x="767" y="309"/>
                  </a:cubicBezTo>
                  <a:close/>
                  <a:moveTo>
                    <a:pt x="852" y="407"/>
                  </a:moveTo>
                  <a:cubicBezTo>
                    <a:pt x="847" y="396"/>
                    <a:pt x="839" y="385"/>
                    <a:pt x="831" y="376"/>
                  </a:cubicBezTo>
                  <a:cubicBezTo>
                    <a:pt x="833" y="366"/>
                    <a:pt x="836" y="358"/>
                    <a:pt x="839" y="350"/>
                  </a:cubicBezTo>
                  <a:cubicBezTo>
                    <a:pt x="846" y="357"/>
                    <a:pt x="852" y="363"/>
                    <a:pt x="857" y="370"/>
                  </a:cubicBezTo>
                  <a:cubicBezTo>
                    <a:pt x="853" y="381"/>
                    <a:pt x="851" y="394"/>
                    <a:pt x="852" y="407"/>
                  </a:cubicBezTo>
                  <a:close/>
                  <a:moveTo>
                    <a:pt x="860" y="374"/>
                  </a:moveTo>
                  <a:cubicBezTo>
                    <a:pt x="868" y="388"/>
                    <a:pt x="874" y="403"/>
                    <a:pt x="874" y="418"/>
                  </a:cubicBezTo>
                  <a:cubicBezTo>
                    <a:pt x="868" y="418"/>
                    <a:pt x="862" y="419"/>
                    <a:pt x="857" y="420"/>
                  </a:cubicBezTo>
                  <a:cubicBezTo>
                    <a:pt x="855" y="404"/>
                    <a:pt x="855" y="388"/>
                    <a:pt x="860" y="374"/>
                  </a:cubicBezTo>
                  <a:close/>
                  <a:moveTo>
                    <a:pt x="853" y="422"/>
                  </a:moveTo>
                  <a:cubicBezTo>
                    <a:pt x="847" y="424"/>
                    <a:pt x="841" y="428"/>
                    <a:pt x="836" y="433"/>
                  </a:cubicBezTo>
                  <a:cubicBezTo>
                    <a:pt x="829" y="413"/>
                    <a:pt x="828" y="396"/>
                    <a:pt x="830" y="381"/>
                  </a:cubicBezTo>
                  <a:cubicBezTo>
                    <a:pt x="841" y="393"/>
                    <a:pt x="849" y="407"/>
                    <a:pt x="853" y="422"/>
                  </a:cubicBezTo>
                  <a:close/>
                  <a:moveTo>
                    <a:pt x="828" y="373"/>
                  </a:moveTo>
                  <a:cubicBezTo>
                    <a:pt x="821" y="366"/>
                    <a:pt x="814" y="360"/>
                    <a:pt x="807" y="354"/>
                  </a:cubicBezTo>
                  <a:cubicBezTo>
                    <a:pt x="809" y="346"/>
                    <a:pt x="812" y="339"/>
                    <a:pt x="816" y="332"/>
                  </a:cubicBezTo>
                  <a:cubicBezTo>
                    <a:pt x="823" y="337"/>
                    <a:pt x="830" y="342"/>
                    <a:pt x="836" y="347"/>
                  </a:cubicBezTo>
                  <a:cubicBezTo>
                    <a:pt x="833" y="355"/>
                    <a:pt x="830" y="363"/>
                    <a:pt x="828" y="373"/>
                  </a:cubicBezTo>
                  <a:close/>
                  <a:moveTo>
                    <a:pt x="801" y="430"/>
                  </a:moveTo>
                  <a:cubicBezTo>
                    <a:pt x="792" y="417"/>
                    <a:pt x="782" y="407"/>
                    <a:pt x="772" y="400"/>
                  </a:cubicBezTo>
                  <a:cubicBezTo>
                    <a:pt x="772" y="390"/>
                    <a:pt x="773" y="381"/>
                    <a:pt x="774" y="371"/>
                  </a:cubicBezTo>
                  <a:cubicBezTo>
                    <a:pt x="782" y="376"/>
                    <a:pt x="790" y="381"/>
                    <a:pt x="797" y="388"/>
                  </a:cubicBezTo>
                  <a:cubicBezTo>
                    <a:pt x="796" y="402"/>
                    <a:pt x="797" y="416"/>
                    <a:pt x="801" y="430"/>
                  </a:cubicBezTo>
                  <a:close/>
                  <a:moveTo>
                    <a:pt x="797" y="383"/>
                  </a:moveTo>
                  <a:cubicBezTo>
                    <a:pt x="790" y="377"/>
                    <a:pt x="782" y="372"/>
                    <a:pt x="775" y="367"/>
                  </a:cubicBezTo>
                  <a:cubicBezTo>
                    <a:pt x="776" y="358"/>
                    <a:pt x="778" y="350"/>
                    <a:pt x="781" y="343"/>
                  </a:cubicBezTo>
                  <a:cubicBezTo>
                    <a:pt x="788" y="346"/>
                    <a:pt x="795" y="351"/>
                    <a:pt x="802" y="356"/>
                  </a:cubicBezTo>
                  <a:cubicBezTo>
                    <a:pt x="800" y="365"/>
                    <a:pt x="798" y="374"/>
                    <a:pt x="797" y="383"/>
                  </a:cubicBezTo>
                  <a:close/>
                  <a:moveTo>
                    <a:pt x="806" y="358"/>
                  </a:moveTo>
                  <a:cubicBezTo>
                    <a:pt x="813" y="364"/>
                    <a:pt x="820" y="370"/>
                    <a:pt x="827" y="377"/>
                  </a:cubicBezTo>
                  <a:cubicBezTo>
                    <a:pt x="825" y="389"/>
                    <a:pt x="825" y="403"/>
                    <a:pt x="828" y="419"/>
                  </a:cubicBezTo>
                  <a:cubicBezTo>
                    <a:pt x="821" y="407"/>
                    <a:pt x="812" y="396"/>
                    <a:pt x="801" y="386"/>
                  </a:cubicBezTo>
                  <a:cubicBezTo>
                    <a:pt x="802" y="377"/>
                    <a:pt x="803" y="367"/>
                    <a:pt x="806" y="358"/>
                  </a:cubicBezTo>
                  <a:close/>
                  <a:moveTo>
                    <a:pt x="803" y="352"/>
                  </a:moveTo>
                  <a:cubicBezTo>
                    <a:pt x="796" y="347"/>
                    <a:pt x="789" y="342"/>
                    <a:pt x="782" y="339"/>
                  </a:cubicBezTo>
                  <a:cubicBezTo>
                    <a:pt x="784" y="331"/>
                    <a:pt x="788" y="324"/>
                    <a:pt x="791" y="318"/>
                  </a:cubicBezTo>
                  <a:cubicBezTo>
                    <a:pt x="799" y="321"/>
                    <a:pt x="806" y="325"/>
                    <a:pt x="813" y="330"/>
                  </a:cubicBezTo>
                  <a:cubicBezTo>
                    <a:pt x="809" y="336"/>
                    <a:pt x="806" y="344"/>
                    <a:pt x="803" y="352"/>
                  </a:cubicBezTo>
                  <a:close/>
                  <a:moveTo>
                    <a:pt x="777" y="341"/>
                  </a:moveTo>
                  <a:cubicBezTo>
                    <a:pt x="775" y="348"/>
                    <a:pt x="773" y="357"/>
                    <a:pt x="771" y="365"/>
                  </a:cubicBezTo>
                  <a:cubicBezTo>
                    <a:pt x="764" y="361"/>
                    <a:pt x="756" y="358"/>
                    <a:pt x="749" y="356"/>
                  </a:cubicBezTo>
                  <a:cubicBezTo>
                    <a:pt x="750" y="348"/>
                    <a:pt x="753" y="340"/>
                    <a:pt x="756" y="333"/>
                  </a:cubicBezTo>
                  <a:cubicBezTo>
                    <a:pt x="763" y="335"/>
                    <a:pt x="770" y="337"/>
                    <a:pt x="777" y="341"/>
                  </a:cubicBezTo>
                  <a:close/>
                  <a:moveTo>
                    <a:pt x="770" y="369"/>
                  </a:moveTo>
                  <a:cubicBezTo>
                    <a:pt x="769" y="378"/>
                    <a:pt x="768" y="388"/>
                    <a:pt x="768" y="397"/>
                  </a:cubicBezTo>
                  <a:cubicBezTo>
                    <a:pt x="760" y="392"/>
                    <a:pt x="752" y="388"/>
                    <a:pt x="744" y="386"/>
                  </a:cubicBezTo>
                  <a:cubicBezTo>
                    <a:pt x="745" y="377"/>
                    <a:pt x="746" y="369"/>
                    <a:pt x="748" y="360"/>
                  </a:cubicBezTo>
                  <a:cubicBezTo>
                    <a:pt x="755" y="362"/>
                    <a:pt x="763" y="365"/>
                    <a:pt x="770" y="369"/>
                  </a:cubicBezTo>
                  <a:close/>
                  <a:moveTo>
                    <a:pt x="769" y="402"/>
                  </a:moveTo>
                  <a:cubicBezTo>
                    <a:pt x="769" y="414"/>
                    <a:pt x="771" y="427"/>
                    <a:pt x="775" y="438"/>
                  </a:cubicBezTo>
                  <a:cubicBezTo>
                    <a:pt x="767" y="429"/>
                    <a:pt x="757" y="421"/>
                    <a:pt x="746" y="416"/>
                  </a:cubicBezTo>
                  <a:cubicBezTo>
                    <a:pt x="745" y="408"/>
                    <a:pt x="744" y="399"/>
                    <a:pt x="744" y="390"/>
                  </a:cubicBezTo>
                  <a:cubicBezTo>
                    <a:pt x="752" y="392"/>
                    <a:pt x="760" y="396"/>
                    <a:pt x="769" y="402"/>
                  </a:cubicBezTo>
                  <a:close/>
                  <a:moveTo>
                    <a:pt x="781" y="452"/>
                  </a:moveTo>
                  <a:cubicBezTo>
                    <a:pt x="776" y="454"/>
                    <a:pt x="772" y="458"/>
                    <a:pt x="767" y="462"/>
                  </a:cubicBezTo>
                  <a:cubicBezTo>
                    <a:pt x="757" y="451"/>
                    <a:pt x="751" y="437"/>
                    <a:pt x="747" y="421"/>
                  </a:cubicBezTo>
                  <a:cubicBezTo>
                    <a:pt x="760" y="428"/>
                    <a:pt x="771" y="438"/>
                    <a:pt x="781" y="452"/>
                  </a:cubicBezTo>
                  <a:close/>
                  <a:moveTo>
                    <a:pt x="773" y="405"/>
                  </a:moveTo>
                  <a:cubicBezTo>
                    <a:pt x="784" y="414"/>
                    <a:pt x="796" y="427"/>
                    <a:pt x="805" y="446"/>
                  </a:cubicBezTo>
                  <a:cubicBezTo>
                    <a:pt x="798" y="446"/>
                    <a:pt x="792" y="447"/>
                    <a:pt x="785" y="450"/>
                  </a:cubicBezTo>
                  <a:cubicBezTo>
                    <a:pt x="777" y="437"/>
                    <a:pt x="774" y="421"/>
                    <a:pt x="773" y="405"/>
                  </a:cubicBezTo>
                  <a:close/>
                  <a:moveTo>
                    <a:pt x="801" y="391"/>
                  </a:moveTo>
                  <a:cubicBezTo>
                    <a:pt x="814" y="404"/>
                    <a:pt x="826" y="420"/>
                    <a:pt x="833" y="436"/>
                  </a:cubicBezTo>
                  <a:cubicBezTo>
                    <a:pt x="828" y="442"/>
                    <a:pt x="827" y="449"/>
                    <a:pt x="827" y="454"/>
                  </a:cubicBezTo>
                  <a:cubicBezTo>
                    <a:pt x="823" y="450"/>
                    <a:pt x="817" y="447"/>
                    <a:pt x="809" y="446"/>
                  </a:cubicBezTo>
                  <a:cubicBezTo>
                    <a:pt x="803" y="429"/>
                    <a:pt x="800" y="410"/>
                    <a:pt x="801" y="391"/>
                  </a:cubicBezTo>
                  <a:close/>
                  <a:moveTo>
                    <a:pt x="845" y="499"/>
                  </a:moveTo>
                  <a:cubicBezTo>
                    <a:pt x="843" y="500"/>
                    <a:pt x="842" y="499"/>
                    <a:pt x="841" y="499"/>
                  </a:cubicBezTo>
                  <a:cubicBezTo>
                    <a:pt x="835" y="495"/>
                    <a:pt x="833" y="479"/>
                    <a:pt x="833" y="470"/>
                  </a:cubicBezTo>
                  <a:cubicBezTo>
                    <a:pt x="840" y="477"/>
                    <a:pt x="850" y="489"/>
                    <a:pt x="848" y="495"/>
                  </a:cubicBezTo>
                  <a:cubicBezTo>
                    <a:pt x="848" y="497"/>
                    <a:pt x="847" y="498"/>
                    <a:pt x="845" y="499"/>
                  </a:cubicBezTo>
                  <a:close/>
                  <a:moveTo>
                    <a:pt x="895" y="420"/>
                  </a:moveTo>
                  <a:cubicBezTo>
                    <a:pt x="889" y="418"/>
                    <a:pt x="884" y="418"/>
                    <a:pt x="878" y="418"/>
                  </a:cubicBezTo>
                  <a:cubicBezTo>
                    <a:pt x="878" y="395"/>
                    <a:pt x="884" y="383"/>
                    <a:pt x="893" y="374"/>
                  </a:cubicBezTo>
                  <a:cubicBezTo>
                    <a:pt x="898" y="388"/>
                    <a:pt x="900" y="403"/>
                    <a:pt x="895" y="420"/>
                  </a:cubicBezTo>
                  <a:close/>
                  <a:moveTo>
                    <a:pt x="876" y="401"/>
                  </a:moveTo>
                  <a:cubicBezTo>
                    <a:pt x="873" y="390"/>
                    <a:pt x="868" y="380"/>
                    <a:pt x="861" y="370"/>
                  </a:cubicBezTo>
                  <a:cubicBezTo>
                    <a:pt x="864" y="361"/>
                    <a:pt x="869" y="353"/>
                    <a:pt x="875" y="346"/>
                  </a:cubicBezTo>
                  <a:cubicBezTo>
                    <a:pt x="882" y="353"/>
                    <a:pt x="887" y="361"/>
                    <a:pt x="891" y="370"/>
                  </a:cubicBezTo>
                  <a:cubicBezTo>
                    <a:pt x="884" y="378"/>
                    <a:pt x="878" y="386"/>
                    <a:pt x="876" y="401"/>
                  </a:cubicBezTo>
                  <a:close/>
                  <a:moveTo>
                    <a:pt x="858" y="366"/>
                  </a:moveTo>
                  <a:cubicBezTo>
                    <a:pt x="853" y="359"/>
                    <a:pt x="848" y="353"/>
                    <a:pt x="841" y="347"/>
                  </a:cubicBezTo>
                  <a:cubicBezTo>
                    <a:pt x="846" y="337"/>
                    <a:pt x="851" y="330"/>
                    <a:pt x="855" y="326"/>
                  </a:cubicBezTo>
                  <a:cubicBezTo>
                    <a:pt x="858" y="328"/>
                    <a:pt x="860" y="330"/>
                    <a:pt x="862" y="333"/>
                  </a:cubicBezTo>
                  <a:cubicBezTo>
                    <a:pt x="866" y="336"/>
                    <a:pt x="869" y="339"/>
                    <a:pt x="873" y="343"/>
                  </a:cubicBezTo>
                  <a:cubicBezTo>
                    <a:pt x="867" y="350"/>
                    <a:pt x="862" y="358"/>
                    <a:pt x="858" y="366"/>
                  </a:cubicBezTo>
                  <a:close/>
                  <a:moveTo>
                    <a:pt x="838" y="344"/>
                  </a:moveTo>
                  <a:cubicBezTo>
                    <a:pt x="832" y="338"/>
                    <a:pt x="825" y="333"/>
                    <a:pt x="818" y="328"/>
                  </a:cubicBezTo>
                  <a:cubicBezTo>
                    <a:pt x="822" y="322"/>
                    <a:pt x="827" y="316"/>
                    <a:pt x="832" y="311"/>
                  </a:cubicBezTo>
                  <a:cubicBezTo>
                    <a:pt x="839" y="315"/>
                    <a:pt x="845" y="319"/>
                    <a:pt x="852" y="324"/>
                  </a:cubicBezTo>
                  <a:cubicBezTo>
                    <a:pt x="848" y="328"/>
                    <a:pt x="843" y="335"/>
                    <a:pt x="838" y="344"/>
                  </a:cubicBezTo>
                  <a:close/>
                  <a:moveTo>
                    <a:pt x="815" y="326"/>
                  </a:moveTo>
                  <a:cubicBezTo>
                    <a:pt x="808" y="322"/>
                    <a:pt x="801" y="318"/>
                    <a:pt x="793" y="315"/>
                  </a:cubicBezTo>
                  <a:cubicBezTo>
                    <a:pt x="797" y="308"/>
                    <a:pt x="801" y="302"/>
                    <a:pt x="805" y="298"/>
                  </a:cubicBezTo>
                  <a:cubicBezTo>
                    <a:pt x="813" y="301"/>
                    <a:pt x="821" y="305"/>
                    <a:pt x="829" y="309"/>
                  </a:cubicBezTo>
                  <a:cubicBezTo>
                    <a:pt x="823" y="314"/>
                    <a:pt x="819" y="320"/>
                    <a:pt x="815" y="326"/>
                  </a:cubicBezTo>
                  <a:close/>
                  <a:moveTo>
                    <a:pt x="789" y="313"/>
                  </a:moveTo>
                  <a:cubicBezTo>
                    <a:pt x="783" y="310"/>
                    <a:pt x="776" y="308"/>
                    <a:pt x="769" y="306"/>
                  </a:cubicBezTo>
                  <a:cubicBezTo>
                    <a:pt x="772" y="300"/>
                    <a:pt x="775" y="295"/>
                    <a:pt x="779" y="290"/>
                  </a:cubicBezTo>
                  <a:cubicBezTo>
                    <a:pt x="786" y="291"/>
                    <a:pt x="793" y="293"/>
                    <a:pt x="801" y="296"/>
                  </a:cubicBezTo>
                  <a:cubicBezTo>
                    <a:pt x="797" y="301"/>
                    <a:pt x="793" y="307"/>
                    <a:pt x="789" y="313"/>
                  </a:cubicBezTo>
                  <a:close/>
                  <a:moveTo>
                    <a:pt x="763" y="308"/>
                  </a:moveTo>
                  <a:cubicBezTo>
                    <a:pt x="759" y="315"/>
                    <a:pt x="756" y="321"/>
                    <a:pt x="753" y="328"/>
                  </a:cubicBezTo>
                  <a:cubicBezTo>
                    <a:pt x="746" y="326"/>
                    <a:pt x="739" y="325"/>
                    <a:pt x="733" y="325"/>
                  </a:cubicBezTo>
                  <a:cubicBezTo>
                    <a:pt x="737" y="317"/>
                    <a:pt x="740" y="310"/>
                    <a:pt x="744" y="304"/>
                  </a:cubicBezTo>
                  <a:cubicBezTo>
                    <a:pt x="750" y="305"/>
                    <a:pt x="757" y="306"/>
                    <a:pt x="763" y="308"/>
                  </a:cubicBezTo>
                  <a:close/>
                  <a:moveTo>
                    <a:pt x="752" y="332"/>
                  </a:moveTo>
                  <a:cubicBezTo>
                    <a:pt x="749" y="339"/>
                    <a:pt x="747" y="347"/>
                    <a:pt x="745" y="355"/>
                  </a:cubicBezTo>
                  <a:cubicBezTo>
                    <a:pt x="737" y="354"/>
                    <a:pt x="730" y="353"/>
                    <a:pt x="723" y="353"/>
                  </a:cubicBezTo>
                  <a:cubicBezTo>
                    <a:pt x="725" y="344"/>
                    <a:pt x="728" y="336"/>
                    <a:pt x="731" y="329"/>
                  </a:cubicBezTo>
                  <a:cubicBezTo>
                    <a:pt x="738" y="329"/>
                    <a:pt x="745" y="330"/>
                    <a:pt x="752" y="332"/>
                  </a:cubicBezTo>
                  <a:close/>
                  <a:moveTo>
                    <a:pt x="744" y="359"/>
                  </a:moveTo>
                  <a:cubicBezTo>
                    <a:pt x="742" y="368"/>
                    <a:pt x="741" y="376"/>
                    <a:pt x="741" y="384"/>
                  </a:cubicBezTo>
                  <a:cubicBezTo>
                    <a:pt x="731" y="381"/>
                    <a:pt x="722" y="380"/>
                    <a:pt x="717" y="380"/>
                  </a:cubicBezTo>
                  <a:cubicBezTo>
                    <a:pt x="718" y="372"/>
                    <a:pt x="720" y="364"/>
                    <a:pt x="722" y="357"/>
                  </a:cubicBezTo>
                  <a:cubicBezTo>
                    <a:pt x="729" y="356"/>
                    <a:pt x="736" y="357"/>
                    <a:pt x="744" y="359"/>
                  </a:cubicBezTo>
                  <a:close/>
                  <a:moveTo>
                    <a:pt x="741" y="388"/>
                  </a:moveTo>
                  <a:cubicBezTo>
                    <a:pt x="740" y="397"/>
                    <a:pt x="741" y="406"/>
                    <a:pt x="742" y="414"/>
                  </a:cubicBezTo>
                  <a:cubicBezTo>
                    <a:pt x="734" y="411"/>
                    <a:pt x="725" y="409"/>
                    <a:pt x="715" y="408"/>
                  </a:cubicBezTo>
                  <a:cubicBezTo>
                    <a:pt x="715" y="403"/>
                    <a:pt x="715" y="398"/>
                    <a:pt x="716" y="393"/>
                  </a:cubicBezTo>
                  <a:cubicBezTo>
                    <a:pt x="716" y="390"/>
                    <a:pt x="716" y="387"/>
                    <a:pt x="716" y="384"/>
                  </a:cubicBezTo>
                  <a:cubicBezTo>
                    <a:pt x="722" y="384"/>
                    <a:pt x="730" y="385"/>
                    <a:pt x="741" y="388"/>
                  </a:cubicBezTo>
                  <a:close/>
                  <a:moveTo>
                    <a:pt x="743" y="419"/>
                  </a:moveTo>
                  <a:cubicBezTo>
                    <a:pt x="745" y="431"/>
                    <a:pt x="749" y="442"/>
                    <a:pt x="755" y="451"/>
                  </a:cubicBezTo>
                  <a:cubicBezTo>
                    <a:pt x="743" y="443"/>
                    <a:pt x="732" y="440"/>
                    <a:pt x="722" y="441"/>
                  </a:cubicBezTo>
                  <a:cubicBezTo>
                    <a:pt x="718" y="431"/>
                    <a:pt x="716" y="421"/>
                    <a:pt x="716" y="412"/>
                  </a:cubicBezTo>
                  <a:cubicBezTo>
                    <a:pt x="725" y="412"/>
                    <a:pt x="734" y="415"/>
                    <a:pt x="743" y="419"/>
                  </a:cubicBezTo>
                  <a:close/>
                  <a:moveTo>
                    <a:pt x="765" y="465"/>
                  </a:moveTo>
                  <a:cubicBezTo>
                    <a:pt x="761" y="469"/>
                    <a:pt x="757" y="473"/>
                    <a:pt x="754" y="478"/>
                  </a:cubicBezTo>
                  <a:cubicBezTo>
                    <a:pt x="739" y="470"/>
                    <a:pt x="729" y="458"/>
                    <a:pt x="723" y="444"/>
                  </a:cubicBezTo>
                  <a:cubicBezTo>
                    <a:pt x="736" y="445"/>
                    <a:pt x="748" y="448"/>
                    <a:pt x="765" y="465"/>
                  </a:cubicBezTo>
                  <a:close/>
                  <a:moveTo>
                    <a:pt x="766" y="507"/>
                  </a:moveTo>
                  <a:cubicBezTo>
                    <a:pt x="766" y="510"/>
                    <a:pt x="766" y="513"/>
                    <a:pt x="766" y="516"/>
                  </a:cubicBezTo>
                  <a:cubicBezTo>
                    <a:pt x="756" y="506"/>
                    <a:pt x="756" y="506"/>
                    <a:pt x="756" y="506"/>
                  </a:cubicBezTo>
                  <a:cubicBezTo>
                    <a:pt x="757" y="503"/>
                    <a:pt x="758" y="499"/>
                    <a:pt x="759" y="496"/>
                  </a:cubicBezTo>
                  <a:lnTo>
                    <a:pt x="766" y="507"/>
                  </a:lnTo>
                  <a:close/>
                  <a:moveTo>
                    <a:pt x="761" y="492"/>
                  </a:moveTo>
                  <a:cubicBezTo>
                    <a:pt x="763" y="489"/>
                    <a:pt x="764" y="487"/>
                    <a:pt x="766" y="484"/>
                  </a:cubicBezTo>
                  <a:cubicBezTo>
                    <a:pt x="768" y="490"/>
                    <a:pt x="768" y="490"/>
                    <a:pt x="768" y="490"/>
                  </a:cubicBezTo>
                  <a:cubicBezTo>
                    <a:pt x="767" y="494"/>
                    <a:pt x="767" y="497"/>
                    <a:pt x="766" y="500"/>
                  </a:cubicBezTo>
                  <a:lnTo>
                    <a:pt x="761" y="492"/>
                  </a:lnTo>
                  <a:close/>
                  <a:moveTo>
                    <a:pt x="767" y="523"/>
                  </a:moveTo>
                  <a:cubicBezTo>
                    <a:pt x="768" y="525"/>
                    <a:pt x="768" y="528"/>
                    <a:pt x="769" y="531"/>
                  </a:cubicBezTo>
                  <a:cubicBezTo>
                    <a:pt x="753" y="520"/>
                    <a:pt x="753" y="520"/>
                    <a:pt x="753" y="520"/>
                  </a:cubicBezTo>
                  <a:cubicBezTo>
                    <a:pt x="753" y="517"/>
                    <a:pt x="754" y="514"/>
                    <a:pt x="755" y="510"/>
                  </a:cubicBezTo>
                  <a:lnTo>
                    <a:pt x="767" y="523"/>
                  </a:lnTo>
                  <a:close/>
                  <a:moveTo>
                    <a:pt x="769" y="480"/>
                  </a:moveTo>
                  <a:cubicBezTo>
                    <a:pt x="771" y="477"/>
                    <a:pt x="774" y="474"/>
                    <a:pt x="777" y="471"/>
                  </a:cubicBezTo>
                  <a:cubicBezTo>
                    <a:pt x="774" y="475"/>
                    <a:pt x="772" y="480"/>
                    <a:pt x="770" y="484"/>
                  </a:cubicBezTo>
                  <a:lnTo>
                    <a:pt x="769" y="480"/>
                  </a:lnTo>
                  <a:close/>
                  <a:moveTo>
                    <a:pt x="782" y="485"/>
                  </a:moveTo>
                  <a:cubicBezTo>
                    <a:pt x="777" y="488"/>
                    <a:pt x="777" y="488"/>
                    <a:pt x="777" y="488"/>
                  </a:cubicBezTo>
                  <a:cubicBezTo>
                    <a:pt x="778" y="483"/>
                    <a:pt x="779" y="479"/>
                    <a:pt x="781" y="475"/>
                  </a:cubicBezTo>
                  <a:cubicBezTo>
                    <a:pt x="781" y="478"/>
                    <a:pt x="781" y="481"/>
                    <a:pt x="782" y="485"/>
                  </a:cubicBezTo>
                  <a:close/>
                  <a:moveTo>
                    <a:pt x="798" y="572"/>
                  </a:moveTo>
                  <a:cubicBezTo>
                    <a:pt x="797" y="568"/>
                    <a:pt x="795" y="565"/>
                    <a:pt x="793" y="561"/>
                  </a:cubicBezTo>
                  <a:cubicBezTo>
                    <a:pt x="817" y="540"/>
                    <a:pt x="817" y="540"/>
                    <a:pt x="817" y="540"/>
                  </a:cubicBezTo>
                  <a:cubicBezTo>
                    <a:pt x="819" y="543"/>
                    <a:pt x="821" y="546"/>
                    <a:pt x="823" y="549"/>
                  </a:cubicBezTo>
                  <a:lnTo>
                    <a:pt x="798" y="572"/>
                  </a:lnTo>
                  <a:close/>
                  <a:moveTo>
                    <a:pt x="825" y="552"/>
                  </a:moveTo>
                  <a:cubicBezTo>
                    <a:pt x="827" y="555"/>
                    <a:pt x="829" y="558"/>
                    <a:pt x="830" y="561"/>
                  </a:cubicBezTo>
                  <a:cubicBezTo>
                    <a:pt x="804" y="584"/>
                    <a:pt x="804" y="584"/>
                    <a:pt x="804" y="584"/>
                  </a:cubicBezTo>
                  <a:cubicBezTo>
                    <a:pt x="803" y="581"/>
                    <a:pt x="801" y="578"/>
                    <a:pt x="800" y="575"/>
                  </a:cubicBezTo>
                  <a:lnTo>
                    <a:pt x="825" y="552"/>
                  </a:lnTo>
                  <a:close/>
                  <a:moveTo>
                    <a:pt x="792" y="558"/>
                  </a:moveTo>
                  <a:cubicBezTo>
                    <a:pt x="790" y="554"/>
                    <a:pt x="789" y="551"/>
                    <a:pt x="787" y="547"/>
                  </a:cubicBezTo>
                  <a:cubicBezTo>
                    <a:pt x="809" y="528"/>
                    <a:pt x="809" y="528"/>
                    <a:pt x="809" y="528"/>
                  </a:cubicBezTo>
                  <a:cubicBezTo>
                    <a:pt x="811" y="531"/>
                    <a:pt x="813" y="534"/>
                    <a:pt x="815" y="537"/>
                  </a:cubicBezTo>
                  <a:lnTo>
                    <a:pt x="792" y="558"/>
                  </a:lnTo>
                  <a:close/>
                  <a:moveTo>
                    <a:pt x="786" y="544"/>
                  </a:moveTo>
                  <a:cubicBezTo>
                    <a:pt x="785" y="540"/>
                    <a:pt x="783" y="537"/>
                    <a:pt x="782" y="534"/>
                  </a:cubicBezTo>
                  <a:cubicBezTo>
                    <a:pt x="801" y="519"/>
                    <a:pt x="801" y="519"/>
                    <a:pt x="801" y="519"/>
                  </a:cubicBezTo>
                  <a:cubicBezTo>
                    <a:pt x="802" y="520"/>
                    <a:pt x="803" y="522"/>
                    <a:pt x="804" y="523"/>
                  </a:cubicBezTo>
                  <a:cubicBezTo>
                    <a:pt x="805" y="524"/>
                    <a:pt x="806" y="525"/>
                    <a:pt x="806" y="525"/>
                  </a:cubicBezTo>
                  <a:lnTo>
                    <a:pt x="786" y="544"/>
                  </a:lnTo>
                  <a:close/>
                  <a:moveTo>
                    <a:pt x="781" y="530"/>
                  </a:moveTo>
                  <a:cubicBezTo>
                    <a:pt x="780" y="527"/>
                    <a:pt x="779" y="524"/>
                    <a:pt x="778" y="520"/>
                  </a:cubicBezTo>
                  <a:cubicBezTo>
                    <a:pt x="794" y="509"/>
                    <a:pt x="794" y="509"/>
                    <a:pt x="794" y="509"/>
                  </a:cubicBezTo>
                  <a:cubicBezTo>
                    <a:pt x="795" y="511"/>
                    <a:pt x="797" y="513"/>
                    <a:pt x="799" y="516"/>
                  </a:cubicBezTo>
                  <a:lnTo>
                    <a:pt x="781" y="530"/>
                  </a:lnTo>
                  <a:close/>
                  <a:moveTo>
                    <a:pt x="777" y="516"/>
                  </a:moveTo>
                  <a:cubicBezTo>
                    <a:pt x="777" y="513"/>
                    <a:pt x="776" y="510"/>
                    <a:pt x="776" y="507"/>
                  </a:cubicBezTo>
                  <a:cubicBezTo>
                    <a:pt x="787" y="499"/>
                    <a:pt x="787" y="499"/>
                    <a:pt x="787" y="499"/>
                  </a:cubicBezTo>
                  <a:cubicBezTo>
                    <a:pt x="788" y="501"/>
                    <a:pt x="790" y="503"/>
                    <a:pt x="791" y="506"/>
                  </a:cubicBezTo>
                  <a:lnTo>
                    <a:pt x="777" y="516"/>
                  </a:lnTo>
                  <a:close/>
                  <a:moveTo>
                    <a:pt x="776" y="502"/>
                  </a:moveTo>
                  <a:cubicBezTo>
                    <a:pt x="776" y="499"/>
                    <a:pt x="776" y="496"/>
                    <a:pt x="776" y="493"/>
                  </a:cubicBezTo>
                  <a:cubicBezTo>
                    <a:pt x="783" y="489"/>
                    <a:pt x="783" y="489"/>
                    <a:pt x="783" y="489"/>
                  </a:cubicBezTo>
                  <a:cubicBezTo>
                    <a:pt x="783" y="491"/>
                    <a:pt x="784" y="493"/>
                    <a:pt x="785" y="495"/>
                  </a:cubicBezTo>
                  <a:lnTo>
                    <a:pt x="776" y="502"/>
                  </a:lnTo>
                  <a:close/>
                  <a:moveTo>
                    <a:pt x="773" y="488"/>
                  </a:moveTo>
                  <a:cubicBezTo>
                    <a:pt x="768" y="515"/>
                    <a:pt x="781" y="544"/>
                    <a:pt x="795" y="573"/>
                  </a:cubicBezTo>
                  <a:cubicBezTo>
                    <a:pt x="799" y="583"/>
                    <a:pt x="804" y="594"/>
                    <a:pt x="808" y="604"/>
                  </a:cubicBezTo>
                  <a:cubicBezTo>
                    <a:pt x="807" y="605"/>
                    <a:pt x="806" y="606"/>
                    <a:pt x="804" y="607"/>
                  </a:cubicBezTo>
                  <a:cubicBezTo>
                    <a:pt x="801" y="599"/>
                    <a:pt x="797" y="592"/>
                    <a:pt x="794" y="584"/>
                  </a:cubicBezTo>
                  <a:cubicBezTo>
                    <a:pt x="778" y="550"/>
                    <a:pt x="763" y="517"/>
                    <a:pt x="773" y="488"/>
                  </a:cubicBezTo>
                  <a:close/>
                  <a:moveTo>
                    <a:pt x="806" y="588"/>
                  </a:moveTo>
                  <a:cubicBezTo>
                    <a:pt x="832" y="565"/>
                    <a:pt x="832" y="565"/>
                    <a:pt x="832" y="565"/>
                  </a:cubicBezTo>
                  <a:cubicBezTo>
                    <a:pt x="834" y="568"/>
                    <a:pt x="835" y="572"/>
                    <a:pt x="836" y="576"/>
                  </a:cubicBezTo>
                  <a:cubicBezTo>
                    <a:pt x="809" y="597"/>
                    <a:pt x="809" y="597"/>
                    <a:pt x="809" y="597"/>
                  </a:cubicBezTo>
                  <a:cubicBezTo>
                    <a:pt x="808" y="594"/>
                    <a:pt x="807" y="591"/>
                    <a:pt x="806" y="588"/>
                  </a:cubicBezTo>
                  <a:close/>
                  <a:moveTo>
                    <a:pt x="837" y="580"/>
                  </a:moveTo>
                  <a:cubicBezTo>
                    <a:pt x="838" y="582"/>
                    <a:pt x="839" y="585"/>
                    <a:pt x="839" y="588"/>
                  </a:cubicBezTo>
                  <a:cubicBezTo>
                    <a:pt x="838" y="589"/>
                    <a:pt x="837" y="590"/>
                    <a:pt x="837" y="591"/>
                  </a:cubicBezTo>
                  <a:cubicBezTo>
                    <a:pt x="834" y="592"/>
                    <a:pt x="823" y="594"/>
                    <a:pt x="812" y="602"/>
                  </a:cubicBezTo>
                  <a:cubicBezTo>
                    <a:pt x="811" y="601"/>
                    <a:pt x="811" y="601"/>
                    <a:pt x="811" y="600"/>
                  </a:cubicBezTo>
                  <a:lnTo>
                    <a:pt x="837" y="580"/>
                  </a:lnTo>
                  <a:close/>
                  <a:moveTo>
                    <a:pt x="752" y="525"/>
                  </a:moveTo>
                  <a:cubicBezTo>
                    <a:pt x="771" y="537"/>
                    <a:pt x="771" y="537"/>
                    <a:pt x="771" y="537"/>
                  </a:cubicBezTo>
                  <a:cubicBezTo>
                    <a:pt x="772" y="540"/>
                    <a:pt x="773" y="543"/>
                    <a:pt x="774" y="546"/>
                  </a:cubicBezTo>
                  <a:cubicBezTo>
                    <a:pt x="752" y="537"/>
                    <a:pt x="752" y="537"/>
                    <a:pt x="752" y="537"/>
                  </a:cubicBezTo>
                  <a:cubicBezTo>
                    <a:pt x="752" y="533"/>
                    <a:pt x="752" y="529"/>
                    <a:pt x="752" y="525"/>
                  </a:cubicBezTo>
                  <a:close/>
                  <a:moveTo>
                    <a:pt x="776" y="552"/>
                  </a:moveTo>
                  <a:cubicBezTo>
                    <a:pt x="777" y="555"/>
                    <a:pt x="778" y="558"/>
                    <a:pt x="780" y="561"/>
                  </a:cubicBezTo>
                  <a:cubicBezTo>
                    <a:pt x="753" y="554"/>
                    <a:pt x="753" y="554"/>
                    <a:pt x="753" y="554"/>
                  </a:cubicBezTo>
                  <a:cubicBezTo>
                    <a:pt x="752" y="549"/>
                    <a:pt x="752" y="545"/>
                    <a:pt x="752" y="541"/>
                  </a:cubicBezTo>
                  <a:lnTo>
                    <a:pt x="776" y="552"/>
                  </a:lnTo>
                  <a:close/>
                  <a:moveTo>
                    <a:pt x="782" y="566"/>
                  </a:moveTo>
                  <a:cubicBezTo>
                    <a:pt x="783" y="569"/>
                    <a:pt x="784" y="572"/>
                    <a:pt x="786" y="575"/>
                  </a:cubicBezTo>
                  <a:cubicBezTo>
                    <a:pt x="774" y="573"/>
                    <a:pt x="774" y="573"/>
                    <a:pt x="774" y="573"/>
                  </a:cubicBezTo>
                  <a:cubicBezTo>
                    <a:pt x="769" y="568"/>
                    <a:pt x="763" y="563"/>
                    <a:pt x="757" y="559"/>
                  </a:cubicBezTo>
                  <a:lnTo>
                    <a:pt x="782" y="566"/>
                  </a:lnTo>
                  <a:close/>
                  <a:moveTo>
                    <a:pt x="787" y="579"/>
                  </a:moveTo>
                  <a:cubicBezTo>
                    <a:pt x="788" y="581"/>
                    <a:pt x="790" y="584"/>
                    <a:pt x="791" y="586"/>
                  </a:cubicBezTo>
                  <a:cubicBezTo>
                    <a:pt x="791" y="587"/>
                    <a:pt x="791" y="587"/>
                    <a:pt x="791" y="588"/>
                  </a:cubicBezTo>
                  <a:cubicBezTo>
                    <a:pt x="786" y="588"/>
                    <a:pt x="786" y="588"/>
                    <a:pt x="786" y="588"/>
                  </a:cubicBezTo>
                  <a:cubicBezTo>
                    <a:pt x="784" y="584"/>
                    <a:pt x="781" y="581"/>
                    <a:pt x="778" y="578"/>
                  </a:cubicBezTo>
                  <a:lnTo>
                    <a:pt x="787" y="579"/>
                  </a:lnTo>
                  <a:close/>
                  <a:moveTo>
                    <a:pt x="793" y="592"/>
                  </a:moveTo>
                  <a:cubicBezTo>
                    <a:pt x="795" y="595"/>
                    <a:pt x="796" y="598"/>
                    <a:pt x="797" y="601"/>
                  </a:cubicBezTo>
                  <a:cubicBezTo>
                    <a:pt x="793" y="601"/>
                    <a:pt x="793" y="601"/>
                    <a:pt x="793" y="601"/>
                  </a:cubicBezTo>
                  <a:cubicBezTo>
                    <a:pt x="792" y="598"/>
                    <a:pt x="790" y="595"/>
                    <a:pt x="788" y="592"/>
                  </a:cubicBezTo>
                  <a:lnTo>
                    <a:pt x="793" y="592"/>
                  </a:lnTo>
                  <a:close/>
                  <a:moveTo>
                    <a:pt x="799" y="605"/>
                  </a:moveTo>
                  <a:cubicBezTo>
                    <a:pt x="800" y="606"/>
                    <a:pt x="800" y="608"/>
                    <a:pt x="801" y="610"/>
                  </a:cubicBezTo>
                  <a:cubicBezTo>
                    <a:pt x="800" y="611"/>
                    <a:pt x="799" y="612"/>
                    <a:pt x="798" y="613"/>
                  </a:cubicBezTo>
                  <a:cubicBezTo>
                    <a:pt x="797" y="610"/>
                    <a:pt x="796" y="608"/>
                    <a:pt x="795" y="605"/>
                  </a:cubicBezTo>
                  <a:lnTo>
                    <a:pt x="799" y="605"/>
                  </a:lnTo>
                  <a:close/>
                  <a:moveTo>
                    <a:pt x="1003" y="550"/>
                  </a:moveTo>
                  <a:cubicBezTo>
                    <a:pt x="1003" y="547"/>
                    <a:pt x="1003" y="544"/>
                    <a:pt x="1004" y="541"/>
                  </a:cubicBezTo>
                  <a:cubicBezTo>
                    <a:pt x="1029" y="536"/>
                    <a:pt x="1029" y="536"/>
                    <a:pt x="1029" y="536"/>
                  </a:cubicBezTo>
                  <a:cubicBezTo>
                    <a:pt x="1028" y="538"/>
                    <a:pt x="1027" y="541"/>
                    <a:pt x="1026" y="543"/>
                  </a:cubicBezTo>
                  <a:lnTo>
                    <a:pt x="1003" y="550"/>
                  </a:lnTo>
                  <a:close/>
                  <a:moveTo>
                    <a:pt x="1023" y="548"/>
                  </a:moveTo>
                  <a:cubicBezTo>
                    <a:pt x="1022" y="551"/>
                    <a:pt x="1020" y="553"/>
                    <a:pt x="1019" y="555"/>
                  </a:cubicBezTo>
                  <a:cubicBezTo>
                    <a:pt x="1013" y="559"/>
                    <a:pt x="1010" y="563"/>
                    <a:pt x="1008" y="565"/>
                  </a:cubicBezTo>
                  <a:cubicBezTo>
                    <a:pt x="1007" y="564"/>
                    <a:pt x="1005" y="562"/>
                    <a:pt x="1003" y="560"/>
                  </a:cubicBezTo>
                  <a:cubicBezTo>
                    <a:pt x="1003" y="558"/>
                    <a:pt x="1003" y="556"/>
                    <a:pt x="1003" y="554"/>
                  </a:cubicBezTo>
                  <a:lnTo>
                    <a:pt x="1023" y="548"/>
                  </a:lnTo>
                  <a:close/>
                  <a:moveTo>
                    <a:pt x="1004" y="537"/>
                  </a:moveTo>
                  <a:cubicBezTo>
                    <a:pt x="1004" y="534"/>
                    <a:pt x="1005" y="531"/>
                    <a:pt x="1005" y="528"/>
                  </a:cubicBezTo>
                  <a:cubicBezTo>
                    <a:pt x="1034" y="521"/>
                    <a:pt x="1034" y="521"/>
                    <a:pt x="1034" y="521"/>
                  </a:cubicBezTo>
                  <a:cubicBezTo>
                    <a:pt x="1033" y="525"/>
                    <a:pt x="1032" y="528"/>
                    <a:pt x="1031" y="531"/>
                  </a:cubicBezTo>
                  <a:lnTo>
                    <a:pt x="1004" y="537"/>
                  </a:lnTo>
                  <a:close/>
                  <a:moveTo>
                    <a:pt x="1005" y="524"/>
                  </a:moveTo>
                  <a:cubicBezTo>
                    <a:pt x="1006" y="521"/>
                    <a:pt x="1006" y="518"/>
                    <a:pt x="1007" y="515"/>
                  </a:cubicBezTo>
                  <a:cubicBezTo>
                    <a:pt x="1037" y="508"/>
                    <a:pt x="1037" y="508"/>
                    <a:pt x="1037" y="508"/>
                  </a:cubicBezTo>
                  <a:cubicBezTo>
                    <a:pt x="1036" y="511"/>
                    <a:pt x="1036" y="514"/>
                    <a:pt x="1035" y="517"/>
                  </a:cubicBezTo>
                  <a:lnTo>
                    <a:pt x="1005" y="524"/>
                  </a:lnTo>
                  <a:close/>
                  <a:moveTo>
                    <a:pt x="1007" y="510"/>
                  </a:moveTo>
                  <a:cubicBezTo>
                    <a:pt x="1008" y="507"/>
                    <a:pt x="1008" y="504"/>
                    <a:pt x="1009" y="501"/>
                  </a:cubicBezTo>
                  <a:cubicBezTo>
                    <a:pt x="1039" y="490"/>
                    <a:pt x="1039" y="490"/>
                    <a:pt x="1039" y="490"/>
                  </a:cubicBezTo>
                  <a:cubicBezTo>
                    <a:pt x="1039" y="495"/>
                    <a:pt x="1038" y="499"/>
                    <a:pt x="1037" y="504"/>
                  </a:cubicBezTo>
                  <a:lnTo>
                    <a:pt x="1007" y="510"/>
                  </a:lnTo>
                  <a:close/>
                  <a:moveTo>
                    <a:pt x="1009" y="496"/>
                  </a:moveTo>
                  <a:cubicBezTo>
                    <a:pt x="1010" y="496"/>
                    <a:pt x="1010" y="495"/>
                    <a:pt x="1010" y="494"/>
                  </a:cubicBezTo>
                  <a:cubicBezTo>
                    <a:pt x="1010" y="492"/>
                    <a:pt x="1011" y="489"/>
                    <a:pt x="1011" y="487"/>
                  </a:cubicBezTo>
                  <a:cubicBezTo>
                    <a:pt x="1039" y="474"/>
                    <a:pt x="1039" y="474"/>
                    <a:pt x="1039" y="474"/>
                  </a:cubicBezTo>
                  <a:cubicBezTo>
                    <a:pt x="1040" y="478"/>
                    <a:pt x="1039" y="482"/>
                    <a:pt x="1039" y="486"/>
                  </a:cubicBezTo>
                  <a:lnTo>
                    <a:pt x="1009" y="496"/>
                  </a:lnTo>
                  <a:close/>
                  <a:moveTo>
                    <a:pt x="1012" y="482"/>
                  </a:moveTo>
                  <a:cubicBezTo>
                    <a:pt x="1012" y="479"/>
                    <a:pt x="1013" y="476"/>
                    <a:pt x="1013" y="472"/>
                  </a:cubicBezTo>
                  <a:cubicBezTo>
                    <a:pt x="1038" y="457"/>
                    <a:pt x="1038" y="457"/>
                    <a:pt x="1038" y="457"/>
                  </a:cubicBezTo>
                  <a:cubicBezTo>
                    <a:pt x="1039" y="461"/>
                    <a:pt x="1039" y="466"/>
                    <a:pt x="1039" y="470"/>
                  </a:cubicBezTo>
                  <a:lnTo>
                    <a:pt x="1012" y="482"/>
                  </a:lnTo>
                  <a:close/>
                  <a:moveTo>
                    <a:pt x="1014" y="468"/>
                  </a:moveTo>
                  <a:cubicBezTo>
                    <a:pt x="1014" y="464"/>
                    <a:pt x="1015" y="460"/>
                    <a:pt x="1015" y="457"/>
                  </a:cubicBezTo>
                  <a:cubicBezTo>
                    <a:pt x="1035" y="440"/>
                    <a:pt x="1035" y="440"/>
                    <a:pt x="1035" y="440"/>
                  </a:cubicBezTo>
                  <a:cubicBezTo>
                    <a:pt x="1036" y="445"/>
                    <a:pt x="1037" y="449"/>
                    <a:pt x="1038" y="453"/>
                  </a:cubicBezTo>
                  <a:lnTo>
                    <a:pt x="1014" y="468"/>
                  </a:lnTo>
                  <a:close/>
                  <a:moveTo>
                    <a:pt x="1015" y="452"/>
                  </a:moveTo>
                  <a:cubicBezTo>
                    <a:pt x="1016" y="448"/>
                    <a:pt x="1016" y="445"/>
                    <a:pt x="1016" y="442"/>
                  </a:cubicBezTo>
                  <a:cubicBezTo>
                    <a:pt x="1030" y="425"/>
                    <a:pt x="1030" y="425"/>
                    <a:pt x="1030" y="425"/>
                  </a:cubicBezTo>
                  <a:cubicBezTo>
                    <a:pt x="1032" y="429"/>
                    <a:pt x="1033" y="432"/>
                    <a:pt x="1034" y="436"/>
                  </a:cubicBezTo>
                  <a:lnTo>
                    <a:pt x="1015" y="452"/>
                  </a:lnTo>
                  <a:close/>
                  <a:moveTo>
                    <a:pt x="1016" y="436"/>
                  </a:moveTo>
                  <a:cubicBezTo>
                    <a:pt x="1016" y="433"/>
                    <a:pt x="1016" y="430"/>
                    <a:pt x="1015" y="427"/>
                  </a:cubicBezTo>
                  <a:cubicBezTo>
                    <a:pt x="1024" y="412"/>
                    <a:pt x="1024" y="412"/>
                    <a:pt x="1024" y="412"/>
                  </a:cubicBezTo>
                  <a:cubicBezTo>
                    <a:pt x="1026" y="415"/>
                    <a:pt x="1027" y="418"/>
                    <a:pt x="1029" y="421"/>
                  </a:cubicBezTo>
                  <a:lnTo>
                    <a:pt x="1016" y="436"/>
                  </a:lnTo>
                  <a:close/>
                  <a:moveTo>
                    <a:pt x="1015" y="421"/>
                  </a:moveTo>
                  <a:cubicBezTo>
                    <a:pt x="1014" y="417"/>
                    <a:pt x="1013" y="414"/>
                    <a:pt x="1012" y="411"/>
                  </a:cubicBezTo>
                  <a:cubicBezTo>
                    <a:pt x="1016" y="400"/>
                    <a:pt x="1016" y="400"/>
                    <a:pt x="1016" y="400"/>
                  </a:cubicBezTo>
                  <a:cubicBezTo>
                    <a:pt x="1018" y="402"/>
                    <a:pt x="1020" y="405"/>
                    <a:pt x="1022" y="408"/>
                  </a:cubicBezTo>
                  <a:lnTo>
                    <a:pt x="1015" y="421"/>
                  </a:lnTo>
                  <a:close/>
                  <a:moveTo>
                    <a:pt x="1010" y="405"/>
                  </a:moveTo>
                  <a:cubicBezTo>
                    <a:pt x="1009" y="402"/>
                    <a:pt x="1008" y="399"/>
                    <a:pt x="1006" y="396"/>
                  </a:cubicBezTo>
                  <a:cubicBezTo>
                    <a:pt x="1007" y="389"/>
                    <a:pt x="1007" y="389"/>
                    <a:pt x="1007" y="389"/>
                  </a:cubicBezTo>
                  <a:cubicBezTo>
                    <a:pt x="1009" y="392"/>
                    <a:pt x="1011" y="394"/>
                    <a:pt x="1013" y="396"/>
                  </a:cubicBezTo>
                  <a:lnTo>
                    <a:pt x="1010" y="405"/>
                  </a:lnTo>
                  <a:close/>
                  <a:moveTo>
                    <a:pt x="1006" y="494"/>
                  </a:moveTo>
                  <a:cubicBezTo>
                    <a:pt x="1003" y="515"/>
                    <a:pt x="999" y="536"/>
                    <a:pt x="999" y="558"/>
                  </a:cubicBezTo>
                  <a:cubicBezTo>
                    <a:pt x="999" y="557"/>
                    <a:pt x="998" y="557"/>
                    <a:pt x="997" y="556"/>
                  </a:cubicBezTo>
                  <a:cubicBezTo>
                    <a:pt x="994" y="533"/>
                    <a:pt x="998" y="507"/>
                    <a:pt x="1002" y="483"/>
                  </a:cubicBezTo>
                  <a:cubicBezTo>
                    <a:pt x="1008" y="451"/>
                    <a:pt x="1013" y="420"/>
                    <a:pt x="1001" y="395"/>
                  </a:cubicBezTo>
                  <a:cubicBezTo>
                    <a:pt x="1018" y="421"/>
                    <a:pt x="1012" y="456"/>
                    <a:pt x="1006" y="494"/>
                  </a:cubicBezTo>
                  <a:close/>
                  <a:moveTo>
                    <a:pt x="1002" y="409"/>
                  </a:moveTo>
                  <a:cubicBezTo>
                    <a:pt x="991" y="405"/>
                    <a:pt x="991" y="405"/>
                    <a:pt x="991" y="405"/>
                  </a:cubicBezTo>
                  <a:cubicBezTo>
                    <a:pt x="991" y="403"/>
                    <a:pt x="991" y="400"/>
                    <a:pt x="992" y="398"/>
                  </a:cubicBezTo>
                  <a:cubicBezTo>
                    <a:pt x="999" y="401"/>
                    <a:pt x="999" y="401"/>
                    <a:pt x="999" y="401"/>
                  </a:cubicBezTo>
                  <a:cubicBezTo>
                    <a:pt x="1000" y="403"/>
                    <a:pt x="1001" y="406"/>
                    <a:pt x="1002" y="409"/>
                  </a:cubicBezTo>
                  <a:close/>
                  <a:moveTo>
                    <a:pt x="1003" y="391"/>
                  </a:moveTo>
                  <a:cubicBezTo>
                    <a:pt x="1000" y="387"/>
                    <a:pt x="996" y="383"/>
                    <a:pt x="992" y="380"/>
                  </a:cubicBezTo>
                  <a:cubicBezTo>
                    <a:pt x="996" y="382"/>
                    <a:pt x="1000" y="384"/>
                    <a:pt x="1003" y="386"/>
                  </a:cubicBezTo>
                  <a:lnTo>
                    <a:pt x="1003" y="391"/>
                  </a:lnTo>
                  <a:close/>
                  <a:moveTo>
                    <a:pt x="997" y="396"/>
                  </a:moveTo>
                  <a:cubicBezTo>
                    <a:pt x="991" y="394"/>
                    <a:pt x="991" y="394"/>
                    <a:pt x="991" y="394"/>
                  </a:cubicBezTo>
                  <a:cubicBezTo>
                    <a:pt x="991" y="391"/>
                    <a:pt x="990" y="388"/>
                    <a:pt x="989" y="385"/>
                  </a:cubicBezTo>
                  <a:cubicBezTo>
                    <a:pt x="992" y="388"/>
                    <a:pt x="995" y="392"/>
                    <a:pt x="997" y="396"/>
                  </a:cubicBezTo>
                  <a:close/>
                  <a:moveTo>
                    <a:pt x="990" y="409"/>
                  </a:moveTo>
                  <a:cubicBezTo>
                    <a:pt x="1003" y="414"/>
                    <a:pt x="1003" y="414"/>
                    <a:pt x="1003" y="414"/>
                  </a:cubicBezTo>
                  <a:cubicBezTo>
                    <a:pt x="1003" y="417"/>
                    <a:pt x="1004" y="420"/>
                    <a:pt x="1004" y="424"/>
                  </a:cubicBezTo>
                  <a:cubicBezTo>
                    <a:pt x="988" y="417"/>
                    <a:pt x="988" y="417"/>
                    <a:pt x="988" y="417"/>
                  </a:cubicBezTo>
                  <a:cubicBezTo>
                    <a:pt x="989" y="414"/>
                    <a:pt x="989" y="412"/>
                    <a:pt x="990" y="409"/>
                  </a:cubicBezTo>
                  <a:close/>
                  <a:moveTo>
                    <a:pt x="1004" y="428"/>
                  </a:moveTo>
                  <a:cubicBezTo>
                    <a:pt x="1004" y="431"/>
                    <a:pt x="1004" y="434"/>
                    <a:pt x="1004" y="438"/>
                  </a:cubicBezTo>
                  <a:cubicBezTo>
                    <a:pt x="983" y="429"/>
                    <a:pt x="983" y="429"/>
                    <a:pt x="983" y="429"/>
                  </a:cubicBezTo>
                  <a:cubicBezTo>
                    <a:pt x="984" y="426"/>
                    <a:pt x="985" y="423"/>
                    <a:pt x="986" y="421"/>
                  </a:cubicBezTo>
                  <a:lnTo>
                    <a:pt x="1004" y="428"/>
                  </a:lnTo>
                  <a:close/>
                  <a:moveTo>
                    <a:pt x="1004" y="442"/>
                  </a:moveTo>
                  <a:cubicBezTo>
                    <a:pt x="1004" y="445"/>
                    <a:pt x="1003" y="449"/>
                    <a:pt x="1003" y="452"/>
                  </a:cubicBezTo>
                  <a:cubicBezTo>
                    <a:pt x="979" y="440"/>
                    <a:pt x="979" y="440"/>
                    <a:pt x="979" y="440"/>
                  </a:cubicBezTo>
                  <a:cubicBezTo>
                    <a:pt x="979" y="439"/>
                    <a:pt x="979" y="438"/>
                    <a:pt x="980" y="437"/>
                  </a:cubicBezTo>
                  <a:cubicBezTo>
                    <a:pt x="981" y="435"/>
                    <a:pt x="981" y="434"/>
                    <a:pt x="982" y="432"/>
                  </a:cubicBezTo>
                  <a:lnTo>
                    <a:pt x="1004" y="442"/>
                  </a:lnTo>
                  <a:close/>
                  <a:moveTo>
                    <a:pt x="1003" y="456"/>
                  </a:moveTo>
                  <a:cubicBezTo>
                    <a:pt x="1002" y="460"/>
                    <a:pt x="1002" y="463"/>
                    <a:pt x="1001" y="467"/>
                  </a:cubicBezTo>
                  <a:cubicBezTo>
                    <a:pt x="973" y="453"/>
                    <a:pt x="973" y="453"/>
                    <a:pt x="973" y="453"/>
                  </a:cubicBezTo>
                  <a:cubicBezTo>
                    <a:pt x="975" y="450"/>
                    <a:pt x="976" y="447"/>
                    <a:pt x="977" y="444"/>
                  </a:cubicBezTo>
                  <a:lnTo>
                    <a:pt x="1003" y="456"/>
                  </a:lnTo>
                  <a:close/>
                  <a:moveTo>
                    <a:pt x="1000" y="471"/>
                  </a:moveTo>
                  <a:cubicBezTo>
                    <a:pt x="1000" y="475"/>
                    <a:pt x="999" y="479"/>
                    <a:pt x="999" y="482"/>
                  </a:cubicBezTo>
                  <a:cubicBezTo>
                    <a:pt x="968" y="467"/>
                    <a:pt x="968" y="467"/>
                    <a:pt x="968" y="467"/>
                  </a:cubicBezTo>
                  <a:cubicBezTo>
                    <a:pt x="970" y="464"/>
                    <a:pt x="971" y="460"/>
                    <a:pt x="972" y="457"/>
                  </a:cubicBezTo>
                  <a:lnTo>
                    <a:pt x="1000" y="471"/>
                  </a:lnTo>
                  <a:close/>
                  <a:moveTo>
                    <a:pt x="998" y="486"/>
                  </a:moveTo>
                  <a:cubicBezTo>
                    <a:pt x="997" y="490"/>
                    <a:pt x="997" y="493"/>
                    <a:pt x="996" y="496"/>
                  </a:cubicBezTo>
                  <a:cubicBezTo>
                    <a:pt x="965" y="481"/>
                    <a:pt x="965" y="481"/>
                    <a:pt x="965" y="481"/>
                  </a:cubicBezTo>
                  <a:cubicBezTo>
                    <a:pt x="966" y="478"/>
                    <a:pt x="966" y="474"/>
                    <a:pt x="967" y="471"/>
                  </a:cubicBezTo>
                  <a:lnTo>
                    <a:pt x="998" y="486"/>
                  </a:lnTo>
                  <a:close/>
                  <a:moveTo>
                    <a:pt x="996" y="500"/>
                  </a:moveTo>
                  <a:cubicBezTo>
                    <a:pt x="995" y="503"/>
                    <a:pt x="995" y="506"/>
                    <a:pt x="994" y="509"/>
                  </a:cubicBezTo>
                  <a:cubicBezTo>
                    <a:pt x="963" y="496"/>
                    <a:pt x="963" y="496"/>
                    <a:pt x="963" y="496"/>
                  </a:cubicBezTo>
                  <a:cubicBezTo>
                    <a:pt x="963" y="492"/>
                    <a:pt x="964" y="489"/>
                    <a:pt x="964" y="485"/>
                  </a:cubicBezTo>
                  <a:lnTo>
                    <a:pt x="996" y="500"/>
                  </a:lnTo>
                  <a:close/>
                  <a:moveTo>
                    <a:pt x="994" y="513"/>
                  </a:moveTo>
                  <a:cubicBezTo>
                    <a:pt x="994" y="516"/>
                    <a:pt x="993" y="519"/>
                    <a:pt x="993" y="522"/>
                  </a:cubicBezTo>
                  <a:cubicBezTo>
                    <a:pt x="963" y="511"/>
                    <a:pt x="963" y="511"/>
                    <a:pt x="963" y="511"/>
                  </a:cubicBezTo>
                  <a:cubicBezTo>
                    <a:pt x="963" y="507"/>
                    <a:pt x="963" y="504"/>
                    <a:pt x="963" y="500"/>
                  </a:cubicBezTo>
                  <a:lnTo>
                    <a:pt x="994" y="513"/>
                  </a:lnTo>
                  <a:close/>
                  <a:moveTo>
                    <a:pt x="993" y="554"/>
                  </a:moveTo>
                  <a:cubicBezTo>
                    <a:pt x="988" y="552"/>
                    <a:pt x="982" y="550"/>
                    <a:pt x="975" y="548"/>
                  </a:cubicBezTo>
                  <a:cubicBezTo>
                    <a:pt x="974" y="547"/>
                    <a:pt x="974" y="546"/>
                    <a:pt x="973" y="545"/>
                  </a:cubicBezTo>
                  <a:cubicBezTo>
                    <a:pt x="993" y="552"/>
                    <a:pt x="993" y="552"/>
                    <a:pt x="993" y="552"/>
                  </a:cubicBezTo>
                  <a:cubicBezTo>
                    <a:pt x="993" y="552"/>
                    <a:pt x="993" y="553"/>
                    <a:pt x="993" y="554"/>
                  </a:cubicBezTo>
                  <a:close/>
                  <a:moveTo>
                    <a:pt x="993" y="526"/>
                  </a:moveTo>
                  <a:cubicBezTo>
                    <a:pt x="992" y="529"/>
                    <a:pt x="992" y="532"/>
                    <a:pt x="992" y="534"/>
                  </a:cubicBezTo>
                  <a:cubicBezTo>
                    <a:pt x="966" y="525"/>
                    <a:pt x="966" y="525"/>
                    <a:pt x="966" y="525"/>
                  </a:cubicBezTo>
                  <a:cubicBezTo>
                    <a:pt x="965" y="521"/>
                    <a:pt x="964" y="518"/>
                    <a:pt x="964" y="515"/>
                  </a:cubicBezTo>
                  <a:lnTo>
                    <a:pt x="993" y="526"/>
                  </a:lnTo>
                  <a:close/>
                  <a:moveTo>
                    <a:pt x="992" y="538"/>
                  </a:moveTo>
                  <a:cubicBezTo>
                    <a:pt x="992" y="541"/>
                    <a:pt x="992" y="544"/>
                    <a:pt x="992" y="547"/>
                  </a:cubicBezTo>
                  <a:cubicBezTo>
                    <a:pt x="971" y="540"/>
                    <a:pt x="971" y="540"/>
                    <a:pt x="971" y="540"/>
                  </a:cubicBezTo>
                  <a:cubicBezTo>
                    <a:pt x="969" y="536"/>
                    <a:pt x="968" y="533"/>
                    <a:pt x="967" y="529"/>
                  </a:cubicBezTo>
                  <a:lnTo>
                    <a:pt x="992" y="538"/>
                  </a:lnTo>
                  <a:close/>
                  <a:moveTo>
                    <a:pt x="1086" y="307"/>
                  </a:moveTo>
                  <a:cubicBezTo>
                    <a:pt x="1087" y="306"/>
                    <a:pt x="1089" y="305"/>
                    <a:pt x="1090" y="305"/>
                  </a:cubicBezTo>
                  <a:cubicBezTo>
                    <a:pt x="1091" y="305"/>
                    <a:pt x="1093" y="306"/>
                    <a:pt x="1094" y="307"/>
                  </a:cubicBezTo>
                  <a:cubicBezTo>
                    <a:pt x="1105" y="319"/>
                    <a:pt x="1102" y="379"/>
                    <a:pt x="1099" y="417"/>
                  </a:cubicBezTo>
                  <a:cubicBezTo>
                    <a:pt x="1098" y="422"/>
                    <a:pt x="1098" y="425"/>
                    <a:pt x="1098" y="427"/>
                  </a:cubicBezTo>
                  <a:cubicBezTo>
                    <a:pt x="1095" y="427"/>
                    <a:pt x="1093" y="427"/>
                    <a:pt x="1090" y="427"/>
                  </a:cubicBezTo>
                  <a:cubicBezTo>
                    <a:pt x="1090" y="427"/>
                    <a:pt x="1090" y="427"/>
                    <a:pt x="1090" y="427"/>
                  </a:cubicBezTo>
                  <a:cubicBezTo>
                    <a:pt x="1090" y="427"/>
                    <a:pt x="1090" y="427"/>
                    <a:pt x="1090" y="427"/>
                  </a:cubicBezTo>
                  <a:cubicBezTo>
                    <a:pt x="1090" y="427"/>
                    <a:pt x="1090" y="427"/>
                    <a:pt x="1090" y="427"/>
                  </a:cubicBezTo>
                  <a:cubicBezTo>
                    <a:pt x="1087" y="427"/>
                    <a:pt x="1085" y="427"/>
                    <a:pt x="1082" y="427"/>
                  </a:cubicBezTo>
                  <a:cubicBezTo>
                    <a:pt x="1082" y="425"/>
                    <a:pt x="1082" y="422"/>
                    <a:pt x="1081" y="417"/>
                  </a:cubicBezTo>
                  <a:cubicBezTo>
                    <a:pt x="1078" y="379"/>
                    <a:pt x="1075" y="319"/>
                    <a:pt x="1086" y="307"/>
                  </a:cubicBezTo>
                  <a:close/>
                  <a:moveTo>
                    <a:pt x="1078" y="428"/>
                  </a:moveTo>
                  <a:cubicBezTo>
                    <a:pt x="1074" y="429"/>
                    <a:pt x="1071" y="430"/>
                    <a:pt x="1067" y="431"/>
                  </a:cubicBezTo>
                  <a:cubicBezTo>
                    <a:pt x="1067" y="431"/>
                    <a:pt x="1067" y="431"/>
                    <a:pt x="1067" y="430"/>
                  </a:cubicBezTo>
                  <a:cubicBezTo>
                    <a:pt x="1061" y="414"/>
                    <a:pt x="1036" y="335"/>
                    <a:pt x="1046" y="317"/>
                  </a:cubicBezTo>
                  <a:cubicBezTo>
                    <a:pt x="1047" y="316"/>
                    <a:pt x="1048" y="315"/>
                    <a:pt x="1049" y="315"/>
                  </a:cubicBezTo>
                  <a:cubicBezTo>
                    <a:pt x="1050" y="314"/>
                    <a:pt x="1051" y="314"/>
                    <a:pt x="1052" y="315"/>
                  </a:cubicBezTo>
                  <a:cubicBezTo>
                    <a:pt x="1065" y="324"/>
                    <a:pt x="1074" y="385"/>
                    <a:pt x="1078" y="419"/>
                  </a:cubicBezTo>
                  <a:cubicBezTo>
                    <a:pt x="1078" y="423"/>
                    <a:pt x="1078" y="426"/>
                    <a:pt x="1078" y="428"/>
                  </a:cubicBezTo>
                  <a:close/>
                  <a:moveTo>
                    <a:pt x="1102" y="419"/>
                  </a:moveTo>
                  <a:cubicBezTo>
                    <a:pt x="1106" y="385"/>
                    <a:pt x="1115" y="324"/>
                    <a:pt x="1128" y="315"/>
                  </a:cubicBezTo>
                  <a:cubicBezTo>
                    <a:pt x="1129" y="314"/>
                    <a:pt x="1130" y="314"/>
                    <a:pt x="1131" y="315"/>
                  </a:cubicBezTo>
                  <a:cubicBezTo>
                    <a:pt x="1132" y="315"/>
                    <a:pt x="1133" y="316"/>
                    <a:pt x="1134" y="317"/>
                  </a:cubicBezTo>
                  <a:cubicBezTo>
                    <a:pt x="1144" y="335"/>
                    <a:pt x="1119" y="414"/>
                    <a:pt x="1114" y="430"/>
                  </a:cubicBezTo>
                  <a:cubicBezTo>
                    <a:pt x="1113" y="431"/>
                    <a:pt x="1113" y="431"/>
                    <a:pt x="1113" y="431"/>
                  </a:cubicBezTo>
                  <a:cubicBezTo>
                    <a:pt x="1109" y="430"/>
                    <a:pt x="1106" y="429"/>
                    <a:pt x="1102" y="428"/>
                  </a:cubicBezTo>
                  <a:cubicBezTo>
                    <a:pt x="1102" y="426"/>
                    <a:pt x="1102" y="423"/>
                    <a:pt x="1102" y="419"/>
                  </a:cubicBezTo>
                  <a:close/>
                  <a:moveTo>
                    <a:pt x="1118" y="430"/>
                  </a:moveTo>
                  <a:cubicBezTo>
                    <a:pt x="1127" y="401"/>
                    <a:pt x="1151" y="339"/>
                    <a:pt x="1166" y="332"/>
                  </a:cubicBezTo>
                  <a:cubicBezTo>
                    <a:pt x="1168" y="332"/>
                    <a:pt x="1169" y="332"/>
                    <a:pt x="1170" y="332"/>
                  </a:cubicBezTo>
                  <a:cubicBezTo>
                    <a:pt x="1171" y="333"/>
                    <a:pt x="1171" y="333"/>
                    <a:pt x="1172" y="335"/>
                  </a:cubicBezTo>
                  <a:cubicBezTo>
                    <a:pt x="1175" y="346"/>
                    <a:pt x="1156" y="385"/>
                    <a:pt x="1149" y="399"/>
                  </a:cubicBezTo>
                  <a:cubicBezTo>
                    <a:pt x="1149" y="399"/>
                    <a:pt x="1149" y="399"/>
                    <a:pt x="1149" y="399"/>
                  </a:cubicBezTo>
                  <a:cubicBezTo>
                    <a:pt x="1141" y="412"/>
                    <a:pt x="1135" y="427"/>
                    <a:pt x="1131" y="444"/>
                  </a:cubicBezTo>
                  <a:cubicBezTo>
                    <a:pt x="1127" y="439"/>
                    <a:pt x="1122" y="436"/>
                    <a:pt x="1117" y="433"/>
                  </a:cubicBezTo>
                  <a:cubicBezTo>
                    <a:pt x="1117" y="432"/>
                    <a:pt x="1117" y="431"/>
                    <a:pt x="1118" y="430"/>
                  </a:cubicBezTo>
                  <a:close/>
                  <a:moveTo>
                    <a:pt x="1175" y="333"/>
                  </a:moveTo>
                  <a:cubicBezTo>
                    <a:pt x="1175" y="331"/>
                    <a:pt x="1174" y="330"/>
                    <a:pt x="1172" y="329"/>
                  </a:cubicBezTo>
                  <a:cubicBezTo>
                    <a:pt x="1170" y="328"/>
                    <a:pt x="1167" y="328"/>
                    <a:pt x="1165" y="329"/>
                  </a:cubicBezTo>
                  <a:cubicBezTo>
                    <a:pt x="1154" y="333"/>
                    <a:pt x="1142" y="358"/>
                    <a:pt x="1131" y="382"/>
                  </a:cubicBezTo>
                  <a:cubicBezTo>
                    <a:pt x="1138" y="355"/>
                    <a:pt x="1143" y="326"/>
                    <a:pt x="1138" y="316"/>
                  </a:cubicBezTo>
                  <a:cubicBezTo>
                    <a:pt x="1136" y="313"/>
                    <a:pt x="1135" y="311"/>
                    <a:pt x="1132" y="311"/>
                  </a:cubicBezTo>
                  <a:cubicBezTo>
                    <a:pt x="1130" y="310"/>
                    <a:pt x="1128" y="311"/>
                    <a:pt x="1126" y="312"/>
                  </a:cubicBezTo>
                  <a:cubicBezTo>
                    <a:pt x="1117" y="318"/>
                    <a:pt x="1110" y="344"/>
                    <a:pt x="1105" y="370"/>
                  </a:cubicBezTo>
                  <a:cubicBezTo>
                    <a:pt x="1106" y="342"/>
                    <a:pt x="1105" y="313"/>
                    <a:pt x="1097" y="305"/>
                  </a:cubicBezTo>
                  <a:cubicBezTo>
                    <a:pt x="1095" y="302"/>
                    <a:pt x="1092" y="301"/>
                    <a:pt x="1090" y="301"/>
                  </a:cubicBezTo>
                  <a:cubicBezTo>
                    <a:pt x="1088" y="301"/>
                    <a:pt x="1085" y="302"/>
                    <a:pt x="1083" y="305"/>
                  </a:cubicBezTo>
                  <a:cubicBezTo>
                    <a:pt x="1075" y="313"/>
                    <a:pt x="1074" y="342"/>
                    <a:pt x="1075" y="370"/>
                  </a:cubicBezTo>
                  <a:cubicBezTo>
                    <a:pt x="1070" y="344"/>
                    <a:pt x="1063" y="318"/>
                    <a:pt x="1055" y="312"/>
                  </a:cubicBezTo>
                  <a:cubicBezTo>
                    <a:pt x="1052" y="311"/>
                    <a:pt x="1050" y="310"/>
                    <a:pt x="1048" y="311"/>
                  </a:cubicBezTo>
                  <a:cubicBezTo>
                    <a:pt x="1045" y="311"/>
                    <a:pt x="1044" y="313"/>
                    <a:pt x="1042" y="316"/>
                  </a:cubicBezTo>
                  <a:cubicBezTo>
                    <a:pt x="1037" y="326"/>
                    <a:pt x="1042" y="355"/>
                    <a:pt x="1049" y="382"/>
                  </a:cubicBezTo>
                  <a:cubicBezTo>
                    <a:pt x="1038" y="358"/>
                    <a:pt x="1026" y="333"/>
                    <a:pt x="1015" y="329"/>
                  </a:cubicBezTo>
                  <a:cubicBezTo>
                    <a:pt x="1013" y="328"/>
                    <a:pt x="1010" y="328"/>
                    <a:pt x="1008" y="329"/>
                  </a:cubicBezTo>
                  <a:cubicBezTo>
                    <a:pt x="1006" y="330"/>
                    <a:pt x="1005" y="331"/>
                    <a:pt x="1005" y="333"/>
                  </a:cubicBezTo>
                  <a:cubicBezTo>
                    <a:pt x="1002" y="343"/>
                    <a:pt x="1011" y="367"/>
                    <a:pt x="1019" y="383"/>
                  </a:cubicBezTo>
                  <a:cubicBezTo>
                    <a:pt x="1018" y="383"/>
                    <a:pt x="1018" y="382"/>
                    <a:pt x="1018" y="382"/>
                  </a:cubicBezTo>
                  <a:cubicBezTo>
                    <a:pt x="1008" y="373"/>
                    <a:pt x="997" y="366"/>
                    <a:pt x="986" y="363"/>
                  </a:cubicBezTo>
                  <a:cubicBezTo>
                    <a:pt x="981" y="337"/>
                    <a:pt x="990" y="324"/>
                    <a:pt x="996" y="319"/>
                  </a:cubicBezTo>
                  <a:cubicBezTo>
                    <a:pt x="1004" y="313"/>
                    <a:pt x="1014" y="311"/>
                    <a:pt x="1024" y="314"/>
                  </a:cubicBezTo>
                  <a:cubicBezTo>
                    <a:pt x="1024" y="315"/>
                    <a:pt x="1025" y="315"/>
                    <a:pt x="1025" y="314"/>
                  </a:cubicBezTo>
                  <a:cubicBezTo>
                    <a:pt x="1026" y="314"/>
                    <a:pt x="1026" y="313"/>
                    <a:pt x="1026" y="313"/>
                  </a:cubicBezTo>
                  <a:cubicBezTo>
                    <a:pt x="1026" y="302"/>
                    <a:pt x="1034" y="296"/>
                    <a:pt x="1041" y="293"/>
                  </a:cubicBezTo>
                  <a:cubicBezTo>
                    <a:pt x="1048" y="291"/>
                    <a:pt x="1058" y="292"/>
                    <a:pt x="1064" y="299"/>
                  </a:cubicBezTo>
                  <a:cubicBezTo>
                    <a:pt x="1064" y="300"/>
                    <a:pt x="1065" y="300"/>
                    <a:pt x="1066" y="300"/>
                  </a:cubicBezTo>
                  <a:cubicBezTo>
                    <a:pt x="1066" y="300"/>
                    <a:pt x="1067" y="300"/>
                    <a:pt x="1067" y="299"/>
                  </a:cubicBezTo>
                  <a:cubicBezTo>
                    <a:pt x="1072" y="283"/>
                    <a:pt x="1087" y="282"/>
                    <a:pt x="1090" y="282"/>
                  </a:cubicBezTo>
                  <a:cubicBezTo>
                    <a:pt x="1090" y="282"/>
                    <a:pt x="1090" y="282"/>
                    <a:pt x="1090" y="282"/>
                  </a:cubicBezTo>
                  <a:cubicBezTo>
                    <a:pt x="1090" y="282"/>
                    <a:pt x="1090" y="282"/>
                    <a:pt x="1090" y="282"/>
                  </a:cubicBezTo>
                  <a:cubicBezTo>
                    <a:pt x="1093" y="282"/>
                    <a:pt x="1108" y="283"/>
                    <a:pt x="1113" y="299"/>
                  </a:cubicBezTo>
                  <a:cubicBezTo>
                    <a:pt x="1113" y="300"/>
                    <a:pt x="1114" y="300"/>
                    <a:pt x="1114" y="300"/>
                  </a:cubicBezTo>
                  <a:cubicBezTo>
                    <a:pt x="1115" y="300"/>
                    <a:pt x="1116" y="300"/>
                    <a:pt x="1116" y="299"/>
                  </a:cubicBezTo>
                  <a:cubicBezTo>
                    <a:pt x="1122" y="292"/>
                    <a:pt x="1132" y="291"/>
                    <a:pt x="1139" y="293"/>
                  </a:cubicBezTo>
                  <a:cubicBezTo>
                    <a:pt x="1146" y="296"/>
                    <a:pt x="1154" y="302"/>
                    <a:pt x="1154" y="313"/>
                  </a:cubicBezTo>
                  <a:cubicBezTo>
                    <a:pt x="1154" y="313"/>
                    <a:pt x="1154" y="314"/>
                    <a:pt x="1155" y="314"/>
                  </a:cubicBezTo>
                  <a:cubicBezTo>
                    <a:pt x="1155" y="315"/>
                    <a:pt x="1156" y="315"/>
                    <a:pt x="1157" y="314"/>
                  </a:cubicBezTo>
                  <a:cubicBezTo>
                    <a:pt x="1166" y="311"/>
                    <a:pt x="1176" y="313"/>
                    <a:pt x="1184" y="319"/>
                  </a:cubicBezTo>
                  <a:cubicBezTo>
                    <a:pt x="1190" y="324"/>
                    <a:pt x="1199" y="337"/>
                    <a:pt x="1194" y="363"/>
                  </a:cubicBezTo>
                  <a:cubicBezTo>
                    <a:pt x="1183" y="366"/>
                    <a:pt x="1172" y="373"/>
                    <a:pt x="1163" y="382"/>
                  </a:cubicBezTo>
                  <a:cubicBezTo>
                    <a:pt x="1162" y="382"/>
                    <a:pt x="1162" y="383"/>
                    <a:pt x="1161" y="383"/>
                  </a:cubicBezTo>
                  <a:cubicBezTo>
                    <a:pt x="1169" y="367"/>
                    <a:pt x="1178" y="343"/>
                    <a:pt x="1175" y="333"/>
                  </a:cubicBezTo>
                  <a:close/>
                  <a:moveTo>
                    <a:pt x="1008" y="335"/>
                  </a:moveTo>
                  <a:cubicBezTo>
                    <a:pt x="1009" y="333"/>
                    <a:pt x="1009" y="333"/>
                    <a:pt x="1010" y="332"/>
                  </a:cubicBezTo>
                  <a:cubicBezTo>
                    <a:pt x="1011" y="332"/>
                    <a:pt x="1012" y="332"/>
                    <a:pt x="1014" y="332"/>
                  </a:cubicBezTo>
                  <a:cubicBezTo>
                    <a:pt x="1029" y="339"/>
                    <a:pt x="1053" y="401"/>
                    <a:pt x="1062" y="430"/>
                  </a:cubicBezTo>
                  <a:cubicBezTo>
                    <a:pt x="1063" y="431"/>
                    <a:pt x="1063" y="432"/>
                    <a:pt x="1063" y="433"/>
                  </a:cubicBezTo>
                  <a:cubicBezTo>
                    <a:pt x="1058" y="436"/>
                    <a:pt x="1053" y="439"/>
                    <a:pt x="1049" y="444"/>
                  </a:cubicBezTo>
                  <a:cubicBezTo>
                    <a:pt x="1045" y="427"/>
                    <a:pt x="1039" y="412"/>
                    <a:pt x="1031" y="399"/>
                  </a:cubicBezTo>
                  <a:cubicBezTo>
                    <a:pt x="1031" y="399"/>
                    <a:pt x="1031" y="399"/>
                    <a:pt x="1031" y="399"/>
                  </a:cubicBezTo>
                  <a:cubicBezTo>
                    <a:pt x="1024" y="385"/>
                    <a:pt x="1005" y="346"/>
                    <a:pt x="1008" y="335"/>
                  </a:cubicBezTo>
                  <a:close/>
                  <a:moveTo>
                    <a:pt x="1090" y="431"/>
                  </a:moveTo>
                  <a:cubicBezTo>
                    <a:pt x="1090" y="431"/>
                    <a:pt x="1090" y="431"/>
                    <a:pt x="1090" y="431"/>
                  </a:cubicBezTo>
                  <a:cubicBezTo>
                    <a:pt x="1090" y="431"/>
                    <a:pt x="1090" y="431"/>
                    <a:pt x="1090" y="431"/>
                  </a:cubicBezTo>
                  <a:cubicBezTo>
                    <a:pt x="1090" y="431"/>
                    <a:pt x="1090" y="431"/>
                    <a:pt x="1090" y="431"/>
                  </a:cubicBezTo>
                  <a:cubicBezTo>
                    <a:pt x="1107" y="431"/>
                    <a:pt x="1122" y="438"/>
                    <a:pt x="1130" y="448"/>
                  </a:cubicBezTo>
                  <a:cubicBezTo>
                    <a:pt x="1129" y="451"/>
                    <a:pt x="1129" y="453"/>
                    <a:pt x="1128" y="456"/>
                  </a:cubicBezTo>
                  <a:cubicBezTo>
                    <a:pt x="1119" y="445"/>
                    <a:pt x="1102" y="437"/>
                    <a:pt x="1090" y="437"/>
                  </a:cubicBezTo>
                  <a:cubicBezTo>
                    <a:pt x="1090" y="437"/>
                    <a:pt x="1090" y="437"/>
                    <a:pt x="1090" y="437"/>
                  </a:cubicBezTo>
                  <a:cubicBezTo>
                    <a:pt x="1090" y="437"/>
                    <a:pt x="1090" y="437"/>
                    <a:pt x="1090" y="437"/>
                  </a:cubicBezTo>
                  <a:cubicBezTo>
                    <a:pt x="1090" y="437"/>
                    <a:pt x="1090" y="437"/>
                    <a:pt x="1090" y="437"/>
                  </a:cubicBezTo>
                  <a:cubicBezTo>
                    <a:pt x="1090" y="437"/>
                    <a:pt x="1090" y="437"/>
                    <a:pt x="1090" y="437"/>
                  </a:cubicBezTo>
                  <a:cubicBezTo>
                    <a:pt x="1078" y="437"/>
                    <a:pt x="1061" y="445"/>
                    <a:pt x="1052" y="456"/>
                  </a:cubicBezTo>
                  <a:cubicBezTo>
                    <a:pt x="1051" y="453"/>
                    <a:pt x="1051" y="451"/>
                    <a:pt x="1050" y="448"/>
                  </a:cubicBezTo>
                  <a:cubicBezTo>
                    <a:pt x="1058" y="438"/>
                    <a:pt x="1073" y="431"/>
                    <a:pt x="1090" y="431"/>
                  </a:cubicBezTo>
                  <a:close/>
                  <a:moveTo>
                    <a:pt x="1083" y="473"/>
                  </a:moveTo>
                  <a:cubicBezTo>
                    <a:pt x="1077" y="468"/>
                    <a:pt x="1069" y="467"/>
                    <a:pt x="1061" y="469"/>
                  </a:cubicBezTo>
                  <a:cubicBezTo>
                    <a:pt x="1058" y="471"/>
                    <a:pt x="1055" y="472"/>
                    <a:pt x="1053" y="475"/>
                  </a:cubicBezTo>
                  <a:cubicBezTo>
                    <a:pt x="1053" y="470"/>
                    <a:pt x="1053" y="466"/>
                    <a:pt x="1052" y="461"/>
                  </a:cubicBezTo>
                  <a:cubicBezTo>
                    <a:pt x="1060" y="449"/>
                    <a:pt x="1078" y="441"/>
                    <a:pt x="1090" y="441"/>
                  </a:cubicBezTo>
                  <a:cubicBezTo>
                    <a:pt x="1102" y="441"/>
                    <a:pt x="1120" y="449"/>
                    <a:pt x="1128" y="461"/>
                  </a:cubicBezTo>
                  <a:cubicBezTo>
                    <a:pt x="1127" y="466"/>
                    <a:pt x="1127" y="470"/>
                    <a:pt x="1127" y="475"/>
                  </a:cubicBezTo>
                  <a:cubicBezTo>
                    <a:pt x="1125" y="472"/>
                    <a:pt x="1122" y="471"/>
                    <a:pt x="1119" y="469"/>
                  </a:cubicBezTo>
                  <a:cubicBezTo>
                    <a:pt x="1111" y="467"/>
                    <a:pt x="1103" y="468"/>
                    <a:pt x="1097" y="473"/>
                  </a:cubicBezTo>
                  <a:cubicBezTo>
                    <a:pt x="1099" y="466"/>
                    <a:pt x="1101" y="458"/>
                    <a:pt x="1098" y="453"/>
                  </a:cubicBezTo>
                  <a:cubicBezTo>
                    <a:pt x="1097" y="451"/>
                    <a:pt x="1095" y="449"/>
                    <a:pt x="1090" y="449"/>
                  </a:cubicBezTo>
                  <a:cubicBezTo>
                    <a:pt x="1085" y="449"/>
                    <a:pt x="1083" y="451"/>
                    <a:pt x="1082" y="453"/>
                  </a:cubicBezTo>
                  <a:cubicBezTo>
                    <a:pt x="1079" y="458"/>
                    <a:pt x="1081" y="466"/>
                    <a:pt x="1083" y="473"/>
                  </a:cubicBezTo>
                  <a:close/>
                  <a:moveTo>
                    <a:pt x="1085" y="455"/>
                  </a:moveTo>
                  <a:cubicBezTo>
                    <a:pt x="1086" y="453"/>
                    <a:pt x="1088" y="453"/>
                    <a:pt x="1090" y="453"/>
                  </a:cubicBezTo>
                  <a:cubicBezTo>
                    <a:pt x="1092" y="453"/>
                    <a:pt x="1094" y="453"/>
                    <a:pt x="1095" y="455"/>
                  </a:cubicBezTo>
                  <a:cubicBezTo>
                    <a:pt x="1098" y="460"/>
                    <a:pt x="1093" y="472"/>
                    <a:pt x="1090" y="479"/>
                  </a:cubicBezTo>
                  <a:cubicBezTo>
                    <a:pt x="1087" y="472"/>
                    <a:pt x="1082" y="460"/>
                    <a:pt x="1085" y="455"/>
                  </a:cubicBezTo>
                  <a:close/>
                  <a:moveTo>
                    <a:pt x="1126" y="539"/>
                  </a:moveTo>
                  <a:cubicBezTo>
                    <a:pt x="1116" y="536"/>
                    <a:pt x="1104" y="534"/>
                    <a:pt x="1090" y="534"/>
                  </a:cubicBezTo>
                  <a:cubicBezTo>
                    <a:pt x="1090" y="534"/>
                    <a:pt x="1090" y="534"/>
                    <a:pt x="1090" y="534"/>
                  </a:cubicBezTo>
                  <a:cubicBezTo>
                    <a:pt x="1090" y="534"/>
                    <a:pt x="1090" y="534"/>
                    <a:pt x="1090" y="534"/>
                  </a:cubicBezTo>
                  <a:cubicBezTo>
                    <a:pt x="1076" y="534"/>
                    <a:pt x="1064" y="536"/>
                    <a:pt x="1054" y="539"/>
                  </a:cubicBezTo>
                  <a:cubicBezTo>
                    <a:pt x="1075" y="527"/>
                    <a:pt x="1086" y="514"/>
                    <a:pt x="1090" y="501"/>
                  </a:cubicBezTo>
                  <a:cubicBezTo>
                    <a:pt x="1094" y="514"/>
                    <a:pt x="1105" y="527"/>
                    <a:pt x="1126" y="539"/>
                  </a:cubicBezTo>
                  <a:close/>
                  <a:moveTo>
                    <a:pt x="1094" y="484"/>
                  </a:moveTo>
                  <a:cubicBezTo>
                    <a:pt x="1097" y="474"/>
                    <a:pt x="1107" y="470"/>
                    <a:pt x="1118" y="473"/>
                  </a:cubicBezTo>
                  <a:cubicBezTo>
                    <a:pt x="1125" y="475"/>
                    <a:pt x="1127" y="481"/>
                    <a:pt x="1127" y="486"/>
                  </a:cubicBezTo>
                  <a:cubicBezTo>
                    <a:pt x="1126" y="490"/>
                    <a:pt x="1124" y="496"/>
                    <a:pt x="1118" y="497"/>
                  </a:cubicBezTo>
                  <a:cubicBezTo>
                    <a:pt x="1113" y="499"/>
                    <a:pt x="1109" y="496"/>
                    <a:pt x="1107" y="493"/>
                  </a:cubicBezTo>
                  <a:cubicBezTo>
                    <a:pt x="1105" y="490"/>
                    <a:pt x="1105" y="486"/>
                    <a:pt x="1108" y="483"/>
                  </a:cubicBezTo>
                  <a:cubicBezTo>
                    <a:pt x="1109" y="483"/>
                    <a:pt x="1109" y="482"/>
                    <a:pt x="1108" y="481"/>
                  </a:cubicBezTo>
                  <a:cubicBezTo>
                    <a:pt x="1108" y="480"/>
                    <a:pt x="1107" y="480"/>
                    <a:pt x="1106" y="480"/>
                  </a:cubicBezTo>
                  <a:cubicBezTo>
                    <a:pt x="1102" y="482"/>
                    <a:pt x="1100" y="486"/>
                    <a:pt x="1100" y="490"/>
                  </a:cubicBezTo>
                  <a:cubicBezTo>
                    <a:pt x="1100" y="495"/>
                    <a:pt x="1102" y="513"/>
                    <a:pt x="1138" y="534"/>
                  </a:cubicBezTo>
                  <a:cubicBezTo>
                    <a:pt x="1139" y="537"/>
                    <a:pt x="1140" y="539"/>
                    <a:pt x="1141" y="542"/>
                  </a:cubicBezTo>
                  <a:cubicBezTo>
                    <a:pt x="1100" y="525"/>
                    <a:pt x="1088" y="500"/>
                    <a:pt x="1094" y="484"/>
                  </a:cubicBezTo>
                  <a:close/>
                  <a:moveTo>
                    <a:pt x="1105" y="498"/>
                  </a:moveTo>
                  <a:cubicBezTo>
                    <a:pt x="1109" y="501"/>
                    <a:pt x="1114" y="502"/>
                    <a:pt x="1119" y="501"/>
                  </a:cubicBezTo>
                  <a:cubicBezTo>
                    <a:pt x="1123" y="500"/>
                    <a:pt x="1126" y="498"/>
                    <a:pt x="1128" y="495"/>
                  </a:cubicBezTo>
                  <a:cubicBezTo>
                    <a:pt x="1129" y="506"/>
                    <a:pt x="1131" y="518"/>
                    <a:pt x="1135" y="528"/>
                  </a:cubicBezTo>
                  <a:cubicBezTo>
                    <a:pt x="1118" y="517"/>
                    <a:pt x="1109" y="506"/>
                    <a:pt x="1105" y="498"/>
                  </a:cubicBezTo>
                  <a:close/>
                  <a:moveTo>
                    <a:pt x="1053" y="495"/>
                  </a:moveTo>
                  <a:cubicBezTo>
                    <a:pt x="1054" y="498"/>
                    <a:pt x="1057" y="500"/>
                    <a:pt x="1061" y="501"/>
                  </a:cubicBezTo>
                  <a:cubicBezTo>
                    <a:pt x="1066" y="502"/>
                    <a:pt x="1071" y="501"/>
                    <a:pt x="1075" y="498"/>
                  </a:cubicBezTo>
                  <a:cubicBezTo>
                    <a:pt x="1071" y="506"/>
                    <a:pt x="1063" y="517"/>
                    <a:pt x="1045" y="528"/>
                  </a:cubicBezTo>
                  <a:cubicBezTo>
                    <a:pt x="1049" y="518"/>
                    <a:pt x="1051" y="506"/>
                    <a:pt x="1053" y="495"/>
                  </a:cubicBezTo>
                  <a:close/>
                  <a:moveTo>
                    <a:pt x="1080" y="490"/>
                  </a:moveTo>
                  <a:cubicBezTo>
                    <a:pt x="1080" y="486"/>
                    <a:pt x="1078" y="482"/>
                    <a:pt x="1074" y="480"/>
                  </a:cubicBezTo>
                  <a:cubicBezTo>
                    <a:pt x="1073" y="480"/>
                    <a:pt x="1072" y="480"/>
                    <a:pt x="1072" y="481"/>
                  </a:cubicBezTo>
                  <a:cubicBezTo>
                    <a:pt x="1071" y="482"/>
                    <a:pt x="1071" y="483"/>
                    <a:pt x="1072" y="483"/>
                  </a:cubicBezTo>
                  <a:cubicBezTo>
                    <a:pt x="1075" y="486"/>
                    <a:pt x="1075" y="490"/>
                    <a:pt x="1073" y="493"/>
                  </a:cubicBezTo>
                  <a:cubicBezTo>
                    <a:pt x="1071" y="496"/>
                    <a:pt x="1068" y="499"/>
                    <a:pt x="1062" y="497"/>
                  </a:cubicBezTo>
                  <a:cubicBezTo>
                    <a:pt x="1056" y="496"/>
                    <a:pt x="1054" y="490"/>
                    <a:pt x="1054" y="486"/>
                  </a:cubicBezTo>
                  <a:cubicBezTo>
                    <a:pt x="1053" y="481"/>
                    <a:pt x="1056" y="475"/>
                    <a:pt x="1062" y="473"/>
                  </a:cubicBezTo>
                  <a:cubicBezTo>
                    <a:pt x="1073" y="470"/>
                    <a:pt x="1083" y="474"/>
                    <a:pt x="1086" y="484"/>
                  </a:cubicBezTo>
                  <a:cubicBezTo>
                    <a:pt x="1092" y="500"/>
                    <a:pt x="1080" y="525"/>
                    <a:pt x="1039" y="542"/>
                  </a:cubicBezTo>
                  <a:cubicBezTo>
                    <a:pt x="1040" y="539"/>
                    <a:pt x="1041" y="537"/>
                    <a:pt x="1042" y="534"/>
                  </a:cubicBezTo>
                  <a:cubicBezTo>
                    <a:pt x="1078" y="513"/>
                    <a:pt x="1080" y="495"/>
                    <a:pt x="1080" y="490"/>
                  </a:cubicBezTo>
                  <a:close/>
                  <a:moveTo>
                    <a:pt x="1188" y="547"/>
                  </a:moveTo>
                  <a:cubicBezTo>
                    <a:pt x="1188" y="544"/>
                    <a:pt x="1188" y="541"/>
                    <a:pt x="1188" y="538"/>
                  </a:cubicBezTo>
                  <a:cubicBezTo>
                    <a:pt x="1213" y="529"/>
                    <a:pt x="1213" y="529"/>
                    <a:pt x="1213" y="529"/>
                  </a:cubicBezTo>
                  <a:cubicBezTo>
                    <a:pt x="1212" y="533"/>
                    <a:pt x="1211" y="536"/>
                    <a:pt x="1209" y="540"/>
                  </a:cubicBezTo>
                  <a:lnTo>
                    <a:pt x="1188" y="547"/>
                  </a:lnTo>
                  <a:close/>
                  <a:moveTo>
                    <a:pt x="1207" y="545"/>
                  </a:moveTo>
                  <a:cubicBezTo>
                    <a:pt x="1207" y="546"/>
                    <a:pt x="1206" y="547"/>
                    <a:pt x="1206" y="548"/>
                  </a:cubicBezTo>
                  <a:cubicBezTo>
                    <a:pt x="1198" y="550"/>
                    <a:pt x="1192" y="552"/>
                    <a:pt x="1187" y="554"/>
                  </a:cubicBezTo>
                  <a:cubicBezTo>
                    <a:pt x="1187" y="553"/>
                    <a:pt x="1187" y="552"/>
                    <a:pt x="1187" y="552"/>
                  </a:cubicBezTo>
                  <a:lnTo>
                    <a:pt x="1207" y="545"/>
                  </a:lnTo>
                  <a:close/>
                  <a:moveTo>
                    <a:pt x="1188" y="534"/>
                  </a:moveTo>
                  <a:cubicBezTo>
                    <a:pt x="1188" y="532"/>
                    <a:pt x="1188" y="529"/>
                    <a:pt x="1187" y="526"/>
                  </a:cubicBezTo>
                  <a:cubicBezTo>
                    <a:pt x="1216" y="515"/>
                    <a:pt x="1216" y="515"/>
                    <a:pt x="1216" y="515"/>
                  </a:cubicBezTo>
                  <a:cubicBezTo>
                    <a:pt x="1216" y="518"/>
                    <a:pt x="1215" y="521"/>
                    <a:pt x="1214" y="525"/>
                  </a:cubicBezTo>
                  <a:lnTo>
                    <a:pt x="1188" y="534"/>
                  </a:lnTo>
                  <a:close/>
                  <a:moveTo>
                    <a:pt x="1187" y="522"/>
                  </a:moveTo>
                  <a:cubicBezTo>
                    <a:pt x="1187" y="519"/>
                    <a:pt x="1187" y="516"/>
                    <a:pt x="1186" y="513"/>
                  </a:cubicBezTo>
                  <a:cubicBezTo>
                    <a:pt x="1217" y="500"/>
                    <a:pt x="1217" y="500"/>
                    <a:pt x="1217" y="500"/>
                  </a:cubicBezTo>
                  <a:cubicBezTo>
                    <a:pt x="1217" y="504"/>
                    <a:pt x="1217" y="507"/>
                    <a:pt x="1217" y="511"/>
                  </a:cubicBezTo>
                  <a:lnTo>
                    <a:pt x="1187" y="522"/>
                  </a:lnTo>
                  <a:close/>
                  <a:moveTo>
                    <a:pt x="1186" y="509"/>
                  </a:moveTo>
                  <a:cubicBezTo>
                    <a:pt x="1185" y="506"/>
                    <a:pt x="1185" y="503"/>
                    <a:pt x="1184" y="500"/>
                  </a:cubicBezTo>
                  <a:cubicBezTo>
                    <a:pt x="1216" y="485"/>
                    <a:pt x="1216" y="485"/>
                    <a:pt x="1216" y="485"/>
                  </a:cubicBezTo>
                  <a:cubicBezTo>
                    <a:pt x="1216" y="489"/>
                    <a:pt x="1217" y="492"/>
                    <a:pt x="1217" y="496"/>
                  </a:cubicBezTo>
                  <a:lnTo>
                    <a:pt x="1186" y="509"/>
                  </a:lnTo>
                  <a:close/>
                  <a:moveTo>
                    <a:pt x="1184" y="496"/>
                  </a:moveTo>
                  <a:cubicBezTo>
                    <a:pt x="1183" y="493"/>
                    <a:pt x="1183" y="490"/>
                    <a:pt x="1182" y="486"/>
                  </a:cubicBezTo>
                  <a:cubicBezTo>
                    <a:pt x="1213" y="471"/>
                    <a:pt x="1213" y="471"/>
                    <a:pt x="1213" y="471"/>
                  </a:cubicBezTo>
                  <a:cubicBezTo>
                    <a:pt x="1214" y="474"/>
                    <a:pt x="1214" y="478"/>
                    <a:pt x="1215" y="481"/>
                  </a:cubicBezTo>
                  <a:lnTo>
                    <a:pt x="1184" y="496"/>
                  </a:lnTo>
                  <a:close/>
                  <a:moveTo>
                    <a:pt x="1182" y="482"/>
                  </a:moveTo>
                  <a:cubicBezTo>
                    <a:pt x="1181" y="479"/>
                    <a:pt x="1180" y="475"/>
                    <a:pt x="1180" y="471"/>
                  </a:cubicBezTo>
                  <a:cubicBezTo>
                    <a:pt x="1208" y="457"/>
                    <a:pt x="1208" y="457"/>
                    <a:pt x="1208" y="457"/>
                  </a:cubicBezTo>
                  <a:cubicBezTo>
                    <a:pt x="1209" y="460"/>
                    <a:pt x="1210" y="464"/>
                    <a:pt x="1212" y="467"/>
                  </a:cubicBezTo>
                  <a:lnTo>
                    <a:pt x="1182" y="482"/>
                  </a:lnTo>
                  <a:close/>
                  <a:moveTo>
                    <a:pt x="1179" y="467"/>
                  </a:moveTo>
                  <a:cubicBezTo>
                    <a:pt x="1178" y="463"/>
                    <a:pt x="1178" y="460"/>
                    <a:pt x="1177" y="456"/>
                  </a:cubicBezTo>
                  <a:cubicBezTo>
                    <a:pt x="1203" y="444"/>
                    <a:pt x="1203" y="444"/>
                    <a:pt x="1203" y="444"/>
                  </a:cubicBezTo>
                  <a:cubicBezTo>
                    <a:pt x="1204" y="447"/>
                    <a:pt x="1205" y="450"/>
                    <a:pt x="1207" y="453"/>
                  </a:cubicBezTo>
                  <a:lnTo>
                    <a:pt x="1179" y="467"/>
                  </a:lnTo>
                  <a:close/>
                  <a:moveTo>
                    <a:pt x="1177" y="452"/>
                  </a:moveTo>
                  <a:cubicBezTo>
                    <a:pt x="1177" y="449"/>
                    <a:pt x="1176" y="445"/>
                    <a:pt x="1176" y="442"/>
                  </a:cubicBezTo>
                  <a:cubicBezTo>
                    <a:pt x="1198" y="432"/>
                    <a:pt x="1198" y="432"/>
                    <a:pt x="1198" y="432"/>
                  </a:cubicBezTo>
                  <a:cubicBezTo>
                    <a:pt x="1199" y="434"/>
                    <a:pt x="1200" y="435"/>
                    <a:pt x="1200" y="437"/>
                  </a:cubicBezTo>
                  <a:cubicBezTo>
                    <a:pt x="1201" y="438"/>
                    <a:pt x="1201" y="439"/>
                    <a:pt x="1201" y="440"/>
                  </a:cubicBezTo>
                  <a:lnTo>
                    <a:pt x="1177" y="452"/>
                  </a:lnTo>
                  <a:close/>
                  <a:moveTo>
                    <a:pt x="1176" y="438"/>
                  </a:moveTo>
                  <a:cubicBezTo>
                    <a:pt x="1176" y="434"/>
                    <a:pt x="1176" y="431"/>
                    <a:pt x="1176" y="428"/>
                  </a:cubicBezTo>
                  <a:cubicBezTo>
                    <a:pt x="1194" y="421"/>
                    <a:pt x="1194" y="421"/>
                    <a:pt x="1194" y="421"/>
                  </a:cubicBezTo>
                  <a:cubicBezTo>
                    <a:pt x="1195" y="423"/>
                    <a:pt x="1196" y="426"/>
                    <a:pt x="1197" y="429"/>
                  </a:cubicBezTo>
                  <a:lnTo>
                    <a:pt x="1176" y="438"/>
                  </a:lnTo>
                  <a:close/>
                  <a:moveTo>
                    <a:pt x="1176" y="424"/>
                  </a:moveTo>
                  <a:cubicBezTo>
                    <a:pt x="1176" y="420"/>
                    <a:pt x="1177" y="417"/>
                    <a:pt x="1177" y="414"/>
                  </a:cubicBezTo>
                  <a:cubicBezTo>
                    <a:pt x="1190" y="409"/>
                    <a:pt x="1190" y="409"/>
                    <a:pt x="1190" y="409"/>
                  </a:cubicBezTo>
                  <a:cubicBezTo>
                    <a:pt x="1191" y="412"/>
                    <a:pt x="1191" y="414"/>
                    <a:pt x="1192" y="417"/>
                  </a:cubicBezTo>
                  <a:lnTo>
                    <a:pt x="1176" y="424"/>
                  </a:lnTo>
                  <a:close/>
                  <a:moveTo>
                    <a:pt x="1178" y="409"/>
                  </a:moveTo>
                  <a:cubicBezTo>
                    <a:pt x="1179" y="406"/>
                    <a:pt x="1180" y="403"/>
                    <a:pt x="1181" y="401"/>
                  </a:cubicBezTo>
                  <a:cubicBezTo>
                    <a:pt x="1188" y="398"/>
                    <a:pt x="1188" y="398"/>
                    <a:pt x="1188" y="398"/>
                  </a:cubicBezTo>
                  <a:cubicBezTo>
                    <a:pt x="1189" y="400"/>
                    <a:pt x="1189" y="403"/>
                    <a:pt x="1189" y="405"/>
                  </a:cubicBezTo>
                  <a:lnTo>
                    <a:pt x="1178" y="409"/>
                  </a:lnTo>
                  <a:close/>
                  <a:moveTo>
                    <a:pt x="1189" y="394"/>
                  </a:moveTo>
                  <a:cubicBezTo>
                    <a:pt x="1183" y="396"/>
                    <a:pt x="1183" y="396"/>
                    <a:pt x="1183" y="396"/>
                  </a:cubicBezTo>
                  <a:cubicBezTo>
                    <a:pt x="1185" y="392"/>
                    <a:pt x="1188" y="388"/>
                    <a:pt x="1191" y="385"/>
                  </a:cubicBezTo>
                  <a:cubicBezTo>
                    <a:pt x="1190" y="388"/>
                    <a:pt x="1189" y="391"/>
                    <a:pt x="1189" y="394"/>
                  </a:cubicBezTo>
                  <a:close/>
                  <a:moveTo>
                    <a:pt x="1177" y="391"/>
                  </a:moveTo>
                  <a:cubicBezTo>
                    <a:pt x="1177" y="386"/>
                    <a:pt x="1177" y="386"/>
                    <a:pt x="1177" y="386"/>
                  </a:cubicBezTo>
                  <a:cubicBezTo>
                    <a:pt x="1180" y="384"/>
                    <a:pt x="1184" y="382"/>
                    <a:pt x="1188" y="380"/>
                  </a:cubicBezTo>
                  <a:cubicBezTo>
                    <a:pt x="1184" y="383"/>
                    <a:pt x="1180" y="387"/>
                    <a:pt x="1177" y="391"/>
                  </a:cubicBezTo>
                  <a:close/>
                  <a:moveTo>
                    <a:pt x="1179" y="395"/>
                  </a:moveTo>
                  <a:cubicBezTo>
                    <a:pt x="1167" y="420"/>
                    <a:pt x="1172" y="451"/>
                    <a:pt x="1178" y="483"/>
                  </a:cubicBezTo>
                  <a:cubicBezTo>
                    <a:pt x="1182" y="507"/>
                    <a:pt x="1186" y="533"/>
                    <a:pt x="1183" y="556"/>
                  </a:cubicBezTo>
                  <a:cubicBezTo>
                    <a:pt x="1182" y="557"/>
                    <a:pt x="1181" y="557"/>
                    <a:pt x="1181" y="558"/>
                  </a:cubicBezTo>
                  <a:cubicBezTo>
                    <a:pt x="1181" y="536"/>
                    <a:pt x="1177" y="515"/>
                    <a:pt x="1174" y="494"/>
                  </a:cubicBezTo>
                  <a:cubicBezTo>
                    <a:pt x="1168" y="456"/>
                    <a:pt x="1162" y="421"/>
                    <a:pt x="1179" y="395"/>
                  </a:cubicBezTo>
                  <a:close/>
                  <a:moveTo>
                    <a:pt x="1170" y="405"/>
                  </a:moveTo>
                  <a:cubicBezTo>
                    <a:pt x="1167" y="396"/>
                    <a:pt x="1167" y="396"/>
                    <a:pt x="1167" y="396"/>
                  </a:cubicBezTo>
                  <a:cubicBezTo>
                    <a:pt x="1169" y="394"/>
                    <a:pt x="1171" y="392"/>
                    <a:pt x="1173" y="389"/>
                  </a:cubicBezTo>
                  <a:cubicBezTo>
                    <a:pt x="1174" y="396"/>
                    <a:pt x="1174" y="396"/>
                    <a:pt x="1174" y="396"/>
                  </a:cubicBezTo>
                  <a:cubicBezTo>
                    <a:pt x="1172" y="399"/>
                    <a:pt x="1171" y="402"/>
                    <a:pt x="1170" y="405"/>
                  </a:cubicBezTo>
                  <a:close/>
                  <a:moveTo>
                    <a:pt x="1168" y="411"/>
                  </a:moveTo>
                  <a:cubicBezTo>
                    <a:pt x="1167" y="414"/>
                    <a:pt x="1166" y="417"/>
                    <a:pt x="1165" y="421"/>
                  </a:cubicBezTo>
                  <a:cubicBezTo>
                    <a:pt x="1158" y="408"/>
                    <a:pt x="1158" y="408"/>
                    <a:pt x="1158" y="408"/>
                  </a:cubicBezTo>
                  <a:cubicBezTo>
                    <a:pt x="1160" y="405"/>
                    <a:pt x="1162" y="402"/>
                    <a:pt x="1164" y="400"/>
                  </a:cubicBezTo>
                  <a:lnTo>
                    <a:pt x="1168" y="411"/>
                  </a:lnTo>
                  <a:close/>
                  <a:moveTo>
                    <a:pt x="1165" y="427"/>
                  </a:moveTo>
                  <a:cubicBezTo>
                    <a:pt x="1164" y="430"/>
                    <a:pt x="1164" y="433"/>
                    <a:pt x="1164" y="436"/>
                  </a:cubicBezTo>
                  <a:cubicBezTo>
                    <a:pt x="1151" y="421"/>
                    <a:pt x="1151" y="421"/>
                    <a:pt x="1151" y="421"/>
                  </a:cubicBezTo>
                  <a:cubicBezTo>
                    <a:pt x="1153" y="418"/>
                    <a:pt x="1154" y="415"/>
                    <a:pt x="1156" y="412"/>
                  </a:cubicBezTo>
                  <a:lnTo>
                    <a:pt x="1165" y="427"/>
                  </a:lnTo>
                  <a:close/>
                  <a:moveTo>
                    <a:pt x="1164" y="442"/>
                  </a:moveTo>
                  <a:cubicBezTo>
                    <a:pt x="1164" y="445"/>
                    <a:pt x="1164" y="448"/>
                    <a:pt x="1165" y="452"/>
                  </a:cubicBezTo>
                  <a:cubicBezTo>
                    <a:pt x="1146" y="436"/>
                    <a:pt x="1146" y="436"/>
                    <a:pt x="1146" y="436"/>
                  </a:cubicBezTo>
                  <a:cubicBezTo>
                    <a:pt x="1147" y="432"/>
                    <a:pt x="1148" y="429"/>
                    <a:pt x="1150" y="425"/>
                  </a:cubicBezTo>
                  <a:lnTo>
                    <a:pt x="1164" y="442"/>
                  </a:lnTo>
                  <a:close/>
                  <a:moveTo>
                    <a:pt x="1165" y="457"/>
                  </a:moveTo>
                  <a:cubicBezTo>
                    <a:pt x="1165" y="460"/>
                    <a:pt x="1166" y="464"/>
                    <a:pt x="1166" y="468"/>
                  </a:cubicBezTo>
                  <a:cubicBezTo>
                    <a:pt x="1143" y="453"/>
                    <a:pt x="1143" y="453"/>
                    <a:pt x="1143" y="453"/>
                  </a:cubicBezTo>
                  <a:cubicBezTo>
                    <a:pt x="1143" y="449"/>
                    <a:pt x="1144" y="445"/>
                    <a:pt x="1145" y="440"/>
                  </a:cubicBezTo>
                  <a:lnTo>
                    <a:pt x="1165" y="457"/>
                  </a:lnTo>
                  <a:close/>
                  <a:moveTo>
                    <a:pt x="1167" y="472"/>
                  </a:moveTo>
                  <a:cubicBezTo>
                    <a:pt x="1167" y="476"/>
                    <a:pt x="1168" y="479"/>
                    <a:pt x="1168" y="482"/>
                  </a:cubicBezTo>
                  <a:cubicBezTo>
                    <a:pt x="1141" y="470"/>
                    <a:pt x="1141" y="470"/>
                    <a:pt x="1141" y="470"/>
                  </a:cubicBezTo>
                  <a:cubicBezTo>
                    <a:pt x="1141" y="466"/>
                    <a:pt x="1141" y="461"/>
                    <a:pt x="1142" y="457"/>
                  </a:cubicBezTo>
                  <a:lnTo>
                    <a:pt x="1167" y="472"/>
                  </a:lnTo>
                  <a:close/>
                  <a:moveTo>
                    <a:pt x="1169" y="487"/>
                  </a:moveTo>
                  <a:cubicBezTo>
                    <a:pt x="1169" y="489"/>
                    <a:pt x="1170" y="492"/>
                    <a:pt x="1170" y="494"/>
                  </a:cubicBezTo>
                  <a:cubicBezTo>
                    <a:pt x="1170" y="495"/>
                    <a:pt x="1170" y="496"/>
                    <a:pt x="1171" y="496"/>
                  </a:cubicBezTo>
                  <a:cubicBezTo>
                    <a:pt x="1141" y="486"/>
                    <a:pt x="1141" y="486"/>
                    <a:pt x="1141" y="486"/>
                  </a:cubicBezTo>
                  <a:cubicBezTo>
                    <a:pt x="1141" y="482"/>
                    <a:pt x="1141" y="478"/>
                    <a:pt x="1141" y="474"/>
                  </a:cubicBezTo>
                  <a:lnTo>
                    <a:pt x="1169" y="487"/>
                  </a:lnTo>
                  <a:close/>
                  <a:moveTo>
                    <a:pt x="1171" y="501"/>
                  </a:moveTo>
                  <a:cubicBezTo>
                    <a:pt x="1172" y="504"/>
                    <a:pt x="1172" y="507"/>
                    <a:pt x="1173" y="510"/>
                  </a:cubicBezTo>
                  <a:cubicBezTo>
                    <a:pt x="1143" y="504"/>
                    <a:pt x="1143" y="504"/>
                    <a:pt x="1143" y="504"/>
                  </a:cubicBezTo>
                  <a:cubicBezTo>
                    <a:pt x="1142" y="499"/>
                    <a:pt x="1141" y="495"/>
                    <a:pt x="1141" y="490"/>
                  </a:cubicBezTo>
                  <a:lnTo>
                    <a:pt x="1171" y="501"/>
                  </a:lnTo>
                  <a:close/>
                  <a:moveTo>
                    <a:pt x="1173" y="515"/>
                  </a:moveTo>
                  <a:cubicBezTo>
                    <a:pt x="1174" y="518"/>
                    <a:pt x="1174" y="521"/>
                    <a:pt x="1175" y="524"/>
                  </a:cubicBezTo>
                  <a:cubicBezTo>
                    <a:pt x="1145" y="517"/>
                    <a:pt x="1145" y="517"/>
                    <a:pt x="1145" y="517"/>
                  </a:cubicBezTo>
                  <a:cubicBezTo>
                    <a:pt x="1144" y="514"/>
                    <a:pt x="1144" y="511"/>
                    <a:pt x="1143" y="508"/>
                  </a:cubicBezTo>
                  <a:lnTo>
                    <a:pt x="1173" y="515"/>
                  </a:lnTo>
                  <a:close/>
                  <a:moveTo>
                    <a:pt x="1175" y="528"/>
                  </a:moveTo>
                  <a:cubicBezTo>
                    <a:pt x="1176" y="531"/>
                    <a:pt x="1176" y="534"/>
                    <a:pt x="1176" y="537"/>
                  </a:cubicBezTo>
                  <a:cubicBezTo>
                    <a:pt x="1149" y="531"/>
                    <a:pt x="1149" y="531"/>
                    <a:pt x="1149" y="531"/>
                  </a:cubicBezTo>
                  <a:cubicBezTo>
                    <a:pt x="1148" y="528"/>
                    <a:pt x="1147" y="525"/>
                    <a:pt x="1146" y="521"/>
                  </a:cubicBezTo>
                  <a:lnTo>
                    <a:pt x="1175" y="528"/>
                  </a:lnTo>
                  <a:close/>
                  <a:moveTo>
                    <a:pt x="1176" y="541"/>
                  </a:moveTo>
                  <a:cubicBezTo>
                    <a:pt x="1177" y="544"/>
                    <a:pt x="1177" y="547"/>
                    <a:pt x="1177" y="550"/>
                  </a:cubicBezTo>
                  <a:cubicBezTo>
                    <a:pt x="1154" y="543"/>
                    <a:pt x="1154" y="543"/>
                    <a:pt x="1154" y="543"/>
                  </a:cubicBezTo>
                  <a:cubicBezTo>
                    <a:pt x="1153" y="541"/>
                    <a:pt x="1152" y="538"/>
                    <a:pt x="1151" y="536"/>
                  </a:cubicBezTo>
                  <a:lnTo>
                    <a:pt x="1176" y="541"/>
                  </a:lnTo>
                  <a:close/>
                  <a:moveTo>
                    <a:pt x="1177" y="554"/>
                  </a:moveTo>
                  <a:cubicBezTo>
                    <a:pt x="1177" y="556"/>
                    <a:pt x="1177" y="558"/>
                    <a:pt x="1177" y="560"/>
                  </a:cubicBezTo>
                  <a:cubicBezTo>
                    <a:pt x="1175" y="562"/>
                    <a:pt x="1173" y="564"/>
                    <a:pt x="1172" y="565"/>
                  </a:cubicBezTo>
                  <a:cubicBezTo>
                    <a:pt x="1170" y="563"/>
                    <a:pt x="1167" y="559"/>
                    <a:pt x="1161" y="555"/>
                  </a:cubicBezTo>
                  <a:cubicBezTo>
                    <a:pt x="1160" y="553"/>
                    <a:pt x="1158" y="551"/>
                    <a:pt x="1157" y="548"/>
                  </a:cubicBezTo>
                  <a:lnTo>
                    <a:pt x="1177" y="554"/>
                  </a:lnTo>
                  <a:close/>
                  <a:moveTo>
                    <a:pt x="1206" y="395"/>
                  </a:moveTo>
                  <a:cubicBezTo>
                    <a:pt x="1208" y="402"/>
                    <a:pt x="1214" y="407"/>
                    <a:pt x="1223" y="408"/>
                  </a:cubicBezTo>
                  <a:cubicBezTo>
                    <a:pt x="1225" y="408"/>
                    <a:pt x="1227" y="407"/>
                    <a:pt x="1229" y="407"/>
                  </a:cubicBezTo>
                  <a:cubicBezTo>
                    <a:pt x="1228" y="409"/>
                    <a:pt x="1226" y="412"/>
                    <a:pt x="1225" y="415"/>
                  </a:cubicBezTo>
                  <a:cubicBezTo>
                    <a:pt x="1223" y="421"/>
                    <a:pt x="1224" y="428"/>
                    <a:pt x="1228" y="433"/>
                  </a:cubicBezTo>
                  <a:cubicBezTo>
                    <a:pt x="1232" y="438"/>
                    <a:pt x="1237" y="440"/>
                    <a:pt x="1241" y="440"/>
                  </a:cubicBezTo>
                  <a:cubicBezTo>
                    <a:pt x="1241" y="440"/>
                    <a:pt x="1242" y="440"/>
                    <a:pt x="1242" y="440"/>
                  </a:cubicBezTo>
                  <a:cubicBezTo>
                    <a:pt x="1243" y="440"/>
                    <a:pt x="1244" y="440"/>
                    <a:pt x="1246" y="440"/>
                  </a:cubicBezTo>
                  <a:cubicBezTo>
                    <a:pt x="1238" y="445"/>
                    <a:pt x="1231" y="452"/>
                    <a:pt x="1224" y="459"/>
                  </a:cubicBezTo>
                  <a:cubicBezTo>
                    <a:pt x="1221" y="449"/>
                    <a:pt x="1217" y="439"/>
                    <a:pt x="1213" y="431"/>
                  </a:cubicBezTo>
                  <a:cubicBezTo>
                    <a:pt x="1206" y="415"/>
                    <a:pt x="1200" y="402"/>
                    <a:pt x="1202" y="392"/>
                  </a:cubicBezTo>
                  <a:cubicBezTo>
                    <a:pt x="1202" y="386"/>
                    <a:pt x="1205" y="382"/>
                    <a:pt x="1209" y="380"/>
                  </a:cubicBezTo>
                  <a:cubicBezTo>
                    <a:pt x="1205" y="385"/>
                    <a:pt x="1204" y="390"/>
                    <a:pt x="1206" y="395"/>
                  </a:cubicBezTo>
                  <a:close/>
                  <a:moveTo>
                    <a:pt x="1265" y="389"/>
                  </a:moveTo>
                  <a:cubicBezTo>
                    <a:pt x="1265" y="394"/>
                    <a:pt x="1265" y="400"/>
                    <a:pt x="1265" y="405"/>
                  </a:cubicBezTo>
                  <a:cubicBezTo>
                    <a:pt x="1262" y="402"/>
                    <a:pt x="1259" y="400"/>
                    <a:pt x="1255" y="399"/>
                  </a:cubicBezTo>
                  <a:cubicBezTo>
                    <a:pt x="1256" y="393"/>
                    <a:pt x="1262" y="390"/>
                    <a:pt x="1265" y="389"/>
                  </a:cubicBezTo>
                  <a:close/>
                  <a:moveTo>
                    <a:pt x="1259" y="367"/>
                  </a:moveTo>
                  <a:cubicBezTo>
                    <a:pt x="1262" y="359"/>
                    <a:pt x="1271" y="356"/>
                    <a:pt x="1276" y="356"/>
                  </a:cubicBezTo>
                  <a:cubicBezTo>
                    <a:pt x="1271" y="364"/>
                    <a:pt x="1268" y="373"/>
                    <a:pt x="1266" y="383"/>
                  </a:cubicBezTo>
                  <a:cubicBezTo>
                    <a:pt x="1263" y="380"/>
                    <a:pt x="1257" y="374"/>
                    <a:pt x="1259" y="367"/>
                  </a:cubicBezTo>
                  <a:close/>
                  <a:moveTo>
                    <a:pt x="1266" y="413"/>
                  </a:moveTo>
                  <a:cubicBezTo>
                    <a:pt x="1266" y="417"/>
                    <a:pt x="1267" y="421"/>
                    <a:pt x="1269" y="426"/>
                  </a:cubicBezTo>
                  <a:cubicBezTo>
                    <a:pt x="1264" y="428"/>
                    <a:pt x="1259" y="431"/>
                    <a:pt x="1255" y="434"/>
                  </a:cubicBezTo>
                  <a:cubicBezTo>
                    <a:pt x="1256" y="432"/>
                    <a:pt x="1257" y="430"/>
                    <a:pt x="1257" y="428"/>
                  </a:cubicBezTo>
                  <a:cubicBezTo>
                    <a:pt x="1259" y="421"/>
                    <a:pt x="1256" y="415"/>
                    <a:pt x="1250" y="413"/>
                  </a:cubicBezTo>
                  <a:cubicBezTo>
                    <a:pt x="1245" y="410"/>
                    <a:pt x="1239" y="412"/>
                    <a:pt x="1236" y="416"/>
                  </a:cubicBezTo>
                  <a:cubicBezTo>
                    <a:pt x="1235" y="417"/>
                    <a:pt x="1235" y="418"/>
                    <a:pt x="1236" y="419"/>
                  </a:cubicBezTo>
                  <a:cubicBezTo>
                    <a:pt x="1237" y="420"/>
                    <a:pt x="1238" y="420"/>
                    <a:pt x="1239" y="419"/>
                  </a:cubicBezTo>
                  <a:cubicBezTo>
                    <a:pt x="1242" y="415"/>
                    <a:pt x="1246" y="415"/>
                    <a:pt x="1248" y="416"/>
                  </a:cubicBezTo>
                  <a:cubicBezTo>
                    <a:pt x="1252" y="418"/>
                    <a:pt x="1255" y="422"/>
                    <a:pt x="1253" y="427"/>
                  </a:cubicBezTo>
                  <a:cubicBezTo>
                    <a:pt x="1252" y="433"/>
                    <a:pt x="1247" y="436"/>
                    <a:pt x="1242" y="436"/>
                  </a:cubicBezTo>
                  <a:cubicBezTo>
                    <a:pt x="1238" y="436"/>
                    <a:pt x="1234" y="434"/>
                    <a:pt x="1231" y="431"/>
                  </a:cubicBezTo>
                  <a:cubicBezTo>
                    <a:pt x="1228" y="427"/>
                    <a:pt x="1227" y="421"/>
                    <a:pt x="1229" y="416"/>
                  </a:cubicBezTo>
                  <a:cubicBezTo>
                    <a:pt x="1231" y="408"/>
                    <a:pt x="1238" y="403"/>
                    <a:pt x="1245" y="402"/>
                  </a:cubicBezTo>
                  <a:cubicBezTo>
                    <a:pt x="1254" y="401"/>
                    <a:pt x="1261" y="405"/>
                    <a:pt x="1266" y="413"/>
                  </a:cubicBezTo>
                  <a:close/>
                  <a:moveTo>
                    <a:pt x="1284" y="424"/>
                  </a:moveTo>
                  <a:cubicBezTo>
                    <a:pt x="1307" y="418"/>
                    <a:pt x="1331" y="423"/>
                    <a:pt x="1343" y="438"/>
                  </a:cubicBezTo>
                  <a:cubicBezTo>
                    <a:pt x="1352" y="449"/>
                    <a:pt x="1350" y="459"/>
                    <a:pt x="1345" y="465"/>
                  </a:cubicBezTo>
                  <a:cubicBezTo>
                    <a:pt x="1340" y="471"/>
                    <a:pt x="1332" y="473"/>
                    <a:pt x="1325" y="469"/>
                  </a:cubicBezTo>
                  <a:cubicBezTo>
                    <a:pt x="1319" y="466"/>
                    <a:pt x="1317" y="460"/>
                    <a:pt x="1318" y="454"/>
                  </a:cubicBezTo>
                  <a:cubicBezTo>
                    <a:pt x="1319" y="449"/>
                    <a:pt x="1324" y="444"/>
                    <a:pt x="1332" y="444"/>
                  </a:cubicBezTo>
                  <a:cubicBezTo>
                    <a:pt x="1333" y="444"/>
                    <a:pt x="1334" y="443"/>
                    <a:pt x="1334" y="442"/>
                  </a:cubicBezTo>
                  <a:cubicBezTo>
                    <a:pt x="1334" y="442"/>
                    <a:pt x="1334" y="441"/>
                    <a:pt x="1333" y="440"/>
                  </a:cubicBezTo>
                  <a:cubicBezTo>
                    <a:pt x="1325" y="435"/>
                    <a:pt x="1316" y="438"/>
                    <a:pt x="1309" y="446"/>
                  </a:cubicBezTo>
                  <a:cubicBezTo>
                    <a:pt x="1303" y="455"/>
                    <a:pt x="1301" y="470"/>
                    <a:pt x="1299" y="488"/>
                  </a:cubicBezTo>
                  <a:cubicBezTo>
                    <a:pt x="1297" y="509"/>
                    <a:pt x="1294" y="534"/>
                    <a:pt x="1282" y="556"/>
                  </a:cubicBezTo>
                  <a:cubicBezTo>
                    <a:pt x="1278" y="556"/>
                    <a:pt x="1275" y="556"/>
                    <a:pt x="1273" y="557"/>
                  </a:cubicBezTo>
                  <a:cubicBezTo>
                    <a:pt x="1287" y="534"/>
                    <a:pt x="1290" y="509"/>
                    <a:pt x="1293" y="487"/>
                  </a:cubicBezTo>
                  <a:cubicBezTo>
                    <a:pt x="1296" y="460"/>
                    <a:pt x="1299" y="438"/>
                    <a:pt x="1323" y="434"/>
                  </a:cubicBezTo>
                  <a:cubicBezTo>
                    <a:pt x="1324" y="434"/>
                    <a:pt x="1325" y="433"/>
                    <a:pt x="1325" y="432"/>
                  </a:cubicBezTo>
                  <a:cubicBezTo>
                    <a:pt x="1325" y="431"/>
                    <a:pt x="1325" y="430"/>
                    <a:pt x="1324" y="430"/>
                  </a:cubicBezTo>
                  <a:cubicBezTo>
                    <a:pt x="1291" y="420"/>
                    <a:pt x="1255" y="435"/>
                    <a:pt x="1228" y="470"/>
                  </a:cubicBezTo>
                  <a:cubicBezTo>
                    <a:pt x="1227" y="468"/>
                    <a:pt x="1227" y="465"/>
                    <a:pt x="1226" y="463"/>
                  </a:cubicBezTo>
                  <a:cubicBezTo>
                    <a:pt x="1243" y="444"/>
                    <a:pt x="1264" y="430"/>
                    <a:pt x="1284" y="424"/>
                  </a:cubicBezTo>
                  <a:close/>
                  <a:moveTo>
                    <a:pt x="1422" y="289"/>
                  </a:moveTo>
                  <a:cubicBezTo>
                    <a:pt x="1422" y="289"/>
                    <a:pt x="1422" y="289"/>
                    <a:pt x="1422" y="289"/>
                  </a:cubicBezTo>
                  <a:cubicBezTo>
                    <a:pt x="1422" y="289"/>
                    <a:pt x="1422" y="289"/>
                    <a:pt x="1422" y="289"/>
                  </a:cubicBezTo>
                  <a:cubicBezTo>
                    <a:pt x="1425" y="290"/>
                    <a:pt x="1429" y="294"/>
                    <a:pt x="1434" y="301"/>
                  </a:cubicBezTo>
                  <a:cubicBezTo>
                    <a:pt x="1427" y="302"/>
                    <a:pt x="1421" y="303"/>
                    <a:pt x="1415" y="305"/>
                  </a:cubicBezTo>
                  <a:cubicBezTo>
                    <a:pt x="1412" y="299"/>
                    <a:pt x="1409" y="294"/>
                    <a:pt x="1405" y="289"/>
                  </a:cubicBezTo>
                  <a:cubicBezTo>
                    <a:pt x="1413" y="288"/>
                    <a:pt x="1418" y="288"/>
                    <a:pt x="1422" y="289"/>
                  </a:cubicBezTo>
                  <a:close/>
                  <a:moveTo>
                    <a:pt x="1467" y="493"/>
                  </a:moveTo>
                  <a:cubicBezTo>
                    <a:pt x="1471" y="500"/>
                    <a:pt x="1472" y="508"/>
                    <a:pt x="1468" y="515"/>
                  </a:cubicBezTo>
                  <a:cubicBezTo>
                    <a:pt x="1466" y="520"/>
                    <a:pt x="1461" y="523"/>
                    <a:pt x="1456" y="524"/>
                  </a:cubicBezTo>
                  <a:cubicBezTo>
                    <a:pt x="1452" y="524"/>
                    <a:pt x="1447" y="523"/>
                    <a:pt x="1445" y="521"/>
                  </a:cubicBezTo>
                  <a:cubicBezTo>
                    <a:pt x="1441" y="517"/>
                    <a:pt x="1440" y="511"/>
                    <a:pt x="1443" y="505"/>
                  </a:cubicBezTo>
                  <a:cubicBezTo>
                    <a:pt x="1446" y="501"/>
                    <a:pt x="1451" y="500"/>
                    <a:pt x="1454" y="502"/>
                  </a:cubicBezTo>
                  <a:cubicBezTo>
                    <a:pt x="1457" y="503"/>
                    <a:pt x="1460" y="505"/>
                    <a:pt x="1459" y="510"/>
                  </a:cubicBezTo>
                  <a:cubicBezTo>
                    <a:pt x="1459" y="511"/>
                    <a:pt x="1460" y="512"/>
                    <a:pt x="1461" y="512"/>
                  </a:cubicBezTo>
                  <a:cubicBezTo>
                    <a:pt x="1462" y="512"/>
                    <a:pt x="1463" y="512"/>
                    <a:pt x="1463" y="511"/>
                  </a:cubicBezTo>
                  <a:cubicBezTo>
                    <a:pt x="1464" y="505"/>
                    <a:pt x="1461" y="500"/>
                    <a:pt x="1456" y="498"/>
                  </a:cubicBezTo>
                  <a:cubicBezTo>
                    <a:pt x="1450" y="496"/>
                    <a:pt x="1443" y="498"/>
                    <a:pt x="1440" y="503"/>
                  </a:cubicBezTo>
                  <a:cubicBezTo>
                    <a:pt x="1439" y="505"/>
                    <a:pt x="1438" y="507"/>
                    <a:pt x="1438" y="509"/>
                  </a:cubicBezTo>
                  <a:cubicBezTo>
                    <a:pt x="1436" y="504"/>
                    <a:pt x="1435" y="499"/>
                    <a:pt x="1433" y="494"/>
                  </a:cubicBezTo>
                  <a:cubicBezTo>
                    <a:pt x="1437" y="492"/>
                    <a:pt x="1441" y="489"/>
                    <a:pt x="1444" y="487"/>
                  </a:cubicBezTo>
                  <a:cubicBezTo>
                    <a:pt x="1453" y="485"/>
                    <a:pt x="1461" y="487"/>
                    <a:pt x="1467" y="493"/>
                  </a:cubicBezTo>
                  <a:close/>
                  <a:moveTo>
                    <a:pt x="1450" y="482"/>
                  </a:moveTo>
                  <a:cubicBezTo>
                    <a:pt x="1455" y="478"/>
                    <a:pt x="1458" y="474"/>
                    <a:pt x="1462" y="470"/>
                  </a:cubicBezTo>
                  <a:cubicBezTo>
                    <a:pt x="1463" y="473"/>
                    <a:pt x="1465" y="479"/>
                    <a:pt x="1462" y="485"/>
                  </a:cubicBezTo>
                  <a:cubicBezTo>
                    <a:pt x="1458" y="483"/>
                    <a:pt x="1454" y="482"/>
                    <a:pt x="1450" y="482"/>
                  </a:cubicBezTo>
                  <a:close/>
                  <a:moveTo>
                    <a:pt x="1440" y="520"/>
                  </a:moveTo>
                  <a:cubicBezTo>
                    <a:pt x="1440" y="521"/>
                    <a:pt x="1441" y="522"/>
                    <a:pt x="1442" y="523"/>
                  </a:cubicBezTo>
                  <a:cubicBezTo>
                    <a:pt x="1442" y="523"/>
                    <a:pt x="1442" y="523"/>
                    <a:pt x="1442" y="523"/>
                  </a:cubicBezTo>
                  <a:cubicBezTo>
                    <a:pt x="1446" y="527"/>
                    <a:pt x="1451" y="528"/>
                    <a:pt x="1457" y="528"/>
                  </a:cubicBezTo>
                  <a:cubicBezTo>
                    <a:pt x="1463" y="527"/>
                    <a:pt x="1469" y="523"/>
                    <a:pt x="1472" y="517"/>
                  </a:cubicBezTo>
                  <a:cubicBezTo>
                    <a:pt x="1473" y="514"/>
                    <a:pt x="1474" y="511"/>
                    <a:pt x="1475" y="508"/>
                  </a:cubicBezTo>
                  <a:cubicBezTo>
                    <a:pt x="1475" y="510"/>
                    <a:pt x="1477" y="512"/>
                    <a:pt x="1478" y="513"/>
                  </a:cubicBezTo>
                  <a:cubicBezTo>
                    <a:pt x="1485" y="519"/>
                    <a:pt x="1493" y="521"/>
                    <a:pt x="1500" y="517"/>
                  </a:cubicBezTo>
                  <a:cubicBezTo>
                    <a:pt x="1504" y="514"/>
                    <a:pt x="1507" y="510"/>
                    <a:pt x="1508" y="504"/>
                  </a:cubicBezTo>
                  <a:cubicBezTo>
                    <a:pt x="1509" y="508"/>
                    <a:pt x="1508" y="513"/>
                    <a:pt x="1505" y="517"/>
                  </a:cubicBezTo>
                  <a:cubicBezTo>
                    <a:pt x="1498" y="525"/>
                    <a:pt x="1485" y="531"/>
                    <a:pt x="1469" y="537"/>
                  </a:cubicBezTo>
                  <a:cubicBezTo>
                    <a:pt x="1460" y="540"/>
                    <a:pt x="1451" y="544"/>
                    <a:pt x="1441" y="549"/>
                  </a:cubicBezTo>
                  <a:cubicBezTo>
                    <a:pt x="1441" y="539"/>
                    <a:pt x="1441" y="529"/>
                    <a:pt x="1440" y="520"/>
                  </a:cubicBezTo>
                  <a:close/>
                  <a:moveTo>
                    <a:pt x="1437" y="551"/>
                  </a:moveTo>
                  <a:cubicBezTo>
                    <a:pt x="1435" y="552"/>
                    <a:pt x="1433" y="553"/>
                    <a:pt x="1431" y="554"/>
                  </a:cubicBezTo>
                  <a:cubicBezTo>
                    <a:pt x="1436" y="510"/>
                    <a:pt x="1421" y="474"/>
                    <a:pt x="1391" y="458"/>
                  </a:cubicBezTo>
                  <a:cubicBezTo>
                    <a:pt x="1390" y="458"/>
                    <a:pt x="1389" y="458"/>
                    <a:pt x="1389" y="459"/>
                  </a:cubicBezTo>
                  <a:cubicBezTo>
                    <a:pt x="1388" y="459"/>
                    <a:pt x="1388" y="460"/>
                    <a:pt x="1389" y="461"/>
                  </a:cubicBezTo>
                  <a:cubicBezTo>
                    <a:pt x="1404" y="481"/>
                    <a:pt x="1390" y="499"/>
                    <a:pt x="1373" y="521"/>
                  </a:cubicBezTo>
                  <a:cubicBezTo>
                    <a:pt x="1359" y="538"/>
                    <a:pt x="1344" y="558"/>
                    <a:pt x="1338" y="583"/>
                  </a:cubicBezTo>
                  <a:cubicBezTo>
                    <a:pt x="1336" y="581"/>
                    <a:pt x="1334" y="579"/>
                    <a:pt x="1332" y="577"/>
                  </a:cubicBezTo>
                  <a:cubicBezTo>
                    <a:pt x="1339" y="552"/>
                    <a:pt x="1354" y="533"/>
                    <a:pt x="1368" y="516"/>
                  </a:cubicBezTo>
                  <a:cubicBezTo>
                    <a:pt x="1379" y="502"/>
                    <a:pt x="1389" y="491"/>
                    <a:pt x="1390" y="479"/>
                  </a:cubicBezTo>
                  <a:cubicBezTo>
                    <a:pt x="1392" y="469"/>
                    <a:pt x="1386" y="461"/>
                    <a:pt x="1377" y="459"/>
                  </a:cubicBezTo>
                  <a:cubicBezTo>
                    <a:pt x="1377" y="458"/>
                    <a:pt x="1376" y="459"/>
                    <a:pt x="1375" y="460"/>
                  </a:cubicBezTo>
                  <a:cubicBezTo>
                    <a:pt x="1375" y="460"/>
                    <a:pt x="1375" y="461"/>
                    <a:pt x="1376" y="462"/>
                  </a:cubicBezTo>
                  <a:cubicBezTo>
                    <a:pt x="1381" y="468"/>
                    <a:pt x="1381" y="475"/>
                    <a:pt x="1378" y="479"/>
                  </a:cubicBezTo>
                  <a:cubicBezTo>
                    <a:pt x="1375" y="484"/>
                    <a:pt x="1369" y="486"/>
                    <a:pt x="1363" y="485"/>
                  </a:cubicBezTo>
                  <a:cubicBezTo>
                    <a:pt x="1355" y="483"/>
                    <a:pt x="1350" y="476"/>
                    <a:pt x="1351" y="467"/>
                  </a:cubicBezTo>
                  <a:cubicBezTo>
                    <a:pt x="1352" y="460"/>
                    <a:pt x="1358" y="451"/>
                    <a:pt x="1372" y="450"/>
                  </a:cubicBezTo>
                  <a:cubicBezTo>
                    <a:pt x="1391" y="448"/>
                    <a:pt x="1412" y="461"/>
                    <a:pt x="1423" y="482"/>
                  </a:cubicBezTo>
                  <a:cubicBezTo>
                    <a:pt x="1434" y="500"/>
                    <a:pt x="1439" y="525"/>
                    <a:pt x="1437" y="551"/>
                  </a:cubicBezTo>
                  <a:close/>
                  <a:moveTo>
                    <a:pt x="1344" y="576"/>
                  </a:moveTo>
                  <a:cubicBezTo>
                    <a:pt x="1345" y="572"/>
                    <a:pt x="1347" y="568"/>
                    <a:pt x="1348" y="565"/>
                  </a:cubicBezTo>
                  <a:cubicBezTo>
                    <a:pt x="1374" y="588"/>
                    <a:pt x="1374" y="588"/>
                    <a:pt x="1374" y="588"/>
                  </a:cubicBezTo>
                  <a:cubicBezTo>
                    <a:pt x="1373" y="591"/>
                    <a:pt x="1372" y="594"/>
                    <a:pt x="1371" y="597"/>
                  </a:cubicBezTo>
                  <a:lnTo>
                    <a:pt x="1344" y="576"/>
                  </a:lnTo>
                  <a:close/>
                  <a:moveTo>
                    <a:pt x="1369" y="600"/>
                  </a:moveTo>
                  <a:cubicBezTo>
                    <a:pt x="1369" y="601"/>
                    <a:pt x="1369" y="601"/>
                    <a:pt x="1368" y="602"/>
                  </a:cubicBezTo>
                  <a:cubicBezTo>
                    <a:pt x="1357" y="594"/>
                    <a:pt x="1346" y="592"/>
                    <a:pt x="1343" y="591"/>
                  </a:cubicBezTo>
                  <a:cubicBezTo>
                    <a:pt x="1343" y="590"/>
                    <a:pt x="1342" y="589"/>
                    <a:pt x="1341" y="588"/>
                  </a:cubicBezTo>
                  <a:cubicBezTo>
                    <a:pt x="1341" y="585"/>
                    <a:pt x="1342" y="582"/>
                    <a:pt x="1343" y="580"/>
                  </a:cubicBezTo>
                  <a:lnTo>
                    <a:pt x="1369" y="600"/>
                  </a:lnTo>
                  <a:close/>
                  <a:moveTo>
                    <a:pt x="1399" y="475"/>
                  </a:moveTo>
                  <a:cubicBezTo>
                    <a:pt x="1401" y="479"/>
                    <a:pt x="1402" y="483"/>
                    <a:pt x="1403" y="488"/>
                  </a:cubicBezTo>
                  <a:cubicBezTo>
                    <a:pt x="1398" y="485"/>
                    <a:pt x="1398" y="485"/>
                    <a:pt x="1398" y="485"/>
                  </a:cubicBezTo>
                  <a:cubicBezTo>
                    <a:pt x="1399" y="481"/>
                    <a:pt x="1399" y="478"/>
                    <a:pt x="1399" y="475"/>
                  </a:cubicBezTo>
                  <a:close/>
                  <a:moveTo>
                    <a:pt x="1414" y="500"/>
                  </a:moveTo>
                  <a:cubicBezTo>
                    <a:pt x="1413" y="497"/>
                    <a:pt x="1413" y="494"/>
                    <a:pt x="1412" y="490"/>
                  </a:cubicBezTo>
                  <a:cubicBezTo>
                    <a:pt x="1414" y="484"/>
                    <a:pt x="1414" y="484"/>
                    <a:pt x="1414" y="484"/>
                  </a:cubicBezTo>
                  <a:cubicBezTo>
                    <a:pt x="1416" y="487"/>
                    <a:pt x="1417" y="489"/>
                    <a:pt x="1419" y="492"/>
                  </a:cubicBezTo>
                  <a:lnTo>
                    <a:pt x="1414" y="500"/>
                  </a:lnTo>
                  <a:close/>
                  <a:moveTo>
                    <a:pt x="1421" y="496"/>
                  </a:moveTo>
                  <a:cubicBezTo>
                    <a:pt x="1422" y="499"/>
                    <a:pt x="1423" y="503"/>
                    <a:pt x="1424" y="506"/>
                  </a:cubicBezTo>
                  <a:cubicBezTo>
                    <a:pt x="1414" y="516"/>
                    <a:pt x="1414" y="516"/>
                    <a:pt x="1414" y="516"/>
                  </a:cubicBezTo>
                  <a:cubicBezTo>
                    <a:pt x="1414" y="513"/>
                    <a:pt x="1414" y="510"/>
                    <a:pt x="1414" y="507"/>
                  </a:cubicBezTo>
                  <a:lnTo>
                    <a:pt x="1421" y="496"/>
                  </a:lnTo>
                  <a:close/>
                  <a:moveTo>
                    <a:pt x="1413" y="523"/>
                  </a:moveTo>
                  <a:cubicBezTo>
                    <a:pt x="1425" y="510"/>
                    <a:pt x="1425" y="510"/>
                    <a:pt x="1425" y="510"/>
                  </a:cubicBezTo>
                  <a:cubicBezTo>
                    <a:pt x="1426" y="514"/>
                    <a:pt x="1427" y="517"/>
                    <a:pt x="1427" y="520"/>
                  </a:cubicBezTo>
                  <a:cubicBezTo>
                    <a:pt x="1411" y="531"/>
                    <a:pt x="1411" y="531"/>
                    <a:pt x="1411" y="531"/>
                  </a:cubicBezTo>
                  <a:cubicBezTo>
                    <a:pt x="1412" y="528"/>
                    <a:pt x="1412" y="525"/>
                    <a:pt x="1413" y="523"/>
                  </a:cubicBezTo>
                  <a:close/>
                  <a:moveTo>
                    <a:pt x="1410" y="484"/>
                  </a:moveTo>
                  <a:cubicBezTo>
                    <a:pt x="1408" y="480"/>
                    <a:pt x="1406" y="475"/>
                    <a:pt x="1403" y="471"/>
                  </a:cubicBezTo>
                  <a:cubicBezTo>
                    <a:pt x="1406" y="474"/>
                    <a:pt x="1409" y="477"/>
                    <a:pt x="1412" y="480"/>
                  </a:cubicBezTo>
                  <a:lnTo>
                    <a:pt x="1410" y="484"/>
                  </a:lnTo>
                  <a:close/>
                  <a:moveTo>
                    <a:pt x="1404" y="493"/>
                  </a:moveTo>
                  <a:cubicBezTo>
                    <a:pt x="1404" y="496"/>
                    <a:pt x="1404" y="499"/>
                    <a:pt x="1404" y="502"/>
                  </a:cubicBezTo>
                  <a:cubicBezTo>
                    <a:pt x="1395" y="495"/>
                    <a:pt x="1395" y="495"/>
                    <a:pt x="1395" y="495"/>
                  </a:cubicBezTo>
                  <a:cubicBezTo>
                    <a:pt x="1396" y="493"/>
                    <a:pt x="1397" y="491"/>
                    <a:pt x="1397" y="489"/>
                  </a:cubicBezTo>
                  <a:lnTo>
                    <a:pt x="1404" y="493"/>
                  </a:lnTo>
                  <a:close/>
                  <a:moveTo>
                    <a:pt x="1404" y="507"/>
                  </a:moveTo>
                  <a:cubicBezTo>
                    <a:pt x="1404" y="510"/>
                    <a:pt x="1403" y="513"/>
                    <a:pt x="1403" y="516"/>
                  </a:cubicBezTo>
                  <a:cubicBezTo>
                    <a:pt x="1389" y="506"/>
                    <a:pt x="1389" y="506"/>
                    <a:pt x="1389" y="506"/>
                  </a:cubicBezTo>
                  <a:cubicBezTo>
                    <a:pt x="1390" y="503"/>
                    <a:pt x="1392" y="501"/>
                    <a:pt x="1393" y="499"/>
                  </a:cubicBezTo>
                  <a:lnTo>
                    <a:pt x="1404" y="507"/>
                  </a:lnTo>
                  <a:close/>
                  <a:moveTo>
                    <a:pt x="1402" y="520"/>
                  </a:moveTo>
                  <a:cubicBezTo>
                    <a:pt x="1401" y="524"/>
                    <a:pt x="1400" y="527"/>
                    <a:pt x="1399" y="530"/>
                  </a:cubicBezTo>
                  <a:cubicBezTo>
                    <a:pt x="1381" y="516"/>
                    <a:pt x="1381" y="516"/>
                    <a:pt x="1381" y="516"/>
                  </a:cubicBezTo>
                  <a:cubicBezTo>
                    <a:pt x="1383" y="513"/>
                    <a:pt x="1385" y="511"/>
                    <a:pt x="1386" y="509"/>
                  </a:cubicBezTo>
                  <a:lnTo>
                    <a:pt x="1402" y="520"/>
                  </a:lnTo>
                  <a:close/>
                  <a:moveTo>
                    <a:pt x="1398" y="534"/>
                  </a:moveTo>
                  <a:cubicBezTo>
                    <a:pt x="1397" y="537"/>
                    <a:pt x="1395" y="540"/>
                    <a:pt x="1394" y="544"/>
                  </a:cubicBezTo>
                  <a:cubicBezTo>
                    <a:pt x="1374" y="525"/>
                    <a:pt x="1374" y="525"/>
                    <a:pt x="1374" y="525"/>
                  </a:cubicBezTo>
                  <a:cubicBezTo>
                    <a:pt x="1374" y="525"/>
                    <a:pt x="1375" y="524"/>
                    <a:pt x="1376" y="523"/>
                  </a:cubicBezTo>
                  <a:cubicBezTo>
                    <a:pt x="1377" y="522"/>
                    <a:pt x="1378" y="520"/>
                    <a:pt x="1379" y="519"/>
                  </a:cubicBezTo>
                  <a:lnTo>
                    <a:pt x="1398" y="534"/>
                  </a:lnTo>
                  <a:close/>
                  <a:moveTo>
                    <a:pt x="1393" y="547"/>
                  </a:moveTo>
                  <a:cubicBezTo>
                    <a:pt x="1391" y="551"/>
                    <a:pt x="1390" y="554"/>
                    <a:pt x="1388" y="558"/>
                  </a:cubicBezTo>
                  <a:cubicBezTo>
                    <a:pt x="1365" y="537"/>
                    <a:pt x="1365" y="537"/>
                    <a:pt x="1365" y="537"/>
                  </a:cubicBezTo>
                  <a:cubicBezTo>
                    <a:pt x="1367" y="534"/>
                    <a:pt x="1369" y="531"/>
                    <a:pt x="1371" y="528"/>
                  </a:cubicBezTo>
                  <a:lnTo>
                    <a:pt x="1393" y="547"/>
                  </a:lnTo>
                  <a:close/>
                  <a:moveTo>
                    <a:pt x="1387" y="561"/>
                  </a:moveTo>
                  <a:cubicBezTo>
                    <a:pt x="1385" y="565"/>
                    <a:pt x="1383" y="568"/>
                    <a:pt x="1382" y="572"/>
                  </a:cubicBezTo>
                  <a:cubicBezTo>
                    <a:pt x="1357" y="549"/>
                    <a:pt x="1357" y="549"/>
                    <a:pt x="1357" y="549"/>
                  </a:cubicBezTo>
                  <a:cubicBezTo>
                    <a:pt x="1359" y="546"/>
                    <a:pt x="1361" y="543"/>
                    <a:pt x="1363" y="540"/>
                  </a:cubicBezTo>
                  <a:lnTo>
                    <a:pt x="1387" y="561"/>
                  </a:lnTo>
                  <a:close/>
                  <a:moveTo>
                    <a:pt x="1380" y="575"/>
                  </a:moveTo>
                  <a:cubicBezTo>
                    <a:pt x="1379" y="578"/>
                    <a:pt x="1377" y="581"/>
                    <a:pt x="1376" y="584"/>
                  </a:cubicBezTo>
                  <a:cubicBezTo>
                    <a:pt x="1350" y="561"/>
                    <a:pt x="1350" y="561"/>
                    <a:pt x="1350" y="561"/>
                  </a:cubicBezTo>
                  <a:cubicBezTo>
                    <a:pt x="1351" y="558"/>
                    <a:pt x="1353" y="555"/>
                    <a:pt x="1355" y="552"/>
                  </a:cubicBezTo>
                  <a:lnTo>
                    <a:pt x="1380" y="575"/>
                  </a:lnTo>
                  <a:close/>
                  <a:moveTo>
                    <a:pt x="1385" y="573"/>
                  </a:moveTo>
                  <a:cubicBezTo>
                    <a:pt x="1399" y="544"/>
                    <a:pt x="1412" y="515"/>
                    <a:pt x="1407" y="488"/>
                  </a:cubicBezTo>
                  <a:cubicBezTo>
                    <a:pt x="1417" y="517"/>
                    <a:pt x="1402" y="550"/>
                    <a:pt x="1386" y="584"/>
                  </a:cubicBezTo>
                  <a:cubicBezTo>
                    <a:pt x="1383" y="592"/>
                    <a:pt x="1379" y="599"/>
                    <a:pt x="1376" y="607"/>
                  </a:cubicBezTo>
                  <a:cubicBezTo>
                    <a:pt x="1374" y="606"/>
                    <a:pt x="1373" y="605"/>
                    <a:pt x="1372" y="604"/>
                  </a:cubicBezTo>
                  <a:cubicBezTo>
                    <a:pt x="1376" y="594"/>
                    <a:pt x="1381" y="583"/>
                    <a:pt x="1385" y="573"/>
                  </a:cubicBezTo>
                  <a:close/>
                  <a:moveTo>
                    <a:pt x="1381" y="605"/>
                  </a:moveTo>
                  <a:cubicBezTo>
                    <a:pt x="1385" y="605"/>
                    <a:pt x="1385" y="605"/>
                    <a:pt x="1385" y="605"/>
                  </a:cubicBezTo>
                  <a:cubicBezTo>
                    <a:pt x="1384" y="608"/>
                    <a:pt x="1383" y="610"/>
                    <a:pt x="1382" y="613"/>
                  </a:cubicBezTo>
                  <a:cubicBezTo>
                    <a:pt x="1381" y="612"/>
                    <a:pt x="1380" y="611"/>
                    <a:pt x="1379" y="610"/>
                  </a:cubicBezTo>
                  <a:cubicBezTo>
                    <a:pt x="1380" y="608"/>
                    <a:pt x="1380" y="606"/>
                    <a:pt x="1381" y="605"/>
                  </a:cubicBezTo>
                  <a:close/>
                  <a:moveTo>
                    <a:pt x="1383" y="601"/>
                  </a:moveTo>
                  <a:cubicBezTo>
                    <a:pt x="1384" y="598"/>
                    <a:pt x="1385" y="595"/>
                    <a:pt x="1387" y="592"/>
                  </a:cubicBezTo>
                  <a:cubicBezTo>
                    <a:pt x="1392" y="592"/>
                    <a:pt x="1392" y="592"/>
                    <a:pt x="1392" y="592"/>
                  </a:cubicBezTo>
                  <a:cubicBezTo>
                    <a:pt x="1390" y="595"/>
                    <a:pt x="1388" y="598"/>
                    <a:pt x="1387" y="601"/>
                  </a:cubicBezTo>
                  <a:lnTo>
                    <a:pt x="1383" y="601"/>
                  </a:lnTo>
                  <a:close/>
                  <a:moveTo>
                    <a:pt x="1389" y="588"/>
                  </a:moveTo>
                  <a:cubicBezTo>
                    <a:pt x="1389" y="587"/>
                    <a:pt x="1389" y="587"/>
                    <a:pt x="1389" y="586"/>
                  </a:cubicBezTo>
                  <a:cubicBezTo>
                    <a:pt x="1390" y="584"/>
                    <a:pt x="1392" y="581"/>
                    <a:pt x="1393" y="579"/>
                  </a:cubicBezTo>
                  <a:cubicBezTo>
                    <a:pt x="1402" y="578"/>
                    <a:pt x="1402" y="578"/>
                    <a:pt x="1402" y="578"/>
                  </a:cubicBezTo>
                  <a:cubicBezTo>
                    <a:pt x="1399" y="581"/>
                    <a:pt x="1396" y="584"/>
                    <a:pt x="1394" y="588"/>
                  </a:cubicBezTo>
                  <a:lnTo>
                    <a:pt x="1389" y="588"/>
                  </a:lnTo>
                  <a:close/>
                  <a:moveTo>
                    <a:pt x="1394" y="575"/>
                  </a:moveTo>
                  <a:cubicBezTo>
                    <a:pt x="1396" y="572"/>
                    <a:pt x="1397" y="569"/>
                    <a:pt x="1398" y="566"/>
                  </a:cubicBezTo>
                  <a:cubicBezTo>
                    <a:pt x="1423" y="559"/>
                    <a:pt x="1423" y="559"/>
                    <a:pt x="1423" y="559"/>
                  </a:cubicBezTo>
                  <a:cubicBezTo>
                    <a:pt x="1417" y="563"/>
                    <a:pt x="1411" y="568"/>
                    <a:pt x="1406" y="573"/>
                  </a:cubicBezTo>
                  <a:lnTo>
                    <a:pt x="1394" y="575"/>
                  </a:lnTo>
                  <a:close/>
                  <a:moveTo>
                    <a:pt x="1400" y="561"/>
                  </a:moveTo>
                  <a:cubicBezTo>
                    <a:pt x="1402" y="558"/>
                    <a:pt x="1403" y="555"/>
                    <a:pt x="1404" y="552"/>
                  </a:cubicBezTo>
                  <a:cubicBezTo>
                    <a:pt x="1428" y="541"/>
                    <a:pt x="1428" y="541"/>
                    <a:pt x="1428" y="541"/>
                  </a:cubicBezTo>
                  <a:cubicBezTo>
                    <a:pt x="1428" y="545"/>
                    <a:pt x="1428" y="549"/>
                    <a:pt x="1427" y="554"/>
                  </a:cubicBezTo>
                  <a:lnTo>
                    <a:pt x="1400" y="561"/>
                  </a:lnTo>
                  <a:close/>
                  <a:moveTo>
                    <a:pt x="1406" y="546"/>
                  </a:moveTo>
                  <a:cubicBezTo>
                    <a:pt x="1407" y="543"/>
                    <a:pt x="1408" y="540"/>
                    <a:pt x="1409" y="537"/>
                  </a:cubicBezTo>
                  <a:cubicBezTo>
                    <a:pt x="1428" y="525"/>
                    <a:pt x="1428" y="525"/>
                    <a:pt x="1428" y="525"/>
                  </a:cubicBezTo>
                  <a:cubicBezTo>
                    <a:pt x="1428" y="529"/>
                    <a:pt x="1428" y="533"/>
                    <a:pt x="1428" y="537"/>
                  </a:cubicBezTo>
                  <a:lnTo>
                    <a:pt x="1406" y="546"/>
                  </a:lnTo>
                  <a:close/>
                  <a:moveTo>
                    <a:pt x="1309" y="560"/>
                  </a:moveTo>
                  <a:cubicBezTo>
                    <a:pt x="1309" y="560"/>
                    <a:pt x="1309" y="560"/>
                    <a:pt x="1309" y="560"/>
                  </a:cubicBezTo>
                  <a:cubicBezTo>
                    <a:pt x="1302" y="557"/>
                    <a:pt x="1294" y="556"/>
                    <a:pt x="1286" y="556"/>
                  </a:cubicBezTo>
                  <a:cubicBezTo>
                    <a:pt x="1288" y="553"/>
                    <a:pt x="1289" y="550"/>
                    <a:pt x="1291" y="546"/>
                  </a:cubicBezTo>
                  <a:cubicBezTo>
                    <a:pt x="1294" y="546"/>
                    <a:pt x="1303" y="546"/>
                    <a:pt x="1313" y="550"/>
                  </a:cubicBezTo>
                  <a:cubicBezTo>
                    <a:pt x="1313" y="550"/>
                    <a:pt x="1314" y="550"/>
                    <a:pt x="1314" y="550"/>
                  </a:cubicBezTo>
                  <a:cubicBezTo>
                    <a:pt x="1314" y="550"/>
                    <a:pt x="1314" y="550"/>
                    <a:pt x="1314" y="550"/>
                  </a:cubicBezTo>
                  <a:cubicBezTo>
                    <a:pt x="1324" y="554"/>
                    <a:pt x="1330" y="561"/>
                    <a:pt x="1332" y="564"/>
                  </a:cubicBezTo>
                  <a:cubicBezTo>
                    <a:pt x="1331" y="567"/>
                    <a:pt x="1330" y="570"/>
                    <a:pt x="1329" y="574"/>
                  </a:cubicBezTo>
                  <a:cubicBezTo>
                    <a:pt x="1324" y="568"/>
                    <a:pt x="1317" y="563"/>
                    <a:pt x="1309" y="560"/>
                  </a:cubicBezTo>
                  <a:close/>
                  <a:moveTo>
                    <a:pt x="1323" y="472"/>
                  </a:moveTo>
                  <a:cubicBezTo>
                    <a:pt x="1325" y="474"/>
                    <a:pt x="1328" y="474"/>
                    <a:pt x="1330" y="475"/>
                  </a:cubicBezTo>
                  <a:cubicBezTo>
                    <a:pt x="1320" y="484"/>
                    <a:pt x="1316" y="495"/>
                    <a:pt x="1317" y="503"/>
                  </a:cubicBezTo>
                  <a:cubicBezTo>
                    <a:pt x="1318" y="509"/>
                    <a:pt x="1322" y="513"/>
                    <a:pt x="1328" y="515"/>
                  </a:cubicBezTo>
                  <a:cubicBezTo>
                    <a:pt x="1328" y="515"/>
                    <a:pt x="1328" y="515"/>
                    <a:pt x="1328" y="515"/>
                  </a:cubicBezTo>
                  <a:cubicBezTo>
                    <a:pt x="1334" y="518"/>
                    <a:pt x="1340" y="517"/>
                    <a:pt x="1344" y="514"/>
                  </a:cubicBezTo>
                  <a:cubicBezTo>
                    <a:pt x="1351" y="509"/>
                    <a:pt x="1355" y="499"/>
                    <a:pt x="1355" y="485"/>
                  </a:cubicBezTo>
                  <a:cubicBezTo>
                    <a:pt x="1357" y="487"/>
                    <a:pt x="1359" y="488"/>
                    <a:pt x="1362" y="488"/>
                  </a:cubicBezTo>
                  <a:cubicBezTo>
                    <a:pt x="1369" y="491"/>
                    <a:pt x="1377" y="488"/>
                    <a:pt x="1381" y="481"/>
                  </a:cubicBezTo>
                  <a:cubicBezTo>
                    <a:pt x="1384" y="477"/>
                    <a:pt x="1385" y="472"/>
                    <a:pt x="1383" y="466"/>
                  </a:cubicBezTo>
                  <a:cubicBezTo>
                    <a:pt x="1386" y="469"/>
                    <a:pt x="1387" y="473"/>
                    <a:pt x="1386" y="479"/>
                  </a:cubicBezTo>
                  <a:cubicBezTo>
                    <a:pt x="1385" y="489"/>
                    <a:pt x="1376" y="500"/>
                    <a:pt x="1365" y="514"/>
                  </a:cubicBezTo>
                  <a:cubicBezTo>
                    <a:pt x="1355" y="526"/>
                    <a:pt x="1342" y="542"/>
                    <a:pt x="1334" y="560"/>
                  </a:cubicBezTo>
                  <a:cubicBezTo>
                    <a:pt x="1331" y="556"/>
                    <a:pt x="1324" y="550"/>
                    <a:pt x="1315" y="546"/>
                  </a:cubicBezTo>
                  <a:cubicBezTo>
                    <a:pt x="1315" y="546"/>
                    <a:pt x="1315" y="546"/>
                    <a:pt x="1315" y="546"/>
                  </a:cubicBezTo>
                  <a:cubicBezTo>
                    <a:pt x="1315" y="546"/>
                    <a:pt x="1315" y="546"/>
                    <a:pt x="1315" y="546"/>
                  </a:cubicBezTo>
                  <a:cubicBezTo>
                    <a:pt x="1306" y="542"/>
                    <a:pt x="1297" y="542"/>
                    <a:pt x="1292" y="542"/>
                  </a:cubicBezTo>
                  <a:cubicBezTo>
                    <a:pt x="1299" y="524"/>
                    <a:pt x="1301" y="504"/>
                    <a:pt x="1303" y="488"/>
                  </a:cubicBezTo>
                  <a:cubicBezTo>
                    <a:pt x="1305" y="471"/>
                    <a:pt x="1306" y="456"/>
                    <a:pt x="1313" y="448"/>
                  </a:cubicBezTo>
                  <a:cubicBezTo>
                    <a:pt x="1316" y="444"/>
                    <a:pt x="1320" y="442"/>
                    <a:pt x="1324" y="442"/>
                  </a:cubicBezTo>
                  <a:cubicBezTo>
                    <a:pt x="1319" y="444"/>
                    <a:pt x="1315" y="449"/>
                    <a:pt x="1314" y="453"/>
                  </a:cubicBezTo>
                  <a:cubicBezTo>
                    <a:pt x="1313" y="461"/>
                    <a:pt x="1316" y="468"/>
                    <a:pt x="1323" y="472"/>
                  </a:cubicBezTo>
                  <a:close/>
                  <a:moveTo>
                    <a:pt x="1323" y="370"/>
                  </a:moveTo>
                  <a:cubicBezTo>
                    <a:pt x="1328" y="363"/>
                    <a:pt x="1334" y="357"/>
                    <a:pt x="1341" y="350"/>
                  </a:cubicBezTo>
                  <a:cubicBezTo>
                    <a:pt x="1344" y="358"/>
                    <a:pt x="1347" y="366"/>
                    <a:pt x="1349" y="376"/>
                  </a:cubicBezTo>
                  <a:cubicBezTo>
                    <a:pt x="1341" y="385"/>
                    <a:pt x="1333" y="396"/>
                    <a:pt x="1328" y="407"/>
                  </a:cubicBezTo>
                  <a:cubicBezTo>
                    <a:pt x="1329" y="394"/>
                    <a:pt x="1327" y="381"/>
                    <a:pt x="1323" y="370"/>
                  </a:cubicBezTo>
                  <a:close/>
                  <a:moveTo>
                    <a:pt x="1323" y="420"/>
                  </a:moveTo>
                  <a:cubicBezTo>
                    <a:pt x="1318" y="419"/>
                    <a:pt x="1312" y="418"/>
                    <a:pt x="1306" y="418"/>
                  </a:cubicBezTo>
                  <a:cubicBezTo>
                    <a:pt x="1306" y="403"/>
                    <a:pt x="1312" y="388"/>
                    <a:pt x="1320" y="374"/>
                  </a:cubicBezTo>
                  <a:cubicBezTo>
                    <a:pt x="1325" y="388"/>
                    <a:pt x="1326" y="404"/>
                    <a:pt x="1323" y="420"/>
                  </a:cubicBezTo>
                  <a:close/>
                  <a:moveTo>
                    <a:pt x="1413" y="309"/>
                  </a:moveTo>
                  <a:cubicBezTo>
                    <a:pt x="1417" y="316"/>
                    <a:pt x="1420" y="322"/>
                    <a:pt x="1423" y="329"/>
                  </a:cubicBezTo>
                  <a:cubicBezTo>
                    <a:pt x="1416" y="331"/>
                    <a:pt x="1409" y="334"/>
                    <a:pt x="1402" y="337"/>
                  </a:cubicBezTo>
                  <a:cubicBezTo>
                    <a:pt x="1399" y="330"/>
                    <a:pt x="1396" y="323"/>
                    <a:pt x="1393" y="316"/>
                  </a:cubicBezTo>
                  <a:cubicBezTo>
                    <a:pt x="1399" y="314"/>
                    <a:pt x="1406" y="311"/>
                    <a:pt x="1413" y="309"/>
                  </a:cubicBezTo>
                  <a:close/>
                  <a:moveTo>
                    <a:pt x="1353" y="377"/>
                  </a:moveTo>
                  <a:cubicBezTo>
                    <a:pt x="1360" y="370"/>
                    <a:pt x="1367" y="364"/>
                    <a:pt x="1375" y="358"/>
                  </a:cubicBezTo>
                  <a:cubicBezTo>
                    <a:pt x="1377" y="367"/>
                    <a:pt x="1378" y="377"/>
                    <a:pt x="1379" y="386"/>
                  </a:cubicBezTo>
                  <a:cubicBezTo>
                    <a:pt x="1369" y="396"/>
                    <a:pt x="1359" y="407"/>
                    <a:pt x="1352" y="419"/>
                  </a:cubicBezTo>
                  <a:cubicBezTo>
                    <a:pt x="1355" y="403"/>
                    <a:pt x="1355" y="389"/>
                    <a:pt x="1353" y="377"/>
                  </a:cubicBezTo>
                  <a:close/>
                  <a:moveTo>
                    <a:pt x="1378" y="356"/>
                  </a:moveTo>
                  <a:cubicBezTo>
                    <a:pt x="1385" y="351"/>
                    <a:pt x="1392" y="346"/>
                    <a:pt x="1399" y="343"/>
                  </a:cubicBezTo>
                  <a:cubicBezTo>
                    <a:pt x="1402" y="350"/>
                    <a:pt x="1404" y="358"/>
                    <a:pt x="1405" y="367"/>
                  </a:cubicBezTo>
                  <a:cubicBezTo>
                    <a:pt x="1398" y="372"/>
                    <a:pt x="1390" y="377"/>
                    <a:pt x="1383" y="383"/>
                  </a:cubicBezTo>
                  <a:cubicBezTo>
                    <a:pt x="1382" y="374"/>
                    <a:pt x="1380" y="365"/>
                    <a:pt x="1378" y="356"/>
                  </a:cubicBezTo>
                  <a:close/>
                  <a:moveTo>
                    <a:pt x="1383" y="388"/>
                  </a:moveTo>
                  <a:cubicBezTo>
                    <a:pt x="1390" y="381"/>
                    <a:pt x="1398" y="376"/>
                    <a:pt x="1406" y="371"/>
                  </a:cubicBezTo>
                  <a:cubicBezTo>
                    <a:pt x="1407" y="381"/>
                    <a:pt x="1408" y="390"/>
                    <a:pt x="1408" y="400"/>
                  </a:cubicBezTo>
                  <a:cubicBezTo>
                    <a:pt x="1398" y="407"/>
                    <a:pt x="1388" y="417"/>
                    <a:pt x="1379" y="430"/>
                  </a:cubicBezTo>
                  <a:cubicBezTo>
                    <a:pt x="1383" y="416"/>
                    <a:pt x="1384" y="402"/>
                    <a:pt x="1383" y="388"/>
                  </a:cubicBezTo>
                  <a:close/>
                  <a:moveTo>
                    <a:pt x="1407" y="405"/>
                  </a:moveTo>
                  <a:cubicBezTo>
                    <a:pt x="1406" y="421"/>
                    <a:pt x="1403" y="437"/>
                    <a:pt x="1395" y="450"/>
                  </a:cubicBezTo>
                  <a:cubicBezTo>
                    <a:pt x="1388" y="447"/>
                    <a:pt x="1382" y="446"/>
                    <a:pt x="1375" y="446"/>
                  </a:cubicBezTo>
                  <a:cubicBezTo>
                    <a:pt x="1384" y="427"/>
                    <a:pt x="1396" y="414"/>
                    <a:pt x="1407" y="405"/>
                  </a:cubicBezTo>
                  <a:close/>
                  <a:moveTo>
                    <a:pt x="1405" y="438"/>
                  </a:moveTo>
                  <a:cubicBezTo>
                    <a:pt x="1409" y="427"/>
                    <a:pt x="1411" y="414"/>
                    <a:pt x="1411" y="402"/>
                  </a:cubicBezTo>
                  <a:cubicBezTo>
                    <a:pt x="1420" y="396"/>
                    <a:pt x="1428" y="392"/>
                    <a:pt x="1436" y="390"/>
                  </a:cubicBezTo>
                  <a:cubicBezTo>
                    <a:pt x="1436" y="399"/>
                    <a:pt x="1435" y="408"/>
                    <a:pt x="1434" y="416"/>
                  </a:cubicBezTo>
                  <a:cubicBezTo>
                    <a:pt x="1423" y="421"/>
                    <a:pt x="1414" y="429"/>
                    <a:pt x="1405" y="438"/>
                  </a:cubicBezTo>
                  <a:close/>
                  <a:moveTo>
                    <a:pt x="1433" y="421"/>
                  </a:moveTo>
                  <a:cubicBezTo>
                    <a:pt x="1429" y="437"/>
                    <a:pt x="1423" y="451"/>
                    <a:pt x="1413" y="462"/>
                  </a:cubicBezTo>
                  <a:cubicBezTo>
                    <a:pt x="1408" y="458"/>
                    <a:pt x="1404" y="454"/>
                    <a:pt x="1399" y="452"/>
                  </a:cubicBezTo>
                  <a:cubicBezTo>
                    <a:pt x="1409" y="438"/>
                    <a:pt x="1420" y="428"/>
                    <a:pt x="1433" y="421"/>
                  </a:cubicBezTo>
                  <a:close/>
                  <a:moveTo>
                    <a:pt x="1412" y="397"/>
                  </a:moveTo>
                  <a:cubicBezTo>
                    <a:pt x="1412" y="388"/>
                    <a:pt x="1411" y="378"/>
                    <a:pt x="1410" y="369"/>
                  </a:cubicBezTo>
                  <a:cubicBezTo>
                    <a:pt x="1417" y="365"/>
                    <a:pt x="1425" y="362"/>
                    <a:pt x="1432" y="360"/>
                  </a:cubicBezTo>
                  <a:cubicBezTo>
                    <a:pt x="1434" y="369"/>
                    <a:pt x="1435" y="377"/>
                    <a:pt x="1436" y="386"/>
                  </a:cubicBezTo>
                  <a:cubicBezTo>
                    <a:pt x="1428" y="388"/>
                    <a:pt x="1420" y="392"/>
                    <a:pt x="1412" y="397"/>
                  </a:cubicBezTo>
                  <a:close/>
                  <a:moveTo>
                    <a:pt x="1409" y="365"/>
                  </a:moveTo>
                  <a:cubicBezTo>
                    <a:pt x="1407" y="357"/>
                    <a:pt x="1405" y="348"/>
                    <a:pt x="1403" y="341"/>
                  </a:cubicBezTo>
                  <a:cubicBezTo>
                    <a:pt x="1410" y="337"/>
                    <a:pt x="1417" y="335"/>
                    <a:pt x="1424" y="333"/>
                  </a:cubicBezTo>
                  <a:cubicBezTo>
                    <a:pt x="1427" y="340"/>
                    <a:pt x="1430" y="348"/>
                    <a:pt x="1432" y="356"/>
                  </a:cubicBezTo>
                  <a:cubicBezTo>
                    <a:pt x="1424" y="358"/>
                    <a:pt x="1416" y="361"/>
                    <a:pt x="1409" y="365"/>
                  </a:cubicBezTo>
                  <a:close/>
                  <a:moveTo>
                    <a:pt x="1398" y="339"/>
                  </a:moveTo>
                  <a:cubicBezTo>
                    <a:pt x="1391" y="342"/>
                    <a:pt x="1384" y="347"/>
                    <a:pt x="1377" y="352"/>
                  </a:cubicBezTo>
                  <a:cubicBezTo>
                    <a:pt x="1374" y="344"/>
                    <a:pt x="1371" y="336"/>
                    <a:pt x="1367" y="330"/>
                  </a:cubicBezTo>
                  <a:cubicBezTo>
                    <a:pt x="1374" y="325"/>
                    <a:pt x="1381" y="321"/>
                    <a:pt x="1389" y="318"/>
                  </a:cubicBezTo>
                  <a:cubicBezTo>
                    <a:pt x="1392" y="324"/>
                    <a:pt x="1396" y="331"/>
                    <a:pt x="1398" y="339"/>
                  </a:cubicBezTo>
                  <a:close/>
                  <a:moveTo>
                    <a:pt x="1373" y="354"/>
                  </a:moveTo>
                  <a:cubicBezTo>
                    <a:pt x="1366" y="360"/>
                    <a:pt x="1359" y="366"/>
                    <a:pt x="1352" y="373"/>
                  </a:cubicBezTo>
                  <a:cubicBezTo>
                    <a:pt x="1350" y="363"/>
                    <a:pt x="1347" y="355"/>
                    <a:pt x="1344" y="347"/>
                  </a:cubicBezTo>
                  <a:cubicBezTo>
                    <a:pt x="1350" y="342"/>
                    <a:pt x="1357" y="337"/>
                    <a:pt x="1364" y="332"/>
                  </a:cubicBezTo>
                  <a:cubicBezTo>
                    <a:pt x="1368" y="339"/>
                    <a:pt x="1371" y="346"/>
                    <a:pt x="1373" y="354"/>
                  </a:cubicBezTo>
                  <a:close/>
                  <a:moveTo>
                    <a:pt x="1350" y="381"/>
                  </a:moveTo>
                  <a:cubicBezTo>
                    <a:pt x="1352" y="396"/>
                    <a:pt x="1351" y="413"/>
                    <a:pt x="1344" y="433"/>
                  </a:cubicBezTo>
                  <a:cubicBezTo>
                    <a:pt x="1339" y="428"/>
                    <a:pt x="1333" y="424"/>
                    <a:pt x="1327" y="422"/>
                  </a:cubicBezTo>
                  <a:cubicBezTo>
                    <a:pt x="1331" y="407"/>
                    <a:pt x="1339" y="393"/>
                    <a:pt x="1350" y="381"/>
                  </a:cubicBezTo>
                  <a:close/>
                  <a:moveTo>
                    <a:pt x="1379" y="391"/>
                  </a:moveTo>
                  <a:cubicBezTo>
                    <a:pt x="1380" y="410"/>
                    <a:pt x="1377" y="429"/>
                    <a:pt x="1371" y="446"/>
                  </a:cubicBezTo>
                  <a:cubicBezTo>
                    <a:pt x="1363" y="447"/>
                    <a:pt x="1357" y="450"/>
                    <a:pt x="1353" y="454"/>
                  </a:cubicBezTo>
                  <a:cubicBezTo>
                    <a:pt x="1353" y="449"/>
                    <a:pt x="1352" y="442"/>
                    <a:pt x="1347" y="436"/>
                  </a:cubicBezTo>
                  <a:cubicBezTo>
                    <a:pt x="1354" y="420"/>
                    <a:pt x="1366" y="404"/>
                    <a:pt x="1379" y="391"/>
                  </a:cubicBezTo>
                  <a:close/>
                  <a:moveTo>
                    <a:pt x="1335" y="499"/>
                  </a:moveTo>
                  <a:cubicBezTo>
                    <a:pt x="1333" y="498"/>
                    <a:pt x="1332" y="497"/>
                    <a:pt x="1332" y="495"/>
                  </a:cubicBezTo>
                  <a:cubicBezTo>
                    <a:pt x="1330" y="489"/>
                    <a:pt x="1340" y="477"/>
                    <a:pt x="1347" y="470"/>
                  </a:cubicBezTo>
                  <a:cubicBezTo>
                    <a:pt x="1347" y="479"/>
                    <a:pt x="1345" y="495"/>
                    <a:pt x="1340" y="499"/>
                  </a:cubicBezTo>
                  <a:cubicBezTo>
                    <a:pt x="1338" y="499"/>
                    <a:pt x="1337" y="500"/>
                    <a:pt x="1335" y="499"/>
                  </a:cubicBezTo>
                  <a:close/>
                  <a:moveTo>
                    <a:pt x="1328" y="496"/>
                  </a:moveTo>
                  <a:cubicBezTo>
                    <a:pt x="1328" y="498"/>
                    <a:pt x="1329" y="501"/>
                    <a:pt x="1333" y="502"/>
                  </a:cubicBezTo>
                  <a:cubicBezTo>
                    <a:pt x="1333" y="502"/>
                    <a:pt x="1333" y="502"/>
                    <a:pt x="1333" y="502"/>
                  </a:cubicBezTo>
                  <a:cubicBezTo>
                    <a:pt x="1337" y="504"/>
                    <a:pt x="1340" y="503"/>
                    <a:pt x="1342" y="502"/>
                  </a:cubicBezTo>
                  <a:cubicBezTo>
                    <a:pt x="1347" y="498"/>
                    <a:pt x="1349" y="488"/>
                    <a:pt x="1350" y="480"/>
                  </a:cubicBezTo>
                  <a:cubicBezTo>
                    <a:pt x="1350" y="480"/>
                    <a:pt x="1351" y="481"/>
                    <a:pt x="1351" y="482"/>
                  </a:cubicBezTo>
                  <a:cubicBezTo>
                    <a:pt x="1351" y="482"/>
                    <a:pt x="1351" y="482"/>
                    <a:pt x="1351" y="482"/>
                  </a:cubicBezTo>
                  <a:cubicBezTo>
                    <a:pt x="1352" y="496"/>
                    <a:pt x="1349" y="506"/>
                    <a:pt x="1342" y="511"/>
                  </a:cubicBezTo>
                  <a:cubicBezTo>
                    <a:pt x="1339" y="514"/>
                    <a:pt x="1334" y="514"/>
                    <a:pt x="1329" y="512"/>
                  </a:cubicBezTo>
                  <a:cubicBezTo>
                    <a:pt x="1329" y="512"/>
                    <a:pt x="1329" y="512"/>
                    <a:pt x="1329" y="512"/>
                  </a:cubicBezTo>
                  <a:cubicBezTo>
                    <a:pt x="1325" y="510"/>
                    <a:pt x="1322" y="507"/>
                    <a:pt x="1321" y="502"/>
                  </a:cubicBezTo>
                  <a:cubicBezTo>
                    <a:pt x="1320" y="494"/>
                    <a:pt x="1325" y="484"/>
                    <a:pt x="1335" y="475"/>
                  </a:cubicBezTo>
                  <a:cubicBezTo>
                    <a:pt x="1335" y="475"/>
                    <a:pt x="1335" y="475"/>
                    <a:pt x="1335" y="475"/>
                  </a:cubicBezTo>
                  <a:cubicBezTo>
                    <a:pt x="1336" y="475"/>
                    <a:pt x="1337" y="475"/>
                    <a:pt x="1338" y="474"/>
                  </a:cubicBezTo>
                  <a:cubicBezTo>
                    <a:pt x="1332" y="481"/>
                    <a:pt x="1327" y="490"/>
                    <a:pt x="1328" y="496"/>
                  </a:cubicBezTo>
                  <a:close/>
                  <a:moveTo>
                    <a:pt x="1415" y="465"/>
                  </a:moveTo>
                  <a:cubicBezTo>
                    <a:pt x="1432" y="448"/>
                    <a:pt x="1444" y="445"/>
                    <a:pt x="1457" y="444"/>
                  </a:cubicBezTo>
                  <a:cubicBezTo>
                    <a:pt x="1451" y="458"/>
                    <a:pt x="1441" y="470"/>
                    <a:pt x="1426" y="478"/>
                  </a:cubicBezTo>
                  <a:cubicBezTo>
                    <a:pt x="1423" y="473"/>
                    <a:pt x="1419" y="469"/>
                    <a:pt x="1415" y="465"/>
                  </a:cubicBezTo>
                  <a:close/>
                  <a:moveTo>
                    <a:pt x="1425" y="451"/>
                  </a:moveTo>
                  <a:cubicBezTo>
                    <a:pt x="1431" y="442"/>
                    <a:pt x="1435" y="431"/>
                    <a:pt x="1437" y="419"/>
                  </a:cubicBezTo>
                  <a:cubicBezTo>
                    <a:pt x="1446" y="415"/>
                    <a:pt x="1455" y="412"/>
                    <a:pt x="1464" y="412"/>
                  </a:cubicBezTo>
                  <a:cubicBezTo>
                    <a:pt x="1464" y="421"/>
                    <a:pt x="1462" y="431"/>
                    <a:pt x="1458" y="441"/>
                  </a:cubicBezTo>
                  <a:cubicBezTo>
                    <a:pt x="1448" y="440"/>
                    <a:pt x="1438" y="443"/>
                    <a:pt x="1425" y="451"/>
                  </a:cubicBezTo>
                  <a:close/>
                  <a:moveTo>
                    <a:pt x="1438" y="414"/>
                  </a:moveTo>
                  <a:cubicBezTo>
                    <a:pt x="1439" y="406"/>
                    <a:pt x="1440" y="397"/>
                    <a:pt x="1439" y="388"/>
                  </a:cubicBezTo>
                  <a:cubicBezTo>
                    <a:pt x="1450" y="385"/>
                    <a:pt x="1458" y="384"/>
                    <a:pt x="1464" y="384"/>
                  </a:cubicBezTo>
                  <a:cubicBezTo>
                    <a:pt x="1464" y="387"/>
                    <a:pt x="1464" y="390"/>
                    <a:pt x="1464" y="393"/>
                  </a:cubicBezTo>
                  <a:cubicBezTo>
                    <a:pt x="1465" y="398"/>
                    <a:pt x="1465" y="403"/>
                    <a:pt x="1465" y="408"/>
                  </a:cubicBezTo>
                  <a:cubicBezTo>
                    <a:pt x="1455" y="409"/>
                    <a:pt x="1446" y="411"/>
                    <a:pt x="1438" y="414"/>
                  </a:cubicBezTo>
                  <a:close/>
                  <a:moveTo>
                    <a:pt x="1439" y="384"/>
                  </a:moveTo>
                  <a:cubicBezTo>
                    <a:pt x="1439" y="376"/>
                    <a:pt x="1438" y="368"/>
                    <a:pt x="1436" y="359"/>
                  </a:cubicBezTo>
                  <a:cubicBezTo>
                    <a:pt x="1444" y="357"/>
                    <a:pt x="1451" y="356"/>
                    <a:pt x="1458" y="357"/>
                  </a:cubicBezTo>
                  <a:cubicBezTo>
                    <a:pt x="1460" y="364"/>
                    <a:pt x="1462" y="372"/>
                    <a:pt x="1463" y="380"/>
                  </a:cubicBezTo>
                  <a:cubicBezTo>
                    <a:pt x="1458" y="380"/>
                    <a:pt x="1449" y="381"/>
                    <a:pt x="1439" y="384"/>
                  </a:cubicBezTo>
                  <a:close/>
                  <a:moveTo>
                    <a:pt x="1435" y="355"/>
                  </a:moveTo>
                  <a:cubicBezTo>
                    <a:pt x="1433" y="347"/>
                    <a:pt x="1431" y="339"/>
                    <a:pt x="1428" y="332"/>
                  </a:cubicBezTo>
                  <a:cubicBezTo>
                    <a:pt x="1435" y="330"/>
                    <a:pt x="1442" y="329"/>
                    <a:pt x="1449" y="328"/>
                  </a:cubicBezTo>
                  <a:cubicBezTo>
                    <a:pt x="1452" y="336"/>
                    <a:pt x="1455" y="344"/>
                    <a:pt x="1457" y="353"/>
                  </a:cubicBezTo>
                  <a:cubicBezTo>
                    <a:pt x="1450" y="353"/>
                    <a:pt x="1443" y="354"/>
                    <a:pt x="1435" y="355"/>
                  </a:cubicBezTo>
                  <a:close/>
                  <a:moveTo>
                    <a:pt x="1427" y="328"/>
                  </a:moveTo>
                  <a:cubicBezTo>
                    <a:pt x="1424" y="321"/>
                    <a:pt x="1421" y="315"/>
                    <a:pt x="1417" y="308"/>
                  </a:cubicBezTo>
                  <a:cubicBezTo>
                    <a:pt x="1423" y="306"/>
                    <a:pt x="1430" y="305"/>
                    <a:pt x="1436" y="304"/>
                  </a:cubicBezTo>
                  <a:cubicBezTo>
                    <a:pt x="1440" y="310"/>
                    <a:pt x="1443" y="317"/>
                    <a:pt x="1447" y="325"/>
                  </a:cubicBezTo>
                  <a:cubicBezTo>
                    <a:pt x="1441" y="325"/>
                    <a:pt x="1434" y="326"/>
                    <a:pt x="1427" y="328"/>
                  </a:cubicBezTo>
                  <a:close/>
                  <a:moveTo>
                    <a:pt x="1411" y="306"/>
                  </a:moveTo>
                  <a:cubicBezTo>
                    <a:pt x="1404" y="308"/>
                    <a:pt x="1397" y="310"/>
                    <a:pt x="1391" y="313"/>
                  </a:cubicBezTo>
                  <a:cubicBezTo>
                    <a:pt x="1387" y="307"/>
                    <a:pt x="1383" y="301"/>
                    <a:pt x="1379" y="296"/>
                  </a:cubicBezTo>
                  <a:cubicBezTo>
                    <a:pt x="1387" y="293"/>
                    <a:pt x="1394" y="291"/>
                    <a:pt x="1401" y="290"/>
                  </a:cubicBezTo>
                  <a:cubicBezTo>
                    <a:pt x="1405" y="295"/>
                    <a:pt x="1408" y="300"/>
                    <a:pt x="1411" y="306"/>
                  </a:cubicBezTo>
                  <a:close/>
                  <a:moveTo>
                    <a:pt x="1387" y="315"/>
                  </a:moveTo>
                  <a:cubicBezTo>
                    <a:pt x="1380" y="318"/>
                    <a:pt x="1372" y="322"/>
                    <a:pt x="1365" y="326"/>
                  </a:cubicBezTo>
                  <a:cubicBezTo>
                    <a:pt x="1361" y="320"/>
                    <a:pt x="1357" y="314"/>
                    <a:pt x="1351" y="309"/>
                  </a:cubicBezTo>
                  <a:cubicBezTo>
                    <a:pt x="1359" y="305"/>
                    <a:pt x="1367" y="301"/>
                    <a:pt x="1375" y="298"/>
                  </a:cubicBezTo>
                  <a:cubicBezTo>
                    <a:pt x="1379" y="302"/>
                    <a:pt x="1383" y="308"/>
                    <a:pt x="1387" y="315"/>
                  </a:cubicBezTo>
                  <a:close/>
                  <a:moveTo>
                    <a:pt x="1362" y="328"/>
                  </a:moveTo>
                  <a:cubicBezTo>
                    <a:pt x="1355" y="333"/>
                    <a:pt x="1348" y="338"/>
                    <a:pt x="1342" y="344"/>
                  </a:cubicBezTo>
                  <a:cubicBezTo>
                    <a:pt x="1337" y="335"/>
                    <a:pt x="1332" y="328"/>
                    <a:pt x="1328" y="324"/>
                  </a:cubicBezTo>
                  <a:cubicBezTo>
                    <a:pt x="1335" y="319"/>
                    <a:pt x="1341" y="315"/>
                    <a:pt x="1348" y="311"/>
                  </a:cubicBezTo>
                  <a:cubicBezTo>
                    <a:pt x="1353" y="316"/>
                    <a:pt x="1358" y="322"/>
                    <a:pt x="1362" y="328"/>
                  </a:cubicBezTo>
                  <a:close/>
                  <a:moveTo>
                    <a:pt x="1339" y="347"/>
                  </a:moveTo>
                  <a:cubicBezTo>
                    <a:pt x="1332" y="353"/>
                    <a:pt x="1327" y="359"/>
                    <a:pt x="1322" y="366"/>
                  </a:cubicBezTo>
                  <a:cubicBezTo>
                    <a:pt x="1318" y="358"/>
                    <a:pt x="1313" y="350"/>
                    <a:pt x="1307" y="343"/>
                  </a:cubicBezTo>
                  <a:cubicBezTo>
                    <a:pt x="1311" y="339"/>
                    <a:pt x="1314" y="336"/>
                    <a:pt x="1318" y="333"/>
                  </a:cubicBezTo>
                  <a:cubicBezTo>
                    <a:pt x="1320" y="330"/>
                    <a:pt x="1323" y="328"/>
                    <a:pt x="1325" y="326"/>
                  </a:cubicBezTo>
                  <a:cubicBezTo>
                    <a:pt x="1329" y="330"/>
                    <a:pt x="1334" y="337"/>
                    <a:pt x="1339" y="347"/>
                  </a:cubicBezTo>
                  <a:close/>
                  <a:moveTo>
                    <a:pt x="1319" y="370"/>
                  </a:moveTo>
                  <a:cubicBezTo>
                    <a:pt x="1312" y="380"/>
                    <a:pt x="1307" y="390"/>
                    <a:pt x="1304" y="401"/>
                  </a:cubicBezTo>
                  <a:cubicBezTo>
                    <a:pt x="1302" y="386"/>
                    <a:pt x="1296" y="378"/>
                    <a:pt x="1289" y="370"/>
                  </a:cubicBezTo>
                  <a:cubicBezTo>
                    <a:pt x="1293" y="361"/>
                    <a:pt x="1298" y="353"/>
                    <a:pt x="1305" y="346"/>
                  </a:cubicBezTo>
                  <a:cubicBezTo>
                    <a:pt x="1311" y="353"/>
                    <a:pt x="1316" y="361"/>
                    <a:pt x="1319" y="370"/>
                  </a:cubicBezTo>
                  <a:close/>
                  <a:moveTo>
                    <a:pt x="1302" y="418"/>
                  </a:moveTo>
                  <a:cubicBezTo>
                    <a:pt x="1296" y="418"/>
                    <a:pt x="1291" y="418"/>
                    <a:pt x="1285" y="420"/>
                  </a:cubicBezTo>
                  <a:cubicBezTo>
                    <a:pt x="1280" y="403"/>
                    <a:pt x="1282" y="388"/>
                    <a:pt x="1287" y="374"/>
                  </a:cubicBezTo>
                  <a:cubicBezTo>
                    <a:pt x="1296" y="383"/>
                    <a:pt x="1302" y="395"/>
                    <a:pt x="1302" y="418"/>
                  </a:cubicBezTo>
                  <a:close/>
                  <a:moveTo>
                    <a:pt x="1255" y="473"/>
                  </a:moveTo>
                  <a:cubicBezTo>
                    <a:pt x="1254" y="476"/>
                    <a:pt x="1252" y="479"/>
                    <a:pt x="1251" y="482"/>
                  </a:cubicBezTo>
                  <a:cubicBezTo>
                    <a:pt x="1242" y="460"/>
                    <a:pt x="1242" y="460"/>
                    <a:pt x="1242" y="460"/>
                  </a:cubicBezTo>
                  <a:cubicBezTo>
                    <a:pt x="1245" y="457"/>
                    <a:pt x="1248" y="454"/>
                    <a:pt x="1251" y="451"/>
                  </a:cubicBezTo>
                  <a:lnTo>
                    <a:pt x="1255" y="473"/>
                  </a:lnTo>
                  <a:close/>
                  <a:moveTo>
                    <a:pt x="1254" y="449"/>
                  </a:moveTo>
                  <a:cubicBezTo>
                    <a:pt x="1257" y="447"/>
                    <a:pt x="1260" y="445"/>
                    <a:pt x="1263" y="443"/>
                  </a:cubicBezTo>
                  <a:cubicBezTo>
                    <a:pt x="1263" y="461"/>
                    <a:pt x="1263" y="461"/>
                    <a:pt x="1263" y="461"/>
                  </a:cubicBezTo>
                  <a:cubicBezTo>
                    <a:pt x="1261" y="463"/>
                    <a:pt x="1260" y="465"/>
                    <a:pt x="1258" y="468"/>
                  </a:cubicBezTo>
                  <a:lnTo>
                    <a:pt x="1254" y="449"/>
                  </a:lnTo>
                  <a:close/>
                  <a:moveTo>
                    <a:pt x="1248" y="487"/>
                  </a:moveTo>
                  <a:cubicBezTo>
                    <a:pt x="1247" y="490"/>
                    <a:pt x="1246" y="493"/>
                    <a:pt x="1244" y="497"/>
                  </a:cubicBezTo>
                  <a:cubicBezTo>
                    <a:pt x="1231" y="472"/>
                    <a:pt x="1231" y="472"/>
                    <a:pt x="1231" y="472"/>
                  </a:cubicBezTo>
                  <a:cubicBezTo>
                    <a:pt x="1233" y="469"/>
                    <a:pt x="1236" y="466"/>
                    <a:pt x="1239" y="463"/>
                  </a:cubicBezTo>
                  <a:lnTo>
                    <a:pt x="1248" y="487"/>
                  </a:lnTo>
                  <a:close/>
                  <a:moveTo>
                    <a:pt x="1242" y="501"/>
                  </a:moveTo>
                  <a:cubicBezTo>
                    <a:pt x="1241" y="504"/>
                    <a:pt x="1240" y="507"/>
                    <a:pt x="1239" y="510"/>
                  </a:cubicBezTo>
                  <a:cubicBezTo>
                    <a:pt x="1232" y="501"/>
                    <a:pt x="1232" y="501"/>
                    <a:pt x="1232" y="501"/>
                  </a:cubicBezTo>
                  <a:cubicBezTo>
                    <a:pt x="1232" y="493"/>
                    <a:pt x="1231" y="486"/>
                    <a:pt x="1230" y="479"/>
                  </a:cubicBezTo>
                  <a:lnTo>
                    <a:pt x="1242" y="501"/>
                  </a:lnTo>
                  <a:close/>
                  <a:moveTo>
                    <a:pt x="1232" y="507"/>
                  </a:moveTo>
                  <a:cubicBezTo>
                    <a:pt x="1237" y="515"/>
                    <a:pt x="1237" y="515"/>
                    <a:pt x="1237" y="515"/>
                  </a:cubicBezTo>
                  <a:cubicBezTo>
                    <a:pt x="1236" y="517"/>
                    <a:pt x="1235" y="519"/>
                    <a:pt x="1234" y="522"/>
                  </a:cubicBezTo>
                  <a:cubicBezTo>
                    <a:pt x="1234" y="522"/>
                    <a:pt x="1234" y="523"/>
                    <a:pt x="1234" y="524"/>
                  </a:cubicBezTo>
                  <a:cubicBezTo>
                    <a:pt x="1230" y="520"/>
                    <a:pt x="1230" y="520"/>
                    <a:pt x="1230" y="520"/>
                  </a:cubicBezTo>
                  <a:cubicBezTo>
                    <a:pt x="1231" y="516"/>
                    <a:pt x="1231" y="511"/>
                    <a:pt x="1232" y="507"/>
                  </a:cubicBezTo>
                  <a:close/>
                  <a:moveTo>
                    <a:pt x="1238" y="523"/>
                  </a:moveTo>
                  <a:cubicBezTo>
                    <a:pt x="1251" y="488"/>
                    <a:pt x="1264" y="454"/>
                    <a:pt x="1291" y="440"/>
                  </a:cubicBezTo>
                  <a:cubicBezTo>
                    <a:pt x="1268" y="456"/>
                    <a:pt x="1258" y="485"/>
                    <a:pt x="1246" y="516"/>
                  </a:cubicBezTo>
                  <a:cubicBezTo>
                    <a:pt x="1243" y="526"/>
                    <a:pt x="1239" y="537"/>
                    <a:pt x="1234" y="547"/>
                  </a:cubicBezTo>
                  <a:cubicBezTo>
                    <a:pt x="1233" y="547"/>
                    <a:pt x="1231" y="547"/>
                    <a:pt x="1229" y="546"/>
                  </a:cubicBezTo>
                  <a:cubicBezTo>
                    <a:pt x="1232" y="539"/>
                    <a:pt x="1235" y="531"/>
                    <a:pt x="1238" y="523"/>
                  </a:cubicBezTo>
                  <a:close/>
                  <a:moveTo>
                    <a:pt x="1266" y="441"/>
                  </a:moveTo>
                  <a:cubicBezTo>
                    <a:pt x="1270" y="439"/>
                    <a:pt x="1273" y="438"/>
                    <a:pt x="1276" y="436"/>
                  </a:cubicBezTo>
                  <a:cubicBezTo>
                    <a:pt x="1273" y="448"/>
                    <a:pt x="1273" y="448"/>
                    <a:pt x="1273" y="448"/>
                  </a:cubicBezTo>
                  <a:cubicBezTo>
                    <a:pt x="1271" y="451"/>
                    <a:pt x="1269" y="453"/>
                    <a:pt x="1267" y="456"/>
                  </a:cubicBezTo>
                  <a:lnTo>
                    <a:pt x="1266" y="441"/>
                  </a:lnTo>
                  <a:close/>
                  <a:moveTo>
                    <a:pt x="1278" y="444"/>
                  </a:moveTo>
                  <a:cubicBezTo>
                    <a:pt x="1280" y="435"/>
                    <a:pt x="1280" y="435"/>
                    <a:pt x="1280" y="435"/>
                  </a:cubicBezTo>
                  <a:cubicBezTo>
                    <a:pt x="1283" y="434"/>
                    <a:pt x="1286" y="433"/>
                    <a:pt x="1289" y="432"/>
                  </a:cubicBezTo>
                  <a:cubicBezTo>
                    <a:pt x="1286" y="438"/>
                    <a:pt x="1286" y="438"/>
                    <a:pt x="1286" y="438"/>
                  </a:cubicBezTo>
                  <a:cubicBezTo>
                    <a:pt x="1283" y="440"/>
                    <a:pt x="1281" y="442"/>
                    <a:pt x="1278" y="444"/>
                  </a:cubicBezTo>
                  <a:close/>
                  <a:moveTo>
                    <a:pt x="1292" y="435"/>
                  </a:moveTo>
                  <a:cubicBezTo>
                    <a:pt x="1294" y="431"/>
                    <a:pt x="1294" y="431"/>
                    <a:pt x="1294" y="431"/>
                  </a:cubicBezTo>
                  <a:cubicBezTo>
                    <a:pt x="1298" y="431"/>
                    <a:pt x="1302" y="431"/>
                    <a:pt x="1306" y="431"/>
                  </a:cubicBezTo>
                  <a:cubicBezTo>
                    <a:pt x="1301" y="432"/>
                    <a:pt x="1296" y="433"/>
                    <a:pt x="1292" y="435"/>
                  </a:cubicBezTo>
                  <a:close/>
                  <a:moveTo>
                    <a:pt x="1307" y="437"/>
                  </a:moveTo>
                  <a:cubicBezTo>
                    <a:pt x="1304" y="439"/>
                    <a:pt x="1302" y="441"/>
                    <a:pt x="1300" y="444"/>
                  </a:cubicBezTo>
                  <a:cubicBezTo>
                    <a:pt x="1295" y="443"/>
                    <a:pt x="1295" y="443"/>
                    <a:pt x="1295" y="443"/>
                  </a:cubicBezTo>
                  <a:cubicBezTo>
                    <a:pt x="1298" y="440"/>
                    <a:pt x="1302" y="438"/>
                    <a:pt x="1307" y="437"/>
                  </a:cubicBezTo>
                  <a:close/>
                  <a:moveTo>
                    <a:pt x="1298" y="447"/>
                  </a:moveTo>
                  <a:cubicBezTo>
                    <a:pt x="1297" y="449"/>
                    <a:pt x="1296" y="451"/>
                    <a:pt x="1295" y="454"/>
                  </a:cubicBezTo>
                  <a:cubicBezTo>
                    <a:pt x="1283" y="452"/>
                    <a:pt x="1283" y="452"/>
                    <a:pt x="1283" y="452"/>
                  </a:cubicBezTo>
                  <a:cubicBezTo>
                    <a:pt x="1285" y="450"/>
                    <a:pt x="1288" y="448"/>
                    <a:pt x="1290" y="446"/>
                  </a:cubicBezTo>
                  <a:lnTo>
                    <a:pt x="1298" y="447"/>
                  </a:lnTo>
                  <a:close/>
                  <a:moveTo>
                    <a:pt x="1250" y="517"/>
                  </a:moveTo>
                  <a:cubicBezTo>
                    <a:pt x="1251" y="514"/>
                    <a:pt x="1253" y="510"/>
                    <a:pt x="1254" y="506"/>
                  </a:cubicBezTo>
                  <a:cubicBezTo>
                    <a:pt x="1286" y="508"/>
                    <a:pt x="1286" y="508"/>
                    <a:pt x="1286" y="508"/>
                  </a:cubicBezTo>
                  <a:cubicBezTo>
                    <a:pt x="1285" y="511"/>
                    <a:pt x="1285" y="515"/>
                    <a:pt x="1284" y="519"/>
                  </a:cubicBezTo>
                  <a:lnTo>
                    <a:pt x="1250" y="517"/>
                  </a:lnTo>
                  <a:close/>
                  <a:moveTo>
                    <a:pt x="1283" y="523"/>
                  </a:moveTo>
                  <a:cubicBezTo>
                    <a:pt x="1282" y="526"/>
                    <a:pt x="1281" y="529"/>
                    <a:pt x="1280" y="532"/>
                  </a:cubicBezTo>
                  <a:cubicBezTo>
                    <a:pt x="1245" y="530"/>
                    <a:pt x="1245" y="530"/>
                    <a:pt x="1245" y="530"/>
                  </a:cubicBezTo>
                  <a:cubicBezTo>
                    <a:pt x="1246" y="527"/>
                    <a:pt x="1248" y="524"/>
                    <a:pt x="1249" y="521"/>
                  </a:cubicBezTo>
                  <a:lnTo>
                    <a:pt x="1283" y="523"/>
                  </a:lnTo>
                  <a:close/>
                  <a:moveTo>
                    <a:pt x="1255" y="503"/>
                  </a:moveTo>
                  <a:cubicBezTo>
                    <a:pt x="1257" y="499"/>
                    <a:pt x="1258" y="496"/>
                    <a:pt x="1260" y="492"/>
                  </a:cubicBezTo>
                  <a:cubicBezTo>
                    <a:pt x="1288" y="494"/>
                    <a:pt x="1288" y="494"/>
                    <a:pt x="1288" y="494"/>
                  </a:cubicBezTo>
                  <a:cubicBezTo>
                    <a:pt x="1287" y="497"/>
                    <a:pt x="1287" y="501"/>
                    <a:pt x="1286" y="504"/>
                  </a:cubicBezTo>
                  <a:lnTo>
                    <a:pt x="1255" y="503"/>
                  </a:lnTo>
                  <a:close/>
                  <a:moveTo>
                    <a:pt x="1261" y="489"/>
                  </a:moveTo>
                  <a:cubicBezTo>
                    <a:pt x="1262" y="485"/>
                    <a:pt x="1264" y="482"/>
                    <a:pt x="1265" y="479"/>
                  </a:cubicBezTo>
                  <a:cubicBezTo>
                    <a:pt x="1289" y="482"/>
                    <a:pt x="1289" y="482"/>
                    <a:pt x="1289" y="482"/>
                  </a:cubicBezTo>
                  <a:cubicBezTo>
                    <a:pt x="1289" y="483"/>
                    <a:pt x="1289" y="485"/>
                    <a:pt x="1289" y="487"/>
                  </a:cubicBezTo>
                  <a:cubicBezTo>
                    <a:pt x="1289" y="488"/>
                    <a:pt x="1288" y="489"/>
                    <a:pt x="1288" y="490"/>
                  </a:cubicBezTo>
                  <a:lnTo>
                    <a:pt x="1261" y="489"/>
                  </a:lnTo>
                  <a:close/>
                  <a:moveTo>
                    <a:pt x="1267" y="476"/>
                  </a:moveTo>
                  <a:cubicBezTo>
                    <a:pt x="1269" y="473"/>
                    <a:pt x="1270" y="470"/>
                    <a:pt x="1272" y="467"/>
                  </a:cubicBezTo>
                  <a:cubicBezTo>
                    <a:pt x="1291" y="469"/>
                    <a:pt x="1291" y="469"/>
                    <a:pt x="1291" y="469"/>
                  </a:cubicBezTo>
                  <a:cubicBezTo>
                    <a:pt x="1291" y="472"/>
                    <a:pt x="1290" y="475"/>
                    <a:pt x="1290" y="478"/>
                  </a:cubicBezTo>
                  <a:lnTo>
                    <a:pt x="1267" y="476"/>
                  </a:lnTo>
                  <a:close/>
                  <a:moveTo>
                    <a:pt x="1274" y="463"/>
                  </a:moveTo>
                  <a:cubicBezTo>
                    <a:pt x="1276" y="460"/>
                    <a:pt x="1278" y="458"/>
                    <a:pt x="1280" y="456"/>
                  </a:cubicBezTo>
                  <a:cubicBezTo>
                    <a:pt x="1294" y="457"/>
                    <a:pt x="1294" y="457"/>
                    <a:pt x="1294" y="457"/>
                  </a:cubicBezTo>
                  <a:cubicBezTo>
                    <a:pt x="1293" y="460"/>
                    <a:pt x="1292" y="463"/>
                    <a:pt x="1292" y="466"/>
                  </a:cubicBezTo>
                  <a:lnTo>
                    <a:pt x="1274" y="463"/>
                  </a:lnTo>
                  <a:close/>
                  <a:moveTo>
                    <a:pt x="1239" y="546"/>
                  </a:moveTo>
                  <a:cubicBezTo>
                    <a:pt x="1272" y="550"/>
                    <a:pt x="1272" y="550"/>
                    <a:pt x="1272" y="550"/>
                  </a:cubicBezTo>
                  <a:cubicBezTo>
                    <a:pt x="1271" y="553"/>
                    <a:pt x="1269" y="555"/>
                    <a:pt x="1268" y="557"/>
                  </a:cubicBezTo>
                  <a:cubicBezTo>
                    <a:pt x="1266" y="558"/>
                    <a:pt x="1264" y="558"/>
                    <a:pt x="1264" y="558"/>
                  </a:cubicBezTo>
                  <a:cubicBezTo>
                    <a:pt x="1261" y="557"/>
                    <a:pt x="1252" y="551"/>
                    <a:pt x="1238" y="548"/>
                  </a:cubicBezTo>
                  <a:cubicBezTo>
                    <a:pt x="1238" y="547"/>
                    <a:pt x="1239" y="547"/>
                    <a:pt x="1239" y="546"/>
                  </a:cubicBezTo>
                  <a:close/>
                  <a:moveTo>
                    <a:pt x="1240" y="543"/>
                  </a:moveTo>
                  <a:cubicBezTo>
                    <a:pt x="1242" y="540"/>
                    <a:pt x="1243" y="537"/>
                    <a:pt x="1244" y="534"/>
                  </a:cubicBezTo>
                  <a:cubicBezTo>
                    <a:pt x="1279" y="536"/>
                    <a:pt x="1279" y="536"/>
                    <a:pt x="1279" y="536"/>
                  </a:cubicBezTo>
                  <a:cubicBezTo>
                    <a:pt x="1277" y="540"/>
                    <a:pt x="1276" y="543"/>
                    <a:pt x="1274" y="547"/>
                  </a:cubicBezTo>
                  <a:lnTo>
                    <a:pt x="1240" y="543"/>
                  </a:lnTo>
                  <a:close/>
                  <a:moveTo>
                    <a:pt x="1232" y="528"/>
                  </a:moveTo>
                  <a:cubicBezTo>
                    <a:pt x="1231" y="531"/>
                    <a:pt x="1230" y="534"/>
                    <a:pt x="1229" y="537"/>
                  </a:cubicBezTo>
                  <a:cubicBezTo>
                    <a:pt x="1226" y="535"/>
                    <a:pt x="1226" y="535"/>
                    <a:pt x="1226" y="535"/>
                  </a:cubicBezTo>
                  <a:cubicBezTo>
                    <a:pt x="1227" y="531"/>
                    <a:pt x="1228" y="528"/>
                    <a:pt x="1229" y="524"/>
                  </a:cubicBezTo>
                  <a:lnTo>
                    <a:pt x="1232" y="528"/>
                  </a:lnTo>
                  <a:close/>
                  <a:moveTo>
                    <a:pt x="1227" y="541"/>
                  </a:moveTo>
                  <a:cubicBezTo>
                    <a:pt x="1226" y="543"/>
                    <a:pt x="1226" y="544"/>
                    <a:pt x="1225" y="546"/>
                  </a:cubicBezTo>
                  <a:cubicBezTo>
                    <a:pt x="1224" y="546"/>
                    <a:pt x="1222" y="546"/>
                    <a:pt x="1221" y="546"/>
                  </a:cubicBezTo>
                  <a:cubicBezTo>
                    <a:pt x="1222" y="544"/>
                    <a:pt x="1223" y="541"/>
                    <a:pt x="1224" y="538"/>
                  </a:cubicBezTo>
                  <a:lnTo>
                    <a:pt x="1227" y="541"/>
                  </a:lnTo>
                  <a:close/>
                  <a:moveTo>
                    <a:pt x="1523" y="518"/>
                  </a:moveTo>
                  <a:cubicBezTo>
                    <a:pt x="1524" y="523"/>
                    <a:pt x="1525" y="527"/>
                    <a:pt x="1526" y="531"/>
                  </a:cubicBezTo>
                  <a:cubicBezTo>
                    <a:pt x="1522" y="534"/>
                    <a:pt x="1522" y="534"/>
                    <a:pt x="1522" y="534"/>
                  </a:cubicBezTo>
                  <a:cubicBezTo>
                    <a:pt x="1523" y="529"/>
                    <a:pt x="1523" y="524"/>
                    <a:pt x="1523" y="518"/>
                  </a:cubicBezTo>
                  <a:close/>
                  <a:moveTo>
                    <a:pt x="1526" y="536"/>
                  </a:moveTo>
                  <a:cubicBezTo>
                    <a:pt x="1526" y="539"/>
                    <a:pt x="1526" y="542"/>
                    <a:pt x="1526" y="545"/>
                  </a:cubicBezTo>
                  <a:cubicBezTo>
                    <a:pt x="1518" y="549"/>
                    <a:pt x="1518" y="549"/>
                    <a:pt x="1518" y="549"/>
                  </a:cubicBezTo>
                  <a:cubicBezTo>
                    <a:pt x="1519" y="546"/>
                    <a:pt x="1520" y="543"/>
                    <a:pt x="1521" y="540"/>
                  </a:cubicBezTo>
                  <a:lnTo>
                    <a:pt x="1526" y="536"/>
                  </a:lnTo>
                  <a:close/>
                  <a:moveTo>
                    <a:pt x="1410" y="647"/>
                  </a:moveTo>
                  <a:cubicBezTo>
                    <a:pt x="1412" y="645"/>
                    <a:pt x="1414" y="643"/>
                    <a:pt x="1417" y="641"/>
                  </a:cubicBezTo>
                  <a:cubicBezTo>
                    <a:pt x="1439" y="655"/>
                    <a:pt x="1439" y="655"/>
                    <a:pt x="1439" y="655"/>
                  </a:cubicBezTo>
                  <a:cubicBezTo>
                    <a:pt x="1436" y="656"/>
                    <a:pt x="1433" y="657"/>
                    <a:pt x="1431" y="658"/>
                  </a:cubicBezTo>
                  <a:lnTo>
                    <a:pt x="1410" y="647"/>
                  </a:lnTo>
                  <a:close/>
                  <a:moveTo>
                    <a:pt x="1426" y="660"/>
                  </a:moveTo>
                  <a:cubicBezTo>
                    <a:pt x="1423" y="660"/>
                    <a:pt x="1420" y="661"/>
                    <a:pt x="1418" y="661"/>
                  </a:cubicBezTo>
                  <a:cubicBezTo>
                    <a:pt x="1411" y="660"/>
                    <a:pt x="1406" y="660"/>
                    <a:pt x="1403" y="660"/>
                  </a:cubicBezTo>
                  <a:cubicBezTo>
                    <a:pt x="1403" y="659"/>
                    <a:pt x="1403" y="657"/>
                    <a:pt x="1403" y="654"/>
                  </a:cubicBezTo>
                  <a:cubicBezTo>
                    <a:pt x="1404" y="653"/>
                    <a:pt x="1406" y="651"/>
                    <a:pt x="1407" y="650"/>
                  </a:cubicBezTo>
                  <a:lnTo>
                    <a:pt x="1426" y="660"/>
                  </a:lnTo>
                  <a:close/>
                  <a:moveTo>
                    <a:pt x="1420" y="638"/>
                  </a:moveTo>
                  <a:cubicBezTo>
                    <a:pt x="1422" y="636"/>
                    <a:pt x="1425" y="634"/>
                    <a:pt x="1427" y="632"/>
                  </a:cubicBezTo>
                  <a:cubicBezTo>
                    <a:pt x="1452" y="648"/>
                    <a:pt x="1452" y="648"/>
                    <a:pt x="1452" y="648"/>
                  </a:cubicBezTo>
                  <a:cubicBezTo>
                    <a:pt x="1449" y="650"/>
                    <a:pt x="1446" y="651"/>
                    <a:pt x="1443" y="653"/>
                  </a:cubicBezTo>
                  <a:lnTo>
                    <a:pt x="1420" y="638"/>
                  </a:lnTo>
                  <a:close/>
                  <a:moveTo>
                    <a:pt x="1430" y="630"/>
                  </a:moveTo>
                  <a:cubicBezTo>
                    <a:pt x="1433" y="628"/>
                    <a:pt x="1435" y="626"/>
                    <a:pt x="1438" y="624"/>
                  </a:cubicBezTo>
                  <a:cubicBezTo>
                    <a:pt x="1464" y="641"/>
                    <a:pt x="1464" y="641"/>
                    <a:pt x="1464" y="641"/>
                  </a:cubicBezTo>
                  <a:cubicBezTo>
                    <a:pt x="1461" y="642"/>
                    <a:pt x="1459" y="644"/>
                    <a:pt x="1456" y="646"/>
                  </a:cubicBezTo>
                  <a:lnTo>
                    <a:pt x="1430" y="630"/>
                  </a:lnTo>
                  <a:close/>
                  <a:moveTo>
                    <a:pt x="1441" y="622"/>
                  </a:moveTo>
                  <a:cubicBezTo>
                    <a:pt x="1444" y="620"/>
                    <a:pt x="1446" y="618"/>
                    <a:pt x="1449" y="616"/>
                  </a:cubicBezTo>
                  <a:cubicBezTo>
                    <a:pt x="1478" y="630"/>
                    <a:pt x="1478" y="630"/>
                    <a:pt x="1478" y="630"/>
                  </a:cubicBezTo>
                  <a:cubicBezTo>
                    <a:pt x="1474" y="633"/>
                    <a:pt x="1471" y="636"/>
                    <a:pt x="1467" y="638"/>
                  </a:cubicBezTo>
                  <a:lnTo>
                    <a:pt x="1441" y="622"/>
                  </a:lnTo>
                  <a:close/>
                  <a:moveTo>
                    <a:pt x="1453" y="613"/>
                  </a:moveTo>
                  <a:cubicBezTo>
                    <a:pt x="1453" y="613"/>
                    <a:pt x="1454" y="612"/>
                    <a:pt x="1454" y="612"/>
                  </a:cubicBezTo>
                  <a:cubicBezTo>
                    <a:pt x="1456" y="610"/>
                    <a:pt x="1458" y="609"/>
                    <a:pt x="1461" y="607"/>
                  </a:cubicBezTo>
                  <a:cubicBezTo>
                    <a:pt x="1489" y="619"/>
                    <a:pt x="1489" y="619"/>
                    <a:pt x="1489" y="619"/>
                  </a:cubicBezTo>
                  <a:cubicBezTo>
                    <a:pt x="1487" y="622"/>
                    <a:pt x="1484" y="624"/>
                    <a:pt x="1481" y="627"/>
                  </a:cubicBezTo>
                  <a:lnTo>
                    <a:pt x="1453" y="613"/>
                  </a:lnTo>
                  <a:close/>
                  <a:moveTo>
                    <a:pt x="1464" y="605"/>
                  </a:moveTo>
                  <a:cubicBezTo>
                    <a:pt x="1467" y="603"/>
                    <a:pt x="1470" y="601"/>
                    <a:pt x="1472" y="599"/>
                  </a:cubicBezTo>
                  <a:cubicBezTo>
                    <a:pt x="1501" y="606"/>
                    <a:pt x="1501" y="606"/>
                    <a:pt x="1501" y="606"/>
                  </a:cubicBezTo>
                  <a:cubicBezTo>
                    <a:pt x="1498" y="609"/>
                    <a:pt x="1495" y="612"/>
                    <a:pt x="1492" y="616"/>
                  </a:cubicBezTo>
                  <a:lnTo>
                    <a:pt x="1464" y="605"/>
                  </a:lnTo>
                  <a:close/>
                  <a:moveTo>
                    <a:pt x="1476" y="596"/>
                  </a:moveTo>
                  <a:cubicBezTo>
                    <a:pt x="1479" y="594"/>
                    <a:pt x="1482" y="591"/>
                    <a:pt x="1484" y="589"/>
                  </a:cubicBezTo>
                  <a:cubicBezTo>
                    <a:pt x="1510" y="592"/>
                    <a:pt x="1510" y="592"/>
                    <a:pt x="1510" y="592"/>
                  </a:cubicBezTo>
                  <a:cubicBezTo>
                    <a:pt x="1508" y="595"/>
                    <a:pt x="1506" y="599"/>
                    <a:pt x="1503" y="602"/>
                  </a:cubicBezTo>
                  <a:lnTo>
                    <a:pt x="1476" y="596"/>
                  </a:lnTo>
                  <a:close/>
                  <a:moveTo>
                    <a:pt x="1488" y="586"/>
                  </a:moveTo>
                  <a:cubicBezTo>
                    <a:pt x="1491" y="584"/>
                    <a:pt x="1494" y="581"/>
                    <a:pt x="1496" y="579"/>
                  </a:cubicBezTo>
                  <a:cubicBezTo>
                    <a:pt x="1518" y="577"/>
                    <a:pt x="1518" y="577"/>
                    <a:pt x="1518" y="577"/>
                  </a:cubicBezTo>
                  <a:cubicBezTo>
                    <a:pt x="1516" y="581"/>
                    <a:pt x="1514" y="585"/>
                    <a:pt x="1512" y="588"/>
                  </a:cubicBezTo>
                  <a:lnTo>
                    <a:pt x="1488" y="586"/>
                  </a:lnTo>
                  <a:close/>
                  <a:moveTo>
                    <a:pt x="1500" y="575"/>
                  </a:moveTo>
                  <a:cubicBezTo>
                    <a:pt x="1502" y="573"/>
                    <a:pt x="1504" y="570"/>
                    <a:pt x="1506" y="568"/>
                  </a:cubicBezTo>
                  <a:cubicBezTo>
                    <a:pt x="1523" y="564"/>
                    <a:pt x="1523" y="564"/>
                    <a:pt x="1523" y="564"/>
                  </a:cubicBezTo>
                  <a:cubicBezTo>
                    <a:pt x="1522" y="567"/>
                    <a:pt x="1521" y="570"/>
                    <a:pt x="1519" y="573"/>
                  </a:cubicBezTo>
                  <a:lnTo>
                    <a:pt x="1500" y="575"/>
                  </a:lnTo>
                  <a:close/>
                  <a:moveTo>
                    <a:pt x="1510" y="563"/>
                  </a:moveTo>
                  <a:cubicBezTo>
                    <a:pt x="1512" y="561"/>
                    <a:pt x="1513" y="558"/>
                    <a:pt x="1515" y="555"/>
                  </a:cubicBezTo>
                  <a:cubicBezTo>
                    <a:pt x="1526" y="549"/>
                    <a:pt x="1526" y="549"/>
                    <a:pt x="1526" y="549"/>
                  </a:cubicBezTo>
                  <a:cubicBezTo>
                    <a:pt x="1525" y="553"/>
                    <a:pt x="1525" y="556"/>
                    <a:pt x="1524" y="560"/>
                  </a:cubicBezTo>
                  <a:lnTo>
                    <a:pt x="1510" y="563"/>
                  </a:lnTo>
                  <a:close/>
                  <a:moveTo>
                    <a:pt x="1452" y="609"/>
                  </a:moveTo>
                  <a:cubicBezTo>
                    <a:pt x="1435" y="621"/>
                    <a:pt x="1417" y="634"/>
                    <a:pt x="1402" y="649"/>
                  </a:cubicBezTo>
                  <a:cubicBezTo>
                    <a:pt x="1402" y="649"/>
                    <a:pt x="1402" y="648"/>
                    <a:pt x="1401" y="647"/>
                  </a:cubicBezTo>
                  <a:cubicBezTo>
                    <a:pt x="1416" y="628"/>
                    <a:pt x="1437" y="613"/>
                    <a:pt x="1457" y="599"/>
                  </a:cubicBezTo>
                  <a:cubicBezTo>
                    <a:pt x="1484" y="580"/>
                    <a:pt x="1509" y="562"/>
                    <a:pt x="1518" y="536"/>
                  </a:cubicBezTo>
                  <a:cubicBezTo>
                    <a:pt x="1512" y="565"/>
                    <a:pt x="1483" y="587"/>
                    <a:pt x="1452" y="609"/>
                  </a:cubicBezTo>
                  <a:close/>
                  <a:moveTo>
                    <a:pt x="1515" y="533"/>
                  </a:moveTo>
                  <a:cubicBezTo>
                    <a:pt x="1512" y="528"/>
                    <a:pt x="1512" y="528"/>
                    <a:pt x="1512" y="528"/>
                  </a:cubicBezTo>
                  <a:cubicBezTo>
                    <a:pt x="1514" y="526"/>
                    <a:pt x="1516" y="523"/>
                    <a:pt x="1517" y="520"/>
                  </a:cubicBezTo>
                  <a:cubicBezTo>
                    <a:pt x="1517" y="524"/>
                    <a:pt x="1516" y="529"/>
                    <a:pt x="1515" y="533"/>
                  </a:cubicBezTo>
                  <a:close/>
                  <a:moveTo>
                    <a:pt x="1513" y="538"/>
                  </a:moveTo>
                  <a:cubicBezTo>
                    <a:pt x="1512" y="541"/>
                    <a:pt x="1510" y="544"/>
                    <a:pt x="1509" y="546"/>
                  </a:cubicBezTo>
                  <a:cubicBezTo>
                    <a:pt x="1504" y="535"/>
                    <a:pt x="1504" y="535"/>
                    <a:pt x="1504" y="535"/>
                  </a:cubicBezTo>
                  <a:cubicBezTo>
                    <a:pt x="1506" y="534"/>
                    <a:pt x="1508" y="533"/>
                    <a:pt x="1509" y="531"/>
                  </a:cubicBezTo>
                  <a:lnTo>
                    <a:pt x="1513" y="538"/>
                  </a:lnTo>
                  <a:close/>
                  <a:moveTo>
                    <a:pt x="1506" y="550"/>
                  </a:moveTo>
                  <a:cubicBezTo>
                    <a:pt x="1504" y="553"/>
                    <a:pt x="1502" y="555"/>
                    <a:pt x="1500" y="558"/>
                  </a:cubicBezTo>
                  <a:cubicBezTo>
                    <a:pt x="1493" y="542"/>
                    <a:pt x="1493" y="542"/>
                    <a:pt x="1493" y="542"/>
                  </a:cubicBezTo>
                  <a:cubicBezTo>
                    <a:pt x="1496" y="540"/>
                    <a:pt x="1498" y="539"/>
                    <a:pt x="1501" y="538"/>
                  </a:cubicBezTo>
                  <a:lnTo>
                    <a:pt x="1506" y="550"/>
                  </a:lnTo>
                  <a:close/>
                  <a:moveTo>
                    <a:pt x="1497" y="561"/>
                  </a:moveTo>
                  <a:cubicBezTo>
                    <a:pt x="1495" y="563"/>
                    <a:pt x="1493" y="566"/>
                    <a:pt x="1490" y="568"/>
                  </a:cubicBezTo>
                  <a:cubicBezTo>
                    <a:pt x="1482" y="547"/>
                    <a:pt x="1482" y="547"/>
                    <a:pt x="1482" y="547"/>
                  </a:cubicBezTo>
                  <a:cubicBezTo>
                    <a:pt x="1485" y="546"/>
                    <a:pt x="1487" y="545"/>
                    <a:pt x="1490" y="543"/>
                  </a:cubicBezTo>
                  <a:lnTo>
                    <a:pt x="1497" y="561"/>
                  </a:lnTo>
                  <a:close/>
                  <a:moveTo>
                    <a:pt x="1487" y="571"/>
                  </a:moveTo>
                  <a:cubicBezTo>
                    <a:pt x="1485" y="573"/>
                    <a:pt x="1482" y="575"/>
                    <a:pt x="1479" y="577"/>
                  </a:cubicBezTo>
                  <a:cubicBezTo>
                    <a:pt x="1471" y="552"/>
                    <a:pt x="1471" y="552"/>
                    <a:pt x="1471" y="552"/>
                  </a:cubicBezTo>
                  <a:cubicBezTo>
                    <a:pt x="1472" y="551"/>
                    <a:pt x="1473" y="551"/>
                    <a:pt x="1474" y="550"/>
                  </a:cubicBezTo>
                  <a:cubicBezTo>
                    <a:pt x="1475" y="550"/>
                    <a:pt x="1477" y="549"/>
                    <a:pt x="1478" y="548"/>
                  </a:cubicBezTo>
                  <a:lnTo>
                    <a:pt x="1487" y="571"/>
                  </a:lnTo>
                  <a:close/>
                  <a:moveTo>
                    <a:pt x="1476" y="580"/>
                  </a:moveTo>
                  <a:cubicBezTo>
                    <a:pt x="1473" y="582"/>
                    <a:pt x="1470" y="584"/>
                    <a:pt x="1467" y="587"/>
                  </a:cubicBezTo>
                  <a:cubicBezTo>
                    <a:pt x="1458" y="557"/>
                    <a:pt x="1458" y="557"/>
                    <a:pt x="1458" y="557"/>
                  </a:cubicBezTo>
                  <a:cubicBezTo>
                    <a:pt x="1461" y="556"/>
                    <a:pt x="1464" y="554"/>
                    <a:pt x="1467" y="553"/>
                  </a:cubicBezTo>
                  <a:lnTo>
                    <a:pt x="1476" y="580"/>
                  </a:lnTo>
                  <a:close/>
                  <a:moveTo>
                    <a:pt x="1464" y="589"/>
                  </a:moveTo>
                  <a:cubicBezTo>
                    <a:pt x="1461" y="591"/>
                    <a:pt x="1458" y="593"/>
                    <a:pt x="1455" y="596"/>
                  </a:cubicBezTo>
                  <a:cubicBezTo>
                    <a:pt x="1444" y="564"/>
                    <a:pt x="1444" y="564"/>
                    <a:pt x="1444" y="564"/>
                  </a:cubicBezTo>
                  <a:cubicBezTo>
                    <a:pt x="1448" y="562"/>
                    <a:pt x="1451" y="560"/>
                    <a:pt x="1454" y="559"/>
                  </a:cubicBezTo>
                  <a:lnTo>
                    <a:pt x="1464" y="589"/>
                  </a:lnTo>
                  <a:close/>
                  <a:moveTo>
                    <a:pt x="1451" y="598"/>
                  </a:moveTo>
                  <a:cubicBezTo>
                    <a:pt x="1449" y="600"/>
                    <a:pt x="1446" y="602"/>
                    <a:pt x="1443" y="604"/>
                  </a:cubicBezTo>
                  <a:cubicBezTo>
                    <a:pt x="1432" y="571"/>
                    <a:pt x="1432" y="571"/>
                    <a:pt x="1432" y="571"/>
                  </a:cubicBezTo>
                  <a:cubicBezTo>
                    <a:pt x="1435" y="569"/>
                    <a:pt x="1438" y="567"/>
                    <a:pt x="1441" y="566"/>
                  </a:cubicBezTo>
                  <a:lnTo>
                    <a:pt x="1451" y="598"/>
                  </a:lnTo>
                  <a:close/>
                  <a:moveTo>
                    <a:pt x="1440" y="606"/>
                  </a:moveTo>
                  <a:cubicBezTo>
                    <a:pt x="1438" y="608"/>
                    <a:pt x="1435" y="610"/>
                    <a:pt x="1433" y="612"/>
                  </a:cubicBezTo>
                  <a:cubicBezTo>
                    <a:pt x="1420" y="580"/>
                    <a:pt x="1420" y="580"/>
                    <a:pt x="1420" y="580"/>
                  </a:cubicBezTo>
                  <a:cubicBezTo>
                    <a:pt x="1423" y="578"/>
                    <a:pt x="1426" y="575"/>
                    <a:pt x="1429" y="573"/>
                  </a:cubicBezTo>
                  <a:lnTo>
                    <a:pt x="1440" y="606"/>
                  </a:lnTo>
                  <a:close/>
                  <a:moveTo>
                    <a:pt x="1430" y="614"/>
                  </a:moveTo>
                  <a:cubicBezTo>
                    <a:pt x="1427" y="616"/>
                    <a:pt x="1425" y="618"/>
                    <a:pt x="1423" y="620"/>
                  </a:cubicBezTo>
                  <a:cubicBezTo>
                    <a:pt x="1410" y="591"/>
                    <a:pt x="1410" y="591"/>
                    <a:pt x="1410" y="591"/>
                  </a:cubicBezTo>
                  <a:cubicBezTo>
                    <a:pt x="1412" y="588"/>
                    <a:pt x="1415" y="586"/>
                    <a:pt x="1417" y="583"/>
                  </a:cubicBezTo>
                  <a:lnTo>
                    <a:pt x="1430" y="614"/>
                  </a:lnTo>
                  <a:close/>
                  <a:moveTo>
                    <a:pt x="1419" y="623"/>
                  </a:moveTo>
                  <a:cubicBezTo>
                    <a:pt x="1417" y="624"/>
                    <a:pt x="1416" y="626"/>
                    <a:pt x="1414" y="628"/>
                  </a:cubicBezTo>
                  <a:cubicBezTo>
                    <a:pt x="1402" y="602"/>
                    <a:pt x="1402" y="602"/>
                    <a:pt x="1402" y="602"/>
                  </a:cubicBezTo>
                  <a:cubicBezTo>
                    <a:pt x="1403" y="599"/>
                    <a:pt x="1405" y="597"/>
                    <a:pt x="1407" y="594"/>
                  </a:cubicBezTo>
                  <a:lnTo>
                    <a:pt x="1419" y="623"/>
                  </a:lnTo>
                  <a:close/>
                  <a:moveTo>
                    <a:pt x="1411" y="631"/>
                  </a:moveTo>
                  <a:cubicBezTo>
                    <a:pt x="1409" y="633"/>
                    <a:pt x="1406" y="635"/>
                    <a:pt x="1404" y="637"/>
                  </a:cubicBezTo>
                  <a:cubicBezTo>
                    <a:pt x="1394" y="617"/>
                    <a:pt x="1394" y="617"/>
                    <a:pt x="1394" y="617"/>
                  </a:cubicBezTo>
                  <a:cubicBezTo>
                    <a:pt x="1396" y="613"/>
                    <a:pt x="1398" y="610"/>
                    <a:pt x="1399" y="606"/>
                  </a:cubicBezTo>
                  <a:lnTo>
                    <a:pt x="1411" y="631"/>
                  </a:lnTo>
                  <a:close/>
                  <a:moveTo>
                    <a:pt x="1402" y="640"/>
                  </a:moveTo>
                  <a:cubicBezTo>
                    <a:pt x="1401" y="641"/>
                    <a:pt x="1401" y="642"/>
                    <a:pt x="1400" y="642"/>
                  </a:cubicBezTo>
                  <a:cubicBezTo>
                    <a:pt x="1398" y="637"/>
                    <a:pt x="1396" y="631"/>
                    <a:pt x="1391" y="625"/>
                  </a:cubicBezTo>
                  <a:cubicBezTo>
                    <a:pt x="1392" y="624"/>
                    <a:pt x="1392" y="623"/>
                    <a:pt x="1393" y="622"/>
                  </a:cubicBezTo>
                  <a:lnTo>
                    <a:pt x="1402" y="640"/>
                  </a:lnTo>
                  <a:close/>
                  <a:moveTo>
                    <a:pt x="1486" y="653"/>
                  </a:moveTo>
                  <a:cubicBezTo>
                    <a:pt x="1488" y="658"/>
                    <a:pt x="1493" y="660"/>
                    <a:pt x="1498" y="660"/>
                  </a:cubicBezTo>
                  <a:cubicBezTo>
                    <a:pt x="1490" y="664"/>
                    <a:pt x="1476" y="665"/>
                    <a:pt x="1455" y="661"/>
                  </a:cubicBezTo>
                  <a:cubicBezTo>
                    <a:pt x="1466" y="656"/>
                    <a:pt x="1475" y="650"/>
                    <a:pt x="1484" y="643"/>
                  </a:cubicBezTo>
                  <a:cubicBezTo>
                    <a:pt x="1483" y="646"/>
                    <a:pt x="1484" y="650"/>
                    <a:pt x="1486" y="653"/>
                  </a:cubicBezTo>
                  <a:close/>
                  <a:moveTo>
                    <a:pt x="1507" y="659"/>
                  </a:moveTo>
                  <a:cubicBezTo>
                    <a:pt x="1510" y="655"/>
                    <a:pt x="1511" y="651"/>
                    <a:pt x="1510" y="648"/>
                  </a:cubicBezTo>
                  <a:cubicBezTo>
                    <a:pt x="1509" y="647"/>
                    <a:pt x="1509" y="646"/>
                    <a:pt x="1508" y="646"/>
                  </a:cubicBezTo>
                  <a:cubicBezTo>
                    <a:pt x="1507" y="647"/>
                    <a:pt x="1506" y="647"/>
                    <a:pt x="1506" y="648"/>
                  </a:cubicBezTo>
                  <a:cubicBezTo>
                    <a:pt x="1506" y="652"/>
                    <a:pt x="1504" y="655"/>
                    <a:pt x="1500" y="656"/>
                  </a:cubicBezTo>
                  <a:cubicBezTo>
                    <a:pt x="1497" y="657"/>
                    <a:pt x="1492" y="656"/>
                    <a:pt x="1489" y="651"/>
                  </a:cubicBezTo>
                  <a:cubicBezTo>
                    <a:pt x="1486" y="646"/>
                    <a:pt x="1488" y="640"/>
                    <a:pt x="1491" y="637"/>
                  </a:cubicBezTo>
                  <a:cubicBezTo>
                    <a:pt x="1494" y="634"/>
                    <a:pt x="1500" y="631"/>
                    <a:pt x="1506" y="634"/>
                  </a:cubicBezTo>
                  <a:cubicBezTo>
                    <a:pt x="1517" y="639"/>
                    <a:pt x="1520" y="649"/>
                    <a:pt x="1516" y="659"/>
                  </a:cubicBezTo>
                  <a:cubicBezTo>
                    <a:pt x="1509" y="674"/>
                    <a:pt x="1482" y="683"/>
                    <a:pt x="1441" y="666"/>
                  </a:cubicBezTo>
                  <a:cubicBezTo>
                    <a:pt x="1444" y="665"/>
                    <a:pt x="1447" y="664"/>
                    <a:pt x="1449" y="663"/>
                  </a:cubicBezTo>
                  <a:cubicBezTo>
                    <a:pt x="1489" y="673"/>
                    <a:pt x="1503" y="662"/>
                    <a:pt x="1507" y="659"/>
                  </a:cubicBezTo>
                  <a:close/>
                  <a:moveTo>
                    <a:pt x="1631" y="514"/>
                  </a:moveTo>
                  <a:cubicBezTo>
                    <a:pt x="1632" y="515"/>
                    <a:pt x="1632" y="515"/>
                    <a:pt x="1633" y="514"/>
                  </a:cubicBezTo>
                  <a:cubicBezTo>
                    <a:pt x="1647" y="506"/>
                    <a:pt x="1659" y="517"/>
                    <a:pt x="1661" y="519"/>
                  </a:cubicBezTo>
                  <a:cubicBezTo>
                    <a:pt x="1661" y="519"/>
                    <a:pt x="1661" y="519"/>
                    <a:pt x="1661" y="519"/>
                  </a:cubicBezTo>
                  <a:cubicBezTo>
                    <a:pt x="1661" y="519"/>
                    <a:pt x="1661" y="519"/>
                    <a:pt x="1661" y="519"/>
                  </a:cubicBezTo>
                  <a:cubicBezTo>
                    <a:pt x="1663" y="521"/>
                    <a:pt x="1673" y="532"/>
                    <a:pt x="1665" y="547"/>
                  </a:cubicBezTo>
                  <a:cubicBezTo>
                    <a:pt x="1665" y="547"/>
                    <a:pt x="1665" y="548"/>
                    <a:pt x="1666" y="549"/>
                  </a:cubicBezTo>
                  <a:cubicBezTo>
                    <a:pt x="1666" y="549"/>
                    <a:pt x="1667" y="550"/>
                    <a:pt x="1667" y="549"/>
                  </a:cubicBezTo>
                  <a:cubicBezTo>
                    <a:pt x="1677" y="548"/>
                    <a:pt x="1684" y="554"/>
                    <a:pt x="1688" y="561"/>
                  </a:cubicBezTo>
                  <a:cubicBezTo>
                    <a:pt x="1691" y="568"/>
                    <a:pt x="1692" y="578"/>
                    <a:pt x="1685" y="585"/>
                  </a:cubicBezTo>
                  <a:cubicBezTo>
                    <a:pt x="1684" y="586"/>
                    <a:pt x="1684" y="587"/>
                    <a:pt x="1684" y="587"/>
                  </a:cubicBezTo>
                  <a:cubicBezTo>
                    <a:pt x="1684" y="588"/>
                    <a:pt x="1685" y="588"/>
                    <a:pt x="1685" y="589"/>
                  </a:cubicBezTo>
                  <a:cubicBezTo>
                    <a:pt x="1694" y="593"/>
                    <a:pt x="1701" y="601"/>
                    <a:pt x="1701" y="611"/>
                  </a:cubicBezTo>
                  <a:cubicBezTo>
                    <a:pt x="1702" y="619"/>
                    <a:pt x="1700" y="635"/>
                    <a:pt x="1677" y="649"/>
                  </a:cubicBezTo>
                  <a:cubicBezTo>
                    <a:pt x="1667" y="644"/>
                    <a:pt x="1655" y="640"/>
                    <a:pt x="1642" y="641"/>
                  </a:cubicBezTo>
                  <a:cubicBezTo>
                    <a:pt x="1641" y="641"/>
                    <a:pt x="1640" y="641"/>
                    <a:pt x="1640" y="641"/>
                  </a:cubicBezTo>
                  <a:cubicBezTo>
                    <a:pt x="1657" y="634"/>
                    <a:pt x="1680" y="624"/>
                    <a:pt x="1685" y="615"/>
                  </a:cubicBezTo>
                  <a:cubicBezTo>
                    <a:pt x="1686" y="613"/>
                    <a:pt x="1686" y="611"/>
                    <a:pt x="1686" y="610"/>
                  </a:cubicBezTo>
                  <a:cubicBezTo>
                    <a:pt x="1685" y="607"/>
                    <a:pt x="1683" y="606"/>
                    <a:pt x="1681" y="605"/>
                  </a:cubicBezTo>
                  <a:cubicBezTo>
                    <a:pt x="1671" y="600"/>
                    <a:pt x="1644" y="609"/>
                    <a:pt x="1620" y="619"/>
                  </a:cubicBezTo>
                  <a:cubicBezTo>
                    <a:pt x="1643" y="605"/>
                    <a:pt x="1668" y="588"/>
                    <a:pt x="1671" y="576"/>
                  </a:cubicBezTo>
                  <a:cubicBezTo>
                    <a:pt x="1672" y="573"/>
                    <a:pt x="1672" y="571"/>
                    <a:pt x="1671" y="569"/>
                  </a:cubicBezTo>
                  <a:cubicBezTo>
                    <a:pt x="1669" y="567"/>
                    <a:pt x="1668" y="565"/>
                    <a:pt x="1665" y="565"/>
                  </a:cubicBezTo>
                  <a:cubicBezTo>
                    <a:pt x="1654" y="563"/>
                    <a:pt x="1631" y="577"/>
                    <a:pt x="1610" y="592"/>
                  </a:cubicBezTo>
                  <a:cubicBezTo>
                    <a:pt x="1630" y="573"/>
                    <a:pt x="1649" y="551"/>
                    <a:pt x="1650" y="539"/>
                  </a:cubicBezTo>
                  <a:cubicBezTo>
                    <a:pt x="1650" y="536"/>
                    <a:pt x="1649" y="534"/>
                    <a:pt x="1647" y="532"/>
                  </a:cubicBezTo>
                  <a:cubicBezTo>
                    <a:pt x="1646" y="531"/>
                    <a:pt x="1643" y="530"/>
                    <a:pt x="1641" y="530"/>
                  </a:cubicBezTo>
                  <a:cubicBezTo>
                    <a:pt x="1629" y="531"/>
                    <a:pt x="1607" y="550"/>
                    <a:pt x="1588" y="570"/>
                  </a:cubicBezTo>
                  <a:cubicBezTo>
                    <a:pt x="1603" y="548"/>
                    <a:pt x="1617" y="525"/>
                    <a:pt x="1615" y="515"/>
                  </a:cubicBezTo>
                  <a:cubicBezTo>
                    <a:pt x="1614" y="512"/>
                    <a:pt x="1613" y="510"/>
                    <a:pt x="1611" y="509"/>
                  </a:cubicBezTo>
                  <a:cubicBezTo>
                    <a:pt x="1609" y="508"/>
                    <a:pt x="1606" y="508"/>
                    <a:pt x="1604" y="509"/>
                  </a:cubicBezTo>
                  <a:cubicBezTo>
                    <a:pt x="1592" y="512"/>
                    <a:pt x="1575" y="536"/>
                    <a:pt x="1561" y="560"/>
                  </a:cubicBezTo>
                  <a:cubicBezTo>
                    <a:pt x="1571" y="536"/>
                    <a:pt x="1580" y="509"/>
                    <a:pt x="1575" y="499"/>
                  </a:cubicBezTo>
                  <a:cubicBezTo>
                    <a:pt x="1574" y="496"/>
                    <a:pt x="1572" y="495"/>
                    <a:pt x="1570" y="494"/>
                  </a:cubicBezTo>
                  <a:cubicBezTo>
                    <a:pt x="1568" y="493"/>
                    <a:pt x="1566" y="494"/>
                    <a:pt x="1564" y="495"/>
                  </a:cubicBezTo>
                  <a:cubicBezTo>
                    <a:pt x="1555" y="499"/>
                    <a:pt x="1545" y="523"/>
                    <a:pt x="1539" y="540"/>
                  </a:cubicBezTo>
                  <a:cubicBezTo>
                    <a:pt x="1539" y="539"/>
                    <a:pt x="1539" y="539"/>
                    <a:pt x="1539" y="538"/>
                  </a:cubicBezTo>
                  <a:cubicBezTo>
                    <a:pt x="1539" y="525"/>
                    <a:pt x="1536" y="513"/>
                    <a:pt x="1530" y="503"/>
                  </a:cubicBezTo>
                  <a:cubicBezTo>
                    <a:pt x="1545" y="480"/>
                    <a:pt x="1561" y="478"/>
                    <a:pt x="1569" y="478"/>
                  </a:cubicBezTo>
                  <a:cubicBezTo>
                    <a:pt x="1578" y="479"/>
                    <a:pt x="1587" y="485"/>
                    <a:pt x="1591" y="495"/>
                  </a:cubicBezTo>
                  <a:cubicBezTo>
                    <a:pt x="1591" y="495"/>
                    <a:pt x="1592" y="496"/>
                    <a:pt x="1593" y="496"/>
                  </a:cubicBezTo>
                  <a:cubicBezTo>
                    <a:pt x="1593" y="496"/>
                    <a:pt x="1594" y="496"/>
                    <a:pt x="1594" y="495"/>
                  </a:cubicBezTo>
                  <a:cubicBezTo>
                    <a:pt x="1602" y="487"/>
                    <a:pt x="1612" y="488"/>
                    <a:pt x="1618" y="492"/>
                  </a:cubicBezTo>
                  <a:cubicBezTo>
                    <a:pt x="1625" y="495"/>
                    <a:pt x="1632" y="503"/>
                    <a:pt x="1630" y="512"/>
                  </a:cubicBezTo>
                  <a:cubicBezTo>
                    <a:pt x="1630" y="513"/>
                    <a:pt x="1630" y="514"/>
                    <a:pt x="1631" y="514"/>
                  </a:cubicBezTo>
                  <a:close/>
                  <a:moveTo>
                    <a:pt x="1573" y="644"/>
                  </a:moveTo>
                  <a:cubicBezTo>
                    <a:pt x="1574" y="644"/>
                    <a:pt x="1575" y="643"/>
                    <a:pt x="1576" y="643"/>
                  </a:cubicBezTo>
                  <a:cubicBezTo>
                    <a:pt x="1603" y="629"/>
                    <a:pt x="1664" y="602"/>
                    <a:pt x="1679" y="608"/>
                  </a:cubicBezTo>
                  <a:cubicBezTo>
                    <a:pt x="1681" y="609"/>
                    <a:pt x="1682" y="610"/>
                    <a:pt x="1682" y="611"/>
                  </a:cubicBezTo>
                  <a:cubicBezTo>
                    <a:pt x="1682" y="612"/>
                    <a:pt x="1682" y="613"/>
                    <a:pt x="1682" y="614"/>
                  </a:cubicBezTo>
                  <a:cubicBezTo>
                    <a:pt x="1676" y="624"/>
                    <a:pt x="1635" y="639"/>
                    <a:pt x="1620" y="643"/>
                  </a:cubicBezTo>
                  <a:cubicBezTo>
                    <a:pt x="1620" y="643"/>
                    <a:pt x="1620" y="643"/>
                    <a:pt x="1620" y="643"/>
                  </a:cubicBezTo>
                  <a:cubicBezTo>
                    <a:pt x="1605" y="647"/>
                    <a:pt x="1590" y="653"/>
                    <a:pt x="1576" y="662"/>
                  </a:cubicBezTo>
                  <a:cubicBezTo>
                    <a:pt x="1576" y="656"/>
                    <a:pt x="1575" y="650"/>
                    <a:pt x="1573" y="644"/>
                  </a:cubicBezTo>
                  <a:close/>
                  <a:moveTo>
                    <a:pt x="1559" y="608"/>
                  </a:moveTo>
                  <a:cubicBezTo>
                    <a:pt x="1584" y="578"/>
                    <a:pt x="1624" y="535"/>
                    <a:pt x="1641" y="534"/>
                  </a:cubicBezTo>
                  <a:cubicBezTo>
                    <a:pt x="1642" y="534"/>
                    <a:pt x="1644" y="534"/>
                    <a:pt x="1645" y="535"/>
                  </a:cubicBezTo>
                  <a:cubicBezTo>
                    <a:pt x="1646" y="536"/>
                    <a:pt x="1646" y="537"/>
                    <a:pt x="1646" y="539"/>
                  </a:cubicBezTo>
                  <a:cubicBezTo>
                    <a:pt x="1645" y="555"/>
                    <a:pt x="1601" y="596"/>
                    <a:pt x="1572" y="620"/>
                  </a:cubicBezTo>
                  <a:cubicBezTo>
                    <a:pt x="1568" y="623"/>
                    <a:pt x="1565" y="626"/>
                    <a:pt x="1564" y="627"/>
                  </a:cubicBezTo>
                  <a:cubicBezTo>
                    <a:pt x="1562" y="625"/>
                    <a:pt x="1561" y="623"/>
                    <a:pt x="1559" y="621"/>
                  </a:cubicBezTo>
                  <a:cubicBezTo>
                    <a:pt x="1559" y="621"/>
                    <a:pt x="1559" y="621"/>
                    <a:pt x="1559" y="621"/>
                  </a:cubicBezTo>
                  <a:cubicBezTo>
                    <a:pt x="1559" y="621"/>
                    <a:pt x="1559" y="621"/>
                    <a:pt x="1559" y="621"/>
                  </a:cubicBezTo>
                  <a:cubicBezTo>
                    <a:pt x="1559" y="621"/>
                    <a:pt x="1559" y="621"/>
                    <a:pt x="1559" y="621"/>
                  </a:cubicBezTo>
                  <a:cubicBezTo>
                    <a:pt x="1557" y="619"/>
                    <a:pt x="1555" y="618"/>
                    <a:pt x="1553" y="616"/>
                  </a:cubicBezTo>
                  <a:cubicBezTo>
                    <a:pt x="1554" y="614"/>
                    <a:pt x="1556" y="612"/>
                    <a:pt x="1559" y="608"/>
                  </a:cubicBezTo>
                  <a:close/>
                  <a:moveTo>
                    <a:pt x="1550" y="614"/>
                  </a:moveTo>
                  <a:cubicBezTo>
                    <a:pt x="1546" y="611"/>
                    <a:pt x="1543" y="609"/>
                    <a:pt x="1539" y="608"/>
                  </a:cubicBezTo>
                  <a:cubicBezTo>
                    <a:pt x="1539" y="608"/>
                    <a:pt x="1540" y="607"/>
                    <a:pt x="1540" y="607"/>
                  </a:cubicBezTo>
                  <a:cubicBezTo>
                    <a:pt x="1547" y="592"/>
                    <a:pt x="1585" y="518"/>
                    <a:pt x="1605" y="512"/>
                  </a:cubicBezTo>
                  <a:cubicBezTo>
                    <a:pt x="1607" y="512"/>
                    <a:pt x="1608" y="512"/>
                    <a:pt x="1609" y="512"/>
                  </a:cubicBezTo>
                  <a:cubicBezTo>
                    <a:pt x="1610" y="513"/>
                    <a:pt x="1611" y="514"/>
                    <a:pt x="1611" y="515"/>
                  </a:cubicBezTo>
                  <a:cubicBezTo>
                    <a:pt x="1614" y="531"/>
                    <a:pt x="1577" y="580"/>
                    <a:pt x="1556" y="606"/>
                  </a:cubicBezTo>
                  <a:cubicBezTo>
                    <a:pt x="1553" y="610"/>
                    <a:pt x="1551" y="612"/>
                    <a:pt x="1550" y="614"/>
                  </a:cubicBezTo>
                  <a:close/>
                  <a:moveTo>
                    <a:pt x="1573" y="624"/>
                  </a:moveTo>
                  <a:cubicBezTo>
                    <a:pt x="1600" y="603"/>
                    <a:pt x="1649" y="566"/>
                    <a:pt x="1664" y="569"/>
                  </a:cubicBezTo>
                  <a:cubicBezTo>
                    <a:pt x="1666" y="569"/>
                    <a:pt x="1667" y="570"/>
                    <a:pt x="1667" y="571"/>
                  </a:cubicBezTo>
                  <a:cubicBezTo>
                    <a:pt x="1668" y="572"/>
                    <a:pt x="1668" y="573"/>
                    <a:pt x="1667" y="575"/>
                  </a:cubicBezTo>
                  <a:cubicBezTo>
                    <a:pt x="1662" y="594"/>
                    <a:pt x="1588" y="632"/>
                    <a:pt x="1573" y="640"/>
                  </a:cubicBezTo>
                  <a:cubicBezTo>
                    <a:pt x="1573" y="640"/>
                    <a:pt x="1572" y="640"/>
                    <a:pt x="1572" y="640"/>
                  </a:cubicBezTo>
                  <a:cubicBezTo>
                    <a:pt x="1570" y="637"/>
                    <a:pt x="1568" y="633"/>
                    <a:pt x="1566" y="630"/>
                  </a:cubicBezTo>
                  <a:cubicBezTo>
                    <a:pt x="1568" y="629"/>
                    <a:pt x="1570" y="627"/>
                    <a:pt x="1573" y="624"/>
                  </a:cubicBezTo>
                  <a:close/>
                  <a:moveTo>
                    <a:pt x="1537" y="560"/>
                  </a:moveTo>
                  <a:cubicBezTo>
                    <a:pt x="1541" y="545"/>
                    <a:pt x="1555" y="504"/>
                    <a:pt x="1566" y="498"/>
                  </a:cubicBezTo>
                  <a:cubicBezTo>
                    <a:pt x="1567" y="497"/>
                    <a:pt x="1568" y="497"/>
                    <a:pt x="1569" y="498"/>
                  </a:cubicBezTo>
                  <a:cubicBezTo>
                    <a:pt x="1570" y="498"/>
                    <a:pt x="1571" y="499"/>
                    <a:pt x="1572" y="500"/>
                  </a:cubicBezTo>
                  <a:cubicBezTo>
                    <a:pt x="1578" y="515"/>
                    <a:pt x="1551" y="576"/>
                    <a:pt x="1537" y="603"/>
                  </a:cubicBezTo>
                  <a:cubicBezTo>
                    <a:pt x="1536" y="605"/>
                    <a:pt x="1536" y="606"/>
                    <a:pt x="1536" y="607"/>
                  </a:cubicBezTo>
                  <a:cubicBezTo>
                    <a:pt x="1530" y="604"/>
                    <a:pt x="1524" y="604"/>
                    <a:pt x="1518" y="604"/>
                  </a:cubicBezTo>
                  <a:cubicBezTo>
                    <a:pt x="1527" y="590"/>
                    <a:pt x="1533" y="575"/>
                    <a:pt x="1537" y="560"/>
                  </a:cubicBezTo>
                  <a:cubicBezTo>
                    <a:pt x="1537" y="560"/>
                    <a:pt x="1537" y="560"/>
                    <a:pt x="1537" y="560"/>
                  </a:cubicBezTo>
                  <a:close/>
                  <a:moveTo>
                    <a:pt x="1556" y="624"/>
                  </a:moveTo>
                  <a:cubicBezTo>
                    <a:pt x="1556" y="624"/>
                    <a:pt x="1556" y="624"/>
                    <a:pt x="1556" y="624"/>
                  </a:cubicBezTo>
                  <a:cubicBezTo>
                    <a:pt x="1556" y="624"/>
                    <a:pt x="1556" y="624"/>
                    <a:pt x="1556" y="624"/>
                  </a:cubicBezTo>
                  <a:cubicBezTo>
                    <a:pt x="1556" y="624"/>
                    <a:pt x="1556" y="624"/>
                    <a:pt x="1556" y="624"/>
                  </a:cubicBezTo>
                  <a:cubicBezTo>
                    <a:pt x="1568" y="636"/>
                    <a:pt x="1574" y="652"/>
                    <a:pt x="1572" y="664"/>
                  </a:cubicBezTo>
                  <a:cubicBezTo>
                    <a:pt x="1570" y="666"/>
                    <a:pt x="1568" y="667"/>
                    <a:pt x="1566" y="669"/>
                  </a:cubicBezTo>
                  <a:cubicBezTo>
                    <a:pt x="1567" y="654"/>
                    <a:pt x="1560" y="637"/>
                    <a:pt x="1551" y="628"/>
                  </a:cubicBezTo>
                  <a:cubicBezTo>
                    <a:pt x="1551" y="628"/>
                    <a:pt x="1551" y="628"/>
                    <a:pt x="1551" y="628"/>
                  </a:cubicBezTo>
                  <a:cubicBezTo>
                    <a:pt x="1551" y="628"/>
                    <a:pt x="1551" y="628"/>
                    <a:pt x="1551" y="628"/>
                  </a:cubicBezTo>
                  <a:cubicBezTo>
                    <a:pt x="1551" y="628"/>
                    <a:pt x="1551" y="628"/>
                    <a:pt x="1551" y="628"/>
                  </a:cubicBezTo>
                  <a:cubicBezTo>
                    <a:pt x="1543" y="620"/>
                    <a:pt x="1526" y="613"/>
                    <a:pt x="1511" y="614"/>
                  </a:cubicBezTo>
                  <a:cubicBezTo>
                    <a:pt x="1513" y="612"/>
                    <a:pt x="1514" y="610"/>
                    <a:pt x="1515" y="608"/>
                  </a:cubicBezTo>
                  <a:cubicBezTo>
                    <a:pt x="1528" y="606"/>
                    <a:pt x="1544" y="612"/>
                    <a:pt x="1556" y="624"/>
                  </a:cubicBezTo>
                  <a:close/>
                  <a:moveTo>
                    <a:pt x="1549" y="631"/>
                  </a:moveTo>
                  <a:cubicBezTo>
                    <a:pt x="1557" y="640"/>
                    <a:pt x="1564" y="658"/>
                    <a:pt x="1561" y="672"/>
                  </a:cubicBezTo>
                  <a:cubicBezTo>
                    <a:pt x="1558" y="675"/>
                    <a:pt x="1554" y="678"/>
                    <a:pt x="1551" y="681"/>
                  </a:cubicBezTo>
                  <a:cubicBezTo>
                    <a:pt x="1551" y="678"/>
                    <a:pt x="1551" y="675"/>
                    <a:pt x="1549" y="672"/>
                  </a:cubicBezTo>
                  <a:cubicBezTo>
                    <a:pt x="1545" y="664"/>
                    <a:pt x="1539" y="659"/>
                    <a:pt x="1531" y="658"/>
                  </a:cubicBezTo>
                  <a:cubicBezTo>
                    <a:pt x="1538" y="655"/>
                    <a:pt x="1545" y="650"/>
                    <a:pt x="1546" y="645"/>
                  </a:cubicBezTo>
                  <a:cubicBezTo>
                    <a:pt x="1547" y="643"/>
                    <a:pt x="1547" y="640"/>
                    <a:pt x="1543" y="636"/>
                  </a:cubicBezTo>
                  <a:cubicBezTo>
                    <a:pt x="1540" y="633"/>
                    <a:pt x="1537" y="633"/>
                    <a:pt x="1535" y="634"/>
                  </a:cubicBezTo>
                  <a:cubicBezTo>
                    <a:pt x="1529" y="635"/>
                    <a:pt x="1525" y="642"/>
                    <a:pt x="1522" y="648"/>
                  </a:cubicBezTo>
                  <a:cubicBezTo>
                    <a:pt x="1521" y="641"/>
                    <a:pt x="1516" y="634"/>
                    <a:pt x="1508" y="631"/>
                  </a:cubicBezTo>
                  <a:cubicBezTo>
                    <a:pt x="1505" y="629"/>
                    <a:pt x="1502" y="629"/>
                    <a:pt x="1499" y="629"/>
                  </a:cubicBezTo>
                  <a:cubicBezTo>
                    <a:pt x="1502" y="626"/>
                    <a:pt x="1505" y="622"/>
                    <a:pt x="1508" y="619"/>
                  </a:cubicBezTo>
                  <a:cubicBezTo>
                    <a:pt x="1522" y="616"/>
                    <a:pt x="1540" y="623"/>
                    <a:pt x="1549" y="631"/>
                  </a:cubicBezTo>
                  <a:close/>
                  <a:moveTo>
                    <a:pt x="1529" y="691"/>
                  </a:moveTo>
                  <a:cubicBezTo>
                    <a:pt x="1524" y="688"/>
                    <a:pt x="1523" y="683"/>
                    <a:pt x="1524" y="680"/>
                  </a:cubicBezTo>
                  <a:cubicBezTo>
                    <a:pt x="1525" y="676"/>
                    <a:pt x="1528" y="674"/>
                    <a:pt x="1531" y="674"/>
                  </a:cubicBezTo>
                  <a:cubicBezTo>
                    <a:pt x="1532" y="674"/>
                    <a:pt x="1533" y="673"/>
                    <a:pt x="1533" y="672"/>
                  </a:cubicBezTo>
                  <a:cubicBezTo>
                    <a:pt x="1533" y="671"/>
                    <a:pt x="1533" y="670"/>
                    <a:pt x="1532" y="670"/>
                  </a:cubicBezTo>
                  <a:cubicBezTo>
                    <a:pt x="1529" y="669"/>
                    <a:pt x="1525" y="670"/>
                    <a:pt x="1521" y="673"/>
                  </a:cubicBezTo>
                  <a:cubicBezTo>
                    <a:pt x="1518" y="676"/>
                    <a:pt x="1506" y="691"/>
                    <a:pt x="1516" y="731"/>
                  </a:cubicBezTo>
                  <a:cubicBezTo>
                    <a:pt x="1515" y="733"/>
                    <a:pt x="1514" y="736"/>
                    <a:pt x="1514" y="738"/>
                  </a:cubicBezTo>
                  <a:cubicBezTo>
                    <a:pt x="1497" y="697"/>
                    <a:pt x="1506" y="671"/>
                    <a:pt x="1521" y="664"/>
                  </a:cubicBezTo>
                  <a:cubicBezTo>
                    <a:pt x="1531" y="659"/>
                    <a:pt x="1541" y="663"/>
                    <a:pt x="1546" y="674"/>
                  </a:cubicBezTo>
                  <a:cubicBezTo>
                    <a:pt x="1549" y="680"/>
                    <a:pt x="1546" y="686"/>
                    <a:pt x="1543" y="689"/>
                  </a:cubicBezTo>
                  <a:cubicBezTo>
                    <a:pt x="1540" y="692"/>
                    <a:pt x="1534" y="694"/>
                    <a:pt x="1529" y="691"/>
                  </a:cubicBezTo>
                  <a:close/>
                  <a:moveTo>
                    <a:pt x="1537" y="696"/>
                  </a:moveTo>
                  <a:cubicBezTo>
                    <a:pt x="1530" y="705"/>
                    <a:pt x="1524" y="714"/>
                    <a:pt x="1519" y="725"/>
                  </a:cubicBezTo>
                  <a:cubicBezTo>
                    <a:pt x="1515" y="704"/>
                    <a:pt x="1516" y="690"/>
                    <a:pt x="1520" y="682"/>
                  </a:cubicBezTo>
                  <a:cubicBezTo>
                    <a:pt x="1520" y="687"/>
                    <a:pt x="1522" y="691"/>
                    <a:pt x="1527" y="694"/>
                  </a:cubicBezTo>
                  <a:cubicBezTo>
                    <a:pt x="1530" y="696"/>
                    <a:pt x="1534" y="696"/>
                    <a:pt x="1537" y="696"/>
                  </a:cubicBezTo>
                  <a:close/>
                  <a:moveTo>
                    <a:pt x="1505" y="726"/>
                  </a:moveTo>
                  <a:cubicBezTo>
                    <a:pt x="1500" y="716"/>
                    <a:pt x="1493" y="707"/>
                    <a:pt x="1483" y="697"/>
                  </a:cubicBezTo>
                  <a:cubicBezTo>
                    <a:pt x="1483" y="697"/>
                    <a:pt x="1483" y="697"/>
                    <a:pt x="1483" y="697"/>
                  </a:cubicBezTo>
                  <a:cubicBezTo>
                    <a:pt x="1473" y="687"/>
                    <a:pt x="1463" y="680"/>
                    <a:pt x="1454" y="675"/>
                  </a:cubicBezTo>
                  <a:cubicBezTo>
                    <a:pt x="1477" y="681"/>
                    <a:pt x="1495" y="680"/>
                    <a:pt x="1506" y="674"/>
                  </a:cubicBezTo>
                  <a:cubicBezTo>
                    <a:pt x="1500" y="685"/>
                    <a:pt x="1498" y="703"/>
                    <a:pt x="1505" y="726"/>
                  </a:cubicBezTo>
                  <a:close/>
                  <a:moveTo>
                    <a:pt x="1522" y="658"/>
                  </a:moveTo>
                  <a:cubicBezTo>
                    <a:pt x="1524" y="651"/>
                    <a:pt x="1530" y="639"/>
                    <a:pt x="1536" y="637"/>
                  </a:cubicBezTo>
                  <a:cubicBezTo>
                    <a:pt x="1537" y="637"/>
                    <a:pt x="1539" y="638"/>
                    <a:pt x="1541" y="639"/>
                  </a:cubicBezTo>
                  <a:cubicBezTo>
                    <a:pt x="1542" y="641"/>
                    <a:pt x="1543" y="643"/>
                    <a:pt x="1542" y="644"/>
                  </a:cubicBezTo>
                  <a:cubicBezTo>
                    <a:pt x="1541" y="650"/>
                    <a:pt x="1529" y="655"/>
                    <a:pt x="1522" y="658"/>
                  </a:cubicBezTo>
                  <a:close/>
                  <a:moveTo>
                    <a:pt x="1644" y="662"/>
                  </a:moveTo>
                  <a:cubicBezTo>
                    <a:pt x="1618" y="671"/>
                    <a:pt x="1600" y="696"/>
                    <a:pt x="1581" y="723"/>
                  </a:cubicBezTo>
                  <a:cubicBezTo>
                    <a:pt x="1567" y="743"/>
                    <a:pt x="1552" y="764"/>
                    <a:pt x="1533" y="778"/>
                  </a:cubicBezTo>
                  <a:cubicBezTo>
                    <a:pt x="1532" y="778"/>
                    <a:pt x="1531" y="778"/>
                    <a:pt x="1530" y="778"/>
                  </a:cubicBezTo>
                  <a:cubicBezTo>
                    <a:pt x="1546" y="763"/>
                    <a:pt x="1559" y="745"/>
                    <a:pt x="1571" y="728"/>
                  </a:cubicBezTo>
                  <a:cubicBezTo>
                    <a:pt x="1593" y="697"/>
                    <a:pt x="1614" y="668"/>
                    <a:pt x="1644" y="662"/>
                  </a:cubicBezTo>
                  <a:close/>
                  <a:moveTo>
                    <a:pt x="1592" y="667"/>
                  </a:moveTo>
                  <a:cubicBezTo>
                    <a:pt x="1595" y="665"/>
                    <a:pt x="1599" y="664"/>
                    <a:pt x="1602" y="662"/>
                  </a:cubicBezTo>
                  <a:cubicBezTo>
                    <a:pt x="1601" y="684"/>
                    <a:pt x="1601" y="684"/>
                    <a:pt x="1601" y="684"/>
                  </a:cubicBezTo>
                  <a:cubicBezTo>
                    <a:pt x="1598" y="686"/>
                    <a:pt x="1596" y="689"/>
                    <a:pt x="1594" y="691"/>
                  </a:cubicBezTo>
                  <a:lnTo>
                    <a:pt x="1592" y="667"/>
                  </a:lnTo>
                  <a:close/>
                  <a:moveTo>
                    <a:pt x="1605" y="680"/>
                  </a:moveTo>
                  <a:cubicBezTo>
                    <a:pt x="1606" y="660"/>
                    <a:pt x="1606" y="660"/>
                    <a:pt x="1606" y="660"/>
                  </a:cubicBezTo>
                  <a:cubicBezTo>
                    <a:pt x="1609" y="659"/>
                    <a:pt x="1613" y="658"/>
                    <a:pt x="1616" y="657"/>
                  </a:cubicBezTo>
                  <a:cubicBezTo>
                    <a:pt x="1611" y="674"/>
                    <a:pt x="1611" y="674"/>
                    <a:pt x="1611" y="674"/>
                  </a:cubicBezTo>
                  <a:cubicBezTo>
                    <a:pt x="1609" y="676"/>
                    <a:pt x="1607" y="678"/>
                    <a:pt x="1605" y="680"/>
                  </a:cubicBezTo>
                  <a:close/>
                  <a:moveTo>
                    <a:pt x="1617" y="670"/>
                  </a:moveTo>
                  <a:cubicBezTo>
                    <a:pt x="1620" y="656"/>
                    <a:pt x="1620" y="656"/>
                    <a:pt x="1620" y="656"/>
                  </a:cubicBezTo>
                  <a:cubicBezTo>
                    <a:pt x="1623" y="655"/>
                    <a:pt x="1627" y="654"/>
                    <a:pt x="1630" y="654"/>
                  </a:cubicBezTo>
                  <a:cubicBezTo>
                    <a:pt x="1625" y="665"/>
                    <a:pt x="1625" y="665"/>
                    <a:pt x="1625" y="665"/>
                  </a:cubicBezTo>
                  <a:cubicBezTo>
                    <a:pt x="1622" y="666"/>
                    <a:pt x="1619" y="668"/>
                    <a:pt x="1617" y="670"/>
                  </a:cubicBezTo>
                  <a:close/>
                  <a:moveTo>
                    <a:pt x="1631" y="662"/>
                  </a:moveTo>
                  <a:cubicBezTo>
                    <a:pt x="1635" y="654"/>
                    <a:pt x="1635" y="654"/>
                    <a:pt x="1635" y="654"/>
                  </a:cubicBezTo>
                  <a:cubicBezTo>
                    <a:pt x="1638" y="653"/>
                    <a:pt x="1641" y="653"/>
                    <a:pt x="1644" y="654"/>
                  </a:cubicBezTo>
                  <a:cubicBezTo>
                    <a:pt x="1640" y="659"/>
                    <a:pt x="1640" y="659"/>
                    <a:pt x="1640" y="659"/>
                  </a:cubicBezTo>
                  <a:cubicBezTo>
                    <a:pt x="1637" y="659"/>
                    <a:pt x="1634" y="661"/>
                    <a:pt x="1631" y="662"/>
                  </a:cubicBezTo>
                  <a:close/>
                  <a:moveTo>
                    <a:pt x="1646" y="657"/>
                  </a:moveTo>
                  <a:cubicBezTo>
                    <a:pt x="1649" y="654"/>
                    <a:pt x="1649" y="654"/>
                    <a:pt x="1649" y="654"/>
                  </a:cubicBezTo>
                  <a:cubicBezTo>
                    <a:pt x="1653" y="655"/>
                    <a:pt x="1657" y="655"/>
                    <a:pt x="1661" y="657"/>
                  </a:cubicBezTo>
                  <a:cubicBezTo>
                    <a:pt x="1656" y="656"/>
                    <a:pt x="1651" y="657"/>
                    <a:pt x="1646" y="657"/>
                  </a:cubicBezTo>
                  <a:close/>
                  <a:moveTo>
                    <a:pt x="1660" y="662"/>
                  </a:moveTo>
                  <a:cubicBezTo>
                    <a:pt x="1657" y="664"/>
                    <a:pt x="1654" y="665"/>
                    <a:pt x="1652" y="668"/>
                  </a:cubicBezTo>
                  <a:cubicBezTo>
                    <a:pt x="1647" y="665"/>
                    <a:pt x="1647" y="665"/>
                    <a:pt x="1647" y="665"/>
                  </a:cubicBezTo>
                  <a:cubicBezTo>
                    <a:pt x="1651" y="664"/>
                    <a:pt x="1655" y="663"/>
                    <a:pt x="1660" y="662"/>
                  </a:cubicBezTo>
                  <a:close/>
                  <a:moveTo>
                    <a:pt x="1649" y="670"/>
                  </a:moveTo>
                  <a:cubicBezTo>
                    <a:pt x="1647" y="672"/>
                    <a:pt x="1646" y="674"/>
                    <a:pt x="1644" y="676"/>
                  </a:cubicBezTo>
                  <a:cubicBezTo>
                    <a:pt x="1633" y="671"/>
                    <a:pt x="1633" y="671"/>
                    <a:pt x="1633" y="671"/>
                  </a:cubicBezTo>
                  <a:cubicBezTo>
                    <a:pt x="1636" y="669"/>
                    <a:pt x="1639" y="668"/>
                    <a:pt x="1642" y="667"/>
                  </a:cubicBezTo>
                  <a:lnTo>
                    <a:pt x="1649" y="670"/>
                  </a:lnTo>
                  <a:close/>
                  <a:moveTo>
                    <a:pt x="1543" y="775"/>
                  </a:moveTo>
                  <a:cubicBezTo>
                    <a:pt x="1545" y="773"/>
                    <a:pt x="1547" y="771"/>
                    <a:pt x="1549" y="769"/>
                  </a:cubicBezTo>
                  <a:cubicBezTo>
                    <a:pt x="1573" y="780"/>
                    <a:pt x="1573" y="780"/>
                    <a:pt x="1573" y="780"/>
                  </a:cubicBezTo>
                  <a:cubicBezTo>
                    <a:pt x="1570" y="782"/>
                    <a:pt x="1567" y="784"/>
                    <a:pt x="1563" y="785"/>
                  </a:cubicBezTo>
                  <a:lnTo>
                    <a:pt x="1543" y="775"/>
                  </a:lnTo>
                  <a:close/>
                  <a:moveTo>
                    <a:pt x="1558" y="787"/>
                  </a:moveTo>
                  <a:cubicBezTo>
                    <a:pt x="1557" y="788"/>
                    <a:pt x="1556" y="788"/>
                    <a:pt x="1555" y="788"/>
                  </a:cubicBezTo>
                  <a:cubicBezTo>
                    <a:pt x="1548" y="784"/>
                    <a:pt x="1543" y="782"/>
                    <a:pt x="1537" y="780"/>
                  </a:cubicBezTo>
                  <a:cubicBezTo>
                    <a:pt x="1538" y="779"/>
                    <a:pt x="1539" y="779"/>
                    <a:pt x="1539" y="778"/>
                  </a:cubicBezTo>
                  <a:lnTo>
                    <a:pt x="1558" y="787"/>
                  </a:lnTo>
                  <a:close/>
                  <a:moveTo>
                    <a:pt x="1552" y="766"/>
                  </a:moveTo>
                  <a:cubicBezTo>
                    <a:pt x="1554" y="764"/>
                    <a:pt x="1555" y="762"/>
                    <a:pt x="1557" y="760"/>
                  </a:cubicBezTo>
                  <a:cubicBezTo>
                    <a:pt x="1585" y="773"/>
                    <a:pt x="1585" y="773"/>
                    <a:pt x="1585" y="773"/>
                  </a:cubicBezTo>
                  <a:cubicBezTo>
                    <a:pt x="1583" y="775"/>
                    <a:pt x="1580" y="776"/>
                    <a:pt x="1577" y="778"/>
                  </a:cubicBezTo>
                  <a:lnTo>
                    <a:pt x="1552" y="766"/>
                  </a:lnTo>
                  <a:close/>
                  <a:moveTo>
                    <a:pt x="1560" y="757"/>
                  </a:moveTo>
                  <a:cubicBezTo>
                    <a:pt x="1562" y="755"/>
                    <a:pt x="1564" y="753"/>
                    <a:pt x="1566" y="750"/>
                  </a:cubicBezTo>
                  <a:cubicBezTo>
                    <a:pt x="1597" y="763"/>
                    <a:pt x="1597" y="763"/>
                    <a:pt x="1597" y="763"/>
                  </a:cubicBezTo>
                  <a:cubicBezTo>
                    <a:pt x="1594" y="765"/>
                    <a:pt x="1592" y="768"/>
                    <a:pt x="1589" y="770"/>
                  </a:cubicBezTo>
                  <a:lnTo>
                    <a:pt x="1560" y="757"/>
                  </a:lnTo>
                  <a:close/>
                  <a:moveTo>
                    <a:pt x="1568" y="747"/>
                  </a:moveTo>
                  <a:cubicBezTo>
                    <a:pt x="1570" y="745"/>
                    <a:pt x="1572" y="742"/>
                    <a:pt x="1574" y="740"/>
                  </a:cubicBezTo>
                  <a:cubicBezTo>
                    <a:pt x="1606" y="751"/>
                    <a:pt x="1606" y="751"/>
                    <a:pt x="1606" y="751"/>
                  </a:cubicBezTo>
                  <a:cubicBezTo>
                    <a:pt x="1604" y="754"/>
                    <a:pt x="1602" y="757"/>
                    <a:pt x="1599" y="760"/>
                  </a:cubicBezTo>
                  <a:lnTo>
                    <a:pt x="1568" y="747"/>
                  </a:lnTo>
                  <a:close/>
                  <a:moveTo>
                    <a:pt x="1576" y="736"/>
                  </a:moveTo>
                  <a:cubicBezTo>
                    <a:pt x="1578" y="734"/>
                    <a:pt x="1580" y="731"/>
                    <a:pt x="1582" y="728"/>
                  </a:cubicBezTo>
                  <a:cubicBezTo>
                    <a:pt x="1614" y="739"/>
                    <a:pt x="1614" y="739"/>
                    <a:pt x="1614" y="739"/>
                  </a:cubicBezTo>
                  <a:cubicBezTo>
                    <a:pt x="1612" y="742"/>
                    <a:pt x="1611" y="745"/>
                    <a:pt x="1609" y="748"/>
                  </a:cubicBezTo>
                  <a:lnTo>
                    <a:pt x="1576" y="736"/>
                  </a:lnTo>
                  <a:close/>
                  <a:moveTo>
                    <a:pt x="1584" y="725"/>
                  </a:moveTo>
                  <a:cubicBezTo>
                    <a:pt x="1586" y="722"/>
                    <a:pt x="1589" y="719"/>
                    <a:pt x="1591" y="716"/>
                  </a:cubicBezTo>
                  <a:cubicBezTo>
                    <a:pt x="1621" y="726"/>
                    <a:pt x="1621" y="726"/>
                    <a:pt x="1621" y="726"/>
                  </a:cubicBezTo>
                  <a:cubicBezTo>
                    <a:pt x="1620" y="729"/>
                    <a:pt x="1618" y="732"/>
                    <a:pt x="1616" y="736"/>
                  </a:cubicBezTo>
                  <a:lnTo>
                    <a:pt x="1584" y="725"/>
                  </a:lnTo>
                  <a:close/>
                  <a:moveTo>
                    <a:pt x="1593" y="712"/>
                  </a:moveTo>
                  <a:cubicBezTo>
                    <a:pt x="1595" y="709"/>
                    <a:pt x="1598" y="706"/>
                    <a:pt x="1600" y="704"/>
                  </a:cubicBezTo>
                  <a:cubicBezTo>
                    <a:pt x="1627" y="713"/>
                    <a:pt x="1627" y="713"/>
                    <a:pt x="1627" y="713"/>
                  </a:cubicBezTo>
                  <a:cubicBezTo>
                    <a:pt x="1625" y="716"/>
                    <a:pt x="1624" y="719"/>
                    <a:pt x="1623" y="722"/>
                  </a:cubicBezTo>
                  <a:lnTo>
                    <a:pt x="1593" y="712"/>
                  </a:lnTo>
                  <a:close/>
                  <a:moveTo>
                    <a:pt x="1602" y="700"/>
                  </a:moveTo>
                  <a:cubicBezTo>
                    <a:pt x="1604" y="698"/>
                    <a:pt x="1607" y="695"/>
                    <a:pt x="1609" y="693"/>
                  </a:cubicBezTo>
                  <a:cubicBezTo>
                    <a:pt x="1631" y="701"/>
                    <a:pt x="1631" y="701"/>
                    <a:pt x="1631" y="701"/>
                  </a:cubicBezTo>
                  <a:cubicBezTo>
                    <a:pt x="1631" y="703"/>
                    <a:pt x="1630" y="705"/>
                    <a:pt x="1629" y="706"/>
                  </a:cubicBezTo>
                  <a:cubicBezTo>
                    <a:pt x="1629" y="707"/>
                    <a:pt x="1629" y="708"/>
                    <a:pt x="1628" y="709"/>
                  </a:cubicBezTo>
                  <a:lnTo>
                    <a:pt x="1602" y="700"/>
                  </a:lnTo>
                  <a:close/>
                  <a:moveTo>
                    <a:pt x="1612" y="690"/>
                  </a:moveTo>
                  <a:cubicBezTo>
                    <a:pt x="1614" y="687"/>
                    <a:pt x="1616" y="685"/>
                    <a:pt x="1619" y="682"/>
                  </a:cubicBezTo>
                  <a:cubicBezTo>
                    <a:pt x="1636" y="690"/>
                    <a:pt x="1636" y="690"/>
                    <a:pt x="1636" y="690"/>
                  </a:cubicBezTo>
                  <a:cubicBezTo>
                    <a:pt x="1635" y="692"/>
                    <a:pt x="1634" y="695"/>
                    <a:pt x="1633" y="698"/>
                  </a:cubicBezTo>
                  <a:lnTo>
                    <a:pt x="1612" y="690"/>
                  </a:lnTo>
                  <a:close/>
                  <a:moveTo>
                    <a:pt x="1622" y="679"/>
                  </a:moveTo>
                  <a:cubicBezTo>
                    <a:pt x="1624" y="677"/>
                    <a:pt x="1627" y="675"/>
                    <a:pt x="1630" y="674"/>
                  </a:cubicBezTo>
                  <a:cubicBezTo>
                    <a:pt x="1642" y="679"/>
                    <a:pt x="1642" y="679"/>
                    <a:pt x="1642" y="679"/>
                  </a:cubicBezTo>
                  <a:cubicBezTo>
                    <a:pt x="1641" y="681"/>
                    <a:pt x="1639" y="684"/>
                    <a:pt x="1638" y="686"/>
                  </a:cubicBezTo>
                  <a:lnTo>
                    <a:pt x="1622" y="679"/>
                  </a:lnTo>
                  <a:close/>
                  <a:moveTo>
                    <a:pt x="1584" y="704"/>
                  </a:moveTo>
                  <a:cubicBezTo>
                    <a:pt x="1577" y="677"/>
                    <a:pt x="1577" y="677"/>
                    <a:pt x="1577" y="677"/>
                  </a:cubicBezTo>
                  <a:cubicBezTo>
                    <a:pt x="1581" y="674"/>
                    <a:pt x="1584" y="672"/>
                    <a:pt x="1588" y="670"/>
                  </a:cubicBezTo>
                  <a:cubicBezTo>
                    <a:pt x="1591" y="695"/>
                    <a:pt x="1591" y="695"/>
                    <a:pt x="1591" y="695"/>
                  </a:cubicBezTo>
                  <a:cubicBezTo>
                    <a:pt x="1588" y="698"/>
                    <a:pt x="1586" y="701"/>
                    <a:pt x="1584" y="704"/>
                  </a:cubicBezTo>
                  <a:close/>
                  <a:moveTo>
                    <a:pt x="1581" y="708"/>
                  </a:moveTo>
                  <a:cubicBezTo>
                    <a:pt x="1579" y="710"/>
                    <a:pt x="1577" y="713"/>
                    <a:pt x="1575" y="716"/>
                  </a:cubicBezTo>
                  <a:cubicBezTo>
                    <a:pt x="1564" y="687"/>
                    <a:pt x="1564" y="687"/>
                    <a:pt x="1564" y="687"/>
                  </a:cubicBezTo>
                  <a:cubicBezTo>
                    <a:pt x="1567" y="685"/>
                    <a:pt x="1571" y="682"/>
                    <a:pt x="1574" y="679"/>
                  </a:cubicBezTo>
                  <a:lnTo>
                    <a:pt x="1581" y="708"/>
                  </a:lnTo>
                  <a:close/>
                  <a:moveTo>
                    <a:pt x="1572" y="719"/>
                  </a:moveTo>
                  <a:cubicBezTo>
                    <a:pt x="1571" y="721"/>
                    <a:pt x="1569" y="723"/>
                    <a:pt x="1568" y="725"/>
                  </a:cubicBezTo>
                  <a:cubicBezTo>
                    <a:pt x="1567" y="726"/>
                    <a:pt x="1567" y="727"/>
                    <a:pt x="1567" y="727"/>
                  </a:cubicBezTo>
                  <a:cubicBezTo>
                    <a:pt x="1553" y="699"/>
                    <a:pt x="1553" y="699"/>
                    <a:pt x="1553" y="699"/>
                  </a:cubicBezTo>
                  <a:cubicBezTo>
                    <a:pt x="1555" y="696"/>
                    <a:pt x="1558" y="693"/>
                    <a:pt x="1561" y="690"/>
                  </a:cubicBezTo>
                  <a:lnTo>
                    <a:pt x="1572" y="719"/>
                  </a:lnTo>
                  <a:close/>
                  <a:moveTo>
                    <a:pt x="1564" y="731"/>
                  </a:moveTo>
                  <a:cubicBezTo>
                    <a:pt x="1562" y="733"/>
                    <a:pt x="1560" y="736"/>
                    <a:pt x="1558" y="739"/>
                  </a:cubicBezTo>
                  <a:cubicBezTo>
                    <a:pt x="1542" y="712"/>
                    <a:pt x="1542" y="712"/>
                    <a:pt x="1542" y="712"/>
                  </a:cubicBezTo>
                  <a:cubicBezTo>
                    <a:pt x="1544" y="709"/>
                    <a:pt x="1547" y="705"/>
                    <a:pt x="1550" y="702"/>
                  </a:cubicBezTo>
                  <a:lnTo>
                    <a:pt x="1564" y="731"/>
                  </a:lnTo>
                  <a:close/>
                  <a:moveTo>
                    <a:pt x="1556" y="742"/>
                  </a:moveTo>
                  <a:cubicBezTo>
                    <a:pt x="1554" y="744"/>
                    <a:pt x="1552" y="747"/>
                    <a:pt x="1550" y="749"/>
                  </a:cubicBezTo>
                  <a:cubicBezTo>
                    <a:pt x="1534" y="724"/>
                    <a:pt x="1534" y="724"/>
                    <a:pt x="1534" y="724"/>
                  </a:cubicBezTo>
                  <a:cubicBezTo>
                    <a:pt x="1536" y="721"/>
                    <a:pt x="1537" y="718"/>
                    <a:pt x="1539" y="716"/>
                  </a:cubicBezTo>
                  <a:lnTo>
                    <a:pt x="1556" y="742"/>
                  </a:lnTo>
                  <a:close/>
                  <a:moveTo>
                    <a:pt x="1548" y="753"/>
                  </a:moveTo>
                  <a:cubicBezTo>
                    <a:pt x="1546" y="755"/>
                    <a:pt x="1544" y="758"/>
                    <a:pt x="1541" y="760"/>
                  </a:cubicBezTo>
                  <a:cubicBezTo>
                    <a:pt x="1527" y="737"/>
                    <a:pt x="1527" y="737"/>
                    <a:pt x="1527" y="737"/>
                  </a:cubicBezTo>
                  <a:cubicBezTo>
                    <a:pt x="1528" y="734"/>
                    <a:pt x="1530" y="731"/>
                    <a:pt x="1532" y="728"/>
                  </a:cubicBezTo>
                  <a:lnTo>
                    <a:pt x="1548" y="753"/>
                  </a:lnTo>
                  <a:close/>
                  <a:moveTo>
                    <a:pt x="1539" y="763"/>
                  </a:moveTo>
                  <a:cubicBezTo>
                    <a:pt x="1537" y="765"/>
                    <a:pt x="1535" y="768"/>
                    <a:pt x="1533" y="770"/>
                  </a:cubicBezTo>
                  <a:cubicBezTo>
                    <a:pt x="1522" y="749"/>
                    <a:pt x="1522" y="749"/>
                    <a:pt x="1522" y="749"/>
                  </a:cubicBezTo>
                  <a:cubicBezTo>
                    <a:pt x="1523" y="746"/>
                    <a:pt x="1524" y="744"/>
                    <a:pt x="1525" y="741"/>
                  </a:cubicBezTo>
                  <a:lnTo>
                    <a:pt x="1539" y="763"/>
                  </a:lnTo>
                  <a:close/>
                  <a:moveTo>
                    <a:pt x="1530" y="773"/>
                  </a:moveTo>
                  <a:cubicBezTo>
                    <a:pt x="1529" y="774"/>
                    <a:pt x="1527" y="776"/>
                    <a:pt x="1526" y="777"/>
                  </a:cubicBezTo>
                  <a:cubicBezTo>
                    <a:pt x="1523" y="777"/>
                    <a:pt x="1521" y="776"/>
                    <a:pt x="1519" y="776"/>
                  </a:cubicBezTo>
                  <a:cubicBezTo>
                    <a:pt x="1519" y="774"/>
                    <a:pt x="1519" y="769"/>
                    <a:pt x="1518" y="762"/>
                  </a:cubicBezTo>
                  <a:cubicBezTo>
                    <a:pt x="1519" y="759"/>
                    <a:pt x="1519" y="757"/>
                    <a:pt x="1520" y="754"/>
                  </a:cubicBezTo>
                  <a:lnTo>
                    <a:pt x="1530" y="773"/>
                  </a:lnTo>
                  <a:close/>
                  <a:moveTo>
                    <a:pt x="1595" y="794"/>
                  </a:moveTo>
                  <a:cubicBezTo>
                    <a:pt x="1630" y="778"/>
                    <a:pt x="1663" y="763"/>
                    <a:pt x="1692" y="773"/>
                  </a:cubicBezTo>
                  <a:cubicBezTo>
                    <a:pt x="1664" y="768"/>
                    <a:pt x="1636" y="781"/>
                    <a:pt x="1606" y="795"/>
                  </a:cubicBezTo>
                  <a:cubicBezTo>
                    <a:pt x="1596" y="799"/>
                    <a:pt x="1586" y="804"/>
                    <a:pt x="1576" y="808"/>
                  </a:cubicBezTo>
                  <a:cubicBezTo>
                    <a:pt x="1575" y="807"/>
                    <a:pt x="1574" y="805"/>
                    <a:pt x="1573" y="804"/>
                  </a:cubicBezTo>
                  <a:cubicBezTo>
                    <a:pt x="1580" y="801"/>
                    <a:pt x="1588" y="797"/>
                    <a:pt x="1595" y="794"/>
                  </a:cubicBezTo>
                  <a:close/>
                  <a:moveTo>
                    <a:pt x="1579" y="793"/>
                  </a:moveTo>
                  <a:cubicBezTo>
                    <a:pt x="1582" y="792"/>
                    <a:pt x="1585" y="790"/>
                    <a:pt x="1588" y="788"/>
                  </a:cubicBezTo>
                  <a:cubicBezTo>
                    <a:pt x="1588" y="793"/>
                    <a:pt x="1588" y="793"/>
                    <a:pt x="1588" y="793"/>
                  </a:cubicBezTo>
                  <a:cubicBezTo>
                    <a:pt x="1585" y="794"/>
                    <a:pt x="1582" y="796"/>
                    <a:pt x="1579" y="797"/>
                  </a:cubicBezTo>
                  <a:lnTo>
                    <a:pt x="1579" y="793"/>
                  </a:lnTo>
                  <a:close/>
                  <a:moveTo>
                    <a:pt x="1592" y="791"/>
                  </a:moveTo>
                  <a:cubicBezTo>
                    <a:pt x="1592" y="786"/>
                    <a:pt x="1592" y="786"/>
                    <a:pt x="1592" y="786"/>
                  </a:cubicBezTo>
                  <a:cubicBezTo>
                    <a:pt x="1596" y="783"/>
                    <a:pt x="1599" y="781"/>
                    <a:pt x="1602" y="778"/>
                  </a:cubicBezTo>
                  <a:cubicBezTo>
                    <a:pt x="1601" y="787"/>
                    <a:pt x="1601" y="787"/>
                    <a:pt x="1601" y="787"/>
                  </a:cubicBezTo>
                  <a:cubicBezTo>
                    <a:pt x="1598" y="788"/>
                    <a:pt x="1596" y="789"/>
                    <a:pt x="1594" y="790"/>
                  </a:cubicBezTo>
                  <a:cubicBezTo>
                    <a:pt x="1593" y="791"/>
                    <a:pt x="1592" y="791"/>
                    <a:pt x="1592" y="791"/>
                  </a:cubicBezTo>
                  <a:close/>
                  <a:moveTo>
                    <a:pt x="1666" y="701"/>
                  </a:moveTo>
                  <a:cubicBezTo>
                    <a:pt x="1668" y="703"/>
                    <a:pt x="1670" y="704"/>
                    <a:pt x="1672" y="705"/>
                  </a:cubicBezTo>
                  <a:cubicBezTo>
                    <a:pt x="1669" y="706"/>
                    <a:pt x="1666" y="706"/>
                    <a:pt x="1663" y="708"/>
                  </a:cubicBezTo>
                  <a:cubicBezTo>
                    <a:pt x="1657" y="711"/>
                    <a:pt x="1653" y="717"/>
                    <a:pt x="1652" y="723"/>
                  </a:cubicBezTo>
                  <a:cubicBezTo>
                    <a:pt x="1651" y="729"/>
                    <a:pt x="1653" y="734"/>
                    <a:pt x="1656" y="738"/>
                  </a:cubicBezTo>
                  <a:cubicBezTo>
                    <a:pt x="1656" y="738"/>
                    <a:pt x="1656" y="738"/>
                    <a:pt x="1657" y="738"/>
                  </a:cubicBezTo>
                  <a:cubicBezTo>
                    <a:pt x="1658" y="739"/>
                    <a:pt x="1659" y="740"/>
                    <a:pt x="1660" y="740"/>
                  </a:cubicBezTo>
                  <a:cubicBezTo>
                    <a:pt x="1651" y="739"/>
                    <a:pt x="1641" y="738"/>
                    <a:pt x="1631" y="739"/>
                  </a:cubicBezTo>
                  <a:cubicBezTo>
                    <a:pt x="1636" y="729"/>
                    <a:pt x="1640" y="720"/>
                    <a:pt x="1643" y="711"/>
                  </a:cubicBezTo>
                  <a:cubicBezTo>
                    <a:pt x="1649" y="695"/>
                    <a:pt x="1654" y="681"/>
                    <a:pt x="1663" y="675"/>
                  </a:cubicBezTo>
                  <a:cubicBezTo>
                    <a:pt x="1667" y="672"/>
                    <a:pt x="1672" y="671"/>
                    <a:pt x="1676" y="672"/>
                  </a:cubicBezTo>
                  <a:cubicBezTo>
                    <a:pt x="1670" y="673"/>
                    <a:pt x="1666" y="675"/>
                    <a:pt x="1663" y="680"/>
                  </a:cubicBezTo>
                  <a:cubicBezTo>
                    <a:pt x="1659" y="687"/>
                    <a:pt x="1661" y="695"/>
                    <a:pt x="1666" y="701"/>
                  </a:cubicBezTo>
                  <a:close/>
                  <a:moveTo>
                    <a:pt x="1682" y="724"/>
                  </a:moveTo>
                  <a:cubicBezTo>
                    <a:pt x="1680" y="719"/>
                    <a:pt x="1675" y="716"/>
                    <a:pt x="1669" y="717"/>
                  </a:cubicBezTo>
                  <a:cubicBezTo>
                    <a:pt x="1668" y="717"/>
                    <a:pt x="1667" y="718"/>
                    <a:pt x="1667" y="719"/>
                  </a:cubicBezTo>
                  <a:cubicBezTo>
                    <a:pt x="1668" y="720"/>
                    <a:pt x="1669" y="721"/>
                    <a:pt x="1670" y="720"/>
                  </a:cubicBezTo>
                  <a:cubicBezTo>
                    <a:pt x="1674" y="720"/>
                    <a:pt x="1677" y="723"/>
                    <a:pt x="1678" y="726"/>
                  </a:cubicBezTo>
                  <a:cubicBezTo>
                    <a:pt x="1679" y="729"/>
                    <a:pt x="1679" y="734"/>
                    <a:pt x="1674" y="737"/>
                  </a:cubicBezTo>
                  <a:cubicBezTo>
                    <a:pt x="1669" y="740"/>
                    <a:pt x="1663" y="738"/>
                    <a:pt x="1659" y="735"/>
                  </a:cubicBezTo>
                  <a:cubicBezTo>
                    <a:pt x="1657" y="732"/>
                    <a:pt x="1655" y="728"/>
                    <a:pt x="1656" y="724"/>
                  </a:cubicBezTo>
                  <a:cubicBezTo>
                    <a:pt x="1657" y="718"/>
                    <a:pt x="1660" y="714"/>
                    <a:pt x="1665" y="711"/>
                  </a:cubicBezTo>
                  <a:cubicBezTo>
                    <a:pt x="1672" y="708"/>
                    <a:pt x="1680" y="708"/>
                    <a:pt x="1686" y="713"/>
                  </a:cubicBezTo>
                  <a:cubicBezTo>
                    <a:pt x="1693" y="718"/>
                    <a:pt x="1695" y="727"/>
                    <a:pt x="1693" y="735"/>
                  </a:cubicBezTo>
                  <a:cubicBezTo>
                    <a:pt x="1690" y="739"/>
                    <a:pt x="1688" y="743"/>
                    <a:pt x="1686" y="747"/>
                  </a:cubicBezTo>
                  <a:cubicBezTo>
                    <a:pt x="1681" y="745"/>
                    <a:pt x="1676" y="743"/>
                    <a:pt x="1670" y="742"/>
                  </a:cubicBezTo>
                  <a:cubicBezTo>
                    <a:pt x="1673" y="742"/>
                    <a:pt x="1675" y="741"/>
                    <a:pt x="1677" y="740"/>
                  </a:cubicBezTo>
                  <a:cubicBezTo>
                    <a:pt x="1682" y="736"/>
                    <a:pt x="1684" y="730"/>
                    <a:pt x="1682" y="724"/>
                  </a:cubicBezTo>
                  <a:close/>
                  <a:moveTo>
                    <a:pt x="1698" y="756"/>
                  </a:moveTo>
                  <a:cubicBezTo>
                    <a:pt x="1719" y="768"/>
                    <a:pt x="1732" y="788"/>
                    <a:pt x="1730" y="807"/>
                  </a:cubicBezTo>
                  <a:cubicBezTo>
                    <a:pt x="1729" y="822"/>
                    <a:pt x="1720" y="828"/>
                    <a:pt x="1712" y="829"/>
                  </a:cubicBezTo>
                  <a:cubicBezTo>
                    <a:pt x="1704" y="829"/>
                    <a:pt x="1697" y="825"/>
                    <a:pt x="1695" y="817"/>
                  </a:cubicBezTo>
                  <a:cubicBezTo>
                    <a:pt x="1693" y="811"/>
                    <a:pt x="1696" y="805"/>
                    <a:pt x="1701" y="802"/>
                  </a:cubicBezTo>
                  <a:cubicBezTo>
                    <a:pt x="1705" y="799"/>
                    <a:pt x="1712" y="798"/>
                    <a:pt x="1718" y="804"/>
                  </a:cubicBezTo>
                  <a:cubicBezTo>
                    <a:pt x="1719" y="805"/>
                    <a:pt x="1719" y="805"/>
                    <a:pt x="1720" y="804"/>
                  </a:cubicBezTo>
                  <a:cubicBezTo>
                    <a:pt x="1721" y="804"/>
                    <a:pt x="1721" y="803"/>
                    <a:pt x="1721" y="802"/>
                  </a:cubicBezTo>
                  <a:cubicBezTo>
                    <a:pt x="1719" y="793"/>
                    <a:pt x="1711" y="788"/>
                    <a:pt x="1700" y="790"/>
                  </a:cubicBezTo>
                  <a:cubicBezTo>
                    <a:pt x="1689" y="791"/>
                    <a:pt x="1677" y="801"/>
                    <a:pt x="1664" y="812"/>
                  </a:cubicBezTo>
                  <a:cubicBezTo>
                    <a:pt x="1647" y="826"/>
                    <a:pt x="1628" y="841"/>
                    <a:pt x="1603" y="848"/>
                  </a:cubicBezTo>
                  <a:cubicBezTo>
                    <a:pt x="1601" y="846"/>
                    <a:pt x="1598" y="844"/>
                    <a:pt x="1596" y="842"/>
                  </a:cubicBezTo>
                  <a:cubicBezTo>
                    <a:pt x="1622" y="836"/>
                    <a:pt x="1642" y="821"/>
                    <a:pt x="1659" y="807"/>
                  </a:cubicBezTo>
                  <a:cubicBezTo>
                    <a:pt x="1681" y="790"/>
                    <a:pt x="1698" y="776"/>
                    <a:pt x="1719" y="791"/>
                  </a:cubicBezTo>
                  <a:cubicBezTo>
                    <a:pt x="1720" y="792"/>
                    <a:pt x="1721" y="792"/>
                    <a:pt x="1721" y="791"/>
                  </a:cubicBezTo>
                  <a:cubicBezTo>
                    <a:pt x="1722" y="790"/>
                    <a:pt x="1722" y="789"/>
                    <a:pt x="1722" y="789"/>
                  </a:cubicBezTo>
                  <a:cubicBezTo>
                    <a:pt x="1706" y="758"/>
                    <a:pt x="1670" y="744"/>
                    <a:pt x="1626" y="749"/>
                  </a:cubicBezTo>
                  <a:cubicBezTo>
                    <a:pt x="1627" y="747"/>
                    <a:pt x="1628" y="745"/>
                    <a:pt x="1629" y="743"/>
                  </a:cubicBezTo>
                  <a:cubicBezTo>
                    <a:pt x="1655" y="741"/>
                    <a:pt x="1679" y="746"/>
                    <a:pt x="1698" y="756"/>
                  </a:cubicBezTo>
                  <a:close/>
                  <a:moveTo>
                    <a:pt x="1891" y="758"/>
                  </a:moveTo>
                  <a:cubicBezTo>
                    <a:pt x="1891" y="758"/>
                    <a:pt x="1891" y="758"/>
                    <a:pt x="1891" y="758"/>
                  </a:cubicBezTo>
                  <a:cubicBezTo>
                    <a:pt x="1891" y="758"/>
                    <a:pt x="1891" y="758"/>
                    <a:pt x="1891" y="758"/>
                  </a:cubicBezTo>
                  <a:cubicBezTo>
                    <a:pt x="1892" y="761"/>
                    <a:pt x="1892" y="767"/>
                    <a:pt x="1891" y="775"/>
                  </a:cubicBezTo>
                  <a:cubicBezTo>
                    <a:pt x="1886" y="771"/>
                    <a:pt x="1881" y="768"/>
                    <a:pt x="1875" y="765"/>
                  </a:cubicBezTo>
                  <a:cubicBezTo>
                    <a:pt x="1877" y="758"/>
                    <a:pt x="1878" y="752"/>
                    <a:pt x="1879" y="746"/>
                  </a:cubicBezTo>
                  <a:cubicBezTo>
                    <a:pt x="1885" y="751"/>
                    <a:pt x="1889" y="755"/>
                    <a:pt x="1891" y="758"/>
                  </a:cubicBezTo>
                  <a:close/>
                  <a:moveTo>
                    <a:pt x="1778" y="934"/>
                  </a:moveTo>
                  <a:cubicBezTo>
                    <a:pt x="1777" y="942"/>
                    <a:pt x="1772" y="949"/>
                    <a:pt x="1764" y="951"/>
                  </a:cubicBezTo>
                  <a:cubicBezTo>
                    <a:pt x="1759" y="953"/>
                    <a:pt x="1753" y="952"/>
                    <a:pt x="1749" y="948"/>
                  </a:cubicBezTo>
                  <a:cubicBezTo>
                    <a:pt x="1745" y="946"/>
                    <a:pt x="1743" y="942"/>
                    <a:pt x="1743" y="938"/>
                  </a:cubicBezTo>
                  <a:cubicBezTo>
                    <a:pt x="1743" y="933"/>
                    <a:pt x="1747" y="928"/>
                    <a:pt x="1753" y="926"/>
                  </a:cubicBezTo>
                  <a:cubicBezTo>
                    <a:pt x="1758" y="925"/>
                    <a:pt x="1762" y="928"/>
                    <a:pt x="1763" y="931"/>
                  </a:cubicBezTo>
                  <a:cubicBezTo>
                    <a:pt x="1765" y="934"/>
                    <a:pt x="1765" y="938"/>
                    <a:pt x="1761" y="941"/>
                  </a:cubicBezTo>
                  <a:cubicBezTo>
                    <a:pt x="1760" y="942"/>
                    <a:pt x="1760" y="943"/>
                    <a:pt x="1761" y="944"/>
                  </a:cubicBezTo>
                  <a:cubicBezTo>
                    <a:pt x="1761" y="945"/>
                    <a:pt x="1763" y="945"/>
                    <a:pt x="1763" y="944"/>
                  </a:cubicBezTo>
                  <a:cubicBezTo>
                    <a:pt x="1768" y="941"/>
                    <a:pt x="1769" y="935"/>
                    <a:pt x="1767" y="930"/>
                  </a:cubicBezTo>
                  <a:cubicBezTo>
                    <a:pt x="1764" y="924"/>
                    <a:pt x="1758" y="921"/>
                    <a:pt x="1752" y="922"/>
                  </a:cubicBezTo>
                  <a:cubicBezTo>
                    <a:pt x="1750" y="923"/>
                    <a:pt x="1748" y="924"/>
                    <a:pt x="1746" y="925"/>
                  </a:cubicBezTo>
                  <a:cubicBezTo>
                    <a:pt x="1749" y="921"/>
                    <a:pt x="1752" y="916"/>
                    <a:pt x="1754" y="911"/>
                  </a:cubicBezTo>
                  <a:cubicBezTo>
                    <a:pt x="1758" y="912"/>
                    <a:pt x="1763" y="913"/>
                    <a:pt x="1767" y="914"/>
                  </a:cubicBezTo>
                  <a:cubicBezTo>
                    <a:pt x="1775" y="919"/>
                    <a:pt x="1779" y="926"/>
                    <a:pt x="1778" y="934"/>
                  </a:cubicBezTo>
                  <a:close/>
                  <a:moveTo>
                    <a:pt x="1774" y="915"/>
                  </a:moveTo>
                  <a:cubicBezTo>
                    <a:pt x="1780" y="915"/>
                    <a:pt x="1786" y="915"/>
                    <a:pt x="1791" y="914"/>
                  </a:cubicBezTo>
                  <a:cubicBezTo>
                    <a:pt x="1790" y="918"/>
                    <a:pt x="1787" y="923"/>
                    <a:pt x="1781" y="925"/>
                  </a:cubicBezTo>
                  <a:cubicBezTo>
                    <a:pt x="1780" y="921"/>
                    <a:pt x="1777" y="918"/>
                    <a:pt x="1774" y="915"/>
                  </a:cubicBezTo>
                  <a:close/>
                  <a:moveTo>
                    <a:pt x="1906" y="1063"/>
                  </a:moveTo>
                  <a:cubicBezTo>
                    <a:pt x="1916" y="1068"/>
                    <a:pt x="1921" y="1078"/>
                    <a:pt x="1921" y="1090"/>
                  </a:cubicBezTo>
                  <a:cubicBezTo>
                    <a:pt x="1921" y="1102"/>
                    <a:pt x="1916" y="1111"/>
                    <a:pt x="1906" y="1117"/>
                  </a:cubicBezTo>
                  <a:cubicBezTo>
                    <a:pt x="1905" y="1117"/>
                    <a:pt x="1905" y="1119"/>
                    <a:pt x="1905" y="1120"/>
                  </a:cubicBezTo>
                  <a:cubicBezTo>
                    <a:pt x="1910" y="1129"/>
                    <a:pt x="1910" y="1140"/>
                    <a:pt x="1905" y="1150"/>
                  </a:cubicBezTo>
                  <a:cubicBezTo>
                    <a:pt x="1900" y="1158"/>
                    <a:pt x="1893" y="1164"/>
                    <a:pt x="1884" y="1165"/>
                  </a:cubicBezTo>
                  <a:cubicBezTo>
                    <a:pt x="1883" y="1165"/>
                    <a:pt x="1883" y="1166"/>
                    <a:pt x="1883" y="1167"/>
                  </a:cubicBezTo>
                  <a:cubicBezTo>
                    <a:pt x="1883" y="1179"/>
                    <a:pt x="1878" y="1190"/>
                    <a:pt x="1868" y="1198"/>
                  </a:cubicBezTo>
                  <a:cubicBezTo>
                    <a:pt x="1856" y="1207"/>
                    <a:pt x="1838" y="1209"/>
                    <a:pt x="1819" y="1204"/>
                  </a:cubicBezTo>
                  <a:cubicBezTo>
                    <a:pt x="1818" y="1202"/>
                    <a:pt x="1818" y="1200"/>
                    <a:pt x="1818" y="1198"/>
                  </a:cubicBezTo>
                  <a:cubicBezTo>
                    <a:pt x="1845" y="1203"/>
                    <a:pt x="1858" y="1193"/>
                    <a:pt x="1864" y="1186"/>
                  </a:cubicBezTo>
                  <a:cubicBezTo>
                    <a:pt x="1871" y="1178"/>
                    <a:pt x="1873" y="1167"/>
                    <a:pt x="1870" y="1157"/>
                  </a:cubicBezTo>
                  <a:cubicBezTo>
                    <a:pt x="1881" y="1156"/>
                    <a:pt x="1888" y="1148"/>
                    <a:pt x="1890" y="1140"/>
                  </a:cubicBezTo>
                  <a:cubicBezTo>
                    <a:pt x="1893" y="1131"/>
                    <a:pt x="1891" y="1121"/>
                    <a:pt x="1885" y="1115"/>
                  </a:cubicBezTo>
                  <a:cubicBezTo>
                    <a:pt x="1897" y="1110"/>
                    <a:pt x="1901" y="1099"/>
                    <a:pt x="1901" y="1090"/>
                  </a:cubicBezTo>
                  <a:cubicBezTo>
                    <a:pt x="1901" y="1090"/>
                    <a:pt x="1901" y="1090"/>
                    <a:pt x="1901" y="1090"/>
                  </a:cubicBezTo>
                  <a:cubicBezTo>
                    <a:pt x="1901" y="1090"/>
                    <a:pt x="1901" y="1090"/>
                    <a:pt x="1901" y="1090"/>
                  </a:cubicBezTo>
                  <a:cubicBezTo>
                    <a:pt x="1901" y="1081"/>
                    <a:pt x="1897" y="1069"/>
                    <a:pt x="1885" y="1064"/>
                  </a:cubicBezTo>
                  <a:cubicBezTo>
                    <a:pt x="1891" y="1058"/>
                    <a:pt x="1893" y="1049"/>
                    <a:pt x="1890" y="1039"/>
                  </a:cubicBezTo>
                  <a:cubicBezTo>
                    <a:pt x="1888" y="1032"/>
                    <a:pt x="1881" y="1023"/>
                    <a:pt x="1870" y="1022"/>
                  </a:cubicBezTo>
                  <a:cubicBezTo>
                    <a:pt x="1873" y="1012"/>
                    <a:pt x="1871" y="1001"/>
                    <a:pt x="1864" y="993"/>
                  </a:cubicBezTo>
                  <a:cubicBezTo>
                    <a:pt x="1858" y="987"/>
                    <a:pt x="1845" y="977"/>
                    <a:pt x="1818" y="982"/>
                  </a:cubicBezTo>
                  <a:cubicBezTo>
                    <a:pt x="1818" y="980"/>
                    <a:pt x="1818" y="978"/>
                    <a:pt x="1819" y="976"/>
                  </a:cubicBezTo>
                  <a:cubicBezTo>
                    <a:pt x="1838" y="970"/>
                    <a:pt x="1856" y="972"/>
                    <a:pt x="1868" y="982"/>
                  </a:cubicBezTo>
                  <a:cubicBezTo>
                    <a:pt x="1878" y="989"/>
                    <a:pt x="1883" y="1001"/>
                    <a:pt x="1883" y="1013"/>
                  </a:cubicBezTo>
                  <a:cubicBezTo>
                    <a:pt x="1883" y="1014"/>
                    <a:pt x="1883" y="1014"/>
                    <a:pt x="1884" y="1015"/>
                  </a:cubicBezTo>
                  <a:cubicBezTo>
                    <a:pt x="1893" y="1016"/>
                    <a:pt x="1900" y="1021"/>
                    <a:pt x="1905" y="1030"/>
                  </a:cubicBezTo>
                  <a:cubicBezTo>
                    <a:pt x="1910" y="1039"/>
                    <a:pt x="1910" y="1051"/>
                    <a:pt x="1905" y="1060"/>
                  </a:cubicBezTo>
                  <a:cubicBezTo>
                    <a:pt x="1905" y="1061"/>
                    <a:pt x="1905" y="1062"/>
                    <a:pt x="1906" y="1063"/>
                  </a:cubicBezTo>
                  <a:close/>
                  <a:moveTo>
                    <a:pt x="1861" y="996"/>
                  </a:moveTo>
                  <a:cubicBezTo>
                    <a:pt x="1867" y="1003"/>
                    <a:pt x="1869" y="1014"/>
                    <a:pt x="1865" y="1023"/>
                  </a:cubicBezTo>
                  <a:cubicBezTo>
                    <a:pt x="1865" y="1024"/>
                    <a:pt x="1865" y="1025"/>
                    <a:pt x="1866" y="1025"/>
                  </a:cubicBezTo>
                  <a:cubicBezTo>
                    <a:pt x="1866" y="1026"/>
                    <a:pt x="1866" y="1026"/>
                    <a:pt x="1867" y="1026"/>
                  </a:cubicBezTo>
                  <a:cubicBezTo>
                    <a:pt x="1878" y="1026"/>
                    <a:pt x="1884" y="1034"/>
                    <a:pt x="1887" y="1041"/>
                  </a:cubicBezTo>
                  <a:cubicBezTo>
                    <a:pt x="1889" y="1048"/>
                    <a:pt x="1888" y="1058"/>
                    <a:pt x="1880" y="1063"/>
                  </a:cubicBezTo>
                  <a:cubicBezTo>
                    <a:pt x="1880" y="1064"/>
                    <a:pt x="1879" y="1065"/>
                    <a:pt x="1880" y="1065"/>
                  </a:cubicBezTo>
                  <a:cubicBezTo>
                    <a:pt x="1880" y="1066"/>
                    <a:pt x="1880" y="1067"/>
                    <a:pt x="1881" y="1067"/>
                  </a:cubicBezTo>
                  <a:cubicBezTo>
                    <a:pt x="1897" y="1071"/>
                    <a:pt x="1897" y="1087"/>
                    <a:pt x="1897" y="1090"/>
                  </a:cubicBezTo>
                  <a:cubicBezTo>
                    <a:pt x="1897" y="1090"/>
                    <a:pt x="1897" y="1090"/>
                    <a:pt x="1897" y="1090"/>
                  </a:cubicBezTo>
                  <a:cubicBezTo>
                    <a:pt x="1897" y="1090"/>
                    <a:pt x="1897" y="1090"/>
                    <a:pt x="1897" y="1090"/>
                  </a:cubicBezTo>
                  <a:cubicBezTo>
                    <a:pt x="1897" y="1093"/>
                    <a:pt x="1897" y="1108"/>
                    <a:pt x="1881" y="1113"/>
                  </a:cubicBezTo>
                  <a:cubicBezTo>
                    <a:pt x="1880" y="1113"/>
                    <a:pt x="1880" y="1113"/>
                    <a:pt x="1880" y="1114"/>
                  </a:cubicBezTo>
                  <a:cubicBezTo>
                    <a:pt x="1879" y="1115"/>
                    <a:pt x="1880" y="1116"/>
                    <a:pt x="1880" y="1116"/>
                  </a:cubicBezTo>
                  <a:cubicBezTo>
                    <a:pt x="1888" y="1122"/>
                    <a:pt x="1889" y="1131"/>
                    <a:pt x="1887" y="1139"/>
                  </a:cubicBezTo>
                  <a:cubicBezTo>
                    <a:pt x="1884" y="1146"/>
                    <a:pt x="1878" y="1154"/>
                    <a:pt x="1867" y="1154"/>
                  </a:cubicBezTo>
                  <a:cubicBezTo>
                    <a:pt x="1866" y="1154"/>
                    <a:pt x="1866" y="1154"/>
                    <a:pt x="1866" y="1154"/>
                  </a:cubicBezTo>
                  <a:cubicBezTo>
                    <a:pt x="1865" y="1155"/>
                    <a:pt x="1865" y="1156"/>
                    <a:pt x="1865" y="1156"/>
                  </a:cubicBezTo>
                  <a:cubicBezTo>
                    <a:pt x="1869" y="1166"/>
                    <a:pt x="1867" y="1176"/>
                    <a:pt x="1861" y="1184"/>
                  </a:cubicBezTo>
                  <a:cubicBezTo>
                    <a:pt x="1856" y="1190"/>
                    <a:pt x="1843" y="1199"/>
                    <a:pt x="1817" y="1193"/>
                  </a:cubicBezTo>
                  <a:cubicBezTo>
                    <a:pt x="1814" y="1182"/>
                    <a:pt x="1807" y="1171"/>
                    <a:pt x="1798" y="1162"/>
                  </a:cubicBezTo>
                  <a:cubicBezTo>
                    <a:pt x="1797" y="1162"/>
                    <a:pt x="1797" y="1161"/>
                    <a:pt x="1796" y="1161"/>
                  </a:cubicBezTo>
                  <a:cubicBezTo>
                    <a:pt x="1813" y="1169"/>
                    <a:pt x="1837" y="1178"/>
                    <a:pt x="1846" y="1175"/>
                  </a:cubicBezTo>
                  <a:cubicBezTo>
                    <a:pt x="1848" y="1174"/>
                    <a:pt x="1850" y="1173"/>
                    <a:pt x="1851" y="1172"/>
                  </a:cubicBezTo>
                  <a:cubicBezTo>
                    <a:pt x="1852" y="1169"/>
                    <a:pt x="1852" y="1167"/>
                    <a:pt x="1851" y="1165"/>
                  </a:cubicBezTo>
                  <a:cubicBezTo>
                    <a:pt x="1847" y="1154"/>
                    <a:pt x="1822" y="1141"/>
                    <a:pt x="1798" y="1131"/>
                  </a:cubicBezTo>
                  <a:cubicBezTo>
                    <a:pt x="1824" y="1138"/>
                    <a:pt x="1853" y="1143"/>
                    <a:pt x="1864" y="1137"/>
                  </a:cubicBezTo>
                  <a:cubicBezTo>
                    <a:pt x="1867" y="1136"/>
                    <a:pt x="1868" y="1134"/>
                    <a:pt x="1869" y="1132"/>
                  </a:cubicBezTo>
                  <a:cubicBezTo>
                    <a:pt x="1870" y="1130"/>
                    <a:pt x="1869" y="1127"/>
                    <a:pt x="1868" y="1125"/>
                  </a:cubicBezTo>
                  <a:cubicBezTo>
                    <a:pt x="1861" y="1116"/>
                    <a:pt x="1836" y="1110"/>
                    <a:pt x="1810" y="1105"/>
                  </a:cubicBezTo>
                  <a:cubicBezTo>
                    <a:pt x="1837" y="1106"/>
                    <a:pt x="1866" y="1104"/>
                    <a:pt x="1875" y="1096"/>
                  </a:cubicBezTo>
                  <a:cubicBezTo>
                    <a:pt x="1877" y="1094"/>
                    <a:pt x="1878" y="1092"/>
                    <a:pt x="1878" y="1090"/>
                  </a:cubicBezTo>
                  <a:cubicBezTo>
                    <a:pt x="1878" y="1087"/>
                    <a:pt x="1877" y="1085"/>
                    <a:pt x="1875" y="1083"/>
                  </a:cubicBezTo>
                  <a:cubicBezTo>
                    <a:pt x="1866" y="1075"/>
                    <a:pt x="1837" y="1074"/>
                    <a:pt x="1810" y="1074"/>
                  </a:cubicBezTo>
                  <a:cubicBezTo>
                    <a:pt x="1836" y="1070"/>
                    <a:pt x="1861" y="1063"/>
                    <a:pt x="1868" y="1054"/>
                  </a:cubicBezTo>
                  <a:cubicBezTo>
                    <a:pt x="1869" y="1052"/>
                    <a:pt x="1870" y="1050"/>
                    <a:pt x="1869" y="1047"/>
                  </a:cubicBezTo>
                  <a:cubicBezTo>
                    <a:pt x="1868" y="1045"/>
                    <a:pt x="1867" y="1043"/>
                    <a:pt x="1864" y="1042"/>
                  </a:cubicBezTo>
                  <a:cubicBezTo>
                    <a:pt x="1853" y="1036"/>
                    <a:pt x="1824" y="1042"/>
                    <a:pt x="1798" y="1048"/>
                  </a:cubicBezTo>
                  <a:cubicBezTo>
                    <a:pt x="1822" y="1038"/>
                    <a:pt x="1847" y="1025"/>
                    <a:pt x="1851" y="1015"/>
                  </a:cubicBezTo>
                  <a:cubicBezTo>
                    <a:pt x="1852" y="1012"/>
                    <a:pt x="1852" y="1010"/>
                    <a:pt x="1851" y="1008"/>
                  </a:cubicBezTo>
                  <a:cubicBezTo>
                    <a:pt x="1850" y="1006"/>
                    <a:pt x="1848" y="1005"/>
                    <a:pt x="1846" y="1004"/>
                  </a:cubicBezTo>
                  <a:cubicBezTo>
                    <a:pt x="1837" y="1001"/>
                    <a:pt x="1813" y="1011"/>
                    <a:pt x="1796" y="1019"/>
                  </a:cubicBezTo>
                  <a:cubicBezTo>
                    <a:pt x="1797" y="1018"/>
                    <a:pt x="1797" y="1018"/>
                    <a:pt x="1798" y="1017"/>
                  </a:cubicBezTo>
                  <a:cubicBezTo>
                    <a:pt x="1807" y="1008"/>
                    <a:pt x="1814" y="997"/>
                    <a:pt x="1817" y="986"/>
                  </a:cubicBezTo>
                  <a:cubicBezTo>
                    <a:pt x="1843" y="981"/>
                    <a:pt x="1856" y="990"/>
                    <a:pt x="1861" y="996"/>
                  </a:cubicBezTo>
                  <a:close/>
                  <a:moveTo>
                    <a:pt x="1773" y="1229"/>
                  </a:moveTo>
                  <a:cubicBezTo>
                    <a:pt x="1771" y="1227"/>
                    <a:pt x="1768" y="1226"/>
                    <a:pt x="1765" y="1225"/>
                  </a:cubicBezTo>
                  <a:cubicBezTo>
                    <a:pt x="1759" y="1223"/>
                    <a:pt x="1752" y="1224"/>
                    <a:pt x="1747" y="1228"/>
                  </a:cubicBezTo>
                  <a:cubicBezTo>
                    <a:pt x="1742" y="1231"/>
                    <a:pt x="1740" y="1236"/>
                    <a:pt x="1739" y="1241"/>
                  </a:cubicBezTo>
                  <a:cubicBezTo>
                    <a:pt x="1740" y="1241"/>
                    <a:pt x="1740" y="1241"/>
                    <a:pt x="1740" y="1241"/>
                  </a:cubicBezTo>
                  <a:cubicBezTo>
                    <a:pt x="1740" y="1243"/>
                    <a:pt x="1740" y="1244"/>
                    <a:pt x="1740" y="1246"/>
                  </a:cubicBezTo>
                  <a:cubicBezTo>
                    <a:pt x="1735" y="1238"/>
                    <a:pt x="1728" y="1231"/>
                    <a:pt x="1721" y="1224"/>
                  </a:cubicBezTo>
                  <a:cubicBezTo>
                    <a:pt x="1731" y="1221"/>
                    <a:pt x="1740" y="1217"/>
                    <a:pt x="1749" y="1213"/>
                  </a:cubicBezTo>
                  <a:cubicBezTo>
                    <a:pt x="1764" y="1206"/>
                    <a:pt x="1778" y="1200"/>
                    <a:pt x="1788" y="1201"/>
                  </a:cubicBezTo>
                  <a:cubicBezTo>
                    <a:pt x="1793" y="1202"/>
                    <a:pt x="1797" y="1205"/>
                    <a:pt x="1800" y="1208"/>
                  </a:cubicBezTo>
                  <a:cubicBezTo>
                    <a:pt x="1795" y="1205"/>
                    <a:pt x="1790" y="1204"/>
                    <a:pt x="1785" y="1205"/>
                  </a:cubicBezTo>
                  <a:cubicBezTo>
                    <a:pt x="1777" y="1207"/>
                    <a:pt x="1772" y="1214"/>
                    <a:pt x="1772" y="1223"/>
                  </a:cubicBezTo>
                  <a:cubicBezTo>
                    <a:pt x="1772" y="1225"/>
                    <a:pt x="1773" y="1227"/>
                    <a:pt x="1773" y="1229"/>
                  </a:cubicBezTo>
                  <a:close/>
                  <a:moveTo>
                    <a:pt x="1776" y="1223"/>
                  </a:moveTo>
                  <a:cubicBezTo>
                    <a:pt x="1776" y="1216"/>
                    <a:pt x="1780" y="1211"/>
                    <a:pt x="1786" y="1209"/>
                  </a:cubicBezTo>
                  <a:cubicBezTo>
                    <a:pt x="1790" y="1208"/>
                    <a:pt x="1797" y="1209"/>
                    <a:pt x="1802" y="1216"/>
                  </a:cubicBezTo>
                  <a:cubicBezTo>
                    <a:pt x="1802" y="1217"/>
                    <a:pt x="1803" y="1217"/>
                    <a:pt x="1804" y="1217"/>
                  </a:cubicBezTo>
                  <a:cubicBezTo>
                    <a:pt x="1805" y="1217"/>
                    <a:pt x="1805" y="1216"/>
                    <a:pt x="1805" y="1215"/>
                  </a:cubicBezTo>
                  <a:cubicBezTo>
                    <a:pt x="1805" y="1206"/>
                    <a:pt x="1799" y="1199"/>
                    <a:pt x="1789" y="1198"/>
                  </a:cubicBezTo>
                  <a:cubicBezTo>
                    <a:pt x="1777" y="1196"/>
                    <a:pt x="1763" y="1202"/>
                    <a:pt x="1747" y="1209"/>
                  </a:cubicBezTo>
                  <a:cubicBezTo>
                    <a:pt x="1716" y="1223"/>
                    <a:pt x="1678" y="1240"/>
                    <a:pt x="1633" y="1216"/>
                  </a:cubicBezTo>
                  <a:cubicBezTo>
                    <a:pt x="1633" y="1215"/>
                    <a:pt x="1633" y="1214"/>
                    <a:pt x="1633" y="1214"/>
                  </a:cubicBezTo>
                  <a:cubicBezTo>
                    <a:pt x="1633" y="1212"/>
                    <a:pt x="1633" y="1211"/>
                    <a:pt x="1633" y="1210"/>
                  </a:cubicBezTo>
                  <a:cubicBezTo>
                    <a:pt x="1677" y="1231"/>
                    <a:pt x="1714" y="1216"/>
                    <a:pt x="1744" y="1203"/>
                  </a:cubicBezTo>
                  <a:cubicBezTo>
                    <a:pt x="1770" y="1193"/>
                    <a:pt x="1790" y="1184"/>
                    <a:pt x="1806" y="1204"/>
                  </a:cubicBezTo>
                  <a:cubicBezTo>
                    <a:pt x="1806" y="1205"/>
                    <a:pt x="1807" y="1205"/>
                    <a:pt x="1808" y="1204"/>
                  </a:cubicBezTo>
                  <a:cubicBezTo>
                    <a:pt x="1809" y="1204"/>
                    <a:pt x="1810" y="1203"/>
                    <a:pt x="1809" y="1202"/>
                  </a:cubicBezTo>
                  <a:cubicBezTo>
                    <a:pt x="1804" y="1177"/>
                    <a:pt x="1786" y="1158"/>
                    <a:pt x="1758" y="1147"/>
                  </a:cubicBezTo>
                  <a:cubicBezTo>
                    <a:pt x="1718" y="1131"/>
                    <a:pt x="1665" y="1134"/>
                    <a:pt x="1630" y="1153"/>
                  </a:cubicBezTo>
                  <a:cubicBezTo>
                    <a:pt x="1630" y="1152"/>
                    <a:pt x="1631" y="1150"/>
                    <a:pt x="1632" y="1148"/>
                  </a:cubicBezTo>
                  <a:cubicBezTo>
                    <a:pt x="1686" y="1116"/>
                    <a:pt x="1760" y="1131"/>
                    <a:pt x="1795" y="1165"/>
                  </a:cubicBezTo>
                  <a:cubicBezTo>
                    <a:pt x="1812" y="1182"/>
                    <a:pt x="1819" y="1205"/>
                    <a:pt x="1812" y="1223"/>
                  </a:cubicBezTo>
                  <a:cubicBezTo>
                    <a:pt x="1807" y="1237"/>
                    <a:pt x="1797" y="1240"/>
                    <a:pt x="1789" y="1238"/>
                  </a:cubicBezTo>
                  <a:cubicBezTo>
                    <a:pt x="1783" y="1237"/>
                    <a:pt x="1776" y="1232"/>
                    <a:pt x="1776" y="1223"/>
                  </a:cubicBezTo>
                  <a:cubicBezTo>
                    <a:pt x="1776" y="1223"/>
                    <a:pt x="1776" y="1223"/>
                    <a:pt x="1776" y="1223"/>
                  </a:cubicBezTo>
                  <a:close/>
                  <a:moveTo>
                    <a:pt x="1741" y="1286"/>
                  </a:moveTo>
                  <a:cubicBezTo>
                    <a:pt x="1740" y="1283"/>
                    <a:pt x="1738" y="1280"/>
                    <a:pt x="1736" y="1278"/>
                  </a:cubicBezTo>
                  <a:cubicBezTo>
                    <a:pt x="1745" y="1280"/>
                    <a:pt x="1745" y="1280"/>
                    <a:pt x="1745" y="1280"/>
                  </a:cubicBezTo>
                  <a:cubicBezTo>
                    <a:pt x="1746" y="1283"/>
                    <a:pt x="1747" y="1286"/>
                    <a:pt x="1747" y="1289"/>
                  </a:cubicBezTo>
                  <a:lnTo>
                    <a:pt x="1741" y="1286"/>
                  </a:lnTo>
                  <a:close/>
                  <a:moveTo>
                    <a:pt x="1748" y="1293"/>
                  </a:moveTo>
                  <a:cubicBezTo>
                    <a:pt x="1749" y="1298"/>
                    <a:pt x="1749" y="1302"/>
                    <a:pt x="1749" y="1306"/>
                  </a:cubicBezTo>
                  <a:cubicBezTo>
                    <a:pt x="1748" y="1301"/>
                    <a:pt x="1746" y="1296"/>
                    <a:pt x="1744" y="1291"/>
                  </a:cubicBezTo>
                  <a:lnTo>
                    <a:pt x="1748" y="1293"/>
                  </a:lnTo>
                  <a:close/>
                  <a:moveTo>
                    <a:pt x="1664" y="1246"/>
                  </a:moveTo>
                  <a:cubicBezTo>
                    <a:pt x="1654" y="1242"/>
                    <a:pt x="1643" y="1238"/>
                    <a:pt x="1633" y="1234"/>
                  </a:cubicBezTo>
                  <a:cubicBezTo>
                    <a:pt x="1633" y="1232"/>
                    <a:pt x="1633" y="1231"/>
                    <a:pt x="1633" y="1229"/>
                  </a:cubicBezTo>
                  <a:cubicBezTo>
                    <a:pt x="1641" y="1232"/>
                    <a:pt x="1649" y="1235"/>
                    <a:pt x="1657" y="1238"/>
                  </a:cubicBezTo>
                  <a:cubicBezTo>
                    <a:pt x="1692" y="1251"/>
                    <a:pt x="1726" y="1264"/>
                    <a:pt x="1740" y="1291"/>
                  </a:cubicBezTo>
                  <a:cubicBezTo>
                    <a:pt x="1724" y="1268"/>
                    <a:pt x="1695" y="1257"/>
                    <a:pt x="1664" y="1246"/>
                  </a:cubicBezTo>
                  <a:close/>
                  <a:moveTo>
                    <a:pt x="1734" y="1290"/>
                  </a:moveTo>
                  <a:cubicBezTo>
                    <a:pt x="1732" y="1297"/>
                    <a:pt x="1732" y="1297"/>
                    <a:pt x="1732" y="1297"/>
                  </a:cubicBezTo>
                  <a:cubicBezTo>
                    <a:pt x="1730" y="1296"/>
                    <a:pt x="1728" y="1295"/>
                    <a:pt x="1726" y="1295"/>
                  </a:cubicBezTo>
                  <a:cubicBezTo>
                    <a:pt x="1728" y="1283"/>
                    <a:pt x="1728" y="1283"/>
                    <a:pt x="1728" y="1283"/>
                  </a:cubicBezTo>
                  <a:cubicBezTo>
                    <a:pt x="1730" y="1285"/>
                    <a:pt x="1732" y="1288"/>
                    <a:pt x="1734" y="1290"/>
                  </a:cubicBezTo>
                  <a:close/>
                  <a:moveTo>
                    <a:pt x="1724" y="1280"/>
                  </a:moveTo>
                  <a:cubicBezTo>
                    <a:pt x="1722" y="1293"/>
                    <a:pt x="1722" y="1293"/>
                    <a:pt x="1722" y="1293"/>
                  </a:cubicBezTo>
                  <a:cubicBezTo>
                    <a:pt x="1720" y="1293"/>
                    <a:pt x="1717" y="1292"/>
                    <a:pt x="1714" y="1292"/>
                  </a:cubicBezTo>
                  <a:cubicBezTo>
                    <a:pt x="1717" y="1274"/>
                    <a:pt x="1717" y="1274"/>
                    <a:pt x="1717" y="1274"/>
                  </a:cubicBezTo>
                  <a:cubicBezTo>
                    <a:pt x="1719" y="1276"/>
                    <a:pt x="1722" y="1278"/>
                    <a:pt x="1724" y="1280"/>
                  </a:cubicBezTo>
                  <a:close/>
                  <a:moveTo>
                    <a:pt x="1713" y="1272"/>
                  </a:moveTo>
                  <a:cubicBezTo>
                    <a:pt x="1710" y="1291"/>
                    <a:pt x="1710" y="1291"/>
                    <a:pt x="1710" y="1291"/>
                  </a:cubicBezTo>
                  <a:cubicBezTo>
                    <a:pt x="1708" y="1290"/>
                    <a:pt x="1705" y="1290"/>
                    <a:pt x="1702" y="1290"/>
                  </a:cubicBezTo>
                  <a:cubicBezTo>
                    <a:pt x="1704" y="1267"/>
                    <a:pt x="1704" y="1267"/>
                    <a:pt x="1704" y="1267"/>
                  </a:cubicBezTo>
                  <a:cubicBezTo>
                    <a:pt x="1707" y="1268"/>
                    <a:pt x="1710" y="1270"/>
                    <a:pt x="1713" y="1272"/>
                  </a:cubicBezTo>
                  <a:close/>
                  <a:moveTo>
                    <a:pt x="1700" y="1265"/>
                  </a:moveTo>
                  <a:cubicBezTo>
                    <a:pt x="1698" y="1289"/>
                    <a:pt x="1698" y="1289"/>
                    <a:pt x="1698" y="1289"/>
                  </a:cubicBezTo>
                  <a:cubicBezTo>
                    <a:pt x="1696" y="1289"/>
                    <a:pt x="1695" y="1289"/>
                    <a:pt x="1693" y="1288"/>
                  </a:cubicBezTo>
                  <a:cubicBezTo>
                    <a:pt x="1692" y="1288"/>
                    <a:pt x="1691" y="1288"/>
                    <a:pt x="1690" y="1288"/>
                  </a:cubicBezTo>
                  <a:cubicBezTo>
                    <a:pt x="1691" y="1261"/>
                    <a:pt x="1691" y="1261"/>
                    <a:pt x="1691" y="1261"/>
                  </a:cubicBezTo>
                  <a:cubicBezTo>
                    <a:pt x="1694" y="1262"/>
                    <a:pt x="1697" y="1264"/>
                    <a:pt x="1700" y="1265"/>
                  </a:cubicBezTo>
                  <a:close/>
                  <a:moveTo>
                    <a:pt x="1687" y="1259"/>
                  </a:moveTo>
                  <a:cubicBezTo>
                    <a:pt x="1686" y="1288"/>
                    <a:pt x="1686" y="1288"/>
                    <a:pt x="1686" y="1288"/>
                  </a:cubicBezTo>
                  <a:cubicBezTo>
                    <a:pt x="1683" y="1287"/>
                    <a:pt x="1679" y="1287"/>
                    <a:pt x="1676" y="1286"/>
                  </a:cubicBezTo>
                  <a:cubicBezTo>
                    <a:pt x="1677" y="1255"/>
                    <a:pt x="1677" y="1255"/>
                    <a:pt x="1677" y="1255"/>
                  </a:cubicBezTo>
                  <a:cubicBezTo>
                    <a:pt x="1681" y="1257"/>
                    <a:pt x="1684" y="1258"/>
                    <a:pt x="1687" y="1259"/>
                  </a:cubicBezTo>
                  <a:close/>
                  <a:moveTo>
                    <a:pt x="1673" y="1254"/>
                  </a:moveTo>
                  <a:cubicBezTo>
                    <a:pt x="1672" y="1286"/>
                    <a:pt x="1672" y="1286"/>
                    <a:pt x="1672" y="1286"/>
                  </a:cubicBezTo>
                  <a:cubicBezTo>
                    <a:pt x="1668" y="1285"/>
                    <a:pt x="1665" y="1284"/>
                    <a:pt x="1661" y="1283"/>
                  </a:cubicBezTo>
                  <a:cubicBezTo>
                    <a:pt x="1663" y="1250"/>
                    <a:pt x="1663" y="1250"/>
                    <a:pt x="1663" y="1250"/>
                  </a:cubicBezTo>
                  <a:cubicBezTo>
                    <a:pt x="1666" y="1251"/>
                    <a:pt x="1670" y="1252"/>
                    <a:pt x="1673" y="1254"/>
                  </a:cubicBezTo>
                  <a:close/>
                  <a:moveTo>
                    <a:pt x="1659" y="1248"/>
                  </a:moveTo>
                  <a:cubicBezTo>
                    <a:pt x="1657" y="1283"/>
                    <a:pt x="1657" y="1283"/>
                    <a:pt x="1657" y="1283"/>
                  </a:cubicBezTo>
                  <a:cubicBezTo>
                    <a:pt x="1654" y="1282"/>
                    <a:pt x="1651" y="1281"/>
                    <a:pt x="1647" y="1280"/>
                  </a:cubicBezTo>
                  <a:cubicBezTo>
                    <a:pt x="1649" y="1245"/>
                    <a:pt x="1649" y="1245"/>
                    <a:pt x="1649" y="1245"/>
                  </a:cubicBezTo>
                  <a:cubicBezTo>
                    <a:pt x="1653" y="1246"/>
                    <a:pt x="1656" y="1247"/>
                    <a:pt x="1659" y="1248"/>
                  </a:cubicBezTo>
                  <a:close/>
                  <a:moveTo>
                    <a:pt x="1637" y="1292"/>
                  </a:moveTo>
                  <a:cubicBezTo>
                    <a:pt x="1656" y="1299"/>
                    <a:pt x="1675" y="1301"/>
                    <a:pt x="1692" y="1303"/>
                  </a:cubicBezTo>
                  <a:cubicBezTo>
                    <a:pt x="1709" y="1305"/>
                    <a:pt x="1723" y="1306"/>
                    <a:pt x="1732" y="1312"/>
                  </a:cubicBezTo>
                  <a:cubicBezTo>
                    <a:pt x="1736" y="1315"/>
                    <a:pt x="1738" y="1320"/>
                    <a:pt x="1738" y="1324"/>
                  </a:cubicBezTo>
                  <a:cubicBezTo>
                    <a:pt x="1736" y="1318"/>
                    <a:pt x="1731" y="1315"/>
                    <a:pt x="1727" y="1314"/>
                  </a:cubicBezTo>
                  <a:cubicBezTo>
                    <a:pt x="1719" y="1312"/>
                    <a:pt x="1711" y="1316"/>
                    <a:pt x="1707" y="1323"/>
                  </a:cubicBezTo>
                  <a:cubicBezTo>
                    <a:pt x="1706" y="1325"/>
                    <a:pt x="1705" y="1327"/>
                    <a:pt x="1705" y="1330"/>
                  </a:cubicBezTo>
                  <a:cubicBezTo>
                    <a:pt x="1695" y="1320"/>
                    <a:pt x="1685" y="1315"/>
                    <a:pt x="1677" y="1317"/>
                  </a:cubicBezTo>
                  <a:cubicBezTo>
                    <a:pt x="1671" y="1318"/>
                    <a:pt x="1667" y="1322"/>
                    <a:pt x="1664" y="1328"/>
                  </a:cubicBezTo>
                  <a:cubicBezTo>
                    <a:pt x="1662" y="1334"/>
                    <a:pt x="1662" y="1339"/>
                    <a:pt x="1666" y="1344"/>
                  </a:cubicBezTo>
                  <a:cubicBezTo>
                    <a:pt x="1670" y="1351"/>
                    <a:pt x="1681" y="1355"/>
                    <a:pt x="1694" y="1355"/>
                  </a:cubicBezTo>
                  <a:cubicBezTo>
                    <a:pt x="1693" y="1357"/>
                    <a:pt x="1692" y="1359"/>
                    <a:pt x="1691" y="1361"/>
                  </a:cubicBezTo>
                  <a:cubicBezTo>
                    <a:pt x="1689" y="1369"/>
                    <a:pt x="1692" y="1377"/>
                    <a:pt x="1699" y="1381"/>
                  </a:cubicBezTo>
                  <a:cubicBezTo>
                    <a:pt x="1703" y="1384"/>
                    <a:pt x="1708" y="1385"/>
                    <a:pt x="1714" y="1382"/>
                  </a:cubicBezTo>
                  <a:cubicBezTo>
                    <a:pt x="1711" y="1385"/>
                    <a:pt x="1706" y="1387"/>
                    <a:pt x="1701" y="1386"/>
                  </a:cubicBezTo>
                  <a:cubicBezTo>
                    <a:pt x="1691" y="1385"/>
                    <a:pt x="1679" y="1375"/>
                    <a:pt x="1666" y="1365"/>
                  </a:cubicBezTo>
                  <a:cubicBezTo>
                    <a:pt x="1653" y="1354"/>
                    <a:pt x="1638" y="1342"/>
                    <a:pt x="1620" y="1334"/>
                  </a:cubicBezTo>
                  <a:cubicBezTo>
                    <a:pt x="1623" y="1331"/>
                    <a:pt x="1629" y="1324"/>
                    <a:pt x="1633" y="1315"/>
                  </a:cubicBezTo>
                  <a:cubicBezTo>
                    <a:pt x="1633" y="1315"/>
                    <a:pt x="1633" y="1315"/>
                    <a:pt x="1633" y="1315"/>
                  </a:cubicBezTo>
                  <a:cubicBezTo>
                    <a:pt x="1633" y="1315"/>
                    <a:pt x="1633" y="1315"/>
                    <a:pt x="1633" y="1315"/>
                  </a:cubicBezTo>
                  <a:cubicBezTo>
                    <a:pt x="1637" y="1305"/>
                    <a:pt x="1637" y="1297"/>
                    <a:pt x="1637" y="1292"/>
                  </a:cubicBezTo>
                  <a:close/>
                  <a:moveTo>
                    <a:pt x="1792" y="1383"/>
                  </a:moveTo>
                  <a:cubicBezTo>
                    <a:pt x="1798" y="1390"/>
                    <a:pt x="1804" y="1398"/>
                    <a:pt x="1808" y="1406"/>
                  </a:cubicBezTo>
                  <a:cubicBezTo>
                    <a:pt x="1799" y="1407"/>
                    <a:pt x="1790" y="1408"/>
                    <a:pt x="1780" y="1407"/>
                  </a:cubicBezTo>
                  <a:cubicBezTo>
                    <a:pt x="1773" y="1397"/>
                    <a:pt x="1763" y="1388"/>
                    <a:pt x="1750" y="1379"/>
                  </a:cubicBezTo>
                  <a:cubicBezTo>
                    <a:pt x="1763" y="1382"/>
                    <a:pt x="1778" y="1384"/>
                    <a:pt x="1792" y="1383"/>
                  </a:cubicBezTo>
                  <a:close/>
                  <a:moveTo>
                    <a:pt x="1775" y="1407"/>
                  </a:moveTo>
                  <a:cubicBezTo>
                    <a:pt x="1759" y="1406"/>
                    <a:pt x="1743" y="1402"/>
                    <a:pt x="1730" y="1395"/>
                  </a:cubicBezTo>
                  <a:cubicBezTo>
                    <a:pt x="1733" y="1388"/>
                    <a:pt x="1734" y="1382"/>
                    <a:pt x="1734" y="1375"/>
                  </a:cubicBezTo>
                  <a:cubicBezTo>
                    <a:pt x="1753" y="1384"/>
                    <a:pt x="1766" y="1395"/>
                    <a:pt x="1775" y="1407"/>
                  </a:cubicBezTo>
                  <a:close/>
                  <a:moveTo>
                    <a:pt x="1741" y="1404"/>
                  </a:moveTo>
                  <a:cubicBezTo>
                    <a:pt x="1753" y="1409"/>
                    <a:pt x="1765" y="1411"/>
                    <a:pt x="1778" y="1411"/>
                  </a:cubicBezTo>
                  <a:cubicBezTo>
                    <a:pt x="1784" y="1419"/>
                    <a:pt x="1787" y="1428"/>
                    <a:pt x="1790" y="1435"/>
                  </a:cubicBezTo>
                  <a:cubicBezTo>
                    <a:pt x="1781" y="1436"/>
                    <a:pt x="1772" y="1435"/>
                    <a:pt x="1764" y="1434"/>
                  </a:cubicBezTo>
                  <a:cubicBezTo>
                    <a:pt x="1759" y="1423"/>
                    <a:pt x="1751" y="1413"/>
                    <a:pt x="1741" y="1404"/>
                  </a:cubicBezTo>
                  <a:close/>
                  <a:moveTo>
                    <a:pt x="1759" y="1433"/>
                  </a:moveTo>
                  <a:cubicBezTo>
                    <a:pt x="1743" y="1429"/>
                    <a:pt x="1729" y="1422"/>
                    <a:pt x="1718" y="1412"/>
                  </a:cubicBezTo>
                  <a:cubicBezTo>
                    <a:pt x="1722" y="1408"/>
                    <a:pt x="1725" y="1403"/>
                    <a:pt x="1728" y="1398"/>
                  </a:cubicBezTo>
                  <a:cubicBezTo>
                    <a:pt x="1742" y="1408"/>
                    <a:pt x="1752" y="1420"/>
                    <a:pt x="1759" y="1433"/>
                  </a:cubicBezTo>
                  <a:close/>
                  <a:moveTo>
                    <a:pt x="1783" y="1411"/>
                  </a:moveTo>
                  <a:cubicBezTo>
                    <a:pt x="1792" y="1411"/>
                    <a:pt x="1801" y="1411"/>
                    <a:pt x="1810" y="1409"/>
                  </a:cubicBezTo>
                  <a:cubicBezTo>
                    <a:pt x="1814" y="1417"/>
                    <a:pt x="1817" y="1425"/>
                    <a:pt x="1820" y="1432"/>
                  </a:cubicBezTo>
                  <a:cubicBezTo>
                    <a:pt x="1811" y="1434"/>
                    <a:pt x="1803" y="1435"/>
                    <a:pt x="1794" y="1435"/>
                  </a:cubicBezTo>
                  <a:cubicBezTo>
                    <a:pt x="1792" y="1428"/>
                    <a:pt x="1788" y="1420"/>
                    <a:pt x="1783" y="1411"/>
                  </a:cubicBezTo>
                  <a:close/>
                  <a:moveTo>
                    <a:pt x="1797" y="1382"/>
                  </a:moveTo>
                  <a:cubicBezTo>
                    <a:pt x="1806" y="1382"/>
                    <a:pt x="1815" y="1380"/>
                    <a:pt x="1824" y="1378"/>
                  </a:cubicBezTo>
                  <a:cubicBezTo>
                    <a:pt x="1829" y="1385"/>
                    <a:pt x="1833" y="1392"/>
                    <a:pt x="1837" y="1399"/>
                  </a:cubicBezTo>
                  <a:cubicBezTo>
                    <a:pt x="1830" y="1402"/>
                    <a:pt x="1821" y="1404"/>
                    <a:pt x="1812" y="1405"/>
                  </a:cubicBezTo>
                  <a:cubicBezTo>
                    <a:pt x="1808" y="1397"/>
                    <a:pt x="1803" y="1390"/>
                    <a:pt x="1797" y="1382"/>
                  </a:cubicBezTo>
                  <a:close/>
                  <a:moveTo>
                    <a:pt x="1841" y="1398"/>
                  </a:moveTo>
                  <a:cubicBezTo>
                    <a:pt x="1837" y="1391"/>
                    <a:pt x="1833" y="1384"/>
                    <a:pt x="1828" y="1376"/>
                  </a:cubicBezTo>
                  <a:cubicBezTo>
                    <a:pt x="1836" y="1374"/>
                    <a:pt x="1843" y="1371"/>
                    <a:pt x="1850" y="1367"/>
                  </a:cubicBezTo>
                  <a:cubicBezTo>
                    <a:pt x="1854" y="1374"/>
                    <a:pt x="1858" y="1381"/>
                    <a:pt x="1862" y="1389"/>
                  </a:cubicBezTo>
                  <a:cubicBezTo>
                    <a:pt x="1855" y="1392"/>
                    <a:pt x="1848" y="1395"/>
                    <a:pt x="1841" y="1398"/>
                  </a:cubicBezTo>
                  <a:close/>
                  <a:moveTo>
                    <a:pt x="1825" y="1373"/>
                  </a:moveTo>
                  <a:cubicBezTo>
                    <a:pt x="1820" y="1366"/>
                    <a:pt x="1814" y="1359"/>
                    <a:pt x="1807" y="1352"/>
                  </a:cubicBezTo>
                  <a:cubicBezTo>
                    <a:pt x="1817" y="1350"/>
                    <a:pt x="1825" y="1347"/>
                    <a:pt x="1832" y="1343"/>
                  </a:cubicBezTo>
                  <a:cubicBezTo>
                    <a:pt x="1838" y="1350"/>
                    <a:pt x="1843" y="1356"/>
                    <a:pt x="1848" y="1364"/>
                  </a:cubicBezTo>
                  <a:cubicBezTo>
                    <a:pt x="1841" y="1367"/>
                    <a:pt x="1834" y="1371"/>
                    <a:pt x="1825" y="1373"/>
                  </a:cubicBezTo>
                  <a:close/>
                  <a:moveTo>
                    <a:pt x="1804" y="1349"/>
                  </a:moveTo>
                  <a:cubicBezTo>
                    <a:pt x="1794" y="1340"/>
                    <a:pt x="1784" y="1333"/>
                    <a:pt x="1773" y="1328"/>
                  </a:cubicBezTo>
                  <a:cubicBezTo>
                    <a:pt x="1786" y="1328"/>
                    <a:pt x="1798" y="1327"/>
                    <a:pt x="1809" y="1323"/>
                  </a:cubicBezTo>
                  <a:cubicBezTo>
                    <a:pt x="1816" y="1328"/>
                    <a:pt x="1823" y="1334"/>
                    <a:pt x="1830" y="1340"/>
                  </a:cubicBezTo>
                  <a:cubicBezTo>
                    <a:pt x="1822" y="1344"/>
                    <a:pt x="1814" y="1347"/>
                    <a:pt x="1804" y="1349"/>
                  </a:cubicBezTo>
                  <a:close/>
                  <a:moveTo>
                    <a:pt x="1821" y="1374"/>
                  </a:moveTo>
                  <a:cubicBezTo>
                    <a:pt x="1813" y="1377"/>
                    <a:pt x="1803" y="1378"/>
                    <a:pt x="1794" y="1379"/>
                  </a:cubicBezTo>
                  <a:cubicBezTo>
                    <a:pt x="1784" y="1368"/>
                    <a:pt x="1773" y="1359"/>
                    <a:pt x="1761" y="1352"/>
                  </a:cubicBezTo>
                  <a:cubicBezTo>
                    <a:pt x="1776" y="1355"/>
                    <a:pt x="1790" y="1355"/>
                    <a:pt x="1802" y="1353"/>
                  </a:cubicBezTo>
                  <a:cubicBezTo>
                    <a:pt x="1809" y="1360"/>
                    <a:pt x="1816" y="1367"/>
                    <a:pt x="1821" y="1374"/>
                  </a:cubicBezTo>
                  <a:close/>
                  <a:moveTo>
                    <a:pt x="1788" y="1379"/>
                  </a:moveTo>
                  <a:cubicBezTo>
                    <a:pt x="1770" y="1380"/>
                    <a:pt x="1751" y="1377"/>
                    <a:pt x="1734" y="1370"/>
                  </a:cubicBezTo>
                  <a:cubicBezTo>
                    <a:pt x="1733" y="1363"/>
                    <a:pt x="1730" y="1357"/>
                    <a:pt x="1726" y="1353"/>
                  </a:cubicBezTo>
                  <a:cubicBezTo>
                    <a:pt x="1731" y="1353"/>
                    <a:pt x="1737" y="1351"/>
                    <a:pt x="1744" y="1346"/>
                  </a:cubicBezTo>
                  <a:cubicBezTo>
                    <a:pt x="1760" y="1354"/>
                    <a:pt x="1776" y="1365"/>
                    <a:pt x="1788" y="1379"/>
                  </a:cubicBezTo>
                  <a:close/>
                  <a:moveTo>
                    <a:pt x="1668" y="1329"/>
                  </a:moveTo>
                  <a:cubicBezTo>
                    <a:pt x="1670" y="1324"/>
                    <a:pt x="1673" y="1321"/>
                    <a:pt x="1678" y="1321"/>
                  </a:cubicBezTo>
                  <a:cubicBezTo>
                    <a:pt x="1685" y="1319"/>
                    <a:pt x="1695" y="1325"/>
                    <a:pt x="1705" y="1335"/>
                  </a:cubicBezTo>
                  <a:cubicBezTo>
                    <a:pt x="1705" y="1335"/>
                    <a:pt x="1705" y="1335"/>
                    <a:pt x="1705" y="1335"/>
                  </a:cubicBezTo>
                  <a:cubicBezTo>
                    <a:pt x="1705" y="1336"/>
                    <a:pt x="1705" y="1337"/>
                    <a:pt x="1705" y="1337"/>
                  </a:cubicBezTo>
                  <a:cubicBezTo>
                    <a:pt x="1699" y="1332"/>
                    <a:pt x="1690" y="1326"/>
                    <a:pt x="1684" y="1328"/>
                  </a:cubicBezTo>
                  <a:cubicBezTo>
                    <a:pt x="1682" y="1328"/>
                    <a:pt x="1679" y="1329"/>
                    <a:pt x="1677" y="1333"/>
                  </a:cubicBezTo>
                  <a:cubicBezTo>
                    <a:pt x="1676" y="1337"/>
                    <a:pt x="1677" y="1340"/>
                    <a:pt x="1678" y="1341"/>
                  </a:cubicBezTo>
                  <a:cubicBezTo>
                    <a:pt x="1682" y="1347"/>
                    <a:pt x="1692" y="1349"/>
                    <a:pt x="1700" y="1350"/>
                  </a:cubicBezTo>
                  <a:cubicBezTo>
                    <a:pt x="1699" y="1350"/>
                    <a:pt x="1699" y="1351"/>
                    <a:pt x="1698" y="1351"/>
                  </a:cubicBezTo>
                  <a:cubicBezTo>
                    <a:pt x="1698" y="1351"/>
                    <a:pt x="1698" y="1351"/>
                    <a:pt x="1698" y="1351"/>
                  </a:cubicBezTo>
                  <a:cubicBezTo>
                    <a:pt x="1684" y="1352"/>
                    <a:pt x="1673" y="1348"/>
                    <a:pt x="1669" y="1342"/>
                  </a:cubicBezTo>
                  <a:cubicBezTo>
                    <a:pt x="1666" y="1338"/>
                    <a:pt x="1666" y="1334"/>
                    <a:pt x="1668" y="1329"/>
                  </a:cubicBezTo>
                  <a:close/>
                  <a:moveTo>
                    <a:pt x="1681" y="1339"/>
                  </a:moveTo>
                  <a:cubicBezTo>
                    <a:pt x="1680" y="1338"/>
                    <a:pt x="1680" y="1336"/>
                    <a:pt x="1681" y="1335"/>
                  </a:cubicBezTo>
                  <a:cubicBezTo>
                    <a:pt x="1682" y="1333"/>
                    <a:pt x="1683" y="1332"/>
                    <a:pt x="1684" y="1331"/>
                  </a:cubicBezTo>
                  <a:cubicBezTo>
                    <a:pt x="1691" y="1330"/>
                    <a:pt x="1703" y="1340"/>
                    <a:pt x="1710" y="1347"/>
                  </a:cubicBezTo>
                  <a:cubicBezTo>
                    <a:pt x="1701" y="1346"/>
                    <a:pt x="1685" y="1345"/>
                    <a:pt x="1681" y="1339"/>
                  </a:cubicBezTo>
                  <a:close/>
                  <a:moveTo>
                    <a:pt x="1630" y="1313"/>
                  </a:moveTo>
                  <a:cubicBezTo>
                    <a:pt x="1630" y="1313"/>
                    <a:pt x="1630" y="1313"/>
                    <a:pt x="1630" y="1313"/>
                  </a:cubicBezTo>
                  <a:cubicBezTo>
                    <a:pt x="1630" y="1313"/>
                    <a:pt x="1630" y="1313"/>
                    <a:pt x="1630" y="1314"/>
                  </a:cubicBezTo>
                  <a:cubicBezTo>
                    <a:pt x="1626" y="1323"/>
                    <a:pt x="1618" y="1330"/>
                    <a:pt x="1616" y="1332"/>
                  </a:cubicBezTo>
                  <a:cubicBezTo>
                    <a:pt x="1613" y="1331"/>
                    <a:pt x="1610" y="1330"/>
                    <a:pt x="1606" y="1329"/>
                  </a:cubicBezTo>
                  <a:cubicBezTo>
                    <a:pt x="1611" y="1323"/>
                    <a:pt x="1616" y="1317"/>
                    <a:pt x="1620" y="1309"/>
                  </a:cubicBezTo>
                  <a:cubicBezTo>
                    <a:pt x="1623" y="1301"/>
                    <a:pt x="1624" y="1293"/>
                    <a:pt x="1624" y="1286"/>
                  </a:cubicBezTo>
                  <a:cubicBezTo>
                    <a:pt x="1627" y="1288"/>
                    <a:pt x="1630" y="1289"/>
                    <a:pt x="1633" y="1290"/>
                  </a:cubicBezTo>
                  <a:cubicBezTo>
                    <a:pt x="1634" y="1294"/>
                    <a:pt x="1634" y="1303"/>
                    <a:pt x="1630" y="1313"/>
                  </a:cubicBezTo>
                  <a:close/>
                  <a:moveTo>
                    <a:pt x="1621" y="1263"/>
                  </a:moveTo>
                  <a:cubicBezTo>
                    <a:pt x="1623" y="1261"/>
                    <a:pt x="1629" y="1251"/>
                    <a:pt x="1632" y="1238"/>
                  </a:cubicBezTo>
                  <a:cubicBezTo>
                    <a:pt x="1632" y="1238"/>
                    <a:pt x="1633" y="1238"/>
                    <a:pt x="1633" y="1239"/>
                  </a:cubicBezTo>
                  <a:cubicBezTo>
                    <a:pt x="1629" y="1272"/>
                    <a:pt x="1629" y="1272"/>
                    <a:pt x="1629" y="1272"/>
                  </a:cubicBezTo>
                  <a:cubicBezTo>
                    <a:pt x="1627" y="1271"/>
                    <a:pt x="1625" y="1269"/>
                    <a:pt x="1622" y="1268"/>
                  </a:cubicBezTo>
                  <a:cubicBezTo>
                    <a:pt x="1622" y="1266"/>
                    <a:pt x="1622" y="1264"/>
                    <a:pt x="1621" y="1263"/>
                  </a:cubicBezTo>
                  <a:close/>
                  <a:moveTo>
                    <a:pt x="1789" y="1177"/>
                  </a:moveTo>
                  <a:cubicBezTo>
                    <a:pt x="1793" y="1177"/>
                    <a:pt x="1793" y="1177"/>
                    <a:pt x="1793" y="1177"/>
                  </a:cubicBezTo>
                  <a:cubicBezTo>
                    <a:pt x="1796" y="1180"/>
                    <a:pt x="1798" y="1184"/>
                    <a:pt x="1800" y="1188"/>
                  </a:cubicBezTo>
                  <a:cubicBezTo>
                    <a:pt x="1797" y="1184"/>
                    <a:pt x="1793" y="1180"/>
                    <a:pt x="1789" y="1177"/>
                  </a:cubicBezTo>
                  <a:close/>
                  <a:moveTo>
                    <a:pt x="1795" y="1191"/>
                  </a:moveTo>
                  <a:cubicBezTo>
                    <a:pt x="1792" y="1189"/>
                    <a:pt x="1789" y="1189"/>
                    <a:pt x="1786" y="1188"/>
                  </a:cubicBezTo>
                  <a:cubicBezTo>
                    <a:pt x="1784" y="1183"/>
                    <a:pt x="1784" y="1183"/>
                    <a:pt x="1784" y="1183"/>
                  </a:cubicBezTo>
                  <a:cubicBezTo>
                    <a:pt x="1788" y="1185"/>
                    <a:pt x="1792" y="1188"/>
                    <a:pt x="1795" y="1191"/>
                  </a:cubicBezTo>
                  <a:close/>
                  <a:moveTo>
                    <a:pt x="1784" y="1174"/>
                  </a:moveTo>
                  <a:cubicBezTo>
                    <a:pt x="1781" y="1172"/>
                    <a:pt x="1778" y="1171"/>
                    <a:pt x="1775" y="1169"/>
                  </a:cubicBezTo>
                  <a:cubicBezTo>
                    <a:pt x="1784" y="1167"/>
                    <a:pt x="1784" y="1167"/>
                    <a:pt x="1784" y="1167"/>
                  </a:cubicBezTo>
                  <a:cubicBezTo>
                    <a:pt x="1786" y="1169"/>
                    <a:pt x="1788" y="1171"/>
                    <a:pt x="1790" y="1173"/>
                  </a:cubicBezTo>
                  <a:lnTo>
                    <a:pt x="1784" y="1174"/>
                  </a:lnTo>
                  <a:close/>
                  <a:moveTo>
                    <a:pt x="1768" y="1167"/>
                  </a:moveTo>
                  <a:cubicBezTo>
                    <a:pt x="1765" y="1166"/>
                    <a:pt x="1762" y="1166"/>
                    <a:pt x="1759" y="1165"/>
                  </a:cubicBezTo>
                  <a:cubicBezTo>
                    <a:pt x="1772" y="1158"/>
                    <a:pt x="1772" y="1158"/>
                    <a:pt x="1772" y="1158"/>
                  </a:cubicBezTo>
                  <a:cubicBezTo>
                    <a:pt x="1775" y="1160"/>
                    <a:pt x="1777" y="1161"/>
                    <a:pt x="1780" y="1164"/>
                  </a:cubicBezTo>
                  <a:lnTo>
                    <a:pt x="1768" y="1167"/>
                  </a:lnTo>
                  <a:close/>
                  <a:moveTo>
                    <a:pt x="1753" y="1164"/>
                  </a:moveTo>
                  <a:cubicBezTo>
                    <a:pt x="1750" y="1164"/>
                    <a:pt x="1747" y="1164"/>
                    <a:pt x="1744" y="1164"/>
                  </a:cubicBezTo>
                  <a:cubicBezTo>
                    <a:pt x="1759" y="1151"/>
                    <a:pt x="1759" y="1151"/>
                    <a:pt x="1759" y="1151"/>
                  </a:cubicBezTo>
                  <a:cubicBezTo>
                    <a:pt x="1762" y="1152"/>
                    <a:pt x="1765" y="1154"/>
                    <a:pt x="1768" y="1156"/>
                  </a:cubicBezTo>
                  <a:lnTo>
                    <a:pt x="1753" y="1164"/>
                  </a:lnTo>
                  <a:close/>
                  <a:moveTo>
                    <a:pt x="1738" y="1164"/>
                  </a:moveTo>
                  <a:cubicBezTo>
                    <a:pt x="1735" y="1164"/>
                    <a:pt x="1732" y="1164"/>
                    <a:pt x="1728" y="1164"/>
                  </a:cubicBezTo>
                  <a:cubicBezTo>
                    <a:pt x="1743" y="1146"/>
                    <a:pt x="1743" y="1146"/>
                    <a:pt x="1743" y="1146"/>
                  </a:cubicBezTo>
                  <a:cubicBezTo>
                    <a:pt x="1747" y="1147"/>
                    <a:pt x="1751" y="1148"/>
                    <a:pt x="1755" y="1150"/>
                  </a:cubicBezTo>
                  <a:lnTo>
                    <a:pt x="1738" y="1164"/>
                  </a:lnTo>
                  <a:close/>
                  <a:moveTo>
                    <a:pt x="1723" y="1165"/>
                  </a:moveTo>
                  <a:cubicBezTo>
                    <a:pt x="1719" y="1165"/>
                    <a:pt x="1716" y="1166"/>
                    <a:pt x="1712" y="1166"/>
                  </a:cubicBezTo>
                  <a:cubicBezTo>
                    <a:pt x="1727" y="1142"/>
                    <a:pt x="1727" y="1142"/>
                    <a:pt x="1727" y="1142"/>
                  </a:cubicBezTo>
                  <a:cubicBezTo>
                    <a:pt x="1731" y="1143"/>
                    <a:pt x="1735" y="1144"/>
                    <a:pt x="1739" y="1145"/>
                  </a:cubicBezTo>
                  <a:lnTo>
                    <a:pt x="1723" y="1165"/>
                  </a:lnTo>
                  <a:close/>
                  <a:moveTo>
                    <a:pt x="1707" y="1167"/>
                  </a:moveTo>
                  <a:cubicBezTo>
                    <a:pt x="1704" y="1167"/>
                    <a:pt x="1701" y="1168"/>
                    <a:pt x="1698" y="1168"/>
                  </a:cubicBezTo>
                  <a:cubicBezTo>
                    <a:pt x="1710" y="1141"/>
                    <a:pt x="1710" y="1141"/>
                    <a:pt x="1710" y="1141"/>
                  </a:cubicBezTo>
                  <a:cubicBezTo>
                    <a:pt x="1714" y="1141"/>
                    <a:pt x="1718" y="1141"/>
                    <a:pt x="1723" y="1142"/>
                  </a:cubicBezTo>
                  <a:lnTo>
                    <a:pt x="1707" y="1167"/>
                  </a:lnTo>
                  <a:close/>
                  <a:moveTo>
                    <a:pt x="1693" y="1169"/>
                  </a:moveTo>
                  <a:cubicBezTo>
                    <a:pt x="1691" y="1169"/>
                    <a:pt x="1688" y="1170"/>
                    <a:pt x="1686" y="1170"/>
                  </a:cubicBezTo>
                  <a:cubicBezTo>
                    <a:pt x="1685" y="1170"/>
                    <a:pt x="1684" y="1170"/>
                    <a:pt x="1683" y="1170"/>
                  </a:cubicBezTo>
                  <a:cubicBezTo>
                    <a:pt x="1694" y="1141"/>
                    <a:pt x="1694" y="1141"/>
                    <a:pt x="1694" y="1141"/>
                  </a:cubicBezTo>
                  <a:cubicBezTo>
                    <a:pt x="1698" y="1140"/>
                    <a:pt x="1702" y="1140"/>
                    <a:pt x="1706" y="1140"/>
                  </a:cubicBezTo>
                  <a:lnTo>
                    <a:pt x="1693" y="1169"/>
                  </a:lnTo>
                  <a:close/>
                  <a:moveTo>
                    <a:pt x="1679" y="1171"/>
                  </a:moveTo>
                  <a:cubicBezTo>
                    <a:pt x="1676" y="1172"/>
                    <a:pt x="1673" y="1172"/>
                    <a:pt x="1669" y="1173"/>
                  </a:cubicBezTo>
                  <a:cubicBezTo>
                    <a:pt x="1676" y="1142"/>
                    <a:pt x="1676" y="1142"/>
                    <a:pt x="1676" y="1142"/>
                  </a:cubicBezTo>
                  <a:cubicBezTo>
                    <a:pt x="1681" y="1142"/>
                    <a:pt x="1685" y="1141"/>
                    <a:pt x="1689" y="1141"/>
                  </a:cubicBezTo>
                  <a:lnTo>
                    <a:pt x="1679" y="1171"/>
                  </a:lnTo>
                  <a:close/>
                  <a:moveTo>
                    <a:pt x="1665" y="1173"/>
                  </a:moveTo>
                  <a:cubicBezTo>
                    <a:pt x="1662" y="1174"/>
                    <a:pt x="1659" y="1174"/>
                    <a:pt x="1656" y="1174"/>
                  </a:cubicBezTo>
                  <a:cubicBezTo>
                    <a:pt x="1663" y="1145"/>
                    <a:pt x="1663" y="1145"/>
                    <a:pt x="1663" y="1145"/>
                  </a:cubicBezTo>
                  <a:cubicBezTo>
                    <a:pt x="1666" y="1144"/>
                    <a:pt x="1669" y="1144"/>
                    <a:pt x="1672" y="1143"/>
                  </a:cubicBezTo>
                  <a:lnTo>
                    <a:pt x="1665" y="1173"/>
                  </a:lnTo>
                  <a:close/>
                  <a:moveTo>
                    <a:pt x="1652" y="1175"/>
                  </a:moveTo>
                  <a:cubicBezTo>
                    <a:pt x="1649" y="1175"/>
                    <a:pt x="1646" y="1176"/>
                    <a:pt x="1642" y="1176"/>
                  </a:cubicBezTo>
                  <a:cubicBezTo>
                    <a:pt x="1648" y="1149"/>
                    <a:pt x="1648" y="1149"/>
                    <a:pt x="1648" y="1149"/>
                  </a:cubicBezTo>
                  <a:cubicBezTo>
                    <a:pt x="1652" y="1148"/>
                    <a:pt x="1655" y="1147"/>
                    <a:pt x="1659" y="1146"/>
                  </a:cubicBezTo>
                  <a:lnTo>
                    <a:pt x="1652" y="1175"/>
                  </a:lnTo>
                  <a:close/>
                  <a:moveTo>
                    <a:pt x="1638" y="1176"/>
                  </a:moveTo>
                  <a:cubicBezTo>
                    <a:pt x="1635" y="1176"/>
                    <a:pt x="1632" y="1176"/>
                    <a:pt x="1629" y="1177"/>
                  </a:cubicBezTo>
                  <a:cubicBezTo>
                    <a:pt x="1636" y="1154"/>
                    <a:pt x="1636" y="1154"/>
                    <a:pt x="1636" y="1154"/>
                  </a:cubicBezTo>
                  <a:cubicBezTo>
                    <a:pt x="1639" y="1153"/>
                    <a:pt x="1641" y="1152"/>
                    <a:pt x="1644" y="1151"/>
                  </a:cubicBezTo>
                  <a:lnTo>
                    <a:pt x="1638" y="1176"/>
                  </a:lnTo>
                  <a:close/>
                  <a:moveTo>
                    <a:pt x="1625" y="1177"/>
                  </a:moveTo>
                  <a:cubicBezTo>
                    <a:pt x="1623" y="1177"/>
                    <a:pt x="1621" y="1177"/>
                    <a:pt x="1619" y="1177"/>
                  </a:cubicBezTo>
                  <a:cubicBezTo>
                    <a:pt x="1618" y="1174"/>
                    <a:pt x="1616" y="1173"/>
                    <a:pt x="1615" y="1172"/>
                  </a:cubicBezTo>
                  <a:cubicBezTo>
                    <a:pt x="1617" y="1170"/>
                    <a:pt x="1621" y="1166"/>
                    <a:pt x="1625" y="1161"/>
                  </a:cubicBezTo>
                  <a:cubicBezTo>
                    <a:pt x="1627" y="1159"/>
                    <a:pt x="1629" y="1158"/>
                    <a:pt x="1632" y="1157"/>
                  </a:cubicBezTo>
                  <a:lnTo>
                    <a:pt x="1625" y="1177"/>
                  </a:lnTo>
                  <a:close/>
                  <a:moveTo>
                    <a:pt x="1686" y="1174"/>
                  </a:moveTo>
                  <a:cubicBezTo>
                    <a:pt x="1723" y="1168"/>
                    <a:pt x="1759" y="1162"/>
                    <a:pt x="1785" y="1179"/>
                  </a:cubicBezTo>
                  <a:cubicBezTo>
                    <a:pt x="1760" y="1167"/>
                    <a:pt x="1729" y="1172"/>
                    <a:pt x="1697" y="1177"/>
                  </a:cubicBezTo>
                  <a:cubicBezTo>
                    <a:pt x="1672" y="1182"/>
                    <a:pt x="1647" y="1186"/>
                    <a:pt x="1623" y="1183"/>
                  </a:cubicBezTo>
                  <a:cubicBezTo>
                    <a:pt x="1623" y="1182"/>
                    <a:pt x="1622" y="1181"/>
                    <a:pt x="1622" y="1181"/>
                  </a:cubicBezTo>
                  <a:cubicBezTo>
                    <a:pt x="1643" y="1181"/>
                    <a:pt x="1665" y="1177"/>
                    <a:pt x="1686" y="1174"/>
                  </a:cubicBezTo>
                  <a:close/>
                  <a:moveTo>
                    <a:pt x="1645" y="1187"/>
                  </a:moveTo>
                  <a:cubicBezTo>
                    <a:pt x="1648" y="1187"/>
                    <a:pt x="1651" y="1187"/>
                    <a:pt x="1653" y="1187"/>
                  </a:cubicBezTo>
                  <a:cubicBezTo>
                    <a:pt x="1665" y="1216"/>
                    <a:pt x="1665" y="1216"/>
                    <a:pt x="1665" y="1216"/>
                  </a:cubicBezTo>
                  <a:cubicBezTo>
                    <a:pt x="1661" y="1215"/>
                    <a:pt x="1658" y="1215"/>
                    <a:pt x="1655" y="1214"/>
                  </a:cubicBezTo>
                  <a:lnTo>
                    <a:pt x="1645" y="1187"/>
                  </a:lnTo>
                  <a:close/>
                  <a:moveTo>
                    <a:pt x="1651" y="1213"/>
                  </a:moveTo>
                  <a:cubicBezTo>
                    <a:pt x="1647" y="1212"/>
                    <a:pt x="1643" y="1210"/>
                    <a:pt x="1640" y="1209"/>
                  </a:cubicBezTo>
                  <a:cubicBezTo>
                    <a:pt x="1632" y="1187"/>
                    <a:pt x="1632" y="1187"/>
                    <a:pt x="1632" y="1187"/>
                  </a:cubicBezTo>
                  <a:cubicBezTo>
                    <a:pt x="1635" y="1188"/>
                    <a:pt x="1638" y="1188"/>
                    <a:pt x="1641" y="1188"/>
                  </a:cubicBezTo>
                  <a:lnTo>
                    <a:pt x="1651" y="1213"/>
                  </a:lnTo>
                  <a:close/>
                  <a:moveTo>
                    <a:pt x="1657" y="1187"/>
                  </a:moveTo>
                  <a:cubicBezTo>
                    <a:pt x="1660" y="1187"/>
                    <a:pt x="1663" y="1186"/>
                    <a:pt x="1666" y="1186"/>
                  </a:cubicBezTo>
                  <a:cubicBezTo>
                    <a:pt x="1679" y="1217"/>
                    <a:pt x="1679" y="1217"/>
                    <a:pt x="1679" y="1217"/>
                  </a:cubicBezTo>
                  <a:cubicBezTo>
                    <a:pt x="1676" y="1217"/>
                    <a:pt x="1672" y="1217"/>
                    <a:pt x="1669" y="1216"/>
                  </a:cubicBezTo>
                  <a:lnTo>
                    <a:pt x="1657" y="1187"/>
                  </a:lnTo>
                  <a:close/>
                  <a:moveTo>
                    <a:pt x="1670" y="1185"/>
                  </a:moveTo>
                  <a:cubicBezTo>
                    <a:pt x="1673" y="1185"/>
                    <a:pt x="1676" y="1185"/>
                    <a:pt x="1679" y="1184"/>
                  </a:cubicBezTo>
                  <a:cubicBezTo>
                    <a:pt x="1695" y="1215"/>
                    <a:pt x="1695" y="1215"/>
                    <a:pt x="1695" y="1215"/>
                  </a:cubicBezTo>
                  <a:cubicBezTo>
                    <a:pt x="1691" y="1216"/>
                    <a:pt x="1687" y="1216"/>
                    <a:pt x="1684" y="1217"/>
                  </a:cubicBezTo>
                  <a:lnTo>
                    <a:pt x="1670" y="1185"/>
                  </a:lnTo>
                  <a:close/>
                  <a:moveTo>
                    <a:pt x="1683" y="1183"/>
                  </a:moveTo>
                  <a:cubicBezTo>
                    <a:pt x="1687" y="1183"/>
                    <a:pt x="1690" y="1182"/>
                    <a:pt x="1693" y="1182"/>
                  </a:cubicBezTo>
                  <a:cubicBezTo>
                    <a:pt x="1709" y="1212"/>
                    <a:pt x="1709" y="1212"/>
                    <a:pt x="1709" y="1212"/>
                  </a:cubicBezTo>
                  <a:cubicBezTo>
                    <a:pt x="1705" y="1213"/>
                    <a:pt x="1702" y="1214"/>
                    <a:pt x="1699" y="1215"/>
                  </a:cubicBezTo>
                  <a:lnTo>
                    <a:pt x="1683" y="1183"/>
                  </a:lnTo>
                  <a:close/>
                  <a:moveTo>
                    <a:pt x="1697" y="1181"/>
                  </a:moveTo>
                  <a:cubicBezTo>
                    <a:pt x="1701" y="1181"/>
                    <a:pt x="1705" y="1180"/>
                    <a:pt x="1709" y="1179"/>
                  </a:cubicBezTo>
                  <a:cubicBezTo>
                    <a:pt x="1723" y="1208"/>
                    <a:pt x="1723" y="1208"/>
                    <a:pt x="1723" y="1208"/>
                  </a:cubicBezTo>
                  <a:cubicBezTo>
                    <a:pt x="1720" y="1209"/>
                    <a:pt x="1716" y="1210"/>
                    <a:pt x="1712" y="1211"/>
                  </a:cubicBezTo>
                  <a:lnTo>
                    <a:pt x="1697" y="1181"/>
                  </a:lnTo>
                  <a:close/>
                  <a:moveTo>
                    <a:pt x="1713" y="1179"/>
                  </a:moveTo>
                  <a:cubicBezTo>
                    <a:pt x="1716" y="1178"/>
                    <a:pt x="1720" y="1178"/>
                    <a:pt x="1724" y="1177"/>
                  </a:cubicBezTo>
                  <a:cubicBezTo>
                    <a:pt x="1736" y="1203"/>
                    <a:pt x="1736" y="1203"/>
                    <a:pt x="1736" y="1203"/>
                  </a:cubicBezTo>
                  <a:cubicBezTo>
                    <a:pt x="1733" y="1204"/>
                    <a:pt x="1730" y="1205"/>
                    <a:pt x="1727" y="1206"/>
                  </a:cubicBezTo>
                  <a:lnTo>
                    <a:pt x="1713" y="1179"/>
                  </a:lnTo>
                  <a:close/>
                  <a:moveTo>
                    <a:pt x="1728" y="1177"/>
                  </a:moveTo>
                  <a:cubicBezTo>
                    <a:pt x="1731" y="1176"/>
                    <a:pt x="1734" y="1176"/>
                    <a:pt x="1738" y="1176"/>
                  </a:cubicBezTo>
                  <a:cubicBezTo>
                    <a:pt x="1748" y="1198"/>
                    <a:pt x="1748" y="1198"/>
                    <a:pt x="1748" y="1198"/>
                  </a:cubicBezTo>
                  <a:cubicBezTo>
                    <a:pt x="1746" y="1199"/>
                    <a:pt x="1744" y="1199"/>
                    <a:pt x="1743" y="1200"/>
                  </a:cubicBezTo>
                  <a:cubicBezTo>
                    <a:pt x="1742" y="1200"/>
                    <a:pt x="1741" y="1201"/>
                    <a:pt x="1740" y="1201"/>
                  </a:cubicBezTo>
                  <a:lnTo>
                    <a:pt x="1728" y="1177"/>
                  </a:lnTo>
                  <a:close/>
                  <a:moveTo>
                    <a:pt x="1742" y="1176"/>
                  </a:moveTo>
                  <a:cubicBezTo>
                    <a:pt x="1745" y="1175"/>
                    <a:pt x="1749" y="1175"/>
                    <a:pt x="1752" y="1176"/>
                  </a:cubicBezTo>
                  <a:cubicBezTo>
                    <a:pt x="1759" y="1193"/>
                    <a:pt x="1759" y="1193"/>
                    <a:pt x="1759" y="1193"/>
                  </a:cubicBezTo>
                  <a:cubicBezTo>
                    <a:pt x="1756" y="1194"/>
                    <a:pt x="1754" y="1195"/>
                    <a:pt x="1751" y="1196"/>
                  </a:cubicBezTo>
                  <a:lnTo>
                    <a:pt x="1742" y="1176"/>
                  </a:lnTo>
                  <a:close/>
                  <a:moveTo>
                    <a:pt x="1756" y="1176"/>
                  </a:moveTo>
                  <a:cubicBezTo>
                    <a:pt x="1760" y="1176"/>
                    <a:pt x="1763" y="1176"/>
                    <a:pt x="1766" y="1177"/>
                  </a:cubicBezTo>
                  <a:cubicBezTo>
                    <a:pt x="1771" y="1190"/>
                    <a:pt x="1771" y="1190"/>
                    <a:pt x="1771" y="1190"/>
                  </a:cubicBezTo>
                  <a:cubicBezTo>
                    <a:pt x="1768" y="1190"/>
                    <a:pt x="1765" y="1191"/>
                    <a:pt x="1763" y="1192"/>
                  </a:cubicBezTo>
                  <a:lnTo>
                    <a:pt x="1756" y="1176"/>
                  </a:lnTo>
                  <a:close/>
                  <a:moveTo>
                    <a:pt x="1770" y="1178"/>
                  </a:moveTo>
                  <a:cubicBezTo>
                    <a:pt x="1773" y="1179"/>
                    <a:pt x="1776" y="1180"/>
                    <a:pt x="1779" y="1181"/>
                  </a:cubicBezTo>
                  <a:cubicBezTo>
                    <a:pt x="1782" y="1188"/>
                    <a:pt x="1782" y="1188"/>
                    <a:pt x="1782" y="1188"/>
                  </a:cubicBezTo>
                  <a:cubicBezTo>
                    <a:pt x="1779" y="1188"/>
                    <a:pt x="1777" y="1189"/>
                    <a:pt x="1775" y="1189"/>
                  </a:cubicBezTo>
                  <a:lnTo>
                    <a:pt x="1770" y="1178"/>
                  </a:lnTo>
                  <a:close/>
                  <a:moveTo>
                    <a:pt x="1628" y="1187"/>
                  </a:moveTo>
                  <a:cubicBezTo>
                    <a:pt x="1635" y="1207"/>
                    <a:pt x="1635" y="1207"/>
                    <a:pt x="1635" y="1207"/>
                  </a:cubicBezTo>
                  <a:cubicBezTo>
                    <a:pt x="1634" y="1206"/>
                    <a:pt x="1633" y="1206"/>
                    <a:pt x="1632" y="1205"/>
                  </a:cubicBezTo>
                  <a:cubicBezTo>
                    <a:pt x="1630" y="1198"/>
                    <a:pt x="1628" y="1192"/>
                    <a:pt x="1625" y="1187"/>
                  </a:cubicBezTo>
                  <a:cubicBezTo>
                    <a:pt x="1626" y="1187"/>
                    <a:pt x="1627" y="1187"/>
                    <a:pt x="1628" y="1187"/>
                  </a:cubicBezTo>
                  <a:close/>
                  <a:moveTo>
                    <a:pt x="1637" y="1240"/>
                  </a:moveTo>
                  <a:cubicBezTo>
                    <a:pt x="1640" y="1241"/>
                    <a:pt x="1643" y="1242"/>
                    <a:pt x="1646" y="1243"/>
                  </a:cubicBezTo>
                  <a:cubicBezTo>
                    <a:pt x="1644" y="1278"/>
                    <a:pt x="1644" y="1278"/>
                    <a:pt x="1644" y="1278"/>
                  </a:cubicBezTo>
                  <a:cubicBezTo>
                    <a:pt x="1640" y="1277"/>
                    <a:pt x="1637" y="1275"/>
                    <a:pt x="1633" y="1274"/>
                  </a:cubicBezTo>
                  <a:lnTo>
                    <a:pt x="1637" y="1240"/>
                  </a:lnTo>
                  <a:close/>
                  <a:moveTo>
                    <a:pt x="1634" y="1225"/>
                  </a:moveTo>
                  <a:cubicBezTo>
                    <a:pt x="1634" y="1223"/>
                    <a:pt x="1634" y="1222"/>
                    <a:pt x="1634" y="1220"/>
                  </a:cubicBezTo>
                  <a:cubicBezTo>
                    <a:pt x="1636" y="1222"/>
                    <a:pt x="1639" y="1223"/>
                    <a:pt x="1641" y="1224"/>
                  </a:cubicBezTo>
                  <a:cubicBezTo>
                    <a:pt x="1639" y="1227"/>
                    <a:pt x="1639" y="1227"/>
                    <a:pt x="1639" y="1227"/>
                  </a:cubicBezTo>
                  <a:cubicBezTo>
                    <a:pt x="1637" y="1226"/>
                    <a:pt x="1635" y="1226"/>
                    <a:pt x="1634" y="1225"/>
                  </a:cubicBezTo>
                  <a:close/>
                  <a:moveTo>
                    <a:pt x="1643" y="1228"/>
                  </a:moveTo>
                  <a:cubicBezTo>
                    <a:pt x="1645" y="1225"/>
                    <a:pt x="1645" y="1225"/>
                    <a:pt x="1645" y="1225"/>
                  </a:cubicBezTo>
                  <a:cubicBezTo>
                    <a:pt x="1649" y="1227"/>
                    <a:pt x="1652" y="1228"/>
                    <a:pt x="1655" y="1229"/>
                  </a:cubicBezTo>
                  <a:cubicBezTo>
                    <a:pt x="1652" y="1232"/>
                    <a:pt x="1652" y="1232"/>
                    <a:pt x="1652" y="1232"/>
                  </a:cubicBezTo>
                  <a:cubicBezTo>
                    <a:pt x="1649" y="1231"/>
                    <a:pt x="1646" y="1230"/>
                    <a:pt x="1643" y="1228"/>
                  </a:cubicBezTo>
                  <a:close/>
                  <a:moveTo>
                    <a:pt x="1665" y="1237"/>
                  </a:moveTo>
                  <a:cubicBezTo>
                    <a:pt x="1663" y="1236"/>
                    <a:pt x="1660" y="1235"/>
                    <a:pt x="1658" y="1234"/>
                  </a:cubicBezTo>
                  <a:cubicBezTo>
                    <a:pt x="1657" y="1234"/>
                    <a:pt x="1657" y="1234"/>
                    <a:pt x="1656" y="1233"/>
                  </a:cubicBezTo>
                  <a:cubicBezTo>
                    <a:pt x="1660" y="1230"/>
                    <a:pt x="1660" y="1230"/>
                    <a:pt x="1660" y="1230"/>
                  </a:cubicBezTo>
                  <a:cubicBezTo>
                    <a:pt x="1664" y="1231"/>
                    <a:pt x="1668" y="1231"/>
                    <a:pt x="1672" y="1231"/>
                  </a:cubicBezTo>
                  <a:lnTo>
                    <a:pt x="1665" y="1237"/>
                  </a:lnTo>
                  <a:close/>
                  <a:moveTo>
                    <a:pt x="1678" y="1232"/>
                  </a:moveTo>
                  <a:cubicBezTo>
                    <a:pt x="1686" y="1232"/>
                    <a:pt x="1694" y="1231"/>
                    <a:pt x="1701" y="1229"/>
                  </a:cubicBezTo>
                  <a:cubicBezTo>
                    <a:pt x="1678" y="1242"/>
                    <a:pt x="1678" y="1242"/>
                    <a:pt x="1678" y="1242"/>
                  </a:cubicBezTo>
                  <a:cubicBezTo>
                    <a:pt x="1675" y="1241"/>
                    <a:pt x="1672" y="1240"/>
                    <a:pt x="1669" y="1238"/>
                  </a:cubicBezTo>
                  <a:lnTo>
                    <a:pt x="1678" y="1232"/>
                  </a:lnTo>
                  <a:close/>
                  <a:moveTo>
                    <a:pt x="1737" y="1294"/>
                  </a:moveTo>
                  <a:cubicBezTo>
                    <a:pt x="1739" y="1298"/>
                    <a:pt x="1742" y="1302"/>
                    <a:pt x="1743" y="1306"/>
                  </a:cubicBezTo>
                  <a:cubicBezTo>
                    <a:pt x="1741" y="1304"/>
                    <a:pt x="1739" y="1301"/>
                    <a:pt x="1736" y="1300"/>
                  </a:cubicBezTo>
                  <a:lnTo>
                    <a:pt x="1737" y="1294"/>
                  </a:lnTo>
                  <a:close/>
                  <a:moveTo>
                    <a:pt x="1731" y="1273"/>
                  </a:moveTo>
                  <a:cubicBezTo>
                    <a:pt x="1729" y="1271"/>
                    <a:pt x="1727" y="1268"/>
                    <a:pt x="1724" y="1266"/>
                  </a:cubicBezTo>
                  <a:cubicBezTo>
                    <a:pt x="1739" y="1266"/>
                    <a:pt x="1739" y="1266"/>
                    <a:pt x="1739" y="1266"/>
                  </a:cubicBezTo>
                  <a:cubicBezTo>
                    <a:pt x="1741" y="1269"/>
                    <a:pt x="1742" y="1272"/>
                    <a:pt x="1744" y="1275"/>
                  </a:cubicBezTo>
                  <a:lnTo>
                    <a:pt x="1731" y="1273"/>
                  </a:lnTo>
                  <a:close/>
                  <a:moveTo>
                    <a:pt x="1719" y="1263"/>
                  </a:moveTo>
                  <a:cubicBezTo>
                    <a:pt x="1717" y="1261"/>
                    <a:pt x="1714" y="1259"/>
                    <a:pt x="1712" y="1258"/>
                  </a:cubicBezTo>
                  <a:cubicBezTo>
                    <a:pt x="1731" y="1254"/>
                    <a:pt x="1731" y="1254"/>
                    <a:pt x="1731" y="1254"/>
                  </a:cubicBezTo>
                  <a:cubicBezTo>
                    <a:pt x="1733" y="1257"/>
                    <a:pt x="1735" y="1260"/>
                    <a:pt x="1737" y="1262"/>
                  </a:cubicBezTo>
                  <a:lnTo>
                    <a:pt x="1719" y="1263"/>
                  </a:lnTo>
                  <a:close/>
                  <a:moveTo>
                    <a:pt x="1707" y="1255"/>
                  </a:moveTo>
                  <a:cubicBezTo>
                    <a:pt x="1704" y="1253"/>
                    <a:pt x="1701" y="1252"/>
                    <a:pt x="1698" y="1250"/>
                  </a:cubicBezTo>
                  <a:cubicBezTo>
                    <a:pt x="1720" y="1242"/>
                    <a:pt x="1720" y="1242"/>
                    <a:pt x="1720" y="1242"/>
                  </a:cubicBezTo>
                  <a:cubicBezTo>
                    <a:pt x="1723" y="1245"/>
                    <a:pt x="1726" y="1248"/>
                    <a:pt x="1728" y="1251"/>
                  </a:cubicBezTo>
                  <a:lnTo>
                    <a:pt x="1707" y="1255"/>
                  </a:lnTo>
                  <a:close/>
                  <a:moveTo>
                    <a:pt x="1693" y="1248"/>
                  </a:moveTo>
                  <a:cubicBezTo>
                    <a:pt x="1690" y="1247"/>
                    <a:pt x="1686" y="1245"/>
                    <a:pt x="1683" y="1244"/>
                  </a:cubicBezTo>
                  <a:cubicBezTo>
                    <a:pt x="1707" y="1230"/>
                    <a:pt x="1707" y="1230"/>
                    <a:pt x="1707" y="1230"/>
                  </a:cubicBezTo>
                  <a:cubicBezTo>
                    <a:pt x="1711" y="1233"/>
                    <a:pt x="1714" y="1236"/>
                    <a:pt x="1717" y="1239"/>
                  </a:cubicBezTo>
                  <a:lnTo>
                    <a:pt x="1693" y="1248"/>
                  </a:lnTo>
                  <a:close/>
                  <a:moveTo>
                    <a:pt x="1646" y="1090"/>
                  </a:moveTo>
                  <a:cubicBezTo>
                    <a:pt x="1646" y="1076"/>
                    <a:pt x="1644" y="1064"/>
                    <a:pt x="1641" y="1054"/>
                  </a:cubicBezTo>
                  <a:cubicBezTo>
                    <a:pt x="1652" y="1075"/>
                    <a:pt x="1666" y="1086"/>
                    <a:pt x="1678" y="1090"/>
                  </a:cubicBezTo>
                  <a:cubicBezTo>
                    <a:pt x="1666" y="1094"/>
                    <a:pt x="1652" y="1105"/>
                    <a:pt x="1641" y="1126"/>
                  </a:cubicBezTo>
                  <a:cubicBezTo>
                    <a:pt x="1644" y="1115"/>
                    <a:pt x="1646" y="1104"/>
                    <a:pt x="1646" y="1090"/>
                  </a:cubicBezTo>
                  <a:close/>
                  <a:moveTo>
                    <a:pt x="1682" y="1074"/>
                  </a:moveTo>
                  <a:cubicBezTo>
                    <a:pt x="1674" y="1071"/>
                    <a:pt x="1663" y="1062"/>
                    <a:pt x="1652" y="1045"/>
                  </a:cubicBezTo>
                  <a:cubicBezTo>
                    <a:pt x="1662" y="1049"/>
                    <a:pt x="1673" y="1051"/>
                    <a:pt x="1685" y="1052"/>
                  </a:cubicBezTo>
                  <a:cubicBezTo>
                    <a:pt x="1682" y="1054"/>
                    <a:pt x="1680" y="1057"/>
                    <a:pt x="1679" y="1061"/>
                  </a:cubicBezTo>
                  <a:cubicBezTo>
                    <a:pt x="1677" y="1066"/>
                    <a:pt x="1679" y="1071"/>
                    <a:pt x="1682" y="1074"/>
                  </a:cubicBezTo>
                  <a:close/>
                  <a:moveTo>
                    <a:pt x="1690" y="1080"/>
                  </a:moveTo>
                  <a:cubicBezTo>
                    <a:pt x="1694" y="1079"/>
                    <a:pt x="1698" y="1077"/>
                    <a:pt x="1699" y="1074"/>
                  </a:cubicBezTo>
                  <a:cubicBezTo>
                    <a:pt x="1700" y="1073"/>
                    <a:pt x="1700" y="1072"/>
                    <a:pt x="1699" y="1072"/>
                  </a:cubicBezTo>
                  <a:cubicBezTo>
                    <a:pt x="1698" y="1071"/>
                    <a:pt x="1697" y="1071"/>
                    <a:pt x="1696" y="1072"/>
                  </a:cubicBezTo>
                  <a:cubicBezTo>
                    <a:pt x="1694" y="1074"/>
                    <a:pt x="1690" y="1075"/>
                    <a:pt x="1687" y="1073"/>
                  </a:cubicBezTo>
                  <a:cubicBezTo>
                    <a:pt x="1684" y="1071"/>
                    <a:pt x="1681" y="1067"/>
                    <a:pt x="1682" y="1062"/>
                  </a:cubicBezTo>
                  <a:cubicBezTo>
                    <a:pt x="1684" y="1056"/>
                    <a:pt x="1690" y="1053"/>
                    <a:pt x="1694" y="1053"/>
                  </a:cubicBezTo>
                  <a:cubicBezTo>
                    <a:pt x="1698" y="1053"/>
                    <a:pt x="1704" y="1055"/>
                    <a:pt x="1707" y="1062"/>
                  </a:cubicBezTo>
                  <a:cubicBezTo>
                    <a:pt x="1710" y="1073"/>
                    <a:pt x="1706" y="1083"/>
                    <a:pt x="1696" y="1086"/>
                  </a:cubicBezTo>
                  <a:cubicBezTo>
                    <a:pt x="1680" y="1092"/>
                    <a:pt x="1655" y="1079"/>
                    <a:pt x="1638" y="1039"/>
                  </a:cubicBezTo>
                  <a:cubicBezTo>
                    <a:pt x="1640" y="1040"/>
                    <a:pt x="1643" y="1041"/>
                    <a:pt x="1645" y="1042"/>
                  </a:cubicBezTo>
                  <a:cubicBezTo>
                    <a:pt x="1667" y="1078"/>
                    <a:pt x="1685" y="1080"/>
                    <a:pt x="1690" y="1080"/>
                  </a:cubicBezTo>
                  <a:close/>
                  <a:moveTo>
                    <a:pt x="1750" y="1113"/>
                  </a:moveTo>
                  <a:cubicBezTo>
                    <a:pt x="1749" y="1113"/>
                    <a:pt x="1749" y="1113"/>
                    <a:pt x="1748" y="1113"/>
                  </a:cubicBezTo>
                  <a:cubicBezTo>
                    <a:pt x="1750" y="1109"/>
                    <a:pt x="1751" y="1105"/>
                    <a:pt x="1752" y="1101"/>
                  </a:cubicBezTo>
                  <a:cubicBezTo>
                    <a:pt x="1754" y="1102"/>
                    <a:pt x="1757" y="1102"/>
                    <a:pt x="1761" y="1102"/>
                  </a:cubicBezTo>
                  <a:cubicBezTo>
                    <a:pt x="1795" y="1106"/>
                    <a:pt x="1856" y="1115"/>
                    <a:pt x="1864" y="1127"/>
                  </a:cubicBezTo>
                  <a:cubicBezTo>
                    <a:pt x="1865" y="1129"/>
                    <a:pt x="1866" y="1130"/>
                    <a:pt x="1865" y="1131"/>
                  </a:cubicBezTo>
                  <a:cubicBezTo>
                    <a:pt x="1865" y="1132"/>
                    <a:pt x="1864" y="1133"/>
                    <a:pt x="1862" y="1134"/>
                  </a:cubicBezTo>
                  <a:cubicBezTo>
                    <a:pt x="1844" y="1143"/>
                    <a:pt x="1765" y="1118"/>
                    <a:pt x="1750" y="1113"/>
                  </a:cubicBezTo>
                  <a:close/>
                  <a:moveTo>
                    <a:pt x="1750" y="1117"/>
                  </a:moveTo>
                  <a:cubicBezTo>
                    <a:pt x="1779" y="1127"/>
                    <a:pt x="1841" y="1151"/>
                    <a:pt x="1847" y="1166"/>
                  </a:cubicBezTo>
                  <a:cubicBezTo>
                    <a:pt x="1848" y="1167"/>
                    <a:pt x="1848" y="1169"/>
                    <a:pt x="1847" y="1170"/>
                  </a:cubicBezTo>
                  <a:cubicBezTo>
                    <a:pt x="1847" y="1171"/>
                    <a:pt x="1846" y="1171"/>
                    <a:pt x="1845" y="1171"/>
                  </a:cubicBezTo>
                  <a:cubicBezTo>
                    <a:pt x="1834" y="1175"/>
                    <a:pt x="1795" y="1156"/>
                    <a:pt x="1780" y="1149"/>
                  </a:cubicBezTo>
                  <a:cubicBezTo>
                    <a:pt x="1780" y="1149"/>
                    <a:pt x="1780" y="1149"/>
                    <a:pt x="1780" y="1149"/>
                  </a:cubicBezTo>
                  <a:cubicBezTo>
                    <a:pt x="1768" y="1141"/>
                    <a:pt x="1752" y="1134"/>
                    <a:pt x="1736" y="1131"/>
                  </a:cubicBezTo>
                  <a:cubicBezTo>
                    <a:pt x="1740" y="1127"/>
                    <a:pt x="1744" y="1122"/>
                    <a:pt x="1747" y="1116"/>
                  </a:cubicBezTo>
                  <a:cubicBezTo>
                    <a:pt x="1748" y="1117"/>
                    <a:pt x="1749" y="1117"/>
                    <a:pt x="1750" y="1117"/>
                  </a:cubicBezTo>
                  <a:close/>
                  <a:moveTo>
                    <a:pt x="1752" y="1097"/>
                  </a:moveTo>
                  <a:cubicBezTo>
                    <a:pt x="1753" y="1095"/>
                    <a:pt x="1753" y="1092"/>
                    <a:pt x="1753" y="1090"/>
                  </a:cubicBezTo>
                  <a:cubicBezTo>
                    <a:pt x="1753" y="1090"/>
                    <a:pt x="1753" y="1090"/>
                    <a:pt x="1753" y="1090"/>
                  </a:cubicBezTo>
                  <a:cubicBezTo>
                    <a:pt x="1753" y="1090"/>
                    <a:pt x="1753" y="1090"/>
                    <a:pt x="1753" y="1090"/>
                  </a:cubicBezTo>
                  <a:cubicBezTo>
                    <a:pt x="1753" y="1090"/>
                    <a:pt x="1753" y="1090"/>
                    <a:pt x="1753" y="1090"/>
                  </a:cubicBezTo>
                  <a:cubicBezTo>
                    <a:pt x="1753" y="1087"/>
                    <a:pt x="1753" y="1085"/>
                    <a:pt x="1752" y="1082"/>
                  </a:cubicBezTo>
                  <a:cubicBezTo>
                    <a:pt x="1754" y="1082"/>
                    <a:pt x="1758" y="1082"/>
                    <a:pt x="1763" y="1081"/>
                  </a:cubicBezTo>
                  <a:cubicBezTo>
                    <a:pt x="1801" y="1078"/>
                    <a:pt x="1860" y="1075"/>
                    <a:pt x="1873" y="1086"/>
                  </a:cubicBezTo>
                  <a:cubicBezTo>
                    <a:pt x="1874" y="1087"/>
                    <a:pt x="1874" y="1088"/>
                    <a:pt x="1874" y="1090"/>
                  </a:cubicBezTo>
                  <a:cubicBezTo>
                    <a:pt x="1874" y="1091"/>
                    <a:pt x="1874" y="1092"/>
                    <a:pt x="1873" y="1093"/>
                  </a:cubicBezTo>
                  <a:cubicBezTo>
                    <a:pt x="1860" y="1104"/>
                    <a:pt x="1801" y="1102"/>
                    <a:pt x="1763" y="1098"/>
                  </a:cubicBezTo>
                  <a:cubicBezTo>
                    <a:pt x="1758" y="1098"/>
                    <a:pt x="1754" y="1098"/>
                    <a:pt x="1752" y="1097"/>
                  </a:cubicBezTo>
                  <a:close/>
                  <a:moveTo>
                    <a:pt x="1761" y="1077"/>
                  </a:moveTo>
                  <a:cubicBezTo>
                    <a:pt x="1757" y="1078"/>
                    <a:pt x="1754" y="1078"/>
                    <a:pt x="1752" y="1078"/>
                  </a:cubicBezTo>
                  <a:cubicBezTo>
                    <a:pt x="1751" y="1074"/>
                    <a:pt x="1750" y="1070"/>
                    <a:pt x="1748" y="1067"/>
                  </a:cubicBezTo>
                  <a:cubicBezTo>
                    <a:pt x="1749" y="1067"/>
                    <a:pt x="1749" y="1066"/>
                    <a:pt x="1750" y="1066"/>
                  </a:cubicBezTo>
                  <a:cubicBezTo>
                    <a:pt x="1765" y="1061"/>
                    <a:pt x="1844" y="1036"/>
                    <a:pt x="1862" y="1045"/>
                  </a:cubicBezTo>
                  <a:cubicBezTo>
                    <a:pt x="1864" y="1046"/>
                    <a:pt x="1865" y="1047"/>
                    <a:pt x="1865" y="1049"/>
                  </a:cubicBezTo>
                  <a:cubicBezTo>
                    <a:pt x="1866" y="1050"/>
                    <a:pt x="1865" y="1051"/>
                    <a:pt x="1864" y="1052"/>
                  </a:cubicBezTo>
                  <a:cubicBezTo>
                    <a:pt x="1856" y="1065"/>
                    <a:pt x="1795" y="1074"/>
                    <a:pt x="1761" y="1077"/>
                  </a:cubicBezTo>
                  <a:close/>
                  <a:moveTo>
                    <a:pt x="1747" y="1063"/>
                  </a:moveTo>
                  <a:cubicBezTo>
                    <a:pt x="1744" y="1057"/>
                    <a:pt x="1740" y="1053"/>
                    <a:pt x="1736" y="1049"/>
                  </a:cubicBezTo>
                  <a:cubicBezTo>
                    <a:pt x="1752" y="1045"/>
                    <a:pt x="1768" y="1039"/>
                    <a:pt x="1780" y="1031"/>
                  </a:cubicBezTo>
                  <a:cubicBezTo>
                    <a:pt x="1780" y="1031"/>
                    <a:pt x="1780" y="1031"/>
                    <a:pt x="1780" y="1031"/>
                  </a:cubicBezTo>
                  <a:cubicBezTo>
                    <a:pt x="1795" y="1023"/>
                    <a:pt x="1834" y="1004"/>
                    <a:pt x="1845" y="1008"/>
                  </a:cubicBezTo>
                  <a:cubicBezTo>
                    <a:pt x="1846" y="1008"/>
                    <a:pt x="1847" y="1009"/>
                    <a:pt x="1847" y="1010"/>
                  </a:cubicBezTo>
                  <a:cubicBezTo>
                    <a:pt x="1848" y="1011"/>
                    <a:pt x="1848" y="1012"/>
                    <a:pt x="1847" y="1013"/>
                  </a:cubicBezTo>
                  <a:cubicBezTo>
                    <a:pt x="1841" y="1029"/>
                    <a:pt x="1779" y="1052"/>
                    <a:pt x="1750" y="1062"/>
                  </a:cubicBezTo>
                  <a:cubicBezTo>
                    <a:pt x="1749" y="1063"/>
                    <a:pt x="1748" y="1063"/>
                    <a:pt x="1747" y="1063"/>
                  </a:cubicBezTo>
                  <a:close/>
                  <a:moveTo>
                    <a:pt x="1749" y="1090"/>
                  </a:moveTo>
                  <a:cubicBezTo>
                    <a:pt x="1749" y="1090"/>
                    <a:pt x="1749" y="1090"/>
                    <a:pt x="1749" y="1090"/>
                  </a:cubicBezTo>
                  <a:cubicBezTo>
                    <a:pt x="1749" y="1090"/>
                    <a:pt x="1749" y="1090"/>
                    <a:pt x="1749" y="1090"/>
                  </a:cubicBezTo>
                  <a:cubicBezTo>
                    <a:pt x="1749" y="1090"/>
                    <a:pt x="1749" y="1090"/>
                    <a:pt x="1749" y="1090"/>
                  </a:cubicBezTo>
                  <a:cubicBezTo>
                    <a:pt x="1749" y="1106"/>
                    <a:pt x="1742" y="1122"/>
                    <a:pt x="1731" y="1129"/>
                  </a:cubicBezTo>
                  <a:cubicBezTo>
                    <a:pt x="1729" y="1129"/>
                    <a:pt x="1726" y="1129"/>
                    <a:pt x="1724" y="1128"/>
                  </a:cubicBezTo>
                  <a:cubicBezTo>
                    <a:pt x="1735" y="1119"/>
                    <a:pt x="1742" y="1102"/>
                    <a:pt x="1742" y="1090"/>
                  </a:cubicBezTo>
                  <a:cubicBezTo>
                    <a:pt x="1742" y="1090"/>
                    <a:pt x="1742" y="1090"/>
                    <a:pt x="1742" y="1090"/>
                  </a:cubicBezTo>
                  <a:cubicBezTo>
                    <a:pt x="1742" y="1090"/>
                    <a:pt x="1742" y="1090"/>
                    <a:pt x="1742" y="1090"/>
                  </a:cubicBezTo>
                  <a:cubicBezTo>
                    <a:pt x="1742" y="1090"/>
                    <a:pt x="1742" y="1090"/>
                    <a:pt x="1742" y="1090"/>
                  </a:cubicBezTo>
                  <a:cubicBezTo>
                    <a:pt x="1742" y="1078"/>
                    <a:pt x="1735" y="1061"/>
                    <a:pt x="1724" y="1051"/>
                  </a:cubicBezTo>
                  <a:cubicBezTo>
                    <a:pt x="1726" y="1051"/>
                    <a:pt x="1729" y="1051"/>
                    <a:pt x="1731" y="1050"/>
                  </a:cubicBezTo>
                  <a:cubicBezTo>
                    <a:pt x="1742" y="1057"/>
                    <a:pt x="1749" y="1073"/>
                    <a:pt x="1749" y="1090"/>
                  </a:cubicBezTo>
                  <a:close/>
                  <a:moveTo>
                    <a:pt x="1739" y="1090"/>
                  </a:moveTo>
                  <a:cubicBezTo>
                    <a:pt x="1739" y="1102"/>
                    <a:pt x="1730" y="1120"/>
                    <a:pt x="1719" y="1127"/>
                  </a:cubicBezTo>
                  <a:cubicBezTo>
                    <a:pt x="1714" y="1127"/>
                    <a:pt x="1710" y="1127"/>
                    <a:pt x="1705" y="1126"/>
                  </a:cubicBezTo>
                  <a:cubicBezTo>
                    <a:pt x="1707" y="1125"/>
                    <a:pt x="1709" y="1122"/>
                    <a:pt x="1710" y="1119"/>
                  </a:cubicBezTo>
                  <a:cubicBezTo>
                    <a:pt x="1713" y="1110"/>
                    <a:pt x="1712" y="1102"/>
                    <a:pt x="1707" y="1097"/>
                  </a:cubicBezTo>
                  <a:cubicBezTo>
                    <a:pt x="1714" y="1099"/>
                    <a:pt x="1722" y="1101"/>
                    <a:pt x="1727" y="1098"/>
                  </a:cubicBezTo>
                  <a:cubicBezTo>
                    <a:pt x="1729" y="1097"/>
                    <a:pt x="1731" y="1094"/>
                    <a:pt x="1731" y="1090"/>
                  </a:cubicBezTo>
                  <a:cubicBezTo>
                    <a:pt x="1731" y="1085"/>
                    <a:pt x="1729" y="1083"/>
                    <a:pt x="1727" y="1082"/>
                  </a:cubicBezTo>
                  <a:cubicBezTo>
                    <a:pt x="1722" y="1079"/>
                    <a:pt x="1714" y="1080"/>
                    <a:pt x="1707" y="1083"/>
                  </a:cubicBezTo>
                  <a:cubicBezTo>
                    <a:pt x="1712" y="1077"/>
                    <a:pt x="1713" y="1069"/>
                    <a:pt x="1710" y="1061"/>
                  </a:cubicBezTo>
                  <a:cubicBezTo>
                    <a:pt x="1709" y="1057"/>
                    <a:pt x="1707" y="1055"/>
                    <a:pt x="1705" y="1053"/>
                  </a:cubicBezTo>
                  <a:cubicBezTo>
                    <a:pt x="1710" y="1053"/>
                    <a:pt x="1714" y="1053"/>
                    <a:pt x="1719" y="1052"/>
                  </a:cubicBezTo>
                  <a:cubicBezTo>
                    <a:pt x="1730" y="1060"/>
                    <a:pt x="1739" y="1078"/>
                    <a:pt x="1739" y="1090"/>
                  </a:cubicBezTo>
                  <a:close/>
                  <a:moveTo>
                    <a:pt x="1700" y="1090"/>
                  </a:moveTo>
                  <a:cubicBezTo>
                    <a:pt x="1708" y="1086"/>
                    <a:pt x="1720" y="1082"/>
                    <a:pt x="1725" y="1085"/>
                  </a:cubicBezTo>
                  <a:cubicBezTo>
                    <a:pt x="1726" y="1086"/>
                    <a:pt x="1727" y="1087"/>
                    <a:pt x="1727" y="1090"/>
                  </a:cubicBezTo>
                  <a:cubicBezTo>
                    <a:pt x="1727" y="1092"/>
                    <a:pt x="1726" y="1094"/>
                    <a:pt x="1725" y="1095"/>
                  </a:cubicBezTo>
                  <a:cubicBezTo>
                    <a:pt x="1720" y="1098"/>
                    <a:pt x="1708" y="1093"/>
                    <a:pt x="1700" y="1090"/>
                  </a:cubicBezTo>
                  <a:close/>
                  <a:moveTo>
                    <a:pt x="1696" y="1093"/>
                  </a:moveTo>
                  <a:cubicBezTo>
                    <a:pt x="1706" y="1097"/>
                    <a:pt x="1710" y="1107"/>
                    <a:pt x="1707" y="1118"/>
                  </a:cubicBezTo>
                  <a:cubicBezTo>
                    <a:pt x="1704" y="1124"/>
                    <a:pt x="1698" y="1126"/>
                    <a:pt x="1694" y="1126"/>
                  </a:cubicBezTo>
                  <a:cubicBezTo>
                    <a:pt x="1690" y="1126"/>
                    <a:pt x="1684" y="1124"/>
                    <a:pt x="1682" y="1118"/>
                  </a:cubicBezTo>
                  <a:cubicBezTo>
                    <a:pt x="1681" y="1112"/>
                    <a:pt x="1684" y="1108"/>
                    <a:pt x="1687" y="1107"/>
                  </a:cubicBezTo>
                  <a:cubicBezTo>
                    <a:pt x="1690" y="1105"/>
                    <a:pt x="1694" y="1105"/>
                    <a:pt x="1696" y="1108"/>
                  </a:cubicBezTo>
                  <a:cubicBezTo>
                    <a:pt x="1697" y="1108"/>
                    <a:pt x="1698" y="1108"/>
                    <a:pt x="1699" y="1108"/>
                  </a:cubicBezTo>
                  <a:cubicBezTo>
                    <a:pt x="1700" y="1107"/>
                    <a:pt x="1700" y="1106"/>
                    <a:pt x="1699" y="1105"/>
                  </a:cubicBezTo>
                  <a:cubicBezTo>
                    <a:pt x="1698" y="1102"/>
                    <a:pt x="1694" y="1100"/>
                    <a:pt x="1690" y="1100"/>
                  </a:cubicBezTo>
                  <a:cubicBezTo>
                    <a:pt x="1685" y="1100"/>
                    <a:pt x="1667" y="1102"/>
                    <a:pt x="1645" y="1137"/>
                  </a:cubicBezTo>
                  <a:cubicBezTo>
                    <a:pt x="1643" y="1138"/>
                    <a:pt x="1640" y="1140"/>
                    <a:pt x="1638" y="1141"/>
                  </a:cubicBezTo>
                  <a:cubicBezTo>
                    <a:pt x="1655" y="1100"/>
                    <a:pt x="1680" y="1088"/>
                    <a:pt x="1696" y="1093"/>
                  </a:cubicBezTo>
                  <a:close/>
                  <a:moveTo>
                    <a:pt x="1679" y="1119"/>
                  </a:moveTo>
                  <a:cubicBezTo>
                    <a:pt x="1680" y="1122"/>
                    <a:pt x="1682" y="1125"/>
                    <a:pt x="1685" y="1127"/>
                  </a:cubicBezTo>
                  <a:cubicBezTo>
                    <a:pt x="1673" y="1128"/>
                    <a:pt x="1662" y="1131"/>
                    <a:pt x="1652" y="1135"/>
                  </a:cubicBezTo>
                  <a:cubicBezTo>
                    <a:pt x="1663" y="1117"/>
                    <a:pt x="1674" y="1108"/>
                    <a:pt x="1682" y="1105"/>
                  </a:cubicBezTo>
                  <a:cubicBezTo>
                    <a:pt x="1679" y="1108"/>
                    <a:pt x="1677" y="1114"/>
                    <a:pt x="1679" y="1119"/>
                  </a:cubicBezTo>
                  <a:close/>
                  <a:moveTo>
                    <a:pt x="1795" y="1014"/>
                  </a:moveTo>
                  <a:cubicBezTo>
                    <a:pt x="1760" y="1049"/>
                    <a:pt x="1686" y="1064"/>
                    <a:pt x="1632" y="1031"/>
                  </a:cubicBezTo>
                  <a:cubicBezTo>
                    <a:pt x="1631" y="1029"/>
                    <a:pt x="1630" y="1028"/>
                    <a:pt x="1630" y="1026"/>
                  </a:cubicBezTo>
                  <a:cubicBezTo>
                    <a:pt x="1665" y="1046"/>
                    <a:pt x="1718" y="1049"/>
                    <a:pt x="1758" y="1033"/>
                  </a:cubicBezTo>
                  <a:cubicBezTo>
                    <a:pt x="1786" y="1022"/>
                    <a:pt x="1804" y="1002"/>
                    <a:pt x="1809" y="977"/>
                  </a:cubicBezTo>
                  <a:cubicBezTo>
                    <a:pt x="1810" y="976"/>
                    <a:pt x="1809" y="975"/>
                    <a:pt x="1808" y="975"/>
                  </a:cubicBezTo>
                  <a:cubicBezTo>
                    <a:pt x="1807" y="975"/>
                    <a:pt x="1806" y="975"/>
                    <a:pt x="1806" y="976"/>
                  </a:cubicBezTo>
                  <a:cubicBezTo>
                    <a:pt x="1790" y="995"/>
                    <a:pt x="1770" y="987"/>
                    <a:pt x="1744" y="976"/>
                  </a:cubicBezTo>
                  <a:cubicBezTo>
                    <a:pt x="1714" y="963"/>
                    <a:pt x="1677" y="948"/>
                    <a:pt x="1633" y="970"/>
                  </a:cubicBezTo>
                  <a:cubicBezTo>
                    <a:pt x="1633" y="968"/>
                    <a:pt x="1633" y="967"/>
                    <a:pt x="1633" y="966"/>
                  </a:cubicBezTo>
                  <a:cubicBezTo>
                    <a:pt x="1633" y="965"/>
                    <a:pt x="1633" y="964"/>
                    <a:pt x="1633" y="964"/>
                  </a:cubicBezTo>
                  <a:cubicBezTo>
                    <a:pt x="1678" y="940"/>
                    <a:pt x="1716" y="957"/>
                    <a:pt x="1747" y="970"/>
                  </a:cubicBezTo>
                  <a:cubicBezTo>
                    <a:pt x="1763" y="977"/>
                    <a:pt x="1777" y="983"/>
                    <a:pt x="1789" y="982"/>
                  </a:cubicBezTo>
                  <a:cubicBezTo>
                    <a:pt x="1799" y="980"/>
                    <a:pt x="1805" y="973"/>
                    <a:pt x="1805" y="964"/>
                  </a:cubicBezTo>
                  <a:cubicBezTo>
                    <a:pt x="1805" y="963"/>
                    <a:pt x="1805" y="963"/>
                    <a:pt x="1804" y="962"/>
                  </a:cubicBezTo>
                  <a:cubicBezTo>
                    <a:pt x="1803" y="962"/>
                    <a:pt x="1802" y="962"/>
                    <a:pt x="1802" y="963"/>
                  </a:cubicBezTo>
                  <a:cubicBezTo>
                    <a:pt x="1797" y="970"/>
                    <a:pt x="1790" y="972"/>
                    <a:pt x="1786" y="970"/>
                  </a:cubicBezTo>
                  <a:cubicBezTo>
                    <a:pt x="1780" y="969"/>
                    <a:pt x="1776" y="964"/>
                    <a:pt x="1776" y="957"/>
                  </a:cubicBezTo>
                  <a:cubicBezTo>
                    <a:pt x="1776" y="957"/>
                    <a:pt x="1776" y="956"/>
                    <a:pt x="1776" y="956"/>
                  </a:cubicBezTo>
                  <a:cubicBezTo>
                    <a:pt x="1776" y="947"/>
                    <a:pt x="1783" y="942"/>
                    <a:pt x="1789" y="941"/>
                  </a:cubicBezTo>
                  <a:cubicBezTo>
                    <a:pt x="1797" y="940"/>
                    <a:pt x="1807" y="943"/>
                    <a:pt x="1812" y="957"/>
                  </a:cubicBezTo>
                  <a:cubicBezTo>
                    <a:pt x="1819" y="975"/>
                    <a:pt x="1812" y="998"/>
                    <a:pt x="1795" y="1014"/>
                  </a:cubicBezTo>
                  <a:close/>
                  <a:moveTo>
                    <a:pt x="1620" y="870"/>
                  </a:moveTo>
                  <a:cubicBezTo>
                    <a:pt x="1616" y="863"/>
                    <a:pt x="1611" y="856"/>
                    <a:pt x="1606" y="851"/>
                  </a:cubicBezTo>
                  <a:cubicBezTo>
                    <a:pt x="1610" y="850"/>
                    <a:pt x="1613" y="849"/>
                    <a:pt x="1616" y="847"/>
                  </a:cubicBezTo>
                  <a:cubicBezTo>
                    <a:pt x="1618" y="849"/>
                    <a:pt x="1626" y="856"/>
                    <a:pt x="1630" y="866"/>
                  </a:cubicBezTo>
                  <a:cubicBezTo>
                    <a:pt x="1630" y="866"/>
                    <a:pt x="1630" y="866"/>
                    <a:pt x="1630" y="866"/>
                  </a:cubicBezTo>
                  <a:cubicBezTo>
                    <a:pt x="1630" y="866"/>
                    <a:pt x="1630" y="866"/>
                    <a:pt x="1630" y="866"/>
                  </a:cubicBezTo>
                  <a:cubicBezTo>
                    <a:pt x="1634" y="876"/>
                    <a:pt x="1634" y="886"/>
                    <a:pt x="1633" y="889"/>
                  </a:cubicBezTo>
                  <a:cubicBezTo>
                    <a:pt x="1630" y="890"/>
                    <a:pt x="1627" y="892"/>
                    <a:pt x="1624" y="894"/>
                  </a:cubicBezTo>
                  <a:cubicBezTo>
                    <a:pt x="1624" y="886"/>
                    <a:pt x="1623" y="878"/>
                    <a:pt x="1620" y="870"/>
                  </a:cubicBezTo>
                  <a:close/>
                  <a:moveTo>
                    <a:pt x="1691" y="818"/>
                  </a:moveTo>
                  <a:cubicBezTo>
                    <a:pt x="1692" y="820"/>
                    <a:pt x="1693" y="823"/>
                    <a:pt x="1694" y="825"/>
                  </a:cubicBezTo>
                  <a:cubicBezTo>
                    <a:pt x="1681" y="825"/>
                    <a:pt x="1670" y="828"/>
                    <a:pt x="1666" y="835"/>
                  </a:cubicBezTo>
                  <a:cubicBezTo>
                    <a:pt x="1662" y="840"/>
                    <a:pt x="1662" y="846"/>
                    <a:pt x="1664" y="852"/>
                  </a:cubicBezTo>
                  <a:cubicBezTo>
                    <a:pt x="1667" y="858"/>
                    <a:pt x="1671" y="862"/>
                    <a:pt x="1677" y="863"/>
                  </a:cubicBezTo>
                  <a:cubicBezTo>
                    <a:pt x="1685" y="864"/>
                    <a:pt x="1695" y="859"/>
                    <a:pt x="1705" y="850"/>
                  </a:cubicBezTo>
                  <a:cubicBezTo>
                    <a:pt x="1705" y="852"/>
                    <a:pt x="1706" y="854"/>
                    <a:pt x="1707" y="857"/>
                  </a:cubicBezTo>
                  <a:cubicBezTo>
                    <a:pt x="1711" y="864"/>
                    <a:pt x="1719" y="867"/>
                    <a:pt x="1727" y="865"/>
                  </a:cubicBezTo>
                  <a:cubicBezTo>
                    <a:pt x="1731" y="864"/>
                    <a:pt x="1736" y="861"/>
                    <a:pt x="1738" y="856"/>
                  </a:cubicBezTo>
                  <a:cubicBezTo>
                    <a:pt x="1738" y="860"/>
                    <a:pt x="1736" y="864"/>
                    <a:pt x="1732" y="867"/>
                  </a:cubicBezTo>
                  <a:cubicBezTo>
                    <a:pt x="1723" y="873"/>
                    <a:pt x="1709" y="875"/>
                    <a:pt x="1692" y="877"/>
                  </a:cubicBezTo>
                  <a:cubicBezTo>
                    <a:pt x="1675" y="878"/>
                    <a:pt x="1656" y="880"/>
                    <a:pt x="1637" y="887"/>
                  </a:cubicBezTo>
                  <a:cubicBezTo>
                    <a:pt x="1637" y="883"/>
                    <a:pt x="1637" y="874"/>
                    <a:pt x="1633" y="865"/>
                  </a:cubicBezTo>
                  <a:cubicBezTo>
                    <a:pt x="1633" y="865"/>
                    <a:pt x="1633" y="865"/>
                    <a:pt x="1633" y="865"/>
                  </a:cubicBezTo>
                  <a:cubicBezTo>
                    <a:pt x="1633" y="865"/>
                    <a:pt x="1633" y="865"/>
                    <a:pt x="1633" y="864"/>
                  </a:cubicBezTo>
                  <a:cubicBezTo>
                    <a:pt x="1629" y="855"/>
                    <a:pt x="1623" y="849"/>
                    <a:pt x="1620" y="846"/>
                  </a:cubicBezTo>
                  <a:cubicBezTo>
                    <a:pt x="1638" y="838"/>
                    <a:pt x="1653" y="825"/>
                    <a:pt x="1666" y="815"/>
                  </a:cubicBezTo>
                  <a:cubicBezTo>
                    <a:pt x="1679" y="804"/>
                    <a:pt x="1691" y="795"/>
                    <a:pt x="1701" y="793"/>
                  </a:cubicBezTo>
                  <a:cubicBezTo>
                    <a:pt x="1706" y="793"/>
                    <a:pt x="1711" y="794"/>
                    <a:pt x="1714" y="797"/>
                  </a:cubicBezTo>
                  <a:cubicBezTo>
                    <a:pt x="1708" y="795"/>
                    <a:pt x="1703" y="796"/>
                    <a:pt x="1699" y="798"/>
                  </a:cubicBezTo>
                  <a:cubicBezTo>
                    <a:pt x="1692" y="802"/>
                    <a:pt x="1689" y="810"/>
                    <a:pt x="1691" y="818"/>
                  </a:cubicBezTo>
                  <a:close/>
                  <a:moveTo>
                    <a:pt x="1792" y="797"/>
                  </a:moveTo>
                  <a:cubicBezTo>
                    <a:pt x="1778" y="796"/>
                    <a:pt x="1763" y="797"/>
                    <a:pt x="1750" y="800"/>
                  </a:cubicBezTo>
                  <a:cubicBezTo>
                    <a:pt x="1763" y="792"/>
                    <a:pt x="1773" y="782"/>
                    <a:pt x="1780" y="772"/>
                  </a:cubicBezTo>
                  <a:cubicBezTo>
                    <a:pt x="1790" y="772"/>
                    <a:pt x="1799" y="772"/>
                    <a:pt x="1808" y="774"/>
                  </a:cubicBezTo>
                  <a:cubicBezTo>
                    <a:pt x="1804" y="782"/>
                    <a:pt x="1798" y="789"/>
                    <a:pt x="1792" y="797"/>
                  </a:cubicBezTo>
                  <a:close/>
                  <a:moveTo>
                    <a:pt x="1794" y="801"/>
                  </a:moveTo>
                  <a:cubicBezTo>
                    <a:pt x="1803" y="801"/>
                    <a:pt x="1813" y="803"/>
                    <a:pt x="1821" y="805"/>
                  </a:cubicBezTo>
                  <a:cubicBezTo>
                    <a:pt x="1816" y="813"/>
                    <a:pt x="1809" y="820"/>
                    <a:pt x="1802" y="827"/>
                  </a:cubicBezTo>
                  <a:cubicBezTo>
                    <a:pt x="1790" y="825"/>
                    <a:pt x="1776" y="825"/>
                    <a:pt x="1761" y="828"/>
                  </a:cubicBezTo>
                  <a:cubicBezTo>
                    <a:pt x="1773" y="821"/>
                    <a:pt x="1784" y="811"/>
                    <a:pt x="1794" y="801"/>
                  </a:cubicBezTo>
                  <a:close/>
                  <a:moveTo>
                    <a:pt x="1804" y="831"/>
                  </a:moveTo>
                  <a:cubicBezTo>
                    <a:pt x="1814" y="833"/>
                    <a:pt x="1822" y="836"/>
                    <a:pt x="1830" y="839"/>
                  </a:cubicBezTo>
                  <a:cubicBezTo>
                    <a:pt x="1823" y="846"/>
                    <a:pt x="1816" y="852"/>
                    <a:pt x="1809" y="857"/>
                  </a:cubicBezTo>
                  <a:cubicBezTo>
                    <a:pt x="1798" y="853"/>
                    <a:pt x="1786" y="851"/>
                    <a:pt x="1773" y="852"/>
                  </a:cubicBezTo>
                  <a:cubicBezTo>
                    <a:pt x="1784" y="846"/>
                    <a:pt x="1794" y="839"/>
                    <a:pt x="1804" y="831"/>
                  </a:cubicBezTo>
                  <a:close/>
                  <a:moveTo>
                    <a:pt x="1807" y="827"/>
                  </a:moveTo>
                  <a:cubicBezTo>
                    <a:pt x="1814" y="821"/>
                    <a:pt x="1820" y="814"/>
                    <a:pt x="1825" y="806"/>
                  </a:cubicBezTo>
                  <a:cubicBezTo>
                    <a:pt x="1834" y="809"/>
                    <a:pt x="1841" y="812"/>
                    <a:pt x="1848" y="816"/>
                  </a:cubicBezTo>
                  <a:cubicBezTo>
                    <a:pt x="1843" y="823"/>
                    <a:pt x="1838" y="830"/>
                    <a:pt x="1832" y="836"/>
                  </a:cubicBezTo>
                  <a:cubicBezTo>
                    <a:pt x="1825" y="833"/>
                    <a:pt x="1817" y="829"/>
                    <a:pt x="1807" y="827"/>
                  </a:cubicBezTo>
                  <a:close/>
                  <a:moveTo>
                    <a:pt x="1828" y="803"/>
                  </a:moveTo>
                  <a:cubicBezTo>
                    <a:pt x="1833" y="796"/>
                    <a:pt x="1837" y="788"/>
                    <a:pt x="1841" y="782"/>
                  </a:cubicBezTo>
                  <a:cubicBezTo>
                    <a:pt x="1848" y="784"/>
                    <a:pt x="1855" y="787"/>
                    <a:pt x="1862" y="791"/>
                  </a:cubicBezTo>
                  <a:cubicBezTo>
                    <a:pt x="1858" y="798"/>
                    <a:pt x="1854" y="806"/>
                    <a:pt x="1850" y="813"/>
                  </a:cubicBezTo>
                  <a:cubicBezTo>
                    <a:pt x="1843" y="809"/>
                    <a:pt x="1836" y="806"/>
                    <a:pt x="1828" y="803"/>
                  </a:cubicBezTo>
                  <a:close/>
                  <a:moveTo>
                    <a:pt x="1824" y="802"/>
                  </a:moveTo>
                  <a:cubicBezTo>
                    <a:pt x="1815" y="799"/>
                    <a:pt x="1806" y="798"/>
                    <a:pt x="1797" y="797"/>
                  </a:cubicBezTo>
                  <a:cubicBezTo>
                    <a:pt x="1803" y="790"/>
                    <a:pt x="1808" y="782"/>
                    <a:pt x="1812" y="774"/>
                  </a:cubicBezTo>
                  <a:cubicBezTo>
                    <a:pt x="1821" y="776"/>
                    <a:pt x="1830" y="778"/>
                    <a:pt x="1837" y="780"/>
                  </a:cubicBezTo>
                  <a:cubicBezTo>
                    <a:pt x="1833" y="787"/>
                    <a:pt x="1829" y="795"/>
                    <a:pt x="1824" y="802"/>
                  </a:cubicBezTo>
                  <a:close/>
                  <a:moveTo>
                    <a:pt x="1810" y="770"/>
                  </a:moveTo>
                  <a:cubicBezTo>
                    <a:pt x="1801" y="769"/>
                    <a:pt x="1792" y="768"/>
                    <a:pt x="1783" y="768"/>
                  </a:cubicBezTo>
                  <a:cubicBezTo>
                    <a:pt x="1788" y="760"/>
                    <a:pt x="1792" y="752"/>
                    <a:pt x="1794" y="744"/>
                  </a:cubicBezTo>
                  <a:cubicBezTo>
                    <a:pt x="1803" y="745"/>
                    <a:pt x="1811" y="746"/>
                    <a:pt x="1820" y="747"/>
                  </a:cubicBezTo>
                  <a:cubicBezTo>
                    <a:pt x="1817" y="755"/>
                    <a:pt x="1814" y="763"/>
                    <a:pt x="1810" y="770"/>
                  </a:cubicBezTo>
                  <a:close/>
                  <a:moveTo>
                    <a:pt x="1778" y="768"/>
                  </a:moveTo>
                  <a:cubicBezTo>
                    <a:pt x="1765" y="769"/>
                    <a:pt x="1753" y="771"/>
                    <a:pt x="1741" y="775"/>
                  </a:cubicBezTo>
                  <a:cubicBezTo>
                    <a:pt x="1751" y="766"/>
                    <a:pt x="1759" y="756"/>
                    <a:pt x="1764" y="746"/>
                  </a:cubicBezTo>
                  <a:cubicBezTo>
                    <a:pt x="1772" y="744"/>
                    <a:pt x="1781" y="744"/>
                    <a:pt x="1790" y="744"/>
                  </a:cubicBezTo>
                  <a:cubicBezTo>
                    <a:pt x="1787" y="752"/>
                    <a:pt x="1784" y="760"/>
                    <a:pt x="1778" y="768"/>
                  </a:cubicBezTo>
                  <a:close/>
                  <a:moveTo>
                    <a:pt x="1728" y="781"/>
                  </a:moveTo>
                  <a:cubicBezTo>
                    <a:pt x="1725" y="776"/>
                    <a:pt x="1722" y="771"/>
                    <a:pt x="1718" y="767"/>
                  </a:cubicBezTo>
                  <a:cubicBezTo>
                    <a:pt x="1729" y="757"/>
                    <a:pt x="1743" y="750"/>
                    <a:pt x="1759" y="747"/>
                  </a:cubicBezTo>
                  <a:cubicBezTo>
                    <a:pt x="1752" y="760"/>
                    <a:pt x="1742" y="771"/>
                    <a:pt x="1728" y="781"/>
                  </a:cubicBezTo>
                  <a:close/>
                  <a:moveTo>
                    <a:pt x="1775" y="772"/>
                  </a:moveTo>
                  <a:cubicBezTo>
                    <a:pt x="1766" y="784"/>
                    <a:pt x="1753" y="796"/>
                    <a:pt x="1734" y="804"/>
                  </a:cubicBezTo>
                  <a:cubicBezTo>
                    <a:pt x="1734" y="798"/>
                    <a:pt x="1733" y="791"/>
                    <a:pt x="1730" y="785"/>
                  </a:cubicBezTo>
                  <a:cubicBezTo>
                    <a:pt x="1743" y="777"/>
                    <a:pt x="1759" y="773"/>
                    <a:pt x="1775" y="772"/>
                  </a:cubicBezTo>
                  <a:close/>
                  <a:moveTo>
                    <a:pt x="1788" y="800"/>
                  </a:moveTo>
                  <a:cubicBezTo>
                    <a:pt x="1776" y="814"/>
                    <a:pt x="1760" y="825"/>
                    <a:pt x="1744" y="833"/>
                  </a:cubicBezTo>
                  <a:cubicBezTo>
                    <a:pt x="1737" y="828"/>
                    <a:pt x="1731" y="826"/>
                    <a:pt x="1726" y="826"/>
                  </a:cubicBezTo>
                  <a:cubicBezTo>
                    <a:pt x="1730" y="823"/>
                    <a:pt x="1733" y="817"/>
                    <a:pt x="1734" y="809"/>
                  </a:cubicBezTo>
                  <a:cubicBezTo>
                    <a:pt x="1751" y="803"/>
                    <a:pt x="1770" y="800"/>
                    <a:pt x="1788" y="800"/>
                  </a:cubicBezTo>
                  <a:close/>
                  <a:moveTo>
                    <a:pt x="1681" y="845"/>
                  </a:moveTo>
                  <a:cubicBezTo>
                    <a:pt x="1680" y="843"/>
                    <a:pt x="1680" y="842"/>
                    <a:pt x="1681" y="840"/>
                  </a:cubicBezTo>
                  <a:cubicBezTo>
                    <a:pt x="1685" y="835"/>
                    <a:pt x="1701" y="833"/>
                    <a:pt x="1710" y="833"/>
                  </a:cubicBezTo>
                  <a:cubicBezTo>
                    <a:pt x="1703" y="839"/>
                    <a:pt x="1691" y="849"/>
                    <a:pt x="1684" y="848"/>
                  </a:cubicBezTo>
                  <a:cubicBezTo>
                    <a:pt x="1683" y="848"/>
                    <a:pt x="1682" y="847"/>
                    <a:pt x="1681" y="845"/>
                  </a:cubicBezTo>
                  <a:close/>
                  <a:moveTo>
                    <a:pt x="1678" y="838"/>
                  </a:moveTo>
                  <a:cubicBezTo>
                    <a:pt x="1677" y="840"/>
                    <a:pt x="1676" y="843"/>
                    <a:pt x="1677" y="846"/>
                  </a:cubicBezTo>
                  <a:cubicBezTo>
                    <a:pt x="1679" y="850"/>
                    <a:pt x="1682" y="852"/>
                    <a:pt x="1684" y="852"/>
                  </a:cubicBezTo>
                  <a:cubicBezTo>
                    <a:pt x="1690" y="853"/>
                    <a:pt x="1699" y="848"/>
                    <a:pt x="1705" y="842"/>
                  </a:cubicBezTo>
                  <a:cubicBezTo>
                    <a:pt x="1705" y="843"/>
                    <a:pt x="1705" y="844"/>
                    <a:pt x="1705" y="845"/>
                  </a:cubicBezTo>
                  <a:cubicBezTo>
                    <a:pt x="1705" y="845"/>
                    <a:pt x="1705" y="845"/>
                    <a:pt x="1705" y="845"/>
                  </a:cubicBezTo>
                  <a:cubicBezTo>
                    <a:pt x="1695" y="855"/>
                    <a:pt x="1685" y="860"/>
                    <a:pt x="1678" y="859"/>
                  </a:cubicBezTo>
                  <a:cubicBezTo>
                    <a:pt x="1673" y="858"/>
                    <a:pt x="1670" y="855"/>
                    <a:pt x="1668" y="850"/>
                  </a:cubicBezTo>
                  <a:cubicBezTo>
                    <a:pt x="1666" y="845"/>
                    <a:pt x="1666" y="841"/>
                    <a:pt x="1669" y="838"/>
                  </a:cubicBezTo>
                  <a:cubicBezTo>
                    <a:pt x="1673" y="831"/>
                    <a:pt x="1684" y="828"/>
                    <a:pt x="1698" y="828"/>
                  </a:cubicBezTo>
                  <a:cubicBezTo>
                    <a:pt x="1698" y="828"/>
                    <a:pt x="1698" y="828"/>
                    <a:pt x="1698" y="828"/>
                  </a:cubicBezTo>
                  <a:cubicBezTo>
                    <a:pt x="1699" y="829"/>
                    <a:pt x="1699" y="829"/>
                    <a:pt x="1700" y="830"/>
                  </a:cubicBezTo>
                  <a:cubicBezTo>
                    <a:pt x="1692" y="831"/>
                    <a:pt x="1682" y="833"/>
                    <a:pt x="1678" y="838"/>
                  </a:cubicBezTo>
                  <a:close/>
                  <a:moveTo>
                    <a:pt x="1622" y="912"/>
                  </a:moveTo>
                  <a:cubicBezTo>
                    <a:pt x="1625" y="910"/>
                    <a:pt x="1627" y="909"/>
                    <a:pt x="1629" y="908"/>
                  </a:cubicBezTo>
                  <a:cubicBezTo>
                    <a:pt x="1633" y="941"/>
                    <a:pt x="1633" y="941"/>
                    <a:pt x="1633" y="941"/>
                  </a:cubicBezTo>
                  <a:cubicBezTo>
                    <a:pt x="1633" y="941"/>
                    <a:pt x="1632" y="941"/>
                    <a:pt x="1632" y="942"/>
                  </a:cubicBezTo>
                  <a:cubicBezTo>
                    <a:pt x="1629" y="928"/>
                    <a:pt x="1623" y="919"/>
                    <a:pt x="1621" y="916"/>
                  </a:cubicBezTo>
                  <a:cubicBezTo>
                    <a:pt x="1622" y="915"/>
                    <a:pt x="1622" y="914"/>
                    <a:pt x="1622" y="912"/>
                  </a:cubicBezTo>
                  <a:close/>
                  <a:moveTo>
                    <a:pt x="1664" y="933"/>
                  </a:moveTo>
                  <a:cubicBezTo>
                    <a:pt x="1695" y="922"/>
                    <a:pt x="1724" y="911"/>
                    <a:pt x="1740" y="889"/>
                  </a:cubicBezTo>
                  <a:cubicBezTo>
                    <a:pt x="1726" y="916"/>
                    <a:pt x="1692" y="928"/>
                    <a:pt x="1657" y="942"/>
                  </a:cubicBezTo>
                  <a:cubicBezTo>
                    <a:pt x="1649" y="944"/>
                    <a:pt x="1641" y="947"/>
                    <a:pt x="1633" y="951"/>
                  </a:cubicBezTo>
                  <a:cubicBezTo>
                    <a:pt x="1633" y="949"/>
                    <a:pt x="1633" y="947"/>
                    <a:pt x="1633" y="945"/>
                  </a:cubicBezTo>
                  <a:cubicBezTo>
                    <a:pt x="1643" y="941"/>
                    <a:pt x="1654" y="937"/>
                    <a:pt x="1664" y="933"/>
                  </a:cubicBezTo>
                  <a:close/>
                  <a:moveTo>
                    <a:pt x="1647" y="900"/>
                  </a:moveTo>
                  <a:cubicBezTo>
                    <a:pt x="1651" y="899"/>
                    <a:pt x="1654" y="898"/>
                    <a:pt x="1657" y="897"/>
                  </a:cubicBezTo>
                  <a:cubicBezTo>
                    <a:pt x="1659" y="931"/>
                    <a:pt x="1659" y="931"/>
                    <a:pt x="1659" y="931"/>
                  </a:cubicBezTo>
                  <a:cubicBezTo>
                    <a:pt x="1656" y="932"/>
                    <a:pt x="1653" y="933"/>
                    <a:pt x="1649" y="935"/>
                  </a:cubicBezTo>
                  <a:lnTo>
                    <a:pt x="1647" y="900"/>
                  </a:lnTo>
                  <a:close/>
                  <a:moveTo>
                    <a:pt x="1661" y="896"/>
                  </a:moveTo>
                  <a:cubicBezTo>
                    <a:pt x="1665" y="895"/>
                    <a:pt x="1668" y="895"/>
                    <a:pt x="1672" y="894"/>
                  </a:cubicBezTo>
                  <a:cubicBezTo>
                    <a:pt x="1673" y="926"/>
                    <a:pt x="1673" y="926"/>
                    <a:pt x="1673" y="926"/>
                  </a:cubicBezTo>
                  <a:cubicBezTo>
                    <a:pt x="1670" y="927"/>
                    <a:pt x="1666" y="928"/>
                    <a:pt x="1663" y="930"/>
                  </a:cubicBezTo>
                  <a:lnTo>
                    <a:pt x="1661" y="896"/>
                  </a:lnTo>
                  <a:close/>
                  <a:moveTo>
                    <a:pt x="1676" y="893"/>
                  </a:moveTo>
                  <a:cubicBezTo>
                    <a:pt x="1679" y="893"/>
                    <a:pt x="1683" y="892"/>
                    <a:pt x="1686" y="892"/>
                  </a:cubicBezTo>
                  <a:cubicBezTo>
                    <a:pt x="1687" y="920"/>
                    <a:pt x="1687" y="920"/>
                    <a:pt x="1687" y="920"/>
                  </a:cubicBezTo>
                  <a:cubicBezTo>
                    <a:pt x="1684" y="922"/>
                    <a:pt x="1681" y="923"/>
                    <a:pt x="1677" y="924"/>
                  </a:cubicBezTo>
                  <a:lnTo>
                    <a:pt x="1676" y="893"/>
                  </a:lnTo>
                  <a:close/>
                  <a:moveTo>
                    <a:pt x="1690" y="891"/>
                  </a:moveTo>
                  <a:cubicBezTo>
                    <a:pt x="1691" y="891"/>
                    <a:pt x="1692" y="891"/>
                    <a:pt x="1693" y="891"/>
                  </a:cubicBezTo>
                  <a:cubicBezTo>
                    <a:pt x="1695" y="891"/>
                    <a:pt x="1696" y="891"/>
                    <a:pt x="1698" y="890"/>
                  </a:cubicBezTo>
                  <a:cubicBezTo>
                    <a:pt x="1700" y="914"/>
                    <a:pt x="1700" y="914"/>
                    <a:pt x="1700" y="914"/>
                  </a:cubicBezTo>
                  <a:cubicBezTo>
                    <a:pt x="1697" y="916"/>
                    <a:pt x="1694" y="917"/>
                    <a:pt x="1691" y="919"/>
                  </a:cubicBezTo>
                  <a:lnTo>
                    <a:pt x="1690" y="891"/>
                  </a:lnTo>
                  <a:close/>
                  <a:moveTo>
                    <a:pt x="1702" y="890"/>
                  </a:moveTo>
                  <a:cubicBezTo>
                    <a:pt x="1705" y="890"/>
                    <a:pt x="1708" y="889"/>
                    <a:pt x="1710" y="889"/>
                  </a:cubicBezTo>
                  <a:cubicBezTo>
                    <a:pt x="1713" y="908"/>
                    <a:pt x="1713" y="908"/>
                    <a:pt x="1713" y="908"/>
                  </a:cubicBezTo>
                  <a:cubicBezTo>
                    <a:pt x="1710" y="909"/>
                    <a:pt x="1707" y="911"/>
                    <a:pt x="1704" y="913"/>
                  </a:cubicBezTo>
                  <a:lnTo>
                    <a:pt x="1702" y="890"/>
                  </a:lnTo>
                  <a:close/>
                  <a:moveTo>
                    <a:pt x="1714" y="888"/>
                  </a:moveTo>
                  <a:cubicBezTo>
                    <a:pt x="1717" y="887"/>
                    <a:pt x="1720" y="887"/>
                    <a:pt x="1722" y="886"/>
                  </a:cubicBezTo>
                  <a:cubicBezTo>
                    <a:pt x="1724" y="900"/>
                    <a:pt x="1724" y="900"/>
                    <a:pt x="1724" y="900"/>
                  </a:cubicBezTo>
                  <a:cubicBezTo>
                    <a:pt x="1722" y="902"/>
                    <a:pt x="1719" y="904"/>
                    <a:pt x="1717" y="905"/>
                  </a:cubicBezTo>
                  <a:lnTo>
                    <a:pt x="1714" y="888"/>
                  </a:lnTo>
                  <a:close/>
                  <a:moveTo>
                    <a:pt x="1726" y="885"/>
                  </a:moveTo>
                  <a:cubicBezTo>
                    <a:pt x="1728" y="884"/>
                    <a:pt x="1730" y="883"/>
                    <a:pt x="1732" y="882"/>
                  </a:cubicBezTo>
                  <a:cubicBezTo>
                    <a:pt x="1734" y="890"/>
                    <a:pt x="1734" y="890"/>
                    <a:pt x="1734" y="890"/>
                  </a:cubicBezTo>
                  <a:cubicBezTo>
                    <a:pt x="1732" y="892"/>
                    <a:pt x="1730" y="894"/>
                    <a:pt x="1728" y="896"/>
                  </a:cubicBezTo>
                  <a:lnTo>
                    <a:pt x="1726" y="885"/>
                  </a:lnTo>
                  <a:close/>
                  <a:moveTo>
                    <a:pt x="1747" y="891"/>
                  </a:moveTo>
                  <a:cubicBezTo>
                    <a:pt x="1747" y="894"/>
                    <a:pt x="1746" y="897"/>
                    <a:pt x="1745" y="900"/>
                  </a:cubicBezTo>
                  <a:cubicBezTo>
                    <a:pt x="1736" y="902"/>
                    <a:pt x="1736" y="902"/>
                    <a:pt x="1736" y="902"/>
                  </a:cubicBezTo>
                  <a:cubicBezTo>
                    <a:pt x="1738" y="899"/>
                    <a:pt x="1740" y="897"/>
                    <a:pt x="1741" y="894"/>
                  </a:cubicBezTo>
                  <a:lnTo>
                    <a:pt x="1747" y="891"/>
                  </a:lnTo>
                  <a:close/>
                  <a:moveTo>
                    <a:pt x="1744" y="888"/>
                  </a:moveTo>
                  <a:cubicBezTo>
                    <a:pt x="1746" y="884"/>
                    <a:pt x="1748" y="879"/>
                    <a:pt x="1749" y="873"/>
                  </a:cubicBezTo>
                  <a:cubicBezTo>
                    <a:pt x="1749" y="878"/>
                    <a:pt x="1749" y="882"/>
                    <a:pt x="1748" y="886"/>
                  </a:cubicBezTo>
                  <a:lnTo>
                    <a:pt x="1744" y="888"/>
                  </a:lnTo>
                  <a:close/>
                  <a:moveTo>
                    <a:pt x="1669" y="941"/>
                  </a:moveTo>
                  <a:cubicBezTo>
                    <a:pt x="1672" y="940"/>
                    <a:pt x="1675" y="939"/>
                    <a:pt x="1678" y="937"/>
                  </a:cubicBezTo>
                  <a:cubicBezTo>
                    <a:pt x="1701" y="950"/>
                    <a:pt x="1701" y="950"/>
                    <a:pt x="1701" y="950"/>
                  </a:cubicBezTo>
                  <a:cubicBezTo>
                    <a:pt x="1694" y="949"/>
                    <a:pt x="1686" y="948"/>
                    <a:pt x="1678" y="948"/>
                  </a:cubicBezTo>
                  <a:lnTo>
                    <a:pt x="1669" y="941"/>
                  </a:lnTo>
                  <a:close/>
                  <a:moveTo>
                    <a:pt x="1672" y="948"/>
                  </a:moveTo>
                  <a:cubicBezTo>
                    <a:pt x="1668" y="948"/>
                    <a:pt x="1664" y="949"/>
                    <a:pt x="1660" y="950"/>
                  </a:cubicBezTo>
                  <a:cubicBezTo>
                    <a:pt x="1656" y="946"/>
                    <a:pt x="1656" y="946"/>
                    <a:pt x="1656" y="946"/>
                  </a:cubicBezTo>
                  <a:cubicBezTo>
                    <a:pt x="1657" y="946"/>
                    <a:pt x="1657" y="946"/>
                    <a:pt x="1658" y="945"/>
                  </a:cubicBezTo>
                  <a:cubicBezTo>
                    <a:pt x="1660" y="944"/>
                    <a:pt x="1663" y="944"/>
                    <a:pt x="1665" y="943"/>
                  </a:cubicBezTo>
                  <a:lnTo>
                    <a:pt x="1672" y="948"/>
                  </a:lnTo>
                  <a:close/>
                  <a:moveTo>
                    <a:pt x="1683" y="936"/>
                  </a:moveTo>
                  <a:cubicBezTo>
                    <a:pt x="1686" y="934"/>
                    <a:pt x="1690" y="933"/>
                    <a:pt x="1693" y="931"/>
                  </a:cubicBezTo>
                  <a:cubicBezTo>
                    <a:pt x="1717" y="941"/>
                    <a:pt x="1717" y="941"/>
                    <a:pt x="1717" y="941"/>
                  </a:cubicBezTo>
                  <a:cubicBezTo>
                    <a:pt x="1714" y="944"/>
                    <a:pt x="1711" y="946"/>
                    <a:pt x="1707" y="949"/>
                  </a:cubicBezTo>
                  <a:lnTo>
                    <a:pt x="1683" y="936"/>
                  </a:lnTo>
                  <a:close/>
                  <a:moveTo>
                    <a:pt x="1698" y="929"/>
                  </a:moveTo>
                  <a:cubicBezTo>
                    <a:pt x="1701" y="928"/>
                    <a:pt x="1704" y="926"/>
                    <a:pt x="1707" y="925"/>
                  </a:cubicBezTo>
                  <a:cubicBezTo>
                    <a:pt x="1728" y="929"/>
                    <a:pt x="1728" y="929"/>
                    <a:pt x="1728" y="929"/>
                  </a:cubicBezTo>
                  <a:cubicBezTo>
                    <a:pt x="1726" y="932"/>
                    <a:pt x="1723" y="935"/>
                    <a:pt x="1720" y="938"/>
                  </a:cubicBezTo>
                  <a:lnTo>
                    <a:pt x="1698" y="929"/>
                  </a:lnTo>
                  <a:close/>
                  <a:moveTo>
                    <a:pt x="1712" y="922"/>
                  </a:moveTo>
                  <a:cubicBezTo>
                    <a:pt x="1714" y="920"/>
                    <a:pt x="1717" y="919"/>
                    <a:pt x="1719" y="917"/>
                  </a:cubicBezTo>
                  <a:cubicBezTo>
                    <a:pt x="1737" y="917"/>
                    <a:pt x="1737" y="917"/>
                    <a:pt x="1737" y="917"/>
                  </a:cubicBezTo>
                  <a:cubicBezTo>
                    <a:pt x="1735" y="920"/>
                    <a:pt x="1733" y="923"/>
                    <a:pt x="1731" y="926"/>
                  </a:cubicBezTo>
                  <a:lnTo>
                    <a:pt x="1712" y="922"/>
                  </a:lnTo>
                  <a:close/>
                  <a:moveTo>
                    <a:pt x="1724" y="913"/>
                  </a:moveTo>
                  <a:cubicBezTo>
                    <a:pt x="1727" y="911"/>
                    <a:pt x="1729" y="909"/>
                    <a:pt x="1731" y="907"/>
                  </a:cubicBezTo>
                  <a:cubicBezTo>
                    <a:pt x="1744" y="904"/>
                    <a:pt x="1744" y="904"/>
                    <a:pt x="1744" y="904"/>
                  </a:cubicBezTo>
                  <a:cubicBezTo>
                    <a:pt x="1742" y="907"/>
                    <a:pt x="1741" y="910"/>
                    <a:pt x="1739" y="913"/>
                  </a:cubicBezTo>
                  <a:lnTo>
                    <a:pt x="1724" y="913"/>
                  </a:lnTo>
                  <a:close/>
                  <a:moveTo>
                    <a:pt x="1737" y="885"/>
                  </a:moveTo>
                  <a:cubicBezTo>
                    <a:pt x="1736" y="880"/>
                    <a:pt x="1736" y="880"/>
                    <a:pt x="1736" y="880"/>
                  </a:cubicBezTo>
                  <a:cubicBezTo>
                    <a:pt x="1739" y="878"/>
                    <a:pt x="1741" y="876"/>
                    <a:pt x="1743" y="873"/>
                  </a:cubicBezTo>
                  <a:cubicBezTo>
                    <a:pt x="1742" y="878"/>
                    <a:pt x="1739" y="882"/>
                    <a:pt x="1737" y="885"/>
                  </a:cubicBezTo>
                  <a:close/>
                  <a:moveTo>
                    <a:pt x="1655" y="951"/>
                  </a:moveTo>
                  <a:cubicBezTo>
                    <a:pt x="1652" y="952"/>
                    <a:pt x="1649" y="953"/>
                    <a:pt x="1645" y="954"/>
                  </a:cubicBezTo>
                  <a:cubicBezTo>
                    <a:pt x="1643" y="951"/>
                    <a:pt x="1643" y="951"/>
                    <a:pt x="1643" y="951"/>
                  </a:cubicBezTo>
                  <a:cubicBezTo>
                    <a:pt x="1646" y="950"/>
                    <a:pt x="1649" y="949"/>
                    <a:pt x="1652" y="948"/>
                  </a:cubicBezTo>
                  <a:lnTo>
                    <a:pt x="1655" y="951"/>
                  </a:lnTo>
                  <a:close/>
                  <a:moveTo>
                    <a:pt x="1641" y="956"/>
                  </a:moveTo>
                  <a:cubicBezTo>
                    <a:pt x="1639" y="957"/>
                    <a:pt x="1636" y="958"/>
                    <a:pt x="1634" y="959"/>
                  </a:cubicBezTo>
                  <a:cubicBezTo>
                    <a:pt x="1634" y="958"/>
                    <a:pt x="1634" y="956"/>
                    <a:pt x="1634" y="955"/>
                  </a:cubicBezTo>
                  <a:cubicBezTo>
                    <a:pt x="1635" y="954"/>
                    <a:pt x="1637" y="953"/>
                    <a:pt x="1639" y="953"/>
                  </a:cubicBezTo>
                  <a:lnTo>
                    <a:pt x="1641" y="956"/>
                  </a:lnTo>
                  <a:close/>
                  <a:moveTo>
                    <a:pt x="1637" y="939"/>
                  </a:moveTo>
                  <a:cubicBezTo>
                    <a:pt x="1633" y="906"/>
                    <a:pt x="1633" y="906"/>
                    <a:pt x="1633" y="906"/>
                  </a:cubicBezTo>
                  <a:cubicBezTo>
                    <a:pt x="1637" y="904"/>
                    <a:pt x="1640" y="902"/>
                    <a:pt x="1644" y="901"/>
                  </a:cubicBezTo>
                  <a:cubicBezTo>
                    <a:pt x="1646" y="936"/>
                    <a:pt x="1646" y="936"/>
                    <a:pt x="1646" y="936"/>
                  </a:cubicBezTo>
                  <a:cubicBezTo>
                    <a:pt x="1643" y="937"/>
                    <a:pt x="1640" y="938"/>
                    <a:pt x="1637" y="939"/>
                  </a:cubicBezTo>
                  <a:close/>
                  <a:moveTo>
                    <a:pt x="1635" y="973"/>
                  </a:moveTo>
                  <a:cubicBezTo>
                    <a:pt x="1628" y="992"/>
                    <a:pt x="1628" y="992"/>
                    <a:pt x="1628" y="992"/>
                  </a:cubicBezTo>
                  <a:cubicBezTo>
                    <a:pt x="1627" y="993"/>
                    <a:pt x="1626" y="993"/>
                    <a:pt x="1625" y="993"/>
                  </a:cubicBezTo>
                  <a:cubicBezTo>
                    <a:pt x="1628" y="988"/>
                    <a:pt x="1630" y="982"/>
                    <a:pt x="1632" y="974"/>
                  </a:cubicBezTo>
                  <a:cubicBezTo>
                    <a:pt x="1633" y="974"/>
                    <a:pt x="1634" y="973"/>
                    <a:pt x="1635" y="973"/>
                  </a:cubicBezTo>
                  <a:close/>
                  <a:moveTo>
                    <a:pt x="1766" y="1002"/>
                  </a:moveTo>
                  <a:cubicBezTo>
                    <a:pt x="1763" y="1003"/>
                    <a:pt x="1760" y="1003"/>
                    <a:pt x="1756" y="1004"/>
                  </a:cubicBezTo>
                  <a:cubicBezTo>
                    <a:pt x="1763" y="987"/>
                    <a:pt x="1763" y="987"/>
                    <a:pt x="1763" y="987"/>
                  </a:cubicBezTo>
                  <a:cubicBezTo>
                    <a:pt x="1765" y="988"/>
                    <a:pt x="1768" y="989"/>
                    <a:pt x="1771" y="990"/>
                  </a:cubicBezTo>
                  <a:lnTo>
                    <a:pt x="1766" y="1002"/>
                  </a:lnTo>
                  <a:close/>
                  <a:moveTo>
                    <a:pt x="1775" y="991"/>
                  </a:moveTo>
                  <a:cubicBezTo>
                    <a:pt x="1777" y="991"/>
                    <a:pt x="1779" y="991"/>
                    <a:pt x="1782" y="991"/>
                  </a:cubicBezTo>
                  <a:cubicBezTo>
                    <a:pt x="1779" y="999"/>
                    <a:pt x="1779" y="999"/>
                    <a:pt x="1779" y="999"/>
                  </a:cubicBezTo>
                  <a:cubicBezTo>
                    <a:pt x="1776" y="1000"/>
                    <a:pt x="1773" y="1001"/>
                    <a:pt x="1770" y="1001"/>
                  </a:cubicBezTo>
                  <a:lnTo>
                    <a:pt x="1775" y="991"/>
                  </a:lnTo>
                  <a:close/>
                  <a:moveTo>
                    <a:pt x="1752" y="1004"/>
                  </a:moveTo>
                  <a:cubicBezTo>
                    <a:pt x="1749" y="1004"/>
                    <a:pt x="1745" y="1004"/>
                    <a:pt x="1742" y="1004"/>
                  </a:cubicBezTo>
                  <a:cubicBezTo>
                    <a:pt x="1751" y="983"/>
                    <a:pt x="1751" y="983"/>
                    <a:pt x="1751" y="983"/>
                  </a:cubicBezTo>
                  <a:cubicBezTo>
                    <a:pt x="1754" y="984"/>
                    <a:pt x="1756" y="985"/>
                    <a:pt x="1759" y="986"/>
                  </a:cubicBezTo>
                  <a:lnTo>
                    <a:pt x="1752" y="1004"/>
                  </a:lnTo>
                  <a:close/>
                  <a:moveTo>
                    <a:pt x="1738" y="1004"/>
                  </a:moveTo>
                  <a:cubicBezTo>
                    <a:pt x="1734" y="1003"/>
                    <a:pt x="1731" y="1003"/>
                    <a:pt x="1728" y="1003"/>
                  </a:cubicBezTo>
                  <a:cubicBezTo>
                    <a:pt x="1740" y="978"/>
                    <a:pt x="1740" y="978"/>
                    <a:pt x="1740" y="978"/>
                  </a:cubicBezTo>
                  <a:cubicBezTo>
                    <a:pt x="1741" y="979"/>
                    <a:pt x="1742" y="979"/>
                    <a:pt x="1743" y="980"/>
                  </a:cubicBezTo>
                  <a:cubicBezTo>
                    <a:pt x="1744" y="980"/>
                    <a:pt x="1746" y="981"/>
                    <a:pt x="1748" y="982"/>
                  </a:cubicBezTo>
                  <a:lnTo>
                    <a:pt x="1738" y="1004"/>
                  </a:lnTo>
                  <a:close/>
                  <a:moveTo>
                    <a:pt x="1724" y="1002"/>
                  </a:moveTo>
                  <a:cubicBezTo>
                    <a:pt x="1720" y="1002"/>
                    <a:pt x="1716" y="1001"/>
                    <a:pt x="1713" y="1001"/>
                  </a:cubicBezTo>
                  <a:cubicBezTo>
                    <a:pt x="1727" y="973"/>
                    <a:pt x="1727" y="973"/>
                    <a:pt x="1727" y="973"/>
                  </a:cubicBezTo>
                  <a:cubicBezTo>
                    <a:pt x="1730" y="974"/>
                    <a:pt x="1733" y="976"/>
                    <a:pt x="1736" y="977"/>
                  </a:cubicBezTo>
                  <a:lnTo>
                    <a:pt x="1724" y="1002"/>
                  </a:lnTo>
                  <a:close/>
                  <a:moveTo>
                    <a:pt x="1709" y="1000"/>
                  </a:moveTo>
                  <a:cubicBezTo>
                    <a:pt x="1705" y="1000"/>
                    <a:pt x="1701" y="999"/>
                    <a:pt x="1697" y="998"/>
                  </a:cubicBezTo>
                  <a:cubicBezTo>
                    <a:pt x="1712" y="968"/>
                    <a:pt x="1712" y="968"/>
                    <a:pt x="1712" y="968"/>
                  </a:cubicBezTo>
                  <a:cubicBezTo>
                    <a:pt x="1716" y="969"/>
                    <a:pt x="1720" y="970"/>
                    <a:pt x="1723" y="972"/>
                  </a:cubicBezTo>
                  <a:lnTo>
                    <a:pt x="1709" y="1000"/>
                  </a:lnTo>
                  <a:close/>
                  <a:moveTo>
                    <a:pt x="1693" y="998"/>
                  </a:moveTo>
                  <a:cubicBezTo>
                    <a:pt x="1690" y="997"/>
                    <a:pt x="1687" y="997"/>
                    <a:pt x="1683" y="996"/>
                  </a:cubicBezTo>
                  <a:cubicBezTo>
                    <a:pt x="1699" y="965"/>
                    <a:pt x="1699" y="965"/>
                    <a:pt x="1699" y="965"/>
                  </a:cubicBezTo>
                  <a:cubicBezTo>
                    <a:pt x="1702" y="965"/>
                    <a:pt x="1705" y="966"/>
                    <a:pt x="1709" y="967"/>
                  </a:cubicBezTo>
                  <a:lnTo>
                    <a:pt x="1693" y="998"/>
                  </a:lnTo>
                  <a:close/>
                  <a:moveTo>
                    <a:pt x="1679" y="995"/>
                  </a:moveTo>
                  <a:cubicBezTo>
                    <a:pt x="1676" y="995"/>
                    <a:pt x="1673" y="994"/>
                    <a:pt x="1670" y="994"/>
                  </a:cubicBezTo>
                  <a:cubicBezTo>
                    <a:pt x="1684" y="963"/>
                    <a:pt x="1684" y="963"/>
                    <a:pt x="1684" y="963"/>
                  </a:cubicBezTo>
                  <a:cubicBezTo>
                    <a:pt x="1687" y="963"/>
                    <a:pt x="1691" y="964"/>
                    <a:pt x="1695" y="964"/>
                  </a:cubicBezTo>
                  <a:lnTo>
                    <a:pt x="1679" y="995"/>
                  </a:lnTo>
                  <a:close/>
                  <a:moveTo>
                    <a:pt x="1666" y="994"/>
                  </a:moveTo>
                  <a:cubicBezTo>
                    <a:pt x="1663" y="993"/>
                    <a:pt x="1660" y="993"/>
                    <a:pt x="1657" y="993"/>
                  </a:cubicBezTo>
                  <a:cubicBezTo>
                    <a:pt x="1669" y="963"/>
                    <a:pt x="1669" y="963"/>
                    <a:pt x="1669" y="963"/>
                  </a:cubicBezTo>
                  <a:cubicBezTo>
                    <a:pt x="1672" y="963"/>
                    <a:pt x="1676" y="963"/>
                    <a:pt x="1679" y="963"/>
                  </a:cubicBezTo>
                  <a:lnTo>
                    <a:pt x="1666" y="994"/>
                  </a:lnTo>
                  <a:close/>
                  <a:moveTo>
                    <a:pt x="1653" y="992"/>
                  </a:moveTo>
                  <a:cubicBezTo>
                    <a:pt x="1651" y="992"/>
                    <a:pt x="1648" y="992"/>
                    <a:pt x="1645" y="992"/>
                  </a:cubicBezTo>
                  <a:cubicBezTo>
                    <a:pt x="1655" y="965"/>
                    <a:pt x="1655" y="965"/>
                    <a:pt x="1655" y="965"/>
                  </a:cubicBezTo>
                  <a:cubicBezTo>
                    <a:pt x="1658" y="965"/>
                    <a:pt x="1661" y="964"/>
                    <a:pt x="1665" y="964"/>
                  </a:cubicBezTo>
                  <a:lnTo>
                    <a:pt x="1653" y="992"/>
                  </a:lnTo>
                  <a:close/>
                  <a:moveTo>
                    <a:pt x="1641" y="992"/>
                  </a:moveTo>
                  <a:cubicBezTo>
                    <a:pt x="1638" y="992"/>
                    <a:pt x="1635" y="992"/>
                    <a:pt x="1632" y="992"/>
                  </a:cubicBezTo>
                  <a:cubicBezTo>
                    <a:pt x="1640" y="971"/>
                    <a:pt x="1640" y="971"/>
                    <a:pt x="1640" y="971"/>
                  </a:cubicBezTo>
                  <a:cubicBezTo>
                    <a:pt x="1643" y="969"/>
                    <a:pt x="1647" y="968"/>
                    <a:pt x="1651" y="967"/>
                  </a:cubicBezTo>
                  <a:lnTo>
                    <a:pt x="1641" y="992"/>
                  </a:lnTo>
                  <a:close/>
                  <a:moveTo>
                    <a:pt x="1697" y="1002"/>
                  </a:moveTo>
                  <a:cubicBezTo>
                    <a:pt x="1729" y="1007"/>
                    <a:pt x="1760" y="1013"/>
                    <a:pt x="1785" y="1001"/>
                  </a:cubicBezTo>
                  <a:cubicBezTo>
                    <a:pt x="1759" y="1017"/>
                    <a:pt x="1723" y="1012"/>
                    <a:pt x="1686" y="1006"/>
                  </a:cubicBezTo>
                  <a:cubicBezTo>
                    <a:pt x="1665" y="1002"/>
                    <a:pt x="1643" y="999"/>
                    <a:pt x="1622" y="999"/>
                  </a:cubicBezTo>
                  <a:cubicBezTo>
                    <a:pt x="1622" y="998"/>
                    <a:pt x="1623" y="998"/>
                    <a:pt x="1623" y="997"/>
                  </a:cubicBezTo>
                  <a:cubicBezTo>
                    <a:pt x="1647" y="994"/>
                    <a:pt x="1672" y="998"/>
                    <a:pt x="1697" y="1002"/>
                  </a:cubicBezTo>
                  <a:close/>
                  <a:moveTo>
                    <a:pt x="1642" y="1004"/>
                  </a:moveTo>
                  <a:cubicBezTo>
                    <a:pt x="1646" y="1004"/>
                    <a:pt x="1649" y="1004"/>
                    <a:pt x="1652" y="1005"/>
                  </a:cubicBezTo>
                  <a:cubicBezTo>
                    <a:pt x="1659" y="1033"/>
                    <a:pt x="1659" y="1033"/>
                    <a:pt x="1659" y="1033"/>
                  </a:cubicBezTo>
                  <a:cubicBezTo>
                    <a:pt x="1655" y="1033"/>
                    <a:pt x="1652" y="1031"/>
                    <a:pt x="1648" y="1030"/>
                  </a:cubicBezTo>
                  <a:lnTo>
                    <a:pt x="1642" y="1004"/>
                  </a:lnTo>
                  <a:close/>
                  <a:moveTo>
                    <a:pt x="1644" y="1029"/>
                  </a:moveTo>
                  <a:cubicBezTo>
                    <a:pt x="1641" y="1028"/>
                    <a:pt x="1639" y="1026"/>
                    <a:pt x="1636" y="1025"/>
                  </a:cubicBezTo>
                  <a:cubicBezTo>
                    <a:pt x="1629" y="1003"/>
                    <a:pt x="1629" y="1003"/>
                    <a:pt x="1629" y="1003"/>
                  </a:cubicBezTo>
                  <a:cubicBezTo>
                    <a:pt x="1632" y="1003"/>
                    <a:pt x="1635" y="1003"/>
                    <a:pt x="1638" y="1003"/>
                  </a:cubicBezTo>
                  <a:lnTo>
                    <a:pt x="1644" y="1029"/>
                  </a:lnTo>
                  <a:close/>
                  <a:moveTo>
                    <a:pt x="1656" y="1005"/>
                  </a:moveTo>
                  <a:cubicBezTo>
                    <a:pt x="1659" y="1006"/>
                    <a:pt x="1662" y="1006"/>
                    <a:pt x="1665" y="1006"/>
                  </a:cubicBezTo>
                  <a:cubicBezTo>
                    <a:pt x="1672" y="1037"/>
                    <a:pt x="1672" y="1037"/>
                    <a:pt x="1672" y="1037"/>
                  </a:cubicBezTo>
                  <a:cubicBezTo>
                    <a:pt x="1669" y="1036"/>
                    <a:pt x="1666" y="1035"/>
                    <a:pt x="1663" y="1035"/>
                  </a:cubicBezTo>
                  <a:lnTo>
                    <a:pt x="1656" y="1005"/>
                  </a:lnTo>
                  <a:close/>
                  <a:moveTo>
                    <a:pt x="1669" y="1007"/>
                  </a:moveTo>
                  <a:cubicBezTo>
                    <a:pt x="1673" y="1007"/>
                    <a:pt x="1676" y="1008"/>
                    <a:pt x="1679" y="1008"/>
                  </a:cubicBezTo>
                  <a:cubicBezTo>
                    <a:pt x="1689" y="1039"/>
                    <a:pt x="1689" y="1039"/>
                    <a:pt x="1689" y="1039"/>
                  </a:cubicBezTo>
                  <a:cubicBezTo>
                    <a:pt x="1685" y="1038"/>
                    <a:pt x="1681" y="1038"/>
                    <a:pt x="1676" y="1037"/>
                  </a:cubicBezTo>
                  <a:lnTo>
                    <a:pt x="1669" y="1007"/>
                  </a:lnTo>
                  <a:close/>
                  <a:moveTo>
                    <a:pt x="1683" y="1009"/>
                  </a:moveTo>
                  <a:cubicBezTo>
                    <a:pt x="1684" y="1009"/>
                    <a:pt x="1685" y="1009"/>
                    <a:pt x="1686" y="1009"/>
                  </a:cubicBezTo>
                  <a:cubicBezTo>
                    <a:pt x="1688" y="1010"/>
                    <a:pt x="1691" y="1010"/>
                    <a:pt x="1693" y="1011"/>
                  </a:cubicBezTo>
                  <a:cubicBezTo>
                    <a:pt x="1706" y="1039"/>
                    <a:pt x="1706" y="1039"/>
                    <a:pt x="1706" y="1039"/>
                  </a:cubicBezTo>
                  <a:cubicBezTo>
                    <a:pt x="1702" y="1039"/>
                    <a:pt x="1698" y="1039"/>
                    <a:pt x="1694" y="1039"/>
                  </a:cubicBezTo>
                  <a:lnTo>
                    <a:pt x="1683" y="1009"/>
                  </a:lnTo>
                  <a:close/>
                  <a:moveTo>
                    <a:pt x="1698" y="1011"/>
                  </a:moveTo>
                  <a:cubicBezTo>
                    <a:pt x="1701" y="1012"/>
                    <a:pt x="1704" y="1012"/>
                    <a:pt x="1707" y="1013"/>
                  </a:cubicBezTo>
                  <a:cubicBezTo>
                    <a:pt x="1723" y="1038"/>
                    <a:pt x="1723" y="1038"/>
                    <a:pt x="1723" y="1038"/>
                  </a:cubicBezTo>
                  <a:cubicBezTo>
                    <a:pt x="1718" y="1038"/>
                    <a:pt x="1714" y="1039"/>
                    <a:pt x="1710" y="1039"/>
                  </a:cubicBezTo>
                  <a:lnTo>
                    <a:pt x="1698" y="1011"/>
                  </a:lnTo>
                  <a:close/>
                  <a:moveTo>
                    <a:pt x="1712" y="1013"/>
                  </a:moveTo>
                  <a:cubicBezTo>
                    <a:pt x="1716" y="1014"/>
                    <a:pt x="1719" y="1014"/>
                    <a:pt x="1723" y="1015"/>
                  </a:cubicBezTo>
                  <a:cubicBezTo>
                    <a:pt x="1739" y="1035"/>
                    <a:pt x="1739" y="1035"/>
                    <a:pt x="1739" y="1035"/>
                  </a:cubicBezTo>
                  <a:cubicBezTo>
                    <a:pt x="1735" y="1036"/>
                    <a:pt x="1731" y="1037"/>
                    <a:pt x="1727" y="1037"/>
                  </a:cubicBezTo>
                  <a:lnTo>
                    <a:pt x="1712" y="1013"/>
                  </a:lnTo>
                  <a:close/>
                  <a:moveTo>
                    <a:pt x="1728" y="1015"/>
                  </a:moveTo>
                  <a:cubicBezTo>
                    <a:pt x="1732" y="1015"/>
                    <a:pt x="1735" y="1016"/>
                    <a:pt x="1738" y="1016"/>
                  </a:cubicBezTo>
                  <a:cubicBezTo>
                    <a:pt x="1755" y="1030"/>
                    <a:pt x="1755" y="1030"/>
                    <a:pt x="1755" y="1030"/>
                  </a:cubicBezTo>
                  <a:cubicBezTo>
                    <a:pt x="1751" y="1031"/>
                    <a:pt x="1747" y="1033"/>
                    <a:pt x="1743" y="1034"/>
                  </a:cubicBezTo>
                  <a:lnTo>
                    <a:pt x="1728" y="1015"/>
                  </a:lnTo>
                  <a:close/>
                  <a:moveTo>
                    <a:pt x="1744" y="1016"/>
                  </a:moveTo>
                  <a:cubicBezTo>
                    <a:pt x="1747" y="1016"/>
                    <a:pt x="1750" y="1015"/>
                    <a:pt x="1753" y="1015"/>
                  </a:cubicBezTo>
                  <a:cubicBezTo>
                    <a:pt x="1768" y="1024"/>
                    <a:pt x="1768" y="1024"/>
                    <a:pt x="1768" y="1024"/>
                  </a:cubicBezTo>
                  <a:cubicBezTo>
                    <a:pt x="1765" y="1026"/>
                    <a:pt x="1762" y="1027"/>
                    <a:pt x="1759" y="1028"/>
                  </a:cubicBezTo>
                  <a:lnTo>
                    <a:pt x="1744" y="1016"/>
                  </a:lnTo>
                  <a:close/>
                  <a:moveTo>
                    <a:pt x="1759" y="1014"/>
                  </a:moveTo>
                  <a:cubicBezTo>
                    <a:pt x="1762" y="1014"/>
                    <a:pt x="1765" y="1013"/>
                    <a:pt x="1768" y="1012"/>
                  </a:cubicBezTo>
                  <a:cubicBezTo>
                    <a:pt x="1780" y="1016"/>
                    <a:pt x="1780" y="1016"/>
                    <a:pt x="1780" y="1016"/>
                  </a:cubicBezTo>
                  <a:cubicBezTo>
                    <a:pt x="1777" y="1018"/>
                    <a:pt x="1775" y="1020"/>
                    <a:pt x="1772" y="1022"/>
                  </a:cubicBezTo>
                  <a:lnTo>
                    <a:pt x="1759" y="1014"/>
                  </a:lnTo>
                  <a:close/>
                  <a:moveTo>
                    <a:pt x="1775" y="1010"/>
                  </a:moveTo>
                  <a:cubicBezTo>
                    <a:pt x="1778" y="1009"/>
                    <a:pt x="1781" y="1008"/>
                    <a:pt x="1784" y="1006"/>
                  </a:cubicBezTo>
                  <a:cubicBezTo>
                    <a:pt x="1790" y="1006"/>
                    <a:pt x="1790" y="1006"/>
                    <a:pt x="1790" y="1006"/>
                  </a:cubicBezTo>
                  <a:cubicBezTo>
                    <a:pt x="1788" y="1009"/>
                    <a:pt x="1786" y="1011"/>
                    <a:pt x="1784" y="1013"/>
                  </a:cubicBezTo>
                  <a:lnTo>
                    <a:pt x="1775" y="1010"/>
                  </a:lnTo>
                  <a:close/>
                  <a:moveTo>
                    <a:pt x="1789" y="1002"/>
                  </a:moveTo>
                  <a:cubicBezTo>
                    <a:pt x="1793" y="999"/>
                    <a:pt x="1797" y="996"/>
                    <a:pt x="1800" y="992"/>
                  </a:cubicBezTo>
                  <a:cubicBezTo>
                    <a:pt x="1798" y="996"/>
                    <a:pt x="1796" y="999"/>
                    <a:pt x="1793" y="1003"/>
                  </a:cubicBezTo>
                  <a:lnTo>
                    <a:pt x="1789" y="1002"/>
                  </a:lnTo>
                  <a:close/>
                  <a:moveTo>
                    <a:pt x="1784" y="996"/>
                  </a:moveTo>
                  <a:cubicBezTo>
                    <a:pt x="1786" y="991"/>
                    <a:pt x="1786" y="991"/>
                    <a:pt x="1786" y="991"/>
                  </a:cubicBezTo>
                  <a:cubicBezTo>
                    <a:pt x="1789" y="991"/>
                    <a:pt x="1792" y="990"/>
                    <a:pt x="1795" y="989"/>
                  </a:cubicBezTo>
                  <a:cubicBezTo>
                    <a:pt x="1792" y="992"/>
                    <a:pt x="1788" y="994"/>
                    <a:pt x="1784" y="996"/>
                  </a:cubicBezTo>
                  <a:close/>
                  <a:moveTo>
                    <a:pt x="1625" y="1003"/>
                  </a:moveTo>
                  <a:cubicBezTo>
                    <a:pt x="1632" y="1023"/>
                    <a:pt x="1632" y="1023"/>
                    <a:pt x="1632" y="1023"/>
                  </a:cubicBezTo>
                  <a:cubicBezTo>
                    <a:pt x="1629" y="1022"/>
                    <a:pt x="1627" y="1020"/>
                    <a:pt x="1625" y="1019"/>
                  </a:cubicBezTo>
                  <a:cubicBezTo>
                    <a:pt x="1621" y="1013"/>
                    <a:pt x="1617" y="1010"/>
                    <a:pt x="1615" y="1008"/>
                  </a:cubicBezTo>
                  <a:cubicBezTo>
                    <a:pt x="1616" y="1007"/>
                    <a:pt x="1618" y="1005"/>
                    <a:pt x="1619" y="1003"/>
                  </a:cubicBezTo>
                  <a:cubicBezTo>
                    <a:pt x="1621" y="1003"/>
                    <a:pt x="1623" y="1003"/>
                    <a:pt x="1625" y="1003"/>
                  </a:cubicBezTo>
                  <a:close/>
                  <a:moveTo>
                    <a:pt x="1747" y="952"/>
                  </a:moveTo>
                  <a:cubicBezTo>
                    <a:pt x="1752" y="956"/>
                    <a:pt x="1759" y="957"/>
                    <a:pt x="1765" y="955"/>
                  </a:cubicBezTo>
                  <a:cubicBezTo>
                    <a:pt x="1768" y="954"/>
                    <a:pt x="1771" y="952"/>
                    <a:pt x="1773" y="950"/>
                  </a:cubicBezTo>
                  <a:cubicBezTo>
                    <a:pt x="1773" y="952"/>
                    <a:pt x="1772" y="955"/>
                    <a:pt x="1772" y="957"/>
                  </a:cubicBezTo>
                  <a:cubicBezTo>
                    <a:pt x="1772" y="965"/>
                    <a:pt x="1777" y="972"/>
                    <a:pt x="1785" y="974"/>
                  </a:cubicBezTo>
                  <a:cubicBezTo>
                    <a:pt x="1790" y="976"/>
                    <a:pt x="1795" y="974"/>
                    <a:pt x="1800" y="971"/>
                  </a:cubicBezTo>
                  <a:cubicBezTo>
                    <a:pt x="1797" y="975"/>
                    <a:pt x="1793" y="977"/>
                    <a:pt x="1788" y="978"/>
                  </a:cubicBezTo>
                  <a:cubicBezTo>
                    <a:pt x="1778" y="979"/>
                    <a:pt x="1764" y="973"/>
                    <a:pt x="1749" y="967"/>
                  </a:cubicBezTo>
                  <a:cubicBezTo>
                    <a:pt x="1740" y="963"/>
                    <a:pt x="1731" y="959"/>
                    <a:pt x="1721" y="955"/>
                  </a:cubicBezTo>
                  <a:cubicBezTo>
                    <a:pt x="1728" y="949"/>
                    <a:pt x="1735" y="941"/>
                    <a:pt x="1740" y="934"/>
                  </a:cubicBezTo>
                  <a:cubicBezTo>
                    <a:pt x="1740" y="935"/>
                    <a:pt x="1740" y="937"/>
                    <a:pt x="1740" y="938"/>
                  </a:cubicBezTo>
                  <a:cubicBezTo>
                    <a:pt x="1740" y="938"/>
                    <a:pt x="1739" y="938"/>
                    <a:pt x="1739" y="938"/>
                  </a:cubicBezTo>
                  <a:cubicBezTo>
                    <a:pt x="1739" y="943"/>
                    <a:pt x="1742" y="948"/>
                    <a:pt x="1747" y="952"/>
                  </a:cubicBezTo>
                  <a:close/>
                  <a:moveTo>
                    <a:pt x="1716" y="954"/>
                  </a:moveTo>
                  <a:cubicBezTo>
                    <a:pt x="1714" y="953"/>
                    <a:pt x="1712" y="953"/>
                    <a:pt x="1710" y="952"/>
                  </a:cubicBezTo>
                  <a:cubicBezTo>
                    <a:pt x="1745" y="924"/>
                    <a:pt x="1760" y="889"/>
                    <a:pt x="1750" y="856"/>
                  </a:cubicBezTo>
                  <a:cubicBezTo>
                    <a:pt x="1749" y="855"/>
                    <a:pt x="1749" y="855"/>
                    <a:pt x="1748" y="855"/>
                  </a:cubicBezTo>
                  <a:cubicBezTo>
                    <a:pt x="1747" y="855"/>
                    <a:pt x="1746" y="855"/>
                    <a:pt x="1746" y="856"/>
                  </a:cubicBezTo>
                  <a:cubicBezTo>
                    <a:pt x="1742" y="881"/>
                    <a:pt x="1720" y="884"/>
                    <a:pt x="1692" y="887"/>
                  </a:cubicBezTo>
                  <a:cubicBezTo>
                    <a:pt x="1670" y="890"/>
                    <a:pt x="1646" y="893"/>
                    <a:pt x="1623" y="907"/>
                  </a:cubicBezTo>
                  <a:cubicBezTo>
                    <a:pt x="1623" y="904"/>
                    <a:pt x="1624" y="901"/>
                    <a:pt x="1624" y="898"/>
                  </a:cubicBezTo>
                  <a:cubicBezTo>
                    <a:pt x="1646" y="885"/>
                    <a:pt x="1671" y="883"/>
                    <a:pt x="1692" y="881"/>
                  </a:cubicBezTo>
                  <a:cubicBezTo>
                    <a:pt x="1710" y="879"/>
                    <a:pt x="1725" y="877"/>
                    <a:pt x="1734" y="870"/>
                  </a:cubicBezTo>
                  <a:cubicBezTo>
                    <a:pt x="1742" y="864"/>
                    <a:pt x="1744" y="854"/>
                    <a:pt x="1740" y="847"/>
                  </a:cubicBezTo>
                  <a:cubicBezTo>
                    <a:pt x="1739" y="846"/>
                    <a:pt x="1738" y="846"/>
                    <a:pt x="1737" y="846"/>
                  </a:cubicBezTo>
                  <a:cubicBezTo>
                    <a:pt x="1737" y="846"/>
                    <a:pt x="1736" y="847"/>
                    <a:pt x="1736" y="848"/>
                  </a:cubicBezTo>
                  <a:cubicBezTo>
                    <a:pt x="1736" y="856"/>
                    <a:pt x="1730" y="860"/>
                    <a:pt x="1726" y="862"/>
                  </a:cubicBezTo>
                  <a:cubicBezTo>
                    <a:pt x="1720" y="863"/>
                    <a:pt x="1714" y="860"/>
                    <a:pt x="1711" y="855"/>
                  </a:cubicBezTo>
                  <a:cubicBezTo>
                    <a:pt x="1707" y="848"/>
                    <a:pt x="1708" y="839"/>
                    <a:pt x="1715" y="834"/>
                  </a:cubicBezTo>
                  <a:cubicBezTo>
                    <a:pt x="1720" y="830"/>
                    <a:pt x="1731" y="827"/>
                    <a:pt x="1742" y="837"/>
                  </a:cubicBezTo>
                  <a:cubicBezTo>
                    <a:pt x="1757" y="849"/>
                    <a:pt x="1762" y="873"/>
                    <a:pt x="1756" y="895"/>
                  </a:cubicBezTo>
                  <a:cubicBezTo>
                    <a:pt x="1750" y="916"/>
                    <a:pt x="1736" y="937"/>
                    <a:pt x="1716" y="954"/>
                  </a:cubicBezTo>
                  <a:close/>
                  <a:moveTo>
                    <a:pt x="1758" y="853"/>
                  </a:moveTo>
                  <a:cubicBezTo>
                    <a:pt x="1755" y="846"/>
                    <a:pt x="1752" y="841"/>
                    <a:pt x="1747" y="836"/>
                  </a:cubicBezTo>
                  <a:cubicBezTo>
                    <a:pt x="1767" y="829"/>
                    <a:pt x="1784" y="828"/>
                    <a:pt x="1799" y="830"/>
                  </a:cubicBezTo>
                  <a:cubicBezTo>
                    <a:pt x="1787" y="840"/>
                    <a:pt x="1773" y="849"/>
                    <a:pt x="1758" y="853"/>
                  </a:cubicBezTo>
                  <a:close/>
                  <a:moveTo>
                    <a:pt x="1805" y="859"/>
                  </a:moveTo>
                  <a:cubicBezTo>
                    <a:pt x="1792" y="868"/>
                    <a:pt x="1777" y="873"/>
                    <a:pt x="1762" y="874"/>
                  </a:cubicBezTo>
                  <a:cubicBezTo>
                    <a:pt x="1762" y="868"/>
                    <a:pt x="1761" y="862"/>
                    <a:pt x="1759" y="857"/>
                  </a:cubicBezTo>
                  <a:cubicBezTo>
                    <a:pt x="1776" y="854"/>
                    <a:pt x="1792" y="855"/>
                    <a:pt x="1805" y="859"/>
                  </a:cubicBezTo>
                  <a:close/>
                  <a:moveTo>
                    <a:pt x="1762" y="878"/>
                  </a:moveTo>
                  <a:cubicBezTo>
                    <a:pt x="1785" y="878"/>
                    <a:pt x="1797" y="884"/>
                    <a:pt x="1806" y="893"/>
                  </a:cubicBezTo>
                  <a:cubicBezTo>
                    <a:pt x="1792" y="898"/>
                    <a:pt x="1777" y="900"/>
                    <a:pt x="1760" y="895"/>
                  </a:cubicBezTo>
                  <a:cubicBezTo>
                    <a:pt x="1761" y="889"/>
                    <a:pt x="1762" y="883"/>
                    <a:pt x="1762" y="878"/>
                  </a:cubicBezTo>
                  <a:close/>
                  <a:moveTo>
                    <a:pt x="1779" y="875"/>
                  </a:moveTo>
                  <a:cubicBezTo>
                    <a:pt x="1789" y="873"/>
                    <a:pt x="1800" y="868"/>
                    <a:pt x="1810" y="861"/>
                  </a:cubicBezTo>
                  <a:cubicBezTo>
                    <a:pt x="1819" y="864"/>
                    <a:pt x="1827" y="869"/>
                    <a:pt x="1834" y="875"/>
                  </a:cubicBezTo>
                  <a:cubicBezTo>
                    <a:pt x="1827" y="881"/>
                    <a:pt x="1819" y="887"/>
                    <a:pt x="1810" y="891"/>
                  </a:cubicBezTo>
                  <a:cubicBezTo>
                    <a:pt x="1802" y="884"/>
                    <a:pt x="1793" y="878"/>
                    <a:pt x="1779" y="875"/>
                  </a:cubicBezTo>
                  <a:close/>
                  <a:moveTo>
                    <a:pt x="1814" y="858"/>
                  </a:moveTo>
                  <a:cubicBezTo>
                    <a:pt x="1820" y="853"/>
                    <a:pt x="1827" y="847"/>
                    <a:pt x="1833" y="841"/>
                  </a:cubicBezTo>
                  <a:cubicBezTo>
                    <a:pt x="1842" y="846"/>
                    <a:pt x="1849" y="851"/>
                    <a:pt x="1853" y="855"/>
                  </a:cubicBezTo>
                  <a:cubicBezTo>
                    <a:pt x="1851" y="857"/>
                    <a:pt x="1849" y="860"/>
                    <a:pt x="1847" y="862"/>
                  </a:cubicBezTo>
                  <a:cubicBezTo>
                    <a:pt x="1844" y="866"/>
                    <a:pt x="1841" y="869"/>
                    <a:pt x="1837" y="872"/>
                  </a:cubicBezTo>
                  <a:cubicBezTo>
                    <a:pt x="1830" y="866"/>
                    <a:pt x="1822" y="862"/>
                    <a:pt x="1814" y="858"/>
                  </a:cubicBezTo>
                  <a:close/>
                  <a:moveTo>
                    <a:pt x="1836" y="838"/>
                  </a:moveTo>
                  <a:cubicBezTo>
                    <a:pt x="1841" y="832"/>
                    <a:pt x="1847" y="825"/>
                    <a:pt x="1851" y="818"/>
                  </a:cubicBezTo>
                  <a:cubicBezTo>
                    <a:pt x="1858" y="822"/>
                    <a:pt x="1864" y="827"/>
                    <a:pt x="1869" y="832"/>
                  </a:cubicBezTo>
                  <a:cubicBezTo>
                    <a:pt x="1865" y="839"/>
                    <a:pt x="1861" y="845"/>
                    <a:pt x="1856" y="852"/>
                  </a:cubicBezTo>
                  <a:cubicBezTo>
                    <a:pt x="1852" y="848"/>
                    <a:pt x="1845" y="843"/>
                    <a:pt x="1836" y="838"/>
                  </a:cubicBezTo>
                  <a:close/>
                  <a:moveTo>
                    <a:pt x="1853" y="815"/>
                  </a:moveTo>
                  <a:cubicBezTo>
                    <a:pt x="1858" y="808"/>
                    <a:pt x="1862" y="800"/>
                    <a:pt x="1865" y="793"/>
                  </a:cubicBezTo>
                  <a:cubicBezTo>
                    <a:pt x="1872" y="796"/>
                    <a:pt x="1877" y="801"/>
                    <a:pt x="1882" y="805"/>
                  </a:cubicBezTo>
                  <a:cubicBezTo>
                    <a:pt x="1879" y="813"/>
                    <a:pt x="1875" y="820"/>
                    <a:pt x="1871" y="828"/>
                  </a:cubicBezTo>
                  <a:cubicBezTo>
                    <a:pt x="1866" y="823"/>
                    <a:pt x="1860" y="819"/>
                    <a:pt x="1853" y="815"/>
                  </a:cubicBezTo>
                  <a:close/>
                  <a:moveTo>
                    <a:pt x="1867" y="789"/>
                  </a:moveTo>
                  <a:cubicBezTo>
                    <a:pt x="1870" y="782"/>
                    <a:pt x="1872" y="775"/>
                    <a:pt x="1874" y="768"/>
                  </a:cubicBezTo>
                  <a:cubicBezTo>
                    <a:pt x="1880" y="772"/>
                    <a:pt x="1885" y="775"/>
                    <a:pt x="1890" y="779"/>
                  </a:cubicBezTo>
                  <a:cubicBezTo>
                    <a:pt x="1889" y="785"/>
                    <a:pt x="1886" y="793"/>
                    <a:pt x="1883" y="801"/>
                  </a:cubicBezTo>
                  <a:cubicBezTo>
                    <a:pt x="1879" y="797"/>
                    <a:pt x="1873" y="793"/>
                    <a:pt x="1867" y="789"/>
                  </a:cubicBezTo>
                  <a:close/>
                  <a:moveTo>
                    <a:pt x="1872" y="763"/>
                  </a:moveTo>
                  <a:cubicBezTo>
                    <a:pt x="1865" y="759"/>
                    <a:pt x="1859" y="756"/>
                    <a:pt x="1852" y="753"/>
                  </a:cubicBezTo>
                  <a:cubicBezTo>
                    <a:pt x="1854" y="746"/>
                    <a:pt x="1855" y="739"/>
                    <a:pt x="1855" y="733"/>
                  </a:cubicBezTo>
                  <a:cubicBezTo>
                    <a:pt x="1863" y="736"/>
                    <a:pt x="1870" y="740"/>
                    <a:pt x="1876" y="744"/>
                  </a:cubicBezTo>
                  <a:cubicBezTo>
                    <a:pt x="1875" y="750"/>
                    <a:pt x="1873" y="756"/>
                    <a:pt x="1872" y="763"/>
                  </a:cubicBezTo>
                  <a:close/>
                  <a:moveTo>
                    <a:pt x="1871" y="766"/>
                  </a:moveTo>
                  <a:cubicBezTo>
                    <a:pt x="1869" y="774"/>
                    <a:pt x="1866" y="780"/>
                    <a:pt x="1863" y="787"/>
                  </a:cubicBezTo>
                  <a:cubicBezTo>
                    <a:pt x="1857" y="784"/>
                    <a:pt x="1850" y="781"/>
                    <a:pt x="1843" y="778"/>
                  </a:cubicBezTo>
                  <a:cubicBezTo>
                    <a:pt x="1846" y="771"/>
                    <a:pt x="1849" y="764"/>
                    <a:pt x="1851" y="757"/>
                  </a:cubicBezTo>
                  <a:cubicBezTo>
                    <a:pt x="1857" y="760"/>
                    <a:pt x="1864" y="763"/>
                    <a:pt x="1871" y="766"/>
                  </a:cubicBezTo>
                  <a:close/>
                  <a:moveTo>
                    <a:pt x="1848" y="752"/>
                  </a:moveTo>
                  <a:cubicBezTo>
                    <a:pt x="1840" y="749"/>
                    <a:pt x="1832" y="746"/>
                    <a:pt x="1824" y="745"/>
                  </a:cubicBezTo>
                  <a:cubicBezTo>
                    <a:pt x="1826" y="737"/>
                    <a:pt x="1827" y="730"/>
                    <a:pt x="1827" y="723"/>
                  </a:cubicBezTo>
                  <a:cubicBezTo>
                    <a:pt x="1836" y="725"/>
                    <a:pt x="1844" y="728"/>
                    <a:pt x="1851" y="731"/>
                  </a:cubicBezTo>
                  <a:cubicBezTo>
                    <a:pt x="1851" y="737"/>
                    <a:pt x="1850" y="744"/>
                    <a:pt x="1848" y="752"/>
                  </a:cubicBezTo>
                  <a:close/>
                  <a:moveTo>
                    <a:pt x="1847" y="756"/>
                  </a:moveTo>
                  <a:cubicBezTo>
                    <a:pt x="1845" y="762"/>
                    <a:pt x="1842" y="770"/>
                    <a:pt x="1839" y="777"/>
                  </a:cubicBezTo>
                  <a:cubicBezTo>
                    <a:pt x="1831" y="774"/>
                    <a:pt x="1823" y="772"/>
                    <a:pt x="1814" y="771"/>
                  </a:cubicBezTo>
                  <a:cubicBezTo>
                    <a:pt x="1818" y="763"/>
                    <a:pt x="1821" y="756"/>
                    <a:pt x="1823" y="748"/>
                  </a:cubicBezTo>
                  <a:cubicBezTo>
                    <a:pt x="1831" y="750"/>
                    <a:pt x="1839" y="753"/>
                    <a:pt x="1847" y="756"/>
                  </a:cubicBezTo>
                  <a:close/>
                  <a:moveTo>
                    <a:pt x="1821" y="744"/>
                  </a:moveTo>
                  <a:cubicBezTo>
                    <a:pt x="1812" y="742"/>
                    <a:pt x="1804" y="741"/>
                    <a:pt x="1795" y="740"/>
                  </a:cubicBezTo>
                  <a:cubicBezTo>
                    <a:pt x="1798" y="731"/>
                    <a:pt x="1799" y="722"/>
                    <a:pt x="1800" y="717"/>
                  </a:cubicBezTo>
                  <a:cubicBezTo>
                    <a:pt x="1808" y="718"/>
                    <a:pt x="1816" y="719"/>
                    <a:pt x="1823" y="721"/>
                  </a:cubicBezTo>
                  <a:cubicBezTo>
                    <a:pt x="1823" y="729"/>
                    <a:pt x="1822" y="736"/>
                    <a:pt x="1821" y="744"/>
                  </a:cubicBezTo>
                  <a:close/>
                  <a:moveTo>
                    <a:pt x="1791" y="740"/>
                  </a:moveTo>
                  <a:cubicBezTo>
                    <a:pt x="1782" y="740"/>
                    <a:pt x="1774" y="741"/>
                    <a:pt x="1765" y="742"/>
                  </a:cubicBezTo>
                  <a:cubicBezTo>
                    <a:pt x="1769" y="733"/>
                    <a:pt x="1771" y="724"/>
                    <a:pt x="1772" y="715"/>
                  </a:cubicBezTo>
                  <a:cubicBezTo>
                    <a:pt x="1777" y="715"/>
                    <a:pt x="1782" y="715"/>
                    <a:pt x="1786" y="715"/>
                  </a:cubicBezTo>
                  <a:cubicBezTo>
                    <a:pt x="1790" y="716"/>
                    <a:pt x="1793" y="716"/>
                    <a:pt x="1796" y="716"/>
                  </a:cubicBezTo>
                  <a:cubicBezTo>
                    <a:pt x="1796" y="722"/>
                    <a:pt x="1795" y="730"/>
                    <a:pt x="1791" y="740"/>
                  </a:cubicBezTo>
                  <a:close/>
                  <a:moveTo>
                    <a:pt x="1761" y="743"/>
                  </a:moveTo>
                  <a:cubicBezTo>
                    <a:pt x="1749" y="745"/>
                    <a:pt x="1738" y="749"/>
                    <a:pt x="1729" y="754"/>
                  </a:cubicBezTo>
                  <a:cubicBezTo>
                    <a:pt x="1737" y="742"/>
                    <a:pt x="1739" y="732"/>
                    <a:pt x="1739" y="721"/>
                  </a:cubicBezTo>
                  <a:cubicBezTo>
                    <a:pt x="1749" y="718"/>
                    <a:pt x="1758" y="716"/>
                    <a:pt x="1768" y="715"/>
                  </a:cubicBezTo>
                  <a:cubicBezTo>
                    <a:pt x="1767" y="725"/>
                    <a:pt x="1765" y="734"/>
                    <a:pt x="1761" y="743"/>
                  </a:cubicBezTo>
                  <a:close/>
                  <a:moveTo>
                    <a:pt x="1715" y="764"/>
                  </a:moveTo>
                  <a:cubicBezTo>
                    <a:pt x="1711" y="760"/>
                    <a:pt x="1707" y="757"/>
                    <a:pt x="1702" y="754"/>
                  </a:cubicBezTo>
                  <a:cubicBezTo>
                    <a:pt x="1710" y="739"/>
                    <a:pt x="1722" y="729"/>
                    <a:pt x="1735" y="723"/>
                  </a:cubicBezTo>
                  <a:cubicBezTo>
                    <a:pt x="1735" y="736"/>
                    <a:pt x="1731" y="748"/>
                    <a:pt x="1715" y="764"/>
                  </a:cubicBezTo>
                  <a:close/>
                  <a:moveTo>
                    <a:pt x="1681" y="787"/>
                  </a:moveTo>
                  <a:cubicBezTo>
                    <a:pt x="1679" y="788"/>
                    <a:pt x="1676" y="790"/>
                    <a:pt x="1674" y="791"/>
                  </a:cubicBezTo>
                  <a:cubicBezTo>
                    <a:pt x="1663" y="777"/>
                    <a:pt x="1663" y="777"/>
                    <a:pt x="1663" y="777"/>
                  </a:cubicBezTo>
                  <a:cubicBezTo>
                    <a:pt x="1667" y="776"/>
                    <a:pt x="1670" y="776"/>
                    <a:pt x="1673" y="776"/>
                  </a:cubicBezTo>
                  <a:lnTo>
                    <a:pt x="1681" y="787"/>
                  </a:lnTo>
                  <a:close/>
                  <a:moveTo>
                    <a:pt x="1678" y="776"/>
                  </a:moveTo>
                  <a:cubicBezTo>
                    <a:pt x="1681" y="775"/>
                    <a:pt x="1684" y="776"/>
                    <a:pt x="1687" y="776"/>
                  </a:cubicBezTo>
                  <a:cubicBezTo>
                    <a:pt x="1691" y="782"/>
                    <a:pt x="1691" y="782"/>
                    <a:pt x="1691" y="782"/>
                  </a:cubicBezTo>
                  <a:cubicBezTo>
                    <a:pt x="1689" y="783"/>
                    <a:pt x="1687" y="784"/>
                    <a:pt x="1685" y="785"/>
                  </a:cubicBezTo>
                  <a:lnTo>
                    <a:pt x="1678" y="776"/>
                  </a:lnTo>
                  <a:close/>
                  <a:moveTo>
                    <a:pt x="1671" y="793"/>
                  </a:moveTo>
                  <a:cubicBezTo>
                    <a:pt x="1669" y="795"/>
                    <a:pt x="1666" y="797"/>
                    <a:pt x="1664" y="798"/>
                  </a:cubicBezTo>
                  <a:cubicBezTo>
                    <a:pt x="1649" y="781"/>
                    <a:pt x="1649" y="781"/>
                    <a:pt x="1649" y="781"/>
                  </a:cubicBezTo>
                  <a:cubicBezTo>
                    <a:pt x="1653" y="780"/>
                    <a:pt x="1656" y="779"/>
                    <a:pt x="1659" y="778"/>
                  </a:cubicBezTo>
                  <a:lnTo>
                    <a:pt x="1671" y="793"/>
                  </a:lnTo>
                  <a:close/>
                  <a:moveTo>
                    <a:pt x="1661" y="801"/>
                  </a:moveTo>
                  <a:cubicBezTo>
                    <a:pt x="1660" y="802"/>
                    <a:pt x="1658" y="803"/>
                    <a:pt x="1657" y="804"/>
                  </a:cubicBezTo>
                  <a:cubicBezTo>
                    <a:pt x="1656" y="805"/>
                    <a:pt x="1655" y="805"/>
                    <a:pt x="1654" y="806"/>
                  </a:cubicBezTo>
                  <a:cubicBezTo>
                    <a:pt x="1636" y="786"/>
                    <a:pt x="1636" y="786"/>
                    <a:pt x="1636" y="786"/>
                  </a:cubicBezTo>
                  <a:cubicBezTo>
                    <a:pt x="1639" y="784"/>
                    <a:pt x="1642" y="783"/>
                    <a:pt x="1646" y="782"/>
                  </a:cubicBezTo>
                  <a:lnTo>
                    <a:pt x="1661" y="801"/>
                  </a:lnTo>
                  <a:close/>
                  <a:moveTo>
                    <a:pt x="1651" y="808"/>
                  </a:moveTo>
                  <a:cubicBezTo>
                    <a:pt x="1649" y="810"/>
                    <a:pt x="1646" y="812"/>
                    <a:pt x="1643" y="814"/>
                  </a:cubicBezTo>
                  <a:cubicBezTo>
                    <a:pt x="1622" y="792"/>
                    <a:pt x="1622" y="792"/>
                    <a:pt x="1622" y="792"/>
                  </a:cubicBezTo>
                  <a:cubicBezTo>
                    <a:pt x="1626" y="790"/>
                    <a:pt x="1629" y="789"/>
                    <a:pt x="1632" y="787"/>
                  </a:cubicBezTo>
                  <a:lnTo>
                    <a:pt x="1651" y="808"/>
                  </a:lnTo>
                  <a:close/>
                  <a:moveTo>
                    <a:pt x="1640" y="817"/>
                  </a:moveTo>
                  <a:cubicBezTo>
                    <a:pt x="1637" y="819"/>
                    <a:pt x="1634" y="821"/>
                    <a:pt x="1631" y="823"/>
                  </a:cubicBezTo>
                  <a:cubicBezTo>
                    <a:pt x="1608" y="798"/>
                    <a:pt x="1608" y="798"/>
                    <a:pt x="1608" y="798"/>
                  </a:cubicBezTo>
                  <a:cubicBezTo>
                    <a:pt x="1612" y="796"/>
                    <a:pt x="1615" y="795"/>
                    <a:pt x="1619" y="793"/>
                  </a:cubicBezTo>
                  <a:lnTo>
                    <a:pt x="1640" y="817"/>
                  </a:lnTo>
                  <a:close/>
                  <a:moveTo>
                    <a:pt x="1627" y="825"/>
                  </a:moveTo>
                  <a:cubicBezTo>
                    <a:pt x="1624" y="827"/>
                    <a:pt x="1621" y="828"/>
                    <a:pt x="1618" y="830"/>
                  </a:cubicBezTo>
                  <a:cubicBezTo>
                    <a:pt x="1595" y="804"/>
                    <a:pt x="1595" y="804"/>
                    <a:pt x="1595" y="804"/>
                  </a:cubicBezTo>
                  <a:cubicBezTo>
                    <a:pt x="1598" y="803"/>
                    <a:pt x="1601" y="801"/>
                    <a:pt x="1604" y="800"/>
                  </a:cubicBezTo>
                  <a:lnTo>
                    <a:pt x="1627" y="825"/>
                  </a:lnTo>
                  <a:close/>
                  <a:moveTo>
                    <a:pt x="1615" y="832"/>
                  </a:moveTo>
                  <a:cubicBezTo>
                    <a:pt x="1611" y="833"/>
                    <a:pt x="1608" y="835"/>
                    <a:pt x="1604" y="836"/>
                  </a:cubicBezTo>
                  <a:cubicBezTo>
                    <a:pt x="1583" y="809"/>
                    <a:pt x="1583" y="809"/>
                    <a:pt x="1583" y="809"/>
                  </a:cubicBezTo>
                  <a:cubicBezTo>
                    <a:pt x="1586" y="808"/>
                    <a:pt x="1589" y="807"/>
                    <a:pt x="1592" y="806"/>
                  </a:cubicBezTo>
                  <a:lnTo>
                    <a:pt x="1615" y="832"/>
                  </a:lnTo>
                  <a:close/>
                  <a:moveTo>
                    <a:pt x="1600" y="837"/>
                  </a:moveTo>
                  <a:cubicBezTo>
                    <a:pt x="1598" y="838"/>
                    <a:pt x="1595" y="839"/>
                    <a:pt x="1592" y="839"/>
                  </a:cubicBezTo>
                  <a:cubicBezTo>
                    <a:pt x="1591" y="838"/>
                    <a:pt x="1589" y="837"/>
                    <a:pt x="1589" y="837"/>
                  </a:cubicBezTo>
                  <a:cubicBezTo>
                    <a:pt x="1588" y="834"/>
                    <a:pt x="1586" y="823"/>
                    <a:pt x="1578" y="811"/>
                  </a:cubicBezTo>
                  <a:cubicBezTo>
                    <a:pt x="1579" y="811"/>
                    <a:pt x="1579" y="811"/>
                    <a:pt x="1579" y="811"/>
                  </a:cubicBezTo>
                  <a:lnTo>
                    <a:pt x="1600" y="837"/>
                  </a:lnTo>
                  <a:close/>
                  <a:moveTo>
                    <a:pt x="1659" y="753"/>
                  </a:moveTo>
                  <a:cubicBezTo>
                    <a:pt x="1663" y="753"/>
                    <a:pt x="1666" y="754"/>
                    <a:pt x="1669" y="754"/>
                  </a:cubicBezTo>
                  <a:cubicBezTo>
                    <a:pt x="1657" y="767"/>
                    <a:pt x="1657" y="767"/>
                    <a:pt x="1657" y="767"/>
                  </a:cubicBezTo>
                  <a:cubicBezTo>
                    <a:pt x="1654" y="768"/>
                    <a:pt x="1651" y="768"/>
                    <a:pt x="1649" y="769"/>
                  </a:cubicBezTo>
                  <a:lnTo>
                    <a:pt x="1659" y="753"/>
                  </a:lnTo>
                  <a:close/>
                  <a:moveTo>
                    <a:pt x="1643" y="770"/>
                  </a:moveTo>
                  <a:cubicBezTo>
                    <a:pt x="1640" y="771"/>
                    <a:pt x="1637" y="772"/>
                    <a:pt x="1633" y="774"/>
                  </a:cubicBezTo>
                  <a:cubicBezTo>
                    <a:pt x="1643" y="752"/>
                    <a:pt x="1643" y="752"/>
                    <a:pt x="1643" y="752"/>
                  </a:cubicBezTo>
                  <a:cubicBezTo>
                    <a:pt x="1647" y="752"/>
                    <a:pt x="1651" y="752"/>
                    <a:pt x="1655" y="752"/>
                  </a:cubicBezTo>
                  <a:lnTo>
                    <a:pt x="1643" y="770"/>
                  </a:lnTo>
                  <a:close/>
                  <a:moveTo>
                    <a:pt x="1674" y="756"/>
                  </a:moveTo>
                  <a:cubicBezTo>
                    <a:pt x="1677" y="757"/>
                    <a:pt x="1680" y="758"/>
                    <a:pt x="1683" y="759"/>
                  </a:cubicBezTo>
                  <a:cubicBezTo>
                    <a:pt x="1673" y="766"/>
                    <a:pt x="1673" y="766"/>
                    <a:pt x="1673" y="766"/>
                  </a:cubicBezTo>
                  <a:cubicBezTo>
                    <a:pt x="1670" y="766"/>
                    <a:pt x="1667" y="766"/>
                    <a:pt x="1663" y="766"/>
                  </a:cubicBezTo>
                  <a:lnTo>
                    <a:pt x="1674" y="756"/>
                  </a:lnTo>
                  <a:close/>
                  <a:moveTo>
                    <a:pt x="1688" y="761"/>
                  </a:moveTo>
                  <a:cubicBezTo>
                    <a:pt x="1690" y="762"/>
                    <a:pt x="1693" y="764"/>
                    <a:pt x="1696" y="766"/>
                  </a:cubicBezTo>
                  <a:cubicBezTo>
                    <a:pt x="1689" y="768"/>
                    <a:pt x="1689" y="768"/>
                    <a:pt x="1689" y="768"/>
                  </a:cubicBezTo>
                  <a:cubicBezTo>
                    <a:pt x="1686" y="767"/>
                    <a:pt x="1683" y="766"/>
                    <a:pt x="1680" y="766"/>
                  </a:cubicBezTo>
                  <a:lnTo>
                    <a:pt x="1688" y="761"/>
                  </a:lnTo>
                  <a:close/>
                  <a:moveTo>
                    <a:pt x="1699" y="768"/>
                  </a:moveTo>
                  <a:cubicBezTo>
                    <a:pt x="1703" y="771"/>
                    <a:pt x="1706" y="774"/>
                    <a:pt x="1709" y="777"/>
                  </a:cubicBezTo>
                  <a:cubicBezTo>
                    <a:pt x="1704" y="774"/>
                    <a:pt x="1700" y="771"/>
                    <a:pt x="1695" y="770"/>
                  </a:cubicBezTo>
                  <a:lnTo>
                    <a:pt x="1699" y="768"/>
                  </a:lnTo>
                  <a:close/>
                  <a:moveTo>
                    <a:pt x="1705" y="781"/>
                  </a:moveTo>
                  <a:cubicBezTo>
                    <a:pt x="1702" y="781"/>
                    <a:pt x="1698" y="781"/>
                    <a:pt x="1695" y="781"/>
                  </a:cubicBezTo>
                  <a:cubicBezTo>
                    <a:pt x="1692" y="777"/>
                    <a:pt x="1692" y="777"/>
                    <a:pt x="1692" y="777"/>
                  </a:cubicBezTo>
                  <a:cubicBezTo>
                    <a:pt x="1696" y="778"/>
                    <a:pt x="1701" y="779"/>
                    <a:pt x="1705" y="781"/>
                  </a:cubicBezTo>
                  <a:close/>
                  <a:moveTo>
                    <a:pt x="1626" y="753"/>
                  </a:moveTo>
                  <a:cubicBezTo>
                    <a:pt x="1630" y="752"/>
                    <a:pt x="1635" y="752"/>
                    <a:pt x="1639" y="752"/>
                  </a:cubicBezTo>
                  <a:cubicBezTo>
                    <a:pt x="1628" y="775"/>
                    <a:pt x="1628" y="775"/>
                    <a:pt x="1628" y="775"/>
                  </a:cubicBezTo>
                  <a:cubicBezTo>
                    <a:pt x="1625" y="777"/>
                    <a:pt x="1622" y="778"/>
                    <a:pt x="1618" y="779"/>
                  </a:cubicBezTo>
                  <a:lnTo>
                    <a:pt x="1626" y="753"/>
                  </a:lnTo>
                  <a:close/>
                  <a:moveTo>
                    <a:pt x="1614" y="781"/>
                  </a:moveTo>
                  <a:cubicBezTo>
                    <a:pt x="1611" y="783"/>
                    <a:pt x="1608" y="784"/>
                    <a:pt x="1605" y="785"/>
                  </a:cubicBezTo>
                  <a:cubicBezTo>
                    <a:pt x="1606" y="774"/>
                    <a:pt x="1606" y="774"/>
                    <a:pt x="1606" y="774"/>
                  </a:cubicBezTo>
                  <a:cubicBezTo>
                    <a:pt x="1612" y="769"/>
                    <a:pt x="1617" y="763"/>
                    <a:pt x="1621" y="756"/>
                  </a:cubicBezTo>
                  <a:lnTo>
                    <a:pt x="1614" y="781"/>
                  </a:lnTo>
                  <a:close/>
                  <a:moveTo>
                    <a:pt x="1570" y="801"/>
                  </a:moveTo>
                  <a:cubicBezTo>
                    <a:pt x="1569" y="800"/>
                    <a:pt x="1568" y="799"/>
                    <a:pt x="1567" y="798"/>
                  </a:cubicBezTo>
                  <a:cubicBezTo>
                    <a:pt x="1569" y="797"/>
                    <a:pt x="1572" y="796"/>
                    <a:pt x="1575" y="795"/>
                  </a:cubicBezTo>
                  <a:cubicBezTo>
                    <a:pt x="1575" y="799"/>
                    <a:pt x="1575" y="799"/>
                    <a:pt x="1575" y="799"/>
                  </a:cubicBezTo>
                  <a:cubicBezTo>
                    <a:pt x="1573" y="799"/>
                    <a:pt x="1572" y="800"/>
                    <a:pt x="1570" y="801"/>
                  </a:cubicBezTo>
                  <a:close/>
                  <a:moveTo>
                    <a:pt x="1673" y="1404"/>
                  </a:moveTo>
                  <a:cubicBezTo>
                    <a:pt x="1670" y="1403"/>
                    <a:pt x="1667" y="1403"/>
                    <a:pt x="1663" y="1402"/>
                  </a:cubicBezTo>
                  <a:cubicBezTo>
                    <a:pt x="1674" y="1388"/>
                    <a:pt x="1674" y="1388"/>
                    <a:pt x="1674" y="1388"/>
                  </a:cubicBezTo>
                  <a:cubicBezTo>
                    <a:pt x="1676" y="1390"/>
                    <a:pt x="1679" y="1391"/>
                    <a:pt x="1681" y="1393"/>
                  </a:cubicBezTo>
                  <a:lnTo>
                    <a:pt x="1673" y="1404"/>
                  </a:lnTo>
                  <a:close/>
                  <a:moveTo>
                    <a:pt x="1685" y="1395"/>
                  </a:moveTo>
                  <a:cubicBezTo>
                    <a:pt x="1687" y="1396"/>
                    <a:pt x="1689" y="1396"/>
                    <a:pt x="1691" y="1397"/>
                  </a:cubicBezTo>
                  <a:cubicBezTo>
                    <a:pt x="1687" y="1404"/>
                    <a:pt x="1687" y="1404"/>
                    <a:pt x="1687" y="1404"/>
                  </a:cubicBezTo>
                  <a:cubicBezTo>
                    <a:pt x="1684" y="1404"/>
                    <a:pt x="1681" y="1404"/>
                    <a:pt x="1678" y="1404"/>
                  </a:cubicBezTo>
                  <a:lnTo>
                    <a:pt x="1685" y="1395"/>
                  </a:lnTo>
                  <a:close/>
                  <a:moveTo>
                    <a:pt x="1659" y="1401"/>
                  </a:moveTo>
                  <a:cubicBezTo>
                    <a:pt x="1656" y="1401"/>
                    <a:pt x="1653" y="1400"/>
                    <a:pt x="1649" y="1399"/>
                  </a:cubicBezTo>
                  <a:cubicBezTo>
                    <a:pt x="1664" y="1381"/>
                    <a:pt x="1664" y="1381"/>
                    <a:pt x="1664" y="1381"/>
                  </a:cubicBezTo>
                  <a:cubicBezTo>
                    <a:pt x="1666" y="1383"/>
                    <a:pt x="1669" y="1385"/>
                    <a:pt x="1671" y="1386"/>
                  </a:cubicBezTo>
                  <a:lnTo>
                    <a:pt x="1659" y="1401"/>
                  </a:lnTo>
                  <a:close/>
                  <a:moveTo>
                    <a:pt x="1646" y="1397"/>
                  </a:moveTo>
                  <a:cubicBezTo>
                    <a:pt x="1642" y="1396"/>
                    <a:pt x="1639" y="1395"/>
                    <a:pt x="1636" y="1394"/>
                  </a:cubicBezTo>
                  <a:cubicBezTo>
                    <a:pt x="1654" y="1374"/>
                    <a:pt x="1654" y="1374"/>
                    <a:pt x="1654" y="1374"/>
                  </a:cubicBezTo>
                  <a:cubicBezTo>
                    <a:pt x="1655" y="1374"/>
                    <a:pt x="1656" y="1375"/>
                    <a:pt x="1657" y="1375"/>
                  </a:cubicBezTo>
                  <a:cubicBezTo>
                    <a:pt x="1658" y="1377"/>
                    <a:pt x="1660" y="1378"/>
                    <a:pt x="1661" y="1379"/>
                  </a:cubicBezTo>
                  <a:lnTo>
                    <a:pt x="1646" y="1397"/>
                  </a:lnTo>
                  <a:close/>
                  <a:moveTo>
                    <a:pt x="1632" y="1392"/>
                  </a:moveTo>
                  <a:cubicBezTo>
                    <a:pt x="1629" y="1391"/>
                    <a:pt x="1626" y="1389"/>
                    <a:pt x="1622" y="1388"/>
                  </a:cubicBezTo>
                  <a:cubicBezTo>
                    <a:pt x="1643" y="1365"/>
                    <a:pt x="1643" y="1365"/>
                    <a:pt x="1643" y="1365"/>
                  </a:cubicBezTo>
                  <a:cubicBezTo>
                    <a:pt x="1646" y="1367"/>
                    <a:pt x="1649" y="1369"/>
                    <a:pt x="1651" y="1371"/>
                  </a:cubicBezTo>
                  <a:lnTo>
                    <a:pt x="1632" y="1392"/>
                  </a:lnTo>
                  <a:close/>
                  <a:moveTo>
                    <a:pt x="1619" y="1386"/>
                  </a:moveTo>
                  <a:cubicBezTo>
                    <a:pt x="1615" y="1385"/>
                    <a:pt x="1612" y="1383"/>
                    <a:pt x="1608" y="1381"/>
                  </a:cubicBezTo>
                  <a:cubicBezTo>
                    <a:pt x="1631" y="1356"/>
                    <a:pt x="1631" y="1356"/>
                    <a:pt x="1631" y="1356"/>
                  </a:cubicBezTo>
                  <a:cubicBezTo>
                    <a:pt x="1634" y="1358"/>
                    <a:pt x="1637" y="1361"/>
                    <a:pt x="1640" y="1363"/>
                  </a:cubicBezTo>
                  <a:lnTo>
                    <a:pt x="1619" y="1386"/>
                  </a:lnTo>
                  <a:close/>
                  <a:moveTo>
                    <a:pt x="1604" y="1380"/>
                  </a:moveTo>
                  <a:cubicBezTo>
                    <a:pt x="1601" y="1378"/>
                    <a:pt x="1598" y="1377"/>
                    <a:pt x="1595" y="1376"/>
                  </a:cubicBezTo>
                  <a:cubicBezTo>
                    <a:pt x="1618" y="1350"/>
                    <a:pt x="1618" y="1350"/>
                    <a:pt x="1618" y="1350"/>
                  </a:cubicBezTo>
                  <a:cubicBezTo>
                    <a:pt x="1621" y="1351"/>
                    <a:pt x="1624" y="1353"/>
                    <a:pt x="1627" y="1354"/>
                  </a:cubicBezTo>
                  <a:lnTo>
                    <a:pt x="1604" y="1380"/>
                  </a:lnTo>
                  <a:close/>
                  <a:moveTo>
                    <a:pt x="1592" y="1374"/>
                  </a:moveTo>
                  <a:cubicBezTo>
                    <a:pt x="1589" y="1373"/>
                    <a:pt x="1586" y="1371"/>
                    <a:pt x="1583" y="1370"/>
                  </a:cubicBezTo>
                  <a:cubicBezTo>
                    <a:pt x="1604" y="1344"/>
                    <a:pt x="1604" y="1344"/>
                    <a:pt x="1604" y="1344"/>
                  </a:cubicBezTo>
                  <a:cubicBezTo>
                    <a:pt x="1608" y="1345"/>
                    <a:pt x="1611" y="1346"/>
                    <a:pt x="1615" y="1348"/>
                  </a:cubicBezTo>
                  <a:lnTo>
                    <a:pt x="1592" y="1374"/>
                  </a:lnTo>
                  <a:close/>
                  <a:moveTo>
                    <a:pt x="1579" y="1369"/>
                  </a:moveTo>
                  <a:cubicBezTo>
                    <a:pt x="1579" y="1369"/>
                    <a:pt x="1579" y="1368"/>
                    <a:pt x="1578" y="1368"/>
                  </a:cubicBezTo>
                  <a:cubicBezTo>
                    <a:pt x="1586" y="1357"/>
                    <a:pt x="1588" y="1346"/>
                    <a:pt x="1589" y="1343"/>
                  </a:cubicBezTo>
                  <a:cubicBezTo>
                    <a:pt x="1589" y="1342"/>
                    <a:pt x="1591" y="1341"/>
                    <a:pt x="1592" y="1340"/>
                  </a:cubicBezTo>
                  <a:cubicBezTo>
                    <a:pt x="1595" y="1341"/>
                    <a:pt x="1598" y="1342"/>
                    <a:pt x="1600" y="1342"/>
                  </a:cubicBezTo>
                  <a:lnTo>
                    <a:pt x="1579" y="1369"/>
                  </a:lnTo>
                  <a:close/>
                  <a:moveTo>
                    <a:pt x="1570" y="1379"/>
                  </a:moveTo>
                  <a:cubicBezTo>
                    <a:pt x="1572" y="1379"/>
                    <a:pt x="1573" y="1380"/>
                    <a:pt x="1575" y="1381"/>
                  </a:cubicBezTo>
                  <a:cubicBezTo>
                    <a:pt x="1575" y="1385"/>
                    <a:pt x="1575" y="1385"/>
                    <a:pt x="1575" y="1385"/>
                  </a:cubicBezTo>
                  <a:cubicBezTo>
                    <a:pt x="1572" y="1384"/>
                    <a:pt x="1569" y="1383"/>
                    <a:pt x="1567" y="1382"/>
                  </a:cubicBezTo>
                  <a:cubicBezTo>
                    <a:pt x="1568" y="1381"/>
                    <a:pt x="1569" y="1380"/>
                    <a:pt x="1570" y="1379"/>
                  </a:cubicBezTo>
                  <a:close/>
                  <a:moveTo>
                    <a:pt x="1692" y="1403"/>
                  </a:moveTo>
                  <a:cubicBezTo>
                    <a:pt x="1695" y="1398"/>
                    <a:pt x="1695" y="1398"/>
                    <a:pt x="1695" y="1398"/>
                  </a:cubicBezTo>
                  <a:cubicBezTo>
                    <a:pt x="1698" y="1399"/>
                    <a:pt x="1702" y="1399"/>
                    <a:pt x="1705" y="1398"/>
                  </a:cubicBezTo>
                  <a:cubicBezTo>
                    <a:pt x="1701" y="1400"/>
                    <a:pt x="1696" y="1402"/>
                    <a:pt x="1692" y="1403"/>
                  </a:cubicBezTo>
                  <a:close/>
                  <a:moveTo>
                    <a:pt x="1709" y="1403"/>
                  </a:moveTo>
                  <a:cubicBezTo>
                    <a:pt x="1706" y="1406"/>
                    <a:pt x="1703" y="1409"/>
                    <a:pt x="1699" y="1411"/>
                  </a:cubicBezTo>
                  <a:cubicBezTo>
                    <a:pt x="1695" y="1410"/>
                    <a:pt x="1695" y="1410"/>
                    <a:pt x="1695" y="1410"/>
                  </a:cubicBezTo>
                  <a:cubicBezTo>
                    <a:pt x="1700" y="1408"/>
                    <a:pt x="1704" y="1406"/>
                    <a:pt x="1709" y="1403"/>
                  </a:cubicBezTo>
                  <a:close/>
                  <a:moveTo>
                    <a:pt x="1696" y="1414"/>
                  </a:moveTo>
                  <a:cubicBezTo>
                    <a:pt x="1693" y="1416"/>
                    <a:pt x="1690" y="1417"/>
                    <a:pt x="1688" y="1419"/>
                  </a:cubicBezTo>
                  <a:cubicBezTo>
                    <a:pt x="1680" y="1413"/>
                    <a:pt x="1680" y="1413"/>
                    <a:pt x="1680" y="1413"/>
                  </a:cubicBezTo>
                  <a:cubicBezTo>
                    <a:pt x="1683" y="1413"/>
                    <a:pt x="1686" y="1413"/>
                    <a:pt x="1689" y="1412"/>
                  </a:cubicBezTo>
                  <a:lnTo>
                    <a:pt x="1696" y="1414"/>
                  </a:lnTo>
                  <a:close/>
                  <a:moveTo>
                    <a:pt x="1649" y="1411"/>
                  </a:moveTo>
                  <a:cubicBezTo>
                    <a:pt x="1651" y="1411"/>
                    <a:pt x="1654" y="1412"/>
                    <a:pt x="1657" y="1412"/>
                  </a:cubicBezTo>
                  <a:cubicBezTo>
                    <a:pt x="1669" y="1425"/>
                    <a:pt x="1669" y="1425"/>
                    <a:pt x="1669" y="1425"/>
                  </a:cubicBezTo>
                  <a:cubicBezTo>
                    <a:pt x="1666" y="1426"/>
                    <a:pt x="1663" y="1426"/>
                    <a:pt x="1659" y="1427"/>
                  </a:cubicBezTo>
                  <a:lnTo>
                    <a:pt x="1649" y="1411"/>
                  </a:lnTo>
                  <a:close/>
                  <a:moveTo>
                    <a:pt x="1655" y="1427"/>
                  </a:moveTo>
                  <a:cubicBezTo>
                    <a:pt x="1651" y="1428"/>
                    <a:pt x="1647" y="1428"/>
                    <a:pt x="1643" y="1428"/>
                  </a:cubicBezTo>
                  <a:cubicBezTo>
                    <a:pt x="1633" y="1406"/>
                    <a:pt x="1633" y="1406"/>
                    <a:pt x="1633" y="1406"/>
                  </a:cubicBezTo>
                  <a:cubicBezTo>
                    <a:pt x="1637" y="1407"/>
                    <a:pt x="1640" y="1408"/>
                    <a:pt x="1643" y="1409"/>
                  </a:cubicBezTo>
                  <a:lnTo>
                    <a:pt x="1655" y="1427"/>
                  </a:lnTo>
                  <a:close/>
                  <a:moveTo>
                    <a:pt x="1663" y="1413"/>
                  </a:moveTo>
                  <a:cubicBezTo>
                    <a:pt x="1667" y="1414"/>
                    <a:pt x="1670" y="1414"/>
                    <a:pt x="1673" y="1414"/>
                  </a:cubicBezTo>
                  <a:cubicBezTo>
                    <a:pt x="1683" y="1421"/>
                    <a:pt x="1683" y="1421"/>
                    <a:pt x="1683" y="1421"/>
                  </a:cubicBezTo>
                  <a:cubicBezTo>
                    <a:pt x="1680" y="1422"/>
                    <a:pt x="1677" y="1423"/>
                    <a:pt x="1674" y="1424"/>
                  </a:cubicBezTo>
                  <a:lnTo>
                    <a:pt x="1663" y="1413"/>
                  </a:lnTo>
                  <a:close/>
                  <a:moveTo>
                    <a:pt x="1614" y="1398"/>
                  </a:moveTo>
                  <a:cubicBezTo>
                    <a:pt x="1621" y="1423"/>
                    <a:pt x="1621" y="1423"/>
                    <a:pt x="1621" y="1423"/>
                  </a:cubicBezTo>
                  <a:cubicBezTo>
                    <a:pt x="1617" y="1417"/>
                    <a:pt x="1612" y="1411"/>
                    <a:pt x="1606" y="1405"/>
                  </a:cubicBezTo>
                  <a:cubicBezTo>
                    <a:pt x="1605" y="1394"/>
                    <a:pt x="1605" y="1394"/>
                    <a:pt x="1605" y="1394"/>
                  </a:cubicBezTo>
                  <a:cubicBezTo>
                    <a:pt x="1608" y="1396"/>
                    <a:pt x="1611" y="1397"/>
                    <a:pt x="1614" y="1398"/>
                  </a:cubicBezTo>
                  <a:close/>
                  <a:moveTo>
                    <a:pt x="1618" y="1400"/>
                  </a:moveTo>
                  <a:cubicBezTo>
                    <a:pt x="1622" y="1402"/>
                    <a:pt x="1625" y="1403"/>
                    <a:pt x="1628" y="1404"/>
                  </a:cubicBezTo>
                  <a:cubicBezTo>
                    <a:pt x="1639" y="1428"/>
                    <a:pt x="1639" y="1428"/>
                    <a:pt x="1639" y="1428"/>
                  </a:cubicBezTo>
                  <a:cubicBezTo>
                    <a:pt x="1635" y="1428"/>
                    <a:pt x="1630" y="1427"/>
                    <a:pt x="1626" y="1427"/>
                  </a:cubicBezTo>
                  <a:lnTo>
                    <a:pt x="1618" y="1400"/>
                  </a:lnTo>
                  <a:close/>
                  <a:moveTo>
                    <a:pt x="1715" y="1415"/>
                  </a:moveTo>
                  <a:cubicBezTo>
                    <a:pt x="1731" y="1432"/>
                    <a:pt x="1735" y="1444"/>
                    <a:pt x="1735" y="1457"/>
                  </a:cubicBezTo>
                  <a:cubicBezTo>
                    <a:pt x="1722" y="1451"/>
                    <a:pt x="1710" y="1441"/>
                    <a:pt x="1702" y="1425"/>
                  </a:cubicBezTo>
                  <a:cubicBezTo>
                    <a:pt x="1707" y="1423"/>
                    <a:pt x="1711" y="1419"/>
                    <a:pt x="1715" y="1415"/>
                  </a:cubicBezTo>
                  <a:close/>
                  <a:moveTo>
                    <a:pt x="1729" y="1425"/>
                  </a:moveTo>
                  <a:cubicBezTo>
                    <a:pt x="1738" y="1431"/>
                    <a:pt x="1749" y="1435"/>
                    <a:pt x="1761" y="1437"/>
                  </a:cubicBezTo>
                  <a:cubicBezTo>
                    <a:pt x="1765" y="1446"/>
                    <a:pt x="1767" y="1455"/>
                    <a:pt x="1768" y="1464"/>
                  </a:cubicBezTo>
                  <a:cubicBezTo>
                    <a:pt x="1758" y="1463"/>
                    <a:pt x="1749" y="1462"/>
                    <a:pt x="1739" y="1458"/>
                  </a:cubicBezTo>
                  <a:cubicBezTo>
                    <a:pt x="1739" y="1447"/>
                    <a:pt x="1737" y="1437"/>
                    <a:pt x="1729" y="1425"/>
                  </a:cubicBezTo>
                  <a:close/>
                  <a:moveTo>
                    <a:pt x="1765" y="1438"/>
                  </a:moveTo>
                  <a:cubicBezTo>
                    <a:pt x="1774" y="1439"/>
                    <a:pt x="1782" y="1439"/>
                    <a:pt x="1791" y="1439"/>
                  </a:cubicBezTo>
                  <a:cubicBezTo>
                    <a:pt x="1795" y="1449"/>
                    <a:pt x="1796" y="1458"/>
                    <a:pt x="1796" y="1463"/>
                  </a:cubicBezTo>
                  <a:cubicBezTo>
                    <a:pt x="1793" y="1464"/>
                    <a:pt x="1790" y="1464"/>
                    <a:pt x="1786" y="1464"/>
                  </a:cubicBezTo>
                  <a:cubicBezTo>
                    <a:pt x="1782" y="1464"/>
                    <a:pt x="1777" y="1465"/>
                    <a:pt x="1772" y="1464"/>
                  </a:cubicBezTo>
                  <a:cubicBezTo>
                    <a:pt x="1771" y="1455"/>
                    <a:pt x="1769" y="1446"/>
                    <a:pt x="1765" y="1438"/>
                  </a:cubicBezTo>
                  <a:close/>
                  <a:moveTo>
                    <a:pt x="1795" y="1439"/>
                  </a:moveTo>
                  <a:cubicBezTo>
                    <a:pt x="1804" y="1439"/>
                    <a:pt x="1812" y="1437"/>
                    <a:pt x="1821" y="1436"/>
                  </a:cubicBezTo>
                  <a:cubicBezTo>
                    <a:pt x="1822" y="1443"/>
                    <a:pt x="1823" y="1451"/>
                    <a:pt x="1823" y="1458"/>
                  </a:cubicBezTo>
                  <a:cubicBezTo>
                    <a:pt x="1816" y="1460"/>
                    <a:pt x="1808" y="1462"/>
                    <a:pt x="1800" y="1463"/>
                  </a:cubicBezTo>
                  <a:cubicBezTo>
                    <a:pt x="1799" y="1457"/>
                    <a:pt x="1798" y="1449"/>
                    <a:pt x="1795" y="1439"/>
                  </a:cubicBezTo>
                  <a:close/>
                  <a:moveTo>
                    <a:pt x="1814" y="1409"/>
                  </a:moveTo>
                  <a:cubicBezTo>
                    <a:pt x="1823" y="1407"/>
                    <a:pt x="1831" y="1405"/>
                    <a:pt x="1839" y="1403"/>
                  </a:cubicBezTo>
                  <a:cubicBezTo>
                    <a:pt x="1842" y="1410"/>
                    <a:pt x="1845" y="1417"/>
                    <a:pt x="1847" y="1424"/>
                  </a:cubicBezTo>
                  <a:cubicBezTo>
                    <a:pt x="1839" y="1427"/>
                    <a:pt x="1831" y="1429"/>
                    <a:pt x="1823" y="1431"/>
                  </a:cubicBezTo>
                  <a:cubicBezTo>
                    <a:pt x="1821" y="1424"/>
                    <a:pt x="1818" y="1416"/>
                    <a:pt x="1814" y="1409"/>
                  </a:cubicBezTo>
                  <a:close/>
                  <a:moveTo>
                    <a:pt x="1848" y="1428"/>
                  </a:moveTo>
                  <a:cubicBezTo>
                    <a:pt x="1850" y="1435"/>
                    <a:pt x="1851" y="1442"/>
                    <a:pt x="1851" y="1448"/>
                  </a:cubicBezTo>
                  <a:cubicBezTo>
                    <a:pt x="1844" y="1452"/>
                    <a:pt x="1836" y="1454"/>
                    <a:pt x="1827" y="1457"/>
                  </a:cubicBezTo>
                  <a:cubicBezTo>
                    <a:pt x="1827" y="1450"/>
                    <a:pt x="1826" y="1442"/>
                    <a:pt x="1824" y="1435"/>
                  </a:cubicBezTo>
                  <a:cubicBezTo>
                    <a:pt x="1832" y="1433"/>
                    <a:pt x="1840" y="1431"/>
                    <a:pt x="1848" y="1428"/>
                  </a:cubicBezTo>
                  <a:close/>
                  <a:moveTo>
                    <a:pt x="1851" y="1423"/>
                  </a:moveTo>
                  <a:cubicBezTo>
                    <a:pt x="1849" y="1416"/>
                    <a:pt x="1846" y="1409"/>
                    <a:pt x="1843" y="1401"/>
                  </a:cubicBezTo>
                  <a:cubicBezTo>
                    <a:pt x="1850" y="1399"/>
                    <a:pt x="1857" y="1396"/>
                    <a:pt x="1863" y="1392"/>
                  </a:cubicBezTo>
                  <a:cubicBezTo>
                    <a:pt x="1866" y="1399"/>
                    <a:pt x="1869" y="1406"/>
                    <a:pt x="1871" y="1413"/>
                  </a:cubicBezTo>
                  <a:cubicBezTo>
                    <a:pt x="1864" y="1417"/>
                    <a:pt x="1857" y="1420"/>
                    <a:pt x="1851" y="1423"/>
                  </a:cubicBezTo>
                  <a:close/>
                  <a:moveTo>
                    <a:pt x="1872" y="1417"/>
                  </a:moveTo>
                  <a:cubicBezTo>
                    <a:pt x="1873" y="1423"/>
                    <a:pt x="1875" y="1429"/>
                    <a:pt x="1876" y="1436"/>
                  </a:cubicBezTo>
                  <a:cubicBezTo>
                    <a:pt x="1870" y="1439"/>
                    <a:pt x="1863" y="1443"/>
                    <a:pt x="1855" y="1447"/>
                  </a:cubicBezTo>
                  <a:cubicBezTo>
                    <a:pt x="1855" y="1440"/>
                    <a:pt x="1854" y="1433"/>
                    <a:pt x="1852" y="1426"/>
                  </a:cubicBezTo>
                  <a:cubicBezTo>
                    <a:pt x="1859" y="1424"/>
                    <a:pt x="1865" y="1420"/>
                    <a:pt x="1872" y="1417"/>
                  </a:cubicBezTo>
                  <a:close/>
                  <a:moveTo>
                    <a:pt x="1874" y="1411"/>
                  </a:moveTo>
                  <a:cubicBezTo>
                    <a:pt x="1872" y="1404"/>
                    <a:pt x="1870" y="1397"/>
                    <a:pt x="1867" y="1390"/>
                  </a:cubicBezTo>
                  <a:cubicBezTo>
                    <a:pt x="1873" y="1387"/>
                    <a:pt x="1879" y="1383"/>
                    <a:pt x="1883" y="1378"/>
                  </a:cubicBezTo>
                  <a:cubicBezTo>
                    <a:pt x="1886" y="1386"/>
                    <a:pt x="1889" y="1394"/>
                    <a:pt x="1890" y="1401"/>
                  </a:cubicBezTo>
                  <a:cubicBezTo>
                    <a:pt x="1885" y="1404"/>
                    <a:pt x="1880" y="1408"/>
                    <a:pt x="1874" y="1411"/>
                  </a:cubicBezTo>
                  <a:close/>
                  <a:moveTo>
                    <a:pt x="1865" y="1387"/>
                  </a:moveTo>
                  <a:cubicBezTo>
                    <a:pt x="1862" y="1379"/>
                    <a:pt x="1858" y="1372"/>
                    <a:pt x="1853" y="1365"/>
                  </a:cubicBezTo>
                  <a:cubicBezTo>
                    <a:pt x="1860" y="1361"/>
                    <a:pt x="1866" y="1356"/>
                    <a:pt x="1871" y="1351"/>
                  </a:cubicBezTo>
                  <a:cubicBezTo>
                    <a:pt x="1875" y="1359"/>
                    <a:pt x="1879" y="1367"/>
                    <a:pt x="1882" y="1374"/>
                  </a:cubicBezTo>
                  <a:cubicBezTo>
                    <a:pt x="1877" y="1379"/>
                    <a:pt x="1872" y="1383"/>
                    <a:pt x="1865" y="1387"/>
                  </a:cubicBezTo>
                  <a:close/>
                  <a:moveTo>
                    <a:pt x="1851" y="1362"/>
                  </a:moveTo>
                  <a:cubicBezTo>
                    <a:pt x="1847" y="1354"/>
                    <a:pt x="1841" y="1348"/>
                    <a:pt x="1836" y="1342"/>
                  </a:cubicBezTo>
                  <a:cubicBezTo>
                    <a:pt x="1845" y="1337"/>
                    <a:pt x="1852" y="1331"/>
                    <a:pt x="1856" y="1328"/>
                  </a:cubicBezTo>
                  <a:cubicBezTo>
                    <a:pt x="1861" y="1334"/>
                    <a:pt x="1865" y="1341"/>
                    <a:pt x="1869" y="1348"/>
                  </a:cubicBezTo>
                  <a:cubicBezTo>
                    <a:pt x="1864" y="1353"/>
                    <a:pt x="1858" y="1358"/>
                    <a:pt x="1851" y="1362"/>
                  </a:cubicBezTo>
                  <a:close/>
                  <a:moveTo>
                    <a:pt x="1833" y="1339"/>
                  </a:moveTo>
                  <a:cubicBezTo>
                    <a:pt x="1827" y="1332"/>
                    <a:pt x="1820" y="1326"/>
                    <a:pt x="1814" y="1321"/>
                  </a:cubicBezTo>
                  <a:cubicBezTo>
                    <a:pt x="1822" y="1318"/>
                    <a:pt x="1830" y="1313"/>
                    <a:pt x="1837" y="1307"/>
                  </a:cubicBezTo>
                  <a:cubicBezTo>
                    <a:pt x="1841" y="1310"/>
                    <a:pt x="1844" y="1314"/>
                    <a:pt x="1847" y="1317"/>
                  </a:cubicBezTo>
                  <a:cubicBezTo>
                    <a:pt x="1849" y="1320"/>
                    <a:pt x="1851" y="1322"/>
                    <a:pt x="1853" y="1325"/>
                  </a:cubicBezTo>
                  <a:cubicBezTo>
                    <a:pt x="1849" y="1328"/>
                    <a:pt x="1842" y="1334"/>
                    <a:pt x="1833" y="1339"/>
                  </a:cubicBezTo>
                  <a:close/>
                  <a:moveTo>
                    <a:pt x="1810" y="1319"/>
                  </a:moveTo>
                  <a:cubicBezTo>
                    <a:pt x="1800" y="1312"/>
                    <a:pt x="1789" y="1307"/>
                    <a:pt x="1779" y="1304"/>
                  </a:cubicBezTo>
                  <a:cubicBezTo>
                    <a:pt x="1793" y="1302"/>
                    <a:pt x="1802" y="1296"/>
                    <a:pt x="1810" y="1288"/>
                  </a:cubicBezTo>
                  <a:cubicBezTo>
                    <a:pt x="1819" y="1292"/>
                    <a:pt x="1827" y="1298"/>
                    <a:pt x="1834" y="1304"/>
                  </a:cubicBezTo>
                  <a:cubicBezTo>
                    <a:pt x="1827" y="1311"/>
                    <a:pt x="1819" y="1315"/>
                    <a:pt x="1810" y="1319"/>
                  </a:cubicBezTo>
                  <a:close/>
                  <a:moveTo>
                    <a:pt x="1762" y="1302"/>
                  </a:moveTo>
                  <a:cubicBezTo>
                    <a:pt x="1762" y="1296"/>
                    <a:pt x="1761" y="1290"/>
                    <a:pt x="1760" y="1285"/>
                  </a:cubicBezTo>
                  <a:cubicBezTo>
                    <a:pt x="1777" y="1280"/>
                    <a:pt x="1792" y="1281"/>
                    <a:pt x="1806" y="1287"/>
                  </a:cubicBezTo>
                  <a:cubicBezTo>
                    <a:pt x="1797" y="1296"/>
                    <a:pt x="1785" y="1301"/>
                    <a:pt x="1762" y="1302"/>
                  </a:cubicBezTo>
                  <a:close/>
                  <a:moveTo>
                    <a:pt x="1762" y="1306"/>
                  </a:moveTo>
                  <a:cubicBezTo>
                    <a:pt x="1777" y="1306"/>
                    <a:pt x="1792" y="1311"/>
                    <a:pt x="1805" y="1320"/>
                  </a:cubicBezTo>
                  <a:cubicBezTo>
                    <a:pt x="1792" y="1324"/>
                    <a:pt x="1776" y="1325"/>
                    <a:pt x="1759" y="1323"/>
                  </a:cubicBezTo>
                  <a:cubicBezTo>
                    <a:pt x="1761" y="1317"/>
                    <a:pt x="1762" y="1312"/>
                    <a:pt x="1762" y="1306"/>
                  </a:cubicBezTo>
                  <a:close/>
                  <a:moveTo>
                    <a:pt x="1799" y="1350"/>
                  </a:moveTo>
                  <a:cubicBezTo>
                    <a:pt x="1784" y="1351"/>
                    <a:pt x="1767" y="1350"/>
                    <a:pt x="1747" y="1343"/>
                  </a:cubicBezTo>
                  <a:cubicBezTo>
                    <a:pt x="1752" y="1339"/>
                    <a:pt x="1755" y="1333"/>
                    <a:pt x="1758" y="1327"/>
                  </a:cubicBezTo>
                  <a:cubicBezTo>
                    <a:pt x="1773" y="1331"/>
                    <a:pt x="1787" y="1339"/>
                    <a:pt x="1799" y="1350"/>
                  </a:cubicBezTo>
                  <a:close/>
                  <a:moveTo>
                    <a:pt x="1742" y="1343"/>
                  </a:moveTo>
                  <a:cubicBezTo>
                    <a:pt x="1731" y="1352"/>
                    <a:pt x="1720" y="1350"/>
                    <a:pt x="1715" y="1345"/>
                  </a:cubicBezTo>
                  <a:cubicBezTo>
                    <a:pt x="1708" y="1340"/>
                    <a:pt x="1707" y="1332"/>
                    <a:pt x="1711" y="1325"/>
                  </a:cubicBezTo>
                  <a:cubicBezTo>
                    <a:pt x="1714" y="1319"/>
                    <a:pt x="1720" y="1316"/>
                    <a:pt x="1726" y="1318"/>
                  </a:cubicBezTo>
                  <a:cubicBezTo>
                    <a:pt x="1730" y="1319"/>
                    <a:pt x="1736" y="1323"/>
                    <a:pt x="1736" y="1332"/>
                  </a:cubicBezTo>
                  <a:cubicBezTo>
                    <a:pt x="1736" y="1333"/>
                    <a:pt x="1737" y="1333"/>
                    <a:pt x="1737" y="1334"/>
                  </a:cubicBezTo>
                  <a:cubicBezTo>
                    <a:pt x="1738" y="1334"/>
                    <a:pt x="1739" y="1333"/>
                    <a:pt x="1740" y="1333"/>
                  </a:cubicBezTo>
                  <a:cubicBezTo>
                    <a:pt x="1744" y="1325"/>
                    <a:pt x="1742" y="1315"/>
                    <a:pt x="1734" y="1309"/>
                  </a:cubicBezTo>
                  <a:cubicBezTo>
                    <a:pt x="1725" y="1302"/>
                    <a:pt x="1710" y="1301"/>
                    <a:pt x="1692" y="1299"/>
                  </a:cubicBezTo>
                  <a:cubicBezTo>
                    <a:pt x="1671" y="1297"/>
                    <a:pt x="1646" y="1294"/>
                    <a:pt x="1624" y="1281"/>
                  </a:cubicBezTo>
                  <a:cubicBezTo>
                    <a:pt x="1624" y="1278"/>
                    <a:pt x="1623" y="1275"/>
                    <a:pt x="1623" y="1273"/>
                  </a:cubicBezTo>
                  <a:cubicBezTo>
                    <a:pt x="1646" y="1287"/>
                    <a:pt x="1670" y="1290"/>
                    <a:pt x="1692" y="1292"/>
                  </a:cubicBezTo>
                  <a:cubicBezTo>
                    <a:pt x="1720" y="1296"/>
                    <a:pt x="1742" y="1298"/>
                    <a:pt x="1746" y="1323"/>
                  </a:cubicBezTo>
                  <a:cubicBezTo>
                    <a:pt x="1746" y="1324"/>
                    <a:pt x="1747" y="1325"/>
                    <a:pt x="1748" y="1325"/>
                  </a:cubicBezTo>
                  <a:cubicBezTo>
                    <a:pt x="1749" y="1325"/>
                    <a:pt x="1749" y="1324"/>
                    <a:pt x="1750" y="1323"/>
                  </a:cubicBezTo>
                  <a:cubicBezTo>
                    <a:pt x="1760" y="1291"/>
                    <a:pt x="1745" y="1255"/>
                    <a:pt x="1710" y="1227"/>
                  </a:cubicBezTo>
                  <a:cubicBezTo>
                    <a:pt x="1712" y="1227"/>
                    <a:pt x="1714" y="1226"/>
                    <a:pt x="1716" y="1226"/>
                  </a:cubicBezTo>
                  <a:cubicBezTo>
                    <a:pt x="1736" y="1243"/>
                    <a:pt x="1750" y="1263"/>
                    <a:pt x="1756" y="1284"/>
                  </a:cubicBezTo>
                  <a:cubicBezTo>
                    <a:pt x="1762" y="1307"/>
                    <a:pt x="1757" y="1330"/>
                    <a:pt x="1742" y="1343"/>
                  </a:cubicBezTo>
                  <a:close/>
                  <a:moveTo>
                    <a:pt x="1746" y="1254"/>
                  </a:moveTo>
                  <a:cubicBezTo>
                    <a:pt x="1748" y="1256"/>
                    <a:pt x="1750" y="1257"/>
                    <a:pt x="1752" y="1257"/>
                  </a:cubicBezTo>
                  <a:cubicBezTo>
                    <a:pt x="1758" y="1258"/>
                    <a:pt x="1764" y="1255"/>
                    <a:pt x="1767" y="1250"/>
                  </a:cubicBezTo>
                  <a:cubicBezTo>
                    <a:pt x="1769" y="1245"/>
                    <a:pt x="1768" y="1239"/>
                    <a:pt x="1763" y="1235"/>
                  </a:cubicBezTo>
                  <a:cubicBezTo>
                    <a:pt x="1763" y="1235"/>
                    <a:pt x="1761" y="1235"/>
                    <a:pt x="1761" y="1236"/>
                  </a:cubicBezTo>
                  <a:cubicBezTo>
                    <a:pt x="1760" y="1237"/>
                    <a:pt x="1760" y="1238"/>
                    <a:pt x="1761" y="1238"/>
                  </a:cubicBezTo>
                  <a:cubicBezTo>
                    <a:pt x="1765" y="1241"/>
                    <a:pt x="1765" y="1245"/>
                    <a:pt x="1763" y="1248"/>
                  </a:cubicBezTo>
                  <a:cubicBezTo>
                    <a:pt x="1762" y="1251"/>
                    <a:pt x="1758" y="1254"/>
                    <a:pt x="1753" y="1253"/>
                  </a:cubicBezTo>
                  <a:cubicBezTo>
                    <a:pt x="1747" y="1252"/>
                    <a:pt x="1743" y="1246"/>
                    <a:pt x="1743" y="1241"/>
                  </a:cubicBezTo>
                  <a:cubicBezTo>
                    <a:pt x="1743" y="1238"/>
                    <a:pt x="1745" y="1234"/>
                    <a:pt x="1749" y="1231"/>
                  </a:cubicBezTo>
                  <a:cubicBezTo>
                    <a:pt x="1753" y="1228"/>
                    <a:pt x="1759" y="1227"/>
                    <a:pt x="1764" y="1228"/>
                  </a:cubicBezTo>
                  <a:cubicBezTo>
                    <a:pt x="1772" y="1231"/>
                    <a:pt x="1777" y="1237"/>
                    <a:pt x="1778" y="1245"/>
                  </a:cubicBezTo>
                  <a:cubicBezTo>
                    <a:pt x="1779" y="1253"/>
                    <a:pt x="1775" y="1261"/>
                    <a:pt x="1767" y="1265"/>
                  </a:cubicBezTo>
                  <a:cubicBezTo>
                    <a:pt x="1763" y="1266"/>
                    <a:pt x="1758" y="1267"/>
                    <a:pt x="1754" y="1268"/>
                  </a:cubicBezTo>
                  <a:cubicBezTo>
                    <a:pt x="1752" y="1264"/>
                    <a:pt x="1749" y="1259"/>
                    <a:pt x="1746" y="1254"/>
                  </a:cubicBezTo>
                  <a:close/>
                  <a:moveTo>
                    <a:pt x="1781" y="1255"/>
                  </a:moveTo>
                  <a:cubicBezTo>
                    <a:pt x="1787" y="1256"/>
                    <a:pt x="1790" y="1262"/>
                    <a:pt x="1791" y="1265"/>
                  </a:cubicBezTo>
                  <a:cubicBezTo>
                    <a:pt x="1786" y="1264"/>
                    <a:pt x="1780" y="1264"/>
                    <a:pt x="1774" y="1265"/>
                  </a:cubicBezTo>
                  <a:cubicBezTo>
                    <a:pt x="1777" y="1262"/>
                    <a:pt x="1780" y="1258"/>
                    <a:pt x="1781" y="1255"/>
                  </a:cubicBezTo>
                  <a:close/>
                  <a:moveTo>
                    <a:pt x="1797" y="913"/>
                  </a:moveTo>
                  <a:cubicBezTo>
                    <a:pt x="1806" y="912"/>
                    <a:pt x="1815" y="909"/>
                    <a:pt x="1824" y="904"/>
                  </a:cubicBezTo>
                  <a:cubicBezTo>
                    <a:pt x="1823" y="909"/>
                    <a:pt x="1821" y="918"/>
                    <a:pt x="1813" y="921"/>
                  </a:cubicBezTo>
                  <a:cubicBezTo>
                    <a:pt x="1806" y="923"/>
                    <a:pt x="1800" y="917"/>
                    <a:pt x="1797" y="913"/>
                  </a:cubicBezTo>
                  <a:close/>
                  <a:moveTo>
                    <a:pt x="1830" y="901"/>
                  </a:moveTo>
                  <a:cubicBezTo>
                    <a:pt x="1838" y="896"/>
                    <a:pt x="1846" y="890"/>
                    <a:pt x="1853" y="883"/>
                  </a:cubicBezTo>
                  <a:cubicBezTo>
                    <a:pt x="1854" y="885"/>
                    <a:pt x="1854" y="888"/>
                    <a:pt x="1853" y="891"/>
                  </a:cubicBezTo>
                  <a:cubicBezTo>
                    <a:pt x="1845" y="893"/>
                    <a:pt x="1838" y="897"/>
                    <a:pt x="1833" y="902"/>
                  </a:cubicBezTo>
                  <a:cubicBezTo>
                    <a:pt x="1832" y="902"/>
                    <a:pt x="1831" y="901"/>
                    <a:pt x="1830" y="901"/>
                  </a:cubicBezTo>
                  <a:close/>
                  <a:moveTo>
                    <a:pt x="1695" y="718"/>
                  </a:moveTo>
                  <a:cubicBezTo>
                    <a:pt x="1700" y="715"/>
                    <a:pt x="1706" y="717"/>
                    <a:pt x="1710" y="718"/>
                  </a:cubicBezTo>
                  <a:cubicBezTo>
                    <a:pt x="1705" y="721"/>
                    <a:pt x="1701" y="725"/>
                    <a:pt x="1698" y="729"/>
                  </a:cubicBezTo>
                  <a:cubicBezTo>
                    <a:pt x="1698" y="725"/>
                    <a:pt x="1697" y="721"/>
                    <a:pt x="1695" y="718"/>
                  </a:cubicBezTo>
                  <a:close/>
                  <a:moveTo>
                    <a:pt x="1721" y="698"/>
                  </a:moveTo>
                  <a:cubicBezTo>
                    <a:pt x="1728" y="694"/>
                    <a:pt x="1736" y="699"/>
                    <a:pt x="1740" y="702"/>
                  </a:cubicBezTo>
                  <a:cubicBezTo>
                    <a:pt x="1731" y="705"/>
                    <a:pt x="1722" y="709"/>
                    <a:pt x="1715" y="714"/>
                  </a:cubicBezTo>
                  <a:cubicBezTo>
                    <a:pt x="1714" y="710"/>
                    <a:pt x="1714" y="701"/>
                    <a:pt x="1721" y="698"/>
                  </a:cubicBezTo>
                  <a:close/>
                  <a:moveTo>
                    <a:pt x="1690" y="701"/>
                  </a:moveTo>
                  <a:cubicBezTo>
                    <a:pt x="1684" y="704"/>
                    <a:pt x="1676" y="705"/>
                    <a:pt x="1670" y="699"/>
                  </a:cubicBezTo>
                  <a:cubicBezTo>
                    <a:pt x="1669" y="699"/>
                    <a:pt x="1669" y="699"/>
                    <a:pt x="1669" y="699"/>
                  </a:cubicBezTo>
                  <a:cubicBezTo>
                    <a:pt x="1665" y="694"/>
                    <a:pt x="1663" y="687"/>
                    <a:pt x="1666" y="682"/>
                  </a:cubicBezTo>
                  <a:cubicBezTo>
                    <a:pt x="1669" y="678"/>
                    <a:pt x="1674" y="674"/>
                    <a:pt x="1683" y="676"/>
                  </a:cubicBezTo>
                  <a:cubicBezTo>
                    <a:pt x="1683" y="676"/>
                    <a:pt x="1684" y="676"/>
                    <a:pt x="1685" y="675"/>
                  </a:cubicBezTo>
                  <a:cubicBezTo>
                    <a:pt x="1685" y="674"/>
                    <a:pt x="1685" y="674"/>
                    <a:pt x="1685" y="673"/>
                  </a:cubicBezTo>
                  <a:cubicBezTo>
                    <a:pt x="1678" y="666"/>
                    <a:pt x="1668" y="666"/>
                    <a:pt x="1660" y="672"/>
                  </a:cubicBezTo>
                  <a:cubicBezTo>
                    <a:pt x="1651" y="679"/>
                    <a:pt x="1646" y="693"/>
                    <a:pt x="1639" y="710"/>
                  </a:cubicBezTo>
                  <a:cubicBezTo>
                    <a:pt x="1627" y="741"/>
                    <a:pt x="1612" y="780"/>
                    <a:pt x="1563" y="795"/>
                  </a:cubicBezTo>
                  <a:cubicBezTo>
                    <a:pt x="1563" y="794"/>
                    <a:pt x="1562" y="794"/>
                    <a:pt x="1562" y="793"/>
                  </a:cubicBezTo>
                  <a:cubicBezTo>
                    <a:pt x="1561" y="792"/>
                    <a:pt x="1560" y="792"/>
                    <a:pt x="1559" y="791"/>
                  </a:cubicBezTo>
                  <a:cubicBezTo>
                    <a:pt x="1606" y="775"/>
                    <a:pt x="1621" y="738"/>
                    <a:pt x="1633" y="708"/>
                  </a:cubicBezTo>
                  <a:cubicBezTo>
                    <a:pt x="1644" y="682"/>
                    <a:pt x="1652" y="661"/>
                    <a:pt x="1677" y="664"/>
                  </a:cubicBezTo>
                  <a:cubicBezTo>
                    <a:pt x="1678" y="664"/>
                    <a:pt x="1679" y="664"/>
                    <a:pt x="1679" y="663"/>
                  </a:cubicBezTo>
                  <a:cubicBezTo>
                    <a:pt x="1679" y="662"/>
                    <a:pt x="1679" y="661"/>
                    <a:pt x="1678" y="661"/>
                  </a:cubicBezTo>
                  <a:cubicBezTo>
                    <a:pt x="1656" y="647"/>
                    <a:pt x="1630" y="646"/>
                    <a:pt x="1603" y="658"/>
                  </a:cubicBezTo>
                  <a:cubicBezTo>
                    <a:pt x="1563" y="674"/>
                    <a:pt x="1528" y="714"/>
                    <a:pt x="1517" y="753"/>
                  </a:cubicBezTo>
                  <a:cubicBezTo>
                    <a:pt x="1516" y="752"/>
                    <a:pt x="1516" y="750"/>
                    <a:pt x="1515" y="748"/>
                  </a:cubicBezTo>
                  <a:cubicBezTo>
                    <a:pt x="1530" y="687"/>
                    <a:pt x="1593" y="645"/>
                    <a:pt x="1642" y="644"/>
                  </a:cubicBezTo>
                  <a:cubicBezTo>
                    <a:pt x="1666" y="644"/>
                    <a:pt x="1687" y="656"/>
                    <a:pt x="1695" y="673"/>
                  </a:cubicBezTo>
                  <a:cubicBezTo>
                    <a:pt x="1701" y="686"/>
                    <a:pt x="1696" y="696"/>
                    <a:pt x="1690" y="701"/>
                  </a:cubicBezTo>
                  <a:close/>
                  <a:moveTo>
                    <a:pt x="1535" y="538"/>
                  </a:moveTo>
                  <a:cubicBezTo>
                    <a:pt x="1535" y="587"/>
                    <a:pt x="1493" y="650"/>
                    <a:pt x="1432" y="665"/>
                  </a:cubicBezTo>
                  <a:cubicBezTo>
                    <a:pt x="1430" y="664"/>
                    <a:pt x="1428" y="664"/>
                    <a:pt x="1426" y="663"/>
                  </a:cubicBezTo>
                  <a:cubicBezTo>
                    <a:pt x="1465" y="652"/>
                    <a:pt x="1505" y="616"/>
                    <a:pt x="1522" y="577"/>
                  </a:cubicBezTo>
                  <a:cubicBezTo>
                    <a:pt x="1534" y="549"/>
                    <a:pt x="1533" y="523"/>
                    <a:pt x="1519" y="502"/>
                  </a:cubicBezTo>
                  <a:cubicBezTo>
                    <a:pt x="1519" y="501"/>
                    <a:pt x="1518" y="500"/>
                    <a:pt x="1517" y="501"/>
                  </a:cubicBezTo>
                  <a:cubicBezTo>
                    <a:pt x="1516" y="501"/>
                    <a:pt x="1515" y="502"/>
                    <a:pt x="1516" y="503"/>
                  </a:cubicBezTo>
                  <a:cubicBezTo>
                    <a:pt x="1518" y="528"/>
                    <a:pt x="1498" y="536"/>
                    <a:pt x="1472" y="547"/>
                  </a:cubicBezTo>
                  <a:cubicBezTo>
                    <a:pt x="1442" y="559"/>
                    <a:pt x="1405" y="574"/>
                    <a:pt x="1389" y="621"/>
                  </a:cubicBezTo>
                  <a:cubicBezTo>
                    <a:pt x="1388" y="620"/>
                    <a:pt x="1387" y="619"/>
                    <a:pt x="1387" y="618"/>
                  </a:cubicBezTo>
                  <a:cubicBezTo>
                    <a:pt x="1386" y="618"/>
                    <a:pt x="1386" y="617"/>
                    <a:pt x="1385" y="616"/>
                  </a:cubicBezTo>
                  <a:cubicBezTo>
                    <a:pt x="1399" y="568"/>
                    <a:pt x="1439" y="553"/>
                    <a:pt x="1470" y="540"/>
                  </a:cubicBezTo>
                  <a:cubicBezTo>
                    <a:pt x="1487" y="534"/>
                    <a:pt x="1501" y="528"/>
                    <a:pt x="1508" y="519"/>
                  </a:cubicBezTo>
                  <a:cubicBezTo>
                    <a:pt x="1514" y="511"/>
                    <a:pt x="1514" y="501"/>
                    <a:pt x="1507" y="495"/>
                  </a:cubicBezTo>
                  <a:cubicBezTo>
                    <a:pt x="1506" y="495"/>
                    <a:pt x="1505" y="495"/>
                    <a:pt x="1505" y="495"/>
                  </a:cubicBezTo>
                  <a:cubicBezTo>
                    <a:pt x="1504" y="495"/>
                    <a:pt x="1503" y="496"/>
                    <a:pt x="1504" y="497"/>
                  </a:cubicBezTo>
                  <a:cubicBezTo>
                    <a:pt x="1506" y="506"/>
                    <a:pt x="1502" y="511"/>
                    <a:pt x="1498" y="513"/>
                  </a:cubicBezTo>
                  <a:cubicBezTo>
                    <a:pt x="1493" y="516"/>
                    <a:pt x="1486" y="515"/>
                    <a:pt x="1481" y="511"/>
                  </a:cubicBezTo>
                  <a:cubicBezTo>
                    <a:pt x="1481" y="510"/>
                    <a:pt x="1481" y="510"/>
                    <a:pt x="1481" y="510"/>
                  </a:cubicBezTo>
                  <a:cubicBezTo>
                    <a:pt x="1475" y="504"/>
                    <a:pt x="1475" y="496"/>
                    <a:pt x="1479" y="490"/>
                  </a:cubicBezTo>
                  <a:cubicBezTo>
                    <a:pt x="1484" y="484"/>
                    <a:pt x="1493" y="479"/>
                    <a:pt x="1507" y="485"/>
                  </a:cubicBezTo>
                  <a:cubicBezTo>
                    <a:pt x="1524" y="493"/>
                    <a:pt x="1536" y="514"/>
                    <a:pt x="1535" y="538"/>
                  </a:cubicBezTo>
                  <a:close/>
                  <a:moveTo>
                    <a:pt x="1508" y="481"/>
                  </a:moveTo>
                  <a:cubicBezTo>
                    <a:pt x="1493" y="474"/>
                    <a:pt x="1481" y="480"/>
                    <a:pt x="1476" y="488"/>
                  </a:cubicBezTo>
                  <a:cubicBezTo>
                    <a:pt x="1474" y="491"/>
                    <a:pt x="1473" y="493"/>
                    <a:pt x="1473" y="496"/>
                  </a:cubicBezTo>
                  <a:cubicBezTo>
                    <a:pt x="1472" y="494"/>
                    <a:pt x="1471" y="493"/>
                    <a:pt x="1470" y="491"/>
                  </a:cubicBezTo>
                  <a:cubicBezTo>
                    <a:pt x="1468" y="489"/>
                    <a:pt x="1467" y="488"/>
                    <a:pt x="1465" y="487"/>
                  </a:cubicBezTo>
                  <a:cubicBezTo>
                    <a:pt x="1469" y="480"/>
                    <a:pt x="1467" y="473"/>
                    <a:pt x="1466" y="469"/>
                  </a:cubicBezTo>
                  <a:cubicBezTo>
                    <a:pt x="1471" y="470"/>
                    <a:pt x="1481" y="469"/>
                    <a:pt x="1485" y="460"/>
                  </a:cubicBezTo>
                  <a:cubicBezTo>
                    <a:pt x="1490" y="451"/>
                    <a:pt x="1484" y="441"/>
                    <a:pt x="1481" y="437"/>
                  </a:cubicBezTo>
                  <a:cubicBezTo>
                    <a:pt x="1481" y="436"/>
                    <a:pt x="1482" y="436"/>
                    <a:pt x="1483" y="436"/>
                  </a:cubicBezTo>
                  <a:cubicBezTo>
                    <a:pt x="1483" y="437"/>
                    <a:pt x="1483" y="437"/>
                    <a:pt x="1483" y="438"/>
                  </a:cubicBezTo>
                  <a:cubicBezTo>
                    <a:pt x="1485" y="445"/>
                    <a:pt x="1488" y="451"/>
                    <a:pt x="1492" y="455"/>
                  </a:cubicBezTo>
                  <a:cubicBezTo>
                    <a:pt x="1494" y="457"/>
                    <a:pt x="1496" y="458"/>
                    <a:pt x="1498" y="460"/>
                  </a:cubicBezTo>
                  <a:cubicBezTo>
                    <a:pt x="1504" y="463"/>
                    <a:pt x="1512" y="464"/>
                    <a:pt x="1518" y="461"/>
                  </a:cubicBezTo>
                  <a:cubicBezTo>
                    <a:pt x="1515" y="467"/>
                    <a:pt x="1512" y="474"/>
                    <a:pt x="1509" y="482"/>
                  </a:cubicBezTo>
                  <a:cubicBezTo>
                    <a:pt x="1509" y="482"/>
                    <a:pt x="1509" y="482"/>
                    <a:pt x="1508" y="481"/>
                  </a:cubicBezTo>
                  <a:close/>
                  <a:moveTo>
                    <a:pt x="1465" y="465"/>
                  </a:moveTo>
                  <a:cubicBezTo>
                    <a:pt x="1471" y="457"/>
                    <a:pt x="1475" y="449"/>
                    <a:pt x="1478" y="439"/>
                  </a:cubicBezTo>
                  <a:cubicBezTo>
                    <a:pt x="1481" y="444"/>
                    <a:pt x="1485" y="452"/>
                    <a:pt x="1482" y="459"/>
                  </a:cubicBezTo>
                  <a:cubicBezTo>
                    <a:pt x="1478" y="466"/>
                    <a:pt x="1470" y="466"/>
                    <a:pt x="1465" y="465"/>
                  </a:cubicBezTo>
                  <a:close/>
                  <a:moveTo>
                    <a:pt x="1483" y="432"/>
                  </a:moveTo>
                  <a:cubicBezTo>
                    <a:pt x="1482" y="432"/>
                    <a:pt x="1481" y="433"/>
                    <a:pt x="1480" y="433"/>
                  </a:cubicBezTo>
                  <a:cubicBezTo>
                    <a:pt x="1482" y="424"/>
                    <a:pt x="1483" y="414"/>
                    <a:pt x="1484" y="404"/>
                  </a:cubicBezTo>
                  <a:cubicBezTo>
                    <a:pt x="1485" y="405"/>
                    <a:pt x="1488" y="407"/>
                    <a:pt x="1490" y="410"/>
                  </a:cubicBezTo>
                  <a:cubicBezTo>
                    <a:pt x="1485" y="417"/>
                    <a:pt x="1483" y="424"/>
                    <a:pt x="1483" y="432"/>
                  </a:cubicBezTo>
                  <a:close/>
                  <a:moveTo>
                    <a:pt x="1484" y="391"/>
                  </a:moveTo>
                  <a:cubicBezTo>
                    <a:pt x="1483" y="384"/>
                    <a:pt x="1483" y="377"/>
                    <a:pt x="1482" y="370"/>
                  </a:cubicBezTo>
                  <a:cubicBezTo>
                    <a:pt x="1486" y="371"/>
                    <a:pt x="1494" y="374"/>
                    <a:pt x="1495" y="383"/>
                  </a:cubicBezTo>
                  <a:cubicBezTo>
                    <a:pt x="1495" y="391"/>
                    <a:pt x="1488" y="396"/>
                    <a:pt x="1484" y="398"/>
                  </a:cubicBezTo>
                  <a:cubicBezTo>
                    <a:pt x="1484" y="396"/>
                    <a:pt x="1484" y="394"/>
                    <a:pt x="1484" y="391"/>
                  </a:cubicBezTo>
                  <a:close/>
                  <a:moveTo>
                    <a:pt x="1481" y="364"/>
                  </a:moveTo>
                  <a:cubicBezTo>
                    <a:pt x="1479" y="355"/>
                    <a:pt x="1477" y="347"/>
                    <a:pt x="1474" y="339"/>
                  </a:cubicBezTo>
                  <a:cubicBezTo>
                    <a:pt x="1478" y="339"/>
                    <a:pt x="1487" y="340"/>
                    <a:pt x="1489" y="348"/>
                  </a:cubicBezTo>
                  <a:cubicBezTo>
                    <a:pt x="1490" y="355"/>
                    <a:pt x="1484" y="361"/>
                    <a:pt x="1481" y="364"/>
                  </a:cubicBezTo>
                  <a:close/>
                  <a:moveTo>
                    <a:pt x="1459" y="304"/>
                  </a:moveTo>
                  <a:cubicBezTo>
                    <a:pt x="1454" y="296"/>
                    <a:pt x="1450" y="290"/>
                    <a:pt x="1445" y="284"/>
                  </a:cubicBezTo>
                  <a:cubicBezTo>
                    <a:pt x="1449" y="283"/>
                    <a:pt x="1456" y="282"/>
                    <a:pt x="1460" y="288"/>
                  </a:cubicBezTo>
                  <a:cubicBezTo>
                    <a:pt x="1465" y="294"/>
                    <a:pt x="1461" y="301"/>
                    <a:pt x="1459" y="304"/>
                  </a:cubicBezTo>
                  <a:close/>
                  <a:moveTo>
                    <a:pt x="1477" y="317"/>
                  </a:moveTo>
                  <a:cubicBezTo>
                    <a:pt x="1480" y="324"/>
                    <a:pt x="1475" y="330"/>
                    <a:pt x="1472" y="333"/>
                  </a:cubicBezTo>
                  <a:cubicBezTo>
                    <a:pt x="1469" y="325"/>
                    <a:pt x="1466" y="317"/>
                    <a:pt x="1462" y="310"/>
                  </a:cubicBezTo>
                  <a:cubicBezTo>
                    <a:pt x="1466" y="309"/>
                    <a:pt x="1474" y="309"/>
                    <a:pt x="1477" y="317"/>
                  </a:cubicBezTo>
                  <a:close/>
                  <a:moveTo>
                    <a:pt x="1255" y="365"/>
                  </a:moveTo>
                  <a:cubicBezTo>
                    <a:pt x="1252" y="375"/>
                    <a:pt x="1259" y="382"/>
                    <a:pt x="1263" y="385"/>
                  </a:cubicBezTo>
                  <a:cubicBezTo>
                    <a:pt x="1259" y="387"/>
                    <a:pt x="1253" y="391"/>
                    <a:pt x="1251" y="398"/>
                  </a:cubicBezTo>
                  <a:cubicBezTo>
                    <a:pt x="1249" y="398"/>
                    <a:pt x="1247" y="398"/>
                    <a:pt x="1245" y="398"/>
                  </a:cubicBezTo>
                  <a:cubicBezTo>
                    <a:pt x="1243" y="398"/>
                    <a:pt x="1241" y="399"/>
                    <a:pt x="1239" y="400"/>
                  </a:cubicBezTo>
                  <a:cubicBezTo>
                    <a:pt x="1241" y="397"/>
                    <a:pt x="1242" y="394"/>
                    <a:pt x="1243" y="391"/>
                  </a:cubicBezTo>
                  <a:cubicBezTo>
                    <a:pt x="1244" y="382"/>
                    <a:pt x="1241" y="370"/>
                    <a:pt x="1224" y="364"/>
                  </a:cubicBezTo>
                  <a:cubicBezTo>
                    <a:pt x="1224" y="364"/>
                    <a:pt x="1224" y="364"/>
                    <a:pt x="1223" y="363"/>
                  </a:cubicBezTo>
                  <a:cubicBezTo>
                    <a:pt x="1227" y="356"/>
                    <a:pt x="1230" y="349"/>
                    <a:pt x="1232" y="342"/>
                  </a:cubicBezTo>
                  <a:cubicBezTo>
                    <a:pt x="1234" y="349"/>
                    <a:pt x="1240" y="354"/>
                    <a:pt x="1247" y="356"/>
                  </a:cubicBezTo>
                  <a:cubicBezTo>
                    <a:pt x="1250" y="356"/>
                    <a:pt x="1252" y="357"/>
                    <a:pt x="1255" y="357"/>
                  </a:cubicBezTo>
                  <a:cubicBezTo>
                    <a:pt x="1261" y="357"/>
                    <a:pt x="1267" y="355"/>
                    <a:pt x="1273" y="351"/>
                  </a:cubicBezTo>
                  <a:cubicBezTo>
                    <a:pt x="1273" y="350"/>
                    <a:pt x="1274" y="350"/>
                    <a:pt x="1274" y="349"/>
                  </a:cubicBezTo>
                  <a:cubicBezTo>
                    <a:pt x="1275" y="350"/>
                    <a:pt x="1275" y="351"/>
                    <a:pt x="1276" y="352"/>
                  </a:cubicBezTo>
                  <a:cubicBezTo>
                    <a:pt x="1270" y="353"/>
                    <a:pt x="1259" y="355"/>
                    <a:pt x="1255" y="365"/>
                  </a:cubicBezTo>
                  <a:close/>
                  <a:moveTo>
                    <a:pt x="1239" y="391"/>
                  </a:moveTo>
                  <a:cubicBezTo>
                    <a:pt x="1238" y="397"/>
                    <a:pt x="1232" y="404"/>
                    <a:pt x="1223" y="404"/>
                  </a:cubicBezTo>
                  <a:cubicBezTo>
                    <a:pt x="1223" y="404"/>
                    <a:pt x="1223" y="404"/>
                    <a:pt x="1223" y="404"/>
                  </a:cubicBezTo>
                  <a:cubicBezTo>
                    <a:pt x="1216" y="403"/>
                    <a:pt x="1211" y="400"/>
                    <a:pt x="1209" y="394"/>
                  </a:cubicBezTo>
                  <a:cubicBezTo>
                    <a:pt x="1208" y="389"/>
                    <a:pt x="1209" y="383"/>
                    <a:pt x="1217" y="378"/>
                  </a:cubicBezTo>
                  <a:cubicBezTo>
                    <a:pt x="1217" y="378"/>
                    <a:pt x="1218" y="377"/>
                    <a:pt x="1217" y="376"/>
                  </a:cubicBezTo>
                  <a:cubicBezTo>
                    <a:pt x="1217" y="375"/>
                    <a:pt x="1216" y="375"/>
                    <a:pt x="1216" y="375"/>
                  </a:cubicBezTo>
                  <a:cubicBezTo>
                    <a:pt x="1207" y="374"/>
                    <a:pt x="1199" y="381"/>
                    <a:pt x="1198" y="391"/>
                  </a:cubicBezTo>
                  <a:cubicBezTo>
                    <a:pt x="1196" y="402"/>
                    <a:pt x="1203" y="416"/>
                    <a:pt x="1210" y="432"/>
                  </a:cubicBezTo>
                  <a:cubicBezTo>
                    <a:pt x="1223" y="464"/>
                    <a:pt x="1240" y="502"/>
                    <a:pt x="1216" y="546"/>
                  </a:cubicBezTo>
                  <a:cubicBezTo>
                    <a:pt x="1215" y="547"/>
                    <a:pt x="1215" y="547"/>
                    <a:pt x="1214" y="547"/>
                  </a:cubicBezTo>
                  <a:cubicBezTo>
                    <a:pt x="1213" y="547"/>
                    <a:pt x="1211" y="547"/>
                    <a:pt x="1210" y="547"/>
                  </a:cubicBezTo>
                  <a:cubicBezTo>
                    <a:pt x="1232" y="502"/>
                    <a:pt x="1216" y="465"/>
                    <a:pt x="1204" y="436"/>
                  </a:cubicBezTo>
                  <a:cubicBezTo>
                    <a:pt x="1193" y="410"/>
                    <a:pt x="1184" y="389"/>
                    <a:pt x="1204" y="374"/>
                  </a:cubicBezTo>
                  <a:cubicBezTo>
                    <a:pt x="1205" y="373"/>
                    <a:pt x="1205" y="372"/>
                    <a:pt x="1205" y="371"/>
                  </a:cubicBezTo>
                  <a:cubicBezTo>
                    <a:pt x="1204" y="371"/>
                    <a:pt x="1203" y="370"/>
                    <a:pt x="1203" y="370"/>
                  </a:cubicBezTo>
                  <a:cubicBezTo>
                    <a:pt x="1177" y="376"/>
                    <a:pt x="1158" y="394"/>
                    <a:pt x="1147" y="422"/>
                  </a:cubicBezTo>
                  <a:cubicBezTo>
                    <a:pt x="1131" y="461"/>
                    <a:pt x="1134" y="515"/>
                    <a:pt x="1154" y="550"/>
                  </a:cubicBezTo>
                  <a:cubicBezTo>
                    <a:pt x="1152" y="549"/>
                    <a:pt x="1150" y="548"/>
                    <a:pt x="1149" y="547"/>
                  </a:cubicBezTo>
                  <a:cubicBezTo>
                    <a:pt x="1116" y="494"/>
                    <a:pt x="1131" y="420"/>
                    <a:pt x="1165" y="385"/>
                  </a:cubicBezTo>
                  <a:cubicBezTo>
                    <a:pt x="1182" y="368"/>
                    <a:pt x="1205" y="361"/>
                    <a:pt x="1223" y="367"/>
                  </a:cubicBezTo>
                  <a:cubicBezTo>
                    <a:pt x="1237" y="373"/>
                    <a:pt x="1240" y="383"/>
                    <a:pt x="1239" y="391"/>
                  </a:cubicBezTo>
                  <a:close/>
                  <a:moveTo>
                    <a:pt x="1204" y="361"/>
                  </a:moveTo>
                  <a:cubicBezTo>
                    <a:pt x="1202" y="361"/>
                    <a:pt x="1200" y="362"/>
                    <a:pt x="1198" y="362"/>
                  </a:cubicBezTo>
                  <a:cubicBezTo>
                    <a:pt x="1203" y="335"/>
                    <a:pt x="1193" y="322"/>
                    <a:pt x="1187" y="316"/>
                  </a:cubicBezTo>
                  <a:cubicBezTo>
                    <a:pt x="1179" y="309"/>
                    <a:pt x="1168" y="307"/>
                    <a:pt x="1158" y="310"/>
                  </a:cubicBezTo>
                  <a:cubicBezTo>
                    <a:pt x="1156" y="299"/>
                    <a:pt x="1148" y="292"/>
                    <a:pt x="1140" y="290"/>
                  </a:cubicBezTo>
                  <a:cubicBezTo>
                    <a:pt x="1131" y="287"/>
                    <a:pt x="1122" y="289"/>
                    <a:pt x="1115" y="294"/>
                  </a:cubicBezTo>
                  <a:cubicBezTo>
                    <a:pt x="1111" y="283"/>
                    <a:pt x="1099" y="278"/>
                    <a:pt x="1090" y="278"/>
                  </a:cubicBezTo>
                  <a:cubicBezTo>
                    <a:pt x="1090" y="279"/>
                    <a:pt x="1090" y="279"/>
                    <a:pt x="1090" y="279"/>
                  </a:cubicBezTo>
                  <a:cubicBezTo>
                    <a:pt x="1090" y="278"/>
                    <a:pt x="1090" y="278"/>
                    <a:pt x="1090" y="278"/>
                  </a:cubicBezTo>
                  <a:cubicBezTo>
                    <a:pt x="1081" y="278"/>
                    <a:pt x="1070" y="283"/>
                    <a:pt x="1065" y="294"/>
                  </a:cubicBezTo>
                  <a:cubicBezTo>
                    <a:pt x="1058" y="289"/>
                    <a:pt x="1049" y="287"/>
                    <a:pt x="1040" y="290"/>
                  </a:cubicBezTo>
                  <a:cubicBezTo>
                    <a:pt x="1032" y="292"/>
                    <a:pt x="1024" y="299"/>
                    <a:pt x="1022" y="310"/>
                  </a:cubicBezTo>
                  <a:cubicBezTo>
                    <a:pt x="1012" y="307"/>
                    <a:pt x="1002" y="309"/>
                    <a:pt x="993" y="316"/>
                  </a:cubicBezTo>
                  <a:cubicBezTo>
                    <a:pt x="987" y="322"/>
                    <a:pt x="977" y="335"/>
                    <a:pt x="982" y="362"/>
                  </a:cubicBezTo>
                  <a:cubicBezTo>
                    <a:pt x="980" y="362"/>
                    <a:pt x="978" y="361"/>
                    <a:pt x="976" y="361"/>
                  </a:cubicBezTo>
                  <a:cubicBezTo>
                    <a:pt x="970" y="341"/>
                    <a:pt x="972" y="324"/>
                    <a:pt x="982" y="312"/>
                  </a:cubicBezTo>
                  <a:cubicBezTo>
                    <a:pt x="989" y="302"/>
                    <a:pt x="1001" y="297"/>
                    <a:pt x="1013" y="297"/>
                  </a:cubicBezTo>
                  <a:cubicBezTo>
                    <a:pt x="1014" y="297"/>
                    <a:pt x="1015" y="296"/>
                    <a:pt x="1015" y="295"/>
                  </a:cubicBezTo>
                  <a:cubicBezTo>
                    <a:pt x="1016" y="287"/>
                    <a:pt x="1021" y="280"/>
                    <a:pt x="1030" y="275"/>
                  </a:cubicBezTo>
                  <a:cubicBezTo>
                    <a:pt x="1040" y="270"/>
                    <a:pt x="1051" y="270"/>
                    <a:pt x="1060" y="275"/>
                  </a:cubicBezTo>
                  <a:cubicBezTo>
                    <a:pt x="1061" y="275"/>
                    <a:pt x="1062" y="275"/>
                    <a:pt x="1063" y="274"/>
                  </a:cubicBezTo>
                  <a:cubicBezTo>
                    <a:pt x="1068" y="264"/>
                    <a:pt x="1078" y="258"/>
                    <a:pt x="1090" y="258"/>
                  </a:cubicBezTo>
                  <a:cubicBezTo>
                    <a:pt x="1102" y="258"/>
                    <a:pt x="1112" y="264"/>
                    <a:pt x="1117" y="274"/>
                  </a:cubicBezTo>
                  <a:cubicBezTo>
                    <a:pt x="1118" y="275"/>
                    <a:pt x="1119" y="275"/>
                    <a:pt x="1120" y="275"/>
                  </a:cubicBezTo>
                  <a:cubicBezTo>
                    <a:pt x="1129" y="270"/>
                    <a:pt x="1141" y="270"/>
                    <a:pt x="1150" y="275"/>
                  </a:cubicBezTo>
                  <a:cubicBezTo>
                    <a:pt x="1159" y="280"/>
                    <a:pt x="1164" y="287"/>
                    <a:pt x="1165" y="295"/>
                  </a:cubicBezTo>
                  <a:cubicBezTo>
                    <a:pt x="1165" y="296"/>
                    <a:pt x="1166" y="297"/>
                    <a:pt x="1167" y="297"/>
                  </a:cubicBezTo>
                  <a:cubicBezTo>
                    <a:pt x="1179" y="297"/>
                    <a:pt x="1191" y="302"/>
                    <a:pt x="1198" y="312"/>
                  </a:cubicBezTo>
                  <a:cubicBezTo>
                    <a:pt x="1208" y="324"/>
                    <a:pt x="1210" y="341"/>
                    <a:pt x="1204" y="361"/>
                  </a:cubicBezTo>
                  <a:close/>
                  <a:moveTo>
                    <a:pt x="1015" y="385"/>
                  </a:moveTo>
                  <a:cubicBezTo>
                    <a:pt x="1049" y="420"/>
                    <a:pt x="1064" y="494"/>
                    <a:pt x="1031" y="547"/>
                  </a:cubicBezTo>
                  <a:cubicBezTo>
                    <a:pt x="1030" y="548"/>
                    <a:pt x="1028" y="549"/>
                    <a:pt x="1026" y="550"/>
                  </a:cubicBezTo>
                  <a:cubicBezTo>
                    <a:pt x="1046" y="515"/>
                    <a:pt x="1049" y="461"/>
                    <a:pt x="1033" y="422"/>
                  </a:cubicBezTo>
                  <a:cubicBezTo>
                    <a:pt x="1022" y="394"/>
                    <a:pt x="1003" y="376"/>
                    <a:pt x="977" y="370"/>
                  </a:cubicBezTo>
                  <a:cubicBezTo>
                    <a:pt x="977" y="370"/>
                    <a:pt x="976" y="371"/>
                    <a:pt x="975" y="371"/>
                  </a:cubicBezTo>
                  <a:cubicBezTo>
                    <a:pt x="975" y="372"/>
                    <a:pt x="975" y="373"/>
                    <a:pt x="976" y="374"/>
                  </a:cubicBezTo>
                  <a:cubicBezTo>
                    <a:pt x="996" y="389"/>
                    <a:pt x="987" y="410"/>
                    <a:pt x="976" y="436"/>
                  </a:cubicBezTo>
                  <a:cubicBezTo>
                    <a:pt x="964" y="465"/>
                    <a:pt x="948" y="502"/>
                    <a:pt x="970" y="547"/>
                  </a:cubicBezTo>
                  <a:cubicBezTo>
                    <a:pt x="969" y="547"/>
                    <a:pt x="967" y="547"/>
                    <a:pt x="966" y="547"/>
                  </a:cubicBezTo>
                  <a:cubicBezTo>
                    <a:pt x="965" y="547"/>
                    <a:pt x="965" y="547"/>
                    <a:pt x="964" y="546"/>
                  </a:cubicBezTo>
                  <a:cubicBezTo>
                    <a:pt x="940" y="502"/>
                    <a:pt x="957" y="464"/>
                    <a:pt x="970" y="432"/>
                  </a:cubicBezTo>
                  <a:cubicBezTo>
                    <a:pt x="978" y="416"/>
                    <a:pt x="984" y="402"/>
                    <a:pt x="982" y="391"/>
                  </a:cubicBezTo>
                  <a:cubicBezTo>
                    <a:pt x="981" y="381"/>
                    <a:pt x="973" y="374"/>
                    <a:pt x="964" y="375"/>
                  </a:cubicBezTo>
                  <a:cubicBezTo>
                    <a:pt x="964" y="375"/>
                    <a:pt x="963" y="375"/>
                    <a:pt x="963" y="376"/>
                  </a:cubicBezTo>
                  <a:cubicBezTo>
                    <a:pt x="962" y="377"/>
                    <a:pt x="963" y="378"/>
                    <a:pt x="963" y="378"/>
                  </a:cubicBezTo>
                  <a:cubicBezTo>
                    <a:pt x="971" y="383"/>
                    <a:pt x="972" y="389"/>
                    <a:pt x="971" y="394"/>
                  </a:cubicBezTo>
                  <a:cubicBezTo>
                    <a:pt x="969" y="400"/>
                    <a:pt x="964" y="403"/>
                    <a:pt x="957" y="404"/>
                  </a:cubicBezTo>
                  <a:cubicBezTo>
                    <a:pt x="957" y="404"/>
                    <a:pt x="957" y="404"/>
                    <a:pt x="957" y="404"/>
                  </a:cubicBezTo>
                  <a:cubicBezTo>
                    <a:pt x="948" y="404"/>
                    <a:pt x="943" y="397"/>
                    <a:pt x="941" y="391"/>
                  </a:cubicBezTo>
                  <a:cubicBezTo>
                    <a:pt x="940" y="383"/>
                    <a:pt x="943" y="373"/>
                    <a:pt x="957" y="367"/>
                  </a:cubicBezTo>
                  <a:cubicBezTo>
                    <a:pt x="975" y="361"/>
                    <a:pt x="998" y="368"/>
                    <a:pt x="1015" y="385"/>
                  </a:cubicBezTo>
                  <a:close/>
                  <a:moveTo>
                    <a:pt x="956" y="364"/>
                  </a:moveTo>
                  <a:cubicBezTo>
                    <a:pt x="940" y="370"/>
                    <a:pt x="936" y="382"/>
                    <a:pt x="937" y="391"/>
                  </a:cubicBezTo>
                  <a:cubicBezTo>
                    <a:pt x="938" y="394"/>
                    <a:pt x="939" y="397"/>
                    <a:pt x="941" y="400"/>
                  </a:cubicBezTo>
                  <a:cubicBezTo>
                    <a:pt x="939" y="399"/>
                    <a:pt x="937" y="398"/>
                    <a:pt x="935" y="398"/>
                  </a:cubicBezTo>
                  <a:cubicBezTo>
                    <a:pt x="933" y="398"/>
                    <a:pt x="931" y="398"/>
                    <a:pt x="929" y="398"/>
                  </a:cubicBezTo>
                  <a:cubicBezTo>
                    <a:pt x="927" y="391"/>
                    <a:pt x="921" y="387"/>
                    <a:pt x="917" y="385"/>
                  </a:cubicBezTo>
                  <a:cubicBezTo>
                    <a:pt x="921" y="382"/>
                    <a:pt x="928" y="375"/>
                    <a:pt x="925" y="365"/>
                  </a:cubicBezTo>
                  <a:cubicBezTo>
                    <a:pt x="921" y="355"/>
                    <a:pt x="910" y="353"/>
                    <a:pt x="904" y="352"/>
                  </a:cubicBezTo>
                  <a:cubicBezTo>
                    <a:pt x="905" y="351"/>
                    <a:pt x="905" y="350"/>
                    <a:pt x="906" y="349"/>
                  </a:cubicBezTo>
                  <a:cubicBezTo>
                    <a:pt x="906" y="350"/>
                    <a:pt x="907" y="350"/>
                    <a:pt x="907" y="351"/>
                  </a:cubicBezTo>
                  <a:cubicBezTo>
                    <a:pt x="913" y="355"/>
                    <a:pt x="919" y="357"/>
                    <a:pt x="926" y="357"/>
                  </a:cubicBezTo>
                  <a:cubicBezTo>
                    <a:pt x="928" y="357"/>
                    <a:pt x="930" y="356"/>
                    <a:pt x="933" y="356"/>
                  </a:cubicBezTo>
                  <a:cubicBezTo>
                    <a:pt x="940" y="354"/>
                    <a:pt x="946" y="349"/>
                    <a:pt x="948" y="342"/>
                  </a:cubicBezTo>
                  <a:cubicBezTo>
                    <a:pt x="950" y="349"/>
                    <a:pt x="953" y="356"/>
                    <a:pt x="957" y="363"/>
                  </a:cubicBezTo>
                  <a:cubicBezTo>
                    <a:pt x="956" y="364"/>
                    <a:pt x="956" y="364"/>
                    <a:pt x="956" y="364"/>
                  </a:cubicBezTo>
                  <a:close/>
                  <a:moveTo>
                    <a:pt x="715" y="465"/>
                  </a:moveTo>
                  <a:cubicBezTo>
                    <a:pt x="710" y="466"/>
                    <a:pt x="702" y="466"/>
                    <a:pt x="698" y="459"/>
                  </a:cubicBezTo>
                  <a:cubicBezTo>
                    <a:pt x="695" y="452"/>
                    <a:pt x="699" y="444"/>
                    <a:pt x="702" y="439"/>
                  </a:cubicBezTo>
                  <a:cubicBezTo>
                    <a:pt x="705" y="449"/>
                    <a:pt x="709" y="457"/>
                    <a:pt x="715" y="465"/>
                  </a:cubicBezTo>
                  <a:close/>
                  <a:moveTo>
                    <a:pt x="721" y="304"/>
                  </a:moveTo>
                  <a:cubicBezTo>
                    <a:pt x="719" y="301"/>
                    <a:pt x="715" y="294"/>
                    <a:pt x="720" y="288"/>
                  </a:cubicBezTo>
                  <a:cubicBezTo>
                    <a:pt x="724" y="282"/>
                    <a:pt x="731" y="283"/>
                    <a:pt x="736" y="284"/>
                  </a:cubicBezTo>
                  <a:cubicBezTo>
                    <a:pt x="730" y="290"/>
                    <a:pt x="726" y="296"/>
                    <a:pt x="721" y="304"/>
                  </a:cubicBezTo>
                  <a:close/>
                  <a:moveTo>
                    <a:pt x="718" y="309"/>
                  </a:moveTo>
                  <a:cubicBezTo>
                    <a:pt x="714" y="317"/>
                    <a:pt x="711" y="325"/>
                    <a:pt x="708" y="333"/>
                  </a:cubicBezTo>
                  <a:cubicBezTo>
                    <a:pt x="705" y="330"/>
                    <a:pt x="700" y="324"/>
                    <a:pt x="703" y="317"/>
                  </a:cubicBezTo>
                  <a:cubicBezTo>
                    <a:pt x="706" y="309"/>
                    <a:pt x="714" y="309"/>
                    <a:pt x="718" y="309"/>
                  </a:cubicBezTo>
                  <a:close/>
                  <a:moveTo>
                    <a:pt x="699" y="364"/>
                  </a:moveTo>
                  <a:cubicBezTo>
                    <a:pt x="696" y="361"/>
                    <a:pt x="690" y="355"/>
                    <a:pt x="691" y="348"/>
                  </a:cubicBezTo>
                  <a:cubicBezTo>
                    <a:pt x="693" y="340"/>
                    <a:pt x="702" y="339"/>
                    <a:pt x="706" y="339"/>
                  </a:cubicBezTo>
                  <a:cubicBezTo>
                    <a:pt x="703" y="347"/>
                    <a:pt x="701" y="355"/>
                    <a:pt x="699" y="364"/>
                  </a:cubicBezTo>
                  <a:close/>
                  <a:moveTo>
                    <a:pt x="698" y="370"/>
                  </a:moveTo>
                  <a:cubicBezTo>
                    <a:pt x="697" y="377"/>
                    <a:pt x="697" y="384"/>
                    <a:pt x="696" y="391"/>
                  </a:cubicBezTo>
                  <a:cubicBezTo>
                    <a:pt x="696" y="394"/>
                    <a:pt x="696" y="396"/>
                    <a:pt x="696" y="398"/>
                  </a:cubicBezTo>
                  <a:cubicBezTo>
                    <a:pt x="692" y="396"/>
                    <a:pt x="685" y="391"/>
                    <a:pt x="685" y="383"/>
                  </a:cubicBezTo>
                  <a:cubicBezTo>
                    <a:pt x="686" y="374"/>
                    <a:pt x="694" y="371"/>
                    <a:pt x="698" y="370"/>
                  </a:cubicBezTo>
                  <a:close/>
                  <a:moveTo>
                    <a:pt x="696" y="404"/>
                  </a:moveTo>
                  <a:cubicBezTo>
                    <a:pt x="697" y="414"/>
                    <a:pt x="698" y="424"/>
                    <a:pt x="700" y="433"/>
                  </a:cubicBezTo>
                  <a:cubicBezTo>
                    <a:pt x="699" y="433"/>
                    <a:pt x="698" y="432"/>
                    <a:pt x="697" y="432"/>
                  </a:cubicBezTo>
                  <a:cubicBezTo>
                    <a:pt x="697" y="424"/>
                    <a:pt x="695" y="417"/>
                    <a:pt x="690" y="410"/>
                  </a:cubicBezTo>
                  <a:cubicBezTo>
                    <a:pt x="692" y="407"/>
                    <a:pt x="695" y="405"/>
                    <a:pt x="696" y="404"/>
                  </a:cubicBezTo>
                  <a:close/>
                  <a:moveTo>
                    <a:pt x="697" y="436"/>
                  </a:moveTo>
                  <a:cubicBezTo>
                    <a:pt x="698" y="436"/>
                    <a:pt x="699" y="436"/>
                    <a:pt x="699" y="437"/>
                  </a:cubicBezTo>
                  <a:cubicBezTo>
                    <a:pt x="696" y="441"/>
                    <a:pt x="690" y="451"/>
                    <a:pt x="695" y="460"/>
                  </a:cubicBezTo>
                  <a:cubicBezTo>
                    <a:pt x="699" y="469"/>
                    <a:pt x="709" y="470"/>
                    <a:pt x="714" y="469"/>
                  </a:cubicBezTo>
                  <a:cubicBezTo>
                    <a:pt x="713" y="473"/>
                    <a:pt x="711" y="480"/>
                    <a:pt x="715" y="487"/>
                  </a:cubicBezTo>
                  <a:cubicBezTo>
                    <a:pt x="713" y="488"/>
                    <a:pt x="712" y="489"/>
                    <a:pt x="710" y="491"/>
                  </a:cubicBezTo>
                  <a:cubicBezTo>
                    <a:pt x="709" y="493"/>
                    <a:pt x="708" y="494"/>
                    <a:pt x="707" y="496"/>
                  </a:cubicBezTo>
                  <a:cubicBezTo>
                    <a:pt x="707" y="493"/>
                    <a:pt x="706" y="491"/>
                    <a:pt x="704" y="488"/>
                  </a:cubicBezTo>
                  <a:cubicBezTo>
                    <a:pt x="699" y="480"/>
                    <a:pt x="687" y="474"/>
                    <a:pt x="672" y="481"/>
                  </a:cubicBezTo>
                  <a:cubicBezTo>
                    <a:pt x="671" y="482"/>
                    <a:pt x="671" y="482"/>
                    <a:pt x="671" y="482"/>
                  </a:cubicBezTo>
                  <a:cubicBezTo>
                    <a:pt x="668" y="474"/>
                    <a:pt x="665" y="467"/>
                    <a:pt x="662" y="461"/>
                  </a:cubicBezTo>
                  <a:cubicBezTo>
                    <a:pt x="668" y="464"/>
                    <a:pt x="676" y="463"/>
                    <a:pt x="682" y="460"/>
                  </a:cubicBezTo>
                  <a:cubicBezTo>
                    <a:pt x="684" y="458"/>
                    <a:pt x="686" y="457"/>
                    <a:pt x="688" y="455"/>
                  </a:cubicBezTo>
                  <a:cubicBezTo>
                    <a:pt x="692" y="451"/>
                    <a:pt x="695" y="445"/>
                    <a:pt x="697" y="438"/>
                  </a:cubicBezTo>
                  <a:cubicBezTo>
                    <a:pt x="697" y="437"/>
                    <a:pt x="697" y="437"/>
                    <a:pt x="697" y="436"/>
                  </a:cubicBezTo>
                  <a:close/>
                  <a:moveTo>
                    <a:pt x="673" y="485"/>
                  </a:moveTo>
                  <a:cubicBezTo>
                    <a:pt x="687" y="479"/>
                    <a:pt x="697" y="484"/>
                    <a:pt x="701" y="490"/>
                  </a:cubicBezTo>
                  <a:cubicBezTo>
                    <a:pt x="705" y="496"/>
                    <a:pt x="705" y="504"/>
                    <a:pt x="699" y="510"/>
                  </a:cubicBezTo>
                  <a:cubicBezTo>
                    <a:pt x="699" y="510"/>
                    <a:pt x="699" y="510"/>
                    <a:pt x="699" y="511"/>
                  </a:cubicBezTo>
                  <a:cubicBezTo>
                    <a:pt x="694" y="515"/>
                    <a:pt x="687" y="516"/>
                    <a:pt x="682" y="513"/>
                  </a:cubicBezTo>
                  <a:cubicBezTo>
                    <a:pt x="678" y="511"/>
                    <a:pt x="674" y="506"/>
                    <a:pt x="676" y="497"/>
                  </a:cubicBezTo>
                  <a:cubicBezTo>
                    <a:pt x="677" y="496"/>
                    <a:pt x="676" y="495"/>
                    <a:pt x="675" y="495"/>
                  </a:cubicBezTo>
                  <a:cubicBezTo>
                    <a:pt x="675" y="495"/>
                    <a:pt x="674" y="495"/>
                    <a:pt x="673" y="495"/>
                  </a:cubicBezTo>
                  <a:cubicBezTo>
                    <a:pt x="667" y="501"/>
                    <a:pt x="666" y="511"/>
                    <a:pt x="672" y="519"/>
                  </a:cubicBezTo>
                  <a:cubicBezTo>
                    <a:pt x="679" y="528"/>
                    <a:pt x="693" y="534"/>
                    <a:pt x="710" y="540"/>
                  </a:cubicBezTo>
                  <a:cubicBezTo>
                    <a:pt x="741" y="553"/>
                    <a:pt x="781" y="568"/>
                    <a:pt x="795" y="616"/>
                  </a:cubicBezTo>
                  <a:cubicBezTo>
                    <a:pt x="794" y="617"/>
                    <a:pt x="794" y="618"/>
                    <a:pt x="793" y="618"/>
                  </a:cubicBezTo>
                  <a:cubicBezTo>
                    <a:pt x="793" y="619"/>
                    <a:pt x="792" y="620"/>
                    <a:pt x="791" y="621"/>
                  </a:cubicBezTo>
                  <a:cubicBezTo>
                    <a:pt x="775" y="574"/>
                    <a:pt x="738" y="559"/>
                    <a:pt x="708" y="547"/>
                  </a:cubicBezTo>
                  <a:cubicBezTo>
                    <a:pt x="682" y="536"/>
                    <a:pt x="662" y="528"/>
                    <a:pt x="665" y="503"/>
                  </a:cubicBezTo>
                  <a:cubicBezTo>
                    <a:pt x="665" y="502"/>
                    <a:pt x="664" y="501"/>
                    <a:pt x="663" y="501"/>
                  </a:cubicBezTo>
                  <a:cubicBezTo>
                    <a:pt x="662" y="500"/>
                    <a:pt x="661" y="501"/>
                    <a:pt x="661" y="502"/>
                  </a:cubicBezTo>
                  <a:cubicBezTo>
                    <a:pt x="647" y="523"/>
                    <a:pt x="646" y="549"/>
                    <a:pt x="658" y="577"/>
                  </a:cubicBezTo>
                  <a:cubicBezTo>
                    <a:pt x="675" y="616"/>
                    <a:pt x="715" y="652"/>
                    <a:pt x="754" y="663"/>
                  </a:cubicBezTo>
                  <a:cubicBezTo>
                    <a:pt x="752" y="664"/>
                    <a:pt x="750" y="664"/>
                    <a:pt x="748" y="665"/>
                  </a:cubicBezTo>
                  <a:cubicBezTo>
                    <a:pt x="687" y="650"/>
                    <a:pt x="645" y="587"/>
                    <a:pt x="645" y="538"/>
                  </a:cubicBezTo>
                  <a:cubicBezTo>
                    <a:pt x="644" y="514"/>
                    <a:pt x="656" y="493"/>
                    <a:pt x="673" y="485"/>
                  </a:cubicBezTo>
                  <a:close/>
                  <a:moveTo>
                    <a:pt x="538" y="644"/>
                  </a:moveTo>
                  <a:cubicBezTo>
                    <a:pt x="588" y="645"/>
                    <a:pt x="650" y="687"/>
                    <a:pt x="665" y="748"/>
                  </a:cubicBezTo>
                  <a:cubicBezTo>
                    <a:pt x="664" y="750"/>
                    <a:pt x="664" y="752"/>
                    <a:pt x="664" y="753"/>
                  </a:cubicBezTo>
                  <a:cubicBezTo>
                    <a:pt x="652" y="714"/>
                    <a:pt x="617" y="674"/>
                    <a:pt x="578" y="658"/>
                  </a:cubicBezTo>
                  <a:cubicBezTo>
                    <a:pt x="550" y="646"/>
                    <a:pt x="524" y="647"/>
                    <a:pt x="502" y="661"/>
                  </a:cubicBezTo>
                  <a:cubicBezTo>
                    <a:pt x="501" y="661"/>
                    <a:pt x="501" y="662"/>
                    <a:pt x="501" y="663"/>
                  </a:cubicBezTo>
                  <a:cubicBezTo>
                    <a:pt x="501" y="664"/>
                    <a:pt x="502" y="664"/>
                    <a:pt x="503" y="664"/>
                  </a:cubicBezTo>
                  <a:cubicBezTo>
                    <a:pt x="528" y="661"/>
                    <a:pt x="536" y="682"/>
                    <a:pt x="547" y="708"/>
                  </a:cubicBezTo>
                  <a:cubicBezTo>
                    <a:pt x="559" y="738"/>
                    <a:pt x="574" y="775"/>
                    <a:pt x="621" y="791"/>
                  </a:cubicBezTo>
                  <a:cubicBezTo>
                    <a:pt x="620" y="792"/>
                    <a:pt x="619" y="792"/>
                    <a:pt x="618" y="793"/>
                  </a:cubicBezTo>
                  <a:cubicBezTo>
                    <a:pt x="618" y="794"/>
                    <a:pt x="617" y="794"/>
                    <a:pt x="617" y="795"/>
                  </a:cubicBezTo>
                  <a:cubicBezTo>
                    <a:pt x="568" y="780"/>
                    <a:pt x="553" y="741"/>
                    <a:pt x="541" y="710"/>
                  </a:cubicBezTo>
                  <a:cubicBezTo>
                    <a:pt x="534" y="693"/>
                    <a:pt x="529" y="679"/>
                    <a:pt x="520" y="672"/>
                  </a:cubicBezTo>
                  <a:cubicBezTo>
                    <a:pt x="512" y="666"/>
                    <a:pt x="502" y="666"/>
                    <a:pt x="496" y="673"/>
                  </a:cubicBezTo>
                  <a:cubicBezTo>
                    <a:pt x="495" y="674"/>
                    <a:pt x="495" y="674"/>
                    <a:pt x="495" y="675"/>
                  </a:cubicBezTo>
                  <a:cubicBezTo>
                    <a:pt x="496" y="676"/>
                    <a:pt x="497" y="676"/>
                    <a:pt x="497" y="676"/>
                  </a:cubicBezTo>
                  <a:cubicBezTo>
                    <a:pt x="506" y="674"/>
                    <a:pt x="511" y="678"/>
                    <a:pt x="514" y="682"/>
                  </a:cubicBezTo>
                  <a:cubicBezTo>
                    <a:pt x="517" y="687"/>
                    <a:pt x="515" y="694"/>
                    <a:pt x="511" y="699"/>
                  </a:cubicBezTo>
                  <a:cubicBezTo>
                    <a:pt x="511" y="699"/>
                    <a:pt x="511" y="699"/>
                    <a:pt x="511" y="699"/>
                  </a:cubicBezTo>
                  <a:cubicBezTo>
                    <a:pt x="504" y="705"/>
                    <a:pt x="496" y="704"/>
                    <a:pt x="490" y="701"/>
                  </a:cubicBezTo>
                  <a:cubicBezTo>
                    <a:pt x="484" y="696"/>
                    <a:pt x="479" y="686"/>
                    <a:pt x="485" y="673"/>
                  </a:cubicBezTo>
                  <a:cubicBezTo>
                    <a:pt x="493" y="656"/>
                    <a:pt x="514" y="644"/>
                    <a:pt x="538" y="644"/>
                  </a:cubicBezTo>
                  <a:close/>
                  <a:moveTo>
                    <a:pt x="485" y="718"/>
                  </a:moveTo>
                  <a:cubicBezTo>
                    <a:pt x="483" y="721"/>
                    <a:pt x="482" y="725"/>
                    <a:pt x="482" y="729"/>
                  </a:cubicBezTo>
                  <a:cubicBezTo>
                    <a:pt x="479" y="725"/>
                    <a:pt x="475" y="721"/>
                    <a:pt x="470" y="718"/>
                  </a:cubicBezTo>
                  <a:cubicBezTo>
                    <a:pt x="474" y="717"/>
                    <a:pt x="480" y="715"/>
                    <a:pt x="485" y="718"/>
                  </a:cubicBezTo>
                  <a:close/>
                  <a:moveTo>
                    <a:pt x="465" y="714"/>
                  </a:moveTo>
                  <a:cubicBezTo>
                    <a:pt x="458" y="709"/>
                    <a:pt x="449" y="705"/>
                    <a:pt x="440" y="702"/>
                  </a:cubicBezTo>
                  <a:cubicBezTo>
                    <a:pt x="444" y="699"/>
                    <a:pt x="452" y="694"/>
                    <a:pt x="459" y="698"/>
                  </a:cubicBezTo>
                  <a:cubicBezTo>
                    <a:pt x="466" y="701"/>
                    <a:pt x="466" y="710"/>
                    <a:pt x="465" y="714"/>
                  </a:cubicBezTo>
                  <a:close/>
                  <a:moveTo>
                    <a:pt x="383" y="913"/>
                  </a:moveTo>
                  <a:cubicBezTo>
                    <a:pt x="380" y="917"/>
                    <a:pt x="374" y="923"/>
                    <a:pt x="367" y="921"/>
                  </a:cubicBezTo>
                  <a:cubicBezTo>
                    <a:pt x="359" y="918"/>
                    <a:pt x="357" y="909"/>
                    <a:pt x="356" y="904"/>
                  </a:cubicBezTo>
                  <a:cubicBezTo>
                    <a:pt x="365" y="909"/>
                    <a:pt x="374" y="912"/>
                    <a:pt x="383" y="913"/>
                  </a:cubicBezTo>
                  <a:close/>
                  <a:moveTo>
                    <a:pt x="327" y="883"/>
                  </a:moveTo>
                  <a:cubicBezTo>
                    <a:pt x="334" y="890"/>
                    <a:pt x="342" y="896"/>
                    <a:pt x="350" y="901"/>
                  </a:cubicBezTo>
                  <a:cubicBezTo>
                    <a:pt x="349" y="901"/>
                    <a:pt x="348" y="902"/>
                    <a:pt x="347" y="902"/>
                  </a:cubicBezTo>
                  <a:cubicBezTo>
                    <a:pt x="342" y="897"/>
                    <a:pt x="335" y="893"/>
                    <a:pt x="327" y="891"/>
                  </a:cubicBezTo>
                  <a:cubicBezTo>
                    <a:pt x="326" y="888"/>
                    <a:pt x="326" y="885"/>
                    <a:pt x="327" y="883"/>
                  </a:cubicBezTo>
                  <a:close/>
                  <a:moveTo>
                    <a:pt x="383" y="1266"/>
                  </a:moveTo>
                  <a:cubicBezTo>
                    <a:pt x="374" y="1268"/>
                    <a:pt x="365" y="1271"/>
                    <a:pt x="356" y="1275"/>
                  </a:cubicBezTo>
                  <a:cubicBezTo>
                    <a:pt x="357" y="1270"/>
                    <a:pt x="359" y="1261"/>
                    <a:pt x="367" y="1259"/>
                  </a:cubicBezTo>
                  <a:cubicBezTo>
                    <a:pt x="374" y="1256"/>
                    <a:pt x="380" y="1263"/>
                    <a:pt x="383" y="1266"/>
                  </a:cubicBezTo>
                  <a:close/>
                  <a:moveTo>
                    <a:pt x="350" y="1279"/>
                  </a:moveTo>
                  <a:cubicBezTo>
                    <a:pt x="342" y="1283"/>
                    <a:pt x="334" y="1289"/>
                    <a:pt x="327" y="1296"/>
                  </a:cubicBezTo>
                  <a:cubicBezTo>
                    <a:pt x="326" y="1294"/>
                    <a:pt x="326" y="1291"/>
                    <a:pt x="327" y="1288"/>
                  </a:cubicBezTo>
                  <a:cubicBezTo>
                    <a:pt x="335" y="1286"/>
                    <a:pt x="342" y="1283"/>
                    <a:pt x="347" y="1277"/>
                  </a:cubicBezTo>
                  <a:cubicBezTo>
                    <a:pt x="348" y="1278"/>
                    <a:pt x="349" y="1278"/>
                    <a:pt x="350" y="1279"/>
                  </a:cubicBezTo>
                  <a:close/>
                  <a:moveTo>
                    <a:pt x="485" y="1462"/>
                  </a:moveTo>
                  <a:cubicBezTo>
                    <a:pt x="480" y="1465"/>
                    <a:pt x="474" y="1463"/>
                    <a:pt x="470" y="1462"/>
                  </a:cubicBezTo>
                  <a:cubicBezTo>
                    <a:pt x="475" y="1458"/>
                    <a:pt x="479" y="1454"/>
                    <a:pt x="482" y="1450"/>
                  </a:cubicBezTo>
                  <a:cubicBezTo>
                    <a:pt x="482" y="1454"/>
                    <a:pt x="483" y="1458"/>
                    <a:pt x="485" y="1462"/>
                  </a:cubicBezTo>
                  <a:close/>
                  <a:moveTo>
                    <a:pt x="459" y="1482"/>
                  </a:moveTo>
                  <a:cubicBezTo>
                    <a:pt x="452" y="1485"/>
                    <a:pt x="444" y="1481"/>
                    <a:pt x="440" y="1478"/>
                  </a:cubicBezTo>
                  <a:cubicBezTo>
                    <a:pt x="449" y="1475"/>
                    <a:pt x="458" y="1470"/>
                    <a:pt x="465" y="1465"/>
                  </a:cubicBezTo>
                  <a:cubicBezTo>
                    <a:pt x="466" y="1470"/>
                    <a:pt x="466" y="1478"/>
                    <a:pt x="459" y="1482"/>
                  </a:cubicBezTo>
                  <a:close/>
                  <a:moveTo>
                    <a:pt x="490" y="1479"/>
                  </a:moveTo>
                  <a:cubicBezTo>
                    <a:pt x="496" y="1475"/>
                    <a:pt x="504" y="1474"/>
                    <a:pt x="511" y="1481"/>
                  </a:cubicBezTo>
                  <a:cubicBezTo>
                    <a:pt x="511" y="1481"/>
                    <a:pt x="511" y="1481"/>
                    <a:pt x="511" y="1481"/>
                  </a:cubicBezTo>
                  <a:cubicBezTo>
                    <a:pt x="515" y="1486"/>
                    <a:pt x="517" y="1492"/>
                    <a:pt x="514" y="1497"/>
                  </a:cubicBezTo>
                  <a:cubicBezTo>
                    <a:pt x="511" y="1502"/>
                    <a:pt x="506" y="1505"/>
                    <a:pt x="497" y="1503"/>
                  </a:cubicBezTo>
                  <a:cubicBezTo>
                    <a:pt x="497" y="1503"/>
                    <a:pt x="496" y="1504"/>
                    <a:pt x="495" y="1504"/>
                  </a:cubicBezTo>
                  <a:cubicBezTo>
                    <a:pt x="495" y="1505"/>
                    <a:pt x="495" y="1506"/>
                    <a:pt x="496" y="1507"/>
                  </a:cubicBezTo>
                  <a:cubicBezTo>
                    <a:pt x="502" y="1513"/>
                    <a:pt x="512" y="1514"/>
                    <a:pt x="520" y="1507"/>
                  </a:cubicBezTo>
                  <a:cubicBezTo>
                    <a:pt x="529" y="1501"/>
                    <a:pt x="534" y="1486"/>
                    <a:pt x="541" y="1470"/>
                  </a:cubicBezTo>
                  <a:cubicBezTo>
                    <a:pt x="553" y="1438"/>
                    <a:pt x="568" y="1399"/>
                    <a:pt x="617" y="1385"/>
                  </a:cubicBezTo>
                  <a:cubicBezTo>
                    <a:pt x="617" y="1385"/>
                    <a:pt x="618" y="1386"/>
                    <a:pt x="618" y="1386"/>
                  </a:cubicBezTo>
                  <a:cubicBezTo>
                    <a:pt x="619" y="1387"/>
                    <a:pt x="620" y="1388"/>
                    <a:pt x="621" y="1388"/>
                  </a:cubicBezTo>
                  <a:cubicBezTo>
                    <a:pt x="574" y="1405"/>
                    <a:pt x="559" y="1442"/>
                    <a:pt x="547" y="1472"/>
                  </a:cubicBezTo>
                  <a:cubicBezTo>
                    <a:pt x="536" y="1498"/>
                    <a:pt x="528" y="1518"/>
                    <a:pt x="503" y="1515"/>
                  </a:cubicBezTo>
                  <a:cubicBezTo>
                    <a:pt x="502" y="1515"/>
                    <a:pt x="501" y="1516"/>
                    <a:pt x="501" y="1517"/>
                  </a:cubicBezTo>
                  <a:cubicBezTo>
                    <a:pt x="501" y="1517"/>
                    <a:pt x="501" y="1518"/>
                    <a:pt x="502" y="1519"/>
                  </a:cubicBezTo>
                  <a:cubicBezTo>
                    <a:pt x="524" y="1533"/>
                    <a:pt x="550" y="1534"/>
                    <a:pt x="578" y="1522"/>
                  </a:cubicBezTo>
                  <a:cubicBezTo>
                    <a:pt x="617" y="1505"/>
                    <a:pt x="652" y="1465"/>
                    <a:pt x="664" y="1426"/>
                  </a:cubicBezTo>
                  <a:cubicBezTo>
                    <a:pt x="664" y="1428"/>
                    <a:pt x="664" y="1430"/>
                    <a:pt x="665" y="1432"/>
                  </a:cubicBezTo>
                  <a:cubicBezTo>
                    <a:pt x="650" y="1493"/>
                    <a:pt x="588" y="1535"/>
                    <a:pt x="538" y="1535"/>
                  </a:cubicBezTo>
                  <a:cubicBezTo>
                    <a:pt x="514" y="1535"/>
                    <a:pt x="493" y="1524"/>
                    <a:pt x="485" y="1507"/>
                  </a:cubicBezTo>
                  <a:cubicBezTo>
                    <a:pt x="479" y="1493"/>
                    <a:pt x="484" y="1483"/>
                    <a:pt x="490" y="1479"/>
                  </a:cubicBezTo>
                  <a:close/>
                  <a:moveTo>
                    <a:pt x="645" y="1642"/>
                  </a:moveTo>
                  <a:cubicBezTo>
                    <a:pt x="645" y="1592"/>
                    <a:pt x="687" y="1530"/>
                    <a:pt x="748" y="1515"/>
                  </a:cubicBezTo>
                  <a:cubicBezTo>
                    <a:pt x="750" y="1515"/>
                    <a:pt x="752" y="1516"/>
                    <a:pt x="754" y="1516"/>
                  </a:cubicBezTo>
                  <a:cubicBezTo>
                    <a:pt x="715" y="1528"/>
                    <a:pt x="675" y="1563"/>
                    <a:pt x="658" y="1602"/>
                  </a:cubicBezTo>
                  <a:cubicBezTo>
                    <a:pt x="646" y="1630"/>
                    <a:pt x="647" y="1656"/>
                    <a:pt x="661" y="1678"/>
                  </a:cubicBezTo>
                  <a:cubicBezTo>
                    <a:pt x="661" y="1679"/>
                    <a:pt x="662" y="1679"/>
                    <a:pt x="663" y="1679"/>
                  </a:cubicBezTo>
                  <a:cubicBezTo>
                    <a:pt x="664" y="1678"/>
                    <a:pt x="665" y="1678"/>
                    <a:pt x="665" y="1677"/>
                  </a:cubicBezTo>
                  <a:cubicBezTo>
                    <a:pt x="662" y="1652"/>
                    <a:pt x="682" y="1643"/>
                    <a:pt x="708" y="1633"/>
                  </a:cubicBezTo>
                  <a:cubicBezTo>
                    <a:pt x="738" y="1621"/>
                    <a:pt x="775" y="1605"/>
                    <a:pt x="791" y="1558"/>
                  </a:cubicBezTo>
                  <a:cubicBezTo>
                    <a:pt x="792" y="1559"/>
                    <a:pt x="793" y="1560"/>
                    <a:pt x="793" y="1561"/>
                  </a:cubicBezTo>
                  <a:cubicBezTo>
                    <a:pt x="794" y="1562"/>
                    <a:pt x="794" y="1562"/>
                    <a:pt x="795" y="1563"/>
                  </a:cubicBezTo>
                  <a:cubicBezTo>
                    <a:pt x="781" y="1611"/>
                    <a:pt x="741" y="1627"/>
                    <a:pt x="710" y="1639"/>
                  </a:cubicBezTo>
                  <a:cubicBezTo>
                    <a:pt x="693" y="1645"/>
                    <a:pt x="679" y="1651"/>
                    <a:pt x="672" y="1660"/>
                  </a:cubicBezTo>
                  <a:cubicBezTo>
                    <a:pt x="666" y="1668"/>
                    <a:pt x="667" y="1678"/>
                    <a:pt x="673" y="1684"/>
                  </a:cubicBezTo>
                  <a:cubicBezTo>
                    <a:pt x="674" y="1685"/>
                    <a:pt x="675" y="1685"/>
                    <a:pt x="675" y="1684"/>
                  </a:cubicBezTo>
                  <a:cubicBezTo>
                    <a:pt x="676" y="1684"/>
                    <a:pt x="677" y="1683"/>
                    <a:pt x="676" y="1682"/>
                  </a:cubicBezTo>
                  <a:cubicBezTo>
                    <a:pt x="674" y="1674"/>
                    <a:pt x="678" y="1668"/>
                    <a:pt x="682" y="1666"/>
                  </a:cubicBezTo>
                  <a:cubicBezTo>
                    <a:pt x="687" y="1663"/>
                    <a:pt x="694" y="1664"/>
                    <a:pt x="699" y="1669"/>
                  </a:cubicBezTo>
                  <a:cubicBezTo>
                    <a:pt x="699" y="1669"/>
                    <a:pt x="699" y="1669"/>
                    <a:pt x="699" y="1669"/>
                  </a:cubicBezTo>
                  <a:cubicBezTo>
                    <a:pt x="705" y="1676"/>
                    <a:pt x="705" y="1684"/>
                    <a:pt x="701" y="1689"/>
                  </a:cubicBezTo>
                  <a:cubicBezTo>
                    <a:pt x="697" y="1696"/>
                    <a:pt x="687" y="1701"/>
                    <a:pt x="673" y="1695"/>
                  </a:cubicBezTo>
                  <a:cubicBezTo>
                    <a:pt x="656" y="1687"/>
                    <a:pt x="644" y="1665"/>
                    <a:pt x="645" y="1642"/>
                  </a:cubicBezTo>
                  <a:close/>
                  <a:moveTo>
                    <a:pt x="672" y="1698"/>
                  </a:moveTo>
                  <a:cubicBezTo>
                    <a:pt x="687" y="1705"/>
                    <a:pt x="699" y="1699"/>
                    <a:pt x="704" y="1692"/>
                  </a:cubicBezTo>
                  <a:cubicBezTo>
                    <a:pt x="706" y="1689"/>
                    <a:pt x="707" y="1686"/>
                    <a:pt x="707" y="1683"/>
                  </a:cubicBezTo>
                  <a:cubicBezTo>
                    <a:pt x="708" y="1685"/>
                    <a:pt x="709" y="1687"/>
                    <a:pt x="710" y="1688"/>
                  </a:cubicBezTo>
                  <a:cubicBezTo>
                    <a:pt x="712" y="1690"/>
                    <a:pt x="713" y="1692"/>
                    <a:pt x="715" y="1693"/>
                  </a:cubicBezTo>
                  <a:cubicBezTo>
                    <a:pt x="711" y="1699"/>
                    <a:pt x="713" y="1706"/>
                    <a:pt x="714" y="1710"/>
                  </a:cubicBezTo>
                  <a:cubicBezTo>
                    <a:pt x="709" y="1710"/>
                    <a:pt x="699" y="1710"/>
                    <a:pt x="695" y="1719"/>
                  </a:cubicBezTo>
                  <a:cubicBezTo>
                    <a:pt x="690" y="1728"/>
                    <a:pt x="696" y="1738"/>
                    <a:pt x="699" y="1743"/>
                  </a:cubicBezTo>
                  <a:cubicBezTo>
                    <a:pt x="699" y="1743"/>
                    <a:pt x="698" y="1743"/>
                    <a:pt x="697" y="1744"/>
                  </a:cubicBezTo>
                  <a:cubicBezTo>
                    <a:pt x="697" y="1743"/>
                    <a:pt x="697" y="1742"/>
                    <a:pt x="697" y="1741"/>
                  </a:cubicBezTo>
                  <a:cubicBezTo>
                    <a:pt x="695" y="1735"/>
                    <a:pt x="692" y="1729"/>
                    <a:pt x="688" y="1724"/>
                  </a:cubicBezTo>
                  <a:cubicBezTo>
                    <a:pt x="686" y="1723"/>
                    <a:pt x="684" y="1721"/>
                    <a:pt x="682" y="1720"/>
                  </a:cubicBezTo>
                  <a:cubicBezTo>
                    <a:pt x="676" y="1716"/>
                    <a:pt x="668" y="1716"/>
                    <a:pt x="662" y="1718"/>
                  </a:cubicBezTo>
                  <a:cubicBezTo>
                    <a:pt x="665" y="1712"/>
                    <a:pt x="668" y="1705"/>
                    <a:pt x="671" y="1698"/>
                  </a:cubicBezTo>
                  <a:cubicBezTo>
                    <a:pt x="671" y="1698"/>
                    <a:pt x="671" y="1698"/>
                    <a:pt x="672" y="1698"/>
                  </a:cubicBezTo>
                  <a:close/>
                  <a:moveTo>
                    <a:pt x="715" y="1714"/>
                  </a:moveTo>
                  <a:cubicBezTo>
                    <a:pt x="709" y="1722"/>
                    <a:pt x="705" y="1731"/>
                    <a:pt x="702" y="1740"/>
                  </a:cubicBezTo>
                  <a:cubicBezTo>
                    <a:pt x="699" y="1736"/>
                    <a:pt x="695" y="1728"/>
                    <a:pt x="698" y="1721"/>
                  </a:cubicBezTo>
                  <a:cubicBezTo>
                    <a:pt x="702" y="1714"/>
                    <a:pt x="710" y="1714"/>
                    <a:pt x="715" y="1714"/>
                  </a:cubicBezTo>
                  <a:close/>
                  <a:moveTo>
                    <a:pt x="697" y="1748"/>
                  </a:moveTo>
                  <a:cubicBezTo>
                    <a:pt x="698" y="1747"/>
                    <a:pt x="699" y="1747"/>
                    <a:pt x="700" y="1747"/>
                  </a:cubicBezTo>
                  <a:cubicBezTo>
                    <a:pt x="698" y="1756"/>
                    <a:pt x="697" y="1765"/>
                    <a:pt x="696" y="1776"/>
                  </a:cubicBezTo>
                  <a:cubicBezTo>
                    <a:pt x="695" y="1774"/>
                    <a:pt x="692" y="1772"/>
                    <a:pt x="690" y="1770"/>
                  </a:cubicBezTo>
                  <a:cubicBezTo>
                    <a:pt x="695" y="1763"/>
                    <a:pt x="697" y="1755"/>
                    <a:pt x="697" y="1748"/>
                  </a:cubicBezTo>
                  <a:close/>
                  <a:moveTo>
                    <a:pt x="696" y="1788"/>
                  </a:moveTo>
                  <a:cubicBezTo>
                    <a:pt x="697" y="1795"/>
                    <a:pt x="697" y="1802"/>
                    <a:pt x="698" y="1809"/>
                  </a:cubicBezTo>
                  <a:cubicBezTo>
                    <a:pt x="694" y="1808"/>
                    <a:pt x="686" y="1805"/>
                    <a:pt x="685" y="1797"/>
                  </a:cubicBezTo>
                  <a:cubicBezTo>
                    <a:pt x="685" y="1788"/>
                    <a:pt x="692" y="1784"/>
                    <a:pt x="696" y="1782"/>
                  </a:cubicBezTo>
                  <a:cubicBezTo>
                    <a:pt x="696" y="1784"/>
                    <a:pt x="696" y="1786"/>
                    <a:pt x="696" y="1788"/>
                  </a:cubicBezTo>
                  <a:close/>
                  <a:moveTo>
                    <a:pt x="699" y="1815"/>
                  </a:moveTo>
                  <a:cubicBezTo>
                    <a:pt x="701" y="1824"/>
                    <a:pt x="703" y="1833"/>
                    <a:pt x="706" y="1841"/>
                  </a:cubicBezTo>
                  <a:cubicBezTo>
                    <a:pt x="702" y="1841"/>
                    <a:pt x="693" y="1839"/>
                    <a:pt x="691" y="1832"/>
                  </a:cubicBezTo>
                  <a:cubicBezTo>
                    <a:pt x="690" y="1825"/>
                    <a:pt x="696" y="1818"/>
                    <a:pt x="699" y="1815"/>
                  </a:cubicBezTo>
                  <a:close/>
                  <a:moveTo>
                    <a:pt x="721" y="1875"/>
                  </a:moveTo>
                  <a:cubicBezTo>
                    <a:pt x="726" y="1883"/>
                    <a:pt x="730" y="1890"/>
                    <a:pt x="736" y="1895"/>
                  </a:cubicBezTo>
                  <a:cubicBezTo>
                    <a:pt x="731" y="1896"/>
                    <a:pt x="724" y="1897"/>
                    <a:pt x="720" y="1892"/>
                  </a:cubicBezTo>
                  <a:cubicBezTo>
                    <a:pt x="715" y="1886"/>
                    <a:pt x="719" y="1879"/>
                    <a:pt x="721" y="1875"/>
                  </a:cubicBezTo>
                  <a:close/>
                  <a:moveTo>
                    <a:pt x="703" y="1863"/>
                  </a:moveTo>
                  <a:cubicBezTo>
                    <a:pt x="700" y="1856"/>
                    <a:pt x="705" y="1849"/>
                    <a:pt x="708" y="1846"/>
                  </a:cubicBezTo>
                  <a:cubicBezTo>
                    <a:pt x="711" y="1855"/>
                    <a:pt x="714" y="1863"/>
                    <a:pt x="718" y="1870"/>
                  </a:cubicBezTo>
                  <a:cubicBezTo>
                    <a:pt x="714" y="1870"/>
                    <a:pt x="706" y="1870"/>
                    <a:pt x="703" y="1863"/>
                  </a:cubicBezTo>
                  <a:close/>
                  <a:moveTo>
                    <a:pt x="925" y="1814"/>
                  </a:moveTo>
                  <a:cubicBezTo>
                    <a:pt x="928" y="1805"/>
                    <a:pt x="921" y="1798"/>
                    <a:pt x="917" y="1794"/>
                  </a:cubicBezTo>
                  <a:cubicBezTo>
                    <a:pt x="921" y="1793"/>
                    <a:pt x="927" y="1789"/>
                    <a:pt x="929" y="1781"/>
                  </a:cubicBezTo>
                  <a:cubicBezTo>
                    <a:pt x="931" y="1782"/>
                    <a:pt x="933" y="1782"/>
                    <a:pt x="935" y="1781"/>
                  </a:cubicBezTo>
                  <a:cubicBezTo>
                    <a:pt x="937" y="1781"/>
                    <a:pt x="939" y="1781"/>
                    <a:pt x="941" y="1780"/>
                  </a:cubicBezTo>
                  <a:cubicBezTo>
                    <a:pt x="939" y="1782"/>
                    <a:pt x="938" y="1785"/>
                    <a:pt x="937" y="1788"/>
                  </a:cubicBezTo>
                  <a:cubicBezTo>
                    <a:pt x="936" y="1797"/>
                    <a:pt x="940" y="1810"/>
                    <a:pt x="956" y="1816"/>
                  </a:cubicBezTo>
                  <a:cubicBezTo>
                    <a:pt x="956" y="1816"/>
                    <a:pt x="956" y="1816"/>
                    <a:pt x="957" y="1816"/>
                  </a:cubicBezTo>
                  <a:cubicBezTo>
                    <a:pt x="953" y="1823"/>
                    <a:pt x="950" y="1830"/>
                    <a:pt x="948" y="1837"/>
                  </a:cubicBezTo>
                  <a:cubicBezTo>
                    <a:pt x="946" y="1831"/>
                    <a:pt x="940" y="1826"/>
                    <a:pt x="933" y="1824"/>
                  </a:cubicBezTo>
                  <a:cubicBezTo>
                    <a:pt x="930" y="1823"/>
                    <a:pt x="928" y="1823"/>
                    <a:pt x="926" y="1823"/>
                  </a:cubicBezTo>
                  <a:cubicBezTo>
                    <a:pt x="919" y="1823"/>
                    <a:pt x="913" y="1825"/>
                    <a:pt x="907" y="1829"/>
                  </a:cubicBezTo>
                  <a:cubicBezTo>
                    <a:pt x="907" y="1829"/>
                    <a:pt x="906" y="1830"/>
                    <a:pt x="906" y="1830"/>
                  </a:cubicBezTo>
                  <a:cubicBezTo>
                    <a:pt x="905" y="1829"/>
                    <a:pt x="905" y="1828"/>
                    <a:pt x="904" y="1828"/>
                  </a:cubicBezTo>
                  <a:cubicBezTo>
                    <a:pt x="910" y="1827"/>
                    <a:pt x="921" y="1824"/>
                    <a:pt x="925" y="1814"/>
                  </a:cubicBezTo>
                  <a:close/>
                  <a:moveTo>
                    <a:pt x="941" y="1789"/>
                  </a:moveTo>
                  <a:cubicBezTo>
                    <a:pt x="943" y="1782"/>
                    <a:pt x="948" y="1776"/>
                    <a:pt x="957" y="1776"/>
                  </a:cubicBezTo>
                  <a:cubicBezTo>
                    <a:pt x="957" y="1776"/>
                    <a:pt x="957" y="1776"/>
                    <a:pt x="957" y="1776"/>
                  </a:cubicBezTo>
                  <a:cubicBezTo>
                    <a:pt x="964" y="1776"/>
                    <a:pt x="969" y="1780"/>
                    <a:pt x="971" y="1786"/>
                  </a:cubicBezTo>
                  <a:cubicBezTo>
                    <a:pt x="972" y="1790"/>
                    <a:pt x="971" y="1797"/>
                    <a:pt x="963" y="1801"/>
                  </a:cubicBezTo>
                  <a:cubicBezTo>
                    <a:pt x="963" y="1802"/>
                    <a:pt x="962" y="1803"/>
                    <a:pt x="963" y="1803"/>
                  </a:cubicBezTo>
                  <a:cubicBezTo>
                    <a:pt x="963" y="1804"/>
                    <a:pt x="964" y="1805"/>
                    <a:pt x="964" y="1805"/>
                  </a:cubicBezTo>
                  <a:cubicBezTo>
                    <a:pt x="973" y="1805"/>
                    <a:pt x="981" y="1798"/>
                    <a:pt x="982" y="1788"/>
                  </a:cubicBezTo>
                  <a:cubicBezTo>
                    <a:pt x="984" y="1777"/>
                    <a:pt x="978" y="1763"/>
                    <a:pt x="970" y="1747"/>
                  </a:cubicBezTo>
                  <a:cubicBezTo>
                    <a:pt x="957" y="1716"/>
                    <a:pt x="940" y="1677"/>
                    <a:pt x="964" y="1633"/>
                  </a:cubicBezTo>
                  <a:cubicBezTo>
                    <a:pt x="965" y="1633"/>
                    <a:pt x="965" y="1633"/>
                    <a:pt x="966" y="1633"/>
                  </a:cubicBezTo>
                  <a:cubicBezTo>
                    <a:pt x="967" y="1633"/>
                    <a:pt x="969" y="1633"/>
                    <a:pt x="970" y="1632"/>
                  </a:cubicBezTo>
                  <a:cubicBezTo>
                    <a:pt x="948" y="1677"/>
                    <a:pt x="964" y="1714"/>
                    <a:pt x="976" y="1744"/>
                  </a:cubicBezTo>
                  <a:cubicBezTo>
                    <a:pt x="987" y="1770"/>
                    <a:pt x="996" y="1790"/>
                    <a:pt x="976" y="1806"/>
                  </a:cubicBezTo>
                  <a:cubicBezTo>
                    <a:pt x="975" y="1806"/>
                    <a:pt x="975" y="1807"/>
                    <a:pt x="975" y="1808"/>
                  </a:cubicBezTo>
                  <a:cubicBezTo>
                    <a:pt x="976" y="1809"/>
                    <a:pt x="977" y="1809"/>
                    <a:pt x="977" y="1809"/>
                  </a:cubicBezTo>
                  <a:cubicBezTo>
                    <a:pt x="1003" y="1803"/>
                    <a:pt x="1022" y="1786"/>
                    <a:pt x="1033" y="1758"/>
                  </a:cubicBezTo>
                  <a:cubicBezTo>
                    <a:pt x="1049" y="1718"/>
                    <a:pt x="1046" y="1665"/>
                    <a:pt x="1026" y="1629"/>
                  </a:cubicBezTo>
                  <a:cubicBezTo>
                    <a:pt x="1028" y="1630"/>
                    <a:pt x="1030" y="1631"/>
                    <a:pt x="1031" y="1632"/>
                  </a:cubicBezTo>
                  <a:cubicBezTo>
                    <a:pt x="1064" y="1686"/>
                    <a:pt x="1049" y="1760"/>
                    <a:pt x="1015" y="1795"/>
                  </a:cubicBezTo>
                  <a:cubicBezTo>
                    <a:pt x="998" y="1812"/>
                    <a:pt x="975" y="1819"/>
                    <a:pt x="957" y="1812"/>
                  </a:cubicBezTo>
                  <a:cubicBezTo>
                    <a:pt x="943" y="1807"/>
                    <a:pt x="940" y="1796"/>
                    <a:pt x="941" y="1789"/>
                  </a:cubicBezTo>
                  <a:close/>
                  <a:moveTo>
                    <a:pt x="976" y="1818"/>
                  </a:moveTo>
                  <a:cubicBezTo>
                    <a:pt x="978" y="1818"/>
                    <a:pt x="980" y="1818"/>
                    <a:pt x="982" y="1817"/>
                  </a:cubicBezTo>
                  <a:cubicBezTo>
                    <a:pt x="977" y="1844"/>
                    <a:pt x="987" y="1858"/>
                    <a:pt x="993" y="1863"/>
                  </a:cubicBezTo>
                  <a:cubicBezTo>
                    <a:pt x="1002" y="1870"/>
                    <a:pt x="1012" y="1873"/>
                    <a:pt x="1022" y="1870"/>
                  </a:cubicBezTo>
                  <a:cubicBezTo>
                    <a:pt x="1024" y="1881"/>
                    <a:pt x="1032" y="1887"/>
                    <a:pt x="1040" y="1890"/>
                  </a:cubicBezTo>
                  <a:cubicBezTo>
                    <a:pt x="1049" y="1893"/>
                    <a:pt x="1058" y="1891"/>
                    <a:pt x="1065" y="1885"/>
                  </a:cubicBezTo>
                  <a:cubicBezTo>
                    <a:pt x="1070" y="1897"/>
                    <a:pt x="1081" y="1901"/>
                    <a:pt x="1090" y="1901"/>
                  </a:cubicBezTo>
                  <a:cubicBezTo>
                    <a:pt x="1090" y="1901"/>
                    <a:pt x="1090" y="1901"/>
                    <a:pt x="1090" y="1901"/>
                  </a:cubicBezTo>
                  <a:cubicBezTo>
                    <a:pt x="1090" y="1901"/>
                    <a:pt x="1090" y="1901"/>
                    <a:pt x="1090" y="1901"/>
                  </a:cubicBezTo>
                  <a:cubicBezTo>
                    <a:pt x="1099" y="1901"/>
                    <a:pt x="1111" y="1897"/>
                    <a:pt x="1115" y="1885"/>
                  </a:cubicBezTo>
                  <a:cubicBezTo>
                    <a:pt x="1122" y="1891"/>
                    <a:pt x="1131" y="1893"/>
                    <a:pt x="1140" y="1890"/>
                  </a:cubicBezTo>
                  <a:cubicBezTo>
                    <a:pt x="1148" y="1887"/>
                    <a:pt x="1156" y="1881"/>
                    <a:pt x="1158" y="1870"/>
                  </a:cubicBezTo>
                  <a:cubicBezTo>
                    <a:pt x="1168" y="1873"/>
                    <a:pt x="1179" y="1870"/>
                    <a:pt x="1187" y="1863"/>
                  </a:cubicBezTo>
                  <a:cubicBezTo>
                    <a:pt x="1193" y="1858"/>
                    <a:pt x="1203" y="1844"/>
                    <a:pt x="1198" y="1817"/>
                  </a:cubicBezTo>
                  <a:cubicBezTo>
                    <a:pt x="1200" y="1818"/>
                    <a:pt x="1202" y="1818"/>
                    <a:pt x="1204" y="1818"/>
                  </a:cubicBezTo>
                  <a:cubicBezTo>
                    <a:pt x="1210" y="1838"/>
                    <a:pt x="1208" y="1856"/>
                    <a:pt x="1198" y="1868"/>
                  </a:cubicBezTo>
                  <a:cubicBezTo>
                    <a:pt x="1191" y="1877"/>
                    <a:pt x="1179" y="1883"/>
                    <a:pt x="1167" y="1882"/>
                  </a:cubicBezTo>
                  <a:cubicBezTo>
                    <a:pt x="1166" y="1882"/>
                    <a:pt x="1165" y="1883"/>
                    <a:pt x="1165" y="1884"/>
                  </a:cubicBezTo>
                  <a:cubicBezTo>
                    <a:pt x="1164" y="1892"/>
                    <a:pt x="1159" y="1900"/>
                    <a:pt x="1150" y="1904"/>
                  </a:cubicBezTo>
                  <a:cubicBezTo>
                    <a:pt x="1141" y="1909"/>
                    <a:pt x="1129" y="1910"/>
                    <a:pt x="1120" y="1905"/>
                  </a:cubicBezTo>
                  <a:cubicBezTo>
                    <a:pt x="1119" y="1904"/>
                    <a:pt x="1118" y="1905"/>
                    <a:pt x="1117" y="1906"/>
                  </a:cubicBezTo>
                  <a:cubicBezTo>
                    <a:pt x="1112" y="1916"/>
                    <a:pt x="1102" y="1921"/>
                    <a:pt x="1090" y="1921"/>
                  </a:cubicBezTo>
                  <a:cubicBezTo>
                    <a:pt x="1078" y="1921"/>
                    <a:pt x="1068" y="1916"/>
                    <a:pt x="1063" y="1906"/>
                  </a:cubicBezTo>
                  <a:cubicBezTo>
                    <a:pt x="1062" y="1905"/>
                    <a:pt x="1061" y="1904"/>
                    <a:pt x="1060" y="1905"/>
                  </a:cubicBezTo>
                  <a:cubicBezTo>
                    <a:pt x="1051" y="1910"/>
                    <a:pt x="1040" y="1909"/>
                    <a:pt x="1030" y="1904"/>
                  </a:cubicBezTo>
                  <a:cubicBezTo>
                    <a:pt x="1021" y="1900"/>
                    <a:pt x="1016" y="1892"/>
                    <a:pt x="1015" y="1884"/>
                  </a:cubicBezTo>
                  <a:cubicBezTo>
                    <a:pt x="1015" y="1883"/>
                    <a:pt x="1014" y="1882"/>
                    <a:pt x="1013" y="1882"/>
                  </a:cubicBezTo>
                  <a:cubicBezTo>
                    <a:pt x="1001" y="1883"/>
                    <a:pt x="989" y="1877"/>
                    <a:pt x="982" y="1868"/>
                  </a:cubicBezTo>
                  <a:cubicBezTo>
                    <a:pt x="972" y="1856"/>
                    <a:pt x="970" y="1838"/>
                    <a:pt x="976" y="1818"/>
                  </a:cubicBezTo>
                  <a:close/>
                  <a:moveTo>
                    <a:pt x="1165" y="1795"/>
                  </a:moveTo>
                  <a:cubicBezTo>
                    <a:pt x="1131" y="1760"/>
                    <a:pt x="1116" y="1686"/>
                    <a:pt x="1149" y="1632"/>
                  </a:cubicBezTo>
                  <a:cubicBezTo>
                    <a:pt x="1150" y="1631"/>
                    <a:pt x="1152" y="1630"/>
                    <a:pt x="1154" y="1629"/>
                  </a:cubicBezTo>
                  <a:cubicBezTo>
                    <a:pt x="1134" y="1665"/>
                    <a:pt x="1131" y="1718"/>
                    <a:pt x="1147" y="1758"/>
                  </a:cubicBezTo>
                  <a:cubicBezTo>
                    <a:pt x="1158" y="1786"/>
                    <a:pt x="1177" y="1803"/>
                    <a:pt x="1203" y="1809"/>
                  </a:cubicBezTo>
                  <a:cubicBezTo>
                    <a:pt x="1203" y="1809"/>
                    <a:pt x="1204" y="1809"/>
                    <a:pt x="1205" y="1808"/>
                  </a:cubicBezTo>
                  <a:cubicBezTo>
                    <a:pt x="1205" y="1807"/>
                    <a:pt x="1205" y="1806"/>
                    <a:pt x="1204" y="1806"/>
                  </a:cubicBezTo>
                  <a:cubicBezTo>
                    <a:pt x="1184" y="1790"/>
                    <a:pt x="1193" y="1770"/>
                    <a:pt x="1204" y="1744"/>
                  </a:cubicBezTo>
                  <a:cubicBezTo>
                    <a:pt x="1216" y="1714"/>
                    <a:pt x="1232" y="1677"/>
                    <a:pt x="1210" y="1632"/>
                  </a:cubicBezTo>
                  <a:cubicBezTo>
                    <a:pt x="1211" y="1633"/>
                    <a:pt x="1213" y="1633"/>
                    <a:pt x="1214" y="1633"/>
                  </a:cubicBezTo>
                  <a:cubicBezTo>
                    <a:pt x="1215" y="1633"/>
                    <a:pt x="1215" y="1633"/>
                    <a:pt x="1216" y="1633"/>
                  </a:cubicBezTo>
                  <a:cubicBezTo>
                    <a:pt x="1240" y="1677"/>
                    <a:pt x="1223" y="1716"/>
                    <a:pt x="1210" y="1747"/>
                  </a:cubicBezTo>
                  <a:cubicBezTo>
                    <a:pt x="1203" y="1763"/>
                    <a:pt x="1196" y="1777"/>
                    <a:pt x="1198" y="1788"/>
                  </a:cubicBezTo>
                  <a:cubicBezTo>
                    <a:pt x="1199" y="1798"/>
                    <a:pt x="1207" y="1805"/>
                    <a:pt x="1216" y="1805"/>
                  </a:cubicBezTo>
                  <a:cubicBezTo>
                    <a:pt x="1216" y="1805"/>
                    <a:pt x="1217" y="1804"/>
                    <a:pt x="1217" y="1803"/>
                  </a:cubicBezTo>
                  <a:cubicBezTo>
                    <a:pt x="1218" y="1803"/>
                    <a:pt x="1217" y="1802"/>
                    <a:pt x="1217" y="1801"/>
                  </a:cubicBezTo>
                  <a:cubicBezTo>
                    <a:pt x="1209" y="1797"/>
                    <a:pt x="1208" y="1790"/>
                    <a:pt x="1209" y="1786"/>
                  </a:cubicBezTo>
                  <a:cubicBezTo>
                    <a:pt x="1211" y="1780"/>
                    <a:pt x="1216" y="1776"/>
                    <a:pt x="1223" y="1776"/>
                  </a:cubicBezTo>
                  <a:cubicBezTo>
                    <a:pt x="1223" y="1776"/>
                    <a:pt x="1223" y="1776"/>
                    <a:pt x="1223" y="1776"/>
                  </a:cubicBezTo>
                  <a:cubicBezTo>
                    <a:pt x="1232" y="1776"/>
                    <a:pt x="1238" y="1782"/>
                    <a:pt x="1239" y="1789"/>
                  </a:cubicBezTo>
                  <a:cubicBezTo>
                    <a:pt x="1240" y="1796"/>
                    <a:pt x="1237" y="1807"/>
                    <a:pt x="1223" y="1812"/>
                  </a:cubicBezTo>
                  <a:cubicBezTo>
                    <a:pt x="1205" y="1819"/>
                    <a:pt x="1182" y="1812"/>
                    <a:pt x="1165" y="1795"/>
                  </a:cubicBezTo>
                  <a:close/>
                  <a:moveTo>
                    <a:pt x="1224" y="1816"/>
                  </a:moveTo>
                  <a:cubicBezTo>
                    <a:pt x="1241" y="1810"/>
                    <a:pt x="1244" y="1797"/>
                    <a:pt x="1243" y="1788"/>
                  </a:cubicBezTo>
                  <a:cubicBezTo>
                    <a:pt x="1242" y="1785"/>
                    <a:pt x="1241" y="1782"/>
                    <a:pt x="1239" y="1780"/>
                  </a:cubicBezTo>
                  <a:cubicBezTo>
                    <a:pt x="1241" y="1781"/>
                    <a:pt x="1243" y="1781"/>
                    <a:pt x="1245" y="1781"/>
                  </a:cubicBezTo>
                  <a:cubicBezTo>
                    <a:pt x="1247" y="1782"/>
                    <a:pt x="1249" y="1782"/>
                    <a:pt x="1251" y="1781"/>
                  </a:cubicBezTo>
                  <a:cubicBezTo>
                    <a:pt x="1253" y="1789"/>
                    <a:pt x="1259" y="1793"/>
                    <a:pt x="1263" y="1794"/>
                  </a:cubicBezTo>
                  <a:cubicBezTo>
                    <a:pt x="1259" y="1798"/>
                    <a:pt x="1252" y="1805"/>
                    <a:pt x="1255" y="1814"/>
                  </a:cubicBezTo>
                  <a:cubicBezTo>
                    <a:pt x="1259" y="1824"/>
                    <a:pt x="1270" y="1827"/>
                    <a:pt x="1276" y="1828"/>
                  </a:cubicBezTo>
                  <a:cubicBezTo>
                    <a:pt x="1275" y="1828"/>
                    <a:pt x="1275" y="1829"/>
                    <a:pt x="1274" y="1830"/>
                  </a:cubicBezTo>
                  <a:cubicBezTo>
                    <a:pt x="1274" y="1830"/>
                    <a:pt x="1273" y="1829"/>
                    <a:pt x="1273" y="1829"/>
                  </a:cubicBezTo>
                  <a:cubicBezTo>
                    <a:pt x="1267" y="1825"/>
                    <a:pt x="1261" y="1823"/>
                    <a:pt x="1255" y="1823"/>
                  </a:cubicBezTo>
                  <a:cubicBezTo>
                    <a:pt x="1252" y="1823"/>
                    <a:pt x="1250" y="1823"/>
                    <a:pt x="1247" y="1824"/>
                  </a:cubicBezTo>
                  <a:cubicBezTo>
                    <a:pt x="1240" y="1826"/>
                    <a:pt x="1234" y="1831"/>
                    <a:pt x="1232" y="1837"/>
                  </a:cubicBezTo>
                  <a:cubicBezTo>
                    <a:pt x="1230" y="1830"/>
                    <a:pt x="1227" y="1823"/>
                    <a:pt x="1223" y="1816"/>
                  </a:cubicBezTo>
                  <a:cubicBezTo>
                    <a:pt x="1224" y="1816"/>
                    <a:pt x="1224" y="1816"/>
                    <a:pt x="1224" y="1816"/>
                  </a:cubicBezTo>
                  <a:close/>
                  <a:moveTo>
                    <a:pt x="1465" y="1714"/>
                  </a:moveTo>
                  <a:cubicBezTo>
                    <a:pt x="1470" y="1714"/>
                    <a:pt x="1478" y="1714"/>
                    <a:pt x="1482" y="1721"/>
                  </a:cubicBezTo>
                  <a:cubicBezTo>
                    <a:pt x="1485" y="1728"/>
                    <a:pt x="1481" y="1736"/>
                    <a:pt x="1478" y="1740"/>
                  </a:cubicBezTo>
                  <a:cubicBezTo>
                    <a:pt x="1475" y="1731"/>
                    <a:pt x="1471" y="1722"/>
                    <a:pt x="1465" y="1714"/>
                  </a:cubicBezTo>
                  <a:close/>
                  <a:moveTo>
                    <a:pt x="1459" y="1875"/>
                  </a:moveTo>
                  <a:cubicBezTo>
                    <a:pt x="1461" y="1879"/>
                    <a:pt x="1465" y="1886"/>
                    <a:pt x="1460" y="1892"/>
                  </a:cubicBezTo>
                  <a:cubicBezTo>
                    <a:pt x="1456" y="1897"/>
                    <a:pt x="1449" y="1896"/>
                    <a:pt x="1445" y="1895"/>
                  </a:cubicBezTo>
                  <a:cubicBezTo>
                    <a:pt x="1450" y="1890"/>
                    <a:pt x="1454" y="1883"/>
                    <a:pt x="1459" y="1875"/>
                  </a:cubicBezTo>
                  <a:close/>
                  <a:moveTo>
                    <a:pt x="1462" y="1870"/>
                  </a:moveTo>
                  <a:cubicBezTo>
                    <a:pt x="1466" y="1863"/>
                    <a:pt x="1469" y="1855"/>
                    <a:pt x="1472" y="1846"/>
                  </a:cubicBezTo>
                  <a:cubicBezTo>
                    <a:pt x="1475" y="1849"/>
                    <a:pt x="1480" y="1856"/>
                    <a:pt x="1477" y="1863"/>
                  </a:cubicBezTo>
                  <a:cubicBezTo>
                    <a:pt x="1474" y="1870"/>
                    <a:pt x="1466" y="1870"/>
                    <a:pt x="1462" y="1870"/>
                  </a:cubicBezTo>
                  <a:close/>
                  <a:moveTo>
                    <a:pt x="1481" y="1815"/>
                  </a:moveTo>
                  <a:cubicBezTo>
                    <a:pt x="1484" y="1818"/>
                    <a:pt x="1490" y="1825"/>
                    <a:pt x="1489" y="1832"/>
                  </a:cubicBezTo>
                  <a:cubicBezTo>
                    <a:pt x="1487" y="1839"/>
                    <a:pt x="1478" y="1841"/>
                    <a:pt x="1474" y="1841"/>
                  </a:cubicBezTo>
                  <a:cubicBezTo>
                    <a:pt x="1477" y="1833"/>
                    <a:pt x="1479" y="1824"/>
                    <a:pt x="1481" y="1815"/>
                  </a:cubicBezTo>
                  <a:close/>
                  <a:moveTo>
                    <a:pt x="1482" y="1809"/>
                  </a:moveTo>
                  <a:cubicBezTo>
                    <a:pt x="1483" y="1802"/>
                    <a:pt x="1483" y="1795"/>
                    <a:pt x="1484" y="1788"/>
                  </a:cubicBezTo>
                  <a:cubicBezTo>
                    <a:pt x="1484" y="1786"/>
                    <a:pt x="1484" y="1784"/>
                    <a:pt x="1484" y="1782"/>
                  </a:cubicBezTo>
                  <a:cubicBezTo>
                    <a:pt x="1488" y="1784"/>
                    <a:pt x="1495" y="1788"/>
                    <a:pt x="1495" y="1797"/>
                  </a:cubicBezTo>
                  <a:cubicBezTo>
                    <a:pt x="1494" y="1805"/>
                    <a:pt x="1486" y="1808"/>
                    <a:pt x="1482" y="1809"/>
                  </a:cubicBezTo>
                  <a:close/>
                  <a:moveTo>
                    <a:pt x="1484" y="1776"/>
                  </a:moveTo>
                  <a:cubicBezTo>
                    <a:pt x="1483" y="1765"/>
                    <a:pt x="1482" y="1756"/>
                    <a:pt x="1480" y="1747"/>
                  </a:cubicBezTo>
                  <a:cubicBezTo>
                    <a:pt x="1481" y="1747"/>
                    <a:pt x="1482" y="1747"/>
                    <a:pt x="1483" y="1748"/>
                  </a:cubicBezTo>
                  <a:cubicBezTo>
                    <a:pt x="1483" y="1755"/>
                    <a:pt x="1485" y="1763"/>
                    <a:pt x="1490" y="1770"/>
                  </a:cubicBezTo>
                  <a:cubicBezTo>
                    <a:pt x="1488" y="1772"/>
                    <a:pt x="1485" y="1774"/>
                    <a:pt x="1484" y="1776"/>
                  </a:cubicBezTo>
                  <a:close/>
                  <a:moveTo>
                    <a:pt x="1483" y="1744"/>
                  </a:moveTo>
                  <a:cubicBezTo>
                    <a:pt x="1482" y="1743"/>
                    <a:pt x="1481" y="1743"/>
                    <a:pt x="1481" y="1743"/>
                  </a:cubicBezTo>
                  <a:cubicBezTo>
                    <a:pt x="1484" y="1738"/>
                    <a:pt x="1490" y="1728"/>
                    <a:pt x="1485" y="1719"/>
                  </a:cubicBezTo>
                  <a:cubicBezTo>
                    <a:pt x="1481" y="1710"/>
                    <a:pt x="1471" y="1710"/>
                    <a:pt x="1466" y="1710"/>
                  </a:cubicBezTo>
                  <a:cubicBezTo>
                    <a:pt x="1467" y="1706"/>
                    <a:pt x="1469" y="1699"/>
                    <a:pt x="1465" y="1693"/>
                  </a:cubicBezTo>
                  <a:cubicBezTo>
                    <a:pt x="1467" y="1692"/>
                    <a:pt x="1468" y="1690"/>
                    <a:pt x="1470" y="1688"/>
                  </a:cubicBezTo>
                  <a:cubicBezTo>
                    <a:pt x="1471" y="1687"/>
                    <a:pt x="1472" y="1685"/>
                    <a:pt x="1473" y="1683"/>
                  </a:cubicBezTo>
                  <a:cubicBezTo>
                    <a:pt x="1473" y="1686"/>
                    <a:pt x="1474" y="1689"/>
                    <a:pt x="1476" y="1692"/>
                  </a:cubicBezTo>
                  <a:cubicBezTo>
                    <a:pt x="1481" y="1699"/>
                    <a:pt x="1493" y="1705"/>
                    <a:pt x="1508" y="1698"/>
                  </a:cubicBezTo>
                  <a:cubicBezTo>
                    <a:pt x="1509" y="1698"/>
                    <a:pt x="1509" y="1698"/>
                    <a:pt x="1509" y="1698"/>
                  </a:cubicBezTo>
                  <a:cubicBezTo>
                    <a:pt x="1512" y="1705"/>
                    <a:pt x="1515" y="1712"/>
                    <a:pt x="1518" y="1718"/>
                  </a:cubicBezTo>
                  <a:cubicBezTo>
                    <a:pt x="1512" y="1716"/>
                    <a:pt x="1504" y="1716"/>
                    <a:pt x="1498" y="1720"/>
                  </a:cubicBezTo>
                  <a:cubicBezTo>
                    <a:pt x="1496" y="1721"/>
                    <a:pt x="1494" y="1723"/>
                    <a:pt x="1492" y="1724"/>
                  </a:cubicBezTo>
                  <a:cubicBezTo>
                    <a:pt x="1488" y="1729"/>
                    <a:pt x="1485" y="1735"/>
                    <a:pt x="1483" y="1741"/>
                  </a:cubicBezTo>
                  <a:cubicBezTo>
                    <a:pt x="1483" y="1742"/>
                    <a:pt x="1483" y="1743"/>
                    <a:pt x="1483" y="1744"/>
                  </a:cubicBezTo>
                  <a:close/>
                  <a:moveTo>
                    <a:pt x="1507" y="1695"/>
                  </a:moveTo>
                  <a:cubicBezTo>
                    <a:pt x="1493" y="1701"/>
                    <a:pt x="1484" y="1696"/>
                    <a:pt x="1479" y="1689"/>
                  </a:cubicBezTo>
                  <a:cubicBezTo>
                    <a:pt x="1475" y="1684"/>
                    <a:pt x="1475" y="1676"/>
                    <a:pt x="1481" y="1669"/>
                  </a:cubicBezTo>
                  <a:cubicBezTo>
                    <a:pt x="1481" y="1669"/>
                    <a:pt x="1481" y="1669"/>
                    <a:pt x="1481" y="1669"/>
                  </a:cubicBezTo>
                  <a:cubicBezTo>
                    <a:pt x="1486" y="1664"/>
                    <a:pt x="1493" y="1663"/>
                    <a:pt x="1498" y="1666"/>
                  </a:cubicBezTo>
                  <a:cubicBezTo>
                    <a:pt x="1502" y="1668"/>
                    <a:pt x="1506" y="1674"/>
                    <a:pt x="1504" y="1682"/>
                  </a:cubicBezTo>
                  <a:cubicBezTo>
                    <a:pt x="1503" y="1683"/>
                    <a:pt x="1504" y="1684"/>
                    <a:pt x="1505" y="1684"/>
                  </a:cubicBezTo>
                  <a:cubicBezTo>
                    <a:pt x="1505" y="1685"/>
                    <a:pt x="1506" y="1685"/>
                    <a:pt x="1507" y="1684"/>
                  </a:cubicBezTo>
                  <a:cubicBezTo>
                    <a:pt x="1514" y="1678"/>
                    <a:pt x="1514" y="1668"/>
                    <a:pt x="1508" y="1660"/>
                  </a:cubicBezTo>
                  <a:cubicBezTo>
                    <a:pt x="1501" y="1651"/>
                    <a:pt x="1487" y="1645"/>
                    <a:pt x="1470" y="1639"/>
                  </a:cubicBezTo>
                  <a:cubicBezTo>
                    <a:pt x="1439" y="1627"/>
                    <a:pt x="1399" y="1611"/>
                    <a:pt x="1385" y="1563"/>
                  </a:cubicBezTo>
                  <a:cubicBezTo>
                    <a:pt x="1386" y="1562"/>
                    <a:pt x="1386" y="1562"/>
                    <a:pt x="1387" y="1561"/>
                  </a:cubicBezTo>
                  <a:cubicBezTo>
                    <a:pt x="1387" y="1560"/>
                    <a:pt x="1388" y="1559"/>
                    <a:pt x="1389" y="1558"/>
                  </a:cubicBezTo>
                  <a:cubicBezTo>
                    <a:pt x="1405" y="1605"/>
                    <a:pt x="1442" y="1620"/>
                    <a:pt x="1472" y="1633"/>
                  </a:cubicBezTo>
                  <a:cubicBezTo>
                    <a:pt x="1498" y="1643"/>
                    <a:pt x="1518" y="1652"/>
                    <a:pt x="1516" y="1677"/>
                  </a:cubicBezTo>
                  <a:cubicBezTo>
                    <a:pt x="1515" y="1678"/>
                    <a:pt x="1516" y="1678"/>
                    <a:pt x="1517" y="1679"/>
                  </a:cubicBezTo>
                  <a:cubicBezTo>
                    <a:pt x="1518" y="1679"/>
                    <a:pt x="1519" y="1679"/>
                    <a:pt x="1519" y="1678"/>
                  </a:cubicBezTo>
                  <a:cubicBezTo>
                    <a:pt x="1533" y="1656"/>
                    <a:pt x="1534" y="1630"/>
                    <a:pt x="1522" y="1602"/>
                  </a:cubicBezTo>
                  <a:cubicBezTo>
                    <a:pt x="1505" y="1563"/>
                    <a:pt x="1465" y="1528"/>
                    <a:pt x="1426" y="1516"/>
                  </a:cubicBezTo>
                  <a:cubicBezTo>
                    <a:pt x="1428" y="1516"/>
                    <a:pt x="1430" y="1515"/>
                    <a:pt x="1432" y="1515"/>
                  </a:cubicBezTo>
                  <a:cubicBezTo>
                    <a:pt x="1493" y="1530"/>
                    <a:pt x="1535" y="1592"/>
                    <a:pt x="1535" y="1642"/>
                  </a:cubicBezTo>
                  <a:cubicBezTo>
                    <a:pt x="1536" y="1665"/>
                    <a:pt x="1524" y="1687"/>
                    <a:pt x="1507" y="1695"/>
                  </a:cubicBezTo>
                  <a:close/>
                  <a:moveTo>
                    <a:pt x="1642" y="1535"/>
                  </a:moveTo>
                  <a:cubicBezTo>
                    <a:pt x="1593" y="1535"/>
                    <a:pt x="1530" y="1493"/>
                    <a:pt x="1515" y="1432"/>
                  </a:cubicBezTo>
                  <a:cubicBezTo>
                    <a:pt x="1516" y="1430"/>
                    <a:pt x="1516" y="1428"/>
                    <a:pt x="1517" y="1426"/>
                  </a:cubicBezTo>
                  <a:cubicBezTo>
                    <a:pt x="1528" y="1465"/>
                    <a:pt x="1563" y="1505"/>
                    <a:pt x="1603" y="1522"/>
                  </a:cubicBezTo>
                  <a:cubicBezTo>
                    <a:pt x="1630" y="1534"/>
                    <a:pt x="1656" y="1533"/>
                    <a:pt x="1678" y="1519"/>
                  </a:cubicBezTo>
                  <a:cubicBezTo>
                    <a:pt x="1679" y="1518"/>
                    <a:pt x="1679" y="1517"/>
                    <a:pt x="1679" y="1517"/>
                  </a:cubicBezTo>
                  <a:cubicBezTo>
                    <a:pt x="1679" y="1516"/>
                    <a:pt x="1678" y="1515"/>
                    <a:pt x="1677" y="1515"/>
                  </a:cubicBezTo>
                  <a:cubicBezTo>
                    <a:pt x="1652" y="1518"/>
                    <a:pt x="1644" y="1498"/>
                    <a:pt x="1633" y="1472"/>
                  </a:cubicBezTo>
                  <a:cubicBezTo>
                    <a:pt x="1621" y="1442"/>
                    <a:pt x="1606" y="1405"/>
                    <a:pt x="1559" y="1388"/>
                  </a:cubicBezTo>
                  <a:cubicBezTo>
                    <a:pt x="1560" y="1388"/>
                    <a:pt x="1561" y="1387"/>
                    <a:pt x="1562" y="1386"/>
                  </a:cubicBezTo>
                  <a:cubicBezTo>
                    <a:pt x="1562" y="1386"/>
                    <a:pt x="1563" y="1385"/>
                    <a:pt x="1563" y="1385"/>
                  </a:cubicBezTo>
                  <a:cubicBezTo>
                    <a:pt x="1612" y="1399"/>
                    <a:pt x="1627" y="1438"/>
                    <a:pt x="1639" y="1470"/>
                  </a:cubicBezTo>
                  <a:cubicBezTo>
                    <a:pt x="1646" y="1486"/>
                    <a:pt x="1651" y="1501"/>
                    <a:pt x="1660" y="1507"/>
                  </a:cubicBezTo>
                  <a:cubicBezTo>
                    <a:pt x="1668" y="1514"/>
                    <a:pt x="1678" y="1513"/>
                    <a:pt x="1685" y="1507"/>
                  </a:cubicBezTo>
                  <a:cubicBezTo>
                    <a:pt x="1685" y="1506"/>
                    <a:pt x="1685" y="1505"/>
                    <a:pt x="1685" y="1504"/>
                  </a:cubicBezTo>
                  <a:cubicBezTo>
                    <a:pt x="1684" y="1504"/>
                    <a:pt x="1683" y="1503"/>
                    <a:pt x="1683" y="1503"/>
                  </a:cubicBezTo>
                  <a:cubicBezTo>
                    <a:pt x="1674" y="1505"/>
                    <a:pt x="1669" y="1502"/>
                    <a:pt x="1666" y="1497"/>
                  </a:cubicBezTo>
                  <a:cubicBezTo>
                    <a:pt x="1663" y="1492"/>
                    <a:pt x="1665" y="1486"/>
                    <a:pt x="1669" y="1481"/>
                  </a:cubicBezTo>
                  <a:cubicBezTo>
                    <a:pt x="1669" y="1481"/>
                    <a:pt x="1669" y="1481"/>
                    <a:pt x="1670" y="1481"/>
                  </a:cubicBezTo>
                  <a:cubicBezTo>
                    <a:pt x="1676" y="1474"/>
                    <a:pt x="1684" y="1475"/>
                    <a:pt x="1690" y="1479"/>
                  </a:cubicBezTo>
                  <a:cubicBezTo>
                    <a:pt x="1696" y="1483"/>
                    <a:pt x="1701" y="1493"/>
                    <a:pt x="1695" y="1507"/>
                  </a:cubicBezTo>
                  <a:cubicBezTo>
                    <a:pt x="1687" y="1524"/>
                    <a:pt x="1666" y="1535"/>
                    <a:pt x="1642" y="1535"/>
                  </a:cubicBezTo>
                  <a:close/>
                  <a:moveTo>
                    <a:pt x="1695" y="1462"/>
                  </a:moveTo>
                  <a:cubicBezTo>
                    <a:pt x="1697" y="1458"/>
                    <a:pt x="1698" y="1454"/>
                    <a:pt x="1698" y="1450"/>
                  </a:cubicBezTo>
                  <a:cubicBezTo>
                    <a:pt x="1701" y="1454"/>
                    <a:pt x="1705" y="1458"/>
                    <a:pt x="1710" y="1462"/>
                  </a:cubicBezTo>
                  <a:cubicBezTo>
                    <a:pt x="1706" y="1463"/>
                    <a:pt x="1700" y="1465"/>
                    <a:pt x="1695" y="1462"/>
                  </a:cubicBezTo>
                  <a:close/>
                  <a:moveTo>
                    <a:pt x="1715" y="1465"/>
                  </a:moveTo>
                  <a:cubicBezTo>
                    <a:pt x="1722" y="1470"/>
                    <a:pt x="1731" y="1475"/>
                    <a:pt x="1740" y="1478"/>
                  </a:cubicBezTo>
                  <a:cubicBezTo>
                    <a:pt x="1736" y="1481"/>
                    <a:pt x="1728" y="1485"/>
                    <a:pt x="1721" y="1482"/>
                  </a:cubicBezTo>
                  <a:cubicBezTo>
                    <a:pt x="1714" y="1478"/>
                    <a:pt x="1714" y="1470"/>
                    <a:pt x="1715" y="1465"/>
                  </a:cubicBezTo>
                  <a:close/>
                  <a:moveTo>
                    <a:pt x="1772" y="684"/>
                  </a:moveTo>
                  <a:cubicBezTo>
                    <a:pt x="1763" y="691"/>
                    <a:pt x="1752" y="694"/>
                    <a:pt x="1742" y="693"/>
                  </a:cubicBezTo>
                  <a:cubicBezTo>
                    <a:pt x="1734" y="691"/>
                    <a:pt x="1728" y="687"/>
                    <a:pt x="1724" y="680"/>
                  </a:cubicBezTo>
                  <a:cubicBezTo>
                    <a:pt x="1720" y="674"/>
                    <a:pt x="1720" y="666"/>
                    <a:pt x="1724" y="660"/>
                  </a:cubicBezTo>
                  <a:cubicBezTo>
                    <a:pt x="1727" y="655"/>
                    <a:pt x="1733" y="653"/>
                    <a:pt x="1739" y="654"/>
                  </a:cubicBezTo>
                  <a:cubicBezTo>
                    <a:pt x="1745" y="655"/>
                    <a:pt x="1748" y="660"/>
                    <a:pt x="1747" y="665"/>
                  </a:cubicBezTo>
                  <a:cubicBezTo>
                    <a:pt x="1747" y="669"/>
                    <a:pt x="1745" y="674"/>
                    <a:pt x="1738" y="674"/>
                  </a:cubicBezTo>
                  <a:cubicBezTo>
                    <a:pt x="1737" y="674"/>
                    <a:pt x="1737" y="675"/>
                    <a:pt x="1736" y="676"/>
                  </a:cubicBezTo>
                  <a:cubicBezTo>
                    <a:pt x="1736" y="676"/>
                    <a:pt x="1736" y="677"/>
                    <a:pt x="1737" y="678"/>
                  </a:cubicBezTo>
                  <a:cubicBezTo>
                    <a:pt x="1740" y="682"/>
                    <a:pt x="1747" y="684"/>
                    <a:pt x="1755" y="682"/>
                  </a:cubicBezTo>
                  <a:cubicBezTo>
                    <a:pt x="1764" y="680"/>
                    <a:pt x="1775" y="672"/>
                    <a:pt x="1777" y="656"/>
                  </a:cubicBezTo>
                  <a:cubicBezTo>
                    <a:pt x="1780" y="640"/>
                    <a:pt x="1770" y="624"/>
                    <a:pt x="1751" y="616"/>
                  </a:cubicBezTo>
                  <a:cubicBezTo>
                    <a:pt x="1751" y="614"/>
                    <a:pt x="1751" y="611"/>
                    <a:pt x="1751" y="609"/>
                  </a:cubicBezTo>
                  <a:cubicBezTo>
                    <a:pt x="1751" y="609"/>
                    <a:pt x="1751" y="610"/>
                    <a:pt x="1752" y="610"/>
                  </a:cubicBezTo>
                  <a:cubicBezTo>
                    <a:pt x="1753" y="611"/>
                    <a:pt x="1755" y="613"/>
                    <a:pt x="1757" y="614"/>
                  </a:cubicBezTo>
                  <a:cubicBezTo>
                    <a:pt x="1761" y="616"/>
                    <a:pt x="1766" y="617"/>
                    <a:pt x="1771" y="617"/>
                  </a:cubicBezTo>
                  <a:cubicBezTo>
                    <a:pt x="1782" y="627"/>
                    <a:pt x="1788" y="640"/>
                    <a:pt x="1788" y="653"/>
                  </a:cubicBezTo>
                  <a:cubicBezTo>
                    <a:pt x="1788" y="665"/>
                    <a:pt x="1782" y="676"/>
                    <a:pt x="1772" y="684"/>
                  </a:cubicBezTo>
                  <a:close/>
                  <a:moveTo>
                    <a:pt x="1739" y="650"/>
                  </a:moveTo>
                  <a:cubicBezTo>
                    <a:pt x="1738" y="649"/>
                    <a:pt x="1736" y="649"/>
                    <a:pt x="1734" y="650"/>
                  </a:cubicBezTo>
                  <a:cubicBezTo>
                    <a:pt x="1741" y="643"/>
                    <a:pt x="1746" y="635"/>
                    <a:pt x="1749" y="627"/>
                  </a:cubicBezTo>
                  <a:cubicBezTo>
                    <a:pt x="1750" y="624"/>
                    <a:pt x="1750" y="622"/>
                    <a:pt x="1751" y="620"/>
                  </a:cubicBezTo>
                  <a:cubicBezTo>
                    <a:pt x="1767" y="627"/>
                    <a:pt x="1776" y="642"/>
                    <a:pt x="1773" y="655"/>
                  </a:cubicBezTo>
                  <a:cubicBezTo>
                    <a:pt x="1770" y="673"/>
                    <a:pt x="1758" y="677"/>
                    <a:pt x="1754" y="678"/>
                  </a:cubicBezTo>
                  <a:cubicBezTo>
                    <a:pt x="1750" y="679"/>
                    <a:pt x="1745" y="679"/>
                    <a:pt x="1742" y="677"/>
                  </a:cubicBezTo>
                  <a:cubicBezTo>
                    <a:pt x="1748" y="675"/>
                    <a:pt x="1751" y="670"/>
                    <a:pt x="1751" y="666"/>
                  </a:cubicBezTo>
                  <a:cubicBezTo>
                    <a:pt x="1752" y="659"/>
                    <a:pt x="1748" y="651"/>
                    <a:pt x="1739" y="650"/>
                  </a:cubicBezTo>
                  <a:close/>
                  <a:moveTo>
                    <a:pt x="1786" y="614"/>
                  </a:moveTo>
                  <a:cubicBezTo>
                    <a:pt x="1784" y="618"/>
                    <a:pt x="1784" y="622"/>
                    <a:pt x="1784" y="626"/>
                  </a:cubicBezTo>
                  <a:cubicBezTo>
                    <a:pt x="1782" y="623"/>
                    <a:pt x="1779" y="620"/>
                    <a:pt x="1776" y="617"/>
                  </a:cubicBezTo>
                  <a:cubicBezTo>
                    <a:pt x="1778" y="616"/>
                    <a:pt x="1780" y="616"/>
                    <a:pt x="1782" y="615"/>
                  </a:cubicBezTo>
                  <a:cubicBezTo>
                    <a:pt x="1783" y="615"/>
                    <a:pt x="1785" y="614"/>
                    <a:pt x="1786" y="613"/>
                  </a:cubicBezTo>
                  <a:cubicBezTo>
                    <a:pt x="1786" y="613"/>
                    <a:pt x="1786" y="614"/>
                    <a:pt x="1786" y="614"/>
                  </a:cubicBezTo>
                  <a:close/>
                  <a:moveTo>
                    <a:pt x="1751" y="546"/>
                  </a:moveTo>
                  <a:cubicBezTo>
                    <a:pt x="1751" y="545"/>
                    <a:pt x="1751" y="545"/>
                    <a:pt x="1751" y="544"/>
                  </a:cubicBezTo>
                  <a:cubicBezTo>
                    <a:pt x="1769" y="542"/>
                    <a:pt x="1784" y="549"/>
                    <a:pt x="1790" y="564"/>
                  </a:cubicBezTo>
                  <a:cubicBezTo>
                    <a:pt x="1796" y="581"/>
                    <a:pt x="1787" y="591"/>
                    <a:pt x="1785" y="593"/>
                  </a:cubicBezTo>
                  <a:cubicBezTo>
                    <a:pt x="1781" y="597"/>
                    <a:pt x="1777" y="599"/>
                    <a:pt x="1774" y="599"/>
                  </a:cubicBezTo>
                  <a:cubicBezTo>
                    <a:pt x="1778" y="594"/>
                    <a:pt x="1778" y="588"/>
                    <a:pt x="1776" y="584"/>
                  </a:cubicBezTo>
                  <a:cubicBezTo>
                    <a:pt x="1773" y="578"/>
                    <a:pt x="1765" y="573"/>
                    <a:pt x="1757" y="576"/>
                  </a:cubicBezTo>
                  <a:cubicBezTo>
                    <a:pt x="1751" y="579"/>
                    <a:pt x="1746" y="584"/>
                    <a:pt x="1745" y="591"/>
                  </a:cubicBezTo>
                  <a:cubicBezTo>
                    <a:pt x="1744" y="589"/>
                    <a:pt x="1743" y="586"/>
                    <a:pt x="1741" y="584"/>
                  </a:cubicBezTo>
                  <a:cubicBezTo>
                    <a:pt x="1751" y="574"/>
                    <a:pt x="1755" y="560"/>
                    <a:pt x="1751" y="546"/>
                  </a:cubicBezTo>
                  <a:close/>
                  <a:moveTo>
                    <a:pt x="1530" y="440"/>
                  </a:moveTo>
                  <a:cubicBezTo>
                    <a:pt x="1529" y="432"/>
                    <a:pt x="1521" y="428"/>
                    <a:pt x="1514" y="428"/>
                  </a:cubicBezTo>
                  <a:cubicBezTo>
                    <a:pt x="1509" y="429"/>
                    <a:pt x="1504" y="432"/>
                    <a:pt x="1502" y="437"/>
                  </a:cubicBezTo>
                  <a:cubicBezTo>
                    <a:pt x="1501" y="434"/>
                    <a:pt x="1500" y="430"/>
                    <a:pt x="1502" y="426"/>
                  </a:cubicBezTo>
                  <a:cubicBezTo>
                    <a:pt x="1502" y="422"/>
                    <a:pt x="1507" y="409"/>
                    <a:pt x="1524" y="406"/>
                  </a:cubicBezTo>
                  <a:cubicBezTo>
                    <a:pt x="1538" y="404"/>
                    <a:pt x="1552" y="413"/>
                    <a:pt x="1560" y="429"/>
                  </a:cubicBezTo>
                  <a:cubicBezTo>
                    <a:pt x="1558" y="429"/>
                    <a:pt x="1556" y="430"/>
                    <a:pt x="1553" y="431"/>
                  </a:cubicBezTo>
                  <a:cubicBezTo>
                    <a:pt x="1545" y="433"/>
                    <a:pt x="1537" y="439"/>
                    <a:pt x="1530" y="446"/>
                  </a:cubicBezTo>
                  <a:cubicBezTo>
                    <a:pt x="1530" y="444"/>
                    <a:pt x="1530" y="442"/>
                    <a:pt x="1530" y="440"/>
                  </a:cubicBezTo>
                  <a:close/>
                  <a:moveTo>
                    <a:pt x="1596" y="404"/>
                  </a:moveTo>
                  <a:cubicBezTo>
                    <a:pt x="1592" y="402"/>
                    <a:pt x="1586" y="402"/>
                    <a:pt x="1581" y="406"/>
                  </a:cubicBezTo>
                  <a:cubicBezTo>
                    <a:pt x="1581" y="403"/>
                    <a:pt x="1583" y="399"/>
                    <a:pt x="1586" y="395"/>
                  </a:cubicBezTo>
                  <a:cubicBezTo>
                    <a:pt x="1589" y="392"/>
                    <a:pt x="1599" y="384"/>
                    <a:pt x="1616" y="390"/>
                  </a:cubicBezTo>
                  <a:cubicBezTo>
                    <a:pt x="1631" y="396"/>
                    <a:pt x="1638" y="411"/>
                    <a:pt x="1636" y="429"/>
                  </a:cubicBezTo>
                  <a:cubicBezTo>
                    <a:pt x="1635" y="429"/>
                    <a:pt x="1635" y="428"/>
                    <a:pt x="1634" y="428"/>
                  </a:cubicBezTo>
                  <a:cubicBezTo>
                    <a:pt x="1620" y="425"/>
                    <a:pt x="1606" y="429"/>
                    <a:pt x="1595" y="438"/>
                  </a:cubicBezTo>
                  <a:cubicBezTo>
                    <a:pt x="1593" y="437"/>
                    <a:pt x="1591" y="436"/>
                    <a:pt x="1589" y="434"/>
                  </a:cubicBezTo>
                  <a:cubicBezTo>
                    <a:pt x="1596" y="433"/>
                    <a:pt x="1601" y="429"/>
                    <a:pt x="1604" y="422"/>
                  </a:cubicBezTo>
                  <a:cubicBezTo>
                    <a:pt x="1606" y="415"/>
                    <a:pt x="1602" y="407"/>
                    <a:pt x="1596" y="404"/>
                  </a:cubicBezTo>
                  <a:close/>
                  <a:moveTo>
                    <a:pt x="1288" y="326"/>
                  </a:moveTo>
                  <a:cubicBezTo>
                    <a:pt x="1291" y="326"/>
                    <a:pt x="1294" y="326"/>
                    <a:pt x="1297" y="326"/>
                  </a:cubicBezTo>
                  <a:cubicBezTo>
                    <a:pt x="1290" y="334"/>
                    <a:pt x="1284" y="342"/>
                    <a:pt x="1279" y="350"/>
                  </a:cubicBezTo>
                  <a:cubicBezTo>
                    <a:pt x="1278" y="349"/>
                    <a:pt x="1278" y="348"/>
                    <a:pt x="1277" y="347"/>
                  </a:cubicBezTo>
                  <a:cubicBezTo>
                    <a:pt x="1283" y="341"/>
                    <a:pt x="1287" y="334"/>
                    <a:pt x="1288" y="326"/>
                  </a:cubicBezTo>
                  <a:close/>
                  <a:moveTo>
                    <a:pt x="903" y="347"/>
                  </a:moveTo>
                  <a:cubicBezTo>
                    <a:pt x="902" y="348"/>
                    <a:pt x="902" y="349"/>
                    <a:pt x="901" y="350"/>
                  </a:cubicBezTo>
                  <a:cubicBezTo>
                    <a:pt x="896" y="342"/>
                    <a:pt x="891" y="334"/>
                    <a:pt x="884" y="326"/>
                  </a:cubicBezTo>
                  <a:cubicBezTo>
                    <a:pt x="886" y="326"/>
                    <a:pt x="889" y="326"/>
                    <a:pt x="892" y="326"/>
                  </a:cubicBezTo>
                  <a:cubicBezTo>
                    <a:pt x="893" y="334"/>
                    <a:pt x="897" y="341"/>
                    <a:pt x="903" y="347"/>
                  </a:cubicBezTo>
                  <a:close/>
                  <a:moveTo>
                    <a:pt x="650" y="446"/>
                  </a:moveTo>
                  <a:cubicBezTo>
                    <a:pt x="643" y="439"/>
                    <a:pt x="635" y="433"/>
                    <a:pt x="627" y="431"/>
                  </a:cubicBezTo>
                  <a:cubicBezTo>
                    <a:pt x="625" y="430"/>
                    <a:pt x="622" y="429"/>
                    <a:pt x="620" y="429"/>
                  </a:cubicBezTo>
                  <a:cubicBezTo>
                    <a:pt x="628" y="413"/>
                    <a:pt x="642" y="404"/>
                    <a:pt x="656" y="406"/>
                  </a:cubicBezTo>
                  <a:cubicBezTo>
                    <a:pt x="673" y="409"/>
                    <a:pt x="678" y="422"/>
                    <a:pt x="679" y="426"/>
                  </a:cubicBezTo>
                  <a:cubicBezTo>
                    <a:pt x="680" y="430"/>
                    <a:pt x="679" y="434"/>
                    <a:pt x="678" y="437"/>
                  </a:cubicBezTo>
                  <a:cubicBezTo>
                    <a:pt x="676" y="432"/>
                    <a:pt x="671" y="429"/>
                    <a:pt x="666" y="428"/>
                  </a:cubicBezTo>
                  <a:cubicBezTo>
                    <a:pt x="659" y="428"/>
                    <a:pt x="651" y="432"/>
                    <a:pt x="650" y="440"/>
                  </a:cubicBezTo>
                  <a:cubicBezTo>
                    <a:pt x="650" y="442"/>
                    <a:pt x="650" y="444"/>
                    <a:pt x="650" y="446"/>
                  </a:cubicBezTo>
                  <a:close/>
                  <a:moveTo>
                    <a:pt x="576" y="422"/>
                  </a:moveTo>
                  <a:cubicBezTo>
                    <a:pt x="579" y="429"/>
                    <a:pt x="584" y="433"/>
                    <a:pt x="591" y="434"/>
                  </a:cubicBezTo>
                  <a:cubicBezTo>
                    <a:pt x="589" y="436"/>
                    <a:pt x="587" y="437"/>
                    <a:pt x="585" y="438"/>
                  </a:cubicBezTo>
                  <a:cubicBezTo>
                    <a:pt x="574" y="429"/>
                    <a:pt x="560" y="425"/>
                    <a:pt x="546" y="428"/>
                  </a:cubicBezTo>
                  <a:cubicBezTo>
                    <a:pt x="545" y="428"/>
                    <a:pt x="545" y="429"/>
                    <a:pt x="544" y="429"/>
                  </a:cubicBezTo>
                  <a:cubicBezTo>
                    <a:pt x="542" y="411"/>
                    <a:pt x="549" y="396"/>
                    <a:pt x="565" y="390"/>
                  </a:cubicBezTo>
                  <a:cubicBezTo>
                    <a:pt x="581" y="384"/>
                    <a:pt x="591" y="392"/>
                    <a:pt x="594" y="395"/>
                  </a:cubicBezTo>
                  <a:cubicBezTo>
                    <a:pt x="597" y="399"/>
                    <a:pt x="599" y="403"/>
                    <a:pt x="599" y="406"/>
                  </a:cubicBezTo>
                  <a:cubicBezTo>
                    <a:pt x="594" y="402"/>
                    <a:pt x="589" y="402"/>
                    <a:pt x="584" y="404"/>
                  </a:cubicBezTo>
                  <a:cubicBezTo>
                    <a:pt x="578" y="407"/>
                    <a:pt x="574" y="415"/>
                    <a:pt x="576" y="422"/>
                  </a:cubicBezTo>
                  <a:close/>
                  <a:moveTo>
                    <a:pt x="438" y="677"/>
                  </a:moveTo>
                  <a:cubicBezTo>
                    <a:pt x="435" y="679"/>
                    <a:pt x="430" y="679"/>
                    <a:pt x="426" y="678"/>
                  </a:cubicBezTo>
                  <a:cubicBezTo>
                    <a:pt x="422" y="677"/>
                    <a:pt x="410" y="673"/>
                    <a:pt x="407" y="655"/>
                  </a:cubicBezTo>
                  <a:cubicBezTo>
                    <a:pt x="404" y="642"/>
                    <a:pt x="413" y="627"/>
                    <a:pt x="429" y="620"/>
                  </a:cubicBezTo>
                  <a:cubicBezTo>
                    <a:pt x="430" y="622"/>
                    <a:pt x="430" y="624"/>
                    <a:pt x="431" y="627"/>
                  </a:cubicBezTo>
                  <a:cubicBezTo>
                    <a:pt x="434" y="635"/>
                    <a:pt x="439" y="643"/>
                    <a:pt x="446" y="650"/>
                  </a:cubicBezTo>
                  <a:cubicBezTo>
                    <a:pt x="444" y="649"/>
                    <a:pt x="442" y="649"/>
                    <a:pt x="441" y="650"/>
                  </a:cubicBezTo>
                  <a:cubicBezTo>
                    <a:pt x="433" y="651"/>
                    <a:pt x="428" y="659"/>
                    <a:pt x="429" y="666"/>
                  </a:cubicBezTo>
                  <a:cubicBezTo>
                    <a:pt x="429" y="670"/>
                    <a:pt x="432" y="675"/>
                    <a:pt x="438" y="677"/>
                  </a:cubicBezTo>
                  <a:close/>
                  <a:moveTo>
                    <a:pt x="406" y="599"/>
                  </a:moveTo>
                  <a:cubicBezTo>
                    <a:pt x="403" y="599"/>
                    <a:pt x="399" y="597"/>
                    <a:pt x="395" y="593"/>
                  </a:cubicBezTo>
                  <a:cubicBezTo>
                    <a:pt x="393" y="591"/>
                    <a:pt x="384" y="581"/>
                    <a:pt x="390" y="564"/>
                  </a:cubicBezTo>
                  <a:cubicBezTo>
                    <a:pt x="396" y="549"/>
                    <a:pt x="411" y="542"/>
                    <a:pt x="429" y="544"/>
                  </a:cubicBezTo>
                  <a:cubicBezTo>
                    <a:pt x="429" y="545"/>
                    <a:pt x="429" y="545"/>
                    <a:pt x="429" y="546"/>
                  </a:cubicBezTo>
                  <a:cubicBezTo>
                    <a:pt x="425" y="560"/>
                    <a:pt x="429" y="574"/>
                    <a:pt x="439" y="584"/>
                  </a:cubicBezTo>
                  <a:cubicBezTo>
                    <a:pt x="437" y="586"/>
                    <a:pt x="436" y="589"/>
                    <a:pt x="435" y="591"/>
                  </a:cubicBezTo>
                  <a:cubicBezTo>
                    <a:pt x="434" y="584"/>
                    <a:pt x="429" y="579"/>
                    <a:pt x="423" y="576"/>
                  </a:cubicBezTo>
                  <a:cubicBezTo>
                    <a:pt x="415" y="573"/>
                    <a:pt x="407" y="578"/>
                    <a:pt x="404" y="584"/>
                  </a:cubicBezTo>
                  <a:cubicBezTo>
                    <a:pt x="402" y="588"/>
                    <a:pt x="402" y="594"/>
                    <a:pt x="406" y="599"/>
                  </a:cubicBezTo>
                  <a:close/>
                  <a:moveTo>
                    <a:pt x="398" y="615"/>
                  </a:moveTo>
                  <a:cubicBezTo>
                    <a:pt x="400" y="616"/>
                    <a:pt x="402" y="616"/>
                    <a:pt x="404" y="617"/>
                  </a:cubicBezTo>
                  <a:cubicBezTo>
                    <a:pt x="401" y="620"/>
                    <a:pt x="398" y="623"/>
                    <a:pt x="396" y="626"/>
                  </a:cubicBezTo>
                  <a:cubicBezTo>
                    <a:pt x="396" y="622"/>
                    <a:pt x="396" y="618"/>
                    <a:pt x="394" y="614"/>
                  </a:cubicBezTo>
                  <a:cubicBezTo>
                    <a:pt x="394" y="614"/>
                    <a:pt x="394" y="613"/>
                    <a:pt x="394" y="613"/>
                  </a:cubicBezTo>
                  <a:cubicBezTo>
                    <a:pt x="395" y="614"/>
                    <a:pt x="397" y="615"/>
                    <a:pt x="398" y="615"/>
                  </a:cubicBezTo>
                  <a:close/>
                  <a:moveTo>
                    <a:pt x="409" y="617"/>
                  </a:moveTo>
                  <a:cubicBezTo>
                    <a:pt x="414" y="617"/>
                    <a:pt x="419" y="616"/>
                    <a:pt x="423" y="614"/>
                  </a:cubicBezTo>
                  <a:cubicBezTo>
                    <a:pt x="425" y="613"/>
                    <a:pt x="427" y="611"/>
                    <a:pt x="428" y="610"/>
                  </a:cubicBezTo>
                  <a:cubicBezTo>
                    <a:pt x="429" y="610"/>
                    <a:pt x="429" y="609"/>
                    <a:pt x="429" y="609"/>
                  </a:cubicBezTo>
                  <a:cubicBezTo>
                    <a:pt x="429" y="611"/>
                    <a:pt x="429" y="614"/>
                    <a:pt x="429" y="616"/>
                  </a:cubicBezTo>
                  <a:cubicBezTo>
                    <a:pt x="410" y="624"/>
                    <a:pt x="400" y="640"/>
                    <a:pt x="403" y="656"/>
                  </a:cubicBezTo>
                  <a:cubicBezTo>
                    <a:pt x="405" y="672"/>
                    <a:pt x="416" y="680"/>
                    <a:pt x="425" y="682"/>
                  </a:cubicBezTo>
                  <a:cubicBezTo>
                    <a:pt x="433" y="684"/>
                    <a:pt x="440" y="682"/>
                    <a:pt x="443" y="678"/>
                  </a:cubicBezTo>
                  <a:cubicBezTo>
                    <a:pt x="444" y="677"/>
                    <a:pt x="444" y="676"/>
                    <a:pt x="444" y="676"/>
                  </a:cubicBezTo>
                  <a:cubicBezTo>
                    <a:pt x="443" y="675"/>
                    <a:pt x="443" y="674"/>
                    <a:pt x="442" y="674"/>
                  </a:cubicBezTo>
                  <a:cubicBezTo>
                    <a:pt x="435" y="674"/>
                    <a:pt x="433" y="669"/>
                    <a:pt x="433" y="665"/>
                  </a:cubicBezTo>
                  <a:cubicBezTo>
                    <a:pt x="432" y="660"/>
                    <a:pt x="435" y="655"/>
                    <a:pt x="441" y="654"/>
                  </a:cubicBezTo>
                  <a:cubicBezTo>
                    <a:pt x="447" y="653"/>
                    <a:pt x="453" y="655"/>
                    <a:pt x="456" y="660"/>
                  </a:cubicBezTo>
                  <a:cubicBezTo>
                    <a:pt x="460" y="666"/>
                    <a:pt x="460" y="674"/>
                    <a:pt x="456" y="680"/>
                  </a:cubicBezTo>
                  <a:cubicBezTo>
                    <a:pt x="453" y="687"/>
                    <a:pt x="446" y="691"/>
                    <a:pt x="438" y="693"/>
                  </a:cubicBezTo>
                  <a:cubicBezTo>
                    <a:pt x="428" y="694"/>
                    <a:pt x="417" y="691"/>
                    <a:pt x="408" y="684"/>
                  </a:cubicBezTo>
                  <a:cubicBezTo>
                    <a:pt x="398" y="676"/>
                    <a:pt x="392" y="665"/>
                    <a:pt x="392" y="653"/>
                  </a:cubicBezTo>
                  <a:cubicBezTo>
                    <a:pt x="392" y="640"/>
                    <a:pt x="398" y="627"/>
                    <a:pt x="409" y="617"/>
                  </a:cubicBezTo>
                  <a:close/>
                  <a:moveTo>
                    <a:pt x="408" y="1495"/>
                  </a:moveTo>
                  <a:cubicBezTo>
                    <a:pt x="417" y="1488"/>
                    <a:pt x="428" y="1485"/>
                    <a:pt x="438" y="1487"/>
                  </a:cubicBezTo>
                  <a:cubicBezTo>
                    <a:pt x="446" y="1488"/>
                    <a:pt x="453" y="1493"/>
                    <a:pt x="456" y="1500"/>
                  </a:cubicBezTo>
                  <a:cubicBezTo>
                    <a:pt x="460" y="1506"/>
                    <a:pt x="460" y="1514"/>
                    <a:pt x="456" y="1520"/>
                  </a:cubicBezTo>
                  <a:cubicBezTo>
                    <a:pt x="453" y="1525"/>
                    <a:pt x="447" y="1527"/>
                    <a:pt x="441" y="1526"/>
                  </a:cubicBezTo>
                  <a:cubicBezTo>
                    <a:pt x="435" y="1525"/>
                    <a:pt x="432" y="1519"/>
                    <a:pt x="433" y="1514"/>
                  </a:cubicBezTo>
                  <a:cubicBezTo>
                    <a:pt x="433" y="1510"/>
                    <a:pt x="435" y="1506"/>
                    <a:pt x="442" y="1505"/>
                  </a:cubicBezTo>
                  <a:cubicBezTo>
                    <a:pt x="443" y="1505"/>
                    <a:pt x="443" y="1505"/>
                    <a:pt x="444" y="1504"/>
                  </a:cubicBezTo>
                  <a:cubicBezTo>
                    <a:pt x="444" y="1503"/>
                    <a:pt x="444" y="1503"/>
                    <a:pt x="443" y="1502"/>
                  </a:cubicBezTo>
                  <a:cubicBezTo>
                    <a:pt x="440" y="1497"/>
                    <a:pt x="433" y="1496"/>
                    <a:pt x="425" y="1497"/>
                  </a:cubicBezTo>
                  <a:cubicBezTo>
                    <a:pt x="416" y="1500"/>
                    <a:pt x="405" y="1508"/>
                    <a:pt x="403" y="1523"/>
                  </a:cubicBezTo>
                  <a:cubicBezTo>
                    <a:pt x="400" y="1539"/>
                    <a:pt x="410" y="1555"/>
                    <a:pt x="429" y="1564"/>
                  </a:cubicBezTo>
                  <a:cubicBezTo>
                    <a:pt x="429" y="1566"/>
                    <a:pt x="429" y="1568"/>
                    <a:pt x="429" y="1570"/>
                  </a:cubicBezTo>
                  <a:cubicBezTo>
                    <a:pt x="429" y="1570"/>
                    <a:pt x="429" y="1570"/>
                    <a:pt x="428" y="1570"/>
                  </a:cubicBezTo>
                  <a:cubicBezTo>
                    <a:pt x="427" y="1568"/>
                    <a:pt x="425" y="1567"/>
                    <a:pt x="423" y="1566"/>
                  </a:cubicBezTo>
                  <a:cubicBezTo>
                    <a:pt x="419" y="1563"/>
                    <a:pt x="414" y="1562"/>
                    <a:pt x="409" y="1562"/>
                  </a:cubicBezTo>
                  <a:cubicBezTo>
                    <a:pt x="398" y="1552"/>
                    <a:pt x="392" y="1540"/>
                    <a:pt x="392" y="1527"/>
                  </a:cubicBezTo>
                  <a:cubicBezTo>
                    <a:pt x="392" y="1515"/>
                    <a:pt x="398" y="1503"/>
                    <a:pt x="408" y="1495"/>
                  </a:cubicBezTo>
                  <a:close/>
                  <a:moveTo>
                    <a:pt x="441" y="1530"/>
                  </a:moveTo>
                  <a:cubicBezTo>
                    <a:pt x="442" y="1530"/>
                    <a:pt x="444" y="1530"/>
                    <a:pt x="446" y="1530"/>
                  </a:cubicBezTo>
                  <a:cubicBezTo>
                    <a:pt x="439" y="1537"/>
                    <a:pt x="434" y="1545"/>
                    <a:pt x="431" y="1553"/>
                  </a:cubicBezTo>
                  <a:cubicBezTo>
                    <a:pt x="430" y="1555"/>
                    <a:pt x="430" y="1558"/>
                    <a:pt x="429" y="1560"/>
                  </a:cubicBezTo>
                  <a:cubicBezTo>
                    <a:pt x="413" y="1552"/>
                    <a:pt x="404" y="1538"/>
                    <a:pt x="407" y="1524"/>
                  </a:cubicBezTo>
                  <a:cubicBezTo>
                    <a:pt x="410" y="1507"/>
                    <a:pt x="422" y="1502"/>
                    <a:pt x="426" y="1501"/>
                  </a:cubicBezTo>
                  <a:cubicBezTo>
                    <a:pt x="430" y="1500"/>
                    <a:pt x="435" y="1501"/>
                    <a:pt x="438" y="1502"/>
                  </a:cubicBezTo>
                  <a:cubicBezTo>
                    <a:pt x="432" y="1504"/>
                    <a:pt x="429" y="1509"/>
                    <a:pt x="429" y="1514"/>
                  </a:cubicBezTo>
                  <a:cubicBezTo>
                    <a:pt x="428" y="1521"/>
                    <a:pt x="433" y="1528"/>
                    <a:pt x="441" y="1530"/>
                  </a:cubicBezTo>
                  <a:close/>
                  <a:moveTo>
                    <a:pt x="394" y="1566"/>
                  </a:moveTo>
                  <a:cubicBezTo>
                    <a:pt x="396" y="1562"/>
                    <a:pt x="396" y="1558"/>
                    <a:pt x="396" y="1554"/>
                  </a:cubicBezTo>
                  <a:cubicBezTo>
                    <a:pt x="398" y="1557"/>
                    <a:pt x="401" y="1560"/>
                    <a:pt x="404" y="1563"/>
                  </a:cubicBezTo>
                  <a:cubicBezTo>
                    <a:pt x="402" y="1563"/>
                    <a:pt x="400" y="1564"/>
                    <a:pt x="398" y="1564"/>
                  </a:cubicBezTo>
                  <a:cubicBezTo>
                    <a:pt x="397" y="1565"/>
                    <a:pt x="395" y="1565"/>
                    <a:pt x="394" y="1566"/>
                  </a:cubicBezTo>
                  <a:cubicBezTo>
                    <a:pt x="394" y="1566"/>
                    <a:pt x="394" y="1566"/>
                    <a:pt x="394" y="1566"/>
                  </a:cubicBezTo>
                  <a:close/>
                  <a:moveTo>
                    <a:pt x="429" y="1634"/>
                  </a:moveTo>
                  <a:cubicBezTo>
                    <a:pt x="429" y="1634"/>
                    <a:pt x="429" y="1635"/>
                    <a:pt x="429" y="1635"/>
                  </a:cubicBezTo>
                  <a:cubicBezTo>
                    <a:pt x="411" y="1638"/>
                    <a:pt x="396" y="1630"/>
                    <a:pt x="390" y="1615"/>
                  </a:cubicBezTo>
                  <a:cubicBezTo>
                    <a:pt x="384" y="1599"/>
                    <a:pt x="393" y="1589"/>
                    <a:pt x="395" y="1586"/>
                  </a:cubicBezTo>
                  <a:cubicBezTo>
                    <a:pt x="399" y="1583"/>
                    <a:pt x="403" y="1581"/>
                    <a:pt x="406" y="1581"/>
                  </a:cubicBezTo>
                  <a:cubicBezTo>
                    <a:pt x="402" y="1585"/>
                    <a:pt x="402" y="1591"/>
                    <a:pt x="404" y="1596"/>
                  </a:cubicBezTo>
                  <a:cubicBezTo>
                    <a:pt x="407" y="1602"/>
                    <a:pt x="415" y="1606"/>
                    <a:pt x="423" y="1603"/>
                  </a:cubicBezTo>
                  <a:cubicBezTo>
                    <a:pt x="429" y="1601"/>
                    <a:pt x="434" y="1596"/>
                    <a:pt x="435" y="1589"/>
                  </a:cubicBezTo>
                  <a:cubicBezTo>
                    <a:pt x="436" y="1591"/>
                    <a:pt x="437" y="1593"/>
                    <a:pt x="439" y="1595"/>
                  </a:cubicBezTo>
                  <a:cubicBezTo>
                    <a:pt x="429" y="1606"/>
                    <a:pt x="425" y="1620"/>
                    <a:pt x="429" y="1634"/>
                  </a:cubicBezTo>
                  <a:close/>
                  <a:moveTo>
                    <a:pt x="650" y="1739"/>
                  </a:moveTo>
                  <a:cubicBezTo>
                    <a:pt x="651" y="1747"/>
                    <a:pt x="659" y="1752"/>
                    <a:pt x="666" y="1751"/>
                  </a:cubicBezTo>
                  <a:cubicBezTo>
                    <a:pt x="671" y="1751"/>
                    <a:pt x="676" y="1748"/>
                    <a:pt x="678" y="1742"/>
                  </a:cubicBezTo>
                  <a:cubicBezTo>
                    <a:pt x="679" y="1745"/>
                    <a:pt x="680" y="1749"/>
                    <a:pt x="679" y="1754"/>
                  </a:cubicBezTo>
                  <a:cubicBezTo>
                    <a:pt x="678" y="1758"/>
                    <a:pt x="673" y="1770"/>
                    <a:pt x="656" y="1773"/>
                  </a:cubicBezTo>
                  <a:cubicBezTo>
                    <a:pt x="642" y="1776"/>
                    <a:pt x="628" y="1766"/>
                    <a:pt x="620" y="1750"/>
                  </a:cubicBezTo>
                  <a:cubicBezTo>
                    <a:pt x="622" y="1750"/>
                    <a:pt x="625" y="1750"/>
                    <a:pt x="627" y="1749"/>
                  </a:cubicBezTo>
                  <a:cubicBezTo>
                    <a:pt x="635" y="1746"/>
                    <a:pt x="643" y="1741"/>
                    <a:pt x="650" y="1734"/>
                  </a:cubicBezTo>
                  <a:cubicBezTo>
                    <a:pt x="650" y="1736"/>
                    <a:pt x="650" y="1737"/>
                    <a:pt x="650" y="1739"/>
                  </a:cubicBezTo>
                  <a:close/>
                  <a:moveTo>
                    <a:pt x="584" y="1775"/>
                  </a:moveTo>
                  <a:cubicBezTo>
                    <a:pt x="589" y="1777"/>
                    <a:pt x="594" y="1777"/>
                    <a:pt x="599" y="1773"/>
                  </a:cubicBezTo>
                  <a:cubicBezTo>
                    <a:pt x="599" y="1777"/>
                    <a:pt x="597" y="1781"/>
                    <a:pt x="594" y="1784"/>
                  </a:cubicBezTo>
                  <a:cubicBezTo>
                    <a:pt x="591" y="1787"/>
                    <a:pt x="581" y="1796"/>
                    <a:pt x="565" y="1790"/>
                  </a:cubicBezTo>
                  <a:cubicBezTo>
                    <a:pt x="549" y="1784"/>
                    <a:pt x="542" y="1769"/>
                    <a:pt x="544" y="1751"/>
                  </a:cubicBezTo>
                  <a:cubicBezTo>
                    <a:pt x="545" y="1751"/>
                    <a:pt x="545" y="1751"/>
                    <a:pt x="546" y="1751"/>
                  </a:cubicBezTo>
                  <a:cubicBezTo>
                    <a:pt x="560" y="1754"/>
                    <a:pt x="574" y="1751"/>
                    <a:pt x="585" y="1741"/>
                  </a:cubicBezTo>
                  <a:cubicBezTo>
                    <a:pt x="587" y="1743"/>
                    <a:pt x="589" y="1744"/>
                    <a:pt x="591" y="1745"/>
                  </a:cubicBezTo>
                  <a:cubicBezTo>
                    <a:pt x="584" y="1746"/>
                    <a:pt x="579" y="1751"/>
                    <a:pt x="576" y="1757"/>
                  </a:cubicBezTo>
                  <a:cubicBezTo>
                    <a:pt x="574" y="1765"/>
                    <a:pt x="578" y="1772"/>
                    <a:pt x="584" y="1775"/>
                  </a:cubicBezTo>
                  <a:close/>
                  <a:moveTo>
                    <a:pt x="892" y="1853"/>
                  </a:moveTo>
                  <a:cubicBezTo>
                    <a:pt x="889" y="1854"/>
                    <a:pt x="886" y="1853"/>
                    <a:pt x="884" y="1853"/>
                  </a:cubicBezTo>
                  <a:cubicBezTo>
                    <a:pt x="891" y="1846"/>
                    <a:pt x="896" y="1838"/>
                    <a:pt x="901" y="1830"/>
                  </a:cubicBezTo>
                  <a:cubicBezTo>
                    <a:pt x="902" y="1831"/>
                    <a:pt x="902" y="1832"/>
                    <a:pt x="903" y="1833"/>
                  </a:cubicBezTo>
                  <a:cubicBezTo>
                    <a:pt x="897" y="1838"/>
                    <a:pt x="893" y="1845"/>
                    <a:pt x="892" y="1853"/>
                  </a:cubicBezTo>
                  <a:close/>
                  <a:moveTo>
                    <a:pt x="1277" y="1833"/>
                  </a:moveTo>
                  <a:cubicBezTo>
                    <a:pt x="1278" y="1832"/>
                    <a:pt x="1278" y="1831"/>
                    <a:pt x="1279" y="1830"/>
                  </a:cubicBezTo>
                  <a:cubicBezTo>
                    <a:pt x="1284" y="1838"/>
                    <a:pt x="1290" y="1846"/>
                    <a:pt x="1297" y="1853"/>
                  </a:cubicBezTo>
                  <a:cubicBezTo>
                    <a:pt x="1294" y="1853"/>
                    <a:pt x="1291" y="1854"/>
                    <a:pt x="1288" y="1853"/>
                  </a:cubicBezTo>
                  <a:cubicBezTo>
                    <a:pt x="1287" y="1845"/>
                    <a:pt x="1283" y="1838"/>
                    <a:pt x="1277" y="1833"/>
                  </a:cubicBezTo>
                  <a:close/>
                  <a:moveTo>
                    <a:pt x="1530" y="1734"/>
                  </a:moveTo>
                  <a:cubicBezTo>
                    <a:pt x="1537" y="1741"/>
                    <a:pt x="1545" y="1746"/>
                    <a:pt x="1553" y="1749"/>
                  </a:cubicBezTo>
                  <a:cubicBezTo>
                    <a:pt x="1556" y="1750"/>
                    <a:pt x="1558" y="1750"/>
                    <a:pt x="1560" y="1750"/>
                  </a:cubicBezTo>
                  <a:cubicBezTo>
                    <a:pt x="1552" y="1766"/>
                    <a:pt x="1538" y="1776"/>
                    <a:pt x="1524" y="1773"/>
                  </a:cubicBezTo>
                  <a:cubicBezTo>
                    <a:pt x="1507" y="1770"/>
                    <a:pt x="1502" y="1758"/>
                    <a:pt x="1502" y="1754"/>
                  </a:cubicBezTo>
                  <a:cubicBezTo>
                    <a:pt x="1500" y="1749"/>
                    <a:pt x="1501" y="1745"/>
                    <a:pt x="1502" y="1742"/>
                  </a:cubicBezTo>
                  <a:cubicBezTo>
                    <a:pt x="1504" y="1748"/>
                    <a:pt x="1509" y="1751"/>
                    <a:pt x="1514" y="1751"/>
                  </a:cubicBezTo>
                  <a:cubicBezTo>
                    <a:pt x="1521" y="1752"/>
                    <a:pt x="1529" y="1747"/>
                    <a:pt x="1530" y="1739"/>
                  </a:cubicBezTo>
                  <a:cubicBezTo>
                    <a:pt x="1530" y="1737"/>
                    <a:pt x="1530" y="1736"/>
                    <a:pt x="1530" y="1734"/>
                  </a:cubicBezTo>
                  <a:close/>
                  <a:moveTo>
                    <a:pt x="1604" y="1757"/>
                  </a:moveTo>
                  <a:cubicBezTo>
                    <a:pt x="1601" y="1751"/>
                    <a:pt x="1596" y="1746"/>
                    <a:pt x="1589" y="1745"/>
                  </a:cubicBezTo>
                  <a:cubicBezTo>
                    <a:pt x="1591" y="1744"/>
                    <a:pt x="1593" y="1743"/>
                    <a:pt x="1595" y="1741"/>
                  </a:cubicBezTo>
                  <a:cubicBezTo>
                    <a:pt x="1606" y="1751"/>
                    <a:pt x="1620" y="1754"/>
                    <a:pt x="1634" y="1751"/>
                  </a:cubicBezTo>
                  <a:cubicBezTo>
                    <a:pt x="1635" y="1751"/>
                    <a:pt x="1635" y="1751"/>
                    <a:pt x="1636" y="1751"/>
                  </a:cubicBezTo>
                  <a:cubicBezTo>
                    <a:pt x="1638" y="1769"/>
                    <a:pt x="1631" y="1784"/>
                    <a:pt x="1616" y="1790"/>
                  </a:cubicBezTo>
                  <a:cubicBezTo>
                    <a:pt x="1599" y="1796"/>
                    <a:pt x="1589" y="1787"/>
                    <a:pt x="1586" y="1784"/>
                  </a:cubicBezTo>
                  <a:cubicBezTo>
                    <a:pt x="1583" y="1781"/>
                    <a:pt x="1581" y="1777"/>
                    <a:pt x="1581" y="1773"/>
                  </a:cubicBezTo>
                  <a:cubicBezTo>
                    <a:pt x="1586" y="1777"/>
                    <a:pt x="1592" y="1777"/>
                    <a:pt x="1596" y="1775"/>
                  </a:cubicBezTo>
                  <a:cubicBezTo>
                    <a:pt x="1602" y="1772"/>
                    <a:pt x="1606" y="1765"/>
                    <a:pt x="1604" y="1757"/>
                  </a:cubicBezTo>
                  <a:close/>
                  <a:moveTo>
                    <a:pt x="1742" y="1502"/>
                  </a:moveTo>
                  <a:cubicBezTo>
                    <a:pt x="1745" y="1501"/>
                    <a:pt x="1750" y="1500"/>
                    <a:pt x="1754" y="1501"/>
                  </a:cubicBezTo>
                  <a:cubicBezTo>
                    <a:pt x="1758" y="1502"/>
                    <a:pt x="1770" y="1507"/>
                    <a:pt x="1773" y="1524"/>
                  </a:cubicBezTo>
                  <a:cubicBezTo>
                    <a:pt x="1776" y="1538"/>
                    <a:pt x="1767" y="1552"/>
                    <a:pt x="1751" y="1560"/>
                  </a:cubicBezTo>
                  <a:cubicBezTo>
                    <a:pt x="1750" y="1558"/>
                    <a:pt x="1750" y="1555"/>
                    <a:pt x="1749" y="1553"/>
                  </a:cubicBezTo>
                  <a:cubicBezTo>
                    <a:pt x="1746" y="1545"/>
                    <a:pt x="1741" y="1537"/>
                    <a:pt x="1734" y="1530"/>
                  </a:cubicBezTo>
                  <a:cubicBezTo>
                    <a:pt x="1736" y="1530"/>
                    <a:pt x="1738" y="1530"/>
                    <a:pt x="1739" y="1530"/>
                  </a:cubicBezTo>
                  <a:cubicBezTo>
                    <a:pt x="1748" y="1528"/>
                    <a:pt x="1752" y="1521"/>
                    <a:pt x="1751" y="1514"/>
                  </a:cubicBezTo>
                  <a:cubicBezTo>
                    <a:pt x="1751" y="1509"/>
                    <a:pt x="1748" y="1504"/>
                    <a:pt x="1742" y="1502"/>
                  </a:cubicBezTo>
                  <a:close/>
                  <a:moveTo>
                    <a:pt x="1774" y="1581"/>
                  </a:moveTo>
                  <a:cubicBezTo>
                    <a:pt x="1777" y="1581"/>
                    <a:pt x="1781" y="1583"/>
                    <a:pt x="1785" y="1586"/>
                  </a:cubicBezTo>
                  <a:cubicBezTo>
                    <a:pt x="1787" y="1589"/>
                    <a:pt x="1796" y="1599"/>
                    <a:pt x="1790" y="1615"/>
                  </a:cubicBezTo>
                  <a:cubicBezTo>
                    <a:pt x="1784" y="1630"/>
                    <a:pt x="1769" y="1638"/>
                    <a:pt x="1751" y="1635"/>
                  </a:cubicBezTo>
                  <a:cubicBezTo>
                    <a:pt x="1751" y="1635"/>
                    <a:pt x="1751" y="1634"/>
                    <a:pt x="1751" y="1634"/>
                  </a:cubicBezTo>
                  <a:cubicBezTo>
                    <a:pt x="1755" y="1620"/>
                    <a:pt x="1751" y="1606"/>
                    <a:pt x="1741" y="1595"/>
                  </a:cubicBezTo>
                  <a:cubicBezTo>
                    <a:pt x="1743" y="1593"/>
                    <a:pt x="1744" y="1591"/>
                    <a:pt x="1745" y="1589"/>
                  </a:cubicBezTo>
                  <a:cubicBezTo>
                    <a:pt x="1746" y="1596"/>
                    <a:pt x="1751" y="1601"/>
                    <a:pt x="1757" y="1603"/>
                  </a:cubicBezTo>
                  <a:cubicBezTo>
                    <a:pt x="1765" y="1606"/>
                    <a:pt x="1773" y="1602"/>
                    <a:pt x="1776" y="1596"/>
                  </a:cubicBezTo>
                  <a:cubicBezTo>
                    <a:pt x="1778" y="1591"/>
                    <a:pt x="1778" y="1585"/>
                    <a:pt x="1774" y="1581"/>
                  </a:cubicBezTo>
                  <a:close/>
                  <a:moveTo>
                    <a:pt x="1782" y="1564"/>
                  </a:moveTo>
                  <a:cubicBezTo>
                    <a:pt x="1780" y="1564"/>
                    <a:pt x="1778" y="1563"/>
                    <a:pt x="1776" y="1563"/>
                  </a:cubicBezTo>
                  <a:cubicBezTo>
                    <a:pt x="1779" y="1560"/>
                    <a:pt x="1782" y="1557"/>
                    <a:pt x="1784" y="1554"/>
                  </a:cubicBezTo>
                  <a:cubicBezTo>
                    <a:pt x="1784" y="1558"/>
                    <a:pt x="1784" y="1562"/>
                    <a:pt x="1786" y="1566"/>
                  </a:cubicBezTo>
                  <a:cubicBezTo>
                    <a:pt x="1786" y="1566"/>
                    <a:pt x="1786" y="1566"/>
                    <a:pt x="1786" y="1566"/>
                  </a:cubicBezTo>
                  <a:cubicBezTo>
                    <a:pt x="1785" y="1565"/>
                    <a:pt x="1783" y="1565"/>
                    <a:pt x="1782" y="1564"/>
                  </a:cubicBezTo>
                  <a:close/>
                  <a:moveTo>
                    <a:pt x="1771" y="1562"/>
                  </a:moveTo>
                  <a:cubicBezTo>
                    <a:pt x="1766" y="1562"/>
                    <a:pt x="1761" y="1563"/>
                    <a:pt x="1757" y="1566"/>
                  </a:cubicBezTo>
                  <a:cubicBezTo>
                    <a:pt x="1755" y="1567"/>
                    <a:pt x="1753" y="1568"/>
                    <a:pt x="1752" y="1570"/>
                  </a:cubicBezTo>
                  <a:cubicBezTo>
                    <a:pt x="1751" y="1570"/>
                    <a:pt x="1751" y="1570"/>
                    <a:pt x="1751" y="1570"/>
                  </a:cubicBezTo>
                  <a:cubicBezTo>
                    <a:pt x="1751" y="1568"/>
                    <a:pt x="1751" y="1566"/>
                    <a:pt x="1751" y="1564"/>
                  </a:cubicBezTo>
                  <a:cubicBezTo>
                    <a:pt x="1770" y="1555"/>
                    <a:pt x="1780" y="1539"/>
                    <a:pt x="1777" y="1523"/>
                  </a:cubicBezTo>
                  <a:cubicBezTo>
                    <a:pt x="1775" y="1508"/>
                    <a:pt x="1764" y="1500"/>
                    <a:pt x="1755" y="1497"/>
                  </a:cubicBezTo>
                  <a:cubicBezTo>
                    <a:pt x="1747" y="1496"/>
                    <a:pt x="1740" y="1497"/>
                    <a:pt x="1737" y="1502"/>
                  </a:cubicBezTo>
                  <a:cubicBezTo>
                    <a:pt x="1736" y="1503"/>
                    <a:pt x="1736" y="1503"/>
                    <a:pt x="1736" y="1504"/>
                  </a:cubicBezTo>
                  <a:cubicBezTo>
                    <a:pt x="1737" y="1505"/>
                    <a:pt x="1737" y="1505"/>
                    <a:pt x="1738" y="1505"/>
                  </a:cubicBezTo>
                  <a:cubicBezTo>
                    <a:pt x="1745" y="1506"/>
                    <a:pt x="1747" y="1510"/>
                    <a:pt x="1747" y="1514"/>
                  </a:cubicBezTo>
                  <a:cubicBezTo>
                    <a:pt x="1748" y="1519"/>
                    <a:pt x="1745" y="1525"/>
                    <a:pt x="1739" y="1526"/>
                  </a:cubicBezTo>
                  <a:cubicBezTo>
                    <a:pt x="1733" y="1527"/>
                    <a:pt x="1727" y="1525"/>
                    <a:pt x="1724" y="1520"/>
                  </a:cubicBezTo>
                  <a:cubicBezTo>
                    <a:pt x="1720" y="1514"/>
                    <a:pt x="1720" y="1506"/>
                    <a:pt x="1724" y="1500"/>
                  </a:cubicBezTo>
                  <a:cubicBezTo>
                    <a:pt x="1728" y="1493"/>
                    <a:pt x="1734" y="1488"/>
                    <a:pt x="1742" y="1487"/>
                  </a:cubicBezTo>
                  <a:cubicBezTo>
                    <a:pt x="1752" y="1485"/>
                    <a:pt x="1763" y="1488"/>
                    <a:pt x="1772" y="1495"/>
                  </a:cubicBezTo>
                  <a:cubicBezTo>
                    <a:pt x="1782" y="1503"/>
                    <a:pt x="1788" y="1515"/>
                    <a:pt x="1788" y="1527"/>
                  </a:cubicBezTo>
                  <a:cubicBezTo>
                    <a:pt x="1788" y="1540"/>
                    <a:pt x="1782" y="1552"/>
                    <a:pt x="1771" y="1562"/>
                  </a:cubicBezTo>
                  <a:close/>
                  <a:moveTo>
                    <a:pt x="1786" y="1506"/>
                  </a:moveTo>
                  <a:cubicBezTo>
                    <a:pt x="1783" y="1501"/>
                    <a:pt x="1779" y="1496"/>
                    <a:pt x="1774" y="1492"/>
                  </a:cubicBezTo>
                  <a:cubicBezTo>
                    <a:pt x="1774" y="1492"/>
                    <a:pt x="1774" y="1492"/>
                    <a:pt x="1773" y="1492"/>
                  </a:cubicBezTo>
                  <a:cubicBezTo>
                    <a:pt x="1776" y="1490"/>
                    <a:pt x="1778" y="1488"/>
                    <a:pt x="1779" y="1486"/>
                  </a:cubicBezTo>
                  <a:cubicBezTo>
                    <a:pt x="1782" y="1492"/>
                    <a:pt x="1788" y="1499"/>
                    <a:pt x="1797" y="1498"/>
                  </a:cubicBezTo>
                  <a:cubicBezTo>
                    <a:pt x="1807" y="1497"/>
                    <a:pt x="1811" y="1490"/>
                    <a:pt x="1813" y="1483"/>
                  </a:cubicBezTo>
                  <a:cubicBezTo>
                    <a:pt x="1817" y="1488"/>
                    <a:pt x="1824" y="1494"/>
                    <a:pt x="1833" y="1492"/>
                  </a:cubicBezTo>
                  <a:cubicBezTo>
                    <a:pt x="1842" y="1490"/>
                    <a:pt x="1844" y="1481"/>
                    <a:pt x="1845" y="1476"/>
                  </a:cubicBezTo>
                  <a:cubicBezTo>
                    <a:pt x="1849" y="1479"/>
                    <a:pt x="1856" y="1484"/>
                    <a:pt x="1865" y="1481"/>
                  </a:cubicBezTo>
                  <a:cubicBezTo>
                    <a:pt x="1873" y="1477"/>
                    <a:pt x="1875" y="1469"/>
                    <a:pt x="1874" y="1463"/>
                  </a:cubicBezTo>
                  <a:cubicBezTo>
                    <a:pt x="1879" y="1465"/>
                    <a:pt x="1887" y="1469"/>
                    <a:pt x="1894" y="1463"/>
                  </a:cubicBezTo>
                  <a:cubicBezTo>
                    <a:pt x="1901" y="1458"/>
                    <a:pt x="1901" y="1448"/>
                    <a:pt x="1899" y="1443"/>
                  </a:cubicBezTo>
                  <a:cubicBezTo>
                    <a:pt x="1907" y="1445"/>
                    <a:pt x="1917" y="1444"/>
                    <a:pt x="1921" y="1434"/>
                  </a:cubicBezTo>
                  <a:cubicBezTo>
                    <a:pt x="1921" y="1434"/>
                    <a:pt x="1921" y="1434"/>
                    <a:pt x="1921" y="1434"/>
                  </a:cubicBezTo>
                  <a:cubicBezTo>
                    <a:pt x="1925" y="1424"/>
                    <a:pt x="1918" y="1416"/>
                    <a:pt x="1912" y="1412"/>
                  </a:cubicBezTo>
                  <a:cubicBezTo>
                    <a:pt x="1917" y="1409"/>
                    <a:pt x="1924" y="1403"/>
                    <a:pt x="1923" y="1394"/>
                  </a:cubicBezTo>
                  <a:cubicBezTo>
                    <a:pt x="1922" y="1386"/>
                    <a:pt x="1913" y="1382"/>
                    <a:pt x="1908" y="1381"/>
                  </a:cubicBezTo>
                  <a:cubicBezTo>
                    <a:pt x="1913" y="1376"/>
                    <a:pt x="1918" y="1369"/>
                    <a:pt x="1914" y="1361"/>
                  </a:cubicBezTo>
                  <a:cubicBezTo>
                    <a:pt x="1911" y="1353"/>
                    <a:pt x="1902" y="1351"/>
                    <a:pt x="1897" y="1351"/>
                  </a:cubicBezTo>
                  <a:cubicBezTo>
                    <a:pt x="1900" y="1346"/>
                    <a:pt x="1905" y="1338"/>
                    <a:pt x="1900" y="1331"/>
                  </a:cubicBezTo>
                  <a:cubicBezTo>
                    <a:pt x="1895" y="1323"/>
                    <a:pt x="1885" y="1322"/>
                    <a:pt x="1880" y="1323"/>
                  </a:cubicBezTo>
                  <a:cubicBezTo>
                    <a:pt x="1883" y="1317"/>
                    <a:pt x="1885" y="1308"/>
                    <a:pt x="1879" y="1301"/>
                  </a:cubicBezTo>
                  <a:cubicBezTo>
                    <a:pt x="1873" y="1294"/>
                    <a:pt x="1863" y="1295"/>
                    <a:pt x="1857" y="1297"/>
                  </a:cubicBezTo>
                  <a:cubicBezTo>
                    <a:pt x="1858" y="1295"/>
                    <a:pt x="1858" y="1292"/>
                    <a:pt x="1857" y="1289"/>
                  </a:cubicBezTo>
                  <a:cubicBezTo>
                    <a:pt x="1858" y="1289"/>
                    <a:pt x="1858" y="1289"/>
                    <a:pt x="1858" y="1289"/>
                  </a:cubicBezTo>
                  <a:cubicBezTo>
                    <a:pt x="1864" y="1290"/>
                    <a:pt x="1871" y="1289"/>
                    <a:pt x="1877" y="1287"/>
                  </a:cubicBezTo>
                  <a:cubicBezTo>
                    <a:pt x="1932" y="1318"/>
                    <a:pt x="1955" y="1405"/>
                    <a:pt x="1940" y="1442"/>
                  </a:cubicBezTo>
                  <a:cubicBezTo>
                    <a:pt x="1940" y="1442"/>
                    <a:pt x="1940" y="1442"/>
                    <a:pt x="1940" y="1442"/>
                  </a:cubicBezTo>
                  <a:cubicBezTo>
                    <a:pt x="1925" y="1478"/>
                    <a:pt x="1847" y="1523"/>
                    <a:pt x="1786" y="1506"/>
                  </a:cubicBezTo>
                  <a:close/>
                  <a:moveTo>
                    <a:pt x="1921" y="1305"/>
                  </a:moveTo>
                  <a:cubicBezTo>
                    <a:pt x="1930" y="1311"/>
                    <a:pt x="1941" y="1314"/>
                    <a:pt x="1952" y="1313"/>
                  </a:cubicBezTo>
                  <a:cubicBezTo>
                    <a:pt x="1959" y="1312"/>
                    <a:pt x="1965" y="1311"/>
                    <a:pt x="1971" y="1308"/>
                  </a:cubicBezTo>
                  <a:cubicBezTo>
                    <a:pt x="1961" y="1317"/>
                    <a:pt x="1951" y="1327"/>
                    <a:pt x="1944" y="1340"/>
                  </a:cubicBezTo>
                  <a:cubicBezTo>
                    <a:pt x="1938" y="1328"/>
                    <a:pt x="1930" y="1316"/>
                    <a:pt x="1921" y="1305"/>
                  </a:cubicBezTo>
                  <a:close/>
                  <a:moveTo>
                    <a:pt x="1976" y="1180"/>
                  </a:moveTo>
                  <a:cubicBezTo>
                    <a:pt x="1967" y="1179"/>
                    <a:pt x="1960" y="1176"/>
                    <a:pt x="1955" y="1170"/>
                  </a:cubicBezTo>
                  <a:cubicBezTo>
                    <a:pt x="1950" y="1165"/>
                    <a:pt x="1949" y="1157"/>
                    <a:pt x="1952" y="1150"/>
                  </a:cubicBezTo>
                  <a:cubicBezTo>
                    <a:pt x="1955" y="1145"/>
                    <a:pt x="1960" y="1142"/>
                    <a:pt x="1966" y="1142"/>
                  </a:cubicBezTo>
                  <a:cubicBezTo>
                    <a:pt x="1972" y="1142"/>
                    <a:pt x="1976" y="1147"/>
                    <a:pt x="1976" y="1152"/>
                  </a:cubicBezTo>
                  <a:cubicBezTo>
                    <a:pt x="1976" y="1156"/>
                    <a:pt x="1975" y="1161"/>
                    <a:pt x="1968" y="1163"/>
                  </a:cubicBezTo>
                  <a:cubicBezTo>
                    <a:pt x="1967" y="1163"/>
                    <a:pt x="1967" y="1163"/>
                    <a:pt x="1967" y="1164"/>
                  </a:cubicBezTo>
                  <a:cubicBezTo>
                    <a:pt x="1967" y="1165"/>
                    <a:pt x="1967" y="1165"/>
                    <a:pt x="1967" y="1166"/>
                  </a:cubicBezTo>
                  <a:cubicBezTo>
                    <a:pt x="1972" y="1170"/>
                    <a:pt x="1979" y="1171"/>
                    <a:pt x="1987" y="1167"/>
                  </a:cubicBezTo>
                  <a:cubicBezTo>
                    <a:pt x="1998" y="1163"/>
                    <a:pt x="2004" y="1152"/>
                    <a:pt x="2004" y="1138"/>
                  </a:cubicBezTo>
                  <a:cubicBezTo>
                    <a:pt x="2004" y="1121"/>
                    <a:pt x="1992" y="1107"/>
                    <a:pt x="1973" y="1102"/>
                  </a:cubicBezTo>
                  <a:cubicBezTo>
                    <a:pt x="1974" y="1099"/>
                    <a:pt x="1974" y="1096"/>
                    <a:pt x="1974" y="1092"/>
                  </a:cubicBezTo>
                  <a:cubicBezTo>
                    <a:pt x="1992" y="1096"/>
                    <a:pt x="2005" y="1106"/>
                    <a:pt x="2011" y="1121"/>
                  </a:cubicBezTo>
                  <a:cubicBezTo>
                    <a:pt x="2016" y="1136"/>
                    <a:pt x="2013" y="1155"/>
                    <a:pt x="2003" y="1167"/>
                  </a:cubicBezTo>
                  <a:cubicBezTo>
                    <a:pt x="1996" y="1175"/>
                    <a:pt x="1986" y="1180"/>
                    <a:pt x="1976" y="1180"/>
                  </a:cubicBezTo>
                  <a:close/>
                  <a:moveTo>
                    <a:pt x="2016" y="1053"/>
                  </a:moveTo>
                  <a:cubicBezTo>
                    <a:pt x="2021" y="1042"/>
                    <a:pt x="2035" y="1012"/>
                    <a:pt x="2043" y="1010"/>
                  </a:cubicBezTo>
                  <a:cubicBezTo>
                    <a:pt x="2044" y="1009"/>
                    <a:pt x="2045" y="1010"/>
                    <a:pt x="2045" y="1010"/>
                  </a:cubicBezTo>
                  <a:cubicBezTo>
                    <a:pt x="2046" y="1010"/>
                    <a:pt x="2046" y="1011"/>
                    <a:pt x="2046" y="1012"/>
                  </a:cubicBezTo>
                  <a:cubicBezTo>
                    <a:pt x="2048" y="1024"/>
                    <a:pt x="2019" y="1065"/>
                    <a:pt x="2006" y="1081"/>
                  </a:cubicBezTo>
                  <a:cubicBezTo>
                    <a:pt x="2004" y="1081"/>
                    <a:pt x="2001" y="1081"/>
                    <a:pt x="1998" y="1082"/>
                  </a:cubicBezTo>
                  <a:cubicBezTo>
                    <a:pt x="2006" y="1076"/>
                    <a:pt x="2011" y="1069"/>
                    <a:pt x="2014" y="1060"/>
                  </a:cubicBezTo>
                  <a:cubicBezTo>
                    <a:pt x="2015" y="1058"/>
                    <a:pt x="2016" y="1056"/>
                    <a:pt x="2016" y="1053"/>
                  </a:cubicBezTo>
                  <a:close/>
                  <a:moveTo>
                    <a:pt x="2015" y="1028"/>
                  </a:moveTo>
                  <a:cubicBezTo>
                    <a:pt x="2017" y="1003"/>
                    <a:pt x="2022" y="980"/>
                    <a:pt x="2026" y="981"/>
                  </a:cubicBezTo>
                  <a:cubicBezTo>
                    <a:pt x="2026" y="981"/>
                    <a:pt x="2026" y="981"/>
                    <a:pt x="2027" y="981"/>
                  </a:cubicBezTo>
                  <a:cubicBezTo>
                    <a:pt x="2030" y="986"/>
                    <a:pt x="2027" y="1013"/>
                    <a:pt x="2023" y="1029"/>
                  </a:cubicBezTo>
                  <a:cubicBezTo>
                    <a:pt x="2021" y="1033"/>
                    <a:pt x="2019" y="1037"/>
                    <a:pt x="2017" y="1041"/>
                  </a:cubicBezTo>
                  <a:cubicBezTo>
                    <a:pt x="2017" y="1037"/>
                    <a:pt x="2017" y="1032"/>
                    <a:pt x="2015" y="1028"/>
                  </a:cubicBezTo>
                  <a:close/>
                  <a:moveTo>
                    <a:pt x="2016" y="1126"/>
                  </a:moveTo>
                  <a:cubicBezTo>
                    <a:pt x="2016" y="1124"/>
                    <a:pt x="2015" y="1122"/>
                    <a:pt x="2014" y="1119"/>
                  </a:cubicBezTo>
                  <a:cubicBezTo>
                    <a:pt x="2011" y="1110"/>
                    <a:pt x="2006" y="1103"/>
                    <a:pt x="1998" y="1098"/>
                  </a:cubicBezTo>
                  <a:cubicBezTo>
                    <a:pt x="2001" y="1098"/>
                    <a:pt x="2004" y="1099"/>
                    <a:pt x="2006" y="1099"/>
                  </a:cubicBezTo>
                  <a:cubicBezTo>
                    <a:pt x="2019" y="1114"/>
                    <a:pt x="2048" y="1156"/>
                    <a:pt x="2046" y="1168"/>
                  </a:cubicBezTo>
                  <a:cubicBezTo>
                    <a:pt x="2046" y="1169"/>
                    <a:pt x="2046" y="1169"/>
                    <a:pt x="2045" y="1170"/>
                  </a:cubicBezTo>
                  <a:cubicBezTo>
                    <a:pt x="2045" y="1170"/>
                    <a:pt x="2044" y="1170"/>
                    <a:pt x="2043" y="1170"/>
                  </a:cubicBezTo>
                  <a:cubicBezTo>
                    <a:pt x="2035" y="1167"/>
                    <a:pt x="2021" y="1138"/>
                    <a:pt x="2016" y="1126"/>
                  </a:cubicBezTo>
                  <a:close/>
                  <a:moveTo>
                    <a:pt x="2027" y="1199"/>
                  </a:moveTo>
                  <a:cubicBezTo>
                    <a:pt x="2026" y="1199"/>
                    <a:pt x="2026" y="1199"/>
                    <a:pt x="2026" y="1199"/>
                  </a:cubicBezTo>
                  <a:cubicBezTo>
                    <a:pt x="2022" y="1199"/>
                    <a:pt x="2017" y="1177"/>
                    <a:pt x="2015" y="1151"/>
                  </a:cubicBezTo>
                  <a:cubicBezTo>
                    <a:pt x="2017" y="1147"/>
                    <a:pt x="2017" y="1143"/>
                    <a:pt x="2017" y="1138"/>
                  </a:cubicBezTo>
                  <a:cubicBezTo>
                    <a:pt x="2019" y="1142"/>
                    <a:pt x="2021" y="1146"/>
                    <a:pt x="2023" y="1150"/>
                  </a:cubicBezTo>
                  <a:cubicBezTo>
                    <a:pt x="2027" y="1167"/>
                    <a:pt x="2030" y="1194"/>
                    <a:pt x="2027" y="1199"/>
                  </a:cubicBezTo>
                  <a:close/>
                  <a:moveTo>
                    <a:pt x="2043" y="1146"/>
                  </a:moveTo>
                  <a:cubicBezTo>
                    <a:pt x="2038" y="1137"/>
                    <a:pt x="2031" y="1126"/>
                    <a:pt x="2025" y="1117"/>
                  </a:cubicBezTo>
                  <a:cubicBezTo>
                    <a:pt x="2033" y="1125"/>
                    <a:pt x="2042" y="1133"/>
                    <a:pt x="2051" y="1140"/>
                  </a:cubicBezTo>
                  <a:cubicBezTo>
                    <a:pt x="2070" y="1163"/>
                    <a:pt x="2085" y="1184"/>
                    <a:pt x="2083" y="1187"/>
                  </a:cubicBezTo>
                  <a:cubicBezTo>
                    <a:pt x="2080" y="1189"/>
                    <a:pt x="2062" y="1172"/>
                    <a:pt x="2043" y="1146"/>
                  </a:cubicBezTo>
                  <a:close/>
                  <a:moveTo>
                    <a:pt x="2012" y="1099"/>
                  </a:moveTo>
                  <a:cubicBezTo>
                    <a:pt x="2014" y="1099"/>
                    <a:pt x="2016" y="1099"/>
                    <a:pt x="2017" y="1099"/>
                  </a:cubicBezTo>
                  <a:cubicBezTo>
                    <a:pt x="2017" y="1099"/>
                    <a:pt x="2017" y="1099"/>
                    <a:pt x="2017" y="1099"/>
                  </a:cubicBezTo>
                  <a:cubicBezTo>
                    <a:pt x="2042" y="1114"/>
                    <a:pt x="2079" y="1140"/>
                    <a:pt x="2080" y="1150"/>
                  </a:cubicBezTo>
                  <a:cubicBezTo>
                    <a:pt x="2080" y="1150"/>
                    <a:pt x="2079" y="1151"/>
                    <a:pt x="2079" y="1151"/>
                  </a:cubicBezTo>
                  <a:cubicBezTo>
                    <a:pt x="2074" y="1156"/>
                    <a:pt x="2041" y="1129"/>
                    <a:pt x="2012" y="1099"/>
                  </a:cubicBezTo>
                  <a:close/>
                  <a:moveTo>
                    <a:pt x="2066" y="1128"/>
                  </a:moveTo>
                  <a:cubicBezTo>
                    <a:pt x="2066" y="1128"/>
                    <a:pt x="2066" y="1128"/>
                    <a:pt x="2066" y="1128"/>
                  </a:cubicBezTo>
                  <a:cubicBezTo>
                    <a:pt x="2059" y="1123"/>
                    <a:pt x="2052" y="1117"/>
                    <a:pt x="2045" y="1112"/>
                  </a:cubicBezTo>
                  <a:cubicBezTo>
                    <a:pt x="2052" y="1116"/>
                    <a:pt x="2061" y="1120"/>
                    <a:pt x="2069" y="1122"/>
                  </a:cubicBezTo>
                  <a:cubicBezTo>
                    <a:pt x="2086" y="1131"/>
                    <a:pt x="2113" y="1146"/>
                    <a:pt x="2116" y="1152"/>
                  </a:cubicBezTo>
                  <a:cubicBezTo>
                    <a:pt x="2116" y="1153"/>
                    <a:pt x="2116" y="1153"/>
                    <a:pt x="2116" y="1153"/>
                  </a:cubicBezTo>
                  <a:cubicBezTo>
                    <a:pt x="2115" y="1153"/>
                    <a:pt x="2115" y="1153"/>
                    <a:pt x="2115" y="1153"/>
                  </a:cubicBezTo>
                  <a:cubicBezTo>
                    <a:pt x="2109" y="1155"/>
                    <a:pt x="2082" y="1139"/>
                    <a:pt x="2066" y="1128"/>
                  </a:cubicBezTo>
                  <a:close/>
                  <a:moveTo>
                    <a:pt x="2023" y="1097"/>
                  </a:moveTo>
                  <a:cubicBezTo>
                    <a:pt x="2024" y="1097"/>
                    <a:pt x="2024" y="1097"/>
                    <a:pt x="2025" y="1096"/>
                  </a:cubicBezTo>
                  <a:cubicBezTo>
                    <a:pt x="2025" y="1096"/>
                    <a:pt x="2025" y="1096"/>
                    <a:pt x="2026" y="1096"/>
                  </a:cubicBezTo>
                  <a:cubicBezTo>
                    <a:pt x="2045" y="1100"/>
                    <a:pt x="2091" y="1111"/>
                    <a:pt x="2097" y="1121"/>
                  </a:cubicBezTo>
                  <a:cubicBezTo>
                    <a:pt x="2097" y="1122"/>
                    <a:pt x="2097" y="1122"/>
                    <a:pt x="2097" y="1123"/>
                  </a:cubicBezTo>
                  <a:cubicBezTo>
                    <a:pt x="2097" y="1123"/>
                    <a:pt x="2096" y="1123"/>
                    <a:pt x="2095" y="1124"/>
                  </a:cubicBezTo>
                  <a:cubicBezTo>
                    <a:pt x="2085" y="1128"/>
                    <a:pt x="2043" y="1108"/>
                    <a:pt x="2023" y="1097"/>
                  </a:cubicBezTo>
                  <a:close/>
                  <a:moveTo>
                    <a:pt x="2055" y="1099"/>
                  </a:moveTo>
                  <a:cubicBezTo>
                    <a:pt x="2062" y="1099"/>
                    <a:pt x="2070" y="1100"/>
                    <a:pt x="2078" y="1100"/>
                  </a:cubicBezTo>
                  <a:cubicBezTo>
                    <a:pt x="2078" y="1100"/>
                    <a:pt x="2078" y="1100"/>
                    <a:pt x="2078" y="1100"/>
                  </a:cubicBezTo>
                  <a:cubicBezTo>
                    <a:pt x="2097" y="1102"/>
                    <a:pt x="2129" y="1107"/>
                    <a:pt x="2133" y="1112"/>
                  </a:cubicBezTo>
                  <a:cubicBezTo>
                    <a:pt x="2133" y="1113"/>
                    <a:pt x="2133" y="1113"/>
                    <a:pt x="2133" y="1113"/>
                  </a:cubicBezTo>
                  <a:cubicBezTo>
                    <a:pt x="2133" y="1113"/>
                    <a:pt x="2133" y="1113"/>
                    <a:pt x="2133" y="1113"/>
                  </a:cubicBezTo>
                  <a:cubicBezTo>
                    <a:pt x="2127" y="1117"/>
                    <a:pt x="2096" y="1111"/>
                    <a:pt x="2078" y="1106"/>
                  </a:cubicBezTo>
                  <a:cubicBezTo>
                    <a:pt x="2070" y="1103"/>
                    <a:pt x="2062" y="1101"/>
                    <a:pt x="2055" y="1099"/>
                  </a:cubicBezTo>
                  <a:close/>
                  <a:moveTo>
                    <a:pt x="2028" y="1092"/>
                  </a:moveTo>
                  <a:cubicBezTo>
                    <a:pt x="2028" y="1091"/>
                    <a:pt x="2028" y="1091"/>
                    <a:pt x="2028" y="1090"/>
                  </a:cubicBezTo>
                  <a:cubicBezTo>
                    <a:pt x="2028" y="1090"/>
                    <a:pt x="2028" y="1090"/>
                    <a:pt x="2028" y="1090"/>
                  </a:cubicBezTo>
                  <a:cubicBezTo>
                    <a:pt x="2028" y="1090"/>
                    <a:pt x="2028" y="1090"/>
                    <a:pt x="2028" y="1090"/>
                  </a:cubicBezTo>
                  <a:cubicBezTo>
                    <a:pt x="2028" y="1090"/>
                    <a:pt x="2028" y="1090"/>
                    <a:pt x="2028" y="1090"/>
                  </a:cubicBezTo>
                  <a:cubicBezTo>
                    <a:pt x="2028" y="1089"/>
                    <a:pt x="2028" y="1088"/>
                    <a:pt x="2028" y="1088"/>
                  </a:cubicBezTo>
                  <a:cubicBezTo>
                    <a:pt x="2049" y="1085"/>
                    <a:pt x="2096" y="1080"/>
                    <a:pt x="2105" y="1088"/>
                  </a:cubicBezTo>
                  <a:cubicBezTo>
                    <a:pt x="2106" y="1089"/>
                    <a:pt x="2106" y="1089"/>
                    <a:pt x="2106" y="1090"/>
                  </a:cubicBezTo>
                  <a:cubicBezTo>
                    <a:pt x="2106" y="1090"/>
                    <a:pt x="2106" y="1091"/>
                    <a:pt x="2105" y="1092"/>
                  </a:cubicBezTo>
                  <a:cubicBezTo>
                    <a:pt x="2096" y="1099"/>
                    <a:pt x="2049" y="1095"/>
                    <a:pt x="2028" y="1092"/>
                  </a:cubicBezTo>
                  <a:close/>
                  <a:moveTo>
                    <a:pt x="2078" y="1080"/>
                  </a:moveTo>
                  <a:cubicBezTo>
                    <a:pt x="2078" y="1080"/>
                    <a:pt x="2078" y="1080"/>
                    <a:pt x="2078" y="1080"/>
                  </a:cubicBezTo>
                  <a:cubicBezTo>
                    <a:pt x="2070" y="1080"/>
                    <a:pt x="2062" y="1080"/>
                    <a:pt x="2055" y="1081"/>
                  </a:cubicBezTo>
                  <a:cubicBezTo>
                    <a:pt x="2062" y="1079"/>
                    <a:pt x="2070" y="1076"/>
                    <a:pt x="2078" y="1074"/>
                  </a:cubicBezTo>
                  <a:cubicBezTo>
                    <a:pt x="2096" y="1069"/>
                    <a:pt x="2127" y="1062"/>
                    <a:pt x="2133" y="1066"/>
                  </a:cubicBezTo>
                  <a:cubicBezTo>
                    <a:pt x="2133" y="1066"/>
                    <a:pt x="2133" y="1066"/>
                    <a:pt x="2133" y="1067"/>
                  </a:cubicBezTo>
                  <a:cubicBezTo>
                    <a:pt x="2133" y="1067"/>
                    <a:pt x="2133" y="1067"/>
                    <a:pt x="2133" y="1067"/>
                  </a:cubicBezTo>
                  <a:cubicBezTo>
                    <a:pt x="2129" y="1073"/>
                    <a:pt x="2097" y="1078"/>
                    <a:pt x="2078" y="1080"/>
                  </a:cubicBezTo>
                  <a:close/>
                  <a:moveTo>
                    <a:pt x="2026" y="1084"/>
                  </a:moveTo>
                  <a:cubicBezTo>
                    <a:pt x="2025" y="1084"/>
                    <a:pt x="2025" y="1084"/>
                    <a:pt x="2025" y="1083"/>
                  </a:cubicBezTo>
                  <a:cubicBezTo>
                    <a:pt x="2024" y="1083"/>
                    <a:pt x="2024" y="1082"/>
                    <a:pt x="2023" y="1082"/>
                  </a:cubicBezTo>
                  <a:cubicBezTo>
                    <a:pt x="2043" y="1072"/>
                    <a:pt x="2085" y="1052"/>
                    <a:pt x="2095" y="1056"/>
                  </a:cubicBezTo>
                  <a:cubicBezTo>
                    <a:pt x="2096" y="1056"/>
                    <a:pt x="2097" y="1056"/>
                    <a:pt x="2097" y="1057"/>
                  </a:cubicBezTo>
                  <a:cubicBezTo>
                    <a:pt x="2097" y="1057"/>
                    <a:pt x="2097" y="1058"/>
                    <a:pt x="2097" y="1059"/>
                  </a:cubicBezTo>
                  <a:cubicBezTo>
                    <a:pt x="2091" y="1068"/>
                    <a:pt x="2045" y="1080"/>
                    <a:pt x="2026" y="1084"/>
                  </a:cubicBezTo>
                  <a:close/>
                  <a:moveTo>
                    <a:pt x="2045" y="1067"/>
                  </a:moveTo>
                  <a:cubicBezTo>
                    <a:pt x="2052" y="1062"/>
                    <a:pt x="2059" y="1057"/>
                    <a:pt x="2066" y="1051"/>
                  </a:cubicBezTo>
                  <a:cubicBezTo>
                    <a:pt x="2066" y="1051"/>
                    <a:pt x="2066" y="1051"/>
                    <a:pt x="2066" y="1051"/>
                  </a:cubicBezTo>
                  <a:cubicBezTo>
                    <a:pt x="2082" y="1041"/>
                    <a:pt x="2109" y="1025"/>
                    <a:pt x="2115" y="1026"/>
                  </a:cubicBezTo>
                  <a:cubicBezTo>
                    <a:pt x="2115" y="1026"/>
                    <a:pt x="2115" y="1026"/>
                    <a:pt x="2116" y="1027"/>
                  </a:cubicBezTo>
                  <a:cubicBezTo>
                    <a:pt x="2116" y="1027"/>
                    <a:pt x="2116" y="1027"/>
                    <a:pt x="2116" y="1027"/>
                  </a:cubicBezTo>
                  <a:cubicBezTo>
                    <a:pt x="2113" y="1034"/>
                    <a:pt x="2086" y="1049"/>
                    <a:pt x="2069" y="1057"/>
                  </a:cubicBezTo>
                  <a:cubicBezTo>
                    <a:pt x="2061" y="1060"/>
                    <a:pt x="2052" y="1064"/>
                    <a:pt x="2045" y="1067"/>
                  </a:cubicBezTo>
                  <a:close/>
                  <a:moveTo>
                    <a:pt x="2017" y="1081"/>
                  </a:moveTo>
                  <a:cubicBezTo>
                    <a:pt x="2017" y="1081"/>
                    <a:pt x="2017" y="1081"/>
                    <a:pt x="2017" y="1081"/>
                  </a:cubicBezTo>
                  <a:cubicBezTo>
                    <a:pt x="2016" y="1080"/>
                    <a:pt x="2014" y="1080"/>
                    <a:pt x="2012" y="1080"/>
                  </a:cubicBezTo>
                  <a:cubicBezTo>
                    <a:pt x="2041" y="1051"/>
                    <a:pt x="2074" y="1024"/>
                    <a:pt x="2079" y="1029"/>
                  </a:cubicBezTo>
                  <a:cubicBezTo>
                    <a:pt x="2079" y="1029"/>
                    <a:pt x="2080" y="1029"/>
                    <a:pt x="2080" y="1030"/>
                  </a:cubicBezTo>
                  <a:cubicBezTo>
                    <a:pt x="2079" y="1039"/>
                    <a:pt x="2042" y="1065"/>
                    <a:pt x="2017" y="1081"/>
                  </a:cubicBezTo>
                  <a:close/>
                  <a:moveTo>
                    <a:pt x="2025" y="1062"/>
                  </a:moveTo>
                  <a:cubicBezTo>
                    <a:pt x="2031" y="1053"/>
                    <a:pt x="2038" y="1043"/>
                    <a:pt x="2043" y="1033"/>
                  </a:cubicBezTo>
                  <a:cubicBezTo>
                    <a:pt x="2062" y="1008"/>
                    <a:pt x="2080" y="991"/>
                    <a:pt x="2083" y="993"/>
                  </a:cubicBezTo>
                  <a:cubicBezTo>
                    <a:pt x="2085" y="996"/>
                    <a:pt x="2070" y="1017"/>
                    <a:pt x="2051" y="1039"/>
                  </a:cubicBezTo>
                  <a:cubicBezTo>
                    <a:pt x="2042" y="1046"/>
                    <a:pt x="2033" y="1055"/>
                    <a:pt x="2025" y="1062"/>
                  </a:cubicBezTo>
                  <a:close/>
                  <a:moveTo>
                    <a:pt x="2023" y="1086"/>
                  </a:moveTo>
                  <a:cubicBezTo>
                    <a:pt x="2024" y="1087"/>
                    <a:pt x="2024" y="1088"/>
                    <a:pt x="2024" y="1090"/>
                  </a:cubicBezTo>
                  <a:cubicBezTo>
                    <a:pt x="2024" y="1091"/>
                    <a:pt x="2024" y="1092"/>
                    <a:pt x="2023" y="1093"/>
                  </a:cubicBezTo>
                  <a:cubicBezTo>
                    <a:pt x="2016" y="1098"/>
                    <a:pt x="1994" y="1093"/>
                    <a:pt x="1986" y="1091"/>
                  </a:cubicBezTo>
                  <a:cubicBezTo>
                    <a:pt x="1986" y="1091"/>
                    <a:pt x="1986" y="1091"/>
                    <a:pt x="1986" y="1091"/>
                  </a:cubicBezTo>
                  <a:cubicBezTo>
                    <a:pt x="1984" y="1091"/>
                    <a:pt x="1983" y="1090"/>
                    <a:pt x="1981" y="1090"/>
                  </a:cubicBezTo>
                  <a:cubicBezTo>
                    <a:pt x="1983" y="1089"/>
                    <a:pt x="1984" y="1089"/>
                    <a:pt x="1986" y="1088"/>
                  </a:cubicBezTo>
                  <a:cubicBezTo>
                    <a:pt x="1986" y="1088"/>
                    <a:pt x="1986" y="1088"/>
                    <a:pt x="1986" y="1088"/>
                  </a:cubicBezTo>
                  <a:cubicBezTo>
                    <a:pt x="1994" y="1086"/>
                    <a:pt x="2016" y="1081"/>
                    <a:pt x="2023" y="1086"/>
                  </a:cubicBezTo>
                  <a:close/>
                  <a:moveTo>
                    <a:pt x="2003" y="1012"/>
                  </a:moveTo>
                  <a:cubicBezTo>
                    <a:pt x="2013" y="1024"/>
                    <a:pt x="2016" y="1043"/>
                    <a:pt x="2011" y="1059"/>
                  </a:cubicBezTo>
                  <a:cubicBezTo>
                    <a:pt x="2005" y="1074"/>
                    <a:pt x="1992" y="1084"/>
                    <a:pt x="1974" y="1087"/>
                  </a:cubicBezTo>
                  <a:cubicBezTo>
                    <a:pt x="1974" y="1084"/>
                    <a:pt x="1974" y="1081"/>
                    <a:pt x="1973" y="1077"/>
                  </a:cubicBezTo>
                  <a:cubicBezTo>
                    <a:pt x="1992" y="1073"/>
                    <a:pt x="2004" y="1059"/>
                    <a:pt x="2004" y="1041"/>
                  </a:cubicBezTo>
                  <a:cubicBezTo>
                    <a:pt x="2004" y="1028"/>
                    <a:pt x="1998" y="1017"/>
                    <a:pt x="1987" y="1012"/>
                  </a:cubicBezTo>
                  <a:cubicBezTo>
                    <a:pt x="1979" y="1009"/>
                    <a:pt x="1972" y="1010"/>
                    <a:pt x="1967" y="1014"/>
                  </a:cubicBezTo>
                  <a:cubicBezTo>
                    <a:pt x="1967" y="1014"/>
                    <a:pt x="1967" y="1015"/>
                    <a:pt x="1967" y="1016"/>
                  </a:cubicBezTo>
                  <a:cubicBezTo>
                    <a:pt x="1967" y="1016"/>
                    <a:pt x="1967" y="1017"/>
                    <a:pt x="1968" y="1017"/>
                  </a:cubicBezTo>
                  <a:cubicBezTo>
                    <a:pt x="1975" y="1019"/>
                    <a:pt x="1976" y="1024"/>
                    <a:pt x="1976" y="1027"/>
                  </a:cubicBezTo>
                  <a:cubicBezTo>
                    <a:pt x="1976" y="1032"/>
                    <a:pt x="1972" y="1037"/>
                    <a:pt x="1966" y="1038"/>
                  </a:cubicBezTo>
                  <a:cubicBezTo>
                    <a:pt x="1960" y="1038"/>
                    <a:pt x="1955" y="1035"/>
                    <a:pt x="1952" y="1029"/>
                  </a:cubicBezTo>
                  <a:cubicBezTo>
                    <a:pt x="1949" y="1023"/>
                    <a:pt x="1950" y="1015"/>
                    <a:pt x="1955" y="1009"/>
                  </a:cubicBezTo>
                  <a:cubicBezTo>
                    <a:pt x="1960" y="1003"/>
                    <a:pt x="1967" y="1000"/>
                    <a:pt x="1976" y="1000"/>
                  </a:cubicBezTo>
                  <a:cubicBezTo>
                    <a:pt x="1986" y="1000"/>
                    <a:pt x="1996" y="1004"/>
                    <a:pt x="2003" y="1012"/>
                  </a:cubicBezTo>
                  <a:close/>
                  <a:moveTo>
                    <a:pt x="1952" y="867"/>
                  </a:moveTo>
                  <a:cubicBezTo>
                    <a:pt x="1941" y="866"/>
                    <a:pt x="1930" y="869"/>
                    <a:pt x="1921" y="874"/>
                  </a:cubicBezTo>
                  <a:cubicBezTo>
                    <a:pt x="1930" y="863"/>
                    <a:pt x="1938" y="851"/>
                    <a:pt x="1944" y="839"/>
                  </a:cubicBezTo>
                  <a:cubicBezTo>
                    <a:pt x="1951" y="853"/>
                    <a:pt x="1961" y="863"/>
                    <a:pt x="1971" y="871"/>
                  </a:cubicBezTo>
                  <a:cubicBezTo>
                    <a:pt x="1965" y="869"/>
                    <a:pt x="1959" y="867"/>
                    <a:pt x="1952" y="867"/>
                  </a:cubicBezTo>
                  <a:close/>
                  <a:moveTo>
                    <a:pt x="1791" y="643"/>
                  </a:moveTo>
                  <a:cubicBezTo>
                    <a:pt x="1791" y="644"/>
                    <a:pt x="1792" y="644"/>
                    <a:pt x="1792" y="645"/>
                  </a:cubicBezTo>
                  <a:cubicBezTo>
                    <a:pt x="1797" y="649"/>
                    <a:pt x="1802" y="652"/>
                    <a:pt x="1807" y="654"/>
                  </a:cubicBezTo>
                  <a:cubicBezTo>
                    <a:pt x="1802" y="654"/>
                    <a:pt x="1797" y="654"/>
                    <a:pt x="1792" y="655"/>
                  </a:cubicBezTo>
                  <a:cubicBezTo>
                    <a:pt x="1792" y="654"/>
                    <a:pt x="1792" y="654"/>
                    <a:pt x="1792" y="653"/>
                  </a:cubicBezTo>
                  <a:cubicBezTo>
                    <a:pt x="1792" y="650"/>
                    <a:pt x="1792" y="647"/>
                    <a:pt x="1791" y="643"/>
                  </a:cubicBezTo>
                  <a:close/>
                  <a:moveTo>
                    <a:pt x="1830" y="654"/>
                  </a:moveTo>
                  <a:cubicBezTo>
                    <a:pt x="1840" y="652"/>
                    <a:pt x="1850" y="646"/>
                    <a:pt x="1857" y="638"/>
                  </a:cubicBezTo>
                  <a:cubicBezTo>
                    <a:pt x="1862" y="633"/>
                    <a:pt x="1865" y="627"/>
                    <a:pt x="1868" y="621"/>
                  </a:cubicBezTo>
                  <a:cubicBezTo>
                    <a:pt x="1866" y="635"/>
                    <a:pt x="1867" y="649"/>
                    <a:pt x="1871" y="663"/>
                  </a:cubicBezTo>
                  <a:cubicBezTo>
                    <a:pt x="1858" y="659"/>
                    <a:pt x="1844" y="655"/>
                    <a:pt x="1830" y="654"/>
                  </a:cubicBezTo>
                  <a:close/>
                  <a:moveTo>
                    <a:pt x="1867" y="591"/>
                  </a:moveTo>
                  <a:cubicBezTo>
                    <a:pt x="1870" y="607"/>
                    <a:pt x="1865" y="623"/>
                    <a:pt x="1854" y="635"/>
                  </a:cubicBezTo>
                  <a:cubicBezTo>
                    <a:pt x="1846" y="646"/>
                    <a:pt x="1832" y="652"/>
                    <a:pt x="1819" y="652"/>
                  </a:cubicBezTo>
                  <a:cubicBezTo>
                    <a:pt x="1809" y="652"/>
                    <a:pt x="1800" y="648"/>
                    <a:pt x="1794" y="641"/>
                  </a:cubicBezTo>
                  <a:cubicBezTo>
                    <a:pt x="1788" y="634"/>
                    <a:pt x="1786" y="624"/>
                    <a:pt x="1790" y="615"/>
                  </a:cubicBezTo>
                  <a:cubicBezTo>
                    <a:pt x="1793" y="608"/>
                    <a:pt x="1799" y="604"/>
                    <a:pt x="1807" y="604"/>
                  </a:cubicBezTo>
                  <a:cubicBezTo>
                    <a:pt x="1815" y="604"/>
                    <a:pt x="1820" y="611"/>
                    <a:pt x="1821" y="617"/>
                  </a:cubicBezTo>
                  <a:cubicBezTo>
                    <a:pt x="1821" y="622"/>
                    <a:pt x="1819" y="628"/>
                    <a:pt x="1811" y="631"/>
                  </a:cubicBezTo>
                  <a:cubicBezTo>
                    <a:pt x="1810" y="631"/>
                    <a:pt x="1810" y="632"/>
                    <a:pt x="1809" y="632"/>
                  </a:cubicBezTo>
                  <a:cubicBezTo>
                    <a:pt x="1809" y="633"/>
                    <a:pt x="1810" y="634"/>
                    <a:pt x="1810" y="634"/>
                  </a:cubicBezTo>
                  <a:cubicBezTo>
                    <a:pt x="1815" y="639"/>
                    <a:pt x="1825" y="639"/>
                    <a:pt x="1833" y="635"/>
                  </a:cubicBezTo>
                  <a:cubicBezTo>
                    <a:pt x="1847" y="629"/>
                    <a:pt x="1855" y="616"/>
                    <a:pt x="1854" y="599"/>
                  </a:cubicBezTo>
                  <a:cubicBezTo>
                    <a:pt x="1854" y="588"/>
                    <a:pt x="1848" y="576"/>
                    <a:pt x="1839" y="567"/>
                  </a:cubicBezTo>
                  <a:cubicBezTo>
                    <a:pt x="1829" y="558"/>
                    <a:pt x="1817" y="554"/>
                    <a:pt x="1805" y="554"/>
                  </a:cubicBezTo>
                  <a:cubicBezTo>
                    <a:pt x="1800" y="544"/>
                    <a:pt x="1792" y="536"/>
                    <a:pt x="1781" y="531"/>
                  </a:cubicBezTo>
                  <a:cubicBezTo>
                    <a:pt x="1782" y="530"/>
                    <a:pt x="1782" y="530"/>
                    <a:pt x="1783" y="530"/>
                  </a:cubicBezTo>
                  <a:cubicBezTo>
                    <a:pt x="1783" y="530"/>
                    <a:pt x="1783" y="529"/>
                    <a:pt x="1783" y="529"/>
                  </a:cubicBezTo>
                  <a:cubicBezTo>
                    <a:pt x="1799" y="544"/>
                    <a:pt x="1817" y="550"/>
                    <a:pt x="1834" y="547"/>
                  </a:cubicBezTo>
                  <a:cubicBezTo>
                    <a:pt x="1852" y="557"/>
                    <a:pt x="1864" y="573"/>
                    <a:pt x="1867" y="591"/>
                  </a:cubicBezTo>
                  <a:close/>
                  <a:moveTo>
                    <a:pt x="1780" y="527"/>
                  </a:moveTo>
                  <a:cubicBezTo>
                    <a:pt x="1774" y="533"/>
                    <a:pt x="1766" y="536"/>
                    <a:pt x="1758" y="535"/>
                  </a:cubicBezTo>
                  <a:cubicBezTo>
                    <a:pt x="1751" y="535"/>
                    <a:pt x="1745" y="530"/>
                    <a:pt x="1742" y="523"/>
                  </a:cubicBezTo>
                  <a:cubicBezTo>
                    <a:pt x="1740" y="517"/>
                    <a:pt x="1742" y="512"/>
                    <a:pt x="1746" y="507"/>
                  </a:cubicBezTo>
                  <a:cubicBezTo>
                    <a:pt x="1750" y="503"/>
                    <a:pt x="1757" y="504"/>
                    <a:pt x="1761" y="507"/>
                  </a:cubicBezTo>
                  <a:cubicBezTo>
                    <a:pt x="1764" y="510"/>
                    <a:pt x="1766" y="515"/>
                    <a:pt x="1762" y="520"/>
                  </a:cubicBezTo>
                  <a:cubicBezTo>
                    <a:pt x="1762" y="521"/>
                    <a:pt x="1762" y="522"/>
                    <a:pt x="1762" y="522"/>
                  </a:cubicBezTo>
                  <a:cubicBezTo>
                    <a:pt x="1763" y="523"/>
                    <a:pt x="1763" y="523"/>
                    <a:pt x="1764" y="523"/>
                  </a:cubicBezTo>
                  <a:cubicBezTo>
                    <a:pt x="1770" y="523"/>
                    <a:pt x="1776" y="518"/>
                    <a:pt x="1779" y="511"/>
                  </a:cubicBezTo>
                  <a:cubicBezTo>
                    <a:pt x="1783" y="500"/>
                    <a:pt x="1780" y="487"/>
                    <a:pt x="1771" y="478"/>
                  </a:cubicBezTo>
                  <a:cubicBezTo>
                    <a:pt x="1758" y="465"/>
                    <a:pt x="1740" y="464"/>
                    <a:pt x="1723" y="474"/>
                  </a:cubicBezTo>
                  <a:cubicBezTo>
                    <a:pt x="1721" y="471"/>
                    <a:pt x="1719" y="469"/>
                    <a:pt x="1717" y="466"/>
                  </a:cubicBezTo>
                  <a:cubicBezTo>
                    <a:pt x="1732" y="456"/>
                    <a:pt x="1748" y="454"/>
                    <a:pt x="1763" y="460"/>
                  </a:cubicBezTo>
                  <a:cubicBezTo>
                    <a:pt x="1778" y="467"/>
                    <a:pt x="1789" y="483"/>
                    <a:pt x="1790" y="499"/>
                  </a:cubicBezTo>
                  <a:cubicBezTo>
                    <a:pt x="1791" y="509"/>
                    <a:pt x="1787" y="520"/>
                    <a:pt x="1780" y="527"/>
                  </a:cubicBezTo>
                  <a:close/>
                  <a:moveTo>
                    <a:pt x="1723" y="415"/>
                  </a:moveTo>
                  <a:cubicBezTo>
                    <a:pt x="1722" y="413"/>
                    <a:pt x="1721" y="411"/>
                    <a:pt x="1719" y="409"/>
                  </a:cubicBezTo>
                  <a:cubicBezTo>
                    <a:pt x="1714" y="398"/>
                    <a:pt x="1703" y="367"/>
                    <a:pt x="1707" y="359"/>
                  </a:cubicBezTo>
                  <a:cubicBezTo>
                    <a:pt x="1708" y="358"/>
                    <a:pt x="1709" y="358"/>
                    <a:pt x="1709" y="358"/>
                  </a:cubicBezTo>
                  <a:cubicBezTo>
                    <a:pt x="1709" y="358"/>
                    <a:pt x="1710" y="358"/>
                    <a:pt x="1711" y="358"/>
                  </a:cubicBezTo>
                  <a:cubicBezTo>
                    <a:pt x="1721" y="365"/>
                    <a:pt x="1729" y="416"/>
                    <a:pt x="1731" y="435"/>
                  </a:cubicBezTo>
                  <a:cubicBezTo>
                    <a:pt x="1730" y="437"/>
                    <a:pt x="1728" y="440"/>
                    <a:pt x="1726" y="442"/>
                  </a:cubicBezTo>
                  <a:cubicBezTo>
                    <a:pt x="1728" y="433"/>
                    <a:pt x="1727" y="424"/>
                    <a:pt x="1723" y="415"/>
                  </a:cubicBezTo>
                  <a:close/>
                  <a:moveTo>
                    <a:pt x="1711" y="400"/>
                  </a:moveTo>
                  <a:cubicBezTo>
                    <a:pt x="1708" y="397"/>
                    <a:pt x="1705" y="394"/>
                    <a:pt x="1701" y="392"/>
                  </a:cubicBezTo>
                  <a:cubicBezTo>
                    <a:pt x="1684" y="372"/>
                    <a:pt x="1672" y="353"/>
                    <a:pt x="1675" y="351"/>
                  </a:cubicBezTo>
                  <a:cubicBezTo>
                    <a:pt x="1675" y="351"/>
                    <a:pt x="1675" y="351"/>
                    <a:pt x="1675" y="351"/>
                  </a:cubicBezTo>
                  <a:cubicBezTo>
                    <a:pt x="1681" y="351"/>
                    <a:pt x="1698" y="373"/>
                    <a:pt x="1707" y="387"/>
                  </a:cubicBezTo>
                  <a:cubicBezTo>
                    <a:pt x="1708" y="391"/>
                    <a:pt x="1710" y="396"/>
                    <a:pt x="1711" y="400"/>
                  </a:cubicBezTo>
                  <a:close/>
                  <a:moveTo>
                    <a:pt x="1723" y="319"/>
                  </a:moveTo>
                  <a:cubicBezTo>
                    <a:pt x="1727" y="320"/>
                    <a:pt x="1732" y="345"/>
                    <a:pt x="1734" y="374"/>
                  </a:cubicBezTo>
                  <a:cubicBezTo>
                    <a:pt x="1732" y="386"/>
                    <a:pt x="1732" y="398"/>
                    <a:pt x="1732" y="410"/>
                  </a:cubicBezTo>
                  <a:cubicBezTo>
                    <a:pt x="1730" y="399"/>
                    <a:pt x="1727" y="386"/>
                    <a:pt x="1724" y="376"/>
                  </a:cubicBezTo>
                  <a:cubicBezTo>
                    <a:pt x="1720" y="344"/>
                    <a:pt x="1720" y="320"/>
                    <a:pt x="1723" y="319"/>
                  </a:cubicBezTo>
                  <a:close/>
                  <a:moveTo>
                    <a:pt x="1747" y="428"/>
                  </a:moveTo>
                  <a:cubicBezTo>
                    <a:pt x="1749" y="428"/>
                    <a:pt x="1750" y="428"/>
                    <a:pt x="1751" y="429"/>
                  </a:cubicBezTo>
                  <a:cubicBezTo>
                    <a:pt x="1752" y="430"/>
                    <a:pt x="1752" y="431"/>
                    <a:pt x="1752" y="433"/>
                  </a:cubicBezTo>
                  <a:cubicBezTo>
                    <a:pt x="1751" y="441"/>
                    <a:pt x="1732" y="453"/>
                    <a:pt x="1725" y="457"/>
                  </a:cubicBezTo>
                  <a:cubicBezTo>
                    <a:pt x="1725" y="457"/>
                    <a:pt x="1725" y="457"/>
                    <a:pt x="1725" y="457"/>
                  </a:cubicBezTo>
                  <a:cubicBezTo>
                    <a:pt x="1723" y="458"/>
                    <a:pt x="1722" y="459"/>
                    <a:pt x="1720" y="460"/>
                  </a:cubicBezTo>
                  <a:cubicBezTo>
                    <a:pt x="1721" y="458"/>
                    <a:pt x="1722" y="457"/>
                    <a:pt x="1722" y="455"/>
                  </a:cubicBezTo>
                  <a:cubicBezTo>
                    <a:pt x="1722" y="455"/>
                    <a:pt x="1722" y="455"/>
                    <a:pt x="1723" y="455"/>
                  </a:cubicBezTo>
                  <a:cubicBezTo>
                    <a:pt x="1727" y="448"/>
                    <a:pt x="1739" y="429"/>
                    <a:pt x="1747" y="428"/>
                  </a:cubicBezTo>
                  <a:close/>
                  <a:moveTo>
                    <a:pt x="1770" y="448"/>
                  </a:moveTo>
                  <a:cubicBezTo>
                    <a:pt x="1781" y="448"/>
                    <a:pt x="1794" y="447"/>
                    <a:pt x="1805" y="446"/>
                  </a:cubicBezTo>
                  <a:cubicBezTo>
                    <a:pt x="1835" y="448"/>
                    <a:pt x="1860" y="453"/>
                    <a:pt x="1861" y="457"/>
                  </a:cubicBezTo>
                  <a:cubicBezTo>
                    <a:pt x="1860" y="460"/>
                    <a:pt x="1836" y="460"/>
                    <a:pt x="1804" y="456"/>
                  </a:cubicBezTo>
                  <a:cubicBezTo>
                    <a:pt x="1794" y="453"/>
                    <a:pt x="1781" y="450"/>
                    <a:pt x="1770" y="448"/>
                  </a:cubicBezTo>
                  <a:close/>
                  <a:moveTo>
                    <a:pt x="1821" y="469"/>
                  </a:moveTo>
                  <a:cubicBezTo>
                    <a:pt x="1822" y="470"/>
                    <a:pt x="1822" y="470"/>
                    <a:pt x="1822" y="471"/>
                  </a:cubicBezTo>
                  <a:cubicBezTo>
                    <a:pt x="1822" y="471"/>
                    <a:pt x="1822" y="472"/>
                    <a:pt x="1821" y="472"/>
                  </a:cubicBezTo>
                  <a:cubicBezTo>
                    <a:pt x="1813" y="476"/>
                    <a:pt x="1782" y="465"/>
                    <a:pt x="1771" y="461"/>
                  </a:cubicBezTo>
                  <a:cubicBezTo>
                    <a:pt x="1769" y="459"/>
                    <a:pt x="1767" y="458"/>
                    <a:pt x="1764" y="457"/>
                  </a:cubicBezTo>
                  <a:cubicBezTo>
                    <a:pt x="1756" y="453"/>
                    <a:pt x="1747" y="452"/>
                    <a:pt x="1738" y="453"/>
                  </a:cubicBezTo>
                  <a:cubicBezTo>
                    <a:pt x="1740" y="452"/>
                    <a:pt x="1742" y="450"/>
                    <a:pt x="1744" y="448"/>
                  </a:cubicBezTo>
                  <a:cubicBezTo>
                    <a:pt x="1764" y="451"/>
                    <a:pt x="1814" y="459"/>
                    <a:pt x="1821" y="469"/>
                  </a:cubicBezTo>
                  <a:close/>
                  <a:moveTo>
                    <a:pt x="1749" y="444"/>
                  </a:moveTo>
                  <a:cubicBezTo>
                    <a:pt x="1750" y="443"/>
                    <a:pt x="1751" y="442"/>
                    <a:pt x="1752" y="441"/>
                  </a:cubicBezTo>
                  <a:cubicBezTo>
                    <a:pt x="1752" y="441"/>
                    <a:pt x="1752" y="441"/>
                    <a:pt x="1752" y="441"/>
                  </a:cubicBezTo>
                  <a:cubicBezTo>
                    <a:pt x="1780" y="434"/>
                    <a:pt x="1825" y="426"/>
                    <a:pt x="1832" y="432"/>
                  </a:cubicBezTo>
                  <a:cubicBezTo>
                    <a:pt x="1833" y="433"/>
                    <a:pt x="1833" y="433"/>
                    <a:pt x="1833" y="433"/>
                  </a:cubicBezTo>
                  <a:cubicBezTo>
                    <a:pt x="1832" y="441"/>
                    <a:pt x="1790" y="445"/>
                    <a:pt x="1749" y="444"/>
                  </a:cubicBezTo>
                  <a:close/>
                  <a:moveTo>
                    <a:pt x="1808" y="427"/>
                  </a:moveTo>
                  <a:cubicBezTo>
                    <a:pt x="1808" y="427"/>
                    <a:pt x="1808" y="427"/>
                    <a:pt x="1808" y="427"/>
                  </a:cubicBezTo>
                  <a:cubicBezTo>
                    <a:pt x="1799" y="428"/>
                    <a:pt x="1790" y="429"/>
                    <a:pt x="1781" y="431"/>
                  </a:cubicBezTo>
                  <a:cubicBezTo>
                    <a:pt x="1789" y="428"/>
                    <a:pt x="1798" y="424"/>
                    <a:pt x="1805" y="421"/>
                  </a:cubicBezTo>
                  <a:cubicBezTo>
                    <a:pt x="1823" y="414"/>
                    <a:pt x="1853" y="406"/>
                    <a:pt x="1859" y="409"/>
                  </a:cubicBezTo>
                  <a:cubicBezTo>
                    <a:pt x="1860" y="409"/>
                    <a:pt x="1860" y="409"/>
                    <a:pt x="1860" y="409"/>
                  </a:cubicBezTo>
                  <a:cubicBezTo>
                    <a:pt x="1860" y="409"/>
                    <a:pt x="1860" y="410"/>
                    <a:pt x="1860" y="410"/>
                  </a:cubicBezTo>
                  <a:cubicBezTo>
                    <a:pt x="1856" y="416"/>
                    <a:pt x="1826" y="423"/>
                    <a:pt x="1808" y="427"/>
                  </a:cubicBezTo>
                  <a:close/>
                  <a:moveTo>
                    <a:pt x="1755" y="436"/>
                  </a:moveTo>
                  <a:cubicBezTo>
                    <a:pt x="1755" y="435"/>
                    <a:pt x="1756" y="434"/>
                    <a:pt x="1756" y="433"/>
                  </a:cubicBezTo>
                  <a:cubicBezTo>
                    <a:pt x="1756" y="433"/>
                    <a:pt x="1756" y="433"/>
                    <a:pt x="1756" y="432"/>
                  </a:cubicBezTo>
                  <a:cubicBezTo>
                    <a:pt x="1772" y="422"/>
                    <a:pt x="1813" y="397"/>
                    <a:pt x="1824" y="400"/>
                  </a:cubicBezTo>
                  <a:cubicBezTo>
                    <a:pt x="1825" y="400"/>
                    <a:pt x="1825" y="401"/>
                    <a:pt x="1825" y="401"/>
                  </a:cubicBezTo>
                  <a:cubicBezTo>
                    <a:pt x="1825" y="401"/>
                    <a:pt x="1825" y="402"/>
                    <a:pt x="1825" y="403"/>
                  </a:cubicBezTo>
                  <a:cubicBezTo>
                    <a:pt x="1821" y="413"/>
                    <a:pt x="1776" y="429"/>
                    <a:pt x="1755" y="436"/>
                  </a:cubicBezTo>
                  <a:close/>
                  <a:moveTo>
                    <a:pt x="1778" y="414"/>
                  </a:moveTo>
                  <a:cubicBezTo>
                    <a:pt x="1784" y="409"/>
                    <a:pt x="1790" y="404"/>
                    <a:pt x="1796" y="398"/>
                  </a:cubicBezTo>
                  <a:cubicBezTo>
                    <a:pt x="1796" y="398"/>
                    <a:pt x="1796" y="398"/>
                    <a:pt x="1796" y="398"/>
                  </a:cubicBezTo>
                  <a:cubicBezTo>
                    <a:pt x="1811" y="386"/>
                    <a:pt x="1837" y="367"/>
                    <a:pt x="1843" y="368"/>
                  </a:cubicBezTo>
                  <a:cubicBezTo>
                    <a:pt x="1844" y="368"/>
                    <a:pt x="1844" y="368"/>
                    <a:pt x="1844" y="369"/>
                  </a:cubicBezTo>
                  <a:cubicBezTo>
                    <a:pt x="1844" y="369"/>
                    <a:pt x="1844" y="369"/>
                    <a:pt x="1844" y="369"/>
                  </a:cubicBezTo>
                  <a:cubicBezTo>
                    <a:pt x="1843" y="376"/>
                    <a:pt x="1816" y="393"/>
                    <a:pt x="1800" y="403"/>
                  </a:cubicBezTo>
                  <a:cubicBezTo>
                    <a:pt x="1793" y="406"/>
                    <a:pt x="1785" y="410"/>
                    <a:pt x="1778" y="414"/>
                  </a:cubicBezTo>
                  <a:close/>
                  <a:moveTo>
                    <a:pt x="1755" y="428"/>
                  </a:moveTo>
                  <a:cubicBezTo>
                    <a:pt x="1754" y="428"/>
                    <a:pt x="1754" y="427"/>
                    <a:pt x="1753" y="426"/>
                  </a:cubicBezTo>
                  <a:cubicBezTo>
                    <a:pt x="1753" y="426"/>
                    <a:pt x="1753" y="426"/>
                    <a:pt x="1753" y="426"/>
                  </a:cubicBezTo>
                  <a:cubicBezTo>
                    <a:pt x="1753" y="426"/>
                    <a:pt x="1753" y="426"/>
                    <a:pt x="1753" y="426"/>
                  </a:cubicBezTo>
                  <a:cubicBezTo>
                    <a:pt x="1753" y="426"/>
                    <a:pt x="1753" y="426"/>
                    <a:pt x="1753" y="426"/>
                  </a:cubicBezTo>
                  <a:cubicBezTo>
                    <a:pt x="1753" y="426"/>
                    <a:pt x="1752" y="425"/>
                    <a:pt x="1752" y="425"/>
                  </a:cubicBezTo>
                  <a:cubicBezTo>
                    <a:pt x="1764" y="408"/>
                    <a:pt x="1795" y="371"/>
                    <a:pt x="1806" y="371"/>
                  </a:cubicBezTo>
                  <a:cubicBezTo>
                    <a:pt x="1808" y="371"/>
                    <a:pt x="1808" y="371"/>
                    <a:pt x="1809" y="371"/>
                  </a:cubicBezTo>
                  <a:cubicBezTo>
                    <a:pt x="1809" y="372"/>
                    <a:pt x="1809" y="372"/>
                    <a:pt x="1809" y="373"/>
                  </a:cubicBezTo>
                  <a:cubicBezTo>
                    <a:pt x="1808" y="385"/>
                    <a:pt x="1771" y="415"/>
                    <a:pt x="1755" y="428"/>
                  </a:cubicBezTo>
                  <a:close/>
                  <a:moveTo>
                    <a:pt x="1782" y="384"/>
                  </a:moveTo>
                  <a:cubicBezTo>
                    <a:pt x="1782" y="384"/>
                    <a:pt x="1782" y="384"/>
                    <a:pt x="1782" y="384"/>
                  </a:cubicBezTo>
                  <a:cubicBezTo>
                    <a:pt x="1776" y="389"/>
                    <a:pt x="1771" y="395"/>
                    <a:pt x="1766" y="401"/>
                  </a:cubicBezTo>
                  <a:cubicBezTo>
                    <a:pt x="1770" y="394"/>
                    <a:pt x="1774" y="387"/>
                    <a:pt x="1777" y="380"/>
                  </a:cubicBezTo>
                  <a:cubicBezTo>
                    <a:pt x="1786" y="364"/>
                    <a:pt x="1804" y="337"/>
                    <a:pt x="1811" y="336"/>
                  </a:cubicBezTo>
                  <a:cubicBezTo>
                    <a:pt x="1811" y="336"/>
                    <a:pt x="1811" y="336"/>
                    <a:pt x="1811" y="336"/>
                  </a:cubicBezTo>
                  <a:cubicBezTo>
                    <a:pt x="1811" y="336"/>
                    <a:pt x="1811" y="336"/>
                    <a:pt x="1811" y="336"/>
                  </a:cubicBezTo>
                  <a:cubicBezTo>
                    <a:pt x="1812" y="343"/>
                    <a:pt x="1794" y="369"/>
                    <a:pt x="1782" y="384"/>
                  </a:cubicBezTo>
                  <a:close/>
                  <a:moveTo>
                    <a:pt x="1747" y="424"/>
                  </a:moveTo>
                  <a:cubicBezTo>
                    <a:pt x="1747" y="424"/>
                    <a:pt x="1747" y="424"/>
                    <a:pt x="1747" y="424"/>
                  </a:cubicBezTo>
                  <a:cubicBezTo>
                    <a:pt x="1746" y="424"/>
                    <a:pt x="1745" y="424"/>
                    <a:pt x="1744" y="425"/>
                  </a:cubicBezTo>
                  <a:cubicBezTo>
                    <a:pt x="1751" y="404"/>
                    <a:pt x="1767" y="359"/>
                    <a:pt x="1777" y="355"/>
                  </a:cubicBezTo>
                  <a:cubicBezTo>
                    <a:pt x="1778" y="354"/>
                    <a:pt x="1778" y="354"/>
                    <a:pt x="1779" y="355"/>
                  </a:cubicBezTo>
                  <a:cubicBezTo>
                    <a:pt x="1779" y="355"/>
                    <a:pt x="1779" y="355"/>
                    <a:pt x="1780" y="356"/>
                  </a:cubicBezTo>
                  <a:cubicBezTo>
                    <a:pt x="1783" y="366"/>
                    <a:pt x="1758" y="408"/>
                    <a:pt x="1747" y="424"/>
                  </a:cubicBezTo>
                  <a:close/>
                  <a:moveTo>
                    <a:pt x="1749" y="399"/>
                  </a:moveTo>
                  <a:cubicBezTo>
                    <a:pt x="1751" y="390"/>
                    <a:pt x="1752" y="381"/>
                    <a:pt x="1753" y="372"/>
                  </a:cubicBezTo>
                  <a:cubicBezTo>
                    <a:pt x="1753" y="372"/>
                    <a:pt x="1753" y="372"/>
                    <a:pt x="1753" y="372"/>
                  </a:cubicBezTo>
                  <a:cubicBezTo>
                    <a:pt x="1756" y="354"/>
                    <a:pt x="1764" y="324"/>
                    <a:pt x="1770" y="320"/>
                  </a:cubicBezTo>
                  <a:cubicBezTo>
                    <a:pt x="1770" y="320"/>
                    <a:pt x="1770" y="320"/>
                    <a:pt x="1770" y="320"/>
                  </a:cubicBezTo>
                  <a:cubicBezTo>
                    <a:pt x="1771" y="320"/>
                    <a:pt x="1771" y="320"/>
                    <a:pt x="1771" y="320"/>
                  </a:cubicBezTo>
                  <a:cubicBezTo>
                    <a:pt x="1774" y="326"/>
                    <a:pt x="1765" y="357"/>
                    <a:pt x="1759" y="374"/>
                  </a:cubicBezTo>
                  <a:cubicBezTo>
                    <a:pt x="1756" y="382"/>
                    <a:pt x="1752" y="391"/>
                    <a:pt x="1749" y="399"/>
                  </a:cubicBezTo>
                  <a:close/>
                  <a:moveTo>
                    <a:pt x="1739" y="428"/>
                  </a:moveTo>
                  <a:cubicBezTo>
                    <a:pt x="1739" y="428"/>
                    <a:pt x="1739" y="428"/>
                    <a:pt x="1739" y="428"/>
                  </a:cubicBezTo>
                  <a:cubicBezTo>
                    <a:pt x="1738" y="429"/>
                    <a:pt x="1737" y="430"/>
                    <a:pt x="1735" y="431"/>
                  </a:cubicBezTo>
                  <a:cubicBezTo>
                    <a:pt x="1735" y="390"/>
                    <a:pt x="1739" y="347"/>
                    <a:pt x="1746" y="347"/>
                  </a:cubicBezTo>
                  <a:cubicBezTo>
                    <a:pt x="1747" y="347"/>
                    <a:pt x="1747" y="347"/>
                    <a:pt x="1747" y="348"/>
                  </a:cubicBezTo>
                  <a:cubicBezTo>
                    <a:pt x="1753" y="355"/>
                    <a:pt x="1746" y="400"/>
                    <a:pt x="1739" y="428"/>
                  </a:cubicBezTo>
                  <a:close/>
                  <a:moveTo>
                    <a:pt x="1788" y="479"/>
                  </a:moveTo>
                  <a:cubicBezTo>
                    <a:pt x="1786" y="475"/>
                    <a:pt x="1783" y="472"/>
                    <a:pt x="1780" y="468"/>
                  </a:cubicBezTo>
                  <a:cubicBezTo>
                    <a:pt x="1784" y="470"/>
                    <a:pt x="1788" y="471"/>
                    <a:pt x="1793" y="473"/>
                  </a:cubicBezTo>
                  <a:cubicBezTo>
                    <a:pt x="1807" y="482"/>
                    <a:pt x="1828" y="498"/>
                    <a:pt x="1829" y="504"/>
                  </a:cubicBezTo>
                  <a:cubicBezTo>
                    <a:pt x="1829" y="505"/>
                    <a:pt x="1829" y="505"/>
                    <a:pt x="1829" y="505"/>
                  </a:cubicBezTo>
                  <a:cubicBezTo>
                    <a:pt x="1827" y="508"/>
                    <a:pt x="1807" y="496"/>
                    <a:pt x="1788" y="479"/>
                  </a:cubicBezTo>
                  <a:close/>
                  <a:moveTo>
                    <a:pt x="1681" y="389"/>
                  </a:moveTo>
                  <a:cubicBezTo>
                    <a:pt x="1696" y="391"/>
                    <a:pt x="1712" y="402"/>
                    <a:pt x="1719" y="417"/>
                  </a:cubicBezTo>
                  <a:cubicBezTo>
                    <a:pt x="1726" y="431"/>
                    <a:pt x="1724" y="448"/>
                    <a:pt x="1714" y="463"/>
                  </a:cubicBezTo>
                  <a:cubicBezTo>
                    <a:pt x="1711" y="460"/>
                    <a:pt x="1708" y="459"/>
                    <a:pt x="1705" y="457"/>
                  </a:cubicBezTo>
                  <a:cubicBezTo>
                    <a:pt x="1716" y="440"/>
                    <a:pt x="1715" y="422"/>
                    <a:pt x="1702" y="409"/>
                  </a:cubicBezTo>
                  <a:cubicBezTo>
                    <a:pt x="1693" y="399"/>
                    <a:pt x="1680" y="396"/>
                    <a:pt x="1669" y="401"/>
                  </a:cubicBezTo>
                  <a:cubicBezTo>
                    <a:pt x="1662" y="404"/>
                    <a:pt x="1657" y="410"/>
                    <a:pt x="1657" y="416"/>
                  </a:cubicBezTo>
                  <a:cubicBezTo>
                    <a:pt x="1657" y="416"/>
                    <a:pt x="1657" y="417"/>
                    <a:pt x="1657" y="417"/>
                  </a:cubicBezTo>
                  <a:cubicBezTo>
                    <a:pt x="1658" y="418"/>
                    <a:pt x="1659" y="418"/>
                    <a:pt x="1659" y="417"/>
                  </a:cubicBezTo>
                  <a:cubicBezTo>
                    <a:pt x="1665" y="414"/>
                    <a:pt x="1670" y="416"/>
                    <a:pt x="1673" y="419"/>
                  </a:cubicBezTo>
                  <a:cubicBezTo>
                    <a:pt x="1676" y="423"/>
                    <a:pt x="1677" y="429"/>
                    <a:pt x="1672" y="434"/>
                  </a:cubicBezTo>
                  <a:cubicBezTo>
                    <a:pt x="1668" y="438"/>
                    <a:pt x="1662" y="439"/>
                    <a:pt x="1657" y="437"/>
                  </a:cubicBezTo>
                  <a:cubicBezTo>
                    <a:pt x="1650" y="435"/>
                    <a:pt x="1645" y="429"/>
                    <a:pt x="1645" y="421"/>
                  </a:cubicBezTo>
                  <a:cubicBezTo>
                    <a:pt x="1644" y="414"/>
                    <a:pt x="1647" y="406"/>
                    <a:pt x="1653" y="400"/>
                  </a:cubicBezTo>
                  <a:cubicBezTo>
                    <a:pt x="1660" y="393"/>
                    <a:pt x="1670" y="389"/>
                    <a:pt x="1681" y="389"/>
                  </a:cubicBezTo>
                  <a:close/>
                  <a:moveTo>
                    <a:pt x="1542" y="322"/>
                  </a:moveTo>
                  <a:cubicBezTo>
                    <a:pt x="1534" y="330"/>
                    <a:pt x="1528" y="339"/>
                    <a:pt x="1526" y="350"/>
                  </a:cubicBezTo>
                  <a:cubicBezTo>
                    <a:pt x="1524" y="335"/>
                    <a:pt x="1521" y="322"/>
                    <a:pt x="1517" y="309"/>
                  </a:cubicBezTo>
                  <a:cubicBezTo>
                    <a:pt x="1531" y="313"/>
                    <a:pt x="1545" y="314"/>
                    <a:pt x="1558" y="312"/>
                  </a:cubicBezTo>
                  <a:cubicBezTo>
                    <a:pt x="1552" y="315"/>
                    <a:pt x="1547" y="318"/>
                    <a:pt x="1542" y="322"/>
                  </a:cubicBezTo>
                  <a:close/>
                  <a:moveTo>
                    <a:pt x="1305" y="258"/>
                  </a:moveTo>
                  <a:cubicBezTo>
                    <a:pt x="1311" y="249"/>
                    <a:pt x="1314" y="239"/>
                    <a:pt x="1313" y="228"/>
                  </a:cubicBezTo>
                  <a:cubicBezTo>
                    <a:pt x="1313" y="221"/>
                    <a:pt x="1311" y="215"/>
                    <a:pt x="1309" y="209"/>
                  </a:cubicBezTo>
                  <a:cubicBezTo>
                    <a:pt x="1317" y="219"/>
                    <a:pt x="1327" y="229"/>
                    <a:pt x="1341" y="236"/>
                  </a:cubicBezTo>
                  <a:cubicBezTo>
                    <a:pt x="1328" y="242"/>
                    <a:pt x="1316" y="249"/>
                    <a:pt x="1305" y="258"/>
                  </a:cubicBezTo>
                  <a:close/>
                  <a:moveTo>
                    <a:pt x="1217" y="210"/>
                  </a:moveTo>
                  <a:cubicBezTo>
                    <a:pt x="1227" y="214"/>
                    <a:pt x="1236" y="222"/>
                    <a:pt x="1241" y="233"/>
                  </a:cubicBezTo>
                  <a:cubicBezTo>
                    <a:pt x="1245" y="243"/>
                    <a:pt x="1245" y="254"/>
                    <a:pt x="1240" y="263"/>
                  </a:cubicBezTo>
                  <a:cubicBezTo>
                    <a:pt x="1237" y="271"/>
                    <a:pt x="1231" y="276"/>
                    <a:pt x="1224" y="278"/>
                  </a:cubicBezTo>
                  <a:cubicBezTo>
                    <a:pt x="1217" y="280"/>
                    <a:pt x="1209" y="278"/>
                    <a:pt x="1204" y="272"/>
                  </a:cubicBezTo>
                  <a:cubicBezTo>
                    <a:pt x="1200" y="268"/>
                    <a:pt x="1200" y="262"/>
                    <a:pt x="1202" y="256"/>
                  </a:cubicBezTo>
                  <a:cubicBezTo>
                    <a:pt x="1205" y="251"/>
                    <a:pt x="1211" y="249"/>
                    <a:pt x="1216" y="251"/>
                  </a:cubicBezTo>
                  <a:cubicBezTo>
                    <a:pt x="1219" y="252"/>
                    <a:pt x="1223" y="256"/>
                    <a:pt x="1222" y="263"/>
                  </a:cubicBezTo>
                  <a:cubicBezTo>
                    <a:pt x="1222" y="263"/>
                    <a:pt x="1222" y="264"/>
                    <a:pt x="1223" y="264"/>
                  </a:cubicBezTo>
                  <a:cubicBezTo>
                    <a:pt x="1223" y="265"/>
                    <a:pt x="1224" y="265"/>
                    <a:pt x="1225" y="265"/>
                  </a:cubicBezTo>
                  <a:cubicBezTo>
                    <a:pt x="1230" y="262"/>
                    <a:pt x="1234" y="256"/>
                    <a:pt x="1234" y="248"/>
                  </a:cubicBezTo>
                  <a:cubicBezTo>
                    <a:pt x="1234" y="236"/>
                    <a:pt x="1227" y="225"/>
                    <a:pt x="1215" y="220"/>
                  </a:cubicBezTo>
                  <a:cubicBezTo>
                    <a:pt x="1198" y="212"/>
                    <a:pt x="1180" y="218"/>
                    <a:pt x="1168" y="235"/>
                  </a:cubicBezTo>
                  <a:cubicBezTo>
                    <a:pt x="1166" y="234"/>
                    <a:pt x="1165" y="233"/>
                    <a:pt x="1163" y="233"/>
                  </a:cubicBezTo>
                  <a:cubicBezTo>
                    <a:pt x="1167" y="232"/>
                    <a:pt x="1170" y="230"/>
                    <a:pt x="1173" y="228"/>
                  </a:cubicBezTo>
                  <a:cubicBezTo>
                    <a:pt x="1178" y="224"/>
                    <a:pt x="1182" y="217"/>
                    <a:pt x="1183" y="210"/>
                  </a:cubicBezTo>
                  <a:cubicBezTo>
                    <a:pt x="1194" y="206"/>
                    <a:pt x="1206" y="205"/>
                    <a:pt x="1217" y="210"/>
                  </a:cubicBezTo>
                  <a:close/>
                  <a:moveTo>
                    <a:pt x="1171" y="225"/>
                  </a:moveTo>
                  <a:cubicBezTo>
                    <a:pt x="1165" y="230"/>
                    <a:pt x="1157" y="231"/>
                    <a:pt x="1150" y="228"/>
                  </a:cubicBezTo>
                  <a:cubicBezTo>
                    <a:pt x="1145" y="225"/>
                    <a:pt x="1142" y="220"/>
                    <a:pt x="1142" y="214"/>
                  </a:cubicBezTo>
                  <a:cubicBezTo>
                    <a:pt x="1142" y="208"/>
                    <a:pt x="1147" y="204"/>
                    <a:pt x="1152" y="204"/>
                  </a:cubicBezTo>
                  <a:cubicBezTo>
                    <a:pt x="1156" y="203"/>
                    <a:pt x="1161" y="205"/>
                    <a:pt x="1163" y="212"/>
                  </a:cubicBezTo>
                  <a:cubicBezTo>
                    <a:pt x="1163" y="212"/>
                    <a:pt x="1164" y="213"/>
                    <a:pt x="1164" y="213"/>
                  </a:cubicBezTo>
                  <a:cubicBezTo>
                    <a:pt x="1165" y="213"/>
                    <a:pt x="1166" y="213"/>
                    <a:pt x="1166" y="212"/>
                  </a:cubicBezTo>
                  <a:cubicBezTo>
                    <a:pt x="1170" y="208"/>
                    <a:pt x="1171" y="201"/>
                    <a:pt x="1168" y="193"/>
                  </a:cubicBezTo>
                  <a:cubicBezTo>
                    <a:pt x="1163" y="182"/>
                    <a:pt x="1152" y="176"/>
                    <a:pt x="1139" y="176"/>
                  </a:cubicBezTo>
                  <a:cubicBezTo>
                    <a:pt x="1121" y="176"/>
                    <a:pt x="1107" y="188"/>
                    <a:pt x="1102" y="207"/>
                  </a:cubicBezTo>
                  <a:cubicBezTo>
                    <a:pt x="1099" y="206"/>
                    <a:pt x="1096" y="206"/>
                    <a:pt x="1092" y="205"/>
                  </a:cubicBezTo>
                  <a:cubicBezTo>
                    <a:pt x="1096" y="187"/>
                    <a:pt x="1106" y="175"/>
                    <a:pt x="1121" y="169"/>
                  </a:cubicBezTo>
                  <a:cubicBezTo>
                    <a:pt x="1136" y="163"/>
                    <a:pt x="1156" y="167"/>
                    <a:pt x="1168" y="177"/>
                  </a:cubicBezTo>
                  <a:cubicBezTo>
                    <a:pt x="1175" y="184"/>
                    <a:pt x="1180" y="194"/>
                    <a:pt x="1180" y="204"/>
                  </a:cubicBezTo>
                  <a:cubicBezTo>
                    <a:pt x="1180" y="213"/>
                    <a:pt x="1176" y="220"/>
                    <a:pt x="1171" y="225"/>
                  </a:cubicBezTo>
                  <a:close/>
                  <a:moveTo>
                    <a:pt x="1012" y="177"/>
                  </a:moveTo>
                  <a:cubicBezTo>
                    <a:pt x="1024" y="167"/>
                    <a:pt x="1044" y="163"/>
                    <a:pt x="1059" y="169"/>
                  </a:cubicBezTo>
                  <a:cubicBezTo>
                    <a:pt x="1074" y="175"/>
                    <a:pt x="1084" y="187"/>
                    <a:pt x="1088" y="205"/>
                  </a:cubicBezTo>
                  <a:cubicBezTo>
                    <a:pt x="1084" y="206"/>
                    <a:pt x="1081" y="206"/>
                    <a:pt x="1078" y="207"/>
                  </a:cubicBezTo>
                  <a:cubicBezTo>
                    <a:pt x="1073" y="188"/>
                    <a:pt x="1059" y="176"/>
                    <a:pt x="1041" y="176"/>
                  </a:cubicBezTo>
                  <a:cubicBezTo>
                    <a:pt x="1028" y="176"/>
                    <a:pt x="1017" y="182"/>
                    <a:pt x="1012" y="193"/>
                  </a:cubicBezTo>
                  <a:cubicBezTo>
                    <a:pt x="1009" y="201"/>
                    <a:pt x="1010" y="208"/>
                    <a:pt x="1014" y="212"/>
                  </a:cubicBezTo>
                  <a:cubicBezTo>
                    <a:pt x="1014" y="213"/>
                    <a:pt x="1015" y="213"/>
                    <a:pt x="1016" y="213"/>
                  </a:cubicBezTo>
                  <a:cubicBezTo>
                    <a:pt x="1016" y="213"/>
                    <a:pt x="1017" y="212"/>
                    <a:pt x="1017" y="212"/>
                  </a:cubicBezTo>
                  <a:cubicBezTo>
                    <a:pt x="1019" y="205"/>
                    <a:pt x="1024" y="203"/>
                    <a:pt x="1028" y="204"/>
                  </a:cubicBezTo>
                  <a:cubicBezTo>
                    <a:pt x="1033" y="204"/>
                    <a:pt x="1038" y="208"/>
                    <a:pt x="1038" y="214"/>
                  </a:cubicBezTo>
                  <a:cubicBezTo>
                    <a:pt x="1038" y="220"/>
                    <a:pt x="1035" y="225"/>
                    <a:pt x="1030" y="228"/>
                  </a:cubicBezTo>
                  <a:cubicBezTo>
                    <a:pt x="1023" y="231"/>
                    <a:pt x="1015" y="230"/>
                    <a:pt x="1010" y="225"/>
                  </a:cubicBezTo>
                  <a:cubicBezTo>
                    <a:pt x="1004" y="220"/>
                    <a:pt x="1000" y="213"/>
                    <a:pt x="1000" y="204"/>
                  </a:cubicBezTo>
                  <a:cubicBezTo>
                    <a:pt x="1000" y="194"/>
                    <a:pt x="1005" y="184"/>
                    <a:pt x="1012" y="177"/>
                  </a:cubicBezTo>
                  <a:close/>
                  <a:moveTo>
                    <a:pt x="1007" y="228"/>
                  </a:moveTo>
                  <a:cubicBezTo>
                    <a:pt x="1010" y="230"/>
                    <a:pt x="1013" y="232"/>
                    <a:pt x="1017" y="233"/>
                  </a:cubicBezTo>
                  <a:cubicBezTo>
                    <a:pt x="1015" y="233"/>
                    <a:pt x="1014" y="234"/>
                    <a:pt x="1012" y="235"/>
                  </a:cubicBezTo>
                  <a:cubicBezTo>
                    <a:pt x="1000" y="218"/>
                    <a:pt x="982" y="212"/>
                    <a:pt x="965" y="220"/>
                  </a:cubicBezTo>
                  <a:cubicBezTo>
                    <a:pt x="953" y="225"/>
                    <a:pt x="946" y="236"/>
                    <a:pt x="946" y="248"/>
                  </a:cubicBezTo>
                  <a:cubicBezTo>
                    <a:pt x="946" y="256"/>
                    <a:pt x="950" y="262"/>
                    <a:pt x="955" y="265"/>
                  </a:cubicBezTo>
                  <a:cubicBezTo>
                    <a:pt x="956" y="265"/>
                    <a:pt x="957" y="265"/>
                    <a:pt x="957" y="264"/>
                  </a:cubicBezTo>
                  <a:cubicBezTo>
                    <a:pt x="958" y="264"/>
                    <a:pt x="958" y="263"/>
                    <a:pt x="958" y="263"/>
                  </a:cubicBezTo>
                  <a:cubicBezTo>
                    <a:pt x="957" y="256"/>
                    <a:pt x="961" y="252"/>
                    <a:pt x="964" y="251"/>
                  </a:cubicBezTo>
                  <a:cubicBezTo>
                    <a:pt x="969" y="249"/>
                    <a:pt x="975" y="251"/>
                    <a:pt x="978" y="256"/>
                  </a:cubicBezTo>
                  <a:cubicBezTo>
                    <a:pt x="980" y="262"/>
                    <a:pt x="980" y="268"/>
                    <a:pt x="976" y="272"/>
                  </a:cubicBezTo>
                  <a:cubicBezTo>
                    <a:pt x="971" y="278"/>
                    <a:pt x="963" y="280"/>
                    <a:pt x="956" y="278"/>
                  </a:cubicBezTo>
                  <a:cubicBezTo>
                    <a:pt x="949" y="276"/>
                    <a:pt x="943" y="271"/>
                    <a:pt x="940" y="263"/>
                  </a:cubicBezTo>
                  <a:cubicBezTo>
                    <a:pt x="935" y="254"/>
                    <a:pt x="935" y="243"/>
                    <a:pt x="939" y="233"/>
                  </a:cubicBezTo>
                  <a:cubicBezTo>
                    <a:pt x="944" y="222"/>
                    <a:pt x="953" y="214"/>
                    <a:pt x="963" y="210"/>
                  </a:cubicBezTo>
                  <a:cubicBezTo>
                    <a:pt x="974" y="205"/>
                    <a:pt x="986" y="206"/>
                    <a:pt x="997" y="210"/>
                  </a:cubicBezTo>
                  <a:cubicBezTo>
                    <a:pt x="998" y="217"/>
                    <a:pt x="1002" y="224"/>
                    <a:pt x="1007" y="228"/>
                  </a:cubicBezTo>
                  <a:close/>
                  <a:moveTo>
                    <a:pt x="867" y="228"/>
                  </a:moveTo>
                  <a:cubicBezTo>
                    <a:pt x="866" y="239"/>
                    <a:pt x="869" y="249"/>
                    <a:pt x="875" y="258"/>
                  </a:cubicBezTo>
                  <a:cubicBezTo>
                    <a:pt x="864" y="249"/>
                    <a:pt x="852" y="242"/>
                    <a:pt x="839" y="236"/>
                  </a:cubicBezTo>
                  <a:cubicBezTo>
                    <a:pt x="853" y="229"/>
                    <a:pt x="863" y="219"/>
                    <a:pt x="872" y="209"/>
                  </a:cubicBezTo>
                  <a:cubicBezTo>
                    <a:pt x="869" y="215"/>
                    <a:pt x="867" y="221"/>
                    <a:pt x="867" y="228"/>
                  </a:cubicBezTo>
                  <a:close/>
                  <a:moveTo>
                    <a:pt x="654" y="350"/>
                  </a:moveTo>
                  <a:cubicBezTo>
                    <a:pt x="652" y="339"/>
                    <a:pt x="646" y="330"/>
                    <a:pt x="638" y="322"/>
                  </a:cubicBezTo>
                  <a:cubicBezTo>
                    <a:pt x="633" y="318"/>
                    <a:pt x="628" y="315"/>
                    <a:pt x="622" y="312"/>
                  </a:cubicBezTo>
                  <a:cubicBezTo>
                    <a:pt x="635" y="314"/>
                    <a:pt x="649" y="313"/>
                    <a:pt x="663" y="309"/>
                  </a:cubicBezTo>
                  <a:cubicBezTo>
                    <a:pt x="659" y="322"/>
                    <a:pt x="656" y="335"/>
                    <a:pt x="654" y="350"/>
                  </a:cubicBezTo>
                  <a:close/>
                  <a:moveTo>
                    <a:pt x="536" y="421"/>
                  </a:moveTo>
                  <a:cubicBezTo>
                    <a:pt x="535" y="429"/>
                    <a:pt x="530" y="435"/>
                    <a:pt x="523" y="437"/>
                  </a:cubicBezTo>
                  <a:cubicBezTo>
                    <a:pt x="518" y="439"/>
                    <a:pt x="512" y="438"/>
                    <a:pt x="508" y="434"/>
                  </a:cubicBezTo>
                  <a:cubicBezTo>
                    <a:pt x="503" y="429"/>
                    <a:pt x="504" y="423"/>
                    <a:pt x="508" y="419"/>
                  </a:cubicBezTo>
                  <a:cubicBezTo>
                    <a:pt x="510" y="416"/>
                    <a:pt x="515" y="414"/>
                    <a:pt x="521" y="417"/>
                  </a:cubicBezTo>
                  <a:cubicBezTo>
                    <a:pt x="521" y="418"/>
                    <a:pt x="522" y="418"/>
                    <a:pt x="523" y="417"/>
                  </a:cubicBezTo>
                  <a:cubicBezTo>
                    <a:pt x="523" y="417"/>
                    <a:pt x="524" y="416"/>
                    <a:pt x="523" y="416"/>
                  </a:cubicBezTo>
                  <a:cubicBezTo>
                    <a:pt x="523" y="410"/>
                    <a:pt x="518" y="404"/>
                    <a:pt x="511" y="401"/>
                  </a:cubicBezTo>
                  <a:cubicBezTo>
                    <a:pt x="500" y="396"/>
                    <a:pt x="488" y="399"/>
                    <a:pt x="478" y="409"/>
                  </a:cubicBezTo>
                  <a:cubicBezTo>
                    <a:pt x="465" y="422"/>
                    <a:pt x="464" y="440"/>
                    <a:pt x="475" y="457"/>
                  </a:cubicBezTo>
                  <a:cubicBezTo>
                    <a:pt x="472" y="459"/>
                    <a:pt x="469" y="461"/>
                    <a:pt x="466" y="463"/>
                  </a:cubicBezTo>
                  <a:cubicBezTo>
                    <a:pt x="456" y="448"/>
                    <a:pt x="454" y="431"/>
                    <a:pt x="461" y="417"/>
                  </a:cubicBezTo>
                  <a:cubicBezTo>
                    <a:pt x="468" y="402"/>
                    <a:pt x="484" y="391"/>
                    <a:pt x="499" y="389"/>
                  </a:cubicBezTo>
                  <a:cubicBezTo>
                    <a:pt x="510" y="389"/>
                    <a:pt x="520" y="393"/>
                    <a:pt x="527" y="400"/>
                  </a:cubicBezTo>
                  <a:cubicBezTo>
                    <a:pt x="533" y="406"/>
                    <a:pt x="536" y="414"/>
                    <a:pt x="536" y="421"/>
                  </a:cubicBezTo>
                  <a:close/>
                  <a:moveTo>
                    <a:pt x="433" y="348"/>
                  </a:moveTo>
                  <a:cubicBezTo>
                    <a:pt x="433" y="347"/>
                    <a:pt x="433" y="347"/>
                    <a:pt x="434" y="347"/>
                  </a:cubicBezTo>
                  <a:cubicBezTo>
                    <a:pt x="441" y="347"/>
                    <a:pt x="445" y="390"/>
                    <a:pt x="445" y="431"/>
                  </a:cubicBezTo>
                  <a:cubicBezTo>
                    <a:pt x="443" y="430"/>
                    <a:pt x="442" y="429"/>
                    <a:pt x="441" y="428"/>
                  </a:cubicBezTo>
                  <a:cubicBezTo>
                    <a:pt x="441" y="428"/>
                    <a:pt x="441" y="428"/>
                    <a:pt x="441" y="428"/>
                  </a:cubicBezTo>
                  <a:cubicBezTo>
                    <a:pt x="434" y="400"/>
                    <a:pt x="427" y="355"/>
                    <a:pt x="433" y="348"/>
                  </a:cubicBezTo>
                  <a:close/>
                  <a:moveTo>
                    <a:pt x="431" y="399"/>
                  </a:moveTo>
                  <a:cubicBezTo>
                    <a:pt x="428" y="391"/>
                    <a:pt x="424" y="382"/>
                    <a:pt x="421" y="374"/>
                  </a:cubicBezTo>
                  <a:cubicBezTo>
                    <a:pt x="415" y="357"/>
                    <a:pt x="406" y="326"/>
                    <a:pt x="409" y="320"/>
                  </a:cubicBezTo>
                  <a:cubicBezTo>
                    <a:pt x="409" y="320"/>
                    <a:pt x="409" y="320"/>
                    <a:pt x="410" y="320"/>
                  </a:cubicBezTo>
                  <a:cubicBezTo>
                    <a:pt x="410" y="320"/>
                    <a:pt x="410" y="320"/>
                    <a:pt x="410" y="320"/>
                  </a:cubicBezTo>
                  <a:cubicBezTo>
                    <a:pt x="416" y="324"/>
                    <a:pt x="424" y="354"/>
                    <a:pt x="427" y="372"/>
                  </a:cubicBezTo>
                  <a:cubicBezTo>
                    <a:pt x="427" y="372"/>
                    <a:pt x="427" y="372"/>
                    <a:pt x="427" y="372"/>
                  </a:cubicBezTo>
                  <a:cubicBezTo>
                    <a:pt x="428" y="381"/>
                    <a:pt x="429" y="390"/>
                    <a:pt x="431" y="399"/>
                  </a:cubicBezTo>
                  <a:close/>
                  <a:moveTo>
                    <a:pt x="436" y="425"/>
                  </a:moveTo>
                  <a:cubicBezTo>
                    <a:pt x="435" y="424"/>
                    <a:pt x="434" y="424"/>
                    <a:pt x="433" y="424"/>
                  </a:cubicBezTo>
                  <a:cubicBezTo>
                    <a:pt x="433" y="424"/>
                    <a:pt x="433" y="424"/>
                    <a:pt x="433" y="424"/>
                  </a:cubicBezTo>
                  <a:cubicBezTo>
                    <a:pt x="422" y="408"/>
                    <a:pt x="397" y="366"/>
                    <a:pt x="400" y="356"/>
                  </a:cubicBezTo>
                  <a:cubicBezTo>
                    <a:pt x="401" y="355"/>
                    <a:pt x="401" y="355"/>
                    <a:pt x="401" y="355"/>
                  </a:cubicBezTo>
                  <a:cubicBezTo>
                    <a:pt x="402" y="354"/>
                    <a:pt x="402" y="354"/>
                    <a:pt x="403" y="355"/>
                  </a:cubicBezTo>
                  <a:cubicBezTo>
                    <a:pt x="413" y="359"/>
                    <a:pt x="429" y="404"/>
                    <a:pt x="436" y="425"/>
                  </a:cubicBezTo>
                  <a:close/>
                  <a:moveTo>
                    <a:pt x="403" y="380"/>
                  </a:moveTo>
                  <a:cubicBezTo>
                    <a:pt x="406" y="387"/>
                    <a:pt x="410" y="394"/>
                    <a:pt x="414" y="401"/>
                  </a:cubicBezTo>
                  <a:cubicBezTo>
                    <a:pt x="409" y="395"/>
                    <a:pt x="404" y="389"/>
                    <a:pt x="398" y="384"/>
                  </a:cubicBezTo>
                  <a:cubicBezTo>
                    <a:pt x="398" y="384"/>
                    <a:pt x="398" y="384"/>
                    <a:pt x="398" y="384"/>
                  </a:cubicBezTo>
                  <a:cubicBezTo>
                    <a:pt x="386" y="369"/>
                    <a:pt x="368" y="343"/>
                    <a:pt x="369" y="336"/>
                  </a:cubicBezTo>
                  <a:cubicBezTo>
                    <a:pt x="369" y="336"/>
                    <a:pt x="369" y="336"/>
                    <a:pt x="369" y="336"/>
                  </a:cubicBezTo>
                  <a:cubicBezTo>
                    <a:pt x="369" y="336"/>
                    <a:pt x="369" y="336"/>
                    <a:pt x="369" y="336"/>
                  </a:cubicBezTo>
                  <a:cubicBezTo>
                    <a:pt x="376" y="337"/>
                    <a:pt x="394" y="364"/>
                    <a:pt x="403" y="380"/>
                  </a:cubicBezTo>
                  <a:close/>
                  <a:moveTo>
                    <a:pt x="428" y="425"/>
                  </a:moveTo>
                  <a:cubicBezTo>
                    <a:pt x="428" y="425"/>
                    <a:pt x="427" y="426"/>
                    <a:pt x="427" y="426"/>
                  </a:cubicBezTo>
                  <a:cubicBezTo>
                    <a:pt x="427" y="426"/>
                    <a:pt x="427" y="426"/>
                    <a:pt x="427" y="426"/>
                  </a:cubicBezTo>
                  <a:cubicBezTo>
                    <a:pt x="427" y="426"/>
                    <a:pt x="427" y="426"/>
                    <a:pt x="427" y="426"/>
                  </a:cubicBezTo>
                  <a:cubicBezTo>
                    <a:pt x="427" y="426"/>
                    <a:pt x="427" y="426"/>
                    <a:pt x="427" y="426"/>
                  </a:cubicBezTo>
                  <a:cubicBezTo>
                    <a:pt x="427" y="426"/>
                    <a:pt x="427" y="426"/>
                    <a:pt x="427" y="426"/>
                  </a:cubicBezTo>
                  <a:cubicBezTo>
                    <a:pt x="426" y="427"/>
                    <a:pt x="426" y="428"/>
                    <a:pt x="425" y="428"/>
                  </a:cubicBezTo>
                  <a:cubicBezTo>
                    <a:pt x="409" y="415"/>
                    <a:pt x="372" y="385"/>
                    <a:pt x="371" y="373"/>
                  </a:cubicBezTo>
                  <a:cubicBezTo>
                    <a:pt x="371" y="372"/>
                    <a:pt x="371" y="372"/>
                    <a:pt x="372" y="371"/>
                  </a:cubicBezTo>
                  <a:cubicBezTo>
                    <a:pt x="372" y="371"/>
                    <a:pt x="372" y="371"/>
                    <a:pt x="374" y="371"/>
                  </a:cubicBezTo>
                  <a:cubicBezTo>
                    <a:pt x="385" y="371"/>
                    <a:pt x="416" y="408"/>
                    <a:pt x="428" y="425"/>
                  </a:cubicBezTo>
                  <a:close/>
                  <a:moveTo>
                    <a:pt x="384" y="398"/>
                  </a:moveTo>
                  <a:cubicBezTo>
                    <a:pt x="390" y="404"/>
                    <a:pt x="396" y="409"/>
                    <a:pt x="402" y="414"/>
                  </a:cubicBezTo>
                  <a:cubicBezTo>
                    <a:pt x="395" y="410"/>
                    <a:pt x="387" y="406"/>
                    <a:pt x="380" y="403"/>
                  </a:cubicBezTo>
                  <a:cubicBezTo>
                    <a:pt x="364" y="393"/>
                    <a:pt x="337" y="376"/>
                    <a:pt x="336" y="369"/>
                  </a:cubicBezTo>
                  <a:cubicBezTo>
                    <a:pt x="336" y="369"/>
                    <a:pt x="336" y="369"/>
                    <a:pt x="336" y="369"/>
                  </a:cubicBezTo>
                  <a:cubicBezTo>
                    <a:pt x="336" y="368"/>
                    <a:pt x="336" y="368"/>
                    <a:pt x="337" y="368"/>
                  </a:cubicBezTo>
                  <a:cubicBezTo>
                    <a:pt x="343" y="367"/>
                    <a:pt x="369" y="386"/>
                    <a:pt x="384" y="398"/>
                  </a:cubicBezTo>
                  <a:cubicBezTo>
                    <a:pt x="384" y="398"/>
                    <a:pt x="384" y="398"/>
                    <a:pt x="384" y="398"/>
                  </a:cubicBezTo>
                  <a:close/>
                  <a:moveTo>
                    <a:pt x="424" y="432"/>
                  </a:moveTo>
                  <a:cubicBezTo>
                    <a:pt x="424" y="433"/>
                    <a:pt x="424" y="433"/>
                    <a:pt x="424" y="433"/>
                  </a:cubicBezTo>
                  <a:cubicBezTo>
                    <a:pt x="424" y="434"/>
                    <a:pt x="425" y="435"/>
                    <a:pt x="425" y="436"/>
                  </a:cubicBezTo>
                  <a:cubicBezTo>
                    <a:pt x="404" y="429"/>
                    <a:pt x="360" y="413"/>
                    <a:pt x="355" y="403"/>
                  </a:cubicBezTo>
                  <a:cubicBezTo>
                    <a:pt x="355" y="402"/>
                    <a:pt x="355" y="401"/>
                    <a:pt x="355" y="401"/>
                  </a:cubicBezTo>
                  <a:cubicBezTo>
                    <a:pt x="355" y="401"/>
                    <a:pt x="355" y="400"/>
                    <a:pt x="356" y="400"/>
                  </a:cubicBezTo>
                  <a:cubicBezTo>
                    <a:pt x="367" y="397"/>
                    <a:pt x="408" y="422"/>
                    <a:pt x="424" y="432"/>
                  </a:cubicBezTo>
                  <a:close/>
                  <a:moveTo>
                    <a:pt x="399" y="431"/>
                  </a:moveTo>
                  <a:cubicBezTo>
                    <a:pt x="390" y="429"/>
                    <a:pt x="381" y="428"/>
                    <a:pt x="372" y="427"/>
                  </a:cubicBezTo>
                  <a:cubicBezTo>
                    <a:pt x="372" y="427"/>
                    <a:pt x="372" y="427"/>
                    <a:pt x="372" y="427"/>
                  </a:cubicBezTo>
                  <a:cubicBezTo>
                    <a:pt x="354" y="423"/>
                    <a:pt x="324" y="416"/>
                    <a:pt x="320" y="410"/>
                  </a:cubicBezTo>
                  <a:cubicBezTo>
                    <a:pt x="320" y="410"/>
                    <a:pt x="320" y="409"/>
                    <a:pt x="320" y="409"/>
                  </a:cubicBezTo>
                  <a:cubicBezTo>
                    <a:pt x="320" y="409"/>
                    <a:pt x="320" y="409"/>
                    <a:pt x="321" y="409"/>
                  </a:cubicBezTo>
                  <a:cubicBezTo>
                    <a:pt x="327" y="406"/>
                    <a:pt x="357" y="414"/>
                    <a:pt x="375" y="421"/>
                  </a:cubicBezTo>
                  <a:cubicBezTo>
                    <a:pt x="382" y="424"/>
                    <a:pt x="391" y="428"/>
                    <a:pt x="399" y="431"/>
                  </a:cubicBezTo>
                  <a:close/>
                  <a:moveTo>
                    <a:pt x="428" y="441"/>
                  </a:moveTo>
                  <a:cubicBezTo>
                    <a:pt x="428" y="441"/>
                    <a:pt x="428" y="441"/>
                    <a:pt x="428" y="441"/>
                  </a:cubicBezTo>
                  <a:cubicBezTo>
                    <a:pt x="429" y="442"/>
                    <a:pt x="430" y="443"/>
                    <a:pt x="431" y="444"/>
                  </a:cubicBezTo>
                  <a:cubicBezTo>
                    <a:pt x="390" y="445"/>
                    <a:pt x="348" y="441"/>
                    <a:pt x="347" y="433"/>
                  </a:cubicBezTo>
                  <a:cubicBezTo>
                    <a:pt x="347" y="433"/>
                    <a:pt x="347" y="433"/>
                    <a:pt x="348" y="432"/>
                  </a:cubicBezTo>
                  <a:cubicBezTo>
                    <a:pt x="355" y="426"/>
                    <a:pt x="400" y="434"/>
                    <a:pt x="428" y="441"/>
                  </a:cubicBezTo>
                  <a:close/>
                  <a:moveTo>
                    <a:pt x="410" y="448"/>
                  </a:moveTo>
                  <a:cubicBezTo>
                    <a:pt x="399" y="450"/>
                    <a:pt x="386" y="453"/>
                    <a:pt x="376" y="456"/>
                  </a:cubicBezTo>
                  <a:cubicBezTo>
                    <a:pt x="344" y="460"/>
                    <a:pt x="320" y="460"/>
                    <a:pt x="319" y="457"/>
                  </a:cubicBezTo>
                  <a:cubicBezTo>
                    <a:pt x="320" y="453"/>
                    <a:pt x="345" y="448"/>
                    <a:pt x="375" y="446"/>
                  </a:cubicBezTo>
                  <a:cubicBezTo>
                    <a:pt x="386" y="447"/>
                    <a:pt x="399" y="448"/>
                    <a:pt x="410" y="448"/>
                  </a:cubicBezTo>
                  <a:close/>
                  <a:moveTo>
                    <a:pt x="436" y="448"/>
                  </a:moveTo>
                  <a:cubicBezTo>
                    <a:pt x="438" y="450"/>
                    <a:pt x="440" y="452"/>
                    <a:pt x="442" y="453"/>
                  </a:cubicBezTo>
                  <a:cubicBezTo>
                    <a:pt x="433" y="452"/>
                    <a:pt x="424" y="453"/>
                    <a:pt x="416" y="457"/>
                  </a:cubicBezTo>
                  <a:cubicBezTo>
                    <a:pt x="413" y="458"/>
                    <a:pt x="411" y="459"/>
                    <a:pt x="409" y="461"/>
                  </a:cubicBezTo>
                  <a:cubicBezTo>
                    <a:pt x="398" y="465"/>
                    <a:pt x="367" y="476"/>
                    <a:pt x="359" y="472"/>
                  </a:cubicBezTo>
                  <a:cubicBezTo>
                    <a:pt x="358" y="472"/>
                    <a:pt x="358" y="471"/>
                    <a:pt x="358" y="471"/>
                  </a:cubicBezTo>
                  <a:cubicBezTo>
                    <a:pt x="358" y="470"/>
                    <a:pt x="358" y="470"/>
                    <a:pt x="359" y="469"/>
                  </a:cubicBezTo>
                  <a:cubicBezTo>
                    <a:pt x="366" y="459"/>
                    <a:pt x="416" y="451"/>
                    <a:pt x="436" y="448"/>
                  </a:cubicBezTo>
                  <a:close/>
                  <a:moveTo>
                    <a:pt x="428" y="433"/>
                  </a:moveTo>
                  <a:cubicBezTo>
                    <a:pt x="428" y="431"/>
                    <a:pt x="428" y="430"/>
                    <a:pt x="429" y="429"/>
                  </a:cubicBezTo>
                  <a:cubicBezTo>
                    <a:pt x="430" y="428"/>
                    <a:pt x="431" y="428"/>
                    <a:pt x="433" y="428"/>
                  </a:cubicBezTo>
                  <a:cubicBezTo>
                    <a:pt x="441" y="429"/>
                    <a:pt x="453" y="448"/>
                    <a:pt x="458" y="455"/>
                  </a:cubicBezTo>
                  <a:cubicBezTo>
                    <a:pt x="458" y="455"/>
                    <a:pt x="458" y="455"/>
                    <a:pt x="458" y="455"/>
                  </a:cubicBezTo>
                  <a:cubicBezTo>
                    <a:pt x="458" y="457"/>
                    <a:pt x="459" y="458"/>
                    <a:pt x="460" y="460"/>
                  </a:cubicBezTo>
                  <a:cubicBezTo>
                    <a:pt x="458" y="459"/>
                    <a:pt x="457" y="458"/>
                    <a:pt x="455" y="457"/>
                  </a:cubicBezTo>
                  <a:cubicBezTo>
                    <a:pt x="455" y="457"/>
                    <a:pt x="455" y="457"/>
                    <a:pt x="455" y="457"/>
                  </a:cubicBezTo>
                  <a:cubicBezTo>
                    <a:pt x="448" y="453"/>
                    <a:pt x="429" y="441"/>
                    <a:pt x="428" y="433"/>
                  </a:cubicBezTo>
                  <a:close/>
                  <a:moveTo>
                    <a:pt x="461" y="409"/>
                  </a:moveTo>
                  <a:cubicBezTo>
                    <a:pt x="460" y="411"/>
                    <a:pt x="458" y="413"/>
                    <a:pt x="457" y="415"/>
                  </a:cubicBezTo>
                  <a:cubicBezTo>
                    <a:pt x="453" y="424"/>
                    <a:pt x="452" y="433"/>
                    <a:pt x="454" y="442"/>
                  </a:cubicBezTo>
                  <a:cubicBezTo>
                    <a:pt x="452" y="440"/>
                    <a:pt x="450" y="437"/>
                    <a:pt x="449" y="435"/>
                  </a:cubicBezTo>
                  <a:cubicBezTo>
                    <a:pt x="451" y="416"/>
                    <a:pt x="459" y="365"/>
                    <a:pt x="469" y="358"/>
                  </a:cubicBezTo>
                  <a:cubicBezTo>
                    <a:pt x="470" y="358"/>
                    <a:pt x="471" y="358"/>
                    <a:pt x="471" y="358"/>
                  </a:cubicBezTo>
                  <a:cubicBezTo>
                    <a:pt x="471" y="358"/>
                    <a:pt x="472" y="358"/>
                    <a:pt x="473" y="359"/>
                  </a:cubicBezTo>
                  <a:cubicBezTo>
                    <a:pt x="477" y="367"/>
                    <a:pt x="466" y="398"/>
                    <a:pt x="461" y="409"/>
                  </a:cubicBezTo>
                  <a:close/>
                  <a:moveTo>
                    <a:pt x="505" y="351"/>
                  </a:moveTo>
                  <a:cubicBezTo>
                    <a:pt x="505" y="351"/>
                    <a:pt x="505" y="351"/>
                    <a:pt x="505" y="351"/>
                  </a:cubicBezTo>
                  <a:cubicBezTo>
                    <a:pt x="508" y="353"/>
                    <a:pt x="496" y="372"/>
                    <a:pt x="479" y="392"/>
                  </a:cubicBezTo>
                  <a:cubicBezTo>
                    <a:pt x="475" y="394"/>
                    <a:pt x="472" y="397"/>
                    <a:pt x="469" y="400"/>
                  </a:cubicBezTo>
                  <a:cubicBezTo>
                    <a:pt x="470" y="396"/>
                    <a:pt x="472" y="391"/>
                    <a:pt x="473" y="387"/>
                  </a:cubicBezTo>
                  <a:cubicBezTo>
                    <a:pt x="482" y="373"/>
                    <a:pt x="499" y="351"/>
                    <a:pt x="505" y="351"/>
                  </a:cubicBezTo>
                  <a:close/>
                  <a:moveTo>
                    <a:pt x="456" y="376"/>
                  </a:moveTo>
                  <a:cubicBezTo>
                    <a:pt x="453" y="386"/>
                    <a:pt x="450" y="399"/>
                    <a:pt x="448" y="410"/>
                  </a:cubicBezTo>
                  <a:cubicBezTo>
                    <a:pt x="448" y="398"/>
                    <a:pt x="448" y="386"/>
                    <a:pt x="446" y="374"/>
                  </a:cubicBezTo>
                  <a:cubicBezTo>
                    <a:pt x="448" y="345"/>
                    <a:pt x="453" y="320"/>
                    <a:pt x="457" y="319"/>
                  </a:cubicBezTo>
                  <a:cubicBezTo>
                    <a:pt x="460" y="320"/>
                    <a:pt x="460" y="344"/>
                    <a:pt x="456" y="376"/>
                  </a:cubicBezTo>
                  <a:close/>
                  <a:moveTo>
                    <a:pt x="351" y="505"/>
                  </a:moveTo>
                  <a:cubicBezTo>
                    <a:pt x="351" y="505"/>
                    <a:pt x="351" y="505"/>
                    <a:pt x="351" y="504"/>
                  </a:cubicBezTo>
                  <a:cubicBezTo>
                    <a:pt x="352" y="498"/>
                    <a:pt x="373" y="482"/>
                    <a:pt x="387" y="473"/>
                  </a:cubicBezTo>
                  <a:cubicBezTo>
                    <a:pt x="392" y="471"/>
                    <a:pt x="396" y="470"/>
                    <a:pt x="400" y="468"/>
                  </a:cubicBezTo>
                  <a:cubicBezTo>
                    <a:pt x="397" y="472"/>
                    <a:pt x="394" y="475"/>
                    <a:pt x="392" y="479"/>
                  </a:cubicBezTo>
                  <a:cubicBezTo>
                    <a:pt x="373" y="496"/>
                    <a:pt x="353" y="508"/>
                    <a:pt x="351" y="505"/>
                  </a:cubicBezTo>
                  <a:close/>
                  <a:moveTo>
                    <a:pt x="390" y="499"/>
                  </a:moveTo>
                  <a:cubicBezTo>
                    <a:pt x="391" y="483"/>
                    <a:pt x="402" y="467"/>
                    <a:pt x="417" y="460"/>
                  </a:cubicBezTo>
                  <a:cubicBezTo>
                    <a:pt x="432" y="454"/>
                    <a:pt x="448" y="456"/>
                    <a:pt x="463" y="466"/>
                  </a:cubicBezTo>
                  <a:cubicBezTo>
                    <a:pt x="461" y="469"/>
                    <a:pt x="459" y="471"/>
                    <a:pt x="457" y="474"/>
                  </a:cubicBezTo>
                  <a:cubicBezTo>
                    <a:pt x="440" y="464"/>
                    <a:pt x="422" y="465"/>
                    <a:pt x="409" y="478"/>
                  </a:cubicBezTo>
                  <a:cubicBezTo>
                    <a:pt x="400" y="487"/>
                    <a:pt x="397" y="500"/>
                    <a:pt x="401" y="511"/>
                  </a:cubicBezTo>
                  <a:cubicBezTo>
                    <a:pt x="404" y="518"/>
                    <a:pt x="410" y="523"/>
                    <a:pt x="416" y="523"/>
                  </a:cubicBezTo>
                  <a:cubicBezTo>
                    <a:pt x="417" y="523"/>
                    <a:pt x="417" y="523"/>
                    <a:pt x="418" y="522"/>
                  </a:cubicBezTo>
                  <a:cubicBezTo>
                    <a:pt x="418" y="522"/>
                    <a:pt x="418" y="521"/>
                    <a:pt x="418" y="520"/>
                  </a:cubicBezTo>
                  <a:cubicBezTo>
                    <a:pt x="414" y="515"/>
                    <a:pt x="416" y="510"/>
                    <a:pt x="419" y="507"/>
                  </a:cubicBezTo>
                  <a:cubicBezTo>
                    <a:pt x="423" y="504"/>
                    <a:pt x="430" y="503"/>
                    <a:pt x="434" y="507"/>
                  </a:cubicBezTo>
                  <a:cubicBezTo>
                    <a:pt x="438" y="512"/>
                    <a:pt x="440" y="517"/>
                    <a:pt x="438" y="523"/>
                  </a:cubicBezTo>
                  <a:cubicBezTo>
                    <a:pt x="435" y="530"/>
                    <a:pt x="429" y="535"/>
                    <a:pt x="422" y="535"/>
                  </a:cubicBezTo>
                  <a:cubicBezTo>
                    <a:pt x="414" y="536"/>
                    <a:pt x="406" y="533"/>
                    <a:pt x="400" y="527"/>
                  </a:cubicBezTo>
                  <a:cubicBezTo>
                    <a:pt x="393" y="520"/>
                    <a:pt x="389" y="509"/>
                    <a:pt x="390" y="499"/>
                  </a:cubicBezTo>
                  <a:close/>
                  <a:moveTo>
                    <a:pt x="397" y="530"/>
                  </a:moveTo>
                  <a:cubicBezTo>
                    <a:pt x="398" y="530"/>
                    <a:pt x="398" y="530"/>
                    <a:pt x="399" y="531"/>
                  </a:cubicBezTo>
                  <a:cubicBezTo>
                    <a:pt x="388" y="536"/>
                    <a:pt x="380" y="544"/>
                    <a:pt x="375" y="554"/>
                  </a:cubicBezTo>
                  <a:cubicBezTo>
                    <a:pt x="363" y="554"/>
                    <a:pt x="351" y="558"/>
                    <a:pt x="341" y="567"/>
                  </a:cubicBezTo>
                  <a:cubicBezTo>
                    <a:pt x="332" y="576"/>
                    <a:pt x="326" y="588"/>
                    <a:pt x="326" y="599"/>
                  </a:cubicBezTo>
                  <a:cubicBezTo>
                    <a:pt x="325" y="616"/>
                    <a:pt x="333" y="629"/>
                    <a:pt x="347" y="635"/>
                  </a:cubicBezTo>
                  <a:cubicBezTo>
                    <a:pt x="355" y="639"/>
                    <a:pt x="365" y="639"/>
                    <a:pt x="370" y="634"/>
                  </a:cubicBezTo>
                  <a:cubicBezTo>
                    <a:pt x="371" y="634"/>
                    <a:pt x="371" y="633"/>
                    <a:pt x="371" y="632"/>
                  </a:cubicBezTo>
                  <a:cubicBezTo>
                    <a:pt x="370" y="632"/>
                    <a:pt x="370" y="631"/>
                    <a:pt x="369" y="631"/>
                  </a:cubicBezTo>
                  <a:cubicBezTo>
                    <a:pt x="361" y="628"/>
                    <a:pt x="359" y="622"/>
                    <a:pt x="359" y="617"/>
                  </a:cubicBezTo>
                  <a:cubicBezTo>
                    <a:pt x="360" y="611"/>
                    <a:pt x="365" y="604"/>
                    <a:pt x="373" y="604"/>
                  </a:cubicBezTo>
                  <a:cubicBezTo>
                    <a:pt x="381" y="604"/>
                    <a:pt x="387" y="608"/>
                    <a:pt x="390" y="615"/>
                  </a:cubicBezTo>
                  <a:cubicBezTo>
                    <a:pt x="394" y="624"/>
                    <a:pt x="393" y="634"/>
                    <a:pt x="386" y="641"/>
                  </a:cubicBezTo>
                  <a:cubicBezTo>
                    <a:pt x="380" y="648"/>
                    <a:pt x="371" y="652"/>
                    <a:pt x="361" y="652"/>
                  </a:cubicBezTo>
                  <a:cubicBezTo>
                    <a:pt x="348" y="652"/>
                    <a:pt x="334" y="646"/>
                    <a:pt x="326" y="635"/>
                  </a:cubicBezTo>
                  <a:cubicBezTo>
                    <a:pt x="315" y="623"/>
                    <a:pt x="311" y="607"/>
                    <a:pt x="313" y="591"/>
                  </a:cubicBezTo>
                  <a:cubicBezTo>
                    <a:pt x="316" y="573"/>
                    <a:pt x="328" y="557"/>
                    <a:pt x="346" y="547"/>
                  </a:cubicBezTo>
                  <a:cubicBezTo>
                    <a:pt x="363" y="550"/>
                    <a:pt x="381" y="544"/>
                    <a:pt x="397" y="529"/>
                  </a:cubicBezTo>
                  <a:cubicBezTo>
                    <a:pt x="397" y="529"/>
                    <a:pt x="397" y="530"/>
                    <a:pt x="397" y="530"/>
                  </a:cubicBezTo>
                  <a:close/>
                  <a:moveTo>
                    <a:pt x="388" y="655"/>
                  </a:moveTo>
                  <a:cubicBezTo>
                    <a:pt x="383" y="654"/>
                    <a:pt x="378" y="654"/>
                    <a:pt x="373" y="654"/>
                  </a:cubicBezTo>
                  <a:cubicBezTo>
                    <a:pt x="378" y="652"/>
                    <a:pt x="384" y="649"/>
                    <a:pt x="388" y="645"/>
                  </a:cubicBezTo>
                  <a:cubicBezTo>
                    <a:pt x="388" y="644"/>
                    <a:pt x="389" y="644"/>
                    <a:pt x="389" y="643"/>
                  </a:cubicBezTo>
                  <a:cubicBezTo>
                    <a:pt x="388" y="647"/>
                    <a:pt x="388" y="650"/>
                    <a:pt x="388" y="653"/>
                  </a:cubicBezTo>
                  <a:cubicBezTo>
                    <a:pt x="388" y="654"/>
                    <a:pt x="388" y="654"/>
                    <a:pt x="388" y="655"/>
                  </a:cubicBezTo>
                  <a:close/>
                  <a:moveTo>
                    <a:pt x="313" y="621"/>
                  </a:moveTo>
                  <a:cubicBezTo>
                    <a:pt x="315" y="627"/>
                    <a:pt x="318" y="633"/>
                    <a:pt x="323" y="638"/>
                  </a:cubicBezTo>
                  <a:cubicBezTo>
                    <a:pt x="330" y="646"/>
                    <a:pt x="340" y="652"/>
                    <a:pt x="350" y="654"/>
                  </a:cubicBezTo>
                  <a:cubicBezTo>
                    <a:pt x="336" y="655"/>
                    <a:pt x="322" y="659"/>
                    <a:pt x="309" y="663"/>
                  </a:cubicBezTo>
                  <a:cubicBezTo>
                    <a:pt x="313" y="649"/>
                    <a:pt x="314" y="635"/>
                    <a:pt x="313" y="621"/>
                  </a:cubicBezTo>
                  <a:close/>
                  <a:moveTo>
                    <a:pt x="259" y="874"/>
                  </a:moveTo>
                  <a:cubicBezTo>
                    <a:pt x="250" y="869"/>
                    <a:pt x="239" y="866"/>
                    <a:pt x="228" y="867"/>
                  </a:cubicBezTo>
                  <a:cubicBezTo>
                    <a:pt x="221" y="867"/>
                    <a:pt x="215" y="869"/>
                    <a:pt x="209" y="871"/>
                  </a:cubicBezTo>
                  <a:cubicBezTo>
                    <a:pt x="219" y="863"/>
                    <a:pt x="229" y="853"/>
                    <a:pt x="236" y="839"/>
                  </a:cubicBezTo>
                  <a:cubicBezTo>
                    <a:pt x="242" y="851"/>
                    <a:pt x="250" y="863"/>
                    <a:pt x="259" y="874"/>
                  </a:cubicBezTo>
                  <a:close/>
                  <a:moveTo>
                    <a:pt x="204" y="1000"/>
                  </a:moveTo>
                  <a:cubicBezTo>
                    <a:pt x="213" y="1000"/>
                    <a:pt x="220" y="1003"/>
                    <a:pt x="225" y="1009"/>
                  </a:cubicBezTo>
                  <a:cubicBezTo>
                    <a:pt x="230" y="1015"/>
                    <a:pt x="231" y="1023"/>
                    <a:pt x="228" y="1029"/>
                  </a:cubicBezTo>
                  <a:cubicBezTo>
                    <a:pt x="225" y="1035"/>
                    <a:pt x="220" y="1038"/>
                    <a:pt x="214" y="1038"/>
                  </a:cubicBezTo>
                  <a:cubicBezTo>
                    <a:pt x="208" y="1037"/>
                    <a:pt x="204" y="1032"/>
                    <a:pt x="204" y="1027"/>
                  </a:cubicBezTo>
                  <a:cubicBezTo>
                    <a:pt x="204" y="1024"/>
                    <a:pt x="205" y="1019"/>
                    <a:pt x="212" y="1017"/>
                  </a:cubicBezTo>
                  <a:cubicBezTo>
                    <a:pt x="213" y="1017"/>
                    <a:pt x="213" y="1016"/>
                    <a:pt x="213" y="1016"/>
                  </a:cubicBezTo>
                  <a:cubicBezTo>
                    <a:pt x="213" y="1015"/>
                    <a:pt x="213" y="1014"/>
                    <a:pt x="213" y="1014"/>
                  </a:cubicBezTo>
                  <a:cubicBezTo>
                    <a:pt x="208" y="1010"/>
                    <a:pt x="201" y="1009"/>
                    <a:pt x="194" y="1012"/>
                  </a:cubicBezTo>
                  <a:cubicBezTo>
                    <a:pt x="182" y="1017"/>
                    <a:pt x="176" y="1028"/>
                    <a:pt x="176" y="1041"/>
                  </a:cubicBezTo>
                  <a:cubicBezTo>
                    <a:pt x="176" y="1059"/>
                    <a:pt x="188" y="1073"/>
                    <a:pt x="207" y="1077"/>
                  </a:cubicBezTo>
                  <a:cubicBezTo>
                    <a:pt x="206" y="1081"/>
                    <a:pt x="206" y="1084"/>
                    <a:pt x="206" y="1087"/>
                  </a:cubicBezTo>
                  <a:cubicBezTo>
                    <a:pt x="188" y="1084"/>
                    <a:pt x="175" y="1074"/>
                    <a:pt x="169" y="1059"/>
                  </a:cubicBezTo>
                  <a:cubicBezTo>
                    <a:pt x="164" y="1043"/>
                    <a:pt x="167" y="1024"/>
                    <a:pt x="177" y="1012"/>
                  </a:cubicBezTo>
                  <a:cubicBezTo>
                    <a:pt x="184" y="1004"/>
                    <a:pt x="194" y="1000"/>
                    <a:pt x="204" y="1000"/>
                  </a:cubicBezTo>
                  <a:close/>
                  <a:moveTo>
                    <a:pt x="164" y="1126"/>
                  </a:moveTo>
                  <a:cubicBezTo>
                    <a:pt x="159" y="1138"/>
                    <a:pt x="145" y="1167"/>
                    <a:pt x="137" y="1170"/>
                  </a:cubicBezTo>
                  <a:cubicBezTo>
                    <a:pt x="136" y="1170"/>
                    <a:pt x="135" y="1170"/>
                    <a:pt x="135" y="1170"/>
                  </a:cubicBezTo>
                  <a:cubicBezTo>
                    <a:pt x="134" y="1169"/>
                    <a:pt x="134" y="1169"/>
                    <a:pt x="134" y="1168"/>
                  </a:cubicBezTo>
                  <a:cubicBezTo>
                    <a:pt x="132" y="1156"/>
                    <a:pt x="161" y="1114"/>
                    <a:pt x="174" y="1099"/>
                  </a:cubicBezTo>
                  <a:cubicBezTo>
                    <a:pt x="176" y="1099"/>
                    <a:pt x="179" y="1098"/>
                    <a:pt x="182" y="1098"/>
                  </a:cubicBezTo>
                  <a:cubicBezTo>
                    <a:pt x="174" y="1103"/>
                    <a:pt x="169" y="1110"/>
                    <a:pt x="166" y="1119"/>
                  </a:cubicBezTo>
                  <a:cubicBezTo>
                    <a:pt x="165" y="1122"/>
                    <a:pt x="164" y="1124"/>
                    <a:pt x="164" y="1126"/>
                  </a:cubicBezTo>
                  <a:close/>
                  <a:moveTo>
                    <a:pt x="165" y="1151"/>
                  </a:moveTo>
                  <a:cubicBezTo>
                    <a:pt x="163" y="1177"/>
                    <a:pt x="158" y="1199"/>
                    <a:pt x="154" y="1199"/>
                  </a:cubicBezTo>
                  <a:cubicBezTo>
                    <a:pt x="154" y="1199"/>
                    <a:pt x="154" y="1199"/>
                    <a:pt x="154" y="1199"/>
                  </a:cubicBezTo>
                  <a:cubicBezTo>
                    <a:pt x="150" y="1194"/>
                    <a:pt x="153" y="1167"/>
                    <a:pt x="157" y="1150"/>
                  </a:cubicBezTo>
                  <a:cubicBezTo>
                    <a:pt x="159" y="1146"/>
                    <a:pt x="161" y="1142"/>
                    <a:pt x="163" y="1138"/>
                  </a:cubicBezTo>
                  <a:cubicBezTo>
                    <a:pt x="163" y="1143"/>
                    <a:pt x="163" y="1147"/>
                    <a:pt x="165" y="1151"/>
                  </a:cubicBezTo>
                  <a:close/>
                  <a:moveTo>
                    <a:pt x="164" y="1053"/>
                  </a:moveTo>
                  <a:cubicBezTo>
                    <a:pt x="164" y="1056"/>
                    <a:pt x="165" y="1058"/>
                    <a:pt x="166" y="1060"/>
                  </a:cubicBezTo>
                  <a:cubicBezTo>
                    <a:pt x="169" y="1069"/>
                    <a:pt x="174" y="1076"/>
                    <a:pt x="182" y="1082"/>
                  </a:cubicBezTo>
                  <a:cubicBezTo>
                    <a:pt x="179" y="1081"/>
                    <a:pt x="176" y="1081"/>
                    <a:pt x="174" y="1081"/>
                  </a:cubicBezTo>
                  <a:cubicBezTo>
                    <a:pt x="161" y="1065"/>
                    <a:pt x="132" y="1024"/>
                    <a:pt x="134" y="1012"/>
                  </a:cubicBezTo>
                  <a:cubicBezTo>
                    <a:pt x="134" y="1011"/>
                    <a:pt x="134" y="1010"/>
                    <a:pt x="135" y="1010"/>
                  </a:cubicBezTo>
                  <a:cubicBezTo>
                    <a:pt x="135" y="1010"/>
                    <a:pt x="136" y="1009"/>
                    <a:pt x="137" y="1010"/>
                  </a:cubicBezTo>
                  <a:cubicBezTo>
                    <a:pt x="145" y="1012"/>
                    <a:pt x="159" y="1042"/>
                    <a:pt x="164" y="1053"/>
                  </a:cubicBezTo>
                  <a:close/>
                  <a:moveTo>
                    <a:pt x="154" y="981"/>
                  </a:moveTo>
                  <a:cubicBezTo>
                    <a:pt x="154" y="981"/>
                    <a:pt x="154" y="981"/>
                    <a:pt x="154" y="981"/>
                  </a:cubicBezTo>
                  <a:cubicBezTo>
                    <a:pt x="158" y="980"/>
                    <a:pt x="163" y="1003"/>
                    <a:pt x="165" y="1028"/>
                  </a:cubicBezTo>
                  <a:cubicBezTo>
                    <a:pt x="163" y="1032"/>
                    <a:pt x="163" y="1037"/>
                    <a:pt x="163" y="1041"/>
                  </a:cubicBezTo>
                  <a:cubicBezTo>
                    <a:pt x="161" y="1037"/>
                    <a:pt x="159" y="1033"/>
                    <a:pt x="157" y="1029"/>
                  </a:cubicBezTo>
                  <a:cubicBezTo>
                    <a:pt x="153" y="1013"/>
                    <a:pt x="150" y="986"/>
                    <a:pt x="154" y="981"/>
                  </a:cubicBezTo>
                  <a:close/>
                  <a:moveTo>
                    <a:pt x="137" y="1033"/>
                  </a:moveTo>
                  <a:cubicBezTo>
                    <a:pt x="142" y="1043"/>
                    <a:pt x="149" y="1053"/>
                    <a:pt x="155" y="1062"/>
                  </a:cubicBezTo>
                  <a:cubicBezTo>
                    <a:pt x="147" y="1055"/>
                    <a:pt x="138" y="1046"/>
                    <a:pt x="129" y="1039"/>
                  </a:cubicBezTo>
                  <a:cubicBezTo>
                    <a:pt x="110" y="1017"/>
                    <a:pt x="95" y="996"/>
                    <a:pt x="97" y="993"/>
                  </a:cubicBezTo>
                  <a:cubicBezTo>
                    <a:pt x="100" y="991"/>
                    <a:pt x="118" y="1008"/>
                    <a:pt x="137" y="1033"/>
                  </a:cubicBezTo>
                  <a:close/>
                  <a:moveTo>
                    <a:pt x="168" y="1080"/>
                  </a:moveTo>
                  <a:cubicBezTo>
                    <a:pt x="166" y="1080"/>
                    <a:pt x="164" y="1080"/>
                    <a:pt x="163" y="1081"/>
                  </a:cubicBezTo>
                  <a:cubicBezTo>
                    <a:pt x="163" y="1081"/>
                    <a:pt x="163" y="1081"/>
                    <a:pt x="163" y="1081"/>
                  </a:cubicBezTo>
                  <a:cubicBezTo>
                    <a:pt x="138" y="1065"/>
                    <a:pt x="101" y="1039"/>
                    <a:pt x="100" y="1030"/>
                  </a:cubicBezTo>
                  <a:cubicBezTo>
                    <a:pt x="100" y="1029"/>
                    <a:pt x="101" y="1029"/>
                    <a:pt x="101" y="1029"/>
                  </a:cubicBezTo>
                  <a:cubicBezTo>
                    <a:pt x="106" y="1024"/>
                    <a:pt x="139" y="1051"/>
                    <a:pt x="168" y="1080"/>
                  </a:cubicBezTo>
                  <a:close/>
                  <a:moveTo>
                    <a:pt x="114" y="1051"/>
                  </a:moveTo>
                  <a:cubicBezTo>
                    <a:pt x="114" y="1051"/>
                    <a:pt x="114" y="1051"/>
                    <a:pt x="114" y="1051"/>
                  </a:cubicBezTo>
                  <a:cubicBezTo>
                    <a:pt x="121" y="1057"/>
                    <a:pt x="128" y="1062"/>
                    <a:pt x="135" y="1067"/>
                  </a:cubicBezTo>
                  <a:cubicBezTo>
                    <a:pt x="128" y="1064"/>
                    <a:pt x="119" y="1060"/>
                    <a:pt x="111" y="1057"/>
                  </a:cubicBezTo>
                  <a:cubicBezTo>
                    <a:pt x="94" y="1049"/>
                    <a:pt x="67" y="1034"/>
                    <a:pt x="65" y="1027"/>
                  </a:cubicBezTo>
                  <a:cubicBezTo>
                    <a:pt x="64" y="1027"/>
                    <a:pt x="64" y="1027"/>
                    <a:pt x="64" y="1027"/>
                  </a:cubicBezTo>
                  <a:cubicBezTo>
                    <a:pt x="65" y="1026"/>
                    <a:pt x="65" y="1026"/>
                    <a:pt x="65" y="1026"/>
                  </a:cubicBezTo>
                  <a:cubicBezTo>
                    <a:pt x="72" y="1025"/>
                    <a:pt x="99" y="1041"/>
                    <a:pt x="114" y="1051"/>
                  </a:cubicBezTo>
                  <a:close/>
                  <a:moveTo>
                    <a:pt x="157" y="1082"/>
                  </a:moveTo>
                  <a:cubicBezTo>
                    <a:pt x="156" y="1082"/>
                    <a:pt x="156" y="1083"/>
                    <a:pt x="155" y="1083"/>
                  </a:cubicBezTo>
                  <a:cubicBezTo>
                    <a:pt x="155" y="1084"/>
                    <a:pt x="155" y="1084"/>
                    <a:pt x="154" y="1084"/>
                  </a:cubicBezTo>
                  <a:cubicBezTo>
                    <a:pt x="135" y="1080"/>
                    <a:pt x="89" y="1068"/>
                    <a:pt x="83" y="1059"/>
                  </a:cubicBezTo>
                  <a:cubicBezTo>
                    <a:pt x="83" y="1058"/>
                    <a:pt x="83" y="1057"/>
                    <a:pt x="83" y="1057"/>
                  </a:cubicBezTo>
                  <a:cubicBezTo>
                    <a:pt x="83" y="1056"/>
                    <a:pt x="84" y="1056"/>
                    <a:pt x="85" y="1056"/>
                  </a:cubicBezTo>
                  <a:cubicBezTo>
                    <a:pt x="95" y="1052"/>
                    <a:pt x="137" y="1072"/>
                    <a:pt x="157" y="1082"/>
                  </a:cubicBezTo>
                  <a:close/>
                  <a:moveTo>
                    <a:pt x="125" y="1081"/>
                  </a:moveTo>
                  <a:cubicBezTo>
                    <a:pt x="118" y="1080"/>
                    <a:pt x="110" y="1080"/>
                    <a:pt x="102" y="1080"/>
                  </a:cubicBezTo>
                  <a:cubicBezTo>
                    <a:pt x="102" y="1080"/>
                    <a:pt x="102" y="1080"/>
                    <a:pt x="102" y="1080"/>
                  </a:cubicBezTo>
                  <a:cubicBezTo>
                    <a:pt x="83" y="1078"/>
                    <a:pt x="51" y="1073"/>
                    <a:pt x="47" y="1067"/>
                  </a:cubicBezTo>
                  <a:cubicBezTo>
                    <a:pt x="47" y="1067"/>
                    <a:pt x="47" y="1067"/>
                    <a:pt x="47" y="1067"/>
                  </a:cubicBezTo>
                  <a:cubicBezTo>
                    <a:pt x="47" y="1066"/>
                    <a:pt x="47" y="1066"/>
                    <a:pt x="47" y="1066"/>
                  </a:cubicBezTo>
                  <a:cubicBezTo>
                    <a:pt x="53" y="1062"/>
                    <a:pt x="84" y="1069"/>
                    <a:pt x="102" y="1074"/>
                  </a:cubicBezTo>
                  <a:cubicBezTo>
                    <a:pt x="110" y="1076"/>
                    <a:pt x="118" y="1079"/>
                    <a:pt x="125" y="1081"/>
                  </a:cubicBezTo>
                  <a:close/>
                  <a:moveTo>
                    <a:pt x="152" y="1088"/>
                  </a:moveTo>
                  <a:cubicBezTo>
                    <a:pt x="152" y="1088"/>
                    <a:pt x="152" y="1089"/>
                    <a:pt x="152" y="1090"/>
                  </a:cubicBezTo>
                  <a:cubicBezTo>
                    <a:pt x="152" y="1090"/>
                    <a:pt x="152" y="1090"/>
                    <a:pt x="152" y="1090"/>
                  </a:cubicBezTo>
                  <a:cubicBezTo>
                    <a:pt x="152" y="1090"/>
                    <a:pt x="152" y="1090"/>
                    <a:pt x="152" y="1090"/>
                  </a:cubicBezTo>
                  <a:cubicBezTo>
                    <a:pt x="152" y="1090"/>
                    <a:pt x="152" y="1090"/>
                    <a:pt x="152" y="1090"/>
                  </a:cubicBezTo>
                  <a:cubicBezTo>
                    <a:pt x="152" y="1090"/>
                    <a:pt x="152" y="1090"/>
                    <a:pt x="152" y="1090"/>
                  </a:cubicBezTo>
                  <a:cubicBezTo>
                    <a:pt x="152" y="1091"/>
                    <a:pt x="152" y="1091"/>
                    <a:pt x="152" y="1092"/>
                  </a:cubicBezTo>
                  <a:cubicBezTo>
                    <a:pt x="131" y="1095"/>
                    <a:pt x="84" y="1099"/>
                    <a:pt x="75" y="1092"/>
                  </a:cubicBezTo>
                  <a:cubicBezTo>
                    <a:pt x="74" y="1091"/>
                    <a:pt x="74" y="1090"/>
                    <a:pt x="74" y="1090"/>
                  </a:cubicBezTo>
                  <a:cubicBezTo>
                    <a:pt x="74" y="1089"/>
                    <a:pt x="74" y="1089"/>
                    <a:pt x="75" y="1088"/>
                  </a:cubicBezTo>
                  <a:cubicBezTo>
                    <a:pt x="84" y="1080"/>
                    <a:pt x="131" y="1085"/>
                    <a:pt x="152" y="1088"/>
                  </a:cubicBezTo>
                  <a:close/>
                  <a:moveTo>
                    <a:pt x="102" y="1100"/>
                  </a:moveTo>
                  <a:cubicBezTo>
                    <a:pt x="102" y="1100"/>
                    <a:pt x="102" y="1100"/>
                    <a:pt x="102" y="1100"/>
                  </a:cubicBezTo>
                  <a:cubicBezTo>
                    <a:pt x="110" y="1100"/>
                    <a:pt x="118" y="1099"/>
                    <a:pt x="125" y="1099"/>
                  </a:cubicBezTo>
                  <a:cubicBezTo>
                    <a:pt x="118" y="1101"/>
                    <a:pt x="110" y="1103"/>
                    <a:pt x="102" y="1106"/>
                  </a:cubicBezTo>
                  <a:cubicBezTo>
                    <a:pt x="84" y="1111"/>
                    <a:pt x="53" y="1117"/>
                    <a:pt x="47" y="1113"/>
                  </a:cubicBezTo>
                  <a:cubicBezTo>
                    <a:pt x="47" y="1113"/>
                    <a:pt x="47" y="1113"/>
                    <a:pt x="47" y="1113"/>
                  </a:cubicBezTo>
                  <a:cubicBezTo>
                    <a:pt x="47" y="1113"/>
                    <a:pt x="47" y="1113"/>
                    <a:pt x="47" y="1112"/>
                  </a:cubicBezTo>
                  <a:cubicBezTo>
                    <a:pt x="51" y="1107"/>
                    <a:pt x="83" y="1102"/>
                    <a:pt x="102" y="1100"/>
                  </a:cubicBezTo>
                  <a:close/>
                  <a:moveTo>
                    <a:pt x="154" y="1096"/>
                  </a:moveTo>
                  <a:cubicBezTo>
                    <a:pt x="155" y="1096"/>
                    <a:pt x="155" y="1096"/>
                    <a:pt x="155" y="1096"/>
                  </a:cubicBezTo>
                  <a:cubicBezTo>
                    <a:pt x="156" y="1097"/>
                    <a:pt x="156" y="1097"/>
                    <a:pt x="157" y="1097"/>
                  </a:cubicBezTo>
                  <a:cubicBezTo>
                    <a:pt x="137" y="1108"/>
                    <a:pt x="95" y="1128"/>
                    <a:pt x="85" y="1124"/>
                  </a:cubicBezTo>
                  <a:cubicBezTo>
                    <a:pt x="84" y="1123"/>
                    <a:pt x="83" y="1123"/>
                    <a:pt x="83" y="1123"/>
                  </a:cubicBezTo>
                  <a:cubicBezTo>
                    <a:pt x="83" y="1122"/>
                    <a:pt x="83" y="1122"/>
                    <a:pt x="83" y="1121"/>
                  </a:cubicBezTo>
                  <a:cubicBezTo>
                    <a:pt x="89" y="1111"/>
                    <a:pt x="135" y="1100"/>
                    <a:pt x="154" y="1096"/>
                  </a:cubicBezTo>
                  <a:close/>
                  <a:moveTo>
                    <a:pt x="135" y="1112"/>
                  </a:moveTo>
                  <a:cubicBezTo>
                    <a:pt x="128" y="1117"/>
                    <a:pt x="121" y="1123"/>
                    <a:pt x="114" y="1128"/>
                  </a:cubicBezTo>
                  <a:cubicBezTo>
                    <a:pt x="114" y="1128"/>
                    <a:pt x="114" y="1128"/>
                    <a:pt x="114" y="1128"/>
                  </a:cubicBezTo>
                  <a:cubicBezTo>
                    <a:pt x="99" y="1139"/>
                    <a:pt x="72" y="1155"/>
                    <a:pt x="65" y="1153"/>
                  </a:cubicBezTo>
                  <a:cubicBezTo>
                    <a:pt x="65" y="1153"/>
                    <a:pt x="65" y="1153"/>
                    <a:pt x="64" y="1153"/>
                  </a:cubicBezTo>
                  <a:cubicBezTo>
                    <a:pt x="64" y="1153"/>
                    <a:pt x="64" y="1153"/>
                    <a:pt x="65" y="1152"/>
                  </a:cubicBezTo>
                  <a:cubicBezTo>
                    <a:pt x="67" y="1146"/>
                    <a:pt x="94" y="1131"/>
                    <a:pt x="111" y="1122"/>
                  </a:cubicBezTo>
                  <a:cubicBezTo>
                    <a:pt x="119" y="1120"/>
                    <a:pt x="128" y="1116"/>
                    <a:pt x="135" y="1112"/>
                  </a:cubicBezTo>
                  <a:close/>
                  <a:moveTo>
                    <a:pt x="163" y="1099"/>
                  </a:moveTo>
                  <a:cubicBezTo>
                    <a:pt x="163" y="1099"/>
                    <a:pt x="163" y="1099"/>
                    <a:pt x="163" y="1099"/>
                  </a:cubicBezTo>
                  <a:cubicBezTo>
                    <a:pt x="164" y="1099"/>
                    <a:pt x="166" y="1099"/>
                    <a:pt x="168" y="1099"/>
                  </a:cubicBezTo>
                  <a:cubicBezTo>
                    <a:pt x="139" y="1129"/>
                    <a:pt x="106" y="1156"/>
                    <a:pt x="101" y="1151"/>
                  </a:cubicBezTo>
                  <a:cubicBezTo>
                    <a:pt x="101" y="1151"/>
                    <a:pt x="100" y="1150"/>
                    <a:pt x="100" y="1150"/>
                  </a:cubicBezTo>
                  <a:cubicBezTo>
                    <a:pt x="101" y="1140"/>
                    <a:pt x="138" y="1114"/>
                    <a:pt x="163" y="1099"/>
                  </a:cubicBezTo>
                  <a:close/>
                  <a:moveTo>
                    <a:pt x="155" y="1117"/>
                  </a:moveTo>
                  <a:cubicBezTo>
                    <a:pt x="149" y="1126"/>
                    <a:pt x="142" y="1137"/>
                    <a:pt x="137" y="1146"/>
                  </a:cubicBezTo>
                  <a:cubicBezTo>
                    <a:pt x="118" y="1172"/>
                    <a:pt x="100" y="1189"/>
                    <a:pt x="97" y="1187"/>
                  </a:cubicBezTo>
                  <a:cubicBezTo>
                    <a:pt x="95" y="1184"/>
                    <a:pt x="110" y="1163"/>
                    <a:pt x="129" y="1140"/>
                  </a:cubicBezTo>
                  <a:cubicBezTo>
                    <a:pt x="138" y="1133"/>
                    <a:pt x="147" y="1125"/>
                    <a:pt x="155" y="1117"/>
                  </a:cubicBezTo>
                  <a:close/>
                  <a:moveTo>
                    <a:pt x="157" y="1093"/>
                  </a:moveTo>
                  <a:cubicBezTo>
                    <a:pt x="156" y="1092"/>
                    <a:pt x="156" y="1091"/>
                    <a:pt x="156" y="1090"/>
                  </a:cubicBezTo>
                  <a:cubicBezTo>
                    <a:pt x="156" y="1088"/>
                    <a:pt x="156" y="1087"/>
                    <a:pt x="157" y="1086"/>
                  </a:cubicBezTo>
                  <a:cubicBezTo>
                    <a:pt x="164" y="1081"/>
                    <a:pt x="186" y="1086"/>
                    <a:pt x="194" y="1088"/>
                  </a:cubicBezTo>
                  <a:cubicBezTo>
                    <a:pt x="194" y="1088"/>
                    <a:pt x="194" y="1088"/>
                    <a:pt x="194" y="1088"/>
                  </a:cubicBezTo>
                  <a:cubicBezTo>
                    <a:pt x="196" y="1089"/>
                    <a:pt x="197" y="1089"/>
                    <a:pt x="199" y="1090"/>
                  </a:cubicBezTo>
                  <a:cubicBezTo>
                    <a:pt x="197" y="1090"/>
                    <a:pt x="196" y="1091"/>
                    <a:pt x="194" y="1091"/>
                  </a:cubicBezTo>
                  <a:cubicBezTo>
                    <a:pt x="194" y="1091"/>
                    <a:pt x="194" y="1091"/>
                    <a:pt x="194" y="1091"/>
                  </a:cubicBezTo>
                  <a:cubicBezTo>
                    <a:pt x="186" y="1093"/>
                    <a:pt x="164" y="1098"/>
                    <a:pt x="157" y="1093"/>
                  </a:cubicBezTo>
                  <a:close/>
                  <a:moveTo>
                    <a:pt x="177" y="1167"/>
                  </a:moveTo>
                  <a:cubicBezTo>
                    <a:pt x="167" y="1155"/>
                    <a:pt x="164" y="1136"/>
                    <a:pt x="169" y="1121"/>
                  </a:cubicBezTo>
                  <a:cubicBezTo>
                    <a:pt x="175" y="1106"/>
                    <a:pt x="188" y="1096"/>
                    <a:pt x="206" y="1092"/>
                  </a:cubicBezTo>
                  <a:cubicBezTo>
                    <a:pt x="206" y="1096"/>
                    <a:pt x="206" y="1099"/>
                    <a:pt x="207" y="1102"/>
                  </a:cubicBezTo>
                  <a:cubicBezTo>
                    <a:pt x="188" y="1107"/>
                    <a:pt x="176" y="1121"/>
                    <a:pt x="176" y="1138"/>
                  </a:cubicBezTo>
                  <a:cubicBezTo>
                    <a:pt x="176" y="1152"/>
                    <a:pt x="182" y="1163"/>
                    <a:pt x="194" y="1167"/>
                  </a:cubicBezTo>
                  <a:cubicBezTo>
                    <a:pt x="201" y="1171"/>
                    <a:pt x="208" y="1170"/>
                    <a:pt x="213" y="1166"/>
                  </a:cubicBezTo>
                  <a:cubicBezTo>
                    <a:pt x="213" y="1165"/>
                    <a:pt x="213" y="1165"/>
                    <a:pt x="213" y="1164"/>
                  </a:cubicBezTo>
                  <a:cubicBezTo>
                    <a:pt x="213" y="1163"/>
                    <a:pt x="213" y="1163"/>
                    <a:pt x="212" y="1163"/>
                  </a:cubicBezTo>
                  <a:cubicBezTo>
                    <a:pt x="205" y="1161"/>
                    <a:pt x="204" y="1156"/>
                    <a:pt x="204" y="1152"/>
                  </a:cubicBezTo>
                  <a:cubicBezTo>
                    <a:pt x="204" y="1147"/>
                    <a:pt x="208" y="1142"/>
                    <a:pt x="214" y="1142"/>
                  </a:cubicBezTo>
                  <a:cubicBezTo>
                    <a:pt x="220" y="1142"/>
                    <a:pt x="225" y="1145"/>
                    <a:pt x="228" y="1150"/>
                  </a:cubicBezTo>
                  <a:cubicBezTo>
                    <a:pt x="231" y="1157"/>
                    <a:pt x="230" y="1165"/>
                    <a:pt x="225" y="1170"/>
                  </a:cubicBezTo>
                  <a:cubicBezTo>
                    <a:pt x="220" y="1176"/>
                    <a:pt x="213" y="1179"/>
                    <a:pt x="204" y="1180"/>
                  </a:cubicBezTo>
                  <a:cubicBezTo>
                    <a:pt x="194" y="1180"/>
                    <a:pt x="184" y="1175"/>
                    <a:pt x="177" y="1167"/>
                  </a:cubicBezTo>
                  <a:close/>
                  <a:moveTo>
                    <a:pt x="228" y="1313"/>
                  </a:moveTo>
                  <a:cubicBezTo>
                    <a:pt x="239" y="1314"/>
                    <a:pt x="250" y="1311"/>
                    <a:pt x="259" y="1305"/>
                  </a:cubicBezTo>
                  <a:cubicBezTo>
                    <a:pt x="250" y="1316"/>
                    <a:pt x="242" y="1328"/>
                    <a:pt x="236" y="1340"/>
                  </a:cubicBezTo>
                  <a:cubicBezTo>
                    <a:pt x="229" y="1327"/>
                    <a:pt x="219" y="1317"/>
                    <a:pt x="209" y="1308"/>
                  </a:cubicBezTo>
                  <a:cubicBezTo>
                    <a:pt x="215" y="1311"/>
                    <a:pt x="221" y="1312"/>
                    <a:pt x="228" y="1313"/>
                  </a:cubicBezTo>
                  <a:close/>
                  <a:moveTo>
                    <a:pt x="389" y="1536"/>
                  </a:moveTo>
                  <a:cubicBezTo>
                    <a:pt x="389" y="1536"/>
                    <a:pt x="388" y="1535"/>
                    <a:pt x="388" y="1535"/>
                  </a:cubicBezTo>
                  <a:cubicBezTo>
                    <a:pt x="384" y="1530"/>
                    <a:pt x="378" y="1528"/>
                    <a:pt x="373" y="1526"/>
                  </a:cubicBezTo>
                  <a:cubicBezTo>
                    <a:pt x="378" y="1526"/>
                    <a:pt x="383" y="1525"/>
                    <a:pt x="388" y="1524"/>
                  </a:cubicBezTo>
                  <a:cubicBezTo>
                    <a:pt x="388" y="1525"/>
                    <a:pt x="388" y="1526"/>
                    <a:pt x="388" y="1527"/>
                  </a:cubicBezTo>
                  <a:cubicBezTo>
                    <a:pt x="388" y="1530"/>
                    <a:pt x="388" y="1533"/>
                    <a:pt x="389" y="1536"/>
                  </a:cubicBezTo>
                  <a:close/>
                  <a:moveTo>
                    <a:pt x="350" y="1525"/>
                  </a:moveTo>
                  <a:cubicBezTo>
                    <a:pt x="340" y="1528"/>
                    <a:pt x="330" y="1533"/>
                    <a:pt x="323" y="1542"/>
                  </a:cubicBezTo>
                  <a:cubicBezTo>
                    <a:pt x="318" y="1547"/>
                    <a:pt x="315" y="1552"/>
                    <a:pt x="313" y="1558"/>
                  </a:cubicBezTo>
                  <a:cubicBezTo>
                    <a:pt x="314" y="1545"/>
                    <a:pt x="313" y="1531"/>
                    <a:pt x="309" y="1516"/>
                  </a:cubicBezTo>
                  <a:cubicBezTo>
                    <a:pt x="322" y="1521"/>
                    <a:pt x="336" y="1524"/>
                    <a:pt x="350" y="1525"/>
                  </a:cubicBezTo>
                  <a:close/>
                  <a:moveTo>
                    <a:pt x="313" y="1588"/>
                  </a:moveTo>
                  <a:cubicBezTo>
                    <a:pt x="311" y="1572"/>
                    <a:pt x="315" y="1556"/>
                    <a:pt x="326" y="1544"/>
                  </a:cubicBezTo>
                  <a:cubicBezTo>
                    <a:pt x="334" y="1534"/>
                    <a:pt x="348" y="1528"/>
                    <a:pt x="361" y="1528"/>
                  </a:cubicBezTo>
                  <a:cubicBezTo>
                    <a:pt x="371" y="1528"/>
                    <a:pt x="380" y="1532"/>
                    <a:pt x="386" y="1539"/>
                  </a:cubicBezTo>
                  <a:cubicBezTo>
                    <a:pt x="393" y="1546"/>
                    <a:pt x="394" y="1556"/>
                    <a:pt x="390" y="1564"/>
                  </a:cubicBezTo>
                  <a:cubicBezTo>
                    <a:pt x="387" y="1571"/>
                    <a:pt x="381" y="1575"/>
                    <a:pt x="373" y="1575"/>
                  </a:cubicBezTo>
                  <a:cubicBezTo>
                    <a:pt x="365" y="1575"/>
                    <a:pt x="360" y="1569"/>
                    <a:pt x="359" y="1563"/>
                  </a:cubicBezTo>
                  <a:cubicBezTo>
                    <a:pt x="359" y="1558"/>
                    <a:pt x="361" y="1551"/>
                    <a:pt x="369" y="1549"/>
                  </a:cubicBezTo>
                  <a:cubicBezTo>
                    <a:pt x="370" y="1548"/>
                    <a:pt x="370" y="1548"/>
                    <a:pt x="371" y="1547"/>
                  </a:cubicBezTo>
                  <a:cubicBezTo>
                    <a:pt x="371" y="1547"/>
                    <a:pt x="371" y="1546"/>
                    <a:pt x="370" y="1545"/>
                  </a:cubicBezTo>
                  <a:cubicBezTo>
                    <a:pt x="365" y="1541"/>
                    <a:pt x="355" y="1540"/>
                    <a:pt x="347" y="1544"/>
                  </a:cubicBezTo>
                  <a:cubicBezTo>
                    <a:pt x="333" y="1550"/>
                    <a:pt x="325" y="1564"/>
                    <a:pt x="326" y="1580"/>
                  </a:cubicBezTo>
                  <a:cubicBezTo>
                    <a:pt x="326" y="1592"/>
                    <a:pt x="332" y="1604"/>
                    <a:pt x="341" y="1612"/>
                  </a:cubicBezTo>
                  <a:cubicBezTo>
                    <a:pt x="351" y="1621"/>
                    <a:pt x="363" y="1626"/>
                    <a:pt x="375" y="1625"/>
                  </a:cubicBezTo>
                  <a:cubicBezTo>
                    <a:pt x="380" y="1636"/>
                    <a:pt x="388" y="1644"/>
                    <a:pt x="399" y="1649"/>
                  </a:cubicBezTo>
                  <a:cubicBezTo>
                    <a:pt x="398" y="1649"/>
                    <a:pt x="398" y="1649"/>
                    <a:pt x="397" y="1650"/>
                  </a:cubicBezTo>
                  <a:cubicBezTo>
                    <a:pt x="397" y="1650"/>
                    <a:pt x="397" y="1650"/>
                    <a:pt x="397" y="1650"/>
                  </a:cubicBezTo>
                  <a:cubicBezTo>
                    <a:pt x="381" y="1636"/>
                    <a:pt x="363" y="1630"/>
                    <a:pt x="346" y="1632"/>
                  </a:cubicBezTo>
                  <a:cubicBezTo>
                    <a:pt x="328" y="1622"/>
                    <a:pt x="316" y="1606"/>
                    <a:pt x="313" y="1588"/>
                  </a:cubicBezTo>
                  <a:close/>
                  <a:moveTo>
                    <a:pt x="400" y="1653"/>
                  </a:moveTo>
                  <a:cubicBezTo>
                    <a:pt x="406" y="1647"/>
                    <a:pt x="414" y="1644"/>
                    <a:pt x="422" y="1644"/>
                  </a:cubicBezTo>
                  <a:cubicBezTo>
                    <a:pt x="429" y="1645"/>
                    <a:pt x="435" y="1650"/>
                    <a:pt x="438" y="1656"/>
                  </a:cubicBezTo>
                  <a:cubicBezTo>
                    <a:pt x="440" y="1662"/>
                    <a:pt x="438" y="1668"/>
                    <a:pt x="434" y="1672"/>
                  </a:cubicBezTo>
                  <a:cubicBezTo>
                    <a:pt x="430" y="1676"/>
                    <a:pt x="423" y="1675"/>
                    <a:pt x="419" y="1672"/>
                  </a:cubicBezTo>
                  <a:cubicBezTo>
                    <a:pt x="416" y="1670"/>
                    <a:pt x="414" y="1665"/>
                    <a:pt x="418" y="1659"/>
                  </a:cubicBezTo>
                  <a:cubicBezTo>
                    <a:pt x="418" y="1659"/>
                    <a:pt x="418" y="1658"/>
                    <a:pt x="418" y="1657"/>
                  </a:cubicBezTo>
                  <a:cubicBezTo>
                    <a:pt x="417" y="1657"/>
                    <a:pt x="417" y="1656"/>
                    <a:pt x="416" y="1656"/>
                  </a:cubicBezTo>
                  <a:cubicBezTo>
                    <a:pt x="410" y="1656"/>
                    <a:pt x="404" y="1661"/>
                    <a:pt x="401" y="1669"/>
                  </a:cubicBezTo>
                  <a:cubicBezTo>
                    <a:pt x="397" y="1680"/>
                    <a:pt x="400" y="1692"/>
                    <a:pt x="409" y="1702"/>
                  </a:cubicBezTo>
                  <a:cubicBezTo>
                    <a:pt x="422" y="1714"/>
                    <a:pt x="440" y="1716"/>
                    <a:pt x="457" y="1705"/>
                  </a:cubicBezTo>
                  <a:cubicBezTo>
                    <a:pt x="459" y="1708"/>
                    <a:pt x="461" y="1711"/>
                    <a:pt x="463" y="1713"/>
                  </a:cubicBezTo>
                  <a:cubicBezTo>
                    <a:pt x="448" y="1724"/>
                    <a:pt x="432" y="1726"/>
                    <a:pt x="417" y="1719"/>
                  </a:cubicBezTo>
                  <a:cubicBezTo>
                    <a:pt x="402" y="1712"/>
                    <a:pt x="391" y="1696"/>
                    <a:pt x="390" y="1680"/>
                  </a:cubicBezTo>
                  <a:cubicBezTo>
                    <a:pt x="389" y="1670"/>
                    <a:pt x="393" y="1660"/>
                    <a:pt x="400" y="1653"/>
                  </a:cubicBezTo>
                  <a:close/>
                  <a:moveTo>
                    <a:pt x="457" y="1764"/>
                  </a:moveTo>
                  <a:cubicBezTo>
                    <a:pt x="458" y="1766"/>
                    <a:pt x="460" y="1769"/>
                    <a:pt x="461" y="1771"/>
                  </a:cubicBezTo>
                  <a:cubicBezTo>
                    <a:pt x="466" y="1782"/>
                    <a:pt x="477" y="1812"/>
                    <a:pt x="473" y="1820"/>
                  </a:cubicBezTo>
                  <a:cubicBezTo>
                    <a:pt x="472" y="1821"/>
                    <a:pt x="471" y="1822"/>
                    <a:pt x="471" y="1822"/>
                  </a:cubicBezTo>
                  <a:cubicBezTo>
                    <a:pt x="471" y="1822"/>
                    <a:pt x="470" y="1822"/>
                    <a:pt x="469" y="1821"/>
                  </a:cubicBezTo>
                  <a:cubicBezTo>
                    <a:pt x="459" y="1814"/>
                    <a:pt x="451" y="1764"/>
                    <a:pt x="449" y="1744"/>
                  </a:cubicBezTo>
                  <a:cubicBezTo>
                    <a:pt x="450" y="1742"/>
                    <a:pt x="452" y="1740"/>
                    <a:pt x="454" y="1738"/>
                  </a:cubicBezTo>
                  <a:cubicBezTo>
                    <a:pt x="452" y="1747"/>
                    <a:pt x="453" y="1756"/>
                    <a:pt x="457" y="1764"/>
                  </a:cubicBezTo>
                  <a:close/>
                  <a:moveTo>
                    <a:pt x="469" y="1780"/>
                  </a:moveTo>
                  <a:cubicBezTo>
                    <a:pt x="472" y="1783"/>
                    <a:pt x="475" y="1786"/>
                    <a:pt x="479" y="1788"/>
                  </a:cubicBezTo>
                  <a:cubicBezTo>
                    <a:pt x="496" y="1807"/>
                    <a:pt x="508" y="1826"/>
                    <a:pt x="505" y="1829"/>
                  </a:cubicBezTo>
                  <a:cubicBezTo>
                    <a:pt x="505" y="1829"/>
                    <a:pt x="505" y="1829"/>
                    <a:pt x="505" y="1829"/>
                  </a:cubicBezTo>
                  <a:cubicBezTo>
                    <a:pt x="499" y="1828"/>
                    <a:pt x="482" y="1806"/>
                    <a:pt x="473" y="1793"/>
                  </a:cubicBezTo>
                  <a:cubicBezTo>
                    <a:pt x="472" y="1788"/>
                    <a:pt x="470" y="1784"/>
                    <a:pt x="469" y="1780"/>
                  </a:cubicBezTo>
                  <a:close/>
                  <a:moveTo>
                    <a:pt x="457" y="1860"/>
                  </a:moveTo>
                  <a:cubicBezTo>
                    <a:pt x="453" y="1860"/>
                    <a:pt x="448" y="1834"/>
                    <a:pt x="446" y="1805"/>
                  </a:cubicBezTo>
                  <a:cubicBezTo>
                    <a:pt x="448" y="1794"/>
                    <a:pt x="448" y="1781"/>
                    <a:pt x="448" y="1770"/>
                  </a:cubicBezTo>
                  <a:cubicBezTo>
                    <a:pt x="450" y="1781"/>
                    <a:pt x="453" y="1793"/>
                    <a:pt x="456" y="1804"/>
                  </a:cubicBezTo>
                  <a:cubicBezTo>
                    <a:pt x="460" y="1835"/>
                    <a:pt x="460" y="1860"/>
                    <a:pt x="457" y="1860"/>
                  </a:cubicBezTo>
                  <a:close/>
                  <a:moveTo>
                    <a:pt x="433" y="1752"/>
                  </a:moveTo>
                  <a:cubicBezTo>
                    <a:pt x="431" y="1752"/>
                    <a:pt x="430" y="1751"/>
                    <a:pt x="429" y="1750"/>
                  </a:cubicBezTo>
                  <a:cubicBezTo>
                    <a:pt x="428" y="1749"/>
                    <a:pt x="428" y="1748"/>
                    <a:pt x="428" y="1747"/>
                  </a:cubicBezTo>
                  <a:cubicBezTo>
                    <a:pt x="429" y="1739"/>
                    <a:pt x="448" y="1726"/>
                    <a:pt x="455" y="1722"/>
                  </a:cubicBezTo>
                  <a:cubicBezTo>
                    <a:pt x="455" y="1722"/>
                    <a:pt x="455" y="1722"/>
                    <a:pt x="455" y="1722"/>
                  </a:cubicBezTo>
                  <a:cubicBezTo>
                    <a:pt x="457" y="1721"/>
                    <a:pt x="458" y="1721"/>
                    <a:pt x="460" y="1720"/>
                  </a:cubicBezTo>
                  <a:cubicBezTo>
                    <a:pt x="459" y="1721"/>
                    <a:pt x="458" y="1723"/>
                    <a:pt x="458" y="1724"/>
                  </a:cubicBezTo>
                  <a:cubicBezTo>
                    <a:pt x="458" y="1724"/>
                    <a:pt x="458" y="1724"/>
                    <a:pt x="458" y="1724"/>
                  </a:cubicBezTo>
                  <a:cubicBezTo>
                    <a:pt x="453" y="1732"/>
                    <a:pt x="441" y="1750"/>
                    <a:pt x="433" y="1752"/>
                  </a:cubicBezTo>
                  <a:close/>
                  <a:moveTo>
                    <a:pt x="410" y="1731"/>
                  </a:moveTo>
                  <a:cubicBezTo>
                    <a:pt x="399" y="1732"/>
                    <a:pt x="386" y="1732"/>
                    <a:pt x="375" y="1733"/>
                  </a:cubicBezTo>
                  <a:cubicBezTo>
                    <a:pt x="345" y="1731"/>
                    <a:pt x="320" y="1726"/>
                    <a:pt x="319" y="1723"/>
                  </a:cubicBezTo>
                  <a:cubicBezTo>
                    <a:pt x="320" y="1720"/>
                    <a:pt x="344" y="1719"/>
                    <a:pt x="376" y="1724"/>
                  </a:cubicBezTo>
                  <a:cubicBezTo>
                    <a:pt x="386" y="1727"/>
                    <a:pt x="399" y="1729"/>
                    <a:pt x="410" y="1731"/>
                  </a:cubicBezTo>
                  <a:close/>
                  <a:moveTo>
                    <a:pt x="359" y="1711"/>
                  </a:moveTo>
                  <a:cubicBezTo>
                    <a:pt x="358" y="1710"/>
                    <a:pt x="358" y="1709"/>
                    <a:pt x="358" y="1709"/>
                  </a:cubicBezTo>
                  <a:cubicBezTo>
                    <a:pt x="358" y="1708"/>
                    <a:pt x="358" y="1708"/>
                    <a:pt x="359" y="1707"/>
                  </a:cubicBezTo>
                  <a:cubicBezTo>
                    <a:pt x="367" y="1703"/>
                    <a:pt x="398" y="1714"/>
                    <a:pt x="409" y="1719"/>
                  </a:cubicBezTo>
                  <a:cubicBezTo>
                    <a:pt x="411" y="1720"/>
                    <a:pt x="413" y="1721"/>
                    <a:pt x="416" y="1723"/>
                  </a:cubicBezTo>
                  <a:cubicBezTo>
                    <a:pt x="424" y="1726"/>
                    <a:pt x="433" y="1728"/>
                    <a:pt x="442" y="1726"/>
                  </a:cubicBezTo>
                  <a:cubicBezTo>
                    <a:pt x="440" y="1728"/>
                    <a:pt x="438" y="1729"/>
                    <a:pt x="436" y="1731"/>
                  </a:cubicBezTo>
                  <a:cubicBezTo>
                    <a:pt x="416" y="1729"/>
                    <a:pt x="366" y="1721"/>
                    <a:pt x="359" y="1711"/>
                  </a:cubicBezTo>
                  <a:close/>
                  <a:moveTo>
                    <a:pt x="431" y="1735"/>
                  </a:moveTo>
                  <a:cubicBezTo>
                    <a:pt x="430" y="1736"/>
                    <a:pt x="429" y="1738"/>
                    <a:pt x="428" y="1739"/>
                  </a:cubicBezTo>
                  <a:cubicBezTo>
                    <a:pt x="428" y="1739"/>
                    <a:pt x="428" y="1739"/>
                    <a:pt x="428" y="1739"/>
                  </a:cubicBezTo>
                  <a:cubicBezTo>
                    <a:pt x="400" y="1746"/>
                    <a:pt x="355" y="1753"/>
                    <a:pt x="348" y="1747"/>
                  </a:cubicBezTo>
                  <a:cubicBezTo>
                    <a:pt x="347" y="1747"/>
                    <a:pt x="347" y="1746"/>
                    <a:pt x="347" y="1746"/>
                  </a:cubicBezTo>
                  <a:cubicBezTo>
                    <a:pt x="348" y="1739"/>
                    <a:pt x="390" y="1735"/>
                    <a:pt x="431" y="1735"/>
                  </a:cubicBezTo>
                  <a:close/>
                  <a:moveTo>
                    <a:pt x="372" y="1753"/>
                  </a:moveTo>
                  <a:cubicBezTo>
                    <a:pt x="372" y="1753"/>
                    <a:pt x="372" y="1753"/>
                    <a:pt x="372" y="1753"/>
                  </a:cubicBezTo>
                  <a:cubicBezTo>
                    <a:pt x="381" y="1752"/>
                    <a:pt x="390" y="1750"/>
                    <a:pt x="399" y="1749"/>
                  </a:cubicBezTo>
                  <a:cubicBezTo>
                    <a:pt x="391" y="1752"/>
                    <a:pt x="382" y="1755"/>
                    <a:pt x="375" y="1759"/>
                  </a:cubicBezTo>
                  <a:cubicBezTo>
                    <a:pt x="357" y="1765"/>
                    <a:pt x="327" y="1774"/>
                    <a:pt x="321" y="1771"/>
                  </a:cubicBezTo>
                  <a:cubicBezTo>
                    <a:pt x="320" y="1771"/>
                    <a:pt x="320" y="1770"/>
                    <a:pt x="320" y="1770"/>
                  </a:cubicBezTo>
                  <a:cubicBezTo>
                    <a:pt x="320" y="1770"/>
                    <a:pt x="320" y="1770"/>
                    <a:pt x="320" y="1770"/>
                  </a:cubicBezTo>
                  <a:cubicBezTo>
                    <a:pt x="324" y="1764"/>
                    <a:pt x="354" y="1756"/>
                    <a:pt x="372" y="1753"/>
                  </a:cubicBezTo>
                  <a:close/>
                  <a:moveTo>
                    <a:pt x="425" y="1744"/>
                  </a:moveTo>
                  <a:cubicBezTo>
                    <a:pt x="425" y="1745"/>
                    <a:pt x="424" y="1746"/>
                    <a:pt x="424" y="1746"/>
                  </a:cubicBezTo>
                  <a:cubicBezTo>
                    <a:pt x="424" y="1747"/>
                    <a:pt x="424" y="1747"/>
                    <a:pt x="424" y="1747"/>
                  </a:cubicBezTo>
                  <a:cubicBezTo>
                    <a:pt x="408" y="1758"/>
                    <a:pt x="367" y="1783"/>
                    <a:pt x="356" y="1779"/>
                  </a:cubicBezTo>
                  <a:cubicBezTo>
                    <a:pt x="355" y="1779"/>
                    <a:pt x="355" y="1779"/>
                    <a:pt x="355" y="1778"/>
                  </a:cubicBezTo>
                  <a:cubicBezTo>
                    <a:pt x="355" y="1778"/>
                    <a:pt x="355" y="1778"/>
                    <a:pt x="355" y="1777"/>
                  </a:cubicBezTo>
                  <a:cubicBezTo>
                    <a:pt x="360" y="1767"/>
                    <a:pt x="404" y="1751"/>
                    <a:pt x="425" y="1744"/>
                  </a:cubicBezTo>
                  <a:close/>
                  <a:moveTo>
                    <a:pt x="402" y="1766"/>
                  </a:moveTo>
                  <a:cubicBezTo>
                    <a:pt x="396" y="1770"/>
                    <a:pt x="390" y="1776"/>
                    <a:pt x="384" y="1781"/>
                  </a:cubicBezTo>
                  <a:cubicBezTo>
                    <a:pt x="384" y="1781"/>
                    <a:pt x="384" y="1781"/>
                    <a:pt x="384" y="1781"/>
                  </a:cubicBezTo>
                  <a:cubicBezTo>
                    <a:pt x="369" y="1793"/>
                    <a:pt x="343" y="1812"/>
                    <a:pt x="337" y="1811"/>
                  </a:cubicBezTo>
                  <a:cubicBezTo>
                    <a:pt x="336" y="1811"/>
                    <a:pt x="336" y="1811"/>
                    <a:pt x="336" y="1811"/>
                  </a:cubicBezTo>
                  <a:cubicBezTo>
                    <a:pt x="336" y="1811"/>
                    <a:pt x="336" y="1811"/>
                    <a:pt x="336" y="1810"/>
                  </a:cubicBezTo>
                  <a:cubicBezTo>
                    <a:pt x="337" y="1804"/>
                    <a:pt x="364" y="1786"/>
                    <a:pt x="380" y="1777"/>
                  </a:cubicBezTo>
                  <a:cubicBezTo>
                    <a:pt x="387" y="1773"/>
                    <a:pt x="395" y="1769"/>
                    <a:pt x="402" y="1766"/>
                  </a:cubicBezTo>
                  <a:close/>
                  <a:moveTo>
                    <a:pt x="425" y="1751"/>
                  </a:moveTo>
                  <a:cubicBezTo>
                    <a:pt x="426" y="1752"/>
                    <a:pt x="426" y="1753"/>
                    <a:pt x="427" y="1753"/>
                  </a:cubicBezTo>
                  <a:cubicBezTo>
                    <a:pt x="427" y="1753"/>
                    <a:pt x="427" y="1753"/>
                    <a:pt x="427" y="1753"/>
                  </a:cubicBezTo>
                  <a:cubicBezTo>
                    <a:pt x="427" y="1753"/>
                    <a:pt x="427" y="1753"/>
                    <a:pt x="427" y="1753"/>
                  </a:cubicBezTo>
                  <a:cubicBezTo>
                    <a:pt x="427" y="1753"/>
                    <a:pt x="427" y="1753"/>
                    <a:pt x="427" y="1753"/>
                  </a:cubicBezTo>
                  <a:cubicBezTo>
                    <a:pt x="427" y="1754"/>
                    <a:pt x="428" y="1754"/>
                    <a:pt x="428" y="1754"/>
                  </a:cubicBezTo>
                  <a:cubicBezTo>
                    <a:pt x="416" y="1771"/>
                    <a:pt x="385" y="1808"/>
                    <a:pt x="374" y="1809"/>
                  </a:cubicBezTo>
                  <a:cubicBezTo>
                    <a:pt x="372" y="1809"/>
                    <a:pt x="372" y="1809"/>
                    <a:pt x="372" y="1808"/>
                  </a:cubicBezTo>
                  <a:cubicBezTo>
                    <a:pt x="371" y="1808"/>
                    <a:pt x="371" y="1807"/>
                    <a:pt x="371" y="1806"/>
                  </a:cubicBezTo>
                  <a:cubicBezTo>
                    <a:pt x="372" y="1795"/>
                    <a:pt x="409" y="1764"/>
                    <a:pt x="425" y="1751"/>
                  </a:cubicBezTo>
                  <a:close/>
                  <a:moveTo>
                    <a:pt x="398" y="1796"/>
                  </a:moveTo>
                  <a:cubicBezTo>
                    <a:pt x="398" y="1796"/>
                    <a:pt x="398" y="1796"/>
                    <a:pt x="398" y="1795"/>
                  </a:cubicBezTo>
                  <a:cubicBezTo>
                    <a:pt x="404" y="1790"/>
                    <a:pt x="409" y="1784"/>
                    <a:pt x="414" y="1778"/>
                  </a:cubicBezTo>
                  <a:cubicBezTo>
                    <a:pt x="410" y="1785"/>
                    <a:pt x="406" y="1793"/>
                    <a:pt x="403" y="1800"/>
                  </a:cubicBezTo>
                  <a:cubicBezTo>
                    <a:pt x="394" y="1816"/>
                    <a:pt x="376" y="1842"/>
                    <a:pt x="369" y="1844"/>
                  </a:cubicBezTo>
                  <a:cubicBezTo>
                    <a:pt x="369" y="1844"/>
                    <a:pt x="369" y="1844"/>
                    <a:pt x="369" y="1844"/>
                  </a:cubicBezTo>
                  <a:cubicBezTo>
                    <a:pt x="369" y="1844"/>
                    <a:pt x="369" y="1843"/>
                    <a:pt x="369" y="1843"/>
                  </a:cubicBezTo>
                  <a:cubicBezTo>
                    <a:pt x="368" y="1836"/>
                    <a:pt x="386" y="1810"/>
                    <a:pt x="398" y="1796"/>
                  </a:cubicBezTo>
                  <a:close/>
                  <a:moveTo>
                    <a:pt x="433" y="1755"/>
                  </a:moveTo>
                  <a:cubicBezTo>
                    <a:pt x="433" y="1755"/>
                    <a:pt x="433" y="1755"/>
                    <a:pt x="433" y="1755"/>
                  </a:cubicBezTo>
                  <a:cubicBezTo>
                    <a:pt x="434" y="1755"/>
                    <a:pt x="435" y="1755"/>
                    <a:pt x="436" y="1755"/>
                  </a:cubicBezTo>
                  <a:cubicBezTo>
                    <a:pt x="429" y="1776"/>
                    <a:pt x="413" y="1820"/>
                    <a:pt x="403" y="1825"/>
                  </a:cubicBezTo>
                  <a:cubicBezTo>
                    <a:pt x="402" y="1825"/>
                    <a:pt x="402" y="1825"/>
                    <a:pt x="401" y="1825"/>
                  </a:cubicBezTo>
                  <a:cubicBezTo>
                    <a:pt x="401" y="1825"/>
                    <a:pt x="401" y="1824"/>
                    <a:pt x="400" y="1824"/>
                  </a:cubicBezTo>
                  <a:cubicBezTo>
                    <a:pt x="397" y="1813"/>
                    <a:pt x="422" y="1772"/>
                    <a:pt x="433" y="1755"/>
                  </a:cubicBezTo>
                  <a:close/>
                  <a:moveTo>
                    <a:pt x="431" y="1781"/>
                  </a:moveTo>
                  <a:cubicBezTo>
                    <a:pt x="429" y="1789"/>
                    <a:pt x="428" y="1799"/>
                    <a:pt x="427" y="1807"/>
                  </a:cubicBezTo>
                  <a:cubicBezTo>
                    <a:pt x="427" y="1807"/>
                    <a:pt x="427" y="1807"/>
                    <a:pt x="427" y="1807"/>
                  </a:cubicBezTo>
                  <a:cubicBezTo>
                    <a:pt x="424" y="1826"/>
                    <a:pt x="416" y="1856"/>
                    <a:pt x="410" y="1859"/>
                  </a:cubicBezTo>
                  <a:cubicBezTo>
                    <a:pt x="410" y="1860"/>
                    <a:pt x="410" y="1860"/>
                    <a:pt x="410" y="1860"/>
                  </a:cubicBezTo>
                  <a:cubicBezTo>
                    <a:pt x="409" y="1860"/>
                    <a:pt x="409" y="1859"/>
                    <a:pt x="409" y="1859"/>
                  </a:cubicBezTo>
                  <a:cubicBezTo>
                    <a:pt x="406" y="1853"/>
                    <a:pt x="415" y="1823"/>
                    <a:pt x="421" y="1805"/>
                  </a:cubicBezTo>
                  <a:cubicBezTo>
                    <a:pt x="424" y="1797"/>
                    <a:pt x="428" y="1789"/>
                    <a:pt x="431" y="1781"/>
                  </a:cubicBezTo>
                  <a:close/>
                  <a:moveTo>
                    <a:pt x="441" y="1752"/>
                  </a:moveTo>
                  <a:cubicBezTo>
                    <a:pt x="441" y="1752"/>
                    <a:pt x="441" y="1752"/>
                    <a:pt x="441" y="1752"/>
                  </a:cubicBezTo>
                  <a:cubicBezTo>
                    <a:pt x="442" y="1751"/>
                    <a:pt x="443" y="1750"/>
                    <a:pt x="445" y="1748"/>
                  </a:cubicBezTo>
                  <a:cubicBezTo>
                    <a:pt x="445" y="1789"/>
                    <a:pt x="441" y="1832"/>
                    <a:pt x="434" y="1832"/>
                  </a:cubicBezTo>
                  <a:cubicBezTo>
                    <a:pt x="433" y="1832"/>
                    <a:pt x="433" y="1832"/>
                    <a:pt x="433" y="1832"/>
                  </a:cubicBezTo>
                  <a:cubicBezTo>
                    <a:pt x="427" y="1824"/>
                    <a:pt x="434" y="1780"/>
                    <a:pt x="441" y="1752"/>
                  </a:cubicBezTo>
                  <a:close/>
                  <a:moveTo>
                    <a:pt x="392" y="1701"/>
                  </a:moveTo>
                  <a:cubicBezTo>
                    <a:pt x="394" y="1704"/>
                    <a:pt x="397" y="1708"/>
                    <a:pt x="400" y="1711"/>
                  </a:cubicBezTo>
                  <a:cubicBezTo>
                    <a:pt x="396" y="1710"/>
                    <a:pt x="392" y="1708"/>
                    <a:pt x="387" y="1707"/>
                  </a:cubicBezTo>
                  <a:cubicBezTo>
                    <a:pt x="373" y="1698"/>
                    <a:pt x="352" y="1681"/>
                    <a:pt x="351" y="1675"/>
                  </a:cubicBezTo>
                  <a:cubicBezTo>
                    <a:pt x="351" y="1675"/>
                    <a:pt x="351" y="1675"/>
                    <a:pt x="351" y="1675"/>
                  </a:cubicBezTo>
                  <a:cubicBezTo>
                    <a:pt x="353" y="1672"/>
                    <a:pt x="373" y="1684"/>
                    <a:pt x="392" y="1701"/>
                  </a:cubicBezTo>
                  <a:close/>
                  <a:moveTo>
                    <a:pt x="499" y="1790"/>
                  </a:moveTo>
                  <a:cubicBezTo>
                    <a:pt x="484" y="1789"/>
                    <a:pt x="468" y="1778"/>
                    <a:pt x="461" y="1763"/>
                  </a:cubicBezTo>
                  <a:cubicBezTo>
                    <a:pt x="454" y="1748"/>
                    <a:pt x="456" y="1732"/>
                    <a:pt x="466" y="1717"/>
                  </a:cubicBezTo>
                  <a:cubicBezTo>
                    <a:pt x="469" y="1719"/>
                    <a:pt x="472" y="1721"/>
                    <a:pt x="475" y="1723"/>
                  </a:cubicBezTo>
                  <a:cubicBezTo>
                    <a:pt x="464" y="1740"/>
                    <a:pt x="465" y="1758"/>
                    <a:pt x="478" y="1771"/>
                  </a:cubicBezTo>
                  <a:cubicBezTo>
                    <a:pt x="488" y="1780"/>
                    <a:pt x="500" y="1783"/>
                    <a:pt x="511" y="1779"/>
                  </a:cubicBezTo>
                  <a:cubicBezTo>
                    <a:pt x="518" y="1776"/>
                    <a:pt x="523" y="1770"/>
                    <a:pt x="523" y="1764"/>
                  </a:cubicBezTo>
                  <a:cubicBezTo>
                    <a:pt x="524" y="1763"/>
                    <a:pt x="523" y="1763"/>
                    <a:pt x="523" y="1762"/>
                  </a:cubicBezTo>
                  <a:cubicBezTo>
                    <a:pt x="522" y="1762"/>
                    <a:pt x="521" y="1762"/>
                    <a:pt x="521" y="1762"/>
                  </a:cubicBezTo>
                  <a:cubicBezTo>
                    <a:pt x="515" y="1766"/>
                    <a:pt x="510" y="1763"/>
                    <a:pt x="508" y="1760"/>
                  </a:cubicBezTo>
                  <a:cubicBezTo>
                    <a:pt x="504" y="1757"/>
                    <a:pt x="503" y="1750"/>
                    <a:pt x="508" y="1746"/>
                  </a:cubicBezTo>
                  <a:cubicBezTo>
                    <a:pt x="512" y="1741"/>
                    <a:pt x="518" y="1740"/>
                    <a:pt x="523" y="1742"/>
                  </a:cubicBezTo>
                  <a:cubicBezTo>
                    <a:pt x="530" y="1744"/>
                    <a:pt x="535" y="1751"/>
                    <a:pt x="536" y="1758"/>
                  </a:cubicBezTo>
                  <a:cubicBezTo>
                    <a:pt x="536" y="1766"/>
                    <a:pt x="533" y="1773"/>
                    <a:pt x="527" y="1780"/>
                  </a:cubicBezTo>
                  <a:cubicBezTo>
                    <a:pt x="520" y="1787"/>
                    <a:pt x="510" y="1791"/>
                    <a:pt x="499" y="1790"/>
                  </a:cubicBezTo>
                  <a:close/>
                  <a:moveTo>
                    <a:pt x="638" y="1857"/>
                  </a:moveTo>
                  <a:cubicBezTo>
                    <a:pt x="646" y="1850"/>
                    <a:pt x="652" y="1840"/>
                    <a:pt x="654" y="1830"/>
                  </a:cubicBezTo>
                  <a:cubicBezTo>
                    <a:pt x="656" y="1844"/>
                    <a:pt x="659" y="1858"/>
                    <a:pt x="663" y="1871"/>
                  </a:cubicBezTo>
                  <a:cubicBezTo>
                    <a:pt x="649" y="1866"/>
                    <a:pt x="635" y="1866"/>
                    <a:pt x="622" y="1867"/>
                  </a:cubicBezTo>
                  <a:cubicBezTo>
                    <a:pt x="628" y="1865"/>
                    <a:pt x="633" y="1861"/>
                    <a:pt x="638" y="1857"/>
                  </a:cubicBezTo>
                  <a:close/>
                  <a:moveTo>
                    <a:pt x="875" y="1921"/>
                  </a:moveTo>
                  <a:cubicBezTo>
                    <a:pt x="869" y="1930"/>
                    <a:pt x="866" y="1941"/>
                    <a:pt x="867" y="1952"/>
                  </a:cubicBezTo>
                  <a:cubicBezTo>
                    <a:pt x="867" y="1958"/>
                    <a:pt x="869" y="1965"/>
                    <a:pt x="872" y="1971"/>
                  </a:cubicBezTo>
                  <a:cubicBezTo>
                    <a:pt x="863" y="1960"/>
                    <a:pt x="853" y="1951"/>
                    <a:pt x="839" y="1944"/>
                  </a:cubicBezTo>
                  <a:cubicBezTo>
                    <a:pt x="852" y="1938"/>
                    <a:pt x="864" y="1930"/>
                    <a:pt x="875" y="1921"/>
                  </a:cubicBezTo>
                  <a:close/>
                  <a:moveTo>
                    <a:pt x="963" y="1970"/>
                  </a:moveTo>
                  <a:cubicBezTo>
                    <a:pt x="953" y="1965"/>
                    <a:pt x="944" y="1957"/>
                    <a:pt x="939" y="1947"/>
                  </a:cubicBezTo>
                  <a:cubicBezTo>
                    <a:pt x="935" y="1937"/>
                    <a:pt x="935" y="1925"/>
                    <a:pt x="940" y="1916"/>
                  </a:cubicBezTo>
                  <a:cubicBezTo>
                    <a:pt x="943" y="1909"/>
                    <a:pt x="949" y="1904"/>
                    <a:pt x="956" y="1902"/>
                  </a:cubicBezTo>
                  <a:cubicBezTo>
                    <a:pt x="963" y="1900"/>
                    <a:pt x="971" y="1902"/>
                    <a:pt x="976" y="1907"/>
                  </a:cubicBezTo>
                  <a:cubicBezTo>
                    <a:pt x="980" y="1912"/>
                    <a:pt x="980" y="1918"/>
                    <a:pt x="978" y="1923"/>
                  </a:cubicBezTo>
                  <a:cubicBezTo>
                    <a:pt x="975" y="1929"/>
                    <a:pt x="969" y="1930"/>
                    <a:pt x="964" y="1929"/>
                  </a:cubicBezTo>
                  <a:cubicBezTo>
                    <a:pt x="961" y="1927"/>
                    <a:pt x="957" y="1923"/>
                    <a:pt x="958" y="1917"/>
                  </a:cubicBezTo>
                  <a:cubicBezTo>
                    <a:pt x="958" y="1916"/>
                    <a:pt x="958" y="1916"/>
                    <a:pt x="957" y="1915"/>
                  </a:cubicBezTo>
                  <a:cubicBezTo>
                    <a:pt x="957" y="1915"/>
                    <a:pt x="956" y="1915"/>
                    <a:pt x="955" y="1915"/>
                  </a:cubicBezTo>
                  <a:cubicBezTo>
                    <a:pt x="950" y="1917"/>
                    <a:pt x="946" y="1924"/>
                    <a:pt x="946" y="1932"/>
                  </a:cubicBezTo>
                  <a:cubicBezTo>
                    <a:pt x="946" y="1944"/>
                    <a:pt x="953" y="1954"/>
                    <a:pt x="965" y="1960"/>
                  </a:cubicBezTo>
                  <a:cubicBezTo>
                    <a:pt x="982" y="1967"/>
                    <a:pt x="1000" y="1961"/>
                    <a:pt x="1012" y="1945"/>
                  </a:cubicBezTo>
                  <a:cubicBezTo>
                    <a:pt x="1014" y="1946"/>
                    <a:pt x="1015" y="1946"/>
                    <a:pt x="1017" y="1947"/>
                  </a:cubicBezTo>
                  <a:cubicBezTo>
                    <a:pt x="1013" y="1947"/>
                    <a:pt x="1010" y="1949"/>
                    <a:pt x="1007" y="1951"/>
                  </a:cubicBezTo>
                  <a:cubicBezTo>
                    <a:pt x="1002" y="1956"/>
                    <a:pt x="998" y="1962"/>
                    <a:pt x="997" y="1969"/>
                  </a:cubicBezTo>
                  <a:cubicBezTo>
                    <a:pt x="986" y="1974"/>
                    <a:pt x="974" y="1974"/>
                    <a:pt x="963" y="1970"/>
                  </a:cubicBezTo>
                  <a:close/>
                  <a:moveTo>
                    <a:pt x="1010" y="1954"/>
                  </a:moveTo>
                  <a:cubicBezTo>
                    <a:pt x="1015" y="1950"/>
                    <a:pt x="1023" y="1949"/>
                    <a:pt x="1030" y="1952"/>
                  </a:cubicBezTo>
                  <a:cubicBezTo>
                    <a:pt x="1035" y="1954"/>
                    <a:pt x="1038" y="1959"/>
                    <a:pt x="1038" y="1965"/>
                  </a:cubicBezTo>
                  <a:cubicBezTo>
                    <a:pt x="1038" y="1971"/>
                    <a:pt x="1033" y="1975"/>
                    <a:pt x="1028" y="1976"/>
                  </a:cubicBezTo>
                  <a:cubicBezTo>
                    <a:pt x="1024" y="1976"/>
                    <a:pt x="1019" y="1974"/>
                    <a:pt x="1017" y="1968"/>
                  </a:cubicBezTo>
                  <a:cubicBezTo>
                    <a:pt x="1017" y="1967"/>
                    <a:pt x="1016" y="1967"/>
                    <a:pt x="1016" y="1966"/>
                  </a:cubicBezTo>
                  <a:cubicBezTo>
                    <a:pt x="1015" y="1966"/>
                    <a:pt x="1014" y="1967"/>
                    <a:pt x="1014" y="1967"/>
                  </a:cubicBezTo>
                  <a:cubicBezTo>
                    <a:pt x="1010" y="1971"/>
                    <a:pt x="1009" y="1979"/>
                    <a:pt x="1012" y="1986"/>
                  </a:cubicBezTo>
                  <a:cubicBezTo>
                    <a:pt x="1017" y="1997"/>
                    <a:pt x="1028" y="2004"/>
                    <a:pt x="1041" y="2004"/>
                  </a:cubicBezTo>
                  <a:cubicBezTo>
                    <a:pt x="1059" y="2004"/>
                    <a:pt x="1073" y="1992"/>
                    <a:pt x="1078" y="1972"/>
                  </a:cubicBezTo>
                  <a:cubicBezTo>
                    <a:pt x="1081" y="1973"/>
                    <a:pt x="1084" y="1974"/>
                    <a:pt x="1088" y="1974"/>
                  </a:cubicBezTo>
                  <a:cubicBezTo>
                    <a:pt x="1084" y="1992"/>
                    <a:pt x="1074" y="2005"/>
                    <a:pt x="1059" y="2010"/>
                  </a:cubicBezTo>
                  <a:cubicBezTo>
                    <a:pt x="1044" y="2016"/>
                    <a:pt x="1024" y="2013"/>
                    <a:pt x="1012" y="2003"/>
                  </a:cubicBezTo>
                  <a:cubicBezTo>
                    <a:pt x="1005" y="1996"/>
                    <a:pt x="1000" y="1986"/>
                    <a:pt x="1000" y="1976"/>
                  </a:cubicBezTo>
                  <a:cubicBezTo>
                    <a:pt x="1000" y="1967"/>
                    <a:pt x="1004" y="1959"/>
                    <a:pt x="1010" y="1954"/>
                  </a:cubicBezTo>
                  <a:close/>
                  <a:moveTo>
                    <a:pt x="1168" y="2003"/>
                  </a:moveTo>
                  <a:cubicBezTo>
                    <a:pt x="1156" y="2013"/>
                    <a:pt x="1136" y="2016"/>
                    <a:pt x="1121" y="2010"/>
                  </a:cubicBezTo>
                  <a:cubicBezTo>
                    <a:pt x="1106" y="2005"/>
                    <a:pt x="1096" y="1992"/>
                    <a:pt x="1092" y="1974"/>
                  </a:cubicBezTo>
                  <a:cubicBezTo>
                    <a:pt x="1096" y="1974"/>
                    <a:pt x="1099" y="1973"/>
                    <a:pt x="1102" y="1972"/>
                  </a:cubicBezTo>
                  <a:cubicBezTo>
                    <a:pt x="1107" y="1992"/>
                    <a:pt x="1121" y="2004"/>
                    <a:pt x="1139" y="2004"/>
                  </a:cubicBezTo>
                  <a:cubicBezTo>
                    <a:pt x="1152" y="2004"/>
                    <a:pt x="1163" y="1997"/>
                    <a:pt x="1168" y="1986"/>
                  </a:cubicBezTo>
                  <a:cubicBezTo>
                    <a:pt x="1171" y="1979"/>
                    <a:pt x="1170" y="1971"/>
                    <a:pt x="1166" y="1967"/>
                  </a:cubicBezTo>
                  <a:cubicBezTo>
                    <a:pt x="1166" y="1967"/>
                    <a:pt x="1165" y="1966"/>
                    <a:pt x="1164" y="1966"/>
                  </a:cubicBezTo>
                  <a:cubicBezTo>
                    <a:pt x="1164" y="1967"/>
                    <a:pt x="1163" y="1967"/>
                    <a:pt x="1163" y="1968"/>
                  </a:cubicBezTo>
                  <a:cubicBezTo>
                    <a:pt x="1161" y="1974"/>
                    <a:pt x="1156" y="1976"/>
                    <a:pt x="1152" y="1976"/>
                  </a:cubicBezTo>
                  <a:cubicBezTo>
                    <a:pt x="1147" y="1975"/>
                    <a:pt x="1142" y="1971"/>
                    <a:pt x="1142" y="1965"/>
                  </a:cubicBezTo>
                  <a:cubicBezTo>
                    <a:pt x="1142" y="1959"/>
                    <a:pt x="1145" y="1954"/>
                    <a:pt x="1150" y="1952"/>
                  </a:cubicBezTo>
                  <a:cubicBezTo>
                    <a:pt x="1157" y="1949"/>
                    <a:pt x="1165" y="1950"/>
                    <a:pt x="1171" y="1954"/>
                  </a:cubicBezTo>
                  <a:cubicBezTo>
                    <a:pt x="1176" y="1959"/>
                    <a:pt x="1180" y="1967"/>
                    <a:pt x="1180" y="1976"/>
                  </a:cubicBezTo>
                  <a:cubicBezTo>
                    <a:pt x="1180" y="1986"/>
                    <a:pt x="1175" y="1996"/>
                    <a:pt x="1168" y="2003"/>
                  </a:cubicBezTo>
                  <a:close/>
                  <a:moveTo>
                    <a:pt x="1173" y="1951"/>
                  </a:moveTo>
                  <a:cubicBezTo>
                    <a:pt x="1170" y="1949"/>
                    <a:pt x="1167" y="1947"/>
                    <a:pt x="1163" y="1947"/>
                  </a:cubicBezTo>
                  <a:cubicBezTo>
                    <a:pt x="1165" y="1946"/>
                    <a:pt x="1166" y="1946"/>
                    <a:pt x="1168" y="1945"/>
                  </a:cubicBezTo>
                  <a:cubicBezTo>
                    <a:pt x="1180" y="1961"/>
                    <a:pt x="1198" y="1967"/>
                    <a:pt x="1215" y="1960"/>
                  </a:cubicBezTo>
                  <a:cubicBezTo>
                    <a:pt x="1227" y="1954"/>
                    <a:pt x="1234" y="1944"/>
                    <a:pt x="1234" y="1932"/>
                  </a:cubicBezTo>
                  <a:cubicBezTo>
                    <a:pt x="1234" y="1924"/>
                    <a:pt x="1230" y="1917"/>
                    <a:pt x="1225" y="1915"/>
                  </a:cubicBezTo>
                  <a:cubicBezTo>
                    <a:pt x="1224" y="1915"/>
                    <a:pt x="1223" y="1915"/>
                    <a:pt x="1223" y="1915"/>
                  </a:cubicBezTo>
                  <a:cubicBezTo>
                    <a:pt x="1222" y="1916"/>
                    <a:pt x="1222" y="1916"/>
                    <a:pt x="1222" y="1917"/>
                  </a:cubicBezTo>
                  <a:cubicBezTo>
                    <a:pt x="1223" y="1923"/>
                    <a:pt x="1219" y="1927"/>
                    <a:pt x="1216" y="1929"/>
                  </a:cubicBezTo>
                  <a:cubicBezTo>
                    <a:pt x="1211" y="1930"/>
                    <a:pt x="1205" y="1929"/>
                    <a:pt x="1202" y="1923"/>
                  </a:cubicBezTo>
                  <a:cubicBezTo>
                    <a:pt x="1200" y="1918"/>
                    <a:pt x="1200" y="1912"/>
                    <a:pt x="1204" y="1907"/>
                  </a:cubicBezTo>
                  <a:cubicBezTo>
                    <a:pt x="1209" y="1902"/>
                    <a:pt x="1217" y="1900"/>
                    <a:pt x="1224" y="1902"/>
                  </a:cubicBezTo>
                  <a:cubicBezTo>
                    <a:pt x="1231" y="1904"/>
                    <a:pt x="1237" y="1909"/>
                    <a:pt x="1240" y="1916"/>
                  </a:cubicBezTo>
                  <a:cubicBezTo>
                    <a:pt x="1245" y="1925"/>
                    <a:pt x="1245" y="1937"/>
                    <a:pt x="1241" y="1947"/>
                  </a:cubicBezTo>
                  <a:cubicBezTo>
                    <a:pt x="1236" y="1957"/>
                    <a:pt x="1227" y="1965"/>
                    <a:pt x="1217" y="1970"/>
                  </a:cubicBezTo>
                  <a:cubicBezTo>
                    <a:pt x="1206" y="1974"/>
                    <a:pt x="1194" y="1974"/>
                    <a:pt x="1183" y="1969"/>
                  </a:cubicBezTo>
                  <a:cubicBezTo>
                    <a:pt x="1182" y="1962"/>
                    <a:pt x="1178" y="1956"/>
                    <a:pt x="1173" y="1951"/>
                  </a:cubicBezTo>
                  <a:close/>
                  <a:moveTo>
                    <a:pt x="1313" y="1952"/>
                  </a:moveTo>
                  <a:cubicBezTo>
                    <a:pt x="1314" y="1941"/>
                    <a:pt x="1311" y="1930"/>
                    <a:pt x="1305" y="1921"/>
                  </a:cubicBezTo>
                  <a:cubicBezTo>
                    <a:pt x="1316" y="1930"/>
                    <a:pt x="1328" y="1938"/>
                    <a:pt x="1341" y="1944"/>
                  </a:cubicBezTo>
                  <a:cubicBezTo>
                    <a:pt x="1327" y="1951"/>
                    <a:pt x="1317" y="1960"/>
                    <a:pt x="1309" y="1971"/>
                  </a:cubicBezTo>
                  <a:cubicBezTo>
                    <a:pt x="1311" y="1965"/>
                    <a:pt x="1313" y="1958"/>
                    <a:pt x="1313" y="1952"/>
                  </a:cubicBezTo>
                  <a:close/>
                  <a:moveTo>
                    <a:pt x="1526" y="1830"/>
                  </a:moveTo>
                  <a:cubicBezTo>
                    <a:pt x="1528" y="1840"/>
                    <a:pt x="1534" y="1850"/>
                    <a:pt x="1542" y="1857"/>
                  </a:cubicBezTo>
                  <a:cubicBezTo>
                    <a:pt x="1547" y="1861"/>
                    <a:pt x="1552" y="1865"/>
                    <a:pt x="1558" y="1867"/>
                  </a:cubicBezTo>
                  <a:cubicBezTo>
                    <a:pt x="1545" y="1866"/>
                    <a:pt x="1531" y="1866"/>
                    <a:pt x="1517" y="1871"/>
                  </a:cubicBezTo>
                  <a:cubicBezTo>
                    <a:pt x="1521" y="1858"/>
                    <a:pt x="1524" y="1844"/>
                    <a:pt x="1526" y="1830"/>
                  </a:cubicBezTo>
                  <a:close/>
                  <a:moveTo>
                    <a:pt x="1645" y="1758"/>
                  </a:moveTo>
                  <a:cubicBezTo>
                    <a:pt x="1645" y="1751"/>
                    <a:pt x="1650" y="1744"/>
                    <a:pt x="1657" y="1742"/>
                  </a:cubicBezTo>
                  <a:cubicBezTo>
                    <a:pt x="1662" y="1740"/>
                    <a:pt x="1668" y="1741"/>
                    <a:pt x="1672" y="1746"/>
                  </a:cubicBezTo>
                  <a:cubicBezTo>
                    <a:pt x="1677" y="1750"/>
                    <a:pt x="1676" y="1757"/>
                    <a:pt x="1673" y="1760"/>
                  </a:cubicBezTo>
                  <a:cubicBezTo>
                    <a:pt x="1670" y="1763"/>
                    <a:pt x="1665" y="1766"/>
                    <a:pt x="1659" y="1762"/>
                  </a:cubicBezTo>
                  <a:cubicBezTo>
                    <a:pt x="1659" y="1762"/>
                    <a:pt x="1658" y="1762"/>
                    <a:pt x="1657" y="1762"/>
                  </a:cubicBezTo>
                  <a:cubicBezTo>
                    <a:pt x="1657" y="1763"/>
                    <a:pt x="1657" y="1763"/>
                    <a:pt x="1657" y="1764"/>
                  </a:cubicBezTo>
                  <a:cubicBezTo>
                    <a:pt x="1657" y="1770"/>
                    <a:pt x="1662" y="1776"/>
                    <a:pt x="1669" y="1779"/>
                  </a:cubicBezTo>
                  <a:cubicBezTo>
                    <a:pt x="1680" y="1783"/>
                    <a:pt x="1693" y="1780"/>
                    <a:pt x="1702" y="1771"/>
                  </a:cubicBezTo>
                  <a:cubicBezTo>
                    <a:pt x="1715" y="1758"/>
                    <a:pt x="1716" y="1740"/>
                    <a:pt x="1705" y="1723"/>
                  </a:cubicBezTo>
                  <a:cubicBezTo>
                    <a:pt x="1708" y="1721"/>
                    <a:pt x="1711" y="1719"/>
                    <a:pt x="1714" y="1717"/>
                  </a:cubicBezTo>
                  <a:cubicBezTo>
                    <a:pt x="1724" y="1732"/>
                    <a:pt x="1726" y="1748"/>
                    <a:pt x="1719" y="1763"/>
                  </a:cubicBezTo>
                  <a:cubicBezTo>
                    <a:pt x="1712" y="1778"/>
                    <a:pt x="1696" y="1789"/>
                    <a:pt x="1681" y="1790"/>
                  </a:cubicBezTo>
                  <a:cubicBezTo>
                    <a:pt x="1670" y="1791"/>
                    <a:pt x="1660" y="1787"/>
                    <a:pt x="1653" y="1780"/>
                  </a:cubicBezTo>
                  <a:cubicBezTo>
                    <a:pt x="1647" y="1773"/>
                    <a:pt x="1644" y="1766"/>
                    <a:pt x="1645" y="1758"/>
                  </a:cubicBezTo>
                  <a:close/>
                  <a:moveTo>
                    <a:pt x="1747" y="1832"/>
                  </a:moveTo>
                  <a:cubicBezTo>
                    <a:pt x="1747" y="1832"/>
                    <a:pt x="1747" y="1832"/>
                    <a:pt x="1746" y="1832"/>
                  </a:cubicBezTo>
                  <a:cubicBezTo>
                    <a:pt x="1739" y="1832"/>
                    <a:pt x="1735" y="1789"/>
                    <a:pt x="1735" y="1748"/>
                  </a:cubicBezTo>
                  <a:cubicBezTo>
                    <a:pt x="1737" y="1750"/>
                    <a:pt x="1738" y="1751"/>
                    <a:pt x="1739" y="1752"/>
                  </a:cubicBezTo>
                  <a:cubicBezTo>
                    <a:pt x="1739" y="1752"/>
                    <a:pt x="1739" y="1752"/>
                    <a:pt x="1739" y="1752"/>
                  </a:cubicBezTo>
                  <a:cubicBezTo>
                    <a:pt x="1746" y="1780"/>
                    <a:pt x="1753" y="1824"/>
                    <a:pt x="1747" y="1832"/>
                  </a:cubicBezTo>
                  <a:close/>
                  <a:moveTo>
                    <a:pt x="1749" y="1781"/>
                  </a:moveTo>
                  <a:cubicBezTo>
                    <a:pt x="1752" y="1789"/>
                    <a:pt x="1756" y="1797"/>
                    <a:pt x="1759" y="1805"/>
                  </a:cubicBezTo>
                  <a:cubicBezTo>
                    <a:pt x="1765" y="1823"/>
                    <a:pt x="1774" y="1853"/>
                    <a:pt x="1771" y="1859"/>
                  </a:cubicBezTo>
                  <a:cubicBezTo>
                    <a:pt x="1771" y="1859"/>
                    <a:pt x="1771" y="1860"/>
                    <a:pt x="1770" y="1860"/>
                  </a:cubicBezTo>
                  <a:cubicBezTo>
                    <a:pt x="1770" y="1860"/>
                    <a:pt x="1770" y="1860"/>
                    <a:pt x="1770" y="1859"/>
                  </a:cubicBezTo>
                  <a:cubicBezTo>
                    <a:pt x="1764" y="1856"/>
                    <a:pt x="1756" y="1826"/>
                    <a:pt x="1753" y="1807"/>
                  </a:cubicBezTo>
                  <a:cubicBezTo>
                    <a:pt x="1753" y="1807"/>
                    <a:pt x="1753" y="1807"/>
                    <a:pt x="1753" y="1807"/>
                  </a:cubicBezTo>
                  <a:cubicBezTo>
                    <a:pt x="1752" y="1799"/>
                    <a:pt x="1751" y="1789"/>
                    <a:pt x="1749" y="1781"/>
                  </a:cubicBezTo>
                  <a:close/>
                  <a:moveTo>
                    <a:pt x="1744" y="1755"/>
                  </a:moveTo>
                  <a:cubicBezTo>
                    <a:pt x="1745" y="1755"/>
                    <a:pt x="1746" y="1755"/>
                    <a:pt x="1747" y="1755"/>
                  </a:cubicBezTo>
                  <a:cubicBezTo>
                    <a:pt x="1747" y="1755"/>
                    <a:pt x="1747" y="1755"/>
                    <a:pt x="1747" y="1755"/>
                  </a:cubicBezTo>
                  <a:cubicBezTo>
                    <a:pt x="1758" y="1772"/>
                    <a:pt x="1783" y="1813"/>
                    <a:pt x="1780" y="1824"/>
                  </a:cubicBezTo>
                  <a:cubicBezTo>
                    <a:pt x="1779" y="1824"/>
                    <a:pt x="1779" y="1825"/>
                    <a:pt x="1779" y="1825"/>
                  </a:cubicBezTo>
                  <a:cubicBezTo>
                    <a:pt x="1778" y="1825"/>
                    <a:pt x="1778" y="1825"/>
                    <a:pt x="1777" y="1825"/>
                  </a:cubicBezTo>
                  <a:cubicBezTo>
                    <a:pt x="1767" y="1820"/>
                    <a:pt x="1751" y="1776"/>
                    <a:pt x="1744" y="1755"/>
                  </a:cubicBezTo>
                  <a:close/>
                  <a:moveTo>
                    <a:pt x="1777" y="1800"/>
                  </a:moveTo>
                  <a:cubicBezTo>
                    <a:pt x="1774" y="1793"/>
                    <a:pt x="1770" y="1785"/>
                    <a:pt x="1766" y="1778"/>
                  </a:cubicBezTo>
                  <a:cubicBezTo>
                    <a:pt x="1771" y="1784"/>
                    <a:pt x="1776" y="1790"/>
                    <a:pt x="1782" y="1795"/>
                  </a:cubicBezTo>
                  <a:cubicBezTo>
                    <a:pt x="1782" y="1796"/>
                    <a:pt x="1782" y="1796"/>
                    <a:pt x="1782" y="1796"/>
                  </a:cubicBezTo>
                  <a:cubicBezTo>
                    <a:pt x="1794" y="1810"/>
                    <a:pt x="1812" y="1836"/>
                    <a:pt x="1811" y="1843"/>
                  </a:cubicBezTo>
                  <a:cubicBezTo>
                    <a:pt x="1811" y="1843"/>
                    <a:pt x="1811" y="1844"/>
                    <a:pt x="1811" y="1844"/>
                  </a:cubicBezTo>
                  <a:cubicBezTo>
                    <a:pt x="1811" y="1844"/>
                    <a:pt x="1811" y="1844"/>
                    <a:pt x="1811" y="1844"/>
                  </a:cubicBezTo>
                  <a:cubicBezTo>
                    <a:pt x="1804" y="1842"/>
                    <a:pt x="1786" y="1816"/>
                    <a:pt x="1777" y="1800"/>
                  </a:cubicBezTo>
                  <a:close/>
                  <a:moveTo>
                    <a:pt x="1752" y="1754"/>
                  </a:moveTo>
                  <a:cubicBezTo>
                    <a:pt x="1752" y="1754"/>
                    <a:pt x="1753" y="1754"/>
                    <a:pt x="1753" y="1753"/>
                  </a:cubicBezTo>
                  <a:cubicBezTo>
                    <a:pt x="1753" y="1753"/>
                    <a:pt x="1753" y="1753"/>
                    <a:pt x="1753" y="1753"/>
                  </a:cubicBezTo>
                  <a:cubicBezTo>
                    <a:pt x="1753" y="1753"/>
                    <a:pt x="1753" y="1753"/>
                    <a:pt x="1753" y="1753"/>
                  </a:cubicBezTo>
                  <a:cubicBezTo>
                    <a:pt x="1753" y="1753"/>
                    <a:pt x="1753" y="1753"/>
                    <a:pt x="1753" y="1753"/>
                  </a:cubicBezTo>
                  <a:cubicBezTo>
                    <a:pt x="1754" y="1753"/>
                    <a:pt x="1754" y="1752"/>
                    <a:pt x="1755" y="1751"/>
                  </a:cubicBezTo>
                  <a:cubicBezTo>
                    <a:pt x="1771" y="1764"/>
                    <a:pt x="1808" y="1795"/>
                    <a:pt x="1809" y="1806"/>
                  </a:cubicBezTo>
                  <a:cubicBezTo>
                    <a:pt x="1809" y="1807"/>
                    <a:pt x="1809" y="1808"/>
                    <a:pt x="1809" y="1808"/>
                  </a:cubicBezTo>
                  <a:cubicBezTo>
                    <a:pt x="1808" y="1809"/>
                    <a:pt x="1808" y="1809"/>
                    <a:pt x="1806" y="1809"/>
                  </a:cubicBezTo>
                  <a:cubicBezTo>
                    <a:pt x="1795" y="1808"/>
                    <a:pt x="1764" y="1771"/>
                    <a:pt x="1752" y="1754"/>
                  </a:cubicBezTo>
                  <a:close/>
                  <a:moveTo>
                    <a:pt x="1796" y="1781"/>
                  </a:moveTo>
                  <a:cubicBezTo>
                    <a:pt x="1790" y="1776"/>
                    <a:pt x="1784" y="1770"/>
                    <a:pt x="1778" y="1766"/>
                  </a:cubicBezTo>
                  <a:cubicBezTo>
                    <a:pt x="1785" y="1769"/>
                    <a:pt x="1793" y="1773"/>
                    <a:pt x="1800" y="1777"/>
                  </a:cubicBezTo>
                  <a:cubicBezTo>
                    <a:pt x="1816" y="1786"/>
                    <a:pt x="1843" y="1804"/>
                    <a:pt x="1844" y="1810"/>
                  </a:cubicBezTo>
                  <a:cubicBezTo>
                    <a:pt x="1844" y="1811"/>
                    <a:pt x="1844" y="1811"/>
                    <a:pt x="1844" y="1811"/>
                  </a:cubicBezTo>
                  <a:cubicBezTo>
                    <a:pt x="1844" y="1811"/>
                    <a:pt x="1844" y="1811"/>
                    <a:pt x="1843" y="1811"/>
                  </a:cubicBezTo>
                  <a:cubicBezTo>
                    <a:pt x="1837" y="1812"/>
                    <a:pt x="1811" y="1793"/>
                    <a:pt x="1796" y="1781"/>
                  </a:cubicBezTo>
                  <a:cubicBezTo>
                    <a:pt x="1796" y="1781"/>
                    <a:pt x="1796" y="1781"/>
                    <a:pt x="1796" y="1781"/>
                  </a:cubicBezTo>
                  <a:close/>
                  <a:moveTo>
                    <a:pt x="1756" y="1747"/>
                  </a:moveTo>
                  <a:cubicBezTo>
                    <a:pt x="1756" y="1747"/>
                    <a:pt x="1756" y="1747"/>
                    <a:pt x="1756" y="1746"/>
                  </a:cubicBezTo>
                  <a:cubicBezTo>
                    <a:pt x="1756" y="1746"/>
                    <a:pt x="1755" y="1745"/>
                    <a:pt x="1755" y="1744"/>
                  </a:cubicBezTo>
                  <a:cubicBezTo>
                    <a:pt x="1776" y="1751"/>
                    <a:pt x="1821" y="1767"/>
                    <a:pt x="1825" y="1777"/>
                  </a:cubicBezTo>
                  <a:cubicBezTo>
                    <a:pt x="1825" y="1778"/>
                    <a:pt x="1825" y="1778"/>
                    <a:pt x="1825" y="1778"/>
                  </a:cubicBezTo>
                  <a:cubicBezTo>
                    <a:pt x="1825" y="1779"/>
                    <a:pt x="1825" y="1779"/>
                    <a:pt x="1824" y="1779"/>
                  </a:cubicBezTo>
                  <a:cubicBezTo>
                    <a:pt x="1813" y="1783"/>
                    <a:pt x="1772" y="1758"/>
                    <a:pt x="1756" y="1747"/>
                  </a:cubicBezTo>
                  <a:close/>
                  <a:moveTo>
                    <a:pt x="1781" y="1749"/>
                  </a:moveTo>
                  <a:cubicBezTo>
                    <a:pt x="1790" y="1750"/>
                    <a:pt x="1799" y="1752"/>
                    <a:pt x="1808" y="1753"/>
                  </a:cubicBezTo>
                  <a:cubicBezTo>
                    <a:pt x="1808" y="1753"/>
                    <a:pt x="1808" y="1753"/>
                    <a:pt x="1808" y="1753"/>
                  </a:cubicBezTo>
                  <a:cubicBezTo>
                    <a:pt x="1826" y="1756"/>
                    <a:pt x="1856" y="1764"/>
                    <a:pt x="1860" y="1770"/>
                  </a:cubicBezTo>
                  <a:cubicBezTo>
                    <a:pt x="1860" y="1770"/>
                    <a:pt x="1860" y="1770"/>
                    <a:pt x="1860" y="1770"/>
                  </a:cubicBezTo>
                  <a:cubicBezTo>
                    <a:pt x="1860" y="1770"/>
                    <a:pt x="1860" y="1771"/>
                    <a:pt x="1859" y="1771"/>
                  </a:cubicBezTo>
                  <a:cubicBezTo>
                    <a:pt x="1853" y="1774"/>
                    <a:pt x="1823" y="1765"/>
                    <a:pt x="1805" y="1759"/>
                  </a:cubicBezTo>
                  <a:cubicBezTo>
                    <a:pt x="1798" y="1755"/>
                    <a:pt x="1789" y="1752"/>
                    <a:pt x="1781" y="1749"/>
                  </a:cubicBezTo>
                  <a:close/>
                  <a:moveTo>
                    <a:pt x="1752" y="1739"/>
                  </a:moveTo>
                  <a:cubicBezTo>
                    <a:pt x="1752" y="1739"/>
                    <a:pt x="1752" y="1739"/>
                    <a:pt x="1752" y="1739"/>
                  </a:cubicBezTo>
                  <a:cubicBezTo>
                    <a:pt x="1751" y="1738"/>
                    <a:pt x="1750" y="1736"/>
                    <a:pt x="1749" y="1735"/>
                  </a:cubicBezTo>
                  <a:cubicBezTo>
                    <a:pt x="1790" y="1735"/>
                    <a:pt x="1832" y="1739"/>
                    <a:pt x="1833" y="1746"/>
                  </a:cubicBezTo>
                  <a:cubicBezTo>
                    <a:pt x="1833" y="1746"/>
                    <a:pt x="1833" y="1747"/>
                    <a:pt x="1832" y="1747"/>
                  </a:cubicBezTo>
                  <a:cubicBezTo>
                    <a:pt x="1825" y="1753"/>
                    <a:pt x="1780" y="1746"/>
                    <a:pt x="1752" y="1739"/>
                  </a:cubicBezTo>
                  <a:close/>
                  <a:moveTo>
                    <a:pt x="1770" y="1731"/>
                  </a:moveTo>
                  <a:cubicBezTo>
                    <a:pt x="1781" y="1729"/>
                    <a:pt x="1794" y="1727"/>
                    <a:pt x="1804" y="1724"/>
                  </a:cubicBezTo>
                  <a:cubicBezTo>
                    <a:pt x="1836" y="1719"/>
                    <a:pt x="1860" y="1720"/>
                    <a:pt x="1861" y="1723"/>
                  </a:cubicBezTo>
                  <a:cubicBezTo>
                    <a:pt x="1860" y="1726"/>
                    <a:pt x="1835" y="1731"/>
                    <a:pt x="1805" y="1733"/>
                  </a:cubicBezTo>
                  <a:cubicBezTo>
                    <a:pt x="1794" y="1732"/>
                    <a:pt x="1781" y="1732"/>
                    <a:pt x="1770" y="1731"/>
                  </a:cubicBezTo>
                  <a:close/>
                  <a:moveTo>
                    <a:pt x="1744" y="1731"/>
                  </a:moveTo>
                  <a:cubicBezTo>
                    <a:pt x="1742" y="1729"/>
                    <a:pt x="1740" y="1728"/>
                    <a:pt x="1738" y="1726"/>
                  </a:cubicBezTo>
                  <a:cubicBezTo>
                    <a:pt x="1747" y="1728"/>
                    <a:pt x="1756" y="1726"/>
                    <a:pt x="1764" y="1723"/>
                  </a:cubicBezTo>
                  <a:cubicBezTo>
                    <a:pt x="1767" y="1721"/>
                    <a:pt x="1769" y="1720"/>
                    <a:pt x="1771" y="1719"/>
                  </a:cubicBezTo>
                  <a:cubicBezTo>
                    <a:pt x="1782" y="1714"/>
                    <a:pt x="1813" y="1703"/>
                    <a:pt x="1821" y="1707"/>
                  </a:cubicBezTo>
                  <a:cubicBezTo>
                    <a:pt x="1822" y="1708"/>
                    <a:pt x="1822" y="1708"/>
                    <a:pt x="1822" y="1709"/>
                  </a:cubicBezTo>
                  <a:cubicBezTo>
                    <a:pt x="1822" y="1709"/>
                    <a:pt x="1822" y="1710"/>
                    <a:pt x="1821" y="1711"/>
                  </a:cubicBezTo>
                  <a:cubicBezTo>
                    <a:pt x="1814" y="1721"/>
                    <a:pt x="1764" y="1729"/>
                    <a:pt x="1744" y="1731"/>
                  </a:cubicBezTo>
                  <a:close/>
                  <a:moveTo>
                    <a:pt x="1752" y="1747"/>
                  </a:moveTo>
                  <a:cubicBezTo>
                    <a:pt x="1752" y="1748"/>
                    <a:pt x="1752" y="1749"/>
                    <a:pt x="1751" y="1750"/>
                  </a:cubicBezTo>
                  <a:cubicBezTo>
                    <a:pt x="1750" y="1751"/>
                    <a:pt x="1749" y="1752"/>
                    <a:pt x="1747" y="1752"/>
                  </a:cubicBezTo>
                  <a:cubicBezTo>
                    <a:pt x="1739" y="1750"/>
                    <a:pt x="1727" y="1732"/>
                    <a:pt x="1723" y="1724"/>
                  </a:cubicBezTo>
                  <a:cubicBezTo>
                    <a:pt x="1722" y="1724"/>
                    <a:pt x="1722" y="1724"/>
                    <a:pt x="1722" y="1724"/>
                  </a:cubicBezTo>
                  <a:cubicBezTo>
                    <a:pt x="1722" y="1723"/>
                    <a:pt x="1721" y="1721"/>
                    <a:pt x="1720" y="1720"/>
                  </a:cubicBezTo>
                  <a:cubicBezTo>
                    <a:pt x="1722" y="1721"/>
                    <a:pt x="1723" y="1721"/>
                    <a:pt x="1725" y="1722"/>
                  </a:cubicBezTo>
                  <a:cubicBezTo>
                    <a:pt x="1725" y="1722"/>
                    <a:pt x="1725" y="1722"/>
                    <a:pt x="1725" y="1722"/>
                  </a:cubicBezTo>
                  <a:cubicBezTo>
                    <a:pt x="1732" y="1726"/>
                    <a:pt x="1751" y="1739"/>
                    <a:pt x="1752" y="1747"/>
                  </a:cubicBezTo>
                  <a:close/>
                  <a:moveTo>
                    <a:pt x="1719" y="1771"/>
                  </a:moveTo>
                  <a:cubicBezTo>
                    <a:pt x="1721" y="1769"/>
                    <a:pt x="1722" y="1766"/>
                    <a:pt x="1723" y="1764"/>
                  </a:cubicBezTo>
                  <a:cubicBezTo>
                    <a:pt x="1727" y="1756"/>
                    <a:pt x="1728" y="1747"/>
                    <a:pt x="1726" y="1738"/>
                  </a:cubicBezTo>
                  <a:cubicBezTo>
                    <a:pt x="1728" y="1740"/>
                    <a:pt x="1730" y="1742"/>
                    <a:pt x="1731" y="1744"/>
                  </a:cubicBezTo>
                  <a:cubicBezTo>
                    <a:pt x="1729" y="1764"/>
                    <a:pt x="1721" y="1814"/>
                    <a:pt x="1711" y="1821"/>
                  </a:cubicBezTo>
                  <a:cubicBezTo>
                    <a:pt x="1710" y="1822"/>
                    <a:pt x="1709" y="1822"/>
                    <a:pt x="1709" y="1822"/>
                  </a:cubicBezTo>
                  <a:cubicBezTo>
                    <a:pt x="1709" y="1822"/>
                    <a:pt x="1708" y="1821"/>
                    <a:pt x="1707" y="1820"/>
                  </a:cubicBezTo>
                  <a:cubicBezTo>
                    <a:pt x="1703" y="1812"/>
                    <a:pt x="1714" y="1782"/>
                    <a:pt x="1719" y="1771"/>
                  </a:cubicBezTo>
                  <a:close/>
                  <a:moveTo>
                    <a:pt x="1675" y="1829"/>
                  </a:moveTo>
                  <a:cubicBezTo>
                    <a:pt x="1675" y="1829"/>
                    <a:pt x="1675" y="1829"/>
                    <a:pt x="1675" y="1829"/>
                  </a:cubicBezTo>
                  <a:cubicBezTo>
                    <a:pt x="1672" y="1826"/>
                    <a:pt x="1684" y="1807"/>
                    <a:pt x="1701" y="1788"/>
                  </a:cubicBezTo>
                  <a:cubicBezTo>
                    <a:pt x="1705" y="1786"/>
                    <a:pt x="1708" y="1783"/>
                    <a:pt x="1711" y="1780"/>
                  </a:cubicBezTo>
                  <a:cubicBezTo>
                    <a:pt x="1710" y="1784"/>
                    <a:pt x="1708" y="1788"/>
                    <a:pt x="1707" y="1793"/>
                  </a:cubicBezTo>
                  <a:cubicBezTo>
                    <a:pt x="1698" y="1806"/>
                    <a:pt x="1681" y="1828"/>
                    <a:pt x="1675" y="1829"/>
                  </a:cubicBezTo>
                  <a:close/>
                  <a:moveTo>
                    <a:pt x="1724" y="1804"/>
                  </a:moveTo>
                  <a:cubicBezTo>
                    <a:pt x="1727" y="1793"/>
                    <a:pt x="1730" y="1781"/>
                    <a:pt x="1732" y="1770"/>
                  </a:cubicBezTo>
                  <a:cubicBezTo>
                    <a:pt x="1732" y="1781"/>
                    <a:pt x="1732" y="1794"/>
                    <a:pt x="1734" y="1805"/>
                  </a:cubicBezTo>
                  <a:cubicBezTo>
                    <a:pt x="1732" y="1834"/>
                    <a:pt x="1727" y="1860"/>
                    <a:pt x="1723" y="1860"/>
                  </a:cubicBezTo>
                  <a:cubicBezTo>
                    <a:pt x="1720" y="1860"/>
                    <a:pt x="1720" y="1835"/>
                    <a:pt x="1724" y="1804"/>
                  </a:cubicBezTo>
                  <a:close/>
                  <a:moveTo>
                    <a:pt x="1829" y="1675"/>
                  </a:moveTo>
                  <a:cubicBezTo>
                    <a:pt x="1829" y="1675"/>
                    <a:pt x="1829" y="1675"/>
                    <a:pt x="1829" y="1675"/>
                  </a:cubicBezTo>
                  <a:cubicBezTo>
                    <a:pt x="1828" y="1681"/>
                    <a:pt x="1807" y="1698"/>
                    <a:pt x="1793" y="1707"/>
                  </a:cubicBezTo>
                  <a:cubicBezTo>
                    <a:pt x="1788" y="1708"/>
                    <a:pt x="1784" y="1710"/>
                    <a:pt x="1780" y="1711"/>
                  </a:cubicBezTo>
                  <a:cubicBezTo>
                    <a:pt x="1783" y="1708"/>
                    <a:pt x="1786" y="1704"/>
                    <a:pt x="1788" y="1701"/>
                  </a:cubicBezTo>
                  <a:cubicBezTo>
                    <a:pt x="1807" y="1684"/>
                    <a:pt x="1827" y="1672"/>
                    <a:pt x="1829" y="1675"/>
                  </a:cubicBezTo>
                  <a:close/>
                  <a:moveTo>
                    <a:pt x="1790" y="1680"/>
                  </a:moveTo>
                  <a:cubicBezTo>
                    <a:pt x="1789" y="1696"/>
                    <a:pt x="1778" y="1712"/>
                    <a:pt x="1763" y="1719"/>
                  </a:cubicBezTo>
                  <a:cubicBezTo>
                    <a:pt x="1748" y="1726"/>
                    <a:pt x="1732" y="1724"/>
                    <a:pt x="1717" y="1713"/>
                  </a:cubicBezTo>
                  <a:cubicBezTo>
                    <a:pt x="1719" y="1711"/>
                    <a:pt x="1721" y="1708"/>
                    <a:pt x="1723" y="1705"/>
                  </a:cubicBezTo>
                  <a:cubicBezTo>
                    <a:pt x="1740" y="1716"/>
                    <a:pt x="1758" y="1714"/>
                    <a:pt x="1771" y="1702"/>
                  </a:cubicBezTo>
                  <a:cubicBezTo>
                    <a:pt x="1780" y="1692"/>
                    <a:pt x="1783" y="1680"/>
                    <a:pt x="1779" y="1669"/>
                  </a:cubicBezTo>
                  <a:cubicBezTo>
                    <a:pt x="1776" y="1661"/>
                    <a:pt x="1770" y="1656"/>
                    <a:pt x="1764" y="1656"/>
                  </a:cubicBezTo>
                  <a:cubicBezTo>
                    <a:pt x="1763" y="1656"/>
                    <a:pt x="1763" y="1657"/>
                    <a:pt x="1762" y="1657"/>
                  </a:cubicBezTo>
                  <a:cubicBezTo>
                    <a:pt x="1762" y="1658"/>
                    <a:pt x="1762" y="1659"/>
                    <a:pt x="1762" y="1659"/>
                  </a:cubicBezTo>
                  <a:cubicBezTo>
                    <a:pt x="1766" y="1665"/>
                    <a:pt x="1764" y="1670"/>
                    <a:pt x="1761" y="1672"/>
                  </a:cubicBezTo>
                  <a:cubicBezTo>
                    <a:pt x="1757" y="1675"/>
                    <a:pt x="1750" y="1676"/>
                    <a:pt x="1746" y="1672"/>
                  </a:cubicBezTo>
                  <a:cubicBezTo>
                    <a:pt x="1742" y="1668"/>
                    <a:pt x="1740" y="1662"/>
                    <a:pt x="1742" y="1656"/>
                  </a:cubicBezTo>
                  <a:cubicBezTo>
                    <a:pt x="1745" y="1650"/>
                    <a:pt x="1751" y="1645"/>
                    <a:pt x="1758" y="1644"/>
                  </a:cubicBezTo>
                  <a:cubicBezTo>
                    <a:pt x="1766" y="1644"/>
                    <a:pt x="1774" y="1647"/>
                    <a:pt x="1780" y="1653"/>
                  </a:cubicBezTo>
                  <a:cubicBezTo>
                    <a:pt x="1787" y="1660"/>
                    <a:pt x="1791" y="1670"/>
                    <a:pt x="1790" y="1680"/>
                  </a:cubicBezTo>
                  <a:close/>
                  <a:moveTo>
                    <a:pt x="1783" y="1650"/>
                  </a:moveTo>
                  <a:cubicBezTo>
                    <a:pt x="1782" y="1649"/>
                    <a:pt x="1782" y="1649"/>
                    <a:pt x="1781" y="1649"/>
                  </a:cubicBezTo>
                  <a:cubicBezTo>
                    <a:pt x="1792" y="1644"/>
                    <a:pt x="1800" y="1636"/>
                    <a:pt x="1805" y="1625"/>
                  </a:cubicBezTo>
                  <a:cubicBezTo>
                    <a:pt x="1817" y="1626"/>
                    <a:pt x="1829" y="1621"/>
                    <a:pt x="1839" y="1612"/>
                  </a:cubicBezTo>
                  <a:cubicBezTo>
                    <a:pt x="1848" y="1604"/>
                    <a:pt x="1854" y="1592"/>
                    <a:pt x="1854" y="1580"/>
                  </a:cubicBezTo>
                  <a:cubicBezTo>
                    <a:pt x="1855" y="1564"/>
                    <a:pt x="1847" y="1550"/>
                    <a:pt x="1834" y="1544"/>
                  </a:cubicBezTo>
                  <a:cubicBezTo>
                    <a:pt x="1825" y="1540"/>
                    <a:pt x="1815" y="1541"/>
                    <a:pt x="1810" y="1545"/>
                  </a:cubicBezTo>
                  <a:cubicBezTo>
                    <a:pt x="1810" y="1546"/>
                    <a:pt x="1809" y="1547"/>
                    <a:pt x="1809" y="1547"/>
                  </a:cubicBezTo>
                  <a:cubicBezTo>
                    <a:pt x="1810" y="1548"/>
                    <a:pt x="1810" y="1548"/>
                    <a:pt x="1811" y="1549"/>
                  </a:cubicBezTo>
                  <a:cubicBezTo>
                    <a:pt x="1819" y="1551"/>
                    <a:pt x="1821" y="1558"/>
                    <a:pt x="1821" y="1563"/>
                  </a:cubicBezTo>
                  <a:cubicBezTo>
                    <a:pt x="1820" y="1569"/>
                    <a:pt x="1815" y="1575"/>
                    <a:pt x="1807" y="1575"/>
                  </a:cubicBezTo>
                  <a:cubicBezTo>
                    <a:pt x="1799" y="1575"/>
                    <a:pt x="1793" y="1571"/>
                    <a:pt x="1790" y="1564"/>
                  </a:cubicBezTo>
                  <a:cubicBezTo>
                    <a:pt x="1786" y="1556"/>
                    <a:pt x="1788" y="1546"/>
                    <a:pt x="1794" y="1539"/>
                  </a:cubicBezTo>
                  <a:cubicBezTo>
                    <a:pt x="1800" y="1532"/>
                    <a:pt x="1809" y="1528"/>
                    <a:pt x="1819" y="1528"/>
                  </a:cubicBezTo>
                  <a:cubicBezTo>
                    <a:pt x="1832" y="1528"/>
                    <a:pt x="1846" y="1534"/>
                    <a:pt x="1854" y="1544"/>
                  </a:cubicBezTo>
                  <a:cubicBezTo>
                    <a:pt x="1865" y="1556"/>
                    <a:pt x="1870" y="1572"/>
                    <a:pt x="1867" y="1588"/>
                  </a:cubicBezTo>
                  <a:cubicBezTo>
                    <a:pt x="1864" y="1606"/>
                    <a:pt x="1852" y="1622"/>
                    <a:pt x="1834" y="1632"/>
                  </a:cubicBezTo>
                  <a:cubicBezTo>
                    <a:pt x="1817" y="1630"/>
                    <a:pt x="1799" y="1636"/>
                    <a:pt x="1783" y="1650"/>
                  </a:cubicBezTo>
                  <a:cubicBezTo>
                    <a:pt x="1783" y="1650"/>
                    <a:pt x="1783" y="1650"/>
                    <a:pt x="1783" y="1650"/>
                  </a:cubicBezTo>
                  <a:close/>
                  <a:moveTo>
                    <a:pt x="1871" y="1589"/>
                  </a:moveTo>
                  <a:cubicBezTo>
                    <a:pt x="1871" y="1585"/>
                    <a:pt x="1871" y="1582"/>
                    <a:pt x="1871" y="1579"/>
                  </a:cubicBezTo>
                  <a:cubicBezTo>
                    <a:pt x="1874" y="1589"/>
                    <a:pt x="1878" y="1599"/>
                    <a:pt x="1881" y="1609"/>
                  </a:cubicBezTo>
                  <a:cubicBezTo>
                    <a:pt x="1887" y="1625"/>
                    <a:pt x="1892" y="1639"/>
                    <a:pt x="1890" y="1649"/>
                  </a:cubicBezTo>
                  <a:cubicBezTo>
                    <a:pt x="1888" y="1654"/>
                    <a:pt x="1886" y="1658"/>
                    <a:pt x="1882" y="1660"/>
                  </a:cubicBezTo>
                  <a:cubicBezTo>
                    <a:pt x="1886" y="1656"/>
                    <a:pt x="1887" y="1650"/>
                    <a:pt x="1886" y="1645"/>
                  </a:cubicBezTo>
                  <a:cubicBezTo>
                    <a:pt x="1885" y="1638"/>
                    <a:pt x="1878" y="1632"/>
                    <a:pt x="1870" y="1631"/>
                  </a:cubicBezTo>
                  <a:cubicBezTo>
                    <a:pt x="1863" y="1631"/>
                    <a:pt x="1856" y="1634"/>
                    <a:pt x="1852" y="1639"/>
                  </a:cubicBezTo>
                  <a:cubicBezTo>
                    <a:pt x="1848" y="1637"/>
                    <a:pt x="1844" y="1635"/>
                    <a:pt x="1840" y="1634"/>
                  </a:cubicBezTo>
                  <a:cubicBezTo>
                    <a:pt x="1856" y="1623"/>
                    <a:pt x="1868" y="1607"/>
                    <a:pt x="1871" y="1589"/>
                  </a:cubicBezTo>
                  <a:close/>
                  <a:moveTo>
                    <a:pt x="2027" y="1608"/>
                  </a:moveTo>
                  <a:cubicBezTo>
                    <a:pt x="2024" y="1632"/>
                    <a:pt x="2010" y="1651"/>
                    <a:pt x="1992" y="1657"/>
                  </a:cubicBezTo>
                  <a:cubicBezTo>
                    <a:pt x="1978" y="1661"/>
                    <a:pt x="1969" y="1655"/>
                    <a:pt x="1965" y="1648"/>
                  </a:cubicBezTo>
                  <a:cubicBezTo>
                    <a:pt x="1962" y="1642"/>
                    <a:pt x="1962" y="1634"/>
                    <a:pt x="1970" y="1628"/>
                  </a:cubicBezTo>
                  <a:cubicBezTo>
                    <a:pt x="1975" y="1624"/>
                    <a:pt x="1982" y="1624"/>
                    <a:pt x="1987" y="1628"/>
                  </a:cubicBezTo>
                  <a:cubicBezTo>
                    <a:pt x="1990" y="1631"/>
                    <a:pt x="1993" y="1637"/>
                    <a:pt x="1990" y="1645"/>
                  </a:cubicBezTo>
                  <a:cubicBezTo>
                    <a:pt x="1990" y="1645"/>
                    <a:pt x="1990" y="1646"/>
                    <a:pt x="1991" y="1647"/>
                  </a:cubicBezTo>
                  <a:cubicBezTo>
                    <a:pt x="1992" y="1647"/>
                    <a:pt x="1993" y="1647"/>
                    <a:pt x="1993" y="1647"/>
                  </a:cubicBezTo>
                  <a:cubicBezTo>
                    <a:pt x="2001" y="1642"/>
                    <a:pt x="2002" y="1632"/>
                    <a:pt x="1997" y="1623"/>
                  </a:cubicBezTo>
                  <a:cubicBezTo>
                    <a:pt x="1992" y="1613"/>
                    <a:pt x="1978" y="1606"/>
                    <a:pt x="1963" y="1597"/>
                  </a:cubicBezTo>
                  <a:cubicBezTo>
                    <a:pt x="1933" y="1581"/>
                    <a:pt x="1896" y="1560"/>
                    <a:pt x="1888" y="1510"/>
                  </a:cubicBezTo>
                  <a:cubicBezTo>
                    <a:pt x="1888" y="1510"/>
                    <a:pt x="1888" y="1510"/>
                    <a:pt x="1888" y="1510"/>
                  </a:cubicBezTo>
                  <a:cubicBezTo>
                    <a:pt x="1890" y="1509"/>
                    <a:pt x="1891" y="1508"/>
                    <a:pt x="1893" y="1507"/>
                  </a:cubicBezTo>
                  <a:cubicBezTo>
                    <a:pt x="1903" y="1555"/>
                    <a:pt x="1938" y="1575"/>
                    <a:pt x="1966" y="1591"/>
                  </a:cubicBezTo>
                  <a:cubicBezTo>
                    <a:pt x="1990" y="1605"/>
                    <a:pt x="2009" y="1616"/>
                    <a:pt x="2003" y="1641"/>
                  </a:cubicBezTo>
                  <a:cubicBezTo>
                    <a:pt x="2003" y="1641"/>
                    <a:pt x="2003" y="1642"/>
                    <a:pt x="2004" y="1643"/>
                  </a:cubicBezTo>
                  <a:cubicBezTo>
                    <a:pt x="2005" y="1643"/>
                    <a:pt x="2006" y="1643"/>
                    <a:pt x="2006" y="1642"/>
                  </a:cubicBezTo>
                  <a:cubicBezTo>
                    <a:pt x="2022" y="1624"/>
                    <a:pt x="2026" y="1600"/>
                    <a:pt x="2021" y="1573"/>
                  </a:cubicBezTo>
                  <a:cubicBezTo>
                    <a:pt x="2011" y="1533"/>
                    <a:pt x="1978" y="1490"/>
                    <a:pt x="1940" y="1472"/>
                  </a:cubicBezTo>
                  <a:cubicBezTo>
                    <a:pt x="1940" y="1471"/>
                    <a:pt x="1941" y="1470"/>
                    <a:pt x="1942" y="1469"/>
                  </a:cubicBezTo>
                  <a:cubicBezTo>
                    <a:pt x="2000" y="1492"/>
                    <a:pt x="2033" y="1560"/>
                    <a:pt x="2027" y="1608"/>
                  </a:cubicBezTo>
                  <a:close/>
                  <a:moveTo>
                    <a:pt x="1944" y="1466"/>
                  </a:moveTo>
                  <a:cubicBezTo>
                    <a:pt x="1945" y="1465"/>
                    <a:pt x="1946" y="1463"/>
                    <a:pt x="1947" y="1462"/>
                  </a:cubicBezTo>
                  <a:cubicBezTo>
                    <a:pt x="1993" y="1481"/>
                    <a:pt x="2034" y="1515"/>
                    <a:pt x="2057" y="1552"/>
                  </a:cubicBezTo>
                  <a:cubicBezTo>
                    <a:pt x="2057" y="1552"/>
                    <a:pt x="2057" y="1552"/>
                    <a:pt x="2057" y="1552"/>
                  </a:cubicBezTo>
                  <a:cubicBezTo>
                    <a:pt x="2047" y="1560"/>
                    <a:pt x="2037" y="1567"/>
                    <a:pt x="2029" y="1571"/>
                  </a:cubicBezTo>
                  <a:cubicBezTo>
                    <a:pt x="2020" y="1529"/>
                    <a:pt x="1990" y="1484"/>
                    <a:pt x="1944" y="1466"/>
                  </a:cubicBezTo>
                  <a:close/>
                  <a:moveTo>
                    <a:pt x="2107" y="1511"/>
                  </a:moveTo>
                  <a:cubicBezTo>
                    <a:pt x="2107" y="1511"/>
                    <a:pt x="2107" y="1511"/>
                    <a:pt x="2107" y="1511"/>
                  </a:cubicBezTo>
                  <a:cubicBezTo>
                    <a:pt x="2107" y="1511"/>
                    <a:pt x="2107" y="1511"/>
                    <a:pt x="2107" y="1511"/>
                  </a:cubicBezTo>
                  <a:cubicBezTo>
                    <a:pt x="2097" y="1533"/>
                    <a:pt x="2068" y="1571"/>
                    <a:pt x="2031" y="1587"/>
                  </a:cubicBezTo>
                  <a:cubicBezTo>
                    <a:pt x="2031" y="1583"/>
                    <a:pt x="2030" y="1579"/>
                    <a:pt x="2030" y="1575"/>
                  </a:cubicBezTo>
                  <a:cubicBezTo>
                    <a:pt x="2052" y="1565"/>
                    <a:pt x="2084" y="1536"/>
                    <a:pt x="2096" y="1506"/>
                  </a:cubicBezTo>
                  <a:cubicBezTo>
                    <a:pt x="2108" y="1477"/>
                    <a:pt x="2106" y="1433"/>
                    <a:pt x="2097" y="1411"/>
                  </a:cubicBezTo>
                  <a:cubicBezTo>
                    <a:pt x="2101" y="1409"/>
                    <a:pt x="2104" y="1406"/>
                    <a:pt x="2107" y="1404"/>
                  </a:cubicBezTo>
                  <a:cubicBezTo>
                    <a:pt x="2122" y="1441"/>
                    <a:pt x="2116" y="1488"/>
                    <a:pt x="2107" y="1511"/>
                  </a:cubicBezTo>
                  <a:close/>
                  <a:moveTo>
                    <a:pt x="2109" y="1354"/>
                  </a:moveTo>
                  <a:cubicBezTo>
                    <a:pt x="2118" y="1351"/>
                    <a:pt x="2124" y="1343"/>
                    <a:pt x="2123" y="1334"/>
                  </a:cubicBezTo>
                  <a:cubicBezTo>
                    <a:pt x="2122" y="1334"/>
                    <a:pt x="2122" y="1333"/>
                    <a:pt x="2121" y="1333"/>
                  </a:cubicBezTo>
                  <a:cubicBezTo>
                    <a:pt x="2120" y="1333"/>
                    <a:pt x="2119" y="1333"/>
                    <a:pt x="2119" y="1334"/>
                  </a:cubicBezTo>
                  <a:cubicBezTo>
                    <a:pt x="2115" y="1342"/>
                    <a:pt x="2109" y="1344"/>
                    <a:pt x="2104" y="1343"/>
                  </a:cubicBezTo>
                  <a:cubicBezTo>
                    <a:pt x="2098" y="1342"/>
                    <a:pt x="2094" y="1338"/>
                    <a:pt x="2093" y="1331"/>
                  </a:cubicBezTo>
                  <a:cubicBezTo>
                    <a:pt x="2091" y="1322"/>
                    <a:pt x="2097" y="1316"/>
                    <a:pt x="2104" y="1314"/>
                  </a:cubicBezTo>
                  <a:cubicBezTo>
                    <a:pt x="2111" y="1311"/>
                    <a:pt x="2122" y="1313"/>
                    <a:pt x="2129" y="1326"/>
                  </a:cubicBezTo>
                  <a:cubicBezTo>
                    <a:pt x="2138" y="1343"/>
                    <a:pt x="2134" y="1367"/>
                    <a:pt x="2119" y="1386"/>
                  </a:cubicBezTo>
                  <a:cubicBezTo>
                    <a:pt x="2089" y="1424"/>
                    <a:pt x="2018" y="1449"/>
                    <a:pt x="1961" y="1424"/>
                  </a:cubicBezTo>
                  <a:cubicBezTo>
                    <a:pt x="1961" y="1423"/>
                    <a:pt x="1961" y="1422"/>
                    <a:pt x="1961" y="1420"/>
                  </a:cubicBezTo>
                  <a:cubicBezTo>
                    <a:pt x="2001" y="1434"/>
                    <a:pt x="2055" y="1428"/>
                    <a:pt x="2090" y="1406"/>
                  </a:cubicBezTo>
                  <a:cubicBezTo>
                    <a:pt x="2113" y="1391"/>
                    <a:pt x="2126" y="1371"/>
                    <a:pt x="2128" y="1347"/>
                  </a:cubicBezTo>
                  <a:cubicBezTo>
                    <a:pt x="2129" y="1346"/>
                    <a:pt x="2128" y="1345"/>
                    <a:pt x="2127" y="1345"/>
                  </a:cubicBezTo>
                  <a:cubicBezTo>
                    <a:pt x="2126" y="1345"/>
                    <a:pt x="2125" y="1345"/>
                    <a:pt x="2125" y="1346"/>
                  </a:cubicBezTo>
                  <a:cubicBezTo>
                    <a:pt x="2112" y="1367"/>
                    <a:pt x="2091" y="1362"/>
                    <a:pt x="2064" y="1354"/>
                  </a:cubicBezTo>
                  <a:cubicBezTo>
                    <a:pt x="2033" y="1346"/>
                    <a:pt x="1994" y="1335"/>
                    <a:pt x="1953" y="1362"/>
                  </a:cubicBezTo>
                  <a:cubicBezTo>
                    <a:pt x="1952" y="1360"/>
                    <a:pt x="1952" y="1359"/>
                    <a:pt x="1951" y="1357"/>
                  </a:cubicBezTo>
                  <a:cubicBezTo>
                    <a:pt x="1951" y="1357"/>
                    <a:pt x="1951" y="1357"/>
                    <a:pt x="1951" y="1357"/>
                  </a:cubicBezTo>
                  <a:cubicBezTo>
                    <a:pt x="1992" y="1327"/>
                    <a:pt x="2033" y="1339"/>
                    <a:pt x="2066" y="1348"/>
                  </a:cubicBezTo>
                  <a:cubicBezTo>
                    <a:pt x="2083" y="1353"/>
                    <a:pt x="2098" y="1357"/>
                    <a:pt x="2109" y="1354"/>
                  </a:cubicBezTo>
                  <a:close/>
                  <a:moveTo>
                    <a:pt x="1955" y="1350"/>
                  </a:moveTo>
                  <a:cubicBezTo>
                    <a:pt x="1956" y="1348"/>
                    <a:pt x="1958" y="1346"/>
                    <a:pt x="1959" y="1344"/>
                  </a:cubicBezTo>
                  <a:cubicBezTo>
                    <a:pt x="1960" y="1347"/>
                    <a:pt x="1960" y="1347"/>
                    <a:pt x="1960" y="1347"/>
                  </a:cubicBezTo>
                  <a:cubicBezTo>
                    <a:pt x="1959" y="1348"/>
                    <a:pt x="1957" y="1349"/>
                    <a:pt x="1955" y="1350"/>
                  </a:cubicBezTo>
                  <a:close/>
                  <a:moveTo>
                    <a:pt x="2069" y="1260"/>
                  </a:moveTo>
                  <a:cubicBezTo>
                    <a:pt x="2070" y="1264"/>
                    <a:pt x="2072" y="1268"/>
                    <a:pt x="2073" y="1272"/>
                  </a:cubicBezTo>
                  <a:cubicBezTo>
                    <a:pt x="2070" y="1275"/>
                    <a:pt x="2070" y="1275"/>
                    <a:pt x="2070" y="1275"/>
                  </a:cubicBezTo>
                  <a:cubicBezTo>
                    <a:pt x="2070" y="1270"/>
                    <a:pt x="2070" y="1265"/>
                    <a:pt x="2069" y="1260"/>
                  </a:cubicBezTo>
                  <a:close/>
                  <a:moveTo>
                    <a:pt x="2073" y="1277"/>
                  </a:moveTo>
                  <a:cubicBezTo>
                    <a:pt x="2074" y="1280"/>
                    <a:pt x="2074" y="1283"/>
                    <a:pt x="2074" y="1286"/>
                  </a:cubicBezTo>
                  <a:cubicBezTo>
                    <a:pt x="2066" y="1291"/>
                    <a:pt x="2066" y="1291"/>
                    <a:pt x="2066" y="1291"/>
                  </a:cubicBezTo>
                  <a:cubicBezTo>
                    <a:pt x="2067" y="1288"/>
                    <a:pt x="2068" y="1285"/>
                    <a:pt x="2069" y="1282"/>
                  </a:cubicBezTo>
                  <a:lnTo>
                    <a:pt x="2073" y="1277"/>
                  </a:lnTo>
                  <a:close/>
                  <a:moveTo>
                    <a:pt x="2074" y="1291"/>
                  </a:moveTo>
                  <a:cubicBezTo>
                    <a:pt x="2074" y="1294"/>
                    <a:pt x="2073" y="1297"/>
                    <a:pt x="2073" y="1301"/>
                  </a:cubicBezTo>
                  <a:cubicBezTo>
                    <a:pt x="2059" y="1306"/>
                    <a:pt x="2059" y="1306"/>
                    <a:pt x="2059" y="1306"/>
                  </a:cubicBezTo>
                  <a:cubicBezTo>
                    <a:pt x="2061" y="1303"/>
                    <a:pt x="2062" y="1300"/>
                    <a:pt x="2064" y="1297"/>
                  </a:cubicBezTo>
                  <a:lnTo>
                    <a:pt x="2074" y="1291"/>
                  </a:lnTo>
                  <a:close/>
                  <a:moveTo>
                    <a:pt x="2039" y="1329"/>
                  </a:moveTo>
                  <a:cubicBezTo>
                    <a:pt x="2042" y="1327"/>
                    <a:pt x="2044" y="1325"/>
                    <a:pt x="2046" y="1322"/>
                  </a:cubicBezTo>
                  <a:cubicBezTo>
                    <a:pt x="2068" y="1319"/>
                    <a:pt x="2068" y="1319"/>
                    <a:pt x="2068" y="1319"/>
                  </a:cubicBezTo>
                  <a:cubicBezTo>
                    <a:pt x="2067" y="1323"/>
                    <a:pt x="2065" y="1326"/>
                    <a:pt x="2063" y="1330"/>
                  </a:cubicBezTo>
                  <a:lnTo>
                    <a:pt x="2039" y="1329"/>
                  </a:lnTo>
                  <a:close/>
                  <a:moveTo>
                    <a:pt x="2061" y="1334"/>
                  </a:moveTo>
                  <a:cubicBezTo>
                    <a:pt x="2060" y="1336"/>
                    <a:pt x="2059" y="1339"/>
                    <a:pt x="2057" y="1342"/>
                  </a:cubicBezTo>
                  <a:cubicBezTo>
                    <a:pt x="2050" y="1339"/>
                    <a:pt x="2041" y="1337"/>
                    <a:pt x="2033" y="1336"/>
                  </a:cubicBezTo>
                  <a:cubicBezTo>
                    <a:pt x="2034" y="1335"/>
                    <a:pt x="2035" y="1334"/>
                    <a:pt x="2036" y="1333"/>
                  </a:cubicBezTo>
                  <a:lnTo>
                    <a:pt x="2061" y="1334"/>
                  </a:lnTo>
                  <a:close/>
                  <a:moveTo>
                    <a:pt x="2050" y="1318"/>
                  </a:moveTo>
                  <a:cubicBezTo>
                    <a:pt x="2052" y="1316"/>
                    <a:pt x="2054" y="1313"/>
                    <a:pt x="2055" y="1311"/>
                  </a:cubicBezTo>
                  <a:cubicBezTo>
                    <a:pt x="2072" y="1305"/>
                    <a:pt x="2072" y="1305"/>
                    <a:pt x="2072" y="1305"/>
                  </a:cubicBezTo>
                  <a:cubicBezTo>
                    <a:pt x="2071" y="1308"/>
                    <a:pt x="2070" y="1312"/>
                    <a:pt x="2069" y="1315"/>
                  </a:cubicBezTo>
                  <a:lnTo>
                    <a:pt x="2050" y="1318"/>
                  </a:lnTo>
                  <a:close/>
                  <a:moveTo>
                    <a:pt x="2028" y="1335"/>
                  </a:moveTo>
                  <a:cubicBezTo>
                    <a:pt x="2026" y="1335"/>
                    <a:pt x="2024" y="1335"/>
                    <a:pt x="2021" y="1334"/>
                  </a:cubicBezTo>
                  <a:cubicBezTo>
                    <a:pt x="2042" y="1317"/>
                    <a:pt x="2060" y="1299"/>
                    <a:pt x="2066" y="1276"/>
                  </a:cubicBezTo>
                  <a:cubicBezTo>
                    <a:pt x="2064" y="1298"/>
                    <a:pt x="2049" y="1316"/>
                    <a:pt x="2028" y="1335"/>
                  </a:cubicBezTo>
                  <a:close/>
                  <a:moveTo>
                    <a:pt x="2062" y="1275"/>
                  </a:moveTo>
                  <a:cubicBezTo>
                    <a:pt x="2059" y="1270"/>
                    <a:pt x="2059" y="1270"/>
                    <a:pt x="2059" y="1270"/>
                  </a:cubicBezTo>
                  <a:cubicBezTo>
                    <a:pt x="2061" y="1268"/>
                    <a:pt x="2063" y="1265"/>
                    <a:pt x="2064" y="1262"/>
                  </a:cubicBezTo>
                  <a:cubicBezTo>
                    <a:pt x="2063" y="1266"/>
                    <a:pt x="2063" y="1271"/>
                    <a:pt x="2062" y="1275"/>
                  </a:cubicBezTo>
                  <a:close/>
                  <a:moveTo>
                    <a:pt x="2060" y="1280"/>
                  </a:moveTo>
                  <a:cubicBezTo>
                    <a:pt x="2059" y="1283"/>
                    <a:pt x="2058" y="1286"/>
                    <a:pt x="2057" y="1289"/>
                  </a:cubicBezTo>
                  <a:cubicBezTo>
                    <a:pt x="2051" y="1278"/>
                    <a:pt x="2051" y="1278"/>
                    <a:pt x="2051" y="1278"/>
                  </a:cubicBezTo>
                  <a:cubicBezTo>
                    <a:pt x="2053" y="1277"/>
                    <a:pt x="2055" y="1275"/>
                    <a:pt x="2056" y="1273"/>
                  </a:cubicBezTo>
                  <a:lnTo>
                    <a:pt x="2060" y="1280"/>
                  </a:lnTo>
                  <a:close/>
                  <a:moveTo>
                    <a:pt x="2054" y="1293"/>
                  </a:moveTo>
                  <a:cubicBezTo>
                    <a:pt x="2053" y="1295"/>
                    <a:pt x="2051" y="1298"/>
                    <a:pt x="2049" y="1301"/>
                  </a:cubicBezTo>
                  <a:cubicBezTo>
                    <a:pt x="2041" y="1285"/>
                    <a:pt x="2041" y="1285"/>
                    <a:pt x="2041" y="1285"/>
                  </a:cubicBezTo>
                  <a:cubicBezTo>
                    <a:pt x="2044" y="1284"/>
                    <a:pt x="2046" y="1282"/>
                    <a:pt x="2048" y="1281"/>
                  </a:cubicBezTo>
                  <a:lnTo>
                    <a:pt x="2054" y="1293"/>
                  </a:lnTo>
                  <a:close/>
                  <a:moveTo>
                    <a:pt x="2047" y="1304"/>
                  </a:moveTo>
                  <a:cubicBezTo>
                    <a:pt x="2044" y="1307"/>
                    <a:pt x="2042" y="1309"/>
                    <a:pt x="2040" y="1312"/>
                  </a:cubicBezTo>
                  <a:cubicBezTo>
                    <a:pt x="2030" y="1291"/>
                    <a:pt x="2030" y="1291"/>
                    <a:pt x="2030" y="1291"/>
                  </a:cubicBezTo>
                  <a:cubicBezTo>
                    <a:pt x="2033" y="1290"/>
                    <a:pt x="2035" y="1289"/>
                    <a:pt x="2038" y="1287"/>
                  </a:cubicBezTo>
                  <a:lnTo>
                    <a:pt x="2047" y="1304"/>
                  </a:lnTo>
                  <a:close/>
                  <a:moveTo>
                    <a:pt x="2037" y="1315"/>
                  </a:moveTo>
                  <a:cubicBezTo>
                    <a:pt x="2035" y="1317"/>
                    <a:pt x="2032" y="1319"/>
                    <a:pt x="2030" y="1322"/>
                  </a:cubicBezTo>
                  <a:cubicBezTo>
                    <a:pt x="2019" y="1297"/>
                    <a:pt x="2019" y="1297"/>
                    <a:pt x="2019" y="1297"/>
                  </a:cubicBezTo>
                  <a:cubicBezTo>
                    <a:pt x="2020" y="1296"/>
                    <a:pt x="2021" y="1296"/>
                    <a:pt x="2022" y="1295"/>
                  </a:cubicBezTo>
                  <a:cubicBezTo>
                    <a:pt x="2024" y="1294"/>
                    <a:pt x="2025" y="1294"/>
                    <a:pt x="2027" y="1293"/>
                  </a:cubicBezTo>
                  <a:lnTo>
                    <a:pt x="2037" y="1315"/>
                  </a:lnTo>
                  <a:close/>
                  <a:moveTo>
                    <a:pt x="2027" y="1325"/>
                  </a:moveTo>
                  <a:cubicBezTo>
                    <a:pt x="2024" y="1327"/>
                    <a:pt x="2021" y="1329"/>
                    <a:pt x="2018" y="1332"/>
                  </a:cubicBezTo>
                  <a:cubicBezTo>
                    <a:pt x="2007" y="1303"/>
                    <a:pt x="2007" y="1303"/>
                    <a:pt x="2007" y="1303"/>
                  </a:cubicBezTo>
                  <a:cubicBezTo>
                    <a:pt x="2010" y="1301"/>
                    <a:pt x="2013" y="1300"/>
                    <a:pt x="2016" y="1298"/>
                  </a:cubicBezTo>
                  <a:lnTo>
                    <a:pt x="2027" y="1325"/>
                  </a:lnTo>
                  <a:close/>
                  <a:moveTo>
                    <a:pt x="2015" y="1334"/>
                  </a:moveTo>
                  <a:cubicBezTo>
                    <a:pt x="2011" y="1334"/>
                    <a:pt x="2007" y="1334"/>
                    <a:pt x="2003" y="1334"/>
                  </a:cubicBezTo>
                  <a:cubicBezTo>
                    <a:pt x="1994" y="1311"/>
                    <a:pt x="1994" y="1311"/>
                    <a:pt x="1994" y="1311"/>
                  </a:cubicBezTo>
                  <a:cubicBezTo>
                    <a:pt x="1997" y="1309"/>
                    <a:pt x="2000" y="1307"/>
                    <a:pt x="2003" y="1305"/>
                  </a:cubicBezTo>
                  <a:lnTo>
                    <a:pt x="2015" y="1334"/>
                  </a:lnTo>
                  <a:close/>
                  <a:moveTo>
                    <a:pt x="1999" y="1334"/>
                  </a:moveTo>
                  <a:cubicBezTo>
                    <a:pt x="1996" y="1335"/>
                    <a:pt x="1993" y="1335"/>
                    <a:pt x="1989" y="1336"/>
                  </a:cubicBezTo>
                  <a:cubicBezTo>
                    <a:pt x="1982" y="1319"/>
                    <a:pt x="1982" y="1319"/>
                    <a:pt x="1982" y="1319"/>
                  </a:cubicBezTo>
                  <a:cubicBezTo>
                    <a:pt x="1985" y="1317"/>
                    <a:pt x="1987" y="1315"/>
                    <a:pt x="1990" y="1313"/>
                  </a:cubicBezTo>
                  <a:lnTo>
                    <a:pt x="1999" y="1334"/>
                  </a:lnTo>
                  <a:close/>
                  <a:moveTo>
                    <a:pt x="1985" y="1337"/>
                  </a:moveTo>
                  <a:cubicBezTo>
                    <a:pt x="1982" y="1337"/>
                    <a:pt x="1979" y="1338"/>
                    <a:pt x="1976" y="1340"/>
                  </a:cubicBezTo>
                  <a:cubicBezTo>
                    <a:pt x="1971" y="1329"/>
                    <a:pt x="1971" y="1329"/>
                    <a:pt x="1971" y="1329"/>
                  </a:cubicBezTo>
                  <a:cubicBezTo>
                    <a:pt x="1973" y="1326"/>
                    <a:pt x="1976" y="1324"/>
                    <a:pt x="1979" y="1321"/>
                  </a:cubicBezTo>
                  <a:lnTo>
                    <a:pt x="1985" y="1337"/>
                  </a:lnTo>
                  <a:close/>
                  <a:moveTo>
                    <a:pt x="1972" y="1341"/>
                  </a:moveTo>
                  <a:cubicBezTo>
                    <a:pt x="1969" y="1342"/>
                    <a:pt x="1967" y="1343"/>
                    <a:pt x="1964" y="1345"/>
                  </a:cubicBezTo>
                  <a:cubicBezTo>
                    <a:pt x="1961" y="1340"/>
                    <a:pt x="1961" y="1340"/>
                    <a:pt x="1961" y="1340"/>
                  </a:cubicBezTo>
                  <a:cubicBezTo>
                    <a:pt x="1963" y="1337"/>
                    <a:pt x="1966" y="1334"/>
                    <a:pt x="1968" y="1332"/>
                  </a:cubicBezTo>
                  <a:lnTo>
                    <a:pt x="1972" y="1341"/>
                  </a:lnTo>
                  <a:close/>
                  <a:moveTo>
                    <a:pt x="2083" y="1278"/>
                  </a:moveTo>
                  <a:cubicBezTo>
                    <a:pt x="2084" y="1299"/>
                    <a:pt x="2078" y="1322"/>
                    <a:pt x="2067" y="1344"/>
                  </a:cubicBezTo>
                  <a:cubicBezTo>
                    <a:pt x="2065" y="1344"/>
                    <a:pt x="2063" y="1343"/>
                    <a:pt x="2061" y="1343"/>
                  </a:cubicBezTo>
                  <a:cubicBezTo>
                    <a:pt x="2083" y="1306"/>
                    <a:pt x="2084" y="1270"/>
                    <a:pt x="2064" y="1243"/>
                  </a:cubicBezTo>
                  <a:cubicBezTo>
                    <a:pt x="2063" y="1243"/>
                    <a:pt x="2062" y="1242"/>
                    <a:pt x="2062" y="1243"/>
                  </a:cubicBezTo>
                  <a:cubicBezTo>
                    <a:pt x="2061" y="1243"/>
                    <a:pt x="2060" y="1244"/>
                    <a:pt x="2060" y="1245"/>
                  </a:cubicBezTo>
                  <a:cubicBezTo>
                    <a:pt x="2065" y="1270"/>
                    <a:pt x="2045" y="1279"/>
                    <a:pt x="2020" y="1292"/>
                  </a:cubicBezTo>
                  <a:cubicBezTo>
                    <a:pt x="1996" y="1304"/>
                    <a:pt x="1966" y="1319"/>
                    <a:pt x="1950" y="1353"/>
                  </a:cubicBezTo>
                  <a:cubicBezTo>
                    <a:pt x="1948" y="1350"/>
                    <a:pt x="1947" y="1347"/>
                    <a:pt x="1946" y="1345"/>
                  </a:cubicBezTo>
                  <a:cubicBezTo>
                    <a:pt x="1962" y="1312"/>
                    <a:pt x="1993" y="1297"/>
                    <a:pt x="2018" y="1286"/>
                  </a:cubicBezTo>
                  <a:cubicBezTo>
                    <a:pt x="2034" y="1278"/>
                    <a:pt x="2048" y="1272"/>
                    <a:pt x="2054" y="1262"/>
                  </a:cubicBezTo>
                  <a:cubicBezTo>
                    <a:pt x="2059" y="1253"/>
                    <a:pt x="2058" y="1244"/>
                    <a:pt x="2051" y="1238"/>
                  </a:cubicBezTo>
                  <a:cubicBezTo>
                    <a:pt x="2051" y="1237"/>
                    <a:pt x="2050" y="1237"/>
                    <a:pt x="2049" y="1238"/>
                  </a:cubicBezTo>
                  <a:cubicBezTo>
                    <a:pt x="2048" y="1238"/>
                    <a:pt x="2048" y="1239"/>
                    <a:pt x="2048" y="1240"/>
                  </a:cubicBezTo>
                  <a:cubicBezTo>
                    <a:pt x="2051" y="1248"/>
                    <a:pt x="2047" y="1254"/>
                    <a:pt x="2043" y="1257"/>
                  </a:cubicBezTo>
                  <a:cubicBezTo>
                    <a:pt x="2039" y="1260"/>
                    <a:pt x="2032" y="1259"/>
                    <a:pt x="2027" y="1255"/>
                  </a:cubicBezTo>
                  <a:cubicBezTo>
                    <a:pt x="2020" y="1249"/>
                    <a:pt x="2020" y="1241"/>
                    <a:pt x="2023" y="1235"/>
                  </a:cubicBezTo>
                  <a:cubicBezTo>
                    <a:pt x="2027" y="1228"/>
                    <a:pt x="2037" y="1222"/>
                    <a:pt x="2051" y="1228"/>
                  </a:cubicBezTo>
                  <a:cubicBezTo>
                    <a:pt x="2068" y="1234"/>
                    <a:pt x="2081" y="1255"/>
                    <a:pt x="2083" y="1278"/>
                  </a:cubicBezTo>
                  <a:close/>
                  <a:moveTo>
                    <a:pt x="2063" y="958"/>
                  </a:moveTo>
                  <a:cubicBezTo>
                    <a:pt x="2064" y="959"/>
                    <a:pt x="2064" y="959"/>
                    <a:pt x="2065" y="959"/>
                  </a:cubicBezTo>
                  <a:cubicBezTo>
                    <a:pt x="2065" y="959"/>
                    <a:pt x="2066" y="959"/>
                    <a:pt x="2066" y="959"/>
                  </a:cubicBezTo>
                  <a:cubicBezTo>
                    <a:pt x="2078" y="952"/>
                    <a:pt x="2091" y="950"/>
                    <a:pt x="2101" y="956"/>
                  </a:cubicBezTo>
                  <a:cubicBezTo>
                    <a:pt x="2112" y="962"/>
                    <a:pt x="2118" y="974"/>
                    <a:pt x="2118" y="987"/>
                  </a:cubicBezTo>
                  <a:cubicBezTo>
                    <a:pt x="2118" y="988"/>
                    <a:pt x="2118" y="989"/>
                    <a:pt x="2118" y="989"/>
                  </a:cubicBezTo>
                  <a:cubicBezTo>
                    <a:pt x="2119" y="989"/>
                    <a:pt x="2119" y="989"/>
                    <a:pt x="2120" y="989"/>
                  </a:cubicBezTo>
                  <a:cubicBezTo>
                    <a:pt x="2132" y="987"/>
                    <a:pt x="2143" y="990"/>
                    <a:pt x="2150" y="1000"/>
                  </a:cubicBezTo>
                  <a:cubicBezTo>
                    <a:pt x="2158" y="1010"/>
                    <a:pt x="2159" y="1024"/>
                    <a:pt x="2153" y="1035"/>
                  </a:cubicBezTo>
                  <a:cubicBezTo>
                    <a:pt x="2153" y="1035"/>
                    <a:pt x="2153" y="1036"/>
                    <a:pt x="2153" y="1037"/>
                  </a:cubicBezTo>
                  <a:cubicBezTo>
                    <a:pt x="2153" y="1037"/>
                    <a:pt x="2154" y="1038"/>
                    <a:pt x="2154" y="1038"/>
                  </a:cubicBezTo>
                  <a:cubicBezTo>
                    <a:pt x="2164" y="1040"/>
                    <a:pt x="2171" y="1050"/>
                    <a:pt x="2174" y="1062"/>
                  </a:cubicBezTo>
                  <a:cubicBezTo>
                    <a:pt x="2176" y="1073"/>
                    <a:pt x="2172" y="1083"/>
                    <a:pt x="2165" y="1088"/>
                  </a:cubicBezTo>
                  <a:cubicBezTo>
                    <a:pt x="2164" y="1089"/>
                    <a:pt x="2164" y="1090"/>
                    <a:pt x="2164" y="1091"/>
                  </a:cubicBezTo>
                  <a:cubicBezTo>
                    <a:pt x="2164" y="1091"/>
                    <a:pt x="2165" y="1091"/>
                    <a:pt x="2165" y="1091"/>
                  </a:cubicBezTo>
                  <a:cubicBezTo>
                    <a:pt x="2165" y="1091"/>
                    <a:pt x="2165" y="1091"/>
                    <a:pt x="2165" y="1091"/>
                  </a:cubicBezTo>
                  <a:cubicBezTo>
                    <a:pt x="2172" y="1097"/>
                    <a:pt x="2176" y="1107"/>
                    <a:pt x="2174" y="1117"/>
                  </a:cubicBezTo>
                  <a:cubicBezTo>
                    <a:pt x="2171" y="1129"/>
                    <a:pt x="2164" y="1139"/>
                    <a:pt x="2154" y="1142"/>
                  </a:cubicBezTo>
                  <a:cubicBezTo>
                    <a:pt x="2154" y="1142"/>
                    <a:pt x="2153" y="1142"/>
                    <a:pt x="2153" y="1143"/>
                  </a:cubicBezTo>
                  <a:cubicBezTo>
                    <a:pt x="2153" y="1143"/>
                    <a:pt x="2153" y="1144"/>
                    <a:pt x="2153" y="1145"/>
                  </a:cubicBezTo>
                  <a:cubicBezTo>
                    <a:pt x="2159" y="1156"/>
                    <a:pt x="2158" y="1170"/>
                    <a:pt x="2150" y="1180"/>
                  </a:cubicBezTo>
                  <a:cubicBezTo>
                    <a:pt x="2143" y="1189"/>
                    <a:pt x="2132" y="1193"/>
                    <a:pt x="2120" y="1190"/>
                  </a:cubicBezTo>
                  <a:cubicBezTo>
                    <a:pt x="2119" y="1190"/>
                    <a:pt x="2119" y="1190"/>
                    <a:pt x="2118" y="1191"/>
                  </a:cubicBezTo>
                  <a:cubicBezTo>
                    <a:pt x="2118" y="1191"/>
                    <a:pt x="2118" y="1191"/>
                    <a:pt x="2118" y="1192"/>
                  </a:cubicBezTo>
                  <a:cubicBezTo>
                    <a:pt x="2118" y="1206"/>
                    <a:pt x="2112" y="1217"/>
                    <a:pt x="2101" y="1223"/>
                  </a:cubicBezTo>
                  <a:cubicBezTo>
                    <a:pt x="2091" y="1229"/>
                    <a:pt x="2078" y="1228"/>
                    <a:pt x="2066" y="1220"/>
                  </a:cubicBezTo>
                  <a:cubicBezTo>
                    <a:pt x="2066" y="1220"/>
                    <a:pt x="2065" y="1220"/>
                    <a:pt x="2065" y="1220"/>
                  </a:cubicBezTo>
                  <a:cubicBezTo>
                    <a:pt x="2064" y="1220"/>
                    <a:pt x="2064" y="1221"/>
                    <a:pt x="2063" y="1221"/>
                  </a:cubicBezTo>
                  <a:cubicBezTo>
                    <a:pt x="2062" y="1223"/>
                    <a:pt x="2060" y="1225"/>
                    <a:pt x="2058" y="1227"/>
                  </a:cubicBezTo>
                  <a:cubicBezTo>
                    <a:pt x="2056" y="1226"/>
                    <a:pt x="2054" y="1225"/>
                    <a:pt x="2052" y="1224"/>
                  </a:cubicBezTo>
                  <a:cubicBezTo>
                    <a:pt x="2036" y="1218"/>
                    <a:pt x="2025" y="1225"/>
                    <a:pt x="2020" y="1233"/>
                  </a:cubicBezTo>
                  <a:cubicBezTo>
                    <a:pt x="2019" y="1234"/>
                    <a:pt x="2019" y="1235"/>
                    <a:pt x="2018" y="1236"/>
                  </a:cubicBezTo>
                  <a:cubicBezTo>
                    <a:pt x="1996" y="1231"/>
                    <a:pt x="1982" y="1211"/>
                    <a:pt x="1980" y="1183"/>
                  </a:cubicBezTo>
                  <a:cubicBezTo>
                    <a:pt x="1984" y="1183"/>
                    <a:pt x="1988" y="1182"/>
                    <a:pt x="1991" y="1180"/>
                  </a:cubicBezTo>
                  <a:cubicBezTo>
                    <a:pt x="1995" y="1202"/>
                    <a:pt x="2008" y="1216"/>
                    <a:pt x="2026" y="1219"/>
                  </a:cubicBezTo>
                  <a:cubicBezTo>
                    <a:pt x="2040" y="1221"/>
                    <a:pt x="2053" y="1214"/>
                    <a:pt x="2060" y="1204"/>
                  </a:cubicBezTo>
                  <a:cubicBezTo>
                    <a:pt x="2070" y="1210"/>
                    <a:pt x="2082" y="1211"/>
                    <a:pt x="2092" y="1205"/>
                  </a:cubicBezTo>
                  <a:cubicBezTo>
                    <a:pt x="2101" y="1200"/>
                    <a:pt x="2106" y="1190"/>
                    <a:pt x="2106" y="1178"/>
                  </a:cubicBezTo>
                  <a:cubicBezTo>
                    <a:pt x="2116" y="1180"/>
                    <a:pt x="2125" y="1176"/>
                    <a:pt x="2132" y="1167"/>
                  </a:cubicBezTo>
                  <a:cubicBezTo>
                    <a:pt x="2139" y="1158"/>
                    <a:pt x="2140" y="1146"/>
                    <a:pt x="2134" y="1135"/>
                  </a:cubicBezTo>
                  <a:cubicBezTo>
                    <a:pt x="2143" y="1133"/>
                    <a:pt x="2150" y="1126"/>
                    <a:pt x="2153" y="1117"/>
                  </a:cubicBezTo>
                  <a:cubicBezTo>
                    <a:pt x="2156" y="1108"/>
                    <a:pt x="2153" y="1097"/>
                    <a:pt x="2146" y="1090"/>
                  </a:cubicBezTo>
                  <a:cubicBezTo>
                    <a:pt x="2153" y="1082"/>
                    <a:pt x="2156" y="1072"/>
                    <a:pt x="2153" y="1062"/>
                  </a:cubicBezTo>
                  <a:cubicBezTo>
                    <a:pt x="2150" y="1053"/>
                    <a:pt x="2143" y="1047"/>
                    <a:pt x="2134" y="1044"/>
                  </a:cubicBezTo>
                  <a:cubicBezTo>
                    <a:pt x="2140" y="1034"/>
                    <a:pt x="2139" y="1021"/>
                    <a:pt x="2132" y="1012"/>
                  </a:cubicBezTo>
                  <a:cubicBezTo>
                    <a:pt x="2125" y="1004"/>
                    <a:pt x="2116" y="1000"/>
                    <a:pt x="2106" y="1002"/>
                  </a:cubicBezTo>
                  <a:cubicBezTo>
                    <a:pt x="2106" y="990"/>
                    <a:pt x="2101" y="980"/>
                    <a:pt x="2092" y="975"/>
                  </a:cubicBezTo>
                  <a:cubicBezTo>
                    <a:pt x="2082" y="969"/>
                    <a:pt x="2070" y="970"/>
                    <a:pt x="2060" y="976"/>
                  </a:cubicBezTo>
                  <a:cubicBezTo>
                    <a:pt x="2053" y="965"/>
                    <a:pt x="2040" y="959"/>
                    <a:pt x="2026" y="961"/>
                  </a:cubicBezTo>
                  <a:cubicBezTo>
                    <a:pt x="2008" y="963"/>
                    <a:pt x="1995" y="978"/>
                    <a:pt x="1991" y="999"/>
                  </a:cubicBezTo>
                  <a:cubicBezTo>
                    <a:pt x="1988" y="998"/>
                    <a:pt x="1984" y="997"/>
                    <a:pt x="1980" y="996"/>
                  </a:cubicBezTo>
                  <a:cubicBezTo>
                    <a:pt x="1982" y="968"/>
                    <a:pt x="1996" y="949"/>
                    <a:pt x="2018" y="943"/>
                  </a:cubicBezTo>
                  <a:cubicBezTo>
                    <a:pt x="2019" y="944"/>
                    <a:pt x="2019" y="946"/>
                    <a:pt x="2020" y="947"/>
                  </a:cubicBezTo>
                  <a:cubicBezTo>
                    <a:pt x="2025" y="955"/>
                    <a:pt x="2036" y="962"/>
                    <a:pt x="2052" y="955"/>
                  </a:cubicBezTo>
                  <a:cubicBezTo>
                    <a:pt x="2054" y="955"/>
                    <a:pt x="2056" y="954"/>
                    <a:pt x="2058" y="952"/>
                  </a:cubicBezTo>
                  <a:cubicBezTo>
                    <a:pt x="2060" y="954"/>
                    <a:pt x="2062" y="956"/>
                    <a:pt x="2063" y="958"/>
                  </a:cubicBezTo>
                  <a:close/>
                  <a:moveTo>
                    <a:pt x="2083" y="901"/>
                  </a:moveTo>
                  <a:cubicBezTo>
                    <a:pt x="2081" y="925"/>
                    <a:pt x="2068" y="945"/>
                    <a:pt x="2051" y="952"/>
                  </a:cubicBezTo>
                  <a:cubicBezTo>
                    <a:pt x="2037" y="957"/>
                    <a:pt x="2027" y="951"/>
                    <a:pt x="2023" y="945"/>
                  </a:cubicBezTo>
                  <a:cubicBezTo>
                    <a:pt x="2020" y="939"/>
                    <a:pt x="2020" y="930"/>
                    <a:pt x="2027" y="924"/>
                  </a:cubicBezTo>
                  <a:cubicBezTo>
                    <a:pt x="2032" y="920"/>
                    <a:pt x="2039" y="920"/>
                    <a:pt x="2043" y="923"/>
                  </a:cubicBezTo>
                  <a:cubicBezTo>
                    <a:pt x="2047" y="925"/>
                    <a:pt x="2051" y="931"/>
                    <a:pt x="2048" y="939"/>
                  </a:cubicBezTo>
                  <a:cubicBezTo>
                    <a:pt x="2048" y="940"/>
                    <a:pt x="2048" y="941"/>
                    <a:pt x="2049" y="942"/>
                  </a:cubicBezTo>
                  <a:cubicBezTo>
                    <a:pt x="2050" y="942"/>
                    <a:pt x="2051" y="942"/>
                    <a:pt x="2051" y="942"/>
                  </a:cubicBezTo>
                  <a:cubicBezTo>
                    <a:pt x="2058" y="936"/>
                    <a:pt x="2059" y="926"/>
                    <a:pt x="2054" y="917"/>
                  </a:cubicBezTo>
                  <a:cubicBezTo>
                    <a:pt x="2048" y="908"/>
                    <a:pt x="2034" y="901"/>
                    <a:pt x="2018" y="894"/>
                  </a:cubicBezTo>
                  <a:cubicBezTo>
                    <a:pt x="1993" y="882"/>
                    <a:pt x="1962" y="867"/>
                    <a:pt x="1946" y="835"/>
                  </a:cubicBezTo>
                  <a:cubicBezTo>
                    <a:pt x="1947" y="832"/>
                    <a:pt x="1948" y="830"/>
                    <a:pt x="1950" y="827"/>
                  </a:cubicBezTo>
                  <a:cubicBezTo>
                    <a:pt x="1966" y="861"/>
                    <a:pt x="1996" y="876"/>
                    <a:pt x="2020" y="888"/>
                  </a:cubicBezTo>
                  <a:cubicBezTo>
                    <a:pt x="2045" y="900"/>
                    <a:pt x="2065" y="910"/>
                    <a:pt x="2060" y="935"/>
                  </a:cubicBezTo>
                  <a:cubicBezTo>
                    <a:pt x="2060" y="936"/>
                    <a:pt x="2061" y="936"/>
                    <a:pt x="2062" y="937"/>
                  </a:cubicBezTo>
                  <a:cubicBezTo>
                    <a:pt x="2062" y="937"/>
                    <a:pt x="2063" y="937"/>
                    <a:pt x="2064" y="936"/>
                  </a:cubicBezTo>
                  <a:cubicBezTo>
                    <a:pt x="2084" y="910"/>
                    <a:pt x="2083" y="874"/>
                    <a:pt x="2061" y="837"/>
                  </a:cubicBezTo>
                  <a:cubicBezTo>
                    <a:pt x="2063" y="836"/>
                    <a:pt x="2065" y="836"/>
                    <a:pt x="2067" y="835"/>
                  </a:cubicBezTo>
                  <a:cubicBezTo>
                    <a:pt x="2078" y="857"/>
                    <a:pt x="2084" y="881"/>
                    <a:pt x="2083" y="901"/>
                  </a:cubicBezTo>
                  <a:close/>
                  <a:moveTo>
                    <a:pt x="1955" y="830"/>
                  </a:moveTo>
                  <a:cubicBezTo>
                    <a:pt x="1957" y="831"/>
                    <a:pt x="1959" y="832"/>
                    <a:pt x="1960" y="833"/>
                  </a:cubicBezTo>
                  <a:cubicBezTo>
                    <a:pt x="1959" y="836"/>
                    <a:pt x="1959" y="836"/>
                    <a:pt x="1959" y="836"/>
                  </a:cubicBezTo>
                  <a:cubicBezTo>
                    <a:pt x="1958" y="834"/>
                    <a:pt x="1956" y="832"/>
                    <a:pt x="1955" y="830"/>
                  </a:cubicBezTo>
                  <a:close/>
                  <a:moveTo>
                    <a:pt x="2070" y="904"/>
                  </a:moveTo>
                  <a:cubicBezTo>
                    <a:pt x="2073" y="907"/>
                    <a:pt x="2073" y="907"/>
                    <a:pt x="2073" y="907"/>
                  </a:cubicBezTo>
                  <a:cubicBezTo>
                    <a:pt x="2072" y="912"/>
                    <a:pt x="2070" y="916"/>
                    <a:pt x="2069" y="920"/>
                  </a:cubicBezTo>
                  <a:cubicBezTo>
                    <a:pt x="2070" y="914"/>
                    <a:pt x="2070" y="909"/>
                    <a:pt x="2070" y="904"/>
                  </a:cubicBezTo>
                  <a:close/>
                  <a:moveTo>
                    <a:pt x="2069" y="898"/>
                  </a:moveTo>
                  <a:cubicBezTo>
                    <a:pt x="2068" y="895"/>
                    <a:pt x="2067" y="892"/>
                    <a:pt x="2066" y="888"/>
                  </a:cubicBezTo>
                  <a:cubicBezTo>
                    <a:pt x="2074" y="893"/>
                    <a:pt x="2074" y="893"/>
                    <a:pt x="2074" y="893"/>
                  </a:cubicBezTo>
                  <a:cubicBezTo>
                    <a:pt x="2074" y="897"/>
                    <a:pt x="2074" y="900"/>
                    <a:pt x="2073" y="903"/>
                  </a:cubicBezTo>
                  <a:lnTo>
                    <a:pt x="2069" y="898"/>
                  </a:lnTo>
                  <a:close/>
                  <a:moveTo>
                    <a:pt x="2063" y="882"/>
                  </a:moveTo>
                  <a:cubicBezTo>
                    <a:pt x="2062" y="879"/>
                    <a:pt x="2061" y="877"/>
                    <a:pt x="2059" y="874"/>
                  </a:cubicBezTo>
                  <a:cubicBezTo>
                    <a:pt x="2073" y="879"/>
                    <a:pt x="2073" y="879"/>
                    <a:pt x="2073" y="879"/>
                  </a:cubicBezTo>
                  <a:cubicBezTo>
                    <a:pt x="2073" y="882"/>
                    <a:pt x="2074" y="885"/>
                    <a:pt x="2074" y="889"/>
                  </a:cubicBezTo>
                  <a:lnTo>
                    <a:pt x="2063" y="882"/>
                  </a:lnTo>
                  <a:close/>
                  <a:moveTo>
                    <a:pt x="2055" y="869"/>
                  </a:moveTo>
                  <a:cubicBezTo>
                    <a:pt x="2054" y="866"/>
                    <a:pt x="2052" y="864"/>
                    <a:pt x="2050" y="862"/>
                  </a:cubicBezTo>
                  <a:cubicBezTo>
                    <a:pt x="2069" y="864"/>
                    <a:pt x="2069" y="864"/>
                    <a:pt x="2069" y="864"/>
                  </a:cubicBezTo>
                  <a:cubicBezTo>
                    <a:pt x="2070" y="868"/>
                    <a:pt x="2071" y="871"/>
                    <a:pt x="2072" y="874"/>
                  </a:cubicBezTo>
                  <a:lnTo>
                    <a:pt x="2055" y="869"/>
                  </a:lnTo>
                  <a:close/>
                  <a:moveTo>
                    <a:pt x="2046" y="857"/>
                  </a:moveTo>
                  <a:cubicBezTo>
                    <a:pt x="2044" y="855"/>
                    <a:pt x="2042" y="852"/>
                    <a:pt x="2039" y="850"/>
                  </a:cubicBezTo>
                  <a:cubicBezTo>
                    <a:pt x="2063" y="849"/>
                    <a:pt x="2063" y="849"/>
                    <a:pt x="2063" y="849"/>
                  </a:cubicBezTo>
                  <a:cubicBezTo>
                    <a:pt x="2065" y="853"/>
                    <a:pt x="2067" y="857"/>
                    <a:pt x="2068" y="860"/>
                  </a:cubicBezTo>
                  <a:lnTo>
                    <a:pt x="2046" y="857"/>
                  </a:lnTo>
                  <a:close/>
                  <a:moveTo>
                    <a:pt x="2036" y="846"/>
                  </a:moveTo>
                  <a:cubicBezTo>
                    <a:pt x="2035" y="845"/>
                    <a:pt x="2034" y="844"/>
                    <a:pt x="2033" y="844"/>
                  </a:cubicBezTo>
                  <a:cubicBezTo>
                    <a:pt x="2041" y="842"/>
                    <a:pt x="2050" y="840"/>
                    <a:pt x="2057" y="838"/>
                  </a:cubicBezTo>
                  <a:cubicBezTo>
                    <a:pt x="2059" y="841"/>
                    <a:pt x="2060" y="843"/>
                    <a:pt x="2062" y="846"/>
                  </a:cubicBezTo>
                  <a:lnTo>
                    <a:pt x="2036" y="846"/>
                  </a:lnTo>
                  <a:close/>
                  <a:moveTo>
                    <a:pt x="2066" y="903"/>
                  </a:moveTo>
                  <a:cubicBezTo>
                    <a:pt x="2060" y="881"/>
                    <a:pt x="2042" y="863"/>
                    <a:pt x="2021" y="845"/>
                  </a:cubicBezTo>
                  <a:cubicBezTo>
                    <a:pt x="2024" y="845"/>
                    <a:pt x="2026" y="845"/>
                    <a:pt x="2028" y="844"/>
                  </a:cubicBezTo>
                  <a:cubicBezTo>
                    <a:pt x="2049" y="864"/>
                    <a:pt x="2064" y="882"/>
                    <a:pt x="2066" y="903"/>
                  </a:cubicBezTo>
                  <a:close/>
                  <a:moveTo>
                    <a:pt x="2040" y="868"/>
                  </a:moveTo>
                  <a:cubicBezTo>
                    <a:pt x="2042" y="870"/>
                    <a:pt x="2044" y="873"/>
                    <a:pt x="2047" y="875"/>
                  </a:cubicBezTo>
                  <a:cubicBezTo>
                    <a:pt x="2038" y="892"/>
                    <a:pt x="2038" y="892"/>
                    <a:pt x="2038" y="892"/>
                  </a:cubicBezTo>
                  <a:cubicBezTo>
                    <a:pt x="2035" y="891"/>
                    <a:pt x="2033" y="890"/>
                    <a:pt x="2030" y="888"/>
                  </a:cubicBezTo>
                  <a:lnTo>
                    <a:pt x="2040" y="868"/>
                  </a:lnTo>
                  <a:close/>
                  <a:moveTo>
                    <a:pt x="2027" y="887"/>
                  </a:moveTo>
                  <a:cubicBezTo>
                    <a:pt x="2025" y="886"/>
                    <a:pt x="2024" y="885"/>
                    <a:pt x="2022" y="884"/>
                  </a:cubicBezTo>
                  <a:cubicBezTo>
                    <a:pt x="2021" y="884"/>
                    <a:pt x="2020" y="883"/>
                    <a:pt x="2019" y="883"/>
                  </a:cubicBezTo>
                  <a:cubicBezTo>
                    <a:pt x="2030" y="858"/>
                    <a:pt x="2030" y="858"/>
                    <a:pt x="2030" y="858"/>
                  </a:cubicBezTo>
                  <a:cubicBezTo>
                    <a:pt x="2032" y="860"/>
                    <a:pt x="2035" y="862"/>
                    <a:pt x="2037" y="865"/>
                  </a:cubicBezTo>
                  <a:lnTo>
                    <a:pt x="2027" y="887"/>
                  </a:lnTo>
                  <a:close/>
                  <a:moveTo>
                    <a:pt x="2049" y="879"/>
                  </a:moveTo>
                  <a:cubicBezTo>
                    <a:pt x="2051" y="881"/>
                    <a:pt x="2053" y="884"/>
                    <a:pt x="2054" y="887"/>
                  </a:cubicBezTo>
                  <a:cubicBezTo>
                    <a:pt x="2048" y="899"/>
                    <a:pt x="2048" y="899"/>
                    <a:pt x="2048" y="899"/>
                  </a:cubicBezTo>
                  <a:cubicBezTo>
                    <a:pt x="2046" y="897"/>
                    <a:pt x="2044" y="896"/>
                    <a:pt x="2041" y="894"/>
                  </a:cubicBezTo>
                  <a:lnTo>
                    <a:pt x="2049" y="879"/>
                  </a:lnTo>
                  <a:close/>
                  <a:moveTo>
                    <a:pt x="2057" y="891"/>
                  </a:moveTo>
                  <a:cubicBezTo>
                    <a:pt x="2058" y="894"/>
                    <a:pt x="2059" y="896"/>
                    <a:pt x="2060" y="899"/>
                  </a:cubicBezTo>
                  <a:cubicBezTo>
                    <a:pt x="2056" y="906"/>
                    <a:pt x="2056" y="906"/>
                    <a:pt x="2056" y="906"/>
                  </a:cubicBezTo>
                  <a:cubicBezTo>
                    <a:pt x="2055" y="904"/>
                    <a:pt x="2053" y="903"/>
                    <a:pt x="2051" y="901"/>
                  </a:cubicBezTo>
                  <a:lnTo>
                    <a:pt x="2057" y="891"/>
                  </a:lnTo>
                  <a:close/>
                  <a:moveTo>
                    <a:pt x="2062" y="904"/>
                  </a:moveTo>
                  <a:cubicBezTo>
                    <a:pt x="2063" y="909"/>
                    <a:pt x="2063" y="913"/>
                    <a:pt x="2064" y="918"/>
                  </a:cubicBezTo>
                  <a:cubicBezTo>
                    <a:pt x="2063" y="915"/>
                    <a:pt x="2061" y="912"/>
                    <a:pt x="2059" y="909"/>
                  </a:cubicBezTo>
                  <a:lnTo>
                    <a:pt x="2062" y="904"/>
                  </a:lnTo>
                  <a:close/>
                  <a:moveTo>
                    <a:pt x="2027" y="855"/>
                  </a:moveTo>
                  <a:cubicBezTo>
                    <a:pt x="2016" y="881"/>
                    <a:pt x="2016" y="881"/>
                    <a:pt x="2016" y="881"/>
                  </a:cubicBezTo>
                  <a:cubicBezTo>
                    <a:pt x="2013" y="880"/>
                    <a:pt x="2010" y="878"/>
                    <a:pt x="2007" y="876"/>
                  </a:cubicBezTo>
                  <a:cubicBezTo>
                    <a:pt x="2018" y="848"/>
                    <a:pt x="2018" y="848"/>
                    <a:pt x="2018" y="848"/>
                  </a:cubicBezTo>
                  <a:cubicBezTo>
                    <a:pt x="2021" y="850"/>
                    <a:pt x="2024" y="853"/>
                    <a:pt x="2027" y="855"/>
                  </a:cubicBezTo>
                  <a:close/>
                  <a:moveTo>
                    <a:pt x="2003" y="875"/>
                  </a:moveTo>
                  <a:cubicBezTo>
                    <a:pt x="2000" y="873"/>
                    <a:pt x="1997" y="871"/>
                    <a:pt x="1994" y="869"/>
                  </a:cubicBezTo>
                  <a:cubicBezTo>
                    <a:pt x="2003" y="845"/>
                    <a:pt x="2003" y="845"/>
                    <a:pt x="2003" y="845"/>
                  </a:cubicBezTo>
                  <a:cubicBezTo>
                    <a:pt x="2007" y="846"/>
                    <a:pt x="2011" y="846"/>
                    <a:pt x="2015" y="846"/>
                  </a:cubicBezTo>
                  <a:lnTo>
                    <a:pt x="2003" y="875"/>
                  </a:lnTo>
                  <a:close/>
                  <a:moveTo>
                    <a:pt x="1990" y="867"/>
                  </a:moveTo>
                  <a:cubicBezTo>
                    <a:pt x="1987" y="865"/>
                    <a:pt x="1985" y="863"/>
                    <a:pt x="1982" y="861"/>
                  </a:cubicBezTo>
                  <a:cubicBezTo>
                    <a:pt x="1989" y="844"/>
                    <a:pt x="1989" y="844"/>
                    <a:pt x="1989" y="844"/>
                  </a:cubicBezTo>
                  <a:cubicBezTo>
                    <a:pt x="1993" y="844"/>
                    <a:pt x="1996" y="845"/>
                    <a:pt x="1999" y="845"/>
                  </a:cubicBezTo>
                  <a:lnTo>
                    <a:pt x="1990" y="867"/>
                  </a:lnTo>
                  <a:close/>
                  <a:moveTo>
                    <a:pt x="1979" y="858"/>
                  </a:moveTo>
                  <a:cubicBezTo>
                    <a:pt x="1976" y="856"/>
                    <a:pt x="1973" y="853"/>
                    <a:pt x="1971" y="851"/>
                  </a:cubicBezTo>
                  <a:cubicBezTo>
                    <a:pt x="1976" y="840"/>
                    <a:pt x="1976" y="840"/>
                    <a:pt x="1976" y="840"/>
                  </a:cubicBezTo>
                  <a:cubicBezTo>
                    <a:pt x="1979" y="841"/>
                    <a:pt x="1982" y="842"/>
                    <a:pt x="1985" y="843"/>
                  </a:cubicBezTo>
                  <a:lnTo>
                    <a:pt x="1979" y="858"/>
                  </a:lnTo>
                  <a:close/>
                  <a:moveTo>
                    <a:pt x="1968" y="848"/>
                  </a:moveTo>
                  <a:cubicBezTo>
                    <a:pt x="1966" y="845"/>
                    <a:pt x="1963" y="842"/>
                    <a:pt x="1961" y="839"/>
                  </a:cubicBezTo>
                  <a:cubicBezTo>
                    <a:pt x="1964" y="835"/>
                    <a:pt x="1964" y="835"/>
                    <a:pt x="1964" y="835"/>
                  </a:cubicBezTo>
                  <a:cubicBezTo>
                    <a:pt x="1967" y="836"/>
                    <a:pt x="1969" y="837"/>
                    <a:pt x="1972" y="838"/>
                  </a:cubicBezTo>
                  <a:lnTo>
                    <a:pt x="1968" y="848"/>
                  </a:lnTo>
                  <a:close/>
                  <a:moveTo>
                    <a:pt x="2119" y="794"/>
                  </a:moveTo>
                  <a:cubicBezTo>
                    <a:pt x="2134" y="813"/>
                    <a:pt x="2138" y="836"/>
                    <a:pt x="2129" y="853"/>
                  </a:cubicBezTo>
                  <a:cubicBezTo>
                    <a:pt x="2122" y="866"/>
                    <a:pt x="2111" y="868"/>
                    <a:pt x="2104" y="866"/>
                  </a:cubicBezTo>
                  <a:cubicBezTo>
                    <a:pt x="2097" y="864"/>
                    <a:pt x="2091" y="858"/>
                    <a:pt x="2093" y="849"/>
                  </a:cubicBezTo>
                  <a:cubicBezTo>
                    <a:pt x="2094" y="842"/>
                    <a:pt x="2098" y="837"/>
                    <a:pt x="2104" y="836"/>
                  </a:cubicBezTo>
                  <a:cubicBezTo>
                    <a:pt x="2109" y="836"/>
                    <a:pt x="2115" y="838"/>
                    <a:pt x="2119" y="846"/>
                  </a:cubicBezTo>
                  <a:cubicBezTo>
                    <a:pt x="2119" y="846"/>
                    <a:pt x="2120" y="847"/>
                    <a:pt x="2121" y="847"/>
                  </a:cubicBezTo>
                  <a:cubicBezTo>
                    <a:pt x="2122" y="847"/>
                    <a:pt x="2122" y="846"/>
                    <a:pt x="2123" y="845"/>
                  </a:cubicBezTo>
                  <a:cubicBezTo>
                    <a:pt x="2124" y="836"/>
                    <a:pt x="2118" y="828"/>
                    <a:pt x="2109" y="825"/>
                  </a:cubicBezTo>
                  <a:cubicBezTo>
                    <a:pt x="2098" y="822"/>
                    <a:pt x="2083" y="827"/>
                    <a:pt x="2066" y="831"/>
                  </a:cubicBezTo>
                  <a:cubicBezTo>
                    <a:pt x="2033" y="841"/>
                    <a:pt x="1992" y="853"/>
                    <a:pt x="1951" y="822"/>
                  </a:cubicBezTo>
                  <a:cubicBezTo>
                    <a:pt x="1951" y="822"/>
                    <a:pt x="1951" y="822"/>
                    <a:pt x="1951" y="822"/>
                  </a:cubicBezTo>
                  <a:cubicBezTo>
                    <a:pt x="1952" y="821"/>
                    <a:pt x="1952" y="819"/>
                    <a:pt x="1953" y="817"/>
                  </a:cubicBezTo>
                  <a:cubicBezTo>
                    <a:pt x="1994" y="844"/>
                    <a:pt x="2033" y="834"/>
                    <a:pt x="2064" y="825"/>
                  </a:cubicBezTo>
                  <a:cubicBezTo>
                    <a:pt x="2091" y="818"/>
                    <a:pt x="2112" y="812"/>
                    <a:pt x="2125" y="834"/>
                  </a:cubicBezTo>
                  <a:cubicBezTo>
                    <a:pt x="2125" y="835"/>
                    <a:pt x="2126" y="835"/>
                    <a:pt x="2127" y="835"/>
                  </a:cubicBezTo>
                  <a:cubicBezTo>
                    <a:pt x="2128" y="834"/>
                    <a:pt x="2129" y="834"/>
                    <a:pt x="2128" y="833"/>
                  </a:cubicBezTo>
                  <a:cubicBezTo>
                    <a:pt x="2126" y="809"/>
                    <a:pt x="2113" y="788"/>
                    <a:pt x="2090" y="774"/>
                  </a:cubicBezTo>
                  <a:cubicBezTo>
                    <a:pt x="2055" y="751"/>
                    <a:pt x="2001" y="745"/>
                    <a:pt x="1961" y="759"/>
                  </a:cubicBezTo>
                  <a:cubicBezTo>
                    <a:pt x="1961" y="758"/>
                    <a:pt x="1961" y="757"/>
                    <a:pt x="1961" y="756"/>
                  </a:cubicBezTo>
                  <a:cubicBezTo>
                    <a:pt x="2018" y="731"/>
                    <a:pt x="2089" y="755"/>
                    <a:pt x="2119" y="794"/>
                  </a:cubicBezTo>
                  <a:close/>
                  <a:moveTo>
                    <a:pt x="2031" y="593"/>
                  </a:moveTo>
                  <a:cubicBezTo>
                    <a:pt x="2068" y="608"/>
                    <a:pt x="2097" y="646"/>
                    <a:pt x="2107" y="669"/>
                  </a:cubicBezTo>
                  <a:cubicBezTo>
                    <a:pt x="2107" y="669"/>
                    <a:pt x="2107" y="669"/>
                    <a:pt x="2107" y="669"/>
                  </a:cubicBezTo>
                  <a:cubicBezTo>
                    <a:pt x="2107" y="669"/>
                    <a:pt x="2107" y="669"/>
                    <a:pt x="2107" y="669"/>
                  </a:cubicBezTo>
                  <a:cubicBezTo>
                    <a:pt x="2116" y="691"/>
                    <a:pt x="2122" y="739"/>
                    <a:pt x="2107" y="776"/>
                  </a:cubicBezTo>
                  <a:cubicBezTo>
                    <a:pt x="2104" y="773"/>
                    <a:pt x="2101" y="771"/>
                    <a:pt x="2097" y="768"/>
                  </a:cubicBezTo>
                  <a:cubicBezTo>
                    <a:pt x="2106" y="746"/>
                    <a:pt x="2108" y="702"/>
                    <a:pt x="2096" y="673"/>
                  </a:cubicBezTo>
                  <a:cubicBezTo>
                    <a:pt x="2084" y="644"/>
                    <a:pt x="2052" y="614"/>
                    <a:pt x="2030" y="605"/>
                  </a:cubicBezTo>
                  <a:cubicBezTo>
                    <a:pt x="2030" y="601"/>
                    <a:pt x="2031" y="597"/>
                    <a:pt x="2031" y="593"/>
                  </a:cubicBezTo>
                  <a:close/>
                  <a:moveTo>
                    <a:pt x="2057" y="628"/>
                  </a:moveTo>
                  <a:cubicBezTo>
                    <a:pt x="2057" y="628"/>
                    <a:pt x="2057" y="628"/>
                    <a:pt x="2057" y="628"/>
                  </a:cubicBezTo>
                  <a:cubicBezTo>
                    <a:pt x="2034" y="665"/>
                    <a:pt x="1993" y="699"/>
                    <a:pt x="1947" y="718"/>
                  </a:cubicBezTo>
                  <a:cubicBezTo>
                    <a:pt x="1946" y="716"/>
                    <a:pt x="1945" y="715"/>
                    <a:pt x="1944" y="713"/>
                  </a:cubicBezTo>
                  <a:cubicBezTo>
                    <a:pt x="1990" y="695"/>
                    <a:pt x="2020" y="651"/>
                    <a:pt x="2029" y="609"/>
                  </a:cubicBezTo>
                  <a:cubicBezTo>
                    <a:pt x="2037" y="612"/>
                    <a:pt x="2047" y="619"/>
                    <a:pt x="2057" y="628"/>
                  </a:cubicBezTo>
                  <a:close/>
                  <a:moveTo>
                    <a:pt x="1997" y="556"/>
                  </a:moveTo>
                  <a:cubicBezTo>
                    <a:pt x="2002" y="548"/>
                    <a:pt x="2001" y="538"/>
                    <a:pt x="1993" y="533"/>
                  </a:cubicBezTo>
                  <a:cubicBezTo>
                    <a:pt x="1993" y="532"/>
                    <a:pt x="1992" y="532"/>
                    <a:pt x="1991" y="533"/>
                  </a:cubicBezTo>
                  <a:cubicBezTo>
                    <a:pt x="1990" y="533"/>
                    <a:pt x="1990" y="534"/>
                    <a:pt x="1990" y="535"/>
                  </a:cubicBezTo>
                  <a:cubicBezTo>
                    <a:pt x="1993" y="543"/>
                    <a:pt x="1990" y="549"/>
                    <a:pt x="1987" y="552"/>
                  </a:cubicBezTo>
                  <a:cubicBezTo>
                    <a:pt x="1982" y="555"/>
                    <a:pt x="1975" y="555"/>
                    <a:pt x="1970" y="551"/>
                  </a:cubicBezTo>
                  <a:cubicBezTo>
                    <a:pt x="1962" y="546"/>
                    <a:pt x="1962" y="537"/>
                    <a:pt x="1965" y="531"/>
                  </a:cubicBezTo>
                  <a:cubicBezTo>
                    <a:pt x="1969" y="524"/>
                    <a:pt x="1978" y="518"/>
                    <a:pt x="1992" y="522"/>
                  </a:cubicBezTo>
                  <a:cubicBezTo>
                    <a:pt x="2010" y="528"/>
                    <a:pt x="2024" y="548"/>
                    <a:pt x="2027" y="571"/>
                  </a:cubicBezTo>
                  <a:cubicBezTo>
                    <a:pt x="2033" y="620"/>
                    <a:pt x="2000" y="687"/>
                    <a:pt x="1942" y="710"/>
                  </a:cubicBezTo>
                  <a:cubicBezTo>
                    <a:pt x="1941" y="709"/>
                    <a:pt x="1940" y="709"/>
                    <a:pt x="1940" y="708"/>
                  </a:cubicBezTo>
                  <a:cubicBezTo>
                    <a:pt x="1978" y="689"/>
                    <a:pt x="2011" y="647"/>
                    <a:pt x="2021" y="606"/>
                  </a:cubicBezTo>
                  <a:cubicBezTo>
                    <a:pt x="2026" y="579"/>
                    <a:pt x="2022" y="556"/>
                    <a:pt x="2006" y="537"/>
                  </a:cubicBezTo>
                  <a:cubicBezTo>
                    <a:pt x="2006" y="537"/>
                    <a:pt x="2005" y="536"/>
                    <a:pt x="2004" y="537"/>
                  </a:cubicBezTo>
                  <a:cubicBezTo>
                    <a:pt x="2003" y="537"/>
                    <a:pt x="2003" y="538"/>
                    <a:pt x="2003" y="539"/>
                  </a:cubicBezTo>
                  <a:cubicBezTo>
                    <a:pt x="2009" y="563"/>
                    <a:pt x="1990" y="574"/>
                    <a:pt x="1966" y="588"/>
                  </a:cubicBezTo>
                  <a:cubicBezTo>
                    <a:pt x="1938" y="604"/>
                    <a:pt x="1903" y="624"/>
                    <a:pt x="1893" y="672"/>
                  </a:cubicBezTo>
                  <a:cubicBezTo>
                    <a:pt x="1891" y="671"/>
                    <a:pt x="1890" y="671"/>
                    <a:pt x="1888" y="670"/>
                  </a:cubicBezTo>
                  <a:cubicBezTo>
                    <a:pt x="1888" y="670"/>
                    <a:pt x="1888" y="670"/>
                    <a:pt x="1888" y="670"/>
                  </a:cubicBezTo>
                  <a:cubicBezTo>
                    <a:pt x="1896" y="619"/>
                    <a:pt x="1933" y="599"/>
                    <a:pt x="1963" y="582"/>
                  </a:cubicBezTo>
                  <a:cubicBezTo>
                    <a:pt x="1978" y="574"/>
                    <a:pt x="1992" y="566"/>
                    <a:pt x="1997" y="556"/>
                  </a:cubicBezTo>
                  <a:close/>
                  <a:moveTo>
                    <a:pt x="1925" y="521"/>
                  </a:moveTo>
                  <a:cubicBezTo>
                    <a:pt x="1941" y="535"/>
                    <a:pt x="1953" y="555"/>
                    <a:pt x="1960" y="579"/>
                  </a:cubicBezTo>
                  <a:cubicBezTo>
                    <a:pt x="1959" y="580"/>
                    <a:pt x="1957" y="581"/>
                    <a:pt x="1956" y="582"/>
                  </a:cubicBezTo>
                  <a:cubicBezTo>
                    <a:pt x="1945" y="541"/>
                    <a:pt x="1920" y="515"/>
                    <a:pt x="1887" y="510"/>
                  </a:cubicBezTo>
                  <a:cubicBezTo>
                    <a:pt x="1886" y="510"/>
                    <a:pt x="1886" y="510"/>
                    <a:pt x="1885" y="511"/>
                  </a:cubicBezTo>
                  <a:cubicBezTo>
                    <a:pt x="1885" y="512"/>
                    <a:pt x="1885" y="513"/>
                    <a:pt x="1886" y="513"/>
                  </a:cubicBezTo>
                  <a:cubicBezTo>
                    <a:pt x="1907" y="527"/>
                    <a:pt x="1900" y="548"/>
                    <a:pt x="1891" y="575"/>
                  </a:cubicBezTo>
                  <a:cubicBezTo>
                    <a:pt x="1882" y="601"/>
                    <a:pt x="1871" y="632"/>
                    <a:pt x="1884" y="668"/>
                  </a:cubicBezTo>
                  <a:cubicBezTo>
                    <a:pt x="1881" y="667"/>
                    <a:pt x="1878" y="666"/>
                    <a:pt x="1876" y="665"/>
                  </a:cubicBezTo>
                  <a:cubicBezTo>
                    <a:pt x="1864" y="630"/>
                    <a:pt x="1875" y="598"/>
                    <a:pt x="1885" y="572"/>
                  </a:cubicBezTo>
                  <a:cubicBezTo>
                    <a:pt x="1891" y="555"/>
                    <a:pt x="1896" y="541"/>
                    <a:pt x="1893" y="530"/>
                  </a:cubicBezTo>
                  <a:cubicBezTo>
                    <a:pt x="1891" y="520"/>
                    <a:pt x="1884" y="514"/>
                    <a:pt x="1875" y="515"/>
                  </a:cubicBezTo>
                  <a:cubicBezTo>
                    <a:pt x="1874" y="515"/>
                    <a:pt x="1873" y="516"/>
                    <a:pt x="1873" y="516"/>
                  </a:cubicBezTo>
                  <a:cubicBezTo>
                    <a:pt x="1873" y="517"/>
                    <a:pt x="1873" y="518"/>
                    <a:pt x="1874" y="518"/>
                  </a:cubicBezTo>
                  <a:cubicBezTo>
                    <a:pt x="1881" y="522"/>
                    <a:pt x="1883" y="529"/>
                    <a:pt x="1882" y="534"/>
                  </a:cubicBezTo>
                  <a:cubicBezTo>
                    <a:pt x="1881" y="539"/>
                    <a:pt x="1876" y="544"/>
                    <a:pt x="1869" y="544"/>
                  </a:cubicBezTo>
                  <a:cubicBezTo>
                    <a:pt x="1860" y="545"/>
                    <a:pt x="1854" y="539"/>
                    <a:pt x="1853" y="532"/>
                  </a:cubicBezTo>
                  <a:cubicBezTo>
                    <a:pt x="1851" y="525"/>
                    <a:pt x="1853" y="514"/>
                    <a:pt x="1867" y="508"/>
                  </a:cubicBezTo>
                  <a:cubicBezTo>
                    <a:pt x="1884" y="500"/>
                    <a:pt x="1908" y="505"/>
                    <a:pt x="1925" y="521"/>
                  </a:cubicBezTo>
                  <a:close/>
                  <a:moveTo>
                    <a:pt x="1685" y="309"/>
                  </a:moveTo>
                  <a:cubicBezTo>
                    <a:pt x="1686" y="309"/>
                    <a:pt x="1686" y="309"/>
                    <a:pt x="1687" y="308"/>
                  </a:cubicBezTo>
                  <a:cubicBezTo>
                    <a:pt x="1687" y="308"/>
                    <a:pt x="1688" y="308"/>
                    <a:pt x="1688" y="307"/>
                  </a:cubicBezTo>
                  <a:cubicBezTo>
                    <a:pt x="1691" y="293"/>
                    <a:pt x="1699" y="283"/>
                    <a:pt x="1711" y="280"/>
                  </a:cubicBezTo>
                  <a:cubicBezTo>
                    <a:pt x="1722" y="277"/>
                    <a:pt x="1735" y="281"/>
                    <a:pt x="1744" y="291"/>
                  </a:cubicBezTo>
                  <a:cubicBezTo>
                    <a:pt x="1745" y="291"/>
                    <a:pt x="1745" y="291"/>
                    <a:pt x="1746" y="291"/>
                  </a:cubicBezTo>
                  <a:cubicBezTo>
                    <a:pt x="1746" y="291"/>
                    <a:pt x="1747" y="291"/>
                    <a:pt x="1747" y="290"/>
                  </a:cubicBezTo>
                  <a:cubicBezTo>
                    <a:pt x="1754" y="280"/>
                    <a:pt x="1765" y="275"/>
                    <a:pt x="1776" y="276"/>
                  </a:cubicBezTo>
                  <a:cubicBezTo>
                    <a:pt x="1788" y="278"/>
                    <a:pt x="1799" y="287"/>
                    <a:pt x="1803" y="299"/>
                  </a:cubicBezTo>
                  <a:cubicBezTo>
                    <a:pt x="1803" y="300"/>
                    <a:pt x="1803" y="300"/>
                    <a:pt x="1804" y="301"/>
                  </a:cubicBezTo>
                  <a:cubicBezTo>
                    <a:pt x="1805" y="301"/>
                    <a:pt x="1805" y="301"/>
                    <a:pt x="1806" y="300"/>
                  </a:cubicBezTo>
                  <a:cubicBezTo>
                    <a:pt x="1814" y="296"/>
                    <a:pt x="1827" y="297"/>
                    <a:pt x="1837" y="304"/>
                  </a:cubicBezTo>
                  <a:cubicBezTo>
                    <a:pt x="1846" y="310"/>
                    <a:pt x="1850" y="319"/>
                    <a:pt x="1849" y="329"/>
                  </a:cubicBezTo>
                  <a:cubicBezTo>
                    <a:pt x="1849" y="330"/>
                    <a:pt x="1849" y="331"/>
                    <a:pt x="1851" y="331"/>
                  </a:cubicBezTo>
                  <a:cubicBezTo>
                    <a:pt x="1851" y="331"/>
                    <a:pt x="1851" y="331"/>
                    <a:pt x="1851" y="331"/>
                  </a:cubicBezTo>
                  <a:cubicBezTo>
                    <a:pt x="1851" y="331"/>
                    <a:pt x="1851" y="331"/>
                    <a:pt x="1851" y="331"/>
                  </a:cubicBezTo>
                  <a:cubicBezTo>
                    <a:pt x="1860" y="329"/>
                    <a:pt x="1870" y="334"/>
                    <a:pt x="1876" y="343"/>
                  </a:cubicBezTo>
                  <a:cubicBezTo>
                    <a:pt x="1883" y="353"/>
                    <a:pt x="1884" y="365"/>
                    <a:pt x="1879" y="374"/>
                  </a:cubicBezTo>
                  <a:cubicBezTo>
                    <a:pt x="1879" y="375"/>
                    <a:pt x="1879" y="375"/>
                    <a:pt x="1879" y="376"/>
                  </a:cubicBezTo>
                  <a:cubicBezTo>
                    <a:pt x="1879" y="376"/>
                    <a:pt x="1880" y="377"/>
                    <a:pt x="1880" y="377"/>
                  </a:cubicBezTo>
                  <a:cubicBezTo>
                    <a:pt x="1892" y="381"/>
                    <a:pt x="1902" y="391"/>
                    <a:pt x="1903" y="404"/>
                  </a:cubicBezTo>
                  <a:cubicBezTo>
                    <a:pt x="1905" y="415"/>
                    <a:pt x="1900" y="426"/>
                    <a:pt x="1889" y="432"/>
                  </a:cubicBezTo>
                  <a:cubicBezTo>
                    <a:pt x="1889" y="433"/>
                    <a:pt x="1888" y="433"/>
                    <a:pt x="1888" y="434"/>
                  </a:cubicBezTo>
                  <a:cubicBezTo>
                    <a:pt x="1888" y="435"/>
                    <a:pt x="1888" y="435"/>
                    <a:pt x="1889" y="436"/>
                  </a:cubicBezTo>
                  <a:cubicBezTo>
                    <a:pt x="1899" y="445"/>
                    <a:pt x="1903" y="458"/>
                    <a:pt x="1899" y="469"/>
                  </a:cubicBezTo>
                  <a:cubicBezTo>
                    <a:pt x="1896" y="480"/>
                    <a:pt x="1886" y="489"/>
                    <a:pt x="1873" y="492"/>
                  </a:cubicBezTo>
                  <a:cubicBezTo>
                    <a:pt x="1872" y="492"/>
                    <a:pt x="1872" y="492"/>
                    <a:pt x="1871" y="493"/>
                  </a:cubicBezTo>
                  <a:cubicBezTo>
                    <a:pt x="1871" y="493"/>
                    <a:pt x="1871" y="494"/>
                    <a:pt x="1871" y="494"/>
                  </a:cubicBezTo>
                  <a:cubicBezTo>
                    <a:pt x="1872" y="497"/>
                    <a:pt x="1872" y="500"/>
                    <a:pt x="1872" y="502"/>
                  </a:cubicBezTo>
                  <a:cubicBezTo>
                    <a:pt x="1870" y="503"/>
                    <a:pt x="1867" y="504"/>
                    <a:pt x="1865" y="505"/>
                  </a:cubicBezTo>
                  <a:cubicBezTo>
                    <a:pt x="1849" y="512"/>
                    <a:pt x="1847" y="524"/>
                    <a:pt x="1849" y="533"/>
                  </a:cubicBezTo>
                  <a:cubicBezTo>
                    <a:pt x="1849" y="535"/>
                    <a:pt x="1850" y="536"/>
                    <a:pt x="1850" y="537"/>
                  </a:cubicBezTo>
                  <a:cubicBezTo>
                    <a:pt x="1830" y="549"/>
                    <a:pt x="1806" y="545"/>
                    <a:pt x="1786" y="526"/>
                  </a:cubicBezTo>
                  <a:cubicBezTo>
                    <a:pt x="1788" y="523"/>
                    <a:pt x="1790" y="520"/>
                    <a:pt x="1791" y="517"/>
                  </a:cubicBezTo>
                  <a:cubicBezTo>
                    <a:pt x="1810" y="529"/>
                    <a:pt x="1829" y="530"/>
                    <a:pt x="1843" y="519"/>
                  </a:cubicBezTo>
                  <a:cubicBezTo>
                    <a:pt x="1854" y="511"/>
                    <a:pt x="1859" y="497"/>
                    <a:pt x="1856" y="485"/>
                  </a:cubicBezTo>
                  <a:cubicBezTo>
                    <a:pt x="1868" y="482"/>
                    <a:pt x="1877" y="473"/>
                    <a:pt x="1880" y="463"/>
                  </a:cubicBezTo>
                  <a:cubicBezTo>
                    <a:pt x="1883" y="453"/>
                    <a:pt x="1879" y="442"/>
                    <a:pt x="1870" y="434"/>
                  </a:cubicBezTo>
                  <a:cubicBezTo>
                    <a:pt x="1879" y="428"/>
                    <a:pt x="1883" y="418"/>
                    <a:pt x="1882" y="408"/>
                  </a:cubicBezTo>
                  <a:cubicBezTo>
                    <a:pt x="1880" y="396"/>
                    <a:pt x="1872" y="387"/>
                    <a:pt x="1861" y="384"/>
                  </a:cubicBezTo>
                  <a:cubicBezTo>
                    <a:pt x="1865" y="375"/>
                    <a:pt x="1866" y="366"/>
                    <a:pt x="1861" y="357"/>
                  </a:cubicBezTo>
                  <a:cubicBezTo>
                    <a:pt x="1856" y="349"/>
                    <a:pt x="1847" y="343"/>
                    <a:pt x="1836" y="343"/>
                  </a:cubicBezTo>
                  <a:cubicBezTo>
                    <a:pt x="1836" y="333"/>
                    <a:pt x="1831" y="323"/>
                    <a:pt x="1822" y="319"/>
                  </a:cubicBezTo>
                  <a:cubicBezTo>
                    <a:pt x="1814" y="314"/>
                    <a:pt x="1804" y="314"/>
                    <a:pt x="1796" y="319"/>
                  </a:cubicBezTo>
                  <a:cubicBezTo>
                    <a:pt x="1793" y="308"/>
                    <a:pt x="1783" y="300"/>
                    <a:pt x="1772" y="298"/>
                  </a:cubicBezTo>
                  <a:cubicBezTo>
                    <a:pt x="1761" y="297"/>
                    <a:pt x="1752" y="301"/>
                    <a:pt x="1746" y="309"/>
                  </a:cubicBezTo>
                  <a:cubicBezTo>
                    <a:pt x="1738" y="301"/>
                    <a:pt x="1727" y="297"/>
                    <a:pt x="1717" y="300"/>
                  </a:cubicBezTo>
                  <a:cubicBezTo>
                    <a:pt x="1706" y="303"/>
                    <a:pt x="1698" y="312"/>
                    <a:pt x="1695" y="324"/>
                  </a:cubicBezTo>
                  <a:cubicBezTo>
                    <a:pt x="1683" y="320"/>
                    <a:pt x="1669" y="326"/>
                    <a:pt x="1661" y="337"/>
                  </a:cubicBezTo>
                  <a:cubicBezTo>
                    <a:pt x="1650" y="351"/>
                    <a:pt x="1651" y="370"/>
                    <a:pt x="1663" y="388"/>
                  </a:cubicBezTo>
                  <a:cubicBezTo>
                    <a:pt x="1660" y="390"/>
                    <a:pt x="1656" y="392"/>
                    <a:pt x="1653" y="394"/>
                  </a:cubicBezTo>
                  <a:cubicBezTo>
                    <a:pt x="1635" y="373"/>
                    <a:pt x="1631" y="349"/>
                    <a:pt x="1643" y="330"/>
                  </a:cubicBezTo>
                  <a:cubicBezTo>
                    <a:pt x="1644" y="330"/>
                    <a:pt x="1645" y="331"/>
                    <a:pt x="1646" y="331"/>
                  </a:cubicBezTo>
                  <a:cubicBezTo>
                    <a:pt x="1655" y="333"/>
                    <a:pt x="1668" y="330"/>
                    <a:pt x="1675" y="315"/>
                  </a:cubicBezTo>
                  <a:cubicBezTo>
                    <a:pt x="1676" y="312"/>
                    <a:pt x="1677" y="310"/>
                    <a:pt x="1678" y="308"/>
                  </a:cubicBezTo>
                  <a:cubicBezTo>
                    <a:pt x="1680" y="308"/>
                    <a:pt x="1683" y="308"/>
                    <a:pt x="1685" y="309"/>
                  </a:cubicBezTo>
                  <a:close/>
                  <a:moveTo>
                    <a:pt x="1659" y="254"/>
                  </a:moveTo>
                  <a:cubicBezTo>
                    <a:pt x="1674" y="272"/>
                    <a:pt x="1680" y="296"/>
                    <a:pt x="1672" y="313"/>
                  </a:cubicBezTo>
                  <a:cubicBezTo>
                    <a:pt x="1666" y="327"/>
                    <a:pt x="1655" y="329"/>
                    <a:pt x="1647" y="327"/>
                  </a:cubicBezTo>
                  <a:cubicBezTo>
                    <a:pt x="1641" y="325"/>
                    <a:pt x="1635" y="320"/>
                    <a:pt x="1635" y="311"/>
                  </a:cubicBezTo>
                  <a:cubicBezTo>
                    <a:pt x="1636" y="304"/>
                    <a:pt x="1640" y="299"/>
                    <a:pt x="1646" y="298"/>
                  </a:cubicBezTo>
                  <a:cubicBezTo>
                    <a:pt x="1651" y="297"/>
                    <a:pt x="1657" y="298"/>
                    <a:pt x="1661" y="306"/>
                  </a:cubicBezTo>
                  <a:cubicBezTo>
                    <a:pt x="1662" y="307"/>
                    <a:pt x="1663" y="307"/>
                    <a:pt x="1663" y="307"/>
                  </a:cubicBezTo>
                  <a:cubicBezTo>
                    <a:pt x="1664" y="307"/>
                    <a:pt x="1665" y="306"/>
                    <a:pt x="1665" y="305"/>
                  </a:cubicBezTo>
                  <a:cubicBezTo>
                    <a:pt x="1666" y="296"/>
                    <a:pt x="1660" y="288"/>
                    <a:pt x="1650" y="286"/>
                  </a:cubicBezTo>
                  <a:cubicBezTo>
                    <a:pt x="1639" y="284"/>
                    <a:pt x="1624" y="289"/>
                    <a:pt x="1608" y="295"/>
                  </a:cubicBezTo>
                  <a:cubicBezTo>
                    <a:pt x="1582" y="304"/>
                    <a:pt x="1549" y="316"/>
                    <a:pt x="1515" y="304"/>
                  </a:cubicBezTo>
                  <a:cubicBezTo>
                    <a:pt x="1514" y="301"/>
                    <a:pt x="1513" y="299"/>
                    <a:pt x="1512" y="296"/>
                  </a:cubicBezTo>
                  <a:cubicBezTo>
                    <a:pt x="1547" y="308"/>
                    <a:pt x="1579" y="298"/>
                    <a:pt x="1605" y="289"/>
                  </a:cubicBezTo>
                  <a:cubicBezTo>
                    <a:pt x="1631" y="280"/>
                    <a:pt x="1652" y="273"/>
                    <a:pt x="1667" y="294"/>
                  </a:cubicBezTo>
                  <a:cubicBezTo>
                    <a:pt x="1667" y="295"/>
                    <a:pt x="1668" y="295"/>
                    <a:pt x="1669" y="295"/>
                  </a:cubicBezTo>
                  <a:cubicBezTo>
                    <a:pt x="1670" y="294"/>
                    <a:pt x="1670" y="293"/>
                    <a:pt x="1670" y="292"/>
                  </a:cubicBezTo>
                  <a:cubicBezTo>
                    <a:pt x="1665" y="260"/>
                    <a:pt x="1639" y="235"/>
                    <a:pt x="1598" y="224"/>
                  </a:cubicBezTo>
                  <a:cubicBezTo>
                    <a:pt x="1599" y="223"/>
                    <a:pt x="1600" y="221"/>
                    <a:pt x="1601" y="219"/>
                  </a:cubicBezTo>
                  <a:cubicBezTo>
                    <a:pt x="1624" y="227"/>
                    <a:pt x="1645" y="239"/>
                    <a:pt x="1659" y="254"/>
                  </a:cubicBezTo>
                  <a:close/>
                  <a:moveTo>
                    <a:pt x="1518" y="294"/>
                  </a:moveTo>
                  <a:cubicBezTo>
                    <a:pt x="1520" y="294"/>
                    <a:pt x="1522" y="293"/>
                    <a:pt x="1524" y="293"/>
                  </a:cubicBezTo>
                  <a:cubicBezTo>
                    <a:pt x="1525" y="296"/>
                    <a:pt x="1525" y="296"/>
                    <a:pt x="1525" y="296"/>
                  </a:cubicBezTo>
                  <a:cubicBezTo>
                    <a:pt x="1522" y="295"/>
                    <a:pt x="1520" y="295"/>
                    <a:pt x="1518" y="294"/>
                  </a:cubicBezTo>
                  <a:close/>
                  <a:moveTo>
                    <a:pt x="1527" y="291"/>
                  </a:moveTo>
                  <a:cubicBezTo>
                    <a:pt x="1530" y="290"/>
                    <a:pt x="1533" y="289"/>
                    <a:pt x="1536" y="288"/>
                  </a:cubicBezTo>
                  <a:cubicBezTo>
                    <a:pt x="1539" y="298"/>
                    <a:pt x="1539" y="298"/>
                    <a:pt x="1539" y="298"/>
                  </a:cubicBezTo>
                  <a:cubicBezTo>
                    <a:pt x="1536" y="298"/>
                    <a:pt x="1533" y="297"/>
                    <a:pt x="1529" y="297"/>
                  </a:cubicBezTo>
                  <a:lnTo>
                    <a:pt x="1527" y="291"/>
                  </a:lnTo>
                  <a:close/>
                  <a:moveTo>
                    <a:pt x="1651" y="266"/>
                  </a:moveTo>
                  <a:cubicBezTo>
                    <a:pt x="1656" y="266"/>
                    <a:pt x="1656" y="266"/>
                    <a:pt x="1656" y="266"/>
                  </a:cubicBezTo>
                  <a:cubicBezTo>
                    <a:pt x="1658" y="270"/>
                    <a:pt x="1660" y="273"/>
                    <a:pt x="1662" y="277"/>
                  </a:cubicBezTo>
                  <a:cubicBezTo>
                    <a:pt x="1659" y="273"/>
                    <a:pt x="1655" y="269"/>
                    <a:pt x="1651" y="266"/>
                  </a:cubicBezTo>
                  <a:close/>
                  <a:moveTo>
                    <a:pt x="1657" y="280"/>
                  </a:moveTo>
                  <a:cubicBezTo>
                    <a:pt x="1654" y="278"/>
                    <a:pt x="1651" y="277"/>
                    <a:pt x="1647" y="277"/>
                  </a:cubicBezTo>
                  <a:cubicBezTo>
                    <a:pt x="1646" y="271"/>
                    <a:pt x="1646" y="271"/>
                    <a:pt x="1646" y="271"/>
                  </a:cubicBezTo>
                  <a:cubicBezTo>
                    <a:pt x="1650" y="274"/>
                    <a:pt x="1654" y="277"/>
                    <a:pt x="1657" y="280"/>
                  </a:cubicBezTo>
                  <a:close/>
                  <a:moveTo>
                    <a:pt x="1646" y="262"/>
                  </a:moveTo>
                  <a:cubicBezTo>
                    <a:pt x="1644" y="260"/>
                    <a:pt x="1641" y="259"/>
                    <a:pt x="1638" y="257"/>
                  </a:cubicBezTo>
                  <a:cubicBezTo>
                    <a:pt x="1647" y="255"/>
                    <a:pt x="1647" y="255"/>
                    <a:pt x="1647" y="255"/>
                  </a:cubicBezTo>
                  <a:cubicBezTo>
                    <a:pt x="1649" y="257"/>
                    <a:pt x="1651" y="260"/>
                    <a:pt x="1653" y="262"/>
                  </a:cubicBezTo>
                  <a:lnTo>
                    <a:pt x="1646" y="262"/>
                  </a:lnTo>
                  <a:close/>
                  <a:moveTo>
                    <a:pt x="1632" y="255"/>
                  </a:moveTo>
                  <a:cubicBezTo>
                    <a:pt x="1629" y="254"/>
                    <a:pt x="1626" y="253"/>
                    <a:pt x="1623" y="252"/>
                  </a:cubicBezTo>
                  <a:cubicBezTo>
                    <a:pt x="1636" y="245"/>
                    <a:pt x="1636" y="245"/>
                    <a:pt x="1636" y="245"/>
                  </a:cubicBezTo>
                  <a:cubicBezTo>
                    <a:pt x="1639" y="247"/>
                    <a:pt x="1641" y="250"/>
                    <a:pt x="1644" y="252"/>
                  </a:cubicBezTo>
                  <a:lnTo>
                    <a:pt x="1632" y="255"/>
                  </a:lnTo>
                  <a:close/>
                  <a:moveTo>
                    <a:pt x="1616" y="251"/>
                  </a:moveTo>
                  <a:cubicBezTo>
                    <a:pt x="1614" y="250"/>
                    <a:pt x="1611" y="250"/>
                    <a:pt x="1608" y="250"/>
                  </a:cubicBezTo>
                  <a:cubicBezTo>
                    <a:pt x="1623" y="238"/>
                    <a:pt x="1623" y="238"/>
                    <a:pt x="1623" y="238"/>
                  </a:cubicBezTo>
                  <a:cubicBezTo>
                    <a:pt x="1626" y="239"/>
                    <a:pt x="1629" y="241"/>
                    <a:pt x="1632" y="243"/>
                  </a:cubicBezTo>
                  <a:lnTo>
                    <a:pt x="1616" y="251"/>
                  </a:lnTo>
                  <a:close/>
                  <a:moveTo>
                    <a:pt x="1602" y="249"/>
                  </a:moveTo>
                  <a:cubicBezTo>
                    <a:pt x="1598" y="249"/>
                    <a:pt x="1595" y="249"/>
                    <a:pt x="1592" y="249"/>
                  </a:cubicBezTo>
                  <a:cubicBezTo>
                    <a:pt x="1608" y="231"/>
                    <a:pt x="1608" y="231"/>
                    <a:pt x="1608" y="231"/>
                  </a:cubicBezTo>
                  <a:cubicBezTo>
                    <a:pt x="1612" y="233"/>
                    <a:pt x="1616" y="234"/>
                    <a:pt x="1619" y="236"/>
                  </a:cubicBezTo>
                  <a:lnTo>
                    <a:pt x="1602" y="249"/>
                  </a:lnTo>
                  <a:close/>
                  <a:moveTo>
                    <a:pt x="1586" y="249"/>
                  </a:moveTo>
                  <a:cubicBezTo>
                    <a:pt x="1585" y="249"/>
                    <a:pt x="1584" y="249"/>
                    <a:pt x="1583" y="249"/>
                  </a:cubicBezTo>
                  <a:cubicBezTo>
                    <a:pt x="1588" y="242"/>
                    <a:pt x="1592" y="235"/>
                    <a:pt x="1596" y="228"/>
                  </a:cubicBezTo>
                  <a:cubicBezTo>
                    <a:pt x="1599" y="228"/>
                    <a:pt x="1602" y="229"/>
                    <a:pt x="1604" y="230"/>
                  </a:cubicBezTo>
                  <a:lnTo>
                    <a:pt x="1586" y="249"/>
                  </a:lnTo>
                  <a:close/>
                  <a:moveTo>
                    <a:pt x="1648" y="268"/>
                  </a:moveTo>
                  <a:cubicBezTo>
                    <a:pt x="1628" y="256"/>
                    <a:pt x="1602" y="256"/>
                    <a:pt x="1576" y="258"/>
                  </a:cubicBezTo>
                  <a:cubicBezTo>
                    <a:pt x="1577" y="257"/>
                    <a:pt x="1578" y="255"/>
                    <a:pt x="1580" y="253"/>
                  </a:cubicBezTo>
                  <a:cubicBezTo>
                    <a:pt x="1608" y="252"/>
                    <a:pt x="1631" y="254"/>
                    <a:pt x="1648" y="268"/>
                  </a:cubicBezTo>
                  <a:close/>
                  <a:moveTo>
                    <a:pt x="1643" y="276"/>
                  </a:moveTo>
                  <a:cubicBezTo>
                    <a:pt x="1641" y="276"/>
                    <a:pt x="1639" y="276"/>
                    <a:pt x="1636" y="277"/>
                  </a:cubicBezTo>
                  <a:cubicBezTo>
                    <a:pt x="1633" y="266"/>
                    <a:pt x="1633" y="266"/>
                    <a:pt x="1633" y="266"/>
                  </a:cubicBezTo>
                  <a:cubicBezTo>
                    <a:pt x="1636" y="267"/>
                    <a:pt x="1639" y="268"/>
                    <a:pt x="1642" y="269"/>
                  </a:cubicBezTo>
                  <a:lnTo>
                    <a:pt x="1643" y="276"/>
                  </a:lnTo>
                  <a:close/>
                  <a:moveTo>
                    <a:pt x="1605" y="261"/>
                  </a:moveTo>
                  <a:cubicBezTo>
                    <a:pt x="1608" y="261"/>
                    <a:pt x="1611" y="261"/>
                    <a:pt x="1615" y="262"/>
                  </a:cubicBezTo>
                  <a:cubicBezTo>
                    <a:pt x="1621" y="280"/>
                    <a:pt x="1621" y="280"/>
                    <a:pt x="1621" y="280"/>
                  </a:cubicBezTo>
                  <a:cubicBezTo>
                    <a:pt x="1618" y="281"/>
                    <a:pt x="1615" y="282"/>
                    <a:pt x="1612" y="283"/>
                  </a:cubicBezTo>
                  <a:lnTo>
                    <a:pt x="1605" y="261"/>
                  </a:lnTo>
                  <a:close/>
                  <a:moveTo>
                    <a:pt x="1609" y="284"/>
                  </a:moveTo>
                  <a:cubicBezTo>
                    <a:pt x="1607" y="284"/>
                    <a:pt x="1605" y="285"/>
                    <a:pt x="1604" y="285"/>
                  </a:cubicBezTo>
                  <a:cubicBezTo>
                    <a:pt x="1603" y="286"/>
                    <a:pt x="1602" y="286"/>
                    <a:pt x="1601" y="286"/>
                  </a:cubicBezTo>
                  <a:cubicBezTo>
                    <a:pt x="1590" y="261"/>
                    <a:pt x="1590" y="261"/>
                    <a:pt x="1590" y="261"/>
                  </a:cubicBezTo>
                  <a:cubicBezTo>
                    <a:pt x="1594" y="261"/>
                    <a:pt x="1597" y="261"/>
                    <a:pt x="1600" y="261"/>
                  </a:cubicBezTo>
                  <a:lnTo>
                    <a:pt x="1609" y="284"/>
                  </a:lnTo>
                  <a:close/>
                  <a:moveTo>
                    <a:pt x="1619" y="262"/>
                  </a:moveTo>
                  <a:cubicBezTo>
                    <a:pt x="1622" y="263"/>
                    <a:pt x="1625" y="263"/>
                    <a:pt x="1628" y="264"/>
                  </a:cubicBezTo>
                  <a:cubicBezTo>
                    <a:pt x="1633" y="277"/>
                    <a:pt x="1633" y="277"/>
                    <a:pt x="1633" y="277"/>
                  </a:cubicBezTo>
                  <a:cubicBezTo>
                    <a:pt x="1630" y="278"/>
                    <a:pt x="1627" y="278"/>
                    <a:pt x="1624" y="279"/>
                  </a:cubicBezTo>
                  <a:lnTo>
                    <a:pt x="1619" y="262"/>
                  </a:lnTo>
                  <a:close/>
                  <a:moveTo>
                    <a:pt x="1586" y="261"/>
                  </a:moveTo>
                  <a:cubicBezTo>
                    <a:pt x="1597" y="288"/>
                    <a:pt x="1597" y="288"/>
                    <a:pt x="1597" y="288"/>
                  </a:cubicBezTo>
                  <a:cubicBezTo>
                    <a:pt x="1594" y="289"/>
                    <a:pt x="1591" y="290"/>
                    <a:pt x="1587" y="291"/>
                  </a:cubicBezTo>
                  <a:cubicBezTo>
                    <a:pt x="1575" y="262"/>
                    <a:pt x="1575" y="262"/>
                    <a:pt x="1575" y="262"/>
                  </a:cubicBezTo>
                  <a:cubicBezTo>
                    <a:pt x="1579" y="262"/>
                    <a:pt x="1583" y="262"/>
                    <a:pt x="1586" y="261"/>
                  </a:cubicBezTo>
                  <a:close/>
                  <a:moveTo>
                    <a:pt x="1584" y="292"/>
                  </a:moveTo>
                  <a:cubicBezTo>
                    <a:pt x="1580" y="293"/>
                    <a:pt x="1576" y="294"/>
                    <a:pt x="1573" y="295"/>
                  </a:cubicBezTo>
                  <a:cubicBezTo>
                    <a:pt x="1563" y="271"/>
                    <a:pt x="1563" y="271"/>
                    <a:pt x="1563" y="271"/>
                  </a:cubicBezTo>
                  <a:cubicBezTo>
                    <a:pt x="1566" y="269"/>
                    <a:pt x="1569" y="266"/>
                    <a:pt x="1571" y="263"/>
                  </a:cubicBezTo>
                  <a:lnTo>
                    <a:pt x="1584" y="292"/>
                  </a:lnTo>
                  <a:close/>
                  <a:moveTo>
                    <a:pt x="1569" y="295"/>
                  </a:moveTo>
                  <a:cubicBezTo>
                    <a:pt x="1566" y="296"/>
                    <a:pt x="1562" y="297"/>
                    <a:pt x="1559" y="297"/>
                  </a:cubicBezTo>
                  <a:cubicBezTo>
                    <a:pt x="1552" y="280"/>
                    <a:pt x="1552" y="280"/>
                    <a:pt x="1552" y="280"/>
                  </a:cubicBezTo>
                  <a:cubicBezTo>
                    <a:pt x="1555" y="278"/>
                    <a:pt x="1557" y="276"/>
                    <a:pt x="1560" y="274"/>
                  </a:cubicBezTo>
                  <a:lnTo>
                    <a:pt x="1569" y="295"/>
                  </a:lnTo>
                  <a:close/>
                  <a:moveTo>
                    <a:pt x="1555" y="298"/>
                  </a:moveTo>
                  <a:cubicBezTo>
                    <a:pt x="1551" y="298"/>
                    <a:pt x="1547" y="298"/>
                    <a:pt x="1544" y="298"/>
                  </a:cubicBezTo>
                  <a:cubicBezTo>
                    <a:pt x="1540" y="287"/>
                    <a:pt x="1540" y="287"/>
                    <a:pt x="1540" y="287"/>
                  </a:cubicBezTo>
                  <a:cubicBezTo>
                    <a:pt x="1543" y="285"/>
                    <a:pt x="1546" y="284"/>
                    <a:pt x="1549" y="282"/>
                  </a:cubicBezTo>
                  <a:lnTo>
                    <a:pt x="1555" y="298"/>
                  </a:lnTo>
                  <a:close/>
                  <a:moveTo>
                    <a:pt x="1609" y="153"/>
                  </a:moveTo>
                  <a:cubicBezTo>
                    <a:pt x="1632" y="156"/>
                    <a:pt x="1652" y="170"/>
                    <a:pt x="1657" y="188"/>
                  </a:cubicBezTo>
                  <a:cubicBezTo>
                    <a:pt x="1662" y="202"/>
                    <a:pt x="1655" y="211"/>
                    <a:pt x="1649" y="215"/>
                  </a:cubicBezTo>
                  <a:cubicBezTo>
                    <a:pt x="1643" y="218"/>
                    <a:pt x="1634" y="217"/>
                    <a:pt x="1629" y="210"/>
                  </a:cubicBezTo>
                  <a:cubicBezTo>
                    <a:pt x="1625" y="205"/>
                    <a:pt x="1624" y="198"/>
                    <a:pt x="1628" y="193"/>
                  </a:cubicBezTo>
                  <a:cubicBezTo>
                    <a:pt x="1631" y="189"/>
                    <a:pt x="1637" y="186"/>
                    <a:pt x="1645" y="189"/>
                  </a:cubicBezTo>
                  <a:cubicBezTo>
                    <a:pt x="1646" y="190"/>
                    <a:pt x="1647" y="190"/>
                    <a:pt x="1647" y="189"/>
                  </a:cubicBezTo>
                  <a:cubicBezTo>
                    <a:pt x="1648" y="188"/>
                    <a:pt x="1648" y="187"/>
                    <a:pt x="1647" y="187"/>
                  </a:cubicBezTo>
                  <a:cubicBezTo>
                    <a:pt x="1642" y="179"/>
                    <a:pt x="1632" y="178"/>
                    <a:pt x="1623" y="183"/>
                  </a:cubicBezTo>
                  <a:cubicBezTo>
                    <a:pt x="1613" y="188"/>
                    <a:pt x="1606" y="202"/>
                    <a:pt x="1598" y="217"/>
                  </a:cubicBezTo>
                  <a:cubicBezTo>
                    <a:pt x="1581" y="247"/>
                    <a:pt x="1561" y="284"/>
                    <a:pt x="1510" y="291"/>
                  </a:cubicBezTo>
                  <a:cubicBezTo>
                    <a:pt x="1510" y="291"/>
                    <a:pt x="1510" y="292"/>
                    <a:pt x="1510" y="292"/>
                  </a:cubicBezTo>
                  <a:cubicBezTo>
                    <a:pt x="1509" y="290"/>
                    <a:pt x="1508" y="288"/>
                    <a:pt x="1508" y="287"/>
                  </a:cubicBezTo>
                  <a:cubicBezTo>
                    <a:pt x="1556" y="277"/>
                    <a:pt x="1576" y="242"/>
                    <a:pt x="1592" y="214"/>
                  </a:cubicBezTo>
                  <a:cubicBezTo>
                    <a:pt x="1605" y="190"/>
                    <a:pt x="1616" y="171"/>
                    <a:pt x="1641" y="177"/>
                  </a:cubicBezTo>
                  <a:cubicBezTo>
                    <a:pt x="1642" y="177"/>
                    <a:pt x="1643" y="177"/>
                    <a:pt x="1643" y="176"/>
                  </a:cubicBezTo>
                  <a:cubicBezTo>
                    <a:pt x="1643" y="175"/>
                    <a:pt x="1643" y="174"/>
                    <a:pt x="1643" y="174"/>
                  </a:cubicBezTo>
                  <a:cubicBezTo>
                    <a:pt x="1624" y="158"/>
                    <a:pt x="1600" y="153"/>
                    <a:pt x="1574" y="159"/>
                  </a:cubicBezTo>
                  <a:cubicBezTo>
                    <a:pt x="1533" y="168"/>
                    <a:pt x="1491" y="202"/>
                    <a:pt x="1472" y="240"/>
                  </a:cubicBezTo>
                  <a:cubicBezTo>
                    <a:pt x="1471" y="239"/>
                    <a:pt x="1470" y="239"/>
                    <a:pt x="1469" y="238"/>
                  </a:cubicBezTo>
                  <a:cubicBezTo>
                    <a:pt x="1493" y="180"/>
                    <a:pt x="1560" y="147"/>
                    <a:pt x="1609" y="153"/>
                  </a:cubicBezTo>
                  <a:close/>
                  <a:moveTo>
                    <a:pt x="1511" y="73"/>
                  </a:moveTo>
                  <a:cubicBezTo>
                    <a:pt x="1511" y="73"/>
                    <a:pt x="1511" y="73"/>
                    <a:pt x="1511" y="73"/>
                  </a:cubicBezTo>
                  <a:cubicBezTo>
                    <a:pt x="1511" y="73"/>
                    <a:pt x="1511" y="73"/>
                    <a:pt x="1511" y="73"/>
                  </a:cubicBezTo>
                  <a:cubicBezTo>
                    <a:pt x="1534" y="83"/>
                    <a:pt x="1572" y="112"/>
                    <a:pt x="1587" y="149"/>
                  </a:cubicBezTo>
                  <a:cubicBezTo>
                    <a:pt x="1583" y="149"/>
                    <a:pt x="1579" y="149"/>
                    <a:pt x="1575" y="150"/>
                  </a:cubicBezTo>
                  <a:cubicBezTo>
                    <a:pt x="1566" y="128"/>
                    <a:pt x="1536" y="96"/>
                    <a:pt x="1507" y="84"/>
                  </a:cubicBezTo>
                  <a:cubicBezTo>
                    <a:pt x="1477" y="72"/>
                    <a:pt x="1434" y="73"/>
                    <a:pt x="1411" y="82"/>
                  </a:cubicBezTo>
                  <a:cubicBezTo>
                    <a:pt x="1409" y="79"/>
                    <a:pt x="1407" y="76"/>
                    <a:pt x="1404" y="73"/>
                  </a:cubicBezTo>
                  <a:cubicBezTo>
                    <a:pt x="1441" y="58"/>
                    <a:pt x="1488" y="64"/>
                    <a:pt x="1511" y="73"/>
                  </a:cubicBezTo>
                  <a:close/>
                  <a:moveTo>
                    <a:pt x="1348" y="114"/>
                  </a:moveTo>
                  <a:cubicBezTo>
                    <a:pt x="1353" y="97"/>
                    <a:pt x="1357" y="82"/>
                    <a:pt x="1354" y="71"/>
                  </a:cubicBezTo>
                  <a:cubicBezTo>
                    <a:pt x="1352" y="61"/>
                    <a:pt x="1344" y="56"/>
                    <a:pt x="1335" y="57"/>
                  </a:cubicBezTo>
                  <a:cubicBezTo>
                    <a:pt x="1334" y="57"/>
                    <a:pt x="1333" y="58"/>
                    <a:pt x="1333" y="59"/>
                  </a:cubicBezTo>
                  <a:cubicBezTo>
                    <a:pt x="1333" y="60"/>
                    <a:pt x="1333" y="60"/>
                    <a:pt x="1334" y="61"/>
                  </a:cubicBezTo>
                  <a:cubicBezTo>
                    <a:pt x="1342" y="64"/>
                    <a:pt x="1344" y="71"/>
                    <a:pt x="1344" y="75"/>
                  </a:cubicBezTo>
                  <a:cubicBezTo>
                    <a:pt x="1343" y="81"/>
                    <a:pt x="1338" y="86"/>
                    <a:pt x="1331" y="87"/>
                  </a:cubicBezTo>
                  <a:cubicBezTo>
                    <a:pt x="1322" y="88"/>
                    <a:pt x="1316" y="82"/>
                    <a:pt x="1314" y="76"/>
                  </a:cubicBezTo>
                  <a:cubicBezTo>
                    <a:pt x="1311" y="69"/>
                    <a:pt x="1313" y="58"/>
                    <a:pt x="1326" y="51"/>
                  </a:cubicBezTo>
                  <a:cubicBezTo>
                    <a:pt x="1343" y="42"/>
                    <a:pt x="1367" y="46"/>
                    <a:pt x="1386" y="60"/>
                  </a:cubicBezTo>
                  <a:cubicBezTo>
                    <a:pt x="1425" y="91"/>
                    <a:pt x="1449" y="162"/>
                    <a:pt x="1424" y="219"/>
                  </a:cubicBezTo>
                  <a:cubicBezTo>
                    <a:pt x="1423" y="219"/>
                    <a:pt x="1422" y="219"/>
                    <a:pt x="1421" y="219"/>
                  </a:cubicBezTo>
                  <a:cubicBezTo>
                    <a:pt x="1434" y="179"/>
                    <a:pt x="1428" y="125"/>
                    <a:pt x="1406" y="90"/>
                  </a:cubicBezTo>
                  <a:cubicBezTo>
                    <a:pt x="1391" y="67"/>
                    <a:pt x="1371" y="53"/>
                    <a:pt x="1347" y="51"/>
                  </a:cubicBezTo>
                  <a:cubicBezTo>
                    <a:pt x="1346" y="51"/>
                    <a:pt x="1345" y="52"/>
                    <a:pt x="1345" y="53"/>
                  </a:cubicBezTo>
                  <a:cubicBezTo>
                    <a:pt x="1345" y="53"/>
                    <a:pt x="1345" y="54"/>
                    <a:pt x="1346" y="55"/>
                  </a:cubicBezTo>
                  <a:cubicBezTo>
                    <a:pt x="1368" y="68"/>
                    <a:pt x="1362" y="89"/>
                    <a:pt x="1354" y="116"/>
                  </a:cubicBezTo>
                  <a:cubicBezTo>
                    <a:pt x="1346" y="147"/>
                    <a:pt x="1336" y="185"/>
                    <a:pt x="1362" y="227"/>
                  </a:cubicBezTo>
                  <a:cubicBezTo>
                    <a:pt x="1361" y="227"/>
                    <a:pt x="1359" y="228"/>
                    <a:pt x="1358" y="228"/>
                  </a:cubicBezTo>
                  <a:cubicBezTo>
                    <a:pt x="1358" y="228"/>
                    <a:pt x="1358" y="228"/>
                    <a:pt x="1358" y="228"/>
                  </a:cubicBezTo>
                  <a:cubicBezTo>
                    <a:pt x="1327" y="187"/>
                    <a:pt x="1339" y="147"/>
                    <a:pt x="1348" y="114"/>
                  </a:cubicBezTo>
                  <a:close/>
                  <a:moveTo>
                    <a:pt x="1275" y="118"/>
                  </a:moveTo>
                  <a:cubicBezTo>
                    <a:pt x="1271" y="121"/>
                    <a:pt x="1271" y="121"/>
                    <a:pt x="1271" y="121"/>
                  </a:cubicBezTo>
                  <a:cubicBezTo>
                    <a:pt x="1268" y="119"/>
                    <a:pt x="1265" y="117"/>
                    <a:pt x="1262" y="116"/>
                  </a:cubicBezTo>
                  <a:cubicBezTo>
                    <a:pt x="1267" y="116"/>
                    <a:pt x="1271" y="117"/>
                    <a:pt x="1275" y="118"/>
                  </a:cubicBezTo>
                  <a:close/>
                  <a:moveTo>
                    <a:pt x="1260" y="111"/>
                  </a:moveTo>
                  <a:cubicBezTo>
                    <a:pt x="1264" y="109"/>
                    <a:pt x="1268" y="108"/>
                    <a:pt x="1272" y="107"/>
                  </a:cubicBezTo>
                  <a:cubicBezTo>
                    <a:pt x="1276" y="110"/>
                    <a:pt x="1276" y="110"/>
                    <a:pt x="1276" y="110"/>
                  </a:cubicBezTo>
                  <a:cubicBezTo>
                    <a:pt x="1271" y="110"/>
                    <a:pt x="1265" y="110"/>
                    <a:pt x="1260" y="111"/>
                  </a:cubicBezTo>
                  <a:close/>
                  <a:moveTo>
                    <a:pt x="1280" y="119"/>
                  </a:moveTo>
                  <a:cubicBezTo>
                    <a:pt x="1283" y="120"/>
                    <a:pt x="1286" y="122"/>
                    <a:pt x="1289" y="123"/>
                  </a:cubicBezTo>
                  <a:cubicBezTo>
                    <a:pt x="1279" y="128"/>
                    <a:pt x="1279" y="128"/>
                    <a:pt x="1279" y="128"/>
                  </a:cubicBezTo>
                  <a:cubicBezTo>
                    <a:pt x="1277" y="127"/>
                    <a:pt x="1275" y="125"/>
                    <a:pt x="1274" y="123"/>
                  </a:cubicBezTo>
                  <a:lnTo>
                    <a:pt x="1280" y="119"/>
                  </a:lnTo>
                  <a:close/>
                  <a:moveTo>
                    <a:pt x="1306" y="121"/>
                  </a:moveTo>
                  <a:cubicBezTo>
                    <a:pt x="1303" y="119"/>
                    <a:pt x="1300" y="118"/>
                    <a:pt x="1297" y="116"/>
                  </a:cubicBezTo>
                  <a:cubicBezTo>
                    <a:pt x="1291" y="106"/>
                    <a:pt x="1291" y="106"/>
                    <a:pt x="1291" y="106"/>
                  </a:cubicBezTo>
                  <a:cubicBezTo>
                    <a:pt x="1294" y="106"/>
                    <a:pt x="1298" y="106"/>
                    <a:pt x="1301" y="107"/>
                  </a:cubicBezTo>
                  <a:lnTo>
                    <a:pt x="1306" y="121"/>
                  </a:lnTo>
                  <a:close/>
                  <a:moveTo>
                    <a:pt x="1306" y="108"/>
                  </a:moveTo>
                  <a:cubicBezTo>
                    <a:pt x="1309" y="108"/>
                    <a:pt x="1312" y="109"/>
                    <a:pt x="1315" y="110"/>
                  </a:cubicBezTo>
                  <a:cubicBezTo>
                    <a:pt x="1318" y="130"/>
                    <a:pt x="1318" y="130"/>
                    <a:pt x="1318" y="130"/>
                  </a:cubicBezTo>
                  <a:cubicBezTo>
                    <a:pt x="1316" y="128"/>
                    <a:pt x="1313" y="126"/>
                    <a:pt x="1311" y="124"/>
                  </a:cubicBezTo>
                  <a:lnTo>
                    <a:pt x="1306" y="108"/>
                  </a:lnTo>
                  <a:close/>
                  <a:moveTo>
                    <a:pt x="1291" y="114"/>
                  </a:moveTo>
                  <a:cubicBezTo>
                    <a:pt x="1288" y="113"/>
                    <a:pt x="1285" y="112"/>
                    <a:pt x="1282" y="111"/>
                  </a:cubicBezTo>
                  <a:cubicBezTo>
                    <a:pt x="1277" y="106"/>
                    <a:pt x="1277" y="106"/>
                    <a:pt x="1277" y="106"/>
                  </a:cubicBezTo>
                  <a:cubicBezTo>
                    <a:pt x="1280" y="106"/>
                    <a:pt x="1283" y="106"/>
                    <a:pt x="1286" y="106"/>
                  </a:cubicBezTo>
                  <a:lnTo>
                    <a:pt x="1291" y="114"/>
                  </a:lnTo>
                  <a:close/>
                  <a:moveTo>
                    <a:pt x="1335" y="152"/>
                  </a:moveTo>
                  <a:cubicBezTo>
                    <a:pt x="1335" y="154"/>
                    <a:pt x="1335" y="156"/>
                    <a:pt x="1335" y="158"/>
                  </a:cubicBezTo>
                  <a:cubicBezTo>
                    <a:pt x="1317" y="138"/>
                    <a:pt x="1299" y="120"/>
                    <a:pt x="1276" y="114"/>
                  </a:cubicBezTo>
                  <a:cubicBezTo>
                    <a:pt x="1298" y="116"/>
                    <a:pt x="1316" y="131"/>
                    <a:pt x="1335" y="152"/>
                  </a:cubicBezTo>
                  <a:close/>
                  <a:moveTo>
                    <a:pt x="1319" y="112"/>
                  </a:moveTo>
                  <a:cubicBezTo>
                    <a:pt x="1323" y="113"/>
                    <a:pt x="1327" y="115"/>
                    <a:pt x="1330" y="116"/>
                  </a:cubicBezTo>
                  <a:cubicBezTo>
                    <a:pt x="1330" y="140"/>
                    <a:pt x="1330" y="140"/>
                    <a:pt x="1330" y="140"/>
                  </a:cubicBezTo>
                  <a:cubicBezTo>
                    <a:pt x="1327" y="138"/>
                    <a:pt x="1325" y="136"/>
                    <a:pt x="1323" y="133"/>
                  </a:cubicBezTo>
                  <a:lnTo>
                    <a:pt x="1319" y="112"/>
                  </a:lnTo>
                  <a:close/>
                  <a:moveTo>
                    <a:pt x="1334" y="144"/>
                  </a:moveTo>
                  <a:cubicBezTo>
                    <a:pt x="1334" y="118"/>
                    <a:pt x="1334" y="118"/>
                    <a:pt x="1334" y="118"/>
                  </a:cubicBezTo>
                  <a:cubicBezTo>
                    <a:pt x="1337" y="120"/>
                    <a:pt x="1339" y="121"/>
                    <a:pt x="1342" y="122"/>
                  </a:cubicBezTo>
                  <a:cubicBezTo>
                    <a:pt x="1340" y="130"/>
                    <a:pt x="1338" y="138"/>
                    <a:pt x="1336" y="147"/>
                  </a:cubicBezTo>
                  <a:cubicBezTo>
                    <a:pt x="1335" y="146"/>
                    <a:pt x="1334" y="145"/>
                    <a:pt x="1334" y="144"/>
                  </a:cubicBezTo>
                  <a:close/>
                  <a:moveTo>
                    <a:pt x="1293" y="125"/>
                  </a:moveTo>
                  <a:cubicBezTo>
                    <a:pt x="1296" y="127"/>
                    <a:pt x="1298" y="129"/>
                    <a:pt x="1301" y="131"/>
                  </a:cubicBezTo>
                  <a:cubicBezTo>
                    <a:pt x="1285" y="139"/>
                    <a:pt x="1285" y="139"/>
                    <a:pt x="1285" y="139"/>
                  </a:cubicBezTo>
                  <a:cubicBezTo>
                    <a:pt x="1284" y="136"/>
                    <a:pt x="1282" y="134"/>
                    <a:pt x="1281" y="132"/>
                  </a:cubicBezTo>
                  <a:lnTo>
                    <a:pt x="1293" y="125"/>
                  </a:lnTo>
                  <a:close/>
                  <a:moveTo>
                    <a:pt x="1304" y="133"/>
                  </a:moveTo>
                  <a:cubicBezTo>
                    <a:pt x="1307" y="135"/>
                    <a:pt x="1310" y="138"/>
                    <a:pt x="1312" y="140"/>
                  </a:cubicBezTo>
                  <a:cubicBezTo>
                    <a:pt x="1291" y="150"/>
                    <a:pt x="1291" y="150"/>
                    <a:pt x="1291" y="150"/>
                  </a:cubicBezTo>
                  <a:cubicBezTo>
                    <a:pt x="1290" y="147"/>
                    <a:pt x="1289" y="144"/>
                    <a:pt x="1287" y="142"/>
                  </a:cubicBezTo>
                  <a:lnTo>
                    <a:pt x="1304" y="133"/>
                  </a:lnTo>
                  <a:close/>
                  <a:moveTo>
                    <a:pt x="1315" y="143"/>
                  </a:moveTo>
                  <a:cubicBezTo>
                    <a:pt x="1317" y="145"/>
                    <a:pt x="1320" y="148"/>
                    <a:pt x="1322" y="150"/>
                  </a:cubicBezTo>
                  <a:cubicBezTo>
                    <a:pt x="1297" y="160"/>
                    <a:pt x="1297" y="160"/>
                    <a:pt x="1297" y="160"/>
                  </a:cubicBezTo>
                  <a:cubicBezTo>
                    <a:pt x="1296" y="160"/>
                    <a:pt x="1296" y="159"/>
                    <a:pt x="1295" y="158"/>
                  </a:cubicBezTo>
                  <a:cubicBezTo>
                    <a:pt x="1295" y="156"/>
                    <a:pt x="1294" y="155"/>
                    <a:pt x="1293" y="153"/>
                  </a:cubicBezTo>
                  <a:lnTo>
                    <a:pt x="1315" y="143"/>
                  </a:lnTo>
                  <a:close/>
                  <a:moveTo>
                    <a:pt x="1325" y="153"/>
                  </a:moveTo>
                  <a:cubicBezTo>
                    <a:pt x="1327" y="156"/>
                    <a:pt x="1330" y="159"/>
                    <a:pt x="1332" y="161"/>
                  </a:cubicBezTo>
                  <a:cubicBezTo>
                    <a:pt x="1303" y="173"/>
                    <a:pt x="1303" y="173"/>
                    <a:pt x="1303" y="173"/>
                  </a:cubicBezTo>
                  <a:cubicBezTo>
                    <a:pt x="1302" y="170"/>
                    <a:pt x="1300" y="167"/>
                    <a:pt x="1299" y="164"/>
                  </a:cubicBezTo>
                  <a:lnTo>
                    <a:pt x="1325" y="153"/>
                  </a:lnTo>
                  <a:close/>
                  <a:moveTo>
                    <a:pt x="1334" y="165"/>
                  </a:moveTo>
                  <a:cubicBezTo>
                    <a:pt x="1334" y="169"/>
                    <a:pt x="1334" y="173"/>
                    <a:pt x="1334" y="177"/>
                  </a:cubicBezTo>
                  <a:cubicBezTo>
                    <a:pt x="1311" y="186"/>
                    <a:pt x="1311" y="186"/>
                    <a:pt x="1311" y="186"/>
                  </a:cubicBezTo>
                  <a:cubicBezTo>
                    <a:pt x="1309" y="183"/>
                    <a:pt x="1307" y="180"/>
                    <a:pt x="1305" y="176"/>
                  </a:cubicBezTo>
                  <a:lnTo>
                    <a:pt x="1334" y="165"/>
                  </a:lnTo>
                  <a:close/>
                  <a:moveTo>
                    <a:pt x="1335" y="181"/>
                  </a:moveTo>
                  <a:cubicBezTo>
                    <a:pt x="1335" y="184"/>
                    <a:pt x="1335" y="187"/>
                    <a:pt x="1336" y="190"/>
                  </a:cubicBezTo>
                  <a:cubicBezTo>
                    <a:pt x="1319" y="198"/>
                    <a:pt x="1319" y="198"/>
                    <a:pt x="1319" y="198"/>
                  </a:cubicBezTo>
                  <a:cubicBezTo>
                    <a:pt x="1317" y="195"/>
                    <a:pt x="1315" y="192"/>
                    <a:pt x="1313" y="189"/>
                  </a:cubicBezTo>
                  <a:lnTo>
                    <a:pt x="1335" y="181"/>
                  </a:lnTo>
                  <a:close/>
                  <a:moveTo>
                    <a:pt x="1337" y="194"/>
                  </a:moveTo>
                  <a:cubicBezTo>
                    <a:pt x="1338" y="197"/>
                    <a:pt x="1339" y="201"/>
                    <a:pt x="1340" y="204"/>
                  </a:cubicBezTo>
                  <a:cubicBezTo>
                    <a:pt x="1329" y="209"/>
                    <a:pt x="1329" y="209"/>
                    <a:pt x="1329" y="209"/>
                  </a:cubicBezTo>
                  <a:cubicBezTo>
                    <a:pt x="1326" y="206"/>
                    <a:pt x="1324" y="204"/>
                    <a:pt x="1321" y="201"/>
                  </a:cubicBezTo>
                  <a:lnTo>
                    <a:pt x="1337" y="194"/>
                  </a:lnTo>
                  <a:close/>
                  <a:moveTo>
                    <a:pt x="1341" y="207"/>
                  </a:moveTo>
                  <a:cubicBezTo>
                    <a:pt x="1342" y="210"/>
                    <a:pt x="1344" y="213"/>
                    <a:pt x="1345" y="216"/>
                  </a:cubicBezTo>
                  <a:cubicBezTo>
                    <a:pt x="1340" y="218"/>
                    <a:pt x="1340" y="218"/>
                    <a:pt x="1340" y="218"/>
                  </a:cubicBezTo>
                  <a:cubicBezTo>
                    <a:pt x="1337" y="216"/>
                    <a:pt x="1335" y="214"/>
                    <a:pt x="1332" y="212"/>
                  </a:cubicBezTo>
                  <a:lnTo>
                    <a:pt x="1341" y="207"/>
                  </a:lnTo>
                  <a:close/>
                  <a:moveTo>
                    <a:pt x="1347" y="219"/>
                  </a:moveTo>
                  <a:cubicBezTo>
                    <a:pt x="1348" y="221"/>
                    <a:pt x="1349" y="223"/>
                    <a:pt x="1350" y="225"/>
                  </a:cubicBezTo>
                  <a:cubicBezTo>
                    <a:pt x="1348" y="223"/>
                    <a:pt x="1346" y="222"/>
                    <a:pt x="1344" y="221"/>
                  </a:cubicBezTo>
                  <a:lnTo>
                    <a:pt x="1347" y="219"/>
                  </a:lnTo>
                  <a:close/>
                  <a:moveTo>
                    <a:pt x="1279" y="97"/>
                  </a:moveTo>
                  <a:cubicBezTo>
                    <a:pt x="1299" y="96"/>
                    <a:pt x="1323" y="102"/>
                    <a:pt x="1344" y="113"/>
                  </a:cubicBezTo>
                  <a:cubicBezTo>
                    <a:pt x="1344" y="115"/>
                    <a:pt x="1343" y="117"/>
                    <a:pt x="1343" y="119"/>
                  </a:cubicBezTo>
                  <a:cubicBezTo>
                    <a:pt x="1306" y="97"/>
                    <a:pt x="1270" y="96"/>
                    <a:pt x="1244" y="116"/>
                  </a:cubicBezTo>
                  <a:cubicBezTo>
                    <a:pt x="1243" y="116"/>
                    <a:pt x="1243" y="117"/>
                    <a:pt x="1243" y="118"/>
                  </a:cubicBezTo>
                  <a:cubicBezTo>
                    <a:pt x="1243" y="119"/>
                    <a:pt x="1244" y="119"/>
                    <a:pt x="1245" y="119"/>
                  </a:cubicBezTo>
                  <a:cubicBezTo>
                    <a:pt x="1270" y="115"/>
                    <a:pt x="1280" y="134"/>
                    <a:pt x="1292" y="159"/>
                  </a:cubicBezTo>
                  <a:cubicBezTo>
                    <a:pt x="1304" y="184"/>
                    <a:pt x="1319" y="214"/>
                    <a:pt x="1353" y="230"/>
                  </a:cubicBezTo>
                  <a:cubicBezTo>
                    <a:pt x="1350" y="231"/>
                    <a:pt x="1348" y="232"/>
                    <a:pt x="1345" y="234"/>
                  </a:cubicBezTo>
                  <a:cubicBezTo>
                    <a:pt x="1312" y="218"/>
                    <a:pt x="1298" y="187"/>
                    <a:pt x="1286" y="162"/>
                  </a:cubicBezTo>
                  <a:cubicBezTo>
                    <a:pt x="1278" y="146"/>
                    <a:pt x="1272" y="132"/>
                    <a:pt x="1262" y="126"/>
                  </a:cubicBezTo>
                  <a:cubicBezTo>
                    <a:pt x="1254" y="120"/>
                    <a:pt x="1244" y="121"/>
                    <a:pt x="1238" y="128"/>
                  </a:cubicBezTo>
                  <a:cubicBezTo>
                    <a:pt x="1238" y="129"/>
                    <a:pt x="1238" y="130"/>
                    <a:pt x="1238" y="131"/>
                  </a:cubicBezTo>
                  <a:cubicBezTo>
                    <a:pt x="1239" y="131"/>
                    <a:pt x="1239" y="132"/>
                    <a:pt x="1240" y="132"/>
                  </a:cubicBezTo>
                  <a:cubicBezTo>
                    <a:pt x="1249" y="129"/>
                    <a:pt x="1254" y="132"/>
                    <a:pt x="1257" y="136"/>
                  </a:cubicBezTo>
                  <a:cubicBezTo>
                    <a:pt x="1260" y="141"/>
                    <a:pt x="1260" y="148"/>
                    <a:pt x="1255" y="153"/>
                  </a:cubicBezTo>
                  <a:cubicBezTo>
                    <a:pt x="1249" y="160"/>
                    <a:pt x="1241" y="160"/>
                    <a:pt x="1235" y="156"/>
                  </a:cubicBezTo>
                  <a:cubicBezTo>
                    <a:pt x="1228" y="153"/>
                    <a:pt x="1223" y="143"/>
                    <a:pt x="1228" y="129"/>
                  </a:cubicBezTo>
                  <a:cubicBezTo>
                    <a:pt x="1235" y="111"/>
                    <a:pt x="1255" y="98"/>
                    <a:pt x="1279" y="97"/>
                  </a:cubicBezTo>
                  <a:close/>
                  <a:moveTo>
                    <a:pt x="959" y="116"/>
                  </a:moveTo>
                  <a:cubicBezTo>
                    <a:pt x="959" y="116"/>
                    <a:pt x="959" y="116"/>
                    <a:pt x="960" y="115"/>
                  </a:cubicBezTo>
                  <a:cubicBezTo>
                    <a:pt x="960" y="115"/>
                    <a:pt x="960" y="114"/>
                    <a:pt x="959" y="114"/>
                  </a:cubicBezTo>
                  <a:cubicBezTo>
                    <a:pt x="952" y="102"/>
                    <a:pt x="951" y="89"/>
                    <a:pt x="957" y="79"/>
                  </a:cubicBezTo>
                  <a:cubicBezTo>
                    <a:pt x="962" y="68"/>
                    <a:pt x="974" y="62"/>
                    <a:pt x="988" y="62"/>
                  </a:cubicBezTo>
                  <a:cubicBezTo>
                    <a:pt x="988" y="62"/>
                    <a:pt x="989" y="62"/>
                    <a:pt x="989" y="61"/>
                  </a:cubicBezTo>
                  <a:cubicBezTo>
                    <a:pt x="990" y="61"/>
                    <a:pt x="990" y="60"/>
                    <a:pt x="990" y="60"/>
                  </a:cubicBezTo>
                  <a:cubicBezTo>
                    <a:pt x="987" y="48"/>
                    <a:pt x="991" y="36"/>
                    <a:pt x="1000" y="29"/>
                  </a:cubicBezTo>
                  <a:cubicBezTo>
                    <a:pt x="1010" y="22"/>
                    <a:pt x="1024" y="21"/>
                    <a:pt x="1035" y="27"/>
                  </a:cubicBezTo>
                  <a:cubicBezTo>
                    <a:pt x="1036" y="27"/>
                    <a:pt x="1036" y="27"/>
                    <a:pt x="1037" y="27"/>
                  </a:cubicBezTo>
                  <a:cubicBezTo>
                    <a:pt x="1037" y="27"/>
                    <a:pt x="1038" y="26"/>
                    <a:pt x="1038" y="26"/>
                  </a:cubicBezTo>
                  <a:cubicBezTo>
                    <a:pt x="1041" y="16"/>
                    <a:pt x="1050" y="8"/>
                    <a:pt x="1062" y="6"/>
                  </a:cubicBezTo>
                  <a:cubicBezTo>
                    <a:pt x="1073" y="4"/>
                    <a:pt x="1083" y="7"/>
                    <a:pt x="1088" y="15"/>
                  </a:cubicBezTo>
                  <a:cubicBezTo>
                    <a:pt x="1089" y="16"/>
                    <a:pt x="1090" y="16"/>
                    <a:pt x="1091" y="15"/>
                  </a:cubicBezTo>
                  <a:cubicBezTo>
                    <a:pt x="1091" y="15"/>
                    <a:pt x="1091" y="15"/>
                    <a:pt x="1091" y="15"/>
                  </a:cubicBezTo>
                  <a:cubicBezTo>
                    <a:pt x="1092" y="15"/>
                    <a:pt x="1092" y="15"/>
                    <a:pt x="1092" y="15"/>
                  </a:cubicBezTo>
                  <a:cubicBezTo>
                    <a:pt x="1097" y="7"/>
                    <a:pt x="1107" y="4"/>
                    <a:pt x="1118" y="6"/>
                  </a:cubicBezTo>
                  <a:cubicBezTo>
                    <a:pt x="1130" y="8"/>
                    <a:pt x="1139" y="16"/>
                    <a:pt x="1142" y="26"/>
                  </a:cubicBezTo>
                  <a:cubicBezTo>
                    <a:pt x="1142" y="26"/>
                    <a:pt x="1143" y="27"/>
                    <a:pt x="1143" y="27"/>
                  </a:cubicBezTo>
                  <a:cubicBezTo>
                    <a:pt x="1144" y="27"/>
                    <a:pt x="1144" y="27"/>
                    <a:pt x="1145" y="27"/>
                  </a:cubicBezTo>
                  <a:cubicBezTo>
                    <a:pt x="1156" y="21"/>
                    <a:pt x="1170" y="22"/>
                    <a:pt x="1180" y="29"/>
                  </a:cubicBezTo>
                  <a:cubicBezTo>
                    <a:pt x="1189" y="36"/>
                    <a:pt x="1193" y="48"/>
                    <a:pt x="1190" y="60"/>
                  </a:cubicBezTo>
                  <a:cubicBezTo>
                    <a:pt x="1190" y="60"/>
                    <a:pt x="1190" y="61"/>
                    <a:pt x="1191" y="61"/>
                  </a:cubicBezTo>
                  <a:cubicBezTo>
                    <a:pt x="1191" y="62"/>
                    <a:pt x="1192" y="62"/>
                    <a:pt x="1192" y="62"/>
                  </a:cubicBezTo>
                  <a:cubicBezTo>
                    <a:pt x="1206" y="62"/>
                    <a:pt x="1218" y="68"/>
                    <a:pt x="1224" y="79"/>
                  </a:cubicBezTo>
                  <a:cubicBezTo>
                    <a:pt x="1229" y="89"/>
                    <a:pt x="1228" y="102"/>
                    <a:pt x="1221" y="114"/>
                  </a:cubicBezTo>
                  <a:cubicBezTo>
                    <a:pt x="1220" y="114"/>
                    <a:pt x="1220" y="115"/>
                    <a:pt x="1220" y="115"/>
                  </a:cubicBezTo>
                  <a:cubicBezTo>
                    <a:pt x="1221" y="116"/>
                    <a:pt x="1221" y="116"/>
                    <a:pt x="1221" y="116"/>
                  </a:cubicBezTo>
                  <a:cubicBezTo>
                    <a:pt x="1224" y="118"/>
                    <a:pt x="1226" y="119"/>
                    <a:pt x="1227" y="121"/>
                  </a:cubicBezTo>
                  <a:cubicBezTo>
                    <a:pt x="1226" y="123"/>
                    <a:pt x="1225" y="126"/>
                    <a:pt x="1224" y="128"/>
                  </a:cubicBezTo>
                  <a:cubicBezTo>
                    <a:pt x="1218" y="144"/>
                    <a:pt x="1225" y="155"/>
                    <a:pt x="1233" y="160"/>
                  </a:cubicBezTo>
                  <a:cubicBezTo>
                    <a:pt x="1234" y="160"/>
                    <a:pt x="1235" y="161"/>
                    <a:pt x="1237" y="161"/>
                  </a:cubicBezTo>
                  <a:cubicBezTo>
                    <a:pt x="1231" y="184"/>
                    <a:pt x="1211" y="198"/>
                    <a:pt x="1183" y="200"/>
                  </a:cubicBezTo>
                  <a:cubicBezTo>
                    <a:pt x="1183" y="196"/>
                    <a:pt x="1182" y="192"/>
                    <a:pt x="1181" y="189"/>
                  </a:cubicBezTo>
                  <a:cubicBezTo>
                    <a:pt x="1202" y="184"/>
                    <a:pt x="1216" y="171"/>
                    <a:pt x="1219" y="154"/>
                  </a:cubicBezTo>
                  <a:cubicBezTo>
                    <a:pt x="1221" y="140"/>
                    <a:pt x="1215" y="126"/>
                    <a:pt x="1204" y="120"/>
                  </a:cubicBezTo>
                  <a:cubicBezTo>
                    <a:pt x="1210" y="109"/>
                    <a:pt x="1211" y="97"/>
                    <a:pt x="1205" y="88"/>
                  </a:cubicBezTo>
                  <a:cubicBezTo>
                    <a:pt x="1200" y="79"/>
                    <a:pt x="1190" y="74"/>
                    <a:pt x="1178" y="74"/>
                  </a:cubicBezTo>
                  <a:cubicBezTo>
                    <a:pt x="1180" y="64"/>
                    <a:pt x="1176" y="54"/>
                    <a:pt x="1168" y="48"/>
                  </a:cubicBezTo>
                  <a:cubicBezTo>
                    <a:pt x="1158" y="41"/>
                    <a:pt x="1146" y="40"/>
                    <a:pt x="1136" y="46"/>
                  </a:cubicBezTo>
                  <a:cubicBezTo>
                    <a:pt x="1133" y="36"/>
                    <a:pt x="1126" y="29"/>
                    <a:pt x="1117" y="27"/>
                  </a:cubicBezTo>
                  <a:cubicBezTo>
                    <a:pt x="1108" y="24"/>
                    <a:pt x="1098" y="27"/>
                    <a:pt x="1090" y="34"/>
                  </a:cubicBezTo>
                  <a:cubicBezTo>
                    <a:pt x="1082" y="27"/>
                    <a:pt x="1072" y="24"/>
                    <a:pt x="1063" y="27"/>
                  </a:cubicBezTo>
                  <a:cubicBezTo>
                    <a:pt x="1054" y="29"/>
                    <a:pt x="1047" y="36"/>
                    <a:pt x="1044" y="46"/>
                  </a:cubicBezTo>
                  <a:cubicBezTo>
                    <a:pt x="1034" y="40"/>
                    <a:pt x="1022" y="41"/>
                    <a:pt x="1012" y="48"/>
                  </a:cubicBezTo>
                  <a:cubicBezTo>
                    <a:pt x="1004" y="54"/>
                    <a:pt x="1000" y="64"/>
                    <a:pt x="1002" y="74"/>
                  </a:cubicBezTo>
                  <a:cubicBezTo>
                    <a:pt x="990" y="74"/>
                    <a:pt x="980" y="79"/>
                    <a:pt x="975" y="88"/>
                  </a:cubicBezTo>
                  <a:cubicBezTo>
                    <a:pt x="969" y="97"/>
                    <a:pt x="970" y="109"/>
                    <a:pt x="976" y="120"/>
                  </a:cubicBezTo>
                  <a:cubicBezTo>
                    <a:pt x="965" y="126"/>
                    <a:pt x="959" y="140"/>
                    <a:pt x="961" y="154"/>
                  </a:cubicBezTo>
                  <a:cubicBezTo>
                    <a:pt x="964" y="171"/>
                    <a:pt x="978" y="184"/>
                    <a:pt x="999" y="189"/>
                  </a:cubicBezTo>
                  <a:cubicBezTo>
                    <a:pt x="998" y="192"/>
                    <a:pt x="997" y="196"/>
                    <a:pt x="997" y="200"/>
                  </a:cubicBezTo>
                  <a:cubicBezTo>
                    <a:pt x="969" y="198"/>
                    <a:pt x="949" y="184"/>
                    <a:pt x="943" y="161"/>
                  </a:cubicBezTo>
                  <a:cubicBezTo>
                    <a:pt x="945" y="161"/>
                    <a:pt x="946" y="160"/>
                    <a:pt x="947" y="160"/>
                  </a:cubicBezTo>
                  <a:cubicBezTo>
                    <a:pt x="955" y="155"/>
                    <a:pt x="962" y="144"/>
                    <a:pt x="956" y="128"/>
                  </a:cubicBezTo>
                  <a:cubicBezTo>
                    <a:pt x="955" y="126"/>
                    <a:pt x="954" y="123"/>
                    <a:pt x="953" y="121"/>
                  </a:cubicBezTo>
                  <a:cubicBezTo>
                    <a:pt x="954" y="119"/>
                    <a:pt x="956" y="118"/>
                    <a:pt x="959" y="116"/>
                  </a:cubicBezTo>
                  <a:close/>
                  <a:moveTo>
                    <a:pt x="901" y="97"/>
                  </a:moveTo>
                  <a:cubicBezTo>
                    <a:pt x="925" y="98"/>
                    <a:pt x="945" y="111"/>
                    <a:pt x="952" y="129"/>
                  </a:cubicBezTo>
                  <a:cubicBezTo>
                    <a:pt x="957" y="143"/>
                    <a:pt x="952" y="153"/>
                    <a:pt x="945" y="156"/>
                  </a:cubicBezTo>
                  <a:cubicBezTo>
                    <a:pt x="939" y="160"/>
                    <a:pt x="931" y="160"/>
                    <a:pt x="925" y="153"/>
                  </a:cubicBezTo>
                  <a:cubicBezTo>
                    <a:pt x="920" y="148"/>
                    <a:pt x="920" y="141"/>
                    <a:pt x="923" y="136"/>
                  </a:cubicBezTo>
                  <a:cubicBezTo>
                    <a:pt x="926" y="132"/>
                    <a:pt x="931" y="129"/>
                    <a:pt x="940" y="132"/>
                  </a:cubicBezTo>
                  <a:cubicBezTo>
                    <a:pt x="941" y="132"/>
                    <a:pt x="941" y="131"/>
                    <a:pt x="942" y="131"/>
                  </a:cubicBezTo>
                  <a:cubicBezTo>
                    <a:pt x="942" y="130"/>
                    <a:pt x="942" y="129"/>
                    <a:pt x="942" y="128"/>
                  </a:cubicBezTo>
                  <a:cubicBezTo>
                    <a:pt x="936" y="121"/>
                    <a:pt x="926" y="120"/>
                    <a:pt x="918" y="126"/>
                  </a:cubicBezTo>
                  <a:cubicBezTo>
                    <a:pt x="908" y="132"/>
                    <a:pt x="902" y="146"/>
                    <a:pt x="894" y="162"/>
                  </a:cubicBezTo>
                  <a:cubicBezTo>
                    <a:pt x="882" y="187"/>
                    <a:pt x="868" y="218"/>
                    <a:pt x="835" y="234"/>
                  </a:cubicBezTo>
                  <a:cubicBezTo>
                    <a:pt x="832" y="232"/>
                    <a:pt x="830" y="231"/>
                    <a:pt x="827" y="230"/>
                  </a:cubicBezTo>
                  <a:cubicBezTo>
                    <a:pt x="861" y="214"/>
                    <a:pt x="876" y="184"/>
                    <a:pt x="888" y="159"/>
                  </a:cubicBezTo>
                  <a:cubicBezTo>
                    <a:pt x="900" y="134"/>
                    <a:pt x="910" y="115"/>
                    <a:pt x="935" y="119"/>
                  </a:cubicBezTo>
                  <a:cubicBezTo>
                    <a:pt x="936" y="119"/>
                    <a:pt x="937" y="119"/>
                    <a:pt x="937" y="118"/>
                  </a:cubicBezTo>
                  <a:cubicBezTo>
                    <a:pt x="937" y="117"/>
                    <a:pt x="937" y="116"/>
                    <a:pt x="936" y="116"/>
                  </a:cubicBezTo>
                  <a:cubicBezTo>
                    <a:pt x="910" y="96"/>
                    <a:pt x="874" y="97"/>
                    <a:pt x="837" y="119"/>
                  </a:cubicBezTo>
                  <a:cubicBezTo>
                    <a:pt x="837" y="117"/>
                    <a:pt x="836" y="115"/>
                    <a:pt x="836" y="113"/>
                  </a:cubicBezTo>
                  <a:cubicBezTo>
                    <a:pt x="857" y="102"/>
                    <a:pt x="881" y="96"/>
                    <a:pt x="901" y="97"/>
                  </a:cubicBezTo>
                  <a:close/>
                  <a:moveTo>
                    <a:pt x="904" y="114"/>
                  </a:moveTo>
                  <a:cubicBezTo>
                    <a:pt x="881" y="120"/>
                    <a:pt x="863" y="138"/>
                    <a:pt x="845" y="158"/>
                  </a:cubicBezTo>
                  <a:cubicBezTo>
                    <a:pt x="845" y="156"/>
                    <a:pt x="845" y="154"/>
                    <a:pt x="845" y="152"/>
                  </a:cubicBezTo>
                  <a:cubicBezTo>
                    <a:pt x="864" y="131"/>
                    <a:pt x="882" y="116"/>
                    <a:pt x="904" y="114"/>
                  </a:cubicBezTo>
                  <a:close/>
                  <a:moveTo>
                    <a:pt x="850" y="116"/>
                  </a:moveTo>
                  <a:cubicBezTo>
                    <a:pt x="853" y="115"/>
                    <a:pt x="857" y="113"/>
                    <a:pt x="861" y="112"/>
                  </a:cubicBezTo>
                  <a:cubicBezTo>
                    <a:pt x="857" y="133"/>
                    <a:pt x="857" y="133"/>
                    <a:pt x="857" y="133"/>
                  </a:cubicBezTo>
                  <a:cubicBezTo>
                    <a:pt x="855" y="136"/>
                    <a:pt x="853" y="138"/>
                    <a:pt x="850" y="140"/>
                  </a:cubicBezTo>
                  <a:lnTo>
                    <a:pt x="850" y="116"/>
                  </a:lnTo>
                  <a:close/>
                  <a:moveTo>
                    <a:pt x="883" y="116"/>
                  </a:moveTo>
                  <a:cubicBezTo>
                    <a:pt x="880" y="118"/>
                    <a:pt x="877" y="119"/>
                    <a:pt x="874" y="121"/>
                  </a:cubicBezTo>
                  <a:cubicBezTo>
                    <a:pt x="879" y="107"/>
                    <a:pt x="879" y="107"/>
                    <a:pt x="879" y="107"/>
                  </a:cubicBezTo>
                  <a:cubicBezTo>
                    <a:pt x="882" y="106"/>
                    <a:pt x="886" y="106"/>
                    <a:pt x="889" y="106"/>
                  </a:cubicBezTo>
                  <a:lnTo>
                    <a:pt x="883" y="116"/>
                  </a:lnTo>
                  <a:close/>
                  <a:moveTo>
                    <a:pt x="894" y="106"/>
                  </a:moveTo>
                  <a:cubicBezTo>
                    <a:pt x="897" y="106"/>
                    <a:pt x="900" y="106"/>
                    <a:pt x="903" y="106"/>
                  </a:cubicBezTo>
                  <a:cubicBezTo>
                    <a:pt x="898" y="111"/>
                    <a:pt x="898" y="111"/>
                    <a:pt x="898" y="111"/>
                  </a:cubicBezTo>
                  <a:cubicBezTo>
                    <a:pt x="895" y="112"/>
                    <a:pt x="892" y="113"/>
                    <a:pt x="889" y="114"/>
                  </a:cubicBezTo>
                  <a:lnTo>
                    <a:pt x="894" y="106"/>
                  </a:lnTo>
                  <a:close/>
                  <a:moveTo>
                    <a:pt x="869" y="124"/>
                  </a:moveTo>
                  <a:cubicBezTo>
                    <a:pt x="867" y="126"/>
                    <a:pt x="864" y="128"/>
                    <a:pt x="862" y="130"/>
                  </a:cubicBezTo>
                  <a:cubicBezTo>
                    <a:pt x="865" y="110"/>
                    <a:pt x="865" y="110"/>
                    <a:pt x="865" y="110"/>
                  </a:cubicBezTo>
                  <a:cubicBezTo>
                    <a:pt x="868" y="109"/>
                    <a:pt x="871" y="108"/>
                    <a:pt x="875" y="108"/>
                  </a:cubicBezTo>
                  <a:lnTo>
                    <a:pt x="869" y="124"/>
                  </a:lnTo>
                  <a:close/>
                  <a:moveTo>
                    <a:pt x="904" y="110"/>
                  </a:moveTo>
                  <a:cubicBezTo>
                    <a:pt x="908" y="107"/>
                    <a:pt x="908" y="107"/>
                    <a:pt x="908" y="107"/>
                  </a:cubicBezTo>
                  <a:cubicBezTo>
                    <a:pt x="912" y="108"/>
                    <a:pt x="916" y="109"/>
                    <a:pt x="920" y="111"/>
                  </a:cubicBezTo>
                  <a:cubicBezTo>
                    <a:pt x="915" y="110"/>
                    <a:pt x="909" y="110"/>
                    <a:pt x="904" y="110"/>
                  </a:cubicBezTo>
                  <a:close/>
                  <a:moveTo>
                    <a:pt x="918" y="116"/>
                  </a:moveTo>
                  <a:cubicBezTo>
                    <a:pt x="915" y="117"/>
                    <a:pt x="912" y="119"/>
                    <a:pt x="909" y="121"/>
                  </a:cubicBezTo>
                  <a:cubicBezTo>
                    <a:pt x="905" y="118"/>
                    <a:pt x="905" y="118"/>
                    <a:pt x="905" y="118"/>
                  </a:cubicBezTo>
                  <a:cubicBezTo>
                    <a:pt x="909" y="117"/>
                    <a:pt x="914" y="116"/>
                    <a:pt x="918" y="116"/>
                  </a:cubicBezTo>
                  <a:close/>
                  <a:moveTo>
                    <a:pt x="906" y="123"/>
                  </a:moveTo>
                  <a:cubicBezTo>
                    <a:pt x="905" y="125"/>
                    <a:pt x="903" y="127"/>
                    <a:pt x="901" y="128"/>
                  </a:cubicBezTo>
                  <a:cubicBezTo>
                    <a:pt x="891" y="123"/>
                    <a:pt x="891" y="123"/>
                    <a:pt x="891" y="123"/>
                  </a:cubicBezTo>
                  <a:cubicBezTo>
                    <a:pt x="894" y="122"/>
                    <a:pt x="897" y="120"/>
                    <a:pt x="900" y="119"/>
                  </a:cubicBezTo>
                  <a:lnTo>
                    <a:pt x="906" y="123"/>
                  </a:lnTo>
                  <a:close/>
                  <a:moveTo>
                    <a:pt x="846" y="177"/>
                  </a:moveTo>
                  <a:cubicBezTo>
                    <a:pt x="846" y="173"/>
                    <a:pt x="846" y="169"/>
                    <a:pt x="846" y="165"/>
                  </a:cubicBezTo>
                  <a:cubicBezTo>
                    <a:pt x="875" y="176"/>
                    <a:pt x="875" y="176"/>
                    <a:pt x="875" y="176"/>
                  </a:cubicBezTo>
                  <a:cubicBezTo>
                    <a:pt x="873" y="180"/>
                    <a:pt x="871" y="183"/>
                    <a:pt x="869" y="186"/>
                  </a:cubicBezTo>
                  <a:lnTo>
                    <a:pt x="846" y="177"/>
                  </a:lnTo>
                  <a:close/>
                  <a:moveTo>
                    <a:pt x="867" y="189"/>
                  </a:moveTo>
                  <a:cubicBezTo>
                    <a:pt x="865" y="192"/>
                    <a:pt x="863" y="195"/>
                    <a:pt x="861" y="198"/>
                  </a:cubicBezTo>
                  <a:cubicBezTo>
                    <a:pt x="844" y="190"/>
                    <a:pt x="844" y="190"/>
                    <a:pt x="844" y="190"/>
                  </a:cubicBezTo>
                  <a:cubicBezTo>
                    <a:pt x="845" y="187"/>
                    <a:pt x="845" y="184"/>
                    <a:pt x="845" y="181"/>
                  </a:cubicBezTo>
                  <a:lnTo>
                    <a:pt x="867" y="189"/>
                  </a:lnTo>
                  <a:close/>
                  <a:moveTo>
                    <a:pt x="848" y="161"/>
                  </a:moveTo>
                  <a:cubicBezTo>
                    <a:pt x="850" y="159"/>
                    <a:pt x="853" y="156"/>
                    <a:pt x="855" y="153"/>
                  </a:cubicBezTo>
                  <a:cubicBezTo>
                    <a:pt x="881" y="164"/>
                    <a:pt x="881" y="164"/>
                    <a:pt x="881" y="164"/>
                  </a:cubicBezTo>
                  <a:cubicBezTo>
                    <a:pt x="880" y="167"/>
                    <a:pt x="878" y="170"/>
                    <a:pt x="877" y="173"/>
                  </a:cubicBezTo>
                  <a:lnTo>
                    <a:pt x="848" y="161"/>
                  </a:lnTo>
                  <a:close/>
                  <a:moveTo>
                    <a:pt x="858" y="150"/>
                  </a:moveTo>
                  <a:cubicBezTo>
                    <a:pt x="860" y="148"/>
                    <a:pt x="863" y="145"/>
                    <a:pt x="865" y="143"/>
                  </a:cubicBezTo>
                  <a:cubicBezTo>
                    <a:pt x="887" y="153"/>
                    <a:pt x="887" y="153"/>
                    <a:pt x="887" y="153"/>
                  </a:cubicBezTo>
                  <a:cubicBezTo>
                    <a:pt x="886" y="155"/>
                    <a:pt x="885" y="156"/>
                    <a:pt x="885" y="158"/>
                  </a:cubicBezTo>
                  <a:cubicBezTo>
                    <a:pt x="884" y="159"/>
                    <a:pt x="884" y="160"/>
                    <a:pt x="883" y="160"/>
                  </a:cubicBezTo>
                  <a:lnTo>
                    <a:pt x="858" y="150"/>
                  </a:lnTo>
                  <a:close/>
                  <a:moveTo>
                    <a:pt x="868" y="140"/>
                  </a:moveTo>
                  <a:cubicBezTo>
                    <a:pt x="870" y="138"/>
                    <a:pt x="873" y="135"/>
                    <a:pt x="876" y="133"/>
                  </a:cubicBezTo>
                  <a:cubicBezTo>
                    <a:pt x="893" y="142"/>
                    <a:pt x="893" y="142"/>
                    <a:pt x="893" y="142"/>
                  </a:cubicBezTo>
                  <a:cubicBezTo>
                    <a:pt x="891" y="144"/>
                    <a:pt x="890" y="147"/>
                    <a:pt x="889" y="150"/>
                  </a:cubicBezTo>
                  <a:lnTo>
                    <a:pt x="868" y="140"/>
                  </a:lnTo>
                  <a:close/>
                  <a:moveTo>
                    <a:pt x="879" y="131"/>
                  </a:moveTo>
                  <a:cubicBezTo>
                    <a:pt x="882" y="129"/>
                    <a:pt x="884" y="127"/>
                    <a:pt x="887" y="125"/>
                  </a:cubicBezTo>
                  <a:cubicBezTo>
                    <a:pt x="899" y="132"/>
                    <a:pt x="899" y="132"/>
                    <a:pt x="899" y="132"/>
                  </a:cubicBezTo>
                  <a:cubicBezTo>
                    <a:pt x="898" y="134"/>
                    <a:pt x="896" y="136"/>
                    <a:pt x="895" y="139"/>
                  </a:cubicBezTo>
                  <a:lnTo>
                    <a:pt x="879" y="131"/>
                  </a:lnTo>
                  <a:close/>
                  <a:moveTo>
                    <a:pt x="844" y="147"/>
                  </a:moveTo>
                  <a:cubicBezTo>
                    <a:pt x="842" y="138"/>
                    <a:pt x="840" y="130"/>
                    <a:pt x="838" y="122"/>
                  </a:cubicBezTo>
                  <a:cubicBezTo>
                    <a:pt x="841" y="121"/>
                    <a:pt x="843" y="120"/>
                    <a:pt x="846" y="118"/>
                  </a:cubicBezTo>
                  <a:cubicBezTo>
                    <a:pt x="846" y="144"/>
                    <a:pt x="846" y="144"/>
                    <a:pt x="846" y="144"/>
                  </a:cubicBezTo>
                  <a:cubicBezTo>
                    <a:pt x="846" y="145"/>
                    <a:pt x="845" y="146"/>
                    <a:pt x="844" y="147"/>
                  </a:cubicBezTo>
                  <a:close/>
                  <a:moveTo>
                    <a:pt x="859" y="201"/>
                  </a:moveTo>
                  <a:cubicBezTo>
                    <a:pt x="856" y="204"/>
                    <a:pt x="854" y="206"/>
                    <a:pt x="851" y="209"/>
                  </a:cubicBezTo>
                  <a:cubicBezTo>
                    <a:pt x="840" y="204"/>
                    <a:pt x="840" y="204"/>
                    <a:pt x="840" y="204"/>
                  </a:cubicBezTo>
                  <a:cubicBezTo>
                    <a:pt x="841" y="201"/>
                    <a:pt x="842" y="197"/>
                    <a:pt x="843" y="194"/>
                  </a:cubicBezTo>
                  <a:lnTo>
                    <a:pt x="859" y="201"/>
                  </a:lnTo>
                  <a:close/>
                  <a:moveTo>
                    <a:pt x="848" y="212"/>
                  </a:moveTo>
                  <a:cubicBezTo>
                    <a:pt x="845" y="214"/>
                    <a:pt x="843" y="216"/>
                    <a:pt x="840" y="218"/>
                  </a:cubicBezTo>
                  <a:cubicBezTo>
                    <a:pt x="835" y="216"/>
                    <a:pt x="835" y="216"/>
                    <a:pt x="835" y="216"/>
                  </a:cubicBezTo>
                  <a:cubicBezTo>
                    <a:pt x="836" y="213"/>
                    <a:pt x="838" y="210"/>
                    <a:pt x="839" y="207"/>
                  </a:cubicBezTo>
                  <a:lnTo>
                    <a:pt x="848" y="212"/>
                  </a:lnTo>
                  <a:close/>
                  <a:moveTo>
                    <a:pt x="836" y="221"/>
                  </a:moveTo>
                  <a:cubicBezTo>
                    <a:pt x="834" y="222"/>
                    <a:pt x="832" y="223"/>
                    <a:pt x="830" y="225"/>
                  </a:cubicBezTo>
                  <a:cubicBezTo>
                    <a:pt x="831" y="223"/>
                    <a:pt x="832" y="221"/>
                    <a:pt x="833" y="219"/>
                  </a:cubicBezTo>
                  <a:lnTo>
                    <a:pt x="836" y="221"/>
                  </a:lnTo>
                  <a:close/>
                  <a:moveTo>
                    <a:pt x="794" y="60"/>
                  </a:moveTo>
                  <a:cubicBezTo>
                    <a:pt x="813" y="46"/>
                    <a:pt x="837" y="42"/>
                    <a:pt x="854" y="51"/>
                  </a:cubicBezTo>
                  <a:cubicBezTo>
                    <a:pt x="867" y="58"/>
                    <a:pt x="869" y="69"/>
                    <a:pt x="866" y="76"/>
                  </a:cubicBezTo>
                  <a:cubicBezTo>
                    <a:pt x="864" y="82"/>
                    <a:pt x="858" y="88"/>
                    <a:pt x="849" y="87"/>
                  </a:cubicBezTo>
                  <a:cubicBezTo>
                    <a:pt x="842" y="86"/>
                    <a:pt x="837" y="81"/>
                    <a:pt x="836" y="75"/>
                  </a:cubicBezTo>
                  <a:cubicBezTo>
                    <a:pt x="836" y="71"/>
                    <a:pt x="838" y="64"/>
                    <a:pt x="846" y="61"/>
                  </a:cubicBezTo>
                  <a:cubicBezTo>
                    <a:pt x="847" y="60"/>
                    <a:pt x="847" y="60"/>
                    <a:pt x="847" y="59"/>
                  </a:cubicBezTo>
                  <a:cubicBezTo>
                    <a:pt x="847" y="58"/>
                    <a:pt x="846" y="57"/>
                    <a:pt x="845" y="57"/>
                  </a:cubicBezTo>
                  <a:cubicBezTo>
                    <a:pt x="836" y="56"/>
                    <a:pt x="828" y="61"/>
                    <a:pt x="826" y="71"/>
                  </a:cubicBezTo>
                  <a:cubicBezTo>
                    <a:pt x="823" y="82"/>
                    <a:pt x="827" y="97"/>
                    <a:pt x="832" y="114"/>
                  </a:cubicBezTo>
                  <a:cubicBezTo>
                    <a:pt x="841" y="147"/>
                    <a:pt x="853" y="187"/>
                    <a:pt x="823" y="228"/>
                  </a:cubicBezTo>
                  <a:cubicBezTo>
                    <a:pt x="822" y="228"/>
                    <a:pt x="822" y="228"/>
                    <a:pt x="822" y="228"/>
                  </a:cubicBezTo>
                  <a:cubicBezTo>
                    <a:pt x="821" y="228"/>
                    <a:pt x="819" y="227"/>
                    <a:pt x="818" y="227"/>
                  </a:cubicBezTo>
                  <a:cubicBezTo>
                    <a:pt x="844" y="185"/>
                    <a:pt x="834" y="147"/>
                    <a:pt x="826" y="116"/>
                  </a:cubicBezTo>
                  <a:cubicBezTo>
                    <a:pt x="818" y="89"/>
                    <a:pt x="812" y="68"/>
                    <a:pt x="834" y="55"/>
                  </a:cubicBezTo>
                  <a:cubicBezTo>
                    <a:pt x="835" y="54"/>
                    <a:pt x="835" y="53"/>
                    <a:pt x="835" y="53"/>
                  </a:cubicBezTo>
                  <a:cubicBezTo>
                    <a:pt x="835" y="52"/>
                    <a:pt x="834" y="51"/>
                    <a:pt x="833" y="51"/>
                  </a:cubicBezTo>
                  <a:cubicBezTo>
                    <a:pt x="809" y="53"/>
                    <a:pt x="789" y="67"/>
                    <a:pt x="774" y="90"/>
                  </a:cubicBezTo>
                  <a:cubicBezTo>
                    <a:pt x="752" y="125"/>
                    <a:pt x="746" y="179"/>
                    <a:pt x="759" y="219"/>
                  </a:cubicBezTo>
                  <a:cubicBezTo>
                    <a:pt x="758" y="219"/>
                    <a:pt x="757" y="219"/>
                    <a:pt x="756" y="219"/>
                  </a:cubicBezTo>
                  <a:cubicBezTo>
                    <a:pt x="731" y="162"/>
                    <a:pt x="755" y="91"/>
                    <a:pt x="794" y="60"/>
                  </a:cubicBezTo>
                  <a:close/>
                  <a:moveTo>
                    <a:pt x="669" y="73"/>
                  </a:moveTo>
                  <a:cubicBezTo>
                    <a:pt x="669" y="73"/>
                    <a:pt x="669" y="73"/>
                    <a:pt x="669" y="73"/>
                  </a:cubicBezTo>
                  <a:cubicBezTo>
                    <a:pt x="669" y="73"/>
                    <a:pt x="669" y="73"/>
                    <a:pt x="669" y="73"/>
                  </a:cubicBezTo>
                  <a:cubicBezTo>
                    <a:pt x="692" y="64"/>
                    <a:pt x="739" y="58"/>
                    <a:pt x="776" y="73"/>
                  </a:cubicBezTo>
                  <a:cubicBezTo>
                    <a:pt x="773" y="76"/>
                    <a:pt x="771" y="79"/>
                    <a:pt x="769" y="82"/>
                  </a:cubicBezTo>
                  <a:cubicBezTo>
                    <a:pt x="746" y="73"/>
                    <a:pt x="703" y="72"/>
                    <a:pt x="673" y="84"/>
                  </a:cubicBezTo>
                  <a:cubicBezTo>
                    <a:pt x="644" y="96"/>
                    <a:pt x="614" y="128"/>
                    <a:pt x="605" y="150"/>
                  </a:cubicBezTo>
                  <a:cubicBezTo>
                    <a:pt x="601" y="149"/>
                    <a:pt x="597" y="149"/>
                    <a:pt x="593" y="149"/>
                  </a:cubicBezTo>
                  <a:cubicBezTo>
                    <a:pt x="608" y="112"/>
                    <a:pt x="646" y="83"/>
                    <a:pt x="669" y="73"/>
                  </a:cubicBezTo>
                  <a:close/>
                  <a:moveTo>
                    <a:pt x="557" y="183"/>
                  </a:moveTo>
                  <a:cubicBezTo>
                    <a:pt x="548" y="178"/>
                    <a:pt x="538" y="179"/>
                    <a:pt x="533" y="187"/>
                  </a:cubicBezTo>
                  <a:cubicBezTo>
                    <a:pt x="532" y="187"/>
                    <a:pt x="532" y="188"/>
                    <a:pt x="533" y="189"/>
                  </a:cubicBezTo>
                  <a:cubicBezTo>
                    <a:pt x="533" y="190"/>
                    <a:pt x="534" y="190"/>
                    <a:pt x="535" y="189"/>
                  </a:cubicBezTo>
                  <a:cubicBezTo>
                    <a:pt x="543" y="186"/>
                    <a:pt x="549" y="189"/>
                    <a:pt x="552" y="193"/>
                  </a:cubicBezTo>
                  <a:cubicBezTo>
                    <a:pt x="556" y="198"/>
                    <a:pt x="555" y="205"/>
                    <a:pt x="551" y="210"/>
                  </a:cubicBezTo>
                  <a:cubicBezTo>
                    <a:pt x="546" y="217"/>
                    <a:pt x="538" y="218"/>
                    <a:pt x="531" y="215"/>
                  </a:cubicBezTo>
                  <a:cubicBezTo>
                    <a:pt x="525" y="211"/>
                    <a:pt x="518" y="202"/>
                    <a:pt x="523" y="188"/>
                  </a:cubicBezTo>
                  <a:cubicBezTo>
                    <a:pt x="528" y="170"/>
                    <a:pt x="548" y="156"/>
                    <a:pt x="571" y="153"/>
                  </a:cubicBezTo>
                  <a:cubicBezTo>
                    <a:pt x="620" y="147"/>
                    <a:pt x="687" y="180"/>
                    <a:pt x="711" y="238"/>
                  </a:cubicBezTo>
                  <a:cubicBezTo>
                    <a:pt x="710" y="239"/>
                    <a:pt x="709" y="239"/>
                    <a:pt x="708" y="240"/>
                  </a:cubicBezTo>
                  <a:cubicBezTo>
                    <a:pt x="689" y="202"/>
                    <a:pt x="647" y="168"/>
                    <a:pt x="606" y="159"/>
                  </a:cubicBezTo>
                  <a:cubicBezTo>
                    <a:pt x="580" y="153"/>
                    <a:pt x="556" y="158"/>
                    <a:pt x="537" y="174"/>
                  </a:cubicBezTo>
                  <a:cubicBezTo>
                    <a:pt x="537" y="174"/>
                    <a:pt x="537" y="175"/>
                    <a:pt x="537" y="176"/>
                  </a:cubicBezTo>
                  <a:cubicBezTo>
                    <a:pt x="537" y="177"/>
                    <a:pt x="538" y="177"/>
                    <a:pt x="539" y="177"/>
                  </a:cubicBezTo>
                  <a:cubicBezTo>
                    <a:pt x="564" y="171"/>
                    <a:pt x="575" y="190"/>
                    <a:pt x="588" y="214"/>
                  </a:cubicBezTo>
                  <a:cubicBezTo>
                    <a:pt x="604" y="242"/>
                    <a:pt x="624" y="277"/>
                    <a:pt x="672" y="287"/>
                  </a:cubicBezTo>
                  <a:cubicBezTo>
                    <a:pt x="672" y="288"/>
                    <a:pt x="671" y="290"/>
                    <a:pt x="670" y="292"/>
                  </a:cubicBezTo>
                  <a:cubicBezTo>
                    <a:pt x="670" y="292"/>
                    <a:pt x="670" y="291"/>
                    <a:pt x="670" y="291"/>
                  </a:cubicBezTo>
                  <a:cubicBezTo>
                    <a:pt x="619" y="284"/>
                    <a:pt x="599" y="247"/>
                    <a:pt x="582" y="217"/>
                  </a:cubicBezTo>
                  <a:cubicBezTo>
                    <a:pt x="574" y="202"/>
                    <a:pt x="567" y="188"/>
                    <a:pt x="557" y="183"/>
                  </a:cubicBezTo>
                  <a:close/>
                  <a:moveTo>
                    <a:pt x="662" y="294"/>
                  </a:moveTo>
                  <a:cubicBezTo>
                    <a:pt x="660" y="295"/>
                    <a:pt x="658" y="295"/>
                    <a:pt x="655" y="296"/>
                  </a:cubicBezTo>
                  <a:cubicBezTo>
                    <a:pt x="656" y="293"/>
                    <a:pt x="656" y="293"/>
                    <a:pt x="656" y="293"/>
                  </a:cubicBezTo>
                  <a:cubicBezTo>
                    <a:pt x="658" y="293"/>
                    <a:pt x="660" y="294"/>
                    <a:pt x="662" y="294"/>
                  </a:cubicBezTo>
                  <a:close/>
                  <a:moveTo>
                    <a:pt x="653" y="291"/>
                  </a:moveTo>
                  <a:cubicBezTo>
                    <a:pt x="651" y="297"/>
                    <a:pt x="651" y="297"/>
                    <a:pt x="651" y="297"/>
                  </a:cubicBezTo>
                  <a:cubicBezTo>
                    <a:pt x="647" y="297"/>
                    <a:pt x="644" y="298"/>
                    <a:pt x="641" y="298"/>
                  </a:cubicBezTo>
                  <a:cubicBezTo>
                    <a:pt x="644" y="288"/>
                    <a:pt x="644" y="288"/>
                    <a:pt x="644" y="288"/>
                  </a:cubicBezTo>
                  <a:cubicBezTo>
                    <a:pt x="647" y="289"/>
                    <a:pt x="650" y="290"/>
                    <a:pt x="653" y="291"/>
                  </a:cubicBezTo>
                  <a:close/>
                  <a:moveTo>
                    <a:pt x="532" y="268"/>
                  </a:moveTo>
                  <a:cubicBezTo>
                    <a:pt x="549" y="254"/>
                    <a:pt x="572" y="252"/>
                    <a:pt x="600" y="253"/>
                  </a:cubicBezTo>
                  <a:cubicBezTo>
                    <a:pt x="602" y="255"/>
                    <a:pt x="603" y="257"/>
                    <a:pt x="604" y="258"/>
                  </a:cubicBezTo>
                  <a:cubicBezTo>
                    <a:pt x="578" y="256"/>
                    <a:pt x="552" y="256"/>
                    <a:pt x="532" y="268"/>
                  </a:cubicBezTo>
                  <a:close/>
                  <a:moveTo>
                    <a:pt x="547" y="266"/>
                  </a:moveTo>
                  <a:cubicBezTo>
                    <a:pt x="544" y="277"/>
                    <a:pt x="544" y="277"/>
                    <a:pt x="544" y="277"/>
                  </a:cubicBezTo>
                  <a:cubicBezTo>
                    <a:pt x="541" y="276"/>
                    <a:pt x="539" y="276"/>
                    <a:pt x="537" y="276"/>
                  </a:cubicBezTo>
                  <a:cubicBezTo>
                    <a:pt x="538" y="269"/>
                    <a:pt x="538" y="269"/>
                    <a:pt x="538" y="269"/>
                  </a:cubicBezTo>
                  <a:cubicBezTo>
                    <a:pt x="541" y="268"/>
                    <a:pt x="544" y="267"/>
                    <a:pt x="547" y="266"/>
                  </a:cubicBezTo>
                  <a:close/>
                  <a:moveTo>
                    <a:pt x="588" y="249"/>
                  </a:moveTo>
                  <a:cubicBezTo>
                    <a:pt x="585" y="249"/>
                    <a:pt x="582" y="249"/>
                    <a:pt x="578" y="249"/>
                  </a:cubicBezTo>
                  <a:cubicBezTo>
                    <a:pt x="561" y="236"/>
                    <a:pt x="561" y="236"/>
                    <a:pt x="561" y="236"/>
                  </a:cubicBezTo>
                  <a:cubicBezTo>
                    <a:pt x="564" y="234"/>
                    <a:pt x="568" y="233"/>
                    <a:pt x="572" y="231"/>
                  </a:cubicBezTo>
                  <a:lnTo>
                    <a:pt x="588" y="249"/>
                  </a:lnTo>
                  <a:close/>
                  <a:moveTo>
                    <a:pt x="576" y="230"/>
                  </a:moveTo>
                  <a:cubicBezTo>
                    <a:pt x="578" y="229"/>
                    <a:pt x="581" y="228"/>
                    <a:pt x="584" y="228"/>
                  </a:cubicBezTo>
                  <a:cubicBezTo>
                    <a:pt x="588" y="235"/>
                    <a:pt x="592" y="242"/>
                    <a:pt x="597" y="249"/>
                  </a:cubicBezTo>
                  <a:cubicBezTo>
                    <a:pt x="596" y="249"/>
                    <a:pt x="595" y="249"/>
                    <a:pt x="594" y="249"/>
                  </a:cubicBezTo>
                  <a:lnTo>
                    <a:pt x="576" y="230"/>
                  </a:lnTo>
                  <a:close/>
                  <a:moveTo>
                    <a:pt x="572" y="250"/>
                  </a:moveTo>
                  <a:cubicBezTo>
                    <a:pt x="569" y="250"/>
                    <a:pt x="567" y="250"/>
                    <a:pt x="564" y="251"/>
                  </a:cubicBezTo>
                  <a:cubicBezTo>
                    <a:pt x="548" y="243"/>
                    <a:pt x="548" y="243"/>
                    <a:pt x="548" y="243"/>
                  </a:cubicBezTo>
                  <a:cubicBezTo>
                    <a:pt x="551" y="241"/>
                    <a:pt x="554" y="239"/>
                    <a:pt x="557" y="238"/>
                  </a:cubicBezTo>
                  <a:lnTo>
                    <a:pt x="572" y="250"/>
                  </a:lnTo>
                  <a:close/>
                  <a:moveTo>
                    <a:pt x="557" y="252"/>
                  </a:moveTo>
                  <a:cubicBezTo>
                    <a:pt x="554" y="253"/>
                    <a:pt x="551" y="254"/>
                    <a:pt x="548" y="255"/>
                  </a:cubicBezTo>
                  <a:cubicBezTo>
                    <a:pt x="536" y="252"/>
                    <a:pt x="536" y="252"/>
                    <a:pt x="536" y="252"/>
                  </a:cubicBezTo>
                  <a:cubicBezTo>
                    <a:pt x="539" y="250"/>
                    <a:pt x="541" y="247"/>
                    <a:pt x="544" y="245"/>
                  </a:cubicBezTo>
                  <a:lnTo>
                    <a:pt x="557" y="252"/>
                  </a:lnTo>
                  <a:close/>
                  <a:moveTo>
                    <a:pt x="542" y="257"/>
                  </a:moveTo>
                  <a:cubicBezTo>
                    <a:pt x="539" y="259"/>
                    <a:pt x="536" y="260"/>
                    <a:pt x="534" y="262"/>
                  </a:cubicBezTo>
                  <a:cubicBezTo>
                    <a:pt x="527" y="262"/>
                    <a:pt x="527" y="262"/>
                    <a:pt x="527" y="262"/>
                  </a:cubicBezTo>
                  <a:cubicBezTo>
                    <a:pt x="529" y="260"/>
                    <a:pt x="531" y="257"/>
                    <a:pt x="533" y="255"/>
                  </a:cubicBezTo>
                  <a:lnTo>
                    <a:pt x="542" y="257"/>
                  </a:lnTo>
                  <a:close/>
                  <a:moveTo>
                    <a:pt x="529" y="266"/>
                  </a:moveTo>
                  <a:cubicBezTo>
                    <a:pt x="525" y="269"/>
                    <a:pt x="521" y="273"/>
                    <a:pt x="518" y="277"/>
                  </a:cubicBezTo>
                  <a:cubicBezTo>
                    <a:pt x="520" y="273"/>
                    <a:pt x="522" y="270"/>
                    <a:pt x="524" y="266"/>
                  </a:cubicBezTo>
                  <a:lnTo>
                    <a:pt x="529" y="266"/>
                  </a:lnTo>
                  <a:close/>
                  <a:moveTo>
                    <a:pt x="534" y="271"/>
                  </a:moveTo>
                  <a:cubicBezTo>
                    <a:pt x="533" y="277"/>
                    <a:pt x="533" y="277"/>
                    <a:pt x="533" y="277"/>
                  </a:cubicBezTo>
                  <a:cubicBezTo>
                    <a:pt x="529" y="277"/>
                    <a:pt x="526" y="278"/>
                    <a:pt x="523" y="280"/>
                  </a:cubicBezTo>
                  <a:cubicBezTo>
                    <a:pt x="526" y="277"/>
                    <a:pt x="530" y="274"/>
                    <a:pt x="534" y="271"/>
                  </a:cubicBezTo>
                  <a:close/>
                  <a:moveTo>
                    <a:pt x="552" y="264"/>
                  </a:moveTo>
                  <a:cubicBezTo>
                    <a:pt x="555" y="263"/>
                    <a:pt x="558" y="263"/>
                    <a:pt x="561" y="262"/>
                  </a:cubicBezTo>
                  <a:cubicBezTo>
                    <a:pt x="556" y="279"/>
                    <a:pt x="556" y="279"/>
                    <a:pt x="556" y="279"/>
                  </a:cubicBezTo>
                  <a:cubicBezTo>
                    <a:pt x="553" y="278"/>
                    <a:pt x="550" y="278"/>
                    <a:pt x="547" y="277"/>
                  </a:cubicBezTo>
                  <a:lnTo>
                    <a:pt x="552" y="264"/>
                  </a:lnTo>
                  <a:close/>
                  <a:moveTo>
                    <a:pt x="565" y="262"/>
                  </a:moveTo>
                  <a:cubicBezTo>
                    <a:pt x="569" y="261"/>
                    <a:pt x="572" y="261"/>
                    <a:pt x="575" y="261"/>
                  </a:cubicBezTo>
                  <a:cubicBezTo>
                    <a:pt x="568" y="283"/>
                    <a:pt x="568" y="283"/>
                    <a:pt x="568" y="283"/>
                  </a:cubicBezTo>
                  <a:cubicBezTo>
                    <a:pt x="565" y="282"/>
                    <a:pt x="562" y="281"/>
                    <a:pt x="559" y="280"/>
                  </a:cubicBezTo>
                  <a:lnTo>
                    <a:pt x="565" y="262"/>
                  </a:lnTo>
                  <a:close/>
                  <a:moveTo>
                    <a:pt x="580" y="261"/>
                  </a:moveTo>
                  <a:cubicBezTo>
                    <a:pt x="583" y="261"/>
                    <a:pt x="586" y="261"/>
                    <a:pt x="590" y="261"/>
                  </a:cubicBezTo>
                  <a:cubicBezTo>
                    <a:pt x="579" y="286"/>
                    <a:pt x="579" y="286"/>
                    <a:pt x="579" y="286"/>
                  </a:cubicBezTo>
                  <a:cubicBezTo>
                    <a:pt x="578" y="286"/>
                    <a:pt x="577" y="286"/>
                    <a:pt x="576" y="285"/>
                  </a:cubicBezTo>
                  <a:cubicBezTo>
                    <a:pt x="575" y="285"/>
                    <a:pt x="573" y="284"/>
                    <a:pt x="571" y="284"/>
                  </a:cubicBezTo>
                  <a:lnTo>
                    <a:pt x="580" y="261"/>
                  </a:lnTo>
                  <a:close/>
                  <a:moveTo>
                    <a:pt x="594" y="261"/>
                  </a:moveTo>
                  <a:cubicBezTo>
                    <a:pt x="597" y="262"/>
                    <a:pt x="601" y="262"/>
                    <a:pt x="605" y="262"/>
                  </a:cubicBezTo>
                  <a:cubicBezTo>
                    <a:pt x="593" y="291"/>
                    <a:pt x="593" y="291"/>
                    <a:pt x="593" y="291"/>
                  </a:cubicBezTo>
                  <a:cubicBezTo>
                    <a:pt x="589" y="290"/>
                    <a:pt x="586" y="289"/>
                    <a:pt x="583" y="288"/>
                  </a:cubicBezTo>
                  <a:lnTo>
                    <a:pt x="594" y="261"/>
                  </a:lnTo>
                  <a:close/>
                  <a:moveTo>
                    <a:pt x="609" y="263"/>
                  </a:moveTo>
                  <a:cubicBezTo>
                    <a:pt x="611" y="266"/>
                    <a:pt x="614" y="269"/>
                    <a:pt x="617" y="271"/>
                  </a:cubicBezTo>
                  <a:cubicBezTo>
                    <a:pt x="607" y="295"/>
                    <a:pt x="607" y="295"/>
                    <a:pt x="607" y="295"/>
                  </a:cubicBezTo>
                  <a:cubicBezTo>
                    <a:pt x="604" y="294"/>
                    <a:pt x="600" y="293"/>
                    <a:pt x="596" y="292"/>
                  </a:cubicBezTo>
                  <a:lnTo>
                    <a:pt x="609" y="263"/>
                  </a:lnTo>
                  <a:close/>
                  <a:moveTo>
                    <a:pt x="620" y="274"/>
                  </a:moveTo>
                  <a:cubicBezTo>
                    <a:pt x="623" y="276"/>
                    <a:pt x="625" y="278"/>
                    <a:pt x="628" y="280"/>
                  </a:cubicBezTo>
                  <a:cubicBezTo>
                    <a:pt x="621" y="297"/>
                    <a:pt x="621" y="297"/>
                    <a:pt x="621" y="297"/>
                  </a:cubicBezTo>
                  <a:cubicBezTo>
                    <a:pt x="618" y="297"/>
                    <a:pt x="614" y="296"/>
                    <a:pt x="611" y="295"/>
                  </a:cubicBezTo>
                  <a:lnTo>
                    <a:pt x="620" y="274"/>
                  </a:lnTo>
                  <a:close/>
                  <a:moveTo>
                    <a:pt x="631" y="282"/>
                  </a:moveTo>
                  <a:cubicBezTo>
                    <a:pt x="634" y="284"/>
                    <a:pt x="637" y="285"/>
                    <a:pt x="640" y="287"/>
                  </a:cubicBezTo>
                  <a:cubicBezTo>
                    <a:pt x="636" y="298"/>
                    <a:pt x="636" y="298"/>
                    <a:pt x="636" y="298"/>
                  </a:cubicBezTo>
                  <a:cubicBezTo>
                    <a:pt x="633" y="298"/>
                    <a:pt x="629" y="298"/>
                    <a:pt x="625" y="298"/>
                  </a:cubicBezTo>
                  <a:lnTo>
                    <a:pt x="631" y="282"/>
                  </a:lnTo>
                  <a:close/>
                  <a:moveTo>
                    <a:pt x="521" y="254"/>
                  </a:moveTo>
                  <a:cubicBezTo>
                    <a:pt x="535" y="239"/>
                    <a:pt x="556" y="227"/>
                    <a:pt x="579" y="219"/>
                  </a:cubicBezTo>
                  <a:cubicBezTo>
                    <a:pt x="580" y="221"/>
                    <a:pt x="581" y="223"/>
                    <a:pt x="582" y="224"/>
                  </a:cubicBezTo>
                  <a:cubicBezTo>
                    <a:pt x="541" y="235"/>
                    <a:pt x="515" y="260"/>
                    <a:pt x="510" y="292"/>
                  </a:cubicBezTo>
                  <a:cubicBezTo>
                    <a:pt x="510" y="293"/>
                    <a:pt x="510" y="294"/>
                    <a:pt x="511" y="295"/>
                  </a:cubicBezTo>
                  <a:cubicBezTo>
                    <a:pt x="512" y="295"/>
                    <a:pt x="513" y="295"/>
                    <a:pt x="513" y="294"/>
                  </a:cubicBezTo>
                  <a:cubicBezTo>
                    <a:pt x="528" y="273"/>
                    <a:pt x="549" y="280"/>
                    <a:pt x="575" y="289"/>
                  </a:cubicBezTo>
                  <a:cubicBezTo>
                    <a:pt x="601" y="298"/>
                    <a:pt x="633" y="308"/>
                    <a:pt x="668" y="296"/>
                  </a:cubicBezTo>
                  <a:cubicBezTo>
                    <a:pt x="667" y="299"/>
                    <a:pt x="666" y="301"/>
                    <a:pt x="665" y="304"/>
                  </a:cubicBezTo>
                  <a:cubicBezTo>
                    <a:pt x="631" y="316"/>
                    <a:pt x="598" y="304"/>
                    <a:pt x="572" y="295"/>
                  </a:cubicBezTo>
                  <a:cubicBezTo>
                    <a:pt x="556" y="289"/>
                    <a:pt x="541" y="284"/>
                    <a:pt x="530" y="286"/>
                  </a:cubicBezTo>
                  <a:cubicBezTo>
                    <a:pt x="520" y="288"/>
                    <a:pt x="514" y="296"/>
                    <a:pt x="515" y="305"/>
                  </a:cubicBezTo>
                  <a:cubicBezTo>
                    <a:pt x="515" y="306"/>
                    <a:pt x="516" y="307"/>
                    <a:pt x="517" y="307"/>
                  </a:cubicBezTo>
                  <a:cubicBezTo>
                    <a:pt x="517" y="307"/>
                    <a:pt x="518" y="307"/>
                    <a:pt x="519" y="306"/>
                  </a:cubicBezTo>
                  <a:cubicBezTo>
                    <a:pt x="523" y="298"/>
                    <a:pt x="529" y="297"/>
                    <a:pt x="534" y="298"/>
                  </a:cubicBezTo>
                  <a:cubicBezTo>
                    <a:pt x="540" y="299"/>
                    <a:pt x="544" y="304"/>
                    <a:pt x="545" y="311"/>
                  </a:cubicBezTo>
                  <a:cubicBezTo>
                    <a:pt x="545" y="320"/>
                    <a:pt x="539" y="325"/>
                    <a:pt x="533" y="327"/>
                  </a:cubicBezTo>
                  <a:cubicBezTo>
                    <a:pt x="525" y="329"/>
                    <a:pt x="514" y="327"/>
                    <a:pt x="508" y="313"/>
                  </a:cubicBezTo>
                  <a:cubicBezTo>
                    <a:pt x="500" y="296"/>
                    <a:pt x="506" y="272"/>
                    <a:pt x="521" y="254"/>
                  </a:cubicBezTo>
                  <a:close/>
                  <a:moveTo>
                    <a:pt x="281" y="469"/>
                  </a:moveTo>
                  <a:cubicBezTo>
                    <a:pt x="277" y="458"/>
                    <a:pt x="281" y="445"/>
                    <a:pt x="291" y="436"/>
                  </a:cubicBezTo>
                  <a:cubicBezTo>
                    <a:pt x="292" y="435"/>
                    <a:pt x="292" y="435"/>
                    <a:pt x="292" y="434"/>
                  </a:cubicBezTo>
                  <a:cubicBezTo>
                    <a:pt x="292" y="433"/>
                    <a:pt x="291" y="433"/>
                    <a:pt x="291" y="432"/>
                  </a:cubicBezTo>
                  <a:cubicBezTo>
                    <a:pt x="280" y="426"/>
                    <a:pt x="275" y="415"/>
                    <a:pt x="277" y="404"/>
                  </a:cubicBezTo>
                  <a:cubicBezTo>
                    <a:pt x="278" y="391"/>
                    <a:pt x="288" y="381"/>
                    <a:pt x="300" y="377"/>
                  </a:cubicBezTo>
                  <a:cubicBezTo>
                    <a:pt x="300" y="377"/>
                    <a:pt x="301" y="376"/>
                    <a:pt x="301" y="376"/>
                  </a:cubicBezTo>
                  <a:cubicBezTo>
                    <a:pt x="301" y="375"/>
                    <a:pt x="301" y="375"/>
                    <a:pt x="301" y="374"/>
                  </a:cubicBezTo>
                  <a:cubicBezTo>
                    <a:pt x="296" y="365"/>
                    <a:pt x="297" y="353"/>
                    <a:pt x="304" y="343"/>
                  </a:cubicBezTo>
                  <a:cubicBezTo>
                    <a:pt x="310" y="334"/>
                    <a:pt x="320" y="329"/>
                    <a:pt x="329" y="331"/>
                  </a:cubicBezTo>
                  <a:cubicBezTo>
                    <a:pt x="330" y="331"/>
                    <a:pt x="331" y="330"/>
                    <a:pt x="331" y="329"/>
                  </a:cubicBezTo>
                  <a:cubicBezTo>
                    <a:pt x="331" y="329"/>
                    <a:pt x="331" y="329"/>
                    <a:pt x="331" y="329"/>
                  </a:cubicBezTo>
                  <a:cubicBezTo>
                    <a:pt x="331" y="329"/>
                    <a:pt x="331" y="329"/>
                    <a:pt x="331" y="329"/>
                  </a:cubicBezTo>
                  <a:cubicBezTo>
                    <a:pt x="330" y="319"/>
                    <a:pt x="334" y="310"/>
                    <a:pt x="343" y="304"/>
                  </a:cubicBezTo>
                  <a:cubicBezTo>
                    <a:pt x="353" y="297"/>
                    <a:pt x="366" y="296"/>
                    <a:pt x="374" y="300"/>
                  </a:cubicBezTo>
                  <a:cubicBezTo>
                    <a:pt x="375" y="301"/>
                    <a:pt x="375" y="301"/>
                    <a:pt x="376" y="301"/>
                  </a:cubicBezTo>
                  <a:cubicBezTo>
                    <a:pt x="377" y="300"/>
                    <a:pt x="377" y="300"/>
                    <a:pt x="377" y="299"/>
                  </a:cubicBezTo>
                  <a:cubicBezTo>
                    <a:pt x="381" y="287"/>
                    <a:pt x="392" y="278"/>
                    <a:pt x="404" y="276"/>
                  </a:cubicBezTo>
                  <a:cubicBezTo>
                    <a:pt x="415" y="275"/>
                    <a:pt x="426" y="280"/>
                    <a:pt x="433" y="290"/>
                  </a:cubicBezTo>
                  <a:cubicBezTo>
                    <a:pt x="433" y="291"/>
                    <a:pt x="434" y="291"/>
                    <a:pt x="434" y="291"/>
                  </a:cubicBezTo>
                  <a:cubicBezTo>
                    <a:pt x="435" y="291"/>
                    <a:pt x="435" y="291"/>
                    <a:pt x="436" y="291"/>
                  </a:cubicBezTo>
                  <a:cubicBezTo>
                    <a:pt x="445" y="281"/>
                    <a:pt x="458" y="277"/>
                    <a:pt x="469" y="280"/>
                  </a:cubicBezTo>
                  <a:cubicBezTo>
                    <a:pt x="481" y="283"/>
                    <a:pt x="489" y="293"/>
                    <a:pt x="492" y="307"/>
                  </a:cubicBezTo>
                  <a:cubicBezTo>
                    <a:pt x="492" y="308"/>
                    <a:pt x="493" y="308"/>
                    <a:pt x="493" y="308"/>
                  </a:cubicBezTo>
                  <a:cubicBezTo>
                    <a:pt x="494" y="309"/>
                    <a:pt x="494" y="309"/>
                    <a:pt x="495" y="309"/>
                  </a:cubicBezTo>
                  <a:cubicBezTo>
                    <a:pt x="497" y="308"/>
                    <a:pt x="500" y="308"/>
                    <a:pt x="502" y="308"/>
                  </a:cubicBezTo>
                  <a:cubicBezTo>
                    <a:pt x="503" y="310"/>
                    <a:pt x="504" y="312"/>
                    <a:pt x="505" y="315"/>
                  </a:cubicBezTo>
                  <a:cubicBezTo>
                    <a:pt x="512" y="330"/>
                    <a:pt x="525" y="333"/>
                    <a:pt x="534" y="331"/>
                  </a:cubicBezTo>
                  <a:cubicBezTo>
                    <a:pt x="535" y="331"/>
                    <a:pt x="536" y="330"/>
                    <a:pt x="537" y="330"/>
                  </a:cubicBezTo>
                  <a:cubicBezTo>
                    <a:pt x="549" y="349"/>
                    <a:pt x="545" y="373"/>
                    <a:pt x="527" y="394"/>
                  </a:cubicBezTo>
                  <a:cubicBezTo>
                    <a:pt x="524" y="392"/>
                    <a:pt x="520" y="390"/>
                    <a:pt x="517" y="388"/>
                  </a:cubicBezTo>
                  <a:cubicBezTo>
                    <a:pt x="529" y="370"/>
                    <a:pt x="530" y="351"/>
                    <a:pt x="519" y="337"/>
                  </a:cubicBezTo>
                  <a:cubicBezTo>
                    <a:pt x="511" y="326"/>
                    <a:pt x="497" y="320"/>
                    <a:pt x="485" y="324"/>
                  </a:cubicBezTo>
                  <a:cubicBezTo>
                    <a:pt x="482" y="312"/>
                    <a:pt x="474" y="303"/>
                    <a:pt x="463" y="300"/>
                  </a:cubicBezTo>
                  <a:cubicBezTo>
                    <a:pt x="453" y="297"/>
                    <a:pt x="442" y="301"/>
                    <a:pt x="434" y="309"/>
                  </a:cubicBezTo>
                  <a:cubicBezTo>
                    <a:pt x="428" y="301"/>
                    <a:pt x="419" y="297"/>
                    <a:pt x="408" y="298"/>
                  </a:cubicBezTo>
                  <a:cubicBezTo>
                    <a:pt x="397" y="300"/>
                    <a:pt x="387" y="308"/>
                    <a:pt x="384" y="319"/>
                  </a:cubicBezTo>
                  <a:cubicBezTo>
                    <a:pt x="376" y="314"/>
                    <a:pt x="366" y="314"/>
                    <a:pt x="358" y="319"/>
                  </a:cubicBezTo>
                  <a:cubicBezTo>
                    <a:pt x="349" y="323"/>
                    <a:pt x="344" y="333"/>
                    <a:pt x="344" y="343"/>
                  </a:cubicBezTo>
                  <a:cubicBezTo>
                    <a:pt x="333" y="343"/>
                    <a:pt x="324" y="349"/>
                    <a:pt x="319" y="357"/>
                  </a:cubicBezTo>
                  <a:cubicBezTo>
                    <a:pt x="314" y="366"/>
                    <a:pt x="315" y="375"/>
                    <a:pt x="319" y="384"/>
                  </a:cubicBezTo>
                  <a:cubicBezTo>
                    <a:pt x="308" y="387"/>
                    <a:pt x="300" y="396"/>
                    <a:pt x="298" y="408"/>
                  </a:cubicBezTo>
                  <a:cubicBezTo>
                    <a:pt x="297" y="418"/>
                    <a:pt x="301" y="428"/>
                    <a:pt x="310" y="434"/>
                  </a:cubicBezTo>
                  <a:cubicBezTo>
                    <a:pt x="301" y="442"/>
                    <a:pt x="297" y="453"/>
                    <a:pt x="300" y="463"/>
                  </a:cubicBezTo>
                  <a:cubicBezTo>
                    <a:pt x="303" y="473"/>
                    <a:pt x="312" y="482"/>
                    <a:pt x="324" y="485"/>
                  </a:cubicBezTo>
                  <a:cubicBezTo>
                    <a:pt x="321" y="497"/>
                    <a:pt x="326" y="511"/>
                    <a:pt x="337" y="519"/>
                  </a:cubicBezTo>
                  <a:cubicBezTo>
                    <a:pt x="351" y="530"/>
                    <a:pt x="371" y="529"/>
                    <a:pt x="389" y="517"/>
                  </a:cubicBezTo>
                  <a:cubicBezTo>
                    <a:pt x="390" y="520"/>
                    <a:pt x="392" y="523"/>
                    <a:pt x="394" y="526"/>
                  </a:cubicBezTo>
                  <a:cubicBezTo>
                    <a:pt x="374" y="545"/>
                    <a:pt x="350" y="549"/>
                    <a:pt x="330" y="537"/>
                  </a:cubicBezTo>
                  <a:cubicBezTo>
                    <a:pt x="330" y="536"/>
                    <a:pt x="331" y="535"/>
                    <a:pt x="331" y="533"/>
                  </a:cubicBezTo>
                  <a:cubicBezTo>
                    <a:pt x="334" y="524"/>
                    <a:pt x="331" y="512"/>
                    <a:pt x="315" y="505"/>
                  </a:cubicBezTo>
                  <a:cubicBezTo>
                    <a:pt x="313" y="504"/>
                    <a:pt x="310" y="503"/>
                    <a:pt x="308" y="502"/>
                  </a:cubicBezTo>
                  <a:cubicBezTo>
                    <a:pt x="308" y="500"/>
                    <a:pt x="308" y="497"/>
                    <a:pt x="309" y="494"/>
                  </a:cubicBezTo>
                  <a:cubicBezTo>
                    <a:pt x="309" y="494"/>
                    <a:pt x="309" y="493"/>
                    <a:pt x="309" y="493"/>
                  </a:cubicBezTo>
                  <a:cubicBezTo>
                    <a:pt x="308" y="492"/>
                    <a:pt x="308" y="492"/>
                    <a:pt x="307" y="492"/>
                  </a:cubicBezTo>
                  <a:cubicBezTo>
                    <a:pt x="294" y="489"/>
                    <a:pt x="284" y="480"/>
                    <a:pt x="281" y="469"/>
                  </a:cubicBezTo>
                  <a:close/>
                  <a:moveTo>
                    <a:pt x="255" y="521"/>
                  </a:moveTo>
                  <a:cubicBezTo>
                    <a:pt x="272" y="505"/>
                    <a:pt x="296" y="500"/>
                    <a:pt x="313" y="508"/>
                  </a:cubicBezTo>
                  <a:cubicBezTo>
                    <a:pt x="327" y="514"/>
                    <a:pt x="329" y="525"/>
                    <a:pt x="327" y="532"/>
                  </a:cubicBezTo>
                  <a:cubicBezTo>
                    <a:pt x="326" y="539"/>
                    <a:pt x="320" y="545"/>
                    <a:pt x="311" y="544"/>
                  </a:cubicBezTo>
                  <a:cubicBezTo>
                    <a:pt x="304" y="544"/>
                    <a:pt x="299" y="539"/>
                    <a:pt x="298" y="534"/>
                  </a:cubicBezTo>
                  <a:cubicBezTo>
                    <a:pt x="297" y="529"/>
                    <a:pt x="299" y="522"/>
                    <a:pt x="306" y="518"/>
                  </a:cubicBezTo>
                  <a:cubicBezTo>
                    <a:pt x="307" y="518"/>
                    <a:pt x="307" y="517"/>
                    <a:pt x="307" y="516"/>
                  </a:cubicBezTo>
                  <a:cubicBezTo>
                    <a:pt x="307" y="516"/>
                    <a:pt x="306" y="515"/>
                    <a:pt x="305" y="515"/>
                  </a:cubicBezTo>
                  <a:cubicBezTo>
                    <a:pt x="296" y="514"/>
                    <a:pt x="289" y="520"/>
                    <a:pt x="287" y="530"/>
                  </a:cubicBezTo>
                  <a:cubicBezTo>
                    <a:pt x="284" y="541"/>
                    <a:pt x="289" y="555"/>
                    <a:pt x="295" y="572"/>
                  </a:cubicBezTo>
                  <a:cubicBezTo>
                    <a:pt x="305" y="598"/>
                    <a:pt x="316" y="630"/>
                    <a:pt x="304" y="665"/>
                  </a:cubicBezTo>
                  <a:cubicBezTo>
                    <a:pt x="302" y="666"/>
                    <a:pt x="299" y="667"/>
                    <a:pt x="296" y="668"/>
                  </a:cubicBezTo>
                  <a:cubicBezTo>
                    <a:pt x="309" y="632"/>
                    <a:pt x="298" y="601"/>
                    <a:pt x="289" y="575"/>
                  </a:cubicBezTo>
                  <a:cubicBezTo>
                    <a:pt x="280" y="548"/>
                    <a:pt x="273" y="527"/>
                    <a:pt x="294" y="513"/>
                  </a:cubicBezTo>
                  <a:cubicBezTo>
                    <a:pt x="295" y="513"/>
                    <a:pt x="295" y="512"/>
                    <a:pt x="295" y="511"/>
                  </a:cubicBezTo>
                  <a:cubicBezTo>
                    <a:pt x="295" y="510"/>
                    <a:pt x="294" y="510"/>
                    <a:pt x="293" y="510"/>
                  </a:cubicBezTo>
                  <a:cubicBezTo>
                    <a:pt x="260" y="515"/>
                    <a:pt x="235" y="541"/>
                    <a:pt x="225" y="582"/>
                  </a:cubicBezTo>
                  <a:cubicBezTo>
                    <a:pt x="223" y="581"/>
                    <a:pt x="221" y="580"/>
                    <a:pt x="220" y="579"/>
                  </a:cubicBezTo>
                  <a:cubicBezTo>
                    <a:pt x="227" y="555"/>
                    <a:pt x="239" y="535"/>
                    <a:pt x="255" y="521"/>
                  </a:cubicBezTo>
                  <a:close/>
                  <a:moveTo>
                    <a:pt x="153" y="571"/>
                  </a:moveTo>
                  <a:cubicBezTo>
                    <a:pt x="156" y="548"/>
                    <a:pt x="170" y="528"/>
                    <a:pt x="188" y="522"/>
                  </a:cubicBezTo>
                  <a:cubicBezTo>
                    <a:pt x="202" y="518"/>
                    <a:pt x="211" y="524"/>
                    <a:pt x="215" y="531"/>
                  </a:cubicBezTo>
                  <a:cubicBezTo>
                    <a:pt x="218" y="537"/>
                    <a:pt x="218" y="546"/>
                    <a:pt x="210" y="551"/>
                  </a:cubicBezTo>
                  <a:cubicBezTo>
                    <a:pt x="205" y="555"/>
                    <a:pt x="198" y="555"/>
                    <a:pt x="194" y="552"/>
                  </a:cubicBezTo>
                  <a:cubicBezTo>
                    <a:pt x="190" y="549"/>
                    <a:pt x="187" y="543"/>
                    <a:pt x="190" y="535"/>
                  </a:cubicBezTo>
                  <a:cubicBezTo>
                    <a:pt x="190" y="534"/>
                    <a:pt x="190" y="533"/>
                    <a:pt x="189" y="533"/>
                  </a:cubicBezTo>
                  <a:cubicBezTo>
                    <a:pt x="188" y="532"/>
                    <a:pt x="188" y="532"/>
                    <a:pt x="187" y="533"/>
                  </a:cubicBezTo>
                  <a:cubicBezTo>
                    <a:pt x="179" y="538"/>
                    <a:pt x="178" y="548"/>
                    <a:pt x="183" y="556"/>
                  </a:cubicBezTo>
                  <a:cubicBezTo>
                    <a:pt x="188" y="566"/>
                    <a:pt x="202" y="574"/>
                    <a:pt x="217" y="582"/>
                  </a:cubicBezTo>
                  <a:cubicBezTo>
                    <a:pt x="247" y="599"/>
                    <a:pt x="284" y="619"/>
                    <a:pt x="292" y="670"/>
                  </a:cubicBezTo>
                  <a:cubicBezTo>
                    <a:pt x="292" y="670"/>
                    <a:pt x="292" y="670"/>
                    <a:pt x="292" y="670"/>
                  </a:cubicBezTo>
                  <a:cubicBezTo>
                    <a:pt x="290" y="671"/>
                    <a:pt x="289" y="671"/>
                    <a:pt x="287" y="672"/>
                  </a:cubicBezTo>
                  <a:cubicBezTo>
                    <a:pt x="277" y="624"/>
                    <a:pt x="242" y="604"/>
                    <a:pt x="214" y="588"/>
                  </a:cubicBezTo>
                  <a:cubicBezTo>
                    <a:pt x="190" y="574"/>
                    <a:pt x="171" y="563"/>
                    <a:pt x="177" y="539"/>
                  </a:cubicBezTo>
                  <a:cubicBezTo>
                    <a:pt x="177" y="538"/>
                    <a:pt x="177" y="537"/>
                    <a:pt x="176" y="537"/>
                  </a:cubicBezTo>
                  <a:cubicBezTo>
                    <a:pt x="175" y="536"/>
                    <a:pt x="174" y="537"/>
                    <a:pt x="174" y="537"/>
                  </a:cubicBezTo>
                  <a:cubicBezTo>
                    <a:pt x="159" y="556"/>
                    <a:pt x="154" y="579"/>
                    <a:pt x="159" y="606"/>
                  </a:cubicBezTo>
                  <a:cubicBezTo>
                    <a:pt x="169" y="647"/>
                    <a:pt x="202" y="689"/>
                    <a:pt x="240" y="708"/>
                  </a:cubicBezTo>
                  <a:cubicBezTo>
                    <a:pt x="240" y="709"/>
                    <a:pt x="239" y="709"/>
                    <a:pt x="238" y="710"/>
                  </a:cubicBezTo>
                  <a:cubicBezTo>
                    <a:pt x="180" y="687"/>
                    <a:pt x="147" y="620"/>
                    <a:pt x="153" y="571"/>
                  </a:cubicBezTo>
                  <a:close/>
                  <a:moveTo>
                    <a:pt x="236" y="713"/>
                  </a:moveTo>
                  <a:cubicBezTo>
                    <a:pt x="235" y="715"/>
                    <a:pt x="234" y="716"/>
                    <a:pt x="233" y="718"/>
                  </a:cubicBezTo>
                  <a:cubicBezTo>
                    <a:pt x="187" y="699"/>
                    <a:pt x="146" y="665"/>
                    <a:pt x="123" y="628"/>
                  </a:cubicBezTo>
                  <a:cubicBezTo>
                    <a:pt x="123" y="628"/>
                    <a:pt x="123" y="628"/>
                    <a:pt x="123" y="628"/>
                  </a:cubicBezTo>
                  <a:cubicBezTo>
                    <a:pt x="133" y="619"/>
                    <a:pt x="143" y="612"/>
                    <a:pt x="151" y="609"/>
                  </a:cubicBezTo>
                  <a:cubicBezTo>
                    <a:pt x="160" y="651"/>
                    <a:pt x="190" y="695"/>
                    <a:pt x="236" y="713"/>
                  </a:cubicBezTo>
                  <a:close/>
                  <a:moveTo>
                    <a:pt x="73" y="669"/>
                  </a:moveTo>
                  <a:cubicBezTo>
                    <a:pt x="73" y="669"/>
                    <a:pt x="73" y="669"/>
                    <a:pt x="73" y="669"/>
                  </a:cubicBezTo>
                  <a:cubicBezTo>
                    <a:pt x="73" y="669"/>
                    <a:pt x="73" y="669"/>
                    <a:pt x="73" y="669"/>
                  </a:cubicBezTo>
                  <a:cubicBezTo>
                    <a:pt x="83" y="646"/>
                    <a:pt x="112" y="608"/>
                    <a:pt x="149" y="593"/>
                  </a:cubicBezTo>
                  <a:cubicBezTo>
                    <a:pt x="149" y="597"/>
                    <a:pt x="150" y="601"/>
                    <a:pt x="151" y="605"/>
                  </a:cubicBezTo>
                  <a:cubicBezTo>
                    <a:pt x="128" y="614"/>
                    <a:pt x="96" y="644"/>
                    <a:pt x="84" y="673"/>
                  </a:cubicBezTo>
                  <a:cubicBezTo>
                    <a:pt x="72" y="702"/>
                    <a:pt x="74" y="746"/>
                    <a:pt x="83" y="768"/>
                  </a:cubicBezTo>
                  <a:cubicBezTo>
                    <a:pt x="79" y="771"/>
                    <a:pt x="76" y="773"/>
                    <a:pt x="73" y="776"/>
                  </a:cubicBezTo>
                  <a:cubicBezTo>
                    <a:pt x="58" y="739"/>
                    <a:pt x="64" y="691"/>
                    <a:pt x="73" y="669"/>
                  </a:cubicBezTo>
                  <a:close/>
                  <a:moveTo>
                    <a:pt x="71" y="825"/>
                  </a:moveTo>
                  <a:cubicBezTo>
                    <a:pt x="62" y="828"/>
                    <a:pt x="56" y="836"/>
                    <a:pt x="57" y="845"/>
                  </a:cubicBezTo>
                  <a:cubicBezTo>
                    <a:pt x="58" y="846"/>
                    <a:pt x="58" y="847"/>
                    <a:pt x="59" y="847"/>
                  </a:cubicBezTo>
                  <a:cubicBezTo>
                    <a:pt x="60" y="847"/>
                    <a:pt x="61" y="846"/>
                    <a:pt x="61" y="846"/>
                  </a:cubicBezTo>
                  <a:cubicBezTo>
                    <a:pt x="65" y="838"/>
                    <a:pt x="71" y="836"/>
                    <a:pt x="76" y="836"/>
                  </a:cubicBezTo>
                  <a:cubicBezTo>
                    <a:pt x="82" y="837"/>
                    <a:pt x="86" y="842"/>
                    <a:pt x="87" y="849"/>
                  </a:cubicBezTo>
                  <a:cubicBezTo>
                    <a:pt x="89" y="858"/>
                    <a:pt x="83" y="864"/>
                    <a:pt x="76" y="866"/>
                  </a:cubicBezTo>
                  <a:cubicBezTo>
                    <a:pt x="69" y="868"/>
                    <a:pt x="58" y="866"/>
                    <a:pt x="51" y="853"/>
                  </a:cubicBezTo>
                  <a:cubicBezTo>
                    <a:pt x="42" y="836"/>
                    <a:pt x="46" y="813"/>
                    <a:pt x="61" y="794"/>
                  </a:cubicBezTo>
                  <a:cubicBezTo>
                    <a:pt x="91" y="755"/>
                    <a:pt x="162" y="731"/>
                    <a:pt x="219" y="756"/>
                  </a:cubicBezTo>
                  <a:cubicBezTo>
                    <a:pt x="219" y="757"/>
                    <a:pt x="219" y="758"/>
                    <a:pt x="219" y="759"/>
                  </a:cubicBezTo>
                  <a:cubicBezTo>
                    <a:pt x="179" y="745"/>
                    <a:pt x="125" y="751"/>
                    <a:pt x="90" y="774"/>
                  </a:cubicBezTo>
                  <a:cubicBezTo>
                    <a:pt x="67" y="788"/>
                    <a:pt x="54" y="809"/>
                    <a:pt x="52" y="833"/>
                  </a:cubicBezTo>
                  <a:cubicBezTo>
                    <a:pt x="51" y="834"/>
                    <a:pt x="52" y="834"/>
                    <a:pt x="53" y="835"/>
                  </a:cubicBezTo>
                  <a:cubicBezTo>
                    <a:pt x="54" y="835"/>
                    <a:pt x="55" y="835"/>
                    <a:pt x="55" y="834"/>
                  </a:cubicBezTo>
                  <a:cubicBezTo>
                    <a:pt x="68" y="812"/>
                    <a:pt x="89" y="818"/>
                    <a:pt x="116" y="825"/>
                  </a:cubicBezTo>
                  <a:cubicBezTo>
                    <a:pt x="147" y="834"/>
                    <a:pt x="186" y="844"/>
                    <a:pt x="227" y="817"/>
                  </a:cubicBezTo>
                  <a:cubicBezTo>
                    <a:pt x="228" y="819"/>
                    <a:pt x="228" y="821"/>
                    <a:pt x="229" y="822"/>
                  </a:cubicBezTo>
                  <a:cubicBezTo>
                    <a:pt x="229" y="822"/>
                    <a:pt x="229" y="822"/>
                    <a:pt x="229" y="822"/>
                  </a:cubicBezTo>
                  <a:cubicBezTo>
                    <a:pt x="188" y="853"/>
                    <a:pt x="147" y="841"/>
                    <a:pt x="114" y="831"/>
                  </a:cubicBezTo>
                  <a:cubicBezTo>
                    <a:pt x="97" y="827"/>
                    <a:pt x="82" y="822"/>
                    <a:pt x="71" y="825"/>
                  </a:cubicBezTo>
                  <a:close/>
                  <a:moveTo>
                    <a:pt x="225" y="830"/>
                  </a:moveTo>
                  <a:cubicBezTo>
                    <a:pt x="224" y="832"/>
                    <a:pt x="222" y="834"/>
                    <a:pt x="221" y="836"/>
                  </a:cubicBezTo>
                  <a:cubicBezTo>
                    <a:pt x="220" y="833"/>
                    <a:pt x="220" y="833"/>
                    <a:pt x="220" y="833"/>
                  </a:cubicBezTo>
                  <a:cubicBezTo>
                    <a:pt x="221" y="832"/>
                    <a:pt x="223" y="831"/>
                    <a:pt x="225" y="830"/>
                  </a:cubicBezTo>
                  <a:close/>
                  <a:moveTo>
                    <a:pt x="111" y="920"/>
                  </a:moveTo>
                  <a:cubicBezTo>
                    <a:pt x="110" y="916"/>
                    <a:pt x="108" y="912"/>
                    <a:pt x="107" y="907"/>
                  </a:cubicBezTo>
                  <a:cubicBezTo>
                    <a:pt x="111" y="904"/>
                    <a:pt x="111" y="904"/>
                    <a:pt x="111" y="904"/>
                  </a:cubicBezTo>
                  <a:cubicBezTo>
                    <a:pt x="110" y="909"/>
                    <a:pt x="110" y="914"/>
                    <a:pt x="111" y="920"/>
                  </a:cubicBezTo>
                  <a:close/>
                  <a:moveTo>
                    <a:pt x="107" y="903"/>
                  </a:moveTo>
                  <a:cubicBezTo>
                    <a:pt x="106" y="900"/>
                    <a:pt x="106" y="897"/>
                    <a:pt x="106" y="893"/>
                  </a:cubicBezTo>
                  <a:cubicBezTo>
                    <a:pt x="114" y="888"/>
                    <a:pt x="114" y="888"/>
                    <a:pt x="114" y="888"/>
                  </a:cubicBezTo>
                  <a:cubicBezTo>
                    <a:pt x="113" y="892"/>
                    <a:pt x="112" y="895"/>
                    <a:pt x="111" y="898"/>
                  </a:cubicBezTo>
                  <a:lnTo>
                    <a:pt x="107" y="903"/>
                  </a:lnTo>
                  <a:close/>
                  <a:moveTo>
                    <a:pt x="106" y="889"/>
                  </a:moveTo>
                  <a:cubicBezTo>
                    <a:pt x="106" y="885"/>
                    <a:pt x="107" y="882"/>
                    <a:pt x="107" y="879"/>
                  </a:cubicBezTo>
                  <a:cubicBezTo>
                    <a:pt x="121" y="874"/>
                    <a:pt x="121" y="874"/>
                    <a:pt x="121" y="874"/>
                  </a:cubicBezTo>
                  <a:cubicBezTo>
                    <a:pt x="119" y="877"/>
                    <a:pt x="118" y="879"/>
                    <a:pt x="117" y="882"/>
                  </a:cubicBezTo>
                  <a:lnTo>
                    <a:pt x="106" y="889"/>
                  </a:lnTo>
                  <a:close/>
                  <a:moveTo>
                    <a:pt x="141" y="850"/>
                  </a:moveTo>
                  <a:cubicBezTo>
                    <a:pt x="138" y="852"/>
                    <a:pt x="136" y="855"/>
                    <a:pt x="134" y="857"/>
                  </a:cubicBezTo>
                  <a:cubicBezTo>
                    <a:pt x="112" y="860"/>
                    <a:pt x="112" y="860"/>
                    <a:pt x="112" y="860"/>
                  </a:cubicBezTo>
                  <a:cubicBezTo>
                    <a:pt x="113" y="857"/>
                    <a:pt x="115" y="853"/>
                    <a:pt x="117" y="849"/>
                  </a:cubicBezTo>
                  <a:lnTo>
                    <a:pt x="141" y="850"/>
                  </a:lnTo>
                  <a:close/>
                  <a:moveTo>
                    <a:pt x="119" y="846"/>
                  </a:moveTo>
                  <a:cubicBezTo>
                    <a:pt x="120" y="843"/>
                    <a:pt x="121" y="841"/>
                    <a:pt x="123" y="838"/>
                  </a:cubicBezTo>
                  <a:cubicBezTo>
                    <a:pt x="130" y="840"/>
                    <a:pt x="139" y="842"/>
                    <a:pt x="147" y="844"/>
                  </a:cubicBezTo>
                  <a:cubicBezTo>
                    <a:pt x="146" y="844"/>
                    <a:pt x="145" y="845"/>
                    <a:pt x="145" y="846"/>
                  </a:cubicBezTo>
                  <a:lnTo>
                    <a:pt x="119" y="846"/>
                  </a:lnTo>
                  <a:close/>
                  <a:moveTo>
                    <a:pt x="130" y="862"/>
                  </a:moveTo>
                  <a:cubicBezTo>
                    <a:pt x="128" y="864"/>
                    <a:pt x="126" y="866"/>
                    <a:pt x="125" y="869"/>
                  </a:cubicBezTo>
                  <a:cubicBezTo>
                    <a:pt x="108" y="874"/>
                    <a:pt x="108" y="874"/>
                    <a:pt x="108" y="874"/>
                  </a:cubicBezTo>
                  <a:cubicBezTo>
                    <a:pt x="109" y="871"/>
                    <a:pt x="110" y="868"/>
                    <a:pt x="111" y="864"/>
                  </a:cubicBezTo>
                  <a:lnTo>
                    <a:pt x="130" y="862"/>
                  </a:lnTo>
                  <a:close/>
                  <a:moveTo>
                    <a:pt x="152" y="844"/>
                  </a:moveTo>
                  <a:cubicBezTo>
                    <a:pt x="154" y="845"/>
                    <a:pt x="157" y="845"/>
                    <a:pt x="159" y="845"/>
                  </a:cubicBezTo>
                  <a:cubicBezTo>
                    <a:pt x="138" y="863"/>
                    <a:pt x="120" y="881"/>
                    <a:pt x="114" y="903"/>
                  </a:cubicBezTo>
                  <a:cubicBezTo>
                    <a:pt x="116" y="882"/>
                    <a:pt x="131" y="864"/>
                    <a:pt x="152" y="844"/>
                  </a:cubicBezTo>
                  <a:close/>
                  <a:moveTo>
                    <a:pt x="118" y="904"/>
                  </a:moveTo>
                  <a:cubicBezTo>
                    <a:pt x="121" y="909"/>
                    <a:pt x="121" y="909"/>
                    <a:pt x="121" y="909"/>
                  </a:cubicBezTo>
                  <a:cubicBezTo>
                    <a:pt x="119" y="912"/>
                    <a:pt x="118" y="915"/>
                    <a:pt x="116" y="918"/>
                  </a:cubicBezTo>
                  <a:cubicBezTo>
                    <a:pt x="117" y="913"/>
                    <a:pt x="117" y="909"/>
                    <a:pt x="118" y="904"/>
                  </a:cubicBezTo>
                  <a:close/>
                  <a:moveTo>
                    <a:pt x="120" y="899"/>
                  </a:moveTo>
                  <a:cubicBezTo>
                    <a:pt x="121" y="896"/>
                    <a:pt x="122" y="894"/>
                    <a:pt x="123" y="891"/>
                  </a:cubicBezTo>
                  <a:cubicBezTo>
                    <a:pt x="129" y="901"/>
                    <a:pt x="129" y="901"/>
                    <a:pt x="129" y="901"/>
                  </a:cubicBezTo>
                  <a:cubicBezTo>
                    <a:pt x="127" y="903"/>
                    <a:pt x="125" y="904"/>
                    <a:pt x="124" y="906"/>
                  </a:cubicBezTo>
                  <a:lnTo>
                    <a:pt x="120" y="899"/>
                  </a:lnTo>
                  <a:close/>
                  <a:moveTo>
                    <a:pt x="126" y="887"/>
                  </a:moveTo>
                  <a:cubicBezTo>
                    <a:pt x="127" y="884"/>
                    <a:pt x="129" y="881"/>
                    <a:pt x="131" y="879"/>
                  </a:cubicBezTo>
                  <a:cubicBezTo>
                    <a:pt x="139" y="894"/>
                    <a:pt x="139" y="894"/>
                    <a:pt x="139" y="894"/>
                  </a:cubicBezTo>
                  <a:cubicBezTo>
                    <a:pt x="136" y="896"/>
                    <a:pt x="134" y="897"/>
                    <a:pt x="132" y="899"/>
                  </a:cubicBezTo>
                  <a:lnTo>
                    <a:pt x="126" y="887"/>
                  </a:lnTo>
                  <a:close/>
                  <a:moveTo>
                    <a:pt x="133" y="875"/>
                  </a:moveTo>
                  <a:cubicBezTo>
                    <a:pt x="136" y="873"/>
                    <a:pt x="138" y="870"/>
                    <a:pt x="140" y="868"/>
                  </a:cubicBezTo>
                  <a:cubicBezTo>
                    <a:pt x="150" y="888"/>
                    <a:pt x="150" y="888"/>
                    <a:pt x="150" y="888"/>
                  </a:cubicBezTo>
                  <a:cubicBezTo>
                    <a:pt x="147" y="890"/>
                    <a:pt x="145" y="891"/>
                    <a:pt x="142" y="892"/>
                  </a:cubicBezTo>
                  <a:lnTo>
                    <a:pt x="133" y="875"/>
                  </a:lnTo>
                  <a:close/>
                  <a:moveTo>
                    <a:pt x="143" y="865"/>
                  </a:moveTo>
                  <a:cubicBezTo>
                    <a:pt x="145" y="862"/>
                    <a:pt x="148" y="860"/>
                    <a:pt x="150" y="858"/>
                  </a:cubicBezTo>
                  <a:cubicBezTo>
                    <a:pt x="161" y="883"/>
                    <a:pt x="161" y="883"/>
                    <a:pt x="161" y="883"/>
                  </a:cubicBezTo>
                  <a:cubicBezTo>
                    <a:pt x="160" y="883"/>
                    <a:pt x="159" y="884"/>
                    <a:pt x="158" y="884"/>
                  </a:cubicBezTo>
                  <a:cubicBezTo>
                    <a:pt x="156" y="885"/>
                    <a:pt x="155" y="886"/>
                    <a:pt x="153" y="887"/>
                  </a:cubicBezTo>
                  <a:lnTo>
                    <a:pt x="143" y="865"/>
                  </a:lnTo>
                  <a:close/>
                  <a:moveTo>
                    <a:pt x="153" y="855"/>
                  </a:moveTo>
                  <a:cubicBezTo>
                    <a:pt x="156" y="853"/>
                    <a:pt x="159" y="850"/>
                    <a:pt x="162" y="848"/>
                  </a:cubicBezTo>
                  <a:cubicBezTo>
                    <a:pt x="173" y="876"/>
                    <a:pt x="173" y="876"/>
                    <a:pt x="173" y="876"/>
                  </a:cubicBezTo>
                  <a:cubicBezTo>
                    <a:pt x="170" y="878"/>
                    <a:pt x="167" y="880"/>
                    <a:pt x="164" y="881"/>
                  </a:cubicBezTo>
                  <a:lnTo>
                    <a:pt x="153" y="855"/>
                  </a:lnTo>
                  <a:close/>
                  <a:moveTo>
                    <a:pt x="165" y="846"/>
                  </a:moveTo>
                  <a:cubicBezTo>
                    <a:pt x="169" y="846"/>
                    <a:pt x="173" y="846"/>
                    <a:pt x="177" y="845"/>
                  </a:cubicBezTo>
                  <a:cubicBezTo>
                    <a:pt x="186" y="869"/>
                    <a:pt x="186" y="869"/>
                    <a:pt x="186" y="869"/>
                  </a:cubicBezTo>
                  <a:cubicBezTo>
                    <a:pt x="183" y="871"/>
                    <a:pt x="180" y="873"/>
                    <a:pt x="177" y="875"/>
                  </a:cubicBezTo>
                  <a:lnTo>
                    <a:pt x="165" y="846"/>
                  </a:lnTo>
                  <a:close/>
                  <a:moveTo>
                    <a:pt x="181" y="845"/>
                  </a:moveTo>
                  <a:cubicBezTo>
                    <a:pt x="184" y="845"/>
                    <a:pt x="187" y="844"/>
                    <a:pt x="191" y="844"/>
                  </a:cubicBezTo>
                  <a:cubicBezTo>
                    <a:pt x="198" y="861"/>
                    <a:pt x="198" y="861"/>
                    <a:pt x="198" y="861"/>
                  </a:cubicBezTo>
                  <a:cubicBezTo>
                    <a:pt x="195" y="863"/>
                    <a:pt x="193" y="865"/>
                    <a:pt x="190" y="867"/>
                  </a:cubicBezTo>
                  <a:lnTo>
                    <a:pt x="181" y="845"/>
                  </a:lnTo>
                  <a:close/>
                  <a:moveTo>
                    <a:pt x="195" y="843"/>
                  </a:moveTo>
                  <a:cubicBezTo>
                    <a:pt x="198" y="842"/>
                    <a:pt x="201" y="841"/>
                    <a:pt x="204" y="840"/>
                  </a:cubicBezTo>
                  <a:cubicBezTo>
                    <a:pt x="209" y="851"/>
                    <a:pt x="209" y="851"/>
                    <a:pt x="209" y="851"/>
                  </a:cubicBezTo>
                  <a:cubicBezTo>
                    <a:pt x="207" y="853"/>
                    <a:pt x="204" y="856"/>
                    <a:pt x="201" y="858"/>
                  </a:cubicBezTo>
                  <a:lnTo>
                    <a:pt x="195" y="843"/>
                  </a:lnTo>
                  <a:close/>
                  <a:moveTo>
                    <a:pt x="208" y="839"/>
                  </a:moveTo>
                  <a:cubicBezTo>
                    <a:pt x="211" y="837"/>
                    <a:pt x="213" y="836"/>
                    <a:pt x="216" y="835"/>
                  </a:cubicBezTo>
                  <a:cubicBezTo>
                    <a:pt x="219" y="839"/>
                    <a:pt x="219" y="839"/>
                    <a:pt x="219" y="839"/>
                  </a:cubicBezTo>
                  <a:cubicBezTo>
                    <a:pt x="217" y="842"/>
                    <a:pt x="214" y="845"/>
                    <a:pt x="212" y="848"/>
                  </a:cubicBezTo>
                  <a:lnTo>
                    <a:pt x="208" y="839"/>
                  </a:lnTo>
                  <a:close/>
                  <a:moveTo>
                    <a:pt x="97" y="901"/>
                  </a:moveTo>
                  <a:cubicBezTo>
                    <a:pt x="96" y="880"/>
                    <a:pt x="102" y="857"/>
                    <a:pt x="113" y="835"/>
                  </a:cubicBezTo>
                  <a:cubicBezTo>
                    <a:pt x="115" y="836"/>
                    <a:pt x="117" y="836"/>
                    <a:pt x="119" y="837"/>
                  </a:cubicBezTo>
                  <a:cubicBezTo>
                    <a:pt x="97" y="874"/>
                    <a:pt x="96" y="910"/>
                    <a:pt x="116" y="936"/>
                  </a:cubicBezTo>
                  <a:cubicBezTo>
                    <a:pt x="117" y="937"/>
                    <a:pt x="118" y="937"/>
                    <a:pt x="118" y="937"/>
                  </a:cubicBezTo>
                  <a:cubicBezTo>
                    <a:pt x="119" y="936"/>
                    <a:pt x="120" y="936"/>
                    <a:pt x="120" y="935"/>
                  </a:cubicBezTo>
                  <a:cubicBezTo>
                    <a:pt x="115" y="910"/>
                    <a:pt x="135" y="900"/>
                    <a:pt x="160" y="888"/>
                  </a:cubicBezTo>
                  <a:cubicBezTo>
                    <a:pt x="184" y="876"/>
                    <a:pt x="214" y="861"/>
                    <a:pt x="231" y="827"/>
                  </a:cubicBezTo>
                  <a:cubicBezTo>
                    <a:pt x="232" y="830"/>
                    <a:pt x="233" y="832"/>
                    <a:pt x="234" y="835"/>
                  </a:cubicBezTo>
                  <a:cubicBezTo>
                    <a:pt x="218" y="867"/>
                    <a:pt x="187" y="882"/>
                    <a:pt x="162" y="894"/>
                  </a:cubicBezTo>
                  <a:cubicBezTo>
                    <a:pt x="146" y="901"/>
                    <a:pt x="132" y="908"/>
                    <a:pt x="126" y="917"/>
                  </a:cubicBezTo>
                  <a:cubicBezTo>
                    <a:pt x="121" y="926"/>
                    <a:pt x="122" y="936"/>
                    <a:pt x="129" y="942"/>
                  </a:cubicBezTo>
                  <a:cubicBezTo>
                    <a:pt x="129" y="942"/>
                    <a:pt x="130" y="942"/>
                    <a:pt x="131" y="942"/>
                  </a:cubicBezTo>
                  <a:cubicBezTo>
                    <a:pt x="132" y="941"/>
                    <a:pt x="132" y="940"/>
                    <a:pt x="132" y="939"/>
                  </a:cubicBezTo>
                  <a:cubicBezTo>
                    <a:pt x="129" y="931"/>
                    <a:pt x="133" y="925"/>
                    <a:pt x="137" y="923"/>
                  </a:cubicBezTo>
                  <a:cubicBezTo>
                    <a:pt x="142" y="920"/>
                    <a:pt x="148" y="920"/>
                    <a:pt x="153" y="924"/>
                  </a:cubicBezTo>
                  <a:cubicBezTo>
                    <a:pt x="160" y="930"/>
                    <a:pt x="160" y="939"/>
                    <a:pt x="157" y="945"/>
                  </a:cubicBezTo>
                  <a:cubicBezTo>
                    <a:pt x="153" y="951"/>
                    <a:pt x="143" y="957"/>
                    <a:pt x="129" y="952"/>
                  </a:cubicBezTo>
                  <a:cubicBezTo>
                    <a:pt x="112" y="945"/>
                    <a:pt x="99" y="925"/>
                    <a:pt x="97" y="901"/>
                  </a:cubicBezTo>
                  <a:close/>
                  <a:moveTo>
                    <a:pt x="117" y="1221"/>
                  </a:moveTo>
                  <a:cubicBezTo>
                    <a:pt x="116" y="1221"/>
                    <a:pt x="116" y="1220"/>
                    <a:pt x="116" y="1220"/>
                  </a:cubicBezTo>
                  <a:cubicBezTo>
                    <a:pt x="115" y="1220"/>
                    <a:pt x="114" y="1220"/>
                    <a:pt x="114" y="1220"/>
                  </a:cubicBezTo>
                  <a:cubicBezTo>
                    <a:pt x="102" y="1228"/>
                    <a:pt x="89" y="1229"/>
                    <a:pt x="79" y="1223"/>
                  </a:cubicBezTo>
                  <a:cubicBezTo>
                    <a:pt x="68" y="1217"/>
                    <a:pt x="62" y="1206"/>
                    <a:pt x="62" y="1192"/>
                  </a:cubicBezTo>
                  <a:cubicBezTo>
                    <a:pt x="62" y="1191"/>
                    <a:pt x="62" y="1191"/>
                    <a:pt x="62" y="1191"/>
                  </a:cubicBezTo>
                  <a:cubicBezTo>
                    <a:pt x="61" y="1190"/>
                    <a:pt x="61" y="1190"/>
                    <a:pt x="60" y="1190"/>
                  </a:cubicBezTo>
                  <a:cubicBezTo>
                    <a:pt x="48" y="1193"/>
                    <a:pt x="37" y="1189"/>
                    <a:pt x="30" y="1180"/>
                  </a:cubicBezTo>
                  <a:cubicBezTo>
                    <a:pt x="22" y="1170"/>
                    <a:pt x="21" y="1156"/>
                    <a:pt x="27" y="1145"/>
                  </a:cubicBezTo>
                  <a:cubicBezTo>
                    <a:pt x="27" y="1144"/>
                    <a:pt x="27" y="1143"/>
                    <a:pt x="27" y="1143"/>
                  </a:cubicBezTo>
                  <a:cubicBezTo>
                    <a:pt x="27" y="1142"/>
                    <a:pt x="26" y="1142"/>
                    <a:pt x="26" y="1142"/>
                  </a:cubicBezTo>
                  <a:cubicBezTo>
                    <a:pt x="16" y="1139"/>
                    <a:pt x="9" y="1129"/>
                    <a:pt x="6" y="1117"/>
                  </a:cubicBezTo>
                  <a:cubicBezTo>
                    <a:pt x="4" y="1107"/>
                    <a:pt x="8" y="1097"/>
                    <a:pt x="15" y="1091"/>
                  </a:cubicBezTo>
                  <a:cubicBezTo>
                    <a:pt x="16" y="1091"/>
                    <a:pt x="16" y="1089"/>
                    <a:pt x="16" y="1089"/>
                  </a:cubicBezTo>
                  <a:cubicBezTo>
                    <a:pt x="16" y="1088"/>
                    <a:pt x="15" y="1088"/>
                    <a:pt x="15" y="1088"/>
                  </a:cubicBezTo>
                  <a:cubicBezTo>
                    <a:pt x="15" y="1088"/>
                    <a:pt x="15" y="1088"/>
                    <a:pt x="15" y="1088"/>
                  </a:cubicBezTo>
                  <a:cubicBezTo>
                    <a:pt x="8" y="1083"/>
                    <a:pt x="4" y="1073"/>
                    <a:pt x="6" y="1062"/>
                  </a:cubicBezTo>
                  <a:cubicBezTo>
                    <a:pt x="9" y="1050"/>
                    <a:pt x="16" y="1040"/>
                    <a:pt x="26" y="1038"/>
                  </a:cubicBezTo>
                  <a:cubicBezTo>
                    <a:pt x="26" y="1038"/>
                    <a:pt x="27" y="1037"/>
                    <a:pt x="27" y="1037"/>
                  </a:cubicBezTo>
                  <a:cubicBezTo>
                    <a:pt x="27" y="1036"/>
                    <a:pt x="27" y="1035"/>
                    <a:pt x="27" y="1035"/>
                  </a:cubicBezTo>
                  <a:cubicBezTo>
                    <a:pt x="21" y="1024"/>
                    <a:pt x="22" y="1010"/>
                    <a:pt x="30" y="1000"/>
                  </a:cubicBezTo>
                  <a:cubicBezTo>
                    <a:pt x="37" y="990"/>
                    <a:pt x="48" y="987"/>
                    <a:pt x="60" y="989"/>
                  </a:cubicBezTo>
                  <a:cubicBezTo>
                    <a:pt x="61" y="989"/>
                    <a:pt x="61" y="989"/>
                    <a:pt x="62" y="989"/>
                  </a:cubicBezTo>
                  <a:cubicBezTo>
                    <a:pt x="62" y="989"/>
                    <a:pt x="62" y="988"/>
                    <a:pt x="62" y="987"/>
                  </a:cubicBezTo>
                  <a:cubicBezTo>
                    <a:pt x="62" y="974"/>
                    <a:pt x="68" y="962"/>
                    <a:pt x="79" y="956"/>
                  </a:cubicBezTo>
                  <a:cubicBezTo>
                    <a:pt x="89" y="950"/>
                    <a:pt x="102" y="952"/>
                    <a:pt x="114" y="959"/>
                  </a:cubicBezTo>
                  <a:cubicBezTo>
                    <a:pt x="114" y="959"/>
                    <a:pt x="115" y="959"/>
                    <a:pt x="116" y="959"/>
                  </a:cubicBezTo>
                  <a:cubicBezTo>
                    <a:pt x="116" y="959"/>
                    <a:pt x="116" y="959"/>
                    <a:pt x="117" y="958"/>
                  </a:cubicBezTo>
                  <a:cubicBezTo>
                    <a:pt x="118" y="956"/>
                    <a:pt x="120" y="954"/>
                    <a:pt x="122" y="952"/>
                  </a:cubicBezTo>
                  <a:cubicBezTo>
                    <a:pt x="124" y="954"/>
                    <a:pt x="126" y="955"/>
                    <a:pt x="128" y="955"/>
                  </a:cubicBezTo>
                  <a:cubicBezTo>
                    <a:pt x="144" y="962"/>
                    <a:pt x="155" y="955"/>
                    <a:pt x="160" y="947"/>
                  </a:cubicBezTo>
                  <a:cubicBezTo>
                    <a:pt x="161" y="946"/>
                    <a:pt x="161" y="944"/>
                    <a:pt x="162" y="943"/>
                  </a:cubicBezTo>
                  <a:cubicBezTo>
                    <a:pt x="184" y="949"/>
                    <a:pt x="198" y="968"/>
                    <a:pt x="200" y="996"/>
                  </a:cubicBezTo>
                  <a:cubicBezTo>
                    <a:pt x="196" y="997"/>
                    <a:pt x="192" y="998"/>
                    <a:pt x="189" y="999"/>
                  </a:cubicBezTo>
                  <a:cubicBezTo>
                    <a:pt x="185" y="978"/>
                    <a:pt x="172" y="963"/>
                    <a:pt x="154" y="961"/>
                  </a:cubicBezTo>
                  <a:cubicBezTo>
                    <a:pt x="140" y="959"/>
                    <a:pt x="127" y="965"/>
                    <a:pt x="120" y="976"/>
                  </a:cubicBezTo>
                  <a:cubicBezTo>
                    <a:pt x="110" y="970"/>
                    <a:pt x="98" y="969"/>
                    <a:pt x="88" y="975"/>
                  </a:cubicBezTo>
                  <a:cubicBezTo>
                    <a:pt x="79" y="980"/>
                    <a:pt x="74" y="990"/>
                    <a:pt x="74" y="1002"/>
                  </a:cubicBezTo>
                  <a:cubicBezTo>
                    <a:pt x="64" y="1000"/>
                    <a:pt x="55" y="1004"/>
                    <a:pt x="48" y="1012"/>
                  </a:cubicBezTo>
                  <a:cubicBezTo>
                    <a:pt x="41" y="1021"/>
                    <a:pt x="40" y="1034"/>
                    <a:pt x="46" y="1044"/>
                  </a:cubicBezTo>
                  <a:cubicBezTo>
                    <a:pt x="37" y="1047"/>
                    <a:pt x="30" y="1053"/>
                    <a:pt x="27" y="1062"/>
                  </a:cubicBezTo>
                  <a:cubicBezTo>
                    <a:pt x="24" y="1072"/>
                    <a:pt x="27" y="1082"/>
                    <a:pt x="34" y="1090"/>
                  </a:cubicBezTo>
                  <a:cubicBezTo>
                    <a:pt x="27" y="1097"/>
                    <a:pt x="24" y="1108"/>
                    <a:pt x="27" y="1117"/>
                  </a:cubicBezTo>
                  <a:cubicBezTo>
                    <a:pt x="30" y="1126"/>
                    <a:pt x="37" y="1133"/>
                    <a:pt x="46" y="1135"/>
                  </a:cubicBezTo>
                  <a:cubicBezTo>
                    <a:pt x="40" y="1146"/>
                    <a:pt x="41" y="1158"/>
                    <a:pt x="48" y="1167"/>
                  </a:cubicBezTo>
                  <a:cubicBezTo>
                    <a:pt x="55" y="1176"/>
                    <a:pt x="64" y="1180"/>
                    <a:pt x="74" y="1178"/>
                  </a:cubicBezTo>
                  <a:cubicBezTo>
                    <a:pt x="74" y="1190"/>
                    <a:pt x="79" y="1200"/>
                    <a:pt x="88" y="1205"/>
                  </a:cubicBezTo>
                  <a:cubicBezTo>
                    <a:pt x="98" y="1211"/>
                    <a:pt x="110" y="1210"/>
                    <a:pt x="120" y="1204"/>
                  </a:cubicBezTo>
                  <a:cubicBezTo>
                    <a:pt x="127" y="1214"/>
                    <a:pt x="140" y="1221"/>
                    <a:pt x="154" y="1219"/>
                  </a:cubicBezTo>
                  <a:cubicBezTo>
                    <a:pt x="172" y="1216"/>
                    <a:pt x="185" y="1202"/>
                    <a:pt x="189" y="1180"/>
                  </a:cubicBezTo>
                  <a:cubicBezTo>
                    <a:pt x="192" y="1182"/>
                    <a:pt x="196" y="1183"/>
                    <a:pt x="200" y="1183"/>
                  </a:cubicBezTo>
                  <a:cubicBezTo>
                    <a:pt x="198" y="1211"/>
                    <a:pt x="184" y="1231"/>
                    <a:pt x="162" y="1236"/>
                  </a:cubicBezTo>
                  <a:cubicBezTo>
                    <a:pt x="161" y="1235"/>
                    <a:pt x="161" y="1234"/>
                    <a:pt x="160" y="1233"/>
                  </a:cubicBezTo>
                  <a:cubicBezTo>
                    <a:pt x="155" y="1225"/>
                    <a:pt x="144" y="1218"/>
                    <a:pt x="128" y="1224"/>
                  </a:cubicBezTo>
                  <a:cubicBezTo>
                    <a:pt x="126" y="1225"/>
                    <a:pt x="124" y="1226"/>
                    <a:pt x="122" y="1227"/>
                  </a:cubicBezTo>
                  <a:cubicBezTo>
                    <a:pt x="120" y="1225"/>
                    <a:pt x="118" y="1223"/>
                    <a:pt x="117" y="1221"/>
                  </a:cubicBezTo>
                  <a:close/>
                  <a:moveTo>
                    <a:pt x="97" y="1278"/>
                  </a:moveTo>
                  <a:cubicBezTo>
                    <a:pt x="99" y="1255"/>
                    <a:pt x="112" y="1234"/>
                    <a:pt x="129" y="1228"/>
                  </a:cubicBezTo>
                  <a:cubicBezTo>
                    <a:pt x="143" y="1222"/>
                    <a:pt x="153" y="1228"/>
                    <a:pt x="157" y="1235"/>
                  </a:cubicBezTo>
                  <a:cubicBezTo>
                    <a:pt x="160" y="1241"/>
                    <a:pt x="160" y="1249"/>
                    <a:pt x="153" y="1255"/>
                  </a:cubicBezTo>
                  <a:cubicBezTo>
                    <a:pt x="148" y="1259"/>
                    <a:pt x="142" y="1260"/>
                    <a:pt x="137" y="1257"/>
                  </a:cubicBezTo>
                  <a:cubicBezTo>
                    <a:pt x="133" y="1254"/>
                    <a:pt x="129" y="1248"/>
                    <a:pt x="132" y="1240"/>
                  </a:cubicBezTo>
                  <a:cubicBezTo>
                    <a:pt x="132" y="1239"/>
                    <a:pt x="132" y="1238"/>
                    <a:pt x="131" y="1238"/>
                  </a:cubicBezTo>
                  <a:cubicBezTo>
                    <a:pt x="130" y="1237"/>
                    <a:pt x="129" y="1237"/>
                    <a:pt x="129" y="1238"/>
                  </a:cubicBezTo>
                  <a:cubicBezTo>
                    <a:pt x="122" y="1244"/>
                    <a:pt x="121" y="1253"/>
                    <a:pt x="126" y="1262"/>
                  </a:cubicBezTo>
                  <a:cubicBezTo>
                    <a:pt x="132" y="1272"/>
                    <a:pt x="146" y="1278"/>
                    <a:pt x="162" y="1286"/>
                  </a:cubicBezTo>
                  <a:cubicBezTo>
                    <a:pt x="187" y="1297"/>
                    <a:pt x="218" y="1312"/>
                    <a:pt x="234" y="1345"/>
                  </a:cubicBezTo>
                  <a:cubicBezTo>
                    <a:pt x="233" y="1347"/>
                    <a:pt x="232" y="1350"/>
                    <a:pt x="231" y="1353"/>
                  </a:cubicBezTo>
                  <a:cubicBezTo>
                    <a:pt x="214" y="1319"/>
                    <a:pt x="184" y="1304"/>
                    <a:pt x="160" y="1292"/>
                  </a:cubicBezTo>
                  <a:cubicBezTo>
                    <a:pt x="135" y="1279"/>
                    <a:pt x="115" y="1270"/>
                    <a:pt x="120" y="1245"/>
                  </a:cubicBezTo>
                  <a:cubicBezTo>
                    <a:pt x="120" y="1244"/>
                    <a:pt x="119" y="1243"/>
                    <a:pt x="118" y="1243"/>
                  </a:cubicBezTo>
                  <a:cubicBezTo>
                    <a:pt x="118" y="1242"/>
                    <a:pt x="117" y="1243"/>
                    <a:pt x="116" y="1243"/>
                  </a:cubicBezTo>
                  <a:cubicBezTo>
                    <a:pt x="96" y="1270"/>
                    <a:pt x="97" y="1306"/>
                    <a:pt x="119" y="1343"/>
                  </a:cubicBezTo>
                  <a:cubicBezTo>
                    <a:pt x="117" y="1343"/>
                    <a:pt x="115" y="1344"/>
                    <a:pt x="113" y="1344"/>
                  </a:cubicBezTo>
                  <a:cubicBezTo>
                    <a:pt x="102" y="1322"/>
                    <a:pt x="96" y="1299"/>
                    <a:pt x="97" y="1278"/>
                  </a:cubicBezTo>
                  <a:close/>
                  <a:moveTo>
                    <a:pt x="225" y="1350"/>
                  </a:moveTo>
                  <a:cubicBezTo>
                    <a:pt x="223" y="1349"/>
                    <a:pt x="221" y="1348"/>
                    <a:pt x="220" y="1347"/>
                  </a:cubicBezTo>
                  <a:cubicBezTo>
                    <a:pt x="221" y="1344"/>
                    <a:pt x="221" y="1344"/>
                    <a:pt x="221" y="1344"/>
                  </a:cubicBezTo>
                  <a:cubicBezTo>
                    <a:pt x="222" y="1346"/>
                    <a:pt x="224" y="1348"/>
                    <a:pt x="225" y="1350"/>
                  </a:cubicBezTo>
                  <a:close/>
                  <a:moveTo>
                    <a:pt x="111" y="1275"/>
                  </a:moveTo>
                  <a:cubicBezTo>
                    <a:pt x="107" y="1272"/>
                    <a:pt x="107" y="1272"/>
                    <a:pt x="107" y="1272"/>
                  </a:cubicBezTo>
                  <a:cubicBezTo>
                    <a:pt x="108" y="1268"/>
                    <a:pt x="110" y="1264"/>
                    <a:pt x="111" y="1260"/>
                  </a:cubicBezTo>
                  <a:cubicBezTo>
                    <a:pt x="110" y="1265"/>
                    <a:pt x="110" y="1270"/>
                    <a:pt x="111" y="1275"/>
                  </a:cubicBezTo>
                  <a:close/>
                  <a:moveTo>
                    <a:pt x="111" y="1282"/>
                  </a:moveTo>
                  <a:cubicBezTo>
                    <a:pt x="112" y="1285"/>
                    <a:pt x="113" y="1288"/>
                    <a:pt x="114" y="1291"/>
                  </a:cubicBezTo>
                  <a:cubicBezTo>
                    <a:pt x="106" y="1286"/>
                    <a:pt x="106" y="1286"/>
                    <a:pt x="106" y="1286"/>
                  </a:cubicBezTo>
                  <a:cubicBezTo>
                    <a:pt x="106" y="1283"/>
                    <a:pt x="106" y="1280"/>
                    <a:pt x="107" y="1277"/>
                  </a:cubicBezTo>
                  <a:lnTo>
                    <a:pt x="111" y="1282"/>
                  </a:lnTo>
                  <a:close/>
                  <a:moveTo>
                    <a:pt x="117" y="1297"/>
                  </a:moveTo>
                  <a:cubicBezTo>
                    <a:pt x="118" y="1300"/>
                    <a:pt x="119" y="1303"/>
                    <a:pt x="121" y="1306"/>
                  </a:cubicBezTo>
                  <a:cubicBezTo>
                    <a:pt x="107" y="1301"/>
                    <a:pt x="107" y="1301"/>
                    <a:pt x="107" y="1301"/>
                  </a:cubicBezTo>
                  <a:cubicBezTo>
                    <a:pt x="107" y="1297"/>
                    <a:pt x="106" y="1294"/>
                    <a:pt x="106" y="1291"/>
                  </a:cubicBezTo>
                  <a:lnTo>
                    <a:pt x="117" y="1297"/>
                  </a:lnTo>
                  <a:close/>
                  <a:moveTo>
                    <a:pt x="125" y="1311"/>
                  </a:moveTo>
                  <a:cubicBezTo>
                    <a:pt x="126" y="1313"/>
                    <a:pt x="128" y="1316"/>
                    <a:pt x="130" y="1318"/>
                  </a:cubicBezTo>
                  <a:cubicBezTo>
                    <a:pt x="111" y="1315"/>
                    <a:pt x="111" y="1315"/>
                    <a:pt x="111" y="1315"/>
                  </a:cubicBezTo>
                  <a:cubicBezTo>
                    <a:pt x="110" y="1312"/>
                    <a:pt x="109" y="1308"/>
                    <a:pt x="108" y="1305"/>
                  </a:cubicBezTo>
                  <a:lnTo>
                    <a:pt x="125" y="1311"/>
                  </a:lnTo>
                  <a:close/>
                  <a:moveTo>
                    <a:pt x="134" y="1322"/>
                  </a:moveTo>
                  <a:cubicBezTo>
                    <a:pt x="136" y="1325"/>
                    <a:pt x="138" y="1327"/>
                    <a:pt x="141" y="1330"/>
                  </a:cubicBezTo>
                  <a:cubicBezTo>
                    <a:pt x="117" y="1330"/>
                    <a:pt x="117" y="1330"/>
                    <a:pt x="117" y="1330"/>
                  </a:cubicBezTo>
                  <a:cubicBezTo>
                    <a:pt x="115" y="1326"/>
                    <a:pt x="113" y="1323"/>
                    <a:pt x="112" y="1319"/>
                  </a:cubicBezTo>
                  <a:lnTo>
                    <a:pt x="134" y="1322"/>
                  </a:lnTo>
                  <a:close/>
                  <a:moveTo>
                    <a:pt x="145" y="1333"/>
                  </a:moveTo>
                  <a:cubicBezTo>
                    <a:pt x="145" y="1334"/>
                    <a:pt x="146" y="1335"/>
                    <a:pt x="147" y="1336"/>
                  </a:cubicBezTo>
                  <a:cubicBezTo>
                    <a:pt x="139" y="1337"/>
                    <a:pt x="130" y="1339"/>
                    <a:pt x="123" y="1342"/>
                  </a:cubicBezTo>
                  <a:cubicBezTo>
                    <a:pt x="121" y="1339"/>
                    <a:pt x="120" y="1336"/>
                    <a:pt x="119" y="1334"/>
                  </a:cubicBezTo>
                  <a:lnTo>
                    <a:pt x="145" y="1333"/>
                  </a:lnTo>
                  <a:close/>
                  <a:moveTo>
                    <a:pt x="114" y="1276"/>
                  </a:moveTo>
                  <a:cubicBezTo>
                    <a:pt x="120" y="1299"/>
                    <a:pt x="138" y="1317"/>
                    <a:pt x="159" y="1334"/>
                  </a:cubicBezTo>
                  <a:cubicBezTo>
                    <a:pt x="157" y="1335"/>
                    <a:pt x="154" y="1335"/>
                    <a:pt x="152" y="1335"/>
                  </a:cubicBezTo>
                  <a:cubicBezTo>
                    <a:pt x="131" y="1316"/>
                    <a:pt x="116" y="1298"/>
                    <a:pt x="114" y="1276"/>
                  </a:cubicBezTo>
                  <a:close/>
                  <a:moveTo>
                    <a:pt x="140" y="1312"/>
                  </a:moveTo>
                  <a:cubicBezTo>
                    <a:pt x="138" y="1309"/>
                    <a:pt x="136" y="1307"/>
                    <a:pt x="133" y="1304"/>
                  </a:cubicBezTo>
                  <a:cubicBezTo>
                    <a:pt x="142" y="1287"/>
                    <a:pt x="142" y="1287"/>
                    <a:pt x="142" y="1287"/>
                  </a:cubicBezTo>
                  <a:cubicBezTo>
                    <a:pt x="145" y="1289"/>
                    <a:pt x="147" y="1290"/>
                    <a:pt x="150" y="1291"/>
                  </a:cubicBezTo>
                  <a:lnTo>
                    <a:pt x="140" y="1312"/>
                  </a:lnTo>
                  <a:close/>
                  <a:moveTo>
                    <a:pt x="153" y="1293"/>
                  </a:moveTo>
                  <a:cubicBezTo>
                    <a:pt x="155" y="1294"/>
                    <a:pt x="156" y="1294"/>
                    <a:pt x="158" y="1295"/>
                  </a:cubicBezTo>
                  <a:cubicBezTo>
                    <a:pt x="159" y="1296"/>
                    <a:pt x="160" y="1296"/>
                    <a:pt x="161" y="1297"/>
                  </a:cubicBezTo>
                  <a:cubicBezTo>
                    <a:pt x="150" y="1322"/>
                    <a:pt x="150" y="1322"/>
                    <a:pt x="150" y="1322"/>
                  </a:cubicBezTo>
                  <a:cubicBezTo>
                    <a:pt x="148" y="1319"/>
                    <a:pt x="145" y="1317"/>
                    <a:pt x="143" y="1315"/>
                  </a:cubicBezTo>
                  <a:lnTo>
                    <a:pt x="153" y="1293"/>
                  </a:lnTo>
                  <a:close/>
                  <a:moveTo>
                    <a:pt x="131" y="1301"/>
                  </a:moveTo>
                  <a:cubicBezTo>
                    <a:pt x="129" y="1298"/>
                    <a:pt x="127" y="1295"/>
                    <a:pt x="126" y="1293"/>
                  </a:cubicBezTo>
                  <a:cubicBezTo>
                    <a:pt x="132" y="1281"/>
                    <a:pt x="132" y="1281"/>
                    <a:pt x="132" y="1281"/>
                  </a:cubicBezTo>
                  <a:cubicBezTo>
                    <a:pt x="134" y="1282"/>
                    <a:pt x="136" y="1284"/>
                    <a:pt x="139" y="1285"/>
                  </a:cubicBezTo>
                  <a:lnTo>
                    <a:pt x="131" y="1301"/>
                  </a:lnTo>
                  <a:close/>
                  <a:moveTo>
                    <a:pt x="123" y="1289"/>
                  </a:moveTo>
                  <a:cubicBezTo>
                    <a:pt x="122" y="1286"/>
                    <a:pt x="121" y="1283"/>
                    <a:pt x="120" y="1280"/>
                  </a:cubicBezTo>
                  <a:cubicBezTo>
                    <a:pt x="124" y="1273"/>
                    <a:pt x="124" y="1273"/>
                    <a:pt x="124" y="1273"/>
                  </a:cubicBezTo>
                  <a:cubicBezTo>
                    <a:pt x="125" y="1275"/>
                    <a:pt x="127" y="1277"/>
                    <a:pt x="129" y="1278"/>
                  </a:cubicBezTo>
                  <a:lnTo>
                    <a:pt x="123" y="1289"/>
                  </a:lnTo>
                  <a:close/>
                  <a:moveTo>
                    <a:pt x="118" y="1275"/>
                  </a:moveTo>
                  <a:cubicBezTo>
                    <a:pt x="117" y="1271"/>
                    <a:pt x="117" y="1266"/>
                    <a:pt x="116" y="1262"/>
                  </a:cubicBezTo>
                  <a:cubicBezTo>
                    <a:pt x="118" y="1265"/>
                    <a:pt x="119" y="1268"/>
                    <a:pt x="121" y="1270"/>
                  </a:cubicBezTo>
                  <a:lnTo>
                    <a:pt x="118" y="1275"/>
                  </a:lnTo>
                  <a:close/>
                  <a:moveTo>
                    <a:pt x="153" y="1325"/>
                  </a:moveTo>
                  <a:cubicBezTo>
                    <a:pt x="164" y="1298"/>
                    <a:pt x="164" y="1298"/>
                    <a:pt x="164" y="1298"/>
                  </a:cubicBezTo>
                  <a:cubicBezTo>
                    <a:pt x="167" y="1300"/>
                    <a:pt x="170" y="1301"/>
                    <a:pt x="173" y="1303"/>
                  </a:cubicBezTo>
                  <a:cubicBezTo>
                    <a:pt x="162" y="1332"/>
                    <a:pt x="162" y="1332"/>
                    <a:pt x="162" y="1332"/>
                  </a:cubicBezTo>
                  <a:cubicBezTo>
                    <a:pt x="159" y="1329"/>
                    <a:pt x="156" y="1327"/>
                    <a:pt x="153" y="1325"/>
                  </a:cubicBezTo>
                  <a:close/>
                  <a:moveTo>
                    <a:pt x="177" y="1305"/>
                  </a:moveTo>
                  <a:cubicBezTo>
                    <a:pt x="180" y="1307"/>
                    <a:pt x="183" y="1309"/>
                    <a:pt x="186" y="1311"/>
                  </a:cubicBezTo>
                  <a:cubicBezTo>
                    <a:pt x="177" y="1334"/>
                    <a:pt x="177" y="1334"/>
                    <a:pt x="177" y="1334"/>
                  </a:cubicBezTo>
                  <a:cubicBezTo>
                    <a:pt x="173" y="1334"/>
                    <a:pt x="169" y="1334"/>
                    <a:pt x="165" y="1334"/>
                  </a:cubicBezTo>
                  <a:lnTo>
                    <a:pt x="177" y="1305"/>
                  </a:lnTo>
                  <a:close/>
                  <a:moveTo>
                    <a:pt x="190" y="1313"/>
                  </a:moveTo>
                  <a:cubicBezTo>
                    <a:pt x="193" y="1315"/>
                    <a:pt x="195" y="1317"/>
                    <a:pt x="198" y="1319"/>
                  </a:cubicBezTo>
                  <a:cubicBezTo>
                    <a:pt x="191" y="1336"/>
                    <a:pt x="191" y="1336"/>
                    <a:pt x="191" y="1336"/>
                  </a:cubicBezTo>
                  <a:cubicBezTo>
                    <a:pt x="187" y="1335"/>
                    <a:pt x="184" y="1335"/>
                    <a:pt x="181" y="1334"/>
                  </a:cubicBezTo>
                  <a:lnTo>
                    <a:pt x="190" y="1313"/>
                  </a:lnTo>
                  <a:close/>
                  <a:moveTo>
                    <a:pt x="201" y="1321"/>
                  </a:moveTo>
                  <a:cubicBezTo>
                    <a:pt x="204" y="1324"/>
                    <a:pt x="207" y="1326"/>
                    <a:pt x="209" y="1329"/>
                  </a:cubicBezTo>
                  <a:cubicBezTo>
                    <a:pt x="204" y="1340"/>
                    <a:pt x="204" y="1340"/>
                    <a:pt x="204" y="1340"/>
                  </a:cubicBezTo>
                  <a:cubicBezTo>
                    <a:pt x="201" y="1338"/>
                    <a:pt x="198" y="1338"/>
                    <a:pt x="195" y="1337"/>
                  </a:cubicBezTo>
                  <a:lnTo>
                    <a:pt x="201" y="1321"/>
                  </a:lnTo>
                  <a:close/>
                  <a:moveTo>
                    <a:pt x="212" y="1332"/>
                  </a:moveTo>
                  <a:cubicBezTo>
                    <a:pt x="214" y="1334"/>
                    <a:pt x="217" y="1337"/>
                    <a:pt x="219" y="1340"/>
                  </a:cubicBezTo>
                  <a:cubicBezTo>
                    <a:pt x="216" y="1345"/>
                    <a:pt x="216" y="1345"/>
                    <a:pt x="216" y="1345"/>
                  </a:cubicBezTo>
                  <a:cubicBezTo>
                    <a:pt x="213" y="1343"/>
                    <a:pt x="211" y="1342"/>
                    <a:pt x="208" y="1341"/>
                  </a:cubicBezTo>
                  <a:lnTo>
                    <a:pt x="212" y="1332"/>
                  </a:lnTo>
                  <a:close/>
                  <a:moveTo>
                    <a:pt x="61" y="1386"/>
                  </a:moveTo>
                  <a:cubicBezTo>
                    <a:pt x="46" y="1367"/>
                    <a:pt x="42" y="1343"/>
                    <a:pt x="51" y="1326"/>
                  </a:cubicBezTo>
                  <a:cubicBezTo>
                    <a:pt x="58" y="1313"/>
                    <a:pt x="69" y="1311"/>
                    <a:pt x="76" y="1314"/>
                  </a:cubicBezTo>
                  <a:cubicBezTo>
                    <a:pt x="83" y="1316"/>
                    <a:pt x="89" y="1322"/>
                    <a:pt x="87" y="1331"/>
                  </a:cubicBezTo>
                  <a:cubicBezTo>
                    <a:pt x="86" y="1338"/>
                    <a:pt x="82" y="1342"/>
                    <a:pt x="76" y="1343"/>
                  </a:cubicBezTo>
                  <a:cubicBezTo>
                    <a:pt x="71" y="1344"/>
                    <a:pt x="65" y="1342"/>
                    <a:pt x="61" y="1334"/>
                  </a:cubicBezTo>
                  <a:cubicBezTo>
                    <a:pt x="61" y="1333"/>
                    <a:pt x="60" y="1333"/>
                    <a:pt x="59" y="1333"/>
                  </a:cubicBezTo>
                  <a:cubicBezTo>
                    <a:pt x="58" y="1333"/>
                    <a:pt x="58" y="1334"/>
                    <a:pt x="57" y="1334"/>
                  </a:cubicBezTo>
                  <a:cubicBezTo>
                    <a:pt x="56" y="1343"/>
                    <a:pt x="62" y="1351"/>
                    <a:pt x="71" y="1354"/>
                  </a:cubicBezTo>
                  <a:cubicBezTo>
                    <a:pt x="82" y="1357"/>
                    <a:pt x="97" y="1353"/>
                    <a:pt x="114" y="1348"/>
                  </a:cubicBezTo>
                  <a:cubicBezTo>
                    <a:pt x="147" y="1339"/>
                    <a:pt x="188" y="1327"/>
                    <a:pt x="229" y="1357"/>
                  </a:cubicBezTo>
                  <a:cubicBezTo>
                    <a:pt x="229" y="1357"/>
                    <a:pt x="229" y="1357"/>
                    <a:pt x="229" y="1357"/>
                  </a:cubicBezTo>
                  <a:cubicBezTo>
                    <a:pt x="228" y="1359"/>
                    <a:pt x="228" y="1360"/>
                    <a:pt x="227" y="1362"/>
                  </a:cubicBezTo>
                  <a:cubicBezTo>
                    <a:pt x="186" y="1335"/>
                    <a:pt x="147" y="1346"/>
                    <a:pt x="116" y="1354"/>
                  </a:cubicBezTo>
                  <a:cubicBezTo>
                    <a:pt x="89" y="1362"/>
                    <a:pt x="68" y="1367"/>
                    <a:pt x="55" y="1346"/>
                  </a:cubicBezTo>
                  <a:cubicBezTo>
                    <a:pt x="55" y="1345"/>
                    <a:pt x="54" y="1345"/>
                    <a:pt x="53" y="1345"/>
                  </a:cubicBezTo>
                  <a:cubicBezTo>
                    <a:pt x="52" y="1345"/>
                    <a:pt x="51" y="1346"/>
                    <a:pt x="52" y="1347"/>
                  </a:cubicBezTo>
                  <a:cubicBezTo>
                    <a:pt x="54" y="1371"/>
                    <a:pt x="67" y="1391"/>
                    <a:pt x="90" y="1406"/>
                  </a:cubicBezTo>
                  <a:cubicBezTo>
                    <a:pt x="125" y="1428"/>
                    <a:pt x="179" y="1434"/>
                    <a:pt x="219" y="1420"/>
                  </a:cubicBezTo>
                  <a:cubicBezTo>
                    <a:pt x="219" y="1422"/>
                    <a:pt x="219" y="1423"/>
                    <a:pt x="219" y="1424"/>
                  </a:cubicBezTo>
                  <a:cubicBezTo>
                    <a:pt x="162" y="1449"/>
                    <a:pt x="91" y="1424"/>
                    <a:pt x="61" y="1386"/>
                  </a:cubicBezTo>
                  <a:close/>
                  <a:moveTo>
                    <a:pt x="149" y="1587"/>
                  </a:moveTo>
                  <a:cubicBezTo>
                    <a:pt x="112" y="1571"/>
                    <a:pt x="83" y="1533"/>
                    <a:pt x="73" y="1511"/>
                  </a:cubicBezTo>
                  <a:cubicBezTo>
                    <a:pt x="73" y="1511"/>
                    <a:pt x="73" y="1511"/>
                    <a:pt x="73" y="1511"/>
                  </a:cubicBezTo>
                  <a:cubicBezTo>
                    <a:pt x="73" y="1511"/>
                    <a:pt x="73" y="1511"/>
                    <a:pt x="73" y="1511"/>
                  </a:cubicBezTo>
                  <a:cubicBezTo>
                    <a:pt x="64" y="1488"/>
                    <a:pt x="58" y="1441"/>
                    <a:pt x="73" y="1404"/>
                  </a:cubicBezTo>
                  <a:cubicBezTo>
                    <a:pt x="76" y="1406"/>
                    <a:pt x="79" y="1409"/>
                    <a:pt x="83" y="1411"/>
                  </a:cubicBezTo>
                  <a:cubicBezTo>
                    <a:pt x="74" y="1433"/>
                    <a:pt x="72" y="1477"/>
                    <a:pt x="84" y="1506"/>
                  </a:cubicBezTo>
                  <a:cubicBezTo>
                    <a:pt x="96" y="1536"/>
                    <a:pt x="128" y="1565"/>
                    <a:pt x="151" y="1575"/>
                  </a:cubicBezTo>
                  <a:cubicBezTo>
                    <a:pt x="150" y="1579"/>
                    <a:pt x="149" y="1583"/>
                    <a:pt x="149" y="1587"/>
                  </a:cubicBezTo>
                  <a:close/>
                  <a:moveTo>
                    <a:pt x="123" y="1552"/>
                  </a:moveTo>
                  <a:cubicBezTo>
                    <a:pt x="123" y="1552"/>
                    <a:pt x="123" y="1552"/>
                    <a:pt x="123" y="1552"/>
                  </a:cubicBezTo>
                  <a:cubicBezTo>
                    <a:pt x="146" y="1515"/>
                    <a:pt x="187" y="1481"/>
                    <a:pt x="233" y="1462"/>
                  </a:cubicBezTo>
                  <a:cubicBezTo>
                    <a:pt x="234" y="1463"/>
                    <a:pt x="235" y="1465"/>
                    <a:pt x="236" y="1466"/>
                  </a:cubicBezTo>
                  <a:cubicBezTo>
                    <a:pt x="190" y="1484"/>
                    <a:pt x="160" y="1529"/>
                    <a:pt x="151" y="1571"/>
                  </a:cubicBezTo>
                  <a:cubicBezTo>
                    <a:pt x="143" y="1567"/>
                    <a:pt x="133" y="1560"/>
                    <a:pt x="123" y="1552"/>
                  </a:cubicBezTo>
                  <a:close/>
                  <a:moveTo>
                    <a:pt x="183" y="1623"/>
                  </a:moveTo>
                  <a:cubicBezTo>
                    <a:pt x="178" y="1632"/>
                    <a:pt x="179" y="1642"/>
                    <a:pt x="187" y="1647"/>
                  </a:cubicBezTo>
                  <a:cubicBezTo>
                    <a:pt x="188" y="1647"/>
                    <a:pt x="188" y="1647"/>
                    <a:pt x="189" y="1647"/>
                  </a:cubicBezTo>
                  <a:cubicBezTo>
                    <a:pt x="190" y="1646"/>
                    <a:pt x="190" y="1645"/>
                    <a:pt x="190" y="1645"/>
                  </a:cubicBezTo>
                  <a:cubicBezTo>
                    <a:pt x="187" y="1637"/>
                    <a:pt x="190" y="1631"/>
                    <a:pt x="194" y="1628"/>
                  </a:cubicBezTo>
                  <a:cubicBezTo>
                    <a:pt x="198" y="1624"/>
                    <a:pt x="205" y="1624"/>
                    <a:pt x="210" y="1628"/>
                  </a:cubicBezTo>
                  <a:cubicBezTo>
                    <a:pt x="218" y="1634"/>
                    <a:pt x="218" y="1642"/>
                    <a:pt x="215" y="1648"/>
                  </a:cubicBezTo>
                  <a:cubicBezTo>
                    <a:pt x="211" y="1655"/>
                    <a:pt x="202" y="1661"/>
                    <a:pt x="188" y="1657"/>
                  </a:cubicBezTo>
                  <a:cubicBezTo>
                    <a:pt x="170" y="1651"/>
                    <a:pt x="156" y="1632"/>
                    <a:pt x="153" y="1608"/>
                  </a:cubicBezTo>
                  <a:cubicBezTo>
                    <a:pt x="147" y="1560"/>
                    <a:pt x="180" y="1492"/>
                    <a:pt x="238" y="1469"/>
                  </a:cubicBezTo>
                  <a:cubicBezTo>
                    <a:pt x="239" y="1470"/>
                    <a:pt x="240" y="1471"/>
                    <a:pt x="240" y="1472"/>
                  </a:cubicBezTo>
                  <a:cubicBezTo>
                    <a:pt x="202" y="1490"/>
                    <a:pt x="169" y="1533"/>
                    <a:pt x="159" y="1573"/>
                  </a:cubicBezTo>
                  <a:cubicBezTo>
                    <a:pt x="154" y="1600"/>
                    <a:pt x="159" y="1624"/>
                    <a:pt x="174" y="1642"/>
                  </a:cubicBezTo>
                  <a:cubicBezTo>
                    <a:pt x="174" y="1643"/>
                    <a:pt x="175" y="1643"/>
                    <a:pt x="176" y="1643"/>
                  </a:cubicBezTo>
                  <a:cubicBezTo>
                    <a:pt x="177" y="1642"/>
                    <a:pt x="177" y="1641"/>
                    <a:pt x="177" y="1641"/>
                  </a:cubicBezTo>
                  <a:cubicBezTo>
                    <a:pt x="171" y="1616"/>
                    <a:pt x="190" y="1605"/>
                    <a:pt x="214" y="1591"/>
                  </a:cubicBezTo>
                  <a:cubicBezTo>
                    <a:pt x="242" y="1575"/>
                    <a:pt x="277" y="1555"/>
                    <a:pt x="287" y="1507"/>
                  </a:cubicBezTo>
                  <a:cubicBezTo>
                    <a:pt x="289" y="1508"/>
                    <a:pt x="290" y="1509"/>
                    <a:pt x="292" y="1510"/>
                  </a:cubicBezTo>
                  <a:cubicBezTo>
                    <a:pt x="292" y="1510"/>
                    <a:pt x="292" y="1510"/>
                    <a:pt x="292" y="1510"/>
                  </a:cubicBezTo>
                  <a:cubicBezTo>
                    <a:pt x="284" y="1560"/>
                    <a:pt x="247" y="1581"/>
                    <a:pt x="217" y="1597"/>
                  </a:cubicBezTo>
                  <a:cubicBezTo>
                    <a:pt x="202" y="1606"/>
                    <a:pt x="188" y="1613"/>
                    <a:pt x="183" y="1623"/>
                  </a:cubicBezTo>
                  <a:close/>
                  <a:moveTo>
                    <a:pt x="255" y="1658"/>
                  </a:moveTo>
                  <a:cubicBezTo>
                    <a:pt x="239" y="1645"/>
                    <a:pt x="227" y="1624"/>
                    <a:pt x="220" y="1600"/>
                  </a:cubicBezTo>
                  <a:cubicBezTo>
                    <a:pt x="221" y="1600"/>
                    <a:pt x="223" y="1599"/>
                    <a:pt x="225" y="1598"/>
                  </a:cubicBezTo>
                  <a:cubicBezTo>
                    <a:pt x="235" y="1639"/>
                    <a:pt x="260" y="1665"/>
                    <a:pt x="293" y="1670"/>
                  </a:cubicBezTo>
                  <a:cubicBezTo>
                    <a:pt x="294" y="1670"/>
                    <a:pt x="295" y="1669"/>
                    <a:pt x="295" y="1669"/>
                  </a:cubicBezTo>
                  <a:cubicBezTo>
                    <a:pt x="295" y="1668"/>
                    <a:pt x="295" y="1667"/>
                    <a:pt x="294" y="1666"/>
                  </a:cubicBezTo>
                  <a:cubicBezTo>
                    <a:pt x="273" y="1652"/>
                    <a:pt x="280" y="1631"/>
                    <a:pt x="289" y="1605"/>
                  </a:cubicBezTo>
                  <a:cubicBezTo>
                    <a:pt x="298" y="1579"/>
                    <a:pt x="309" y="1547"/>
                    <a:pt x="296" y="1512"/>
                  </a:cubicBezTo>
                  <a:cubicBezTo>
                    <a:pt x="299" y="1513"/>
                    <a:pt x="302" y="1514"/>
                    <a:pt x="304" y="1515"/>
                  </a:cubicBezTo>
                  <a:cubicBezTo>
                    <a:pt x="316" y="1549"/>
                    <a:pt x="305" y="1581"/>
                    <a:pt x="295" y="1607"/>
                  </a:cubicBezTo>
                  <a:cubicBezTo>
                    <a:pt x="289" y="1624"/>
                    <a:pt x="284" y="1638"/>
                    <a:pt x="287" y="1649"/>
                  </a:cubicBezTo>
                  <a:cubicBezTo>
                    <a:pt x="289" y="1659"/>
                    <a:pt x="296" y="1666"/>
                    <a:pt x="305" y="1665"/>
                  </a:cubicBezTo>
                  <a:cubicBezTo>
                    <a:pt x="306" y="1665"/>
                    <a:pt x="307" y="1664"/>
                    <a:pt x="307" y="1663"/>
                  </a:cubicBezTo>
                  <a:cubicBezTo>
                    <a:pt x="307" y="1662"/>
                    <a:pt x="307" y="1661"/>
                    <a:pt x="306" y="1661"/>
                  </a:cubicBezTo>
                  <a:cubicBezTo>
                    <a:pt x="299" y="1657"/>
                    <a:pt x="297" y="1651"/>
                    <a:pt x="298" y="1646"/>
                  </a:cubicBezTo>
                  <a:cubicBezTo>
                    <a:pt x="299" y="1640"/>
                    <a:pt x="304" y="1636"/>
                    <a:pt x="311" y="1635"/>
                  </a:cubicBezTo>
                  <a:cubicBezTo>
                    <a:pt x="320" y="1634"/>
                    <a:pt x="326" y="1641"/>
                    <a:pt x="327" y="1647"/>
                  </a:cubicBezTo>
                  <a:cubicBezTo>
                    <a:pt x="329" y="1655"/>
                    <a:pt x="327" y="1665"/>
                    <a:pt x="313" y="1671"/>
                  </a:cubicBezTo>
                  <a:cubicBezTo>
                    <a:pt x="296" y="1679"/>
                    <a:pt x="272" y="1674"/>
                    <a:pt x="255" y="1658"/>
                  </a:cubicBezTo>
                  <a:close/>
                  <a:moveTo>
                    <a:pt x="495" y="1871"/>
                  </a:moveTo>
                  <a:cubicBezTo>
                    <a:pt x="494" y="1871"/>
                    <a:pt x="494" y="1871"/>
                    <a:pt x="493" y="1871"/>
                  </a:cubicBezTo>
                  <a:cubicBezTo>
                    <a:pt x="493" y="1871"/>
                    <a:pt x="492" y="1872"/>
                    <a:pt x="492" y="1872"/>
                  </a:cubicBezTo>
                  <a:cubicBezTo>
                    <a:pt x="489" y="1886"/>
                    <a:pt x="481" y="1896"/>
                    <a:pt x="469" y="1899"/>
                  </a:cubicBezTo>
                  <a:cubicBezTo>
                    <a:pt x="458" y="1902"/>
                    <a:pt x="445" y="1899"/>
                    <a:pt x="436" y="1889"/>
                  </a:cubicBezTo>
                  <a:cubicBezTo>
                    <a:pt x="435" y="1888"/>
                    <a:pt x="435" y="1888"/>
                    <a:pt x="434" y="1888"/>
                  </a:cubicBezTo>
                  <a:cubicBezTo>
                    <a:pt x="434" y="1888"/>
                    <a:pt x="433" y="1888"/>
                    <a:pt x="433" y="1889"/>
                  </a:cubicBezTo>
                  <a:cubicBezTo>
                    <a:pt x="426" y="1900"/>
                    <a:pt x="415" y="1905"/>
                    <a:pt x="404" y="1903"/>
                  </a:cubicBezTo>
                  <a:cubicBezTo>
                    <a:pt x="392" y="1901"/>
                    <a:pt x="381" y="1892"/>
                    <a:pt x="377" y="1880"/>
                  </a:cubicBezTo>
                  <a:cubicBezTo>
                    <a:pt x="377" y="1880"/>
                    <a:pt x="377" y="1879"/>
                    <a:pt x="376" y="1879"/>
                  </a:cubicBezTo>
                  <a:cubicBezTo>
                    <a:pt x="375" y="1879"/>
                    <a:pt x="375" y="1879"/>
                    <a:pt x="374" y="1879"/>
                  </a:cubicBezTo>
                  <a:cubicBezTo>
                    <a:pt x="366" y="1884"/>
                    <a:pt x="353" y="1882"/>
                    <a:pt x="343" y="1876"/>
                  </a:cubicBezTo>
                  <a:cubicBezTo>
                    <a:pt x="334" y="1869"/>
                    <a:pt x="330" y="1860"/>
                    <a:pt x="331" y="1851"/>
                  </a:cubicBezTo>
                  <a:cubicBezTo>
                    <a:pt x="331" y="1850"/>
                    <a:pt x="331" y="1849"/>
                    <a:pt x="330" y="1849"/>
                  </a:cubicBezTo>
                  <a:cubicBezTo>
                    <a:pt x="329" y="1849"/>
                    <a:pt x="329" y="1849"/>
                    <a:pt x="329" y="1849"/>
                  </a:cubicBezTo>
                  <a:cubicBezTo>
                    <a:pt x="329" y="1849"/>
                    <a:pt x="329" y="1849"/>
                    <a:pt x="329" y="1849"/>
                  </a:cubicBezTo>
                  <a:cubicBezTo>
                    <a:pt x="320" y="1850"/>
                    <a:pt x="310" y="1845"/>
                    <a:pt x="304" y="1836"/>
                  </a:cubicBezTo>
                  <a:cubicBezTo>
                    <a:pt x="297" y="1826"/>
                    <a:pt x="296" y="1814"/>
                    <a:pt x="301" y="1805"/>
                  </a:cubicBezTo>
                  <a:cubicBezTo>
                    <a:pt x="301" y="1805"/>
                    <a:pt x="301" y="1804"/>
                    <a:pt x="301" y="1804"/>
                  </a:cubicBezTo>
                  <a:cubicBezTo>
                    <a:pt x="301" y="1803"/>
                    <a:pt x="300" y="1803"/>
                    <a:pt x="300" y="1803"/>
                  </a:cubicBezTo>
                  <a:cubicBezTo>
                    <a:pt x="288" y="1799"/>
                    <a:pt x="278" y="1788"/>
                    <a:pt x="277" y="1776"/>
                  </a:cubicBezTo>
                  <a:cubicBezTo>
                    <a:pt x="275" y="1764"/>
                    <a:pt x="280" y="1754"/>
                    <a:pt x="291" y="1747"/>
                  </a:cubicBezTo>
                  <a:cubicBezTo>
                    <a:pt x="291" y="1747"/>
                    <a:pt x="292" y="1746"/>
                    <a:pt x="292" y="1746"/>
                  </a:cubicBezTo>
                  <a:cubicBezTo>
                    <a:pt x="292" y="1745"/>
                    <a:pt x="292" y="1744"/>
                    <a:pt x="291" y="1744"/>
                  </a:cubicBezTo>
                  <a:cubicBezTo>
                    <a:pt x="281" y="1735"/>
                    <a:pt x="277" y="1722"/>
                    <a:pt x="281" y="1710"/>
                  </a:cubicBezTo>
                  <a:cubicBezTo>
                    <a:pt x="284" y="1699"/>
                    <a:pt x="294" y="1691"/>
                    <a:pt x="307" y="1687"/>
                  </a:cubicBezTo>
                  <a:cubicBezTo>
                    <a:pt x="308" y="1687"/>
                    <a:pt x="308" y="1687"/>
                    <a:pt x="309" y="1687"/>
                  </a:cubicBezTo>
                  <a:cubicBezTo>
                    <a:pt x="309" y="1686"/>
                    <a:pt x="309" y="1686"/>
                    <a:pt x="309" y="1685"/>
                  </a:cubicBezTo>
                  <a:cubicBezTo>
                    <a:pt x="308" y="1683"/>
                    <a:pt x="308" y="1680"/>
                    <a:pt x="308" y="1677"/>
                  </a:cubicBezTo>
                  <a:cubicBezTo>
                    <a:pt x="310" y="1677"/>
                    <a:pt x="313" y="1676"/>
                    <a:pt x="315" y="1675"/>
                  </a:cubicBezTo>
                  <a:cubicBezTo>
                    <a:pt x="331" y="1668"/>
                    <a:pt x="334" y="1655"/>
                    <a:pt x="331" y="1646"/>
                  </a:cubicBezTo>
                  <a:cubicBezTo>
                    <a:pt x="331" y="1645"/>
                    <a:pt x="330" y="1644"/>
                    <a:pt x="330" y="1643"/>
                  </a:cubicBezTo>
                  <a:cubicBezTo>
                    <a:pt x="350" y="1631"/>
                    <a:pt x="374" y="1634"/>
                    <a:pt x="394" y="1653"/>
                  </a:cubicBezTo>
                  <a:cubicBezTo>
                    <a:pt x="392" y="1656"/>
                    <a:pt x="390" y="1659"/>
                    <a:pt x="389" y="1663"/>
                  </a:cubicBezTo>
                  <a:cubicBezTo>
                    <a:pt x="371" y="1651"/>
                    <a:pt x="351" y="1650"/>
                    <a:pt x="337" y="1661"/>
                  </a:cubicBezTo>
                  <a:cubicBezTo>
                    <a:pt x="326" y="1669"/>
                    <a:pt x="321" y="1683"/>
                    <a:pt x="324" y="1695"/>
                  </a:cubicBezTo>
                  <a:cubicBezTo>
                    <a:pt x="312" y="1698"/>
                    <a:pt x="303" y="1706"/>
                    <a:pt x="300" y="1717"/>
                  </a:cubicBezTo>
                  <a:cubicBezTo>
                    <a:pt x="297" y="1727"/>
                    <a:pt x="301" y="1737"/>
                    <a:pt x="310" y="1746"/>
                  </a:cubicBezTo>
                  <a:cubicBezTo>
                    <a:pt x="301" y="1751"/>
                    <a:pt x="297" y="1761"/>
                    <a:pt x="298" y="1772"/>
                  </a:cubicBezTo>
                  <a:cubicBezTo>
                    <a:pt x="300" y="1783"/>
                    <a:pt x="308" y="1792"/>
                    <a:pt x="319" y="1796"/>
                  </a:cubicBezTo>
                  <a:cubicBezTo>
                    <a:pt x="315" y="1804"/>
                    <a:pt x="314" y="1814"/>
                    <a:pt x="319" y="1822"/>
                  </a:cubicBezTo>
                  <a:cubicBezTo>
                    <a:pt x="324" y="1831"/>
                    <a:pt x="333" y="1836"/>
                    <a:pt x="344" y="1836"/>
                  </a:cubicBezTo>
                  <a:cubicBezTo>
                    <a:pt x="344" y="1847"/>
                    <a:pt x="349" y="1856"/>
                    <a:pt x="358" y="1861"/>
                  </a:cubicBezTo>
                  <a:cubicBezTo>
                    <a:pt x="366" y="1865"/>
                    <a:pt x="376" y="1865"/>
                    <a:pt x="384" y="1860"/>
                  </a:cubicBezTo>
                  <a:cubicBezTo>
                    <a:pt x="387" y="1872"/>
                    <a:pt x="397" y="1880"/>
                    <a:pt x="408" y="1881"/>
                  </a:cubicBezTo>
                  <a:cubicBezTo>
                    <a:pt x="419" y="1883"/>
                    <a:pt x="428" y="1879"/>
                    <a:pt x="434" y="1870"/>
                  </a:cubicBezTo>
                  <a:cubicBezTo>
                    <a:pt x="442" y="1879"/>
                    <a:pt x="453" y="1882"/>
                    <a:pt x="463" y="1880"/>
                  </a:cubicBezTo>
                  <a:cubicBezTo>
                    <a:pt x="474" y="1877"/>
                    <a:pt x="482" y="1868"/>
                    <a:pt x="485" y="1856"/>
                  </a:cubicBezTo>
                  <a:cubicBezTo>
                    <a:pt x="497" y="1859"/>
                    <a:pt x="511" y="1854"/>
                    <a:pt x="519" y="1843"/>
                  </a:cubicBezTo>
                  <a:cubicBezTo>
                    <a:pt x="530" y="1828"/>
                    <a:pt x="529" y="1809"/>
                    <a:pt x="517" y="1791"/>
                  </a:cubicBezTo>
                  <a:cubicBezTo>
                    <a:pt x="520" y="1790"/>
                    <a:pt x="524" y="1788"/>
                    <a:pt x="527" y="1785"/>
                  </a:cubicBezTo>
                  <a:cubicBezTo>
                    <a:pt x="545" y="1806"/>
                    <a:pt x="549" y="1830"/>
                    <a:pt x="537" y="1850"/>
                  </a:cubicBezTo>
                  <a:cubicBezTo>
                    <a:pt x="536" y="1849"/>
                    <a:pt x="535" y="1849"/>
                    <a:pt x="534" y="1849"/>
                  </a:cubicBezTo>
                  <a:cubicBezTo>
                    <a:pt x="525" y="1846"/>
                    <a:pt x="512" y="1849"/>
                    <a:pt x="505" y="1865"/>
                  </a:cubicBezTo>
                  <a:cubicBezTo>
                    <a:pt x="504" y="1867"/>
                    <a:pt x="503" y="1869"/>
                    <a:pt x="502" y="1872"/>
                  </a:cubicBezTo>
                  <a:cubicBezTo>
                    <a:pt x="500" y="1872"/>
                    <a:pt x="497" y="1871"/>
                    <a:pt x="495" y="1871"/>
                  </a:cubicBezTo>
                  <a:close/>
                  <a:moveTo>
                    <a:pt x="521" y="1925"/>
                  </a:moveTo>
                  <a:cubicBezTo>
                    <a:pt x="506" y="1907"/>
                    <a:pt x="500" y="1884"/>
                    <a:pt x="508" y="1866"/>
                  </a:cubicBezTo>
                  <a:cubicBezTo>
                    <a:pt x="514" y="1853"/>
                    <a:pt x="525" y="1850"/>
                    <a:pt x="533" y="1852"/>
                  </a:cubicBezTo>
                  <a:cubicBezTo>
                    <a:pt x="539" y="1854"/>
                    <a:pt x="545" y="1860"/>
                    <a:pt x="545" y="1869"/>
                  </a:cubicBezTo>
                  <a:cubicBezTo>
                    <a:pt x="544" y="1876"/>
                    <a:pt x="540" y="1881"/>
                    <a:pt x="534" y="1882"/>
                  </a:cubicBezTo>
                  <a:cubicBezTo>
                    <a:pt x="529" y="1883"/>
                    <a:pt x="523" y="1881"/>
                    <a:pt x="519" y="1874"/>
                  </a:cubicBezTo>
                  <a:cubicBezTo>
                    <a:pt x="518" y="1873"/>
                    <a:pt x="517" y="1872"/>
                    <a:pt x="517" y="1873"/>
                  </a:cubicBezTo>
                  <a:cubicBezTo>
                    <a:pt x="516" y="1873"/>
                    <a:pt x="515" y="1873"/>
                    <a:pt x="515" y="1874"/>
                  </a:cubicBezTo>
                  <a:cubicBezTo>
                    <a:pt x="514" y="1883"/>
                    <a:pt x="520" y="1891"/>
                    <a:pt x="530" y="1893"/>
                  </a:cubicBezTo>
                  <a:cubicBezTo>
                    <a:pt x="541" y="1895"/>
                    <a:pt x="556" y="1890"/>
                    <a:pt x="572" y="1884"/>
                  </a:cubicBezTo>
                  <a:cubicBezTo>
                    <a:pt x="598" y="1875"/>
                    <a:pt x="631" y="1864"/>
                    <a:pt x="665" y="1875"/>
                  </a:cubicBezTo>
                  <a:cubicBezTo>
                    <a:pt x="666" y="1878"/>
                    <a:pt x="667" y="1881"/>
                    <a:pt x="668" y="1883"/>
                  </a:cubicBezTo>
                  <a:cubicBezTo>
                    <a:pt x="633" y="1871"/>
                    <a:pt x="601" y="1882"/>
                    <a:pt x="575" y="1890"/>
                  </a:cubicBezTo>
                  <a:cubicBezTo>
                    <a:pt x="549" y="1899"/>
                    <a:pt x="528" y="1906"/>
                    <a:pt x="513" y="1886"/>
                  </a:cubicBezTo>
                  <a:cubicBezTo>
                    <a:pt x="513" y="1885"/>
                    <a:pt x="512" y="1885"/>
                    <a:pt x="511" y="1885"/>
                  </a:cubicBezTo>
                  <a:cubicBezTo>
                    <a:pt x="510" y="1885"/>
                    <a:pt x="510" y="1886"/>
                    <a:pt x="510" y="1887"/>
                  </a:cubicBezTo>
                  <a:cubicBezTo>
                    <a:pt x="515" y="1920"/>
                    <a:pt x="541" y="1944"/>
                    <a:pt x="582" y="1955"/>
                  </a:cubicBezTo>
                  <a:cubicBezTo>
                    <a:pt x="581" y="1957"/>
                    <a:pt x="580" y="1959"/>
                    <a:pt x="579" y="1960"/>
                  </a:cubicBezTo>
                  <a:cubicBezTo>
                    <a:pt x="556" y="1953"/>
                    <a:pt x="535" y="1941"/>
                    <a:pt x="521" y="1925"/>
                  </a:cubicBezTo>
                  <a:close/>
                  <a:moveTo>
                    <a:pt x="662" y="1886"/>
                  </a:moveTo>
                  <a:cubicBezTo>
                    <a:pt x="660" y="1886"/>
                    <a:pt x="658" y="1886"/>
                    <a:pt x="656" y="1887"/>
                  </a:cubicBezTo>
                  <a:cubicBezTo>
                    <a:pt x="655" y="1884"/>
                    <a:pt x="655" y="1884"/>
                    <a:pt x="655" y="1884"/>
                  </a:cubicBezTo>
                  <a:cubicBezTo>
                    <a:pt x="658" y="1884"/>
                    <a:pt x="660" y="1885"/>
                    <a:pt x="662" y="1886"/>
                  </a:cubicBezTo>
                  <a:close/>
                  <a:moveTo>
                    <a:pt x="653" y="1888"/>
                  </a:moveTo>
                  <a:cubicBezTo>
                    <a:pt x="650" y="1889"/>
                    <a:pt x="647" y="1890"/>
                    <a:pt x="644" y="1891"/>
                  </a:cubicBezTo>
                  <a:cubicBezTo>
                    <a:pt x="641" y="1882"/>
                    <a:pt x="641" y="1882"/>
                    <a:pt x="641" y="1882"/>
                  </a:cubicBezTo>
                  <a:cubicBezTo>
                    <a:pt x="644" y="1882"/>
                    <a:pt x="647" y="1882"/>
                    <a:pt x="651" y="1883"/>
                  </a:cubicBezTo>
                  <a:lnTo>
                    <a:pt x="653" y="1888"/>
                  </a:lnTo>
                  <a:close/>
                  <a:moveTo>
                    <a:pt x="529" y="1914"/>
                  </a:moveTo>
                  <a:cubicBezTo>
                    <a:pt x="524" y="1914"/>
                    <a:pt x="524" y="1914"/>
                    <a:pt x="524" y="1914"/>
                  </a:cubicBezTo>
                  <a:cubicBezTo>
                    <a:pt x="522" y="1910"/>
                    <a:pt x="520" y="1906"/>
                    <a:pt x="518" y="1902"/>
                  </a:cubicBezTo>
                  <a:cubicBezTo>
                    <a:pt x="521" y="1907"/>
                    <a:pt x="525" y="1910"/>
                    <a:pt x="529" y="1914"/>
                  </a:cubicBezTo>
                  <a:close/>
                  <a:moveTo>
                    <a:pt x="523" y="1900"/>
                  </a:moveTo>
                  <a:cubicBezTo>
                    <a:pt x="526" y="1901"/>
                    <a:pt x="529" y="1902"/>
                    <a:pt x="533" y="1903"/>
                  </a:cubicBezTo>
                  <a:cubicBezTo>
                    <a:pt x="534" y="1908"/>
                    <a:pt x="534" y="1908"/>
                    <a:pt x="534" y="1908"/>
                  </a:cubicBezTo>
                  <a:cubicBezTo>
                    <a:pt x="530" y="1906"/>
                    <a:pt x="526" y="1903"/>
                    <a:pt x="523" y="1900"/>
                  </a:cubicBezTo>
                  <a:close/>
                  <a:moveTo>
                    <a:pt x="534" y="1917"/>
                  </a:moveTo>
                  <a:cubicBezTo>
                    <a:pt x="536" y="1919"/>
                    <a:pt x="539" y="1921"/>
                    <a:pt x="542" y="1922"/>
                  </a:cubicBezTo>
                  <a:cubicBezTo>
                    <a:pt x="533" y="1924"/>
                    <a:pt x="533" y="1924"/>
                    <a:pt x="533" y="1924"/>
                  </a:cubicBezTo>
                  <a:cubicBezTo>
                    <a:pt x="531" y="1922"/>
                    <a:pt x="529" y="1920"/>
                    <a:pt x="527" y="1917"/>
                  </a:cubicBezTo>
                  <a:lnTo>
                    <a:pt x="534" y="1917"/>
                  </a:lnTo>
                  <a:close/>
                  <a:moveTo>
                    <a:pt x="548" y="1925"/>
                  </a:moveTo>
                  <a:cubicBezTo>
                    <a:pt x="551" y="1926"/>
                    <a:pt x="554" y="1927"/>
                    <a:pt x="557" y="1928"/>
                  </a:cubicBezTo>
                  <a:cubicBezTo>
                    <a:pt x="544" y="1934"/>
                    <a:pt x="544" y="1934"/>
                    <a:pt x="544" y="1934"/>
                  </a:cubicBezTo>
                  <a:cubicBezTo>
                    <a:pt x="541" y="1932"/>
                    <a:pt x="539" y="1930"/>
                    <a:pt x="536" y="1928"/>
                  </a:cubicBezTo>
                  <a:lnTo>
                    <a:pt x="548" y="1925"/>
                  </a:lnTo>
                  <a:close/>
                  <a:moveTo>
                    <a:pt x="564" y="1929"/>
                  </a:moveTo>
                  <a:cubicBezTo>
                    <a:pt x="567" y="1929"/>
                    <a:pt x="569" y="1930"/>
                    <a:pt x="572" y="1930"/>
                  </a:cubicBezTo>
                  <a:cubicBezTo>
                    <a:pt x="557" y="1942"/>
                    <a:pt x="557" y="1942"/>
                    <a:pt x="557" y="1942"/>
                  </a:cubicBezTo>
                  <a:cubicBezTo>
                    <a:pt x="554" y="1940"/>
                    <a:pt x="551" y="1938"/>
                    <a:pt x="548" y="1937"/>
                  </a:cubicBezTo>
                  <a:lnTo>
                    <a:pt x="564" y="1929"/>
                  </a:lnTo>
                  <a:close/>
                  <a:moveTo>
                    <a:pt x="578" y="1930"/>
                  </a:moveTo>
                  <a:cubicBezTo>
                    <a:pt x="582" y="1931"/>
                    <a:pt x="585" y="1931"/>
                    <a:pt x="588" y="1931"/>
                  </a:cubicBezTo>
                  <a:cubicBezTo>
                    <a:pt x="572" y="1948"/>
                    <a:pt x="572" y="1948"/>
                    <a:pt x="572" y="1948"/>
                  </a:cubicBezTo>
                  <a:cubicBezTo>
                    <a:pt x="568" y="1947"/>
                    <a:pt x="564" y="1945"/>
                    <a:pt x="561" y="1944"/>
                  </a:cubicBezTo>
                  <a:lnTo>
                    <a:pt x="578" y="1930"/>
                  </a:lnTo>
                  <a:close/>
                  <a:moveTo>
                    <a:pt x="594" y="1931"/>
                  </a:moveTo>
                  <a:cubicBezTo>
                    <a:pt x="595" y="1930"/>
                    <a:pt x="596" y="1930"/>
                    <a:pt x="597" y="1930"/>
                  </a:cubicBezTo>
                  <a:cubicBezTo>
                    <a:pt x="592" y="1938"/>
                    <a:pt x="588" y="1945"/>
                    <a:pt x="584" y="1952"/>
                  </a:cubicBezTo>
                  <a:cubicBezTo>
                    <a:pt x="581" y="1951"/>
                    <a:pt x="578" y="1950"/>
                    <a:pt x="576" y="1949"/>
                  </a:cubicBezTo>
                  <a:lnTo>
                    <a:pt x="594" y="1931"/>
                  </a:lnTo>
                  <a:close/>
                  <a:moveTo>
                    <a:pt x="532" y="1911"/>
                  </a:moveTo>
                  <a:cubicBezTo>
                    <a:pt x="552" y="1924"/>
                    <a:pt x="578" y="1923"/>
                    <a:pt x="604" y="1921"/>
                  </a:cubicBezTo>
                  <a:cubicBezTo>
                    <a:pt x="603" y="1923"/>
                    <a:pt x="602" y="1925"/>
                    <a:pt x="600" y="1926"/>
                  </a:cubicBezTo>
                  <a:cubicBezTo>
                    <a:pt x="572" y="1928"/>
                    <a:pt x="549" y="1925"/>
                    <a:pt x="532" y="1911"/>
                  </a:cubicBezTo>
                  <a:close/>
                  <a:moveTo>
                    <a:pt x="537" y="1903"/>
                  </a:moveTo>
                  <a:cubicBezTo>
                    <a:pt x="539" y="1903"/>
                    <a:pt x="541" y="1903"/>
                    <a:pt x="544" y="1903"/>
                  </a:cubicBezTo>
                  <a:cubicBezTo>
                    <a:pt x="547" y="1914"/>
                    <a:pt x="547" y="1914"/>
                    <a:pt x="547" y="1914"/>
                  </a:cubicBezTo>
                  <a:cubicBezTo>
                    <a:pt x="544" y="1913"/>
                    <a:pt x="541" y="1912"/>
                    <a:pt x="538" y="1910"/>
                  </a:cubicBezTo>
                  <a:lnTo>
                    <a:pt x="537" y="1903"/>
                  </a:lnTo>
                  <a:close/>
                  <a:moveTo>
                    <a:pt x="575" y="1918"/>
                  </a:moveTo>
                  <a:cubicBezTo>
                    <a:pt x="572" y="1918"/>
                    <a:pt x="569" y="1918"/>
                    <a:pt x="565" y="1918"/>
                  </a:cubicBezTo>
                  <a:cubicBezTo>
                    <a:pt x="559" y="1899"/>
                    <a:pt x="559" y="1899"/>
                    <a:pt x="559" y="1899"/>
                  </a:cubicBezTo>
                  <a:cubicBezTo>
                    <a:pt x="562" y="1899"/>
                    <a:pt x="565" y="1898"/>
                    <a:pt x="568" y="1897"/>
                  </a:cubicBezTo>
                  <a:lnTo>
                    <a:pt x="575" y="1918"/>
                  </a:lnTo>
                  <a:close/>
                  <a:moveTo>
                    <a:pt x="571" y="1896"/>
                  </a:moveTo>
                  <a:cubicBezTo>
                    <a:pt x="573" y="1895"/>
                    <a:pt x="575" y="1895"/>
                    <a:pt x="576" y="1894"/>
                  </a:cubicBezTo>
                  <a:cubicBezTo>
                    <a:pt x="577" y="1894"/>
                    <a:pt x="578" y="1893"/>
                    <a:pt x="579" y="1893"/>
                  </a:cubicBezTo>
                  <a:cubicBezTo>
                    <a:pt x="590" y="1918"/>
                    <a:pt x="590" y="1918"/>
                    <a:pt x="590" y="1918"/>
                  </a:cubicBezTo>
                  <a:cubicBezTo>
                    <a:pt x="586" y="1918"/>
                    <a:pt x="583" y="1918"/>
                    <a:pt x="580" y="1918"/>
                  </a:cubicBezTo>
                  <a:lnTo>
                    <a:pt x="571" y="1896"/>
                  </a:lnTo>
                  <a:close/>
                  <a:moveTo>
                    <a:pt x="561" y="1917"/>
                  </a:moveTo>
                  <a:cubicBezTo>
                    <a:pt x="558" y="1917"/>
                    <a:pt x="555" y="1916"/>
                    <a:pt x="552" y="1915"/>
                  </a:cubicBezTo>
                  <a:cubicBezTo>
                    <a:pt x="547" y="1902"/>
                    <a:pt x="547" y="1902"/>
                    <a:pt x="547" y="1902"/>
                  </a:cubicBezTo>
                  <a:cubicBezTo>
                    <a:pt x="550" y="1902"/>
                    <a:pt x="553" y="1901"/>
                    <a:pt x="556" y="1900"/>
                  </a:cubicBezTo>
                  <a:lnTo>
                    <a:pt x="561" y="1917"/>
                  </a:lnTo>
                  <a:close/>
                  <a:moveTo>
                    <a:pt x="594" y="1918"/>
                  </a:moveTo>
                  <a:cubicBezTo>
                    <a:pt x="583" y="1892"/>
                    <a:pt x="583" y="1892"/>
                    <a:pt x="583" y="1892"/>
                  </a:cubicBezTo>
                  <a:cubicBezTo>
                    <a:pt x="586" y="1891"/>
                    <a:pt x="589" y="1890"/>
                    <a:pt x="593" y="1889"/>
                  </a:cubicBezTo>
                  <a:cubicBezTo>
                    <a:pt x="605" y="1917"/>
                    <a:pt x="605" y="1917"/>
                    <a:pt x="605" y="1917"/>
                  </a:cubicBezTo>
                  <a:cubicBezTo>
                    <a:pt x="601" y="1918"/>
                    <a:pt x="597" y="1918"/>
                    <a:pt x="594" y="1918"/>
                  </a:cubicBezTo>
                  <a:close/>
                  <a:moveTo>
                    <a:pt x="596" y="1888"/>
                  </a:moveTo>
                  <a:cubicBezTo>
                    <a:pt x="600" y="1887"/>
                    <a:pt x="604" y="1886"/>
                    <a:pt x="607" y="1885"/>
                  </a:cubicBezTo>
                  <a:cubicBezTo>
                    <a:pt x="617" y="1908"/>
                    <a:pt x="617" y="1908"/>
                    <a:pt x="617" y="1908"/>
                  </a:cubicBezTo>
                  <a:cubicBezTo>
                    <a:pt x="614" y="1911"/>
                    <a:pt x="611" y="1914"/>
                    <a:pt x="609" y="1917"/>
                  </a:cubicBezTo>
                  <a:lnTo>
                    <a:pt x="596" y="1888"/>
                  </a:lnTo>
                  <a:close/>
                  <a:moveTo>
                    <a:pt x="611" y="1884"/>
                  </a:moveTo>
                  <a:cubicBezTo>
                    <a:pt x="614" y="1883"/>
                    <a:pt x="618" y="1883"/>
                    <a:pt x="621" y="1882"/>
                  </a:cubicBezTo>
                  <a:cubicBezTo>
                    <a:pt x="628" y="1900"/>
                    <a:pt x="628" y="1900"/>
                    <a:pt x="628" y="1900"/>
                  </a:cubicBezTo>
                  <a:cubicBezTo>
                    <a:pt x="625" y="1902"/>
                    <a:pt x="623" y="1904"/>
                    <a:pt x="620" y="1906"/>
                  </a:cubicBezTo>
                  <a:lnTo>
                    <a:pt x="611" y="1884"/>
                  </a:lnTo>
                  <a:close/>
                  <a:moveTo>
                    <a:pt x="625" y="1882"/>
                  </a:moveTo>
                  <a:cubicBezTo>
                    <a:pt x="629" y="1882"/>
                    <a:pt x="633" y="1881"/>
                    <a:pt x="636" y="1882"/>
                  </a:cubicBezTo>
                  <a:cubicBezTo>
                    <a:pt x="640" y="1893"/>
                    <a:pt x="640" y="1893"/>
                    <a:pt x="640" y="1893"/>
                  </a:cubicBezTo>
                  <a:cubicBezTo>
                    <a:pt x="637" y="1894"/>
                    <a:pt x="634" y="1896"/>
                    <a:pt x="631" y="1898"/>
                  </a:cubicBezTo>
                  <a:lnTo>
                    <a:pt x="625" y="1882"/>
                  </a:lnTo>
                  <a:close/>
                  <a:moveTo>
                    <a:pt x="571" y="2027"/>
                  </a:moveTo>
                  <a:cubicBezTo>
                    <a:pt x="548" y="2024"/>
                    <a:pt x="528" y="2010"/>
                    <a:pt x="523" y="1992"/>
                  </a:cubicBezTo>
                  <a:cubicBezTo>
                    <a:pt x="518" y="1977"/>
                    <a:pt x="525" y="1968"/>
                    <a:pt x="531" y="1965"/>
                  </a:cubicBezTo>
                  <a:cubicBezTo>
                    <a:pt x="538" y="1962"/>
                    <a:pt x="546" y="1962"/>
                    <a:pt x="551" y="1969"/>
                  </a:cubicBezTo>
                  <a:cubicBezTo>
                    <a:pt x="555" y="1975"/>
                    <a:pt x="556" y="1981"/>
                    <a:pt x="552" y="1986"/>
                  </a:cubicBezTo>
                  <a:cubicBezTo>
                    <a:pt x="549" y="1990"/>
                    <a:pt x="543" y="1993"/>
                    <a:pt x="535" y="1990"/>
                  </a:cubicBezTo>
                  <a:cubicBezTo>
                    <a:pt x="534" y="1990"/>
                    <a:pt x="533" y="1990"/>
                    <a:pt x="533" y="1991"/>
                  </a:cubicBezTo>
                  <a:cubicBezTo>
                    <a:pt x="532" y="1991"/>
                    <a:pt x="532" y="1992"/>
                    <a:pt x="533" y="1993"/>
                  </a:cubicBezTo>
                  <a:cubicBezTo>
                    <a:pt x="538" y="2000"/>
                    <a:pt x="548" y="2002"/>
                    <a:pt x="557" y="1997"/>
                  </a:cubicBezTo>
                  <a:cubicBezTo>
                    <a:pt x="567" y="1991"/>
                    <a:pt x="574" y="1978"/>
                    <a:pt x="582" y="1963"/>
                  </a:cubicBezTo>
                  <a:cubicBezTo>
                    <a:pt x="599" y="1933"/>
                    <a:pt x="619" y="1895"/>
                    <a:pt x="670" y="1888"/>
                  </a:cubicBezTo>
                  <a:cubicBezTo>
                    <a:pt x="670" y="1888"/>
                    <a:pt x="670" y="1888"/>
                    <a:pt x="670" y="1888"/>
                  </a:cubicBezTo>
                  <a:cubicBezTo>
                    <a:pt x="671" y="1889"/>
                    <a:pt x="672" y="1891"/>
                    <a:pt x="672" y="1893"/>
                  </a:cubicBezTo>
                  <a:cubicBezTo>
                    <a:pt x="624" y="1903"/>
                    <a:pt x="604" y="1937"/>
                    <a:pt x="588" y="1965"/>
                  </a:cubicBezTo>
                  <a:cubicBezTo>
                    <a:pt x="575" y="1990"/>
                    <a:pt x="564" y="2009"/>
                    <a:pt x="539" y="2002"/>
                  </a:cubicBezTo>
                  <a:cubicBezTo>
                    <a:pt x="538" y="2002"/>
                    <a:pt x="537" y="2003"/>
                    <a:pt x="537" y="2003"/>
                  </a:cubicBezTo>
                  <a:cubicBezTo>
                    <a:pt x="537" y="2004"/>
                    <a:pt x="537" y="2005"/>
                    <a:pt x="537" y="2006"/>
                  </a:cubicBezTo>
                  <a:cubicBezTo>
                    <a:pt x="556" y="2021"/>
                    <a:pt x="580" y="2026"/>
                    <a:pt x="606" y="2020"/>
                  </a:cubicBezTo>
                  <a:cubicBezTo>
                    <a:pt x="647" y="2011"/>
                    <a:pt x="689" y="1977"/>
                    <a:pt x="708" y="1939"/>
                  </a:cubicBezTo>
                  <a:cubicBezTo>
                    <a:pt x="709" y="1940"/>
                    <a:pt x="710" y="1941"/>
                    <a:pt x="711" y="1942"/>
                  </a:cubicBezTo>
                  <a:cubicBezTo>
                    <a:pt x="687" y="2000"/>
                    <a:pt x="620" y="2033"/>
                    <a:pt x="571" y="2027"/>
                  </a:cubicBezTo>
                  <a:close/>
                  <a:moveTo>
                    <a:pt x="669" y="2106"/>
                  </a:moveTo>
                  <a:cubicBezTo>
                    <a:pt x="669" y="2106"/>
                    <a:pt x="669" y="2106"/>
                    <a:pt x="669" y="2106"/>
                  </a:cubicBezTo>
                  <a:cubicBezTo>
                    <a:pt x="669" y="2106"/>
                    <a:pt x="669" y="2106"/>
                    <a:pt x="669" y="2106"/>
                  </a:cubicBezTo>
                  <a:cubicBezTo>
                    <a:pt x="646" y="2097"/>
                    <a:pt x="608" y="2068"/>
                    <a:pt x="593" y="2031"/>
                  </a:cubicBezTo>
                  <a:cubicBezTo>
                    <a:pt x="597" y="2031"/>
                    <a:pt x="601" y="2030"/>
                    <a:pt x="605" y="2029"/>
                  </a:cubicBezTo>
                  <a:cubicBezTo>
                    <a:pt x="614" y="2051"/>
                    <a:pt x="644" y="2084"/>
                    <a:pt x="673" y="2096"/>
                  </a:cubicBezTo>
                  <a:cubicBezTo>
                    <a:pt x="703" y="2108"/>
                    <a:pt x="746" y="2106"/>
                    <a:pt x="769" y="2097"/>
                  </a:cubicBezTo>
                  <a:cubicBezTo>
                    <a:pt x="771" y="2100"/>
                    <a:pt x="773" y="2104"/>
                    <a:pt x="776" y="2107"/>
                  </a:cubicBezTo>
                  <a:cubicBezTo>
                    <a:pt x="739" y="2122"/>
                    <a:pt x="692" y="2116"/>
                    <a:pt x="669" y="2106"/>
                  </a:cubicBezTo>
                  <a:close/>
                  <a:moveTo>
                    <a:pt x="832" y="2066"/>
                  </a:moveTo>
                  <a:cubicBezTo>
                    <a:pt x="827" y="2083"/>
                    <a:pt x="823" y="2097"/>
                    <a:pt x="826" y="2108"/>
                  </a:cubicBezTo>
                  <a:cubicBezTo>
                    <a:pt x="828" y="2118"/>
                    <a:pt x="836" y="2124"/>
                    <a:pt x="845" y="2122"/>
                  </a:cubicBezTo>
                  <a:cubicBezTo>
                    <a:pt x="846" y="2122"/>
                    <a:pt x="847" y="2122"/>
                    <a:pt x="847" y="2121"/>
                  </a:cubicBezTo>
                  <a:cubicBezTo>
                    <a:pt x="847" y="2120"/>
                    <a:pt x="847" y="2119"/>
                    <a:pt x="846" y="2119"/>
                  </a:cubicBezTo>
                  <a:cubicBezTo>
                    <a:pt x="838" y="2115"/>
                    <a:pt x="836" y="2109"/>
                    <a:pt x="836" y="2104"/>
                  </a:cubicBezTo>
                  <a:cubicBezTo>
                    <a:pt x="837" y="2098"/>
                    <a:pt x="842" y="2094"/>
                    <a:pt x="849" y="2093"/>
                  </a:cubicBezTo>
                  <a:cubicBezTo>
                    <a:pt x="858" y="2091"/>
                    <a:pt x="864" y="2097"/>
                    <a:pt x="866" y="2104"/>
                  </a:cubicBezTo>
                  <a:cubicBezTo>
                    <a:pt x="869" y="2111"/>
                    <a:pt x="867" y="2122"/>
                    <a:pt x="854" y="2129"/>
                  </a:cubicBezTo>
                  <a:cubicBezTo>
                    <a:pt x="837" y="2137"/>
                    <a:pt x="813" y="2134"/>
                    <a:pt x="794" y="2119"/>
                  </a:cubicBezTo>
                  <a:cubicBezTo>
                    <a:pt x="755" y="2089"/>
                    <a:pt x="731" y="2018"/>
                    <a:pt x="756" y="1960"/>
                  </a:cubicBezTo>
                  <a:cubicBezTo>
                    <a:pt x="757" y="1960"/>
                    <a:pt x="758" y="1961"/>
                    <a:pt x="759" y="1961"/>
                  </a:cubicBezTo>
                  <a:cubicBezTo>
                    <a:pt x="746" y="2001"/>
                    <a:pt x="752" y="2055"/>
                    <a:pt x="774" y="2090"/>
                  </a:cubicBezTo>
                  <a:cubicBezTo>
                    <a:pt x="789" y="2113"/>
                    <a:pt x="809" y="2126"/>
                    <a:pt x="833" y="2128"/>
                  </a:cubicBezTo>
                  <a:cubicBezTo>
                    <a:pt x="834" y="2128"/>
                    <a:pt x="835" y="2128"/>
                    <a:pt x="835" y="2127"/>
                  </a:cubicBezTo>
                  <a:cubicBezTo>
                    <a:pt x="835" y="2126"/>
                    <a:pt x="835" y="2125"/>
                    <a:pt x="834" y="2125"/>
                  </a:cubicBezTo>
                  <a:cubicBezTo>
                    <a:pt x="812" y="2112"/>
                    <a:pt x="818" y="2090"/>
                    <a:pt x="826" y="2063"/>
                  </a:cubicBezTo>
                  <a:cubicBezTo>
                    <a:pt x="834" y="2032"/>
                    <a:pt x="844" y="1994"/>
                    <a:pt x="818" y="1953"/>
                  </a:cubicBezTo>
                  <a:cubicBezTo>
                    <a:pt x="819" y="1952"/>
                    <a:pt x="821" y="1952"/>
                    <a:pt x="822" y="1951"/>
                  </a:cubicBezTo>
                  <a:cubicBezTo>
                    <a:pt x="822" y="1951"/>
                    <a:pt x="822" y="1951"/>
                    <a:pt x="823" y="1951"/>
                  </a:cubicBezTo>
                  <a:cubicBezTo>
                    <a:pt x="853" y="1992"/>
                    <a:pt x="841" y="2033"/>
                    <a:pt x="832" y="2066"/>
                  </a:cubicBezTo>
                  <a:close/>
                  <a:moveTo>
                    <a:pt x="905" y="2062"/>
                  </a:moveTo>
                  <a:cubicBezTo>
                    <a:pt x="909" y="2059"/>
                    <a:pt x="909" y="2059"/>
                    <a:pt x="909" y="2059"/>
                  </a:cubicBezTo>
                  <a:cubicBezTo>
                    <a:pt x="912" y="2061"/>
                    <a:pt x="915" y="2062"/>
                    <a:pt x="918" y="2063"/>
                  </a:cubicBezTo>
                  <a:cubicBezTo>
                    <a:pt x="914" y="2063"/>
                    <a:pt x="909" y="2063"/>
                    <a:pt x="905" y="2062"/>
                  </a:cubicBezTo>
                  <a:close/>
                  <a:moveTo>
                    <a:pt x="920" y="2069"/>
                  </a:moveTo>
                  <a:cubicBezTo>
                    <a:pt x="916" y="2070"/>
                    <a:pt x="912" y="2072"/>
                    <a:pt x="908" y="2072"/>
                  </a:cubicBezTo>
                  <a:cubicBezTo>
                    <a:pt x="904" y="2069"/>
                    <a:pt x="904" y="2069"/>
                    <a:pt x="904" y="2069"/>
                  </a:cubicBezTo>
                  <a:cubicBezTo>
                    <a:pt x="909" y="2070"/>
                    <a:pt x="915" y="2069"/>
                    <a:pt x="920" y="2069"/>
                  </a:cubicBezTo>
                  <a:close/>
                  <a:moveTo>
                    <a:pt x="900" y="2060"/>
                  </a:moveTo>
                  <a:cubicBezTo>
                    <a:pt x="897" y="2059"/>
                    <a:pt x="894" y="2058"/>
                    <a:pt x="891" y="2056"/>
                  </a:cubicBezTo>
                  <a:cubicBezTo>
                    <a:pt x="901" y="2051"/>
                    <a:pt x="901" y="2051"/>
                    <a:pt x="901" y="2051"/>
                  </a:cubicBezTo>
                  <a:cubicBezTo>
                    <a:pt x="903" y="2053"/>
                    <a:pt x="905" y="2055"/>
                    <a:pt x="906" y="2056"/>
                  </a:cubicBezTo>
                  <a:lnTo>
                    <a:pt x="900" y="2060"/>
                  </a:lnTo>
                  <a:close/>
                  <a:moveTo>
                    <a:pt x="874" y="2059"/>
                  </a:moveTo>
                  <a:cubicBezTo>
                    <a:pt x="877" y="2060"/>
                    <a:pt x="880" y="2062"/>
                    <a:pt x="883" y="2063"/>
                  </a:cubicBezTo>
                  <a:cubicBezTo>
                    <a:pt x="889" y="2074"/>
                    <a:pt x="889" y="2074"/>
                    <a:pt x="889" y="2074"/>
                  </a:cubicBezTo>
                  <a:cubicBezTo>
                    <a:pt x="886" y="2074"/>
                    <a:pt x="882" y="2073"/>
                    <a:pt x="879" y="2073"/>
                  </a:cubicBezTo>
                  <a:lnTo>
                    <a:pt x="874" y="2059"/>
                  </a:lnTo>
                  <a:close/>
                  <a:moveTo>
                    <a:pt x="875" y="2072"/>
                  </a:moveTo>
                  <a:cubicBezTo>
                    <a:pt x="871" y="2071"/>
                    <a:pt x="868" y="2070"/>
                    <a:pt x="865" y="2069"/>
                  </a:cubicBezTo>
                  <a:cubicBezTo>
                    <a:pt x="862" y="2050"/>
                    <a:pt x="862" y="2050"/>
                    <a:pt x="862" y="2050"/>
                  </a:cubicBezTo>
                  <a:cubicBezTo>
                    <a:pt x="864" y="2052"/>
                    <a:pt x="867" y="2054"/>
                    <a:pt x="869" y="2055"/>
                  </a:cubicBezTo>
                  <a:lnTo>
                    <a:pt x="875" y="2072"/>
                  </a:lnTo>
                  <a:close/>
                  <a:moveTo>
                    <a:pt x="889" y="2066"/>
                  </a:moveTo>
                  <a:cubicBezTo>
                    <a:pt x="892" y="2067"/>
                    <a:pt x="895" y="2068"/>
                    <a:pt x="898" y="2068"/>
                  </a:cubicBezTo>
                  <a:cubicBezTo>
                    <a:pt x="903" y="2073"/>
                    <a:pt x="903" y="2073"/>
                    <a:pt x="903" y="2073"/>
                  </a:cubicBezTo>
                  <a:cubicBezTo>
                    <a:pt x="900" y="2074"/>
                    <a:pt x="897" y="2074"/>
                    <a:pt x="894" y="2074"/>
                  </a:cubicBezTo>
                  <a:lnTo>
                    <a:pt x="889" y="2066"/>
                  </a:lnTo>
                  <a:close/>
                  <a:moveTo>
                    <a:pt x="845" y="2028"/>
                  </a:moveTo>
                  <a:cubicBezTo>
                    <a:pt x="845" y="2025"/>
                    <a:pt x="845" y="2023"/>
                    <a:pt x="845" y="2021"/>
                  </a:cubicBezTo>
                  <a:cubicBezTo>
                    <a:pt x="863" y="2042"/>
                    <a:pt x="881" y="2060"/>
                    <a:pt x="904" y="2065"/>
                  </a:cubicBezTo>
                  <a:cubicBezTo>
                    <a:pt x="882" y="2063"/>
                    <a:pt x="864" y="2049"/>
                    <a:pt x="845" y="2028"/>
                  </a:cubicBezTo>
                  <a:close/>
                  <a:moveTo>
                    <a:pt x="861" y="2068"/>
                  </a:moveTo>
                  <a:cubicBezTo>
                    <a:pt x="857" y="2066"/>
                    <a:pt x="853" y="2065"/>
                    <a:pt x="850" y="2063"/>
                  </a:cubicBezTo>
                  <a:cubicBezTo>
                    <a:pt x="850" y="2039"/>
                    <a:pt x="850" y="2039"/>
                    <a:pt x="850" y="2039"/>
                  </a:cubicBezTo>
                  <a:cubicBezTo>
                    <a:pt x="853" y="2042"/>
                    <a:pt x="855" y="2044"/>
                    <a:pt x="857" y="2046"/>
                  </a:cubicBezTo>
                  <a:lnTo>
                    <a:pt x="861" y="2068"/>
                  </a:lnTo>
                  <a:close/>
                  <a:moveTo>
                    <a:pt x="846" y="2035"/>
                  </a:moveTo>
                  <a:cubicBezTo>
                    <a:pt x="846" y="2061"/>
                    <a:pt x="846" y="2061"/>
                    <a:pt x="846" y="2061"/>
                  </a:cubicBezTo>
                  <a:cubicBezTo>
                    <a:pt x="843" y="2060"/>
                    <a:pt x="841" y="2059"/>
                    <a:pt x="838" y="2057"/>
                  </a:cubicBezTo>
                  <a:cubicBezTo>
                    <a:pt x="840" y="2049"/>
                    <a:pt x="842" y="2041"/>
                    <a:pt x="844" y="2032"/>
                  </a:cubicBezTo>
                  <a:cubicBezTo>
                    <a:pt x="845" y="2033"/>
                    <a:pt x="846" y="2034"/>
                    <a:pt x="846" y="2035"/>
                  </a:cubicBezTo>
                  <a:close/>
                  <a:moveTo>
                    <a:pt x="887" y="2054"/>
                  </a:moveTo>
                  <a:cubicBezTo>
                    <a:pt x="884" y="2053"/>
                    <a:pt x="882" y="2051"/>
                    <a:pt x="879" y="2049"/>
                  </a:cubicBezTo>
                  <a:cubicBezTo>
                    <a:pt x="895" y="2041"/>
                    <a:pt x="895" y="2041"/>
                    <a:pt x="895" y="2041"/>
                  </a:cubicBezTo>
                  <a:cubicBezTo>
                    <a:pt x="896" y="2043"/>
                    <a:pt x="898" y="2046"/>
                    <a:pt x="899" y="2048"/>
                  </a:cubicBezTo>
                  <a:lnTo>
                    <a:pt x="887" y="2054"/>
                  </a:lnTo>
                  <a:close/>
                  <a:moveTo>
                    <a:pt x="876" y="2046"/>
                  </a:moveTo>
                  <a:cubicBezTo>
                    <a:pt x="873" y="2044"/>
                    <a:pt x="870" y="2042"/>
                    <a:pt x="868" y="2040"/>
                  </a:cubicBezTo>
                  <a:cubicBezTo>
                    <a:pt x="889" y="2030"/>
                    <a:pt x="889" y="2030"/>
                    <a:pt x="889" y="2030"/>
                  </a:cubicBezTo>
                  <a:cubicBezTo>
                    <a:pt x="890" y="2033"/>
                    <a:pt x="891" y="2035"/>
                    <a:pt x="893" y="2037"/>
                  </a:cubicBezTo>
                  <a:lnTo>
                    <a:pt x="876" y="2046"/>
                  </a:lnTo>
                  <a:close/>
                  <a:moveTo>
                    <a:pt x="865" y="2037"/>
                  </a:moveTo>
                  <a:cubicBezTo>
                    <a:pt x="863" y="2034"/>
                    <a:pt x="860" y="2032"/>
                    <a:pt x="858" y="2029"/>
                  </a:cubicBezTo>
                  <a:cubicBezTo>
                    <a:pt x="883" y="2019"/>
                    <a:pt x="883" y="2019"/>
                    <a:pt x="883" y="2019"/>
                  </a:cubicBezTo>
                  <a:cubicBezTo>
                    <a:pt x="884" y="2020"/>
                    <a:pt x="884" y="2021"/>
                    <a:pt x="885" y="2022"/>
                  </a:cubicBezTo>
                  <a:cubicBezTo>
                    <a:pt x="885" y="2023"/>
                    <a:pt x="886" y="2025"/>
                    <a:pt x="887" y="2026"/>
                  </a:cubicBezTo>
                  <a:lnTo>
                    <a:pt x="865" y="2037"/>
                  </a:lnTo>
                  <a:close/>
                  <a:moveTo>
                    <a:pt x="855" y="2026"/>
                  </a:moveTo>
                  <a:cubicBezTo>
                    <a:pt x="853" y="2024"/>
                    <a:pt x="850" y="2021"/>
                    <a:pt x="848" y="2018"/>
                  </a:cubicBezTo>
                  <a:cubicBezTo>
                    <a:pt x="877" y="2006"/>
                    <a:pt x="877" y="2006"/>
                    <a:pt x="877" y="2006"/>
                  </a:cubicBezTo>
                  <a:cubicBezTo>
                    <a:pt x="878" y="2009"/>
                    <a:pt x="880" y="2013"/>
                    <a:pt x="881" y="2016"/>
                  </a:cubicBezTo>
                  <a:lnTo>
                    <a:pt x="855" y="2026"/>
                  </a:lnTo>
                  <a:close/>
                  <a:moveTo>
                    <a:pt x="846" y="2015"/>
                  </a:moveTo>
                  <a:cubicBezTo>
                    <a:pt x="846" y="2011"/>
                    <a:pt x="846" y="2007"/>
                    <a:pt x="846" y="2003"/>
                  </a:cubicBezTo>
                  <a:cubicBezTo>
                    <a:pt x="869" y="1993"/>
                    <a:pt x="869" y="1993"/>
                    <a:pt x="869" y="1993"/>
                  </a:cubicBezTo>
                  <a:cubicBezTo>
                    <a:pt x="871" y="1997"/>
                    <a:pt x="873" y="2000"/>
                    <a:pt x="875" y="2003"/>
                  </a:cubicBezTo>
                  <a:lnTo>
                    <a:pt x="846" y="2015"/>
                  </a:lnTo>
                  <a:close/>
                  <a:moveTo>
                    <a:pt x="845" y="1999"/>
                  </a:moveTo>
                  <a:cubicBezTo>
                    <a:pt x="845" y="1996"/>
                    <a:pt x="845" y="1992"/>
                    <a:pt x="844" y="1989"/>
                  </a:cubicBezTo>
                  <a:cubicBezTo>
                    <a:pt x="861" y="1982"/>
                    <a:pt x="861" y="1982"/>
                    <a:pt x="861" y="1982"/>
                  </a:cubicBezTo>
                  <a:cubicBezTo>
                    <a:pt x="863" y="1984"/>
                    <a:pt x="865" y="1987"/>
                    <a:pt x="867" y="1990"/>
                  </a:cubicBezTo>
                  <a:lnTo>
                    <a:pt x="845" y="1999"/>
                  </a:lnTo>
                  <a:close/>
                  <a:moveTo>
                    <a:pt x="843" y="1985"/>
                  </a:moveTo>
                  <a:cubicBezTo>
                    <a:pt x="842" y="1982"/>
                    <a:pt x="841" y="1979"/>
                    <a:pt x="840" y="1976"/>
                  </a:cubicBezTo>
                  <a:cubicBezTo>
                    <a:pt x="851" y="1970"/>
                    <a:pt x="851" y="1970"/>
                    <a:pt x="851" y="1970"/>
                  </a:cubicBezTo>
                  <a:cubicBezTo>
                    <a:pt x="854" y="1973"/>
                    <a:pt x="856" y="1976"/>
                    <a:pt x="859" y="1979"/>
                  </a:cubicBezTo>
                  <a:lnTo>
                    <a:pt x="843" y="1985"/>
                  </a:lnTo>
                  <a:close/>
                  <a:moveTo>
                    <a:pt x="839" y="1972"/>
                  </a:moveTo>
                  <a:cubicBezTo>
                    <a:pt x="838" y="1969"/>
                    <a:pt x="836" y="1966"/>
                    <a:pt x="835" y="1964"/>
                  </a:cubicBezTo>
                  <a:cubicBezTo>
                    <a:pt x="840" y="1961"/>
                    <a:pt x="840" y="1961"/>
                    <a:pt x="840" y="1961"/>
                  </a:cubicBezTo>
                  <a:cubicBezTo>
                    <a:pt x="843" y="1963"/>
                    <a:pt x="845" y="1965"/>
                    <a:pt x="848" y="1968"/>
                  </a:cubicBezTo>
                  <a:lnTo>
                    <a:pt x="839" y="1972"/>
                  </a:lnTo>
                  <a:close/>
                  <a:moveTo>
                    <a:pt x="833" y="1960"/>
                  </a:moveTo>
                  <a:cubicBezTo>
                    <a:pt x="832" y="1958"/>
                    <a:pt x="831" y="1957"/>
                    <a:pt x="830" y="1955"/>
                  </a:cubicBezTo>
                  <a:cubicBezTo>
                    <a:pt x="832" y="1956"/>
                    <a:pt x="834" y="1957"/>
                    <a:pt x="836" y="1959"/>
                  </a:cubicBezTo>
                  <a:lnTo>
                    <a:pt x="833" y="1960"/>
                  </a:lnTo>
                  <a:close/>
                  <a:moveTo>
                    <a:pt x="901" y="2083"/>
                  </a:moveTo>
                  <a:cubicBezTo>
                    <a:pt x="881" y="2084"/>
                    <a:pt x="858" y="2078"/>
                    <a:pt x="836" y="2066"/>
                  </a:cubicBezTo>
                  <a:cubicBezTo>
                    <a:pt x="836" y="2065"/>
                    <a:pt x="837" y="2063"/>
                    <a:pt x="837" y="2061"/>
                  </a:cubicBezTo>
                  <a:cubicBezTo>
                    <a:pt x="874" y="2082"/>
                    <a:pt x="910" y="2083"/>
                    <a:pt x="936" y="2064"/>
                  </a:cubicBezTo>
                  <a:cubicBezTo>
                    <a:pt x="937" y="2063"/>
                    <a:pt x="937" y="2062"/>
                    <a:pt x="937" y="2061"/>
                  </a:cubicBezTo>
                  <a:cubicBezTo>
                    <a:pt x="937" y="2060"/>
                    <a:pt x="936" y="2060"/>
                    <a:pt x="935" y="2060"/>
                  </a:cubicBezTo>
                  <a:cubicBezTo>
                    <a:pt x="910" y="2065"/>
                    <a:pt x="900" y="2045"/>
                    <a:pt x="888" y="2020"/>
                  </a:cubicBezTo>
                  <a:cubicBezTo>
                    <a:pt x="876" y="1996"/>
                    <a:pt x="861" y="1966"/>
                    <a:pt x="827" y="1949"/>
                  </a:cubicBezTo>
                  <a:cubicBezTo>
                    <a:pt x="830" y="1948"/>
                    <a:pt x="832" y="1947"/>
                    <a:pt x="835" y="1946"/>
                  </a:cubicBezTo>
                  <a:cubicBezTo>
                    <a:pt x="868" y="1962"/>
                    <a:pt x="882" y="1993"/>
                    <a:pt x="894" y="2018"/>
                  </a:cubicBezTo>
                  <a:cubicBezTo>
                    <a:pt x="902" y="2034"/>
                    <a:pt x="908" y="2047"/>
                    <a:pt x="918" y="2054"/>
                  </a:cubicBezTo>
                  <a:cubicBezTo>
                    <a:pt x="926" y="2059"/>
                    <a:pt x="936" y="2058"/>
                    <a:pt x="942" y="2051"/>
                  </a:cubicBezTo>
                  <a:cubicBezTo>
                    <a:pt x="942" y="2050"/>
                    <a:pt x="942" y="2049"/>
                    <a:pt x="942" y="2049"/>
                  </a:cubicBezTo>
                  <a:cubicBezTo>
                    <a:pt x="941" y="2048"/>
                    <a:pt x="941" y="2048"/>
                    <a:pt x="940" y="2048"/>
                  </a:cubicBezTo>
                  <a:cubicBezTo>
                    <a:pt x="931" y="2051"/>
                    <a:pt x="926" y="2047"/>
                    <a:pt x="923" y="2043"/>
                  </a:cubicBezTo>
                  <a:cubicBezTo>
                    <a:pt x="920" y="2038"/>
                    <a:pt x="920" y="2032"/>
                    <a:pt x="925" y="2026"/>
                  </a:cubicBezTo>
                  <a:cubicBezTo>
                    <a:pt x="931" y="2019"/>
                    <a:pt x="939" y="2020"/>
                    <a:pt x="945" y="2023"/>
                  </a:cubicBezTo>
                  <a:cubicBezTo>
                    <a:pt x="952" y="2027"/>
                    <a:pt x="957" y="2036"/>
                    <a:pt x="952" y="2050"/>
                  </a:cubicBezTo>
                  <a:cubicBezTo>
                    <a:pt x="945" y="2068"/>
                    <a:pt x="925" y="2081"/>
                    <a:pt x="901" y="2083"/>
                  </a:cubicBezTo>
                  <a:close/>
                  <a:moveTo>
                    <a:pt x="1221" y="2063"/>
                  </a:moveTo>
                  <a:cubicBezTo>
                    <a:pt x="1221" y="2063"/>
                    <a:pt x="1221" y="2064"/>
                    <a:pt x="1220" y="2064"/>
                  </a:cubicBezTo>
                  <a:cubicBezTo>
                    <a:pt x="1220" y="2065"/>
                    <a:pt x="1220" y="2065"/>
                    <a:pt x="1221" y="2066"/>
                  </a:cubicBezTo>
                  <a:cubicBezTo>
                    <a:pt x="1228" y="2078"/>
                    <a:pt x="1229" y="2091"/>
                    <a:pt x="1224" y="2101"/>
                  </a:cubicBezTo>
                  <a:cubicBezTo>
                    <a:pt x="1218" y="2111"/>
                    <a:pt x="1206" y="2118"/>
                    <a:pt x="1192" y="2117"/>
                  </a:cubicBezTo>
                  <a:cubicBezTo>
                    <a:pt x="1192" y="2117"/>
                    <a:pt x="1191" y="2118"/>
                    <a:pt x="1191" y="2118"/>
                  </a:cubicBezTo>
                  <a:cubicBezTo>
                    <a:pt x="1190" y="2118"/>
                    <a:pt x="1190" y="2119"/>
                    <a:pt x="1190" y="2120"/>
                  </a:cubicBezTo>
                  <a:cubicBezTo>
                    <a:pt x="1193" y="2132"/>
                    <a:pt x="1189" y="2143"/>
                    <a:pt x="1180" y="2150"/>
                  </a:cubicBezTo>
                  <a:cubicBezTo>
                    <a:pt x="1170" y="2158"/>
                    <a:pt x="1156" y="2159"/>
                    <a:pt x="1145" y="2153"/>
                  </a:cubicBezTo>
                  <a:cubicBezTo>
                    <a:pt x="1144" y="2152"/>
                    <a:pt x="1144" y="2152"/>
                    <a:pt x="1143" y="2153"/>
                  </a:cubicBezTo>
                  <a:cubicBezTo>
                    <a:pt x="1143" y="2153"/>
                    <a:pt x="1142" y="2153"/>
                    <a:pt x="1142" y="2154"/>
                  </a:cubicBezTo>
                  <a:cubicBezTo>
                    <a:pt x="1139" y="2163"/>
                    <a:pt x="1130" y="2171"/>
                    <a:pt x="1118" y="2173"/>
                  </a:cubicBezTo>
                  <a:cubicBezTo>
                    <a:pt x="1107" y="2175"/>
                    <a:pt x="1097" y="2172"/>
                    <a:pt x="1092" y="2165"/>
                  </a:cubicBezTo>
                  <a:cubicBezTo>
                    <a:pt x="1091" y="2164"/>
                    <a:pt x="1090" y="2163"/>
                    <a:pt x="1089" y="2164"/>
                  </a:cubicBezTo>
                  <a:cubicBezTo>
                    <a:pt x="1089" y="2164"/>
                    <a:pt x="1089" y="2164"/>
                    <a:pt x="1089" y="2164"/>
                  </a:cubicBezTo>
                  <a:cubicBezTo>
                    <a:pt x="1089" y="2164"/>
                    <a:pt x="1088" y="2164"/>
                    <a:pt x="1088" y="2165"/>
                  </a:cubicBezTo>
                  <a:cubicBezTo>
                    <a:pt x="1083" y="2172"/>
                    <a:pt x="1073" y="2175"/>
                    <a:pt x="1062" y="2173"/>
                  </a:cubicBezTo>
                  <a:cubicBezTo>
                    <a:pt x="1050" y="2171"/>
                    <a:pt x="1041" y="2163"/>
                    <a:pt x="1038" y="2154"/>
                  </a:cubicBezTo>
                  <a:cubicBezTo>
                    <a:pt x="1038" y="2153"/>
                    <a:pt x="1037" y="2153"/>
                    <a:pt x="1037" y="2153"/>
                  </a:cubicBezTo>
                  <a:cubicBezTo>
                    <a:pt x="1036" y="2152"/>
                    <a:pt x="1036" y="2152"/>
                    <a:pt x="1035" y="2153"/>
                  </a:cubicBezTo>
                  <a:cubicBezTo>
                    <a:pt x="1024" y="2159"/>
                    <a:pt x="1010" y="2158"/>
                    <a:pt x="1000" y="2150"/>
                  </a:cubicBezTo>
                  <a:cubicBezTo>
                    <a:pt x="991" y="2143"/>
                    <a:pt x="987" y="2132"/>
                    <a:pt x="990" y="2120"/>
                  </a:cubicBezTo>
                  <a:cubicBezTo>
                    <a:pt x="990" y="2119"/>
                    <a:pt x="990" y="2118"/>
                    <a:pt x="989" y="2118"/>
                  </a:cubicBezTo>
                  <a:cubicBezTo>
                    <a:pt x="989" y="2118"/>
                    <a:pt x="988" y="2117"/>
                    <a:pt x="988" y="2117"/>
                  </a:cubicBezTo>
                  <a:cubicBezTo>
                    <a:pt x="974" y="2118"/>
                    <a:pt x="962" y="2111"/>
                    <a:pt x="957" y="2101"/>
                  </a:cubicBezTo>
                  <a:cubicBezTo>
                    <a:pt x="951" y="2091"/>
                    <a:pt x="952" y="2078"/>
                    <a:pt x="959" y="2066"/>
                  </a:cubicBezTo>
                  <a:cubicBezTo>
                    <a:pt x="960" y="2065"/>
                    <a:pt x="960" y="2065"/>
                    <a:pt x="960" y="2064"/>
                  </a:cubicBezTo>
                  <a:cubicBezTo>
                    <a:pt x="959" y="2064"/>
                    <a:pt x="959" y="2063"/>
                    <a:pt x="959" y="2063"/>
                  </a:cubicBezTo>
                  <a:cubicBezTo>
                    <a:pt x="956" y="2062"/>
                    <a:pt x="954" y="2060"/>
                    <a:pt x="953" y="2058"/>
                  </a:cubicBezTo>
                  <a:cubicBezTo>
                    <a:pt x="954" y="2056"/>
                    <a:pt x="955" y="2054"/>
                    <a:pt x="956" y="2052"/>
                  </a:cubicBezTo>
                  <a:cubicBezTo>
                    <a:pt x="962" y="2035"/>
                    <a:pt x="955" y="2024"/>
                    <a:pt x="947" y="2020"/>
                  </a:cubicBezTo>
                  <a:cubicBezTo>
                    <a:pt x="946" y="2019"/>
                    <a:pt x="945" y="2019"/>
                    <a:pt x="943" y="2018"/>
                  </a:cubicBezTo>
                  <a:cubicBezTo>
                    <a:pt x="949" y="1996"/>
                    <a:pt x="969" y="1981"/>
                    <a:pt x="997" y="1980"/>
                  </a:cubicBezTo>
                  <a:cubicBezTo>
                    <a:pt x="997" y="1984"/>
                    <a:pt x="998" y="1987"/>
                    <a:pt x="999" y="1991"/>
                  </a:cubicBezTo>
                  <a:cubicBezTo>
                    <a:pt x="978" y="1995"/>
                    <a:pt x="964" y="2008"/>
                    <a:pt x="961" y="2026"/>
                  </a:cubicBezTo>
                  <a:cubicBezTo>
                    <a:pt x="959" y="2040"/>
                    <a:pt x="965" y="2053"/>
                    <a:pt x="976" y="2059"/>
                  </a:cubicBezTo>
                  <a:cubicBezTo>
                    <a:pt x="970" y="2070"/>
                    <a:pt x="969" y="2082"/>
                    <a:pt x="975" y="2092"/>
                  </a:cubicBezTo>
                  <a:cubicBezTo>
                    <a:pt x="980" y="2101"/>
                    <a:pt x="990" y="2106"/>
                    <a:pt x="1002" y="2105"/>
                  </a:cubicBezTo>
                  <a:cubicBezTo>
                    <a:pt x="1000" y="2115"/>
                    <a:pt x="1004" y="2125"/>
                    <a:pt x="1012" y="2132"/>
                  </a:cubicBezTo>
                  <a:cubicBezTo>
                    <a:pt x="1022" y="2139"/>
                    <a:pt x="1034" y="2139"/>
                    <a:pt x="1044" y="2134"/>
                  </a:cubicBezTo>
                  <a:cubicBezTo>
                    <a:pt x="1047" y="2143"/>
                    <a:pt x="1054" y="2150"/>
                    <a:pt x="1063" y="2153"/>
                  </a:cubicBezTo>
                  <a:cubicBezTo>
                    <a:pt x="1072" y="2156"/>
                    <a:pt x="1082" y="2153"/>
                    <a:pt x="1090" y="2145"/>
                  </a:cubicBezTo>
                  <a:cubicBezTo>
                    <a:pt x="1098" y="2153"/>
                    <a:pt x="1108" y="2156"/>
                    <a:pt x="1117" y="2153"/>
                  </a:cubicBezTo>
                  <a:cubicBezTo>
                    <a:pt x="1126" y="2150"/>
                    <a:pt x="1133" y="2143"/>
                    <a:pt x="1136" y="2134"/>
                  </a:cubicBezTo>
                  <a:cubicBezTo>
                    <a:pt x="1146" y="2139"/>
                    <a:pt x="1158" y="2139"/>
                    <a:pt x="1168" y="2132"/>
                  </a:cubicBezTo>
                  <a:cubicBezTo>
                    <a:pt x="1176" y="2125"/>
                    <a:pt x="1180" y="2115"/>
                    <a:pt x="1178" y="2105"/>
                  </a:cubicBezTo>
                  <a:cubicBezTo>
                    <a:pt x="1190" y="2106"/>
                    <a:pt x="1200" y="2101"/>
                    <a:pt x="1205" y="2092"/>
                  </a:cubicBezTo>
                  <a:cubicBezTo>
                    <a:pt x="1211" y="2082"/>
                    <a:pt x="1210" y="2070"/>
                    <a:pt x="1204" y="2059"/>
                  </a:cubicBezTo>
                  <a:cubicBezTo>
                    <a:pt x="1215" y="2053"/>
                    <a:pt x="1221" y="2040"/>
                    <a:pt x="1219" y="2026"/>
                  </a:cubicBezTo>
                  <a:cubicBezTo>
                    <a:pt x="1216" y="2008"/>
                    <a:pt x="1202" y="1995"/>
                    <a:pt x="1181" y="1991"/>
                  </a:cubicBezTo>
                  <a:cubicBezTo>
                    <a:pt x="1182" y="1987"/>
                    <a:pt x="1183" y="1984"/>
                    <a:pt x="1183" y="1980"/>
                  </a:cubicBezTo>
                  <a:cubicBezTo>
                    <a:pt x="1211" y="1981"/>
                    <a:pt x="1231" y="1996"/>
                    <a:pt x="1237" y="2018"/>
                  </a:cubicBezTo>
                  <a:cubicBezTo>
                    <a:pt x="1235" y="2019"/>
                    <a:pt x="1234" y="2019"/>
                    <a:pt x="1233" y="2020"/>
                  </a:cubicBezTo>
                  <a:cubicBezTo>
                    <a:pt x="1225" y="2024"/>
                    <a:pt x="1218" y="2035"/>
                    <a:pt x="1224" y="2052"/>
                  </a:cubicBezTo>
                  <a:cubicBezTo>
                    <a:pt x="1225" y="2054"/>
                    <a:pt x="1226" y="2056"/>
                    <a:pt x="1227" y="2058"/>
                  </a:cubicBezTo>
                  <a:cubicBezTo>
                    <a:pt x="1226" y="2060"/>
                    <a:pt x="1224" y="2062"/>
                    <a:pt x="1221" y="2063"/>
                  </a:cubicBezTo>
                  <a:close/>
                  <a:moveTo>
                    <a:pt x="1279" y="2083"/>
                  </a:moveTo>
                  <a:cubicBezTo>
                    <a:pt x="1255" y="2081"/>
                    <a:pt x="1235" y="2068"/>
                    <a:pt x="1228" y="2050"/>
                  </a:cubicBezTo>
                  <a:cubicBezTo>
                    <a:pt x="1223" y="2036"/>
                    <a:pt x="1228" y="2027"/>
                    <a:pt x="1235" y="2023"/>
                  </a:cubicBezTo>
                  <a:cubicBezTo>
                    <a:pt x="1241" y="2020"/>
                    <a:pt x="1249" y="2019"/>
                    <a:pt x="1255" y="2026"/>
                  </a:cubicBezTo>
                  <a:cubicBezTo>
                    <a:pt x="1260" y="2032"/>
                    <a:pt x="1260" y="2038"/>
                    <a:pt x="1257" y="2043"/>
                  </a:cubicBezTo>
                  <a:cubicBezTo>
                    <a:pt x="1254" y="2047"/>
                    <a:pt x="1249" y="2051"/>
                    <a:pt x="1240" y="2048"/>
                  </a:cubicBezTo>
                  <a:cubicBezTo>
                    <a:pt x="1239" y="2048"/>
                    <a:pt x="1239" y="2048"/>
                    <a:pt x="1238" y="2049"/>
                  </a:cubicBezTo>
                  <a:cubicBezTo>
                    <a:pt x="1238" y="2049"/>
                    <a:pt x="1238" y="2050"/>
                    <a:pt x="1238" y="2051"/>
                  </a:cubicBezTo>
                  <a:cubicBezTo>
                    <a:pt x="1244" y="2058"/>
                    <a:pt x="1254" y="2059"/>
                    <a:pt x="1262" y="2054"/>
                  </a:cubicBezTo>
                  <a:cubicBezTo>
                    <a:pt x="1272" y="2047"/>
                    <a:pt x="1278" y="2034"/>
                    <a:pt x="1286" y="2018"/>
                  </a:cubicBezTo>
                  <a:cubicBezTo>
                    <a:pt x="1298" y="1993"/>
                    <a:pt x="1312" y="1962"/>
                    <a:pt x="1345" y="1946"/>
                  </a:cubicBezTo>
                  <a:cubicBezTo>
                    <a:pt x="1348" y="1947"/>
                    <a:pt x="1350" y="1948"/>
                    <a:pt x="1353" y="1949"/>
                  </a:cubicBezTo>
                  <a:cubicBezTo>
                    <a:pt x="1319" y="1966"/>
                    <a:pt x="1304" y="1996"/>
                    <a:pt x="1292" y="2020"/>
                  </a:cubicBezTo>
                  <a:cubicBezTo>
                    <a:pt x="1280" y="2045"/>
                    <a:pt x="1270" y="2065"/>
                    <a:pt x="1245" y="2060"/>
                  </a:cubicBezTo>
                  <a:cubicBezTo>
                    <a:pt x="1244" y="2060"/>
                    <a:pt x="1243" y="2060"/>
                    <a:pt x="1243" y="2061"/>
                  </a:cubicBezTo>
                  <a:cubicBezTo>
                    <a:pt x="1243" y="2062"/>
                    <a:pt x="1243" y="2063"/>
                    <a:pt x="1244" y="2064"/>
                  </a:cubicBezTo>
                  <a:cubicBezTo>
                    <a:pt x="1270" y="2083"/>
                    <a:pt x="1306" y="2082"/>
                    <a:pt x="1343" y="2061"/>
                  </a:cubicBezTo>
                  <a:cubicBezTo>
                    <a:pt x="1343" y="2063"/>
                    <a:pt x="1344" y="2065"/>
                    <a:pt x="1344" y="2066"/>
                  </a:cubicBezTo>
                  <a:cubicBezTo>
                    <a:pt x="1323" y="2078"/>
                    <a:pt x="1299" y="2084"/>
                    <a:pt x="1279" y="2083"/>
                  </a:cubicBezTo>
                  <a:close/>
                  <a:moveTo>
                    <a:pt x="1276" y="2065"/>
                  </a:moveTo>
                  <a:cubicBezTo>
                    <a:pt x="1299" y="2060"/>
                    <a:pt x="1317" y="2042"/>
                    <a:pt x="1335" y="2021"/>
                  </a:cubicBezTo>
                  <a:cubicBezTo>
                    <a:pt x="1335" y="2023"/>
                    <a:pt x="1335" y="2025"/>
                    <a:pt x="1335" y="2028"/>
                  </a:cubicBezTo>
                  <a:cubicBezTo>
                    <a:pt x="1316" y="2049"/>
                    <a:pt x="1298" y="2063"/>
                    <a:pt x="1276" y="2065"/>
                  </a:cubicBezTo>
                  <a:close/>
                  <a:moveTo>
                    <a:pt x="1330" y="2063"/>
                  </a:moveTo>
                  <a:cubicBezTo>
                    <a:pt x="1327" y="2065"/>
                    <a:pt x="1323" y="2066"/>
                    <a:pt x="1319" y="2068"/>
                  </a:cubicBezTo>
                  <a:cubicBezTo>
                    <a:pt x="1323" y="2046"/>
                    <a:pt x="1323" y="2046"/>
                    <a:pt x="1323" y="2046"/>
                  </a:cubicBezTo>
                  <a:cubicBezTo>
                    <a:pt x="1325" y="2044"/>
                    <a:pt x="1327" y="2042"/>
                    <a:pt x="1330" y="2039"/>
                  </a:cubicBezTo>
                  <a:lnTo>
                    <a:pt x="1330" y="2063"/>
                  </a:lnTo>
                  <a:close/>
                  <a:moveTo>
                    <a:pt x="1297" y="2063"/>
                  </a:moveTo>
                  <a:cubicBezTo>
                    <a:pt x="1300" y="2062"/>
                    <a:pt x="1303" y="2060"/>
                    <a:pt x="1306" y="2059"/>
                  </a:cubicBezTo>
                  <a:cubicBezTo>
                    <a:pt x="1301" y="2073"/>
                    <a:pt x="1301" y="2073"/>
                    <a:pt x="1301" y="2073"/>
                  </a:cubicBezTo>
                  <a:cubicBezTo>
                    <a:pt x="1298" y="2073"/>
                    <a:pt x="1294" y="2074"/>
                    <a:pt x="1291" y="2074"/>
                  </a:cubicBezTo>
                  <a:lnTo>
                    <a:pt x="1297" y="2063"/>
                  </a:lnTo>
                  <a:close/>
                  <a:moveTo>
                    <a:pt x="1286" y="2074"/>
                  </a:moveTo>
                  <a:cubicBezTo>
                    <a:pt x="1283" y="2074"/>
                    <a:pt x="1280" y="2074"/>
                    <a:pt x="1277" y="2073"/>
                  </a:cubicBezTo>
                  <a:cubicBezTo>
                    <a:pt x="1282" y="2068"/>
                    <a:pt x="1282" y="2068"/>
                    <a:pt x="1282" y="2068"/>
                  </a:cubicBezTo>
                  <a:cubicBezTo>
                    <a:pt x="1285" y="2068"/>
                    <a:pt x="1288" y="2067"/>
                    <a:pt x="1291" y="2066"/>
                  </a:cubicBezTo>
                  <a:lnTo>
                    <a:pt x="1286" y="2074"/>
                  </a:lnTo>
                  <a:close/>
                  <a:moveTo>
                    <a:pt x="1311" y="2055"/>
                  </a:moveTo>
                  <a:cubicBezTo>
                    <a:pt x="1313" y="2054"/>
                    <a:pt x="1316" y="2052"/>
                    <a:pt x="1318" y="2050"/>
                  </a:cubicBezTo>
                  <a:cubicBezTo>
                    <a:pt x="1315" y="2069"/>
                    <a:pt x="1315" y="2069"/>
                    <a:pt x="1315" y="2069"/>
                  </a:cubicBezTo>
                  <a:cubicBezTo>
                    <a:pt x="1312" y="2070"/>
                    <a:pt x="1309" y="2071"/>
                    <a:pt x="1306" y="2072"/>
                  </a:cubicBezTo>
                  <a:lnTo>
                    <a:pt x="1311" y="2055"/>
                  </a:lnTo>
                  <a:close/>
                  <a:moveTo>
                    <a:pt x="1276" y="2069"/>
                  </a:moveTo>
                  <a:cubicBezTo>
                    <a:pt x="1272" y="2072"/>
                    <a:pt x="1272" y="2072"/>
                    <a:pt x="1272" y="2072"/>
                  </a:cubicBezTo>
                  <a:cubicBezTo>
                    <a:pt x="1268" y="2072"/>
                    <a:pt x="1264" y="2070"/>
                    <a:pt x="1260" y="2069"/>
                  </a:cubicBezTo>
                  <a:cubicBezTo>
                    <a:pt x="1265" y="2069"/>
                    <a:pt x="1271" y="2070"/>
                    <a:pt x="1276" y="2069"/>
                  </a:cubicBezTo>
                  <a:close/>
                  <a:moveTo>
                    <a:pt x="1262" y="2063"/>
                  </a:moveTo>
                  <a:cubicBezTo>
                    <a:pt x="1265" y="2062"/>
                    <a:pt x="1268" y="2061"/>
                    <a:pt x="1271" y="2059"/>
                  </a:cubicBezTo>
                  <a:cubicBezTo>
                    <a:pt x="1275" y="2062"/>
                    <a:pt x="1275" y="2062"/>
                    <a:pt x="1275" y="2062"/>
                  </a:cubicBezTo>
                  <a:cubicBezTo>
                    <a:pt x="1271" y="2063"/>
                    <a:pt x="1267" y="2063"/>
                    <a:pt x="1262" y="2063"/>
                  </a:cubicBezTo>
                  <a:close/>
                  <a:moveTo>
                    <a:pt x="1274" y="2056"/>
                  </a:moveTo>
                  <a:cubicBezTo>
                    <a:pt x="1275" y="2055"/>
                    <a:pt x="1277" y="2053"/>
                    <a:pt x="1279" y="2051"/>
                  </a:cubicBezTo>
                  <a:cubicBezTo>
                    <a:pt x="1289" y="2056"/>
                    <a:pt x="1289" y="2056"/>
                    <a:pt x="1289" y="2056"/>
                  </a:cubicBezTo>
                  <a:cubicBezTo>
                    <a:pt x="1286" y="2058"/>
                    <a:pt x="1283" y="2059"/>
                    <a:pt x="1280" y="2060"/>
                  </a:cubicBezTo>
                  <a:lnTo>
                    <a:pt x="1274" y="2056"/>
                  </a:lnTo>
                  <a:close/>
                  <a:moveTo>
                    <a:pt x="1334" y="2003"/>
                  </a:moveTo>
                  <a:cubicBezTo>
                    <a:pt x="1334" y="2007"/>
                    <a:pt x="1334" y="2011"/>
                    <a:pt x="1334" y="2015"/>
                  </a:cubicBezTo>
                  <a:cubicBezTo>
                    <a:pt x="1305" y="2003"/>
                    <a:pt x="1305" y="2003"/>
                    <a:pt x="1305" y="2003"/>
                  </a:cubicBezTo>
                  <a:cubicBezTo>
                    <a:pt x="1307" y="2000"/>
                    <a:pt x="1309" y="1997"/>
                    <a:pt x="1311" y="1993"/>
                  </a:cubicBezTo>
                  <a:lnTo>
                    <a:pt x="1334" y="2003"/>
                  </a:lnTo>
                  <a:close/>
                  <a:moveTo>
                    <a:pt x="1313" y="1990"/>
                  </a:moveTo>
                  <a:cubicBezTo>
                    <a:pt x="1315" y="1987"/>
                    <a:pt x="1317" y="1984"/>
                    <a:pt x="1319" y="1982"/>
                  </a:cubicBezTo>
                  <a:cubicBezTo>
                    <a:pt x="1336" y="1989"/>
                    <a:pt x="1336" y="1989"/>
                    <a:pt x="1336" y="1989"/>
                  </a:cubicBezTo>
                  <a:cubicBezTo>
                    <a:pt x="1335" y="1992"/>
                    <a:pt x="1335" y="1996"/>
                    <a:pt x="1335" y="1999"/>
                  </a:cubicBezTo>
                  <a:lnTo>
                    <a:pt x="1313" y="1990"/>
                  </a:lnTo>
                  <a:close/>
                  <a:moveTo>
                    <a:pt x="1332" y="2018"/>
                  </a:moveTo>
                  <a:cubicBezTo>
                    <a:pt x="1330" y="2021"/>
                    <a:pt x="1327" y="2024"/>
                    <a:pt x="1325" y="2026"/>
                  </a:cubicBezTo>
                  <a:cubicBezTo>
                    <a:pt x="1299" y="2016"/>
                    <a:pt x="1299" y="2016"/>
                    <a:pt x="1299" y="2016"/>
                  </a:cubicBezTo>
                  <a:cubicBezTo>
                    <a:pt x="1300" y="2013"/>
                    <a:pt x="1302" y="2009"/>
                    <a:pt x="1303" y="2006"/>
                  </a:cubicBezTo>
                  <a:lnTo>
                    <a:pt x="1332" y="2018"/>
                  </a:lnTo>
                  <a:close/>
                  <a:moveTo>
                    <a:pt x="1322" y="2029"/>
                  </a:moveTo>
                  <a:cubicBezTo>
                    <a:pt x="1320" y="2032"/>
                    <a:pt x="1317" y="2034"/>
                    <a:pt x="1315" y="2037"/>
                  </a:cubicBezTo>
                  <a:cubicBezTo>
                    <a:pt x="1293" y="2026"/>
                    <a:pt x="1293" y="2026"/>
                    <a:pt x="1293" y="2026"/>
                  </a:cubicBezTo>
                  <a:cubicBezTo>
                    <a:pt x="1294" y="2025"/>
                    <a:pt x="1295" y="2023"/>
                    <a:pt x="1295" y="2022"/>
                  </a:cubicBezTo>
                  <a:cubicBezTo>
                    <a:pt x="1296" y="2021"/>
                    <a:pt x="1296" y="2020"/>
                    <a:pt x="1297" y="2019"/>
                  </a:cubicBezTo>
                  <a:lnTo>
                    <a:pt x="1322" y="2029"/>
                  </a:lnTo>
                  <a:close/>
                  <a:moveTo>
                    <a:pt x="1312" y="2040"/>
                  </a:moveTo>
                  <a:cubicBezTo>
                    <a:pt x="1310" y="2042"/>
                    <a:pt x="1307" y="2044"/>
                    <a:pt x="1304" y="2046"/>
                  </a:cubicBezTo>
                  <a:cubicBezTo>
                    <a:pt x="1287" y="2037"/>
                    <a:pt x="1287" y="2037"/>
                    <a:pt x="1287" y="2037"/>
                  </a:cubicBezTo>
                  <a:cubicBezTo>
                    <a:pt x="1289" y="2035"/>
                    <a:pt x="1290" y="2033"/>
                    <a:pt x="1291" y="2030"/>
                  </a:cubicBezTo>
                  <a:lnTo>
                    <a:pt x="1312" y="2040"/>
                  </a:lnTo>
                  <a:close/>
                  <a:moveTo>
                    <a:pt x="1301" y="2049"/>
                  </a:moveTo>
                  <a:cubicBezTo>
                    <a:pt x="1298" y="2051"/>
                    <a:pt x="1296" y="2053"/>
                    <a:pt x="1293" y="2054"/>
                  </a:cubicBezTo>
                  <a:cubicBezTo>
                    <a:pt x="1281" y="2048"/>
                    <a:pt x="1281" y="2048"/>
                    <a:pt x="1281" y="2048"/>
                  </a:cubicBezTo>
                  <a:cubicBezTo>
                    <a:pt x="1282" y="2046"/>
                    <a:pt x="1284" y="2043"/>
                    <a:pt x="1285" y="2041"/>
                  </a:cubicBezTo>
                  <a:lnTo>
                    <a:pt x="1301" y="2049"/>
                  </a:lnTo>
                  <a:close/>
                  <a:moveTo>
                    <a:pt x="1336" y="2032"/>
                  </a:moveTo>
                  <a:cubicBezTo>
                    <a:pt x="1338" y="2041"/>
                    <a:pt x="1340" y="2049"/>
                    <a:pt x="1342" y="2057"/>
                  </a:cubicBezTo>
                  <a:cubicBezTo>
                    <a:pt x="1339" y="2059"/>
                    <a:pt x="1337" y="2060"/>
                    <a:pt x="1334" y="2061"/>
                  </a:cubicBezTo>
                  <a:cubicBezTo>
                    <a:pt x="1334" y="2035"/>
                    <a:pt x="1334" y="2035"/>
                    <a:pt x="1334" y="2035"/>
                  </a:cubicBezTo>
                  <a:cubicBezTo>
                    <a:pt x="1334" y="2034"/>
                    <a:pt x="1335" y="2033"/>
                    <a:pt x="1336" y="2032"/>
                  </a:cubicBezTo>
                  <a:close/>
                  <a:moveTo>
                    <a:pt x="1321" y="1979"/>
                  </a:moveTo>
                  <a:cubicBezTo>
                    <a:pt x="1324" y="1976"/>
                    <a:pt x="1326" y="1973"/>
                    <a:pt x="1329" y="1970"/>
                  </a:cubicBezTo>
                  <a:cubicBezTo>
                    <a:pt x="1340" y="1976"/>
                    <a:pt x="1340" y="1976"/>
                    <a:pt x="1340" y="1976"/>
                  </a:cubicBezTo>
                  <a:cubicBezTo>
                    <a:pt x="1339" y="1979"/>
                    <a:pt x="1338" y="1982"/>
                    <a:pt x="1337" y="1985"/>
                  </a:cubicBezTo>
                  <a:lnTo>
                    <a:pt x="1321" y="1979"/>
                  </a:lnTo>
                  <a:close/>
                  <a:moveTo>
                    <a:pt x="1332" y="1968"/>
                  </a:moveTo>
                  <a:cubicBezTo>
                    <a:pt x="1335" y="1965"/>
                    <a:pt x="1337" y="1963"/>
                    <a:pt x="1340" y="1961"/>
                  </a:cubicBezTo>
                  <a:cubicBezTo>
                    <a:pt x="1345" y="1964"/>
                    <a:pt x="1345" y="1964"/>
                    <a:pt x="1345" y="1964"/>
                  </a:cubicBezTo>
                  <a:cubicBezTo>
                    <a:pt x="1344" y="1966"/>
                    <a:pt x="1342" y="1969"/>
                    <a:pt x="1341" y="1972"/>
                  </a:cubicBezTo>
                  <a:lnTo>
                    <a:pt x="1332" y="1968"/>
                  </a:lnTo>
                  <a:close/>
                  <a:moveTo>
                    <a:pt x="1344" y="1959"/>
                  </a:moveTo>
                  <a:cubicBezTo>
                    <a:pt x="1346" y="1957"/>
                    <a:pt x="1348" y="1956"/>
                    <a:pt x="1350" y="1955"/>
                  </a:cubicBezTo>
                  <a:cubicBezTo>
                    <a:pt x="1349" y="1957"/>
                    <a:pt x="1348" y="1958"/>
                    <a:pt x="1347" y="1960"/>
                  </a:cubicBezTo>
                  <a:lnTo>
                    <a:pt x="1344" y="1959"/>
                  </a:lnTo>
                  <a:close/>
                  <a:moveTo>
                    <a:pt x="1386" y="2119"/>
                  </a:moveTo>
                  <a:cubicBezTo>
                    <a:pt x="1367" y="2134"/>
                    <a:pt x="1343" y="2137"/>
                    <a:pt x="1326" y="2129"/>
                  </a:cubicBezTo>
                  <a:cubicBezTo>
                    <a:pt x="1313" y="2122"/>
                    <a:pt x="1311" y="2111"/>
                    <a:pt x="1314" y="2104"/>
                  </a:cubicBezTo>
                  <a:cubicBezTo>
                    <a:pt x="1316" y="2097"/>
                    <a:pt x="1322" y="2091"/>
                    <a:pt x="1331" y="2093"/>
                  </a:cubicBezTo>
                  <a:cubicBezTo>
                    <a:pt x="1338" y="2094"/>
                    <a:pt x="1343" y="2098"/>
                    <a:pt x="1344" y="2104"/>
                  </a:cubicBezTo>
                  <a:cubicBezTo>
                    <a:pt x="1344" y="2109"/>
                    <a:pt x="1342" y="2115"/>
                    <a:pt x="1334" y="2119"/>
                  </a:cubicBezTo>
                  <a:cubicBezTo>
                    <a:pt x="1333" y="2119"/>
                    <a:pt x="1333" y="2120"/>
                    <a:pt x="1333" y="2121"/>
                  </a:cubicBezTo>
                  <a:cubicBezTo>
                    <a:pt x="1333" y="2122"/>
                    <a:pt x="1334" y="2122"/>
                    <a:pt x="1335" y="2122"/>
                  </a:cubicBezTo>
                  <a:cubicBezTo>
                    <a:pt x="1344" y="2124"/>
                    <a:pt x="1352" y="2118"/>
                    <a:pt x="1354" y="2108"/>
                  </a:cubicBezTo>
                  <a:cubicBezTo>
                    <a:pt x="1357" y="2097"/>
                    <a:pt x="1353" y="2083"/>
                    <a:pt x="1348" y="2066"/>
                  </a:cubicBezTo>
                  <a:cubicBezTo>
                    <a:pt x="1339" y="2033"/>
                    <a:pt x="1327" y="1992"/>
                    <a:pt x="1358" y="1951"/>
                  </a:cubicBezTo>
                  <a:cubicBezTo>
                    <a:pt x="1358" y="1951"/>
                    <a:pt x="1358" y="1951"/>
                    <a:pt x="1358" y="1951"/>
                  </a:cubicBezTo>
                  <a:cubicBezTo>
                    <a:pt x="1359" y="1952"/>
                    <a:pt x="1361" y="1952"/>
                    <a:pt x="1362" y="1953"/>
                  </a:cubicBezTo>
                  <a:cubicBezTo>
                    <a:pt x="1336" y="1994"/>
                    <a:pt x="1346" y="2032"/>
                    <a:pt x="1354" y="2063"/>
                  </a:cubicBezTo>
                  <a:cubicBezTo>
                    <a:pt x="1362" y="2090"/>
                    <a:pt x="1368" y="2112"/>
                    <a:pt x="1346" y="2125"/>
                  </a:cubicBezTo>
                  <a:cubicBezTo>
                    <a:pt x="1345" y="2125"/>
                    <a:pt x="1345" y="2126"/>
                    <a:pt x="1345" y="2127"/>
                  </a:cubicBezTo>
                  <a:cubicBezTo>
                    <a:pt x="1345" y="2128"/>
                    <a:pt x="1346" y="2128"/>
                    <a:pt x="1347" y="2128"/>
                  </a:cubicBezTo>
                  <a:cubicBezTo>
                    <a:pt x="1371" y="2126"/>
                    <a:pt x="1391" y="2113"/>
                    <a:pt x="1406" y="2090"/>
                  </a:cubicBezTo>
                  <a:cubicBezTo>
                    <a:pt x="1428" y="2055"/>
                    <a:pt x="1434" y="2001"/>
                    <a:pt x="1421" y="1961"/>
                  </a:cubicBezTo>
                  <a:cubicBezTo>
                    <a:pt x="1422" y="1961"/>
                    <a:pt x="1423" y="1960"/>
                    <a:pt x="1424" y="1960"/>
                  </a:cubicBezTo>
                  <a:cubicBezTo>
                    <a:pt x="1449" y="2018"/>
                    <a:pt x="1425" y="2089"/>
                    <a:pt x="1386" y="2119"/>
                  </a:cubicBezTo>
                  <a:close/>
                  <a:moveTo>
                    <a:pt x="1511" y="2106"/>
                  </a:moveTo>
                  <a:cubicBezTo>
                    <a:pt x="1511" y="2106"/>
                    <a:pt x="1511" y="2106"/>
                    <a:pt x="1511" y="2106"/>
                  </a:cubicBezTo>
                  <a:cubicBezTo>
                    <a:pt x="1511" y="2106"/>
                    <a:pt x="1511" y="2106"/>
                    <a:pt x="1511" y="2106"/>
                  </a:cubicBezTo>
                  <a:cubicBezTo>
                    <a:pt x="1488" y="2116"/>
                    <a:pt x="1441" y="2122"/>
                    <a:pt x="1404" y="2107"/>
                  </a:cubicBezTo>
                  <a:cubicBezTo>
                    <a:pt x="1407" y="2104"/>
                    <a:pt x="1409" y="2100"/>
                    <a:pt x="1411" y="2097"/>
                  </a:cubicBezTo>
                  <a:cubicBezTo>
                    <a:pt x="1434" y="2106"/>
                    <a:pt x="1477" y="2108"/>
                    <a:pt x="1507" y="2096"/>
                  </a:cubicBezTo>
                  <a:cubicBezTo>
                    <a:pt x="1536" y="2084"/>
                    <a:pt x="1566" y="2051"/>
                    <a:pt x="1575" y="2029"/>
                  </a:cubicBezTo>
                  <a:cubicBezTo>
                    <a:pt x="1579" y="2030"/>
                    <a:pt x="1583" y="2031"/>
                    <a:pt x="1587" y="2031"/>
                  </a:cubicBezTo>
                  <a:cubicBezTo>
                    <a:pt x="1572" y="2068"/>
                    <a:pt x="1534" y="2097"/>
                    <a:pt x="1511" y="2106"/>
                  </a:cubicBezTo>
                  <a:close/>
                  <a:moveTo>
                    <a:pt x="1623" y="1997"/>
                  </a:moveTo>
                  <a:cubicBezTo>
                    <a:pt x="1632" y="2002"/>
                    <a:pt x="1642" y="2000"/>
                    <a:pt x="1647" y="1993"/>
                  </a:cubicBezTo>
                  <a:cubicBezTo>
                    <a:pt x="1648" y="1992"/>
                    <a:pt x="1648" y="1991"/>
                    <a:pt x="1647" y="1991"/>
                  </a:cubicBezTo>
                  <a:cubicBezTo>
                    <a:pt x="1647" y="1990"/>
                    <a:pt x="1646" y="1990"/>
                    <a:pt x="1645" y="1990"/>
                  </a:cubicBezTo>
                  <a:cubicBezTo>
                    <a:pt x="1637" y="1993"/>
                    <a:pt x="1631" y="1990"/>
                    <a:pt x="1628" y="1986"/>
                  </a:cubicBezTo>
                  <a:cubicBezTo>
                    <a:pt x="1624" y="1981"/>
                    <a:pt x="1625" y="1975"/>
                    <a:pt x="1629" y="1969"/>
                  </a:cubicBezTo>
                  <a:cubicBezTo>
                    <a:pt x="1634" y="1962"/>
                    <a:pt x="1643" y="1962"/>
                    <a:pt x="1649" y="1965"/>
                  </a:cubicBezTo>
                  <a:cubicBezTo>
                    <a:pt x="1655" y="1968"/>
                    <a:pt x="1662" y="1977"/>
                    <a:pt x="1657" y="1992"/>
                  </a:cubicBezTo>
                  <a:cubicBezTo>
                    <a:pt x="1652" y="2010"/>
                    <a:pt x="1632" y="2024"/>
                    <a:pt x="1609" y="2027"/>
                  </a:cubicBezTo>
                  <a:cubicBezTo>
                    <a:pt x="1560" y="2033"/>
                    <a:pt x="1493" y="2000"/>
                    <a:pt x="1469" y="1942"/>
                  </a:cubicBezTo>
                  <a:cubicBezTo>
                    <a:pt x="1470" y="1941"/>
                    <a:pt x="1471" y="1940"/>
                    <a:pt x="1472" y="1939"/>
                  </a:cubicBezTo>
                  <a:cubicBezTo>
                    <a:pt x="1491" y="1977"/>
                    <a:pt x="1533" y="2011"/>
                    <a:pt x="1574" y="2020"/>
                  </a:cubicBezTo>
                  <a:cubicBezTo>
                    <a:pt x="1600" y="2026"/>
                    <a:pt x="1624" y="2021"/>
                    <a:pt x="1643" y="2006"/>
                  </a:cubicBezTo>
                  <a:cubicBezTo>
                    <a:pt x="1643" y="2005"/>
                    <a:pt x="1643" y="2004"/>
                    <a:pt x="1643" y="2003"/>
                  </a:cubicBezTo>
                  <a:cubicBezTo>
                    <a:pt x="1643" y="2003"/>
                    <a:pt x="1642" y="2002"/>
                    <a:pt x="1641" y="2002"/>
                  </a:cubicBezTo>
                  <a:cubicBezTo>
                    <a:pt x="1616" y="2009"/>
                    <a:pt x="1605" y="1990"/>
                    <a:pt x="1592" y="1965"/>
                  </a:cubicBezTo>
                  <a:cubicBezTo>
                    <a:pt x="1576" y="1937"/>
                    <a:pt x="1556" y="1903"/>
                    <a:pt x="1508" y="1893"/>
                  </a:cubicBezTo>
                  <a:cubicBezTo>
                    <a:pt x="1508" y="1891"/>
                    <a:pt x="1509" y="1889"/>
                    <a:pt x="1510" y="1888"/>
                  </a:cubicBezTo>
                  <a:cubicBezTo>
                    <a:pt x="1510" y="1888"/>
                    <a:pt x="1510" y="1888"/>
                    <a:pt x="1510" y="1888"/>
                  </a:cubicBezTo>
                  <a:cubicBezTo>
                    <a:pt x="1561" y="1895"/>
                    <a:pt x="1581" y="1933"/>
                    <a:pt x="1598" y="1963"/>
                  </a:cubicBezTo>
                  <a:cubicBezTo>
                    <a:pt x="1606" y="1978"/>
                    <a:pt x="1613" y="1991"/>
                    <a:pt x="1623" y="1997"/>
                  </a:cubicBezTo>
                  <a:close/>
                  <a:moveTo>
                    <a:pt x="1518" y="1886"/>
                  </a:moveTo>
                  <a:cubicBezTo>
                    <a:pt x="1520" y="1885"/>
                    <a:pt x="1522" y="1884"/>
                    <a:pt x="1525" y="1884"/>
                  </a:cubicBezTo>
                  <a:cubicBezTo>
                    <a:pt x="1524" y="1887"/>
                    <a:pt x="1524" y="1887"/>
                    <a:pt x="1524" y="1887"/>
                  </a:cubicBezTo>
                  <a:cubicBezTo>
                    <a:pt x="1522" y="1886"/>
                    <a:pt x="1520" y="1886"/>
                    <a:pt x="1518" y="1886"/>
                  </a:cubicBezTo>
                  <a:close/>
                  <a:moveTo>
                    <a:pt x="1527" y="1888"/>
                  </a:moveTo>
                  <a:cubicBezTo>
                    <a:pt x="1529" y="1883"/>
                    <a:pt x="1529" y="1883"/>
                    <a:pt x="1529" y="1883"/>
                  </a:cubicBezTo>
                  <a:cubicBezTo>
                    <a:pt x="1533" y="1882"/>
                    <a:pt x="1536" y="1882"/>
                    <a:pt x="1539" y="1882"/>
                  </a:cubicBezTo>
                  <a:cubicBezTo>
                    <a:pt x="1536" y="1891"/>
                    <a:pt x="1536" y="1891"/>
                    <a:pt x="1536" y="1891"/>
                  </a:cubicBezTo>
                  <a:cubicBezTo>
                    <a:pt x="1533" y="1890"/>
                    <a:pt x="1530" y="1889"/>
                    <a:pt x="1527" y="1888"/>
                  </a:cubicBezTo>
                  <a:close/>
                  <a:moveTo>
                    <a:pt x="1648" y="1911"/>
                  </a:moveTo>
                  <a:cubicBezTo>
                    <a:pt x="1631" y="1925"/>
                    <a:pt x="1608" y="1928"/>
                    <a:pt x="1580" y="1926"/>
                  </a:cubicBezTo>
                  <a:cubicBezTo>
                    <a:pt x="1578" y="1925"/>
                    <a:pt x="1577" y="1923"/>
                    <a:pt x="1576" y="1921"/>
                  </a:cubicBezTo>
                  <a:cubicBezTo>
                    <a:pt x="1602" y="1923"/>
                    <a:pt x="1628" y="1924"/>
                    <a:pt x="1648" y="1911"/>
                  </a:cubicBezTo>
                  <a:close/>
                  <a:moveTo>
                    <a:pt x="1633" y="1914"/>
                  </a:moveTo>
                  <a:cubicBezTo>
                    <a:pt x="1636" y="1903"/>
                    <a:pt x="1636" y="1903"/>
                    <a:pt x="1636" y="1903"/>
                  </a:cubicBezTo>
                  <a:cubicBezTo>
                    <a:pt x="1639" y="1903"/>
                    <a:pt x="1641" y="1903"/>
                    <a:pt x="1643" y="1903"/>
                  </a:cubicBezTo>
                  <a:cubicBezTo>
                    <a:pt x="1642" y="1910"/>
                    <a:pt x="1642" y="1910"/>
                    <a:pt x="1642" y="1910"/>
                  </a:cubicBezTo>
                  <a:cubicBezTo>
                    <a:pt x="1639" y="1912"/>
                    <a:pt x="1636" y="1913"/>
                    <a:pt x="1633" y="1914"/>
                  </a:cubicBezTo>
                  <a:close/>
                  <a:moveTo>
                    <a:pt x="1592" y="1931"/>
                  </a:moveTo>
                  <a:cubicBezTo>
                    <a:pt x="1595" y="1931"/>
                    <a:pt x="1598" y="1931"/>
                    <a:pt x="1602" y="1930"/>
                  </a:cubicBezTo>
                  <a:cubicBezTo>
                    <a:pt x="1619" y="1944"/>
                    <a:pt x="1619" y="1944"/>
                    <a:pt x="1619" y="1944"/>
                  </a:cubicBezTo>
                  <a:cubicBezTo>
                    <a:pt x="1616" y="1945"/>
                    <a:pt x="1612" y="1947"/>
                    <a:pt x="1608" y="1948"/>
                  </a:cubicBezTo>
                  <a:lnTo>
                    <a:pt x="1592" y="1931"/>
                  </a:lnTo>
                  <a:close/>
                  <a:moveTo>
                    <a:pt x="1604" y="1949"/>
                  </a:moveTo>
                  <a:cubicBezTo>
                    <a:pt x="1602" y="1950"/>
                    <a:pt x="1599" y="1951"/>
                    <a:pt x="1596" y="1952"/>
                  </a:cubicBezTo>
                  <a:cubicBezTo>
                    <a:pt x="1592" y="1945"/>
                    <a:pt x="1588" y="1938"/>
                    <a:pt x="1583" y="1930"/>
                  </a:cubicBezTo>
                  <a:cubicBezTo>
                    <a:pt x="1584" y="1930"/>
                    <a:pt x="1585" y="1930"/>
                    <a:pt x="1586" y="1931"/>
                  </a:cubicBezTo>
                  <a:lnTo>
                    <a:pt x="1604" y="1949"/>
                  </a:lnTo>
                  <a:close/>
                  <a:moveTo>
                    <a:pt x="1608" y="1930"/>
                  </a:moveTo>
                  <a:cubicBezTo>
                    <a:pt x="1611" y="1930"/>
                    <a:pt x="1614" y="1929"/>
                    <a:pt x="1616" y="1929"/>
                  </a:cubicBezTo>
                  <a:cubicBezTo>
                    <a:pt x="1632" y="1937"/>
                    <a:pt x="1632" y="1937"/>
                    <a:pt x="1632" y="1937"/>
                  </a:cubicBezTo>
                  <a:cubicBezTo>
                    <a:pt x="1629" y="1938"/>
                    <a:pt x="1626" y="1940"/>
                    <a:pt x="1623" y="1942"/>
                  </a:cubicBezTo>
                  <a:lnTo>
                    <a:pt x="1608" y="1930"/>
                  </a:lnTo>
                  <a:close/>
                  <a:moveTo>
                    <a:pt x="1623" y="1928"/>
                  </a:moveTo>
                  <a:cubicBezTo>
                    <a:pt x="1626" y="1927"/>
                    <a:pt x="1629" y="1926"/>
                    <a:pt x="1632" y="1925"/>
                  </a:cubicBezTo>
                  <a:cubicBezTo>
                    <a:pt x="1644" y="1928"/>
                    <a:pt x="1644" y="1928"/>
                    <a:pt x="1644" y="1928"/>
                  </a:cubicBezTo>
                  <a:cubicBezTo>
                    <a:pt x="1641" y="1930"/>
                    <a:pt x="1639" y="1932"/>
                    <a:pt x="1636" y="1934"/>
                  </a:cubicBezTo>
                  <a:lnTo>
                    <a:pt x="1623" y="1928"/>
                  </a:lnTo>
                  <a:close/>
                  <a:moveTo>
                    <a:pt x="1638" y="1922"/>
                  </a:moveTo>
                  <a:cubicBezTo>
                    <a:pt x="1641" y="1921"/>
                    <a:pt x="1644" y="1919"/>
                    <a:pt x="1646" y="1917"/>
                  </a:cubicBezTo>
                  <a:cubicBezTo>
                    <a:pt x="1653" y="1917"/>
                    <a:pt x="1653" y="1917"/>
                    <a:pt x="1653" y="1917"/>
                  </a:cubicBezTo>
                  <a:cubicBezTo>
                    <a:pt x="1651" y="1920"/>
                    <a:pt x="1649" y="1922"/>
                    <a:pt x="1647" y="1924"/>
                  </a:cubicBezTo>
                  <a:lnTo>
                    <a:pt x="1638" y="1922"/>
                  </a:lnTo>
                  <a:close/>
                  <a:moveTo>
                    <a:pt x="1651" y="1914"/>
                  </a:moveTo>
                  <a:cubicBezTo>
                    <a:pt x="1655" y="1910"/>
                    <a:pt x="1659" y="1907"/>
                    <a:pt x="1662" y="1902"/>
                  </a:cubicBezTo>
                  <a:cubicBezTo>
                    <a:pt x="1660" y="1906"/>
                    <a:pt x="1658" y="1910"/>
                    <a:pt x="1656" y="1914"/>
                  </a:cubicBezTo>
                  <a:lnTo>
                    <a:pt x="1651" y="1914"/>
                  </a:lnTo>
                  <a:close/>
                  <a:moveTo>
                    <a:pt x="1646" y="1908"/>
                  </a:moveTo>
                  <a:cubicBezTo>
                    <a:pt x="1647" y="1903"/>
                    <a:pt x="1647" y="1903"/>
                    <a:pt x="1647" y="1903"/>
                  </a:cubicBezTo>
                  <a:cubicBezTo>
                    <a:pt x="1651" y="1902"/>
                    <a:pt x="1654" y="1901"/>
                    <a:pt x="1657" y="1900"/>
                  </a:cubicBezTo>
                  <a:cubicBezTo>
                    <a:pt x="1654" y="1903"/>
                    <a:pt x="1650" y="1906"/>
                    <a:pt x="1646" y="1908"/>
                  </a:cubicBezTo>
                  <a:close/>
                  <a:moveTo>
                    <a:pt x="1628" y="1915"/>
                  </a:moveTo>
                  <a:cubicBezTo>
                    <a:pt x="1625" y="1916"/>
                    <a:pt x="1622" y="1917"/>
                    <a:pt x="1619" y="1917"/>
                  </a:cubicBezTo>
                  <a:cubicBezTo>
                    <a:pt x="1624" y="1900"/>
                    <a:pt x="1624" y="1900"/>
                    <a:pt x="1624" y="1900"/>
                  </a:cubicBezTo>
                  <a:cubicBezTo>
                    <a:pt x="1627" y="1901"/>
                    <a:pt x="1630" y="1902"/>
                    <a:pt x="1633" y="1902"/>
                  </a:cubicBezTo>
                  <a:lnTo>
                    <a:pt x="1628" y="1915"/>
                  </a:lnTo>
                  <a:close/>
                  <a:moveTo>
                    <a:pt x="1615" y="1918"/>
                  </a:moveTo>
                  <a:cubicBezTo>
                    <a:pt x="1611" y="1918"/>
                    <a:pt x="1608" y="1918"/>
                    <a:pt x="1605" y="1918"/>
                  </a:cubicBezTo>
                  <a:cubicBezTo>
                    <a:pt x="1612" y="1897"/>
                    <a:pt x="1612" y="1897"/>
                    <a:pt x="1612" y="1897"/>
                  </a:cubicBezTo>
                  <a:cubicBezTo>
                    <a:pt x="1615" y="1898"/>
                    <a:pt x="1618" y="1899"/>
                    <a:pt x="1621" y="1899"/>
                  </a:cubicBezTo>
                  <a:lnTo>
                    <a:pt x="1615" y="1918"/>
                  </a:lnTo>
                  <a:close/>
                  <a:moveTo>
                    <a:pt x="1600" y="1918"/>
                  </a:moveTo>
                  <a:cubicBezTo>
                    <a:pt x="1597" y="1918"/>
                    <a:pt x="1594" y="1918"/>
                    <a:pt x="1590" y="1918"/>
                  </a:cubicBezTo>
                  <a:cubicBezTo>
                    <a:pt x="1601" y="1893"/>
                    <a:pt x="1601" y="1893"/>
                    <a:pt x="1601" y="1893"/>
                  </a:cubicBezTo>
                  <a:cubicBezTo>
                    <a:pt x="1602" y="1893"/>
                    <a:pt x="1603" y="1894"/>
                    <a:pt x="1604" y="1894"/>
                  </a:cubicBezTo>
                  <a:cubicBezTo>
                    <a:pt x="1605" y="1895"/>
                    <a:pt x="1607" y="1895"/>
                    <a:pt x="1609" y="1896"/>
                  </a:cubicBezTo>
                  <a:lnTo>
                    <a:pt x="1600" y="1918"/>
                  </a:lnTo>
                  <a:close/>
                  <a:moveTo>
                    <a:pt x="1586" y="1918"/>
                  </a:moveTo>
                  <a:cubicBezTo>
                    <a:pt x="1583" y="1918"/>
                    <a:pt x="1579" y="1918"/>
                    <a:pt x="1575" y="1917"/>
                  </a:cubicBezTo>
                  <a:cubicBezTo>
                    <a:pt x="1587" y="1889"/>
                    <a:pt x="1587" y="1889"/>
                    <a:pt x="1587" y="1889"/>
                  </a:cubicBezTo>
                  <a:cubicBezTo>
                    <a:pt x="1591" y="1890"/>
                    <a:pt x="1594" y="1891"/>
                    <a:pt x="1597" y="1892"/>
                  </a:cubicBezTo>
                  <a:lnTo>
                    <a:pt x="1586" y="1918"/>
                  </a:lnTo>
                  <a:close/>
                  <a:moveTo>
                    <a:pt x="1571" y="1917"/>
                  </a:moveTo>
                  <a:cubicBezTo>
                    <a:pt x="1569" y="1914"/>
                    <a:pt x="1566" y="1911"/>
                    <a:pt x="1563" y="1908"/>
                  </a:cubicBezTo>
                  <a:cubicBezTo>
                    <a:pt x="1573" y="1885"/>
                    <a:pt x="1573" y="1885"/>
                    <a:pt x="1573" y="1885"/>
                  </a:cubicBezTo>
                  <a:cubicBezTo>
                    <a:pt x="1576" y="1886"/>
                    <a:pt x="1580" y="1887"/>
                    <a:pt x="1584" y="1888"/>
                  </a:cubicBezTo>
                  <a:lnTo>
                    <a:pt x="1571" y="1917"/>
                  </a:lnTo>
                  <a:close/>
                  <a:moveTo>
                    <a:pt x="1560" y="1906"/>
                  </a:moveTo>
                  <a:cubicBezTo>
                    <a:pt x="1557" y="1904"/>
                    <a:pt x="1555" y="1902"/>
                    <a:pt x="1552" y="1900"/>
                  </a:cubicBezTo>
                  <a:cubicBezTo>
                    <a:pt x="1559" y="1882"/>
                    <a:pt x="1559" y="1882"/>
                    <a:pt x="1559" y="1882"/>
                  </a:cubicBezTo>
                  <a:cubicBezTo>
                    <a:pt x="1562" y="1883"/>
                    <a:pt x="1566" y="1883"/>
                    <a:pt x="1569" y="1884"/>
                  </a:cubicBezTo>
                  <a:lnTo>
                    <a:pt x="1560" y="1906"/>
                  </a:lnTo>
                  <a:close/>
                  <a:moveTo>
                    <a:pt x="1549" y="1898"/>
                  </a:moveTo>
                  <a:cubicBezTo>
                    <a:pt x="1546" y="1896"/>
                    <a:pt x="1543" y="1894"/>
                    <a:pt x="1540" y="1893"/>
                  </a:cubicBezTo>
                  <a:cubicBezTo>
                    <a:pt x="1544" y="1882"/>
                    <a:pt x="1544" y="1882"/>
                    <a:pt x="1544" y="1882"/>
                  </a:cubicBezTo>
                  <a:cubicBezTo>
                    <a:pt x="1547" y="1881"/>
                    <a:pt x="1551" y="1882"/>
                    <a:pt x="1555" y="1882"/>
                  </a:cubicBezTo>
                  <a:lnTo>
                    <a:pt x="1549" y="1898"/>
                  </a:lnTo>
                  <a:close/>
                  <a:moveTo>
                    <a:pt x="1659" y="1925"/>
                  </a:moveTo>
                  <a:cubicBezTo>
                    <a:pt x="1645" y="1941"/>
                    <a:pt x="1624" y="1953"/>
                    <a:pt x="1601" y="1960"/>
                  </a:cubicBezTo>
                  <a:cubicBezTo>
                    <a:pt x="1600" y="1959"/>
                    <a:pt x="1599" y="1957"/>
                    <a:pt x="1598" y="1955"/>
                  </a:cubicBezTo>
                  <a:cubicBezTo>
                    <a:pt x="1639" y="1944"/>
                    <a:pt x="1665" y="1920"/>
                    <a:pt x="1670" y="1887"/>
                  </a:cubicBezTo>
                  <a:cubicBezTo>
                    <a:pt x="1670" y="1886"/>
                    <a:pt x="1670" y="1885"/>
                    <a:pt x="1669" y="1885"/>
                  </a:cubicBezTo>
                  <a:cubicBezTo>
                    <a:pt x="1668" y="1885"/>
                    <a:pt x="1667" y="1885"/>
                    <a:pt x="1667" y="1886"/>
                  </a:cubicBezTo>
                  <a:cubicBezTo>
                    <a:pt x="1652" y="1906"/>
                    <a:pt x="1631" y="1899"/>
                    <a:pt x="1605" y="1890"/>
                  </a:cubicBezTo>
                  <a:cubicBezTo>
                    <a:pt x="1579" y="1882"/>
                    <a:pt x="1547" y="1871"/>
                    <a:pt x="1512" y="1883"/>
                  </a:cubicBezTo>
                  <a:cubicBezTo>
                    <a:pt x="1513" y="1881"/>
                    <a:pt x="1514" y="1878"/>
                    <a:pt x="1515" y="1875"/>
                  </a:cubicBezTo>
                  <a:cubicBezTo>
                    <a:pt x="1549" y="1864"/>
                    <a:pt x="1582" y="1875"/>
                    <a:pt x="1608" y="1884"/>
                  </a:cubicBezTo>
                  <a:cubicBezTo>
                    <a:pt x="1624" y="1890"/>
                    <a:pt x="1639" y="1895"/>
                    <a:pt x="1650" y="1893"/>
                  </a:cubicBezTo>
                  <a:cubicBezTo>
                    <a:pt x="1660" y="1891"/>
                    <a:pt x="1666" y="1883"/>
                    <a:pt x="1665" y="1874"/>
                  </a:cubicBezTo>
                  <a:cubicBezTo>
                    <a:pt x="1665" y="1873"/>
                    <a:pt x="1664" y="1873"/>
                    <a:pt x="1663" y="1873"/>
                  </a:cubicBezTo>
                  <a:cubicBezTo>
                    <a:pt x="1663" y="1872"/>
                    <a:pt x="1662" y="1873"/>
                    <a:pt x="1661" y="1874"/>
                  </a:cubicBezTo>
                  <a:cubicBezTo>
                    <a:pt x="1657" y="1881"/>
                    <a:pt x="1651" y="1883"/>
                    <a:pt x="1646" y="1882"/>
                  </a:cubicBezTo>
                  <a:cubicBezTo>
                    <a:pt x="1640" y="1881"/>
                    <a:pt x="1636" y="1876"/>
                    <a:pt x="1635" y="1869"/>
                  </a:cubicBezTo>
                  <a:cubicBezTo>
                    <a:pt x="1635" y="1860"/>
                    <a:pt x="1641" y="1854"/>
                    <a:pt x="1647" y="1852"/>
                  </a:cubicBezTo>
                  <a:cubicBezTo>
                    <a:pt x="1655" y="1850"/>
                    <a:pt x="1666" y="1853"/>
                    <a:pt x="1672" y="1866"/>
                  </a:cubicBezTo>
                  <a:cubicBezTo>
                    <a:pt x="1680" y="1884"/>
                    <a:pt x="1674" y="1907"/>
                    <a:pt x="1659" y="1925"/>
                  </a:cubicBezTo>
                  <a:close/>
                  <a:moveTo>
                    <a:pt x="1851" y="1849"/>
                  </a:moveTo>
                  <a:cubicBezTo>
                    <a:pt x="1850" y="1848"/>
                    <a:pt x="1849" y="1849"/>
                    <a:pt x="1849" y="1850"/>
                  </a:cubicBezTo>
                  <a:cubicBezTo>
                    <a:pt x="1849" y="1850"/>
                    <a:pt x="1849" y="1851"/>
                    <a:pt x="1849" y="1851"/>
                  </a:cubicBezTo>
                  <a:cubicBezTo>
                    <a:pt x="1849" y="1851"/>
                    <a:pt x="1849" y="1851"/>
                    <a:pt x="1849" y="1851"/>
                  </a:cubicBezTo>
                  <a:cubicBezTo>
                    <a:pt x="1850" y="1860"/>
                    <a:pt x="1846" y="1869"/>
                    <a:pt x="1837" y="1876"/>
                  </a:cubicBezTo>
                  <a:cubicBezTo>
                    <a:pt x="1827" y="1882"/>
                    <a:pt x="1814" y="1884"/>
                    <a:pt x="1806" y="1879"/>
                  </a:cubicBezTo>
                  <a:cubicBezTo>
                    <a:pt x="1805" y="1879"/>
                    <a:pt x="1805" y="1879"/>
                    <a:pt x="1804" y="1879"/>
                  </a:cubicBezTo>
                  <a:cubicBezTo>
                    <a:pt x="1803" y="1879"/>
                    <a:pt x="1803" y="1880"/>
                    <a:pt x="1803" y="1880"/>
                  </a:cubicBezTo>
                  <a:cubicBezTo>
                    <a:pt x="1799" y="1892"/>
                    <a:pt x="1788" y="1901"/>
                    <a:pt x="1776" y="1903"/>
                  </a:cubicBezTo>
                  <a:cubicBezTo>
                    <a:pt x="1765" y="1905"/>
                    <a:pt x="1754" y="1900"/>
                    <a:pt x="1747" y="1889"/>
                  </a:cubicBezTo>
                  <a:cubicBezTo>
                    <a:pt x="1747" y="1888"/>
                    <a:pt x="1746" y="1888"/>
                    <a:pt x="1746" y="1888"/>
                  </a:cubicBezTo>
                  <a:cubicBezTo>
                    <a:pt x="1745" y="1888"/>
                    <a:pt x="1745" y="1888"/>
                    <a:pt x="1744" y="1889"/>
                  </a:cubicBezTo>
                  <a:cubicBezTo>
                    <a:pt x="1735" y="1899"/>
                    <a:pt x="1722" y="1902"/>
                    <a:pt x="1711" y="1899"/>
                  </a:cubicBezTo>
                  <a:cubicBezTo>
                    <a:pt x="1699" y="1896"/>
                    <a:pt x="1691" y="1886"/>
                    <a:pt x="1688" y="1872"/>
                  </a:cubicBezTo>
                  <a:cubicBezTo>
                    <a:pt x="1688" y="1872"/>
                    <a:pt x="1687" y="1871"/>
                    <a:pt x="1687" y="1871"/>
                  </a:cubicBezTo>
                  <a:cubicBezTo>
                    <a:pt x="1686" y="1871"/>
                    <a:pt x="1686" y="1871"/>
                    <a:pt x="1685" y="1871"/>
                  </a:cubicBezTo>
                  <a:cubicBezTo>
                    <a:pt x="1683" y="1871"/>
                    <a:pt x="1680" y="1872"/>
                    <a:pt x="1678" y="1872"/>
                  </a:cubicBezTo>
                  <a:cubicBezTo>
                    <a:pt x="1677" y="1869"/>
                    <a:pt x="1676" y="1867"/>
                    <a:pt x="1675" y="1865"/>
                  </a:cubicBezTo>
                  <a:cubicBezTo>
                    <a:pt x="1668" y="1849"/>
                    <a:pt x="1655" y="1846"/>
                    <a:pt x="1646" y="1849"/>
                  </a:cubicBezTo>
                  <a:cubicBezTo>
                    <a:pt x="1645" y="1849"/>
                    <a:pt x="1644" y="1849"/>
                    <a:pt x="1643" y="1850"/>
                  </a:cubicBezTo>
                  <a:cubicBezTo>
                    <a:pt x="1631" y="1830"/>
                    <a:pt x="1635" y="1806"/>
                    <a:pt x="1653" y="1785"/>
                  </a:cubicBezTo>
                  <a:cubicBezTo>
                    <a:pt x="1656" y="1788"/>
                    <a:pt x="1660" y="1790"/>
                    <a:pt x="1663" y="1791"/>
                  </a:cubicBezTo>
                  <a:cubicBezTo>
                    <a:pt x="1651" y="1809"/>
                    <a:pt x="1650" y="1828"/>
                    <a:pt x="1661" y="1843"/>
                  </a:cubicBezTo>
                  <a:cubicBezTo>
                    <a:pt x="1669" y="1854"/>
                    <a:pt x="1683" y="1859"/>
                    <a:pt x="1695" y="1856"/>
                  </a:cubicBezTo>
                  <a:cubicBezTo>
                    <a:pt x="1698" y="1868"/>
                    <a:pt x="1706" y="1877"/>
                    <a:pt x="1717" y="1880"/>
                  </a:cubicBezTo>
                  <a:cubicBezTo>
                    <a:pt x="1727" y="1882"/>
                    <a:pt x="1738" y="1879"/>
                    <a:pt x="1746" y="1870"/>
                  </a:cubicBezTo>
                  <a:cubicBezTo>
                    <a:pt x="1752" y="1879"/>
                    <a:pt x="1761" y="1883"/>
                    <a:pt x="1772" y="1881"/>
                  </a:cubicBezTo>
                  <a:cubicBezTo>
                    <a:pt x="1783" y="1880"/>
                    <a:pt x="1793" y="1872"/>
                    <a:pt x="1796" y="1860"/>
                  </a:cubicBezTo>
                  <a:cubicBezTo>
                    <a:pt x="1804" y="1865"/>
                    <a:pt x="1814" y="1865"/>
                    <a:pt x="1822" y="1861"/>
                  </a:cubicBezTo>
                  <a:cubicBezTo>
                    <a:pt x="1831" y="1856"/>
                    <a:pt x="1836" y="1847"/>
                    <a:pt x="1836" y="1836"/>
                  </a:cubicBezTo>
                  <a:cubicBezTo>
                    <a:pt x="1847" y="1836"/>
                    <a:pt x="1856" y="1831"/>
                    <a:pt x="1861" y="1822"/>
                  </a:cubicBezTo>
                  <a:cubicBezTo>
                    <a:pt x="1866" y="1814"/>
                    <a:pt x="1865" y="1804"/>
                    <a:pt x="1861" y="1796"/>
                  </a:cubicBezTo>
                  <a:cubicBezTo>
                    <a:pt x="1872" y="1792"/>
                    <a:pt x="1880" y="1783"/>
                    <a:pt x="1882" y="1772"/>
                  </a:cubicBezTo>
                  <a:cubicBezTo>
                    <a:pt x="1883" y="1761"/>
                    <a:pt x="1879" y="1751"/>
                    <a:pt x="1870" y="1746"/>
                  </a:cubicBezTo>
                  <a:cubicBezTo>
                    <a:pt x="1879" y="1737"/>
                    <a:pt x="1883" y="1727"/>
                    <a:pt x="1880" y="1717"/>
                  </a:cubicBezTo>
                  <a:cubicBezTo>
                    <a:pt x="1877" y="1706"/>
                    <a:pt x="1868" y="1698"/>
                    <a:pt x="1856" y="1695"/>
                  </a:cubicBezTo>
                  <a:cubicBezTo>
                    <a:pt x="1859" y="1683"/>
                    <a:pt x="1854" y="1669"/>
                    <a:pt x="1843" y="1661"/>
                  </a:cubicBezTo>
                  <a:cubicBezTo>
                    <a:pt x="1829" y="1650"/>
                    <a:pt x="1810" y="1651"/>
                    <a:pt x="1791" y="1663"/>
                  </a:cubicBezTo>
                  <a:cubicBezTo>
                    <a:pt x="1790" y="1659"/>
                    <a:pt x="1788" y="1656"/>
                    <a:pt x="1786" y="1653"/>
                  </a:cubicBezTo>
                  <a:cubicBezTo>
                    <a:pt x="1806" y="1634"/>
                    <a:pt x="1830" y="1631"/>
                    <a:pt x="1850" y="1643"/>
                  </a:cubicBezTo>
                  <a:cubicBezTo>
                    <a:pt x="1850" y="1644"/>
                    <a:pt x="1849" y="1645"/>
                    <a:pt x="1849" y="1646"/>
                  </a:cubicBezTo>
                  <a:cubicBezTo>
                    <a:pt x="1847" y="1655"/>
                    <a:pt x="1849" y="1668"/>
                    <a:pt x="1865" y="1675"/>
                  </a:cubicBezTo>
                  <a:cubicBezTo>
                    <a:pt x="1867" y="1676"/>
                    <a:pt x="1870" y="1677"/>
                    <a:pt x="1872" y="1677"/>
                  </a:cubicBezTo>
                  <a:cubicBezTo>
                    <a:pt x="1872" y="1680"/>
                    <a:pt x="1872" y="1683"/>
                    <a:pt x="1871" y="1685"/>
                  </a:cubicBezTo>
                  <a:cubicBezTo>
                    <a:pt x="1871" y="1686"/>
                    <a:pt x="1871" y="1686"/>
                    <a:pt x="1871" y="1687"/>
                  </a:cubicBezTo>
                  <a:cubicBezTo>
                    <a:pt x="1872" y="1687"/>
                    <a:pt x="1872" y="1687"/>
                    <a:pt x="1873" y="1687"/>
                  </a:cubicBezTo>
                  <a:cubicBezTo>
                    <a:pt x="1886" y="1691"/>
                    <a:pt x="1896" y="1699"/>
                    <a:pt x="1899" y="1710"/>
                  </a:cubicBezTo>
                  <a:cubicBezTo>
                    <a:pt x="1903" y="1722"/>
                    <a:pt x="1899" y="1735"/>
                    <a:pt x="1889" y="1744"/>
                  </a:cubicBezTo>
                  <a:cubicBezTo>
                    <a:pt x="1888" y="1744"/>
                    <a:pt x="1888" y="1745"/>
                    <a:pt x="1888" y="1746"/>
                  </a:cubicBezTo>
                  <a:cubicBezTo>
                    <a:pt x="1888" y="1746"/>
                    <a:pt x="1889" y="1747"/>
                    <a:pt x="1889" y="1747"/>
                  </a:cubicBezTo>
                  <a:cubicBezTo>
                    <a:pt x="1900" y="1754"/>
                    <a:pt x="1905" y="1764"/>
                    <a:pt x="1903" y="1776"/>
                  </a:cubicBezTo>
                  <a:cubicBezTo>
                    <a:pt x="1902" y="1788"/>
                    <a:pt x="1892" y="1799"/>
                    <a:pt x="1880" y="1803"/>
                  </a:cubicBezTo>
                  <a:cubicBezTo>
                    <a:pt x="1880" y="1803"/>
                    <a:pt x="1879" y="1803"/>
                    <a:pt x="1879" y="1804"/>
                  </a:cubicBezTo>
                  <a:cubicBezTo>
                    <a:pt x="1879" y="1804"/>
                    <a:pt x="1879" y="1805"/>
                    <a:pt x="1879" y="1805"/>
                  </a:cubicBezTo>
                  <a:cubicBezTo>
                    <a:pt x="1884" y="1814"/>
                    <a:pt x="1883" y="1826"/>
                    <a:pt x="1876" y="1836"/>
                  </a:cubicBezTo>
                  <a:cubicBezTo>
                    <a:pt x="1870" y="1845"/>
                    <a:pt x="1860" y="1850"/>
                    <a:pt x="1851" y="18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p>
          </p:txBody>
        </p:sp>
        <p:sp>
          <p:nvSpPr>
            <p:cNvPr id="21" name="Freeform 1243"/>
            <p:cNvSpPr>
              <a:spLocks noEditPoints="1"/>
            </p:cNvSpPr>
            <p:nvPr userDrawn="1"/>
          </p:nvSpPr>
          <p:spPr bwMode="auto">
            <a:xfrm>
              <a:off x="3322572" y="1548946"/>
              <a:ext cx="1755775" cy="1757362"/>
            </a:xfrm>
            <a:custGeom>
              <a:avLst/>
              <a:gdLst>
                <a:gd name="T0" fmla="*/ 852 w 1065"/>
                <a:gd name="T1" fmla="*/ 326 h 1065"/>
                <a:gd name="T2" fmla="*/ 600 w 1065"/>
                <a:gd name="T3" fmla="*/ 134 h 1065"/>
                <a:gd name="T4" fmla="*/ 242 w 1065"/>
                <a:gd name="T5" fmla="*/ 149 h 1065"/>
                <a:gd name="T6" fmla="*/ 26 w 1065"/>
                <a:gd name="T7" fmla="*/ 492 h 1065"/>
                <a:gd name="T8" fmla="*/ 155 w 1065"/>
                <a:gd name="T9" fmla="*/ 909 h 1065"/>
                <a:gd name="T10" fmla="*/ 573 w 1065"/>
                <a:gd name="T11" fmla="*/ 1039 h 1065"/>
                <a:gd name="T12" fmla="*/ 916 w 1065"/>
                <a:gd name="T13" fmla="*/ 823 h 1065"/>
                <a:gd name="T14" fmla="*/ 1026 w 1065"/>
                <a:gd name="T15" fmla="*/ 566 h 1065"/>
                <a:gd name="T16" fmla="*/ 1016 w 1065"/>
                <a:gd name="T17" fmla="*/ 560 h 1065"/>
                <a:gd name="T18" fmla="*/ 956 w 1065"/>
                <a:gd name="T19" fmla="*/ 516 h 1065"/>
                <a:gd name="T20" fmla="*/ 994 w 1065"/>
                <a:gd name="T21" fmla="*/ 307 h 1065"/>
                <a:gd name="T22" fmla="*/ 1000 w 1065"/>
                <a:gd name="T23" fmla="*/ 370 h 1065"/>
                <a:gd name="T24" fmla="*/ 974 w 1065"/>
                <a:gd name="T25" fmla="*/ 345 h 1065"/>
                <a:gd name="T26" fmla="*/ 900 w 1065"/>
                <a:gd name="T27" fmla="*/ 165 h 1065"/>
                <a:gd name="T28" fmla="*/ 834 w 1065"/>
                <a:gd name="T29" fmla="*/ 230 h 1065"/>
                <a:gd name="T30" fmla="*/ 842 w 1065"/>
                <a:gd name="T31" fmla="*/ 178 h 1065"/>
                <a:gd name="T32" fmla="*/ 757 w 1065"/>
                <a:gd name="T33" fmla="*/ 69 h 1065"/>
                <a:gd name="T34" fmla="*/ 755 w 1065"/>
                <a:gd name="T35" fmla="*/ 111 h 1065"/>
                <a:gd name="T36" fmla="*/ 755 w 1065"/>
                <a:gd name="T37" fmla="*/ 115 h 1065"/>
                <a:gd name="T38" fmla="*/ 516 w 1065"/>
                <a:gd name="T39" fmla="*/ 22 h 1065"/>
                <a:gd name="T40" fmla="*/ 532 w 1065"/>
                <a:gd name="T41" fmla="*/ 105 h 1065"/>
                <a:gd name="T42" fmla="*/ 505 w 1065"/>
                <a:gd name="T43" fmla="*/ 49 h 1065"/>
                <a:gd name="T44" fmla="*/ 363 w 1065"/>
                <a:gd name="T45" fmla="*/ 46 h 1065"/>
                <a:gd name="T46" fmla="*/ 351 w 1065"/>
                <a:gd name="T47" fmla="*/ 205 h 1065"/>
                <a:gd name="T48" fmla="*/ 304 w 1065"/>
                <a:gd name="T49" fmla="*/ 118 h 1065"/>
                <a:gd name="T50" fmla="*/ 164 w 1065"/>
                <a:gd name="T51" fmla="*/ 165 h 1065"/>
                <a:gd name="T52" fmla="*/ 230 w 1065"/>
                <a:gd name="T53" fmla="*/ 230 h 1065"/>
                <a:gd name="T54" fmla="*/ 171 w 1065"/>
                <a:gd name="T55" fmla="*/ 210 h 1065"/>
                <a:gd name="T56" fmla="*/ 87 w 1065"/>
                <a:gd name="T57" fmla="*/ 353 h 1065"/>
                <a:gd name="T58" fmla="*/ 85 w 1065"/>
                <a:gd name="T59" fmla="*/ 319 h 1065"/>
                <a:gd name="T60" fmla="*/ 55 w 1065"/>
                <a:gd name="T61" fmla="*/ 420 h 1065"/>
                <a:gd name="T62" fmla="*/ 21 w 1065"/>
                <a:gd name="T63" fmla="*/ 549 h 1065"/>
                <a:gd name="T64" fmla="*/ 48 w 1065"/>
                <a:gd name="T65" fmla="*/ 560 h 1065"/>
                <a:gd name="T66" fmla="*/ 126 w 1065"/>
                <a:gd name="T67" fmla="*/ 574 h 1065"/>
                <a:gd name="T68" fmla="*/ 38 w 1065"/>
                <a:gd name="T69" fmla="*/ 737 h 1065"/>
                <a:gd name="T70" fmla="*/ 172 w 1065"/>
                <a:gd name="T71" fmla="*/ 636 h 1065"/>
                <a:gd name="T72" fmla="*/ 205 w 1065"/>
                <a:gd name="T73" fmla="*/ 647 h 1065"/>
                <a:gd name="T74" fmla="*/ 164 w 1065"/>
                <a:gd name="T75" fmla="*/ 901 h 1065"/>
                <a:gd name="T76" fmla="*/ 230 w 1065"/>
                <a:gd name="T77" fmla="*/ 835 h 1065"/>
                <a:gd name="T78" fmla="*/ 197 w 1065"/>
                <a:gd name="T79" fmla="*/ 889 h 1065"/>
                <a:gd name="T80" fmla="*/ 327 w 1065"/>
                <a:gd name="T81" fmla="*/ 1027 h 1065"/>
                <a:gd name="T82" fmla="*/ 303 w 1065"/>
                <a:gd name="T83" fmla="*/ 953 h 1065"/>
                <a:gd name="T84" fmla="*/ 394 w 1065"/>
                <a:gd name="T85" fmla="*/ 844 h 1065"/>
                <a:gd name="T86" fmla="*/ 532 w 1065"/>
                <a:gd name="T87" fmla="*/ 1053 h 1065"/>
                <a:gd name="T88" fmla="*/ 538 w 1065"/>
                <a:gd name="T89" fmla="*/ 960 h 1065"/>
                <a:gd name="T90" fmla="*/ 575 w 1065"/>
                <a:gd name="T91" fmla="*/ 997 h 1065"/>
                <a:gd name="T92" fmla="*/ 698 w 1065"/>
                <a:gd name="T93" fmla="*/ 1020 h 1065"/>
                <a:gd name="T94" fmla="*/ 782 w 1065"/>
                <a:gd name="T95" fmla="*/ 971 h 1065"/>
                <a:gd name="T96" fmla="*/ 670 w 1065"/>
                <a:gd name="T97" fmla="*/ 844 h 1065"/>
                <a:gd name="T98" fmla="*/ 905 w 1065"/>
                <a:gd name="T99" fmla="*/ 846 h 1065"/>
                <a:gd name="T100" fmla="*/ 826 w 1065"/>
                <a:gd name="T101" fmla="*/ 841 h 1065"/>
                <a:gd name="T102" fmla="*/ 897 w 1065"/>
                <a:gd name="T103" fmla="*/ 807 h 1065"/>
                <a:gd name="T104" fmla="*/ 740 w 1065"/>
                <a:gd name="T105" fmla="*/ 848 h 1065"/>
                <a:gd name="T106" fmla="*/ 430 w 1065"/>
                <a:gd name="T107" fmla="*/ 863 h 1065"/>
                <a:gd name="T108" fmla="*/ 224 w 1065"/>
                <a:gd name="T109" fmla="*/ 672 h 1065"/>
                <a:gd name="T110" fmla="*/ 238 w 1065"/>
                <a:gd name="T111" fmla="*/ 412 h 1065"/>
                <a:gd name="T112" fmla="*/ 413 w 1065"/>
                <a:gd name="T113" fmla="*/ 217 h 1065"/>
                <a:gd name="T114" fmla="*/ 693 w 1065"/>
                <a:gd name="T115" fmla="*/ 227 h 1065"/>
                <a:gd name="T116" fmla="*/ 901 w 1065"/>
                <a:gd name="T117" fmla="*/ 457 h 1065"/>
                <a:gd name="T118" fmla="*/ 841 w 1065"/>
                <a:gd name="T119" fmla="*/ 664 h 1065"/>
                <a:gd name="T120" fmla="*/ 892 w 1065"/>
                <a:gd name="T121" fmla="*/ 636 h 1065"/>
                <a:gd name="T122" fmla="*/ 901 w 1065"/>
                <a:gd name="T123" fmla="*/ 627 h 1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65" h="1065">
                  <a:moveTo>
                    <a:pt x="1037" y="652"/>
                  </a:moveTo>
                  <a:cubicBezTo>
                    <a:pt x="1024" y="615"/>
                    <a:pt x="955" y="606"/>
                    <a:pt x="903" y="622"/>
                  </a:cubicBezTo>
                  <a:cubicBezTo>
                    <a:pt x="904" y="619"/>
                    <a:pt x="905" y="616"/>
                    <a:pt x="905" y="612"/>
                  </a:cubicBezTo>
                  <a:cubicBezTo>
                    <a:pt x="905" y="612"/>
                    <a:pt x="905" y="612"/>
                    <a:pt x="905" y="612"/>
                  </a:cubicBezTo>
                  <a:cubicBezTo>
                    <a:pt x="915" y="614"/>
                    <a:pt x="924" y="609"/>
                    <a:pt x="931" y="600"/>
                  </a:cubicBezTo>
                  <a:cubicBezTo>
                    <a:pt x="932" y="600"/>
                    <a:pt x="932" y="599"/>
                    <a:pt x="932" y="599"/>
                  </a:cubicBezTo>
                  <a:cubicBezTo>
                    <a:pt x="950" y="614"/>
                    <a:pt x="980" y="617"/>
                    <a:pt x="997" y="611"/>
                  </a:cubicBezTo>
                  <a:cubicBezTo>
                    <a:pt x="1004" y="608"/>
                    <a:pt x="1008" y="604"/>
                    <a:pt x="1008" y="599"/>
                  </a:cubicBezTo>
                  <a:cubicBezTo>
                    <a:pt x="1009" y="595"/>
                    <a:pt x="1012" y="594"/>
                    <a:pt x="1018" y="592"/>
                  </a:cubicBezTo>
                  <a:cubicBezTo>
                    <a:pt x="1023" y="590"/>
                    <a:pt x="1029" y="588"/>
                    <a:pt x="1030" y="582"/>
                  </a:cubicBezTo>
                  <a:cubicBezTo>
                    <a:pt x="1030" y="578"/>
                    <a:pt x="1034" y="576"/>
                    <a:pt x="1038" y="573"/>
                  </a:cubicBezTo>
                  <a:cubicBezTo>
                    <a:pt x="1043" y="571"/>
                    <a:pt x="1049" y="568"/>
                    <a:pt x="1049" y="562"/>
                  </a:cubicBezTo>
                  <a:cubicBezTo>
                    <a:pt x="1050" y="558"/>
                    <a:pt x="1052" y="555"/>
                    <a:pt x="1055" y="552"/>
                  </a:cubicBezTo>
                  <a:cubicBezTo>
                    <a:pt x="1060" y="547"/>
                    <a:pt x="1065" y="542"/>
                    <a:pt x="1065" y="533"/>
                  </a:cubicBezTo>
                  <a:cubicBezTo>
                    <a:pt x="1065" y="523"/>
                    <a:pt x="1060" y="518"/>
                    <a:pt x="1055" y="514"/>
                  </a:cubicBezTo>
                  <a:cubicBezTo>
                    <a:pt x="1052" y="510"/>
                    <a:pt x="1050" y="508"/>
                    <a:pt x="1049" y="504"/>
                  </a:cubicBezTo>
                  <a:cubicBezTo>
                    <a:pt x="1049" y="498"/>
                    <a:pt x="1043" y="495"/>
                    <a:pt x="1038" y="492"/>
                  </a:cubicBezTo>
                  <a:cubicBezTo>
                    <a:pt x="1034" y="490"/>
                    <a:pt x="1030" y="488"/>
                    <a:pt x="1030" y="484"/>
                  </a:cubicBezTo>
                  <a:cubicBezTo>
                    <a:pt x="1029" y="478"/>
                    <a:pt x="1023" y="476"/>
                    <a:pt x="1018" y="474"/>
                  </a:cubicBezTo>
                  <a:cubicBezTo>
                    <a:pt x="1012" y="472"/>
                    <a:pt x="1009" y="470"/>
                    <a:pt x="1008" y="467"/>
                  </a:cubicBezTo>
                  <a:cubicBezTo>
                    <a:pt x="1008" y="462"/>
                    <a:pt x="1004" y="457"/>
                    <a:pt x="997" y="455"/>
                  </a:cubicBezTo>
                  <a:cubicBezTo>
                    <a:pt x="980" y="448"/>
                    <a:pt x="950" y="452"/>
                    <a:pt x="932" y="467"/>
                  </a:cubicBezTo>
                  <a:cubicBezTo>
                    <a:pt x="932" y="466"/>
                    <a:pt x="932" y="466"/>
                    <a:pt x="931" y="465"/>
                  </a:cubicBezTo>
                  <a:cubicBezTo>
                    <a:pt x="924" y="456"/>
                    <a:pt x="915" y="452"/>
                    <a:pt x="905" y="453"/>
                  </a:cubicBezTo>
                  <a:cubicBezTo>
                    <a:pt x="905" y="453"/>
                    <a:pt x="905" y="453"/>
                    <a:pt x="905" y="453"/>
                  </a:cubicBezTo>
                  <a:cubicBezTo>
                    <a:pt x="905" y="450"/>
                    <a:pt x="904" y="446"/>
                    <a:pt x="903" y="443"/>
                  </a:cubicBezTo>
                  <a:cubicBezTo>
                    <a:pt x="955" y="459"/>
                    <a:pt x="1024" y="450"/>
                    <a:pt x="1037" y="413"/>
                  </a:cubicBezTo>
                  <a:cubicBezTo>
                    <a:pt x="1045" y="389"/>
                    <a:pt x="1028" y="371"/>
                    <a:pt x="1023" y="365"/>
                  </a:cubicBezTo>
                  <a:cubicBezTo>
                    <a:pt x="1027" y="361"/>
                    <a:pt x="1038" y="346"/>
                    <a:pt x="1030" y="327"/>
                  </a:cubicBezTo>
                  <a:cubicBezTo>
                    <a:pt x="1022" y="307"/>
                    <a:pt x="1004" y="304"/>
                    <a:pt x="997" y="304"/>
                  </a:cubicBezTo>
                  <a:cubicBezTo>
                    <a:pt x="998" y="297"/>
                    <a:pt x="996" y="271"/>
                    <a:pt x="973" y="260"/>
                  </a:cubicBezTo>
                  <a:cubicBezTo>
                    <a:pt x="938" y="244"/>
                    <a:pt x="883" y="285"/>
                    <a:pt x="858" y="334"/>
                  </a:cubicBezTo>
                  <a:cubicBezTo>
                    <a:pt x="856" y="331"/>
                    <a:pt x="854" y="328"/>
                    <a:pt x="852" y="326"/>
                  </a:cubicBezTo>
                  <a:cubicBezTo>
                    <a:pt x="852" y="326"/>
                    <a:pt x="852" y="326"/>
                    <a:pt x="852" y="326"/>
                  </a:cubicBezTo>
                  <a:cubicBezTo>
                    <a:pt x="860" y="319"/>
                    <a:pt x="864" y="309"/>
                    <a:pt x="862" y="298"/>
                  </a:cubicBezTo>
                  <a:cubicBezTo>
                    <a:pt x="862" y="298"/>
                    <a:pt x="862" y="297"/>
                    <a:pt x="862" y="296"/>
                  </a:cubicBezTo>
                  <a:cubicBezTo>
                    <a:pt x="885" y="294"/>
                    <a:pt x="908" y="276"/>
                    <a:pt x="916" y="259"/>
                  </a:cubicBezTo>
                  <a:cubicBezTo>
                    <a:pt x="919" y="252"/>
                    <a:pt x="919" y="247"/>
                    <a:pt x="916" y="243"/>
                  </a:cubicBezTo>
                  <a:cubicBezTo>
                    <a:pt x="913" y="240"/>
                    <a:pt x="915" y="236"/>
                    <a:pt x="917" y="231"/>
                  </a:cubicBezTo>
                  <a:cubicBezTo>
                    <a:pt x="920" y="226"/>
                    <a:pt x="923" y="220"/>
                    <a:pt x="919" y="215"/>
                  </a:cubicBezTo>
                  <a:cubicBezTo>
                    <a:pt x="916" y="212"/>
                    <a:pt x="917" y="208"/>
                    <a:pt x="919" y="203"/>
                  </a:cubicBezTo>
                  <a:cubicBezTo>
                    <a:pt x="920" y="198"/>
                    <a:pt x="922" y="192"/>
                    <a:pt x="918" y="187"/>
                  </a:cubicBezTo>
                  <a:cubicBezTo>
                    <a:pt x="916" y="184"/>
                    <a:pt x="916" y="181"/>
                    <a:pt x="916" y="176"/>
                  </a:cubicBezTo>
                  <a:cubicBezTo>
                    <a:pt x="916" y="170"/>
                    <a:pt x="915" y="163"/>
                    <a:pt x="909" y="156"/>
                  </a:cubicBezTo>
                  <a:cubicBezTo>
                    <a:pt x="902" y="149"/>
                    <a:pt x="895" y="149"/>
                    <a:pt x="889" y="149"/>
                  </a:cubicBezTo>
                  <a:cubicBezTo>
                    <a:pt x="884" y="149"/>
                    <a:pt x="880" y="149"/>
                    <a:pt x="878" y="147"/>
                  </a:cubicBezTo>
                  <a:cubicBezTo>
                    <a:pt x="873" y="143"/>
                    <a:pt x="867" y="144"/>
                    <a:pt x="862" y="146"/>
                  </a:cubicBezTo>
                  <a:cubicBezTo>
                    <a:pt x="857" y="147"/>
                    <a:pt x="852" y="149"/>
                    <a:pt x="850" y="146"/>
                  </a:cubicBezTo>
                  <a:cubicBezTo>
                    <a:pt x="845" y="142"/>
                    <a:pt x="839" y="145"/>
                    <a:pt x="834" y="147"/>
                  </a:cubicBezTo>
                  <a:cubicBezTo>
                    <a:pt x="829" y="150"/>
                    <a:pt x="825" y="151"/>
                    <a:pt x="822" y="149"/>
                  </a:cubicBezTo>
                  <a:cubicBezTo>
                    <a:pt x="818" y="146"/>
                    <a:pt x="812" y="146"/>
                    <a:pt x="805" y="149"/>
                  </a:cubicBezTo>
                  <a:cubicBezTo>
                    <a:pt x="789" y="157"/>
                    <a:pt x="771" y="180"/>
                    <a:pt x="768" y="203"/>
                  </a:cubicBezTo>
                  <a:cubicBezTo>
                    <a:pt x="768" y="203"/>
                    <a:pt x="767" y="203"/>
                    <a:pt x="766" y="203"/>
                  </a:cubicBezTo>
                  <a:cubicBezTo>
                    <a:pt x="755" y="201"/>
                    <a:pt x="745" y="205"/>
                    <a:pt x="739" y="213"/>
                  </a:cubicBezTo>
                  <a:cubicBezTo>
                    <a:pt x="739" y="213"/>
                    <a:pt x="739" y="213"/>
                    <a:pt x="739" y="213"/>
                  </a:cubicBezTo>
                  <a:cubicBezTo>
                    <a:pt x="737" y="210"/>
                    <a:pt x="734" y="209"/>
                    <a:pt x="731" y="207"/>
                  </a:cubicBezTo>
                  <a:cubicBezTo>
                    <a:pt x="779" y="182"/>
                    <a:pt x="821" y="127"/>
                    <a:pt x="804" y="91"/>
                  </a:cubicBezTo>
                  <a:cubicBezTo>
                    <a:pt x="793" y="68"/>
                    <a:pt x="768" y="67"/>
                    <a:pt x="761" y="67"/>
                  </a:cubicBezTo>
                  <a:cubicBezTo>
                    <a:pt x="760" y="61"/>
                    <a:pt x="757" y="43"/>
                    <a:pt x="738" y="35"/>
                  </a:cubicBezTo>
                  <a:cubicBezTo>
                    <a:pt x="738" y="35"/>
                    <a:pt x="738" y="35"/>
                    <a:pt x="738" y="35"/>
                  </a:cubicBezTo>
                  <a:cubicBezTo>
                    <a:pt x="719" y="27"/>
                    <a:pt x="704" y="38"/>
                    <a:pt x="699" y="42"/>
                  </a:cubicBezTo>
                  <a:cubicBezTo>
                    <a:pt x="694" y="37"/>
                    <a:pt x="676" y="20"/>
                    <a:pt x="652" y="28"/>
                  </a:cubicBezTo>
                  <a:cubicBezTo>
                    <a:pt x="615" y="41"/>
                    <a:pt x="606" y="110"/>
                    <a:pt x="621" y="162"/>
                  </a:cubicBezTo>
                  <a:cubicBezTo>
                    <a:pt x="618" y="161"/>
                    <a:pt x="615" y="160"/>
                    <a:pt x="612" y="160"/>
                  </a:cubicBezTo>
                  <a:cubicBezTo>
                    <a:pt x="612" y="160"/>
                    <a:pt x="612" y="160"/>
                    <a:pt x="612" y="160"/>
                  </a:cubicBezTo>
                  <a:cubicBezTo>
                    <a:pt x="613" y="150"/>
                    <a:pt x="609" y="140"/>
                    <a:pt x="600" y="134"/>
                  </a:cubicBezTo>
                  <a:cubicBezTo>
                    <a:pt x="599" y="133"/>
                    <a:pt x="599" y="133"/>
                    <a:pt x="598" y="132"/>
                  </a:cubicBezTo>
                  <a:cubicBezTo>
                    <a:pt x="613" y="115"/>
                    <a:pt x="616" y="85"/>
                    <a:pt x="610" y="68"/>
                  </a:cubicBezTo>
                  <a:cubicBezTo>
                    <a:pt x="607" y="61"/>
                    <a:pt x="603" y="57"/>
                    <a:pt x="598" y="56"/>
                  </a:cubicBezTo>
                  <a:cubicBezTo>
                    <a:pt x="594" y="56"/>
                    <a:pt x="593" y="52"/>
                    <a:pt x="591" y="47"/>
                  </a:cubicBezTo>
                  <a:cubicBezTo>
                    <a:pt x="589" y="41"/>
                    <a:pt x="587" y="35"/>
                    <a:pt x="581" y="35"/>
                  </a:cubicBezTo>
                  <a:cubicBezTo>
                    <a:pt x="577" y="35"/>
                    <a:pt x="575" y="31"/>
                    <a:pt x="573" y="26"/>
                  </a:cubicBezTo>
                  <a:cubicBezTo>
                    <a:pt x="570" y="21"/>
                    <a:pt x="567" y="16"/>
                    <a:pt x="561" y="15"/>
                  </a:cubicBezTo>
                  <a:cubicBezTo>
                    <a:pt x="557" y="15"/>
                    <a:pt x="554" y="12"/>
                    <a:pt x="551" y="9"/>
                  </a:cubicBezTo>
                  <a:cubicBezTo>
                    <a:pt x="547" y="5"/>
                    <a:pt x="542" y="0"/>
                    <a:pt x="532" y="0"/>
                  </a:cubicBezTo>
                  <a:cubicBezTo>
                    <a:pt x="522" y="0"/>
                    <a:pt x="517" y="5"/>
                    <a:pt x="513" y="9"/>
                  </a:cubicBezTo>
                  <a:cubicBezTo>
                    <a:pt x="510" y="12"/>
                    <a:pt x="507" y="15"/>
                    <a:pt x="503" y="15"/>
                  </a:cubicBezTo>
                  <a:cubicBezTo>
                    <a:pt x="497" y="16"/>
                    <a:pt x="494" y="21"/>
                    <a:pt x="492" y="26"/>
                  </a:cubicBezTo>
                  <a:cubicBezTo>
                    <a:pt x="489" y="31"/>
                    <a:pt x="487" y="35"/>
                    <a:pt x="483" y="35"/>
                  </a:cubicBezTo>
                  <a:cubicBezTo>
                    <a:pt x="477" y="35"/>
                    <a:pt x="475" y="41"/>
                    <a:pt x="473" y="47"/>
                  </a:cubicBezTo>
                  <a:cubicBezTo>
                    <a:pt x="471" y="52"/>
                    <a:pt x="470" y="56"/>
                    <a:pt x="466" y="56"/>
                  </a:cubicBezTo>
                  <a:cubicBezTo>
                    <a:pt x="461" y="57"/>
                    <a:pt x="457" y="61"/>
                    <a:pt x="454" y="68"/>
                  </a:cubicBezTo>
                  <a:cubicBezTo>
                    <a:pt x="448" y="85"/>
                    <a:pt x="451" y="115"/>
                    <a:pt x="466" y="132"/>
                  </a:cubicBezTo>
                  <a:cubicBezTo>
                    <a:pt x="465" y="133"/>
                    <a:pt x="465" y="133"/>
                    <a:pt x="464" y="134"/>
                  </a:cubicBezTo>
                  <a:cubicBezTo>
                    <a:pt x="455" y="140"/>
                    <a:pt x="451" y="150"/>
                    <a:pt x="452" y="160"/>
                  </a:cubicBezTo>
                  <a:cubicBezTo>
                    <a:pt x="452" y="160"/>
                    <a:pt x="452" y="160"/>
                    <a:pt x="452" y="160"/>
                  </a:cubicBezTo>
                  <a:cubicBezTo>
                    <a:pt x="449" y="160"/>
                    <a:pt x="446" y="161"/>
                    <a:pt x="443" y="162"/>
                  </a:cubicBezTo>
                  <a:cubicBezTo>
                    <a:pt x="458" y="110"/>
                    <a:pt x="449" y="41"/>
                    <a:pt x="413" y="28"/>
                  </a:cubicBezTo>
                  <a:cubicBezTo>
                    <a:pt x="388" y="20"/>
                    <a:pt x="370" y="37"/>
                    <a:pt x="365" y="42"/>
                  </a:cubicBezTo>
                  <a:cubicBezTo>
                    <a:pt x="360" y="38"/>
                    <a:pt x="345" y="27"/>
                    <a:pt x="326" y="35"/>
                  </a:cubicBezTo>
                  <a:cubicBezTo>
                    <a:pt x="307" y="43"/>
                    <a:pt x="304" y="61"/>
                    <a:pt x="303" y="67"/>
                  </a:cubicBezTo>
                  <a:cubicBezTo>
                    <a:pt x="296" y="67"/>
                    <a:pt x="271" y="68"/>
                    <a:pt x="260" y="91"/>
                  </a:cubicBezTo>
                  <a:cubicBezTo>
                    <a:pt x="243" y="127"/>
                    <a:pt x="285" y="182"/>
                    <a:pt x="333" y="207"/>
                  </a:cubicBezTo>
                  <a:cubicBezTo>
                    <a:pt x="330" y="209"/>
                    <a:pt x="327" y="210"/>
                    <a:pt x="325" y="213"/>
                  </a:cubicBezTo>
                  <a:cubicBezTo>
                    <a:pt x="325" y="213"/>
                    <a:pt x="325" y="213"/>
                    <a:pt x="325" y="213"/>
                  </a:cubicBezTo>
                  <a:cubicBezTo>
                    <a:pt x="319" y="205"/>
                    <a:pt x="309" y="201"/>
                    <a:pt x="298" y="203"/>
                  </a:cubicBezTo>
                  <a:cubicBezTo>
                    <a:pt x="297" y="203"/>
                    <a:pt x="296" y="203"/>
                    <a:pt x="296" y="203"/>
                  </a:cubicBezTo>
                  <a:cubicBezTo>
                    <a:pt x="293" y="180"/>
                    <a:pt x="275" y="157"/>
                    <a:pt x="259" y="149"/>
                  </a:cubicBezTo>
                  <a:cubicBezTo>
                    <a:pt x="252" y="146"/>
                    <a:pt x="246" y="146"/>
                    <a:pt x="242" y="149"/>
                  </a:cubicBezTo>
                  <a:cubicBezTo>
                    <a:pt x="239" y="151"/>
                    <a:pt x="235" y="150"/>
                    <a:pt x="230" y="147"/>
                  </a:cubicBezTo>
                  <a:cubicBezTo>
                    <a:pt x="225" y="145"/>
                    <a:pt x="219" y="142"/>
                    <a:pt x="215" y="146"/>
                  </a:cubicBezTo>
                  <a:cubicBezTo>
                    <a:pt x="212" y="149"/>
                    <a:pt x="207" y="147"/>
                    <a:pt x="203" y="146"/>
                  </a:cubicBezTo>
                  <a:cubicBezTo>
                    <a:pt x="197" y="144"/>
                    <a:pt x="191" y="143"/>
                    <a:pt x="187" y="147"/>
                  </a:cubicBezTo>
                  <a:cubicBezTo>
                    <a:pt x="184" y="149"/>
                    <a:pt x="180" y="149"/>
                    <a:pt x="176" y="149"/>
                  </a:cubicBezTo>
                  <a:cubicBezTo>
                    <a:pt x="169" y="149"/>
                    <a:pt x="162" y="149"/>
                    <a:pt x="155" y="156"/>
                  </a:cubicBezTo>
                  <a:cubicBezTo>
                    <a:pt x="149" y="163"/>
                    <a:pt x="149" y="170"/>
                    <a:pt x="148" y="176"/>
                  </a:cubicBezTo>
                  <a:cubicBezTo>
                    <a:pt x="148" y="181"/>
                    <a:pt x="148" y="184"/>
                    <a:pt x="146" y="187"/>
                  </a:cubicBezTo>
                  <a:cubicBezTo>
                    <a:pt x="142" y="192"/>
                    <a:pt x="144" y="198"/>
                    <a:pt x="145" y="203"/>
                  </a:cubicBezTo>
                  <a:cubicBezTo>
                    <a:pt x="147" y="208"/>
                    <a:pt x="148" y="212"/>
                    <a:pt x="145" y="215"/>
                  </a:cubicBezTo>
                  <a:cubicBezTo>
                    <a:pt x="141" y="220"/>
                    <a:pt x="144" y="226"/>
                    <a:pt x="147" y="231"/>
                  </a:cubicBezTo>
                  <a:cubicBezTo>
                    <a:pt x="149" y="236"/>
                    <a:pt x="151" y="240"/>
                    <a:pt x="148" y="243"/>
                  </a:cubicBezTo>
                  <a:cubicBezTo>
                    <a:pt x="145" y="247"/>
                    <a:pt x="145" y="252"/>
                    <a:pt x="148" y="259"/>
                  </a:cubicBezTo>
                  <a:cubicBezTo>
                    <a:pt x="156" y="276"/>
                    <a:pt x="179" y="294"/>
                    <a:pt x="202" y="296"/>
                  </a:cubicBezTo>
                  <a:cubicBezTo>
                    <a:pt x="202" y="297"/>
                    <a:pt x="202" y="298"/>
                    <a:pt x="202" y="298"/>
                  </a:cubicBezTo>
                  <a:cubicBezTo>
                    <a:pt x="200" y="309"/>
                    <a:pt x="204" y="319"/>
                    <a:pt x="212" y="326"/>
                  </a:cubicBezTo>
                  <a:cubicBezTo>
                    <a:pt x="212" y="326"/>
                    <a:pt x="212" y="326"/>
                    <a:pt x="212" y="326"/>
                  </a:cubicBezTo>
                  <a:cubicBezTo>
                    <a:pt x="210" y="328"/>
                    <a:pt x="208" y="331"/>
                    <a:pt x="206" y="334"/>
                  </a:cubicBezTo>
                  <a:cubicBezTo>
                    <a:pt x="181" y="285"/>
                    <a:pt x="126" y="244"/>
                    <a:pt x="91" y="260"/>
                  </a:cubicBezTo>
                  <a:cubicBezTo>
                    <a:pt x="68" y="271"/>
                    <a:pt x="66" y="297"/>
                    <a:pt x="67" y="304"/>
                  </a:cubicBezTo>
                  <a:cubicBezTo>
                    <a:pt x="60" y="304"/>
                    <a:pt x="42" y="307"/>
                    <a:pt x="34" y="327"/>
                  </a:cubicBezTo>
                  <a:cubicBezTo>
                    <a:pt x="26" y="346"/>
                    <a:pt x="37" y="361"/>
                    <a:pt x="41" y="365"/>
                  </a:cubicBezTo>
                  <a:cubicBezTo>
                    <a:pt x="36" y="371"/>
                    <a:pt x="19" y="389"/>
                    <a:pt x="27" y="413"/>
                  </a:cubicBezTo>
                  <a:cubicBezTo>
                    <a:pt x="40" y="450"/>
                    <a:pt x="109" y="459"/>
                    <a:pt x="161" y="443"/>
                  </a:cubicBezTo>
                  <a:cubicBezTo>
                    <a:pt x="160" y="446"/>
                    <a:pt x="159" y="450"/>
                    <a:pt x="159" y="453"/>
                  </a:cubicBezTo>
                  <a:cubicBezTo>
                    <a:pt x="159" y="453"/>
                    <a:pt x="159" y="453"/>
                    <a:pt x="159" y="453"/>
                  </a:cubicBezTo>
                  <a:cubicBezTo>
                    <a:pt x="149" y="452"/>
                    <a:pt x="140" y="456"/>
                    <a:pt x="133" y="465"/>
                  </a:cubicBezTo>
                  <a:cubicBezTo>
                    <a:pt x="132" y="466"/>
                    <a:pt x="132" y="466"/>
                    <a:pt x="132" y="467"/>
                  </a:cubicBezTo>
                  <a:cubicBezTo>
                    <a:pt x="114" y="452"/>
                    <a:pt x="84" y="448"/>
                    <a:pt x="67" y="455"/>
                  </a:cubicBezTo>
                  <a:cubicBezTo>
                    <a:pt x="60" y="457"/>
                    <a:pt x="56" y="462"/>
                    <a:pt x="56" y="467"/>
                  </a:cubicBezTo>
                  <a:cubicBezTo>
                    <a:pt x="55" y="470"/>
                    <a:pt x="52" y="472"/>
                    <a:pt x="46" y="474"/>
                  </a:cubicBezTo>
                  <a:cubicBezTo>
                    <a:pt x="41" y="476"/>
                    <a:pt x="35" y="478"/>
                    <a:pt x="34" y="484"/>
                  </a:cubicBezTo>
                  <a:cubicBezTo>
                    <a:pt x="34" y="488"/>
                    <a:pt x="30" y="490"/>
                    <a:pt x="26" y="492"/>
                  </a:cubicBezTo>
                  <a:cubicBezTo>
                    <a:pt x="21" y="495"/>
                    <a:pt x="15" y="498"/>
                    <a:pt x="15" y="504"/>
                  </a:cubicBezTo>
                  <a:cubicBezTo>
                    <a:pt x="14" y="508"/>
                    <a:pt x="12" y="510"/>
                    <a:pt x="9" y="514"/>
                  </a:cubicBezTo>
                  <a:cubicBezTo>
                    <a:pt x="4" y="518"/>
                    <a:pt x="0" y="523"/>
                    <a:pt x="0" y="533"/>
                  </a:cubicBezTo>
                  <a:cubicBezTo>
                    <a:pt x="0" y="542"/>
                    <a:pt x="4" y="547"/>
                    <a:pt x="9" y="552"/>
                  </a:cubicBezTo>
                  <a:cubicBezTo>
                    <a:pt x="12" y="555"/>
                    <a:pt x="14" y="558"/>
                    <a:pt x="15" y="562"/>
                  </a:cubicBezTo>
                  <a:cubicBezTo>
                    <a:pt x="15" y="568"/>
                    <a:pt x="21" y="571"/>
                    <a:pt x="26" y="573"/>
                  </a:cubicBezTo>
                  <a:cubicBezTo>
                    <a:pt x="30" y="576"/>
                    <a:pt x="34" y="578"/>
                    <a:pt x="34" y="582"/>
                  </a:cubicBezTo>
                  <a:cubicBezTo>
                    <a:pt x="35" y="588"/>
                    <a:pt x="41" y="590"/>
                    <a:pt x="46" y="592"/>
                  </a:cubicBezTo>
                  <a:cubicBezTo>
                    <a:pt x="52" y="594"/>
                    <a:pt x="55" y="595"/>
                    <a:pt x="56" y="599"/>
                  </a:cubicBezTo>
                  <a:cubicBezTo>
                    <a:pt x="56" y="604"/>
                    <a:pt x="60" y="608"/>
                    <a:pt x="67" y="611"/>
                  </a:cubicBezTo>
                  <a:cubicBezTo>
                    <a:pt x="84" y="617"/>
                    <a:pt x="114" y="614"/>
                    <a:pt x="132" y="599"/>
                  </a:cubicBezTo>
                  <a:cubicBezTo>
                    <a:pt x="132" y="599"/>
                    <a:pt x="132" y="600"/>
                    <a:pt x="133" y="600"/>
                  </a:cubicBezTo>
                  <a:cubicBezTo>
                    <a:pt x="140" y="609"/>
                    <a:pt x="149" y="614"/>
                    <a:pt x="159" y="612"/>
                  </a:cubicBezTo>
                  <a:cubicBezTo>
                    <a:pt x="159" y="612"/>
                    <a:pt x="159" y="612"/>
                    <a:pt x="159" y="612"/>
                  </a:cubicBezTo>
                  <a:cubicBezTo>
                    <a:pt x="159" y="616"/>
                    <a:pt x="160" y="619"/>
                    <a:pt x="161" y="622"/>
                  </a:cubicBezTo>
                  <a:cubicBezTo>
                    <a:pt x="109" y="606"/>
                    <a:pt x="40" y="615"/>
                    <a:pt x="27" y="652"/>
                  </a:cubicBezTo>
                  <a:cubicBezTo>
                    <a:pt x="19" y="676"/>
                    <a:pt x="36" y="695"/>
                    <a:pt x="41" y="700"/>
                  </a:cubicBezTo>
                  <a:cubicBezTo>
                    <a:pt x="37" y="705"/>
                    <a:pt x="26" y="720"/>
                    <a:pt x="34" y="739"/>
                  </a:cubicBezTo>
                  <a:cubicBezTo>
                    <a:pt x="42" y="758"/>
                    <a:pt x="60" y="761"/>
                    <a:pt x="67" y="762"/>
                  </a:cubicBezTo>
                  <a:cubicBezTo>
                    <a:pt x="66" y="769"/>
                    <a:pt x="68" y="794"/>
                    <a:pt x="91" y="805"/>
                  </a:cubicBezTo>
                  <a:cubicBezTo>
                    <a:pt x="126" y="822"/>
                    <a:pt x="181" y="780"/>
                    <a:pt x="206" y="732"/>
                  </a:cubicBezTo>
                  <a:cubicBezTo>
                    <a:pt x="208" y="735"/>
                    <a:pt x="210" y="738"/>
                    <a:pt x="212" y="740"/>
                  </a:cubicBezTo>
                  <a:cubicBezTo>
                    <a:pt x="212" y="740"/>
                    <a:pt x="212" y="740"/>
                    <a:pt x="212" y="740"/>
                  </a:cubicBezTo>
                  <a:cubicBezTo>
                    <a:pt x="204" y="746"/>
                    <a:pt x="200" y="756"/>
                    <a:pt x="202" y="767"/>
                  </a:cubicBezTo>
                  <a:cubicBezTo>
                    <a:pt x="202" y="768"/>
                    <a:pt x="202" y="768"/>
                    <a:pt x="202" y="769"/>
                  </a:cubicBezTo>
                  <a:cubicBezTo>
                    <a:pt x="179" y="771"/>
                    <a:pt x="156" y="790"/>
                    <a:pt x="148" y="806"/>
                  </a:cubicBezTo>
                  <a:cubicBezTo>
                    <a:pt x="145" y="813"/>
                    <a:pt x="145" y="819"/>
                    <a:pt x="148" y="823"/>
                  </a:cubicBezTo>
                  <a:cubicBezTo>
                    <a:pt x="151" y="826"/>
                    <a:pt x="149" y="829"/>
                    <a:pt x="147" y="835"/>
                  </a:cubicBezTo>
                  <a:cubicBezTo>
                    <a:pt x="144" y="840"/>
                    <a:pt x="141" y="846"/>
                    <a:pt x="145" y="850"/>
                  </a:cubicBezTo>
                  <a:cubicBezTo>
                    <a:pt x="148" y="853"/>
                    <a:pt x="147" y="857"/>
                    <a:pt x="145" y="862"/>
                  </a:cubicBezTo>
                  <a:cubicBezTo>
                    <a:pt x="144" y="868"/>
                    <a:pt x="142" y="873"/>
                    <a:pt x="146" y="878"/>
                  </a:cubicBezTo>
                  <a:cubicBezTo>
                    <a:pt x="148" y="881"/>
                    <a:pt x="148" y="885"/>
                    <a:pt x="148" y="889"/>
                  </a:cubicBezTo>
                  <a:cubicBezTo>
                    <a:pt x="149" y="895"/>
                    <a:pt x="149" y="903"/>
                    <a:pt x="155" y="909"/>
                  </a:cubicBezTo>
                  <a:cubicBezTo>
                    <a:pt x="162" y="916"/>
                    <a:pt x="169" y="916"/>
                    <a:pt x="176" y="916"/>
                  </a:cubicBezTo>
                  <a:cubicBezTo>
                    <a:pt x="180" y="917"/>
                    <a:pt x="184" y="917"/>
                    <a:pt x="187" y="919"/>
                  </a:cubicBezTo>
                  <a:cubicBezTo>
                    <a:pt x="191" y="923"/>
                    <a:pt x="197" y="921"/>
                    <a:pt x="203" y="920"/>
                  </a:cubicBezTo>
                  <a:cubicBezTo>
                    <a:pt x="207" y="918"/>
                    <a:pt x="212" y="917"/>
                    <a:pt x="215" y="919"/>
                  </a:cubicBezTo>
                  <a:cubicBezTo>
                    <a:pt x="219" y="923"/>
                    <a:pt x="225" y="921"/>
                    <a:pt x="230" y="918"/>
                  </a:cubicBezTo>
                  <a:cubicBezTo>
                    <a:pt x="235" y="916"/>
                    <a:pt x="239" y="914"/>
                    <a:pt x="242" y="916"/>
                  </a:cubicBezTo>
                  <a:cubicBezTo>
                    <a:pt x="246" y="920"/>
                    <a:pt x="252" y="920"/>
                    <a:pt x="259" y="916"/>
                  </a:cubicBezTo>
                  <a:cubicBezTo>
                    <a:pt x="275" y="909"/>
                    <a:pt x="293" y="886"/>
                    <a:pt x="296" y="862"/>
                  </a:cubicBezTo>
                  <a:cubicBezTo>
                    <a:pt x="296" y="863"/>
                    <a:pt x="297" y="863"/>
                    <a:pt x="298" y="863"/>
                  </a:cubicBezTo>
                  <a:cubicBezTo>
                    <a:pt x="309" y="864"/>
                    <a:pt x="319" y="861"/>
                    <a:pt x="325" y="853"/>
                  </a:cubicBezTo>
                  <a:cubicBezTo>
                    <a:pt x="325" y="853"/>
                    <a:pt x="325" y="853"/>
                    <a:pt x="325" y="853"/>
                  </a:cubicBezTo>
                  <a:cubicBezTo>
                    <a:pt x="327" y="855"/>
                    <a:pt x="330" y="857"/>
                    <a:pt x="333" y="858"/>
                  </a:cubicBezTo>
                  <a:cubicBezTo>
                    <a:pt x="285" y="884"/>
                    <a:pt x="243" y="939"/>
                    <a:pt x="260" y="974"/>
                  </a:cubicBezTo>
                  <a:cubicBezTo>
                    <a:pt x="271" y="997"/>
                    <a:pt x="296" y="998"/>
                    <a:pt x="303" y="998"/>
                  </a:cubicBezTo>
                  <a:cubicBezTo>
                    <a:pt x="304" y="1004"/>
                    <a:pt x="307" y="1023"/>
                    <a:pt x="326" y="1031"/>
                  </a:cubicBezTo>
                  <a:cubicBezTo>
                    <a:pt x="345" y="1038"/>
                    <a:pt x="360" y="1028"/>
                    <a:pt x="365" y="1024"/>
                  </a:cubicBezTo>
                  <a:cubicBezTo>
                    <a:pt x="370" y="1029"/>
                    <a:pt x="388" y="1046"/>
                    <a:pt x="413" y="1037"/>
                  </a:cubicBezTo>
                  <a:cubicBezTo>
                    <a:pt x="449" y="1024"/>
                    <a:pt x="458" y="956"/>
                    <a:pt x="443" y="904"/>
                  </a:cubicBezTo>
                  <a:cubicBezTo>
                    <a:pt x="446" y="905"/>
                    <a:pt x="449" y="905"/>
                    <a:pt x="452" y="905"/>
                  </a:cubicBezTo>
                  <a:cubicBezTo>
                    <a:pt x="452" y="905"/>
                    <a:pt x="452" y="905"/>
                    <a:pt x="452" y="905"/>
                  </a:cubicBezTo>
                  <a:cubicBezTo>
                    <a:pt x="451" y="915"/>
                    <a:pt x="455" y="925"/>
                    <a:pt x="464" y="932"/>
                  </a:cubicBezTo>
                  <a:cubicBezTo>
                    <a:pt x="465" y="932"/>
                    <a:pt x="465" y="933"/>
                    <a:pt x="466" y="933"/>
                  </a:cubicBezTo>
                  <a:cubicBezTo>
                    <a:pt x="451" y="951"/>
                    <a:pt x="448" y="980"/>
                    <a:pt x="454" y="997"/>
                  </a:cubicBezTo>
                  <a:cubicBezTo>
                    <a:pt x="457" y="1004"/>
                    <a:pt x="461" y="1009"/>
                    <a:pt x="466" y="1009"/>
                  </a:cubicBezTo>
                  <a:cubicBezTo>
                    <a:pt x="470" y="1010"/>
                    <a:pt x="471" y="1013"/>
                    <a:pt x="473" y="1019"/>
                  </a:cubicBezTo>
                  <a:cubicBezTo>
                    <a:pt x="475" y="1024"/>
                    <a:pt x="477" y="1030"/>
                    <a:pt x="483" y="1031"/>
                  </a:cubicBezTo>
                  <a:cubicBezTo>
                    <a:pt x="487" y="1031"/>
                    <a:pt x="489" y="1035"/>
                    <a:pt x="492" y="1039"/>
                  </a:cubicBezTo>
                  <a:cubicBezTo>
                    <a:pt x="494" y="1044"/>
                    <a:pt x="497" y="1050"/>
                    <a:pt x="503" y="1050"/>
                  </a:cubicBezTo>
                  <a:cubicBezTo>
                    <a:pt x="507" y="1051"/>
                    <a:pt x="510" y="1053"/>
                    <a:pt x="513" y="1056"/>
                  </a:cubicBezTo>
                  <a:cubicBezTo>
                    <a:pt x="517" y="1060"/>
                    <a:pt x="522" y="1065"/>
                    <a:pt x="532" y="1065"/>
                  </a:cubicBezTo>
                  <a:cubicBezTo>
                    <a:pt x="542" y="1065"/>
                    <a:pt x="547" y="1060"/>
                    <a:pt x="551" y="1056"/>
                  </a:cubicBezTo>
                  <a:cubicBezTo>
                    <a:pt x="554" y="1053"/>
                    <a:pt x="557" y="1051"/>
                    <a:pt x="561" y="1050"/>
                  </a:cubicBezTo>
                  <a:cubicBezTo>
                    <a:pt x="567" y="1050"/>
                    <a:pt x="570" y="1044"/>
                    <a:pt x="573" y="1039"/>
                  </a:cubicBezTo>
                  <a:cubicBezTo>
                    <a:pt x="575" y="1035"/>
                    <a:pt x="577" y="1031"/>
                    <a:pt x="581" y="1031"/>
                  </a:cubicBezTo>
                  <a:cubicBezTo>
                    <a:pt x="587" y="1030"/>
                    <a:pt x="589" y="1024"/>
                    <a:pt x="591" y="1019"/>
                  </a:cubicBezTo>
                  <a:cubicBezTo>
                    <a:pt x="593" y="1013"/>
                    <a:pt x="594" y="1010"/>
                    <a:pt x="598" y="1009"/>
                  </a:cubicBezTo>
                  <a:cubicBezTo>
                    <a:pt x="603" y="1009"/>
                    <a:pt x="607" y="1004"/>
                    <a:pt x="610" y="997"/>
                  </a:cubicBezTo>
                  <a:cubicBezTo>
                    <a:pt x="616" y="980"/>
                    <a:pt x="613" y="951"/>
                    <a:pt x="598" y="933"/>
                  </a:cubicBezTo>
                  <a:cubicBezTo>
                    <a:pt x="599" y="933"/>
                    <a:pt x="599" y="932"/>
                    <a:pt x="600" y="932"/>
                  </a:cubicBezTo>
                  <a:cubicBezTo>
                    <a:pt x="609" y="925"/>
                    <a:pt x="613" y="915"/>
                    <a:pt x="612" y="905"/>
                  </a:cubicBezTo>
                  <a:cubicBezTo>
                    <a:pt x="612" y="905"/>
                    <a:pt x="612" y="905"/>
                    <a:pt x="612" y="905"/>
                  </a:cubicBezTo>
                  <a:cubicBezTo>
                    <a:pt x="615" y="905"/>
                    <a:pt x="618" y="905"/>
                    <a:pt x="621" y="904"/>
                  </a:cubicBezTo>
                  <a:cubicBezTo>
                    <a:pt x="606" y="956"/>
                    <a:pt x="615" y="1024"/>
                    <a:pt x="652" y="1037"/>
                  </a:cubicBezTo>
                  <a:cubicBezTo>
                    <a:pt x="676" y="1046"/>
                    <a:pt x="694" y="1029"/>
                    <a:pt x="699" y="1024"/>
                  </a:cubicBezTo>
                  <a:cubicBezTo>
                    <a:pt x="704" y="1028"/>
                    <a:pt x="719" y="1038"/>
                    <a:pt x="738" y="1031"/>
                  </a:cubicBezTo>
                  <a:cubicBezTo>
                    <a:pt x="757" y="1023"/>
                    <a:pt x="760" y="1004"/>
                    <a:pt x="761" y="998"/>
                  </a:cubicBezTo>
                  <a:cubicBezTo>
                    <a:pt x="768" y="998"/>
                    <a:pt x="793" y="997"/>
                    <a:pt x="804" y="974"/>
                  </a:cubicBezTo>
                  <a:cubicBezTo>
                    <a:pt x="821" y="939"/>
                    <a:pt x="779" y="884"/>
                    <a:pt x="731" y="858"/>
                  </a:cubicBezTo>
                  <a:cubicBezTo>
                    <a:pt x="734" y="857"/>
                    <a:pt x="737" y="855"/>
                    <a:pt x="739" y="853"/>
                  </a:cubicBezTo>
                  <a:cubicBezTo>
                    <a:pt x="739" y="853"/>
                    <a:pt x="739" y="853"/>
                    <a:pt x="739" y="853"/>
                  </a:cubicBezTo>
                  <a:cubicBezTo>
                    <a:pt x="745" y="861"/>
                    <a:pt x="755" y="864"/>
                    <a:pt x="766" y="863"/>
                  </a:cubicBezTo>
                  <a:cubicBezTo>
                    <a:pt x="767" y="863"/>
                    <a:pt x="768" y="863"/>
                    <a:pt x="768" y="862"/>
                  </a:cubicBezTo>
                  <a:cubicBezTo>
                    <a:pt x="771" y="886"/>
                    <a:pt x="789" y="909"/>
                    <a:pt x="805" y="916"/>
                  </a:cubicBezTo>
                  <a:cubicBezTo>
                    <a:pt x="812" y="920"/>
                    <a:pt x="818" y="920"/>
                    <a:pt x="822" y="916"/>
                  </a:cubicBezTo>
                  <a:cubicBezTo>
                    <a:pt x="825" y="914"/>
                    <a:pt x="829" y="916"/>
                    <a:pt x="834" y="918"/>
                  </a:cubicBezTo>
                  <a:cubicBezTo>
                    <a:pt x="839" y="921"/>
                    <a:pt x="845" y="923"/>
                    <a:pt x="850" y="919"/>
                  </a:cubicBezTo>
                  <a:cubicBezTo>
                    <a:pt x="852" y="917"/>
                    <a:pt x="857" y="918"/>
                    <a:pt x="862" y="920"/>
                  </a:cubicBezTo>
                  <a:cubicBezTo>
                    <a:pt x="867" y="921"/>
                    <a:pt x="873" y="923"/>
                    <a:pt x="878" y="919"/>
                  </a:cubicBezTo>
                  <a:cubicBezTo>
                    <a:pt x="880" y="917"/>
                    <a:pt x="884" y="917"/>
                    <a:pt x="889" y="916"/>
                  </a:cubicBezTo>
                  <a:cubicBezTo>
                    <a:pt x="895" y="916"/>
                    <a:pt x="902" y="916"/>
                    <a:pt x="909" y="909"/>
                  </a:cubicBezTo>
                  <a:cubicBezTo>
                    <a:pt x="915" y="903"/>
                    <a:pt x="916" y="895"/>
                    <a:pt x="916" y="889"/>
                  </a:cubicBezTo>
                  <a:cubicBezTo>
                    <a:pt x="916" y="885"/>
                    <a:pt x="916" y="881"/>
                    <a:pt x="918" y="878"/>
                  </a:cubicBezTo>
                  <a:cubicBezTo>
                    <a:pt x="922" y="873"/>
                    <a:pt x="920" y="868"/>
                    <a:pt x="919" y="862"/>
                  </a:cubicBezTo>
                  <a:cubicBezTo>
                    <a:pt x="917" y="857"/>
                    <a:pt x="916" y="853"/>
                    <a:pt x="919" y="850"/>
                  </a:cubicBezTo>
                  <a:cubicBezTo>
                    <a:pt x="923" y="846"/>
                    <a:pt x="920" y="840"/>
                    <a:pt x="917" y="835"/>
                  </a:cubicBezTo>
                  <a:cubicBezTo>
                    <a:pt x="915" y="829"/>
                    <a:pt x="913" y="826"/>
                    <a:pt x="916" y="823"/>
                  </a:cubicBezTo>
                  <a:cubicBezTo>
                    <a:pt x="919" y="819"/>
                    <a:pt x="919" y="813"/>
                    <a:pt x="916" y="806"/>
                  </a:cubicBezTo>
                  <a:cubicBezTo>
                    <a:pt x="908" y="790"/>
                    <a:pt x="885" y="771"/>
                    <a:pt x="862" y="769"/>
                  </a:cubicBezTo>
                  <a:cubicBezTo>
                    <a:pt x="862" y="768"/>
                    <a:pt x="862" y="768"/>
                    <a:pt x="862" y="767"/>
                  </a:cubicBezTo>
                  <a:cubicBezTo>
                    <a:pt x="864" y="756"/>
                    <a:pt x="860" y="746"/>
                    <a:pt x="852" y="740"/>
                  </a:cubicBezTo>
                  <a:cubicBezTo>
                    <a:pt x="852" y="740"/>
                    <a:pt x="852" y="740"/>
                    <a:pt x="852" y="740"/>
                  </a:cubicBezTo>
                  <a:cubicBezTo>
                    <a:pt x="854" y="738"/>
                    <a:pt x="856" y="735"/>
                    <a:pt x="858" y="732"/>
                  </a:cubicBezTo>
                  <a:cubicBezTo>
                    <a:pt x="883" y="780"/>
                    <a:pt x="938" y="822"/>
                    <a:pt x="973" y="805"/>
                  </a:cubicBezTo>
                  <a:cubicBezTo>
                    <a:pt x="996" y="794"/>
                    <a:pt x="998" y="769"/>
                    <a:pt x="997" y="762"/>
                  </a:cubicBezTo>
                  <a:cubicBezTo>
                    <a:pt x="1004" y="761"/>
                    <a:pt x="1022" y="758"/>
                    <a:pt x="1030" y="739"/>
                  </a:cubicBezTo>
                  <a:cubicBezTo>
                    <a:pt x="1038" y="720"/>
                    <a:pt x="1027" y="705"/>
                    <a:pt x="1023" y="700"/>
                  </a:cubicBezTo>
                  <a:cubicBezTo>
                    <a:pt x="1028" y="695"/>
                    <a:pt x="1045" y="676"/>
                    <a:pt x="1037" y="652"/>
                  </a:cubicBezTo>
                  <a:close/>
                  <a:moveTo>
                    <a:pt x="995" y="458"/>
                  </a:moveTo>
                  <a:cubicBezTo>
                    <a:pt x="1001" y="460"/>
                    <a:pt x="1004" y="464"/>
                    <a:pt x="1005" y="467"/>
                  </a:cubicBezTo>
                  <a:cubicBezTo>
                    <a:pt x="1005" y="473"/>
                    <a:pt x="1012" y="476"/>
                    <a:pt x="1017" y="477"/>
                  </a:cubicBezTo>
                  <a:cubicBezTo>
                    <a:pt x="1022" y="479"/>
                    <a:pt x="1026" y="481"/>
                    <a:pt x="1026" y="484"/>
                  </a:cubicBezTo>
                  <a:cubicBezTo>
                    <a:pt x="1026" y="490"/>
                    <a:pt x="1032" y="493"/>
                    <a:pt x="1037" y="496"/>
                  </a:cubicBezTo>
                  <a:cubicBezTo>
                    <a:pt x="1041" y="498"/>
                    <a:pt x="1045" y="500"/>
                    <a:pt x="1046" y="504"/>
                  </a:cubicBezTo>
                  <a:cubicBezTo>
                    <a:pt x="1046" y="509"/>
                    <a:pt x="1049" y="513"/>
                    <a:pt x="1053" y="516"/>
                  </a:cubicBezTo>
                  <a:cubicBezTo>
                    <a:pt x="1057" y="520"/>
                    <a:pt x="1061" y="525"/>
                    <a:pt x="1061" y="533"/>
                  </a:cubicBezTo>
                  <a:cubicBezTo>
                    <a:pt x="1061" y="541"/>
                    <a:pt x="1057" y="545"/>
                    <a:pt x="1053" y="549"/>
                  </a:cubicBezTo>
                  <a:cubicBezTo>
                    <a:pt x="1049" y="553"/>
                    <a:pt x="1046" y="556"/>
                    <a:pt x="1046" y="561"/>
                  </a:cubicBezTo>
                  <a:cubicBezTo>
                    <a:pt x="1045" y="565"/>
                    <a:pt x="1041" y="567"/>
                    <a:pt x="1037" y="570"/>
                  </a:cubicBezTo>
                  <a:cubicBezTo>
                    <a:pt x="1032" y="572"/>
                    <a:pt x="1026" y="575"/>
                    <a:pt x="1026" y="581"/>
                  </a:cubicBezTo>
                  <a:cubicBezTo>
                    <a:pt x="1026" y="585"/>
                    <a:pt x="1022" y="586"/>
                    <a:pt x="1017" y="588"/>
                  </a:cubicBezTo>
                  <a:cubicBezTo>
                    <a:pt x="1012" y="590"/>
                    <a:pt x="1005" y="592"/>
                    <a:pt x="1005" y="598"/>
                  </a:cubicBezTo>
                  <a:cubicBezTo>
                    <a:pt x="1004" y="602"/>
                    <a:pt x="1001" y="605"/>
                    <a:pt x="995" y="607"/>
                  </a:cubicBezTo>
                  <a:cubicBezTo>
                    <a:pt x="979" y="613"/>
                    <a:pt x="951" y="610"/>
                    <a:pt x="934" y="595"/>
                  </a:cubicBezTo>
                  <a:cubicBezTo>
                    <a:pt x="935" y="594"/>
                    <a:pt x="936" y="592"/>
                    <a:pt x="936" y="591"/>
                  </a:cubicBezTo>
                  <a:cubicBezTo>
                    <a:pt x="948" y="602"/>
                    <a:pt x="972" y="604"/>
                    <a:pt x="985" y="601"/>
                  </a:cubicBezTo>
                  <a:cubicBezTo>
                    <a:pt x="992" y="599"/>
                    <a:pt x="994" y="596"/>
                    <a:pt x="994" y="593"/>
                  </a:cubicBezTo>
                  <a:cubicBezTo>
                    <a:pt x="995" y="589"/>
                    <a:pt x="1000" y="587"/>
                    <a:pt x="1005" y="585"/>
                  </a:cubicBezTo>
                  <a:cubicBezTo>
                    <a:pt x="1011" y="583"/>
                    <a:pt x="1018" y="581"/>
                    <a:pt x="1017" y="574"/>
                  </a:cubicBezTo>
                  <a:cubicBezTo>
                    <a:pt x="1017" y="571"/>
                    <a:pt x="1021" y="569"/>
                    <a:pt x="1026" y="566"/>
                  </a:cubicBezTo>
                  <a:cubicBezTo>
                    <a:pt x="1031" y="564"/>
                    <a:pt x="1037" y="562"/>
                    <a:pt x="1037" y="556"/>
                  </a:cubicBezTo>
                  <a:cubicBezTo>
                    <a:pt x="1037" y="553"/>
                    <a:pt x="1039" y="552"/>
                    <a:pt x="1043" y="549"/>
                  </a:cubicBezTo>
                  <a:cubicBezTo>
                    <a:pt x="1047" y="546"/>
                    <a:pt x="1053" y="542"/>
                    <a:pt x="1053" y="533"/>
                  </a:cubicBezTo>
                  <a:cubicBezTo>
                    <a:pt x="1053" y="533"/>
                    <a:pt x="1053" y="533"/>
                    <a:pt x="1053" y="533"/>
                  </a:cubicBezTo>
                  <a:cubicBezTo>
                    <a:pt x="1053" y="533"/>
                    <a:pt x="1053" y="533"/>
                    <a:pt x="1053" y="533"/>
                  </a:cubicBezTo>
                  <a:cubicBezTo>
                    <a:pt x="1053" y="533"/>
                    <a:pt x="1053" y="533"/>
                    <a:pt x="1053" y="533"/>
                  </a:cubicBezTo>
                  <a:cubicBezTo>
                    <a:pt x="1053" y="524"/>
                    <a:pt x="1047" y="520"/>
                    <a:pt x="1043" y="516"/>
                  </a:cubicBezTo>
                  <a:cubicBezTo>
                    <a:pt x="1039" y="514"/>
                    <a:pt x="1037" y="512"/>
                    <a:pt x="1037" y="509"/>
                  </a:cubicBezTo>
                  <a:cubicBezTo>
                    <a:pt x="1037" y="504"/>
                    <a:pt x="1031" y="501"/>
                    <a:pt x="1026" y="499"/>
                  </a:cubicBezTo>
                  <a:cubicBezTo>
                    <a:pt x="1021" y="497"/>
                    <a:pt x="1017" y="495"/>
                    <a:pt x="1017" y="491"/>
                  </a:cubicBezTo>
                  <a:cubicBezTo>
                    <a:pt x="1018" y="485"/>
                    <a:pt x="1011" y="482"/>
                    <a:pt x="1005" y="480"/>
                  </a:cubicBezTo>
                  <a:cubicBezTo>
                    <a:pt x="1000" y="478"/>
                    <a:pt x="995" y="477"/>
                    <a:pt x="994" y="472"/>
                  </a:cubicBezTo>
                  <a:cubicBezTo>
                    <a:pt x="994" y="470"/>
                    <a:pt x="992" y="467"/>
                    <a:pt x="985" y="465"/>
                  </a:cubicBezTo>
                  <a:cubicBezTo>
                    <a:pt x="972" y="461"/>
                    <a:pt x="948" y="464"/>
                    <a:pt x="936" y="475"/>
                  </a:cubicBezTo>
                  <a:cubicBezTo>
                    <a:pt x="936" y="473"/>
                    <a:pt x="935" y="472"/>
                    <a:pt x="934" y="470"/>
                  </a:cubicBezTo>
                  <a:cubicBezTo>
                    <a:pt x="951" y="456"/>
                    <a:pt x="979" y="453"/>
                    <a:pt x="995" y="458"/>
                  </a:cubicBezTo>
                  <a:close/>
                  <a:moveTo>
                    <a:pt x="1040" y="520"/>
                  </a:moveTo>
                  <a:cubicBezTo>
                    <a:pt x="1044" y="523"/>
                    <a:pt x="1049" y="526"/>
                    <a:pt x="1049" y="533"/>
                  </a:cubicBezTo>
                  <a:cubicBezTo>
                    <a:pt x="1049" y="540"/>
                    <a:pt x="1044" y="543"/>
                    <a:pt x="1040" y="546"/>
                  </a:cubicBezTo>
                  <a:cubicBezTo>
                    <a:pt x="1037" y="548"/>
                    <a:pt x="1033" y="551"/>
                    <a:pt x="1033" y="556"/>
                  </a:cubicBezTo>
                  <a:cubicBezTo>
                    <a:pt x="1033" y="556"/>
                    <a:pt x="1033" y="556"/>
                    <a:pt x="1033" y="556"/>
                  </a:cubicBezTo>
                  <a:cubicBezTo>
                    <a:pt x="1033" y="559"/>
                    <a:pt x="1030" y="561"/>
                    <a:pt x="1025" y="563"/>
                  </a:cubicBezTo>
                  <a:cubicBezTo>
                    <a:pt x="1019" y="565"/>
                    <a:pt x="1013" y="568"/>
                    <a:pt x="1013" y="575"/>
                  </a:cubicBezTo>
                  <a:cubicBezTo>
                    <a:pt x="1014" y="578"/>
                    <a:pt x="1010" y="579"/>
                    <a:pt x="1004" y="582"/>
                  </a:cubicBezTo>
                  <a:cubicBezTo>
                    <a:pt x="998" y="584"/>
                    <a:pt x="992" y="586"/>
                    <a:pt x="991" y="593"/>
                  </a:cubicBezTo>
                  <a:cubicBezTo>
                    <a:pt x="990" y="594"/>
                    <a:pt x="988" y="596"/>
                    <a:pt x="984" y="597"/>
                  </a:cubicBezTo>
                  <a:cubicBezTo>
                    <a:pt x="972" y="600"/>
                    <a:pt x="948" y="598"/>
                    <a:pt x="938" y="587"/>
                  </a:cubicBezTo>
                  <a:cubicBezTo>
                    <a:pt x="938" y="584"/>
                    <a:pt x="938" y="582"/>
                    <a:pt x="938" y="580"/>
                  </a:cubicBezTo>
                  <a:cubicBezTo>
                    <a:pt x="949" y="589"/>
                    <a:pt x="965" y="593"/>
                    <a:pt x="974" y="589"/>
                  </a:cubicBezTo>
                  <a:cubicBezTo>
                    <a:pt x="978" y="587"/>
                    <a:pt x="981" y="583"/>
                    <a:pt x="981" y="578"/>
                  </a:cubicBezTo>
                  <a:cubicBezTo>
                    <a:pt x="987" y="579"/>
                    <a:pt x="992" y="578"/>
                    <a:pt x="996" y="576"/>
                  </a:cubicBezTo>
                  <a:cubicBezTo>
                    <a:pt x="1000" y="573"/>
                    <a:pt x="1002" y="569"/>
                    <a:pt x="1002" y="564"/>
                  </a:cubicBezTo>
                  <a:cubicBezTo>
                    <a:pt x="1007" y="564"/>
                    <a:pt x="1013" y="563"/>
                    <a:pt x="1016" y="560"/>
                  </a:cubicBezTo>
                  <a:cubicBezTo>
                    <a:pt x="1019" y="558"/>
                    <a:pt x="1022" y="554"/>
                    <a:pt x="1021" y="547"/>
                  </a:cubicBezTo>
                  <a:cubicBezTo>
                    <a:pt x="1027" y="546"/>
                    <a:pt x="1031" y="545"/>
                    <a:pt x="1035" y="542"/>
                  </a:cubicBezTo>
                  <a:cubicBezTo>
                    <a:pt x="1038" y="540"/>
                    <a:pt x="1039" y="536"/>
                    <a:pt x="1039" y="533"/>
                  </a:cubicBezTo>
                  <a:cubicBezTo>
                    <a:pt x="1039" y="533"/>
                    <a:pt x="1039" y="533"/>
                    <a:pt x="1039" y="533"/>
                  </a:cubicBezTo>
                  <a:cubicBezTo>
                    <a:pt x="1039" y="533"/>
                    <a:pt x="1039" y="533"/>
                    <a:pt x="1039" y="533"/>
                  </a:cubicBezTo>
                  <a:cubicBezTo>
                    <a:pt x="1039" y="533"/>
                    <a:pt x="1039" y="533"/>
                    <a:pt x="1039" y="533"/>
                  </a:cubicBezTo>
                  <a:cubicBezTo>
                    <a:pt x="1039" y="529"/>
                    <a:pt x="1038" y="526"/>
                    <a:pt x="1035" y="523"/>
                  </a:cubicBezTo>
                  <a:cubicBezTo>
                    <a:pt x="1031" y="521"/>
                    <a:pt x="1027" y="519"/>
                    <a:pt x="1021" y="518"/>
                  </a:cubicBezTo>
                  <a:cubicBezTo>
                    <a:pt x="1022" y="512"/>
                    <a:pt x="1019" y="508"/>
                    <a:pt x="1016" y="506"/>
                  </a:cubicBezTo>
                  <a:cubicBezTo>
                    <a:pt x="1013" y="503"/>
                    <a:pt x="1007" y="502"/>
                    <a:pt x="1002" y="501"/>
                  </a:cubicBezTo>
                  <a:cubicBezTo>
                    <a:pt x="1002" y="496"/>
                    <a:pt x="1000" y="492"/>
                    <a:pt x="996" y="490"/>
                  </a:cubicBezTo>
                  <a:cubicBezTo>
                    <a:pt x="992" y="487"/>
                    <a:pt x="987" y="487"/>
                    <a:pt x="981" y="487"/>
                  </a:cubicBezTo>
                  <a:cubicBezTo>
                    <a:pt x="981" y="482"/>
                    <a:pt x="978" y="479"/>
                    <a:pt x="974" y="477"/>
                  </a:cubicBezTo>
                  <a:cubicBezTo>
                    <a:pt x="965" y="473"/>
                    <a:pt x="949" y="476"/>
                    <a:pt x="938" y="486"/>
                  </a:cubicBezTo>
                  <a:cubicBezTo>
                    <a:pt x="938" y="483"/>
                    <a:pt x="938" y="481"/>
                    <a:pt x="938" y="479"/>
                  </a:cubicBezTo>
                  <a:cubicBezTo>
                    <a:pt x="948" y="468"/>
                    <a:pt x="972" y="465"/>
                    <a:pt x="984" y="468"/>
                  </a:cubicBezTo>
                  <a:cubicBezTo>
                    <a:pt x="988" y="470"/>
                    <a:pt x="990" y="471"/>
                    <a:pt x="991" y="473"/>
                  </a:cubicBezTo>
                  <a:cubicBezTo>
                    <a:pt x="992" y="479"/>
                    <a:pt x="998" y="482"/>
                    <a:pt x="1004" y="484"/>
                  </a:cubicBezTo>
                  <a:cubicBezTo>
                    <a:pt x="1010" y="486"/>
                    <a:pt x="1014" y="487"/>
                    <a:pt x="1013" y="491"/>
                  </a:cubicBezTo>
                  <a:cubicBezTo>
                    <a:pt x="1013" y="497"/>
                    <a:pt x="1019" y="500"/>
                    <a:pt x="1025" y="503"/>
                  </a:cubicBezTo>
                  <a:cubicBezTo>
                    <a:pt x="1030" y="505"/>
                    <a:pt x="1033" y="507"/>
                    <a:pt x="1033" y="509"/>
                  </a:cubicBezTo>
                  <a:cubicBezTo>
                    <a:pt x="1033" y="509"/>
                    <a:pt x="1033" y="509"/>
                    <a:pt x="1033" y="509"/>
                  </a:cubicBezTo>
                  <a:cubicBezTo>
                    <a:pt x="1033" y="514"/>
                    <a:pt x="1037" y="517"/>
                    <a:pt x="1040" y="520"/>
                  </a:cubicBezTo>
                  <a:close/>
                  <a:moveTo>
                    <a:pt x="959" y="526"/>
                  </a:moveTo>
                  <a:cubicBezTo>
                    <a:pt x="967" y="525"/>
                    <a:pt x="1018" y="515"/>
                    <a:pt x="1032" y="526"/>
                  </a:cubicBezTo>
                  <a:cubicBezTo>
                    <a:pt x="1034" y="528"/>
                    <a:pt x="1035" y="530"/>
                    <a:pt x="1035" y="533"/>
                  </a:cubicBezTo>
                  <a:cubicBezTo>
                    <a:pt x="1035" y="535"/>
                    <a:pt x="1034" y="538"/>
                    <a:pt x="1032" y="539"/>
                  </a:cubicBezTo>
                  <a:cubicBezTo>
                    <a:pt x="1018" y="550"/>
                    <a:pt x="967" y="541"/>
                    <a:pt x="959" y="539"/>
                  </a:cubicBezTo>
                  <a:cubicBezTo>
                    <a:pt x="959" y="536"/>
                    <a:pt x="960" y="534"/>
                    <a:pt x="960" y="533"/>
                  </a:cubicBezTo>
                  <a:cubicBezTo>
                    <a:pt x="960" y="533"/>
                    <a:pt x="960" y="533"/>
                    <a:pt x="960" y="533"/>
                  </a:cubicBezTo>
                  <a:cubicBezTo>
                    <a:pt x="960" y="532"/>
                    <a:pt x="959" y="530"/>
                    <a:pt x="959" y="526"/>
                  </a:cubicBezTo>
                  <a:close/>
                  <a:moveTo>
                    <a:pt x="958" y="523"/>
                  </a:moveTo>
                  <a:cubicBezTo>
                    <a:pt x="958" y="520"/>
                    <a:pt x="957" y="518"/>
                    <a:pt x="956" y="516"/>
                  </a:cubicBezTo>
                  <a:cubicBezTo>
                    <a:pt x="975" y="506"/>
                    <a:pt x="1003" y="501"/>
                    <a:pt x="1014" y="509"/>
                  </a:cubicBezTo>
                  <a:cubicBezTo>
                    <a:pt x="1017" y="511"/>
                    <a:pt x="1018" y="514"/>
                    <a:pt x="1017" y="518"/>
                  </a:cubicBezTo>
                  <a:cubicBezTo>
                    <a:pt x="995" y="515"/>
                    <a:pt x="964" y="521"/>
                    <a:pt x="958" y="523"/>
                  </a:cubicBezTo>
                  <a:close/>
                  <a:moveTo>
                    <a:pt x="938" y="492"/>
                  </a:moveTo>
                  <a:cubicBezTo>
                    <a:pt x="946" y="481"/>
                    <a:pt x="964" y="477"/>
                    <a:pt x="972" y="480"/>
                  </a:cubicBezTo>
                  <a:cubicBezTo>
                    <a:pt x="975" y="482"/>
                    <a:pt x="977" y="484"/>
                    <a:pt x="977" y="488"/>
                  </a:cubicBezTo>
                  <a:cubicBezTo>
                    <a:pt x="966" y="489"/>
                    <a:pt x="954" y="494"/>
                    <a:pt x="945" y="502"/>
                  </a:cubicBezTo>
                  <a:cubicBezTo>
                    <a:pt x="943" y="500"/>
                    <a:pt x="940" y="498"/>
                    <a:pt x="936" y="497"/>
                  </a:cubicBezTo>
                  <a:cubicBezTo>
                    <a:pt x="937" y="495"/>
                    <a:pt x="937" y="494"/>
                    <a:pt x="938" y="492"/>
                  </a:cubicBezTo>
                  <a:close/>
                  <a:moveTo>
                    <a:pt x="994" y="493"/>
                  </a:moveTo>
                  <a:cubicBezTo>
                    <a:pt x="997" y="495"/>
                    <a:pt x="998" y="497"/>
                    <a:pt x="998" y="501"/>
                  </a:cubicBezTo>
                  <a:cubicBezTo>
                    <a:pt x="984" y="501"/>
                    <a:pt x="967" y="506"/>
                    <a:pt x="954" y="512"/>
                  </a:cubicBezTo>
                  <a:cubicBezTo>
                    <a:pt x="953" y="509"/>
                    <a:pt x="951" y="507"/>
                    <a:pt x="948" y="504"/>
                  </a:cubicBezTo>
                  <a:cubicBezTo>
                    <a:pt x="963" y="492"/>
                    <a:pt x="985" y="488"/>
                    <a:pt x="994" y="493"/>
                  </a:cubicBezTo>
                  <a:close/>
                  <a:moveTo>
                    <a:pt x="958" y="543"/>
                  </a:moveTo>
                  <a:cubicBezTo>
                    <a:pt x="964" y="544"/>
                    <a:pt x="995" y="550"/>
                    <a:pt x="1017" y="548"/>
                  </a:cubicBezTo>
                  <a:cubicBezTo>
                    <a:pt x="1018" y="552"/>
                    <a:pt x="1017" y="555"/>
                    <a:pt x="1014" y="557"/>
                  </a:cubicBezTo>
                  <a:cubicBezTo>
                    <a:pt x="1003" y="565"/>
                    <a:pt x="975" y="560"/>
                    <a:pt x="956" y="550"/>
                  </a:cubicBezTo>
                  <a:cubicBezTo>
                    <a:pt x="957" y="547"/>
                    <a:pt x="958" y="545"/>
                    <a:pt x="958" y="543"/>
                  </a:cubicBezTo>
                  <a:close/>
                  <a:moveTo>
                    <a:pt x="998" y="564"/>
                  </a:moveTo>
                  <a:cubicBezTo>
                    <a:pt x="998" y="568"/>
                    <a:pt x="997" y="571"/>
                    <a:pt x="994" y="573"/>
                  </a:cubicBezTo>
                  <a:cubicBezTo>
                    <a:pt x="985" y="578"/>
                    <a:pt x="963" y="573"/>
                    <a:pt x="948" y="561"/>
                  </a:cubicBezTo>
                  <a:cubicBezTo>
                    <a:pt x="951" y="559"/>
                    <a:pt x="953" y="556"/>
                    <a:pt x="954" y="553"/>
                  </a:cubicBezTo>
                  <a:cubicBezTo>
                    <a:pt x="967" y="560"/>
                    <a:pt x="984" y="564"/>
                    <a:pt x="998" y="564"/>
                  </a:cubicBezTo>
                  <a:close/>
                  <a:moveTo>
                    <a:pt x="977" y="578"/>
                  </a:moveTo>
                  <a:cubicBezTo>
                    <a:pt x="977" y="581"/>
                    <a:pt x="975" y="584"/>
                    <a:pt x="972" y="585"/>
                  </a:cubicBezTo>
                  <a:cubicBezTo>
                    <a:pt x="964" y="589"/>
                    <a:pt x="946" y="584"/>
                    <a:pt x="938" y="574"/>
                  </a:cubicBezTo>
                  <a:cubicBezTo>
                    <a:pt x="937" y="572"/>
                    <a:pt x="937" y="570"/>
                    <a:pt x="936" y="569"/>
                  </a:cubicBezTo>
                  <a:cubicBezTo>
                    <a:pt x="940" y="568"/>
                    <a:pt x="943" y="566"/>
                    <a:pt x="945" y="564"/>
                  </a:cubicBezTo>
                  <a:cubicBezTo>
                    <a:pt x="954" y="571"/>
                    <a:pt x="966" y="576"/>
                    <a:pt x="977" y="578"/>
                  </a:cubicBezTo>
                  <a:close/>
                  <a:moveTo>
                    <a:pt x="972" y="264"/>
                  </a:moveTo>
                  <a:cubicBezTo>
                    <a:pt x="996" y="275"/>
                    <a:pt x="994" y="305"/>
                    <a:pt x="993" y="306"/>
                  </a:cubicBezTo>
                  <a:cubicBezTo>
                    <a:pt x="993" y="306"/>
                    <a:pt x="994" y="307"/>
                    <a:pt x="994" y="307"/>
                  </a:cubicBezTo>
                  <a:cubicBezTo>
                    <a:pt x="994" y="308"/>
                    <a:pt x="995" y="308"/>
                    <a:pt x="995" y="308"/>
                  </a:cubicBezTo>
                  <a:cubicBezTo>
                    <a:pt x="996" y="308"/>
                    <a:pt x="1018" y="307"/>
                    <a:pt x="1026" y="328"/>
                  </a:cubicBezTo>
                  <a:cubicBezTo>
                    <a:pt x="1026" y="328"/>
                    <a:pt x="1026" y="328"/>
                    <a:pt x="1026" y="328"/>
                  </a:cubicBezTo>
                  <a:cubicBezTo>
                    <a:pt x="1026" y="328"/>
                    <a:pt x="1026" y="328"/>
                    <a:pt x="1026" y="328"/>
                  </a:cubicBezTo>
                  <a:cubicBezTo>
                    <a:pt x="1035" y="349"/>
                    <a:pt x="1019" y="363"/>
                    <a:pt x="1019" y="364"/>
                  </a:cubicBezTo>
                  <a:cubicBezTo>
                    <a:pt x="1018" y="364"/>
                    <a:pt x="1018" y="365"/>
                    <a:pt x="1018" y="366"/>
                  </a:cubicBezTo>
                  <a:cubicBezTo>
                    <a:pt x="1018" y="366"/>
                    <a:pt x="1018" y="367"/>
                    <a:pt x="1019" y="367"/>
                  </a:cubicBezTo>
                  <a:cubicBezTo>
                    <a:pt x="1019" y="367"/>
                    <a:pt x="1042" y="386"/>
                    <a:pt x="1033" y="412"/>
                  </a:cubicBezTo>
                  <a:cubicBezTo>
                    <a:pt x="1020" y="447"/>
                    <a:pt x="952" y="455"/>
                    <a:pt x="901" y="439"/>
                  </a:cubicBezTo>
                  <a:cubicBezTo>
                    <a:pt x="900" y="437"/>
                    <a:pt x="899" y="435"/>
                    <a:pt x="898" y="434"/>
                  </a:cubicBezTo>
                  <a:cubicBezTo>
                    <a:pt x="944" y="441"/>
                    <a:pt x="988" y="436"/>
                    <a:pt x="1009" y="420"/>
                  </a:cubicBezTo>
                  <a:cubicBezTo>
                    <a:pt x="1017" y="415"/>
                    <a:pt x="1022" y="408"/>
                    <a:pt x="1022" y="400"/>
                  </a:cubicBezTo>
                  <a:cubicBezTo>
                    <a:pt x="1024" y="382"/>
                    <a:pt x="1010" y="372"/>
                    <a:pt x="1004" y="368"/>
                  </a:cubicBezTo>
                  <a:cubicBezTo>
                    <a:pt x="1009" y="363"/>
                    <a:pt x="1019" y="350"/>
                    <a:pt x="1012" y="334"/>
                  </a:cubicBezTo>
                  <a:cubicBezTo>
                    <a:pt x="1012" y="334"/>
                    <a:pt x="1012" y="334"/>
                    <a:pt x="1012" y="334"/>
                  </a:cubicBezTo>
                  <a:cubicBezTo>
                    <a:pt x="1005" y="317"/>
                    <a:pt x="989" y="315"/>
                    <a:pt x="983" y="315"/>
                  </a:cubicBezTo>
                  <a:cubicBezTo>
                    <a:pt x="984" y="309"/>
                    <a:pt x="986" y="291"/>
                    <a:pt x="973" y="280"/>
                  </a:cubicBezTo>
                  <a:cubicBezTo>
                    <a:pt x="967" y="275"/>
                    <a:pt x="959" y="273"/>
                    <a:pt x="949" y="275"/>
                  </a:cubicBezTo>
                  <a:cubicBezTo>
                    <a:pt x="923" y="278"/>
                    <a:pt x="888" y="306"/>
                    <a:pt x="861" y="344"/>
                  </a:cubicBezTo>
                  <a:cubicBezTo>
                    <a:pt x="860" y="342"/>
                    <a:pt x="860" y="340"/>
                    <a:pt x="859" y="338"/>
                  </a:cubicBezTo>
                  <a:cubicBezTo>
                    <a:pt x="884" y="291"/>
                    <a:pt x="938" y="248"/>
                    <a:pt x="972" y="264"/>
                  </a:cubicBezTo>
                  <a:close/>
                  <a:moveTo>
                    <a:pt x="860" y="352"/>
                  </a:moveTo>
                  <a:cubicBezTo>
                    <a:pt x="860" y="352"/>
                    <a:pt x="860" y="352"/>
                    <a:pt x="860" y="351"/>
                  </a:cubicBezTo>
                  <a:cubicBezTo>
                    <a:pt x="887" y="311"/>
                    <a:pt x="923" y="282"/>
                    <a:pt x="950" y="278"/>
                  </a:cubicBezTo>
                  <a:cubicBezTo>
                    <a:pt x="958" y="277"/>
                    <a:pt x="965" y="279"/>
                    <a:pt x="970" y="283"/>
                  </a:cubicBezTo>
                  <a:cubicBezTo>
                    <a:pt x="985" y="295"/>
                    <a:pt x="978" y="317"/>
                    <a:pt x="978" y="317"/>
                  </a:cubicBezTo>
                  <a:cubicBezTo>
                    <a:pt x="978" y="317"/>
                    <a:pt x="978" y="318"/>
                    <a:pt x="979" y="319"/>
                  </a:cubicBezTo>
                  <a:cubicBezTo>
                    <a:pt x="979" y="319"/>
                    <a:pt x="980" y="319"/>
                    <a:pt x="980" y="319"/>
                  </a:cubicBezTo>
                  <a:cubicBezTo>
                    <a:pt x="981" y="319"/>
                    <a:pt x="1001" y="317"/>
                    <a:pt x="1008" y="335"/>
                  </a:cubicBezTo>
                  <a:cubicBezTo>
                    <a:pt x="1008" y="335"/>
                    <a:pt x="1008" y="335"/>
                    <a:pt x="1008" y="335"/>
                  </a:cubicBezTo>
                  <a:cubicBezTo>
                    <a:pt x="1016" y="353"/>
                    <a:pt x="1001" y="366"/>
                    <a:pt x="1000" y="367"/>
                  </a:cubicBezTo>
                  <a:cubicBezTo>
                    <a:pt x="999" y="367"/>
                    <a:pt x="999" y="368"/>
                    <a:pt x="999" y="368"/>
                  </a:cubicBezTo>
                  <a:cubicBezTo>
                    <a:pt x="999" y="369"/>
                    <a:pt x="1000" y="370"/>
                    <a:pt x="1000" y="370"/>
                  </a:cubicBezTo>
                  <a:cubicBezTo>
                    <a:pt x="1000" y="370"/>
                    <a:pt x="1020" y="381"/>
                    <a:pt x="1018" y="399"/>
                  </a:cubicBezTo>
                  <a:cubicBezTo>
                    <a:pt x="1018" y="406"/>
                    <a:pt x="1014" y="412"/>
                    <a:pt x="1007" y="417"/>
                  </a:cubicBezTo>
                  <a:cubicBezTo>
                    <a:pt x="986" y="433"/>
                    <a:pt x="940" y="438"/>
                    <a:pt x="892" y="429"/>
                  </a:cubicBezTo>
                  <a:cubicBezTo>
                    <a:pt x="892" y="429"/>
                    <a:pt x="892" y="429"/>
                    <a:pt x="892" y="429"/>
                  </a:cubicBezTo>
                  <a:cubicBezTo>
                    <a:pt x="883" y="423"/>
                    <a:pt x="873" y="422"/>
                    <a:pt x="863" y="426"/>
                  </a:cubicBezTo>
                  <a:cubicBezTo>
                    <a:pt x="863" y="425"/>
                    <a:pt x="862" y="423"/>
                    <a:pt x="861" y="422"/>
                  </a:cubicBezTo>
                  <a:cubicBezTo>
                    <a:pt x="878" y="422"/>
                    <a:pt x="975" y="419"/>
                    <a:pt x="989" y="403"/>
                  </a:cubicBezTo>
                  <a:cubicBezTo>
                    <a:pt x="991" y="402"/>
                    <a:pt x="991" y="400"/>
                    <a:pt x="991" y="398"/>
                  </a:cubicBezTo>
                  <a:cubicBezTo>
                    <a:pt x="991" y="395"/>
                    <a:pt x="990" y="394"/>
                    <a:pt x="988" y="392"/>
                  </a:cubicBezTo>
                  <a:cubicBezTo>
                    <a:pt x="976" y="384"/>
                    <a:pt x="930" y="390"/>
                    <a:pt x="894" y="397"/>
                  </a:cubicBezTo>
                  <a:cubicBezTo>
                    <a:pt x="930" y="385"/>
                    <a:pt x="973" y="369"/>
                    <a:pt x="981" y="354"/>
                  </a:cubicBezTo>
                  <a:cubicBezTo>
                    <a:pt x="982" y="352"/>
                    <a:pt x="982" y="349"/>
                    <a:pt x="981" y="347"/>
                  </a:cubicBezTo>
                  <a:cubicBezTo>
                    <a:pt x="980" y="344"/>
                    <a:pt x="978" y="343"/>
                    <a:pt x="975" y="342"/>
                  </a:cubicBezTo>
                  <a:cubicBezTo>
                    <a:pt x="960" y="337"/>
                    <a:pt x="917" y="356"/>
                    <a:pt x="884" y="373"/>
                  </a:cubicBezTo>
                  <a:cubicBezTo>
                    <a:pt x="915" y="352"/>
                    <a:pt x="951" y="324"/>
                    <a:pt x="954" y="310"/>
                  </a:cubicBezTo>
                  <a:cubicBezTo>
                    <a:pt x="954" y="307"/>
                    <a:pt x="954" y="305"/>
                    <a:pt x="952" y="304"/>
                  </a:cubicBezTo>
                  <a:cubicBezTo>
                    <a:pt x="951" y="302"/>
                    <a:pt x="949" y="301"/>
                    <a:pt x="947" y="301"/>
                  </a:cubicBezTo>
                  <a:cubicBezTo>
                    <a:pt x="925" y="300"/>
                    <a:pt x="855" y="367"/>
                    <a:pt x="843" y="378"/>
                  </a:cubicBezTo>
                  <a:cubicBezTo>
                    <a:pt x="843" y="377"/>
                    <a:pt x="842" y="376"/>
                    <a:pt x="842" y="374"/>
                  </a:cubicBezTo>
                  <a:cubicBezTo>
                    <a:pt x="851" y="370"/>
                    <a:pt x="858" y="362"/>
                    <a:pt x="860" y="352"/>
                  </a:cubicBezTo>
                  <a:close/>
                  <a:moveTo>
                    <a:pt x="844" y="382"/>
                  </a:moveTo>
                  <a:cubicBezTo>
                    <a:pt x="867" y="361"/>
                    <a:pt x="929" y="304"/>
                    <a:pt x="946" y="305"/>
                  </a:cubicBezTo>
                  <a:cubicBezTo>
                    <a:pt x="948" y="305"/>
                    <a:pt x="949" y="305"/>
                    <a:pt x="949" y="306"/>
                  </a:cubicBezTo>
                  <a:cubicBezTo>
                    <a:pt x="950" y="307"/>
                    <a:pt x="950" y="308"/>
                    <a:pt x="950" y="309"/>
                  </a:cubicBezTo>
                  <a:cubicBezTo>
                    <a:pt x="947" y="327"/>
                    <a:pt x="876" y="374"/>
                    <a:pt x="843" y="395"/>
                  </a:cubicBezTo>
                  <a:cubicBezTo>
                    <a:pt x="845" y="391"/>
                    <a:pt x="845" y="386"/>
                    <a:pt x="844" y="382"/>
                  </a:cubicBezTo>
                  <a:close/>
                  <a:moveTo>
                    <a:pt x="977" y="348"/>
                  </a:moveTo>
                  <a:cubicBezTo>
                    <a:pt x="977" y="348"/>
                    <a:pt x="977" y="348"/>
                    <a:pt x="977" y="348"/>
                  </a:cubicBezTo>
                  <a:cubicBezTo>
                    <a:pt x="978" y="350"/>
                    <a:pt x="978" y="351"/>
                    <a:pt x="977" y="353"/>
                  </a:cubicBezTo>
                  <a:cubicBezTo>
                    <a:pt x="968" y="371"/>
                    <a:pt x="886" y="397"/>
                    <a:pt x="843" y="408"/>
                  </a:cubicBezTo>
                  <a:cubicBezTo>
                    <a:pt x="841" y="407"/>
                    <a:pt x="838" y="407"/>
                    <a:pt x="836" y="407"/>
                  </a:cubicBezTo>
                  <a:cubicBezTo>
                    <a:pt x="838" y="405"/>
                    <a:pt x="839" y="403"/>
                    <a:pt x="841" y="401"/>
                  </a:cubicBezTo>
                  <a:cubicBezTo>
                    <a:pt x="879" y="379"/>
                    <a:pt x="955" y="339"/>
                    <a:pt x="974" y="345"/>
                  </a:cubicBezTo>
                  <a:cubicBezTo>
                    <a:pt x="976" y="346"/>
                    <a:pt x="977" y="347"/>
                    <a:pt x="977" y="348"/>
                  </a:cubicBezTo>
                  <a:close/>
                  <a:moveTo>
                    <a:pt x="859" y="418"/>
                  </a:moveTo>
                  <a:cubicBezTo>
                    <a:pt x="857" y="415"/>
                    <a:pt x="854" y="412"/>
                    <a:pt x="850" y="410"/>
                  </a:cubicBezTo>
                  <a:cubicBezTo>
                    <a:pt x="888" y="401"/>
                    <a:pt x="971" y="385"/>
                    <a:pt x="985" y="395"/>
                  </a:cubicBezTo>
                  <a:cubicBezTo>
                    <a:pt x="987" y="396"/>
                    <a:pt x="987" y="397"/>
                    <a:pt x="987" y="398"/>
                  </a:cubicBezTo>
                  <a:cubicBezTo>
                    <a:pt x="987" y="399"/>
                    <a:pt x="987" y="400"/>
                    <a:pt x="986" y="401"/>
                  </a:cubicBezTo>
                  <a:cubicBezTo>
                    <a:pt x="974" y="414"/>
                    <a:pt x="891" y="418"/>
                    <a:pt x="859" y="418"/>
                  </a:cubicBezTo>
                  <a:close/>
                  <a:moveTo>
                    <a:pt x="807" y="153"/>
                  </a:moveTo>
                  <a:cubicBezTo>
                    <a:pt x="812" y="150"/>
                    <a:pt x="817" y="150"/>
                    <a:pt x="820" y="152"/>
                  </a:cubicBezTo>
                  <a:cubicBezTo>
                    <a:pt x="825" y="156"/>
                    <a:pt x="831" y="153"/>
                    <a:pt x="836" y="151"/>
                  </a:cubicBezTo>
                  <a:cubicBezTo>
                    <a:pt x="841" y="148"/>
                    <a:pt x="844" y="147"/>
                    <a:pt x="847" y="149"/>
                  </a:cubicBezTo>
                  <a:cubicBezTo>
                    <a:pt x="852" y="153"/>
                    <a:pt x="857" y="151"/>
                    <a:pt x="863" y="150"/>
                  </a:cubicBezTo>
                  <a:cubicBezTo>
                    <a:pt x="867" y="148"/>
                    <a:pt x="872" y="147"/>
                    <a:pt x="875" y="150"/>
                  </a:cubicBezTo>
                  <a:cubicBezTo>
                    <a:pt x="879" y="153"/>
                    <a:pt x="884" y="153"/>
                    <a:pt x="888" y="153"/>
                  </a:cubicBezTo>
                  <a:cubicBezTo>
                    <a:pt x="894" y="153"/>
                    <a:pt x="900" y="153"/>
                    <a:pt x="906" y="159"/>
                  </a:cubicBezTo>
                  <a:cubicBezTo>
                    <a:pt x="911" y="165"/>
                    <a:pt x="912" y="171"/>
                    <a:pt x="912" y="176"/>
                  </a:cubicBezTo>
                  <a:cubicBezTo>
                    <a:pt x="912" y="181"/>
                    <a:pt x="912" y="186"/>
                    <a:pt x="915" y="190"/>
                  </a:cubicBezTo>
                  <a:cubicBezTo>
                    <a:pt x="918" y="193"/>
                    <a:pt x="917" y="197"/>
                    <a:pt x="915" y="202"/>
                  </a:cubicBezTo>
                  <a:cubicBezTo>
                    <a:pt x="914" y="207"/>
                    <a:pt x="912" y="213"/>
                    <a:pt x="916" y="218"/>
                  </a:cubicBezTo>
                  <a:cubicBezTo>
                    <a:pt x="918" y="220"/>
                    <a:pt x="917" y="224"/>
                    <a:pt x="914" y="229"/>
                  </a:cubicBezTo>
                  <a:cubicBezTo>
                    <a:pt x="911" y="234"/>
                    <a:pt x="909" y="240"/>
                    <a:pt x="913" y="245"/>
                  </a:cubicBezTo>
                  <a:cubicBezTo>
                    <a:pt x="915" y="248"/>
                    <a:pt x="915" y="252"/>
                    <a:pt x="912" y="258"/>
                  </a:cubicBezTo>
                  <a:cubicBezTo>
                    <a:pt x="905" y="273"/>
                    <a:pt x="883" y="291"/>
                    <a:pt x="861" y="293"/>
                  </a:cubicBezTo>
                  <a:cubicBezTo>
                    <a:pt x="860" y="291"/>
                    <a:pt x="860" y="289"/>
                    <a:pt x="859" y="288"/>
                  </a:cubicBezTo>
                  <a:cubicBezTo>
                    <a:pt x="875" y="287"/>
                    <a:pt x="894" y="272"/>
                    <a:pt x="901" y="260"/>
                  </a:cubicBezTo>
                  <a:cubicBezTo>
                    <a:pt x="904" y="254"/>
                    <a:pt x="903" y="250"/>
                    <a:pt x="902" y="249"/>
                  </a:cubicBezTo>
                  <a:cubicBezTo>
                    <a:pt x="899" y="245"/>
                    <a:pt x="901" y="240"/>
                    <a:pt x="904" y="235"/>
                  </a:cubicBezTo>
                  <a:cubicBezTo>
                    <a:pt x="906" y="230"/>
                    <a:pt x="909" y="223"/>
                    <a:pt x="905" y="219"/>
                  </a:cubicBezTo>
                  <a:cubicBezTo>
                    <a:pt x="902" y="217"/>
                    <a:pt x="903" y="213"/>
                    <a:pt x="905" y="207"/>
                  </a:cubicBezTo>
                  <a:cubicBezTo>
                    <a:pt x="907" y="202"/>
                    <a:pt x="909" y="196"/>
                    <a:pt x="906" y="192"/>
                  </a:cubicBezTo>
                  <a:cubicBezTo>
                    <a:pt x="904" y="190"/>
                    <a:pt x="904" y="188"/>
                    <a:pt x="905" y="183"/>
                  </a:cubicBezTo>
                  <a:cubicBezTo>
                    <a:pt x="905" y="178"/>
                    <a:pt x="906" y="171"/>
                    <a:pt x="900" y="165"/>
                  </a:cubicBezTo>
                  <a:cubicBezTo>
                    <a:pt x="900" y="165"/>
                    <a:pt x="900" y="165"/>
                    <a:pt x="900" y="165"/>
                  </a:cubicBezTo>
                  <a:cubicBezTo>
                    <a:pt x="900" y="165"/>
                    <a:pt x="900" y="165"/>
                    <a:pt x="900" y="165"/>
                  </a:cubicBezTo>
                  <a:cubicBezTo>
                    <a:pt x="900" y="165"/>
                    <a:pt x="900" y="165"/>
                    <a:pt x="900" y="165"/>
                  </a:cubicBezTo>
                  <a:cubicBezTo>
                    <a:pt x="894" y="158"/>
                    <a:pt x="887" y="159"/>
                    <a:pt x="882" y="160"/>
                  </a:cubicBezTo>
                  <a:cubicBezTo>
                    <a:pt x="877" y="161"/>
                    <a:pt x="875" y="161"/>
                    <a:pt x="873" y="159"/>
                  </a:cubicBezTo>
                  <a:cubicBezTo>
                    <a:pt x="869" y="155"/>
                    <a:pt x="863" y="157"/>
                    <a:pt x="858" y="159"/>
                  </a:cubicBezTo>
                  <a:cubicBezTo>
                    <a:pt x="852" y="162"/>
                    <a:pt x="848" y="163"/>
                    <a:pt x="846" y="160"/>
                  </a:cubicBezTo>
                  <a:cubicBezTo>
                    <a:pt x="841" y="155"/>
                    <a:pt x="835" y="158"/>
                    <a:pt x="830" y="161"/>
                  </a:cubicBezTo>
                  <a:cubicBezTo>
                    <a:pt x="824" y="163"/>
                    <a:pt x="820" y="166"/>
                    <a:pt x="816" y="163"/>
                  </a:cubicBezTo>
                  <a:cubicBezTo>
                    <a:pt x="814" y="162"/>
                    <a:pt x="811" y="161"/>
                    <a:pt x="804" y="164"/>
                  </a:cubicBezTo>
                  <a:cubicBezTo>
                    <a:pt x="793" y="171"/>
                    <a:pt x="777" y="189"/>
                    <a:pt x="777" y="206"/>
                  </a:cubicBezTo>
                  <a:cubicBezTo>
                    <a:pt x="775" y="205"/>
                    <a:pt x="774" y="204"/>
                    <a:pt x="772" y="204"/>
                  </a:cubicBezTo>
                  <a:cubicBezTo>
                    <a:pt x="774" y="182"/>
                    <a:pt x="792" y="160"/>
                    <a:pt x="807" y="153"/>
                  </a:cubicBezTo>
                  <a:close/>
                  <a:moveTo>
                    <a:pt x="830" y="178"/>
                  </a:moveTo>
                  <a:cubicBezTo>
                    <a:pt x="834" y="177"/>
                    <a:pt x="837" y="178"/>
                    <a:pt x="839" y="181"/>
                  </a:cubicBezTo>
                  <a:cubicBezTo>
                    <a:pt x="829" y="191"/>
                    <a:pt x="820" y="206"/>
                    <a:pt x="816" y="220"/>
                  </a:cubicBezTo>
                  <a:cubicBezTo>
                    <a:pt x="813" y="219"/>
                    <a:pt x="810" y="218"/>
                    <a:pt x="806" y="218"/>
                  </a:cubicBezTo>
                  <a:cubicBezTo>
                    <a:pt x="808" y="199"/>
                    <a:pt x="821" y="181"/>
                    <a:pt x="830" y="178"/>
                  </a:cubicBezTo>
                  <a:close/>
                  <a:moveTo>
                    <a:pt x="802" y="219"/>
                  </a:moveTo>
                  <a:cubicBezTo>
                    <a:pt x="799" y="219"/>
                    <a:pt x="796" y="220"/>
                    <a:pt x="792" y="221"/>
                  </a:cubicBezTo>
                  <a:cubicBezTo>
                    <a:pt x="792" y="220"/>
                    <a:pt x="791" y="218"/>
                    <a:pt x="790" y="217"/>
                  </a:cubicBezTo>
                  <a:cubicBezTo>
                    <a:pt x="789" y="203"/>
                    <a:pt x="797" y="188"/>
                    <a:pt x="806" y="184"/>
                  </a:cubicBezTo>
                  <a:cubicBezTo>
                    <a:pt x="809" y="183"/>
                    <a:pt x="812" y="184"/>
                    <a:pt x="815" y="186"/>
                  </a:cubicBezTo>
                  <a:cubicBezTo>
                    <a:pt x="808" y="195"/>
                    <a:pt x="803" y="207"/>
                    <a:pt x="802" y="219"/>
                  </a:cubicBezTo>
                  <a:close/>
                  <a:moveTo>
                    <a:pt x="856" y="175"/>
                  </a:moveTo>
                  <a:cubicBezTo>
                    <a:pt x="859" y="175"/>
                    <a:pt x="862" y="176"/>
                    <a:pt x="864" y="179"/>
                  </a:cubicBezTo>
                  <a:cubicBezTo>
                    <a:pt x="847" y="193"/>
                    <a:pt x="830" y="219"/>
                    <a:pt x="826" y="224"/>
                  </a:cubicBezTo>
                  <a:cubicBezTo>
                    <a:pt x="824" y="223"/>
                    <a:pt x="822" y="222"/>
                    <a:pt x="820" y="221"/>
                  </a:cubicBezTo>
                  <a:cubicBezTo>
                    <a:pt x="826" y="200"/>
                    <a:pt x="843" y="177"/>
                    <a:pt x="856" y="175"/>
                  </a:cubicBezTo>
                  <a:close/>
                  <a:moveTo>
                    <a:pt x="881" y="174"/>
                  </a:moveTo>
                  <a:cubicBezTo>
                    <a:pt x="884" y="174"/>
                    <a:pt x="886" y="175"/>
                    <a:pt x="888" y="177"/>
                  </a:cubicBezTo>
                  <a:cubicBezTo>
                    <a:pt x="890" y="179"/>
                    <a:pt x="891" y="181"/>
                    <a:pt x="890" y="184"/>
                  </a:cubicBezTo>
                  <a:cubicBezTo>
                    <a:pt x="888" y="201"/>
                    <a:pt x="845" y="231"/>
                    <a:pt x="838" y="235"/>
                  </a:cubicBezTo>
                  <a:cubicBezTo>
                    <a:pt x="836" y="233"/>
                    <a:pt x="835" y="231"/>
                    <a:pt x="834" y="230"/>
                  </a:cubicBezTo>
                  <a:cubicBezTo>
                    <a:pt x="834" y="230"/>
                    <a:pt x="832" y="228"/>
                    <a:pt x="830" y="226"/>
                  </a:cubicBezTo>
                  <a:cubicBezTo>
                    <a:pt x="834" y="220"/>
                    <a:pt x="863" y="176"/>
                    <a:pt x="881" y="174"/>
                  </a:cubicBezTo>
                  <a:close/>
                  <a:moveTo>
                    <a:pt x="886" y="200"/>
                  </a:moveTo>
                  <a:cubicBezTo>
                    <a:pt x="889" y="203"/>
                    <a:pt x="890" y="206"/>
                    <a:pt x="890" y="209"/>
                  </a:cubicBezTo>
                  <a:cubicBezTo>
                    <a:pt x="888" y="222"/>
                    <a:pt x="864" y="238"/>
                    <a:pt x="844" y="245"/>
                  </a:cubicBezTo>
                  <a:cubicBezTo>
                    <a:pt x="843" y="243"/>
                    <a:pt x="842" y="240"/>
                    <a:pt x="841" y="238"/>
                  </a:cubicBezTo>
                  <a:cubicBezTo>
                    <a:pt x="846" y="235"/>
                    <a:pt x="872" y="217"/>
                    <a:pt x="886" y="200"/>
                  </a:cubicBezTo>
                  <a:close/>
                  <a:moveTo>
                    <a:pt x="887" y="234"/>
                  </a:moveTo>
                  <a:cubicBezTo>
                    <a:pt x="884" y="244"/>
                    <a:pt x="865" y="257"/>
                    <a:pt x="846" y="259"/>
                  </a:cubicBezTo>
                  <a:cubicBezTo>
                    <a:pt x="847" y="255"/>
                    <a:pt x="846" y="252"/>
                    <a:pt x="845" y="249"/>
                  </a:cubicBezTo>
                  <a:cubicBezTo>
                    <a:pt x="859" y="244"/>
                    <a:pt x="874" y="236"/>
                    <a:pt x="884" y="226"/>
                  </a:cubicBezTo>
                  <a:cubicBezTo>
                    <a:pt x="886" y="228"/>
                    <a:pt x="888" y="231"/>
                    <a:pt x="887" y="234"/>
                  </a:cubicBezTo>
                  <a:close/>
                  <a:moveTo>
                    <a:pt x="846" y="263"/>
                  </a:moveTo>
                  <a:cubicBezTo>
                    <a:pt x="858" y="262"/>
                    <a:pt x="870" y="257"/>
                    <a:pt x="878" y="250"/>
                  </a:cubicBezTo>
                  <a:cubicBezTo>
                    <a:pt x="881" y="253"/>
                    <a:pt x="882" y="255"/>
                    <a:pt x="880" y="259"/>
                  </a:cubicBezTo>
                  <a:cubicBezTo>
                    <a:pt x="877" y="267"/>
                    <a:pt x="862" y="276"/>
                    <a:pt x="848" y="275"/>
                  </a:cubicBezTo>
                  <a:cubicBezTo>
                    <a:pt x="846" y="274"/>
                    <a:pt x="845" y="273"/>
                    <a:pt x="843" y="272"/>
                  </a:cubicBezTo>
                  <a:cubicBezTo>
                    <a:pt x="845" y="269"/>
                    <a:pt x="846" y="266"/>
                    <a:pt x="846" y="263"/>
                  </a:cubicBezTo>
                  <a:close/>
                  <a:moveTo>
                    <a:pt x="884" y="260"/>
                  </a:moveTo>
                  <a:cubicBezTo>
                    <a:pt x="886" y="255"/>
                    <a:pt x="885" y="251"/>
                    <a:pt x="882" y="248"/>
                  </a:cubicBezTo>
                  <a:cubicBezTo>
                    <a:pt x="886" y="244"/>
                    <a:pt x="889" y="239"/>
                    <a:pt x="890" y="235"/>
                  </a:cubicBezTo>
                  <a:cubicBezTo>
                    <a:pt x="892" y="231"/>
                    <a:pt x="890" y="226"/>
                    <a:pt x="886" y="223"/>
                  </a:cubicBezTo>
                  <a:cubicBezTo>
                    <a:pt x="890" y="219"/>
                    <a:pt x="893" y="214"/>
                    <a:pt x="893" y="210"/>
                  </a:cubicBezTo>
                  <a:cubicBezTo>
                    <a:pt x="894" y="206"/>
                    <a:pt x="893" y="201"/>
                    <a:pt x="888" y="197"/>
                  </a:cubicBezTo>
                  <a:cubicBezTo>
                    <a:pt x="891" y="193"/>
                    <a:pt x="894" y="188"/>
                    <a:pt x="894" y="184"/>
                  </a:cubicBezTo>
                  <a:cubicBezTo>
                    <a:pt x="895" y="180"/>
                    <a:pt x="893" y="177"/>
                    <a:pt x="891" y="174"/>
                  </a:cubicBezTo>
                  <a:cubicBezTo>
                    <a:pt x="891" y="174"/>
                    <a:pt x="891" y="174"/>
                    <a:pt x="891" y="174"/>
                  </a:cubicBezTo>
                  <a:cubicBezTo>
                    <a:pt x="891" y="174"/>
                    <a:pt x="891" y="174"/>
                    <a:pt x="891" y="174"/>
                  </a:cubicBezTo>
                  <a:cubicBezTo>
                    <a:pt x="891" y="174"/>
                    <a:pt x="891" y="174"/>
                    <a:pt x="891" y="174"/>
                  </a:cubicBezTo>
                  <a:cubicBezTo>
                    <a:pt x="888" y="172"/>
                    <a:pt x="884" y="170"/>
                    <a:pt x="881" y="171"/>
                  </a:cubicBezTo>
                  <a:cubicBezTo>
                    <a:pt x="877" y="171"/>
                    <a:pt x="872" y="173"/>
                    <a:pt x="867" y="177"/>
                  </a:cubicBezTo>
                  <a:cubicBezTo>
                    <a:pt x="863" y="171"/>
                    <a:pt x="859" y="171"/>
                    <a:pt x="855" y="171"/>
                  </a:cubicBezTo>
                  <a:cubicBezTo>
                    <a:pt x="851" y="172"/>
                    <a:pt x="846" y="175"/>
                    <a:pt x="842" y="178"/>
                  </a:cubicBezTo>
                  <a:cubicBezTo>
                    <a:pt x="838" y="175"/>
                    <a:pt x="834" y="173"/>
                    <a:pt x="829" y="174"/>
                  </a:cubicBezTo>
                  <a:cubicBezTo>
                    <a:pt x="825" y="175"/>
                    <a:pt x="821" y="179"/>
                    <a:pt x="817" y="183"/>
                  </a:cubicBezTo>
                  <a:cubicBezTo>
                    <a:pt x="814" y="180"/>
                    <a:pt x="809" y="179"/>
                    <a:pt x="805" y="181"/>
                  </a:cubicBezTo>
                  <a:cubicBezTo>
                    <a:pt x="796" y="185"/>
                    <a:pt x="787" y="198"/>
                    <a:pt x="786" y="212"/>
                  </a:cubicBezTo>
                  <a:cubicBezTo>
                    <a:pt x="785" y="211"/>
                    <a:pt x="783" y="209"/>
                    <a:pt x="781" y="208"/>
                  </a:cubicBezTo>
                  <a:cubicBezTo>
                    <a:pt x="780" y="193"/>
                    <a:pt x="795" y="174"/>
                    <a:pt x="806" y="168"/>
                  </a:cubicBezTo>
                  <a:cubicBezTo>
                    <a:pt x="810" y="166"/>
                    <a:pt x="813" y="165"/>
                    <a:pt x="814" y="166"/>
                  </a:cubicBezTo>
                  <a:cubicBezTo>
                    <a:pt x="819" y="170"/>
                    <a:pt x="826" y="167"/>
                    <a:pt x="831" y="164"/>
                  </a:cubicBezTo>
                  <a:cubicBezTo>
                    <a:pt x="837" y="162"/>
                    <a:pt x="841" y="160"/>
                    <a:pt x="843" y="163"/>
                  </a:cubicBezTo>
                  <a:cubicBezTo>
                    <a:pt x="847" y="168"/>
                    <a:pt x="854" y="165"/>
                    <a:pt x="859" y="163"/>
                  </a:cubicBezTo>
                  <a:cubicBezTo>
                    <a:pt x="864" y="161"/>
                    <a:pt x="868" y="160"/>
                    <a:pt x="870" y="162"/>
                  </a:cubicBezTo>
                  <a:cubicBezTo>
                    <a:pt x="870" y="162"/>
                    <a:pt x="870" y="162"/>
                    <a:pt x="870" y="162"/>
                  </a:cubicBezTo>
                  <a:cubicBezTo>
                    <a:pt x="873" y="165"/>
                    <a:pt x="878" y="165"/>
                    <a:pt x="882" y="164"/>
                  </a:cubicBezTo>
                  <a:cubicBezTo>
                    <a:pt x="887" y="163"/>
                    <a:pt x="892" y="162"/>
                    <a:pt x="897" y="167"/>
                  </a:cubicBezTo>
                  <a:cubicBezTo>
                    <a:pt x="902" y="172"/>
                    <a:pt x="901" y="178"/>
                    <a:pt x="901" y="183"/>
                  </a:cubicBezTo>
                  <a:cubicBezTo>
                    <a:pt x="900" y="187"/>
                    <a:pt x="899" y="192"/>
                    <a:pt x="903" y="195"/>
                  </a:cubicBezTo>
                  <a:cubicBezTo>
                    <a:pt x="903" y="195"/>
                    <a:pt x="903" y="195"/>
                    <a:pt x="903" y="195"/>
                  </a:cubicBezTo>
                  <a:cubicBezTo>
                    <a:pt x="905" y="197"/>
                    <a:pt x="904" y="200"/>
                    <a:pt x="902" y="206"/>
                  </a:cubicBezTo>
                  <a:cubicBezTo>
                    <a:pt x="900" y="211"/>
                    <a:pt x="897" y="217"/>
                    <a:pt x="902" y="222"/>
                  </a:cubicBezTo>
                  <a:cubicBezTo>
                    <a:pt x="905" y="224"/>
                    <a:pt x="903" y="228"/>
                    <a:pt x="900" y="234"/>
                  </a:cubicBezTo>
                  <a:cubicBezTo>
                    <a:pt x="898" y="239"/>
                    <a:pt x="895" y="246"/>
                    <a:pt x="899" y="251"/>
                  </a:cubicBezTo>
                  <a:cubicBezTo>
                    <a:pt x="900" y="252"/>
                    <a:pt x="899" y="255"/>
                    <a:pt x="897" y="259"/>
                  </a:cubicBezTo>
                  <a:cubicBezTo>
                    <a:pt x="891" y="269"/>
                    <a:pt x="872" y="285"/>
                    <a:pt x="857" y="284"/>
                  </a:cubicBezTo>
                  <a:cubicBezTo>
                    <a:pt x="856" y="282"/>
                    <a:pt x="854" y="280"/>
                    <a:pt x="853" y="279"/>
                  </a:cubicBezTo>
                  <a:cubicBezTo>
                    <a:pt x="867" y="278"/>
                    <a:pt x="880" y="269"/>
                    <a:pt x="884" y="260"/>
                  </a:cubicBezTo>
                  <a:close/>
                  <a:moveTo>
                    <a:pt x="653" y="32"/>
                  </a:moveTo>
                  <a:cubicBezTo>
                    <a:pt x="678" y="23"/>
                    <a:pt x="698" y="46"/>
                    <a:pt x="698" y="46"/>
                  </a:cubicBezTo>
                  <a:cubicBezTo>
                    <a:pt x="698" y="46"/>
                    <a:pt x="699" y="47"/>
                    <a:pt x="699" y="47"/>
                  </a:cubicBezTo>
                  <a:cubicBezTo>
                    <a:pt x="700" y="47"/>
                    <a:pt x="700" y="46"/>
                    <a:pt x="701" y="46"/>
                  </a:cubicBezTo>
                  <a:cubicBezTo>
                    <a:pt x="701" y="45"/>
                    <a:pt x="716" y="30"/>
                    <a:pt x="737" y="39"/>
                  </a:cubicBezTo>
                  <a:cubicBezTo>
                    <a:pt x="737" y="39"/>
                    <a:pt x="737" y="39"/>
                    <a:pt x="737" y="39"/>
                  </a:cubicBezTo>
                  <a:cubicBezTo>
                    <a:pt x="737" y="39"/>
                    <a:pt x="737" y="39"/>
                    <a:pt x="737" y="39"/>
                  </a:cubicBezTo>
                  <a:cubicBezTo>
                    <a:pt x="757" y="47"/>
                    <a:pt x="757" y="68"/>
                    <a:pt x="757" y="69"/>
                  </a:cubicBezTo>
                  <a:cubicBezTo>
                    <a:pt x="757" y="70"/>
                    <a:pt x="757" y="70"/>
                    <a:pt x="758" y="71"/>
                  </a:cubicBezTo>
                  <a:cubicBezTo>
                    <a:pt x="758" y="71"/>
                    <a:pt x="759" y="71"/>
                    <a:pt x="759" y="71"/>
                  </a:cubicBezTo>
                  <a:cubicBezTo>
                    <a:pt x="759" y="71"/>
                    <a:pt x="789" y="69"/>
                    <a:pt x="801" y="93"/>
                  </a:cubicBezTo>
                  <a:cubicBezTo>
                    <a:pt x="817" y="127"/>
                    <a:pt x="774" y="181"/>
                    <a:pt x="726" y="205"/>
                  </a:cubicBezTo>
                  <a:cubicBezTo>
                    <a:pt x="724" y="205"/>
                    <a:pt x="723" y="204"/>
                    <a:pt x="721" y="204"/>
                  </a:cubicBezTo>
                  <a:cubicBezTo>
                    <a:pt x="759" y="177"/>
                    <a:pt x="786" y="142"/>
                    <a:pt x="790" y="116"/>
                  </a:cubicBezTo>
                  <a:cubicBezTo>
                    <a:pt x="792" y="106"/>
                    <a:pt x="790" y="98"/>
                    <a:pt x="785" y="92"/>
                  </a:cubicBezTo>
                  <a:cubicBezTo>
                    <a:pt x="774" y="78"/>
                    <a:pt x="756" y="81"/>
                    <a:pt x="749" y="82"/>
                  </a:cubicBezTo>
                  <a:cubicBezTo>
                    <a:pt x="749" y="76"/>
                    <a:pt x="747" y="60"/>
                    <a:pt x="731" y="53"/>
                  </a:cubicBezTo>
                  <a:cubicBezTo>
                    <a:pt x="731" y="53"/>
                    <a:pt x="731" y="53"/>
                    <a:pt x="731" y="53"/>
                  </a:cubicBezTo>
                  <a:cubicBezTo>
                    <a:pt x="714" y="46"/>
                    <a:pt x="702" y="56"/>
                    <a:pt x="697" y="60"/>
                  </a:cubicBezTo>
                  <a:cubicBezTo>
                    <a:pt x="693" y="55"/>
                    <a:pt x="682" y="41"/>
                    <a:pt x="665" y="42"/>
                  </a:cubicBezTo>
                  <a:cubicBezTo>
                    <a:pt x="657" y="43"/>
                    <a:pt x="650" y="48"/>
                    <a:pt x="644" y="55"/>
                  </a:cubicBezTo>
                  <a:cubicBezTo>
                    <a:pt x="629" y="76"/>
                    <a:pt x="623" y="121"/>
                    <a:pt x="631" y="167"/>
                  </a:cubicBezTo>
                  <a:cubicBezTo>
                    <a:pt x="629" y="166"/>
                    <a:pt x="628" y="165"/>
                    <a:pt x="626" y="164"/>
                  </a:cubicBezTo>
                  <a:cubicBezTo>
                    <a:pt x="609" y="113"/>
                    <a:pt x="617" y="44"/>
                    <a:pt x="653" y="32"/>
                  </a:cubicBezTo>
                  <a:close/>
                  <a:moveTo>
                    <a:pt x="647" y="206"/>
                  </a:moveTo>
                  <a:cubicBezTo>
                    <a:pt x="647" y="174"/>
                    <a:pt x="651" y="90"/>
                    <a:pt x="664" y="79"/>
                  </a:cubicBezTo>
                  <a:cubicBezTo>
                    <a:pt x="665" y="78"/>
                    <a:pt x="666" y="77"/>
                    <a:pt x="667" y="78"/>
                  </a:cubicBezTo>
                  <a:cubicBezTo>
                    <a:pt x="668" y="78"/>
                    <a:pt x="669" y="78"/>
                    <a:pt x="669" y="79"/>
                  </a:cubicBezTo>
                  <a:cubicBezTo>
                    <a:pt x="680" y="94"/>
                    <a:pt x="663" y="177"/>
                    <a:pt x="655" y="215"/>
                  </a:cubicBezTo>
                  <a:cubicBezTo>
                    <a:pt x="653" y="211"/>
                    <a:pt x="650" y="208"/>
                    <a:pt x="647" y="206"/>
                  </a:cubicBezTo>
                  <a:close/>
                  <a:moveTo>
                    <a:pt x="658" y="229"/>
                  </a:moveTo>
                  <a:cubicBezTo>
                    <a:pt x="658" y="226"/>
                    <a:pt x="658" y="224"/>
                    <a:pt x="657" y="221"/>
                  </a:cubicBezTo>
                  <a:cubicBezTo>
                    <a:pt x="668" y="179"/>
                    <a:pt x="694" y="97"/>
                    <a:pt x="712" y="88"/>
                  </a:cubicBezTo>
                  <a:cubicBezTo>
                    <a:pt x="714" y="87"/>
                    <a:pt x="715" y="87"/>
                    <a:pt x="717" y="87"/>
                  </a:cubicBezTo>
                  <a:cubicBezTo>
                    <a:pt x="717" y="87"/>
                    <a:pt x="717" y="87"/>
                    <a:pt x="717" y="87"/>
                  </a:cubicBezTo>
                  <a:cubicBezTo>
                    <a:pt x="718" y="88"/>
                    <a:pt x="719" y="89"/>
                    <a:pt x="719" y="91"/>
                  </a:cubicBezTo>
                  <a:cubicBezTo>
                    <a:pt x="726" y="110"/>
                    <a:pt x="686" y="186"/>
                    <a:pt x="664" y="224"/>
                  </a:cubicBezTo>
                  <a:cubicBezTo>
                    <a:pt x="662" y="225"/>
                    <a:pt x="660" y="227"/>
                    <a:pt x="658" y="229"/>
                  </a:cubicBezTo>
                  <a:close/>
                  <a:moveTo>
                    <a:pt x="764" y="118"/>
                  </a:moveTo>
                  <a:cubicBezTo>
                    <a:pt x="764" y="116"/>
                    <a:pt x="763" y="114"/>
                    <a:pt x="761" y="113"/>
                  </a:cubicBezTo>
                  <a:cubicBezTo>
                    <a:pt x="759" y="111"/>
                    <a:pt x="757" y="111"/>
                    <a:pt x="755" y="111"/>
                  </a:cubicBezTo>
                  <a:cubicBezTo>
                    <a:pt x="741" y="114"/>
                    <a:pt x="713" y="150"/>
                    <a:pt x="692" y="181"/>
                  </a:cubicBezTo>
                  <a:cubicBezTo>
                    <a:pt x="709" y="147"/>
                    <a:pt x="728" y="105"/>
                    <a:pt x="723" y="89"/>
                  </a:cubicBezTo>
                  <a:cubicBezTo>
                    <a:pt x="722" y="87"/>
                    <a:pt x="720" y="85"/>
                    <a:pt x="718" y="84"/>
                  </a:cubicBezTo>
                  <a:cubicBezTo>
                    <a:pt x="718" y="84"/>
                    <a:pt x="718" y="84"/>
                    <a:pt x="718" y="84"/>
                  </a:cubicBezTo>
                  <a:cubicBezTo>
                    <a:pt x="716" y="83"/>
                    <a:pt x="713" y="83"/>
                    <a:pt x="710" y="84"/>
                  </a:cubicBezTo>
                  <a:cubicBezTo>
                    <a:pt x="696" y="91"/>
                    <a:pt x="679" y="135"/>
                    <a:pt x="668" y="171"/>
                  </a:cubicBezTo>
                  <a:cubicBezTo>
                    <a:pt x="675" y="134"/>
                    <a:pt x="681" y="89"/>
                    <a:pt x="673" y="77"/>
                  </a:cubicBezTo>
                  <a:cubicBezTo>
                    <a:pt x="671" y="75"/>
                    <a:pt x="669" y="74"/>
                    <a:pt x="667" y="74"/>
                  </a:cubicBezTo>
                  <a:cubicBezTo>
                    <a:pt x="665" y="73"/>
                    <a:pt x="663" y="74"/>
                    <a:pt x="661" y="76"/>
                  </a:cubicBezTo>
                  <a:cubicBezTo>
                    <a:pt x="645" y="90"/>
                    <a:pt x="643" y="187"/>
                    <a:pt x="643" y="203"/>
                  </a:cubicBezTo>
                  <a:cubicBezTo>
                    <a:pt x="641" y="203"/>
                    <a:pt x="640" y="202"/>
                    <a:pt x="639" y="202"/>
                  </a:cubicBezTo>
                  <a:cubicBezTo>
                    <a:pt x="643" y="192"/>
                    <a:pt x="642" y="181"/>
                    <a:pt x="636" y="173"/>
                  </a:cubicBezTo>
                  <a:cubicBezTo>
                    <a:pt x="636" y="173"/>
                    <a:pt x="636" y="173"/>
                    <a:pt x="636" y="172"/>
                  </a:cubicBezTo>
                  <a:cubicBezTo>
                    <a:pt x="627" y="125"/>
                    <a:pt x="632" y="79"/>
                    <a:pt x="647" y="58"/>
                  </a:cubicBezTo>
                  <a:cubicBezTo>
                    <a:pt x="653" y="51"/>
                    <a:pt x="659" y="47"/>
                    <a:pt x="665" y="46"/>
                  </a:cubicBezTo>
                  <a:cubicBezTo>
                    <a:pt x="684" y="44"/>
                    <a:pt x="695" y="64"/>
                    <a:pt x="695" y="65"/>
                  </a:cubicBezTo>
                  <a:cubicBezTo>
                    <a:pt x="695" y="65"/>
                    <a:pt x="696" y="65"/>
                    <a:pt x="696" y="66"/>
                  </a:cubicBezTo>
                  <a:cubicBezTo>
                    <a:pt x="697" y="66"/>
                    <a:pt x="698" y="65"/>
                    <a:pt x="698" y="65"/>
                  </a:cubicBezTo>
                  <a:cubicBezTo>
                    <a:pt x="699" y="64"/>
                    <a:pt x="711" y="49"/>
                    <a:pt x="729" y="56"/>
                  </a:cubicBezTo>
                  <a:cubicBezTo>
                    <a:pt x="729" y="56"/>
                    <a:pt x="729" y="56"/>
                    <a:pt x="729" y="56"/>
                  </a:cubicBezTo>
                  <a:cubicBezTo>
                    <a:pt x="747" y="64"/>
                    <a:pt x="746" y="84"/>
                    <a:pt x="745" y="85"/>
                  </a:cubicBezTo>
                  <a:cubicBezTo>
                    <a:pt x="745" y="85"/>
                    <a:pt x="746" y="86"/>
                    <a:pt x="746" y="86"/>
                  </a:cubicBezTo>
                  <a:cubicBezTo>
                    <a:pt x="747" y="87"/>
                    <a:pt x="747" y="87"/>
                    <a:pt x="748" y="87"/>
                  </a:cubicBezTo>
                  <a:cubicBezTo>
                    <a:pt x="748" y="86"/>
                    <a:pt x="770" y="80"/>
                    <a:pt x="782" y="94"/>
                  </a:cubicBezTo>
                  <a:cubicBezTo>
                    <a:pt x="786" y="100"/>
                    <a:pt x="788" y="107"/>
                    <a:pt x="786" y="115"/>
                  </a:cubicBezTo>
                  <a:cubicBezTo>
                    <a:pt x="783" y="141"/>
                    <a:pt x="753" y="177"/>
                    <a:pt x="714" y="205"/>
                  </a:cubicBezTo>
                  <a:cubicBezTo>
                    <a:pt x="713" y="205"/>
                    <a:pt x="713" y="205"/>
                    <a:pt x="713" y="205"/>
                  </a:cubicBezTo>
                  <a:cubicBezTo>
                    <a:pt x="703" y="207"/>
                    <a:pt x="695" y="213"/>
                    <a:pt x="690" y="223"/>
                  </a:cubicBezTo>
                  <a:cubicBezTo>
                    <a:pt x="689" y="223"/>
                    <a:pt x="688" y="222"/>
                    <a:pt x="687" y="222"/>
                  </a:cubicBezTo>
                  <a:cubicBezTo>
                    <a:pt x="698" y="210"/>
                    <a:pt x="765" y="140"/>
                    <a:pt x="764" y="118"/>
                  </a:cubicBezTo>
                  <a:close/>
                  <a:moveTo>
                    <a:pt x="682" y="220"/>
                  </a:moveTo>
                  <a:cubicBezTo>
                    <a:pt x="678" y="220"/>
                    <a:pt x="674" y="220"/>
                    <a:pt x="670" y="221"/>
                  </a:cubicBezTo>
                  <a:cubicBezTo>
                    <a:pt x="691" y="188"/>
                    <a:pt x="738" y="118"/>
                    <a:pt x="755" y="115"/>
                  </a:cubicBezTo>
                  <a:cubicBezTo>
                    <a:pt x="757" y="115"/>
                    <a:pt x="758" y="115"/>
                    <a:pt x="759" y="116"/>
                  </a:cubicBezTo>
                  <a:cubicBezTo>
                    <a:pt x="759" y="116"/>
                    <a:pt x="760" y="117"/>
                    <a:pt x="760" y="118"/>
                  </a:cubicBezTo>
                  <a:cubicBezTo>
                    <a:pt x="761" y="136"/>
                    <a:pt x="704" y="198"/>
                    <a:pt x="682" y="220"/>
                  </a:cubicBezTo>
                  <a:close/>
                  <a:moveTo>
                    <a:pt x="458" y="70"/>
                  </a:moveTo>
                  <a:cubicBezTo>
                    <a:pt x="460" y="64"/>
                    <a:pt x="463" y="61"/>
                    <a:pt x="466" y="60"/>
                  </a:cubicBezTo>
                  <a:cubicBezTo>
                    <a:pt x="473" y="59"/>
                    <a:pt x="475" y="53"/>
                    <a:pt x="477" y="48"/>
                  </a:cubicBezTo>
                  <a:cubicBezTo>
                    <a:pt x="479" y="42"/>
                    <a:pt x="480" y="39"/>
                    <a:pt x="483" y="39"/>
                  </a:cubicBezTo>
                  <a:cubicBezTo>
                    <a:pt x="489" y="38"/>
                    <a:pt x="492" y="33"/>
                    <a:pt x="495" y="28"/>
                  </a:cubicBezTo>
                  <a:cubicBezTo>
                    <a:pt x="497" y="24"/>
                    <a:pt x="500" y="20"/>
                    <a:pt x="504" y="19"/>
                  </a:cubicBezTo>
                  <a:cubicBezTo>
                    <a:pt x="509" y="19"/>
                    <a:pt x="512" y="15"/>
                    <a:pt x="515" y="12"/>
                  </a:cubicBezTo>
                  <a:cubicBezTo>
                    <a:pt x="520" y="8"/>
                    <a:pt x="524" y="4"/>
                    <a:pt x="532" y="4"/>
                  </a:cubicBezTo>
                  <a:cubicBezTo>
                    <a:pt x="540" y="4"/>
                    <a:pt x="544" y="8"/>
                    <a:pt x="549" y="12"/>
                  </a:cubicBezTo>
                  <a:cubicBezTo>
                    <a:pt x="552" y="15"/>
                    <a:pt x="555" y="19"/>
                    <a:pt x="560" y="19"/>
                  </a:cubicBezTo>
                  <a:cubicBezTo>
                    <a:pt x="565" y="20"/>
                    <a:pt x="567" y="24"/>
                    <a:pt x="569" y="28"/>
                  </a:cubicBezTo>
                  <a:cubicBezTo>
                    <a:pt x="572" y="33"/>
                    <a:pt x="575" y="38"/>
                    <a:pt x="581" y="39"/>
                  </a:cubicBezTo>
                  <a:cubicBezTo>
                    <a:pt x="584" y="39"/>
                    <a:pt x="585" y="42"/>
                    <a:pt x="587" y="48"/>
                  </a:cubicBezTo>
                  <a:cubicBezTo>
                    <a:pt x="589" y="53"/>
                    <a:pt x="591" y="59"/>
                    <a:pt x="598" y="60"/>
                  </a:cubicBezTo>
                  <a:cubicBezTo>
                    <a:pt x="601" y="61"/>
                    <a:pt x="604" y="64"/>
                    <a:pt x="606" y="70"/>
                  </a:cubicBezTo>
                  <a:cubicBezTo>
                    <a:pt x="612" y="85"/>
                    <a:pt x="609" y="114"/>
                    <a:pt x="595" y="130"/>
                  </a:cubicBezTo>
                  <a:cubicBezTo>
                    <a:pt x="593" y="130"/>
                    <a:pt x="592" y="129"/>
                    <a:pt x="590" y="128"/>
                  </a:cubicBezTo>
                  <a:cubicBezTo>
                    <a:pt x="601" y="116"/>
                    <a:pt x="604" y="92"/>
                    <a:pt x="600" y="80"/>
                  </a:cubicBezTo>
                  <a:cubicBezTo>
                    <a:pt x="598" y="73"/>
                    <a:pt x="595" y="71"/>
                    <a:pt x="592" y="70"/>
                  </a:cubicBezTo>
                  <a:cubicBezTo>
                    <a:pt x="588" y="70"/>
                    <a:pt x="586" y="65"/>
                    <a:pt x="585" y="59"/>
                  </a:cubicBezTo>
                  <a:cubicBezTo>
                    <a:pt x="582" y="54"/>
                    <a:pt x="580" y="47"/>
                    <a:pt x="574" y="47"/>
                  </a:cubicBezTo>
                  <a:cubicBezTo>
                    <a:pt x="570" y="48"/>
                    <a:pt x="568" y="44"/>
                    <a:pt x="566" y="38"/>
                  </a:cubicBezTo>
                  <a:cubicBezTo>
                    <a:pt x="563" y="33"/>
                    <a:pt x="561" y="28"/>
                    <a:pt x="555" y="28"/>
                  </a:cubicBezTo>
                  <a:cubicBezTo>
                    <a:pt x="553" y="28"/>
                    <a:pt x="551" y="26"/>
                    <a:pt x="548" y="22"/>
                  </a:cubicBezTo>
                  <a:cubicBezTo>
                    <a:pt x="545" y="18"/>
                    <a:pt x="541" y="12"/>
                    <a:pt x="532" y="12"/>
                  </a:cubicBezTo>
                  <a:cubicBezTo>
                    <a:pt x="532" y="12"/>
                    <a:pt x="532" y="12"/>
                    <a:pt x="532" y="12"/>
                  </a:cubicBezTo>
                  <a:cubicBezTo>
                    <a:pt x="532" y="12"/>
                    <a:pt x="532" y="12"/>
                    <a:pt x="532" y="12"/>
                  </a:cubicBezTo>
                  <a:cubicBezTo>
                    <a:pt x="532" y="12"/>
                    <a:pt x="532" y="12"/>
                    <a:pt x="532" y="12"/>
                  </a:cubicBezTo>
                  <a:cubicBezTo>
                    <a:pt x="532" y="12"/>
                    <a:pt x="532" y="12"/>
                    <a:pt x="532" y="12"/>
                  </a:cubicBezTo>
                  <a:cubicBezTo>
                    <a:pt x="523" y="12"/>
                    <a:pt x="519" y="18"/>
                    <a:pt x="516" y="22"/>
                  </a:cubicBezTo>
                  <a:cubicBezTo>
                    <a:pt x="513" y="26"/>
                    <a:pt x="511" y="28"/>
                    <a:pt x="509" y="28"/>
                  </a:cubicBezTo>
                  <a:cubicBezTo>
                    <a:pt x="509" y="28"/>
                    <a:pt x="509" y="28"/>
                    <a:pt x="509" y="28"/>
                  </a:cubicBezTo>
                  <a:cubicBezTo>
                    <a:pt x="503" y="28"/>
                    <a:pt x="501" y="33"/>
                    <a:pt x="498" y="38"/>
                  </a:cubicBezTo>
                  <a:cubicBezTo>
                    <a:pt x="496" y="44"/>
                    <a:pt x="494" y="48"/>
                    <a:pt x="490" y="47"/>
                  </a:cubicBezTo>
                  <a:cubicBezTo>
                    <a:pt x="484" y="47"/>
                    <a:pt x="482" y="54"/>
                    <a:pt x="479" y="59"/>
                  </a:cubicBezTo>
                  <a:cubicBezTo>
                    <a:pt x="478" y="65"/>
                    <a:pt x="476" y="70"/>
                    <a:pt x="472" y="70"/>
                  </a:cubicBezTo>
                  <a:cubicBezTo>
                    <a:pt x="469" y="71"/>
                    <a:pt x="466" y="73"/>
                    <a:pt x="464" y="80"/>
                  </a:cubicBezTo>
                  <a:cubicBezTo>
                    <a:pt x="460" y="92"/>
                    <a:pt x="463" y="116"/>
                    <a:pt x="474" y="128"/>
                  </a:cubicBezTo>
                  <a:cubicBezTo>
                    <a:pt x="472" y="129"/>
                    <a:pt x="471" y="130"/>
                    <a:pt x="469" y="130"/>
                  </a:cubicBezTo>
                  <a:cubicBezTo>
                    <a:pt x="455" y="114"/>
                    <a:pt x="452" y="85"/>
                    <a:pt x="458" y="70"/>
                  </a:cubicBezTo>
                  <a:close/>
                  <a:moveTo>
                    <a:pt x="492" y="71"/>
                  </a:moveTo>
                  <a:cubicBezTo>
                    <a:pt x="494" y="68"/>
                    <a:pt x="497" y="67"/>
                    <a:pt x="500" y="67"/>
                  </a:cubicBezTo>
                  <a:cubicBezTo>
                    <a:pt x="500" y="81"/>
                    <a:pt x="505" y="98"/>
                    <a:pt x="511" y="111"/>
                  </a:cubicBezTo>
                  <a:cubicBezTo>
                    <a:pt x="509" y="112"/>
                    <a:pt x="506" y="114"/>
                    <a:pt x="503" y="117"/>
                  </a:cubicBezTo>
                  <a:cubicBezTo>
                    <a:pt x="491" y="102"/>
                    <a:pt x="487" y="80"/>
                    <a:pt x="492" y="71"/>
                  </a:cubicBezTo>
                  <a:close/>
                  <a:moveTo>
                    <a:pt x="501" y="120"/>
                  </a:moveTo>
                  <a:cubicBezTo>
                    <a:pt x="499" y="122"/>
                    <a:pt x="497" y="125"/>
                    <a:pt x="496" y="128"/>
                  </a:cubicBezTo>
                  <a:cubicBezTo>
                    <a:pt x="494" y="128"/>
                    <a:pt x="493" y="127"/>
                    <a:pt x="491" y="127"/>
                  </a:cubicBezTo>
                  <a:cubicBezTo>
                    <a:pt x="480" y="118"/>
                    <a:pt x="476" y="101"/>
                    <a:pt x="480" y="93"/>
                  </a:cubicBezTo>
                  <a:cubicBezTo>
                    <a:pt x="481" y="89"/>
                    <a:pt x="483" y="88"/>
                    <a:pt x="487" y="88"/>
                  </a:cubicBezTo>
                  <a:cubicBezTo>
                    <a:pt x="488" y="99"/>
                    <a:pt x="494" y="111"/>
                    <a:pt x="501" y="120"/>
                  </a:cubicBezTo>
                  <a:close/>
                  <a:moveTo>
                    <a:pt x="508" y="51"/>
                  </a:moveTo>
                  <a:cubicBezTo>
                    <a:pt x="510" y="48"/>
                    <a:pt x="513" y="47"/>
                    <a:pt x="517" y="48"/>
                  </a:cubicBezTo>
                  <a:cubicBezTo>
                    <a:pt x="515" y="69"/>
                    <a:pt x="521" y="100"/>
                    <a:pt x="522" y="107"/>
                  </a:cubicBezTo>
                  <a:cubicBezTo>
                    <a:pt x="520" y="107"/>
                    <a:pt x="517" y="108"/>
                    <a:pt x="515" y="109"/>
                  </a:cubicBezTo>
                  <a:cubicBezTo>
                    <a:pt x="505" y="90"/>
                    <a:pt x="500" y="61"/>
                    <a:pt x="508" y="51"/>
                  </a:cubicBezTo>
                  <a:close/>
                  <a:moveTo>
                    <a:pt x="525" y="33"/>
                  </a:moveTo>
                  <a:cubicBezTo>
                    <a:pt x="527" y="31"/>
                    <a:pt x="530" y="29"/>
                    <a:pt x="532" y="29"/>
                  </a:cubicBezTo>
                  <a:cubicBezTo>
                    <a:pt x="534" y="29"/>
                    <a:pt x="537" y="31"/>
                    <a:pt x="539" y="33"/>
                  </a:cubicBezTo>
                  <a:cubicBezTo>
                    <a:pt x="550" y="46"/>
                    <a:pt x="540" y="98"/>
                    <a:pt x="538" y="106"/>
                  </a:cubicBezTo>
                  <a:cubicBezTo>
                    <a:pt x="535" y="105"/>
                    <a:pt x="533" y="105"/>
                    <a:pt x="532" y="105"/>
                  </a:cubicBezTo>
                  <a:cubicBezTo>
                    <a:pt x="532" y="105"/>
                    <a:pt x="532" y="105"/>
                    <a:pt x="532" y="105"/>
                  </a:cubicBezTo>
                  <a:cubicBezTo>
                    <a:pt x="532" y="105"/>
                    <a:pt x="532" y="105"/>
                    <a:pt x="532" y="105"/>
                  </a:cubicBezTo>
                  <a:cubicBezTo>
                    <a:pt x="531" y="105"/>
                    <a:pt x="529" y="105"/>
                    <a:pt x="526" y="106"/>
                  </a:cubicBezTo>
                  <a:cubicBezTo>
                    <a:pt x="524" y="98"/>
                    <a:pt x="514" y="46"/>
                    <a:pt x="525" y="33"/>
                  </a:cubicBezTo>
                  <a:close/>
                  <a:moveTo>
                    <a:pt x="547" y="48"/>
                  </a:moveTo>
                  <a:cubicBezTo>
                    <a:pt x="551" y="47"/>
                    <a:pt x="554" y="48"/>
                    <a:pt x="556" y="51"/>
                  </a:cubicBezTo>
                  <a:cubicBezTo>
                    <a:pt x="564" y="61"/>
                    <a:pt x="559" y="90"/>
                    <a:pt x="549" y="109"/>
                  </a:cubicBezTo>
                  <a:cubicBezTo>
                    <a:pt x="547" y="108"/>
                    <a:pt x="544" y="107"/>
                    <a:pt x="542" y="107"/>
                  </a:cubicBezTo>
                  <a:cubicBezTo>
                    <a:pt x="543" y="100"/>
                    <a:pt x="549" y="69"/>
                    <a:pt x="547" y="48"/>
                  </a:cubicBezTo>
                  <a:close/>
                  <a:moveTo>
                    <a:pt x="564" y="67"/>
                  </a:moveTo>
                  <a:cubicBezTo>
                    <a:pt x="567" y="67"/>
                    <a:pt x="570" y="68"/>
                    <a:pt x="572" y="71"/>
                  </a:cubicBezTo>
                  <a:cubicBezTo>
                    <a:pt x="577" y="80"/>
                    <a:pt x="573" y="102"/>
                    <a:pt x="561" y="117"/>
                  </a:cubicBezTo>
                  <a:cubicBezTo>
                    <a:pt x="558" y="114"/>
                    <a:pt x="555" y="112"/>
                    <a:pt x="553" y="111"/>
                  </a:cubicBezTo>
                  <a:cubicBezTo>
                    <a:pt x="559" y="98"/>
                    <a:pt x="564" y="81"/>
                    <a:pt x="564" y="67"/>
                  </a:cubicBezTo>
                  <a:close/>
                  <a:moveTo>
                    <a:pt x="577" y="88"/>
                  </a:moveTo>
                  <a:cubicBezTo>
                    <a:pt x="581" y="88"/>
                    <a:pt x="583" y="89"/>
                    <a:pt x="584" y="93"/>
                  </a:cubicBezTo>
                  <a:cubicBezTo>
                    <a:pt x="588" y="101"/>
                    <a:pt x="584" y="118"/>
                    <a:pt x="573" y="127"/>
                  </a:cubicBezTo>
                  <a:cubicBezTo>
                    <a:pt x="571" y="127"/>
                    <a:pt x="570" y="128"/>
                    <a:pt x="568" y="128"/>
                  </a:cubicBezTo>
                  <a:cubicBezTo>
                    <a:pt x="567" y="125"/>
                    <a:pt x="565" y="122"/>
                    <a:pt x="563" y="120"/>
                  </a:cubicBezTo>
                  <a:cubicBezTo>
                    <a:pt x="570" y="111"/>
                    <a:pt x="576" y="99"/>
                    <a:pt x="577" y="88"/>
                  </a:cubicBezTo>
                  <a:close/>
                  <a:moveTo>
                    <a:pt x="588" y="91"/>
                  </a:moveTo>
                  <a:cubicBezTo>
                    <a:pt x="586" y="87"/>
                    <a:pt x="582" y="84"/>
                    <a:pt x="578" y="84"/>
                  </a:cubicBezTo>
                  <a:cubicBezTo>
                    <a:pt x="578" y="78"/>
                    <a:pt x="577" y="73"/>
                    <a:pt x="575" y="69"/>
                  </a:cubicBezTo>
                  <a:cubicBezTo>
                    <a:pt x="573" y="65"/>
                    <a:pt x="569" y="63"/>
                    <a:pt x="564" y="63"/>
                  </a:cubicBezTo>
                  <a:cubicBezTo>
                    <a:pt x="563" y="57"/>
                    <a:pt x="562" y="52"/>
                    <a:pt x="559" y="49"/>
                  </a:cubicBezTo>
                  <a:cubicBezTo>
                    <a:pt x="557" y="46"/>
                    <a:pt x="553" y="43"/>
                    <a:pt x="547" y="44"/>
                  </a:cubicBezTo>
                  <a:cubicBezTo>
                    <a:pt x="546" y="38"/>
                    <a:pt x="544" y="33"/>
                    <a:pt x="542" y="30"/>
                  </a:cubicBezTo>
                  <a:cubicBezTo>
                    <a:pt x="539" y="27"/>
                    <a:pt x="536" y="26"/>
                    <a:pt x="532" y="26"/>
                  </a:cubicBezTo>
                  <a:cubicBezTo>
                    <a:pt x="532" y="26"/>
                    <a:pt x="532" y="26"/>
                    <a:pt x="532" y="26"/>
                  </a:cubicBezTo>
                  <a:cubicBezTo>
                    <a:pt x="532" y="26"/>
                    <a:pt x="532" y="26"/>
                    <a:pt x="532" y="26"/>
                  </a:cubicBezTo>
                  <a:cubicBezTo>
                    <a:pt x="532" y="26"/>
                    <a:pt x="532" y="26"/>
                    <a:pt x="532" y="26"/>
                  </a:cubicBezTo>
                  <a:cubicBezTo>
                    <a:pt x="532" y="26"/>
                    <a:pt x="532" y="26"/>
                    <a:pt x="532" y="26"/>
                  </a:cubicBezTo>
                  <a:cubicBezTo>
                    <a:pt x="528" y="26"/>
                    <a:pt x="525" y="27"/>
                    <a:pt x="522" y="30"/>
                  </a:cubicBezTo>
                  <a:cubicBezTo>
                    <a:pt x="520" y="33"/>
                    <a:pt x="518" y="38"/>
                    <a:pt x="517" y="44"/>
                  </a:cubicBezTo>
                  <a:cubicBezTo>
                    <a:pt x="511" y="43"/>
                    <a:pt x="507" y="46"/>
                    <a:pt x="505" y="49"/>
                  </a:cubicBezTo>
                  <a:cubicBezTo>
                    <a:pt x="502" y="52"/>
                    <a:pt x="501" y="57"/>
                    <a:pt x="500" y="63"/>
                  </a:cubicBezTo>
                  <a:cubicBezTo>
                    <a:pt x="495" y="63"/>
                    <a:pt x="491" y="65"/>
                    <a:pt x="489" y="69"/>
                  </a:cubicBezTo>
                  <a:cubicBezTo>
                    <a:pt x="487" y="73"/>
                    <a:pt x="486" y="78"/>
                    <a:pt x="486" y="84"/>
                  </a:cubicBezTo>
                  <a:cubicBezTo>
                    <a:pt x="482" y="84"/>
                    <a:pt x="478" y="87"/>
                    <a:pt x="476" y="91"/>
                  </a:cubicBezTo>
                  <a:cubicBezTo>
                    <a:pt x="472" y="100"/>
                    <a:pt x="476" y="116"/>
                    <a:pt x="485" y="126"/>
                  </a:cubicBezTo>
                  <a:cubicBezTo>
                    <a:pt x="483" y="126"/>
                    <a:pt x="480" y="127"/>
                    <a:pt x="478" y="127"/>
                  </a:cubicBezTo>
                  <a:cubicBezTo>
                    <a:pt x="467" y="117"/>
                    <a:pt x="464" y="93"/>
                    <a:pt x="468" y="81"/>
                  </a:cubicBezTo>
                  <a:cubicBezTo>
                    <a:pt x="469" y="77"/>
                    <a:pt x="470" y="74"/>
                    <a:pt x="472" y="74"/>
                  </a:cubicBezTo>
                  <a:cubicBezTo>
                    <a:pt x="479" y="73"/>
                    <a:pt x="481" y="67"/>
                    <a:pt x="483" y="61"/>
                  </a:cubicBezTo>
                  <a:cubicBezTo>
                    <a:pt x="485" y="55"/>
                    <a:pt x="487" y="51"/>
                    <a:pt x="490" y="51"/>
                  </a:cubicBezTo>
                  <a:cubicBezTo>
                    <a:pt x="497" y="52"/>
                    <a:pt x="499" y="45"/>
                    <a:pt x="502" y="40"/>
                  </a:cubicBezTo>
                  <a:cubicBezTo>
                    <a:pt x="504" y="35"/>
                    <a:pt x="506" y="32"/>
                    <a:pt x="509" y="32"/>
                  </a:cubicBezTo>
                  <a:cubicBezTo>
                    <a:pt x="509" y="32"/>
                    <a:pt x="509" y="32"/>
                    <a:pt x="509" y="32"/>
                  </a:cubicBezTo>
                  <a:cubicBezTo>
                    <a:pt x="514" y="32"/>
                    <a:pt x="516" y="28"/>
                    <a:pt x="519" y="24"/>
                  </a:cubicBezTo>
                  <a:cubicBezTo>
                    <a:pt x="522" y="20"/>
                    <a:pt x="525" y="16"/>
                    <a:pt x="532" y="16"/>
                  </a:cubicBezTo>
                  <a:cubicBezTo>
                    <a:pt x="539" y="16"/>
                    <a:pt x="542" y="20"/>
                    <a:pt x="545" y="24"/>
                  </a:cubicBezTo>
                  <a:cubicBezTo>
                    <a:pt x="548" y="28"/>
                    <a:pt x="550" y="32"/>
                    <a:pt x="555" y="32"/>
                  </a:cubicBezTo>
                  <a:cubicBezTo>
                    <a:pt x="555" y="32"/>
                    <a:pt x="555" y="32"/>
                    <a:pt x="555" y="32"/>
                  </a:cubicBezTo>
                  <a:cubicBezTo>
                    <a:pt x="558" y="32"/>
                    <a:pt x="560" y="35"/>
                    <a:pt x="562" y="40"/>
                  </a:cubicBezTo>
                  <a:cubicBezTo>
                    <a:pt x="565" y="45"/>
                    <a:pt x="567" y="52"/>
                    <a:pt x="574" y="51"/>
                  </a:cubicBezTo>
                  <a:cubicBezTo>
                    <a:pt x="577" y="51"/>
                    <a:pt x="579" y="55"/>
                    <a:pt x="581" y="61"/>
                  </a:cubicBezTo>
                  <a:cubicBezTo>
                    <a:pt x="583" y="67"/>
                    <a:pt x="585" y="73"/>
                    <a:pt x="592" y="74"/>
                  </a:cubicBezTo>
                  <a:cubicBezTo>
                    <a:pt x="594" y="74"/>
                    <a:pt x="595" y="77"/>
                    <a:pt x="596" y="81"/>
                  </a:cubicBezTo>
                  <a:cubicBezTo>
                    <a:pt x="600" y="93"/>
                    <a:pt x="597" y="117"/>
                    <a:pt x="586" y="127"/>
                  </a:cubicBezTo>
                  <a:cubicBezTo>
                    <a:pt x="584" y="127"/>
                    <a:pt x="581" y="126"/>
                    <a:pt x="579" y="126"/>
                  </a:cubicBezTo>
                  <a:cubicBezTo>
                    <a:pt x="588" y="116"/>
                    <a:pt x="592" y="100"/>
                    <a:pt x="588" y="91"/>
                  </a:cubicBezTo>
                  <a:close/>
                  <a:moveTo>
                    <a:pt x="263" y="93"/>
                  </a:moveTo>
                  <a:cubicBezTo>
                    <a:pt x="275" y="69"/>
                    <a:pt x="305" y="71"/>
                    <a:pt x="305" y="71"/>
                  </a:cubicBezTo>
                  <a:cubicBezTo>
                    <a:pt x="305" y="71"/>
                    <a:pt x="306" y="71"/>
                    <a:pt x="306" y="71"/>
                  </a:cubicBezTo>
                  <a:cubicBezTo>
                    <a:pt x="307" y="70"/>
                    <a:pt x="307" y="70"/>
                    <a:pt x="307" y="69"/>
                  </a:cubicBezTo>
                  <a:cubicBezTo>
                    <a:pt x="307" y="68"/>
                    <a:pt x="307" y="47"/>
                    <a:pt x="327" y="39"/>
                  </a:cubicBezTo>
                  <a:cubicBezTo>
                    <a:pt x="327" y="39"/>
                    <a:pt x="327" y="39"/>
                    <a:pt x="327" y="39"/>
                  </a:cubicBezTo>
                  <a:cubicBezTo>
                    <a:pt x="348" y="30"/>
                    <a:pt x="363" y="45"/>
                    <a:pt x="363" y="46"/>
                  </a:cubicBezTo>
                  <a:cubicBezTo>
                    <a:pt x="364" y="46"/>
                    <a:pt x="364" y="47"/>
                    <a:pt x="365" y="47"/>
                  </a:cubicBezTo>
                  <a:cubicBezTo>
                    <a:pt x="365" y="47"/>
                    <a:pt x="366" y="46"/>
                    <a:pt x="366" y="46"/>
                  </a:cubicBezTo>
                  <a:cubicBezTo>
                    <a:pt x="366" y="46"/>
                    <a:pt x="386" y="23"/>
                    <a:pt x="411" y="32"/>
                  </a:cubicBezTo>
                  <a:cubicBezTo>
                    <a:pt x="447" y="44"/>
                    <a:pt x="455" y="113"/>
                    <a:pt x="438" y="164"/>
                  </a:cubicBezTo>
                  <a:cubicBezTo>
                    <a:pt x="436" y="165"/>
                    <a:pt x="435" y="166"/>
                    <a:pt x="433" y="167"/>
                  </a:cubicBezTo>
                  <a:cubicBezTo>
                    <a:pt x="441" y="121"/>
                    <a:pt x="435" y="76"/>
                    <a:pt x="420" y="55"/>
                  </a:cubicBezTo>
                  <a:cubicBezTo>
                    <a:pt x="414" y="48"/>
                    <a:pt x="407" y="43"/>
                    <a:pt x="399" y="42"/>
                  </a:cubicBezTo>
                  <a:cubicBezTo>
                    <a:pt x="382" y="41"/>
                    <a:pt x="371" y="55"/>
                    <a:pt x="367" y="60"/>
                  </a:cubicBezTo>
                  <a:cubicBezTo>
                    <a:pt x="363" y="56"/>
                    <a:pt x="350" y="46"/>
                    <a:pt x="333" y="53"/>
                  </a:cubicBezTo>
                  <a:cubicBezTo>
                    <a:pt x="333" y="53"/>
                    <a:pt x="333" y="53"/>
                    <a:pt x="333" y="53"/>
                  </a:cubicBezTo>
                  <a:cubicBezTo>
                    <a:pt x="317" y="60"/>
                    <a:pt x="315" y="76"/>
                    <a:pt x="315" y="82"/>
                  </a:cubicBezTo>
                  <a:cubicBezTo>
                    <a:pt x="308" y="81"/>
                    <a:pt x="290" y="78"/>
                    <a:pt x="279" y="92"/>
                  </a:cubicBezTo>
                  <a:cubicBezTo>
                    <a:pt x="274" y="98"/>
                    <a:pt x="272" y="106"/>
                    <a:pt x="274" y="116"/>
                  </a:cubicBezTo>
                  <a:cubicBezTo>
                    <a:pt x="278" y="142"/>
                    <a:pt x="305" y="177"/>
                    <a:pt x="343" y="204"/>
                  </a:cubicBezTo>
                  <a:cubicBezTo>
                    <a:pt x="341" y="204"/>
                    <a:pt x="340" y="205"/>
                    <a:pt x="338" y="205"/>
                  </a:cubicBezTo>
                  <a:cubicBezTo>
                    <a:pt x="290" y="181"/>
                    <a:pt x="247" y="127"/>
                    <a:pt x="263" y="93"/>
                  </a:cubicBezTo>
                  <a:close/>
                  <a:moveTo>
                    <a:pt x="425" y="202"/>
                  </a:moveTo>
                  <a:cubicBezTo>
                    <a:pt x="424" y="202"/>
                    <a:pt x="423" y="203"/>
                    <a:pt x="421" y="203"/>
                  </a:cubicBezTo>
                  <a:cubicBezTo>
                    <a:pt x="421" y="187"/>
                    <a:pt x="419" y="90"/>
                    <a:pt x="403" y="76"/>
                  </a:cubicBezTo>
                  <a:cubicBezTo>
                    <a:pt x="401" y="74"/>
                    <a:pt x="399" y="73"/>
                    <a:pt x="397" y="74"/>
                  </a:cubicBezTo>
                  <a:cubicBezTo>
                    <a:pt x="395" y="74"/>
                    <a:pt x="393" y="75"/>
                    <a:pt x="391" y="77"/>
                  </a:cubicBezTo>
                  <a:cubicBezTo>
                    <a:pt x="383" y="89"/>
                    <a:pt x="389" y="134"/>
                    <a:pt x="396" y="171"/>
                  </a:cubicBezTo>
                  <a:cubicBezTo>
                    <a:pt x="385" y="135"/>
                    <a:pt x="368" y="91"/>
                    <a:pt x="354" y="84"/>
                  </a:cubicBezTo>
                  <a:cubicBezTo>
                    <a:pt x="351" y="83"/>
                    <a:pt x="348" y="83"/>
                    <a:pt x="346" y="84"/>
                  </a:cubicBezTo>
                  <a:cubicBezTo>
                    <a:pt x="346" y="84"/>
                    <a:pt x="346" y="84"/>
                    <a:pt x="346" y="84"/>
                  </a:cubicBezTo>
                  <a:cubicBezTo>
                    <a:pt x="344" y="85"/>
                    <a:pt x="342" y="87"/>
                    <a:pt x="341" y="89"/>
                  </a:cubicBezTo>
                  <a:cubicBezTo>
                    <a:pt x="336" y="105"/>
                    <a:pt x="355" y="147"/>
                    <a:pt x="372" y="181"/>
                  </a:cubicBezTo>
                  <a:cubicBezTo>
                    <a:pt x="351" y="150"/>
                    <a:pt x="324" y="114"/>
                    <a:pt x="309" y="111"/>
                  </a:cubicBezTo>
                  <a:cubicBezTo>
                    <a:pt x="307" y="111"/>
                    <a:pt x="305" y="111"/>
                    <a:pt x="303" y="113"/>
                  </a:cubicBezTo>
                  <a:cubicBezTo>
                    <a:pt x="301" y="114"/>
                    <a:pt x="300" y="116"/>
                    <a:pt x="300" y="118"/>
                  </a:cubicBezTo>
                  <a:cubicBezTo>
                    <a:pt x="299" y="140"/>
                    <a:pt x="366" y="210"/>
                    <a:pt x="377" y="222"/>
                  </a:cubicBezTo>
                  <a:cubicBezTo>
                    <a:pt x="376" y="222"/>
                    <a:pt x="375" y="223"/>
                    <a:pt x="374" y="223"/>
                  </a:cubicBezTo>
                  <a:cubicBezTo>
                    <a:pt x="369" y="213"/>
                    <a:pt x="361" y="207"/>
                    <a:pt x="351" y="205"/>
                  </a:cubicBezTo>
                  <a:cubicBezTo>
                    <a:pt x="351" y="205"/>
                    <a:pt x="351" y="205"/>
                    <a:pt x="351" y="205"/>
                  </a:cubicBezTo>
                  <a:cubicBezTo>
                    <a:pt x="311" y="177"/>
                    <a:pt x="281" y="141"/>
                    <a:pt x="278" y="115"/>
                  </a:cubicBezTo>
                  <a:cubicBezTo>
                    <a:pt x="276" y="107"/>
                    <a:pt x="278" y="100"/>
                    <a:pt x="282" y="95"/>
                  </a:cubicBezTo>
                  <a:cubicBezTo>
                    <a:pt x="294" y="80"/>
                    <a:pt x="316" y="86"/>
                    <a:pt x="316" y="87"/>
                  </a:cubicBezTo>
                  <a:cubicBezTo>
                    <a:pt x="317" y="87"/>
                    <a:pt x="317" y="87"/>
                    <a:pt x="318" y="86"/>
                  </a:cubicBezTo>
                  <a:cubicBezTo>
                    <a:pt x="318" y="86"/>
                    <a:pt x="319" y="85"/>
                    <a:pt x="319" y="85"/>
                  </a:cubicBezTo>
                  <a:cubicBezTo>
                    <a:pt x="318" y="84"/>
                    <a:pt x="317" y="64"/>
                    <a:pt x="335" y="56"/>
                  </a:cubicBezTo>
                  <a:cubicBezTo>
                    <a:pt x="335" y="56"/>
                    <a:pt x="335" y="56"/>
                    <a:pt x="335" y="56"/>
                  </a:cubicBezTo>
                  <a:cubicBezTo>
                    <a:pt x="353" y="49"/>
                    <a:pt x="365" y="64"/>
                    <a:pt x="366" y="65"/>
                  </a:cubicBezTo>
                  <a:cubicBezTo>
                    <a:pt x="366" y="65"/>
                    <a:pt x="367" y="66"/>
                    <a:pt x="368" y="66"/>
                  </a:cubicBezTo>
                  <a:cubicBezTo>
                    <a:pt x="368" y="65"/>
                    <a:pt x="369" y="65"/>
                    <a:pt x="369" y="65"/>
                  </a:cubicBezTo>
                  <a:cubicBezTo>
                    <a:pt x="369" y="64"/>
                    <a:pt x="380" y="44"/>
                    <a:pt x="399" y="46"/>
                  </a:cubicBezTo>
                  <a:cubicBezTo>
                    <a:pt x="405" y="47"/>
                    <a:pt x="411" y="51"/>
                    <a:pt x="417" y="58"/>
                  </a:cubicBezTo>
                  <a:cubicBezTo>
                    <a:pt x="432" y="79"/>
                    <a:pt x="437" y="125"/>
                    <a:pt x="428" y="172"/>
                  </a:cubicBezTo>
                  <a:cubicBezTo>
                    <a:pt x="428" y="173"/>
                    <a:pt x="428" y="173"/>
                    <a:pt x="428" y="173"/>
                  </a:cubicBezTo>
                  <a:cubicBezTo>
                    <a:pt x="422" y="181"/>
                    <a:pt x="421" y="192"/>
                    <a:pt x="425" y="202"/>
                  </a:cubicBezTo>
                  <a:close/>
                  <a:moveTo>
                    <a:pt x="400" y="224"/>
                  </a:moveTo>
                  <a:cubicBezTo>
                    <a:pt x="378" y="186"/>
                    <a:pt x="338" y="110"/>
                    <a:pt x="345" y="91"/>
                  </a:cubicBezTo>
                  <a:cubicBezTo>
                    <a:pt x="345" y="89"/>
                    <a:pt x="346" y="88"/>
                    <a:pt x="347" y="87"/>
                  </a:cubicBezTo>
                  <a:cubicBezTo>
                    <a:pt x="347" y="87"/>
                    <a:pt x="347" y="87"/>
                    <a:pt x="347" y="87"/>
                  </a:cubicBezTo>
                  <a:cubicBezTo>
                    <a:pt x="349" y="87"/>
                    <a:pt x="350" y="87"/>
                    <a:pt x="352" y="88"/>
                  </a:cubicBezTo>
                  <a:cubicBezTo>
                    <a:pt x="370" y="97"/>
                    <a:pt x="396" y="179"/>
                    <a:pt x="407" y="221"/>
                  </a:cubicBezTo>
                  <a:cubicBezTo>
                    <a:pt x="406" y="224"/>
                    <a:pt x="406" y="226"/>
                    <a:pt x="406" y="229"/>
                  </a:cubicBezTo>
                  <a:cubicBezTo>
                    <a:pt x="404" y="227"/>
                    <a:pt x="403" y="225"/>
                    <a:pt x="400" y="224"/>
                  </a:cubicBezTo>
                  <a:close/>
                  <a:moveTo>
                    <a:pt x="395" y="79"/>
                  </a:moveTo>
                  <a:cubicBezTo>
                    <a:pt x="395" y="78"/>
                    <a:pt x="396" y="78"/>
                    <a:pt x="397" y="78"/>
                  </a:cubicBezTo>
                  <a:cubicBezTo>
                    <a:pt x="398" y="77"/>
                    <a:pt x="399" y="78"/>
                    <a:pt x="400" y="79"/>
                  </a:cubicBezTo>
                  <a:cubicBezTo>
                    <a:pt x="413" y="90"/>
                    <a:pt x="417" y="174"/>
                    <a:pt x="417" y="206"/>
                  </a:cubicBezTo>
                  <a:cubicBezTo>
                    <a:pt x="414" y="208"/>
                    <a:pt x="411" y="211"/>
                    <a:pt x="409" y="215"/>
                  </a:cubicBezTo>
                  <a:cubicBezTo>
                    <a:pt x="401" y="177"/>
                    <a:pt x="384" y="94"/>
                    <a:pt x="395" y="79"/>
                  </a:cubicBezTo>
                  <a:close/>
                  <a:moveTo>
                    <a:pt x="394" y="221"/>
                  </a:moveTo>
                  <a:cubicBezTo>
                    <a:pt x="390" y="220"/>
                    <a:pt x="386" y="220"/>
                    <a:pt x="382" y="220"/>
                  </a:cubicBezTo>
                  <a:cubicBezTo>
                    <a:pt x="360" y="198"/>
                    <a:pt x="303" y="136"/>
                    <a:pt x="304" y="118"/>
                  </a:cubicBezTo>
                  <a:cubicBezTo>
                    <a:pt x="304" y="117"/>
                    <a:pt x="305" y="116"/>
                    <a:pt x="305" y="116"/>
                  </a:cubicBezTo>
                  <a:cubicBezTo>
                    <a:pt x="306" y="115"/>
                    <a:pt x="307" y="115"/>
                    <a:pt x="309" y="115"/>
                  </a:cubicBezTo>
                  <a:cubicBezTo>
                    <a:pt x="327" y="118"/>
                    <a:pt x="374" y="188"/>
                    <a:pt x="394" y="221"/>
                  </a:cubicBezTo>
                  <a:close/>
                  <a:moveTo>
                    <a:pt x="203" y="293"/>
                  </a:moveTo>
                  <a:cubicBezTo>
                    <a:pt x="182" y="291"/>
                    <a:pt x="159" y="273"/>
                    <a:pt x="152" y="258"/>
                  </a:cubicBezTo>
                  <a:cubicBezTo>
                    <a:pt x="149" y="252"/>
                    <a:pt x="149" y="248"/>
                    <a:pt x="151" y="245"/>
                  </a:cubicBezTo>
                  <a:cubicBezTo>
                    <a:pt x="155" y="240"/>
                    <a:pt x="153" y="234"/>
                    <a:pt x="150" y="229"/>
                  </a:cubicBezTo>
                  <a:cubicBezTo>
                    <a:pt x="148" y="224"/>
                    <a:pt x="146" y="220"/>
                    <a:pt x="148" y="218"/>
                  </a:cubicBezTo>
                  <a:cubicBezTo>
                    <a:pt x="152" y="213"/>
                    <a:pt x="151" y="207"/>
                    <a:pt x="149" y="202"/>
                  </a:cubicBezTo>
                  <a:cubicBezTo>
                    <a:pt x="148" y="197"/>
                    <a:pt x="146" y="193"/>
                    <a:pt x="149" y="190"/>
                  </a:cubicBezTo>
                  <a:cubicBezTo>
                    <a:pt x="152" y="186"/>
                    <a:pt x="152" y="181"/>
                    <a:pt x="152" y="176"/>
                  </a:cubicBezTo>
                  <a:cubicBezTo>
                    <a:pt x="152" y="171"/>
                    <a:pt x="153" y="165"/>
                    <a:pt x="158" y="159"/>
                  </a:cubicBezTo>
                  <a:cubicBezTo>
                    <a:pt x="164" y="153"/>
                    <a:pt x="170" y="153"/>
                    <a:pt x="176" y="153"/>
                  </a:cubicBezTo>
                  <a:cubicBezTo>
                    <a:pt x="180" y="153"/>
                    <a:pt x="185" y="153"/>
                    <a:pt x="189" y="150"/>
                  </a:cubicBezTo>
                  <a:cubicBezTo>
                    <a:pt x="192" y="147"/>
                    <a:pt x="197" y="148"/>
                    <a:pt x="201" y="150"/>
                  </a:cubicBezTo>
                  <a:cubicBezTo>
                    <a:pt x="207" y="151"/>
                    <a:pt x="212" y="153"/>
                    <a:pt x="217" y="149"/>
                  </a:cubicBezTo>
                  <a:cubicBezTo>
                    <a:pt x="220" y="147"/>
                    <a:pt x="223" y="148"/>
                    <a:pt x="228" y="151"/>
                  </a:cubicBezTo>
                  <a:cubicBezTo>
                    <a:pt x="233" y="153"/>
                    <a:pt x="239" y="156"/>
                    <a:pt x="244" y="152"/>
                  </a:cubicBezTo>
                  <a:cubicBezTo>
                    <a:pt x="247" y="150"/>
                    <a:pt x="252" y="150"/>
                    <a:pt x="257" y="153"/>
                  </a:cubicBezTo>
                  <a:cubicBezTo>
                    <a:pt x="272" y="160"/>
                    <a:pt x="290" y="182"/>
                    <a:pt x="292" y="204"/>
                  </a:cubicBezTo>
                  <a:cubicBezTo>
                    <a:pt x="290" y="204"/>
                    <a:pt x="289" y="205"/>
                    <a:pt x="287" y="206"/>
                  </a:cubicBezTo>
                  <a:cubicBezTo>
                    <a:pt x="287" y="189"/>
                    <a:pt x="271" y="171"/>
                    <a:pt x="260" y="164"/>
                  </a:cubicBezTo>
                  <a:cubicBezTo>
                    <a:pt x="253" y="161"/>
                    <a:pt x="250" y="162"/>
                    <a:pt x="248" y="163"/>
                  </a:cubicBezTo>
                  <a:cubicBezTo>
                    <a:pt x="244" y="166"/>
                    <a:pt x="240" y="163"/>
                    <a:pt x="234" y="161"/>
                  </a:cubicBezTo>
                  <a:cubicBezTo>
                    <a:pt x="229" y="158"/>
                    <a:pt x="223" y="155"/>
                    <a:pt x="218" y="160"/>
                  </a:cubicBezTo>
                  <a:cubicBezTo>
                    <a:pt x="216" y="163"/>
                    <a:pt x="212" y="162"/>
                    <a:pt x="206" y="159"/>
                  </a:cubicBezTo>
                  <a:cubicBezTo>
                    <a:pt x="201" y="157"/>
                    <a:pt x="195" y="155"/>
                    <a:pt x="191" y="159"/>
                  </a:cubicBezTo>
                  <a:cubicBezTo>
                    <a:pt x="190" y="161"/>
                    <a:pt x="187" y="161"/>
                    <a:pt x="182" y="160"/>
                  </a:cubicBezTo>
                  <a:cubicBezTo>
                    <a:pt x="177" y="159"/>
                    <a:pt x="170" y="158"/>
                    <a:pt x="164" y="165"/>
                  </a:cubicBezTo>
                  <a:cubicBezTo>
                    <a:pt x="164" y="165"/>
                    <a:pt x="164" y="165"/>
                    <a:pt x="164" y="165"/>
                  </a:cubicBezTo>
                  <a:cubicBezTo>
                    <a:pt x="164" y="165"/>
                    <a:pt x="164" y="165"/>
                    <a:pt x="164" y="165"/>
                  </a:cubicBezTo>
                  <a:cubicBezTo>
                    <a:pt x="164" y="165"/>
                    <a:pt x="164" y="165"/>
                    <a:pt x="164" y="165"/>
                  </a:cubicBezTo>
                  <a:cubicBezTo>
                    <a:pt x="164" y="165"/>
                    <a:pt x="164" y="165"/>
                    <a:pt x="164" y="165"/>
                  </a:cubicBezTo>
                  <a:cubicBezTo>
                    <a:pt x="158" y="171"/>
                    <a:pt x="159" y="178"/>
                    <a:pt x="159" y="183"/>
                  </a:cubicBezTo>
                  <a:cubicBezTo>
                    <a:pt x="160" y="188"/>
                    <a:pt x="160" y="190"/>
                    <a:pt x="158" y="192"/>
                  </a:cubicBezTo>
                  <a:cubicBezTo>
                    <a:pt x="158" y="192"/>
                    <a:pt x="158" y="192"/>
                    <a:pt x="158" y="192"/>
                  </a:cubicBezTo>
                  <a:cubicBezTo>
                    <a:pt x="155" y="196"/>
                    <a:pt x="157" y="202"/>
                    <a:pt x="159" y="207"/>
                  </a:cubicBezTo>
                  <a:cubicBezTo>
                    <a:pt x="161" y="213"/>
                    <a:pt x="162" y="217"/>
                    <a:pt x="159" y="219"/>
                  </a:cubicBezTo>
                  <a:cubicBezTo>
                    <a:pt x="155" y="223"/>
                    <a:pt x="158" y="230"/>
                    <a:pt x="160" y="235"/>
                  </a:cubicBezTo>
                  <a:cubicBezTo>
                    <a:pt x="163" y="240"/>
                    <a:pt x="165" y="245"/>
                    <a:pt x="162" y="249"/>
                  </a:cubicBezTo>
                  <a:cubicBezTo>
                    <a:pt x="161" y="250"/>
                    <a:pt x="160" y="254"/>
                    <a:pt x="164" y="260"/>
                  </a:cubicBezTo>
                  <a:cubicBezTo>
                    <a:pt x="170" y="272"/>
                    <a:pt x="189" y="287"/>
                    <a:pt x="205" y="288"/>
                  </a:cubicBezTo>
                  <a:cubicBezTo>
                    <a:pt x="204" y="289"/>
                    <a:pt x="204" y="291"/>
                    <a:pt x="203" y="293"/>
                  </a:cubicBezTo>
                  <a:close/>
                  <a:moveTo>
                    <a:pt x="186" y="250"/>
                  </a:moveTo>
                  <a:cubicBezTo>
                    <a:pt x="194" y="257"/>
                    <a:pt x="206" y="262"/>
                    <a:pt x="218" y="263"/>
                  </a:cubicBezTo>
                  <a:cubicBezTo>
                    <a:pt x="218" y="266"/>
                    <a:pt x="219" y="269"/>
                    <a:pt x="221" y="272"/>
                  </a:cubicBezTo>
                  <a:cubicBezTo>
                    <a:pt x="219" y="273"/>
                    <a:pt x="218" y="274"/>
                    <a:pt x="216" y="275"/>
                  </a:cubicBezTo>
                  <a:cubicBezTo>
                    <a:pt x="202" y="276"/>
                    <a:pt x="187" y="267"/>
                    <a:pt x="184" y="259"/>
                  </a:cubicBezTo>
                  <a:cubicBezTo>
                    <a:pt x="182" y="255"/>
                    <a:pt x="183" y="253"/>
                    <a:pt x="186" y="250"/>
                  </a:cubicBezTo>
                  <a:close/>
                  <a:moveTo>
                    <a:pt x="177" y="234"/>
                  </a:moveTo>
                  <a:cubicBezTo>
                    <a:pt x="176" y="231"/>
                    <a:pt x="178" y="228"/>
                    <a:pt x="180" y="226"/>
                  </a:cubicBezTo>
                  <a:cubicBezTo>
                    <a:pt x="190" y="236"/>
                    <a:pt x="205" y="244"/>
                    <a:pt x="219" y="249"/>
                  </a:cubicBezTo>
                  <a:cubicBezTo>
                    <a:pt x="218" y="252"/>
                    <a:pt x="218" y="255"/>
                    <a:pt x="218" y="259"/>
                  </a:cubicBezTo>
                  <a:cubicBezTo>
                    <a:pt x="199" y="257"/>
                    <a:pt x="180" y="244"/>
                    <a:pt x="177" y="234"/>
                  </a:cubicBezTo>
                  <a:close/>
                  <a:moveTo>
                    <a:pt x="220" y="245"/>
                  </a:moveTo>
                  <a:cubicBezTo>
                    <a:pt x="200" y="238"/>
                    <a:pt x="176" y="222"/>
                    <a:pt x="174" y="209"/>
                  </a:cubicBezTo>
                  <a:cubicBezTo>
                    <a:pt x="174" y="206"/>
                    <a:pt x="175" y="203"/>
                    <a:pt x="178" y="200"/>
                  </a:cubicBezTo>
                  <a:cubicBezTo>
                    <a:pt x="192" y="217"/>
                    <a:pt x="218" y="235"/>
                    <a:pt x="224" y="238"/>
                  </a:cubicBezTo>
                  <a:cubicBezTo>
                    <a:pt x="222" y="240"/>
                    <a:pt x="221" y="243"/>
                    <a:pt x="220" y="245"/>
                  </a:cubicBezTo>
                  <a:close/>
                  <a:moveTo>
                    <a:pt x="174" y="184"/>
                  </a:moveTo>
                  <a:cubicBezTo>
                    <a:pt x="173" y="181"/>
                    <a:pt x="174" y="179"/>
                    <a:pt x="176" y="177"/>
                  </a:cubicBezTo>
                  <a:cubicBezTo>
                    <a:pt x="178" y="175"/>
                    <a:pt x="180" y="174"/>
                    <a:pt x="183" y="174"/>
                  </a:cubicBezTo>
                  <a:cubicBezTo>
                    <a:pt x="201" y="176"/>
                    <a:pt x="230" y="220"/>
                    <a:pt x="235" y="226"/>
                  </a:cubicBezTo>
                  <a:cubicBezTo>
                    <a:pt x="232" y="228"/>
                    <a:pt x="230" y="230"/>
                    <a:pt x="230" y="230"/>
                  </a:cubicBezTo>
                  <a:cubicBezTo>
                    <a:pt x="230" y="230"/>
                    <a:pt x="230" y="230"/>
                    <a:pt x="230" y="230"/>
                  </a:cubicBezTo>
                  <a:cubicBezTo>
                    <a:pt x="230" y="230"/>
                    <a:pt x="230" y="230"/>
                    <a:pt x="230" y="230"/>
                  </a:cubicBezTo>
                  <a:cubicBezTo>
                    <a:pt x="229" y="231"/>
                    <a:pt x="228" y="233"/>
                    <a:pt x="226" y="235"/>
                  </a:cubicBezTo>
                  <a:cubicBezTo>
                    <a:pt x="219" y="231"/>
                    <a:pt x="176" y="201"/>
                    <a:pt x="174" y="184"/>
                  </a:cubicBezTo>
                  <a:close/>
                  <a:moveTo>
                    <a:pt x="200" y="179"/>
                  </a:moveTo>
                  <a:cubicBezTo>
                    <a:pt x="202" y="176"/>
                    <a:pt x="205" y="175"/>
                    <a:pt x="208" y="175"/>
                  </a:cubicBezTo>
                  <a:cubicBezTo>
                    <a:pt x="221" y="177"/>
                    <a:pt x="238" y="200"/>
                    <a:pt x="244" y="221"/>
                  </a:cubicBezTo>
                  <a:cubicBezTo>
                    <a:pt x="242" y="222"/>
                    <a:pt x="240" y="223"/>
                    <a:pt x="238" y="224"/>
                  </a:cubicBezTo>
                  <a:cubicBezTo>
                    <a:pt x="234" y="219"/>
                    <a:pt x="217" y="193"/>
                    <a:pt x="200" y="179"/>
                  </a:cubicBezTo>
                  <a:close/>
                  <a:moveTo>
                    <a:pt x="225" y="181"/>
                  </a:moveTo>
                  <a:cubicBezTo>
                    <a:pt x="228" y="178"/>
                    <a:pt x="230" y="177"/>
                    <a:pt x="234" y="178"/>
                  </a:cubicBezTo>
                  <a:cubicBezTo>
                    <a:pt x="243" y="181"/>
                    <a:pt x="256" y="199"/>
                    <a:pt x="258" y="218"/>
                  </a:cubicBezTo>
                  <a:cubicBezTo>
                    <a:pt x="254" y="218"/>
                    <a:pt x="251" y="219"/>
                    <a:pt x="248" y="220"/>
                  </a:cubicBezTo>
                  <a:cubicBezTo>
                    <a:pt x="244" y="206"/>
                    <a:pt x="235" y="191"/>
                    <a:pt x="225" y="181"/>
                  </a:cubicBezTo>
                  <a:close/>
                  <a:moveTo>
                    <a:pt x="249" y="186"/>
                  </a:moveTo>
                  <a:cubicBezTo>
                    <a:pt x="252" y="184"/>
                    <a:pt x="255" y="183"/>
                    <a:pt x="258" y="184"/>
                  </a:cubicBezTo>
                  <a:cubicBezTo>
                    <a:pt x="267" y="188"/>
                    <a:pt x="276" y="203"/>
                    <a:pt x="274" y="217"/>
                  </a:cubicBezTo>
                  <a:cubicBezTo>
                    <a:pt x="273" y="218"/>
                    <a:pt x="272" y="220"/>
                    <a:pt x="272" y="221"/>
                  </a:cubicBezTo>
                  <a:cubicBezTo>
                    <a:pt x="268" y="220"/>
                    <a:pt x="265" y="219"/>
                    <a:pt x="262" y="219"/>
                  </a:cubicBezTo>
                  <a:cubicBezTo>
                    <a:pt x="261" y="207"/>
                    <a:pt x="256" y="195"/>
                    <a:pt x="249" y="186"/>
                  </a:cubicBezTo>
                  <a:close/>
                  <a:moveTo>
                    <a:pt x="259" y="181"/>
                  </a:moveTo>
                  <a:cubicBezTo>
                    <a:pt x="255" y="179"/>
                    <a:pt x="250" y="180"/>
                    <a:pt x="247" y="183"/>
                  </a:cubicBezTo>
                  <a:cubicBezTo>
                    <a:pt x="243" y="179"/>
                    <a:pt x="239" y="175"/>
                    <a:pt x="235" y="174"/>
                  </a:cubicBezTo>
                  <a:cubicBezTo>
                    <a:pt x="230" y="173"/>
                    <a:pt x="226" y="175"/>
                    <a:pt x="222" y="178"/>
                  </a:cubicBezTo>
                  <a:cubicBezTo>
                    <a:pt x="218" y="175"/>
                    <a:pt x="213" y="172"/>
                    <a:pt x="209" y="171"/>
                  </a:cubicBezTo>
                  <a:cubicBezTo>
                    <a:pt x="205" y="171"/>
                    <a:pt x="201" y="171"/>
                    <a:pt x="197" y="177"/>
                  </a:cubicBezTo>
                  <a:cubicBezTo>
                    <a:pt x="192" y="173"/>
                    <a:pt x="187" y="171"/>
                    <a:pt x="183" y="171"/>
                  </a:cubicBezTo>
                  <a:cubicBezTo>
                    <a:pt x="180" y="170"/>
                    <a:pt x="176" y="172"/>
                    <a:pt x="173" y="174"/>
                  </a:cubicBezTo>
                  <a:cubicBezTo>
                    <a:pt x="173" y="174"/>
                    <a:pt x="173" y="174"/>
                    <a:pt x="173" y="174"/>
                  </a:cubicBezTo>
                  <a:cubicBezTo>
                    <a:pt x="173" y="174"/>
                    <a:pt x="173" y="174"/>
                    <a:pt x="173" y="174"/>
                  </a:cubicBezTo>
                  <a:cubicBezTo>
                    <a:pt x="173" y="174"/>
                    <a:pt x="173" y="174"/>
                    <a:pt x="173" y="174"/>
                  </a:cubicBezTo>
                  <a:cubicBezTo>
                    <a:pt x="173" y="174"/>
                    <a:pt x="173" y="174"/>
                    <a:pt x="173" y="174"/>
                  </a:cubicBezTo>
                  <a:cubicBezTo>
                    <a:pt x="171" y="177"/>
                    <a:pt x="169" y="180"/>
                    <a:pt x="170" y="184"/>
                  </a:cubicBezTo>
                  <a:cubicBezTo>
                    <a:pt x="170" y="188"/>
                    <a:pt x="173" y="193"/>
                    <a:pt x="176" y="197"/>
                  </a:cubicBezTo>
                  <a:cubicBezTo>
                    <a:pt x="171" y="201"/>
                    <a:pt x="170" y="206"/>
                    <a:pt x="171" y="210"/>
                  </a:cubicBezTo>
                  <a:cubicBezTo>
                    <a:pt x="171" y="214"/>
                    <a:pt x="174" y="219"/>
                    <a:pt x="178" y="223"/>
                  </a:cubicBezTo>
                  <a:cubicBezTo>
                    <a:pt x="174" y="226"/>
                    <a:pt x="172" y="231"/>
                    <a:pt x="174" y="235"/>
                  </a:cubicBezTo>
                  <a:cubicBezTo>
                    <a:pt x="175" y="239"/>
                    <a:pt x="178" y="244"/>
                    <a:pt x="182" y="248"/>
                  </a:cubicBezTo>
                  <a:cubicBezTo>
                    <a:pt x="179" y="251"/>
                    <a:pt x="178" y="255"/>
                    <a:pt x="180" y="260"/>
                  </a:cubicBezTo>
                  <a:cubicBezTo>
                    <a:pt x="184" y="269"/>
                    <a:pt x="197" y="278"/>
                    <a:pt x="211" y="279"/>
                  </a:cubicBezTo>
                  <a:cubicBezTo>
                    <a:pt x="210" y="280"/>
                    <a:pt x="208" y="282"/>
                    <a:pt x="207" y="284"/>
                  </a:cubicBezTo>
                  <a:cubicBezTo>
                    <a:pt x="192" y="285"/>
                    <a:pt x="173" y="269"/>
                    <a:pt x="167" y="259"/>
                  </a:cubicBezTo>
                  <a:cubicBezTo>
                    <a:pt x="165" y="255"/>
                    <a:pt x="164" y="252"/>
                    <a:pt x="165" y="251"/>
                  </a:cubicBezTo>
                  <a:cubicBezTo>
                    <a:pt x="169" y="246"/>
                    <a:pt x="166" y="239"/>
                    <a:pt x="164" y="234"/>
                  </a:cubicBezTo>
                  <a:cubicBezTo>
                    <a:pt x="161" y="228"/>
                    <a:pt x="159" y="224"/>
                    <a:pt x="162" y="222"/>
                  </a:cubicBezTo>
                  <a:cubicBezTo>
                    <a:pt x="167" y="217"/>
                    <a:pt x="164" y="211"/>
                    <a:pt x="162" y="206"/>
                  </a:cubicBezTo>
                  <a:cubicBezTo>
                    <a:pt x="160" y="200"/>
                    <a:pt x="159" y="197"/>
                    <a:pt x="161" y="195"/>
                  </a:cubicBezTo>
                  <a:cubicBezTo>
                    <a:pt x="161" y="195"/>
                    <a:pt x="161" y="195"/>
                    <a:pt x="161" y="195"/>
                  </a:cubicBezTo>
                  <a:cubicBezTo>
                    <a:pt x="165" y="192"/>
                    <a:pt x="164" y="187"/>
                    <a:pt x="163" y="183"/>
                  </a:cubicBezTo>
                  <a:cubicBezTo>
                    <a:pt x="163" y="178"/>
                    <a:pt x="162" y="172"/>
                    <a:pt x="167" y="167"/>
                  </a:cubicBezTo>
                  <a:cubicBezTo>
                    <a:pt x="172" y="162"/>
                    <a:pt x="177" y="163"/>
                    <a:pt x="182" y="164"/>
                  </a:cubicBezTo>
                  <a:cubicBezTo>
                    <a:pt x="186" y="165"/>
                    <a:pt x="191" y="165"/>
                    <a:pt x="194" y="162"/>
                  </a:cubicBezTo>
                  <a:cubicBezTo>
                    <a:pt x="194" y="162"/>
                    <a:pt x="194" y="162"/>
                    <a:pt x="194" y="162"/>
                  </a:cubicBezTo>
                  <a:cubicBezTo>
                    <a:pt x="196" y="160"/>
                    <a:pt x="200" y="161"/>
                    <a:pt x="205" y="163"/>
                  </a:cubicBezTo>
                  <a:cubicBezTo>
                    <a:pt x="210" y="165"/>
                    <a:pt x="217" y="168"/>
                    <a:pt x="221" y="163"/>
                  </a:cubicBezTo>
                  <a:cubicBezTo>
                    <a:pt x="223" y="160"/>
                    <a:pt x="227" y="162"/>
                    <a:pt x="233" y="164"/>
                  </a:cubicBezTo>
                  <a:cubicBezTo>
                    <a:pt x="238" y="167"/>
                    <a:pt x="245" y="170"/>
                    <a:pt x="250" y="166"/>
                  </a:cubicBezTo>
                  <a:cubicBezTo>
                    <a:pt x="251" y="165"/>
                    <a:pt x="254" y="166"/>
                    <a:pt x="258" y="168"/>
                  </a:cubicBezTo>
                  <a:cubicBezTo>
                    <a:pt x="269" y="174"/>
                    <a:pt x="284" y="193"/>
                    <a:pt x="283" y="208"/>
                  </a:cubicBezTo>
                  <a:cubicBezTo>
                    <a:pt x="281" y="209"/>
                    <a:pt x="280" y="211"/>
                    <a:pt x="278" y="212"/>
                  </a:cubicBezTo>
                  <a:cubicBezTo>
                    <a:pt x="277" y="198"/>
                    <a:pt x="268" y="185"/>
                    <a:pt x="259" y="181"/>
                  </a:cubicBezTo>
                  <a:close/>
                  <a:moveTo>
                    <a:pt x="87" y="348"/>
                  </a:moveTo>
                  <a:cubicBezTo>
                    <a:pt x="87" y="348"/>
                    <a:pt x="87" y="348"/>
                    <a:pt x="87" y="348"/>
                  </a:cubicBezTo>
                  <a:cubicBezTo>
                    <a:pt x="87" y="347"/>
                    <a:pt x="88" y="346"/>
                    <a:pt x="90" y="345"/>
                  </a:cubicBezTo>
                  <a:cubicBezTo>
                    <a:pt x="109" y="339"/>
                    <a:pt x="185" y="379"/>
                    <a:pt x="223" y="401"/>
                  </a:cubicBezTo>
                  <a:cubicBezTo>
                    <a:pt x="225" y="403"/>
                    <a:pt x="226" y="405"/>
                    <a:pt x="228" y="407"/>
                  </a:cubicBezTo>
                  <a:cubicBezTo>
                    <a:pt x="226" y="407"/>
                    <a:pt x="223" y="407"/>
                    <a:pt x="221" y="408"/>
                  </a:cubicBezTo>
                  <a:cubicBezTo>
                    <a:pt x="178" y="397"/>
                    <a:pt x="96" y="371"/>
                    <a:pt x="87" y="353"/>
                  </a:cubicBezTo>
                  <a:cubicBezTo>
                    <a:pt x="86" y="351"/>
                    <a:pt x="86" y="350"/>
                    <a:pt x="87" y="348"/>
                  </a:cubicBezTo>
                  <a:close/>
                  <a:moveTo>
                    <a:pt x="221" y="395"/>
                  </a:moveTo>
                  <a:cubicBezTo>
                    <a:pt x="188" y="374"/>
                    <a:pt x="117" y="327"/>
                    <a:pt x="114" y="309"/>
                  </a:cubicBezTo>
                  <a:cubicBezTo>
                    <a:pt x="114" y="308"/>
                    <a:pt x="114" y="307"/>
                    <a:pt x="115" y="306"/>
                  </a:cubicBezTo>
                  <a:cubicBezTo>
                    <a:pt x="115" y="305"/>
                    <a:pt x="116" y="305"/>
                    <a:pt x="118" y="305"/>
                  </a:cubicBezTo>
                  <a:cubicBezTo>
                    <a:pt x="135" y="304"/>
                    <a:pt x="197" y="361"/>
                    <a:pt x="220" y="382"/>
                  </a:cubicBezTo>
                  <a:cubicBezTo>
                    <a:pt x="219" y="386"/>
                    <a:pt x="219" y="391"/>
                    <a:pt x="221" y="395"/>
                  </a:cubicBezTo>
                  <a:close/>
                  <a:moveTo>
                    <a:pt x="221" y="378"/>
                  </a:moveTo>
                  <a:cubicBezTo>
                    <a:pt x="209" y="367"/>
                    <a:pt x="139" y="300"/>
                    <a:pt x="117" y="301"/>
                  </a:cubicBezTo>
                  <a:cubicBezTo>
                    <a:pt x="115" y="301"/>
                    <a:pt x="113" y="302"/>
                    <a:pt x="112" y="304"/>
                  </a:cubicBezTo>
                  <a:cubicBezTo>
                    <a:pt x="111" y="305"/>
                    <a:pt x="110" y="307"/>
                    <a:pt x="110" y="310"/>
                  </a:cubicBezTo>
                  <a:cubicBezTo>
                    <a:pt x="113" y="324"/>
                    <a:pt x="149" y="352"/>
                    <a:pt x="180" y="373"/>
                  </a:cubicBezTo>
                  <a:cubicBezTo>
                    <a:pt x="147" y="356"/>
                    <a:pt x="104" y="337"/>
                    <a:pt x="89" y="342"/>
                  </a:cubicBezTo>
                  <a:cubicBezTo>
                    <a:pt x="86" y="343"/>
                    <a:pt x="84" y="344"/>
                    <a:pt x="83" y="347"/>
                  </a:cubicBezTo>
                  <a:cubicBezTo>
                    <a:pt x="83" y="347"/>
                    <a:pt x="83" y="347"/>
                    <a:pt x="83" y="347"/>
                  </a:cubicBezTo>
                  <a:cubicBezTo>
                    <a:pt x="82" y="349"/>
                    <a:pt x="82" y="352"/>
                    <a:pt x="83" y="354"/>
                  </a:cubicBezTo>
                  <a:cubicBezTo>
                    <a:pt x="91" y="369"/>
                    <a:pt x="134" y="385"/>
                    <a:pt x="170" y="397"/>
                  </a:cubicBezTo>
                  <a:cubicBezTo>
                    <a:pt x="134" y="390"/>
                    <a:pt x="88" y="384"/>
                    <a:pt x="76" y="392"/>
                  </a:cubicBezTo>
                  <a:cubicBezTo>
                    <a:pt x="74" y="394"/>
                    <a:pt x="73" y="395"/>
                    <a:pt x="73" y="398"/>
                  </a:cubicBezTo>
                  <a:cubicBezTo>
                    <a:pt x="73" y="400"/>
                    <a:pt x="73" y="402"/>
                    <a:pt x="75" y="403"/>
                  </a:cubicBezTo>
                  <a:cubicBezTo>
                    <a:pt x="89" y="419"/>
                    <a:pt x="186" y="422"/>
                    <a:pt x="203" y="422"/>
                  </a:cubicBezTo>
                  <a:cubicBezTo>
                    <a:pt x="202" y="423"/>
                    <a:pt x="201" y="425"/>
                    <a:pt x="201" y="426"/>
                  </a:cubicBezTo>
                  <a:cubicBezTo>
                    <a:pt x="191" y="422"/>
                    <a:pt x="181" y="423"/>
                    <a:pt x="172" y="429"/>
                  </a:cubicBezTo>
                  <a:cubicBezTo>
                    <a:pt x="172" y="429"/>
                    <a:pt x="172" y="429"/>
                    <a:pt x="172" y="429"/>
                  </a:cubicBezTo>
                  <a:cubicBezTo>
                    <a:pt x="124" y="438"/>
                    <a:pt x="78" y="433"/>
                    <a:pt x="57" y="417"/>
                  </a:cubicBezTo>
                  <a:cubicBezTo>
                    <a:pt x="50" y="412"/>
                    <a:pt x="46" y="406"/>
                    <a:pt x="46" y="399"/>
                  </a:cubicBezTo>
                  <a:cubicBezTo>
                    <a:pt x="44" y="381"/>
                    <a:pt x="64" y="370"/>
                    <a:pt x="64" y="370"/>
                  </a:cubicBezTo>
                  <a:cubicBezTo>
                    <a:pt x="64" y="370"/>
                    <a:pt x="65" y="369"/>
                    <a:pt x="65" y="368"/>
                  </a:cubicBezTo>
                  <a:cubicBezTo>
                    <a:pt x="65" y="368"/>
                    <a:pt x="65" y="367"/>
                    <a:pt x="64" y="367"/>
                  </a:cubicBezTo>
                  <a:cubicBezTo>
                    <a:pt x="63" y="366"/>
                    <a:pt x="48" y="353"/>
                    <a:pt x="56" y="335"/>
                  </a:cubicBezTo>
                  <a:cubicBezTo>
                    <a:pt x="56" y="335"/>
                    <a:pt x="56" y="335"/>
                    <a:pt x="56" y="335"/>
                  </a:cubicBezTo>
                  <a:cubicBezTo>
                    <a:pt x="63" y="317"/>
                    <a:pt x="83" y="319"/>
                    <a:pt x="84" y="319"/>
                  </a:cubicBezTo>
                  <a:cubicBezTo>
                    <a:pt x="84" y="319"/>
                    <a:pt x="85" y="319"/>
                    <a:pt x="85" y="319"/>
                  </a:cubicBezTo>
                  <a:cubicBezTo>
                    <a:pt x="86" y="318"/>
                    <a:pt x="86" y="317"/>
                    <a:pt x="86" y="317"/>
                  </a:cubicBezTo>
                  <a:cubicBezTo>
                    <a:pt x="86" y="317"/>
                    <a:pt x="79" y="295"/>
                    <a:pt x="94" y="283"/>
                  </a:cubicBezTo>
                  <a:cubicBezTo>
                    <a:pt x="99" y="279"/>
                    <a:pt x="106" y="277"/>
                    <a:pt x="114" y="278"/>
                  </a:cubicBezTo>
                  <a:cubicBezTo>
                    <a:pt x="141" y="282"/>
                    <a:pt x="177" y="311"/>
                    <a:pt x="204" y="351"/>
                  </a:cubicBezTo>
                  <a:cubicBezTo>
                    <a:pt x="204" y="352"/>
                    <a:pt x="204" y="352"/>
                    <a:pt x="204" y="352"/>
                  </a:cubicBezTo>
                  <a:cubicBezTo>
                    <a:pt x="206" y="362"/>
                    <a:pt x="213" y="370"/>
                    <a:pt x="222" y="374"/>
                  </a:cubicBezTo>
                  <a:cubicBezTo>
                    <a:pt x="222" y="376"/>
                    <a:pt x="221" y="377"/>
                    <a:pt x="221" y="378"/>
                  </a:cubicBezTo>
                  <a:close/>
                  <a:moveTo>
                    <a:pt x="214" y="410"/>
                  </a:moveTo>
                  <a:cubicBezTo>
                    <a:pt x="210" y="412"/>
                    <a:pt x="207" y="415"/>
                    <a:pt x="205" y="418"/>
                  </a:cubicBezTo>
                  <a:cubicBezTo>
                    <a:pt x="174" y="418"/>
                    <a:pt x="90" y="414"/>
                    <a:pt x="78" y="401"/>
                  </a:cubicBezTo>
                  <a:cubicBezTo>
                    <a:pt x="77" y="400"/>
                    <a:pt x="77" y="399"/>
                    <a:pt x="77" y="398"/>
                  </a:cubicBezTo>
                  <a:cubicBezTo>
                    <a:pt x="77" y="397"/>
                    <a:pt x="78" y="396"/>
                    <a:pt x="79" y="395"/>
                  </a:cubicBezTo>
                  <a:cubicBezTo>
                    <a:pt x="93" y="385"/>
                    <a:pt x="176" y="401"/>
                    <a:pt x="214" y="410"/>
                  </a:cubicBezTo>
                  <a:close/>
                  <a:moveTo>
                    <a:pt x="31" y="412"/>
                  </a:moveTo>
                  <a:cubicBezTo>
                    <a:pt x="22" y="386"/>
                    <a:pt x="45" y="367"/>
                    <a:pt x="45" y="367"/>
                  </a:cubicBezTo>
                  <a:cubicBezTo>
                    <a:pt x="46" y="367"/>
                    <a:pt x="46" y="366"/>
                    <a:pt x="46" y="366"/>
                  </a:cubicBezTo>
                  <a:cubicBezTo>
                    <a:pt x="46" y="365"/>
                    <a:pt x="46" y="365"/>
                    <a:pt x="45" y="364"/>
                  </a:cubicBezTo>
                  <a:cubicBezTo>
                    <a:pt x="45" y="363"/>
                    <a:pt x="29" y="349"/>
                    <a:pt x="38" y="328"/>
                  </a:cubicBezTo>
                  <a:cubicBezTo>
                    <a:pt x="38" y="328"/>
                    <a:pt x="38" y="328"/>
                    <a:pt x="38" y="328"/>
                  </a:cubicBezTo>
                  <a:cubicBezTo>
                    <a:pt x="46" y="307"/>
                    <a:pt x="68" y="308"/>
                    <a:pt x="69" y="308"/>
                  </a:cubicBezTo>
                  <a:cubicBezTo>
                    <a:pt x="69" y="308"/>
                    <a:pt x="70" y="308"/>
                    <a:pt x="70" y="307"/>
                  </a:cubicBezTo>
                  <a:cubicBezTo>
                    <a:pt x="70" y="307"/>
                    <a:pt x="71" y="306"/>
                    <a:pt x="71" y="306"/>
                  </a:cubicBezTo>
                  <a:cubicBezTo>
                    <a:pt x="71" y="305"/>
                    <a:pt x="68" y="275"/>
                    <a:pt x="92" y="264"/>
                  </a:cubicBezTo>
                  <a:cubicBezTo>
                    <a:pt x="126" y="248"/>
                    <a:pt x="180" y="291"/>
                    <a:pt x="205" y="338"/>
                  </a:cubicBezTo>
                  <a:cubicBezTo>
                    <a:pt x="204" y="340"/>
                    <a:pt x="204" y="342"/>
                    <a:pt x="204" y="344"/>
                  </a:cubicBezTo>
                  <a:cubicBezTo>
                    <a:pt x="176" y="306"/>
                    <a:pt x="141" y="278"/>
                    <a:pt x="115" y="275"/>
                  </a:cubicBezTo>
                  <a:cubicBezTo>
                    <a:pt x="105" y="273"/>
                    <a:pt x="97" y="275"/>
                    <a:pt x="91" y="280"/>
                  </a:cubicBezTo>
                  <a:cubicBezTo>
                    <a:pt x="78" y="291"/>
                    <a:pt x="80" y="309"/>
                    <a:pt x="81" y="315"/>
                  </a:cubicBezTo>
                  <a:cubicBezTo>
                    <a:pt x="75" y="315"/>
                    <a:pt x="59" y="317"/>
                    <a:pt x="52" y="334"/>
                  </a:cubicBezTo>
                  <a:cubicBezTo>
                    <a:pt x="52" y="334"/>
                    <a:pt x="52" y="334"/>
                    <a:pt x="52" y="334"/>
                  </a:cubicBezTo>
                  <a:cubicBezTo>
                    <a:pt x="45" y="350"/>
                    <a:pt x="55" y="363"/>
                    <a:pt x="60" y="368"/>
                  </a:cubicBezTo>
                  <a:cubicBezTo>
                    <a:pt x="54" y="372"/>
                    <a:pt x="40" y="382"/>
                    <a:pt x="42" y="400"/>
                  </a:cubicBezTo>
                  <a:cubicBezTo>
                    <a:pt x="42" y="408"/>
                    <a:pt x="47" y="415"/>
                    <a:pt x="55" y="420"/>
                  </a:cubicBezTo>
                  <a:cubicBezTo>
                    <a:pt x="76" y="436"/>
                    <a:pt x="120" y="441"/>
                    <a:pt x="166" y="434"/>
                  </a:cubicBezTo>
                  <a:cubicBezTo>
                    <a:pt x="165" y="435"/>
                    <a:pt x="164" y="437"/>
                    <a:pt x="163" y="439"/>
                  </a:cubicBezTo>
                  <a:cubicBezTo>
                    <a:pt x="112" y="455"/>
                    <a:pt x="44" y="447"/>
                    <a:pt x="31" y="412"/>
                  </a:cubicBezTo>
                  <a:close/>
                  <a:moveTo>
                    <a:pt x="69" y="607"/>
                  </a:moveTo>
                  <a:cubicBezTo>
                    <a:pt x="63" y="605"/>
                    <a:pt x="60" y="602"/>
                    <a:pt x="59" y="598"/>
                  </a:cubicBezTo>
                  <a:cubicBezTo>
                    <a:pt x="59" y="592"/>
                    <a:pt x="53" y="590"/>
                    <a:pt x="47" y="588"/>
                  </a:cubicBezTo>
                  <a:cubicBezTo>
                    <a:pt x="42" y="586"/>
                    <a:pt x="38" y="585"/>
                    <a:pt x="38" y="581"/>
                  </a:cubicBezTo>
                  <a:cubicBezTo>
                    <a:pt x="38" y="575"/>
                    <a:pt x="32" y="572"/>
                    <a:pt x="27" y="570"/>
                  </a:cubicBezTo>
                  <a:cubicBezTo>
                    <a:pt x="23" y="567"/>
                    <a:pt x="19" y="565"/>
                    <a:pt x="18" y="561"/>
                  </a:cubicBezTo>
                  <a:cubicBezTo>
                    <a:pt x="18" y="556"/>
                    <a:pt x="15" y="553"/>
                    <a:pt x="11" y="549"/>
                  </a:cubicBezTo>
                  <a:cubicBezTo>
                    <a:pt x="7" y="545"/>
                    <a:pt x="3" y="541"/>
                    <a:pt x="3" y="533"/>
                  </a:cubicBezTo>
                  <a:cubicBezTo>
                    <a:pt x="3" y="525"/>
                    <a:pt x="7" y="520"/>
                    <a:pt x="11" y="516"/>
                  </a:cubicBezTo>
                  <a:cubicBezTo>
                    <a:pt x="15" y="513"/>
                    <a:pt x="18" y="509"/>
                    <a:pt x="18" y="504"/>
                  </a:cubicBezTo>
                  <a:cubicBezTo>
                    <a:pt x="19" y="500"/>
                    <a:pt x="23" y="498"/>
                    <a:pt x="27" y="496"/>
                  </a:cubicBezTo>
                  <a:cubicBezTo>
                    <a:pt x="32" y="493"/>
                    <a:pt x="38" y="490"/>
                    <a:pt x="38" y="484"/>
                  </a:cubicBezTo>
                  <a:cubicBezTo>
                    <a:pt x="38" y="481"/>
                    <a:pt x="42" y="479"/>
                    <a:pt x="47" y="477"/>
                  </a:cubicBezTo>
                  <a:cubicBezTo>
                    <a:pt x="53" y="476"/>
                    <a:pt x="59" y="473"/>
                    <a:pt x="59" y="467"/>
                  </a:cubicBezTo>
                  <a:cubicBezTo>
                    <a:pt x="60" y="464"/>
                    <a:pt x="63" y="460"/>
                    <a:pt x="69" y="458"/>
                  </a:cubicBezTo>
                  <a:cubicBezTo>
                    <a:pt x="85" y="453"/>
                    <a:pt x="113" y="456"/>
                    <a:pt x="130" y="470"/>
                  </a:cubicBezTo>
                  <a:cubicBezTo>
                    <a:pt x="129" y="472"/>
                    <a:pt x="128" y="473"/>
                    <a:pt x="128" y="475"/>
                  </a:cubicBezTo>
                  <a:cubicBezTo>
                    <a:pt x="116" y="464"/>
                    <a:pt x="92" y="461"/>
                    <a:pt x="79" y="465"/>
                  </a:cubicBezTo>
                  <a:cubicBezTo>
                    <a:pt x="72" y="467"/>
                    <a:pt x="70" y="470"/>
                    <a:pt x="70" y="472"/>
                  </a:cubicBezTo>
                  <a:cubicBezTo>
                    <a:pt x="69" y="477"/>
                    <a:pt x="64" y="478"/>
                    <a:pt x="59" y="480"/>
                  </a:cubicBezTo>
                  <a:cubicBezTo>
                    <a:pt x="53" y="482"/>
                    <a:pt x="46" y="485"/>
                    <a:pt x="47" y="491"/>
                  </a:cubicBezTo>
                  <a:cubicBezTo>
                    <a:pt x="47" y="495"/>
                    <a:pt x="43" y="497"/>
                    <a:pt x="38" y="499"/>
                  </a:cubicBezTo>
                  <a:cubicBezTo>
                    <a:pt x="33" y="501"/>
                    <a:pt x="27" y="504"/>
                    <a:pt x="27" y="509"/>
                  </a:cubicBezTo>
                  <a:cubicBezTo>
                    <a:pt x="27" y="512"/>
                    <a:pt x="25" y="514"/>
                    <a:pt x="21" y="516"/>
                  </a:cubicBezTo>
                  <a:cubicBezTo>
                    <a:pt x="17" y="520"/>
                    <a:pt x="11" y="524"/>
                    <a:pt x="11" y="533"/>
                  </a:cubicBezTo>
                  <a:cubicBezTo>
                    <a:pt x="11" y="533"/>
                    <a:pt x="11" y="533"/>
                    <a:pt x="11" y="533"/>
                  </a:cubicBezTo>
                  <a:cubicBezTo>
                    <a:pt x="11" y="533"/>
                    <a:pt x="11" y="533"/>
                    <a:pt x="11" y="533"/>
                  </a:cubicBezTo>
                  <a:cubicBezTo>
                    <a:pt x="11" y="533"/>
                    <a:pt x="11" y="533"/>
                    <a:pt x="11" y="533"/>
                  </a:cubicBezTo>
                  <a:cubicBezTo>
                    <a:pt x="11" y="533"/>
                    <a:pt x="11" y="533"/>
                    <a:pt x="11" y="533"/>
                  </a:cubicBezTo>
                  <a:cubicBezTo>
                    <a:pt x="11" y="542"/>
                    <a:pt x="17" y="546"/>
                    <a:pt x="21" y="549"/>
                  </a:cubicBezTo>
                  <a:cubicBezTo>
                    <a:pt x="25" y="552"/>
                    <a:pt x="27" y="553"/>
                    <a:pt x="27" y="556"/>
                  </a:cubicBezTo>
                  <a:cubicBezTo>
                    <a:pt x="27" y="556"/>
                    <a:pt x="27" y="556"/>
                    <a:pt x="27" y="556"/>
                  </a:cubicBezTo>
                  <a:cubicBezTo>
                    <a:pt x="27" y="562"/>
                    <a:pt x="33" y="564"/>
                    <a:pt x="38" y="566"/>
                  </a:cubicBezTo>
                  <a:cubicBezTo>
                    <a:pt x="43" y="569"/>
                    <a:pt x="47" y="571"/>
                    <a:pt x="47" y="574"/>
                  </a:cubicBezTo>
                  <a:cubicBezTo>
                    <a:pt x="46" y="581"/>
                    <a:pt x="53" y="583"/>
                    <a:pt x="59" y="585"/>
                  </a:cubicBezTo>
                  <a:cubicBezTo>
                    <a:pt x="64" y="587"/>
                    <a:pt x="69" y="589"/>
                    <a:pt x="70" y="593"/>
                  </a:cubicBezTo>
                  <a:cubicBezTo>
                    <a:pt x="70" y="596"/>
                    <a:pt x="72" y="599"/>
                    <a:pt x="79" y="601"/>
                  </a:cubicBezTo>
                  <a:cubicBezTo>
                    <a:pt x="92" y="604"/>
                    <a:pt x="116" y="602"/>
                    <a:pt x="128" y="591"/>
                  </a:cubicBezTo>
                  <a:cubicBezTo>
                    <a:pt x="128" y="592"/>
                    <a:pt x="129" y="594"/>
                    <a:pt x="130" y="595"/>
                  </a:cubicBezTo>
                  <a:cubicBezTo>
                    <a:pt x="113" y="610"/>
                    <a:pt x="85" y="613"/>
                    <a:pt x="69" y="607"/>
                  </a:cubicBezTo>
                  <a:close/>
                  <a:moveTo>
                    <a:pt x="31" y="509"/>
                  </a:moveTo>
                  <a:cubicBezTo>
                    <a:pt x="31" y="507"/>
                    <a:pt x="34" y="505"/>
                    <a:pt x="39" y="503"/>
                  </a:cubicBezTo>
                  <a:cubicBezTo>
                    <a:pt x="45" y="500"/>
                    <a:pt x="51" y="497"/>
                    <a:pt x="51" y="491"/>
                  </a:cubicBezTo>
                  <a:cubicBezTo>
                    <a:pt x="50" y="487"/>
                    <a:pt x="54" y="486"/>
                    <a:pt x="60" y="484"/>
                  </a:cubicBezTo>
                  <a:cubicBezTo>
                    <a:pt x="66" y="482"/>
                    <a:pt x="73" y="479"/>
                    <a:pt x="73" y="473"/>
                  </a:cubicBezTo>
                  <a:cubicBezTo>
                    <a:pt x="74" y="471"/>
                    <a:pt x="76" y="470"/>
                    <a:pt x="80" y="468"/>
                  </a:cubicBezTo>
                  <a:cubicBezTo>
                    <a:pt x="92" y="465"/>
                    <a:pt x="116" y="468"/>
                    <a:pt x="126" y="479"/>
                  </a:cubicBezTo>
                  <a:cubicBezTo>
                    <a:pt x="126" y="481"/>
                    <a:pt x="126" y="483"/>
                    <a:pt x="126" y="486"/>
                  </a:cubicBezTo>
                  <a:cubicBezTo>
                    <a:pt x="115" y="476"/>
                    <a:pt x="99" y="473"/>
                    <a:pt x="90" y="477"/>
                  </a:cubicBezTo>
                  <a:cubicBezTo>
                    <a:pt x="86" y="479"/>
                    <a:pt x="83" y="482"/>
                    <a:pt x="83" y="487"/>
                  </a:cubicBezTo>
                  <a:cubicBezTo>
                    <a:pt x="77" y="487"/>
                    <a:pt x="72" y="487"/>
                    <a:pt x="68" y="490"/>
                  </a:cubicBezTo>
                  <a:cubicBezTo>
                    <a:pt x="64" y="492"/>
                    <a:pt x="62" y="496"/>
                    <a:pt x="63" y="501"/>
                  </a:cubicBezTo>
                  <a:cubicBezTo>
                    <a:pt x="57" y="502"/>
                    <a:pt x="51" y="503"/>
                    <a:pt x="48" y="506"/>
                  </a:cubicBezTo>
                  <a:cubicBezTo>
                    <a:pt x="45" y="508"/>
                    <a:pt x="42" y="512"/>
                    <a:pt x="43" y="518"/>
                  </a:cubicBezTo>
                  <a:cubicBezTo>
                    <a:pt x="37" y="519"/>
                    <a:pt x="33" y="521"/>
                    <a:pt x="29" y="523"/>
                  </a:cubicBezTo>
                  <a:cubicBezTo>
                    <a:pt x="26" y="526"/>
                    <a:pt x="25" y="529"/>
                    <a:pt x="25" y="533"/>
                  </a:cubicBezTo>
                  <a:cubicBezTo>
                    <a:pt x="25" y="533"/>
                    <a:pt x="25" y="533"/>
                    <a:pt x="25" y="533"/>
                  </a:cubicBezTo>
                  <a:cubicBezTo>
                    <a:pt x="25" y="533"/>
                    <a:pt x="25" y="533"/>
                    <a:pt x="25" y="533"/>
                  </a:cubicBezTo>
                  <a:cubicBezTo>
                    <a:pt x="25" y="533"/>
                    <a:pt x="25" y="533"/>
                    <a:pt x="25" y="533"/>
                  </a:cubicBezTo>
                  <a:cubicBezTo>
                    <a:pt x="25" y="533"/>
                    <a:pt x="25" y="533"/>
                    <a:pt x="25" y="533"/>
                  </a:cubicBezTo>
                  <a:cubicBezTo>
                    <a:pt x="25" y="536"/>
                    <a:pt x="26" y="540"/>
                    <a:pt x="29" y="542"/>
                  </a:cubicBezTo>
                  <a:cubicBezTo>
                    <a:pt x="33" y="545"/>
                    <a:pt x="37" y="546"/>
                    <a:pt x="43" y="547"/>
                  </a:cubicBezTo>
                  <a:cubicBezTo>
                    <a:pt x="42" y="554"/>
                    <a:pt x="45" y="558"/>
                    <a:pt x="48" y="560"/>
                  </a:cubicBezTo>
                  <a:cubicBezTo>
                    <a:pt x="51" y="563"/>
                    <a:pt x="57" y="564"/>
                    <a:pt x="63" y="564"/>
                  </a:cubicBezTo>
                  <a:cubicBezTo>
                    <a:pt x="62" y="569"/>
                    <a:pt x="64" y="573"/>
                    <a:pt x="68" y="576"/>
                  </a:cubicBezTo>
                  <a:cubicBezTo>
                    <a:pt x="72" y="578"/>
                    <a:pt x="77" y="579"/>
                    <a:pt x="83" y="578"/>
                  </a:cubicBezTo>
                  <a:cubicBezTo>
                    <a:pt x="83" y="583"/>
                    <a:pt x="86" y="587"/>
                    <a:pt x="90" y="589"/>
                  </a:cubicBezTo>
                  <a:cubicBezTo>
                    <a:pt x="99" y="593"/>
                    <a:pt x="115" y="589"/>
                    <a:pt x="126" y="580"/>
                  </a:cubicBezTo>
                  <a:cubicBezTo>
                    <a:pt x="126" y="582"/>
                    <a:pt x="126" y="584"/>
                    <a:pt x="126" y="587"/>
                  </a:cubicBezTo>
                  <a:cubicBezTo>
                    <a:pt x="116" y="598"/>
                    <a:pt x="92" y="600"/>
                    <a:pt x="80" y="597"/>
                  </a:cubicBezTo>
                  <a:cubicBezTo>
                    <a:pt x="76" y="596"/>
                    <a:pt x="74" y="594"/>
                    <a:pt x="73" y="593"/>
                  </a:cubicBezTo>
                  <a:cubicBezTo>
                    <a:pt x="73" y="586"/>
                    <a:pt x="66" y="584"/>
                    <a:pt x="60" y="582"/>
                  </a:cubicBezTo>
                  <a:cubicBezTo>
                    <a:pt x="54" y="579"/>
                    <a:pt x="50" y="578"/>
                    <a:pt x="51" y="575"/>
                  </a:cubicBezTo>
                  <a:cubicBezTo>
                    <a:pt x="51" y="568"/>
                    <a:pt x="45" y="565"/>
                    <a:pt x="39" y="563"/>
                  </a:cubicBezTo>
                  <a:cubicBezTo>
                    <a:pt x="34" y="561"/>
                    <a:pt x="31" y="559"/>
                    <a:pt x="31" y="556"/>
                  </a:cubicBezTo>
                  <a:cubicBezTo>
                    <a:pt x="31" y="556"/>
                    <a:pt x="31" y="556"/>
                    <a:pt x="31" y="556"/>
                  </a:cubicBezTo>
                  <a:cubicBezTo>
                    <a:pt x="31" y="551"/>
                    <a:pt x="27" y="548"/>
                    <a:pt x="24" y="546"/>
                  </a:cubicBezTo>
                  <a:cubicBezTo>
                    <a:pt x="20" y="543"/>
                    <a:pt x="15" y="540"/>
                    <a:pt x="15" y="533"/>
                  </a:cubicBezTo>
                  <a:cubicBezTo>
                    <a:pt x="15" y="526"/>
                    <a:pt x="20" y="523"/>
                    <a:pt x="24" y="520"/>
                  </a:cubicBezTo>
                  <a:cubicBezTo>
                    <a:pt x="27" y="517"/>
                    <a:pt x="31" y="514"/>
                    <a:pt x="31" y="509"/>
                  </a:cubicBezTo>
                  <a:cubicBezTo>
                    <a:pt x="31" y="509"/>
                    <a:pt x="31" y="509"/>
                    <a:pt x="31" y="509"/>
                  </a:cubicBezTo>
                  <a:close/>
                  <a:moveTo>
                    <a:pt x="105" y="539"/>
                  </a:moveTo>
                  <a:cubicBezTo>
                    <a:pt x="97" y="541"/>
                    <a:pt x="46" y="550"/>
                    <a:pt x="32" y="539"/>
                  </a:cubicBezTo>
                  <a:cubicBezTo>
                    <a:pt x="30" y="538"/>
                    <a:pt x="29" y="535"/>
                    <a:pt x="29" y="533"/>
                  </a:cubicBezTo>
                  <a:cubicBezTo>
                    <a:pt x="29" y="530"/>
                    <a:pt x="30" y="528"/>
                    <a:pt x="32" y="526"/>
                  </a:cubicBezTo>
                  <a:cubicBezTo>
                    <a:pt x="46" y="515"/>
                    <a:pt x="97" y="525"/>
                    <a:pt x="105" y="526"/>
                  </a:cubicBezTo>
                  <a:cubicBezTo>
                    <a:pt x="105" y="530"/>
                    <a:pt x="104" y="532"/>
                    <a:pt x="104" y="533"/>
                  </a:cubicBezTo>
                  <a:cubicBezTo>
                    <a:pt x="104" y="533"/>
                    <a:pt x="104" y="533"/>
                    <a:pt x="104" y="533"/>
                  </a:cubicBezTo>
                  <a:cubicBezTo>
                    <a:pt x="104" y="533"/>
                    <a:pt x="104" y="533"/>
                    <a:pt x="104" y="533"/>
                  </a:cubicBezTo>
                  <a:cubicBezTo>
                    <a:pt x="104" y="534"/>
                    <a:pt x="105" y="536"/>
                    <a:pt x="105" y="539"/>
                  </a:cubicBezTo>
                  <a:close/>
                  <a:moveTo>
                    <a:pt x="106" y="543"/>
                  </a:moveTo>
                  <a:cubicBezTo>
                    <a:pt x="106" y="545"/>
                    <a:pt x="107" y="547"/>
                    <a:pt x="108" y="550"/>
                  </a:cubicBezTo>
                  <a:cubicBezTo>
                    <a:pt x="89" y="560"/>
                    <a:pt x="61" y="565"/>
                    <a:pt x="50" y="557"/>
                  </a:cubicBezTo>
                  <a:cubicBezTo>
                    <a:pt x="48" y="555"/>
                    <a:pt x="46" y="552"/>
                    <a:pt x="47" y="548"/>
                  </a:cubicBezTo>
                  <a:cubicBezTo>
                    <a:pt x="69" y="550"/>
                    <a:pt x="100" y="544"/>
                    <a:pt x="106" y="543"/>
                  </a:cubicBezTo>
                  <a:close/>
                  <a:moveTo>
                    <a:pt x="126" y="574"/>
                  </a:moveTo>
                  <a:cubicBezTo>
                    <a:pt x="118" y="584"/>
                    <a:pt x="101" y="589"/>
                    <a:pt x="92" y="585"/>
                  </a:cubicBezTo>
                  <a:cubicBezTo>
                    <a:pt x="89" y="584"/>
                    <a:pt x="87" y="581"/>
                    <a:pt x="87" y="578"/>
                  </a:cubicBezTo>
                  <a:cubicBezTo>
                    <a:pt x="98" y="576"/>
                    <a:pt x="110" y="571"/>
                    <a:pt x="119" y="564"/>
                  </a:cubicBezTo>
                  <a:cubicBezTo>
                    <a:pt x="121" y="566"/>
                    <a:pt x="124" y="568"/>
                    <a:pt x="128" y="569"/>
                  </a:cubicBezTo>
                  <a:cubicBezTo>
                    <a:pt x="127" y="570"/>
                    <a:pt x="127" y="572"/>
                    <a:pt x="126" y="574"/>
                  </a:cubicBezTo>
                  <a:close/>
                  <a:moveTo>
                    <a:pt x="70" y="573"/>
                  </a:moveTo>
                  <a:cubicBezTo>
                    <a:pt x="67" y="571"/>
                    <a:pt x="66" y="568"/>
                    <a:pt x="66" y="564"/>
                  </a:cubicBezTo>
                  <a:cubicBezTo>
                    <a:pt x="80" y="564"/>
                    <a:pt x="97" y="560"/>
                    <a:pt x="110" y="553"/>
                  </a:cubicBezTo>
                  <a:cubicBezTo>
                    <a:pt x="111" y="556"/>
                    <a:pt x="113" y="559"/>
                    <a:pt x="116" y="561"/>
                  </a:cubicBezTo>
                  <a:cubicBezTo>
                    <a:pt x="101" y="573"/>
                    <a:pt x="79" y="578"/>
                    <a:pt x="70" y="573"/>
                  </a:cubicBezTo>
                  <a:close/>
                  <a:moveTo>
                    <a:pt x="106" y="523"/>
                  </a:moveTo>
                  <a:cubicBezTo>
                    <a:pt x="100" y="521"/>
                    <a:pt x="69" y="515"/>
                    <a:pt x="47" y="518"/>
                  </a:cubicBezTo>
                  <a:cubicBezTo>
                    <a:pt x="46" y="514"/>
                    <a:pt x="48" y="511"/>
                    <a:pt x="50" y="509"/>
                  </a:cubicBezTo>
                  <a:cubicBezTo>
                    <a:pt x="61" y="501"/>
                    <a:pt x="89" y="506"/>
                    <a:pt x="108" y="516"/>
                  </a:cubicBezTo>
                  <a:cubicBezTo>
                    <a:pt x="107" y="518"/>
                    <a:pt x="106" y="520"/>
                    <a:pt x="106" y="523"/>
                  </a:cubicBezTo>
                  <a:close/>
                  <a:moveTo>
                    <a:pt x="66" y="501"/>
                  </a:moveTo>
                  <a:cubicBezTo>
                    <a:pt x="66" y="497"/>
                    <a:pt x="67" y="495"/>
                    <a:pt x="70" y="493"/>
                  </a:cubicBezTo>
                  <a:cubicBezTo>
                    <a:pt x="79" y="488"/>
                    <a:pt x="101" y="492"/>
                    <a:pt x="116" y="504"/>
                  </a:cubicBezTo>
                  <a:cubicBezTo>
                    <a:pt x="113" y="507"/>
                    <a:pt x="111" y="509"/>
                    <a:pt x="110" y="512"/>
                  </a:cubicBezTo>
                  <a:cubicBezTo>
                    <a:pt x="97" y="506"/>
                    <a:pt x="80" y="501"/>
                    <a:pt x="66" y="501"/>
                  </a:cubicBezTo>
                  <a:close/>
                  <a:moveTo>
                    <a:pt x="87" y="488"/>
                  </a:moveTo>
                  <a:cubicBezTo>
                    <a:pt x="87" y="484"/>
                    <a:pt x="89" y="482"/>
                    <a:pt x="92" y="480"/>
                  </a:cubicBezTo>
                  <a:cubicBezTo>
                    <a:pt x="101" y="477"/>
                    <a:pt x="118" y="481"/>
                    <a:pt x="126" y="492"/>
                  </a:cubicBezTo>
                  <a:cubicBezTo>
                    <a:pt x="127" y="494"/>
                    <a:pt x="127" y="495"/>
                    <a:pt x="128" y="497"/>
                  </a:cubicBezTo>
                  <a:cubicBezTo>
                    <a:pt x="124" y="498"/>
                    <a:pt x="121" y="500"/>
                    <a:pt x="119" y="502"/>
                  </a:cubicBezTo>
                  <a:cubicBezTo>
                    <a:pt x="110" y="494"/>
                    <a:pt x="98" y="489"/>
                    <a:pt x="87" y="488"/>
                  </a:cubicBezTo>
                  <a:close/>
                  <a:moveTo>
                    <a:pt x="92" y="802"/>
                  </a:moveTo>
                  <a:cubicBezTo>
                    <a:pt x="68" y="790"/>
                    <a:pt x="71" y="760"/>
                    <a:pt x="71" y="760"/>
                  </a:cubicBezTo>
                  <a:cubicBezTo>
                    <a:pt x="71" y="759"/>
                    <a:pt x="70" y="759"/>
                    <a:pt x="70" y="758"/>
                  </a:cubicBezTo>
                  <a:cubicBezTo>
                    <a:pt x="70" y="758"/>
                    <a:pt x="69" y="758"/>
                    <a:pt x="69" y="758"/>
                  </a:cubicBezTo>
                  <a:cubicBezTo>
                    <a:pt x="68" y="758"/>
                    <a:pt x="46" y="758"/>
                    <a:pt x="38" y="737"/>
                  </a:cubicBezTo>
                  <a:cubicBezTo>
                    <a:pt x="38" y="737"/>
                    <a:pt x="38" y="737"/>
                    <a:pt x="38" y="737"/>
                  </a:cubicBezTo>
                  <a:cubicBezTo>
                    <a:pt x="38" y="737"/>
                    <a:pt x="38" y="737"/>
                    <a:pt x="38" y="737"/>
                  </a:cubicBezTo>
                  <a:cubicBezTo>
                    <a:pt x="29" y="717"/>
                    <a:pt x="45" y="702"/>
                    <a:pt x="45" y="701"/>
                  </a:cubicBezTo>
                  <a:cubicBezTo>
                    <a:pt x="46" y="701"/>
                    <a:pt x="46" y="700"/>
                    <a:pt x="46" y="700"/>
                  </a:cubicBezTo>
                  <a:cubicBezTo>
                    <a:pt x="46" y="699"/>
                    <a:pt x="46" y="699"/>
                    <a:pt x="45" y="698"/>
                  </a:cubicBezTo>
                  <a:cubicBezTo>
                    <a:pt x="45" y="698"/>
                    <a:pt x="22" y="679"/>
                    <a:pt x="31" y="654"/>
                  </a:cubicBezTo>
                  <a:cubicBezTo>
                    <a:pt x="44" y="618"/>
                    <a:pt x="112" y="610"/>
                    <a:pt x="163" y="627"/>
                  </a:cubicBezTo>
                  <a:cubicBezTo>
                    <a:pt x="164" y="629"/>
                    <a:pt x="165" y="630"/>
                    <a:pt x="166" y="632"/>
                  </a:cubicBezTo>
                  <a:cubicBezTo>
                    <a:pt x="120" y="624"/>
                    <a:pt x="76" y="629"/>
                    <a:pt x="55" y="645"/>
                  </a:cubicBezTo>
                  <a:cubicBezTo>
                    <a:pt x="47" y="651"/>
                    <a:pt x="42" y="658"/>
                    <a:pt x="42" y="666"/>
                  </a:cubicBezTo>
                  <a:cubicBezTo>
                    <a:pt x="40" y="683"/>
                    <a:pt x="54" y="694"/>
                    <a:pt x="60" y="698"/>
                  </a:cubicBezTo>
                  <a:cubicBezTo>
                    <a:pt x="55" y="702"/>
                    <a:pt x="45" y="715"/>
                    <a:pt x="52" y="732"/>
                  </a:cubicBezTo>
                  <a:cubicBezTo>
                    <a:pt x="52" y="732"/>
                    <a:pt x="52" y="732"/>
                    <a:pt x="52" y="732"/>
                  </a:cubicBezTo>
                  <a:cubicBezTo>
                    <a:pt x="59" y="748"/>
                    <a:pt x="75" y="750"/>
                    <a:pt x="81" y="750"/>
                  </a:cubicBezTo>
                  <a:cubicBezTo>
                    <a:pt x="80" y="757"/>
                    <a:pt x="78" y="774"/>
                    <a:pt x="91" y="785"/>
                  </a:cubicBezTo>
                  <a:cubicBezTo>
                    <a:pt x="97" y="790"/>
                    <a:pt x="105" y="792"/>
                    <a:pt x="115" y="791"/>
                  </a:cubicBezTo>
                  <a:cubicBezTo>
                    <a:pt x="141" y="787"/>
                    <a:pt x="176" y="759"/>
                    <a:pt x="204" y="721"/>
                  </a:cubicBezTo>
                  <a:cubicBezTo>
                    <a:pt x="204" y="723"/>
                    <a:pt x="204" y="725"/>
                    <a:pt x="205" y="727"/>
                  </a:cubicBezTo>
                  <a:cubicBezTo>
                    <a:pt x="180" y="775"/>
                    <a:pt x="126" y="818"/>
                    <a:pt x="92" y="802"/>
                  </a:cubicBezTo>
                  <a:close/>
                  <a:moveTo>
                    <a:pt x="204" y="713"/>
                  </a:moveTo>
                  <a:cubicBezTo>
                    <a:pt x="204" y="714"/>
                    <a:pt x="204" y="714"/>
                    <a:pt x="204" y="714"/>
                  </a:cubicBezTo>
                  <a:cubicBezTo>
                    <a:pt x="177" y="754"/>
                    <a:pt x="141" y="783"/>
                    <a:pt x="114" y="787"/>
                  </a:cubicBezTo>
                  <a:cubicBezTo>
                    <a:pt x="106" y="788"/>
                    <a:pt x="99" y="787"/>
                    <a:pt x="94" y="782"/>
                  </a:cubicBezTo>
                  <a:cubicBezTo>
                    <a:pt x="79" y="770"/>
                    <a:pt x="86" y="749"/>
                    <a:pt x="86" y="749"/>
                  </a:cubicBezTo>
                  <a:cubicBezTo>
                    <a:pt x="86" y="748"/>
                    <a:pt x="86" y="747"/>
                    <a:pt x="85" y="747"/>
                  </a:cubicBezTo>
                  <a:cubicBezTo>
                    <a:pt x="85" y="746"/>
                    <a:pt x="84" y="746"/>
                    <a:pt x="84" y="746"/>
                  </a:cubicBezTo>
                  <a:cubicBezTo>
                    <a:pt x="83" y="746"/>
                    <a:pt x="63" y="748"/>
                    <a:pt x="56" y="730"/>
                  </a:cubicBezTo>
                  <a:cubicBezTo>
                    <a:pt x="56" y="730"/>
                    <a:pt x="56" y="730"/>
                    <a:pt x="56" y="730"/>
                  </a:cubicBezTo>
                  <a:cubicBezTo>
                    <a:pt x="56" y="730"/>
                    <a:pt x="56" y="730"/>
                    <a:pt x="56" y="730"/>
                  </a:cubicBezTo>
                  <a:cubicBezTo>
                    <a:pt x="48" y="712"/>
                    <a:pt x="63" y="699"/>
                    <a:pt x="64" y="699"/>
                  </a:cubicBezTo>
                  <a:cubicBezTo>
                    <a:pt x="65" y="698"/>
                    <a:pt x="65" y="698"/>
                    <a:pt x="65" y="697"/>
                  </a:cubicBezTo>
                  <a:cubicBezTo>
                    <a:pt x="65" y="696"/>
                    <a:pt x="64" y="696"/>
                    <a:pt x="64" y="696"/>
                  </a:cubicBezTo>
                  <a:cubicBezTo>
                    <a:pt x="64" y="695"/>
                    <a:pt x="44" y="685"/>
                    <a:pt x="46" y="666"/>
                  </a:cubicBezTo>
                  <a:cubicBezTo>
                    <a:pt x="46" y="659"/>
                    <a:pt x="50" y="653"/>
                    <a:pt x="57" y="648"/>
                  </a:cubicBezTo>
                  <a:cubicBezTo>
                    <a:pt x="78" y="632"/>
                    <a:pt x="124" y="628"/>
                    <a:pt x="172" y="636"/>
                  </a:cubicBezTo>
                  <a:cubicBezTo>
                    <a:pt x="172" y="637"/>
                    <a:pt x="172" y="637"/>
                    <a:pt x="172" y="637"/>
                  </a:cubicBezTo>
                  <a:cubicBezTo>
                    <a:pt x="181" y="643"/>
                    <a:pt x="191" y="644"/>
                    <a:pt x="201" y="640"/>
                  </a:cubicBezTo>
                  <a:cubicBezTo>
                    <a:pt x="201" y="641"/>
                    <a:pt x="202" y="642"/>
                    <a:pt x="203" y="643"/>
                  </a:cubicBezTo>
                  <a:cubicBezTo>
                    <a:pt x="186" y="644"/>
                    <a:pt x="89" y="646"/>
                    <a:pt x="75" y="662"/>
                  </a:cubicBezTo>
                  <a:cubicBezTo>
                    <a:pt x="73" y="664"/>
                    <a:pt x="73" y="666"/>
                    <a:pt x="73" y="668"/>
                  </a:cubicBezTo>
                  <a:cubicBezTo>
                    <a:pt x="73" y="670"/>
                    <a:pt x="74" y="672"/>
                    <a:pt x="76" y="673"/>
                  </a:cubicBezTo>
                  <a:cubicBezTo>
                    <a:pt x="88" y="682"/>
                    <a:pt x="134" y="675"/>
                    <a:pt x="170" y="669"/>
                  </a:cubicBezTo>
                  <a:cubicBezTo>
                    <a:pt x="134" y="680"/>
                    <a:pt x="91" y="697"/>
                    <a:pt x="83" y="711"/>
                  </a:cubicBezTo>
                  <a:cubicBezTo>
                    <a:pt x="82" y="714"/>
                    <a:pt x="82" y="716"/>
                    <a:pt x="83" y="719"/>
                  </a:cubicBezTo>
                  <a:cubicBezTo>
                    <a:pt x="83" y="719"/>
                    <a:pt x="83" y="719"/>
                    <a:pt x="83" y="719"/>
                  </a:cubicBezTo>
                  <a:cubicBezTo>
                    <a:pt x="84" y="721"/>
                    <a:pt x="86" y="723"/>
                    <a:pt x="89" y="724"/>
                  </a:cubicBezTo>
                  <a:cubicBezTo>
                    <a:pt x="104" y="729"/>
                    <a:pt x="147" y="710"/>
                    <a:pt x="180" y="692"/>
                  </a:cubicBezTo>
                  <a:cubicBezTo>
                    <a:pt x="149" y="714"/>
                    <a:pt x="113" y="741"/>
                    <a:pt x="110" y="756"/>
                  </a:cubicBezTo>
                  <a:cubicBezTo>
                    <a:pt x="110" y="758"/>
                    <a:pt x="111" y="760"/>
                    <a:pt x="112" y="762"/>
                  </a:cubicBezTo>
                  <a:cubicBezTo>
                    <a:pt x="113" y="763"/>
                    <a:pt x="115" y="764"/>
                    <a:pt x="117" y="764"/>
                  </a:cubicBezTo>
                  <a:cubicBezTo>
                    <a:pt x="139" y="766"/>
                    <a:pt x="209" y="699"/>
                    <a:pt x="221" y="687"/>
                  </a:cubicBezTo>
                  <a:cubicBezTo>
                    <a:pt x="221" y="689"/>
                    <a:pt x="222" y="690"/>
                    <a:pt x="222" y="691"/>
                  </a:cubicBezTo>
                  <a:cubicBezTo>
                    <a:pt x="213" y="695"/>
                    <a:pt x="206" y="703"/>
                    <a:pt x="204" y="713"/>
                  </a:cubicBezTo>
                  <a:close/>
                  <a:moveTo>
                    <a:pt x="220" y="683"/>
                  </a:moveTo>
                  <a:cubicBezTo>
                    <a:pt x="197" y="705"/>
                    <a:pt x="135" y="762"/>
                    <a:pt x="118" y="761"/>
                  </a:cubicBezTo>
                  <a:cubicBezTo>
                    <a:pt x="116" y="761"/>
                    <a:pt x="115" y="760"/>
                    <a:pt x="115" y="759"/>
                  </a:cubicBezTo>
                  <a:cubicBezTo>
                    <a:pt x="114" y="759"/>
                    <a:pt x="114" y="758"/>
                    <a:pt x="114" y="756"/>
                  </a:cubicBezTo>
                  <a:cubicBezTo>
                    <a:pt x="117" y="738"/>
                    <a:pt x="188" y="691"/>
                    <a:pt x="221" y="671"/>
                  </a:cubicBezTo>
                  <a:cubicBezTo>
                    <a:pt x="219" y="675"/>
                    <a:pt x="219" y="679"/>
                    <a:pt x="220" y="683"/>
                  </a:cubicBezTo>
                  <a:close/>
                  <a:moveTo>
                    <a:pt x="87" y="717"/>
                  </a:moveTo>
                  <a:cubicBezTo>
                    <a:pt x="87" y="717"/>
                    <a:pt x="87" y="717"/>
                    <a:pt x="87" y="717"/>
                  </a:cubicBezTo>
                  <a:cubicBezTo>
                    <a:pt x="86" y="716"/>
                    <a:pt x="86" y="714"/>
                    <a:pt x="87" y="713"/>
                  </a:cubicBezTo>
                  <a:cubicBezTo>
                    <a:pt x="96" y="695"/>
                    <a:pt x="178" y="669"/>
                    <a:pt x="221" y="658"/>
                  </a:cubicBezTo>
                  <a:cubicBezTo>
                    <a:pt x="223" y="658"/>
                    <a:pt x="226" y="659"/>
                    <a:pt x="228" y="659"/>
                  </a:cubicBezTo>
                  <a:cubicBezTo>
                    <a:pt x="226" y="660"/>
                    <a:pt x="225" y="662"/>
                    <a:pt x="223" y="664"/>
                  </a:cubicBezTo>
                  <a:cubicBezTo>
                    <a:pt x="185" y="687"/>
                    <a:pt x="109" y="727"/>
                    <a:pt x="90" y="720"/>
                  </a:cubicBezTo>
                  <a:cubicBezTo>
                    <a:pt x="88" y="720"/>
                    <a:pt x="87" y="719"/>
                    <a:pt x="87" y="717"/>
                  </a:cubicBezTo>
                  <a:close/>
                  <a:moveTo>
                    <a:pt x="205" y="647"/>
                  </a:moveTo>
                  <a:cubicBezTo>
                    <a:pt x="207" y="651"/>
                    <a:pt x="210" y="653"/>
                    <a:pt x="214" y="655"/>
                  </a:cubicBezTo>
                  <a:cubicBezTo>
                    <a:pt x="176" y="664"/>
                    <a:pt x="93" y="681"/>
                    <a:pt x="79" y="670"/>
                  </a:cubicBezTo>
                  <a:cubicBezTo>
                    <a:pt x="78" y="669"/>
                    <a:pt x="77" y="668"/>
                    <a:pt x="77" y="667"/>
                  </a:cubicBezTo>
                  <a:cubicBezTo>
                    <a:pt x="77" y="666"/>
                    <a:pt x="77" y="666"/>
                    <a:pt x="78" y="665"/>
                  </a:cubicBezTo>
                  <a:cubicBezTo>
                    <a:pt x="90" y="651"/>
                    <a:pt x="174" y="648"/>
                    <a:pt x="205" y="647"/>
                  </a:cubicBezTo>
                  <a:close/>
                  <a:moveTo>
                    <a:pt x="257" y="913"/>
                  </a:moveTo>
                  <a:cubicBezTo>
                    <a:pt x="252" y="915"/>
                    <a:pt x="247" y="916"/>
                    <a:pt x="244" y="913"/>
                  </a:cubicBezTo>
                  <a:cubicBezTo>
                    <a:pt x="239" y="909"/>
                    <a:pt x="233" y="912"/>
                    <a:pt x="228" y="915"/>
                  </a:cubicBezTo>
                  <a:cubicBezTo>
                    <a:pt x="223" y="917"/>
                    <a:pt x="220" y="919"/>
                    <a:pt x="217" y="916"/>
                  </a:cubicBezTo>
                  <a:cubicBezTo>
                    <a:pt x="212" y="912"/>
                    <a:pt x="207" y="914"/>
                    <a:pt x="201" y="916"/>
                  </a:cubicBezTo>
                  <a:cubicBezTo>
                    <a:pt x="197" y="917"/>
                    <a:pt x="192" y="919"/>
                    <a:pt x="189" y="916"/>
                  </a:cubicBezTo>
                  <a:cubicBezTo>
                    <a:pt x="185" y="913"/>
                    <a:pt x="180" y="913"/>
                    <a:pt x="176" y="913"/>
                  </a:cubicBezTo>
                  <a:cubicBezTo>
                    <a:pt x="170" y="912"/>
                    <a:pt x="164" y="912"/>
                    <a:pt x="158" y="907"/>
                  </a:cubicBezTo>
                  <a:cubicBezTo>
                    <a:pt x="153" y="901"/>
                    <a:pt x="152" y="895"/>
                    <a:pt x="152" y="889"/>
                  </a:cubicBezTo>
                  <a:cubicBezTo>
                    <a:pt x="152" y="885"/>
                    <a:pt x="152" y="880"/>
                    <a:pt x="149" y="876"/>
                  </a:cubicBezTo>
                  <a:cubicBezTo>
                    <a:pt x="146" y="873"/>
                    <a:pt x="148" y="868"/>
                    <a:pt x="149" y="863"/>
                  </a:cubicBezTo>
                  <a:cubicBezTo>
                    <a:pt x="151" y="858"/>
                    <a:pt x="152" y="852"/>
                    <a:pt x="148" y="848"/>
                  </a:cubicBezTo>
                  <a:cubicBezTo>
                    <a:pt x="146" y="845"/>
                    <a:pt x="148" y="842"/>
                    <a:pt x="150" y="836"/>
                  </a:cubicBezTo>
                  <a:cubicBezTo>
                    <a:pt x="153" y="831"/>
                    <a:pt x="155" y="826"/>
                    <a:pt x="151" y="821"/>
                  </a:cubicBezTo>
                  <a:cubicBezTo>
                    <a:pt x="149" y="818"/>
                    <a:pt x="149" y="813"/>
                    <a:pt x="152" y="808"/>
                  </a:cubicBezTo>
                  <a:cubicBezTo>
                    <a:pt x="159" y="792"/>
                    <a:pt x="182" y="775"/>
                    <a:pt x="203" y="773"/>
                  </a:cubicBezTo>
                  <a:cubicBezTo>
                    <a:pt x="204" y="774"/>
                    <a:pt x="204" y="776"/>
                    <a:pt x="205" y="778"/>
                  </a:cubicBezTo>
                  <a:cubicBezTo>
                    <a:pt x="189" y="778"/>
                    <a:pt x="170" y="794"/>
                    <a:pt x="164" y="805"/>
                  </a:cubicBezTo>
                  <a:cubicBezTo>
                    <a:pt x="160" y="811"/>
                    <a:pt x="161" y="815"/>
                    <a:pt x="162" y="817"/>
                  </a:cubicBezTo>
                  <a:cubicBezTo>
                    <a:pt x="165" y="820"/>
                    <a:pt x="163" y="825"/>
                    <a:pt x="160" y="830"/>
                  </a:cubicBezTo>
                  <a:cubicBezTo>
                    <a:pt x="158" y="836"/>
                    <a:pt x="155" y="842"/>
                    <a:pt x="159" y="846"/>
                  </a:cubicBezTo>
                  <a:cubicBezTo>
                    <a:pt x="162" y="849"/>
                    <a:pt x="161" y="853"/>
                    <a:pt x="159" y="858"/>
                  </a:cubicBezTo>
                  <a:cubicBezTo>
                    <a:pt x="157" y="864"/>
                    <a:pt x="155" y="869"/>
                    <a:pt x="158" y="873"/>
                  </a:cubicBezTo>
                  <a:cubicBezTo>
                    <a:pt x="160" y="875"/>
                    <a:pt x="160" y="878"/>
                    <a:pt x="159" y="882"/>
                  </a:cubicBezTo>
                  <a:cubicBezTo>
                    <a:pt x="159" y="888"/>
                    <a:pt x="158" y="895"/>
                    <a:pt x="164" y="901"/>
                  </a:cubicBezTo>
                  <a:cubicBezTo>
                    <a:pt x="164" y="901"/>
                    <a:pt x="164" y="901"/>
                    <a:pt x="164" y="901"/>
                  </a:cubicBezTo>
                  <a:cubicBezTo>
                    <a:pt x="164" y="901"/>
                    <a:pt x="164" y="901"/>
                    <a:pt x="164" y="901"/>
                  </a:cubicBezTo>
                  <a:cubicBezTo>
                    <a:pt x="164" y="901"/>
                    <a:pt x="164" y="901"/>
                    <a:pt x="164" y="901"/>
                  </a:cubicBezTo>
                  <a:cubicBezTo>
                    <a:pt x="164" y="901"/>
                    <a:pt x="164" y="901"/>
                    <a:pt x="164" y="901"/>
                  </a:cubicBezTo>
                  <a:cubicBezTo>
                    <a:pt x="170" y="907"/>
                    <a:pt x="177" y="906"/>
                    <a:pt x="182" y="905"/>
                  </a:cubicBezTo>
                  <a:cubicBezTo>
                    <a:pt x="187" y="905"/>
                    <a:pt x="190" y="904"/>
                    <a:pt x="191" y="906"/>
                  </a:cubicBezTo>
                  <a:cubicBezTo>
                    <a:pt x="191" y="906"/>
                    <a:pt x="191" y="906"/>
                    <a:pt x="191" y="906"/>
                  </a:cubicBezTo>
                  <a:cubicBezTo>
                    <a:pt x="195" y="910"/>
                    <a:pt x="201" y="908"/>
                    <a:pt x="206" y="906"/>
                  </a:cubicBezTo>
                  <a:cubicBezTo>
                    <a:pt x="212" y="904"/>
                    <a:pt x="216" y="903"/>
                    <a:pt x="218" y="905"/>
                  </a:cubicBezTo>
                  <a:cubicBezTo>
                    <a:pt x="223" y="910"/>
                    <a:pt x="229" y="907"/>
                    <a:pt x="234" y="905"/>
                  </a:cubicBezTo>
                  <a:cubicBezTo>
                    <a:pt x="240" y="902"/>
                    <a:pt x="244" y="900"/>
                    <a:pt x="248" y="902"/>
                  </a:cubicBezTo>
                  <a:cubicBezTo>
                    <a:pt x="250" y="904"/>
                    <a:pt x="253" y="905"/>
                    <a:pt x="260" y="901"/>
                  </a:cubicBezTo>
                  <a:cubicBezTo>
                    <a:pt x="271" y="895"/>
                    <a:pt x="287" y="876"/>
                    <a:pt x="287" y="860"/>
                  </a:cubicBezTo>
                  <a:cubicBezTo>
                    <a:pt x="289" y="860"/>
                    <a:pt x="290" y="861"/>
                    <a:pt x="292" y="862"/>
                  </a:cubicBezTo>
                  <a:cubicBezTo>
                    <a:pt x="290" y="883"/>
                    <a:pt x="272" y="906"/>
                    <a:pt x="257" y="913"/>
                  </a:cubicBezTo>
                  <a:close/>
                  <a:moveTo>
                    <a:pt x="234" y="887"/>
                  </a:moveTo>
                  <a:cubicBezTo>
                    <a:pt x="230" y="888"/>
                    <a:pt x="228" y="887"/>
                    <a:pt x="225" y="884"/>
                  </a:cubicBezTo>
                  <a:cubicBezTo>
                    <a:pt x="235" y="875"/>
                    <a:pt x="244" y="860"/>
                    <a:pt x="248" y="846"/>
                  </a:cubicBezTo>
                  <a:cubicBezTo>
                    <a:pt x="251" y="847"/>
                    <a:pt x="254" y="847"/>
                    <a:pt x="258" y="847"/>
                  </a:cubicBezTo>
                  <a:cubicBezTo>
                    <a:pt x="256" y="866"/>
                    <a:pt x="243" y="885"/>
                    <a:pt x="234" y="887"/>
                  </a:cubicBezTo>
                  <a:close/>
                  <a:moveTo>
                    <a:pt x="262" y="847"/>
                  </a:moveTo>
                  <a:cubicBezTo>
                    <a:pt x="265" y="847"/>
                    <a:pt x="268" y="846"/>
                    <a:pt x="272" y="844"/>
                  </a:cubicBezTo>
                  <a:cubicBezTo>
                    <a:pt x="272" y="846"/>
                    <a:pt x="273" y="847"/>
                    <a:pt x="274" y="848"/>
                  </a:cubicBezTo>
                  <a:cubicBezTo>
                    <a:pt x="276" y="862"/>
                    <a:pt x="267" y="878"/>
                    <a:pt x="258" y="881"/>
                  </a:cubicBezTo>
                  <a:cubicBezTo>
                    <a:pt x="255" y="882"/>
                    <a:pt x="252" y="882"/>
                    <a:pt x="249" y="879"/>
                  </a:cubicBezTo>
                  <a:cubicBezTo>
                    <a:pt x="256" y="870"/>
                    <a:pt x="261" y="858"/>
                    <a:pt x="262" y="847"/>
                  </a:cubicBezTo>
                  <a:close/>
                  <a:moveTo>
                    <a:pt x="208" y="890"/>
                  </a:moveTo>
                  <a:cubicBezTo>
                    <a:pt x="205" y="891"/>
                    <a:pt x="202" y="889"/>
                    <a:pt x="200" y="886"/>
                  </a:cubicBezTo>
                  <a:cubicBezTo>
                    <a:pt x="217" y="873"/>
                    <a:pt x="234" y="847"/>
                    <a:pt x="238" y="841"/>
                  </a:cubicBezTo>
                  <a:cubicBezTo>
                    <a:pt x="240" y="842"/>
                    <a:pt x="242" y="844"/>
                    <a:pt x="244" y="845"/>
                  </a:cubicBezTo>
                  <a:cubicBezTo>
                    <a:pt x="238" y="865"/>
                    <a:pt x="221" y="889"/>
                    <a:pt x="208" y="890"/>
                  </a:cubicBezTo>
                  <a:close/>
                  <a:moveTo>
                    <a:pt x="183" y="891"/>
                  </a:moveTo>
                  <a:cubicBezTo>
                    <a:pt x="180" y="891"/>
                    <a:pt x="178" y="890"/>
                    <a:pt x="176" y="889"/>
                  </a:cubicBezTo>
                  <a:cubicBezTo>
                    <a:pt x="174" y="887"/>
                    <a:pt x="173" y="884"/>
                    <a:pt x="174" y="882"/>
                  </a:cubicBezTo>
                  <a:cubicBezTo>
                    <a:pt x="176" y="864"/>
                    <a:pt x="219" y="835"/>
                    <a:pt x="226" y="830"/>
                  </a:cubicBezTo>
                  <a:cubicBezTo>
                    <a:pt x="228" y="833"/>
                    <a:pt x="229" y="835"/>
                    <a:pt x="230" y="835"/>
                  </a:cubicBezTo>
                  <a:cubicBezTo>
                    <a:pt x="230" y="835"/>
                    <a:pt x="230" y="835"/>
                    <a:pt x="230" y="835"/>
                  </a:cubicBezTo>
                  <a:cubicBezTo>
                    <a:pt x="230" y="836"/>
                    <a:pt x="232" y="837"/>
                    <a:pt x="235" y="839"/>
                  </a:cubicBezTo>
                  <a:cubicBezTo>
                    <a:pt x="230" y="846"/>
                    <a:pt x="201" y="889"/>
                    <a:pt x="183" y="891"/>
                  </a:cubicBezTo>
                  <a:close/>
                  <a:moveTo>
                    <a:pt x="178" y="865"/>
                  </a:moveTo>
                  <a:cubicBezTo>
                    <a:pt x="175" y="863"/>
                    <a:pt x="174" y="860"/>
                    <a:pt x="174" y="856"/>
                  </a:cubicBezTo>
                  <a:cubicBezTo>
                    <a:pt x="176" y="844"/>
                    <a:pt x="200" y="827"/>
                    <a:pt x="220" y="820"/>
                  </a:cubicBezTo>
                  <a:cubicBezTo>
                    <a:pt x="221" y="823"/>
                    <a:pt x="222" y="825"/>
                    <a:pt x="224" y="827"/>
                  </a:cubicBezTo>
                  <a:cubicBezTo>
                    <a:pt x="218" y="831"/>
                    <a:pt x="192" y="848"/>
                    <a:pt x="178" y="865"/>
                  </a:cubicBezTo>
                  <a:close/>
                  <a:moveTo>
                    <a:pt x="177" y="831"/>
                  </a:moveTo>
                  <a:cubicBezTo>
                    <a:pt x="180" y="821"/>
                    <a:pt x="199" y="809"/>
                    <a:pt x="218" y="807"/>
                  </a:cubicBezTo>
                  <a:cubicBezTo>
                    <a:pt x="218" y="810"/>
                    <a:pt x="218" y="814"/>
                    <a:pt x="219" y="817"/>
                  </a:cubicBezTo>
                  <a:cubicBezTo>
                    <a:pt x="205" y="821"/>
                    <a:pt x="190" y="830"/>
                    <a:pt x="180" y="840"/>
                  </a:cubicBezTo>
                  <a:cubicBezTo>
                    <a:pt x="178" y="837"/>
                    <a:pt x="176" y="835"/>
                    <a:pt x="177" y="831"/>
                  </a:cubicBezTo>
                  <a:close/>
                  <a:moveTo>
                    <a:pt x="218" y="803"/>
                  </a:moveTo>
                  <a:cubicBezTo>
                    <a:pt x="206" y="804"/>
                    <a:pt x="194" y="809"/>
                    <a:pt x="186" y="815"/>
                  </a:cubicBezTo>
                  <a:cubicBezTo>
                    <a:pt x="183" y="813"/>
                    <a:pt x="182" y="810"/>
                    <a:pt x="184" y="807"/>
                  </a:cubicBezTo>
                  <a:cubicBezTo>
                    <a:pt x="187" y="798"/>
                    <a:pt x="202" y="789"/>
                    <a:pt x="216" y="791"/>
                  </a:cubicBezTo>
                  <a:cubicBezTo>
                    <a:pt x="218" y="792"/>
                    <a:pt x="219" y="792"/>
                    <a:pt x="221" y="793"/>
                  </a:cubicBezTo>
                  <a:cubicBezTo>
                    <a:pt x="219" y="796"/>
                    <a:pt x="218" y="800"/>
                    <a:pt x="218" y="803"/>
                  </a:cubicBezTo>
                  <a:close/>
                  <a:moveTo>
                    <a:pt x="180" y="805"/>
                  </a:moveTo>
                  <a:cubicBezTo>
                    <a:pt x="178" y="810"/>
                    <a:pt x="179" y="814"/>
                    <a:pt x="182" y="818"/>
                  </a:cubicBezTo>
                  <a:cubicBezTo>
                    <a:pt x="178" y="822"/>
                    <a:pt x="175" y="826"/>
                    <a:pt x="174" y="830"/>
                  </a:cubicBezTo>
                  <a:cubicBezTo>
                    <a:pt x="172" y="835"/>
                    <a:pt x="174" y="839"/>
                    <a:pt x="178" y="842"/>
                  </a:cubicBezTo>
                  <a:cubicBezTo>
                    <a:pt x="174" y="847"/>
                    <a:pt x="171" y="852"/>
                    <a:pt x="171" y="856"/>
                  </a:cubicBezTo>
                  <a:cubicBezTo>
                    <a:pt x="170" y="859"/>
                    <a:pt x="171" y="864"/>
                    <a:pt x="176" y="868"/>
                  </a:cubicBezTo>
                  <a:cubicBezTo>
                    <a:pt x="173" y="873"/>
                    <a:pt x="170" y="877"/>
                    <a:pt x="170" y="881"/>
                  </a:cubicBezTo>
                  <a:cubicBezTo>
                    <a:pt x="169" y="885"/>
                    <a:pt x="171" y="889"/>
                    <a:pt x="173" y="891"/>
                  </a:cubicBezTo>
                  <a:cubicBezTo>
                    <a:pt x="173" y="891"/>
                    <a:pt x="173" y="891"/>
                    <a:pt x="173" y="891"/>
                  </a:cubicBezTo>
                  <a:cubicBezTo>
                    <a:pt x="173" y="891"/>
                    <a:pt x="173" y="891"/>
                    <a:pt x="173" y="891"/>
                  </a:cubicBezTo>
                  <a:cubicBezTo>
                    <a:pt x="173" y="891"/>
                    <a:pt x="173" y="891"/>
                    <a:pt x="173" y="891"/>
                  </a:cubicBezTo>
                  <a:cubicBezTo>
                    <a:pt x="173" y="891"/>
                    <a:pt x="173" y="891"/>
                    <a:pt x="173" y="891"/>
                  </a:cubicBezTo>
                  <a:cubicBezTo>
                    <a:pt x="176" y="894"/>
                    <a:pt x="180" y="895"/>
                    <a:pt x="183" y="895"/>
                  </a:cubicBezTo>
                  <a:cubicBezTo>
                    <a:pt x="187" y="894"/>
                    <a:pt x="192" y="892"/>
                    <a:pt x="197" y="889"/>
                  </a:cubicBezTo>
                  <a:cubicBezTo>
                    <a:pt x="201" y="894"/>
                    <a:pt x="205" y="895"/>
                    <a:pt x="209" y="894"/>
                  </a:cubicBezTo>
                  <a:cubicBezTo>
                    <a:pt x="213" y="894"/>
                    <a:pt x="218" y="891"/>
                    <a:pt x="222" y="887"/>
                  </a:cubicBezTo>
                  <a:cubicBezTo>
                    <a:pt x="226" y="891"/>
                    <a:pt x="230" y="892"/>
                    <a:pt x="235" y="891"/>
                  </a:cubicBezTo>
                  <a:cubicBezTo>
                    <a:pt x="239" y="890"/>
                    <a:pt x="243" y="887"/>
                    <a:pt x="247" y="882"/>
                  </a:cubicBezTo>
                  <a:cubicBezTo>
                    <a:pt x="250" y="886"/>
                    <a:pt x="255" y="886"/>
                    <a:pt x="259" y="885"/>
                  </a:cubicBezTo>
                  <a:cubicBezTo>
                    <a:pt x="268" y="881"/>
                    <a:pt x="277" y="867"/>
                    <a:pt x="278" y="853"/>
                  </a:cubicBezTo>
                  <a:cubicBezTo>
                    <a:pt x="280" y="855"/>
                    <a:pt x="281" y="856"/>
                    <a:pt x="283" y="858"/>
                  </a:cubicBezTo>
                  <a:cubicBezTo>
                    <a:pt x="284" y="873"/>
                    <a:pt x="269" y="892"/>
                    <a:pt x="258" y="898"/>
                  </a:cubicBezTo>
                  <a:cubicBezTo>
                    <a:pt x="254" y="900"/>
                    <a:pt x="251" y="900"/>
                    <a:pt x="250" y="899"/>
                  </a:cubicBezTo>
                  <a:cubicBezTo>
                    <a:pt x="245" y="895"/>
                    <a:pt x="238" y="898"/>
                    <a:pt x="233" y="901"/>
                  </a:cubicBezTo>
                  <a:cubicBezTo>
                    <a:pt x="227" y="904"/>
                    <a:pt x="223" y="905"/>
                    <a:pt x="221" y="903"/>
                  </a:cubicBezTo>
                  <a:cubicBezTo>
                    <a:pt x="217" y="898"/>
                    <a:pt x="210" y="900"/>
                    <a:pt x="205" y="902"/>
                  </a:cubicBezTo>
                  <a:cubicBezTo>
                    <a:pt x="200" y="904"/>
                    <a:pt x="196" y="906"/>
                    <a:pt x="194" y="904"/>
                  </a:cubicBezTo>
                  <a:cubicBezTo>
                    <a:pt x="194" y="904"/>
                    <a:pt x="194" y="904"/>
                    <a:pt x="194" y="904"/>
                  </a:cubicBezTo>
                  <a:cubicBezTo>
                    <a:pt x="191" y="900"/>
                    <a:pt x="186" y="901"/>
                    <a:pt x="182" y="901"/>
                  </a:cubicBezTo>
                  <a:cubicBezTo>
                    <a:pt x="177" y="902"/>
                    <a:pt x="172" y="903"/>
                    <a:pt x="167" y="898"/>
                  </a:cubicBezTo>
                  <a:cubicBezTo>
                    <a:pt x="162" y="893"/>
                    <a:pt x="163" y="888"/>
                    <a:pt x="163" y="883"/>
                  </a:cubicBezTo>
                  <a:cubicBezTo>
                    <a:pt x="164" y="879"/>
                    <a:pt x="165" y="874"/>
                    <a:pt x="161" y="871"/>
                  </a:cubicBezTo>
                  <a:cubicBezTo>
                    <a:pt x="161" y="871"/>
                    <a:pt x="161" y="871"/>
                    <a:pt x="161" y="871"/>
                  </a:cubicBezTo>
                  <a:cubicBezTo>
                    <a:pt x="159" y="869"/>
                    <a:pt x="160" y="865"/>
                    <a:pt x="162" y="860"/>
                  </a:cubicBezTo>
                  <a:cubicBezTo>
                    <a:pt x="164" y="854"/>
                    <a:pt x="167" y="848"/>
                    <a:pt x="162" y="844"/>
                  </a:cubicBezTo>
                  <a:cubicBezTo>
                    <a:pt x="159" y="841"/>
                    <a:pt x="161" y="838"/>
                    <a:pt x="164" y="832"/>
                  </a:cubicBezTo>
                  <a:cubicBezTo>
                    <a:pt x="166" y="826"/>
                    <a:pt x="169" y="820"/>
                    <a:pt x="165" y="815"/>
                  </a:cubicBezTo>
                  <a:cubicBezTo>
                    <a:pt x="164" y="813"/>
                    <a:pt x="165" y="810"/>
                    <a:pt x="167" y="807"/>
                  </a:cubicBezTo>
                  <a:cubicBezTo>
                    <a:pt x="173" y="796"/>
                    <a:pt x="192" y="781"/>
                    <a:pt x="207" y="781"/>
                  </a:cubicBezTo>
                  <a:cubicBezTo>
                    <a:pt x="208" y="783"/>
                    <a:pt x="210" y="785"/>
                    <a:pt x="211" y="787"/>
                  </a:cubicBezTo>
                  <a:cubicBezTo>
                    <a:pt x="197" y="788"/>
                    <a:pt x="184" y="796"/>
                    <a:pt x="180" y="805"/>
                  </a:cubicBezTo>
                  <a:close/>
                  <a:moveTo>
                    <a:pt x="411" y="1034"/>
                  </a:moveTo>
                  <a:cubicBezTo>
                    <a:pt x="386" y="1043"/>
                    <a:pt x="366" y="1020"/>
                    <a:pt x="366" y="1020"/>
                  </a:cubicBezTo>
                  <a:cubicBezTo>
                    <a:pt x="366" y="1019"/>
                    <a:pt x="365" y="1019"/>
                    <a:pt x="365" y="1019"/>
                  </a:cubicBezTo>
                  <a:cubicBezTo>
                    <a:pt x="364" y="1019"/>
                    <a:pt x="364" y="1019"/>
                    <a:pt x="363" y="1020"/>
                  </a:cubicBezTo>
                  <a:cubicBezTo>
                    <a:pt x="363" y="1020"/>
                    <a:pt x="348" y="1036"/>
                    <a:pt x="327" y="1027"/>
                  </a:cubicBezTo>
                  <a:cubicBezTo>
                    <a:pt x="327" y="1027"/>
                    <a:pt x="327" y="1027"/>
                    <a:pt x="327" y="1027"/>
                  </a:cubicBezTo>
                  <a:cubicBezTo>
                    <a:pt x="307" y="1018"/>
                    <a:pt x="307" y="997"/>
                    <a:pt x="307" y="996"/>
                  </a:cubicBezTo>
                  <a:cubicBezTo>
                    <a:pt x="307" y="996"/>
                    <a:pt x="307" y="995"/>
                    <a:pt x="306" y="995"/>
                  </a:cubicBezTo>
                  <a:cubicBezTo>
                    <a:pt x="306" y="994"/>
                    <a:pt x="305" y="994"/>
                    <a:pt x="305" y="994"/>
                  </a:cubicBezTo>
                  <a:cubicBezTo>
                    <a:pt x="305" y="994"/>
                    <a:pt x="275" y="997"/>
                    <a:pt x="263" y="972"/>
                  </a:cubicBezTo>
                  <a:cubicBezTo>
                    <a:pt x="247" y="938"/>
                    <a:pt x="290" y="884"/>
                    <a:pt x="338" y="860"/>
                  </a:cubicBezTo>
                  <a:cubicBezTo>
                    <a:pt x="340" y="861"/>
                    <a:pt x="341" y="861"/>
                    <a:pt x="343" y="861"/>
                  </a:cubicBezTo>
                  <a:cubicBezTo>
                    <a:pt x="305" y="889"/>
                    <a:pt x="278" y="924"/>
                    <a:pt x="274" y="950"/>
                  </a:cubicBezTo>
                  <a:cubicBezTo>
                    <a:pt x="272" y="959"/>
                    <a:pt x="274" y="967"/>
                    <a:pt x="279" y="973"/>
                  </a:cubicBezTo>
                  <a:cubicBezTo>
                    <a:pt x="290" y="987"/>
                    <a:pt x="308" y="985"/>
                    <a:pt x="315" y="983"/>
                  </a:cubicBezTo>
                  <a:cubicBezTo>
                    <a:pt x="315" y="990"/>
                    <a:pt x="317" y="1006"/>
                    <a:pt x="333" y="1013"/>
                  </a:cubicBezTo>
                  <a:cubicBezTo>
                    <a:pt x="333" y="1013"/>
                    <a:pt x="333" y="1013"/>
                    <a:pt x="333" y="1013"/>
                  </a:cubicBezTo>
                  <a:cubicBezTo>
                    <a:pt x="350" y="1020"/>
                    <a:pt x="363" y="1010"/>
                    <a:pt x="367" y="1005"/>
                  </a:cubicBezTo>
                  <a:cubicBezTo>
                    <a:pt x="371" y="1011"/>
                    <a:pt x="382" y="1025"/>
                    <a:pt x="399" y="1023"/>
                  </a:cubicBezTo>
                  <a:cubicBezTo>
                    <a:pt x="407" y="1022"/>
                    <a:pt x="414" y="1018"/>
                    <a:pt x="420" y="1010"/>
                  </a:cubicBezTo>
                  <a:cubicBezTo>
                    <a:pt x="435" y="989"/>
                    <a:pt x="441" y="945"/>
                    <a:pt x="433" y="898"/>
                  </a:cubicBezTo>
                  <a:cubicBezTo>
                    <a:pt x="435" y="900"/>
                    <a:pt x="436" y="901"/>
                    <a:pt x="438" y="902"/>
                  </a:cubicBezTo>
                  <a:cubicBezTo>
                    <a:pt x="455" y="953"/>
                    <a:pt x="447" y="1021"/>
                    <a:pt x="411" y="1034"/>
                  </a:cubicBezTo>
                  <a:close/>
                  <a:moveTo>
                    <a:pt x="409" y="851"/>
                  </a:moveTo>
                  <a:cubicBezTo>
                    <a:pt x="411" y="854"/>
                    <a:pt x="414" y="857"/>
                    <a:pt x="417" y="860"/>
                  </a:cubicBezTo>
                  <a:cubicBezTo>
                    <a:pt x="417" y="891"/>
                    <a:pt x="413" y="975"/>
                    <a:pt x="400" y="987"/>
                  </a:cubicBezTo>
                  <a:cubicBezTo>
                    <a:pt x="399" y="988"/>
                    <a:pt x="398" y="988"/>
                    <a:pt x="397" y="988"/>
                  </a:cubicBezTo>
                  <a:cubicBezTo>
                    <a:pt x="396" y="988"/>
                    <a:pt x="395" y="987"/>
                    <a:pt x="395" y="986"/>
                  </a:cubicBezTo>
                  <a:cubicBezTo>
                    <a:pt x="384" y="971"/>
                    <a:pt x="401" y="888"/>
                    <a:pt x="409" y="851"/>
                  </a:cubicBezTo>
                  <a:close/>
                  <a:moveTo>
                    <a:pt x="407" y="844"/>
                  </a:moveTo>
                  <a:cubicBezTo>
                    <a:pt x="396" y="887"/>
                    <a:pt x="370" y="969"/>
                    <a:pt x="352" y="978"/>
                  </a:cubicBezTo>
                  <a:cubicBezTo>
                    <a:pt x="350" y="979"/>
                    <a:pt x="349" y="979"/>
                    <a:pt x="348" y="978"/>
                  </a:cubicBezTo>
                  <a:cubicBezTo>
                    <a:pt x="347" y="978"/>
                    <a:pt x="347" y="978"/>
                    <a:pt x="347" y="978"/>
                  </a:cubicBezTo>
                  <a:cubicBezTo>
                    <a:pt x="346" y="978"/>
                    <a:pt x="345" y="977"/>
                    <a:pt x="345" y="975"/>
                  </a:cubicBezTo>
                  <a:cubicBezTo>
                    <a:pt x="338" y="955"/>
                    <a:pt x="378" y="879"/>
                    <a:pt x="400" y="841"/>
                  </a:cubicBezTo>
                  <a:cubicBezTo>
                    <a:pt x="403" y="840"/>
                    <a:pt x="404" y="838"/>
                    <a:pt x="406" y="837"/>
                  </a:cubicBezTo>
                  <a:cubicBezTo>
                    <a:pt x="406" y="839"/>
                    <a:pt x="406" y="842"/>
                    <a:pt x="407" y="844"/>
                  </a:cubicBezTo>
                  <a:close/>
                  <a:moveTo>
                    <a:pt x="300" y="947"/>
                  </a:moveTo>
                  <a:cubicBezTo>
                    <a:pt x="300" y="950"/>
                    <a:pt x="301" y="952"/>
                    <a:pt x="303" y="953"/>
                  </a:cubicBezTo>
                  <a:cubicBezTo>
                    <a:pt x="305" y="954"/>
                    <a:pt x="307" y="955"/>
                    <a:pt x="309" y="954"/>
                  </a:cubicBezTo>
                  <a:cubicBezTo>
                    <a:pt x="324" y="952"/>
                    <a:pt x="351" y="915"/>
                    <a:pt x="372" y="884"/>
                  </a:cubicBezTo>
                  <a:cubicBezTo>
                    <a:pt x="355" y="918"/>
                    <a:pt x="336" y="961"/>
                    <a:pt x="341" y="976"/>
                  </a:cubicBezTo>
                  <a:cubicBezTo>
                    <a:pt x="342" y="979"/>
                    <a:pt x="344" y="981"/>
                    <a:pt x="346" y="982"/>
                  </a:cubicBezTo>
                  <a:cubicBezTo>
                    <a:pt x="346" y="982"/>
                    <a:pt x="346" y="982"/>
                    <a:pt x="346" y="982"/>
                  </a:cubicBezTo>
                  <a:cubicBezTo>
                    <a:pt x="348" y="983"/>
                    <a:pt x="351" y="983"/>
                    <a:pt x="354" y="981"/>
                  </a:cubicBezTo>
                  <a:cubicBezTo>
                    <a:pt x="368" y="974"/>
                    <a:pt x="385" y="930"/>
                    <a:pt x="396" y="894"/>
                  </a:cubicBezTo>
                  <a:cubicBezTo>
                    <a:pt x="389" y="931"/>
                    <a:pt x="383" y="977"/>
                    <a:pt x="391" y="988"/>
                  </a:cubicBezTo>
                  <a:cubicBezTo>
                    <a:pt x="393" y="990"/>
                    <a:pt x="395" y="992"/>
                    <a:pt x="397" y="992"/>
                  </a:cubicBezTo>
                  <a:cubicBezTo>
                    <a:pt x="399" y="992"/>
                    <a:pt x="401" y="991"/>
                    <a:pt x="403" y="990"/>
                  </a:cubicBezTo>
                  <a:cubicBezTo>
                    <a:pt x="419" y="975"/>
                    <a:pt x="421" y="879"/>
                    <a:pt x="421" y="862"/>
                  </a:cubicBezTo>
                  <a:cubicBezTo>
                    <a:pt x="423" y="863"/>
                    <a:pt x="424" y="863"/>
                    <a:pt x="425" y="864"/>
                  </a:cubicBezTo>
                  <a:cubicBezTo>
                    <a:pt x="421" y="874"/>
                    <a:pt x="422" y="884"/>
                    <a:pt x="428" y="893"/>
                  </a:cubicBezTo>
                  <a:cubicBezTo>
                    <a:pt x="428" y="893"/>
                    <a:pt x="428" y="893"/>
                    <a:pt x="428" y="893"/>
                  </a:cubicBezTo>
                  <a:cubicBezTo>
                    <a:pt x="437" y="941"/>
                    <a:pt x="432" y="987"/>
                    <a:pt x="417" y="1008"/>
                  </a:cubicBezTo>
                  <a:cubicBezTo>
                    <a:pt x="411" y="1015"/>
                    <a:pt x="405" y="1019"/>
                    <a:pt x="399" y="1019"/>
                  </a:cubicBezTo>
                  <a:cubicBezTo>
                    <a:pt x="380" y="1021"/>
                    <a:pt x="369" y="1001"/>
                    <a:pt x="369" y="1001"/>
                  </a:cubicBezTo>
                  <a:cubicBezTo>
                    <a:pt x="369" y="1000"/>
                    <a:pt x="368" y="1000"/>
                    <a:pt x="368" y="1000"/>
                  </a:cubicBezTo>
                  <a:cubicBezTo>
                    <a:pt x="367" y="1000"/>
                    <a:pt x="366" y="1000"/>
                    <a:pt x="366" y="1001"/>
                  </a:cubicBezTo>
                  <a:cubicBezTo>
                    <a:pt x="365" y="1001"/>
                    <a:pt x="353" y="1017"/>
                    <a:pt x="335" y="1009"/>
                  </a:cubicBezTo>
                  <a:cubicBezTo>
                    <a:pt x="335" y="1009"/>
                    <a:pt x="335" y="1009"/>
                    <a:pt x="335" y="1009"/>
                  </a:cubicBezTo>
                  <a:cubicBezTo>
                    <a:pt x="317" y="1002"/>
                    <a:pt x="318" y="982"/>
                    <a:pt x="319" y="981"/>
                  </a:cubicBezTo>
                  <a:cubicBezTo>
                    <a:pt x="319" y="980"/>
                    <a:pt x="318" y="980"/>
                    <a:pt x="318" y="979"/>
                  </a:cubicBezTo>
                  <a:cubicBezTo>
                    <a:pt x="317" y="979"/>
                    <a:pt x="317" y="979"/>
                    <a:pt x="316" y="979"/>
                  </a:cubicBezTo>
                  <a:cubicBezTo>
                    <a:pt x="316" y="979"/>
                    <a:pt x="294" y="986"/>
                    <a:pt x="282" y="971"/>
                  </a:cubicBezTo>
                  <a:cubicBezTo>
                    <a:pt x="278" y="966"/>
                    <a:pt x="276" y="959"/>
                    <a:pt x="278" y="950"/>
                  </a:cubicBezTo>
                  <a:cubicBezTo>
                    <a:pt x="281" y="924"/>
                    <a:pt x="311" y="888"/>
                    <a:pt x="351" y="861"/>
                  </a:cubicBezTo>
                  <a:cubicBezTo>
                    <a:pt x="351" y="861"/>
                    <a:pt x="351" y="861"/>
                    <a:pt x="351" y="861"/>
                  </a:cubicBezTo>
                  <a:cubicBezTo>
                    <a:pt x="361" y="859"/>
                    <a:pt x="369" y="852"/>
                    <a:pt x="374" y="842"/>
                  </a:cubicBezTo>
                  <a:cubicBezTo>
                    <a:pt x="375" y="843"/>
                    <a:pt x="376" y="844"/>
                    <a:pt x="377" y="844"/>
                  </a:cubicBezTo>
                  <a:cubicBezTo>
                    <a:pt x="366" y="856"/>
                    <a:pt x="299" y="926"/>
                    <a:pt x="300" y="947"/>
                  </a:cubicBezTo>
                  <a:close/>
                  <a:moveTo>
                    <a:pt x="382" y="845"/>
                  </a:moveTo>
                  <a:cubicBezTo>
                    <a:pt x="386" y="846"/>
                    <a:pt x="390" y="845"/>
                    <a:pt x="394" y="844"/>
                  </a:cubicBezTo>
                  <a:cubicBezTo>
                    <a:pt x="374" y="877"/>
                    <a:pt x="327" y="947"/>
                    <a:pt x="309" y="950"/>
                  </a:cubicBezTo>
                  <a:cubicBezTo>
                    <a:pt x="307" y="951"/>
                    <a:pt x="306" y="951"/>
                    <a:pt x="305" y="950"/>
                  </a:cubicBezTo>
                  <a:cubicBezTo>
                    <a:pt x="305" y="949"/>
                    <a:pt x="304" y="948"/>
                    <a:pt x="304" y="947"/>
                  </a:cubicBezTo>
                  <a:cubicBezTo>
                    <a:pt x="303" y="929"/>
                    <a:pt x="360" y="867"/>
                    <a:pt x="382" y="845"/>
                  </a:cubicBezTo>
                  <a:close/>
                  <a:moveTo>
                    <a:pt x="606" y="996"/>
                  </a:moveTo>
                  <a:cubicBezTo>
                    <a:pt x="604" y="1002"/>
                    <a:pt x="601" y="1005"/>
                    <a:pt x="598" y="1005"/>
                  </a:cubicBezTo>
                  <a:cubicBezTo>
                    <a:pt x="591" y="1006"/>
                    <a:pt x="589" y="1012"/>
                    <a:pt x="587" y="1018"/>
                  </a:cubicBezTo>
                  <a:cubicBezTo>
                    <a:pt x="585" y="1023"/>
                    <a:pt x="584" y="1026"/>
                    <a:pt x="581" y="1027"/>
                  </a:cubicBezTo>
                  <a:cubicBezTo>
                    <a:pt x="575" y="1027"/>
                    <a:pt x="572" y="1033"/>
                    <a:pt x="569" y="1037"/>
                  </a:cubicBezTo>
                  <a:cubicBezTo>
                    <a:pt x="567" y="1042"/>
                    <a:pt x="565" y="1046"/>
                    <a:pt x="560" y="1046"/>
                  </a:cubicBezTo>
                  <a:cubicBezTo>
                    <a:pt x="555" y="1047"/>
                    <a:pt x="552" y="1050"/>
                    <a:pt x="549" y="1053"/>
                  </a:cubicBezTo>
                  <a:cubicBezTo>
                    <a:pt x="544" y="1057"/>
                    <a:pt x="540" y="1061"/>
                    <a:pt x="532" y="1061"/>
                  </a:cubicBezTo>
                  <a:cubicBezTo>
                    <a:pt x="524" y="1061"/>
                    <a:pt x="520" y="1057"/>
                    <a:pt x="515" y="1053"/>
                  </a:cubicBezTo>
                  <a:cubicBezTo>
                    <a:pt x="512" y="1050"/>
                    <a:pt x="509" y="1047"/>
                    <a:pt x="504" y="1046"/>
                  </a:cubicBezTo>
                  <a:cubicBezTo>
                    <a:pt x="500" y="1046"/>
                    <a:pt x="497" y="1042"/>
                    <a:pt x="495" y="1037"/>
                  </a:cubicBezTo>
                  <a:cubicBezTo>
                    <a:pt x="492" y="1033"/>
                    <a:pt x="489" y="1027"/>
                    <a:pt x="483" y="1027"/>
                  </a:cubicBezTo>
                  <a:cubicBezTo>
                    <a:pt x="480" y="1026"/>
                    <a:pt x="479" y="1023"/>
                    <a:pt x="477" y="1018"/>
                  </a:cubicBezTo>
                  <a:cubicBezTo>
                    <a:pt x="475" y="1012"/>
                    <a:pt x="473" y="1006"/>
                    <a:pt x="466" y="1005"/>
                  </a:cubicBezTo>
                  <a:cubicBezTo>
                    <a:pt x="463" y="1005"/>
                    <a:pt x="460" y="1002"/>
                    <a:pt x="458" y="996"/>
                  </a:cubicBezTo>
                  <a:cubicBezTo>
                    <a:pt x="452" y="980"/>
                    <a:pt x="455" y="952"/>
                    <a:pt x="469" y="935"/>
                  </a:cubicBezTo>
                  <a:cubicBezTo>
                    <a:pt x="471" y="936"/>
                    <a:pt x="472" y="936"/>
                    <a:pt x="474" y="937"/>
                  </a:cubicBezTo>
                  <a:cubicBezTo>
                    <a:pt x="463" y="949"/>
                    <a:pt x="460" y="973"/>
                    <a:pt x="464" y="986"/>
                  </a:cubicBezTo>
                  <a:cubicBezTo>
                    <a:pt x="466" y="993"/>
                    <a:pt x="469" y="995"/>
                    <a:pt x="472" y="995"/>
                  </a:cubicBezTo>
                  <a:cubicBezTo>
                    <a:pt x="476" y="996"/>
                    <a:pt x="478" y="1001"/>
                    <a:pt x="479" y="1006"/>
                  </a:cubicBezTo>
                  <a:cubicBezTo>
                    <a:pt x="482" y="1012"/>
                    <a:pt x="484" y="1018"/>
                    <a:pt x="490" y="1018"/>
                  </a:cubicBezTo>
                  <a:cubicBezTo>
                    <a:pt x="494" y="1018"/>
                    <a:pt x="496" y="1022"/>
                    <a:pt x="498" y="1027"/>
                  </a:cubicBezTo>
                  <a:cubicBezTo>
                    <a:pt x="501" y="1032"/>
                    <a:pt x="503" y="1038"/>
                    <a:pt x="509" y="1038"/>
                  </a:cubicBezTo>
                  <a:cubicBezTo>
                    <a:pt x="511" y="1038"/>
                    <a:pt x="513" y="1040"/>
                    <a:pt x="516" y="1043"/>
                  </a:cubicBezTo>
                  <a:cubicBezTo>
                    <a:pt x="519" y="1048"/>
                    <a:pt x="523" y="1053"/>
                    <a:pt x="532" y="1053"/>
                  </a:cubicBezTo>
                  <a:cubicBezTo>
                    <a:pt x="532" y="1053"/>
                    <a:pt x="532" y="1053"/>
                    <a:pt x="532" y="1053"/>
                  </a:cubicBezTo>
                  <a:cubicBezTo>
                    <a:pt x="532" y="1053"/>
                    <a:pt x="532" y="1053"/>
                    <a:pt x="532" y="1053"/>
                  </a:cubicBezTo>
                  <a:cubicBezTo>
                    <a:pt x="532" y="1053"/>
                    <a:pt x="532" y="1053"/>
                    <a:pt x="532" y="1053"/>
                  </a:cubicBezTo>
                  <a:cubicBezTo>
                    <a:pt x="532" y="1053"/>
                    <a:pt x="532" y="1053"/>
                    <a:pt x="532" y="1053"/>
                  </a:cubicBezTo>
                  <a:cubicBezTo>
                    <a:pt x="541" y="1053"/>
                    <a:pt x="545" y="1048"/>
                    <a:pt x="548" y="1043"/>
                  </a:cubicBezTo>
                  <a:cubicBezTo>
                    <a:pt x="551" y="1040"/>
                    <a:pt x="553" y="1038"/>
                    <a:pt x="555" y="1038"/>
                  </a:cubicBezTo>
                  <a:cubicBezTo>
                    <a:pt x="561" y="1038"/>
                    <a:pt x="563" y="1032"/>
                    <a:pt x="566" y="1027"/>
                  </a:cubicBezTo>
                  <a:cubicBezTo>
                    <a:pt x="568" y="1022"/>
                    <a:pt x="570" y="1018"/>
                    <a:pt x="574" y="1018"/>
                  </a:cubicBezTo>
                  <a:cubicBezTo>
                    <a:pt x="580" y="1018"/>
                    <a:pt x="582" y="1012"/>
                    <a:pt x="585" y="1006"/>
                  </a:cubicBezTo>
                  <a:cubicBezTo>
                    <a:pt x="586" y="1001"/>
                    <a:pt x="588" y="996"/>
                    <a:pt x="592" y="995"/>
                  </a:cubicBezTo>
                  <a:cubicBezTo>
                    <a:pt x="595" y="995"/>
                    <a:pt x="598" y="993"/>
                    <a:pt x="600" y="986"/>
                  </a:cubicBezTo>
                  <a:cubicBezTo>
                    <a:pt x="604" y="973"/>
                    <a:pt x="601" y="949"/>
                    <a:pt x="590" y="937"/>
                  </a:cubicBezTo>
                  <a:cubicBezTo>
                    <a:pt x="592" y="936"/>
                    <a:pt x="593" y="936"/>
                    <a:pt x="595" y="935"/>
                  </a:cubicBezTo>
                  <a:cubicBezTo>
                    <a:pt x="609" y="952"/>
                    <a:pt x="612" y="980"/>
                    <a:pt x="606" y="996"/>
                  </a:cubicBezTo>
                  <a:close/>
                  <a:moveTo>
                    <a:pt x="572" y="995"/>
                  </a:moveTo>
                  <a:cubicBezTo>
                    <a:pt x="570" y="998"/>
                    <a:pt x="567" y="999"/>
                    <a:pt x="564" y="998"/>
                  </a:cubicBezTo>
                  <a:cubicBezTo>
                    <a:pt x="564" y="985"/>
                    <a:pt x="559" y="968"/>
                    <a:pt x="553" y="955"/>
                  </a:cubicBezTo>
                  <a:cubicBezTo>
                    <a:pt x="555" y="953"/>
                    <a:pt x="558" y="951"/>
                    <a:pt x="561" y="949"/>
                  </a:cubicBezTo>
                  <a:cubicBezTo>
                    <a:pt x="573" y="964"/>
                    <a:pt x="577" y="986"/>
                    <a:pt x="572" y="995"/>
                  </a:cubicBezTo>
                  <a:close/>
                  <a:moveTo>
                    <a:pt x="563" y="946"/>
                  </a:moveTo>
                  <a:cubicBezTo>
                    <a:pt x="565" y="943"/>
                    <a:pt x="567" y="941"/>
                    <a:pt x="568" y="937"/>
                  </a:cubicBezTo>
                  <a:cubicBezTo>
                    <a:pt x="570" y="938"/>
                    <a:pt x="571" y="938"/>
                    <a:pt x="573" y="938"/>
                  </a:cubicBezTo>
                  <a:cubicBezTo>
                    <a:pt x="584" y="947"/>
                    <a:pt x="588" y="964"/>
                    <a:pt x="584" y="973"/>
                  </a:cubicBezTo>
                  <a:cubicBezTo>
                    <a:pt x="583" y="976"/>
                    <a:pt x="581" y="978"/>
                    <a:pt x="577" y="977"/>
                  </a:cubicBezTo>
                  <a:cubicBezTo>
                    <a:pt x="576" y="967"/>
                    <a:pt x="570" y="955"/>
                    <a:pt x="563" y="946"/>
                  </a:cubicBezTo>
                  <a:close/>
                  <a:moveTo>
                    <a:pt x="556" y="1014"/>
                  </a:moveTo>
                  <a:cubicBezTo>
                    <a:pt x="554" y="1017"/>
                    <a:pt x="551" y="1018"/>
                    <a:pt x="547" y="1018"/>
                  </a:cubicBezTo>
                  <a:cubicBezTo>
                    <a:pt x="549" y="996"/>
                    <a:pt x="543" y="965"/>
                    <a:pt x="542" y="959"/>
                  </a:cubicBezTo>
                  <a:cubicBezTo>
                    <a:pt x="544" y="958"/>
                    <a:pt x="547" y="958"/>
                    <a:pt x="549" y="957"/>
                  </a:cubicBezTo>
                  <a:cubicBezTo>
                    <a:pt x="559" y="976"/>
                    <a:pt x="564" y="1004"/>
                    <a:pt x="556" y="1014"/>
                  </a:cubicBezTo>
                  <a:close/>
                  <a:moveTo>
                    <a:pt x="539" y="1033"/>
                  </a:moveTo>
                  <a:cubicBezTo>
                    <a:pt x="537" y="1035"/>
                    <a:pt x="534" y="1036"/>
                    <a:pt x="532" y="1036"/>
                  </a:cubicBezTo>
                  <a:cubicBezTo>
                    <a:pt x="530" y="1036"/>
                    <a:pt x="527" y="1035"/>
                    <a:pt x="526" y="1033"/>
                  </a:cubicBezTo>
                  <a:cubicBezTo>
                    <a:pt x="514" y="1019"/>
                    <a:pt x="524" y="967"/>
                    <a:pt x="526" y="960"/>
                  </a:cubicBezTo>
                  <a:cubicBezTo>
                    <a:pt x="529" y="960"/>
                    <a:pt x="531" y="960"/>
                    <a:pt x="532" y="960"/>
                  </a:cubicBezTo>
                  <a:cubicBezTo>
                    <a:pt x="532" y="960"/>
                    <a:pt x="532" y="960"/>
                    <a:pt x="532" y="960"/>
                  </a:cubicBezTo>
                  <a:cubicBezTo>
                    <a:pt x="533" y="960"/>
                    <a:pt x="535" y="960"/>
                    <a:pt x="538" y="960"/>
                  </a:cubicBezTo>
                  <a:cubicBezTo>
                    <a:pt x="540" y="967"/>
                    <a:pt x="550" y="1019"/>
                    <a:pt x="539" y="1033"/>
                  </a:cubicBezTo>
                  <a:close/>
                  <a:moveTo>
                    <a:pt x="517" y="1018"/>
                  </a:moveTo>
                  <a:cubicBezTo>
                    <a:pt x="513" y="1018"/>
                    <a:pt x="510" y="1017"/>
                    <a:pt x="508" y="1014"/>
                  </a:cubicBezTo>
                  <a:cubicBezTo>
                    <a:pt x="500" y="1004"/>
                    <a:pt x="505" y="976"/>
                    <a:pt x="515" y="957"/>
                  </a:cubicBezTo>
                  <a:cubicBezTo>
                    <a:pt x="517" y="958"/>
                    <a:pt x="520" y="958"/>
                    <a:pt x="522" y="959"/>
                  </a:cubicBezTo>
                  <a:cubicBezTo>
                    <a:pt x="521" y="965"/>
                    <a:pt x="515" y="996"/>
                    <a:pt x="517" y="1018"/>
                  </a:cubicBezTo>
                  <a:close/>
                  <a:moveTo>
                    <a:pt x="500" y="998"/>
                  </a:moveTo>
                  <a:cubicBezTo>
                    <a:pt x="497" y="999"/>
                    <a:pt x="494" y="998"/>
                    <a:pt x="492" y="995"/>
                  </a:cubicBezTo>
                  <a:cubicBezTo>
                    <a:pt x="487" y="986"/>
                    <a:pt x="491" y="964"/>
                    <a:pt x="503" y="949"/>
                  </a:cubicBezTo>
                  <a:cubicBezTo>
                    <a:pt x="506" y="951"/>
                    <a:pt x="509" y="953"/>
                    <a:pt x="511" y="955"/>
                  </a:cubicBezTo>
                  <a:cubicBezTo>
                    <a:pt x="505" y="968"/>
                    <a:pt x="500" y="985"/>
                    <a:pt x="500" y="998"/>
                  </a:cubicBezTo>
                  <a:close/>
                  <a:moveTo>
                    <a:pt x="487" y="977"/>
                  </a:moveTo>
                  <a:cubicBezTo>
                    <a:pt x="483" y="978"/>
                    <a:pt x="481" y="976"/>
                    <a:pt x="480" y="973"/>
                  </a:cubicBezTo>
                  <a:cubicBezTo>
                    <a:pt x="476" y="964"/>
                    <a:pt x="480" y="947"/>
                    <a:pt x="491" y="938"/>
                  </a:cubicBezTo>
                  <a:cubicBezTo>
                    <a:pt x="493" y="938"/>
                    <a:pt x="494" y="938"/>
                    <a:pt x="496" y="937"/>
                  </a:cubicBezTo>
                  <a:cubicBezTo>
                    <a:pt x="497" y="941"/>
                    <a:pt x="499" y="943"/>
                    <a:pt x="501" y="946"/>
                  </a:cubicBezTo>
                  <a:cubicBezTo>
                    <a:pt x="494" y="955"/>
                    <a:pt x="488" y="967"/>
                    <a:pt x="487" y="977"/>
                  </a:cubicBezTo>
                  <a:close/>
                  <a:moveTo>
                    <a:pt x="476" y="974"/>
                  </a:moveTo>
                  <a:cubicBezTo>
                    <a:pt x="478" y="979"/>
                    <a:pt x="482" y="981"/>
                    <a:pt x="486" y="981"/>
                  </a:cubicBezTo>
                  <a:cubicBezTo>
                    <a:pt x="486" y="987"/>
                    <a:pt x="487" y="993"/>
                    <a:pt x="489" y="997"/>
                  </a:cubicBezTo>
                  <a:cubicBezTo>
                    <a:pt x="491" y="1001"/>
                    <a:pt x="495" y="1003"/>
                    <a:pt x="500" y="1002"/>
                  </a:cubicBezTo>
                  <a:cubicBezTo>
                    <a:pt x="501" y="1008"/>
                    <a:pt x="502" y="1013"/>
                    <a:pt x="505" y="1017"/>
                  </a:cubicBezTo>
                  <a:cubicBezTo>
                    <a:pt x="507" y="1020"/>
                    <a:pt x="511" y="1023"/>
                    <a:pt x="517" y="1022"/>
                  </a:cubicBezTo>
                  <a:cubicBezTo>
                    <a:pt x="518" y="1027"/>
                    <a:pt x="520" y="1032"/>
                    <a:pt x="522" y="1035"/>
                  </a:cubicBezTo>
                  <a:cubicBezTo>
                    <a:pt x="525" y="1038"/>
                    <a:pt x="528" y="1040"/>
                    <a:pt x="532" y="1040"/>
                  </a:cubicBezTo>
                  <a:cubicBezTo>
                    <a:pt x="532" y="1040"/>
                    <a:pt x="532" y="1040"/>
                    <a:pt x="532" y="1040"/>
                  </a:cubicBezTo>
                  <a:cubicBezTo>
                    <a:pt x="532" y="1040"/>
                    <a:pt x="532" y="1040"/>
                    <a:pt x="532" y="1040"/>
                  </a:cubicBezTo>
                  <a:cubicBezTo>
                    <a:pt x="532" y="1040"/>
                    <a:pt x="532" y="1040"/>
                    <a:pt x="532" y="1040"/>
                  </a:cubicBezTo>
                  <a:cubicBezTo>
                    <a:pt x="536" y="1040"/>
                    <a:pt x="539" y="1038"/>
                    <a:pt x="542" y="1035"/>
                  </a:cubicBezTo>
                  <a:cubicBezTo>
                    <a:pt x="544" y="1032"/>
                    <a:pt x="546" y="1027"/>
                    <a:pt x="547" y="1022"/>
                  </a:cubicBezTo>
                  <a:cubicBezTo>
                    <a:pt x="553" y="1023"/>
                    <a:pt x="557" y="1020"/>
                    <a:pt x="559" y="1017"/>
                  </a:cubicBezTo>
                  <a:cubicBezTo>
                    <a:pt x="562" y="1013"/>
                    <a:pt x="563" y="1008"/>
                    <a:pt x="564" y="1002"/>
                  </a:cubicBezTo>
                  <a:cubicBezTo>
                    <a:pt x="569" y="1003"/>
                    <a:pt x="573" y="1001"/>
                    <a:pt x="575" y="997"/>
                  </a:cubicBezTo>
                  <a:cubicBezTo>
                    <a:pt x="577" y="993"/>
                    <a:pt x="578" y="987"/>
                    <a:pt x="578" y="981"/>
                  </a:cubicBezTo>
                  <a:cubicBezTo>
                    <a:pt x="582" y="981"/>
                    <a:pt x="586" y="979"/>
                    <a:pt x="588" y="974"/>
                  </a:cubicBezTo>
                  <a:cubicBezTo>
                    <a:pt x="592" y="965"/>
                    <a:pt x="588" y="949"/>
                    <a:pt x="579" y="939"/>
                  </a:cubicBezTo>
                  <a:cubicBezTo>
                    <a:pt x="581" y="939"/>
                    <a:pt x="584" y="939"/>
                    <a:pt x="586" y="938"/>
                  </a:cubicBezTo>
                  <a:cubicBezTo>
                    <a:pt x="597" y="949"/>
                    <a:pt x="600" y="973"/>
                    <a:pt x="596" y="985"/>
                  </a:cubicBezTo>
                  <a:cubicBezTo>
                    <a:pt x="595" y="989"/>
                    <a:pt x="594" y="991"/>
                    <a:pt x="592" y="991"/>
                  </a:cubicBezTo>
                  <a:cubicBezTo>
                    <a:pt x="585" y="992"/>
                    <a:pt x="583" y="999"/>
                    <a:pt x="581" y="1005"/>
                  </a:cubicBezTo>
                  <a:cubicBezTo>
                    <a:pt x="579" y="1011"/>
                    <a:pt x="577" y="1014"/>
                    <a:pt x="574" y="1014"/>
                  </a:cubicBezTo>
                  <a:cubicBezTo>
                    <a:pt x="567" y="1014"/>
                    <a:pt x="565" y="1020"/>
                    <a:pt x="562" y="1025"/>
                  </a:cubicBezTo>
                  <a:cubicBezTo>
                    <a:pt x="560" y="1030"/>
                    <a:pt x="558" y="1034"/>
                    <a:pt x="555" y="1034"/>
                  </a:cubicBezTo>
                  <a:cubicBezTo>
                    <a:pt x="555" y="1034"/>
                    <a:pt x="555" y="1034"/>
                    <a:pt x="555" y="1034"/>
                  </a:cubicBezTo>
                  <a:cubicBezTo>
                    <a:pt x="550" y="1034"/>
                    <a:pt x="548" y="1037"/>
                    <a:pt x="545" y="1041"/>
                  </a:cubicBezTo>
                  <a:cubicBezTo>
                    <a:pt x="542" y="1045"/>
                    <a:pt x="539" y="1049"/>
                    <a:pt x="532" y="1049"/>
                  </a:cubicBezTo>
                  <a:cubicBezTo>
                    <a:pt x="525" y="1049"/>
                    <a:pt x="522" y="1045"/>
                    <a:pt x="519" y="1041"/>
                  </a:cubicBezTo>
                  <a:cubicBezTo>
                    <a:pt x="516" y="1037"/>
                    <a:pt x="514" y="1034"/>
                    <a:pt x="509" y="1034"/>
                  </a:cubicBezTo>
                  <a:cubicBezTo>
                    <a:pt x="509" y="1034"/>
                    <a:pt x="509" y="1034"/>
                    <a:pt x="509" y="1034"/>
                  </a:cubicBezTo>
                  <a:cubicBezTo>
                    <a:pt x="506" y="1034"/>
                    <a:pt x="504" y="1030"/>
                    <a:pt x="502" y="1025"/>
                  </a:cubicBezTo>
                  <a:cubicBezTo>
                    <a:pt x="499" y="1020"/>
                    <a:pt x="497" y="1014"/>
                    <a:pt x="490" y="1014"/>
                  </a:cubicBezTo>
                  <a:cubicBezTo>
                    <a:pt x="487" y="1014"/>
                    <a:pt x="485" y="1011"/>
                    <a:pt x="483" y="1005"/>
                  </a:cubicBezTo>
                  <a:cubicBezTo>
                    <a:pt x="481" y="999"/>
                    <a:pt x="479" y="992"/>
                    <a:pt x="472" y="991"/>
                  </a:cubicBezTo>
                  <a:cubicBezTo>
                    <a:pt x="470" y="991"/>
                    <a:pt x="469" y="989"/>
                    <a:pt x="468" y="985"/>
                  </a:cubicBezTo>
                  <a:cubicBezTo>
                    <a:pt x="464" y="973"/>
                    <a:pt x="467" y="949"/>
                    <a:pt x="478" y="938"/>
                  </a:cubicBezTo>
                  <a:cubicBezTo>
                    <a:pt x="480" y="939"/>
                    <a:pt x="483" y="939"/>
                    <a:pt x="485" y="939"/>
                  </a:cubicBezTo>
                  <a:cubicBezTo>
                    <a:pt x="476" y="949"/>
                    <a:pt x="472" y="965"/>
                    <a:pt x="476" y="974"/>
                  </a:cubicBezTo>
                  <a:close/>
                  <a:moveTo>
                    <a:pt x="801" y="972"/>
                  </a:moveTo>
                  <a:cubicBezTo>
                    <a:pt x="789" y="997"/>
                    <a:pt x="759" y="994"/>
                    <a:pt x="759" y="994"/>
                  </a:cubicBezTo>
                  <a:cubicBezTo>
                    <a:pt x="759" y="994"/>
                    <a:pt x="758" y="994"/>
                    <a:pt x="758" y="995"/>
                  </a:cubicBezTo>
                  <a:cubicBezTo>
                    <a:pt x="757" y="995"/>
                    <a:pt x="757" y="996"/>
                    <a:pt x="757" y="996"/>
                  </a:cubicBezTo>
                  <a:cubicBezTo>
                    <a:pt x="757" y="997"/>
                    <a:pt x="757" y="1018"/>
                    <a:pt x="737" y="1027"/>
                  </a:cubicBezTo>
                  <a:cubicBezTo>
                    <a:pt x="737" y="1027"/>
                    <a:pt x="737" y="1027"/>
                    <a:pt x="737" y="1027"/>
                  </a:cubicBezTo>
                  <a:cubicBezTo>
                    <a:pt x="716" y="1036"/>
                    <a:pt x="701" y="1020"/>
                    <a:pt x="701" y="1020"/>
                  </a:cubicBezTo>
                  <a:cubicBezTo>
                    <a:pt x="700" y="1019"/>
                    <a:pt x="700" y="1019"/>
                    <a:pt x="699" y="1019"/>
                  </a:cubicBezTo>
                  <a:cubicBezTo>
                    <a:pt x="699" y="1019"/>
                    <a:pt x="698" y="1019"/>
                    <a:pt x="698" y="1020"/>
                  </a:cubicBezTo>
                  <a:cubicBezTo>
                    <a:pt x="698" y="1020"/>
                    <a:pt x="678" y="1043"/>
                    <a:pt x="653" y="1034"/>
                  </a:cubicBezTo>
                  <a:cubicBezTo>
                    <a:pt x="617" y="1021"/>
                    <a:pt x="609" y="953"/>
                    <a:pt x="626" y="902"/>
                  </a:cubicBezTo>
                  <a:cubicBezTo>
                    <a:pt x="628" y="901"/>
                    <a:pt x="629" y="900"/>
                    <a:pt x="631" y="898"/>
                  </a:cubicBezTo>
                  <a:cubicBezTo>
                    <a:pt x="623" y="945"/>
                    <a:pt x="629" y="989"/>
                    <a:pt x="644" y="1010"/>
                  </a:cubicBezTo>
                  <a:cubicBezTo>
                    <a:pt x="650" y="1018"/>
                    <a:pt x="657" y="1022"/>
                    <a:pt x="665" y="1023"/>
                  </a:cubicBezTo>
                  <a:cubicBezTo>
                    <a:pt x="682" y="1025"/>
                    <a:pt x="693" y="1011"/>
                    <a:pt x="697" y="1005"/>
                  </a:cubicBezTo>
                  <a:cubicBezTo>
                    <a:pt x="702" y="1010"/>
                    <a:pt x="714" y="1020"/>
                    <a:pt x="731" y="1013"/>
                  </a:cubicBezTo>
                  <a:cubicBezTo>
                    <a:pt x="731" y="1013"/>
                    <a:pt x="731" y="1013"/>
                    <a:pt x="731" y="1013"/>
                  </a:cubicBezTo>
                  <a:cubicBezTo>
                    <a:pt x="747" y="1006"/>
                    <a:pt x="749" y="990"/>
                    <a:pt x="749" y="983"/>
                  </a:cubicBezTo>
                  <a:cubicBezTo>
                    <a:pt x="756" y="985"/>
                    <a:pt x="774" y="987"/>
                    <a:pt x="785" y="973"/>
                  </a:cubicBezTo>
                  <a:cubicBezTo>
                    <a:pt x="790" y="967"/>
                    <a:pt x="792" y="959"/>
                    <a:pt x="790" y="950"/>
                  </a:cubicBezTo>
                  <a:cubicBezTo>
                    <a:pt x="786" y="924"/>
                    <a:pt x="759" y="889"/>
                    <a:pt x="721" y="861"/>
                  </a:cubicBezTo>
                  <a:cubicBezTo>
                    <a:pt x="723" y="861"/>
                    <a:pt x="724" y="861"/>
                    <a:pt x="726" y="860"/>
                  </a:cubicBezTo>
                  <a:cubicBezTo>
                    <a:pt x="774" y="884"/>
                    <a:pt x="817" y="938"/>
                    <a:pt x="801" y="972"/>
                  </a:cubicBezTo>
                  <a:close/>
                  <a:moveTo>
                    <a:pt x="639" y="864"/>
                  </a:moveTo>
                  <a:cubicBezTo>
                    <a:pt x="640" y="863"/>
                    <a:pt x="641" y="863"/>
                    <a:pt x="643" y="862"/>
                  </a:cubicBezTo>
                  <a:cubicBezTo>
                    <a:pt x="643" y="879"/>
                    <a:pt x="645" y="975"/>
                    <a:pt x="661" y="990"/>
                  </a:cubicBezTo>
                  <a:cubicBezTo>
                    <a:pt x="663" y="991"/>
                    <a:pt x="665" y="992"/>
                    <a:pt x="667" y="992"/>
                  </a:cubicBezTo>
                  <a:cubicBezTo>
                    <a:pt x="669" y="992"/>
                    <a:pt x="671" y="990"/>
                    <a:pt x="673" y="988"/>
                  </a:cubicBezTo>
                  <a:cubicBezTo>
                    <a:pt x="681" y="977"/>
                    <a:pt x="675" y="931"/>
                    <a:pt x="668" y="894"/>
                  </a:cubicBezTo>
                  <a:cubicBezTo>
                    <a:pt x="679" y="930"/>
                    <a:pt x="696" y="974"/>
                    <a:pt x="710" y="981"/>
                  </a:cubicBezTo>
                  <a:cubicBezTo>
                    <a:pt x="713" y="983"/>
                    <a:pt x="716" y="983"/>
                    <a:pt x="718" y="982"/>
                  </a:cubicBezTo>
                  <a:cubicBezTo>
                    <a:pt x="720" y="981"/>
                    <a:pt x="722" y="979"/>
                    <a:pt x="723" y="976"/>
                  </a:cubicBezTo>
                  <a:cubicBezTo>
                    <a:pt x="728" y="961"/>
                    <a:pt x="709" y="918"/>
                    <a:pt x="692" y="884"/>
                  </a:cubicBezTo>
                  <a:cubicBezTo>
                    <a:pt x="713" y="915"/>
                    <a:pt x="741" y="952"/>
                    <a:pt x="755" y="954"/>
                  </a:cubicBezTo>
                  <a:cubicBezTo>
                    <a:pt x="757" y="955"/>
                    <a:pt x="759" y="954"/>
                    <a:pt x="761" y="953"/>
                  </a:cubicBezTo>
                  <a:cubicBezTo>
                    <a:pt x="763" y="952"/>
                    <a:pt x="764" y="950"/>
                    <a:pt x="764" y="947"/>
                  </a:cubicBezTo>
                  <a:cubicBezTo>
                    <a:pt x="765" y="926"/>
                    <a:pt x="698" y="856"/>
                    <a:pt x="687" y="844"/>
                  </a:cubicBezTo>
                  <a:cubicBezTo>
                    <a:pt x="688" y="844"/>
                    <a:pt x="689" y="843"/>
                    <a:pt x="690" y="842"/>
                  </a:cubicBezTo>
                  <a:cubicBezTo>
                    <a:pt x="695" y="852"/>
                    <a:pt x="703" y="859"/>
                    <a:pt x="713" y="861"/>
                  </a:cubicBezTo>
                  <a:cubicBezTo>
                    <a:pt x="713" y="861"/>
                    <a:pt x="713" y="861"/>
                    <a:pt x="714" y="861"/>
                  </a:cubicBezTo>
                  <a:cubicBezTo>
                    <a:pt x="753" y="888"/>
                    <a:pt x="783" y="924"/>
                    <a:pt x="786" y="950"/>
                  </a:cubicBezTo>
                  <a:cubicBezTo>
                    <a:pt x="788" y="959"/>
                    <a:pt x="786" y="966"/>
                    <a:pt x="782" y="971"/>
                  </a:cubicBezTo>
                  <a:cubicBezTo>
                    <a:pt x="770" y="986"/>
                    <a:pt x="748" y="979"/>
                    <a:pt x="748" y="979"/>
                  </a:cubicBezTo>
                  <a:cubicBezTo>
                    <a:pt x="747" y="979"/>
                    <a:pt x="747" y="979"/>
                    <a:pt x="746" y="979"/>
                  </a:cubicBezTo>
                  <a:cubicBezTo>
                    <a:pt x="746" y="980"/>
                    <a:pt x="745" y="980"/>
                    <a:pt x="745" y="981"/>
                  </a:cubicBezTo>
                  <a:cubicBezTo>
                    <a:pt x="746" y="982"/>
                    <a:pt x="747" y="1002"/>
                    <a:pt x="729" y="1009"/>
                  </a:cubicBezTo>
                  <a:cubicBezTo>
                    <a:pt x="729" y="1009"/>
                    <a:pt x="729" y="1009"/>
                    <a:pt x="729" y="1009"/>
                  </a:cubicBezTo>
                  <a:cubicBezTo>
                    <a:pt x="711" y="1017"/>
                    <a:pt x="699" y="1001"/>
                    <a:pt x="698" y="1001"/>
                  </a:cubicBezTo>
                  <a:cubicBezTo>
                    <a:pt x="698" y="1000"/>
                    <a:pt x="697" y="1000"/>
                    <a:pt x="696" y="1000"/>
                  </a:cubicBezTo>
                  <a:cubicBezTo>
                    <a:pt x="696" y="1000"/>
                    <a:pt x="695" y="1000"/>
                    <a:pt x="695" y="1001"/>
                  </a:cubicBezTo>
                  <a:cubicBezTo>
                    <a:pt x="695" y="1001"/>
                    <a:pt x="684" y="1021"/>
                    <a:pt x="665" y="1019"/>
                  </a:cubicBezTo>
                  <a:cubicBezTo>
                    <a:pt x="659" y="1019"/>
                    <a:pt x="653" y="1015"/>
                    <a:pt x="647" y="1008"/>
                  </a:cubicBezTo>
                  <a:cubicBezTo>
                    <a:pt x="632" y="987"/>
                    <a:pt x="627" y="941"/>
                    <a:pt x="636" y="893"/>
                  </a:cubicBezTo>
                  <a:cubicBezTo>
                    <a:pt x="636" y="893"/>
                    <a:pt x="636" y="893"/>
                    <a:pt x="636" y="893"/>
                  </a:cubicBezTo>
                  <a:cubicBezTo>
                    <a:pt x="642" y="884"/>
                    <a:pt x="643" y="874"/>
                    <a:pt x="639" y="864"/>
                  </a:cubicBezTo>
                  <a:close/>
                  <a:moveTo>
                    <a:pt x="664" y="841"/>
                  </a:moveTo>
                  <a:cubicBezTo>
                    <a:pt x="686" y="879"/>
                    <a:pt x="726" y="955"/>
                    <a:pt x="719" y="975"/>
                  </a:cubicBezTo>
                  <a:cubicBezTo>
                    <a:pt x="719" y="977"/>
                    <a:pt x="718" y="978"/>
                    <a:pt x="717" y="978"/>
                  </a:cubicBezTo>
                  <a:cubicBezTo>
                    <a:pt x="717" y="978"/>
                    <a:pt x="717" y="978"/>
                    <a:pt x="717" y="978"/>
                  </a:cubicBezTo>
                  <a:cubicBezTo>
                    <a:pt x="715" y="979"/>
                    <a:pt x="714" y="979"/>
                    <a:pt x="712" y="978"/>
                  </a:cubicBezTo>
                  <a:cubicBezTo>
                    <a:pt x="694" y="969"/>
                    <a:pt x="668" y="887"/>
                    <a:pt x="657" y="844"/>
                  </a:cubicBezTo>
                  <a:cubicBezTo>
                    <a:pt x="658" y="842"/>
                    <a:pt x="658" y="839"/>
                    <a:pt x="658" y="837"/>
                  </a:cubicBezTo>
                  <a:cubicBezTo>
                    <a:pt x="660" y="838"/>
                    <a:pt x="662" y="840"/>
                    <a:pt x="664" y="841"/>
                  </a:cubicBezTo>
                  <a:close/>
                  <a:moveTo>
                    <a:pt x="669" y="986"/>
                  </a:moveTo>
                  <a:cubicBezTo>
                    <a:pt x="669" y="987"/>
                    <a:pt x="668" y="988"/>
                    <a:pt x="667" y="988"/>
                  </a:cubicBezTo>
                  <a:cubicBezTo>
                    <a:pt x="666" y="988"/>
                    <a:pt x="665" y="988"/>
                    <a:pt x="664" y="987"/>
                  </a:cubicBezTo>
                  <a:cubicBezTo>
                    <a:pt x="651" y="975"/>
                    <a:pt x="647" y="891"/>
                    <a:pt x="647" y="860"/>
                  </a:cubicBezTo>
                  <a:cubicBezTo>
                    <a:pt x="650" y="857"/>
                    <a:pt x="653" y="854"/>
                    <a:pt x="655" y="851"/>
                  </a:cubicBezTo>
                  <a:cubicBezTo>
                    <a:pt x="663" y="888"/>
                    <a:pt x="680" y="971"/>
                    <a:pt x="669" y="986"/>
                  </a:cubicBezTo>
                  <a:close/>
                  <a:moveTo>
                    <a:pt x="670" y="844"/>
                  </a:moveTo>
                  <a:cubicBezTo>
                    <a:pt x="674" y="845"/>
                    <a:pt x="678" y="846"/>
                    <a:pt x="682" y="845"/>
                  </a:cubicBezTo>
                  <a:cubicBezTo>
                    <a:pt x="704" y="867"/>
                    <a:pt x="761" y="929"/>
                    <a:pt x="760" y="947"/>
                  </a:cubicBezTo>
                  <a:cubicBezTo>
                    <a:pt x="760" y="948"/>
                    <a:pt x="759" y="949"/>
                    <a:pt x="759" y="950"/>
                  </a:cubicBezTo>
                  <a:cubicBezTo>
                    <a:pt x="758" y="951"/>
                    <a:pt x="757" y="951"/>
                    <a:pt x="755" y="950"/>
                  </a:cubicBezTo>
                  <a:cubicBezTo>
                    <a:pt x="738" y="947"/>
                    <a:pt x="691" y="877"/>
                    <a:pt x="670" y="844"/>
                  </a:cubicBezTo>
                  <a:close/>
                  <a:moveTo>
                    <a:pt x="861" y="773"/>
                  </a:moveTo>
                  <a:cubicBezTo>
                    <a:pt x="883" y="775"/>
                    <a:pt x="905" y="792"/>
                    <a:pt x="912" y="808"/>
                  </a:cubicBezTo>
                  <a:cubicBezTo>
                    <a:pt x="915" y="813"/>
                    <a:pt x="915" y="818"/>
                    <a:pt x="913" y="821"/>
                  </a:cubicBezTo>
                  <a:cubicBezTo>
                    <a:pt x="909" y="826"/>
                    <a:pt x="911" y="831"/>
                    <a:pt x="914" y="836"/>
                  </a:cubicBezTo>
                  <a:cubicBezTo>
                    <a:pt x="917" y="842"/>
                    <a:pt x="918" y="845"/>
                    <a:pt x="916" y="848"/>
                  </a:cubicBezTo>
                  <a:cubicBezTo>
                    <a:pt x="912" y="852"/>
                    <a:pt x="914" y="858"/>
                    <a:pt x="915" y="863"/>
                  </a:cubicBezTo>
                  <a:cubicBezTo>
                    <a:pt x="916" y="868"/>
                    <a:pt x="918" y="873"/>
                    <a:pt x="915" y="876"/>
                  </a:cubicBezTo>
                  <a:cubicBezTo>
                    <a:pt x="912" y="880"/>
                    <a:pt x="912" y="885"/>
                    <a:pt x="912" y="889"/>
                  </a:cubicBezTo>
                  <a:cubicBezTo>
                    <a:pt x="912" y="895"/>
                    <a:pt x="911" y="901"/>
                    <a:pt x="906" y="907"/>
                  </a:cubicBezTo>
                  <a:cubicBezTo>
                    <a:pt x="900" y="912"/>
                    <a:pt x="894" y="912"/>
                    <a:pt x="888" y="913"/>
                  </a:cubicBezTo>
                  <a:cubicBezTo>
                    <a:pt x="884" y="913"/>
                    <a:pt x="879" y="913"/>
                    <a:pt x="875" y="916"/>
                  </a:cubicBezTo>
                  <a:cubicBezTo>
                    <a:pt x="872" y="919"/>
                    <a:pt x="867" y="917"/>
                    <a:pt x="863" y="916"/>
                  </a:cubicBezTo>
                  <a:cubicBezTo>
                    <a:pt x="857" y="914"/>
                    <a:pt x="852" y="912"/>
                    <a:pt x="847" y="916"/>
                  </a:cubicBezTo>
                  <a:cubicBezTo>
                    <a:pt x="844" y="919"/>
                    <a:pt x="841" y="917"/>
                    <a:pt x="836" y="915"/>
                  </a:cubicBezTo>
                  <a:cubicBezTo>
                    <a:pt x="831" y="912"/>
                    <a:pt x="825" y="909"/>
                    <a:pt x="820" y="913"/>
                  </a:cubicBezTo>
                  <a:cubicBezTo>
                    <a:pt x="817" y="916"/>
                    <a:pt x="812" y="915"/>
                    <a:pt x="807" y="913"/>
                  </a:cubicBezTo>
                  <a:cubicBezTo>
                    <a:pt x="792" y="906"/>
                    <a:pt x="774" y="883"/>
                    <a:pt x="772" y="862"/>
                  </a:cubicBezTo>
                  <a:cubicBezTo>
                    <a:pt x="774" y="861"/>
                    <a:pt x="775" y="860"/>
                    <a:pt x="777" y="860"/>
                  </a:cubicBezTo>
                  <a:cubicBezTo>
                    <a:pt x="777" y="876"/>
                    <a:pt x="793" y="895"/>
                    <a:pt x="804" y="901"/>
                  </a:cubicBezTo>
                  <a:cubicBezTo>
                    <a:pt x="811" y="905"/>
                    <a:pt x="814" y="904"/>
                    <a:pt x="816" y="902"/>
                  </a:cubicBezTo>
                  <a:cubicBezTo>
                    <a:pt x="820" y="900"/>
                    <a:pt x="824" y="902"/>
                    <a:pt x="830" y="905"/>
                  </a:cubicBezTo>
                  <a:cubicBezTo>
                    <a:pt x="835" y="907"/>
                    <a:pt x="841" y="910"/>
                    <a:pt x="846" y="905"/>
                  </a:cubicBezTo>
                  <a:cubicBezTo>
                    <a:pt x="848" y="903"/>
                    <a:pt x="852" y="904"/>
                    <a:pt x="858" y="906"/>
                  </a:cubicBezTo>
                  <a:cubicBezTo>
                    <a:pt x="863" y="908"/>
                    <a:pt x="869" y="910"/>
                    <a:pt x="873" y="906"/>
                  </a:cubicBezTo>
                  <a:cubicBezTo>
                    <a:pt x="875" y="904"/>
                    <a:pt x="877" y="905"/>
                    <a:pt x="882" y="905"/>
                  </a:cubicBezTo>
                  <a:cubicBezTo>
                    <a:pt x="887" y="906"/>
                    <a:pt x="894" y="907"/>
                    <a:pt x="900" y="901"/>
                  </a:cubicBezTo>
                  <a:cubicBezTo>
                    <a:pt x="900" y="901"/>
                    <a:pt x="900" y="901"/>
                    <a:pt x="900" y="901"/>
                  </a:cubicBezTo>
                  <a:cubicBezTo>
                    <a:pt x="900" y="901"/>
                    <a:pt x="900" y="901"/>
                    <a:pt x="900" y="901"/>
                  </a:cubicBezTo>
                  <a:cubicBezTo>
                    <a:pt x="900" y="901"/>
                    <a:pt x="900" y="901"/>
                    <a:pt x="900" y="901"/>
                  </a:cubicBezTo>
                  <a:cubicBezTo>
                    <a:pt x="906" y="895"/>
                    <a:pt x="905" y="888"/>
                    <a:pt x="905" y="882"/>
                  </a:cubicBezTo>
                  <a:cubicBezTo>
                    <a:pt x="904" y="878"/>
                    <a:pt x="904" y="875"/>
                    <a:pt x="906" y="873"/>
                  </a:cubicBezTo>
                  <a:cubicBezTo>
                    <a:pt x="909" y="869"/>
                    <a:pt x="907" y="864"/>
                    <a:pt x="905" y="858"/>
                  </a:cubicBezTo>
                  <a:cubicBezTo>
                    <a:pt x="903" y="853"/>
                    <a:pt x="902" y="849"/>
                    <a:pt x="905" y="846"/>
                  </a:cubicBezTo>
                  <a:cubicBezTo>
                    <a:pt x="909" y="842"/>
                    <a:pt x="906" y="836"/>
                    <a:pt x="904" y="830"/>
                  </a:cubicBezTo>
                  <a:cubicBezTo>
                    <a:pt x="901" y="825"/>
                    <a:pt x="899" y="820"/>
                    <a:pt x="902" y="817"/>
                  </a:cubicBezTo>
                  <a:cubicBezTo>
                    <a:pt x="903" y="815"/>
                    <a:pt x="904" y="811"/>
                    <a:pt x="901" y="805"/>
                  </a:cubicBezTo>
                  <a:cubicBezTo>
                    <a:pt x="894" y="794"/>
                    <a:pt x="875" y="778"/>
                    <a:pt x="859" y="778"/>
                  </a:cubicBezTo>
                  <a:cubicBezTo>
                    <a:pt x="860" y="776"/>
                    <a:pt x="860" y="774"/>
                    <a:pt x="861" y="773"/>
                  </a:cubicBezTo>
                  <a:close/>
                  <a:moveTo>
                    <a:pt x="878" y="815"/>
                  </a:moveTo>
                  <a:cubicBezTo>
                    <a:pt x="870" y="809"/>
                    <a:pt x="858" y="804"/>
                    <a:pt x="846" y="803"/>
                  </a:cubicBezTo>
                  <a:cubicBezTo>
                    <a:pt x="846" y="800"/>
                    <a:pt x="845" y="796"/>
                    <a:pt x="843" y="793"/>
                  </a:cubicBezTo>
                  <a:cubicBezTo>
                    <a:pt x="845" y="792"/>
                    <a:pt x="846" y="792"/>
                    <a:pt x="848" y="791"/>
                  </a:cubicBezTo>
                  <a:cubicBezTo>
                    <a:pt x="862" y="789"/>
                    <a:pt x="877" y="798"/>
                    <a:pt x="880" y="807"/>
                  </a:cubicBezTo>
                  <a:cubicBezTo>
                    <a:pt x="882" y="810"/>
                    <a:pt x="881" y="813"/>
                    <a:pt x="878" y="815"/>
                  </a:cubicBezTo>
                  <a:close/>
                  <a:moveTo>
                    <a:pt x="887" y="831"/>
                  </a:moveTo>
                  <a:cubicBezTo>
                    <a:pt x="888" y="835"/>
                    <a:pt x="886" y="837"/>
                    <a:pt x="884" y="840"/>
                  </a:cubicBezTo>
                  <a:cubicBezTo>
                    <a:pt x="874" y="830"/>
                    <a:pt x="859" y="821"/>
                    <a:pt x="845" y="817"/>
                  </a:cubicBezTo>
                  <a:cubicBezTo>
                    <a:pt x="846" y="814"/>
                    <a:pt x="847" y="810"/>
                    <a:pt x="846" y="807"/>
                  </a:cubicBezTo>
                  <a:cubicBezTo>
                    <a:pt x="865" y="809"/>
                    <a:pt x="884" y="821"/>
                    <a:pt x="887" y="831"/>
                  </a:cubicBezTo>
                  <a:close/>
                  <a:moveTo>
                    <a:pt x="844" y="820"/>
                  </a:moveTo>
                  <a:cubicBezTo>
                    <a:pt x="864" y="827"/>
                    <a:pt x="888" y="844"/>
                    <a:pt x="890" y="856"/>
                  </a:cubicBezTo>
                  <a:cubicBezTo>
                    <a:pt x="890" y="860"/>
                    <a:pt x="889" y="863"/>
                    <a:pt x="886" y="865"/>
                  </a:cubicBezTo>
                  <a:cubicBezTo>
                    <a:pt x="872" y="848"/>
                    <a:pt x="846" y="831"/>
                    <a:pt x="840" y="827"/>
                  </a:cubicBezTo>
                  <a:cubicBezTo>
                    <a:pt x="842" y="825"/>
                    <a:pt x="843" y="823"/>
                    <a:pt x="844" y="820"/>
                  </a:cubicBezTo>
                  <a:close/>
                  <a:moveTo>
                    <a:pt x="890" y="882"/>
                  </a:moveTo>
                  <a:cubicBezTo>
                    <a:pt x="891" y="884"/>
                    <a:pt x="890" y="887"/>
                    <a:pt x="888" y="889"/>
                  </a:cubicBezTo>
                  <a:cubicBezTo>
                    <a:pt x="886" y="890"/>
                    <a:pt x="884" y="891"/>
                    <a:pt x="881" y="891"/>
                  </a:cubicBezTo>
                  <a:cubicBezTo>
                    <a:pt x="863" y="889"/>
                    <a:pt x="834" y="846"/>
                    <a:pt x="830" y="839"/>
                  </a:cubicBezTo>
                  <a:cubicBezTo>
                    <a:pt x="832" y="837"/>
                    <a:pt x="834" y="836"/>
                    <a:pt x="834" y="835"/>
                  </a:cubicBezTo>
                  <a:cubicBezTo>
                    <a:pt x="834" y="835"/>
                    <a:pt x="834" y="835"/>
                    <a:pt x="834" y="835"/>
                  </a:cubicBezTo>
                  <a:cubicBezTo>
                    <a:pt x="835" y="835"/>
                    <a:pt x="836" y="833"/>
                    <a:pt x="838" y="830"/>
                  </a:cubicBezTo>
                  <a:cubicBezTo>
                    <a:pt x="845" y="835"/>
                    <a:pt x="888" y="864"/>
                    <a:pt x="890" y="882"/>
                  </a:cubicBezTo>
                  <a:close/>
                  <a:moveTo>
                    <a:pt x="864" y="886"/>
                  </a:moveTo>
                  <a:cubicBezTo>
                    <a:pt x="862" y="889"/>
                    <a:pt x="859" y="891"/>
                    <a:pt x="856" y="890"/>
                  </a:cubicBezTo>
                  <a:cubicBezTo>
                    <a:pt x="843" y="889"/>
                    <a:pt x="826" y="865"/>
                    <a:pt x="820" y="845"/>
                  </a:cubicBezTo>
                  <a:cubicBezTo>
                    <a:pt x="822" y="844"/>
                    <a:pt x="824" y="842"/>
                    <a:pt x="826" y="841"/>
                  </a:cubicBezTo>
                  <a:cubicBezTo>
                    <a:pt x="830" y="847"/>
                    <a:pt x="847" y="873"/>
                    <a:pt x="864" y="886"/>
                  </a:cubicBezTo>
                  <a:close/>
                  <a:moveTo>
                    <a:pt x="839" y="884"/>
                  </a:moveTo>
                  <a:cubicBezTo>
                    <a:pt x="837" y="887"/>
                    <a:pt x="834" y="888"/>
                    <a:pt x="830" y="887"/>
                  </a:cubicBezTo>
                  <a:cubicBezTo>
                    <a:pt x="821" y="885"/>
                    <a:pt x="808" y="866"/>
                    <a:pt x="806" y="847"/>
                  </a:cubicBezTo>
                  <a:cubicBezTo>
                    <a:pt x="810" y="847"/>
                    <a:pt x="813" y="847"/>
                    <a:pt x="816" y="846"/>
                  </a:cubicBezTo>
                  <a:cubicBezTo>
                    <a:pt x="820" y="860"/>
                    <a:pt x="829" y="875"/>
                    <a:pt x="839" y="884"/>
                  </a:cubicBezTo>
                  <a:close/>
                  <a:moveTo>
                    <a:pt x="815" y="879"/>
                  </a:moveTo>
                  <a:cubicBezTo>
                    <a:pt x="812" y="882"/>
                    <a:pt x="809" y="882"/>
                    <a:pt x="806" y="881"/>
                  </a:cubicBezTo>
                  <a:cubicBezTo>
                    <a:pt x="797" y="878"/>
                    <a:pt x="789" y="862"/>
                    <a:pt x="790" y="848"/>
                  </a:cubicBezTo>
                  <a:cubicBezTo>
                    <a:pt x="791" y="847"/>
                    <a:pt x="792" y="846"/>
                    <a:pt x="792" y="844"/>
                  </a:cubicBezTo>
                  <a:cubicBezTo>
                    <a:pt x="796" y="846"/>
                    <a:pt x="799" y="847"/>
                    <a:pt x="802" y="847"/>
                  </a:cubicBezTo>
                  <a:cubicBezTo>
                    <a:pt x="803" y="858"/>
                    <a:pt x="808" y="870"/>
                    <a:pt x="815" y="879"/>
                  </a:cubicBezTo>
                  <a:close/>
                  <a:moveTo>
                    <a:pt x="805" y="885"/>
                  </a:moveTo>
                  <a:cubicBezTo>
                    <a:pt x="809" y="886"/>
                    <a:pt x="814" y="886"/>
                    <a:pt x="817" y="882"/>
                  </a:cubicBezTo>
                  <a:cubicBezTo>
                    <a:pt x="821" y="887"/>
                    <a:pt x="825" y="890"/>
                    <a:pt x="829" y="891"/>
                  </a:cubicBezTo>
                  <a:cubicBezTo>
                    <a:pt x="834" y="892"/>
                    <a:pt x="838" y="891"/>
                    <a:pt x="842" y="887"/>
                  </a:cubicBezTo>
                  <a:cubicBezTo>
                    <a:pt x="846" y="891"/>
                    <a:pt x="851" y="894"/>
                    <a:pt x="855" y="894"/>
                  </a:cubicBezTo>
                  <a:cubicBezTo>
                    <a:pt x="859" y="895"/>
                    <a:pt x="863" y="894"/>
                    <a:pt x="867" y="889"/>
                  </a:cubicBezTo>
                  <a:cubicBezTo>
                    <a:pt x="872" y="892"/>
                    <a:pt x="877" y="894"/>
                    <a:pt x="881" y="895"/>
                  </a:cubicBezTo>
                  <a:cubicBezTo>
                    <a:pt x="884" y="895"/>
                    <a:pt x="888" y="894"/>
                    <a:pt x="891" y="891"/>
                  </a:cubicBezTo>
                  <a:cubicBezTo>
                    <a:pt x="891" y="891"/>
                    <a:pt x="891" y="891"/>
                    <a:pt x="891" y="891"/>
                  </a:cubicBezTo>
                  <a:cubicBezTo>
                    <a:pt x="891" y="891"/>
                    <a:pt x="891" y="891"/>
                    <a:pt x="891" y="891"/>
                  </a:cubicBezTo>
                  <a:cubicBezTo>
                    <a:pt x="891" y="891"/>
                    <a:pt x="891" y="891"/>
                    <a:pt x="891" y="891"/>
                  </a:cubicBezTo>
                  <a:cubicBezTo>
                    <a:pt x="893" y="889"/>
                    <a:pt x="895" y="885"/>
                    <a:pt x="894" y="881"/>
                  </a:cubicBezTo>
                  <a:cubicBezTo>
                    <a:pt x="894" y="877"/>
                    <a:pt x="891" y="873"/>
                    <a:pt x="888" y="868"/>
                  </a:cubicBezTo>
                  <a:cubicBezTo>
                    <a:pt x="893" y="864"/>
                    <a:pt x="894" y="859"/>
                    <a:pt x="893" y="856"/>
                  </a:cubicBezTo>
                  <a:cubicBezTo>
                    <a:pt x="893" y="852"/>
                    <a:pt x="890" y="847"/>
                    <a:pt x="886" y="842"/>
                  </a:cubicBezTo>
                  <a:cubicBezTo>
                    <a:pt x="890" y="839"/>
                    <a:pt x="892" y="835"/>
                    <a:pt x="890" y="830"/>
                  </a:cubicBezTo>
                  <a:cubicBezTo>
                    <a:pt x="889" y="826"/>
                    <a:pt x="886" y="822"/>
                    <a:pt x="882" y="818"/>
                  </a:cubicBezTo>
                  <a:cubicBezTo>
                    <a:pt x="885" y="814"/>
                    <a:pt x="886" y="810"/>
                    <a:pt x="884" y="805"/>
                  </a:cubicBezTo>
                  <a:cubicBezTo>
                    <a:pt x="880" y="796"/>
                    <a:pt x="867" y="788"/>
                    <a:pt x="853" y="787"/>
                  </a:cubicBezTo>
                  <a:cubicBezTo>
                    <a:pt x="854" y="785"/>
                    <a:pt x="856" y="783"/>
                    <a:pt x="857" y="781"/>
                  </a:cubicBezTo>
                  <a:cubicBezTo>
                    <a:pt x="872" y="781"/>
                    <a:pt x="891" y="796"/>
                    <a:pt x="897" y="807"/>
                  </a:cubicBezTo>
                  <a:cubicBezTo>
                    <a:pt x="899" y="810"/>
                    <a:pt x="900" y="813"/>
                    <a:pt x="899" y="815"/>
                  </a:cubicBezTo>
                  <a:cubicBezTo>
                    <a:pt x="895" y="820"/>
                    <a:pt x="898" y="826"/>
                    <a:pt x="900" y="832"/>
                  </a:cubicBezTo>
                  <a:cubicBezTo>
                    <a:pt x="903" y="838"/>
                    <a:pt x="905" y="841"/>
                    <a:pt x="902" y="844"/>
                  </a:cubicBezTo>
                  <a:cubicBezTo>
                    <a:pt x="897" y="848"/>
                    <a:pt x="900" y="854"/>
                    <a:pt x="902" y="860"/>
                  </a:cubicBezTo>
                  <a:cubicBezTo>
                    <a:pt x="904" y="865"/>
                    <a:pt x="905" y="869"/>
                    <a:pt x="903" y="871"/>
                  </a:cubicBezTo>
                  <a:cubicBezTo>
                    <a:pt x="903" y="871"/>
                    <a:pt x="903" y="871"/>
                    <a:pt x="903" y="871"/>
                  </a:cubicBezTo>
                  <a:cubicBezTo>
                    <a:pt x="899" y="874"/>
                    <a:pt x="900" y="879"/>
                    <a:pt x="901" y="883"/>
                  </a:cubicBezTo>
                  <a:cubicBezTo>
                    <a:pt x="901" y="888"/>
                    <a:pt x="902" y="893"/>
                    <a:pt x="897" y="898"/>
                  </a:cubicBezTo>
                  <a:cubicBezTo>
                    <a:pt x="892" y="903"/>
                    <a:pt x="887" y="902"/>
                    <a:pt x="882" y="901"/>
                  </a:cubicBezTo>
                  <a:cubicBezTo>
                    <a:pt x="878" y="901"/>
                    <a:pt x="873" y="900"/>
                    <a:pt x="870" y="904"/>
                  </a:cubicBezTo>
                  <a:cubicBezTo>
                    <a:pt x="870" y="904"/>
                    <a:pt x="870" y="904"/>
                    <a:pt x="870" y="904"/>
                  </a:cubicBezTo>
                  <a:cubicBezTo>
                    <a:pt x="868" y="906"/>
                    <a:pt x="864" y="904"/>
                    <a:pt x="859" y="902"/>
                  </a:cubicBezTo>
                  <a:cubicBezTo>
                    <a:pt x="854" y="900"/>
                    <a:pt x="847" y="898"/>
                    <a:pt x="843" y="903"/>
                  </a:cubicBezTo>
                  <a:cubicBezTo>
                    <a:pt x="841" y="905"/>
                    <a:pt x="837" y="904"/>
                    <a:pt x="831" y="901"/>
                  </a:cubicBezTo>
                  <a:cubicBezTo>
                    <a:pt x="826" y="898"/>
                    <a:pt x="819" y="895"/>
                    <a:pt x="814" y="899"/>
                  </a:cubicBezTo>
                  <a:cubicBezTo>
                    <a:pt x="813" y="900"/>
                    <a:pt x="810" y="900"/>
                    <a:pt x="806" y="898"/>
                  </a:cubicBezTo>
                  <a:cubicBezTo>
                    <a:pt x="795" y="892"/>
                    <a:pt x="780" y="873"/>
                    <a:pt x="781" y="858"/>
                  </a:cubicBezTo>
                  <a:cubicBezTo>
                    <a:pt x="783" y="856"/>
                    <a:pt x="785" y="855"/>
                    <a:pt x="786" y="853"/>
                  </a:cubicBezTo>
                  <a:cubicBezTo>
                    <a:pt x="787" y="867"/>
                    <a:pt x="796" y="881"/>
                    <a:pt x="805" y="885"/>
                  </a:cubicBezTo>
                  <a:close/>
                  <a:moveTo>
                    <a:pt x="848" y="739"/>
                  </a:moveTo>
                  <a:cubicBezTo>
                    <a:pt x="847" y="739"/>
                    <a:pt x="847" y="740"/>
                    <a:pt x="847" y="740"/>
                  </a:cubicBezTo>
                  <a:cubicBezTo>
                    <a:pt x="847" y="741"/>
                    <a:pt x="847" y="741"/>
                    <a:pt x="848" y="742"/>
                  </a:cubicBezTo>
                  <a:cubicBezTo>
                    <a:pt x="856" y="747"/>
                    <a:pt x="860" y="756"/>
                    <a:pt x="858" y="767"/>
                  </a:cubicBezTo>
                  <a:cubicBezTo>
                    <a:pt x="857" y="778"/>
                    <a:pt x="849" y="787"/>
                    <a:pt x="840" y="790"/>
                  </a:cubicBezTo>
                  <a:cubicBezTo>
                    <a:pt x="840" y="790"/>
                    <a:pt x="839" y="791"/>
                    <a:pt x="839" y="791"/>
                  </a:cubicBezTo>
                  <a:cubicBezTo>
                    <a:pt x="839" y="792"/>
                    <a:pt x="839" y="792"/>
                    <a:pt x="839" y="793"/>
                  </a:cubicBezTo>
                  <a:cubicBezTo>
                    <a:pt x="850" y="813"/>
                    <a:pt x="833" y="830"/>
                    <a:pt x="832" y="832"/>
                  </a:cubicBezTo>
                  <a:cubicBezTo>
                    <a:pt x="830" y="834"/>
                    <a:pt x="812" y="851"/>
                    <a:pt x="792" y="840"/>
                  </a:cubicBezTo>
                  <a:cubicBezTo>
                    <a:pt x="792" y="839"/>
                    <a:pt x="791" y="839"/>
                    <a:pt x="790" y="840"/>
                  </a:cubicBezTo>
                  <a:cubicBezTo>
                    <a:pt x="790" y="840"/>
                    <a:pt x="790" y="840"/>
                    <a:pt x="789" y="841"/>
                  </a:cubicBezTo>
                  <a:cubicBezTo>
                    <a:pt x="787" y="850"/>
                    <a:pt x="777" y="857"/>
                    <a:pt x="766" y="859"/>
                  </a:cubicBezTo>
                  <a:cubicBezTo>
                    <a:pt x="755" y="861"/>
                    <a:pt x="746" y="857"/>
                    <a:pt x="741" y="848"/>
                  </a:cubicBezTo>
                  <a:cubicBezTo>
                    <a:pt x="741" y="848"/>
                    <a:pt x="740" y="848"/>
                    <a:pt x="740" y="848"/>
                  </a:cubicBezTo>
                  <a:cubicBezTo>
                    <a:pt x="739" y="848"/>
                    <a:pt x="738" y="848"/>
                    <a:pt x="738" y="848"/>
                  </a:cubicBezTo>
                  <a:cubicBezTo>
                    <a:pt x="732" y="855"/>
                    <a:pt x="723" y="859"/>
                    <a:pt x="713" y="857"/>
                  </a:cubicBezTo>
                  <a:cubicBezTo>
                    <a:pt x="704" y="855"/>
                    <a:pt x="697" y="849"/>
                    <a:pt x="693" y="839"/>
                  </a:cubicBezTo>
                  <a:cubicBezTo>
                    <a:pt x="693" y="838"/>
                    <a:pt x="693" y="838"/>
                    <a:pt x="692" y="838"/>
                  </a:cubicBezTo>
                  <a:cubicBezTo>
                    <a:pt x="692" y="838"/>
                    <a:pt x="691" y="838"/>
                    <a:pt x="690" y="838"/>
                  </a:cubicBezTo>
                  <a:cubicBezTo>
                    <a:pt x="684" y="842"/>
                    <a:pt x="678" y="843"/>
                    <a:pt x="671" y="840"/>
                  </a:cubicBezTo>
                  <a:cubicBezTo>
                    <a:pt x="664" y="838"/>
                    <a:pt x="659" y="833"/>
                    <a:pt x="656" y="827"/>
                  </a:cubicBezTo>
                  <a:cubicBezTo>
                    <a:pt x="656" y="827"/>
                    <a:pt x="656" y="827"/>
                    <a:pt x="656" y="827"/>
                  </a:cubicBezTo>
                  <a:cubicBezTo>
                    <a:pt x="656" y="826"/>
                    <a:pt x="655" y="826"/>
                    <a:pt x="654" y="826"/>
                  </a:cubicBezTo>
                  <a:cubicBezTo>
                    <a:pt x="654" y="826"/>
                    <a:pt x="654" y="826"/>
                    <a:pt x="653" y="826"/>
                  </a:cubicBezTo>
                  <a:cubicBezTo>
                    <a:pt x="652" y="826"/>
                    <a:pt x="652" y="827"/>
                    <a:pt x="652" y="828"/>
                  </a:cubicBezTo>
                  <a:cubicBezTo>
                    <a:pt x="655" y="835"/>
                    <a:pt x="655" y="842"/>
                    <a:pt x="651" y="849"/>
                  </a:cubicBezTo>
                  <a:cubicBezTo>
                    <a:pt x="648" y="855"/>
                    <a:pt x="643" y="859"/>
                    <a:pt x="636" y="861"/>
                  </a:cubicBezTo>
                  <a:cubicBezTo>
                    <a:pt x="635" y="861"/>
                    <a:pt x="635" y="861"/>
                    <a:pt x="634" y="862"/>
                  </a:cubicBezTo>
                  <a:cubicBezTo>
                    <a:pt x="634" y="862"/>
                    <a:pt x="634" y="863"/>
                    <a:pt x="634" y="863"/>
                  </a:cubicBezTo>
                  <a:cubicBezTo>
                    <a:pt x="639" y="873"/>
                    <a:pt x="638" y="882"/>
                    <a:pt x="633" y="890"/>
                  </a:cubicBezTo>
                  <a:cubicBezTo>
                    <a:pt x="628" y="898"/>
                    <a:pt x="619" y="902"/>
                    <a:pt x="609" y="901"/>
                  </a:cubicBezTo>
                  <a:cubicBezTo>
                    <a:pt x="609" y="901"/>
                    <a:pt x="608" y="902"/>
                    <a:pt x="608" y="902"/>
                  </a:cubicBezTo>
                  <a:cubicBezTo>
                    <a:pt x="607" y="903"/>
                    <a:pt x="607" y="903"/>
                    <a:pt x="607" y="904"/>
                  </a:cubicBezTo>
                  <a:cubicBezTo>
                    <a:pt x="610" y="913"/>
                    <a:pt x="606" y="923"/>
                    <a:pt x="597" y="929"/>
                  </a:cubicBezTo>
                  <a:cubicBezTo>
                    <a:pt x="588" y="936"/>
                    <a:pt x="576" y="937"/>
                    <a:pt x="568" y="933"/>
                  </a:cubicBezTo>
                  <a:cubicBezTo>
                    <a:pt x="567" y="932"/>
                    <a:pt x="567" y="932"/>
                    <a:pt x="566" y="932"/>
                  </a:cubicBezTo>
                  <a:cubicBezTo>
                    <a:pt x="566" y="933"/>
                    <a:pt x="565" y="933"/>
                    <a:pt x="565" y="934"/>
                  </a:cubicBezTo>
                  <a:cubicBezTo>
                    <a:pt x="558" y="956"/>
                    <a:pt x="535" y="956"/>
                    <a:pt x="532" y="956"/>
                  </a:cubicBezTo>
                  <a:cubicBezTo>
                    <a:pt x="529" y="956"/>
                    <a:pt x="506" y="956"/>
                    <a:pt x="499" y="934"/>
                  </a:cubicBezTo>
                  <a:cubicBezTo>
                    <a:pt x="499" y="933"/>
                    <a:pt x="498" y="933"/>
                    <a:pt x="498" y="932"/>
                  </a:cubicBezTo>
                  <a:cubicBezTo>
                    <a:pt x="497" y="932"/>
                    <a:pt x="497" y="932"/>
                    <a:pt x="496" y="933"/>
                  </a:cubicBezTo>
                  <a:cubicBezTo>
                    <a:pt x="488" y="937"/>
                    <a:pt x="476" y="936"/>
                    <a:pt x="467" y="929"/>
                  </a:cubicBezTo>
                  <a:cubicBezTo>
                    <a:pt x="458" y="923"/>
                    <a:pt x="454" y="913"/>
                    <a:pt x="457" y="904"/>
                  </a:cubicBezTo>
                  <a:cubicBezTo>
                    <a:pt x="457" y="903"/>
                    <a:pt x="457" y="903"/>
                    <a:pt x="456" y="902"/>
                  </a:cubicBezTo>
                  <a:cubicBezTo>
                    <a:pt x="456" y="902"/>
                    <a:pt x="455" y="901"/>
                    <a:pt x="455" y="901"/>
                  </a:cubicBezTo>
                  <a:cubicBezTo>
                    <a:pt x="445" y="902"/>
                    <a:pt x="436" y="898"/>
                    <a:pt x="431" y="890"/>
                  </a:cubicBezTo>
                  <a:cubicBezTo>
                    <a:pt x="426" y="882"/>
                    <a:pt x="425" y="873"/>
                    <a:pt x="430" y="863"/>
                  </a:cubicBezTo>
                  <a:cubicBezTo>
                    <a:pt x="430" y="863"/>
                    <a:pt x="430" y="862"/>
                    <a:pt x="430" y="862"/>
                  </a:cubicBezTo>
                  <a:cubicBezTo>
                    <a:pt x="429" y="861"/>
                    <a:pt x="429" y="861"/>
                    <a:pt x="428" y="861"/>
                  </a:cubicBezTo>
                  <a:cubicBezTo>
                    <a:pt x="421" y="859"/>
                    <a:pt x="416" y="855"/>
                    <a:pt x="413" y="849"/>
                  </a:cubicBezTo>
                  <a:cubicBezTo>
                    <a:pt x="409" y="842"/>
                    <a:pt x="409" y="835"/>
                    <a:pt x="412" y="828"/>
                  </a:cubicBezTo>
                  <a:cubicBezTo>
                    <a:pt x="412" y="828"/>
                    <a:pt x="412" y="828"/>
                    <a:pt x="412" y="828"/>
                  </a:cubicBezTo>
                  <a:cubicBezTo>
                    <a:pt x="412" y="828"/>
                    <a:pt x="412" y="827"/>
                    <a:pt x="411" y="826"/>
                  </a:cubicBezTo>
                  <a:cubicBezTo>
                    <a:pt x="411" y="826"/>
                    <a:pt x="411" y="826"/>
                    <a:pt x="411" y="826"/>
                  </a:cubicBezTo>
                  <a:cubicBezTo>
                    <a:pt x="410" y="825"/>
                    <a:pt x="408" y="826"/>
                    <a:pt x="408" y="827"/>
                  </a:cubicBezTo>
                  <a:cubicBezTo>
                    <a:pt x="405" y="833"/>
                    <a:pt x="400" y="838"/>
                    <a:pt x="393" y="840"/>
                  </a:cubicBezTo>
                  <a:cubicBezTo>
                    <a:pt x="387" y="843"/>
                    <a:pt x="380" y="842"/>
                    <a:pt x="374" y="838"/>
                  </a:cubicBezTo>
                  <a:cubicBezTo>
                    <a:pt x="373" y="838"/>
                    <a:pt x="372" y="838"/>
                    <a:pt x="372" y="838"/>
                  </a:cubicBezTo>
                  <a:cubicBezTo>
                    <a:pt x="371" y="838"/>
                    <a:pt x="371" y="838"/>
                    <a:pt x="371" y="839"/>
                  </a:cubicBezTo>
                  <a:cubicBezTo>
                    <a:pt x="367" y="849"/>
                    <a:pt x="360" y="855"/>
                    <a:pt x="351" y="857"/>
                  </a:cubicBezTo>
                  <a:cubicBezTo>
                    <a:pt x="341" y="859"/>
                    <a:pt x="332" y="855"/>
                    <a:pt x="326" y="848"/>
                  </a:cubicBezTo>
                  <a:cubicBezTo>
                    <a:pt x="326" y="848"/>
                    <a:pt x="325" y="848"/>
                    <a:pt x="324" y="848"/>
                  </a:cubicBezTo>
                  <a:cubicBezTo>
                    <a:pt x="324" y="848"/>
                    <a:pt x="323" y="848"/>
                    <a:pt x="323" y="848"/>
                  </a:cubicBezTo>
                  <a:cubicBezTo>
                    <a:pt x="318" y="857"/>
                    <a:pt x="309" y="861"/>
                    <a:pt x="298" y="859"/>
                  </a:cubicBezTo>
                  <a:cubicBezTo>
                    <a:pt x="287" y="857"/>
                    <a:pt x="277" y="850"/>
                    <a:pt x="275" y="841"/>
                  </a:cubicBezTo>
                  <a:cubicBezTo>
                    <a:pt x="275" y="840"/>
                    <a:pt x="274" y="840"/>
                    <a:pt x="274" y="840"/>
                  </a:cubicBezTo>
                  <a:cubicBezTo>
                    <a:pt x="273" y="839"/>
                    <a:pt x="272" y="839"/>
                    <a:pt x="272" y="840"/>
                  </a:cubicBezTo>
                  <a:cubicBezTo>
                    <a:pt x="252" y="851"/>
                    <a:pt x="234" y="834"/>
                    <a:pt x="232" y="832"/>
                  </a:cubicBezTo>
                  <a:cubicBezTo>
                    <a:pt x="231" y="830"/>
                    <a:pt x="214" y="813"/>
                    <a:pt x="225" y="793"/>
                  </a:cubicBezTo>
                  <a:cubicBezTo>
                    <a:pt x="225" y="792"/>
                    <a:pt x="225" y="792"/>
                    <a:pt x="225" y="791"/>
                  </a:cubicBezTo>
                  <a:cubicBezTo>
                    <a:pt x="225" y="791"/>
                    <a:pt x="224" y="790"/>
                    <a:pt x="224" y="790"/>
                  </a:cubicBezTo>
                  <a:cubicBezTo>
                    <a:pt x="215" y="787"/>
                    <a:pt x="207" y="778"/>
                    <a:pt x="206" y="767"/>
                  </a:cubicBezTo>
                  <a:cubicBezTo>
                    <a:pt x="204" y="756"/>
                    <a:pt x="208" y="747"/>
                    <a:pt x="216" y="742"/>
                  </a:cubicBezTo>
                  <a:cubicBezTo>
                    <a:pt x="217" y="741"/>
                    <a:pt x="217" y="741"/>
                    <a:pt x="217" y="740"/>
                  </a:cubicBezTo>
                  <a:cubicBezTo>
                    <a:pt x="217" y="740"/>
                    <a:pt x="217" y="739"/>
                    <a:pt x="217" y="739"/>
                  </a:cubicBezTo>
                  <a:cubicBezTo>
                    <a:pt x="209" y="733"/>
                    <a:pt x="206" y="723"/>
                    <a:pt x="208" y="714"/>
                  </a:cubicBezTo>
                  <a:cubicBezTo>
                    <a:pt x="210" y="705"/>
                    <a:pt x="216" y="697"/>
                    <a:pt x="226" y="694"/>
                  </a:cubicBezTo>
                  <a:cubicBezTo>
                    <a:pt x="226" y="694"/>
                    <a:pt x="227" y="693"/>
                    <a:pt x="227" y="693"/>
                  </a:cubicBezTo>
                  <a:cubicBezTo>
                    <a:pt x="227" y="692"/>
                    <a:pt x="227" y="692"/>
                    <a:pt x="227" y="691"/>
                  </a:cubicBezTo>
                  <a:cubicBezTo>
                    <a:pt x="223" y="685"/>
                    <a:pt x="222" y="678"/>
                    <a:pt x="224" y="672"/>
                  </a:cubicBezTo>
                  <a:cubicBezTo>
                    <a:pt x="227" y="665"/>
                    <a:pt x="232" y="659"/>
                    <a:pt x="238" y="657"/>
                  </a:cubicBezTo>
                  <a:cubicBezTo>
                    <a:pt x="238" y="657"/>
                    <a:pt x="238" y="657"/>
                    <a:pt x="238" y="657"/>
                  </a:cubicBezTo>
                  <a:cubicBezTo>
                    <a:pt x="239" y="656"/>
                    <a:pt x="239" y="656"/>
                    <a:pt x="239" y="655"/>
                  </a:cubicBezTo>
                  <a:cubicBezTo>
                    <a:pt x="239" y="655"/>
                    <a:pt x="239" y="654"/>
                    <a:pt x="239" y="654"/>
                  </a:cubicBezTo>
                  <a:cubicBezTo>
                    <a:pt x="239" y="653"/>
                    <a:pt x="237" y="653"/>
                    <a:pt x="236" y="653"/>
                  </a:cubicBezTo>
                  <a:cubicBezTo>
                    <a:pt x="230" y="656"/>
                    <a:pt x="223" y="655"/>
                    <a:pt x="216" y="652"/>
                  </a:cubicBezTo>
                  <a:cubicBezTo>
                    <a:pt x="210" y="649"/>
                    <a:pt x="206" y="643"/>
                    <a:pt x="204" y="636"/>
                  </a:cubicBezTo>
                  <a:cubicBezTo>
                    <a:pt x="204" y="636"/>
                    <a:pt x="204" y="635"/>
                    <a:pt x="203" y="635"/>
                  </a:cubicBezTo>
                  <a:cubicBezTo>
                    <a:pt x="203" y="635"/>
                    <a:pt x="202" y="635"/>
                    <a:pt x="201" y="635"/>
                  </a:cubicBezTo>
                  <a:cubicBezTo>
                    <a:pt x="192" y="640"/>
                    <a:pt x="182" y="639"/>
                    <a:pt x="174" y="634"/>
                  </a:cubicBezTo>
                  <a:cubicBezTo>
                    <a:pt x="167" y="628"/>
                    <a:pt x="163" y="620"/>
                    <a:pt x="163" y="610"/>
                  </a:cubicBezTo>
                  <a:cubicBezTo>
                    <a:pt x="163" y="610"/>
                    <a:pt x="163" y="609"/>
                    <a:pt x="163" y="609"/>
                  </a:cubicBezTo>
                  <a:cubicBezTo>
                    <a:pt x="162" y="608"/>
                    <a:pt x="162" y="608"/>
                    <a:pt x="161" y="608"/>
                  </a:cubicBezTo>
                  <a:cubicBezTo>
                    <a:pt x="152" y="610"/>
                    <a:pt x="142" y="607"/>
                    <a:pt x="136" y="598"/>
                  </a:cubicBezTo>
                  <a:cubicBezTo>
                    <a:pt x="129" y="589"/>
                    <a:pt x="127" y="577"/>
                    <a:pt x="132" y="569"/>
                  </a:cubicBezTo>
                  <a:cubicBezTo>
                    <a:pt x="132" y="568"/>
                    <a:pt x="132" y="568"/>
                    <a:pt x="132" y="567"/>
                  </a:cubicBezTo>
                  <a:cubicBezTo>
                    <a:pt x="132" y="566"/>
                    <a:pt x="132" y="566"/>
                    <a:pt x="131" y="566"/>
                  </a:cubicBezTo>
                  <a:cubicBezTo>
                    <a:pt x="109" y="559"/>
                    <a:pt x="108" y="535"/>
                    <a:pt x="108" y="533"/>
                  </a:cubicBezTo>
                  <a:cubicBezTo>
                    <a:pt x="108" y="530"/>
                    <a:pt x="109" y="506"/>
                    <a:pt x="131" y="500"/>
                  </a:cubicBezTo>
                  <a:cubicBezTo>
                    <a:pt x="132" y="499"/>
                    <a:pt x="132" y="499"/>
                    <a:pt x="132" y="499"/>
                  </a:cubicBezTo>
                  <a:cubicBezTo>
                    <a:pt x="132" y="498"/>
                    <a:pt x="132" y="497"/>
                    <a:pt x="132" y="497"/>
                  </a:cubicBezTo>
                  <a:cubicBezTo>
                    <a:pt x="127" y="488"/>
                    <a:pt x="129" y="477"/>
                    <a:pt x="136" y="467"/>
                  </a:cubicBezTo>
                  <a:cubicBezTo>
                    <a:pt x="142" y="459"/>
                    <a:pt x="152" y="455"/>
                    <a:pt x="161" y="457"/>
                  </a:cubicBezTo>
                  <a:cubicBezTo>
                    <a:pt x="162" y="457"/>
                    <a:pt x="162" y="457"/>
                    <a:pt x="163" y="457"/>
                  </a:cubicBezTo>
                  <a:cubicBezTo>
                    <a:pt x="163" y="456"/>
                    <a:pt x="163" y="456"/>
                    <a:pt x="163" y="455"/>
                  </a:cubicBezTo>
                  <a:cubicBezTo>
                    <a:pt x="163" y="446"/>
                    <a:pt x="167" y="437"/>
                    <a:pt x="174" y="432"/>
                  </a:cubicBezTo>
                  <a:cubicBezTo>
                    <a:pt x="182" y="426"/>
                    <a:pt x="192" y="426"/>
                    <a:pt x="201" y="430"/>
                  </a:cubicBezTo>
                  <a:cubicBezTo>
                    <a:pt x="202" y="431"/>
                    <a:pt x="203" y="431"/>
                    <a:pt x="203" y="430"/>
                  </a:cubicBezTo>
                  <a:cubicBezTo>
                    <a:pt x="204" y="430"/>
                    <a:pt x="204" y="430"/>
                    <a:pt x="204" y="429"/>
                  </a:cubicBezTo>
                  <a:cubicBezTo>
                    <a:pt x="206" y="422"/>
                    <a:pt x="210" y="417"/>
                    <a:pt x="216" y="413"/>
                  </a:cubicBezTo>
                  <a:cubicBezTo>
                    <a:pt x="223" y="410"/>
                    <a:pt x="230" y="410"/>
                    <a:pt x="236" y="412"/>
                  </a:cubicBezTo>
                  <a:cubicBezTo>
                    <a:pt x="236" y="412"/>
                    <a:pt x="236" y="412"/>
                    <a:pt x="236" y="412"/>
                  </a:cubicBezTo>
                  <a:cubicBezTo>
                    <a:pt x="237" y="413"/>
                    <a:pt x="238" y="413"/>
                    <a:pt x="238" y="412"/>
                  </a:cubicBezTo>
                  <a:cubicBezTo>
                    <a:pt x="239" y="412"/>
                    <a:pt x="239" y="412"/>
                    <a:pt x="239" y="411"/>
                  </a:cubicBezTo>
                  <a:cubicBezTo>
                    <a:pt x="239" y="410"/>
                    <a:pt x="239" y="409"/>
                    <a:pt x="238" y="409"/>
                  </a:cubicBezTo>
                  <a:cubicBezTo>
                    <a:pt x="232" y="406"/>
                    <a:pt x="227" y="401"/>
                    <a:pt x="224" y="394"/>
                  </a:cubicBezTo>
                  <a:cubicBezTo>
                    <a:pt x="222" y="387"/>
                    <a:pt x="223" y="380"/>
                    <a:pt x="227" y="374"/>
                  </a:cubicBezTo>
                  <a:cubicBezTo>
                    <a:pt x="227" y="374"/>
                    <a:pt x="227" y="373"/>
                    <a:pt x="227" y="373"/>
                  </a:cubicBezTo>
                  <a:cubicBezTo>
                    <a:pt x="227" y="372"/>
                    <a:pt x="226" y="372"/>
                    <a:pt x="226" y="371"/>
                  </a:cubicBezTo>
                  <a:cubicBezTo>
                    <a:pt x="216" y="368"/>
                    <a:pt x="210" y="361"/>
                    <a:pt x="208" y="351"/>
                  </a:cubicBezTo>
                  <a:cubicBezTo>
                    <a:pt x="206" y="342"/>
                    <a:pt x="209" y="333"/>
                    <a:pt x="217" y="327"/>
                  </a:cubicBezTo>
                  <a:cubicBezTo>
                    <a:pt x="217" y="326"/>
                    <a:pt x="217" y="326"/>
                    <a:pt x="217" y="325"/>
                  </a:cubicBezTo>
                  <a:cubicBezTo>
                    <a:pt x="217" y="325"/>
                    <a:pt x="217" y="324"/>
                    <a:pt x="216" y="324"/>
                  </a:cubicBezTo>
                  <a:cubicBezTo>
                    <a:pt x="208" y="319"/>
                    <a:pt x="204" y="309"/>
                    <a:pt x="206" y="299"/>
                  </a:cubicBezTo>
                  <a:cubicBezTo>
                    <a:pt x="207" y="287"/>
                    <a:pt x="215" y="278"/>
                    <a:pt x="224" y="275"/>
                  </a:cubicBezTo>
                  <a:cubicBezTo>
                    <a:pt x="224" y="275"/>
                    <a:pt x="225" y="275"/>
                    <a:pt x="225" y="274"/>
                  </a:cubicBezTo>
                  <a:cubicBezTo>
                    <a:pt x="225" y="274"/>
                    <a:pt x="225" y="273"/>
                    <a:pt x="225" y="273"/>
                  </a:cubicBezTo>
                  <a:cubicBezTo>
                    <a:pt x="214" y="252"/>
                    <a:pt x="231" y="235"/>
                    <a:pt x="232" y="233"/>
                  </a:cubicBezTo>
                  <a:cubicBezTo>
                    <a:pt x="234" y="231"/>
                    <a:pt x="252" y="215"/>
                    <a:pt x="272" y="226"/>
                  </a:cubicBezTo>
                  <a:cubicBezTo>
                    <a:pt x="272" y="226"/>
                    <a:pt x="273" y="226"/>
                    <a:pt x="274" y="226"/>
                  </a:cubicBezTo>
                  <a:cubicBezTo>
                    <a:pt x="274" y="226"/>
                    <a:pt x="275" y="225"/>
                    <a:pt x="275" y="225"/>
                  </a:cubicBezTo>
                  <a:cubicBezTo>
                    <a:pt x="277" y="215"/>
                    <a:pt x="287" y="208"/>
                    <a:pt x="298" y="206"/>
                  </a:cubicBezTo>
                  <a:cubicBezTo>
                    <a:pt x="309" y="205"/>
                    <a:pt x="318" y="209"/>
                    <a:pt x="323" y="217"/>
                  </a:cubicBezTo>
                  <a:cubicBezTo>
                    <a:pt x="323" y="218"/>
                    <a:pt x="324" y="218"/>
                    <a:pt x="324" y="218"/>
                  </a:cubicBezTo>
                  <a:cubicBezTo>
                    <a:pt x="325" y="218"/>
                    <a:pt x="326" y="218"/>
                    <a:pt x="326" y="217"/>
                  </a:cubicBezTo>
                  <a:cubicBezTo>
                    <a:pt x="332" y="210"/>
                    <a:pt x="341" y="207"/>
                    <a:pt x="351" y="208"/>
                  </a:cubicBezTo>
                  <a:cubicBezTo>
                    <a:pt x="360" y="210"/>
                    <a:pt x="367" y="217"/>
                    <a:pt x="371" y="227"/>
                  </a:cubicBezTo>
                  <a:cubicBezTo>
                    <a:pt x="371" y="227"/>
                    <a:pt x="371" y="228"/>
                    <a:pt x="372" y="228"/>
                  </a:cubicBezTo>
                  <a:cubicBezTo>
                    <a:pt x="372" y="228"/>
                    <a:pt x="373" y="228"/>
                    <a:pt x="374" y="228"/>
                  </a:cubicBezTo>
                  <a:cubicBezTo>
                    <a:pt x="380" y="224"/>
                    <a:pt x="387" y="223"/>
                    <a:pt x="393" y="225"/>
                  </a:cubicBezTo>
                  <a:cubicBezTo>
                    <a:pt x="400" y="227"/>
                    <a:pt x="405" y="232"/>
                    <a:pt x="408" y="239"/>
                  </a:cubicBezTo>
                  <a:cubicBezTo>
                    <a:pt x="408" y="239"/>
                    <a:pt x="408" y="239"/>
                    <a:pt x="408" y="239"/>
                  </a:cubicBezTo>
                  <a:cubicBezTo>
                    <a:pt x="408" y="239"/>
                    <a:pt x="409" y="240"/>
                    <a:pt x="410" y="240"/>
                  </a:cubicBezTo>
                  <a:cubicBezTo>
                    <a:pt x="410" y="240"/>
                    <a:pt x="410" y="240"/>
                    <a:pt x="411" y="240"/>
                  </a:cubicBezTo>
                  <a:cubicBezTo>
                    <a:pt x="412" y="239"/>
                    <a:pt x="412" y="238"/>
                    <a:pt x="412" y="237"/>
                  </a:cubicBezTo>
                  <a:cubicBezTo>
                    <a:pt x="409" y="231"/>
                    <a:pt x="409" y="223"/>
                    <a:pt x="413" y="217"/>
                  </a:cubicBezTo>
                  <a:cubicBezTo>
                    <a:pt x="416" y="211"/>
                    <a:pt x="421" y="207"/>
                    <a:pt x="428" y="205"/>
                  </a:cubicBezTo>
                  <a:cubicBezTo>
                    <a:pt x="429" y="205"/>
                    <a:pt x="429" y="204"/>
                    <a:pt x="430" y="204"/>
                  </a:cubicBezTo>
                  <a:cubicBezTo>
                    <a:pt x="430" y="203"/>
                    <a:pt x="430" y="203"/>
                    <a:pt x="430" y="202"/>
                  </a:cubicBezTo>
                  <a:cubicBezTo>
                    <a:pt x="425" y="193"/>
                    <a:pt x="426" y="183"/>
                    <a:pt x="431" y="175"/>
                  </a:cubicBezTo>
                  <a:cubicBezTo>
                    <a:pt x="436" y="167"/>
                    <a:pt x="445" y="163"/>
                    <a:pt x="455" y="164"/>
                  </a:cubicBezTo>
                  <a:cubicBezTo>
                    <a:pt x="455" y="164"/>
                    <a:pt x="456" y="164"/>
                    <a:pt x="456" y="163"/>
                  </a:cubicBezTo>
                  <a:cubicBezTo>
                    <a:pt x="457" y="163"/>
                    <a:pt x="457" y="162"/>
                    <a:pt x="457" y="162"/>
                  </a:cubicBezTo>
                  <a:cubicBezTo>
                    <a:pt x="454" y="152"/>
                    <a:pt x="458" y="143"/>
                    <a:pt x="467" y="137"/>
                  </a:cubicBezTo>
                  <a:cubicBezTo>
                    <a:pt x="476" y="130"/>
                    <a:pt x="488" y="128"/>
                    <a:pt x="496" y="133"/>
                  </a:cubicBezTo>
                  <a:cubicBezTo>
                    <a:pt x="497" y="133"/>
                    <a:pt x="497" y="133"/>
                    <a:pt x="498" y="133"/>
                  </a:cubicBezTo>
                  <a:cubicBezTo>
                    <a:pt x="498" y="133"/>
                    <a:pt x="499" y="132"/>
                    <a:pt x="499" y="132"/>
                  </a:cubicBezTo>
                  <a:cubicBezTo>
                    <a:pt x="506" y="110"/>
                    <a:pt x="529" y="109"/>
                    <a:pt x="532" y="109"/>
                  </a:cubicBezTo>
                  <a:cubicBezTo>
                    <a:pt x="535" y="109"/>
                    <a:pt x="558" y="110"/>
                    <a:pt x="565" y="132"/>
                  </a:cubicBezTo>
                  <a:cubicBezTo>
                    <a:pt x="565" y="132"/>
                    <a:pt x="566" y="133"/>
                    <a:pt x="566" y="133"/>
                  </a:cubicBezTo>
                  <a:cubicBezTo>
                    <a:pt x="567" y="133"/>
                    <a:pt x="567" y="133"/>
                    <a:pt x="568" y="133"/>
                  </a:cubicBezTo>
                  <a:cubicBezTo>
                    <a:pt x="576" y="128"/>
                    <a:pt x="588" y="130"/>
                    <a:pt x="597" y="137"/>
                  </a:cubicBezTo>
                  <a:cubicBezTo>
                    <a:pt x="606" y="143"/>
                    <a:pt x="610" y="152"/>
                    <a:pt x="607" y="162"/>
                  </a:cubicBezTo>
                  <a:cubicBezTo>
                    <a:pt x="607" y="162"/>
                    <a:pt x="607" y="163"/>
                    <a:pt x="608" y="163"/>
                  </a:cubicBezTo>
                  <a:cubicBezTo>
                    <a:pt x="608" y="164"/>
                    <a:pt x="609" y="164"/>
                    <a:pt x="609" y="164"/>
                  </a:cubicBezTo>
                  <a:cubicBezTo>
                    <a:pt x="619" y="163"/>
                    <a:pt x="628" y="167"/>
                    <a:pt x="633" y="175"/>
                  </a:cubicBezTo>
                  <a:cubicBezTo>
                    <a:pt x="638" y="183"/>
                    <a:pt x="639" y="193"/>
                    <a:pt x="634" y="202"/>
                  </a:cubicBezTo>
                  <a:cubicBezTo>
                    <a:pt x="634" y="203"/>
                    <a:pt x="634" y="203"/>
                    <a:pt x="634" y="204"/>
                  </a:cubicBezTo>
                  <a:cubicBezTo>
                    <a:pt x="635" y="204"/>
                    <a:pt x="635" y="205"/>
                    <a:pt x="636" y="205"/>
                  </a:cubicBezTo>
                  <a:cubicBezTo>
                    <a:pt x="643" y="207"/>
                    <a:pt x="648" y="211"/>
                    <a:pt x="651" y="217"/>
                  </a:cubicBezTo>
                  <a:cubicBezTo>
                    <a:pt x="655" y="223"/>
                    <a:pt x="655" y="231"/>
                    <a:pt x="652" y="237"/>
                  </a:cubicBezTo>
                  <a:cubicBezTo>
                    <a:pt x="652" y="238"/>
                    <a:pt x="652" y="239"/>
                    <a:pt x="653" y="240"/>
                  </a:cubicBezTo>
                  <a:cubicBezTo>
                    <a:pt x="654" y="240"/>
                    <a:pt x="654" y="240"/>
                    <a:pt x="654" y="240"/>
                  </a:cubicBezTo>
                  <a:cubicBezTo>
                    <a:pt x="655" y="240"/>
                    <a:pt x="656" y="239"/>
                    <a:pt x="656" y="239"/>
                  </a:cubicBezTo>
                  <a:cubicBezTo>
                    <a:pt x="656" y="239"/>
                    <a:pt x="656" y="239"/>
                    <a:pt x="656" y="239"/>
                  </a:cubicBezTo>
                  <a:cubicBezTo>
                    <a:pt x="659" y="232"/>
                    <a:pt x="664" y="227"/>
                    <a:pt x="671" y="225"/>
                  </a:cubicBezTo>
                  <a:cubicBezTo>
                    <a:pt x="678" y="223"/>
                    <a:pt x="684" y="224"/>
                    <a:pt x="690" y="228"/>
                  </a:cubicBezTo>
                  <a:cubicBezTo>
                    <a:pt x="691" y="228"/>
                    <a:pt x="692" y="228"/>
                    <a:pt x="692" y="228"/>
                  </a:cubicBezTo>
                  <a:cubicBezTo>
                    <a:pt x="693" y="228"/>
                    <a:pt x="693" y="227"/>
                    <a:pt x="693" y="227"/>
                  </a:cubicBezTo>
                  <a:cubicBezTo>
                    <a:pt x="697" y="217"/>
                    <a:pt x="704" y="210"/>
                    <a:pt x="713" y="208"/>
                  </a:cubicBezTo>
                  <a:cubicBezTo>
                    <a:pt x="723" y="207"/>
                    <a:pt x="732" y="210"/>
                    <a:pt x="738" y="217"/>
                  </a:cubicBezTo>
                  <a:cubicBezTo>
                    <a:pt x="738" y="218"/>
                    <a:pt x="739" y="218"/>
                    <a:pt x="740" y="218"/>
                  </a:cubicBezTo>
                  <a:cubicBezTo>
                    <a:pt x="740" y="218"/>
                    <a:pt x="741" y="218"/>
                    <a:pt x="741" y="217"/>
                  </a:cubicBezTo>
                  <a:cubicBezTo>
                    <a:pt x="746" y="209"/>
                    <a:pt x="755" y="205"/>
                    <a:pt x="766" y="206"/>
                  </a:cubicBezTo>
                  <a:cubicBezTo>
                    <a:pt x="777" y="208"/>
                    <a:pt x="787" y="215"/>
                    <a:pt x="789" y="225"/>
                  </a:cubicBezTo>
                  <a:cubicBezTo>
                    <a:pt x="790" y="225"/>
                    <a:pt x="790" y="226"/>
                    <a:pt x="790" y="226"/>
                  </a:cubicBezTo>
                  <a:cubicBezTo>
                    <a:pt x="791" y="226"/>
                    <a:pt x="792" y="226"/>
                    <a:pt x="792" y="226"/>
                  </a:cubicBezTo>
                  <a:cubicBezTo>
                    <a:pt x="812" y="215"/>
                    <a:pt x="830" y="231"/>
                    <a:pt x="832" y="233"/>
                  </a:cubicBezTo>
                  <a:cubicBezTo>
                    <a:pt x="833" y="235"/>
                    <a:pt x="850" y="252"/>
                    <a:pt x="839" y="273"/>
                  </a:cubicBezTo>
                  <a:cubicBezTo>
                    <a:pt x="839" y="273"/>
                    <a:pt x="839" y="274"/>
                    <a:pt x="839" y="274"/>
                  </a:cubicBezTo>
                  <a:cubicBezTo>
                    <a:pt x="839" y="275"/>
                    <a:pt x="840" y="275"/>
                    <a:pt x="840" y="275"/>
                  </a:cubicBezTo>
                  <a:cubicBezTo>
                    <a:pt x="849" y="278"/>
                    <a:pt x="857" y="287"/>
                    <a:pt x="858" y="299"/>
                  </a:cubicBezTo>
                  <a:cubicBezTo>
                    <a:pt x="860" y="309"/>
                    <a:pt x="856" y="319"/>
                    <a:pt x="848" y="324"/>
                  </a:cubicBezTo>
                  <a:cubicBezTo>
                    <a:pt x="847" y="324"/>
                    <a:pt x="847" y="325"/>
                    <a:pt x="847" y="325"/>
                  </a:cubicBezTo>
                  <a:cubicBezTo>
                    <a:pt x="847" y="326"/>
                    <a:pt x="847" y="326"/>
                    <a:pt x="848" y="327"/>
                  </a:cubicBezTo>
                  <a:cubicBezTo>
                    <a:pt x="855" y="333"/>
                    <a:pt x="858" y="342"/>
                    <a:pt x="856" y="351"/>
                  </a:cubicBezTo>
                  <a:cubicBezTo>
                    <a:pt x="855" y="361"/>
                    <a:pt x="848" y="368"/>
                    <a:pt x="838" y="371"/>
                  </a:cubicBezTo>
                  <a:cubicBezTo>
                    <a:pt x="838" y="372"/>
                    <a:pt x="837" y="372"/>
                    <a:pt x="837" y="373"/>
                  </a:cubicBezTo>
                  <a:cubicBezTo>
                    <a:pt x="837" y="373"/>
                    <a:pt x="837" y="374"/>
                    <a:pt x="837" y="374"/>
                  </a:cubicBezTo>
                  <a:cubicBezTo>
                    <a:pt x="841" y="380"/>
                    <a:pt x="842" y="387"/>
                    <a:pt x="840" y="394"/>
                  </a:cubicBezTo>
                  <a:cubicBezTo>
                    <a:pt x="838" y="401"/>
                    <a:pt x="832" y="406"/>
                    <a:pt x="826" y="409"/>
                  </a:cubicBezTo>
                  <a:cubicBezTo>
                    <a:pt x="826" y="409"/>
                    <a:pt x="826" y="409"/>
                    <a:pt x="826" y="409"/>
                  </a:cubicBezTo>
                  <a:cubicBezTo>
                    <a:pt x="825" y="409"/>
                    <a:pt x="825" y="410"/>
                    <a:pt x="825" y="411"/>
                  </a:cubicBezTo>
                  <a:cubicBezTo>
                    <a:pt x="825" y="411"/>
                    <a:pt x="825" y="411"/>
                    <a:pt x="825" y="411"/>
                  </a:cubicBezTo>
                  <a:cubicBezTo>
                    <a:pt x="826" y="412"/>
                    <a:pt x="827" y="413"/>
                    <a:pt x="828" y="412"/>
                  </a:cubicBezTo>
                  <a:cubicBezTo>
                    <a:pt x="834" y="410"/>
                    <a:pt x="841" y="410"/>
                    <a:pt x="848" y="413"/>
                  </a:cubicBezTo>
                  <a:cubicBezTo>
                    <a:pt x="854" y="417"/>
                    <a:pt x="858" y="422"/>
                    <a:pt x="860" y="429"/>
                  </a:cubicBezTo>
                  <a:cubicBezTo>
                    <a:pt x="860" y="430"/>
                    <a:pt x="860" y="430"/>
                    <a:pt x="861" y="430"/>
                  </a:cubicBezTo>
                  <a:cubicBezTo>
                    <a:pt x="861" y="431"/>
                    <a:pt x="862" y="431"/>
                    <a:pt x="863" y="430"/>
                  </a:cubicBezTo>
                  <a:cubicBezTo>
                    <a:pt x="872" y="426"/>
                    <a:pt x="882" y="426"/>
                    <a:pt x="890" y="432"/>
                  </a:cubicBezTo>
                  <a:cubicBezTo>
                    <a:pt x="897" y="437"/>
                    <a:pt x="902" y="446"/>
                    <a:pt x="901" y="455"/>
                  </a:cubicBezTo>
                  <a:cubicBezTo>
                    <a:pt x="901" y="456"/>
                    <a:pt x="901" y="456"/>
                    <a:pt x="901" y="457"/>
                  </a:cubicBezTo>
                  <a:cubicBezTo>
                    <a:pt x="902" y="457"/>
                    <a:pt x="902" y="457"/>
                    <a:pt x="903" y="457"/>
                  </a:cubicBezTo>
                  <a:cubicBezTo>
                    <a:pt x="912" y="455"/>
                    <a:pt x="922" y="459"/>
                    <a:pt x="928" y="467"/>
                  </a:cubicBezTo>
                  <a:cubicBezTo>
                    <a:pt x="935" y="477"/>
                    <a:pt x="937" y="488"/>
                    <a:pt x="932" y="497"/>
                  </a:cubicBezTo>
                  <a:cubicBezTo>
                    <a:pt x="932" y="497"/>
                    <a:pt x="932" y="498"/>
                    <a:pt x="932" y="499"/>
                  </a:cubicBezTo>
                  <a:cubicBezTo>
                    <a:pt x="932" y="499"/>
                    <a:pt x="932" y="499"/>
                    <a:pt x="933" y="500"/>
                  </a:cubicBezTo>
                  <a:cubicBezTo>
                    <a:pt x="955" y="506"/>
                    <a:pt x="956" y="530"/>
                    <a:pt x="956" y="533"/>
                  </a:cubicBezTo>
                  <a:cubicBezTo>
                    <a:pt x="956" y="535"/>
                    <a:pt x="955" y="559"/>
                    <a:pt x="933" y="566"/>
                  </a:cubicBezTo>
                  <a:cubicBezTo>
                    <a:pt x="932" y="566"/>
                    <a:pt x="932" y="566"/>
                    <a:pt x="932" y="567"/>
                  </a:cubicBezTo>
                  <a:cubicBezTo>
                    <a:pt x="932" y="568"/>
                    <a:pt x="932" y="568"/>
                    <a:pt x="932" y="569"/>
                  </a:cubicBezTo>
                  <a:cubicBezTo>
                    <a:pt x="937" y="577"/>
                    <a:pt x="935" y="589"/>
                    <a:pt x="928" y="598"/>
                  </a:cubicBezTo>
                  <a:cubicBezTo>
                    <a:pt x="922" y="607"/>
                    <a:pt x="912" y="610"/>
                    <a:pt x="903" y="608"/>
                  </a:cubicBezTo>
                  <a:cubicBezTo>
                    <a:pt x="902" y="608"/>
                    <a:pt x="902" y="608"/>
                    <a:pt x="901" y="609"/>
                  </a:cubicBezTo>
                  <a:cubicBezTo>
                    <a:pt x="901" y="609"/>
                    <a:pt x="901" y="610"/>
                    <a:pt x="901" y="610"/>
                  </a:cubicBezTo>
                  <a:cubicBezTo>
                    <a:pt x="901" y="620"/>
                    <a:pt x="897" y="628"/>
                    <a:pt x="890" y="634"/>
                  </a:cubicBezTo>
                  <a:cubicBezTo>
                    <a:pt x="882" y="639"/>
                    <a:pt x="872" y="640"/>
                    <a:pt x="863" y="635"/>
                  </a:cubicBezTo>
                  <a:cubicBezTo>
                    <a:pt x="862" y="635"/>
                    <a:pt x="861" y="635"/>
                    <a:pt x="861" y="635"/>
                  </a:cubicBezTo>
                  <a:cubicBezTo>
                    <a:pt x="860" y="635"/>
                    <a:pt x="860" y="636"/>
                    <a:pt x="860" y="636"/>
                  </a:cubicBezTo>
                  <a:cubicBezTo>
                    <a:pt x="858" y="643"/>
                    <a:pt x="854" y="649"/>
                    <a:pt x="848" y="652"/>
                  </a:cubicBezTo>
                  <a:cubicBezTo>
                    <a:pt x="841" y="655"/>
                    <a:pt x="834" y="656"/>
                    <a:pt x="828" y="653"/>
                  </a:cubicBezTo>
                  <a:cubicBezTo>
                    <a:pt x="828" y="653"/>
                    <a:pt x="828" y="653"/>
                    <a:pt x="828" y="653"/>
                  </a:cubicBezTo>
                  <a:cubicBezTo>
                    <a:pt x="827" y="653"/>
                    <a:pt x="826" y="653"/>
                    <a:pt x="826" y="654"/>
                  </a:cubicBezTo>
                  <a:cubicBezTo>
                    <a:pt x="825" y="654"/>
                    <a:pt x="825" y="654"/>
                    <a:pt x="825" y="654"/>
                  </a:cubicBezTo>
                  <a:cubicBezTo>
                    <a:pt x="825" y="655"/>
                    <a:pt x="825" y="656"/>
                    <a:pt x="826" y="657"/>
                  </a:cubicBezTo>
                  <a:cubicBezTo>
                    <a:pt x="832" y="659"/>
                    <a:pt x="838" y="665"/>
                    <a:pt x="840" y="672"/>
                  </a:cubicBezTo>
                  <a:cubicBezTo>
                    <a:pt x="842" y="678"/>
                    <a:pt x="841" y="685"/>
                    <a:pt x="837" y="691"/>
                  </a:cubicBezTo>
                  <a:cubicBezTo>
                    <a:pt x="837" y="692"/>
                    <a:pt x="837" y="692"/>
                    <a:pt x="837" y="693"/>
                  </a:cubicBezTo>
                  <a:cubicBezTo>
                    <a:pt x="837" y="693"/>
                    <a:pt x="838" y="694"/>
                    <a:pt x="838" y="694"/>
                  </a:cubicBezTo>
                  <a:cubicBezTo>
                    <a:pt x="848" y="697"/>
                    <a:pt x="855" y="705"/>
                    <a:pt x="856" y="714"/>
                  </a:cubicBezTo>
                  <a:cubicBezTo>
                    <a:pt x="858" y="723"/>
                    <a:pt x="855" y="733"/>
                    <a:pt x="848" y="739"/>
                  </a:cubicBezTo>
                  <a:close/>
                  <a:moveTo>
                    <a:pt x="977" y="717"/>
                  </a:moveTo>
                  <a:cubicBezTo>
                    <a:pt x="977" y="717"/>
                    <a:pt x="977" y="717"/>
                    <a:pt x="977" y="717"/>
                  </a:cubicBezTo>
                  <a:cubicBezTo>
                    <a:pt x="977" y="719"/>
                    <a:pt x="976" y="720"/>
                    <a:pt x="974" y="720"/>
                  </a:cubicBezTo>
                  <a:cubicBezTo>
                    <a:pt x="955" y="727"/>
                    <a:pt x="879" y="687"/>
                    <a:pt x="841" y="664"/>
                  </a:cubicBezTo>
                  <a:cubicBezTo>
                    <a:pt x="839" y="662"/>
                    <a:pt x="838" y="660"/>
                    <a:pt x="836" y="659"/>
                  </a:cubicBezTo>
                  <a:cubicBezTo>
                    <a:pt x="838" y="659"/>
                    <a:pt x="841" y="658"/>
                    <a:pt x="843" y="658"/>
                  </a:cubicBezTo>
                  <a:cubicBezTo>
                    <a:pt x="886" y="669"/>
                    <a:pt x="968" y="695"/>
                    <a:pt x="977" y="713"/>
                  </a:cubicBezTo>
                  <a:cubicBezTo>
                    <a:pt x="978" y="714"/>
                    <a:pt x="978" y="716"/>
                    <a:pt x="977" y="717"/>
                  </a:cubicBezTo>
                  <a:close/>
                  <a:moveTo>
                    <a:pt x="843" y="671"/>
                  </a:moveTo>
                  <a:cubicBezTo>
                    <a:pt x="876" y="691"/>
                    <a:pt x="947" y="738"/>
                    <a:pt x="950" y="756"/>
                  </a:cubicBezTo>
                  <a:cubicBezTo>
                    <a:pt x="950" y="758"/>
                    <a:pt x="950" y="759"/>
                    <a:pt x="949" y="759"/>
                  </a:cubicBezTo>
                  <a:cubicBezTo>
                    <a:pt x="949" y="760"/>
                    <a:pt x="948" y="761"/>
                    <a:pt x="946" y="761"/>
                  </a:cubicBezTo>
                  <a:cubicBezTo>
                    <a:pt x="929" y="762"/>
                    <a:pt x="867" y="705"/>
                    <a:pt x="844" y="683"/>
                  </a:cubicBezTo>
                  <a:cubicBezTo>
                    <a:pt x="845" y="679"/>
                    <a:pt x="845" y="675"/>
                    <a:pt x="843" y="671"/>
                  </a:cubicBezTo>
                  <a:close/>
                  <a:moveTo>
                    <a:pt x="986" y="665"/>
                  </a:moveTo>
                  <a:cubicBezTo>
                    <a:pt x="987" y="666"/>
                    <a:pt x="987" y="666"/>
                    <a:pt x="987" y="667"/>
                  </a:cubicBezTo>
                  <a:cubicBezTo>
                    <a:pt x="987" y="668"/>
                    <a:pt x="987" y="669"/>
                    <a:pt x="985" y="670"/>
                  </a:cubicBezTo>
                  <a:cubicBezTo>
                    <a:pt x="971" y="681"/>
                    <a:pt x="888" y="664"/>
                    <a:pt x="850" y="655"/>
                  </a:cubicBezTo>
                  <a:cubicBezTo>
                    <a:pt x="854" y="653"/>
                    <a:pt x="857" y="651"/>
                    <a:pt x="859" y="647"/>
                  </a:cubicBezTo>
                  <a:cubicBezTo>
                    <a:pt x="890" y="648"/>
                    <a:pt x="974" y="651"/>
                    <a:pt x="986" y="665"/>
                  </a:cubicBezTo>
                  <a:close/>
                  <a:moveTo>
                    <a:pt x="842" y="691"/>
                  </a:moveTo>
                  <a:cubicBezTo>
                    <a:pt x="842" y="690"/>
                    <a:pt x="843" y="689"/>
                    <a:pt x="843" y="687"/>
                  </a:cubicBezTo>
                  <a:cubicBezTo>
                    <a:pt x="855" y="699"/>
                    <a:pt x="925" y="766"/>
                    <a:pt x="947" y="764"/>
                  </a:cubicBezTo>
                  <a:cubicBezTo>
                    <a:pt x="949" y="764"/>
                    <a:pt x="951" y="763"/>
                    <a:pt x="952" y="762"/>
                  </a:cubicBezTo>
                  <a:cubicBezTo>
                    <a:pt x="954" y="760"/>
                    <a:pt x="954" y="758"/>
                    <a:pt x="954" y="756"/>
                  </a:cubicBezTo>
                  <a:cubicBezTo>
                    <a:pt x="951" y="741"/>
                    <a:pt x="915" y="714"/>
                    <a:pt x="884" y="692"/>
                  </a:cubicBezTo>
                  <a:cubicBezTo>
                    <a:pt x="917" y="710"/>
                    <a:pt x="960" y="729"/>
                    <a:pt x="975" y="724"/>
                  </a:cubicBezTo>
                  <a:cubicBezTo>
                    <a:pt x="978" y="723"/>
                    <a:pt x="980" y="721"/>
                    <a:pt x="981" y="719"/>
                  </a:cubicBezTo>
                  <a:cubicBezTo>
                    <a:pt x="982" y="716"/>
                    <a:pt x="982" y="714"/>
                    <a:pt x="981" y="711"/>
                  </a:cubicBezTo>
                  <a:cubicBezTo>
                    <a:pt x="973" y="697"/>
                    <a:pt x="930" y="680"/>
                    <a:pt x="894" y="669"/>
                  </a:cubicBezTo>
                  <a:cubicBezTo>
                    <a:pt x="930" y="675"/>
                    <a:pt x="976" y="682"/>
                    <a:pt x="988" y="673"/>
                  </a:cubicBezTo>
                  <a:cubicBezTo>
                    <a:pt x="990" y="672"/>
                    <a:pt x="991" y="670"/>
                    <a:pt x="991" y="668"/>
                  </a:cubicBezTo>
                  <a:cubicBezTo>
                    <a:pt x="991" y="666"/>
                    <a:pt x="991" y="664"/>
                    <a:pt x="989" y="662"/>
                  </a:cubicBezTo>
                  <a:cubicBezTo>
                    <a:pt x="975" y="646"/>
                    <a:pt x="878" y="644"/>
                    <a:pt x="861" y="643"/>
                  </a:cubicBezTo>
                  <a:cubicBezTo>
                    <a:pt x="862" y="642"/>
                    <a:pt x="863" y="641"/>
                    <a:pt x="863" y="640"/>
                  </a:cubicBezTo>
                  <a:cubicBezTo>
                    <a:pt x="873" y="644"/>
                    <a:pt x="883" y="643"/>
                    <a:pt x="892" y="637"/>
                  </a:cubicBezTo>
                  <a:cubicBezTo>
                    <a:pt x="892" y="637"/>
                    <a:pt x="892" y="637"/>
                    <a:pt x="892" y="636"/>
                  </a:cubicBezTo>
                  <a:cubicBezTo>
                    <a:pt x="940" y="628"/>
                    <a:pt x="986" y="632"/>
                    <a:pt x="1007" y="648"/>
                  </a:cubicBezTo>
                  <a:cubicBezTo>
                    <a:pt x="1014" y="653"/>
                    <a:pt x="1018" y="659"/>
                    <a:pt x="1018" y="666"/>
                  </a:cubicBezTo>
                  <a:cubicBezTo>
                    <a:pt x="1020" y="685"/>
                    <a:pt x="1000" y="695"/>
                    <a:pt x="1000" y="696"/>
                  </a:cubicBezTo>
                  <a:cubicBezTo>
                    <a:pt x="1000" y="696"/>
                    <a:pt x="999" y="696"/>
                    <a:pt x="999" y="697"/>
                  </a:cubicBezTo>
                  <a:cubicBezTo>
                    <a:pt x="999" y="698"/>
                    <a:pt x="999" y="698"/>
                    <a:pt x="1000" y="699"/>
                  </a:cubicBezTo>
                  <a:cubicBezTo>
                    <a:pt x="1001" y="699"/>
                    <a:pt x="1016" y="712"/>
                    <a:pt x="1008" y="730"/>
                  </a:cubicBezTo>
                  <a:cubicBezTo>
                    <a:pt x="1008" y="730"/>
                    <a:pt x="1008" y="730"/>
                    <a:pt x="1008" y="730"/>
                  </a:cubicBezTo>
                  <a:cubicBezTo>
                    <a:pt x="1001" y="748"/>
                    <a:pt x="981" y="746"/>
                    <a:pt x="980" y="746"/>
                  </a:cubicBezTo>
                  <a:cubicBezTo>
                    <a:pt x="980" y="746"/>
                    <a:pt x="979" y="746"/>
                    <a:pt x="979" y="747"/>
                  </a:cubicBezTo>
                  <a:cubicBezTo>
                    <a:pt x="978" y="747"/>
                    <a:pt x="978" y="748"/>
                    <a:pt x="978" y="749"/>
                  </a:cubicBezTo>
                  <a:cubicBezTo>
                    <a:pt x="978" y="749"/>
                    <a:pt x="985" y="770"/>
                    <a:pt x="970" y="782"/>
                  </a:cubicBezTo>
                  <a:cubicBezTo>
                    <a:pt x="965" y="787"/>
                    <a:pt x="958" y="788"/>
                    <a:pt x="950" y="787"/>
                  </a:cubicBezTo>
                  <a:cubicBezTo>
                    <a:pt x="923" y="783"/>
                    <a:pt x="887" y="754"/>
                    <a:pt x="860" y="714"/>
                  </a:cubicBezTo>
                  <a:cubicBezTo>
                    <a:pt x="860" y="714"/>
                    <a:pt x="860" y="714"/>
                    <a:pt x="860" y="713"/>
                  </a:cubicBezTo>
                  <a:cubicBezTo>
                    <a:pt x="858" y="703"/>
                    <a:pt x="851" y="695"/>
                    <a:pt x="842" y="691"/>
                  </a:cubicBezTo>
                  <a:close/>
                  <a:moveTo>
                    <a:pt x="1026" y="737"/>
                  </a:moveTo>
                  <a:cubicBezTo>
                    <a:pt x="1026" y="737"/>
                    <a:pt x="1026" y="737"/>
                    <a:pt x="1026" y="737"/>
                  </a:cubicBezTo>
                  <a:cubicBezTo>
                    <a:pt x="1018" y="758"/>
                    <a:pt x="996" y="758"/>
                    <a:pt x="995" y="758"/>
                  </a:cubicBezTo>
                  <a:cubicBezTo>
                    <a:pt x="995" y="758"/>
                    <a:pt x="994" y="758"/>
                    <a:pt x="994" y="758"/>
                  </a:cubicBezTo>
                  <a:cubicBezTo>
                    <a:pt x="994" y="759"/>
                    <a:pt x="993" y="759"/>
                    <a:pt x="993" y="760"/>
                  </a:cubicBezTo>
                  <a:cubicBezTo>
                    <a:pt x="994" y="760"/>
                    <a:pt x="996" y="790"/>
                    <a:pt x="972" y="802"/>
                  </a:cubicBezTo>
                  <a:cubicBezTo>
                    <a:pt x="938" y="818"/>
                    <a:pt x="884" y="775"/>
                    <a:pt x="859" y="727"/>
                  </a:cubicBezTo>
                  <a:cubicBezTo>
                    <a:pt x="860" y="725"/>
                    <a:pt x="860" y="723"/>
                    <a:pt x="860" y="721"/>
                  </a:cubicBezTo>
                  <a:cubicBezTo>
                    <a:pt x="888" y="759"/>
                    <a:pt x="923" y="787"/>
                    <a:pt x="949" y="791"/>
                  </a:cubicBezTo>
                  <a:cubicBezTo>
                    <a:pt x="959" y="792"/>
                    <a:pt x="967" y="790"/>
                    <a:pt x="973" y="785"/>
                  </a:cubicBezTo>
                  <a:cubicBezTo>
                    <a:pt x="986" y="774"/>
                    <a:pt x="984" y="757"/>
                    <a:pt x="983" y="750"/>
                  </a:cubicBezTo>
                  <a:cubicBezTo>
                    <a:pt x="989" y="750"/>
                    <a:pt x="1005" y="748"/>
                    <a:pt x="1012" y="732"/>
                  </a:cubicBezTo>
                  <a:cubicBezTo>
                    <a:pt x="1012" y="732"/>
                    <a:pt x="1012" y="732"/>
                    <a:pt x="1012" y="732"/>
                  </a:cubicBezTo>
                  <a:cubicBezTo>
                    <a:pt x="1019" y="715"/>
                    <a:pt x="1009" y="702"/>
                    <a:pt x="1004" y="698"/>
                  </a:cubicBezTo>
                  <a:cubicBezTo>
                    <a:pt x="1010" y="694"/>
                    <a:pt x="1024" y="683"/>
                    <a:pt x="1022" y="666"/>
                  </a:cubicBezTo>
                  <a:cubicBezTo>
                    <a:pt x="1022" y="658"/>
                    <a:pt x="1017" y="651"/>
                    <a:pt x="1009" y="645"/>
                  </a:cubicBezTo>
                  <a:cubicBezTo>
                    <a:pt x="988" y="629"/>
                    <a:pt x="944" y="624"/>
                    <a:pt x="898" y="632"/>
                  </a:cubicBezTo>
                  <a:cubicBezTo>
                    <a:pt x="899" y="630"/>
                    <a:pt x="900" y="629"/>
                    <a:pt x="901" y="627"/>
                  </a:cubicBezTo>
                  <a:cubicBezTo>
                    <a:pt x="952" y="610"/>
                    <a:pt x="1020" y="618"/>
                    <a:pt x="1033" y="654"/>
                  </a:cubicBezTo>
                  <a:cubicBezTo>
                    <a:pt x="1042" y="679"/>
                    <a:pt x="1019" y="698"/>
                    <a:pt x="1019" y="698"/>
                  </a:cubicBezTo>
                  <a:cubicBezTo>
                    <a:pt x="1018" y="699"/>
                    <a:pt x="1018" y="699"/>
                    <a:pt x="1018" y="700"/>
                  </a:cubicBezTo>
                  <a:cubicBezTo>
                    <a:pt x="1018" y="700"/>
                    <a:pt x="1018" y="701"/>
                    <a:pt x="1019" y="701"/>
                  </a:cubicBezTo>
                  <a:cubicBezTo>
                    <a:pt x="1019" y="702"/>
                    <a:pt x="1035" y="717"/>
                    <a:pt x="1026" y="7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p>
          </p:txBody>
        </p:sp>
      </p:grpSp>
    </p:spTree>
    <p:extLst>
      <p:ext uri="{BB962C8B-B14F-4D97-AF65-F5344CB8AC3E}">
        <p14:creationId xmlns:p14="http://schemas.microsoft.com/office/powerpoint/2010/main" val="24140664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00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fltVal val="0"/>
                                          </p:val>
                                        </p:tav>
                                        <p:tav tm="100000">
                                          <p:val>
                                            <p:strVal val="#ppt_w"/>
                                          </p:val>
                                        </p:tav>
                                      </p:tavLst>
                                    </p:anim>
                                    <p:anim calcmode="lin" valueType="num">
                                      <p:cBhvr>
                                        <p:cTn id="8" dur="1000" fill="hold"/>
                                        <p:tgtEl>
                                          <p:spTgt spid="11"/>
                                        </p:tgtEl>
                                        <p:attrNameLst>
                                          <p:attrName>ppt_h</p:attrName>
                                        </p:attrNameLst>
                                      </p:cBhvr>
                                      <p:tavLst>
                                        <p:tav tm="0">
                                          <p:val>
                                            <p:fltVal val="0"/>
                                          </p:val>
                                        </p:tav>
                                        <p:tav tm="100000">
                                          <p:val>
                                            <p:strVal val="#ppt_h"/>
                                          </p:val>
                                        </p:tav>
                                      </p:tavLst>
                                    </p:anim>
                                    <p:anim calcmode="lin" valueType="num">
                                      <p:cBhvr>
                                        <p:cTn id="9" dur="1000" fill="hold"/>
                                        <p:tgtEl>
                                          <p:spTgt spid="11"/>
                                        </p:tgtEl>
                                        <p:attrNameLst>
                                          <p:attrName>style.rotation</p:attrName>
                                        </p:attrNameLst>
                                      </p:cBhvr>
                                      <p:tavLst>
                                        <p:tav tm="0">
                                          <p:val>
                                            <p:fltVal val="90"/>
                                          </p:val>
                                        </p:tav>
                                        <p:tav tm="100000">
                                          <p:val>
                                            <p:fltVal val="0"/>
                                          </p:val>
                                        </p:tav>
                                      </p:tavLst>
                                    </p:anim>
                                    <p:animEffect transition="in" filter="fade">
                                      <p:cBhvr>
                                        <p:cTn id="10" dur="1000"/>
                                        <p:tgtEl>
                                          <p:spTgt spid="11"/>
                                        </p:tgtEl>
                                      </p:cBhvr>
                                    </p:animEffect>
                                  </p:childTnLst>
                                </p:cTn>
                              </p:par>
                            </p:childTnLst>
                          </p:cTn>
                        </p:par>
                        <p:par>
                          <p:cTn id="11" fill="hold">
                            <p:stCondLst>
                              <p:cond delay="1000"/>
                            </p:stCondLst>
                            <p:childTnLst>
                              <p:par>
                                <p:cTn id="12" presetID="47" presetClass="entr" presetSubtype="0" fill="hold" grpId="0"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500"/>
                                        <p:tgtEl>
                                          <p:spTgt spid="14"/>
                                        </p:tgtEl>
                                      </p:cBhvr>
                                    </p:animEffect>
                                    <p:anim calcmode="lin" valueType="num">
                                      <p:cBhvr>
                                        <p:cTn id="15" dur="500" fill="hold"/>
                                        <p:tgtEl>
                                          <p:spTgt spid="14"/>
                                        </p:tgtEl>
                                        <p:attrNameLst>
                                          <p:attrName>ppt_x</p:attrName>
                                        </p:attrNameLst>
                                      </p:cBhvr>
                                      <p:tavLst>
                                        <p:tav tm="0">
                                          <p:val>
                                            <p:strVal val="#ppt_x"/>
                                          </p:val>
                                        </p:tav>
                                        <p:tav tm="100000">
                                          <p:val>
                                            <p:strVal val="#ppt_x"/>
                                          </p:val>
                                        </p:tav>
                                      </p:tavLst>
                                    </p:anim>
                                    <p:anim calcmode="lin" valueType="num">
                                      <p:cBhvr>
                                        <p:cTn id="16" dur="500" fill="hold"/>
                                        <p:tgtEl>
                                          <p:spTgt spid="14"/>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anim calcmode="lin" valueType="num">
                                      <p:cBhvr>
                                        <p:cTn id="20" dur="500" fill="hold"/>
                                        <p:tgtEl>
                                          <p:spTgt spid="15"/>
                                        </p:tgtEl>
                                        <p:attrNameLst>
                                          <p:attrName>ppt_x</p:attrName>
                                        </p:attrNameLst>
                                      </p:cBhvr>
                                      <p:tavLst>
                                        <p:tav tm="0">
                                          <p:val>
                                            <p:strVal val="#ppt_x"/>
                                          </p:val>
                                        </p:tav>
                                        <p:tav tm="100000">
                                          <p:val>
                                            <p:strVal val="#ppt_x"/>
                                          </p:val>
                                        </p:tav>
                                      </p:tavLst>
                                    </p:anim>
                                    <p:anim calcmode="lin" valueType="num">
                                      <p:cBhvr>
                                        <p:cTn id="21" dur="500" fill="hold"/>
                                        <p:tgtEl>
                                          <p:spTgt spid="15"/>
                                        </p:tgtEl>
                                        <p:attrNameLst>
                                          <p:attrName>ppt_y</p:attrName>
                                        </p:attrNameLst>
                                      </p:cBhvr>
                                      <p:tavLst>
                                        <p:tav tm="0">
                                          <p:val>
                                            <p:strVal val="#ppt_y+.1"/>
                                          </p:val>
                                        </p:tav>
                                        <p:tav tm="100000">
                                          <p:val>
                                            <p:strVal val="#ppt_y"/>
                                          </p:val>
                                        </p:tav>
                                      </p:tavLst>
                                    </p:anim>
                                  </p:childTnLst>
                                </p:cTn>
                              </p:par>
                              <p:par>
                                <p:cTn id="22" presetID="31" presetClass="entr" presetSubtype="0" fill="hold" nodeType="with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p:cTn id="24" dur="1500" fill="hold"/>
                                        <p:tgtEl>
                                          <p:spTgt spid="16"/>
                                        </p:tgtEl>
                                        <p:attrNameLst>
                                          <p:attrName>ppt_w</p:attrName>
                                        </p:attrNameLst>
                                      </p:cBhvr>
                                      <p:tavLst>
                                        <p:tav tm="0">
                                          <p:val>
                                            <p:fltVal val="0"/>
                                          </p:val>
                                        </p:tav>
                                        <p:tav tm="100000">
                                          <p:val>
                                            <p:strVal val="#ppt_w"/>
                                          </p:val>
                                        </p:tav>
                                      </p:tavLst>
                                    </p:anim>
                                    <p:anim calcmode="lin" valueType="num">
                                      <p:cBhvr>
                                        <p:cTn id="25" dur="1500" fill="hold"/>
                                        <p:tgtEl>
                                          <p:spTgt spid="16"/>
                                        </p:tgtEl>
                                        <p:attrNameLst>
                                          <p:attrName>ppt_h</p:attrName>
                                        </p:attrNameLst>
                                      </p:cBhvr>
                                      <p:tavLst>
                                        <p:tav tm="0">
                                          <p:val>
                                            <p:fltVal val="0"/>
                                          </p:val>
                                        </p:tav>
                                        <p:tav tm="100000">
                                          <p:val>
                                            <p:strVal val="#ppt_h"/>
                                          </p:val>
                                        </p:tav>
                                      </p:tavLst>
                                    </p:anim>
                                    <p:anim calcmode="lin" valueType="num">
                                      <p:cBhvr>
                                        <p:cTn id="26" dur="1500" fill="hold"/>
                                        <p:tgtEl>
                                          <p:spTgt spid="16"/>
                                        </p:tgtEl>
                                        <p:attrNameLst>
                                          <p:attrName>style.rotation</p:attrName>
                                        </p:attrNameLst>
                                      </p:cBhvr>
                                      <p:tavLst>
                                        <p:tav tm="0">
                                          <p:val>
                                            <p:fltVal val="90"/>
                                          </p:val>
                                        </p:tav>
                                        <p:tav tm="100000">
                                          <p:val>
                                            <p:fltVal val="0"/>
                                          </p:val>
                                        </p:tav>
                                      </p:tavLst>
                                    </p:anim>
                                    <p:animEffect transition="in" filter="fade">
                                      <p:cBhvr>
                                        <p:cTn id="27" dur="1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extLst>
    <p:ext uri="{DCECCB84-F9BA-43D5-87BE-67443E8EF086}">
      <p15:sldGuideLst xmlns:p15="http://schemas.microsoft.com/office/powerpoint/2012/main">
        <p15:guide id="1" orient="horz" pos="1098">
          <p15:clr>
            <a:srgbClr val="FBAE40"/>
          </p15:clr>
        </p15:guide>
        <p15:guide id="2" pos="136">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078B4652-F3EF-499E-9735-377DD68D3A2C}"/>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6E62073B-4C6F-4959-9D6F-8AB9CBC46A56}"/>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5E624757-67F6-431C-84EE-45BE38017EEB}"/>
              </a:ext>
            </a:extLst>
          </p:cNvPr>
          <p:cNvSpPr>
            <a:spLocks noGrp="1"/>
          </p:cNvSpPr>
          <p:nvPr>
            <p:ph type="dt" sz="half" idx="10"/>
          </p:nvPr>
        </p:nvSpPr>
        <p:spPr/>
        <p:txBody>
          <a:bodyPr/>
          <a:lstStyle/>
          <a:p>
            <a:fld id="{C9F0D697-4D7F-4021-89F3-86A810BC6A15}" type="datetimeFigureOut">
              <a:rPr lang="zh-CN" altLang="en-US" smtClean="0"/>
              <a:t>2018/4/3</a:t>
            </a:fld>
            <a:endParaRPr lang="zh-CN" altLang="en-US"/>
          </a:p>
        </p:txBody>
      </p:sp>
      <p:sp>
        <p:nvSpPr>
          <p:cNvPr id="5" name="页脚占位符 4">
            <a:extLst>
              <a:ext uri="{FF2B5EF4-FFF2-40B4-BE49-F238E27FC236}">
                <a16:creationId xmlns="" xmlns:a16="http://schemas.microsoft.com/office/drawing/2014/main" id="{6C2BD338-0B00-4B9D-8DE2-FD5D123AD18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97AF2BEF-837E-486F-8B72-4C9DDB0E229B}"/>
              </a:ext>
            </a:extLst>
          </p:cNvPr>
          <p:cNvSpPr>
            <a:spLocks noGrp="1"/>
          </p:cNvSpPr>
          <p:nvPr>
            <p:ph type="sldNum" sz="quarter" idx="12"/>
          </p:nvPr>
        </p:nvSpPr>
        <p:spPr/>
        <p:txBody>
          <a:bodyPr/>
          <a:lstStyle/>
          <a:p>
            <a:fld id="{1131831F-323B-4028-A0B2-345BFCC82D19}" type="slidenum">
              <a:rPr lang="zh-CN" altLang="en-US" smtClean="0"/>
              <a:t>‹#›</a:t>
            </a:fld>
            <a:endParaRPr lang="zh-CN" altLang="en-US"/>
          </a:p>
        </p:txBody>
      </p:sp>
    </p:spTree>
    <p:extLst>
      <p:ext uri="{BB962C8B-B14F-4D97-AF65-F5344CB8AC3E}">
        <p14:creationId xmlns:p14="http://schemas.microsoft.com/office/powerpoint/2010/main" val="42406214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2794529E-7E7D-4F67-B452-9C6FCBBF5EE3}"/>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 xmlns:a16="http://schemas.microsoft.com/office/drawing/2014/main" id="{7A581F81-0AC4-4F5C-A170-A880DC93B85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 xmlns:a16="http://schemas.microsoft.com/office/drawing/2014/main" id="{61D16DCE-009A-4F15-91F5-835E22676910}"/>
              </a:ext>
            </a:extLst>
          </p:cNvPr>
          <p:cNvSpPr>
            <a:spLocks noGrp="1"/>
          </p:cNvSpPr>
          <p:nvPr>
            <p:ph type="dt" sz="half" idx="10"/>
          </p:nvPr>
        </p:nvSpPr>
        <p:spPr/>
        <p:txBody>
          <a:bodyPr/>
          <a:lstStyle/>
          <a:p>
            <a:fld id="{C9F0D697-4D7F-4021-89F3-86A810BC6A15}" type="datetimeFigureOut">
              <a:rPr lang="zh-CN" altLang="en-US" smtClean="0"/>
              <a:t>2018/4/3</a:t>
            </a:fld>
            <a:endParaRPr lang="zh-CN" altLang="en-US"/>
          </a:p>
        </p:txBody>
      </p:sp>
      <p:sp>
        <p:nvSpPr>
          <p:cNvPr id="5" name="页脚占位符 4">
            <a:extLst>
              <a:ext uri="{FF2B5EF4-FFF2-40B4-BE49-F238E27FC236}">
                <a16:creationId xmlns="" xmlns:a16="http://schemas.microsoft.com/office/drawing/2014/main" id="{D3C26A6C-EBD7-4DE6-BF37-199FBCDA7CF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8231176C-A754-4E95-9DCB-FB4BB18682BF}"/>
              </a:ext>
            </a:extLst>
          </p:cNvPr>
          <p:cNvSpPr>
            <a:spLocks noGrp="1"/>
          </p:cNvSpPr>
          <p:nvPr>
            <p:ph type="sldNum" sz="quarter" idx="12"/>
          </p:nvPr>
        </p:nvSpPr>
        <p:spPr/>
        <p:txBody>
          <a:bodyPr/>
          <a:lstStyle/>
          <a:p>
            <a:fld id="{1131831F-323B-4028-A0B2-345BFCC82D19}" type="slidenum">
              <a:rPr lang="zh-CN" altLang="en-US" smtClean="0"/>
              <a:t>‹#›</a:t>
            </a:fld>
            <a:endParaRPr lang="zh-CN" altLang="en-US"/>
          </a:p>
        </p:txBody>
      </p:sp>
    </p:spTree>
    <p:extLst>
      <p:ext uri="{BB962C8B-B14F-4D97-AF65-F5344CB8AC3E}">
        <p14:creationId xmlns:p14="http://schemas.microsoft.com/office/powerpoint/2010/main" val="12499467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日期占位符 4">
            <a:extLst>
              <a:ext uri="{FF2B5EF4-FFF2-40B4-BE49-F238E27FC236}">
                <a16:creationId xmlns="" xmlns:a16="http://schemas.microsoft.com/office/drawing/2014/main" id="{736B7C08-46FB-450E-9787-09470C2728E8}"/>
              </a:ext>
            </a:extLst>
          </p:cNvPr>
          <p:cNvSpPr>
            <a:spLocks noGrp="1"/>
          </p:cNvSpPr>
          <p:nvPr>
            <p:ph type="dt" sz="half" idx="10"/>
          </p:nvPr>
        </p:nvSpPr>
        <p:spPr/>
        <p:txBody>
          <a:bodyPr/>
          <a:lstStyle/>
          <a:p>
            <a:fld id="{C9F0D697-4D7F-4021-89F3-86A810BC6A15}" type="datetimeFigureOut">
              <a:rPr lang="zh-CN" altLang="en-US" smtClean="0"/>
              <a:t>2018/4/3</a:t>
            </a:fld>
            <a:endParaRPr lang="zh-CN" altLang="en-US"/>
          </a:p>
        </p:txBody>
      </p:sp>
      <p:sp>
        <p:nvSpPr>
          <p:cNvPr id="6" name="页脚占位符 5">
            <a:extLst>
              <a:ext uri="{FF2B5EF4-FFF2-40B4-BE49-F238E27FC236}">
                <a16:creationId xmlns="" xmlns:a16="http://schemas.microsoft.com/office/drawing/2014/main" id="{F92B4C47-8D31-43CC-8238-CBC5E40816DB}"/>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FE604685-F6ED-45C1-BA27-345029EC74C1}"/>
              </a:ext>
            </a:extLst>
          </p:cNvPr>
          <p:cNvSpPr>
            <a:spLocks noGrp="1"/>
          </p:cNvSpPr>
          <p:nvPr>
            <p:ph type="sldNum" sz="quarter" idx="12"/>
          </p:nvPr>
        </p:nvSpPr>
        <p:spPr/>
        <p:txBody>
          <a:bodyPr/>
          <a:lstStyle/>
          <a:p>
            <a:fld id="{1131831F-323B-4028-A0B2-345BFCC82D19}" type="slidenum">
              <a:rPr lang="zh-CN" altLang="en-US" smtClean="0"/>
              <a:t>‹#›</a:t>
            </a:fld>
            <a:endParaRPr lang="zh-CN" altLang="en-US"/>
          </a:p>
        </p:txBody>
      </p:sp>
      <p:pic>
        <p:nvPicPr>
          <p:cNvPr id="12" name="图片 11">
            <a:extLst>
              <a:ext uri="{FF2B5EF4-FFF2-40B4-BE49-F238E27FC236}">
                <a16:creationId xmlns="" xmlns:a16="http://schemas.microsoft.com/office/drawing/2014/main" id="{4C265DAE-856D-41ED-B3BB-A460664FF5C5}"/>
              </a:ext>
            </a:extLst>
          </p:cNvPr>
          <p:cNvPicPr>
            <a:picLocks noChangeAspect="1"/>
          </p:cNvPicPr>
          <p:nvPr userDrawn="1"/>
        </p:nvPicPr>
        <p:blipFill rotWithShape="1">
          <a:blip r:embed="rId2">
            <a:clrChange>
              <a:clrFrom>
                <a:srgbClr val="FFFFFF"/>
              </a:clrFrom>
              <a:clrTo>
                <a:srgbClr val="FFFFFF">
                  <a:alpha val="0"/>
                </a:srgbClr>
              </a:clrTo>
            </a:clrChange>
            <a:duotone>
              <a:schemeClr val="accent1">
                <a:shade val="45000"/>
                <a:satMod val="135000"/>
              </a:schemeClr>
              <a:prstClr val="white"/>
            </a:duotone>
            <a:extLst>
              <a:ext uri="{28A0092B-C50C-407E-A947-70E740481C1C}">
                <a14:useLocalDpi xmlns:a14="http://schemas.microsoft.com/office/drawing/2010/main" val="0"/>
              </a:ext>
            </a:extLst>
          </a:blip>
          <a:srcRect l="9286" t="54286" r="68195" b="21601"/>
          <a:stretch/>
        </p:blipFill>
        <p:spPr>
          <a:xfrm rot="5400000">
            <a:off x="-299715" y="4924324"/>
            <a:ext cx="1873060" cy="1128179"/>
          </a:xfrm>
          <a:prstGeom prst="rect">
            <a:avLst/>
          </a:prstGeom>
        </p:spPr>
      </p:pic>
      <p:pic>
        <p:nvPicPr>
          <p:cNvPr id="13" name="图形 12">
            <a:extLst>
              <a:ext uri="{FF2B5EF4-FFF2-40B4-BE49-F238E27FC236}">
                <a16:creationId xmlns="" xmlns:a16="http://schemas.microsoft.com/office/drawing/2014/main" id="{40189D41-3FB1-4EE0-B243-22C26FB08EF9}"/>
              </a:ext>
            </a:extLst>
          </p:cNvPr>
          <p:cNvPicPr>
            <a:picLocks noChangeAspect="1"/>
          </p:cNvPicPr>
          <p:nvPr userDrawn="1"/>
        </p:nvPicPr>
        <p:blipFill>
          <a:blip r:embed="rId3">
            <a:extLst>
              <a:ext uri="{96DAC541-7B7A-43D3-8B79-37D633B846F1}">
                <asvg:svgBlip xmlns="" xmlns:asvg="http://schemas.microsoft.com/office/drawing/2016/SVG/main" r:embed="rId7"/>
              </a:ext>
            </a:extLst>
          </a:blip>
          <a:stretch>
            <a:fillRect/>
          </a:stretch>
        </p:blipFill>
        <p:spPr>
          <a:xfrm>
            <a:off x="0" y="6358812"/>
            <a:ext cx="12192000" cy="1150776"/>
          </a:xfrm>
          <a:prstGeom prst="rect">
            <a:avLst/>
          </a:prstGeom>
        </p:spPr>
      </p:pic>
      <p:sp>
        <p:nvSpPr>
          <p:cNvPr id="15" name="文本框 14">
            <a:extLst>
              <a:ext uri="{FF2B5EF4-FFF2-40B4-BE49-F238E27FC236}">
                <a16:creationId xmlns="" xmlns:a16="http://schemas.microsoft.com/office/drawing/2014/main" id="{247B6CD0-3B29-4FCD-AD92-C45D6207A3CE}"/>
              </a:ext>
            </a:extLst>
          </p:cNvPr>
          <p:cNvSpPr txBox="1"/>
          <p:nvPr userDrawn="1"/>
        </p:nvSpPr>
        <p:spPr>
          <a:xfrm>
            <a:off x="0" y="6858000"/>
            <a:ext cx="3101648" cy="978729"/>
          </a:xfrm>
          <a:prstGeom prst="rect">
            <a:avLst/>
          </a:prstGeom>
          <a:noFill/>
        </p:spPr>
        <p:txBody>
          <a:bodyPr wrap="square" rtlCol="0">
            <a:spAutoFit/>
          </a:bodyPr>
          <a:lstStyle/>
          <a:p>
            <a:pPr>
              <a:lnSpc>
                <a:spcPct val="120000"/>
              </a:lnSpc>
            </a:pPr>
            <a:r>
              <a:rPr lang="zh-CN" altLang="en-US" sz="1200" b="1" dirty="0">
                <a:solidFill>
                  <a:schemeClr val="tx1">
                    <a:lumMod val="95000"/>
                    <a:lumOff val="5000"/>
                  </a:schemeClr>
                </a:solidFill>
                <a:latin typeface="微软雅黑" charset="0"/>
                <a:ea typeface="微软雅黑" charset="0"/>
              </a:rPr>
              <a:t>定制</a:t>
            </a:r>
            <a:r>
              <a:rPr lang="en-US" altLang="zh-CN" sz="1200" b="1" dirty="0">
                <a:solidFill>
                  <a:schemeClr val="tx1">
                    <a:lumMod val="95000"/>
                    <a:lumOff val="5000"/>
                  </a:schemeClr>
                </a:solidFill>
                <a:latin typeface="微软雅黑" charset="0"/>
                <a:ea typeface="微软雅黑" charset="0"/>
              </a:rPr>
              <a:t>PPT</a:t>
            </a:r>
            <a:r>
              <a:rPr lang="zh-CN" altLang="en-US" sz="1200" b="1" dirty="0">
                <a:solidFill>
                  <a:schemeClr val="tx1">
                    <a:lumMod val="95000"/>
                    <a:lumOff val="5000"/>
                  </a:schemeClr>
                </a:solidFill>
                <a:latin typeface="微软雅黑" charset="0"/>
                <a:ea typeface="微软雅黑" charset="0"/>
              </a:rPr>
              <a:t>：静水流深工作室</a:t>
            </a:r>
            <a:endParaRPr lang="en-US" altLang="zh-CN" sz="1200" b="1" dirty="0">
              <a:solidFill>
                <a:schemeClr val="tx1">
                  <a:lumMod val="95000"/>
                  <a:lumOff val="5000"/>
                </a:schemeClr>
              </a:solidFill>
              <a:latin typeface="微软雅黑" charset="0"/>
              <a:ea typeface="微软雅黑" charset="0"/>
            </a:endParaRPr>
          </a:p>
          <a:p>
            <a:pPr>
              <a:lnSpc>
                <a:spcPct val="120000"/>
              </a:lnSpc>
            </a:pPr>
            <a:r>
              <a:rPr lang="en-US" altLang="zh-CN" sz="1200" b="1" dirty="0">
                <a:solidFill>
                  <a:schemeClr val="tx1">
                    <a:lumMod val="95000"/>
                    <a:lumOff val="5000"/>
                  </a:schemeClr>
                </a:solidFill>
                <a:latin typeface="微软雅黑" charset="0"/>
                <a:ea typeface="微软雅黑" charset="0"/>
              </a:rPr>
              <a:t>QQ</a:t>
            </a:r>
            <a:r>
              <a:rPr lang="zh-CN" altLang="en-US" sz="1200" b="1" dirty="0">
                <a:solidFill>
                  <a:schemeClr val="tx1">
                    <a:lumMod val="95000"/>
                    <a:lumOff val="5000"/>
                  </a:schemeClr>
                </a:solidFill>
                <a:latin typeface="微软雅黑" charset="0"/>
                <a:ea typeface="微软雅黑" charset="0"/>
              </a:rPr>
              <a:t>：</a:t>
            </a:r>
            <a:r>
              <a:rPr lang="en-US" altLang="zh-CN" sz="1200" b="1" dirty="0">
                <a:solidFill>
                  <a:schemeClr val="tx1">
                    <a:lumMod val="95000"/>
                    <a:lumOff val="5000"/>
                  </a:schemeClr>
                </a:solidFill>
                <a:latin typeface="微软雅黑" charset="0"/>
                <a:ea typeface="微软雅黑" charset="0"/>
              </a:rPr>
              <a:t>276060523</a:t>
            </a:r>
          </a:p>
          <a:p>
            <a:pPr>
              <a:lnSpc>
                <a:spcPct val="120000"/>
              </a:lnSpc>
            </a:pPr>
            <a:r>
              <a:rPr lang="zh-CN" altLang="en-US" sz="1200" b="1" dirty="0">
                <a:solidFill>
                  <a:schemeClr val="tx1">
                    <a:lumMod val="95000"/>
                    <a:lumOff val="5000"/>
                  </a:schemeClr>
                </a:solidFill>
                <a:latin typeface="微软雅黑" charset="0"/>
                <a:ea typeface="微软雅黑" charset="0"/>
              </a:rPr>
              <a:t>微信：</a:t>
            </a:r>
            <a:r>
              <a:rPr lang="en-US" altLang="zh-CN" sz="1200" b="1" dirty="0" err="1">
                <a:solidFill>
                  <a:schemeClr val="tx1">
                    <a:lumMod val="95000"/>
                    <a:lumOff val="5000"/>
                  </a:schemeClr>
                </a:solidFill>
                <a:latin typeface="微软雅黑" charset="0"/>
                <a:ea typeface="微软雅黑" charset="0"/>
              </a:rPr>
              <a:t>whishile</a:t>
            </a:r>
            <a:endParaRPr lang="en-US" altLang="zh-CN" sz="1200" b="1" dirty="0">
              <a:solidFill>
                <a:schemeClr val="tx1">
                  <a:lumMod val="95000"/>
                  <a:lumOff val="5000"/>
                </a:schemeClr>
              </a:solidFill>
              <a:latin typeface="微软雅黑" charset="0"/>
              <a:ea typeface="微软雅黑" charset="0"/>
            </a:endParaRPr>
          </a:p>
          <a:p>
            <a:pPr>
              <a:lnSpc>
                <a:spcPct val="120000"/>
              </a:lnSpc>
            </a:pPr>
            <a:r>
              <a:rPr lang="zh-CN" altLang="en-US" sz="1200" b="1" dirty="0">
                <a:solidFill>
                  <a:schemeClr val="tx1">
                    <a:lumMod val="95000"/>
                    <a:lumOff val="5000"/>
                  </a:schemeClr>
                </a:solidFill>
                <a:latin typeface="微软雅黑" charset="0"/>
                <a:ea typeface="微软雅黑" charset="0"/>
              </a:rPr>
              <a:t>电话：</a:t>
            </a:r>
            <a:r>
              <a:rPr lang="en-US" altLang="zh-CN" sz="1200" b="1" dirty="0">
                <a:solidFill>
                  <a:schemeClr val="tx1">
                    <a:lumMod val="95000"/>
                    <a:lumOff val="5000"/>
                  </a:schemeClr>
                </a:solidFill>
                <a:latin typeface="微软雅黑" charset="0"/>
                <a:ea typeface="微软雅黑" charset="0"/>
              </a:rPr>
              <a:t>18928897164</a:t>
            </a:r>
            <a:endParaRPr lang="zh-CN" altLang="en-US" sz="1200" b="1" dirty="0">
              <a:solidFill>
                <a:schemeClr val="tx1">
                  <a:lumMod val="95000"/>
                  <a:lumOff val="5000"/>
                </a:schemeClr>
              </a:solidFill>
              <a:latin typeface="微软雅黑" charset="0"/>
              <a:ea typeface="微软雅黑" charset="0"/>
            </a:endParaRPr>
          </a:p>
        </p:txBody>
      </p:sp>
    </p:spTree>
    <p:extLst>
      <p:ext uri="{BB962C8B-B14F-4D97-AF65-F5344CB8AC3E}">
        <p14:creationId xmlns:p14="http://schemas.microsoft.com/office/powerpoint/2010/main" val="35837435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50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78F0E08-0FD8-437C-85B2-802723925993}"/>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id="{300FBAB2-C502-4C1C-962A-CAC985F8F3B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 xmlns:a16="http://schemas.microsoft.com/office/drawing/2014/main" id="{8DC96BBE-A489-4095-B69E-71D4FAAF86D0}"/>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 xmlns:a16="http://schemas.microsoft.com/office/drawing/2014/main" id="{A8D910CD-B3B0-4F2C-B015-32BB55FDB7D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 xmlns:a16="http://schemas.microsoft.com/office/drawing/2014/main" id="{2A9D424B-DC44-486C-B88F-01E4827FE3B0}"/>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 xmlns:a16="http://schemas.microsoft.com/office/drawing/2014/main" id="{2B3A8DA2-DB79-4E1B-8B44-866FB51A7F7C}"/>
              </a:ext>
            </a:extLst>
          </p:cNvPr>
          <p:cNvSpPr>
            <a:spLocks noGrp="1"/>
          </p:cNvSpPr>
          <p:nvPr>
            <p:ph type="dt" sz="half" idx="10"/>
          </p:nvPr>
        </p:nvSpPr>
        <p:spPr/>
        <p:txBody>
          <a:bodyPr/>
          <a:lstStyle/>
          <a:p>
            <a:fld id="{C9F0D697-4D7F-4021-89F3-86A810BC6A15}" type="datetimeFigureOut">
              <a:rPr lang="zh-CN" altLang="en-US" smtClean="0"/>
              <a:t>2018/4/3</a:t>
            </a:fld>
            <a:endParaRPr lang="zh-CN" altLang="en-US"/>
          </a:p>
        </p:txBody>
      </p:sp>
      <p:sp>
        <p:nvSpPr>
          <p:cNvPr id="8" name="页脚占位符 7">
            <a:extLst>
              <a:ext uri="{FF2B5EF4-FFF2-40B4-BE49-F238E27FC236}">
                <a16:creationId xmlns="" xmlns:a16="http://schemas.microsoft.com/office/drawing/2014/main" id="{EE57A0E9-A9B1-4D8D-A878-1C2CA6D8AEEF}"/>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 xmlns:a16="http://schemas.microsoft.com/office/drawing/2014/main" id="{D38AEFFB-AC1A-4B2A-918C-288ECF179C92}"/>
              </a:ext>
            </a:extLst>
          </p:cNvPr>
          <p:cNvSpPr>
            <a:spLocks noGrp="1"/>
          </p:cNvSpPr>
          <p:nvPr>
            <p:ph type="sldNum" sz="quarter" idx="12"/>
          </p:nvPr>
        </p:nvSpPr>
        <p:spPr/>
        <p:txBody>
          <a:bodyPr/>
          <a:lstStyle/>
          <a:p>
            <a:fld id="{1131831F-323B-4028-A0B2-345BFCC82D19}" type="slidenum">
              <a:rPr lang="zh-CN" altLang="en-US" smtClean="0"/>
              <a:t>‹#›</a:t>
            </a:fld>
            <a:endParaRPr lang="zh-CN" altLang="en-US"/>
          </a:p>
        </p:txBody>
      </p:sp>
    </p:spTree>
    <p:extLst>
      <p:ext uri="{BB962C8B-B14F-4D97-AF65-F5344CB8AC3E}">
        <p14:creationId xmlns:p14="http://schemas.microsoft.com/office/powerpoint/2010/main" val="30548388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535BAC60-E7F7-48E7-AD4C-BA792EDC0F76}"/>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0C071F7F-81CD-45D5-BCC5-EB79650BA7C3}"/>
              </a:ext>
            </a:extLst>
          </p:cNvPr>
          <p:cNvSpPr>
            <a:spLocks noGrp="1"/>
          </p:cNvSpPr>
          <p:nvPr>
            <p:ph type="dt" sz="half" idx="10"/>
          </p:nvPr>
        </p:nvSpPr>
        <p:spPr/>
        <p:txBody>
          <a:bodyPr/>
          <a:lstStyle/>
          <a:p>
            <a:fld id="{C9F0D697-4D7F-4021-89F3-86A810BC6A15}" type="datetimeFigureOut">
              <a:rPr lang="zh-CN" altLang="en-US" smtClean="0"/>
              <a:t>2018/4/3</a:t>
            </a:fld>
            <a:endParaRPr lang="zh-CN" altLang="en-US"/>
          </a:p>
        </p:txBody>
      </p:sp>
      <p:sp>
        <p:nvSpPr>
          <p:cNvPr id="4" name="页脚占位符 3">
            <a:extLst>
              <a:ext uri="{FF2B5EF4-FFF2-40B4-BE49-F238E27FC236}">
                <a16:creationId xmlns="" xmlns:a16="http://schemas.microsoft.com/office/drawing/2014/main" id="{47372E54-FC89-478D-A6A1-F16146091612}"/>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E6F39E08-88CA-4B46-8BED-A20103AA58A6}"/>
              </a:ext>
            </a:extLst>
          </p:cNvPr>
          <p:cNvSpPr>
            <a:spLocks noGrp="1"/>
          </p:cNvSpPr>
          <p:nvPr>
            <p:ph type="sldNum" sz="quarter" idx="12"/>
          </p:nvPr>
        </p:nvSpPr>
        <p:spPr/>
        <p:txBody>
          <a:bodyPr/>
          <a:lstStyle/>
          <a:p>
            <a:fld id="{1131831F-323B-4028-A0B2-345BFCC82D19}" type="slidenum">
              <a:rPr lang="zh-CN" altLang="en-US" smtClean="0"/>
              <a:t>‹#›</a:t>
            </a:fld>
            <a:endParaRPr lang="zh-CN" altLang="en-US"/>
          </a:p>
        </p:txBody>
      </p:sp>
    </p:spTree>
    <p:extLst>
      <p:ext uri="{BB962C8B-B14F-4D97-AF65-F5344CB8AC3E}">
        <p14:creationId xmlns:p14="http://schemas.microsoft.com/office/powerpoint/2010/main" val="34367208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014F63A4-06BC-45FC-89F5-AFDB9C41E628}"/>
              </a:ext>
            </a:extLst>
          </p:cNvPr>
          <p:cNvSpPr>
            <a:spLocks noGrp="1"/>
          </p:cNvSpPr>
          <p:nvPr>
            <p:ph type="dt" sz="half" idx="10"/>
          </p:nvPr>
        </p:nvSpPr>
        <p:spPr/>
        <p:txBody>
          <a:bodyPr/>
          <a:lstStyle/>
          <a:p>
            <a:fld id="{C9F0D697-4D7F-4021-89F3-86A810BC6A15}" type="datetimeFigureOut">
              <a:rPr lang="zh-CN" altLang="en-US" smtClean="0"/>
              <a:t>2018/4/3</a:t>
            </a:fld>
            <a:endParaRPr lang="zh-CN" altLang="en-US"/>
          </a:p>
        </p:txBody>
      </p:sp>
      <p:sp>
        <p:nvSpPr>
          <p:cNvPr id="3" name="页脚占位符 2">
            <a:extLst>
              <a:ext uri="{FF2B5EF4-FFF2-40B4-BE49-F238E27FC236}">
                <a16:creationId xmlns="" xmlns:a16="http://schemas.microsoft.com/office/drawing/2014/main" id="{582DD910-15F6-423A-A476-5492BE053DCB}"/>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 xmlns:a16="http://schemas.microsoft.com/office/drawing/2014/main" id="{A61F32C7-86BD-4022-B03F-945B51EC20EB}"/>
              </a:ext>
            </a:extLst>
          </p:cNvPr>
          <p:cNvSpPr>
            <a:spLocks noGrp="1"/>
          </p:cNvSpPr>
          <p:nvPr>
            <p:ph type="sldNum" sz="quarter" idx="12"/>
          </p:nvPr>
        </p:nvSpPr>
        <p:spPr/>
        <p:txBody>
          <a:bodyPr/>
          <a:lstStyle/>
          <a:p>
            <a:fld id="{1131831F-323B-4028-A0B2-345BFCC82D19}" type="slidenum">
              <a:rPr lang="zh-CN" altLang="en-US" smtClean="0"/>
              <a:t>‹#›</a:t>
            </a:fld>
            <a:endParaRPr lang="zh-CN" altLang="en-US"/>
          </a:p>
        </p:txBody>
      </p:sp>
    </p:spTree>
    <p:extLst>
      <p:ext uri="{BB962C8B-B14F-4D97-AF65-F5344CB8AC3E}">
        <p14:creationId xmlns:p14="http://schemas.microsoft.com/office/powerpoint/2010/main" val="40313608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AB3A9E67-4AED-4A7D-85B4-2837AC477A3D}"/>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 xmlns:a16="http://schemas.microsoft.com/office/drawing/2014/main" id="{2082D790-3854-4270-B67E-61C58B3460D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 xmlns:a16="http://schemas.microsoft.com/office/drawing/2014/main" id="{C668D4DE-4239-4B74-82B1-F752ED0B23E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4F245356-489C-489B-9ACD-FA7AA50D56C6}"/>
              </a:ext>
            </a:extLst>
          </p:cNvPr>
          <p:cNvSpPr>
            <a:spLocks noGrp="1"/>
          </p:cNvSpPr>
          <p:nvPr>
            <p:ph type="dt" sz="half" idx="10"/>
          </p:nvPr>
        </p:nvSpPr>
        <p:spPr/>
        <p:txBody>
          <a:bodyPr/>
          <a:lstStyle/>
          <a:p>
            <a:fld id="{C9F0D697-4D7F-4021-89F3-86A810BC6A15}" type="datetimeFigureOut">
              <a:rPr lang="zh-CN" altLang="en-US" smtClean="0"/>
              <a:t>2018/4/3</a:t>
            </a:fld>
            <a:endParaRPr lang="zh-CN" altLang="en-US"/>
          </a:p>
        </p:txBody>
      </p:sp>
      <p:sp>
        <p:nvSpPr>
          <p:cNvPr id="6" name="页脚占位符 5">
            <a:extLst>
              <a:ext uri="{FF2B5EF4-FFF2-40B4-BE49-F238E27FC236}">
                <a16:creationId xmlns="" xmlns:a16="http://schemas.microsoft.com/office/drawing/2014/main" id="{6E6D39EB-50C2-4D3A-B76C-2A5BC2A0610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81A9389C-61E8-4288-86D5-FA99C56AF73C}"/>
              </a:ext>
            </a:extLst>
          </p:cNvPr>
          <p:cNvSpPr>
            <a:spLocks noGrp="1"/>
          </p:cNvSpPr>
          <p:nvPr>
            <p:ph type="sldNum" sz="quarter" idx="12"/>
          </p:nvPr>
        </p:nvSpPr>
        <p:spPr/>
        <p:txBody>
          <a:bodyPr/>
          <a:lstStyle/>
          <a:p>
            <a:fld id="{1131831F-323B-4028-A0B2-345BFCC82D19}" type="slidenum">
              <a:rPr lang="zh-CN" altLang="en-US" smtClean="0"/>
              <a:t>‹#›</a:t>
            </a:fld>
            <a:endParaRPr lang="zh-CN" altLang="en-US"/>
          </a:p>
        </p:txBody>
      </p:sp>
    </p:spTree>
    <p:extLst>
      <p:ext uri="{BB962C8B-B14F-4D97-AF65-F5344CB8AC3E}">
        <p14:creationId xmlns:p14="http://schemas.microsoft.com/office/powerpoint/2010/main" val="15528097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550BEAAC-8572-4163-A721-EA39A9F0F3CF}"/>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 xmlns:a16="http://schemas.microsoft.com/office/drawing/2014/main" id="{E8D665C9-CD47-4987-A6CF-A6846274F23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 xmlns:a16="http://schemas.microsoft.com/office/drawing/2014/main" id="{B8DED647-AABD-4D37-8B7D-4662B9B767E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184E28CE-1A4A-46E0-A9C4-9964F38B1C37}"/>
              </a:ext>
            </a:extLst>
          </p:cNvPr>
          <p:cNvSpPr>
            <a:spLocks noGrp="1"/>
          </p:cNvSpPr>
          <p:nvPr>
            <p:ph type="dt" sz="half" idx="10"/>
          </p:nvPr>
        </p:nvSpPr>
        <p:spPr/>
        <p:txBody>
          <a:bodyPr/>
          <a:lstStyle/>
          <a:p>
            <a:fld id="{C9F0D697-4D7F-4021-89F3-86A810BC6A15}" type="datetimeFigureOut">
              <a:rPr lang="zh-CN" altLang="en-US" smtClean="0"/>
              <a:t>2018/4/3</a:t>
            </a:fld>
            <a:endParaRPr lang="zh-CN" altLang="en-US"/>
          </a:p>
        </p:txBody>
      </p:sp>
      <p:sp>
        <p:nvSpPr>
          <p:cNvPr id="6" name="页脚占位符 5">
            <a:extLst>
              <a:ext uri="{FF2B5EF4-FFF2-40B4-BE49-F238E27FC236}">
                <a16:creationId xmlns="" xmlns:a16="http://schemas.microsoft.com/office/drawing/2014/main" id="{A2D5C765-BF7E-4307-B6F2-71ACC72741D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44C50F5D-4837-45BA-91BE-729B65A8E4E8}"/>
              </a:ext>
            </a:extLst>
          </p:cNvPr>
          <p:cNvSpPr>
            <a:spLocks noGrp="1"/>
          </p:cNvSpPr>
          <p:nvPr>
            <p:ph type="sldNum" sz="quarter" idx="12"/>
          </p:nvPr>
        </p:nvSpPr>
        <p:spPr/>
        <p:txBody>
          <a:bodyPr/>
          <a:lstStyle/>
          <a:p>
            <a:fld id="{1131831F-323B-4028-A0B2-345BFCC82D19}" type="slidenum">
              <a:rPr lang="zh-CN" altLang="en-US" smtClean="0"/>
              <a:t>‹#›</a:t>
            </a:fld>
            <a:endParaRPr lang="zh-CN" altLang="en-US"/>
          </a:p>
        </p:txBody>
      </p:sp>
    </p:spTree>
    <p:extLst>
      <p:ext uri="{BB962C8B-B14F-4D97-AF65-F5344CB8AC3E}">
        <p14:creationId xmlns:p14="http://schemas.microsoft.com/office/powerpoint/2010/main" val="36749985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19B8EB9B-DCA1-4178-B6B6-BE0DDF49B33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5170ED22-B37C-452A-B922-16178C1704A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641A470B-BD2D-4D19-BE29-9B34FC91FE1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9F0D697-4D7F-4021-89F3-86A810BC6A15}" type="datetimeFigureOut">
              <a:rPr lang="zh-CN" altLang="en-US" smtClean="0"/>
              <a:t>2018/4/3</a:t>
            </a:fld>
            <a:endParaRPr lang="zh-CN" altLang="en-US"/>
          </a:p>
        </p:txBody>
      </p:sp>
      <p:sp>
        <p:nvSpPr>
          <p:cNvPr id="5" name="页脚占位符 4">
            <a:extLst>
              <a:ext uri="{FF2B5EF4-FFF2-40B4-BE49-F238E27FC236}">
                <a16:creationId xmlns="" xmlns:a16="http://schemas.microsoft.com/office/drawing/2014/main" id="{7EAE89BF-CAA7-4627-A507-7B488CB1C66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3494D84E-9979-4133-AAB1-7137ABA7832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131831F-323B-4028-A0B2-345BFCC82D19}" type="slidenum">
              <a:rPr lang="zh-CN" altLang="en-US" smtClean="0"/>
              <a:t>‹#›</a:t>
            </a:fld>
            <a:endParaRPr lang="zh-CN" altLang="en-US"/>
          </a:p>
        </p:txBody>
      </p:sp>
      <p:pic>
        <p:nvPicPr>
          <p:cNvPr id="7" name="图片 6">
            <a:extLst>
              <a:ext uri="{FF2B5EF4-FFF2-40B4-BE49-F238E27FC236}">
                <a16:creationId xmlns="" xmlns:a16="http://schemas.microsoft.com/office/drawing/2014/main" id="{A119CB7C-944C-45D5-BB74-53660046A260}"/>
              </a:ext>
            </a:extLst>
          </p:cNvPr>
          <p:cNvPicPr>
            <a:picLocks noChangeAspect="1"/>
          </p:cNvPicPr>
          <p:nvPr userDrawn="1"/>
        </p:nvPicPr>
        <p:blipFill rotWithShape="1">
          <a:blip r:embed="rId15"/>
          <a:srcRect r="37362"/>
          <a:stretch/>
        </p:blipFill>
        <p:spPr>
          <a:xfrm>
            <a:off x="-1275" y="-12490"/>
            <a:ext cx="12193276" cy="6882981"/>
          </a:xfrm>
          <a:prstGeom prst="rect">
            <a:avLst/>
          </a:prstGeom>
        </p:spPr>
      </p:pic>
    </p:spTree>
    <p:extLst>
      <p:ext uri="{BB962C8B-B14F-4D97-AF65-F5344CB8AC3E}">
        <p14:creationId xmlns:p14="http://schemas.microsoft.com/office/powerpoint/2010/main" val="178558202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5.svg"/><Relationship Id="rId3" Type="http://schemas.openxmlformats.org/officeDocument/2006/relationships/tags" Target="../tags/tag4.xml"/><Relationship Id="rId7" Type="http://schemas.openxmlformats.org/officeDocument/2006/relationships/notesSlide" Target="../notesSlides/notesSlide1.xml"/><Relationship Id="rId12" Type="http://schemas.openxmlformats.org/officeDocument/2006/relationships/image" Target="../media/image8.png"/><Relationship Id="rId17" Type="http://schemas.openxmlformats.org/officeDocument/2006/relationships/image" Target="../media/image11.png"/><Relationship Id="rId2" Type="http://schemas.openxmlformats.org/officeDocument/2006/relationships/tags" Target="../tags/tag3.xml"/><Relationship Id="rId16" Type="http://schemas.openxmlformats.org/officeDocument/2006/relationships/image" Target="../media/image2.jpg"/><Relationship Id="rId1" Type="http://schemas.openxmlformats.org/officeDocument/2006/relationships/tags" Target="../tags/tag2.xml"/><Relationship Id="rId6" Type="http://schemas.openxmlformats.org/officeDocument/2006/relationships/slideLayout" Target="../slideLayouts/slideLayout1.xml"/><Relationship Id="rId11" Type="http://schemas.openxmlformats.org/officeDocument/2006/relationships/image" Target="../media/image13.svg"/><Relationship Id="rId5" Type="http://schemas.openxmlformats.org/officeDocument/2006/relationships/audio" Target="../media/media1.mp3"/><Relationship Id="rId15" Type="http://schemas.openxmlformats.org/officeDocument/2006/relationships/image" Target="../media/image10.png"/><Relationship Id="rId10" Type="http://schemas.openxmlformats.org/officeDocument/2006/relationships/image" Target="../media/image7.png"/><Relationship Id="rId4" Type="http://schemas.microsoft.com/office/2007/relationships/media" Target="../media/media1.mp3"/><Relationship Id="rId9" Type="http://schemas.openxmlformats.org/officeDocument/2006/relationships/image" Target="../media/image11.svg"/><Relationship Id="rId14" Type="http://schemas.openxmlformats.org/officeDocument/2006/relationships/image" Target="../media/image9.png"/></Relationships>
</file>

<file path=ppt/slides/_rels/slide10.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notesSlide" Target="../notesSlides/notesSlide10.xml"/><Relationship Id="rId7" Type="http://schemas.openxmlformats.org/officeDocument/2006/relationships/image" Target="../media/image3.svg"/><Relationship Id="rId2" Type="http://schemas.openxmlformats.org/officeDocument/2006/relationships/slideLayout" Target="../slideLayouts/slideLayout4.xml"/><Relationship Id="rId1" Type="http://schemas.openxmlformats.org/officeDocument/2006/relationships/tags" Target="../tags/tag12.xml"/><Relationship Id="rId6" Type="http://schemas.openxmlformats.org/officeDocument/2006/relationships/image" Target="../media/image12.png"/><Relationship Id="rId5" Type="http://schemas.microsoft.com/office/2007/relationships/hdphoto" Target="../media/hdphoto2.wdp"/><Relationship Id="rId4" Type="http://schemas.openxmlformats.org/officeDocument/2006/relationships/image" Target="../media/image27.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7" Type="http://schemas.openxmlformats.org/officeDocument/2006/relationships/image" Target="../media/image9.png"/><Relationship Id="rId2" Type="http://schemas.openxmlformats.org/officeDocument/2006/relationships/slideLayout" Target="../slideLayouts/slideLayout4.xml"/><Relationship Id="rId1" Type="http://schemas.openxmlformats.org/officeDocument/2006/relationships/tags" Target="../tags/tag13.xml"/><Relationship Id="rId6" Type="http://schemas.openxmlformats.org/officeDocument/2006/relationships/image" Target="../media/image3.svg"/><Relationship Id="rId5" Type="http://schemas.openxmlformats.org/officeDocument/2006/relationships/image" Target="../media/image12.png"/><Relationship Id="rId4" Type="http://schemas.openxmlformats.org/officeDocument/2006/relationships/image" Target="../media/image28.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tags" Target="../tags/tag14.xml"/><Relationship Id="rId6" Type="http://schemas.openxmlformats.org/officeDocument/2006/relationships/image" Target="../media/image9.png"/><Relationship Id="rId5" Type="http://schemas.openxmlformats.org/officeDocument/2006/relationships/image" Target="../media/image3.svg"/><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8" Type="http://schemas.openxmlformats.org/officeDocument/2006/relationships/image" Target="../media/image3.svg"/><Relationship Id="rId3" Type="http://schemas.openxmlformats.org/officeDocument/2006/relationships/notesSlide" Target="../notesSlides/notesSlide13.xml"/><Relationship Id="rId7" Type="http://schemas.openxmlformats.org/officeDocument/2006/relationships/image" Target="../media/image12.png"/><Relationship Id="rId2" Type="http://schemas.openxmlformats.org/officeDocument/2006/relationships/slideLayout" Target="../slideLayouts/slideLayout4.xml"/><Relationship Id="rId1" Type="http://schemas.openxmlformats.org/officeDocument/2006/relationships/tags" Target="../tags/tag15.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 Id="rId9" Type="http://schemas.openxmlformats.org/officeDocument/2006/relationships/image" Target="../media/image9.png"/></Relationships>
</file>

<file path=ppt/slides/_rels/slide14.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notesSlide" Target="../notesSlides/notesSlide14.xml"/><Relationship Id="rId7" Type="http://schemas.openxmlformats.org/officeDocument/2006/relationships/image" Target="../media/image3.svg"/><Relationship Id="rId2" Type="http://schemas.openxmlformats.org/officeDocument/2006/relationships/slideLayout" Target="../slideLayouts/slideLayout4.xml"/><Relationship Id="rId1" Type="http://schemas.openxmlformats.org/officeDocument/2006/relationships/tags" Target="../tags/tag16.xml"/><Relationship Id="rId6" Type="http://schemas.openxmlformats.org/officeDocument/2006/relationships/image" Target="../media/image12.png"/><Relationship Id="rId5" Type="http://schemas.openxmlformats.org/officeDocument/2006/relationships/image" Target="../media/image33.png"/><Relationship Id="rId4" Type="http://schemas.openxmlformats.org/officeDocument/2006/relationships/image" Target="../media/image32.png"/></Relationships>
</file>

<file path=ppt/slides/_rels/slide15.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notesSlide" Target="../notesSlides/notesSlide15.xml"/><Relationship Id="rId7" Type="http://schemas.openxmlformats.org/officeDocument/2006/relationships/image" Target="../media/image19.svg"/><Relationship Id="rId2" Type="http://schemas.openxmlformats.org/officeDocument/2006/relationships/slideLayout" Target="../slideLayouts/slideLayout2.xml"/><Relationship Id="rId1" Type="http://schemas.openxmlformats.org/officeDocument/2006/relationships/tags" Target="../tags/tag17.xml"/><Relationship Id="rId6" Type="http://schemas.openxmlformats.org/officeDocument/2006/relationships/image" Target="../media/image13.png"/><Relationship Id="rId11" Type="http://schemas.openxmlformats.org/officeDocument/2006/relationships/image" Target="../media/image2.jpg"/><Relationship Id="rId5" Type="http://schemas.openxmlformats.org/officeDocument/2006/relationships/image" Target="../media/image3.svg"/><Relationship Id="rId10" Type="http://schemas.openxmlformats.org/officeDocument/2006/relationships/image" Target="../media/image9.png"/><Relationship Id="rId4" Type="http://schemas.openxmlformats.org/officeDocument/2006/relationships/image" Target="../media/image12.png"/><Relationship Id="rId9" Type="http://schemas.openxmlformats.org/officeDocument/2006/relationships/image" Target="../media/image26.sv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7" Type="http://schemas.openxmlformats.org/officeDocument/2006/relationships/image" Target="../media/image9.png"/><Relationship Id="rId2" Type="http://schemas.openxmlformats.org/officeDocument/2006/relationships/slideLayout" Target="../slideLayouts/slideLayout4.xml"/><Relationship Id="rId1" Type="http://schemas.openxmlformats.org/officeDocument/2006/relationships/tags" Target="../tags/tag18.xml"/><Relationship Id="rId6" Type="http://schemas.openxmlformats.org/officeDocument/2006/relationships/image" Target="../media/image3.svg"/><Relationship Id="rId5" Type="http://schemas.openxmlformats.org/officeDocument/2006/relationships/image" Target="../media/image12.png"/><Relationship Id="rId4" Type="http://schemas.openxmlformats.org/officeDocument/2006/relationships/image" Target="../media/image34.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tags" Target="../tags/tag19.xml"/><Relationship Id="rId6" Type="http://schemas.openxmlformats.org/officeDocument/2006/relationships/image" Target="../media/image9.png"/><Relationship Id="rId5" Type="http://schemas.openxmlformats.org/officeDocument/2006/relationships/image" Target="../media/image3.svg"/><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tags" Target="../tags/tag20.xml"/><Relationship Id="rId6" Type="http://schemas.openxmlformats.org/officeDocument/2006/relationships/image" Target="../media/image9.png"/><Relationship Id="rId5" Type="http://schemas.openxmlformats.org/officeDocument/2006/relationships/image" Target="../media/image3.svg"/><Relationship Id="rId4" Type="http://schemas.openxmlformats.org/officeDocument/2006/relationships/image" Target="../media/image12.png"/></Relationships>
</file>

<file path=ppt/slides/_rels/slide19.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notesSlide" Target="../notesSlides/notesSlide19.xml"/><Relationship Id="rId7" Type="http://schemas.openxmlformats.org/officeDocument/2006/relationships/image" Target="../media/image19.svg"/><Relationship Id="rId2" Type="http://schemas.openxmlformats.org/officeDocument/2006/relationships/slideLayout" Target="../slideLayouts/slideLayout2.xml"/><Relationship Id="rId1" Type="http://schemas.openxmlformats.org/officeDocument/2006/relationships/tags" Target="../tags/tag21.xml"/><Relationship Id="rId6" Type="http://schemas.openxmlformats.org/officeDocument/2006/relationships/image" Target="../media/image13.png"/><Relationship Id="rId11" Type="http://schemas.openxmlformats.org/officeDocument/2006/relationships/image" Target="../media/image2.jpg"/><Relationship Id="rId5" Type="http://schemas.openxmlformats.org/officeDocument/2006/relationships/image" Target="../media/image3.svg"/><Relationship Id="rId10" Type="http://schemas.openxmlformats.org/officeDocument/2006/relationships/image" Target="../media/image9.png"/><Relationship Id="rId4" Type="http://schemas.openxmlformats.org/officeDocument/2006/relationships/image" Target="../media/image12.png"/><Relationship Id="rId9" Type="http://schemas.openxmlformats.org/officeDocument/2006/relationships/image" Target="../media/image26.svg"/></Relationships>
</file>

<file path=ppt/slides/_rels/slide2.xml.rels><?xml version="1.0" encoding="UTF-8" standalone="yes"?>
<Relationships xmlns="http://schemas.openxmlformats.org/package/2006/relationships"><Relationship Id="rId8" Type="http://schemas.openxmlformats.org/officeDocument/2006/relationships/image" Target="../media/image21.svg"/><Relationship Id="rId3" Type="http://schemas.openxmlformats.org/officeDocument/2006/relationships/image" Target="../media/image12.png"/><Relationship Id="rId7" Type="http://schemas.openxmlformats.org/officeDocument/2006/relationships/image" Target="../media/image14.png"/><Relationship Id="rId12"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9.svg"/><Relationship Id="rId11" Type="http://schemas.openxmlformats.org/officeDocument/2006/relationships/image" Target="../media/image24.svg"/><Relationship Id="rId5" Type="http://schemas.openxmlformats.org/officeDocument/2006/relationships/image" Target="../media/image13.png"/><Relationship Id="rId10" Type="http://schemas.openxmlformats.org/officeDocument/2006/relationships/image" Target="../media/image16.png"/><Relationship Id="rId4" Type="http://schemas.openxmlformats.org/officeDocument/2006/relationships/image" Target="../media/image3.svg"/><Relationship Id="rId9" Type="http://schemas.openxmlformats.org/officeDocument/2006/relationships/image" Target="../media/image15.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xml"/><Relationship Id="rId1" Type="http://schemas.openxmlformats.org/officeDocument/2006/relationships/tags" Target="../tags/tag22.xml"/><Relationship Id="rId6" Type="http://schemas.openxmlformats.org/officeDocument/2006/relationships/image" Target="../media/image9.png"/><Relationship Id="rId5" Type="http://schemas.openxmlformats.org/officeDocument/2006/relationships/image" Target="../media/image3.svg"/><Relationship Id="rId4" Type="http://schemas.openxmlformats.org/officeDocument/2006/relationships/image" Target="../media/image12.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xml"/><Relationship Id="rId1" Type="http://schemas.openxmlformats.org/officeDocument/2006/relationships/tags" Target="../tags/tag23.xml"/><Relationship Id="rId6" Type="http://schemas.openxmlformats.org/officeDocument/2006/relationships/image" Target="../media/image9.png"/><Relationship Id="rId5" Type="http://schemas.openxmlformats.org/officeDocument/2006/relationships/image" Target="../media/image3.svg"/><Relationship Id="rId4" Type="http://schemas.openxmlformats.org/officeDocument/2006/relationships/image" Target="../media/image12.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4.xml"/><Relationship Id="rId1" Type="http://schemas.openxmlformats.org/officeDocument/2006/relationships/tags" Target="../tags/tag24.xml"/><Relationship Id="rId6" Type="http://schemas.openxmlformats.org/officeDocument/2006/relationships/image" Target="../media/image9.png"/><Relationship Id="rId5" Type="http://schemas.openxmlformats.org/officeDocument/2006/relationships/image" Target="../media/image3.svg"/><Relationship Id="rId4" Type="http://schemas.openxmlformats.org/officeDocument/2006/relationships/image" Target="../media/image12.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4.xml"/><Relationship Id="rId1" Type="http://schemas.openxmlformats.org/officeDocument/2006/relationships/tags" Target="../tags/tag25.xml"/><Relationship Id="rId6" Type="http://schemas.openxmlformats.org/officeDocument/2006/relationships/image" Target="../media/image9.png"/><Relationship Id="rId5" Type="http://schemas.openxmlformats.org/officeDocument/2006/relationships/image" Target="../media/image3.svg"/><Relationship Id="rId4" Type="http://schemas.openxmlformats.org/officeDocument/2006/relationships/image" Target="../media/image12.png"/></Relationships>
</file>

<file path=ppt/slides/_rels/slide24.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0.png"/><Relationship Id="rId3" Type="http://schemas.openxmlformats.org/officeDocument/2006/relationships/tags" Target="../tags/tag28.xml"/><Relationship Id="rId7" Type="http://schemas.openxmlformats.org/officeDocument/2006/relationships/image" Target="../media/image11.svg"/><Relationship Id="rId12" Type="http://schemas.openxmlformats.org/officeDocument/2006/relationships/image" Target="../media/image9.png"/><Relationship Id="rId2" Type="http://schemas.openxmlformats.org/officeDocument/2006/relationships/tags" Target="../tags/tag27.xml"/><Relationship Id="rId1" Type="http://schemas.openxmlformats.org/officeDocument/2006/relationships/tags" Target="../tags/tag26.xml"/><Relationship Id="rId6" Type="http://schemas.openxmlformats.org/officeDocument/2006/relationships/image" Target="../media/image6.png"/><Relationship Id="rId11" Type="http://schemas.openxmlformats.org/officeDocument/2006/relationships/image" Target="../media/image15.svg"/><Relationship Id="rId5" Type="http://schemas.openxmlformats.org/officeDocument/2006/relationships/notesSlide" Target="../notesSlides/notesSlide24.xml"/><Relationship Id="rId10" Type="http://schemas.openxmlformats.org/officeDocument/2006/relationships/image" Target="../media/image8.png"/><Relationship Id="rId4" Type="http://schemas.openxmlformats.org/officeDocument/2006/relationships/slideLayout" Target="../slideLayouts/slideLayout1.xml"/><Relationship Id="rId9" Type="http://schemas.openxmlformats.org/officeDocument/2006/relationships/image" Target="../media/image13.svg"/><Relationship Id="rId14" Type="http://schemas.openxmlformats.org/officeDocument/2006/relationships/image" Target="../media/image2.jpg"/></Relationships>
</file>

<file path=ppt/slides/_rels/slide3.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notesSlide" Target="../notesSlides/notesSlide3.xml"/><Relationship Id="rId7" Type="http://schemas.openxmlformats.org/officeDocument/2006/relationships/image" Target="../media/image19.svg"/><Relationship Id="rId2" Type="http://schemas.openxmlformats.org/officeDocument/2006/relationships/slideLayout" Target="../slideLayouts/slideLayout2.xml"/><Relationship Id="rId1" Type="http://schemas.openxmlformats.org/officeDocument/2006/relationships/tags" Target="../tags/tag5.xml"/><Relationship Id="rId6" Type="http://schemas.openxmlformats.org/officeDocument/2006/relationships/image" Target="../media/image13.png"/><Relationship Id="rId11" Type="http://schemas.openxmlformats.org/officeDocument/2006/relationships/image" Target="../media/image2.jpg"/><Relationship Id="rId5" Type="http://schemas.openxmlformats.org/officeDocument/2006/relationships/image" Target="../media/image3.svg"/><Relationship Id="rId10" Type="http://schemas.openxmlformats.org/officeDocument/2006/relationships/image" Target="../media/image9.png"/><Relationship Id="rId4" Type="http://schemas.openxmlformats.org/officeDocument/2006/relationships/image" Target="../media/image12.png"/><Relationship Id="rId9" Type="http://schemas.openxmlformats.org/officeDocument/2006/relationships/image" Target="../media/image26.sv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7" Type="http://schemas.openxmlformats.org/officeDocument/2006/relationships/image" Target="../media/image9.png"/><Relationship Id="rId2" Type="http://schemas.openxmlformats.org/officeDocument/2006/relationships/slideLayout" Target="../slideLayouts/slideLayout4.xml"/><Relationship Id="rId1" Type="http://schemas.openxmlformats.org/officeDocument/2006/relationships/tags" Target="../tags/tag6.xml"/><Relationship Id="rId6" Type="http://schemas.openxmlformats.org/officeDocument/2006/relationships/image" Target="../media/image3.svg"/><Relationship Id="rId5" Type="http://schemas.openxmlformats.org/officeDocument/2006/relationships/image" Target="../media/image12.png"/><Relationship Id="rId4" Type="http://schemas.openxmlformats.org/officeDocument/2006/relationships/image" Target="../media/image18.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7" Type="http://schemas.openxmlformats.org/officeDocument/2006/relationships/image" Target="../media/image9.png"/><Relationship Id="rId2" Type="http://schemas.openxmlformats.org/officeDocument/2006/relationships/slideLayout" Target="../slideLayouts/slideLayout4.xml"/><Relationship Id="rId1" Type="http://schemas.openxmlformats.org/officeDocument/2006/relationships/tags" Target="../tags/tag7.xml"/><Relationship Id="rId6" Type="http://schemas.openxmlformats.org/officeDocument/2006/relationships/image" Target="../media/image3.svg"/><Relationship Id="rId5" Type="http://schemas.openxmlformats.org/officeDocument/2006/relationships/image" Target="../media/image12.png"/><Relationship Id="rId4" Type="http://schemas.openxmlformats.org/officeDocument/2006/relationships/image" Target="../media/image19.png"/></Relationships>
</file>

<file path=ppt/slides/_rels/slide6.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notesSlide" Target="../notesSlides/notesSlide6.xml"/><Relationship Id="rId7" Type="http://schemas.openxmlformats.org/officeDocument/2006/relationships/image" Target="../media/image3.svg"/><Relationship Id="rId2" Type="http://schemas.openxmlformats.org/officeDocument/2006/relationships/slideLayout" Target="../slideLayouts/slideLayout4.xml"/><Relationship Id="rId1" Type="http://schemas.openxmlformats.org/officeDocument/2006/relationships/tags" Target="../tags/tag8.xml"/><Relationship Id="rId6" Type="http://schemas.openxmlformats.org/officeDocument/2006/relationships/image" Target="../media/image12.png"/><Relationship Id="rId5" Type="http://schemas.microsoft.com/office/2007/relationships/hdphoto" Target="../media/hdphoto1.wdp"/><Relationship Id="rId4" Type="http://schemas.openxmlformats.org/officeDocument/2006/relationships/image" Target="../media/image20.png"/></Relationships>
</file>

<file path=ppt/slides/_rels/slide7.xml.rels><?xml version="1.0" encoding="UTF-8" standalone="yes"?>
<Relationships xmlns="http://schemas.openxmlformats.org/package/2006/relationships"><Relationship Id="rId8" Type="http://schemas.openxmlformats.org/officeDocument/2006/relationships/image" Target="../media/image3.svg"/><Relationship Id="rId3" Type="http://schemas.openxmlformats.org/officeDocument/2006/relationships/notesSlide" Target="../notesSlides/notesSlide7.xml"/><Relationship Id="rId7" Type="http://schemas.openxmlformats.org/officeDocument/2006/relationships/image" Target="../media/image12.png"/><Relationship Id="rId2" Type="http://schemas.openxmlformats.org/officeDocument/2006/relationships/slideLayout" Target="../slideLayouts/slideLayout4.xml"/><Relationship Id="rId1" Type="http://schemas.openxmlformats.org/officeDocument/2006/relationships/tags" Target="../tags/tag9.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 Id="rId9" Type="http://schemas.openxmlformats.org/officeDocument/2006/relationships/image" Target="../media/image9.png"/></Relationships>
</file>

<file path=ppt/slides/_rels/slide8.xml.rels><?xml version="1.0" encoding="UTF-8" standalone="yes"?>
<Relationships xmlns="http://schemas.openxmlformats.org/package/2006/relationships"><Relationship Id="rId8" Type="http://schemas.openxmlformats.org/officeDocument/2006/relationships/image" Target="../media/image3.svg"/><Relationship Id="rId3" Type="http://schemas.openxmlformats.org/officeDocument/2006/relationships/notesSlide" Target="../notesSlides/notesSlide8.xml"/><Relationship Id="rId7" Type="http://schemas.openxmlformats.org/officeDocument/2006/relationships/image" Target="../media/image12.png"/><Relationship Id="rId2" Type="http://schemas.openxmlformats.org/officeDocument/2006/relationships/slideLayout" Target="../slideLayouts/slideLayout4.xml"/><Relationship Id="rId1" Type="http://schemas.openxmlformats.org/officeDocument/2006/relationships/tags" Target="../tags/tag10.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 Id="rId9" Type="http://schemas.openxmlformats.org/officeDocument/2006/relationships/image" Target="../media/image9.png"/></Relationships>
</file>

<file path=ppt/slides/_rels/slide9.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notesSlide" Target="../notesSlides/notesSlide9.xml"/><Relationship Id="rId7" Type="http://schemas.openxmlformats.org/officeDocument/2006/relationships/image" Target="../media/image19.svg"/><Relationship Id="rId2" Type="http://schemas.openxmlformats.org/officeDocument/2006/relationships/slideLayout" Target="../slideLayouts/slideLayout2.xml"/><Relationship Id="rId1" Type="http://schemas.openxmlformats.org/officeDocument/2006/relationships/tags" Target="../tags/tag11.xml"/><Relationship Id="rId6" Type="http://schemas.openxmlformats.org/officeDocument/2006/relationships/image" Target="../media/image13.png"/><Relationship Id="rId11" Type="http://schemas.openxmlformats.org/officeDocument/2006/relationships/image" Target="../media/image2.jpg"/><Relationship Id="rId5" Type="http://schemas.openxmlformats.org/officeDocument/2006/relationships/image" Target="../media/image3.svg"/><Relationship Id="rId10" Type="http://schemas.openxmlformats.org/officeDocument/2006/relationships/image" Target="../media/image9.png"/><Relationship Id="rId4" Type="http://schemas.openxmlformats.org/officeDocument/2006/relationships/image" Target="../media/image12.png"/><Relationship Id="rId9" Type="http://schemas.openxmlformats.org/officeDocument/2006/relationships/image" Target="../media/image26.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形 14">
            <a:extLst>
              <a:ext uri="{FF2B5EF4-FFF2-40B4-BE49-F238E27FC236}">
                <a16:creationId xmlns="" xmlns:a16="http://schemas.microsoft.com/office/drawing/2014/main" id="{565EAFD4-8C95-4B56-A228-D055F8F5609D}"/>
              </a:ext>
            </a:extLst>
          </p:cNvPr>
          <p:cNvPicPr>
            <a:picLocks noChangeAspect="1"/>
          </p:cNvPicPr>
          <p:nvPr/>
        </p:nvPicPr>
        <p:blipFill>
          <a:blip r:embed="rId8">
            <a:extLst>
              <a:ext uri="{96DAC541-7B7A-43D3-8B79-37D633B846F1}">
                <asvg:svgBlip xmlns="" xmlns:asvg="http://schemas.microsoft.com/office/drawing/2016/SVG/main" r:embed="rId9"/>
              </a:ext>
            </a:extLst>
          </a:blip>
          <a:stretch>
            <a:fillRect/>
          </a:stretch>
        </p:blipFill>
        <p:spPr>
          <a:xfrm>
            <a:off x="144847" y="3264108"/>
            <a:ext cx="5997027" cy="3907972"/>
          </a:xfrm>
          <a:prstGeom prst="rect">
            <a:avLst/>
          </a:prstGeom>
        </p:spPr>
      </p:pic>
      <p:pic>
        <p:nvPicPr>
          <p:cNvPr id="4" name="图形 3">
            <a:extLst>
              <a:ext uri="{FF2B5EF4-FFF2-40B4-BE49-F238E27FC236}">
                <a16:creationId xmlns="" xmlns:a16="http://schemas.microsoft.com/office/drawing/2014/main" id="{15D10020-5D71-4F82-9A95-E11312899495}"/>
              </a:ext>
            </a:extLst>
          </p:cNvPr>
          <p:cNvPicPr>
            <a:picLocks noChangeAspect="1"/>
          </p:cNvPicPr>
          <p:nvPr/>
        </p:nvPicPr>
        <p:blipFill>
          <a:blip r:embed="rId10">
            <a:extLst>
              <a:ext uri="{96DAC541-7B7A-43D3-8B79-37D633B846F1}">
                <asvg:svgBlip xmlns="" xmlns:asvg="http://schemas.microsoft.com/office/drawing/2016/SVG/main" r:embed="rId11"/>
              </a:ext>
            </a:extLst>
          </a:blip>
          <a:stretch>
            <a:fillRect/>
          </a:stretch>
        </p:blipFill>
        <p:spPr>
          <a:xfrm>
            <a:off x="1437551" y="0"/>
            <a:ext cx="3080657" cy="5756938"/>
          </a:xfrm>
          <a:prstGeom prst="rect">
            <a:avLst/>
          </a:prstGeom>
        </p:spPr>
      </p:pic>
      <p:pic>
        <p:nvPicPr>
          <p:cNvPr id="14" name="图形 13">
            <a:extLst>
              <a:ext uri="{FF2B5EF4-FFF2-40B4-BE49-F238E27FC236}">
                <a16:creationId xmlns="" xmlns:a16="http://schemas.microsoft.com/office/drawing/2014/main" id="{1BC3ED6D-0437-4598-99DC-D477AD19568E}"/>
              </a:ext>
            </a:extLst>
          </p:cNvPr>
          <p:cNvPicPr>
            <a:picLocks noChangeAspect="1"/>
          </p:cNvPicPr>
          <p:nvPr/>
        </p:nvPicPr>
        <p:blipFill>
          <a:blip r:embed="rId12">
            <a:extLst>
              <a:ext uri="{96DAC541-7B7A-43D3-8B79-37D633B846F1}">
                <asvg:svgBlip xmlns="" xmlns:asvg="http://schemas.microsoft.com/office/drawing/2016/SVG/main" r:embed="rId13"/>
              </a:ext>
            </a:extLst>
          </a:blip>
          <a:stretch>
            <a:fillRect/>
          </a:stretch>
        </p:blipFill>
        <p:spPr>
          <a:xfrm>
            <a:off x="10104" y="3264108"/>
            <a:ext cx="6030435" cy="3929743"/>
          </a:xfrm>
          <a:prstGeom prst="rect">
            <a:avLst/>
          </a:prstGeom>
        </p:spPr>
      </p:pic>
      <p:sp>
        <p:nvSpPr>
          <p:cNvPr id="16" name="矩形 15">
            <a:extLst>
              <a:ext uri="{FF2B5EF4-FFF2-40B4-BE49-F238E27FC236}">
                <a16:creationId xmlns="" xmlns:a16="http://schemas.microsoft.com/office/drawing/2014/main" id="{5DD235E5-01EB-4098-A295-2B1BDCD84CDA}"/>
              </a:ext>
            </a:extLst>
          </p:cNvPr>
          <p:cNvSpPr/>
          <p:nvPr/>
        </p:nvSpPr>
        <p:spPr>
          <a:xfrm>
            <a:off x="1611724" y="194338"/>
            <a:ext cx="2732313" cy="5344885"/>
          </a:xfrm>
          <a:prstGeom prst="rect">
            <a:avLst/>
          </a:prstGeom>
          <a:noFill/>
          <a:ln w="19050">
            <a:solidFill>
              <a:schemeClr val="bg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 xmlns:a16="http://schemas.microsoft.com/office/drawing/2014/main" id="{49447BBE-7CCC-4ADB-8792-4D2FEB3C572C}"/>
              </a:ext>
            </a:extLst>
          </p:cNvPr>
          <p:cNvSpPr txBox="1"/>
          <p:nvPr/>
        </p:nvSpPr>
        <p:spPr>
          <a:xfrm>
            <a:off x="8025056" y="1277958"/>
            <a:ext cx="861774" cy="4529445"/>
          </a:xfrm>
          <a:prstGeom prst="rect">
            <a:avLst/>
          </a:prstGeom>
          <a:noFill/>
        </p:spPr>
        <p:txBody>
          <a:bodyPr vert="eaVert" wrap="none" rtlCol="0">
            <a:spAutoFit/>
          </a:bodyPr>
          <a:lstStyle/>
          <a:p>
            <a:r>
              <a:rPr lang="zh-CN" altLang="en-US" sz="4400" b="1" dirty="0">
                <a:solidFill>
                  <a:srgbClr val="455993"/>
                </a:solidFill>
                <a:latin typeface="方正吕建德字体" panose="02010600010101010101" pitchFamily="2" charset="-122"/>
                <a:ea typeface="方正吕建德字体" panose="02010600010101010101" pitchFamily="2" charset="-122"/>
              </a:rPr>
              <a:t>答辩教学招商融资</a:t>
            </a:r>
          </a:p>
        </p:txBody>
      </p:sp>
      <p:sp>
        <p:nvSpPr>
          <p:cNvPr id="19" name="PA_文本框 4">
            <a:extLst>
              <a:ext uri="{FF2B5EF4-FFF2-40B4-BE49-F238E27FC236}">
                <a16:creationId xmlns="" xmlns:a16="http://schemas.microsoft.com/office/drawing/2014/main" id="{C26F4DB6-446A-4843-94B2-5226B1F1BFA8}"/>
              </a:ext>
            </a:extLst>
          </p:cNvPr>
          <p:cNvSpPr txBox="1"/>
          <p:nvPr>
            <p:custDataLst>
              <p:tags r:id="rId1"/>
            </p:custDataLst>
          </p:nvPr>
        </p:nvSpPr>
        <p:spPr>
          <a:xfrm>
            <a:off x="6923588" y="1301649"/>
            <a:ext cx="461665" cy="4593565"/>
          </a:xfrm>
          <a:prstGeom prst="rect">
            <a:avLst/>
          </a:prstGeom>
          <a:noFill/>
        </p:spPr>
        <p:txBody>
          <a:bodyPr vert="eaVert" wrap="none" rtlCol="0">
            <a:spAutoFit/>
          </a:bodyPr>
          <a:lstStyle/>
          <a:p>
            <a:r>
              <a:rPr lang="zh-CN" altLang="en-US" dirty="0">
                <a:solidFill>
                  <a:schemeClr val="tx1">
                    <a:lumMod val="75000"/>
                    <a:lumOff val="25000"/>
                  </a:schemeClr>
                </a:solidFill>
                <a:latin typeface="楷体" panose="02010609060101010101" pitchFamily="49" charset="-122"/>
                <a:ea typeface="楷体" panose="02010609060101010101" pitchFamily="49" charset="-122"/>
              </a:rPr>
              <a:t>企业文化宣传策划</a:t>
            </a:r>
            <a:r>
              <a:rPr lang="en-US" altLang="zh-CN" dirty="0">
                <a:solidFill>
                  <a:schemeClr val="tx1">
                    <a:lumMod val="75000"/>
                    <a:lumOff val="25000"/>
                  </a:schemeClr>
                </a:solidFill>
                <a:latin typeface="楷体" panose="02010609060101010101" pitchFamily="49" charset="-122"/>
                <a:ea typeface="楷体" panose="02010609060101010101" pitchFamily="49" charset="-122"/>
              </a:rPr>
              <a:t>/</a:t>
            </a:r>
            <a:r>
              <a:rPr lang="zh-CN" altLang="en-US" dirty="0">
                <a:solidFill>
                  <a:schemeClr val="tx1">
                    <a:lumMod val="75000"/>
                    <a:lumOff val="25000"/>
                  </a:schemeClr>
                </a:solidFill>
                <a:latin typeface="楷体" panose="02010609060101010101" pitchFamily="49" charset="-122"/>
                <a:ea typeface="楷体" panose="02010609060101010101" pitchFamily="49" charset="-122"/>
              </a:rPr>
              <a:t>产品介绍</a:t>
            </a:r>
            <a:r>
              <a:rPr lang="en-US" altLang="zh-CN" dirty="0">
                <a:solidFill>
                  <a:schemeClr val="tx1">
                    <a:lumMod val="75000"/>
                    <a:lumOff val="25000"/>
                  </a:schemeClr>
                </a:solidFill>
                <a:latin typeface="楷体" panose="02010609060101010101" pitchFamily="49" charset="-122"/>
                <a:ea typeface="楷体" panose="02010609060101010101" pitchFamily="49" charset="-122"/>
              </a:rPr>
              <a:t>/</a:t>
            </a:r>
            <a:r>
              <a:rPr lang="zh-CN" altLang="en-US" dirty="0">
                <a:solidFill>
                  <a:schemeClr val="tx1">
                    <a:lumMod val="75000"/>
                    <a:lumOff val="25000"/>
                  </a:schemeClr>
                </a:solidFill>
                <a:latin typeface="楷体" panose="02010609060101010101" pitchFamily="49" charset="-122"/>
                <a:ea typeface="楷体" panose="02010609060101010101" pitchFamily="49" charset="-122"/>
              </a:rPr>
              <a:t>毕业答辩</a:t>
            </a:r>
            <a:r>
              <a:rPr lang="en-US" altLang="zh-CN" dirty="0">
                <a:solidFill>
                  <a:schemeClr val="tx1">
                    <a:lumMod val="75000"/>
                    <a:lumOff val="25000"/>
                  </a:schemeClr>
                </a:solidFill>
                <a:latin typeface="楷体" panose="02010609060101010101" pitchFamily="49" charset="-122"/>
                <a:ea typeface="楷体" panose="02010609060101010101" pitchFamily="49" charset="-122"/>
              </a:rPr>
              <a:t>/</a:t>
            </a:r>
            <a:r>
              <a:rPr lang="zh-CN" altLang="en-US" dirty="0">
                <a:solidFill>
                  <a:schemeClr val="tx1">
                    <a:lumMod val="75000"/>
                    <a:lumOff val="25000"/>
                  </a:schemeClr>
                </a:solidFill>
                <a:latin typeface="楷体" panose="02010609060101010101" pitchFamily="49" charset="-122"/>
                <a:ea typeface="楷体" panose="02010609060101010101" pitchFamily="49" charset="-122"/>
              </a:rPr>
              <a:t>授课</a:t>
            </a:r>
          </a:p>
        </p:txBody>
      </p:sp>
      <p:pic>
        <p:nvPicPr>
          <p:cNvPr id="20" name="PA_图片 7" descr="5d80f4b3e78a9513d048aa2ccdf80f56">
            <a:extLst>
              <a:ext uri="{FF2B5EF4-FFF2-40B4-BE49-F238E27FC236}">
                <a16:creationId xmlns="" xmlns:a16="http://schemas.microsoft.com/office/drawing/2014/main" id="{BB74C007-67A5-41E8-896A-3863E13FFDD3}"/>
              </a:ext>
            </a:extLst>
          </p:cNvPr>
          <p:cNvPicPr>
            <a:picLocks noChangeAspect="1"/>
          </p:cNvPicPr>
          <p:nvPr>
            <p:custDataLst>
              <p:tags r:id="rId2"/>
            </p:custDataLst>
          </p:nvPr>
        </p:nvPicPr>
        <p:blipFill rotWithShape="1">
          <a:blip r:embed="rId14"/>
          <a:srcRect l="65717" t="69541" r="16491"/>
          <a:stretch/>
        </p:blipFill>
        <p:spPr>
          <a:xfrm>
            <a:off x="10285997" y="3542681"/>
            <a:ext cx="595086" cy="1419679"/>
          </a:xfrm>
          <a:prstGeom prst="rect">
            <a:avLst/>
          </a:prstGeom>
        </p:spPr>
      </p:pic>
      <p:pic>
        <p:nvPicPr>
          <p:cNvPr id="21" name="PA_图片 10">
            <a:extLst>
              <a:ext uri="{FF2B5EF4-FFF2-40B4-BE49-F238E27FC236}">
                <a16:creationId xmlns="" xmlns:a16="http://schemas.microsoft.com/office/drawing/2014/main" id="{2A813A2C-5608-4594-A63E-75E9123E8BA7}"/>
              </a:ext>
            </a:extLst>
          </p:cNvPr>
          <p:cNvPicPr>
            <a:picLocks noChangeAspect="1"/>
          </p:cNvPicPr>
          <p:nvPr>
            <p:custDataLst>
              <p:tags r:id="rId3"/>
            </p:custDataLst>
          </p:nvPr>
        </p:nvPicPr>
        <p:blipFill>
          <a:blip r:embed="rId15">
            <a:duotone>
              <a:schemeClr val="accent1">
                <a:shade val="45000"/>
                <a:satMod val="135000"/>
              </a:schemeClr>
              <a:prstClr val="white"/>
            </a:duotone>
          </a:blip>
          <a:stretch>
            <a:fillRect/>
          </a:stretch>
        </p:blipFill>
        <p:spPr>
          <a:xfrm>
            <a:off x="9349941" y="690827"/>
            <a:ext cx="1341236" cy="3724979"/>
          </a:xfrm>
          <a:prstGeom prst="rect">
            <a:avLst/>
          </a:prstGeom>
        </p:spPr>
      </p:pic>
      <p:sp>
        <p:nvSpPr>
          <p:cNvPr id="23" name="Rectangle 1">
            <a:extLst>
              <a:ext uri="{FF2B5EF4-FFF2-40B4-BE49-F238E27FC236}">
                <a16:creationId xmlns="" xmlns:a16="http://schemas.microsoft.com/office/drawing/2014/main" id="{4B3951DF-8408-4210-B4D1-ABDF32367B4D}"/>
              </a:ext>
            </a:extLst>
          </p:cNvPr>
          <p:cNvSpPr>
            <a:spLocks noChangeArrowheads="1"/>
          </p:cNvSpPr>
          <p:nvPr/>
        </p:nvSpPr>
        <p:spPr bwMode="auto">
          <a:xfrm>
            <a:off x="1900661" y="473934"/>
            <a:ext cx="2154436" cy="2693005"/>
          </a:xfrm>
          <a:prstGeom prst="rect">
            <a:avLst/>
          </a:prstGeom>
          <a:noFill/>
          <a:ln>
            <a:noFill/>
          </a:ln>
          <a:effectLst/>
        </p:spPr>
        <p:txBody>
          <a:bodyPr vert="eaVert" wrap="none" lIns="0" tIns="63480" rIns="0" bIns="63480" numCol="1" anchor="ctr" anchorCtr="0" compatLnSpc="1">
            <a:prstTxWarp prst="textNoShape">
              <a:avLst/>
            </a:prstTxWarp>
            <a:spAutoFit/>
          </a:bodyPr>
          <a:lstStyle/>
          <a:p>
            <a:pPr lvl="0" eaLnBrk="0" fontAlgn="base" hangingPunct="0">
              <a:spcBef>
                <a:spcPct val="0"/>
              </a:spcBef>
              <a:spcAft>
                <a:spcPct val="0"/>
              </a:spcAft>
            </a:pPr>
            <a:r>
              <a:rPr lang="zh-CN" altLang="en-US" sz="2000" dirty="0">
                <a:solidFill>
                  <a:schemeClr val="bg1">
                    <a:alpha val="80000"/>
                  </a:schemeClr>
                </a:solidFill>
                <a:latin typeface="钟齐志莽行书" panose="02010600030101010101" pitchFamily="2" charset="-122"/>
                <a:ea typeface="钟齐志莽行书" panose="02010600030101010101" pitchFamily="2" charset="-122"/>
              </a:rPr>
              <a:t>东临碣石，以观沧海。</a:t>
            </a:r>
            <a:r>
              <a:rPr lang="zh-CN" altLang="en-US" sz="1400" dirty="0">
                <a:solidFill>
                  <a:schemeClr val="bg1">
                    <a:alpha val="80000"/>
                  </a:schemeClr>
                </a:solidFill>
                <a:latin typeface="钟齐志莽行书" panose="02010600030101010101" pitchFamily="2" charset="-122"/>
                <a:ea typeface="钟齐志莽行书" panose="02010600030101010101" pitchFamily="2" charset="-122"/>
              </a:rPr>
              <a:t/>
            </a:r>
            <a:br>
              <a:rPr lang="zh-CN" altLang="en-US" sz="1400" dirty="0">
                <a:solidFill>
                  <a:schemeClr val="bg1">
                    <a:alpha val="80000"/>
                  </a:schemeClr>
                </a:solidFill>
                <a:latin typeface="钟齐志莽行书" panose="02010600030101010101" pitchFamily="2" charset="-122"/>
                <a:ea typeface="钟齐志莽行书" panose="02010600030101010101" pitchFamily="2" charset="-122"/>
              </a:rPr>
            </a:br>
            <a:r>
              <a:rPr lang="zh-CN" altLang="en-US" sz="2000" dirty="0">
                <a:solidFill>
                  <a:schemeClr val="bg1">
                    <a:alpha val="80000"/>
                  </a:schemeClr>
                </a:solidFill>
                <a:latin typeface="钟齐志莽行书" panose="02010600030101010101" pitchFamily="2" charset="-122"/>
                <a:ea typeface="钟齐志莽行书" panose="02010600030101010101" pitchFamily="2" charset="-122"/>
              </a:rPr>
              <a:t>水何澹澹，山岛竦峙。</a:t>
            </a:r>
            <a:r>
              <a:rPr lang="zh-CN" altLang="en-US" sz="1400" dirty="0">
                <a:solidFill>
                  <a:schemeClr val="bg1">
                    <a:alpha val="80000"/>
                  </a:schemeClr>
                </a:solidFill>
                <a:latin typeface="钟齐志莽行书" panose="02010600030101010101" pitchFamily="2" charset="-122"/>
                <a:ea typeface="钟齐志莽行书" panose="02010600030101010101" pitchFamily="2" charset="-122"/>
              </a:rPr>
              <a:t/>
            </a:r>
            <a:br>
              <a:rPr lang="zh-CN" altLang="en-US" sz="1400" dirty="0">
                <a:solidFill>
                  <a:schemeClr val="bg1">
                    <a:alpha val="80000"/>
                  </a:schemeClr>
                </a:solidFill>
                <a:latin typeface="钟齐志莽行书" panose="02010600030101010101" pitchFamily="2" charset="-122"/>
                <a:ea typeface="钟齐志莽行书" panose="02010600030101010101" pitchFamily="2" charset="-122"/>
              </a:rPr>
            </a:br>
            <a:r>
              <a:rPr lang="zh-CN" altLang="en-US" sz="2000" dirty="0">
                <a:solidFill>
                  <a:schemeClr val="bg1">
                    <a:alpha val="80000"/>
                  </a:schemeClr>
                </a:solidFill>
                <a:latin typeface="钟齐志莽行书" panose="02010600030101010101" pitchFamily="2" charset="-122"/>
                <a:ea typeface="钟齐志莽行书" panose="02010600030101010101" pitchFamily="2" charset="-122"/>
              </a:rPr>
              <a:t>树木丛生，百草丰茂。</a:t>
            </a:r>
            <a:r>
              <a:rPr lang="zh-CN" altLang="en-US" sz="1400" dirty="0">
                <a:solidFill>
                  <a:schemeClr val="bg1">
                    <a:alpha val="80000"/>
                  </a:schemeClr>
                </a:solidFill>
                <a:latin typeface="钟齐志莽行书" panose="02010600030101010101" pitchFamily="2" charset="-122"/>
                <a:ea typeface="钟齐志莽行书" panose="02010600030101010101" pitchFamily="2" charset="-122"/>
              </a:rPr>
              <a:t/>
            </a:r>
            <a:br>
              <a:rPr lang="zh-CN" altLang="en-US" sz="1400" dirty="0">
                <a:solidFill>
                  <a:schemeClr val="bg1">
                    <a:alpha val="80000"/>
                  </a:schemeClr>
                </a:solidFill>
                <a:latin typeface="钟齐志莽行书" panose="02010600030101010101" pitchFamily="2" charset="-122"/>
                <a:ea typeface="钟齐志莽行书" panose="02010600030101010101" pitchFamily="2" charset="-122"/>
              </a:rPr>
            </a:br>
            <a:r>
              <a:rPr lang="zh-CN" altLang="en-US" sz="2000" dirty="0">
                <a:solidFill>
                  <a:schemeClr val="bg1">
                    <a:alpha val="80000"/>
                  </a:schemeClr>
                </a:solidFill>
                <a:latin typeface="钟齐志莽行书" panose="02010600030101010101" pitchFamily="2" charset="-122"/>
                <a:ea typeface="钟齐志莽行书" panose="02010600030101010101" pitchFamily="2" charset="-122"/>
              </a:rPr>
              <a:t>秋风萧瑟，洪波涌起。</a:t>
            </a:r>
            <a:r>
              <a:rPr lang="zh-CN" altLang="en-US" sz="1400" dirty="0">
                <a:solidFill>
                  <a:schemeClr val="bg1">
                    <a:alpha val="80000"/>
                  </a:schemeClr>
                </a:solidFill>
                <a:latin typeface="钟齐志莽行书" panose="02010600030101010101" pitchFamily="2" charset="-122"/>
                <a:ea typeface="钟齐志莽行书" panose="02010600030101010101" pitchFamily="2" charset="-122"/>
              </a:rPr>
              <a:t/>
            </a:r>
            <a:br>
              <a:rPr lang="zh-CN" altLang="en-US" sz="1400" dirty="0">
                <a:solidFill>
                  <a:schemeClr val="bg1">
                    <a:alpha val="80000"/>
                  </a:schemeClr>
                </a:solidFill>
                <a:latin typeface="钟齐志莽行书" panose="02010600030101010101" pitchFamily="2" charset="-122"/>
                <a:ea typeface="钟齐志莽行书" panose="02010600030101010101" pitchFamily="2" charset="-122"/>
              </a:rPr>
            </a:br>
            <a:r>
              <a:rPr lang="zh-CN" altLang="en-US" sz="2000" dirty="0">
                <a:solidFill>
                  <a:schemeClr val="bg1">
                    <a:alpha val="80000"/>
                  </a:schemeClr>
                </a:solidFill>
                <a:latin typeface="钟齐志莽行书" panose="02010600030101010101" pitchFamily="2" charset="-122"/>
                <a:ea typeface="钟齐志莽行书" panose="02010600030101010101" pitchFamily="2" charset="-122"/>
              </a:rPr>
              <a:t>日月之行，若出其中。</a:t>
            </a:r>
            <a:r>
              <a:rPr lang="zh-CN" altLang="en-US" sz="1400" dirty="0">
                <a:solidFill>
                  <a:schemeClr val="bg1">
                    <a:alpha val="80000"/>
                  </a:schemeClr>
                </a:solidFill>
                <a:latin typeface="钟齐志莽行书" panose="02010600030101010101" pitchFamily="2" charset="-122"/>
                <a:ea typeface="钟齐志莽行书" panose="02010600030101010101" pitchFamily="2" charset="-122"/>
              </a:rPr>
              <a:t/>
            </a:r>
            <a:br>
              <a:rPr lang="zh-CN" altLang="en-US" sz="1400" dirty="0">
                <a:solidFill>
                  <a:schemeClr val="bg1">
                    <a:alpha val="80000"/>
                  </a:schemeClr>
                </a:solidFill>
                <a:latin typeface="钟齐志莽行书" panose="02010600030101010101" pitchFamily="2" charset="-122"/>
                <a:ea typeface="钟齐志莽行书" panose="02010600030101010101" pitchFamily="2" charset="-122"/>
              </a:rPr>
            </a:br>
            <a:r>
              <a:rPr lang="zh-CN" altLang="en-US" sz="2000" dirty="0">
                <a:solidFill>
                  <a:schemeClr val="bg1">
                    <a:alpha val="80000"/>
                  </a:schemeClr>
                </a:solidFill>
                <a:latin typeface="钟齐志莽行书" panose="02010600030101010101" pitchFamily="2" charset="-122"/>
                <a:ea typeface="钟齐志莽行书" panose="02010600030101010101" pitchFamily="2" charset="-122"/>
              </a:rPr>
              <a:t>星汉灿烂，若出其里。</a:t>
            </a:r>
            <a:r>
              <a:rPr lang="zh-CN" altLang="en-US" sz="1400" dirty="0">
                <a:solidFill>
                  <a:schemeClr val="bg1">
                    <a:alpha val="80000"/>
                  </a:schemeClr>
                </a:solidFill>
                <a:latin typeface="钟齐志莽行书" panose="02010600030101010101" pitchFamily="2" charset="-122"/>
                <a:ea typeface="钟齐志莽行书" panose="02010600030101010101" pitchFamily="2" charset="-122"/>
              </a:rPr>
              <a:t/>
            </a:r>
            <a:br>
              <a:rPr lang="zh-CN" altLang="en-US" sz="1400" dirty="0">
                <a:solidFill>
                  <a:schemeClr val="bg1">
                    <a:alpha val="80000"/>
                  </a:schemeClr>
                </a:solidFill>
                <a:latin typeface="钟齐志莽行书" panose="02010600030101010101" pitchFamily="2" charset="-122"/>
                <a:ea typeface="钟齐志莽行书" panose="02010600030101010101" pitchFamily="2" charset="-122"/>
              </a:rPr>
            </a:br>
            <a:r>
              <a:rPr lang="zh-CN" altLang="en-US" sz="2000" dirty="0">
                <a:solidFill>
                  <a:schemeClr val="bg1">
                    <a:alpha val="80000"/>
                  </a:schemeClr>
                </a:solidFill>
                <a:latin typeface="钟齐志莽行书" panose="02010600030101010101" pitchFamily="2" charset="-122"/>
                <a:ea typeface="钟齐志莽行书" panose="02010600030101010101" pitchFamily="2" charset="-122"/>
              </a:rPr>
              <a:t>幸甚至哉，歌以咏志。</a:t>
            </a:r>
            <a:endParaRPr kumimoji="0" lang="zh-CN" altLang="zh-CN" sz="2000" b="0" i="0" u="none" strike="noStrike" cap="none" normalizeH="0" baseline="0" dirty="0">
              <a:ln>
                <a:noFill/>
              </a:ln>
              <a:solidFill>
                <a:schemeClr val="bg1">
                  <a:alpha val="80000"/>
                </a:schemeClr>
              </a:solidFill>
              <a:effectLst/>
              <a:latin typeface="钟齐志莽行书" panose="02010600030101010101" pitchFamily="2" charset="-122"/>
              <a:ea typeface="钟齐志莽行书" panose="02010600030101010101" pitchFamily="2" charset="-122"/>
            </a:endParaRPr>
          </a:p>
        </p:txBody>
      </p:sp>
      <p:pic>
        <p:nvPicPr>
          <p:cNvPr id="24" name="图片 23">
            <a:extLst>
              <a:ext uri="{FF2B5EF4-FFF2-40B4-BE49-F238E27FC236}">
                <a16:creationId xmlns="" xmlns:a16="http://schemas.microsoft.com/office/drawing/2014/main" id="{711537AB-CE8B-42B1-A60A-7555A94340BB}"/>
              </a:ext>
            </a:extLst>
          </p:cNvPr>
          <p:cNvPicPr>
            <a:picLocks noChangeAspect="1"/>
          </p:cNvPicPr>
          <p:nvPr/>
        </p:nvPicPr>
        <p:blipFill rotWithShape="1">
          <a:blip r:embed="rId16">
            <a:clrChange>
              <a:clrFrom>
                <a:srgbClr val="FFFFFF"/>
              </a:clrFrom>
              <a:clrTo>
                <a:srgbClr val="FFFFFF">
                  <a:alpha val="0"/>
                </a:srgbClr>
              </a:clrTo>
            </a:clrChange>
            <a:duotone>
              <a:schemeClr val="accent1">
                <a:shade val="45000"/>
                <a:satMod val="135000"/>
              </a:schemeClr>
              <a:prstClr val="white"/>
            </a:duotone>
            <a:extLst>
              <a:ext uri="{28A0092B-C50C-407E-A947-70E740481C1C}">
                <a14:useLocalDpi xmlns:a14="http://schemas.microsoft.com/office/drawing/2010/main" val="0"/>
              </a:ext>
            </a:extLst>
          </a:blip>
          <a:srcRect l="9286" t="54286" r="68195" b="21601"/>
          <a:stretch/>
        </p:blipFill>
        <p:spPr>
          <a:xfrm rot="1438643">
            <a:off x="8323498" y="4145502"/>
            <a:ext cx="2870198" cy="1728774"/>
          </a:xfrm>
          <a:prstGeom prst="rect">
            <a:avLst/>
          </a:prstGeom>
        </p:spPr>
      </p:pic>
      <p:pic>
        <p:nvPicPr>
          <p:cNvPr id="12" name="刘珂矣-半壶纱">
            <a:hlinkClick r:id="" action="ppaction://media"/>
            <a:extLst>
              <a:ext uri="{FF2B5EF4-FFF2-40B4-BE49-F238E27FC236}">
                <a16:creationId xmlns="" xmlns:a16="http://schemas.microsoft.com/office/drawing/2014/main" id="{08CB24A6-1D9B-4BF0-B708-4227CD8A5442}"/>
              </a:ext>
            </a:extLst>
          </p:cNvPr>
          <p:cNvPicPr>
            <a:picLocks noChangeAspect="1"/>
          </p:cNvPicPr>
          <p:nvPr>
            <a:audioFile r:link="rId5"/>
            <p:extLst>
              <p:ext uri="{DAA4B4D4-6D71-4841-9C94-3DE7FCFB9230}">
                <p14:media xmlns:p14="http://schemas.microsoft.com/office/powerpoint/2010/main" r:embed="rId4"/>
              </p:ext>
            </p:extLst>
          </p:nvPr>
        </p:nvPicPr>
        <p:blipFill>
          <a:blip r:embed="rId17"/>
          <a:stretch>
            <a:fillRect/>
          </a:stretch>
        </p:blipFill>
        <p:spPr>
          <a:xfrm>
            <a:off x="5850877" y="2561980"/>
            <a:ext cx="609600" cy="609600"/>
          </a:xfrm>
          <a:prstGeom prst="rect">
            <a:avLst/>
          </a:prstGeom>
        </p:spPr>
      </p:pic>
    </p:spTree>
    <p:extLst>
      <p:ext uri="{BB962C8B-B14F-4D97-AF65-F5344CB8AC3E}">
        <p14:creationId xmlns:p14="http://schemas.microsoft.com/office/powerpoint/2010/main" val="4065926085"/>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47" presetClass="entr" presetSubtype="0" fill="hold" nodeType="withEffect">
                                  <p:stCondLst>
                                    <p:cond delay="0"/>
                                  </p:stCondLst>
                                  <p:childTnLst>
                                    <p:set>
                                      <p:cBhvr>
                                        <p:cTn id="8" dur="1" fill="hold">
                                          <p:stCondLst>
                                            <p:cond delay="0"/>
                                          </p:stCondLst>
                                        </p:cTn>
                                        <p:tgtEl>
                                          <p:spTgt spid="20"/>
                                        </p:tgtEl>
                                        <p:attrNameLst>
                                          <p:attrName>style.visibility</p:attrName>
                                        </p:attrNameLst>
                                      </p:cBhvr>
                                      <p:to>
                                        <p:strVal val="visible"/>
                                      </p:to>
                                    </p:set>
                                    <p:animEffect transition="in" filter="fade">
                                      <p:cBhvr>
                                        <p:cTn id="9" dur="1000"/>
                                        <p:tgtEl>
                                          <p:spTgt spid="20"/>
                                        </p:tgtEl>
                                      </p:cBhvr>
                                    </p:animEffect>
                                    <p:anim calcmode="lin" valueType="num">
                                      <p:cBhvr>
                                        <p:cTn id="10" dur="1000" fill="hold"/>
                                        <p:tgtEl>
                                          <p:spTgt spid="20"/>
                                        </p:tgtEl>
                                        <p:attrNameLst>
                                          <p:attrName>ppt_x</p:attrName>
                                        </p:attrNameLst>
                                      </p:cBhvr>
                                      <p:tavLst>
                                        <p:tav tm="0">
                                          <p:val>
                                            <p:strVal val="#ppt_x"/>
                                          </p:val>
                                        </p:tav>
                                        <p:tav tm="100000">
                                          <p:val>
                                            <p:strVal val="#ppt_x"/>
                                          </p:val>
                                        </p:tav>
                                      </p:tavLst>
                                    </p:anim>
                                    <p:anim calcmode="lin" valueType="num">
                                      <p:cBhvr>
                                        <p:cTn id="11" dur="1000" fill="hold"/>
                                        <p:tgtEl>
                                          <p:spTgt spid="20"/>
                                        </p:tgtEl>
                                        <p:attrNameLst>
                                          <p:attrName>ppt_y</p:attrName>
                                        </p:attrNameLst>
                                      </p:cBhvr>
                                      <p:tavLst>
                                        <p:tav tm="0">
                                          <p:val>
                                            <p:strVal val="#ppt_y-.1"/>
                                          </p:val>
                                        </p:tav>
                                        <p:tav tm="100000">
                                          <p:val>
                                            <p:strVal val="#ppt_y"/>
                                          </p:val>
                                        </p:tav>
                                      </p:tavLst>
                                    </p:anim>
                                  </p:childTnLst>
                                </p:cTn>
                              </p:par>
                              <p:par>
                                <p:cTn id="12" presetID="47" presetClass="entr" presetSubtype="0" fill="hold" nodeType="withEffect">
                                  <p:stCondLst>
                                    <p:cond delay="100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1000"/>
                                        <p:tgtEl>
                                          <p:spTgt spid="21"/>
                                        </p:tgtEl>
                                      </p:cBhvr>
                                    </p:animEffect>
                                    <p:anim calcmode="lin" valueType="num">
                                      <p:cBhvr>
                                        <p:cTn id="15" dur="1000" fill="hold"/>
                                        <p:tgtEl>
                                          <p:spTgt spid="21"/>
                                        </p:tgtEl>
                                        <p:attrNameLst>
                                          <p:attrName>ppt_x</p:attrName>
                                        </p:attrNameLst>
                                      </p:cBhvr>
                                      <p:tavLst>
                                        <p:tav tm="0">
                                          <p:val>
                                            <p:strVal val="#ppt_x"/>
                                          </p:val>
                                        </p:tav>
                                        <p:tav tm="100000">
                                          <p:val>
                                            <p:strVal val="#ppt_x"/>
                                          </p:val>
                                        </p:tav>
                                      </p:tavLst>
                                    </p:anim>
                                    <p:anim calcmode="lin" valueType="num">
                                      <p:cBhvr>
                                        <p:cTn id="16" dur="1000" fill="hold"/>
                                        <p:tgtEl>
                                          <p:spTgt spid="21"/>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200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1000"/>
                                        <p:tgtEl>
                                          <p:spTgt spid="18"/>
                                        </p:tgtEl>
                                      </p:cBhvr>
                                    </p:animEffect>
                                    <p:anim calcmode="lin" valueType="num">
                                      <p:cBhvr>
                                        <p:cTn id="20" dur="1000" fill="hold"/>
                                        <p:tgtEl>
                                          <p:spTgt spid="18"/>
                                        </p:tgtEl>
                                        <p:attrNameLst>
                                          <p:attrName>ppt_x</p:attrName>
                                        </p:attrNameLst>
                                      </p:cBhvr>
                                      <p:tavLst>
                                        <p:tav tm="0">
                                          <p:val>
                                            <p:strVal val="#ppt_x"/>
                                          </p:val>
                                        </p:tav>
                                        <p:tav tm="100000">
                                          <p:val>
                                            <p:strVal val="#ppt_x"/>
                                          </p:val>
                                        </p:tav>
                                      </p:tavLst>
                                    </p:anim>
                                    <p:anim calcmode="lin" valueType="num">
                                      <p:cBhvr>
                                        <p:cTn id="21" dur="1000" fill="hold"/>
                                        <p:tgtEl>
                                          <p:spTgt spid="18"/>
                                        </p:tgtEl>
                                        <p:attrNameLst>
                                          <p:attrName>ppt_y</p:attrName>
                                        </p:attrNameLst>
                                      </p:cBhvr>
                                      <p:tavLst>
                                        <p:tav tm="0">
                                          <p:val>
                                            <p:strVal val="#ppt_y+.1"/>
                                          </p:val>
                                        </p:tav>
                                        <p:tav tm="100000">
                                          <p:val>
                                            <p:strVal val="#ppt_y"/>
                                          </p:val>
                                        </p:tav>
                                      </p:tavLst>
                                    </p:anim>
                                  </p:childTnLst>
                                </p:cTn>
                              </p:par>
                              <p:par>
                                <p:cTn id="22" presetID="22" presetClass="entr" presetSubtype="1" fill="hold" grpId="0" nodeType="withEffect">
                                  <p:stCondLst>
                                    <p:cond delay="3000"/>
                                  </p:stCondLst>
                                  <p:childTnLst>
                                    <p:set>
                                      <p:cBhvr>
                                        <p:cTn id="23" dur="1" fill="hold">
                                          <p:stCondLst>
                                            <p:cond delay="0"/>
                                          </p:stCondLst>
                                        </p:cTn>
                                        <p:tgtEl>
                                          <p:spTgt spid="19"/>
                                        </p:tgtEl>
                                        <p:attrNameLst>
                                          <p:attrName>style.visibility</p:attrName>
                                        </p:attrNameLst>
                                      </p:cBhvr>
                                      <p:to>
                                        <p:strVal val="visible"/>
                                      </p:to>
                                    </p:set>
                                    <p:animEffect transition="in" filter="wipe(up)">
                                      <p:cBhvr>
                                        <p:cTn id="24" dur="1500"/>
                                        <p:tgtEl>
                                          <p:spTgt spid="19"/>
                                        </p:tgtEl>
                                      </p:cBhvr>
                                    </p:animEffect>
                                  </p:childTnLst>
                                </p:cTn>
                              </p:par>
                              <p:par>
                                <p:cTn id="25" presetID="10" presetClass="entr" presetSubtype="0" fill="hold" nodeType="withEffect">
                                  <p:stCondLst>
                                    <p:cond delay="450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500"/>
                                        <p:tgtEl>
                                          <p:spTgt spid="24"/>
                                        </p:tgtEl>
                                      </p:cBhvr>
                                    </p:animEffect>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1000"/>
                                        <p:tgtEl>
                                          <p:spTgt spid="4"/>
                                        </p:tgtEl>
                                      </p:cBhvr>
                                    </p:animEffect>
                                    <p:anim calcmode="lin" valueType="num">
                                      <p:cBhvr>
                                        <p:cTn id="33" dur="1000" fill="hold"/>
                                        <p:tgtEl>
                                          <p:spTgt spid="4"/>
                                        </p:tgtEl>
                                        <p:attrNameLst>
                                          <p:attrName>ppt_x</p:attrName>
                                        </p:attrNameLst>
                                      </p:cBhvr>
                                      <p:tavLst>
                                        <p:tav tm="0">
                                          <p:val>
                                            <p:strVal val="#ppt_x"/>
                                          </p:val>
                                        </p:tav>
                                        <p:tav tm="100000">
                                          <p:val>
                                            <p:strVal val="#ppt_x"/>
                                          </p:val>
                                        </p:tav>
                                      </p:tavLst>
                                    </p:anim>
                                    <p:anim calcmode="lin" valueType="num">
                                      <p:cBhvr>
                                        <p:cTn id="3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fill="hold"/>
                                        <p:tgtEl>
                                          <p:spTgt spid="15"/>
                                        </p:tgtEl>
                                        <p:attrNameLst>
                                          <p:attrName>ppt_x</p:attrName>
                                        </p:attrNameLst>
                                      </p:cBhvr>
                                      <p:tavLst>
                                        <p:tav tm="0">
                                          <p:val>
                                            <p:strVal val="#ppt_x"/>
                                          </p:val>
                                        </p:tav>
                                        <p:tav tm="100000">
                                          <p:val>
                                            <p:strVal val="#ppt_x"/>
                                          </p:val>
                                        </p:tav>
                                      </p:tavLst>
                                    </p:anim>
                                    <p:anim calcmode="lin" valueType="num">
                                      <p:cBhvr additive="base">
                                        <p:cTn id="4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1" presetClass="entr" presetSubtype="1" fill="hold" nodeType="click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wheel(1)">
                                      <p:cBhvr>
                                        <p:cTn id="45" dur="2000"/>
                                        <p:tgtEl>
                                          <p:spTgt spid="14"/>
                                        </p:tgtEl>
                                      </p:cBhvr>
                                    </p:animEffect>
                                  </p:childTnLst>
                                </p:cTn>
                              </p:par>
                              <p:par>
                                <p:cTn id="46" presetID="22" presetClass="entr" presetSubtype="1" fill="hold" nodeType="withEffect">
                                  <p:stCondLst>
                                    <p:cond delay="0"/>
                                  </p:stCondLst>
                                  <p:iterate type="wd">
                                    <p:tmPct val="50000"/>
                                  </p:iterate>
                                  <p:childTnLst>
                                    <p:set>
                                      <p:cBhvr>
                                        <p:cTn id="47" dur="1" fill="hold">
                                          <p:stCondLst>
                                            <p:cond delay="0"/>
                                          </p:stCondLst>
                                        </p:cTn>
                                        <p:tgtEl>
                                          <p:spTgt spid="23">
                                            <p:txEl>
                                              <p:pRg st="0" end="0"/>
                                            </p:txEl>
                                          </p:spTgt>
                                        </p:tgtEl>
                                        <p:attrNameLst>
                                          <p:attrName>style.visibility</p:attrName>
                                        </p:attrNameLst>
                                      </p:cBhvr>
                                      <p:to>
                                        <p:strVal val="visible"/>
                                      </p:to>
                                    </p:set>
                                    <p:animEffect transition="in" filter="wipe(up)">
                                      <p:cBhvr>
                                        <p:cTn id="48" dur="200"/>
                                        <p:tgtEl>
                                          <p:spTgt spid="2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9" repeatCount="indefinite" fill="remove" display="0">
                  <p:stCondLst>
                    <p:cond delay="indefinite"/>
                  </p:stCondLst>
                  <p:endCondLst>
                    <p:cond evt="onStopAudio" delay="0">
                      <p:tgtEl>
                        <p:sldTgt/>
                      </p:tgtEl>
                    </p:cond>
                  </p:endCondLst>
                </p:cTn>
                <p:tgtEl>
                  <p:spTgt spid="12"/>
                </p:tgtEl>
              </p:cMediaNode>
            </p:audio>
          </p:childTnLst>
        </p:cTn>
      </p:par>
    </p:tnLst>
    <p:bldLst>
      <p:bldP spid="18" grpId="0"/>
      <p:bldP spid="1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4">
            <a:clrChange>
              <a:clrFrom>
                <a:srgbClr val="FFFFFF"/>
              </a:clrFrom>
              <a:clrTo>
                <a:srgbClr val="FFFFFF">
                  <a:alpha val="0"/>
                </a:srgbClr>
              </a:clrTo>
            </a:clrChange>
            <a:duotone>
              <a:schemeClr val="accent1">
                <a:shade val="45000"/>
                <a:satMod val="135000"/>
              </a:schemeClr>
              <a:prstClr val="white"/>
            </a:duotone>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a:ext>
            </a:extLst>
          </a:blip>
          <a:stretch>
            <a:fillRect/>
          </a:stretch>
        </p:blipFill>
        <p:spPr>
          <a:xfrm>
            <a:off x="2482850" y="1247769"/>
            <a:ext cx="7226300" cy="3276600"/>
          </a:xfrm>
          <a:prstGeom prst="rect">
            <a:avLst/>
          </a:prstGeom>
        </p:spPr>
      </p:pic>
      <p:sp>
        <p:nvSpPr>
          <p:cNvPr id="3" name="文本框 2"/>
          <p:cNvSpPr txBox="1"/>
          <p:nvPr/>
        </p:nvSpPr>
        <p:spPr>
          <a:xfrm>
            <a:off x="4364273" y="4311012"/>
            <a:ext cx="3989506" cy="1865126"/>
          </a:xfrm>
          <a:prstGeom prst="rect">
            <a:avLst/>
          </a:prstGeom>
        </p:spPr>
        <p:txBody>
          <a:bodyPr wrap="square">
            <a:spAutoFit/>
          </a:bodyPr>
          <a:lstStyle>
            <a:defPPr>
              <a:defRPr lang="zh-CN"/>
            </a:defPPr>
            <a:lvl1pPr>
              <a:lnSpc>
                <a:spcPct val="120000"/>
              </a:lnSpc>
              <a:defRPr sz="1600">
                <a:solidFill>
                  <a:schemeClr val="tx1">
                    <a:lumMod val="75000"/>
                    <a:lumOff val="25000"/>
                  </a:schemeClr>
                </a:solidFill>
                <a:latin typeface="楷体" panose="02010609060101010101" pitchFamily="49" charset="-122"/>
                <a:ea typeface="楷体" panose="02010609060101010101" pitchFamily="49" charset="-122"/>
              </a:defRPr>
            </a:lvl1pPr>
          </a:lstStyle>
          <a:p>
            <a:r>
              <a:rPr lang="zh-CN" altLang="en-US" dirty="0"/>
              <a:t> </a:t>
            </a:r>
          </a:p>
          <a:p>
            <a:r>
              <a:rPr lang="zh-TW" altLang="en-US" dirty="0"/>
              <a:t>道可道，非常道。名可名，非常名。</a:t>
            </a:r>
          </a:p>
          <a:p>
            <a:r>
              <a:rPr lang="zh-CN" altLang="en-US" dirty="0"/>
              <a:t>无名天地之始</a:t>
            </a:r>
            <a:r>
              <a:rPr lang="en-US" altLang="zh-CN" dirty="0"/>
              <a:t>﹔</a:t>
            </a:r>
            <a:r>
              <a:rPr lang="zh-CN" altLang="en-US" dirty="0"/>
              <a:t>有名万物之母。</a:t>
            </a:r>
          </a:p>
          <a:p>
            <a:r>
              <a:rPr lang="zh-CN" altLang="en-US" dirty="0"/>
              <a:t>故常无，欲以观其妙</a:t>
            </a:r>
            <a:r>
              <a:rPr lang="en-US" altLang="zh-CN" dirty="0"/>
              <a:t>﹔</a:t>
            </a:r>
            <a:r>
              <a:rPr lang="zh-CN" altLang="en-US" dirty="0"/>
              <a:t>常有，欲以观其徼。</a:t>
            </a:r>
          </a:p>
          <a:p>
            <a:r>
              <a:rPr lang="zh-CN" altLang="en-US" dirty="0"/>
              <a:t>此两者，同出而异名，同谓之玄。</a:t>
            </a:r>
          </a:p>
          <a:p>
            <a:r>
              <a:rPr lang="zh-CN" altLang="en-US" dirty="0"/>
              <a:t>玄之又玄，众妙之门。</a:t>
            </a:r>
          </a:p>
        </p:txBody>
      </p:sp>
      <p:grpSp>
        <p:nvGrpSpPr>
          <p:cNvPr id="13" name="组 12"/>
          <p:cNvGrpSpPr/>
          <p:nvPr/>
        </p:nvGrpSpPr>
        <p:grpSpPr>
          <a:xfrm>
            <a:off x="3673503" y="4965219"/>
            <a:ext cx="4850780" cy="926258"/>
            <a:chOff x="3461631" y="4998672"/>
            <a:chExt cx="4850780" cy="926258"/>
          </a:xfrm>
        </p:grpSpPr>
        <p:cxnSp>
          <p:nvCxnSpPr>
            <p:cNvPr id="9" name="直线连接符 8"/>
            <p:cNvCxnSpPr/>
            <p:nvPr/>
          </p:nvCxnSpPr>
          <p:spPr>
            <a:xfrm>
              <a:off x="3461631" y="4998672"/>
              <a:ext cx="0" cy="926258"/>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线连接符 11"/>
            <p:cNvCxnSpPr/>
            <p:nvPr/>
          </p:nvCxnSpPr>
          <p:spPr>
            <a:xfrm>
              <a:off x="8312411" y="4998672"/>
              <a:ext cx="0" cy="926258"/>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8" name="组合 7">
            <a:extLst>
              <a:ext uri="{FF2B5EF4-FFF2-40B4-BE49-F238E27FC236}">
                <a16:creationId xmlns="" xmlns:a16="http://schemas.microsoft.com/office/drawing/2014/main" id="{7AA2172B-C5CD-4FBA-898A-C47603BA66AA}"/>
              </a:ext>
            </a:extLst>
          </p:cNvPr>
          <p:cNvGrpSpPr/>
          <p:nvPr/>
        </p:nvGrpSpPr>
        <p:grpSpPr>
          <a:xfrm>
            <a:off x="195945" y="282241"/>
            <a:ext cx="881742" cy="663070"/>
            <a:chOff x="1164772" y="1589314"/>
            <a:chExt cx="4082143" cy="3069771"/>
          </a:xfrm>
        </p:grpSpPr>
        <p:sp>
          <p:nvSpPr>
            <p:cNvPr id="10" name="椭圆 9">
              <a:extLst>
                <a:ext uri="{FF2B5EF4-FFF2-40B4-BE49-F238E27FC236}">
                  <a16:creationId xmlns="" xmlns:a16="http://schemas.microsoft.com/office/drawing/2014/main" id="{BE5D1E29-A6E4-479B-8981-0189D28902DC}"/>
                </a:ext>
              </a:extLst>
            </p:cNvPr>
            <p:cNvSpPr/>
            <p:nvPr/>
          </p:nvSpPr>
          <p:spPr>
            <a:xfrm>
              <a:off x="2024743" y="1589314"/>
              <a:ext cx="3069771" cy="3069771"/>
            </a:xfrm>
            <a:prstGeom prst="ellipse">
              <a:avLst/>
            </a:prstGeom>
            <a:gradFill>
              <a:gsLst>
                <a:gs pos="0">
                  <a:srgbClr val="455993"/>
                </a:gs>
                <a:gs pos="100000">
                  <a:srgbClr val="45599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1" name="图形 9">
              <a:extLst>
                <a:ext uri="{FF2B5EF4-FFF2-40B4-BE49-F238E27FC236}">
                  <a16:creationId xmlns="" xmlns:a16="http://schemas.microsoft.com/office/drawing/2014/main" id="{1B65B5EE-A316-4C43-A49B-B96CB066675F}"/>
                </a:ext>
              </a:extLst>
            </p:cNvPr>
            <p:cNvPicPr>
              <a:picLocks noChangeAspect="1"/>
            </p:cNvPicPr>
            <p:nvPr/>
          </p:nvPicPr>
          <p:blipFill>
            <a:blip r:embed="rId6">
              <a:extLst>
                <a:ext uri="{96DAC541-7B7A-43D3-8B79-37D633B846F1}">
                  <asvg:svgBlip xmlns="" xmlns:asvg="http://schemas.microsoft.com/office/drawing/2016/SVG/main" r:embed="rId7"/>
                </a:ext>
              </a:extLst>
            </a:blip>
            <a:stretch>
              <a:fillRect/>
            </a:stretch>
          </p:blipFill>
          <p:spPr>
            <a:xfrm>
              <a:off x="1164772" y="3124199"/>
              <a:ext cx="4082143" cy="1228719"/>
            </a:xfrm>
            <a:prstGeom prst="rect">
              <a:avLst/>
            </a:prstGeom>
          </p:spPr>
        </p:pic>
      </p:grpSp>
      <p:sp>
        <p:nvSpPr>
          <p:cNvPr id="14" name="标题 3">
            <a:extLst>
              <a:ext uri="{FF2B5EF4-FFF2-40B4-BE49-F238E27FC236}">
                <a16:creationId xmlns="" xmlns:a16="http://schemas.microsoft.com/office/drawing/2014/main" id="{06037D46-DC88-46A9-9AF5-881A557BE415}"/>
              </a:ext>
            </a:extLst>
          </p:cNvPr>
          <p:cNvSpPr txBox="1">
            <a:spLocks/>
          </p:cNvSpPr>
          <p:nvPr/>
        </p:nvSpPr>
        <p:spPr>
          <a:xfrm>
            <a:off x="636816" y="1203966"/>
            <a:ext cx="538272" cy="3836366"/>
          </a:xfrm>
          <a:prstGeom prst="rect">
            <a:avLst/>
          </a:prstGeom>
        </p:spPr>
        <p:txBody>
          <a:bodyPr vert="eaVert"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2400" dirty="0">
                <a:solidFill>
                  <a:srgbClr val="455993"/>
                </a:solidFill>
                <a:latin typeface="方正吕建德字体" panose="02010600010101010101" pitchFamily="2" charset="-122"/>
                <a:ea typeface="方正吕建德字体" panose="02010600010101010101" pitchFamily="2" charset="-122"/>
              </a:rPr>
              <a:t/>
            </a:r>
            <a:br>
              <a:rPr lang="en-US" altLang="zh-CN" sz="2400" dirty="0">
                <a:solidFill>
                  <a:srgbClr val="455993"/>
                </a:solidFill>
                <a:latin typeface="方正吕建德字体" panose="02010600010101010101" pitchFamily="2" charset="-122"/>
                <a:ea typeface="方正吕建德字体" panose="02010600010101010101" pitchFamily="2" charset="-122"/>
              </a:rPr>
            </a:br>
            <a:r>
              <a:rPr lang="zh-CN" altLang="en-US" sz="2400" dirty="0">
                <a:solidFill>
                  <a:srgbClr val="455993"/>
                </a:solidFill>
                <a:latin typeface="方正吕建德字体" panose="02010600010101010101" pitchFamily="2" charset="-122"/>
                <a:ea typeface="方正吕建德字体" panose="02010600010101010101" pitchFamily="2" charset="-122"/>
              </a:rPr>
              <a:t>请插入您的标题内容</a:t>
            </a:r>
            <a:endParaRPr lang="zh-CN" altLang="en-US" sz="2400" dirty="0">
              <a:solidFill>
                <a:srgbClr val="455993"/>
              </a:solidFill>
            </a:endParaRPr>
          </a:p>
        </p:txBody>
      </p:sp>
      <p:pic>
        <p:nvPicPr>
          <p:cNvPr id="15" name="PA_图片 7" descr="5d80f4b3e78a9513d048aa2ccdf80f56">
            <a:extLst>
              <a:ext uri="{FF2B5EF4-FFF2-40B4-BE49-F238E27FC236}">
                <a16:creationId xmlns="" xmlns:a16="http://schemas.microsoft.com/office/drawing/2014/main" id="{826A0B35-F109-455C-AB56-0C4CB90403AD}"/>
              </a:ext>
            </a:extLst>
          </p:cNvPr>
          <p:cNvPicPr>
            <a:picLocks noChangeAspect="1"/>
          </p:cNvPicPr>
          <p:nvPr>
            <p:custDataLst>
              <p:tags r:id="rId1"/>
            </p:custDataLst>
          </p:nvPr>
        </p:nvPicPr>
        <p:blipFill rotWithShape="1">
          <a:blip r:embed="rId8"/>
          <a:srcRect l="65717" t="69541" r="16491"/>
          <a:stretch/>
        </p:blipFill>
        <p:spPr>
          <a:xfrm>
            <a:off x="564089" y="3968441"/>
            <a:ext cx="434063" cy="1035531"/>
          </a:xfrm>
          <a:prstGeom prst="rect">
            <a:avLst/>
          </a:prstGeom>
        </p:spPr>
      </p:pic>
    </p:spTree>
    <p:extLst>
      <p:ext uri="{BB962C8B-B14F-4D97-AF65-F5344CB8AC3E}">
        <p14:creationId xmlns:p14="http://schemas.microsoft.com/office/powerpoint/2010/main" val="10371278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childTnLst>
                                </p:cTn>
                              </p:par>
                              <p:par>
                                <p:cTn id="15" presetID="10" presetClass="entr" presetSubtype="0"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par>
                          <p:cTn id="18" fill="hold">
                            <p:stCondLst>
                              <p:cond delay="500"/>
                            </p:stCondLst>
                            <p:childTnLst>
                              <p:par>
                                <p:cTn id="19" presetID="47" presetClass="entr" presetSubtype="0"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1000"/>
                                        <p:tgtEl>
                                          <p:spTgt spid="15"/>
                                        </p:tgtEl>
                                      </p:cBhvr>
                                    </p:animEffect>
                                    <p:anim calcmode="lin" valueType="num">
                                      <p:cBhvr>
                                        <p:cTn id="22" dur="1000" fill="hold"/>
                                        <p:tgtEl>
                                          <p:spTgt spid="15"/>
                                        </p:tgtEl>
                                        <p:attrNameLst>
                                          <p:attrName>ppt_x</p:attrName>
                                        </p:attrNameLst>
                                      </p:cBhvr>
                                      <p:tavLst>
                                        <p:tav tm="0">
                                          <p:val>
                                            <p:strVal val="#ppt_x"/>
                                          </p:val>
                                        </p:tav>
                                        <p:tav tm="100000">
                                          <p:val>
                                            <p:strVal val="#ppt_x"/>
                                          </p:val>
                                        </p:tav>
                                      </p:tavLst>
                                    </p:anim>
                                    <p:anim calcmode="lin" valueType="num">
                                      <p:cBhvr>
                                        <p:cTn id="2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图片 29"/>
          <p:cNvPicPr>
            <a:picLocks noChangeAspect="1"/>
          </p:cNvPicPr>
          <p:nvPr/>
        </p:nvPicPr>
        <p:blipFill>
          <a:blip r:embed="rId4"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2899716" y="1792168"/>
            <a:ext cx="1473200" cy="1479407"/>
          </a:xfrm>
          <a:prstGeom prst="rect">
            <a:avLst/>
          </a:prstGeom>
        </p:spPr>
      </p:pic>
      <p:sp>
        <p:nvSpPr>
          <p:cNvPr id="31" name="Rectangle 3"/>
          <p:cNvSpPr>
            <a:spLocks noChangeArrowheads="1"/>
          </p:cNvSpPr>
          <p:nvPr/>
        </p:nvSpPr>
        <p:spPr bwMode="black">
          <a:xfrm>
            <a:off x="4372917" y="2558942"/>
            <a:ext cx="3728740" cy="960263"/>
          </a:xfrm>
          <a:prstGeom prst="rect">
            <a:avLst/>
          </a:prstGeom>
          <a:noFill/>
          <a:ln w="9525" algn="ctr">
            <a:noFill/>
            <a:miter lim="800000"/>
            <a:headEnd/>
            <a:tailEnd/>
          </a:ln>
        </p:spPr>
        <p:txBody>
          <a:bodyPr wrap="square">
            <a:spAutoFit/>
          </a:bodyPr>
          <a:lstStyle/>
          <a:p>
            <a:pPr>
              <a:lnSpc>
                <a:spcPct val="120000"/>
              </a:lnSpc>
              <a:spcBef>
                <a:spcPct val="50000"/>
              </a:spcBef>
              <a:defRPr/>
            </a:pPr>
            <a:r>
              <a:rPr lang="zh-CN" altLang="en-US" sz="1600" dirty="0">
                <a:solidFill>
                  <a:schemeClr val="tx1">
                    <a:lumMod val="75000"/>
                    <a:lumOff val="25000"/>
                  </a:schemeClr>
                </a:solidFill>
                <a:latin typeface="楷体" panose="02010609060101010101" pitchFamily="49" charset="-122"/>
                <a:ea typeface="楷体" panose="02010609060101010101" pitchFamily="49" charset="-122"/>
              </a:rPr>
              <a:t>单击此处添加文本内容单击此处添加文本内容单击此处添加文本内容</a:t>
            </a:r>
            <a:endParaRPr lang="en-US" altLang="zh-CN" sz="1600" dirty="0">
              <a:solidFill>
                <a:schemeClr val="tx1">
                  <a:lumMod val="75000"/>
                  <a:lumOff val="25000"/>
                </a:schemeClr>
              </a:solidFill>
              <a:latin typeface="楷体" panose="02010609060101010101" pitchFamily="49" charset="-122"/>
              <a:ea typeface="楷体" panose="02010609060101010101" pitchFamily="49" charset="-122"/>
            </a:endParaRPr>
          </a:p>
          <a:p>
            <a:pPr>
              <a:spcBef>
                <a:spcPct val="50000"/>
              </a:spcBef>
              <a:defRPr/>
            </a:pPr>
            <a:endParaRPr lang="en-US" altLang="zh-CN" sz="1200" dirty="0">
              <a:latin typeface="微软雅黑" pitchFamily="34" charset="-122"/>
              <a:ea typeface="微软雅黑" pitchFamily="34" charset="-122"/>
            </a:endParaRPr>
          </a:p>
        </p:txBody>
      </p:sp>
      <p:sp>
        <p:nvSpPr>
          <p:cNvPr id="32" name="TextBox 14"/>
          <p:cNvSpPr txBox="1"/>
          <p:nvPr/>
        </p:nvSpPr>
        <p:spPr>
          <a:xfrm>
            <a:off x="4372918" y="2044862"/>
            <a:ext cx="3373140" cy="584775"/>
          </a:xfrm>
          <a:prstGeom prst="rect">
            <a:avLst/>
          </a:prstGeom>
          <a:noFill/>
        </p:spPr>
        <p:txBody>
          <a:bodyPr wrap="square" rtlCol="0">
            <a:spAutoFit/>
          </a:bodyPr>
          <a:lstStyle/>
          <a:p>
            <a:pPr algn="r"/>
            <a:r>
              <a:rPr lang="en-US" altLang="zh-CN" sz="3200" dirty="0">
                <a:solidFill>
                  <a:srgbClr val="455993"/>
                </a:solidFill>
                <a:latin typeface="方正吕建德字体" panose="02010600010101010101" pitchFamily="2" charset="-122"/>
                <a:ea typeface="方正吕建德字体" panose="02010600010101010101" pitchFamily="2" charset="-122"/>
                <a:cs typeface="+mj-cs"/>
              </a:rPr>
              <a:t>01 </a:t>
            </a:r>
            <a:r>
              <a:rPr lang="zh-CN" altLang="en-US" sz="3200" dirty="0">
                <a:solidFill>
                  <a:srgbClr val="455993"/>
                </a:solidFill>
                <a:latin typeface="方正吕建德字体" panose="02010600010101010101" pitchFamily="2" charset="-122"/>
                <a:ea typeface="方正吕建德字体" panose="02010600010101010101" pitchFamily="2" charset="-122"/>
                <a:cs typeface="+mj-cs"/>
              </a:rPr>
              <a:t>此处添加标题</a:t>
            </a:r>
          </a:p>
        </p:txBody>
      </p:sp>
      <p:pic>
        <p:nvPicPr>
          <p:cNvPr id="33" name="图片 32"/>
          <p:cNvPicPr>
            <a:picLocks noChangeAspect="1"/>
          </p:cNvPicPr>
          <p:nvPr/>
        </p:nvPicPr>
        <p:blipFill>
          <a:blip r:embed="rId4"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7746058" y="3800581"/>
            <a:ext cx="1473200" cy="1479407"/>
          </a:xfrm>
          <a:prstGeom prst="rect">
            <a:avLst/>
          </a:prstGeom>
        </p:spPr>
      </p:pic>
      <p:sp>
        <p:nvSpPr>
          <p:cNvPr id="34" name="Rectangle 3"/>
          <p:cNvSpPr>
            <a:spLocks noChangeArrowheads="1"/>
          </p:cNvSpPr>
          <p:nvPr/>
        </p:nvSpPr>
        <p:spPr bwMode="black">
          <a:xfrm>
            <a:off x="4271317" y="4540285"/>
            <a:ext cx="3728740" cy="960263"/>
          </a:xfrm>
          <a:prstGeom prst="rect">
            <a:avLst/>
          </a:prstGeom>
          <a:noFill/>
          <a:ln w="9525" algn="ctr">
            <a:noFill/>
            <a:miter lim="800000"/>
            <a:headEnd/>
            <a:tailEnd/>
          </a:ln>
        </p:spPr>
        <p:txBody>
          <a:bodyPr wrap="square">
            <a:spAutoFit/>
          </a:bodyPr>
          <a:lstStyle/>
          <a:p>
            <a:pPr>
              <a:lnSpc>
                <a:spcPct val="120000"/>
              </a:lnSpc>
              <a:spcBef>
                <a:spcPct val="50000"/>
              </a:spcBef>
              <a:defRPr/>
            </a:pPr>
            <a:r>
              <a:rPr lang="zh-CN" altLang="en-US" sz="1600" dirty="0">
                <a:solidFill>
                  <a:schemeClr val="tx1">
                    <a:lumMod val="75000"/>
                    <a:lumOff val="25000"/>
                  </a:schemeClr>
                </a:solidFill>
                <a:latin typeface="楷体" panose="02010609060101010101" pitchFamily="49" charset="-122"/>
                <a:ea typeface="楷体" panose="02010609060101010101" pitchFamily="49" charset="-122"/>
              </a:rPr>
              <a:t>单击此处添加文本内容单击此处添加文本内容单击此处添加文本内容</a:t>
            </a:r>
            <a:endParaRPr lang="en-US" altLang="zh-CN" sz="1600" dirty="0">
              <a:solidFill>
                <a:schemeClr val="tx1">
                  <a:lumMod val="75000"/>
                  <a:lumOff val="25000"/>
                </a:schemeClr>
              </a:solidFill>
              <a:latin typeface="楷体" panose="02010609060101010101" pitchFamily="49" charset="-122"/>
              <a:ea typeface="楷体" panose="02010609060101010101" pitchFamily="49" charset="-122"/>
            </a:endParaRPr>
          </a:p>
          <a:p>
            <a:pPr>
              <a:spcBef>
                <a:spcPct val="50000"/>
              </a:spcBef>
              <a:defRPr/>
            </a:pPr>
            <a:endParaRPr lang="en-US" altLang="zh-CN" sz="1200" dirty="0">
              <a:latin typeface="微软雅黑" pitchFamily="34" charset="-122"/>
              <a:ea typeface="微软雅黑" pitchFamily="34" charset="-122"/>
            </a:endParaRPr>
          </a:p>
        </p:txBody>
      </p:sp>
      <p:sp>
        <p:nvSpPr>
          <p:cNvPr id="35" name="TextBox 14"/>
          <p:cNvSpPr txBox="1"/>
          <p:nvPr/>
        </p:nvSpPr>
        <p:spPr>
          <a:xfrm>
            <a:off x="4271318" y="4026205"/>
            <a:ext cx="3373140" cy="584775"/>
          </a:xfrm>
          <a:prstGeom prst="rect">
            <a:avLst/>
          </a:prstGeom>
          <a:noFill/>
        </p:spPr>
        <p:txBody>
          <a:bodyPr wrap="square" rtlCol="0">
            <a:spAutoFit/>
          </a:bodyPr>
          <a:lstStyle/>
          <a:p>
            <a:pPr algn="r"/>
            <a:r>
              <a:rPr lang="zh-CN" altLang="en-US" sz="3200" dirty="0">
                <a:solidFill>
                  <a:srgbClr val="455993"/>
                </a:solidFill>
                <a:latin typeface="方正吕建德字体" panose="02010600010101010101" pitchFamily="2" charset="-122"/>
                <a:ea typeface="方正吕建德字体" panose="02010600010101010101" pitchFamily="2" charset="-122"/>
                <a:cs typeface="+mj-cs"/>
              </a:rPr>
              <a:t>此处添加标题 </a:t>
            </a:r>
            <a:r>
              <a:rPr lang="en-US" altLang="zh-CN" sz="3200" dirty="0">
                <a:solidFill>
                  <a:srgbClr val="455993"/>
                </a:solidFill>
                <a:latin typeface="方正吕建德字体" panose="02010600010101010101" pitchFamily="2" charset="-122"/>
                <a:ea typeface="方正吕建德字体" panose="02010600010101010101" pitchFamily="2" charset="-122"/>
                <a:cs typeface="+mj-cs"/>
              </a:rPr>
              <a:t>02</a:t>
            </a:r>
            <a:endParaRPr lang="zh-CN" altLang="en-US" sz="3200" dirty="0">
              <a:solidFill>
                <a:srgbClr val="455993"/>
              </a:solidFill>
              <a:latin typeface="方正吕建德字体" panose="02010600010101010101" pitchFamily="2" charset="-122"/>
              <a:ea typeface="方正吕建德字体" panose="02010600010101010101" pitchFamily="2" charset="-122"/>
              <a:cs typeface="+mj-cs"/>
            </a:endParaRPr>
          </a:p>
        </p:txBody>
      </p:sp>
      <p:grpSp>
        <p:nvGrpSpPr>
          <p:cNvPr id="8" name="组合 7">
            <a:extLst>
              <a:ext uri="{FF2B5EF4-FFF2-40B4-BE49-F238E27FC236}">
                <a16:creationId xmlns="" xmlns:a16="http://schemas.microsoft.com/office/drawing/2014/main" id="{7AA2172B-C5CD-4FBA-898A-C47603BA66AA}"/>
              </a:ext>
            </a:extLst>
          </p:cNvPr>
          <p:cNvGrpSpPr/>
          <p:nvPr/>
        </p:nvGrpSpPr>
        <p:grpSpPr>
          <a:xfrm>
            <a:off x="195945" y="282241"/>
            <a:ext cx="881742" cy="663070"/>
            <a:chOff x="1164772" y="1589314"/>
            <a:chExt cx="4082143" cy="3069771"/>
          </a:xfrm>
        </p:grpSpPr>
        <p:sp>
          <p:nvSpPr>
            <p:cNvPr id="9" name="椭圆 8">
              <a:extLst>
                <a:ext uri="{FF2B5EF4-FFF2-40B4-BE49-F238E27FC236}">
                  <a16:creationId xmlns="" xmlns:a16="http://schemas.microsoft.com/office/drawing/2014/main" id="{BE5D1E29-A6E4-479B-8981-0189D28902DC}"/>
                </a:ext>
              </a:extLst>
            </p:cNvPr>
            <p:cNvSpPr/>
            <p:nvPr/>
          </p:nvSpPr>
          <p:spPr>
            <a:xfrm>
              <a:off x="2024743" y="1589314"/>
              <a:ext cx="3069771" cy="3069771"/>
            </a:xfrm>
            <a:prstGeom prst="ellipse">
              <a:avLst/>
            </a:prstGeom>
            <a:gradFill>
              <a:gsLst>
                <a:gs pos="0">
                  <a:srgbClr val="455993"/>
                </a:gs>
                <a:gs pos="100000">
                  <a:srgbClr val="45599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0" name="图形 9">
              <a:extLst>
                <a:ext uri="{FF2B5EF4-FFF2-40B4-BE49-F238E27FC236}">
                  <a16:creationId xmlns="" xmlns:a16="http://schemas.microsoft.com/office/drawing/2014/main" id="{1B65B5EE-A316-4C43-A49B-B96CB066675F}"/>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1164772" y="3124199"/>
              <a:ext cx="4082143" cy="1228719"/>
            </a:xfrm>
            <a:prstGeom prst="rect">
              <a:avLst/>
            </a:prstGeom>
          </p:spPr>
        </p:pic>
      </p:grpSp>
      <p:sp>
        <p:nvSpPr>
          <p:cNvPr id="11" name="标题 3">
            <a:extLst>
              <a:ext uri="{FF2B5EF4-FFF2-40B4-BE49-F238E27FC236}">
                <a16:creationId xmlns="" xmlns:a16="http://schemas.microsoft.com/office/drawing/2014/main" id="{06037D46-DC88-46A9-9AF5-881A557BE415}"/>
              </a:ext>
            </a:extLst>
          </p:cNvPr>
          <p:cNvSpPr txBox="1">
            <a:spLocks/>
          </p:cNvSpPr>
          <p:nvPr/>
        </p:nvSpPr>
        <p:spPr>
          <a:xfrm>
            <a:off x="636816" y="1203966"/>
            <a:ext cx="538272" cy="3836366"/>
          </a:xfrm>
          <a:prstGeom prst="rect">
            <a:avLst/>
          </a:prstGeom>
        </p:spPr>
        <p:txBody>
          <a:bodyPr vert="eaVert"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2400" dirty="0">
                <a:solidFill>
                  <a:srgbClr val="455993"/>
                </a:solidFill>
                <a:latin typeface="方正吕建德字体" panose="02010600010101010101" pitchFamily="2" charset="-122"/>
                <a:ea typeface="方正吕建德字体" panose="02010600010101010101" pitchFamily="2" charset="-122"/>
              </a:rPr>
              <a:t/>
            </a:r>
            <a:br>
              <a:rPr lang="en-US" altLang="zh-CN" sz="2400" dirty="0">
                <a:solidFill>
                  <a:srgbClr val="455993"/>
                </a:solidFill>
                <a:latin typeface="方正吕建德字体" panose="02010600010101010101" pitchFamily="2" charset="-122"/>
                <a:ea typeface="方正吕建德字体" panose="02010600010101010101" pitchFamily="2" charset="-122"/>
              </a:rPr>
            </a:br>
            <a:r>
              <a:rPr lang="zh-CN" altLang="en-US" sz="2400" dirty="0">
                <a:solidFill>
                  <a:srgbClr val="455993"/>
                </a:solidFill>
                <a:latin typeface="方正吕建德字体" panose="02010600010101010101" pitchFamily="2" charset="-122"/>
                <a:ea typeface="方正吕建德字体" panose="02010600010101010101" pitchFamily="2" charset="-122"/>
              </a:rPr>
              <a:t>请插入您的标题内容</a:t>
            </a:r>
            <a:endParaRPr lang="zh-CN" altLang="en-US" sz="2400" dirty="0">
              <a:solidFill>
                <a:srgbClr val="455993"/>
              </a:solidFill>
            </a:endParaRPr>
          </a:p>
        </p:txBody>
      </p:sp>
      <p:pic>
        <p:nvPicPr>
          <p:cNvPr id="12" name="PA_图片 7" descr="5d80f4b3e78a9513d048aa2ccdf80f56">
            <a:extLst>
              <a:ext uri="{FF2B5EF4-FFF2-40B4-BE49-F238E27FC236}">
                <a16:creationId xmlns="" xmlns:a16="http://schemas.microsoft.com/office/drawing/2014/main" id="{826A0B35-F109-455C-AB56-0C4CB90403AD}"/>
              </a:ext>
            </a:extLst>
          </p:cNvPr>
          <p:cNvPicPr>
            <a:picLocks noChangeAspect="1"/>
          </p:cNvPicPr>
          <p:nvPr>
            <p:custDataLst>
              <p:tags r:id="rId1"/>
            </p:custDataLst>
          </p:nvPr>
        </p:nvPicPr>
        <p:blipFill rotWithShape="1">
          <a:blip r:embed="rId7"/>
          <a:srcRect l="65717" t="69541" r="16491"/>
          <a:stretch/>
        </p:blipFill>
        <p:spPr>
          <a:xfrm>
            <a:off x="564089" y="3968441"/>
            <a:ext cx="434063" cy="1035531"/>
          </a:xfrm>
          <a:prstGeom prst="rect">
            <a:avLst/>
          </a:prstGeom>
        </p:spPr>
      </p:pic>
    </p:spTree>
    <p:extLst>
      <p:ext uri="{BB962C8B-B14F-4D97-AF65-F5344CB8AC3E}">
        <p14:creationId xmlns:p14="http://schemas.microsoft.com/office/powerpoint/2010/main" val="269910380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fade">
                                      <p:cBhvr>
                                        <p:cTn id="11" dur="1000"/>
                                        <p:tgtEl>
                                          <p:spTgt spid="32"/>
                                        </p:tgtEl>
                                      </p:cBhvr>
                                    </p:animEffect>
                                    <p:anim calcmode="lin" valueType="num">
                                      <p:cBhvr>
                                        <p:cTn id="12" dur="1000" fill="hold"/>
                                        <p:tgtEl>
                                          <p:spTgt spid="32"/>
                                        </p:tgtEl>
                                        <p:attrNameLst>
                                          <p:attrName>ppt_x</p:attrName>
                                        </p:attrNameLst>
                                      </p:cBhvr>
                                      <p:tavLst>
                                        <p:tav tm="0">
                                          <p:val>
                                            <p:strVal val="#ppt_x"/>
                                          </p:val>
                                        </p:tav>
                                        <p:tav tm="100000">
                                          <p:val>
                                            <p:strVal val="#ppt_x"/>
                                          </p:val>
                                        </p:tav>
                                      </p:tavLst>
                                    </p:anim>
                                    <p:anim calcmode="lin" valueType="num">
                                      <p:cBhvr>
                                        <p:cTn id="13" dur="1000" fill="hold"/>
                                        <p:tgtEl>
                                          <p:spTgt spid="3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1000"/>
                                        <p:tgtEl>
                                          <p:spTgt spid="31"/>
                                        </p:tgtEl>
                                      </p:cBhvr>
                                    </p:animEffect>
                                    <p:anim calcmode="lin" valueType="num">
                                      <p:cBhvr>
                                        <p:cTn id="18" dur="1000" fill="hold"/>
                                        <p:tgtEl>
                                          <p:spTgt spid="31"/>
                                        </p:tgtEl>
                                        <p:attrNameLst>
                                          <p:attrName>ppt_x</p:attrName>
                                        </p:attrNameLst>
                                      </p:cBhvr>
                                      <p:tavLst>
                                        <p:tav tm="0">
                                          <p:val>
                                            <p:strVal val="#ppt_x"/>
                                          </p:val>
                                        </p:tav>
                                        <p:tav tm="100000">
                                          <p:val>
                                            <p:strVal val="#ppt_x"/>
                                          </p:val>
                                        </p:tav>
                                      </p:tavLst>
                                    </p:anim>
                                    <p:anim calcmode="lin" valueType="num">
                                      <p:cBhvr>
                                        <p:cTn id="19" dur="1000" fill="hold"/>
                                        <p:tgtEl>
                                          <p:spTgt spid="31"/>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10" presetClass="entr" presetSubtype="0" fill="hold" nodeType="after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fade">
                                      <p:cBhvr>
                                        <p:cTn id="23" dur="500"/>
                                        <p:tgtEl>
                                          <p:spTgt spid="33"/>
                                        </p:tgtEl>
                                      </p:cBhvr>
                                    </p:animEffect>
                                  </p:childTnLst>
                                </p:cTn>
                              </p:par>
                            </p:childTnLst>
                          </p:cTn>
                        </p:par>
                        <p:par>
                          <p:cTn id="24" fill="hold">
                            <p:stCondLst>
                              <p:cond delay="3000"/>
                            </p:stCondLst>
                            <p:childTnLst>
                              <p:par>
                                <p:cTn id="25" presetID="47" presetClass="entr" presetSubtype="0" fill="hold" grpId="0" nodeType="after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1000"/>
                                        <p:tgtEl>
                                          <p:spTgt spid="35"/>
                                        </p:tgtEl>
                                      </p:cBhvr>
                                    </p:animEffect>
                                    <p:anim calcmode="lin" valueType="num">
                                      <p:cBhvr>
                                        <p:cTn id="28" dur="1000" fill="hold"/>
                                        <p:tgtEl>
                                          <p:spTgt spid="35"/>
                                        </p:tgtEl>
                                        <p:attrNameLst>
                                          <p:attrName>ppt_x</p:attrName>
                                        </p:attrNameLst>
                                      </p:cBhvr>
                                      <p:tavLst>
                                        <p:tav tm="0">
                                          <p:val>
                                            <p:strVal val="#ppt_x"/>
                                          </p:val>
                                        </p:tav>
                                        <p:tav tm="100000">
                                          <p:val>
                                            <p:strVal val="#ppt_x"/>
                                          </p:val>
                                        </p:tav>
                                      </p:tavLst>
                                    </p:anim>
                                    <p:anim calcmode="lin" valueType="num">
                                      <p:cBhvr>
                                        <p:cTn id="29" dur="1000" fill="hold"/>
                                        <p:tgtEl>
                                          <p:spTgt spid="35"/>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42" presetClass="entr" presetSubtype="0" fill="hold" grpId="0" nodeType="after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fade">
                                      <p:cBhvr>
                                        <p:cTn id="33" dur="1000"/>
                                        <p:tgtEl>
                                          <p:spTgt spid="34"/>
                                        </p:tgtEl>
                                      </p:cBhvr>
                                    </p:animEffect>
                                    <p:anim calcmode="lin" valueType="num">
                                      <p:cBhvr>
                                        <p:cTn id="34" dur="1000" fill="hold"/>
                                        <p:tgtEl>
                                          <p:spTgt spid="34"/>
                                        </p:tgtEl>
                                        <p:attrNameLst>
                                          <p:attrName>ppt_x</p:attrName>
                                        </p:attrNameLst>
                                      </p:cBhvr>
                                      <p:tavLst>
                                        <p:tav tm="0">
                                          <p:val>
                                            <p:strVal val="#ppt_x"/>
                                          </p:val>
                                        </p:tav>
                                        <p:tav tm="100000">
                                          <p:val>
                                            <p:strVal val="#ppt_x"/>
                                          </p:val>
                                        </p:tav>
                                      </p:tavLst>
                                    </p:anim>
                                    <p:anim calcmode="lin" valueType="num">
                                      <p:cBhvr>
                                        <p:cTn id="35" dur="1000" fill="hold"/>
                                        <p:tgtEl>
                                          <p:spTgt spid="34"/>
                                        </p:tgtEl>
                                        <p:attrNameLst>
                                          <p:attrName>ppt_y</p:attrName>
                                        </p:attrNameLst>
                                      </p:cBhvr>
                                      <p:tavLst>
                                        <p:tav tm="0">
                                          <p:val>
                                            <p:strVal val="#ppt_y+.1"/>
                                          </p:val>
                                        </p:tav>
                                        <p:tav tm="100000">
                                          <p:val>
                                            <p:strVal val="#ppt_y"/>
                                          </p:val>
                                        </p:tav>
                                      </p:tavLst>
                                    </p:anim>
                                  </p:childTnLst>
                                </p:cTn>
                              </p:par>
                            </p:childTnLst>
                          </p:cTn>
                        </p:par>
                        <p:par>
                          <p:cTn id="36" fill="hold">
                            <p:stCondLst>
                              <p:cond delay="5000"/>
                            </p:stCondLst>
                            <p:childTnLst>
                              <p:par>
                                <p:cTn id="37" presetID="47" presetClass="entr" presetSubtype="0" fill="hold"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1000"/>
                                        <p:tgtEl>
                                          <p:spTgt spid="12"/>
                                        </p:tgtEl>
                                      </p:cBhvr>
                                    </p:animEffect>
                                    <p:anim calcmode="lin" valueType="num">
                                      <p:cBhvr>
                                        <p:cTn id="40" dur="1000" fill="hold"/>
                                        <p:tgtEl>
                                          <p:spTgt spid="12"/>
                                        </p:tgtEl>
                                        <p:attrNameLst>
                                          <p:attrName>ppt_x</p:attrName>
                                        </p:attrNameLst>
                                      </p:cBhvr>
                                      <p:tavLst>
                                        <p:tav tm="0">
                                          <p:val>
                                            <p:strVal val="#ppt_x"/>
                                          </p:val>
                                        </p:tav>
                                        <p:tav tm="100000">
                                          <p:val>
                                            <p:strVal val="#ppt_x"/>
                                          </p:val>
                                        </p:tav>
                                      </p:tavLst>
                                    </p:anim>
                                    <p:anim calcmode="lin" valueType="num">
                                      <p:cBhvr>
                                        <p:cTn id="4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4" grpId="0"/>
      <p:bldP spid="3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9100653" y="1456897"/>
            <a:ext cx="1107996" cy="3170099"/>
          </a:xfrm>
          <a:prstGeom prst="rect">
            <a:avLst/>
          </a:prstGeom>
          <a:noFill/>
        </p:spPr>
        <p:txBody>
          <a:bodyPr vert="eaVert" wrap="none" rtlCol="0">
            <a:spAutoFit/>
          </a:bodyPr>
          <a:lstStyle/>
          <a:p>
            <a:r>
              <a:rPr lang="zh-CN" altLang="en-US" sz="6000" dirty="0">
                <a:solidFill>
                  <a:srgbClr val="455993"/>
                </a:solidFill>
                <a:latin typeface="钟齐志莽行书" panose="02010600030101010101" pitchFamily="2" charset="-122"/>
                <a:ea typeface="钟齐志莽行书" panose="02010600030101010101" pitchFamily="2" charset="-122"/>
              </a:rPr>
              <a:t>标题内容</a:t>
            </a:r>
          </a:p>
        </p:txBody>
      </p:sp>
      <p:grpSp>
        <p:nvGrpSpPr>
          <p:cNvPr id="21" name="组合 20"/>
          <p:cNvGrpSpPr/>
          <p:nvPr/>
        </p:nvGrpSpPr>
        <p:grpSpPr>
          <a:xfrm>
            <a:off x="3412879" y="2404808"/>
            <a:ext cx="4801314" cy="2967292"/>
            <a:chOff x="3412879" y="2277808"/>
            <a:chExt cx="4801314" cy="2967292"/>
          </a:xfrm>
        </p:grpSpPr>
        <p:sp>
          <p:nvSpPr>
            <p:cNvPr id="6" name="矩形 5"/>
            <p:cNvSpPr/>
            <p:nvPr/>
          </p:nvSpPr>
          <p:spPr>
            <a:xfrm>
              <a:off x="3412879" y="2277808"/>
              <a:ext cx="4801314" cy="2967292"/>
            </a:xfrm>
            <a:prstGeom prst="rect">
              <a:avLst/>
            </a:prstGeom>
          </p:spPr>
          <p:txBody>
            <a:bodyPr vert="eaVert" wrap="square">
              <a:spAutoFit/>
            </a:bodyPr>
            <a:lstStyle/>
            <a:p>
              <a:pPr>
                <a:lnSpc>
                  <a:spcPct val="150000"/>
                </a:lnSpc>
              </a:pPr>
              <a:r>
                <a:rPr lang="zh-CN" altLang="en-US" sz="2000" dirty="0">
                  <a:solidFill>
                    <a:schemeClr val="tx1">
                      <a:lumMod val="85000"/>
                      <a:lumOff val="15000"/>
                    </a:schemeClr>
                  </a:solidFill>
                  <a:latin typeface="Adobe 楷体 Std R" panose="02020400000000000000" pitchFamily="18" charset="-122"/>
                  <a:ea typeface="Adobe 楷体 Std R" panose="02020400000000000000" pitchFamily="18" charset="-122"/>
                </a:rPr>
                <a:t>有聲音       </a:t>
              </a:r>
            </a:p>
            <a:p>
              <a:pPr>
                <a:lnSpc>
                  <a:spcPct val="150000"/>
                </a:lnSpc>
              </a:pPr>
              <a:r>
                <a:rPr lang="zh-CN" altLang="en-US" sz="2000" dirty="0">
                  <a:solidFill>
                    <a:schemeClr val="tx1">
                      <a:lumMod val="85000"/>
                      <a:lumOff val="15000"/>
                    </a:schemeClr>
                  </a:solidFill>
                  <a:latin typeface="Adobe 楷体 Std R" panose="02020400000000000000" pitchFamily="18" charset="-122"/>
                  <a:ea typeface="Adobe 楷体 Std R" panose="02020400000000000000" pitchFamily="18" charset="-122"/>
                </a:rPr>
                <a:t>血脈深處沸腾昂揚</a:t>
              </a:r>
              <a:endParaRPr lang="en-US" altLang="zh-CN" sz="2000" dirty="0">
                <a:solidFill>
                  <a:schemeClr val="tx1">
                    <a:lumMod val="85000"/>
                    <a:lumOff val="15000"/>
                  </a:schemeClr>
                </a:solidFill>
                <a:latin typeface="Adobe 楷体 Std R" panose="02020400000000000000" pitchFamily="18" charset="-122"/>
                <a:ea typeface="Adobe 楷体 Std R" panose="02020400000000000000" pitchFamily="18" charset="-122"/>
              </a:endParaRPr>
            </a:p>
            <a:p>
              <a:pPr>
                <a:lnSpc>
                  <a:spcPct val="150000"/>
                </a:lnSpc>
              </a:pPr>
              <a:r>
                <a:rPr lang="zh-CN" altLang="en-US" sz="2000" dirty="0">
                  <a:solidFill>
                    <a:schemeClr val="tx1">
                      <a:lumMod val="85000"/>
                      <a:lumOff val="15000"/>
                    </a:schemeClr>
                  </a:solidFill>
                  <a:latin typeface="Adobe 楷体 Std R" panose="02020400000000000000" pitchFamily="18" charset="-122"/>
                  <a:ea typeface="Adobe 楷体 Std R" panose="02020400000000000000" pitchFamily="18" charset="-122"/>
                </a:rPr>
                <a:t>千年風雨裡    </a:t>
              </a:r>
            </a:p>
            <a:p>
              <a:pPr>
                <a:lnSpc>
                  <a:spcPct val="150000"/>
                </a:lnSpc>
              </a:pPr>
              <a:r>
                <a:rPr lang="zh-CN" altLang="en-US" sz="2000" dirty="0">
                  <a:solidFill>
                    <a:schemeClr val="tx1">
                      <a:lumMod val="85000"/>
                      <a:lumOff val="15000"/>
                    </a:schemeClr>
                  </a:solidFill>
                  <a:latin typeface="Adobe 楷体 Std R" panose="02020400000000000000" pitchFamily="18" charset="-122"/>
                  <a:ea typeface="Adobe 楷体 Std R" panose="02020400000000000000" pitchFamily="18" charset="-122"/>
                </a:rPr>
                <a:t>緩緩擎一輪新日</a:t>
              </a:r>
            </a:p>
            <a:p>
              <a:pPr>
                <a:lnSpc>
                  <a:spcPct val="150000"/>
                </a:lnSpc>
              </a:pPr>
              <a:r>
                <a:rPr lang="zh-CN" altLang="en-US" sz="2000" dirty="0">
                  <a:solidFill>
                    <a:schemeClr val="tx1">
                      <a:lumMod val="85000"/>
                      <a:lumOff val="15000"/>
                    </a:schemeClr>
                  </a:solidFill>
                  <a:latin typeface="Adobe 楷体 Std R" panose="02020400000000000000" pitchFamily="18" charset="-122"/>
                  <a:ea typeface="Adobe 楷体 Std R" panose="02020400000000000000" pitchFamily="18" charset="-122"/>
                </a:rPr>
                <a:t>従東方曻起的是龍</a:t>
              </a:r>
              <a:endParaRPr lang="en-US" altLang="zh-CN" sz="2000" dirty="0">
                <a:solidFill>
                  <a:schemeClr val="tx1">
                    <a:lumMod val="85000"/>
                    <a:lumOff val="15000"/>
                  </a:schemeClr>
                </a:solidFill>
                <a:latin typeface="Adobe 楷体 Std R" panose="02020400000000000000" pitchFamily="18" charset="-122"/>
                <a:ea typeface="Adobe 楷体 Std R" panose="02020400000000000000" pitchFamily="18" charset="-122"/>
              </a:endParaRPr>
            </a:p>
            <a:p>
              <a:pPr>
                <a:lnSpc>
                  <a:spcPct val="150000"/>
                </a:lnSpc>
              </a:pPr>
              <a:r>
                <a:rPr lang="zh-CN" altLang="en-US" sz="2000" dirty="0">
                  <a:solidFill>
                    <a:schemeClr val="tx1">
                      <a:lumMod val="85000"/>
                      <a:lumOff val="15000"/>
                    </a:schemeClr>
                  </a:solidFill>
                  <a:latin typeface="Adobe 楷体 Std R" panose="02020400000000000000" pitchFamily="18" charset="-122"/>
                  <a:ea typeface="Adobe 楷体 Std R" panose="02020400000000000000" pitchFamily="18" charset="-122"/>
                </a:rPr>
                <a:t>有聲音 血脈深處沸腾昂揚</a:t>
              </a:r>
              <a:endParaRPr lang="en-US" altLang="zh-CN" sz="2000" dirty="0">
                <a:solidFill>
                  <a:schemeClr val="tx1">
                    <a:lumMod val="85000"/>
                    <a:lumOff val="15000"/>
                  </a:schemeClr>
                </a:solidFill>
                <a:latin typeface="Adobe 楷体 Std R" panose="02020400000000000000" pitchFamily="18" charset="-122"/>
                <a:ea typeface="Adobe 楷体 Std R" panose="02020400000000000000" pitchFamily="18" charset="-122"/>
              </a:endParaRPr>
            </a:p>
            <a:p>
              <a:pPr>
                <a:lnSpc>
                  <a:spcPct val="150000"/>
                </a:lnSpc>
              </a:pPr>
              <a:r>
                <a:rPr lang="zh-CN" altLang="en-US" sz="2000" dirty="0">
                  <a:solidFill>
                    <a:schemeClr val="tx1">
                      <a:lumMod val="85000"/>
                      <a:lumOff val="15000"/>
                    </a:schemeClr>
                  </a:solidFill>
                  <a:latin typeface="Adobe 楷体 Std R" panose="02020400000000000000" pitchFamily="18" charset="-122"/>
                  <a:ea typeface="Adobe 楷体 Std R" panose="02020400000000000000" pitchFamily="18" charset="-122"/>
                </a:rPr>
                <a:t>千年風雨裡    </a:t>
              </a:r>
            </a:p>
            <a:p>
              <a:pPr>
                <a:lnSpc>
                  <a:spcPct val="150000"/>
                </a:lnSpc>
              </a:pPr>
              <a:r>
                <a:rPr lang="zh-CN" altLang="en-US" sz="2000" dirty="0">
                  <a:solidFill>
                    <a:schemeClr val="tx1">
                      <a:lumMod val="85000"/>
                      <a:lumOff val="15000"/>
                    </a:schemeClr>
                  </a:solidFill>
                  <a:latin typeface="Adobe 楷体 Std R" panose="02020400000000000000" pitchFamily="18" charset="-122"/>
                  <a:ea typeface="Adobe 楷体 Std R" panose="02020400000000000000" pitchFamily="18" charset="-122"/>
                </a:rPr>
                <a:t>緩緩擎一輪新日</a:t>
              </a:r>
            </a:p>
            <a:p>
              <a:pPr>
                <a:lnSpc>
                  <a:spcPct val="150000"/>
                </a:lnSpc>
              </a:pPr>
              <a:r>
                <a:rPr lang="zh-CN" altLang="en-US" sz="2000" dirty="0">
                  <a:solidFill>
                    <a:schemeClr val="tx1">
                      <a:lumMod val="85000"/>
                      <a:lumOff val="15000"/>
                    </a:schemeClr>
                  </a:solidFill>
                  <a:latin typeface="Adobe 楷体 Std R" panose="02020400000000000000" pitchFamily="18" charset="-122"/>
                  <a:ea typeface="Adobe 楷体 Std R" panose="02020400000000000000" pitchFamily="18" charset="-122"/>
                </a:rPr>
                <a:t>従東方曻起的是龍</a:t>
              </a:r>
            </a:p>
            <a:p>
              <a:pPr>
                <a:lnSpc>
                  <a:spcPct val="150000"/>
                </a:lnSpc>
              </a:pPr>
              <a:endParaRPr lang="zh-CN" altLang="en-US" sz="2000" dirty="0">
                <a:solidFill>
                  <a:schemeClr val="tx1">
                    <a:lumMod val="85000"/>
                    <a:lumOff val="15000"/>
                  </a:schemeClr>
                </a:solidFill>
                <a:latin typeface="Adobe 楷体 Std R" panose="02020400000000000000" pitchFamily="18" charset="-122"/>
                <a:ea typeface="Adobe 楷体 Std R" panose="02020400000000000000" pitchFamily="18" charset="-122"/>
              </a:endParaRPr>
            </a:p>
          </p:txBody>
        </p:sp>
        <p:grpSp>
          <p:nvGrpSpPr>
            <p:cNvPr id="7" name="组合 6"/>
            <p:cNvGrpSpPr/>
            <p:nvPr/>
          </p:nvGrpSpPr>
          <p:grpSpPr>
            <a:xfrm>
              <a:off x="5740400" y="2277808"/>
              <a:ext cx="2318044" cy="2967292"/>
              <a:chOff x="2077129" y="1952823"/>
              <a:chExt cx="1407256" cy="1368000"/>
            </a:xfrm>
          </p:grpSpPr>
          <p:cxnSp>
            <p:nvCxnSpPr>
              <p:cNvPr id="8" name="直接连接符 7"/>
              <p:cNvCxnSpPr/>
              <p:nvPr/>
            </p:nvCxnSpPr>
            <p:spPr>
              <a:xfrm>
                <a:off x="3484385" y="1952823"/>
                <a:ext cx="0" cy="136800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3202933" y="1952823"/>
                <a:ext cx="0" cy="136800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2921482" y="1952823"/>
                <a:ext cx="0" cy="136800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2640031" y="1952823"/>
                <a:ext cx="0" cy="136800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2358580" y="1952823"/>
                <a:ext cx="0" cy="136800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2077129" y="1952823"/>
                <a:ext cx="0" cy="136800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a:off x="3940549" y="2277808"/>
              <a:ext cx="1390827" cy="2967292"/>
              <a:chOff x="2640031" y="1952823"/>
              <a:chExt cx="844354" cy="1368000"/>
            </a:xfrm>
          </p:grpSpPr>
          <p:cxnSp>
            <p:nvCxnSpPr>
              <p:cNvPr id="15" name="直接连接符 14"/>
              <p:cNvCxnSpPr/>
              <p:nvPr/>
            </p:nvCxnSpPr>
            <p:spPr>
              <a:xfrm>
                <a:off x="3484385" y="1952823"/>
                <a:ext cx="0" cy="136800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3202933" y="1952823"/>
                <a:ext cx="0" cy="136800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2921482" y="1952823"/>
                <a:ext cx="0" cy="136800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2640031" y="1952823"/>
                <a:ext cx="0" cy="136800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grpSp>
        <p:nvGrpSpPr>
          <p:cNvPr id="19" name="组合 18">
            <a:extLst>
              <a:ext uri="{FF2B5EF4-FFF2-40B4-BE49-F238E27FC236}">
                <a16:creationId xmlns="" xmlns:a16="http://schemas.microsoft.com/office/drawing/2014/main" id="{7AA2172B-C5CD-4FBA-898A-C47603BA66AA}"/>
              </a:ext>
            </a:extLst>
          </p:cNvPr>
          <p:cNvGrpSpPr/>
          <p:nvPr/>
        </p:nvGrpSpPr>
        <p:grpSpPr>
          <a:xfrm>
            <a:off x="195945" y="282241"/>
            <a:ext cx="881742" cy="663070"/>
            <a:chOff x="1164772" y="1589314"/>
            <a:chExt cx="4082143" cy="3069771"/>
          </a:xfrm>
        </p:grpSpPr>
        <p:sp>
          <p:nvSpPr>
            <p:cNvPr id="20" name="椭圆 19">
              <a:extLst>
                <a:ext uri="{FF2B5EF4-FFF2-40B4-BE49-F238E27FC236}">
                  <a16:creationId xmlns="" xmlns:a16="http://schemas.microsoft.com/office/drawing/2014/main" id="{BE5D1E29-A6E4-479B-8981-0189D28902DC}"/>
                </a:ext>
              </a:extLst>
            </p:cNvPr>
            <p:cNvSpPr/>
            <p:nvPr/>
          </p:nvSpPr>
          <p:spPr>
            <a:xfrm>
              <a:off x="2024743" y="1589314"/>
              <a:ext cx="3069771" cy="3069771"/>
            </a:xfrm>
            <a:prstGeom prst="ellipse">
              <a:avLst/>
            </a:prstGeom>
            <a:gradFill>
              <a:gsLst>
                <a:gs pos="0">
                  <a:srgbClr val="455993"/>
                </a:gs>
                <a:gs pos="100000">
                  <a:srgbClr val="45599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22" name="图形 9">
              <a:extLst>
                <a:ext uri="{FF2B5EF4-FFF2-40B4-BE49-F238E27FC236}">
                  <a16:creationId xmlns="" xmlns:a16="http://schemas.microsoft.com/office/drawing/2014/main" id="{1B65B5EE-A316-4C43-A49B-B96CB066675F}"/>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1164772" y="3124199"/>
              <a:ext cx="4082143" cy="1228719"/>
            </a:xfrm>
            <a:prstGeom prst="rect">
              <a:avLst/>
            </a:prstGeom>
          </p:spPr>
        </p:pic>
      </p:grpSp>
      <p:sp>
        <p:nvSpPr>
          <p:cNvPr id="23" name="标题 3">
            <a:extLst>
              <a:ext uri="{FF2B5EF4-FFF2-40B4-BE49-F238E27FC236}">
                <a16:creationId xmlns="" xmlns:a16="http://schemas.microsoft.com/office/drawing/2014/main" id="{06037D46-DC88-46A9-9AF5-881A557BE415}"/>
              </a:ext>
            </a:extLst>
          </p:cNvPr>
          <p:cNvSpPr txBox="1">
            <a:spLocks/>
          </p:cNvSpPr>
          <p:nvPr/>
        </p:nvSpPr>
        <p:spPr>
          <a:xfrm>
            <a:off x="636816" y="1203966"/>
            <a:ext cx="538272" cy="3836366"/>
          </a:xfrm>
          <a:prstGeom prst="rect">
            <a:avLst/>
          </a:prstGeom>
        </p:spPr>
        <p:txBody>
          <a:bodyPr vert="eaVert"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2400" dirty="0">
                <a:solidFill>
                  <a:srgbClr val="455993"/>
                </a:solidFill>
                <a:latin typeface="方正吕建德字体" panose="02010600010101010101" pitchFamily="2" charset="-122"/>
                <a:ea typeface="方正吕建德字体" panose="02010600010101010101" pitchFamily="2" charset="-122"/>
              </a:rPr>
              <a:t/>
            </a:r>
            <a:br>
              <a:rPr lang="en-US" altLang="zh-CN" sz="2400" dirty="0">
                <a:solidFill>
                  <a:srgbClr val="455993"/>
                </a:solidFill>
                <a:latin typeface="方正吕建德字体" panose="02010600010101010101" pitchFamily="2" charset="-122"/>
                <a:ea typeface="方正吕建德字体" panose="02010600010101010101" pitchFamily="2" charset="-122"/>
              </a:rPr>
            </a:br>
            <a:r>
              <a:rPr lang="zh-CN" altLang="en-US" sz="2400" dirty="0">
                <a:solidFill>
                  <a:srgbClr val="455993"/>
                </a:solidFill>
                <a:latin typeface="方正吕建德字体" panose="02010600010101010101" pitchFamily="2" charset="-122"/>
                <a:ea typeface="方正吕建德字体" panose="02010600010101010101" pitchFamily="2" charset="-122"/>
              </a:rPr>
              <a:t>请插入您的标题内容</a:t>
            </a:r>
            <a:endParaRPr lang="zh-CN" altLang="en-US" sz="2400" dirty="0">
              <a:solidFill>
                <a:srgbClr val="455993"/>
              </a:solidFill>
            </a:endParaRPr>
          </a:p>
        </p:txBody>
      </p:sp>
      <p:pic>
        <p:nvPicPr>
          <p:cNvPr id="24" name="PA_图片 7" descr="5d80f4b3e78a9513d048aa2ccdf80f56">
            <a:extLst>
              <a:ext uri="{FF2B5EF4-FFF2-40B4-BE49-F238E27FC236}">
                <a16:creationId xmlns="" xmlns:a16="http://schemas.microsoft.com/office/drawing/2014/main" id="{826A0B35-F109-455C-AB56-0C4CB90403AD}"/>
              </a:ext>
            </a:extLst>
          </p:cNvPr>
          <p:cNvPicPr>
            <a:picLocks noChangeAspect="1"/>
          </p:cNvPicPr>
          <p:nvPr>
            <p:custDataLst>
              <p:tags r:id="rId1"/>
            </p:custDataLst>
          </p:nvPr>
        </p:nvPicPr>
        <p:blipFill rotWithShape="1">
          <a:blip r:embed="rId6"/>
          <a:srcRect l="65717" t="69541" r="16491"/>
          <a:stretch/>
        </p:blipFill>
        <p:spPr>
          <a:xfrm>
            <a:off x="564089" y="3968441"/>
            <a:ext cx="434063" cy="1035531"/>
          </a:xfrm>
          <a:prstGeom prst="rect">
            <a:avLst/>
          </a:prstGeom>
        </p:spPr>
      </p:pic>
    </p:spTree>
    <p:extLst>
      <p:ext uri="{BB962C8B-B14F-4D97-AF65-F5344CB8AC3E}">
        <p14:creationId xmlns:p14="http://schemas.microsoft.com/office/powerpoint/2010/main" val="172058660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wipe(left)">
                                      <p:cBhvr>
                                        <p:cTn id="13" dur="2000"/>
                                        <p:tgtEl>
                                          <p:spTgt spid="21"/>
                                        </p:tgtEl>
                                      </p:cBhvr>
                                    </p:animEffect>
                                  </p:childTnLst>
                                </p:cTn>
                              </p:par>
                            </p:childTnLst>
                          </p:cTn>
                        </p:par>
                        <p:par>
                          <p:cTn id="14" fill="hold">
                            <p:stCondLst>
                              <p:cond delay="3000"/>
                            </p:stCondLst>
                            <p:childTnLst>
                              <p:par>
                                <p:cTn id="15" presetID="47" presetClass="entr" presetSubtype="0" fill="hold" nodeType="after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1000"/>
                                        <p:tgtEl>
                                          <p:spTgt spid="24"/>
                                        </p:tgtEl>
                                      </p:cBhvr>
                                    </p:animEffect>
                                    <p:anim calcmode="lin" valueType="num">
                                      <p:cBhvr>
                                        <p:cTn id="18" dur="1000" fill="hold"/>
                                        <p:tgtEl>
                                          <p:spTgt spid="24"/>
                                        </p:tgtEl>
                                        <p:attrNameLst>
                                          <p:attrName>ppt_x</p:attrName>
                                        </p:attrNameLst>
                                      </p:cBhvr>
                                      <p:tavLst>
                                        <p:tav tm="0">
                                          <p:val>
                                            <p:strVal val="#ppt_x"/>
                                          </p:val>
                                        </p:tav>
                                        <p:tav tm="100000">
                                          <p:val>
                                            <p:strVal val="#ppt_x"/>
                                          </p:val>
                                        </p:tav>
                                      </p:tavLst>
                                    </p:anim>
                                    <p:anim calcmode="lin" valueType="num">
                                      <p:cBhvr>
                                        <p:cTn id="19"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C:\Documents and Settings\Administrator\桌面\Nipi0.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flipV="1">
            <a:off x="11227483" y="5643571"/>
            <a:ext cx="594715" cy="802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Freeform 40"/>
          <p:cNvSpPr>
            <a:spLocks noEditPoints="1"/>
          </p:cNvSpPr>
          <p:nvPr/>
        </p:nvSpPr>
        <p:spPr bwMode="auto">
          <a:xfrm rot="255882">
            <a:off x="3096117" y="2389174"/>
            <a:ext cx="8610388" cy="3432111"/>
          </a:xfrm>
          <a:custGeom>
            <a:avLst/>
            <a:gdLst>
              <a:gd name="T0" fmla="*/ 134 w 427"/>
              <a:gd name="T1" fmla="*/ 83 h 101"/>
              <a:gd name="T2" fmla="*/ 189 w 427"/>
              <a:gd name="T3" fmla="*/ 81 h 101"/>
              <a:gd name="T4" fmla="*/ 212 w 427"/>
              <a:gd name="T5" fmla="*/ 81 h 101"/>
              <a:gd name="T6" fmla="*/ 217 w 427"/>
              <a:gd name="T7" fmla="*/ 77 h 101"/>
              <a:gd name="T8" fmla="*/ 237 w 427"/>
              <a:gd name="T9" fmla="*/ 85 h 101"/>
              <a:gd name="T10" fmla="*/ 250 w 427"/>
              <a:gd name="T11" fmla="*/ 84 h 101"/>
              <a:gd name="T12" fmla="*/ 255 w 427"/>
              <a:gd name="T13" fmla="*/ 60 h 101"/>
              <a:gd name="T14" fmla="*/ 259 w 427"/>
              <a:gd name="T15" fmla="*/ 79 h 101"/>
              <a:gd name="T16" fmla="*/ 270 w 427"/>
              <a:gd name="T17" fmla="*/ 62 h 101"/>
              <a:gd name="T18" fmla="*/ 278 w 427"/>
              <a:gd name="T19" fmla="*/ 1 h 101"/>
              <a:gd name="T20" fmla="*/ 296 w 427"/>
              <a:gd name="T21" fmla="*/ 85 h 101"/>
              <a:gd name="T22" fmla="*/ 312 w 427"/>
              <a:gd name="T23" fmla="*/ 73 h 101"/>
              <a:gd name="T24" fmla="*/ 316 w 427"/>
              <a:gd name="T25" fmla="*/ 85 h 101"/>
              <a:gd name="T26" fmla="*/ 332 w 427"/>
              <a:gd name="T27" fmla="*/ 37 h 101"/>
              <a:gd name="T28" fmla="*/ 367 w 427"/>
              <a:gd name="T29" fmla="*/ 47 h 101"/>
              <a:gd name="T30" fmla="*/ 352 w 427"/>
              <a:gd name="T31" fmla="*/ 11 h 101"/>
              <a:gd name="T32" fmla="*/ 356 w 427"/>
              <a:gd name="T33" fmla="*/ 16 h 101"/>
              <a:gd name="T34" fmla="*/ 370 w 427"/>
              <a:gd name="T35" fmla="*/ 18 h 101"/>
              <a:gd name="T36" fmla="*/ 382 w 427"/>
              <a:gd name="T37" fmla="*/ 24 h 101"/>
              <a:gd name="T38" fmla="*/ 392 w 427"/>
              <a:gd name="T39" fmla="*/ 18 h 101"/>
              <a:gd name="T40" fmla="*/ 411 w 427"/>
              <a:gd name="T41" fmla="*/ 10 h 101"/>
              <a:gd name="T42" fmla="*/ 362 w 427"/>
              <a:gd name="T43" fmla="*/ 52 h 101"/>
              <a:gd name="T44" fmla="*/ 306 w 427"/>
              <a:gd name="T45" fmla="*/ 38 h 101"/>
              <a:gd name="T46" fmla="*/ 335 w 427"/>
              <a:gd name="T47" fmla="*/ 32 h 101"/>
              <a:gd name="T48" fmla="*/ 340 w 427"/>
              <a:gd name="T49" fmla="*/ 30 h 101"/>
              <a:gd name="T50" fmla="*/ 350 w 427"/>
              <a:gd name="T51" fmla="*/ 26 h 101"/>
              <a:gd name="T52" fmla="*/ 351 w 427"/>
              <a:gd name="T53" fmla="*/ 16 h 101"/>
              <a:gd name="T54" fmla="*/ 341 w 427"/>
              <a:gd name="T55" fmla="*/ 11 h 101"/>
              <a:gd name="T56" fmla="*/ 273 w 427"/>
              <a:gd name="T57" fmla="*/ 2 h 101"/>
              <a:gd name="T58" fmla="*/ 186 w 427"/>
              <a:gd name="T59" fmla="*/ 4 h 101"/>
              <a:gd name="T60" fmla="*/ 68 w 427"/>
              <a:gd name="T61" fmla="*/ 14 h 101"/>
              <a:gd name="T62" fmla="*/ 20 w 427"/>
              <a:gd name="T63" fmla="*/ 50 h 101"/>
              <a:gd name="T64" fmla="*/ 84 w 427"/>
              <a:gd name="T65" fmla="*/ 96 h 101"/>
              <a:gd name="T66" fmla="*/ 146 w 427"/>
              <a:gd name="T67" fmla="*/ 80 h 101"/>
              <a:gd name="T68" fmla="*/ 188 w 427"/>
              <a:gd name="T69" fmla="*/ 79 h 101"/>
              <a:gd name="T70" fmla="*/ 218 w 427"/>
              <a:gd name="T71" fmla="*/ 73 h 101"/>
              <a:gd name="T72" fmla="*/ 235 w 427"/>
              <a:gd name="T73" fmla="*/ 64 h 101"/>
              <a:gd name="T74" fmla="*/ 264 w 427"/>
              <a:gd name="T75" fmla="*/ 58 h 101"/>
              <a:gd name="T76" fmla="*/ 276 w 427"/>
              <a:gd name="T77" fmla="*/ 57 h 101"/>
              <a:gd name="T78" fmla="*/ 263 w 427"/>
              <a:gd name="T79" fmla="*/ 52 h 101"/>
              <a:gd name="T80" fmla="*/ 295 w 427"/>
              <a:gd name="T81" fmla="*/ 37 h 101"/>
              <a:gd name="T82" fmla="*/ 333 w 427"/>
              <a:gd name="T83" fmla="*/ 12 h 101"/>
              <a:gd name="T84" fmla="*/ 160 w 427"/>
              <a:gd name="T85" fmla="*/ 80 h 101"/>
              <a:gd name="T86" fmla="*/ 196 w 427"/>
              <a:gd name="T87" fmla="*/ 7 h 101"/>
              <a:gd name="T88" fmla="*/ 288 w 427"/>
              <a:gd name="T89" fmla="*/ 53 h 101"/>
              <a:gd name="T90" fmla="*/ 288 w 427"/>
              <a:gd name="T91" fmla="*/ 21 h 101"/>
              <a:gd name="T92" fmla="*/ 308 w 427"/>
              <a:gd name="T93" fmla="*/ 23 h 101"/>
              <a:gd name="T94" fmla="*/ 278 w 427"/>
              <a:gd name="T95" fmla="*/ 11 h 101"/>
              <a:gd name="T96" fmla="*/ 216 w 427"/>
              <a:gd name="T97" fmla="*/ 71 h 101"/>
              <a:gd name="T98" fmla="*/ 218 w 427"/>
              <a:gd name="T99" fmla="*/ 7 h 101"/>
              <a:gd name="T100" fmla="*/ 237 w 427"/>
              <a:gd name="T101" fmla="*/ 14 h 101"/>
              <a:gd name="T102" fmla="*/ 301 w 427"/>
              <a:gd name="T103" fmla="*/ 18 h 101"/>
              <a:gd name="T104" fmla="*/ 286 w 427"/>
              <a:gd name="T105" fmla="*/ 22 h 101"/>
              <a:gd name="T106" fmla="*/ 323 w 427"/>
              <a:gd name="T107" fmla="*/ 45 h 101"/>
              <a:gd name="T108" fmla="*/ 151 w 427"/>
              <a:gd name="T109" fmla="*/ 87 h 101"/>
              <a:gd name="T110" fmla="*/ 190 w 427"/>
              <a:gd name="T111" fmla="*/ 82 h 101"/>
              <a:gd name="T112" fmla="*/ 189 w 427"/>
              <a:gd name="T113" fmla="*/ 85 h 101"/>
              <a:gd name="T114" fmla="*/ 222 w 427"/>
              <a:gd name="T115" fmla="*/ 83 h 101"/>
              <a:gd name="T116" fmla="*/ 312 w 427"/>
              <a:gd name="T117" fmla="*/ 83 h 101"/>
              <a:gd name="T118" fmla="*/ 332 w 427"/>
              <a:gd name="T119" fmla="*/ 56 h 101"/>
              <a:gd name="T120" fmla="*/ 369 w 427"/>
              <a:gd name="T121" fmla="*/ 12 h 101"/>
              <a:gd name="T122" fmla="*/ 381 w 427"/>
              <a:gd name="T123" fmla="*/ 15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27" h="101">
                <a:moveTo>
                  <a:pt x="10" y="31"/>
                </a:moveTo>
                <a:cubicBezTo>
                  <a:pt x="5" y="32"/>
                  <a:pt x="3" y="36"/>
                  <a:pt x="0" y="39"/>
                </a:cubicBezTo>
                <a:cubicBezTo>
                  <a:pt x="2" y="46"/>
                  <a:pt x="6" y="39"/>
                  <a:pt x="10" y="37"/>
                </a:cubicBezTo>
                <a:cubicBezTo>
                  <a:pt x="12" y="35"/>
                  <a:pt x="13" y="35"/>
                  <a:pt x="15" y="34"/>
                </a:cubicBezTo>
                <a:cubicBezTo>
                  <a:pt x="13" y="34"/>
                  <a:pt x="11" y="34"/>
                  <a:pt x="10" y="31"/>
                </a:cubicBezTo>
                <a:close/>
                <a:moveTo>
                  <a:pt x="22" y="27"/>
                </a:moveTo>
                <a:cubicBezTo>
                  <a:pt x="20" y="27"/>
                  <a:pt x="19" y="27"/>
                  <a:pt x="19" y="28"/>
                </a:cubicBezTo>
                <a:cubicBezTo>
                  <a:pt x="20" y="28"/>
                  <a:pt x="21" y="28"/>
                  <a:pt x="22" y="27"/>
                </a:cubicBezTo>
                <a:close/>
                <a:moveTo>
                  <a:pt x="52" y="100"/>
                </a:moveTo>
                <a:cubicBezTo>
                  <a:pt x="54" y="101"/>
                  <a:pt x="57" y="99"/>
                  <a:pt x="58" y="98"/>
                </a:cubicBezTo>
                <a:cubicBezTo>
                  <a:pt x="56" y="98"/>
                  <a:pt x="52" y="98"/>
                  <a:pt x="52" y="100"/>
                </a:cubicBezTo>
                <a:close/>
                <a:moveTo>
                  <a:pt x="134" y="84"/>
                </a:moveTo>
                <a:cubicBezTo>
                  <a:pt x="135" y="84"/>
                  <a:pt x="136" y="84"/>
                  <a:pt x="137" y="84"/>
                </a:cubicBezTo>
                <a:cubicBezTo>
                  <a:pt x="136" y="83"/>
                  <a:pt x="135" y="83"/>
                  <a:pt x="134" y="83"/>
                </a:cubicBezTo>
                <a:lnTo>
                  <a:pt x="134" y="84"/>
                </a:lnTo>
                <a:close/>
                <a:moveTo>
                  <a:pt x="147" y="85"/>
                </a:moveTo>
                <a:cubicBezTo>
                  <a:pt x="149" y="85"/>
                  <a:pt x="150" y="85"/>
                  <a:pt x="151" y="85"/>
                </a:cubicBezTo>
                <a:cubicBezTo>
                  <a:pt x="150" y="85"/>
                  <a:pt x="148" y="84"/>
                  <a:pt x="147" y="85"/>
                </a:cubicBezTo>
                <a:close/>
                <a:moveTo>
                  <a:pt x="149" y="80"/>
                </a:moveTo>
                <a:cubicBezTo>
                  <a:pt x="148" y="80"/>
                  <a:pt x="148" y="80"/>
                  <a:pt x="147" y="80"/>
                </a:cubicBezTo>
                <a:cubicBezTo>
                  <a:pt x="148" y="81"/>
                  <a:pt x="149" y="81"/>
                  <a:pt x="149" y="80"/>
                </a:cubicBezTo>
                <a:close/>
                <a:moveTo>
                  <a:pt x="183" y="81"/>
                </a:moveTo>
                <a:cubicBezTo>
                  <a:pt x="182" y="81"/>
                  <a:pt x="178" y="81"/>
                  <a:pt x="178" y="82"/>
                </a:cubicBezTo>
                <a:cubicBezTo>
                  <a:pt x="179" y="81"/>
                  <a:pt x="181" y="82"/>
                  <a:pt x="183" y="81"/>
                </a:cubicBezTo>
                <a:close/>
                <a:moveTo>
                  <a:pt x="187" y="81"/>
                </a:moveTo>
                <a:cubicBezTo>
                  <a:pt x="186" y="81"/>
                  <a:pt x="184" y="81"/>
                  <a:pt x="184" y="81"/>
                </a:cubicBezTo>
                <a:cubicBezTo>
                  <a:pt x="185" y="81"/>
                  <a:pt x="186" y="82"/>
                  <a:pt x="187" y="81"/>
                </a:cubicBezTo>
                <a:close/>
                <a:moveTo>
                  <a:pt x="189" y="81"/>
                </a:moveTo>
                <a:cubicBezTo>
                  <a:pt x="189" y="80"/>
                  <a:pt x="187" y="81"/>
                  <a:pt x="187" y="81"/>
                </a:cubicBezTo>
                <a:cubicBezTo>
                  <a:pt x="188" y="81"/>
                  <a:pt x="188" y="81"/>
                  <a:pt x="189" y="81"/>
                </a:cubicBezTo>
                <a:close/>
                <a:moveTo>
                  <a:pt x="202" y="80"/>
                </a:moveTo>
                <a:cubicBezTo>
                  <a:pt x="203" y="81"/>
                  <a:pt x="204" y="81"/>
                  <a:pt x="205" y="80"/>
                </a:cubicBezTo>
                <a:cubicBezTo>
                  <a:pt x="204" y="80"/>
                  <a:pt x="203" y="80"/>
                  <a:pt x="202" y="80"/>
                </a:cubicBezTo>
                <a:close/>
                <a:moveTo>
                  <a:pt x="204" y="81"/>
                </a:moveTo>
                <a:cubicBezTo>
                  <a:pt x="205" y="81"/>
                  <a:pt x="208" y="82"/>
                  <a:pt x="209" y="81"/>
                </a:cubicBezTo>
                <a:cubicBezTo>
                  <a:pt x="207" y="80"/>
                  <a:pt x="206" y="81"/>
                  <a:pt x="204" y="81"/>
                </a:cubicBezTo>
                <a:close/>
                <a:moveTo>
                  <a:pt x="207" y="83"/>
                </a:moveTo>
                <a:cubicBezTo>
                  <a:pt x="208" y="83"/>
                  <a:pt x="208" y="83"/>
                  <a:pt x="208" y="83"/>
                </a:cubicBezTo>
                <a:cubicBezTo>
                  <a:pt x="208" y="82"/>
                  <a:pt x="207" y="82"/>
                  <a:pt x="207" y="83"/>
                </a:cubicBezTo>
                <a:close/>
                <a:moveTo>
                  <a:pt x="212" y="81"/>
                </a:moveTo>
                <a:cubicBezTo>
                  <a:pt x="211" y="80"/>
                  <a:pt x="209" y="80"/>
                  <a:pt x="209" y="81"/>
                </a:cubicBezTo>
                <a:cubicBezTo>
                  <a:pt x="210" y="80"/>
                  <a:pt x="211" y="81"/>
                  <a:pt x="212" y="81"/>
                </a:cubicBezTo>
                <a:close/>
                <a:moveTo>
                  <a:pt x="209" y="82"/>
                </a:moveTo>
                <a:cubicBezTo>
                  <a:pt x="210" y="82"/>
                  <a:pt x="210" y="82"/>
                  <a:pt x="210" y="83"/>
                </a:cubicBezTo>
                <a:cubicBezTo>
                  <a:pt x="211" y="82"/>
                  <a:pt x="213" y="83"/>
                  <a:pt x="215" y="82"/>
                </a:cubicBezTo>
                <a:cubicBezTo>
                  <a:pt x="213" y="82"/>
                  <a:pt x="211" y="81"/>
                  <a:pt x="209" y="82"/>
                </a:cubicBezTo>
                <a:close/>
                <a:moveTo>
                  <a:pt x="212" y="84"/>
                </a:moveTo>
                <a:cubicBezTo>
                  <a:pt x="213" y="84"/>
                  <a:pt x="214" y="85"/>
                  <a:pt x="214" y="83"/>
                </a:cubicBezTo>
                <a:cubicBezTo>
                  <a:pt x="213" y="83"/>
                  <a:pt x="212" y="83"/>
                  <a:pt x="212" y="84"/>
                </a:cubicBezTo>
                <a:close/>
                <a:moveTo>
                  <a:pt x="213" y="77"/>
                </a:moveTo>
                <a:cubicBezTo>
                  <a:pt x="214" y="77"/>
                  <a:pt x="215" y="78"/>
                  <a:pt x="216" y="77"/>
                </a:cubicBezTo>
                <a:cubicBezTo>
                  <a:pt x="215" y="77"/>
                  <a:pt x="213" y="77"/>
                  <a:pt x="213" y="77"/>
                </a:cubicBezTo>
                <a:close/>
                <a:moveTo>
                  <a:pt x="217" y="81"/>
                </a:moveTo>
                <a:cubicBezTo>
                  <a:pt x="217" y="80"/>
                  <a:pt x="218" y="81"/>
                  <a:pt x="218" y="80"/>
                </a:cubicBezTo>
                <a:cubicBezTo>
                  <a:pt x="218" y="81"/>
                  <a:pt x="217" y="80"/>
                  <a:pt x="217" y="81"/>
                </a:cubicBezTo>
                <a:close/>
                <a:moveTo>
                  <a:pt x="217" y="77"/>
                </a:moveTo>
                <a:cubicBezTo>
                  <a:pt x="218" y="77"/>
                  <a:pt x="219" y="77"/>
                  <a:pt x="219" y="77"/>
                </a:cubicBezTo>
                <a:cubicBezTo>
                  <a:pt x="219" y="76"/>
                  <a:pt x="217" y="77"/>
                  <a:pt x="217" y="77"/>
                </a:cubicBezTo>
                <a:close/>
                <a:moveTo>
                  <a:pt x="218" y="74"/>
                </a:moveTo>
                <a:cubicBezTo>
                  <a:pt x="220" y="74"/>
                  <a:pt x="220" y="74"/>
                  <a:pt x="220" y="74"/>
                </a:cubicBezTo>
                <a:cubicBezTo>
                  <a:pt x="220" y="73"/>
                  <a:pt x="218" y="73"/>
                  <a:pt x="218" y="74"/>
                </a:cubicBezTo>
                <a:close/>
                <a:moveTo>
                  <a:pt x="229" y="83"/>
                </a:moveTo>
                <a:cubicBezTo>
                  <a:pt x="230" y="83"/>
                  <a:pt x="232" y="83"/>
                  <a:pt x="232" y="82"/>
                </a:cubicBezTo>
                <a:cubicBezTo>
                  <a:pt x="232" y="83"/>
                  <a:pt x="229" y="82"/>
                  <a:pt x="229" y="83"/>
                </a:cubicBezTo>
                <a:close/>
                <a:moveTo>
                  <a:pt x="232" y="74"/>
                </a:moveTo>
                <a:cubicBezTo>
                  <a:pt x="233" y="74"/>
                  <a:pt x="234" y="75"/>
                  <a:pt x="234" y="74"/>
                </a:cubicBezTo>
                <a:cubicBezTo>
                  <a:pt x="233" y="74"/>
                  <a:pt x="232" y="74"/>
                  <a:pt x="232" y="74"/>
                </a:cubicBezTo>
                <a:close/>
                <a:moveTo>
                  <a:pt x="237" y="85"/>
                </a:moveTo>
                <a:cubicBezTo>
                  <a:pt x="237" y="85"/>
                  <a:pt x="237" y="85"/>
                  <a:pt x="238" y="85"/>
                </a:cubicBezTo>
                <a:cubicBezTo>
                  <a:pt x="237" y="85"/>
                  <a:pt x="237" y="85"/>
                  <a:pt x="237" y="85"/>
                </a:cubicBezTo>
                <a:close/>
                <a:moveTo>
                  <a:pt x="234" y="86"/>
                </a:moveTo>
                <a:cubicBezTo>
                  <a:pt x="235" y="87"/>
                  <a:pt x="237" y="85"/>
                  <a:pt x="237" y="85"/>
                </a:cubicBezTo>
                <a:cubicBezTo>
                  <a:pt x="236" y="85"/>
                  <a:pt x="235" y="85"/>
                  <a:pt x="234" y="85"/>
                </a:cubicBezTo>
                <a:lnTo>
                  <a:pt x="234" y="86"/>
                </a:lnTo>
                <a:close/>
                <a:moveTo>
                  <a:pt x="237" y="83"/>
                </a:moveTo>
                <a:cubicBezTo>
                  <a:pt x="238" y="83"/>
                  <a:pt x="238" y="83"/>
                  <a:pt x="238" y="83"/>
                </a:cubicBezTo>
                <a:cubicBezTo>
                  <a:pt x="238" y="82"/>
                  <a:pt x="237" y="82"/>
                  <a:pt x="237" y="83"/>
                </a:cubicBezTo>
                <a:close/>
                <a:moveTo>
                  <a:pt x="244" y="82"/>
                </a:moveTo>
                <a:cubicBezTo>
                  <a:pt x="243" y="82"/>
                  <a:pt x="240" y="82"/>
                  <a:pt x="239" y="82"/>
                </a:cubicBezTo>
                <a:cubicBezTo>
                  <a:pt x="241" y="82"/>
                  <a:pt x="243" y="83"/>
                  <a:pt x="244" y="82"/>
                </a:cubicBezTo>
                <a:close/>
                <a:moveTo>
                  <a:pt x="241" y="79"/>
                </a:moveTo>
                <a:cubicBezTo>
                  <a:pt x="240" y="79"/>
                  <a:pt x="240" y="79"/>
                  <a:pt x="239" y="79"/>
                </a:cubicBezTo>
                <a:cubicBezTo>
                  <a:pt x="240" y="79"/>
                  <a:pt x="241" y="80"/>
                  <a:pt x="241" y="79"/>
                </a:cubicBezTo>
                <a:close/>
                <a:moveTo>
                  <a:pt x="250" y="84"/>
                </a:moveTo>
                <a:cubicBezTo>
                  <a:pt x="247" y="83"/>
                  <a:pt x="242" y="84"/>
                  <a:pt x="240" y="84"/>
                </a:cubicBezTo>
                <a:cubicBezTo>
                  <a:pt x="243" y="85"/>
                  <a:pt x="246" y="83"/>
                  <a:pt x="247" y="85"/>
                </a:cubicBezTo>
                <a:cubicBezTo>
                  <a:pt x="248" y="84"/>
                  <a:pt x="249" y="84"/>
                  <a:pt x="250" y="84"/>
                </a:cubicBezTo>
                <a:cubicBezTo>
                  <a:pt x="251" y="84"/>
                  <a:pt x="250" y="84"/>
                  <a:pt x="250" y="84"/>
                </a:cubicBezTo>
                <a:close/>
                <a:moveTo>
                  <a:pt x="240" y="85"/>
                </a:moveTo>
                <a:cubicBezTo>
                  <a:pt x="243" y="85"/>
                  <a:pt x="244" y="85"/>
                  <a:pt x="245" y="85"/>
                </a:cubicBezTo>
                <a:cubicBezTo>
                  <a:pt x="244" y="85"/>
                  <a:pt x="241" y="84"/>
                  <a:pt x="240" y="85"/>
                </a:cubicBezTo>
                <a:close/>
                <a:moveTo>
                  <a:pt x="244" y="70"/>
                </a:moveTo>
                <a:cubicBezTo>
                  <a:pt x="244" y="70"/>
                  <a:pt x="242" y="70"/>
                  <a:pt x="242" y="70"/>
                </a:cubicBezTo>
                <a:cubicBezTo>
                  <a:pt x="243" y="70"/>
                  <a:pt x="245" y="71"/>
                  <a:pt x="244" y="70"/>
                </a:cubicBezTo>
                <a:close/>
                <a:moveTo>
                  <a:pt x="248" y="64"/>
                </a:moveTo>
                <a:cubicBezTo>
                  <a:pt x="250" y="64"/>
                  <a:pt x="251" y="65"/>
                  <a:pt x="252" y="64"/>
                </a:cubicBezTo>
                <a:cubicBezTo>
                  <a:pt x="252" y="64"/>
                  <a:pt x="249" y="63"/>
                  <a:pt x="248" y="64"/>
                </a:cubicBezTo>
                <a:close/>
                <a:moveTo>
                  <a:pt x="255" y="60"/>
                </a:moveTo>
                <a:cubicBezTo>
                  <a:pt x="255" y="60"/>
                  <a:pt x="252" y="59"/>
                  <a:pt x="253" y="60"/>
                </a:cubicBezTo>
                <a:cubicBezTo>
                  <a:pt x="254" y="60"/>
                  <a:pt x="259" y="60"/>
                  <a:pt x="255" y="60"/>
                </a:cubicBezTo>
                <a:close/>
                <a:moveTo>
                  <a:pt x="255" y="82"/>
                </a:moveTo>
                <a:cubicBezTo>
                  <a:pt x="256" y="82"/>
                  <a:pt x="257" y="82"/>
                  <a:pt x="257" y="82"/>
                </a:cubicBezTo>
                <a:cubicBezTo>
                  <a:pt x="256" y="82"/>
                  <a:pt x="255" y="81"/>
                  <a:pt x="255" y="82"/>
                </a:cubicBezTo>
                <a:close/>
                <a:moveTo>
                  <a:pt x="257" y="62"/>
                </a:moveTo>
                <a:cubicBezTo>
                  <a:pt x="256" y="62"/>
                  <a:pt x="255" y="61"/>
                  <a:pt x="255" y="62"/>
                </a:cubicBezTo>
                <a:cubicBezTo>
                  <a:pt x="256" y="62"/>
                  <a:pt x="256" y="62"/>
                  <a:pt x="257" y="62"/>
                </a:cubicBezTo>
                <a:close/>
                <a:moveTo>
                  <a:pt x="259" y="82"/>
                </a:moveTo>
                <a:cubicBezTo>
                  <a:pt x="260" y="82"/>
                  <a:pt x="262" y="82"/>
                  <a:pt x="263" y="81"/>
                </a:cubicBezTo>
                <a:cubicBezTo>
                  <a:pt x="262" y="81"/>
                  <a:pt x="260" y="81"/>
                  <a:pt x="259" y="82"/>
                </a:cubicBezTo>
                <a:close/>
                <a:moveTo>
                  <a:pt x="259" y="79"/>
                </a:moveTo>
                <a:cubicBezTo>
                  <a:pt x="260" y="79"/>
                  <a:pt x="261" y="79"/>
                  <a:pt x="263" y="79"/>
                </a:cubicBezTo>
                <a:cubicBezTo>
                  <a:pt x="263" y="78"/>
                  <a:pt x="260" y="78"/>
                  <a:pt x="259" y="79"/>
                </a:cubicBezTo>
                <a:close/>
                <a:moveTo>
                  <a:pt x="260" y="81"/>
                </a:moveTo>
                <a:cubicBezTo>
                  <a:pt x="261" y="81"/>
                  <a:pt x="263" y="81"/>
                  <a:pt x="264" y="80"/>
                </a:cubicBezTo>
                <a:cubicBezTo>
                  <a:pt x="263" y="80"/>
                  <a:pt x="260" y="80"/>
                  <a:pt x="260" y="81"/>
                </a:cubicBezTo>
                <a:close/>
                <a:moveTo>
                  <a:pt x="267" y="82"/>
                </a:moveTo>
                <a:cubicBezTo>
                  <a:pt x="267" y="82"/>
                  <a:pt x="268" y="82"/>
                  <a:pt x="268" y="82"/>
                </a:cubicBezTo>
                <a:cubicBezTo>
                  <a:pt x="268" y="82"/>
                  <a:pt x="268" y="82"/>
                  <a:pt x="268" y="81"/>
                </a:cubicBezTo>
                <a:cubicBezTo>
                  <a:pt x="268" y="81"/>
                  <a:pt x="267" y="82"/>
                  <a:pt x="267" y="82"/>
                </a:cubicBezTo>
                <a:close/>
                <a:moveTo>
                  <a:pt x="267" y="60"/>
                </a:moveTo>
                <a:cubicBezTo>
                  <a:pt x="270" y="60"/>
                  <a:pt x="268" y="59"/>
                  <a:pt x="267" y="60"/>
                </a:cubicBezTo>
                <a:close/>
                <a:moveTo>
                  <a:pt x="267" y="55"/>
                </a:moveTo>
                <a:cubicBezTo>
                  <a:pt x="269" y="55"/>
                  <a:pt x="268" y="54"/>
                  <a:pt x="267" y="55"/>
                </a:cubicBezTo>
                <a:close/>
                <a:moveTo>
                  <a:pt x="270" y="62"/>
                </a:moveTo>
                <a:cubicBezTo>
                  <a:pt x="270" y="62"/>
                  <a:pt x="272" y="62"/>
                  <a:pt x="272" y="62"/>
                </a:cubicBezTo>
                <a:cubicBezTo>
                  <a:pt x="272" y="62"/>
                  <a:pt x="270" y="61"/>
                  <a:pt x="270" y="62"/>
                </a:cubicBezTo>
                <a:close/>
                <a:moveTo>
                  <a:pt x="273" y="63"/>
                </a:moveTo>
                <a:cubicBezTo>
                  <a:pt x="279" y="63"/>
                  <a:pt x="283" y="64"/>
                  <a:pt x="287" y="64"/>
                </a:cubicBezTo>
                <a:cubicBezTo>
                  <a:pt x="283" y="63"/>
                  <a:pt x="277" y="63"/>
                  <a:pt x="273" y="63"/>
                </a:cubicBezTo>
                <a:close/>
                <a:moveTo>
                  <a:pt x="276" y="60"/>
                </a:moveTo>
                <a:cubicBezTo>
                  <a:pt x="277" y="60"/>
                  <a:pt x="278" y="60"/>
                  <a:pt x="278" y="60"/>
                </a:cubicBezTo>
                <a:cubicBezTo>
                  <a:pt x="278" y="59"/>
                  <a:pt x="277" y="59"/>
                  <a:pt x="276" y="60"/>
                </a:cubicBezTo>
                <a:close/>
                <a:moveTo>
                  <a:pt x="277" y="57"/>
                </a:moveTo>
                <a:cubicBezTo>
                  <a:pt x="278" y="57"/>
                  <a:pt x="280" y="57"/>
                  <a:pt x="281" y="57"/>
                </a:cubicBezTo>
                <a:cubicBezTo>
                  <a:pt x="279" y="57"/>
                  <a:pt x="278" y="56"/>
                  <a:pt x="277" y="57"/>
                </a:cubicBezTo>
                <a:close/>
                <a:moveTo>
                  <a:pt x="281" y="62"/>
                </a:moveTo>
                <a:cubicBezTo>
                  <a:pt x="281" y="61"/>
                  <a:pt x="278" y="61"/>
                  <a:pt x="277" y="62"/>
                </a:cubicBezTo>
                <a:cubicBezTo>
                  <a:pt x="279" y="62"/>
                  <a:pt x="280" y="62"/>
                  <a:pt x="281" y="62"/>
                </a:cubicBezTo>
                <a:close/>
                <a:moveTo>
                  <a:pt x="284" y="0"/>
                </a:moveTo>
                <a:cubicBezTo>
                  <a:pt x="282" y="0"/>
                  <a:pt x="280" y="0"/>
                  <a:pt x="278" y="1"/>
                </a:cubicBezTo>
                <a:cubicBezTo>
                  <a:pt x="280" y="1"/>
                  <a:pt x="283" y="1"/>
                  <a:pt x="284" y="0"/>
                </a:cubicBezTo>
                <a:close/>
                <a:moveTo>
                  <a:pt x="279" y="3"/>
                </a:moveTo>
                <a:cubicBezTo>
                  <a:pt x="280" y="3"/>
                  <a:pt x="280" y="3"/>
                  <a:pt x="281" y="3"/>
                </a:cubicBezTo>
                <a:cubicBezTo>
                  <a:pt x="281" y="2"/>
                  <a:pt x="279" y="3"/>
                  <a:pt x="279" y="3"/>
                </a:cubicBezTo>
                <a:close/>
                <a:moveTo>
                  <a:pt x="282" y="82"/>
                </a:moveTo>
                <a:cubicBezTo>
                  <a:pt x="283" y="82"/>
                  <a:pt x="284" y="82"/>
                  <a:pt x="285" y="82"/>
                </a:cubicBezTo>
                <a:cubicBezTo>
                  <a:pt x="284" y="81"/>
                  <a:pt x="283" y="81"/>
                  <a:pt x="282" y="82"/>
                </a:cubicBezTo>
                <a:close/>
                <a:moveTo>
                  <a:pt x="288" y="85"/>
                </a:moveTo>
                <a:cubicBezTo>
                  <a:pt x="288" y="85"/>
                  <a:pt x="288" y="84"/>
                  <a:pt x="287" y="85"/>
                </a:cubicBezTo>
                <a:cubicBezTo>
                  <a:pt x="287" y="85"/>
                  <a:pt x="287" y="86"/>
                  <a:pt x="288" y="86"/>
                </a:cubicBezTo>
                <a:cubicBezTo>
                  <a:pt x="287" y="85"/>
                  <a:pt x="289" y="85"/>
                  <a:pt x="288" y="85"/>
                </a:cubicBezTo>
                <a:close/>
                <a:moveTo>
                  <a:pt x="295" y="83"/>
                </a:moveTo>
                <a:cubicBezTo>
                  <a:pt x="295" y="84"/>
                  <a:pt x="295" y="84"/>
                  <a:pt x="295" y="85"/>
                </a:cubicBezTo>
                <a:cubicBezTo>
                  <a:pt x="296" y="85"/>
                  <a:pt x="296" y="85"/>
                  <a:pt x="296" y="85"/>
                </a:cubicBezTo>
                <a:cubicBezTo>
                  <a:pt x="296" y="83"/>
                  <a:pt x="298" y="84"/>
                  <a:pt x="298" y="83"/>
                </a:cubicBezTo>
                <a:cubicBezTo>
                  <a:pt x="297" y="83"/>
                  <a:pt x="296" y="83"/>
                  <a:pt x="295" y="83"/>
                </a:cubicBezTo>
                <a:close/>
                <a:moveTo>
                  <a:pt x="303" y="9"/>
                </a:moveTo>
                <a:cubicBezTo>
                  <a:pt x="301" y="9"/>
                  <a:pt x="299" y="9"/>
                  <a:pt x="297" y="9"/>
                </a:cubicBezTo>
                <a:cubicBezTo>
                  <a:pt x="299" y="9"/>
                  <a:pt x="302" y="10"/>
                  <a:pt x="303" y="9"/>
                </a:cubicBezTo>
                <a:close/>
                <a:moveTo>
                  <a:pt x="305" y="86"/>
                </a:moveTo>
                <a:cubicBezTo>
                  <a:pt x="306" y="86"/>
                  <a:pt x="307" y="85"/>
                  <a:pt x="307" y="85"/>
                </a:cubicBezTo>
                <a:cubicBezTo>
                  <a:pt x="305" y="85"/>
                  <a:pt x="305" y="85"/>
                  <a:pt x="305" y="85"/>
                </a:cubicBezTo>
                <a:cubicBezTo>
                  <a:pt x="306" y="86"/>
                  <a:pt x="305" y="85"/>
                  <a:pt x="305" y="86"/>
                </a:cubicBezTo>
                <a:close/>
                <a:moveTo>
                  <a:pt x="308" y="79"/>
                </a:moveTo>
                <a:cubicBezTo>
                  <a:pt x="309" y="79"/>
                  <a:pt x="311" y="79"/>
                  <a:pt x="312" y="79"/>
                </a:cubicBezTo>
                <a:cubicBezTo>
                  <a:pt x="310" y="79"/>
                  <a:pt x="309" y="78"/>
                  <a:pt x="308" y="79"/>
                </a:cubicBezTo>
                <a:close/>
                <a:moveTo>
                  <a:pt x="311" y="73"/>
                </a:moveTo>
                <a:cubicBezTo>
                  <a:pt x="311" y="73"/>
                  <a:pt x="312" y="74"/>
                  <a:pt x="312" y="73"/>
                </a:cubicBezTo>
                <a:cubicBezTo>
                  <a:pt x="311" y="73"/>
                  <a:pt x="311" y="73"/>
                  <a:pt x="311" y="73"/>
                </a:cubicBezTo>
                <a:close/>
                <a:moveTo>
                  <a:pt x="345" y="75"/>
                </a:moveTo>
                <a:cubicBezTo>
                  <a:pt x="345" y="75"/>
                  <a:pt x="344" y="74"/>
                  <a:pt x="343" y="74"/>
                </a:cubicBezTo>
                <a:cubicBezTo>
                  <a:pt x="337" y="74"/>
                  <a:pt x="331" y="74"/>
                  <a:pt x="324" y="73"/>
                </a:cubicBezTo>
                <a:cubicBezTo>
                  <a:pt x="320" y="73"/>
                  <a:pt x="316" y="72"/>
                  <a:pt x="313" y="73"/>
                </a:cubicBezTo>
                <a:cubicBezTo>
                  <a:pt x="316" y="75"/>
                  <a:pt x="319" y="73"/>
                  <a:pt x="323" y="74"/>
                </a:cubicBezTo>
                <a:cubicBezTo>
                  <a:pt x="322" y="75"/>
                  <a:pt x="320" y="75"/>
                  <a:pt x="320" y="75"/>
                </a:cubicBezTo>
                <a:cubicBezTo>
                  <a:pt x="327" y="76"/>
                  <a:pt x="329" y="75"/>
                  <a:pt x="337" y="75"/>
                </a:cubicBezTo>
                <a:cubicBezTo>
                  <a:pt x="338" y="75"/>
                  <a:pt x="338" y="76"/>
                  <a:pt x="338" y="76"/>
                </a:cubicBezTo>
                <a:cubicBezTo>
                  <a:pt x="339" y="76"/>
                  <a:pt x="338" y="75"/>
                  <a:pt x="338" y="75"/>
                </a:cubicBezTo>
                <a:cubicBezTo>
                  <a:pt x="342" y="75"/>
                  <a:pt x="350" y="75"/>
                  <a:pt x="355" y="75"/>
                </a:cubicBezTo>
                <a:cubicBezTo>
                  <a:pt x="353" y="75"/>
                  <a:pt x="351" y="75"/>
                  <a:pt x="349" y="75"/>
                </a:cubicBezTo>
                <a:cubicBezTo>
                  <a:pt x="347" y="75"/>
                  <a:pt x="346" y="75"/>
                  <a:pt x="345" y="75"/>
                </a:cubicBezTo>
                <a:close/>
                <a:moveTo>
                  <a:pt x="316" y="85"/>
                </a:moveTo>
                <a:cubicBezTo>
                  <a:pt x="317" y="85"/>
                  <a:pt x="319" y="86"/>
                  <a:pt x="319" y="85"/>
                </a:cubicBezTo>
                <a:cubicBezTo>
                  <a:pt x="318" y="85"/>
                  <a:pt x="316" y="84"/>
                  <a:pt x="316" y="85"/>
                </a:cubicBezTo>
                <a:close/>
                <a:moveTo>
                  <a:pt x="318" y="38"/>
                </a:moveTo>
                <a:cubicBezTo>
                  <a:pt x="320" y="38"/>
                  <a:pt x="322" y="39"/>
                  <a:pt x="324" y="38"/>
                </a:cubicBezTo>
                <a:cubicBezTo>
                  <a:pt x="323" y="38"/>
                  <a:pt x="320" y="37"/>
                  <a:pt x="318" y="38"/>
                </a:cubicBezTo>
                <a:close/>
                <a:moveTo>
                  <a:pt x="321" y="53"/>
                </a:moveTo>
                <a:cubicBezTo>
                  <a:pt x="322" y="53"/>
                  <a:pt x="324" y="53"/>
                  <a:pt x="325" y="53"/>
                </a:cubicBezTo>
                <a:cubicBezTo>
                  <a:pt x="324" y="52"/>
                  <a:pt x="322" y="52"/>
                  <a:pt x="321" y="53"/>
                </a:cubicBezTo>
                <a:close/>
                <a:moveTo>
                  <a:pt x="321" y="37"/>
                </a:moveTo>
                <a:cubicBezTo>
                  <a:pt x="323" y="37"/>
                  <a:pt x="323" y="37"/>
                  <a:pt x="323" y="37"/>
                </a:cubicBezTo>
                <a:cubicBezTo>
                  <a:pt x="323" y="36"/>
                  <a:pt x="321" y="36"/>
                  <a:pt x="321" y="37"/>
                </a:cubicBezTo>
                <a:close/>
                <a:moveTo>
                  <a:pt x="332" y="37"/>
                </a:moveTo>
                <a:cubicBezTo>
                  <a:pt x="330" y="36"/>
                  <a:pt x="327" y="36"/>
                  <a:pt x="324" y="37"/>
                </a:cubicBezTo>
                <a:cubicBezTo>
                  <a:pt x="327" y="37"/>
                  <a:pt x="330" y="37"/>
                  <a:pt x="332" y="37"/>
                </a:cubicBezTo>
                <a:close/>
                <a:moveTo>
                  <a:pt x="328" y="38"/>
                </a:moveTo>
                <a:cubicBezTo>
                  <a:pt x="328" y="38"/>
                  <a:pt x="326" y="38"/>
                  <a:pt x="326" y="38"/>
                </a:cubicBezTo>
                <a:cubicBezTo>
                  <a:pt x="326" y="39"/>
                  <a:pt x="328" y="39"/>
                  <a:pt x="328" y="38"/>
                </a:cubicBezTo>
                <a:close/>
                <a:moveTo>
                  <a:pt x="333" y="68"/>
                </a:moveTo>
                <a:cubicBezTo>
                  <a:pt x="336" y="68"/>
                  <a:pt x="336" y="68"/>
                  <a:pt x="338" y="68"/>
                </a:cubicBezTo>
                <a:cubicBezTo>
                  <a:pt x="338" y="67"/>
                  <a:pt x="334" y="68"/>
                  <a:pt x="333" y="68"/>
                </a:cubicBezTo>
                <a:close/>
                <a:moveTo>
                  <a:pt x="334" y="8"/>
                </a:moveTo>
                <a:cubicBezTo>
                  <a:pt x="334" y="8"/>
                  <a:pt x="333" y="8"/>
                  <a:pt x="333" y="8"/>
                </a:cubicBezTo>
                <a:cubicBezTo>
                  <a:pt x="334" y="8"/>
                  <a:pt x="334" y="9"/>
                  <a:pt x="334" y="8"/>
                </a:cubicBezTo>
                <a:close/>
                <a:moveTo>
                  <a:pt x="334" y="39"/>
                </a:moveTo>
                <a:cubicBezTo>
                  <a:pt x="336" y="39"/>
                  <a:pt x="338" y="39"/>
                  <a:pt x="339" y="39"/>
                </a:cubicBezTo>
                <a:cubicBezTo>
                  <a:pt x="338" y="39"/>
                  <a:pt x="335" y="38"/>
                  <a:pt x="334" y="39"/>
                </a:cubicBezTo>
                <a:close/>
                <a:moveTo>
                  <a:pt x="334" y="46"/>
                </a:moveTo>
                <a:cubicBezTo>
                  <a:pt x="345" y="47"/>
                  <a:pt x="356" y="47"/>
                  <a:pt x="367" y="47"/>
                </a:cubicBezTo>
                <a:cubicBezTo>
                  <a:pt x="356" y="47"/>
                  <a:pt x="345" y="45"/>
                  <a:pt x="334" y="46"/>
                </a:cubicBezTo>
                <a:close/>
                <a:moveTo>
                  <a:pt x="335" y="30"/>
                </a:moveTo>
                <a:cubicBezTo>
                  <a:pt x="336" y="30"/>
                  <a:pt x="338" y="30"/>
                  <a:pt x="337" y="30"/>
                </a:cubicBezTo>
                <a:cubicBezTo>
                  <a:pt x="337" y="30"/>
                  <a:pt x="335" y="30"/>
                  <a:pt x="335" y="30"/>
                </a:cubicBezTo>
                <a:close/>
                <a:moveTo>
                  <a:pt x="341" y="68"/>
                </a:moveTo>
                <a:cubicBezTo>
                  <a:pt x="340" y="68"/>
                  <a:pt x="339" y="67"/>
                  <a:pt x="338" y="68"/>
                </a:cubicBezTo>
                <a:cubicBezTo>
                  <a:pt x="339" y="68"/>
                  <a:pt x="341" y="69"/>
                  <a:pt x="341" y="68"/>
                </a:cubicBezTo>
                <a:close/>
                <a:moveTo>
                  <a:pt x="348" y="39"/>
                </a:moveTo>
                <a:cubicBezTo>
                  <a:pt x="345" y="39"/>
                  <a:pt x="342" y="39"/>
                  <a:pt x="340" y="39"/>
                </a:cubicBezTo>
                <a:cubicBezTo>
                  <a:pt x="342" y="39"/>
                  <a:pt x="346" y="40"/>
                  <a:pt x="348" y="39"/>
                </a:cubicBezTo>
                <a:close/>
                <a:moveTo>
                  <a:pt x="343" y="11"/>
                </a:moveTo>
                <a:cubicBezTo>
                  <a:pt x="344" y="11"/>
                  <a:pt x="346" y="11"/>
                  <a:pt x="345" y="11"/>
                </a:cubicBezTo>
                <a:cubicBezTo>
                  <a:pt x="345" y="11"/>
                  <a:pt x="343" y="11"/>
                  <a:pt x="343" y="11"/>
                </a:cubicBezTo>
                <a:close/>
                <a:moveTo>
                  <a:pt x="352" y="11"/>
                </a:moveTo>
                <a:cubicBezTo>
                  <a:pt x="351" y="11"/>
                  <a:pt x="350" y="11"/>
                  <a:pt x="350" y="12"/>
                </a:cubicBezTo>
                <a:cubicBezTo>
                  <a:pt x="351" y="12"/>
                  <a:pt x="352" y="12"/>
                  <a:pt x="352" y="11"/>
                </a:cubicBezTo>
                <a:close/>
                <a:moveTo>
                  <a:pt x="351" y="40"/>
                </a:moveTo>
                <a:cubicBezTo>
                  <a:pt x="353" y="40"/>
                  <a:pt x="355" y="40"/>
                  <a:pt x="352" y="40"/>
                </a:cubicBezTo>
                <a:cubicBezTo>
                  <a:pt x="352" y="40"/>
                  <a:pt x="352" y="39"/>
                  <a:pt x="351" y="40"/>
                </a:cubicBezTo>
                <a:close/>
                <a:moveTo>
                  <a:pt x="353" y="12"/>
                </a:moveTo>
                <a:cubicBezTo>
                  <a:pt x="355" y="12"/>
                  <a:pt x="356" y="13"/>
                  <a:pt x="357" y="12"/>
                </a:cubicBezTo>
                <a:cubicBezTo>
                  <a:pt x="356" y="12"/>
                  <a:pt x="353" y="11"/>
                  <a:pt x="353" y="12"/>
                </a:cubicBezTo>
                <a:cubicBezTo>
                  <a:pt x="353" y="12"/>
                  <a:pt x="353" y="12"/>
                  <a:pt x="353" y="12"/>
                </a:cubicBezTo>
                <a:close/>
                <a:moveTo>
                  <a:pt x="354" y="40"/>
                </a:moveTo>
                <a:cubicBezTo>
                  <a:pt x="355" y="40"/>
                  <a:pt x="357" y="40"/>
                  <a:pt x="357" y="40"/>
                </a:cubicBezTo>
                <a:cubicBezTo>
                  <a:pt x="356" y="40"/>
                  <a:pt x="355" y="39"/>
                  <a:pt x="354" y="40"/>
                </a:cubicBezTo>
                <a:close/>
                <a:moveTo>
                  <a:pt x="361" y="17"/>
                </a:moveTo>
                <a:cubicBezTo>
                  <a:pt x="360" y="16"/>
                  <a:pt x="357" y="15"/>
                  <a:pt x="356" y="16"/>
                </a:cubicBezTo>
                <a:cubicBezTo>
                  <a:pt x="358" y="16"/>
                  <a:pt x="360" y="17"/>
                  <a:pt x="361" y="17"/>
                </a:cubicBezTo>
                <a:close/>
                <a:moveTo>
                  <a:pt x="361" y="28"/>
                </a:moveTo>
                <a:cubicBezTo>
                  <a:pt x="362" y="29"/>
                  <a:pt x="363" y="29"/>
                  <a:pt x="364" y="28"/>
                </a:cubicBezTo>
                <a:cubicBezTo>
                  <a:pt x="363" y="28"/>
                  <a:pt x="361" y="28"/>
                  <a:pt x="361" y="28"/>
                </a:cubicBezTo>
                <a:close/>
                <a:moveTo>
                  <a:pt x="365" y="16"/>
                </a:moveTo>
                <a:cubicBezTo>
                  <a:pt x="366" y="16"/>
                  <a:pt x="367" y="16"/>
                  <a:pt x="368" y="16"/>
                </a:cubicBezTo>
                <a:cubicBezTo>
                  <a:pt x="367" y="15"/>
                  <a:pt x="366" y="14"/>
                  <a:pt x="365" y="14"/>
                </a:cubicBezTo>
                <a:cubicBezTo>
                  <a:pt x="365" y="15"/>
                  <a:pt x="366" y="15"/>
                  <a:pt x="365" y="16"/>
                </a:cubicBezTo>
                <a:close/>
                <a:moveTo>
                  <a:pt x="368" y="53"/>
                </a:moveTo>
                <a:cubicBezTo>
                  <a:pt x="369" y="53"/>
                  <a:pt x="372" y="53"/>
                  <a:pt x="373" y="53"/>
                </a:cubicBezTo>
                <a:cubicBezTo>
                  <a:pt x="371" y="53"/>
                  <a:pt x="369" y="52"/>
                  <a:pt x="368" y="53"/>
                </a:cubicBezTo>
                <a:close/>
                <a:moveTo>
                  <a:pt x="370" y="18"/>
                </a:moveTo>
                <a:cubicBezTo>
                  <a:pt x="369" y="18"/>
                  <a:pt x="368" y="17"/>
                  <a:pt x="368" y="18"/>
                </a:cubicBezTo>
                <a:cubicBezTo>
                  <a:pt x="369" y="18"/>
                  <a:pt x="370" y="18"/>
                  <a:pt x="370" y="18"/>
                </a:cubicBezTo>
                <a:close/>
                <a:moveTo>
                  <a:pt x="373" y="47"/>
                </a:moveTo>
                <a:cubicBezTo>
                  <a:pt x="372" y="48"/>
                  <a:pt x="369" y="47"/>
                  <a:pt x="369" y="48"/>
                </a:cubicBezTo>
                <a:cubicBezTo>
                  <a:pt x="371" y="47"/>
                  <a:pt x="373" y="48"/>
                  <a:pt x="373" y="47"/>
                </a:cubicBezTo>
                <a:close/>
                <a:moveTo>
                  <a:pt x="376" y="32"/>
                </a:moveTo>
                <a:cubicBezTo>
                  <a:pt x="375" y="33"/>
                  <a:pt x="373" y="31"/>
                  <a:pt x="372" y="32"/>
                </a:cubicBezTo>
                <a:cubicBezTo>
                  <a:pt x="374" y="32"/>
                  <a:pt x="376" y="33"/>
                  <a:pt x="376" y="32"/>
                </a:cubicBezTo>
                <a:close/>
                <a:moveTo>
                  <a:pt x="375" y="20"/>
                </a:moveTo>
                <a:cubicBezTo>
                  <a:pt x="375" y="21"/>
                  <a:pt x="377" y="21"/>
                  <a:pt x="378" y="20"/>
                </a:cubicBezTo>
                <a:cubicBezTo>
                  <a:pt x="377" y="20"/>
                  <a:pt x="377" y="20"/>
                  <a:pt x="376" y="20"/>
                </a:cubicBezTo>
                <a:cubicBezTo>
                  <a:pt x="375" y="20"/>
                  <a:pt x="375" y="20"/>
                  <a:pt x="375" y="20"/>
                </a:cubicBezTo>
                <a:close/>
                <a:moveTo>
                  <a:pt x="378" y="32"/>
                </a:moveTo>
                <a:cubicBezTo>
                  <a:pt x="379" y="33"/>
                  <a:pt x="381" y="34"/>
                  <a:pt x="382" y="33"/>
                </a:cubicBezTo>
                <a:cubicBezTo>
                  <a:pt x="381" y="32"/>
                  <a:pt x="379" y="32"/>
                  <a:pt x="378" y="32"/>
                </a:cubicBezTo>
                <a:close/>
                <a:moveTo>
                  <a:pt x="382" y="24"/>
                </a:moveTo>
                <a:cubicBezTo>
                  <a:pt x="381" y="24"/>
                  <a:pt x="380" y="24"/>
                  <a:pt x="379" y="25"/>
                </a:cubicBezTo>
                <a:cubicBezTo>
                  <a:pt x="383" y="25"/>
                  <a:pt x="386" y="24"/>
                  <a:pt x="389" y="24"/>
                </a:cubicBezTo>
                <a:cubicBezTo>
                  <a:pt x="387" y="24"/>
                  <a:pt x="384" y="23"/>
                  <a:pt x="381" y="23"/>
                </a:cubicBezTo>
                <a:cubicBezTo>
                  <a:pt x="381" y="24"/>
                  <a:pt x="382" y="23"/>
                  <a:pt x="382" y="24"/>
                </a:cubicBezTo>
                <a:close/>
                <a:moveTo>
                  <a:pt x="387" y="33"/>
                </a:moveTo>
                <a:cubicBezTo>
                  <a:pt x="387" y="33"/>
                  <a:pt x="388" y="34"/>
                  <a:pt x="389" y="33"/>
                </a:cubicBezTo>
                <a:cubicBezTo>
                  <a:pt x="389" y="33"/>
                  <a:pt x="387" y="32"/>
                  <a:pt x="387" y="33"/>
                </a:cubicBezTo>
                <a:close/>
                <a:moveTo>
                  <a:pt x="387" y="17"/>
                </a:moveTo>
                <a:cubicBezTo>
                  <a:pt x="388" y="18"/>
                  <a:pt x="390" y="18"/>
                  <a:pt x="390" y="17"/>
                </a:cubicBezTo>
                <a:cubicBezTo>
                  <a:pt x="389" y="17"/>
                  <a:pt x="388" y="16"/>
                  <a:pt x="387" y="17"/>
                </a:cubicBezTo>
                <a:close/>
                <a:moveTo>
                  <a:pt x="390" y="18"/>
                </a:moveTo>
                <a:cubicBezTo>
                  <a:pt x="390" y="17"/>
                  <a:pt x="391" y="18"/>
                  <a:pt x="391" y="17"/>
                </a:cubicBezTo>
                <a:cubicBezTo>
                  <a:pt x="391" y="17"/>
                  <a:pt x="390" y="17"/>
                  <a:pt x="390" y="18"/>
                </a:cubicBezTo>
                <a:close/>
                <a:moveTo>
                  <a:pt x="392" y="18"/>
                </a:moveTo>
                <a:cubicBezTo>
                  <a:pt x="392" y="17"/>
                  <a:pt x="393" y="18"/>
                  <a:pt x="393" y="17"/>
                </a:cubicBezTo>
                <a:cubicBezTo>
                  <a:pt x="393" y="17"/>
                  <a:pt x="392" y="17"/>
                  <a:pt x="392" y="18"/>
                </a:cubicBezTo>
                <a:close/>
                <a:moveTo>
                  <a:pt x="395" y="9"/>
                </a:moveTo>
                <a:cubicBezTo>
                  <a:pt x="398" y="9"/>
                  <a:pt x="401" y="10"/>
                  <a:pt x="403" y="10"/>
                </a:cubicBezTo>
                <a:cubicBezTo>
                  <a:pt x="401" y="9"/>
                  <a:pt x="398" y="9"/>
                  <a:pt x="395" y="9"/>
                </a:cubicBezTo>
                <a:close/>
                <a:moveTo>
                  <a:pt x="399" y="21"/>
                </a:moveTo>
                <a:cubicBezTo>
                  <a:pt x="399" y="21"/>
                  <a:pt x="400" y="22"/>
                  <a:pt x="401" y="21"/>
                </a:cubicBezTo>
                <a:cubicBezTo>
                  <a:pt x="400" y="21"/>
                  <a:pt x="399" y="21"/>
                  <a:pt x="399" y="21"/>
                </a:cubicBezTo>
                <a:close/>
                <a:moveTo>
                  <a:pt x="405" y="20"/>
                </a:moveTo>
                <a:cubicBezTo>
                  <a:pt x="407" y="21"/>
                  <a:pt x="408" y="20"/>
                  <a:pt x="409" y="20"/>
                </a:cubicBezTo>
                <a:cubicBezTo>
                  <a:pt x="408" y="20"/>
                  <a:pt x="407" y="19"/>
                  <a:pt x="406" y="19"/>
                </a:cubicBezTo>
                <a:cubicBezTo>
                  <a:pt x="406" y="20"/>
                  <a:pt x="405" y="20"/>
                  <a:pt x="405" y="20"/>
                </a:cubicBezTo>
                <a:close/>
                <a:moveTo>
                  <a:pt x="413" y="10"/>
                </a:moveTo>
                <a:cubicBezTo>
                  <a:pt x="412" y="10"/>
                  <a:pt x="411" y="10"/>
                  <a:pt x="411" y="10"/>
                </a:cubicBezTo>
                <a:cubicBezTo>
                  <a:pt x="411" y="11"/>
                  <a:pt x="412" y="11"/>
                  <a:pt x="413" y="10"/>
                </a:cubicBezTo>
                <a:close/>
                <a:moveTo>
                  <a:pt x="419" y="13"/>
                </a:moveTo>
                <a:cubicBezTo>
                  <a:pt x="417" y="13"/>
                  <a:pt x="414" y="12"/>
                  <a:pt x="412" y="13"/>
                </a:cubicBezTo>
                <a:cubicBezTo>
                  <a:pt x="415" y="13"/>
                  <a:pt x="417" y="14"/>
                  <a:pt x="419" y="13"/>
                </a:cubicBezTo>
                <a:close/>
                <a:moveTo>
                  <a:pt x="285" y="56"/>
                </a:moveTo>
                <a:cubicBezTo>
                  <a:pt x="288" y="55"/>
                  <a:pt x="292" y="57"/>
                  <a:pt x="295" y="55"/>
                </a:cubicBezTo>
                <a:cubicBezTo>
                  <a:pt x="289" y="55"/>
                  <a:pt x="284" y="55"/>
                  <a:pt x="279" y="56"/>
                </a:cubicBezTo>
                <a:cubicBezTo>
                  <a:pt x="280" y="56"/>
                  <a:pt x="282" y="56"/>
                  <a:pt x="283" y="56"/>
                </a:cubicBezTo>
                <a:cubicBezTo>
                  <a:pt x="282" y="57"/>
                  <a:pt x="281" y="56"/>
                  <a:pt x="281" y="57"/>
                </a:cubicBezTo>
                <a:cubicBezTo>
                  <a:pt x="282" y="58"/>
                  <a:pt x="282" y="57"/>
                  <a:pt x="284" y="57"/>
                </a:cubicBezTo>
                <a:cubicBezTo>
                  <a:pt x="287" y="57"/>
                  <a:pt x="296" y="57"/>
                  <a:pt x="299" y="57"/>
                </a:cubicBezTo>
                <a:cubicBezTo>
                  <a:pt x="295" y="56"/>
                  <a:pt x="288" y="57"/>
                  <a:pt x="285" y="56"/>
                </a:cubicBezTo>
                <a:close/>
                <a:moveTo>
                  <a:pt x="363" y="52"/>
                </a:moveTo>
                <a:cubicBezTo>
                  <a:pt x="362" y="52"/>
                  <a:pt x="362" y="52"/>
                  <a:pt x="362" y="52"/>
                </a:cubicBezTo>
                <a:cubicBezTo>
                  <a:pt x="355" y="52"/>
                  <a:pt x="342" y="51"/>
                  <a:pt x="335" y="50"/>
                </a:cubicBezTo>
                <a:cubicBezTo>
                  <a:pt x="334" y="49"/>
                  <a:pt x="332" y="49"/>
                  <a:pt x="331" y="49"/>
                </a:cubicBezTo>
                <a:cubicBezTo>
                  <a:pt x="331" y="49"/>
                  <a:pt x="331" y="49"/>
                  <a:pt x="331" y="49"/>
                </a:cubicBezTo>
                <a:cubicBezTo>
                  <a:pt x="328" y="48"/>
                  <a:pt x="326" y="49"/>
                  <a:pt x="324" y="48"/>
                </a:cubicBezTo>
                <a:cubicBezTo>
                  <a:pt x="325" y="47"/>
                  <a:pt x="327" y="47"/>
                  <a:pt x="326" y="47"/>
                </a:cubicBezTo>
                <a:cubicBezTo>
                  <a:pt x="329" y="47"/>
                  <a:pt x="330" y="45"/>
                  <a:pt x="332" y="47"/>
                </a:cubicBezTo>
                <a:cubicBezTo>
                  <a:pt x="332" y="46"/>
                  <a:pt x="333" y="46"/>
                  <a:pt x="334" y="46"/>
                </a:cubicBezTo>
                <a:cubicBezTo>
                  <a:pt x="332" y="45"/>
                  <a:pt x="331" y="46"/>
                  <a:pt x="330" y="45"/>
                </a:cubicBezTo>
                <a:cubicBezTo>
                  <a:pt x="331" y="45"/>
                  <a:pt x="332" y="45"/>
                  <a:pt x="334" y="45"/>
                </a:cubicBezTo>
                <a:cubicBezTo>
                  <a:pt x="325" y="43"/>
                  <a:pt x="316" y="44"/>
                  <a:pt x="307" y="43"/>
                </a:cubicBezTo>
                <a:cubicBezTo>
                  <a:pt x="306" y="42"/>
                  <a:pt x="305" y="42"/>
                  <a:pt x="304" y="42"/>
                </a:cubicBezTo>
                <a:cubicBezTo>
                  <a:pt x="300" y="41"/>
                  <a:pt x="295" y="42"/>
                  <a:pt x="291" y="41"/>
                </a:cubicBezTo>
                <a:cubicBezTo>
                  <a:pt x="296" y="40"/>
                  <a:pt x="300" y="40"/>
                  <a:pt x="306" y="40"/>
                </a:cubicBezTo>
                <a:cubicBezTo>
                  <a:pt x="306" y="39"/>
                  <a:pt x="306" y="39"/>
                  <a:pt x="306" y="38"/>
                </a:cubicBezTo>
                <a:cubicBezTo>
                  <a:pt x="307" y="39"/>
                  <a:pt x="307" y="39"/>
                  <a:pt x="307" y="39"/>
                </a:cubicBezTo>
                <a:cubicBezTo>
                  <a:pt x="308" y="38"/>
                  <a:pt x="314" y="39"/>
                  <a:pt x="317" y="38"/>
                </a:cubicBezTo>
                <a:cubicBezTo>
                  <a:pt x="313" y="38"/>
                  <a:pt x="307" y="38"/>
                  <a:pt x="304" y="37"/>
                </a:cubicBezTo>
                <a:cubicBezTo>
                  <a:pt x="303" y="37"/>
                  <a:pt x="302" y="37"/>
                  <a:pt x="302" y="37"/>
                </a:cubicBezTo>
                <a:cubicBezTo>
                  <a:pt x="306" y="37"/>
                  <a:pt x="310" y="37"/>
                  <a:pt x="315" y="37"/>
                </a:cubicBezTo>
                <a:cubicBezTo>
                  <a:pt x="315" y="37"/>
                  <a:pt x="314" y="37"/>
                  <a:pt x="314" y="36"/>
                </a:cubicBezTo>
                <a:cubicBezTo>
                  <a:pt x="320" y="35"/>
                  <a:pt x="325" y="36"/>
                  <a:pt x="331" y="35"/>
                </a:cubicBezTo>
                <a:cubicBezTo>
                  <a:pt x="326" y="35"/>
                  <a:pt x="321" y="36"/>
                  <a:pt x="316" y="34"/>
                </a:cubicBezTo>
                <a:cubicBezTo>
                  <a:pt x="316" y="34"/>
                  <a:pt x="314" y="34"/>
                  <a:pt x="313" y="35"/>
                </a:cubicBezTo>
                <a:cubicBezTo>
                  <a:pt x="306" y="34"/>
                  <a:pt x="295" y="34"/>
                  <a:pt x="286" y="33"/>
                </a:cubicBezTo>
                <a:cubicBezTo>
                  <a:pt x="294" y="32"/>
                  <a:pt x="303" y="33"/>
                  <a:pt x="312" y="32"/>
                </a:cubicBezTo>
                <a:cubicBezTo>
                  <a:pt x="313" y="34"/>
                  <a:pt x="319" y="32"/>
                  <a:pt x="322" y="34"/>
                </a:cubicBezTo>
                <a:cubicBezTo>
                  <a:pt x="332" y="33"/>
                  <a:pt x="344" y="33"/>
                  <a:pt x="353" y="34"/>
                </a:cubicBezTo>
                <a:cubicBezTo>
                  <a:pt x="348" y="32"/>
                  <a:pt x="341" y="33"/>
                  <a:pt x="335" y="32"/>
                </a:cubicBezTo>
                <a:cubicBezTo>
                  <a:pt x="325" y="31"/>
                  <a:pt x="312" y="31"/>
                  <a:pt x="304" y="31"/>
                </a:cubicBezTo>
                <a:cubicBezTo>
                  <a:pt x="303" y="31"/>
                  <a:pt x="302" y="31"/>
                  <a:pt x="301" y="30"/>
                </a:cubicBezTo>
                <a:cubicBezTo>
                  <a:pt x="298" y="30"/>
                  <a:pt x="295" y="31"/>
                  <a:pt x="292" y="31"/>
                </a:cubicBezTo>
                <a:cubicBezTo>
                  <a:pt x="289" y="31"/>
                  <a:pt x="287" y="30"/>
                  <a:pt x="284" y="30"/>
                </a:cubicBezTo>
                <a:cubicBezTo>
                  <a:pt x="281" y="29"/>
                  <a:pt x="278" y="31"/>
                  <a:pt x="275" y="29"/>
                </a:cubicBezTo>
                <a:cubicBezTo>
                  <a:pt x="281" y="29"/>
                  <a:pt x="285" y="29"/>
                  <a:pt x="291" y="29"/>
                </a:cubicBezTo>
                <a:cubicBezTo>
                  <a:pt x="293" y="29"/>
                  <a:pt x="296" y="29"/>
                  <a:pt x="297" y="29"/>
                </a:cubicBezTo>
                <a:cubicBezTo>
                  <a:pt x="298" y="29"/>
                  <a:pt x="298" y="30"/>
                  <a:pt x="299" y="30"/>
                </a:cubicBezTo>
                <a:cubicBezTo>
                  <a:pt x="299" y="30"/>
                  <a:pt x="299" y="30"/>
                  <a:pt x="300" y="30"/>
                </a:cubicBezTo>
                <a:cubicBezTo>
                  <a:pt x="301" y="29"/>
                  <a:pt x="302" y="30"/>
                  <a:pt x="303" y="30"/>
                </a:cubicBezTo>
                <a:cubicBezTo>
                  <a:pt x="313" y="30"/>
                  <a:pt x="323" y="30"/>
                  <a:pt x="330" y="30"/>
                </a:cubicBezTo>
                <a:cubicBezTo>
                  <a:pt x="330" y="29"/>
                  <a:pt x="329" y="29"/>
                  <a:pt x="330" y="29"/>
                </a:cubicBezTo>
                <a:cubicBezTo>
                  <a:pt x="333" y="29"/>
                  <a:pt x="338" y="29"/>
                  <a:pt x="341" y="30"/>
                </a:cubicBezTo>
                <a:cubicBezTo>
                  <a:pt x="340" y="30"/>
                  <a:pt x="340" y="30"/>
                  <a:pt x="340" y="30"/>
                </a:cubicBezTo>
                <a:cubicBezTo>
                  <a:pt x="340" y="30"/>
                  <a:pt x="341" y="30"/>
                  <a:pt x="341" y="30"/>
                </a:cubicBezTo>
                <a:cubicBezTo>
                  <a:pt x="343" y="31"/>
                  <a:pt x="343" y="29"/>
                  <a:pt x="345" y="30"/>
                </a:cubicBezTo>
                <a:cubicBezTo>
                  <a:pt x="345" y="31"/>
                  <a:pt x="344" y="30"/>
                  <a:pt x="344" y="31"/>
                </a:cubicBezTo>
                <a:cubicBezTo>
                  <a:pt x="345" y="31"/>
                  <a:pt x="347" y="31"/>
                  <a:pt x="346" y="30"/>
                </a:cubicBezTo>
                <a:cubicBezTo>
                  <a:pt x="347" y="31"/>
                  <a:pt x="347" y="31"/>
                  <a:pt x="348" y="31"/>
                </a:cubicBezTo>
                <a:cubicBezTo>
                  <a:pt x="348" y="30"/>
                  <a:pt x="347" y="31"/>
                  <a:pt x="347" y="30"/>
                </a:cubicBezTo>
                <a:cubicBezTo>
                  <a:pt x="348" y="30"/>
                  <a:pt x="348" y="30"/>
                  <a:pt x="349" y="31"/>
                </a:cubicBezTo>
                <a:cubicBezTo>
                  <a:pt x="351" y="30"/>
                  <a:pt x="359" y="32"/>
                  <a:pt x="362" y="31"/>
                </a:cubicBezTo>
                <a:cubicBezTo>
                  <a:pt x="359" y="30"/>
                  <a:pt x="358" y="30"/>
                  <a:pt x="354" y="30"/>
                </a:cubicBezTo>
                <a:cubicBezTo>
                  <a:pt x="355" y="29"/>
                  <a:pt x="357" y="30"/>
                  <a:pt x="357" y="30"/>
                </a:cubicBezTo>
                <a:cubicBezTo>
                  <a:pt x="347" y="29"/>
                  <a:pt x="335" y="28"/>
                  <a:pt x="324" y="28"/>
                </a:cubicBezTo>
                <a:cubicBezTo>
                  <a:pt x="332" y="27"/>
                  <a:pt x="344" y="28"/>
                  <a:pt x="353" y="28"/>
                </a:cubicBezTo>
                <a:cubicBezTo>
                  <a:pt x="355" y="28"/>
                  <a:pt x="358" y="29"/>
                  <a:pt x="358" y="28"/>
                </a:cubicBezTo>
                <a:cubicBezTo>
                  <a:pt x="356" y="27"/>
                  <a:pt x="352" y="28"/>
                  <a:pt x="350" y="26"/>
                </a:cubicBezTo>
                <a:cubicBezTo>
                  <a:pt x="352" y="26"/>
                  <a:pt x="354" y="27"/>
                  <a:pt x="356" y="26"/>
                </a:cubicBezTo>
                <a:cubicBezTo>
                  <a:pt x="355" y="26"/>
                  <a:pt x="355" y="26"/>
                  <a:pt x="355" y="26"/>
                </a:cubicBezTo>
                <a:cubicBezTo>
                  <a:pt x="361" y="25"/>
                  <a:pt x="367" y="26"/>
                  <a:pt x="372" y="26"/>
                </a:cubicBezTo>
                <a:cubicBezTo>
                  <a:pt x="369" y="24"/>
                  <a:pt x="364" y="25"/>
                  <a:pt x="360" y="24"/>
                </a:cubicBezTo>
                <a:cubicBezTo>
                  <a:pt x="355" y="24"/>
                  <a:pt x="347" y="23"/>
                  <a:pt x="344" y="23"/>
                </a:cubicBezTo>
                <a:cubicBezTo>
                  <a:pt x="349" y="23"/>
                  <a:pt x="351" y="23"/>
                  <a:pt x="356" y="23"/>
                </a:cubicBezTo>
                <a:cubicBezTo>
                  <a:pt x="357" y="23"/>
                  <a:pt x="357" y="22"/>
                  <a:pt x="359" y="22"/>
                </a:cubicBezTo>
                <a:cubicBezTo>
                  <a:pt x="359" y="21"/>
                  <a:pt x="360" y="22"/>
                  <a:pt x="360" y="21"/>
                </a:cubicBezTo>
                <a:cubicBezTo>
                  <a:pt x="355" y="20"/>
                  <a:pt x="349" y="21"/>
                  <a:pt x="346" y="20"/>
                </a:cubicBezTo>
                <a:cubicBezTo>
                  <a:pt x="350" y="19"/>
                  <a:pt x="359" y="21"/>
                  <a:pt x="364" y="20"/>
                </a:cubicBezTo>
                <a:cubicBezTo>
                  <a:pt x="365" y="20"/>
                  <a:pt x="366" y="20"/>
                  <a:pt x="367" y="19"/>
                </a:cubicBezTo>
                <a:cubicBezTo>
                  <a:pt x="362" y="18"/>
                  <a:pt x="358" y="19"/>
                  <a:pt x="355" y="17"/>
                </a:cubicBezTo>
                <a:cubicBezTo>
                  <a:pt x="354" y="17"/>
                  <a:pt x="355" y="18"/>
                  <a:pt x="354" y="18"/>
                </a:cubicBezTo>
                <a:cubicBezTo>
                  <a:pt x="355" y="17"/>
                  <a:pt x="353" y="15"/>
                  <a:pt x="351" y="16"/>
                </a:cubicBezTo>
                <a:cubicBezTo>
                  <a:pt x="351" y="17"/>
                  <a:pt x="352" y="17"/>
                  <a:pt x="352" y="17"/>
                </a:cubicBezTo>
                <a:cubicBezTo>
                  <a:pt x="351" y="18"/>
                  <a:pt x="351" y="16"/>
                  <a:pt x="350" y="16"/>
                </a:cubicBezTo>
                <a:cubicBezTo>
                  <a:pt x="350" y="17"/>
                  <a:pt x="350" y="17"/>
                  <a:pt x="349" y="17"/>
                </a:cubicBezTo>
                <a:cubicBezTo>
                  <a:pt x="348" y="17"/>
                  <a:pt x="350" y="16"/>
                  <a:pt x="349" y="16"/>
                </a:cubicBezTo>
                <a:cubicBezTo>
                  <a:pt x="339" y="17"/>
                  <a:pt x="327" y="15"/>
                  <a:pt x="316" y="14"/>
                </a:cubicBezTo>
                <a:cubicBezTo>
                  <a:pt x="318" y="14"/>
                  <a:pt x="317" y="13"/>
                  <a:pt x="319" y="13"/>
                </a:cubicBezTo>
                <a:cubicBezTo>
                  <a:pt x="321" y="13"/>
                  <a:pt x="323" y="13"/>
                  <a:pt x="324" y="14"/>
                </a:cubicBezTo>
                <a:cubicBezTo>
                  <a:pt x="332" y="13"/>
                  <a:pt x="341" y="15"/>
                  <a:pt x="350" y="14"/>
                </a:cubicBezTo>
                <a:cubicBezTo>
                  <a:pt x="348" y="14"/>
                  <a:pt x="347" y="14"/>
                  <a:pt x="344" y="14"/>
                </a:cubicBezTo>
                <a:cubicBezTo>
                  <a:pt x="344" y="13"/>
                  <a:pt x="345" y="14"/>
                  <a:pt x="345" y="13"/>
                </a:cubicBezTo>
                <a:cubicBezTo>
                  <a:pt x="343" y="14"/>
                  <a:pt x="340" y="13"/>
                  <a:pt x="339" y="13"/>
                </a:cubicBezTo>
                <a:cubicBezTo>
                  <a:pt x="338" y="12"/>
                  <a:pt x="339" y="12"/>
                  <a:pt x="339" y="12"/>
                </a:cubicBezTo>
                <a:cubicBezTo>
                  <a:pt x="340" y="12"/>
                  <a:pt x="340" y="12"/>
                  <a:pt x="341" y="11"/>
                </a:cubicBezTo>
                <a:cubicBezTo>
                  <a:pt x="340" y="11"/>
                  <a:pt x="341" y="11"/>
                  <a:pt x="341" y="11"/>
                </a:cubicBezTo>
                <a:cubicBezTo>
                  <a:pt x="334" y="10"/>
                  <a:pt x="325" y="9"/>
                  <a:pt x="319" y="10"/>
                </a:cubicBezTo>
                <a:cubicBezTo>
                  <a:pt x="321" y="10"/>
                  <a:pt x="323" y="10"/>
                  <a:pt x="324" y="11"/>
                </a:cubicBezTo>
                <a:cubicBezTo>
                  <a:pt x="313" y="11"/>
                  <a:pt x="307" y="12"/>
                  <a:pt x="296" y="10"/>
                </a:cubicBezTo>
                <a:cubicBezTo>
                  <a:pt x="296" y="10"/>
                  <a:pt x="297" y="10"/>
                  <a:pt x="297" y="9"/>
                </a:cubicBezTo>
                <a:cubicBezTo>
                  <a:pt x="289" y="7"/>
                  <a:pt x="281" y="10"/>
                  <a:pt x="274" y="8"/>
                </a:cubicBezTo>
                <a:cubicBezTo>
                  <a:pt x="273" y="8"/>
                  <a:pt x="275" y="9"/>
                  <a:pt x="274" y="9"/>
                </a:cubicBezTo>
                <a:cubicBezTo>
                  <a:pt x="273" y="9"/>
                  <a:pt x="273" y="8"/>
                  <a:pt x="272" y="8"/>
                </a:cubicBezTo>
                <a:cubicBezTo>
                  <a:pt x="272" y="7"/>
                  <a:pt x="273" y="7"/>
                  <a:pt x="274" y="7"/>
                </a:cubicBezTo>
                <a:cubicBezTo>
                  <a:pt x="272" y="7"/>
                  <a:pt x="271" y="7"/>
                  <a:pt x="271" y="6"/>
                </a:cubicBezTo>
                <a:cubicBezTo>
                  <a:pt x="272" y="6"/>
                  <a:pt x="274" y="6"/>
                  <a:pt x="275" y="5"/>
                </a:cubicBezTo>
                <a:cubicBezTo>
                  <a:pt x="273" y="4"/>
                  <a:pt x="271" y="6"/>
                  <a:pt x="271" y="4"/>
                </a:cubicBezTo>
                <a:cubicBezTo>
                  <a:pt x="274" y="4"/>
                  <a:pt x="275" y="3"/>
                  <a:pt x="277" y="3"/>
                </a:cubicBezTo>
                <a:cubicBezTo>
                  <a:pt x="278" y="3"/>
                  <a:pt x="277" y="3"/>
                  <a:pt x="277" y="2"/>
                </a:cubicBezTo>
                <a:cubicBezTo>
                  <a:pt x="276" y="2"/>
                  <a:pt x="274" y="2"/>
                  <a:pt x="273" y="2"/>
                </a:cubicBezTo>
                <a:cubicBezTo>
                  <a:pt x="267" y="1"/>
                  <a:pt x="260" y="3"/>
                  <a:pt x="254" y="1"/>
                </a:cubicBezTo>
                <a:cubicBezTo>
                  <a:pt x="256" y="1"/>
                  <a:pt x="258" y="1"/>
                  <a:pt x="259" y="1"/>
                </a:cubicBezTo>
                <a:cubicBezTo>
                  <a:pt x="260" y="1"/>
                  <a:pt x="262" y="1"/>
                  <a:pt x="261" y="1"/>
                </a:cubicBezTo>
                <a:cubicBezTo>
                  <a:pt x="249" y="0"/>
                  <a:pt x="240" y="1"/>
                  <a:pt x="229" y="1"/>
                </a:cubicBezTo>
                <a:cubicBezTo>
                  <a:pt x="228" y="2"/>
                  <a:pt x="230" y="1"/>
                  <a:pt x="229" y="2"/>
                </a:cubicBezTo>
                <a:cubicBezTo>
                  <a:pt x="228" y="2"/>
                  <a:pt x="224" y="3"/>
                  <a:pt x="223" y="2"/>
                </a:cubicBezTo>
                <a:cubicBezTo>
                  <a:pt x="223" y="1"/>
                  <a:pt x="224" y="2"/>
                  <a:pt x="224" y="1"/>
                </a:cubicBezTo>
                <a:cubicBezTo>
                  <a:pt x="219" y="1"/>
                  <a:pt x="212" y="1"/>
                  <a:pt x="207" y="1"/>
                </a:cubicBezTo>
                <a:cubicBezTo>
                  <a:pt x="207" y="2"/>
                  <a:pt x="207" y="2"/>
                  <a:pt x="207" y="2"/>
                </a:cubicBezTo>
                <a:cubicBezTo>
                  <a:pt x="205" y="2"/>
                  <a:pt x="203" y="2"/>
                  <a:pt x="203" y="3"/>
                </a:cubicBezTo>
                <a:cubicBezTo>
                  <a:pt x="202" y="2"/>
                  <a:pt x="201" y="3"/>
                  <a:pt x="200" y="2"/>
                </a:cubicBezTo>
                <a:cubicBezTo>
                  <a:pt x="199" y="2"/>
                  <a:pt x="200" y="3"/>
                  <a:pt x="199" y="3"/>
                </a:cubicBezTo>
                <a:cubicBezTo>
                  <a:pt x="195" y="3"/>
                  <a:pt x="194" y="4"/>
                  <a:pt x="191" y="3"/>
                </a:cubicBezTo>
                <a:cubicBezTo>
                  <a:pt x="189" y="4"/>
                  <a:pt x="187" y="4"/>
                  <a:pt x="186" y="4"/>
                </a:cubicBezTo>
                <a:cubicBezTo>
                  <a:pt x="186" y="4"/>
                  <a:pt x="186" y="4"/>
                  <a:pt x="186" y="4"/>
                </a:cubicBezTo>
                <a:cubicBezTo>
                  <a:pt x="185" y="4"/>
                  <a:pt x="185" y="4"/>
                  <a:pt x="185" y="3"/>
                </a:cubicBezTo>
                <a:cubicBezTo>
                  <a:pt x="182" y="4"/>
                  <a:pt x="179" y="2"/>
                  <a:pt x="178" y="4"/>
                </a:cubicBezTo>
                <a:cubicBezTo>
                  <a:pt x="174" y="5"/>
                  <a:pt x="171" y="3"/>
                  <a:pt x="168" y="5"/>
                </a:cubicBezTo>
                <a:cubicBezTo>
                  <a:pt x="167" y="5"/>
                  <a:pt x="167" y="4"/>
                  <a:pt x="166" y="4"/>
                </a:cubicBezTo>
                <a:cubicBezTo>
                  <a:pt x="166" y="4"/>
                  <a:pt x="166" y="5"/>
                  <a:pt x="165" y="5"/>
                </a:cubicBezTo>
                <a:cubicBezTo>
                  <a:pt x="162" y="4"/>
                  <a:pt x="156" y="5"/>
                  <a:pt x="153" y="5"/>
                </a:cubicBezTo>
                <a:cubicBezTo>
                  <a:pt x="152" y="5"/>
                  <a:pt x="152" y="5"/>
                  <a:pt x="151" y="5"/>
                </a:cubicBezTo>
                <a:cubicBezTo>
                  <a:pt x="148" y="6"/>
                  <a:pt x="143" y="6"/>
                  <a:pt x="139" y="6"/>
                </a:cubicBezTo>
                <a:cubicBezTo>
                  <a:pt x="128" y="7"/>
                  <a:pt x="116" y="8"/>
                  <a:pt x="105" y="9"/>
                </a:cubicBezTo>
                <a:cubicBezTo>
                  <a:pt x="104" y="9"/>
                  <a:pt x="103" y="9"/>
                  <a:pt x="102" y="10"/>
                </a:cubicBezTo>
                <a:cubicBezTo>
                  <a:pt x="101" y="9"/>
                  <a:pt x="99" y="10"/>
                  <a:pt x="98" y="9"/>
                </a:cubicBezTo>
                <a:cubicBezTo>
                  <a:pt x="96" y="11"/>
                  <a:pt x="94" y="10"/>
                  <a:pt x="92" y="10"/>
                </a:cubicBezTo>
                <a:cubicBezTo>
                  <a:pt x="83" y="11"/>
                  <a:pt x="77" y="13"/>
                  <a:pt x="68" y="14"/>
                </a:cubicBezTo>
                <a:cubicBezTo>
                  <a:pt x="61" y="15"/>
                  <a:pt x="54" y="17"/>
                  <a:pt x="47" y="19"/>
                </a:cubicBezTo>
                <a:cubicBezTo>
                  <a:pt x="46" y="19"/>
                  <a:pt x="45" y="19"/>
                  <a:pt x="44" y="20"/>
                </a:cubicBezTo>
                <a:cubicBezTo>
                  <a:pt x="41" y="20"/>
                  <a:pt x="40" y="21"/>
                  <a:pt x="38" y="22"/>
                </a:cubicBezTo>
                <a:cubicBezTo>
                  <a:pt x="38" y="22"/>
                  <a:pt x="38" y="22"/>
                  <a:pt x="38" y="23"/>
                </a:cubicBezTo>
                <a:cubicBezTo>
                  <a:pt x="37" y="23"/>
                  <a:pt x="37" y="24"/>
                  <a:pt x="36" y="24"/>
                </a:cubicBezTo>
                <a:cubicBezTo>
                  <a:pt x="34" y="24"/>
                  <a:pt x="32" y="22"/>
                  <a:pt x="31" y="24"/>
                </a:cubicBezTo>
                <a:cubicBezTo>
                  <a:pt x="32" y="25"/>
                  <a:pt x="33" y="24"/>
                  <a:pt x="34" y="24"/>
                </a:cubicBezTo>
                <a:cubicBezTo>
                  <a:pt x="33" y="25"/>
                  <a:pt x="32" y="25"/>
                  <a:pt x="32" y="26"/>
                </a:cubicBezTo>
                <a:cubicBezTo>
                  <a:pt x="32" y="26"/>
                  <a:pt x="33" y="27"/>
                  <a:pt x="33" y="28"/>
                </a:cubicBezTo>
                <a:cubicBezTo>
                  <a:pt x="30" y="30"/>
                  <a:pt x="27" y="31"/>
                  <a:pt x="23" y="33"/>
                </a:cubicBezTo>
                <a:cubicBezTo>
                  <a:pt x="21" y="34"/>
                  <a:pt x="20" y="36"/>
                  <a:pt x="17" y="36"/>
                </a:cubicBezTo>
                <a:cubicBezTo>
                  <a:pt x="16" y="36"/>
                  <a:pt x="15" y="35"/>
                  <a:pt x="14" y="36"/>
                </a:cubicBezTo>
                <a:cubicBezTo>
                  <a:pt x="14" y="38"/>
                  <a:pt x="16" y="41"/>
                  <a:pt x="17" y="44"/>
                </a:cubicBezTo>
                <a:cubicBezTo>
                  <a:pt x="18" y="46"/>
                  <a:pt x="19" y="48"/>
                  <a:pt x="20" y="50"/>
                </a:cubicBezTo>
                <a:cubicBezTo>
                  <a:pt x="20" y="52"/>
                  <a:pt x="22" y="53"/>
                  <a:pt x="23" y="55"/>
                </a:cubicBezTo>
                <a:cubicBezTo>
                  <a:pt x="24" y="57"/>
                  <a:pt x="24" y="61"/>
                  <a:pt x="25" y="63"/>
                </a:cubicBezTo>
                <a:cubicBezTo>
                  <a:pt x="26" y="64"/>
                  <a:pt x="28" y="65"/>
                  <a:pt x="28" y="66"/>
                </a:cubicBezTo>
                <a:cubicBezTo>
                  <a:pt x="28" y="69"/>
                  <a:pt x="27" y="70"/>
                  <a:pt x="27" y="72"/>
                </a:cubicBezTo>
                <a:cubicBezTo>
                  <a:pt x="27" y="73"/>
                  <a:pt x="28" y="75"/>
                  <a:pt x="29" y="77"/>
                </a:cubicBezTo>
                <a:cubicBezTo>
                  <a:pt x="32" y="82"/>
                  <a:pt x="36" y="87"/>
                  <a:pt x="42" y="88"/>
                </a:cubicBezTo>
                <a:cubicBezTo>
                  <a:pt x="47" y="89"/>
                  <a:pt x="51" y="86"/>
                  <a:pt x="55" y="86"/>
                </a:cubicBezTo>
                <a:cubicBezTo>
                  <a:pt x="59" y="85"/>
                  <a:pt x="61" y="88"/>
                  <a:pt x="64" y="89"/>
                </a:cubicBezTo>
                <a:cubicBezTo>
                  <a:pt x="65" y="90"/>
                  <a:pt x="67" y="90"/>
                  <a:pt x="67" y="91"/>
                </a:cubicBezTo>
                <a:cubicBezTo>
                  <a:pt x="66" y="92"/>
                  <a:pt x="64" y="92"/>
                  <a:pt x="64" y="93"/>
                </a:cubicBezTo>
                <a:cubicBezTo>
                  <a:pt x="64" y="94"/>
                  <a:pt x="64" y="94"/>
                  <a:pt x="64" y="95"/>
                </a:cubicBezTo>
                <a:cubicBezTo>
                  <a:pt x="63" y="95"/>
                  <a:pt x="62" y="96"/>
                  <a:pt x="61" y="97"/>
                </a:cubicBezTo>
                <a:cubicBezTo>
                  <a:pt x="65" y="99"/>
                  <a:pt x="68" y="97"/>
                  <a:pt x="72" y="96"/>
                </a:cubicBezTo>
                <a:cubicBezTo>
                  <a:pt x="76" y="96"/>
                  <a:pt x="80" y="96"/>
                  <a:pt x="84" y="96"/>
                </a:cubicBezTo>
                <a:cubicBezTo>
                  <a:pt x="104" y="95"/>
                  <a:pt x="123" y="90"/>
                  <a:pt x="142" y="89"/>
                </a:cubicBezTo>
                <a:cubicBezTo>
                  <a:pt x="141" y="89"/>
                  <a:pt x="140" y="89"/>
                  <a:pt x="140" y="88"/>
                </a:cubicBezTo>
                <a:cubicBezTo>
                  <a:pt x="140" y="87"/>
                  <a:pt x="140" y="87"/>
                  <a:pt x="140" y="87"/>
                </a:cubicBezTo>
                <a:cubicBezTo>
                  <a:pt x="136" y="88"/>
                  <a:pt x="134" y="88"/>
                  <a:pt x="132" y="87"/>
                </a:cubicBezTo>
                <a:cubicBezTo>
                  <a:pt x="133" y="86"/>
                  <a:pt x="135" y="87"/>
                  <a:pt x="136" y="86"/>
                </a:cubicBezTo>
                <a:cubicBezTo>
                  <a:pt x="132" y="86"/>
                  <a:pt x="126" y="87"/>
                  <a:pt x="124" y="87"/>
                </a:cubicBezTo>
                <a:cubicBezTo>
                  <a:pt x="125" y="85"/>
                  <a:pt x="129" y="87"/>
                  <a:pt x="130" y="85"/>
                </a:cubicBezTo>
                <a:cubicBezTo>
                  <a:pt x="128" y="85"/>
                  <a:pt x="123" y="87"/>
                  <a:pt x="123" y="85"/>
                </a:cubicBezTo>
                <a:cubicBezTo>
                  <a:pt x="125" y="83"/>
                  <a:pt x="129" y="84"/>
                  <a:pt x="132" y="83"/>
                </a:cubicBezTo>
                <a:cubicBezTo>
                  <a:pt x="133" y="82"/>
                  <a:pt x="132" y="81"/>
                  <a:pt x="132" y="81"/>
                </a:cubicBezTo>
                <a:cubicBezTo>
                  <a:pt x="138" y="80"/>
                  <a:pt x="146" y="79"/>
                  <a:pt x="154" y="79"/>
                </a:cubicBezTo>
                <a:cubicBezTo>
                  <a:pt x="153" y="80"/>
                  <a:pt x="151" y="79"/>
                  <a:pt x="150" y="80"/>
                </a:cubicBezTo>
                <a:cubicBezTo>
                  <a:pt x="150" y="81"/>
                  <a:pt x="151" y="80"/>
                  <a:pt x="152" y="80"/>
                </a:cubicBezTo>
                <a:cubicBezTo>
                  <a:pt x="150" y="81"/>
                  <a:pt x="148" y="81"/>
                  <a:pt x="146" y="80"/>
                </a:cubicBezTo>
                <a:cubicBezTo>
                  <a:pt x="145" y="81"/>
                  <a:pt x="145" y="81"/>
                  <a:pt x="144" y="82"/>
                </a:cubicBezTo>
                <a:cubicBezTo>
                  <a:pt x="147" y="82"/>
                  <a:pt x="151" y="81"/>
                  <a:pt x="152" y="83"/>
                </a:cubicBezTo>
                <a:cubicBezTo>
                  <a:pt x="155" y="83"/>
                  <a:pt x="159" y="84"/>
                  <a:pt x="162" y="83"/>
                </a:cubicBezTo>
                <a:cubicBezTo>
                  <a:pt x="159" y="83"/>
                  <a:pt x="156" y="83"/>
                  <a:pt x="155" y="83"/>
                </a:cubicBezTo>
                <a:cubicBezTo>
                  <a:pt x="155" y="81"/>
                  <a:pt x="159" y="81"/>
                  <a:pt x="161" y="82"/>
                </a:cubicBezTo>
                <a:cubicBezTo>
                  <a:pt x="161" y="81"/>
                  <a:pt x="162" y="81"/>
                  <a:pt x="163" y="81"/>
                </a:cubicBezTo>
                <a:cubicBezTo>
                  <a:pt x="163" y="81"/>
                  <a:pt x="162" y="82"/>
                  <a:pt x="163" y="82"/>
                </a:cubicBezTo>
                <a:cubicBezTo>
                  <a:pt x="164" y="83"/>
                  <a:pt x="165" y="82"/>
                  <a:pt x="167" y="82"/>
                </a:cubicBezTo>
                <a:cubicBezTo>
                  <a:pt x="167" y="82"/>
                  <a:pt x="167" y="81"/>
                  <a:pt x="168" y="81"/>
                </a:cubicBezTo>
                <a:cubicBezTo>
                  <a:pt x="169" y="81"/>
                  <a:pt x="172" y="80"/>
                  <a:pt x="173" y="81"/>
                </a:cubicBezTo>
                <a:cubicBezTo>
                  <a:pt x="172" y="82"/>
                  <a:pt x="171" y="81"/>
                  <a:pt x="170" y="82"/>
                </a:cubicBezTo>
                <a:cubicBezTo>
                  <a:pt x="171" y="83"/>
                  <a:pt x="173" y="81"/>
                  <a:pt x="175" y="82"/>
                </a:cubicBezTo>
                <a:cubicBezTo>
                  <a:pt x="175" y="81"/>
                  <a:pt x="175" y="81"/>
                  <a:pt x="176" y="81"/>
                </a:cubicBezTo>
                <a:cubicBezTo>
                  <a:pt x="180" y="80"/>
                  <a:pt x="186" y="80"/>
                  <a:pt x="188" y="79"/>
                </a:cubicBezTo>
                <a:cubicBezTo>
                  <a:pt x="188" y="79"/>
                  <a:pt x="187" y="79"/>
                  <a:pt x="187" y="79"/>
                </a:cubicBezTo>
                <a:cubicBezTo>
                  <a:pt x="189" y="79"/>
                  <a:pt x="191" y="78"/>
                  <a:pt x="192" y="79"/>
                </a:cubicBezTo>
                <a:cubicBezTo>
                  <a:pt x="192" y="79"/>
                  <a:pt x="192" y="78"/>
                  <a:pt x="192" y="78"/>
                </a:cubicBezTo>
                <a:cubicBezTo>
                  <a:pt x="193" y="79"/>
                  <a:pt x="193" y="78"/>
                  <a:pt x="193" y="79"/>
                </a:cubicBezTo>
                <a:cubicBezTo>
                  <a:pt x="194" y="80"/>
                  <a:pt x="193" y="80"/>
                  <a:pt x="193" y="80"/>
                </a:cubicBezTo>
                <a:cubicBezTo>
                  <a:pt x="196" y="81"/>
                  <a:pt x="200" y="80"/>
                  <a:pt x="202" y="80"/>
                </a:cubicBezTo>
                <a:cubicBezTo>
                  <a:pt x="201" y="80"/>
                  <a:pt x="201" y="80"/>
                  <a:pt x="201" y="79"/>
                </a:cubicBezTo>
                <a:cubicBezTo>
                  <a:pt x="204" y="78"/>
                  <a:pt x="207" y="79"/>
                  <a:pt x="210" y="78"/>
                </a:cubicBezTo>
                <a:cubicBezTo>
                  <a:pt x="208" y="78"/>
                  <a:pt x="208" y="78"/>
                  <a:pt x="207" y="77"/>
                </a:cubicBezTo>
                <a:cubicBezTo>
                  <a:pt x="209" y="77"/>
                  <a:pt x="212" y="77"/>
                  <a:pt x="214" y="76"/>
                </a:cubicBezTo>
                <a:cubicBezTo>
                  <a:pt x="212" y="76"/>
                  <a:pt x="210" y="77"/>
                  <a:pt x="209" y="76"/>
                </a:cubicBezTo>
                <a:cubicBezTo>
                  <a:pt x="216" y="75"/>
                  <a:pt x="224" y="75"/>
                  <a:pt x="231" y="74"/>
                </a:cubicBezTo>
                <a:cubicBezTo>
                  <a:pt x="226" y="74"/>
                  <a:pt x="222" y="74"/>
                  <a:pt x="218" y="74"/>
                </a:cubicBezTo>
                <a:cubicBezTo>
                  <a:pt x="218" y="74"/>
                  <a:pt x="218" y="74"/>
                  <a:pt x="218" y="73"/>
                </a:cubicBezTo>
                <a:cubicBezTo>
                  <a:pt x="217" y="73"/>
                  <a:pt x="216" y="74"/>
                  <a:pt x="216" y="73"/>
                </a:cubicBezTo>
                <a:cubicBezTo>
                  <a:pt x="220" y="72"/>
                  <a:pt x="226" y="73"/>
                  <a:pt x="232" y="71"/>
                </a:cubicBezTo>
                <a:cubicBezTo>
                  <a:pt x="231" y="71"/>
                  <a:pt x="231" y="72"/>
                  <a:pt x="230" y="71"/>
                </a:cubicBezTo>
                <a:cubicBezTo>
                  <a:pt x="231" y="70"/>
                  <a:pt x="232" y="70"/>
                  <a:pt x="233" y="71"/>
                </a:cubicBezTo>
                <a:cubicBezTo>
                  <a:pt x="233" y="69"/>
                  <a:pt x="231" y="71"/>
                  <a:pt x="231" y="70"/>
                </a:cubicBezTo>
                <a:cubicBezTo>
                  <a:pt x="233" y="68"/>
                  <a:pt x="236" y="69"/>
                  <a:pt x="238" y="69"/>
                </a:cubicBezTo>
                <a:cubicBezTo>
                  <a:pt x="239" y="69"/>
                  <a:pt x="240" y="68"/>
                  <a:pt x="241" y="68"/>
                </a:cubicBezTo>
                <a:cubicBezTo>
                  <a:pt x="246" y="67"/>
                  <a:pt x="252" y="68"/>
                  <a:pt x="257" y="67"/>
                </a:cubicBezTo>
                <a:cubicBezTo>
                  <a:pt x="253" y="67"/>
                  <a:pt x="249" y="66"/>
                  <a:pt x="247" y="67"/>
                </a:cubicBezTo>
                <a:cubicBezTo>
                  <a:pt x="247" y="66"/>
                  <a:pt x="244" y="66"/>
                  <a:pt x="243" y="67"/>
                </a:cubicBezTo>
                <a:cubicBezTo>
                  <a:pt x="242" y="67"/>
                  <a:pt x="243" y="66"/>
                  <a:pt x="242" y="66"/>
                </a:cubicBezTo>
                <a:cubicBezTo>
                  <a:pt x="239" y="66"/>
                  <a:pt x="236" y="66"/>
                  <a:pt x="233" y="66"/>
                </a:cubicBezTo>
                <a:cubicBezTo>
                  <a:pt x="231" y="66"/>
                  <a:pt x="230" y="67"/>
                  <a:pt x="229" y="66"/>
                </a:cubicBezTo>
                <a:cubicBezTo>
                  <a:pt x="232" y="66"/>
                  <a:pt x="233" y="65"/>
                  <a:pt x="235" y="64"/>
                </a:cubicBezTo>
                <a:cubicBezTo>
                  <a:pt x="236" y="65"/>
                  <a:pt x="235" y="65"/>
                  <a:pt x="236" y="65"/>
                </a:cubicBezTo>
                <a:cubicBezTo>
                  <a:pt x="241" y="65"/>
                  <a:pt x="243" y="64"/>
                  <a:pt x="248" y="64"/>
                </a:cubicBezTo>
                <a:cubicBezTo>
                  <a:pt x="247" y="64"/>
                  <a:pt x="247" y="64"/>
                  <a:pt x="247" y="63"/>
                </a:cubicBezTo>
                <a:cubicBezTo>
                  <a:pt x="247" y="63"/>
                  <a:pt x="248" y="62"/>
                  <a:pt x="248" y="62"/>
                </a:cubicBezTo>
                <a:cubicBezTo>
                  <a:pt x="249" y="62"/>
                  <a:pt x="251" y="62"/>
                  <a:pt x="253" y="62"/>
                </a:cubicBezTo>
                <a:cubicBezTo>
                  <a:pt x="248" y="62"/>
                  <a:pt x="243" y="62"/>
                  <a:pt x="238" y="62"/>
                </a:cubicBezTo>
                <a:cubicBezTo>
                  <a:pt x="236" y="62"/>
                  <a:pt x="233" y="63"/>
                  <a:pt x="231" y="61"/>
                </a:cubicBezTo>
                <a:cubicBezTo>
                  <a:pt x="238" y="61"/>
                  <a:pt x="246" y="61"/>
                  <a:pt x="252" y="60"/>
                </a:cubicBezTo>
                <a:cubicBezTo>
                  <a:pt x="251" y="59"/>
                  <a:pt x="248" y="60"/>
                  <a:pt x="246" y="60"/>
                </a:cubicBezTo>
                <a:cubicBezTo>
                  <a:pt x="245" y="60"/>
                  <a:pt x="243" y="60"/>
                  <a:pt x="243" y="59"/>
                </a:cubicBezTo>
                <a:cubicBezTo>
                  <a:pt x="244" y="59"/>
                  <a:pt x="246" y="60"/>
                  <a:pt x="247" y="58"/>
                </a:cubicBezTo>
                <a:cubicBezTo>
                  <a:pt x="248" y="59"/>
                  <a:pt x="249" y="59"/>
                  <a:pt x="250" y="58"/>
                </a:cubicBezTo>
                <a:cubicBezTo>
                  <a:pt x="249" y="58"/>
                  <a:pt x="248" y="59"/>
                  <a:pt x="248" y="58"/>
                </a:cubicBezTo>
                <a:cubicBezTo>
                  <a:pt x="253" y="58"/>
                  <a:pt x="259" y="57"/>
                  <a:pt x="264" y="58"/>
                </a:cubicBezTo>
                <a:cubicBezTo>
                  <a:pt x="264" y="58"/>
                  <a:pt x="263" y="58"/>
                  <a:pt x="263" y="59"/>
                </a:cubicBezTo>
                <a:cubicBezTo>
                  <a:pt x="267" y="58"/>
                  <a:pt x="270" y="59"/>
                  <a:pt x="274" y="58"/>
                </a:cubicBezTo>
                <a:cubicBezTo>
                  <a:pt x="276" y="58"/>
                  <a:pt x="278" y="59"/>
                  <a:pt x="280" y="59"/>
                </a:cubicBezTo>
                <a:cubicBezTo>
                  <a:pt x="282" y="59"/>
                  <a:pt x="285" y="58"/>
                  <a:pt x="286" y="59"/>
                </a:cubicBezTo>
                <a:cubicBezTo>
                  <a:pt x="284" y="60"/>
                  <a:pt x="282" y="59"/>
                  <a:pt x="280" y="60"/>
                </a:cubicBezTo>
                <a:cubicBezTo>
                  <a:pt x="284" y="60"/>
                  <a:pt x="287" y="60"/>
                  <a:pt x="292" y="60"/>
                </a:cubicBezTo>
                <a:cubicBezTo>
                  <a:pt x="290" y="59"/>
                  <a:pt x="288" y="60"/>
                  <a:pt x="287" y="59"/>
                </a:cubicBezTo>
                <a:cubicBezTo>
                  <a:pt x="289" y="58"/>
                  <a:pt x="292" y="59"/>
                  <a:pt x="294" y="58"/>
                </a:cubicBezTo>
                <a:cubicBezTo>
                  <a:pt x="296" y="58"/>
                  <a:pt x="296" y="58"/>
                  <a:pt x="296" y="58"/>
                </a:cubicBezTo>
                <a:cubicBezTo>
                  <a:pt x="296" y="58"/>
                  <a:pt x="295" y="58"/>
                  <a:pt x="294" y="58"/>
                </a:cubicBezTo>
                <a:cubicBezTo>
                  <a:pt x="289" y="58"/>
                  <a:pt x="286" y="58"/>
                  <a:pt x="283" y="57"/>
                </a:cubicBezTo>
                <a:cubicBezTo>
                  <a:pt x="283" y="58"/>
                  <a:pt x="283" y="58"/>
                  <a:pt x="282" y="58"/>
                </a:cubicBezTo>
                <a:cubicBezTo>
                  <a:pt x="277" y="57"/>
                  <a:pt x="269" y="59"/>
                  <a:pt x="264" y="58"/>
                </a:cubicBezTo>
                <a:cubicBezTo>
                  <a:pt x="267" y="57"/>
                  <a:pt x="273" y="58"/>
                  <a:pt x="276" y="57"/>
                </a:cubicBezTo>
                <a:cubicBezTo>
                  <a:pt x="275" y="57"/>
                  <a:pt x="275" y="56"/>
                  <a:pt x="274" y="56"/>
                </a:cubicBezTo>
                <a:cubicBezTo>
                  <a:pt x="272" y="57"/>
                  <a:pt x="267" y="57"/>
                  <a:pt x="266" y="55"/>
                </a:cubicBezTo>
                <a:cubicBezTo>
                  <a:pt x="262" y="55"/>
                  <a:pt x="260" y="54"/>
                  <a:pt x="258" y="56"/>
                </a:cubicBezTo>
                <a:cubicBezTo>
                  <a:pt x="255" y="55"/>
                  <a:pt x="249" y="55"/>
                  <a:pt x="246" y="55"/>
                </a:cubicBezTo>
                <a:cubicBezTo>
                  <a:pt x="249" y="54"/>
                  <a:pt x="254" y="55"/>
                  <a:pt x="258" y="54"/>
                </a:cubicBezTo>
                <a:cubicBezTo>
                  <a:pt x="259" y="54"/>
                  <a:pt x="258" y="55"/>
                  <a:pt x="259" y="55"/>
                </a:cubicBezTo>
                <a:cubicBezTo>
                  <a:pt x="261" y="54"/>
                  <a:pt x="263" y="54"/>
                  <a:pt x="264" y="55"/>
                </a:cubicBezTo>
                <a:cubicBezTo>
                  <a:pt x="265" y="55"/>
                  <a:pt x="265" y="54"/>
                  <a:pt x="265" y="54"/>
                </a:cubicBezTo>
                <a:cubicBezTo>
                  <a:pt x="278" y="53"/>
                  <a:pt x="298" y="55"/>
                  <a:pt x="310" y="54"/>
                </a:cubicBezTo>
                <a:cubicBezTo>
                  <a:pt x="307" y="53"/>
                  <a:pt x="304" y="53"/>
                  <a:pt x="301" y="53"/>
                </a:cubicBezTo>
                <a:cubicBezTo>
                  <a:pt x="301" y="52"/>
                  <a:pt x="301" y="52"/>
                  <a:pt x="301" y="52"/>
                </a:cubicBezTo>
                <a:cubicBezTo>
                  <a:pt x="297" y="52"/>
                  <a:pt x="293" y="52"/>
                  <a:pt x="289" y="51"/>
                </a:cubicBezTo>
                <a:cubicBezTo>
                  <a:pt x="288" y="52"/>
                  <a:pt x="288" y="52"/>
                  <a:pt x="288" y="53"/>
                </a:cubicBezTo>
                <a:cubicBezTo>
                  <a:pt x="281" y="53"/>
                  <a:pt x="270" y="53"/>
                  <a:pt x="263" y="52"/>
                </a:cubicBezTo>
                <a:cubicBezTo>
                  <a:pt x="263" y="51"/>
                  <a:pt x="265" y="51"/>
                  <a:pt x="266" y="51"/>
                </a:cubicBezTo>
                <a:cubicBezTo>
                  <a:pt x="281" y="51"/>
                  <a:pt x="296" y="52"/>
                  <a:pt x="310" y="52"/>
                </a:cubicBezTo>
                <a:cubicBezTo>
                  <a:pt x="319" y="52"/>
                  <a:pt x="328" y="51"/>
                  <a:pt x="338" y="51"/>
                </a:cubicBezTo>
                <a:cubicBezTo>
                  <a:pt x="346" y="52"/>
                  <a:pt x="354" y="52"/>
                  <a:pt x="362" y="52"/>
                </a:cubicBezTo>
                <a:cubicBezTo>
                  <a:pt x="363" y="52"/>
                  <a:pt x="363" y="52"/>
                  <a:pt x="363" y="52"/>
                </a:cubicBezTo>
                <a:cubicBezTo>
                  <a:pt x="364" y="52"/>
                  <a:pt x="364" y="52"/>
                  <a:pt x="363" y="52"/>
                </a:cubicBezTo>
                <a:close/>
                <a:moveTo>
                  <a:pt x="329" y="45"/>
                </a:moveTo>
                <a:cubicBezTo>
                  <a:pt x="329" y="45"/>
                  <a:pt x="328" y="45"/>
                  <a:pt x="327" y="45"/>
                </a:cubicBezTo>
                <a:cubicBezTo>
                  <a:pt x="327" y="45"/>
                  <a:pt x="328" y="45"/>
                  <a:pt x="329" y="45"/>
                </a:cubicBezTo>
                <a:close/>
                <a:moveTo>
                  <a:pt x="303" y="39"/>
                </a:moveTo>
                <a:cubicBezTo>
                  <a:pt x="303" y="39"/>
                  <a:pt x="302" y="39"/>
                  <a:pt x="302" y="39"/>
                </a:cubicBezTo>
                <a:cubicBezTo>
                  <a:pt x="302" y="38"/>
                  <a:pt x="303" y="39"/>
                  <a:pt x="303" y="39"/>
                </a:cubicBezTo>
                <a:close/>
                <a:moveTo>
                  <a:pt x="302" y="37"/>
                </a:moveTo>
                <a:cubicBezTo>
                  <a:pt x="300" y="37"/>
                  <a:pt x="296" y="38"/>
                  <a:pt x="295" y="37"/>
                </a:cubicBezTo>
                <a:cubicBezTo>
                  <a:pt x="297" y="37"/>
                  <a:pt x="300" y="36"/>
                  <a:pt x="302" y="37"/>
                </a:cubicBezTo>
                <a:close/>
                <a:moveTo>
                  <a:pt x="348" y="26"/>
                </a:moveTo>
                <a:cubicBezTo>
                  <a:pt x="348" y="27"/>
                  <a:pt x="347" y="27"/>
                  <a:pt x="346" y="26"/>
                </a:cubicBezTo>
                <a:cubicBezTo>
                  <a:pt x="346" y="26"/>
                  <a:pt x="348" y="26"/>
                  <a:pt x="348" y="26"/>
                </a:cubicBezTo>
                <a:close/>
                <a:moveTo>
                  <a:pt x="353" y="17"/>
                </a:moveTo>
                <a:cubicBezTo>
                  <a:pt x="353" y="17"/>
                  <a:pt x="353" y="17"/>
                  <a:pt x="353" y="18"/>
                </a:cubicBezTo>
                <a:cubicBezTo>
                  <a:pt x="352" y="18"/>
                  <a:pt x="352" y="18"/>
                  <a:pt x="352" y="18"/>
                </a:cubicBezTo>
                <a:cubicBezTo>
                  <a:pt x="352" y="17"/>
                  <a:pt x="353" y="17"/>
                  <a:pt x="353" y="17"/>
                </a:cubicBezTo>
                <a:close/>
                <a:moveTo>
                  <a:pt x="338" y="12"/>
                </a:moveTo>
                <a:cubicBezTo>
                  <a:pt x="338" y="12"/>
                  <a:pt x="338" y="12"/>
                  <a:pt x="337" y="12"/>
                </a:cubicBezTo>
                <a:cubicBezTo>
                  <a:pt x="337" y="11"/>
                  <a:pt x="338" y="12"/>
                  <a:pt x="338" y="12"/>
                </a:cubicBezTo>
                <a:close/>
                <a:moveTo>
                  <a:pt x="333" y="12"/>
                </a:moveTo>
                <a:cubicBezTo>
                  <a:pt x="333" y="12"/>
                  <a:pt x="332" y="12"/>
                  <a:pt x="332" y="12"/>
                </a:cubicBezTo>
                <a:cubicBezTo>
                  <a:pt x="331" y="11"/>
                  <a:pt x="333" y="11"/>
                  <a:pt x="333" y="12"/>
                </a:cubicBezTo>
                <a:close/>
                <a:moveTo>
                  <a:pt x="328" y="11"/>
                </a:moveTo>
                <a:cubicBezTo>
                  <a:pt x="328" y="12"/>
                  <a:pt x="328" y="12"/>
                  <a:pt x="328" y="13"/>
                </a:cubicBezTo>
                <a:cubicBezTo>
                  <a:pt x="327" y="13"/>
                  <a:pt x="326" y="12"/>
                  <a:pt x="325" y="13"/>
                </a:cubicBezTo>
                <a:cubicBezTo>
                  <a:pt x="326" y="12"/>
                  <a:pt x="327" y="12"/>
                  <a:pt x="328" y="11"/>
                </a:cubicBezTo>
                <a:close/>
                <a:moveTo>
                  <a:pt x="70" y="91"/>
                </a:moveTo>
                <a:cubicBezTo>
                  <a:pt x="71" y="92"/>
                  <a:pt x="73" y="91"/>
                  <a:pt x="74" y="92"/>
                </a:cubicBezTo>
                <a:cubicBezTo>
                  <a:pt x="73" y="94"/>
                  <a:pt x="65" y="94"/>
                  <a:pt x="70" y="91"/>
                </a:cubicBezTo>
                <a:close/>
                <a:moveTo>
                  <a:pt x="153" y="78"/>
                </a:moveTo>
                <a:cubicBezTo>
                  <a:pt x="148" y="78"/>
                  <a:pt x="142" y="79"/>
                  <a:pt x="137" y="79"/>
                </a:cubicBezTo>
                <a:cubicBezTo>
                  <a:pt x="135" y="80"/>
                  <a:pt x="131" y="80"/>
                  <a:pt x="129" y="79"/>
                </a:cubicBezTo>
                <a:cubicBezTo>
                  <a:pt x="129" y="78"/>
                  <a:pt x="130" y="79"/>
                  <a:pt x="130" y="78"/>
                </a:cubicBezTo>
                <a:cubicBezTo>
                  <a:pt x="140" y="79"/>
                  <a:pt x="148" y="77"/>
                  <a:pt x="158" y="77"/>
                </a:cubicBezTo>
                <a:cubicBezTo>
                  <a:pt x="156" y="78"/>
                  <a:pt x="155" y="78"/>
                  <a:pt x="153" y="78"/>
                </a:cubicBezTo>
                <a:close/>
                <a:moveTo>
                  <a:pt x="160" y="80"/>
                </a:moveTo>
                <a:cubicBezTo>
                  <a:pt x="164" y="78"/>
                  <a:pt x="169" y="79"/>
                  <a:pt x="174" y="79"/>
                </a:cubicBezTo>
                <a:cubicBezTo>
                  <a:pt x="170" y="81"/>
                  <a:pt x="166" y="80"/>
                  <a:pt x="160" y="80"/>
                </a:cubicBezTo>
                <a:close/>
                <a:moveTo>
                  <a:pt x="176" y="77"/>
                </a:moveTo>
                <a:cubicBezTo>
                  <a:pt x="176" y="76"/>
                  <a:pt x="177" y="76"/>
                  <a:pt x="178" y="76"/>
                </a:cubicBezTo>
                <a:cubicBezTo>
                  <a:pt x="177" y="77"/>
                  <a:pt x="176" y="77"/>
                  <a:pt x="176" y="77"/>
                </a:cubicBezTo>
                <a:close/>
                <a:moveTo>
                  <a:pt x="184" y="79"/>
                </a:moveTo>
                <a:cubicBezTo>
                  <a:pt x="184" y="79"/>
                  <a:pt x="184" y="79"/>
                  <a:pt x="184" y="79"/>
                </a:cubicBezTo>
                <a:cubicBezTo>
                  <a:pt x="186" y="79"/>
                  <a:pt x="186" y="79"/>
                  <a:pt x="186" y="79"/>
                </a:cubicBezTo>
                <a:cubicBezTo>
                  <a:pt x="186" y="80"/>
                  <a:pt x="185" y="79"/>
                  <a:pt x="184" y="79"/>
                </a:cubicBezTo>
                <a:close/>
                <a:moveTo>
                  <a:pt x="192" y="6"/>
                </a:moveTo>
                <a:cubicBezTo>
                  <a:pt x="192" y="5"/>
                  <a:pt x="194" y="5"/>
                  <a:pt x="194" y="6"/>
                </a:cubicBezTo>
                <a:cubicBezTo>
                  <a:pt x="193" y="6"/>
                  <a:pt x="193" y="5"/>
                  <a:pt x="192" y="6"/>
                </a:cubicBezTo>
                <a:close/>
                <a:moveTo>
                  <a:pt x="192" y="8"/>
                </a:moveTo>
                <a:cubicBezTo>
                  <a:pt x="193" y="7"/>
                  <a:pt x="195" y="8"/>
                  <a:pt x="196" y="7"/>
                </a:cubicBezTo>
                <a:cubicBezTo>
                  <a:pt x="196" y="8"/>
                  <a:pt x="193" y="8"/>
                  <a:pt x="192" y="8"/>
                </a:cubicBezTo>
                <a:close/>
                <a:moveTo>
                  <a:pt x="195" y="80"/>
                </a:moveTo>
                <a:cubicBezTo>
                  <a:pt x="196" y="79"/>
                  <a:pt x="198" y="79"/>
                  <a:pt x="200" y="79"/>
                </a:cubicBezTo>
                <a:cubicBezTo>
                  <a:pt x="199" y="81"/>
                  <a:pt x="197" y="80"/>
                  <a:pt x="195" y="80"/>
                </a:cubicBezTo>
                <a:close/>
                <a:moveTo>
                  <a:pt x="193" y="77"/>
                </a:moveTo>
                <a:cubicBezTo>
                  <a:pt x="196" y="76"/>
                  <a:pt x="199" y="76"/>
                  <a:pt x="202" y="76"/>
                </a:cubicBezTo>
                <a:cubicBezTo>
                  <a:pt x="200" y="78"/>
                  <a:pt x="196" y="76"/>
                  <a:pt x="193" y="77"/>
                </a:cubicBezTo>
                <a:close/>
                <a:moveTo>
                  <a:pt x="202" y="7"/>
                </a:moveTo>
                <a:cubicBezTo>
                  <a:pt x="203" y="6"/>
                  <a:pt x="206" y="7"/>
                  <a:pt x="202" y="7"/>
                </a:cubicBezTo>
                <a:close/>
                <a:moveTo>
                  <a:pt x="204" y="78"/>
                </a:moveTo>
                <a:cubicBezTo>
                  <a:pt x="205" y="77"/>
                  <a:pt x="206" y="77"/>
                  <a:pt x="207" y="77"/>
                </a:cubicBezTo>
                <a:cubicBezTo>
                  <a:pt x="207" y="78"/>
                  <a:pt x="205" y="77"/>
                  <a:pt x="204" y="78"/>
                </a:cubicBezTo>
                <a:close/>
                <a:moveTo>
                  <a:pt x="290" y="52"/>
                </a:moveTo>
                <a:cubicBezTo>
                  <a:pt x="289" y="53"/>
                  <a:pt x="289" y="53"/>
                  <a:pt x="288" y="53"/>
                </a:cubicBezTo>
                <a:cubicBezTo>
                  <a:pt x="288" y="52"/>
                  <a:pt x="290" y="52"/>
                  <a:pt x="290" y="52"/>
                </a:cubicBezTo>
                <a:close/>
                <a:moveTo>
                  <a:pt x="278" y="25"/>
                </a:moveTo>
                <a:cubicBezTo>
                  <a:pt x="278" y="24"/>
                  <a:pt x="280" y="24"/>
                  <a:pt x="280" y="25"/>
                </a:cubicBezTo>
                <a:cubicBezTo>
                  <a:pt x="280" y="25"/>
                  <a:pt x="278" y="25"/>
                  <a:pt x="278" y="25"/>
                </a:cubicBezTo>
                <a:close/>
                <a:moveTo>
                  <a:pt x="281" y="25"/>
                </a:moveTo>
                <a:cubicBezTo>
                  <a:pt x="281" y="24"/>
                  <a:pt x="283" y="24"/>
                  <a:pt x="284" y="24"/>
                </a:cubicBezTo>
                <a:cubicBezTo>
                  <a:pt x="283" y="26"/>
                  <a:pt x="282" y="24"/>
                  <a:pt x="281" y="25"/>
                </a:cubicBezTo>
                <a:close/>
                <a:moveTo>
                  <a:pt x="285" y="25"/>
                </a:moveTo>
                <a:cubicBezTo>
                  <a:pt x="285" y="24"/>
                  <a:pt x="286" y="24"/>
                  <a:pt x="286" y="24"/>
                </a:cubicBezTo>
                <a:cubicBezTo>
                  <a:pt x="286" y="25"/>
                  <a:pt x="285" y="25"/>
                  <a:pt x="285" y="25"/>
                </a:cubicBezTo>
                <a:close/>
                <a:moveTo>
                  <a:pt x="288" y="25"/>
                </a:moveTo>
                <a:cubicBezTo>
                  <a:pt x="289" y="24"/>
                  <a:pt x="291" y="25"/>
                  <a:pt x="291" y="25"/>
                </a:cubicBezTo>
                <a:cubicBezTo>
                  <a:pt x="291" y="25"/>
                  <a:pt x="289" y="25"/>
                  <a:pt x="288" y="25"/>
                </a:cubicBezTo>
                <a:close/>
                <a:moveTo>
                  <a:pt x="288" y="21"/>
                </a:moveTo>
                <a:cubicBezTo>
                  <a:pt x="288" y="21"/>
                  <a:pt x="289" y="21"/>
                  <a:pt x="289" y="22"/>
                </a:cubicBezTo>
                <a:cubicBezTo>
                  <a:pt x="288" y="22"/>
                  <a:pt x="288" y="21"/>
                  <a:pt x="288" y="21"/>
                </a:cubicBezTo>
                <a:close/>
                <a:moveTo>
                  <a:pt x="291" y="25"/>
                </a:moveTo>
                <a:cubicBezTo>
                  <a:pt x="291" y="24"/>
                  <a:pt x="293" y="25"/>
                  <a:pt x="293" y="24"/>
                </a:cubicBezTo>
                <a:cubicBezTo>
                  <a:pt x="294" y="25"/>
                  <a:pt x="292" y="25"/>
                  <a:pt x="291" y="25"/>
                </a:cubicBezTo>
                <a:close/>
                <a:moveTo>
                  <a:pt x="295" y="25"/>
                </a:moveTo>
                <a:cubicBezTo>
                  <a:pt x="295" y="24"/>
                  <a:pt x="297" y="25"/>
                  <a:pt x="298" y="25"/>
                </a:cubicBezTo>
                <a:cubicBezTo>
                  <a:pt x="298" y="25"/>
                  <a:pt x="296" y="25"/>
                  <a:pt x="295" y="25"/>
                </a:cubicBezTo>
                <a:close/>
                <a:moveTo>
                  <a:pt x="306" y="24"/>
                </a:moveTo>
                <a:cubicBezTo>
                  <a:pt x="307" y="23"/>
                  <a:pt x="308" y="23"/>
                  <a:pt x="308" y="23"/>
                </a:cubicBezTo>
                <a:cubicBezTo>
                  <a:pt x="308" y="24"/>
                  <a:pt x="307" y="24"/>
                  <a:pt x="306" y="24"/>
                </a:cubicBezTo>
                <a:close/>
                <a:moveTo>
                  <a:pt x="308" y="23"/>
                </a:moveTo>
                <a:cubicBezTo>
                  <a:pt x="308" y="23"/>
                  <a:pt x="310" y="23"/>
                  <a:pt x="310" y="23"/>
                </a:cubicBezTo>
                <a:cubicBezTo>
                  <a:pt x="309" y="24"/>
                  <a:pt x="309" y="23"/>
                  <a:pt x="308" y="23"/>
                </a:cubicBezTo>
                <a:close/>
                <a:moveTo>
                  <a:pt x="311" y="24"/>
                </a:moveTo>
                <a:cubicBezTo>
                  <a:pt x="311" y="23"/>
                  <a:pt x="311" y="23"/>
                  <a:pt x="311" y="23"/>
                </a:cubicBezTo>
                <a:cubicBezTo>
                  <a:pt x="312" y="23"/>
                  <a:pt x="313" y="23"/>
                  <a:pt x="313" y="24"/>
                </a:cubicBezTo>
                <a:lnTo>
                  <a:pt x="311" y="24"/>
                </a:lnTo>
                <a:close/>
                <a:moveTo>
                  <a:pt x="288" y="13"/>
                </a:moveTo>
                <a:cubicBezTo>
                  <a:pt x="298" y="12"/>
                  <a:pt x="305" y="13"/>
                  <a:pt x="315" y="13"/>
                </a:cubicBezTo>
                <a:cubicBezTo>
                  <a:pt x="315" y="14"/>
                  <a:pt x="316" y="14"/>
                  <a:pt x="316" y="14"/>
                </a:cubicBezTo>
                <a:cubicBezTo>
                  <a:pt x="314" y="14"/>
                  <a:pt x="310" y="14"/>
                  <a:pt x="308" y="14"/>
                </a:cubicBezTo>
                <a:cubicBezTo>
                  <a:pt x="307" y="14"/>
                  <a:pt x="309" y="14"/>
                  <a:pt x="308" y="14"/>
                </a:cubicBezTo>
                <a:cubicBezTo>
                  <a:pt x="303" y="15"/>
                  <a:pt x="298" y="14"/>
                  <a:pt x="295" y="14"/>
                </a:cubicBezTo>
                <a:cubicBezTo>
                  <a:pt x="292" y="14"/>
                  <a:pt x="290" y="15"/>
                  <a:pt x="288" y="13"/>
                </a:cubicBezTo>
                <a:cubicBezTo>
                  <a:pt x="288" y="13"/>
                  <a:pt x="288" y="13"/>
                  <a:pt x="288" y="13"/>
                </a:cubicBezTo>
                <a:close/>
                <a:moveTo>
                  <a:pt x="287" y="10"/>
                </a:moveTo>
                <a:cubicBezTo>
                  <a:pt x="286" y="12"/>
                  <a:pt x="282" y="10"/>
                  <a:pt x="278" y="11"/>
                </a:cubicBezTo>
                <a:cubicBezTo>
                  <a:pt x="281" y="9"/>
                  <a:pt x="285" y="11"/>
                  <a:pt x="287" y="10"/>
                </a:cubicBezTo>
                <a:close/>
                <a:moveTo>
                  <a:pt x="244" y="2"/>
                </a:moveTo>
                <a:cubicBezTo>
                  <a:pt x="243" y="2"/>
                  <a:pt x="241" y="2"/>
                  <a:pt x="239" y="2"/>
                </a:cubicBezTo>
                <a:cubicBezTo>
                  <a:pt x="240" y="1"/>
                  <a:pt x="243" y="1"/>
                  <a:pt x="244" y="2"/>
                </a:cubicBezTo>
                <a:close/>
                <a:moveTo>
                  <a:pt x="209" y="75"/>
                </a:moveTo>
                <a:cubicBezTo>
                  <a:pt x="209" y="74"/>
                  <a:pt x="210" y="74"/>
                  <a:pt x="211" y="74"/>
                </a:cubicBezTo>
                <a:cubicBezTo>
                  <a:pt x="210" y="75"/>
                  <a:pt x="209" y="75"/>
                  <a:pt x="209" y="75"/>
                </a:cubicBezTo>
                <a:close/>
                <a:moveTo>
                  <a:pt x="214" y="71"/>
                </a:moveTo>
                <a:cubicBezTo>
                  <a:pt x="214" y="71"/>
                  <a:pt x="215" y="71"/>
                  <a:pt x="215" y="71"/>
                </a:cubicBezTo>
                <a:cubicBezTo>
                  <a:pt x="215" y="72"/>
                  <a:pt x="215" y="72"/>
                  <a:pt x="214" y="71"/>
                </a:cubicBezTo>
                <a:close/>
                <a:moveTo>
                  <a:pt x="208" y="7"/>
                </a:moveTo>
                <a:cubicBezTo>
                  <a:pt x="210" y="6"/>
                  <a:pt x="215" y="7"/>
                  <a:pt x="217" y="7"/>
                </a:cubicBezTo>
                <a:cubicBezTo>
                  <a:pt x="215" y="8"/>
                  <a:pt x="211" y="7"/>
                  <a:pt x="208" y="7"/>
                </a:cubicBezTo>
                <a:close/>
                <a:moveTo>
                  <a:pt x="216" y="71"/>
                </a:moveTo>
                <a:cubicBezTo>
                  <a:pt x="216" y="71"/>
                  <a:pt x="218" y="70"/>
                  <a:pt x="220" y="70"/>
                </a:cubicBezTo>
                <a:cubicBezTo>
                  <a:pt x="222" y="70"/>
                  <a:pt x="224" y="70"/>
                  <a:pt x="225" y="71"/>
                </a:cubicBezTo>
                <a:cubicBezTo>
                  <a:pt x="222" y="70"/>
                  <a:pt x="219" y="72"/>
                  <a:pt x="216" y="71"/>
                </a:cubicBezTo>
                <a:close/>
                <a:moveTo>
                  <a:pt x="230" y="69"/>
                </a:moveTo>
                <a:cubicBezTo>
                  <a:pt x="229" y="69"/>
                  <a:pt x="230" y="69"/>
                  <a:pt x="230" y="70"/>
                </a:cubicBezTo>
                <a:cubicBezTo>
                  <a:pt x="231" y="70"/>
                  <a:pt x="230" y="69"/>
                  <a:pt x="230" y="69"/>
                </a:cubicBezTo>
                <a:cubicBezTo>
                  <a:pt x="231" y="69"/>
                  <a:pt x="230" y="70"/>
                  <a:pt x="231" y="70"/>
                </a:cubicBezTo>
                <a:cubicBezTo>
                  <a:pt x="229" y="70"/>
                  <a:pt x="229" y="70"/>
                  <a:pt x="229" y="70"/>
                </a:cubicBezTo>
                <a:cubicBezTo>
                  <a:pt x="230" y="69"/>
                  <a:pt x="229" y="69"/>
                  <a:pt x="228" y="69"/>
                </a:cubicBezTo>
                <a:cubicBezTo>
                  <a:pt x="228" y="68"/>
                  <a:pt x="229" y="69"/>
                  <a:pt x="230" y="69"/>
                </a:cubicBezTo>
                <a:close/>
                <a:moveTo>
                  <a:pt x="227" y="9"/>
                </a:moveTo>
                <a:cubicBezTo>
                  <a:pt x="227" y="9"/>
                  <a:pt x="229" y="9"/>
                  <a:pt x="230" y="9"/>
                </a:cubicBezTo>
                <a:cubicBezTo>
                  <a:pt x="229" y="10"/>
                  <a:pt x="228" y="9"/>
                  <a:pt x="227" y="9"/>
                </a:cubicBezTo>
                <a:close/>
                <a:moveTo>
                  <a:pt x="218" y="7"/>
                </a:moveTo>
                <a:cubicBezTo>
                  <a:pt x="221" y="5"/>
                  <a:pt x="226" y="7"/>
                  <a:pt x="228" y="6"/>
                </a:cubicBezTo>
                <a:cubicBezTo>
                  <a:pt x="227" y="5"/>
                  <a:pt x="226" y="6"/>
                  <a:pt x="224" y="5"/>
                </a:cubicBezTo>
                <a:cubicBezTo>
                  <a:pt x="228" y="4"/>
                  <a:pt x="231" y="5"/>
                  <a:pt x="235" y="5"/>
                </a:cubicBezTo>
                <a:cubicBezTo>
                  <a:pt x="236" y="6"/>
                  <a:pt x="233" y="6"/>
                  <a:pt x="233" y="5"/>
                </a:cubicBezTo>
                <a:cubicBezTo>
                  <a:pt x="232" y="6"/>
                  <a:pt x="231" y="6"/>
                  <a:pt x="229" y="6"/>
                </a:cubicBezTo>
                <a:cubicBezTo>
                  <a:pt x="229" y="8"/>
                  <a:pt x="231" y="6"/>
                  <a:pt x="232" y="7"/>
                </a:cubicBezTo>
                <a:cubicBezTo>
                  <a:pt x="227" y="7"/>
                  <a:pt x="222" y="7"/>
                  <a:pt x="218" y="7"/>
                </a:cubicBezTo>
                <a:close/>
                <a:moveTo>
                  <a:pt x="232" y="60"/>
                </a:moveTo>
                <a:cubicBezTo>
                  <a:pt x="232" y="59"/>
                  <a:pt x="234" y="59"/>
                  <a:pt x="235" y="60"/>
                </a:cubicBezTo>
                <a:cubicBezTo>
                  <a:pt x="234" y="61"/>
                  <a:pt x="234" y="60"/>
                  <a:pt x="232" y="60"/>
                </a:cubicBezTo>
                <a:close/>
                <a:moveTo>
                  <a:pt x="234" y="9"/>
                </a:moveTo>
                <a:cubicBezTo>
                  <a:pt x="234" y="8"/>
                  <a:pt x="236" y="8"/>
                  <a:pt x="236" y="9"/>
                </a:cubicBezTo>
                <a:cubicBezTo>
                  <a:pt x="236" y="9"/>
                  <a:pt x="235" y="9"/>
                  <a:pt x="234" y="9"/>
                </a:cubicBezTo>
                <a:close/>
                <a:moveTo>
                  <a:pt x="237" y="14"/>
                </a:moveTo>
                <a:cubicBezTo>
                  <a:pt x="237" y="14"/>
                  <a:pt x="238" y="14"/>
                  <a:pt x="238" y="14"/>
                </a:cubicBezTo>
                <a:cubicBezTo>
                  <a:pt x="238" y="14"/>
                  <a:pt x="238" y="14"/>
                  <a:pt x="237" y="14"/>
                </a:cubicBezTo>
                <a:close/>
                <a:moveTo>
                  <a:pt x="239" y="14"/>
                </a:moveTo>
                <a:cubicBezTo>
                  <a:pt x="241" y="13"/>
                  <a:pt x="242" y="13"/>
                  <a:pt x="243" y="14"/>
                </a:cubicBezTo>
                <a:cubicBezTo>
                  <a:pt x="243" y="15"/>
                  <a:pt x="240" y="14"/>
                  <a:pt x="239" y="14"/>
                </a:cubicBezTo>
                <a:close/>
                <a:moveTo>
                  <a:pt x="243" y="14"/>
                </a:moveTo>
                <a:cubicBezTo>
                  <a:pt x="243" y="13"/>
                  <a:pt x="245" y="13"/>
                  <a:pt x="246" y="14"/>
                </a:cubicBezTo>
                <a:cubicBezTo>
                  <a:pt x="246" y="14"/>
                  <a:pt x="244" y="14"/>
                  <a:pt x="243" y="14"/>
                </a:cubicBezTo>
                <a:close/>
                <a:moveTo>
                  <a:pt x="245" y="19"/>
                </a:moveTo>
                <a:cubicBezTo>
                  <a:pt x="251" y="17"/>
                  <a:pt x="260" y="19"/>
                  <a:pt x="266" y="17"/>
                </a:cubicBezTo>
                <a:cubicBezTo>
                  <a:pt x="273" y="18"/>
                  <a:pt x="282" y="17"/>
                  <a:pt x="289" y="16"/>
                </a:cubicBezTo>
                <a:cubicBezTo>
                  <a:pt x="289" y="16"/>
                  <a:pt x="288" y="16"/>
                  <a:pt x="288" y="16"/>
                </a:cubicBezTo>
                <a:cubicBezTo>
                  <a:pt x="295" y="15"/>
                  <a:pt x="301" y="16"/>
                  <a:pt x="308" y="16"/>
                </a:cubicBezTo>
                <a:cubicBezTo>
                  <a:pt x="308" y="18"/>
                  <a:pt x="302" y="16"/>
                  <a:pt x="301" y="18"/>
                </a:cubicBezTo>
                <a:cubicBezTo>
                  <a:pt x="302" y="18"/>
                  <a:pt x="303" y="18"/>
                  <a:pt x="305" y="18"/>
                </a:cubicBezTo>
                <a:cubicBezTo>
                  <a:pt x="296" y="20"/>
                  <a:pt x="284" y="17"/>
                  <a:pt x="274" y="19"/>
                </a:cubicBezTo>
                <a:cubicBezTo>
                  <a:pt x="273" y="19"/>
                  <a:pt x="272" y="20"/>
                  <a:pt x="271" y="19"/>
                </a:cubicBezTo>
                <a:cubicBezTo>
                  <a:pt x="270" y="19"/>
                  <a:pt x="270" y="19"/>
                  <a:pt x="269" y="19"/>
                </a:cubicBezTo>
                <a:cubicBezTo>
                  <a:pt x="268" y="19"/>
                  <a:pt x="268" y="19"/>
                  <a:pt x="268" y="19"/>
                </a:cubicBezTo>
                <a:cubicBezTo>
                  <a:pt x="267" y="20"/>
                  <a:pt x="264" y="18"/>
                  <a:pt x="262" y="19"/>
                </a:cubicBezTo>
                <a:cubicBezTo>
                  <a:pt x="261" y="19"/>
                  <a:pt x="259" y="20"/>
                  <a:pt x="258" y="19"/>
                </a:cubicBezTo>
                <a:cubicBezTo>
                  <a:pt x="255" y="19"/>
                  <a:pt x="249" y="19"/>
                  <a:pt x="245" y="19"/>
                </a:cubicBezTo>
                <a:close/>
                <a:moveTo>
                  <a:pt x="251" y="22"/>
                </a:moveTo>
                <a:cubicBezTo>
                  <a:pt x="260" y="20"/>
                  <a:pt x="270" y="21"/>
                  <a:pt x="279" y="21"/>
                </a:cubicBezTo>
                <a:cubicBezTo>
                  <a:pt x="280" y="21"/>
                  <a:pt x="278" y="21"/>
                  <a:pt x="279" y="20"/>
                </a:cubicBezTo>
                <a:cubicBezTo>
                  <a:pt x="281" y="20"/>
                  <a:pt x="281" y="20"/>
                  <a:pt x="281" y="20"/>
                </a:cubicBezTo>
                <a:cubicBezTo>
                  <a:pt x="280" y="21"/>
                  <a:pt x="279" y="20"/>
                  <a:pt x="279" y="21"/>
                </a:cubicBezTo>
                <a:cubicBezTo>
                  <a:pt x="281" y="22"/>
                  <a:pt x="285" y="20"/>
                  <a:pt x="286" y="22"/>
                </a:cubicBezTo>
                <a:cubicBezTo>
                  <a:pt x="273" y="22"/>
                  <a:pt x="263" y="23"/>
                  <a:pt x="251" y="22"/>
                </a:cubicBezTo>
                <a:close/>
                <a:moveTo>
                  <a:pt x="260" y="25"/>
                </a:moveTo>
                <a:cubicBezTo>
                  <a:pt x="265" y="24"/>
                  <a:pt x="272" y="24"/>
                  <a:pt x="276" y="25"/>
                </a:cubicBezTo>
                <a:cubicBezTo>
                  <a:pt x="271" y="25"/>
                  <a:pt x="265" y="25"/>
                  <a:pt x="260" y="25"/>
                </a:cubicBezTo>
                <a:close/>
                <a:moveTo>
                  <a:pt x="273" y="30"/>
                </a:moveTo>
                <a:cubicBezTo>
                  <a:pt x="273" y="29"/>
                  <a:pt x="274" y="29"/>
                  <a:pt x="274" y="29"/>
                </a:cubicBezTo>
                <a:cubicBezTo>
                  <a:pt x="274" y="30"/>
                  <a:pt x="273" y="30"/>
                  <a:pt x="273" y="30"/>
                </a:cubicBezTo>
                <a:close/>
                <a:moveTo>
                  <a:pt x="280" y="47"/>
                </a:moveTo>
                <a:cubicBezTo>
                  <a:pt x="281" y="46"/>
                  <a:pt x="284" y="46"/>
                  <a:pt x="285" y="47"/>
                </a:cubicBezTo>
                <a:cubicBezTo>
                  <a:pt x="283" y="47"/>
                  <a:pt x="282" y="47"/>
                  <a:pt x="280" y="47"/>
                </a:cubicBezTo>
                <a:close/>
                <a:moveTo>
                  <a:pt x="319" y="45"/>
                </a:moveTo>
                <a:cubicBezTo>
                  <a:pt x="319" y="44"/>
                  <a:pt x="320" y="44"/>
                  <a:pt x="320" y="45"/>
                </a:cubicBezTo>
                <a:cubicBezTo>
                  <a:pt x="320" y="46"/>
                  <a:pt x="320" y="45"/>
                  <a:pt x="319" y="45"/>
                </a:cubicBezTo>
                <a:close/>
                <a:moveTo>
                  <a:pt x="323" y="45"/>
                </a:moveTo>
                <a:cubicBezTo>
                  <a:pt x="324" y="45"/>
                  <a:pt x="325" y="45"/>
                  <a:pt x="325" y="45"/>
                </a:cubicBezTo>
                <a:cubicBezTo>
                  <a:pt x="325" y="45"/>
                  <a:pt x="324" y="45"/>
                  <a:pt x="323" y="45"/>
                </a:cubicBezTo>
                <a:close/>
                <a:moveTo>
                  <a:pt x="199" y="83"/>
                </a:moveTo>
                <a:cubicBezTo>
                  <a:pt x="201" y="82"/>
                  <a:pt x="205" y="84"/>
                  <a:pt x="207" y="83"/>
                </a:cubicBezTo>
                <a:cubicBezTo>
                  <a:pt x="206" y="82"/>
                  <a:pt x="204" y="82"/>
                  <a:pt x="203" y="82"/>
                </a:cubicBezTo>
                <a:cubicBezTo>
                  <a:pt x="203" y="82"/>
                  <a:pt x="204" y="81"/>
                  <a:pt x="203" y="81"/>
                </a:cubicBezTo>
                <a:cubicBezTo>
                  <a:pt x="200" y="81"/>
                  <a:pt x="195" y="82"/>
                  <a:pt x="192" y="81"/>
                </a:cubicBezTo>
                <a:cubicBezTo>
                  <a:pt x="192" y="80"/>
                  <a:pt x="193" y="81"/>
                  <a:pt x="193" y="80"/>
                </a:cubicBezTo>
                <a:cubicBezTo>
                  <a:pt x="192" y="80"/>
                  <a:pt x="190" y="80"/>
                  <a:pt x="189" y="81"/>
                </a:cubicBezTo>
                <a:cubicBezTo>
                  <a:pt x="190" y="81"/>
                  <a:pt x="191" y="81"/>
                  <a:pt x="191" y="82"/>
                </a:cubicBezTo>
                <a:cubicBezTo>
                  <a:pt x="178" y="82"/>
                  <a:pt x="164" y="83"/>
                  <a:pt x="153" y="85"/>
                </a:cubicBezTo>
                <a:cubicBezTo>
                  <a:pt x="157" y="85"/>
                  <a:pt x="161" y="84"/>
                  <a:pt x="164" y="84"/>
                </a:cubicBezTo>
                <a:cubicBezTo>
                  <a:pt x="159" y="86"/>
                  <a:pt x="153" y="85"/>
                  <a:pt x="149" y="87"/>
                </a:cubicBezTo>
                <a:cubicBezTo>
                  <a:pt x="150" y="87"/>
                  <a:pt x="151" y="86"/>
                  <a:pt x="151" y="87"/>
                </a:cubicBezTo>
                <a:cubicBezTo>
                  <a:pt x="151" y="88"/>
                  <a:pt x="149" y="87"/>
                  <a:pt x="149" y="88"/>
                </a:cubicBezTo>
                <a:cubicBezTo>
                  <a:pt x="154" y="88"/>
                  <a:pt x="159" y="88"/>
                  <a:pt x="163" y="88"/>
                </a:cubicBezTo>
                <a:cubicBezTo>
                  <a:pt x="165" y="87"/>
                  <a:pt x="166" y="88"/>
                  <a:pt x="167" y="88"/>
                </a:cubicBezTo>
                <a:cubicBezTo>
                  <a:pt x="171" y="88"/>
                  <a:pt x="174" y="87"/>
                  <a:pt x="178" y="87"/>
                </a:cubicBezTo>
                <a:cubicBezTo>
                  <a:pt x="186" y="86"/>
                  <a:pt x="198" y="86"/>
                  <a:pt x="206" y="85"/>
                </a:cubicBezTo>
                <a:cubicBezTo>
                  <a:pt x="205" y="85"/>
                  <a:pt x="204" y="85"/>
                  <a:pt x="204" y="85"/>
                </a:cubicBezTo>
                <a:cubicBezTo>
                  <a:pt x="205" y="85"/>
                  <a:pt x="206" y="84"/>
                  <a:pt x="207" y="84"/>
                </a:cubicBezTo>
                <a:cubicBezTo>
                  <a:pt x="208" y="84"/>
                  <a:pt x="210" y="85"/>
                  <a:pt x="211" y="84"/>
                </a:cubicBezTo>
                <a:cubicBezTo>
                  <a:pt x="207" y="84"/>
                  <a:pt x="201" y="84"/>
                  <a:pt x="199" y="83"/>
                </a:cubicBezTo>
                <a:close/>
                <a:moveTo>
                  <a:pt x="190" y="82"/>
                </a:moveTo>
                <a:cubicBezTo>
                  <a:pt x="193" y="82"/>
                  <a:pt x="195" y="82"/>
                  <a:pt x="197" y="82"/>
                </a:cubicBezTo>
                <a:cubicBezTo>
                  <a:pt x="197" y="83"/>
                  <a:pt x="196" y="83"/>
                  <a:pt x="197" y="83"/>
                </a:cubicBezTo>
                <a:cubicBezTo>
                  <a:pt x="195" y="84"/>
                  <a:pt x="193" y="83"/>
                  <a:pt x="190" y="83"/>
                </a:cubicBezTo>
                <a:lnTo>
                  <a:pt x="190" y="82"/>
                </a:lnTo>
                <a:close/>
                <a:moveTo>
                  <a:pt x="187" y="83"/>
                </a:moveTo>
                <a:cubicBezTo>
                  <a:pt x="184" y="84"/>
                  <a:pt x="178" y="84"/>
                  <a:pt x="176" y="84"/>
                </a:cubicBezTo>
                <a:cubicBezTo>
                  <a:pt x="179" y="82"/>
                  <a:pt x="183" y="83"/>
                  <a:pt x="187" y="83"/>
                </a:cubicBezTo>
                <a:close/>
                <a:moveTo>
                  <a:pt x="175" y="84"/>
                </a:moveTo>
                <a:cubicBezTo>
                  <a:pt x="175" y="84"/>
                  <a:pt x="174" y="84"/>
                  <a:pt x="174" y="84"/>
                </a:cubicBezTo>
                <a:cubicBezTo>
                  <a:pt x="174" y="83"/>
                  <a:pt x="175" y="83"/>
                  <a:pt x="175" y="84"/>
                </a:cubicBezTo>
                <a:close/>
                <a:moveTo>
                  <a:pt x="170" y="86"/>
                </a:moveTo>
                <a:cubicBezTo>
                  <a:pt x="170" y="85"/>
                  <a:pt x="171" y="85"/>
                  <a:pt x="171" y="86"/>
                </a:cubicBezTo>
                <a:cubicBezTo>
                  <a:pt x="171" y="86"/>
                  <a:pt x="170" y="86"/>
                  <a:pt x="170" y="86"/>
                </a:cubicBezTo>
                <a:close/>
                <a:moveTo>
                  <a:pt x="172" y="86"/>
                </a:moveTo>
                <a:cubicBezTo>
                  <a:pt x="172" y="85"/>
                  <a:pt x="172" y="85"/>
                  <a:pt x="172" y="85"/>
                </a:cubicBezTo>
                <a:cubicBezTo>
                  <a:pt x="174" y="85"/>
                  <a:pt x="178" y="83"/>
                  <a:pt x="180" y="86"/>
                </a:cubicBezTo>
                <a:cubicBezTo>
                  <a:pt x="177" y="86"/>
                  <a:pt x="175" y="86"/>
                  <a:pt x="172" y="86"/>
                </a:cubicBezTo>
                <a:close/>
                <a:moveTo>
                  <a:pt x="189" y="85"/>
                </a:moveTo>
                <a:cubicBezTo>
                  <a:pt x="187" y="85"/>
                  <a:pt x="184" y="85"/>
                  <a:pt x="183" y="85"/>
                </a:cubicBezTo>
                <a:cubicBezTo>
                  <a:pt x="182" y="85"/>
                  <a:pt x="182" y="85"/>
                  <a:pt x="182" y="85"/>
                </a:cubicBezTo>
                <a:cubicBezTo>
                  <a:pt x="183" y="84"/>
                  <a:pt x="186" y="84"/>
                  <a:pt x="188" y="85"/>
                </a:cubicBezTo>
                <a:cubicBezTo>
                  <a:pt x="188" y="84"/>
                  <a:pt x="187" y="83"/>
                  <a:pt x="188" y="83"/>
                </a:cubicBezTo>
                <a:cubicBezTo>
                  <a:pt x="189" y="83"/>
                  <a:pt x="188" y="84"/>
                  <a:pt x="188" y="84"/>
                </a:cubicBezTo>
                <a:cubicBezTo>
                  <a:pt x="191" y="84"/>
                  <a:pt x="192" y="83"/>
                  <a:pt x="195" y="84"/>
                </a:cubicBezTo>
                <a:cubicBezTo>
                  <a:pt x="195" y="86"/>
                  <a:pt x="191" y="83"/>
                  <a:pt x="189" y="85"/>
                </a:cubicBezTo>
                <a:close/>
                <a:moveTo>
                  <a:pt x="196" y="84"/>
                </a:moveTo>
                <a:cubicBezTo>
                  <a:pt x="196" y="84"/>
                  <a:pt x="196" y="84"/>
                  <a:pt x="196" y="84"/>
                </a:cubicBezTo>
                <a:cubicBezTo>
                  <a:pt x="196" y="83"/>
                  <a:pt x="197" y="84"/>
                  <a:pt x="198" y="84"/>
                </a:cubicBezTo>
                <a:cubicBezTo>
                  <a:pt x="197" y="84"/>
                  <a:pt x="197" y="84"/>
                  <a:pt x="196" y="84"/>
                </a:cubicBezTo>
                <a:close/>
                <a:moveTo>
                  <a:pt x="222" y="83"/>
                </a:moveTo>
                <a:cubicBezTo>
                  <a:pt x="224" y="83"/>
                  <a:pt x="227" y="83"/>
                  <a:pt x="228" y="83"/>
                </a:cubicBezTo>
                <a:cubicBezTo>
                  <a:pt x="226" y="83"/>
                  <a:pt x="224" y="82"/>
                  <a:pt x="222" y="83"/>
                </a:cubicBezTo>
                <a:close/>
                <a:moveTo>
                  <a:pt x="282" y="62"/>
                </a:moveTo>
                <a:cubicBezTo>
                  <a:pt x="284" y="63"/>
                  <a:pt x="288" y="62"/>
                  <a:pt x="290" y="62"/>
                </a:cubicBezTo>
                <a:cubicBezTo>
                  <a:pt x="290" y="61"/>
                  <a:pt x="292" y="63"/>
                  <a:pt x="293" y="62"/>
                </a:cubicBezTo>
                <a:cubicBezTo>
                  <a:pt x="288" y="62"/>
                  <a:pt x="286" y="61"/>
                  <a:pt x="282" y="62"/>
                </a:cubicBezTo>
                <a:close/>
                <a:moveTo>
                  <a:pt x="318" y="9"/>
                </a:moveTo>
                <a:cubicBezTo>
                  <a:pt x="318" y="8"/>
                  <a:pt x="318" y="9"/>
                  <a:pt x="317" y="9"/>
                </a:cubicBezTo>
                <a:cubicBezTo>
                  <a:pt x="314" y="8"/>
                  <a:pt x="308" y="10"/>
                  <a:pt x="305" y="9"/>
                </a:cubicBezTo>
                <a:cubicBezTo>
                  <a:pt x="305" y="10"/>
                  <a:pt x="303" y="8"/>
                  <a:pt x="303" y="9"/>
                </a:cubicBezTo>
                <a:cubicBezTo>
                  <a:pt x="308" y="10"/>
                  <a:pt x="314" y="10"/>
                  <a:pt x="319" y="10"/>
                </a:cubicBezTo>
                <a:cubicBezTo>
                  <a:pt x="319" y="9"/>
                  <a:pt x="317" y="10"/>
                  <a:pt x="318" y="9"/>
                </a:cubicBezTo>
                <a:close/>
                <a:moveTo>
                  <a:pt x="313" y="81"/>
                </a:moveTo>
                <a:cubicBezTo>
                  <a:pt x="313" y="82"/>
                  <a:pt x="313" y="82"/>
                  <a:pt x="312" y="82"/>
                </a:cubicBezTo>
                <a:cubicBezTo>
                  <a:pt x="313" y="82"/>
                  <a:pt x="312" y="81"/>
                  <a:pt x="312" y="82"/>
                </a:cubicBezTo>
                <a:cubicBezTo>
                  <a:pt x="313" y="82"/>
                  <a:pt x="312" y="83"/>
                  <a:pt x="312" y="83"/>
                </a:cubicBezTo>
                <a:cubicBezTo>
                  <a:pt x="315" y="83"/>
                  <a:pt x="315" y="83"/>
                  <a:pt x="315" y="83"/>
                </a:cubicBezTo>
                <a:cubicBezTo>
                  <a:pt x="314" y="83"/>
                  <a:pt x="315" y="82"/>
                  <a:pt x="314" y="81"/>
                </a:cubicBezTo>
                <a:cubicBezTo>
                  <a:pt x="314" y="82"/>
                  <a:pt x="313" y="81"/>
                  <a:pt x="313" y="81"/>
                </a:cubicBezTo>
                <a:close/>
                <a:moveTo>
                  <a:pt x="369" y="42"/>
                </a:moveTo>
                <a:cubicBezTo>
                  <a:pt x="369" y="42"/>
                  <a:pt x="369" y="42"/>
                  <a:pt x="369" y="42"/>
                </a:cubicBezTo>
                <a:cubicBezTo>
                  <a:pt x="369" y="42"/>
                  <a:pt x="369" y="41"/>
                  <a:pt x="369" y="42"/>
                </a:cubicBezTo>
                <a:cubicBezTo>
                  <a:pt x="369" y="42"/>
                  <a:pt x="369" y="42"/>
                  <a:pt x="369" y="42"/>
                </a:cubicBezTo>
                <a:cubicBezTo>
                  <a:pt x="369" y="42"/>
                  <a:pt x="368" y="42"/>
                  <a:pt x="368" y="41"/>
                </a:cubicBezTo>
                <a:cubicBezTo>
                  <a:pt x="367" y="41"/>
                  <a:pt x="364" y="41"/>
                  <a:pt x="362" y="41"/>
                </a:cubicBezTo>
                <a:cubicBezTo>
                  <a:pt x="365" y="42"/>
                  <a:pt x="367" y="42"/>
                  <a:pt x="369" y="42"/>
                </a:cubicBezTo>
                <a:close/>
                <a:moveTo>
                  <a:pt x="373" y="53"/>
                </a:moveTo>
                <a:cubicBezTo>
                  <a:pt x="374" y="53"/>
                  <a:pt x="376" y="54"/>
                  <a:pt x="377" y="53"/>
                </a:cubicBezTo>
                <a:cubicBezTo>
                  <a:pt x="375" y="53"/>
                  <a:pt x="374" y="52"/>
                  <a:pt x="373" y="53"/>
                </a:cubicBezTo>
                <a:close/>
                <a:moveTo>
                  <a:pt x="332" y="56"/>
                </a:moveTo>
                <a:cubicBezTo>
                  <a:pt x="329" y="56"/>
                  <a:pt x="326" y="56"/>
                  <a:pt x="324" y="57"/>
                </a:cubicBezTo>
                <a:cubicBezTo>
                  <a:pt x="327" y="56"/>
                  <a:pt x="330" y="57"/>
                  <a:pt x="332" y="56"/>
                </a:cubicBezTo>
                <a:close/>
                <a:moveTo>
                  <a:pt x="427" y="17"/>
                </a:moveTo>
                <a:cubicBezTo>
                  <a:pt x="426" y="16"/>
                  <a:pt x="425" y="16"/>
                  <a:pt x="424" y="16"/>
                </a:cubicBezTo>
                <a:cubicBezTo>
                  <a:pt x="418" y="16"/>
                  <a:pt x="410" y="16"/>
                  <a:pt x="404" y="15"/>
                </a:cubicBezTo>
                <a:cubicBezTo>
                  <a:pt x="404" y="14"/>
                  <a:pt x="404" y="13"/>
                  <a:pt x="404" y="12"/>
                </a:cubicBezTo>
                <a:cubicBezTo>
                  <a:pt x="403" y="12"/>
                  <a:pt x="402" y="12"/>
                  <a:pt x="401" y="12"/>
                </a:cubicBezTo>
                <a:cubicBezTo>
                  <a:pt x="397" y="13"/>
                  <a:pt x="391" y="12"/>
                  <a:pt x="387" y="12"/>
                </a:cubicBezTo>
                <a:cubicBezTo>
                  <a:pt x="386" y="12"/>
                  <a:pt x="384" y="11"/>
                  <a:pt x="384" y="12"/>
                </a:cubicBezTo>
                <a:cubicBezTo>
                  <a:pt x="385" y="13"/>
                  <a:pt x="389" y="12"/>
                  <a:pt x="391" y="12"/>
                </a:cubicBezTo>
                <a:cubicBezTo>
                  <a:pt x="393" y="12"/>
                  <a:pt x="395" y="12"/>
                  <a:pt x="396" y="14"/>
                </a:cubicBezTo>
                <a:cubicBezTo>
                  <a:pt x="392" y="14"/>
                  <a:pt x="387" y="13"/>
                  <a:pt x="383" y="13"/>
                </a:cubicBezTo>
                <a:cubicBezTo>
                  <a:pt x="378" y="13"/>
                  <a:pt x="373" y="13"/>
                  <a:pt x="369" y="12"/>
                </a:cubicBezTo>
                <a:cubicBezTo>
                  <a:pt x="369" y="12"/>
                  <a:pt x="369" y="12"/>
                  <a:pt x="369" y="12"/>
                </a:cubicBezTo>
                <a:cubicBezTo>
                  <a:pt x="372" y="14"/>
                  <a:pt x="376" y="13"/>
                  <a:pt x="379" y="15"/>
                </a:cubicBezTo>
                <a:cubicBezTo>
                  <a:pt x="378" y="15"/>
                  <a:pt x="375" y="14"/>
                  <a:pt x="374" y="15"/>
                </a:cubicBezTo>
                <a:cubicBezTo>
                  <a:pt x="376" y="16"/>
                  <a:pt x="378" y="15"/>
                  <a:pt x="379" y="17"/>
                </a:cubicBezTo>
                <a:cubicBezTo>
                  <a:pt x="377" y="18"/>
                  <a:pt x="375" y="16"/>
                  <a:pt x="373" y="16"/>
                </a:cubicBezTo>
                <a:cubicBezTo>
                  <a:pt x="373" y="16"/>
                  <a:pt x="373" y="17"/>
                  <a:pt x="373" y="17"/>
                </a:cubicBezTo>
                <a:cubicBezTo>
                  <a:pt x="376" y="17"/>
                  <a:pt x="380" y="18"/>
                  <a:pt x="383" y="19"/>
                </a:cubicBezTo>
                <a:cubicBezTo>
                  <a:pt x="383" y="19"/>
                  <a:pt x="383" y="20"/>
                  <a:pt x="384" y="20"/>
                </a:cubicBezTo>
                <a:cubicBezTo>
                  <a:pt x="385" y="19"/>
                  <a:pt x="383" y="19"/>
                  <a:pt x="383" y="19"/>
                </a:cubicBezTo>
                <a:cubicBezTo>
                  <a:pt x="386" y="17"/>
                  <a:pt x="388" y="16"/>
                  <a:pt x="391" y="16"/>
                </a:cubicBezTo>
                <a:cubicBezTo>
                  <a:pt x="397" y="15"/>
                  <a:pt x="403" y="16"/>
                  <a:pt x="408" y="16"/>
                </a:cubicBezTo>
                <a:cubicBezTo>
                  <a:pt x="414" y="17"/>
                  <a:pt x="420" y="17"/>
                  <a:pt x="427" y="17"/>
                </a:cubicBezTo>
                <a:close/>
                <a:moveTo>
                  <a:pt x="381" y="15"/>
                </a:moveTo>
                <a:cubicBezTo>
                  <a:pt x="382" y="14"/>
                  <a:pt x="384" y="15"/>
                  <a:pt x="386" y="15"/>
                </a:cubicBezTo>
                <a:cubicBezTo>
                  <a:pt x="385" y="17"/>
                  <a:pt x="382" y="16"/>
                  <a:pt x="381" y="15"/>
                </a:cubicBezTo>
                <a:close/>
              </a:path>
            </a:pathLst>
          </a:custGeom>
          <a:solidFill>
            <a:srgbClr val="455993"/>
          </a:solidFill>
          <a:ln>
            <a:noFill/>
          </a:ln>
        </p:spPr>
        <p:txBody>
          <a:bodyPr vert="horz" wrap="square" lIns="121920" tIns="60960" rIns="121920" bIns="60960" numCol="1" anchor="t" anchorCtr="0" compatLnSpc="1"/>
          <a:lstStyle/>
          <a:p>
            <a:endParaRPr lang="zh-CN" altLang="en-US" sz="2400" dirty="0">
              <a:solidFill>
                <a:prstClr val="black"/>
              </a:solidFill>
            </a:endParaRPr>
          </a:p>
        </p:txBody>
      </p:sp>
      <p:pic>
        <p:nvPicPr>
          <p:cNvPr id="6"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20625515">
            <a:off x="2767800" y="2200476"/>
            <a:ext cx="1929777" cy="1310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85006" y="1187666"/>
            <a:ext cx="1233495" cy="20202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矩形 12"/>
          <p:cNvSpPr/>
          <p:nvPr/>
        </p:nvSpPr>
        <p:spPr>
          <a:xfrm>
            <a:off x="4842295" y="3207958"/>
            <a:ext cx="3139321" cy="1200329"/>
          </a:xfrm>
          <a:prstGeom prst="rect">
            <a:avLst/>
          </a:prstGeom>
          <a:noFill/>
          <a:ln w="9525" algn="ctr">
            <a:noFill/>
            <a:miter lim="800000"/>
            <a:headEnd/>
            <a:tailEnd/>
          </a:ln>
        </p:spPr>
        <p:txBody>
          <a:bodyPr vert="eaVert" wrap="square">
            <a:spAutoFit/>
          </a:bodyPr>
          <a:lstStyle/>
          <a:p>
            <a:pPr>
              <a:spcBef>
                <a:spcPct val="50000"/>
              </a:spcBef>
            </a:pPr>
            <a:r>
              <a:rPr lang="zh-CN" altLang="en-US" sz="1600" dirty="0">
                <a:solidFill>
                  <a:schemeClr val="bg1"/>
                </a:solidFill>
                <a:latin typeface="方正硬笔楷书简体" panose="03000509000000000000" pitchFamily="65" charset="-122"/>
                <a:ea typeface="方正硬笔楷书简体" panose="03000509000000000000" pitchFamily="65" charset="-122"/>
              </a:rPr>
              <a:t>有美为鳞族，潜蟠得所从。标奇初韫宝，表智即称龙。大壑长千里，深泉固九重。奋髯云乍起，矫首浪还冲。荀氏传高誉，庄生冀绝踪。仍知流泪在，何幸此相逢。  </a:t>
            </a:r>
          </a:p>
        </p:txBody>
      </p:sp>
      <p:grpSp>
        <p:nvGrpSpPr>
          <p:cNvPr id="8" name="组合 7">
            <a:extLst>
              <a:ext uri="{FF2B5EF4-FFF2-40B4-BE49-F238E27FC236}">
                <a16:creationId xmlns="" xmlns:a16="http://schemas.microsoft.com/office/drawing/2014/main" id="{7AA2172B-C5CD-4FBA-898A-C47603BA66AA}"/>
              </a:ext>
            </a:extLst>
          </p:cNvPr>
          <p:cNvGrpSpPr/>
          <p:nvPr/>
        </p:nvGrpSpPr>
        <p:grpSpPr>
          <a:xfrm>
            <a:off x="195945" y="282241"/>
            <a:ext cx="881742" cy="663070"/>
            <a:chOff x="1164772" y="1589314"/>
            <a:chExt cx="4082143" cy="3069771"/>
          </a:xfrm>
        </p:grpSpPr>
        <p:sp>
          <p:nvSpPr>
            <p:cNvPr id="9" name="椭圆 8">
              <a:extLst>
                <a:ext uri="{FF2B5EF4-FFF2-40B4-BE49-F238E27FC236}">
                  <a16:creationId xmlns="" xmlns:a16="http://schemas.microsoft.com/office/drawing/2014/main" id="{BE5D1E29-A6E4-479B-8981-0189D28902DC}"/>
                </a:ext>
              </a:extLst>
            </p:cNvPr>
            <p:cNvSpPr/>
            <p:nvPr/>
          </p:nvSpPr>
          <p:spPr>
            <a:xfrm>
              <a:off x="2024743" y="1589314"/>
              <a:ext cx="3069771" cy="3069771"/>
            </a:xfrm>
            <a:prstGeom prst="ellipse">
              <a:avLst/>
            </a:prstGeom>
            <a:gradFill>
              <a:gsLst>
                <a:gs pos="0">
                  <a:srgbClr val="455993"/>
                </a:gs>
                <a:gs pos="100000">
                  <a:srgbClr val="45599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0" name="图形 9">
              <a:extLst>
                <a:ext uri="{FF2B5EF4-FFF2-40B4-BE49-F238E27FC236}">
                  <a16:creationId xmlns="" xmlns:a16="http://schemas.microsoft.com/office/drawing/2014/main" id="{1B65B5EE-A316-4C43-A49B-B96CB066675F}"/>
                </a:ext>
              </a:extLst>
            </p:cNvPr>
            <p:cNvPicPr>
              <a:picLocks noChangeAspect="1"/>
            </p:cNvPicPr>
            <p:nvPr/>
          </p:nvPicPr>
          <p:blipFill>
            <a:blip r:embed="rId7">
              <a:extLst>
                <a:ext uri="{96DAC541-7B7A-43D3-8B79-37D633B846F1}">
                  <asvg:svgBlip xmlns="" xmlns:asvg="http://schemas.microsoft.com/office/drawing/2016/SVG/main" r:embed="rId8"/>
                </a:ext>
              </a:extLst>
            </a:blip>
            <a:stretch>
              <a:fillRect/>
            </a:stretch>
          </p:blipFill>
          <p:spPr>
            <a:xfrm>
              <a:off x="1164772" y="3124199"/>
              <a:ext cx="4082143" cy="1228719"/>
            </a:xfrm>
            <a:prstGeom prst="rect">
              <a:avLst/>
            </a:prstGeom>
          </p:spPr>
        </p:pic>
      </p:grpSp>
      <p:sp>
        <p:nvSpPr>
          <p:cNvPr id="12" name="标题 3">
            <a:extLst>
              <a:ext uri="{FF2B5EF4-FFF2-40B4-BE49-F238E27FC236}">
                <a16:creationId xmlns="" xmlns:a16="http://schemas.microsoft.com/office/drawing/2014/main" id="{06037D46-DC88-46A9-9AF5-881A557BE415}"/>
              </a:ext>
            </a:extLst>
          </p:cNvPr>
          <p:cNvSpPr txBox="1">
            <a:spLocks/>
          </p:cNvSpPr>
          <p:nvPr/>
        </p:nvSpPr>
        <p:spPr>
          <a:xfrm>
            <a:off x="636816" y="1203966"/>
            <a:ext cx="538272" cy="3836366"/>
          </a:xfrm>
          <a:prstGeom prst="rect">
            <a:avLst/>
          </a:prstGeom>
        </p:spPr>
        <p:txBody>
          <a:bodyPr vert="eaVert"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2400" dirty="0">
                <a:solidFill>
                  <a:srgbClr val="455993"/>
                </a:solidFill>
                <a:latin typeface="方正吕建德字体" panose="02010600010101010101" pitchFamily="2" charset="-122"/>
                <a:ea typeface="方正吕建德字体" panose="02010600010101010101" pitchFamily="2" charset="-122"/>
              </a:rPr>
              <a:t/>
            </a:r>
            <a:br>
              <a:rPr lang="en-US" altLang="zh-CN" sz="2400" dirty="0">
                <a:solidFill>
                  <a:srgbClr val="455993"/>
                </a:solidFill>
                <a:latin typeface="方正吕建德字体" panose="02010600010101010101" pitchFamily="2" charset="-122"/>
                <a:ea typeface="方正吕建德字体" panose="02010600010101010101" pitchFamily="2" charset="-122"/>
              </a:rPr>
            </a:br>
            <a:r>
              <a:rPr lang="zh-CN" altLang="en-US" sz="2400" dirty="0">
                <a:solidFill>
                  <a:srgbClr val="455993"/>
                </a:solidFill>
                <a:latin typeface="方正吕建德字体" panose="02010600010101010101" pitchFamily="2" charset="-122"/>
                <a:ea typeface="方正吕建德字体" panose="02010600010101010101" pitchFamily="2" charset="-122"/>
              </a:rPr>
              <a:t>请插入您的标题内容</a:t>
            </a:r>
            <a:endParaRPr lang="zh-CN" altLang="en-US" sz="2400" dirty="0">
              <a:solidFill>
                <a:srgbClr val="455993"/>
              </a:solidFill>
            </a:endParaRPr>
          </a:p>
        </p:txBody>
      </p:sp>
      <p:pic>
        <p:nvPicPr>
          <p:cNvPr id="14" name="PA_图片 7" descr="5d80f4b3e78a9513d048aa2ccdf80f56">
            <a:extLst>
              <a:ext uri="{FF2B5EF4-FFF2-40B4-BE49-F238E27FC236}">
                <a16:creationId xmlns="" xmlns:a16="http://schemas.microsoft.com/office/drawing/2014/main" id="{826A0B35-F109-455C-AB56-0C4CB90403AD}"/>
              </a:ext>
            </a:extLst>
          </p:cNvPr>
          <p:cNvPicPr>
            <a:picLocks noChangeAspect="1"/>
          </p:cNvPicPr>
          <p:nvPr>
            <p:custDataLst>
              <p:tags r:id="rId1"/>
            </p:custDataLst>
          </p:nvPr>
        </p:nvPicPr>
        <p:blipFill rotWithShape="1">
          <a:blip r:embed="rId9"/>
          <a:srcRect l="65717" t="69541" r="16491"/>
          <a:stretch/>
        </p:blipFill>
        <p:spPr>
          <a:xfrm>
            <a:off x="564089" y="3968441"/>
            <a:ext cx="434063" cy="1035531"/>
          </a:xfrm>
          <a:prstGeom prst="rect">
            <a:avLst/>
          </a:prstGeom>
        </p:spPr>
      </p:pic>
    </p:spTree>
    <p:extLst>
      <p:ext uri="{BB962C8B-B14F-4D97-AF65-F5344CB8AC3E}">
        <p14:creationId xmlns:p14="http://schemas.microsoft.com/office/powerpoint/2010/main" val="428534502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par>
                          <p:cTn id="13" fill="hold">
                            <p:stCondLst>
                              <p:cond delay="500"/>
                            </p:stCondLst>
                            <p:childTnLst>
                              <p:par>
                                <p:cTn id="14" presetID="47" presetClass="entr" presetSubtype="0"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1000"/>
                                        <p:tgtEl>
                                          <p:spTgt spid="14"/>
                                        </p:tgtEl>
                                      </p:cBhvr>
                                    </p:animEffect>
                                    <p:anim calcmode="lin" valueType="num">
                                      <p:cBhvr>
                                        <p:cTn id="17" dur="1000" fill="hold"/>
                                        <p:tgtEl>
                                          <p:spTgt spid="14"/>
                                        </p:tgtEl>
                                        <p:attrNameLst>
                                          <p:attrName>ppt_x</p:attrName>
                                        </p:attrNameLst>
                                      </p:cBhvr>
                                      <p:tavLst>
                                        <p:tav tm="0">
                                          <p:val>
                                            <p:strVal val="#ppt_x"/>
                                          </p:val>
                                        </p:tav>
                                        <p:tav tm="100000">
                                          <p:val>
                                            <p:strVal val="#ppt_x"/>
                                          </p:val>
                                        </p:tav>
                                      </p:tavLst>
                                    </p:anim>
                                    <p:anim calcmode="lin" valueType="num">
                                      <p:cBhvr>
                                        <p:cTn id="18"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p:cNvPicPr>
            <a:picLocks noChangeAspect="1"/>
          </p:cNvPicPr>
          <p:nvPr/>
        </p:nvPicPr>
        <p:blipFill>
          <a:blip r:embed="rId4"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6678736" y="609820"/>
            <a:ext cx="3721542" cy="5318916"/>
          </a:xfrm>
          <a:prstGeom prst="rect">
            <a:avLst/>
          </a:prstGeom>
        </p:spPr>
      </p:pic>
      <p:pic>
        <p:nvPicPr>
          <p:cNvPr id="30" name="Picture 4" descr="C:\Users\Thinkpad\Desktop\PNG\1_0000_渐变映射-2-副本-9.png"/>
          <p:cNvPicPr>
            <a:picLocks noChangeAspect="1" noChangeArrowheads="1"/>
          </p:cNvPicPr>
          <p:nvPr/>
        </p:nvPicPr>
        <p:blipFill>
          <a:blip r:embed="rId5" cstate="print">
            <a:duotone>
              <a:prstClr val="black"/>
              <a:schemeClr val="accent1">
                <a:tint val="45000"/>
                <a:satMod val="400000"/>
              </a:schemeClr>
            </a:duotone>
            <a:extLst>
              <a:ext uri="{28A0092B-C50C-407E-A947-70E740481C1C}">
                <a14:useLocalDpi xmlns:a14="http://schemas.microsoft.com/office/drawing/2010/main" val="0"/>
              </a:ext>
            </a:extLst>
          </a:blip>
          <a:srcRect/>
          <a:stretch>
            <a:fillRect/>
          </a:stretch>
        </p:blipFill>
        <p:spPr bwMode="auto">
          <a:xfrm>
            <a:off x="5992119" y="1755505"/>
            <a:ext cx="480053" cy="425429"/>
          </a:xfrm>
          <a:prstGeom prst="rect">
            <a:avLst/>
          </a:prstGeom>
          <a:noFill/>
          <a:extLst>
            <a:ext uri="{909E8E84-426E-40DD-AFC4-6F175D3DCCD1}">
              <a14:hiddenFill xmlns:a14="http://schemas.microsoft.com/office/drawing/2010/main">
                <a:solidFill>
                  <a:srgbClr val="FFFFFF"/>
                </a:solidFill>
              </a14:hiddenFill>
            </a:ext>
          </a:extLst>
        </p:spPr>
      </p:pic>
      <p:sp>
        <p:nvSpPr>
          <p:cNvPr id="31" name="TextBox 53"/>
          <p:cNvSpPr txBox="1">
            <a:spLocks noChangeArrowheads="1"/>
          </p:cNvSpPr>
          <p:nvPr/>
        </p:nvSpPr>
        <p:spPr bwMode="auto">
          <a:xfrm>
            <a:off x="3924784" y="1593823"/>
            <a:ext cx="2171216" cy="74879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lnSpc>
                <a:spcPct val="100000"/>
              </a:lnSpc>
              <a:defRPr sz="1600" b="0" kern="0" spc="-150">
                <a:solidFill>
                  <a:schemeClr val="tx1">
                    <a:lumMod val="95000"/>
                    <a:lumOff val="5000"/>
                  </a:schemeClr>
                </a:solidFill>
                <a:latin typeface="楷体" pitchFamily="49" charset="-122"/>
                <a:ea typeface="楷体" pitchFamily="49" charset="-122"/>
              </a:defRPr>
            </a:lvl1pPr>
          </a:lstStyle>
          <a:p>
            <a:r>
              <a:rPr lang="zh-CN" altLang="en-US" sz="2133" dirty="0">
                <a:solidFill>
                  <a:schemeClr val="tx1">
                    <a:lumMod val="75000"/>
                    <a:lumOff val="25000"/>
                  </a:schemeClr>
                </a:solidFill>
              </a:rPr>
              <a:t>在此插入内容</a:t>
            </a:r>
            <a:endParaRPr lang="en-US" altLang="zh-CN" sz="2133" dirty="0">
              <a:solidFill>
                <a:schemeClr val="tx1">
                  <a:lumMod val="75000"/>
                  <a:lumOff val="25000"/>
                </a:schemeClr>
              </a:solidFill>
            </a:endParaRPr>
          </a:p>
          <a:p>
            <a:r>
              <a:rPr lang="zh-CN" altLang="en-US" sz="2133" dirty="0">
                <a:solidFill>
                  <a:schemeClr val="tx1">
                    <a:lumMod val="75000"/>
                    <a:lumOff val="25000"/>
                  </a:schemeClr>
                </a:solidFill>
              </a:rPr>
              <a:t>在此插入内容</a:t>
            </a:r>
            <a:endParaRPr lang="en-US" altLang="zh-CN" sz="2133" dirty="0">
              <a:solidFill>
                <a:schemeClr val="tx1">
                  <a:lumMod val="75000"/>
                  <a:lumOff val="25000"/>
                </a:schemeClr>
              </a:solidFill>
            </a:endParaRPr>
          </a:p>
        </p:txBody>
      </p:sp>
      <p:pic>
        <p:nvPicPr>
          <p:cNvPr id="32" name="Picture 4" descr="C:\Users\Thinkpad\Desktop\PNG\1_0000_渐变映射-2-副本-9.png"/>
          <p:cNvPicPr>
            <a:picLocks noChangeAspect="1" noChangeArrowheads="1"/>
          </p:cNvPicPr>
          <p:nvPr/>
        </p:nvPicPr>
        <p:blipFill>
          <a:blip r:embed="rId5"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5444181" y="3269278"/>
            <a:ext cx="480053" cy="425429"/>
          </a:xfrm>
          <a:prstGeom prst="rect">
            <a:avLst/>
          </a:prstGeom>
          <a:noFill/>
          <a:extLst>
            <a:ext uri="{909E8E84-426E-40DD-AFC4-6F175D3DCCD1}">
              <a14:hiddenFill xmlns:a14="http://schemas.microsoft.com/office/drawing/2010/main">
                <a:solidFill>
                  <a:srgbClr val="FFFFFF"/>
                </a:solidFill>
              </a14:hiddenFill>
            </a:ext>
          </a:extLst>
        </p:spPr>
      </p:pic>
      <p:sp>
        <p:nvSpPr>
          <p:cNvPr id="33" name="TextBox 53"/>
          <p:cNvSpPr txBox="1">
            <a:spLocks noChangeArrowheads="1"/>
          </p:cNvSpPr>
          <p:nvPr/>
        </p:nvSpPr>
        <p:spPr bwMode="auto">
          <a:xfrm>
            <a:off x="3308961" y="3080383"/>
            <a:ext cx="2067335" cy="74879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lnSpc>
                <a:spcPct val="100000"/>
              </a:lnSpc>
              <a:defRPr sz="1600" b="0" kern="0" spc="-150">
                <a:solidFill>
                  <a:schemeClr val="tx1">
                    <a:lumMod val="95000"/>
                    <a:lumOff val="5000"/>
                  </a:schemeClr>
                </a:solidFill>
                <a:latin typeface="楷体" pitchFamily="49" charset="-122"/>
                <a:ea typeface="楷体" pitchFamily="49" charset="-122"/>
              </a:defRPr>
            </a:lvl1pPr>
          </a:lstStyle>
          <a:p>
            <a:pPr algn="ctr"/>
            <a:r>
              <a:rPr lang="zh-CN" altLang="en-US" sz="2133" dirty="0">
                <a:solidFill>
                  <a:schemeClr val="tx1">
                    <a:lumMod val="75000"/>
                    <a:lumOff val="25000"/>
                  </a:schemeClr>
                </a:solidFill>
              </a:rPr>
              <a:t>在此插入内容</a:t>
            </a:r>
            <a:endParaRPr lang="en-US" altLang="zh-CN" sz="2133" dirty="0">
              <a:solidFill>
                <a:schemeClr val="tx1">
                  <a:lumMod val="75000"/>
                  <a:lumOff val="25000"/>
                </a:schemeClr>
              </a:solidFill>
            </a:endParaRPr>
          </a:p>
          <a:p>
            <a:pPr algn="ctr"/>
            <a:r>
              <a:rPr lang="zh-CN" altLang="en-US" sz="2133" dirty="0">
                <a:solidFill>
                  <a:schemeClr val="tx1">
                    <a:lumMod val="75000"/>
                    <a:lumOff val="25000"/>
                  </a:schemeClr>
                </a:solidFill>
              </a:rPr>
              <a:t>在此插入内容</a:t>
            </a:r>
            <a:endParaRPr lang="en-US" altLang="zh-CN" sz="2133" dirty="0">
              <a:solidFill>
                <a:schemeClr val="tx1">
                  <a:lumMod val="75000"/>
                  <a:lumOff val="25000"/>
                </a:schemeClr>
              </a:solidFill>
            </a:endParaRPr>
          </a:p>
        </p:txBody>
      </p:sp>
      <p:pic>
        <p:nvPicPr>
          <p:cNvPr id="34" name="Picture 4" descr="C:\Users\Thinkpad\Desktop\PNG\1_0000_渐变映射-2-副本-9.png"/>
          <p:cNvPicPr>
            <a:picLocks noChangeAspect="1" noChangeArrowheads="1"/>
          </p:cNvPicPr>
          <p:nvPr/>
        </p:nvPicPr>
        <p:blipFill>
          <a:blip r:embed="rId5" cstate="print">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896243" y="4783051"/>
            <a:ext cx="480053" cy="425429"/>
          </a:xfrm>
          <a:prstGeom prst="rect">
            <a:avLst/>
          </a:prstGeom>
          <a:noFill/>
          <a:extLst>
            <a:ext uri="{909E8E84-426E-40DD-AFC4-6F175D3DCCD1}">
              <a14:hiddenFill xmlns:a14="http://schemas.microsoft.com/office/drawing/2010/main">
                <a:solidFill>
                  <a:srgbClr val="FFFFFF"/>
                </a:solidFill>
              </a14:hiddenFill>
            </a:ext>
          </a:extLst>
        </p:spPr>
      </p:pic>
      <p:sp>
        <p:nvSpPr>
          <p:cNvPr id="35" name="TextBox 53"/>
          <p:cNvSpPr txBox="1">
            <a:spLocks noChangeArrowheads="1"/>
          </p:cNvSpPr>
          <p:nvPr/>
        </p:nvSpPr>
        <p:spPr bwMode="auto">
          <a:xfrm>
            <a:off x="2589257" y="4615100"/>
            <a:ext cx="2171216" cy="74879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lnSpc>
                <a:spcPct val="100000"/>
              </a:lnSpc>
              <a:defRPr sz="1600" b="0" kern="0" spc="-150">
                <a:solidFill>
                  <a:schemeClr val="tx1">
                    <a:lumMod val="95000"/>
                    <a:lumOff val="5000"/>
                  </a:schemeClr>
                </a:solidFill>
                <a:latin typeface="楷体" pitchFamily="49" charset="-122"/>
                <a:ea typeface="楷体" pitchFamily="49" charset="-122"/>
              </a:defRPr>
            </a:lvl1pPr>
          </a:lstStyle>
          <a:p>
            <a:pPr algn="ctr"/>
            <a:r>
              <a:rPr lang="zh-CN" altLang="en-US" sz="2133" dirty="0">
                <a:solidFill>
                  <a:schemeClr val="tx1">
                    <a:lumMod val="75000"/>
                    <a:lumOff val="25000"/>
                  </a:schemeClr>
                </a:solidFill>
              </a:rPr>
              <a:t>在此插入内容</a:t>
            </a:r>
            <a:endParaRPr lang="en-US" altLang="zh-CN" sz="2133" dirty="0">
              <a:solidFill>
                <a:schemeClr val="tx1">
                  <a:lumMod val="75000"/>
                  <a:lumOff val="25000"/>
                </a:schemeClr>
              </a:solidFill>
            </a:endParaRPr>
          </a:p>
          <a:p>
            <a:pPr algn="ctr"/>
            <a:r>
              <a:rPr lang="zh-CN" altLang="en-US" sz="2133" dirty="0">
                <a:solidFill>
                  <a:schemeClr val="tx1">
                    <a:lumMod val="75000"/>
                    <a:lumOff val="25000"/>
                  </a:schemeClr>
                </a:solidFill>
              </a:rPr>
              <a:t>在此插入内容</a:t>
            </a:r>
            <a:endParaRPr lang="en-US" altLang="zh-CN" sz="2133" dirty="0">
              <a:solidFill>
                <a:schemeClr val="tx1">
                  <a:lumMod val="75000"/>
                  <a:lumOff val="25000"/>
                </a:schemeClr>
              </a:solidFill>
            </a:endParaRPr>
          </a:p>
        </p:txBody>
      </p:sp>
      <p:grpSp>
        <p:nvGrpSpPr>
          <p:cNvPr id="9" name="组合 8">
            <a:extLst>
              <a:ext uri="{FF2B5EF4-FFF2-40B4-BE49-F238E27FC236}">
                <a16:creationId xmlns="" xmlns:a16="http://schemas.microsoft.com/office/drawing/2014/main" id="{7AA2172B-C5CD-4FBA-898A-C47603BA66AA}"/>
              </a:ext>
            </a:extLst>
          </p:cNvPr>
          <p:cNvGrpSpPr/>
          <p:nvPr/>
        </p:nvGrpSpPr>
        <p:grpSpPr>
          <a:xfrm>
            <a:off x="195945" y="282241"/>
            <a:ext cx="881742" cy="663070"/>
            <a:chOff x="1164772" y="1589314"/>
            <a:chExt cx="4082143" cy="3069771"/>
          </a:xfrm>
        </p:grpSpPr>
        <p:sp>
          <p:nvSpPr>
            <p:cNvPr id="10" name="椭圆 9">
              <a:extLst>
                <a:ext uri="{FF2B5EF4-FFF2-40B4-BE49-F238E27FC236}">
                  <a16:creationId xmlns="" xmlns:a16="http://schemas.microsoft.com/office/drawing/2014/main" id="{BE5D1E29-A6E4-479B-8981-0189D28902DC}"/>
                </a:ext>
              </a:extLst>
            </p:cNvPr>
            <p:cNvSpPr/>
            <p:nvPr/>
          </p:nvSpPr>
          <p:spPr>
            <a:xfrm>
              <a:off x="2024743" y="1589314"/>
              <a:ext cx="3069771" cy="3069771"/>
            </a:xfrm>
            <a:prstGeom prst="ellipse">
              <a:avLst/>
            </a:prstGeom>
            <a:gradFill>
              <a:gsLst>
                <a:gs pos="0">
                  <a:srgbClr val="455993"/>
                </a:gs>
                <a:gs pos="100000">
                  <a:srgbClr val="45599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1" name="图形 9">
              <a:extLst>
                <a:ext uri="{FF2B5EF4-FFF2-40B4-BE49-F238E27FC236}">
                  <a16:creationId xmlns="" xmlns:a16="http://schemas.microsoft.com/office/drawing/2014/main" id="{1B65B5EE-A316-4C43-A49B-B96CB066675F}"/>
                </a:ext>
              </a:extLst>
            </p:cNvPr>
            <p:cNvPicPr>
              <a:picLocks noChangeAspect="1"/>
            </p:cNvPicPr>
            <p:nvPr/>
          </p:nvPicPr>
          <p:blipFill>
            <a:blip r:embed="rId6">
              <a:extLst>
                <a:ext uri="{96DAC541-7B7A-43D3-8B79-37D633B846F1}">
                  <asvg:svgBlip xmlns="" xmlns:asvg="http://schemas.microsoft.com/office/drawing/2016/SVG/main" r:embed="rId7"/>
                </a:ext>
              </a:extLst>
            </a:blip>
            <a:stretch>
              <a:fillRect/>
            </a:stretch>
          </p:blipFill>
          <p:spPr>
            <a:xfrm>
              <a:off x="1164772" y="3124199"/>
              <a:ext cx="4082143" cy="1228719"/>
            </a:xfrm>
            <a:prstGeom prst="rect">
              <a:avLst/>
            </a:prstGeom>
          </p:spPr>
        </p:pic>
      </p:grpSp>
      <p:sp>
        <p:nvSpPr>
          <p:cNvPr id="12" name="标题 3">
            <a:extLst>
              <a:ext uri="{FF2B5EF4-FFF2-40B4-BE49-F238E27FC236}">
                <a16:creationId xmlns="" xmlns:a16="http://schemas.microsoft.com/office/drawing/2014/main" id="{06037D46-DC88-46A9-9AF5-881A557BE415}"/>
              </a:ext>
            </a:extLst>
          </p:cNvPr>
          <p:cNvSpPr txBox="1">
            <a:spLocks/>
          </p:cNvSpPr>
          <p:nvPr/>
        </p:nvSpPr>
        <p:spPr>
          <a:xfrm>
            <a:off x="636816" y="1203966"/>
            <a:ext cx="538272" cy="3836366"/>
          </a:xfrm>
          <a:prstGeom prst="rect">
            <a:avLst/>
          </a:prstGeom>
        </p:spPr>
        <p:txBody>
          <a:bodyPr vert="eaVert"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2400" dirty="0">
                <a:solidFill>
                  <a:srgbClr val="455993"/>
                </a:solidFill>
                <a:latin typeface="方正吕建德字体" panose="02010600010101010101" pitchFamily="2" charset="-122"/>
                <a:ea typeface="方正吕建德字体" panose="02010600010101010101" pitchFamily="2" charset="-122"/>
              </a:rPr>
              <a:t/>
            </a:r>
            <a:br>
              <a:rPr lang="en-US" altLang="zh-CN" sz="2400" dirty="0">
                <a:solidFill>
                  <a:srgbClr val="455993"/>
                </a:solidFill>
                <a:latin typeface="方正吕建德字体" panose="02010600010101010101" pitchFamily="2" charset="-122"/>
                <a:ea typeface="方正吕建德字体" panose="02010600010101010101" pitchFamily="2" charset="-122"/>
              </a:rPr>
            </a:br>
            <a:r>
              <a:rPr lang="zh-CN" altLang="en-US" sz="2400" dirty="0">
                <a:solidFill>
                  <a:srgbClr val="455993"/>
                </a:solidFill>
                <a:latin typeface="方正吕建德字体" panose="02010600010101010101" pitchFamily="2" charset="-122"/>
                <a:ea typeface="方正吕建德字体" panose="02010600010101010101" pitchFamily="2" charset="-122"/>
              </a:rPr>
              <a:t>请插入您的标题内容</a:t>
            </a:r>
            <a:endParaRPr lang="zh-CN" altLang="en-US" sz="2400" dirty="0">
              <a:solidFill>
                <a:srgbClr val="455993"/>
              </a:solidFill>
            </a:endParaRPr>
          </a:p>
        </p:txBody>
      </p:sp>
      <p:pic>
        <p:nvPicPr>
          <p:cNvPr id="13" name="PA_图片 7" descr="5d80f4b3e78a9513d048aa2ccdf80f56">
            <a:extLst>
              <a:ext uri="{FF2B5EF4-FFF2-40B4-BE49-F238E27FC236}">
                <a16:creationId xmlns="" xmlns:a16="http://schemas.microsoft.com/office/drawing/2014/main" id="{826A0B35-F109-455C-AB56-0C4CB90403AD}"/>
              </a:ext>
            </a:extLst>
          </p:cNvPr>
          <p:cNvPicPr>
            <a:picLocks noChangeAspect="1"/>
          </p:cNvPicPr>
          <p:nvPr>
            <p:custDataLst>
              <p:tags r:id="rId1"/>
            </p:custDataLst>
          </p:nvPr>
        </p:nvPicPr>
        <p:blipFill rotWithShape="1">
          <a:blip r:embed="rId8"/>
          <a:srcRect l="65717" t="69541" r="16491"/>
          <a:stretch/>
        </p:blipFill>
        <p:spPr>
          <a:xfrm>
            <a:off x="564089" y="3968441"/>
            <a:ext cx="434063" cy="1035531"/>
          </a:xfrm>
          <a:prstGeom prst="rect">
            <a:avLst/>
          </a:prstGeom>
        </p:spPr>
      </p:pic>
    </p:spTree>
    <p:extLst>
      <p:ext uri="{BB962C8B-B14F-4D97-AF65-F5344CB8AC3E}">
        <p14:creationId xmlns:p14="http://schemas.microsoft.com/office/powerpoint/2010/main" val="19669778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fade">
                                      <p:cBhvr>
                                        <p:cTn id="11" dur="500"/>
                                        <p:tgtEl>
                                          <p:spTgt spid="3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fade">
                                      <p:cBhvr>
                                        <p:cTn id="15" dur="500"/>
                                        <p:tgtEl>
                                          <p:spTgt spid="3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500"/>
                                        <p:tgtEl>
                                          <p:spTgt spid="33"/>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fade">
                                      <p:cBhvr>
                                        <p:cTn id="23" dur="500"/>
                                        <p:tgtEl>
                                          <p:spTgt spid="30"/>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fade">
                                      <p:cBhvr>
                                        <p:cTn id="27" dur="500"/>
                                        <p:tgtEl>
                                          <p:spTgt spid="31"/>
                                        </p:tgtEl>
                                      </p:cBhvr>
                                    </p:animEffect>
                                  </p:childTnLst>
                                </p:cTn>
                              </p:par>
                            </p:childTnLst>
                          </p:cTn>
                        </p:par>
                        <p:par>
                          <p:cTn id="28" fill="hold">
                            <p:stCondLst>
                              <p:cond delay="3000"/>
                            </p:stCondLst>
                            <p:childTnLst>
                              <p:par>
                                <p:cTn id="29" presetID="47" presetClass="entr" presetSubtype="0"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1000"/>
                                        <p:tgtEl>
                                          <p:spTgt spid="13"/>
                                        </p:tgtEl>
                                      </p:cBhvr>
                                    </p:animEffect>
                                    <p:anim calcmode="lin" valueType="num">
                                      <p:cBhvr>
                                        <p:cTn id="32" dur="1000" fill="hold"/>
                                        <p:tgtEl>
                                          <p:spTgt spid="13"/>
                                        </p:tgtEl>
                                        <p:attrNameLst>
                                          <p:attrName>ppt_x</p:attrName>
                                        </p:attrNameLst>
                                      </p:cBhvr>
                                      <p:tavLst>
                                        <p:tav tm="0">
                                          <p:val>
                                            <p:strVal val="#ppt_x"/>
                                          </p:val>
                                        </p:tav>
                                        <p:tav tm="100000">
                                          <p:val>
                                            <p:strVal val="#ppt_x"/>
                                          </p:val>
                                        </p:tav>
                                      </p:tavLst>
                                    </p:anim>
                                    <p:anim calcmode="lin" valueType="num">
                                      <p:cBhvr>
                                        <p:cTn id="3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3" grpId="0"/>
      <p:bldP spid="3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E902C924-5B1E-4C66-83A0-78E39EFAD7F9}"/>
              </a:ext>
            </a:extLst>
          </p:cNvPr>
          <p:cNvGrpSpPr/>
          <p:nvPr/>
        </p:nvGrpSpPr>
        <p:grpSpPr>
          <a:xfrm>
            <a:off x="2769037" y="916750"/>
            <a:ext cx="7169620" cy="3219033"/>
            <a:chOff x="-213648" y="1395721"/>
            <a:chExt cx="7169620" cy="3219033"/>
          </a:xfrm>
        </p:grpSpPr>
        <p:grpSp>
          <p:nvGrpSpPr>
            <p:cNvPr id="8" name="组合 7">
              <a:extLst>
                <a:ext uri="{FF2B5EF4-FFF2-40B4-BE49-F238E27FC236}">
                  <a16:creationId xmlns="" xmlns:a16="http://schemas.microsoft.com/office/drawing/2014/main" id="{F1262AEF-E790-4D45-A29F-08FA05DA2B1B}"/>
                </a:ext>
              </a:extLst>
            </p:cNvPr>
            <p:cNvGrpSpPr/>
            <p:nvPr/>
          </p:nvGrpSpPr>
          <p:grpSpPr>
            <a:xfrm>
              <a:off x="685801" y="1544983"/>
              <a:ext cx="4082143" cy="3069771"/>
              <a:chOff x="1164772" y="1589314"/>
              <a:chExt cx="4082143" cy="3069771"/>
            </a:xfrm>
          </p:grpSpPr>
          <p:sp>
            <p:nvSpPr>
              <p:cNvPr id="6" name="椭圆 5">
                <a:extLst>
                  <a:ext uri="{FF2B5EF4-FFF2-40B4-BE49-F238E27FC236}">
                    <a16:creationId xmlns="" xmlns:a16="http://schemas.microsoft.com/office/drawing/2014/main" id="{C046EBFB-E7E2-47F3-A165-03C10E8B9FDB}"/>
                  </a:ext>
                </a:extLst>
              </p:cNvPr>
              <p:cNvSpPr/>
              <p:nvPr/>
            </p:nvSpPr>
            <p:spPr>
              <a:xfrm>
                <a:off x="2024743" y="1589314"/>
                <a:ext cx="3069771" cy="3069771"/>
              </a:xfrm>
              <a:prstGeom prst="ellipse">
                <a:avLst/>
              </a:prstGeom>
              <a:gradFill>
                <a:gsLst>
                  <a:gs pos="0">
                    <a:srgbClr val="455993"/>
                  </a:gs>
                  <a:gs pos="100000">
                    <a:srgbClr val="45599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7" name="图形 6">
                <a:extLst>
                  <a:ext uri="{FF2B5EF4-FFF2-40B4-BE49-F238E27FC236}">
                    <a16:creationId xmlns="" xmlns:a16="http://schemas.microsoft.com/office/drawing/2014/main" id="{AAF0BBD9-ED83-4616-8DAB-AAAC4B3568AC}"/>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1164772" y="3124199"/>
                <a:ext cx="4082143" cy="1228719"/>
              </a:xfrm>
              <a:prstGeom prst="rect">
                <a:avLst/>
              </a:prstGeom>
            </p:spPr>
          </p:pic>
        </p:grpSp>
        <p:pic>
          <p:nvPicPr>
            <p:cNvPr id="9" name="图形 8">
              <a:extLst>
                <a:ext uri="{FF2B5EF4-FFF2-40B4-BE49-F238E27FC236}">
                  <a16:creationId xmlns="" xmlns:a16="http://schemas.microsoft.com/office/drawing/2014/main" id="{3BD1C355-3E25-4833-B636-7A5EB1CC309E}"/>
                </a:ext>
              </a:extLst>
            </p:cNvPr>
            <p:cNvPicPr>
              <a:picLocks noChangeAspect="1"/>
            </p:cNvPicPr>
            <p:nvPr/>
          </p:nvPicPr>
          <p:blipFill>
            <a:blip r:embed="rId6">
              <a:extLst>
                <a:ext uri="{96DAC541-7B7A-43D3-8B79-37D633B846F1}">
                  <asvg:svgBlip xmlns="" xmlns:asvg="http://schemas.microsoft.com/office/drawing/2016/SVG/main" r:embed="rId7"/>
                </a:ext>
              </a:extLst>
            </a:blip>
            <a:stretch>
              <a:fillRect/>
            </a:stretch>
          </p:blipFill>
          <p:spPr>
            <a:xfrm>
              <a:off x="3113315" y="1395721"/>
              <a:ext cx="3842657" cy="1267728"/>
            </a:xfrm>
            <a:prstGeom prst="rect">
              <a:avLst/>
            </a:prstGeom>
          </p:spPr>
        </p:pic>
        <p:pic>
          <p:nvPicPr>
            <p:cNvPr id="10" name="图形 9">
              <a:extLst>
                <a:ext uri="{FF2B5EF4-FFF2-40B4-BE49-F238E27FC236}">
                  <a16:creationId xmlns="" xmlns:a16="http://schemas.microsoft.com/office/drawing/2014/main" id="{91421475-D3A1-4077-8326-28590015CC83}"/>
                </a:ext>
              </a:extLst>
            </p:cNvPr>
            <p:cNvPicPr>
              <a:picLocks noChangeAspect="1"/>
            </p:cNvPicPr>
            <p:nvPr/>
          </p:nvPicPr>
          <p:blipFill>
            <a:blip r:embed="rId6">
              <a:extLst>
                <a:ext uri="{96DAC541-7B7A-43D3-8B79-37D633B846F1}">
                  <asvg:svgBlip xmlns="" xmlns:asvg="http://schemas.microsoft.com/office/drawing/2016/SVG/main" r:embed="rId7"/>
                </a:ext>
              </a:extLst>
            </a:blip>
            <a:stretch>
              <a:fillRect/>
            </a:stretch>
          </p:blipFill>
          <p:spPr>
            <a:xfrm>
              <a:off x="-213648" y="3155655"/>
              <a:ext cx="2593553" cy="855637"/>
            </a:xfrm>
            <a:prstGeom prst="rect">
              <a:avLst/>
            </a:prstGeom>
          </p:spPr>
        </p:pic>
      </p:grpSp>
      <p:pic>
        <p:nvPicPr>
          <p:cNvPr id="11" name="图形 10">
            <a:extLst>
              <a:ext uri="{FF2B5EF4-FFF2-40B4-BE49-F238E27FC236}">
                <a16:creationId xmlns="" xmlns:a16="http://schemas.microsoft.com/office/drawing/2014/main" id="{DF61995E-5497-4C25-AFC6-64CC76674D10}"/>
              </a:ext>
            </a:extLst>
          </p:cNvPr>
          <p:cNvPicPr>
            <a:picLocks noChangeAspect="1"/>
          </p:cNvPicPr>
          <p:nvPr/>
        </p:nvPicPr>
        <p:blipFill>
          <a:blip r:embed="rId6">
            <a:extLst>
              <a:ext uri="{96DAC541-7B7A-43D3-8B79-37D633B846F1}">
                <asvg:svgBlip xmlns="" xmlns:asvg="http://schemas.microsoft.com/office/drawing/2016/SVG/main" r:embed="rId7"/>
              </a:ext>
            </a:extLst>
          </a:blip>
          <a:stretch>
            <a:fillRect/>
          </a:stretch>
        </p:blipFill>
        <p:spPr>
          <a:xfrm flipH="1">
            <a:off x="10961913" y="813151"/>
            <a:ext cx="1862885" cy="614583"/>
          </a:xfrm>
          <a:prstGeom prst="rect">
            <a:avLst/>
          </a:prstGeom>
        </p:spPr>
      </p:pic>
      <p:pic>
        <p:nvPicPr>
          <p:cNvPr id="14" name="图形 13">
            <a:extLst>
              <a:ext uri="{FF2B5EF4-FFF2-40B4-BE49-F238E27FC236}">
                <a16:creationId xmlns="" xmlns:a16="http://schemas.microsoft.com/office/drawing/2014/main" id="{8D26CB62-84EA-48C7-A2CD-B8C426783F6F}"/>
              </a:ext>
            </a:extLst>
          </p:cNvPr>
          <p:cNvPicPr>
            <a:picLocks noChangeAspect="1"/>
          </p:cNvPicPr>
          <p:nvPr/>
        </p:nvPicPr>
        <p:blipFill>
          <a:blip r:embed="rId8">
            <a:extLst>
              <a:ext uri="{96DAC541-7B7A-43D3-8B79-37D633B846F1}">
                <asvg:svgBlip xmlns="" xmlns:asvg="http://schemas.microsoft.com/office/drawing/2016/SVG/main" r:embed="rId9"/>
              </a:ext>
            </a:extLst>
          </a:blip>
          <a:stretch>
            <a:fillRect/>
          </a:stretch>
        </p:blipFill>
        <p:spPr>
          <a:xfrm>
            <a:off x="0" y="5632888"/>
            <a:ext cx="12192000" cy="1601138"/>
          </a:xfrm>
          <a:prstGeom prst="rect">
            <a:avLst/>
          </a:prstGeom>
        </p:spPr>
      </p:pic>
      <p:sp>
        <p:nvSpPr>
          <p:cNvPr id="12" name="标题 3">
            <a:extLst>
              <a:ext uri="{FF2B5EF4-FFF2-40B4-BE49-F238E27FC236}">
                <a16:creationId xmlns="" xmlns:a16="http://schemas.microsoft.com/office/drawing/2014/main" id="{A78F4A6E-650D-4FAC-8A97-3EFB08087D0E}"/>
              </a:ext>
            </a:extLst>
          </p:cNvPr>
          <p:cNvSpPr txBox="1">
            <a:spLocks/>
          </p:cNvSpPr>
          <p:nvPr/>
        </p:nvSpPr>
        <p:spPr>
          <a:xfrm>
            <a:off x="3790534" y="2058395"/>
            <a:ext cx="4610932" cy="290176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4800" dirty="0">
                <a:solidFill>
                  <a:schemeClr val="bg1"/>
                </a:solidFill>
                <a:latin typeface="方正吕建德字体" panose="02010600010101010101" pitchFamily="2" charset="-122"/>
                <a:ea typeface="方正吕建德字体" panose="02010600010101010101" pitchFamily="2" charset="-122"/>
              </a:rPr>
              <a:t>第三部分</a:t>
            </a:r>
            <a:endParaRPr lang="en-US" altLang="zh-CN" sz="4800" dirty="0">
              <a:solidFill>
                <a:schemeClr val="bg1"/>
              </a:solidFill>
              <a:latin typeface="方正吕建德字体" panose="02010600010101010101" pitchFamily="2" charset="-122"/>
              <a:ea typeface="方正吕建德字体" panose="02010600010101010101" pitchFamily="2" charset="-122"/>
            </a:endParaRPr>
          </a:p>
          <a:p>
            <a:pPr algn="ctr"/>
            <a:endParaRPr lang="en-US" altLang="zh-CN" sz="2800" dirty="0">
              <a:solidFill>
                <a:schemeClr val="bg1"/>
              </a:solidFill>
              <a:latin typeface="方正吕建德字体" panose="02010600010101010101" pitchFamily="2" charset="-122"/>
              <a:ea typeface="方正吕建德字体" panose="02010600010101010101" pitchFamily="2" charset="-122"/>
            </a:endParaRPr>
          </a:p>
          <a:p>
            <a:pPr algn="ctr"/>
            <a:endParaRPr lang="en-US" altLang="zh-CN" sz="2800" dirty="0">
              <a:solidFill>
                <a:schemeClr val="bg1"/>
              </a:solidFill>
              <a:latin typeface="方正吕建德字体" panose="02010600010101010101" pitchFamily="2" charset="-122"/>
              <a:ea typeface="方正吕建德字体" panose="02010600010101010101" pitchFamily="2" charset="-122"/>
            </a:endParaRPr>
          </a:p>
          <a:p>
            <a:pPr algn="ctr"/>
            <a:r>
              <a:rPr lang="en-US" altLang="zh-CN" sz="2800" dirty="0">
                <a:solidFill>
                  <a:srgbClr val="455993"/>
                </a:solidFill>
                <a:latin typeface="方正吕建德字体" panose="02010600010101010101" pitchFamily="2" charset="-122"/>
                <a:ea typeface="方正吕建德字体" panose="02010600010101010101" pitchFamily="2" charset="-122"/>
              </a:rPr>
              <a:t/>
            </a:r>
            <a:br>
              <a:rPr lang="en-US" altLang="zh-CN" sz="2800" dirty="0">
                <a:solidFill>
                  <a:srgbClr val="455993"/>
                </a:solidFill>
                <a:latin typeface="方正吕建德字体" panose="02010600010101010101" pitchFamily="2" charset="-122"/>
                <a:ea typeface="方正吕建德字体" panose="02010600010101010101" pitchFamily="2" charset="-122"/>
              </a:rPr>
            </a:br>
            <a:r>
              <a:rPr lang="en-US" altLang="zh-CN" sz="1000" dirty="0">
                <a:solidFill>
                  <a:srgbClr val="455993"/>
                </a:solidFill>
                <a:latin typeface="方正吕建德字体" panose="02010600010101010101" pitchFamily="2" charset="-122"/>
                <a:ea typeface="方正吕建德字体" panose="02010600010101010101" pitchFamily="2" charset="-122"/>
              </a:rPr>
              <a:t/>
            </a:r>
            <a:br>
              <a:rPr lang="en-US" altLang="zh-CN" sz="1000" dirty="0">
                <a:solidFill>
                  <a:srgbClr val="455993"/>
                </a:solidFill>
                <a:latin typeface="方正吕建德字体" panose="02010600010101010101" pitchFamily="2" charset="-122"/>
                <a:ea typeface="方正吕建德字体" panose="02010600010101010101" pitchFamily="2" charset="-122"/>
              </a:rPr>
            </a:br>
            <a:r>
              <a:rPr lang="zh-CN" altLang="en-US" sz="3200" dirty="0">
                <a:solidFill>
                  <a:srgbClr val="455993"/>
                </a:solidFill>
                <a:latin typeface="方正吕建德字体" panose="02010600010101010101" pitchFamily="2" charset="-122"/>
                <a:ea typeface="方正吕建德字体" panose="02010600010101010101" pitchFamily="2" charset="-122"/>
              </a:rPr>
              <a:t>请插入您的标题内容</a:t>
            </a:r>
            <a:endParaRPr lang="zh-CN" altLang="en-US" sz="2800" dirty="0">
              <a:solidFill>
                <a:srgbClr val="455993"/>
              </a:solidFill>
            </a:endParaRPr>
          </a:p>
        </p:txBody>
      </p:sp>
      <p:sp>
        <p:nvSpPr>
          <p:cNvPr id="13" name="副标题 4">
            <a:extLst>
              <a:ext uri="{FF2B5EF4-FFF2-40B4-BE49-F238E27FC236}">
                <a16:creationId xmlns="" xmlns:a16="http://schemas.microsoft.com/office/drawing/2014/main" id="{16D5D3C6-392A-40AD-8B8E-64FD1118081A}"/>
              </a:ext>
            </a:extLst>
          </p:cNvPr>
          <p:cNvSpPr txBox="1">
            <a:spLocks/>
          </p:cNvSpPr>
          <p:nvPr/>
        </p:nvSpPr>
        <p:spPr>
          <a:xfrm>
            <a:off x="3790534" y="4877123"/>
            <a:ext cx="4610933" cy="37950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800" dirty="0">
                <a:solidFill>
                  <a:schemeClr val="tx1">
                    <a:lumMod val="75000"/>
                    <a:lumOff val="25000"/>
                  </a:schemeClr>
                </a:solidFill>
                <a:latin typeface="汉仪中楷简" panose="02010604000101010101" pitchFamily="2" charset="-122"/>
                <a:ea typeface="汉仪中楷简" panose="02010604000101010101" pitchFamily="2" charset="-122"/>
              </a:rPr>
              <a:t>请插入您的文本内容或者其它相关的内容</a:t>
            </a:r>
          </a:p>
        </p:txBody>
      </p:sp>
      <p:pic>
        <p:nvPicPr>
          <p:cNvPr id="15" name="PA_图片 7" descr="5d80f4b3e78a9513d048aa2ccdf80f56">
            <a:extLst>
              <a:ext uri="{FF2B5EF4-FFF2-40B4-BE49-F238E27FC236}">
                <a16:creationId xmlns="" xmlns:a16="http://schemas.microsoft.com/office/drawing/2014/main" id="{42829A7C-9770-4B28-AE32-F55C8331AD6C}"/>
              </a:ext>
            </a:extLst>
          </p:cNvPr>
          <p:cNvPicPr>
            <a:picLocks noChangeAspect="1"/>
          </p:cNvPicPr>
          <p:nvPr>
            <p:custDataLst>
              <p:tags r:id="rId1"/>
            </p:custDataLst>
          </p:nvPr>
        </p:nvPicPr>
        <p:blipFill rotWithShape="1">
          <a:blip r:embed="rId10"/>
          <a:srcRect l="65717" t="69541" r="16491"/>
          <a:stretch/>
        </p:blipFill>
        <p:spPr>
          <a:xfrm>
            <a:off x="7529287" y="2870681"/>
            <a:ext cx="595086" cy="1419679"/>
          </a:xfrm>
          <a:prstGeom prst="rect">
            <a:avLst/>
          </a:prstGeom>
        </p:spPr>
      </p:pic>
      <p:pic>
        <p:nvPicPr>
          <p:cNvPr id="16" name="图片 15">
            <a:extLst>
              <a:ext uri="{FF2B5EF4-FFF2-40B4-BE49-F238E27FC236}">
                <a16:creationId xmlns="" xmlns:a16="http://schemas.microsoft.com/office/drawing/2014/main" id="{3FB0DAC8-2248-45C4-AA08-4854B5B1D25A}"/>
              </a:ext>
            </a:extLst>
          </p:cNvPr>
          <p:cNvPicPr>
            <a:picLocks noChangeAspect="1"/>
          </p:cNvPicPr>
          <p:nvPr/>
        </p:nvPicPr>
        <p:blipFill rotWithShape="1">
          <a:blip r:embed="rId11">
            <a:clrChange>
              <a:clrFrom>
                <a:srgbClr val="FFFFFF"/>
              </a:clrFrom>
              <a:clrTo>
                <a:srgbClr val="FFFFFF">
                  <a:alpha val="0"/>
                </a:srgbClr>
              </a:clrTo>
            </a:clrChange>
            <a:duotone>
              <a:schemeClr val="accent1">
                <a:shade val="45000"/>
                <a:satMod val="135000"/>
              </a:schemeClr>
              <a:prstClr val="white"/>
            </a:duotone>
            <a:extLst>
              <a:ext uri="{28A0092B-C50C-407E-A947-70E740481C1C}">
                <a14:useLocalDpi xmlns:a14="http://schemas.microsoft.com/office/drawing/2010/main" val="0"/>
              </a:ext>
            </a:extLst>
          </a:blip>
          <a:srcRect l="9286" t="54286" r="68195" b="21601"/>
          <a:stretch/>
        </p:blipFill>
        <p:spPr>
          <a:xfrm>
            <a:off x="7598228" y="2890757"/>
            <a:ext cx="2870198" cy="1728774"/>
          </a:xfrm>
          <a:prstGeom prst="rect">
            <a:avLst/>
          </a:prstGeom>
        </p:spPr>
      </p:pic>
    </p:spTree>
    <p:extLst>
      <p:ext uri="{BB962C8B-B14F-4D97-AF65-F5344CB8AC3E}">
        <p14:creationId xmlns:p14="http://schemas.microsoft.com/office/powerpoint/2010/main" val="1286753571"/>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
                                            <p:txEl>
                                              <p:pRg st="0" end="0"/>
                                            </p:txEl>
                                          </p:spTgt>
                                        </p:tgtEl>
                                        <p:attrNameLst>
                                          <p:attrName>style.visibility</p:attrName>
                                        </p:attrNameLst>
                                      </p:cBhvr>
                                      <p:to>
                                        <p:strVal val="visible"/>
                                      </p:to>
                                    </p:set>
                                    <p:animEffect transition="in" filter="fade">
                                      <p:cBhvr>
                                        <p:cTn id="11" dur="500"/>
                                        <p:tgtEl>
                                          <p:spTgt spid="13">
                                            <p:txEl>
                                              <p:pRg st="0" end="0"/>
                                            </p:txEl>
                                          </p:spTgt>
                                        </p:tgtEl>
                                      </p:cBhvr>
                                    </p:animEffect>
                                  </p:childTnLst>
                                </p:cTn>
                              </p:par>
                            </p:childTnLst>
                          </p:cTn>
                        </p:par>
                        <p:par>
                          <p:cTn id="12" fill="hold">
                            <p:stCondLst>
                              <p:cond delay="1000"/>
                            </p:stCondLst>
                            <p:childTnLst>
                              <p:par>
                                <p:cTn id="13" presetID="47" presetClass="entr" presetSubtype="0"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1000"/>
                                        <p:tgtEl>
                                          <p:spTgt spid="15"/>
                                        </p:tgtEl>
                                      </p:cBhvr>
                                    </p:animEffect>
                                    <p:anim calcmode="lin" valueType="num">
                                      <p:cBhvr>
                                        <p:cTn id="16" dur="1000" fill="hold"/>
                                        <p:tgtEl>
                                          <p:spTgt spid="15"/>
                                        </p:tgtEl>
                                        <p:attrNameLst>
                                          <p:attrName>ppt_x</p:attrName>
                                        </p:attrNameLst>
                                      </p:cBhvr>
                                      <p:tavLst>
                                        <p:tav tm="0">
                                          <p:val>
                                            <p:strVal val="#ppt_x"/>
                                          </p:val>
                                        </p:tav>
                                        <p:tav tm="100000">
                                          <p:val>
                                            <p:strVal val="#ppt_x"/>
                                          </p:val>
                                        </p:tav>
                                      </p:tavLst>
                                    </p:anim>
                                    <p:anim calcmode="lin" valueType="num">
                                      <p:cBhvr>
                                        <p:cTn id="17" dur="1000" fill="hold"/>
                                        <p:tgtEl>
                                          <p:spTgt spid="15"/>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1000"/>
                                        <p:tgtEl>
                                          <p:spTgt spid="16"/>
                                        </p:tgtEl>
                                      </p:cBhvr>
                                    </p:animEffect>
                                    <p:anim calcmode="lin" valueType="num">
                                      <p:cBhvr>
                                        <p:cTn id="21" dur="1000" fill="hold"/>
                                        <p:tgtEl>
                                          <p:spTgt spid="16"/>
                                        </p:tgtEl>
                                        <p:attrNameLst>
                                          <p:attrName>ppt_x</p:attrName>
                                        </p:attrNameLst>
                                      </p:cBhvr>
                                      <p:tavLst>
                                        <p:tav tm="0">
                                          <p:val>
                                            <p:strVal val="#ppt_x"/>
                                          </p:val>
                                        </p:tav>
                                        <p:tav tm="100000">
                                          <p:val>
                                            <p:strVal val="#ppt_x"/>
                                          </p:val>
                                        </p:tav>
                                      </p:tavLst>
                                    </p:anim>
                                    <p:anim calcmode="lin" valueType="num">
                                      <p:cBhvr>
                                        <p:cTn id="22"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19"/>
          <p:cNvPicPr>
            <a:picLocks noChangeAspect="1"/>
          </p:cNvPicPr>
          <p:nvPr/>
        </p:nvPicPr>
        <p:blipFill>
          <a:blip r:embed="rId4">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rot="2262453">
            <a:off x="5024167" y="1661556"/>
            <a:ext cx="2090348" cy="4335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直接连接符 4"/>
          <p:cNvCxnSpPr/>
          <p:nvPr/>
        </p:nvCxnSpPr>
        <p:spPr>
          <a:xfrm>
            <a:off x="7140608" y="2531148"/>
            <a:ext cx="3744416" cy="0"/>
          </a:xfrm>
          <a:prstGeom prst="line">
            <a:avLst/>
          </a:prstGeom>
          <a:ln w="15875">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7428640" y="1667051"/>
            <a:ext cx="3456384" cy="839332"/>
          </a:xfrm>
          <a:prstGeom prst="rect">
            <a:avLst/>
          </a:prstGeom>
          <a:noFill/>
        </p:spPr>
        <p:txBody>
          <a:bodyPr wrap="square" rtlCol="0">
            <a:spAutoFit/>
          </a:bodyPr>
          <a:lstStyle/>
          <a:p>
            <a:pPr algn="r">
              <a:lnSpc>
                <a:spcPct val="130000"/>
              </a:lnSpc>
            </a:pPr>
            <a:r>
              <a:rPr lang="zh-CN" altLang="en-US" sz="1867" kern="0" spc="-150" dirty="0">
                <a:solidFill>
                  <a:schemeClr val="tx1">
                    <a:lumMod val="75000"/>
                    <a:lumOff val="25000"/>
                  </a:schemeClr>
                </a:solidFill>
                <a:latin typeface="楷体" pitchFamily="49" charset="-122"/>
                <a:ea typeface="楷体" pitchFamily="49" charset="-122"/>
              </a:rPr>
              <a:t>单击此处添加文本内容</a:t>
            </a:r>
            <a:endParaRPr lang="en-US" altLang="zh-CN" sz="1867" kern="0" spc="-150" dirty="0">
              <a:solidFill>
                <a:schemeClr val="tx1">
                  <a:lumMod val="75000"/>
                  <a:lumOff val="25000"/>
                </a:schemeClr>
              </a:solidFill>
              <a:latin typeface="楷体" pitchFamily="49" charset="-122"/>
              <a:ea typeface="楷体" pitchFamily="49" charset="-122"/>
            </a:endParaRPr>
          </a:p>
          <a:p>
            <a:pPr algn="r">
              <a:lnSpc>
                <a:spcPct val="130000"/>
              </a:lnSpc>
            </a:pPr>
            <a:r>
              <a:rPr lang="zh-CN" altLang="en-US" sz="1867" kern="0" spc="-150" dirty="0">
                <a:solidFill>
                  <a:schemeClr val="tx1">
                    <a:lumMod val="75000"/>
                    <a:lumOff val="25000"/>
                  </a:schemeClr>
                </a:solidFill>
                <a:latin typeface="楷体" pitchFamily="49" charset="-122"/>
                <a:ea typeface="楷体" pitchFamily="49" charset="-122"/>
              </a:rPr>
              <a:t>单击此处添加文本内容</a:t>
            </a:r>
          </a:p>
        </p:txBody>
      </p:sp>
      <p:cxnSp>
        <p:nvCxnSpPr>
          <p:cNvPr id="7" name="直接连接符 6"/>
          <p:cNvCxnSpPr/>
          <p:nvPr/>
        </p:nvCxnSpPr>
        <p:spPr>
          <a:xfrm>
            <a:off x="5925677" y="3829244"/>
            <a:ext cx="4959347" cy="0"/>
          </a:xfrm>
          <a:prstGeom prst="line">
            <a:avLst/>
          </a:prstGeom>
          <a:ln w="15875">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7428640" y="2970460"/>
            <a:ext cx="3456384" cy="839332"/>
          </a:xfrm>
          <a:prstGeom prst="rect">
            <a:avLst/>
          </a:prstGeom>
          <a:noFill/>
        </p:spPr>
        <p:txBody>
          <a:bodyPr wrap="square" rtlCol="0">
            <a:spAutoFit/>
          </a:bodyPr>
          <a:lstStyle/>
          <a:p>
            <a:pPr algn="r">
              <a:lnSpc>
                <a:spcPct val="130000"/>
              </a:lnSpc>
            </a:pPr>
            <a:r>
              <a:rPr lang="zh-CN" altLang="en-US" sz="1867" kern="0" spc="-150" dirty="0">
                <a:solidFill>
                  <a:schemeClr val="tx1">
                    <a:lumMod val="75000"/>
                    <a:lumOff val="25000"/>
                  </a:schemeClr>
                </a:solidFill>
                <a:latin typeface="楷体" pitchFamily="49" charset="-122"/>
                <a:ea typeface="楷体" pitchFamily="49" charset="-122"/>
              </a:rPr>
              <a:t>单击此处添加文本内容</a:t>
            </a:r>
            <a:endParaRPr lang="en-US" altLang="zh-CN" sz="1867" kern="0" spc="-150" dirty="0">
              <a:solidFill>
                <a:schemeClr val="tx1">
                  <a:lumMod val="75000"/>
                  <a:lumOff val="25000"/>
                </a:schemeClr>
              </a:solidFill>
              <a:latin typeface="楷体" pitchFamily="49" charset="-122"/>
              <a:ea typeface="楷体" pitchFamily="49" charset="-122"/>
            </a:endParaRPr>
          </a:p>
          <a:p>
            <a:pPr algn="r">
              <a:lnSpc>
                <a:spcPct val="130000"/>
              </a:lnSpc>
            </a:pPr>
            <a:r>
              <a:rPr lang="zh-CN" altLang="en-US" sz="1867" kern="0" spc="-150" dirty="0">
                <a:solidFill>
                  <a:schemeClr val="tx1">
                    <a:lumMod val="75000"/>
                    <a:lumOff val="25000"/>
                  </a:schemeClr>
                </a:solidFill>
                <a:latin typeface="楷体" pitchFamily="49" charset="-122"/>
                <a:ea typeface="楷体" pitchFamily="49" charset="-122"/>
              </a:rPr>
              <a:t>单击此处添加文本内容</a:t>
            </a:r>
          </a:p>
        </p:txBody>
      </p:sp>
      <p:cxnSp>
        <p:nvCxnSpPr>
          <p:cNvPr id="9" name="直接连接符 8"/>
          <p:cNvCxnSpPr/>
          <p:nvPr/>
        </p:nvCxnSpPr>
        <p:spPr>
          <a:xfrm>
            <a:off x="5155635" y="5315459"/>
            <a:ext cx="5729389" cy="0"/>
          </a:xfrm>
          <a:prstGeom prst="line">
            <a:avLst/>
          </a:prstGeom>
          <a:ln w="15875">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7428640" y="4535759"/>
            <a:ext cx="3456384" cy="839332"/>
          </a:xfrm>
          <a:prstGeom prst="rect">
            <a:avLst/>
          </a:prstGeom>
          <a:noFill/>
        </p:spPr>
        <p:txBody>
          <a:bodyPr wrap="square" rtlCol="0">
            <a:spAutoFit/>
          </a:bodyPr>
          <a:lstStyle/>
          <a:p>
            <a:pPr algn="r">
              <a:lnSpc>
                <a:spcPct val="130000"/>
              </a:lnSpc>
            </a:pPr>
            <a:r>
              <a:rPr lang="zh-CN" altLang="en-US" sz="1867" kern="0" spc="-150" dirty="0">
                <a:solidFill>
                  <a:schemeClr val="tx1">
                    <a:lumMod val="75000"/>
                    <a:lumOff val="25000"/>
                  </a:schemeClr>
                </a:solidFill>
                <a:latin typeface="楷体" pitchFamily="49" charset="-122"/>
                <a:ea typeface="楷体" pitchFamily="49" charset="-122"/>
              </a:rPr>
              <a:t>单击此处添加文本内容</a:t>
            </a:r>
            <a:endParaRPr lang="en-US" altLang="zh-CN" sz="1867" kern="0" spc="-150" dirty="0">
              <a:solidFill>
                <a:schemeClr val="tx1">
                  <a:lumMod val="75000"/>
                  <a:lumOff val="25000"/>
                </a:schemeClr>
              </a:solidFill>
              <a:latin typeface="楷体" pitchFamily="49" charset="-122"/>
              <a:ea typeface="楷体" pitchFamily="49" charset="-122"/>
            </a:endParaRPr>
          </a:p>
          <a:p>
            <a:pPr algn="r">
              <a:lnSpc>
                <a:spcPct val="130000"/>
              </a:lnSpc>
            </a:pPr>
            <a:r>
              <a:rPr lang="zh-CN" altLang="en-US" sz="1867" kern="0" spc="-150" dirty="0">
                <a:solidFill>
                  <a:schemeClr val="tx1">
                    <a:lumMod val="75000"/>
                    <a:lumOff val="25000"/>
                  </a:schemeClr>
                </a:solidFill>
                <a:latin typeface="楷体" pitchFamily="49" charset="-122"/>
                <a:ea typeface="楷体" pitchFamily="49" charset="-122"/>
              </a:rPr>
              <a:t>单击此处添加文本内容</a:t>
            </a:r>
          </a:p>
        </p:txBody>
      </p:sp>
      <p:cxnSp>
        <p:nvCxnSpPr>
          <p:cNvPr id="11" name="直接连接符 10"/>
          <p:cNvCxnSpPr/>
          <p:nvPr/>
        </p:nvCxnSpPr>
        <p:spPr>
          <a:xfrm>
            <a:off x="1721908" y="2970460"/>
            <a:ext cx="4938647" cy="0"/>
          </a:xfrm>
          <a:prstGeom prst="line">
            <a:avLst/>
          </a:prstGeom>
          <a:ln w="15875">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1571989" y="2174644"/>
            <a:ext cx="3456384" cy="839332"/>
          </a:xfrm>
          <a:prstGeom prst="rect">
            <a:avLst/>
          </a:prstGeom>
          <a:noFill/>
        </p:spPr>
        <p:txBody>
          <a:bodyPr wrap="square" rtlCol="0">
            <a:spAutoFit/>
          </a:bodyPr>
          <a:lstStyle/>
          <a:p>
            <a:pPr>
              <a:lnSpc>
                <a:spcPct val="130000"/>
              </a:lnSpc>
            </a:pPr>
            <a:r>
              <a:rPr lang="zh-CN" altLang="en-US" sz="1867" kern="0" spc="-150" dirty="0">
                <a:solidFill>
                  <a:schemeClr val="tx1">
                    <a:lumMod val="75000"/>
                    <a:lumOff val="25000"/>
                  </a:schemeClr>
                </a:solidFill>
                <a:latin typeface="楷体" pitchFamily="49" charset="-122"/>
                <a:ea typeface="楷体" pitchFamily="49" charset="-122"/>
              </a:rPr>
              <a:t>单击此处添加文本内容</a:t>
            </a:r>
            <a:endParaRPr lang="en-US" altLang="zh-CN" sz="1867" kern="0" spc="-150" dirty="0">
              <a:solidFill>
                <a:schemeClr val="tx1">
                  <a:lumMod val="75000"/>
                  <a:lumOff val="25000"/>
                </a:schemeClr>
              </a:solidFill>
              <a:latin typeface="楷体" pitchFamily="49" charset="-122"/>
              <a:ea typeface="楷体" pitchFamily="49" charset="-122"/>
            </a:endParaRPr>
          </a:p>
          <a:p>
            <a:pPr>
              <a:lnSpc>
                <a:spcPct val="130000"/>
              </a:lnSpc>
            </a:pPr>
            <a:r>
              <a:rPr lang="zh-CN" altLang="en-US" sz="1867" kern="0" spc="-150" dirty="0">
                <a:solidFill>
                  <a:schemeClr val="tx1">
                    <a:lumMod val="75000"/>
                    <a:lumOff val="25000"/>
                  </a:schemeClr>
                </a:solidFill>
                <a:latin typeface="楷体" pitchFamily="49" charset="-122"/>
                <a:ea typeface="楷体" pitchFamily="49" charset="-122"/>
              </a:rPr>
              <a:t>单击此处添加文本内容</a:t>
            </a:r>
          </a:p>
        </p:txBody>
      </p:sp>
      <p:cxnSp>
        <p:nvCxnSpPr>
          <p:cNvPr id="13" name="直接连接符 12"/>
          <p:cNvCxnSpPr/>
          <p:nvPr/>
        </p:nvCxnSpPr>
        <p:spPr>
          <a:xfrm>
            <a:off x="1721908" y="4614258"/>
            <a:ext cx="3744416" cy="0"/>
          </a:xfrm>
          <a:prstGeom prst="line">
            <a:avLst/>
          </a:prstGeom>
          <a:ln w="15875">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1571989" y="3780508"/>
            <a:ext cx="3456384" cy="839332"/>
          </a:xfrm>
          <a:prstGeom prst="rect">
            <a:avLst/>
          </a:prstGeom>
          <a:noFill/>
        </p:spPr>
        <p:txBody>
          <a:bodyPr wrap="square" rtlCol="0">
            <a:spAutoFit/>
          </a:bodyPr>
          <a:lstStyle/>
          <a:p>
            <a:pPr>
              <a:lnSpc>
                <a:spcPct val="130000"/>
              </a:lnSpc>
            </a:pPr>
            <a:r>
              <a:rPr lang="zh-CN" altLang="en-US" sz="1867" kern="0" spc="-150" dirty="0">
                <a:solidFill>
                  <a:schemeClr val="tx1">
                    <a:lumMod val="75000"/>
                    <a:lumOff val="25000"/>
                  </a:schemeClr>
                </a:solidFill>
                <a:latin typeface="楷体" pitchFamily="49" charset="-122"/>
                <a:ea typeface="楷体" pitchFamily="49" charset="-122"/>
              </a:rPr>
              <a:t>单击此处添加文本内容</a:t>
            </a:r>
            <a:endParaRPr lang="en-US" altLang="zh-CN" sz="1867" kern="0" spc="-150" dirty="0">
              <a:solidFill>
                <a:schemeClr val="tx1">
                  <a:lumMod val="75000"/>
                  <a:lumOff val="25000"/>
                </a:schemeClr>
              </a:solidFill>
              <a:latin typeface="楷体" pitchFamily="49" charset="-122"/>
              <a:ea typeface="楷体" pitchFamily="49" charset="-122"/>
            </a:endParaRPr>
          </a:p>
          <a:p>
            <a:pPr>
              <a:lnSpc>
                <a:spcPct val="130000"/>
              </a:lnSpc>
            </a:pPr>
            <a:r>
              <a:rPr lang="zh-CN" altLang="en-US" sz="1867" kern="0" spc="-150" dirty="0">
                <a:solidFill>
                  <a:schemeClr val="tx1">
                    <a:lumMod val="75000"/>
                    <a:lumOff val="25000"/>
                  </a:schemeClr>
                </a:solidFill>
                <a:latin typeface="楷体" pitchFamily="49" charset="-122"/>
                <a:ea typeface="楷体" pitchFamily="49" charset="-122"/>
              </a:rPr>
              <a:t>单击此处添加文本内容</a:t>
            </a:r>
          </a:p>
        </p:txBody>
      </p:sp>
      <p:grpSp>
        <p:nvGrpSpPr>
          <p:cNvPr id="15" name="组合 14">
            <a:extLst>
              <a:ext uri="{FF2B5EF4-FFF2-40B4-BE49-F238E27FC236}">
                <a16:creationId xmlns="" xmlns:a16="http://schemas.microsoft.com/office/drawing/2014/main" id="{7AA2172B-C5CD-4FBA-898A-C47603BA66AA}"/>
              </a:ext>
            </a:extLst>
          </p:cNvPr>
          <p:cNvGrpSpPr/>
          <p:nvPr/>
        </p:nvGrpSpPr>
        <p:grpSpPr>
          <a:xfrm>
            <a:off x="195945" y="282241"/>
            <a:ext cx="881742" cy="663070"/>
            <a:chOff x="1164772" y="1589314"/>
            <a:chExt cx="4082143" cy="3069771"/>
          </a:xfrm>
        </p:grpSpPr>
        <p:sp>
          <p:nvSpPr>
            <p:cNvPr id="16" name="椭圆 15">
              <a:extLst>
                <a:ext uri="{FF2B5EF4-FFF2-40B4-BE49-F238E27FC236}">
                  <a16:creationId xmlns="" xmlns:a16="http://schemas.microsoft.com/office/drawing/2014/main" id="{BE5D1E29-A6E4-479B-8981-0189D28902DC}"/>
                </a:ext>
              </a:extLst>
            </p:cNvPr>
            <p:cNvSpPr/>
            <p:nvPr/>
          </p:nvSpPr>
          <p:spPr>
            <a:xfrm>
              <a:off x="2024743" y="1589314"/>
              <a:ext cx="3069771" cy="3069771"/>
            </a:xfrm>
            <a:prstGeom prst="ellipse">
              <a:avLst/>
            </a:prstGeom>
            <a:gradFill>
              <a:gsLst>
                <a:gs pos="0">
                  <a:srgbClr val="455993"/>
                </a:gs>
                <a:gs pos="100000">
                  <a:srgbClr val="45599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7" name="图形 9">
              <a:extLst>
                <a:ext uri="{FF2B5EF4-FFF2-40B4-BE49-F238E27FC236}">
                  <a16:creationId xmlns="" xmlns:a16="http://schemas.microsoft.com/office/drawing/2014/main" id="{1B65B5EE-A316-4C43-A49B-B96CB066675F}"/>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1164772" y="3124199"/>
              <a:ext cx="4082143" cy="1228719"/>
            </a:xfrm>
            <a:prstGeom prst="rect">
              <a:avLst/>
            </a:prstGeom>
          </p:spPr>
        </p:pic>
      </p:grpSp>
      <p:sp>
        <p:nvSpPr>
          <p:cNvPr id="18" name="标题 3">
            <a:extLst>
              <a:ext uri="{FF2B5EF4-FFF2-40B4-BE49-F238E27FC236}">
                <a16:creationId xmlns="" xmlns:a16="http://schemas.microsoft.com/office/drawing/2014/main" id="{06037D46-DC88-46A9-9AF5-881A557BE415}"/>
              </a:ext>
            </a:extLst>
          </p:cNvPr>
          <p:cNvSpPr txBox="1">
            <a:spLocks/>
          </p:cNvSpPr>
          <p:nvPr/>
        </p:nvSpPr>
        <p:spPr>
          <a:xfrm>
            <a:off x="636816" y="1203966"/>
            <a:ext cx="538272" cy="3836366"/>
          </a:xfrm>
          <a:prstGeom prst="rect">
            <a:avLst/>
          </a:prstGeom>
        </p:spPr>
        <p:txBody>
          <a:bodyPr vert="eaVert"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2400" dirty="0">
                <a:solidFill>
                  <a:srgbClr val="455993"/>
                </a:solidFill>
                <a:latin typeface="方正吕建德字体" panose="02010600010101010101" pitchFamily="2" charset="-122"/>
                <a:ea typeface="方正吕建德字体" panose="02010600010101010101" pitchFamily="2" charset="-122"/>
              </a:rPr>
              <a:t/>
            </a:r>
            <a:br>
              <a:rPr lang="en-US" altLang="zh-CN" sz="2400" dirty="0">
                <a:solidFill>
                  <a:srgbClr val="455993"/>
                </a:solidFill>
                <a:latin typeface="方正吕建德字体" panose="02010600010101010101" pitchFamily="2" charset="-122"/>
                <a:ea typeface="方正吕建德字体" panose="02010600010101010101" pitchFamily="2" charset="-122"/>
              </a:rPr>
            </a:br>
            <a:r>
              <a:rPr lang="zh-CN" altLang="en-US" sz="2400" dirty="0">
                <a:solidFill>
                  <a:srgbClr val="455993"/>
                </a:solidFill>
                <a:latin typeface="方正吕建德字体" panose="02010600010101010101" pitchFamily="2" charset="-122"/>
                <a:ea typeface="方正吕建德字体" panose="02010600010101010101" pitchFamily="2" charset="-122"/>
              </a:rPr>
              <a:t>请插入您的标题内容</a:t>
            </a:r>
            <a:endParaRPr lang="zh-CN" altLang="en-US" sz="2400" dirty="0">
              <a:solidFill>
                <a:srgbClr val="455993"/>
              </a:solidFill>
            </a:endParaRPr>
          </a:p>
        </p:txBody>
      </p:sp>
      <p:pic>
        <p:nvPicPr>
          <p:cNvPr id="19" name="PA_图片 7" descr="5d80f4b3e78a9513d048aa2ccdf80f56">
            <a:extLst>
              <a:ext uri="{FF2B5EF4-FFF2-40B4-BE49-F238E27FC236}">
                <a16:creationId xmlns="" xmlns:a16="http://schemas.microsoft.com/office/drawing/2014/main" id="{826A0B35-F109-455C-AB56-0C4CB90403AD}"/>
              </a:ext>
            </a:extLst>
          </p:cNvPr>
          <p:cNvPicPr>
            <a:picLocks noChangeAspect="1"/>
          </p:cNvPicPr>
          <p:nvPr>
            <p:custDataLst>
              <p:tags r:id="rId1"/>
            </p:custDataLst>
          </p:nvPr>
        </p:nvPicPr>
        <p:blipFill rotWithShape="1">
          <a:blip r:embed="rId7"/>
          <a:srcRect l="65717" t="69541" r="16491"/>
          <a:stretch/>
        </p:blipFill>
        <p:spPr>
          <a:xfrm>
            <a:off x="564089" y="3968441"/>
            <a:ext cx="434063" cy="1035531"/>
          </a:xfrm>
          <a:prstGeom prst="rect">
            <a:avLst/>
          </a:prstGeom>
        </p:spPr>
      </p:pic>
    </p:spTree>
    <p:extLst>
      <p:ext uri="{BB962C8B-B14F-4D97-AF65-F5344CB8AC3E}">
        <p14:creationId xmlns:p14="http://schemas.microsoft.com/office/powerpoint/2010/main" val="13142839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par>
                          <p:cTn id="11" fill="hold">
                            <p:stCondLst>
                              <p:cond delay="1000"/>
                            </p:stCondLst>
                            <p:childTnLst>
                              <p:par>
                                <p:cTn id="12" presetID="22" presetClass="entr" presetSubtype="8"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500"/>
                                        <p:tgtEl>
                                          <p:spTgt spid="5"/>
                                        </p:tgtEl>
                                      </p:cBhvr>
                                    </p:animEffect>
                                  </p:childTnLst>
                                </p:cTn>
                              </p:par>
                            </p:childTnLst>
                          </p:cTn>
                        </p:par>
                        <p:par>
                          <p:cTn id="15" fill="hold">
                            <p:stCondLst>
                              <p:cond delay="15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6"/>
                                        </p:tgtEl>
                                        <p:attrNameLst>
                                          <p:attrName>ppt_y</p:attrName>
                                        </p:attrNameLst>
                                      </p:cBhvr>
                                      <p:tavLst>
                                        <p:tav tm="0">
                                          <p:val>
                                            <p:strVal val="#ppt_y"/>
                                          </p:val>
                                        </p:tav>
                                        <p:tav tm="100000">
                                          <p:val>
                                            <p:strVal val="#ppt_y"/>
                                          </p:val>
                                        </p:tav>
                                      </p:tavLst>
                                    </p:anim>
                                    <p:anim calcmode="lin" valueType="num">
                                      <p:cBhvr>
                                        <p:cTn id="20"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6"/>
                                        </p:tgtEl>
                                      </p:cBhvr>
                                    </p:animEffect>
                                  </p:childTnLst>
                                </p:cTn>
                              </p:par>
                            </p:childTnLst>
                          </p:cTn>
                        </p:par>
                        <p:par>
                          <p:cTn id="23" fill="hold">
                            <p:stCondLst>
                              <p:cond delay="2950"/>
                            </p:stCondLst>
                            <p:childTnLst>
                              <p:par>
                                <p:cTn id="24" presetID="22" presetClass="entr" presetSubtype="2"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right)">
                                      <p:cBhvr>
                                        <p:cTn id="26" dur="500"/>
                                        <p:tgtEl>
                                          <p:spTgt spid="11"/>
                                        </p:tgtEl>
                                      </p:cBhvr>
                                    </p:animEffect>
                                  </p:childTnLst>
                                </p:cTn>
                              </p:par>
                            </p:childTnLst>
                          </p:cTn>
                        </p:par>
                        <p:par>
                          <p:cTn id="27" fill="hold">
                            <p:stCondLst>
                              <p:cond delay="3450"/>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12"/>
                                        </p:tgtEl>
                                        <p:attrNameLst>
                                          <p:attrName>style.visibility</p:attrName>
                                        </p:attrNameLst>
                                      </p:cBhvr>
                                      <p:to>
                                        <p:strVal val="visible"/>
                                      </p:to>
                                    </p:set>
                                    <p:anim calcmode="lin" valueType="num">
                                      <p:cBhvr>
                                        <p:cTn id="30"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12"/>
                                        </p:tgtEl>
                                        <p:attrNameLst>
                                          <p:attrName>ppt_y</p:attrName>
                                        </p:attrNameLst>
                                      </p:cBhvr>
                                      <p:tavLst>
                                        <p:tav tm="0">
                                          <p:val>
                                            <p:strVal val="#ppt_y"/>
                                          </p:val>
                                        </p:tav>
                                        <p:tav tm="100000">
                                          <p:val>
                                            <p:strVal val="#ppt_y"/>
                                          </p:val>
                                        </p:tav>
                                      </p:tavLst>
                                    </p:anim>
                                    <p:anim calcmode="lin" valueType="num">
                                      <p:cBhvr>
                                        <p:cTn id="32"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12"/>
                                        </p:tgtEl>
                                      </p:cBhvr>
                                    </p:animEffect>
                                  </p:childTnLst>
                                </p:cTn>
                              </p:par>
                            </p:childTnLst>
                          </p:cTn>
                        </p:par>
                        <p:par>
                          <p:cTn id="35" fill="hold">
                            <p:stCondLst>
                              <p:cond delay="4900"/>
                            </p:stCondLst>
                            <p:childTnLst>
                              <p:par>
                                <p:cTn id="36" presetID="22" presetClass="entr" presetSubtype="8" fill="hold"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left)">
                                      <p:cBhvr>
                                        <p:cTn id="38" dur="500"/>
                                        <p:tgtEl>
                                          <p:spTgt spid="7"/>
                                        </p:tgtEl>
                                      </p:cBhvr>
                                    </p:animEffect>
                                  </p:childTnLst>
                                </p:cTn>
                              </p:par>
                            </p:childTnLst>
                          </p:cTn>
                        </p:par>
                        <p:par>
                          <p:cTn id="39" fill="hold">
                            <p:stCondLst>
                              <p:cond delay="5400"/>
                            </p:stCondLst>
                            <p:childTnLst>
                              <p:par>
                                <p:cTn id="40" presetID="41" presetClass="entr" presetSubtype="0" fill="hold" grpId="0" nodeType="afterEffect">
                                  <p:stCondLst>
                                    <p:cond delay="0"/>
                                  </p:stCondLst>
                                  <p:iterate type="lt">
                                    <p:tmPct val="10000"/>
                                  </p:iterate>
                                  <p:childTnLst>
                                    <p:set>
                                      <p:cBhvr>
                                        <p:cTn id="41" dur="1" fill="hold">
                                          <p:stCondLst>
                                            <p:cond delay="0"/>
                                          </p:stCondLst>
                                        </p:cTn>
                                        <p:tgtEl>
                                          <p:spTgt spid="8"/>
                                        </p:tgtEl>
                                        <p:attrNameLst>
                                          <p:attrName>style.visibility</p:attrName>
                                        </p:attrNameLst>
                                      </p:cBhvr>
                                      <p:to>
                                        <p:strVal val="visible"/>
                                      </p:to>
                                    </p:set>
                                    <p:anim calcmode="lin" valueType="num">
                                      <p:cBhvr>
                                        <p:cTn id="42"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8"/>
                                        </p:tgtEl>
                                        <p:attrNameLst>
                                          <p:attrName>ppt_y</p:attrName>
                                        </p:attrNameLst>
                                      </p:cBhvr>
                                      <p:tavLst>
                                        <p:tav tm="0">
                                          <p:val>
                                            <p:strVal val="#ppt_y"/>
                                          </p:val>
                                        </p:tav>
                                        <p:tav tm="100000">
                                          <p:val>
                                            <p:strVal val="#ppt_y"/>
                                          </p:val>
                                        </p:tav>
                                      </p:tavLst>
                                    </p:anim>
                                    <p:anim calcmode="lin" valueType="num">
                                      <p:cBhvr>
                                        <p:cTn id="44"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8"/>
                                        </p:tgtEl>
                                      </p:cBhvr>
                                    </p:animEffect>
                                  </p:childTnLst>
                                </p:cTn>
                              </p:par>
                            </p:childTnLst>
                          </p:cTn>
                        </p:par>
                        <p:par>
                          <p:cTn id="47" fill="hold">
                            <p:stCondLst>
                              <p:cond delay="6850"/>
                            </p:stCondLst>
                            <p:childTnLst>
                              <p:par>
                                <p:cTn id="48" presetID="22" presetClass="entr" presetSubtype="2" fill="hold"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wipe(right)">
                                      <p:cBhvr>
                                        <p:cTn id="50" dur="500"/>
                                        <p:tgtEl>
                                          <p:spTgt spid="13"/>
                                        </p:tgtEl>
                                      </p:cBhvr>
                                    </p:animEffect>
                                  </p:childTnLst>
                                </p:cTn>
                              </p:par>
                            </p:childTnLst>
                          </p:cTn>
                        </p:par>
                        <p:par>
                          <p:cTn id="51" fill="hold">
                            <p:stCondLst>
                              <p:cond delay="7350"/>
                            </p:stCondLst>
                            <p:childTnLst>
                              <p:par>
                                <p:cTn id="52" presetID="41" presetClass="entr" presetSubtype="0" fill="hold" grpId="0" nodeType="afterEffect">
                                  <p:stCondLst>
                                    <p:cond delay="0"/>
                                  </p:stCondLst>
                                  <p:iterate type="lt">
                                    <p:tmPct val="10000"/>
                                  </p:iterate>
                                  <p:childTnLst>
                                    <p:set>
                                      <p:cBhvr>
                                        <p:cTn id="53" dur="1" fill="hold">
                                          <p:stCondLst>
                                            <p:cond delay="0"/>
                                          </p:stCondLst>
                                        </p:cTn>
                                        <p:tgtEl>
                                          <p:spTgt spid="14"/>
                                        </p:tgtEl>
                                        <p:attrNameLst>
                                          <p:attrName>style.visibility</p:attrName>
                                        </p:attrNameLst>
                                      </p:cBhvr>
                                      <p:to>
                                        <p:strVal val="visible"/>
                                      </p:to>
                                    </p:set>
                                    <p:anim calcmode="lin" valueType="num">
                                      <p:cBhvr>
                                        <p:cTn id="54"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14"/>
                                        </p:tgtEl>
                                        <p:attrNameLst>
                                          <p:attrName>ppt_y</p:attrName>
                                        </p:attrNameLst>
                                      </p:cBhvr>
                                      <p:tavLst>
                                        <p:tav tm="0">
                                          <p:val>
                                            <p:strVal val="#ppt_y"/>
                                          </p:val>
                                        </p:tav>
                                        <p:tav tm="100000">
                                          <p:val>
                                            <p:strVal val="#ppt_y"/>
                                          </p:val>
                                        </p:tav>
                                      </p:tavLst>
                                    </p:anim>
                                    <p:anim calcmode="lin" valueType="num">
                                      <p:cBhvr>
                                        <p:cTn id="56"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58" dur="500" tmFilter="0,0; .5, 1; 1, 1"/>
                                        <p:tgtEl>
                                          <p:spTgt spid="14"/>
                                        </p:tgtEl>
                                      </p:cBhvr>
                                    </p:animEffect>
                                  </p:childTnLst>
                                </p:cTn>
                              </p:par>
                            </p:childTnLst>
                          </p:cTn>
                        </p:par>
                        <p:par>
                          <p:cTn id="59" fill="hold">
                            <p:stCondLst>
                              <p:cond delay="8800"/>
                            </p:stCondLst>
                            <p:childTnLst>
                              <p:par>
                                <p:cTn id="60" presetID="22" presetClass="entr" presetSubtype="8" fill="hold" nodeType="afterEffect">
                                  <p:stCondLst>
                                    <p:cond delay="0"/>
                                  </p:stCondLst>
                                  <p:childTnLst>
                                    <p:set>
                                      <p:cBhvr>
                                        <p:cTn id="61" dur="1" fill="hold">
                                          <p:stCondLst>
                                            <p:cond delay="0"/>
                                          </p:stCondLst>
                                        </p:cTn>
                                        <p:tgtEl>
                                          <p:spTgt spid="9"/>
                                        </p:tgtEl>
                                        <p:attrNameLst>
                                          <p:attrName>style.visibility</p:attrName>
                                        </p:attrNameLst>
                                      </p:cBhvr>
                                      <p:to>
                                        <p:strVal val="visible"/>
                                      </p:to>
                                    </p:set>
                                    <p:animEffect transition="in" filter="wipe(left)">
                                      <p:cBhvr>
                                        <p:cTn id="62" dur="500"/>
                                        <p:tgtEl>
                                          <p:spTgt spid="9"/>
                                        </p:tgtEl>
                                      </p:cBhvr>
                                    </p:animEffect>
                                  </p:childTnLst>
                                </p:cTn>
                              </p:par>
                            </p:childTnLst>
                          </p:cTn>
                        </p:par>
                        <p:par>
                          <p:cTn id="63" fill="hold">
                            <p:stCondLst>
                              <p:cond delay="9300"/>
                            </p:stCondLst>
                            <p:childTnLst>
                              <p:par>
                                <p:cTn id="64" presetID="41" presetClass="entr" presetSubtype="0" fill="hold" grpId="0" nodeType="afterEffect">
                                  <p:stCondLst>
                                    <p:cond delay="0"/>
                                  </p:stCondLst>
                                  <p:iterate type="lt">
                                    <p:tmPct val="10000"/>
                                  </p:iterate>
                                  <p:childTnLst>
                                    <p:set>
                                      <p:cBhvr>
                                        <p:cTn id="65" dur="1" fill="hold">
                                          <p:stCondLst>
                                            <p:cond delay="0"/>
                                          </p:stCondLst>
                                        </p:cTn>
                                        <p:tgtEl>
                                          <p:spTgt spid="10"/>
                                        </p:tgtEl>
                                        <p:attrNameLst>
                                          <p:attrName>style.visibility</p:attrName>
                                        </p:attrNameLst>
                                      </p:cBhvr>
                                      <p:to>
                                        <p:strVal val="visible"/>
                                      </p:to>
                                    </p:set>
                                    <p:anim calcmode="lin" valueType="num">
                                      <p:cBhvr>
                                        <p:cTn id="66"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67" dur="500" fill="hold"/>
                                        <p:tgtEl>
                                          <p:spTgt spid="10"/>
                                        </p:tgtEl>
                                        <p:attrNameLst>
                                          <p:attrName>ppt_y</p:attrName>
                                        </p:attrNameLst>
                                      </p:cBhvr>
                                      <p:tavLst>
                                        <p:tav tm="0">
                                          <p:val>
                                            <p:strVal val="#ppt_y"/>
                                          </p:val>
                                        </p:tav>
                                        <p:tav tm="100000">
                                          <p:val>
                                            <p:strVal val="#ppt_y"/>
                                          </p:val>
                                        </p:tav>
                                      </p:tavLst>
                                    </p:anim>
                                    <p:anim calcmode="lin" valueType="num">
                                      <p:cBhvr>
                                        <p:cTn id="68"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69"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70" dur="500" tmFilter="0,0; .5, 1; 1, 1"/>
                                        <p:tgtEl>
                                          <p:spTgt spid="10"/>
                                        </p:tgtEl>
                                      </p:cBhvr>
                                    </p:animEffect>
                                  </p:childTnLst>
                                </p:cTn>
                              </p:par>
                            </p:childTnLst>
                          </p:cTn>
                        </p:par>
                        <p:par>
                          <p:cTn id="71" fill="hold">
                            <p:stCondLst>
                              <p:cond delay="10750"/>
                            </p:stCondLst>
                            <p:childTnLst>
                              <p:par>
                                <p:cTn id="72" presetID="47" presetClass="entr" presetSubtype="0" fill="hold" nodeType="afterEffect">
                                  <p:stCondLst>
                                    <p:cond delay="0"/>
                                  </p:stCondLst>
                                  <p:childTnLst>
                                    <p:set>
                                      <p:cBhvr>
                                        <p:cTn id="73" dur="1" fill="hold">
                                          <p:stCondLst>
                                            <p:cond delay="0"/>
                                          </p:stCondLst>
                                        </p:cTn>
                                        <p:tgtEl>
                                          <p:spTgt spid="19"/>
                                        </p:tgtEl>
                                        <p:attrNameLst>
                                          <p:attrName>style.visibility</p:attrName>
                                        </p:attrNameLst>
                                      </p:cBhvr>
                                      <p:to>
                                        <p:strVal val="visible"/>
                                      </p:to>
                                    </p:set>
                                    <p:animEffect transition="in" filter="fade">
                                      <p:cBhvr>
                                        <p:cTn id="74" dur="1000"/>
                                        <p:tgtEl>
                                          <p:spTgt spid="19"/>
                                        </p:tgtEl>
                                      </p:cBhvr>
                                    </p:animEffect>
                                    <p:anim calcmode="lin" valueType="num">
                                      <p:cBhvr>
                                        <p:cTn id="75" dur="1000" fill="hold"/>
                                        <p:tgtEl>
                                          <p:spTgt spid="19"/>
                                        </p:tgtEl>
                                        <p:attrNameLst>
                                          <p:attrName>ppt_x</p:attrName>
                                        </p:attrNameLst>
                                      </p:cBhvr>
                                      <p:tavLst>
                                        <p:tav tm="0">
                                          <p:val>
                                            <p:strVal val="#ppt_x"/>
                                          </p:val>
                                        </p:tav>
                                        <p:tav tm="100000">
                                          <p:val>
                                            <p:strVal val="#ppt_x"/>
                                          </p:val>
                                        </p:tav>
                                      </p:tavLst>
                                    </p:anim>
                                    <p:anim calcmode="lin" valueType="num">
                                      <p:cBhvr>
                                        <p:cTn id="76"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10" grpId="0"/>
      <p:bldP spid="12" grpId="0"/>
      <p:bldP spid="1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6" name="组合 315"/>
          <p:cNvGrpSpPr/>
          <p:nvPr/>
        </p:nvGrpSpPr>
        <p:grpSpPr>
          <a:xfrm>
            <a:off x="4116186" y="1546410"/>
            <a:ext cx="1135835" cy="981982"/>
            <a:chOff x="3046710" y="1159805"/>
            <a:chExt cx="662902" cy="573109"/>
          </a:xfrm>
        </p:grpSpPr>
        <p:cxnSp>
          <p:nvCxnSpPr>
            <p:cNvPr id="306" name="直接连接符 305"/>
            <p:cNvCxnSpPr>
              <a:cxnSpLocks/>
            </p:cNvCxnSpPr>
            <p:nvPr/>
          </p:nvCxnSpPr>
          <p:spPr>
            <a:xfrm flipH="1">
              <a:off x="3046710" y="1159805"/>
              <a:ext cx="662902" cy="0"/>
            </a:xfrm>
            <a:prstGeom prst="line">
              <a:avLst/>
            </a:prstGeom>
            <a:ln>
              <a:solidFill>
                <a:srgbClr val="455993"/>
              </a:solidFill>
            </a:ln>
          </p:spPr>
          <p:style>
            <a:lnRef idx="1">
              <a:schemeClr val="accent1"/>
            </a:lnRef>
            <a:fillRef idx="0">
              <a:schemeClr val="accent1"/>
            </a:fillRef>
            <a:effectRef idx="0">
              <a:schemeClr val="accent1"/>
            </a:effectRef>
            <a:fontRef idx="minor">
              <a:schemeClr val="tx1"/>
            </a:fontRef>
          </p:style>
        </p:cxnSp>
        <p:cxnSp>
          <p:nvCxnSpPr>
            <p:cNvPr id="308" name="直接箭头连接符 307"/>
            <p:cNvCxnSpPr>
              <a:cxnSpLocks/>
              <a:endCxn id="41" idx="1"/>
            </p:cNvCxnSpPr>
            <p:nvPr/>
          </p:nvCxnSpPr>
          <p:spPr>
            <a:xfrm flipH="1">
              <a:off x="3093936" y="1162142"/>
              <a:ext cx="795" cy="570772"/>
            </a:xfrm>
            <a:prstGeom prst="straightConnector1">
              <a:avLst/>
            </a:prstGeom>
            <a:ln>
              <a:solidFill>
                <a:srgbClr val="455993"/>
              </a:solidFill>
              <a:tailEnd type="triangle"/>
            </a:ln>
          </p:spPr>
          <p:style>
            <a:lnRef idx="1">
              <a:schemeClr val="accent1"/>
            </a:lnRef>
            <a:fillRef idx="0">
              <a:schemeClr val="accent1"/>
            </a:fillRef>
            <a:effectRef idx="0">
              <a:schemeClr val="accent1"/>
            </a:effectRef>
            <a:fontRef idx="minor">
              <a:schemeClr val="tx1"/>
            </a:fontRef>
          </p:style>
        </p:cxnSp>
      </p:grpSp>
      <p:grpSp>
        <p:nvGrpSpPr>
          <p:cNvPr id="315" name="组合 314"/>
          <p:cNvGrpSpPr/>
          <p:nvPr/>
        </p:nvGrpSpPr>
        <p:grpSpPr>
          <a:xfrm flipH="1">
            <a:off x="6858606" y="1528381"/>
            <a:ext cx="1582318" cy="1046496"/>
            <a:chOff x="3820188" y="1532945"/>
            <a:chExt cx="923481" cy="610763"/>
          </a:xfrm>
        </p:grpSpPr>
        <p:cxnSp>
          <p:nvCxnSpPr>
            <p:cNvPr id="313" name="直接连接符 312"/>
            <p:cNvCxnSpPr>
              <a:cxnSpLocks/>
            </p:cNvCxnSpPr>
            <p:nvPr/>
          </p:nvCxnSpPr>
          <p:spPr>
            <a:xfrm flipH="1">
              <a:off x="3863088" y="1536042"/>
              <a:ext cx="880581" cy="7425"/>
            </a:xfrm>
            <a:prstGeom prst="line">
              <a:avLst/>
            </a:prstGeom>
            <a:ln>
              <a:solidFill>
                <a:srgbClr val="455993"/>
              </a:solidFill>
            </a:ln>
          </p:spPr>
          <p:style>
            <a:lnRef idx="1">
              <a:schemeClr val="accent1"/>
            </a:lnRef>
            <a:fillRef idx="0">
              <a:schemeClr val="accent1"/>
            </a:fillRef>
            <a:effectRef idx="0">
              <a:schemeClr val="accent1"/>
            </a:effectRef>
            <a:fontRef idx="minor">
              <a:schemeClr val="tx1"/>
            </a:fontRef>
          </p:style>
        </p:cxnSp>
        <p:cxnSp>
          <p:nvCxnSpPr>
            <p:cNvPr id="314" name="直接箭头连接符 313"/>
            <p:cNvCxnSpPr>
              <a:cxnSpLocks/>
              <a:endCxn id="330" idx="0"/>
            </p:cNvCxnSpPr>
            <p:nvPr/>
          </p:nvCxnSpPr>
          <p:spPr>
            <a:xfrm flipH="1">
              <a:off x="3820188" y="1532945"/>
              <a:ext cx="6946" cy="610763"/>
            </a:xfrm>
            <a:prstGeom prst="straightConnector1">
              <a:avLst/>
            </a:prstGeom>
            <a:ln>
              <a:solidFill>
                <a:srgbClr val="455993"/>
              </a:solidFill>
              <a:tailEnd type="triangle"/>
            </a:ln>
          </p:spPr>
          <p:style>
            <a:lnRef idx="1">
              <a:schemeClr val="accent1"/>
            </a:lnRef>
            <a:fillRef idx="0">
              <a:schemeClr val="accent1"/>
            </a:fillRef>
            <a:effectRef idx="0">
              <a:schemeClr val="accent1"/>
            </a:effectRef>
            <a:fontRef idx="minor">
              <a:schemeClr val="tx1"/>
            </a:fontRef>
          </p:style>
        </p:cxnSp>
      </p:grpSp>
      <p:cxnSp>
        <p:nvCxnSpPr>
          <p:cNvPr id="318" name="直接箭头连接符 317"/>
          <p:cNvCxnSpPr>
            <a:cxnSpLocks/>
            <a:stCxn id="36" idx="5"/>
          </p:cNvCxnSpPr>
          <p:nvPr/>
        </p:nvCxnSpPr>
        <p:spPr>
          <a:xfrm>
            <a:off x="2961988" y="2784073"/>
            <a:ext cx="9706" cy="951299"/>
          </a:xfrm>
          <a:prstGeom prst="straightConnector1">
            <a:avLst/>
          </a:prstGeom>
          <a:ln>
            <a:solidFill>
              <a:srgbClr val="455993"/>
            </a:solidFill>
            <a:tailEnd type="triangle"/>
          </a:ln>
        </p:spPr>
        <p:style>
          <a:lnRef idx="1">
            <a:schemeClr val="accent1"/>
          </a:lnRef>
          <a:fillRef idx="0">
            <a:schemeClr val="accent1"/>
          </a:fillRef>
          <a:effectRef idx="0">
            <a:schemeClr val="accent1"/>
          </a:effectRef>
          <a:fontRef idx="minor">
            <a:schemeClr val="tx1"/>
          </a:fontRef>
        </p:style>
      </p:cxnSp>
      <p:cxnSp>
        <p:nvCxnSpPr>
          <p:cNvPr id="320" name="直接箭头连接符 319"/>
          <p:cNvCxnSpPr>
            <a:cxnSpLocks/>
          </p:cNvCxnSpPr>
          <p:nvPr/>
        </p:nvCxnSpPr>
        <p:spPr>
          <a:xfrm>
            <a:off x="5268591" y="2745986"/>
            <a:ext cx="0" cy="970422"/>
          </a:xfrm>
          <a:prstGeom prst="straightConnector1">
            <a:avLst/>
          </a:prstGeom>
          <a:ln>
            <a:solidFill>
              <a:srgbClr val="455993"/>
            </a:solidFill>
            <a:tailEnd type="triangle"/>
          </a:ln>
        </p:spPr>
        <p:style>
          <a:lnRef idx="1">
            <a:schemeClr val="accent1"/>
          </a:lnRef>
          <a:fillRef idx="0">
            <a:schemeClr val="accent1"/>
          </a:fillRef>
          <a:effectRef idx="0">
            <a:schemeClr val="accent1"/>
          </a:effectRef>
          <a:fontRef idx="minor">
            <a:schemeClr val="tx1"/>
          </a:fontRef>
        </p:style>
      </p:cxnSp>
      <p:cxnSp>
        <p:nvCxnSpPr>
          <p:cNvPr id="322" name="直接箭头连接符 321"/>
          <p:cNvCxnSpPr>
            <a:cxnSpLocks/>
          </p:cNvCxnSpPr>
          <p:nvPr/>
        </p:nvCxnSpPr>
        <p:spPr>
          <a:xfrm>
            <a:off x="7159506" y="2701262"/>
            <a:ext cx="422" cy="1022022"/>
          </a:xfrm>
          <a:prstGeom prst="straightConnector1">
            <a:avLst/>
          </a:prstGeom>
          <a:ln>
            <a:solidFill>
              <a:srgbClr val="455993"/>
            </a:solidFill>
            <a:tailEnd type="triangle"/>
          </a:ln>
        </p:spPr>
        <p:style>
          <a:lnRef idx="1">
            <a:schemeClr val="accent1"/>
          </a:lnRef>
          <a:fillRef idx="0">
            <a:schemeClr val="accent1"/>
          </a:fillRef>
          <a:effectRef idx="0">
            <a:schemeClr val="accent1"/>
          </a:effectRef>
          <a:fontRef idx="minor">
            <a:schemeClr val="tx1"/>
          </a:fontRef>
        </p:style>
      </p:cxnSp>
      <p:cxnSp>
        <p:nvCxnSpPr>
          <p:cNvPr id="323" name="直接箭头连接符 322"/>
          <p:cNvCxnSpPr>
            <a:cxnSpLocks/>
          </p:cNvCxnSpPr>
          <p:nvPr/>
        </p:nvCxnSpPr>
        <p:spPr>
          <a:xfrm>
            <a:off x="9485654" y="2742320"/>
            <a:ext cx="422" cy="1022022"/>
          </a:xfrm>
          <a:prstGeom prst="straightConnector1">
            <a:avLst/>
          </a:prstGeom>
          <a:ln>
            <a:solidFill>
              <a:srgbClr val="455993"/>
            </a:solidFill>
            <a:tailEnd type="triangle"/>
          </a:ln>
        </p:spPr>
        <p:style>
          <a:lnRef idx="1">
            <a:schemeClr val="accent1"/>
          </a:lnRef>
          <a:fillRef idx="0">
            <a:schemeClr val="accent1"/>
          </a:fillRef>
          <a:effectRef idx="0">
            <a:schemeClr val="accent1"/>
          </a:effectRef>
          <a:fontRef idx="minor">
            <a:schemeClr val="tx1"/>
          </a:fontRef>
        </p:style>
      </p:cxnSp>
      <p:cxnSp>
        <p:nvCxnSpPr>
          <p:cNvPr id="324" name="直接箭头连接符 323"/>
          <p:cNvCxnSpPr>
            <a:cxnSpLocks/>
          </p:cNvCxnSpPr>
          <p:nvPr/>
        </p:nvCxnSpPr>
        <p:spPr>
          <a:xfrm>
            <a:off x="2989549" y="4143370"/>
            <a:ext cx="1" cy="666822"/>
          </a:xfrm>
          <a:prstGeom prst="straightConnector1">
            <a:avLst/>
          </a:prstGeom>
          <a:ln>
            <a:solidFill>
              <a:srgbClr val="455993"/>
            </a:solidFill>
            <a:tailEnd type="triangle"/>
          </a:ln>
        </p:spPr>
        <p:style>
          <a:lnRef idx="1">
            <a:schemeClr val="accent1"/>
          </a:lnRef>
          <a:fillRef idx="0">
            <a:schemeClr val="accent1"/>
          </a:fillRef>
          <a:effectRef idx="0">
            <a:schemeClr val="accent1"/>
          </a:effectRef>
          <a:fontRef idx="minor">
            <a:schemeClr val="tx1"/>
          </a:fontRef>
        </p:style>
      </p:cxnSp>
      <p:cxnSp>
        <p:nvCxnSpPr>
          <p:cNvPr id="325" name="直接箭头连接符 324"/>
          <p:cNvCxnSpPr>
            <a:cxnSpLocks/>
          </p:cNvCxnSpPr>
          <p:nvPr/>
        </p:nvCxnSpPr>
        <p:spPr>
          <a:xfrm>
            <a:off x="5270430" y="3764342"/>
            <a:ext cx="422" cy="1022022"/>
          </a:xfrm>
          <a:prstGeom prst="straightConnector1">
            <a:avLst/>
          </a:prstGeom>
          <a:ln>
            <a:solidFill>
              <a:srgbClr val="455993"/>
            </a:solidFill>
            <a:tailEnd type="triangle"/>
          </a:ln>
        </p:spPr>
        <p:style>
          <a:lnRef idx="1">
            <a:schemeClr val="accent1"/>
          </a:lnRef>
          <a:fillRef idx="0">
            <a:schemeClr val="accent1"/>
          </a:fillRef>
          <a:effectRef idx="0">
            <a:schemeClr val="accent1"/>
          </a:effectRef>
          <a:fontRef idx="minor">
            <a:schemeClr val="tx1"/>
          </a:fontRef>
        </p:style>
      </p:cxnSp>
      <p:cxnSp>
        <p:nvCxnSpPr>
          <p:cNvPr id="326" name="直接箭头连接符 325"/>
          <p:cNvCxnSpPr>
            <a:cxnSpLocks/>
          </p:cNvCxnSpPr>
          <p:nvPr/>
        </p:nvCxnSpPr>
        <p:spPr>
          <a:xfrm>
            <a:off x="7132493" y="3779863"/>
            <a:ext cx="422" cy="1022022"/>
          </a:xfrm>
          <a:prstGeom prst="straightConnector1">
            <a:avLst/>
          </a:prstGeom>
          <a:ln>
            <a:solidFill>
              <a:srgbClr val="455993"/>
            </a:solidFill>
            <a:tailEnd type="triangle"/>
          </a:ln>
        </p:spPr>
        <p:style>
          <a:lnRef idx="1">
            <a:schemeClr val="accent1"/>
          </a:lnRef>
          <a:fillRef idx="0">
            <a:schemeClr val="accent1"/>
          </a:fillRef>
          <a:effectRef idx="0">
            <a:schemeClr val="accent1"/>
          </a:effectRef>
          <a:fontRef idx="minor">
            <a:schemeClr val="tx1"/>
          </a:fontRef>
        </p:style>
      </p:cxnSp>
      <p:cxnSp>
        <p:nvCxnSpPr>
          <p:cNvPr id="327" name="直接箭头连接符 326"/>
          <p:cNvCxnSpPr>
            <a:cxnSpLocks/>
          </p:cNvCxnSpPr>
          <p:nvPr/>
        </p:nvCxnSpPr>
        <p:spPr>
          <a:xfrm>
            <a:off x="9478344" y="3797269"/>
            <a:ext cx="422" cy="1022022"/>
          </a:xfrm>
          <a:prstGeom prst="straightConnector1">
            <a:avLst/>
          </a:prstGeom>
          <a:ln>
            <a:solidFill>
              <a:srgbClr val="455993"/>
            </a:solidFill>
            <a:tailEnd type="triangle"/>
          </a:ln>
        </p:spPr>
        <p:style>
          <a:lnRef idx="1">
            <a:schemeClr val="accent1"/>
          </a:lnRef>
          <a:fillRef idx="0">
            <a:schemeClr val="accent1"/>
          </a:fillRef>
          <a:effectRef idx="0">
            <a:schemeClr val="accent1"/>
          </a:effectRef>
          <a:fontRef idx="minor">
            <a:schemeClr val="tx1"/>
          </a:fontRef>
        </p:style>
      </p:cxnSp>
      <p:grpSp>
        <p:nvGrpSpPr>
          <p:cNvPr id="339" name="组合 338"/>
          <p:cNvGrpSpPr/>
          <p:nvPr/>
        </p:nvGrpSpPr>
        <p:grpSpPr>
          <a:xfrm>
            <a:off x="5037134" y="1347403"/>
            <a:ext cx="2333069" cy="511465"/>
            <a:chOff x="3711170" y="994510"/>
            <a:chExt cx="1361641" cy="298504"/>
          </a:xfrm>
          <a:solidFill>
            <a:srgbClr val="455993"/>
          </a:solidFill>
        </p:grpSpPr>
        <p:grpSp>
          <p:nvGrpSpPr>
            <p:cNvPr id="2" name="组合 1"/>
            <p:cNvGrpSpPr/>
            <p:nvPr/>
          </p:nvGrpSpPr>
          <p:grpSpPr>
            <a:xfrm>
              <a:off x="3711170" y="994510"/>
              <a:ext cx="1361641" cy="298504"/>
              <a:chOff x="3071813" y="1292226"/>
              <a:chExt cx="2824163" cy="619124"/>
            </a:xfrm>
            <a:grpFill/>
          </p:grpSpPr>
          <p:sp>
            <p:nvSpPr>
              <p:cNvPr id="3" name="Freeform 5"/>
              <p:cNvSpPr>
                <a:spLocks/>
              </p:cNvSpPr>
              <p:nvPr/>
            </p:nvSpPr>
            <p:spPr bwMode="auto">
              <a:xfrm>
                <a:off x="3478213" y="1362075"/>
                <a:ext cx="311150" cy="488950"/>
              </a:xfrm>
              <a:custGeom>
                <a:avLst/>
                <a:gdLst>
                  <a:gd name="T0" fmla="*/ 122 w 388"/>
                  <a:gd name="T1" fmla="*/ 22 h 609"/>
                  <a:gd name="T2" fmla="*/ 59 w 388"/>
                  <a:gd name="T3" fmla="*/ 65 h 609"/>
                  <a:gd name="T4" fmla="*/ 57 w 388"/>
                  <a:gd name="T5" fmla="*/ 66 h 609"/>
                  <a:gd name="T6" fmla="*/ 42 w 388"/>
                  <a:gd name="T7" fmla="*/ 139 h 609"/>
                  <a:gd name="T8" fmla="*/ 33 w 388"/>
                  <a:gd name="T9" fmla="*/ 150 h 609"/>
                  <a:gd name="T10" fmla="*/ 32 w 388"/>
                  <a:gd name="T11" fmla="*/ 191 h 609"/>
                  <a:gd name="T12" fmla="*/ 2 w 388"/>
                  <a:gd name="T13" fmla="*/ 233 h 609"/>
                  <a:gd name="T14" fmla="*/ 12 w 388"/>
                  <a:gd name="T15" fmla="*/ 249 h 609"/>
                  <a:gd name="T16" fmla="*/ 22 w 388"/>
                  <a:gd name="T17" fmla="*/ 275 h 609"/>
                  <a:gd name="T18" fmla="*/ 15 w 388"/>
                  <a:gd name="T19" fmla="*/ 351 h 609"/>
                  <a:gd name="T20" fmla="*/ 0 w 388"/>
                  <a:gd name="T21" fmla="*/ 376 h 609"/>
                  <a:gd name="T22" fmla="*/ 15 w 388"/>
                  <a:gd name="T23" fmla="*/ 398 h 609"/>
                  <a:gd name="T24" fmla="*/ 30 w 388"/>
                  <a:gd name="T25" fmla="*/ 447 h 609"/>
                  <a:gd name="T26" fmla="*/ 58 w 388"/>
                  <a:gd name="T27" fmla="*/ 525 h 609"/>
                  <a:gd name="T28" fmla="*/ 58 w 388"/>
                  <a:gd name="T29" fmla="*/ 545 h 609"/>
                  <a:gd name="T30" fmla="*/ 78 w 388"/>
                  <a:gd name="T31" fmla="*/ 551 h 609"/>
                  <a:gd name="T32" fmla="*/ 131 w 388"/>
                  <a:gd name="T33" fmla="*/ 605 h 609"/>
                  <a:gd name="T34" fmla="*/ 388 w 388"/>
                  <a:gd name="T35" fmla="*/ 609 h 609"/>
                  <a:gd name="T36" fmla="*/ 388 w 388"/>
                  <a:gd name="T37" fmla="*/ 2 h 609"/>
                  <a:gd name="T38" fmla="*/ 135 w 388"/>
                  <a:gd name="T39" fmla="*/ 0 h 609"/>
                  <a:gd name="T40" fmla="*/ 122 w 388"/>
                  <a:gd name="T41" fmla="*/ 22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8" h="609">
                    <a:moveTo>
                      <a:pt x="122" y="22"/>
                    </a:moveTo>
                    <a:cubicBezTo>
                      <a:pt x="109" y="46"/>
                      <a:pt x="84" y="59"/>
                      <a:pt x="59" y="65"/>
                    </a:cubicBezTo>
                    <a:cubicBezTo>
                      <a:pt x="57" y="66"/>
                      <a:pt x="57" y="66"/>
                      <a:pt x="57" y="66"/>
                    </a:cubicBezTo>
                    <a:cubicBezTo>
                      <a:pt x="64" y="92"/>
                      <a:pt x="54" y="117"/>
                      <a:pt x="42" y="139"/>
                    </a:cubicBezTo>
                    <a:cubicBezTo>
                      <a:pt x="38" y="142"/>
                      <a:pt x="36" y="146"/>
                      <a:pt x="33" y="150"/>
                    </a:cubicBezTo>
                    <a:cubicBezTo>
                      <a:pt x="34" y="164"/>
                      <a:pt x="35" y="177"/>
                      <a:pt x="32" y="191"/>
                    </a:cubicBezTo>
                    <a:cubicBezTo>
                      <a:pt x="28" y="208"/>
                      <a:pt x="14" y="221"/>
                      <a:pt x="2" y="233"/>
                    </a:cubicBezTo>
                    <a:cubicBezTo>
                      <a:pt x="4" y="239"/>
                      <a:pt x="8" y="243"/>
                      <a:pt x="12" y="249"/>
                    </a:cubicBezTo>
                    <a:cubicBezTo>
                      <a:pt x="15" y="258"/>
                      <a:pt x="20" y="266"/>
                      <a:pt x="22" y="275"/>
                    </a:cubicBezTo>
                    <a:cubicBezTo>
                      <a:pt x="30" y="299"/>
                      <a:pt x="27" y="330"/>
                      <a:pt x="15" y="351"/>
                    </a:cubicBezTo>
                    <a:cubicBezTo>
                      <a:pt x="12" y="361"/>
                      <a:pt x="2" y="366"/>
                      <a:pt x="0" y="376"/>
                    </a:cubicBezTo>
                    <a:cubicBezTo>
                      <a:pt x="3" y="384"/>
                      <a:pt x="13" y="389"/>
                      <a:pt x="15" y="398"/>
                    </a:cubicBezTo>
                    <a:cubicBezTo>
                      <a:pt x="25" y="413"/>
                      <a:pt x="29" y="430"/>
                      <a:pt x="30" y="447"/>
                    </a:cubicBezTo>
                    <a:cubicBezTo>
                      <a:pt x="48" y="470"/>
                      <a:pt x="61" y="495"/>
                      <a:pt x="58" y="525"/>
                    </a:cubicBezTo>
                    <a:cubicBezTo>
                      <a:pt x="60" y="531"/>
                      <a:pt x="57" y="538"/>
                      <a:pt x="58" y="545"/>
                    </a:cubicBezTo>
                    <a:cubicBezTo>
                      <a:pt x="65" y="547"/>
                      <a:pt x="71" y="548"/>
                      <a:pt x="78" y="551"/>
                    </a:cubicBezTo>
                    <a:cubicBezTo>
                      <a:pt x="101" y="560"/>
                      <a:pt x="122" y="582"/>
                      <a:pt x="131" y="605"/>
                    </a:cubicBezTo>
                    <a:cubicBezTo>
                      <a:pt x="216" y="609"/>
                      <a:pt x="304" y="606"/>
                      <a:pt x="388" y="609"/>
                    </a:cubicBezTo>
                    <a:cubicBezTo>
                      <a:pt x="388" y="2"/>
                      <a:pt x="388" y="2"/>
                      <a:pt x="388" y="2"/>
                    </a:cubicBezTo>
                    <a:cubicBezTo>
                      <a:pt x="305" y="1"/>
                      <a:pt x="217" y="2"/>
                      <a:pt x="135" y="0"/>
                    </a:cubicBezTo>
                    <a:cubicBezTo>
                      <a:pt x="127" y="5"/>
                      <a:pt x="127" y="15"/>
                      <a:pt x="1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 name="Rectangle 6"/>
              <p:cNvSpPr>
                <a:spLocks noChangeArrowheads="1"/>
              </p:cNvSpPr>
              <p:nvPr/>
            </p:nvSpPr>
            <p:spPr bwMode="auto">
              <a:xfrm>
                <a:off x="3759201" y="1363663"/>
                <a:ext cx="1616075" cy="4873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5" name="Freeform 7"/>
              <p:cNvSpPr>
                <a:spLocks/>
              </p:cNvSpPr>
              <p:nvPr/>
            </p:nvSpPr>
            <p:spPr bwMode="auto">
              <a:xfrm>
                <a:off x="5172076" y="1362075"/>
                <a:ext cx="311150" cy="490537"/>
              </a:xfrm>
              <a:custGeom>
                <a:avLst/>
                <a:gdLst>
                  <a:gd name="T0" fmla="*/ 266 w 388"/>
                  <a:gd name="T1" fmla="*/ 21 h 609"/>
                  <a:gd name="T2" fmla="*/ 329 w 388"/>
                  <a:gd name="T3" fmla="*/ 65 h 609"/>
                  <a:gd name="T4" fmla="*/ 331 w 388"/>
                  <a:gd name="T5" fmla="*/ 66 h 609"/>
                  <a:gd name="T6" fmla="*/ 346 w 388"/>
                  <a:gd name="T7" fmla="*/ 138 h 609"/>
                  <a:gd name="T8" fmla="*/ 355 w 388"/>
                  <a:gd name="T9" fmla="*/ 150 h 609"/>
                  <a:gd name="T10" fmla="*/ 357 w 388"/>
                  <a:gd name="T11" fmla="*/ 190 h 609"/>
                  <a:gd name="T12" fmla="*/ 386 w 388"/>
                  <a:gd name="T13" fmla="*/ 232 h 609"/>
                  <a:gd name="T14" fmla="*/ 377 w 388"/>
                  <a:gd name="T15" fmla="*/ 249 h 609"/>
                  <a:gd name="T16" fmla="*/ 366 w 388"/>
                  <a:gd name="T17" fmla="*/ 275 h 609"/>
                  <a:gd name="T18" fmla="*/ 373 w 388"/>
                  <a:gd name="T19" fmla="*/ 351 h 609"/>
                  <a:gd name="T20" fmla="*/ 388 w 388"/>
                  <a:gd name="T21" fmla="*/ 376 h 609"/>
                  <a:gd name="T22" fmla="*/ 373 w 388"/>
                  <a:gd name="T23" fmla="*/ 398 h 609"/>
                  <a:gd name="T24" fmla="*/ 358 w 388"/>
                  <a:gd name="T25" fmla="*/ 447 h 609"/>
                  <a:gd name="T26" fmla="*/ 330 w 388"/>
                  <a:gd name="T27" fmla="*/ 524 h 609"/>
                  <a:gd name="T28" fmla="*/ 330 w 388"/>
                  <a:gd name="T29" fmla="*/ 544 h 609"/>
                  <a:gd name="T30" fmla="*/ 310 w 388"/>
                  <a:gd name="T31" fmla="*/ 550 h 609"/>
                  <a:gd name="T32" fmla="*/ 257 w 388"/>
                  <a:gd name="T33" fmla="*/ 605 h 609"/>
                  <a:gd name="T34" fmla="*/ 0 w 388"/>
                  <a:gd name="T35" fmla="*/ 608 h 609"/>
                  <a:gd name="T36" fmla="*/ 0 w 388"/>
                  <a:gd name="T37" fmla="*/ 2 h 609"/>
                  <a:gd name="T38" fmla="*/ 253 w 388"/>
                  <a:gd name="T39" fmla="*/ 0 h 609"/>
                  <a:gd name="T40" fmla="*/ 266 w 388"/>
                  <a:gd name="T41" fmla="*/ 21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8" h="609">
                    <a:moveTo>
                      <a:pt x="266" y="21"/>
                    </a:moveTo>
                    <a:cubicBezTo>
                      <a:pt x="279" y="46"/>
                      <a:pt x="304" y="58"/>
                      <a:pt x="329" y="65"/>
                    </a:cubicBezTo>
                    <a:cubicBezTo>
                      <a:pt x="331" y="66"/>
                      <a:pt x="331" y="66"/>
                      <a:pt x="331" y="66"/>
                    </a:cubicBezTo>
                    <a:cubicBezTo>
                      <a:pt x="324" y="92"/>
                      <a:pt x="334" y="117"/>
                      <a:pt x="346" y="138"/>
                    </a:cubicBezTo>
                    <a:cubicBezTo>
                      <a:pt x="350" y="142"/>
                      <a:pt x="352" y="146"/>
                      <a:pt x="355" y="150"/>
                    </a:cubicBezTo>
                    <a:cubicBezTo>
                      <a:pt x="354" y="164"/>
                      <a:pt x="353" y="176"/>
                      <a:pt x="357" y="190"/>
                    </a:cubicBezTo>
                    <a:cubicBezTo>
                      <a:pt x="360" y="208"/>
                      <a:pt x="374" y="220"/>
                      <a:pt x="386" y="232"/>
                    </a:cubicBezTo>
                    <a:cubicBezTo>
                      <a:pt x="384" y="239"/>
                      <a:pt x="380" y="243"/>
                      <a:pt x="377" y="249"/>
                    </a:cubicBezTo>
                    <a:cubicBezTo>
                      <a:pt x="373" y="257"/>
                      <a:pt x="368" y="265"/>
                      <a:pt x="366" y="275"/>
                    </a:cubicBezTo>
                    <a:cubicBezTo>
                      <a:pt x="358" y="299"/>
                      <a:pt x="361" y="330"/>
                      <a:pt x="373" y="351"/>
                    </a:cubicBezTo>
                    <a:cubicBezTo>
                      <a:pt x="377" y="361"/>
                      <a:pt x="386" y="366"/>
                      <a:pt x="388" y="376"/>
                    </a:cubicBezTo>
                    <a:cubicBezTo>
                      <a:pt x="385" y="384"/>
                      <a:pt x="375" y="389"/>
                      <a:pt x="373" y="398"/>
                    </a:cubicBezTo>
                    <a:cubicBezTo>
                      <a:pt x="363" y="412"/>
                      <a:pt x="359" y="430"/>
                      <a:pt x="358" y="447"/>
                    </a:cubicBezTo>
                    <a:cubicBezTo>
                      <a:pt x="341" y="469"/>
                      <a:pt x="327" y="495"/>
                      <a:pt x="330" y="524"/>
                    </a:cubicBezTo>
                    <a:cubicBezTo>
                      <a:pt x="328" y="531"/>
                      <a:pt x="331" y="538"/>
                      <a:pt x="330" y="544"/>
                    </a:cubicBezTo>
                    <a:cubicBezTo>
                      <a:pt x="323" y="546"/>
                      <a:pt x="317" y="548"/>
                      <a:pt x="310" y="550"/>
                    </a:cubicBezTo>
                    <a:cubicBezTo>
                      <a:pt x="287" y="559"/>
                      <a:pt x="266" y="581"/>
                      <a:pt x="257" y="605"/>
                    </a:cubicBezTo>
                    <a:cubicBezTo>
                      <a:pt x="172" y="609"/>
                      <a:pt x="84" y="606"/>
                      <a:pt x="0" y="608"/>
                    </a:cubicBezTo>
                    <a:cubicBezTo>
                      <a:pt x="0" y="2"/>
                      <a:pt x="0" y="2"/>
                      <a:pt x="0" y="2"/>
                    </a:cubicBezTo>
                    <a:cubicBezTo>
                      <a:pt x="83" y="0"/>
                      <a:pt x="171" y="2"/>
                      <a:pt x="253" y="0"/>
                    </a:cubicBezTo>
                    <a:cubicBezTo>
                      <a:pt x="261" y="5"/>
                      <a:pt x="261" y="15"/>
                      <a:pt x="266"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 name="Freeform 8"/>
              <p:cNvSpPr>
                <a:spLocks/>
              </p:cNvSpPr>
              <p:nvPr/>
            </p:nvSpPr>
            <p:spPr bwMode="auto">
              <a:xfrm>
                <a:off x="3381376" y="1441450"/>
                <a:ext cx="17463" cy="14287"/>
              </a:xfrm>
              <a:custGeom>
                <a:avLst/>
                <a:gdLst>
                  <a:gd name="T0" fmla="*/ 4 w 22"/>
                  <a:gd name="T1" fmla="*/ 2 h 18"/>
                  <a:gd name="T2" fmla="*/ 0 w 22"/>
                  <a:gd name="T3" fmla="*/ 8 h 18"/>
                  <a:gd name="T4" fmla="*/ 14 w 22"/>
                  <a:gd name="T5" fmla="*/ 18 h 18"/>
                  <a:gd name="T6" fmla="*/ 22 w 22"/>
                  <a:gd name="T7" fmla="*/ 10 h 18"/>
                  <a:gd name="T8" fmla="*/ 4 w 22"/>
                  <a:gd name="T9" fmla="*/ 2 h 18"/>
                </a:gdLst>
                <a:ahLst/>
                <a:cxnLst>
                  <a:cxn ang="0">
                    <a:pos x="T0" y="T1"/>
                  </a:cxn>
                  <a:cxn ang="0">
                    <a:pos x="T2" y="T3"/>
                  </a:cxn>
                  <a:cxn ang="0">
                    <a:pos x="T4" y="T5"/>
                  </a:cxn>
                  <a:cxn ang="0">
                    <a:pos x="T6" y="T7"/>
                  </a:cxn>
                  <a:cxn ang="0">
                    <a:pos x="T8" y="T9"/>
                  </a:cxn>
                </a:cxnLst>
                <a:rect l="0" t="0" r="r" b="b"/>
                <a:pathLst>
                  <a:path w="22" h="18">
                    <a:moveTo>
                      <a:pt x="4" y="2"/>
                    </a:moveTo>
                    <a:cubicBezTo>
                      <a:pt x="1" y="3"/>
                      <a:pt x="0" y="5"/>
                      <a:pt x="0" y="8"/>
                    </a:cubicBezTo>
                    <a:cubicBezTo>
                      <a:pt x="2" y="13"/>
                      <a:pt x="7" y="18"/>
                      <a:pt x="14" y="18"/>
                    </a:cubicBezTo>
                    <a:cubicBezTo>
                      <a:pt x="16" y="15"/>
                      <a:pt x="21" y="14"/>
                      <a:pt x="22" y="10"/>
                    </a:cubicBezTo>
                    <a:cubicBezTo>
                      <a:pt x="20" y="0"/>
                      <a:pt x="10" y="6"/>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 name="Freeform 9"/>
              <p:cNvSpPr>
                <a:spLocks/>
              </p:cNvSpPr>
              <p:nvPr/>
            </p:nvSpPr>
            <p:spPr bwMode="auto">
              <a:xfrm>
                <a:off x="3384551" y="1592263"/>
                <a:ext cx="31750" cy="25400"/>
              </a:xfrm>
              <a:custGeom>
                <a:avLst/>
                <a:gdLst>
                  <a:gd name="T0" fmla="*/ 12 w 39"/>
                  <a:gd name="T1" fmla="*/ 2 h 30"/>
                  <a:gd name="T2" fmla="*/ 0 w 39"/>
                  <a:gd name="T3" fmla="*/ 14 h 30"/>
                  <a:gd name="T4" fmla="*/ 15 w 39"/>
                  <a:gd name="T5" fmla="*/ 30 h 30"/>
                  <a:gd name="T6" fmla="*/ 35 w 39"/>
                  <a:gd name="T7" fmla="*/ 23 h 30"/>
                  <a:gd name="T8" fmla="*/ 32 w 39"/>
                  <a:gd name="T9" fmla="*/ 13 h 30"/>
                  <a:gd name="T10" fmla="*/ 12 w 39"/>
                  <a:gd name="T11" fmla="*/ 2 h 30"/>
                </a:gdLst>
                <a:ahLst/>
                <a:cxnLst>
                  <a:cxn ang="0">
                    <a:pos x="T0" y="T1"/>
                  </a:cxn>
                  <a:cxn ang="0">
                    <a:pos x="T2" y="T3"/>
                  </a:cxn>
                  <a:cxn ang="0">
                    <a:pos x="T4" y="T5"/>
                  </a:cxn>
                  <a:cxn ang="0">
                    <a:pos x="T6" y="T7"/>
                  </a:cxn>
                  <a:cxn ang="0">
                    <a:pos x="T8" y="T9"/>
                  </a:cxn>
                  <a:cxn ang="0">
                    <a:pos x="T10" y="T11"/>
                  </a:cxn>
                </a:cxnLst>
                <a:rect l="0" t="0" r="r" b="b"/>
                <a:pathLst>
                  <a:path w="39" h="30">
                    <a:moveTo>
                      <a:pt x="12" y="2"/>
                    </a:moveTo>
                    <a:cubicBezTo>
                      <a:pt x="8" y="6"/>
                      <a:pt x="1" y="8"/>
                      <a:pt x="0" y="14"/>
                    </a:cubicBezTo>
                    <a:cubicBezTo>
                      <a:pt x="5" y="18"/>
                      <a:pt x="9" y="26"/>
                      <a:pt x="15" y="30"/>
                    </a:cubicBezTo>
                    <a:cubicBezTo>
                      <a:pt x="22" y="29"/>
                      <a:pt x="29" y="28"/>
                      <a:pt x="35" y="23"/>
                    </a:cubicBezTo>
                    <a:cubicBezTo>
                      <a:pt x="39" y="19"/>
                      <a:pt x="32" y="16"/>
                      <a:pt x="32" y="13"/>
                    </a:cubicBezTo>
                    <a:cubicBezTo>
                      <a:pt x="26" y="7"/>
                      <a:pt x="20" y="0"/>
                      <a:pt x="1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8" name="Freeform 10"/>
              <p:cNvSpPr>
                <a:spLocks/>
              </p:cNvSpPr>
              <p:nvPr/>
            </p:nvSpPr>
            <p:spPr bwMode="auto">
              <a:xfrm>
                <a:off x="3402013" y="1468438"/>
                <a:ext cx="49213" cy="42862"/>
              </a:xfrm>
              <a:custGeom>
                <a:avLst/>
                <a:gdLst>
                  <a:gd name="T0" fmla="*/ 16 w 60"/>
                  <a:gd name="T1" fmla="*/ 42 h 54"/>
                  <a:gd name="T2" fmla="*/ 1 w 60"/>
                  <a:gd name="T3" fmla="*/ 46 h 54"/>
                  <a:gd name="T4" fmla="*/ 3 w 60"/>
                  <a:gd name="T5" fmla="*/ 51 h 54"/>
                  <a:gd name="T6" fmla="*/ 33 w 60"/>
                  <a:gd name="T7" fmla="*/ 51 h 54"/>
                  <a:gd name="T8" fmla="*/ 45 w 60"/>
                  <a:gd name="T9" fmla="*/ 43 h 54"/>
                  <a:gd name="T10" fmla="*/ 60 w 60"/>
                  <a:gd name="T11" fmla="*/ 5 h 54"/>
                  <a:gd name="T12" fmla="*/ 54 w 60"/>
                  <a:gd name="T13" fmla="*/ 1 h 54"/>
                  <a:gd name="T14" fmla="*/ 16 w 60"/>
                  <a:gd name="T15" fmla="*/ 42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54">
                    <a:moveTo>
                      <a:pt x="16" y="42"/>
                    </a:moveTo>
                    <a:cubicBezTo>
                      <a:pt x="12" y="44"/>
                      <a:pt x="5" y="43"/>
                      <a:pt x="1" y="46"/>
                    </a:cubicBezTo>
                    <a:cubicBezTo>
                      <a:pt x="0" y="47"/>
                      <a:pt x="2" y="49"/>
                      <a:pt x="3" y="51"/>
                    </a:cubicBezTo>
                    <a:cubicBezTo>
                      <a:pt x="12" y="54"/>
                      <a:pt x="23" y="51"/>
                      <a:pt x="33" y="51"/>
                    </a:cubicBezTo>
                    <a:cubicBezTo>
                      <a:pt x="45" y="43"/>
                      <a:pt x="45" y="43"/>
                      <a:pt x="45" y="43"/>
                    </a:cubicBezTo>
                    <a:cubicBezTo>
                      <a:pt x="55" y="33"/>
                      <a:pt x="60" y="20"/>
                      <a:pt x="60" y="5"/>
                    </a:cubicBezTo>
                    <a:cubicBezTo>
                      <a:pt x="59" y="3"/>
                      <a:pt x="57" y="0"/>
                      <a:pt x="54" y="1"/>
                    </a:cubicBezTo>
                    <a:cubicBezTo>
                      <a:pt x="49" y="19"/>
                      <a:pt x="34" y="36"/>
                      <a:pt x="16"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 name="Freeform 11"/>
              <p:cNvSpPr>
                <a:spLocks/>
              </p:cNvSpPr>
              <p:nvPr/>
            </p:nvSpPr>
            <p:spPr bwMode="auto">
              <a:xfrm>
                <a:off x="3438526" y="1403350"/>
                <a:ext cx="26988" cy="49212"/>
              </a:xfrm>
              <a:custGeom>
                <a:avLst/>
                <a:gdLst>
                  <a:gd name="T0" fmla="*/ 9 w 34"/>
                  <a:gd name="T1" fmla="*/ 0 h 62"/>
                  <a:gd name="T2" fmla="*/ 14 w 34"/>
                  <a:gd name="T3" fmla="*/ 16 h 62"/>
                  <a:gd name="T4" fmla="*/ 19 w 34"/>
                  <a:gd name="T5" fmla="*/ 62 h 62"/>
                  <a:gd name="T6" fmla="*/ 34 w 34"/>
                  <a:gd name="T7" fmla="*/ 36 h 62"/>
                  <a:gd name="T8" fmla="*/ 34 w 34"/>
                  <a:gd name="T9" fmla="*/ 26 h 62"/>
                  <a:gd name="T10" fmla="*/ 16 w 34"/>
                  <a:gd name="T11" fmla="*/ 5 h 62"/>
                  <a:gd name="T12" fmla="*/ 9 w 34"/>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34" h="62">
                    <a:moveTo>
                      <a:pt x="9" y="0"/>
                    </a:moveTo>
                    <a:cubicBezTo>
                      <a:pt x="0" y="3"/>
                      <a:pt x="12" y="10"/>
                      <a:pt x="14" y="16"/>
                    </a:cubicBezTo>
                    <a:cubicBezTo>
                      <a:pt x="22" y="29"/>
                      <a:pt x="14" y="47"/>
                      <a:pt x="19" y="62"/>
                    </a:cubicBezTo>
                    <a:cubicBezTo>
                      <a:pt x="30" y="59"/>
                      <a:pt x="32" y="46"/>
                      <a:pt x="34" y="36"/>
                    </a:cubicBezTo>
                    <a:cubicBezTo>
                      <a:pt x="34" y="32"/>
                      <a:pt x="32" y="29"/>
                      <a:pt x="34" y="26"/>
                    </a:cubicBezTo>
                    <a:cubicBezTo>
                      <a:pt x="28" y="20"/>
                      <a:pt x="24" y="10"/>
                      <a:pt x="16" y="5"/>
                    </a:cubicBezTo>
                    <a:cubicBezTo>
                      <a:pt x="13" y="4"/>
                      <a:pt x="13"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 name="Freeform 12"/>
              <p:cNvSpPr>
                <a:spLocks/>
              </p:cNvSpPr>
              <p:nvPr/>
            </p:nvSpPr>
            <p:spPr bwMode="auto">
              <a:xfrm>
                <a:off x="3449638" y="1751013"/>
                <a:ext cx="22225" cy="47625"/>
              </a:xfrm>
              <a:custGeom>
                <a:avLst/>
                <a:gdLst>
                  <a:gd name="T0" fmla="*/ 4 w 27"/>
                  <a:gd name="T1" fmla="*/ 45 h 59"/>
                  <a:gd name="T2" fmla="*/ 1 w 27"/>
                  <a:gd name="T3" fmla="*/ 56 h 59"/>
                  <a:gd name="T4" fmla="*/ 4 w 27"/>
                  <a:gd name="T5" fmla="*/ 58 h 59"/>
                  <a:gd name="T6" fmla="*/ 24 w 27"/>
                  <a:gd name="T7" fmla="*/ 30 h 59"/>
                  <a:gd name="T8" fmla="*/ 15 w 27"/>
                  <a:gd name="T9" fmla="*/ 1 h 59"/>
                  <a:gd name="T10" fmla="*/ 8 w 27"/>
                  <a:gd name="T11" fmla="*/ 2 h 59"/>
                  <a:gd name="T12" fmla="*/ 3 w 27"/>
                  <a:gd name="T13" fmla="*/ 20 h 59"/>
                  <a:gd name="T14" fmla="*/ 4 w 27"/>
                  <a:gd name="T15" fmla="*/ 45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59">
                    <a:moveTo>
                      <a:pt x="4" y="45"/>
                    </a:moveTo>
                    <a:cubicBezTo>
                      <a:pt x="3" y="49"/>
                      <a:pt x="0" y="51"/>
                      <a:pt x="1" y="56"/>
                    </a:cubicBezTo>
                    <a:cubicBezTo>
                      <a:pt x="1" y="57"/>
                      <a:pt x="2" y="59"/>
                      <a:pt x="4" y="58"/>
                    </a:cubicBezTo>
                    <a:cubicBezTo>
                      <a:pt x="13" y="52"/>
                      <a:pt x="23" y="42"/>
                      <a:pt x="24" y="30"/>
                    </a:cubicBezTo>
                    <a:cubicBezTo>
                      <a:pt x="27" y="20"/>
                      <a:pt x="23" y="9"/>
                      <a:pt x="15" y="1"/>
                    </a:cubicBezTo>
                    <a:cubicBezTo>
                      <a:pt x="13" y="0"/>
                      <a:pt x="10" y="0"/>
                      <a:pt x="8" y="2"/>
                    </a:cubicBezTo>
                    <a:cubicBezTo>
                      <a:pt x="9" y="9"/>
                      <a:pt x="4" y="14"/>
                      <a:pt x="3" y="20"/>
                    </a:cubicBezTo>
                    <a:cubicBezTo>
                      <a:pt x="4" y="28"/>
                      <a:pt x="4" y="36"/>
                      <a:pt x="4"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 name="Freeform 13"/>
              <p:cNvSpPr>
                <a:spLocks noEditPoints="1"/>
              </p:cNvSpPr>
              <p:nvPr/>
            </p:nvSpPr>
            <p:spPr bwMode="auto">
              <a:xfrm>
                <a:off x="3071813" y="1292226"/>
                <a:ext cx="727075" cy="619124"/>
              </a:xfrm>
              <a:custGeom>
                <a:avLst/>
                <a:gdLst>
                  <a:gd name="T0" fmla="*/ 115 w 904"/>
                  <a:gd name="T1" fmla="*/ 274 h 769"/>
                  <a:gd name="T2" fmla="*/ 117 w 904"/>
                  <a:gd name="T3" fmla="*/ 576 h 769"/>
                  <a:gd name="T4" fmla="*/ 499 w 904"/>
                  <a:gd name="T5" fmla="*/ 683 h 769"/>
                  <a:gd name="T6" fmla="*/ 572 w 904"/>
                  <a:gd name="T7" fmla="*/ 767 h 769"/>
                  <a:gd name="T8" fmla="*/ 296 w 904"/>
                  <a:gd name="T9" fmla="*/ 681 h 769"/>
                  <a:gd name="T10" fmla="*/ 10 w 904"/>
                  <a:gd name="T11" fmla="*/ 414 h 769"/>
                  <a:gd name="T12" fmla="*/ 54 w 904"/>
                  <a:gd name="T13" fmla="*/ 397 h 769"/>
                  <a:gd name="T14" fmla="*/ 116 w 904"/>
                  <a:gd name="T15" fmla="*/ 438 h 769"/>
                  <a:gd name="T16" fmla="*/ 222 w 904"/>
                  <a:gd name="T17" fmla="*/ 446 h 769"/>
                  <a:gd name="T18" fmla="*/ 163 w 904"/>
                  <a:gd name="T19" fmla="*/ 569 h 769"/>
                  <a:gd name="T20" fmla="*/ 197 w 904"/>
                  <a:gd name="T21" fmla="*/ 620 h 769"/>
                  <a:gd name="T22" fmla="*/ 304 w 904"/>
                  <a:gd name="T23" fmla="*/ 554 h 769"/>
                  <a:gd name="T24" fmla="*/ 291 w 904"/>
                  <a:gd name="T25" fmla="*/ 463 h 769"/>
                  <a:gd name="T26" fmla="*/ 356 w 904"/>
                  <a:gd name="T27" fmla="*/ 621 h 769"/>
                  <a:gd name="T28" fmla="*/ 350 w 904"/>
                  <a:gd name="T29" fmla="*/ 559 h 769"/>
                  <a:gd name="T30" fmla="*/ 482 w 904"/>
                  <a:gd name="T31" fmla="*/ 466 h 769"/>
                  <a:gd name="T32" fmla="*/ 488 w 904"/>
                  <a:gd name="T33" fmla="*/ 42 h 769"/>
                  <a:gd name="T34" fmla="*/ 395 w 904"/>
                  <a:gd name="T35" fmla="*/ 139 h 769"/>
                  <a:gd name="T36" fmla="*/ 479 w 904"/>
                  <a:gd name="T37" fmla="*/ 127 h 769"/>
                  <a:gd name="T38" fmla="*/ 261 w 904"/>
                  <a:gd name="T39" fmla="*/ 232 h 769"/>
                  <a:gd name="T40" fmla="*/ 244 w 904"/>
                  <a:gd name="T41" fmla="*/ 146 h 769"/>
                  <a:gd name="T42" fmla="*/ 209 w 904"/>
                  <a:gd name="T43" fmla="*/ 166 h 769"/>
                  <a:gd name="T44" fmla="*/ 132 w 904"/>
                  <a:gd name="T45" fmla="*/ 267 h 769"/>
                  <a:gd name="T46" fmla="*/ 187 w 904"/>
                  <a:gd name="T47" fmla="*/ 310 h 769"/>
                  <a:gd name="T48" fmla="*/ 80 w 904"/>
                  <a:gd name="T49" fmla="*/ 354 h 769"/>
                  <a:gd name="T50" fmla="*/ 116 w 904"/>
                  <a:gd name="T51" fmla="*/ 494 h 769"/>
                  <a:gd name="T52" fmla="*/ 186 w 904"/>
                  <a:gd name="T53" fmla="*/ 290 h 769"/>
                  <a:gd name="T54" fmla="*/ 136 w 904"/>
                  <a:gd name="T55" fmla="*/ 295 h 769"/>
                  <a:gd name="T56" fmla="*/ 442 w 904"/>
                  <a:gd name="T57" fmla="*/ 106 h 769"/>
                  <a:gd name="T58" fmla="*/ 393 w 904"/>
                  <a:gd name="T59" fmla="*/ 133 h 769"/>
                  <a:gd name="T60" fmla="*/ 236 w 904"/>
                  <a:gd name="T61" fmla="*/ 207 h 769"/>
                  <a:gd name="T62" fmla="*/ 342 w 904"/>
                  <a:gd name="T63" fmla="*/ 537 h 769"/>
                  <a:gd name="T64" fmla="*/ 348 w 904"/>
                  <a:gd name="T65" fmla="*/ 260 h 769"/>
                  <a:gd name="T66" fmla="*/ 236 w 904"/>
                  <a:gd name="T67" fmla="*/ 389 h 769"/>
                  <a:gd name="T68" fmla="*/ 432 w 904"/>
                  <a:gd name="T69" fmla="*/ 441 h 769"/>
                  <a:gd name="T70" fmla="*/ 364 w 904"/>
                  <a:gd name="T71" fmla="*/ 382 h 769"/>
                  <a:gd name="T72" fmla="*/ 274 w 904"/>
                  <a:gd name="T73" fmla="*/ 349 h 769"/>
                  <a:gd name="T74" fmla="*/ 295 w 904"/>
                  <a:gd name="T75" fmla="*/ 418 h 769"/>
                  <a:gd name="T76" fmla="*/ 307 w 904"/>
                  <a:gd name="T77" fmla="*/ 597 h 769"/>
                  <a:gd name="T78" fmla="*/ 358 w 904"/>
                  <a:gd name="T79" fmla="*/ 338 h 769"/>
                  <a:gd name="T80" fmla="*/ 437 w 904"/>
                  <a:gd name="T81" fmla="*/ 388 h 769"/>
                  <a:gd name="T82" fmla="*/ 379 w 904"/>
                  <a:gd name="T83" fmla="*/ 134 h 769"/>
                  <a:gd name="T84" fmla="*/ 406 w 904"/>
                  <a:gd name="T85" fmla="*/ 644 h 769"/>
                  <a:gd name="T86" fmla="*/ 148 w 904"/>
                  <a:gd name="T87" fmla="*/ 378 h 769"/>
                  <a:gd name="T88" fmla="*/ 163 w 904"/>
                  <a:gd name="T89" fmla="*/ 455 h 769"/>
                  <a:gd name="T90" fmla="*/ 224 w 904"/>
                  <a:gd name="T91" fmla="*/ 672 h 769"/>
                  <a:gd name="T92" fmla="*/ 297 w 904"/>
                  <a:gd name="T93" fmla="*/ 512 h 769"/>
                  <a:gd name="T94" fmla="*/ 407 w 904"/>
                  <a:gd name="T95" fmla="*/ 497 h 769"/>
                  <a:gd name="T96" fmla="*/ 412 w 904"/>
                  <a:gd name="T97" fmla="*/ 584 h 769"/>
                  <a:gd name="T98" fmla="*/ 451 w 904"/>
                  <a:gd name="T99" fmla="*/ 751 h 769"/>
                  <a:gd name="T100" fmla="*/ 902 w 904"/>
                  <a:gd name="T101" fmla="*/ 748 h 769"/>
                  <a:gd name="T102" fmla="*/ 902 w 904"/>
                  <a:gd name="T103" fmla="*/ 713 h 769"/>
                  <a:gd name="T104" fmla="*/ 481 w 904"/>
                  <a:gd name="T105" fmla="*/ 316 h 769"/>
                  <a:gd name="T106" fmla="*/ 548 w 904"/>
                  <a:gd name="T107" fmla="*/ 127 h 769"/>
                  <a:gd name="T108" fmla="*/ 611 w 904"/>
                  <a:gd name="T109" fmla="*/ 22 h 769"/>
                  <a:gd name="T110" fmla="*/ 342 w 904"/>
                  <a:gd name="T111" fmla="*/ 54 h 769"/>
                  <a:gd name="T112" fmla="*/ 290 w 904"/>
                  <a:gd name="T113" fmla="*/ 105 h 769"/>
                  <a:gd name="T114" fmla="*/ 117 w 904"/>
                  <a:gd name="T115" fmla="*/ 295 h 769"/>
                  <a:gd name="T116" fmla="*/ 312 w 904"/>
                  <a:gd name="T117" fmla="*/ 97 h 769"/>
                  <a:gd name="T118" fmla="*/ 648 w 904"/>
                  <a:gd name="T119" fmla="*/ 10 h 769"/>
                  <a:gd name="T120" fmla="*/ 489 w 904"/>
                  <a:gd name="T121" fmla="*/ 23 h 769"/>
                  <a:gd name="T122" fmla="*/ 130 w 904"/>
                  <a:gd name="T123" fmla="*/ 165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4" h="769">
                    <a:moveTo>
                      <a:pt x="8" y="366"/>
                    </a:moveTo>
                    <a:cubicBezTo>
                      <a:pt x="13" y="366"/>
                      <a:pt x="13" y="360"/>
                      <a:pt x="17" y="358"/>
                    </a:cubicBezTo>
                    <a:cubicBezTo>
                      <a:pt x="23" y="355"/>
                      <a:pt x="28" y="349"/>
                      <a:pt x="36" y="349"/>
                    </a:cubicBezTo>
                    <a:cubicBezTo>
                      <a:pt x="39" y="343"/>
                      <a:pt x="34" y="334"/>
                      <a:pt x="41" y="328"/>
                    </a:cubicBezTo>
                    <a:cubicBezTo>
                      <a:pt x="54" y="308"/>
                      <a:pt x="77" y="299"/>
                      <a:pt x="99" y="301"/>
                    </a:cubicBezTo>
                    <a:cubicBezTo>
                      <a:pt x="108" y="299"/>
                      <a:pt x="101" y="288"/>
                      <a:pt x="104" y="282"/>
                    </a:cubicBezTo>
                    <a:cubicBezTo>
                      <a:pt x="113" y="269"/>
                      <a:pt x="97" y="256"/>
                      <a:pt x="104" y="241"/>
                    </a:cubicBezTo>
                    <a:cubicBezTo>
                      <a:pt x="104" y="234"/>
                      <a:pt x="111" y="228"/>
                      <a:pt x="106" y="221"/>
                    </a:cubicBezTo>
                    <a:cubicBezTo>
                      <a:pt x="104" y="209"/>
                      <a:pt x="104" y="194"/>
                      <a:pt x="113" y="184"/>
                    </a:cubicBezTo>
                    <a:cubicBezTo>
                      <a:pt x="112" y="182"/>
                      <a:pt x="113" y="181"/>
                      <a:pt x="115" y="181"/>
                    </a:cubicBezTo>
                    <a:cubicBezTo>
                      <a:pt x="116" y="181"/>
                      <a:pt x="117" y="181"/>
                      <a:pt x="118" y="182"/>
                    </a:cubicBezTo>
                    <a:cubicBezTo>
                      <a:pt x="112" y="195"/>
                      <a:pt x="106" y="212"/>
                      <a:pt x="116" y="225"/>
                    </a:cubicBezTo>
                    <a:cubicBezTo>
                      <a:pt x="111" y="233"/>
                      <a:pt x="110" y="244"/>
                      <a:pt x="109" y="253"/>
                    </a:cubicBezTo>
                    <a:cubicBezTo>
                      <a:pt x="115" y="274"/>
                      <a:pt x="115" y="274"/>
                      <a:pt x="115" y="274"/>
                    </a:cubicBezTo>
                    <a:cubicBezTo>
                      <a:pt x="111" y="280"/>
                      <a:pt x="107" y="288"/>
                      <a:pt x="110" y="296"/>
                    </a:cubicBezTo>
                    <a:cubicBezTo>
                      <a:pt x="107" y="300"/>
                      <a:pt x="103" y="305"/>
                      <a:pt x="98" y="307"/>
                    </a:cubicBezTo>
                    <a:cubicBezTo>
                      <a:pt x="82" y="303"/>
                      <a:pt x="63" y="310"/>
                      <a:pt x="51" y="323"/>
                    </a:cubicBezTo>
                    <a:cubicBezTo>
                      <a:pt x="46" y="328"/>
                      <a:pt x="44" y="335"/>
                      <a:pt x="43" y="342"/>
                    </a:cubicBezTo>
                    <a:cubicBezTo>
                      <a:pt x="42" y="347"/>
                      <a:pt x="51" y="353"/>
                      <a:pt x="44" y="356"/>
                    </a:cubicBezTo>
                    <a:cubicBezTo>
                      <a:pt x="34" y="353"/>
                      <a:pt x="24" y="360"/>
                      <a:pt x="16" y="367"/>
                    </a:cubicBezTo>
                    <a:cubicBezTo>
                      <a:pt x="6" y="375"/>
                      <a:pt x="9" y="390"/>
                      <a:pt x="11" y="402"/>
                    </a:cubicBezTo>
                    <a:cubicBezTo>
                      <a:pt x="14" y="410"/>
                      <a:pt x="21" y="419"/>
                      <a:pt x="31" y="420"/>
                    </a:cubicBezTo>
                    <a:cubicBezTo>
                      <a:pt x="35" y="420"/>
                      <a:pt x="38" y="421"/>
                      <a:pt x="42" y="423"/>
                    </a:cubicBezTo>
                    <a:cubicBezTo>
                      <a:pt x="46" y="441"/>
                      <a:pt x="53" y="459"/>
                      <a:pt x="71" y="468"/>
                    </a:cubicBezTo>
                    <a:cubicBezTo>
                      <a:pt x="81" y="473"/>
                      <a:pt x="92" y="471"/>
                      <a:pt x="102" y="470"/>
                    </a:cubicBezTo>
                    <a:cubicBezTo>
                      <a:pt x="108" y="476"/>
                      <a:pt x="105" y="487"/>
                      <a:pt x="107" y="495"/>
                    </a:cubicBezTo>
                    <a:cubicBezTo>
                      <a:pt x="97" y="510"/>
                      <a:pt x="93" y="533"/>
                      <a:pt x="101" y="551"/>
                    </a:cubicBezTo>
                    <a:cubicBezTo>
                      <a:pt x="104" y="560"/>
                      <a:pt x="110" y="569"/>
                      <a:pt x="117" y="576"/>
                    </a:cubicBezTo>
                    <a:cubicBezTo>
                      <a:pt x="122" y="590"/>
                      <a:pt x="130" y="602"/>
                      <a:pt x="143" y="609"/>
                    </a:cubicBezTo>
                    <a:cubicBezTo>
                      <a:pt x="153" y="616"/>
                      <a:pt x="166" y="609"/>
                      <a:pt x="175" y="610"/>
                    </a:cubicBezTo>
                    <a:cubicBezTo>
                      <a:pt x="177" y="613"/>
                      <a:pt x="179" y="617"/>
                      <a:pt x="178" y="620"/>
                    </a:cubicBezTo>
                    <a:cubicBezTo>
                      <a:pt x="172" y="633"/>
                      <a:pt x="172" y="649"/>
                      <a:pt x="180" y="660"/>
                    </a:cubicBezTo>
                    <a:cubicBezTo>
                      <a:pt x="190" y="669"/>
                      <a:pt x="201" y="680"/>
                      <a:pt x="215" y="678"/>
                    </a:cubicBezTo>
                    <a:cubicBezTo>
                      <a:pt x="230" y="675"/>
                      <a:pt x="239" y="689"/>
                      <a:pt x="253" y="687"/>
                    </a:cubicBezTo>
                    <a:cubicBezTo>
                      <a:pt x="271" y="688"/>
                      <a:pt x="289" y="685"/>
                      <a:pt x="299" y="668"/>
                    </a:cubicBezTo>
                    <a:cubicBezTo>
                      <a:pt x="301" y="665"/>
                      <a:pt x="301" y="661"/>
                      <a:pt x="306" y="660"/>
                    </a:cubicBezTo>
                    <a:cubicBezTo>
                      <a:pt x="312" y="663"/>
                      <a:pt x="316" y="651"/>
                      <a:pt x="320" y="658"/>
                    </a:cubicBezTo>
                    <a:cubicBezTo>
                      <a:pt x="322" y="675"/>
                      <a:pt x="321" y="691"/>
                      <a:pt x="327" y="705"/>
                    </a:cubicBezTo>
                    <a:cubicBezTo>
                      <a:pt x="345" y="745"/>
                      <a:pt x="391" y="758"/>
                      <a:pt x="432" y="759"/>
                    </a:cubicBezTo>
                    <a:cubicBezTo>
                      <a:pt x="457" y="759"/>
                      <a:pt x="482" y="752"/>
                      <a:pt x="499" y="734"/>
                    </a:cubicBezTo>
                    <a:cubicBezTo>
                      <a:pt x="504" y="721"/>
                      <a:pt x="488" y="715"/>
                      <a:pt x="489" y="703"/>
                    </a:cubicBezTo>
                    <a:cubicBezTo>
                      <a:pt x="488" y="696"/>
                      <a:pt x="493" y="687"/>
                      <a:pt x="499" y="683"/>
                    </a:cubicBezTo>
                    <a:cubicBezTo>
                      <a:pt x="507" y="680"/>
                      <a:pt x="507" y="680"/>
                      <a:pt x="507" y="680"/>
                    </a:cubicBezTo>
                    <a:cubicBezTo>
                      <a:pt x="509" y="682"/>
                      <a:pt x="505" y="683"/>
                      <a:pt x="505" y="685"/>
                    </a:cubicBezTo>
                    <a:cubicBezTo>
                      <a:pt x="504" y="693"/>
                      <a:pt x="509" y="699"/>
                      <a:pt x="513" y="705"/>
                    </a:cubicBezTo>
                    <a:cubicBezTo>
                      <a:pt x="524" y="714"/>
                      <a:pt x="539" y="714"/>
                      <a:pt x="553" y="709"/>
                    </a:cubicBezTo>
                    <a:cubicBezTo>
                      <a:pt x="558" y="703"/>
                      <a:pt x="564" y="709"/>
                      <a:pt x="567" y="713"/>
                    </a:cubicBezTo>
                    <a:cubicBezTo>
                      <a:pt x="576" y="725"/>
                      <a:pt x="578" y="741"/>
                      <a:pt x="572" y="755"/>
                    </a:cubicBezTo>
                    <a:cubicBezTo>
                      <a:pt x="574" y="757"/>
                      <a:pt x="574" y="761"/>
                      <a:pt x="578" y="762"/>
                    </a:cubicBezTo>
                    <a:cubicBezTo>
                      <a:pt x="635" y="763"/>
                      <a:pt x="635" y="763"/>
                      <a:pt x="635" y="763"/>
                    </a:cubicBezTo>
                    <a:cubicBezTo>
                      <a:pt x="778" y="764"/>
                      <a:pt x="778" y="764"/>
                      <a:pt x="778" y="764"/>
                    </a:cubicBezTo>
                    <a:cubicBezTo>
                      <a:pt x="903" y="765"/>
                      <a:pt x="903" y="765"/>
                      <a:pt x="903" y="765"/>
                    </a:cubicBezTo>
                    <a:cubicBezTo>
                      <a:pt x="903" y="765"/>
                      <a:pt x="903" y="766"/>
                      <a:pt x="903" y="767"/>
                    </a:cubicBezTo>
                    <a:cubicBezTo>
                      <a:pt x="899" y="768"/>
                      <a:pt x="899" y="768"/>
                      <a:pt x="899" y="768"/>
                    </a:cubicBezTo>
                    <a:cubicBezTo>
                      <a:pt x="837" y="769"/>
                      <a:pt x="772" y="766"/>
                      <a:pt x="710" y="767"/>
                    </a:cubicBezTo>
                    <a:cubicBezTo>
                      <a:pt x="662" y="768"/>
                      <a:pt x="620" y="766"/>
                      <a:pt x="572" y="767"/>
                    </a:cubicBezTo>
                    <a:cubicBezTo>
                      <a:pt x="566" y="765"/>
                      <a:pt x="569" y="757"/>
                      <a:pt x="565" y="753"/>
                    </a:cubicBezTo>
                    <a:cubicBezTo>
                      <a:pt x="571" y="740"/>
                      <a:pt x="569" y="725"/>
                      <a:pt x="560" y="715"/>
                    </a:cubicBezTo>
                    <a:cubicBezTo>
                      <a:pt x="553" y="712"/>
                      <a:pt x="548" y="717"/>
                      <a:pt x="540" y="717"/>
                    </a:cubicBezTo>
                    <a:cubicBezTo>
                      <a:pt x="528" y="718"/>
                      <a:pt x="512" y="716"/>
                      <a:pt x="504" y="703"/>
                    </a:cubicBezTo>
                    <a:cubicBezTo>
                      <a:pt x="502" y="700"/>
                      <a:pt x="502" y="694"/>
                      <a:pt x="500" y="691"/>
                    </a:cubicBezTo>
                    <a:cubicBezTo>
                      <a:pt x="498" y="690"/>
                      <a:pt x="497" y="693"/>
                      <a:pt x="496" y="694"/>
                    </a:cubicBezTo>
                    <a:cubicBezTo>
                      <a:pt x="490" y="710"/>
                      <a:pt x="509" y="719"/>
                      <a:pt x="506" y="735"/>
                    </a:cubicBezTo>
                    <a:cubicBezTo>
                      <a:pt x="499" y="746"/>
                      <a:pt x="487" y="751"/>
                      <a:pt x="477" y="757"/>
                    </a:cubicBezTo>
                    <a:cubicBezTo>
                      <a:pt x="448" y="766"/>
                      <a:pt x="422" y="767"/>
                      <a:pt x="394" y="759"/>
                    </a:cubicBezTo>
                    <a:cubicBezTo>
                      <a:pt x="377" y="756"/>
                      <a:pt x="362" y="748"/>
                      <a:pt x="347" y="739"/>
                    </a:cubicBezTo>
                    <a:cubicBezTo>
                      <a:pt x="339" y="731"/>
                      <a:pt x="329" y="723"/>
                      <a:pt x="325" y="711"/>
                    </a:cubicBezTo>
                    <a:cubicBezTo>
                      <a:pt x="318" y="705"/>
                      <a:pt x="320" y="695"/>
                      <a:pt x="317" y="687"/>
                    </a:cubicBezTo>
                    <a:cubicBezTo>
                      <a:pt x="315" y="680"/>
                      <a:pt x="319" y="669"/>
                      <a:pt x="310" y="666"/>
                    </a:cubicBezTo>
                    <a:cubicBezTo>
                      <a:pt x="304" y="669"/>
                      <a:pt x="302" y="677"/>
                      <a:pt x="296" y="681"/>
                    </a:cubicBezTo>
                    <a:cubicBezTo>
                      <a:pt x="281" y="696"/>
                      <a:pt x="256" y="695"/>
                      <a:pt x="238" y="690"/>
                    </a:cubicBezTo>
                    <a:cubicBezTo>
                      <a:pt x="222" y="683"/>
                      <a:pt x="222" y="683"/>
                      <a:pt x="222" y="683"/>
                    </a:cubicBezTo>
                    <a:cubicBezTo>
                      <a:pt x="213" y="683"/>
                      <a:pt x="205" y="686"/>
                      <a:pt x="197" y="681"/>
                    </a:cubicBezTo>
                    <a:cubicBezTo>
                      <a:pt x="182" y="674"/>
                      <a:pt x="170" y="660"/>
                      <a:pt x="168" y="644"/>
                    </a:cubicBezTo>
                    <a:cubicBezTo>
                      <a:pt x="167" y="634"/>
                      <a:pt x="171" y="626"/>
                      <a:pt x="171" y="617"/>
                    </a:cubicBezTo>
                    <a:cubicBezTo>
                      <a:pt x="163" y="614"/>
                      <a:pt x="154" y="621"/>
                      <a:pt x="146" y="617"/>
                    </a:cubicBezTo>
                    <a:cubicBezTo>
                      <a:pt x="128" y="610"/>
                      <a:pt x="116" y="593"/>
                      <a:pt x="109" y="576"/>
                    </a:cubicBezTo>
                    <a:cubicBezTo>
                      <a:pt x="97" y="560"/>
                      <a:pt x="87" y="540"/>
                      <a:pt x="92" y="518"/>
                    </a:cubicBezTo>
                    <a:cubicBezTo>
                      <a:pt x="92" y="509"/>
                      <a:pt x="98" y="503"/>
                      <a:pt x="101" y="495"/>
                    </a:cubicBezTo>
                    <a:cubicBezTo>
                      <a:pt x="105" y="490"/>
                      <a:pt x="101" y="484"/>
                      <a:pt x="101" y="479"/>
                    </a:cubicBezTo>
                    <a:cubicBezTo>
                      <a:pt x="95" y="474"/>
                      <a:pt x="88" y="478"/>
                      <a:pt x="82" y="478"/>
                    </a:cubicBezTo>
                    <a:cubicBezTo>
                      <a:pt x="65" y="477"/>
                      <a:pt x="52" y="463"/>
                      <a:pt x="45" y="449"/>
                    </a:cubicBezTo>
                    <a:cubicBezTo>
                      <a:pt x="41" y="441"/>
                      <a:pt x="40" y="430"/>
                      <a:pt x="32" y="425"/>
                    </a:cubicBezTo>
                    <a:cubicBezTo>
                      <a:pt x="24" y="426"/>
                      <a:pt x="16" y="420"/>
                      <a:pt x="10" y="414"/>
                    </a:cubicBezTo>
                    <a:cubicBezTo>
                      <a:pt x="7" y="415"/>
                      <a:pt x="7" y="415"/>
                      <a:pt x="7" y="415"/>
                    </a:cubicBezTo>
                    <a:cubicBezTo>
                      <a:pt x="0" y="409"/>
                      <a:pt x="6" y="398"/>
                      <a:pt x="3" y="390"/>
                    </a:cubicBezTo>
                    <a:cubicBezTo>
                      <a:pt x="3" y="382"/>
                      <a:pt x="5" y="373"/>
                      <a:pt x="8" y="366"/>
                    </a:cubicBezTo>
                    <a:close/>
                    <a:moveTo>
                      <a:pt x="26" y="367"/>
                    </a:moveTo>
                    <a:cubicBezTo>
                      <a:pt x="19" y="372"/>
                      <a:pt x="18" y="382"/>
                      <a:pt x="16" y="390"/>
                    </a:cubicBezTo>
                    <a:cubicBezTo>
                      <a:pt x="17" y="400"/>
                      <a:pt x="24" y="410"/>
                      <a:pt x="33" y="414"/>
                    </a:cubicBezTo>
                    <a:cubicBezTo>
                      <a:pt x="45" y="418"/>
                      <a:pt x="54" y="408"/>
                      <a:pt x="61" y="401"/>
                    </a:cubicBezTo>
                    <a:cubicBezTo>
                      <a:pt x="65" y="395"/>
                      <a:pt x="64" y="388"/>
                      <a:pt x="63" y="380"/>
                    </a:cubicBezTo>
                    <a:cubicBezTo>
                      <a:pt x="60" y="373"/>
                      <a:pt x="55" y="365"/>
                      <a:pt x="46" y="364"/>
                    </a:cubicBezTo>
                    <a:cubicBezTo>
                      <a:pt x="40" y="359"/>
                      <a:pt x="33" y="364"/>
                      <a:pt x="26" y="367"/>
                    </a:cubicBezTo>
                    <a:close/>
                    <a:moveTo>
                      <a:pt x="29" y="374"/>
                    </a:moveTo>
                    <a:cubicBezTo>
                      <a:pt x="26" y="383"/>
                      <a:pt x="22" y="394"/>
                      <a:pt x="30" y="402"/>
                    </a:cubicBezTo>
                    <a:cubicBezTo>
                      <a:pt x="32" y="404"/>
                      <a:pt x="36" y="406"/>
                      <a:pt x="41" y="406"/>
                    </a:cubicBezTo>
                    <a:cubicBezTo>
                      <a:pt x="46" y="405"/>
                      <a:pt x="52" y="402"/>
                      <a:pt x="54" y="397"/>
                    </a:cubicBezTo>
                    <a:cubicBezTo>
                      <a:pt x="57" y="389"/>
                      <a:pt x="55" y="380"/>
                      <a:pt x="50" y="374"/>
                    </a:cubicBezTo>
                    <a:cubicBezTo>
                      <a:pt x="43" y="371"/>
                      <a:pt x="35" y="368"/>
                      <a:pt x="29" y="374"/>
                    </a:cubicBezTo>
                    <a:close/>
                    <a:moveTo>
                      <a:pt x="67" y="437"/>
                    </a:moveTo>
                    <a:cubicBezTo>
                      <a:pt x="65" y="439"/>
                      <a:pt x="61" y="438"/>
                      <a:pt x="60" y="440"/>
                    </a:cubicBezTo>
                    <a:cubicBezTo>
                      <a:pt x="64" y="451"/>
                      <a:pt x="75" y="456"/>
                      <a:pt x="85" y="458"/>
                    </a:cubicBezTo>
                    <a:cubicBezTo>
                      <a:pt x="96" y="460"/>
                      <a:pt x="104" y="451"/>
                      <a:pt x="115" y="452"/>
                    </a:cubicBezTo>
                    <a:cubicBezTo>
                      <a:pt x="120" y="454"/>
                      <a:pt x="119" y="459"/>
                      <a:pt x="124" y="462"/>
                    </a:cubicBezTo>
                    <a:cubicBezTo>
                      <a:pt x="129" y="464"/>
                      <a:pt x="137" y="463"/>
                      <a:pt x="142" y="463"/>
                    </a:cubicBezTo>
                    <a:cubicBezTo>
                      <a:pt x="146" y="460"/>
                      <a:pt x="151" y="457"/>
                      <a:pt x="152" y="452"/>
                    </a:cubicBezTo>
                    <a:cubicBezTo>
                      <a:pt x="153" y="445"/>
                      <a:pt x="153" y="440"/>
                      <a:pt x="148" y="435"/>
                    </a:cubicBezTo>
                    <a:cubicBezTo>
                      <a:pt x="143" y="432"/>
                      <a:pt x="135" y="429"/>
                      <a:pt x="129" y="433"/>
                    </a:cubicBezTo>
                    <a:cubicBezTo>
                      <a:pt x="127" y="434"/>
                      <a:pt x="130" y="437"/>
                      <a:pt x="129" y="439"/>
                    </a:cubicBezTo>
                    <a:cubicBezTo>
                      <a:pt x="129" y="444"/>
                      <a:pt x="124" y="443"/>
                      <a:pt x="121" y="442"/>
                    </a:cubicBezTo>
                    <a:cubicBezTo>
                      <a:pt x="118" y="442"/>
                      <a:pt x="117" y="440"/>
                      <a:pt x="116" y="438"/>
                    </a:cubicBezTo>
                    <a:cubicBezTo>
                      <a:pt x="115" y="430"/>
                      <a:pt x="121" y="428"/>
                      <a:pt x="126" y="424"/>
                    </a:cubicBezTo>
                    <a:cubicBezTo>
                      <a:pt x="135" y="421"/>
                      <a:pt x="146" y="422"/>
                      <a:pt x="154" y="428"/>
                    </a:cubicBezTo>
                    <a:cubicBezTo>
                      <a:pt x="158" y="432"/>
                      <a:pt x="161" y="438"/>
                      <a:pt x="162" y="444"/>
                    </a:cubicBezTo>
                    <a:cubicBezTo>
                      <a:pt x="166" y="445"/>
                      <a:pt x="168" y="449"/>
                      <a:pt x="168" y="453"/>
                    </a:cubicBezTo>
                    <a:cubicBezTo>
                      <a:pt x="178" y="455"/>
                      <a:pt x="187" y="460"/>
                      <a:pt x="198" y="457"/>
                    </a:cubicBezTo>
                    <a:cubicBezTo>
                      <a:pt x="205" y="455"/>
                      <a:pt x="213" y="450"/>
                      <a:pt x="215" y="442"/>
                    </a:cubicBezTo>
                    <a:cubicBezTo>
                      <a:pt x="217" y="438"/>
                      <a:pt x="217" y="432"/>
                      <a:pt x="214" y="428"/>
                    </a:cubicBezTo>
                    <a:cubicBezTo>
                      <a:pt x="212" y="422"/>
                      <a:pt x="207" y="420"/>
                      <a:pt x="201" y="419"/>
                    </a:cubicBezTo>
                    <a:cubicBezTo>
                      <a:pt x="194" y="417"/>
                      <a:pt x="197" y="425"/>
                      <a:pt x="194" y="429"/>
                    </a:cubicBezTo>
                    <a:cubicBezTo>
                      <a:pt x="194" y="430"/>
                      <a:pt x="192" y="430"/>
                      <a:pt x="191" y="429"/>
                    </a:cubicBezTo>
                    <a:cubicBezTo>
                      <a:pt x="188" y="426"/>
                      <a:pt x="186" y="423"/>
                      <a:pt x="187" y="418"/>
                    </a:cubicBezTo>
                    <a:cubicBezTo>
                      <a:pt x="188" y="415"/>
                      <a:pt x="192" y="412"/>
                      <a:pt x="196" y="410"/>
                    </a:cubicBezTo>
                    <a:cubicBezTo>
                      <a:pt x="204" y="407"/>
                      <a:pt x="212" y="413"/>
                      <a:pt x="219" y="418"/>
                    </a:cubicBezTo>
                    <a:cubicBezTo>
                      <a:pt x="224" y="425"/>
                      <a:pt x="228" y="438"/>
                      <a:pt x="222" y="446"/>
                    </a:cubicBezTo>
                    <a:cubicBezTo>
                      <a:pt x="219" y="455"/>
                      <a:pt x="212" y="460"/>
                      <a:pt x="204" y="464"/>
                    </a:cubicBezTo>
                    <a:cubicBezTo>
                      <a:pt x="197" y="465"/>
                      <a:pt x="187" y="466"/>
                      <a:pt x="183" y="472"/>
                    </a:cubicBezTo>
                    <a:cubicBezTo>
                      <a:pt x="170" y="489"/>
                      <a:pt x="188" y="511"/>
                      <a:pt x="172" y="527"/>
                    </a:cubicBezTo>
                    <a:cubicBezTo>
                      <a:pt x="166" y="530"/>
                      <a:pt x="158" y="537"/>
                      <a:pt x="152" y="530"/>
                    </a:cubicBezTo>
                    <a:cubicBezTo>
                      <a:pt x="141" y="524"/>
                      <a:pt x="152" y="511"/>
                      <a:pt x="142" y="505"/>
                    </a:cubicBezTo>
                    <a:cubicBezTo>
                      <a:pt x="133" y="504"/>
                      <a:pt x="126" y="504"/>
                      <a:pt x="119" y="509"/>
                    </a:cubicBezTo>
                    <a:cubicBezTo>
                      <a:pt x="115" y="518"/>
                      <a:pt x="108" y="526"/>
                      <a:pt x="112" y="537"/>
                    </a:cubicBezTo>
                    <a:cubicBezTo>
                      <a:pt x="114" y="547"/>
                      <a:pt x="118" y="557"/>
                      <a:pt x="128" y="560"/>
                    </a:cubicBezTo>
                    <a:cubicBezTo>
                      <a:pt x="138" y="564"/>
                      <a:pt x="128" y="573"/>
                      <a:pt x="132" y="580"/>
                    </a:cubicBezTo>
                    <a:cubicBezTo>
                      <a:pt x="133" y="585"/>
                      <a:pt x="138" y="591"/>
                      <a:pt x="143" y="592"/>
                    </a:cubicBezTo>
                    <a:cubicBezTo>
                      <a:pt x="152" y="596"/>
                      <a:pt x="164" y="596"/>
                      <a:pt x="173" y="590"/>
                    </a:cubicBezTo>
                    <a:cubicBezTo>
                      <a:pt x="181" y="588"/>
                      <a:pt x="180" y="579"/>
                      <a:pt x="181" y="572"/>
                    </a:cubicBezTo>
                    <a:cubicBezTo>
                      <a:pt x="179" y="566"/>
                      <a:pt x="175" y="561"/>
                      <a:pt x="169" y="560"/>
                    </a:cubicBezTo>
                    <a:cubicBezTo>
                      <a:pt x="164" y="561"/>
                      <a:pt x="167" y="566"/>
                      <a:pt x="163" y="569"/>
                    </a:cubicBezTo>
                    <a:cubicBezTo>
                      <a:pt x="161" y="569"/>
                      <a:pt x="159" y="568"/>
                      <a:pt x="157" y="567"/>
                    </a:cubicBezTo>
                    <a:cubicBezTo>
                      <a:pt x="155" y="565"/>
                      <a:pt x="153" y="561"/>
                      <a:pt x="154" y="558"/>
                    </a:cubicBezTo>
                    <a:cubicBezTo>
                      <a:pt x="157" y="554"/>
                      <a:pt x="162" y="552"/>
                      <a:pt x="167" y="551"/>
                    </a:cubicBezTo>
                    <a:cubicBezTo>
                      <a:pt x="174" y="551"/>
                      <a:pt x="180" y="555"/>
                      <a:pt x="185" y="560"/>
                    </a:cubicBezTo>
                    <a:cubicBezTo>
                      <a:pt x="195" y="570"/>
                      <a:pt x="187" y="582"/>
                      <a:pt x="186" y="592"/>
                    </a:cubicBezTo>
                    <a:cubicBezTo>
                      <a:pt x="187" y="599"/>
                      <a:pt x="190" y="605"/>
                      <a:pt x="197" y="608"/>
                    </a:cubicBezTo>
                    <a:cubicBezTo>
                      <a:pt x="200" y="611"/>
                      <a:pt x="205" y="607"/>
                      <a:pt x="209" y="607"/>
                    </a:cubicBezTo>
                    <a:cubicBezTo>
                      <a:pt x="219" y="608"/>
                      <a:pt x="229" y="612"/>
                      <a:pt x="233" y="622"/>
                    </a:cubicBezTo>
                    <a:cubicBezTo>
                      <a:pt x="234" y="626"/>
                      <a:pt x="236" y="633"/>
                      <a:pt x="232" y="637"/>
                    </a:cubicBezTo>
                    <a:cubicBezTo>
                      <a:pt x="229" y="640"/>
                      <a:pt x="225" y="646"/>
                      <a:pt x="220" y="642"/>
                    </a:cubicBezTo>
                    <a:cubicBezTo>
                      <a:pt x="218" y="641"/>
                      <a:pt x="214" y="638"/>
                      <a:pt x="215" y="634"/>
                    </a:cubicBezTo>
                    <a:cubicBezTo>
                      <a:pt x="216" y="630"/>
                      <a:pt x="220" y="627"/>
                      <a:pt x="224" y="627"/>
                    </a:cubicBezTo>
                    <a:cubicBezTo>
                      <a:pt x="224" y="620"/>
                      <a:pt x="217" y="619"/>
                      <a:pt x="212" y="616"/>
                    </a:cubicBezTo>
                    <a:cubicBezTo>
                      <a:pt x="208" y="616"/>
                      <a:pt x="201" y="617"/>
                      <a:pt x="197" y="620"/>
                    </a:cubicBezTo>
                    <a:cubicBezTo>
                      <a:pt x="192" y="624"/>
                      <a:pt x="190" y="631"/>
                      <a:pt x="188" y="638"/>
                    </a:cubicBezTo>
                    <a:cubicBezTo>
                      <a:pt x="187" y="646"/>
                      <a:pt x="193" y="651"/>
                      <a:pt x="198" y="656"/>
                    </a:cubicBezTo>
                    <a:cubicBezTo>
                      <a:pt x="207" y="663"/>
                      <a:pt x="221" y="666"/>
                      <a:pt x="232" y="660"/>
                    </a:cubicBezTo>
                    <a:cubicBezTo>
                      <a:pt x="235" y="660"/>
                      <a:pt x="235" y="665"/>
                      <a:pt x="237" y="667"/>
                    </a:cubicBezTo>
                    <a:cubicBezTo>
                      <a:pt x="244" y="675"/>
                      <a:pt x="255" y="676"/>
                      <a:pt x="265" y="674"/>
                    </a:cubicBezTo>
                    <a:cubicBezTo>
                      <a:pt x="275" y="673"/>
                      <a:pt x="282" y="666"/>
                      <a:pt x="288" y="658"/>
                    </a:cubicBezTo>
                    <a:cubicBezTo>
                      <a:pt x="290" y="653"/>
                      <a:pt x="289" y="646"/>
                      <a:pt x="286" y="641"/>
                    </a:cubicBezTo>
                    <a:cubicBezTo>
                      <a:pt x="280" y="641"/>
                      <a:pt x="273" y="646"/>
                      <a:pt x="266" y="642"/>
                    </a:cubicBezTo>
                    <a:cubicBezTo>
                      <a:pt x="256" y="640"/>
                      <a:pt x="251" y="630"/>
                      <a:pt x="249" y="620"/>
                    </a:cubicBezTo>
                    <a:cubicBezTo>
                      <a:pt x="250" y="598"/>
                      <a:pt x="275" y="605"/>
                      <a:pt x="287" y="596"/>
                    </a:cubicBezTo>
                    <a:cubicBezTo>
                      <a:pt x="295" y="590"/>
                      <a:pt x="301" y="584"/>
                      <a:pt x="300" y="574"/>
                    </a:cubicBezTo>
                    <a:cubicBezTo>
                      <a:pt x="297" y="566"/>
                      <a:pt x="287" y="561"/>
                      <a:pt x="289" y="553"/>
                    </a:cubicBezTo>
                    <a:cubicBezTo>
                      <a:pt x="291" y="549"/>
                      <a:pt x="295" y="545"/>
                      <a:pt x="299" y="546"/>
                    </a:cubicBezTo>
                    <a:cubicBezTo>
                      <a:pt x="302" y="547"/>
                      <a:pt x="304" y="550"/>
                      <a:pt x="304" y="554"/>
                    </a:cubicBezTo>
                    <a:cubicBezTo>
                      <a:pt x="305" y="557"/>
                      <a:pt x="309" y="564"/>
                      <a:pt x="314" y="562"/>
                    </a:cubicBezTo>
                    <a:cubicBezTo>
                      <a:pt x="319" y="560"/>
                      <a:pt x="323" y="555"/>
                      <a:pt x="325" y="550"/>
                    </a:cubicBezTo>
                    <a:cubicBezTo>
                      <a:pt x="325" y="543"/>
                      <a:pt x="324" y="537"/>
                      <a:pt x="321" y="531"/>
                    </a:cubicBezTo>
                    <a:cubicBezTo>
                      <a:pt x="315" y="521"/>
                      <a:pt x="305" y="521"/>
                      <a:pt x="295" y="521"/>
                    </a:cubicBezTo>
                    <a:cubicBezTo>
                      <a:pt x="286" y="518"/>
                      <a:pt x="289" y="508"/>
                      <a:pt x="281" y="504"/>
                    </a:cubicBezTo>
                    <a:cubicBezTo>
                      <a:pt x="274" y="501"/>
                      <a:pt x="264" y="503"/>
                      <a:pt x="258" y="506"/>
                    </a:cubicBezTo>
                    <a:cubicBezTo>
                      <a:pt x="253" y="509"/>
                      <a:pt x="250" y="515"/>
                      <a:pt x="249" y="520"/>
                    </a:cubicBezTo>
                    <a:cubicBezTo>
                      <a:pt x="246" y="529"/>
                      <a:pt x="256" y="524"/>
                      <a:pt x="260" y="525"/>
                    </a:cubicBezTo>
                    <a:cubicBezTo>
                      <a:pt x="271" y="531"/>
                      <a:pt x="277" y="544"/>
                      <a:pt x="275" y="555"/>
                    </a:cubicBezTo>
                    <a:cubicBezTo>
                      <a:pt x="273" y="562"/>
                      <a:pt x="265" y="567"/>
                      <a:pt x="259" y="571"/>
                    </a:cubicBezTo>
                    <a:cubicBezTo>
                      <a:pt x="245" y="575"/>
                      <a:pt x="230" y="572"/>
                      <a:pt x="222" y="561"/>
                    </a:cubicBezTo>
                    <a:cubicBezTo>
                      <a:pt x="209" y="546"/>
                      <a:pt x="206" y="524"/>
                      <a:pt x="212" y="506"/>
                    </a:cubicBezTo>
                    <a:cubicBezTo>
                      <a:pt x="215" y="489"/>
                      <a:pt x="230" y="475"/>
                      <a:pt x="245" y="469"/>
                    </a:cubicBezTo>
                    <a:cubicBezTo>
                      <a:pt x="260" y="466"/>
                      <a:pt x="275" y="461"/>
                      <a:pt x="291" y="463"/>
                    </a:cubicBezTo>
                    <a:cubicBezTo>
                      <a:pt x="297" y="463"/>
                      <a:pt x="303" y="467"/>
                      <a:pt x="309" y="467"/>
                    </a:cubicBezTo>
                    <a:cubicBezTo>
                      <a:pt x="316" y="478"/>
                      <a:pt x="326" y="489"/>
                      <a:pt x="339" y="493"/>
                    </a:cubicBezTo>
                    <a:cubicBezTo>
                      <a:pt x="358" y="497"/>
                      <a:pt x="377" y="498"/>
                      <a:pt x="395" y="492"/>
                    </a:cubicBezTo>
                    <a:cubicBezTo>
                      <a:pt x="416" y="486"/>
                      <a:pt x="440" y="489"/>
                      <a:pt x="459" y="498"/>
                    </a:cubicBezTo>
                    <a:cubicBezTo>
                      <a:pt x="479" y="510"/>
                      <a:pt x="488" y="532"/>
                      <a:pt x="491" y="554"/>
                    </a:cubicBezTo>
                    <a:cubicBezTo>
                      <a:pt x="501" y="561"/>
                      <a:pt x="505" y="573"/>
                      <a:pt x="508" y="585"/>
                    </a:cubicBezTo>
                    <a:cubicBezTo>
                      <a:pt x="513" y="608"/>
                      <a:pt x="501" y="628"/>
                      <a:pt x="483" y="644"/>
                    </a:cubicBezTo>
                    <a:cubicBezTo>
                      <a:pt x="464" y="657"/>
                      <a:pt x="448" y="672"/>
                      <a:pt x="440" y="693"/>
                    </a:cubicBezTo>
                    <a:cubicBezTo>
                      <a:pt x="438" y="701"/>
                      <a:pt x="441" y="710"/>
                      <a:pt x="442" y="717"/>
                    </a:cubicBezTo>
                    <a:cubicBezTo>
                      <a:pt x="442" y="718"/>
                      <a:pt x="440" y="720"/>
                      <a:pt x="438" y="720"/>
                    </a:cubicBezTo>
                    <a:cubicBezTo>
                      <a:pt x="422" y="715"/>
                      <a:pt x="405" y="717"/>
                      <a:pt x="391" y="707"/>
                    </a:cubicBezTo>
                    <a:cubicBezTo>
                      <a:pt x="389" y="705"/>
                      <a:pt x="390" y="702"/>
                      <a:pt x="387" y="703"/>
                    </a:cubicBezTo>
                    <a:cubicBezTo>
                      <a:pt x="370" y="688"/>
                      <a:pt x="359" y="668"/>
                      <a:pt x="365" y="645"/>
                    </a:cubicBezTo>
                    <a:cubicBezTo>
                      <a:pt x="368" y="636"/>
                      <a:pt x="356" y="630"/>
                      <a:pt x="356" y="621"/>
                    </a:cubicBezTo>
                    <a:cubicBezTo>
                      <a:pt x="352" y="607"/>
                      <a:pt x="355" y="591"/>
                      <a:pt x="365" y="580"/>
                    </a:cubicBezTo>
                    <a:cubicBezTo>
                      <a:pt x="375" y="568"/>
                      <a:pt x="388" y="555"/>
                      <a:pt x="405" y="555"/>
                    </a:cubicBezTo>
                    <a:cubicBezTo>
                      <a:pt x="415" y="556"/>
                      <a:pt x="427" y="558"/>
                      <a:pt x="431" y="570"/>
                    </a:cubicBezTo>
                    <a:cubicBezTo>
                      <a:pt x="431" y="574"/>
                      <a:pt x="432" y="581"/>
                      <a:pt x="428" y="583"/>
                    </a:cubicBezTo>
                    <a:cubicBezTo>
                      <a:pt x="429" y="594"/>
                      <a:pt x="418" y="584"/>
                      <a:pt x="414" y="590"/>
                    </a:cubicBezTo>
                    <a:cubicBezTo>
                      <a:pt x="406" y="594"/>
                      <a:pt x="401" y="602"/>
                      <a:pt x="402" y="611"/>
                    </a:cubicBezTo>
                    <a:cubicBezTo>
                      <a:pt x="402" y="619"/>
                      <a:pt x="407" y="626"/>
                      <a:pt x="413" y="631"/>
                    </a:cubicBezTo>
                    <a:cubicBezTo>
                      <a:pt x="423" y="639"/>
                      <a:pt x="437" y="634"/>
                      <a:pt x="447" y="632"/>
                    </a:cubicBezTo>
                    <a:cubicBezTo>
                      <a:pt x="453" y="629"/>
                      <a:pt x="458" y="623"/>
                      <a:pt x="459" y="617"/>
                    </a:cubicBezTo>
                    <a:cubicBezTo>
                      <a:pt x="466" y="603"/>
                      <a:pt x="452" y="589"/>
                      <a:pt x="461" y="576"/>
                    </a:cubicBezTo>
                    <a:cubicBezTo>
                      <a:pt x="463" y="563"/>
                      <a:pt x="461" y="550"/>
                      <a:pt x="456" y="539"/>
                    </a:cubicBezTo>
                    <a:cubicBezTo>
                      <a:pt x="452" y="531"/>
                      <a:pt x="443" y="528"/>
                      <a:pt x="439" y="522"/>
                    </a:cubicBezTo>
                    <a:cubicBezTo>
                      <a:pt x="431" y="517"/>
                      <a:pt x="423" y="518"/>
                      <a:pt x="414" y="517"/>
                    </a:cubicBezTo>
                    <a:cubicBezTo>
                      <a:pt x="386" y="518"/>
                      <a:pt x="360" y="534"/>
                      <a:pt x="350" y="559"/>
                    </a:cubicBezTo>
                    <a:cubicBezTo>
                      <a:pt x="340" y="567"/>
                      <a:pt x="332" y="579"/>
                      <a:pt x="327" y="590"/>
                    </a:cubicBezTo>
                    <a:cubicBezTo>
                      <a:pt x="326" y="602"/>
                      <a:pt x="327" y="614"/>
                      <a:pt x="331" y="625"/>
                    </a:cubicBezTo>
                    <a:cubicBezTo>
                      <a:pt x="332" y="630"/>
                      <a:pt x="339" y="632"/>
                      <a:pt x="338" y="637"/>
                    </a:cubicBezTo>
                    <a:cubicBezTo>
                      <a:pt x="333" y="651"/>
                      <a:pt x="332" y="668"/>
                      <a:pt x="336" y="682"/>
                    </a:cubicBezTo>
                    <a:cubicBezTo>
                      <a:pt x="340" y="699"/>
                      <a:pt x="350" y="711"/>
                      <a:pt x="361" y="723"/>
                    </a:cubicBezTo>
                    <a:cubicBezTo>
                      <a:pt x="395" y="744"/>
                      <a:pt x="448" y="755"/>
                      <a:pt x="482" y="728"/>
                    </a:cubicBezTo>
                    <a:cubicBezTo>
                      <a:pt x="483" y="725"/>
                      <a:pt x="479" y="723"/>
                      <a:pt x="478" y="721"/>
                    </a:cubicBezTo>
                    <a:cubicBezTo>
                      <a:pt x="469" y="712"/>
                      <a:pt x="469" y="698"/>
                      <a:pt x="474" y="687"/>
                    </a:cubicBezTo>
                    <a:cubicBezTo>
                      <a:pt x="488" y="661"/>
                      <a:pt x="518" y="656"/>
                      <a:pt x="536" y="634"/>
                    </a:cubicBezTo>
                    <a:cubicBezTo>
                      <a:pt x="548" y="618"/>
                      <a:pt x="543" y="594"/>
                      <a:pt x="539" y="576"/>
                    </a:cubicBezTo>
                    <a:cubicBezTo>
                      <a:pt x="538" y="573"/>
                      <a:pt x="534" y="570"/>
                      <a:pt x="535" y="566"/>
                    </a:cubicBezTo>
                    <a:cubicBezTo>
                      <a:pt x="530" y="555"/>
                      <a:pt x="524" y="544"/>
                      <a:pt x="515" y="535"/>
                    </a:cubicBezTo>
                    <a:cubicBezTo>
                      <a:pt x="512" y="519"/>
                      <a:pt x="512" y="519"/>
                      <a:pt x="512" y="519"/>
                    </a:cubicBezTo>
                    <a:cubicBezTo>
                      <a:pt x="514" y="497"/>
                      <a:pt x="497" y="480"/>
                      <a:pt x="482" y="466"/>
                    </a:cubicBezTo>
                    <a:cubicBezTo>
                      <a:pt x="480" y="463"/>
                      <a:pt x="475" y="465"/>
                      <a:pt x="472" y="462"/>
                    </a:cubicBezTo>
                    <a:cubicBezTo>
                      <a:pt x="471" y="456"/>
                      <a:pt x="478" y="454"/>
                      <a:pt x="481" y="452"/>
                    </a:cubicBezTo>
                    <a:cubicBezTo>
                      <a:pt x="504" y="436"/>
                      <a:pt x="507" y="408"/>
                      <a:pt x="511" y="383"/>
                    </a:cubicBezTo>
                    <a:cubicBezTo>
                      <a:pt x="511" y="362"/>
                      <a:pt x="504" y="345"/>
                      <a:pt x="489" y="331"/>
                    </a:cubicBezTo>
                    <a:cubicBezTo>
                      <a:pt x="484" y="324"/>
                      <a:pt x="468" y="324"/>
                      <a:pt x="470" y="312"/>
                    </a:cubicBezTo>
                    <a:cubicBezTo>
                      <a:pt x="484" y="306"/>
                      <a:pt x="496" y="296"/>
                      <a:pt x="506" y="284"/>
                    </a:cubicBezTo>
                    <a:cubicBezTo>
                      <a:pt x="518" y="269"/>
                      <a:pt x="521" y="249"/>
                      <a:pt x="514" y="231"/>
                    </a:cubicBezTo>
                    <a:cubicBezTo>
                      <a:pt x="512" y="222"/>
                      <a:pt x="521" y="219"/>
                      <a:pt x="526" y="214"/>
                    </a:cubicBezTo>
                    <a:cubicBezTo>
                      <a:pt x="535" y="203"/>
                      <a:pt x="542" y="188"/>
                      <a:pt x="542" y="173"/>
                    </a:cubicBezTo>
                    <a:cubicBezTo>
                      <a:pt x="545" y="165"/>
                      <a:pt x="539" y="158"/>
                      <a:pt x="539" y="149"/>
                    </a:cubicBezTo>
                    <a:cubicBezTo>
                      <a:pt x="535" y="141"/>
                      <a:pt x="531" y="133"/>
                      <a:pt x="524" y="127"/>
                    </a:cubicBezTo>
                    <a:cubicBezTo>
                      <a:pt x="512" y="105"/>
                      <a:pt x="481" y="106"/>
                      <a:pt x="474" y="79"/>
                    </a:cubicBezTo>
                    <a:cubicBezTo>
                      <a:pt x="470" y="68"/>
                      <a:pt x="473" y="55"/>
                      <a:pt x="482" y="47"/>
                    </a:cubicBezTo>
                    <a:cubicBezTo>
                      <a:pt x="484" y="45"/>
                      <a:pt x="489" y="46"/>
                      <a:pt x="488" y="42"/>
                    </a:cubicBezTo>
                    <a:cubicBezTo>
                      <a:pt x="482" y="36"/>
                      <a:pt x="475" y="32"/>
                      <a:pt x="468" y="28"/>
                    </a:cubicBezTo>
                    <a:cubicBezTo>
                      <a:pt x="452" y="23"/>
                      <a:pt x="436" y="19"/>
                      <a:pt x="419" y="19"/>
                    </a:cubicBezTo>
                    <a:cubicBezTo>
                      <a:pt x="409" y="20"/>
                      <a:pt x="398" y="23"/>
                      <a:pt x="388" y="26"/>
                    </a:cubicBezTo>
                    <a:cubicBezTo>
                      <a:pt x="361" y="36"/>
                      <a:pt x="339" y="63"/>
                      <a:pt x="337" y="92"/>
                    </a:cubicBezTo>
                    <a:cubicBezTo>
                      <a:pt x="336" y="114"/>
                      <a:pt x="336" y="114"/>
                      <a:pt x="336" y="114"/>
                    </a:cubicBezTo>
                    <a:cubicBezTo>
                      <a:pt x="330" y="121"/>
                      <a:pt x="327" y="130"/>
                      <a:pt x="324" y="139"/>
                    </a:cubicBezTo>
                    <a:cubicBezTo>
                      <a:pt x="319" y="154"/>
                      <a:pt x="328" y="169"/>
                      <a:pt x="337" y="180"/>
                    </a:cubicBezTo>
                    <a:cubicBezTo>
                      <a:pt x="339" y="183"/>
                      <a:pt x="344" y="183"/>
                      <a:pt x="345" y="186"/>
                    </a:cubicBezTo>
                    <a:cubicBezTo>
                      <a:pt x="343" y="193"/>
                      <a:pt x="343" y="201"/>
                      <a:pt x="344" y="208"/>
                    </a:cubicBezTo>
                    <a:cubicBezTo>
                      <a:pt x="347" y="227"/>
                      <a:pt x="364" y="245"/>
                      <a:pt x="383" y="252"/>
                    </a:cubicBezTo>
                    <a:cubicBezTo>
                      <a:pt x="405" y="258"/>
                      <a:pt x="427" y="247"/>
                      <a:pt x="442" y="231"/>
                    </a:cubicBezTo>
                    <a:cubicBezTo>
                      <a:pt x="453" y="216"/>
                      <a:pt x="460" y="199"/>
                      <a:pt x="459" y="180"/>
                    </a:cubicBezTo>
                    <a:cubicBezTo>
                      <a:pt x="453" y="163"/>
                      <a:pt x="450" y="139"/>
                      <a:pt x="429" y="133"/>
                    </a:cubicBezTo>
                    <a:cubicBezTo>
                      <a:pt x="417" y="129"/>
                      <a:pt x="404" y="132"/>
                      <a:pt x="395" y="139"/>
                    </a:cubicBezTo>
                    <a:cubicBezTo>
                      <a:pt x="389" y="154"/>
                      <a:pt x="389" y="154"/>
                      <a:pt x="389" y="154"/>
                    </a:cubicBezTo>
                    <a:cubicBezTo>
                      <a:pt x="389" y="159"/>
                      <a:pt x="388" y="167"/>
                      <a:pt x="393" y="171"/>
                    </a:cubicBezTo>
                    <a:cubicBezTo>
                      <a:pt x="403" y="180"/>
                      <a:pt x="411" y="166"/>
                      <a:pt x="420" y="173"/>
                    </a:cubicBezTo>
                    <a:cubicBezTo>
                      <a:pt x="422" y="179"/>
                      <a:pt x="427" y="184"/>
                      <a:pt x="426" y="193"/>
                    </a:cubicBezTo>
                    <a:cubicBezTo>
                      <a:pt x="425" y="203"/>
                      <a:pt x="415" y="213"/>
                      <a:pt x="405" y="217"/>
                    </a:cubicBezTo>
                    <a:cubicBezTo>
                      <a:pt x="396" y="220"/>
                      <a:pt x="388" y="215"/>
                      <a:pt x="380" y="211"/>
                    </a:cubicBezTo>
                    <a:cubicBezTo>
                      <a:pt x="370" y="204"/>
                      <a:pt x="367" y="192"/>
                      <a:pt x="366" y="180"/>
                    </a:cubicBezTo>
                    <a:cubicBezTo>
                      <a:pt x="364" y="173"/>
                      <a:pt x="354" y="168"/>
                      <a:pt x="354" y="159"/>
                    </a:cubicBezTo>
                    <a:cubicBezTo>
                      <a:pt x="349" y="145"/>
                      <a:pt x="352" y="130"/>
                      <a:pt x="363" y="119"/>
                    </a:cubicBezTo>
                    <a:cubicBezTo>
                      <a:pt x="369" y="113"/>
                      <a:pt x="361" y="107"/>
                      <a:pt x="363" y="100"/>
                    </a:cubicBezTo>
                    <a:cubicBezTo>
                      <a:pt x="364" y="77"/>
                      <a:pt x="385" y="62"/>
                      <a:pt x="404" y="53"/>
                    </a:cubicBezTo>
                    <a:cubicBezTo>
                      <a:pt x="415" y="49"/>
                      <a:pt x="432" y="47"/>
                      <a:pt x="443" y="53"/>
                    </a:cubicBezTo>
                    <a:cubicBezTo>
                      <a:pt x="447" y="60"/>
                      <a:pt x="441" y="66"/>
                      <a:pt x="440" y="72"/>
                    </a:cubicBezTo>
                    <a:cubicBezTo>
                      <a:pt x="436" y="97"/>
                      <a:pt x="460" y="115"/>
                      <a:pt x="479" y="127"/>
                    </a:cubicBezTo>
                    <a:cubicBezTo>
                      <a:pt x="489" y="138"/>
                      <a:pt x="500" y="147"/>
                      <a:pt x="503" y="161"/>
                    </a:cubicBezTo>
                    <a:cubicBezTo>
                      <a:pt x="511" y="182"/>
                      <a:pt x="497" y="200"/>
                      <a:pt x="485" y="215"/>
                    </a:cubicBezTo>
                    <a:cubicBezTo>
                      <a:pt x="485" y="226"/>
                      <a:pt x="487" y="238"/>
                      <a:pt x="483" y="249"/>
                    </a:cubicBezTo>
                    <a:cubicBezTo>
                      <a:pt x="480" y="261"/>
                      <a:pt x="470" y="274"/>
                      <a:pt x="458" y="281"/>
                    </a:cubicBezTo>
                    <a:cubicBezTo>
                      <a:pt x="445" y="289"/>
                      <a:pt x="429" y="289"/>
                      <a:pt x="415" y="283"/>
                    </a:cubicBezTo>
                    <a:cubicBezTo>
                      <a:pt x="399" y="277"/>
                      <a:pt x="382" y="272"/>
                      <a:pt x="364" y="272"/>
                    </a:cubicBezTo>
                    <a:cubicBezTo>
                      <a:pt x="344" y="273"/>
                      <a:pt x="326" y="291"/>
                      <a:pt x="318" y="308"/>
                    </a:cubicBezTo>
                    <a:cubicBezTo>
                      <a:pt x="310" y="311"/>
                      <a:pt x="304" y="311"/>
                      <a:pt x="297" y="309"/>
                    </a:cubicBezTo>
                    <a:cubicBezTo>
                      <a:pt x="284" y="311"/>
                      <a:pt x="270" y="310"/>
                      <a:pt x="258" y="307"/>
                    </a:cubicBezTo>
                    <a:cubicBezTo>
                      <a:pt x="244" y="303"/>
                      <a:pt x="234" y="293"/>
                      <a:pt x="226" y="282"/>
                    </a:cubicBezTo>
                    <a:cubicBezTo>
                      <a:pt x="214" y="260"/>
                      <a:pt x="212" y="229"/>
                      <a:pt x="224" y="206"/>
                    </a:cubicBezTo>
                    <a:cubicBezTo>
                      <a:pt x="231" y="201"/>
                      <a:pt x="239" y="196"/>
                      <a:pt x="247" y="196"/>
                    </a:cubicBezTo>
                    <a:cubicBezTo>
                      <a:pt x="256" y="197"/>
                      <a:pt x="264" y="201"/>
                      <a:pt x="266" y="209"/>
                    </a:cubicBezTo>
                    <a:cubicBezTo>
                      <a:pt x="269" y="217"/>
                      <a:pt x="267" y="226"/>
                      <a:pt x="261" y="232"/>
                    </a:cubicBezTo>
                    <a:cubicBezTo>
                      <a:pt x="258" y="236"/>
                      <a:pt x="248" y="237"/>
                      <a:pt x="253" y="245"/>
                    </a:cubicBezTo>
                    <a:cubicBezTo>
                      <a:pt x="254" y="250"/>
                      <a:pt x="258" y="255"/>
                      <a:pt x="263" y="256"/>
                    </a:cubicBezTo>
                    <a:cubicBezTo>
                      <a:pt x="272" y="257"/>
                      <a:pt x="280" y="254"/>
                      <a:pt x="285" y="246"/>
                    </a:cubicBezTo>
                    <a:cubicBezTo>
                      <a:pt x="292" y="244"/>
                      <a:pt x="299" y="249"/>
                      <a:pt x="306" y="249"/>
                    </a:cubicBezTo>
                    <a:cubicBezTo>
                      <a:pt x="315" y="247"/>
                      <a:pt x="323" y="240"/>
                      <a:pt x="329" y="232"/>
                    </a:cubicBezTo>
                    <a:cubicBezTo>
                      <a:pt x="333" y="225"/>
                      <a:pt x="333" y="215"/>
                      <a:pt x="330" y="208"/>
                    </a:cubicBezTo>
                    <a:cubicBezTo>
                      <a:pt x="328" y="200"/>
                      <a:pt x="320" y="193"/>
                      <a:pt x="312" y="193"/>
                    </a:cubicBezTo>
                    <a:cubicBezTo>
                      <a:pt x="308" y="191"/>
                      <a:pt x="302" y="191"/>
                      <a:pt x="299" y="196"/>
                    </a:cubicBezTo>
                    <a:cubicBezTo>
                      <a:pt x="293" y="204"/>
                      <a:pt x="304" y="208"/>
                      <a:pt x="304" y="216"/>
                    </a:cubicBezTo>
                    <a:cubicBezTo>
                      <a:pt x="303" y="220"/>
                      <a:pt x="298" y="220"/>
                      <a:pt x="295" y="220"/>
                    </a:cubicBezTo>
                    <a:cubicBezTo>
                      <a:pt x="290" y="218"/>
                      <a:pt x="288" y="214"/>
                      <a:pt x="287" y="210"/>
                    </a:cubicBezTo>
                    <a:cubicBezTo>
                      <a:pt x="284" y="201"/>
                      <a:pt x="291" y="195"/>
                      <a:pt x="292" y="186"/>
                    </a:cubicBezTo>
                    <a:cubicBezTo>
                      <a:pt x="286" y="170"/>
                      <a:pt x="268" y="166"/>
                      <a:pt x="254" y="163"/>
                    </a:cubicBezTo>
                    <a:cubicBezTo>
                      <a:pt x="248" y="160"/>
                      <a:pt x="246" y="153"/>
                      <a:pt x="244" y="146"/>
                    </a:cubicBezTo>
                    <a:cubicBezTo>
                      <a:pt x="244" y="137"/>
                      <a:pt x="251" y="130"/>
                      <a:pt x="258" y="127"/>
                    </a:cubicBezTo>
                    <a:cubicBezTo>
                      <a:pt x="266" y="120"/>
                      <a:pt x="277" y="132"/>
                      <a:pt x="283" y="120"/>
                    </a:cubicBezTo>
                    <a:cubicBezTo>
                      <a:pt x="284" y="115"/>
                      <a:pt x="284" y="109"/>
                      <a:pt x="281" y="105"/>
                    </a:cubicBezTo>
                    <a:cubicBezTo>
                      <a:pt x="272" y="94"/>
                      <a:pt x="256" y="91"/>
                      <a:pt x="243" y="96"/>
                    </a:cubicBezTo>
                    <a:cubicBezTo>
                      <a:pt x="236" y="99"/>
                      <a:pt x="234" y="106"/>
                      <a:pt x="230" y="112"/>
                    </a:cubicBezTo>
                    <a:cubicBezTo>
                      <a:pt x="228" y="113"/>
                      <a:pt x="225" y="113"/>
                      <a:pt x="222" y="112"/>
                    </a:cubicBezTo>
                    <a:cubicBezTo>
                      <a:pt x="216" y="107"/>
                      <a:pt x="210" y="110"/>
                      <a:pt x="203" y="113"/>
                    </a:cubicBezTo>
                    <a:cubicBezTo>
                      <a:pt x="193" y="121"/>
                      <a:pt x="186" y="133"/>
                      <a:pt x="188" y="145"/>
                    </a:cubicBezTo>
                    <a:cubicBezTo>
                      <a:pt x="190" y="151"/>
                      <a:pt x="195" y="155"/>
                      <a:pt x="201" y="156"/>
                    </a:cubicBezTo>
                    <a:cubicBezTo>
                      <a:pt x="205" y="157"/>
                      <a:pt x="211" y="156"/>
                      <a:pt x="214" y="152"/>
                    </a:cubicBezTo>
                    <a:cubicBezTo>
                      <a:pt x="220" y="147"/>
                      <a:pt x="211" y="141"/>
                      <a:pt x="216" y="136"/>
                    </a:cubicBezTo>
                    <a:cubicBezTo>
                      <a:pt x="218" y="134"/>
                      <a:pt x="222" y="136"/>
                      <a:pt x="223" y="139"/>
                    </a:cubicBezTo>
                    <a:cubicBezTo>
                      <a:pt x="225" y="143"/>
                      <a:pt x="226" y="147"/>
                      <a:pt x="224" y="151"/>
                    </a:cubicBezTo>
                    <a:cubicBezTo>
                      <a:pt x="224" y="160"/>
                      <a:pt x="216" y="163"/>
                      <a:pt x="209" y="166"/>
                    </a:cubicBezTo>
                    <a:cubicBezTo>
                      <a:pt x="205" y="166"/>
                      <a:pt x="200" y="167"/>
                      <a:pt x="195" y="164"/>
                    </a:cubicBezTo>
                    <a:cubicBezTo>
                      <a:pt x="189" y="166"/>
                      <a:pt x="186" y="170"/>
                      <a:pt x="181" y="173"/>
                    </a:cubicBezTo>
                    <a:cubicBezTo>
                      <a:pt x="172" y="179"/>
                      <a:pt x="182" y="185"/>
                      <a:pt x="181" y="191"/>
                    </a:cubicBezTo>
                    <a:cubicBezTo>
                      <a:pt x="181" y="201"/>
                      <a:pt x="176" y="211"/>
                      <a:pt x="167" y="216"/>
                    </a:cubicBezTo>
                    <a:cubicBezTo>
                      <a:pt x="162" y="218"/>
                      <a:pt x="156" y="217"/>
                      <a:pt x="152" y="213"/>
                    </a:cubicBezTo>
                    <a:cubicBezTo>
                      <a:pt x="151" y="210"/>
                      <a:pt x="148" y="206"/>
                      <a:pt x="152" y="203"/>
                    </a:cubicBezTo>
                    <a:cubicBezTo>
                      <a:pt x="156" y="200"/>
                      <a:pt x="160" y="202"/>
                      <a:pt x="164" y="204"/>
                    </a:cubicBezTo>
                    <a:cubicBezTo>
                      <a:pt x="166" y="204"/>
                      <a:pt x="168" y="200"/>
                      <a:pt x="170" y="197"/>
                    </a:cubicBezTo>
                    <a:cubicBezTo>
                      <a:pt x="172" y="191"/>
                      <a:pt x="171" y="185"/>
                      <a:pt x="166" y="180"/>
                    </a:cubicBezTo>
                    <a:cubicBezTo>
                      <a:pt x="160" y="176"/>
                      <a:pt x="153" y="179"/>
                      <a:pt x="147" y="180"/>
                    </a:cubicBezTo>
                    <a:cubicBezTo>
                      <a:pt x="138" y="184"/>
                      <a:pt x="130" y="189"/>
                      <a:pt x="128" y="199"/>
                    </a:cubicBezTo>
                    <a:cubicBezTo>
                      <a:pt x="125" y="208"/>
                      <a:pt x="128" y="218"/>
                      <a:pt x="133" y="225"/>
                    </a:cubicBezTo>
                    <a:cubicBezTo>
                      <a:pt x="131" y="228"/>
                      <a:pt x="132" y="233"/>
                      <a:pt x="127" y="235"/>
                    </a:cubicBezTo>
                    <a:cubicBezTo>
                      <a:pt x="123" y="246"/>
                      <a:pt x="125" y="258"/>
                      <a:pt x="132" y="267"/>
                    </a:cubicBezTo>
                    <a:cubicBezTo>
                      <a:pt x="138" y="271"/>
                      <a:pt x="147" y="272"/>
                      <a:pt x="154" y="268"/>
                    </a:cubicBezTo>
                    <a:cubicBezTo>
                      <a:pt x="154" y="258"/>
                      <a:pt x="153" y="244"/>
                      <a:pt x="164" y="238"/>
                    </a:cubicBezTo>
                    <a:cubicBezTo>
                      <a:pt x="170" y="235"/>
                      <a:pt x="175" y="234"/>
                      <a:pt x="181" y="236"/>
                    </a:cubicBezTo>
                    <a:cubicBezTo>
                      <a:pt x="191" y="239"/>
                      <a:pt x="192" y="250"/>
                      <a:pt x="195" y="258"/>
                    </a:cubicBezTo>
                    <a:cubicBezTo>
                      <a:pt x="197" y="273"/>
                      <a:pt x="189" y="289"/>
                      <a:pt x="198" y="302"/>
                    </a:cubicBezTo>
                    <a:cubicBezTo>
                      <a:pt x="211" y="303"/>
                      <a:pt x="221" y="315"/>
                      <a:pt x="224" y="326"/>
                    </a:cubicBezTo>
                    <a:cubicBezTo>
                      <a:pt x="222" y="336"/>
                      <a:pt x="223" y="348"/>
                      <a:pt x="213" y="353"/>
                    </a:cubicBezTo>
                    <a:cubicBezTo>
                      <a:pt x="207" y="353"/>
                      <a:pt x="201" y="356"/>
                      <a:pt x="196" y="352"/>
                    </a:cubicBezTo>
                    <a:cubicBezTo>
                      <a:pt x="192" y="350"/>
                      <a:pt x="188" y="346"/>
                      <a:pt x="188" y="341"/>
                    </a:cubicBezTo>
                    <a:cubicBezTo>
                      <a:pt x="189" y="339"/>
                      <a:pt x="191" y="337"/>
                      <a:pt x="193" y="337"/>
                    </a:cubicBezTo>
                    <a:cubicBezTo>
                      <a:pt x="197" y="336"/>
                      <a:pt x="198" y="339"/>
                      <a:pt x="200" y="342"/>
                    </a:cubicBezTo>
                    <a:cubicBezTo>
                      <a:pt x="203" y="344"/>
                      <a:pt x="207" y="344"/>
                      <a:pt x="209" y="342"/>
                    </a:cubicBezTo>
                    <a:cubicBezTo>
                      <a:pt x="214" y="337"/>
                      <a:pt x="213" y="328"/>
                      <a:pt x="211" y="322"/>
                    </a:cubicBezTo>
                    <a:cubicBezTo>
                      <a:pt x="207" y="313"/>
                      <a:pt x="198" y="309"/>
                      <a:pt x="187" y="310"/>
                    </a:cubicBezTo>
                    <a:cubicBezTo>
                      <a:pt x="177" y="312"/>
                      <a:pt x="169" y="321"/>
                      <a:pt x="161" y="326"/>
                    </a:cubicBezTo>
                    <a:cubicBezTo>
                      <a:pt x="159" y="334"/>
                      <a:pt x="158" y="346"/>
                      <a:pt x="147" y="348"/>
                    </a:cubicBezTo>
                    <a:cubicBezTo>
                      <a:pt x="142" y="349"/>
                      <a:pt x="136" y="350"/>
                      <a:pt x="131" y="347"/>
                    </a:cubicBezTo>
                    <a:cubicBezTo>
                      <a:pt x="128" y="344"/>
                      <a:pt x="125" y="342"/>
                      <a:pt x="126" y="337"/>
                    </a:cubicBezTo>
                    <a:cubicBezTo>
                      <a:pt x="126" y="334"/>
                      <a:pt x="130" y="331"/>
                      <a:pt x="133" y="332"/>
                    </a:cubicBezTo>
                    <a:cubicBezTo>
                      <a:pt x="137" y="332"/>
                      <a:pt x="138" y="337"/>
                      <a:pt x="141" y="341"/>
                    </a:cubicBezTo>
                    <a:cubicBezTo>
                      <a:pt x="143" y="342"/>
                      <a:pt x="146" y="341"/>
                      <a:pt x="148" y="339"/>
                    </a:cubicBezTo>
                    <a:cubicBezTo>
                      <a:pt x="152" y="333"/>
                      <a:pt x="153" y="326"/>
                      <a:pt x="150" y="319"/>
                    </a:cubicBezTo>
                    <a:cubicBezTo>
                      <a:pt x="146" y="315"/>
                      <a:pt x="141" y="311"/>
                      <a:pt x="135" y="311"/>
                    </a:cubicBezTo>
                    <a:cubicBezTo>
                      <a:pt x="127" y="311"/>
                      <a:pt x="116" y="310"/>
                      <a:pt x="111" y="319"/>
                    </a:cubicBezTo>
                    <a:cubicBezTo>
                      <a:pt x="109" y="322"/>
                      <a:pt x="111" y="327"/>
                      <a:pt x="107" y="328"/>
                    </a:cubicBezTo>
                    <a:cubicBezTo>
                      <a:pt x="100" y="323"/>
                      <a:pt x="91" y="323"/>
                      <a:pt x="83" y="324"/>
                    </a:cubicBezTo>
                    <a:cubicBezTo>
                      <a:pt x="76" y="328"/>
                      <a:pt x="66" y="328"/>
                      <a:pt x="62" y="337"/>
                    </a:cubicBezTo>
                    <a:cubicBezTo>
                      <a:pt x="70" y="340"/>
                      <a:pt x="77" y="347"/>
                      <a:pt x="80" y="354"/>
                    </a:cubicBezTo>
                    <a:cubicBezTo>
                      <a:pt x="84" y="366"/>
                      <a:pt x="98" y="368"/>
                      <a:pt x="110" y="368"/>
                    </a:cubicBezTo>
                    <a:cubicBezTo>
                      <a:pt x="115" y="368"/>
                      <a:pt x="118" y="363"/>
                      <a:pt x="124" y="364"/>
                    </a:cubicBezTo>
                    <a:cubicBezTo>
                      <a:pt x="131" y="371"/>
                      <a:pt x="131" y="371"/>
                      <a:pt x="131" y="371"/>
                    </a:cubicBezTo>
                    <a:cubicBezTo>
                      <a:pt x="143" y="374"/>
                      <a:pt x="152" y="369"/>
                      <a:pt x="162" y="362"/>
                    </a:cubicBezTo>
                    <a:cubicBezTo>
                      <a:pt x="170" y="370"/>
                      <a:pt x="178" y="375"/>
                      <a:pt x="185" y="384"/>
                    </a:cubicBezTo>
                    <a:cubicBezTo>
                      <a:pt x="187" y="393"/>
                      <a:pt x="176" y="399"/>
                      <a:pt x="169" y="403"/>
                    </a:cubicBezTo>
                    <a:cubicBezTo>
                      <a:pt x="168" y="405"/>
                      <a:pt x="164" y="410"/>
                      <a:pt x="161" y="408"/>
                    </a:cubicBezTo>
                    <a:cubicBezTo>
                      <a:pt x="156" y="402"/>
                      <a:pt x="149" y="399"/>
                      <a:pt x="142" y="397"/>
                    </a:cubicBezTo>
                    <a:cubicBezTo>
                      <a:pt x="133" y="397"/>
                      <a:pt x="123" y="400"/>
                      <a:pt x="115" y="403"/>
                    </a:cubicBezTo>
                    <a:cubicBezTo>
                      <a:pt x="108" y="399"/>
                      <a:pt x="101" y="400"/>
                      <a:pt x="94" y="404"/>
                    </a:cubicBezTo>
                    <a:cubicBezTo>
                      <a:pt x="82" y="413"/>
                      <a:pt x="82" y="430"/>
                      <a:pt x="67" y="437"/>
                    </a:cubicBezTo>
                    <a:close/>
                    <a:moveTo>
                      <a:pt x="114" y="480"/>
                    </a:moveTo>
                    <a:cubicBezTo>
                      <a:pt x="114" y="483"/>
                      <a:pt x="117" y="486"/>
                      <a:pt x="114" y="488"/>
                    </a:cubicBezTo>
                    <a:cubicBezTo>
                      <a:pt x="113" y="489"/>
                      <a:pt x="112" y="494"/>
                      <a:pt x="116" y="494"/>
                    </a:cubicBezTo>
                    <a:cubicBezTo>
                      <a:pt x="122" y="493"/>
                      <a:pt x="128" y="492"/>
                      <a:pt x="133" y="489"/>
                    </a:cubicBezTo>
                    <a:cubicBezTo>
                      <a:pt x="144" y="489"/>
                      <a:pt x="156" y="494"/>
                      <a:pt x="161" y="504"/>
                    </a:cubicBezTo>
                    <a:cubicBezTo>
                      <a:pt x="163" y="509"/>
                      <a:pt x="157" y="516"/>
                      <a:pt x="164" y="518"/>
                    </a:cubicBezTo>
                    <a:cubicBezTo>
                      <a:pt x="174" y="507"/>
                      <a:pt x="162" y="493"/>
                      <a:pt x="164" y="479"/>
                    </a:cubicBezTo>
                    <a:cubicBezTo>
                      <a:pt x="163" y="474"/>
                      <a:pt x="171" y="466"/>
                      <a:pt x="161" y="465"/>
                    </a:cubicBezTo>
                    <a:cubicBezTo>
                      <a:pt x="157" y="464"/>
                      <a:pt x="156" y="468"/>
                      <a:pt x="154" y="470"/>
                    </a:cubicBezTo>
                    <a:cubicBezTo>
                      <a:pt x="145" y="480"/>
                      <a:pt x="131" y="475"/>
                      <a:pt x="119" y="474"/>
                    </a:cubicBezTo>
                    <a:cubicBezTo>
                      <a:pt x="116" y="474"/>
                      <a:pt x="116" y="478"/>
                      <a:pt x="114" y="480"/>
                    </a:cubicBezTo>
                    <a:close/>
                    <a:moveTo>
                      <a:pt x="136" y="295"/>
                    </a:moveTo>
                    <a:cubicBezTo>
                      <a:pt x="134" y="295"/>
                      <a:pt x="134" y="297"/>
                      <a:pt x="133" y="299"/>
                    </a:cubicBezTo>
                    <a:cubicBezTo>
                      <a:pt x="147" y="304"/>
                      <a:pt x="147" y="304"/>
                      <a:pt x="147" y="304"/>
                    </a:cubicBezTo>
                    <a:cubicBezTo>
                      <a:pt x="152" y="307"/>
                      <a:pt x="156" y="312"/>
                      <a:pt x="160" y="316"/>
                    </a:cubicBezTo>
                    <a:cubicBezTo>
                      <a:pt x="169" y="310"/>
                      <a:pt x="177" y="302"/>
                      <a:pt x="188" y="301"/>
                    </a:cubicBezTo>
                    <a:cubicBezTo>
                      <a:pt x="190" y="297"/>
                      <a:pt x="187" y="293"/>
                      <a:pt x="186" y="290"/>
                    </a:cubicBezTo>
                    <a:cubicBezTo>
                      <a:pt x="185" y="275"/>
                      <a:pt x="193" y="257"/>
                      <a:pt x="181" y="244"/>
                    </a:cubicBezTo>
                    <a:cubicBezTo>
                      <a:pt x="177" y="242"/>
                      <a:pt x="175" y="242"/>
                      <a:pt x="171" y="243"/>
                    </a:cubicBezTo>
                    <a:cubicBezTo>
                      <a:pt x="162" y="248"/>
                      <a:pt x="163" y="260"/>
                      <a:pt x="164" y="269"/>
                    </a:cubicBezTo>
                    <a:cubicBezTo>
                      <a:pt x="162" y="273"/>
                      <a:pt x="162" y="273"/>
                      <a:pt x="162" y="273"/>
                    </a:cubicBezTo>
                    <a:cubicBezTo>
                      <a:pt x="156" y="280"/>
                      <a:pt x="147" y="280"/>
                      <a:pt x="137" y="279"/>
                    </a:cubicBezTo>
                    <a:cubicBezTo>
                      <a:pt x="137" y="280"/>
                      <a:pt x="137" y="280"/>
                      <a:pt x="137" y="280"/>
                    </a:cubicBezTo>
                    <a:cubicBezTo>
                      <a:pt x="143" y="282"/>
                      <a:pt x="150" y="286"/>
                      <a:pt x="157" y="285"/>
                    </a:cubicBezTo>
                    <a:cubicBezTo>
                      <a:pt x="161" y="285"/>
                      <a:pt x="164" y="282"/>
                      <a:pt x="166" y="278"/>
                    </a:cubicBezTo>
                    <a:cubicBezTo>
                      <a:pt x="168" y="273"/>
                      <a:pt x="170" y="266"/>
                      <a:pt x="170" y="260"/>
                    </a:cubicBezTo>
                    <a:cubicBezTo>
                      <a:pt x="171" y="256"/>
                      <a:pt x="169" y="249"/>
                      <a:pt x="176" y="250"/>
                    </a:cubicBezTo>
                    <a:cubicBezTo>
                      <a:pt x="182" y="258"/>
                      <a:pt x="182" y="270"/>
                      <a:pt x="179" y="281"/>
                    </a:cubicBezTo>
                    <a:cubicBezTo>
                      <a:pt x="177" y="286"/>
                      <a:pt x="182" y="293"/>
                      <a:pt x="176" y="297"/>
                    </a:cubicBezTo>
                    <a:cubicBezTo>
                      <a:pt x="170" y="298"/>
                      <a:pt x="165" y="305"/>
                      <a:pt x="157" y="306"/>
                    </a:cubicBezTo>
                    <a:cubicBezTo>
                      <a:pt x="153" y="298"/>
                      <a:pt x="143" y="297"/>
                      <a:pt x="136" y="295"/>
                    </a:cubicBezTo>
                    <a:close/>
                    <a:moveTo>
                      <a:pt x="236" y="207"/>
                    </a:moveTo>
                    <a:cubicBezTo>
                      <a:pt x="231" y="214"/>
                      <a:pt x="226" y="221"/>
                      <a:pt x="226" y="230"/>
                    </a:cubicBezTo>
                    <a:cubicBezTo>
                      <a:pt x="222" y="247"/>
                      <a:pt x="227" y="265"/>
                      <a:pt x="234" y="281"/>
                    </a:cubicBezTo>
                    <a:cubicBezTo>
                      <a:pt x="249" y="301"/>
                      <a:pt x="276" y="306"/>
                      <a:pt x="299" y="300"/>
                    </a:cubicBezTo>
                    <a:cubicBezTo>
                      <a:pt x="303" y="302"/>
                      <a:pt x="309" y="303"/>
                      <a:pt x="313" y="301"/>
                    </a:cubicBezTo>
                    <a:cubicBezTo>
                      <a:pt x="320" y="287"/>
                      <a:pt x="333" y="275"/>
                      <a:pt x="348" y="268"/>
                    </a:cubicBezTo>
                    <a:cubicBezTo>
                      <a:pt x="363" y="261"/>
                      <a:pt x="383" y="267"/>
                      <a:pt x="399" y="270"/>
                    </a:cubicBezTo>
                    <a:cubicBezTo>
                      <a:pt x="411" y="273"/>
                      <a:pt x="424" y="280"/>
                      <a:pt x="437" y="279"/>
                    </a:cubicBezTo>
                    <a:cubicBezTo>
                      <a:pt x="453" y="280"/>
                      <a:pt x="465" y="265"/>
                      <a:pt x="474" y="254"/>
                    </a:cubicBezTo>
                    <a:cubicBezTo>
                      <a:pt x="475" y="241"/>
                      <a:pt x="483" y="228"/>
                      <a:pt x="475" y="216"/>
                    </a:cubicBezTo>
                    <a:cubicBezTo>
                      <a:pt x="475" y="215"/>
                      <a:pt x="473" y="214"/>
                      <a:pt x="475" y="213"/>
                    </a:cubicBezTo>
                    <a:cubicBezTo>
                      <a:pt x="488" y="205"/>
                      <a:pt x="493" y="190"/>
                      <a:pt x="497" y="177"/>
                    </a:cubicBezTo>
                    <a:cubicBezTo>
                      <a:pt x="498" y="169"/>
                      <a:pt x="496" y="163"/>
                      <a:pt x="493" y="157"/>
                    </a:cubicBezTo>
                    <a:cubicBezTo>
                      <a:pt x="484" y="134"/>
                      <a:pt x="458" y="126"/>
                      <a:pt x="442" y="106"/>
                    </a:cubicBezTo>
                    <a:cubicBezTo>
                      <a:pt x="432" y="93"/>
                      <a:pt x="431" y="76"/>
                      <a:pt x="434" y="59"/>
                    </a:cubicBezTo>
                    <a:cubicBezTo>
                      <a:pt x="427" y="53"/>
                      <a:pt x="419" y="59"/>
                      <a:pt x="411" y="59"/>
                    </a:cubicBezTo>
                    <a:cubicBezTo>
                      <a:pt x="396" y="64"/>
                      <a:pt x="378" y="76"/>
                      <a:pt x="374" y="93"/>
                    </a:cubicBezTo>
                    <a:cubicBezTo>
                      <a:pt x="370" y="100"/>
                      <a:pt x="374" y="109"/>
                      <a:pt x="375" y="117"/>
                    </a:cubicBezTo>
                    <a:cubicBezTo>
                      <a:pt x="366" y="123"/>
                      <a:pt x="363" y="133"/>
                      <a:pt x="359" y="143"/>
                    </a:cubicBezTo>
                    <a:cubicBezTo>
                      <a:pt x="360" y="149"/>
                      <a:pt x="360" y="156"/>
                      <a:pt x="363" y="163"/>
                    </a:cubicBezTo>
                    <a:cubicBezTo>
                      <a:pt x="364" y="168"/>
                      <a:pt x="370" y="168"/>
                      <a:pt x="374" y="170"/>
                    </a:cubicBezTo>
                    <a:cubicBezTo>
                      <a:pt x="378" y="173"/>
                      <a:pt x="375" y="178"/>
                      <a:pt x="375" y="181"/>
                    </a:cubicBezTo>
                    <a:cubicBezTo>
                      <a:pt x="375" y="192"/>
                      <a:pt x="379" y="203"/>
                      <a:pt x="390" y="208"/>
                    </a:cubicBezTo>
                    <a:cubicBezTo>
                      <a:pt x="397" y="208"/>
                      <a:pt x="404" y="208"/>
                      <a:pt x="409" y="202"/>
                    </a:cubicBezTo>
                    <a:cubicBezTo>
                      <a:pt x="412" y="198"/>
                      <a:pt x="415" y="192"/>
                      <a:pt x="414" y="186"/>
                    </a:cubicBezTo>
                    <a:cubicBezTo>
                      <a:pt x="411" y="184"/>
                      <a:pt x="406" y="186"/>
                      <a:pt x="403" y="187"/>
                    </a:cubicBezTo>
                    <a:cubicBezTo>
                      <a:pt x="394" y="185"/>
                      <a:pt x="385" y="179"/>
                      <a:pt x="381" y="171"/>
                    </a:cubicBezTo>
                    <a:cubicBezTo>
                      <a:pt x="375" y="157"/>
                      <a:pt x="383" y="142"/>
                      <a:pt x="393" y="133"/>
                    </a:cubicBezTo>
                    <a:cubicBezTo>
                      <a:pt x="408" y="123"/>
                      <a:pt x="429" y="123"/>
                      <a:pt x="443" y="133"/>
                    </a:cubicBezTo>
                    <a:cubicBezTo>
                      <a:pt x="458" y="145"/>
                      <a:pt x="464" y="164"/>
                      <a:pt x="467" y="182"/>
                    </a:cubicBezTo>
                    <a:cubicBezTo>
                      <a:pt x="467" y="208"/>
                      <a:pt x="456" y="235"/>
                      <a:pt x="432" y="251"/>
                    </a:cubicBezTo>
                    <a:cubicBezTo>
                      <a:pt x="417" y="261"/>
                      <a:pt x="403" y="259"/>
                      <a:pt x="385" y="261"/>
                    </a:cubicBezTo>
                    <a:cubicBezTo>
                      <a:pt x="366" y="257"/>
                      <a:pt x="351" y="242"/>
                      <a:pt x="341" y="227"/>
                    </a:cubicBezTo>
                    <a:cubicBezTo>
                      <a:pt x="336" y="234"/>
                      <a:pt x="334" y="242"/>
                      <a:pt x="327" y="247"/>
                    </a:cubicBezTo>
                    <a:cubicBezTo>
                      <a:pt x="319" y="255"/>
                      <a:pt x="309" y="262"/>
                      <a:pt x="298" y="258"/>
                    </a:cubicBezTo>
                    <a:cubicBezTo>
                      <a:pt x="295" y="257"/>
                      <a:pt x="293" y="255"/>
                      <a:pt x="290" y="257"/>
                    </a:cubicBezTo>
                    <a:cubicBezTo>
                      <a:pt x="285" y="264"/>
                      <a:pt x="276" y="264"/>
                      <a:pt x="270" y="267"/>
                    </a:cubicBezTo>
                    <a:cubicBezTo>
                      <a:pt x="262" y="269"/>
                      <a:pt x="256" y="266"/>
                      <a:pt x="251" y="261"/>
                    </a:cubicBezTo>
                    <a:cubicBezTo>
                      <a:pt x="244" y="254"/>
                      <a:pt x="241" y="242"/>
                      <a:pt x="244" y="231"/>
                    </a:cubicBezTo>
                    <a:cubicBezTo>
                      <a:pt x="244" y="224"/>
                      <a:pt x="253" y="226"/>
                      <a:pt x="256" y="220"/>
                    </a:cubicBezTo>
                    <a:cubicBezTo>
                      <a:pt x="258" y="216"/>
                      <a:pt x="257" y="211"/>
                      <a:pt x="253" y="207"/>
                    </a:cubicBezTo>
                    <a:cubicBezTo>
                      <a:pt x="248" y="204"/>
                      <a:pt x="242" y="205"/>
                      <a:pt x="236" y="207"/>
                    </a:cubicBezTo>
                    <a:close/>
                    <a:moveTo>
                      <a:pt x="226" y="510"/>
                    </a:moveTo>
                    <a:cubicBezTo>
                      <a:pt x="225" y="518"/>
                      <a:pt x="225" y="518"/>
                      <a:pt x="225" y="518"/>
                    </a:cubicBezTo>
                    <a:cubicBezTo>
                      <a:pt x="227" y="534"/>
                      <a:pt x="227" y="553"/>
                      <a:pt x="245" y="558"/>
                    </a:cubicBezTo>
                    <a:cubicBezTo>
                      <a:pt x="250" y="561"/>
                      <a:pt x="254" y="556"/>
                      <a:pt x="257" y="552"/>
                    </a:cubicBezTo>
                    <a:cubicBezTo>
                      <a:pt x="258" y="550"/>
                      <a:pt x="260" y="546"/>
                      <a:pt x="258" y="544"/>
                    </a:cubicBezTo>
                    <a:cubicBezTo>
                      <a:pt x="252" y="540"/>
                      <a:pt x="247" y="538"/>
                      <a:pt x="239" y="538"/>
                    </a:cubicBezTo>
                    <a:cubicBezTo>
                      <a:pt x="233" y="533"/>
                      <a:pt x="230" y="524"/>
                      <a:pt x="231" y="514"/>
                    </a:cubicBezTo>
                    <a:cubicBezTo>
                      <a:pt x="234" y="505"/>
                      <a:pt x="240" y="495"/>
                      <a:pt x="249" y="490"/>
                    </a:cubicBezTo>
                    <a:cubicBezTo>
                      <a:pt x="251" y="489"/>
                      <a:pt x="254" y="490"/>
                      <a:pt x="256" y="488"/>
                    </a:cubicBezTo>
                    <a:cubicBezTo>
                      <a:pt x="265" y="488"/>
                      <a:pt x="271" y="485"/>
                      <a:pt x="279" y="489"/>
                    </a:cubicBezTo>
                    <a:cubicBezTo>
                      <a:pt x="286" y="491"/>
                      <a:pt x="292" y="497"/>
                      <a:pt x="299" y="501"/>
                    </a:cubicBezTo>
                    <a:cubicBezTo>
                      <a:pt x="301" y="503"/>
                      <a:pt x="299" y="507"/>
                      <a:pt x="303" y="508"/>
                    </a:cubicBezTo>
                    <a:cubicBezTo>
                      <a:pt x="312" y="504"/>
                      <a:pt x="320" y="511"/>
                      <a:pt x="329" y="514"/>
                    </a:cubicBezTo>
                    <a:cubicBezTo>
                      <a:pt x="336" y="520"/>
                      <a:pt x="340" y="529"/>
                      <a:pt x="342" y="537"/>
                    </a:cubicBezTo>
                    <a:cubicBezTo>
                      <a:pt x="345" y="538"/>
                      <a:pt x="345" y="538"/>
                      <a:pt x="345" y="538"/>
                    </a:cubicBezTo>
                    <a:cubicBezTo>
                      <a:pt x="350" y="532"/>
                      <a:pt x="354" y="525"/>
                      <a:pt x="361" y="521"/>
                    </a:cubicBezTo>
                    <a:cubicBezTo>
                      <a:pt x="365" y="517"/>
                      <a:pt x="374" y="519"/>
                      <a:pt x="372" y="511"/>
                    </a:cubicBezTo>
                    <a:cubicBezTo>
                      <a:pt x="368" y="508"/>
                      <a:pt x="365" y="514"/>
                      <a:pt x="361" y="514"/>
                    </a:cubicBezTo>
                    <a:cubicBezTo>
                      <a:pt x="329" y="505"/>
                      <a:pt x="329" y="505"/>
                      <a:pt x="329" y="505"/>
                    </a:cubicBezTo>
                    <a:cubicBezTo>
                      <a:pt x="316" y="500"/>
                      <a:pt x="308" y="488"/>
                      <a:pt x="298" y="479"/>
                    </a:cubicBezTo>
                    <a:cubicBezTo>
                      <a:pt x="280" y="473"/>
                      <a:pt x="264" y="480"/>
                      <a:pt x="247" y="484"/>
                    </a:cubicBezTo>
                    <a:cubicBezTo>
                      <a:pt x="237" y="489"/>
                      <a:pt x="231" y="500"/>
                      <a:pt x="226" y="510"/>
                    </a:cubicBezTo>
                    <a:close/>
                    <a:moveTo>
                      <a:pt x="244" y="208"/>
                    </a:moveTo>
                    <a:cubicBezTo>
                      <a:pt x="229" y="221"/>
                      <a:pt x="232" y="239"/>
                      <a:pt x="232" y="256"/>
                    </a:cubicBezTo>
                    <a:cubicBezTo>
                      <a:pt x="237" y="275"/>
                      <a:pt x="253" y="288"/>
                      <a:pt x="270" y="293"/>
                    </a:cubicBezTo>
                    <a:cubicBezTo>
                      <a:pt x="282" y="295"/>
                      <a:pt x="295" y="296"/>
                      <a:pt x="308" y="295"/>
                    </a:cubicBezTo>
                    <a:cubicBezTo>
                      <a:pt x="310" y="292"/>
                      <a:pt x="312" y="292"/>
                      <a:pt x="313" y="289"/>
                    </a:cubicBezTo>
                    <a:cubicBezTo>
                      <a:pt x="322" y="277"/>
                      <a:pt x="334" y="266"/>
                      <a:pt x="348" y="260"/>
                    </a:cubicBezTo>
                    <a:cubicBezTo>
                      <a:pt x="350" y="257"/>
                      <a:pt x="357" y="261"/>
                      <a:pt x="358" y="256"/>
                    </a:cubicBezTo>
                    <a:cubicBezTo>
                      <a:pt x="352" y="252"/>
                      <a:pt x="349" y="246"/>
                      <a:pt x="345" y="240"/>
                    </a:cubicBezTo>
                    <a:cubicBezTo>
                      <a:pt x="342" y="240"/>
                      <a:pt x="342" y="240"/>
                      <a:pt x="342" y="240"/>
                    </a:cubicBezTo>
                    <a:cubicBezTo>
                      <a:pt x="333" y="250"/>
                      <a:pt x="321" y="260"/>
                      <a:pt x="305" y="260"/>
                    </a:cubicBezTo>
                    <a:cubicBezTo>
                      <a:pt x="301" y="261"/>
                      <a:pt x="297" y="259"/>
                      <a:pt x="294" y="261"/>
                    </a:cubicBezTo>
                    <a:cubicBezTo>
                      <a:pt x="290" y="271"/>
                      <a:pt x="278" y="272"/>
                      <a:pt x="268" y="273"/>
                    </a:cubicBezTo>
                    <a:cubicBezTo>
                      <a:pt x="255" y="273"/>
                      <a:pt x="243" y="264"/>
                      <a:pt x="238" y="252"/>
                    </a:cubicBezTo>
                    <a:cubicBezTo>
                      <a:pt x="238" y="228"/>
                      <a:pt x="238" y="228"/>
                      <a:pt x="238" y="228"/>
                    </a:cubicBezTo>
                    <a:cubicBezTo>
                      <a:pt x="238" y="223"/>
                      <a:pt x="244" y="224"/>
                      <a:pt x="246" y="220"/>
                    </a:cubicBezTo>
                    <a:cubicBezTo>
                      <a:pt x="249" y="216"/>
                      <a:pt x="253" y="213"/>
                      <a:pt x="249" y="209"/>
                    </a:cubicBezTo>
                    <a:cubicBezTo>
                      <a:pt x="247" y="207"/>
                      <a:pt x="246" y="208"/>
                      <a:pt x="244" y="208"/>
                    </a:cubicBezTo>
                    <a:close/>
                    <a:moveTo>
                      <a:pt x="254" y="375"/>
                    </a:moveTo>
                    <a:cubicBezTo>
                      <a:pt x="236" y="384"/>
                      <a:pt x="236" y="384"/>
                      <a:pt x="236" y="384"/>
                    </a:cubicBezTo>
                    <a:cubicBezTo>
                      <a:pt x="235" y="386"/>
                      <a:pt x="234" y="387"/>
                      <a:pt x="236" y="389"/>
                    </a:cubicBezTo>
                    <a:cubicBezTo>
                      <a:pt x="249" y="393"/>
                      <a:pt x="262" y="401"/>
                      <a:pt x="267" y="414"/>
                    </a:cubicBezTo>
                    <a:cubicBezTo>
                      <a:pt x="269" y="422"/>
                      <a:pt x="263" y="432"/>
                      <a:pt x="273" y="437"/>
                    </a:cubicBezTo>
                    <a:cubicBezTo>
                      <a:pt x="284" y="436"/>
                      <a:pt x="296" y="431"/>
                      <a:pt x="308" y="434"/>
                    </a:cubicBezTo>
                    <a:cubicBezTo>
                      <a:pt x="313" y="418"/>
                      <a:pt x="323" y="397"/>
                      <a:pt x="343" y="393"/>
                    </a:cubicBezTo>
                    <a:cubicBezTo>
                      <a:pt x="353" y="391"/>
                      <a:pt x="364" y="392"/>
                      <a:pt x="372" y="389"/>
                    </a:cubicBezTo>
                    <a:cubicBezTo>
                      <a:pt x="387" y="389"/>
                      <a:pt x="395" y="403"/>
                      <a:pt x="400" y="414"/>
                    </a:cubicBezTo>
                    <a:cubicBezTo>
                      <a:pt x="402" y="422"/>
                      <a:pt x="402" y="432"/>
                      <a:pt x="395" y="438"/>
                    </a:cubicBezTo>
                    <a:cubicBezTo>
                      <a:pt x="389" y="441"/>
                      <a:pt x="382" y="441"/>
                      <a:pt x="374" y="440"/>
                    </a:cubicBezTo>
                    <a:cubicBezTo>
                      <a:pt x="364" y="436"/>
                      <a:pt x="363" y="419"/>
                      <a:pt x="349" y="423"/>
                    </a:cubicBezTo>
                    <a:cubicBezTo>
                      <a:pt x="344" y="426"/>
                      <a:pt x="339" y="428"/>
                      <a:pt x="336" y="434"/>
                    </a:cubicBezTo>
                    <a:cubicBezTo>
                      <a:pt x="331" y="440"/>
                      <a:pt x="335" y="448"/>
                      <a:pt x="338" y="454"/>
                    </a:cubicBezTo>
                    <a:cubicBezTo>
                      <a:pt x="345" y="465"/>
                      <a:pt x="357" y="472"/>
                      <a:pt x="369" y="475"/>
                    </a:cubicBezTo>
                    <a:cubicBezTo>
                      <a:pt x="385" y="475"/>
                      <a:pt x="400" y="475"/>
                      <a:pt x="412" y="464"/>
                    </a:cubicBezTo>
                    <a:cubicBezTo>
                      <a:pt x="422" y="459"/>
                      <a:pt x="427" y="449"/>
                      <a:pt x="432" y="441"/>
                    </a:cubicBezTo>
                    <a:cubicBezTo>
                      <a:pt x="441" y="441"/>
                      <a:pt x="448" y="434"/>
                      <a:pt x="455" y="431"/>
                    </a:cubicBezTo>
                    <a:cubicBezTo>
                      <a:pt x="473" y="418"/>
                      <a:pt x="475" y="396"/>
                      <a:pt x="472" y="376"/>
                    </a:cubicBezTo>
                    <a:cubicBezTo>
                      <a:pt x="472" y="361"/>
                      <a:pt x="460" y="351"/>
                      <a:pt x="452" y="340"/>
                    </a:cubicBezTo>
                    <a:cubicBezTo>
                      <a:pt x="443" y="333"/>
                      <a:pt x="430" y="332"/>
                      <a:pt x="420" y="327"/>
                    </a:cubicBezTo>
                    <a:cubicBezTo>
                      <a:pt x="412" y="316"/>
                      <a:pt x="412" y="316"/>
                      <a:pt x="412" y="316"/>
                    </a:cubicBezTo>
                    <a:cubicBezTo>
                      <a:pt x="401" y="302"/>
                      <a:pt x="381" y="301"/>
                      <a:pt x="365" y="306"/>
                    </a:cubicBezTo>
                    <a:cubicBezTo>
                      <a:pt x="357" y="310"/>
                      <a:pt x="348" y="315"/>
                      <a:pt x="344" y="324"/>
                    </a:cubicBezTo>
                    <a:cubicBezTo>
                      <a:pt x="343" y="330"/>
                      <a:pt x="345" y="336"/>
                      <a:pt x="347" y="342"/>
                    </a:cubicBezTo>
                    <a:cubicBezTo>
                      <a:pt x="349" y="348"/>
                      <a:pt x="357" y="346"/>
                      <a:pt x="362" y="349"/>
                    </a:cubicBezTo>
                    <a:cubicBezTo>
                      <a:pt x="364" y="346"/>
                      <a:pt x="366" y="341"/>
                      <a:pt x="370" y="341"/>
                    </a:cubicBezTo>
                    <a:cubicBezTo>
                      <a:pt x="376" y="338"/>
                      <a:pt x="382" y="340"/>
                      <a:pt x="387" y="343"/>
                    </a:cubicBezTo>
                    <a:cubicBezTo>
                      <a:pt x="394" y="346"/>
                      <a:pt x="395" y="353"/>
                      <a:pt x="397" y="360"/>
                    </a:cubicBezTo>
                    <a:cubicBezTo>
                      <a:pt x="397" y="367"/>
                      <a:pt x="392" y="373"/>
                      <a:pt x="386" y="377"/>
                    </a:cubicBezTo>
                    <a:cubicBezTo>
                      <a:pt x="379" y="380"/>
                      <a:pt x="371" y="384"/>
                      <a:pt x="364" y="382"/>
                    </a:cubicBezTo>
                    <a:cubicBezTo>
                      <a:pt x="346" y="387"/>
                      <a:pt x="330" y="378"/>
                      <a:pt x="320" y="363"/>
                    </a:cubicBezTo>
                    <a:cubicBezTo>
                      <a:pt x="316" y="357"/>
                      <a:pt x="315" y="350"/>
                      <a:pt x="310" y="344"/>
                    </a:cubicBezTo>
                    <a:cubicBezTo>
                      <a:pt x="296" y="344"/>
                      <a:pt x="284" y="343"/>
                      <a:pt x="271" y="338"/>
                    </a:cubicBezTo>
                    <a:cubicBezTo>
                      <a:pt x="269" y="340"/>
                      <a:pt x="269" y="340"/>
                      <a:pt x="269" y="340"/>
                    </a:cubicBezTo>
                    <a:cubicBezTo>
                      <a:pt x="265" y="352"/>
                      <a:pt x="264" y="367"/>
                      <a:pt x="254" y="375"/>
                    </a:cubicBezTo>
                    <a:close/>
                    <a:moveTo>
                      <a:pt x="267" y="374"/>
                    </a:moveTo>
                    <a:cubicBezTo>
                      <a:pt x="262" y="379"/>
                      <a:pt x="256" y="382"/>
                      <a:pt x="252" y="387"/>
                    </a:cubicBezTo>
                    <a:cubicBezTo>
                      <a:pt x="267" y="396"/>
                      <a:pt x="275" y="411"/>
                      <a:pt x="277" y="427"/>
                    </a:cubicBezTo>
                    <a:cubicBezTo>
                      <a:pt x="284" y="428"/>
                      <a:pt x="293" y="425"/>
                      <a:pt x="300" y="425"/>
                    </a:cubicBezTo>
                    <a:cubicBezTo>
                      <a:pt x="303" y="423"/>
                      <a:pt x="303" y="419"/>
                      <a:pt x="306" y="417"/>
                    </a:cubicBezTo>
                    <a:cubicBezTo>
                      <a:pt x="312" y="405"/>
                      <a:pt x="321" y="396"/>
                      <a:pt x="331" y="387"/>
                    </a:cubicBezTo>
                    <a:cubicBezTo>
                      <a:pt x="327" y="381"/>
                      <a:pt x="319" y="377"/>
                      <a:pt x="315" y="371"/>
                    </a:cubicBezTo>
                    <a:cubicBezTo>
                      <a:pt x="311" y="364"/>
                      <a:pt x="309" y="357"/>
                      <a:pt x="304" y="353"/>
                    </a:cubicBezTo>
                    <a:cubicBezTo>
                      <a:pt x="294" y="353"/>
                      <a:pt x="284" y="350"/>
                      <a:pt x="274" y="349"/>
                    </a:cubicBezTo>
                    <a:cubicBezTo>
                      <a:pt x="272" y="357"/>
                      <a:pt x="271" y="366"/>
                      <a:pt x="267" y="374"/>
                    </a:cubicBezTo>
                    <a:close/>
                    <a:moveTo>
                      <a:pt x="267" y="140"/>
                    </a:moveTo>
                    <a:cubicBezTo>
                      <a:pt x="277" y="143"/>
                      <a:pt x="289" y="145"/>
                      <a:pt x="296" y="134"/>
                    </a:cubicBezTo>
                    <a:cubicBezTo>
                      <a:pt x="303" y="128"/>
                      <a:pt x="302" y="118"/>
                      <a:pt x="308" y="112"/>
                    </a:cubicBezTo>
                    <a:cubicBezTo>
                      <a:pt x="310" y="111"/>
                      <a:pt x="312" y="114"/>
                      <a:pt x="312" y="115"/>
                    </a:cubicBezTo>
                    <a:cubicBezTo>
                      <a:pt x="310" y="129"/>
                      <a:pt x="305" y="143"/>
                      <a:pt x="308" y="156"/>
                    </a:cubicBezTo>
                    <a:cubicBezTo>
                      <a:pt x="309" y="163"/>
                      <a:pt x="314" y="169"/>
                      <a:pt x="312" y="176"/>
                    </a:cubicBezTo>
                    <a:cubicBezTo>
                      <a:pt x="309" y="177"/>
                      <a:pt x="306" y="178"/>
                      <a:pt x="304" y="175"/>
                    </a:cubicBezTo>
                    <a:cubicBezTo>
                      <a:pt x="297" y="157"/>
                      <a:pt x="279" y="155"/>
                      <a:pt x="263" y="152"/>
                    </a:cubicBezTo>
                    <a:cubicBezTo>
                      <a:pt x="258" y="149"/>
                      <a:pt x="261" y="140"/>
                      <a:pt x="267" y="140"/>
                    </a:cubicBezTo>
                    <a:close/>
                    <a:moveTo>
                      <a:pt x="264" y="384"/>
                    </a:moveTo>
                    <a:cubicBezTo>
                      <a:pt x="262" y="388"/>
                      <a:pt x="267" y="391"/>
                      <a:pt x="269" y="392"/>
                    </a:cubicBezTo>
                    <a:cubicBezTo>
                      <a:pt x="277" y="399"/>
                      <a:pt x="280" y="409"/>
                      <a:pt x="282" y="419"/>
                    </a:cubicBezTo>
                    <a:cubicBezTo>
                      <a:pt x="285" y="420"/>
                      <a:pt x="291" y="419"/>
                      <a:pt x="295" y="418"/>
                    </a:cubicBezTo>
                    <a:cubicBezTo>
                      <a:pt x="296" y="412"/>
                      <a:pt x="301" y="406"/>
                      <a:pt x="306" y="401"/>
                    </a:cubicBezTo>
                    <a:cubicBezTo>
                      <a:pt x="310" y="397"/>
                      <a:pt x="317" y="394"/>
                      <a:pt x="318" y="388"/>
                    </a:cubicBezTo>
                    <a:cubicBezTo>
                      <a:pt x="309" y="379"/>
                      <a:pt x="304" y="368"/>
                      <a:pt x="300" y="358"/>
                    </a:cubicBezTo>
                    <a:cubicBezTo>
                      <a:pt x="294" y="357"/>
                      <a:pt x="285" y="354"/>
                      <a:pt x="279" y="358"/>
                    </a:cubicBezTo>
                    <a:cubicBezTo>
                      <a:pt x="277" y="367"/>
                      <a:pt x="273" y="378"/>
                      <a:pt x="264" y="384"/>
                    </a:cubicBezTo>
                    <a:close/>
                    <a:moveTo>
                      <a:pt x="280" y="616"/>
                    </a:moveTo>
                    <a:cubicBezTo>
                      <a:pt x="275" y="618"/>
                      <a:pt x="269" y="617"/>
                      <a:pt x="265" y="622"/>
                    </a:cubicBezTo>
                    <a:cubicBezTo>
                      <a:pt x="265" y="624"/>
                      <a:pt x="265" y="626"/>
                      <a:pt x="266" y="627"/>
                    </a:cubicBezTo>
                    <a:cubicBezTo>
                      <a:pt x="274" y="629"/>
                      <a:pt x="280" y="625"/>
                      <a:pt x="287" y="624"/>
                    </a:cubicBezTo>
                    <a:cubicBezTo>
                      <a:pt x="300" y="625"/>
                      <a:pt x="305" y="638"/>
                      <a:pt x="307" y="648"/>
                    </a:cubicBezTo>
                    <a:cubicBezTo>
                      <a:pt x="310" y="650"/>
                      <a:pt x="311" y="647"/>
                      <a:pt x="314" y="647"/>
                    </a:cubicBezTo>
                    <a:cubicBezTo>
                      <a:pt x="317" y="645"/>
                      <a:pt x="319" y="641"/>
                      <a:pt x="319" y="637"/>
                    </a:cubicBezTo>
                    <a:cubicBezTo>
                      <a:pt x="312" y="627"/>
                      <a:pt x="308" y="613"/>
                      <a:pt x="311" y="601"/>
                    </a:cubicBezTo>
                    <a:cubicBezTo>
                      <a:pt x="312" y="599"/>
                      <a:pt x="309" y="597"/>
                      <a:pt x="307" y="597"/>
                    </a:cubicBezTo>
                    <a:cubicBezTo>
                      <a:pt x="301" y="609"/>
                      <a:pt x="289" y="610"/>
                      <a:pt x="280" y="616"/>
                    </a:cubicBezTo>
                    <a:close/>
                    <a:moveTo>
                      <a:pt x="352" y="430"/>
                    </a:moveTo>
                    <a:cubicBezTo>
                      <a:pt x="346" y="432"/>
                      <a:pt x="339" y="440"/>
                      <a:pt x="343" y="448"/>
                    </a:cubicBezTo>
                    <a:cubicBezTo>
                      <a:pt x="349" y="454"/>
                      <a:pt x="354" y="464"/>
                      <a:pt x="363" y="466"/>
                    </a:cubicBezTo>
                    <a:cubicBezTo>
                      <a:pt x="384" y="472"/>
                      <a:pt x="407" y="464"/>
                      <a:pt x="420" y="447"/>
                    </a:cubicBezTo>
                    <a:cubicBezTo>
                      <a:pt x="423" y="443"/>
                      <a:pt x="421" y="437"/>
                      <a:pt x="425" y="434"/>
                    </a:cubicBezTo>
                    <a:cubicBezTo>
                      <a:pt x="432" y="432"/>
                      <a:pt x="441" y="432"/>
                      <a:pt x="447" y="426"/>
                    </a:cubicBezTo>
                    <a:cubicBezTo>
                      <a:pt x="466" y="414"/>
                      <a:pt x="466" y="388"/>
                      <a:pt x="463" y="369"/>
                    </a:cubicBezTo>
                    <a:cubicBezTo>
                      <a:pt x="457" y="359"/>
                      <a:pt x="450" y="347"/>
                      <a:pt x="439" y="342"/>
                    </a:cubicBezTo>
                    <a:cubicBezTo>
                      <a:pt x="431" y="336"/>
                      <a:pt x="422" y="340"/>
                      <a:pt x="415" y="336"/>
                    </a:cubicBezTo>
                    <a:cubicBezTo>
                      <a:pt x="410" y="326"/>
                      <a:pt x="404" y="317"/>
                      <a:pt x="394" y="313"/>
                    </a:cubicBezTo>
                    <a:cubicBezTo>
                      <a:pt x="379" y="308"/>
                      <a:pt x="364" y="314"/>
                      <a:pt x="354" y="323"/>
                    </a:cubicBezTo>
                    <a:cubicBezTo>
                      <a:pt x="351" y="328"/>
                      <a:pt x="351" y="335"/>
                      <a:pt x="354" y="338"/>
                    </a:cubicBezTo>
                    <a:cubicBezTo>
                      <a:pt x="355" y="339"/>
                      <a:pt x="356" y="339"/>
                      <a:pt x="358" y="338"/>
                    </a:cubicBezTo>
                    <a:cubicBezTo>
                      <a:pt x="361" y="335"/>
                      <a:pt x="366" y="333"/>
                      <a:pt x="370" y="331"/>
                    </a:cubicBezTo>
                    <a:cubicBezTo>
                      <a:pt x="382" y="328"/>
                      <a:pt x="395" y="333"/>
                      <a:pt x="402" y="343"/>
                    </a:cubicBezTo>
                    <a:cubicBezTo>
                      <a:pt x="410" y="348"/>
                      <a:pt x="401" y="362"/>
                      <a:pt x="411" y="365"/>
                    </a:cubicBezTo>
                    <a:cubicBezTo>
                      <a:pt x="411" y="358"/>
                      <a:pt x="414" y="352"/>
                      <a:pt x="412" y="346"/>
                    </a:cubicBezTo>
                    <a:cubicBezTo>
                      <a:pt x="414" y="343"/>
                      <a:pt x="416" y="347"/>
                      <a:pt x="419" y="346"/>
                    </a:cubicBezTo>
                    <a:cubicBezTo>
                      <a:pt x="434" y="348"/>
                      <a:pt x="449" y="357"/>
                      <a:pt x="456" y="372"/>
                    </a:cubicBezTo>
                    <a:cubicBezTo>
                      <a:pt x="461" y="387"/>
                      <a:pt x="460" y="403"/>
                      <a:pt x="450" y="416"/>
                    </a:cubicBezTo>
                    <a:cubicBezTo>
                      <a:pt x="443" y="423"/>
                      <a:pt x="431" y="427"/>
                      <a:pt x="421" y="424"/>
                    </a:cubicBezTo>
                    <a:cubicBezTo>
                      <a:pt x="420" y="422"/>
                      <a:pt x="414" y="419"/>
                      <a:pt x="417" y="416"/>
                    </a:cubicBezTo>
                    <a:cubicBezTo>
                      <a:pt x="424" y="415"/>
                      <a:pt x="430" y="412"/>
                      <a:pt x="435" y="409"/>
                    </a:cubicBezTo>
                    <a:cubicBezTo>
                      <a:pt x="440" y="404"/>
                      <a:pt x="446" y="400"/>
                      <a:pt x="447" y="393"/>
                    </a:cubicBezTo>
                    <a:cubicBezTo>
                      <a:pt x="442" y="382"/>
                      <a:pt x="433" y="373"/>
                      <a:pt x="422" y="366"/>
                    </a:cubicBezTo>
                    <a:cubicBezTo>
                      <a:pt x="420" y="366"/>
                      <a:pt x="416" y="365"/>
                      <a:pt x="415" y="367"/>
                    </a:cubicBezTo>
                    <a:cubicBezTo>
                      <a:pt x="422" y="373"/>
                      <a:pt x="430" y="381"/>
                      <a:pt x="437" y="388"/>
                    </a:cubicBezTo>
                    <a:cubicBezTo>
                      <a:pt x="441" y="399"/>
                      <a:pt x="425" y="402"/>
                      <a:pt x="420" y="409"/>
                    </a:cubicBezTo>
                    <a:cubicBezTo>
                      <a:pt x="416" y="408"/>
                      <a:pt x="412" y="409"/>
                      <a:pt x="409" y="412"/>
                    </a:cubicBezTo>
                    <a:cubicBezTo>
                      <a:pt x="410" y="421"/>
                      <a:pt x="411" y="432"/>
                      <a:pt x="405" y="439"/>
                    </a:cubicBezTo>
                    <a:cubicBezTo>
                      <a:pt x="400" y="448"/>
                      <a:pt x="389" y="447"/>
                      <a:pt x="381" y="449"/>
                    </a:cubicBezTo>
                    <a:cubicBezTo>
                      <a:pt x="375" y="448"/>
                      <a:pt x="368" y="446"/>
                      <a:pt x="364" y="441"/>
                    </a:cubicBezTo>
                    <a:cubicBezTo>
                      <a:pt x="358" y="438"/>
                      <a:pt x="359" y="431"/>
                      <a:pt x="352" y="430"/>
                    </a:cubicBezTo>
                    <a:close/>
                    <a:moveTo>
                      <a:pt x="384" y="118"/>
                    </a:moveTo>
                    <a:cubicBezTo>
                      <a:pt x="384" y="109"/>
                      <a:pt x="378" y="102"/>
                      <a:pt x="381" y="93"/>
                    </a:cubicBezTo>
                    <a:cubicBezTo>
                      <a:pt x="388" y="76"/>
                      <a:pt x="405" y="65"/>
                      <a:pt x="424" y="64"/>
                    </a:cubicBezTo>
                    <a:cubicBezTo>
                      <a:pt x="430" y="67"/>
                      <a:pt x="423" y="72"/>
                      <a:pt x="424" y="76"/>
                    </a:cubicBezTo>
                    <a:cubicBezTo>
                      <a:pt x="420" y="94"/>
                      <a:pt x="431" y="110"/>
                      <a:pt x="445" y="120"/>
                    </a:cubicBezTo>
                    <a:cubicBezTo>
                      <a:pt x="446" y="123"/>
                      <a:pt x="444" y="122"/>
                      <a:pt x="442" y="122"/>
                    </a:cubicBezTo>
                    <a:cubicBezTo>
                      <a:pt x="439" y="122"/>
                      <a:pt x="435" y="119"/>
                      <a:pt x="432" y="118"/>
                    </a:cubicBezTo>
                    <a:cubicBezTo>
                      <a:pt x="413" y="116"/>
                      <a:pt x="392" y="117"/>
                      <a:pt x="379" y="134"/>
                    </a:cubicBezTo>
                    <a:cubicBezTo>
                      <a:pt x="378" y="142"/>
                      <a:pt x="374" y="148"/>
                      <a:pt x="373" y="155"/>
                    </a:cubicBezTo>
                    <a:cubicBezTo>
                      <a:pt x="371" y="158"/>
                      <a:pt x="369" y="154"/>
                      <a:pt x="369" y="153"/>
                    </a:cubicBezTo>
                    <a:cubicBezTo>
                      <a:pt x="368" y="150"/>
                      <a:pt x="368" y="150"/>
                      <a:pt x="368" y="150"/>
                    </a:cubicBezTo>
                    <a:cubicBezTo>
                      <a:pt x="371" y="138"/>
                      <a:pt x="374" y="126"/>
                      <a:pt x="384" y="118"/>
                    </a:cubicBezTo>
                    <a:close/>
                    <a:moveTo>
                      <a:pt x="384" y="581"/>
                    </a:moveTo>
                    <a:cubicBezTo>
                      <a:pt x="374" y="587"/>
                      <a:pt x="369" y="599"/>
                      <a:pt x="369" y="611"/>
                    </a:cubicBezTo>
                    <a:cubicBezTo>
                      <a:pt x="371" y="620"/>
                      <a:pt x="375" y="629"/>
                      <a:pt x="382" y="636"/>
                    </a:cubicBezTo>
                    <a:cubicBezTo>
                      <a:pt x="385" y="641"/>
                      <a:pt x="381" y="645"/>
                      <a:pt x="380" y="650"/>
                    </a:cubicBezTo>
                    <a:cubicBezTo>
                      <a:pt x="378" y="663"/>
                      <a:pt x="383" y="676"/>
                      <a:pt x="390" y="687"/>
                    </a:cubicBezTo>
                    <a:cubicBezTo>
                      <a:pt x="398" y="694"/>
                      <a:pt x="407" y="700"/>
                      <a:pt x="418" y="700"/>
                    </a:cubicBezTo>
                    <a:cubicBezTo>
                      <a:pt x="428" y="695"/>
                      <a:pt x="420" y="682"/>
                      <a:pt x="427" y="675"/>
                    </a:cubicBezTo>
                    <a:cubicBezTo>
                      <a:pt x="432" y="663"/>
                      <a:pt x="442" y="652"/>
                      <a:pt x="453" y="645"/>
                    </a:cubicBezTo>
                    <a:cubicBezTo>
                      <a:pt x="453" y="644"/>
                      <a:pt x="452" y="644"/>
                      <a:pt x="451" y="644"/>
                    </a:cubicBezTo>
                    <a:cubicBezTo>
                      <a:pt x="436" y="649"/>
                      <a:pt x="421" y="647"/>
                      <a:pt x="406" y="644"/>
                    </a:cubicBezTo>
                    <a:cubicBezTo>
                      <a:pt x="390" y="637"/>
                      <a:pt x="388" y="620"/>
                      <a:pt x="387" y="606"/>
                    </a:cubicBezTo>
                    <a:cubicBezTo>
                      <a:pt x="387" y="592"/>
                      <a:pt x="395" y="581"/>
                      <a:pt x="407" y="575"/>
                    </a:cubicBezTo>
                    <a:cubicBezTo>
                      <a:pt x="408" y="574"/>
                      <a:pt x="406" y="573"/>
                      <a:pt x="405" y="573"/>
                    </a:cubicBezTo>
                    <a:cubicBezTo>
                      <a:pt x="398" y="574"/>
                      <a:pt x="390" y="575"/>
                      <a:pt x="384" y="581"/>
                    </a:cubicBezTo>
                    <a:close/>
                    <a:moveTo>
                      <a:pt x="372" y="358"/>
                    </a:moveTo>
                    <a:cubicBezTo>
                      <a:pt x="372" y="358"/>
                      <a:pt x="371" y="358"/>
                      <a:pt x="371" y="360"/>
                    </a:cubicBezTo>
                    <a:cubicBezTo>
                      <a:pt x="372" y="360"/>
                      <a:pt x="373" y="360"/>
                      <a:pt x="374" y="359"/>
                    </a:cubicBezTo>
                    <a:cubicBezTo>
                      <a:pt x="372" y="358"/>
                      <a:pt x="372" y="358"/>
                      <a:pt x="372" y="358"/>
                    </a:cubicBezTo>
                    <a:close/>
                    <a:moveTo>
                      <a:pt x="60" y="327"/>
                    </a:moveTo>
                    <a:cubicBezTo>
                      <a:pt x="55" y="331"/>
                      <a:pt x="49" y="334"/>
                      <a:pt x="49" y="341"/>
                    </a:cubicBezTo>
                    <a:cubicBezTo>
                      <a:pt x="50" y="347"/>
                      <a:pt x="56" y="346"/>
                      <a:pt x="60" y="346"/>
                    </a:cubicBezTo>
                    <a:cubicBezTo>
                      <a:pt x="67" y="347"/>
                      <a:pt x="73" y="356"/>
                      <a:pt x="76" y="362"/>
                    </a:cubicBezTo>
                    <a:cubicBezTo>
                      <a:pt x="88" y="374"/>
                      <a:pt x="105" y="378"/>
                      <a:pt x="122" y="373"/>
                    </a:cubicBezTo>
                    <a:cubicBezTo>
                      <a:pt x="129" y="378"/>
                      <a:pt x="139" y="382"/>
                      <a:pt x="148" y="378"/>
                    </a:cubicBezTo>
                    <a:cubicBezTo>
                      <a:pt x="153" y="378"/>
                      <a:pt x="157" y="372"/>
                      <a:pt x="162" y="373"/>
                    </a:cubicBezTo>
                    <a:cubicBezTo>
                      <a:pt x="166" y="378"/>
                      <a:pt x="173" y="381"/>
                      <a:pt x="174" y="387"/>
                    </a:cubicBezTo>
                    <a:cubicBezTo>
                      <a:pt x="172" y="393"/>
                      <a:pt x="168" y="397"/>
                      <a:pt x="162" y="398"/>
                    </a:cubicBezTo>
                    <a:cubicBezTo>
                      <a:pt x="149" y="385"/>
                      <a:pt x="130" y="388"/>
                      <a:pt x="114" y="394"/>
                    </a:cubicBezTo>
                    <a:cubicBezTo>
                      <a:pt x="110" y="392"/>
                      <a:pt x="104" y="393"/>
                      <a:pt x="99" y="394"/>
                    </a:cubicBezTo>
                    <a:cubicBezTo>
                      <a:pt x="83" y="397"/>
                      <a:pt x="78" y="414"/>
                      <a:pt x="71" y="425"/>
                    </a:cubicBezTo>
                    <a:cubicBezTo>
                      <a:pt x="66" y="431"/>
                      <a:pt x="59" y="429"/>
                      <a:pt x="52" y="428"/>
                    </a:cubicBezTo>
                    <a:cubicBezTo>
                      <a:pt x="50" y="431"/>
                      <a:pt x="52" y="436"/>
                      <a:pt x="53" y="440"/>
                    </a:cubicBezTo>
                    <a:cubicBezTo>
                      <a:pt x="55" y="450"/>
                      <a:pt x="64" y="455"/>
                      <a:pt x="70" y="461"/>
                    </a:cubicBezTo>
                    <a:cubicBezTo>
                      <a:pt x="78" y="465"/>
                      <a:pt x="88" y="468"/>
                      <a:pt x="97" y="464"/>
                    </a:cubicBezTo>
                    <a:cubicBezTo>
                      <a:pt x="102" y="466"/>
                      <a:pt x="108" y="462"/>
                      <a:pt x="112" y="463"/>
                    </a:cubicBezTo>
                    <a:cubicBezTo>
                      <a:pt x="117" y="468"/>
                      <a:pt x="123" y="470"/>
                      <a:pt x="130" y="472"/>
                    </a:cubicBezTo>
                    <a:cubicBezTo>
                      <a:pt x="137" y="471"/>
                      <a:pt x="146" y="472"/>
                      <a:pt x="151" y="466"/>
                    </a:cubicBezTo>
                    <a:cubicBezTo>
                      <a:pt x="157" y="463"/>
                      <a:pt x="157" y="458"/>
                      <a:pt x="163" y="455"/>
                    </a:cubicBezTo>
                    <a:cubicBezTo>
                      <a:pt x="167" y="460"/>
                      <a:pt x="173" y="460"/>
                      <a:pt x="176" y="465"/>
                    </a:cubicBezTo>
                    <a:cubicBezTo>
                      <a:pt x="173" y="473"/>
                      <a:pt x="173" y="473"/>
                      <a:pt x="173" y="473"/>
                    </a:cubicBezTo>
                    <a:cubicBezTo>
                      <a:pt x="167" y="490"/>
                      <a:pt x="178" y="507"/>
                      <a:pt x="167" y="522"/>
                    </a:cubicBezTo>
                    <a:cubicBezTo>
                      <a:pt x="164" y="524"/>
                      <a:pt x="161" y="526"/>
                      <a:pt x="157" y="524"/>
                    </a:cubicBezTo>
                    <a:cubicBezTo>
                      <a:pt x="148" y="520"/>
                      <a:pt x="160" y="512"/>
                      <a:pt x="154" y="505"/>
                    </a:cubicBezTo>
                    <a:cubicBezTo>
                      <a:pt x="146" y="496"/>
                      <a:pt x="133" y="495"/>
                      <a:pt x="122" y="499"/>
                    </a:cubicBezTo>
                    <a:cubicBezTo>
                      <a:pt x="110" y="501"/>
                      <a:pt x="110" y="514"/>
                      <a:pt x="105" y="522"/>
                    </a:cubicBezTo>
                    <a:cubicBezTo>
                      <a:pt x="103" y="540"/>
                      <a:pt x="109" y="559"/>
                      <a:pt x="124" y="569"/>
                    </a:cubicBezTo>
                    <a:cubicBezTo>
                      <a:pt x="122" y="580"/>
                      <a:pt x="127" y="588"/>
                      <a:pt x="134" y="594"/>
                    </a:cubicBezTo>
                    <a:cubicBezTo>
                      <a:pt x="147" y="606"/>
                      <a:pt x="164" y="603"/>
                      <a:pt x="178" y="596"/>
                    </a:cubicBezTo>
                    <a:cubicBezTo>
                      <a:pt x="183" y="602"/>
                      <a:pt x="187" y="609"/>
                      <a:pt x="191" y="615"/>
                    </a:cubicBezTo>
                    <a:cubicBezTo>
                      <a:pt x="182" y="620"/>
                      <a:pt x="184" y="630"/>
                      <a:pt x="181" y="637"/>
                    </a:cubicBezTo>
                    <a:cubicBezTo>
                      <a:pt x="182" y="646"/>
                      <a:pt x="185" y="653"/>
                      <a:pt x="191" y="659"/>
                    </a:cubicBezTo>
                    <a:cubicBezTo>
                      <a:pt x="200" y="667"/>
                      <a:pt x="213" y="673"/>
                      <a:pt x="224" y="672"/>
                    </a:cubicBezTo>
                    <a:cubicBezTo>
                      <a:pt x="234" y="667"/>
                      <a:pt x="236" y="680"/>
                      <a:pt x="244" y="681"/>
                    </a:cubicBezTo>
                    <a:cubicBezTo>
                      <a:pt x="255" y="686"/>
                      <a:pt x="268" y="681"/>
                      <a:pt x="279" y="678"/>
                    </a:cubicBezTo>
                    <a:cubicBezTo>
                      <a:pt x="289" y="672"/>
                      <a:pt x="299" y="661"/>
                      <a:pt x="297" y="648"/>
                    </a:cubicBezTo>
                    <a:cubicBezTo>
                      <a:pt x="296" y="641"/>
                      <a:pt x="291" y="633"/>
                      <a:pt x="284" y="631"/>
                    </a:cubicBezTo>
                    <a:cubicBezTo>
                      <a:pt x="279" y="634"/>
                      <a:pt x="271" y="637"/>
                      <a:pt x="264" y="634"/>
                    </a:cubicBezTo>
                    <a:cubicBezTo>
                      <a:pt x="259" y="631"/>
                      <a:pt x="257" y="625"/>
                      <a:pt x="258" y="619"/>
                    </a:cubicBezTo>
                    <a:cubicBezTo>
                      <a:pt x="259" y="616"/>
                      <a:pt x="260" y="612"/>
                      <a:pt x="264" y="611"/>
                    </a:cubicBezTo>
                    <a:cubicBezTo>
                      <a:pt x="280" y="610"/>
                      <a:pt x="295" y="602"/>
                      <a:pt x="304" y="589"/>
                    </a:cubicBezTo>
                    <a:cubicBezTo>
                      <a:pt x="307" y="589"/>
                      <a:pt x="310" y="588"/>
                      <a:pt x="311" y="586"/>
                    </a:cubicBezTo>
                    <a:cubicBezTo>
                      <a:pt x="309" y="581"/>
                      <a:pt x="312" y="577"/>
                      <a:pt x="312" y="572"/>
                    </a:cubicBezTo>
                    <a:cubicBezTo>
                      <a:pt x="320" y="567"/>
                      <a:pt x="330" y="563"/>
                      <a:pt x="334" y="554"/>
                    </a:cubicBezTo>
                    <a:cubicBezTo>
                      <a:pt x="337" y="546"/>
                      <a:pt x="336" y="539"/>
                      <a:pt x="334" y="533"/>
                    </a:cubicBezTo>
                    <a:cubicBezTo>
                      <a:pt x="331" y="522"/>
                      <a:pt x="321" y="514"/>
                      <a:pt x="311" y="512"/>
                    </a:cubicBezTo>
                    <a:cubicBezTo>
                      <a:pt x="306" y="510"/>
                      <a:pt x="301" y="515"/>
                      <a:pt x="297" y="512"/>
                    </a:cubicBezTo>
                    <a:cubicBezTo>
                      <a:pt x="293" y="505"/>
                      <a:pt x="287" y="497"/>
                      <a:pt x="279" y="495"/>
                    </a:cubicBezTo>
                    <a:cubicBezTo>
                      <a:pt x="266" y="494"/>
                      <a:pt x="252" y="498"/>
                      <a:pt x="245" y="508"/>
                    </a:cubicBezTo>
                    <a:cubicBezTo>
                      <a:pt x="243" y="516"/>
                      <a:pt x="239" y="525"/>
                      <a:pt x="245" y="533"/>
                    </a:cubicBezTo>
                    <a:cubicBezTo>
                      <a:pt x="255" y="532"/>
                      <a:pt x="255" y="532"/>
                      <a:pt x="255" y="532"/>
                    </a:cubicBezTo>
                    <a:cubicBezTo>
                      <a:pt x="259" y="535"/>
                      <a:pt x="264" y="539"/>
                      <a:pt x="266" y="544"/>
                    </a:cubicBezTo>
                    <a:cubicBezTo>
                      <a:pt x="268" y="548"/>
                      <a:pt x="267" y="555"/>
                      <a:pt x="264" y="559"/>
                    </a:cubicBezTo>
                    <a:cubicBezTo>
                      <a:pt x="256" y="565"/>
                      <a:pt x="247" y="566"/>
                      <a:pt x="237" y="564"/>
                    </a:cubicBezTo>
                    <a:cubicBezTo>
                      <a:pt x="225" y="559"/>
                      <a:pt x="219" y="547"/>
                      <a:pt x="217" y="535"/>
                    </a:cubicBezTo>
                    <a:cubicBezTo>
                      <a:pt x="214" y="518"/>
                      <a:pt x="219" y="500"/>
                      <a:pt x="231" y="488"/>
                    </a:cubicBezTo>
                    <a:cubicBezTo>
                      <a:pt x="244" y="475"/>
                      <a:pt x="263" y="472"/>
                      <a:pt x="281" y="471"/>
                    </a:cubicBezTo>
                    <a:cubicBezTo>
                      <a:pt x="289" y="472"/>
                      <a:pt x="297" y="470"/>
                      <a:pt x="304" y="475"/>
                    </a:cubicBezTo>
                    <a:cubicBezTo>
                      <a:pt x="308" y="482"/>
                      <a:pt x="314" y="487"/>
                      <a:pt x="319" y="492"/>
                    </a:cubicBezTo>
                    <a:cubicBezTo>
                      <a:pt x="331" y="500"/>
                      <a:pt x="344" y="504"/>
                      <a:pt x="359" y="504"/>
                    </a:cubicBezTo>
                    <a:cubicBezTo>
                      <a:pt x="375" y="504"/>
                      <a:pt x="392" y="502"/>
                      <a:pt x="407" y="497"/>
                    </a:cubicBezTo>
                    <a:cubicBezTo>
                      <a:pt x="423" y="495"/>
                      <a:pt x="441" y="498"/>
                      <a:pt x="456" y="506"/>
                    </a:cubicBezTo>
                    <a:cubicBezTo>
                      <a:pt x="472" y="517"/>
                      <a:pt x="481" y="535"/>
                      <a:pt x="481" y="555"/>
                    </a:cubicBezTo>
                    <a:cubicBezTo>
                      <a:pt x="486" y="562"/>
                      <a:pt x="495" y="566"/>
                      <a:pt x="497" y="575"/>
                    </a:cubicBezTo>
                    <a:cubicBezTo>
                      <a:pt x="503" y="591"/>
                      <a:pt x="502" y="613"/>
                      <a:pt x="489" y="626"/>
                    </a:cubicBezTo>
                    <a:cubicBezTo>
                      <a:pt x="469" y="646"/>
                      <a:pt x="446" y="661"/>
                      <a:pt x="432" y="686"/>
                    </a:cubicBezTo>
                    <a:cubicBezTo>
                      <a:pt x="429" y="692"/>
                      <a:pt x="432" y="701"/>
                      <a:pt x="427" y="707"/>
                    </a:cubicBezTo>
                    <a:cubicBezTo>
                      <a:pt x="410" y="708"/>
                      <a:pt x="391" y="700"/>
                      <a:pt x="380" y="686"/>
                    </a:cubicBezTo>
                    <a:cubicBezTo>
                      <a:pt x="371" y="675"/>
                      <a:pt x="367" y="656"/>
                      <a:pt x="375" y="644"/>
                    </a:cubicBezTo>
                    <a:cubicBezTo>
                      <a:pt x="380" y="635"/>
                      <a:pt x="367" y="632"/>
                      <a:pt x="367" y="626"/>
                    </a:cubicBezTo>
                    <a:cubicBezTo>
                      <a:pt x="360" y="615"/>
                      <a:pt x="364" y="600"/>
                      <a:pt x="367" y="589"/>
                    </a:cubicBezTo>
                    <a:cubicBezTo>
                      <a:pt x="375" y="581"/>
                      <a:pt x="383" y="571"/>
                      <a:pt x="393" y="566"/>
                    </a:cubicBezTo>
                    <a:cubicBezTo>
                      <a:pt x="403" y="563"/>
                      <a:pt x="415" y="561"/>
                      <a:pt x="422" y="570"/>
                    </a:cubicBezTo>
                    <a:cubicBezTo>
                      <a:pt x="423" y="573"/>
                      <a:pt x="425" y="576"/>
                      <a:pt x="423" y="580"/>
                    </a:cubicBezTo>
                    <a:cubicBezTo>
                      <a:pt x="421" y="583"/>
                      <a:pt x="416" y="583"/>
                      <a:pt x="412" y="584"/>
                    </a:cubicBezTo>
                    <a:cubicBezTo>
                      <a:pt x="403" y="589"/>
                      <a:pt x="396" y="597"/>
                      <a:pt x="393" y="607"/>
                    </a:cubicBezTo>
                    <a:cubicBezTo>
                      <a:pt x="393" y="616"/>
                      <a:pt x="396" y="622"/>
                      <a:pt x="401" y="629"/>
                    </a:cubicBezTo>
                    <a:cubicBezTo>
                      <a:pt x="406" y="634"/>
                      <a:pt x="411" y="641"/>
                      <a:pt x="418" y="641"/>
                    </a:cubicBezTo>
                    <a:cubicBezTo>
                      <a:pt x="431" y="643"/>
                      <a:pt x="443" y="642"/>
                      <a:pt x="454" y="636"/>
                    </a:cubicBezTo>
                    <a:cubicBezTo>
                      <a:pt x="472" y="625"/>
                      <a:pt x="470" y="601"/>
                      <a:pt x="468" y="583"/>
                    </a:cubicBezTo>
                    <a:cubicBezTo>
                      <a:pt x="475" y="564"/>
                      <a:pt x="468" y="543"/>
                      <a:pt x="457" y="529"/>
                    </a:cubicBezTo>
                    <a:cubicBezTo>
                      <a:pt x="445" y="514"/>
                      <a:pt x="429" y="509"/>
                      <a:pt x="410" y="510"/>
                    </a:cubicBezTo>
                    <a:cubicBezTo>
                      <a:pt x="382" y="513"/>
                      <a:pt x="354" y="529"/>
                      <a:pt x="344" y="556"/>
                    </a:cubicBezTo>
                    <a:cubicBezTo>
                      <a:pt x="340" y="563"/>
                      <a:pt x="331" y="566"/>
                      <a:pt x="327" y="574"/>
                    </a:cubicBezTo>
                    <a:cubicBezTo>
                      <a:pt x="312" y="591"/>
                      <a:pt x="317" y="617"/>
                      <a:pt x="327" y="636"/>
                    </a:cubicBezTo>
                    <a:cubicBezTo>
                      <a:pt x="329" y="648"/>
                      <a:pt x="324" y="660"/>
                      <a:pt x="327" y="673"/>
                    </a:cubicBezTo>
                    <a:cubicBezTo>
                      <a:pt x="329" y="691"/>
                      <a:pt x="336" y="707"/>
                      <a:pt x="346" y="721"/>
                    </a:cubicBezTo>
                    <a:cubicBezTo>
                      <a:pt x="356" y="728"/>
                      <a:pt x="365" y="737"/>
                      <a:pt x="377" y="740"/>
                    </a:cubicBezTo>
                    <a:cubicBezTo>
                      <a:pt x="401" y="748"/>
                      <a:pt x="426" y="757"/>
                      <a:pt x="451" y="751"/>
                    </a:cubicBezTo>
                    <a:cubicBezTo>
                      <a:pt x="465" y="748"/>
                      <a:pt x="480" y="742"/>
                      <a:pt x="490" y="731"/>
                    </a:cubicBezTo>
                    <a:cubicBezTo>
                      <a:pt x="494" y="729"/>
                      <a:pt x="493" y="725"/>
                      <a:pt x="492" y="722"/>
                    </a:cubicBezTo>
                    <a:cubicBezTo>
                      <a:pt x="485" y="718"/>
                      <a:pt x="481" y="712"/>
                      <a:pt x="479" y="705"/>
                    </a:cubicBezTo>
                    <a:cubicBezTo>
                      <a:pt x="479" y="690"/>
                      <a:pt x="490" y="679"/>
                      <a:pt x="500" y="671"/>
                    </a:cubicBezTo>
                    <a:cubicBezTo>
                      <a:pt x="505" y="667"/>
                      <a:pt x="510" y="662"/>
                      <a:pt x="516" y="662"/>
                    </a:cubicBezTo>
                    <a:cubicBezTo>
                      <a:pt x="511" y="674"/>
                      <a:pt x="513" y="687"/>
                      <a:pt x="520" y="696"/>
                    </a:cubicBezTo>
                    <a:cubicBezTo>
                      <a:pt x="529" y="702"/>
                      <a:pt x="529" y="702"/>
                      <a:pt x="529" y="702"/>
                    </a:cubicBezTo>
                    <a:cubicBezTo>
                      <a:pt x="541" y="706"/>
                      <a:pt x="551" y="696"/>
                      <a:pt x="562" y="697"/>
                    </a:cubicBezTo>
                    <a:cubicBezTo>
                      <a:pt x="576" y="706"/>
                      <a:pt x="584" y="723"/>
                      <a:pt x="587" y="739"/>
                    </a:cubicBezTo>
                    <a:cubicBezTo>
                      <a:pt x="589" y="743"/>
                      <a:pt x="586" y="748"/>
                      <a:pt x="588" y="752"/>
                    </a:cubicBezTo>
                    <a:cubicBezTo>
                      <a:pt x="610" y="755"/>
                      <a:pt x="610" y="755"/>
                      <a:pt x="610" y="755"/>
                    </a:cubicBezTo>
                    <a:cubicBezTo>
                      <a:pt x="704" y="754"/>
                      <a:pt x="805" y="756"/>
                      <a:pt x="901" y="756"/>
                    </a:cubicBezTo>
                    <a:cubicBezTo>
                      <a:pt x="903" y="755"/>
                      <a:pt x="903" y="755"/>
                      <a:pt x="903" y="755"/>
                    </a:cubicBezTo>
                    <a:cubicBezTo>
                      <a:pt x="903" y="753"/>
                      <a:pt x="904" y="750"/>
                      <a:pt x="902" y="748"/>
                    </a:cubicBezTo>
                    <a:cubicBezTo>
                      <a:pt x="898" y="749"/>
                      <a:pt x="895" y="745"/>
                      <a:pt x="891" y="747"/>
                    </a:cubicBezTo>
                    <a:cubicBezTo>
                      <a:pt x="711" y="746"/>
                      <a:pt x="711" y="746"/>
                      <a:pt x="711" y="746"/>
                    </a:cubicBezTo>
                    <a:cubicBezTo>
                      <a:pt x="598" y="746"/>
                      <a:pt x="598" y="746"/>
                      <a:pt x="598" y="746"/>
                    </a:cubicBezTo>
                    <a:cubicBezTo>
                      <a:pt x="596" y="745"/>
                      <a:pt x="596" y="745"/>
                      <a:pt x="596" y="745"/>
                    </a:cubicBezTo>
                    <a:cubicBezTo>
                      <a:pt x="591" y="724"/>
                      <a:pt x="584" y="705"/>
                      <a:pt x="568" y="689"/>
                    </a:cubicBezTo>
                    <a:cubicBezTo>
                      <a:pt x="556" y="679"/>
                      <a:pt x="548" y="697"/>
                      <a:pt x="535" y="695"/>
                    </a:cubicBezTo>
                    <a:cubicBezTo>
                      <a:pt x="529" y="693"/>
                      <a:pt x="523" y="691"/>
                      <a:pt x="522" y="685"/>
                    </a:cubicBezTo>
                    <a:cubicBezTo>
                      <a:pt x="517" y="671"/>
                      <a:pt x="525" y="659"/>
                      <a:pt x="535" y="650"/>
                    </a:cubicBezTo>
                    <a:cubicBezTo>
                      <a:pt x="538" y="650"/>
                      <a:pt x="540" y="650"/>
                      <a:pt x="543" y="649"/>
                    </a:cubicBezTo>
                    <a:cubicBezTo>
                      <a:pt x="567" y="644"/>
                      <a:pt x="589" y="656"/>
                      <a:pt x="605" y="674"/>
                    </a:cubicBezTo>
                    <a:cubicBezTo>
                      <a:pt x="612" y="686"/>
                      <a:pt x="619" y="697"/>
                      <a:pt x="621" y="710"/>
                    </a:cubicBezTo>
                    <a:cubicBezTo>
                      <a:pt x="654" y="710"/>
                      <a:pt x="684" y="711"/>
                      <a:pt x="715" y="712"/>
                    </a:cubicBezTo>
                    <a:cubicBezTo>
                      <a:pt x="897" y="714"/>
                      <a:pt x="897" y="714"/>
                      <a:pt x="897" y="714"/>
                    </a:cubicBezTo>
                    <a:cubicBezTo>
                      <a:pt x="902" y="713"/>
                      <a:pt x="902" y="713"/>
                      <a:pt x="902" y="713"/>
                    </a:cubicBezTo>
                    <a:cubicBezTo>
                      <a:pt x="903" y="711"/>
                      <a:pt x="903" y="708"/>
                      <a:pt x="902" y="706"/>
                    </a:cubicBezTo>
                    <a:cubicBezTo>
                      <a:pt x="863" y="705"/>
                      <a:pt x="829" y="704"/>
                      <a:pt x="792" y="704"/>
                    </a:cubicBezTo>
                    <a:cubicBezTo>
                      <a:pt x="627" y="701"/>
                      <a:pt x="627" y="701"/>
                      <a:pt x="627" y="701"/>
                    </a:cubicBezTo>
                    <a:cubicBezTo>
                      <a:pt x="624" y="700"/>
                      <a:pt x="624" y="700"/>
                      <a:pt x="624" y="700"/>
                    </a:cubicBezTo>
                    <a:cubicBezTo>
                      <a:pt x="619" y="678"/>
                      <a:pt x="603" y="656"/>
                      <a:pt x="581" y="646"/>
                    </a:cubicBezTo>
                    <a:cubicBezTo>
                      <a:pt x="569" y="641"/>
                      <a:pt x="557" y="637"/>
                      <a:pt x="543" y="640"/>
                    </a:cubicBezTo>
                    <a:cubicBezTo>
                      <a:pt x="542" y="639"/>
                      <a:pt x="542" y="639"/>
                      <a:pt x="542" y="639"/>
                    </a:cubicBezTo>
                    <a:cubicBezTo>
                      <a:pt x="549" y="628"/>
                      <a:pt x="552" y="614"/>
                      <a:pt x="552" y="602"/>
                    </a:cubicBezTo>
                    <a:cubicBezTo>
                      <a:pt x="548" y="576"/>
                      <a:pt x="540" y="552"/>
                      <a:pt x="522" y="532"/>
                    </a:cubicBezTo>
                    <a:cubicBezTo>
                      <a:pt x="520" y="511"/>
                      <a:pt x="520" y="511"/>
                      <a:pt x="520" y="511"/>
                    </a:cubicBezTo>
                    <a:cubicBezTo>
                      <a:pt x="517" y="497"/>
                      <a:pt x="512" y="485"/>
                      <a:pt x="502" y="475"/>
                    </a:cubicBezTo>
                    <a:cubicBezTo>
                      <a:pt x="499" y="467"/>
                      <a:pt x="478" y="463"/>
                      <a:pt x="491" y="452"/>
                    </a:cubicBezTo>
                    <a:cubicBezTo>
                      <a:pt x="510" y="436"/>
                      <a:pt x="514" y="410"/>
                      <a:pt x="518" y="386"/>
                    </a:cubicBezTo>
                    <a:cubicBezTo>
                      <a:pt x="521" y="357"/>
                      <a:pt x="506" y="330"/>
                      <a:pt x="481" y="316"/>
                    </a:cubicBezTo>
                    <a:cubicBezTo>
                      <a:pt x="497" y="304"/>
                      <a:pt x="515" y="292"/>
                      <a:pt x="521" y="273"/>
                    </a:cubicBezTo>
                    <a:cubicBezTo>
                      <a:pt x="523" y="261"/>
                      <a:pt x="528" y="250"/>
                      <a:pt x="524" y="238"/>
                    </a:cubicBezTo>
                    <a:cubicBezTo>
                      <a:pt x="518" y="228"/>
                      <a:pt x="530" y="222"/>
                      <a:pt x="535" y="215"/>
                    </a:cubicBezTo>
                    <a:cubicBezTo>
                      <a:pt x="538" y="212"/>
                      <a:pt x="537" y="208"/>
                      <a:pt x="541" y="205"/>
                    </a:cubicBezTo>
                    <a:cubicBezTo>
                      <a:pt x="548" y="183"/>
                      <a:pt x="548" y="183"/>
                      <a:pt x="548" y="183"/>
                    </a:cubicBezTo>
                    <a:cubicBezTo>
                      <a:pt x="553" y="172"/>
                      <a:pt x="547" y="161"/>
                      <a:pt x="546" y="150"/>
                    </a:cubicBezTo>
                    <a:cubicBezTo>
                      <a:pt x="535" y="129"/>
                      <a:pt x="535" y="129"/>
                      <a:pt x="535" y="129"/>
                    </a:cubicBezTo>
                    <a:cubicBezTo>
                      <a:pt x="536" y="128"/>
                      <a:pt x="536" y="128"/>
                      <a:pt x="536" y="128"/>
                    </a:cubicBezTo>
                    <a:cubicBezTo>
                      <a:pt x="547" y="131"/>
                      <a:pt x="558" y="138"/>
                      <a:pt x="571" y="133"/>
                    </a:cubicBezTo>
                    <a:cubicBezTo>
                      <a:pt x="593" y="128"/>
                      <a:pt x="615" y="111"/>
                      <a:pt x="621" y="86"/>
                    </a:cubicBezTo>
                    <a:cubicBezTo>
                      <a:pt x="622" y="82"/>
                      <a:pt x="626" y="77"/>
                      <a:pt x="622" y="73"/>
                    </a:cubicBezTo>
                    <a:cubicBezTo>
                      <a:pt x="621" y="73"/>
                      <a:pt x="618" y="73"/>
                      <a:pt x="617" y="75"/>
                    </a:cubicBezTo>
                    <a:cubicBezTo>
                      <a:pt x="612" y="83"/>
                      <a:pt x="611" y="95"/>
                      <a:pt x="604" y="103"/>
                    </a:cubicBezTo>
                    <a:cubicBezTo>
                      <a:pt x="592" y="121"/>
                      <a:pt x="570" y="131"/>
                      <a:pt x="548" y="127"/>
                    </a:cubicBezTo>
                    <a:cubicBezTo>
                      <a:pt x="536" y="121"/>
                      <a:pt x="520" y="113"/>
                      <a:pt x="520" y="96"/>
                    </a:cubicBezTo>
                    <a:cubicBezTo>
                      <a:pt x="518" y="89"/>
                      <a:pt x="522" y="82"/>
                      <a:pt x="526" y="77"/>
                    </a:cubicBezTo>
                    <a:cubicBezTo>
                      <a:pt x="530" y="74"/>
                      <a:pt x="535" y="73"/>
                      <a:pt x="540" y="73"/>
                    </a:cubicBezTo>
                    <a:cubicBezTo>
                      <a:pt x="548" y="73"/>
                      <a:pt x="548" y="83"/>
                      <a:pt x="553" y="87"/>
                    </a:cubicBezTo>
                    <a:cubicBezTo>
                      <a:pt x="565" y="89"/>
                      <a:pt x="577" y="82"/>
                      <a:pt x="583" y="73"/>
                    </a:cubicBezTo>
                    <a:cubicBezTo>
                      <a:pt x="586" y="71"/>
                      <a:pt x="582" y="65"/>
                      <a:pt x="588" y="65"/>
                    </a:cubicBezTo>
                    <a:cubicBezTo>
                      <a:pt x="592" y="54"/>
                      <a:pt x="594" y="42"/>
                      <a:pt x="597" y="30"/>
                    </a:cubicBezTo>
                    <a:cubicBezTo>
                      <a:pt x="612" y="29"/>
                      <a:pt x="628" y="31"/>
                      <a:pt x="642" y="30"/>
                    </a:cubicBezTo>
                    <a:cubicBezTo>
                      <a:pt x="846" y="32"/>
                      <a:pt x="846" y="32"/>
                      <a:pt x="846" y="32"/>
                    </a:cubicBezTo>
                    <a:cubicBezTo>
                      <a:pt x="864" y="32"/>
                      <a:pt x="882" y="34"/>
                      <a:pt x="900" y="31"/>
                    </a:cubicBezTo>
                    <a:cubicBezTo>
                      <a:pt x="900" y="30"/>
                      <a:pt x="901" y="28"/>
                      <a:pt x="899" y="26"/>
                    </a:cubicBezTo>
                    <a:cubicBezTo>
                      <a:pt x="852" y="25"/>
                      <a:pt x="801" y="26"/>
                      <a:pt x="754" y="25"/>
                    </a:cubicBezTo>
                    <a:cubicBezTo>
                      <a:pt x="741" y="24"/>
                      <a:pt x="726" y="25"/>
                      <a:pt x="713" y="23"/>
                    </a:cubicBezTo>
                    <a:cubicBezTo>
                      <a:pt x="679" y="25"/>
                      <a:pt x="644" y="22"/>
                      <a:pt x="611" y="22"/>
                    </a:cubicBezTo>
                    <a:cubicBezTo>
                      <a:pt x="604" y="22"/>
                      <a:pt x="594" y="18"/>
                      <a:pt x="591" y="26"/>
                    </a:cubicBezTo>
                    <a:cubicBezTo>
                      <a:pt x="584" y="32"/>
                      <a:pt x="588" y="42"/>
                      <a:pt x="585" y="50"/>
                    </a:cubicBezTo>
                    <a:cubicBezTo>
                      <a:pt x="580" y="60"/>
                      <a:pt x="578" y="73"/>
                      <a:pt x="565" y="77"/>
                    </a:cubicBezTo>
                    <a:cubicBezTo>
                      <a:pt x="558" y="80"/>
                      <a:pt x="554" y="73"/>
                      <a:pt x="549" y="69"/>
                    </a:cubicBezTo>
                    <a:cubicBezTo>
                      <a:pt x="542" y="63"/>
                      <a:pt x="532" y="68"/>
                      <a:pt x="524" y="70"/>
                    </a:cubicBezTo>
                    <a:cubicBezTo>
                      <a:pt x="517" y="74"/>
                      <a:pt x="512" y="82"/>
                      <a:pt x="512" y="90"/>
                    </a:cubicBezTo>
                    <a:cubicBezTo>
                      <a:pt x="511" y="95"/>
                      <a:pt x="515" y="101"/>
                      <a:pt x="512" y="105"/>
                    </a:cubicBezTo>
                    <a:cubicBezTo>
                      <a:pt x="498" y="99"/>
                      <a:pt x="481" y="89"/>
                      <a:pt x="479" y="73"/>
                    </a:cubicBezTo>
                    <a:cubicBezTo>
                      <a:pt x="479" y="65"/>
                      <a:pt x="481" y="58"/>
                      <a:pt x="487" y="53"/>
                    </a:cubicBezTo>
                    <a:cubicBezTo>
                      <a:pt x="489" y="51"/>
                      <a:pt x="492" y="53"/>
                      <a:pt x="494" y="51"/>
                    </a:cubicBezTo>
                    <a:cubicBezTo>
                      <a:pt x="496" y="48"/>
                      <a:pt x="496" y="43"/>
                      <a:pt x="497" y="40"/>
                    </a:cubicBezTo>
                    <a:cubicBezTo>
                      <a:pt x="489" y="31"/>
                      <a:pt x="479" y="27"/>
                      <a:pt x="469" y="22"/>
                    </a:cubicBezTo>
                    <a:cubicBezTo>
                      <a:pt x="453" y="20"/>
                      <a:pt x="439" y="11"/>
                      <a:pt x="421" y="13"/>
                    </a:cubicBezTo>
                    <a:cubicBezTo>
                      <a:pt x="390" y="16"/>
                      <a:pt x="360" y="28"/>
                      <a:pt x="342" y="54"/>
                    </a:cubicBezTo>
                    <a:cubicBezTo>
                      <a:pt x="335" y="63"/>
                      <a:pt x="333" y="74"/>
                      <a:pt x="329" y="83"/>
                    </a:cubicBezTo>
                    <a:cubicBezTo>
                      <a:pt x="329" y="93"/>
                      <a:pt x="325" y="102"/>
                      <a:pt x="328" y="111"/>
                    </a:cubicBezTo>
                    <a:cubicBezTo>
                      <a:pt x="323" y="123"/>
                      <a:pt x="317" y="134"/>
                      <a:pt x="316" y="148"/>
                    </a:cubicBezTo>
                    <a:cubicBezTo>
                      <a:pt x="316" y="160"/>
                      <a:pt x="320" y="170"/>
                      <a:pt x="327" y="180"/>
                    </a:cubicBezTo>
                    <a:cubicBezTo>
                      <a:pt x="328" y="186"/>
                      <a:pt x="343" y="189"/>
                      <a:pt x="334" y="196"/>
                    </a:cubicBezTo>
                    <a:cubicBezTo>
                      <a:pt x="328" y="194"/>
                      <a:pt x="323" y="186"/>
                      <a:pt x="316" y="186"/>
                    </a:cubicBezTo>
                    <a:cubicBezTo>
                      <a:pt x="312" y="183"/>
                      <a:pt x="304" y="189"/>
                      <a:pt x="300" y="183"/>
                    </a:cubicBezTo>
                    <a:cubicBezTo>
                      <a:pt x="296" y="171"/>
                      <a:pt x="284" y="164"/>
                      <a:pt x="273" y="160"/>
                    </a:cubicBezTo>
                    <a:cubicBezTo>
                      <a:pt x="270" y="162"/>
                      <a:pt x="266" y="160"/>
                      <a:pt x="263" y="159"/>
                    </a:cubicBezTo>
                    <a:cubicBezTo>
                      <a:pt x="259" y="158"/>
                      <a:pt x="252" y="154"/>
                      <a:pt x="252" y="148"/>
                    </a:cubicBezTo>
                    <a:cubicBezTo>
                      <a:pt x="252" y="142"/>
                      <a:pt x="254" y="137"/>
                      <a:pt x="258" y="133"/>
                    </a:cubicBezTo>
                    <a:cubicBezTo>
                      <a:pt x="263" y="131"/>
                      <a:pt x="269" y="129"/>
                      <a:pt x="274" y="134"/>
                    </a:cubicBezTo>
                    <a:cubicBezTo>
                      <a:pt x="280" y="138"/>
                      <a:pt x="284" y="132"/>
                      <a:pt x="289" y="128"/>
                    </a:cubicBezTo>
                    <a:cubicBezTo>
                      <a:pt x="292" y="121"/>
                      <a:pt x="293" y="113"/>
                      <a:pt x="290" y="105"/>
                    </a:cubicBezTo>
                    <a:cubicBezTo>
                      <a:pt x="286" y="98"/>
                      <a:pt x="278" y="93"/>
                      <a:pt x="269" y="90"/>
                    </a:cubicBezTo>
                    <a:cubicBezTo>
                      <a:pt x="253" y="84"/>
                      <a:pt x="235" y="88"/>
                      <a:pt x="224" y="102"/>
                    </a:cubicBezTo>
                    <a:cubicBezTo>
                      <a:pt x="213" y="103"/>
                      <a:pt x="203" y="104"/>
                      <a:pt x="195" y="112"/>
                    </a:cubicBezTo>
                    <a:cubicBezTo>
                      <a:pt x="182" y="120"/>
                      <a:pt x="176" y="136"/>
                      <a:pt x="181" y="151"/>
                    </a:cubicBezTo>
                    <a:cubicBezTo>
                      <a:pt x="183" y="154"/>
                      <a:pt x="183" y="154"/>
                      <a:pt x="183" y="154"/>
                    </a:cubicBezTo>
                    <a:cubicBezTo>
                      <a:pt x="190" y="165"/>
                      <a:pt x="173" y="167"/>
                      <a:pt x="169" y="173"/>
                    </a:cubicBezTo>
                    <a:cubicBezTo>
                      <a:pt x="165" y="173"/>
                      <a:pt x="161" y="171"/>
                      <a:pt x="156" y="171"/>
                    </a:cubicBezTo>
                    <a:cubicBezTo>
                      <a:pt x="142" y="174"/>
                      <a:pt x="128" y="179"/>
                      <a:pt x="122" y="192"/>
                    </a:cubicBezTo>
                    <a:cubicBezTo>
                      <a:pt x="117" y="204"/>
                      <a:pt x="119" y="215"/>
                      <a:pt x="124" y="226"/>
                    </a:cubicBezTo>
                    <a:cubicBezTo>
                      <a:pt x="119" y="230"/>
                      <a:pt x="118" y="236"/>
                      <a:pt x="117" y="242"/>
                    </a:cubicBezTo>
                    <a:cubicBezTo>
                      <a:pt x="116" y="256"/>
                      <a:pt x="121" y="267"/>
                      <a:pt x="131" y="276"/>
                    </a:cubicBezTo>
                    <a:cubicBezTo>
                      <a:pt x="131" y="278"/>
                      <a:pt x="131" y="278"/>
                      <a:pt x="131" y="278"/>
                    </a:cubicBezTo>
                    <a:cubicBezTo>
                      <a:pt x="128" y="278"/>
                      <a:pt x="126" y="282"/>
                      <a:pt x="122" y="280"/>
                    </a:cubicBezTo>
                    <a:cubicBezTo>
                      <a:pt x="113" y="281"/>
                      <a:pt x="119" y="290"/>
                      <a:pt x="117" y="295"/>
                    </a:cubicBezTo>
                    <a:cubicBezTo>
                      <a:pt x="119" y="297"/>
                      <a:pt x="118" y="301"/>
                      <a:pt x="121" y="302"/>
                    </a:cubicBezTo>
                    <a:cubicBezTo>
                      <a:pt x="112" y="304"/>
                      <a:pt x="107" y="311"/>
                      <a:pt x="103" y="318"/>
                    </a:cubicBezTo>
                    <a:cubicBezTo>
                      <a:pt x="94" y="317"/>
                      <a:pt x="85" y="313"/>
                      <a:pt x="77" y="319"/>
                    </a:cubicBezTo>
                    <a:cubicBezTo>
                      <a:pt x="70" y="319"/>
                      <a:pt x="65" y="323"/>
                      <a:pt x="60" y="327"/>
                    </a:cubicBezTo>
                    <a:close/>
                    <a:moveTo>
                      <a:pt x="130" y="165"/>
                    </a:moveTo>
                    <a:cubicBezTo>
                      <a:pt x="136" y="167"/>
                      <a:pt x="140" y="161"/>
                      <a:pt x="146" y="161"/>
                    </a:cubicBezTo>
                    <a:cubicBezTo>
                      <a:pt x="153" y="160"/>
                      <a:pt x="160" y="160"/>
                      <a:pt x="167" y="160"/>
                    </a:cubicBezTo>
                    <a:cubicBezTo>
                      <a:pt x="169" y="158"/>
                      <a:pt x="169" y="158"/>
                      <a:pt x="169" y="158"/>
                    </a:cubicBezTo>
                    <a:cubicBezTo>
                      <a:pt x="166" y="136"/>
                      <a:pt x="166" y="136"/>
                      <a:pt x="166" y="136"/>
                    </a:cubicBezTo>
                    <a:cubicBezTo>
                      <a:pt x="167" y="120"/>
                      <a:pt x="177" y="107"/>
                      <a:pt x="191" y="97"/>
                    </a:cubicBezTo>
                    <a:cubicBezTo>
                      <a:pt x="199" y="93"/>
                      <a:pt x="208" y="93"/>
                      <a:pt x="217" y="91"/>
                    </a:cubicBezTo>
                    <a:cubicBezTo>
                      <a:pt x="227" y="80"/>
                      <a:pt x="242" y="78"/>
                      <a:pt x="256" y="75"/>
                    </a:cubicBezTo>
                    <a:cubicBezTo>
                      <a:pt x="276" y="74"/>
                      <a:pt x="296" y="80"/>
                      <a:pt x="306" y="97"/>
                    </a:cubicBezTo>
                    <a:cubicBezTo>
                      <a:pt x="308" y="97"/>
                      <a:pt x="309" y="97"/>
                      <a:pt x="312" y="97"/>
                    </a:cubicBezTo>
                    <a:cubicBezTo>
                      <a:pt x="315" y="92"/>
                      <a:pt x="314" y="84"/>
                      <a:pt x="316" y="78"/>
                    </a:cubicBezTo>
                    <a:cubicBezTo>
                      <a:pt x="323" y="60"/>
                      <a:pt x="330" y="40"/>
                      <a:pt x="348" y="30"/>
                    </a:cubicBezTo>
                    <a:cubicBezTo>
                      <a:pt x="371" y="10"/>
                      <a:pt x="402" y="4"/>
                      <a:pt x="432" y="0"/>
                    </a:cubicBezTo>
                    <a:cubicBezTo>
                      <a:pt x="448" y="1"/>
                      <a:pt x="461" y="7"/>
                      <a:pt x="476" y="11"/>
                    </a:cubicBezTo>
                    <a:cubicBezTo>
                      <a:pt x="491" y="17"/>
                      <a:pt x="506" y="28"/>
                      <a:pt x="516" y="41"/>
                    </a:cubicBezTo>
                    <a:cubicBezTo>
                      <a:pt x="516" y="45"/>
                      <a:pt x="516" y="45"/>
                      <a:pt x="516" y="45"/>
                    </a:cubicBezTo>
                    <a:cubicBezTo>
                      <a:pt x="505" y="51"/>
                      <a:pt x="497" y="61"/>
                      <a:pt x="496" y="72"/>
                    </a:cubicBezTo>
                    <a:cubicBezTo>
                      <a:pt x="496" y="76"/>
                      <a:pt x="499" y="79"/>
                      <a:pt x="501" y="82"/>
                    </a:cubicBezTo>
                    <a:cubicBezTo>
                      <a:pt x="505" y="78"/>
                      <a:pt x="506" y="72"/>
                      <a:pt x="510" y="68"/>
                    </a:cubicBezTo>
                    <a:cubicBezTo>
                      <a:pt x="517" y="59"/>
                      <a:pt x="527" y="55"/>
                      <a:pt x="538" y="56"/>
                    </a:cubicBezTo>
                    <a:cubicBezTo>
                      <a:pt x="547" y="56"/>
                      <a:pt x="555" y="63"/>
                      <a:pt x="563" y="60"/>
                    </a:cubicBezTo>
                    <a:cubicBezTo>
                      <a:pt x="573" y="53"/>
                      <a:pt x="570" y="40"/>
                      <a:pt x="575" y="30"/>
                    </a:cubicBezTo>
                    <a:cubicBezTo>
                      <a:pt x="572" y="22"/>
                      <a:pt x="576" y="16"/>
                      <a:pt x="581" y="10"/>
                    </a:cubicBezTo>
                    <a:cubicBezTo>
                      <a:pt x="604" y="10"/>
                      <a:pt x="624" y="10"/>
                      <a:pt x="648" y="10"/>
                    </a:cubicBezTo>
                    <a:cubicBezTo>
                      <a:pt x="710" y="9"/>
                      <a:pt x="768" y="11"/>
                      <a:pt x="831" y="10"/>
                    </a:cubicBezTo>
                    <a:cubicBezTo>
                      <a:pt x="853" y="11"/>
                      <a:pt x="876" y="10"/>
                      <a:pt x="898" y="11"/>
                    </a:cubicBezTo>
                    <a:cubicBezTo>
                      <a:pt x="900" y="11"/>
                      <a:pt x="900" y="13"/>
                      <a:pt x="899" y="14"/>
                    </a:cubicBezTo>
                    <a:cubicBezTo>
                      <a:pt x="877" y="16"/>
                      <a:pt x="856" y="13"/>
                      <a:pt x="834" y="15"/>
                    </a:cubicBezTo>
                    <a:cubicBezTo>
                      <a:pt x="779" y="14"/>
                      <a:pt x="728" y="14"/>
                      <a:pt x="674" y="14"/>
                    </a:cubicBezTo>
                    <a:cubicBezTo>
                      <a:pt x="644" y="15"/>
                      <a:pt x="612" y="12"/>
                      <a:pt x="584" y="16"/>
                    </a:cubicBezTo>
                    <a:cubicBezTo>
                      <a:pt x="578" y="20"/>
                      <a:pt x="581" y="27"/>
                      <a:pt x="580" y="33"/>
                    </a:cubicBezTo>
                    <a:cubicBezTo>
                      <a:pt x="577" y="43"/>
                      <a:pt x="577" y="56"/>
                      <a:pt x="567" y="62"/>
                    </a:cubicBezTo>
                    <a:cubicBezTo>
                      <a:pt x="557" y="74"/>
                      <a:pt x="545" y="58"/>
                      <a:pt x="532" y="60"/>
                    </a:cubicBezTo>
                    <a:cubicBezTo>
                      <a:pt x="519" y="62"/>
                      <a:pt x="509" y="75"/>
                      <a:pt x="506" y="87"/>
                    </a:cubicBezTo>
                    <a:cubicBezTo>
                      <a:pt x="504" y="89"/>
                      <a:pt x="501" y="87"/>
                      <a:pt x="499" y="87"/>
                    </a:cubicBezTo>
                    <a:cubicBezTo>
                      <a:pt x="494" y="83"/>
                      <a:pt x="491" y="79"/>
                      <a:pt x="491" y="73"/>
                    </a:cubicBezTo>
                    <a:cubicBezTo>
                      <a:pt x="489" y="60"/>
                      <a:pt x="501" y="51"/>
                      <a:pt x="509" y="42"/>
                    </a:cubicBezTo>
                    <a:cubicBezTo>
                      <a:pt x="506" y="33"/>
                      <a:pt x="496" y="30"/>
                      <a:pt x="489" y="23"/>
                    </a:cubicBezTo>
                    <a:cubicBezTo>
                      <a:pt x="476" y="13"/>
                      <a:pt x="460" y="12"/>
                      <a:pt x="444" y="7"/>
                    </a:cubicBezTo>
                    <a:cubicBezTo>
                      <a:pt x="420" y="3"/>
                      <a:pt x="395" y="11"/>
                      <a:pt x="375" y="17"/>
                    </a:cubicBezTo>
                    <a:cubicBezTo>
                      <a:pt x="368" y="21"/>
                      <a:pt x="357" y="24"/>
                      <a:pt x="355" y="33"/>
                    </a:cubicBezTo>
                    <a:cubicBezTo>
                      <a:pt x="345" y="33"/>
                      <a:pt x="340" y="44"/>
                      <a:pt x="333" y="51"/>
                    </a:cubicBezTo>
                    <a:cubicBezTo>
                      <a:pt x="325" y="66"/>
                      <a:pt x="318" y="82"/>
                      <a:pt x="319" y="100"/>
                    </a:cubicBezTo>
                    <a:cubicBezTo>
                      <a:pt x="315" y="107"/>
                      <a:pt x="307" y="102"/>
                      <a:pt x="301" y="102"/>
                    </a:cubicBezTo>
                    <a:cubicBezTo>
                      <a:pt x="294" y="85"/>
                      <a:pt x="276" y="82"/>
                      <a:pt x="261" y="79"/>
                    </a:cubicBezTo>
                    <a:cubicBezTo>
                      <a:pt x="244" y="82"/>
                      <a:pt x="227" y="85"/>
                      <a:pt x="215" y="98"/>
                    </a:cubicBezTo>
                    <a:cubicBezTo>
                      <a:pt x="201" y="95"/>
                      <a:pt x="189" y="102"/>
                      <a:pt x="181" y="111"/>
                    </a:cubicBezTo>
                    <a:cubicBezTo>
                      <a:pt x="171" y="124"/>
                      <a:pt x="169" y="143"/>
                      <a:pt x="176" y="158"/>
                    </a:cubicBezTo>
                    <a:cubicBezTo>
                      <a:pt x="173" y="164"/>
                      <a:pt x="168" y="163"/>
                      <a:pt x="165" y="165"/>
                    </a:cubicBezTo>
                    <a:cubicBezTo>
                      <a:pt x="152" y="165"/>
                      <a:pt x="140" y="165"/>
                      <a:pt x="131" y="174"/>
                    </a:cubicBezTo>
                    <a:cubicBezTo>
                      <a:pt x="129" y="173"/>
                      <a:pt x="126" y="172"/>
                      <a:pt x="126" y="170"/>
                    </a:cubicBezTo>
                    <a:cubicBezTo>
                      <a:pt x="128" y="169"/>
                      <a:pt x="129" y="167"/>
                      <a:pt x="130"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 name="Freeform 14"/>
              <p:cNvSpPr>
                <a:spLocks/>
              </p:cNvSpPr>
              <p:nvPr/>
            </p:nvSpPr>
            <p:spPr bwMode="auto">
              <a:xfrm>
                <a:off x="3570288" y="1341438"/>
                <a:ext cx="925513" cy="11112"/>
              </a:xfrm>
              <a:custGeom>
                <a:avLst/>
                <a:gdLst>
                  <a:gd name="T0" fmla="*/ 20 w 1153"/>
                  <a:gd name="T1" fmla="*/ 0 h 13"/>
                  <a:gd name="T2" fmla="*/ 143 w 1153"/>
                  <a:gd name="T3" fmla="*/ 2 h 13"/>
                  <a:gd name="T4" fmla="*/ 809 w 1153"/>
                  <a:gd name="T5" fmla="*/ 4 h 13"/>
                  <a:gd name="T6" fmla="*/ 1144 w 1153"/>
                  <a:gd name="T7" fmla="*/ 5 h 13"/>
                  <a:gd name="T8" fmla="*/ 1149 w 1153"/>
                  <a:gd name="T9" fmla="*/ 11 h 13"/>
                  <a:gd name="T10" fmla="*/ 1024 w 1153"/>
                  <a:gd name="T11" fmla="*/ 13 h 13"/>
                  <a:gd name="T12" fmla="*/ 1004 w 1153"/>
                  <a:gd name="T13" fmla="*/ 11 h 13"/>
                  <a:gd name="T14" fmla="*/ 773 w 1153"/>
                  <a:gd name="T15" fmla="*/ 12 h 13"/>
                  <a:gd name="T16" fmla="*/ 344 w 1153"/>
                  <a:gd name="T17" fmla="*/ 10 h 13"/>
                  <a:gd name="T18" fmla="*/ 34 w 1153"/>
                  <a:gd name="T19" fmla="*/ 9 h 13"/>
                  <a:gd name="T20" fmla="*/ 0 w 1153"/>
                  <a:gd name="T21" fmla="*/ 5 h 13"/>
                  <a:gd name="T22" fmla="*/ 20 w 1153"/>
                  <a:gd name="T23"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53" h="13">
                    <a:moveTo>
                      <a:pt x="20" y="0"/>
                    </a:moveTo>
                    <a:cubicBezTo>
                      <a:pt x="143" y="2"/>
                      <a:pt x="143" y="2"/>
                      <a:pt x="143" y="2"/>
                    </a:cubicBezTo>
                    <a:cubicBezTo>
                      <a:pt x="809" y="4"/>
                      <a:pt x="809" y="4"/>
                      <a:pt x="809" y="4"/>
                    </a:cubicBezTo>
                    <a:cubicBezTo>
                      <a:pt x="922" y="3"/>
                      <a:pt x="1031" y="5"/>
                      <a:pt x="1144" y="5"/>
                    </a:cubicBezTo>
                    <a:cubicBezTo>
                      <a:pt x="1153" y="6"/>
                      <a:pt x="1149" y="9"/>
                      <a:pt x="1149" y="11"/>
                    </a:cubicBezTo>
                    <a:cubicBezTo>
                      <a:pt x="1106" y="12"/>
                      <a:pt x="1065" y="12"/>
                      <a:pt x="1024" y="13"/>
                    </a:cubicBezTo>
                    <a:cubicBezTo>
                      <a:pt x="1004" y="11"/>
                      <a:pt x="1004" y="11"/>
                      <a:pt x="1004" y="11"/>
                    </a:cubicBezTo>
                    <a:cubicBezTo>
                      <a:pt x="927" y="13"/>
                      <a:pt x="847" y="11"/>
                      <a:pt x="773" y="12"/>
                    </a:cubicBezTo>
                    <a:cubicBezTo>
                      <a:pt x="634" y="11"/>
                      <a:pt x="489" y="12"/>
                      <a:pt x="344" y="10"/>
                    </a:cubicBezTo>
                    <a:cubicBezTo>
                      <a:pt x="245" y="10"/>
                      <a:pt x="138" y="9"/>
                      <a:pt x="34" y="9"/>
                    </a:cubicBezTo>
                    <a:cubicBezTo>
                      <a:pt x="23" y="9"/>
                      <a:pt x="0" y="10"/>
                      <a:pt x="0" y="5"/>
                    </a:cubicBezTo>
                    <a:cubicBezTo>
                      <a:pt x="0" y="2"/>
                      <a:pt x="11" y="1"/>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3" name="Rectangle 15"/>
              <p:cNvSpPr>
                <a:spLocks noChangeArrowheads="1"/>
              </p:cNvSpPr>
              <p:nvPr/>
            </p:nvSpPr>
            <p:spPr bwMode="auto">
              <a:xfrm>
                <a:off x="3744913" y="1314450"/>
                <a:ext cx="747713"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4" name="Rectangle 16"/>
              <p:cNvSpPr>
                <a:spLocks noChangeArrowheads="1"/>
              </p:cNvSpPr>
              <p:nvPr/>
            </p:nvSpPr>
            <p:spPr bwMode="auto">
              <a:xfrm>
                <a:off x="3775076" y="1301750"/>
                <a:ext cx="717550" cy="15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5" name="Freeform 17"/>
              <p:cNvSpPr>
                <a:spLocks/>
              </p:cNvSpPr>
              <p:nvPr/>
            </p:nvSpPr>
            <p:spPr bwMode="auto">
              <a:xfrm>
                <a:off x="4462463" y="1341438"/>
                <a:ext cx="925513" cy="9525"/>
              </a:xfrm>
              <a:custGeom>
                <a:avLst/>
                <a:gdLst>
                  <a:gd name="T0" fmla="*/ 1153 w 1153"/>
                  <a:gd name="T1" fmla="*/ 5 h 12"/>
                  <a:gd name="T2" fmla="*/ 1119 w 1153"/>
                  <a:gd name="T3" fmla="*/ 9 h 12"/>
                  <a:gd name="T4" fmla="*/ 809 w 1153"/>
                  <a:gd name="T5" fmla="*/ 10 h 12"/>
                  <a:gd name="T6" fmla="*/ 380 w 1153"/>
                  <a:gd name="T7" fmla="*/ 12 h 12"/>
                  <a:gd name="T8" fmla="*/ 149 w 1153"/>
                  <a:gd name="T9" fmla="*/ 11 h 12"/>
                  <a:gd name="T10" fmla="*/ 129 w 1153"/>
                  <a:gd name="T11" fmla="*/ 12 h 12"/>
                  <a:gd name="T12" fmla="*/ 4 w 1153"/>
                  <a:gd name="T13" fmla="*/ 11 h 12"/>
                  <a:gd name="T14" fmla="*/ 9 w 1153"/>
                  <a:gd name="T15" fmla="*/ 4 h 12"/>
                  <a:gd name="T16" fmla="*/ 344 w 1153"/>
                  <a:gd name="T17" fmla="*/ 3 h 12"/>
                  <a:gd name="T18" fmla="*/ 1010 w 1153"/>
                  <a:gd name="T19" fmla="*/ 2 h 12"/>
                  <a:gd name="T20" fmla="*/ 1133 w 1153"/>
                  <a:gd name="T21" fmla="*/ 0 h 12"/>
                  <a:gd name="T22" fmla="*/ 1153 w 1153"/>
                  <a:gd name="T23" fmla="*/ 5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53" h="12">
                    <a:moveTo>
                      <a:pt x="1153" y="5"/>
                    </a:moveTo>
                    <a:cubicBezTo>
                      <a:pt x="1153" y="10"/>
                      <a:pt x="1130" y="9"/>
                      <a:pt x="1119" y="9"/>
                    </a:cubicBezTo>
                    <a:cubicBezTo>
                      <a:pt x="1015" y="9"/>
                      <a:pt x="908" y="9"/>
                      <a:pt x="809" y="10"/>
                    </a:cubicBezTo>
                    <a:cubicBezTo>
                      <a:pt x="664" y="12"/>
                      <a:pt x="519" y="11"/>
                      <a:pt x="380" y="12"/>
                    </a:cubicBezTo>
                    <a:cubicBezTo>
                      <a:pt x="306" y="11"/>
                      <a:pt x="226" y="12"/>
                      <a:pt x="149" y="11"/>
                    </a:cubicBezTo>
                    <a:cubicBezTo>
                      <a:pt x="129" y="12"/>
                      <a:pt x="129" y="12"/>
                      <a:pt x="129" y="12"/>
                    </a:cubicBezTo>
                    <a:cubicBezTo>
                      <a:pt x="88" y="11"/>
                      <a:pt x="47" y="11"/>
                      <a:pt x="4" y="11"/>
                    </a:cubicBezTo>
                    <a:cubicBezTo>
                      <a:pt x="4" y="9"/>
                      <a:pt x="0" y="6"/>
                      <a:pt x="9" y="4"/>
                    </a:cubicBezTo>
                    <a:cubicBezTo>
                      <a:pt x="122" y="4"/>
                      <a:pt x="231" y="3"/>
                      <a:pt x="344" y="3"/>
                    </a:cubicBezTo>
                    <a:cubicBezTo>
                      <a:pt x="1010" y="2"/>
                      <a:pt x="1010" y="2"/>
                      <a:pt x="1010" y="2"/>
                    </a:cubicBezTo>
                    <a:cubicBezTo>
                      <a:pt x="1133" y="0"/>
                      <a:pt x="1133" y="0"/>
                      <a:pt x="1133" y="0"/>
                    </a:cubicBezTo>
                    <a:cubicBezTo>
                      <a:pt x="1142" y="1"/>
                      <a:pt x="1153" y="2"/>
                      <a:pt x="115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6" name="Rectangle 18"/>
              <p:cNvSpPr>
                <a:spLocks noChangeArrowheads="1"/>
              </p:cNvSpPr>
              <p:nvPr/>
            </p:nvSpPr>
            <p:spPr bwMode="auto">
              <a:xfrm>
                <a:off x="4465638" y="1314450"/>
                <a:ext cx="747713"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7" name="Rectangle 19"/>
              <p:cNvSpPr>
                <a:spLocks noChangeArrowheads="1"/>
              </p:cNvSpPr>
              <p:nvPr/>
            </p:nvSpPr>
            <p:spPr bwMode="auto">
              <a:xfrm>
                <a:off x="4465638" y="1300163"/>
                <a:ext cx="717550"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8" name="Rectangle 20"/>
              <p:cNvSpPr>
                <a:spLocks noChangeArrowheads="1"/>
              </p:cNvSpPr>
              <p:nvPr/>
            </p:nvSpPr>
            <p:spPr bwMode="auto">
              <a:xfrm>
                <a:off x="3759201" y="1860550"/>
                <a:ext cx="1447800" cy="63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9" name="Rectangle 21"/>
              <p:cNvSpPr>
                <a:spLocks noChangeArrowheads="1"/>
              </p:cNvSpPr>
              <p:nvPr/>
            </p:nvSpPr>
            <p:spPr bwMode="auto">
              <a:xfrm>
                <a:off x="3775076" y="1890713"/>
                <a:ext cx="1466850" cy="95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0" name="Rectangle 22"/>
              <p:cNvSpPr>
                <a:spLocks noChangeArrowheads="1"/>
              </p:cNvSpPr>
              <p:nvPr/>
            </p:nvSpPr>
            <p:spPr bwMode="auto">
              <a:xfrm>
                <a:off x="3759201" y="1906588"/>
                <a:ext cx="1495425"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1" name="Freeform 23"/>
              <p:cNvSpPr>
                <a:spLocks/>
              </p:cNvSpPr>
              <p:nvPr/>
            </p:nvSpPr>
            <p:spPr bwMode="auto">
              <a:xfrm>
                <a:off x="5570538" y="1441450"/>
                <a:ext cx="17463" cy="14287"/>
              </a:xfrm>
              <a:custGeom>
                <a:avLst/>
                <a:gdLst>
                  <a:gd name="T0" fmla="*/ 18 w 22"/>
                  <a:gd name="T1" fmla="*/ 2 h 18"/>
                  <a:gd name="T2" fmla="*/ 0 w 22"/>
                  <a:gd name="T3" fmla="*/ 10 h 18"/>
                  <a:gd name="T4" fmla="*/ 8 w 22"/>
                  <a:gd name="T5" fmla="*/ 18 h 18"/>
                  <a:gd name="T6" fmla="*/ 22 w 22"/>
                  <a:gd name="T7" fmla="*/ 8 h 18"/>
                  <a:gd name="T8" fmla="*/ 18 w 22"/>
                  <a:gd name="T9" fmla="*/ 2 h 18"/>
                </a:gdLst>
                <a:ahLst/>
                <a:cxnLst>
                  <a:cxn ang="0">
                    <a:pos x="T0" y="T1"/>
                  </a:cxn>
                  <a:cxn ang="0">
                    <a:pos x="T2" y="T3"/>
                  </a:cxn>
                  <a:cxn ang="0">
                    <a:pos x="T4" y="T5"/>
                  </a:cxn>
                  <a:cxn ang="0">
                    <a:pos x="T6" y="T7"/>
                  </a:cxn>
                  <a:cxn ang="0">
                    <a:pos x="T8" y="T9"/>
                  </a:cxn>
                </a:cxnLst>
                <a:rect l="0" t="0" r="r" b="b"/>
                <a:pathLst>
                  <a:path w="22" h="18">
                    <a:moveTo>
                      <a:pt x="18" y="2"/>
                    </a:moveTo>
                    <a:cubicBezTo>
                      <a:pt x="12" y="6"/>
                      <a:pt x="2" y="0"/>
                      <a:pt x="0" y="10"/>
                    </a:cubicBezTo>
                    <a:cubicBezTo>
                      <a:pt x="1" y="14"/>
                      <a:pt x="6" y="15"/>
                      <a:pt x="8" y="18"/>
                    </a:cubicBezTo>
                    <a:cubicBezTo>
                      <a:pt x="15" y="18"/>
                      <a:pt x="20" y="13"/>
                      <a:pt x="22" y="8"/>
                    </a:cubicBezTo>
                    <a:cubicBezTo>
                      <a:pt x="22" y="5"/>
                      <a:pt x="21" y="3"/>
                      <a:pt x="1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2" name="Freeform 24"/>
              <p:cNvSpPr>
                <a:spLocks/>
              </p:cNvSpPr>
              <p:nvPr/>
            </p:nvSpPr>
            <p:spPr bwMode="auto">
              <a:xfrm>
                <a:off x="5553076" y="1592263"/>
                <a:ext cx="30163" cy="25400"/>
              </a:xfrm>
              <a:custGeom>
                <a:avLst/>
                <a:gdLst>
                  <a:gd name="T0" fmla="*/ 27 w 39"/>
                  <a:gd name="T1" fmla="*/ 2 h 30"/>
                  <a:gd name="T2" fmla="*/ 7 w 39"/>
                  <a:gd name="T3" fmla="*/ 13 h 30"/>
                  <a:gd name="T4" fmla="*/ 4 w 39"/>
                  <a:gd name="T5" fmla="*/ 23 h 30"/>
                  <a:gd name="T6" fmla="*/ 24 w 39"/>
                  <a:gd name="T7" fmla="*/ 30 h 30"/>
                  <a:gd name="T8" fmla="*/ 39 w 39"/>
                  <a:gd name="T9" fmla="*/ 14 h 30"/>
                  <a:gd name="T10" fmla="*/ 27 w 39"/>
                  <a:gd name="T11" fmla="*/ 2 h 30"/>
                </a:gdLst>
                <a:ahLst/>
                <a:cxnLst>
                  <a:cxn ang="0">
                    <a:pos x="T0" y="T1"/>
                  </a:cxn>
                  <a:cxn ang="0">
                    <a:pos x="T2" y="T3"/>
                  </a:cxn>
                  <a:cxn ang="0">
                    <a:pos x="T4" y="T5"/>
                  </a:cxn>
                  <a:cxn ang="0">
                    <a:pos x="T6" y="T7"/>
                  </a:cxn>
                  <a:cxn ang="0">
                    <a:pos x="T8" y="T9"/>
                  </a:cxn>
                  <a:cxn ang="0">
                    <a:pos x="T10" y="T11"/>
                  </a:cxn>
                </a:cxnLst>
                <a:rect l="0" t="0" r="r" b="b"/>
                <a:pathLst>
                  <a:path w="39" h="30">
                    <a:moveTo>
                      <a:pt x="27" y="2"/>
                    </a:moveTo>
                    <a:cubicBezTo>
                      <a:pt x="19" y="0"/>
                      <a:pt x="13" y="7"/>
                      <a:pt x="7" y="13"/>
                    </a:cubicBezTo>
                    <a:cubicBezTo>
                      <a:pt x="7" y="16"/>
                      <a:pt x="0" y="19"/>
                      <a:pt x="4" y="23"/>
                    </a:cubicBezTo>
                    <a:cubicBezTo>
                      <a:pt x="10" y="28"/>
                      <a:pt x="17" y="29"/>
                      <a:pt x="24" y="30"/>
                    </a:cubicBezTo>
                    <a:cubicBezTo>
                      <a:pt x="30" y="26"/>
                      <a:pt x="34" y="18"/>
                      <a:pt x="39" y="14"/>
                    </a:cubicBezTo>
                    <a:cubicBezTo>
                      <a:pt x="38" y="8"/>
                      <a:pt x="31" y="6"/>
                      <a:pt x="2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3" name="Freeform 25"/>
              <p:cNvSpPr>
                <a:spLocks/>
              </p:cNvSpPr>
              <p:nvPr/>
            </p:nvSpPr>
            <p:spPr bwMode="auto">
              <a:xfrm>
                <a:off x="5518151" y="1468438"/>
                <a:ext cx="47625" cy="42862"/>
              </a:xfrm>
              <a:custGeom>
                <a:avLst/>
                <a:gdLst>
                  <a:gd name="T0" fmla="*/ 44 w 60"/>
                  <a:gd name="T1" fmla="*/ 42 h 54"/>
                  <a:gd name="T2" fmla="*/ 6 w 60"/>
                  <a:gd name="T3" fmla="*/ 1 h 54"/>
                  <a:gd name="T4" fmla="*/ 0 w 60"/>
                  <a:gd name="T5" fmla="*/ 5 h 54"/>
                  <a:gd name="T6" fmla="*/ 15 w 60"/>
                  <a:gd name="T7" fmla="*/ 43 h 54"/>
                  <a:gd name="T8" fmla="*/ 27 w 60"/>
                  <a:gd name="T9" fmla="*/ 51 h 54"/>
                  <a:gd name="T10" fmla="*/ 57 w 60"/>
                  <a:gd name="T11" fmla="*/ 51 h 54"/>
                  <a:gd name="T12" fmla="*/ 59 w 60"/>
                  <a:gd name="T13" fmla="*/ 46 h 54"/>
                  <a:gd name="T14" fmla="*/ 44 w 60"/>
                  <a:gd name="T15" fmla="*/ 42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54">
                    <a:moveTo>
                      <a:pt x="44" y="42"/>
                    </a:moveTo>
                    <a:cubicBezTo>
                      <a:pt x="26" y="36"/>
                      <a:pt x="11" y="19"/>
                      <a:pt x="6" y="1"/>
                    </a:cubicBezTo>
                    <a:cubicBezTo>
                      <a:pt x="3" y="0"/>
                      <a:pt x="1" y="3"/>
                      <a:pt x="0" y="5"/>
                    </a:cubicBezTo>
                    <a:cubicBezTo>
                      <a:pt x="0" y="20"/>
                      <a:pt x="5" y="33"/>
                      <a:pt x="15" y="43"/>
                    </a:cubicBezTo>
                    <a:cubicBezTo>
                      <a:pt x="27" y="51"/>
                      <a:pt x="27" y="51"/>
                      <a:pt x="27" y="51"/>
                    </a:cubicBezTo>
                    <a:cubicBezTo>
                      <a:pt x="37" y="51"/>
                      <a:pt x="48" y="54"/>
                      <a:pt x="57" y="51"/>
                    </a:cubicBezTo>
                    <a:cubicBezTo>
                      <a:pt x="58" y="49"/>
                      <a:pt x="60" y="47"/>
                      <a:pt x="59" y="46"/>
                    </a:cubicBezTo>
                    <a:cubicBezTo>
                      <a:pt x="55" y="43"/>
                      <a:pt x="48" y="44"/>
                      <a:pt x="44"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4" name="Freeform 26"/>
              <p:cNvSpPr>
                <a:spLocks/>
              </p:cNvSpPr>
              <p:nvPr/>
            </p:nvSpPr>
            <p:spPr bwMode="auto">
              <a:xfrm>
                <a:off x="5503863" y="1403350"/>
                <a:ext cx="26988" cy="49212"/>
              </a:xfrm>
              <a:custGeom>
                <a:avLst/>
                <a:gdLst>
                  <a:gd name="T0" fmla="*/ 25 w 34"/>
                  <a:gd name="T1" fmla="*/ 0 h 62"/>
                  <a:gd name="T2" fmla="*/ 18 w 34"/>
                  <a:gd name="T3" fmla="*/ 5 h 62"/>
                  <a:gd name="T4" fmla="*/ 0 w 34"/>
                  <a:gd name="T5" fmla="*/ 26 h 62"/>
                  <a:gd name="T6" fmla="*/ 0 w 34"/>
                  <a:gd name="T7" fmla="*/ 36 h 62"/>
                  <a:gd name="T8" fmla="*/ 15 w 34"/>
                  <a:gd name="T9" fmla="*/ 62 h 62"/>
                  <a:gd name="T10" fmla="*/ 20 w 34"/>
                  <a:gd name="T11" fmla="*/ 16 h 62"/>
                  <a:gd name="T12" fmla="*/ 25 w 34"/>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34" h="62">
                    <a:moveTo>
                      <a:pt x="25" y="0"/>
                    </a:moveTo>
                    <a:cubicBezTo>
                      <a:pt x="21" y="0"/>
                      <a:pt x="21" y="4"/>
                      <a:pt x="18" y="5"/>
                    </a:cubicBezTo>
                    <a:cubicBezTo>
                      <a:pt x="10" y="10"/>
                      <a:pt x="6" y="20"/>
                      <a:pt x="0" y="26"/>
                    </a:cubicBezTo>
                    <a:cubicBezTo>
                      <a:pt x="2" y="29"/>
                      <a:pt x="0" y="32"/>
                      <a:pt x="0" y="36"/>
                    </a:cubicBezTo>
                    <a:cubicBezTo>
                      <a:pt x="2" y="46"/>
                      <a:pt x="4" y="59"/>
                      <a:pt x="15" y="62"/>
                    </a:cubicBezTo>
                    <a:cubicBezTo>
                      <a:pt x="20" y="47"/>
                      <a:pt x="12" y="29"/>
                      <a:pt x="20" y="16"/>
                    </a:cubicBezTo>
                    <a:cubicBezTo>
                      <a:pt x="22" y="10"/>
                      <a:pt x="34" y="3"/>
                      <a:pt x="2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5" name="Freeform 27"/>
              <p:cNvSpPr>
                <a:spLocks/>
              </p:cNvSpPr>
              <p:nvPr/>
            </p:nvSpPr>
            <p:spPr bwMode="auto">
              <a:xfrm>
                <a:off x="5497513" y="1751013"/>
                <a:ext cx="20638" cy="47625"/>
              </a:xfrm>
              <a:custGeom>
                <a:avLst/>
                <a:gdLst>
                  <a:gd name="T0" fmla="*/ 23 w 27"/>
                  <a:gd name="T1" fmla="*/ 45 h 59"/>
                  <a:gd name="T2" fmla="*/ 24 w 27"/>
                  <a:gd name="T3" fmla="*/ 20 h 59"/>
                  <a:gd name="T4" fmla="*/ 19 w 27"/>
                  <a:gd name="T5" fmla="*/ 2 h 59"/>
                  <a:gd name="T6" fmla="*/ 12 w 27"/>
                  <a:gd name="T7" fmla="*/ 1 h 59"/>
                  <a:gd name="T8" fmla="*/ 3 w 27"/>
                  <a:gd name="T9" fmla="*/ 30 h 59"/>
                  <a:gd name="T10" fmla="*/ 23 w 27"/>
                  <a:gd name="T11" fmla="*/ 58 h 59"/>
                  <a:gd name="T12" fmla="*/ 26 w 27"/>
                  <a:gd name="T13" fmla="*/ 56 h 59"/>
                  <a:gd name="T14" fmla="*/ 23 w 27"/>
                  <a:gd name="T15" fmla="*/ 45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59">
                    <a:moveTo>
                      <a:pt x="23" y="45"/>
                    </a:moveTo>
                    <a:cubicBezTo>
                      <a:pt x="23" y="36"/>
                      <a:pt x="23" y="28"/>
                      <a:pt x="24" y="20"/>
                    </a:cubicBezTo>
                    <a:cubicBezTo>
                      <a:pt x="23" y="14"/>
                      <a:pt x="18" y="9"/>
                      <a:pt x="19" y="2"/>
                    </a:cubicBezTo>
                    <a:cubicBezTo>
                      <a:pt x="17" y="0"/>
                      <a:pt x="14" y="0"/>
                      <a:pt x="12" y="1"/>
                    </a:cubicBezTo>
                    <a:cubicBezTo>
                      <a:pt x="4" y="9"/>
                      <a:pt x="0" y="20"/>
                      <a:pt x="3" y="30"/>
                    </a:cubicBezTo>
                    <a:cubicBezTo>
                      <a:pt x="4" y="42"/>
                      <a:pt x="14" y="52"/>
                      <a:pt x="23" y="58"/>
                    </a:cubicBezTo>
                    <a:cubicBezTo>
                      <a:pt x="25" y="59"/>
                      <a:pt x="26" y="57"/>
                      <a:pt x="26" y="56"/>
                    </a:cubicBezTo>
                    <a:cubicBezTo>
                      <a:pt x="27" y="51"/>
                      <a:pt x="24" y="49"/>
                      <a:pt x="23"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6" name="Freeform 28"/>
              <p:cNvSpPr>
                <a:spLocks noEditPoints="1"/>
              </p:cNvSpPr>
              <p:nvPr/>
            </p:nvSpPr>
            <p:spPr bwMode="auto">
              <a:xfrm>
                <a:off x="5170488" y="1292226"/>
                <a:ext cx="725488" cy="619124"/>
              </a:xfrm>
              <a:custGeom>
                <a:avLst/>
                <a:gdLst>
                  <a:gd name="T0" fmla="*/ 736 w 904"/>
                  <a:gd name="T1" fmla="*/ 644 h 769"/>
                  <a:gd name="T2" fmla="*/ 400 w 904"/>
                  <a:gd name="T3" fmla="*/ 703 h 769"/>
                  <a:gd name="T4" fmla="*/ 351 w 904"/>
                  <a:gd name="T5" fmla="*/ 709 h 769"/>
                  <a:gd name="T6" fmla="*/ 724 w 904"/>
                  <a:gd name="T7" fmla="*/ 660 h 769"/>
                  <a:gd name="T8" fmla="*/ 861 w 904"/>
                  <a:gd name="T9" fmla="*/ 342 h 769"/>
                  <a:gd name="T10" fmla="*/ 863 w 904"/>
                  <a:gd name="T11" fmla="*/ 328 h 769"/>
                  <a:gd name="T12" fmla="*/ 863 w 904"/>
                  <a:gd name="T13" fmla="*/ 406 h 769"/>
                  <a:gd name="T14" fmla="*/ 824 w 904"/>
                  <a:gd name="T15" fmla="*/ 354 h 769"/>
                  <a:gd name="T16" fmla="*/ 717 w 904"/>
                  <a:gd name="T17" fmla="*/ 310 h 769"/>
                  <a:gd name="T18" fmla="*/ 772 w 904"/>
                  <a:gd name="T19" fmla="*/ 267 h 769"/>
                  <a:gd name="T20" fmla="*/ 695 w 904"/>
                  <a:gd name="T21" fmla="*/ 166 h 769"/>
                  <a:gd name="T22" fmla="*/ 660 w 904"/>
                  <a:gd name="T23" fmla="*/ 146 h 769"/>
                  <a:gd name="T24" fmla="*/ 643 w 904"/>
                  <a:gd name="T25" fmla="*/ 232 h 769"/>
                  <a:gd name="T26" fmla="*/ 425 w 904"/>
                  <a:gd name="T27" fmla="*/ 127 h 769"/>
                  <a:gd name="T28" fmla="*/ 509 w 904"/>
                  <a:gd name="T29" fmla="*/ 139 h 769"/>
                  <a:gd name="T30" fmla="*/ 416 w 904"/>
                  <a:gd name="T31" fmla="*/ 42 h 769"/>
                  <a:gd name="T32" fmla="*/ 422 w 904"/>
                  <a:gd name="T33" fmla="*/ 466 h 769"/>
                  <a:gd name="T34" fmla="*/ 554 w 904"/>
                  <a:gd name="T35" fmla="*/ 559 h 769"/>
                  <a:gd name="T36" fmla="*/ 548 w 904"/>
                  <a:gd name="T37" fmla="*/ 621 h 769"/>
                  <a:gd name="T38" fmla="*/ 613 w 904"/>
                  <a:gd name="T39" fmla="*/ 463 h 769"/>
                  <a:gd name="T40" fmla="*/ 600 w 904"/>
                  <a:gd name="T41" fmla="*/ 554 h 769"/>
                  <a:gd name="T42" fmla="*/ 707 w 904"/>
                  <a:gd name="T43" fmla="*/ 620 h 769"/>
                  <a:gd name="T44" fmla="*/ 741 w 904"/>
                  <a:gd name="T45" fmla="*/ 569 h 769"/>
                  <a:gd name="T46" fmla="*/ 682 w 904"/>
                  <a:gd name="T47" fmla="*/ 446 h 769"/>
                  <a:gd name="T48" fmla="*/ 788 w 904"/>
                  <a:gd name="T49" fmla="*/ 438 h 769"/>
                  <a:gd name="T50" fmla="*/ 750 w 904"/>
                  <a:gd name="T51" fmla="*/ 470 h 769"/>
                  <a:gd name="T52" fmla="*/ 734 w 904"/>
                  <a:gd name="T53" fmla="*/ 260 h 769"/>
                  <a:gd name="T54" fmla="*/ 768 w 904"/>
                  <a:gd name="T55" fmla="*/ 295 h 769"/>
                  <a:gd name="T56" fmla="*/ 461 w 904"/>
                  <a:gd name="T57" fmla="*/ 133 h 769"/>
                  <a:gd name="T58" fmla="*/ 470 w 904"/>
                  <a:gd name="T59" fmla="*/ 59 h 769"/>
                  <a:gd name="T60" fmla="*/ 668 w 904"/>
                  <a:gd name="T61" fmla="*/ 207 h 769"/>
                  <a:gd name="T62" fmla="*/ 648 w 904"/>
                  <a:gd name="T63" fmla="*/ 488 h 769"/>
                  <a:gd name="T64" fmla="*/ 636 w 904"/>
                  <a:gd name="T65" fmla="*/ 273 h 769"/>
                  <a:gd name="T66" fmla="*/ 633 w 904"/>
                  <a:gd name="T67" fmla="*/ 338 h 769"/>
                  <a:gd name="T68" fmla="*/ 452 w 904"/>
                  <a:gd name="T69" fmla="*/ 340 h 769"/>
                  <a:gd name="T70" fmla="*/ 596 w 904"/>
                  <a:gd name="T71" fmla="*/ 434 h 769"/>
                  <a:gd name="T72" fmla="*/ 652 w 904"/>
                  <a:gd name="T73" fmla="*/ 387 h 769"/>
                  <a:gd name="T74" fmla="*/ 586 w 904"/>
                  <a:gd name="T75" fmla="*/ 388 h 769"/>
                  <a:gd name="T76" fmla="*/ 639 w 904"/>
                  <a:gd name="T77" fmla="*/ 622 h 769"/>
                  <a:gd name="T78" fmla="*/ 483 w 904"/>
                  <a:gd name="T79" fmla="*/ 424 h 769"/>
                  <a:gd name="T80" fmla="*/ 441 w 904"/>
                  <a:gd name="T81" fmla="*/ 369 h 769"/>
                  <a:gd name="T82" fmla="*/ 459 w 904"/>
                  <a:gd name="T83" fmla="*/ 120 h 769"/>
                  <a:gd name="T84" fmla="*/ 514 w 904"/>
                  <a:gd name="T85" fmla="*/ 687 h 769"/>
                  <a:gd name="T86" fmla="*/ 782 w 904"/>
                  <a:gd name="T87" fmla="*/ 280 h 769"/>
                  <a:gd name="T88" fmla="*/ 615 w 904"/>
                  <a:gd name="T89" fmla="*/ 128 h 769"/>
                  <a:gd name="T90" fmla="*/ 483 w 904"/>
                  <a:gd name="T91" fmla="*/ 13 h 769"/>
                  <a:gd name="T92" fmla="*/ 191 w 904"/>
                  <a:gd name="T93" fmla="*/ 23 h 769"/>
                  <a:gd name="T94" fmla="*/ 300 w 904"/>
                  <a:gd name="T95" fmla="*/ 103 h 769"/>
                  <a:gd name="T96" fmla="*/ 386 w 904"/>
                  <a:gd name="T97" fmla="*/ 386 h 769"/>
                  <a:gd name="T98" fmla="*/ 7 w 904"/>
                  <a:gd name="T99" fmla="*/ 714 h 769"/>
                  <a:gd name="T100" fmla="*/ 1 w 904"/>
                  <a:gd name="T101" fmla="*/ 755 h 769"/>
                  <a:gd name="T102" fmla="*/ 527 w 904"/>
                  <a:gd name="T103" fmla="*/ 740 h 769"/>
                  <a:gd name="T104" fmla="*/ 481 w 904"/>
                  <a:gd name="T105" fmla="*/ 580 h 769"/>
                  <a:gd name="T106" fmla="*/ 545 w 904"/>
                  <a:gd name="T107" fmla="*/ 504 h 769"/>
                  <a:gd name="T108" fmla="*/ 593 w 904"/>
                  <a:gd name="T109" fmla="*/ 512 h 769"/>
                  <a:gd name="T110" fmla="*/ 713 w 904"/>
                  <a:gd name="T111" fmla="*/ 659 h 769"/>
                  <a:gd name="T112" fmla="*/ 753 w 904"/>
                  <a:gd name="T113" fmla="*/ 466 h 769"/>
                  <a:gd name="T114" fmla="*/ 782 w 904"/>
                  <a:gd name="T115" fmla="*/ 373 h 769"/>
                  <a:gd name="T116" fmla="*/ 585 w 904"/>
                  <a:gd name="T117" fmla="*/ 100 h 769"/>
                  <a:gd name="T118" fmla="*/ 230 w 904"/>
                  <a:gd name="T119" fmla="*/ 14 h 769"/>
                  <a:gd name="T120" fmla="*/ 388 w 904"/>
                  <a:gd name="T121" fmla="*/ 41 h 769"/>
                  <a:gd name="T122" fmla="*/ 774 w 904"/>
                  <a:gd name="T123" fmla="*/ 165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4" h="769">
                    <a:moveTo>
                      <a:pt x="896" y="366"/>
                    </a:moveTo>
                    <a:cubicBezTo>
                      <a:pt x="899" y="373"/>
                      <a:pt x="901" y="382"/>
                      <a:pt x="901" y="390"/>
                    </a:cubicBezTo>
                    <a:cubicBezTo>
                      <a:pt x="898" y="398"/>
                      <a:pt x="904" y="409"/>
                      <a:pt x="897" y="415"/>
                    </a:cubicBezTo>
                    <a:cubicBezTo>
                      <a:pt x="894" y="414"/>
                      <a:pt x="894" y="414"/>
                      <a:pt x="894" y="414"/>
                    </a:cubicBezTo>
                    <a:cubicBezTo>
                      <a:pt x="888" y="420"/>
                      <a:pt x="880" y="426"/>
                      <a:pt x="872" y="425"/>
                    </a:cubicBezTo>
                    <a:cubicBezTo>
                      <a:pt x="864" y="430"/>
                      <a:pt x="863" y="441"/>
                      <a:pt x="859" y="449"/>
                    </a:cubicBezTo>
                    <a:cubicBezTo>
                      <a:pt x="852" y="463"/>
                      <a:pt x="839" y="477"/>
                      <a:pt x="822" y="478"/>
                    </a:cubicBezTo>
                    <a:cubicBezTo>
                      <a:pt x="816" y="478"/>
                      <a:pt x="809" y="474"/>
                      <a:pt x="803" y="479"/>
                    </a:cubicBezTo>
                    <a:cubicBezTo>
                      <a:pt x="803" y="484"/>
                      <a:pt x="799" y="490"/>
                      <a:pt x="803" y="495"/>
                    </a:cubicBezTo>
                    <a:cubicBezTo>
                      <a:pt x="806" y="503"/>
                      <a:pt x="812" y="509"/>
                      <a:pt x="812" y="518"/>
                    </a:cubicBezTo>
                    <a:cubicBezTo>
                      <a:pt x="817" y="540"/>
                      <a:pt x="807" y="560"/>
                      <a:pt x="795" y="576"/>
                    </a:cubicBezTo>
                    <a:cubicBezTo>
                      <a:pt x="788" y="593"/>
                      <a:pt x="776" y="610"/>
                      <a:pt x="758" y="617"/>
                    </a:cubicBezTo>
                    <a:cubicBezTo>
                      <a:pt x="750" y="621"/>
                      <a:pt x="741" y="614"/>
                      <a:pt x="733" y="617"/>
                    </a:cubicBezTo>
                    <a:cubicBezTo>
                      <a:pt x="733" y="626"/>
                      <a:pt x="737" y="634"/>
                      <a:pt x="736" y="644"/>
                    </a:cubicBezTo>
                    <a:cubicBezTo>
                      <a:pt x="734" y="660"/>
                      <a:pt x="722" y="674"/>
                      <a:pt x="707" y="681"/>
                    </a:cubicBezTo>
                    <a:cubicBezTo>
                      <a:pt x="699" y="686"/>
                      <a:pt x="691" y="683"/>
                      <a:pt x="682" y="683"/>
                    </a:cubicBezTo>
                    <a:cubicBezTo>
                      <a:pt x="666" y="690"/>
                      <a:pt x="666" y="690"/>
                      <a:pt x="666" y="690"/>
                    </a:cubicBezTo>
                    <a:cubicBezTo>
                      <a:pt x="648" y="695"/>
                      <a:pt x="623" y="696"/>
                      <a:pt x="608" y="681"/>
                    </a:cubicBezTo>
                    <a:cubicBezTo>
                      <a:pt x="602" y="677"/>
                      <a:pt x="600" y="669"/>
                      <a:pt x="594" y="666"/>
                    </a:cubicBezTo>
                    <a:cubicBezTo>
                      <a:pt x="585" y="669"/>
                      <a:pt x="589" y="680"/>
                      <a:pt x="587" y="687"/>
                    </a:cubicBezTo>
                    <a:cubicBezTo>
                      <a:pt x="584" y="695"/>
                      <a:pt x="586" y="705"/>
                      <a:pt x="579" y="711"/>
                    </a:cubicBezTo>
                    <a:cubicBezTo>
                      <a:pt x="575" y="723"/>
                      <a:pt x="565" y="731"/>
                      <a:pt x="557" y="739"/>
                    </a:cubicBezTo>
                    <a:cubicBezTo>
                      <a:pt x="542" y="748"/>
                      <a:pt x="527" y="756"/>
                      <a:pt x="510" y="759"/>
                    </a:cubicBezTo>
                    <a:cubicBezTo>
                      <a:pt x="482" y="767"/>
                      <a:pt x="456" y="766"/>
                      <a:pt x="427" y="757"/>
                    </a:cubicBezTo>
                    <a:cubicBezTo>
                      <a:pt x="417" y="751"/>
                      <a:pt x="405" y="746"/>
                      <a:pt x="398" y="735"/>
                    </a:cubicBezTo>
                    <a:cubicBezTo>
                      <a:pt x="395" y="719"/>
                      <a:pt x="414" y="710"/>
                      <a:pt x="408" y="694"/>
                    </a:cubicBezTo>
                    <a:cubicBezTo>
                      <a:pt x="407" y="693"/>
                      <a:pt x="406" y="690"/>
                      <a:pt x="404" y="691"/>
                    </a:cubicBezTo>
                    <a:cubicBezTo>
                      <a:pt x="402" y="694"/>
                      <a:pt x="402" y="700"/>
                      <a:pt x="400" y="703"/>
                    </a:cubicBezTo>
                    <a:cubicBezTo>
                      <a:pt x="392" y="716"/>
                      <a:pt x="376" y="718"/>
                      <a:pt x="364" y="717"/>
                    </a:cubicBezTo>
                    <a:cubicBezTo>
                      <a:pt x="356" y="717"/>
                      <a:pt x="351" y="712"/>
                      <a:pt x="344" y="715"/>
                    </a:cubicBezTo>
                    <a:cubicBezTo>
                      <a:pt x="335" y="725"/>
                      <a:pt x="333" y="740"/>
                      <a:pt x="339" y="753"/>
                    </a:cubicBezTo>
                    <a:cubicBezTo>
                      <a:pt x="335" y="757"/>
                      <a:pt x="338" y="765"/>
                      <a:pt x="332" y="767"/>
                    </a:cubicBezTo>
                    <a:cubicBezTo>
                      <a:pt x="284" y="766"/>
                      <a:pt x="242" y="768"/>
                      <a:pt x="194" y="767"/>
                    </a:cubicBezTo>
                    <a:cubicBezTo>
                      <a:pt x="132" y="766"/>
                      <a:pt x="67" y="769"/>
                      <a:pt x="5" y="768"/>
                    </a:cubicBezTo>
                    <a:cubicBezTo>
                      <a:pt x="1" y="767"/>
                      <a:pt x="1" y="767"/>
                      <a:pt x="1" y="767"/>
                    </a:cubicBezTo>
                    <a:cubicBezTo>
                      <a:pt x="1" y="766"/>
                      <a:pt x="1" y="765"/>
                      <a:pt x="1" y="765"/>
                    </a:cubicBezTo>
                    <a:cubicBezTo>
                      <a:pt x="126" y="764"/>
                      <a:pt x="126" y="764"/>
                      <a:pt x="126" y="764"/>
                    </a:cubicBezTo>
                    <a:cubicBezTo>
                      <a:pt x="269" y="763"/>
                      <a:pt x="269" y="763"/>
                      <a:pt x="269" y="763"/>
                    </a:cubicBezTo>
                    <a:cubicBezTo>
                      <a:pt x="326" y="762"/>
                      <a:pt x="326" y="762"/>
                      <a:pt x="326" y="762"/>
                    </a:cubicBezTo>
                    <a:cubicBezTo>
                      <a:pt x="330" y="761"/>
                      <a:pt x="330" y="757"/>
                      <a:pt x="332" y="755"/>
                    </a:cubicBezTo>
                    <a:cubicBezTo>
                      <a:pt x="326" y="741"/>
                      <a:pt x="328" y="725"/>
                      <a:pt x="337" y="713"/>
                    </a:cubicBezTo>
                    <a:cubicBezTo>
                      <a:pt x="340" y="709"/>
                      <a:pt x="346" y="703"/>
                      <a:pt x="351" y="709"/>
                    </a:cubicBezTo>
                    <a:cubicBezTo>
                      <a:pt x="365" y="714"/>
                      <a:pt x="380" y="714"/>
                      <a:pt x="391" y="705"/>
                    </a:cubicBezTo>
                    <a:cubicBezTo>
                      <a:pt x="395" y="699"/>
                      <a:pt x="400" y="693"/>
                      <a:pt x="399" y="685"/>
                    </a:cubicBezTo>
                    <a:cubicBezTo>
                      <a:pt x="399" y="683"/>
                      <a:pt x="395" y="682"/>
                      <a:pt x="397" y="680"/>
                    </a:cubicBezTo>
                    <a:cubicBezTo>
                      <a:pt x="405" y="683"/>
                      <a:pt x="405" y="683"/>
                      <a:pt x="405" y="683"/>
                    </a:cubicBezTo>
                    <a:cubicBezTo>
                      <a:pt x="411" y="687"/>
                      <a:pt x="416" y="696"/>
                      <a:pt x="415" y="703"/>
                    </a:cubicBezTo>
                    <a:cubicBezTo>
                      <a:pt x="416" y="715"/>
                      <a:pt x="400" y="721"/>
                      <a:pt x="405" y="734"/>
                    </a:cubicBezTo>
                    <a:cubicBezTo>
                      <a:pt x="422" y="752"/>
                      <a:pt x="447" y="759"/>
                      <a:pt x="472" y="759"/>
                    </a:cubicBezTo>
                    <a:cubicBezTo>
                      <a:pt x="513" y="758"/>
                      <a:pt x="559" y="745"/>
                      <a:pt x="577" y="705"/>
                    </a:cubicBezTo>
                    <a:cubicBezTo>
                      <a:pt x="583" y="691"/>
                      <a:pt x="582" y="675"/>
                      <a:pt x="584" y="658"/>
                    </a:cubicBezTo>
                    <a:cubicBezTo>
                      <a:pt x="588" y="651"/>
                      <a:pt x="592" y="663"/>
                      <a:pt x="598" y="660"/>
                    </a:cubicBezTo>
                    <a:cubicBezTo>
                      <a:pt x="603" y="661"/>
                      <a:pt x="603" y="665"/>
                      <a:pt x="605" y="668"/>
                    </a:cubicBezTo>
                    <a:cubicBezTo>
                      <a:pt x="615" y="685"/>
                      <a:pt x="633" y="688"/>
                      <a:pt x="651" y="687"/>
                    </a:cubicBezTo>
                    <a:cubicBezTo>
                      <a:pt x="665" y="689"/>
                      <a:pt x="674" y="675"/>
                      <a:pt x="689" y="678"/>
                    </a:cubicBezTo>
                    <a:cubicBezTo>
                      <a:pt x="703" y="680"/>
                      <a:pt x="714" y="669"/>
                      <a:pt x="724" y="660"/>
                    </a:cubicBezTo>
                    <a:cubicBezTo>
                      <a:pt x="732" y="649"/>
                      <a:pt x="732" y="633"/>
                      <a:pt x="726" y="620"/>
                    </a:cubicBezTo>
                    <a:cubicBezTo>
                      <a:pt x="725" y="617"/>
                      <a:pt x="727" y="613"/>
                      <a:pt x="729" y="610"/>
                    </a:cubicBezTo>
                    <a:cubicBezTo>
                      <a:pt x="738" y="609"/>
                      <a:pt x="751" y="616"/>
                      <a:pt x="761" y="609"/>
                    </a:cubicBezTo>
                    <a:cubicBezTo>
                      <a:pt x="774" y="602"/>
                      <a:pt x="782" y="590"/>
                      <a:pt x="787" y="576"/>
                    </a:cubicBezTo>
                    <a:cubicBezTo>
                      <a:pt x="794" y="569"/>
                      <a:pt x="800" y="560"/>
                      <a:pt x="803" y="551"/>
                    </a:cubicBezTo>
                    <a:cubicBezTo>
                      <a:pt x="811" y="533"/>
                      <a:pt x="807" y="510"/>
                      <a:pt x="797" y="495"/>
                    </a:cubicBezTo>
                    <a:cubicBezTo>
                      <a:pt x="799" y="487"/>
                      <a:pt x="796" y="476"/>
                      <a:pt x="802" y="470"/>
                    </a:cubicBezTo>
                    <a:cubicBezTo>
                      <a:pt x="812" y="471"/>
                      <a:pt x="823" y="473"/>
                      <a:pt x="833" y="468"/>
                    </a:cubicBezTo>
                    <a:cubicBezTo>
                      <a:pt x="851" y="459"/>
                      <a:pt x="858" y="441"/>
                      <a:pt x="862" y="423"/>
                    </a:cubicBezTo>
                    <a:cubicBezTo>
                      <a:pt x="866" y="421"/>
                      <a:pt x="869" y="420"/>
                      <a:pt x="873" y="420"/>
                    </a:cubicBezTo>
                    <a:cubicBezTo>
                      <a:pt x="883" y="419"/>
                      <a:pt x="890" y="410"/>
                      <a:pt x="893" y="402"/>
                    </a:cubicBezTo>
                    <a:cubicBezTo>
                      <a:pt x="895" y="390"/>
                      <a:pt x="898" y="375"/>
                      <a:pt x="888" y="367"/>
                    </a:cubicBezTo>
                    <a:cubicBezTo>
                      <a:pt x="880" y="360"/>
                      <a:pt x="870" y="353"/>
                      <a:pt x="860" y="356"/>
                    </a:cubicBezTo>
                    <a:cubicBezTo>
                      <a:pt x="853" y="353"/>
                      <a:pt x="862" y="347"/>
                      <a:pt x="861" y="342"/>
                    </a:cubicBezTo>
                    <a:cubicBezTo>
                      <a:pt x="860" y="335"/>
                      <a:pt x="858" y="328"/>
                      <a:pt x="853" y="323"/>
                    </a:cubicBezTo>
                    <a:cubicBezTo>
                      <a:pt x="841" y="310"/>
                      <a:pt x="822" y="303"/>
                      <a:pt x="806" y="307"/>
                    </a:cubicBezTo>
                    <a:cubicBezTo>
                      <a:pt x="801" y="305"/>
                      <a:pt x="797" y="300"/>
                      <a:pt x="794" y="296"/>
                    </a:cubicBezTo>
                    <a:cubicBezTo>
                      <a:pt x="797" y="288"/>
                      <a:pt x="793" y="280"/>
                      <a:pt x="789" y="274"/>
                    </a:cubicBezTo>
                    <a:cubicBezTo>
                      <a:pt x="795" y="253"/>
                      <a:pt x="795" y="253"/>
                      <a:pt x="795" y="253"/>
                    </a:cubicBezTo>
                    <a:cubicBezTo>
                      <a:pt x="794" y="244"/>
                      <a:pt x="793" y="233"/>
                      <a:pt x="788" y="225"/>
                    </a:cubicBezTo>
                    <a:cubicBezTo>
                      <a:pt x="798" y="212"/>
                      <a:pt x="792" y="195"/>
                      <a:pt x="786" y="182"/>
                    </a:cubicBezTo>
                    <a:cubicBezTo>
                      <a:pt x="787" y="181"/>
                      <a:pt x="788" y="181"/>
                      <a:pt x="789" y="181"/>
                    </a:cubicBezTo>
                    <a:cubicBezTo>
                      <a:pt x="791" y="181"/>
                      <a:pt x="792" y="182"/>
                      <a:pt x="791" y="184"/>
                    </a:cubicBezTo>
                    <a:cubicBezTo>
                      <a:pt x="800" y="194"/>
                      <a:pt x="800" y="209"/>
                      <a:pt x="798" y="221"/>
                    </a:cubicBezTo>
                    <a:cubicBezTo>
                      <a:pt x="793" y="228"/>
                      <a:pt x="800" y="234"/>
                      <a:pt x="800" y="241"/>
                    </a:cubicBezTo>
                    <a:cubicBezTo>
                      <a:pt x="807" y="256"/>
                      <a:pt x="791" y="269"/>
                      <a:pt x="800" y="282"/>
                    </a:cubicBezTo>
                    <a:cubicBezTo>
                      <a:pt x="803" y="288"/>
                      <a:pt x="796" y="299"/>
                      <a:pt x="805" y="301"/>
                    </a:cubicBezTo>
                    <a:cubicBezTo>
                      <a:pt x="827" y="299"/>
                      <a:pt x="850" y="308"/>
                      <a:pt x="863" y="328"/>
                    </a:cubicBezTo>
                    <a:cubicBezTo>
                      <a:pt x="870" y="334"/>
                      <a:pt x="865" y="343"/>
                      <a:pt x="868" y="349"/>
                    </a:cubicBezTo>
                    <a:cubicBezTo>
                      <a:pt x="876" y="349"/>
                      <a:pt x="881" y="355"/>
                      <a:pt x="887" y="358"/>
                    </a:cubicBezTo>
                    <a:cubicBezTo>
                      <a:pt x="891" y="360"/>
                      <a:pt x="891" y="366"/>
                      <a:pt x="896" y="366"/>
                    </a:cubicBezTo>
                    <a:close/>
                    <a:moveTo>
                      <a:pt x="878" y="367"/>
                    </a:moveTo>
                    <a:cubicBezTo>
                      <a:pt x="871" y="364"/>
                      <a:pt x="864" y="359"/>
                      <a:pt x="858" y="364"/>
                    </a:cubicBezTo>
                    <a:cubicBezTo>
                      <a:pt x="849" y="365"/>
                      <a:pt x="844" y="373"/>
                      <a:pt x="841" y="380"/>
                    </a:cubicBezTo>
                    <a:cubicBezTo>
                      <a:pt x="840" y="388"/>
                      <a:pt x="839" y="395"/>
                      <a:pt x="843" y="401"/>
                    </a:cubicBezTo>
                    <a:cubicBezTo>
                      <a:pt x="850" y="408"/>
                      <a:pt x="859" y="418"/>
                      <a:pt x="871" y="414"/>
                    </a:cubicBezTo>
                    <a:cubicBezTo>
                      <a:pt x="880" y="410"/>
                      <a:pt x="887" y="400"/>
                      <a:pt x="888" y="390"/>
                    </a:cubicBezTo>
                    <a:cubicBezTo>
                      <a:pt x="886" y="382"/>
                      <a:pt x="885" y="372"/>
                      <a:pt x="878" y="367"/>
                    </a:cubicBezTo>
                    <a:close/>
                    <a:moveTo>
                      <a:pt x="875" y="374"/>
                    </a:moveTo>
                    <a:cubicBezTo>
                      <a:pt x="869" y="368"/>
                      <a:pt x="861" y="371"/>
                      <a:pt x="854" y="374"/>
                    </a:cubicBezTo>
                    <a:cubicBezTo>
                      <a:pt x="849" y="380"/>
                      <a:pt x="847" y="389"/>
                      <a:pt x="850" y="397"/>
                    </a:cubicBezTo>
                    <a:cubicBezTo>
                      <a:pt x="852" y="402"/>
                      <a:pt x="858" y="405"/>
                      <a:pt x="863" y="406"/>
                    </a:cubicBezTo>
                    <a:cubicBezTo>
                      <a:pt x="868" y="406"/>
                      <a:pt x="872" y="404"/>
                      <a:pt x="874" y="402"/>
                    </a:cubicBezTo>
                    <a:cubicBezTo>
                      <a:pt x="882" y="394"/>
                      <a:pt x="878" y="383"/>
                      <a:pt x="875" y="374"/>
                    </a:cubicBezTo>
                    <a:close/>
                    <a:moveTo>
                      <a:pt x="837" y="437"/>
                    </a:moveTo>
                    <a:cubicBezTo>
                      <a:pt x="822" y="430"/>
                      <a:pt x="822" y="413"/>
                      <a:pt x="810" y="404"/>
                    </a:cubicBezTo>
                    <a:cubicBezTo>
                      <a:pt x="803" y="400"/>
                      <a:pt x="796" y="399"/>
                      <a:pt x="789" y="403"/>
                    </a:cubicBezTo>
                    <a:cubicBezTo>
                      <a:pt x="781" y="400"/>
                      <a:pt x="771" y="397"/>
                      <a:pt x="762" y="397"/>
                    </a:cubicBezTo>
                    <a:cubicBezTo>
                      <a:pt x="755" y="399"/>
                      <a:pt x="748" y="402"/>
                      <a:pt x="743" y="408"/>
                    </a:cubicBezTo>
                    <a:cubicBezTo>
                      <a:pt x="740" y="410"/>
                      <a:pt x="736" y="405"/>
                      <a:pt x="735" y="403"/>
                    </a:cubicBezTo>
                    <a:cubicBezTo>
                      <a:pt x="728" y="399"/>
                      <a:pt x="717" y="393"/>
                      <a:pt x="719" y="384"/>
                    </a:cubicBezTo>
                    <a:cubicBezTo>
                      <a:pt x="726" y="375"/>
                      <a:pt x="734" y="370"/>
                      <a:pt x="742" y="362"/>
                    </a:cubicBezTo>
                    <a:cubicBezTo>
                      <a:pt x="752" y="369"/>
                      <a:pt x="761" y="374"/>
                      <a:pt x="773" y="371"/>
                    </a:cubicBezTo>
                    <a:cubicBezTo>
                      <a:pt x="780" y="364"/>
                      <a:pt x="780" y="364"/>
                      <a:pt x="780" y="364"/>
                    </a:cubicBezTo>
                    <a:cubicBezTo>
                      <a:pt x="786" y="363"/>
                      <a:pt x="789" y="368"/>
                      <a:pt x="794" y="368"/>
                    </a:cubicBezTo>
                    <a:cubicBezTo>
                      <a:pt x="806" y="368"/>
                      <a:pt x="820" y="366"/>
                      <a:pt x="824" y="354"/>
                    </a:cubicBezTo>
                    <a:cubicBezTo>
                      <a:pt x="827" y="347"/>
                      <a:pt x="834" y="340"/>
                      <a:pt x="842" y="337"/>
                    </a:cubicBezTo>
                    <a:cubicBezTo>
                      <a:pt x="838" y="328"/>
                      <a:pt x="828" y="328"/>
                      <a:pt x="821" y="324"/>
                    </a:cubicBezTo>
                    <a:cubicBezTo>
                      <a:pt x="813" y="323"/>
                      <a:pt x="804" y="323"/>
                      <a:pt x="797" y="328"/>
                    </a:cubicBezTo>
                    <a:cubicBezTo>
                      <a:pt x="793" y="327"/>
                      <a:pt x="795" y="322"/>
                      <a:pt x="793" y="319"/>
                    </a:cubicBezTo>
                    <a:cubicBezTo>
                      <a:pt x="788" y="310"/>
                      <a:pt x="777" y="311"/>
                      <a:pt x="769" y="311"/>
                    </a:cubicBezTo>
                    <a:cubicBezTo>
                      <a:pt x="763" y="311"/>
                      <a:pt x="758" y="315"/>
                      <a:pt x="754" y="319"/>
                    </a:cubicBezTo>
                    <a:cubicBezTo>
                      <a:pt x="751" y="326"/>
                      <a:pt x="752" y="333"/>
                      <a:pt x="756" y="339"/>
                    </a:cubicBezTo>
                    <a:cubicBezTo>
                      <a:pt x="758" y="341"/>
                      <a:pt x="761" y="342"/>
                      <a:pt x="763" y="341"/>
                    </a:cubicBezTo>
                    <a:cubicBezTo>
                      <a:pt x="766" y="337"/>
                      <a:pt x="767" y="332"/>
                      <a:pt x="771" y="332"/>
                    </a:cubicBezTo>
                    <a:cubicBezTo>
                      <a:pt x="774" y="331"/>
                      <a:pt x="778" y="334"/>
                      <a:pt x="778" y="337"/>
                    </a:cubicBezTo>
                    <a:cubicBezTo>
                      <a:pt x="779" y="342"/>
                      <a:pt x="776" y="344"/>
                      <a:pt x="773" y="347"/>
                    </a:cubicBezTo>
                    <a:cubicBezTo>
                      <a:pt x="768" y="350"/>
                      <a:pt x="762" y="349"/>
                      <a:pt x="757" y="348"/>
                    </a:cubicBezTo>
                    <a:cubicBezTo>
                      <a:pt x="746" y="346"/>
                      <a:pt x="745" y="334"/>
                      <a:pt x="743" y="326"/>
                    </a:cubicBezTo>
                    <a:cubicBezTo>
                      <a:pt x="735" y="321"/>
                      <a:pt x="727" y="312"/>
                      <a:pt x="717" y="310"/>
                    </a:cubicBezTo>
                    <a:cubicBezTo>
                      <a:pt x="706" y="309"/>
                      <a:pt x="697" y="313"/>
                      <a:pt x="693" y="322"/>
                    </a:cubicBezTo>
                    <a:cubicBezTo>
                      <a:pt x="691" y="328"/>
                      <a:pt x="690" y="337"/>
                      <a:pt x="695" y="342"/>
                    </a:cubicBezTo>
                    <a:cubicBezTo>
                      <a:pt x="697" y="344"/>
                      <a:pt x="701" y="344"/>
                      <a:pt x="704" y="342"/>
                    </a:cubicBezTo>
                    <a:cubicBezTo>
                      <a:pt x="706" y="339"/>
                      <a:pt x="707" y="336"/>
                      <a:pt x="711" y="337"/>
                    </a:cubicBezTo>
                    <a:cubicBezTo>
                      <a:pt x="713" y="337"/>
                      <a:pt x="715" y="339"/>
                      <a:pt x="716" y="341"/>
                    </a:cubicBezTo>
                    <a:cubicBezTo>
                      <a:pt x="716" y="346"/>
                      <a:pt x="712" y="350"/>
                      <a:pt x="708" y="352"/>
                    </a:cubicBezTo>
                    <a:cubicBezTo>
                      <a:pt x="703" y="356"/>
                      <a:pt x="697" y="353"/>
                      <a:pt x="691" y="353"/>
                    </a:cubicBezTo>
                    <a:cubicBezTo>
                      <a:pt x="681" y="348"/>
                      <a:pt x="682" y="336"/>
                      <a:pt x="680" y="326"/>
                    </a:cubicBezTo>
                    <a:cubicBezTo>
                      <a:pt x="683" y="315"/>
                      <a:pt x="693" y="303"/>
                      <a:pt x="706" y="302"/>
                    </a:cubicBezTo>
                    <a:cubicBezTo>
                      <a:pt x="715" y="289"/>
                      <a:pt x="707" y="273"/>
                      <a:pt x="709" y="258"/>
                    </a:cubicBezTo>
                    <a:cubicBezTo>
                      <a:pt x="712" y="250"/>
                      <a:pt x="713" y="239"/>
                      <a:pt x="723" y="236"/>
                    </a:cubicBezTo>
                    <a:cubicBezTo>
                      <a:pt x="729" y="234"/>
                      <a:pt x="734" y="235"/>
                      <a:pt x="740" y="238"/>
                    </a:cubicBezTo>
                    <a:cubicBezTo>
                      <a:pt x="751" y="244"/>
                      <a:pt x="750" y="258"/>
                      <a:pt x="750" y="268"/>
                    </a:cubicBezTo>
                    <a:cubicBezTo>
                      <a:pt x="757" y="272"/>
                      <a:pt x="766" y="271"/>
                      <a:pt x="772" y="267"/>
                    </a:cubicBezTo>
                    <a:cubicBezTo>
                      <a:pt x="779" y="258"/>
                      <a:pt x="781" y="246"/>
                      <a:pt x="777" y="235"/>
                    </a:cubicBezTo>
                    <a:cubicBezTo>
                      <a:pt x="772" y="233"/>
                      <a:pt x="773" y="228"/>
                      <a:pt x="771" y="225"/>
                    </a:cubicBezTo>
                    <a:cubicBezTo>
                      <a:pt x="776" y="218"/>
                      <a:pt x="779" y="208"/>
                      <a:pt x="776" y="199"/>
                    </a:cubicBezTo>
                    <a:cubicBezTo>
                      <a:pt x="774" y="189"/>
                      <a:pt x="766" y="184"/>
                      <a:pt x="757" y="180"/>
                    </a:cubicBezTo>
                    <a:cubicBezTo>
                      <a:pt x="751" y="179"/>
                      <a:pt x="744" y="176"/>
                      <a:pt x="738" y="180"/>
                    </a:cubicBezTo>
                    <a:cubicBezTo>
                      <a:pt x="733" y="185"/>
                      <a:pt x="732" y="191"/>
                      <a:pt x="734" y="197"/>
                    </a:cubicBezTo>
                    <a:cubicBezTo>
                      <a:pt x="736" y="200"/>
                      <a:pt x="738" y="204"/>
                      <a:pt x="740" y="204"/>
                    </a:cubicBezTo>
                    <a:cubicBezTo>
                      <a:pt x="744" y="202"/>
                      <a:pt x="748" y="200"/>
                      <a:pt x="752" y="203"/>
                    </a:cubicBezTo>
                    <a:cubicBezTo>
                      <a:pt x="756" y="206"/>
                      <a:pt x="753" y="210"/>
                      <a:pt x="752" y="213"/>
                    </a:cubicBezTo>
                    <a:cubicBezTo>
                      <a:pt x="748" y="217"/>
                      <a:pt x="742" y="218"/>
                      <a:pt x="737" y="216"/>
                    </a:cubicBezTo>
                    <a:cubicBezTo>
                      <a:pt x="728" y="211"/>
                      <a:pt x="723" y="201"/>
                      <a:pt x="723" y="191"/>
                    </a:cubicBezTo>
                    <a:cubicBezTo>
                      <a:pt x="722" y="185"/>
                      <a:pt x="732" y="179"/>
                      <a:pt x="723" y="173"/>
                    </a:cubicBezTo>
                    <a:cubicBezTo>
                      <a:pt x="718" y="170"/>
                      <a:pt x="715" y="166"/>
                      <a:pt x="709" y="164"/>
                    </a:cubicBezTo>
                    <a:cubicBezTo>
                      <a:pt x="704" y="167"/>
                      <a:pt x="699" y="166"/>
                      <a:pt x="695" y="166"/>
                    </a:cubicBezTo>
                    <a:cubicBezTo>
                      <a:pt x="688" y="163"/>
                      <a:pt x="680" y="160"/>
                      <a:pt x="680" y="151"/>
                    </a:cubicBezTo>
                    <a:cubicBezTo>
                      <a:pt x="678" y="147"/>
                      <a:pt x="679" y="143"/>
                      <a:pt x="681" y="139"/>
                    </a:cubicBezTo>
                    <a:cubicBezTo>
                      <a:pt x="682" y="136"/>
                      <a:pt x="686" y="134"/>
                      <a:pt x="688" y="136"/>
                    </a:cubicBezTo>
                    <a:cubicBezTo>
                      <a:pt x="693" y="141"/>
                      <a:pt x="684" y="147"/>
                      <a:pt x="690" y="152"/>
                    </a:cubicBezTo>
                    <a:cubicBezTo>
                      <a:pt x="693" y="156"/>
                      <a:pt x="699" y="157"/>
                      <a:pt x="703" y="156"/>
                    </a:cubicBezTo>
                    <a:cubicBezTo>
                      <a:pt x="709" y="155"/>
                      <a:pt x="714" y="151"/>
                      <a:pt x="716" y="145"/>
                    </a:cubicBezTo>
                    <a:cubicBezTo>
                      <a:pt x="718" y="133"/>
                      <a:pt x="711" y="121"/>
                      <a:pt x="701" y="113"/>
                    </a:cubicBezTo>
                    <a:cubicBezTo>
                      <a:pt x="694" y="110"/>
                      <a:pt x="688" y="107"/>
                      <a:pt x="682" y="112"/>
                    </a:cubicBezTo>
                    <a:cubicBezTo>
                      <a:pt x="679" y="113"/>
                      <a:pt x="676" y="113"/>
                      <a:pt x="674" y="112"/>
                    </a:cubicBezTo>
                    <a:cubicBezTo>
                      <a:pt x="670" y="106"/>
                      <a:pt x="668" y="99"/>
                      <a:pt x="661" y="96"/>
                    </a:cubicBezTo>
                    <a:cubicBezTo>
                      <a:pt x="648" y="91"/>
                      <a:pt x="632" y="94"/>
                      <a:pt x="623" y="105"/>
                    </a:cubicBezTo>
                    <a:cubicBezTo>
                      <a:pt x="620" y="109"/>
                      <a:pt x="620" y="115"/>
                      <a:pt x="621" y="120"/>
                    </a:cubicBezTo>
                    <a:cubicBezTo>
                      <a:pt x="627" y="132"/>
                      <a:pt x="638" y="120"/>
                      <a:pt x="646" y="127"/>
                    </a:cubicBezTo>
                    <a:cubicBezTo>
                      <a:pt x="653" y="130"/>
                      <a:pt x="660" y="137"/>
                      <a:pt x="660" y="146"/>
                    </a:cubicBezTo>
                    <a:cubicBezTo>
                      <a:pt x="658" y="153"/>
                      <a:pt x="656" y="160"/>
                      <a:pt x="650" y="163"/>
                    </a:cubicBezTo>
                    <a:cubicBezTo>
                      <a:pt x="636" y="166"/>
                      <a:pt x="618" y="170"/>
                      <a:pt x="612" y="186"/>
                    </a:cubicBezTo>
                    <a:cubicBezTo>
                      <a:pt x="613" y="195"/>
                      <a:pt x="620" y="201"/>
                      <a:pt x="617" y="210"/>
                    </a:cubicBezTo>
                    <a:cubicBezTo>
                      <a:pt x="616" y="214"/>
                      <a:pt x="614" y="218"/>
                      <a:pt x="609" y="220"/>
                    </a:cubicBezTo>
                    <a:cubicBezTo>
                      <a:pt x="606" y="220"/>
                      <a:pt x="601" y="220"/>
                      <a:pt x="600" y="216"/>
                    </a:cubicBezTo>
                    <a:cubicBezTo>
                      <a:pt x="600" y="208"/>
                      <a:pt x="611" y="204"/>
                      <a:pt x="605" y="196"/>
                    </a:cubicBezTo>
                    <a:cubicBezTo>
                      <a:pt x="602" y="191"/>
                      <a:pt x="596" y="191"/>
                      <a:pt x="592" y="193"/>
                    </a:cubicBezTo>
                    <a:cubicBezTo>
                      <a:pt x="584" y="193"/>
                      <a:pt x="576" y="200"/>
                      <a:pt x="574" y="208"/>
                    </a:cubicBezTo>
                    <a:cubicBezTo>
                      <a:pt x="571" y="215"/>
                      <a:pt x="571" y="225"/>
                      <a:pt x="575" y="232"/>
                    </a:cubicBezTo>
                    <a:cubicBezTo>
                      <a:pt x="581" y="240"/>
                      <a:pt x="589" y="247"/>
                      <a:pt x="598" y="249"/>
                    </a:cubicBezTo>
                    <a:cubicBezTo>
                      <a:pt x="605" y="249"/>
                      <a:pt x="612" y="244"/>
                      <a:pt x="619" y="246"/>
                    </a:cubicBezTo>
                    <a:cubicBezTo>
                      <a:pt x="624" y="254"/>
                      <a:pt x="632" y="257"/>
                      <a:pt x="641" y="256"/>
                    </a:cubicBezTo>
                    <a:cubicBezTo>
                      <a:pt x="646" y="255"/>
                      <a:pt x="650" y="250"/>
                      <a:pt x="651" y="245"/>
                    </a:cubicBezTo>
                    <a:cubicBezTo>
                      <a:pt x="656" y="237"/>
                      <a:pt x="646" y="236"/>
                      <a:pt x="643" y="232"/>
                    </a:cubicBezTo>
                    <a:cubicBezTo>
                      <a:pt x="637" y="226"/>
                      <a:pt x="635" y="217"/>
                      <a:pt x="638" y="209"/>
                    </a:cubicBezTo>
                    <a:cubicBezTo>
                      <a:pt x="640" y="201"/>
                      <a:pt x="648" y="197"/>
                      <a:pt x="657" y="196"/>
                    </a:cubicBezTo>
                    <a:cubicBezTo>
                      <a:pt x="665" y="196"/>
                      <a:pt x="673" y="201"/>
                      <a:pt x="680" y="206"/>
                    </a:cubicBezTo>
                    <a:cubicBezTo>
                      <a:pt x="692" y="229"/>
                      <a:pt x="690" y="260"/>
                      <a:pt x="678" y="282"/>
                    </a:cubicBezTo>
                    <a:cubicBezTo>
                      <a:pt x="670" y="293"/>
                      <a:pt x="660" y="303"/>
                      <a:pt x="646" y="307"/>
                    </a:cubicBezTo>
                    <a:cubicBezTo>
                      <a:pt x="634" y="310"/>
                      <a:pt x="620" y="311"/>
                      <a:pt x="607" y="309"/>
                    </a:cubicBezTo>
                    <a:cubicBezTo>
                      <a:pt x="600" y="311"/>
                      <a:pt x="594" y="311"/>
                      <a:pt x="586" y="308"/>
                    </a:cubicBezTo>
                    <a:cubicBezTo>
                      <a:pt x="578" y="291"/>
                      <a:pt x="560" y="273"/>
                      <a:pt x="540" y="272"/>
                    </a:cubicBezTo>
                    <a:cubicBezTo>
                      <a:pt x="522" y="272"/>
                      <a:pt x="505" y="277"/>
                      <a:pt x="489" y="283"/>
                    </a:cubicBezTo>
                    <a:cubicBezTo>
                      <a:pt x="475" y="289"/>
                      <a:pt x="459" y="289"/>
                      <a:pt x="446" y="281"/>
                    </a:cubicBezTo>
                    <a:cubicBezTo>
                      <a:pt x="434" y="274"/>
                      <a:pt x="424" y="261"/>
                      <a:pt x="421" y="249"/>
                    </a:cubicBezTo>
                    <a:cubicBezTo>
                      <a:pt x="417" y="238"/>
                      <a:pt x="419" y="226"/>
                      <a:pt x="419" y="215"/>
                    </a:cubicBezTo>
                    <a:cubicBezTo>
                      <a:pt x="407" y="200"/>
                      <a:pt x="393" y="182"/>
                      <a:pt x="401" y="161"/>
                    </a:cubicBezTo>
                    <a:cubicBezTo>
                      <a:pt x="404" y="147"/>
                      <a:pt x="415" y="138"/>
                      <a:pt x="425" y="127"/>
                    </a:cubicBezTo>
                    <a:cubicBezTo>
                      <a:pt x="444" y="115"/>
                      <a:pt x="468" y="97"/>
                      <a:pt x="464" y="72"/>
                    </a:cubicBezTo>
                    <a:cubicBezTo>
                      <a:pt x="463" y="66"/>
                      <a:pt x="457" y="60"/>
                      <a:pt x="461" y="53"/>
                    </a:cubicBezTo>
                    <a:cubicBezTo>
                      <a:pt x="472" y="47"/>
                      <a:pt x="489" y="49"/>
                      <a:pt x="500" y="53"/>
                    </a:cubicBezTo>
                    <a:cubicBezTo>
                      <a:pt x="519" y="62"/>
                      <a:pt x="540" y="77"/>
                      <a:pt x="541" y="100"/>
                    </a:cubicBezTo>
                    <a:cubicBezTo>
                      <a:pt x="543" y="107"/>
                      <a:pt x="535" y="113"/>
                      <a:pt x="541" y="119"/>
                    </a:cubicBezTo>
                    <a:cubicBezTo>
                      <a:pt x="552" y="130"/>
                      <a:pt x="555" y="145"/>
                      <a:pt x="550" y="159"/>
                    </a:cubicBezTo>
                    <a:cubicBezTo>
                      <a:pt x="550" y="168"/>
                      <a:pt x="540" y="173"/>
                      <a:pt x="538" y="180"/>
                    </a:cubicBezTo>
                    <a:cubicBezTo>
                      <a:pt x="537" y="192"/>
                      <a:pt x="534" y="204"/>
                      <a:pt x="524" y="211"/>
                    </a:cubicBezTo>
                    <a:cubicBezTo>
                      <a:pt x="516" y="215"/>
                      <a:pt x="508" y="220"/>
                      <a:pt x="499" y="217"/>
                    </a:cubicBezTo>
                    <a:cubicBezTo>
                      <a:pt x="489" y="213"/>
                      <a:pt x="479" y="203"/>
                      <a:pt x="478" y="193"/>
                    </a:cubicBezTo>
                    <a:cubicBezTo>
                      <a:pt x="477" y="184"/>
                      <a:pt x="482" y="179"/>
                      <a:pt x="484" y="173"/>
                    </a:cubicBezTo>
                    <a:cubicBezTo>
                      <a:pt x="493" y="166"/>
                      <a:pt x="501" y="180"/>
                      <a:pt x="511" y="171"/>
                    </a:cubicBezTo>
                    <a:cubicBezTo>
                      <a:pt x="516" y="167"/>
                      <a:pt x="515" y="159"/>
                      <a:pt x="515" y="154"/>
                    </a:cubicBezTo>
                    <a:cubicBezTo>
                      <a:pt x="509" y="139"/>
                      <a:pt x="509" y="139"/>
                      <a:pt x="509" y="139"/>
                    </a:cubicBezTo>
                    <a:cubicBezTo>
                      <a:pt x="500" y="132"/>
                      <a:pt x="487" y="129"/>
                      <a:pt x="475" y="133"/>
                    </a:cubicBezTo>
                    <a:cubicBezTo>
                      <a:pt x="454" y="139"/>
                      <a:pt x="451" y="163"/>
                      <a:pt x="445" y="180"/>
                    </a:cubicBezTo>
                    <a:cubicBezTo>
                      <a:pt x="444" y="199"/>
                      <a:pt x="451" y="216"/>
                      <a:pt x="462" y="231"/>
                    </a:cubicBezTo>
                    <a:cubicBezTo>
                      <a:pt x="477" y="247"/>
                      <a:pt x="499" y="258"/>
                      <a:pt x="521" y="252"/>
                    </a:cubicBezTo>
                    <a:cubicBezTo>
                      <a:pt x="540" y="245"/>
                      <a:pt x="557" y="227"/>
                      <a:pt x="560" y="208"/>
                    </a:cubicBezTo>
                    <a:cubicBezTo>
                      <a:pt x="561" y="201"/>
                      <a:pt x="561" y="193"/>
                      <a:pt x="559" y="186"/>
                    </a:cubicBezTo>
                    <a:cubicBezTo>
                      <a:pt x="560" y="183"/>
                      <a:pt x="565" y="183"/>
                      <a:pt x="567" y="180"/>
                    </a:cubicBezTo>
                    <a:cubicBezTo>
                      <a:pt x="576" y="169"/>
                      <a:pt x="585" y="154"/>
                      <a:pt x="580" y="139"/>
                    </a:cubicBezTo>
                    <a:cubicBezTo>
                      <a:pt x="577" y="130"/>
                      <a:pt x="574" y="121"/>
                      <a:pt x="568" y="114"/>
                    </a:cubicBezTo>
                    <a:cubicBezTo>
                      <a:pt x="567" y="92"/>
                      <a:pt x="567" y="92"/>
                      <a:pt x="567" y="92"/>
                    </a:cubicBezTo>
                    <a:cubicBezTo>
                      <a:pt x="565" y="63"/>
                      <a:pt x="543" y="36"/>
                      <a:pt x="516" y="26"/>
                    </a:cubicBezTo>
                    <a:cubicBezTo>
                      <a:pt x="506" y="23"/>
                      <a:pt x="495" y="20"/>
                      <a:pt x="485" y="19"/>
                    </a:cubicBezTo>
                    <a:cubicBezTo>
                      <a:pt x="468" y="19"/>
                      <a:pt x="452" y="23"/>
                      <a:pt x="436" y="28"/>
                    </a:cubicBezTo>
                    <a:cubicBezTo>
                      <a:pt x="429" y="32"/>
                      <a:pt x="422" y="36"/>
                      <a:pt x="416" y="42"/>
                    </a:cubicBezTo>
                    <a:cubicBezTo>
                      <a:pt x="415" y="46"/>
                      <a:pt x="420" y="45"/>
                      <a:pt x="422" y="47"/>
                    </a:cubicBezTo>
                    <a:cubicBezTo>
                      <a:pt x="431" y="55"/>
                      <a:pt x="434" y="68"/>
                      <a:pt x="430" y="79"/>
                    </a:cubicBezTo>
                    <a:cubicBezTo>
                      <a:pt x="423" y="106"/>
                      <a:pt x="392" y="105"/>
                      <a:pt x="380" y="127"/>
                    </a:cubicBezTo>
                    <a:cubicBezTo>
                      <a:pt x="373" y="133"/>
                      <a:pt x="369" y="141"/>
                      <a:pt x="365" y="149"/>
                    </a:cubicBezTo>
                    <a:cubicBezTo>
                      <a:pt x="365" y="158"/>
                      <a:pt x="359" y="165"/>
                      <a:pt x="362" y="173"/>
                    </a:cubicBezTo>
                    <a:cubicBezTo>
                      <a:pt x="362" y="188"/>
                      <a:pt x="369" y="203"/>
                      <a:pt x="378" y="214"/>
                    </a:cubicBezTo>
                    <a:cubicBezTo>
                      <a:pt x="383" y="219"/>
                      <a:pt x="392" y="222"/>
                      <a:pt x="390" y="231"/>
                    </a:cubicBezTo>
                    <a:cubicBezTo>
                      <a:pt x="383" y="249"/>
                      <a:pt x="386" y="269"/>
                      <a:pt x="398" y="284"/>
                    </a:cubicBezTo>
                    <a:cubicBezTo>
                      <a:pt x="408" y="296"/>
                      <a:pt x="420" y="306"/>
                      <a:pt x="434" y="312"/>
                    </a:cubicBezTo>
                    <a:cubicBezTo>
                      <a:pt x="436" y="324"/>
                      <a:pt x="420" y="324"/>
                      <a:pt x="415" y="331"/>
                    </a:cubicBezTo>
                    <a:cubicBezTo>
                      <a:pt x="400" y="345"/>
                      <a:pt x="393" y="362"/>
                      <a:pt x="393" y="383"/>
                    </a:cubicBezTo>
                    <a:cubicBezTo>
                      <a:pt x="397" y="408"/>
                      <a:pt x="400" y="436"/>
                      <a:pt x="423" y="452"/>
                    </a:cubicBezTo>
                    <a:cubicBezTo>
                      <a:pt x="426" y="454"/>
                      <a:pt x="433" y="456"/>
                      <a:pt x="432" y="462"/>
                    </a:cubicBezTo>
                    <a:cubicBezTo>
                      <a:pt x="429" y="465"/>
                      <a:pt x="424" y="463"/>
                      <a:pt x="422" y="466"/>
                    </a:cubicBezTo>
                    <a:cubicBezTo>
                      <a:pt x="407" y="480"/>
                      <a:pt x="390" y="497"/>
                      <a:pt x="392" y="519"/>
                    </a:cubicBezTo>
                    <a:cubicBezTo>
                      <a:pt x="389" y="535"/>
                      <a:pt x="389" y="535"/>
                      <a:pt x="389" y="535"/>
                    </a:cubicBezTo>
                    <a:cubicBezTo>
                      <a:pt x="380" y="544"/>
                      <a:pt x="374" y="555"/>
                      <a:pt x="369" y="566"/>
                    </a:cubicBezTo>
                    <a:cubicBezTo>
                      <a:pt x="370" y="570"/>
                      <a:pt x="366" y="573"/>
                      <a:pt x="365" y="576"/>
                    </a:cubicBezTo>
                    <a:cubicBezTo>
                      <a:pt x="361" y="594"/>
                      <a:pt x="356" y="618"/>
                      <a:pt x="368" y="634"/>
                    </a:cubicBezTo>
                    <a:cubicBezTo>
                      <a:pt x="386" y="656"/>
                      <a:pt x="416" y="661"/>
                      <a:pt x="430" y="687"/>
                    </a:cubicBezTo>
                    <a:cubicBezTo>
                      <a:pt x="435" y="698"/>
                      <a:pt x="435" y="712"/>
                      <a:pt x="426" y="721"/>
                    </a:cubicBezTo>
                    <a:cubicBezTo>
                      <a:pt x="425" y="723"/>
                      <a:pt x="421" y="725"/>
                      <a:pt x="422" y="728"/>
                    </a:cubicBezTo>
                    <a:cubicBezTo>
                      <a:pt x="456" y="755"/>
                      <a:pt x="509" y="744"/>
                      <a:pt x="543" y="723"/>
                    </a:cubicBezTo>
                    <a:cubicBezTo>
                      <a:pt x="554" y="711"/>
                      <a:pt x="564" y="699"/>
                      <a:pt x="568" y="682"/>
                    </a:cubicBezTo>
                    <a:cubicBezTo>
                      <a:pt x="572" y="668"/>
                      <a:pt x="571" y="651"/>
                      <a:pt x="566" y="637"/>
                    </a:cubicBezTo>
                    <a:cubicBezTo>
                      <a:pt x="565" y="632"/>
                      <a:pt x="572" y="630"/>
                      <a:pt x="573" y="625"/>
                    </a:cubicBezTo>
                    <a:cubicBezTo>
                      <a:pt x="577" y="614"/>
                      <a:pt x="578" y="602"/>
                      <a:pt x="577" y="590"/>
                    </a:cubicBezTo>
                    <a:cubicBezTo>
                      <a:pt x="572" y="579"/>
                      <a:pt x="564" y="567"/>
                      <a:pt x="554" y="559"/>
                    </a:cubicBezTo>
                    <a:cubicBezTo>
                      <a:pt x="544" y="534"/>
                      <a:pt x="518" y="518"/>
                      <a:pt x="490" y="517"/>
                    </a:cubicBezTo>
                    <a:cubicBezTo>
                      <a:pt x="481" y="518"/>
                      <a:pt x="473" y="517"/>
                      <a:pt x="465" y="522"/>
                    </a:cubicBezTo>
                    <a:cubicBezTo>
                      <a:pt x="461" y="528"/>
                      <a:pt x="452" y="531"/>
                      <a:pt x="448" y="539"/>
                    </a:cubicBezTo>
                    <a:cubicBezTo>
                      <a:pt x="443" y="550"/>
                      <a:pt x="441" y="563"/>
                      <a:pt x="443" y="576"/>
                    </a:cubicBezTo>
                    <a:cubicBezTo>
                      <a:pt x="452" y="589"/>
                      <a:pt x="438" y="603"/>
                      <a:pt x="445" y="617"/>
                    </a:cubicBezTo>
                    <a:cubicBezTo>
                      <a:pt x="446" y="623"/>
                      <a:pt x="451" y="629"/>
                      <a:pt x="457" y="632"/>
                    </a:cubicBezTo>
                    <a:cubicBezTo>
                      <a:pt x="467" y="634"/>
                      <a:pt x="481" y="639"/>
                      <a:pt x="491" y="631"/>
                    </a:cubicBezTo>
                    <a:cubicBezTo>
                      <a:pt x="497" y="626"/>
                      <a:pt x="502" y="619"/>
                      <a:pt x="502" y="611"/>
                    </a:cubicBezTo>
                    <a:cubicBezTo>
                      <a:pt x="503" y="602"/>
                      <a:pt x="498" y="594"/>
                      <a:pt x="490" y="590"/>
                    </a:cubicBezTo>
                    <a:cubicBezTo>
                      <a:pt x="486" y="584"/>
                      <a:pt x="475" y="594"/>
                      <a:pt x="476" y="583"/>
                    </a:cubicBezTo>
                    <a:cubicBezTo>
                      <a:pt x="472" y="581"/>
                      <a:pt x="473" y="574"/>
                      <a:pt x="473" y="570"/>
                    </a:cubicBezTo>
                    <a:cubicBezTo>
                      <a:pt x="477" y="558"/>
                      <a:pt x="489" y="556"/>
                      <a:pt x="499" y="555"/>
                    </a:cubicBezTo>
                    <a:cubicBezTo>
                      <a:pt x="516" y="555"/>
                      <a:pt x="529" y="568"/>
                      <a:pt x="539" y="580"/>
                    </a:cubicBezTo>
                    <a:cubicBezTo>
                      <a:pt x="549" y="591"/>
                      <a:pt x="552" y="607"/>
                      <a:pt x="548" y="621"/>
                    </a:cubicBezTo>
                    <a:cubicBezTo>
                      <a:pt x="548" y="630"/>
                      <a:pt x="536" y="636"/>
                      <a:pt x="539" y="645"/>
                    </a:cubicBezTo>
                    <a:cubicBezTo>
                      <a:pt x="545" y="668"/>
                      <a:pt x="534" y="688"/>
                      <a:pt x="517" y="703"/>
                    </a:cubicBezTo>
                    <a:cubicBezTo>
                      <a:pt x="514" y="702"/>
                      <a:pt x="515" y="705"/>
                      <a:pt x="513" y="707"/>
                    </a:cubicBezTo>
                    <a:cubicBezTo>
                      <a:pt x="499" y="717"/>
                      <a:pt x="482" y="715"/>
                      <a:pt x="466" y="720"/>
                    </a:cubicBezTo>
                    <a:cubicBezTo>
                      <a:pt x="464" y="720"/>
                      <a:pt x="462" y="718"/>
                      <a:pt x="462" y="717"/>
                    </a:cubicBezTo>
                    <a:cubicBezTo>
                      <a:pt x="463" y="710"/>
                      <a:pt x="466" y="701"/>
                      <a:pt x="464" y="693"/>
                    </a:cubicBezTo>
                    <a:cubicBezTo>
                      <a:pt x="456" y="672"/>
                      <a:pt x="440" y="657"/>
                      <a:pt x="421" y="644"/>
                    </a:cubicBezTo>
                    <a:cubicBezTo>
                      <a:pt x="403" y="628"/>
                      <a:pt x="391" y="608"/>
                      <a:pt x="396" y="585"/>
                    </a:cubicBezTo>
                    <a:cubicBezTo>
                      <a:pt x="399" y="573"/>
                      <a:pt x="403" y="561"/>
                      <a:pt x="413" y="554"/>
                    </a:cubicBezTo>
                    <a:cubicBezTo>
                      <a:pt x="416" y="532"/>
                      <a:pt x="425" y="510"/>
                      <a:pt x="445" y="498"/>
                    </a:cubicBezTo>
                    <a:cubicBezTo>
                      <a:pt x="464" y="489"/>
                      <a:pt x="488" y="486"/>
                      <a:pt x="509" y="492"/>
                    </a:cubicBezTo>
                    <a:cubicBezTo>
                      <a:pt x="527" y="498"/>
                      <a:pt x="546" y="497"/>
                      <a:pt x="565" y="493"/>
                    </a:cubicBezTo>
                    <a:cubicBezTo>
                      <a:pt x="578" y="489"/>
                      <a:pt x="588" y="478"/>
                      <a:pt x="595" y="467"/>
                    </a:cubicBezTo>
                    <a:cubicBezTo>
                      <a:pt x="601" y="467"/>
                      <a:pt x="607" y="463"/>
                      <a:pt x="613" y="463"/>
                    </a:cubicBezTo>
                    <a:cubicBezTo>
                      <a:pt x="629" y="461"/>
                      <a:pt x="644" y="466"/>
                      <a:pt x="659" y="469"/>
                    </a:cubicBezTo>
                    <a:cubicBezTo>
                      <a:pt x="674" y="475"/>
                      <a:pt x="689" y="489"/>
                      <a:pt x="692" y="506"/>
                    </a:cubicBezTo>
                    <a:cubicBezTo>
                      <a:pt x="698" y="524"/>
                      <a:pt x="695" y="546"/>
                      <a:pt x="682" y="561"/>
                    </a:cubicBezTo>
                    <a:cubicBezTo>
                      <a:pt x="674" y="572"/>
                      <a:pt x="659" y="575"/>
                      <a:pt x="645" y="571"/>
                    </a:cubicBezTo>
                    <a:cubicBezTo>
                      <a:pt x="639" y="567"/>
                      <a:pt x="631" y="562"/>
                      <a:pt x="629" y="555"/>
                    </a:cubicBezTo>
                    <a:cubicBezTo>
                      <a:pt x="627" y="544"/>
                      <a:pt x="633" y="531"/>
                      <a:pt x="644" y="525"/>
                    </a:cubicBezTo>
                    <a:cubicBezTo>
                      <a:pt x="648" y="524"/>
                      <a:pt x="658" y="529"/>
                      <a:pt x="655" y="520"/>
                    </a:cubicBezTo>
                    <a:cubicBezTo>
                      <a:pt x="654" y="515"/>
                      <a:pt x="651" y="509"/>
                      <a:pt x="646" y="506"/>
                    </a:cubicBezTo>
                    <a:cubicBezTo>
                      <a:pt x="640" y="503"/>
                      <a:pt x="630" y="501"/>
                      <a:pt x="623" y="504"/>
                    </a:cubicBezTo>
                    <a:cubicBezTo>
                      <a:pt x="615" y="508"/>
                      <a:pt x="618" y="518"/>
                      <a:pt x="609" y="521"/>
                    </a:cubicBezTo>
                    <a:cubicBezTo>
                      <a:pt x="599" y="521"/>
                      <a:pt x="589" y="521"/>
                      <a:pt x="583" y="531"/>
                    </a:cubicBezTo>
                    <a:cubicBezTo>
                      <a:pt x="580" y="537"/>
                      <a:pt x="579" y="543"/>
                      <a:pt x="579" y="550"/>
                    </a:cubicBezTo>
                    <a:cubicBezTo>
                      <a:pt x="581" y="555"/>
                      <a:pt x="585" y="560"/>
                      <a:pt x="590" y="562"/>
                    </a:cubicBezTo>
                    <a:cubicBezTo>
                      <a:pt x="595" y="564"/>
                      <a:pt x="599" y="557"/>
                      <a:pt x="600" y="554"/>
                    </a:cubicBezTo>
                    <a:cubicBezTo>
                      <a:pt x="600" y="550"/>
                      <a:pt x="602" y="547"/>
                      <a:pt x="605" y="546"/>
                    </a:cubicBezTo>
                    <a:cubicBezTo>
                      <a:pt x="609" y="545"/>
                      <a:pt x="613" y="549"/>
                      <a:pt x="615" y="553"/>
                    </a:cubicBezTo>
                    <a:cubicBezTo>
                      <a:pt x="617" y="561"/>
                      <a:pt x="607" y="566"/>
                      <a:pt x="604" y="574"/>
                    </a:cubicBezTo>
                    <a:cubicBezTo>
                      <a:pt x="603" y="584"/>
                      <a:pt x="609" y="590"/>
                      <a:pt x="617" y="596"/>
                    </a:cubicBezTo>
                    <a:cubicBezTo>
                      <a:pt x="629" y="605"/>
                      <a:pt x="654" y="598"/>
                      <a:pt x="655" y="620"/>
                    </a:cubicBezTo>
                    <a:cubicBezTo>
                      <a:pt x="653" y="630"/>
                      <a:pt x="648" y="640"/>
                      <a:pt x="638" y="642"/>
                    </a:cubicBezTo>
                    <a:cubicBezTo>
                      <a:pt x="631" y="646"/>
                      <a:pt x="624" y="641"/>
                      <a:pt x="618" y="641"/>
                    </a:cubicBezTo>
                    <a:cubicBezTo>
                      <a:pt x="615" y="646"/>
                      <a:pt x="614" y="653"/>
                      <a:pt x="616" y="658"/>
                    </a:cubicBezTo>
                    <a:cubicBezTo>
                      <a:pt x="622" y="666"/>
                      <a:pt x="629" y="673"/>
                      <a:pt x="639" y="674"/>
                    </a:cubicBezTo>
                    <a:cubicBezTo>
                      <a:pt x="649" y="676"/>
                      <a:pt x="660" y="675"/>
                      <a:pt x="667" y="667"/>
                    </a:cubicBezTo>
                    <a:cubicBezTo>
                      <a:pt x="669" y="665"/>
                      <a:pt x="669" y="660"/>
                      <a:pt x="672" y="660"/>
                    </a:cubicBezTo>
                    <a:cubicBezTo>
                      <a:pt x="683" y="666"/>
                      <a:pt x="697" y="663"/>
                      <a:pt x="706" y="656"/>
                    </a:cubicBezTo>
                    <a:cubicBezTo>
                      <a:pt x="711" y="651"/>
                      <a:pt x="717" y="646"/>
                      <a:pt x="716" y="638"/>
                    </a:cubicBezTo>
                    <a:cubicBezTo>
                      <a:pt x="714" y="631"/>
                      <a:pt x="712" y="624"/>
                      <a:pt x="707" y="620"/>
                    </a:cubicBezTo>
                    <a:cubicBezTo>
                      <a:pt x="703" y="617"/>
                      <a:pt x="696" y="616"/>
                      <a:pt x="692" y="616"/>
                    </a:cubicBezTo>
                    <a:cubicBezTo>
                      <a:pt x="687" y="619"/>
                      <a:pt x="680" y="620"/>
                      <a:pt x="680" y="627"/>
                    </a:cubicBezTo>
                    <a:cubicBezTo>
                      <a:pt x="684" y="627"/>
                      <a:pt x="688" y="630"/>
                      <a:pt x="689" y="634"/>
                    </a:cubicBezTo>
                    <a:cubicBezTo>
                      <a:pt x="690" y="638"/>
                      <a:pt x="686" y="641"/>
                      <a:pt x="684" y="642"/>
                    </a:cubicBezTo>
                    <a:cubicBezTo>
                      <a:pt x="679" y="646"/>
                      <a:pt x="675" y="640"/>
                      <a:pt x="672" y="637"/>
                    </a:cubicBezTo>
                    <a:cubicBezTo>
                      <a:pt x="668" y="633"/>
                      <a:pt x="670" y="626"/>
                      <a:pt x="671" y="622"/>
                    </a:cubicBezTo>
                    <a:cubicBezTo>
                      <a:pt x="675" y="612"/>
                      <a:pt x="685" y="608"/>
                      <a:pt x="695" y="607"/>
                    </a:cubicBezTo>
                    <a:cubicBezTo>
                      <a:pt x="699" y="607"/>
                      <a:pt x="704" y="611"/>
                      <a:pt x="707" y="608"/>
                    </a:cubicBezTo>
                    <a:cubicBezTo>
                      <a:pt x="714" y="605"/>
                      <a:pt x="717" y="599"/>
                      <a:pt x="718" y="592"/>
                    </a:cubicBezTo>
                    <a:cubicBezTo>
                      <a:pt x="717" y="582"/>
                      <a:pt x="709" y="570"/>
                      <a:pt x="719" y="560"/>
                    </a:cubicBezTo>
                    <a:cubicBezTo>
                      <a:pt x="724" y="555"/>
                      <a:pt x="730" y="551"/>
                      <a:pt x="737" y="551"/>
                    </a:cubicBezTo>
                    <a:cubicBezTo>
                      <a:pt x="742" y="552"/>
                      <a:pt x="747" y="554"/>
                      <a:pt x="750" y="558"/>
                    </a:cubicBezTo>
                    <a:cubicBezTo>
                      <a:pt x="751" y="561"/>
                      <a:pt x="749" y="565"/>
                      <a:pt x="747" y="567"/>
                    </a:cubicBezTo>
                    <a:cubicBezTo>
                      <a:pt x="745" y="568"/>
                      <a:pt x="743" y="569"/>
                      <a:pt x="741" y="569"/>
                    </a:cubicBezTo>
                    <a:cubicBezTo>
                      <a:pt x="737" y="566"/>
                      <a:pt x="740" y="561"/>
                      <a:pt x="735" y="560"/>
                    </a:cubicBezTo>
                    <a:cubicBezTo>
                      <a:pt x="729" y="561"/>
                      <a:pt x="725" y="566"/>
                      <a:pt x="723" y="572"/>
                    </a:cubicBezTo>
                    <a:cubicBezTo>
                      <a:pt x="724" y="579"/>
                      <a:pt x="723" y="588"/>
                      <a:pt x="731" y="590"/>
                    </a:cubicBezTo>
                    <a:cubicBezTo>
                      <a:pt x="740" y="596"/>
                      <a:pt x="752" y="596"/>
                      <a:pt x="761" y="592"/>
                    </a:cubicBezTo>
                    <a:cubicBezTo>
                      <a:pt x="766" y="591"/>
                      <a:pt x="771" y="585"/>
                      <a:pt x="772" y="580"/>
                    </a:cubicBezTo>
                    <a:cubicBezTo>
                      <a:pt x="776" y="573"/>
                      <a:pt x="766" y="564"/>
                      <a:pt x="776" y="560"/>
                    </a:cubicBezTo>
                    <a:cubicBezTo>
                      <a:pt x="786" y="557"/>
                      <a:pt x="790" y="547"/>
                      <a:pt x="792" y="537"/>
                    </a:cubicBezTo>
                    <a:cubicBezTo>
                      <a:pt x="796" y="526"/>
                      <a:pt x="789" y="518"/>
                      <a:pt x="785" y="509"/>
                    </a:cubicBezTo>
                    <a:cubicBezTo>
                      <a:pt x="778" y="504"/>
                      <a:pt x="771" y="504"/>
                      <a:pt x="762" y="505"/>
                    </a:cubicBezTo>
                    <a:cubicBezTo>
                      <a:pt x="752" y="511"/>
                      <a:pt x="763" y="524"/>
                      <a:pt x="752" y="530"/>
                    </a:cubicBezTo>
                    <a:cubicBezTo>
                      <a:pt x="746" y="537"/>
                      <a:pt x="738" y="530"/>
                      <a:pt x="732" y="527"/>
                    </a:cubicBezTo>
                    <a:cubicBezTo>
                      <a:pt x="716" y="511"/>
                      <a:pt x="734" y="489"/>
                      <a:pt x="721" y="472"/>
                    </a:cubicBezTo>
                    <a:cubicBezTo>
                      <a:pt x="717" y="466"/>
                      <a:pt x="707" y="465"/>
                      <a:pt x="700" y="464"/>
                    </a:cubicBezTo>
                    <a:cubicBezTo>
                      <a:pt x="692" y="460"/>
                      <a:pt x="685" y="455"/>
                      <a:pt x="682" y="446"/>
                    </a:cubicBezTo>
                    <a:cubicBezTo>
                      <a:pt x="676" y="438"/>
                      <a:pt x="680" y="425"/>
                      <a:pt x="685" y="418"/>
                    </a:cubicBezTo>
                    <a:cubicBezTo>
                      <a:pt x="692" y="413"/>
                      <a:pt x="700" y="407"/>
                      <a:pt x="708" y="410"/>
                    </a:cubicBezTo>
                    <a:cubicBezTo>
                      <a:pt x="712" y="412"/>
                      <a:pt x="716" y="415"/>
                      <a:pt x="717" y="418"/>
                    </a:cubicBezTo>
                    <a:cubicBezTo>
                      <a:pt x="718" y="423"/>
                      <a:pt x="716" y="426"/>
                      <a:pt x="713" y="429"/>
                    </a:cubicBezTo>
                    <a:cubicBezTo>
                      <a:pt x="712" y="430"/>
                      <a:pt x="710" y="430"/>
                      <a:pt x="710" y="429"/>
                    </a:cubicBezTo>
                    <a:cubicBezTo>
                      <a:pt x="707" y="425"/>
                      <a:pt x="710" y="417"/>
                      <a:pt x="703" y="419"/>
                    </a:cubicBezTo>
                    <a:cubicBezTo>
                      <a:pt x="697" y="420"/>
                      <a:pt x="692" y="422"/>
                      <a:pt x="690" y="428"/>
                    </a:cubicBezTo>
                    <a:cubicBezTo>
                      <a:pt x="687" y="432"/>
                      <a:pt x="687" y="438"/>
                      <a:pt x="689" y="442"/>
                    </a:cubicBezTo>
                    <a:cubicBezTo>
                      <a:pt x="691" y="450"/>
                      <a:pt x="699" y="455"/>
                      <a:pt x="706" y="457"/>
                    </a:cubicBezTo>
                    <a:cubicBezTo>
                      <a:pt x="717" y="460"/>
                      <a:pt x="726" y="455"/>
                      <a:pt x="736" y="453"/>
                    </a:cubicBezTo>
                    <a:cubicBezTo>
                      <a:pt x="736" y="449"/>
                      <a:pt x="738" y="445"/>
                      <a:pt x="742" y="444"/>
                    </a:cubicBezTo>
                    <a:cubicBezTo>
                      <a:pt x="743" y="438"/>
                      <a:pt x="746" y="432"/>
                      <a:pt x="750" y="428"/>
                    </a:cubicBezTo>
                    <a:cubicBezTo>
                      <a:pt x="758" y="422"/>
                      <a:pt x="769" y="421"/>
                      <a:pt x="778" y="424"/>
                    </a:cubicBezTo>
                    <a:cubicBezTo>
                      <a:pt x="783" y="428"/>
                      <a:pt x="789" y="430"/>
                      <a:pt x="788" y="438"/>
                    </a:cubicBezTo>
                    <a:cubicBezTo>
                      <a:pt x="787" y="440"/>
                      <a:pt x="786" y="442"/>
                      <a:pt x="783" y="442"/>
                    </a:cubicBezTo>
                    <a:cubicBezTo>
                      <a:pt x="780" y="443"/>
                      <a:pt x="775" y="444"/>
                      <a:pt x="775" y="439"/>
                    </a:cubicBezTo>
                    <a:cubicBezTo>
                      <a:pt x="774" y="437"/>
                      <a:pt x="777" y="434"/>
                      <a:pt x="775" y="433"/>
                    </a:cubicBezTo>
                    <a:cubicBezTo>
                      <a:pt x="769" y="429"/>
                      <a:pt x="761" y="432"/>
                      <a:pt x="756" y="435"/>
                    </a:cubicBezTo>
                    <a:cubicBezTo>
                      <a:pt x="751" y="440"/>
                      <a:pt x="751" y="445"/>
                      <a:pt x="752" y="452"/>
                    </a:cubicBezTo>
                    <a:cubicBezTo>
                      <a:pt x="753" y="457"/>
                      <a:pt x="758" y="460"/>
                      <a:pt x="762" y="463"/>
                    </a:cubicBezTo>
                    <a:cubicBezTo>
                      <a:pt x="767" y="463"/>
                      <a:pt x="775" y="464"/>
                      <a:pt x="780" y="462"/>
                    </a:cubicBezTo>
                    <a:cubicBezTo>
                      <a:pt x="785" y="459"/>
                      <a:pt x="784" y="454"/>
                      <a:pt x="789" y="452"/>
                    </a:cubicBezTo>
                    <a:cubicBezTo>
                      <a:pt x="800" y="451"/>
                      <a:pt x="808" y="460"/>
                      <a:pt x="819" y="458"/>
                    </a:cubicBezTo>
                    <a:cubicBezTo>
                      <a:pt x="829" y="456"/>
                      <a:pt x="840" y="451"/>
                      <a:pt x="844" y="440"/>
                    </a:cubicBezTo>
                    <a:cubicBezTo>
                      <a:pt x="843" y="438"/>
                      <a:pt x="839" y="439"/>
                      <a:pt x="837" y="437"/>
                    </a:cubicBezTo>
                    <a:close/>
                    <a:moveTo>
                      <a:pt x="790" y="480"/>
                    </a:moveTo>
                    <a:cubicBezTo>
                      <a:pt x="788" y="478"/>
                      <a:pt x="788" y="474"/>
                      <a:pt x="785" y="474"/>
                    </a:cubicBezTo>
                    <a:cubicBezTo>
                      <a:pt x="773" y="475"/>
                      <a:pt x="759" y="480"/>
                      <a:pt x="750" y="470"/>
                    </a:cubicBezTo>
                    <a:cubicBezTo>
                      <a:pt x="748" y="468"/>
                      <a:pt x="747" y="464"/>
                      <a:pt x="743" y="465"/>
                    </a:cubicBezTo>
                    <a:cubicBezTo>
                      <a:pt x="733" y="466"/>
                      <a:pt x="741" y="474"/>
                      <a:pt x="740" y="479"/>
                    </a:cubicBezTo>
                    <a:cubicBezTo>
                      <a:pt x="742" y="493"/>
                      <a:pt x="730" y="507"/>
                      <a:pt x="740" y="518"/>
                    </a:cubicBezTo>
                    <a:cubicBezTo>
                      <a:pt x="747" y="516"/>
                      <a:pt x="741" y="509"/>
                      <a:pt x="743" y="504"/>
                    </a:cubicBezTo>
                    <a:cubicBezTo>
                      <a:pt x="748" y="494"/>
                      <a:pt x="760" y="489"/>
                      <a:pt x="771" y="489"/>
                    </a:cubicBezTo>
                    <a:cubicBezTo>
                      <a:pt x="776" y="492"/>
                      <a:pt x="782" y="493"/>
                      <a:pt x="788" y="494"/>
                    </a:cubicBezTo>
                    <a:cubicBezTo>
                      <a:pt x="792" y="494"/>
                      <a:pt x="791" y="489"/>
                      <a:pt x="790" y="488"/>
                    </a:cubicBezTo>
                    <a:cubicBezTo>
                      <a:pt x="787" y="486"/>
                      <a:pt x="790" y="483"/>
                      <a:pt x="790" y="480"/>
                    </a:cubicBezTo>
                    <a:close/>
                    <a:moveTo>
                      <a:pt x="768" y="295"/>
                    </a:moveTo>
                    <a:cubicBezTo>
                      <a:pt x="761" y="297"/>
                      <a:pt x="751" y="298"/>
                      <a:pt x="747" y="306"/>
                    </a:cubicBezTo>
                    <a:cubicBezTo>
                      <a:pt x="739" y="305"/>
                      <a:pt x="734" y="298"/>
                      <a:pt x="728" y="297"/>
                    </a:cubicBezTo>
                    <a:cubicBezTo>
                      <a:pt x="722" y="293"/>
                      <a:pt x="727" y="286"/>
                      <a:pt x="725" y="281"/>
                    </a:cubicBezTo>
                    <a:cubicBezTo>
                      <a:pt x="722" y="270"/>
                      <a:pt x="722" y="258"/>
                      <a:pt x="728" y="250"/>
                    </a:cubicBezTo>
                    <a:cubicBezTo>
                      <a:pt x="735" y="249"/>
                      <a:pt x="733" y="256"/>
                      <a:pt x="734" y="260"/>
                    </a:cubicBezTo>
                    <a:cubicBezTo>
                      <a:pt x="734" y="266"/>
                      <a:pt x="736" y="273"/>
                      <a:pt x="738" y="278"/>
                    </a:cubicBezTo>
                    <a:cubicBezTo>
                      <a:pt x="740" y="282"/>
                      <a:pt x="743" y="285"/>
                      <a:pt x="747" y="285"/>
                    </a:cubicBezTo>
                    <a:cubicBezTo>
                      <a:pt x="754" y="286"/>
                      <a:pt x="761" y="282"/>
                      <a:pt x="767" y="280"/>
                    </a:cubicBezTo>
                    <a:cubicBezTo>
                      <a:pt x="767" y="279"/>
                      <a:pt x="767" y="279"/>
                      <a:pt x="767" y="279"/>
                    </a:cubicBezTo>
                    <a:cubicBezTo>
                      <a:pt x="757" y="280"/>
                      <a:pt x="748" y="280"/>
                      <a:pt x="742" y="273"/>
                    </a:cubicBezTo>
                    <a:cubicBezTo>
                      <a:pt x="740" y="269"/>
                      <a:pt x="740" y="269"/>
                      <a:pt x="740" y="269"/>
                    </a:cubicBezTo>
                    <a:cubicBezTo>
                      <a:pt x="741" y="260"/>
                      <a:pt x="742" y="248"/>
                      <a:pt x="733" y="243"/>
                    </a:cubicBezTo>
                    <a:cubicBezTo>
                      <a:pt x="729" y="242"/>
                      <a:pt x="727" y="242"/>
                      <a:pt x="723" y="244"/>
                    </a:cubicBezTo>
                    <a:cubicBezTo>
                      <a:pt x="711" y="257"/>
                      <a:pt x="719" y="275"/>
                      <a:pt x="718" y="290"/>
                    </a:cubicBezTo>
                    <a:cubicBezTo>
                      <a:pt x="717" y="293"/>
                      <a:pt x="714" y="297"/>
                      <a:pt x="716" y="301"/>
                    </a:cubicBezTo>
                    <a:cubicBezTo>
                      <a:pt x="727" y="302"/>
                      <a:pt x="735" y="310"/>
                      <a:pt x="744" y="316"/>
                    </a:cubicBezTo>
                    <a:cubicBezTo>
                      <a:pt x="748" y="312"/>
                      <a:pt x="752" y="307"/>
                      <a:pt x="757" y="304"/>
                    </a:cubicBezTo>
                    <a:cubicBezTo>
                      <a:pt x="771" y="299"/>
                      <a:pt x="771" y="299"/>
                      <a:pt x="771" y="299"/>
                    </a:cubicBezTo>
                    <a:cubicBezTo>
                      <a:pt x="770" y="297"/>
                      <a:pt x="770" y="295"/>
                      <a:pt x="768" y="295"/>
                    </a:cubicBezTo>
                    <a:close/>
                    <a:moveTo>
                      <a:pt x="668" y="207"/>
                    </a:moveTo>
                    <a:cubicBezTo>
                      <a:pt x="662" y="205"/>
                      <a:pt x="656" y="204"/>
                      <a:pt x="651" y="207"/>
                    </a:cubicBezTo>
                    <a:cubicBezTo>
                      <a:pt x="647" y="211"/>
                      <a:pt x="646" y="216"/>
                      <a:pt x="648" y="220"/>
                    </a:cubicBezTo>
                    <a:cubicBezTo>
                      <a:pt x="651" y="226"/>
                      <a:pt x="660" y="224"/>
                      <a:pt x="660" y="231"/>
                    </a:cubicBezTo>
                    <a:cubicBezTo>
                      <a:pt x="663" y="242"/>
                      <a:pt x="660" y="254"/>
                      <a:pt x="653" y="261"/>
                    </a:cubicBezTo>
                    <a:cubicBezTo>
                      <a:pt x="648" y="266"/>
                      <a:pt x="642" y="269"/>
                      <a:pt x="634" y="267"/>
                    </a:cubicBezTo>
                    <a:cubicBezTo>
                      <a:pt x="628" y="264"/>
                      <a:pt x="619" y="264"/>
                      <a:pt x="614" y="257"/>
                    </a:cubicBezTo>
                    <a:cubicBezTo>
                      <a:pt x="611" y="255"/>
                      <a:pt x="609" y="257"/>
                      <a:pt x="606" y="258"/>
                    </a:cubicBezTo>
                    <a:cubicBezTo>
                      <a:pt x="595" y="262"/>
                      <a:pt x="585" y="255"/>
                      <a:pt x="577" y="247"/>
                    </a:cubicBezTo>
                    <a:cubicBezTo>
                      <a:pt x="570" y="242"/>
                      <a:pt x="568" y="234"/>
                      <a:pt x="563" y="227"/>
                    </a:cubicBezTo>
                    <a:cubicBezTo>
                      <a:pt x="553" y="242"/>
                      <a:pt x="538" y="257"/>
                      <a:pt x="519" y="261"/>
                    </a:cubicBezTo>
                    <a:cubicBezTo>
                      <a:pt x="501" y="259"/>
                      <a:pt x="487" y="261"/>
                      <a:pt x="472" y="251"/>
                    </a:cubicBezTo>
                    <a:cubicBezTo>
                      <a:pt x="448" y="235"/>
                      <a:pt x="437" y="208"/>
                      <a:pt x="437" y="182"/>
                    </a:cubicBezTo>
                    <a:cubicBezTo>
                      <a:pt x="440" y="164"/>
                      <a:pt x="446" y="145"/>
                      <a:pt x="461" y="133"/>
                    </a:cubicBezTo>
                    <a:cubicBezTo>
                      <a:pt x="475" y="123"/>
                      <a:pt x="496" y="123"/>
                      <a:pt x="511" y="133"/>
                    </a:cubicBezTo>
                    <a:cubicBezTo>
                      <a:pt x="521" y="142"/>
                      <a:pt x="529" y="157"/>
                      <a:pt x="523" y="171"/>
                    </a:cubicBezTo>
                    <a:cubicBezTo>
                      <a:pt x="519" y="179"/>
                      <a:pt x="510" y="185"/>
                      <a:pt x="501" y="187"/>
                    </a:cubicBezTo>
                    <a:cubicBezTo>
                      <a:pt x="498" y="186"/>
                      <a:pt x="493" y="184"/>
                      <a:pt x="490" y="186"/>
                    </a:cubicBezTo>
                    <a:cubicBezTo>
                      <a:pt x="489" y="192"/>
                      <a:pt x="492" y="198"/>
                      <a:pt x="495" y="202"/>
                    </a:cubicBezTo>
                    <a:cubicBezTo>
                      <a:pt x="500" y="208"/>
                      <a:pt x="507" y="208"/>
                      <a:pt x="514" y="208"/>
                    </a:cubicBezTo>
                    <a:cubicBezTo>
                      <a:pt x="525" y="203"/>
                      <a:pt x="529" y="192"/>
                      <a:pt x="529" y="181"/>
                    </a:cubicBezTo>
                    <a:cubicBezTo>
                      <a:pt x="529" y="178"/>
                      <a:pt x="526" y="173"/>
                      <a:pt x="530" y="170"/>
                    </a:cubicBezTo>
                    <a:cubicBezTo>
                      <a:pt x="534" y="168"/>
                      <a:pt x="540" y="168"/>
                      <a:pt x="541" y="163"/>
                    </a:cubicBezTo>
                    <a:cubicBezTo>
                      <a:pt x="544" y="156"/>
                      <a:pt x="544" y="149"/>
                      <a:pt x="545" y="143"/>
                    </a:cubicBezTo>
                    <a:cubicBezTo>
                      <a:pt x="541" y="133"/>
                      <a:pt x="538" y="123"/>
                      <a:pt x="529" y="117"/>
                    </a:cubicBezTo>
                    <a:cubicBezTo>
                      <a:pt x="530" y="109"/>
                      <a:pt x="534" y="100"/>
                      <a:pt x="530" y="93"/>
                    </a:cubicBezTo>
                    <a:cubicBezTo>
                      <a:pt x="526" y="76"/>
                      <a:pt x="508" y="64"/>
                      <a:pt x="493" y="59"/>
                    </a:cubicBezTo>
                    <a:cubicBezTo>
                      <a:pt x="485" y="59"/>
                      <a:pt x="477" y="53"/>
                      <a:pt x="470" y="59"/>
                    </a:cubicBezTo>
                    <a:cubicBezTo>
                      <a:pt x="473" y="76"/>
                      <a:pt x="472" y="93"/>
                      <a:pt x="462" y="106"/>
                    </a:cubicBezTo>
                    <a:cubicBezTo>
                      <a:pt x="446" y="126"/>
                      <a:pt x="420" y="134"/>
                      <a:pt x="411" y="157"/>
                    </a:cubicBezTo>
                    <a:cubicBezTo>
                      <a:pt x="408" y="163"/>
                      <a:pt x="406" y="169"/>
                      <a:pt x="407" y="177"/>
                    </a:cubicBezTo>
                    <a:cubicBezTo>
                      <a:pt x="411" y="190"/>
                      <a:pt x="416" y="205"/>
                      <a:pt x="429" y="213"/>
                    </a:cubicBezTo>
                    <a:cubicBezTo>
                      <a:pt x="431" y="214"/>
                      <a:pt x="429" y="215"/>
                      <a:pt x="429" y="216"/>
                    </a:cubicBezTo>
                    <a:cubicBezTo>
                      <a:pt x="421" y="228"/>
                      <a:pt x="429" y="241"/>
                      <a:pt x="430" y="254"/>
                    </a:cubicBezTo>
                    <a:cubicBezTo>
                      <a:pt x="439" y="265"/>
                      <a:pt x="451" y="280"/>
                      <a:pt x="467" y="279"/>
                    </a:cubicBezTo>
                    <a:cubicBezTo>
                      <a:pt x="480" y="280"/>
                      <a:pt x="493" y="273"/>
                      <a:pt x="505" y="270"/>
                    </a:cubicBezTo>
                    <a:cubicBezTo>
                      <a:pt x="521" y="267"/>
                      <a:pt x="541" y="261"/>
                      <a:pt x="556" y="268"/>
                    </a:cubicBezTo>
                    <a:cubicBezTo>
                      <a:pt x="571" y="275"/>
                      <a:pt x="584" y="287"/>
                      <a:pt x="591" y="301"/>
                    </a:cubicBezTo>
                    <a:cubicBezTo>
                      <a:pt x="595" y="303"/>
                      <a:pt x="601" y="302"/>
                      <a:pt x="605" y="300"/>
                    </a:cubicBezTo>
                    <a:cubicBezTo>
                      <a:pt x="628" y="306"/>
                      <a:pt x="655" y="301"/>
                      <a:pt x="670" y="281"/>
                    </a:cubicBezTo>
                    <a:cubicBezTo>
                      <a:pt x="677" y="265"/>
                      <a:pt x="682" y="247"/>
                      <a:pt x="678" y="230"/>
                    </a:cubicBezTo>
                    <a:cubicBezTo>
                      <a:pt x="678" y="221"/>
                      <a:pt x="673" y="214"/>
                      <a:pt x="668" y="207"/>
                    </a:cubicBezTo>
                    <a:close/>
                    <a:moveTo>
                      <a:pt x="678" y="510"/>
                    </a:moveTo>
                    <a:cubicBezTo>
                      <a:pt x="673" y="500"/>
                      <a:pt x="667" y="489"/>
                      <a:pt x="657" y="484"/>
                    </a:cubicBezTo>
                    <a:cubicBezTo>
                      <a:pt x="640" y="480"/>
                      <a:pt x="624" y="473"/>
                      <a:pt x="606" y="479"/>
                    </a:cubicBezTo>
                    <a:cubicBezTo>
                      <a:pt x="596" y="488"/>
                      <a:pt x="588" y="500"/>
                      <a:pt x="575" y="505"/>
                    </a:cubicBezTo>
                    <a:cubicBezTo>
                      <a:pt x="543" y="514"/>
                      <a:pt x="543" y="514"/>
                      <a:pt x="543" y="514"/>
                    </a:cubicBezTo>
                    <a:cubicBezTo>
                      <a:pt x="539" y="514"/>
                      <a:pt x="536" y="508"/>
                      <a:pt x="532" y="511"/>
                    </a:cubicBezTo>
                    <a:cubicBezTo>
                      <a:pt x="530" y="519"/>
                      <a:pt x="539" y="517"/>
                      <a:pt x="543" y="521"/>
                    </a:cubicBezTo>
                    <a:cubicBezTo>
                      <a:pt x="550" y="525"/>
                      <a:pt x="554" y="532"/>
                      <a:pt x="559" y="538"/>
                    </a:cubicBezTo>
                    <a:cubicBezTo>
                      <a:pt x="562" y="537"/>
                      <a:pt x="562" y="537"/>
                      <a:pt x="562" y="537"/>
                    </a:cubicBezTo>
                    <a:cubicBezTo>
                      <a:pt x="564" y="529"/>
                      <a:pt x="568" y="520"/>
                      <a:pt x="575" y="514"/>
                    </a:cubicBezTo>
                    <a:cubicBezTo>
                      <a:pt x="584" y="511"/>
                      <a:pt x="592" y="504"/>
                      <a:pt x="601" y="508"/>
                    </a:cubicBezTo>
                    <a:cubicBezTo>
                      <a:pt x="605" y="507"/>
                      <a:pt x="603" y="503"/>
                      <a:pt x="605" y="501"/>
                    </a:cubicBezTo>
                    <a:cubicBezTo>
                      <a:pt x="612" y="497"/>
                      <a:pt x="618" y="491"/>
                      <a:pt x="625" y="489"/>
                    </a:cubicBezTo>
                    <a:cubicBezTo>
                      <a:pt x="633" y="485"/>
                      <a:pt x="639" y="488"/>
                      <a:pt x="648" y="488"/>
                    </a:cubicBezTo>
                    <a:cubicBezTo>
                      <a:pt x="650" y="490"/>
                      <a:pt x="653" y="489"/>
                      <a:pt x="655" y="490"/>
                    </a:cubicBezTo>
                    <a:cubicBezTo>
                      <a:pt x="664" y="495"/>
                      <a:pt x="670" y="505"/>
                      <a:pt x="673" y="514"/>
                    </a:cubicBezTo>
                    <a:cubicBezTo>
                      <a:pt x="674" y="524"/>
                      <a:pt x="671" y="533"/>
                      <a:pt x="665" y="538"/>
                    </a:cubicBezTo>
                    <a:cubicBezTo>
                      <a:pt x="657" y="538"/>
                      <a:pt x="652" y="540"/>
                      <a:pt x="646" y="544"/>
                    </a:cubicBezTo>
                    <a:cubicBezTo>
                      <a:pt x="644" y="546"/>
                      <a:pt x="646" y="550"/>
                      <a:pt x="647" y="552"/>
                    </a:cubicBezTo>
                    <a:cubicBezTo>
                      <a:pt x="650" y="556"/>
                      <a:pt x="654" y="561"/>
                      <a:pt x="659" y="558"/>
                    </a:cubicBezTo>
                    <a:cubicBezTo>
                      <a:pt x="677" y="553"/>
                      <a:pt x="677" y="534"/>
                      <a:pt x="679" y="518"/>
                    </a:cubicBezTo>
                    <a:cubicBezTo>
                      <a:pt x="678" y="510"/>
                      <a:pt x="678" y="510"/>
                      <a:pt x="678" y="510"/>
                    </a:cubicBezTo>
                    <a:close/>
                    <a:moveTo>
                      <a:pt x="660" y="208"/>
                    </a:moveTo>
                    <a:cubicBezTo>
                      <a:pt x="658" y="208"/>
                      <a:pt x="657" y="207"/>
                      <a:pt x="655" y="209"/>
                    </a:cubicBezTo>
                    <a:cubicBezTo>
                      <a:pt x="651" y="213"/>
                      <a:pt x="655" y="216"/>
                      <a:pt x="658" y="220"/>
                    </a:cubicBezTo>
                    <a:cubicBezTo>
                      <a:pt x="660" y="224"/>
                      <a:pt x="666" y="223"/>
                      <a:pt x="666" y="228"/>
                    </a:cubicBezTo>
                    <a:cubicBezTo>
                      <a:pt x="666" y="252"/>
                      <a:pt x="666" y="252"/>
                      <a:pt x="666" y="252"/>
                    </a:cubicBezTo>
                    <a:cubicBezTo>
                      <a:pt x="661" y="264"/>
                      <a:pt x="649" y="273"/>
                      <a:pt x="636" y="273"/>
                    </a:cubicBezTo>
                    <a:cubicBezTo>
                      <a:pt x="626" y="272"/>
                      <a:pt x="614" y="271"/>
                      <a:pt x="610" y="261"/>
                    </a:cubicBezTo>
                    <a:cubicBezTo>
                      <a:pt x="607" y="259"/>
                      <a:pt x="603" y="261"/>
                      <a:pt x="599" y="260"/>
                    </a:cubicBezTo>
                    <a:cubicBezTo>
                      <a:pt x="583" y="260"/>
                      <a:pt x="571" y="250"/>
                      <a:pt x="562" y="240"/>
                    </a:cubicBezTo>
                    <a:cubicBezTo>
                      <a:pt x="559" y="240"/>
                      <a:pt x="559" y="240"/>
                      <a:pt x="559" y="240"/>
                    </a:cubicBezTo>
                    <a:cubicBezTo>
                      <a:pt x="555" y="246"/>
                      <a:pt x="552" y="252"/>
                      <a:pt x="546" y="256"/>
                    </a:cubicBezTo>
                    <a:cubicBezTo>
                      <a:pt x="547" y="261"/>
                      <a:pt x="554" y="257"/>
                      <a:pt x="556" y="260"/>
                    </a:cubicBezTo>
                    <a:cubicBezTo>
                      <a:pt x="570" y="266"/>
                      <a:pt x="582" y="277"/>
                      <a:pt x="591" y="289"/>
                    </a:cubicBezTo>
                    <a:cubicBezTo>
                      <a:pt x="592" y="292"/>
                      <a:pt x="594" y="292"/>
                      <a:pt x="596" y="295"/>
                    </a:cubicBezTo>
                    <a:cubicBezTo>
                      <a:pt x="609" y="296"/>
                      <a:pt x="622" y="295"/>
                      <a:pt x="634" y="293"/>
                    </a:cubicBezTo>
                    <a:cubicBezTo>
                      <a:pt x="651" y="288"/>
                      <a:pt x="667" y="275"/>
                      <a:pt x="672" y="256"/>
                    </a:cubicBezTo>
                    <a:cubicBezTo>
                      <a:pt x="672" y="239"/>
                      <a:pt x="675" y="221"/>
                      <a:pt x="660" y="208"/>
                    </a:cubicBezTo>
                    <a:close/>
                    <a:moveTo>
                      <a:pt x="650" y="375"/>
                    </a:moveTo>
                    <a:cubicBezTo>
                      <a:pt x="640" y="367"/>
                      <a:pt x="639" y="352"/>
                      <a:pt x="635" y="340"/>
                    </a:cubicBezTo>
                    <a:cubicBezTo>
                      <a:pt x="633" y="338"/>
                      <a:pt x="633" y="338"/>
                      <a:pt x="633" y="338"/>
                    </a:cubicBezTo>
                    <a:cubicBezTo>
                      <a:pt x="620" y="343"/>
                      <a:pt x="608" y="344"/>
                      <a:pt x="594" y="344"/>
                    </a:cubicBezTo>
                    <a:cubicBezTo>
                      <a:pt x="589" y="350"/>
                      <a:pt x="588" y="357"/>
                      <a:pt x="584" y="363"/>
                    </a:cubicBezTo>
                    <a:cubicBezTo>
                      <a:pt x="574" y="378"/>
                      <a:pt x="558" y="387"/>
                      <a:pt x="540" y="382"/>
                    </a:cubicBezTo>
                    <a:cubicBezTo>
                      <a:pt x="533" y="384"/>
                      <a:pt x="525" y="380"/>
                      <a:pt x="518" y="377"/>
                    </a:cubicBezTo>
                    <a:cubicBezTo>
                      <a:pt x="512" y="373"/>
                      <a:pt x="507" y="367"/>
                      <a:pt x="507" y="360"/>
                    </a:cubicBezTo>
                    <a:cubicBezTo>
                      <a:pt x="509" y="353"/>
                      <a:pt x="510" y="346"/>
                      <a:pt x="517" y="343"/>
                    </a:cubicBezTo>
                    <a:cubicBezTo>
                      <a:pt x="522" y="340"/>
                      <a:pt x="528" y="338"/>
                      <a:pt x="534" y="341"/>
                    </a:cubicBezTo>
                    <a:cubicBezTo>
                      <a:pt x="538" y="341"/>
                      <a:pt x="540" y="346"/>
                      <a:pt x="542" y="349"/>
                    </a:cubicBezTo>
                    <a:cubicBezTo>
                      <a:pt x="547" y="346"/>
                      <a:pt x="555" y="348"/>
                      <a:pt x="557" y="342"/>
                    </a:cubicBezTo>
                    <a:cubicBezTo>
                      <a:pt x="559" y="336"/>
                      <a:pt x="561" y="330"/>
                      <a:pt x="560" y="324"/>
                    </a:cubicBezTo>
                    <a:cubicBezTo>
                      <a:pt x="556" y="315"/>
                      <a:pt x="547" y="310"/>
                      <a:pt x="539" y="306"/>
                    </a:cubicBezTo>
                    <a:cubicBezTo>
                      <a:pt x="523" y="301"/>
                      <a:pt x="503" y="302"/>
                      <a:pt x="492" y="316"/>
                    </a:cubicBezTo>
                    <a:cubicBezTo>
                      <a:pt x="484" y="327"/>
                      <a:pt x="484" y="327"/>
                      <a:pt x="484" y="327"/>
                    </a:cubicBezTo>
                    <a:cubicBezTo>
                      <a:pt x="474" y="332"/>
                      <a:pt x="461" y="333"/>
                      <a:pt x="452" y="340"/>
                    </a:cubicBezTo>
                    <a:cubicBezTo>
                      <a:pt x="444" y="351"/>
                      <a:pt x="432" y="361"/>
                      <a:pt x="432" y="376"/>
                    </a:cubicBezTo>
                    <a:cubicBezTo>
                      <a:pt x="429" y="396"/>
                      <a:pt x="431" y="418"/>
                      <a:pt x="449" y="431"/>
                    </a:cubicBezTo>
                    <a:cubicBezTo>
                      <a:pt x="456" y="434"/>
                      <a:pt x="463" y="441"/>
                      <a:pt x="472" y="441"/>
                    </a:cubicBezTo>
                    <a:cubicBezTo>
                      <a:pt x="477" y="449"/>
                      <a:pt x="482" y="459"/>
                      <a:pt x="492" y="464"/>
                    </a:cubicBezTo>
                    <a:cubicBezTo>
                      <a:pt x="504" y="475"/>
                      <a:pt x="519" y="475"/>
                      <a:pt x="535" y="475"/>
                    </a:cubicBezTo>
                    <a:cubicBezTo>
                      <a:pt x="547" y="472"/>
                      <a:pt x="559" y="465"/>
                      <a:pt x="566" y="454"/>
                    </a:cubicBezTo>
                    <a:cubicBezTo>
                      <a:pt x="569" y="448"/>
                      <a:pt x="573" y="440"/>
                      <a:pt x="568" y="434"/>
                    </a:cubicBezTo>
                    <a:cubicBezTo>
                      <a:pt x="565" y="428"/>
                      <a:pt x="560" y="426"/>
                      <a:pt x="555" y="423"/>
                    </a:cubicBezTo>
                    <a:cubicBezTo>
                      <a:pt x="541" y="419"/>
                      <a:pt x="540" y="436"/>
                      <a:pt x="530" y="440"/>
                    </a:cubicBezTo>
                    <a:cubicBezTo>
                      <a:pt x="522" y="441"/>
                      <a:pt x="515" y="441"/>
                      <a:pt x="509" y="438"/>
                    </a:cubicBezTo>
                    <a:cubicBezTo>
                      <a:pt x="502" y="432"/>
                      <a:pt x="502" y="422"/>
                      <a:pt x="504" y="414"/>
                    </a:cubicBezTo>
                    <a:cubicBezTo>
                      <a:pt x="509" y="403"/>
                      <a:pt x="517" y="389"/>
                      <a:pt x="532" y="389"/>
                    </a:cubicBezTo>
                    <a:cubicBezTo>
                      <a:pt x="540" y="392"/>
                      <a:pt x="551" y="391"/>
                      <a:pt x="561" y="393"/>
                    </a:cubicBezTo>
                    <a:cubicBezTo>
                      <a:pt x="581" y="397"/>
                      <a:pt x="591" y="418"/>
                      <a:pt x="596" y="434"/>
                    </a:cubicBezTo>
                    <a:cubicBezTo>
                      <a:pt x="608" y="431"/>
                      <a:pt x="620" y="436"/>
                      <a:pt x="631" y="437"/>
                    </a:cubicBezTo>
                    <a:cubicBezTo>
                      <a:pt x="641" y="432"/>
                      <a:pt x="635" y="422"/>
                      <a:pt x="637" y="414"/>
                    </a:cubicBezTo>
                    <a:cubicBezTo>
                      <a:pt x="642" y="401"/>
                      <a:pt x="655" y="393"/>
                      <a:pt x="668" y="389"/>
                    </a:cubicBezTo>
                    <a:cubicBezTo>
                      <a:pt x="670" y="387"/>
                      <a:pt x="669" y="386"/>
                      <a:pt x="668" y="384"/>
                    </a:cubicBezTo>
                    <a:cubicBezTo>
                      <a:pt x="650" y="375"/>
                      <a:pt x="650" y="375"/>
                      <a:pt x="650" y="375"/>
                    </a:cubicBezTo>
                    <a:close/>
                    <a:moveTo>
                      <a:pt x="637" y="374"/>
                    </a:moveTo>
                    <a:cubicBezTo>
                      <a:pt x="633" y="366"/>
                      <a:pt x="632" y="357"/>
                      <a:pt x="630" y="349"/>
                    </a:cubicBezTo>
                    <a:cubicBezTo>
                      <a:pt x="620" y="350"/>
                      <a:pt x="610" y="353"/>
                      <a:pt x="600" y="353"/>
                    </a:cubicBezTo>
                    <a:cubicBezTo>
                      <a:pt x="595" y="357"/>
                      <a:pt x="593" y="364"/>
                      <a:pt x="589" y="371"/>
                    </a:cubicBezTo>
                    <a:cubicBezTo>
                      <a:pt x="585" y="377"/>
                      <a:pt x="577" y="381"/>
                      <a:pt x="573" y="387"/>
                    </a:cubicBezTo>
                    <a:cubicBezTo>
                      <a:pt x="583" y="396"/>
                      <a:pt x="592" y="405"/>
                      <a:pt x="598" y="417"/>
                    </a:cubicBezTo>
                    <a:cubicBezTo>
                      <a:pt x="601" y="419"/>
                      <a:pt x="601" y="423"/>
                      <a:pt x="604" y="425"/>
                    </a:cubicBezTo>
                    <a:cubicBezTo>
                      <a:pt x="611" y="425"/>
                      <a:pt x="620" y="428"/>
                      <a:pt x="627" y="427"/>
                    </a:cubicBezTo>
                    <a:cubicBezTo>
                      <a:pt x="629" y="411"/>
                      <a:pt x="637" y="396"/>
                      <a:pt x="652" y="387"/>
                    </a:cubicBezTo>
                    <a:cubicBezTo>
                      <a:pt x="648" y="382"/>
                      <a:pt x="642" y="379"/>
                      <a:pt x="637" y="374"/>
                    </a:cubicBezTo>
                    <a:close/>
                    <a:moveTo>
                      <a:pt x="637" y="140"/>
                    </a:moveTo>
                    <a:cubicBezTo>
                      <a:pt x="643" y="140"/>
                      <a:pt x="646" y="149"/>
                      <a:pt x="641" y="152"/>
                    </a:cubicBezTo>
                    <a:cubicBezTo>
                      <a:pt x="625" y="155"/>
                      <a:pt x="607" y="157"/>
                      <a:pt x="600" y="175"/>
                    </a:cubicBezTo>
                    <a:cubicBezTo>
                      <a:pt x="598" y="178"/>
                      <a:pt x="595" y="177"/>
                      <a:pt x="592" y="176"/>
                    </a:cubicBezTo>
                    <a:cubicBezTo>
                      <a:pt x="590" y="169"/>
                      <a:pt x="595" y="163"/>
                      <a:pt x="596" y="156"/>
                    </a:cubicBezTo>
                    <a:cubicBezTo>
                      <a:pt x="599" y="143"/>
                      <a:pt x="594" y="129"/>
                      <a:pt x="592" y="115"/>
                    </a:cubicBezTo>
                    <a:cubicBezTo>
                      <a:pt x="592" y="114"/>
                      <a:pt x="594" y="111"/>
                      <a:pt x="596" y="112"/>
                    </a:cubicBezTo>
                    <a:cubicBezTo>
                      <a:pt x="602" y="118"/>
                      <a:pt x="601" y="128"/>
                      <a:pt x="608" y="134"/>
                    </a:cubicBezTo>
                    <a:cubicBezTo>
                      <a:pt x="615" y="145"/>
                      <a:pt x="627" y="143"/>
                      <a:pt x="637" y="140"/>
                    </a:cubicBezTo>
                    <a:close/>
                    <a:moveTo>
                      <a:pt x="640" y="384"/>
                    </a:moveTo>
                    <a:cubicBezTo>
                      <a:pt x="631" y="378"/>
                      <a:pt x="627" y="367"/>
                      <a:pt x="625" y="358"/>
                    </a:cubicBezTo>
                    <a:cubicBezTo>
                      <a:pt x="619" y="354"/>
                      <a:pt x="610" y="357"/>
                      <a:pt x="604" y="358"/>
                    </a:cubicBezTo>
                    <a:cubicBezTo>
                      <a:pt x="600" y="368"/>
                      <a:pt x="595" y="379"/>
                      <a:pt x="586" y="388"/>
                    </a:cubicBezTo>
                    <a:cubicBezTo>
                      <a:pt x="587" y="394"/>
                      <a:pt x="594" y="397"/>
                      <a:pt x="598" y="401"/>
                    </a:cubicBezTo>
                    <a:cubicBezTo>
                      <a:pt x="603" y="406"/>
                      <a:pt x="608" y="412"/>
                      <a:pt x="609" y="418"/>
                    </a:cubicBezTo>
                    <a:cubicBezTo>
                      <a:pt x="613" y="419"/>
                      <a:pt x="619" y="420"/>
                      <a:pt x="622" y="419"/>
                    </a:cubicBezTo>
                    <a:cubicBezTo>
                      <a:pt x="624" y="409"/>
                      <a:pt x="627" y="399"/>
                      <a:pt x="635" y="392"/>
                    </a:cubicBezTo>
                    <a:cubicBezTo>
                      <a:pt x="637" y="391"/>
                      <a:pt x="642" y="388"/>
                      <a:pt x="640" y="384"/>
                    </a:cubicBezTo>
                    <a:close/>
                    <a:moveTo>
                      <a:pt x="624" y="616"/>
                    </a:moveTo>
                    <a:cubicBezTo>
                      <a:pt x="615" y="610"/>
                      <a:pt x="603" y="609"/>
                      <a:pt x="597" y="597"/>
                    </a:cubicBezTo>
                    <a:cubicBezTo>
                      <a:pt x="595" y="597"/>
                      <a:pt x="592" y="599"/>
                      <a:pt x="593" y="601"/>
                    </a:cubicBezTo>
                    <a:cubicBezTo>
                      <a:pt x="596" y="613"/>
                      <a:pt x="592" y="627"/>
                      <a:pt x="585" y="637"/>
                    </a:cubicBezTo>
                    <a:cubicBezTo>
                      <a:pt x="585" y="641"/>
                      <a:pt x="587" y="645"/>
                      <a:pt x="590" y="647"/>
                    </a:cubicBezTo>
                    <a:cubicBezTo>
                      <a:pt x="593" y="647"/>
                      <a:pt x="594" y="650"/>
                      <a:pt x="597" y="648"/>
                    </a:cubicBezTo>
                    <a:cubicBezTo>
                      <a:pt x="599" y="638"/>
                      <a:pt x="604" y="625"/>
                      <a:pt x="617" y="624"/>
                    </a:cubicBezTo>
                    <a:cubicBezTo>
                      <a:pt x="624" y="625"/>
                      <a:pt x="630" y="629"/>
                      <a:pt x="638" y="627"/>
                    </a:cubicBezTo>
                    <a:cubicBezTo>
                      <a:pt x="639" y="626"/>
                      <a:pt x="639" y="624"/>
                      <a:pt x="639" y="622"/>
                    </a:cubicBezTo>
                    <a:cubicBezTo>
                      <a:pt x="635" y="617"/>
                      <a:pt x="629" y="618"/>
                      <a:pt x="624" y="616"/>
                    </a:cubicBezTo>
                    <a:close/>
                    <a:moveTo>
                      <a:pt x="552" y="430"/>
                    </a:moveTo>
                    <a:cubicBezTo>
                      <a:pt x="545" y="431"/>
                      <a:pt x="546" y="438"/>
                      <a:pt x="540" y="441"/>
                    </a:cubicBezTo>
                    <a:cubicBezTo>
                      <a:pt x="536" y="446"/>
                      <a:pt x="529" y="448"/>
                      <a:pt x="523" y="449"/>
                    </a:cubicBezTo>
                    <a:cubicBezTo>
                      <a:pt x="515" y="447"/>
                      <a:pt x="504" y="448"/>
                      <a:pt x="499" y="439"/>
                    </a:cubicBezTo>
                    <a:cubicBezTo>
                      <a:pt x="493" y="432"/>
                      <a:pt x="494" y="421"/>
                      <a:pt x="495" y="412"/>
                    </a:cubicBezTo>
                    <a:cubicBezTo>
                      <a:pt x="492" y="409"/>
                      <a:pt x="488" y="408"/>
                      <a:pt x="484" y="409"/>
                    </a:cubicBezTo>
                    <a:cubicBezTo>
                      <a:pt x="479" y="402"/>
                      <a:pt x="463" y="399"/>
                      <a:pt x="467" y="388"/>
                    </a:cubicBezTo>
                    <a:cubicBezTo>
                      <a:pt x="474" y="381"/>
                      <a:pt x="482" y="373"/>
                      <a:pt x="489" y="367"/>
                    </a:cubicBezTo>
                    <a:cubicBezTo>
                      <a:pt x="488" y="365"/>
                      <a:pt x="484" y="366"/>
                      <a:pt x="482" y="366"/>
                    </a:cubicBezTo>
                    <a:cubicBezTo>
                      <a:pt x="471" y="373"/>
                      <a:pt x="462" y="382"/>
                      <a:pt x="457" y="393"/>
                    </a:cubicBezTo>
                    <a:cubicBezTo>
                      <a:pt x="458" y="400"/>
                      <a:pt x="464" y="404"/>
                      <a:pt x="469" y="409"/>
                    </a:cubicBezTo>
                    <a:cubicBezTo>
                      <a:pt x="474" y="412"/>
                      <a:pt x="480" y="415"/>
                      <a:pt x="487" y="416"/>
                    </a:cubicBezTo>
                    <a:cubicBezTo>
                      <a:pt x="490" y="419"/>
                      <a:pt x="484" y="422"/>
                      <a:pt x="483" y="424"/>
                    </a:cubicBezTo>
                    <a:cubicBezTo>
                      <a:pt x="473" y="427"/>
                      <a:pt x="461" y="423"/>
                      <a:pt x="454" y="416"/>
                    </a:cubicBezTo>
                    <a:cubicBezTo>
                      <a:pt x="444" y="403"/>
                      <a:pt x="443" y="387"/>
                      <a:pt x="448" y="372"/>
                    </a:cubicBezTo>
                    <a:cubicBezTo>
                      <a:pt x="455" y="357"/>
                      <a:pt x="470" y="348"/>
                      <a:pt x="485" y="346"/>
                    </a:cubicBezTo>
                    <a:cubicBezTo>
                      <a:pt x="488" y="347"/>
                      <a:pt x="490" y="343"/>
                      <a:pt x="492" y="346"/>
                    </a:cubicBezTo>
                    <a:cubicBezTo>
                      <a:pt x="490" y="352"/>
                      <a:pt x="493" y="358"/>
                      <a:pt x="493" y="365"/>
                    </a:cubicBezTo>
                    <a:cubicBezTo>
                      <a:pt x="503" y="362"/>
                      <a:pt x="494" y="348"/>
                      <a:pt x="502" y="343"/>
                    </a:cubicBezTo>
                    <a:cubicBezTo>
                      <a:pt x="509" y="333"/>
                      <a:pt x="522" y="328"/>
                      <a:pt x="534" y="331"/>
                    </a:cubicBezTo>
                    <a:cubicBezTo>
                      <a:pt x="538" y="333"/>
                      <a:pt x="543" y="335"/>
                      <a:pt x="546" y="338"/>
                    </a:cubicBezTo>
                    <a:cubicBezTo>
                      <a:pt x="548" y="339"/>
                      <a:pt x="549" y="339"/>
                      <a:pt x="550" y="338"/>
                    </a:cubicBezTo>
                    <a:cubicBezTo>
                      <a:pt x="553" y="335"/>
                      <a:pt x="553" y="328"/>
                      <a:pt x="550" y="323"/>
                    </a:cubicBezTo>
                    <a:cubicBezTo>
                      <a:pt x="540" y="314"/>
                      <a:pt x="525" y="308"/>
                      <a:pt x="510" y="313"/>
                    </a:cubicBezTo>
                    <a:cubicBezTo>
                      <a:pt x="500" y="317"/>
                      <a:pt x="494" y="326"/>
                      <a:pt x="489" y="336"/>
                    </a:cubicBezTo>
                    <a:cubicBezTo>
                      <a:pt x="482" y="340"/>
                      <a:pt x="473" y="336"/>
                      <a:pt x="465" y="342"/>
                    </a:cubicBezTo>
                    <a:cubicBezTo>
                      <a:pt x="454" y="347"/>
                      <a:pt x="447" y="359"/>
                      <a:pt x="441" y="369"/>
                    </a:cubicBezTo>
                    <a:cubicBezTo>
                      <a:pt x="438" y="388"/>
                      <a:pt x="438" y="414"/>
                      <a:pt x="457" y="426"/>
                    </a:cubicBezTo>
                    <a:cubicBezTo>
                      <a:pt x="463" y="432"/>
                      <a:pt x="472" y="432"/>
                      <a:pt x="479" y="434"/>
                    </a:cubicBezTo>
                    <a:cubicBezTo>
                      <a:pt x="483" y="437"/>
                      <a:pt x="481" y="443"/>
                      <a:pt x="484" y="447"/>
                    </a:cubicBezTo>
                    <a:cubicBezTo>
                      <a:pt x="497" y="464"/>
                      <a:pt x="520" y="472"/>
                      <a:pt x="541" y="466"/>
                    </a:cubicBezTo>
                    <a:cubicBezTo>
                      <a:pt x="550" y="464"/>
                      <a:pt x="555" y="454"/>
                      <a:pt x="561" y="448"/>
                    </a:cubicBezTo>
                    <a:cubicBezTo>
                      <a:pt x="565" y="440"/>
                      <a:pt x="558" y="432"/>
                      <a:pt x="552" y="430"/>
                    </a:cubicBezTo>
                    <a:close/>
                    <a:moveTo>
                      <a:pt x="520" y="118"/>
                    </a:moveTo>
                    <a:cubicBezTo>
                      <a:pt x="530" y="126"/>
                      <a:pt x="533" y="138"/>
                      <a:pt x="536" y="150"/>
                    </a:cubicBezTo>
                    <a:cubicBezTo>
                      <a:pt x="535" y="153"/>
                      <a:pt x="535" y="153"/>
                      <a:pt x="535" y="153"/>
                    </a:cubicBezTo>
                    <a:cubicBezTo>
                      <a:pt x="535" y="154"/>
                      <a:pt x="533" y="158"/>
                      <a:pt x="531" y="155"/>
                    </a:cubicBezTo>
                    <a:cubicBezTo>
                      <a:pt x="530" y="148"/>
                      <a:pt x="526" y="142"/>
                      <a:pt x="525" y="134"/>
                    </a:cubicBezTo>
                    <a:cubicBezTo>
                      <a:pt x="512" y="117"/>
                      <a:pt x="491" y="116"/>
                      <a:pt x="472" y="118"/>
                    </a:cubicBezTo>
                    <a:cubicBezTo>
                      <a:pt x="469" y="119"/>
                      <a:pt x="465" y="122"/>
                      <a:pt x="462" y="122"/>
                    </a:cubicBezTo>
                    <a:cubicBezTo>
                      <a:pt x="460" y="122"/>
                      <a:pt x="458" y="123"/>
                      <a:pt x="459" y="120"/>
                    </a:cubicBezTo>
                    <a:cubicBezTo>
                      <a:pt x="473" y="110"/>
                      <a:pt x="484" y="94"/>
                      <a:pt x="480" y="76"/>
                    </a:cubicBezTo>
                    <a:cubicBezTo>
                      <a:pt x="481" y="72"/>
                      <a:pt x="474" y="67"/>
                      <a:pt x="480" y="64"/>
                    </a:cubicBezTo>
                    <a:cubicBezTo>
                      <a:pt x="499" y="65"/>
                      <a:pt x="516" y="76"/>
                      <a:pt x="523" y="93"/>
                    </a:cubicBezTo>
                    <a:cubicBezTo>
                      <a:pt x="526" y="102"/>
                      <a:pt x="520" y="109"/>
                      <a:pt x="520" y="118"/>
                    </a:cubicBezTo>
                    <a:close/>
                    <a:moveTo>
                      <a:pt x="520" y="581"/>
                    </a:moveTo>
                    <a:cubicBezTo>
                      <a:pt x="514" y="575"/>
                      <a:pt x="506" y="574"/>
                      <a:pt x="499" y="573"/>
                    </a:cubicBezTo>
                    <a:cubicBezTo>
                      <a:pt x="498" y="573"/>
                      <a:pt x="496" y="574"/>
                      <a:pt x="497" y="575"/>
                    </a:cubicBezTo>
                    <a:cubicBezTo>
                      <a:pt x="509" y="581"/>
                      <a:pt x="517" y="592"/>
                      <a:pt x="517" y="606"/>
                    </a:cubicBezTo>
                    <a:cubicBezTo>
                      <a:pt x="516" y="620"/>
                      <a:pt x="514" y="637"/>
                      <a:pt x="498" y="644"/>
                    </a:cubicBezTo>
                    <a:cubicBezTo>
                      <a:pt x="483" y="647"/>
                      <a:pt x="468" y="649"/>
                      <a:pt x="453" y="644"/>
                    </a:cubicBezTo>
                    <a:cubicBezTo>
                      <a:pt x="452" y="644"/>
                      <a:pt x="451" y="644"/>
                      <a:pt x="451" y="645"/>
                    </a:cubicBezTo>
                    <a:cubicBezTo>
                      <a:pt x="462" y="652"/>
                      <a:pt x="472" y="663"/>
                      <a:pt x="477" y="675"/>
                    </a:cubicBezTo>
                    <a:cubicBezTo>
                      <a:pt x="484" y="682"/>
                      <a:pt x="476" y="695"/>
                      <a:pt x="486" y="700"/>
                    </a:cubicBezTo>
                    <a:cubicBezTo>
                      <a:pt x="497" y="700"/>
                      <a:pt x="506" y="694"/>
                      <a:pt x="514" y="687"/>
                    </a:cubicBezTo>
                    <a:cubicBezTo>
                      <a:pt x="521" y="676"/>
                      <a:pt x="526" y="663"/>
                      <a:pt x="524" y="650"/>
                    </a:cubicBezTo>
                    <a:cubicBezTo>
                      <a:pt x="523" y="645"/>
                      <a:pt x="519" y="641"/>
                      <a:pt x="522" y="636"/>
                    </a:cubicBezTo>
                    <a:cubicBezTo>
                      <a:pt x="529" y="629"/>
                      <a:pt x="533" y="620"/>
                      <a:pt x="535" y="611"/>
                    </a:cubicBezTo>
                    <a:cubicBezTo>
                      <a:pt x="535" y="599"/>
                      <a:pt x="530" y="587"/>
                      <a:pt x="520" y="581"/>
                    </a:cubicBezTo>
                    <a:close/>
                    <a:moveTo>
                      <a:pt x="532" y="358"/>
                    </a:moveTo>
                    <a:cubicBezTo>
                      <a:pt x="530" y="359"/>
                      <a:pt x="530" y="359"/>
                      <a:pt x="530" y="359"/>
                    </a:cubicBezTo>
                    <a:cubicBezTo>
                      <a:pt x="531" y="360"/>
                      <a:pt x="532" y="360"/>
                      <a:pt x="533" y="360"/>
                    </a:cubicBezTo>
                    <a:cubicBezTo>
                      <a:pt x="533" y="358"/>
                      <a:pt x="532" y="358"/>
                      <a:pt x="532" y="358"/>
                    </a:cubicBezTo>
                    <a:close/>
                    <a:moveTo>
                      <a:pt x="844" y="327"/>
                    </a:moveTo>
                    <a:cubicBezTo>
                      <a:pt x="839" y="323"/>
                      <a:pt x="834" y="319"/>
                      <a:pt x="827" y="319"/>
                    </a:cubicBezTo>
                    <a:cubicBezTo>
                      <a:pt x="819" y="313"/>
                      <a:pt x="810" y="317"/>
                      <a:pt x="801" y="318"/>
                    </a:cubicBezTo>
                    <a:cubicBezTo>
                      <a:pt x="797" y="311"/>
                      <a:pt x="792" y="304"/>
                      <a:pt x="783" y="302"/>
                    </a:cubicBezTo>
                    <a:cubicBezTo>
                      <a:pt x="786" y="301"/>
                      <a:pt x="785" y="297"/>
                      <a:pt x="787" y="295"/>
                    </a:cubicBezTo>
                    <a:cubicBezTo>
                      <a:pt x="785" y="290"/>
                      <a:pt x="791" y="281"/>
                      <a:pt x="782" y="280"/>
                    </a:cubicBezTo>
                    <a:cubicBezTo>
                      <a:pt x="778" y="282"/>
                      <a:pt x="776" y="278"/>
                      <a:pt x="773" y="278"/>
                    </a:cubicBezTo>
                    <a:cubicBezTo>
                      <a:pt x="773" y="276"/>
                      <a:pt x="773" y="276"/>
                      <a:pt x="773" y="276"/>
                    </a:cubicBezTo>
                    <a:cubicBezTo>
                      <a:pt x="783" y="267"/>
                      <a:pt x="788" y="256"/>
                      <a:pt x="787" y="242"/>
                    </a:cubicBezTo>
                    <a:cubicBezTo>
                      <a:pt x="786" y="236"/>
                      <a:pt x="785" y="230"/>
                      <a:pt x="780" y="226"/>
                    </a:cubicBezTo>
                    <a:cubicBezTo>
                      <a:pt x="785" y="215"/>
                      <a:pt x="787" y="204"/>
                      <a:pt x="782" y="192"/>
                    </a:cubicBezTo>
                    <a:cubicBezTo>
                      <a:pt x="776" y="179"/>
                      <a:pt x="762" y="174"/>
                      <a:pt x="748" y="171"/>
                    </a:cubicBezTo>
                    <a:cubicBezTo>
                      <a:pt x="743" y="171"/>
                      <a:pt x="739" y="173"/>
                      <a:pt x="735" y="173"/>
                    </a:cubicBezTo>
                    <a:cubicBezTo>
                      <a:pt x="731" y="167"/>
                      <a:pt x="714" y="165"/>
                      <a:pt x="721" y="154"/>
                    </a:cubicBezTo>
                    <a:cubicBezTo>
                      <a:pt x="723" y="151"/>
                      <a:pt x="723" y="151"/>
                      <a:pt x="723" y="151"/>
                    </a:cubicBezTo>
                    <a:cubicBezTo>
                      <a:pt x="728" y="136"/>
                      <a:pt x="722" y="120"/>
                      <a:pt x="709" y="112"/>
                    </a:cubicBezTo>
                    <a:cubicBezTo>
                      <a:pt x="701" y="104"/>
                      <a:pt x="691" y="103"/>
                      <a:pt x="680" y="102"/>
                    </a:cubicBezTo>
                    <a:cubicBezTo>
                      <a:pt x="669" y="88"/>
                      <a:pt x="651" y="84"/>
                      <a:pt x="635" y="90"/>
                    </a:cubicBezTo>
                    <a:cubicBezTo>
                      <a:pt x="626" y="93"/>
                      <a:pt x="618" y="98"/>
                      <a:pt x="614" y="105"/>
                    </a:cubicBezTo>
                    <a:cubicBezTo>
                      <a:pt x="611" y="113"/>
                      <a:pt x="612" y="121"/>
                      <a:pt x="615" y="128"/>
                    </a:cubicBezTo>
                    <a:cubicBezTo>
                      <a:pt x="620" y="132"/>
                      <a:pt x="624" y="138"/>
                      <a:pt x="630" y="134"/>
                    </a:cubicBezTo>
                    <a:cubicBezTo>
                      <a:pt x="635" y="129"/>
                      <a:pt x="641" y="131"/>
                      <a:pt x="646" y="133"/>
                    </a:cubicBezTo>
                    <a:cubicBezTo>
                      <a:pt x="650" y="137"/>
                      <a:pt x="652" y="142"/>
                      <a:pt x="652" y="148"/>
                    </a:cubicBezTo>
                    <a:cubicBezTo>
                      <a:pt x="652" y="154"/>
                      <a:pt x="645" y="158"/>
                      <a:pt x="641" y="159"/>
                    </a:cubicBezTo>
                    <a:cubicBezTo>
                      <a:pt x="638" y="160"/>
                      <a:pt x="634" y="162"/>
                      <a:pt x="631" y="160"/>
                    </a:cubicBezTo>
                    <a:cubicBezTo>
                      <a:pt x="620" y="164"/>
                      <a:pt x="608" y="171"/>
                      <a:pt x="604" y="183"/>
                    </a:cubicBezTo>
                    <a:cubicBezTo>
                      <a:pt x="600" y="189"/>
                      <a:pt x="592" y="183"/>
                      <a:pt x="588" y="186"/>
                    </a:cubicBezTo>
                    <a:cubicBezTo>
                      <a:pt x="581" y="186"/>
                      <a:pt x="576" y="194"/>
                      <a:pt x="570" y="196"/>
                    </a:cubicBezTo>
                    <a:cubicBezTo>
                      <a:pt x="561" y="189"/>
                      <a:pt x="576" y="186"/>
                      <a:pt x="577" y="180"/>
                    </a:cubicBezTo>
                    <a:cubicBezTo>
                      <a:pt x="584" y="170"/>
                      <a:pt x="588" y="160"/>
                      <a:pt x="588" y="148"/>
                    </a:cubicBezTo>
                    <a:cubicBezTo>
                      <a:pt x="587" y="134"/>
                      <a:pt x="581" y="123"/>
                      <a:pt x="576" y="111"/>
                    </a:cubicBezTo>
                    <a:cubicBezTo>
                      <a:pt x="579" y="102"/>
                      <a:pt x="575" y="93"/>
                      <a:pt x="575" y="83"/>
                    </a:cubicBezTo>
                    <a:cubicBezTo>
                      <a:pt x="571" y="74"/>
                      <a:pt x="569" y="63"/>
                      <a:pt x="562" y="54"/>
                    </a:cubicBezTo>
                    <a:cubicBezTo>
                      <a:pt x="544" y="28"/>
                      <a:pt x="514" y="16"/>
                      <a:pt x="483" y="13"/>
                    </a:cubicBezTo>
                    <a:cubicBezTo>
                      <a:pt x="465" y="11"/>
                      <a:pt x="451" y="20"/>
                      <a:pt x="435" y="22"/>
                    </a:cubicBezTo>
                    <a:cubicBezTo>
                      <a:pt x="425" y="27"/>
                      <a:pt x="415" y="31"/>
                      <a:pt x="407" y="40"/>
                    </a:cubicBezTo>
                    <a:cubicBezTo>
                      <a:pt x="408" y="43"/>
                      <a:pt x="408" y="48"/>
                      <a:pt x="410" y="51"/>
                    </a:cubicBezTo>
                    <a:cubicBezTo>
                      <a:pt x="412" y="53"/>
                      <a:pt x="415" y="51"/>
                      <a:pt x="417" y="53"/>
                    </a:cubicBezTo>
                    <a:cubicBezTo>
                      <a:pt x="423" y="58"/>
                      <a:pt x="425" y="65"/>
                      <a:pt x="425" y="73"/>
                    </a:cubicBezTo>
                    <a:cubicBezTo>
                      <a:pt x="423" y="89"/>
                      <a:pt x="406" y="99"/>
                      <a:pt x="392" y="105"/>
                    </a:cubicBezTo>
                    <a:cubicBezTo>
                      <a:pt x="389" y="101"/>
                      <a:pt x="393" y="95"/>
                      <a:pt x="392" y="90"/>
                    </a:cubicBezTo>
                    <a:cubicBezTo>
                      <a:pt x="392" y="82"/>
                      <a:pt x="387" y="74"/>
                      <a:pt x="380" y="70"/>
                    </a:cubicBezTo>
                    <a:cubicBezTo>
                      <a:pt x="372" y="68"/>
                      <a:pt x="362" y="63"/>
                      <a:pt x="355" y="69"/>
                    </a:cubicBezTo>
                    <a:cubicBezTo>
                      <a:pt x="350" y="73"/>
                      <a:pt x="346" y="80"/>
                      <a:pt x="339" y="77"/>
                    </a:cubicBezTo>
                    <a:cubicBezTo>
                      <a:pt x="326" y="73"/>
                      <a:pt x="324" y="60"/>
                      <a:pt x="319" y="50"/>
                    </a:cubicBezTo>
                    <a:cubicBezTo>
                      <a:pt x="316" y="42"/>
                      <a:pt x="320" y="32"/>
                      <a:pt x="313" y="26"/>
                    </a:cubicBezTo>
                    <a:cubicBezTo>
                      <a:pt x="310" y="18"/>
                      <a:pt x="300" y="22"/>
                      <a:pt x="293" y="22"/>
                    </a:cubicBezTo>
                    <a:cubicBezTo>
                      <a:pt x="260" y="22"/>
                      <a:pt x="225" y="25"/>
                      <a:pt x="191" y="23"/>
                    </a:cubicBezTo>
                    <a:cubicBezTo>
                      <a:pt x="178" y="25"/>
                      <a:pt x="163" y="24"/>
                      <a:pt x="150" y="25"/>
                    </a:cubicBezTo>
                    <a:cubicBezTo>
                      <a:pt x="103" y="26"/>
                      <a:pt x="52" y="25"/>
                      <a:pt x="5" y="26"/>
                    </a:cubicBezTo>
                    <a:cubicBezTo>
                      <a:pt x="3" y="28"/>
                      <a:pt x="4" y="30"/>
                      <a:pt x="4" y="31"/>
                    </a:cubicBezTo>
                    <a:cubicBezTo>
                      <a:pt x="22" y="34"/>
                      <a:pt x="40" y="32"/>
                      <a:pt x="58" y="32"/>
                    </a:cubicBezTo>
                    <a:cubicBezTo>
                      <a:pt x="262" y="30"/>
                      <a:pt x="262" y="30"/>
                      <a:pt x="262" y="30"/>
                    </a:cubicBezTo>
                    <a:cubicBezTo>
                      <a:pt x="276" y="31"/>
                      <a:pt x="292" y="29"/>
                      <a:pt x="307" y="30"/>
                    </a:cubicBezTo>
                    <a:cubicBezTo>
                      <a:pt x="310" y="42"/>
                      <a:pt x="312" y="54"/>
                      <a:pt x="316" y="65"/>
                    </a:cubicBezTo>
                    <a:cubicBezTo>
                      <a:pt x="322" y="65"/>
                      <a:pt x="318" y="71"/>
                      <a:pt x="321" y="73"/>
                    </a:cubicBezTo>
                    <a:cubicBezTo>
                      <a:pt x="327" y="82"/>
                      <a:pt x="339" y="89"/>
                      <a:pt x="351" y="87"/>
                    </a:cubicBezTo>
                    <a:cubicBezTo>
                      <a:pt x="356" y="83"/>
                      <a:pt x="356" y="73"/>
                      <a:pt x="364" y="73"/>
                    </a:cubicBezTo>
                    <a:cubicBezTo>
                      <a:pt x="369" y="73"/>
                      <a:pt x="374" y="74"/>
                      <a:pt x="378" y="77"/>
                    </a:cubicBezTo>
                    <a:cubicBezTo>
                      <a:pt x="382" y="82"/>
                      <a:pt x="386" y="89"/>
                      <a:pt x="384" y="96"/>
                    </a:cubicBezTo>
                    <a:cubicBezTo>
                      <a:pt x="384" y="113"/>
                      <a:pt x="368" y="121"/>
                      <a:pt x="356" y="127"/>
                    </a:cubicBezTo>
                    <a:cubicBezTo>
                      <a:pt x="334" y="131"/>
                      <a:pt x="312" y="121"/>
                      <a:pt x="300" y="103"/>
                    </a:cubicBezTo>
                    <a:cubicBezTo>
                      <a:pt x="293" y="95"/>
                      <a:pt x="292" y="83"/>
                      <a:pt x="287" y="75"/>
                    </a:cubicBezTo>
                    <a:cubicBezTo>
                      <a:pt x="286" y="73"/>
                      <a:pt x="283" y="73"/>
                      <a:pt x="282" y="73"/>
                    </a:cubicBezTo>
                    <a:cubicBezTo>
                      <a:pt x="278" y="77"/>
                      <a:pt x="282" y="82"/>
                      <a:pt x="283" y="86"/>
                    </a:cubicBezTo>
                    <a:cubicBezTo>
                      <a:pt x="289" y="111"/>
                      <a:pt x="311" y="128"/>
                      <a:pt x="333" y="133"/>
                    </a:cubicBezTo>
                    <a:cubicBezTo>
                      <a:pt x="346" y="138"/>
                      <a:pt x="357" y="131"/>
                      <a:pt x="368" y="128"/>
                    </a:cubicBezTo>
                    <a:cubicBezTo>
                      <a:pt x="369" y="129"/>
                      <a:pt x="369" y="129"/>
                      <a:pt x="369" y="129"/>
                    </a:cubicBezTo>
                    <a:cubicBezTo>
                      <a:pt x="358" y="150"/>
                      <a:pt x="358" y="150"/>
                      <a:pt x="358" y="150"/>
                    </a:cubicBezTo>
                    <a:cubicBezTo>
                      <a:pt x="357" y="161"/>
                      <a:pt x="351" y="172"/>
                      <a:pt x="356" y="183"/>
                    </a:cubicBezTo>
                    <a:cubicBezTo>
                      <a:pt x="363" y="205"/>
                      <a:pt x="363" y="205"/>
                      <a:pt x="363" y="205"/>
                    </a:cubicBezTo>
                    <a:cubicBezTo>
                      <a:pt x="367" y="208"/>
                      <a:pt x="366" y="212"/>
                      <a:pt x="369" y="215"/>
                    </a:cubicBezTo>
                    <a:cubicBezTo>
                      <a:pt x="374" y="222"/>
                      <a:pt x="386" y="228"/>
                      <a:pt x="380" y="238"/>
                    </a:cubicBezTo>
                    <a:cubicBezTo>
                      <a:pt x="376" y="250"/>
                      <a:pt x="381" y="261"/>
                      <a:pt x="383" y="273"/>
                    </a:cubicBezTo>
                    <a:cubicBezTo>
                      <a:pt x="389" y="292"/>
                      <a:pt x="407" y="304"/>
                      <a:pt x="423" y="316"/>
                    </a:cubicBezTo>
                    <a:cubicBezTo>
                      <a:pt x="398" y="330"/>
                      <a:pt x="383" y="357"/>
                      <a:pt x="386" y="386"/>
                    </a:cubicBezTo>
                    <a:cubicBezTo>
                      <a:pt x="390" y="410"/>
                      <a:pt x="394" y="436"/>
                      <a:pt x="413" y="452"/>
                    </a:cubicBezTo>
                    <a:cubicBezTo>
                      <a:pt x="426" y="463"/>
                      <a:pt x="405" y="467"/>
                      <a:pt x="402" y="475"/>
                    </a:cubicBezTo>
                    <a:cubicBezTo>
                      <a:pt x="392" y="485"/>
                      <a:pt x="387" y="497"/>
                      <a:pt x="384" y="511"/>
                    </a:cubicBezTo>
                    <a:cubicBezTo>
                      <a:pt x="382" y="532"/>
                      <a:pt x="382" y="532"/>
                      <a:pt x="382" y="532"/>
                    </a:cubicBezTo>
                    <a:cubicBezTo>
                      <a:pt x="364" y="552"/>
                      <a:pt x="356" y="576"/>
                      <a:pt x="352" y="602"/>
                    </a:cubicBezTo>
                    <a:cubicBezTo>
                      <a:pt x="352" y="614"/>
                      <a:pt x="355" y="628"/>
                      <a:pt x="362" y="639"/>
                    </a:cubicBezTo>
                    <a:cubicBezTo>
                      <a:pt x="361" y="640"/>
                      <a:pt x="361" y="640"/>
                      <a:pt x="361" y="640"/>
                    </a:cubicBezTo>
                    <a:cubicBezTo>
                      <a:pt x="347" y="637"/>
                      <a:pt x="335" y="641"/>
                      <a:pt x="323" y="646"/>
                    </a:cubicBezTo>
                    <a:cubicBezTo>
                      <a:pt x="301" y="656"/>
                      <a:pt x="285" y="678"/>
                      <a:pt x="280" y="700"/>
                    </a:cubicBezTo>
                    <a:cubicBezTo>
                      <a:pt x="277" y="701"/>
                      <a:pt x="277" y="701"/>
                      <a:pt x="277" y="701"/>
                    </a:cubicBezTo>
                    <a:cubicBezTo>
                      <a:pt x="112" y="704"/>
                      <a:pt x="112" y="704"/>
                      <a:pt x="112" y="704"/>
                    </a:cubicBezTo>
                    <a:cubicBezTo>
                      <a:pt x="75" y="704"/>
                      <a:pt x="41" y="705"/>
                      <a:pt x="2" y="706"/>
                    </a:cubicBezTo>
                    <a:cubicBezTo>
                      <a:pt x="1" y="708"/>
                      <a:pt x="1" y="711"/>
                      <a:pt x="2" y="713"/>
                    </a:cubicBezTo>
                    <a:cubicBezTo>
                      <a:pt x="7" y="714"/>
                      <a:pt x="7" y="714"/>
                      <a:pt x="7" y="714"/>
                    </a:cubicBezTo>
                    <a:cubicBezTo>
                      <a:pt x="189" y="712"/>
                      <a:pt x="189" y="712"/>
                      <a:pt x="189" y="712"/>
                    </a:cubicBezTo>
                    <a:cubicBezTo>
                      <a:pt x="220" y="711"/>
                      <a:pt x="250" y="710"/>
                      <a:pt x="283" y="710"/>
                    </a:cubicBezTo>
                    <a:cubicBezTo>
                      <a:pt x="285" y="697"/>
                      <a:pt x="292" y="686"/>
                      <a:pt x="299" y="674"/>
                    </a:cubicBezTo>
                    <a:cubicBezTo>
                      <a:pt x="315" y="656"/>
                      <a:pt x="337" y="644"/>
                      <a:pt x="361" y="649"/>
                    </a:cubicBezTo>
                    <a:cubicBezTo>
                      <a:pt x="364" y="650"/>
                      <a:pt x="366" y="650"/>
                      <a:pt x="369" y="650"/>
                    </a:cubicBezTo>
                    <a:cubicBezTo>
                      <a:pt x="379" y="659"/>
                      <a:pt x="387" y="671"/>
                      <a:pt x="382" y="685"/>
                    </a:cubicBezTo>
                    <a:cubicBezTo>
                      <a:pt x="381" y="691"/>
                      <a:pt x="375" y="693"/>
                      <a:pt x="369" y="695"/>
                    </a:cubicBezTo>
                    <a:cubicBezTo>
                      <a:pt x="356" y="697"/>
                      <a:pt x="348" y="679"/>
                      <a:pt x="336" y="689"/>
                    </a:cubicBezTo>
                    <a:cubicBezTo>
                      <a:pt x="320" y="705"/>
                      <a:pt x="313" y="724"/>
                      <a:pt x="308" y="745"/>
                    </a:cubicBezTo>
                    <a:cubicBezTo>
                      <a:pt x="306" y="746"/>
                      <a:pt x="306" y="746"/>
                      <a:pt x="306" y="746"/>
                    </a:cubicBezTo>
                    <a:cubicBezTo>
                      <a:pt x="193" y="746"/>
                      <a:pt x="193" y="746"/>
                      <a:pt x="193" y="746"/>
                    </a:cubicBezTo>
                    <a:cubicBezTo>
                      <a:pt x="13" y="747"/>
                      <a:pt x="13" y="747"/>
                      <a:pt x="13" y="747"/>
                    </a:cubicBezTo>
                    <a:cubicBezTo>
                      <a:pt x="9" y="745"/>
                      <a:pt x="6" y="749"/>
                      <a:pt x="2" y="748"/>
                    </a:cubicBezTo>
                    <a:cubicBezTo>
                      <a:pt x="0" y="750"/>
                      <a:pt x="1" y="753"/>
                      <a:pt x="1" y="755"/>
                    </a:cubicBezTo>
                    <a:cubicBezTo>
                      <a:pt x="3" y="756"/>
                      <a:pt x="3" y="756"/>
                      <a:pt x="3" y="756"/>
                    </a:cubicBezTo>
                    <a:cubicBezTo>
                      <a:pt x="99" y="756"/>
                      <a:pt x="200" y="754"/>
                      <a:pt x="294" y="755"/>
                    </a:cubicBezTo>
                    <a:cubicBezTo>
                      <a:pt x="316" y="752"/>
                      <a:pt x="316" y="752"/>
                      <a:pt x="316" y="752"/>
                    </a:cubicBezTo>
                    <a:cubicBezTo>
                      <a:pt x="318" y="748"/>
                      <a:pt x="315" y="743"/>
                      <a:pt x="317" y="739"/>
                    </a:cubicBezTo>
                    <a:cubicBezTo>
                      <a:pt x="320" y="723"/>
                      <a:pt x="328" y="706"/>
                      <a:pt x="342" y="697"/>
                    </a:cubicBezTo>
                    <a:cubicBezTo>
                      <a:pt x="353" y="696"/>
                      <a:pt x="363" y="706"/>
                      <a:pt x="375" y="702"/>
                    </a:cubicBezTo>
                    <a:cubicBezTo>
                      <a:pt x="384" y="696"/>
                      <a:pt x="384" y="696"/>
                      <a:pt x="384" y="696"/>
                    </a:cubicBezTo>
                    <a:cubicBezTo>
                      <a:pt x="391" y="687"/>
                      <a:pt x="393" y="674"/>
                      <a:pt x="388" y="662"/>
                    </a:cubicBezTo>
                    <a:cubicBezTo>
                      <a:pt x="394" y="662"/>
                      <a:pt x="399" y="667"/>
                      <a:pt x="404" y="671"/>
                    </a:cubicBezTo>
                    <a:cubicBezTo>
                      <a:pt x="414" y="679"/>
                      <a:pt x="425" y="690"/>
                      <a:pt x="425" y="705"/>
                    </a:cubicBezTo>
                    <a:cubicBezTo>
                      <a:pt x="423" y="712"/>
                      <a:pt x="419" y="718"/>
                      <a:pt x="412" y="722"/>
                    </a:cubicBezTo>
                    <a:cubicBezTo>
                      <a:pt x="411" y="725"/>
                      <a:pt x="410" y="729"/>
                      <a:pt x="414" y="731"/>
                    </a:cubicBezTo>
                    <a:cubicBezTo>
                      <a:pt x="424" y="742"/>
                      <a:pt x="439" y="748"/>
                      <a:pt x="453" y="751"/>
                    </a:cubicBezTo>
                    <a:cubicBezTo>
                      <a:pt x="478" y="757"/>
                      <a:pt x="503" y="748"/>
                      <a:pt x="527" y="740"/>
                    </a:cubicBezTo>
                    <a:cubicBezTo>
                      <a:pt x="539" y="737"/>
                      <a:pt x="548" y="728"/>
                      <a:pt x="558" y="721"/>
                    </a:cubicBezTo>
                    <a:cubicBezTo>
                      <a:pt x="568" y="707"/>
                      <a:pt x="575" y="691"/>
                      <a:pt x="577" y="673"/>
                    </a:cubicBezTo>
                    <a:cubicBezTo>
                      <a:pt x="580" y="660"/>
                      <a:pt x="575" y="648"/>
                      <a:pt x="577" y="636"/>
                    </a:cubicBezTo>
                    <a:cubicBezTo>
                      <a:pt x="587" y="617"/>
                      <a:pt x="592" y="591"/>
                      <a:pt x="577" y="574"/>
                    </a:cubicBezTo>
                    <a:cubicBezTo>
                      <a:pt x="573" y="566"/>
                      <a:pt x="564" y="563"/>
                      <a:pt x="560" y="556"/>
                    </a:cubicBezTo>
                    <a:cubicBezTo>
                      <a:pt x="550" y="529"/>
                      <a:pt x="522" y="513"/>
                      <a:pt x="494" y="510"/>
                    </a:cubicBezTo>
                    <a:cubicBezTo>
                      <a:pt x="475" y="509"/>
                      <a:pt x="459" y="514"/>
                      <a:pt x="447" y="529"/>
                    </a:cubicBezTo>
                    <a:cubicBezTo>
                      <a:pt x="436" y="543"/>
                      <a:pt x="429" y="564"/>
                      <a:pt x="436" y="583"/>
                    </a:cubicBezTo>
                    <a:cubicBezTo>
                      <a:pt x="434" y="601"/>
                      <a:pt x="432" y="625"/>
                      <a:pt x="450" y="636"/>
                    </a:cubicBezTo>
                    <a:cubicBezTo>
                      <a:pt x="461" y="642"/>
                      <a:pt x="473" y="643"/>
                      <a:pt x="486" y="641"/>
                    </a:cubicBezTo>
                    <a:cubicBezTo>
                      <a:pt x="493" y="641"/>
                      <a:pt x="498" y="634"/>
                      <a:pt x="503" y="629"/>
                    </a:cubicBezTo>
                    <a:cubicBezTo>
                      <a:pt x="508" y="622"/>
                      <a:pt x="511" y="616"/>
                      <a:pt x="511" y="607"/>
                    </a:cubicBezTo>
                    <a:cubicBezTo>
                      <a:pt x="508" y="597"/>
                      <a:pt x="501" y="589"/>
                      <a:pt x="492" y="584"/>
                    </a:cubicBezTo>
                    <a:cubicBezTo>
                      <a:pt x="488" y="583"/>
                      <a:pt x="483" y="583"/>
                      <a:pt x="481" y="580"/>
                    </a:cubicBezTo>
                    <a:cubicBezTo>
                      <a:pt x="479" y="576"/>
                      <a:pt x="481" y="573"/>
                      <a:pt x="482" y="570"/>
                    </a:cubicBezTo>
                    <a:cubicBezTo>
                      <a:pt x="489" y="561"/>
                      <a:pt x="501" y="563"/>
                      <a:pt x="511" y="566"/>
                    </a:cubicBezTo>
                    <a:cubicBezTo>
                      <a:pt x="521" y="571"/>
                      <a:pt x="529" y="581"/>
                      <a:pt x="537" y="589"/>
                    </a:cubicBezTo>
                    <a:cubicBezTo>
                      <a:pt x="540" y="600"/>
                      <a:pt x="544" y="615"/>
                      <a:pt x="537" y="626"/>
                    </a:cubicBezTo>
                    <a:cubicBezTo>
                      <a:pt x="537" y="632"/>
                      <a:pt x="524" y="635"/>
                      <a:pt x="529" y="644"/>
                    </a:cubicBezTo>
                    <a:cubicBezTo>
                      <a:pt x="537" y="656"/>
                      <a:pt x="533" y="675"/>
                      <a:pt x="524" y="686"/>
                    </a:cubicBezTo>
                    <a:cubicBezTo>
                      <a:pt x="513" y="700"/>
                      <a:pt x="494" y="708"/>
                      <a:pt x="477" y="707"/>
                    </a:cubicBezTo>
                    <a:cubicBezTo>
                      <a:pt x="472" y="701"/>
                      <a:pt x="475" y="692"/>
                      <a:pt x="472" y="686"/>
                    </a:cubicBezTo>
                    <a:cubicBezTo>
                      <a:pt x="458" y="661"/>
                      <a:pt x="435" y="646"/>
                      <a:pt x="415" y="626"/>
                    </a:cubicBezTo>
                    <a:cubicBezTo>
                      <a:pt x="402" y="613"/>
                      <a:pt x="401" y="591"/>
                      <a:pt x="407" y="575"/>
                    </a:cubicBezTo>
                    <a:cubicBezTo>
                      <a:pt x="409" y="566"/>
                      <a:pt x="418" y="562"/>
                      <a:pt x="423" y="555"/>
                    </a:cubicBezTo>
                    <a:cubicBezTo>
                      <a:pt x="423" y="535"/>
                      <a:pt x="432" y="517"/>
                      <a:pt x="448" y="506"/>
                    </a:cubicBezTo>
                    <a:cubicBezTo>
                      <a:pt x="463" y="498"/>
                      <a:pt x="481" y="495"/>
                      <a:pt x="497" y="497"/>
                    </a:cubicBezTo>
                    <a:cubicBezTo>
                      <a:pt x="512" y="502"/>
                      <a:pt x="529" y="504"/>
                      <a:pt x="545" y="504"/>
                    </a:cubicBezTo>
                    <a:cubicBezTo>
                      <a:pt x="560" y="504"/>
                      <a:pt x="573" y="500"/>
                      <a:pt x="585" y="492"/>
                    </a:cubicBezTo>
                    <a:cubicBezTo>
                      <a:pt x="590" y="487"/>
                      <a:pt x="596" y="482"/>
                      <a:pt x="600" y="475"/>
                    </a:cubicBezTo>
                    <a:cubicBezTo>
                      <a:pt x="607" y="470"/>
                      <a:pt x="615" y="472"/>
                      <a:pt x="623" y="471"/>
                    </a:cubicBezTo>
                    <a:cubicBezTo>
                      <a:pt x="641" y="472"/>
                      <a:pt x="660" y="475"/>
                      <a:pt x="673" y="488"/>
                    </a:cubicBezTo>
                    <a:cubicBezTo>
                      <a:pt x="685" y="500"/>
                      <a:pt x="690" y="518"/>
                      <a:pt x="687" y="535"/>
                    </a:cubicBezTo>
                    <a:cubicBezTo>
                      <a:pt x="685" y="547"/>
                      <a:pt x="679" y="559"/>
                      <a:pt x="667" y="564"/>
                    </a:cubicBezTo>
                    <a:cubicBezTo>
                      <a:pt x="657" y="566"/>
                      <a:pt x="648" y="565"/>
                      <a:pt x="640" y="559"/>
                    </a:cubicBezTo>
                    <a:cubicBezTo>
                      <a:pt x="637" y="555"/>
                      <a:pt x="636" y="548"/>
                      <a:pt x="638" y="544"/>
                    </a:cubicBezTo>
                    <a:cubicBezTo>
                      <a:pt x="640" y="539"/>
                      <a:pt x="645" y="535"/>
                      <a:pt x="649" y="532"/>
                    </a:cubicBezTo>
                    <a:cubicBezTo>
                      <a:pt x="659" y="533"/>
                      <a:pt x="659" y="533"/>
                      <a:pt x="659" y="533"/>
                    </a:cubicBezTo>
                    <a:cubicBezTo>
                      <a:pt x="665" y="525"/>
                      <a:pt x="661" y="516"/>
                      <a:pt x="659" y="508"/>
                    </a:cubicBezTo>
                    <a:cubicBezTo>
                      <a:pt x="652" y="498"/>
                      <a:pt x="638" y="494"/>
                      <a:pt x="625" y="495"/>
                    </a:cubicBezTo>
                    <a:cubicBezTo>
                      <a:pt x="617" y="497"/>
                      <a:pt x="611" y="505"/>
                      <a:pt x="607" y="512"/>
                    </a:cubicBezTo>
                    <a:cubicBezTo>
                      <a:pt x="603" y="515"/>
                      <a:pt x="598" y="510"/>
                      <a:pt x="593" y="512"/>
                    </a:cubicBezTo>
                    <a:cubicBezTo>
                      <a:pt x="583" y="514"/>
                      <a:pt x="573" y="522"/>
                      <a:pt x="570" y="533"/>
                    </a:cubicBezTo>
                    <a:cubicBezTo>
                      <a:pt x="568" y="539"/>
                      <a:pt x="567" y="546"/>
                      <a:pt x="570" y="554"/>
                    </a:cubicBezTo>
                    <a:cubicBezTo>
                      <a:pt x="574" y="563"/>
                      <a:pt x="584" y="567"/>
                      <a:pt x="592" y="572"/>
                    </a:cubicBezTo>
                    <a:cubicBezTo>
                      <a:pt x="592" y="577"/>
                      <a:pt x="595" y="581"/>
                      <a:pt x="593" y="586"/>
                    </a:cubicBezTo>
                    <a:cubicBezTo>
                      <a:pt x="594" y="588"/>
                      <a:pt x="597" y="589"/>
                      <a:pt x="600" y="589"/>
                    </a:cubicBezTo>
                    <a:cubicBezTo>
                      <a:pt x="609" y="602"/>
                      <a:pt x="624" y="610"/>
                      <a:pt x="640" y="611"/>
                    </a:cubicBezTo>
                    <a:cubicBezTo>
                      <a:pt x="644" y="612"/>
                      <a:pt x="645" y="616"/>
                      <a:pt x="646" y="619"/>
                    </a:cubicBezTo>
                    <a:cubicBezTo>
                      <a:pt x="647" y="625"/>
                      <a:pt x="645" y="631"/>
                      <a:pt x="640" y="634"/>
                    </a:cubicBezTo>
                    <a:cubicBezTo>
                      <a:pt x="633" y="637"/>
                      <a:pt x="625" y="634"/>
                      <a:pt x="620" y="631"/>
                    </a:cubicBezTo>
                    <a:cubicBezTo>
                      <a:pt x="613" y="633"/>
                      <a:pt x="608" y="641"/>
                      <a:pt x="607" y="648"/>
                    </a:cubicBezTo>
                    <a:cubicBezTo>
                      <a:pt x="605" y="661"/>
                      <a:pt x="615" y="672"/>
                      <a:pt x="625" y="678"/>
                    </a:cubicBezTo>
                    <a:cubicBezTo>
                      <a:pt x="636" y="681"/>
                      <a:pt x="649" y="686"/>
                      <a:pt x="660" y="681"/>
                    </a:cubicBezTo>
                    <a:cubicBezTo>
                      <a:pt x="668" y="680"/>
                      <a:pt x="670" y="667"/>
                      <a:pt x="680" y="672"/>
                    </a:cubicBezTo>
                    <a:cubicBezTo>
                      <a:pt x="691" y="673"/>
                      <a:pt x="704" y="667"/>
                      <a:pt x="713" y="659"/>
                    </a:cubicBezTo>
                    <a:cubicBezTo>
                      <a:pt x="719" y="653"/>
                      <a:pt x="722" y="646"/>
                      <a:pt x="723" y="637"/>
                    </a:cubicBezTo>
                    <a:cubicBezTo>
                      <a:pt x="720" y="630"/>
                      <a:pt x="722" y="620"/>
                      <a:pt x="713" y="615"/>
                    </a:cubicBezTo>
                    <a:cubicBezTo>
                      <a:pt x="717" y="609"/>
                      <a:pt x="721" y="602"/>
                      <a:pt x="726" y="596"/>
                    </a:cubicBezTo>
                    <a:cubicBezTo>
                      <a:pt x="740" y="603"/>
                      <a:pt x="757" y="606"/>
                      <a:pt x="770" y="594"/>
                    </a:cubicBezTo>
                    <a:cubicBezTo>
                      <a:pt x="777" y="588"/>
                      <a:pt x="782" y="580"/>
                      <a:pt x="780" y="569"/>
                    </a:cubicBezTo>
                    <a:cubicBezTo>
                      <a:pt x="795" y="559"/>
                      <a:pt x="801" y="540"/>
                      <a:pt x="799" y="522"/>
                    </a:cubicBezTo>
                    <a:cubicBezTo>
                      <a:pt x="794" y="514"/>
                      <a:pt x="794" y="501"/>
                      <a:pt x="782" y="499"/>
                    </a:cubicBezTo>
                    <a:cubicBezTo>
                      <a:pt x="771" y="495"/>
                      <a:pt x="758" y="496"/>
                      <a:pt x="750" y="505"/>
                    </a:cubicBezTo>
                    <a:cubicBezTo>
                      <a:pt x="744" y="512"/>
                      <a:pt x="756" y="520"/>
                      <a:pt x="747" y="524"/>
                    </a:cubicBezTo>
                    <a:cubicBezTo>
                      <a:pt x="743" y="526"/>
                      <a:pt x="740" y="524"/>
                      <a:pt x="737" y="522"/>
                    </a:cubicBezTo>
                    <a:cubicBezTo>
                      <a:pt x="726" y="507"/>
                      <a:pt x="737" y="490"/>
                      <a:pt x="731" y="473"/>
                    </a:cubicBezTo>
                    <a:cubicBezTo>
                      <a:pt x="728" y="465"/>
                      <a:pt x="728" y="465"/>
                      <a:pt x="728" y="465"/>
                    </a:cubicBezTo>
                    <a:cubicBezTo>
                      <a:pt x="731" y="460"/>
                      <a:pt x="737" y="460"/>
                      <a:pt x="741" y="455"/>
                    </a:cubicBezTo>
                    <a:cubicBezTo>
                      <a:pt x="747" y="458"/>
                      <a:pt x="747" y="463"/>
                      <a:pt x="753" y="466"/>
                    </a:cubicBezTo>
                    <a:cubicBezTo>
                      <a:pt x="758" y="472"/>
                      <a:pt x="767" y="471"/>
                      <a:pt x="774" y="472"/>
                    </a:cubicBezTo>
                    <a:cubicBezTo>
                      <a:pt x="781" y="470"/>
                      <a:pt x="787" y="468"/>
                      <a:pt x="792" y="463"/>
                    </a:cubicBezTo>
                    <a:cubicBezTo>
                      <a:pt x="796" y="462"/>
                      <a:pt x="802" y="466"/>
                      <a:pt x="807" y="464"/>
                    </a:cubicBezTo>
                    <a:cubicBezTo>
                      <a:pt x="816" y="468"/>
                      <a:pt x="826" y="465"/>
                      <a:pt x="834" y="461"/>
                    </a:cubicBezTo>
                    <a:cubicBezTo>
                      <a:pt x="840" y="455"/>
                      <a:pt x="849" y="450"/>
                      <a:pt x="851" y="440"/>
                    </a:cubicBezTo>
                    <a:cubicBezTo>
                      <a:pt x="852" y="436"/>
                      <a:pt x="854" y="431"/>
                      <a:pt x="852" y="428"/>
                    </a:cubicBezTo>
                    <a:cubicBezTo>
                      <a:pt x="845" y="429"/>
                      <a:pt x="838" y="431"/>
                      <a:pt x="833" y="425"/>
                    </a:cubicBezTo>
                    <a:cubicBezTo>
                      <a:pt x="826" y="414"/>
                      <a:pt x="821" y="397"/>
                      <a:pt x="805" y="394"/>
                    </a:cubicBezTo>
                    <a:cubicBezTo>
                      <a:pt x="800" y="393"/>
                      <a:pt x="794" y="392"/>
                      <a:pt x="790" y="394"/>
                    </a:cubicBezTo>
                    <a:cubicBezTo>
                      <a:pt x="774" y="388"/>
                      <a:pt x="755" y="385"/>
                      <a:pt x="742" y="398"/>
                    </a:cubicBezTo>
                    <a:cubicBezTo>
                      <a:pt x="736" y="397"/>
                      <a:pt x="732" y="393"/>
                      <a:pt x="730" y="387"/>
                    </a:cubicBezTo>
                    <a:cubicBezTo>
                      <a:pt x="731" y="381"/>
                      <a:pt x="738" y="378"/>
                      <a:pt x="742" y="373"/>
                    </a:cubicBezTo>
                    <a:cubicBezTo>
                      <a:pt x="747" y="372"/>
                      <a:pt x="751" y="378"/>
                      <a:pt x="756" y="378"/>
                    </a:cubicBezTo>
                    <a:cubicBezTo>
                      <a:pt x="765" y="382"/>
                      <a:pt x="775" y="378"/>
                      <a:pt x="782" y="373"/>
                    </a:cubicBezTo>
                    <a:cubicBezTo>
                      <a:pt x="799" y="378"/>
                      <a:pt x="816" y="374"/>
                      <a:pt x="828" y="362"/>
                    </a:cubicBezTo>
                    <a:cubicBezTo>
                      <a:pt x="831" y="356"/>
                      <a:pt x="837" y="347"/>
                      <a:pt x="844" y="346"/>
                    </a:cubicBezTo>
                    <a:cubicBezTo>
                      <a:pt x="848" y="346"/>
                      <a:pt x="854" y="347"/>
                      <a:pt x="855" y="341"/>
                    </a:cubicBezTo>
                    <a:cubicBezTo>
                      <a:pt x="855" y="334"/>
                      <a:pt x="849" y="331"/>
                      <a:pt x="844" y="327"/>
                    </a:cubicBezTo>
                    <a:close/>
                    <a:moveTo>
                      <a:pt x="774" y="165"/>
                    </a:moveTo>
                    <a:cubicBezTo>
                      <a:pt x="775" y="167"/>
                      <a:pt x="776" y="169"/>
                      <a:pt x="778" y="170"/>
                    </a:cubicBezTo>
                    <a:cubicBezTo>
                      <a:pt x="778" y="172"/>
                      <a:pt x="775" y="173"/>
                      <a:pt x="773" y="174"/>
                    </a:cubicBezTo>
                    <a:cubicBezTo>
                      <a:pt x="764" y="165"/>
                      <a:pt x="752" y="165"/>
                      <a:pt x="739" y="165"/>
                    </a:cubicBezTo>
                    <a:cubicBezTo>
                      <a:pt x="736" y="163"/>
                      <a:pt x="731" y="164"/>
                      <a:pt x="728" y="158"/>
                    </a:cubicBezTo>
                    <a:cubicBezTo>
                      <a:pt x="735" y="143"/>
                      <a:pt x="733" y="124"/>
                      <a:pt x="723" y="111"/>
                    </a:cubicBezTo>
                    <a:cubicBezTo>
                      <a:pt x="715" y="102"/>
                      <a:pt x="703" y="95"/>
                      <a:pt x="689" y="98"/>
                    </a:cubicBezTo>
                    <a:cubicBezTo>
                      <a:pt x="677" y="85"/>
                      <a:pt x="660" y="82"/>
                      <a:pt x="643" y="79"/>
                    </a:cubicBezTo>
                    <a:cubicBezTo>
                      <a:pt x="628" y="82"/>
                      <a:pt x="610" y="85"/>
                      <a:pt x="603" y="102"/>
                    </a:cubicBezTo>
                    <a:cubicBezTo>
                      <a:pt x="597" y="102"/>
                      <a:pt x="589" y="107"/>
                      <a:pt x="585" y="100"/>
                    </a:cubicBezTo>
                    <a:cubicBezTo>
                      <a:pt x="586" y="82"/>
                      <a:pt x="579" y="66"/>
                      <a:pt x="571" y="51"/>
                    </a:cubicBezTo>
                    <a:cubicBezTo>
                      <a:pt x="564" y="44"/>
                      <a:pt x="559" y="33"/>
                      <a:pt x="549" y="33"/>
                    </a:cubicBezTo>
                    <a:cubicBezTo>
                      <a:pt x="547" y="24"/>
                      <a:pt x="536" y="21"/>
                      <a:pt x="529" y="17"/>
                    </a:cubicBezTo>
                    <a:cubicBezTo>
                      <a:pt x="509" y="11"/>
                      <a:pt x="484" y="3"/>
                      <a:pt x="460" y="7"/>
                    </a:cubicBezTo>
                    <a:cubicBezTo>
                      <a:pt x="444" y="12"/>
                      <a:pt x="428" y="13"/>
                      <a:pt x="415" y="23"/>
                    </a:cubicBezTo>
                    <a:cubicBezTo>
                      <a:pt x="408" y="30"/>
                      <a:pt x="398" y="33"/>
                      <a:pt x="395" y="42"/>
                    </a:cubicBezTo>
                    <a:cubicBezTo>
                      <a:pt x="403" y="51"/>
                      <a:pt x="415" y="60"/>
                      <a:pt x="413" y="73"/>
                    </a:cubicBezTo>
                    <a:cubicBezTo>
                      <a:pt x="413" y="79"/>
                      <a:pt x="410" y="83"/>
                      <a:pt x="405" y="87"/>
                    </a:cubicBezTo>
                    <a:cubicBezTo>
                      <a:pt x="403" y="87"/>
                      <a:pt x="400" y="89"/>
                      <a:pt x="398" y="87"/>
                    </a:cubicBezTo>
                    <a:cubicBezTo>
                      <a:pt x="395" y="75"/>
                      <a:pt x="385" y="62"/>
                      <a:pt x="372" y="60"/>
                    </a:cubicBezTo>
                    <a:cubicBezTo>
                      <a:pt x="359" y="58"/>
                      <a:pt x="347" y="74"/>
                      <a:pt x="337" y="62"/>
                    </a:cubicBezTo>
                    <a:cubicBezTo>
                      <a:pt x="327" y="56"/>
                      <a:pt x="327" y="43"/>
                      <a:pt x="324" y="33"/>
                    </a:cubicBezTo>
                    <a:cubicBezTo>
                      <a:pt x="323" y="27"/>
                      <a:pt x="326" y="20"/>
                      <a:pt x="320" y="16"/>
                    </a:cubicBezTo>
                    <a:cubicBezTo>
                      <a:pt x="292" y="12"/>
                      <a:pt x="260" y="15"/>
                      <a:pt x="230" y="14"/>
                    </a:cubicBezTo>
                    <a:cubicBezTo>
                      <a:pt x="176" y="14"/>
                      <a:pt x="125" y="14"/>
                      <a:pt x="70" y="15"/>
                    </a:cubicBezTo>
                    <a:cubicBezTo>
                      <a:pt x="48" y="13"/>
                      <a:pt x="27" y="16"/>
                      <a:pt x="5" y="14"/>
                    </a:cubicBezTo>
                    <a:cubicBezTo>
                      <a:pt x="4" y="13"/>
                      <a:pt x="4" y="11"/>
                      <a:pt x="6" y="11"/>
                    </a:cubicBezTo>
                    <a:cubicBezTo>
                      <a:pt x="28" y="10"/>
                      <a:pt x="51" y="11"/>
                      <a:pt x="73" y="10"/>
                    </a:cubicBezTo>
                    <a:cubicBezTo>
                      <a:pt x="136" y="11"/>
                      <a:pt x="194" y="9"/>
                      <a:pt x="256" y="10"/>
                    </a:cubicBezTo>
                    <a:cubicBezTo>
                      <a:pt x="280" y="10"/>
                      <a:pt x="300" y="10"/>
                      <a:pt x="323" y="10"/>
                    </a:cubicBezTo>
                    <a:cubicBezTo>
                      <a:pt x="328" y="16"/>
                      <a:pt x="332" y="22"/>
                      <a:pt x="329" y="30"/>
                    </a:cubicBezTo>
                    <a:cubicBezTo>
                      <a:pt x="334" y="40"/>
                      <a:pt x="331" y="53"/>
                      <a:pt x="341" y="60"/>
                    </a:cubicBezTo>
                    <a:cubicBezTo>
                      <a:pt x="349" y="63"/>
                      <a:pt x="357" y="56"/>
                      <a:pt x="366" y="56"/>
                    </a:cubicBezTo>
                    <a:cubicBezTo>
                      <a:pt x="377" y="55"/>
                      <a:pt x="387" y="59"/>
                      <a:pt x="394" y="68"/>
                    </a:cubicBezTo>
                    <a:cubicBezTo>
                      <a:pt x="398" y="72"/>
                      <a:pt x="399" y="78"/>
                      <a:pt x="403" y="82"/>
                    </a:cubicBezTo>
                    <a:cubicBezTo>
                      <a:pt x="405" y="79"/>
                      <a:pt x="408" y="76"/>
                      <a:pt x="408" y="72"/>
                    </a:cubicBezTo>
                    <a:cubicBezTo>
                      <a:pt x="407" y="61"/>
                      <a:pt x="399" y="51"/>
                      <a:pt x="388" y="45"/>
                    </a:cubicBezTo>
                    <a:cubicBezTo>
                      <a:pt x="388" y="41"/>
                      <a:pt x="388" y="41"/>
                      <a:pt x="388" y="41"/>
                    </a:cubicBezTo>
                    <a:cubicBezTo>
                      <a:pt x="398" y="28"/>
                      <a:pt x="413" y="17"/>
                      <a:pt x="428" y="11"/>
                    </a:cubicBezTo>
                    <a:cubicBezTo>
                      <a:pt x="443" y="7"/>
                      <a:pt x="456" y="1"/>
                      <a:pt x="472" y="0"/>
                    </a:cubicBezTo>
                    <a:cubicBezTo>
                      <a:pt x="502" y="4"/>
                      <a:pt x="533" y="10"/>
                      <a:pt x="556" y="30"/>
                    </a:cubicBezTo>
                    <a:cubicBezTo>
                      <a:pt x="574" y="40"/>
                      <a:pt x="581" y="60"/>
                      <a:pt x="588" y="78"/>
                    </a:cubicBezTo>
                    <a:cubicBezTo>
                      <a:pt x="590" y="84"/>
                      <a:pt x="589" y="92"/>
                      <a:pt x="592" y="97"/>
                    </a:cubicBezTo>
                    <a:cubicBezTo>
                      <a:pt x="595" y="97"/>
                      <a:pt x="596" y="97"/>
                      <a:pt x="598" y="97"/>
                    </a:cubicBezTo>
                    <a:cubicBezTo>
                      <a:pt x="608" y="80"/>
                      <a:pt x="628" y="74"/>
                      <a:pt x="648" y="75"/>
                    </a:cubicBezTo>
                    <a:cubicBezTo>
                      <a:pt x="662" y="78"/>
                      <a:pt x="677" y="80"/>
                      <a:pt x="687" y="91"/>
                    </a:cubicBezTo>
                    <a:cubicBezTo>
                      <a:pt x="696" y="93"/>
                      <a:pt x="705" y="93"/>
                      <a:pt x="713" y="97"/>
                    </a:cubicBezTo>
                    <a:cubicBezTo>
                      <a:pt x="727" y="107"/>
                      <a:pt x="737" y="120"/>
                      <a:pt x="738" y="136"/>
                    </a:cubicBezTo>
                    <a:cubicBezTo>
                      <a:pt x="735" y="158"/>
                      <a:pt x="735" y="158"/>
                      <a:pt x="735" y="158"/>
                    </a:cubicBezTo>
                    <a:cubicBezTo>
                      <a:pt x="737" y="160"/>
                      <a:pt x="737" y="160"/>
                      <a:pt x="737" y="160"/>
                    </a:cubicBezTo>
                    <a:cubicBezTo>
                      <a:pt x="744" y="160"/>
                      <a:pt x="751" y="160"/>
                      <a:pt x="758" y="161"/>
                    </a:cubicBezTo>
                    <a:cubicBezTo>
                      <a:pt x="764" y="161"/>
                      <a:pt x="768" y="167"/>
                      <a:pt x="774"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328" name="文本框 327"/>
            <p:cNvSpPr txBox="1"/>
            <p:nvPr/>
          </p:nvSpPr>
          <p:spPr>
            <a:xfrm>
              <a:off x="3946368" y="1018473"/>
              <a:ext cx="830997" cy="207749"/>
            </a:xfrm>
            <a:prstGeom prst="rect">
              <a:avLst/>
            </a:prstGeom>
            <a:noFill/>
            <a:extLst>
              <a:ext uri="{91240B29-F687-4F45-9708-019B960494DF}">
                <a14:hiddenLine xmlns:a14="http://schemas.microsoft.com/office/drawing/2010/main" w="9525">
                  <a:solidFill>
                    <a:srgbClr val="000000"/>
                  </a:solidFill>
                  <a:round/>
                  <a:headEnd/>
                  <a:tailEnd/>
                </a14:hiddenLine>
              </a:ext>
            </a:extLst>
          </p:spPr>
          <p:txBody>
            <a:bodyPr wrap="none" rtlCol="0">
              <a:spAutoFit/>
            </a:bodyPr>
            <a:lstStyle>
              <a:defPPr>
                <a:defRPr lang="zh-CN"/>
              </a:defPPr>
              <a:lvl1pPr>
                <a:defRPr b="1">
                  <a:solidFill>
                    <a:schemeClr val="bg1"/>
                  </a:solidFill>
                  <a:latin typeface="微软雅黑" panose="020B0503020204020204" pitchFamily="34" charset="-122"/>
                  <a:ea typeface="微软雅黑" panose="020B0503020204020204" pitchFamily="34" charset="-122"/>
                </a:defRPr>
              </a:lvl1pPr>
            </a:lstStyle>
            <a:p>
              <a:r>
                <a:rPr lang="zh-CN" altLang="en-US" dirty="0"/>
                <a:t>输入你的标题</a:t>
              </a:r>
            </a:p>
          </p:txBody>
        </p:sp>
      </p:grpSp>
      <p:grpSp>
        <p:nvGrpSpPr>
          <p:cNvPr id="341" name="组合 340"/>
          <p:cNvGrpSpPr/>
          <p:nvPr/>
        </p:nvGrpSpPr>
        <p:grpSpPr>
          <a:xfrm>
            <a:off x="2955344" y="2508720"/>
            <a:ext cx="2333070" cy="511464"/>
            <a:chOff x="2470489" y="1617865"/>
            <a:chExt cx="1361641" cy="298504"/>
          </a:xfrm>
          <a:solidFill>
            <a:srgbClr val="455993"/>
          </a:solidFill>
        </p:grpSpPr>
        <p:grpSp>
          <p:nvGrpSpPr>
            <p:cNvPr id="27" name="组合 26"/>
            <p:cNvGrpSpPr/>
            <p:nvPr/>
          </p:nvGrpSpPr>
          <p:grpSpPr>
            <a:xfrm>
              <a:off x="2470489" y="1617865"/>
              <a:ext cx="1361641" cy="298504"/>
              <a:chOff x="3071813" y="1292226"/>
              <a:chExt cx="2824163" cy="619124"/>
            </a:xfrm>
            <a:grpFill/>
          </p:grpSpPr>
          <p:sp>
            <p:nvSpPr>
              <p:cNvPr id="28" name="Freeform 5"/>
              <p:cNvSpPr>
                <a:spLocks/>
              </p:cNvSpPr>
              <p:nvPr/>
            </p:nvSpPr>
            <p:spPr bwMode="auto">
              <a:xfrm>
                <a:off x="3478213" y="1362075"/>
                <a:ext cx="311150" cy="488950"/>
              </a:xfrm>
              <a:custGeom>
                <a:avLst/>
                <a:gdLst>
                  <a:gd name="T0" fmla="*/ 122 w 388"/>
                  <a:gd name="T1" fmla="*/ 22 h 609"/>
                  <a:gd name="T2" fmla="*/ 59 w 388"/>
                  <a:gd name="T3" fmla="*/ 65 h 609"/>
                  <a:gd name="T4" fmla="*/ 57 w 388"/>
                  <a:gd name="T5" fmla="*/ 66 h 609"/>
                  <a:gd name="T6" fmla="*/ 42 w 388"/>
                  <a:gd name="T7" fmla="*/ 139 h 609"/>
                  <a:gd name="T8" fmla="*/ 33 w 388"/>
                  <a:gd name="T9" fmla="*/ 150 h 609"/>
                  <a:gd name="T10" fmla="*/ 32 w 388"/>
                  <a:gd name="T11" fmla="*/ 191 h 609"/>
                  <a:gd name="T12" fmla="*/ 2 w 388"/>
                  <a:gd name="T13" fmla="*/ 233 h 609"/>
                  <a:gd name="T14" fmla="*/ 12 w 388"/>
                  <a:gd name="T15" fmla="*/ 249 h 609"/>
                  <a:gd name="T16" fmla="*/ 22 w 388"/>
                  <a:gd name="T17" fmla="*/ 275 h 609"/>
                  <a:gd name="T18" fmla="*/ 15 w 388"/>
                  <a:gd name="T19" fmla="*/ 351 h 609"/>
                  <a:gd name="T20" fmla="*/ 0 w 388"/>
                  <a:gd name="T21" fmla="*/ 376 h 609"/>
                  <a:gd name="T22" fmla="*/ 15 w 388"/>
                  <a:gd name="T23" fmla="*/ 398 h 609"/>
                  <a:gd name="T24" fmla="*/ 30 w 388"/>
                  <a:gd name="T25" fmla="*/ 447 h 609"/>
                  <a:gd name="T26" fmla="*/ 58 w 388"/>
                  <a:gd name="T27" fmla="*/ 525 h 609"/>
                  <a:gd name="T28" fmla="*/ 58 w 388"/>
                  <a:gd name="T29" fmla="*/ 545 h 609"/>
                  <a:gd name="T30" fmla="*/ 78 w 388"/>
                  <a:gd name="T31" fmla="*/ 551 h 609"/>
                  <a:gd name="T32" fmla="*/ 131 w 388"/>
                  <a:gd name="T33" fmla="*/ 605 h 609"/>
                  <a:gd name="T34" fmla="*/ 388 w 388"/>
                  <a:gd name="T35" fmla="*/ 609 h 609"/>
                  <a:gd name="T36" fmla="*/ 388 w 388"/>
                  <a:gd name="T37" fmla="*/ 2 h 609"/>
                  <a:gd name="T38" fmla="*/ 135 w 388"/>
                  <a:gd name="T39" fmla="*/ 0 h 609"/>
                  <a:gd name="T40" fmla="*/ 122 w 388"/>
                  <a:gd name="T41" fmla="*/ 22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8" h="609">
                    <a:moveTo>
                      <a:pt x="122" y="22"/>
                    </a:moveTo>
                    <a:cubicBezTo>
                      <a:pt x="109" y="46"/>
                      <a:pt x="84" y="59"/>
                      <a:pt x="59" y="65"/>
                    </a:cubicBezTo>
                    <a:cubicBezTo>
                      <a:pt x="57" y="66"/>
                      <a:pt x="57" y="66"/>
                      <a:pt x="57" y="66"/>
                    </a:cubicBezTo>
                    <a:cubicBezTo>
                      <a:pt x="64" y="92"/>
                      <a:pt x="54" y="117"/>
                      <a:pt x="42" y="139"/>
                    </a:cubicBezTo>
                    <a:cubicBezTo>
                      <a:pt x="38" y="142"/>
                      <a:pt x="36" y="146"/>
                      <a:pt x="33" y="150"/>
                    </a:cubicBezTo>
                    <a:cubicBezTo>
                      <a:pt x="34" y="164"/>
                      <a:pt x="35" y="177"/>
                      <a:pt x="32" y="191"/>
                    </a:cubicBezTo>
                    <a:cubicBezTo>
                      <a:pt x="28" y="208"/>
                      <a:pt x="14" y="221"/>
                      <a:pt x="2" y="233"/>
                    </a:cubicBezTo>
                    <a:cubicBezTo>
                      <a:pt x="4" y="239"/>
                      <a:pt x="8" y="243"/>
                      <a:pt x="12" y="249"/>
                    </a:cubicBezTo>
                    <a:cubicBezTo>
                      <a:pt x="15" y="258"/>
                      <a:pt x="20" y="266"/>
                      <a:pt x="22" y="275"/>
                    </a:cubicBezTo>
                    <a:cubicBezTo>
                      <a:pt x="30" y="299"/>
                      <a:pt x="27" y="330"/>
                      <a:pt x="15" y="351"/>
                    </a:cubicBezTo>
                    <a:cubicBezTo>
                      <a:pt x="12" y="361"/>
                      <a:pt x="2" y="366"/>
                      <a:pt x="0" y="376"/>
                    </a:cubicBezTo>
                    <a:cubicBezTo>
                      <a:pt x="3" y="384"/>
                      <a:pt x="13" y="389"/>
                      <a:pt x="15" y="398"/>
                    </a:cubicBezTo>
                    <a:cubicBezTo>
                      <a:pt x="25" y="413"/>
                      <a:pt x="29" y="430"/>
                      <a:pt x="30" y="447"/>
                    </a:cubicBezTo>
                    <a:cubicBezTo>
                      <a:pt x="48" y="470"/>
                      <a:pt x="61" y="495"/>
                      <a:pt x="58" y="525"/>
                    </a:cubicBezTo>
                    <a:cubicBezTo>
                      <a:pt x="60" y="531"/>
                      <a:pt x="57" y="538"/>
                      <a:pt x="58" y="545"/>
                    </a:cubicBezTo>
                    <a:cubicBezTo>
                      <a:pt x="65" y="547"/>
                      <a:pt x="71" y="548"/>
                      <a:pt x="78" y="551"/>
                    </a:cubicBezTo>
                    <a:cubicBezTo>
                      <a:pt x="101" y="560"/>
                      <a:pt x="122" y="582"/>
                      <a:pt x="131" y="605"/>
                    </a:cubicBezTo>
                    <a:cubicBezTo>
                      <a:pt x="216" y="609"/>
                      <a:pt x="304" y="606"/>
                      <a:pt x="388" y="609"/>
                    </a:cubicBezTo>
                    <a:cubicBezTo>
                      <a:pt x="388" y="2"/>
                      <a:pt x="388" y="2"/>
                      <a:pt x="388" y="2"/>
                    </a:cubicBezTo>
                    <a:cubicBezTo>
                      <a:pt x="305" y="1"/>
                      <a:pt x="217" y="2"/>
                      <a:pt x="135" y="0"/>
                    </a:cubicBezTo>
                    <a:cubicBezTo>
                      <a:pt x="127" y="5"/>
                      <a:pt x="127" y="15"/>
                      <a:pt x="1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9" name="Rectangle 6"/>
              <p:cNvSpPr>
                <a:spLocks noChangeArrowheads="1"/>
              </p:cNvSpPr>
              <p:nvPr/>
            </p:nvSpPr>
            <p:spPr bwMode="auto">
              <a:xfrm>
                <a:off x="3759201" y="1363663"/>
                <a:ext cx="1616075" cy="4873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0" name="Freeform 7"/>
              <p:cNvSpPr>
                <a:spLocks/>
              </p:cNvSpPr>
              <p:nvPr/>
            </p:nvSpPr>
            <p:spPr bwMode="auto">
              <a:xfrm>
                <a:off x="5172076" y="1362075"/>
                <a:ext cx="311150" cy="490537"/>
              </a:xfrm>
              <a:custGeom>
                <a:avLst/>
                <a:gdLst>
                  <a:gd name="T0" fmla="*/ 266 w 388"/>
                  <a:gd name="T1" fmla="*/ 21 h 609"/>
                  <a:gd name="T2" fmla="*/ 329 w 388"/>
                  <a:gd name="T3" fmla="*/ 65 h 609"/>
                  <a:gd name="T4" fmla="*/ 331 w 388"/>
                  <a:gd name="T5" fmla="*/ 66 h 609"/>
                  <a:gd name="T6" fmla="*/ 346 w 388"/>
                  <a:gd name="T7" fmla="*/ 138 h 609"/>
                  <a:gd name="T8" fmla="*/ 355 w 388"/>
                  <a:gd name="T9" fmla="*/ 150 h 609"/>
                  <a:gd name="T10" fmla="*/ 357 w 388"/>
                  <a:gd name="T11" fmla="*/ 190 h 609"/>
                  <a:gd name="T12" fmla="*/ 386 w 388"/>
                  <a:gd name="T13" fmla="*/ 232 h 609"/>
                  <a:gd name="T14" fmla="*/ 377 w 388"/>
                  <a:gd name="T15" fmla="*/ 249 h 609"/>
                  <a:gd name="T16" fmla="*/ 366 w 388"/>
                  <a:gd name="T17" fmla="*/ 275 h 609"/>
                  <a:gd name="T18" fmla="*/ 373 w 388"/>
                  <a:gd name="T19" fmla="*/ 351 h 609"/>
                  <a:gd name="T20" fmla="*/ 388 w 388"/>
                  <a:gd name="T21" fmla="*/ 376 h 609"/>
                  <a:gd name="T22" fmla="*/ 373 w 388"/>
                  <a:gd name="T23" fmla="*/ 398 h 609"/>
                  <a:gd name="T24" fmla="*/ 358 w 388"/>
                  <a:gd name="T25" fmla="*/ 447 h 609"/>
                  <a:gd name="T26" fmla="*/ 330 w 388"/>
                  <a:gd name="T27" fmla="*/ 524 h 609"/>
                  <a:gd name="T28" fmla="*/ 330 w 388"/>
                  <a:gd name="T29" fmla="*/ 544 h 609"/>
                  <a:gd name="T30" fmla="*/ 310 w 388"/>
                  <a:gd name="T31" fmla="*/ 550 h 609"/>
                  <a:gd name="T32" fmla="*/ 257 w 388"/>
                  <a:gd name="T33" fmla="*/ 605 h 609"/>
                  <a:gd name="T34" fmla="*/ 0 w 388"/>
                  <a:gd name="T35" fmla="*/ 608 h 609"/>
                  <a:gd name="T36" fmla="*/ 0 w 388"/>
                  <a:gd name="T37" fmla="*/ 2 h 609"/>
                  <a:gd name="T38" fmla="*/ 253 w 388"/>
                  <a:gd name="T39" fmla="*/ 0 h 609"/>
                  <a:gd name="T40" fmla="*/ 266 w 388"/>
                  <a:gd name="T41" fmla="*/ 21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8" h="609">
                    <a:moveTo>
                      <a:pt x="266" y="21"/>
                    </a:moveTo>
                    <a:cubicBezTo>
                      <a:pt x="279" y="46"/>
                      <a:pt x="304" y="58"/>
                      <a:pt x="329" y="65"/>
                    </a:cubicBezTo>
                    <a:cubicBezTo>
                      <a:pt x="331" y="66"/>
                      <a:pt x="331" y="66"/>
                      <a:pt x="331" y="66"/>
                    </a:cubicBezTo>
                    <a:cubicBezTo>
                      <a:pt x="324" y="92"/>
                      <a:pt x="334" y="117"/>
                      <a:pt x="346" y="138"/>
                    </a:cubicBezTo>
                    <a:cubicBezTo>
                      <a:pt x="350" y="142"/>
                      <a:pt x="352" y="146"/>
                      <a:pt x="355" y="150"/>
                    </a:cubicBezTo>
                    <a:cubicBezTo>
                      <a:pt x="354" y="164"/>
                      <a:pt x="353" y="176"/>
                      <a:pt x="357" y="190"/>
                    </a:cubicBezTo>
                    <a:cubicBezTo>
                      <a:pt x="360" y="208"/>
                      <a:pt x="374" y="220"/>
                      <a:pt x="386" y="232"/>
                    </a:cubicBezTo>
                    <a:cubicBezTo>
                      <a:pt x="384" y="239"/>
                      <a:pt x="380" y="243"/>
                      <a:pt x="377" y="249"/>
                    </a:cubicBezTo>
                    <a:cubicBezTo>
                      <a:pt x="373" y="257"/>
                      <a:pt x="368" y="265"/>
                      <a:pt x="366" y="275"/>
                    </a:cubicBezTo>
                    <a:cubicBezTo>
                      <a:pt x="358" y="299"/>
                      <a:pt x="361" y="330"/>
                      <a:pt x="373" y="351"/>
                    </a:cubicBezTo>
                    <a:cubicBezTo>
                      <a:pt x="377" y="361"/>
                      <a:pt x="386" y="366"/>
                      <a:pt x="388" y="376"/>
                    </a:cubicBezTo>
                    <a:cubicBezTo>
                      <a:pt x="385" y="384"/>
                      <a:pt x="375" y="389"/>
                      <a:pt x="373" y="398"/>
                    </a:cubicBezTo>
                    <a:cubicBezTo>
                      <a:pt x="363" y="412"/>
                      <a:pt x="359" y="430"/>
                      <a:pt x="358" y="447"/>
                    </a:cubicBezTo>
                    <a:cubicBezTo>
                      <a:pt x="341" y="469"/>
                      <a:pt x="327" y="495"/>
                      <a:pt x="330" y="524"/>
                    </a:cubicBezTo>
                    <a:cubicBezTo>
                      <a:pt x="328" y="531"/>
                      <a:pt x="331" y="538"/>
                      <a:pt x="330" y="544"/>
                    </a:cubicBezTo>
                    <a:cubicBezTo>
                      <a:pt x="323" y="546"/>
                      <a:pt x="317" y="548"/>
                      <a:pt x="310" y="550"/>
                    </a:cubicBezTo>
                    <a:cubicBezTo>
                      <a:pt x="287" y="559"/>
                      <a:pt x="266" y="581"/>
                      <a:pt x="257" y="605"/>
                    </a:cubicBezTo>
                    <a:cubicBezTo>
                      <a:pt x="172" y="609"/>
                      <a:pt x="84" y="606"/>
                      <a:pt x="0" y="608"/>
                    </a:cubicBezTo>
                    <a:cubicBezTo>
                      <a:pt x="0" y="2"/>
                      <a:pt x="0" y="2"/>
                      <a:pt x="0" y="2"/>
                    </a:cubicBezTo>
                    <a:cubicBezTo>
                      <a:pt x="83" y="0"/>
                      <a:pt x="171" y="2"/>
                      <a:pt x="253" y="0"/>
                    </a:cubicBezTo>
                    <a:cubicBezTo>
                      <a:pt x="261" y="5"/>
                      <a:pt x="261" y="15"/>
                      <a:pt x="266"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1" name="Freeform 8"/>
              <p:cNvSpPr>
                <a:spLocks/>
              </p:cNvSpPr>
              <p:nvPr/>
            </p:nvSpPr>
            <p:spPr bwMode="auto">
              <a:xfrm>
                <a:off x="3381376" y="1441450"/>
                <a:ext cx="17463" cy="14287"/>
              </a:xfrm>
              <a:custGeom>
                <a:avLst/>
                <a:gdLst>
                  <a:gd name="T0" fmla="*/ 4 w 22"/>
                  <a:gd name="T1" fmla="*/ 2 h 18"/>
                  <a:gd name="T2" fmla="*/ 0 w 22"/>
                  <a:gd name="T3" fmla="*/ 8 h 18"/>
                  <a:gd name="T4" fmla="*/ 14 w 22"/>
                  <a:gd name="T5" fmla="*/ 18 h 18"/>
                  <a:gd name="T6" fmla="*/ 22 w 22"/>
                  <a:gd name="T7" fmla="*/ 10 h 18"/>
                  <a:gd name="T8" fmla="*/ 4 w 22"/>
                  <a:gd name="T9" fmla="*/ 2 h 18"/>
                </a:gdLst>
                <a:ahLst/>
                <a:cxnLst>
                  <a:cxn ang="0">
                    <a:pos x="T0" y="T1"/>
                  </a:cxn>
                  <a:cxn ang="0">
                    <a:pos x="T2" y="T3"/>
                  </a:cxn>
                  <a:cxn ang="0">
                    <a:pos x="T4" y="T5"/>
                  </a:cxn>
                  <a:cxn ang="0">
                    <a:pos x="T6" y="T7"/>
                  </a:cxn>
                  <a:cxn ang="0">
                    <a:pos x="T8" y="T9"/>
                  </a:cxn>
                </a:cxnLst>
                <a:rect l="0" t="0" r="r" b="b"/>
                <a:pathLst>
                  <a:path w="22" h="18">
                    <a:moveTo>
                      <a:pt x="4" y="2"/>
                    </a:moveTo>
                    <a:cubicBezTo>
                      <a:pt x="1" y="3"/>
                      <a:pt x="0" y="5"/>
                      <a:pt x="0" y="8"/>
                    </a:cubicBezTo>
                    <a:cubicBezTo>
                      <a:pt x="2" y="13"/>
                      <a:pt x="7" y="18"/>
                      <a:pt x="14" y="18"/>
                    </a:cubicBezTo>
                    <a:cubicBezTo>
                      <a:pt x="16" y="15"/>
                      <a:pt x="21" y="14"/>
                      <a:pt x="22" y="10"/>
                    </a:cubicBezTo>
                    <a:cubicBezTo>
                      <a:pt x="20" y="0"/>
                      <a:pt x="10" y="6"/>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2" name="Freeform 9"/>
              <p:cNvSpPr>
                <a:spLocks/>
              </p:cNvSpPr>
              <p:nvPr/>
            </p:nvSpPr>
            <p:spPr bwMode="auto">
              <a:xfrm>
                <a:off x="3384551" y="1592263"/>
                <a:ext cx="31750" cy="25400"/>
              </a:xfrm>
              <a:custGeom>
                <a:avLst/>
                <a:gdLst>
                  <a:gd name="T0" fmla="*/ 12 w 39"/>
                  <a:gd name="T1" fmla="*/ 2 h 30"/>
                  <a:gd name="T2" fmla="*/ 0 w 39"/>
                  <a:gd name="T3" fmla="*/ 14 h 30"/>
                  <a:gd name="T4" fmla="*/ 15 w 39"/>
                  <a:gd name="T5" fmla="*/ 30 h 30"/>
                  <a:gd name="T6" fmla="*/ 35 w 39"/>
                  <a:gd name="T7" fmla="*/ 23 h 30"/>
                  <a:gd name="T8" fmla="*/ 32 w 39"/>
                  <a:gd name="T9" fmla="*/ 13 h 30"/>
                  <a:gd name="T10" fmla="*/ 12 w 39"/>
                  <a:gd name="T11" fmla="*/ 2 h 30"/>
                </a:gdLst>
                <a:ahLst/>
                <a:cxnLst>
                  <a:cxn ang="0">
                    <a:pos x="T0" y="T1"/>
                  </a:cxn>
                  <a:cxn ang="0">
                    <a:pos x="T2" y="T3"/>
                  </a:cxn>
                  <a:cxn ang="0">
                    <a:pos x="T4" y="T5"/>
                  </a:cxn>
                  <a:cxn ang="0">
                    <a:pos x="T6" y="T7"/>
                  </a:cxn>
                  <a:cxn ang="0">
                    <a:pos x="T8" y="T9"/>
                  </a:cxn>
                  <a:cxn ang="0">
                    <a:pos x="T10" y="T11"/>
                  </a:cxn>
                </a:cxnLst>
                <a:rect l="0" t="0" r="r" b="b"/>
                <a:pathLst>
                  <a:path w="39" h="30">
                    <a:moveTo>
                      <a:pt x="12" y="2"/>
                    </a:moveTo>
                    <a:cubicBezTo>
                      <a:pt x="8" y="6"/>
                      <a:pt x="1" y="8"/>
                      <a:pt x="0" y="14"/>
                    </a:cubicBezTo>
                    <a:cubicBezTo>
                      <a:pt x="5" y="18"/>
                      <a:pt x="9" y="26"/>
                      <a:pt x="15" y="30"/>
                    </a:cubicBezTo>
                    <a:cubicBezTo>
                      <a:pt x="22" y="29"/>
                      <a:pt x="29" y="28"/>
                      <a:pt x="35" y="23"/>
                    </a:cubicBezTo>
                    <a:cubicBezTo>
                      <a:pt x="39" y="19"/>
                      <a:pt x="32" y="16"/>
                      <a:pt x="32" y="13"/>
                    </a:cubicBezTo>
                    <a:cubicBezTo>
                      <a:pt x="26" y="7"/>
                      <a:pt x="20" y="0"/>
                      <a:pt x="1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3" name="Freeform 10"/>
              <p:cNvSpPr>
                <a:spLocks/>
              </p:cNvSpPr>
              <p:nvPr/>
            </p:nvSpPr>
            <p:spPr bwMode="auto">
              <a:xfrm>
                <a:off x="3402013" y="1468438"/>
                <a:ext cx="49213" cy="42862"/>
              </a:xfrm>
              <a:custGeom>
                <a:avLst/>
                <a:gdLst>
                  <a:gd name="T0" fmla="*/ 16 w 60"/>
                  <a:gd name="T1" fmla="*/ 42 h 54"/>
                  <a:gd name="T2" fmla="*/ 1 w 60"/>
                  <a:gd name="T3" fmla="*/ 46 h 54"/>
                  <a:gd name="T4" fmla="*/ 3 w 60"/>
                  <a:gd name="T5" fmla="*/ 51 h 54"/>
                  <a:gd name="T6" fmla="*/ 33 w 60"/>
                  <a:gd name="T7" fmla="*/ 51 h 54"/>
                  <a:gd name="T8" fmla="*/ 45 w 60"/>
                  <a:gd name="T9" fmla="*/ 43 h 54"/>
                  <a:gd name="T10" fmla="*/ 60 w 60"/>
                  <a:gd name="T11" fmla="*/ 5 h 54"/>
                  <a:gd name="T12" fmla="*/ 54 w 60"/>
                  <a:gd name="T13" fmla="*/ 1 h 54"/>
                  <a:gd name="T14" fmla="*/ 16 w 60"/>
                  <a:gd name="T15" fmla="*/ 42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54">
                    <a:moveTo>
                      <a:pt x="16" y="42"/>
                    </a:moveTo>
                    <a:cubicBezTo>
                      <a:pt x="12" y="44"/>
                      <a:pt x="5" y="43"/>
                      <a:pt x="1" y="46"/>
                    </a:cubicBezTo>
                    <a:cubicBezTo>
                      <a:pt x="0" y="47"/>
                      <a:pt x="2" y="49"/>
                      <a:pt x="3" y="51"/>
                    </a:cubicBezTo>
                    <a:cubicBezTo>
                      <a:pt x="12" y="54"/>
                      <a:pt x="23" y="51"/>
                      <a:pt x="33" y="51"/>
                    </a:cubicBezTo>
                    <a:cubicBezTo>
                      <a:pt x="45" y="43"/>
                      <a:pt x="45" y="43"/>
                      <a:pt x="45" y="43"/>
                    </a:cubicBezTo>
                    <a:cubicBezTo>
                      <a:pt x="55" y="33"/>
                      <a:pt x="60" y="20"/>
                      <a:pt x="60" y="5"/>
                    </a:cubicBezTo>
                    <a:cubicBezTo>
                      <a:pt x="59" y="3"/>
                      <a:pt x="57" y="0"/>
                      <a:pt x="54" y="1"/>
                    </a:cubicBezTo>
                    <a:cubicBezTo>
                      <a:pt x="49" y="19"/>
                      <a:pt x="34" y="36"/>
                      <a:pt x="16"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4" name="Freeform 11"/>
              <p:cNvSpPr>
                <a:spLocks/>
              </p:cNvSpPr>
              <p:nvPr/>
            </p:nvSpPr>
            <p:spPr bwMode="auto">
              <a:xfrm>
                <a:off x="3438526" y="1403350"/>
                <a:ext cx="26988" cy="49212"/>
              </a:xfrm>
              <a:custGeom>
                <a:avLst/>
                <a:gdLst>
                  <a:gd name="T0" fmla="*/ 9 w 34"/>
                  <a:gd name="T1" fmla="*/ 0 h 62"/>
                  <a:gd name="T2" fmla="*/ 14 w 34"/>
                  <a:gd name="T3" fmla="*/ 16 h 62"/>
                  <a:gd name="T4" fmla="*/ 19 w 34"/>
                  <a:gd name="T5" fmla="*/ 62 h 62"/>
                  <a:gd name="T6" fmla="*/ 34 w 34"/>
                  <a:gd name="T7" fmla="*/ 36 h 62"/>
                  <a:gd name="T8" fmla="*/ 34 w 34"/>
                  <a:gd name="T9" fmla="*/ 26 h 62"/>
                  <a:gd name="T10" fmla="*/ 16 w 34"/>
                  <a:gd name="T11" fmla="*/ 5 h 62"/>
                  <a:gd name="T12" fmla="*/ 9 w 34"/>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34" h="62">
                    <a:moveTo>
                      <a:pt x="9" y="0"/>
                    </a:moveTo>
                    <a:cubicBezTo>
                      <a:pt x="0" y="3"/>
                      <a:pt x="12" y="10"/>
                      <a:pt x="14" y="16"/>
                    </a:cubicBezTo>
                    <a:cubicBezTo>
                      <a:pt x="22" y="29"/>
                      <a:pt x="14" y="47"/>
                      <a:pt x="19" y="62"/>
                    </a:cubicBezTo>
                    <a:cubicBezTo>
                      <a:pt x="30" y="59"/>
                      <a:pt x="32" y="46"/>
                      <a:pt x="34" y="36"/>
                    </a:cubicBezTo>
                    <a:cubicBezTo>
                      <a:pt x="34" y="32"/>
                      <a:pt x="32" y="29"/>
                      <a:pt x="34" y="26"/>
                    </a:cubicBezTo>
                    <a:cubicBezTo>
                      <a:pt x="28" y="20"/>
                      <a:pt x="24" y="10"/>
                      <a:pt x="16" y="5"/>
                    </a:cubicBezTo>
                    <a:cubicBezTo>
                      <a:pt x="13" y="4"/>
                      <a:pt x="13"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5" name="Freeform 12"/>
              <p:cNvSpPr>
                <a:spLocks/>
              </p:cNvSpPr>
              <p:nvPr/>
            </p:nvSpPr>
            <p:spPr bwMode="auto">
              <a:xfrm>
                <a:off x="3449638" y="1751013"/>
                <a:ext cx="22225" cy="47625"/>
              </a:xfrm>
              <a:custGeom>
                <a:avLst/>
                <a:gdLst>
                  <a:gd name="T0" fmla="*/ 4 w 27"/>
                  <a:gd name="T1" fmla="*/ 45 h 59"/>
                  <a:gd name="T2" fmla="*/ 1 w 27"/>
                  <a:gd name="T3" fmla="*/ 56 h 59"/>
                  <a:gd name="T4" fmla="*/ 4 w 27"/>
                  <a:gd name="T5" fmla="*/ 58 h 59"/>
                  <a:gd name="T6" fmla="*/ 24 w 27"/>
                  <a:gd name="T7" fmla="*/ 30 h 59"/>
                  <a:gd name="T8" fmla="*/ 15 w 27"/>
                  <a:gd name="T9" fmla="*/ 1 h 59"/>
                  <a:gd name="T10" fmla="*/ 8 w 27"/>
                  <a:gd name="T11" fmla="*/ 2 h 59"/>
                  <a:gd name="T12" fmla="*/ 3 w 27"/>
                  <a:gd name="T13" fmla="*/ 20 h 59"/>
                  <a:gd name="T14" fmla="*/ 4 w 27"/>
                  <a:gd name="T15" fmla="*/ 45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59">
                    <a:moveTo>
                      <a:pt x="4" y="45"/>
                    </a:moveTo>
                    <a:cubicBezTo>
                      <a:pt x="3" y="49"/>
                      <a:pt x="0" y="51"/>
                      <a:pt x="1" y="56"/>
                    </a:cubicBezTo>
                    <a:cubicBezTo>
                      <a:pt x="1" y="57"/>
                      <a:pt x="2" y="59"/>
                      <a:pt x="4" y="58"/>
                    </a:cubicBezTo>
                    <a:cubicBezTo>
                      <a:pt x="13" y="52"/>
                      <a:pt x="23" y="42"/>
                      <a:pt x="24" y="30"/>
                    </a:cubicBezTo>
                    <a:cubicBezTo>
                      <a:pt x="27" y="20"/>
                      <a:pt x="23" y="9"/>
                      <a:pt x="15" y="1"/>
                    </a:cubicBezTo>
                    <a:cubicBezTo>
                      <a:pt x="13" y="0"/>
                      <a:pt x="10" y="0"/>
                      <a:pt x="8" y="2"/>
                    </a:cubicBezTo>
                    <a:cubicBezTo>
                      <a:pt x="9" y="9"/>
                      <a:pt x="4" y="14"/>
                      <a:pt x="3" y="20"/>
                    </a:cubicBezTo>
                    <a:cubicBezTo>
                      <a:pt x="4" y="28"/>
                      <a:pt x="4" y="36"/>
                      <a:pt x="4"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6" name="Freeform 13"/>
              <p:cNvSpPr>
                <a:spLocks noEditPoints="1"/>
              </p:cNvSpPr>
              <p:nvPr/>
            </p:nvSpPr>
            <p:spPr bwMode="auto">
              <a:xfrm>
                <a:off x="3071813" y="1292226"/>
                <a:ext cx="727075" cy="619124"/>
              </a:xfrm>
              <a:custGeom>
                <a:avLst/>
                <a:gdLst>
                  <a:gd name="T0" fmla="*/ 115 w 904"/>
                  <a:gd name="T1" fmla="*/ 274 h 769"/>
                  <a:gd name="T2" fmla="*/ 117 w 904"/>
                  <a:gd name="T3" fmla="*/ 576 h 769"/>
                  <a:gd name="T4" fmla="*/ 499 w 904"/>
                  <a:gd name="T5" fmla="*/ 683 h 769"/>
                  <a:gd name="T6" fmla="*/ 572 w 904"/>
                  <a:gd name="T7" fmla="*/ 767 h 769"/>
                  <a:gd name="T8" fmla="*/ 296 w 904"/>
                  <a:gd name="T9" fmla="*/ 681 h 769"/>
                  <a:gd name="T10" fmla="*/ 10 w 904"/>
                  <a:gd name="T11" fmla="*/ 414 h 769"/>
                  <a:gd name="T12" fmla="*/ 54 w 904"/>
                  <a:gd name="T13" fmla="*/ 397 h 769"/>
                  <a:gd name="T14" fmla="*/ 116 w 904"/>
                  <a:gd name="T15" fmla="*/ 438 h 769"/>
                  <a:gd name="T16" fmla="*/ 222 w 904"/>
                  <a:gd name="T17" fmla="*/ 446 h 769"/>
                  <a:gd name="T18" fmla="*/ 163 w 904"/>
                  <a:gd name="T19" fmla="*/ 569 h 769"/>
                  <a:gd name="T20" fmla="*/ 197 w 904"/>
                  <a:gd name="T21" fmla="*/ 620 h 769"/>
                  <a:gd name="T22" fmla="*/ 304 w 904"/>
                  <a:gd name="T23" fmla="*/ 554 h 769"/>
                  <a:gd name="T24" fmla="*/ 291 w 904"/>
                  <a:gd name="T25" fmla="*/ 463 h 769"/>
                  <a:gd name="T26" fmla="*/ 356 w 904"/>
                  <a:gd name="T27" fmla="*/ 621 h 769"/>
                  <a:gd name="T28" fmla="*/ 350 w 904"/>
                  <a:gd name="T29" fmla="*/ 559 h 769"/>
                  <a:gd name="T30" fmla="*/ 482 w 904"/>
                  <a:gd name="T31" fmla="*/ 466 h 769"/>
                  <a:gd name="T32" fmla="*/ 488 w 904"/>
                  <a:gd name="T33" fmla="*/ 42 h 769"/>
                  <a:gd name="T34" fmla="*/ 395 w 904"/>
                  <a:gd name="T35" fmla="*/ 139 h 769"/>
                  <a:gd name="T36" fmla="*/ 479 w 904"/>
                  <a:gd name="T37" fmla="*/ 127 h 769"/>
                  <a:gd name="T38" fmla="*/ 261 w 904"/>
                  <a:gd name="T39" fmla="*/ 232 h 769"/>
                  <a:gd name="T40" fmla="*/ 244 w 904"/>
                  <a:gd name="T41" fmla="*/ 146 h 769"/>
                  <a:gd name="T42" fmla="*/ 209 w 904"/>
                  <a:gd name="T43" fmla="*/ 166 h 769"/>
                  <a:gd name="T44" fmla="*/ 132 w 904"/>
                  <a:gd name="T45" fmla="*/ 267 h 769"/>
                  <a:gd name="T46" fmla="*/ 187 w 904"/>
                  <a:gd name="T47" fmla="*/ 310 h 769"/>
                  <a:gd name="T48" fmla="*/ 80 w 904"/>
                  <a:gd name="T49" fmla="*/ 354 h 769"/>
                  <a:gd name="T50" fmla="*/ 116 w 904"/>
                  <a:gd name="T51" fmla="*/ 494 h 769"/>
                  <a:gd name="T52" fmla="*/ 186 w 904"/>
                  <a:gd name="T53" fmla="*/ 290 h 769"/>
                  <a:gd name="T54" fmla="*/ 136 w 904"/>
                  <a:gd name="T55" fmla="*/ 295 h 769"/>
                  <a:gd name="T56" fmla="*/ 442 w 904"/>
                  <a:gd name="T57" fmla="*/ 106 h 769"/>
                  <a:gd name="T58" fmla="*/ 393 w 904"/>
                  <a:gd name="T59" fmla="*/ 133 h 769"/>
                  <a:gd name="T60" fmla="*/ 236 w 904"/>
                  <a:gd name="T61" fmla="*/ 207 h 769"/>
                  <a:gd name="T62" fmla="*/ 342 w 904"/>
                  <a:gd name="T63" fmla="*/ 537 h 769"/>
                  <a:gd name="T64" fmla="*/ 348 w 904"/>
                  <a:gd name="T65" fmla="*/ 260 h 769"/>
                  <a:gd name="T66" fmla="*/ 236 w 904"/>
                  <a:gd name="T67" fmla="*/ 389 h 769"/>
                  <a:gd name="T68" fmla="*/ 432 w 904"/>
                  <a:gd name="T69" fmla="*/ 441 h 769"/>
                  <a:gd name="T70" fmla="*/ 364 w 904"/>
                  <a:gd name="T71" fmla="*/ 382 h 769"/>
                  <a:gd name="T72" fmla="*/ 274 w 904"/>
                  <a:gd name="T73" fmla="*/ 349 h 769"/>
                  <a:gd name="T74" fmla="*/ 295 w 904"/>
                  <a:gd name="T75" fmla="*/ 418 h 769"/>
                  <a:gd name="T76" fmla="*/ 307 w 904"/>
                  <a:gd name="T77" fmla="*/ 597 h 769"/>
                  <a:gd name="T78" fmla="*/ 358 w 904"/>
                  <a:gd name="T79" fmla="*/ 338 h 769"/>
                  <a:gd name="T80" fmla="*/ 437 w 904"/>
                  <a:gd name="T81" fmla="*/ 388 h 769"/>
                  <a:gd name="T82" fmla="*/ 379 w 904"/>
                  <a:gd name="T83" fmla="*/ 134 h 769"/>
                  <a:gd name="T84" fmla="*/ 406 w 904"/>
                  <a:gd name="T85" fmla="*/ 644 h 769"/>
                  <a:gd name="T86" fmla="*/ 148 w 904"/>
                  <a:gd name="T87" fmla="*/ 378 h 769"/>
                  <a:gd name="T88" fmla="*/ 163 w 904"/>
                  <a:gd name="T89" fmla="*/ 455 h 769"/>
                  <a:gd name="T90" fmla="*/ 224 w 904"/>
                  <a:gd name="T91" fmla="*/ 672 h 769"/>
                  <a:gd name="T92" fmla="*/ 297 w 904"/>
                  <a:gd name="T93" fmla="*/ 512 h 769"/>
                  <a:gd name="T94" fmla="*/ 407 w 904"/>
                  <a:gd name="T95" fmla="*/ 497 h 769"/>
                  <a:gd name="T96" fmla="*/ 412 w 904"/>
                  <a:gd name="T97" fmla="*/ 584 h 769"/>
                  <a:gd name="T98" fmla="*/ 451 w 904"/>
                  <a:gd name="T99" fmla="*/ 751 h 769"/>
                  <a:gd name="T100" fmla="*/ 902 w 904"/>
                  <a:gd name="T101" fmla="*/ 748 h 769"/>
                  <a:gd name="T102" fmla="*/ 902 w 904"/>
                  <a:gd name="T103" fmla="*/ 713 h 769"/>
                  <a:gd name="T104" fmla="*/ 481 w 904"/>
                  <a:gd name="T105" fmla="*/ 316 h 769"/>
                  <a:gd name="T106" fmla="*/ 548 w 904"/>
                  <a:gd name="T107" fmla="*/ 127 h 769"/>
                  <a:gd name="T108" fmla="*/ 611 w 904"/>
                  <a:gd name="T109" fmla="*/ 22 h 769"/>
                  <a:gd name="T110" fmla="*/ 342 w 904"/>
                  <a:gd name="T111" fmla="*/ 54 h 769"/>
                  <a:gd name="T112" fmla="*/ 290 w 904"/>
                  <a:gd name="T113" fmla="*/ 105 h 769"/>
                  <a:gd name="T114" fmla="*/ 117 w 904"/>
                  <a:gd name="T115" fmla="*/ 295 h 769"/>
                  <a:gd name="T116" fmla="*/ 312 w 904"/>
                  <a:gd name="T117" fmla="*/ 97 h 769"/>
                  <a:gd name="T118" fmla="*/ 648 w 904"/>
                  <a:gd name="T119" fmla="*/ 10 h 769"/>
                  <a:gd name="T120" fmla="*/ 489 w 904"/>
                  <a:gd name="T121" fmla="*/ 23 h 769"/>
                  <a:gd name="T122" fmla="*/ 130 w 904"/>
                  <a:gd name="T123" fmla="*/ 165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4" h="769">
                    <a:moveTo>
                      <a:pt x="8" y="366"/>
                    </a:moveTo>
                    <a:cubicBezTo>
                      <a:pt x="13" y="366"/>
                      <a:pt x="13" y="360"/>
                      <a:pt x="17" y="358"/>
                    </a:cubicBezTo>
                    <a:cubicBezTo>
                      <a:pt x="23" y="355"/>
                      <a:pt x="28" y="349"/>
                      <a:pt x="36" y="349"/>
                    </a:cubicBezTo>
                    <a:cubicBezTo>
                      <a:pt x="39" y="343"/>
                      <a:pt x="34" y="334"/>
                      <a:pt x="41" y="328"/>
                    </a:cubicBezTo>
                    <a:cubicBezTo>
                      <a:pt x="54" y="308"/>
                      <a:pt x="77" y="299"/>
                      <a:pt x="99" y="301"/>
                    </a:cubicBezTo>
                    <a:cubicBezTo>
                      <a:pt x="108" y="299"/>
                      <a:pt x="101" y="288"/>
                      <a:pt x="104" y="282"/>
                    </a:cubicBezTo>
                    <a:cubicBezTo>
                      <a:pt x="113" y="269"/>
                      <a:pt x="97" y="256"/>
                      <a:pt x="104" y="241"/>
                    </a:cubicBezTo>
                    <a:cubicBezTo>
                      <a:pt x="104" y="234"/>
                      <a:pt x="111" y="228"/>
                      <a:pt x="106" y="221"/>
                    </a:cubicBezTo>
                    <a:cubicBezTo>
                      <a:pt x="104" y="209"/>
                      <a:pt x="104" y="194"/>
                      <a:pt x="113" y="184"/>
                    </a:cubicBezTo>
                    <a:cubicBezTo>
                      <a:pt x="112" y="182"/>
                      <a:pt x="113" y="181"/>
                      <a:pt x="115" y="181"/>
                    </a:cubicBezTo>
                    <a:cubicBezTo>
                      <a:pt x="116" y="181"/>
                      <a:pt x="117" y="181"/>
                      <a:pt x="118" y="182"/>
                    </a:cubicBezTo>
                    <a:cubicBezTo>
                      <a:pt x="112" y="195"/>
                      <a:pt x="106" y="212"/>
                      <a:pt x="116" y="225"/>
                    </a:cubicBezTo>
                    <a:cubicBezTo>
                      <a:pt x="111" y="233"/>
                      <a:pt x="110" y="244"/>
                      <a:pt x="109" y="253"/>
                    </a:cubicBezTo>
                    <a:cubicBezTo>
                      <a:pt x="115" y="274"/>
                      <a:pt x="115" y="274"/>
                      <a:pt x="115" y="274"/>
                    </a:cubicBezTo>
                    <a:cubicBezTo>
                      <a:pt x="111" y="280"/>
                      <a:pt x="107" y="288"/>
                      <a:pt x="110" y="296"/>
                    </a:cubicBezTo>
                    <a:cubicBezTo>
                      <a:pt x="107" y="300"/>
                      <a:pt x="103" y="305"/>
                      <a:pt x="98" y="307"/>
                    </a:cubicBezTo>
                    <a:cubicBezTo>
                      <a:pt x="82" y="303"/>
                      <a:pt x="63" y="310"/>
                      <a:pt x="51" y="323"/>
                    </a:cubicBezTo>
                    <a:cubicBezTo>
                      <a:pt x="46" y="328"/>
                      <a:pt x="44" y="335"/>
                      <a:pt x="43" y="342"/>
                    </a:cubicBezTo>
                    <a:cubicBezTo>
                      <a:pt x="42" y="347"/>
                      <a:pt x="51" y="353"/>
                      <a:pt x="44" y="356"/>
                    </a:cubicBezTo>
                    <a:cubicBezTo>
                      <a:pt x="34" y="353"/>
                      <a:pt x="24" y="360"/>
                      <a:pt x="16" y="367"/>
                    </a:cubicBezTo>
                    <a:cubicBezTo>
                      <a:pt x="6" y="375"/>
                      <a:pt x="9" y="390"/>
                      <a:pt x="11" y="402"/>
                    </a:cubicBezTo>
                    <a:cubicBezTo>
                      <a:pt x="14" y="410"/>
                      <a:pt x="21" y="419"/>
                      <a:pt x="31" y="420"/>
                    </a:cubicBezTo>
                    <a:cubicBezTo>
                      <a:pt x="35" y="420"/>
                      <a:pt x="38" y="421"/>
                      <a:pt x="42" y="423"/>
                    </a:cubicBezTo>
                    <a:cubicBezTo>
                      <a:pt x="46" y="441"/>
                      <a:pt x="53" y="459"/>
                      <a:pt x="71" y="468"/>
                    </a:cubicBezTo>
                    <a:cubicBezTo>
                      <a:pt x="81" y="473"/>
                      <a:pt x="92" y="471"/>
                      <a:pt x="102" y="470"/>
                    </a:cubicBezTo>
                    <a:cubicBezTo>
                      <a:pt x="108" y="476"/>
                      <a:pt x="105" y="487"/>
                      <a:pt x="107" y="495"/>
                    </a:cubicBezTo>
                    <a:cubicBezTo>
                      <a:pt x="97" y="510"/>
                      <a:pt x="93" y="533"/>
                      <a:pt x="101" y="551"/>
                    </a:cubicBezTo>
                    <a:cubicBezTo>
                      <a:pt x="104" y="560"/>
                      <a:pt x="110" y="569"/>
                      <a:pt x="117" y="576"/>
                    </a:cubicBezTo>
                    <a:cubicBezTo>
                      <a:pt x="122" y="590"/>
                      <a:pt x="130" y="602"/>
                      <a:pt x="143" y="609"/>
                    </a:cubicBezTo>
                    <a:cubicBezTo>
                      <a:pt x="153" y="616"/>
                      <a:pt x="166" y="609"/>
                      <a:pt x="175" y="610"/>
                    </a:cubicBezTo>
                    <a:cubicBezTo>
                      <a:pt x="177" y="613"/>
                      <a:pt x="179" y="617"/>
                      <a:pt x="178" y="620"/>
                    </a:cubicBezTo>
                    <a:cubicBezTo>
                      <a:pt x="172" y="633"/>
                      <a:pt x="172" y="649"/>
                      <a:pt x="180" y="660"/>
                    </a:cubicBezTo>
                    <a:cubicBezTo>
                      <a:pt x="190" y="669"/>
                      <a:pt x="201" y="680"/>
                      <a:pt x="215" y="678"/>
                    </a:cubicBezTo>
                    <a:cubicBezTo>
                      <a:pt x="230" y="675"/>
                      <a:pt x="239" y="689"/>
                      <a:pt x="253" y="687"/>
                    </a:cubicBezTo>
                    <a:cubicBezTo>
                      <a:pt x="271" y="688"/>
                      <a:pt x="289" y="685"/>
                      <a:pt x="299" y="668"/>
                    </a:cubicBezTo>
                    <a:cubicBezTo>
                      <a:pt x="301" y="665"/>
                      <a:pt x="301" y="661"/>
                      <a:pt x="306" y="660"/>
                    </a:cubicBezTo>
                    <a:cubicBezTo>
                      <a:pt x="312" y="663"/>
                      <a:pt x="316" y="651"/>
                      <a:pt x="320" y="658"/>
                    </a:cubicBezTo>
                    <a:cubicBezTo>
                      <a:pt x="322" y="675"/>
                      <a:pt x="321" y="691"/>
                      <a:pt x="327" y="705"/>
                    </a:cubicBezTo>
                    <a:cubicBezTo>
                      <a:pt x="345" y="745"/>
                      <a:pt x="391" y="758"/>
                      <a:pt x="432" y="759"/>
                    </a:cubicBezTo>
                    <a:cubicBezTo>
                      <a:pt x="457" y="759"/>
                      <a:pt x="482" y="752"/>
                      <a:pt x="499" y="734"/>
                    </a:cubicBezTo>
                    <a:cubicBezTo>
                      <a:pt x="504" y="721"/>
                      <a:pt x="488" y="715"/>
                      <a:pt x="489" y="703"/>
                    </a:cubicBezTo>
                    <a:cubicBezTo>
                      <a:pt x="488" y="696"/>
                      <a:pt x="493" y="687"/>
                      <a:pt x="499" y="683"/>
                    </a:cubicBezTo>
                    <a:cubicBezTo>
                      <a:pt x="507" y="680"/>
                      <a:pt x="507" y="680"/>
                      <a:pt x="507" y="680"/>
                    </a:cubicBezTo>
                    <a:cubicBezTo>
                      <a:pt x="509" y="682"/>
                      <a:pt x="505" y="683"/>
                      <a:pt x="505" y="685"/>
                    </a:cubicBezTo>
                    <a:cubicBezTo>
                      <a:pt x="504" y="693"/>
                      <a:pt x="509" y="699"/>
                      <a:pt x="513" y="705"/>
                    </a:cubicBezTo>
                    <a:cubicBezTo>
                      <a:pt x="524" y="714"/>
                      <a:pt x="539" y="714"/>
                      <a:pt x="553" y="709"/>
                    </a:cubicBezTo>
                    <a:cubicBezTo>
                      <a:pt x="558" y="703"/>
                      <a:pt x="564" y="709"/>
                      <a:pt x="567" y="713"/>
                    </a:cubicBezTo>
                    <a:cubicBezTo>
                      <a:pt x="576" y="725"/>
                      <a:pt x="578" y="741"/>
                      <a:pt x="572" y="755"/>
                    </a:cubicBezTo>
                    <a:cubicBezTo>
                      <a:pt x="574" y="757"/>
                      <a:pt x="574" y="761"/>
                      <a:pt x="578" y="762"/>
                    </a:cubicBezTo>
                    <a:cubicBezTo>
                      <a:pt x="635" y="763"/>
                      <a:pt x="635" y="763"/>
                      <a:pt x="635" y="763"/>
                    </a:cubicBezTo>
                    <a:cubicBezTo>
                      <a:pt x="778" y="764"/>
                      <a:pt x="778" y="764"/>
                      <a:pt x="778" y="764"/>
                    </a:cubicBezTo>
                    <a:cubicBezTo>
                      <a:pt x="903" y="765"/>
                      <a:pt x="903" y="765"/>
                      <a:pt x="903" y="765"/>
                    </a:cubicBezTo>
                    <a:cubicBezTo>
                      <a:pt x="903" y="765"/>
                      <a:pt x="903" y="766"/>
                      <a:pt x="903" y="767"/>
                    </a:cubicBezTo>
                    <a:cubicBezTo>
                      <a:pt x="899" y="768"/>
                      <a:pt x="899" y="768"/>
                      <a:pt x="899" y="768"/>
                    </a:cubicBezTo>
                    <a:cubicBezTo>
                      <a:pt x="837" y="769"/>
                      <a:pt x="772" y="766"/>
                      <a:pt x="710" y="767"/>
                    </a:cubicBezTo>
                    <a:cubicBezTo>
                      <a:pt x="662" y="768"/>
                      <a:pt x="620" y="766"/>
                      <a:pt x="572" y="767"/>
                    </a:cubicBezTo>
                    <a:cubicBezTo>
                      <a:pt x="566" y="765"/>
                      <a:pt x="569" y="757"/>
                      <a:pt x="565" y="753"/>
                    </a:cubicBezTo>
                    <a:cubicBezTo>
                      <a:pt x="571" y="740"/>
                      <a:pt x="569" y="725"/>
                      <a:pt x="560" y="715"/>
                    </a:cubicBezTo>
                    <a:cubicBezTo>
                      <a:pt x="553" y="712"/>
                      <a:pt x="548" y="717"/>
                      <a:pt x="540" y="717"/>
                    </a:cubicBezTo>
                    <a:cubicBezTo>
                      <a:pt x="528" y="718"/>
                      <a:pt x="512" y="716"/>
                      <a:pt x="504" y="703"/>
                    </a:cubicBezTo>
                    <a:cubicBezTo>
                      <a:pt x="502" y="700"/>
                      <a:pt x="502" y="694"/>
                      <a:pt x="500" y="691"/>
                    </a:cubicBezTo>
                    <a:cubicBezTo>
                      <a:pt x="498" y="690"/>
                      <a:pt x="497" y="693"/>
                      <a:pt x="496" y="694"/>
                    </a:cubicBezTo>
                    <a:cubicBezTo>
                      <a:pt x="490" y="710"/>
                      <a:pt x="509" y="719"/>
                      <a:pt x="506" y="735"/>
                    </a:cubicBezTo>
                    <a:cubicBezTo>
                      <a:pt x="499" y="746"/>
                      <a:pt x="487" y="751"/>
                      <a:pt x="477" y="757"/>
                    </a:cubicBezTo>
                    <a:cubicBezTo>
                      <a:pt x="448" y="766"/>
                      <a:pt x="422" y="767"/>
                      <a:pt x="394" y="759"/>
                    </a:cubicBezTo>
                    <a:cubicBezTo>
                      <a:pt x="377" y="756"/>
                      <a:pt x="362" y="748"/>
                      <a:pt x="347" y="739"/>
                    </a:cubicBezTo>
                    <a:cubicBezTo>
                      <a:pt x="339" y="731"/>
                      <a:pt x="329" y="723"/>
                      <a:pt x="325" y="711"/>
                    </a:cubicBezTo>
                    <a:cubicBezTo>
                      <a:pt x="318" y="705"/>
                      <a:pt x="320" y="695"/>
                      <a:pt x="317" y="687"/>
                    </a:cubicBezTo>
                    <a:cubicBezTo>
                      <a:pt x="315" y="680"/>
                      <a:pt x="319" y="669"/>
                      <a:pt x="310" y="666"/>
                    </a:cubicBezTo>
                    <a:cubicBezTo>
                      <a:pt x="304" y="669"/>
                      <a:pt x="302" y="677"/>
                      <a:pt x="296" y="681"/>
                    </a:cubicBezTo>
                    <a:cubicBezTo>
                      <a:pt x="281" y="696"/>
                      <a:pt x="256" y="695"/>
                      <a:pt x="238" y="690"/>
                    </a:cubicBezTo>
                    <a:cubicBezTo>
                      <a:pt x="222" y="683"/>
                      <a:pt x="222" y="683"/>
                      <a:pt x="222" y="683"/>
                    </a:cubicBezTo>
                    <a:cubicBezTo>
                      <a:pt x="213" y="683"/>
                      <a:pt x="205" y="686"/>
                      <a:pt x="197" y="681"/>
                    </a:cubicBezTo>
                    <a:cubicBezTo>
                      <a:pt x="182" y="674"/>
                      <a:pt x="170" y="660"/>
                      <a:pt x="168" y="644"/>
                    </a:cubicBezTo>
                    <a:cubicBezTo>
                      <a:pt x="167" y="634"/>
                      <a:pt x="171" y="626"/>
                      <a:pt x="171" y="617"/>
                    </a:cubicBezTo>
                    <a:cubicBezTo>
                      <a:pt x="163" y="614"/>
                      <a:pt x="154" y="621"/>
                      <a:pt x="146" y="617"/>
                    </a:cubicBezTo>
                    <a:cubicBezTo>
                      <a:pt x="128" y="610"/>
                      <a:pt x="116" y="593"/>
                      <a:pt x="109" y="576"/>
                    </a:cubicBezTo>
                    <a:cubicBezTo>
                      <a:pt x="97" y="560"/>
                      <a:pt x="87" y="540"/>
                      <a:pt x="92" y="518"/>
                    </a:cubicBezTo>
                    <a:cubicBezTo>
                      <a:pt x="92" y="509"/>
                      <a:pt x="98" y="503"/>
                      <a:pt x="101" y="495"/>
                    </a:cubicBezTo>
                    <a:cubicBezTo>
                      <a:pt x="105" y="490"/>
                      <a:pt x="101" y="484"/>
                      <a:pt x="101" y="479"/>
                    </a:cubicBezTo>
                    <a:cubicBezTo>
                      <a:pt x="95" y="474"/>
                      <a:pt x="88" y="478"/>
                      <a:pt x="82" y="478"/>
                    </a:cubicBezTo>
                    <a:cubicBezTo>
                      <a:pt x="65" y="477"/>
                      <a:pt x="52" y="463"/>
                      <a:pt x="45" y="449"/>
                    </a:cubicBezTo>
                    <a:cubicBezTo>
                      <a:pt x="41" y="441"/>
                      <a:pt x="40" y="430"/>
                      <a:pt x="32" y="425"/>
                    </a:cubicBezTo>
                    <a:cubicBezTo>
                      <a:pt x="24" y="426"/>
                      <a:pt x="16" y="420"/>
                      <a:pt x="10" y="414"/>
                    </a:cubicBezTo>
                    <a:cubicBezTo>
                      <a:pt x="7" y="415"/>
                      <a:pt x="7" y="415"/>
                      <a:pt x="7" y="415"/>
                    </a:cubicBezTo>
                    <a:cubicBezTo>
                      <a:pt x="0" y="409"/>
                      <a:pt x="6" y="398"/>
                      <a:pt x="3" y="390"/>
                    </a:cubicBezTo>
                    <a:cubicBezTo>
                      <a:pt x="3" y="382"/>
                      <a:pt x="5" y="373"/>
                      <a:pt x="8" y="366"/>
                    </a:cubicBezTo>
                    <a:close/>
                    <a:moveTo>
                      <a:pt x="26" y="367"/>
                    </a:moveTo>
                    <a:cubicBezTo>
                      <a:pt x="19" y="372"/>
                      <a:pt x="18" y="382"/>
                      <a:pt x="16" y="390"/>
                    </a:cubicBezTo>
                    <a:cubicBezTo>
                      <a:pt x="17" y="400"/>
                      <a:pt x="24" y="410"/>
                      <a:pt x="33" y="414"/>
                    </a:cubicBezTo>
                    <a:cubicBezTo>
                      <a:pt x="45" y="418"/>
                      <a:pt x="54" y="408"/>
                      <a:pt x="61" y="401"/>
                    </a:cubicBezTo>
                    <a:cubicBezTo>
                      <a:pt x="65" y="395"/>
                      <a:pt x="64" y="388"/>
                      <a:pt x="63" y="380"/>
                    </a:cubicBezTo>
                    <a:cubicBezTo>
                      <a:pt x="60" y="373"/>
                      <a:pt x="55" y="365"/>
                      <a:pt x="46" y="364"/>
                    </a:cubicBezTo>
                    <a:cubicBezTo>
                      <a:pt x="40" y="359"/>
                      <a:pt x="33" y="364"/>
                      <a:pt x="26" y="367"/>
                    </a:cubicBezTo>
                    <a:close/>
                    <a:moveTo>
                      <a:pt x="29" y="374"/>
                    </a:moveTo>
                    <a:cubicBezTo>
                      <a:pt x="26" y="383"/>
                      <a:pt x="22" y="394"/>
                      <a:pt x="30" y="402"/>
                    </a:cubicBezTo>
                    <a:cubicBezTo>
                      <a:pt x="32" y="404"/>
                      <a:pt x="36" y="406"/>
                      <a:pt x="41" y="406"/>
                    </a:cubicBezTo>
                    <a:cubicBezTo>
                      <a:pt x="46" y="405"/>
                      <a:pt x="52" y="402"/>
                      <a:pt x="54" y="397"/>
                    </a:cubicBezTo>
                    <a:cubicBezTo>
                      <a:pt x="57" y="389"/>
                      <a:pt x="55" y="380"/>
                      <a:pt x="50" y="374"/>
                    </a:cubicBezTo>
                    <a:cubicBezTo>
                      <a:pt x="43" y="371"/>
                      <a:pt x="35" y="368"/>
                      <a:pt x="29" y="374"/>
                    </a:cubicBezTo>
                    <a:close/>
                    <a:moveTo>
                      <a:pt x="67" y="437"/>
                    </a:moveTo>
                    <a:cubicBezTo>
                      <a:pt x="65" y="439"/>
                      <a:pt x="61" y="438"/>
                      <a:pt x="60" y="440"/>
                    </a:cubicBezTo>
                    <a:cubicBezTo>
                      <a:pt x="64" y="451"/>
                      <a:pt x="75" y="456"/>
                      <a:pt x="85" y="458"/>
                    </a:cubicBezTo>
                    <a:cubicBezTo>
                      <a:pt x="96" y="460"/>
                      <a:pt x="104" y="451"/>
                      <a:pt x="115" y="452"/>
                    </a:cubicBezTo>
                    <a:cubicBezTo>
                      <a:pt x="120" y="454"/>
                      <a:pt x="119" y="459"/>
                      <a:pt x="124" y="462"/>
                    </a:cubicBezTo>
                    <a:cubicBezTo>
                      <a:pt x="129" y="464"/>
                      <a:pt x="137" y="463"/>
                      <a:pt x="142" y="463"/>
                    </a:cubicBezTo>
                    <a:cubicBezTo>
                      <a:pt x="146" y="460"/>
                      <a:pt x="151" y="457"/>
                      <a:pt x="152" y="452"/>
                    </a:cubicBezTo>
                    <a:cubicBezTo>
                      <a:pt x="153" y="445"/>
                      <a:pt x="153" y="440"/>
                      <a:pt x="148" y="435"/>
                    </a:cubicBezTo>
                    <a:cubicBezTo>
                      <a:pt x="143" y="432"/>
                      <a:pt x="135" y="429"/>
                      <a:pt x="129" y="433"/>
                    </a:cubicBezTo>
                    <a:cubicBezTo>
                      <a:pt x="127" y="434"/>
                      <a:pt x="130" y="437"/>
                      <a:pt x="129" y="439"/>
                    </a:cubicBezTo>
                    <a:cubicBezTo>
                      <a:pt x="129" y="444"/>
                      <a:pt x="124" y="443"/>
                      <a:pt x="121" y="442"/>
                    </a:cubicBezTo>
                    <a:cubicBezTo>
                      <a:pt x="118" y="442"/>
                      <a:pt x="117" y="440"/>
                      <a:pt x="116" y="438"/>
                    </a:cubicBezTo>
                    <a:cubicBezTo>
                      <a:pt x="115" y="430"/>
                      <a:pt x="121" y="428"/>
                      <a:pt x="126" y="424"/>
                    </a:cubicBezTo>
                    <a:cubicBezTo>
                      <a:pt x="135" y="421"/>
                      <a:pt x="146" y="422"/>
                      <a:pt x="154" y="428"/>
                    </a:cubicBezTo>
                    <a:cubicBezTo>
                      <a:pt x="158" y="432"/>
                      <a:pt x="161" y="438"/>
                      <a:pt x="162" y="444"/>
                    </a:cubicBezTo>
                    <a:cubicBezTo>
                      <a:pt x="166" y="445"/>
                      <a:pt x="168" y="449"/>
                      <a:pt x="168" y="453"/>
                    </a:cubicBezTo>
                    <a:cubicBezTo>
                      <a:pt x="178" y="455"/>
                      <a:pt x="187" y="460"/>
                      <a:pt x="198" y="457"/>
                    </a:cubicBezTo>
                    <a:cubicBezTo>
                      <a:pt x="205" y="455"/>
                      <a:pt x="213" y="450"/>
                      <a:pt x="215" y="442"/>
                    </a:cubicBezTo>
                    <a:cubicBezTo>
                      <a:pt x="217" y="438"/>
                      <a:pt x="217" y="432"/>
                      <a:pt x="214" y="428"/>
                    </a:cubicBezTo>
                    <a:cubicBezTo>
                      <a:pt x="212" y="422"/>
                      <a:pt x="207" y="420"/>
                      <a:pt x="201" y="419"/>
                    </a:cubicBezTo>
                    <a:cubicBezTo>
                      <a:pt x="194" y="417"/>
                      <a:pt x="197" y="425"/>
                      <a:pt x="194" y="429"/>
                    </a:cubicBezTo>
                    <a:cubicBezTo>
                      <a:pt x="194" y="430"/>
                      <a:pt x="192" y="430"/>
                      <a:pt x="191" y="429"/>
                    </a:cubicBezTo>
                    <a:cubicBezTo>
                      <a:pt x="188" y="426"/>
                      <a:pt x="186" y="423"/>
                      <a:pt x="187" y="418"/>
                    </a:cubicBezTo>
                    <a:cubicBezTo>
                      <a:pt x="188" y="415"/>
                      <a:pt x="192" y="412"/>
                      <a:pt x="196" y="410"/>
                    </a:cubicBezTo>
                    <a:cubicBezTo>
                      <a:pt x="204" y="407"/>
                      <a:pt x="212" y="413"/>
                      <a:pt x="219" y="418"/>
                    </a:cubicBezTo>
                    <a:cubicBezTo>
                      <a:pt x="224" y="425"/>
                      <a:pt x="228" y="438"/>
                      <a:pt x="222" y="446"/>
                    </a:cubicBezTo>
                    <a:cubicBezTo>
                      <a:pt x="219" y="455"/>
                      <a:pt x="212" y="460"/>
                      <a:pt x="204" y="464"/>
                    </a:cubicBezTo>
                    <a:cubicBezTo>
                      <a:pt x="197" y="465"/>
                      <a:pt x="187" y="466"/>
                      <a:pt x="183" y="472"/>
                    </a:cubicBezTo>
                    <a:cubicBezTo>
                      <a:pt x="170" y="489"/>
                      <a:pt x="188" y="511"/>
                      <a:pt x="172" y="527"/>
                    </a:cubicBezTo>
                    <a:cubicBezTo>
                      <a:pt x="166" y="530"/>
                      <a:pt x="158" y="537"/>
                      <a:pt x="152" y="530"/>
                    </a:cubicBezTo>
                    <a:cubicBezTo>
                      <a:pt x="141" y="524"/>
                      <a:pt x="152" y="511"/>
                      <a:pt x="142" y="505"/>
                    </a:cubicBezTo>
                    <a:cubicBezTo>
                      <a:pt x="133" y="504"/>
                      <a:pt x="126" y="504"/>
                      <a:pt x="119" y="509"/>
                    </a:cubicBezTo>
                    <a:cubicBezTo>
                      <a:pt x="115" y="518"/>
                      <a:pt x="108" y="526"/>
                      <a:pt x="112" y="537"/>
                    </a:cubicBezTo>
                    <a:cubicBezTo>
                      <a:pt x="114" y="547"/>
                      <a:pt x="118" y="557"/>
                      <a:pt x="128" y="560"/>
                    </a:cubicBezTo>
                    <a:cubicBezTo>
                      <a:pt x="138" y="564"/>
                      <a:pt x="128" y="573"/>
                      <a:pt x="132" y="580"/>
                    </a:cubicBezTo>
                    <a:cubicBezTo>
                      <a:pt x="133" y="585"/>
                      <a:pt x="138" y="591"/>
                      <a:pt x="143" y="592"/>
                    </a:cubicBezTo>
                    <a:cubicBezTo>
                      <a:pt x="152" y="596"/>
                      <a:pt x="164" y="596"/>
                      <a:pt x="173" y="590"/>
                    </a:cubicBezTo>
                    <a:cubicBezTo>
                      <a:pt x="181" y="588"/>
                      <a:pt x="180" y="579"/>
                      <a:pt x="181" y="572"/>
                    </a:cubicBezTo>
                    <a:cubicBezTo>
                      <a:pt x="179" y="566"/>
                      <a:pt x="175" y="561"/>
                      <a:pt x="169" y="560"/>
                    </a:cubicBezTo>
                    <a:cubicBezTo>
                      <a:pt x="164" y="561"/>
                      <a:pt x="167" y="566"/>
                      <a:pt x="163" y="569"/>
                    </a:cubicBezTo>
                    <a:cubicBezTo>
                      <a:pt x="161" y="569"/>
                      <a:pt x="159" y="568"/>
                      <a:pt x="157" y="567"/>
                    </a:cubicBezTo>
                    <a:cubicBezTo>
                      <a:pt x="155" y="565"/>
                      <a:pt x="153" y="561"/>
                      <a:pt x="154" y="558"/>
                    </a:cubicBezTo>
                    <a:cubicBezTo>
                      <a:pt x="157" y="554"/>
                      <a:pt x="162" y="552"/>
                      <a:pt x="167" y="551"/>
                    </a:cubicBezTo>
                    <a:cubicBezTo>
                      <a:pt x="174" y="551"/>
                      <a:pt x="180" y="555"/>
                      <a:pt x="185" y="560"/>
                    </a:cubicBezTo>
                    <a:cubicBezTo>
                      <a:pt x="195" y="570"/>
                      <a:pt x="187" y="582"/>
                      <a:pt x="186" y="592"/>
                    </a:cubicBezTo>
                    <a:cubicBezTo>
                      <a:pt x="187" y="599"/>
                      <a:pt x="190" y="605"/>
                      <a:pt x="197" y="608"/>
                    </a:cubicBezTo>
                    <a:cubicBezTo>
                      <a:pt x="200" y="611"/>
                      <a:pt x="205" y="607"/>
                      <a:pt x="209" y="607"/>
                    </a:cubicBezTo>
                    <a:cubicBezTo>
                      <a:pt x="219" y="608"/>
                      <a:pt x="229" y="612"/>
                      <a:pt x="233" y="622"/>
                    </a:cubicBezTo>
                    <a:cubicBezTo>
                      <a:pt x="234" y="626"/>
                      <a:pt x="236" y="633"/>
                      <a:pt x="232" y="637"/>
                    </a:cubicBezTo>
                    <a:cubicBezTo>
                      <a:pt x="229" y="640"/>
                      <a:pt x="225" y="646"/>
                      <a:pt x="220" y="642"/>
                    </a:cubicBezTo>
                    <a:cubicBezTo>
                      <a:pt x="218" y="641"/>
                      <a:pt x="214" y="638"/>
                      <a:pt x="215" y="634"/>
                    </a:cubicBezTo>
                    <a:cubicBezTo>
                      <a:pt x="216" y="630"/>
                      <a:pt x="220" y="627"/>
                      <a:pt x="224" y="627"/>
                    </a:cubicBezTo>
                    <a:cubicBezTo>
                      <a:pt x="224" y="620"/>
                      <a:pt x="217" y="619"/>
                      <a:pt x="212" y="616"/>
                    </a:cubicBezTo>
                    <a:cubicBezTo>
                      <a:pt x="208" y="616"/>
                      <a:pt x="201" y="617"/>
                      <a:pt x="197" y="620"/>
                    </a:cubicBezTo>
                    <a:cubicBezTo>
                      <a:pt x="192" y="624"/>
                      <a:pt x="190" y="631"/>
                      <a:pt x="188" y="638"/>
                    </a:cubicBezTo>
                    <a:cubicBezTo>
                      <a:pt x="187" y="646"/>
                      <a:pt x="193" y="651"/>
                      <a:pt x="198" y="656"/>
                    </a:cubicBezTo>
                    <a:cubicBezTo>
                      <a:pt x="207" y="663"/>
                      <a:pt x="221" y="666"/>
                      <a:pt x="232" y="660"/>
                    </a:cubicBezTo>
                    <a:cubicBezTo>
                      <a:pt x="235" y="660"/>
                      <a:pt x="235" y="665"/>
                      <a:pt x="237" y="667"/>
                    </a:cubicBezTo>
                    <a:cubicBezTo>
                      <a:pt x="244" y="675"/>
                      <a:pt x="255" y="676"/>
                      <a:pt x="265" y="674"/>
                    </a:cubicBezTo>
                    <a:cubicBezTo>
                      <a:pt x="275" y="673"/>
                      <a:pt x="282" y="666"/>
                      <a:pt x="288" y="658"/>
                    </a:cubicBezTo>
                    <a:cubicBezTo>
                      <a:pt x="290" y="653"/>
                      <a:pt x="289" y="646"/>
                      <a:pt x="286" y="641"/>
                    </a:cubicBezTo>
                    <a:cubicBezTo>
                      <a:pt x="280" y="641"/>
                      <a:pt x="273" y="646"/>
                      <a:pt x="266" y="642"/>
                    </a:cubicBezTo>
                    <a:cubicBezTo>
                      <a:pt x="256" y="640"/>
                      <a:pt x="251" y="630"/>
                      <a:pt x="249" y="620"/>
                    </a:cubicBezTo>
                    <a:cubicBezTo>
                      <a:pt x="250" y="598"/>
                      <a:pt x="275" y="605"/>
                      <a:pt x="287" y="596"/>
                    </a:cubicBezTo>
                    <a:cubicBezTo>
                      <a:pt x="295" y="590"/>
                      <a:pt x="301" y="584"/>
                      <a:pt x="300" y="574"/>
                    </a:cubicBezTo>
                    <a:cubicBezTo>
                      <a:pt x="297" y="566"/>
                      <a:pt x="287" y="561"/>
                      <a:pt x="289" y="553"/>
                    </a:cubicBezTo>
                    <a:cubicBezTo>
                      <a:pt x="291" y="549"/>
                      <a:pt x="295" y="545"/>
                      <a:pt x="299" y="546"/>
                    </a:cubicBezTo>
                    <a:cubicBezTo>
                      <a:pt x="302" y="547"/>
                      <a:pt x="304" y="550"/>
                      <a:pt x="304" y="554"/>
                    </a:cubicBezTo>
                    <a:cubicBezTo>
                      <a:pt x="305" y="557"/>
                      <a:pt x="309" y="564"/>
                      <a:pt x="314" y="562"/>
                    </a:cubicBezTo>
                    <a:cubicBezTo>
                      <a:pt x="319" y="560"/>
                      <a:pt x="323" y="555"/>
                      <a:pt x="325" y="550"/>
                    </a:cubicBezTo>
                    <a:cubicBezTo>
                      <a:pt x="325" y="543"/>
                      <a:pt x="324" y="537"/>
                      <a:pt x="321" y="531"/>
                    </a:cubicBezTo>
                    <a:cubicBezTo>
                      <a:pt x="315" y="521"/>
                      <a:pt x="305" y="521"/>
                      <a:pt x="295" y="521"/>
                    </a:cubicBezTo>
                    <a:cubicBezTo>
                      <a:pt x="286" y="518"/>
                      <a:pt x="289" y="508"/>
                      <a:pt x="281" y="504"/>
                    </a:cubicBezTo>
                    <a:cubicBezTo>
                      <a:pt x="274" y="501"/>
                      <a:pt x="264" y="503"/>
                      <a:pt x="258" y="506"/>
                    </a:cubicBezTo>
                    <a:cubicBezTo>
                      <a:pt x="253" y="509"/>
                      <a:pt x="250" y="515"/>
                      <a:pt x="249" y="520"/>
                    </a:cubicBezTo>
                    <a:cubicBezTo>
                      <a:pt x="246" y="529"/>
                      <a:pt x="256" y="524"/>
                      <a:pt x="260" y="525"/>
                    </a:cubicBezTo>
                    <a:cubicBezTo>
                      <a:pt x="271" y="531"/>
                      <a:pt x="277" y="544"/>
                      <a:pt x="275" y="555"/>
                    </a:cubicBezTo>
                    <a:cubicBezTo>
                      <a:pt x="273" y="562"/>
                      <a:pt x="265" y="567"/>
                      <a:pt x="259" y="571"/>
                    </a:cubicBezTo>
                    <a:cubicBezTo>
                      <a:pt x="245" y="575"/>
                      <a:pt x="230" y="572"/>
                      <a:pt x="222" y="561"/>
                    </a:cubicBezTo>
                    <a:cubicBezTo>
                      <a:pt x="209" y="546"/>
                      <a:pt x="206" y="524"/>
                      <a:pt x="212" y="506"/>
                    </a:cubicBezTo>
                    <a:cubicBezTo>
                      <a:pt x="215" y="489"/>
                      <a:pt x="230" y="475"/>
                      <a:pt x="245" y="469"/>
                    </a:cubicBezTo>
                    <a:cubicBezTo>
                      <a:pt x="260" y="466"/>
                      <a:pt x="275" y="461"/>
                      <a:pt x="291" y="463"/>
                    </a:cubicBezTo>
                    <a:cubicBezTo>
                      <a:pt x="297" y="463"/>
                      <a:pt x="303" y="467"/>
                      <a:pt x="309" y="467"/>
                    </a:cubicBezTo>
                    <a:cubicBezTo>
                      <a:pt x="316" y="478"/>
                      <a:pt x="326" y="489"/>
                      <a:pt x="339" y="493"/>
                    </a:cubicBezTo>
                    <a:cubicBezTo>
                      <a:pt x="358" y="497"/>
                      <a:pt x="377" y="498"/>
                      <a:pt x="395" y="492"/>
                    </a:cubicBezTo>
                    <a:cubicBezTo>
                      <a:pt x="416" y="486"/>
                      <a:pt x="440" y="489"/>
                      <a:pt x="459" y="498"/>
                    </a:cubicBezTo>
                    <a:cubicBezTo>
                      <a:pt x="479" y="510"/>
                      <a:pt x="488" y="532"/>
                      <a:pt x="491" y="554"/>
                    </a:cubicBezTo>
                    <a:cubicBezTo>
                      <a:pt x="501" y="561"/>
                      <a:pt x="505" y="573"/>
                      <a:pt x="508" y="585"/>
                    </a:cubicBezTo>
                    <a:cubicBezTo>
                      <a:pt x="513" y="608"/>
                      <a:pt x="501" y="628"/>
                      <a:pt x="483" y="644"/>
                    </a:cubicBezTo>
                    <a:cubicBezTo>
                      <a:pt x="464" y="657"/>
                      <a:pt x="448" y="672"/>
                      <a:pt x="440" y="693"/>
                    </a:cubicBezTo>
                    <a:cubicBezTo>
                      <a:pt x="438" y="701"/>
                      <a:pt x="441" y="710"/>
                      <a:pt x="442" y="717"/>
                    </a:cubicBezTo>
                    <a:cubicBezTo>
                      <a:pt x="442" y="718"/>
                      <a:pt x="440" y="720"/>
                      <a:pt x="438" y="720"/>
                    </a:cubicBezTo>
                    <a:cubicBezTo>
                      <a:pt x="422" y="715"/>
                      <a:pt x="405" y="717"/>
                      <a:pt x="391" y="707"/>
                    </a:cubicBezTo>
                    <a:cubicBezTo>
                      <a:pt x="389" y="705"/>
                      <a:pt x="390" y="702"/>
                      <a:pt x="387" y="703"/>
                    </a:cubicBezTo>
                    <a:cubicBezTo>
                      <a:pt x="370" y="688"/>
                      <a:pt x="359" y="668"/>
                      <a:pt x="365" y="645"/>
                    </a:cubicBezTo>
                    <a:cubicBezTo>
                      <a:pt x="368" y="636"/>
                      <a:pt x="356" y="630"/>
                      <a:pt x="356" y="621"/>
                    </a:cubicBezTo>
                    <a:cubicBezTo>
                      <a:pt x="352" y="607"/>
                      <a:pt x="355" y="591"/>
                      <a:pt x="365" y="580"/>
                    </a:cubicBezTo>
                    <a:cubicBezTo>
                      <a:pt x="375" y="568"/>
                      <a:pt x="388" y="555"/>
                      <a:pt x="405" y="555"/>
                    </a:cubicBezTo>
                    <a:cubicBezTo>
                      <a:pt x="415" y="556"/>
                      <a:pt x="427" y="558"/>
                      <a:pt x="431" y="570"/>
                    </a:cubicBezTo>
                    <a:cubicBezTo>
                      <a:pt x="431" y="574"/>
                      <a:pt x="432" y="581"/>
                      <a:pt x="428" y="583"/>
                    </a:cubicBezTo>
                    <a:cubicBezTo>
                      <a:pt x="429" y="594"/>
                      <a:pt x="418" y="584"/>
                      <a:pt x="414" y="590"/>
                    </a:cubicBezTo>
                    <a:cubicBezTo>
                      <a:pt x="406" y="594"/>
                      <a:pt x="401" y="602"/>
                      <a:pt x="402" y="611"/>
                    </a:cubicBezTo>
                    <a:cubicBezTo>
                      <a:pt x="402" y="619"/>
                      <a:pt x="407" y="626"/>
                      <a:pt x="413" y="631"/>
                    </a:cubicBezTo>
                    <a:cubicBezTo>
                      <a:pt x="423" y="639"/>
                      <a:pt x="437" y="634"/>
                      <a:pt x="447" y="632"/>
                    </a:cubicBezTo>
                    <a:cubicBezTo>
                      <a:pt x="453" y="629"/>
                      <a:pt x="458" y="623"/>
                      <a:pt x="459" y="617"/>
                    </a:cubicBezTo>
                    <a:cubicBezTo>
                      <a:pt x="466" y="603"/>
                      <a:pt x="452" y="589"/>
                      <a:pt x="461" y="576"/>
                    </a:cubicBezTo>
                    <a:cubicBezTo>
                      <a:pt x="463" y="563"/>
                      <a:pt x="461" y="550"/>
                      <a:pt x="456" y="539"/>
                    </a:cubicBezTo>
                    <a:cubicBezTo>
                      <a:pt x="452" y="531"/>
                      <a:pt x="443" y="528"/>
                      <a:pt x="439" y="522"/>
                    </a:cubicBezTo>
                    <a:cubicBezTo>
                      <a:pt x="431" y="517"/>
                      <a:pt x="423" y="518"/>
                      <a:pt x="414" y="517"/>
                    </a:cubicBezTo>
                    <a:cubicBezTo>
                      <a:pt x="386" y="518"/>
                      <a:pt x="360" y="534"/>
                      <a:pt x="350" y="559"/>
                    </a:cubicBezTo>
                    <a:cubicBezTo>
                      <a:pt x="340" y="567"/>
                      <a:pt x="332" y="579"/>
                      <a:pt x="327" y="590"/>
                    </a:cubicBezTo>
                    <a:cubicBezTo>
                      <a:pt x="326" y="602"/>
                      <a:pt x="327" y="614"/>
                      <a:pt x="331" y="625"/>
                    </a:cubicBezTo>
                    <a:cubicBezTo>
                      <a:pt x="332" y="630"/>
                      <a:pt x="339" y="632"/>
                      <a:pt x="338" y="637"/>
                    </a:cubicBezTo>
                    <a:cubicBezTo>
                      <a:pt x="333" y="651"/>
                      <a:pt x="332" y="668"/>
                      <a:pt x="336" y="682"/>
                    </a:cubicBezTo>
                    <a:cubicBezTo>
                      <a:pt x="340" y="699"/>
                      <a:pt x="350" y="711"/>
                      <a:pt x="361" y="723"/>
                    </a:cubicBezTo>
                    <a:cubicBezTo>
                      <a:pt x="395" y="744"/>
                      <a:pt x="448" y="755"/>
                      <a:pt x="482" y="728"/>
                    </a:cubicBezTo>
                    <a:cubicBezTo>
                      <a:pt x="483" y="725"/>
                      <a:pt x="479" y="723"/>
                      <a:pt x="478" y="721"/>
                    </a:cubicBezTo>
                    <a:cubicBezTo>
                      <a:pt x="469" y="712"/>
                      <a:pt x="469" y="698"/>
                      <a:pt x="474" y="687"/>
                    </a:cubicBezTo>
                    <a:cubicBezTo>
                      <a:pt x="488" y="661"/>
                      <a:pt x="518" y="656"/>
                      <a:pt x="536" y="634"/>
                    </a:cubicBezTo>
                    <a:cubicBezTo>
                      <a:pt x="548" y="618"/>
                      <a:pt x="543" y="594"/>
                      <a:pt x="539" y="576"/>
                    </a:cubicBezTo>
                    <a:cubicBezTo>
                      <a:pt x="538" y="573"/>
                      <a:pt x="534" y="570"/>
                      <a:pt x="535" y="566"/>
                    </a:cubicBezTo>
                    <a:cubicBezTo>
                      <a:pt x="530" y="555"/>
                      <a:pt x="524" y="544"/>
                      <a:pt x="515" y="535"/>
                    </a:cubicBezTo>
                    <a:cubicBezTo>
                      <a:pt x="512" y="519"/>
                      <a:pt x="512" y="519"/>
                      <a:pt x="512" y="519"/>
                    </a:cubicBezTo>
                    <a:cubicBezTo>
                      <a:pt x="514" y="497"/>
                      <a:pt x="497" y="480"/>
                      <a:pt x="482" y="466"/>
                    </a:cubicBezTo>
                    <a:cubicBezTo>
                      <a:pt x="480" y="463"/>
                      <a:pt x="475" y="465"/>
                      <a:pt x="472" y="462"/>
                    </a:cubicBezTo>
                    <a:cubicBezTo>
                      <a:pt x="471" y="456"/>
                      <a:pt x="478" y="454"/>
                      <a:pt x="481" y="452"/>
                    </a:cubicBezTo>
                    <a:cubicBezTo>
                      <a:pt x="504" y="436"/>
                      <a:pt x="507" y="408"/>
                      <a:pt x="511" y="383"/>
                    </a:cubicBezTo>
                    <a:cubicBezTo>
                      <a:pt x="511" y="362"/>
                      <a:pt x="504" y="345"/>
                      <a:pt x="489" y="331"/>
                    </a:cubicBezTo>
                    <a:cubicBezTo>
                      <a:pt x="484" y="324"/>
                      <a:pt x="468" y="324"/>
                      <a:pt x="470" y="312"/>
                    </a:cubicBezTo>
                    <a:cubicBezTo>
                      <a:pt x="484" y="306"/>
                      <a:pt x="496" y="296"/>
                      <a:pt x="506" y="284"/>
                    </a:cubicBezTo>
                    <a:cubicBezTo>
                      <a:pt x="518" y="269"/>
                      <a:pt x="521" y="249"/>
                      <a:pt x="514" y="231"/>
                    </a:cubicBezTo>
                    <a:cubicBezTo>
                      <a:pt x="512" y="222"/>
                      <a:pt x="521" y="219"/>
                      <a:pt x="526" y="214"/>
                    </a:cubicBezTo>
                    <a:cubicBezTo>
                      <a:pt x="535" y="203"/>
                      <a:pt x="542" y="188"/>
                      <a:pt x="542" y="173"/>
                    </a:cubicBezTo>
                    <a:cubicBezTo>
                      <a:pt x="545" y="165"/>
                      <a:pt x="539" y="158"/>
                      <a:pt x="539" y="149"/>
                    </a:cubicBezTo>
                    <a:cubicBezTo>
                      <a:pt x="535" y="141"/>
                      <a:pt x="531" y="133"/>
                      <a:pt x="524" y="127"/>
                    </a:cubicBezTo>
                    <a:cubicBezTo>
                      <a:pt x="512" y="105"/>
                      <a:pt x="481" y="106"/>
                      <a:pt x="474" y="79"/>
                    </a:cubicBezTo>
                    <a:cubicBezTo>
                      <a:pt x="470" y="68"/>
                      <a:pt x="473" y="55"/>
                      <a:pt x="482" y="47"/>
                    </a:cubicBezTo>
                    <a:cubicBezTo>
                      <a:pt x="484" y="45"/>
                      <a:pt x="489" y="46"/>
                      <a:pt x="488" y="42"/>
                    </a:cubicBezTo>
                    <a:cubicBezTo>
                      <a:pt x="482" y="36"/>
                      <a:pt x="475" y="32"/>
                      <a:pt x="468" y="28"/>
                    </a:cubicBezTo>
                    <a:cubicBezTo>
                      <a:pt x="452" y="23"/>
                      <a:pt x="436" y="19"/>
                      <a:pt x="419" y="19"/>
                    </a:cubicBezTo>
                    <a:cubicBezTo>
                      <a:pt x="409" y="20"/>
                      <a:pt x="398" y="23"/>
                      <a:pt x="388" y="26"/>
                    </a:cubicBezTo>
                    <a:cubicBezTo>
                      <a:pt x="361" y="36"/>
                      <a:pt x="339" y="63"/>
                      <a:pt x="337" y="92"/>
                    </a:cubicBezTo>
                    <a:cubicBezTo>
                      <a:pt x="336" y="114"/>
                      <a:pt x="336" y="114"/>
                      <a:pt x="336" y="114"/>
                    </a:cubicBezTo>
                    <a:cubicBezTo>
                      <a:pt x="330" y="121"/>
                      <a:pt x="327" y="130"/>
                      <a:pt x="324" y="139"/>
                    </a:cubicBezTo>
                    <a:cubicBezTo>
                      <a:pt x="319" y="154"/>
                      <a:pt x="328" y="169"/>
                      <a:pt x="337" y="180"/>
                    </a:cubicBezTo>
                    <a:cubicBezTo>
                      <a:pt x="339" y="183"/>
                      <a:pt x="344" y="183"/>
                      <a:pt x="345" y="186"/>
                    </a:cubicBezTo>
                    <a:cubicBezTo>
                      <a:pt x="343" y="193"/>
                      <a:pt x="343" y="201"/>
                      <a:pt x="344" y="208"/>
                    </a:cubicBezTo>
                    <a:cubicBezTo>
                      <a:pt x="347" y="227"/>
                      <a:pt x="364" y="245"/>
                      <a:pt x="383" y="252"/>
                    </a:cubicBezTo>
                    <a:cubicBezTo>
                      <a:pt x="405" y="258"/>
                      <a:pt x="427" y="247"/>
                      <a:pt x="442" y="231"/>
                    </a:cubicBezTo>
                    <a:cubicBezTo>
                      <a:pt x="453" y="216"/>
                      <a:pt x="460" y="199"/>
                      <a:pt x="459" y="180"/>
                    </a:cubicBezTo>
                    <a:cubicBezTo>
                      <a:pt x="453" y="163"/>
                      <a:pt x="450" y="139"/>
                      <a:pt x="429" y="133"/>
                    </a:cubicBezTo>
                    <a:cubicBezTo>
                      <a:pt x="417" y="129"/>
                      <a:pt x="404" y="132"/>
                      <a:pt x="395" y="139"/>
                    </a:cubicBezTo>
                    <a:cubicBezTo>
                      <a:pt x="389" y="154"/>
                      <a:pt x="389" y="154"/>
                      <a:pt x="389" y="154"/>
                    </a:cubicBezTo>
                    <a:cubicBezTo>
                      <a:pt x="389" y="159"/>
                      <a:pt x="388" y="167"/>
                      <a:pt x="393" y="171"/>
                    </a:cubicBezTo>
                    <a:cubicBezTo>
                      <a:pt x="403" y="180"/>
                      <a:pt x="411" y="166"/>
                      <a:pt x="420" y="173"/>
                    </a:cubicBezTo>
                    <a:cubicBezTo>
                      <a:pt x="422" y="179"/>
                      <a:pt x="427" y="184"/>
                      <a:pt x="426" y="193"/>
                    </a:cubicBezTo>
                    <a:cubicBezTo>
                      <a:pt x="425" y="203"/>
                      <a:pt x="415" y="213"/>
                      <a:pt x="405" y="217"/>
                    </a:cubicBezTo>
                    <a:cubicBezTo>
                      <a:pt x="396" y="220"/>
                      <a:pt x="388" y="215"/>
                      <a:pt x="380" y="211"/>
                    </a:cubicBezTo>
                    <a:cubicBezTo>
                      <a:pt x="370" y="204"/>
                      <a:pt x="367" y="192"/>
                      <a:pt x="366" y="180"/>
                    </a:cubicBezTo>
                    <a:cubicBezTo>
                      <a:pt x="364" y="173"/>
                      <a:pt x="354" y="168"/>
                      <a:pt x="354" y="159"/>
                    </a:cubicBezTo>
                    <a:cubicBezTo>
                      <a:pt x="349" y="145"/>
                      <a:pt x="352" y="130"/>
                      <a:pt x="363" y="119"/>
                    </a:cubicBezTo>
                    <a:cubicBezTo>
                      <a:pt x="369" y="113"/>
                      <a:pt x="361" y="107"/>
                      <a:pt x="363" y="100"/>
                    </a:cubicBezTo>
                    <a:cubicBezTo>
                      <a:pt x="364" y="77"/>
                      <a:pt x="385" y="62"/>
                      <a:pt x="404" y="53"/>
                    </a:cubicBezTo>
                    <a:cubicBezTo>
                      <a:pt x="415" y="49"/>
                      <a:pt x="432" y="47"/>
                      <a:pt x="443" y="53"/>
                    </a:cubicBezTo>
                    <a:cubicBezTo>
                      <a:pt x="447" y="60"/>
                      <a:pt x="441" y="66"/>
                      <a:pt x="440" y="72"/>
                    </a:cubicBezTo>
                    <a:cubicBezTo>
                      <a:pt x="436" y="97"/>
                      <a:pt x="460" y="115"/>
                      <a:pt x="479" y="127"/>
                    </a:cubicBezTo>
                    <a:cubicBezTo>
                      <a:pt x="489" y="138"/>
                      <a:pt x="500" y="147"/>
                      <a:pt x="503" y="161"/>
                    </a:cubicBezTo>
                    <a:cubicBezTo>
                      <a:pt x="511" y="182"/>
                      <a:pt x="497" y="200"/>
                      <a:pt x="485" y="215"/>
                    </a:cubicBezTo>
                    <a:cubicBezTo>
                      <a:pt x="485" y="226"/>
                      <a:pt x="487" y="238"/>
                      <a:pt x="483" y="249"/>
                    </a:cubicBezTo>
                    <a:cubicBezTo>
                      <a:pt x="480" y="261"/>
                      <a:pt x="470" y="274"/>
                      <a:pt x="458" y="281"/>
                    </a:cubicBezTo>
                    <a:cubicBezTo>
                      <a:pt x="445" y="289"/>
                      <a:pt x="429" y="289"/>
                      <a:pt x="415" y="283"/>
                    </a:cubicBezTo>
                    <a:cubicBezTo>
                      <a:pt x="399" y="277"/>
                      <a:pt x="382" y="272"/>
                      <a:pt x="364" y="272"/>
                    </a:cubicBezTo>
                    <a:cubicBezTo>
                      <a:pt x="344" y="273"/>
                      <a:pt x="326" y="291"/>
                      <a:pt x="318" y="308"/>
                    </a:cubicBezTo>
                    <a:cubicBezTo>
                      <a:pt x="310" y="311"/>
                      <a:pt x="304" y="311"/>
                      <a:pt x="297" y="309"/>
                    </a:cubicBezTo>
                    <a:cubicBezTo>
                      <a:pt x="284" y="311"/>
                      <a:pt x="270" y="310"/>
                      <a:pt x="258" y="307"/>
                    </a:cubicBezTo>
                    <a:cubicBezTo>
                      <a:pt x="244" y="303"/>
                      <a:pt x="234" y="293"/>
                      <a:pt x="226" y="282"/>
                    </a:cubicBezTo>
                    <a:cubicBezTo>
                      <a:pt x="214" y="260"/>
                      <a:pt x="212" y="229"/>
                      <a:pt x="224" y="206"/>
                    </a:cubicBezTo>
                    <a:cubicBezTo>
                      <a:pt x="231" y="201"/>
                      <a:pt x="239" y="196"/>
                      <a:pt x="247" y="196"/>
                    </a:cubicBezTo>
                    <a:cubicBezTo>
                      <a:pt x="256" y="197"/>
                      <a:pt x="264" y="201"/>
                      <a:pt x="266" y="209"/>
                    </a:cubicBezTo>
                    <a:cubicBezTo>
                      <a:pt x="269" y="217"/>
                      <a:pt x="267" y="226"/>
                      <a:pt x="261" y="232"/>
                    </a:cubicBezTo>
                    <a:cubicBezTo>
                      <a:pt x="258" y="236"/>
                      <a:pt x="248" y="237"/>
                      <a:pt x="253" y="245"/>
                    </a:cubicBezTo>
                    <a:cubicBezTo>
                      <a:pt x="254" y="250"/>
                      <a:pt x="258" y="255"/>
                      <a:pt x="263" y="256"/>
                    </a:cubicBezTo>
                    <a:cubicBezTo>
                      <a:pt x="272" y="257"/>
                      <a:pt x="280" y="254"/>
                      <a:pt x="285" y="246"/>
                    </a:cubicBezTo>
                    <a:cubicBezTo>
                      <a:pt x="292" y="244"/>
                      <a:pt x="299" y="249"/>
                      <a:pt x="306" y="249"/>
                    </a:cubicBezTo>
                    <a:cubicBezTo>
                      <a:pt x="315" y="247"/>
                      <a:pt x="323" y="240"/>
                      <a:pt x="329" y="232"/>
                    </a:cubicBezTo>
                    <a:cubicBezTo>
                      <a:pt x="333" y="225"/>
                      <a:pt x="333" y="215"/>
                      <a:pt x="330" y="208"/>
                    </a:cubicBezTo>
                    <a:cubicBezTo>
                      <a:pt x="328" y="200"/>
                      <a:pt x="320" y="193"/>
                      <a:pt x="312" y="193"/>
                    </a:cubicBezTo>
                    <a:cubicBezTo>
                      <a:pt x="308" y="191"/>
                      <a:pt x="302" y="191"/>
                      <a:pt x="299" y="196"/>
                    </a:cubicBezTo>
                    <a:cubicBezTo>
                      <a:pt x="293" y="204"/>
                      <a:pt x="304" y="208"/>
                      <a:pt x="304" y="216"/>
                    </a:cubicBezTo>
                    <a:cubicBezTo>
                      <a:pt x="303" y="220"/>
                      <a:pt x="298" y="220"/>
                      <a:pt x="295" y="220"/>
                    </a:cubicBezTo>
                    <a:cubicBezTo>
                      <a:pt x="290" y="218"/>
                      <a:pt x="288" y="214"/>
                      <a:pt x="287" y="210"/>
                    </a:cubicBezTo>
                    <a:cubicBezTo>
                      <a:pt x="284" y="201"/>
                      <a:pt x="291" y="195"/>
                      <a:pt x="292" y="186"/>
                    </a:cubicBezTo>
                    <a:cubicBezTo>
                      <a:pt x="286" y="170"/>
                      <a:pt x="268" y="166"/>
                      <a:pt x="254" y="163"/>
                    </a:cubicBezTo>
                    <a:cubicBezTo>
                      <a:pt x="248" y="160"/>
                      <a:pt x="246" y="153"/>
                      <a:pt x="244" y="146"/>
                    </a:cubicBezTo>
                    <a:cubicBezTo>
                      <a:pt x="244" y="137"/>
                      <a:pt x="251" y="130"/>
                      <a:pt x="258" y="127"/>
                    </a:cubicBezTo>
                    <a:cubicBezTo>
                      <a:pt x="266" y="120"/>
                      <a:pt x="277" y="132"/>
                      <a:pt x="283" y="120"/>
                    </a:cubicBezTo>
                    <a:cubicBezTo>
                      <a:pt x="284" y="115"/>
                      <a:pt x="284" y="109"/>
                      <a:pt x="281" y="105"/>
                    </a:cubicBezTo>
                    <a:cubicBezTo>
                      <a:pt x="272" y="94"/>
                      <a:pt x="256" y="91"/>
                      <a:pt x="243" y="96"/>
                    </a:cubicBezTo>
                    <a:cubicBezTo>
                      <a:pt x="236" y="99"/>
                      <a:pt x="234" y="106"/>
                      <a:pt x="230" y="112"/>
                    </a:cubicBezTo>
                    <a:cubicBezTo>
                      <a:pt x="228" y="113"/>
                      <a:pt x="225" y="113"/>
                      <a:pt x="222" y="112"/>
                    </a:cubicBezTo>
                    <a:cubicBezTo>
                      <a:pt x="216" y="107"/>
                      <a:pt x="210" y="110"/>
                      <a:pt x="203" y="113"/>
                    </a:cubicBezTo>
                    <a:cubicBezTo>
                      <a:pt x="193" y="121"/>
                      <a:pt x="186" y="133"/>
                      <a:pt x="188" y="145"/>
                    </a:cubicBezTo>
                    <a:cubicBezTo>
                      <a:pt x="190" y="151"/>
                      <a:pt x="195" y="155"/>
                      <a:pt x="201" y="156"/>
                    </a:cubicBezTo>
                    <a:cubicBezTo>
                      <a:pt x="205" y="157"/>
                      <a:pt x="211" y="156"/>
                      <a:pt x="214" y="152"/>
                    </a:cubicBezTo>
                    <a:cubicBezTo>
                      <a:pt x="220" y="147"/>
                      <a:pt x="211" y="141"/>
                      <a:pt x="216" y="136"/>
                    </a:cubicBezTo>
                    <a:cubicBezTo>
                      <a:pt x="218" y="134"/>
                      <a:pt x="222" y="136"/>
                      <a:pt x="223" y="139"/>
                    </a:cubicBezTo>
                    <a:cubicBezTo>
                      <a:pt x="225" y="143"/>
                      <a:pt x="226" y="147"/>
                      <a:pt x="224" y="151"/>
                    </a:cubicBezTo>
                    <a:cubicBezTo>
                      <a:pt x="224" y="160"/>
                      <a:pt x="216" y="163"/>
                      <a:pt x="209" y="166"/>
                    </a:cubicBezTo>
                    <a:cubicBezTo>
                      <a:pt x="205" y="166"/>
                      <a:pt x="200" y="167"/>
                      <a:pt x="195" y="164"/>
                    </a:cubicBezTo>
                    <a:cubicBezTo>
                      <a:pt x="189" y="166"/>
                      <a:pt x="186" y="170"/>
                      <a:pt x="181" y="173"/>
                    </a:cubicBezTo>
                    <a:cubicBezTo>
                      <a:pt x="172" y="179"/>
                      <a:pt x="182" y="185"/>
                      <a:pt x="181" y="191"/>
                    </a:cubicBezTo>
                    <a:cubicBezTo>
                      <a:pt x="181" y="201"/>
                      <a:pt x="176" y="211"/>
                      <a:pt x="167" y="216"/>
                    </a:cubicBezTo>
                    <a:cubicBezTo>
                      <a:pt x="162" y="218"/>
                      <a:pt x="156" y="217"/>
                      <a:pt x="152" y="213"/>
                    </a:cubicBezTo>
                    <a:cubicBezTo>
                      <a:pt x="151" y="210"/>
                      <a:pt x="148" y="206"/>
                      <a:pt x="152" y="203"/>
                    </a:cubicBezTo>
                    <a:cubicBezTo>
                      <a:pt x="156" y="200"/>
                      <a:pt x="160" y="202"/>
                      <a:pt x="164" y="204"/>
                    </a:cubicBezTo>
                    <a:cubicBezTo>
                      <a:pt x="166" y="204"/>
                      <a:pt x="168" y="200"/>
                      <a:pt x="170" y="197"/>
                    </a:cubicBezTo>
                    <a:cubicBezTo>
                      <a:pt x="172" y="191"/>
                      <a:pt x="171" y="185"/>
                      <a:pt x="166" y="180"/>
                    </a:cubicBezTo>
                    <a:cubicBezTo>
                      <a:pt x="160" y="176"/>
                      <a:pt x="153" y="179"/>
                      <a:pt x="147" y="180"/>
                    </a:cubicBezTo>
                    <a:cubicBezTo>
                      <a:pt x="138" y="184"/>
                      <a:pt x="130" y="189"/>
                      <a:pt x="128" y="199"/>
                    </a:cubicBezTo>
                    <a:cubicBezTo>
                      <a:pt x="125" y="208"/>
                      <a:pt x="128" y="218"/>
                      <a:pt x="133" y="225"/>
                    </a:cubicBezTo>
                    <a:cubicBezTo>
                      <a:pt x="131" y="228"/>
                      <a:pt x="132" y="233"/>
                      <a:pt x="127" y="235"/>
                    </a:cubicBezTo>
                    <a:cubicBezTo>
                      <a:pt x="123" y="246"/>
                      <a:pt x="125" y="258"/>
                      <a:pt x="132" y="267"/>
                    </a:cubicBezTo>
                    <a:cubicBezTo>
                      <a:pt x="138" y="271"/>
                      <a:pt x="147" y="272"/>
                      <a:pt x="154" y="268"/>
                    </a:cubicBezTo>
                    <a:cubicBezTo>
                      <a:pt x="154" y="258"/>
                      <a:pt x="153" y="244"/>
                      <a:pt x="164" y="238"/>
                    </a:cubicBezTo>
                    <a:cubicBezTo>
                      <a:pt x="170" y="235"/>
                      <a:pt x="175" y="234"/>
                      <a:pt x="181" y="236"/>
                    </a:cubicBezTo>
                    <a:cubicBezTo>
                      <a:pt x="191" y="239"/>
                      <a:pt x="192" y="250"/>
                      <a:pt x="195" y="258"/>
                    </a:cubicBezTo>
                    <a:cubicBezTo>
                      <a:pt x="197" y="273"/>
                      <a:pt x="189" y="289"/>
                      <a:pt x="198" y="302"/>
                    </a:cubicBezTo>
                    <a:cubicBezTo>
                      <a:pt x="211" y="303"/>
                      <a:pt x="221" y="315"/>
                      <a:pt x="224" y="326"/>
                    </a:cubicBezTo>
                    <a:cubicBezTo>
                      <a:pt x="222" y="336"/>
                      <a:pt x="223" y="348"/>
                      <a:pt x="213" y="353"/>
                    </a:cubicBezTo>
                    <a:cubicBezTo>
                      <a:pt x="207" y="353"/>
                      <a:pt x="201" y="356"/>
                      <a:pt x="196" y="352"/>
                    </a:cubicBezTo>
                    <a:cubicBezTo>
                      <a:pt x="192" y="350"/>
                      <a:pt x="188" y="346"/>
                      <a:pt x="188" y="341"/>
                    </a:cubicBezTo>
                    <a:cubicBezTo>
                      <a:pt x="189" y="339"/>
                      <a:pt x="191" y="337"/>
                      <a:pt x="193" y="337"/>
                    </a:cubicBezTo>
                    <a:cubicBezTo>
                      <a:pt x="197" y="336"/>
                      <a:pt x="198" y="339"/>
                      <a:pt x="200" y="342"/>
                    </a:cubicBezTo>
                    <a:cubicBezTo>
                      <a:pt x="203" y="344"/>
                      <a:pt x="207" y="344"/>
                      <a:pt x="209" y="342"/>
                    </a:cubicBezTo>
                    <a:cubicBezTo>
                      <a:pt x="214" y="337"/>
                      <a:pt x="213" y="328"/>
                      <a:pt x="211" y="322"/>
                    </a:cubicBezTo>
                    <a:cubicBezTo>
                      <a:pt x="207" y="313"/>
                      <a:pt x="198" y="309"/>
                      <a:pt x="187" y="310"/>
                    </a:cubicBezTo>
                    <a:cubicBezTo>
                      <a:pt x="177" y="312"/>
                      <a:pt x="169" y="321"/>
                      <a:pt x="161" y="326"/>
                    </a:cubicBezTo>
                    <a:cubicBezTo>
                      <a:pt x="159" y="334"/>
                      <a:pt x="158" y="346"/>
                      <a:pt x="147" y="348"/>
                    </a:cubicBezTo>
                    <a:cubicBezTo>
                      <a:pt x="142" y="349"/>
                      <a:pt x="136" y="350"/>
                      <a:pt x="131" y="347"/>
                    </a:cubicBezTo>
                    <a:cubicBezTo>
                      <a:pt x="128" y="344"/>
                      <a:pt x="125" y="342"/>
                      <a:pt x="126" y="337"/>
                    </a:cubicBezTo>
                    <a:cubicBezTo>
                      <a:pt x="126" y="334"/>
                      <a:pt x="130" y="331"/>
                      <a:pt x="133" y="332"/>
                    </a:cubicBezTo>
                    <a:cubicBezTo>
                      <a:pt x="137" y="332"/>
                      <a:pt x="138" y="337"/>
                      <a:pt x="141" y="341"/>
                    </a:cubicBezTo>
                    <a:cubicBezTo>
                      <a:pt x="143" y="342"/>
                      <a:pt x="146" y="341"/>
                      <a:pt x="148" y="339"/>
                    </a:cubicBezTo>
                    <a:cubicBezTo>
                      <a:pt x="152" y="333"/>
                      <a:pt x="153" y="326"/>
                      <a:pt x="150" y="319"/>
                    </a:cubicBezTo>
                    <a:cubicBezTo>
                      <a:pt x="146" y="315"/>
                      <a:pt x="141" y="311"/>
                      <a:pt x="135" y="311"/>
                    </a:cubicBezTo>
                    <a:cubicBezTo>
                      <a:pt x="127" y="311"/>
                      <a:pt x="116" y="310"/>
                      <a:pt x="111" y="319"/>
                    </a:cubicBezTo>
                    <a:cubicBezTo>
                      <a:pt x="109" y="322"/>
                      <a:pt x="111" y="327"/>
                      <a:pt x="107" y="328"/>
                    </a:cubicBezTo>
                    <a:cubicBezTo>
                      <a:pt x="100" y="323"/>
                      <a:pt x="91" y="323"/>
                      <a:pt x="83" y="324"/>
                    </a:cubicBezTo>
                    <a:cubicBezTo>
                      <a:pt x="76" y="328"/>
                      <a:pt x="66" y="328"/>
                      <a:pt x="62" y="337"/>
                    </a:cubicBezTo>
                    <a:cubicBezTo>
                      <a:pt x="70" y="340"/>
                      <a:pt x="77" y="347"/>
                      <a:pt x="80" y="354"/>
                    </a:cubicBezTo>
                    <a:cubicBezTo>
                      <a:pt x="84" y="366"/>
                      <a:pt x="98" y="368"/>
                      <a:pt x="110" y="368"/>
                    </a:cubicBezTo>
                    <a:cubicBezTo>
                      <a:pt x="115" y="368"/>
                      <a:pt x="118" y="363"/>
                      <a:pt x="124" y="364"/>
                    </a:cubicBezTo>
                    <a:cubicBezTo>
                      <a:pt x="131" y="371"/>
                      <a:pt x="131" y="371"/>
                      <a:pt x="131" y="371"/>
                    </a:cubicBezTo>
                    <a:cubicBezTo>
                      <a:pt x="143" y="374"/>
                      <a:pt x="152" y="369"/>
                      <a:pt x="162" y="362"/>
                    </a:cubicBezTo>
                    <a:cubicBezTo>
                      <a:pt x="170" y="370"/>
                      <a:pt x="178" y="375"/>
                      <a:pt x="185" y="384"/>
                    </a:cubicBezTo>
                    <a:cubicBezTo>
                      <a:pt x="187" y="393"/>
                      <a:pt x="176" y="399"/>
                      <a:pt x="169" y="403"/>
                    </a:cubicBezTo>
                    <a:cubicBezTo>
                      <a:pt x="168" y="405"/>
                      <a:pt x="164" y="410"/>
                      <a:pt x="161" y="408"/>
                    </a:cubicBezTo>
                    <a:cubicBezTo>
                      <a:pt x="156" y="402"/>
                      <a:pt x="149" y="399"/>
                      <a:pt x="142" y="397"/>
                    </a:cubicBezTo>
                    <a:cubicBezTo>
                      <a:pt x="133" y="397"/>
                      <a:pt x="123" y="400"/>
                      <a:pt x="115" y="403"/>
                    </a:cubicBezTo>
                    <a:cubicBezTo>
                      <a:pt x="108" y="399"/>
                      <a:pt x="101" y="400"/>
                      <a:pt x="94" y="404"/>
                    </a:cubicBezTo>
                    <a:cubicBezTo>
                      <a:pt x="82" y="413"/>
                      <a:pt x="82" y="430"/>
                      <a:pt x="67" y="437"/>
                    </a:cubicBezTo>
                    <a:close/>
                    <a:moveTo>
                      <a:pt x="114" y="480"/>
                    </a:moveTo>
                    <a:cubicBezTo>
                      <a:pt x="114" y="483"/>
                      <a:pt x="117" y="486"/>
                      <a:pt x="114" y="488"/>
                    </a:cubicBezTo>
                    <a:cubicBezTo>
                      <a:pt x="113" y="489"/>
                      <a:pt x="112" y="494"/>
                      <a:pt x="116" y="494"/>
                    </a:cubicBezTo>
                    <a:cubicBezTo>
                      <a:pt x="122" y="493"/>
                      <a:pt x="128" y="492"/>
                      <a:pt x="133" y="489"/>
                    </a:cubicBezTo>
                    <a:cubicBezTo>
                      <a:pt x="144" y="489"/>
                      <a:pt x="156" y="494"/>
                      <a:pt x="161" y="504"/>
                    </a:cubicBezTo>
                    <a:cubicBezTo>
                      <a:pt x="163" y="509"/>
                      <a:pt x="157" y="516"/>
                      <a:pt x="164" y="518"/>
                    </a:cubicBezTo>
                    <a:cubicBezTo>
                      <a:pt x="174" y="507"/>
                      <a:pt x="162" y="493"/>
                      <a:pt x="164" y="479"/>
                    </a:cubicBezTo>
                    <a:cubicBezTo>
                      <a:pt x="163" y="474"/>
                      <a:pt x="171" y="466"/>
                      <a:pt x="161" y="465"/>
                    </a:cubicBezTo>
                    <a:cubicBezTo>
                      <a:pt x="157" y="464"/>
                      <a:pt x="156" y="468"/>
                      <a:pt x="154" y="470"/>
                    </a:cubicBezTo>
                    <a:cubicBezTo>
                      <a:pt x="145" y="480"/>
                      <a:pt x="131" y="475"/>
                      <a:pt x="119" y="474"/>
                    </a:cubicBezTo>
                    <a:cubicBezTo>
                      <a:pt x="116" y="474"/>
                      <a:pt x="116" y="478"/>
                      <a:pt x="114" y="480"/>
                    </a:cubicBezTo>
                    <a:close/>
                    <a:moveTo>
                      <a:pt x="136" y="295"/>
                    </a:moveTo>
                    <a:cubicBezTo>
                      <a:pt x="134" y="295"/>
                      <a:pt x="134" y="297"/>
                      <a:pt x="133" y="299"/>
                    </a:cubicBezTo>
                    <a:cubicBezTo>
                      <a:pt x="147" y="304"/>
                      <a:pt x="147" y="304"/>
                      <a:pt x="147" y="304"/>
                    </a:cubicBezTo>
                    <a:cubicBezTo>
                      <a:pt x="152" y="307"/>
                      <a:pt x="156" y="312"/>
                      <a:pt x="160" y="316"/>
                    </a:cubicBezTo>
                    <a:cubicBezTo>
                      <a:pt x="169" y="310"/>
                      <a:pt x="177" y="302"/>
                      <a:pt x="188" y="301"/>
                    </a:cubicBezTo>
                    <a:cubicBezTo>
                      <a:pt x="190" y="297"/>
                      <a:pt x="187" y="293"/>
                      <a:pt x="186" y="290"/>
                    </a:cubicBezTo>
                    <a:cubicBezTo>
                      <a:pt x="185" y="275"/>
                      <a:pt x="193" y="257"/>
                      <a:pt x="181" y="244"/>
                    </a:cubicBezTo>
                    <a:cubicBezTo>
                      <a:pt x="177" y="242"/>
                      <a:pt x="175" y="242"/>
                      <a:pt x="171" y="243"/>
                    </a:cubicBezTo>
                    <a:cubicBezTo>
                      <a:pt x="162" y="248"/>
                      <a:pt x="163" y="260"/>
                      <a:pt x="164" y="269"/>
                    </a:cubicBezTo>
                    <a:cubicBezTo>
                      <a:pt x="162" y="273"/>
                      <a:pt x="162" y="273"/>
                      <a:pt x="162" y="273"/>
                    </a:cubicBezTo>
                    <a:cubicBezTo>
                      <a:pt x="156" y="280"/>
                      <a:pt x="147" y="280"/>
                      <a:pt x="137" y="279"/>
                    </a:cubicBezTo>
                    <a:cubicBezTo>
                      <a:pt x="137" y="280"/>
                      <a:pt x="137" y="280"/>
                      <a:pt x="137" y="280"/>
                    </a:cubicBezTo>
                    <a:cubicBezTo>
                      <a:pt x="143" y="282"/>
                      <a:pt x="150" y="286"/>
                      <a:pt x="157" y="285"/>
                    </a:cubicBezTo>
                    <a:cubicBezTo>
                      <a:pt x="161" y="285"/>
                      <a:pt x="164" y="282"/>
                      <a:pt x="166" y="278"/>
                    </a:cubicBezTo>
                    <a:cubicBezTo>
                      <a:pt x="168" y="273"/>
                      <a:pt x="170" y="266"/>
                      <a:pt x="170" y="260"/>
                    </a:cubicBezTo>
                    <a:cubicBezTo>
                      <a:pt x="171" y="256"/>
                      <a:pt x="169" y="249"/>
                      <a:pt x="176" y="250"/>
                    </a:cubicBezTo>
                    <a:cubicBezTo>
                      <a:pt x="182" y="258"/>
                      <a:pt x="182" y="270"/>
                      <a:pt x="179" y="281"/>
                    </a:cubicBezTo>
                    <a:cubicBezTo>
                      <a:pt x="177" y="286"/>
                      <a:pt x="182" y="293"/>
                      <a:pt x="176" y="297"/>
                    </a:cubicBezTo>
                    <a:cubicBezTo>
                      <a:pt x="170" y="298"/>
                      <a:pt x="165" y="305"/>
                      <a:pt x="157" y="306"/>
                    </a:cubicBezTo>
                    <a:cubicBezTo>
                      <a:pt x="153" y="298"/>
                      <a:pt x="143" y="297"/>
                      <a:pt x="136" y="295"/>
                    </a:cubicBezTo>
                    <a:close/>
                    <a:moveTo>
                      <a:pt x="236" y="207"/>
                    </a:moveTo>
                    <a:cubicBezTo>
                      <a:pt x="231" y="214"/>
                      <a:pt x="226" y="221"/>
                      <a:pt x="226" y="230"/>
                    </a:cubicBezTo>
                    <a:cubicBezTo>
                      <a:pt x="222" y="247"/>
                      <a:pt x="227" y="265"/>
                      <a:pt x="234" y="281"/>
                    </a:cubicBezTo>
                    <a:cubicBezTo>
                      <a:pt x="249" y="301"/>
                      <a:pt x="276" y="306"/>
                      <a:pt x="299" y="300"/>
                    </a:cubicBezTo>
                    <a:cubicBezTo>
                      <a:pt x="303" y="302"/>
                      <a:pt x="309" y="303"/>
                      <a:pt x="313" y="301"/>
                    </a:cubicBezTo>
                    <a:cubicBezTo>
                      <a:pt x="320" y="287"/>
                      <a:pt x="333" y="275"/>
                      <a:pt x="348" y="268"/>
                    </a:cubicBezTo>
                    <a:cubicBezTo>
                      <a:pt x="363" y="261"/>
                      <a:pt x="383" y="267"/>
                      <a:pt x="399" y="270"/>
                    </a:cubicBezTo>
                    <a:cubicBezTo>
                      <a:pt x="411" y="273"/>
                      <a:pt x="424" y="280"/>
                      <a:pt x="437" y="279"/>
                    </a:cubicBezTo>
                    <a:cubicBezTo>
                      <a:pt x="453" y="280"/>
                      <a:pt x="465" y="265"/>
                      <a:pt x="474" y="254"/>
                    </a:cubicBezTo>
                    <a:cubicBezTo>
                      <a:pt x="475" y="241"/>
                      <a:pt x="483" y="228"/>
                      <a:pt x="475" y="216"/>
                    </a:cubicBezTo>
                    <a:cubicBezTo>
                      <a:pt x="475" y="215"/>
                      <a:pt x="473" y="214"/>
                      <a:pt x="475" y="213"/>
                    </a:cubicBezTo>
                    <a:cubicBezTo>
                      <a:pt x="488" y="205"/>
                      <a:pt x="493" y="190"/>
                      <a:pt x="497" y="177"/>
                    </a:cubicBezTo>
                    <a:cubicBezTo>
                      <a:pt x="498" y="169"/>
                      <a:pt x="496" y="163"/>
                      <a:pt x="493" y="157"/>
                    </a:cubicBezTo>
                    <a:cubicBezTo>
                      <a:pt x="484" y="134"/>
                      <a:pt x="458" y="126"/>
                      <a:pt x="442" y="106"/>
                    </a:cubicBezTo>
                    <a:cubicBezTo>
                      <a:pt x="432" y="93"/>
                      <a:pt x="431" y="76"/>
                      <a:pt x="434" y="59"/>
                    </a:cubicBezTo>
                    <a:cubicBezTo>
                      <a:pt x="427" y="53"/>
                      <a:pt x="419" y="59"/>
                      <a:pt x="411" y="59"/>
                    </a:cubicBezTo>
                    <a:cubicBezTo>
                      <a:pt x="396" y="64"/>
                      <a:pt x="378" y="76"/>
                      <a:pt x="374" y="93"/>
                    </a:cubicBezTo>
                    <a:cubicBezTo>
                      <a:pt x="370" y="100"/>
                      <a:pt x="374" y="109"/>
                      <a:pt x="375" y="117"/>
                    </a:cubicBezTo>
                    <a:cubicBezTo>
                      <a:pt x="366" y="123"/>
                      <a:pt x="363" y="133"/>
                      <a:pt x="359" y="143"/>
                    </a:cubicBezTo>
                    <a:cubicBezTo>
                      <a:pt x="360" y="149"/>
                      <a:pt x="360" y="156"/>
                      <a:pt x="363" y="163"/>
                    </a:cubicBezTo>
                    <a:cubicBezTo>
                      <a:pt x="364" y="168"/>
                      <a:pt x="370" y="168"/>
                      <a:pt x="374" y="170"/>
                    </a:cubicBezTo>
                    <a:cubicBezTo>
                      <a:pt x="378" y="173"/>
                      <a:pt x="375" y="178"/>
                      <a:pt x="375" y="181"/>
                    </a:cubicBezTo>
                    <a:cubicBezTo>
                      <a:pt x="375" y="192"/>
                      <a:pt x="379" y="203"/>
                      <a:pt x="390" y="208"/>
                    </a:cubicBezTo>
                    <a:cubicBezTo>
                      <a:pt x="397" y="208"/>
                      <a:pt x="404" y="208"/>
                      <a:pt x="409" y="202"/>
                    </a:cubicBezTo>
                    <a:cubicBezTo>
                      <a:pt x="412" y="198"/>
                      <a:pt x="415" y="192"/>
                      <a:pt x="414" y="186"/>
                    </a:cubicBezTo>
                    <a:cubicBezTo>
                      <a:pt x="411" y="184"/>
                      <a:pt x="406" y="186"/>
                      <a:pt x="403" y="187"/>
                    </a:cubicBezTo>
                    <a:cubicBezTo>
                      <a:pt x="394" y="185"/>
                      <a:pt x="385" y="179"/>
                      <a:pt x="381" y="171"/>
                    </a:cubicBezTo>
                    <a:cubicBezTo>
                      <a:pt x="375" y="157"/>
                      <a:pt x="383" y="142"/>
                      <a:pt x="393" y="133"/>
                    </a:cubicBezTo>
                    <a:cubicBezTo>
                      <a:pt x="408" y="123"/>
                      <a:pt x="429" y="123"/>
                      <a:pt x="443" y="133"/>
                    </a:cubicBezTo>
                    <a:cubicBezTo>
                      <a:pt x="458" y="145"/>
                      <a:pt x="464" y="164"/>
                      <a:pt x="467" y="182"/>
                    </a:cubicBezTo>
                    <a:cubicBezTo>
                      <a:pt x="467" y="208"/>
                      <a:pt x="456" y="235"/>
                      <a:pt x="432" y="251"/>
                    </a:cubicBezTo>
                    <a:cubicBezTo>
                      <a:pt x="417" y="261"/>
                      <a:pt x="403" y="259"/>
                      <a:pt x="385" y="261"/>
                    </a:cubicBezTo>
                    <a:cubicBezTo>
                      <a:pt x="366" y="257"/>
                      <a:pt x="351" y="242"/>
                      <a:pt x="341" y="227"/>
                    </a:cubicBezTo>
                    <a:cubicBezTo>
                      <a:pt x="336" y="234"/>
                      <a:pt x="334" y="242"/>
                      <a:pt x="327" y="247"/>
                    </a:cubicBezTo>
                    <a:cubicBezTo>
                      <a:pt x="319" y="255"/>
                      <a:pt x="309" y="262"/>
                      <a:pt x="298" y="258"/>
                    </a:cubicBezTo>
                    <a:cubicBezTo>
                      <a:pt x="295" y="257"/>
                      <a:pt x="293" y="255"/>
                      <a:pt x="290" y="257"/>
                    </a:cubicBezTo>
                    <a:cubicBezTo>
                      <a:pt x="285" y="264"/>
                      <a:pt x="276" y="264"/>
                      <a:pt x="270" y="267"/>
                    </a:cubicBezTo>
                    <a:cubicBezTo>
                      <a:pt x="262" y="269"/>
                      <a:pt x="256" y="266"/>
                      <a:pt x="251" y="261"/>
                    </a:cubicBezTo>
                    <a:cubicBezTo>
                      <a:pt x="244" y="254"/>
                      <a:pt x="241" y="242"/>
                      <a:pt x="244" y="231"/>
                    </a:cubicBezTo>
                    <a:cubicBezTo>
                      <a:pt x="244" y="224"/>
                      <a:pt x="253" y="226"/>
                      <a:pt x="256" y="220"/>
                    </a:cubicBezTo>
                    <a:cubicBezTo>
                      <a:pt x="258" y="216"/>
                      <a:pt x="257" y="211"/>
                      <a:pt x="253" y="207"/>
                    </a:cubicBezTo>
                    <a:cubicBezTo>
                      <a:pt x="248" y="204"/>
                      <a:pt x="242" y="205"/>
                      <a:pt x="236" y="207"/>
                    </a:cubicBezTo>
                    <a:close/>
                    <a:moveTo>
                      <a:pt x="226" y="510"/>
                    </a:moveTo>
                    <a:cubicBezTo>
                      <a:pt x="225" y="518"/>
                      <a:pt x="225" y="518"/>
                      <a:pt x="225" y="518"/>
                    </a:cubicBezTo>
                    <a:cubicBezTo>
                      <a:pt x="227" y="534"/>
                      <a:pt x="227" y="553"/>
                      <a:pt x="245" y="558"/>
                    </a:cubicBezTo>
                    <a:cubicBezTo>
                      <a:pt x="250" y="561"/>
                      <a:pt x="254" y="556"/>
                      <a:pt x="257" y="552"/>
                    </a:cubicBezTo>
                    <a:cubicBezTo>
                      <a:pt x="258" y="550"/>
                      <a:pt x="260" y="546"/>
                      <a:pt x="258" y="544"/>
                    </a:cubicBezTo>
                    <a:cubicBezTo>
                      <a:pt x="252" y="540"/>
                      <a:pt x="247" y="538"/>
                      <a:pt x="239" y="538"/>
                    </a:cubicBezTo>
                    <a:cubicBezTo>
                      <a:pt x="233" y="533"/>
                      <a:pt x="230" y="524"/>
                      <a:pt x="231" y="514"/>
                    </a:cubicBezTo>
                    <a:cubicBezTo>
                      <a:pt x="234" y="505"/>
                      <a:pt x="240" y="495"/>
                      <a:pt x="249" y="490"/>
                    </a:cubicBezTo>
                    <a:cubicBezTo>
                      <a:pt x="251" y="489"/>
                      <a:pt x="254" y="490"/>
                      <a:pt x="256" y="488"/>
                    </a:cubicBezTo>
                    <a:cubicBezTo>
                      <a:pt x="265" y="488"/>
                      <a:pt x="271" y="485"/>
                      <a:pt x="279" y="489"/>
                    </a:cubicBezTo>
                    <a:cubicBezTo>
                      <a:pt x="286" y="491"/>
                      <a:pt x="292" y="497"/>
                      <a:pt x="299" y="501"/>
                    </a:cubicBezTo>
                    <a:cubicBezTo>
                      <a:pt x="301" y="503"/>
                      <a:pt x="299" y="507"/>
                      <a:pt x="303" y="508"/>
                    </a:cubicBezTo>
                    <a:cubicBezTo>
                      <a:pt x="312" y="504"/>
                      <a:pt x="320" y="511"/>
                      <a:pt x="329" y="514"/>
                    </a:cubicBezTo>
                    <a:cubicBezTo>
                      <a:pt x="336" y="520"/>
                      <a:pt x="340" y="529"/>
                      <a:pt x="342" y="537"/>
                    </a:cubicBezTo>
                    <a:cubicBezTo>
                      <a:pt x="345" y="538"/>
                      <a:pt x="345" y="538"/>
                      <a:pt x="345" y="538"/>
                    </a:cubicBezTo>
                    <a:cubicBezTo>
                      <a:pt x="350" y="532"/>
                      <a:pt x="354" y="525"/>
                      <a:pt x="361" y="521"/>
                    </a:cubicBezTo>
                    <a:cubicBezTo>
                      <a:pt x="365" y="517"/>
                      <a:pt x="374" y="519"/>
                      <a:pt x="372" y="511"/>
                    </a:cubicBezTo>
                    <a:cubicBezTo>
                      <a:pt x="368" y="508"/>
                      <a:pt x="365" y="514"/>
                      <a:pt x="361" y="514"/>
                    </a:cubicBezTo>
                    <a:cubicBezTo>
                      <a:pt x="329" y="505"/>
                      <a:pt x="329" y="505"/>
                      <a:pt x="329" y="505"/>
                    </a:cubicBezTo>
                    <a:cubicBezTo>
                      <a:pt x="316" y="500"/>
                      <a:pt x="308" y="488"/>
                      <a:pt x="298" y="479"/>
                    </a:cubicBezTo>
                    <a:cubicBezTo>
                      <a:pt x="280" y="473"/>
                      <a:pt x="264" y="480"/>
                      <a:pt x="247" y="484"/>
                    </a:cubicBezTo>
                    <a:cubicBezTo>
                      <a:pt x="237" y="489"/>
                      <a:pt x="231" y="500"/>
                      <a:pt x="226" y="510"/>
                    </a:cubicBezTo>
                    <a:close/>
                    <a:moveTo>
                      <a:pt x="244" y="208"/>
                    </a:moveTo>
                    <a:cubicBezTo>
                      <a:pt x="229" y="221"/>
                      <a:pt x="232" y="239"/>
                      <a:pt x="232" y="256"/>
                    </a:cubicBezTo>
                    <a:cubicBezTo>
                      <a:pt x="237" y="275"/>
                      <a:pt x="253" y="288"/>
                      <a:pt x="270" y="293"/>
                    </a:cubicBezTo>
                    <a:cubicBezTo>
                      <a:pt x="282" y="295"/>
                      <a:pt x="295" y="296"/>
                      <a:pt x="308" y="295"/>
                    </a:cubicBezTo>
                    <a:cubicBezTo>
                      <a:pt x="310" y="292"/>
                      <a:pt x="312" y="292"/>
                      <a:pt x="313" y="289"/>
                    </a:cubicBezTo>
                    <a:cubicBezTo>
                      <a:pt x="322" y="277"/>
                      <a:pt x="334" y="266"/>
                      <a:pt x="348" y="260"/>
                    </a:cubicBezTo>
                    <a:cubicBezTo>
                      <a:pt x="350" y="257"/>
                      <a:pt x="357" y="261"/>
                      <a:pt x="358" y="256"/>
                    </a:cubicBezTo>
                    <a:cubicBezTo>
                      <a:pt x="352" y="252"/>
                      <a:pt x="349" y="246"/>
                      <a:pt x="345" y="240"/>
                    </a:cubicBezTo>
                    <a:cubicBezTo>
                      <a:pt x="342" y="240"/>
                      <a:pt x="342" y="240"/>
                      <a:pt x="342" y="240"/>
                    </a:cubicBezTo>
                    <a:cubicBezTo>
                      <a:pt x="333" y="250"/>
                      <a:pt x="321" y="260"/>
                      <a:pt x="305" y="260"/>
                    </a:cubicBezTo>
                    <a:cubicBezTo>
                      <a:pt x="301" y="261"/>
                      <a:pt x="297" y="259"/>
                      <a:pt x="294" y="261"/>
                    </a:cubicBezTo>
                    <a:cubicBezTo>
                      <a:pt x="290" y="271"/>
                      <a:pt x="278" y="272"/>
                      <a:pt x="268" y="273"/>
                    </a:cubicBezTo>
                    <a:cubicBezTo>
                      <a:pt x="255" y="273"/>
                      <a:pt x="243" y="264"/>
                      <a:pt x="238" y="252"/>
                    </a:cubicBezTo>
                    <a:cubicBezTo>
                      <a:pt x="238" y="228"/>
                      <a:pt x="238" y="228"/>
                      <a:pt x="238" y="228"/>
                    </a:cubicBezTo>
                    <a:cubicBezTo>
                      <a:pt x="238" y="223"/>
                      <a:pt x="244" y="224"/>
                      <a:pt x="246" y="220"/>
                    </a:cubicBezTo>
                    <a:cubicBezTo>
                      <a:pt x="249" y="216"/>
                      <a:pt x="253" y="213"/>
                      <a:pt x="249" y="209"/>
                    </a:cubicBezTo>
                    <a:cubicBezTo>
                      <a:pt x="247" y="207"/>
                      <a:pt x="246" y="208"/>
                      <a:pt x="244" y="208"/>
                    </a:cubicBezTo>
                    <a:close/>
                    <a:moveTo>
                      <a:pt x="254" y="375"/>
                    </a:moveTo>
                    <a:cubicBezTo>
                      <a:pt x="236" y="384"/>
                      <a:pt x="236" y="384"/>
                      <a:pt x="236" y="384"/>
                    </a:cubicBezTo>
                    <a:cubicBezTo>
                      <a:pt x="235" y="386"/>
                      <a:pt x="234" y="387"/>
                      <a:pt x="236" y="389"/>
                    </a:cubicBezTo>
                    <a:cubicBezTo>
                      <a:pt x="249" y="393"/>
                      <a:pt x="262" y="401"/>
                      <a:pt x="267" y="414"/>
                    </a:cubicBezTo>
                    <a:cubicBezTo>
                      <a:pt x="269" y="422"/>
                      <a:pt x="263" y="432"/>
                      <a:pt x="273" y="437"/>
                    </a:cubicBezTo>
                    <a:cubicBezTo>
                      <a:pt x="284" y="436"/>
                      <a:pt x="296" y="431"/>
                      <a:pt x="308" y="434"/>
                    </a:cubicBezTo>
                    <a:cubicBezTo>
                      <a:pt x="313" y="418"/>
                      <a:pt x="323" y="397"/>
                      <a:pt x="343" y="393"/>
                    </a:cubicBezTo>
                    <a:cubicBezTo>
                      <a:pt x="353" y="391"/>
                      <a:pt x="364" y="392"/>
                      <a:pt x="372" y="389"/>
                    </a:cubicBezTo>
                    <a:cubicBezTo>
                      <a:pt x="387" y="389"/>
                      <a:pt x="395" y="403"/>
                      <a:pt x="400" y="414"/>
                    </a:cubicBezTo>
                    <a:cubicBezTo>
                      <a:pt x="402" y="422"/>
                      <a:pt x="402" y="432"/>
                      <a:pt x="395" y="438"/>
                    </a:cubicBezTo>
                    <a:cubicBezTo>
                      <a:pt x="389" y="441"/>
                      <a:pt x="382" y="441"/>
                      <a:pt x="374" y="440"/>
                    </a:cubicBezTo>
                    <a:cubicBezTo>
                      <a:pt x="364" y="436"/>
                      <a:pt x="363" y="419"/>
                      <a:pt x="349" y="423"/>
                    </a:cubicBezTo>
                    <a:cubicBezTo>
                      <a:pt x="344" y="426"/>
                      <a:pt x="339" y="428"/>
                      <a:pt x="336" y="434"/>
                    </a:cubicBezTo>
                    <a:cubicBezTo>
                      <a:pt x="331" y="440"/>
                      <a:pt x="335" y="448"/>
                      <a:pt x="338" y="454"/>
                    </a:cubicBezTo>
                    <a:cubicBezTo>
                      <a:pt x="345" y="465"/>
                      <a:pt x="357" y="472"/>
                      <a:pt x="369" y="475"/>
                    </a:cubicBezTo>
                    <a:cubicBezTo>
                      <a:pt x="385" y="475"/>
                      <a:pt x="400" y="475"/>
                      <a:pt x="412" y="464"/>
                    </a:cubicBezTo>
                    <a:cubicBezTo>
                      <a:pt x="422" y="459"/>
                      <a:pt x="427" y="449"/>
                      <a:pt x="432" y="441"/>
                    </a:cubicBezTo>
                    <a:cubicBezTo>
                      <a:pt x="441" y="441"/>
                      <a:pt x="448" y="434"/>
                      <a:pt x="455" y="431"/>
                    </a:cubicBezTo>
                    <a:cubicBezTo>
                      <a:pt x="473" y="418"/>
                      <a:pt x="475" y="396"/>
                      <a:pt x="472" y="376"/>
                    </a:cubicBezTo>
                    <a:cubicBezTo>
                      <a:pt x="472" y="361"/>
                      <a:pt x="460" y="351"/>
                      <a:pt x="452" y="340"/>
                    </a:cubicBezTo>
                    <a:cubicBezTo>
                      <a:pt x="443" y="333"/>
                      <a:pt x="430" y="332"/>
                      <a:pt x="420" y="327"/>
                    </a:cubicBezTo>
                    <a:cubicBezTo>
                      <a:pt x="412" y="316"/>
                      <a:pt x="412" y="316"/>
                      <a:pt x="412" y="316"/>
                    </a:cubicBezTo>
                    <a:cubicBezTo>
                      <a:pt x="401" y="302"/>
                      <a:pt x="381" y="301"/>
                      <a:pt x="365" y="306"/>
                    </a:cubicBezTo>
                    <a:cubicBezTo>
                      <a:pt x="357" y="310"/>
                      <a:pt x="348" y="315"/>
                      <a:pt x="344" y="324"/>
                    </a:cubicBezTo>
                    <a:cubicBezTo>
                      <a:pt x="343" y="330"/>
                      <a:pt x="345" y="336"/>
                      <a:pt x="347" y="342"/>
                    </a:cubicBezTo>
                    <a:cubicBezTo>
                      <a:pt x="349" y="348"/>
                      <a:pt x="357" y="346"/>
                      <a:pt x="362" y="349"/>
                    </a:cubicBezTo>
                    <a:cubicBezTo>
                      <a:pt x="364" y="346"/>
                      <a:pt x="366" y="341"/>
                      <a:pt x="370" y="341"/>
                    </a:cubicBezTo>
                    <a:cubicBezTo>
                      <a:pt x="376" y="338"/>
                      <a:pt x="382" y="340"/>
                      <a:pt x="387" y="343"/>
                    </a:cubicBezTo>
                    <a:cubicBezTo>
                      <a:pt x="394" y="346"/>
                      <a:pt x="395" y="353"/>
                      <a:pt x="397" y="360"/>
                    </a:cubicBezTo>
                    <a:cubicBezTo>
                      <a:pt x="397" y="367"/>
                      <a:pt x="392" y="373"/>
                      <a:pt x="386" y="377"/>
                    </a:cubicBezTo>
                    <a:cubicBezTo>
                      <a:pt x="379" y="380"/>
                      <a:pt x="371" y="384"/>
                      <a:pt x="364" y="382"/>
                    </a:cubicBezTo>
                    <a:cubicBezTo>
                      <a:pt x="346" y="387"/>
                      <a:pt x="330" y="378"/>
                      <a:pt x="320" y="363"/>
                    </a:cubicBezTo>
                    <a:cubicBezTo>
                      <a:pt x="316" y="357"/>
                      <a:pt x="315" y="350"/>
                      <a:pt x="310" y="344"/>
                    </a:cubicBezTo>
                    <a:cubicBezTo>
                      <a:pt x="296" y="344"/>
                      <a:pt x="284" y="343"/>
                      <a:pt x="271" y="338"/>
                    </a:cubicBezTo>
                    <a:cubicBezTo>
                      <a:pt x="269" y="340"/>
                      <a:pt x="269" y="340"/>
                      <a:pt x="269" y="340"/>
                    </a:cubicBezTo>
                    <a:cubicBezTo>
                      <a:pt x="265" y="352"/>
                      <a:pt x="264" y="367"/>
                      <a:pt x="254" y="375"/>
                    </a:cubicBezTo>
                    <a:close/>
                    <a:moveTo>
                      <a:pt x="267" y="374"/>
                    </a:moveTo>
                    <a:cubicBezTo>
                      <a:pt x="262" y="379"/>
                      <a:pt x="256" y="382"/>
                      <a:pt x="252" y="387"/>
                    </a:cubicBezTo>
                    <a:cubicBezTo>
                      <a:pt x="267" y="396"/>
                      <a:pt x="275" y="411"/>
                      <a:pt x="277" y="427"/>
                    </a:cubicBezTo>
                    <a:cubicBezTo>
                      <a:pt x="284" y="428"/>
                      <a:pt x="293" y="425"/>
                      <a:pt x="300" y="425"/>
                    </a:cubicBezTo>
                    <a:cubicBezTo>
                      <a:pt x="303" y="423"/>
                      <a:pt x="303" y="419"/>
                      <a:pt x="306" y="417"/>
                    </a:cubicBezTo>
                    <a:cubicBezTo>
                      <a:pt x="312" y="405"/>
                      <a:pt x="321" y="396"/>
                      <a:pt x="331" y="387"/>
                    </a:cubicBezTo>
                    <a:cubicBezTo>
                      <a:pt x="327" y="381"/>
                      <a:pt x="319" y="377"/>
                      <a:pt x="315" y="371"/>
                    </a:cubicBezTo>
                    <a:cubicBezTo>
                      <a:pt x="311" y="364"/>
                      <a:pt x="309" y="357"/>
                      <a:pt x="304" y="353"/>
                    </a:cubicBezTo>
                    <a:cubicBezTo>
                      <a:pt x="294" y="353"/>
                      <a:pt x="284" y="350"/>
                      <a:pt x="274" y="349"/>
                    </a:cubicBezTo>
                    <a:cubicBezTo>
                      <a:pt x="272" y="357"/>
                      <a:pt x="271" y="366"/>
                      <a:pt x="267" y="374"/>
                    </a:cubicBezTo>
                    <a:close/>
                    <a:moveTo>
                      <a:pt x="267" y="140"/>
                    </a:moveTo>
                    <a:cubicBezTo>
                      <a:pt x="277" y="143"/>
                      <a:pt x="289" y="145"/>
                      <a:pt x="296" y="134"/>
                    </a:cubicBezTo>
                    <a:cubicBezTo>
                      <a:pt x="303" y="128"/>
                      <a:pt x="302" y="118"/>
                      <a:pt x="308" y="112"/>
                    </a:cubicBezTo>
                    <a:cubicBezTo>
                      <a:pt x="310" y="111"/>
                      <a:pt x="312" y="114"/>
                      <a:pt x="312" y="115"/>
                    </a:cubicBezTo>
                    <a:cubicBezTo>
                      <a:pt x="310" y="129"/>
                      <a:pt x="305" y="143"/>
                      <a:pt x="308" y="156"/>
                    </a:cubicBezTo>
                    <a:cubicBezTo>
                      <a:pt x="309" y="163"/>
                      <a:pt x="314" y="169"/>
                      <a:pt x="312" y="176"/>
                    </a:cubicBezTo>
                    <a:cubicBezTo>
                      <a:pt x="309" y="177"/>
                      <a:pt x="306" y="178"/>
                      <a:pt x="304" y="175"/>
                    </a:cubicBezTo>
                    <a:cubicBezTo>
                      <a:pt x="297" y="157"/>
                      <a:pt x="279" y="155"/>
                      <a:pt x="263" y="152"/>
                    </a:cubicBezTo>
                    <a:cubicBezTo>
                      <a:pt x="258" y="149"/>
                      <a:pt x="261" y="140"/>
                      <a:pt x="267" y="140"/>
                    </a:cubicBezTo>
                    <a:close/>
                    <a:moveTo>
                      <a:pt x="264" y="384"/>
                    </a:moveTo>
                    <a:cubicBezTo>
                      <a:pt x="262" y="388"/>
                      <a:pt x="267" y="391"/>
                      <a:pt x="269" y="392"/>
                    </a:cubicBezTo>
                    <a:cubicBezTo>
                      <a:pt x="277" y="399"/>
                      <a:pt x="280" y="409"/>
                      <a:pt x="282" y="419"/>
                    </a:cubicBezTo>
                    <a:cubicBezTo>
                      <a:pt x="285" y="420"/>
                      <a:pt x="291" y="419"/>
                      <a:pt x="295" y="418"/>
                    </a:cubicBezTo>
                    <a:cubicBezTo>
                      <a:pt x="296" y="412"/>
                      <a:pt x="301" y="406"/>
                      <a:pt x="306" y="401"/>
                    </a:cubicBezTo>
                    <a:cubicBezTo>
                      <a:pt x="310" y="397"/>
                      <a:pt x="317" y="394"/>
                      <a:pt x="318" y="388"/>
                    </a:cubicBezTo>
                    <a:cubicBezTo>
                      <a:pt x="309" y="379"/>
                      <a:pt x="304" y="368"/>
                      <a:pt x="300" y="358"/>
                    </a:cubicBezTo>
                    <a:cubicBezTo>
                      <a:pt x="294" y="357"/>
                      <a:pt x="285" y="354"/>
                      <a:pt x="279" y="358"/>
                    </a:cubicBezTo>
                    <a:cubicBezTo>
                      <a:pt x="277" y="367"/>
                      <a:pt x="273" y="378"/>
                      <a:pt x="264" y="384"/>
                    </a:cubicBezTo>
                    <a:close/>
                    <a:moveTo>
                      <a:pt x="280" y="616"/>
                    </a:moveTo>
                    <a:cubicBezTo>
                      <a:pt x="275" y="618"/>
                      <a:pt x="269" y="617"/>
                      <a:pt x="265" y="622"/>
                    </a:cubicBezTo>
                    <a:cubicBezTo>
                      <a:pt x="265" y="624"/>
                      <a:pt x="265" y="626"/>
                      <a:pt x="266" y="627"/>
                    </a:cubicBezTo>
                    <a:cubicBezTo>
                      <a:pt x="274" y="629"/>
                      <a:pt x="280" y="625"/>
                      <a:pt x="287" y="624"/>
                    </a:cubicBezTo>
                    <a:cubicBezTo>
                      <a:pt x="300" y="625"/>
                      <a:pt x="305" y="638"/>
                      <a:pt x="307" y="648"/>
                    </a:cubicBezTo>
                    <a:cubicBezTo>
                      <a:pt x="310" y="650"/>
                      <a:pt x="311" y="647"/>
                      <a:pt x="314" y="647"/>
                    </a:cubicBezTo>
                    <a:cubicBezTo>
                      <a:pt x="317" y="645"/>
                      <a:pt x="319" y="641"/>
                      <a:pt x="319" y="637"/>
                    </a:cubicBezTo>
                    <a:cubicBezTo>
                      <a:pt x="312" y="627"/>
                      <a:pt x="308" y="613"/>
                      <a:pt x="311" y="601"/>
                    </a:cubicBezTo>
                    <a:cubicBezTo>
                      <a:pt x="312" y="599"/>
                      <a:pt x="309" y="597"/>
                      <a:pt x="307" y="597"/>
                    </a:cubicBezTo>
                    <a:cubicBezTo>
                      <a:pt x="301" y="609"/>
                      <a:pt x="289" y="610"/>
                      <a:pt x="280" y="616"/>
                    </a:cubicBezTo>
                    <a:close/>
                    <a:moveTo>
                      <a:pt x="352" y="430"/>
                    </a:moveTo>
                    <a:cubicBezTo>
                      <a:pt x="346" y="432"/>
                      <a:pt x="339" y="440"/>
                      <a:pt x="343" y="448"/>
                    </a:cubicBezTo>
                    <a:cubicBezTo>
                      <a:pt x="349" y="454"/>
                      <a:pt x="354" y="464"/>
                      <a:pt x="363" y="466"/>
                    </a:cubicBezTo>
                    <a:cubicBezTo>
                      <a:pt x="384" y="472"/>
                      <a:pt x="407" y="464"/>
                      <a:pt x="420" y="447"/>
                    </a:cubicBezTo>
                    <a:cubicBezTo>
                      <a:pt x="423" y="443"/>
                      <a:pt x="421" y="437"/>
                      <a:pt x="425" y="434"/>
                    </a:cubicBezTo>
                    <a:cubicBezTo>
                      <a:pt x="432" y="432"/>
                      <a:pt x="441" y="432"/>
                      <a:pt x="447" y="426"/>
                    </a:cubicBezTo>
                    <a:cubicBezTo>
                      <a:pt x="466" y="414"/>
                      <a:pt x="466" y="388"/>
                      <a:pt x="463" y="369"/>
                    </a:cubicBezTo>
                    <a:cubicBezTo>
                      <a:pt x="457" y="359"/>
                      <a:pt x="450" y="347"/>
                      <a:pt x="439" y="342"/>
                    </a:cubicBezTo>
                    <a:cubicBezTo>
                      <a:pt x="431" y="336"/>
                      <a:pt x="422" y="340"/>
                      <a:pt x="415" y="336"/>
                    </a:cubicBezTo>
                    <a:cubicBezTo>
                      <a:pt x="410" y="326"/>
                      <a:pt x="404" y="317"/>
                      <a:pt x="394" y="313"/>
                    </a:cubicBezTo>
                    <a:cubicBezTo>
                      <a:pt x="379" y="308"/>
                      <a:pt x="364" y="314"/>
                      <a:pt x="354" y="323"/>
                    </a:cubicBezTo>
                    <a:cubicBezTo>
                      <a:pt x="351" y="328"/>
                      <a:pt x="351" y="335"/>
                      <a:pt x="354" y="338"/>
                    </a:cubicBezTo>
                    <a:cubicBezTo>
                      <a:pt x="355" y="339"/>
                      <a:pt x="356" y="339"/>
                      <a:pt x="358" y="338"/>
                    </a:cubicBezTo>
                    <a:cubicBezTo>
                      <a:pt x="361" y="335"/>
                      <a:pt x="366" y="333"/>
                      <a:pt x="370" y="331"/>
                    </a:cubicBezTo>
                    <a:cubicBezTo>
                      <a:pt x="382" y="328"/>
                      <a:pt x="395" y="333"/>
                      <a:pt x="402" y="343"/>
                    </a:cubicBezTo>
                    <a:cubicBezTo>
                      <a:pt x="410" y="348"/>
                      <a:pt x="401" y="362"/>
                      <a:pt x="411" y="365"/>
                    </a:cubicBezTo>
                    <a:cubicBezTo>
                      <a:pt x="411" y="358"/>
                      <a:pt x="414" y="352"/>
                      <a:pt x="412" y="346"/>
                    </a:cubicBezTo>
                    <a:cubicBezTo>
                      <a:pt x="414" y="343"/>
                      <a:pt x="416" y="347"/>
                      <a:pt x="419" y="346"/>
                    </a:cubicBezTo>
                    <a:cubicBezTo>
                      <a:pt x="434" y="348"/>
                      <a:pt x="449" y="357"/>
                      <a:pt x="456" y="372"/>
                    </a:cubicBezTo>
                    <a:cubicBezTo>
                      <a:pt x="461" y="387"/>
                      <a:pt x="460" y="403"/>
                      <a:pt x="450" y="416"/>
                    </a:cubicBezTo>
                    <a:cubicBezTo>
                      <a:pt x="443" y="423"/>
                      <a:pt x="431" y="427"/>
                      <a:pt x="421" y="424"/>
                    </a:cubicBezTo>
                    <a:cubicBezTo>
                      <a:pt x="420" y="422"/>
                      <a:pt x="414" y="419"/>
                      <a:pt x="417" y="416"/>
                    </a:cubicBezTo>
                    <a:cubicBezTo>
                      <a:pt x="424" y="415"/>
                      <a:pt x="430" y="412"/>
                      <a:pt x="435" y="409"/>
                    </a:cubicBezTo>
                    <a:cubicBezTo>
                      <a:pt x="440" y="404"/>
                      <a:pt x="446" y="400"/>
                      <a:pt x="447" y="393"/>
                    </a:cubicBezTo>
                    <a:cubicBezTo>
                      <a:pt x="442" y="382"/>
                      <a:pt x="433" y="373"/>
                      <a:pt x="422" y="366"/>
                    </a:cubicBezTo>
                    <a:cubicBezTo>
                      <a:pt x="420" y="366"/>
                      <a:pt x="416" y="365"/>
                      <a:pt x="415" y="367"/>
                    </a:cubicBezTo>
                    <a:cubicBezTo>
                      <a:pt x="422" y="373"/>
                      <a:pt x="430" y="381"/>
                      <a:pt x="437" y="388"/>
                    </a:cubicBezTo>
                    <a:cubicBezTo>
                      <a:pt x="441" y="399"/>
                      <a:pt x="425" y="402"/>
                      <a:pt x="420" y="409"/>
                    </a:cubicBezTo>
                    <a:cubicBezTo>
                      <a:pt x="416" y="408"/>
                      <a:pt x="412" y="409"/>
                      <a:pt x="409" y="412"/>
                    </a:cubicBezTo>
                    <a:cubicBezTo>
                      <a:pt x="410" y="421"/>
                      <a:pt x="411" y="432"/>
                      <a:pt x="405" y="439"/>
                    </a:cubicBezTo>
                    <a:cubicBezTo>
                      <a:pt x="400" y="448"/>
                      <a:pt x="389" y="447"/>
                      <a:pt x="381" y="449"/>
                    </a:cubicBezTo>
                    <a:cubicBezTo>
                      <a:pt x="375" y="448"/>
                      <a:pt x="368" y="446"/>
                      <a:pt x="364" y="441"/>
                    </a:cubicBezTo>
                    <a:cubicBezTo>
                      <a:pt x="358" y="438"/>
                      <a:pt x="359" y="431"/>
                      <a:pt x="352" y="430"/>
                    </a:cubicBezTo>
                    <a:close/>
                    <a:moveTo>
                      <a:pt x="384" y="118"/>
                    </a:moveTo>
                    <a:cubicBezTo>
                      <a:pt x="384" y="109"/>
                      <a:pt x="378" y="102"/>
                      <a:pt x="381" y="93"/>
                    </a:cubicBezTo>
                    <a:cubicBezTo>
                      <a:pt x="388" y="76"/>
                      <a:pt x="405" y="65"/>
                      <a:pt x="424" y="64"/>
                    </a:cubicBezTo>
                    <a:cubicBezTo>
                      <a:pt x="430" y="67"/>
                      <a:pt x="423" y="72"/>
                      <a:pt x="424" y="76"/>
                    </a:cubicBezTo>
                    <a:cubicBezTo>
                      <a:pt x="420" y="94"/>
                      <a:pt x="431" y="110"/>
                      <a:pt x="445" y="120"/>
                    </a:cubicBezTo>
                    <a:cubicBezTo>
                      <a:pt x="446" y="123"/>
                      <a:pt x="444" y="122"/>
                      <a:pt x="442" y="122"/>
                    </a:cubicBezTo>
                    <a:cubicBezTo>
                      <a:pt x="439" y="122"/>
                      <a:pt x="435" y="119"/>
                      <a:pt x="432" y="118"/>
                    </a:cubicBezTo>
                    <a:cubicBezTo>
                      <a:pt x="413" y="116"/>
                      <a:pt x="392" y="117"/>
                      <a:pt x="379" y="134"/>
                    </a:cubicBezTo>
                    <a:cubicBezTo>
                      <a:pt x="378" y="142"/>
                      <a:pt x="374" y="148"/>
                      <a:pt x="373" y="155"/>
                    </a:cubicBezTo>
                    <a:cubicBezTo>
                      <a:pt x="371" y="158"/>
                      <a:pt x="369" y="154"/>
                      <a:pt x="369" y="153"/>
                    </a:cubicBezTo>
                    <a:cubicBezTo>
                      <a:pt x="368" y="150"/>
                      <a:pt x="368" y="150"/>
                      <a:pt x="368" y="150"/>
                    </a:cubicBezTo>
                    <a:cubicBezTo>
                      <a:pt x="371" y="138"/>
                      <a:pt x="374" y="126"/>
                      <a:pt x="384" y="118"/>
                    </a:cubicBezTo>
                    <a:close/>
                    <a:moveTo>
                      <a:pt x="384" y="581"/>
                    </a:moveTo>
                    <a:cubicBezTo>
                      <a:pt x="374" y="587"/>
                      <a:pt x="369" y="599"/>
                      <a:pt x="369" y="611"/>
                    </a:cubicBezTo>
                    <a:cubicBezTo>
                      <a:pt x="371" y="620"/>
                      <a:pt x="375" y="629"/>
                      <a:pt x="382" y="636"/>
                    </a:cubicBezTo>
                    <a:cubicBezTo>
                      <a:pt x="385" y="641"/>
                      <a:pt x="381" y="645"/>
                      <a:pt x="380" y="650"/>
                    </a:cubicBezTo>
                    <a:cubicBezTo>
                      <a:pt x="378" y="663"/>
                      <a:pt x="383" y="676"/>
                      <a:pt x="390" y="687"/>
                    </a:cubicBezTo>
                    <a:cubicBezTo>
                      <a:pt x="398" y="694"/>
                      <a:pt x="407" y="700"/>
                      <a:pt x="418" y="700"/>
                    </a:cubicBezTo>
                    <a:cubicBezTo>
                      <a:pt x="428" y="695"/>
                      <a:pt x="420" y="682"/>
                      <a:pt x="427" y="675"/>
                    </a:cubicBezTo>
                    <a:cubicBezTo>
                      <a:pt x="432" y="663"/>
                      <a:pt x="442" y="652"/>
                      <a:pt x="453" y="645"/>
                    </a:cubicBezTo>
                    <a:cubicBezTo>
                      <a:pt x="453" y="644"/>
                      <a:pt x="452" y="644"/>
                      <a:pt x="451" y="644"/>
                    </a:cubicBezTo>
                    <a:cubicBezTo>
                      <a:pt x="436" y="649"/>
                      <a:pt x="421" y="647"/>
                      <a:pt x="406" y="644"/>
                    </a:cubicBezTo>
                    <a:cubicBezTo>
                      <a:pt x="390" y="637"/>
                      <a:pt x="388" y="620"/>
                      <a:pt x="387" y="606"/>
                    </a:cubicBezTo>
                    <a:cubicBezTo>
                      <a:pt x="387" y="592"/>
                      <a:pt x="395" y="581"/>
                      <a:pt x="407" y="575"/>
                    </a:cubicBezTo>
                    <a:cubicBezTo>
                      <a:pt x="408" y="574"/>
                      <a:pt x="406" y="573"/>
                      <a:pt x="405" y="573"/>
                    </a:cubicBezTo>
                    <a:cubicBezTo>
                      <a:pt x="398" y="574"/>
                      <a:pt x="390" y="575"/>
                      <a:pt x="384" y="581"/>
                    </a:cubicBezTo>
                    <a:close/>
                    <a:moveTo>
                      <a:pt x="372" y="358"/>
                    </a:moveTo>
                    <a:cubicBezTo>
                      <a:pt x="372" y="358"/>
                      <a:pt x="371" y="358"/>
                      <a:pt x="371" y="360"/>
                    </a:cubicBezTo>
                    <a:cubicBezTo>
                      <a:pt x="372" y="360"/>
                      <a:pt x="373" y="360"/>
                      <a:pt x="374" y="359"/>
                    </a:cubicBezTo>
                    <a:cubicBezTo>
                      <a:pt x="372" y="358"/>
                      <a:pt x="372" y="358"/>
                      <a:pt x="372" y="358"/>
                    </a:cubicBezTo>
                    <a:close/>
                    <a:moveTo>
                      <a:pt x="60" y="327"/>
                    </a:moveTo>
                    <a:cubicBezTo>
                      <a:pt x="55" y="331"/>
                      <a:pt x="49" y="334"/>
                      <a:pt x="49" y="341"/>
                    </a:cubicBezTo>
                    <a:cubicBezTo>
                      <a:pt x="50" y="347"/>
                      <a:pt x="56" y="346"/>
                      <a:pt x="60" y="346"/>
                    </a:cubicBezTo>
                    <a:cubicBezTo>
                      <a:pt x="67" y="347"/>
                      <a:pt x="73" y="356"/>
                      <a:pt x="76" y="362"/>
                    </a:cubicBezTo>
                    <a:cubicBezTo>
                      <a:pt x="88" y="374"/>
                      <a:pt x="105" y="378"/>
                      <a:pt x="122" y="373"/>
                    </a:cubicBezTo>
                    <a:cubicBezTo>
                      <a:pt x="129" y="378"/>
                      <a:pt x="139" y="382"/>
                      <a:pt x="148" y="378"/>
                    </a:cubicBezTo>
                    <a:cubicBezTo>
                      <a:pt x="153" y="378"/>
                      <a:pt x="157" y="372"/>
                      <a:pt x="162" y="373"/>
                    </a:cubicBezTo>
                    <a:cubicBezTo>
                      <a:pt x="166" y="378"/>
                      <a:pt x="173" y="381"/>
                      <a:pt x="174" y="387"/>
                    </a:cubicBezTo>
                    <a:cubicBezTo>
                      <a:pt x="172" y="393"/>
                      <a:pt x="168" y="397"/>
                      <a:pt x="162" y="398"/>
                    </a:cubicBezTo>
                    <a:cubicBezTo>
                      <a:pt x="149" y="385"/>
                      <a:pt x="130" y="388"/>
                      <a:pt x="114" y="394"/>
                    </a:cubicBezTo>
                    <a:cubicBezTo>
                      <a:pt x="110" y="392"/>
                      <a:pt x="104" y="393"/>
                      <a:pt x="99" y="394"/>
                    </a:cubicBezTo>
                    <a:cubicBezTo>
                      <a:pt x="83" y="397"/>
                      <a:pt x="78" y="414"/>
                      <a:pt x="71" y="425"/>
                    </a:cubicBezTo>
                    <a:cubicBezTo>
                      <a:pt x="66" y="431"/>
                      <a:pt x="59" y="429"/>
                      <a:pt x="52" y="428"/>
                    </a:cubicBezTo>
                    <a:cubicBezTo>
                      <a:pt x="50" y="431"/>
                      <a:pt x="52" y="436"/>
                      <a:pt x="53" y="440"/>
                    </a:cubicBezTo>
                    <a:cubicBezTo>
                      <a:pt x="55" y="450"/>
                      <a:pt x="64" y="455"/>
                      <a:pt x="70" y="461"/>
                    </a:cubicBezTo>
                    <a:cubicBezTo>
                      <a:pt x="78" y="465"/>
                      <a:pt x="88" y="468"/>
                      <a:pt x="97" y="464"/>
                    </a:cubicBezTo>
                    <a:cubicBezTo>
                      <a:pt x="102" y="466"/>
                      <a:pt x="108" y="462"/>
                      <a:pt x="112" y="463"/>
                    </a:cubicBezTo>
                    <a:cubicBezTo>
                      <a:pt x="117" y="468"/>
                      <a:pt x="123" y="470"/>
                      <a:pt x="130" y="472"/>
                    </a:cubicBezTo>
                    <a:cubicBezTo>
                      <a:pt x="137" y="471"/>
                      <a:pt x="146" y="472"/>
                      <a:pt x="151" y="466"/>
                    </a:cubicBezTo>
                    <a:cubicBezTo>
                      <a:pt x="157" y="463"/>
                      <a:pt x="157" y="458"/>
                      <a:pt x="163" y="455"/>
                    </a:cubicBezTo>
                    <a:cubicBezTo>
                      <a:pt x="167" y="460"/>
                      <a:pt x="173" y="460"/>
                      <a:pt x="176" y="465"/>
                    </a:cubicBezTo>
                    <a:cubicBezTo>
                      <a:pt x="173" y="473"/>
                      <a:pt x="173" y="473"/>
                      <a:pt x="173" y="473"/>
                    </a:cubicBezTo>
                    <a:cubicBezTo>
                      <a:pt x="167" y="490"/>
                      <a:pt x="178" y="507"/>
                      <a:pt x="167" y="522"/>
                    </a:cubicBezTo>
                    <a:cubicBezTo>
                      <a:pt x="164" y="524"/>
                      <a:pt x="161" y="526"/>
                      <a:pt x="157" y="524"/>
                    </a:cubicBezTo>
                    <a:cubicBezTo>
                      <a:pt x="148" y="520"/>
                      <a:pt x="160" y="512"/>
                      <a:pt x="154" y="505"/>
                    </a:cubicBezTo>
                    <a:cubicBezTo>
                      <a:pt x="146" y="496"/>
                      <a:pt x="133" y="495"/>
                      <a:pt x="122" y="499"/>
                    </a:cubicBezTo>
                    <a:cubicBezTo>
                      <a:pt x="110" y="501"/>
                      <a:pt x="110" y="514"/>
                      <a:pt x="105" y="522"/>
                    </a:cubicBezTo>
                    <a:cubicBezTo>
                      <a:pt x="103" y="540"/>
                      <a:pt x="109" y="559"/>
                      <a:pt x="124" y="569"/>
                    </a:cubicBezTo>
                    <a:cubicBezTo>
                      <a:pt x="122" y="580"/>
                      <a:pt x="127" y="588"/>
                      <a:pt x="134" y="594"/>
                    </a:cubicBezTo>
                    <a:cubicBezTo>
                      <a:pt x="147" y="606"/>
                      <a:pt x="164" y="603"/>
                      <a:pt x="178" y="596"/>
                    </a:cubicBezTo>
                    <a:cubicBezTo>
                      <a:pt x="183" y="602"/>
                      <a:pt x="187" y="609"/>
                      <a:pt x="191" y="615"/>
                    </a:cubicBezTo>
                    <a:cubicBezTo>
                      <a:pt x="182" y="620"/>
                      <a:pt x="184" y="630"/>
                      <a:pt x="181" y="637"/>
                    </a:cubicBezTo>
                    <a:cubicBezTo>
                      <a:pt x="182" y="646"/>
                      <a:pt x="185" y="653"/>
                      <a:pt x="191" y="659"/>
                    </a:cubicBezTo>
                    <a:cubicBezTo>
                      <a:pt x="200" y="667"/>
                      <a:pt x="213" y="673"/>
                      <a:pt x="224" y="672"/>
                    </a:cubicBezTo>
                    <a:cubicBezTo>
                      <a:pt x="234" y="667"/>
                      <a:pt x="236" y="680"/>
                      <a:pt x="244" y="681"/>
                    </a:cubicBezTo>
                    <a:cubicBezTo>
                      <a:pt x="255" y="686"/>
                      <a:pt x="268" y="681"/>
                      <a:pt x="279" y="678"/>
                    </a:cubicBezTo>
                    <a:cubicBezTo>
                      <a:pt x="289" y="672"/>
                      <a:pt x="299" y="661"/>
                      <a:pt x="297" y="648"/>
                    </a:cubicBezTo>
                    <a:cubicBezTo>
                      <a:pt x="296" y="641"/>
                      <a:pt x="291" y="633"/>
                      <a:pt x="284" y="631"/>
                    </a:cubicBezTo>
                    <a:cubicBezTo>
                      <a:pt x="279" y="634"/>
                      <a:pt x="271" y="637"/>
                      <a:pt x="264" y="634"/>
                    </a:cubicBezTo>
                    <a:cubicBezTo>
                      <a:pt x="259" y="631"/>
                      <a:pt x="257" y="625"/>
                      <a:pt x="258" y="619"/>
                    </a:cubicBezTo>
                    <a:cubicBezTo>
                      <a:pt x="259" y="616"/>
                      <a:pt x="260" y="612"/>
                      <a:pt x="264" y="611"/>
                    </a:cubicBezTo>
                    <a:cubicBezTo>
                      <a:pt x="280" y="610"/>
                      <a:pt x="295" y="602"/>
                      <a:pt x="304" y="589"/>
                    </a:cubicBezTo>
                    <a:cubicBezTo>
                      <a:pt x="307" y="589"/>
                      <a:pt x="310" y="588"/>
                      <a:pt x="311" y="586"/>
                    </a:cubicBezTo>
                    <a:cubicBezTo>
                      <a:pt x="309" y="581"/>
                      <a:pt x="312" y="577"/>
                      <a:pt x="312" y="572"/>
                    </a:cubicBezTo>
                    <a:cubicBezTo>
                      <a:pt x="320" y="567"/>
                      <a:pt x="330" y="563"/>
                      <a:pt x="334" y="554"/>
                    </a:cubicBezTo>
                    <a:cubicBezTo>
                      <a:pt x="337" y="546"/>
                      <a:pt x="336" y="539"/>
                      <a:pt x="334" y="533"/>
                    </a:cubicBezTo>
                    <a:cubicBezTo>
                      <a:pt x="331" y="522"/>
                      <a:pt x="321" y="514"/>
                      <a:pt x="311" y="512"/>
                    </a:cubicBezTo>
                    <a:cubicBezTo>
                      <a:pt x="306" y="510"/>
                      <a:pt x="301" y="515"/>
                      <a:pt x="297" y="512"/>
                    </a:cubicBezTo>
                    <a:cubicBezTo>
                      <a:pt x="293" y="505"/>
                      <a:pt x="287" y="497"/>
                      <a:pt x="279" y="495"/>
                    </a:cubicBezTo>
                    <a:cubicBezTo>
                      <a:pt x="266" y="494"/>
                      <a:pt x="252" y="498"/>
                      <a:pt x="245" y="508"/>
                    </a:cubicBezTo>
                    <a:cubicBezTo>
                      <a:pt x="243" y="516"/>
                      <a:pt x="239" y="525"/>
                      <a:pt x="245" y="533"/>
                    </a:cubicBezTo>
                    <a:cubicBezTo>
                      <a:pt x="255" y="532"/>
                      <a:pt x="255" y="532"/>
                      <a:pt x="255" y="532"/>
                    </a:cubicBezTo>
                    <a:cubicBezTo>
                      <a:pt x="259" y="535"/>
                      <a:pt x="264" y="539"/>
                      <a:pt x="266" y="544"/>
                    </a:cubicBezTo>
                    <a:cubicBezTo>
                      <a:pt x="268" y="548"/>
                      <a:pt x="267" y="555"/>
                      <a:pt x="264" y="559"/>
                    </a:cubicBezTo>
                    <a:cubicBezTo>
                      <a:pt x="256" y="565"/>
                      <a:pt x="247" y="566"/>
                      <a:pt x="237" y="564"/>
                    </a:cubicBezTo>
                    <a:cubicBezTo>
                      <a:pt x="225" y="559"/>
                      <a:pt x="219" y="547"/>
                      <a:pt x="217" y="535"/>
                    </a:cubicBezTo>
                    <a:cubicBezTo>
                      <a:pt x="214" y="518"/>
                      <a:pt x="219" y="500"/>
                      <a:pt x="231" y="488"/>
                    </a:cubicBezTo>
                    <a:cubicBezTo>
                      <a:pt x="244" y="475"/>
                      <a:pt x="263" y="472"/>
                      <a:pt x="281" y="471"/>
                    </a:cubicBezTo>
                    <a:cubicBezTo>
                      <a:pt x="289" y="472"/>
                      <a:pt x="297" y="470"/>
                      <a:pt x="304" y="475"/>
                    </a:cubicBezTo>
                    <a:cubicBezTo>
                      <a:pt x="308" y="482"/>
                      <a:pt x="314" y="487"/>
                      <a:pt x="319" y="492"/>
                    </a:cubicBezTo>
                    <a:cubicBezTo>
                      <a:pt x="331" y="500"/>
                      <a:pt x="344" y="504"/>
                      <a:pt x="359" y="504"/>
                    </a:cubicBezTo>
                    <a:cubicBezTo>
                      <a:pt x="375" y="504"/>
                      <a:pt x="392" y="502"/>
                      <a:pt x="407" y="497"/>
                    </a:cubicBezTo>
                    <a:cubicBezTo>
                      <a:pt x="423" y="495"/>
                      <a:pt x="441" y="498"/>
                      <a:pt x="456" y="506"/>
                    </a:cubicBezTo>
                    <a:cubicBezTo>
                      <a:pt x="472" y="517"/>
                      <a:pt x="481" y="535"/>
                      <a:pt x="481" y="555"/>
                    </a:cubicBezTo>
                    <a:cubicBezTo>
                      <a:pt x="486" y="562"/>
                      <a:pt x="495" y="566"/>
                      <a:pt x="497" y="575"/>
                    </a:cubicBezTo>
                    <a:cubicBezTo>
                      <a:pt x="503" y="591"/>
                      <a:pt x="502" y="613"/>
                      <a:pt x="489" y="626"/>
                    </a:cubicBezTo>
                    <a:cubicBezTo>
                      <a:pt x="469" y="646"/>
                      <a:pt x="446" y="661"/>
                      <a:pt x="432" y="686"/>
                    </a:cubicBezTo>
                    <a:cubicBezTo>
                      <a:pt x="429" y="692"/>
                      <a:pt x="432" y="701"/>
                      <a:pt x="427" y="707"/>
                    </a:cubicBezTo>
                    <a:cubicBezTo>
                      <a:pt x="410" y="708"/>
                      <a:pt x="391" y="700"/>
                      <a:pt x="380" y="686"/>
                    </a:cubicBezTo>
                    <a:cubicBezTo>
                      <a:pt x="371" y="675"/>
                      <a:pt x="367" y="656"/>
                      <a:pt x="375" y="644"/>
                    </a:cubicBezTo>
                    <a:cubicBezTo>
                      <a:pt x="380" y="635"/>
                      <a:pt x="367" y="632"/>
                      <a:pt x="367" y="626"/>
                    </a:cubicBezTo>
                    <a:cubicBezTo>
                      <a:pt x="360" y="615"/>
                      <a:pt x="364" y="600"/>
                      <a:pt x="367" y="589"/>
                    </a:cubicBezTo>
                    <a:cubicBezTo>
                      <a:pt x="375" y="581"/>
                      <a:pt x="383" y="571"/>
                      <a:pt x="393" y="566"/>
                    </a:cubicBezTo>
                    <a:cubicBezTo>
                      <a:pt x="403" y="563"/>
                      <a:pt x="415" y="561"/>
                      <a:pt x="422" y="570"/>
                    </a:cubicBezTo>
                    <a:cubicBezTo>
                      <a:pt x="423" y="573"/>
                      <a:pt x="425" y="576"/>
                      <a:pt x="423" y="580"/>
                    </a:cubicBezTo>
                    <a:cubicBezTo>
                      <a:pt x="421" y="583"/>
                      <a:pt x="416" y="583"/>
                      <a:pt x="412" y="584"/>
                    </a:cubicBezTo>
                    <a:cubicBezTo>
                      <a:pt x="403" y="589"/>
                      <a:pt x="396" y="597"/>
                      <a:pt x="393" y="607"/>
                    </a:cubicBezTo>
                    <a:cubicBezTo>
                      <a:pt x="393" y="616"/>
                      <a:pt x="396" y="622"/>
                      <a:pt x="401" y="629"/>
                    </a:cubicBezTo>
                    <a:cubicBezTo>
                      <a:pt x="406" y="634"/>
                      <a:pt x="411" y="641"/>
                      <a:pt x="418" y="641"/>
                    </a:cubicBezTo>
                    <a:cubicBezTo>
                      <a:pt x="431" y="643"/>
                      <a:pt x="443" y="642"/>
                      <a:pt x="454" y="636"/>
                    </a:cubicBezTo>
                    <a:cubicBezTo>
                      <a:pt x="472" y="625"/>
                      <a:pt x="470" y="601"/>
                      <a:pt x="468" y="583"/>
                    </a:cubicBezTo>
                    <a:cubicBezTo>
                      <a:pt x="475" y="564"/>
                      <a:pt x="468" y="543"/>
                      <a:pt x="457" y="529"/>
                    </a:cubicBezTo>
                    <a:cubicBezTo>
                      <a:pt x="445" y="514"/>
                      <a:pt x="429" y="509"/>
                      <a:pt x="410" y="510"/>
                    </a:cubicBezTo>
                    <a:cubicBezTo>
                      <a:pt x="382" y="513"/>
                      <a:pt x="354" y="529"/>
                      <a:pt x="344" y="556"/>
                    </a:cubicBezTo>
                    <a:cubicBezTo>
                      <a:pt x="340" y="563"/>
                      <a:pt x="331" y="566"/>
                      <a:pt x="327" y="574"/>
                    </a:cubicBezTo>
                    <a:cubicBezTo>
                      <a:pt x="312" y="591"/>
                      <a:pt x="317" y="617"/>
                      <a:pt x="327" y="636"/>
                    </a:cubicBezTo>
                    <a:cubicBezTo>
                      <a:pt x="329" y="648"/>
                      <a:pt x="324" y="660"/>
                      <a:pt x="327" y="673"/>
                    </a:cubicBezTo>
                    <a:cubicBezTo>
                      <a:pt x="329" y="691"/>
                      <a:pt x="336" y="707"/>
                      <a:pt x="346" y="721"/>
                    </a:cubicBezTo>
                    <a:cubicBezTo>
                      <a:pt x="356" y="728"/>
                      <a:pt x="365" y="737"/>
                      <a:pt x="377" y="740"/>
                    </a:cubicBezTo>
                    <a:cubicBezTo>
                      <a:pt x="401" y="748"/>
                      <a:pt x="426" y="757"/>
                      <a:pt x="451" y="751"/>
                    </a:cubicBezTo>
                    <a:cubicBezTo>
                      <a:pt x="465" y="748"/>
                      <a:pt x="480" y="742"/>
                      <a:pt x="490" y="731"/>
                    </a:cubicBezTo>
                    <a:cubicBezTo>
                      <a:pt x="494" y="729"/>
                      <a:pt x="493" y="725"/>
                      <a:pt x="492" y="722"/>
                    </a:cubicBezTo>
                    <a:cubicBezTo>
                      <a:pt x="485" y="718"/>
                      <a:pt x="481" y="712"/>
                      <a:pt x="479" y="705"/>
                    </a:cubicBezTo>
                    <a:cubicBezTo>
                      <a:pt x="479" y="690"/>
                      <a:pt x="490" y="679"/>
                      <a:pt x="500" y="671"/>
                    </a:cubicBezTo>
                    <a:cubicBezTo>
                      <a:pt x="505" y="667"/>
                      <a:pt x="510" y="662"/>
                      <a:pt x="516" y="662"/>
                    </a:cubicBezTo>
                    <a:cubicBezTo>
                      <a:pt x="511" y="674"/>
                      <a:pt x="513" y="687"/>
                      <a:pt x="520" y="696"/>
                    </a:cubicBezTo>
                    <a:cubicBezTo>
                      <a:pt x="529" y="702"/>
                      <a:pt x="529" y="702"/>
                      <a:pt x="529" y="702"/>
                    </a:cubicBezTo>
                    <a:cubicBezTo>
                      <a:pt x="541" y="706"/>
                      <a:pt x="551" y="696"/>
                      <a:pt x="562" y="697"/>
                    </a:cubicBezTo>
                    <a:cubicBezTo>
                      <a:pt x="576" y="706"/>
                      <a:pt x="584" y="723"/>
                      <a:pt x="587" y="739"/>
                    </a:cubicBezTo>
                    <a:cubicBezTo>
                      <a:pt x="589" y="743"/>
                      <a:pt x="586" y="748"/>
                      <a:pt x="588" y="752"/>
                    </a:cubicBezTo>
                    <a:cubicBezTo>
                      <a:pt x="610" y="755"/>
                      <a:pt x="610" y="755"/>
                      <a:pt x="610" y="755"/>
                    </a:cubicBezTo>
                    <a:cubicBezTo>
                      <a:pt x="704" y="754"/>
                      <a:pt x="805" y="756"/>
                      <a:pt x="901" y="756"/>
                    </a:cubicBezTo>
                    <a:cubicBezTo>
                      <a:pt x="903" y="755"/>
                      <a:pt x="903" y="755"/>
                      <a:pt x="903" y="755"/>
                    </a:cubicBezTo>
                    <a:cubicBezTo>
                      <a:pt x="903" y="753"/>
                      <a:pt x="904" y="750"/>
                      <a:pt x="902" y="748"/>
                    </a:cubicBezTo>
                    <a:cubicBezTo>
                      <a:pt x="898" y="749"/>
                      <a:pt x="895" y="745"/>
                      <a:pt x="891" y="747"/>
                    </a:cubicBezTo>
                    <a:cubicBezTo>
                      <a:pt x="711" y="746"/>
                      <a:pt x="711" y="746"/>
                      <a:pt x="711" y="746"/>
                    </a:cubicBezTo>
                    <a:cubicBezTo>
                      <a:pt x="598" y="746"/>
                      <a:pt x="598" y="746"/>
                      <a:pt x="598" y="746"/>
                    </a:cubicBezTo>
                    <a:cubicBezTo>
                      <a:pt x="596" y="745"/>
                      <a:pt x="596" y="745"/>
                      <a:pt x="596" y="745"/>
                    </a:cubicBezTo>
                    <a:cubicBezTo>
                      <a:pt x="591" y="724"/>
                      <a:pt x="584" y="705"/>
                      <a:pt x="568" y="689"/>
                    </a:cubicBezTo>
                    <a:cubicBezTo>
                      <a:pt x="556" y="679"/>
                      <a:pt x="548" y="697"/>
                      <a:pt x="535" y="695"/>
                    </a:cubicBezTo>
                    <a:cubicBezTo>
                      <a:pt x="529" y="693"/>
                      <a:pt x="523" y="691"/>
                      <a:pt x="522" y="685"/>
                    </a:cubicBezTo>
                    <a:cubicBezTo>
                      <a:pt x="517" y="671"/>
                      <a:pt x="525" y="659"/>
                      <a:pt x="535" y="650"/>
                    </a:cubicBezTo>
                    <a:cubicBezTo>
                      <a:pt x="538" y="650"/>
                      <a:pt x="540" y="650"/>
                      <a:pt x="543" y="649"/>
                    </a:cubicBezTo>
                    <a:cubicBezTo>
                      <a:pt x="567" y="644"/>
                      <a:pt x="589" y="656"/>
                      <a:pt x="605" y="674"/>
                    </a:cubicBezTo>
                    <a:cubicBezTo>
                      <a:pt x="612" y="686"/>
                      <a:pt x="619" y="697"/>
                      <a:pt x="621" y="710"/>
                    </a:cubicBezTo>
                    <a:cubicBezTo>
                      <a:pt x="654" y="710"/>
                      <a:pt x="684" y="711"/>
                      <a:pt x="715" y="712"/>
                    </a:cubicBezTo>
                    <a:cubicBezTo>
                      <a:pt x="897" y="714"/>
                      <a:pt x="897" y="714"/>
                      <a:pt x="897" y="714"/>
                    </a:cubicBezTo>
                    <a:cubicBezTo>
                      <a:pt x="902" y="713"/>
                      <a:pt x="902" y="713"/>
                      <a:pt x="902" y="713"/>
                    </a:cubicBezTo>
                    <a:cubicBezTo>
                      <a:pt x="903" y="711"/>
                      <a:pt x="903" y="708"/>
                      <a:pt x="902" y="706"/>
                    </a:cubicBezTo>
                    <a:cubicBezTo>
                      <a:pt x="863" y="705"/>
                      <a:pt x="829" y="704"/>
                      <a:pt x="792" y="704"/>
                    </a:cubicBezTo>
                    <a:cubicBezTo>
                      <a:pt x="627" y="701"/>
                      <a:pt x="627" y="701"/>
                      <a:pt x="627" y="701"/>
                    </a:cubicBezTo>
                    <a:cubicBezTo>
                      <a:pt x="624" y="700"/>
                      <a:pt x="624" y="700"/>
                      <a:pt x="624" y="700"/>
                    </a:cubicBezTo>
                    <a:cubicBezTo>
                      <a:pt x="619" y="678"/>
                      <a:pt x="603" y="656"/>
                      <a:pt x="581" y="646"/>
                    </a:cubicBezTo>
                    <a:cubicBezTo>
                      <a:pt x="569" y="641"/>
                      <a:pt x="557" y="637"/>
                      <a:pt x="543" y="640"/>
                    </a:cubicBezTo>
                    <a:cubicBezTo>
                      <a:pt x="542" y="639"/>
                      <a:pt x="542" y="639"/>
                      <a:pt x="542" y="639"/>
                    </a:cubicBezTo>
                    <a:cubicBezTo>
                      <a:pt x="549" y="628"/>
                      <a:pt x="552" y="614"/>
                      <a:pt x="552" y="602"/>
                    </a:cubicBezTo>
                    <a:cubicBezTo>
                      <a:pt x="548" y="576"/>
                      <a:pt x="540" y="552"/>
                      <a:pt x="522" y="532"/>
                    </a:cubicBezTo>
                    <a:cubicBezTo>
                      <a:pt x="520" y="511"/>
                      <a:pt x="520" y="511"/>
                      <a:pt x="520" y="511"/>
                    </a:cubicBezTo>
                    <a:cubicBezTo>
                      <a:pt x="517" y="497"/>
                      <a:pt x="512" y="485"/>
                      <a:pt x="502" y="475"/>
                    </a:cubicBezTo>
                    <a:cubicBezTo>
                      <a:pt x="499" y="467"/>
                      <a:pt x="478" y="463"/>
                      <a:pt x="491" y="452"/>
                    </a:cubicBezTo>
                    <a:cubicBezTo>
                      <a:pt x="510" y="436"/>
                      <a:pt x="514" y="410"/>
                      <a:pt x="518" y="386"/>
                    </a:cubicBezTo>
                    <a:cubicBezTo>
                      <a:pt x="521" y="357"/>
                      <a:pt x="506" y="330"/>
                      <a:pt x="481" y="316"/>
                    </a:cubicBezTo>
                    <a:cubicBezTo>
                      <a:pt x="497" y="304"/>
                      <a:pt x="515" y="292"/>
                      <a:pt x="521" y="273"/>
                    </a:cubicBezTo>
                    <a:cubicBezTo>
                      <a:pt x="523" y="261"/>
                      <a:pt x="528" y="250"/>
                      <a:pt x="524" y="238"/>
                    </a:cubicBezTo>
                    <a:cubicBezTo>
                      <a:pt x="518" y="228"/>
                      <a:pt x="530" y="222"/>
                      <a:pt x="535" y="215"/>
                    </a:cubicBezTo>
                    <a:cubicBezTo>
                      <a:pt x="538" y="212"/>
                      <a:pt x="537" y="208"/>
                      <a:pt x="541" y="205"/>
                    </a:cubicBezTo>
                    <a:cubicBezTo>
                      <a:pt x="548" y="183"/>
                      <a:pt x="548" y="183"/>
                      <a:pt x="548" y="183"/>
                    </a:cubicBezTo>
                    <a:cubicBezTo>
                      <a:pt x="553" y="172"/>
                      <a:pt x="547" y="161"/>
                      <a:pt x="546" y="150"/>
                    </a:cubicBezTo>
                    <a:cubicBezTo>
                      <a:pt x="535" y="129"/>
                      <a:pt x="535" y="129"/>
                      <a:pt x="535" y="129"/>
                    </a:cubicBezTo>
                    <a:cubicBezTo>
                      <a:pt x="536" y="128"/>
                      <a:pt x="536" y="128"/>
                      <a:pt x="536" y="128"/>
                    </a:cubicBezTo>
                    <a:cubicBezTo>
                      <a:pt x="547" y="131"/>
                      <a:pt x="558" y="138"/>
                      <a:pt x="571" y="133"/>
                    </a:cubicBezTo>
                    <a:cubicBezTo>
                      <a:pt x="593" y="128"/>
                      <a:pt x="615" y="111"/>
                      <a:pt x="621" y="86"/>
                    </a:cubicBezTo>
                    <a:cubicBezTo>
                      <a:pt x="622" y="82"/>
                      <a:pt x="626" y="77"/>
                      <a:pt x="622" y="73"/>
                    </a:cubicBezTo>
                    <a:cubicBezTo>
                      <a:pt x="621" y="73"/>
                      <a:pt x="618" y="73"/>
                      <a:pt x="617" y="75"/>
                    </a:cubicBezTo>
                    <a:cubicBezTo>
                      <a:pt x="612" y="83"/>
                      <a:pt x="611" y="95"/>
                      <a:pt x="604" y="103"/>
                    </a:cubicBezTo>
                    <a:cubicBezTo>
                      <a:pt x="592" y="121"/>
                      <a:pt x="570" y="131"/>
                      <a:pt x="548" y="127"/>
                    </a:cubicBezTo>
                    <a:cubicBezTo>
                      <a:pt x="536" y="121"/>
                      <a:pt x="520" y="113"/>
                      <a:pt x="520" y="96"/>
                    </a:cubicBezTo>
                    <a:cubicBezTo>
                      <a:pt x="518" y="89"/>
                      <a:pt x="522" y="82"/>
                      <a:pt x="526" y="77"/>
                    </a:cubicBezTo>
                    <a:cubicBezTo>
                      <a:pt x="530" y="74"/>
                      <a:pt x="535" y="73"/>
                      <a:pt x="540" y="73"/>
                    </a:cubicBezTo>
                    <a:cubicBezTo>
                      <a:pt x="548" y="73"/>
                      <a:pt x="548" y="83"/>
                      <a:pt x="553" y="87"/>
                    </a:cubicBezTo>
                    <a:cubicBezTo>
                      <a:pt x="565" y="89"/>
                      <a:pt x="577" y="82"/>
                      <a:pt x="583" y="73"/>
                    </a:cubicBezTo>
                    <a:cubicBezTo>
                      <a:pt x="586" y="71"/>
                      <a:pt x="582" y="65"/>
                      <a:pt x="588" y="65"/>
                    </a:cubicBezTo>
                    <a:cubicBezTo>
                      <a:pt x="592" y="54"/>
                      <a:pt x="594" y="42"/>
                      <a:pt x="597" y="30"/>
                    </a:cubicBezTo>
                    <a:cubicBezTo>
                      <a:pt x="612" y="29"/>
                      <a:pt x="628" y="31"/>
                      <a:pt x="642" y="30"/>
                    </a:cubicBezTo>
                    <a:cubicBezTo>
                      <a:pt x="846" y="32"/>
                      <a:pt x="846" y="32"/>
                      <a:pt x="846" y="32"/>
                    </a:cubicBezTo>
                    <a:cubicBezTo>
                      <a:pt x="864" y="32"/>
                      <a:pt x="882" y="34"/>
                      <a:pt x="900" y="31"/>
                    </a:cubicBezTo>
                    <a:cubicBezTo>
                      <a:pt x="900" y="30"/>
                      <a:pt x="901" y="28"/>
                      <a:pt x="899" y="26"/>
                    </a:cubicBezTo>
                    <a:cubicBezTo>
                      <a:pt x="852" y="25"/>
                      <a:pt x="801" y="26"/>
                      <a:pt x="754" y="25"/>
                    </a:cubicBezTo>
                    <a:cubicBezTo>
                      <a:pt x="741" y="24"/>
                      <a:pt x="726" y="25"/>
                      <a:pt x="713" y="23"/>
                    </a:cubicBezTo>
                    <a:cubicBezTo>
                      <a:pt x="679" y="25"/>
                      <a:pt x="644" y="22"/>
                      <a:pt x="611" y="22"/>
                    </a:cubicBezTo>
                    <a:cubicBezTo>
                      <a:pt x="604" y="22"/>
                      <a:pt x="594" y="18"/>
                      <a:pt x="591" y="26"/>
                    </a:cubicBezTo>
                    <a:cubicBezTo>
                      <a:pt x="584" y="32"/>
                      <a:pt x="588" y="42"/>
                      <a:pt x="585" y="50"/>
                    </a:cubicBezTo>
                    <a:cubicBezTo>
                      <a:pt x="580" y="60"/>
                      <a:pt x="578" y="73"/>
                      <a:pt x="565" y="77"/>
                    </a:cubicBezTo>
                    <a:cubicBezTo>
                      <a:pt x="558" y="80"/>
                      <a:pt x="554" y="73"/>
                      <a:pt x="549" y="69"/>
                    </a:cubicBezTo>
                    <a:cubicBezTo>
                      <a:pt x="542" y="63"/>
                      <a:pt x="532" y="68"/>
                      <a:pt x="524" y="70"/>
                    </a:cubicBezTo>
                    <a:cubicBezTo>
                      <a:pt x="517" y="74"/>
                      <a:pt x="512" y="82"/>
                      <a:pt x="512" y="90"/>
                    </a:cubicBezTo>
                    <a:cubicBezTo>
                      <a:pt x="511" y="95"/>
                      <a:pt x="515" y="101"/>
                      <a:pt x="512" y="105"/>
                    </a:cubicBezTo>
                    <a:cubicBezTo>
                      <a:pt x="498" y="99"/>
                      <a:pt x="481" y="89"/>
                      <a:pt x="479" y="73"/>
                    </a:cubicBezTo>
                    <a:cubicBezTo>
                      <a:pt x="479" y="65"/>
                      <a:pt x="481" y="58"/>
                      <a:pt x="487" y="53"/>
                    </a:cubicBezTo>
                    <a:cubicBezTo>
                      <a:pt x="489" y="51"/>
                      <a:pt x="492" y="53"/>
                      <a:pt x="494" y="51"/>
                    </a:cubicBezTo>
                    <a:cubicBezTo>
                      <a:pt x="496" y="48"/>
                      <a:pt x="496" y="43"/>
                      <a:pt x="497" y="40"/>
                    </a:cubicBezTo>
                    <a:cubicBezTo>
                      <a:pt x="489" y="31"/>
                      <a:pt x="479" y="27"/>
                      <a:pt x="469" y="22"/>
                    </a:cubicBezTo>
                    <a:cubicBezTo>
                      <a:pt x="453" y="20"/>
                      <a:pt x="439" y="11"/>
                      <a:pt x="421" y="13"/>
                    </a:cubicBezTo>
                    <a:cubicBezTo>
                      <a:pt x="390" y="16"/>
                      <a:pt x="360" y="28"/>
                      <a:pt x="342" y="54"/>
                    </a:cubicBezTo>
                    <a:cubicBezTo>
                      <a:pt x="335" y="63"/>
                      <a:pt x="333" y="74"/>
                      <a:pt x="329" y="83"/>
                    </a:cubicBezTo>
                    <a:cubicBezTo>
                      <a:pt x="329" y="93"/>
                      <a:pt x="325" y="102"/>
                      <a:pt x="328" y="111"/>
                    </a:cubicBezTo>
                    <a:cubicBezTo>
                      <a:pt x="323" y="123"/>
                      <a:pt x="317" y="134"/>
                      <a:pt x="316" y="148"/>
                    </a:cubicBezTo>
                    <a:cubicBezTo>
                      <a:pt x="316" y="160"/>
                      <a:pt x="320" y="170"/>
                      <a:pt x="327" y="180"/>
                    </a:cubicBezTo>
                    <a:cubicBezTo>
                      <a:pt x="328" y="186"/>
                      <a:pt x="343" y="189"/>
                      <a:pt x="334" y="196"/>
                    </a:cubicBezTo>
                    <a:cubicBezTo>
                      <a:pt x="328" y="194"/>
                      <a:pt x="323" y="186"/>
                      <a:pt x="316" y="186"/>
                    </a:cubicBezTo>
                    <a:cubicBezTo>
                      <a:pt x="312" y="183"/>
                      <a:pt x="304" y="189"/>
                      <a:pt x="300" y="183"/>
                    </a:cubicBezTo>
                    <a:cubicBezTo>
                      <a:pt x="296" y="171"/>
                      <a:pt x="284" y="164"/>
                      <a:pt x="273" y="160"/>
                    </a:cubicBezTo>
                    <a:cubicBezTo>
                      <a:pt x="270" y="162"/>
                      <a:pt x="266" y="160"/>
                      <a:pt x="263" y="159"/>
                    </a:cubicBezTo>
                    <a:cubicBezTo>
                      <a:pt x="259" y="158"/>
                      <a:pt x="252" y="154"/>
                      <a:pt x="252" y="148"/>
                    </a:cubicBezTo>
                    <a:cubicBezTo>
                      <a:pt x="252" y="142"/>
                      <a:pt x="254" y="137"/>
                      <a:pt x="258" y="133"/>
                    </a:cubicBezTo>
                    <a:cubicBezTo>
                      <a:pt x="263" y="131"/>
                      <a:pt x="269" y="129"/>
                      <a:pt x="274" y="134"/>
                    </a:cubicBezTo>
                    <a:cubicBezTo>
                      <a:pt x="280" y="138"/>
                      <a:pt x="284" y="132"/>
                      <a:pt x="289" y="128"/>
                    </a:cubicBezTo>
                    <a:cubicBezTo>
                      <a:pt x="292" y="121"/>
                      <a:pt x="293" y="113"/>
                      <a:pt x="290" y="105"/>
                    </a:cubicBezTo>
                    <a:cubicBezTo>
                      <a:pt x="286" y="98"/>
                      <a:pt x="278" y="93"/>
                      <a:pt x="269" y="90"/>
                    </a:cubicBezTo>
                    <a:cubicBezTo>
                      <a:pt x="253" y="84"/>
                      <a:pt x="235" y="88"/>
                      <a:pt x="224" y="102"/>
                    </a:cubicBezTo>
                    <a:cubicBezTo>
                      <a:pt x="213" y="103"/>
                      <a:pt x="203" y="104"/>
                      <a:pt x="195" y="112"/>
                    </a:cubicBezTo>
                    <a:cubicBezTo>
                      <a:pt x="182" y="120"/>
                      <a:pt x="176" y="136"/>
                      <a:pt x="181" y="151"/>
                    </a:cubicBezTo>
                    <a:cubicBezTo>
                      <a:pt x="183" y="154"/>
                      <a:pt x="183" y="154"/>
                      <a:pt x="183" y="154"/>
                    </a:cubicBezTo>
                    <a:cubicBezTo>
                      <a:pt x="190" y="165"/>
                      <a:pt x="173" y="167"/>
                      <a:pt x="169" y="173"/>
                    </a:cubicBezTo>
                    <a:cubicBezTo>
                      <a:pt x="165" y="173"/>
                      <a:pt x="161" y="171"/>
                      <a:pt x="156" y="171"/>
                    </a:cubicBezTo>
                    <a:cubicBezTo>
                      <a:pt x="142" y="174"/>
                      <a:pt x="128" y="179"/>
                      <a:pt x="122" y="192"/>
                    </a:cubicBezTo>
                    <a:cubicBezTo>
                      <a:pt x="117" y="204"/>
                      <a:pt x="119" y="215"/>
                      <a:pt x="124" y="226"/>
                    </a:cubicBezTo>
                    <a:cubicBezTo>
                      <a:pt x="119" y="230"/>
                      <a:pt x="118" y="236"/>
                      <a:pt x="117" y="242"/>
                    </a:cubicBezTo>
                    <a:cubicBezTo>
                      <a:pt x="116" y="256"/>
                      <a:pt x="121" y="267"/>
                      <a:pt x="131" y="276"/>
                    </a:cubicBezTo>
                    <a:cubicBezTo>
                      <a:pt x="131" y="278"/>
                      <a:pt x="131" y="278"/>
                      <a:pt x="131" y="278"/>
                    </a:cubicBezTo>
                    <a:cubicBezTo>
                      <a:pt x="128" y="278"/>
                      <a:pt x="126" y="282"/>
                      <a:pt x="122" y="280"/>
                    </a:cubicBezTo>
                    <a:cubicBezTo>
                      <a:pt x="113" y="281"/>
                      <a:pt x="119" y="290"/>
                      <a:pt x="117" y="295"/>
                    </a:cubicBezTo>
                    <a:cubicBezTo>
                      <a:pt x="119" y="297"/>
                      <a:pt x="118" y="301"/>
                      <a:pt x="121" y="302"/>
                    </a:cubicBezTo>
                    <a:cubicBezTo>
                      <a:pt x="112" y="304"/>
                      <a:pt x="107" y="311"/>
                      <a:pt x="103" y="318"/>
                    </a:cubicBezTo>
                    <a:cubicBezTo>
                      <a:pt x="94" y="317"/>
                      <a:pt x="85" y="313"/>
                      <a:pt x="77" y="319"/>
                    </a:cubicBezTo>
                    <a:cubicBezTo>
                      <a:pt x="70" y="319"/>
                      <a:pt x="65" y="323"/>
                      <a:pt x="60" y="327"/>
                    </a:cubicBezTo>
                    <a:close/>
                    <a:moveTo>
                      <a:pt x="130" y="165"/>
                    </a:moveTo>
                    <a:cubicBezTo>
                      <a:pt x="136" y="167"/>
                      <a:pt x="140" y="161"/>
                      <a:pt x="146" y="161"/>
                    </a:cubicBezTo>
                    <a:cubicBezTo>
                      <a:pt x="153" y="160"/>
                      <a:pt x="160" y="160"/>
                      <a:pt x="167" y="160"/>
                    </a:cubicBezTo>
                    <a:cubicBezTo>
                      <a:pt x="169" y="158"/>
                      <a:pt x="169" y="158"/>
                      <a:pt x="169" y="158"/>
                    </a:cubicBezTo>
                    <a:cubicBezTo>
                      <a:pt x="166" y="136"/>
                      <a:pt x="166" y="136"/>
                      <a:pt x="166" y="136"/>
                    </a:cubicBezTo>
                    <a:cubicBezTo>
                      <a:pt x="167" y="120"/>
                      <a:pt x="177" y="107"/>
                      <a:pt x="191" y="97"/>
                    </a:cubicBezTo>
                    <a:cubicBezTo>
                      <a:pt x="199" y="93"/>
                      <a:pt x="208" y="93"/>
                      <a:pt x="217" y="91"/>
                    </a:cubicBezTo>
                    <a:cubicBezTo>
                      <a:pt x="227" y="80"/>
                      <a:pt x="242" y="78"/>
                      <a:pt x="256" y="75"/>
                    </a:cubicBezTo>
                    <a:cubicBezTo>
                      <a:pt x="276" y="74"/>
                      <a:pt x="296" y="80"/>
                      <a:pt x="306" y="97"/>
                    </a:cubicBezTo>
                    <a:cubicBezTo>
                      <a:pt x="308" y="97"/>
                      <a:pt x="309" y="97"/>
                      <a:pt x="312" y="97"/>
                    </a:cubicBezTo>
                    <a:cubicBezTo>
                      <a:pt x="315" y="92"/>
                      <a:pt x="314" y="84"/>
                      <a:pt x="316" y="78"/>
                    </a:cubicBezTo>
                    <a:cubicBezTo>
                      <a:pt x="323" y="60"/>
                      <a:pt x="330" y="40"/>
                      <a:pt x="348" y="30"/>
                    </a:cubicBezTo>
                    <a:cubicBezTo>
                      <a:pt x="371" y="10"/>
                      <a:pt x="402" y="4"/>
                      <a:pt x="432" y="0"/>
                    </a:cubicBezTo>
                    <a:cubicBezTo>
                      <a:pt x="448" y="1"/>
                      <a:pt x="461" y="7"/>
                      <a:pt x="476" y="11"/>
                    </a:cubicBezTo>
                    <a:cubicBezTo>
                      <a:pt x="491" y="17"/>
                      <a:pt x="506" y="28"/>
                      <a:pt x="516" y="41"/>
                    </a:cubicBezTo>
                    <a:cubicBezTo>
                      <a:pt x="516" y="45"/>
                      <a:pt x="516" y="45"/>
                      <a:pt x="516" y="45"/>
                    </a:cubicBezTo>
                    <a:cubicBezTo>
                      <a:pt x="505" y="51"/>
                      <a:pt x="497" y="61"/>
                      <a:pt x="496" y="72"/>
                    </a:cubicBezTo>
                    <a:cubicBezTo>
                      <a:pt x="496" y="76"/>
                      <a:pt x="499" y="79"/>
                      <a:pt x="501" y="82"/>
                    </a:cubicBezTo>
                    <a:cubicBezTo>
                      <a:pt x="505" y="78"/>
                      <a:pt x="506" y="72"/>
                      <a:pt x="510" y="68"/>
                    </a:cubicBezTo>
                    <a:cubicBezTo>
                      <a:pt x="517" y="59"/>
                      <a:pt x="527" y="55"/>
                      <a:pt x="538" y="56"/>
                    </a:cubicBezTo>
                    <a:cubicBezTo>
                      <a:pt x="547" y="56"/>
                      <a:pt x="555" y="63"/>
                      <a:pt x="563" y="60"/>
                    </a:cubicBezTo>
                    <a:cubicBezTo>
                      <a:pt x="573" y="53"/>
                      <a:pt x="570" y="40"/>
                      <a:pt x="575" y="30"/>
                    </a:cubicBezTo>
                    <a:cubicBezTo>
                      <a:pt x="572" y="22"/>
                      <a:pt x="576" y="16"/>
                      <a:pt x="581" y="10"/>
                    </a:cubicBezTo>
                    <a:cubicBezTo>
                      <a:pt x="604" y="10"/>
                      <a:pt x="624" y="10"/>
                      <a:pt x="648" y="10"/>
                    </a:cubicBezTo>
                    <a:cubicBezTo>
                      <a:pt x="710" y="9"/>
                      <a:pt x="768" y="11"/>
                      <a:pt x="831" y="10"/>
                    </a:cubicBezTo>
                    <a:cubicBezTo>
                      <a:pt x="853" y="11"/>
                      <a:pt x="876" y="10"/>
                      <a:pt x="898" y="11"/>
                    </a:cubicBezTo>
                    <a:cubicBezTo>
                      <a:pt x="900" y="11"/>
                      <a:pt x="900" y="13"/>
                      <a:pt x="899" y="14"/>
                    </a:cubicBezTo>
                    <a:cubicBezTo>
                      <a:pt x="877" y="16"/>
                      <a:pt x="856" y="13"/>
                      <a:pt x="834" y="15"/>
                    </a:cubicBezTo>
                    <a:cubicBezTo>
                      <a:pt x="779" y="14"/>
                      <a:pt x="728" y="14"/>
                      <a:pt x="674" y="14"/>
                    </a:cubicBezTo>
                    <a:cubicBezTo>
                      <a:pt x="644" y="15"/>
                      <a:pt x="612" y="12"/>
                      <a:pt x="584" y="16"/>
                    </a:cubicBezTo>
                    <a:cubicBezTo>
                      <a:pt x="578" y="20"/>
                      <a:pt x="581" y="27"/>
                      <a:pt x="580" y="33"/>
                    </a:cubicBezTo>
                    <a:cubicBezTo>
                      <a:pt x="577" y="43"/>
                      <a:pt x="577" y="56"/>
                      <a:pt x="567" y="62"/>
                    </a:cubicBezTo>
                    <a:cubicBezTo>
                      <a:pt x="557" y="74"/>
                      <a:pt x="545" y="58"/>
                      <a:pt x="532" y="60"/>
                    </a:cubicBezTo>
                    <a:cubicBezTo>
                      <a:pt x="519" y="62"/>
                      <a:pt x="509" y="75"/>
                      <a:pt x="506" y="87"/>
                    </a:cubicBezTo>
                    <a:cubicBezTo>
                      <a:pt x="504" y="89"/>
                      <a:pt x="501" y="87"/>
                      <a:pt x="499" y="87"/>
                    </a:cubicBezTo>
                    <a:cubicBezTo>
                      <a:pt x="494" y="83"/>
                      <a:pt x="491" y="79"/>
                      <a:pt x="491" y="73"/>
                    </a:cubicBezTo>
                    <a:cubicBezTo>
                      <a:pt x="489" y="60"/>
                      <a:pt x="501" y="51"/>
                      <a:pt x="509" y="42"/>
                    </a:cubicBezTo>
                    <a:cubicBezTo>
                      <a:pt x="506" y="33"/>
                      <a:pt x="496" y="30"/>
                      <a:pt x="489" y="23"/>
                    </a:cubicBezTo>
                    <a:cubicBezTo>
                      <a:pt x="476" y="13"/>
                      <a:pt x="460" y="12"/>
                      <a:pt x="444" y="7"/>
                    </a:cubicBezTo>
                    <a:cubicBezTo>
                      <a:pt x="420" y="3"/>
                      <a:pt x="395" y="11"/>
                      <a:pt x="375" y="17"/>
                    </a:cubicBezTo>
                    <a:cubicBezTo>
                      <a:pt x="368" y="21"/>
                      <a:pt x="357" y="24"/>
                      <a:pt x="355" y="33"/>
                    </a:cubicBezTo>
                    <a:cubicBezTo>
                      <a:pt x="345" y="33"/>
                      <a:pt x="340" y="44"/>
                      <a:pt x="333" y="51"/>
                    </a:cubicBezTo>
                    <a:cubicBezTo>
                      <a:pt x="325" y="66"/>
                      <a:pt x="318" y="82"/>
                      <a:pt x="319" y="100"/>
                    </a:cubicBezTo>
                    <a:cubicBezTo>
                      <a:pt x="315" y="107"/>
                      <a:pt x="307" y="102"/>
                      <a:pt x="301" y="102"/>
                    </a:cubicBezTo>
                    <a:cubicBezTo>
                      <a:pt x="294" y="85"/>
                      <a:pt x="276" y="82"/>
                      <a:pt x="261" y="79"/>
                    </a:cubicBezTo>
                    <a:cubicBezTo>
                      <a:pt x="244" y="82"/>
                      <a:pt x="227" y="85"/>
                      <a:pt x="215" y="98"/>
                    </a:cubicBezTo>
                    <a:cubicBezTo>
                      <a:pt x="201" y="95"/>
                      <a:pt x="189" y="102"/>
                      <a:pt x="181" y="111"/>
                    </a:cubicBezTo>
                    <a:cubicBezTo>
                      <a:pt x="171" y="124"/>
                      <a:pt x="169" y="143"/>
                      <a:pt x="176" y="158"/>
                    </a:cubicBezTo>
                    <a:cubicBezTo>
                      <a:pt x="173" y="164"/>
                      <a:pt x="168" y="163"/>
                      <a:pt x="165" y="165"/>
                    </a:cubicBezTo>
                    <a:cubicBezTo>
                      <a:pt x="152" y="165"/>
                      <a:pt x="140" y="165"/>
                      <a:pt x="131" y="174"/>
                    </a:cubicBezTo>
                    <a:cubicBezTo>
                      <a:pt x="129" y="173"/>
                      <a:pt x="126" y="172"/>
                      <a:pt x="126" y="170"/>
                    </a:cubicBezTo>
                    <a:cubicBezTo>
                      <a:pt x="128" y="169"/>
                      <a:pt x="129" y="167"/>
                      <a:pt x="130"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7" name="Freeform 14"/>
              <p:cNvSpPr>
                <a:spLocks/>
              </p:cNvSpPr>
              <p:nvPr/>
            </p:nvSpPr>
            <p:spPr bwMode="auto">
              <a:xfrm>
                <a:off x="3570288" y="1341438"/>
                <a:ext cx="925513" cy="11112"/>
              </a:xfrm>
              <a:custGeom>
                <a:avLst/>
                <a:gdLst>
                  <a:gd name="T0" fmla="*/ 20 w 1153"/>
                  <a:gd name="T1" fmla="*/ 0 h 13"/>
                  <a:gd name="T2" fmla="*/ 143 w 1153"/>
                  <a:gd name="T3" fmla="*/ 2 h 13"/>
                  <a:gd name="T4" fmla="*/ 809 w 1153"/>
                  <a:gd name="T5" fmla="*/ 4 h 13"/>
                  <a:gd name="T6" fmla="*/ 1144 w 1153"/>
                  <a:gd name="T7" fmla="*/ 5 h 13"/>
                  <a:gd name="T8" fmla="*/ 1149 w 1153"/>
                  <a:gd name="T9" fmla="*/ 11 h 13"/>
                  <a:gd name="T10" fmla="*/ 1024 w 1153"/>
                  <a:gd name="T11" fmla="*/ 13 h 13"/>
                  <a:gd name="T12" fmla="*/ 1004 w 1153"/>
                  <a:gd name="T13" fmla="*/ 11 h 13"/>
                  <a:gd name="T14" fmla="*/ 773 w 1153"/>
                  <a:gd name="T15" fmla="*/ 12 h 13"/>
                  <a:gd name="T16" fmla="*/ 344 w 1153"/>
                  <a:gd name="T17" fmla="*/ 10 h 13"/>
                  <a:gd name="T18" fmla="*/ 34 w 1153"/>
                  <a:gd name="T19" fmla="*/ 9 h 13"/>
                  <a:gd name="T20" fmla="*/ 0 w 1153"/>
                  <a:gd name="T21" fmla="*/ 5 h 13"/>
                  <a:gd name="T22" fmla="*/ 20 w 1153"/>
                  <a:gd name="T23"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53" h="13">
                    <a:moveTo>
                      <a:pt x="20" y="0"/>
                    </a:moveTo>
                    <a:cubicBezTo>
                      <a:pt x="143" y="2"/>
                      <a:pt x="143" y="2"/>
                      <a:pt x="143" y="2"/>
                    </a:cubicBezTo>
                    <a:cubicBezTo>
                      <a:pt x="809" y="4"/>
                      <a:pt x="809" y="4"/>
                      <a:pt x="809" y="4"/>
                    </a:cubicBezTo>
                    <a:cubicBezTo>
                      <a:pt x="922" y="3"/>
                      <a:pt x="1031" y="5"/>
                      <a:pt x="1144" y="5"/>
                    </a:cubicBezTo>
                    <a:cubicBezTo>
                      <a:pt x="1153" y="6"/>
                      <a:pt x="1149" y="9"/>
                      <a:pt x="1149" y="11"/>
                    </a:cubicBezTo>
                    <a:cubicBezTo>
                      <a:pt x="1106" y="12"/>
                      <a:pt x="1065" y="12"/>
                      <a:pt x="1024" y="13"/>
                    </a:cubicBezTo>
                    <a:cubicBezTo>
                      <a:pt x="1004" y="11"/>
                      <a:pt x="1004" y="11"/>
                      <a:pt x="1004" y="11"/>
                    </a:cubicBezTo>
                    <a:cubicBezTo>
                      <a:pt x="927" y="13"/>
                      <a:pt x="847" y="11"/>
                      <a:pt x="773" y="12"/>
                    </a:cubicBezTo>
                    <a:cubicBezTo>
                      <a:pt x="634" y="11"/>
                      <a:pt x="489" y="12"/>
                      <a:pt x="344" y="10"/>
                    </a:cubicBezTo>
                    <a:cubicBezTo>
                      <a:pt x="245" y="10"/>
                      <a:pt x="138" y="9"/>
                      <a:pt x="34" y="9"/>
                    </a:cubicBezTo>
                    <a:cubicBezTo>
                      <a:pt x="23" y="9"/>
                      <a:pt x="0" y="10"/>
                      <a:pt x="0" y="5"/>
                    </a:cubicBezTo>
                    <a:cubicBezTo>
                      <a:pt x="0" y="2"/>
                      <a:pt x="11" y="1"/>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8" name="Rectangle 15"/>
              <p:cNvSpPr>
                <a:spLocks noChangeArrowheads="1"/>
              </p:cNvSpPr>
              <p:nvPr/>
            </p:nvSpPr>
            <p:spPr bwMode="auto">
              <a:xfrm>
                <a:off x="3744913" y="1314450"/>
                <a:ext cx="747713"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9" name="Rectangle 16"/>
              <p:cNvSpPr>
                <a:spLocks noChangeArrowheads="1"/>
              </p:cNvSpPr>
              <p:nvPr/>
            </p:nvSpPr>
            <p:spPr bwMode="auto">
              <a:xfrm>
                <a:off x="3775076" y="1301750"/>
                <a:ext cx="717550" cy="15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0" name="Freeform 17"/>
              <p:cNvSpPr>
                <a:spLocks/>
              </p:cNvSpPr>
              <p:nvPr/>
            </p:nvSpPr>
            <p:spPr bwMode="auto">
              <a:xfrm>
                <a:off x="4462463" y="1341438"/>
                <a:ext cx="925513" cy="9525"/>
              </a:xfrm>
              <a:custGeom>
                <a:avLst/>
                <a:gdLst>
                  <a:gd name="T0" fmla="*/ 1153 w 1153"/>
                  <a:gd name="T1" fmla="*/ 5 h 12"/>
                  <a:gd name="T2" fmla="*/ 1119 w 1153"/>
                  <a:gd name="T3" fmla="*/ 9 h 12"/>
                  <a:gd name="T4" fmla="*/ 809 w 1153"/>
                  <a:gd name="T5" fmla="*/ 10 h 12"/>
                  <a:gd name="T6" fmla="*/ 380 w 1153"/>
                  <a:gd name="T7" fmla="*/ 12 h 12"/>
                  <a:gd name="T8" fmla="*/ 149 w 1153"/>
                  <a:gd name="T9" fmla="*/ 11 h 12"/>
                  <a:gd name="T10" fmla="*/ 129 w 1153"/>
                  <a:gd name="T11" fmla="*/ 12 h 12"/>
                  <a:gd name="T12" fmla="*/ 4 w 1153"/>
                  <a:gd name="T13" fmla="*/ 11 h 12"/>
                  <a:gd name="T14" fmla="*/ 9 w 1153"/>
                  <a:gd name="T15" fmla="*/ 4 h 12"/>
                  <a:gd name="T16" fmla="*/ 344 w 1153"/>
                  <a:gd name="T17" fmla="*/ 3 h 12"/>
                  <a:gd name="T18" fmla="*/ 1010 w 1153"/>
                  <a:gd name="T19" fmla="*/ 2 h 12"/>
                  <a:gd name="T20" fmla="*/ 1133 w 1153"/>
                  <a:gd name="T21" fmla="*/ 0 h 12"/>
                  <a:gd name="T22" fmla="*/ 1153 w 1153"/>
                  <a:gd name="T23" fmla="*/ 5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53" h="12">
                    <a:moveTo>
                      <a:pt x="1153" y="5"/>
                    </a:moveTo>
                    <a:cubicBezTo>
                      <a:pt x="1153" y="10"/>
                      <a:pt x="1130" y="9"/>
                      <a:pt x="1119" y="9"/>
                    </a:cubicBezTo>
                    <a:cubicBezTo>
                      <a:pt x="1015" y="9"/>
                      <a:pt x="908" y="9"/>
                      <a:pt x="809" y="10"/>
                    </a:cubicBezTo>
                    <a:cubicBezTo>
                      <a:pt x="664" y="12"/>
                      <a:pt x="519" y="11"/>
                      <a:pt x="380" y="12"/>
                    </a:cubicBezTo>
                    <a:cubicBezTo>
                      <a:pt x="306" y="11"/>
                      <a:pt x="226" y="12"/>
                      <a:pt x="149" y="11"/>
                    </a:cubicBezTo>
                    <a:cubicBezTo>
                      <a:pt x="129" y="12"/>
                      <a:pt x="129" y="12"/>
                      <a:pt x="129" y="12"/>
                    </a:cubicBezTo>
                    <a:cubicBezTo>
                      <a:pt x="88" y="11"/>
                      <a:pt x="47" y="11"/>
                      <a:pt x="4" y="11"/>
                    </a:cubicBezTo>
                    <a:cubicBezTo>
                      <a:pt x="4" y="9"/>
                      <a:pt x="0" y="6"/>
                      <a:pt x="9" y="4"/>
                    </a:cubicBezTo>
                    <a:cubicBezTo>
                      <a:pt x="122" y="4"/>
                      <a:pt x="231" y="3"/>
                      <a:pt x="344" y="3"/>
                    </a:cubicBezTo>
                    <a:cubicBezTo>
                      <a:pt x="1010" y="2"/>
                      <a:pt x="1010" y="2"/>
                      <a:pt x="1010" y="2"/>
                    </a:cubicBezTo>
                    <a:cubicBezTo>
                      <a:pt x="1133" y="0"/>
                      <a:pt x="1133" y="0"/>
                      <a:pt x="1133" y="0"/>
                    </a:cubicBezTo>
                    <a:cubicBezTo>
                      <a:pt x="1142" y="1"/>
                      <a:pt x="1153" y="2"/>
                      <a:pt x="115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1" name="Rectangle 18"/>
              <p:cNvSpPr>
                <a:spLocks noChangeArrowheads="1"/>
              </p:cNvSpPr>
              <p:nvPr/>
            </p:nvSpPr>
            <p:spPr bwMode="auto">
              <a:xfrm>
                <a:off x="4465638" y="1314450"/>
                <a:ext cx="747713"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2" name="Rectangle 19"/>
              <p:cNvSpPr>
                <a:spLocks noChangeArrowheads="1"/>
              </p:cNvSpPr>
              <p:nvPr/>
            </p:nvSpPr>
            <p:spPr bwMode="auto">
              <a:xfrm>
                <a:off x="4465638" y="1300163"/>
                <a:ext cx="717550"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3" name="Rectangle 20"/>
              <p:cNvSpPr>
                <a:spLocks noChangeArrowheads="1"/>
              </p:cNvSpPr>
              <p:nvPr/>
            </p:nvSpPr>
            <p:spPr bwMode="auto">
              <a:xfrm>
                <a:off x="3759201" y="1860550"/>
                <a:ext cx="1447800" cy="63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4" name="Rectangle 21"/>
              <p:cNvSpPr>
                <a:spLocks noChangeArrowheads="1"/>
              </p:cNvSpPr>
              <p:nvPr/>
            </p:nvSpPr>
            <p:spPr bwMode="auto">
              <a:xfrm>
                <a:off x="3775076" y="1890713"/>
                <a:ext cx="1466850" cy="95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5" name="Rectangle 22"/>
              <p:cNvSpPr>
                <a:spLocks noChangeArrowheads="1"/>
              </p:cNvSpPr>
              <p:nvPr/>
            </p:nvSpPr>
            <p:spPr bwMode="auto">
              <a:xfrm>
                <a:off x="3759201" y="1906588"/>
                <a:ext cx="1495425"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6" name="Freeform 23"/>
              <p:cNvSpPr>
                <a:spLocks/>
              </p:cNvSpPr>
              <p:nvPr/>
            </p:nvSpPr>
            <p:spPr bwMode="auto">
              <a:xfrm>
                <a:off x="5570538" y="1441450"/>
                <a:ext cx="17463" cy="14287"/>
              </a:xfrm>
              <a:custGeom>
                <a:avLst/>
                <a:gdLst>
                  <a:gd name="T0" fmla="*/ 18 w 22"/>
                  <a:gd name="T1" fmla="*/ 2 h 18"/>
                  <a:gd name="T2" fmla="*/ 0 w 22"/>
                  <a:gd name="T3" fmla="*/ 10 h 18"/>
                  <a:gd name="T4" fmla="*/ 8 w 22"/>
                  <a:gd name="T5" fmla="*/ 18 h 18"/>
                  <a:gd name="T6" fmla="*/ 22 w 22"/>
                  <a:gd name="T7" fmla="*/ 8 h 18"/>
                  <a:gd name="T8" fmla="*/ 18 w 22"/>
                  <a:gd name="T9" fmla="*/ 2 h 18"/>
                </a:gdLst>
                <a:ahLst/>
                <a:cxnLst>
                  <a:cxn ang="0">
                    <a:pos x="T0" y="T1"/>
                  </a:cxn>
                  <a:cxn ang="0">
                    <a:pos x="T2" y="T3"/>
                  </a:cxn>
                  <a:cxn ang="0">
                    <a:pos x="T4" y="T5"/>
                  </a:cxn>
                  <a:cxn ang="0">
                    <a:pos x="T6" y="T7"/>
                  </a:cxn>
                  <a:cxn ang="0">
                    <a:pos x="T8" y="T9"/>
                  </a:cxn>
                </a:cxnLst>
                <a:rect l="0" t="0" r="r" b="b"/>
                <a:pathLst>
                  <a:path w="22" h="18">
                    <a:moveTo>
                      <a:pt x="18" y="2"/>
                    </a:moveTo>
                    <a:cubicBezTo>
                      <a:pt x="12" y="6"/>
                      <a:pt x="2" y="0"/>
                      <a:pt x="0" y="10"/>
                    </a:cubicBezTo>
                    <a:cubicBezTo>
                      <a:pt x="1" y="14"/>
                      <a:pt x="6" y="15"/>
                      <a:pt x="8" y="18"/>
                    </a:cubicBezTo>
                    <a:cubicBezTo>
                      <a:pt x="15" y="18"/>
                      <a:pt x="20" y="13"/>
                      <a:pt x="22" y="8"/>
                    </a:cubicBezTo>
                    <a:cubicBezTo>
                      <a:pt x="22" y="5"/>
                      <a:pt x="21" y="3"/>
                      <a:pt x="1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7" name="Freeform 24"/>
              <p:cNvSpPr>
                <a:spLocks/>
              </p:cNvSpPr>
              <p:nvPr/>
            </p:nvSpPr>
            <p:spPr bwMode="auto">
              <a:xfrm>
                <a:off x="5553076" y="1592263"/>
                <a:ext cx="30163" cy="25400"/>
              </a:xfrm>
              <a:custGeom>
                <a:avLst/>
                <a:gdLst>
                  <a:gd name="T0" fmla="*/ 27 w 39"/>
                  <a:gd name="T1" fmla="*/ 2 h 30"/>
                  <a:gd name="T2" fmla="*/ 7 w 39"/>
                  <a:gd name="T3" fmla="*/ 13 h 30"/>
                  <a:gd name="T4" fmla="*/ 4 w 39"/>
                  <a:gd name="T5" fmla="*/ 23 h 30"/>
                  <a:gd name="T6" fmla="*/ 24 w 39"/>
                  <a:gd name="T7" fmla="*/ 30 h 30"/>
                  <a:gd name="T8" fmla="*/ 39 w 39"/>
                  <a:gd name="T9" fmla="*/ 14 h 30"/>
                  <a:gd name="T10" fmla="*/ 27 w 39"/>
                  <a:gd name="T11" fmla="*/ 2 h 30"/>
                </a:gdLst>
                <a:ahLst/>
                <a:cxnLst>
                  <a:cxn ang="0">
                    <a:pos x="T0" y="T1"/>
                  </a:cxn>
                  <a:cxn ang="0">
                    <a:pos x="T2" y="T3"/>
                  </a:cxn>
                  <a:cxn ang="0">
                    <a:pos x="T4" y="T5"/>
                  </a:cxn>
                  <a:cxn ang="0">
                    <a:pos x="T6" y="T7"/>
                  </a:cxn>
                  <a:cxn ang="0">
                    <a:pos x="T8" y="T9"/>
                  </a:cxn>
                  <a:cxn ang="0">
                    <a:pos x="T10" y="T11"/>
                  </a:cxn>
                </a:cxnLst>
                <a:rect l="0" t="0" r="r" b="b"/>
                <a:pathLst>
                  <a:path w="39" h="30">
                    <a:moveTo>
                      <a:pt x="27" y="2"/>
                    </a:moveTo>
                    <a:cubicBezTo>
                      <a:pt x="19" y="0"/>
                      <a:pt x="13" y="7"/>
                      <a:pt x="7" y="13"/>
                    </a:cubicBezTo>
                    <a:cubicBezTo>
                      <a:pt x="7" y="16"/>
                      <a:pt x="0" y="19"/>
                      <a:pt x="4" y="23"/>
                    </a:cubicBezTo>
                    <a:cubicBezTo>
                      <a:pt x="10" y="28"/>
                      <a:pt x="17" y="29"/>
                      <a:pt x="24" y="30"/>
                    </a:cubicBezTo>
                    <a:cubicBezTo>
                      <a:pt x="30" y="26"/>
                      <a:pt x="34" y="18"/>
                      <a:pt x="39" y="14"/>
                    </a:cubicBezTo>
                    <a:cubicBezTo>
                      <a:pt x="38" y="8"/>
                      <a:pt x="31" y="6"/>
                      <a:pt x="2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8" name="Freeform 25"/>
              <p:cNvSpPr>
                <a:spLocks/>
              </p:cNvSpPr>
              <p:nvPr/>
            </p:nvSpPr>
            <p:spPr bwMode="auto">
              <a:xfrm>
                <a:off x="5518151" y="1468438"/>
                <a:ext cx="47625" cy="42862"/>
              </a:xfrm>
              <a:custGeom>
                <a:avLst/>
                <a:gdLst>
                  <a:gd name="T0" fmla="*/ 44 w 60"/>
                  <a:gd name="T1" fmla="*/ 42 h 54"/>
                  <a:gd name="T2" fmla="*/ 6 w 60"/>
                  <a:gd name="T3" fmla="*/ 1 h 54"/>
                  <a:gd name="T4" fmla="*/ 0 w 60"/>
                  <a:gd name="T5" fmla="*/ 5 h 54"/>
                  <a:gd name="T6" fmla="*/ 15 w 60"/>
                  <a:gd name="T7" fmla="*/ 43 h 54"/>
                  <a:gd name="T8" fmla="*/ 27 w 60"/>
                  <a:gd name="T9" fmla="*/ 51 h 54"/>
                  <a:gd name="T10" fmla="*/ 57 w 60"/>
                  <a:gd name="T11" fmla="*/ 51 h 54"/>
                  <a:gd name="T12" fmla="*/ 59 w 60"/>
                  <a:gd name="T13" fmla="*/ 46 h 54"/>
                  <a:gd name="T14" fmla="*/ 44 w 60"/>
                  <a:gd name="T15" fmla="*/ 42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54">
                    <a:moveTo>
                      <a:pt x="44" y="42"/>
                    </a:moveTo>
                    <a:cubicBezTo>
                      <a:pt x="26" y="36"/>
                      <a:pt x="11" y="19"/>
                      <a:pt x="6" y="1"/>
                    </a:cubicBezTo>
                    <a:cubicBezTo>
                      <a:pt x="3" y="0"/>
                      <a:pt x="1" y="3"/>
                      <a:pt x="0" y="5"/>
                    </a:cubicBezTo>
                    <a:cubicBezTo>
                      <a:pt x="0" y="20"/>
                      <a:pt x="5" y="33"/>
                      <a:pt x="15" y="43"/>
                    </a:cubicBezTo>
                    <a:cubicBezTo>
                      <a:pt x="27" y="51"/>
                      <a:pt x="27" y="51"/>
                      <a:pt x="27" y="51"/>
                    </a:cubicBezTo>
                    <a:cubicBezTo>
                      <a:pt x="37" y="51"/>
                      <a:pt x="48" y="54"/>
                      <a:pt x="57" y="51"/>
                    </a:cubicBezTo>
                    <a:cubicBezTo>
                      <a:pt x="58" y="49"/>
                      <a:pt x="60" y="47"/>
                      <a:pt x="59" y="46"/>
                    </a:cubicBezTo>
                    <a:cubicBezTo>
                      <a:pt x="55" y="43"/>
                      <a:pt x="48" y="44"/>
                      <a:pt x="44"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9" name="Freeform 26"/>
              <p:cNvSpPr>
                <a:spLocks/>
              </p:cNvSpPr>
              <p:nvPr/>
            </p:nvSpPr>
            <p:spPr bwMode="auto">
              <a:xfrm>
                <a:off x="5503863" y="1403350"/>
                <a:ext cx="26988" cy="49212"/>
              </a:xfrm>
              <a:custGeom>
                <a:avLst/>
                <a:gdLst>
                  <a:gd name="T0" fmla="*/ 25 w 34"/>
                  <a:gd name="T1" fmla="*/ 0 h 62"/>
                  <a:gd name="T2" fmla="*/ 18 w 34"/>
                  <a:gd name="T3" fmla="*/ 5 h 62"/>
                  <a:gd name="T4" fmla="*/ 0 w 34"/>
                  <a:gd name="T5" fmla="*/ 26 h 62"/>
                  <a:gd name="T6" fmla="*/ 0 w 34"/>
                  <a:gd name="T7" fmla="*/ 36 h 62"/>
                  <a:gd name="T8" fmla="*/ 15 w 34"/>
                  <a:gd name="T9" fmla="*/ 62 h 62"/>
                  <a:gd name="T10" fmla="*/ 20 w 34"/>
                  <a:gd name="T11" fmla="*/ 16 h 62"/>
                  <a:gd name="T12" fmla="*/ 25 w 34"/>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34" h="62">
                    <a:moveTo>
                      <a:pt x="25" y="0"/>
                    </a:moveTo>
                    <a:cubicBezTo>
                      <a:pt x="21" y="0"/>
                      <a:pt x="21" y="4"/>
                      <a:pt x="18" y="5"/>
                    </a:cubicBezTo>
                    <a:cubicBezTo>
                      <a:pt x="10" y="10"/>
                      <a:pt x="6" y="20"/>
                      <a:pt x="0" y="26"/>
                    </a:cubicBezTo>
                    <a:cubicBezTo>
                      <a:pt x="2" y="29"/>
                      <a:pt x="0" y="32"/>
                      <a:pt x="0" y="36"/>
                    </a:cubicBezTo>
                    <a:cubicBezTo>
                      <a:pt x="2" y="46"/>
                      <a:pt x="4" y="59"/>
                      <a:pt x="15" y="62"/>
                    </a:cubicBezTo>
                    <a:cubicBezTo>
                      <a:pt x="20" y="47"/>
                      <a:pt x="12" y="29"/>
                      <a:pt x="20" y="16"/>
                    </a:cubicBezTo>
                    <a:cubicBezTo>
                      <a:pt x="22" y="10"/>
                      <a:pt x="34" y="3"/>
                      <a:pt x="2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50" name="Freeform 27"/>
              <p:cNvSpPr>
                <a:spLocks/>
              </p:cNvSpPr>
              <p:nvPr/>
            </p:nvSpPr>
            <p:spPr bwMode="auto">
              <a:xfrm>
                <a:off x="5497513" y="1751013"/>
                <a:ext cx="20638" cy="47625"/>
              </a:xfrm>
              <a:custGeom>
                <a:avLst/>
                <a:gdLst>
                  <a:gd name="T0" fmla="*/ 23 w 27"/>
                  <a:gd name="T1" fmla="*/ 45 h 59"/>
                  <a:gd name="T2" fmla="*/ 24 w 27"/>
                  <a:gd name="T3" fmla="*/ 20 h 59"/>
                  <a:gd name="T4" fmla="*/ 19 w 27"/>
                  <a:gd name="T5" fmla="*/ 2 h 59"/>
                  <a:gd name="T6" fmla="*/ 12 w 27"/>
                  <a:gd name="T7" fmla="*/ 1 h 59"/>
                  <a:gd name="T8" fmla="*/ 3 w 27"/>
                  <a:gd name="T9" fmla="*/ 30 h 59"/>
                  <a:gd name="T10" fmla="*/ 23 w 27"/>
                  <a:gd name="T11" fmla="*/ 58 h 59"/>
                  <a:gd name="T12" fmla="*/ 26 w 27"/>
                  <a:gd name="T13" fmla="*/ 56 h 59"/>
                  <a:gd name="T14" fmla="*/ 23 w 27"/>
                  <a:gd name="T15" fmla="*/ 45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59">
                    <a:moveTo>
                      <a:pt x="23" y="45"/>
                    </a:moveTo>
                    <a:cubicBezTo>
                      <a:pt x="23" y="36"/>
                      <a:pt x="23" y="28"/>
                      <a:pt x="24" y="20"/>
                    </a:cubicBezTo>
                    <a:cubicBezTo>
                      <a:pt x="23" y="14"/>
                      <a:pt x="18" y="9"/>
                      <a:pt x="19" y="2"/>
                    </a:cubicBezTo>
                    <a:cubicBezTo>
                      <a:pt x="17" y="0"/>
                      <a:pt x="14" y="0"/>
                      <a:pt x="12" y="1"/>
                    </a:cubicBezTo>
                    <a:cubicBezTo>
                      <a:pt x="4" y="9"/>
                      <a:pt x="0" y="20"/>
                      <a:pt x="3" y="30"/>
                    </a:cubicBezTo>
                    <a:cubicBezTo>
                      <a:pt x="4" y="42"/>
                      <a:pt x="14" y="52"/>
                      <a:pt x="23" y="58"/>
                    </a:cubicBezTo>
                    <a:cubicBezTo>
                      <a:pt x="25" y="59"/>
                      <a:pt x="26" y="57"/>
                      <a:pt x="26" y="56"/>
                    </a:cubicBezTo>
                    <a:cubicBezTo>
                      <a:pt x="27" y="51"/>
                      <a:pt x="24" y="49"/>
                      <a:pt x="23"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51" name="Freeform 28"/>
              <p:cNvSpPr>
                <a:spLocks noEditPoints="1"/>
              </p:cNvSpPr>
              <p:nvPr/>
            </p:nvSpPr>
            <p:spPr bwMode="auto">
              <a:xfrm>
                <a:off x="5170488" y="1292226"/>
                <a:ext cx="725488" cy="619124"/>
              </a:xfrm>
              <a:custGeom>
                <a:avLst/>
                <a:gdLst>
                  <a:gd name="T0" fmla="*/ 736 w 904"/>
                  <a:gd name="T1" fmla="*/ 644 h 769"/>
                  <a:gd name="T2" fmla="*/ 400 w 904"/>
                  <a:gd name="T3" fmla="*/ 703 h 769"/>
                  <a:gd name="T4" fmla="*/ 351 w 904"/>
                  <a:gd name="T5" fmla="*/ 709 h 769"/>
                  <a:gd name="T6" fmla="*/ 724 w 904"/>
                  <a:gd name="T7" fmla="*/ 660 h 769"/>
                  <a:gd name="T8" fmla="*/ 861 w 904"/>
                  <a:gd name="T9" fmla="*/ 342 h 769"/>
                  <a:gd name="T10" fmla="*/ 863 w 904"/>
                  <a:gd name="T11" fmla="*/ 328 h 769"/>
                  <a:gd name="T12" fmla="*/ 863 w 904"/>
                  <a:gd name="T13" fmla="*/ 406 h 769"/>
                  <a:gd name="T14" fmla="*/ 824 w 904"/>
                  <a:gd name="T15" fmla="*/ 354 h 769"/>
                  <a:gd name="T16" fmla="*/ 717 w 904"/>
                  <a:gd name="T17" fmla="*/ 310 h 769"/>
                  <a:gd name="T18" fmla="*/ 772 w 904"/>
                  <a:gd name="T19" fmla="*/ 267 h 769"/>
                  <a:gd name="T20" fmla="*/ 695 w 904"/>
                  <a:gd name="T21" fmla="*/ 166 h 769"/>
                  <a:gd name="T22" fmla="*/ 660 w 904"/>
                  <a:gd name="T23" fmla="*/ 146 h 769"/>
                  <a:gd name="T24" fmla="*/ 643 w 904"/>
                  <a:gd name="T25" fmla="*/ 232 h 769"/>
                  <a:gd name="T26" fmla="*/ 425 w 904"/>
                  <a:gd name="T27" fmla="*/ 127 h 769"/>
                  <a:gd name="T28" fmla="*/ 509 w 904"/>
                  <a:gd name="T29" fmla="*/ 139 h 769"/>
                  <a:gd name="T30" fmla="*/ 416 w 904"/>
                  <a:gd name="T31" fmla="*/ 42 h 769"/>
                  <a:gd name="T32" fmla="*/ 422 w 904"/>
                  <a:gd name="T33" fmla="*/ 466 h 769"/>
                  <a:gd name="T34" fmla="*/ 554 w 904"/>
                  <a:gd name="T35" fmla="*/ 559 h 769"/>
                  <a:gd name="T36" fmla="*/ 548 w 904"/>
                  <a:gd name="T37" fmla="*/ 621 h 769"/>
                  <a:gd name="T38" fmla="*/ 613 w 904"/>
                  <a:gd name="T39" fmla="*/ 463 h 769"/>
                  <a:gd name="T40" fmla="*/ 600 w 904"/>
                  <a:gd name="T41" fmla="*/ 554 h 769"/>
                  <a:gd name="T42" fmla="*/ 707 w 904"/>
                  <a:gd name="T43" fmla="*/ 620 h 769"/>
                  <a:gd name="T44" fmla="*/ 741 w 904"/>
                  <a:gd name="T45" fmla="*/ 569 h 769"/>
                  <a:gd name="T46" fmla="*/ 682 w 904"/>
                  <a:gd name="T47" fmla="*/ 446 h 769"/>
                  <a:gd name="T48" fmla="*/ 788 w 904"/>
                  <a:gd name="T49" fmla="*/ 438 h 769"/>
                  <a:gd name="T50" fmla="*/ 750 w 904"/>
                  <a:gd name="T51" fmla="*/ 470 h 769"/>
                  <a:gd name="T52" fmla="*/ 734 w 904"/>
                  <a:gd name="T53" fmla="*/ 260 h 769"/>
                  <a:gd name="T54" fmla="*/ 768 w 904"/>
                  <a:gd name="T55" fmla="*/ 295 h 769"/>
                  <a:gd name="T56" fmla="*/ 461 w 904"/>
                  <a:gd name="T57" fmla="*/ 133 h 769"/>
                  <a:gd name="T58" fmla="*/ 470 w 904"/>
                  <a:gd name="T59" fmla="*/ 59 h 769"/>
                  <a:gd name="T60" fmla="*/ 668 w 904"/>
                  <a:gd name="T61" fmla="*/ 207 h 769"/>
                  <a:gd name="T62" fmla="*/ 648 w 904"/>
                  <a:gd name="T63" fmla="*/ 488 h 769"/>
                  <a:gd name="T64" fmla="*/ 636 w 904"/>
                  <a:gd name="T65" fmla="*/ 273 h 769"/>
                  <a:gd name="T66" fmla="*/ 633 w 904"/>
                  <a:gd name="T67" fmla="*/ 338 h 769"/>
                  <a:gd name="T68" fmla="*/ 452 w 904"/>
                  <a:gd name="T69" fmla="*/ 340 h 769"/>
                  <a:gd name="T70" fmla="*/ 596 w 904"/>
                  <a:gd name="T71" fmla="*/ 434 h 769"/>
                  <a:gd name="T72" fmla="*/ 652 w 904"/>
                  <a:gd name="T73" fmla="*/ 387 h 769"/>
                  <a:gd name="T74" fmla="*/ 586 w 904"/>
                  <a:gd name="T75" fmla="*/ 388 h 769"/>
                  <a:gd name="T76" fmla="*/ 639 w 904"/>
                  <a:gd name="T77" fmla="*/ 622 h 769"/>
                  <a:gd name="T78" fmla="*/ 483 w 904"/>
                  <a:gd name="T79" fmla="*/ 424 h 769"/>
                  <a:gd name="T80" fmla="*/ 441 w 904"/>
                  <a:gd name="T81" fmla="*/ 369 h 769"/>
                  <a:gd name="T82" fmla="*/ 459 w 904"/>
                  <a:gd name="T83" fmla="*/ 120 h 769"/>
                  <a:gd name="T84" fmla="*/ 514 w 904"/>
                  <a:gd name="T85" fmla="*/ 687 h 769"/>
                  <a:gd name="T86" fmla="*/ 782 w 904"/>
                  <a:gd name="T87" fmla="*/ 280 h 769"/>
                  <a:gd name="T88" fmla="*/ 615 w 904"/>
                  <a:gd name="T89" fmla="*/ 128 h 769"/>
                  <a:gd name="T90" fmla="*/ 483 w 904"/>
                  <a:gd name="T91" fmla="*/ 13 h 769"/>
                  <a:gd name="T92" fmla="*/ 191 w 904"/>
                  <a:gd name="T93" fmla="*/ 23 h 769"/>
                  <a:gd name="T94" fmla="*/ 300 w 904"/>
                  <a:gd name="T95" fmla="*/ 103 h 769"/>
                  <a:gd name="T96" fmla="*/ 386 w 904"/>
                  <a:gd name="T97" fmla="*/ 386 h 769"/>
                  <a:gd name="T98" fmla="*/ 7 w 904"/>
                  <a:gd name="T99" fmla="*/ 714 h 769"/>
                  <a:gd name="T100" fmla="*/ 1 w 904"/>
                  <a:gd name="T101" fmla="*/ 755 h 769"/>
                  <a:gd name="T102" fmla="*/ 527 w 904"/>
                  <a:gd name="T103" fmla="*/ 740 h 769"/>
                  <a:gd name="T104" fmla="*/ 481 w 904"/>
                  <a:gd name="T105" fmla="*/ 580 h 769"/>
                  <a:gd name="T106" fmla="*/ 545 w 904"/>
                  <a:gd name="T107" fmla="*/ 504 h 769"/>
                  <a:gd name="T108" fmla="*/ 593 w 904"/>
                  <a:gd name="T109" fmla="*/ 512 h 769"/>
                  <a:gd name="T110" fmla="*/ 713 w 904"/>
                  <a:gd name="T111" fmla="*/ 659 h 769"/>
                  <a:gd name="T112" fmla="*/ 753 w 904"/>
                  <a:gd name="T113" fmla="*/ 466 h 769"/>
                  <a:gd name="T114" fmla="*/ 782 w 904"/>
                  <a:gd name="T115" fmla="*/ 373 h 769"/>
                  <a:gd name="T116" fmla="*/ 585 w 904"/>
                  <a:gd name="T117" fmla="*/ 100 h 769"/>
                  <a:gd name="T118" fmla="*/ 230 w 904"/>
                  <a:gd name="T119" fmla="*/ 14 h 769"/>
                  <a:gd name="T120" fmla="*/ 388 w 904"/>
                  <a:gd name="T121" fmla="*/ 41 h 769"/>
                  <a:gd name="T122" fmla="*/ 774 w 904"/>
                  <a:gd name="T123" fmla="*/ 165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4" h="769">
                    <a:moveTo>
                      <a:pt x="896" y="366"/>
                    </a:moveTo>
                    <a:cubicBezTo>
                      <a:pt x="899" y="373"/>
                      <a:pt x="901" y="382"/>
                      <a:pt x="901" y="390"/>
                    </a:cubicBezTo>
                    <a:cubicBezTo>
                      <a:pt x="898" y="398"/>
                      <a:pt x="904" y="409"/>
                      <a:pt x="897" y="415"/>
                    </a:cubicBezTo>
                    <a:cubicBezTo>
                      <a:pt x="894" y="414"/>
                      <a:pt x="894" y="414"/>
                      <a:pt x="894" y="414"/>
                    </a:cubicBezTo>
                    <a:cubicBezTo>
                      <a:pt x="888" y="420"/>
                      <a:pt x="880" y="426"/>
                      <a:pt x="872" y="425"/>
                    </a:cubicBezTo>
                    <a:cubicBezTo>
                      <a:pt x="864" y="430"/>
                      <a:pt x="863" y="441"/>
                      <a:pt x="859" y="449"/>
                    </a:cubicBezTo>
                    <a:cubicBezTo>
                      <a:pt x="852" y="463"/>
                      <a:pt x="839" y="477"/>
                      <a:pt x="822" y="478"/>
                    </a:cubicBezTo>
                    <a:cubicBezTo>
                      <a:pt x="816" y="478"/>
                      <a:pt x="809" y="474"/>
                      <a:pt x="803" y="479"/>
                    </a:cubicBezTo>
                    <a:cubicBezTo>
                      <a:pt x="803" y="484"/>
                      <a:pt x="799" y="490"/>
                      <a:pt x="803" y="495"/>
                    </a:cubicBezTo>
                    <a:cubicBezTo>
                      <a:pt x="806" y="503"/>
                      <a:pt x="812" y="509"/>
                      <a:pt x="812" y="518"/>
                    </a:cubicBezTo>
                    <a:cubicBezTo>
                      <a:pt x="817" y="540"/>
                      <a:pt x="807" y="560"/>
                      <a:pt x="795" y="576"/>
                    </a:cubicBezTo>
                    <a:cubicBezTo>
                      <a:pt x="788" y="593"/>
                      <a:pt x="776" y="610"/>
                      <a:pt x="758" y="617"/>
                    </a:cubicBezTo>
                    <a:cubicBezTo>
                      <a:pt x="750" y="621"/>
                      <a:pt x="741" y="614"/>
                      <a:pt x="733" y="617"/>
                    </a:cubicBezTo>
                    <a:cubicBezTo>
                      <a:pt x="733" y="626"/>
                      <a:pt x="737" y="634"/>
                      <a:pt x="736" y="644"/>
                    </a:cubicBezTo>
                    <a:cubicBezTo>
                      <a:pt x="734" y="660"/>
                      <a:pt x="722" y="674"/>
                      <a:pt x="707" y="681"/>
                    </a:cubicBezTo>
                    <a:cubicBezTo>
                      <a:pt x="699" y="686"/>
                      <a:pt x="691" y="683"/>
                      <a:pt x="682" y="683"/>
                    </a:cubicBezTo>
                    <a:cubicBezTo>
                      <a:pt x="666" y="690"/>
                      <a:pt x="666" y="690"/>
                      <a:pt x="666" y="690"/>
                    </a:cubicBezTo>
                    <a:cubicBezTo>
                      <a:pt x="648" y="695"/>
                      <a:pt x="623" y="696"/>
                      <a:pt x="608" y="681"/>
                    </a:cubicBezTo>
                    <a:cubicBezTo>
                      <a:pt x="602" y="677"/>
                      <a:pt x="600" y="669"/>
                      <a:pt x="594" y="666"/>
                    </a:cubicBezTo>
                    <a:cubicBezTo>
                      <a:pt x="585" y="669"/>
                      <a:pt x="589" y="680"/>
                      <a:pt x="587" y="687"/>
                    </a:cubicBezTo>
                    <a:cubicBezTo>
                      <a:pt x="584" y="695"/>
                      <a:pt x="586" y="705"/>
                      <a:pt x="579" y="711"/>
                    </a:cubicBezTo>
                    <a:cubicBezTo>
                      <a:pt x="575" y="723"/>
                      <a:pt x="565" y="731"/>
                      <a:pt x="557" y="739"/>
                    </a:cubicBezTo>
                    <a:cubicBezTo>
                      <a:pt x="542" y="748"/>
                      <a:pt x="527" y="756"/>
                      <a:pt x="510" y="759"/>
                    </a:cubicBezTo>
                    <a:cubicBezTo>
                      <a:pt x="482" y="767"/>
                      <a:pt x="456" y="766"/>
                      <a:pt x="427" y="757"/>
                    </a:cubicBezTo>
                    <a:cubicBezTo>
                      <a:pt x="417" y="751"/>
                      <a:pt x="405" y="746"/>
                      <a:pt x="398" y="735"/>
                    </a:cubicBezTo>
                    <a:cubicBezTo>
                      <a:pt x="395" y="719"/>
                      <a:pt x="414" y="710"/>
                      <a:pt x="408" y="694"/>
                    </a:cubicBezTo>
                    <a:cubicBezTo>
                      <a:pt x="407" y="693"/>
                      <a:pt x="406" y="690"/>
                      <a:pt x="404" y="691"/>
                    </a:cubicBezTo>
                    <a:cubicBezTo>
                      <a:pt x="402" y="694"/>
                      <a:pt x="402" y="700"/>
                      <a:pt x="400" y="703"/>
                    </a:cubicBezTo>
                    <a:cubicBezTo>
                      <a:pt x="392" y="716"/>
                      <a:pt x="376" y="718"/>
                      <a:pt x="364" y="717"/>
                    </a:cubicBezTo>
                    <a:cubicBezTo>
                      <a:pt x="356" y="717"/>
                      <a:pt x="351" y="712"/>
                      <a:pt x="344" y="715"/>
                    </a:cubicBezTo>
                    <a:cubicBezTo>
                      <a:pt x="335" y="725"/>
                      <a:pt x="333" y="740"/>
                      <a:pt x="339" y="753"/>
                    </a:cubicBezTo>
                    <a:cubicBezTo>
                      <a:pt x="335" y="757"/>
                      <a:pt x="338" y="765"/>
                      <a:pt x="332" y="767"/>
                    </a:cubicBezTo>
                    <a:cubicBezTo>
                      <a:pt x="284" y="766"/>
                      <a:pt x="242" y="768"/>
                      <a:pt x="194" y="767"/>
                    </a:cubicBezTo>
                    <a:cubicBezTo>
                      <a:pt x="132" y="766"/>
                      <a:pt x="67" y="769"/>
                      <a:pt x="5" y="768"/>
                    </a:cubicBezTo>
                    <a:cubicBezTo>
                      <a:pt x="1" y="767"/>
                      <a:pt x="1" y="767"/>
                      <a:pt x="1" y="767"/>
                    </a:cubicBezTo>
                    <a:cubicBezTo>
                      <a:pt x="1" y="766"/>
                      <a:pt x="1" y="765"/>
                      <a:pt x="1" y="765"/>
                    </a:cubicBezTo>
                    <a:cubicBezTo>
                      <a:pt x="126" y="764"/>
                      <a:pt x="126" y="764"/>
                      <a:pt x="126" y="764"/>
                    </a:cubicBezTo>
                    <a:cubicBezTo>
                      <a:pt x="269" y="763"/>
                      <a:pt x="269" y="763"/>
                      <a:pt x="269" y="763"/>
                    </a:cubicBezTo>
                    <a:cubicBezTo>
                      <a:pt x="326" y="762"/>
                      <a:pt x="326" y="762"/>
                      <a:pt x="326" y="762"/>
                    </a:cubicBezTo>
                    <a:cubicBezTo>
                      <a:pt x="330" y="761"/>
                      <a:pt x="330" y="757"/>
                      <a:pt x="332" y="755"/>
                    </a:cubicBezTo>
                    <a:cubicBezTo>
                      <a:pt x="326" y="741"/>
                      <a:pt x="328" y="725"/>
                      <a:pt x="337" y="713"/>
                    </a:cubicBezTo>
                    <a:cubicBezTo>
                      <a:pt x="340" y="709"/>
                      <a:pt x="346" y="703"/>
                      <a:pt x="351" y="709"/>
                    </a:cubicBezTo>
                    <a:cubicBezTo>
                      <a:pt x="365" y="714"/>
                      <a:pt x="380" y="714"/>
                      <a:pt x="391" y="705"/>
                    </a:cubicBezTo>
                    <a:cubicBezTo>
                      <a:pt x="395" y="699"/>
                      <a:pt x="400" y="693"/>
                      <a:pt x="399" y="685"/>
                    </a:cubicBezTo>
                    <a:cubicBezTo>
                      <a:pt x="399" y="683"/>
                      <a:pt x="395" y="682"/>
                      <a:pt x="397" y="680"/>
                    </a:cubicBezTo>
                    <a:cubicBezTo>
                      <a:pt x="405" y="683"/>
                      <a:pt x="405" y="683"/>
                      <a:pt x="405" y="683"/>
                    </a:cubicBezTo>
                    <a:cubicBezTo>
                      <a:pt x="411" y="687"/>
                      <a:pt x="416" y="696"/>
                      <a:pt x="415" y="703"/>
                    </a:cubicBezTo>
                    <a:cubicBezTo>
                      <a:pt x="416" y="715"/>
                      <a:pt x="400" y="721"/>
                      <a:pt x="405" y="734"/>
                    </a:cubicBezTo>
                    <a:cubicBezTo>
                      <a:pt x="422" y="752"/>
                      <a:pt x="447" y="759"/>
                      <a:pt x="472" y="759"/>
                    </a:cubicBezTo>
                    <a:cubicBezTo>
                      <a:pt x="513" y="758"/>
                      <a:pt x="559" y="745"/>
                      <a:pt x="577" y="705"/>
                    </a:cubicBezTo>
                    <a:cubicBezTo>
                      <a:pt x="583" y="691"/>
                      <a:pt x="582" y="675"/>
                      <a:pt x="584" y="658"/>
                    </a:cubicBezTo>
                    <a:cubicBezTo>
                      <a:pt x="588" y="651"/>
                      <a:pt x="592" y="663"/>
                      <a:pt x="598" y="660"/>
                    </a:cubicBezTo>
                    <a:cubicBezTo>
                      <a:pt x="603" y="661"/>
                      <a:pt x="603" y="665"/>
                      <a:pt x="605" y="668"/>
                    </a:cubicBezTo>
                    <a:cubicBezTo>
                      <a:pt x="615" y="685"/>
                      <a:pt x="633" y="688"/>
                      <a:pt x="651" y="687"/>
                    </a:cubicBezTo>
                    <a:cubicBezTo>
                      <a:pt x="665" y="689"/>
                      <a:pt x="674" y="675"/>
                      <a:pt x="689" y="678"/>
                    </a:cubicBezTo>
                    <a:cubicBezTo>
                      <a:pt x="703" y="680"/>
                      <a:pt x="714" y="669"/>
                      <a:pt x="724" y="660"/>
                    </a:cubicBezTo>
                    <a:cubicBezTo>
                      <a:pt x="732" y="649"/>
                      <a:pt x="732" y="633"/>
                      <a:pt x="726" y="620"/>
                    </a:cubicBezTo>
                    <a:cubicBezTo>
                      <a:pt x="725" y="617"/>
                      <a:pt x="727" y="613"/>
                      <a:pt x="729" y="610"/>
                    </a:cubicBezTo>
                    <a:cubicBezTo>
                      <a:pt x="738" y="609"/>
                      <a:pt x="751" y="616"/>
                      <a:pt x="761" y="609"/>
                    </a:cubicBezTo>
                    <a:cubicBezTo>
                      <a:pt x="774" y="602"/>
                      <a:pt x="782" y="590"/>
                      <a:pt x="787" y="576"/>
                    </a:cubicBezTo>
                    <a:cubicBezTo>
                      <a:pt x="794" y="569"/>
                      <a:pt x="800" y="560"/>
                      <a:pt x="803" y="551"/>
                    </a:cubicBezTo>
                    <a:cubicBezTo>
                      <a:pt x="811" y="533"/>
                      <a:pt x="807" y="510"/>
                      <a:pt x="797" y="495"/>
                    </a:cubicBezTo>
                    <a:cubicBezTo>
                      <a:pt x="799" y="487"/>
                      <a:pt x="796" y="476"/>
                      <a:pt x="802" y="470"/>
                    </a:cubicBezTo>
                    <a:cubicBezTo>
                      <a:pt x="812" y="471"/>
                      <a:pt x="823" y="473"/>
                      <a:pt x="833" y="468"/>
                    </a:cubicBezTo>
                    <a:cubicBezTo>
                      <a:pt x="851" y="459"/>
                      <a:pt x="858" y="441"/>
                      <a:pt x="862" y="423"/>
                    </a:cubicBezTo>
                    <a:cubicBezTo>
                      <a:pt x="866" y="421"/>
                      <a:pt x="869" y="420"/>
                      <a:pt x="873" y="420"/>
                    </a:cubicBezTo>
                    <a:cubicBezTo>
                      <a:pt x="883" y="419"/>
                      <a:pt x="890" y="410"/>
                      <a:pt x="893" y="402"/>
                    </a:cubicBezTo>
                    <a:cubicBezTo>
                      <a:pt x="895" y="390"/>
                      <a:pt x="898" y="375"/>
                      <a:pt x="888" y="367"/>
                    </a:cubicBezTo>
                    <a:cubicBezTo>
                      <a:pt x="880" y="360"/>
                      <a:pt x="870" y="353"/>
                      <a:pt x="860" y="356"/>
                    </a:cubicBezTo>
                    <a:cubicBezTo>
                      <a:pt x="853" y="353"/>
                      <a:pt x="862" y="347"/>
                      <a:pt x="861" y="342"/>
                    </a:cubicBezTo>
                    <a:cubicBezTo>
                      <a:pt x="860" y="335"/>
                      <a:pt x="858" y="328"/>
                      <a:pt x="853" y="323"/>
                    </a:cubicBezTo>
                    <a:cubicBezTo>
                      <a:pt x="841" y="310"/>
                      <a:pt x="822" y="303"/>
                      <a:pt x="806" y="307"/>
                    </a:cubicBezTo>
                    <a:cubicBezTo>
                      <a:pt x="801" y="305"/>
                      <a:pt x="797" y="300"/>
                      <a:pt x="794" y="296"/>
                    </a:cubicBezTo>
                    <a:cubicBezTo>
                      <a:pt x="797" y="288"/>
                      <a:pt x="793" y="280"/>
                      <a:pt x="789" y="274"/>
                    </a:cubicBezTo>
                    <a:cubicBezTo>
                      <a:pt x="795" y="253"/>
                      <a:pt x="795" y="253"/>
                      <a:pt x="795" y="253"/>
                    </a:cubicBezTo>
                    <a:cubicBezTo>
                      <a:pt x="794" y="244"/>
                      <a:pt x="793" y="233"/>
                      <a:pt x="788" y="225"/>
                    </a:cubicBezTo>
                    <a:cubicBezTo>
                      <a:pt x="798" y="212"/>
                      <a:pt x="792" y="195"/>
                      <a:pt x="786" y="182"/>
                    </a:cubicBezTo>
                    <a:cubicBezTo>
                      <a:pt x="787" y="181"/>
                      <a:pt x="788" y="181"/>
                      <a:pt x="789" y="181"/>
                    </a:cubicBezTo>
                    <a:cubicBezTo>
                      <a:pt x="791" y="181"/>
                      <a:pt x="792" y="182"/>
                      <a:pt x="791" y="184"/>
                    </a:cubicBezTo>
                    <a:cubicBezTo>
                      <a:pt x="800" y="194"/>
                      <a:pt x="800" y="209"/>
                      <a:pt x="798" y="221"/>
                    </a:cubicBezTo>
                    <a:cubicBezTo>
                      <a:pt x="793" y="228"/>
                      <a:pt x="800" y="234"/>
                      <a:pt x="800" y="241"/>
                    </a:cubicBezTo>
                    <a:cubicBezTo>
                      <a:pt x="807" y="256"/>
                      <a:pt x="791" y="269"/>
                      <a:pt x="800" y="282"/>
                    </a:cubicBezTo>
                    <a:cubicBezTo>
                      <a:pt x="803" y="288"/>
                      <a:pt x="796" y="299"/>
                      <a:pt x="805" y="301"/>
                    </a:cubicBezTo>
                    <a:cubicBezTo>
                      <a:pt x="827" y="299"/>
                      <a:pt x="850" y="308"/>
                      <a:pt x="863" y="328"/>
                    </a:cubicBezTo>
                    <a:cubicBezTo>
                      <a:pt x="870" y="334"/>
                      <a:pt x="865" y="343"/>
                      <a:pt x="868" y="349"/>
                    </a:cubicBezTo>
                    <a:cubicBezTo>
                      <a:pt x="876" y="349"/>
                      <a:pt x="881" y="355"/>
                      <a:pt x="887" y="358"/>
                    </a:cubicBezTo>
                    <a:cubicBezTo>
                      <a:pt x="891" y="360"/>
                      <a:pt x="891" y="366"/>
                      <a:pt x="896" y="366"/>
                    </a:cubicBezTo>
                    <a:close/>
                    <a:moveTo>
                      <a:pt x="878" y="367"/>
                    </a:moveTo>
                    <a:cubicBezTo>
                      <a:pt x="871" y="364"/>
                      <a:pt x="864" y="359"/>
                      <a:pt x="858" y="364"/>
                    </a:cubicBezTo>
                    <a:cubicBezTo>
                      <a:pt x="849" y="365"/>
                      <a:pt x="844" y="373"/>
                      <a:pt x="841" y="380"/>
                    </a:cubicBezTo>
                    <a:cubicBezTo>
                      <a:pt x="840" y="388"/>
                      <a:pt x="839" y="395"/>
                      <a:pt x="843" y="401"/>
                    </a:cubicBezTo>
                    <a:cubicBezTo>
                      <a:pt x="850" y="408"/>
                      <a:pt x="859" y="418"/>
                      <a:pt x="871" y="414"/>
                    </a:cubicBezTo>
                    <a:cubicBezTo>
                      <a:pt x="880" y="410"/>
                      <a:pt x="887" y="400"/>
                      <a:pt x="888" y="390"/>
                    </a:cubicBezTo>
                    <a:cubicBezTo>
                      <a:pt x="886" y="382"/>
                      <a:pt x="885" y="372"/>
                      <a:pt x="878" y="367"/>
                    </a:cubicBezTo>
                    <a:close/>
                    <a:moveTo>
                      <a:pt x="875" y="374"/>
                    </a:moveTo>
                    <a:cubicBezTo>
                      <a:pt x="869" y="368"/>
                      <a:pt x="861" y="371"/>
                      <a:pt x="854" y="374"/>
                    </a:cubicBezTo>
                    <a:cubicBezTo>
                      <a:pt x="849" y="380"/>
                      <a:pt x="847" y="389"/>
                      <a:pt x="850" y="397"/>
                    </a:cubicBezTo>
                    <a:cubicBezTo>
                      <a:pt x="852" y="402"/>
                      <a:pt x="858" y="405"/>
                      <a:pt x="863" y="406"/>
                    </a:cubicBezTo>
                    <a:cubicBezTo>
                      <a:pt x="868" y="406"/>
                      <a:pt x="872" y="404"/>
                      <a:pt x="874" y="402"/>
                    </a:cubicBezTo>
                    <a:cubicBezTo>
                      <a:pt x="882" y="394"/>
                      <a:pt x="878" y="383"/>
                      <a:pt x="875" y="374"/>
                    </a:cubicBezTo>
                    <a:close/>
                    <a:moveTo>
                      <a:pt x="837" y="437"/>
                    </a:moveTo>
                    <a:cubicBezTo>
                      <a:pt x="822" y="430"/>
                      <a:pt x="822" y="413"/>
                      <a:pt x="810" y="404"/>
                    </a:cubicBezTo>
                    <a:cubicBezTo>
                      <a:pt x="803" y="400"/>
                      <a:pt x="796" y="399"/>
                      <a:pt x="789" y="403"/>
                    </a:cubicBezTo>
                    <a:cubicBezTo>
                      <a:pt x="781" y="400"/>
                      <a:pt x="771" y="397"/>
                      <a:pt x="762" y="397"/>
                    </a:cubicBezTo>
                    <a:cubicBezTo>
                      <a:pt x="755" y="399"/>
                      <a:pt x="748" y="402"/>
                      <a:pt x="743" y="408"/>
                    </a:cubicBezTo>
                    <a:cubicBezTo>
                      <a:pt x="740" y="410"/>
                      <a:pt x="736" y="405"/>
                      <a:pt x="735" y="403"/>
                    </a:cubicBezTo>
                    <a:cubicBezTo>
                      <a:pt x="728" y="399"/>
                      <a:pt x="717" y="393"/>
                      <a:pt x="719" y="384"/>
                    </a:cubicBezTo>
                    <a:cubicBezTo>
                      <a:pt x="726" y="375"/>
                      <a:pt x="734" y="370"/>
                      <a:pt x="742" y="362"/>
                    </a:cubicBezTo>
                    <a:cubicBezTo>
                      <a:pt x="752" y="369"/>
                      <a:pt x="761" y="374"/>
                      <a:pt x="773" y="371"/>
                    </a:cubicBezTo>
                    <a:cubicBezTo>
                      <a:pt x="780" y="364"/>
                      <a:pt x="780" y="364"/>
                      <a:pt x="780" y="364"/>
                    </a:cubicBezTo>
                    <a:cubicBezTo>
                      <a:pt x="786" y="363"/>
                      <a:pt x="789" y="368"/>
                      <a:pt x="794" y="368"/>
                    </a:cubicBezTo>
                    <a:cubicBezTo>
                      <a:pt x="806" y="368"/>
                      <a:pt x="820" y="366"/>
                      <a:pt x="824" y="354"/>
                    </a:cubicBezTo>
                    <a:cubicBezTo>
                      <a:pt x="827" y="347"/>
                      <a:pt x="834" y="340"/>
                      <a:pt x="842" y="337"/>
                    </a:cubicBezTo>
                    <a:cubicBezTo>
                      <a:pt x="838" y="328"/>
                      <a:pt x="828" y="328"/>
                      <a:pt x="821" y="324"/>
                    </a:cubicBezTo>
                    <a:cubicBezTo>
                      <a:pt x="813" y="323"/>
                      <a:pt x="804" y="323"/>
                      <a:pt x="797" y="328"/>
                    </a:cubicBezTo>
                    <a:cubicBezTo>
                      <a:pt x="793" y="327"/>
                      <a:pt x="795" y="322"/>
                      <a:pt x="793" y="319"/>
                    </a:cubicBezTo>
                    <a:cubicBezTo>
                      <a:pt x="788" y="310"/>
                      <a:pt x="777" y="311"/>
                      <a:pt x="769" y="311"/>
                    </a:cubicBezTo>
                    <a:cubicBezTo>
                      <a:pt x="763" y="311"/>
                      <a:pt x="758" y="315"/>
                      <a:pt x="754" y="319"/>
                    </a:cubicBezTo>
                    <a:cubicBezTo>
                      <a:pt x="751" y="326"/>
                      <a:pt x="752" y="333"/>
                      <a:pt x="756" y="339"/>
                    </a:cubicBezTo>
                    <a:cubicBezTo>
                      <a:pt x="758" y="341"/>
                      <a:pt x="761" y="342"/>
                      <a:pt x="763" y="341"/>
                    </a:cubicBezTo>
                    <a:cubicBezTo>
                      <a:pt x="766" y="337"/>
                      <a:pt x="767" y="332"/>
                      <a:pt x="771" y="332"/>
                    </a:cubicBezTo>
                    <a:cubicBezTo>
                      <a:pt x="774" y="331"/>
                      <a:pt x="778" y="334"/>
                      <a:pt x="778" y="337"/>
                    </a:cubicBezTo>
                    <a:cubicBezTo>
                      <a:pt x="779" y="342"/>
                      <a:pt x="776" y="344"/>
                      <a:pt x="773" y="347"/>
                    </a:cubicBezTo>
                    <a:cubicBezTo>
                      <a:pt x="768" y="350"/>
                      <a:pt x="762" y="349"/>
                      <a:pt x="757" y="348"/>
                    </a:cubicBezTo>
                    <a:cubicBezTo>
                      <a:pt x="746" y="346"/>
                      <a:pt x="745" y="334"/>
                      <a:pt x="743" y="326"/>
                    </a:cubicBezTo>
                    <a:cubicBezTo>
                      <a:pt x="735" y="321"/>
                      <a:pt x="727" y="312"/>
                      <a:pt x="717" y="310"/>
                    </a:cubicBezTo>
                    <a:cubicBezTo>
                      <a:pt x="706" y="309"/>
                      <a:pt x="697" y="313"/>
                      <a:pt x="693" y="322"/>
                    </a:cubicBezTo>
                    <a:cubicBezTo>
                      <a:pt x="691" y="328"/>
                      <a:pt x="690" y="337"/>
                      <a:pt x="695" y="342"/>
                    </a:cubicBezTo>
                    <a:cubicBezTo>
                      <a:pt x="697" y="344"/>
                      <a:pt x="701" y="344"/>
                      <a:pt x="704" y="342"/>
                    </a:cubicBezTo>
                    <a:cubicBezTo>
                      <a:pt x="706" y="339"/>
                      <a:pt x="707" y="336"/>
                      <a:pt x="711" y="337"/>
                    </a:cubicBezTo>
                    <a:cubicBezTo>
                      <a:pt x="713" y="337"/>
                      <a:pt x="715" y="339"/>
                      <a:pt x="716" y="341"/>
                    </a:cubicBezTo>
                    <a:cubicBezTo>
                      <a:pt x="716" y="346"/>
                      <a:pt x="712" y="350"/>
                      <a:pt x="708" y="352"/>
                    </a:cubicBezTo>
                    <a:cubicBezTo>
                      <a:pt x="703" y="356"/>
                      <a:pt x="697" y="353"/>
                      <a:pt x="691" y="353"/>
                    </a:cubicBezTo>
                    <a:cubicBezTo>
                      <a:pt x="681" y="348"/>
                      <a:pt x="682" y="336"/>
                      <a:pt x="680" y="326"/>
                    </a:cubicBezTo>
                    <a:cubicBezTo>
                      <a:pt x="683" y="315"/>
                      <a:pt x="693" y="303"/>
                      <a:pt x="706" y="302"/>
                    </a:cubicBezTo>
                    <a:cubicBezTo>
                      <a:pt x="715" y="289"/>
                      <a:pt x="707" y="273"/>
                      <a:pt x="709" y="258"/>
                    </a:cubicBezTo>
                    <a:cubicBezTo>
                      <a:pt x="712" y="250"/>
                      <a:pt x="713" y="239"/>
                      <a:pt x="723" y="236"/>
                    </a:cubicBezTo>
                    <a:cubicBezTo>
                      <a:pt x="729" y="234"/>
                      <a:pt x="734" y="235"/>
                      <a:pt x="740" y="238"/>
                    </a:cubicBezTo>
                    <a:cubicBezTo>
                      <a:pt x="751" y="244"/>
                      <a:pt x="750" y="258"/>
                      <a:pt x="750" y="268"/>
                    </a:cubicBezTo>
                    <a:cubicBezTo>
                      <a:pt x="757" y="272"/>
                      <a:pt x="766" y="271"/>
                      <a:pt x="772" y="267"/>
                    </a:cubicBezTo>
                    <a:cubicBezTo>
                      <a:pt x="779" y="258"/>
                      <a:pt x="781" y="246"/>
                      <a:pt x="777" y="235"/>
                    </a:cubicBezTo>
                    <a:cubicBezTo>
                      <a:pt x="772" y="233"/>
                      <a:pt x="773" y="228"/>
                      <a:pt x="771" y="225"/>
                    </a:cubicBezTo>
                    <a:cubicBezTo>
                      <a:pt x="776" y="218"/>
                      <a:pt x="779" y="208"/>
                      <a:pt x="776" y="199"/>
                    </a:cubicBezTo>
                    <a:cubicBezTo>
                      <a:pt x="774" y="189"/>
                      <a:pt x="766" y="184"/>
                      <a:pt x="757" y="180"/>
                    </a:cubicBezTo>
                    <a:cubicBezTo>
                      <a:pt x="751" y="179"/>
                      <a:pt x="744" y="176"/>
                      <a:pt x="738" y="180"/>
                    </a:cubicBezTo>
                    <a:cubicBezTo>
                      <a:pt x="733" y="185"/>
                      <a:pt x="732" y="191"/>
                      <a:pt x="734" y="197"/>
                    </a:cubicBezTo>
                    <a:cubicBezTo>
                      <a:pt x="736" y="200"/>
                      <a:pt x="738" y="204"/>
                      <a:pt x="740" y="204"/>
                    </a:cubicBezTo>
                    <a:cubicBezTo>
                      <a:pt x="744" y="202"/>
                      <a:pt x="748" y="200"/>
                      <a:pt x="752" y="203"/>
                    </a:cubicBezTo>
                    <a:cubicBezTo>
                      <a:pt x="756" y="206"/>
                      <a:pt x="753" y="210"/>
                      <a:pt x="752" y="213"/>
                    </a:cubicBezTo>
                    <a:cubicBezTo>
                      <a:pt x="748" y="217"/>
                      <a:pt x="742" y="218"/>
                      <a:pt x="737" y="216"/>
                    </a:cubicBezTo>
                    <a:cubicBezTo>
                      <a:pt x="728" y="211"/>
                      <a:pt x="723" y="201"/>
                      <a:pt x="723" y="191"/>
                    </a:cubicBezTo>
                    <a:cubicBezTo>
                      <a:pt x="722" y="185"/>
                      <a:pt x="732" y="179"/>
                      <a:pt x="723" y="173"/>
                    </a:cubicBezTo>
                    <a:cubicBezTo>
                      <a:pt x="718" y="170"/>
                      <a:pt x="715" y="166"/>
                      <a:pt x="709" y="164"/>
                    </a:cubicBezTo>
                    <a:cubicBezTo>
                      <a:pt x="704" y="167"/>
                      <a:pt x="699" y="166"/>
                      <a:pt x="695" y="166"/>
                    </a:cubicBezTo>
                    <a:cubicBezTo>
                      <a:pt x="688" y="163"/>
                      <a:pt x="680" y="160"/>
                      <a:pt x="680" y="151"/>
                    </a:cubicBezTo>
                    <a:cubicBezTo>
                      <a:pt x="678" y="147"/>
                      <a:pt x="679" y="143"/>
                      <a:pt x="681" y="139"/>
                    </a:cubicBezTo>
                    <a:cubicBezTo>
                      <a:pt x="682" y="136"/>
                      <a:pt x="686" y="134"/>
                      <a:pt x="688" y="136"/>
                    </a:cubicBezTo>
                    <a:cubicBezTo>
                      <a:pt x="693" y="141"/>
                      <a:pt x="684" y="147"/>
                      <a:pt x="690" y="152"/>
                    </a:cubicBezTo>
                    <a:cubicBezTo>
                      <a:pt x="693" y="156"/>
                      <a:pt x="699" y="157"/>
                      <a:pt x="703" y="156"/>
                    </a:cubicBezTo>
                    <a:cubicBezTo>
                      <a:pt x="709" y="155"/>
                      <a:pt x="714" y="151"/>
                      <a:pt x="716" y="145"/>
                    </a:cubicBezTo>
                    <a:cubicBezTo>
                      <a:pt x="718" y="133"/>
                      <a:pt x="711" y="121"/>
                      <a:pt x="701" y="113"/>
                    </a:cubicBezTo>
                    <a:cubicBezTo>
                      <a:pt x="694" y="110"/>
                      <a:pt x="688" y="107"/>
                      <a:pt x="682" y="112"/>
                    </a:cubicBezTo>
                    <a:cubicBezTo>
                      <a:pt x="679" y="113"/>
                      <a:pt x="676" y="113"/>
                      <a:pt x="674" y="112"/>
                    </a:cubicBezTo>
                    <a:cubicBezTo>
                      <a:pt x="670" y="106"/>
                      <a:pt x="668" y="99"/>
                      <a:pt x="661" y="96"/>
                    </a:cubicBezTo>
                    <a:cubicBezTo>
                      <a:pt x="648" y="91"/>
                      <a:pt x="632" y="94"/>
                      <a:pt x="623" y="105"/>
                    </a:cubicBezTo>
                    <a:cubicBezTo>
                      <a:pt x="620" y="109"/>
                      <a:pt x="620" y="115"/>
                      <a:pt x="621" y="120"/>
                    </a:cubicBezTo>
                    <a:cubicBezTo>
                      <a:pt x="627" y="132"/>
                      <a:pt x="638" y="120"/>
                      <a:pt x="646" y="127"/>
                    </a:cubicBezTo>
                    <a:cubicBezTo>
                      <a:pt x="653" y="130"/>
                      <a:pt x="660" y="137"/>
                      <a:pt x="660" y="146"/>
                    </a:cubicBezTo>
                    <a:cubicBezTo>
                      <a:pt x="658" y="153"/>
                      <a:pt x="656" y="160"/>
                      <a:pt x="650" y="163"/>
                    </a:cubicBezTo>
                    <a:cubicBezTo>
                      <a:pt x="636" y="166"/>
                      <a:pt x="618" y="170"/>
                      <a:pt x="612" y="186"/>
                    </a:cubicBezTo>
                    <a:cubicBezTo>
                      <a:pt x="613" y="195"/>
                      <a:pt x="620" y="201"/>
                      <a:pt x="617" y="210"/>
                    </a:cubicBezTo>
                    <a:cubicBezTo>
                      <a:pt x="616" y="214"/>
                      <a:pt x="614" y="218"/>
                      <a:pt x="609" y="220"/>
                    </a:cubicBezTo>
                    <a:cubicBezTo>
                      <a:pt x="606" y="220"/>
                      <a:pt x="601" y="220"/>
                      <a:pt x="600" y="216"/>
                    </a:cubicBezTo>
                    <a:cubicBezTo>
                      <a:pt x="600" y="208"/>
                      <a:pt x="611" y="204"/>
                      <a:pt x="605" y="196"/>
                    </a:cubicBezTo>
                    <a:cubicBezTo>
                      <a:pt x="602" y="191"/>
                      <a:pt x="596" y="191"/>
                      <a:pt x="592" y="193"/>
                    </a:cubicBezTo>
                    <a:cubicBezTo>
                      <a:pt x="584" y="193"/>
                      <a:pt x="576" y="200"/>
                      <a:pt x="574" y="208"/>
                    </a:cubicBezTo>
                    <a:cubicBezTo>
                      <a:pt x="571" y="215"/>
                      <a:pt x="571" y="225"/>
                      <a:pt x="575" y="232"/>
                    </a:cubicBezTo>
                    <a:cubicBezTo>
                      <a:pt x="581" y="240"/>
                      <a:pt x="589" y="247"/>
                      <a:pt x="598" y="249"/>
                    </a:cubicBezTo>
                    <a:cubicBezTo>
                      <a:pt x="605" y="249"/>
                      <a:pt x="612" y="244"/>
                      <a:pt x="619" y="246"/>
                    </a:cubicBezTo>
                    <a:cubicBezTo>
                      <a:pt x="624" y="254"/>
                      <a:pt x="632" y="257"/>
                      <a:pt x="641" y="256"/>
                    </a:cubicBezTo>
                    <a:cubicBezTo>
                      <a:pt x="646" y="255"/>
                      <a:pt x="650" y="250"/>
                      <a:pt x="651" y="245"/>
                    </a:cubicBezTo>
                    <a:cubicBezTo>
                      <a:pt x="656" y="237"/>
                      <a:pt x="646" y="236"/>
                      <a:pt x="643" y="232"/>
                    </a:cubicBezTo>
                    <a:cubicBezTo>
                      <a:pt x="637" y="226"/>
                      <a:pt x="635" y="217"/>
                      <a:pt x="638" y="209"/>
                    </a:cubicBezTo>
                    <a:cubicBezTo>
                      <a:pt x="640" y="201"/>
                      <a:pt x="648" y="197"/>
                      <a:pt x="657" y="196"/>
                    </a:cubicBezTo>
                    <a:cubicBezTo>
                      <a:pt x="665" y="196"/>
                      <a:pt x="673" y="201"/>
                      <a:pt x="680" y="206"/>
                    </a:cubicBezTo>
                    <a:cubicBezTo>
                      <a:pt x="692" y="229"/>
                      <a:pt x="690" y="260"/>
                      <a:pt x="678" y="282"/>
                    </a:cubicBezTo>
                    <a:cubicBezTo>
                      <a:pt x="670" y="293"/>
                      <a:pt x="660" y="303"/>
                      <a:pt x="646" y="307"/>
                    </a:cubicBezTo>
                    <a:cubicBezTo>
                      <a:pt x="634" y="310"/>
                      <a:pt x="620" y="311"/>
                      <a:pt x="607" y="309"/>
                    </a:cubicBezTo>
                    <a:cubicBezTo>
                      <a:pt x="600" y="311"/>
                      <a:pt x="594" y="311"/>
                      <a:pt x="586" y="308"/>
                    </a:cubicBezTo>
                    <a:cubicBezTo>
                      <a:pt x="578" y="291"/>
                      <a:pt x="560" y="273"/>
                      <a:pt x="540" y="272"/>
                    </a:cubicBezTo>
                    <a:cubicBezTo>
                      <a:pt x="522" y="272"/>
                      <a:pt x="505" y="277"/>
                      <a:pt x="489" y="283"/>
                    </a:cubicBezTo>
                    <a:cubicBezTo>
                      <a:pt x="475" y="289"/>
                      <a:pt x="459" y="289"/>
                      <a:pt x="446" y="281"/>
                    </a:cubicBezTo>
                    <a:cubicBezTo>
                      <a:pt x="434" y="274"/>
                      <a:pt x="424" y="261"/>
                      <a:pt x="421" y="249"/>
                    </a:cubicBezTo>
                    <a:cubicBezTo>
                      <a:pt x="417" y="238"/>
                      <a:pt x="419" y="226"/>
                      <a:pt x="419" y="215"/>
                    </a:cubicBezTo>
                    <a:cubicBezTo>
                      <a:pt x="407" y="200"/>
                      <a:pt x="393" y="182"/>
                      <a:pt x="401" y="161"/>
                    </a:cubicBezTo>
                    <a:cubicBezTo>
                      <a:pt x="404" y="147"/>
                      <a:pt x="415" y="138"/>
                      <a:pt x="425" y="127"/>
                    </a:cubicBezTo>
                    <a:cubicBezTo>
                      <a:pt x="444" y="115"/>
                      <a:pt x="468" y="97"/>
                      <a:pt x="464" y="72"/>
                    </a:cubicBezTo>
                    <a:cubicBezTo>
                      <a:pt x="463" y="66"/>
                      <a:pt x="457" y="60"/>
                      <a:pt x="461" y="53"/>
                    </a:cubicBezTo>
                    <a:cubicBezTo>
                      <a:pt x="472" y="47"/>
                      <a:pt x="489" y="49"/>
                      <a:pt x="500" y="53"/>
                    </a:cubicBezTo>
                    <a:cubicBezTo>
                      <a:pt x="519" y="62"/>
                      <a:pt x="540" y="77"/>
                      <a:pt x="541" y="100"/>
                    </a:cubicBezTo>
                    <a:cubicBezTo>
                      <a:pt x="543" y="107"/>
                      <a:pt x="535" y="113"/>
                      <a:pt x="541" y="119"/>
                    </a:cubicBezTo>
                    <a:cubicBezTo>
                      <a:pt x="552" y="130"/>
                      <a:pt x="555" y="145"/>
                      <a:pt x="550" y="159"/>
                    </a:cubicBezTo>
                    <a:cubicBezTo>
                      <a:pt x="550" y="168"/>
                      <a:pt x="540" y="173"/>
                      <a:pt x="538" y="180"/>
                    </a:cubicBezTo>
                    <a:cubicBezTo>
                      <a:pt x="537" y="192"/>
                      <a:pt x="534" y="204"/>
                      <a:pt x="524" y="211"/>
                    </a:cubicBezTo>
                    <a:cubicBezTo>
                      <a:pt x="516" y="215"/>
                      <a:pt x="508" y="220"/>
                      <a:pt x="499" y="217"/>
                    </a:cubicBezTo>
                    <a:cubicBezTo>
                      <a:pt x="489" y="213"/>
                      <a:pt x="479" y="203"/>
                      <a:pt x="478" y="193"/>
                    </a:cubicBezTo>
                    <a:cubicBezTo>
                      <a:pt x="477" y="184"/>
                      <a:pt x="482" y="179"/>
                      <a:pt x="484" y="173"/>
                    </a:cubicBezTo>
                    <a:cubicBezTo>
                      <a:pt x="493" y="166"/>
                      <a:pt x="501" y="180"/>
                      <a:pt x="511" y="171"/>
                    </a:cubicBezTo>
                    <a:cubicBezTo>
                      <a:pt x="516" y="167"/>
                      <a:pt x="515" y="159"/>
                      <a:pt x="515" y="154"/>
                    </a:cubicBezTo>
                    <a:cubicBezTo>
                      <a:pt x="509" y="139"/>
                      <a:pt x="509" y="139"/>
                      <a:pt x="509" y="139"/>
                    </a:cubicBezTo>
                    <a:cubicBezTo>
                      <a:pt x="500" y="132"/>
                      <a:pt x="487" y="129"/>
                      <a:pt x="475" y="133"/>
                    </a:cubicBezTo>
                    <a:cubicBezTo>
                      <a:pt x="454" y="139"/>
                      <a:pt x="451" y="163"/>
                      <a:pt x="445" y="180"/>
                    </a:cubicBezTo>
                    <a:cubicBezTo>
                      <a:pt x="444" y="199"/>
                      <a:pt x="451" y="216"/>
                      <a:pt x="462" y="231"/>
                    </a:cubicBezTo>
                    <a:cubicBezTo>
                      <a:pt x="477" y="247"/>
                      <a:pt x="499" y="258"/>
                      <a:pt x="521" y="252"/>
                    </a:cubicBezTo>
                    <a:cubicBezTo>
                      <a:pt x="540" y="245"/>
                      <a:pt x="557" y="227"/>
                      <a:pt x="560" y="208"/>
                    </a:cubicBezTo>
                    <a:cubicBezTo>
                      <a:pt x="561" y="201"/>
                      <a:pt x="561" y="193"/>
                      <a:pt x="559" y="186"/>
                    </a:cubicBezTo>
                    <a:cubicBezTo>
                      <a:pt x="560" y="183"/>
                      <a:pt x="565" y="183"/>
                      <a:pt x="567" y="180"/>
                    </a:cubicBezTo>
                    <a:cubicBezTo>
                      <a:pt x="576" y="169"/>
                      <a:pt x="585" y="154"/>
                      <a:pt x="580" y="139"/>
                    </a:cubicBezTo>
                    <a:cubicBezTo>
                      <a:pt x="577" y="130"/>
                      <a:pt x="574" y="121"/>
                      <a:pt x="568" y="114"/>
                    </a:cubicBezTo>
                    <a:cubicBezTo>
                      <a:pt x="567" y="92"/>
                      <a:pt x="567" y="92"/>
                      <a:pt x="567" y="92"/>
                    </a:cubicBezTo>
                    <a:cubicBezTo>
                      <a:pt x="565" y="63"/>
                      <a:pt x="543" y="36"/>
                      <a:pt x="516" y="26"/>
                    </a:cubicBezTo>
                    <a:cubicBezTo>
                      <a:pt x="506" y="23"/>
                      <a:pt x="495" y="20"/>
                      <a:pt x="485" y="19"/>
                    </a:cubicBezTo>
                    <a:cubicBezTo>
                      <a:pt x="468" y="19"/>
                      <a:pt x="452" y="23"/>
                      <a:pt x="436" y="28"/>
                    </a:cubicBezTo>
                    <a:cubicBezTo>
                      <a:pt x="429" y="32"/>
                      <a:pt x="422" y="36"/>
                      <a:pt x="416" y="42"/>
                    </a:cubicBezTo>
                    <a:cubicBezTo>
                      <a:pt x="415" y="46"/>
                      <a:pt x="420" y="45"/>
                      <a:pt x="422" y="47"/>
                    </a:cubicBezTo>
                    <a:cubicBezTo>
                      <a:pt x="431" y="55"/>
                      <a:pt x="434" y="68"/>
                      <a:pt x="430" y="79"/>
                    </a:cubicBezTo>
                    <a:cubicBezTo>
                      <a:pt x="423" y="106"/>
                      <a:pt x="392" y="105"/>
                      <a:pt x="380" y="127"/>
                    </a:cubicBezTo>
                    <a:cubicBezTo>
                      <a:pt x="373" y="133"/>
                      <a:pt x="369" y="141"/>
                      <a:pt x="365" y="149"/>
                    </a:cubicBezTo>
                    <a:cubicBezTo>
                      <a:pt x="365" y="158"/>
                      <a:pt x="359" y="165"/>
                      <a:pt x="362" y="173"/>
                    </a:cubicBezTo>
                    <a:cubicBezTo>
                      <a:pt x="362" y="188"/>
                      <a:pt x="369" y="203"/>
                      <a:pt x="378" y="214"/>
                    </a:cubicBezTo>
                    <a:cubicBezTo>
                      <a:pt x="383" y="219"/>
                      <a:pt x="392" y="222"/>
                      <a:pt x="390" y="231"/>
                    </a:cubicBezTo>
                    <a:cubicBezTo>
                      <a:pt x="383" y="249"/>
                      <a:pt x="386" y="269"/>
                      <a:pt x="398" y="284"/>
                    </a:cubicBezTo>
                    <a:cubicBezTo>
                      <a:pt x="408" y="296"/>
                      <a:pt x="420" y="306"/>
                      <a:pt x="434" y="312"/>
                    </a:cubicBezTo>
                    <a:cubicBezTo>
                      <a:pt x="436" y="324"/>
                      <a:pt x="420" y="324"/>
                      <a:pt x="415" y="331"/>
                    </a:cubicBezTo>
                    <a:cubicBezTo>
                      <a:pt x="400" y="345"/>
                      <a:pt x="393" y="362"/>
                      <a:pt x="393" y="383"/>
                    </a:cubicBezTo>
                    <a:cubicBezTo>
                      <a:pt x="397" y="408"/>
                      <a:pt x="400" y="436"/>
                      <a:pt x="423" y="452"/>
                    </a:cubicBezTo>
                    <a:cubicBezTo>
                      <a:pt x="426" y="454"/>
                      <a:pt x="433" y="456"/>
                      <a:pt x="432" y="462"/>
                    </a:cubicBezTo>
                    <a:cubicBezTo>
                      <a:pt x="429" y="465"/>
                      <a:pt x="424" y="463"/>
                      <a:pt x="422" y="466"/>
                    </a:cubicBezTo>
                    <a:cubicBezTo>
                      <a:pt x="407" y="480"/>
                      <a:pt x="390" y="497"/>
                      <a:pt x="392" y="519"/>
                    </a:cubicBezTo>
                    <a:cubicBezTo>
                      <a:pt x="389" y="535"/>
                      <a:pt x="389" y="535"/>
                      <a:pt x="389" y="535"/>
                    </a:cubicBezTo>
                    <a:cubicBezTo>
                      <a:pt x="380" y="544"/>
                      <a:pt x="374" y="555"/>
                      <a:pt x="369" y="566"/>
                    </a:cubicBezTo>
                    <a:cubicBezTo>
                      <a:pt x="370" y="570"/>
                      <a:pt x="366" y="573"/>
                      <a:pt x="365" y="576"/>
                    </a:cubicBezTo>
                    <a:cubicBezTo>
                      <a:pt x="361" y="594"/>
                      <a:pt x="356" y="618"/>
                      <a:pt x="368" y="634"/>
                    </a:cubicBezTo>
                    <a:cubicBezTo>
                      <a:pt x="386" y="656"/>
                      <a:pt x="416" y="661"/>
                      <a:pt x="430" y="687"/>
                    </a:cubicBezTo>
                    <a:cubicBezTo>
                      <a:pt x="435" y="698"/>
                      <a:pt x="435" y="712"/>
                      <a:pt x="426" y="721"/>
                    </a:cubicBezTo>
                    <a:cubicBezTo>
                      <a:pt x="425" y="723"/>
                      <a:pt x="421" y="725"/>
                      <a:pt x="422" y="728"/>
                    </a:cubicBezTo>
                    <a:cubicBezTo>
                      <a:pt x="456" y="755"/>
                      <a:pt x="509" y="744"/>
                      <a:pt x="543" y="723"/>
                    </a:cubicBezTo>
                    <a:cubicBezTo>
                      <a:pt x="554" y="711"/>
                      <a:pt x="564" y="699"/>
                      <a:pt x="568" y="682"/>
                    </a:cubicBezTo>
                    <a:cubicBezTo>
                      <a:pt x="572" y="668"/>
                      <a:pt x="571" y="651"/>
                      <a:pt x="566" y="637"/>
                    </a:cubicBezTo>
                    <a:cubicBezTo>
                      <a:pt x="565" y="632"/>
                      <a:pt x="572" y="630"/>
                      <a:pt x="573" y="625"/>
                    </a:cubicBezTo>
                    <a:cubicBezTo>
                      <a:pt x="577" y="614"/>
                      <a:pt x="578" y="602"/>
                      <a:pt x="577" y="590"/>
                    </a:cubicBezTo>
                    <a:cubicBezTo>
                      <a:pt x="572" y="579"/>
                      <a:pt x="564" y="567"/>
                      <a:pt x="554" y="559"/>
                    </a:cubicBezTo>
                    <a:cubicBezTo>
                      <a:pt x="544" y="534"/>
                      <a:pt x="518" y="518"/>
                      <a:pt x="490" y="517"/>
                    </a:cubicBezTo>
                    <a:cubicBezTo>
                      <a:pt x="481" y="518"/>
                      <a:pt x="473" y="517"/>
                      <a:pt x="465" y="522"/>
                    </a:cubicBezTo>
                    <a:cubicBezTo>
                      <a:pt x="461" y="528"/>
                      <a:pt x="452" y="531"/>
                      <a:pt x="448" y="539"/>
                    </a:cubicBezTo>
                    <a:cubicBezTo>
                      <a:pt x="443" y="550"/>
                      <a:pt x="441" y="563"/>
                      <a:pt x="443" y="576"/>
                    </a:cubicBezTo>
                    <a:cubicBezTo>
                      <a:pt x="452" y="589"/>
                      <a:pt x="438" y="603"/>
                      <a:pt x="445" y="617"/>
                    </a:cubicBezTo>
                    <a:cubicBezTo>
                      <a:pt x="446" y="623"/>
                      <a:pt x="451" y="629"/>
                      <a:pt x="457" y="632"/>
                    </a:cubicBezTo>
                    <a:cubicBezTo>
                      <a:pt x="467" y="634"/>
                      <a:pt x="481" y="639"/>
                      <a:pt x="491" y="631"/>
                    </a:cubicBezTo>
                    <a:cubicBezTo>
                      <a:pt x="497" y="626"/>
                      <a:pt x="502" y="619"/>
                      <a:pt x="502" y="611"/>
                    </a:cubicBezTo>
                    <a:cubicBezTo>
                      <a:pt x="503" y="602"/>
                      <a:pt x="498" y="594"/>
                      <a:pt x="490" y="590"/>
                    </a:cubicBezTo>
                    <a:cubicBezTo>
                      <a:pt x="486" y="584"/>
                      <a:pt x="475" y="594"/>
                      <a:pt x="476" y="583"/>
                    </a:cubicBezTo>
                    <a:cubicBezTo>
                      <a:pt x="472" y="581"/>
                      <a:pt x="473" y="574"/>
                      <a:pt x="473" y="570"/>
                    </a:cubicBezTo>
                    <a:cubicBezTo>
                      <a:pt x="477" y="558"/>
                      <a:pt x="489" y="556"/>
                      <a:pt x="499" y="555"/>
                    </a:cubicBezTo>
                    <a:cubicBezTo>
                      <a:pt x="516" y="555"/>
                      <a:pt x="529" y="568"/>
                      <a:pt x="539" y="580"/>
                    </a:cubicBezTo>
                    <a:cubicBezTo>
                      <a:pt x="549" y="591"/>
                      <a:pt x="552" y="607"/>
                      <a:pt x="548" y="621"/>
                    </a:cubicBezTo>
                    <a:cubicBezTo>
                      <a:pt x="548" y="630"/>
                      <a:pt x="536" y="636"/>
                      <a:pt x="539" y="645"/>
                    </a:cubicBezTo>
                    <a:cubicBezTo>
                      <a:pt x="545" y="668"/>
                      <a:pt x="534" y="688"/>
                      <a:pt x="517" y="703"/>
                    </a:cubicBezTo>
                    <a:cubicBezTo>
                      <a:pt x="514" y="702"/>
                      <a:pt x="515" y="705"/>
                      <a:pt x="513" y="707"/>
                    </a:cubicBezTo>
                    <a:cubicBezTo>
                      <a:pt x="499" y="717"/>
                      <a:pt x="482" y="715"/>
                      <a:pt x="466" y="720"/>
                    </a:cubicBezTo>
                    <a:cubicBezTo>
                      <a:pt x="464" y="720"/>
                      <a:pt x="462" y="718"/>
                      <a:pt x="462" y="717"/>
                    </a:cubicBezTo>
                    <a:cubicBezTo>
                      <a:pt x="463" y="710"/>
                      <a:pt x="466" y="701"/>
                      <a:pt x="464" y="693"/>
                    </a:cubicBezTo>
                    <a:cubicBezTo>
                      <a:pt x="456" y="672"/>
                      <a:pt x="440" y="657"/>
                      <a:pt x="421" y="644"/>
                    </a:cubicBezTo>
                    <a:cubicBezTo>
                      <a:pt x="403" y="628"/>
                      <a:pt x="391" y="608"/>
                      <a:pt x="396" y="585"/>
                    </a:cubicBezTo>
                    <a:cubicBezTo>
                      <a:pt x="399" y="573"/>
                      <a:pt x="403" y="561"/>
                      <a:pt x="413" y="554"/>
                    </a:cubicBezTo>
                    <a:cubicBezTo>
                      <a:pt x="416" y="532"/>
                      <a:pt x="425" y="510"/>
                      <a:pt x="445" y="498"/>
                    </a:cubicBezTo>
                    <a:cubicBezTo>
                      <a:pt x="464" y="489"/>
                      <a:pt x="488" y="486"/>
                      <a:pt x="509" y="492"/>
                    </a:cubicBezTo>
                    <a:cubicBezTo>
                      <a:pt x="527" y="498"/>
                      <a:pt x="546" y="497"/>
                      <a:pt x="565" y="493"/>
                    </a:cubicBezTo>
                    <a:cubicBezTo>
                      <a:pt x="578" y="489"/>
                      <a:pt x="588" y="478"/>
                      <a:pt x="595" y="467"/>
                    </a:cubicBezTo>
                    <a:cubicBezTo>
                      <a:pt x="601" y="467"/>
                      <a:pt x="607" y="463"/>
                      <a:pt x="613" y="463"/>
                    </a:cubicBezTo>
                    <a:cubicBezTo>
                      <a:pt x="629" y="461"/>
                      <a:pt x="644" y="466"/>
                      <a:pt x="659" y="469"/>
                    </a:cubicBezTo>
                    <a:cubicBezTo>
                      <a:pt x="674" y="475"/>
                      <a:pt x="689" y="489"/>
                      <a:pt x="692" y="506"/>
                    </a:cubicBezTo>
                    <a:cubicBezTo>
                      <a:pt x="698" y="524"/>
                      <a:pt x="695" y="546"/>
                      <a:pt x="682" y="561"/>
                    </a:cubicBezTo>
                    <a:cubicBezTo>
                      <a:pt x="674" y="572"/>
                      <a:pt x="659" y="575"/>
                      <a:pt x="645" y="571"/>
                    </a:cubicBezTo>
                    <a:cubicBezTo>
                      <a:pt x="639" y="567"/>
                      <a:pt x="631" y="562"/>
                      <a:pt x="629" y="555"/>
                    </a:cubicBezTo>
                    <a:cubicBezTo>
                      <a:pt x="627" y="544"/>
                      <a:pt x="633" y="531"/>
                      <a:pt x="644" y="525"/>
                    </a:cubicBezTo>
                    <a:cubicBezTo>
                      <a:pt x="648" y="524"/>
                      <a:pt x="658" y="529"/>
                      <a:pt x="655" y="520"/>
                    </a:cubicBezTo>
                    <a:cubicBezTo>
                      <a:pt x="654" y="515"/>
                      <a:pt x="651" y="509"/>
                      <a:pt x="646" y="506"/>
                    </a:cubicBezTo>
                    <a:cubicBezTo>
                      <a:pt x="640" y="503"/>
                      <a:pt x="630" y="501"/>
                      <a:pt x="623" y="504"/>
                    </a:cubicBezTo>
                    <a:cubicBezTo>
                      <a:pt x="615" y="508"/>
                      <a:pt x="618" y="518"/>
                      <a:pt x="609" y="521"/>
                    </a:cubicBezTo>
                    <a:cubicBezTo>
                      <a:pt x="599" y="521"/>
                      <a:pt x="589" y="521"/>
                      <a:pt x="583" y="531"/>
                    </a:cubicBezTo>
                    <a:cubicBezTo>
                      <a:pt x="580" y="537"/>
                      <a:pt x="579" y="543"/>
                      <a:pt x="579" y="550"/>
                    </a:cubicBezTo>
                    <a:cubicBezTo>
                      <a:pt x="581" y="555"/>
                      <a:pt x="585" y="560"/>
                      <a:pt x="590" y="562"/>
                    </a:cubicBezTo>
                    <a:cubicBezTo>
                      <a:pt x="595" y="564"/>
                      <a:pt x="599" y="557"/>
                      <a:pt x="600" y="554"/>
                    </a:cubicBezTo>
                    <a:cubicBezTo>
                      <a:pt x="600" y="550"/>
                      <a:pt x="602" y="547"/>
                      <a:pt x="605" y="546"/>
                    </a:cubicBezTo>
                    <a:cubicBezTo>
                      <a:pt x="609" y="545"/>
                      <a:pt x="613" y="549"/>
                      <a:pt x="615" y="553"/>
                    </a:cubicBezTo>
                    <a:cubicBezTo>
                      <a:pt x="617" y="561"/>
                      <a:pt x="607" y="566"/>
                      <a:pt x="604" y="574"/>
                    </a:cubicBezTo>
                    <a:cubicBezTo>
                      <a:pt x="603" y="584"/>
                      <a:pt x="609" y="590"/>
                      <a:pt x="617" y="596"/>
                    </a:cubicBezTo>
                    <a:cubicBezTo>
                      <a:pt x="629" y="605"/>
                      <a:pt x="654" y="598"/>
                      <a:pt x="655" y="620"/>
                    </a:cubicBezTo>
                    <a:cubicBezTo>
                      <a:pt x="653" y="630"/>
                      <a:pt x="648" y="640"/>
                      <a:pt x="638" y="642"/>
                    </a:cubicBezTo>
                    <a:cubicBezTo>
                      <a:pt x="631" y="646"/>
                      <a:pt x="624" y="641"/>
                      <a:pt x="618" y="641"/>
                    </a:cubicBezTo>
                    <a:cubicBezTo>
                      <a:pt x="615" y="646"/>
                      <a:pt x="614" y="653"/>
                      <a:pt x="616" y="658"/>
                    </a:cubicBezTo>
                    <a:cubicBezTo>
                      <a:pt x="622" y="666"/>
                      <a:pt x="629" y="673"/>
                      <a:pt x="639" y="674"/>
                    </a:cubicBezTo>
                    <a:cubicBezTo>
                      <a:pt x="649" y="676"/>
                      <a:pt x="660" y="675"/>
                      <a:pt x="667" y="667"/>
                    </a:cubicBezTo>
                    <a:cubicBezTo>
                      <a:pt x="669" y="665"/>
                      <a:pt x="669" y="660"/>
                      <a:pt x="672" y="660"/>
                    </a:cubicBezTo>
                    <a:cubicBezTo>
                      <a:pt x="683" y="666"/>
                      <a:pt x="697" y="663"/>
                      <a:pt x="706" y="656"/>
                    </a:cubicBezTo>
                    <a:cubicBezTo>
                      <a:pt x="711" y="651"/>
                      <a:pt x="717" y="646"/>
                      <a:pt x="716" y="638"/>
                    </a:cubicBezTo>
                    <a:cubicBezTo>
                      <a:pt x="714" y="631"/>
                      <a:pt x="712" y="624"/>
                      <a:pt x="707" y="620"/>
                    </a:cubicBezTo>
                    <a:cubicBezTo>
                      <a:pt x="703" y="617"/>
                      <a:pt x="696" y="616"/>
                      <a:pt x="692" y="616"/>
                    </a:cubicBezTo>
                    <a:cubicBezTo>
                      <a:pt x="687" y="619"/>
                      <a:pt x="680" y="620"/>
                      <a:pt x="680" y="627"/>
                    </a:cubicBezTo>
                    <a:cubicBezTo>
                      <a:pt x="684" y="627"/>
                      <a:pt x="688" y="630"/>
                      <a:pt x="689" y="634"/>
                    </a:cubicBezTo>
                    <a:cubicBezTo>
                      <a:pt x="690" y="638"/>
                      <a:pt x="686" y="641"/>
                      <a:pt x="684" y="642"/>
                    </a:cubicBezTo>
                    <a:cubicBezTo>
                      <a:pt x="679" y="646"/>
                      <a:pt x="675" y="640"/>
                      <a:pt x="672" y="637"/>
                    </a:cubicBezTo>
                    <a:cubicBezTo>
                      <a:pt x="668" y="633"/>
                      <a:pt x="670" y="626"/>
                      <a:pt x="671" y="622"/>
                    </a:cubicBezTo>
                    <a:cubicBezTo>
                      <a:pt x="675" y="612"/>
                      <a:pt x="685" y="608"/>
                      <a:pt x="695" y="607"/>
                    </a:cubicBezTo>
                    <a:cubicBezTo>
                      <a:pt x="699" y="607"/>
                      <a:pt x="704" y="611"/>
                      <a:pt x="707" y="608"/>
                    </a:cubicBezTo>
                    <a:cubicBezTo>
                      <a:pt x="714" y="605"/>
                      <a:pt x="717" y="599"/>
                      <a:pt x="718" y="592"/>
                    </a:cubicBezTo>
                    <a:cubicBezTo>
                      <a:pt x="717" y="582"/>
                      <a:pt x="709" y="570"/>
                      <a:pt x="719" y="560"/>
                    </a:cubicBezTo>
                    <a:cubicBezTo>
                      <a:pt x="724" y="555"/>
                      <a:pt x="730" y="551"/>
                      <a:pt x="737" y="551"/>
                    </a:cubicBezTo>
                    <a:cubicBezTo>
                      <a:pt x="742" y="552"/>
                      <a:pt x="747" y="554"/>
                      <a:pt x="750" y="558"/>
                    </a:cubicBezTo>
                    <a:cubicBezTo>
                      <a:pt x="751" y="561"/>
                      <a:pt x="749" y="565"/>
                      <a:pt x="747" y="567"/>
                    </a:cubicBezTo>
                    <a:cubicBezTo>
                      <a:pt x="745" y="568"/>
                      <a:pt x="743" y="569"/>
                      <a:pt x="741" y="569"/>
                    </a:cubicBezTo>
                    <a:cubicBezTo>
                      <a:pt x="737" y="566"/>
                      <a:pt x="740" y="561"/>
                      <a:pt x="735" y="560"/>
                    </a:cubicBezTo>
                    <a:cubicBezTo>
                      <a:pt x="729" y="561"/>
                      <a:pt x="725" y="566"/>
                      <a:pt x="723" y="572"/>
                    </a:cubicBezTo>
                    <a:cubicBezTo>
                      <a:pt x="724" y="579"/>
                      <a:pt x="723" y="588"/>
                      <a:pt x="731" y="590"/>
                    </a:cubicBezTo>
                    <a:cubicBezTo>
                      <a:pt x="740" y="596"/>
                      <a:pt x="752" y="596"/>
                      <a:pt x="761" y="592"/>
                    </a:cubicBezTo>
                    <a:cubicBezTo>
                      <a:pt x="766" y="591"/>
                      <a:pt x="771" y="585"/>
                      <a:pt x="772" y="580"/>
                    </a:cubicBezTo>
                    <a:cubicBezTo>
                      <a:pt x="776" y="573"/>
                      <a:pt x="766" y="564"/>
                      <a:pt x="776" y="560"/>
                    </a:cubicBezTo>
                    <a:cubicBezTo>
                      <a:pt x="786" y="557"/>
                      <a:pt x="790" y="547"/>
                      <a:pt x="792" y="537"/>
                    </a:cubicBezTo>
                    <a:cubicBezTo>
                      <a:pt x="796" y="526"/>
                      <a:pt x="789" y="518"/>
                      <a:pt x="785" y="509"/>
                    </a:cubicBezTo>
                    <a:cubicBezTo>
                      <a:pt x="778" y="504"/>
                      <a:pt x="771" y="504"/>
                      <a:pt x="762" y="505"/>
                    </a:cubicBezTo>
                    <a:cubicBezTo>
                      <a:pt x="752" y="511"/>
                      <a:pt x="763" y="524"/>
                      <a:pt x="752" y="530"/>
                    </a:cubicBezTo>
                    <a:cubicBezTo>
                      <a:pt x="746" y="537"/>
                      <a:pt x="738" y="530"/>
                      <a:pt x="732" y="527"/>
                    </a:cubicBezTo>
                    <a:cubicBezTo>
                      <a:pt x="716" y="511"/>
                      <a:pt x="734" y="489"/>
                      <a:pt x="721" y="472"/>
                    </a:cubicBezTo>
                    <a:cubicBezTo>
                      <a:pt x="717" y="466"/>
                      <a:pt x="707" y="465"/>
                      <a:pt x="700" y="464"/>
                    </a:cubicBezTo>
                    <a:cubicBezTo>
                      <a:pt x="692" y="460"/>
                      <a:pt x="685" y="455"/>
                      <a:pt x="682" y="446"/>
                    </a:cubicBezTo>
                    <a:cubicBezTo>
                      <a:pt x="676" y="438"/>
                      <a:pt x="680" y="425"/>
                      <a:pt x="685" y="418"/>
                    </a:cubicBezTo>
                    <a:cubicBezTo>
                      <a:pt x="692" y="413"/>
                      <a:pt x="700" y="407"/>
                      <a:pt x="708" y="410"/>
                    </a:cubicBezTo>
                    <a:cubicBezTo>
                      <a:pt x="712" y="412"/>
                      <a:pt x="716" y="415"/>
                      <a:pt x="717" y="418"/>
                    </a:cubicBezTo>
                    <a:cubicBezTo>
                      <a:pt x="718" y="423"/>
                      <a:pt x="716" y="426"/>
                      <a:pt x="713" y="429"/>
                    </a:cubicBezTo>
                    <a:cubicBezTo>
                      <a:pt x="712" y="430"/>
                      <a:pt x="710" y="430"/>
                      <a:pt x="710" y="429"/>
                    </a:cubicBezTo>
                    <a:cubicBezTo>
                      <a:pt x="707" y="425"/>
                      <a:pt x="710" y="417"/>
                      <a:pt x="703" y="419"/>
                    </a:cubicBezTo>
                    <a:cubicBezTo>
                      <a:pt x="697" y="420"/>
                      <a:pt x="692" y="422"/>
                      <a:pt x="690" y="428"/>
                    </a:cubicBezTo>
                    <a:cubicBezTo>
                      <a:pt x="687" y="432"/>
                      <a:pt x="687" y="438"/>
                      <a:pt x="689" y="442"/>
                    </a:cubicBezTo>
                    <a:cubicBezTo>
                      <a:pt x="691" y="450"/>
                      <a:pt x="699" y="455"/>
                      <a:pt x="706" y="457"/>
                    </a:cubicBezTo>
                    <a:cubicBezTo>
                      <a:pt x="717" y="460"/>
                      <a:pt x="726" y="455"/>
                      <a:pt x="736" y="453"/>
                    </a:cubicBezTo>
                    <a:cubicBezTo>
                      <a:pt x="736" y="449"/>
                      <a:pt x="738" y="445"/>
                      <a:pt x="742" y="444"/>
                    </a:cubicBezTo>
                    <a:cubicBezTo>
                      <a:pt x="743" y="438"/>
                      <a:pt x="746" y="432"/>
                      <a:pt x="750" y="428"/>
                    </a:cubicBezTo>
                    <a:cubicBezTo>
                      <a:pt x="758" y="422"/>
                      <a:pt x="769" y="421"/>
                      <a:pt x="778" y="424"/>
                    </a:cubicBezTo>
                    <a:cubicBezTo>
                      <a:pt x="783" y="428"/>
                      <a:pt x="789" y="430"/>
                      <a:pt x="788" y="438"/>
                    </a:cubicBezTo>
                    <a:cubicBezTo>
                      <a:pt x="787" y="440"/>
                      <a:pt x="786" y="442"/>
                      <a:pt x="783" y="442"/>
                    </a:cubicBezTo>
                    <a:cubicBezTo>
                      <a:pt x="780" y="443"/>
                      <a:pt x="775" y="444"/>
                      <a:pt x="775" y="439"/>
                    </a:cubicBezTo>
                    <a:cubicBezTo>
                      <a:pt x="774" y="437"/>
                      <a:pt x="777" y="434"/>
                      <a:pt x="775" y="433"/>
                    </a:cubicBezTo>
                    <a:cubicBezTo>
                      <a:pt x="769" y="429"/>
                      <a:pt x="761" y="432"/>
                      <a:pt x="756" y="435"/>
                    </a:cubicBezTo>
                    <a:cubicBezTo>
                      <a:pt x="751" y="440"/>
                      <a:pt x="751" y="445"/>
                      <a:pt x="752" y="452"/>
                    </a:cubicBezTo>
                    <a:cubicBezTo>
                      <a:pt x="753" y="457"/>
                      <a:pt x="758" y="460"/>
                      <a:pt x="762" y="463"/>
                    </a:cubicBezTo>
                    <a:cubicBezTo>
                      <a:pt x="767" y="463"/>
                      <a:pt x="775" y="464"/>
                      <a:pt x="780" y="462"/>
                    </a:cubicBezTo>
                    <a:cubicBezTo>
                      <a:pt x="785" y="459"/>
                      <a:pt x="784" y="454"/>
                      <a:pt x="789" y="452"/>
                    </a:cubicBezTo>
                    <a:cubicBezTo>
                      <a:pt x="800" y="451"/>
                      <a:pt x="808" y="460"/>
                      <a:pt x="819" y="458"/>
                    </a:cubicBezTo>
                    <a:cubicBezTo>
                      <a:pt x="829" y="456"/>
                      <a:pt x="840" y="451"/>
                      <a:pt x="844" y="440"/>
                    </a:cubicBezTo>
                    <a:cubicBezTo>
                      <a:pt x="843" y="438"/>
                      <a:pt x="839" y="439"/>
                      <a:pt x="837" y="437"/>
                    </a:cubicBezTo>
                    <a:close/>
                    <a:moveTo>
                      <a:pt x="790" y="480"/>
                    </a:moveTo>
                    <a:cubicBezTo>
                      <a:pt x="788" y="478"/>
                      <a:pt x="788" y="474"/>
                      <a:pt x="785" y="474"/>
                    </a:cubicBezTo>
                    <a:cubicBezTo>
                      <a:pt x="773" y="475"/>
                      <a:pt x="759" y="480"/>
                      <a:pt x="750" y="470"/>
                    </a:cubicBezTo>
                    <a:cubicBezTo>
                      <a:pt x="748" y="468"/>
                      <a:pt x="747" y="464"/>
                      <a:pt x="743" y="465"/>
                    </a:cubicBezTo>
                    <a:cubicBezTo>
                      <a:pt x="733" y="466"/>
                      <a:pt x="741" y="474"/>
                      <a:pt x="740" y="479"/>
                    </a:cubicBezTo>
                    <a:cubicBezTo>
                      <a:pt x="742" y="493"/>
                      <a:pt x="730" y="507"/>
                      <a:pt x="740" y="518"/>
                    </a:cubicBezTo>
                    <a:cubicBezTo>
                      <a:pt x="747" y="516"/>
                      <a:pt x="741" y="509"/>
                      <a:pt x="743" y="504"/>
                    </a:cubicBezTo>
                    <a:cubicBezTo>
                      <a:pt x="748" y="494"/>
                      <a:pt x="760" y="489"/>
                      <a:pt x="771" y="489"/>
                    </a:cubicBezTo>
                    <a:cubicBezTo>
                      <a:pt x="776" y="492"/>
                      <a:pt x="782" y="493"/>
                      <a:pt x="788" y="494"/>
                    </a:cubicBezTo>
                    <a:cubicBezTo>
                      <a:pt x="792" y="494"/>
                      <a:pt x="791" y="489"/>
                      <a:pt x="790" y="488"/>
                    </a:cubicBezTo>
                    <a:cubicBezTo>
                      <a:pt x="787" y="486"/>
                      <a:pt x="790" y="483"/>
                      <a:pt x="790" y="480"/>
                    </a:cubicBezTo>
                    <a:close/>
                    <a:moveTo>
                      <a:pt x="768" y="295"/>
                    </a:moveTo>
                    <a:cubicBezTo>
                      <a:pt x="761" y="297"/>
                      <a:pt x="751" y="298"/>
                      <a:pt x="747" y="306"/>
                    </a:cubicBezTo>
                    <a:cubicBezTo>
                      <a:pt x="739" y="305"/>
                      <a:pt x="734" y="298"/>
                      <a:pt x="728" y="297"/>
                    </a:cubicBezTo>
                    <a:cubicBezTo>
                      <a:pt x="722" y="293"/>
                      <a:pt x="727" y="286"/>
                      <a:pt x="725" y="281"/>
                    </a:cubicBezTo>
                    <a:cubicBezTo>
                      <a:pt x="722" y="270"/>
                      <a:pt x="722" y="258"/>
                      <a:pt x="728" y="250"/>
                    </a:cubicBezTo>
                    <a:cubicBezTo>
                      <a:pt x="735" y="249"/>
                      <a:pt x="733" y="256"/>
                      <a:pt x="734" y="260"/>
                    </a:cubicBezTo>
                    <a:cubicBezTo>
                      <a:pt x="734" y="266"/>
                      <a:pt x="736" y="273"/>
                      <a:pt x="738" y="278"/>
                    </a:cubicBezTo>
                    <a:cubicBezTo>
                      <a:pt x="740" y="282"/>
                      <a:pt x="743" y="285"/>
                      <a:pt x="747" y="285"/>
                    </a:cubicBezTo>
                    <a:cubicBezTo>
                      <a:pt x="754" y="286"/>
                      <a:pt x="761" y="282"/>
                      <a:pt x="767" y="280"/>
                    </a:cubicBezTo>
                    <a:cubicBezTo>
                      <a:pt x="767" y="279"/>
                      <a:pt x="767" y="279"/>
                      <a:pt x="767" y="279"/>
                    </a:cubicBezTo>
                    <a:cubicBezTo>
                      <a:pt x="757" y="280"/>
                      <a:pt x="748" y="280"/>
                      <a:pt x="742" y="273"/>
                    </a:cubicBezTo>
                    <a:cubicBezTo>
                      <a:pt x="740" y="269"/>
                      <a:pt x="740" y="269"/>
                      <a:pt x="740" y="269"/>
                    </a:cubicBezTo>
                    <a:cubicBezTo>
                      <a:pt x="741" y="260"/>
                      <a:pt x="742" y="248"/>
                      <a:pt x="733" y="243"/>
                    </a:cubicBezTo>
                    <a:cubicBezTo>
                      <a:pt x="729" y="242"/>
                      <a:pt x="727" y="242"/>
                      <a:pt x="723" y="244"/>
                    </a:cubicBezTo>
                    <a:cubicBezTo>
                      <a:pt x="711" y="257"/>
                      <a:pt x="719" y="275"/>
                      <a:pt x="718" y="290"/>
                    </a:cubicBezTo>
                    <a:cubicBezTo>
                      <a:pt x="717" y="293"/>
                      <a:pt x="714" y="297"/>
                      <a:pt x="716" y="301"/>
                    </a:cubicBezTo>
                    <a:cubicBezTo>
                      <a:pt x="727" y="302"/>
                      <a:pt x="735" y="310"/>
                      <a:pt x="744" y="316"/>
                    </a:cubicBezTo>
                    <a:cubicBezTo>
                      <a:pt x="748" y="312"/>
                      <a:pt x="752" y="307"/>
                      <a:pt x="757" y="304"/>
                    </a:cubicBezTo>
                    <a:cubicBezTo>
                      <a:pt x="771" y="299"/>
                      <a:pt x="771" y="299"/>
                      <a:pt x="771" y="299"/>
                    </a:cubicBezTo>
                    <a:cubicBezTo>
                      <a:pt x="770" y="297"/>
                      <a:pt x="770" y="295"/>
                      <a:pt x="768" y="295"/>
                    </a:cubicBezTo>
                    <a:close/>
                    <a:moveTo>
                      <a:pt x="668" y="207"/>
                    </a:moveTo>
                    <a:cubicBezTo>
                      <a:pt x="662" y="205"/>
                      <a:pt x="656" y="204"/>
                      <a:pt x="651" y="207"/>
                    </a:cubicBezTo>
                    <a:cubicBezTo>
                      <a:pt x="647" y="211"/>
                      <a:pt x="646" y="216"/>
                      <a:pt x="648" y="220"/>
                    </a:cubicBezTo>
                    <a:cubicBezTo>
                      <a:pt x="651" y="226"/>
                      <a:pt x="660" y="224"/>
                      <a:pt x="660" y="231"/>
                    </a:cubicBezTo>
                    <a:cubicBezTo>
                      <a:pt x="663" y="242"/>
                      <a:pt x="660" y="254"/>
                      <a:pt x="653" y="261"/>
                    </a:cubicBezTo>
                    <a:cubicBezTo>
                      <a:pt x="648" y="266"/>
                      <a:pt x="642" y="269"/>
                      <a:pt x="634" y="267"/>
                    </a:cubicBezTo>
                    <a:cubicBezTo>
                      <a:pt x="628" y="264"/>
                      <a:pt x="619" y="264"/>
                      <a:pt x="614" y="257"/>
                    </a:cubicBezTo>
                    <a:cubicBezTo>
                      <a:pt x="611" y="255"/>
                      <a:pt x="609" y="257"/>
                      <a:pt x="606" y="258"/>
                    </a:cubicBezTo>
                    <a:cubicBezTo>
                      <a:pt x="595" y="262"/>
                      <a:pt x="585" y="255"/>
                      <a:pt x="577" y="247"/>
                    </a:cubicBezTo>
                    <a:cubicBezTo>
                      <a:pt x="570" y="242"/>
                      <a:pt x="568" y="234"/>
                      <a:pt x="563" y="227"/>
                    </a:cubicBezTo>
                    <a:cubicBezTo>
                      <a:pt x="553" y="242"/>
                      <a:pt x="538" y="257"/>
                      <a:pt x="519" y="261"/>
                    </a:cubicBezTo>
                    <a:cubicBezTo>
                      <a:pt x="501" y="259"/>
                      <a:pt x="487" y="261"/>
                      <a:pt x="472" y="251"/>
                    </a:cubicBezTo>
                    <a:cubicBezTo>
                      <a:pt x="448" y="235"/>
                      <a:pt x="437" y="208"/>
                      <a:pt x="437" y="182"/>
                    </a:cubicBezTo>
                    <a:cubicBezTo>
                      <a:pt x="440" y="164"/>
                      <a:pt x="446" y="145"/>
                      <a:pt x="461" y="133"/>
                    </a:cubicBezTo>
                    <a:cubicBezTo>
                      <a:pt x="475" y="123"/>
                      <a:pt x="496" y="123"/>
                      <a:pt x="511" y="133"/>
                    </a:cubicBezTo>
                    <a:cubicBezTo>
                      <a:pt x="521" y="142"/>
                      <a:pt x="529" y="157"/>
                      <a:pt x="523" y="171"/>
                    </a:cubicBezTo>
                    <a:cubicBezTo>
                      <a:pt x="519" y="179"/>
                      <a:pt x="510" y="185"/>
                      <a:pt x="501" y="187"/>
                    </a:cubicBezTo>
                    <a:cubicBezTo>
                      <a:pt x="498" y="186"/>
                      <a:pt x="493" y="184"/>
                      <a:pt x="490" y="186"/>
                    </a:cubicBezTo>
                    <a:cubicBezTo>
                      <a:pt x="489" y="192"/>
                      <a:pt x="492" y="198"/>
                      <a:pt x="495" y="202"/>
                    </a:cubicBezTo>
                    <a:cubicBezTo>
                      <a:pt x="500" y="208"/>
                      <a:pt x="507" y="208"/>
                      <a:pt x="514" y="208"/>
                    </a:cubicBezTo>
                    <a:cubicBezTo>
                      <a:pt x="525" y="203"/>
                      <a:pt x="529" y="192"/>
                      <a:pt x="529" y="181"/>
                    </a:cubicBezTo>
                    <a:cubicBezTo>
                      <a:pt x="529" y="178"/>
                      <a:pt x="526" y="173"/>
                      <a:pt x="530" y="170"/>
                    </a:cubicBezTo>
                    <a:cubicBezTo>
                      <a:pt x="534" y="168"/>
                      <a:pt x="540" y="168"/>
                      <a:pt x="541" y="163"/>
                    </a:cubicBezTo>
                    <a:cubicBezTo>
                      <a:pt x="544" y="156"/>
                      <a:pt x="544" y="149"/>
                      <a:pt x="545" y="143"/>
                    </a:cubicBezTo>
                    <a:cubicBezTo>
                      <a:pt x="541" y="133"/>
                      <a:pt x="538" y="123"/>
                      <a:pt x="529" y="117"/>
                    </a:cubicBezTo>
                    <a:cubicBezTo>
                      <a:pt x="530" y="109"/>
                      <a:pt x="534" y="100"/>
                      <a:pt x="530" y="93"/>
                    </a:cubicBezTo>
                    <a:cubicBezTo>
                      <a:pt x="526" y="76"/>
                      <a:pt x="508" y="64"/>
                      <a:pt x="493" y="59"/>
                    </a:cubicBezTo>
                    <a:cubicBezTo>
                      <a:pt x="485" y="59"/>
                      <a:pt x="477" y="53"/>
                      <a:pt x="470" y="59"/>
                    </a:cubicBezTo>
                    <a:cubicBezTo>
                      <a:pt x="473" y="76"/>
                      <a:pt x="472" y="93"/>
                      <a:pt x="462" y="106"/>
                    </a:cubicBezTo>
                    <a:cubicBezTo>
                      <a:pt x="446" y="126"/>
                      <a:pt x="420" y="134"/>
                      <a:pt x="411" y="157"/>
                    </a:cubicBezTo>
                    <a:cubicBezTo>
                      <a:pt x="408" y="163"/>
                      <a:pt x="406" y="169"/>
                      <a:pt x="407" y="177"/>
                    </a:cubicBezTo>
                    <a:cubicBezTo>
                      <a:pt x="411" y="190"/>
                      <a:pt x="416" y="205"/>
                      <a:pt x="429" y="213"/>
                    </a:cubicBezTo>
                    <a:cubicBezTo>
                      <a:pt x="431" y="214"/>
                      <a:pt x="429" y="215"/>
                      <a:pt x="429" y="216"/>
                    </a:cubicBezTo>
                    <a:cubicBezTo>
                      <a:pt x="421" y="228"/>
                      <a:pt x="429" y="241"/>
                      <a:pt x="430" y="254"/>
                    </a:cubicBezTo>
                    <a:cubicBezTo>
                      <a:pt x="439" y="265"/>
                      <a:pt x="451" y="280"/>
                      <a:pt x="467" y="279"/>
                    </a:cubicBezTo>
                    <a:cubicBezTo>
                      <a:pt x="480" y="280"/>
                      <a:pt x="493" y="273"/>
                      <a:pt x="505" y="270"/>
                    </a:cubicBezTo>
                    <a:cubicBezTo>
                      <a:pt x="521" y="267"/>
                      <a:pt x="541" y="261"/>
                      <a:pt x="556" y="268"/>
                    </a:cubicBezTo>
                    <a:cubicBezTo>
                      <a:pt x="571" y="275"/>
                      <a:pt x="584" y="287"/>
                      <a:pt x="591" y="301"/>
                    </a:cubicBezTo>
                    <a:cubicBezTo>
                      <a:pt x="595" y="303"/>
                      <a:pt x="601" y="302"/>
                      <a:pt x="605" y="300"/>
                    </a:cubicBezTo>
                    <a:cubicBezTo>
                      <a:pt x="628" y="306"/>
                      <a:pt x="655" y="301"/>
                      <a:pt x="670" y="281"/>
                    </a:cubicBezTo>
                    <a:cubicBezTo>
                      <a:pt x="677" y="265"/>
                      <a:pt x="682" y="247"/>
                      <a:pt x="678" y="230"/>
                    </a:cubicBezTo>
                    <a:cubicBezTo>
                      <a:pt x="678" y="221"/>
                      <a:pt x="673" y="214"/>
                      <a:pt x="668" y="207"/>
                    </a:cubicBezTo>
                    <a:close/>
                    <a:moveTo>
                      <a:pt x="678" y="510"/>
                    </a:moveTo>
                    <a:cubicBezTo>
                      <a:pt x="673" y="500"/>
                      <a:pt x="667" y="489"/>
                      <a:pt x="657" y="484"/>
                    </a:cubicBezTo>
                    <a:cubicBezTo>
                      <a:pt x="640" y="480"/>
                      <a:pt x="624" y="473"/>
                      <a:pt x="606" y="479"/>
                    </a:cubicBezTo>
                    <a:cubicBezTo>
                      <a:pt x="596" y="488"/>
                      <a:pt x="588" y="500"/>
                      <a:pt x="575" y="505"/>
                    </a:cubicBezTo>
                    <a:cubicBezTo>
                      <a:pt x="543" y="514"/>
                      <a:pt x="543" y="514"/>
                      <a:pt x="543" y="514"/>
                    </a:cubicBezTo>
                    <a:cubicBezTo>
                      <a:pt x="539" y="514"/>
                      <a:pt x="536" y="508"/>
                      <a:pt x="532" y="511"/>
                    </a:cubicBezTo>
                    <a:cubicBezTo>
                      <a:pt x="530" y="519"/>
                      <a:pt x="539" y="517"/>
                      <a:pt x="543" y="521"/>
                    </a:cubicBezTo>
                    <a:cubicBezTo>
                      <a:pt x="550" y="525"/>
                      <a:pt x="554" y="532"/>
                      <a:pt x="559" y="538"/>
                    </a:cubicBezTo>
                    <a:cubicBezTo>
                      <a:pt x="562" y="537"/>
                      <a:pt x="562" y="537"/>
                      <a:pt x="562" y="537"/>
                    </a:cubicBezTo>
                    <a:cubicBezTo>
                      <a:pt x="564" y="529"/>
                      <a:pt x="568" y="520"/>
                      <a:pt x="575" y="514"/>
                    </a:cubicBezTo>
                    <a:cubicBezTo>
                      <a:pt x="584" y="511"/>
                      <a:pt x="592" y="504"/>
                      <a:pt x="601" y="508"/>
                    </a:cubicBezTo>
                    <a:cubicBezTo>
                      <a:pt x="605" y="507"/>
                      <a:pt x="603" y="503"/>
                      <a:pt x="605" y="501"/>
                    </a:cubicBezTo>
                    <a:cubicBezTo>
                      <a:pt x="612" y="497"/>
                      <a:pt x="618" y="491"/>
                      <a:pt x="625" y="489"/>
                    </a:cubicBezTo>
                    <a:cubicBezTo>
                      <a:pt x="633" y="485"/>
                      <a:pt x="639" y="488"/>
                      <a:pt x="648" y="488"/>
                    </a:cubicBezTo>
                    <a:cubicBezTo>
                      <a:pt x="650" y="490"/>
                      <a:pt x="653" y="489"/>
                      <a:pt x="655" y="490"/>
                    </a:cubicBezTo>
                    <a:cubicBezTo>
                      <a:pt x="664" y="495"/>
                      <a:pt x="670" y="505"/>
                      <a:pt x="673" y="514"/>
                    </a:cubicBezTo>
                    <a:cubicBezTo>
                      <a:pt x="674" y="524"/>
                      <a:pt x="671" y="533"/>
                      <a:pt x="665" y="538"/>
                    </a:cubicBezTo>
                    <a:cubicBezTo>
                      <a:pt x="657" y="538"/>
                      <a:pt x="652" y="540"/>
                      <a:pt x="646" y="544"/>
                    </a:cubicBezTo>
                    <a:cubicBezTo>
                      <a:pt x="644" y="546"/>
                      <a:pt x="646" y="550"/>
                      <a:pt x="647" y="552"/>
                    </a:cubicBezTo>
                    <a:cubicBezTo>
                      <a:pt x="650" y="556"/>
                      <a:pt x="654" y="561"/>
                      <a:pt x="659" y="558"/>
                    </a:cubicBezTo>
                    <a:cubicBezTo>
                      <a:pt x="677" y="553"/>
                      <a:pt x="677" y="534"/>
                      <a:pt x="679" y="518"/>
                    </a:cubicBezTo>
                    <a:cubicBezTo>
                      <a:pt x="678" y="510"/>
                      <a:pt x="678" y="510"/>
                      <a:pt x="678" y="510"/>
                    </a:cubicBezTo>
                    <a:close/>
                    <a:moveTo>
                      <a:pt x="660" y="208"/>
                    </a:moveTo>
                    <a:cubicBezTo>
                      <a:pt x="658" y="208"/>
                      <a:pt x="657" y="207"/>
                      <a:pt x="655" y="209"/>
                    </a:cubicBezTo>
                    <a:cubicBezTo>
                      <a:pt x="651" y="213"/>
                      <a:pt x="655" y="216"/>
                      <a:pt x="658" y="220"/>
                    </a:cubicBezTo>
                    <a:cubicBezTo>
                      <a:pt x="660" y="224"/>
                      <a:pt x="666" y="223"/>
                      <a:pt x="666" y="228"/>
                    </a:cubicBezTo>
                    <a:cubicBezTo>
                      <a:pt x="666" y="252"/>
                      <a:pt x="666" y="252"/>
                      <a:pt x="666" y="252"/>
                    </a:cubicBezTo>
                    <a:cubicBezTo>
                      <a:pt x="661" y="264"/>
                      <a:pt x="649" y="273"/>
                      <a:pt x="636" y="273"/>
                    </a:cubicBezTo>
                    <a:cubicBezTo>
                      <a:pt x="626" y="272"/>
                      <a:pt x="614" y="271"/>
                      <a:pt x="610" y="261"/>
                    </a:cubicBezTo>
                    <a:cubicBezTo>
                      <a:pt x="607" y="259"/>
                      <a:pt x="603" y="261"/>
                      <a:pt x="599" y="260"/>
                    </a:cubicBezTo>
                    <a:cubicBezTo>
                      <a:pt x="583" y="260"/>
                      <a:pt x="571" y="250"/>
                      <a:pt x="562" y="240"/>
                    </a:cubicBezTo>
                    <a:cubicBezTo>
                      <a:pt x="559" y="240"/>
                      <a:pt x="559" y="240"/>
                      <a:pt x="559" y="240"/>
                    </a:cubicBezTo>
                    <a:cubicBezTo>
                      <a:pt x="555" y="246"/>
                      <a:pt x="552" y="252"/>
                      <a:pt x="546" y="256"/>
                    </a:cubicBezTo>
                    <a:cubicBezTo>
                      <a:pt x="547" y="261"/>
                      <a:pt x="554" y="257"/>
                      <a:pt x="556" y="260"/>
                    </a:cubicBezTo>
                    <a:cubicBezTo>
                      <a:pt x="570" y="266"/>
                      <a:pt x="582" y="277"/>
                      <a:pt x="591" y="289"/>
                    </a:cubicBezTo>
                    <a:cubicBezTo>
                      <a:pt x="592" y="292"/>
                      <a:pt x="594" y="292"/>
                      <a:pt x="596" y="295"/>
                    </a:cubicBezTo>
                    <a:cubicBezTo>
                      <a:pt x="609" y="296"/>
                      <a:pt x="622" y="295"/>
                      <a:pt x="634" y="293"/>
                    </a:cubicBezTo>
                    <a:cubicBezTo>
                      <a:pt x="651" y="288"/>
                      <a:pt x="667" y="275"/>
                      <a:pt x="672" y="256"/>
                    </a:cubicBezTo>
                    <a:cubicBezTo>
                      <a:pt x="672" y="239"/>
                      <a:pt x="675" y="221"/>
                      <a:pt x="660" y="208"/>
                    </a:cubicBezTo>
                    <a:close/>
                    <a:moveTo>
                      <a:pt x="650" y="375"/>
                    </a:moveTo>
                    <a:cubicBezTo>
                      <a:pt x="640" y="367"/>
                      <a:pt x="639" y="352"/>
                      <a:pt x="635" y="340"/>
                    </a:cubicBezTo>
                    <a:cubicBezTo>
                      <a:pt x="633" y="338"/>
                      <a:pt x="633" y="338"/>
                      <a:pt x="633" y="338"/>
                    </a:cubicBezTo>
                    <a:cubicBezTo>
                      <a:pt x="620" y="343"/>
                      <a:pt x="608" y="344"/>
                      <a:pt x="594" y="344"/>
                    </a:cubicBezTo>
                    <a:cubicBezTo>
                      <a:pt x="589" y="350"/>
                      <a:pt x="588" y="357"/>
                      <a:pt x="584" y="363"/>
                    </a:cubicBezTo>
                    <a:cubicBezTo>
                      <a:pt x="574" y="378"/>
                      <a:pt x="558" y="387"/>
                      <a:pt x="540" y="382"/>
                    </a:cubicBezTo>
                    <a:cubicBezTo>
                      <a:pt x="533" y="384"/>
                      <a:pt x="525" y="380"/>
                      <a:pt x="518" y="377"/>
                    </a:cubicBezTo>
                    <a:cubicBezTo>
                      <a:pt x="512" y="373"/>
                      <a:pt x="507" y="367"/>
                      <a:pt x="507" y="360"/>
                    </a:cubicBezTo>
                    <a:cubicBezTo>
                      <a:pt x="509" y="353"/>
                      <a:pt x="510" y="346"/>
                      <a:pt x="517" y="343"/>
                    </a:cubicBezTo>
                    <a:cubicBezTo>
                      <a:pt x="522" y="340"/>
                      <a:pt x="528" y="338"/>
                      <a:pt x="534" y="341"/>
                    </a:cubicBezTo>
                    <a:cubicBezTo>
                      <a:pt x="538" y="341"/>
                      <a:pt x="540" y="346"/>
                      <a:pt x="542" y="349"/>
                    </a:cubicBezTo>
                    <a:cubicBezTo>
                      <a:pt x="547" y="346"/>
                      <a:pt x="555" y="348"/>
                      <a:pt x="557" y="342"/>
                    </a:cubicBezTo>
                    <a:cubicBezTo>
                      <a:pt x="559" y="336"/>
                      <a:pt x="561" y="330"/>
                      <a:pt x="560" y="324"/>
                    </a:cubicBezTo>
                    <a:cubicBezTo>
                      <a:pt x="556" y="315"/>
                      <a:pt x="547" y="310"/>
                      <a:pt x="539" y="306"/>
                    </a:cubicBezTo>
                    <a:cubicBezTo>
                      <a:pt x="523" y="301"/>
                      <a:pt x="503" y="302"/>
                      <a:pt x="492" y="316"/>
                    </a:cubicBezTo>
                    <a:cubicBezTo>
                      <a:pt x="484" y="327"/>
                      <a:pt x="484" y="327"/>
                      <a:pt x="484" y="327"/>
                    </a:cubicBezTo>
                    <a:cubicBezTo>
                      <a:pt x="474" y="332"/>
                      <a:pt x="461" y="333"/>
                      <a:pt x="452" y="340"/>
                    </a:cubicBezTo>
                    <a:cubicBezTo>
                      <a:pt x="444" y="351"/>
                      <a:pt x="432" y="361"/>
                      <a:pt x="432" y="376"/>
                    </a:cubicBezTo>
                    <a:cubicBezTo>
                      <a:pt x="429" y="396"/>
                      <a:pt x="431" y="418"/>
                      <a:pt x="449" y="431"/>
                    </a:cubicBezTo>
                    <a:cubicBezTo>
                      <a:pt x="456" y="434"/>
                      <a:pt x="463" y="441"/>
                      <a:pt x="472" y="441"/>
                    </a:cubicBezTo>
                    <a:cubicBezTo>
                      <a:pt x="477" y="449"/>
                      <a:pt x="482" y="459"/>
                      <a:pt x="492" y="464"/>
                    </a:cubicBezTo>
                    <a:cubicBezTo>
                      <a:pt x="504" y="475"/>
                      <a:pt x="519" y="475"/>
                      <a:pt x="535" y="475"/>
                    </a:cubicBezTo>
                    <a:cubicBezTo>
                      <a:pt x="547" y="472"/>
                      <a:pt x="559" y="465"/>
                      <a:pt x="566" y="454"/>
                    </a:cubicBezTo>
                    <a:cubicBezTo>
                      <a:pt x="569" y="448"/>
                      <a:pt x="573" y="440"/>
                      <a:pt x="568" y="434"/>
                    </a:cubicBezTo>
                    <a:cubicBezTo>
                      <a:pt x="565" y="428"/>
                      <a:pt x="560" y="426"/>
                      <a:pt x="555" y="423"/>
                    </a:cubicBezTo>
                    <a:cubicBezTo>
                      <a:pt x="541" y="419"/>
                      <a:pt x="540" y="436"/>
                      <a:pt x="530" y="440"/>
                    </a:cubicBezTo>
                    <a:cubicBezTo>
                      <a:pt x="522" y="441"/>
                      <a:pt x="515" y="441"/>
                      <a:pt x="509" y="438"/>
                    </a:cubicBezTo>
                    <a:cubicBezTo>
                      <a:pt x="502" y="432"/>
                      <a:pt x="502" y="422"/>
                      <a:pt x="504" y="414"/>
                    </a:cubicBezTo>
                    <a:cubicBezTo>
                      <a:pt x="509" y="403"/>
                      <a:pt x="517" y="389"/>
                      <a:pt x="532" y="389"/>
                    </a:cubicBezTo>
                    <a:cubicBezTo>
                      <a:pt x="540" y="392"/>
                      <a:pt x="551" y="391"/>
                      <a:pt x="561" y="393"/>
                    </a:cubicBezTo>
                    <a:cubicBezTo>
                      <a:pt x="581" y="397"/>
                      <a:pt x="591" y="418"/>
                      <a:pt x="596" y="434"/>
                    </a:cubicBezTo>
                    <a:cubicBezTo>
                      <a:pt x="608" y="431"/>
                      <a:pt x="620" y="436"/>
                      <a:pt x="631" y="437"/>
                    </a:cubicBezTo>
                    <a:cubicBezTo>
                      <a:pt x="641" y="432"/>
                      <a:pt x="635" y="422"/>
                      <a:pt x="637" y="414"/>
                    </a:cubicBezTo>
                    <a:cubicBezTo>
                      <a:pt x="642" y="401"/>
                      <a:pt x="655" y="393"/>
                      <a:pt x="668" y="389"/>
                    </a:cubicBezTo>
                    <a:cubicBezTo>
                      <a:pt x="670" y="387"/>
                      <a:pt x="669" y="386"/>
                      <a:pt x="668" y="384"/>
                    </a:cubicBezTo>
                    <a:cubicBezTo>
                      <a:pt x="650" y="375"/>
                      <a:pt x="650" y="375"/>
                      <a:pt x="650" y="375"/>
                    </a:cubicBezTo>
                    <a:close/>
                    <a:moveTo>
                      <a:pt x="637" y="374"/>
                    </a:moveTo>
                    <a:cubicBezTo>
                      <a:pt x="633" y="366"/>
                      <a:pt x="632" y="357"/>
                      <a:pt x="630" y="349"/>
                    </a:cubicBezTo>
                    <a:cubicBezTo>
                      <a:pt x="620" y="350"/>
                      <a:pt x="610" y="353"/>
                      <a:pt x="600" y="353"/>
                    </a:cubicBezTo>
                    <a:cubicBezTo>
                      <a:pt x="595" y="357"/>
                      <a:pt x="593" y="364"/>
                      <a:pt x="589" y="371"/>
                    </a:cubicBezTo>
                    <a:cubicBezTo>
                      <a:pt x="585" y="377"/>
                      <a:pt x="577" y="381"/>
                      <a:pt x="573" y="387"/>
                    </a:cubicBezTo>
                    <a:cubicBezTo>
                      <a:pt x="583" y="396"/>
                      <a:pt x="592" y="405"/>
                      <a:pt x="598" y="417"/>
                    </a:cubicBezTo>
                    <a:cubicBezTo>
                      <a:pt x="601" y="419"/>
                      <a:pt x="601" y="423"/>
                      <a:pt x="604" y="425"/>
                    </a:cubicBezTo>
                    <a:cubicBezTo>
                      <a:pt x="611" y="425"/>
                      <a:pt x="620" y="428"/>
                      <a:pt x="627" y="427"/>
                    </a:cubicBezTo>
                    <a:cubicBezTo>
                      <a:pt x="629" y="411"/>
                      <a:pt x="637" y="396"/>
                      <a:pt x="652" y="387"/>
                    </a:cubicBezTo>
                    <a:cubicBezTo>
                      <a:pt x="648" y="382"/>
                      <a:pt x="642" y="379"/>
                      <a:pt x="637" y="374"/>
                    </a:cubicBezTo>
                    <a:close/>
                    <a:moveTo>
                      <a:pt x="637" y="140"/>
                    </a:moveTo>
                    <a:cubicBezTo>
                      <a:pt x="643" y="140"/>
                      <a:pt x="646" y="149"/>
                      <a:pt x="641" y="152"/>
                    </a:cubicBezTo>
                    <a:cubicBezTo>
                      <a:pt x="625" y="155"/>
                      <a:pt x="607" y="157"/>
                      <a:pt x="600" y="175"/>
                    </a:cubicBezTo>
                    <a:cubicBezTo>
                      <a:pt x="598" y="178"/>
                      <a:pt x="595" y="177"/>
                      <a:pt x="592" y="176"/>
                    </a:cubicBezTo>
                    <a:cubicBezTo>
                      <a:pt x="590" y="169"/>
                      <a:pt x="595" y="163"/>
                      <a:pt x="596" y="156"/>
                    </a:cubicBezTo>
                    <a:cubicBezTo>
                      <a:pt x="599" y="143"/>
                      <a:pt x="594" y="129"/>
                      <a:pt x="592" y="115"/>
                    </a:cubicBezTo>
                    <a:cubicBezTo>
                      <a:pt x="592" y="114"/>
                      <a:pt x="594" y="111"/>
                      <a:pt x="596" y="112"/>
                    </a:cubicBezTo>
                    <a:cubicBezTo>
                      <a:pt x="602" y="118"/>
                      <a:pt x="601" y="128"/>
                      <a:pt x="608" y="134"/>
                    </a:cubicBezTo>
                    <a:cubicBezTo>
                      <a:pt x="615" y="145"/>
                      <a:pt x="627" y="143"/>
                      <a:pt x="637" y="140"/>
                    </a:cubicBezTo>
                    <a:close/>
                    <a:moveTo>
                      <a:pt x="640" y="384"/>
                    </a:moveTo>
                    <a:cubicBezTo>
                      <a:pt x="631" y="378"/>
                      <a:pt x="627" y="367"/>
                      <a:pt x="625" y="358"/>
                    </a:cubicBezTo>
                    <a:cubicBezTo>
                      <a:pt x="619" y="354"/>
                      <a:pt x="610" y="357"/>
                      <a:pt x="604" y="358"/>
                    </a:cubicBezTo>
                    <a:cubicBezTo>
                      <a:pt x="600" y="368"/>
                      <a:pt x="595" y="379"/>
                      <a:pt x="586" y="388"/>
                    </a:cubicBezTo>
                    <a:cubicBezTo>
                      <a:pt x="587" y="394"/>
                      <a:pt x="594" y="397"/>
                      <a:pt x="598" y="401"/>
                    </a:cubicBezTo>
                    <a:cubicBezTo>
                      <a:pt x="603" y="406"/>
                      <a:pt x="608" y="412"/>
                      <a:pt x="609" y="418"/>
                    </a:cubicBezTo>
                    <a:cubicBezTo>
                      <a:pt x="613" y="419"/>
                      <a:pt x="619" y="420"/>
                      <a:pt x="622" y="419"/>
                    </a:cubicBezTo>
                    <a:cubicBezTo>
                      <a:pt x="624" y="409"/>
                      <a:pt x="627" y="399"/>
                      <a:pt x="635" y="392"/>
                    </a:cubicBezTo>
                    <a:cubicBezTo>
                      <a:pt x="637" y="391"/>
                      <a:pt x="642" y="388"/>
                      <a:pt x="640" y="384"/>
                    </a:cubicBezTo>
                    <a:close/>
                    <a:moveTo>
                      <a:pt x="624" y="616"/>
                    </a:moveTo>
                    <a:cubicBezTo>
                      <a:pt x="615" y="610"/>
                      <a:pt x="603" y="609"/>
                      <a:pt x="597" y="597"/>
                    </a:cubicBezTo>
                    <a:cubicBezTo>
                      <a:pt x="595" y="597"/>
                      <a:pt x="592" y="599"/>
                      <a:pt x="593" y="601"/>
                    </a:cubicBezTo>
                    <a:cubicBezTo>
                      <a:pt x="596" y="613"/>
                      <a:pt x="592" y="627"/>
                      <a:pt x="585" y="637"/>
                    </a:cubicBezTo>
                    <a:cubicBezTo>
                      <a:pt x="585" y="641"/>
                      <a:pt x="587" y="645"/>
                      <a:pt x="590" y="647"/>
                    </a:cubicBezTo>
                    <a:cubicBezTo>
                      <a:pt x="593" y="647"/>
                      <a:pt x="594" y="650"/>
                      <a:pt x="597" y="648"/>
                    </a:cubicBezTo>
                    <a:cubicBezTo>
                      <a:pt x="599" y="638"/>
                      <a:pt x="604" y="625"/>
                      <a:pt x="617" y="624"/>
                    </a:cubicBezTo>
                    <a:cubicBezTo>
                      <a:pt x="624" y="625"/>
                      <a:pt x="630" y="629"/>
                      <a:pt x="638" y="627"/>
                    </a:cubicBezTo>
                    <a:cubicBezTo>
                      <a:pt x="639" y="626"/>
                      <a:pt x="639" y="624"/>
                      <a:pt x="639" y="622"/>
                    </a:cubicBezTo>
                    <a:cubicBezTo>
                      <a:pt x="635" y="617"/>
                      <a:pt x="629" y="618"/>
                      <a:pt x="624" y="616"/>
                    </a:cubicBezTo>
                    <a:close/>
                    <a:moveTo>
                      <a:pt x="552" y="430"/>
                    </a:moveTo>
                    <a:cubicBezTo>
                      <a:pt x="545" y="431"/>
                      <a:pt x="546" y="438"/>
                      <a:pt x="540" y="441"/>
                    </a:cubicBezTo>
                    <a:cubicBezTo>
                      <a:pt x="536" y="446"/>
                      <a:pt x="529" y="448"/>
                      <a:pt x="523" y="449"/>
                    </a:cubicBezTo>
                    <a:cubicBezTo>
                      <a:pt x="515" y="447"/>
                      <a:pt x="504" y="448"/>
                      <a:pt x="499" y="439"/>
                    </a:cubicBezTo>
                    <a:cubicBezTo>
                      <a:pt x="493" y="432"/>
                      <a:pt x="494" y="421"/>
                      <a:pt x="495" y="412"/>
                    </a:cubicBezTo>
                    <a:cubicBezTo>
                      <a:pt x="492" y="409"/>
                      <a:pt x="488" y="408"/>
                      <a:pt x="484" y="409"/>
                    </a:cubicBezTo>
                    <a:cubicBezTo>
                      <a:pt x="479" y="402"/>
                      <a:pt x="463" y="399"/>
                      <a:pt x="467" y="388"/>
                    </a:cubicBezTo>
                    <a:cubicBezTo>
                      <a:pt x="474" y="381"/>
                      <a:pt x="482" y="373"/>
                      <a:pt x="489" y="367"/>
                    </a:cubicBezTo>
                    <a:cubicBezTo>
                      <a:pt x="488" y="365"/>
                      <a:pt x="484" y="366"/>
                      <a:pt x="482" y="366"/>
                    </a:cubicBezTo>
                    <a:cubicBezTo>
                      <a:pt x="471" y="373"/>
                      <a:pt x="462" y="382"/>
                      <a:pt x="457" y="393"/>
                    </a:cubicBezTo>
                    <a:cubicBezTo>
                      <a:pt x="458" y="400"/>
                      <a:pt x="464" y="404"/>
                      <a:pt x="469" y="409"/>
                    </a:cubicBezTo>
                    <a:cubicBezTo>
                      <a:pt x="474" y="412"/>
                      <a:pt x="480" y="415"/>
                      <a:pt x="487" y="416"/>
                    </a:cubicBezTo>
                    <a:cubicBezTo>
                      <a:pt x="490" y="419"/>
                      <a:pt x="484" y="422"/>
                      <a:pt x="483" y="424"/>
                    </a:cubicBezTo>
                    <a:cubicBezTo>
                      <a:pt x="473" y="427"/>
                      <a:pt x="461" y="423"/>
                      <a:pt x="454" y="416"/>
                    </a:cubicBezTo>
                    <a:cubicBezTo>
                      <a:pt x="444" y="403"/>
                      <a:pt x="443" y="387"/>
                      <a:pt x="448" y="372"/>
                    </a:cubicBezTo>
                    <a:cubicBezTo>
                      <a:pt x="455" y="357"/>
                      <a:pt x="470" y="348"/>
                      <a:pt x="485" y="346"/>
                    </a:cubicBezTo>
                    <a:cubicBezTo>
                      <a:pt x="488" y="347"/>
                      <a:pt x="490" y="343"/>
                      <a:pt x="492" y="346"/>
                    </a:cubicBezTo>
                    <a:cubicBezTo>
                      <a:pt x="490" y="352"/>
                      <a:pt x="493" y="358"/>
                      <a:pt x="493" y="365"/>
                    </a:cubicBezTo>
                    <a:cubicBezTo>
                      <a:pt x="503" y="362"/>
                      <a:pt x="494" y="348"/>
                      <a:pt x="502" y="343"/>
                    </a:cubicBezTo>
                    <a:cubicBezTo>
                      <a:pt x="509" y="333"/>
                      <a:pt x="522" y="328"/>
                      <a:pt x="534" y="331"/>
                    </a:cubicBezTo>
                    <a:cubicBezTo>
                      <a:pt x="538" y="333"/>
                      <a:pt x="543" y="335"/>
                      <a:pt x="546" y="338"/>
                    </a:cubicBezTo>
                    <a:cubicBezTo>
                      <a:pt x="548" y="339"/>
                      <a:pt x="549" y="339"/>
                      <a:pt x="550" y="338"/>
                    </a:cubicBezTo>
                    <a:cubicBezTo>
                      <a:pt x="553" y="335"/>
                      <a:pt x="553" y="328"/>
                      <a:pt x="550" y="323"/>
                    </a:cubicBezTo>
                    <a:cubicBezTo>
                      <a:pt x="540" y="314"/>
                      <a:pt x="525" y="308"/>
                      <a:pt x="510" y="313"/>
                    </a:cubicBezTo>
                    <a:cubicBezTo>
                      <a:pt x="500" y="317"/>
                      <a:pt x="494" y="326"/>
                      <a:pt x="489" y="336"/>
                    </a:cubicBezTo>
                    <a:cubicBezTo>
                      <a:pt x="482" y="340"/>
                      <a:pt x="473" y="336"/>
                      <a:pt x="465" y="342"/>
                    </a:cubicBezTo>
                    <a:cubicBezTo>
                      <a:pt x="454" y="347"/>
                      <a:pt x="447" y="359"/>
                      <a:pt x="441" y="369"/>
                    </a:cubicBezTo>
                    <a:cubicBezTo>
                      <a:pt x="438" y="388"/>
                      <a:pt x="438" y="414"/>
                      <a:pt x="457" y="426"/>
                    </a:cubicBezTo>
                    <a:cubicBezTo>
                      <a:pt x="463" y="432"/>
                      <a:pt x="472" y="432"/>
                      <a:pt x="479" y="434"/>
                    </a:cubicBezTo>
                    <a:cubicBezTo>
                      <a:pt x="483" y="437"/>
                      <a:pt x="481" y="443"/>
                      <a:pt x="484" y="447"/>
                    </a:cubicBezTo>
                    <a:cubicBezTo>
                      <a:pt x="497" y="464"/>
                      <a:pt x="520" y="472"/>
                      <a:pt x="541" y="466"/>
                    </a:cubicBezTo>
                    <a:cubicBezTo>
                      <a:pt x="550" y="464"/>
                      <a:pt x="555" y="454"/>
                      <a:pt x="561" y="448"/>
                    </a:cubicBezTo>
                    <a:cubicBezTo>
                      <a:pt x="565" y="440"/>
                      <a:pt x="558" y="432"/>
                      <a:pt x="552" y="430"/>
                    </a:cubicBezTo>
                    <a:close/>
                    <a:moveTo>
                      <a:pt x="520" y="118"/>
                    </a:moveTo>
                    <a:cubicBezTo>
                      <a:pt x="530" y="126"/>
                      <a:pt x="533" y="138"/>
                      <a:pt x="536" y="150"/>
                    </a:cubicBezTo>
                    <a:cubicBezTo>
                      <a:pt x="535" y="153"/>
                      <a:pt x="535" y="153"/>
                      <a:pt x="535" y="153"/>
                    </a:cubicBezTo>
                    <a:cubicBezTo>
                      <a:pt x="535" y="154"/>
                      <a:pt x="533" y="158"/>
                      <a:pt x="531" y="155"/>
                    </a:cubicBezTo>
                    <a:cubicBezTo>
                      <a:pt x="530" y="148"/>
                      <a:pt x="526" y="142"/>
                      <a:pt x="525" y="134"/>
                    </a:cubicBezTo>
                    <a:cubicBezTo>
                      <a:pt x="512" y="117"/>
                      <a:pt x="491" y="116"/>
                      <a:pt x="472" y="118"/>
                    </a:cubicBezTo>
                    <a:cubicBezTo>
                      <a:pt x="469" y="119"/>
                      <a:pt x="465" y="122"/>
                      <a:pt x="462" y="122"/>
                    </a:cubicBezTo>
                    <a:cubicBezTo>
                      <a:pt x="460" y="122"/>
                      <a:pt x="458" y="123"/>
                      <a:pt x="459" y="120"/>
                    </a:cubicBezTo>
                    <a:cubicBezTo>
                      <a:pt x="473" y="110"/>
                      <a:pt x="484" y="94"/>
                      <a:pt x="480" y="76"/>
                    </a:cubicBezTo>
                    <a:cubicBezTo>
                      <a:pt x="481" y="72"/>
                      <a:pt x="474" y="67"/>
                      <a:pt x="480" y="64"/>
                    </a:cubicBezTo>
                    <a:cubicBezTo>
                      <a:pt x="499" y="65"/>
                      <a:pt x="516" y="76"/>
                      <a:pt x="523" y="93"/>
                    </a:cubicBezTo>
                    <a:cubicBezTo>
                      <a:pt x="526" y="102"/>
                      <a:pt x="520" y="109"/>
                      <a:pt x="520" y="118"/>
                    </a:cubicBezTo>
                    <a:close/>
                    <a:moveTo>
                      <a:pt x="520" y="581"/>
                    </a:moveTo>
                    <a:cubicBezTo>
                      <a:pt x="514" y="575"/>
                      <a:pt x="506" y="574"/>
                      <a:pt x="499" y="573"/>
                    </a:cubicBezTo>
                    <a:cubicBezTo>
                      <a:pt x="498" y="573"/>
                      <a:pt x="496" y="574"/>
                      <a:pt x="497" y="575"/>
                    </a:cubicBezTo>
                    <a:cubicBezTo>
                      <a:pt x="509" y="581"/>
                      <a:pt x="517" y="592"/>
                      <a:pt x="517" y="606"/>
                    </a:cubicBezTo>
                    <a:cubicBezTo>
                      <a:pt x="516" y="620"/>
                      <a:pt x="514" y="637"/>
                      <a:pt x="498" y="644"/>
                    </a:cubicBezTo>
                    <a:cubicBezTo>
                      <a:pt x="483" y="647"/>
                      <a:pt x="468" y="649"/>
                      <a:pt x="453" y="644"/>
                    </a:cubicBezTo>
                    <a:cubicBezTo>
                      <a:pt x="452" y="644"/>
                      <a:pt x="451" y="644"/>
                      <a:pt x="451" y="645"/>
                    </a:cubicBezTo>
                    <a:cubicBezTo>
                      <a:pt x="462" y="652"/>
                      <a:pt x="472" y="663"/>
                      <a:pt x="477" y="675"/>
                    </a:cubicBezTo>
                    <a:cubicBezTo>
                      <a:pt x="484" y="682"/>
                      <a:pt x="476" y="695"/>
                      <a:pt x="486" y="700"/>
                    </a:cubicBezTo>
                    <a:cubicBezTo>
                      <a:pt x="497" y="700"/>
                      <a:pt x="506" y="694"/>
                      <a:pt x="514" y="687"/>
                    </a:cubicBezTo>
                    <a:cubicBezTo>
                      <a:pt x="521" y="676"/>
                      <a:pt x="526" y="663"/>
                      <a:pt x="524" y="650"/>
                    </a:cubicBezTo>
                    <a:cubicBezTo>
                      <a:pt x="523" y="645"/>
                      <a:pt x="519" y="641"/>
                      <a:pt x="522" y="636"/>
                    </a:cubicBezTo>
                    <a:cubicBezTo>
                      <a:pt x="529" y="629"/>
                      <a:pt x="533" y="620"/>
                      <a:pt x="535" y="611"/>
                    </a:cubicBezTo>
                    <a:cubicBezTo>
                      <a:pt x="535" y="599"/>
                      <a:pt x="530" y="587"/>
                      <a:pt x="520" y="581"/>
                    </a:cubicBezTo>
                    <a:close/>
                    <a:moveTo>
                      <a:pt x="532" y="358"/>
                    </a:moveTo>
                    <a:cubicBezTo>
                      <a:pt x="530" y="359"/>
                      <a:pt x="530" y="359"/>
                      <a:pt x="530" y="359"/>
                    </a:cubicBezTo>
                    <a:cubicBezTo>
                      <a:pt x="531" y="360"/>
                      <a:pt x="532" y="360"/>
                      <a:pt x="533" y="360"/>
                    </a:cubicBezTo>
                    <a:cubicBezTo>
                      <a:pt x="533" y="358"/>
                      <a:pt x="532" y="358"/>
                      <a:pt x="532" y="358"/>
                    </a:cubicBezTo>
                    <a:close/>
                    <a:moveTo>
                      <a:pt x="844" y="327"/>
                    </a:moveTo>
                    <a:cubicBezTo>
                      <a:pt x="839" y="323"/>
                      <a:pt x="834" y="319"/>
                      <a:pt x="827" y="319"/>
                    </a:cubicBezTo>
                    <a:cubicBezTo>
                      <a:pt x="819" y="313"/>
                      <a:pt x="810" y="317"/>
                      <a:pt x="801" y="318"/>
                    </a:cubicBezTo>
                    <a:cubicBezTo>
                      <a:pt x="797" y="311"/>
                      <a:pt x="792" y="304"/>
                      <a:pt x="783" y="302"/>
                    </a:cubicBezTo>
                    <a:cubicBezTo>
                      <a:pt x="786" y="301"/>
                      <a:pt x="785" y="297"/>
                      <a:pt x="787" y="295"/>
                    </a:cubicBezTo>
                    <a:cubicBezTo>
                      <a:pt x="785" y="290"/>
                      <a:pt x="791" y="281"/>
                      <a:pt x="782" y="280"/>
                    </a:cubicBezTo>
                    <a:cubicBezTo>
                      <a:pt x="778" y="282"/>
                      <a:pt x="776" y="278"/>
                      <a:pt x="773" y="278"/>
                    </a:cubicBezTo>
                    <a:cubicBezTo>
                      <a:pt x="773" y="276"/>
                      <a:pt x="773" y="276"/>
                      <a:pt x="773" y="276"/>
                    </a:cubicBezTo>
                    <a:cubicBezTo>
                      <a:pt x="783" y="267"/>
                      <a:pt x="788" y="256"/>
                      <a:pt x="787" y="242"/>
                    </a:cubicBezTo>
                    <a:cubicBezTo>
                      <a:pt x="786" y="236"/>
                      <a:pt x="785" y="230"/>
                      <a:pt x="780" y="226"/>
                    </a:cubicBezTo>
                    <a:cubicBezTo>
                      <a:pt x="785" y="215"/>
                      <a:pt x="787" y="204"/>
                      <a:pt x="782" y="192"/>
                    </a:cubicBezTo>
                    <a:cubicBezTo>
                      <a:pt x="776" y="179"/>
                      <a:pt x="762" y="174"/>
                      <a:pt x="748" y="171"/>
                    </a:cubicBezTo>
                    <a:cubicBezTo>
                      <a:pt x="743" y="171"/>
                      <a:pt x="739" y="173"/>
                      <a:pt x="735" y="173"/>
                    </a:cubicBezTo>
                    <a:cubicBezTo>
                      <a:pt x="731" y="167"/>
                      <a:pt x="714" y="165"/>
                      <a:pt x="721" y="154"/>
                    </a:cubicBezTo>
                    <a:cubicBezTo>
                      <a:pt x="723" y="151"/>
                      <a:pt x="723" y="151"/>
                      <a:pt x="723" y="151"/>
                    </a:cubicBezTo>
                    <a:cubicBezTo>
                      <a:pt x="728" y="136"/>
                      <a:pt x="722" y="120"/>
                      <a:pt x="709" y="112"/>
                    </a:cubicBezTo>
                    <a:cubicBezTo>
                      <a:pt x="701" y="104"/>
                      <a:pt x="691" y="103"/>
                      <a:pt x="680" y="102"/>
                    </a:cubicBezTo>
                    <a:cubicBezTo>
                      <a:pt x="669" y="88"/>
                      <a:pt x="651" y="84"/>
                      <a:pt x="635" y="90"/>
                    </a:cubicBezTo>
                    <a:cubicBezTo>
                      <a:pt x="626" y="93"/>
                      <a:pt x="618" y="98"/>
                      <a:pt x="614" y="105"/>
                    </a:cubicBezTo>
                    <a:cubicBezTo>
                      <a:pt x="611" y="113"/>
                      <a:pt x="612" y="121"/>
                      <a:pt x="615" y="128"/>
                    </a:cubicBezTo>
                    <a:cubicBezTo>
                      <a:pt x="620" y="132"/>
                      <a:pt x="624" y="138"/>
                      <a:pt x="630" y="134"/>
                    </a:cubicBezTo>
                    <a:cubicBezTo>
                      <a:pt x="635" y="129"/>
                      <a:pt x="641" y="131"/>
                      <a:pt x="646" y="133"/>
                    </a:cubicBezTo>
                    <a:cubicBezTo>
                      <a:pt x="650" y="137"/>
                      <a:pt x="652" y="142"/>
                      <a:pt x="652" y="148"/>
                    </a:cubicBezTo>
                    <a:cubicBezTo>
                      <a:pt x="652" y="154"/>
                      <a:pt x="645" y="158"/>
                      <a:pt x="641" y="159"/>
                    </a:cubicBezTo>
                    <a:cubicBezTo>
                      <a:pt x="638" y="160"/>
                      <a:pt x="634" y="162"/>
                      <a:pt x="631" y="160"/>
                    </a:cubicBezTo>
                    <a:cubicBezTo>
                      <a:pt x="620" y="164"/>
                      <a:pt x="608" y="171"/>
                      <a:pt x="604" y="183"/>
                    </a:cubicBezTo>
                    <a:cubicBezTo>
                      <a:pt x="600" y="189"/>
                      <a:pt x="592" y="183"/>
                      <a:pt x="588" y="186"/>
                    </a:cubicBezTo>
                    <a:cubicBezTo>
                      <a:pt x="581" y="186"/>
                      <a:pt x="576" y="194"/>
                      <a:pt x="570" y="196"/>
                    </a:cubicBezTo>
                    <a:cubicBezTo>
                      <a:pt x="561" y="189"/>
                      <a:pt x="576" y="186"/>
                      <a:pt x="577" y="180"/>
                    </a:cubicBezTo>
                    <a:cubicBezTo>
                      <a:pt x="584" y="170"/>
                      <a:pt x="588" y="160"/>
                      <a:pt x="588" y="148"/>
                    </a:cubicBezTo>
                    <a:cubicBezTo>
                      <a:pt x="587" y="134"/>
                      <a:pt x="581" y="123"/>
                      <a:pt x="576" y="111"/>
                    </a:cubicBezTo>
                    <a:cubicBezTo>
                      <a:pt x="579" y="102"/>
                      <a:pt x="575" y="93"/>
                      <a:pt x="575" y="83"/>
                    </a:cubicBezTo>
                    <a:cubicBezTo>
                      <a:pt x="571" y="74"/>
                      <a:pt x="569" y="63"/>
                      <a:pt x="562" y="54"/>
                    </a:cubicBezTo>
                    <a:cubicBezTo>
                      <a:pt x="544" y="28"/>
                      <a:pt x="514" y="16"/>
                      <a:pt x="483" y="13"/>
                    </a:cubicBezTo>
                    <a:cubicBezTo>
                      <a:pt x="465" y="11"/>
                      <a:pt x="451" y="20"/>
                      <a:pt x="435" y="22"/>
                    </a:cubicBezTo>
                    <a:cubicBezTo>
                      <a:pt x="425" y="27"/>
                      <a:pt x="415" y="31"/>
                      <a:pt x="407" y="40"/>
                    </a:cubicBezTo>
                    <a:cubicBezTo>
                      <a:pt x="408" y="43"/>
                      <a:pt x="408" y="48"/>
                      <a:pt x="410" y="51"/>
                    </a:cubicBezTo>
                    <a:cubicBezTo>
                      <a:pt x="412" y="53"/>
                      <a:pt x="415" y="51"/>
                      <a:pt x="417" y="53"/>
                    </a:cubicBezTo>
                    <a:cubicBezTo>
                      <a:pt x="423" y="58"/>
                      <a:pt x="425" y="65"/>
                      <a:pt x="425" y="73"/>
                    </a:cubicBezTo>
                    <a:cubicBezTo>
                      <a:pt x="423" y="89"/>
                      <a:pt x="406" y="99"/>
                      <a:pt x="392" y="105"/>
                    </a:cubicBezTo>
                    <a:cubicBezTo>
                      <a:pt x="389" y="101"/>
                      <a:pt x="393" y="95"/>
                      <a:pt x="392" y="90"/>
                    </a:cubicBezTo>
                    <a:cubicBezTo>
                      <a:pt x="392" y="82"/>
                      <a:pt x="387" y="74"/>
                      <a:pt x="380" y="70"/>
                    </a:cubicBezTo>
                    <a:cubicBezTo>
                      <a:pt x="372" y="68"/>
                      <a:pt x="362" y="63"/>
                      <a:pt x="355" y="69"/>
                    </a:cubicBezTo>
                    <a:cubicBezTo>
                      <a:pt x="350" y="73"/>
                      <a:pt x="346" y="80"/>
                      <a:pt x="339" y="77"/>
                    </a:cubicBezTo>
                    <a:cubicBezTo>
                      <a:pt x="326" y="73"/>
                      <a:pt x="324" y="60"/>
                      <a:pt x="319" y="50"/>
                    </a:cubicBezTo>
                    <a:cubicBezTo>
                      <a:pt x="316" y="42"/>
                      <a:pt x="320" y="32"/>
                      <a:pt x="313" y="26"/>
                    </a:cubicBezTo>
                    <a:cubicBezTo>
                      <a:pt x="310" y="18"/>
                      <a:pt x="300" y="22"/>
                      <a:pt x="293" y="22"/>
                    </a:cubicBezTo>
                    <a:cubicBezTo>
                      <a:pt x="260" y="22"/>
                      <a:pt x="225" y="25"/>
                      <a:pt x="191" y="23"/>
                    </a:cubicBezTo>
                    <a:cubicBezTo>
                      <a:pt x="178" y="25"/>
                      <a:pt x="163" y="24"/>
                      <a:pt x="150" y="25"/>
                    </a:cubicBezTo>
                    <a:cubicBezTo>
                      <a:pt x="103" y="26"/>
                      <a:pt x="52" y="25"/>
                      <a:pt x="5" y="26"/>
                    </a:cubicBezTo>
                    <a:cubicBezTo>
                      <a:pt x="3" y="28"/>
                      <a:pt x="4" y="30"/>
                      <a:pt x="4" y="31"/>
                    </a:cubicBezTo>
                    <a:cubicBezTo>
                      <a:pt x="22" y="34"/>
                      <a:pt x="40" y="32"/>
                      <a:pt x="58" y="32"/>
                    </a:cubicBezTo>
                    <a:cubicBezTo>
                      <a:pt x="262" y="30"/>
                      <a:pt x="262" y="30"/>
                      <a:pt x="262" y="30"/>
                    </a:cubicBezTo>
                    <a:cubicBezTo>
                      <a:pt x="276" y="31"/>
                      <a:pt x="292" y="29"/>
                      <a:pt x="307" y="30"/>
                    </a:cubicBezTo>
                    <a:cubicBezTo>
                      <a:pt x="310" y="42"/>
                      <a:pt x="312" y="54"/>
                      <a:pt x="316" y="65"/>
                    </a:cubicBezTo>
                    <a:cubicBezTo>
                      <a:pt x="322" y="65"/>
                      <a:pt x="318" y="71"/>
                      <a:pt x="321" y="73"/>
                    </a:cubicBezTo>
                    <a:cubicBezTo>
                      <a:pt x="327" y="82"/>
                      <a:pt x="339" y="89"/>
                      <a:pt x="351" y="87"/>
                    </a:cubicBezTo>
                    <a:cubicBezTo>
                      <a:pt x="356" y="83"/>
                      <a:pt x="356" y="73"/>
                      <a:pt x="364" y="73"/>
                    </a:cubicBezTo>
                    <a:cubicBezTo>
                      <a:pt x="369" y="73"/>
                      <a:pt x="374" y="74"/>
                      <a:pt x="378" y="77"/>
                    </a:cubicBezTo>
                    <a:cubicBezTo>
                      <a:pt x="382" y="82"/>
                      <a:pt x="386" y="89"/>
                      <a:pt x="384" y="96"/>
                    </a:cubicBezTo>
                    <a:cubicBezTo>
                      <a:pt x="384" y="113"/>
                      <a:pt x="368" y="121"/>
                      <a:pt x="356" y="127"/>
                    </a:cubicBezTo>
                    <a:cubicBezTo>
                      <a:pt x="334" y="131"/>
                      <a:pt x="312" y="121"/>
                      <a:pt x="300" y="103"/>
                    </a:cubicBezTo>
                    <a:cubicBezTo>
                      <a:pt x="293" y="95"/>
                      <a:pt x="292" y="83"/>
                      <a:pt x="287" y="75"/>
                    </a:cubicBezTo>
                    <a:cubicBezTo>
                      <a:pt x="286" y="73"/>
                      <a:pt x="283" y="73"/>
                      <a:pt x="282" y="73"/>
                    </a:cubicBezTo>
                    <a:cubicBezTo>
                      <a:pt x="278" y="77"/>
                      <a:pt x="282" y="82"/>
                      <a:pt x="283" y="86"/>
                    </a:cubicBezTo>
                    <a:cubicBezTo>
                      <a:pt x="289" y="111"/>
                      <a:pt x="311" y="128"/>
                      <a:pt x="333" y="133"/>
                    </a:cubicBezTo>
                    <a:cubicBezTo>
                      <a:pt x="346" y="138"/>
                      <a:pt x="357" y="131"/>
                      <a:pt x="368" y="128"/>
                    </a:cubicBezTo>
                    <a:cubicBezTo>
                      <a:pt x="369" y="129"/>
                      <a:pt x="369" y="129"/>
                      <a:pt x="369" y="129"/>
                    </a:cubicBezTo>
                    <a:cubicBezTo>
                      <a:pt x="358" y="150"/>
                      <a:pt x="358" y="150"/>
                      <a:pt x="358" y="150"/>
                    </a:cubicBezTo>
                    <a:cubicBezTo>
                      <a:pt x="357" y="161"/>
                      <a:pt x="351" y="172"/>
                      <a:pt x="356" y="183"/>
                    </a:cubicBezTo>
                    <a:cubicBezTo>
                      <a:pt x="363" y="205"/>
                      <a:pt x="363" y="205"/>
                      <a:pt x="363" y="205"/>
                    </a:cubicBezTo>
                    <a:cubicBezTo>
                      <a:pt x="367" y="208"/>
                      <a:pt x="366" y="212"/>
                      <a:pt x="369" y="215"/>
                    </a:cubicBezTo>
                    <a:cubicBezTo>
                      <a:pt x="374" y="222"/>
                      <a:pt x="386" y="228"/>
                      <a:pt x="380" y="238"/>
                    </a:cubicBezTo>
                    <a:cubicBezTo>
                      <a:pt x="376" y="250"/>
                      <a:pt x="381" y="261"/>
                      <a:pt x="383" y="273"/>
                    </a:cubicBezTo>
                    <a:cubicBezTo>
                      <a:pt x="389" y="292"/>
                      <a:pt x="407" y="304"/>
                      <a:pt x="423" y="316"/>
                    </a:cubicBezTo>
                    <a:cubicBezTo>
                      <a:pt x="398" y="330"/>
                      <a:pt x="383" y="357"/>
                      <a:pt x="386" y="386"/>
                    </a:cubicBezTo>
                    <a:cubicBezTo>
                      <a:pt x="390" y="410"/>
                      <a:pt x="394" y="436"/>
                      <a:pt x="413" y="452"/>
                    </a:cubicBezTo>
                    <a:cubicBezTo>
                      <a:pt x="426" y="463"/>
                      <a:pt x="405" y="467"/>
                      <a:pt x="402" y="475"/>
                    </a:cubicBezTo>
                    <a:cubicBezTo>
                      <a:pt x="392" y="485"/>
                      <a:pt x="387" y="497"/>
                      <a:pt x="384" y="511"/>
                    </a:cubicBezTo>
                    <a:cubicBezTo>
                      <a:pt x="382" y="532"/>
                      <a:pt x="382" y="532"/>
                      <a:pt x="382" y="532"/>
                    </a:cubicBezTo>
                    <a:cubicBezTo>
                      <a:pt x="364" y="552"/>
                      <a:pt x="356" y="576"/>
                      <a:pt x="352" y="602"/>
                    </a:cubicBezTo>
                    <a:cubicBezTo>
                      <a:pt x="352" y="614"/>
                      <a:pt x="355" y="628"/>
                      <a:pt x="362" y="639"/>
                    </a:cubicBezTo>
                    <a:cubicBezTo>
                      <a:pt x="361" y="640"/>
                      <a:pt x="361" y="640"/>
                      <a:pt x="361" y="640"/>
                    </a:cubicBezTo>
                    <a:cubicBezTo>
                      <a:pt x="347" y="637"/>
                      <a:pt x="335" y="641"/>
                      <a:pt x="323" y="646"/>
                    </a:cubicBezTo>
                    <a:cubicBezTo>
                      <a:pt x="301" y="656"/>
                      <a:pt x="285" y="678"/>
                      <a:pt x="280" y="700"/>
                    </a:cubicBezTo>
                    <a:cubicBezTo>
                      <a:pt x="277" y="701"/>
                      <a:pt x="277" y="701"/>
                      <a:pt x="277" y="701"/>
                    </a:cubicBezTo>
                    <a:cubicBezTo>
                      <a:pt x="112" y="704"/>
                      <a:pt x="112" y="704"/>
                      <a:pt x="112" y="704"/>
                    </a:cubicBezTo>
                    <a:cubicBezTo>
                      <a:pt x="75" y="704"/>
                      <a:pt x="41" y="705"/>
                      <a:pt x="2" y="706"/>
                    </a:cubicBezTo>
                    <a:cubicBezTo>
                      <a:pt x="1" y="708"/>
                      <a:pt x="1" y="711"/>
                      <a:pt x="2" y="713"/>
                    </a:cubicBezTo>
                    <a:cubicBezTo>
                      <a:pt x="7" y="714"/>
                      <a:pt x="7" y="714"/>
                      <a:pt x="7" y="714"/>
                    </a:cubicBezTo>
                    <a:cubicBezTo>
                      <a:pt x="189" y="712"/>
                      <a:pt x="189" y="712"/>
                      <a:pt x="189" y="712"/>
                    </a:cubicBezTo>
                    <a:cubicBezTo>
                      <a:pt x="220" y="711"/>
                      <a:pt x="250" y="710"/>
                      <a:pt x="283" y="710"/>
                    </a:cubicBezTo>
                    <a:cubicBezTo>
                      <a:pt x="285" y="697"/>
                      <a:pt x="292" y="686"/>
                      <a:pt x="299" y="674"/>
                    </a:cubicBezTo>
                    <a:cubicBezTo>
                      <a:pt x="315" y="656"/>
                      <a:pt x="337" y="644"/>
                      <a:pt x="361" y="649"/>
                    </a:cubicBezTo>
                    <a:cubicBezTo>
                      <a:pt x="364" y="650"/>
                      <a:pt x="366" y="650"/>
                      <a:pt x="369" y="650"/>
                    </a:cubicBezTo>
                    <a:cubicBezTo>
                      <a:pt x="379" y="659"/>
                      <a:pt x="387" y="671"/>
                      <a:pt x="382" y="685"/>
                    </a:cubicBezTo>
                    <a:cubicBezTo>
                      <a:pt x="381" y="691"/>
                      <a:pt x="375" y="693"/>
                      <a:pt x="369" y="695"/>
                    </a:cubicBezTo>
                    <a:cubicBezTo>
                      <a:pt x="356" y="697"/>
                      <a:pt x="348" y="679"/>
                      <a:pt x="336" y="689"/>
                    </a:cubicBezTo>
                    <a:cubicBezTo>
                      <a:pt x="320" y="705"/>
                      <a:pt x="313" y="724"/>
                      <a:pt x="308" y="745"/>
                    </a:cubicBezTo>
                    <a:cubicBezTo>
                      <a:pt x="306" y="746"/>
                      <a:pt x="306" y="746"/>
                      <a:pt x="306" y="746"/>
                    </a:cubicBezTo>
                    <a:cubicBezTo>
                      <a:pt x="193" y="746"/>
                      <a:pt x="193" y="746"/>
                      <a:pt x="193" y="746"/>
                    </a:cubicBezTo>
                    <a:cubicBezTo>
                      <a:pt x="13" y="747"/>
                      <a:pt x="13" y="747"/>
                      <a:pt x="13" y="747"/>
                    </a:cubicBezTo>
                    <a:cubicBezTo>
                      <a:pt x="9" y="745"/>
                      <a:pt x="6" y="749"/>
                      <a:pt x="2" y="748"/>
                    </a:cubicBezTo>
                    <a:cubicBezTo>
                      <a:pt x="0" y="750"/>
                      <a:pt x="1" y="753"/>
                      <a:pt x="1" y="755"/>
                    </a:cubicBezTo>
                    <a:cubicBezTo>
                      <a:pt x="3" y="756"/>
                      <a:pt x="3" y="756"/>
                      <a:pt x="3" y="756"/>
                    </a:cubicBezTo>
                    <a:cubicBezTo>
                      <a:pt x="99" y="756"/>
                      <a:pt x="200" y="754"/>
                      <a:pt x="294" y="755"/>
                    </a:cubicBezTo>
                    <a:cubicBezTo>
                      <a:pt x="316" y="752"/>
                      <a:pt x="316" y="752"/>
                      <a:pt x="316" y="752"/>
                    </a:cubicBezTo>
                    <a:cubicBezTo>
                      <a:pt x="318" y="748"/>
                      <a:pt x="315" y="743"/>
                      <a:pt x="317" y="739"/>
                    </a:cubicBezTo>
                    <a:cubicBezTo>
                      <a:pt x="320" y="723"/>
                      <a:pt x="328" y="706"/>
                      <a:pt x="342" y="697"/>
                    </a:cubicBezTo>
                    <a:cubicBezTo>
                      <a:pt x="353" y="696"/>
                      <a:pt x="363" y="706"/>
                      <a:pt x="375" y="702"/>
                    </a:cubicBezTo>
                    <a:cubicBezTo>
                      <a:pt x="384" y="696"/>
                      <a:pt x="384" y="696"/>
                      <a:pt x="384" y="696"/>
                    </a:cubicBezTo>
                    <a:cubicBezTo>
                      <a:pt x="391" y="687"/>
                      <a:pt x="393" y="674"/>
                      <a:pt x="388" y="662"/>
                    </a:cubicBezTo>
                    <a:cubicBezTo>
                      <a:pt x="394" y="662"/>
                      <a:pt x="399" y="667"/>
                      <a:pt x="404" y="671"/>
                    </a:cubicBezTo>
                    <a:cubicBezTo>
                      <a:pt x="414" y="679"/>
                      <a:pt x="425" y="690"/>
                      <a:pt x="425" y="705"/>
                    </a:cubicBezTo>
                    <a:cubicBezTo>
                      <a:pt x="423" y="712"/>
                      <a:pt x="419" y="718"/>
                      <a:pt x="412" y="722"/>
                    </a:cubicBezTo>
                    <a:cubicBezTo>
                      <a:pt x="411" y="725"/>
                      <a:pt x="410" y="729"/>
                      <a:pt x="414" y="731"/>
                    </a:cubicBezTo>
                    <a:cubicBezTo>
                      <a:pt x="424" y="742"/>
                      <a:pt x="439" y="748"/>
                      <a:pt x="453" y="751"/>
                    </a:cubicBezTo>
                    <a:cubicBezTo>
                      <a:pt x="478" y="757"/>
                      <a:pt x="503" y="748"/>
                      <a:pt x="527" y="740"/>
                    </a:cubicBezTo>
                    <a:cubicBezTo>
                      <a:pt x="539" y="737"/>
                      <a:pt x="548" y="728"/>
                      <a:pt x="558" y="721"/>
                    </a:cubicBezTo>
                    <a:cubicBezTo>
                      <a:pt x="568" y="707"/>
                      <a:pt x="575" y="691"/>
                      <a:pt x="577" y="673"/>
                    </a:cubicBezTo>
                    <a:cubicBezTo>
                      <a:pt x="580" y="660"/>
                      <a:pt x="575" y="648"/>
                      <a:pt x="577" y="636"/>
                    </a:cubicBezTo>
                    <a:cubicBezTo>
                      <a:pt x="587" y="617"/>
                      <a:pt x="592" y="591"/>
                      <a:pt x="577" y="574"/>
                    </a:cubicBezTo>
                    <a:cubicBezTo>
                      <a:pt x="573" y="566"/>
                      <a:pt x="564" y="563"/>
                      <a:pt x="560" y="556"/>
                    </a:cubicBezTo>
                    <a:cubicBezTo>
                      <a:pt x="550" y="529"/>
                      <a:pt x="522" y="513"/>
                      <a:pt x="494" y="510"/>
                    </a:cubicBezTo>
                    <a:cubicBezTo>
                      <a:pt x="475" y="509"/>
                      <a:pt x="459" y="514"/>
                      <a:pt x="447" y="529"/>
                    </a:cubicBezTo>
                    <a:cubicBezTo>
                      <a:pt x="436" y="543"/>
                      <a:pt x="429" y="564"/>
                      <a:pt x="436" y="583"/>
                    </a:cubicBezTo>
                    <a:cubicBezTo>
                      <a:pt x="434" y="601"/>
                      <a:pt x="432" y="625"/>
                      <a:pt x="450" y="636"/>
                    </a:cubicBezTo>
                    <a:cubicBezTo>
                      <a:pt x="461" y="642"/>
                      <a:pt x="473" y="643"/>
                      <a:pt x="486" y="641"/>
                    </a:cubicBezTo>
                    <a:cubicBezTo>
                      <a:pt x="493" y="641"/>
                      <a:pt x="498" y="634"/>
                      <a:pt x="503" y="629"/>
                    </a:cubicBezTo>
                    <a:cubicBezTo>
                      <a:pt x="508" y="622"/>
                      <a:pt x="511" y="616"/>
                      <a:pt x="511" y="607"/>
                    </a:cubicBezTo>
                    <a:cubicBezTo>
                      <a:pt x="508" y="597"/>
                      <a:pt x="501" y="589"/>
                      <a:pt x="492" y="584"/>
                    </a:cubicBezTo>
                    <a:cubicBezTo>
                      <a:pt x="488" y="583"/>
                      <a:pt x="483" y="583"/>
                      <a:pt x="481" y="580"/>
                    </a:cubicBezTo>
                    <a:cubicBezTo>
                      <a:pt x="479" y="576"/>
                      <a:pt x="481" y="573"/>
                      <a:pt x="482" y="570"/>
                    </a:cubicBezTo>
                    <a:cubicBezTo>
                      <a:pt x="489" y="561"/>
                      <a:pt x="501" y="563"/>
                      <a:pt x="511" y="566"/>
                    </a:cubicBezTo>
                    <a:cubicBezTo>
                      <a:pt x="521" y="571"/>
                      <a:pt x="529" y="581"/>
                      <a:pt x="537" y="589"/>
                    </a:cubicBezTo>
                    <a:cubicBezTo>
                      <a:pt x="540" y="600"/>
                      <a:pt x="544" y="615"/>
                      <a:pt x="537" y="626"/>
                    </a:cubicBezTo>
                    <a:cubicBezTo>
                      <a:pt x="537" y="632"/>
                      <a:pt x="524" y="635"/>
                      <a:pt x="529" y="644"/>
                    </a:cubicBezTo>
                    <a:cubicBezTo>
                      <a:pt x="537" y="656"/>
                      <a:pt x="533" y="675"/>
                      <a:pt x="524" y="686"/>
                    </a:cubicBezTo>
                    <a:cubicBezTo>
                      <a:pt x="513" y="700"/>
                      <a:pt x="494" y="708"/>
                      <a:pt x="477" y="707"/>
                    </a:cubicBezTo>
                    <a:cubicBezTo>
                      <a:pt x="472" y="701"/>
                      <a:pt x="475" y="692"/>
                      <a:pt x="472" y="686"/>
                    </a:cubicBezTo>
                    <a:cubicBezTo>
                      <a:pt x="458" y="661"/>
                      <a:pt x="435" y="646"/>
                      <a:pt x="415" y="626"/>
                    </a:cubicBezTo>
                    <a:cubicBezTo>
                      <a:pt x="402" y="613"/>
                      <a:pt x="401" y="591"/>
                      <a:pt x="407" y="575"/>
                    </a:cubicBezTo>
                    <a:cubicBezTo>
                      <a:pt x="409" y="566"/>
                      <a:pt x="418" y="562"/>
                      <a:pt x="423" y="555"/>
                    </a:cubicBezTo>
                    <a:cubicBezTo>
                      <a:pt x="423" y="535"/>
                      <a:pt x="432" y="517"/>
                      <a:pt x="448" y="506"/>
                    </a:cubicBezTo>
                    <a:cubicBezTo>
                      <a:pt x="463" y="498"/>
                      <a:pt x="481" y="495"/>
                      <a:pt x="497" y="497"/>
                    </a:cubicBezTo>
                    <a:cubicBezTo>
                      <a:pt x="512" y="502"/>
                      <a:pt x="529" y="504"/>
                      <a:pt x="545" y="504"/>
                    </a:cubicBezTo>
                    <a:cubicBezTo>
                      <a:pt x="560" y="504"/>
                      <a:pt x="573" y="500"/>
                      <a:pt x="585" y="492"/>
                    </a:cubicBezTo>
                    <a:cubicBezTo>
                      <a:pt x="590" y="487"/>
                      <a:pt x="596" y="482"/>
                      <a:pt x="600" y="475"/>
                    </a:cubicBezTo>
                    <a:cubicBezTo>
                      <a:pt x="607" y="470"/>
                      <a:pt x="615" y="472"/>
                      <a:pt x="623" y="471"/>
                    </a:cubicBezTo>
                    <a:cubicBezTo>
                      <a:pt x="641" y="472"/>
                      <a:pt x="660" y="475"/>
                      <a:pt x="673" y="488"/>
                    </a:cubicBezTo>
                    <a:cubicBezTo>
                      <a:pt x="685" y="500"/>
                      <a:pt x="690" y="518"/>
                      <a:pt x="687" y="535"/>
                    </a:cubicBezTo>
                    <a:cubicBezTo>
                      <a:pt x="685" y="547"/>
                      <a:pt x="679" y="559"/>
                      <a:pt x="667" y="564"/>
                    </a:cubicBezTo>
                    <a:cubicBezTo>
                      <a:pt x="657" y="566"/>
                      <a:pt x="648" y="565"/>
                      <a:pt x="640" y="559"/>
                    </a:cubicBezTo>
                    <a:cubicBezTo>
                      <a:pt x="637" y="555"/>
                      <a:pt x="636" y="548"/>
                      <a:pt x="638" y="544"/>
                    </a:cubicBezTo>
                    <a:cubicBezTo>
                      <a:pt x="640" y="539"/>
                      <a:pt x="645" y="535"/>
                      <a:pt x="649" y="532"/>
                    </a:cubicBezTo>
                    <a:cubicBezTo>
                      <a:pt x="659" y="533"/>
                      <a:pt x="659" y="533"/>
                      <a:pt x="659" y="533"/>
                    </a:cubicBezTo>
                    <a:cubicBezTo>
                      <a:pt x="665" y="525"/>
                      <a:pt x="661" y="516"/>
                      <a:pt x="659" y="508"/>
                    </a:cubicBezTo>
                    <a:cubicBezTo>
                      <a:pt x="652" y="498"/>
                      <a:pt x="638" y="494"/>
                      <a:pt x="625" y="495"/>
                    </a:cubicBezTo>
                    <a:cubicBezTo>
                      <a:pt x="617" y="497"/>
                      <a:pt x="611" y="505"/>
                      <a:pt x="607" y="512"/>
                    </a:cubicBezTo>
                    <a:cubicBezTo>
                      <a:pt x="603" y="515"/>
                      <a:pt x="598" y="510"/>
                      <a:pt x="593" y="512"/>
                    </a:cubicBezTo>
                    <a:cubicBezTo>
                      <a:pt x="583" y="514"/>
                      <a:pt x="573" y="522"/>
                      <a:pt x="570" y="533"/>
                    </a:cubicBezTo>
                    <a:cubicBezTo>
                      <a:pt x="568" y="539"/>
                      <a:pt x="567" y="546"/>
                      <a:pt x="570" y="554"/>
                    </a:cubicBezTo>
                    <a:cubicBezTo>
                      <a:pt x="574" y="563"/>
                      <a:pt x="584" y="567"/>
                      <a:pt x="592" y="572"/>
                    </a:cubicBezTo>
                    <a:cubicBezTo>
                      <a:pt x="592" y="577"/>
                      <a:pt x="595" y="581"/>
                      <a:pt x="593" y="586"/>
                    </a:cubicBezTo>
                    <a:cubicBezTo>
                      <a:pt x="594" y="588"/>
                      <a:pt x="597" y="589"/>
                      <a:pt x="600" y="589"/>
                    </a:cubicBezTo>
                    <a:cubicBezTo>
                      <a:pt x="609" y="602"/>
                      <a:pt x="624" y="610"/>
                      <a:pt x="640" y="611"/>
                    </a:cubicBezTo>
                    <a:cubicBezTo>
                      <a:pt x="644" y="612"/>
                      <a:pt x="645" y="616"/>
                      <a:pt x="646" y="619"/>
                    </a:cubicBezTo>
                    <a:cubicBezTo>
                      <a:pt x="647" y="625"/>
                      <a:pt x="645" y="631"/>
                      <a:pt x="640" y="634"/>
                    </a:cubicBezTo>
                    <a:cubicBezTo>
                      <a:pt x="633" y="637"/>
                      <a:pt x="625" y="634"/>
                      <a:pt x="620" y="631"/>
                    </a:cubicBezTo>
                    <a:cubicBezTo>
                      <a:pt x="613" y="633"/>
                      <a:pt x="608" y="641"/>
                      <a:pt x="607" y="648"/>
                    </a:cubicBezTo>
                    <a:cubicBezTo>
                      <a:pt x="605" y="661"/>
                      <a:pt x="615" y="672"/>
                      <a:pt x="625" y="678"/>
                    </a:cubicBezTo>
                    <a:cubicBezTo>
                      <a:pt x="636" y="681"/>
                      <a:pt x="649" y="686"/>
                      <a:pt x="660" y="681"/>
                    </a:cubicBezTo>
                    <a:cubicBezTo>
                      <a:pt x="668" y="680"/>
                      <a:pt x="670" y="667"/>
                      <a:pt x="680" y="672"/>
                    </a:cubicBezTo>
                    <a:cubicBezTo>
                      <a:pt x="691" y="673"/>
                      <a:pt x="704" y="667"/>
                      <a:pt x="713" y="659"/>
                    </a:cubicBezTo>
                    <a:cubicBezTo>
                      <a:pt x="719" y="653"/>
                      <a:pt x="722" y="646"/>
                      <a:pt x="723" y="637"/>
                    </a:cubicBezTo>
                    <a:cubicBezTo>
                      <a:pt x="720" y="630"/>
                      <a:pt x="722" y="620"/>
                      <a:pt x="713" y="615"/>
                    </a:cubicBezTo>
                    <a:cubicBezTo>
                      <a:pt x="717" y="609"/>
                      <a:pt x="721" y="602"/>
                      <a:pt x="726" y="596"/>
                    </a:cubicBezTo>
                    <a:cubicBezTo>
                      <a:pt x="740" y="603"/>
                      <a:pt x="757" y="606"/>
                      <a:pt x="770" y="594"/>
                    </a:cubicBezTo>
                    <a:cubicBezTo>
                      <a:pt x="777" y="588"/>
                      <a:pt x="782" y="580"/>
                      <a:pt x="780" y="569"/>
                    </a:cubicBezTo>
                    <a:cubicBezTo>
                      <a:pt x="795" y="559"/>
                      <a:pt x="801" y="540"/>
                      <a:pt x="799" y="522"/>
                    </a:cubicBezTo>
                    <a:cubicBezTo>
                      <a:pt x="794" y="514"/>
                      <a:pt x="794" y="501"/>
                      <a:pt x="782" y="499"/>
                    </a:cubicBezTo>
                    <a:cubicBezTo>
                      <a:pt x="771" y="495"/>
                      <a:pt x="758" y="496"/>
                      <a:pt x="750" y="505"/>
                    </a:cubicBezTo>
                    <a:cubicBezTo>
                      <a:pt x="744" y="512"/>
                      <a:pt x="756" y="520"/>
                      <a:pt x="747" y="524"/>
                    </a:cubicBezTo>
                    <a:cubicBezTo>
                      <a:pt x="743" y="526"/>
                      <a:pt x="740" y="524"/>
                      <a:pt x="737" y="522"/>
                    </a:cubicBezTo>
                    <a:cubicBezTo>
                      <a:pt x="726" y="507"/>
                      <a:pt x="737" y="490"/>
                      <a:pt x="731" y="473"/>
                    </a:cubicBezTo>
                    <a:cubicBezTo>
                      <a:pt x="728" y="465"/>
                      <a:pt x="728" y="465"/>
                      <a:pt x="728" y="465"/>
                    </a:cubicBezTo>
                    <a:cubicBezTo>
                      <a:pt x="731" y="460"/>
                      <a:pt x="737" y="460"/>
                      <a:pt x="741" y="455"/>
                    </a:cubicBezTo>
                    <a:cubicBezTo>
                      <a:pt x="747" y="458"/>
                      <a:pt x="747" y="463"/>
                      <a:pt x="753" y="466"/>
                    </a:cubicBezTo>
                    <a:cubicBezTo>
                      <a:pt x="758" y="472"/>
                      <a:pt x="767" y="471"/>
                      <a:pt x="774" y="472"/>
                    </a:cubicBezTo>
                    <a:cubicBezTo>
                      <a:pt x="781" y="470"/>
                      <a:pt x="787" y="468"/>
                      <a:pt x="792" y="463"/>
                    </a:cubicBezTo>
                    <a:cubicBezTo>
                      <a:pt x="796" y="462"/>
                      <a:pt x="802" y="466"/>
                      <a:pt x="807" y="464"/>
                    </a:cubicBezTo>
                    <a:cubicBezTo>
                      <a:pt x="816" y="468"/>
                      <a:pt x="826" y="465"/>
                      <a:pt x="834" y="461"/>
                    </a:cubicBezTo>
                    <a:cubicBezTo>
                      <a:pt x="840" y="455"/>
                      <a:pt x="849" y="450"/>
                      <a:pt x="851" y="440"/>
                    </a:cubicBezTo>
                    <a:cubicBezTo>
                      <a:pt x="852" y="436"/>
                      <a:pt x="854" y="431"/>
                      <a:pt x="852" y="428"/>
                    </a:cubicBezTo>
                    <a:cubicBezTo>
                      <a:pt x="845" y="429"/>
                      <a:pt x="838" y="431"/>
                      <a:pt x="833" y="425"/>
                    </a:cubicBezTo>
                    <a:cubicBezTo>
                      <a:pt x="826" y="414"/>
                      <a:pt x="821" y="397"/>
                      <a:pt x="805" y="394"/>
                    </a:cubicBezTo>
                    <a:cubicBezTo>
                      <a:pt x="800" y="393"/>
                      <a:pt x="794" y="392"/>
                      <a:pt x="790" y="394"/>
                    </a:cubicBezTo>
                    <a:cubicBezTo>
                      <a:pt x="774" y="388"/>
                      <a:pt x="755" y="385"/>
                      <a:pt x="742" y="398"/>
                    </a:cubicBezTo>
                    <a:cubicBezTo>
                      <a:pt x="736" y="397"/>
                      <a:pt x="732" y="393"/>
                      <a:pt x="730" y="387"/>
                    </a:cubicBezTo>
                    <a:cubicBezTo>
                      <a:pt x="731" y="381"/>
                      <a:pt x="738" y="378"/>
                      <a:pt x="742" y="373"/>
                    </a:cubicBezTo>
                    <a:cubicBezTo>
                      <a:pt x="747" y="372"/>
                      <a:pt x="751" y="378"/>
                      <a:pt x="756" y="378"/>
                    </a:cubicBezTo>
                    <a:cubicBezTo>
                      <a:pt x="765" y="382"/>
                      <a:pt x="775" y="378"/>
                      <a:pt x="782" y="373"/>
                    </a:cubicBezTo>
                    <a:cubicBezTo>
                      <a:pt x="799" y="378"/>
                      <a:pt x="816" y="374"/>
                      <a:pt x="828" y="362"/>
                    </a:cubicBezTo>
                    <a:cubicBezTo>
                      <a:pt x="831" y="356"/>
                      <a:pt x="837" y="347"/>
                      <a:pt x="844" y="346"/>
                    </a:cubicBezTo>
                    <a:cubicBezTo>
                      <a:pt x="848" y="346"/>
                      <a:pt x="854" y="347"/>
                      <a:pt x="855" y="341"/>
                    </a:cubicBezTo>
                    <a:cubicBezTo>
                      <a:pt x="855" y="334"/>
                      <a:pt x="849" y="331"/>
                      <a:pt x="844" y="327"/>
                    </a:cubicBezTo>
                    <a:close/>
                    <a:moveTo>
                      <a:pt x="774" y="165"/>
                    </a:moveTo>
                    <a:cubicBezTo>
                      <a:pt x="775" y="167"/>
                      <a:pt x="776" y="169"/>
                      <a:pt x="778" y="170"/>
                    </a:cubicBezTo>
                    <a:cubicBezTo>
                      <a:pt x="778" y="172"/>
                      <a:pt x="775" y="173"/>
                      <a:pt x="773" y="174"/>
                    </a:cubicBezTo>
                    <a:cubicBezTo>
                      <a:pt x="764" y="165"/>
                      <a:pt x="752" y="165"/>
                      <a:pt x="739" y="165"/>
                    </a:cubicBezTo>
                    <a:cubicBezTo>
                      <a:pt x="736" y="163"/>
                      <a:pt x="731" y="164"/>
                      <a:pt x="728" y="158"/>
                    </a:cubicBezTo>
                    <a:cubicBezTo>
                      <a:pt x="735" y="143"/>
                      <a:pt x="733" y="124"/>
                      <a:pt x="723" y="111"/>
                    </a:cubicBezTo>
                    <a:cubicBezTo>
                      <a:pt x="715" y="102"/>
                      <a:pt x="703" y="95"/>
                      <a:pt x="689" y="98"/>
                    </a:cubicBezTo>
                    <a:cubicBezTo>
                      <a:pt x="677" y="85"/>
                      <a:pt x="660" y="82"/>
                      <a:pt x="643" y="79"/>
                    </a:cubicBezTo>
                    <a:cubicBezTo>
                      <a:pt x="628" y="82"/>
                      <a:pt x="610" y="85"/>
                      <a:pt x="603" y="102"/>
                    </a:cubicBezTo>
                    <a:cubicBezTo>
                      <a:pt x="597" y="102"/>
                      <a:pt x="589" y="107"/>
                      <a:pt x="585" y="100"/>
                    </a:cubicBezTo>
                    <a:cubicBezTo>
                      <a:pt x="586" y="82"/>
                      <a:pt x="579" y="66"/>
                      <a:pt x="571" y="51"/>
                    </a:cubicBezTo>
                    <a:cubicBezTo>
                      <a:pt x="564" y="44"/>
                      <a:pt x="559" y="33"/>
                      <a:pt x="549" y="33"/>
                    </a:cubicBezTo>
                    <a:cubicBezTo>
                      <a:pt x="547" y="24"/>
                      <a:pt x="536" y="21"/>
                      <a:pt x="529" y="17"/>
                    </a:cubicBezTo>
                    <a:cubicBezTo>
                      <a:pt x="509" y="11"/>
                      <a:pt x="484" y="3"/>
                      <a:pt x="460" y="7"/>
                    </a:cubicBezTo>
                    <a:cubicBezTo>
                      <a:pt x="444" y="12"/>
                      <a:pt x="428" y="13"/>
                      <a:pt x="415" y="23"/>
                    </a:cubicBezTo>
                    <a:cubicBezTo>
                      <a:pt x="408" y="30"/>
                      <a:pt x="398" y="33"/>
                      <a:pt x="395" y="42"/>
                    </a:cubicBezTo>
                    <a:cubicBezTo>
                      <a:pt x="403" y="51"/>
                      <a:pt x="415" y="60"/>
                      <a:pt x="413" y="73"/>
                    </a:cubicBezTo>
                    <a:cubicBezTo>
                      <a:pt x="413" y="79"/>
                      <a:pt x="410" y="83"/>
                      <a:pt x="405" y="87"/>
                    </a:cubicBezTo>
                    <a:cubicBezTo>
                      <a:pt x="403" y="87"/>
                      <a:pt x="400" y="89"/>
                      <a:pt x="398" y="87"/>
                    </a:cubicBezTo>
                    <a:cubicBezTo>
                      <a:pt x="395" y="75"/>
                      <a:pt x="385" y="62"/>
                      <a:pt x="372" y="60"/>
                    </a:cubicBezTo>
                    <a:cubicBezTo>
                      <a:pt x="359" y="58"/>
                      <a:pt x="347" y="74"/>
                      <a:pt x="337" y="62"/>
                    </a:cubicBezTo>
                    <a:cubicBezTo>
                      <a:pt x="327" y="56"/>
                      <a:pt x="327" y="43"/>
                      <a:pt x="324" y="33"/>
                    </a:cubicBezTo>
                    <a:cubicBezTo>
                      <a:pt x="323" y="27"/>
                      <a:pt x="326" y="20"/>
                      <a:pt x="320" y="16"/>
                    </a:cubicBezTo>
                    <a:cubicBezTo>
                      <a:pt x="292" y="12"/>
                      <a:pt x="260" y="15"/>
                      <a:pt x="230" y="14"/>
                    </a:cubicBezTo>
                    <a:cubicBezTo>
                      <a:pt x="176" y="14"/>
                      <a:pt x="125" y="14"/>
                      <a:pt x="70" y="15"/>
                    </a:cubicBezTo>
                    <a:cubicBezTo>
                      <a:pt x="48" y="13"/>
                      <a:pt x="27" y="16"/>
                      <a:pt x="5" y="14"/>
                    </a:cubicBezTo>
                    <a:cubicBezTo>
                      <a:pt x="4" y="13"/>
                      <a:pt x="4" y="11"/>
                      <a:pt x="6" y="11"/>
                    </a:cubicBezTo>
                    <a:cubicBezTo>
                      <a:pt x="28" y="10"/>
                      <a:pt x="51" y="11"/>
                      <a:pt x="73" y="10"/>
                    </a:cubicBezTo>
                    <a:cubicBezTo>
                      <a:pt x="136" y="11"/>
                      <a:pt x="194" y="9"/>
                      <a:pt x="256" y="10"/>
                    </a:cubicBezTo>
                    <a:cubicBezTo>
                      <a:pt x="280" y="10"/>
                      <a:pt x="300" y="10"/>
                      <a:pt x="323" y="10"/>
                    </a:cubicBezTo>
                    <a:cubicBezTo>
                      <a:pt x="328" y="16"/>
                      <a:pt x="332" y="22"/>
                      <a:pt x="329" y="30"/>
                    </a:cubicBezTo>
                    <a:cubicBezTo>
                      <a:pt x="334" y="40"/>
                      <a:pt x="331" y="53"/>
                      <a:pt x="341" y="60"/>
                    </a:cubicBezTo>
                    <a:cubicBezTo>
                      <a:pt x="349" y="63"/>
                      <a:pt x="357" y="56"/>
                      <a:pt x="366" y="56"/>
                    </a:cubicBezTo>
                    <a:cubicBezTo>
                      <a:pt x="377" y="55"/>
                      <a:pt x="387" y="59"/>
                      <a:pt x="394" y="68"/>
                    </a:cubicBezTo>
                    <a:cubicBezTo>
                      <a:pt x="398" y="72"/>
                      <a:pt x="399" y="78"/>
                      <a:pt x="403" y="82"/>
                    </a:cubicBezTo>
                    <a:cubicBezTo>
                      <a:pt x="405" y="79"/>
                      <a:pt x="408" y="76"/>
                      <a:pt x="408" y="72"/>
                    </a:cubicBezTo>
                    <a:cubicBezTo>
                      <a:pt x="407" y="61"/>
                      <a:pt x="399" y="51"/>
                      <a:pt x="388" y="45"/>
                    </a:cubicBezTo>
                    <a:cubicBezTo>
                      <a:pt x="388" y="41"/>
                      <a:pt x="388" y="41"/>
                      <a:pt x="388" y="41"/>
                    </a:cubicBezTo>
                    <a:cubicBezTo>
                      <a:pt x="398" y="28"/>
                      <a:pt x="413" y="17"/>
                      <a:pt x="428" y="11"/>
                    </a:cubicBezTo>
                    <a:cubicBezTo>
                      <a:pt x="443" y="7"/>
                      <a:pt x="456" y="1"/>
                      <a:pt x="472" y="0"/>
                    </a:cubicBezTo>
                    <a:cubicBezTo>
                      <a:pt x="502" y="4"/>
                      <a:pt x="533" y="10"/>
                      <a:pt x="556" y="30"/>
                    </a:cubicBezTo>
                    <a:cubicBezTo>
                      <a:pt x="574" y="40"/>
                      <a:pt x="581" y="60"/>
                      <a:pt x="588" y="78"/>
                    </a:cubicBezTo>
                    <a:cubicBezTo>
                      <a:pt x="590" y="84"/>
                      <a:pt x="589" y="92"/>
                      <a:pt x="592" y="97"/>
                    </a:cubicBezTo>
                    <a:cubicBezTo>
                      <a:pt x="595" y="97"/>
                      <a:pt x="596" y="97"/>
                      <a:pt x="598" y="97"/>
                    </a:cubicBezTo>
                    <a:cubicBezTo>
                      <a:pt x="608" y="80"/>
                      <a:pt x="628" y="74"/>
                      <a:pt x="648" y="75"/>
                    </a:cubicBezTo>
                    <a:cubicBezTo>
                      <a:pt x="662" y="78"/>
                      <a:pt x="677" y="80"/>
                      <a:pt x="687" y="91"/>
                    </a:cubicBezTo>
                    <a:cubicBezTo>
                      <a:pt x="696" y="93"/>
                      <a:pt x="705" y="93"/>
                      <a:pt x="713" y="97"/>
                    </a:cubicBezTo>
                    <a:cubicBezTo>
                      <a:pt x="727" y="107"/>
                      <a:pt x="737" y="120"/>
                      <a:pt x="738" y="136"/>
                    </a:cubicBezTo>
                    <a:cubicBezTo>
                      <a:pt x="735" y="158"/>
                      <a:pt x="735" y="158"/>
                      <a:pt x="735" y="158"/>
                    </a:cubicBezTo>
                    <a:cubicBezTo>
                      <a:pt x="737" y="160"/>
                      <a:pt x="737" y="160"/>
                      <a:pt x="737" y="160"/>
                    </a:cubicBezTo>
                    <a:cubicBezTo>
                      <a:pt x="744" y="160"/>
                      <a:pt x="751" y="160"/>
                      <a:pt x="758" y="161"/>
                    </a:cubicBezTo>
                    <a:cubicBezTo>
                      <a:pt x="764" y="161"/>
                      <a:pt x="768" y="167"/>
                      <a:pt x="774"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329" name="文本框 328"/>
            <p:cNvSpPr txBox="1"/>
            <p:nvPr/>
          </p:nvSpPr>
          <p:spPr>
            <a:xfrm>
              <a:off x="2701960" y="1646363"/>
              <a:ext cx="830997" cy="207749"/>
            </a:xfrm>
            <a:prstGeom prst="rect">
              <a:avLst/>
            </a:prstGeom>
            <a:noFill/>
          </p:spPr>
          <p:txBody>
            <a:bodyPr wrap="none" rtlCol="0">
              <a:spAutoFit/>
            </a:bodyPr>
            <a:lstStyle>
              <a:defPPr>
                <a:defRPr lang="zh-CN"/>
              </a:defPPr>
              <a:lvl1pPr>
                <a:defRPr b="1">
                  <a:solidFill>
                    <a:schemeClr val="bg1"/>
                  </a:solidFill>
                  <a:latin typeface="微软雅黑" panose="020B0503020204020204" pitchFamily="34" charset="-122"/>
                  <a:ea typeface="微软雅黑" panose="020B0503020204020204" pitchFamily="34" charset="-122"/>
                </a:defRPr>
              </a:lvl1pPr>
            </a:lstStyle>
            <a:p>
              <a:r>
                <a:rPr lang="zh-CN" altLang="en-US" dirty="0"/>
                <a:t>输入你的标题</a:t>
              </a:r>
            </a:p>
          </p:txBody>
        </p:sp>
      </p:grpSp>
      <p:grpSp>
        <p:nvGrpSpPr>
          <p:cNvPr id="340" name="组合 339"/>
          <p:cNvGrpSpPr/>
          <p:nvPr/>
        </p:nvGrpSpPr>
        <p:grpSpPr>
          <a:xfrm>
            <a:off x="7153817" y="2508720"/>
            <a:ext cx="2333070" cy="511464"/>
            <a:chOff x="4975858" y="1623502"/>
            <a:chExt cx="1361641" cy="298504"/>
          </a:xfrm>
          <a:solidFill>
            <a:srgbClr val="455993"/>
          </a:solidFill>
        </p:grpSpPr>
        <p:grpSp>
          <p:nvGrpSpPr>
            <p:cNvPr id="52" name="组合 51"/>
            <p:cNvGrpSpPr/>
            <p:nvPr/>
          </p:nvGrpSpPr>
          <p:grpSpPr>
            <a:xfrm>
              <a:off x="4975858" y="1623502"/>
              <a:ext cx="1361641" cy="298504"/>
              <a:chOff x="3071813" y="1292226"/>
              <a:chExt cx="2824163" cy="619124"/>
            </a:xfrm>
            <a:grpFill/>
          </p:grpSpPr>
          <p:sp>
            <p:nvSpPr>
              <p:cNvPr id="53" name="Freeform 5"/>
              <p:cNvSpPr>
                <a:spLocks/>
              </p:cNvSpPr>
              <p:nvPr/>
            </p:nvSpPr>
            <p:spPr bwMode="auto">
              <a:xfrm>
                <a:off x="3478213" y="1362075"/>
                <a:ext cx="311150" cy="488950"/>
              </a:xfrm>
              <a:custGeom>
                <a:avLst/>
                <a:gdLst>
                  <a:gd name="T0" fmla="*/ 122 w 388"/>
                  <a:gd name="T1" fmla="*/ 22 h 609"/>
                  <a:gd name="T2" fmla="*/ 59 w 388"/>
                  <a:gd name="T3" fmla="*/ 65 h 609"/>
                  <a:gd name="T4" fmla="*/ 57 w 388"/>
                  <a:gd name="T5" fmla="*/ 66 h 609"/>
                  <a:gd name="T6" fmla="*/ 42 w 388"/>
                  <a:gd name="T7" fmla="*/ 139 h 609"/>
                  <a:gd name="T8" fmla="*/ 33 w 388"/>
                  <a:gd name="T9" fmla="*/ 150 h 609"/>
                  <a:gd name="T10" fmla="*/ 32 w 388"/>
                  <a:gd name="T11" fmla="*/ 191 h 609"/>
                  <a:gd name="T12" fmla="*/ 2 w 388"/>
                  <a:gd name="T13" fmla="*/ 233 h 609"/>
                  <a:gd name="T14" fmla="*/ 12 w 388"/>
                  <a:gd name="T15" fmla="*/ 249 h 609"/>
                  <a:gd name="T16" fmla="*/ 22 w 388"/>
                  <a:gd name="T17" fmla="*/ 275 h 609"/>
                  <a:gd name="T18" fmla="*/ 15 w 388"/>
                  <a:gd name="T19" fmla="*/ 351 h 609"/>
                  <a:gd name="T20" fmla="*/ 0 w 388"/>
                  <a:gd name="T21" fmla="*/ 376 h 609"/>
                  <a:gd name="T22" fmla="*/ 15 w 388"/>
                  <a:gd name="T23" fmla="*/ 398 h 609"/>
                  <a:gd name="T24" fmla="*/ 30 w 388"/>
                  <a:gd name="T25" fmla="*/ 447 h 609"/>
                  <a:gd name="T26" fmla="*/ 58 w 388"/>
                  <a:gd name="T27" fmla="*/ 525 h 609"/>
                  <a:gd name="T28" fmla="*/ 58 w 388"/>
                  <a:gd name="T29" fmla="*/ 545 h 609"/>
                  <a:gd name="T30" fmla="*/ 78 w 388"/>
                  <a:gd name="T31" fmla="*/ 551 h 609"/>
                  <a:gd name="T32" fmla="*/ 131 w 388"/>
                  <a:gd name="T33" fmla="*/ 605 h 609"/>
                  <a:gd name="T34" fmla="*/ 388 w 388"/>
                  <a:gd name="T35" fmla="*/ 609 h 609"/>
                  <a:gd name="T36" fmla="*/ 388 w 388"/>
                  <a:gd name="T37" fmla="*/ 2 h 609"/>
                  <a:gd name="T38" fmla="*/ 135 w 388"/>
                  <a:gd name="T39" fmla="*/ 0 h 609"/>
                  <a:gd name="T40" fmla="*/ 122 w 388"/>
                  <a:gd name="T41" fmla="*/ 22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8" h="609">
                    <a:moveTo>
                      <a:pt x="122" y="22"/>
                    </a:moveTo>
                    <a:cubicBezTo>
                      <a:pt x="109" y="46"/>
                      <a:pt x="84" y="59"/>
                      <a:pt x="59" y="65"/>
                    </a:cubicBezTo>
                    <a:cubicBezTo>
                      <a:pt x="57" y="66"/>
                      <a:pt x="57" y="66"/>
                      <a:pt x="57" y="66"/>
                    </a:cubicBezTo>
                    <a:cubicBezTo>
                      <a:pt x="64" y="92"/>
                      <a:pt x="54" y="117"/>
                      <a:pt x="42" y="139"/>
                    </a:cubicBezTo>
                    <a:cubicBezTo>
                      <a:pt x="38" y="142"/>
                      <a:pt x="36" y="146"/>
                      <a:pt x="33" y="150"/>
                    </a:cubicBezTo>
                    <a:cubicBezTo>
                      <a:pt x="34" y="164"/>
                      <a:pt x="35" y="177"/>
                      <a:pt x="32" y="191"/>
                    </a:cubicBezTo>
                    <a:cubicBezTo>
                      <a:pt x="28" y="208"/>
                      <a:pt x="14" y="221"/>
                      <a:pt x="2" y="233"/>
                    </a:cubicBezTo>
                    <a:cubicBezTo>
                      <a:pt x="4" y="239"/>
                      <a:pt x="8" y="243"/>
                      <a:pt x="12" y="249"/>
                    </a:cubicBezTo>
                    <a:cubicBezTo>
                      <a:pt x="15" y="258"/>
                      <a:pt x="20" y="266"/>
                      <a:pt x="22" y="275"/>
                    </a:cubicBezTo>
                    <a:cubicBezTo>
                      <a:pt x="30" y="299"/>
                      <a:pt x="27" y="330"/>
                      <a:pt x="15" y="351"/>
                    </a:cubicBezTo>
                    <a:cubicBezTo>
                      <a:pt x="12" y="361"/>
                      <a:pt x="2" y="366"/>
                      <a:pt x="0" y="376"/>
                    </a:cubicBezTo>
                    <a:cubicBezTo>
                      <a:pt x="3" y="384"/>
                      <a:pt x="13" y="389"/>
                      <a:pt x="15" y="398"/>
                    </a:cubicBezTo>
                    <a:cubicBezTo>
                      <a:pt x="25" y="413"/>
                      <a:pt x="29" y="430"/>
                      <a:pt x="30" y="447"/>
                    </a:cubicBezTo>
                    <a:cubicBezTo>
                      <a:pt x="48" y="470"/>
                      <a:pt x="61" y="495"/>
                      <a:pt x="58" y="525"/>
                    </a:cubicBezTo>
                    <a:cubicBezTo>
                      <a:pt x="60" y="531"/>
                      <a:pt x="57" y="538"/>
                      <a:pt x="58" y="545"/>
                    </a:cubicBezTo>
                    <a:cubicBezTo>
                      <a:pt x="65" y="547"/>
                      <a:pt x="71" y="548"/>
                      <a:pt x="78" y="551"/>
                    </a:cubicBezTo>
                    <a:cubicBezTo>
                      <a:pt x="101" y="560"/>
                      <a:pt x="122" y="582"/>
                      <a:pt x="131" y="605"/>
                    </a:cubicBezTo>
                    <a:cubicBezTo>
                      <a:pt x="216" y="609"/>
                      <a:pt x="304" y="606"/>
                      <a:pt x="388" y="609"/>
                    </a:cubicBezTo>
                    <a:cubicBezTo>
                      <a:pt x="388" y="2"/>
                      <a:pt x="388" y="2"/>
                      <a:pt x="388" y="2"/>
                    </a:cubicBezTo>
                    <a:cubicBezTo>
                      <a:pt x="305" y="1"/>
                      <a:pt x="217" y="2"/>
                      <a:pt x="135" y="0"/>
                    </a:cubicBezTo>
                    <a:cubicBezTo>
                      <a:pt x="127" y="5"/>
                      <a:pt x="127" y="15"/>
                      <a:pt x="1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54" name="Rectangle 6"/>
              <p:cNvSpPr>
                <a:spLocks noChangeArrowheads="1"/>
              </p:cNvSpPr>
              <p:nvPr/>
            </p:nvSpPr>
            <p:spPr bwMode="auto">
              <a:xfrm>
                <a:off x="3759201" y="1363663"/>
                <a:ext cx="1616075" cy="4873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55" name="Freeform 7"/>
              <p:cNvSpPr>
                <a:spLocks/>
              </p:cNvSpPr>
              <p:nvPr/>
            </p:nvSpPr>
            <p:spPr bwMode="auto">
              <a:xfrm>
                <a:off x="5172076" y="1362075"/>
                <a:ext cx="311150" cy="490537"/>
              </a:xfrm>
              <a:custGeom>
                <a:avLst/>
                <a:gdLst>
                  <a:gd name="T0" fmla="*/ 266 w 388"/>
                  <a:gd name="T1" fmla="*/ 21 h 609"/>
                  <a:gd name="T2" fmla="*/ 329 w 388"/>
                  <a:gd name="T3" fmla="*/ 65 h 609"/>
                  <a:gd name="T4" fmla="*/ 331 w 388"/>
                  <a:gd name="T5" fmla="*/ 66 h 609"/>
                  <a:gd name="T6" fmla="*/ 346 w 388"/>
                  <a:gd name="T7" fmla="*/ 138 h 609"/>
                  <a:gd name="T8" fmla="*/ 355 w 388"/>
                  <a:gd name="T9" fmla="*/ 150 h 609"/>
                  <a:gd name="T10" fmla="*/ 357 w 388"/>
                  <a:gd name="T11" fmla="*/ 190 h 609"/>
                  <a:gd name="T12" fmla="*/ 386 w 388"/>
                  <a:gd name="T13" fmla="*/ 232 h 609"/>
                  <a:gd name="T14" fmla="*/ 377 w 388"/>
                  <a:gd name="T15" fmla="*/ 249 h 609"/>
                  <a:gd name="T16" fmla="*/ 366 w 388"/>
                  <a:gd name="T17" fmla="*/ 275 h 609"/>
                  <a:gd name="T18" fmla="*/ 373 w 388"/>
                  <a:gd name="T19" fmla="*/ 351 h 609"/>
                  <a:gd name="T20" fmla="*/ 388 w 388"/>
                  <a:gd name="T21" fmla="*/ 376 h 609"/>
                  <a:gd name="T22" fmla="*/ 373 w 388"/>
                  <a:gd name="T23" fmla="*/ 398 h 609"/>
                  <a:gd name="T24" fmla="*/ 358 w 388"/>
                  <a:gd name="T25" fmla="*/ 447 h 609"/>
                  <a:gd name="T26" fmla="*/ 330 w 388"/>
                  <a:gd name="T27" fmla="*/ 524 h 609"/>
                  <a:gd name="T28" fmla="*/ 330 w 388"/>
                  <a:gd name="T29" fmla="*/ 544 h 609"/>
                  <a:gd name="T30" fmla="*/ 310 w 388"/>
                  <a:gd name="T31" fmla="*/ 550 h 609"/>
                  <a:gd name="T32" fmla="*/ 257 w 388"/>
                  <a:gd name="T33" fmla="*/ 605 h 609"/>
                  <a:gd name="T34" fmla="*/ 0 w 388"/>
                  <a:gd name="T35" fmla="*/ 608 h 609"/>
                  <a:gd name="T36" fmla="*/ 0 w 388"/>
                  <a:gd name="T37" fmla="*/ 2 h 609"/>
                  <a:gd name="T38" fmla="*/ 253 w 388"/>
                  <a:gd name="T39" fmla="*/ 0 h 609"/>
                  <a:gd name="T40" fmla="*/ 266 w 388"/>
                  <a:gd name="T41" fmla="*/ 21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8" h="609">
                    <a:moveTo>
                      <a:pt x="266" y="21"/>
                    </a:moveTo>
                    <a:cubicBezTo>
                      <a:pt x="279" y="46"/>
                      <a:pt x="304" y="58"/>
                      <a:pt x="329" y="65"/>
                    </a:cubicBezTo>
                    <a:cubicBezTo>
                      <a:pt x="331" y="66"/>
                      <a:pt x="331" y="66"/>
                      <a:pt x="331" y="66"/>
                    </a:cubicBezTo>
                    <a:cubicBezTo>
                      <a:pt x="324" y="92"/>
                      <a:pt x="334" y="117"/>
                      <a:pt x="346" y="138"/>
                    </a:cubicBezTo>
                    <a:cubicBezTo>
                      <a:pt x="350" y="142"/>
                      <a:pt x="352" y="146"/>
                      <a:pt x="355" y="150"/>
                    </a:cubicBezTo>
                    <a:cubicBezTo>
                      <a:pt x="354" y="164"/>
                      <a:pt x="353" y="176"/>
                      <a:pt x="357" y="190"/>
                    </a:cubicBezTo>
                    <a:cubicBezTo>
                      <a:pt x="360" y="208"/>
                      <a:pt x="374" y="220"/>
                      <a:pt x="386" y="232"/>
                    </a:cubicBezTo>
                    <a:cubicBezTo>
                      <a:pt x="384" y="239"/>
                      <a:pt x="380" y="243"/>
                      <a:pt x="377" y="249"/>
                    </a:cubicBezTo>
                    <a:cubicBezTo>
                      <a:pt x="373" y="257"/>
                      <a:pt x="368" y="265"/>
                      <a:pt x="366" y="275"/>
                    </a:cubicBezTo>
                    <a:cubicBezTo>
                      <a:pt x="358" y="299"/>
                      <a:pt x="361" y="330"/>
                      <a:pt x="373" y="351"/>
                    </a:cubicBezTo>
                    <a:cubicBezTo>
                      <a:pt x="377" y="361"/>
                      <a:pt x="386" y="366"/>
                      <a:pt x="388" y="376"/>
                    </a:cubicBezTo>
                    <a:cubicBezTo>
                      <a:pt x="385" y="384"/>
                      <a:pt x="375" y="389"/>
                      <a:pt x="373" y="398"/>
                    </a:cubicBezTo>
                    <a:cubicBezTo>
                      <a:pt x="363" y="412"/>
                      <a:pt x="359" y="430"/>
                      <a:pt x="358" y="447"/>
                    </a:cubicBezTo>
                    <a:cubicBezTo>
                      <a:pt x="341" y="469"/>
                      <a:pt x="327" y="495"/>
                      <a:pt x="330" y="524"/>
                    </a:cubicBezTo>
                    <a:cubicBezTo>
                      <a:pt x="328" y="531"/>
                      <a:pt x="331" y="538"/>
                      <a:pt x="330" y="544"/>
                    </a:cubicBezTo>
                    <a:cubicBezTo>
                      <a:pt x="323" y="546"/>
                      <a:pt x="317" y="548"/>
                      <a:pt x="310" y="550"/>
                    </a:cubicBezTo>
                    <a:cubicBezTo>
                      <a:pt x="287" y="559"/>
                      <a:pt x="266" y="581"/>
                      <a:pt x="257" y="605"/>
                    </a:cubicBezTo>
                    <a:cubicBezTo>
                      <a:pt x="172" y="609"/>
                      <a:pt x="84" y="606"/>
                      <a:pt x="0" y="608"/>
                    </a:cubicBezTo>
                    <a:cubicBezTo>
                      <a:pt x="0" y="2"/>
                      <a:pt x="0" y="2"/>
                      <a:pt x="0" y="2"/>
                    </a:cubicBezTo>
                    <a:cubicBezTo>
                      <a:pt x="83" y="0"/>
                      <a:pt x="171" y="2"/>
                      <a:pt x="253" y="0"/>
                    </a:cubicBezTo>
                    <a:cubicBezTo>
                      <a:pt x="261" y="5"/>
                      <a:pt x="261" y="15"/>
                      <a:pt x="266"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56" name="Freeform 8"/>
              <p:cNvSpPr>
                <a:spLocks/>
              </p:cNvSpPr>
              <p:nvPr/>
            </p:nvSpPr>
            <p:spPr bwMode="auto">
              <a:xfrm>
                <a:off x="3381376" y="1441450"/>
                <a:ext cx="17463" cy="14287"/>
              </a:xfrm>
              <a:custGeom>
                <a:avLst/>
                <a:gdLst>
                  <a:gd name="T0" fmla="*/ 4 w 22"/>
                  <a:gd name="T1" fmla="*/ 2 h 18"/>
                  <a:gd name="T2" fmla="*/ 0 w 22"/>
                  <a:gd name="T3" fmla="*/ 8 h 18"/>
                  <a:gd name="T4" fmla="*/ 14 w 22"/>
                  <a:gd name="T5" fmla="*/ 18 h 18"/>
                  <a:gd name="T6" fmla="*/ 22 w 22"/>
                  <a:gd name="T7" fmla="*/ 10 h 18"/>
                  <a:gd name="T8" fmla="*/ 4 w 22"/>
                  <a:gd name="T9" fmla="*/ 2 h 18"/>
                </a:gdLst>
                <a:ahLst/>
                <a:cxnLst>
                  <a:cxn ang="0">
                    <a:pos x="T0" y="T1"/>
                  </a:cxn>
                  <a:cxn ang="0">
                    <a:pos x="T2" y="T3"/>
                  </a:cxn>
                  <a:cxn ang="0">
                    <a:pos x="T4" y="T5"/>
                  </a:cxn>
                  <a:cxn ang="0">
                    <a:pos x="T6" y="T7"/>
                  </a:cxn>
                  <a:cxn ang="0">
                    <a:pos x="T8" y="T9"/>
                  </a:cxn>
                </a:cxnLst>
                <a:rect l="0" t="0" r="r" b="b"/>
                <a:pathLst>
                  <a:path w="22" h="18">
                    <a:moveTo>
                      <a:pt x="4" y="2"/>
                    </a:moveTo>
                    <a:cubicBezTo>
                      <a:pt x="1" y="3"/>
                      <a:pt x="0" y="5"/>
                      <a:pt x="0" y="8"/>
                    </a:cubicBezTo>
                    <a:cubicBezTo>
                      <a:pt x="2" y="13"/>
                      <a:pt x="7" y="18"/>
                      <a:pt x="14" y="18"/>
                    </a:cubicBezTo>
                    <a:cubicBezTo>
                      <a:pt x="16" y="15"/>
                      <a:pt x="21" y="14"/>
                      <a:pt x="22" y="10"/>
                    </a:cubicBezTo>
                    <a:cubicBezTo>
                      <a:pt x="20" y="0"/>
                      <a:pt x="10" y="6"/>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57" name="Freeform 9"/>
              <p:cNvSpPr>
                <a:spLocks/>
              </p:cNvSpPr>
              <p:nvPr/>
            </p:nvSpPr>
            <p:spPr bwMode="auto">
              <a:xfrm>
                <a:off x="3384551" y="1592263"/>
                <a:ext cx="31750" cy="25400"/>
              </a:xfrm>
              <a:custGeom>
                <a:avLst/>
                <a:gdLst>
                  <a:gd name="T0" fmla="*/ 12 w 39"/>
                  <a:gd name="T1" fmla="*/ 2 h 30"/>
                  <a:gd name="T2" fmla="*/ 0 w 39"/>
                  <a:gd name="T3" fmla="*/ 14 h 30"/>
                  <a:gd name="T4" fmla="*/ 15 w 39"/>
                  <a:gd name="T5" fmla="*/ 30 h 30"/>
                  <a:gd name="T6" fmla="*/ 35 w 39"/>
                  <a:gd name="T7" fmla="*/ 23 h 30"/>
                  <a:gd name="T8" fmla="*/ 32 w 39"/>
                  <a:gd name="T9" fmla="*/ 13 h 30"/>
                  <a:gd name="T10" fmla="*/ 12 w 39"/>
                  <a:gd name="T11" fmla="*/ 2 h 30"/>
                </a:gdLst>
                <a:ahLst/>
                <a:cxnLst>
                  <a:cxn ang="0">
                    <a:pos x="T0" y="T1"/>
                  </a:cxn>
                  <a:cxn ang="0">
                    <a:pos x="T2" y="T3"/>
                  </a:cxn>
                  <a:cxn ang="0">
                    <a:pos x="T4" y="T5"/>
                  </a:cxn>
                  <a:cxn ang="0">
                    <a:pos x="T6" y="T7"/>
                  </a:cxn>
                  <a:cxn ang="0">
                    <a:pos x="T8" y="T9"/>
                  </a:cxn>
                  <a:cxn ang="0">
                    <a:pos x="T10" y="T11"/>
                  </a:cxn>
                </a:cxnLst>
                <a:rect l="0" t="0" r="r" b="b"/>
                <a:pathLst>
                  <a:path w="39" h="30">
                    <a:moveTo>
                      <a:pt x="12" y="2"/>
                    </a:moveTo>
                    <a:cubicBezTo>
                      <a:pt x="8" y="6"/>
                      <a:pt x="1" y="8"/>
                      <a:pt x="0" y="14"/>
                    </a:cubicBezTo>
                    <a:cubicBezTo>
                      <a:pt x="5" y="18"/>
                      <a:pt x="9" y="26"/>
                      <a:pt x="15" y="30"/>
                    </a:cubicBezTo>
                    <a:cubicBezTo>
                      <a:pt x="22" y="29"/>
                      <a:pt x="29" y="28"/>
                      <a:pt x="35" y="23"/>
                    </a:cubicBezTo>
                    <a:cubicBezTo>
                      <a:pt x="39" y="19"/>
                      <a:pt x="32" y="16"/>
                      <a:pt x="32" y="13"/>
                    </a:cubicBezTo>
                    <a:cubicBezTo>
                      <a:pt x="26" y="7"/>
                      <a:pt x="20" y="0"/>
                      <a:pt x="1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58" name="Freeform 10"/>
              <p:cNvSpPr>
                <a:spLocks/>
              </p:cNvSpPr>
              <p:nvPr/>
            </p:nvSpPr>
            <p:spPr bwMode="auto">
              <a:xfrm>
                <a:off x="3402013" y="1468438"/>
                <a:ext cx="49213" cy="42862"/>
              </a:xfrm>
              <a:custGeom>
                <a:avLst/>
                <a:gdLst>
                  <a:gd name="T0" fmla="*/ 16 w 60"/>
                  <a:gd name="T1" fmla="*/ 42 h 54"/>
                  <a:gd name="T2" fmla="*/ 1 w 60"/>
                  <a:gd name="T3" fmla="*/ 46 h 54"/>
                  <a:gd name="T4" fmla="*/ 3 w 60"/>
                  <a:gd name="T5" fmla="*/ 51 h 54"/>
                  <a:gd name="T6" fmla="*/ 33 w 60"/>
                  <a:gd name="T7" fmla="*/ 51 h 54"/>
                  <a:gd name="T8" fmla="*/ 45 w 60"/>
                  <a:gd name="T9" fmla="*/ 43 h 54"/>
                  <a:gd name="T10" fmla="*/ 60 w 60"/>
                  <a:gd name="T11" fmla="*/ 5 h 54"/>
                  <a:gd name="T12" fmla="*/ 54 w 60"/>
                  <a:gd name="T13" fmla="*/ 1 h 54"/>
                  <a:gd name="T14" fmla="*/ 16 w 60"/>
                  <a:gd name="T15" fmla="*/ 42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54">
                    <a:moveTo>
                      <a:pt x="16" y="42"/>
                    </a:moveTo>
                    <a:cubicBezTo>
                      <a:pt x="12" y="44"/>
                      <a:pt x="5" y="43"/>
                      <a:pt x="1" y="46"/>
                    </a:cubicBezTo>
                    <a:cubicBezTo>
                      <a:pt x="0" y="47"/>
                      <a:pt x="2" y="49"/>
                      <a:pt x="3" y="51"/>
                    </a:cubicBezTo>
                    <a:cubicBezTo>
                      <a:pt x="12" y="54"/>
                      <a:pt x="23" y="51"/>
                      <a:pt x="33" y="51"/>
                    </a:cubicBezTo>
                    <a:cubicBezTo>
                      <a:pt x="45" y="43"/>
                      <a:pt x="45" y="43"/>
                      <a:pt x="45" y="43"/>
                    </a:cubicBezTo>
                    <a:cubicBezTo>
                      <a:pt x="55" y="33"/>
                      <a:pt x="60" y="20"/>
                      <a:pt x="60" y="5"/>
                    </a:cubicBezTo>
                    <a:cubicBezTo>
                      <a:pt x="59" y="3"/>
                      <a:pt x="57" y="0"/>
                      <a:pt x="54" y="1"/>
                    </a:cubicBezTo>
                    <a:cubicBezTo>
                      <a:pt x="49" y="19"/>
                      <a:pt x="34" y="36"/>
                      <a:pt x="16"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59" name="Freeform 11"/>
              <p:cNvSpPr>
                <a:spLocks/>
              </p:cNvSpPr>
              <p:nvPr/>
            </p:nvSpPr>
            <p:spPr bwMode="auto">
              <a:xfrm>
                <a:off x="3438526" y="1403350"/>
                <a:ext cx="26988" cy="49212"/>
              </a:xfrm>
              <a:custGeom>
                <a:avLst/>
                <a:gdLst>
                  <a:gd name="T0" fmla="*/ 9 w 34"/>
                  <a:gd name="T1" fmla="*/ 0 h 62"/>
                  <a:gd name="T2" fmla="*/ 14 w 34"/>
                  <a:gd name="T3" fmla="*/ 16 h 62"/>
                  <a:gd name="T4" fmla="*/ 19 w 34"/>
                  <a:gd name="T5" fmla="*/ 62 h 62"/>
                  <a:gd name="T6" fmla="*/ 34 w 34"/>
                  <a:gd name="T7" fmla="*/ 36 h 62"/>
                  <a:gd name="T8" fmla="*/ 34 w 34"/>
                  <a:gd name="T9" fmla="*/ 26 h 62"/>
                  <a:gd name="T10" fmla="*/ 16 w 34"/>
                  <a:gd name="T11" fmla="*/ 5 h 62"/>
                  <a:gd name="T12" fmla="*/ 9 w 34"/>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34" h="62">
                    <a:moveTo>
                      <a:pt x="9" y="0"/>
                    </a:moveTo>
                    <a:cubicBezTo>
                      <a:pt x="0" y="3"/>
                      <a:pt x="12" y="10"/>
                      <a:pt x="14" y="16"/>
                    </a:cubicBezTo>
                    <a:cubicBezTo>
                      <a:pt x="22" y="29"/>
                      <a:pt x="14" y="47"/>
                      <a:pt x="19" y="62"/>
                    </a:cubicBezTo>
                    <a:cubicBezTo>
                      <a:pt x="30" y="59"/>
                      <a:pt x="32" y="46"/>
                      <a:pt x="34" y="36"/>
                    </a:cubicBezTo>
                    <a:cubicBezTo>
                      <a:pt x="34" y="32"/>
                      <a:pt x="32" y="29"/>
                      <a:pt x="34" y="26"/>
                    </a:cubicBezTo>
                    <a:cubicBezTo>
                      <a:pt x="28" y="20"/>
                      <a:pt x="24" y="10"/>
                      <a:pt x="16" y="5"/>
                    </a:cubicBezTo>
                    <a:cubicBezTo>
                      <a:pt x="13" y="4"/>
                      <a:pt x="13"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0" name="Freeform 12"/>
              <p:cNvSpPr>
                <a:spLocks/>
              </p:cNvSpPr>
              <p:nvPr/>
            </p:nvSpPr>
            <p:spPr bwMode="auto">
              <a:xfrm>
                <a:off x="3449638" y="1751013"/>
                <a:ext cx="22225" cy="47625"/>
              </a:xfrm>
              <a:custGeom>
                <a:avLst/>
                <a:gdLst>
                  <a:gd name="T0" fmla="*/ 4 w 27"/>
                  <a:gd name="T1" fmla="*/ 45 h 59"/>
                  <a:gd name="T2" fmla="*/ 1 w 27"/>
                  <a:gd name="T3" fmla="*/ 56 h 59"/>
                  <a:gd name="T4" fmla="*/ 4 w 27"/>
                  <a:gd name="T5" fmla="*/ 58 h 59"/>
                  <a:gd name="T6" fmla="*/ 24 w 27"/>
                  <a:gd name="T7" fmla="*/ 30 h 59"/>
                  <a:gd name="T8" fmla="*/ 15 w 27"/>
                  <a:gd name="T9" fmla="*/ 1 h 59"/>
                  <a:gd name="T10" fmla="*/ 8 w 27"/>
                  <a:gd name="T11" fmla="*/ 2 h 59"/>
                  <a:gd name="T12" fmla="*/ 3 w 27"/>
                  <a:gd name="T13" fmla="*/ 20 h 59"/>
                  <a:gd name="T14" fmla="*/ 4 w 27"/>
                  <a:gd name="T15" fmla="*/ 45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59">
                    <a:moveTo>
                      <a:pt x="4" y="45"/>
                    </a:moveTo>
                    <a:cubicBezTo>
                      <a:pt x="3" y="49"/>
                      <a:pt x="0" y="51"/>
                      <a:pt x="1" y="56"/>
                    </a:cubicBezTo>
                    <a:cubicBezTo>
                      <a:pt x="1" y="57"/>
                      <a:pt x="2" y="59"/>
                      <a:pt x="4" y="58"/>
                    </a:cubicBezTo>
                    <a:cubicBezTo>
                      <a:pt x="13" y="52"/>
                      <a:pt x="23" y="42"/>
                      <a:pt x="24" y="30"/>
                    </a:cubicBezTo>
                    <a:cubicBezTo>
                      <a:pt x="27" y="20"/>
                      <a:pt x="23" y="9"/>
                      <a:pt x="15" y="1"/>
                    </a:cubicBezTo>
                    <a:cubicBezTo>
                      <a:pt x="13" y="0"/>
                      <a:pt x="10" y="0"/>
                      <a:pt x="8" y="2"/>
                    </a:cubicBezTo>
                    <a:cubicBezTo>
                      <a:pt x="9" y="9"/>
                      <a:pt x="4" y="14"/>
                      <a:pt x="3" y="20"/>
                    </a:cubicBezTo>
                    <a:cubicBezTo>
                      <a:pt x="4" y="28"/>
                      <a:pt x="4" y="36"/>
                      <a:pt x="4"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1" name="Freeform 13"/>
              <p:cNvSpPr>
                <a:spLocks noEditPoints="1"/>
              </p:cNvSpPr>
              <p:nvPr/>
            </p:nvSpPr>
            <p:spPr bwMode="auto">
              <a:xfrm>
                <a:off x="3071813" y="1292226"/>
                <a:ext cx="727075" cy="619124"/>
              </a:xfrm>
              <a:custGeom>
                <a:avLst/>
                <a:gdLst>
                  <a:gd name="T0" fmla="*/ 115 w 904"/>
                  <a:gd name="T1" fmla="*/ 274 h 769"/>
                  <a:gd name="T2" fmla="*/ 117 w 904"/>
                  <a:gd name="T3" fmla="*/ 576 h 769"/>
                  <a:gd name="T4" fmla="*/ 499 w 904"/>
                  <a:gd name="T5" fmla="*/ 683 h 769"/>
                  <a:gd name="T6" fmla="*/ 572 w 904"/>
                  <a:gd name="T7" fmla="*/ 767 h 769"/>
                  <a:gd name="T8" fmla="*/ 296 w 904"/>
                  <a:gd name="T9" fmla="*/ 681 h 769"/>
                  <a:gd name="T10" fmla="*/ 10 w 904"/>
                  <a:gd name="T11" fmla="*/ 414 h 769"/>
                  <a:gd name="T12" fmla="*/ 54 w 904"/>
                  <a:gd name="T13" fmla="*/ 397 h 769"/>
                  <a:gd name="T14" fmla="*/ 116 w 904"/>
                  <a:gd name="T15" fmla="*/ 438 h 769"/>
                  <a:gd name="T16" fmla="*/ 222 w 904"/>
                  <a:gd name="T17" fmla="*/ 446 h 769"/>
                  <a:gd name="T18" fmla="*/ 163 w 904"/>
                  <a:gd name="T19" fmla="*/ 569 h 769"/>
                  <a:gd name="T20" fmla="*/ 197 w 904"/>
                  <a:gd name="T21" fmla="*/ 620 h 769"/>
                  <a:gd name="T22" fmla="*/ 304 w 904"/>
                  <a:gd name="T23" fmla="*/ 554 h 769"/>
                  <a:gd name="T24" fmla="*/ 291 w 904"/>
                  <a:gd name="T25" fmla="*/ 463 h 769"/>
                  <a:gd name="T26" fmla="*/ 356 w 904"/>
                  <a:gd name="T27" fmla="*/ 621 h 769"/>
                  <a:gd name="T28" fmla="*/ 350 w 904"/>
                  <a:gd name="T29" fmla="*/ 559 h 769"/>
                  <a:gd name="T30" fmla="*/ 482 w 904"/>
                  <a:gd name="T31" fmla="*/ 466 h 769"/>
                  <a:gd name="T32" fmla="*/ 488 w 904"/>
                  <a:gd name="T33" fmla="*/ 42 h 769"/>
                  <a:gd name="T34" fmla="*/ 395 w 904"/>
                  <a:gd name="T35" fmla="*/ 139 h 769"/>
                  <a:gd name="T36" fmla="*/ 479 w 904"/>
                  <a:gd name="T37" fmla="*/ 127 h 769"/>
                  <a:gd name="T38" fmla="*/ 261 w 904"/>
                  <a:gd name="T39" fmla="*/ 232 h 769"/>
                  <a:gd name="T40" fmla="*/ 244 w 904"/>
                  <a:gd name="T41" fmla="*/ 146 h 769"/>
                  <a:gd name="T42" fmla="*/ 209 w 904"/>
                  <a:gd name="T43" fmla="*/ 166 h 769"/>
                  <a:gd name="T44" fmla="*/ 132 w 904"/>
                  <a:gd name="T45" fmla="*/ 267 h 769"/>
                  <a:gd name="T46" fmla="*/ 187 w 904"/>
                  <a:gd name="T47" fmla="*/ 310 h 769"/>
                  <a:gd name="T48" fmla="*/ 80 w 904"/>
                  <a:gd name="T49" fmla="*/ 354 h 769"/>
                  <a:gd name="T50" fmla="*/ 116 w 904"/>
                  <a:gd name="T51" fmla="*/ 494 h 769"/>
                  <a:gd name="T52" fmla="*/ 186 w 904"/>
                  <a:gd name="T53" fmla="*/ 290 h 769"/>
                  <a:gd name="T54" fmla="*/ 136 w 904"/>
                  <a:gd name="T55" fmla="*/ 295 h 769"/>
                  <a:gd name="T56" fmla="*/ 442 w 904"/>
                  <a:gd name="T57" fmla="*/ 106 h 769"/>
                  <a:gd name="T58" fmla="*/ 393 w 904"/>
                  <a:gd name="T59" fmla="*/ 133 h 769"/>
                  <a:gd name="T60" fmla="*/ 236 w 904"/>
                  <a:gd name="T61" fmla="*/ 207 h 769"/>
                  <a:gd name="T62" fmla="*/ 342 w 904"/>
                  <a:gd name="T63" fmla="*/ 537 h 769"/>
                  <a:gd name="T64" fmla="*/ 348 w 904"/>
                  <a:gd name="T65" fmla="*/ 260 h 769"/>
                  <a:gd name="T66" fmla="*/ 236 w 904"/>
                  <a:gd name="T67" fmla="*/ 389 h 769"/>
                  <a:gd name="T68" fmla="*/ 432 w 904"/>
                  <a:gd name="T69" fmla="*/ 441 h 769"/>
                  <a:gd name="T70" fmla="*/ 364 w 904"/>
                  <a:gd name="T71" fmla="*/ 382 h 769"/>
                  <a:gd name="T72" fmla="*/ 274 w 904"/>
                  <a:gd name="T73" fmla="*/ 349 h 769"/>
                  <a:gd name="T74" fmla="*/ 295 w 904"/>
                  <a:gd name="T75" fmla="*/ 418 h 769"/>
                  <a:gd name="T76" fmla="*/ 307 w 904"/>
                  <a:gd name="T77" fmla="*/ 597 h 769"/>
                  <a:gd name="T78" fmla="*/ 358 w 904"/>
                  <a:gd name="T79" fmla="*/ 338 h 769"/>
                  <a:gd name="T80" fmla="*/ 437 w 904"/>
                  <a:gd name="T81" fmla="*/ 388 h 769"/>
                  <a:gd name="T82" fmla="*/ 379 w 904"/>
                  <a:gd name="T83" fmla="*/ 134 h 769"/>
                  <a:gd name="T84" fmla="*/ 406 w 904"/>
                  <a:gd name="T85" fmla="*/ 644 h 769"/>
                  <a:gd name="T86" fmla="*/ 148 w 904"/>
                  <a:gd name="T87" fmla="*/ 378 h 769"/>
                  <a:gd name="T88" fmla="*/ 163 w 904"/>
                  <a:gd name="T89" fmla="*/ 455 h 769"/>
                  <a:gd name="T90" fmla="*/ 224 w 904"/>
                  <a:gd name="T91" fmla="*/ 672 h 769"/>
                  <a:gd name="T92" fmla="*/ 297 w 904"/>
                  <a:gd name="T93" fmla="*/ 512 h 769"/>
                  <a:gd name="T94" fmla="*/ 407 w 904"/>
                  <a:gd name="T95" fmla="*/ 497 h 769"/>
                  <a:gd name="T96" fmla="*/ 412 w 904"/>
                  <a:gd name="T97" fmla="*/ 584 h 769"/>
                  <a:gd name="T98" fmla="*/ 451 w 904"/>
                  <a:gd name="T99" fmla="*/ 751 h 769"/>
                  <a:gd name="T100" fmla="*/ 902 w 904"/>
                  <a:gd name="T101" fmla="*/ 748 h 769"/>
                  <a:gd name="T102" fmla="*/ 902 w 904"/>
                  <a:gd name="T103" fmla="*/ 713 h 769"/>
                  <a:gd name="T104" fmla="*/ 481 w 904"/>
                  <a:gd name="T105" fmla="*/ 316 h 769"/>
                  <a:gd name="T106" fmla="*/ 548 w 904"/>
                  <a:gd name="T107" fmla="*/ 127 h 769"/>
                  <a:gd name="T108" fmla="*/ 611 w 904"/>
                  <a:gd name="T109" fmla="*/ 22 h 769"/>
                  <a:gd name="T110" fmla="*/ 342 w 904"/>
                  <a:gd name="T111" fmla="*/ 54 h 769"/>
                  <a:gd name="T112" fmla="*/ 290 w 904"/>
                  <a:gd name="T113" fmla="*/ 105 h 769"/>
                  <a:gd name="T114" fmla="*/ 117 w 904"/>
                  <a:gd name="T115" fmla="*/ 295 h 769"/>
                  <a:gd name="T116" fmla="*/ 312 w 904"/>
                  <a:gd name="T117" fmla="*/ 97 h 769"/>
                  <a:gd name="T118" fmla="*/ 648 w 904"/>
                  <a:gd name="T119" fmla="*/ 10 h 769"/>
                  <a:gd name="T120" fmla="*/ 489 w 904"/>
                  <a:gd name="T121" fmla="*/ 23 h 769"/>
                  <a:gd name="T122" fmla="*/ 130 w 904"/>
                  <a:gd name="T123" fmla="*/ 165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4" h="769">
                    <a:moveTo>
                      <a:pt x="8" y="366"/>
                    </a:moveTo>
                    <a:cubicBezTo>
                      <a:pt x="13" y="366"/>
                      <a:pt x="13" y="360"/>
                      <a:pt x="17" y="358"/>
                    </a:cubicBezTo>
                    <a:cubicBezTo>
                      <a:pt x="23" y="355"/>
                      <a:pt x="28" y="349"/>
                      <a:pt x="36" y="349"/>
                    </a:cubicBezTo>
                    <a:cubicBezTo>
                      <a:pt x="39" y="343"/>
                      <a:pt x="34" y="334"/>
                      <a:pt x="41" y="328"/>
                    </a:cubicBezTo>
                    <a:cubicBezTo>
                      <a:pt x="54" y="308"/>
                      <a:pt x="77" y="299"/>
                      <a:pt x="99" y="301"/>
                    </a:cubicBezTo>
                    <a:cubicBezTo>
                      <a:pt x="108" y="299"/>
                      <a:pt x="101" y="288"/>
                      <a:pt x="104" y="282"/>
                    </a:cubicBezTo>
                    <a:cubicBezTo>
                      <a:pt x="113" y="269"/>
                      <a:pt x="97" y="256"/>
                      <a:pt x="104" y="241"/>
                    </a:cubicBezTo>
                    <a:cubicBezTo>
                      <a:pt x="104" y="234"/>
                      <a:pt x="111" y="228"/>
                      <a:pt x="106" y="221"/>
                    </a:cubicBezTo>
                    <a:cubicBezTo>
                      <a:pt x="104" y="209"/>
                      <a:pt x="104" y="194"/>
                      <a:pt x="113" y="184"/>
                    </a:cubicBezTo>
                    <a:cubicBezTo>
                      <a:pt x="112" y="182"/>
                      <a:pt x="113" y="181"/>
                      <a:pt x="115" y="181"/>
                    </a:cubicBezTo>
                    <a:cubicBezTo>
                      <a:pt x="116" y="181"/>
                      <a:pt x="117" y="181"/>
                      <a:pt x="118" y="182"/>
                    </a:cubicBezTo>
                    <a:cubicBezTo>
                      <a:pt x="112" y="195"/>
                      <a:pt x="106" y="212"/>
                      <a:pt x="116" y="225"/>
                    </a:cubicBezTo>
                    <a:cubicBezTo>
                      <a:pt x="111" y="233"/>
                      <a:pt x="110" y="244"/>
                      <a:pt x="109" y="253"/>
                    </a:cubicBezTo>
                    <a:cubicBezTo>
                      <a:pt x="115" y="274"/>
                      <a:pt x="115" y="274"/>
                      <a:pt x="115" y="274"/>
                    </a:cubicBezTo>
                    <a:cubicBezTo>
                      <a:pt x="111" y="280"/>
                      <a:pt x="107" y="288"/>
                      <a:pt x="110" y="296"/>
                    </a:cubicBezTo>
                    <a:cubicBezTo>
                      <a:pt x="107" y="300"/>
                      <a:pt x="103" y="305"/>
                      <a:pt x="98" y="307"/>
                    </a:cubicBezTo>
                    <a:cubicBezTo>
                      <a:pt x="82" y="303"/>
                      <a:pt x="63" y="310"/>
                      <a:pt x="51" y="323"/>
                    </a:cubicBezTo>
                    <a:cubicBezTo>
                      <a:pt x="46" y="328"/>
                      <a:pt x="44" y="335"/>
                      <a:pt x="43" y="342"/>
                    </a:cubicBezTo>
                    <a:cubicBezTo>
                      <a:pt x="42" y="347"/>
                      <a:pt x="51" y="353"/>
                      <a:pt x="44" y="356"/>
                    </a:cubicBezTo>
                    <a:cubicBezTo>
                      <a:pt x="34" y="353"/>
                      <a:pt x="24" y="360"/>
                      <a:pt x="16" y="367"/>
                    </a:cubicBezTo>
                    <a:cubicBezTo>
                      <a:pt x="6" y="375"/>
                      <a:pt x="9" y="390"/>
                      <a:pt x="11" y="402"/>
                    </a:cubicBezTo>
                    <a:cubicBezTo>
                      <a:pt x="14" y="410"/>
                      <a:pt x="21" y="419"/>
                      <a:pt x="31" y="420"/>
                    </a:cubicBezTo>
                    <a:cubicBezTo>
                      <a:pt x="35" y="420"/>
                      <a:pt x="38" y="421"/>
                      <a:pt x="42" y="423"/>
                    </a:cubicBezTo>
                    <a:cubicBezTo>
                      <a:pt x="46" y="441"/>
                      <a:pt x="53" y="459"/>
                      <a:pt x="71" y="468"/>
                    </a:cubicBezTo>
                    <a:cubicBezTo>
                      <a:pt x="81" y="473"/>
                      <a:pt x="92" y="471"/>
                      <a:pt x="102" y="470"/>
                    </a:cubicBezTo>
                    <a:cubicBezTo>
                      <a:pt x="108" y="476"/>
                      <a:pt x="105" y="487"/>
                      <a:pt x="107" y="495"/>
                    </a:cubicBezTo>
                    <a:cubicBezTo>
                      <a:pt x="97" y="510"/>
                      <a:pt x="93" y="533"/>
                      <a:pt x="101" y="551"/>
                    </a:cubicBezTo>
                    <a:cubicBezTo>
                      <a:pt x="104" y="560"/>
                      <a:pt x="110" y="569"/>
                      <a:pt x="117" y="576"/>
                    </a:cubicBezTo>
                    <a:cubicBezTo>
                      <a:pt x="122" y="590"/>
                      <a:pt x="130" y="602"/>
                      <a:pt x="143" y="609"/>
                    </a:cubicBezTo>
                    <a:cubicBezTo>
                      <a:pt x="153" y="616"/>
                      <a:pt x="166" y="609"/>
                      <a:pt x="175" y="610"/>
                    </a:cubicBezTo>
                    <a:cubicBezTo>
                      <a:pt x="177" y="613"/>
                      <a:pt x="179" y="617"/>
                      <a:pt x="178" y="620"/>
                    </a:cubicBezTo>
                    <a:cubicBezTo>
                      <a:pt x="172" y="633"/>
                      <a:pt x="172" y="649"/>
                      <a:pt x="180" y="660"/>
                    </a:cubicBezTo>
                    <a:cubicBezTo>
                      <a:pt x="190" y="669"/>
                      <a:pt x="201" y="680"/>
                      <a:pt x="215" y="678"/>
                    </a:cubicBezTo>
                    <a:cubicBezTo>
                      <a:pt x="230" y="675"/>
                      <a:pt x="239" y="689"/>
                      <a:pt x="253" y="687"/>
                    </a:cubicBezTo>
                    <a:cubicBezTo>
                      <a:pt x="271" y="688"/>
                      <a:pt x="289" y="685"/>
                      <a:pt x="299" y="668"/>
                    </a:cubicBezTo>
                    <a:cubicBezTo>
                      <a:pt x="301" y="665"/>
                      <a:pt x="301" y="661"/>
                      <a:pt x="306" y="660"/>
                    </a:cubicBezTo>
                    <a:cubicBezTo>
                      <a:pt x="312" y="663"/>
                      <a:pt x="316" y="651"/>
                      <a:pt x="320" y="658"/>
                    </a:cubicBezTo>
                    <a:cubicBezTo>
                      <a:pt x="322" y="675"/>
                      <a:pt x="321" y="691"/>
                      <a:pt x="327" y="705"/>
                    </a:cubicBezTo>
                    <a:cubicBezTo>
                      <a:pt x="345" y="745"/>
                      <a:pt x="391" y="758"/>
                      <a:pt x="432" y="759"/>
                    </a:cubicBezTo>
                    <a:cubicBezTo>
                      <a:pt x="457" y="759"/>
                      <a:pt x="482" y="752"/>
                      <a:pt x="499" y="734"/>
                    </a:cubicBezTo>
                    <a:cubicBezTo>
                      <a:pt x="504" y="721"/>
                      <a:pt x="488" y="715"/>
                      <a:pt x="489" y="703"/>
                    </a:cubicBezTo>
                    <a:cubicBezTo>
                      <a:pt x="488" y="696"/>
                      <a:pt x="493" y="687"/>
                      <a:pt x="499" y="683"/>
                    </a:cubicBezTo>
                    <a:cubicBezTo>
                      <a:pt x="507" y="680"/>
                      <a:pt x="507" y="680"/>
                      <a:pt x="507" y="680"/>
                    </a:cubicBezTo>
                    <a:cubicBezTo>
                      <a:pt x="509" y="682"/>
                      <a:pt x="505" y="683"/>
                      <a:pt x="505" y="685"/>
                    </a:cubicBezTo>
                    <a:cubicBezTo>
                      <a:pt x="504" y="693"/>
                      <a:pt x="509" y="699"/>
                      <a:pt x="513" y="705"/>
                    </a:cubicBezTo>
                    <a:cubicBezTo>
                      <a:pt x="524" y="714"/>
                      <a:pt x="539" y="714"/>
                      <a:pt x="553" y="709"/>
                    </a:cubicBezTo>
                    <a:cubicBezTo>
                      <a:pt x="558" y="703"/>
                      <a:pt x="564" y="709"/>
                      <a:pt x="567" y="713"/>
                    </a:cubicBezTo>
                    <a:cubicBezTo>
                      <a:pt x="576" y="725"/>
                      <a:pt x="578" y="741"/>
                      <a:pt x="572" y="755"/>
                    </a:cubicBezTo>
                    <a:cubicBezTo>
                      <a:pt x="574" y="757"/>
                      <a:pt x="574" y="761"/>
                      <a:pt x="578" y="762"/>
                    </a:cubicBezTo>
                    <a:cubicBezTo>
                      <a:pt x="635" y="763"/>
                      <a:pt x="635" y="763"/>
                      <a:pt x="635" y="763"/>
                    </a:cubicBezTo>
                    <a:cubicBezTo>
                      <a:pt x="778" y="764"/>
                      <a:pt x="778" y="764"/>
                      <a:pt x="778" y="764"/>
                    </a:cubicBezTo>
                    <a:cubicBezTo>
                      <a:pt x="903" y="765"/>
                      <a:pt x="903" y="765"/>
                      <a:pt x="903" y="765"/>
                    </a:cubicBezTo>
                    <a:cubicBezTo>
                      <a:pt x="903" y="765"/>
                      <a:pt x="903" y="766"/>
                      <a:pt x="903" y="767"/>
                    </a:cubicBezTo>
                    <a:cubicBezTo>
                      <a:pt x="899" y="768"/>
                      <a:pt x="899" y="768"/>
                      <a:pt x="899" y="768"/>
                    </a:cubicBezTo>
                    <a:cubicBezTo>
                      <a:pt x="837" y="769"/>
                      <a:pt x="772" y="766"/>
                      <a:pt x="710" y="767"/>
                    </a:cubicBezTo>
                    <a:cubicBezTo>
                      <a:pt x="662" y="768"/>
                      <a:pt x="620" y="766"/>
                      <a:pt x="572" y="767"/>
                    </a:cubicBezTo>
                    <a:cubicBezTo>
                      <a:pt x="566" y="765"/>
                      <a:pt x="569" y="757"/>
                      <a:pt x="565" y="753"/>
                    </a:cubicBezTo>
                    <a:cubicBezTo>
                      <a:pt x="571" y="740"/>
                      <a:pt x="569" y="725"/>
                      <a:pt x="560" y="715"/>
                    </a:cubicBezTo>
                    <a:cubicBezTo>
                      <a:pt x="553" y="712"/>
                      <a:pt x="548" y="717"/>
                      <a:pt x="540" y="717"/>
                    </a:cubicBezTo>
                    <a:cubicBezTo>
                      <a:pt x="528" y="718"/>
                      <a:pt x="512" y="716"/>
                      <a:pt x="504" y="703"/>
                    </a:cubicBezTo>
                    <a:cubicBezTo>
                      <a:pt x="502" y="700"/>
                      <a:pt x="502" y="694"/>
                      <a:pt x="500" y="691"/>
                    </a:cubicBezTo>
                    <a:cubicBezTo>
                      <a:pt x="498" y="690"/>
                      <a:pt x="497" y="693"/>
                      <a:pt x="496" y="694"/>
                    </a:cubicBezTo>
                    <a:cubicBezTo>
                      <a:pt x="490" y="710"/>
                      <a:pt x="509" y="719"/>
                      <a:pt x="506" y="735"/>
                    </a:cubicBezTo>
                    <a:cubicBezTo>
                      <a:pt x="499" y="746"/>
                      <a:pt x="487" y="751"/>
                      <a:pt x="477" y="757"/>
                    </a:cubicBezTo>
                    <a:cubicBezTo>
                      <a:pt x="448" y="766"/>
                      <a:pt x="422" y="767"/>
                      <a:pt x="394" y="759"/>
                    </a:cubicBezTo>
                    <a:cubicBezTo>
                      <a:pt x="377" y="756"/>
                      <a:pt x="362" y="748"/>
                      <a:pt x="347" y="739"/>
                    </a:cubicBezTo>
                    <a:cubicBezTo>
                      <a:pt x="339" y="731"/>
                      <a:pt x="329" y="723"/>
                      <a:pt x="325" y="711"/>
                    </a:cubicBezTo>
                    <a:cubicBezTo>
                      <a:pt x="318" y="705"/>
                      <a:pt x="320" y="695"/>
                      <a:pt x="317" y="687"/>
                    </a:cubicBezTo>
                    <a:cubicBezTo>
                      <a:pt x="315" y="680"/>
                      <a:pt x="319" y="669"/>
                      <a:pt x="310" y="666"/>
                    </a:cubicBezTo>
                    <a:cubicBezTo>
                      <a:pt x="304" y="669"/>
                      <a:pt x="302" y="677"/>
                      <a:pt x="296" y="681"/>
                    </a:cubicBezTo>
                    <a:cubicBezTo>
                      <a:pt x="281" y="696"/>
                      <a:pt x="256" y="695"/>
                      <a:pt x="238" y="690"/>
                    </a:cubicBezTo>
                    <a:cubicBezTo>
                      <a:pt x="222" y="683"/>
                      <a:pt x="222" y="683"/>
                      <a:pt x="222" y="683"/>
                    </a:cubicBezTo>
                    <a:cubicBezTo>
                      <a:pt x="213" y="683"/>
                      <a:pt x="205" y="686"/>
                      <a:pt x="197" y="681"/>
                    </a:cubicBezTo>
                    <a:cubicBezTo>
                      <a:pt x="182" y="674"/>
                      <a:pt x="170" y="660"/>
                      <a:pt x="168" y="644"/>
                    </a:cubicBezTo>
                    <a:cubicBezTo>
                      <a:pt x="167" y="634"/>
                      <a:pt x="171" y="626"/>
                      <a:pt x="171" y="617"/>
                    </a:cubicBezTo>
                    <a:cubicBezTo>
                      <a:pt x="163" y="614"/>
                      <a:pt x="154" y="621"/>
                      <a:pt x="146" y="617"/>
                    </a:cubicBezTo>
                    <a:cubicBezTo>
                      <a:pt x="128" y="610"/>
                      <a:pt x="116" y="593"/>
                      <a:pt x="109" y="576"/>
                    </a:cubicBezTo>
                    <a:cubicBezTo>
                      <a:pt x="97" y="560"/>
                      <a:pt x="87" y="540"/>
                      <a:pt x="92" y="518"/>
                    </a:cubicBezTo>
                    <a:cubicBezTo>
                      <a:pt x="92" y="509"/>
                      <a:pt x="98" y="503"/>
                      <a:pt x="101" y="495"/>
                    </a:cubicBezTo>
                    <a:cubicBezTo>
                      <a:pt x="105" y="490"/>
                      <a:pt x="101" y="484"/>
                      <a:pt x="101" y="479"/>
                    </a:cubicBezTo>
                    <a:cubicBezTo>
                      <a:pt x="95" y="474"/>
                      <a:pt x="88" y="478"/>
                      <a:pt x="82" y="478"/>
                    </a:cubicBezTo>
                    <a:cubicBezTo>
                      <a:pt x="65" y="477"/>
                      <a:pt x="52" y="463"/>
                      <a:pt x="45" y="449"/>
                    </a:cubicBezTo>
                    <a:cubicBezTo>
                      <a:pt x="41" y="441"/>
                      <a:pt x="40" y="430"/>
                      <a:pt x="32" y="425"/>
                    </a:cubicBezTo>
                    <a:cubicBezTo>
                      <a:pt x="24" y="426"/>
                      <a:pt x="16" y="420"/>
                      <a:pt x="10" y="414"/>
                    </a:cubicBezTo>
                    <a:cubicBezTo>
                      <a:pt x="7" y="415"/>
                      <a:pt x="7" y="415"/>
                      <a:pt x="7" y="415"/>
                    </a:cubicBezTo>
                    <a:cubicBezTo>
                      <a:pt x="0" y="409"/>
                      <a:pt x="6" y="398"/>
                      <a:pt x="3" y="390"/>
                    </a:cubicBezTo>
                    <a:cubicBezTo>
                      <a:pt x="3" y="382"/>
                      <a:pt x="5" y="373"/>
                      <a:pt x="8" y="366"/>
                    </a:cubicBezTo>
                    <a:close/>
                    <a:moveTo>
                      <a:pt x="26" y="367"/>
                    </a:moveTo>
                    <a:cubicBezTo>
                      <a:pt x="19" y="372"/>
                      <a:pt x="18" y="382"/>
                      <a:pt x="16" y="390"/>
                    </a:cubicBezTo>
                    <a:cubicBezTo>
                      <a:pt x="17" y="400"/>
                      <a:pt x="24" y="410"/>
                      <a:pt x="33" y="414"/>
                    </a:cubicBezTo>
                    <a:cubicBezTo>
                      <a:pt x="45" y="418"/>
                      <a:pt x="54" y="408"/>
                      <a:pt x="61" y="401"/>
                    </a:cubicBezTo>
                    <a:cubicBezTo>
                      <a:pt x="65" y="395"/>
                      <a:pt x="64" y="388"/>
                      <a:pt x="63" y="380"/>
                    </a:cubicBezTo>
                    <a:cubicBezTo>
                      <a:pt x="60" y="373"/>
                      <a:pt x="55" y="365"/>
                      <a:pt x="46" y="364"/>
                    </a:cubicBezTo>
                    <a:cubicBezTo>
                      <a:pt x="40" y="359"/>
                      <a:pt x="33" y="364"/>
                      <a:pt x="26" y="367"/>
                    </a:cubicBezTo>
                    <a:close/>
                    <a:moveTo>
                      <a:pt x="29" y="374"/>
                    </a:moveTo>
                    <a:cubicBezTo>
                      <a:pt x="26" y="383"/>
                      <a:pt x="22" y="394"/>
                      <a:pt x="30" y="402"/>
                    </a:cubicBezTo>
                    <a:cubicBezTo>
                      <a:pt x="32" y="404"/>
                      <a:pt x="36" y="406"/>
                      <a:pt x="41" y="406"/>
                    </a:cubicBezTo>
                    <a:cubicBezTo>
                      <a:pt x="46" y="405"/>
                      <a:pt x="52" y="402"/>
                      <a:pt x="54" y="397"/>
                    </a:cubicBezTo>
                    <a:cubicBezTo>
                      <a:pt x="57" y="389"/>
                      <a:pt x="55" y="380"/>
                      <a:pt x="50" y="374"/>
                    </a:cubicBezTo>
                    <a:cubicBezTo>
                      <a:pt x="43" y="371"/>
                      <a:pt x="35" y="368"/>
                      <a:pt x="29" y="374"/>
                    </a:cubicBezTo>
                    <a:close/>
                    <a:moveTo>
                      <a:pt x="67" y="437"/>
                    </a:moveTo>
                    <a:cubicBezTo>
                      <a:pt x="65" y="439"/>
                      <a:pt x="61" y="438"/>
                      <a:pt x="60" y="440"/>
                    </a:cubicBezTo>
                    <a:cubicBezTo>
                      <a:pt x="64" y="451"/>
                      <a:pt x="75" y="456"/>
                      <a:pt x="85" y="458"/>
                    </a:cubicBezTo>
                    <a:cubicBezTo>
                      <a:pt x="96" y="460"/>
                      <a:pt x="104" y="451"/>
                      <a:pt x="115" y="452"/>
                    </a:cubicBezTo>
                    <a:cubicBezTo>
                      <a:pt x="120" y="454"/>
                      <a:pt x="119" y="459"/>
                      <a:pt x="124" y="462"/>
                    </a:cubicBezTo>
                    <a:cubicBezTo>
                      <a:pt x="129" y="464"/>
                      <a:pt x="137" y="463"/>
                      <a:pt x="142" y="463"/>
                    </a:cubicBezTo>
                    <a:cubicBezTo>
                      <a:pt x="146" y="460"/>
                      <a:pt x="151" y="457"/>
                      <a:pt x="152" y="452"/>
                    </a:cubicBezTo>
                    <a:cubicBezTo>
                      <a:pt x="153" y="445"/>
                      <a:pt x="153" y="440"/>
                      <a:pt x="148" y="435"/>
                    </a:cubicBezTo>
                    <a:cubicBezTo>
                      <a:pt x="143" y="432"/>
                      <a:pt x="135" y="429"/>
                      <a:pt x="129" y="433"/>
                    </a:cubicBezTo>
                    <a:cubicBezTo>
                      <a:pt x="127" y="434"/>
                      <a:pt x="130" y="437"/>
                      <a:pt x="129" y="439"/>
                    </a:cubicBezTo>
                    <a:cubicBezTo>
                      <a:pt x="129" y="444"/>
                      <a:pt x="124" y="443"/>
                      <a:pt x="121" y="442"/>
                    </a:cubicBezTo>
                    <a:cubicBezTo>
                      <a:pt x="118" y="442"/>
                      <a:pt x="117" y="440"/>
                      <a:pt x="116" y="438"/>
                    </a:cubicBezTo>
                    <a:cubicBezTo>
                      <a:pt x="115" y="430"/>
                      <a:pt x="121" y="428"/>
                      <a:pt x="126" y="424"/>
                    </a:cubicBezTo>
                    <a:cubicBezTo>
                      <a:pt x="135" y="421"/>
                      <a:pt x="146" y="422"/>
                      <a:pt x="154" y="428"/>
                    </a:cubicBezTo>
                    <a:cubicBezTo>
                      <a:pt x="158" y="432"/>
                      <a:pt x="161" y="438"/>
                      <a:pt x="162" y="444"/>
                    </a:cubicBezTo>
                    <a:cubicBezTo>
                      <a:pt x="166" y="445"/>
                      <a:pt x="168" y="449"/>
                      <a:pt x="168" y="453"/>
                    </a:cubicBezTo>
                    <a:cubicBezTo>
                      <a:pt x="178" y="455"/>
                      <a:pt x="187" y="460"/>
                      <a:pt x="198" y="457"/>
                    </a:cubicBezTo>
                    <a:cubicBezTo>
                      <a:pt x="205" y="455"/>
                      <a:pt x="213" y="450"/>
                      <a:pt x="215" y="442"/>
                    </a:cubicBezTo>
                    <a:cubicBezTo>
                      <a:pt x="217" y="438"/>
                      <a:pt x="217" y="432"/>
                      <a:pt x="214" y="428"/>
                    </a:cubicBezTo>
                    <a:cubicBezTo>
                      <a:pt x="212" y="422"/>
                      <a:pt x="207" y="420"/>
                      <a:pt x="201" y="419"/>
                    </a:cubicBezTo>
                    <a:cubicBezTo>
                      <a:pt x="194" y="417"/>
                      <a:pt x="197" y="425"/>
                      <a:pt x="194" y="429"/>
                    </a:cubicBezTo>
                    <a:cubicBezTo>
                      <a:pt x="194" y="430"/>
                      <a:pt x="192" y="430"/>
                      <a:pt x="191" y="429"/>
                    </a:cubicBezTo>
                    <a:cubicBezTo>
                      <a:pt x="188" y="426"/>
                      <a:pt x="186" y="423"/>
                      <a:pt x="187" y="418"/>
                    </a:cubicBezTo>
                    <a:cubicBezTo>
                      <a:pt x="188" y="415"/>
                      <a:pt x="192" y="412"/>
                      <a:pt x="196" y="410"/>
                    </a:cubicBezTo>
                    <a:cubicBezTo>
                      <a:pt x="204" y="407"/>
                      <a:pt x="212" y="413"/>
                      <a:pt x="219" y="418"/>
                    </a:cubicBezTo>
                    <a:cubicBezTo>
                      <a:pt x="224" y="425"/>
                      <a:pt x="228" y="438"/>
                      <a:pt x="222" y="446"/>
                    </a:cubicBezTo>
                    <a:cubicBezTo>
                      <a:pt x="219" y="455"/>
                      <a:pt x="212" y="460"/>
                      <a:pt x="204" y="464"/>
                    </a:cubicBezTo>
                    <a:cubicBezTo>
                      <a:pt x="197" y="465"/>
                      <a:pt x="187" y="466"/>
                      <a:pt x="183" y="472"/>
                    </a:cubicBezTo>
                    <a:cubicBezTo>
                      <a:pt x="170" y="489"/>
                      <a:pt x="188" y="511"/>
                      <a:pt x="172" y="527"/>
                    </a:cubicBezTo>
                    <a:cubicBezTo>
                      <a:pt x="166" y="530"/>
                      <a:pt x="158" y="537"/>
                      <a:pt x="152" y="530"/>
                    </a:cubicBezTo>
                    <a:cubicBezTo>
                      <a:pt x="141" y="524"/>
                      <a:pt x="152" y="511"/>
                      <a:pt x="142" y="505"/>
                    </a:cubicBezTo>
                    <a:cubicBezTo>
                      <a:pt x="133" y="504"/>
                      <a:pt x="126" y="504"/>
                      <a:pt x="119" y="509"/>
                    </a:cubicBezTo>
                    <a:cubicBezTo>
                      <a:pt x="115" y="518"/>
                      <a:pt x="108" y="526"/>
                      <a:pt x="112" y="537"/>
                    </a:cubicBezTo>
                    <a:cubicBezTo>
                      <a:pt x="114" y="547"/>
                      <a:pt x="118" y="557"/>
                      <a:pt x="128" y="560"/>
                    </a:cubicBezTo>
                    <a:cubicBezTo>
                      <a:pt x="138" y="564"/>
                      <a:pt x="128" y="573"/>
                      <a:pt x="132" y="580"/>
                    </a:cubicBezTo>
                    <a:cubicBezTo>
                      <a:pt x="133" y="585"/>
                      <a:pt x="138" y="591"/>
                      <a:pt x="143" y="592"/>
                    </a:cubicBezTo>
                    <a:cubicBezTo>
                      <a:pt x="152" y="596"/>
                      <a:pt x="164" y="596"/>
                      <a:pt x="173" y="590"/>
                    </a:cubicBezTo>
                    <a:cubicBezTo>
                      <a:pt x="181" y="588"/>
                      <a:pt x="180" y="579"/>
                      <a:pt x="181" y="572"/>
                    </a:cubicBezTo>
                    <a:cubicBezTo>
                      <a:pt x="179" y="566"/>
                      <a:pt x="175" y="561"/>
                      <a:pt x="169" y="560"/>
                    </a:cubicBezTo>
                    <a:cubicBezTo>
                      <a:pt x="164" y="561"/>
                      <a:pt x="167" y="566"/>
                      <a:pt x="163" y="569"/>
                    </a:cubicBezTo>
                    <a:cubicBezTo>
                      <a:pt x="161" y="569"/>
                      <a:pt x="159" y="568"/>
                      <a:pt x="157" y="567"/>
                    </a:cubicBezTo>
                    <a:cubicBezTo>
                      <a:pt x="155" y="565"/>
                      <a:pt x="153" y="561"/>
                      <a:pt x="154" y="558"/>
                    </a:cubicBezTo>
                    <a:cubicBezTo>
                      <a:pt x="157" y="554"/>
                      <a:pt x="162" y="552"/>
                      <a:pt x="167" y="551"/>
                    </a:cubicBezTo>
                    <a:cubicBezTo>
                      <a:pt x="174" y="551"/>
                      <a:pt x="180" y="555"/>
                      <a:pt x="185" y="560"/>
                    </a:cubicBezTo>
                    <a:cubicBezTo>
                      <a:pt x="195" y="570"/>
                      <a:pt x="187" y="582"/>
                      <a:pt x="186" y="592"/>
                    </a:cubicBezTo>
                    <a:cubicBezTo>
                      <a:pt x="187" y="599"/>
                      <a:pt x="190" y="605"/>
                      <a:pt x="197" y="608"/>
                    </a:cubicBezTo>
                    <a:cubicBezTo>
                      <a:pt x="200" y="611"/>
                      <a:pt x="205" y="607"/>
                      <a:pt x="209" y="607"/>
                    </a:cubicBezTo>
                    <a:cubicBezTo>
                      <a:pt x="219" y="608"/>
                      <a:pt x="229" y="612"/>
                      <a:pt x="233" y="622"/>
                    </a:cubicBezTo>
                    <a:cubicBezTo>
                      <a:pt x="234" y="626"/>
                      <a:pt x="236" y="633"/>
                      <a:pt x="232" y="637"/>
                    </a:cubicBezTo>
                    <a:cubicBezTo>
                      <a:pt x="229" y="640"/>
                      <a:pt x="225" y="646"/>
                      <a:pt x="220" y="642"/>
                    </a:cubicBezTo>
                    <a:cubicBezTo>
                      <a:pt x="218" y="641"/>
                      <a:pt x="214" y="638"/>
                      <a:pt x="215" y="634"/>
                    </a:cubicBezTo>
                    <a:cubicBezTo>
                      <a:pt x="216" y="630"/>
                      <a:pt x="220" y="627"/>
                      <a:pt x="224" y="627"/>
                    </a:cubicBezTo>
                    <a:cubicBezTo>
                      <a:pt x="224" y="620"/>
                      <a:pt x="217" y="619"/>
                      <a:pt x="212" y="616"/>
                    </a:cubicBezTo>
                    <a:cubicBezTo>
                      <a:pt x="208" y="616"/>
                      <a:pt x="201" y="617"/>
                      <a:pt x="197" y="620"/>
                    </a:cubicBezTo>
                    <a:cubicBezTo>
                      <a:pt x="192" y="624"/>
                      <a:pt x="190" y="631"/>
                      <a:pt x="188" y="638"/>
                    </a:cubicBezTo>
                    <a:cubicBezTo>
                      <a:pt x="187" y="646"/>
                      <a:pt x="193" y="651"/>
                      <a:pt x="198" y="656"/>
                    </a:cubicBezTo>
                    <a:cubicBezTo>
                      <a:pt x="207" y="663"/>
                      <a:pt x="221" y="666"/>
                      <a:pt x="232" y="660"/>
                    </a:cubicBezTo>
                    <a:cubicBezTo>
                      <a:pt x="235" y="660"/>
                      <a:pt x="235" y="665"/>
                      <a:pt x="237" y="667"/>
                    </a:cubicBezTo>
                    <a:cubicBezTo>
                      <a:pt x="244" y="675"/>
                      <a:pt x="255" y="676"/>
                      <a:pt x="265" y="674"/>
                    </a:cubicBezTo>
                    <a:cubicBezTo>
                      <a:pt x="275" y="673"/>
                      <a:pt x="282" y="666"/>
                      <a:pt x="288" y="658"/>
                    </a:cubicBezTo>
                    <a:cubicBezTo>
                      <a:pt x="290" y="653"/>
                      <a:pt x="289" y="646"/>
                      <a:pt x="286" y="641"/>
                    </a:cubicBezTo>
                    <a:cubicBezTo>
                      <a:pt x="280" y="641"/>
                      <a:pt x="273" y="646"/>
                      <a:pt x="266" y="642"/>
                    </a:cubicBezTo>
                    <a:cubicBezTo>
                      <a:pt x="256" y="640"/>
                      <a:pt x="251" y="630"/>
                      <a:pt x="249" y="620"/>
                    </a:cubicBezTo>
                    <a:cubicBezTo>
                      <a:pt x="250" y="598"/>
                      <a:pt x="275" y="605"/>
                      <a:pt x="287" y="596"/>
                    </a:cubicBezTo>
                    <a:cubicBezTo>
                      <a:pt x="295" y="590"/>
                      <a:pt x="301" y="584"/>
                      <a:pt x="300" y="574"/>
                    </a:cubicBezTo>
                    <a:cubicBezTo>
                      <a:pt x="297" y="566"/>
                      <a:pt x="287" y="561"/>
                      <a:pt x="289" y="553"/>
                    </a:cubicBezTo>
                    <a:cubicBezTo>
                      <a:pt x="291" y="549"/>
                      <a:pt x="295" y="545"/>
                      <a:pt x="299" y="546"/>
                    </a:cubicBezTo>
                    <a:cubicBezTo>
                      <a:pt x="302" y="547"/>
                      <a:pt x="304" y="550"/>
                      <a:pt x="304" y="554"/>
                    </a:cubicBezTo>
                    <a:cubicBezTo>
                      <a:pt x="305" y="557"/>
                      <a:pt x="309" y="564"/>
                      <a:pt x="314" y="562"/>
                    </a:cubicBezTo>
                    <a:cubicBezTo>
                      <a:pt x="319" y="560"/>
                      <a:pt x="323" y="555"/>
                      <a:pt x="325" y="550"/>
                    </a:cubicBezTo>
                    <a:cubicBezTo>
                      <a:pt x="325" y="543"/>
                      <a:pt x="324" y="537"/>
                      <a:pt x="321" y="531"/>
                    </a:cubicBezTo>
                    <a:cubicBezTo>
                      <a:pt x="315" y="521"/>
                      <a:pt x="305" y="521"/>
                      <a:pt x="295" y="521"/>
                    </a:cubicBezTo>
                    <a:cubicBezTo>
                      <a:pt x="286" y="518"/>
                      <a:pt x="289" y="508"/>
                      <a:pt x="281" y="504"/>
                    </a:cubicBezTo>
                    <a:cubicBezTo>
                      <a:pt x="274" y="501"/>
                      <a:pt x="264" y="503"/>
                      <a:pt x="258" y="506"/>
                    </a:cubicBezTo>
                    <a:cubicBezTo>
                      <a:pt x="253" y="509"/>
                      <a:pt x="250" y="515"/>
                      <a:pt x="249" y="520"/>
                    </a:cubicBezTo>
                    <a:cubicBezTo>
                      <a:pt x="246" y="529"/>
                      <a:pt x="256" y="524"/>
                      <a:pt x="260" y="525"/>
                    </a:cubicBezTo>
                    <a:cubicBezTo>
                      <a:pt x="271" y="531"/>
                      <a:pt x="277" y="544"/>
                      <a:pt x="275" y="555"/>
                    </a:cubicBezTo>
                    <a:cubicBezTo>
                      <a:pt x="273" y="562"/>
                      <a:pt x="265" y="567"/>
                      <a:pt x="259" y="571"/>
                    </a:cubicBezTo>
                    <a:cubicBezTo>
                      <a:pt x="245" y="575"/>
                      <a:pt x="230" y="572"/>
                      <a:pt x="222" y="561"/>
                    </a:cubicBezTo>
                    <a:cubicBezTo>
                      <a:pt x="209" y="546"/>
                      <a:pt x="206" y="524"/>
                      <a:pt x="212" y="506"/>
                    </a:cubicBezTo>
                    <a:cubicBezTo>
                      <a:pt x="215" y="489"/>
                      <a:pt x="230" y="475"/>
                      <a:pt x="245" y="469"/>
                    </a:cubicBezTo>
                    <a:cubicBezTo>
                      <a:pt x="260" y="466"/>
                      <a:pt x="275" y="461"/>
                      <a:pt x="291" y="463"/>
                    </a:cubicBezTo>
                    <a:cubicBezTo>
                      <a:pt x="297" y="463"/>
                      <a:pt x="303" y="467"/>
                      <a:pt x="309" y="467"/>
                    </a:cubicBezTo>
                    <a:cubicBezTo>
                      <a:pt x="316" y="478"/>
                      <a:pt x="326" y="489"/>
                      <a:pt x="339" y="493"/>
                    </a:cubicBezTo>
                    <a:cubicBezTo>
                      <a:pt x="358" y="497"/>
                      <a:pt x="377" y="498"/>
                      <a:pt x="395" y="492"/>
                    </a:cubicBezTo>
                    <a:cubicBezTo>
                      <a:pt x="416" y="486"/>
                      <a:pt x="440" y="489"/>
                      <a:pt x="459" y="498"/>
                    </a:cubicBezTo>
                    <a:cubicBezTo>
                      <a:pt x="479" y="510"/>
                      <a:pt x="488" y="532"/>
                      <a:pt x="491" y="554"/>
                    </a:cubicBezTo>
                    <a:cubicBezTo>
                      <a:pt x="501" y="561"/>
                      <a:pt x="505" y="573"/>
                      <a:pt x="508" y="585"/>
                    </a:cubicBezTo>
                    <a:cubicBezTo>
                      <a:pt x="513" y="608"/>
                      <a:pt x="501" y="628"/>
                      <a:pt x="483" y="644"/>
                    </a:cubicBezTo>
                    <a:cubicBezTo>
                      <a:pt x="464" y="657"/>
                      <a:pt x="448" y="672"/>
                      <a:pt x="440" y="693"/>
                    </a:cubicBezTo>
                    <a:cubicBezTo>
                      <a:pt x="438" y="701"/>
                      <a:pt x="441" y="710"/>
                      <a:pt x="442" y="717"/>
                    </a:cubicBezTo>
                    <a:cubicBezTo>
                      <a:pt x="442" y="718"/>
                      <a:pt x="440" y="720"/>
                      <a:pt x="438" y="720"/>
                    </a:cubicBezTo>
                    <a:cubicBezTo>
                      <a:pt x="422" y="715"/>
                      <a:pt x="405" y="717"/>
                      <a:pt x="391" y="707"/>
                    </a:cubicBezTo>
                    <a:cubicBezTo>
                      <a:pt x="389" y="705"/>
                      <a:pt x="390" y="702"/>
                      <a:pt x="387" y="703"/>
                    </a:cubicBezTo>
                    <a:cubicBezTo>
                      <a:pt x="370" y="688"/>
                      <a:pt x="359" y="668"/>
                      <a:pt x="365" y="645"/>
                    </a:cubicBezTo>
                    <a:cubicBezTo>
                      <a:pt x="368" y="636"/>
                      <a:pt x="356" y="630"/>
                      <a:pt x="356" y="621"/>
                    </a:cubicBezTo>
                    <a:cubicBezTo>
                      <a:pt x="352" y="607"/>
                      <a:pt x="355" y="591"/>
                      <a:pt x="365" y="580"/>
                    </a:cubicBezTo>
                    <a:cubicBezTo>
                      <a:pt x="375" y="568"/>
                      <a:pt x="388" y="555"/>
                      <a:pt x="405" y="555"/>
                    </a:cubicBezTo>
                    <a:cubicBezTo>
                      <a:pt x="415" y="556"/>
                      <a:pt x="427" y="558"/>
                      <a:pt x="431" y="570"/>
                    </a:cubicBezTo>
                    <a:cubicBezTo>
                      <a:pt x="431" y="574"/>
                      <a:pt x="432" y="581"/>
                      <a:pt x="428" y="583"/>
                    </a:cubicBezTo>
                    <a:cubicBezTo>
                      <a:pt x="429" y="594"/>
                      <a:pt x="418" y="584"/>
                      <a:pt x="414" y="590"/>
                    </a:cubicBezTo>
                    <a:cubicBezTo>
                      <a:pt x="406" y="594"/>
                      <a:pt x="401" y="602"/>
                      <a:pt x="402" y="611"/>
                    </a:cubicBezTo>
                    <a:cubicBezTo>
                      <a:pt x="402" y="619"/>
                      <a:pt x="407" y="626"/>
                      <a:pt x="413" y="631"/>
                    </a:cubicBezTo>
                    <a:cubicBezTo>
                      <a:pt x="423" y="639"/>
                      <a:pt x="437" y="634"/>
                      <a:pt x="447" y="632"/>
                    </a:cubicBezTo>
                    <a:cubicBezTo>
                      <a:pt x="453" y="629"/>
                      <a:pt x="458" y="623"/>
                      <a:pt x="459" y="617"/>
                    </a:cubicBezTo>
                    <a:cubicBezTo>
                      <a:pt x="466" y="603"/>
                      <a:pt x="452" y="589"/>
                      <a:pt x="461" y="576"/>
                    </a:cubicBezTo>
                    <a:cubicBezTo>
                      <a:pt x="463" y="563"/>
                      <a:pt x="461" y="550"/>
                      <a:pt x="456" y="539"/>
                    </a:cubicBezTo>
                    <a:cubicBezTo>
                      <a:pt x="452" y="531"/>
                      <a:pt x="443" y="528"/>
                      <a:pt x="439" y="522"/>
                    </a:cubicBezTo>
                    <a:cubicBezTo>
                      <a:pt x="431" y="517"/>
                      <a:pt x="423" y="518"/>
                      <a:pt x="414" y="517"/>
                    </a:cubicBezTo>
                    <a:cubicBezTo>
                      <a:pt x="386" y="518"/>
                      <a:pt x="360" y="534"/>
                      <a:pt x="350" y="559"/>
                    </a:cubicBezTo>
                    <a:cubicBezTo>
                      <a:pt x="340" y="567"/>
                      <a:pt x="332" y="579"/>
                      <a:pt x="327" y="590"/>
                    </a:cubicBezTo>
                    <a:cubicBezTo>
                      <a:pt x="326" y="602"/>
                      <a:pt x="327" y="614"/>
                      <a:pt x="331" y="625"/>
                    </a:cubicBezTo>
                    <a:cubicBezTo>
                      <a:pt x="332" y="630"/>
                      <a:pt x="339" y="632"/>
                      <a:pt x="338" y="637"/>
                    </a:cubicBezTo>
                    <a:cubicBezTo>
                      <a:pt x="333" y="651"/>
                      <a:pt x="332" y="668"/>
                      <a:pt x="336" y="682"/>
                    </a:cubicBezTo>
                    <a:cubicBezTo>
                      <a:pt x="340" y="699"/>
                      <a:pt x="350" y="711"/>
                      <a:pt x="361" y="723"/>
                    </a:cubicBezTo>
                    <a:cubicBezTo>
                      <a:pt x="395" y="744"/>
                      <a:pt x="448" y="755"/>
                      <a:pt x="482" y="728"/>
                    </a:cubicBezTo>
                    <a:cubicBezTo>
                      <a:pt x="483" y="725"/>
                      <a:pt x="479" y="723"/>
                      <a:pt x="478" y="721"/>
                    </a:cubicBezTo>
                    <a:cubicBezTo>
                      <a:pt x="469" y="712"/>
                      <a:pt x="469" y="698"/>
                      <a:pt x="474" y="687"/>
                    </a:cubicBezTo>
                    <a:cubicBezTo>
                      <a:pt x="488" y="661"/>
                      <a:pt x="518" y="656"/>
                      <a:pt x="536" y="634"/>
                    </a:cubicBezTo>
                    <a:cubicBezTo>
                      <a:pt x="548" y="618"/>
                      <a:pt x="543" y="594"/>
                      <a:pt x="539" y="576"/>
                    </a:cubicBezTo>
                    <a:cubicBezTo>
                      <a:pt x="538" y="573"/>
                      <a:pt x="534" y="570"/>
                      <a:pt x="535" y="566"/>
                    </a:cubicBezTo>
                    <a:cubicBezTo>
                      <a:pt x="530" y="555"/>
                      <a:pt x="524" y="544"/>
                      <a:pt x="515" y="535"/>
                    </a:cubicBezTo>
                    <a:cubicBezTo>
                      <a:pt x="512" y="519"/>
                      <a:pt x="512" y="519"/>
                      <a:pt x="512" y="519"/>
                    </a:cubicBezTo>
                    <a:cubicBezTo>
                      <a:pt x="514" y="497"/>
                      <a:pt x="497" y="480"/>
                      <a:pt x="482" y="466"/>
                    </a:cubicBezTo>
                    <a:cubicBezTo>
                      <a:pt x="480" y="463"/>
                      <a:pt x="475" y="465"/>
                      <a:pt x="472" y="462"/>
                    </a:cubicBezTo>
                    <a:cubicBezTo>
                      <a:pt x="471" y="456"/>
                      <a:pt x="478" y="454"/>
                      <a:pt x="481" y="452"/>
                    </a:cubicBezTo>
                    <a:cubicBezTo>
                      <a:pt x="504" y="436"/>
                      <a:pt x="507" y="408"/>
                      <a:pt x="511" y="383"/>
                    </a:cubicBezTo>
                    <a:cubicBezTo>
                      <a:pt x="511" y="362"/>
                      <a:pt x="504" y="345"/>
                      <a:pt x="489" y="331"/>
                    </a:cubicBezTo>
                    <a:cubicBezTo>
                      <a:pt x="484" y="324"/>
                      <a:pt x="468" y="324"/>
                      <a:pt x="470" y="312"/>
                    </a:cubicBezTo>
                    <a:cubicBezTo>
                      <a:pt x="484" y="306"/>
                      <a:pt x="496" y="296"/>
                      <a:pt x="506" y="284"/>
                    </a:cubicBezTo>
                    <a:cubicBezTo>
                      <a:pt x="518" y="269"/>
                      <a:pt x="521" y="249"/>
                      <a:pt x="514" y="231"/>
                    </a:cubicBezTo>
                    <a:cubicBezTo>
                      <a:pt x="512" y="222"/>
                      <a:pt x="521" y="219"/>
                      <a:pt x="526" y="214"/>
                    </a:cubicBezTo>
                    <a:cubicBezTo>
                      <a:pt x="535" y="203"/>
                      <a:pt x="542" y="188"/>
                      <a:pt x="542" y="173"/>
                    </a:cubicBezTo>
                    <a:cubicBezTo>
                      <a:pt x="545" y="165"/>
                      <a:pt x="539" y="158"/>
                      <a:pt x="539" y="149"/>
                    </a:cubicBezTo>
                    <a:cubicBezTo>
                      <a:pt x="535" y="141"/>
                      <a:pt x="531" y="133"/>
                      <a:pt x="524" y="127"/>
                    </a:cubicBezTo>
                    <a:cubicBezTo>
                      <a:pt x="512" y="105"/>
                      <a:pt x="481" y="106"/>
                      <a:pt x="474" y="79"/>
                    </a:cubicBezTo>
                    <a:cubicBezTo>
                      <a:pt x="470" y="68"/>
                      <a:pt x="473" y="55"/>
                      <a:pt x="482" y="47"/>
                    </a:cubicBezTo>
                    <a:cubicBezTo>
                      <a:pt x="484" y="45"/>
                      <a:pt x="489" y="46"/>
                      <a:pt x="488" y="42"/>
                    </a:cubicBezTo>
                    <a:cubicBezTo>
                      <a:pt x="482" y="36"/>
                      <a:pt x="475" y="32"/>
                      <a:pt x="468" y="28"/>
                    </a:cubicBezTo>
                    <a:cubicBezTo>
                      <a:pt x="452" y="23"/>
                      <a:pt x="436" y="19"/>
                      <a:pt x="419" y="19"/>
                    </a:cubicBezTo>
                    <a:cubicBezTo>
                      <a:pt x="409" y="20"/>
                      <a:pt x="398" y="23"/>
                      <a:pt x="388" y="26"/>
                    </a:cubicBezTo>
                    <a:cubicBezTo>
                      <a:pt x="361" y="36"/>
                      <a:pt x="339" y="63"/>
                      <a:pt x="337" y="92"/>
                    </a:cubicBezTo>
                    <a:cubicBezTo>
                      <a:pt x="336" y="114"/>
                      <a:pt x="336" y="114"/>
                      <a:pt x="336" y="114"/>
                    </a:cubicBezTo>
                    <a:cubicBezTo>
                      <a:pt x="330" y="121"/>
                      <a:pt x="327" y="130"/>
                      <a:pt x="324" y="139"/>
                    </a:cubicBezTo>
                    <a:cubicBezTo>
                      <a:pt x="319" y="154"/>
                      <a:pt x="328" y="169"/>
                      <a:pt x="337" y="180"/>
                    </a:cubicBezTo>
                    <a:cubicBezTo>
                      <a:pt x="339" y="183"/>
                      <a:pt x="344" y="183"/>
                      <a:pt x="345" y="186"/>
                    </a:cubicBezTo>
                    <a:cubicBezTo>
                      <a:pt x="343" y="193"/>
                      <a:pt x="343" y="201"/>
                      <a:pt x="344" y="208"/>
                    </a:cubicBezTo>
                    <a:cubicBezTo>
                      <a:pt x="347" y="227"/>
                      <a:pt x="364" y="245"/>
                      <a:pt x="383" y="252"/>
                    </a:cubicBezTo>
                    <a:cubicBezTo>
                      <a:pt x="405" y="258"/>
                      <a:pt x="427" y="247"/>
                      <a:pt x="442" y="231"/>
                    </a:cubicBezTo>
                    <a:cubicBezTo>
                      <a:pt x="453" y="216"/>
                      <a:pt x="460" y="199"/>
                      <a:pt x="459" y="180"/>
                    </a:cubicBezTo>
                    <a:cubicBezTo>
                      <a:pt x="453" y="163"/>
                      <a:pt x="450" y="139"/>
                      <a:pt x="429" y="133"/>
                    </a:cubicBezTo>
                    <a:cubicBezTo>
                      <a:pt x="417" y="129"/>
                      <a:pt x="404" y="132"/>
                      <a:pt x="395" y="139"/>
                    </a:cubicBezTo>
                    <a:cubicBezTo>
                      <a:pt x="389" y="154"/>
                      <a:pt x="389" y="154"/>
                      <a:pt x="389" y="154"/>
                    </a:cubicBezTo>
                    <a:cubicBezTo>
                      <a:pt x="389" y="159"/>
                      <a:pt x="388" y="167"/>
                      <a:pt x="393" y="171"/>
                    </a:cubicBezTo>
                    <a:cubicBezTo>
                      <a:pt x="403" y="180"/>
                      <a:pt x="411" y="166"/>
                      <a:pt x="420" y="173"/>
                    </a:cubicBezTo>
                    <a:cubicBezTo>
                      <a:pt x="422" y="179"/>
                      <a:pt x="427" y="184"/>
                      <a:pt x="426" y="193"/>
                    </a:cubicBezTo>
                    <a:cubicBezTo>
                      <a:pt x="425" y="203"/>
                      <a:pt x="415" y="213"/>
                      <a:pt x="405" y="217"/>
                    </a:cubicBezTo>
                    <a:cubicBezTo>
                      <a:pt x="396" y="220"/>
                      <a:pt x="388" y="215"/>
                      <a:pt x="380" y="211"/>
                    </a:cubicBezTo>
                    <a:cubicBezTo>
                      <a:pt x="370" y="204"/>
                      <a:pt x="367" y="192"/>
                      <a:pt x="366" y="180"/>
                    </a:cubicBezTo>
                    <a:cubicBezTo>
                      <a:pt x="364" y="173"/>
                      <a:pt x="354" y="168"/>
                      <a:pt x="354" y="159"/>
                    </a:cubicBezTo>
                    <a:cubicBezTo>
                      <a:pt x="349" y="145"/>
                      <a:pt x="352" y="130"/>
                      <a:pt x="363" y="119"/>
                    </a:cubicBezTo>
                    <a:cubicBezTo>
                      <a:pt x="369" y="113"/>
                      <a:pt x="361" y="107"/>
                      <a:pt x="363" y="100"/>
                    </a:cubicBezTo>
                    <a:cubicBezTo>
                      <a:pt x="364" y="77"/>
                      <a:pt x="385" y="62"/>
                      <a:pt x="404" y="53"/>
                    </a:cubicBezTo>
                    <a:cubicBezTo>
                      <a:pt x="415" y="49"/>
                      <a:pt x="432" y="47"/>
                      <a:pt x="443" y="53"/>
                    </a:cubicBezTo>
                    <a:cubicBezTo>
                      <a:pt x="447" y="60"/>
                      <a:pt x="441" y="66"/>
                      <a:pt x="440" y="72"/>
                    </a:cubicBezTo>
                    <a:cubicBezTo>
                      <a:pt x="436" y="97"/>
                      <a:pt x="460" y="115"/>
                      <a:pt x="479" y="127"/>
                    </a:cubicBezTo>
                    <a:cubicBezTo>
                      <a:pt x="489" y="138"/>
                      <a:pt x="500" y="147"/>
                      <a:pt x="503" y="161"/>
                    </a:cubicBezTo>
                    <a:cubicBezTo>
                      <a:pt x="511" y="182"/>
                      <a:pt x="497" y="200"/>
                      <a:pt x="485" y="215"/>
                    </a:cubicBezTo>
                    <a:cubicBezTo>
                      <a:pt x="485" y="226"/>
                      <a:pt x="487" y="238"/>
                      <a:pt x="483" y="249"/>
                    </a:cubicBezTo>
                    <a:cubicBezTo>
                      <a:pt x="480" y="261"/>
                      <a:pt x="470" y="274"/>
                      <a:pt x="458" y="281"/>
                    </a:cubicBezTo>
                    <a:cubicBezTo>
                      <a:pt x="445" y="289"/>
                      <a:pt x="429" y="289"/>
                      <a:pt x="415" y="283"/>
                    </a:cubicBezTo>
                    <a:cubicBezTo>
                      <a:pt x="399" y="277"/>
                      <a:pt x="382" y="272"/>
                      <a:pt x="364" y="272"/>
                    </a:cubicBezTo>
                    <a:cubicBezTo>
                      <a:pt x="344" y="273"/>
                      <a:pt x="326" y="291"/>
                      <a:pt x="318" y="308"/>
                    </a:cubicBezTo>
                    <a:cubicBezTo>
                      <a:pt x="310" y="311"/>
                      <a:pt x="304" y="311"/>
                      <a:pt x="297" y="309"/>
                    </a:cubicBezTo>
                    <a:cubicBezTo>
                      <a:pt x="284" y="311"/>
                      <a:pt x="270" y="310"/>
                      <a:pt x="258" y="307"/>
                    </a:cubicBezTo>
                    <a:cubicBezTo>
                      <a:pt x="244" y="303"/>
                      <a:pt x="234" y="293"/>
                      <a:pt x="226" y="282"/>
                    </a:cubicBezTo>
                    <a:cubicBezTo>
                      <a:pt x="214" y="260"/>
                      <a:pt x="212" y="229"/>
                      <a:pt x="224" y="206"/>
                    </a:cubicBezTo>
                    <a:cubicBezTo>
                      <a:pt x="231" y="201"/>
                      <a:pt x="239" y="196"/>
                      <a:pt x="247" y="196"/>
                    </a:cubicBezTo>
                    <a:cubicBezTo>
                      <a:pt x="256" y="197"/>
                      <a:pt x="264" y="201"/>
                      <a:pt x="266" y="209"/>
                    </a:cubicBezTo>
                    <a:cubicBezTo>
                      <a:pt x="269" y="217"/>
                      <a:pt x="267" y="226"/>
                      <a:pt x="261" y="232"/>
                    </a:cubicBezTo>
                    <a:cubicBezTo>
                      <a:pt x="258" y="236"/>
                      <a:pt x="248" y="237"/>
                      <a:pt x="253" y="245"/>
                    </a:cubicBezTo>
                    <a:cubicBezTo>
                      <a:pt x="254" y="250"/>
                      <a:pt x="258" y="255"/>
                      <a:pt x="263" y="256"/>
                    </a:cubicBezTo>
                    <a:cubicBezTo>
                      <a:pt x="272" y="257"/>
                      <a:pt x="280" y="254"/>
                      <a:pt x="285" y="246"/>
                    </a:cubicBezTo>
                    <a:cubicBezTo>
                      <a:pt x="292" y="244"/>
                      <a:pt x="299" y="249"/>
                      <a:pt x="306" y="249"/>
                    </a:cubicBezTo>
                    <a:cubicBezTo>
                      <a:pt x="315" y="247"/>
                      <a:pt x="323" y="240"/>
                      <a:pt x="329" y="232"/>
                    </a:cubicBezTo>
                    <a:cubicBezTo>
                      <a:pt x="333" y="225"/>
                      <a:pt x="333" y="215"/>
                      <a:pt x="330" y="208"/>
                    </a:cubicBezTo>
                    <a:cubicBezTo>
                      <a:pt x="328" y="200"/>
                      <a:pt x="320" y="193"/>
                      <a:pt x="312" y="193"/>
                    </a:cubicBezTo>
                    <a:cubicBezTo>
                      <a:pt x="308" y="191"/>
                      <a:pt x="302" y="191"/>
                      <a:pt x="299" y="196"/>
                    </a:cubicBezTo>
                    <a:cubicBezTo>
                      <a:pt x="293" y="204"/>
                      <a:pt x="304" y="208"/>
                      <a:pt x="304" y="216"/>
                    </a:cubicBezTo>
                    <a:cubicBezTo>
                      <a:pt x="303" y="220"/>
                      <a:pt x="298" y="220"/>
                      <a:pt x="295" y="220"/>
                    </a:cubicBezTo>
                    <a:cubicBezTo>
                      <a:pt x="290" y="218"/>
                      <a:pt x="288" y="214"/>
                      <a:pt x="287" y="210"/>
                    </a:cubicBezTo>
                    <a:cubicBezTo>
                      <a:pt x="284" y="201"/>
                      <a:pt x="291" y="195"/>
                      <a:pt x="292" y="186"/>
                    </a:cubicBezTo>
                    <a:cubicBezTo>
                      <a:pt x="286" y="170"/>
                      <a:pt x="268" y="166"/>
                      <a:pt x="254" y="163"/>
                    </a:cubicBezTo>
                    <a:cubicBezTo>
                      <a:pt x="248" y="160"/>
                      <a:pt x="246" y="153"/>
                      <a:pt x="244" y="146"/>
                    </a:cubicBezTo>
                    <a:cubicBezTo>
                      <a:pt x="244" y="137"/>
                      <a:pt x="251" y="130"/>
                      <a:pt x="258" y="127"/>
                    </a:cubicBezTo>
                    <a:cubicBezTo>
                      <a:pt x="266" y="120"/>
                      <a:pt x="277" y="132"/>
                      <a:pt x="283" y="120"/>
                    </a:cubicBezTo>
                    <a:cubicBezTo>
                      <a:pt x="284" y="115"/>
                      <a:pt x="284" y="109"/>
                      <a:pt x="281" y="105"/>
                    </a:cubicBezTo>
                    <a:cubicBezTo>
                      <a:pt x="272" y="94"/>
                      <a:pt x="256" y="91"/>
                      <a:pt x="243" y="96"/>
                    </a:cubicBezTo>
                    <a:cubicBezTo>
                      <a:pt x="236" y="99"/>
                      <a:pt x="234" y="106"/>
                      <a:pt x="230" y="112"/>
                    </a:cubicBezTo>
                    <a:cubicBezTo>
                      <a:pt x="228" y="113"/>
                      <a:pt x="225" y="113"/>
                      <a:pt x="222" y="112"/>
                    </a:cubicBezTo>
                    <a:cubicBezTo>
                      <a:pt x="216" y="107"/>
                      <a:pt x="210" y="110"/>
                      <a:pt x="203" y="113"/>
                    </a:cubicBezTo>
                    <a:cubicBezTo>
                      <a:pt x="193" y="121"/>
                      <a:pt x="186" y="133"/>
                      <a:pt x="188" y="145"/>
                    </a:cubicBezTo>
                    <a:cubicBezTo>
                      <a:pt x="190" y="151"/>
                      <a:pt x="195" y="155"/>
                      <a:pt x="201" y="156"/>
                    </a:cubicBezTo>
                    <a:cubicBezTo>
                      <a:pt x="205" y="157"/>
                      <a:pt x="211" y="156"/>
                      <a:pt x="214" y="152"/>
                    </a:cubicBezTo>
                    <a:cubicBezTo>
                      <a:pt x="220" y="147"/>
                      <a:pt x="211" y="141"/>
                      <a:pt x="216" y="136"/>
                    </a:cubicBezTo>
                    <a:cubicBezTo>
                      <a:pt x="218" y="134"/>
                      <a:pt x="222" y="136"/>
                      <a:pt x="223" y="139"/>
                    </a:cubicBezTo>
                    <a:cubicBezTo>
                      <a:pt x="225" y="143"/>
                      <a:pt x="226" y="147"/>
                      <a:pt x="224" y="151"/>
                    </a:cubicBezTo>
                    <a:cubicBezTo>
                      <a:pt x="224" y="160"/>
                      <a:pt x="216" y="163"/>
                      <a:pt x="209" y="166"/>
                    </a:cubicBezTo>
                    <a:cubicBezTo>
                      <a:pt x="205" y="166"/>
                      <a:pt x="200" y="167"/>
                      <a:pt x="195" y="164"/>
                    </a:cubicBezTo>
                    <a:cubicBezTo>
                      <a:pt x="189" y="166"/>
                      <a:pt x="186" y="170"/>
                      <a:pt x="181" y="173"/>
                    </a:cubicBezTo>
                    <a:cubicBezTo>
                      <a:pt x="172" y="179"/>
                      <a:pt x="182" y="185"/>
                      <a:pt x="181" y="191"/>
                    </a:cubicBezTo>
                    <a:cubicBezTo>
                      <a:pt x="181" y="201"/>
                      <a:pt x="176" y="211"/>
                      <a:pt x="167" y="216"/>
                    </a:cubicBezTo>
                    <a:cubicBezTo>
                      <a:pt x="162" y="218"/>
                      <a:pt x="156" y="217"/>
                      <a:pt x="152" y="213"/>
                    </a:cubicBezTo>
                    <a:cubicBezTo>
                      <a:pt x="151" y="210"/>
                      <a:pt x="148" y="206"/>
                      <a:pt x="152" y="203"/>
                    </a:cubicBezTo>
                    <a:cubicBezTo>
                      <a:pt x="156" y="200"/>
                      <a:pt x="160" y="202"/>
                      <a:pt x="164" y="204"/>
                    </a:cubicBezTo>
                    <a:cubicBezTo>
                      <a:pt x="166" y="204"/>
                      <a:pt x="168" y="200"/>
                      <a:pt x="170" y="197"/>
                    </a:cubicBezTo>
                    <a:cubicBezTo>
                      <a:pt x="172" y="191"/>
                      <a:pt x="171" y="185"/>
                      <a:pt x="166" y="180"/>
                    </a:cubicBezTo>
                    <a:cubicBezTo>
                      <a:pt x="160" y="176"/>
                      <a:pt x="153" y="179"/>
                      <a:pt x="147" y="180"/>
                    </a:cubicBezTo>
                    <a:cubicBezTo>
                      <a:pt x="138" y="184"/>
                      <a:pt x="130" y="189"/>
                      <a:pt x="128" y="199"/>
                    </a:cubicBezTo>
                    <a:cubicBezTo>
                      <a:pt x="125" y="208"/>
                      <a:pt x="128" y="218"/>
                      <a:pt x="133" y="225"/>
                    </a:cubicBezTo>
                    <a:cubicBezTo>
                      <a:pt x="131" y="228"/>
                      <a:pt x="132" y="233"/>
                      <a:pt x="127" y="235"/>
                    </a:cubicBezTo>
                    <a:cubicBezTo>
                      <a:pt x="123" y="246"/>
                      <a:pt x="125" y="258"/>
                      <a:pt x="132" y="267"/>
                    </a:cubicBezTo>
                    <a:cubicBezTo>
                      <a:pt x="138" y="271"/>
                      <a:pt x="147" y="272"/>
                      <a:pt x="154" y="268"/>
                    </a:cubicBezTo>
                    <a:cubicBezTo>
                      <a:pt x="154" y="258"/>
                      <a:pt x="153" y="244"/>
                      <a:pt x="164" y="238"/>
                    </a:cubicBezTo>
                    <a:cubicBezTo>
                      <a:pt x="170" y="235"/>
                      <a:pt x="175" y="234"/>
                      <a:pt x="181" y="236"/>
                    </a:cubicBezTo>
                    <a:cubicBezTo>
                      <a:pt x="191" y="239"/>
                      <a:pt x="192" y="250"/>
                      <a:pt x="195" y="258"/>
                    </a:cubicBezTo>
                    <a:cubicBezTo>
                      <a:pt x="197" y="273"/>
                      <a:pt x="189" y="289"/>
                      <a:pt x="198" y="302"/>
                    </a:cubicBezTo>
                    <a:cubicBezTo>
                      <a:pt x="211" y="303"/>
                      <a:pt x="221" y="315"/>
                      <a:pt x="224" y="326"/>
                    </a:cubicBezTo>
                    <a:cubicBezTo>
                      <a:pt x="222" y="336"/>
                      <a:pt x="223" y="348"/>
                      <a:pt x="213" y="353"/>
                    </a:cubicBezTo>
                    <a:cubicBezTo>
                      <a:pt x="207" y="353"/>
                      <a:pt x="201" y="356"/>
                      <a:pt x="196" y="352"/>
                    </a:cubicBezTo>
                    <a:cubicBezTo>
                      <a:pt x="192" y="350"/>
                      <a:pt x="188" y="346"/>
                      <a:pt x="188" y="341"/>
                    </a:cubicBezTo>
                    <a:cubicBezTo>
                      <a:pt x="189" y="339"/>
                      <a:pt x="191" y="337"/>
                      <a:pt x="193" y="337"/>
                    </a:cubicBezTo>
                    <a:cubicBezTo>
                      <a:pt x="197" y="336"/>
                      <a:pt x="198" y="339"/>
                      <a:pt x="200" y="342"/>
                    </a:cubicBezTo>
                    <a:cubicBezTo>
                      <a:pt x="203" y="344"/>
                      <a:pt x="207" y="344"/>
                      <a:pt x="209" y="342"/>
                    </a:cubicBezTo>
                    <a:cubicBezTo>
                      <a:pt x="214" y="337"/>
                      <a:pt x="213" y="328"/>
                      <a:pt x="211" y="322"/>
                    </a:cubicBezTo>
                    <a:cubicBezTo>
                      <a:pt x="207" y="313"/>
                      <a:pt x="198" y="309"/>
                      <a:pt x="187" y="310"/>
                    </a:cubicBezTo>
                    <a:cubicBezTo>
                      <a:pt x="177" y="312"/>
                      <a:pt x="169" y="321"/>
                      <a:pt x="161" y="326"/>
                    </a:cubicBezTo>
                    <a:cubicBezTo>
                      <a:pt x="159" y="334"/>
                      <a:pt x="158" y="346"/>
                      <a:pt x="147" y="348"/>
                    </a:cubicBezTo>
                    <a:cubicBezTo>
                      <a:pt x="142" y="349"/>
                      <a:pt x="136" y="350"/>
                      <a:pt x="131" y="347"/>
                    </a:cubicBezTo>
                    <a:cubicBezTo>
                      <a:pt x="128" y="344"/>
                      <a:pt x="125" y="342"/>
                      <a:pt x="126" y="337"/>
                    </a:cubicBezTo>
                    <a:cubicBezTo>
                      <a:pt x="126" y="334"/>
                      <a:pt x="130" y="331"/>
                      <a:pt x="133" y="332"/>
                    </a:cubicBezTo>
                    <a:cubicBezTo>
                      <a:pt x="137" y="332"/>
                      <a:pt x="138" y="337"/>
                      <a:pt x="141" y="341"/>
                    </a:cubicBezTo>
                    <a:cubicBezTo>
                      <a:pt x="143" y="342"/>
                      <a:pt x="146" y="341"/>
                      <a:pt x="148" y="339"/>
                    </a:cubicBezTo>
                    <a:cubicBezTo>
                      <a:pt x="152" y="333"/>
                      <a:pt x="153" y="326"/>
                      <a:pt x="150" y="319"/>
                    </a:cubicBezTo>
                    <a:cubicBezTo>
                      <a:pt x="146" y="315"/>
                      <a:pt x="141" y="311"/>
                      <a:pt x="135" y="311"/>
                    </a:cubicBezTo>
                    <a:cubicBezTo>
                      <a:pt x="127" y="311"/>
                      <a:pt x="116" y="310"/>
                      <a:pt x="111" y="319"/>
                    </a:cubicBezTo>
                    <a:cubicBezTo>
                      <a:pt x="109" y="322"/>
                      <a:pt x="111" y="327"/>
                      <a:pt x="107" y="328"/>
                    </a:cubicBezTo>
                    <a:cubicBezTo>
                      <a:pt x="100" y="323"/>
                      <a:pt x="91" y="323"/>
                      <a:pt x="83" y="324"/>
                    </a:cubicBezTo>
                    <a:cubicBezTo>
                      <a:pt x="76" y="328"/>
                      <a:pt x="66" y="328"/>
                      <a:pt x="62" y="337"/>
                    </a:cubicBezTo>
                    <a:cubicBezTo>
                      <a:pt x="70" y="340"/>
                      <a:pt x="77" y="347"/>
                      <a:pt x="80" y="354"/>
                    </a:cubicBezTo>
                    <a:cubicBezTo>
                      <a:pt x="84" y="366"/>
                      <a:pt x="98" y="368"/>
                      <a:pt x="110" y="368"/>
                    </a:cubicBezTo>
                    <a:cubicBezTo>
                      <a:pt x="115" y="368"/>
                      <a:pt x="118" y="363"/>
                      <a:pt x="124" y="364"/>
                    </a:cubicBezTo>
                    <a:cubicBezTo>
                      <a:pt x="131" y="371"/>
                      <a:pt x="131" y="371"/>
                      <a:pt x="131" y="371"/>
                    </a:cubicBezTo>
                    <a:cubicBezTo>
                      <a:pt x="143" y="374"/>
                      <a:pt x="152" y="369"/>
                      <a:pt x="162" y="362"/>
                    </a:cubicBezTo>
                    <a:cubicBezTo>
                      <a:pt x="170" y="370"/>
                      <a:pt x="178" y="375"/>
                      <a:pt x="185" y="384"/>
                    </a:cubicBezTo>
                    <a:cubicBezTo>
                      <a:pt x="187" y="393"/>
                      <a:pt x="176" y="399"/>
                      <a:pt x="169" y="403"/>
                    </a:cubicBezTo>
                    <a:cubicBezTo>
                      <a:pt x="168" y="405"/>
                      <a:pt x="164" y="410"/>
                      <a:pt x="161" y="408"/>
                    </a:cubicBezTo>
                    <a:cubicBezTo>
                      <a:pt x="156" y="402"/>
                      <a:pt x="149" y="399"/>
                      <a:pt x="142" y="397"/>
                    </a:cubicBezTo>
                    <a:cubicBezTo>
                      <a:pt x="133" y="397"/>
                      <a:pt x="123" y="400"/>
                      <a:pt x="115" y="403"/>
                    </a:cubicBezTo>
                    <a:cubicBezTo>
                      <a:pt x="108" y="399"/>
                      <a:pt x="101" y="400"/>
                      <a:pt x="94" y="404"/>
                    </a:cubicBezTo>
                    <a:cubicBezTo>
                      <a:pt x="82" y="413"/>
                      <a:pt x="82" y="430"/>
                      <a:pt x="67" y="437"/>
                    </a:cubicBezTo>
                    <a:close/>
                    <a:moveTo>
                      <a:pt x="114" y="480"/>
                    </a:moveTo>
                    <a:cubicBezTo>
                      <a:pt x="114" y="483"/>
                      <a:pt x="117" y="486"/>
                      <a:pt x="114" y="488"/>
                    </a:cubicBezTo>
                    <a:cubicBezTo>
                      <a:pt x="113" y="489"/>
                      <a:pt x="112" y="494"/>
                      <a:pt x="116" y="494"/>
                    </a:cubicBezTo>
                    <a:cubicBezTo>
                      <a:pt x="122" y="493"/>
                      <a:pt x="128" y="492"/>
                      <a:pt x="133" y="489"/>
                    </a:cubicBezTo>
                    <a:cubicBezTo>
                      <a:pt x="144" y="489"/>
                      <a:pt x="156" y="494"/>
                      <a:pt x="161" y="504"/>
                    </a:cubicBezTo>
                    <a:cubicBezTo>
                      <a:pt x="163" y="509"/>
                      <a:pt x="157" y="516"/>
                      <a:pt x="164" y="518"/>
                    </a:cubicBezTo>
                    <a:cubicBezTo>
                      <a:pt x="174" y="507"/>
                      <a:pt x="162" y="493"/>
                      <a:pt x="164" y="479"/>
                    </a:cubicBezTo>
                    <a:cubicBezTo>
                      <a:pt x="163" y="474"/>
                      <a:pt x="171" y="466"/>
                      <a:pt x="161" y="465"/>
                    </a:cubicBezTo>
                    <a:cubicBezTo>
                      <a:pt x="157" y="464"/>
                      <a:pt x="156" y="468"/>
                      <a:pt x="154" y="470"/>
                    </a:cubicBezTo>
                    <a:cubicBezTo>
                      <a:pt x="145" y="480"/>
                      <a:pt x="131" y="475"/>
                      <a:pt x="119" y="474"/>
                    </a:cubicBezTo>
                    <a:cubicBezTo>
                      <a:pt x="116" y="474"/>
                      <a:pt x="116" y="478"/>
                      <a:pt x="114" y="480"/>
                    </a:cubicBezTo>
                    <a:close/>
                    <a:moveTo>
                      <a:pt x="136" y="295"/>
                    </a:moveTo>
                    <a:cubicBezTo>
                      <a:pt x="134" y="295"/>
                      <a:pt x="134" y="297"/>
                      <a:pt x="133" y="299"/>
                    </a:cubicBezTo>
                    <a:cubicBezTo>
                      <a:pt x="147" y="304"/>
                      <a:pt x="147" y="304"/>
                      <a:pt x="147" y="304"/>
                    </a:cubicBezTo>
                    <a:cubicBezTo>
                      <a:pt x="152" y="307"/>
                      <a:pt x="156" y="312"/>
                      <a:pt x="160" y="316"/>
                    </a:cubicBezTo>
                    <a:cubicBezTo>
                      <a:pt x="169" y="310"/>
                      <a:pt x="177" y="302"/>
                      <a:pt x="188" y="301"/>
                    </a:cubicBezTo>
                    <a:cubicBezTo>
                      <a:pt x="190" y="297"/>
                      <a:pt x="187" y="293"/>
                      <a:pt x="186" y="290"/>
                    </a:cubicBezTo>
                    <a:cubicBezTo>
                      <a:pt x="185" y="275"/>
                      <a:pt x="193" y="257"/>
                      <a:pt x="181" y="244"/>
                    </a:cubicBezTo>
                    <a:cubicBezTo>
                      <a:pt x="177" y="242"/>
                      <a:pt x="175" y="242"/>
                      <a:pt x="171" y="243"/>
                    </a:cubicBezTo>
                    <a:cubicBezTo>
                      <a:pt x="162" y="248"/>
                      <a:pt x="163" y="260"/>
                      <a:pt x="164" y="269"/>
                    </a:cubicBezTo>
                    <a:cubicBezTo>
                      <a:pt x="162" y="273"/>
                      <a:pt x="162" y="273"/>
                      <a:pt x="162" y="273"/>
                    </a:cubicBezTo>
                    <a:cubicBezTo>
                      <a:pt x="156" y="280"/>
                      <a:pt x="147" y="280"/>
                      <a:pt x="137" y="279"/>
                    </a:cubicBezTo>
                    <a:cubicBezTo>
                      <a:pt x="137" y="280"/>
                      <a:pt x="137" y="280"/>
                      <a:pt x="137" y="280"/>
                    </a:cubicBezTo>
                    <a:cubicBezTo>
                      <a:pt x="143" y="282"/>
                      <a:pt x="150" y="286"/>
                      <a:pt x="157" y="285"/>
                    </a:cubicBezTo>
                    <a:cubicBezTo>
                      <a:pt x="161" y="285"/>
                      <a:pt x="164" y="282"/>
                      <a:pt x="166" y="278"/>
                    </a:cubicBezTo>
                    <a:cubicBezTo>
                      <a:pt x="168" y="273"/>
                      <a:pt x="170" y="266"/>
                      <a:pt x="170" y="260"/>
                    </a:cubicBezTo>
                    <a:cubicBezTo>
                      <a:pt x="171" y="256"/>
                      <a:pt x="169" y="249"/>
                      <a:pt x="176" y="250"/>
                    </a:cubicBezTo>
                    <a:cubicBezTo>
                      <a:pt x="182" y="258"/>
                      <a:pt x="182" y="270"/>
                      <a:pt x="179" y="281"/>
                    </a:cubicBezTo>
                    <a:cubicBezTo>
                      <a:pt x="177" y="286"/>
                      <a:pt x="182" y="293"/>
                      <a:pt x="176" y="297"/>
                    </a:cubicBezTo>
                    <a:cubicBezTo>
                      <a:pt x="170" y="298"/>
                      <a:pt x="165" y="305"/>
                      <a:pt x="157" y="306"/>
                    </a:cubicBezTo>
                    <a:cubicBezTo>
                      <a:pt x="153" y="298"/>
                      <a:pt x="143" y="297"/>
                      <a:pt x="136" y="295"/>
                    </a:cubicBezTo>
                    <a:close/>
                    <a:moveTo>
                      <a:pt x="236" y="207"/>
                    </a:moveTo>
                    <a:cubicBezTo>
                      <a:pt x="231" y="214"/>
                      <a:pt x="226" y="221"/>
                      <a:pt x="226" y="230"/>
                    </a:cubicBezTo>
                    <a:cubicBezTo>
                      <a:pt x="222" y="247"/>
                      <a:pt x="227" y="265"/>
                      <a:pt x="234" y="281"/>
                    </a:cubicBezTo>
                    <a:cubicBezTo>
                      <a:pt x="249" y="301"/>
                      <a:pt x="276" y="306"/>
                      <a:pt x="299" y="300"/>
                    </a:cubicBezTo>
                    <a:cubicBezTo>
                      <a:pt x="303" y="302"/>
                      <a:pt x="309" y="303"/>
                      <a:pt x="313" y="301"/>
                    </a:cubicBezTo>
                    <a:cubicBezTo>
                      <a:pt x="320" y="287"/>
                      <a:pt x="333" y="275"/>
                      <a:pt x="348" y="268"/>
                    </a:cubicBezTo>
                    <a:cubicBezTo>
                      <a:pt x="363" y="261"/>
                      <a:pt x="383" y="267"/>
                      <a:pt x="399" y="270"/>
                    </a:cubicBezTo>
                    <a:cubicBezTo>
                      <a:pt x="411" y="273"/>
                      <a:pt x="424" y="280"/>
                      <a:pt x="437" y="279"/>
                    </a:cubicBezTo>
                    <a:cubicBezTo>
                      <a:pt x="453" y="280"/>
                      <a:pt x="465" y="265"/>
                      <a:pt x="474" y="254"/>
                    </a:cubicBezTo>
                    <a:cubicBezTo>
                      <a:pt x="475" y="241"/>
                      <a:pt x="483" y="228"/>
                      <a:pt x="475" y="216"/>
                    </a:cubicBezTo>
                    <a:cubicBezTo>
                      <a:pt x="475" y="215"/>
                      <a:pt x="473" y="214"/>
                      <a:pt x="475" y="213"/>
                    </a:cubicBezTo>
                    <a:cubicBezTo>
                      <a:pt x="488" y="205"/>
                      <a:pt x="493" y="190"/>
                      <a:pt x="497" y="177"/>
                    </a:cubicBezTo>
                    <a:cubicBezTo>
                      <a:pt x="498" y="169"/>
                      <a:pt x="496" y="163"/>
                      <a:pt x="493" y="157"/>
                    </a:cubicBezTo>
                    <a:cubicBezTo>
                      <a:pt x="484" y="134"/>
                      <a:pt x="458" y="126"/>
                      <a:pt x="442" y="106"/>
                    </a:cubicBezTo>
                    <a:cubicBezTo>
                      <a:pt x="432" y="93"/>
                      <a:pt x="431" y="76"/>
                      <a:pt x="434" y="59"/>
                    </a:cubicBezTo>
                    <a:cubicBezTo>
                      <a:pt x="427" y="53"/>
                      <a:pt x="419" y="59"/>
                      <a:pt x="411" y="59"/>
                    </a:cubicBezTo>
                    <a:cubicBezTo>
                      <a:pt x="396" y="64"/>
                      <a:pt x="378" y="76"/>
                      <a:pt x="374" y="93"/>
                    </a:cubicBezTo>
                    <a:cubicBezTo>
                      <a:pt x="370" y="100"/>
                      <a:pt x="374" y="109"/>
                      <a:pt x="375" y="117"/>
                    </a:cubicBezTo>
                    <a:cubicBezTo>
                      <a:pt x="366" y="123"/>
                      <a:pt x="363" y="133"/>
                      <a:pt x="359" y="143"/>
                    </a:cubicBezTo>
                    <a:cubicBezTo>
                      <a:pt x="360" y="149"/>
                      <a:pt x="360" y="156"/>
                      <a:pt x="363" y="163"/>
                    </a:cubicBezTo>
                    <a:cubicBezTo>
                      <a:pt x="364" y="168"/>
                      <a:pt x="370" y="168"/>
                      <a:pt x="374" y="170"/>
                    </a:cubicBezTo>
                    <a:cubicBezTo>
                      <a:pt x="378" y="173"/>
                      <a:pt x="375" y="178"/>
                      <a:pt x="375" y="181"/>
                    </a:cubicBezTo>
                    <a:cubicBezTo>
                      <a:pt x="375" y="192"/>
                      <a:pt x="379" y="203"/>
                      <a:pt x="390" y="208"/>
                    </a:cubicBezTo>
                    <a:cubicBezTo>
                      <a:pt x="397" y="208"/>
                      <a:pt x="404" y="208"/>
                      <a:pt x="409" y="202"/>
                    </a:cubicBezTo>
                    <a:cubicBezTo>
                      <a:pt x="412" y="198"/>
                      <a:pt x="415" y="192"/>
                      <a:pt x="414" y="186"/>
                    </a:cubicBezTo>
                    <a:cubicBezTo>
                      <a:pt x="411" y="184"/>
                      <a:pt x="406" y="186"/>
                      <a:pt x="403" y="187"/>
                    </a:cubicBezTo>
                    <a:cubicBezTo>
                      <a:pt x="394" y="185"/>
                      <a:pt x="385" y="179"/>
                      <a:pt x="381" y="171"/>
                    </a:cubicBezTo>
                    <a:cubicBezTo>
                      <a:pt x="375" y="157"/>
                      <a:pt x="383" y="142"/>
                      <a:pt x="393" y="133"/>
                    </a:cubicBezTo>
                    <a:cubicBezTo>
                      <a:pt x="408" y="123"/>
                      <a:pt x="429" y="123"/>
                      <a:pt x="443" y="133"/>
                    </a:cubicBezTo>
                    <a:cubicBezTo>
                      <a:pt x="458" y="145"/>
                      <a:pt x="464" y="164"/>
                      <a:pt x="467" y="182"/>
                    </a:cubicBezTo>
                    <a:cubicBezTo>
                      <a:pt x="467" y="208"/>
                      <a:pt x="456" y="235"/>
                      <a:pt x="432" y="251"/>
                    </a:cubicBezTo>
                    <a:cubicBezTo>
                      <a:pt x="417" y="261"/>
                      <a:pt x="403" y="259"/>
                      <a:pt x="385" y="261"/>
                    </a:cubicBezTo>
                    <a:cubicBezTo>
                      <a:pt x="366" y="257"/>
                      <a:pt x="351" y="242"/>
                      <a:pt x="341" y="227"/>
                    </a:cubicBezTo>
                    <a:cubicBezTo>
                      <a:pt x="336" y="234"/>
                      <a:pt x="334" y="242"/>
                      <a:pt x="327" y="247"/>
                    </a:cubicBezTo>
                    <a:cubicBezTo>
                      <a:pt x="319" y="255"/>
                      <a:pt x="309" y="262"/>
                      <a:pt x="298" y="258"/>
                    </a:cubicBezTo>
                    <a:cubicBezTo>
                      <a:pt x="295" y="257"/>
                      <a:pt x="293" y="255"/>
                      <a:pt x="290" y="257"/>
                    </a:cubicBezTo>
                    <a:cubicBezTo>
                      <a:pt x="285" y="264"/>
                      <a:pt x="276" y="264"/>
                      <a:pt x="270" y="267"/>
                    </a:cubicBezTo>
                    <a:cubicBezTo>
                      <a:pt x="262" y="269"/>
                      <a:pt x="256" y="266"/>
                      <a:pt x="251" y="261"/>
                    </a:cubicBezTo>
                    <a:cubicBezTo>
                      <a:pt x="244" y="254"/>
                      <a:pt x="241" y="242"/>
                      <a:pt x="244" y="231"/>
                    </a:cubicBezTo>
                    <a:cubicBezTo>
                      <a:pt x="244" y="224"/>
                      <a:pt x="253" y="226"/>
                      <a:pt x="256" y="220"/>
                    </a:cubicBezTo>
                    <a:cubicBezTo>
                      <a:pt x="258" y="216"/>
                      <a:pt x="257" y="211"/>
                      <a:pt x="253" y="207"/>
                    </a:cubicBezTo>
                    <a:cubicBezTo>
                      <a:pt x="248" y="204"/>
                      <a:pt x="242" y="205"/>
                      <a:pt x="236" y="207"/>
                    </a:cubicBezTo>
                    <a:close/>
                    <a:moveTo>
                      <a:pt x="226" y="510"/>
                    </a:moveTo>
                    <a:cubicBezTo>
                      <a:pt x="225" y="518"/>
                      <a:pt x="225" y="518"/>
                      <a:pt x="225" y="518"/>
                    </a:cubicBezTo>
                    <a:cubicBezTo>
                      <a:pt x="227" y="534"/>
                      <a:pt x="227" y="553"/>
                      <a:pt x="245" y="558"/>
                    </a:cubicBezTo>
                    <a:cubicBezTo>
                      <a:pt x="250" y="561"/>
                      <a:pt x="254" y="556"/>
                      <a:pt x="257" y="552"/>
                    </a:cubicBezTo>
                    <a:cubicBezTo>
                      <a:pt x="258" y="550"/>
                      <a:pt x="260" y="546"/>
                      <a:pt x="258" y="544"/>
                    </a:cubicBezTo>
                    <a:cubicBezTo>
                      <a:pt x="252" y="540"/>
                      <a:pt x="247" y="538"/>
                      <a:pt x="239" y="538"/>
                    </a:cubicBezTo>
                    <a:cubicBezTo>
                      <a:pt x="233" y="533"/>
                      <a:pt x="230" y="524"/>
                      <a:pt x="231" y="514"/>
                    </a:cubicBezTo>
                    <a:cubicBezTo>
                      <a:pt x="234" y="505"/>
                      <a:pt x="240" y="495"/>
                      <a:pt x="249" y="490"/>
                    </a:cubicBezTo>
                    <a:cubicBezTo>
                      <a:pt x="251" y="489"/>
                      <a:pt x="254" y="490"/>
                      <a:pt x="256" y="488"/>
                    </a:cubicBezTo>
                    <a:cubicBezTo>
                      <a:pt x="265" y="488"/>
                      <a:pt x="271" y="485"/>
                      <a:pt x="279" y="489"/>
                    </a:cubicBezTo>
                    <a:cubicBezTo>
                      <a:pt x="286" y="491"/>
                      <a:pt x="292" y="497"/>
                      <a:pt x="299" y="501"/>
                    </a:cubicBezTo>
                    <a:cubicBezTo>
                      <a:pt x="301" y="503"/>
                      <a:pt x="299" y="507"/>
                      <a:pt x="303" y="508"/>
                    </a:cubicBezTo>
                    <a:cubicBezTo>
                      <a:pt x="312" y="504"/>
                      <a:pt x="320" y="511"/>
                      <a:pt x="329" y="514"/>
                    </a:cubicBezTo>
                    <a:cubicBezTo>
                      <a:pt x="336" y="520"/>
                      <a:pt x="340" y="529"/>
                      <a:pt x="342" y="537"/>
                    </a:cubicBezTo>
                    <a:cubicBezTo>
                      <a:pt x="345" y="538"/>
                      <a:pt x="345" y="538"/>
                      <a:pt x="345" y="538"/>
                    </a:cubicBezTo>
                    <a:cubicBezTo>
                      <a:pt x="350" y="532"/>
                      <a:pt x="354" y="525"/>
                      <a:pt x="361" y="521"/>
                    </a:cubicBezTo>
                    <a:cubicBezTo>
                      <a:pt x="365" y="517"/>
                      <a:pt x="374" y="519"/>
                      <a:pt x="372" y="511"/>
                    </a:cubicBezTo>
                    <a:cubicBezTo>
                      <a:pt x="368" y="508"/>
                      <a:pt x="365" y="514"/>
                      <a:pt x="361" y="514"/>
                    </a:cubicBezTo>
                    <a:cubicBezTo>
                      <a:pt x="329" y="505"/>
                      <a:pt x="329" y="505"/>
                      <a:pt x="329" y="505"/>
                    </a:cubicBezTo>
                    <a:cubicBezTo>
                      <a:pt x="316" y="500"/>
                      <a:pt x="308" y="488"/>
                      <a:pt x="298" y="479"/>
                    </a:cubicBezTo>
                    <a:cubicBezTo>
                      <a:pt x="280" y="473"/>
                      <a:pt x="264" y="480"/>
                      <a:pt x="247" y="484"/>
                    </a:cubicBezTo>
                    <a:cubicBezTo>
                      <a:pt x="237" y="489"/>
                      <a:pt x="231" y="500"/>
                      <a:pt x="226" y="510"/>
                    </a:cubicBezTo>
                    <a:close/>
                    <a:moveTo>
                      <a:pt x="244" y="208"/>
                    </a:moveTo>
                    <a:cubicBezTo>
                      <a:pt x="229" y="221"/>
                      <a:pt x="232" y="239"/>
                      <a:pt x="232" y="256"/>
                    </a:cubicBezTo>
                    <a:cubicBezTo>
                      <a:pt x="237" y="275"/>
                      <a:pt x="253" y="288"/>
                      <a:pt x="270" y="293"/>
                    </a:cubicBezTo>
                    <a:cubicBezTo>
                      <a:pt x="282" y="295"/>
                      <a:pt x="295" y="296"/>
                      <a:pt x="308" y="295"/>
                    </a:cubicBezTo>
                    <a:cubicBezTo>
                      <a:pt x="310" y="292"/>
                      <a:pt x="312" y="292"/>
                      <a:pt x="313" y="289"/>
                    </a:cubicBezTo>
                    <a:cubicBezTo>
                      <a:pt x="322" y="277"/>
                      <a:pt x="334" y="266"/>
                      <a:pt x="348" y="260"/>
                    </a:cubicBezTo>
                    <a:cubicBezTo>
                      <a:pt x="350" y="257"/>
                      <a:pt x="357" y="261"/>
                      <a:pt x="358" y="256"/>
                    </a:cubicBezTo>
                    <a:cubicBezTo>
                      <a:pt x="352" y="252"/>
                      <a:pt x="349" y="246"/>
                      <a:pt x="345" y="240"/>
                    </a:cubicBezTo>
                    <a:cubicBezTo>
                      <a:pt x="342" y="240"/>
                      <a:pt x="342" y="240"/>
                      <a:pt x="342" y="240"/>
                    </a:cubicBezTo>
                    <a:cubicBezTo>
                      <a:pt x="333" y="250"/>
                      <a:pt x="321" y="260"/>
                      <a:pt x="305" y="260"/>
                    </a:cubicBezTo>
                    <a:cubicBezTo>
                      <a:pt x="301" y="261"/>
                      <a:pt x="297" y="259"/>
                      <a:pt x="294" y="261"/>
                    </a:cubicBezTo>
                    <a:cubicBezTo>
                      <a:pt x="290" y="271"/>
                      <a:pt x="278" y="272"/>
                      <a:pt x="268" y="273"/>
                    </a:cubicBezTo>
                    <a:cubicBezTo>
                      <a:pt x="255" y="273"/>
                      <a:pt x="243" y="264"/>
                      <a:pt x="238" y="252"/>
                    </a:cubicBezTo>
                    <a:cubicBezTo>
                      <a:pt x="238" y="228"/>
                      <a:pt x="238" y="228"/>
                      <a:pt x="238" y="228"/>
                    </a:cubicBezTo>
                    <a:cubicBezTo>
                      <a:pt x="238" y="223"/>
                      <a:pt x="244" y="224"/>
                      <a:pt x="246" y="220"/>
                    </a:cubicBezTo>
                    <a:cubicBezTo>
                      <a:pt x="249" y="216"/>
                      <a:pt x="253" y="213"/>
                      <a:pt x="249" y="209"/>
                    </a:cubicBezTo>
                    <a:cubicBezTo>
                      <a:pt x="247" y="207"/>
                      <a:pt x="246" y="208"/>
                      <a:pt x="244" y="208"/>
                    </a:cubicBezTo>
                    <a:close/>
                    <a:moveTo>
                      <a:pt x="254" y="375"/>
                    </a:moveTo>
                    <a:cubicBezTo>
                      <a:pt x="236" y="384"/>
                      <a:pt x="236" y="384"/>
                      <a:pt x="236" y="384"/>
                    </a:cubicBezTo>
                    <a:cubicBezTo>
                      <a:pt x="235" y="386"/>
                      <a:pt x="234" y="387"/>
                      <a:pt x="236" y="389"/>
                    </a:cubicBezTo>
                    <a:cubicBezTo>
                      <a:pt x="249" y="393"/>
                      <a:pt x="262" y="401"/>
                      <a:pt x="267" y="414"/>
                    </a:cubicBezTo>
                    <a:cubicBezTo>
                      <a:pt x="269" y="422"/>
                      <a:pt x="263" y="432"/>
                      <a:pt x="273" y="437"/>
                    </a:cubicBezTo>
                    <a:cubicBezTo>
                      <a:pt x="284" y="436"/>
                      <a:pt x="296" y="431"/>
                      <a:pt x="308" y="434"/>
                    </a:cubicBezTo>
                    <a:cubicBezTo>
                      <a:pt x="313" y="418"/>
                      <a:pt x="323" y="397"/>
                      <a:pt x="343" y="393"/>
                    </a:cubicBezTo>
                    <a:cubicBezTo>
                      <a:pt x="353" y="391"/>
                      <a:pt x="364" y="392"/>
                      <a:pt x="372" y="389"/>
                    </a:cubicBezTo>
                    <a:cubicBezTo>
                      <a:pt x="387" y="389"/>
                      <a:pt x="395" y="403"/>
                      <a:pt x="400" y="414"/>
                    </a:cubicBezTo>
                    <a:cubicBezTo>
                      <a:pt x="402" y="422"/>
                      <a:pt x="402" y="432"/>
                      <a:pt x="395" y="438"/>
                    </a:cubicBezTo>
                    <a:cubicBezTo>
                      <a:pt x="389" y="441"/>
                      <a:pt x="382" y="441"/>
                      <a:pt x="374" y="440"/>
                    </a:cubicBezTo>
                    <a:cubicBezTo>
                      <a:pt x="364" y="436"/>
                      <a:pt x="363" y="419"/>
                      <a:pt x="349" y="423"/>
                    </a:cubicBezTo>
                    <a:cubicBezTo>
                      <a:pt x="344" y="426"/>
                      <a:pt x="339" y="428"/>
                      <a:pt x="336" y="434"/>
                    </a:cubicBezTo>
                    <a:cubicBezTo>
                      <a:pt x="331" y="440"/>
                      <a:pt x="335" y="448"/>
                      <a:pt x="338" y="454"/>
                    </a:cubicBezTo>
                    <a:cubicBezTo>
                      <a:pt x="345" y="465"/>
                      <a:pt x="357" y="472"/>
                      <a:pt x="369" y="475"/>
                    </a:cubicBezTo>
                    <a:cubicBezTo>
                      <a:pt x="385" y="475"/>
                      <a:pt x="400" y="475"/>
                      <a:pt x="412" y="464"/>
                    </a:cubicBezTo>
                    <a:cubicBezTo>
                      <a:pt x="422" y="459"/>
                      <a:pt x="427" y="449"/>
                      <a:pt x="432" y="441"/>
                    </a:cubicBezTo>
                    <a:cubicBezTo>
                      <a:pt x="441" y="441"/>
                      <a:pt x="448" y="434"/>
                      <a:pt x="455" y="431"/>
                    </a:cubicBezTo>
                    <a:cubicBezTo>
                      <a:pt x="473" y="418"/>
                      <a:pt x="475" y="396"/>
                      <a:pt x="472" y="376"/>
                    </a:cubicBezTo>
                    <a:cubicBezTo>
                      <a:pt x="472" y="361"/>
                      <a:pt x="460" y="351"/>
                      <a:pt x="452" y="340"/>
                    </a:cubicBezTo>
                    <a:cubicBezTo>
                      <a:pt x="443" y="333"/>
                      <a:pt x="430" y="332"/>
                      <a:pt x="420" y="327"/>
                    </a:cubicBezTo>
                    <a:cubicBezTo>
                      <a:pt x="412" y="316"/>
                      <a:pt x="412" y="316"/>
                      <a:pt x="412" y="316"/>
                    </a:cubicBezTo>
                    <a:cubicBezTo>
                      <a:pt x="401" y="302"/>
                      <a:pt x="381" y="301"/>
                      <a:pt x="365" y="306"/>
                    </a:cubicBezTo>
                    <a:cubicBezTo>
                      <a:pt x="357" y="310"/>
                      <a:pt x="348" y="315"/>
                      <a:pt x="344" y="324"/>
                    </a:cubicBezTo>
                    <a:cubicBezTo>
                      <a:pt x="343" y="330"/>
                      <a:pt x="345" y="336"/>
                      <a:pt x="347" y="342"/>
                    </a:cubicBezTo>
                    <a:cubicBezTo>
                      <a:pt x="349" y="348"/>
                      <a:pt x="357" y="346"/>
                      <a:pt x="362" y="349"/>
                    </a:cubicBezTo>
                    <a:cubicBezTo>
                      <a:pt x="364" y="346"/>
                      <a:pt x="366" y="341"/>
                      <a:pt x="370" y="341"/>
                    </a:cubicBezTo>
                    <a:cubicBezTo>
                      <a:pt x="376" y="338"/>
                      <a:pt x="382" y="340"/>
                      <a:pt x="387" y="343"/>
                    </a:cubicBezTo>
                    <a:cubicBezTo>
                      <a:pt x="394" y="346"/>
                      <a:pt x="395" y="353"/>
                      <a:pt x="397" y="360"/>
                    </a:cubicBezTo>
                    <a:cubicBezTo>
                      <a:pt x="397" y="367"/>
                      <a:pt x="392" y="373"/>
                      <a:pt x="386" y="377"/>
                    </a:cubicBezTo>
                    <a:cubicBezTo>
                      <a:pt x="379" y="380"/>
                      <a:pt x="371" y="384"/>
                      <a:pt x="364" y="382"/>
                    </a:cubicBezTo>
                    <a:cubicBezTo>
                      <a:pt x="346" y="387"/>
                      <a:pt x="330" y="378"/>
                      <a:pt x="320" y="363"/>
                    </a:cubicBezTo>
                    <a:cubicBezTo>
                      <a:pt x="316" y="357"/>
                      <a:pt x="315" y="350"/>
                      <a:pt x="310" y="344"/>
                    </a:cubicBezTo>
                    <a:cubicBezTo>
                      <a:pt x="296" y="344"/>
                      <a:pt x="284" y="343"/>
                      <a:pt x="271" y="338"/>
                    </a:cubicBezTo>
                    <a:cubicBezTo>
                      <a:pt x="269" y="340"/>
                      <a:pt x="269" y="340"/>
                      <a:pt x="269" y="340"/>
                    </a:cubicBezTo>
                    <a:cubicBezTo>
                      <a:pt x="265" y="352"/>
                      <a:pt x="264" y="367"/>
                      <a:pt x="254" y="375"/>
                    </a:cubicBezTo>
                    <a:close/>
                    <a:moveTo>
                      <a:pt x="267" y="374"/>
                    </a:moveTo>
                    <a:cubicBezTo>
                      <a:pt x="262" y="379"/>
                      <a:pt x="256" y="382"/>
                      <a:pt x="252" y="387"/>
                    </a:cubicBezTo>
                    <a:cubicBezTo>
                      <a:pt x="267" y="396"/>
                      <a:pt x="275" y="411"/>
                      <a:pt x="277" y="427"/>
                    </a:cubicBezTo>
                    <a:cubicBezTo>
                      <a:pt x="284" y="428"/>
                      <a:pt x="293" y="425"/>
                      <a:pt x="300" y="425"/>
                    </a:cubicBezTo>
                    <a:cubicBezTo>
                      <a:pt x="303" y="423"/>
                      <a:pt x="303" y="419"/>
                      <a:pt x="306" y="417"/>
                    </a:cubicBezTo>
                    <a:cubicBezTo>
                      <a:pt x="312" y="405"/>
                      <a:pt x="321" y="396"/>
                      <a:pt x="331" y="387"/>
                    </a:cubicBezTo>
                    <a:cubicBezTo>
                      <a:pt x="327" y="381"/>
                      <a:pt x="319" y="377"/>
                      <a:pt x="315" y="371"/>
                    </a:cubicBezTo>
                    <a:cubicBezTo>
                      <a:pt x="311" y="364"/>
                      <a:pt x="309" y="357"/>
                      <a:pt x="304" y="353"/>
                    </a:cubicBezTo>
                    <a:cubicBezTo>
                      <a:pt x="294" y="353"/>
                      <a:pt x="284" y="350"/>
                      <a:pt x="274" y="349"/>
                    </a:cubicBezTo>
                    <a:cubicBezTo>
                      <a:pt x="272" y="357"/>
                      <a:pt x="271" y="366"/>
                      <a:pt x="267" y="374"/>
                    </a:cubicBezTo>
                    <a:close/>
                    <a:moveTo>
                      <a:pt x="267" y="140"/>
                    </a:moveTo>
                    <a:cubicBezTo>
                      <a:pt x="277" y="143"/>
                      <a:pt x="289" y="145"/>
                      <a:pt x="296" y="134"/>
                    </a:cubicBezTo>
                    <a:cubicBezTo>
                      <a:pt x="303" y="128"/>
                      <a:pt x="302" y="118"/>
                      <a:pt x="308" y="112"/>
                    </a:cubicBezTo>
                    <a:cubicBezTo>
                      <a:pt x="310" y="111"/>
                      <a:pt x="312" y="114"/>
                      <a:pt x="312" y="115"/>
                    </a:cubicBezTo>
                    <a:cubicBezTo>
                      <a:pt x="310" y="129"/>
                      <a:pt x="305" y="143"/>
                      <a:pt x="308" y="156"/>
                    </a:cubicBezTo>
                    <a:cubicBezTo>
                      <a:pt x="309" y="163"/>
                      <a:pt x="314" y="169"/>
                      <a:pt x="312" y="176"/>
                    </a:cubicBezTo>
                    <a:cubicBezTo>
                      <a:pt x="309" y="177"/>
                      <a:pt x="306" y="178"/>
                      <a:pt x="304" y="175"/>
                    </a:cubicBezTo>
                    <a:cubicBezTo>
                      <a:pt x="297" y="157"/>
                      <a:pt x="279" y="155"/>
                      <a:pt x="263" y="152"/>
                    </a:cubicBezTo>
                    <a:cubicBezTo>
                      <a:pt x="258" y="149"/>
                      <a:pt x="261" y="140"/>
                      <a:pt x="267" y="140"/>
                    </a:cubicBezTo>
                    <a:close/>
                    <a:moveTo>
                      <a:pt x="264" y="384"/>
                    </a:moveTo>
                    <a:cubicBezTo>
                      <a:pt x="262" y="388"/>
                      <a:pt x="267" y="391"/>
                      <a:pt x="269" y="392"/>
                    </a:cubicBezTo>
                    <a:cubicBezTo>
                      <a:pt x="277" y="399"/>
                      <a:pt x="280" y="409"/>
                      <a:pt x="282" y="419"/>
                    </a:cubicBezTo>
                    <a:cubicBezTo>
                      <a:pt x="285" y="420"/>
                      <a:pt x="291" y="419"/>
                      <a:pt x="295" y="418"/>
                    </a:cubicBezTo>
                    <a:cubicBezTo>
                      <a:pt x="296" y="412"/>
                      <a:pt x="301" y="406"/>
                      <a:pt x="306" y="401"/>
                    </a:cubicBezTo>
                    <a:cubicBezTo>
                      <a:pt x="310" y="397"/>
                      <a:pt x="317" y="394"/>
                      <a:pt x="318" y="388"/>
                    </a:cubicBezTo>
                    <a:cubicBezTo>
                      <a:pt x="309" y="379"/>
                      <a:pt x="304" y="368"/>
                      <a:pt x="300" y="358"/>
                    </a:cubicBezTo>
                    <a:cubicBezTo>
                      <a:pt x="294" y="357"/>
                      <a:pt x="285" y="354"/>
                      <a:pt x="279" y="358"/>
                    </a:cubicBezTo>
                    <a:cubicBezTo>
                      <a:pt x="277" y="367"/>
                      <a:pt x="273" y="378"/>
                      <a:pt x="264" y="384"/>
                    </a:cubicBezTo>
                    <a:close/>
                    <a:moveTo>
                      <a:pt x="280" y="616"/>
                    </a:moveTo>
                    <a:cubicBezTo>
                      <a:pt x="275" y="618"/>
                      <a:pt x="269" y="617"/>
                      <a:pt x="265" y="622"/>
                    </a:cubicBezTo>
                    <a:cubicBezTo>
                      <a:pt x="265" y="624"/>
                      <a:pt x="265" y="626"/>
                      <a:pt x="266" y="627"/>
                    </a:cubicBezTo>
                    <a:cubicBezTo>
                      <a:pt x="274" y="629"/>
                      <a:pt x="280" y="625"/>
                      <a:pt x="287" y="624"/>
                    </a:cubicBezTo>
                    <a:cubicBezTo>
                      <a:pt x="300" y="625"/>
                      <a:pt x="305" y="638"/>
                      <a:pt x="307" y="648"/>
                    </a:cubicBezTo>
                    <a:cubicBezTo>
                      <a:pt x="310" y="650"/>
                      <a:pt x="311" y="647"/>
                      <a:pt x="314" y="647"/>
                    </a:cubicBezTo>
                    <a:cubicBezTo>
                      <a:pt x="317" y="645"/>
                      <a:pt x="319" y="641"/>
                      <a:pt x="319" y="637"/>
                    </a:cubicBezTo>
                    <a:cubicBezTo>
                      <a:pt x="312" y="627"/>
                      <a:pt x="308" y="613"/>
                      <a:pt x="311" y="601"/>
                    </a:cubicBezTo>
                    <a:cubicBezTo>
                      <a:pt x="312" y="599"/>
                      <a:pt x="309" y="597"/>
                      <a:pt x="307" y="597"/>
                    </a:cubicBezTo>
                    <a:cubicBezTo>
                      <a:pt x="301" y="609"/>
                      <a:pt x="289" y="610"/>
                      <a:pt x="280" y="616"/>
                    </a:cubicBezTo>
                    <a:close/>
                    <a:moveTo>
                      <a:pt x="352" y="430"/>
                    </a:moveTo>
                    <a:cubicBezTo>
                      <a:pt x="346" y="432"/>
                      <a:pt x="339" y="440"/>
                      <a:pt x="343" y="448"/>
                    </a:cubicBezTo>
                    <a:cubicBezTo>
                      <a:pt x="349" y="454"/>
                      <a:pt x="354" y="464"/>
                      <a:pt x="363" y="466"/>
                    </a:cubicBezTo>
                    <a:cubicBezTo>
                      <a:pt x="384" y="472"/>
                      <a:pt x="407" y="464"/>
                      <a:pt x="420" y="447"/>
                    </a:cubicBezTo>
                    <a:cubicBezTo>
                      <a:pt x="423" y="443"/>
                      <a:pt x="421" y="437"/>
                      <a:pt x="425" y="434"/>
                    </a:cubicBezTo>
                    <a:cubicBezTo>
                      <a:pt x="432" y="432"/>
                      <a:pt x="441" y="432"/>
                      <a:pt x="447" y="426"/>
                    </a:cubicBezTo>
                    <a:cubicBezTo>
                      <a:pt x="466" y="414"/>
                      <a:pt x="466" y="388"/>
                      <a:pt x="463" y="369"/>
                    </a:cubicBezTo>
                    <a:cubicBezTo>
                      <a:pt x="457" y="359"/>
                      <a:pt x="450" y="347"/>
                      <a:pt x="439" y="342"/>
                    </a:cubicBezTo>
                    <a:cubicBezTo>
                      <a:pt x="431" y="336"/>
                      <a:pt x="422" y="340"/>
                      <a:pt x="415" y="336"/>
                    </a:cubicBezTo>
                    <a:cubicBezTo>
                      <a:pt x="410" y="326"/>
                      <a:pt x="404" y="317"/>
                      <a:pt x="394" y="313"/>
                    </a:cubicBezTo>
                    <a:cubicBezTo>
                      <a:pt x="379" y="308"/>
                      <a:pt x="364" y="314"/>
                      <a:pt x="354" y="323"/>
                    </a:cubicBezTo>
                    <a:cubicBezTo>
                      <a:pt x="351" y="328"/>
                      <a:pt x="351" y="335"/>
                      <a:pt x="354" y="338"/>
                    </a:cubicBezTo>
                    <a:cubicBezTo>
                      <a:pt x="355" y="339"/>
                      <a:pt x="356" y="339"/>
                      <a:pt x="358" y="338"/>
                    </a:cubicBezTo>
                    <a:cubicBezTo>
                      <a:pt x="361" y="335"/>
                      <a:pt x="366" y="333"/>
                      <a:pt x="370" y="331"/>
                    </a:cubicBezTo>
                    <a:cubicBezTo>
                      <a:pt x="382" y="328"/>
                      <a:pt x="395" y="333"/>
                      <a:pt x="402" y="343"/>
                    </a:cubicBezTo>
                    <a:cubicBezTo>
                      <a:pt x="410" y="348"/>
                      <a:pt x="401" y="362"/>
                      <a:pt x="411" y="365"/>
                    </a:cubicBezTo>
                    <a:cubicBezTo>
                      <a:pt x="411" y="358"/>
                      <a:pt x="414" y="352"/>
                      <a:pt x="412" y="346"/>
                    </a:cubicBezTo>
                    <a:cubicBezTo>
                      <a:pt x="414" y="343"/>
                      <a:pt x="416" y="347"/>
                      <a:pt x="419" y="346"/>
                    </a:cubicBezTo>
                    <a:cubicBezTo>
                      <a:pt x="434" y="348"/>
                      <a:pt x="449" y="357"/>
                      <a:pt x="456" y="372"/>
                    </a:cubicBezTo>
                    <a:cubicBezTo>
                      <a:pt x="461" y="387"/>
                      <a:pt x="460" y="403"/>
                      <a:pt x="450" y="416"/>
                    </a:cubicBezTo>
                    <a:cubicBezTo>
                      <a:pt x="443" y="423"/>
                      <a:pt x="431" y="427"/>
                      <a:pt x="421" y="424"/>
                    </a:cubicBezTo>
                    <a:cubicBezTo>
                      <a:pt x="420" y="422"/>
                      <a:pt x="414" y="419"/>
                      <a:pt x="417" y="416"/>
                    </a:cubicBezTo>
                    <a:cubicBezTo>
                      <a:pt x="424" y="415"/>
                      <a:pt x="430" y="412"/>
                      <a:pt x="435" y="409"/>
                    </a:cubicBezTo>
                    <a:cubicBezTo>
                      <a:pt x="440" y="404"/>
                      <a:pt x="446" y="400"/>
                      <a:pt x="447" y="393"/>
                    </a:cubicBezTo>
                    <a:cubicBezTo>
                      <a:pt x="442" y="382"/>
                      <a:pt x="433" y="373"/>
                      <a:pt x="422" y="366"/>
                    </a:cubicBezTo>
                    <a:cubicBezTo>
                      <a:pt x="420" y="366"/>
                      <a:pt x="416" y="365"/>
                      <a:pt x="415" y="367"/>
                    </a:cubicBezTo>
                    <a:cubicBezTo>
                      <a:pt x="422" y="373"/>
                      <a:pt x="430" y="381"/>
                      <a:pt x="437" y="388"/>
                    </a:cubicBezTo>
                    <a:cubicBezTo>
                      <a:pt x="441" y="399"/>
                      <a:pt x="425" y="402"/>
                      <a:pt x="420" y="409"/>
                    </a:cubicBezTo>
                    <a:cubicBezTo>
                      <a:pt x="416" y="408"/>
                      <a:pt x="412" y="409"/>
                      <a:pt x="409" y="412"/>
                    </a:cubicBezTo>
                    <a:cubicBezTo>
                      <a:pt x="410" y="421"/>
                      <a:pt x="411" y="432"/>
                      <a:pt x="405" y="439"/>
                    </a:cubicBezTo>
                    <a:cubicBezTo>
                      <a:pt x="400" y="448"/>
                      <a:pt x="389" y="447"/>
                      <a:pt x="381" y="449"/>
                    </a:cubicBezTo>
                    <a:cubicBezTo>
                      <a:pt x="375" y="448"/>
                      <a:pt x="368" y="446"/>
                      <a:pt x="364" y="441"/>
                    </a:cubicBezTo>
                    <a:cubicBezTo>
                      <a:pt x="358" y="438"/>
                      <a:pt x="359" y="431"/>
                      <a:pt x="352" y="430"/>
                    </a:cubicBezTo>
                    <a:close/>
                    <a:moveTo>
                      <a:pt x="384" y="118"/>
                    </a:moveTo>
                    <a:cubicBezTo>
                      <a:pt x="384" y="109"/>
                      <a:pt x="378" y="102"/>
                      <a:pt x="381" y="93"/>
                    </a:cubicBezTo>
                    <a:cubicBezTo>
                      <a:pt x="388" y="76"/>
                      <a:pt x="405" y="65"/>
                      <a:pt x="424" y="64"/>
                    </a:cubicBezTo>
                    <a:cubicBezTo>
                      <a:pt x="430" y="67"/>
                      <a:pt x="423" y="72"/>
                      <a:pt x="424" y="76"/>
                    </a:cubicBezTo>
                    <a:cubicBezTo>
                      <a:pt x="420" y="94"/>
                      <a:pt x="431" y="110"/>
                      <a:pt x="445" y="120"/>
                    </a:cubicBezTo>
                    <a:cubicBezTo>
                      <a:pt x="446" y="123"/>
                      <a:pt x="444" y="122"/>
                      <a:pt x="442" y="122"/>
                    </a:cubicBezTo>
                    <a:cubicBezTo>
                      <a:pt x="439" y="122"/>
                      <a:pt x="435" y="119"/>
                      <a:pt x="432" y="118"/>
                    </a:cubicBezTo>
                    <a:cubicBezTo>
                      <a:pt x="413" y="116"/>
                      <a:pt x="392" y="117"/>
                      <a:pt x="379" y="134"/>
                    </a:cubicBezTo>
                    <a:cubicBezTo>
                      <a:pt x="378" y="142"/>
                      <a:pt x="374" y="148"/>
                      <a:pt x="373" y="155"/>
                    </a:cubicBezTo>
                    <a:cubicBezTo>
                      <a:pt x="371" y="158"/>
                      <a:pt x="369" y="154"/>
                      <a:pt x="369" y="153"/>
                    </a:cubicBezTo>
                    <a:cubicBezTo>
                      <a:pt x="368" y="150"/>
                      <a:pt x="368" y="150"/>
                      <a:pt x="368" y="150"/>
                    </a:cubicBezTo>
                    <a:cubicBezTo>
                      <a:pt x="371" y="138"/>
                      <a:pt x="374" y="126"/>
                      <a:pt x="384" y="118"/>
                    </a:cubicBezTo>
                    <a:close/>
                    <a:moveTo>
                      <a:pt x="384" y="581"/>
                    </a:moveTo>
                    <a:cubicBezTo>
                      <a:pt x="374" y="587"/>
                      <a:pt x="369" y="599"/>
                      <a:pt x="369" y="611"/>
                    </a:cubicBezTo>
                    <a:cubicBezTo>
                      <a:pt x="371" y="620"/>
                      <a:pt x="375" y="629"/>
                      <a:pt x="382" y="636"/>
                    </a:cubicBezTo>
                    <a:cubicBezTo>
                      <a:pt x="385" y="641"/>
                      <a:pt x="381" y="645"/>
                      <a:pt x="380" y="650"/>
                    </a:cubicBezTo>
                    <a:cubicBezTo>
                      <a:pt x="378" y="663"/>
                      <a:pt x="383" y="676"/>
                      <a:pt x="390" y="687"/>
                    </a:cubicBezTo>
                    <a:cubicBezTo>
                      <a:pt x="398" y="694"/>
                      <a:pt x="407" y="700"/>
                      <a:pt x="418" y="700"/>
                    </a:cubicBezTo>
                    <a:cubicBezTo>
                      <a:pt x="428" y="695"/>
                      <a:pt x="420" y="682"/>
                      <a:pt x="427" y="675"/>
                    </a:cubicBezTo>
                    <a:cubicBezTo>
                      <a:pt x="432" y="663"/>
                      <a:pt x="442" y="652"/>
                      <a:pt x="453" y="645"/>
                    </a:cubicBezTo>
                    <a:cubicBezTo>
                      <a:pt x="453" y="644"/>
                      <a:pt x="452" y="644"/>
                      <a:pt x="451" y="644"/>
                    </a:cubicBezTo>
                    <a:cubicBezTo>
                      <a:pt x="436" y="649"/>
                      <a:pt x="421" y="647"/>
                      <a:pt x="406" y="644"/>
                    </a:cubicBezTo>
                    <a:cubicBezTo>
                      <a:pt x="390" y="637"/>
                      <a:pt x="388" y="620"/>
                      <a:pt x="387" y="606"/>
                    </a:cubicBezTo>
                    <a:cubicBezTo>
                      <a:pt x="387" y="592"/>
                      <a:pt x="395" y="581"/>
                      <a:pt x="407" y="575"/>
                    </a:cubicBezTo>
                    <a:cubicBezTo>
                      <a:pt x="408" y="574"/>
                      <a:pt x="406" y="573"/>
                      <a:pt x="405" y="573"/>
                    </a:cubicBezTo>
                    <a:cubicBezTo>
                      <a:pt x="398" y="574"/>
                      <a:pt x="390" y="575"/>
                      <a:pt x="384" y="581"/>
                    </a:cubicBezTo>
                    <a:close/>
                    <a:moveTo>
                      <a:pt x="372" y="358"/>
                    </a:moveTo>
                    <a:cubicBezTo>
                      <a:pt x="372" y="358"/>
                      <a:pt x="371" y="358"/>
                      <a:pt x="371" y="360"/>
                    </a:cubicBezTo>
                    <a:cubicBezTo>
                      <a:pt x="372" y="360"/>
                      <a:pt x="373" y="360"/>
                      <a:pt x="374" y="359"/>
                    </a:cubicBezTo>
                    <a:cubicBezTo>
                      <a:pt x="372" y="358"/>
                      <a:pt x="372" y="358"/>
                      <a:pt x="372" y="358"/>
                    </a:cubicBezTo>
                    <a:close/>
                    <a:moveTo>
                      <a:pt x="60" y="327"/>
                    </a:moveTo>
                    <a:cubicBezTo>
                      <a:pt x="55" y="331"/>
                      <a:pt x="49" y="334"/>
                      <a:pt x="49" y="341"/>
                    </a:cubicBezTo>
                    <a:cubicBezTo>
                      <a:pt x="50" y="347"/>
                      <a:pt x="56" y="346"/>
                      <a:pt x="60" y="346"/>
                    </a:cubicBezTo>
                    <a:cubicBezTo>
                      <a:pt x="67" y="347"/>
                      <a:pt x="73" y="356"/>
                      <a:pt x="76" y="362"/>
                    </a:cubicBezTo>
                    <a:cubicBezTo>
                      <a:pt x="88" y="374"/>
                      <a:pt x="105" y="378"/>
                      <a:pt x="122" y="373"/>
                    </a:cubicBezTo>
                    <a:cubicBezTo>
                      <a:pt x="129" y="378"/>
                      <a:pt x="139" y="382"/>
                      <a:pt x="148" y="378"/>
                    </a:cubicBezTo>
                    <a:cubicBezTo>
                      <a:pt x="153" y="378"/>
                      <a:pt x="157" y="372"/>
                      <a:pt x="162" y="373"/>
                    </a:cubicBezTo>
                    <a:cubicBezTo>
                      <a:pt x="166" y="378"/>
                      <a:pt x="173" y="381"/>
                      <a:pt x="174" y="387"/>
                    </a:cubicBezTo>
                    <a:cubicBezTo>
                      <a:pt x="172" y="393"/>
                      <a:pt x="168" y="397"/>
                      <a:pt x="162" y="398"/>
                    </a:cubicBezTo>
                    <a:cubicBezTo>
                      <a:pt x="149" y="385"/>
                      <a:pt x="130" y="388"/>
                      <a:pt x="114" y="394"/>
                    </a:cubicBezTo>
                    <a:cubicBezTo>
                      <a:pt x="110" y="392"/>
                      <a:pt x="104" y="393"/>
                      <a:pt x="99" y="394"/>
                    </a:cubicBezTo>
                    <a:cubicBezTo>
                      <a:pt x="83" y="397"/>
                      <a:pt x="78" y="414"/>
                      <a:pt x="71" y="425"/>
                    </a:cubicBezTo>
                    <a:cubicBezTo>
                      <a:pt x="66" y="431"/>
                      <a:pt x="59" y="429"/>
                      <a:pt x="52" y="428"/>
                    </a:cubicBezTo>
                    <a:cubicBezTo>
                      <a:pt x="50" y="431"/>
                      <a:pt x="52" y="436"/>
                      <a:pt x="53" y="440"/>
                    </a:cubicBezTo>
                    <a:cubicBezTo>
                      <a:pt x="55" y="450"/>
                      <a:pt x="64" y="455"/>
                      <a:pt x="70" y="461"/>
                    </a:cubicBezTo>
                    <a:cubicBezTo>
                      <a:pt x="78" y="465"/>
                      <a:pt x="88" y="468"/>
                      <a:pt x="97" y="464"/>
                    </a:cubicBezTo>
                    <a:cubicBezTo>
                      <a:pt x="102" y="466"/>
                      <a:pt x="108" y="462"/>
                      <a:pt x="112" y="463"/>
                    </a:cubicBezTo>
                    <a:cubicBezTo>
                      <a:pt x="117" y="468"/>
                      <a:pt x="123" y="470"/>
                      <a:pt x="130" y="472"/>
                    </a:cubicBezTo>
                    <a:cubicBezTo>
                      <a:pt x="137" y="471"/>
                      <a:pt x="146" y="472"/>
                      <a:pt x="151" y="466"/>
                    </a:cubicBezTo>
                    <a:cubicBezTo>
                      <a:pt x="157" y="463"/>
                      <a:pt x="157" y="458"/>
                      <a:pt x="163" y="455"/>
                    </a:cubicBezTo>
                    <a:cubicBezTo>
                      <a:pt x="167" y="460"/>
                      <a:pt x="173" y="460"/>
                      <a:pt x="176" y="465"/>
                    </a:cubicBezTo>
                    <a:cubicBezTo>
                      <a:pt x="173" y="473"/>
                      <a:pt x="173" y="473"/>
                      <a:pt x="173" y="473"/>
                    </a:cubicBezTo>
                    <a:cubicBezTo>
                      <a:pt x="167" y="490"/>
                      <a:pt x="178" y="507"/>
                      <a:pt x="167" y="522"/>
                    </a:cubicBezTo>
                    <a:cubicBezTo>
                      <a:pt x="164" y="524"/>
                      <a:pt x="161" y="526"/>
                      <a:pt x="157" y="524"/>
                    </a:cubicBezTo>
                    <a:cubicBezTo>
                      <a:pt x="148" y="520"/>
                      <a:pt x="160" y="512"/>
                      <a:pt x="154" y="505"/>
                    </a:cubicBezTo>
                    <a:cubicBezTo>
                      <a:pt x="146" y="496"/>
                      <a:pt x="133" y="495"/>
                      <a:pt x="122" y="499"/>
                    </a:cubicBezTo>
                    <a:cubicBezTo>
                      <a:pt x="110" y="501"/>
                      <a:pt x="110" y="514"/>
                      <a:pt x="105" y="522"/>
                    </a:cubicBezTo>
                    <a:cubicBezTo>
                      <a:pt x="103" y="540"/>
                      <a:pt x="109" y="559"/>
                      <a:pt x="124" y="569"/>
                    </a:cubicBezTo>
                    <a:cubicBezTo>
                      <a:pt x="122" y="580"/>
                      <a:pt x="127" y="588"/>
                      <a:pt x="134" y="594"/>
                    </a:cubicBezTo>
                    <a:cubicBezTo>
                      <a:pt x="147" y="606"/>
                      <a:pt x="164" y="603"/>
                      <a:pt x="178" y="596"/>
                    </a:cubicBezTo>
                    <a:cubicBezTo>
                      <a:pt x="183" y="602"/>
                      <a:pt x="187" y="609"/>
                      <a:pt x="191" y="615"/>
                    </a:cubicBezTo>
                    <a:cubicBezTo>
                      <a:pt x="182" y="620"/>
                      <a:pt x="184" y="630"/>
                      <a:pt x="181" y="637"/>
                    </a:cubicBezTo>
                    <a:cubicBezTo>
                      <a:pt x="182" y="646"/>
                      <a:pt x="185" y="653"/>
                      <a:pt x="191" y="659"/>
                    </a:cubicBezTo>
                    <a:cubicBezTo>
                      <a:pt x="200" y="667"/>
                      <a:pt x="213" y="673"/>
                      <a:pt x="224" y="672"/>
                    </a:cubicBezTo>
                    <a:cubicBezTo>
                      <a:pt x="234" y="667"/>
                      <a:pt x="236" y="680"/>
                      <a:pt x="244" y="681"/>
                    </a:cubicBezTo>
                    <a:cubicBezTo>
                      <a:pt x="255" y="686"/>
                      <a:pt x="268" y="681"/>
                      <a:pt x="279" y="678"/>
                    </a:cubicBezTo>
                    <a:cubicBezTo>
                      <a:pt x="289" y="672"/>
                      <a:pt x="299" y="661"/>
                      <a:pt x="297" y="648"/>
                    </a:cubicBezTo>
                    <a:cubicBezTo>
                      <a:pt x="296" y="641"/>
                      <a:pt x="291" y="633"/>
                      <a:pt x="284" y="631"/>
                    </a:cubicBezTo>
                    <a:cubicBezTo>
                      <a:pt x="279" y="634"/>
                      <a:pt x="271" y="637"/>
                      <a:pt x="264" y="634"/>
                    </a:cubicBezTo>
                    <a:cubicBezTo>
                      <a:pt x="259" y="631"/>
                      <a:pt x="257" y="625"/>
                      <a:pt x="258" y="619"/>
                    </a:cubicBezTo>
                    <a:cubicBezTo>
                      <a:pt x="259" y="616"/>
                      <a:pt x="260" y="612"/>
                      <a:pt x="264" y="611"/>
                    </a:cubicBezTo>
                    <a:cubicBezTo>
                      <a:pt x="280" y="610"/>
                      <a:pt x="295" y="602"/>
                      <a:pt x="304" y="589"/>
                    </a:cubicBezTo>
                    <a:cubicBezTo>
                      <a:pt x="307" y="589"/>
                      <a:pt x="310" y="588"/>
                      <a:pt x="311" y="586"/>
                    </a:cubicBezTo>
                    <a:cubicBezTo>
                      <a:pt x="309" y="581"/>
                      <a:pt x="312" y="577"/>
                      <a:pt x="312" y="572"/>
                    </a:cubicBezTo>
                    <a:cubicBezTo>
                      <a:pt x="320" y="567"/>
                      <a:pt x="330" y="563"/>
                      <a:pt x="334" y="554"/>
                    </a:cubicBezTo>
                    <a:cubicBezTo>
                      <a:pt x="337" y="546"/>
                      <a:pt x="336" y="539"/>
                      <a:pt x="334" y="533"/>
                    </a:cubicBezTo>
                    <a:cubicBezTo>
                      <a:pt x="331" y="522"/>
                      <a:pt x="321" y="514"/>
                      <a:pt x="311" y="512"/>
                    </a:cubicBezTo>
                    <a:cubicBezTo>
                      <a:pt x="306" y="510"/>
                      <a:pt x="301" y="515"/>
                      <a:pt x="297" y="512"/>
                    </a:cubicBezTo>
                    <a:cubicBezTo>
                      <a:pt x="293" y="505"/>
                      <a:pt x="287" y="497"/>
                      <a:pt x="279" y="495"/>
                    </a:cubicBezTo>
                    <a:cubicBezTo>
                      <a:pt x="266" y="494"/>
                      <a:pt x="252" y="498"/>
                      <a:pt x="245" y="508"/>
                    </a:cubicBezTo>
                    <a:cubicBezTo>
                      <a:pt x="243" y="516"/>
                      <a:pt x="239" y="525"/>
                      <a:pt x="245" y="533"/>
                    </a:cubicBezTo>
                    <a:cubicBezTo>
                      <a:pt x="255" y="532"/>
                      <a:pt x="255" y="532"/>
                      <a:pt x="255" y="532"/>
                    </a:cubicBezTo>
                    <a:cubicBezTo>
                      <a:pt x="259" y="535"/>
                      <a:pt x="264" y="539"/>
                      <a:pt x="266" y="544"/>
                    </a:cubicBezTo>
                    <a:cubicBezTo>
                      <a:pt x="268" y="548"/>
                      <a:pt x="267" y="555"/>
                      <a:pt x="264" y="559"/>
                    </a:cubicBezTo>
                    <a:cubicBezTo>
                      <a:pt x="256" y="565"/>
                      <a:pt x="247" y="566"/>
                      <a:pt x="237" y="564"/>
                    </a:cubicBezTo>
                    <a:cubicBezTo>
                      <a:pt x="225" y="559"/>
                      <a:pt x="219" y="547"/>
                      <a:pt x="217" y="535"/>
                    </a:cubicBezTo>
                    <a:cubicBezTo>
                      <a:pt x="214" y="518"/>
                      <a:pt x="219" y="500"/>
                      <a:pt x="231" y="488"/>
                    </a:cubicBezTo>
                    <a:cubicBezTo>
                      <a:pt x="244" y="475"/>
                      <a:pt x="263" y="472"/>
                      <a:pt x="281" y="471"/>
                    </a:cubicBezTo>
                    <a:cubicBezTo>
                      <a:pt x="289" y="472"/>
                      <a:pt x="297" y="470"/>
                      <a:pt x="304" y="475"/>
                    </a:cubicBezTo>
                    <a:cubicBezTo>
                      <a:pt x="308" y="482"/>
                      <a:pt x="314" y="487"/>
                      <a:pt x="319" y="492"/>
                    </a:cubicBezTo>
                    <a:cubicBezTo>
                      <a:pt x="331" y="500"/>
                      <a:pt x="344" y="504"/>
                      <a:pt x="359" y="504"/>
                    </a:cubicBezTo>
                    <a:cubicBezTo>
                      <a:pt x="375" y="504"/>
                      <a:pt x="392" y="502"/>
                      <a:pt x="407" y="497"/>
                    </a:cubicBezTo>
                    <a:cubicBezTo>
                      <a:pt x="423" y="495"/>
                      <a:pt x="441" y="498"/>
                      <a:pt x="456" y="506"/>
                    </a:cubicBezTo>
                    <a:cubicBezTo>
                      <a:pt x="472" y="517"/>
                      <a:pt x="481" y="535"/>
                      <a:pt x="481" y="555"/>
                    </a:cubicBezTo>
                    <a:cubicBezTo>
                      <a:pt x="486" y="562"/>
                      <a:pt x="495" y="566"/>
                      <a:pt x="497" y="575"/>
                    </a:cubicBezTo>
                    <a:cubicBezTo>
                      <a:pt x="503" y="591"/>
                      <a:pt x="502" y="613"/>
                      <a:pt x="489" y="626"/>
                    </a:cubicBezTo>
                    <a:cubicBezTo>
                      <a:pt x="469" y="646"/>
                      <a:pt x="446" y="661"/>
                      <a:pt x="432" y="686"/>
                    </a:cubicBezTo>
                    <a:cubicBezTo>
                      <a:pt x="429" y="692"/>
                      <a:pt x="432" y="701"/>
                      <a:pt x="427" y="707"/>
                    </a:cubicBezTo>
                    <a:cubicBezTo>
                      <a:pt x="410" y="708"/>
                      <a:pt x="391" y="700"/>
                      <a:pt x="380" y="686"/>
                    </a:cubicBezTo>
                    <a:cubicBezTo>
                      <a:pt x="371" y="675"/>
                      <a:pt x="367" y="656"/>
                      <a:pt x="375" y="644"/>
                    </a:cubicBezTo>
                    <a:cubicBezTo>
                      <a:pt x="380" y="635"/>
                      <a:pt x="367" y="632"/>
                      <a:pt x="367" y="626"/>
                    </a:cubicBezTo>
                    <a:cubicBezTo>
                      <a:pt x="360" y="615"/>
                      <a:pt x="364" y="600"/>
                      <a:pt x="367" y="589"/>
                    </a:cubicBezTo>
                    <a:cubicBezTo>
                      <a:pt x="375" y="581"/>
                      <a:pt x="383" y="571"/>
                      <a:pt x="393" y="566"/>
                    </a:cubicBezTo>
                    <a:cubicBezTo>
                      <a:pt x="403" y="563"/>
                      <a:pt x="415" y="561"/>
                      <a:pt x="422" y="570"/>
                    </a:cubicBezTo>
                    <a:cubicBezTo>
                      <a:pt x="423" y="573"/>
                      <a:pt x="425" y="576"/>
                      <a:pt x="423" y="580"/>
                    </a:cubicBezTo>
                    <a:cubicBezTo>
                      <a:pt x="421" y="583"/>
                      <a:pt x="416" y="583"/>
                      <a:pt x="412" y="584"/>
                    </a:cubicBezTo>
                    <a:cubicBezTo>
                      <a:pt x="403" y="589"/>
                      <a:pt x="396" y="597"/>
                      <a:pt x="393" y="607"/>
                    </a:cubicBezTo>
                    <a:cubicBezTo>
                      <a:pt x="393" y="616"/>
                      <a:pt x="396" y="622"/>
                      <a:pt x="401" y="629"/>
                    </a:cubicBezTo>
                    <a:cubicBezTo>
                      <a:pt x="406" y="634"/>
                      <a:pt x="411" y="641"/>
                      <a:pt x="418" y="641"/>
                    </a:cubicBezTo>
                    <a:cubicBezTo>
                      <a:pt x="431" y="643"/>
                      <a:pt x="443" y="642"/>
                      <a:pt x="454" y="636"/>
                    </a:cubicBezTo>
                    <a:cubicBezTo>
                      <a:pt x="472" y="625"/>
                      <a:pt x="470" y="601"/>
                      <a:pt x="468" y="583"/>
                    </a:cubicBezTo>
                    <a:cubicBezTo>
                      <a:pt x="475" y="564"/>
                      <a:pt x="468" y="543"/>
                      <a:pt x="457" y="529"/>
                    </a:cubicBezTo>
                    <a:cubicBezTo>
                      <a:pt x="445" y="514"/>
                      <a:pt x="429" y="509"/>
                      <a:pt x="410" y="510"/>
                    </a:cubicBezTo>
                    <a:cubicBezTo>
                      <a:pt x="382" y="513"/>
                      <a:pt x="354" y="529"/>
                      <a:pt x="344" y="556"/>
                    </a:cubicBezTo>
                    <a:cubicBezTo>
                      <a:pt x="340" y="563"/>
                      <a:pt x="331" y="566"/>
                      <a:pt x="327" y="574"/>
                    </a:cubicBezTo>
                    <a:cubicBezTo>
                      <a:pt x="312" y="591"/>
                      <a:pt x="317" y="617"/>
                      <a:pt x="327" y="636"/>
                    </a:cubicBezTo>
                    <a:cubicBezTo>
                      <a:pt x="329" y="648"/>
                      <a:pt x="324" y="660"/>
                      <a:pt x="327" y="673"/>
                    </a:cubicBezTo>
                    <a:cubicBezTo>
                      <a:pt x="329" y="691"/>
                      <a:pt x="336" y="707"/>
                      <a:pt x="346" y="721"/>
                    </a:cubicBezTo>
                    <a:cubicBezTo>
                      <a:pt x="356" y="728"/>
                      <a:pt x="365" y="737"/>
                      <a:pt x="377" y="740"/>
                    </a:cubicBezTo>
                    <a:cubicBezTo>
                      <a:pt x="401" y="748"/>
                      <a:pt x="426" y="757"/>
                      <a:pt x="451" y="751"/>
                    </a:cubicBezTo>
                    <a:cubicBezTo>
                      <a:pt x="465" y="748"/>
                      <a:pt x="480" y="742"/>
                      <a:pt x="490" y="731"/>
                    </a:cubicBezTo>
                    <a:cubicBezTo>
                      <a:pt x="494" y="729"/>
                      <a:pt x="493" y="725"/>
                      <a:pt x="492" y="722"/>
                    </a:cubicBezTo>
                    <a:cubicBezTo>
                      <a:pt x="485" y="718"/>
                      <a:pt x="481" y="712"/>
                      <a:pt x="479" y="705"/>
                    </a:cubicBezTo>
                    <a:cubicBezTo>
                      <a:pt x="479" y="690"/>
                      <a:pt x="490" y="679"/>
                      <a:pt x="500" y="671"/>
                    </a:cubicBezTo>
                    <a:cubicBezTo>
                      <a:pt x="505" y="667"/>
                      <a:pt x="510" y="662"/>
                      <a:pt x="516" y="662"/>
                    </a:cubicBezTo>
                    <a:cubicBezTo>
                      <a:pt x="511" y="674"/>
                      <a:pt x="513" y="687"/>
                      <a:pt x="520" y="696"/>
                    </a:cubicBezTo>
                    <a:cubicBezTo>
                      <a:pt x="529" y="702"/>
                      <a:pt x="529" y="702"/>
                      <a:pt x="529" y="702"/>
                    </a:cubicBezTo>
                    <a:cubicBezTo>
                      <a:pt x="541" y="706"/>
                      <a:pt x="551" y="696"/>
                      <a:pt x="562" y="697"/>
                    </a:cubicBezTo>
                    <a:cubicBezTo>
                      <a:pt x="576" y="706"/>
                      <a:pt x="584" y="723"/>
                      <a:pt x="587" y="739"/>
                    </a:cubicBezTo>
                    <a:cubicBezTo>
                      <a:pt x="589" y="743"/>
                      <a:pt x="586" y="748"/>
                      <a:pt x="588" y="752"/>
                    </a:cubicBezTo>
                    <a:cubicBezTo>
                      <a:pt x="610" y="755"/>
                      <a:pt x="610" y="755"/>
                      <a:pt x="610" y="755"/>
                    </a:cubicBezTo>
                    <a:cubicBezTo>
                      <a:pt x="704" y="754"/>
                      <a:pt x="805" y="756"/>
                      <a:pt x="901" y="756"/>
                    </a:cubicBezTo>
                    <a:cubicBezTo>
                      <a:pt x="903" y="755"/>
                      <a:pt x="903" y="755"/>
                      <a:pt x="903" y="755"/>
                    </a:cubicBezTo>
                    <a:cubicBezTo>
                      <a:pt x="903" y="753"/>
                      <a:pt x="904" y="750"/>
                      <a:pt x="902" y="748"/>
                    </a:cubicBezTo>
                    <a:cubicBezTo>
                      <a:pt x="898" y="749"/>
                      <a:pt x="895" y="745"/>
                      <a:pt x="891" y="747"/>
                    </a:cubicBezTo>
                    <a:cubicBezTo>
                      <a:pt x="711" y="746"/>
                      <a:pt x="711" y="746"/>
                      <a:pt x="711" y="746"/>
                    </a:cubicBezTo>
                    <a:cubicBezTo>
                      <a:pt x="598" y="746"/>
                      <a:pt x="598" y="746"/>
                      <a:pt x="598" y="746"/>
                    </a:cubicBezTo>
                    <a:cubicBezTo>
                      <a:pt x="596" y="745"/>
                      <a:pt x="596" y="745"/>
                      <a:pt x="596" y="745"/>
                    </a:cubicBezTo>
                    <a:cubicBezTo>
                      <a:pt x="591" y="724"/>
                      <a:pt x="584" y="705"/>
                      <a:pt x="568" y="689"/>
                    </a:cubicBezTo>
                    <a:cubicBezTo>
                      <a:pt x="556" y="679"/>
                      <a:pt x="548" y="697"/>
                      <a:pt x="535" y="695"/>
                    </a:cubicBezTo>
                    <a:cubicBezTo>
                      <a:pt x="529" y="693"/>
                      <a:pt x="523" y="691"/>
                      <a:pt x="522" y="685"/>
                    </a:cubicBezTo>
                    <a:cubicBezTo>
                      <a:pt x="517" y="671"/>
                      <a:pt x="525" y="659"/>
                      <a:pt x="535" y="650"/>
                    </a:cubicBezTo>
                    <a:cubicBezTo>
                      <a:pt x="538" y="650"/>
                      <a:pt x="540" y="650"/>
                      <a:pt x="543" y="649"/>
                    </a:cubicBezTo>
                    <a:cubicBezTo>
                      <a:pt x="567" y="644"/>
                      <a:pt x="589" y="656"/>
                      <a:pt x="605" y="674"/>
                    </a:cubicBezTo>
                    <a:cubicBezTo>
                      <a:pt x="612" y="686"/>
                      <a:pt x="619" y="697"/>
                      <a:pt x="621" y="710"/>
                    </a:cubicBezTo>
                    <a:cubicBezTo>
                      <a:pt x="654" y="710"/>
                      <a:pt x="684" y="711"/>
                      <a:pt x="715" y="712"/>
                    </a:cubicBezTo>
                    <a:cubicBezTo>
                      <a:pt x="897" y="714"/>
                      <a:pt x="897" y="714"/>
                      <a:pt x="897" y="714"/>
                    </a:cubicBezTo>
                    <a:cubicBezTo>
                      <a:pt x="902" y="713"/>
                      <a:pt x="902" y="713"/>
                      <a:pt x="902" y="713"/>
                    </a:cubicBezTo>
                    <a:cubicBezTo>
                      <a:pt x="903" y="711"/>
                      <a:pt x="903" y="708"/>
                      <a:pt x="902" y="706"/>
                    </a:cubicBezTo>
                    <a:cubicBezTo>
                      <a:pt x="863" y="705"/>
                      <a:pt x="829" y="704"/>
                      <a:pt x="792" y="704"/>
                    </a:cubicBezTo>
                    <a:cubicBezTo>
                      <a:pt x="627" y="701"/>
                      <a:pt x="627" y="701"/>
                      <a:pt x="627" y="701"/>
                    </a:cubicBezTo>
                    <a:cubicBezTo>
                      <a:pt x="624" y="700"/>
                      <a:pt x="624" y="700"/>
                      <a:pt x="624" y="700"/>
                    </a:cubicBezTo>
                    <a:cubicBezTo>
                      <a:pt x="619" y="678"/>
                      <a:pt x="603" y="656"/>
                      <a:pt x="581" y="646"/>
                    </a:cubicBezTo>
                    <a:cubicBezTo>
                      <a:pt x="569" y="641"/>
                      <a:pt x="557" y="637"/>
                      <a:pt x="543" y="640"/>
                    </a:cubicBezTo>
                    <a:cubicBezTo>
                      <a:pt x="542" y="639"/>
                      <a:pt x="542" y="639"/>
                      <a:pt x="542" y="639"/>
                    </a:cubicBezTo>
                    <a:cubicBezTo>
                      <a:pt x="549" y="628"/>
                      <a:pt x="552" y="614"/>
                      <a:pt x="552" y="602"/>
                    </a:cubicBezTo>
                    <a:cubicBezTo>
                      <a:pt x="548" y="576"/>
                      <a:pt x="540" y="552"/>
                      <a:pt x="522" y="532"/>
                    </a:cubicBezTo>
                    <a:cubicBezTo>
                      <a:pt x="520" y="511"/>
                      <a:pt x="520" y="511"/>
                      <a:pt x="520" y="511"/>
                    </a:cubicBezTo>
                    <a:cubicBezTo>
                      <a:pt x="517" y="497"/>
                      <a:pt x="512" y="485"/>
                      <a:pt x="502" y="475"/>
                    </a:cubicBezTo>
                    <a:cubicBezTo>
                      <a:pt x="499" y="467"/>
                      <a:pt x="478" y="463"/>
                      <a:pt x="491" y="452"/>
                    </a:cubicBezTo>
                    <a:cubicBezTo>
                      <a:pt x="510" y="436"/>
                      <a:pt x="514" y="410"/>
                      <a:pt x="518" y="386"/>
                    </a:cubicBezTo>
                    <a:cubicBezTo>
                      <a:pt x="521" y="357"/>
                      <a:pt x="506" y="330"/>
                      <a:pt x="481" y="316"/>
                    </a:cubicBezTo>
                    <a:cubicBezTo>
                      <a:pt x="497" y="304"/>
                      <a:pt x="515" y="292"/>
                      <a:pt x="521" y="273"/>
                    </a:cubicBezTo>
                    <a:cubicBezTo>
                      <a:pt x="523" y="261"/>
                      <a:pt x="528" y="250"/>
                      <a:pt x="524" y="238"/>
                    </a:cubicBezTo>
                    <a:cubicBezTo>
                      <a:pt x="518" y="228"/>
                      <a:pt x="530" y="222"/>
                      <a:pt x="535" y="215"/>
                    </a:cubicBezTo>
                    <a:cubicBezTo>
                      <a:pt x="538" y="212"/>
                      <a:pt x="537" y="208"/>
                      <a:pt x="541" y="205"/>
                    </a:cubicBezTo>
                    <a:cubicBezTo>
                      <a:pt x="548" y="183"/>
                      <a:pt x="548" y="183"/>
                      <a:pt x="548" y="183"/>
                    </a:cubicBezTo>
                    <a:cubicBezTo>
                      <a:pt x="553" y="172"/>
                      <a:pt x="547" y="161"/>
                      <a:pt x="546" y="150"/>
                    </a:cubicBezTo>
                    <a:cubicBezTo>
                      <a:pt x="535" y="129"/>
                      <a:pt x="535" y="129"/>
                      <a:pt x="535" y="129"/>
                    </a:cubicBezTo>
                    <a:cubicBezTo>
                      <a:pt x="536" y="128"/>
                      <a:pt x="536" y="128"/>
                      <a:pt x="536" y="128"/>
                    </a:cubicBezTo>
                    <a:cubicBezTo>
                      <a:pt x="547" y="131"/>
                      <a:pt x="558" y="138"/>
                      <a:pt x="571" y="133"/>
                    </a:cubicBezTo>
                    <a:cubicBezTo>
                      <a:pt x="593" y="128"/>
                      <a:pt x="615" y="111"/>
                      <a:pt x="621" y="86"/>
                    </a:cubicBezTo>
                    <a:cubicBezTo>
                      <a:pt x="622" y="82"/>
                      <a:pt x="626" y="77"/>
                      <a:pt x="622" y="73"/>
                    </a:cubicBezTo>
                    <a:cubicBezTo>
                      <a:pt x="621" y="73"/>
                      <a:pt x="618" y="73"/>
                      <a:pt x="617" y="75"/>
                    </a:cubicBezTo>
                    <a:cubicBezTo>
                      <a:pt x="612" y="83"/>
                      <a:pt x="611" y="95"/>
                      <a:pt x="604" y="103"/>
                    </a:cubicBezTo>
                    <a:cubicBezTo>
                      <a:pt x="592" y="121"/>
                      <a:pt x="570" y="131"/>
                      <a:pt x="548" y="127"/>
                    </a:cubicBezTo>
                    <a:cubicBezTo>
                      <a:pt x="536" y="121"/>
                      <a:pt x="520" y="113"/>
                      <a:pt x="520" y="96"/>
                    </a:cubicBezTo>
                    <a:cubicBezTo>
                      <a:pt x="518" y="89"/>
                      <a:pt x="522" y="82"/>
                      <a:pt x="526" y="77"/>
                    </a:cubicBezTo>
                    <a:cubicBezTo>
                      <a:pt x="530" y="74"/>
                      <a:pt x="535" y="73"/>
                      <a:pt x="540" y="73"/>
                    </a:cubicBezTo>
                    <a:cubicBezTo>
                      <a:pt x="548" y="73"/>
                      <a:pt x="548" y="83"/>
                      <a:pt x="553" y="87"/>
                    </a:cubicBezTo>
                    <a:cubicBezTo>
                      <a:pt x="565" y="89"/>
                      <a:pt x="577" y="82"/>
                      <a:pt x="583" y="73"/>
                    </a:cubicBezTo>
                    <a:cubicBezTo>
                      <a:pt x="586" y="71"/>
                      <a:pt x="582" y="65"/>
                      <a:pt x="588" y="65"/>
                    </a:cubicBezTo>
                    <a:cubicBezTo>
                      <a:pt x="592" y="54"/>
                      <a:pt x="594" y="42"/>
                      <a:pt x="597" y="30"/>
                    </a:cubicBezTo>
                    <a:cubicBezTo>
                      <a:pt x="612" y="29"/>
                      <a:pt x="628" y="31"/>
                      <a:pt x="642" y="30"/>
                    </a:cubicBezTo>
                    <a:cubicBezTo>
                      <a:pt x="846" y="32"/>
                      <a:pt x="846" y="32"/>
                      <a:pt x="846" y="32"/>
                    </a:cubicBezTo>
                    <a:cubicBezTo>
                      <a:pt x="864" y="32"/>
                      <a:pt x="882" y="34"/>
                      <a:pt x="900" y="31"/>
                    </a:cubicBezTo>
                    <a:cubicBezTo>
                      <a:pt x="900" y="30"/>
                      <a:pt x="901" y="28"/>
                      <a:pt x="899" y="26"/>
                    </a:cubicBezTo>
                    <a:cubicBezTo>
                      <a:pt x="852" y="25"/>
                      <a:pt x="801" y="26"/>
                      <a:pt x="754" y="25"/>
                    </a:cubicBezTo>
                    <a:cubicBezTo>
                      <a:pt x="741" y="24"/>
                      <a:pt x="726" y="25"/>
                      <a:pt x="713" y="23"/>
                    </a:cubicBezTo>
                    <a:cubicBezTo>
                      <a:pt x="679" y="25"/>
                      <a:pt x="644" y="22"/>
                      <a:pt x="611" y="22"/>
                    </a:cubicBezTo>
                    <a:cubicBezTo>
                      <a:pt x="604" y="22"/>
                      <a:pt x="594" y="18"/>
                      <a:pt x="591" y="26"/>
                    </a:cubicBezTo>
                    <a:cubicBezTo>
                      <a:pt x="584" y="32"/>
                      <a:pt x="588" y="42"/>
                      <a:pt x="585" y="50"/>
                    </a:cubicBezTo>
                    <a:cubicBezTo>
                      <a:pt x="580" y="60"/>
                      <a:pt x="578" y="73"/>
                      <a:pt x="565" y="77"/>
                    </a:cubicBezTo>
                    <a:cubicBezTo>
                      <a:pt x="558" y="80"/>
                      <a:pt x="554" y="73"/>
                      <a:pt x="549" y="69"/>
                    </a:cubicBezTo>
                    <a:cubicBezTo>
                      <a:pt x="542" y="63"/>
                      <a:pt x="532" y="68"/>
                      <a:pt x="524" y="70"/>
                    </a:cubicBezTo>
                    <a:cubicBezTo>
                      <a:pt x="517" y="74"/>
                      <a:pt x="512" y="82"/>
                      <a:pt x="512" y="90"/>
                    </a:cubicBezTo>
                    <a:cubicBezTo>
                      <a:pt x="511" y="95"/>
                      <a:pt x="515" y="101"/>
                      <a:pt x="512" y="105"/>
                    </a:cubicBezTo>
                    <a:cubicBezTo>
                      <a:pt x="498" y="99"/>
                      <a:pt x="481" y="89"/>
                      <a:pt x="479" y="73"/>
                    </a:cubicBezTo>
                    <a:cubicBezTo>
                      <a:pt x="479" y="65"/>
                      <a:pt x="481" y="58"/>
                      <a:pt x="487" y="53"/>
                    </a:cubicBezTo>
                    <a:cubicBezTo>
                      <a:pt x="489" y="51"/>
                      <a:pt x="492" y="53"/>
                      <a:pt x="494" y="51"/>
                    </a:cubicBezTo>
                    <a:cubicBezTo>
                      <a:pt x="496" y="48"/>
                      <a:pt x="496" y="43"/>
                      <a:pt x="497" y="40"/>
                    </a:cubicBezTo>
                    <a:cubicBezTo>
                      <a:pt x="489" y="31"/>
                      <a:pt x="479" y="27"/>
                      <a:pt x="469" y="22"/>
                    </a:cubicBezTo>
                    <a:cubicBezTo>
                      <a:pt x="453" y="20"/>
                      <a:pt x="439" y="11"/>
                      <a:pt x="421" y="13"/>
                    </a:cubicBezTo>
                    <a:cubicBezTo>
                      <a:pt x="390" y="16"/>
                      <a:pt x="360" y="28"/>
                      <a:pt x="342" y="54"/>
                    </a:cubicBezTo>
                    <a:cubicBezTo>
                      <a:pt x="335" y="63"/>
                      <a:pt x="333" y="74"/>
                      <a:pt x="329" y="83"/>
                    </a:cubicBezTo>
                    <a:cubicBezTo>
                      <a:pt x="329" y="93"/>
                      <a:pt x="325" y="102"/>
                      <a:pt x="328" y="111"/>
                    </a:cubicBezTo>
                    <a:cubicBezTo>
                      <a:pt x="323" y="123"/>
                      <a:pt x="317" y="134"/>
                      <a:pt x="316" y="148"/>
                    </a:cubicBezTo>
                    <a:cubicBezTo>
                      <a:pt x="316" y="160"/>
                      <a:pt x="320" y="170"/>
                      <a:pt x="327" y="180"/>
                    </a:cubicBezTo>
                    <a:cubicBezTo>
                      <a:pt x="328" y="186"/>
                      <a:pt x="343" y="189"/>
                      <a:pt x="334" y="196"/>
                    </a:cubicBezTo>
                    <a:cubicBezTo>
                      <a:pt x="328" y="194"/>
                      <a:pt x="323" y="186"/>
                      <a:pt x="316" y="186"/>
                    </a:cubicBezTo>
                    <a:cubicBezTo>
                      <a:pt x="312" y="183"/>
                      <a:pt x="304" y="189"/>
                      <a:pt x="300" y="183"/>
                    </a:cubicBezTo>
                    <a:cubicBezTo>
                      <a:pt x="296" y="171"/>
                      <a:pt x="284" y="164"/>
                      <a:pt x="273" y="160"/>
                    </a:cubicBezTo>
                    <a:cubicBezTo>
                      <a:pt x="270" y="162"/>
                      <a:pt x="266" y="160"/>
                      <a:pt x="263" y="159"/>
                    </a:cubicBezTo>
                    <a:cubicBezTo>
                      <a:pt x="259" y="158"/>
                      <a:pt x="252" y="154"/>
                      <a:pt x="252" y="148"/>
                    </a:cubicBezTo>
                    <a:cubicBezTo>
                      <a:pt x="252" y="142"/>
                      <a:pt x="254" y="137"/>
                      <a:pt x="258" y="133"/>
                    </a:cubicBezTo>
                    <a:cubicBezTo>
                      <a:pt x="263" y="131"/>
                      <a:pt x="269" y="129"/>
                      <a:pt x="274" y="134"/>
                    </a:cubicBezTo>
                    <a:cubicBezTo>
                      <a:pt x="280" y="138"/>
                      <a:pt x="284" y="132"/>
                      <a:pt x="289" y="128"/>
                    </a:cubicBezTo>
                    <a:cubicBezTo>
                      <a:pt x="292" y="121"/>
                      <a:pt x="293" y="113"/>
                      <a:pt x="290" y="105"/>
                    </a:cubicBezTo>
                    <a:cubicBezTo>
                      <a:pt x="286" y="98"/>
                      <a:pt x="278" y="93"/>
                      <a:pt x="269" y="90"/>
                    </a:cubicBezTo>
                    <a:cubicBezTo>
                      <a:pt x="253" y="84"/>
                      <a:pt x="235" y="88"/>
                      <a:pt x="224" y="102"/>
                    </a:cubicBezTo>
                    <a:cubicBezTo>
                      <a:pt x="213" y="103"/>
                      <a:pt x="203" y="104"/>
                      <a:pt x="195" y="112"/>
                    </a:cubicBezTo>
                    <a:cubicBezTo>
                      <a:pt x="182" y="120"/>
                      <a:pt x="176" y="136"/>
                      <a:pt x="181" y="151"/>
                    </a:cubicBezTo>
                    <a:cubicBezTo>
                      <a:pt x="183" y="154"/>
                      <a:pt x="183" y="154"/>
                      <a:pt x="183" y="154"/>
                    </a:cubicBezTo>
                    <a:cubicBezTo>
                      <a:pt x="190" y="165"/>
                      <a:pt x="173" y="167"/>
                      <a:pt x="169" y="173"/>
                    </a:cubicBezTo>
                    <a:cubicBezTo>
                      <a:pt x="165" y="173"/>
                      <a:pt x="161" y="171"/>
                      <a:pt x="156" y="171"/>
                    </a:cubicBezTo>
                    <a:cubicBezTo>
                      <a:pt x="142" y="174"/>
                      <a:pt x="128" y="179"/>
                      <a:pt x="122" y="192"/>
                    </a:cubicBezTo>
                    <a:cubicBezTo>
                      <a:pt x="117" y="204"/>
                      <a:pt x="119" y="215"/>
                      <a:pt x="124" y="226"/>
                    </a:cubicBezTo>
                    <a:cubicBezTo>
                      <a:pt x="119" y="230"/>
                      <a:pt x="118" y="236"/>
                      <a:pt x="117" y="242"/>
                    </a:cubicBezTo>
                    <a:cubicBezTo>
                      <a:pt x="116" y="256"/>
                      <a:pt x="121" y="267"/>
                      <a:pt x="131" y="276"/>
                    </a:cubicBezTo>
                    <a:cubicBezTo>
                      <a:pt x="131" y="278"/>
                      <a:pt x="131" y="278"/>
                      <a:pt x="131" y="278"/>
                    </a:cubicBezTo>
                    <a:cubicBezTo>
                      <a:pt x="128" y="278"/>
                      <a:pt x="126" y="282"/>
                      <a:pt x="122" y="280"/>
                    </a:cubicBezTo>
                    <a:cubicBezTo>
                      <a:pt x="113" y="281"/>
                      <a:pt x="119" y="290"/>
                      <a:pt x="117" y="295"/>
                    </a:cubicBezTo>
                    <a:cubicBezTo>
                      <a:pt x="119" y="297"/>
                      <a:pt x="118" y="301"/>
                      <a:pt x="121" y="302"/>
                    </a:cubicBezTo>
                    <a:cubicBezTo>
                      <a:pt x="112" y="304"/>
                      <a:pt x="107" y="311"/>
                      <a:pt x="103" y="318"/>
                    </a:cubicBezTo>
                    <a:cubicBezTo>
                      <a:pt x="94" y="317"/>
                      <a:pt x="85" y="313"/>
                      <a:pt x="77" y="319"/>
                    </a:cubicBezTo>
                    <a:cubicBezTo>
                      <a:pt x="70" y="319"/>
                      <a:pt x="65" y="323"/>
                      <a:pt x="60" y="327"/>
                    </a:cubicBezTo>
                    <a:close/>
                    <a:moveTo>
                      <a:pt x="130" y="165"/>
                    </a:moveTo>
                    <a:cubicBezTo>
                      <a:pt x="136" y="167"/>
                      <a:pt x="140" y="161"/>
                      <a:pt x="146" y="161"/>
                    </a:cubicBezTo>
                    <a:cubicBezTo>
                      <a:pt x="153" y="160"/>
                      <a:pt x="160" y="160"/>
                      <a:pt x="167" y="160"/>
                    </a:cubicBezTo>
                    <a:cubicBezTo>
                      <a:pt x="169" y="158"/>
                      <a:pt x="169" y="158"/>
                      <a:pt x="169" y="158"/>
                    </a:cubicBezTo>
                    <a:cubicBezTo>
                      <a:pt x="166" y="136"/>
                      <a:pt x="166" y="136"/>
                      <a:pt x="166" y="136"/>
                    </a:cubicBezTo>
                    <a:cubicBezTo>
                      <a:pt x="167" y="120"/>
                      <a:pt x="177" y="107"/>
                      <a:pt x="191" y="97"/>
                    </a:cubicBezTo>
                    <a:cubicBezTo>
                      <a:pt x="199" y="93"/>
                      <a:pt x="208" y="93"/>
                      <a:pt x="217" y="91"/>
                    </a:cubicBezTo>
                    <a:cubicBezTo>
                      <a:pt x="227" y="80"/>
                      <a:pt x="242" y="78"/>
                      <a:pt x="256" y="75"/>
                    </a:cubicBezTo>
                    <a:cubicBezTo>
                      <a:pt x="276" y="74"/>
                      <a:pt x="296" y="80"/>
                      <a:pt x="306" y="97"/>
                    </a:cubicBezTo>
                    <a:cubicBezTo>
                      <a:pt x="308" y="97"/>
                      <a:pt x="309" y="97"/>
                      <a:pt x="312" y="97"/>
                    </a:cubicBezTo>
                    <a:cubicBezTo>
                      <a:pt x="315" y="92"/>
                      <a:pt x="314" y="84"/>
                      <a:pt x="316" y="78"/>
                    </a:cubicBezTo>
                    <a:cubicBezTo>
                      <a:pt x="323" y="60"/>
                      <a:pt x="330" y="40"/>
                      <a:pt x="348" y="30"/>
                    </a:cubicBezTo>
                    <a:cubicBezTo>
                      <a:pt x="371" y="10"/>
                      <a:pt x="402" y="4"/>
                      <a:pt x="432" y="0"/>
                    </a:cubicBezTo>
                    <a:cubicBezTo>
                      <a:pt x="448" y="1"/>
                      <a:pt x="461" y="7"/>
                      <a:pt x="476" y="11"/>
                    </a:cubicBezTo>
                    <a:cubicBezTo>
                      <a:pt x="491" y="17"/>
                      <a:pt x="506" y="28"/>
                      <a:pt x="516" y="41"/>
                    </a:cubicBezTo>
                    <a:cubicBezTo>
                      <a:pt x="516" y="45"/>
                      <a:pt x="516" y="45"/>
                      <a:pt x="516" y="45"/>
                    </a:cubicBezTo>
                    <a:cubicBezTo>
                      <a:pt x="505" y="51"/>
                      <a:pt x="497" y="61"/>
                      <a:pt x="496" y="72"/>
                    </a:cubicBezTo>
                    <a:cubicBezTo>
                      <a:pt x="496" y="76"/>
                      <a:pt x="499" y="79"/>
                      <a:pt x="501" y="82"/>
                    </a:cubicBezTo>
                    <a:cubicBezTo>
                      <a:pt x="505" y="78"/>
                      <a:pt x="506" y="72"/>
                      <a:pt x="510" y="68"/>
                    </a:cubicBezTo>
                    <a:cubicBezTo>
                      <a:pt x="517" y="59"/>
                      <a:pt x="527" y="55"/>
                      <a:pt x="538" y="56"/>
                    </a:cubicBezTo>
                    <a:cubicBezTo>
                      <a:pt x="547" y="56"/>
                      <a:pt x="555" y="63"/>
                      <a:pt x="563" y="60"/>
                    </a:cubicBezTo>
                    <a:cubicBezTo>
                      <a:pt x="573" y="53"/>
                      <a:pt x="570" y="40"/>
                      <a:pt x="575" y="30"/>
                    </a:cubicBezTo>
                    <a:cubicBezTo>
                      <a:pt x="572" y="22"/>
                      <a:pt x="576" y="16"/>
                      <a:pt x="581" y="10"/>
                    </a:cubicBezTo>
                    <a:cubicBezTo>
                      <a:pt x="604" y="10"/>
                      <a:pt x="624" y="10"/>
                      <a:pt x="648" y="10"/>
                    </a:cubicBezTo>
                    <a:cubicBezTo>
                      <a:pt x="710" y="9"/>
                      <a:pt x="768" y="11"/>
                      <a:pt x="831" y="10"/>
                    </a:cubicBezTo>
                    <a:cubicBezTo>
                      <a:pt x="853" y="11"/>
                      <a:pt x="876" y="10"/>
                      <a:pt x="898" y="11"/>
                    </a:cubicBezTo>
                    <a:cubicBezTo>
                      <a:pt x="900" y="11"/>
                      <a:pt x="900" y="13"/>
                      <a:pt x="899" y="14"/>
                    </a:cubicBezTo>
                    <a:cubicBezTo>
                      <a:pt x="877" y="16"/>
                      <a:pt x="856" y="13"/>
                      <a:pt x="834" y="15"/>
                    </a:cubicBezTo>
                    <a:cubicBezTo>
                      <a:pt x="779" y="14"/>
                      <a:pt x="728" y="14"/>
                      <a:pt x="674" y="14"/>
                    </a:cubicBezTo>
                    <a:cubicBezTo>
                      <a:pt x="644" y="15"/>
                      <a:pt x="612" y="12"/>
                      <a:pt x="584" y="16"/>
                    </a:cubicBezTo>
                    <a:cubicBezTo>
                      <a:pt x="578" y="20"/>
                      <a:pt x="581" y="27"/>
                      <a:pt x="580" y="33"/>
                    </a:cubicBezTo>
                    <a:cubicBezTo>
                      <a:pt x="577" y="43"/>
                      <a:pt x="577" y="56"/>
                      <a:pt x="567" y="62"/>
                    </a:cubicBezTo>
                    <a:cubicBezTo>
                      <a:pt x="557" y="74"/>
                      <a:pt x="545" y="58"/>
                      <a:pt x="532" y="60"/>
                    </a:cubicBezTo>
                    <a:cubicBezTo>
                      <a:pt x="519" y="62"/>
                      <a:pt x="509" y="75"/>
                      <a:pt x="506" y="87"/>
                    </a:cubicBezTo>
                    <a:cubicBezTo>
                      <a:pt x="504" y="89"/>
                      <a:pt x="501" y="87"/>
                      <a:pt x="499" y="87"/>
                    </a:cubicBezTo>
                    <a:cubicBezTo>
                      <a:pt x="494" y="83"/>
                      <a:pt x="491" y="79"/>
                      <a:pt x="491" y="73"/>
                    </a:cubicBezTo>
                    <a:cubicBezTo>
                      <a:pt x="489" y="60"/>
                      <a:pt x="501" y="51"/>
                      <a:pt x="509" y="42"/>
                    </a:cubicBezTo>
                    <a:cubicBezTo>
                      <a:pt x="506" y="33"/>
                      <a:pt x="496" y="30"/>
                      <a:pt x="489" y="23"/>
                    </a:cubicBezTo>
                    <a:cubicBezTo>
                      <a:pt x="476" y="13"/>
                      <a:pt x="460" y="12"/>
                      <a:pt x="444" y="7"/>
                    </a:cubicBezTo>
                    <a:cubicBezTo>
                      <a:pt x="420" y="3"/>
                      <a:pt x="395" y="11"/>
                      <a:pt x="375" y="17"/>
                    </a:cubicBezTo>
                    <a:cubicBezTo>
                      <a:pt x="368" y="21"/>
                      <a:pt x="357" y="24"/>
                      <a:pt x="355" y="33"/>
                    </a:cubicBezTo>
                    <a:cubicBezTo>
                      <a:pt x="345" y="33"/>
                      <a:pt x="340" y="44"/>
                      <a:pt x="333" y="51"/>
                    </a:cubicBezTo>
                    <a:cubicBezTo>
                      <a:pt x="325" y="66"/>
                      <a:pt x="318" y="82"/>
                      <a:pt x="319" y="100"/>
                    </a:cubicBezTo>
                    <a:cubicBezTo>
                      <a:pt x="315" y="107"/>
                      <a:pt x="307" y="102"/>
                      <a:pt x="301" y="102"/>
                    </a:cubicBezTo>
                    <a:cubicBezTo>
                      <a:pt x="294" y="85"/>
                      <a:pt x="276" y="82"/>
                      <a:pt x="261" y="79"/>
                    </a:cubicBezTo>
                    <a:cubicBezTo>
                      <a:pt x="244" y="82"/>
                      <a:pt x="227" y="85"/>
                      <a:pt x="215" y="98"/>
                    </a:cubicBezTo>
                    <a:cubicBezTo>
                      <a:pt x="201" y="95"/>
                      <a:pt x="189" y="102"/>
                      <a:pt x="181" y="111"/>
                    </a:cubicBezTo>
                    <a:cubicBezTo>
                      <a:pt x="171" y="124"/>
                      <a:pt x="169" y="143"/>
                      <a:pt x="176" y="158"/>
                    </a:cubicBezTo>
                    <a:cubicBezTo>
                      <a:pt x="173" y="164"/>
                      <a:pt x="168" y="163"/>
                      <a:pt x="165" y="165"/>
                    </a:cubicBezTo>
                    <a:cubicBezTo>
                      <a:pt x="152" y="165"/>
                      <a:pt x="140" y="165"/>
                      <a:pt x="131" y="174"/>
                    </a:cubicBezTo>
                    <a:cubicBezTo>
                      <a:pt x="129" y="173"/>
                      <a:pt x="126" y="172"/>
                      <a:pt x="126" y="170"/>
                    </a:cubicBezTo>
                    <a:cubicBezTo>
                      <a:pt x="128" y="169"/>
                      <a:pt x="129" y="167"/>
                      <a:pt x="130"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2" name="Freeform 14"/>
              <p:cNvSpPr>
                <a:spLocks/>
              </p:cNvSpPr>
              <p:nvPr/>
            </p:nvSpPr>
            <p:spPr bwMode="auto">
              <a:xfrm>
                <a:off x="3570288" y="1341438"/>
                <a:ext cx="925513" cy="11112"/>
              </a:xfrm>
              <a:custGeom>
                <a:avLst/>
                <a:gdLst>
                  <a:gd name="T0" fmla="*/ 20 w 1153"/>
                  <a:gd name="T1" fmla="*/ 0 h 13"/>
                  <a:gd name="T2" fmla="*/ 143 w 1153"/>
                  <a:gd name="T3" fmla="*/ 2 h 13"/>
                  <a:gd name="T4" fmla="*/ 809 w 1153"/>
                  <a:gd name="T5" fmla="*/ 4 h 13"/>
                  <a:gd name="T6" fmla="*/ 1144 w 1153"/>
                  <a:gd name="T7" fmla="*/ 5 h 13"/>
                  <a:gd name="T8" fmla="*/ 1149 w 1153"/>
                  <a:gd name="T9" fmla="*/ 11 h 13"/>
                  <a:gd name="T10" fmla="*/ 1024 w 1153"/>
                  <a:gd name="T11" fmla="*/ 13 h 13"/>
                  <a:gd name="T12" fmla="*/ 1004 w 1153"/>
                  <a:gd name="T13" fmla="*/ 11 h 13"/>
                  <a:gd name="T14" fmla="*/ 773 w 1153"/>
                  <a:gd name="T15" fmla="*/ 12 h 13"/>
                  <a:gd name="T16" fmla="*/ 344 w 1153"/>
                  <a:gd name="T17" fmla="*/ 10 h 13"/>
                  <a:gd name="T18" fmla="*/ 34 w 1153"/>
                  <a:gd name="T19" fmla="*/ 9 h 13"/>
                  <a:gd name="T20" fmla="*/ 0 w 1153"/>
                  <a:gd name="T21" fmla="*/ 5 h 13"/>
                  <a:gd name="T22" fmla="*/ 20 w 1153"/>
                  <a:gd name="T23"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53" h="13">
                    <a:moveTo>
                      <a:pt x="20" y="0"/>
                    </a:moveTo>
                    <a:cubicBezTo>
                      <a:pt x="143" y="2"/>
                      <a:pt x="143" y="2"/>
                      <a:pt x="143" y="2"/>
                    </a:cubicBezTo>
                    <a:cubicBezTo>
                      <a:pt x="809" y="4"/>
                      <a:pt x="809" y="4"/>
                      <a:pt x="809" y="4"/>
                    </a:cubicBezTo>
                    <a:cubicBezTo>
                      <a:pt x="922" y="3"/>
                      <a:pt x="1031" y="5"/>
                      <a:pt x="1144" y="5"/>
                    </a:cubicBezTo>
                    <a:cubicBezTo>
                      <a:pt x="1153" y="6"/>
                      <a:pt x="1149" y="9"/>
                      <a:pt x="1149" y="11"/>
                    </a:cubicBezTo>
                    <a:cubicBezTo>
                      <a:pt x="1106" y="12"/>
                      <a:pt x="1065" y="12"/>
                      <a:pt x="1024" y="13"/>
                    </a:cubicBezTo>
                    <a:cubicBezTo>
                      <a:pt x="1004" y="11"/>
                      <a:pt x="1004" y="11"/>
                      <a:pt x="1004" y="11"/>
                    </a:cubicBezTo>
                    <a:cubicBezTo>
                      <a:pt x="927" y="13"/>
                      <a:pt x="847" y="11"/>
                      <a:pt x="773" y="12"/>
                    </a:cubicBezTo>
                    <a:cubicBezTo>
                      <a:pt x="634" y="11"/>
                      <a:pt x="489" y="12"/>
                      <a:pt x="344" y="10"/>
                    </a:cubicBezTo>
                    <a:cubicBezTo>
                      <a:pt x="245" y="10"/>
                      <a:pt x="138" y="9"/>
                      <a:pt x="34" y="9"/>
                    </a:cubicBezTo>
                    <a:cubicBezTo>
                      <a:pt x="23" y="9"/>
                      <a:pt x="0" y="10"/>
                      <a:pt x="0" y="5"/>
                    </a:cubicBezTo>
                    <a:cubicBezTo>
                      <a:pt x="0" y="2"/>
                      <a:pt x="11" y="1"/>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3" name="Rectangle 15"/>
              <p:cNvSpPr>
                <a:spLocks noChangeArrowheads="1"/>
              </p:cNvSpPr>
              <p:nvPr/>
            </p:nvSpPr>
            <p:spPr bwMode="auto">
              <a:xfrm>
                <a:off x="3744913" y="1314450"/>
                <a:ext cx="747713"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4" name="Rectangle 16"/>
              <p:cNvSpPr>
                <a:spLocks noChangeArrowheads="1"/>
              </p:cNvSpPr>
              <p:nvPr/>
            </p:nvSpPr>
            <p:spPr bwMode="auto">
              <a:xfrm>
                <a:off x="3775076" y="1301750"/>
                <a:ext cx="717550" cy="15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5" name="Freeform 17"/>
              <p:cNvSpPr>
                <a:spLocks/>
              </p:cNvSpPr>
              <p:nvPr/>
            </p:nvSpPr>
            <p:spPr bwMode="auto">
              <a:xfrm>
                <a:off x="4462463" y="1341438"/>
                <a:ext cx="925513" cy="9525"/>
              </a:xfrm>
              <a:custGeom>
                <a:avLst/>
                <a:gdLst>
                  <a:gd name="T0" fmla="*/ 1153 w 1153"/>
                  <a:gd name="T1" fmla="*/ 5 h 12"/>
                  <a:gd name="T2" fmla="*/ 1119 w 1153"/>
                  <a:gd name="T3" fmla="*/ 9 h 12"/>
                  <a:gd name="T4" fmla="*/ 809 w 1153"/>
                  <a:gd name="T5" fmla="*/ 10 h 12"/>
                  <a:gd name="T6" fmla="*/ 380 w 1153"/>
                  <a:gd name="T7" fmla="*/ 12 h 12"/>
                  <a:gd name="T8" fmla="*/ 149 w 1153"/>
                  <a:gd name="T9" fmla="*/ 11 h 12"/>
                  <a:gd name="T10" fmla="*/ 129 w 1153"/>
                  <a:gd name="T11" fmla="*/ 12 h 12"/>
                  <a:gd name="T12" fmla="*/ 4 w 1153"/>
                  <a:gd name="T13" fmla="*/ 11 h 12"/>
                  <a:gd name="T14" fmla="*/ 9 w 1153"/>
                  <a:gd name="T15" fmla="*/ 4 h 12"/>
                  <a:gd name="T16" fmla="*/ 344 w 1153"/>
                  <a:gd name="T17" fmla="*/ 3 h 12"/>
                  <a:gd name="T18" fmla="*/ 1010 w 1153"/>
                  <a:gd name="T19" fmla="*/ 2 h 12"/>
                  <a:gd name="T20" fmla="*/ 1133 w 1153"/>
                  <a:gd name="T21" fmla="*/ 0 h 12"/>
                  <a:gd name="T22" fmla="*/ 1153 w 1153"/>
                  <a:gd name="T23" fmla="*/ 5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53" h="12">
                    <a:moveTo>
                      <a:pt x="1153" y="5"/>
                    </a:moveTo>
                    <a:cubicBezTo>
                      <a:pt x="1153" y="10"/>
                      <a:pt x="1130" y="9"/>
                      <a:pt x="1119" y="9"/>
                    </a:cubicBezTo>
                    <a:cubicBezTo>
                      <a:pt x="1015" y="9"/>
                      <a:pt x="908" y="9"/>
                      <a:pt x="809" y="10"/>
                    </a:cubicBezTo>
                    <a:cubicBezTo>
                      <a:pt x="664" y="12"/>
                      <a:pt x="519" y="11"/>
                      <a:pt x="380" y="12"/>
                    </a:cubicBezTo>
                    <a:cubicBezTo>
                      <a:pt x="306" y="11"/>
                      <a:pt x="226" y="12"/>
                      <a:pt x="149" y="11"/>
                    </a:cubicBezTo>
                    <a:cubicBezTo>
                      <a:pt x="129" y="12"/>
                      <a:pt x="129" y="12"/>
                      <a:pt x="129" y="12"/>
                    </a:cubicBezTo>
                    <a:cubicBezTo>
                      <a:pt x="88" y="11"/>
                      <a:pt x="47" y="11"/>
                      <a:pt x="4" y="11"/>
                    </a:cubicBezTo>
                    <a:cubicBezTo>
                      <a:pt x="4" y="9"/>
                      <a:pt x="0" y="6"/>
                      <a:pt x="9" y="4"/>
                    </a:cubicBezTo>
                    <a:cubicBezTo>
                      <a:pt x="122" y="4"/>
                      <a:pt x="231" y="3"/>
                      <a:pt x="344" y="3"/>
                    </a:cubicBezTo>
                    <a:cubicBezTo>
                      <a:pt x="1010" y="2"/>
                      <a:pt x="1010" y="2"/>
                      <a:pt x="1010" y="2"/>
                    </a:cubicBezTo>
                    <a:cubicBezTo>
                      <a:pt x="1133" y="0"/>
                      <a:pt x="1133" y="0"/>
                      <a:pt x="1133" y="0"/>
                    </a:cubicBezTo>
                    <a:cubicBezTo>
                      <a:pt x="1142" y="1"/>
                      <a:pt x="1153" y="2"/>
                      <a:pt x="115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6" name="Rectangle 18"/>
              <p:cNvSpPr>
                <a:spLocks noChangeArrowheads="1"/>
              </p:cNvSpPr>
              <p:nvPr/>
            </p:nvSpPr>
            <p:spPr bwMode="auto">
              <a:xfrm>
                <a:off x="4465638" y="1314450"/>
                <a:ext cx="747713"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7" name="Rectangle 19"/>
              <p:cNvSpPr>
                <a:spLocks noChangeArrowheads="1"/>
              </p:cNvSpPr>
              <p:nvPr/>
            </p:nvSpPr>
            <p:spPr bwMode="auto">
              <a:xfrm>
                <a:off x="4465638" y="1300163"/>
                <a:ext cx="717550"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8" name="Rectangle 20"/>
              <p:cNvSpPr>
                <a:spLocks noChangeArrowheads="1"/>
              </p:cNvSpPr>
              <p:nvPr/>
            </p:nvSpPr>
            <p:spPr bwMode="auto">
              <a:xfrm>
                <a:off x="3759201" y="1860550"/>
                <a:ext cx="1447800" cy="63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9" name="Rectangle 21"/>
              <p:cNvSpPr>
                <a:spLocks noChangeArrowheads="1"/>
              </p:cNvSpPr>
              <p:nvPr/>
            </p:nvSpPr>
            <p:spPr bwMode="auto">
              <a:xfrm>
                <a:off x="3775076" y="1890713"/>
                <a:ext cx="1466850" cy="95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0" name="Rectangle 22"/>
              <p:cNvSpPr>
                <a:spLocks noChangeArrowheads="1"/>
              </p:cNvSpPr>
              <p:nvPr/>
            </p:nvSpPr>
            <p:spPr bwMode="auto">
              <a:xfrm>
                <a:off x="3759201" y="1906588"/>
                <a:ext cx="1495425"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1" name="Freeform 23"/>
              <p:cNvSpPr>
                <a:spLocks/>
              </p:cNvSpPr>
              <p:nvPr/>
            </p:nvSpPr>
            <p:spPr bwMode="auto">
              <a:xfrm>
                <a:off x="5570538" y="1441450"/>
                <a:ext cx="17463" cy="14287"/>
              </a:xfrm>
              <a:custGeom>
                <a:avLst/>
                <a:gdLst>
                  <a:gd name="T0" fmla="*/ 18 w 22"/>
                  <a:gd name="T1" fmla="*/ 2 h 18"/>
                  <a:gd name="T2" fmla="*/ 0 w 22"/>
                  <a:gd name="T3" fmla="*/ 10 h 18"/>
                  <a:gd name="T4" fmla="*/ 8 w 22"/>
                  <a:gd name="T5" fmla="*/ 18 h 18"/>
                  <a:gd name="T6" fmla="*/ 22 w 22"/>
                  <a:gd name="T7" fmla="*/ 8 h 18"/>
                  <a:gd name="T8" fmla="*/ 18 w 22"/>
                  <a:gd name="T9" fmla="*/ 2 h 18"/>
                </a:gdLst>
                <a:ahLst/>
                <a:cxnLst>
                  <a:cxn ang="0">
                    <a:pos x="T0" y="T1"/>
                  </a:cxn>
                  <a:cxn ang="0">
                    <a:pos x="T2" y="T3"/>
                  </a:cxn>
                  <a:cxn ang="0">
                    <a:pos x="T4" y="T5"/>
                  </a:cxn>
                  <a:cxn ang="0">
                    <a:pos x="T6" y="T7"/>
                  </a:cxn>
                  <a:cxn ang="0">
                    <a:pos x="T8" y="T9"/>
                  </a:cxn>
                </a:cxnLst>
                <a:rect l="0" t="0" r="r" b="b"/>
                <a:pathLst>
                  <a:path w="22" h="18">
                    <a:moveTo>
                      <a:pt x="18" y="2"/>
                    </a:moveTo>
                    <a:cubicBezTo>
                      <a:pt x="12" y="6"/>
                      <a:pt x="2" y="0"/>
                      <a:pt x="0" y="10"/>
                    </a:cubicBezTo>
                    <a:cubicBezTo>
                      <a:pt x="1" y="14"/>
                      <a:pt x="6" y="15"/>
                      <a:pt x="8" y="18"/>
                    </a:cubicBezTo>
                    <a:cubicBezTo>
                      <a:pt x="15" y="18"/>
                      <a:pt x="20" y="13"/>
                      <a:pt x="22" y="8"/>
                    </a:cubicBezTo>
                    <a:cubicBezTo>
                      <a:pt x="22" y="5"/>
                      <a:pt x="21" y="3"/>
                      <a:pt x="1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2" name="Freeform 24"/>
              <p:cNvSpPr>
                <a:spLocks/>
              </p:cNvSpPr>
              <p:nvPr/>
            </p:nvSpPr>
            <p:spPr bwMode="auto">
              <a:xfrm>
                <a:off x="5553076" y="1592263"/>
                <a:ext cx="30163" cy="25400"/>
              </a:xfrm>
              <a:custGeom>
                <a:avLst/>
                <a:gdLst>
                  <a:gd name="T0" fmla="*/ 27 w 39"/>
                  <a:gd name="T1" fmla="*/ 2 h 30"/>
                  <a:gd name="T2" fmla="*/ 7 w 39"/>
                  <a:gd name="T3" fmla="*/ 13 h 30"/>
                  <a:gd name="T4" fmla="*/ 4 w 39"/>
                  <a:gd name="T5" fmla="*/ 23 h 30"/>
                  <a:gd name="T6" fmla="*/ 24 w 39"/>
                  <a:gd name="T7" fmla="*/ 30 h 30"/>
                  <a:gd name="T8" fmla="*/ 39 w 39"/>
                  <a:gd name="T9" fmla="*/ 14 h 30"/>
                  <a:gd name="T10" fmla="*/ 27 w 39"/>
                  <a:gd name="T11" fmla="*/ 2 h 30"/>
                </a:gdLst>
                <a:ahLst/>
                <a:cxnLst>
                  <a:cxn ang="0">
                    <a:pos x="T0" y="T1"/>
                  </a:cxn>
                  <a:cxn ang="0">
                    <a:pos x="T2" y="T3"/>
                  </a:cxn>
                  <a:cxn ang="0">
                    <a:pos x="T4" y="T5"/>
                  </a:cxn>
                  <a:cxn ang="0">
                    <a:pos x="T6" y="T7"/>
                  </a:cxn>
                  <a:cxn ang="0">
                    <a:pos x="T8" y="T9"/>
                  </a:cxn>
                  <a:cxn ang="0">
                    <a:pos x="T10" y="T11"/>
                  </a:cxn>
                </a:cxnLst>
                <a:rect l="0" t="0" r="r" b="b"/>
                <a:pathLst>
                  <a:path w="39" h="30">
                    <a:moveTo>
                      <a:pt x="27" y="2"/>
                    </a:moveTo>
                    <a:cubicBezTo>
                      <a:pt x="19" y="0"/>
                      <a:pt x="13" y="7"/>
                      <a:pt x="7" y="13"/>
                    </a:cubicBezTo>
                    <a:cubicBezTo>
                      <a:pt x="7" y="16"/>
                      <a:pt x="0" y="19"/>
                      <a:pt x="4" y="23"/>
                    </a:cubicBezTo>
                    <a:cubicBezTo>
                      <a:pt x="10" y="28"/>
                      <a:pt x="17" y="29"/>
                      <a:pt x="24" y="30"/>
                    </a:cubicBezTo>
                    <a:cubicBezTo>
                      <a:pt x="30" y="26"/>
                      <a:pt x="34" y="18"/>
                      <a:pt x="39" y="14"/>
                    </a:cubicBezTo>
                    <a:cubicBezTo>
                      <a:pt x="38" y="8"/>
                      <a:pt x="31" y="6"/>
                      <a:pt x="2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3" name="Freeform 25"/>
              <p:cNvSpPr>
                <a:spLocks/>
              </p:cNvSpPr>
              <p:nvPr/>
            </p:nvSpPr>
            <p:spPr bwMode="auto">
              <a:xfrm>
                <a:off x="5518151" y="1468438"/>
                <a:ext cx="47625" cy="42862"/>
              </a:xfrm>
              <a:custGeom>
                <a:avLst/>
                <a:gdLst>
                  <a:gd name="T0" fmla="*/ 44 w 60"/>
                  <a:gd name="T1" fmla="*/ 42 h 54"/>
                  <a:gd name="T2" fmla="*/ 6 w 60"/>
                  <a:gd name="T3" fmla="*/ 1 h 54"/>
                  <a:gd name="T4" fmla="*/ 0 w 60"/>
                  <a:gd name="T5" fmla="*/ 5 h 54"/>
                  <a:gd name="T6" fmla="*/ 15 w 60"/>
                  <a:gd name="T7" fmla="*/ 43 h 54"/>
                  <a:gd name="T8" fmla="*/ 27 w 60"/>
                  <a:gd name="T9" fmla="*/ 51 h 54"/>
                  <a:gd name="T10" fmla="*/ 57 w 60"/>
                  <a:gd name="T11" fmla="*/ 51 h 54"/>
                  <a:gd name="T12" fmla="*/ 59 w 60"/>
                  <a:gd name="T13" fmla="*/ 46 h 54"/>
                  <a:gd name="T14" fmla="*/ 44 w 60"/>
                  <a:gd name="T15" fmla="*/ 42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54">
                    <a:moveTo>
                      <a:pt x="44" y="42"/>
                    </a:moveTo>
                    <a:cubicBezTo>
                      <a:pt x="26" y="36"/>
                      <a:pt x="11" y="19"/>
                      <a:pt x="6" y="1"/>
                    </a:cubicBezTo>
                    <a:cubicBezTo>
                      <a:pt x="3" y="0"/>
                      <a:pt x="1" y="3"/>
                      <a:pt x="0" y="5"/>
                    </a:cubicBezTo>
                    <a:cubicBezTo>
                      <a:pt x="0" y="20"/>
                      <a:pt x="5" y="33"/>
                      <a:pt x="15" y="43"/>
                    </a:cubicBezTo>
                    <a:cubicBezTo>
                      <a:pt x="27" y="51"/>
                      <a:pt x="27" y="51"/>
                      <a:pt x="27" y="51"/>
                    </a:cubicBezTo>
                    <a:cubicBezTo>
                      <a:pt x="37" y="51"/>
                      <a:pt x="48" y="54"/>
                      <a:pt x="57" y="51"/>
                    </a:cubicBezTo>
                    <a:cubicBezTo>
                      <a:pt x="58" y="49"/>
                      <a:pt x="60" y="47"/>
                      <a:pt x="59" y="46"/>
                    </a:cubicBezTo>
                    <a:cubicBezTo>
                      <a:pt x="55" y="43"/>
                      <a:pt x="48" y="44"/>
                      <a:pt x="44"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4" name="Freeform 26"/>
              <p:cNvSpPr>
                <a:spLocks/>
              </p:cNvSpPr>
              <p:nvPr/>
            </p:nvSpPr>
            <p:spPr bwMode="auto">
              <a:xfrm>
                <a:off x="5503863" y="1403350"/>
                <a:ext cx="26988" cy="49212"/>
              </a:xfrm>
              <a:custGeom>
                <a:avLst/>
                <a:gdLst>
                  <a:gd name="T0" fmla="*/ 25 w 34"/>
                  <a:gd name="T1" fmla="*/ 0 h 62"/>
                  <a:gd name="T2" fmla="*/ 18 w 34"/>
                  <a:gd name="T3" fmla="*/ 5 h 62"/>
                  <a:gd name="T4" fmla="*/ 0 w 34"/>
                  <a:gd name="T5" fmla="*/ 26 h 62"/>
                  <a:gd name="T6" fmla="*/ 0 w 34"/>
                  <a:gd name="T7" fmla="*/ 36 h 62"/>
                  <a:gd name="T8" fmla="*/ 15 w 34"/>
                  <a:gd name="T9" fmla="*/ 62 h 62"/>
                  <a:gd name="T10" fmla="*/ 20 w 34"/>
                  <a:gd name="T11" fmla="*/ 16 h 62"/>
                  <a:gd name="T12" fmla="*/ 25 w 34"/>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34" h="62">
                    <a:moveTo>
                      <a:pt x="25" y="0"/>
                    </a:moveTo>
                    <a:cubicBezTo>
                      <a:pt x="21" y="0"/>
                      <a:pt x="21" y="4"/>
                      <a:pt x="18" y="5"/>
                    </a:cubicBezTo>
                    <a:cubicBezTo>
                      <a:pt x="10" y="10"/>
                      <a:pt x="6" y="20"/>
                      <a:pt x="0" y="26"/>
                    </a:cubicBezTo>
                    <a:cubicBezTo>
                      <a:pt x="2" y="29"/>
                      <a:pt x="0" y="32"/>
                      <a:pt x="0" y="36"/>
                    </a:cubicBezTo>
                    <a:cubicBezTo>
                      <a:pt x="2" y="46"/>
                      <a:pt x="4" y="59"/>
                      <a:pt x="15" y="62"/>
                    </a:cubicBezTo>
                    <a:cubicBezTo>
                      <a:pt x="20" y="47"/>
                      <a:pt x="12" y="29"/>
                      <a:pt x="20" y="16"/>
                    </a:cubicBezTo>
                    <a:cubicBezTo>
                      <a:pt x="22" y="10"/>
                      <a:pt x="34" y="3"/>
                      <a:pt x="2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5" name="Freeform 27"/>
              <p:cNvSpPr>
                <a:spLocks/>
              </p:cNvSpPr>
              <p:nvPr/>
            </p:nvSpPr>
            <p:spPr bwMode="auto">
              <a:xfrm>
                <a:off x="5497513" y="1751013"/>
                <a:ext cx="20638" cy="47625"/>
              </a:xfrm>
              <a:custGeom>
                <a:avLst/>
                <a:gdLst>
                  <a:gd name="T0" fmla="*/ 23 w 27"/>
                  <a:gd name="T1" fmla="*/ 45 h 59"/>
                  <a:gd name="T2" fmla="*/ 24 w 27"/>
                  <a:gd name="T3" fmla="*/ 20 h 59"/>
                  <a:gd name="T4" fmla="*/ 19 w 27"/>
                  <a:gd name="T5" fmla="*/ 2 h 59"/>
                  <a:gd name="T6" fmla="*/ 12 w 27"/>
                  <a:gd name="T7" fmla="*/ 1 h 59"/>
                  <a:gd name="T8" fmla="*/ 3 w 27"/>
                  <a:gd name="T9" fmla="*/ 30 h 59"/>
                  <a:gd name="T10" fmla="*/ 23 w 27"/>
                  <a:gd name="T11" fmla="*/ 58 h 59"/>
                  <a:gd name="T12" fmla="*/ 26 w 27"/>
                  <a:gd name="T13" fmla="*/ 56 h 59"/>
                  <a:gd name="T14" fmla="*/ 23 w 27"/>
                  <a:gd name="T15" fmla="*/ 45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59">
                    <a:moveTo>
                      <a:pt x="23" y="45"/>
                    </a:moveTo>
                    <a:cubicBezTo>
                      <a:pt x="23" y="36"/>
                      <a:pt x="23" y="28"/>
                      <a:pt x="24" y="20"/>
                    </a:cubicBezTo>
                    <a:cubicBezTo>
                      <a:pt x="23" y="14"/>
                      <a:pt x="18" y="9"/>
                      <a:pt x="19" y="2"/>
                    </a:cubicBezTo>
                    <a:cubicBezTo>
                      <a:pt x="17" y="0"/>
                      <a:pt x="14" y="0"/>
                      <a:pt x="12" y="1"/>
                    </a:cubicBezTo>
                    <a:cubicBezTo>
                      <a:pt x="4" y="9"/>
                      <a:pt x="0" y="20"/>
                      <a:pt x="3" y="30"/>
                    </a:cubicBezTo>
                    <a:cubicBezTo>
                      <a:pt x="4" y="42"/>
                      <a:pt x="14" y="52"/>
                      <a:pt x="23" y="58"/>
                    </a:cubicBezTo>
                    <a:cubicBezTo>
                      <a:pt x="25" y="59"/>
                      <a:pt x="26" y="57"/>
                      <a:pt x="26" y="56"/>
                    </a:cubicBezTo>
                    <a:cubicBezTo>
                      <a:pt x="27" y="51"/>
                      <a:pt x="24" y="49"/>
                      <a:pt x="23"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6" name="Freeform 28"/>
              <p:cNvSpPr>
                <a:spLocks noEditPoints="1"/>
              </p:cNvSpPr>
              <p:nvPr/>
            </p:nvSpPr>
            <p:spPr bwMode="auto">
              <a:xfrm>
                <a:off x="5170488" y="1292226"/>
                <a:ext cx="725488" cy="619124"/>
              </a:xfrm>
              <a:custGeom>
                <a:avLst/>
                <a:gdLst>
                  <a:gd name="T0" fmla="*/ 736 w 904"/>
                  <a:gd name="T1" fmla="*/ 644 h 769"/>
                  <a:gd name="T2" fmla="*/ 400 w 904"/>
                  <a:gd name="T3" fmla="*/ 703 h 769"/>
                  <a:gd name="T4" fmla="*/ 351 w 904"/>
                  <a:gd name="T5" fmla="*/ 709 h 769"/>
                  <a:gd name="T6" fmla="*/ 724 w 904"/>
                  <a:gd name="T7" fmla="*/ 660 h 769"/>
                  <a:gd name="T8" fmla="*/ 861 w 904"/>
                  <a:gd name="T9" fmla="*/ 342 h 769"/>
                  <a:gd name="T10" fmla="*/ 863 w 904"/>
                  <a:gd name="T11" fmla="*/ 328 h 769"/>
                  <a:gd name="T12" fmla="*/ 863 w 904"/>
                  <a:gd name="T13" fmla="*/ 406 h 769"/>
                  <a:gd name="T14" fmla="*/ 824 w 904"/>
                  <a:gd name="T15" fmla="*/ 354 h 769"/>
                  <a:gd name="T16" fmla="*/ 717 w 904"/>
                  <a:gd name="T17" fmla="*/ 310 h 769"/>
                  <a:gd name="T18" fmla="*/ 772 w 904"/>
                  <a:gd name="T19" fmla="*/ 267 h 769"/>
                  <a:gd name="T20" fmla="*/ 695 w 904"/>
                  <a:gd name="T21" fmla="*/ 166 h 769"/>
                  <a:gd name="T22" fmla="*/ 660 w 904"/>
                  <a:gd name="T23" fmla="*/ 146 h 769"/>
                  <a:gd name="T24" fmla="*/ 643 w 904"/>
                  <a:gd name="T25" fmla="*/ 232 h 769"/>
                  <a:gd name="T26" fmla="*/ 425 w 904"/>
                  <a:gd name="T27" fmla="*/ 127 h 769"/>
                  <a:gd name="T28" fmla="*/ 509 w 904"/>
                  <a:gd name="T29" fmla="*/ 139 h 769"/>
                  <a:gd name="T30" fmla="*/ 416 w 904"/>
                  <a:gd name="T31" fmla="*/ 42 h 769"/>
                  <a:gd name="T32" fmla="*/ 422 w 904"/>
                  <a:gd name="T33" fmla="*/ 466 h 769"/>
                  <a:gd name="T34" fmla="*/ 554 w 904"/>
                  <a:gd name="T35" fmla="*/ 559 h 769"/>
                  <a:gd name="T36" fmla="*/ 548 w 904"/>
                  <a:gd name="T37" fmla="*/ 621 h 769"/>
                  <a:gd name="T38" fmla="*/ 613 w 904"/>
                  <a:gd name="T39" fmla="*/ 463 h 769"/>
                  <a:gd name="T40" fmla="*/ 600 w 904"/>
                  <a:gd name="T41" fmla="*/ 554 h 769"/>
                  <a:gd name="T42" fmla="*/ 707 w 904"/>
                  <a:gd name="T43" fmla="*/ 620 h 769"/>
                  <a:gd name="T44" fmla="*/ 741 w 904"/>
                  <a:gd name="T45" fmla="*/ 569 h 769"/>
                  <a:gd name="T46" fmla="*/ 682 w 904"/>
                  <a:gd name="T47" fmla="*/ 446 h 769"/>
                  <a:gd name="T48" fmla="*/ 788 w 904"/>
                  <a:gd name="T49" fmla="*/ 438 h 769"/>
                  <a:gd name="T50" fmla="*/ 750 w 904"/>
                  <a:gd name="T51" fmla="*/ 470 h 769"/>
                  <a:gd name="T52" fmla="*/ 734 w 904"/>
                  <a:gd name="T53" fmla="*/ 260 h 769"/>
                  <a:gd name="T54" fmla="*/ 768 w 904"/>
                  <a:gd name="T55" fmla="*/ 295 h 769"/>
                  <a:gd name="T56" fmla="*/ 461 w 904"/>
                  <a:gd name="T57" fmla="*/ 133 h 769"/>
                  <a:gd name="T58" fmla="*/ 470 w 904"/>
                  <a:gd name="T59" fmla="*/ 59 h 769"/>
                  <a:gd name="T60" fmla="*/ 668 w 904"/>
                  <a:gd name="T61" fmla="*/ 207 h 769"/>
                  <a:gd name="T62" fmla="*/ 648 w 904"/>
                  <a:gd name="T63" fmla="*/ 488 h 769"/>
                  <a:gd name="T64" fmla="*/ 636 w 904"/>
                  <a:gd name="T65" fmla="*/ 273 h 769"/>
                  <a:gd name="T66" fmla="*/ 633 w 904"/>
                  <a:gd name="T67" fmla="*/ 338 h 769"/>
                  <a:gd name="T68" fmla="*/ 452 w 904"/>
                  <a:gd name="T69" fmla="*/ 340 h 769"/>
                  <a:gd name="T70" fmla="*/ 596 w 904"/>
                  <a:gd name="T71" fmla="*/ 434 h 769"/>
                  <a:gd name="T72" fmla="*/ 652 w 904"/>
                  <a:gd name="T73" fmla="*/ 387 h 769"/>
                  <a:gd name="T74" fmla="*/ 586 w 904"/>
                  <a:gd name="T75" fmla="*/ 388 h 769"/>
                  <a:gd name="T76" fmla="*/ 639 w 904"/>
                  <a:gd name="T77" fmla="*/ 622 h 769"/>
                  <a:gd name="T78" fmla="*/ 483 w 904"/>
                  <a:gd name="T79" fmla="*/ 424 h 769"/>
                  <a:gd name="T80" fmla="*/ 441 w 904"/>
                  <a:gd name="T81" fmla="*/ 369 h 769"/>
                  <a:gd name="T82" fmla="*/ 459 w 904"/>
                  <a:gd name="T83" fmla="*/ 120 h 769"/>
                  <a:gd name="T84" fmla="*/ 514 w 904"/>
                  <a:gd name="T85" fmla="*/ 687 h 769"/>
                  <a:gd name="T86" fmla="*/ 782 w 904"/>
                  <a:gd name="T87" fmla="*/ 280 h 769"/>
                  <a:gd name="T88" fmla="*/ 615 w 904"/>
                  <a:gd name="T89" fmla="*/ 128 h 769"/>
                  <a:gd name="T90" fmla="*/ 483 w 904"/>
                  <a:gd name="T91" fmla="*/ 13 h 769"/>
                  <a:gd name="T92" fmla="*/ 191 w 904"/>
                  <a:gd name="T93" fmla="*/ 23 h 769"/>
                  <a:gd name="T94" fmla="*/ 300 w 904"/>
                  <a:gd name="T95" fmla="*/ 103 h 769"/>
                  <a:gd name="T96" fmla="*/ 386 w 904"/>
                  <a:gd name="T97" fmla="*/ 386 h 769"/>
                  <a:gd name="T98" fmla="*/ 7 w 904"/>
                  <a:gd name="T99" fmla="*/ 714 h 769"/>
                  <a:gd name="T100" fmla="*/ 1 w 904"/>
                  <a:gd name="T101" fmla="*/ 755 h 769"/>
                  <a:gd name="T102" fmla="*/ 527 w 904"/>
                  <a:gd name="T103" fmla="*/ 740 h 769"/>
                  <a:gd name="T104" fmla="*/ 481 w 904"/>
                  <a:gd name="T105" fmla="*/ 580 h 769"/>
                  <a:gd name="T106" fmla="*/ 545 w 904"/>
                  <a:gd name="T107" fmla="*/ 504 h 769"/>
                  <a:gd name="T108" fmla="*/ 593 w 904"/>
                  <a:gd name="T109" fmla="*/ 512 h 769"/>
                  <a:gd name="T110" fmla="*/ 713 w 904"/>
                  <a:gd name="T111" fmla="*/ 659 h 769"/>
                  <a:gd name="T112" fmla="*/ 753 w 904"/>
                  <a:gd name="T113" fmla="*/ 466 h 769"/>
                  <a:gd name="T114" fmla="*/ 782 w 904"/>
                  <a:gd name="T115" fmla="*/ 373 h 769"/>
                  <a:gd name="T116" fmla="*/ 585 w 904"/>
                  <a:gd name="T117" fmla="*/ 100 h 769"/>
                  <a:gd name="T118" fmla="*/ 230 w 904"/>
                  <a:gd name="T119" fmla="*/ 14 h 769"/>
                  <a:gd name="T120" fmla="*/ 388 w 904"/>
                  <a:gd name="T121" fmla="*/ 41 h 769"/>
                  <a:gd name="T122" fmla="*/ 774 w 904"/>
                  <a:gd name="T123" fmla="*/ 165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4" h="769">
                    <a:moveTo>
                      <a:pt x="896" y="366"/>
                    </a:moveTo>
                    <a:cubicBezTo>
                      <a:pt x="899" y="373"/>
                      <a:pt x="901" y="382"/>
                      <a:pt x="901" y="390"/>
                    </a:cubicBezTo>
                    <a:cubicBezTo>
                      <a:pt x="898" y="398"/>
                      <a:pt x="904" y="409"/>
                      <a:pt x="897" y="415"/>
                    </a:cubicBezTo>
                    <a:cubicBezTo>
                      <a:pt x="894" y="414"/>
                      <a:pt x="894" y="414"/>
                      <a:pt x="894" y="414"/>
                    </a:cubicBezTo>
                    <a:cubicBezTo>
                      <a:pt x="888" y="420"/>
                      <a:pt x="880" y="426"/>
                      <a:pt x="872" y="425"/>
                    </a:cubicBezTo>
                    <a:cubicBezTo>
                      <a:pt x="864" y="430"/>
                      <a:pt x="863" y="441"/>
                      <a:pt x="859" y="449"/>
                    </a:cubicBezTo>
                    <a:cubicBezTo>
                      <a:pt x="852" y="463"/>
                      <a:pt x="839" y="477"/>
                      <a:pt x="822" y="478"/>
                    </a:cubicBezTo>
                    <a:cubicBezTo>
                      <a:pt x="816" y="478"/>
                      <a:pt x="809" y="474"/>
                      <a:pt x="803" y="479"/>
                    </a:cubicBezTo>
                    <a:cubicBezTo>
                      <a:pt x="803" y="484"/>
                      <a:pt x="799" y="490"/>
                      <a:pt x="803" y="495"/>
                    </a:cubicBezTo>
                    <a:cubicBezTo>
                      <a:pt x="806" y="503"/>
                      <a:pt x="812" y="509"/>
                      <a:pt x="812" y="518"/>
                    </a:cubicBezTo>
                    <a:cubicBezTo>
                      <a:pt x="817" y="540"/>
                      <a:pt x="807" y="560"/>
                      <a:pt x="795" y="576"/>
                    </a:cubicBezTo>
                    <a:cubicBezTo>
                      <a:pt x="788" y="593"/>
                      <a:pt x="776" y="610"/>
                      <a:pt x="758" y="617"/>
                    </a:cubicBezTo>
                    <a:cubicBezTo>
                      <a:pt x="750" y="621"/>
                      <a:pt x="741" y="614"/>
                      <a:pt x="733" y="617"/>
                    </a:cubicBezTo>
                    <a:cubicBezTo>
                      <a:pt x="733" y="626"/>
                      <a:pt x="737" y="634"/>
                      <a:pt x="736" y="644"/>
                    </a:cubicBezTo>
                    <a:cubicBezTo>
                      <a:pt x="734" y="660"/>
                      <a:pt x="722" y="674"/>
                      <a:pt x="707" y="681"/>
                    </a:cubicBezTo>
                    <a:cubicBezTo>
                      <a:pt x="699" y="686"/>
                      <a:pt x="691" y="683"/>
                      <a:pt x="682" y="683"/>
                    </a:cubicBezTo>
                    <a:cubicBezTo>
                      <a:pt x="666" y="690"/>
                      <a:pt x="666" y="690"/>
                      <a:pt x="666" y="690"/>
                    </a:cubicBezTo>
                    <a:cubicBezTo>
                      <a:pt x="648" y="695"/>
                      <a:pt x="623" y="696"/>
                      <a:pt x="608" y="681"/>
                    </a:cubicBezTo>
                    <a:cubicBezTo>
                      <a:pt x="602" y="677"/>
                      <a:pt x="600" y="669"/>
                      <a:pt x="594" y="666"/>
                    </a:cubicBezTo>
                    <a:cubicBezTo>
                      <a:pt x="585" y="669"/>
                      <a:pt x="589" y="680"/>
                      <a:pt x="587" y="687"/>
                    </a:cubicBezTo>
                    <a:cubicBezTo>
                      <a:pt x="584" y="695"/>
                      <a:pt x="586" y="705"/>
                      <a:pt x="579" y="711"/>
                    </a:cubicBezTo>
                    <a:cubicBezTo>
                      <a:pt x="575" y="723"/>
                      <a:pt x="565" y="731"/>
                      <a:pt x="557" y="739"/>
                    </a:cubicBezTo>
                    <a:cubicBezTo>
                      <a:pt x="542" y="748"/>
                      <a:pt x="527" y="756"/>
                      <a:pt x="510" y="759"/>
                    </a:cubicBezTo>
                    <a:cubicBezTo>
                      <a:pt x="482" y="767"/>
                      <a:pt x="456" y="766"/>
                      <a:pt x="427" y="757"/>
                    </a:cubicBezTo>
                    <a:cubicBezTo>
                      <a:pt x="417" y="751"/>
                      <a:pt x="405" y="746"/>
                      <a:pt x="398" y="735"/>
                    </a:cubicBezTo>
                    <a:cubicBezTo>
                      <a:pt x="395" y="719"/>
                      <a:pt x="414" y="710"/>
                      <a:pt x="408" y="694"/>
                    </a:cubicBezTo>
                    <a:cubicBezTo>
                      <a:pt x="407" y="693"/>
                      <a:pt x="406" y="690"/>
                      <a:pt x="404" y="691"/>
                    </a:cubicBezTo>
                    <a:cubicBezTo>
                      <a:pt x="402" y="694"/>
                      <a:pt x="402" y="700"/>
                      <a:pt x="400" y="703"/>
                    </a:cubicBezTo>
                    <a:cubicBezTo>
                      <a:pt x="392" y="716"/>
                      <a:pt x="376" y="718"/>
                      <a:pt x="364" y="717"/>
                    </a:cubicBezTo>
                    <a:cubicBezTo>
                      <a:pt x="356" y="717"/>
                      <a:pt x="351" y="712"/>
                      <a:pt x="344" y="715"/>
                    </a:cubicBezTo>
                    <a:cubicBezTo>
                      <a:pt x="335" y="725"/>
                      <a:pt x="333" y="740"/>
                      <a:pt x="339" y="753"/>
                    </a:cubicBezTo>
                    <a:cubicBezTo>
                      <a:pt x="335" y="757"/>
                      <a:pt x="338" y="765"/>
                      <a:pt x="332" y="767"/>
                    </a:cubicBezTo>
                    <a:cubicBezTo>
                      <a:pt x="284" y="766"/>
                      <a:pt x="242" y="768"/>
                      <a:pt x="194" y="767"/>
                    </a:cubicBezTo>
                    <a:cubicBezTo>
                      <a:pt x="132" y="766"/>
                      <a:pt x="67" y="769"/>
                      <a:pt x="5" y="768"/>
                    </a:cubicBezTo>
                    <a:cubicBezTo>
                      <a:pt x="1" y="767"/>
                      <a:pt x="1" y="767"/>
                      <a:pt x="1" y="767"/>
                    </a:cubicBezTo>
                    <a:cubicBezTo>
                      <a:pt x="1" y="766"/>
                      <a:pt x="1" y="765"/>
                      <a:pt x="1" y="765"/>
                    </a:cubicBezTo>
                    <a:cubicBezTo>
                      <a:pt x="126" y="764"/>
                      <a:pt x="126" y="764"/>
                      <a:pt x="126" y="764"/>
                    </a:cubicBezTo>
                    <a:cubicBezTo>
                      <a:pt x="269" y="763"/>
                      <a:pt x="269" y="763"/>
                      <a:pt x="269" y="763"/>
                    </a:cubicBezTo>
                    <a:cubicBezTo>
                      <a:pt x="326" y="762"/>
                      <a:pt x="326" y="762"/>
                      <a:pt x="326" y="762"/>
                    </a:cubicBezTo>
                    <a:cubicBezTo>
                      <a:pt x="330" y="761"/>
                      <a:pt x="330" y="757"/>
                      <a:pt x="332" y="755"/>
                    </a:cubicBezTo>
                    <a:cubicBezTo>
                      <a:pt x="326" y="741"/>
                      <a:pt x="328" y="725"/>
                      <a:pt x="337" y="713"/>
                    </a:cubicBezTo>
                    <a:cubicBezTo>
                      <a:pt x="340" y="709"/>
                      <a:pt x="346" y="703"/>
                      <a:pt x="351" y="709"/>
                    </a:cubicBezTo>
                    <a:cubicBezTo>
                      <a:pt x="365" y="714"/>
                      <a:pt x="380" y="714"/>
                      <a:pt x="391" y="705"/>
                    </a:cubicBezTo>
                    <a:cubicBezTo>
                      <a:pt x="395" y="699"/>
                      <a:pt x="400" y="693"/>
                      <a:pt x="399" y="685"/>
                    </a:cubicBezTo>
                    <a:cubicBezTo>
                      <a:pt x="399" y="683"/>
                      <a:pt x="395" y="682"/>
                      <a:pt x="397" y="680"/>
                    </a:cubicBezTo>
                    <a:cubicBezTo>
                      <a:pt x="405" y="683"/>
                      <a:pt x="405" y="683"/>
                      <a:pt x="405" y="683"/>
                    </a:cubicBezTo>
                    <a:cubicBezTo>
                      <a:pt x="411" y="687"/>
                      <a:pt x="416" y="696"/>
                      <a:pt x="415" y="703"/>
                    </a:cubicBezTo>
                    <a:cubicBezTo>
                      <a:pt x="416" y="715"/>
                      <a:pt x="400" y="721"/>
                      <a:pt x="405" y="734"/>
                    </a:cubicBezTo>
                    <a:cubicBezTo>
                      <a:pt x="422" y="752"/>
                      <a:pt x="447" y="759"/>
                      <a:pt x="472" y="759"/>
                    </a:cubicBezTo>
                    <a:cubicBezTo>
                      <a:pt x="513" y="758"/>
                      <a:pt x="559" y="745"/>
                      <a:pt x="577" y="705"/>
                    </a:cubicBezTo>
                    <a:cubicBezTo>
                      <a:pt x="583" y="691"/>
                      <a:pt x="582" y="675"/>
                      <a:pt x="584" y="658"/>
                    </a:cubicBezTo>
                    <a:cubicBezTo>
                      <a:pt x="588" y="651"/>
                      <a:pt x="592" y="663"/>
                      <a:pt x="598" y="660"/>
                    </a:cubicBezTo>
                    <a:cubicBezTo>
                      <a:pt x="603" y="661"/>
                      <a:pt x="603" y="665"/>
                      <a:pt x="605" y="668"/>
                    </a:cubicBezTo>
                    <a:cubicBezTo>
                      <a:pt x="615" y="685"/>
                      <a:pt x="633" y="688"/>
                      <a:pt x="651" y="687"/>
                    </a:cubicBezTo>
                    <a:cubicBezTo>
                      <a:pt x="665" y="689"/>
                      <a:pt x="674" y="675"/>
                      <a:pt x="689" y="678"/>
                    </a:cubicBezTo>
                    <a:cubicBezTo>
                      <a:pt x="703" y="680"/>
                      <a:pt x="714" y="669"/>
                      <a:pt x="724" y="660"/>
                    </a:cubicBezTo>
                    <a:cubicBezTo>
                      <a:pt x="732" y="649"/>
                      <a:pt x="732" y="633"/>
                      <a:pt x="726" y="620"/>
                    </a:cubicBezTo>
                    <a:cubicBezTo>
                      <a:pt x="725" y="617"/>
                      <a:pt x="727" y="613"/>
                      <a:pt x="729" y="610"/>
                    </a:cubicBezTo>
                    <a:cubicBezTo>
                      <a:pt x="738" y="609"/>
                      <a:pt x="751" y="616"/>
                      <a:pt x="761" y="609"/>
                    </a:cubicBezTo>
                    <a:cubicBezTo>
                      <a:pt x="774" y="602"/>
                      <a:pt x="782" y="590"/>
                      <a:pt x="787" y="576"/>
                    </a:cubicBezTo>
                    <a:cubicBezTo>
                      <a:pt x="794" y="569"/>
                      <a:pt x="800" y="560"/>
                      <a:pt x="803" y="551"/>
                    </a:cubicBezTo>
                    <a:cubicBezTo>
                      <a:pt x="811" y="533"/>
                      <a:pt x="807" y="510"/>
                      <a:pt x="797" y="495"/>
                    </a:cubicBezTo>
                    <a:cubicBezTo>
                      <a:pt x="799" y="487"/>
                      <a:pt x="796" y="476"/>
                      <a:pt x="802" y="470"/>
                    </a:cubicBezTo>
                    <a:cubicBezTo>
                      <a:pt x="812" y="471"/>
                      <a:pt x="823" y="473"/>
                      <a:pt x="833" y="468"/>
                    </a:cubicBezTo>
                    <a:cubicBezTo>
                      <a:pt x="851" y="459"/>
                      <a:pt x="858" y="441"/>
                      <a:pt x="862" y="423"/>
                    </a:cubicBezTo>
                    <a:cubicBezTo>
                      <a:pt x="866" y="421"/>
                      <a:pt x="869" y="420"/>
                      <a:pt x="873" y="420"/>
                    </a:cubicBezTo>
                    <a:cubicBezTo>
                      <a:pt x="883" y="419"/>
                      <a:pt x="890" y="410"/>
                      <a:pt x="893" y="402"/>
                    </a:cubicBezTo>
                    <a:cubicBezTo>
                      <a:pt x="895" y="390"/>
                      <a:pt x="898" y="375"/>
                      <a:pt x="888" y="367"/>
                    </a:cubicBezTo>
                    <a:cubicBezTo>
                      <a:pt x="880" y="360"/>
                      <a:pt x="870" y="353"/>
                      <a:pt x="860" y="356"/>
                    </a:cubicBezTo>
                    <a:cubicBezTo>
                      <a:pt x="853" y="353"/>
                      <a:pt x="862" y="347"/>
                      <a:pt x="861" y="342"/>
                    </a:cubicBezTo>
                    <a:cubicBezTo>
                      <a:pt x="860" y="335"/>
                      <a:pt x="858" y="328"/>
                      <a:pt x="853" y="323"/>
                    </a:cubicBezTo>
                    <a:cubicBezTo>
                      <a:pt x="841" y="310"/>
                      <a:pt x="822" y="303"/>
                      <a:pt x="806" y="307"/>
                    </a:cubicBezTo>
                    <a:cubicBezTo>
                      <a:pt x="801" y="305"/>
                      <a:pt x="797" y="300"/>
                      <a:pt x="794" y="296"/>
                    </a:cubicBezTo>
                    <a:cubicBezTo>
                      <a:pt x="797" y="288"/>
                      <a:pt x="793" y="280"/>
                      <a:pt x="789" y="274"/>
                    </a:cubicBezTo>
                    <a:cubicBezTo>
                      <a:pt x="795" y="253"/>
                      <a:pt x="795" y="253"/>
                      <a:pt x="795" y="253"/>
                    </a:cubicBezTo>
                    <a:cubicBezTo>
                      <a:pt x="794" y="244"/>
                      <a:pt x="793" y="233"/>
                      <a:pt x="788" y="225"/>
                    </a:cubicBezTo>
                    <a:cubicBezTo>
                      <a:pt x="798" y="212"/>
                      <a:pt x="792" y="195"/>
                      <a:pt x="786" y="182"/>
                    </a:cubicBezTo>
                    <a:cubicBezTo>
                      <a:pt x="787" y="181"/>
                      <a:pt x="788" y="181"/>
                      <a:pt x="789" y="181"/>
                    </a:cubicBezTo>
                    <a:cubicBezTo>
                      <a:pt x="791" y="181"/>
                      <a:pt x="792" y="182"/>
                      <a:pt x="791" y="184"/>
                    </a:cubicBezTo>
                    <a:cubicBezTo>
                      <a:pt x="800" y="194"/>
                      <a:pt x="800" y="209"/>
                      <a:pt x="798" y="221"/>
                    </a:cubicBezTo>
                    <a:cubicBezTo>
                      <a:pt x="793" y="228"/>
                      <a:pt x="800" y="234"/>
                      <a:pt x="800" y="241"/>
                    </a:cubicBezTo>
                    <a:cubicBezTo>
                      <a:pt x="807" y="256"/>
                      <a:pt x="791" y="269"/>
                      <a:pt x="800" y="282"/>
                    </a:cubicBezTo>
                    <a:cubicBezTo>
                      <a:pt x="803" y="288"/>
                      <a:pt x="796" y="299"/>
                      <a:pt x="805" y="301"/>
                    </a:cubicBezTo>
                    <a:cubicBezTo>
                      <a:pt x="827" y="299"/>
                      <a:pt x="850" y="308"/>
                      <a:pt x="863" y="328"/>
                    </a:cubicBezTo>
                    <a:cubicBezTo>
                      <a:pt x="870" y="334"/>
                      <a:pt x="865" y="343"/>
                      <a:pt x="868" y="349"/>
                    </a:cubicBezTo>
                    <a:cubicBezTo>
                      <a:pt x="876" y="349"/>
                      <a:pt x="881" y="355"/>
                      <a:pt x="887" y="358"/>
                    </a:cubicBezTo>
                    <a:cubicBezTo>
                      <a:pt x="891" y="360"/>
                      <a:pt x="891" y="366"/>
                      <a:pt x="896" y="366"/>
                    </a:cubicBezTo>
                    <a:close/>
                    <a:moveTo>
                      <a:pt x="878" y="367"/>
                    </a:moveTo>
                    <a:cubicBezTo>
                      <a:pt x="871" y="364"/>
                      <a:pt x="864" y="359"/>
                      <a:pt x="858" y="364"/>
                    </a:cubicBezTo>
                    <a:cubicBezTo>
                      <a:pt x="849" y="365"/>
                      <a:pt x="844" y="373"/>
                      <a:pt x="841" y="380"/>
                    </a:cubicBezTo>
                    <a:cubicBezTo>
                      <a:pt x="840" y="388"/>
                      <a:pt x="839" y="395"/>
                      <a:pt x="843" y="401"/>
                    </a:cubicBezTo>
                    <a:cubicBezTo>
                      <a:pt x="850" y="408"/>
                      <a:pt x="859" y="418"/>
                      <a:pt x="871" y="414"/>
                    </a:cubicBezTo>
                    <a:cubicBezTo>
                      <a:pt x="880" y="410"/>
                      <a:pt x="887" y="400"/>
                      <a:pt x="888" y="390"/>
                    </a:cubicBezTo>
                    <a:cubicBezTo>
                      <a:pt x="886" y="382"/>
                      <a:pt x="885" y="372"/>
                      <a:pt x="878" y="367"/>
                    </a:cubicBezTo>
                    <a:close/>
                    <a:moveTo>
                      <a:pt x="875" y="374"/>
                    </a:moveTo>
                    <a:cubicBezTo>
                      <a:pt x="869" y="368"/>
                      <a:pt x="861" y="371"/>
                      <a:pt x="854" y="374"/>
                    </a:cubicBezTo>
                    <a:cubicBezTo>
                      <a:pt x="849" y="380"/>
                      <a:pt x="847" y="389"/>
                      <a:pt x="850" y="397"/>
                    </a:cubicBezTo>
                    <a:cubicBezTo>
                      <a:pt x="852" y="402"/>
                      <a:pt x="858" y="405"/>
                      <a:pt x="863" y="406"/>
                    </a:cubicBezTo>
                    <a:cubicBezTo>
                      <a:pt x="868" y="406"/>
                      <a:pt x="872" y="404"/>
                      <a:pt x="874" y="402"/>
                    </a:cubicBezTo>
                    <a:cubicBezTo>
                      <a:pt x="882" y="394"/>
                      <a:pt x="878" y="383"/>
                      <a:pt x="875" y="374"/>
                    </a:cubicBezTo>
                    <a:close/>
                    <a:moveTo>
                      <a:pt x="837" y="437"/>
                    </a:moveTo>
                    <a:cubicBezTo>
                      <a:pt x="822" y="430"/>
                      <a:pt x="822" y="413"/>
                      <a:pt x="810" y="404"/>
                    </a:cubicBezTo>
                    <a:cubicBezTo>
                      <a:pt x="803" y="400"/>
                      <a:pt x="796" y="399"/>
                      <a:pt x="789" y="403"/>
                    </a:cubicBezTo>
                    <a:cubicBezTo>
                      <a:pt x="781" y="400"/>
                      <a:pt x="771" y="397"/>
                      <a:pt x="762" y="397"/>
                    </a:cubicBezTo>
                    <a:cubicBezTo>
                      <a:pt x="755" y="399"/>
                      <a:pt x="748" y="402"/>
                      <a:pt x="743" y="408"/>
                    </a:cubicBezTo>
                    <a:cubicBezTo>
                      <a:pt x="740" y="410"/>
                      <a:pt x="736" y="405"/>
                      <a:pt x="735" y="403"/>
                    </a:cubicBezTo>
                    <a:cubicBezTo>
                      <a:pt x="728" y="399"/>
                      <a:pt x="717" y="393"/>
                      <a:pt x="719" y="384"/>
                    </a:cubicBezTo>
                    <a:cubicBezTo>
                      <a:pt x="726" y="375"/>
                      <a:pt x="734" y="370"/>
                      <a:pt x="742" y="362"/>
                    </a:cubicBezTo>
                    <a:cubicBezTo>
                      <a:pt x="752" y="369"/>
                      <a:pt x="761" y="374"/>
                      <a:pt x="773" y="371"/>
                    </a:cubicBezTo>
                    <a:cubicBezTo>
                      <a:pt x="780" y="364"/>
                      <a:pt x="780" y="364"/>
                      <a:pt x="780" y="364"/>
                    </a:cubicBezTo>
                    <a:cubicBezTo>
                      <a:pt x="786" y="363"/>
                      <a:pt x="789" y="368"/>
                      <a:pt x="794" y="368"/>
                    </a:cubicBezTo>
                    <a:cubicBezTo>
                      <a:pt x="806" y="368"/>
                      <a:pt x="820" y="366"/>
                      <a:pt x="824" y="354"/>
                    </a:cubicBezTo>
                    <a:cubicBezTo>
                      <a:pt x="827" y="347"/>
                      <a:pt x="834" y="340"/>
                      <a:pt x="842" y="337"/>
                    </a:cubicBezTo>
                    <a:cubicBezTo>
                      <a:pt x="838" y="328"/>
                      <a:pt x="828" y="328"/>
                      <a:pt x="821" y="324"/>
                    </a:cubicBezTo>
                    <a:cubicBezTo>
                      <a:pt x="813" y="323"/>
                      <a:pt x="804" y="323"/>
                      <a:pt x="797" y="328"/>
                    </a:cubicBezTo>
                    <a:cubicBezTo>
                      <a:pt x="793" y="327"/>
                      <a:pt x="795" y="322"/>
                      <a:pt x="793" y="319"/>
                    </a:cubicBezTo>
                    <a:cubicBezTo>
                      <a:pt x="788" y="310"/>
                      <a:pt x="777" y="311"/>
                      <a:pt x="769" y="311"/>
                    </a:cubicBezTo>
                    <a:cubicBezTo>
                      <a:pt x="763" y="311"/>
                      <a:pt x="758" y="315"/>
                      <a:pt x="754" y="319"/>
                    </a:cubicBezTo>
                    <a:cubicBezTo>
                      <a:pt x="751" y="326"/>
                      <a:pt x="752" y="333"/>
                      <a:pt x="756" y="339"/>
                    </a:cubicBezTo>
                    <a:cubicBezTo>
                      <a:pt x="758" y="341"/>
                      <a:pt x="761" y="342"/>
                      <a:pt x="763" y="341"/>
                    </a:cubicBezTo>
                    <a:cubicBezTo>
                      <a:pt x="766" y="337"/>
                      <a:pt x="767" y="332"/>
                      <a:pt x="771" y="332"/>
                    </a:cubicBezTo>
                    <a:cubicBezTo>
                      <a:pt x="774" y="331"/>
                      <a:pt x="778" y="334"/>
                      <a:pt x="778" y="337"/>
                    </a:cubicBezTo>
                    <a:cubicBezTo>
                      <a:pt x="779" y="342"/>
                      <a:pt x="776" y="344"/>
                      <a:pt x="773" y="347"/>
                    </a:cubicBezTo>
                    <a:cubicBezTo>
                      <a:pt x="768" y="350"/>
                      <a:pt x="762" y="349"/>
                      <a:pt x="757" y="348"/>
                    </a:cubicBezTo>
                    <a:cubicBezTo>
                      <a:pt x="746" y="346"/>
                      <a:pt x="745" y="334"/>
                      <a:pt x="743" y="326"/>
                    </a:cubicBezTo>
                    <a:cubicBezTo>
                      <a:pt x="735" y="321"/>
                      <a:pt x="727" y="312"/>
                      <a:pt x="717" y="310"/>
                    </a:cubicBezTo>
                    <a:cubicBezTo>
                      <a:pt x="706" y="309"/>
                      <a:pt x="697" y="313"/>
                      <a:pt x="693" y="322"/>
                    </a:cubicBezTo>
                    <a:cubicBezTo>
                      <a:pt x="691" y="328"/>
                      <a:pt x="690" y="337"/>
                      <a:pt x="695" y="342"/>
                    </a:cubicBezTo>
                    <a:cubicBezTo>
                      <a:pt x="697" y="344"/>
                      <a:pt x="701" y="344"/>
                      <a:pt x="704" y="342"/>
                    </a:cubicBezTo>
                    <a:cubicBezTo>
                      <a:pt x="706" y="339"/>
                      <a:pt x="707" y="336"/>
                      <a:pt x="711" y="337"/>
                    </a:cubicBezTo>
                    <a:cubicBezTo>
                      <a:pt x="713" y="337"/>
                      <a:pt x="715" y="339"/>
                      <a:pt x="716" y="341"/>
                    </a:cubicBezTo>
                    <a:cubicBezTo>
                      <a:pt x="716" y="346"/>
                      <a:pt x="712" y="350"/>
                      <a:pt x="708" y="352"/>
                    </a:cubicBezTo>
                    <a:cubicBezTo>
                      <a:pt x="703" y="356"/>
                      <a:pt x="697" y="353"/>
                      <a:pt x="691" y="353"/>
                    </a:cubicBezTo>
                    <a:cubicBezTo>
                      <a:pt x="681" y="348"/>
                      <a:pt x="682" y="336"/>
                      <a:pt x="680" y="326"/>
                    </a:cubicBezTo>
                    <a:cubicBezTo>
                      <a:pt x="683" y="315"/>
                      <a:pt x="693" y="303"/>
                      <a:pt x="706" y="302"/>
                    </a:cubicBezTo>
                    <a:cubicBezTo>
                      <a:pt x="715" y="289"/>
                      <a:pt x="707" y="273"/>
                      <a:pt x="709" y="258"/>
                    </a:cubicBezTo>
                    <a:cubicBezTo>
                      <a:pt x="712" y="250"/>
                      <a:pt x="713" y="239"/>
                      <a:pt x="723" y="236"/>
                    </a:cubicBezTo>
                    <a:cubicBezTo>
                      <a:pt x="729" y="234"/>
                      <a:pt x="734" y="235"/>
                      <a:pt x="740" y="238"/>
                    </a:cubicBezTo>
                    <a:cubicBezTo>
                      <a:pt x="751" y="244"/>
                      <a:pt x="750" y="258"/>
                      <a:pt x="750" y="268"/>
                    </a:cubicBezTo>
                    <a:cubicBezTo>
                      <a:pt x="757" y="272"/>
                      <a:pt x="766" y="271"/>
                      <a:pt x="772" y="267"/>
                    </a:cubicBezTo>
                    <a:cubicBezTo>
                      <a:pt x="779" y="258"/>
                      <a:pt x="781" y="246"/>
                      <a:pt x="777" y="235"/>
                    </a:cubicBezTo>
                    <a:cubicBezTo>
                      <a:pt x="772" y="233"/>
                      <a:pt x="773" y="228"/>
                      <a:pt x="771" y="225"/>
                    </a:cubicBezTo>
                    <a:cubicBezTo>
                      <a:pt x="776" y="218"/>
                      <a:pt x="779" y="208"/>
                      <a:pt x="776" y="199"/>
                    </a:cubicBezTo>
                    <a:cubicBezTo>
                      <a:pt x="774" y="189"/>
                      <a:pt x="766" y="184"/>
                      <a:pt x="757" y="180"/>
                    </a:cubicBezTo>
                    <a:cubicBezTo>
                      <a:pt x="751" y="179"/>
                      <a:pt x="744" y="176"/>
                      <a:pt x="738" y="180"/>
                    </a:cubicBezTo>
                    <a:cubicBezTo>
                      <a:pt x="733" y="185"/>
                      <a:pt x="732" y="191"/>
                      <a:pt x="734" y="197"/>
                    </a:cubicBezTo>
                    <a:cubicBezTo>
                      <a:pt x="736" y="200"/>
                      <a:pt x="738" y="204"/>
                      <a:pt x="740" y="204"/>
                    </a:cubicBezTo>
                    <a:cubicBezTo>
                      <a:pt x="744" y="202"/>
                      <a:pt x="748" y="200"/>
                      <a:pt x="752" y="203"/>
                    </a:cubicBezTo>
                    <a:cubicBezTo>
                      <a:pt x="756" y="206"/>
                      <a:pt x="753" y="210"/>
                      <a:pt x="752" y="213"/>
                    </a:cubicBezTo>
                    <a:cubicBezTo>
                      <a:pt x="748" y="217"/>
                      <a:pt x="742" y="218"/>
                      <a:pt x="737" y="216"/>
                    </a:cubicBezTo>
                    <a:cubicBezTo>
                      <a:pt x="728" y="211"/>
                      <a:pt x="723" y="201"/>
                      <a:pt x="723" y="191"/>
                    </a:cubicBezTo>
                    <a:cubicBezTo>
                      <a:pt x="722" y="185"/>
                      <a:pt x="732" y="179"/>
                      <a:pt x="723" y="173"/>
                    </a:cubicBezTo>
                    <a:cubicBezTo>
                      <a:pt x="718" y="170"/>
                      <a:pt x="715" y="166"/>
                      <a:pt x="709" y="164"/>
                    </a:cubicBezTo>
                    <a:cubicBezTo>
                      <a:pt x="704" y="167"/>
                      <a:pt x="699" y="166"/>
                      <a:pt x="695" y="166"/>
                    </a:cubicBezTo>
                    <a:cubicBezTo>
                      <a:pt x="688" y="163"/>
                      <a:pt x="680" y="160"/>
                      <a:pt x="680" y="151"/>
                    </a:cubicBezTo>
                    <a:cubicBezTo>
                      <a:pt x="678" y="147"/>
                      <a:pt x="679" y="143"/>
                      <a:pt x="681" y="139"/>
                    </a:cubicBezTo>
                    <a:cubicBezTo>
                      <a:pt x="682" y="136"/>
                      <a:pt x="686" y="134"/>
                      <a:pt x="688" y="136"/>
                    </a:cubicBezTo>
                    <a:cubicBezTo>
                      <a:pt x="693" y="141"/>
                      <a:pt x="684" y="147"/>
                      <a:pt x="690" y="152"/>
                    </a:cubicBezTo>
                    <a:cubicBezTo>
                      <a:pt x="693" y="156"/>
                      <a:pt x="699" y="157"/>
                      <a:pt x="703" y="156"/>
                    </a:cubicBezTo>
                    <a:cubicBezTo>
                      <a:pt x="709" y="155"/>
                      <a:pt x="714" y="151"/>
                      <a:pt x="716" y="145"/>
                    </a:cubicBezTo>
                    <a:cubicBezTo>
                      <a:pt x="718" y="133"/>
                      <a:pt x="711" y="121"/>
                      <a:pt x="701" y="113"/>
                    </a:cubicBezTo>
                    <a:cubicBezTo>
                      <a:pt x="694" y="110"/>
                      <a:pt x="688" y="107"/>
                      <a:pt x="682" y="112"/>
                    </a:cubicBezTo>
                    <a:cubicBezTo>
                      <a:pt x="679" y="113"/>
                      <a:pt x="676" y="113"/>
                      <a:pt x="674" y="112"/>
                    </a:cubicBezTo>
                    <a:cubicBezTo>
                      <a:pt x="670" y="106"/>
                      <a:pt x="668" y="99"/>
                      <a:pt x="661" y="96"/>
                    </a:cubicBezTo>
                    <a:cubicBezTo>
                      <a:pt x="648" y="91"/>
                      <a:pt x="632" y="94"/>
                      <a:pt x="623" y="105"/>
                    </a:cubicBezTo>
                    <a:cubicBezTo>
                      <a:pt x="620" y="109"/>
                      <a:pt x="620" y="115"/>
                      <a:pt x="621" y="120"/>
                    </a:cubicBezTo>
                    <a:cubicBezTo>
                      <a:pt x="627" y="132"/>
                      <a:pt x="638" y="120"/>
                      <a:pt x="646" y="127"/>
                    </a:cubicBezTo>
                    <a:cubicBezTo>
                      <a:pt x="653" y="130"/>
                      <a:pt x="660" y="137"/>
                      <a:pt x="660" y="146"/>
                    </a:cubicBezTo>
                    <a:cubicBezTo>
                      <a:pt x="658" y="153"/>
                      <a:pt x="656" y="160"/>
                      <a:pt x="650" y="163"/>
                    </a:cubicBezTo>
                    <a:cubicBezTo>
                      <a:pt x="636" y="166"/>
                      <a:pt x="618" y="170"/>
                      <a:pt x="612" y="186"/>
                    </a:cubicBezTo>
                    <a:cubicBezTo>
                      <a:pt x="613" y="195"/>
                      <a:pt x="620" y="201"/>
                      <a:pt x="617" y="210"/>
                    </a:cubicBezTo>
                    <a:cubicBezTo>
                      <a:pt x="616" y="214"/>
                      <a:pt x="614" y="218"/>
                      <a:pt x="609" y="220"/>
                    </a:cubicBezTo>
                    <a:cubicBezTo>
                      <a:pt x="606" y="220"/>
                      <a:pt x="601" y="220"/>
                      <a:pt x="600" y="216"/>
                    </a:cubicBezTo>
                    <a:cubicBezTo>
                      <a:pt x="600" y="208"/>
                      <a:pt x="611" y="204"/>
                      <a:pt x="605" y="196"/>
                    </a:cubicBezTo>
                    <a:cubicBezTo>
                      <a:pt x="602" y="191"/>
                      <a:pt x="596" y="191"/>
                      <a:pt x="592" y="193"/>
                    </a:cubicBezTo>
                    <a:cubicBezTo>
                      <a:pt x="584" y="193"/>
                      <a:pt x="576" y="200"/>
                      <a:pt x="574" y="208"/>
                    </a:cubicBezTo>
                    <a:cubicBezTo>
                      <a:pt x="571" y="215"/>
                      <a:pt x="571" y="225"/>
                      <a:pt x="575" y="232"/>
                    </a:cubicBezTo>
                    <a:cubicBezTo>
                      <a:pt x="581" y="240"/>
                      <a:pt x="589" y="247"/>
                      <a:pt x="598" y="249"/>
                    </a:cubicBezTo>
                    <a:cubicBezTo>
                      <a:pt x="605" y="249"/>
                      <a:pt x="612" y="244"/>
                      <a:pt x="619" y="246"/>
                    </a:cubicBezTo>
                    <a:cubicBezTo>
                      <a:pt x="624" y="254"/>
                      <a:pt x="632" y="257"/>
                      <a:pt x="641" y="256"/>
                    </a:cubicBezTo>
                    <a:cubicBezTo>
                      <a:pt x="646" y="255"/>
                      <a:pt x="650" y="250"/>
                      <a:pt x="651" y="245"/>
                    </a:cubicBezTo>
                    <a:cubicBezTo>
                      <a:pt x="656" y="237"/>
                      <a:pt x="646" y="236"/>
                      <a:pt x="643" y="232"/>
                    </a:cubicBezTo>
                    <a:cubicBezTo>
                      <a:pt x="637" y="226"/>
                      <a:pt x="635" y="217"/>
                      <a:pt x="638" y="209"/>
                    </a:cubicBezTo>
                    <a:cubicBezTo>
                      <a:pt x="640" y="201"/>
                      <a:pt x="648" y="197"/>
                      <a:pt x="657" y="196"/>
                    </a:cubicBezTo>
                    <a:cubicBezTo>
                      <a:pt x="665" y="196"/>
                      <a:pt x="673" y="201"/>
                      <a:pt x="680" y="206"/>
                    </a:cubicBezTo>
                    <a:cubicBezTo>
                      <a:pt x="692" y="229"/>
                      <a:pt x="690" y="260"/>
                      <a:pt x="678" y="282"/>
                    </a:cubicBezTo>
                    <a:cubicBezTo>
                      <a:pt x="670" y="293"/>
                      <a:pt x="660" y="303"/>
                      <a:pt x="646" y="307"/>
                    </a:cubicBezTo>
                    <a:cubicBezTo>
                      <a:pt x="634" y="310"/>
                      <a:pt x="620" y="311"/>
                      <a:pt x="607" y="309"/>
                    </a:cubicBezTo>
                    <a:cubicBezTo>
                      <a:pt x="600" y="311"/>
                      <a:pt x="594" y="311"/>
                      <a:pt x="586" y="308"/>
                    </a:cubicBezTo>
                    <a:cubicBezTo>
                      <a:pt x="578" y="291"/>
                      <a:pt x="560" y="273"/>
                      <a:pt x="540" y="272"/>
                    </a:cubicBezTo>
                    <a:cubicBezTo>
                      <a:pt x="522" y="272"/>
                      <a:pt x="505" y="277"/>
                      <a:pt x="489" y="283"/>
                    </a:cubicBezTo>
                    <a:cubicBezTo>
                      <a:pt x="475" y="289"/>
                      <a:pt x="459" y="289"/>
                      <a:pt x="446" y="281"/>
                    </a:cubicBezTo>
                    <a:cubicBezTo>
                      <a:pt x="434" y="274"/>
                      <a:pt x="424" y="261"/>
                      <a:pt x="421" y="249"/>
                    </a:cubicBezTo>
                    <a:cubicBezTo>
                      <a:pt x="417" y="238"/>
                      <a:pt x="419" y="226"/>
                      <a:pt x="419" y="215"/>
                    </a:cubicBezTo>
                    <a:cubicBezTo>
                      <a:pt x="407" y="200"/>
                      <a:pt x="393" y="182"/>
                      <a:pt x="401" y="161"/>
                    </a:cubicBezTo>
                    <a:cubicBezTo>
                      <a:pt x="404" y="147"/>
                      <a:pt x="415" y="138"/>
                      <a:pt x="425" y="127"/>
                    </a:cubicBezTo>
                    <a:cubicBezTo>
                      <a:pt x="444" y="115"/>
                      <a:pt x="468" y="97"/>
                      <a:pt x="464" y="72"/>
                    </a:cubicBezTo>
                    <a:cubicBezTo>
                      <a:pt x="463" y="66"/>
                      <a:pt x="457" y="60"/>
                      <a:pt x="461" y="53"/>
                    </a:cubicBezTo>
                    <a:cubicBezTo>
                      <a:pt x="472" y="47"/>
                      <a:pt x="489" y="49"/>
                      <a:pt x="500" y="53"/>
                    </a:cubicBezTo>
                    <a:cubicBezTo>
                      <a:pt x="519" y="62"/>
                      <a:pt x="540" y="77"/>
                      <a:pt x="541" y="100"/>
                    </a:cubicBezTo>
                    <a:cubicBezTo>
                      <a:pt x="543" y="107"/>
                      <a:pt x="535" y="113"/>
                      <a:pt x="541" y="119"/>
                    </a:cubicBezTo>
                    <a:cubicBezTo>
                      <a:pt x="552" y="130"/>
                      <a:pt x="555" y="145"/>
                      <a:pt x="550" y="159"/>
                    </a:cubicBezTo>
                    <a:cubicBezTo>
                      <a:pt x="550" y="168"/>
                      <a:pt x="540" y="173"/>
                      <a:pt x="538" y="180"/>
                    </a:cubicBezTo>
                    <a:cubicBezTo>
                      <a:pt x="537" y="192"/>
                      <a:pt x="534" y="204"/>
                      <a:pt x="524" y="211"/>
                    </a:cubicBezTo>
                    <a:cubicBezTo>
                      <a:pt x="516" y="215"/>
                      <a:pt x="508" y="220"/>
                      <a:pt x="499" y="217"/>
                    </a:cubicBezTo>
                    <a:cubicBezTo>
                      <a:pt x="489" y="213"/>
                      <a:pt x="479" y="203"/>
                      <a:pt x="478" y="193"/>
                    </a:cubicBezTo>
                    <a:cubicBezTo>
                      <a:pt x="477" y="184"/>
                      <a:pt x="482" y="179"/>
                      <a:pt x="484" y="173"/>
                    </a:cubicBezTo>
                    <a:cubicBezTo>
                      <a:pt x="493" y="166"/>
                      <a:pt x="501" y="180"/>
                      <a:pt x="511" y="171"/>
                    </a:cubicBezTo>
                    <a:cubicBezTo>
                      <a:pt x="516" y="167"/>
                      <a:pt x="515" y="159"/>
                      <a:pt x="515" y="154"/>
                    </a:cubicBezTo>
                    <a:cubicBezTo>
                      <a:pt x="509" y="139"/>
                      <a:pt x="509" y="139"/>
                      <a:pt x="509" y="139"/>
                    </a:cubicBezTo>
                    <a:cubicBezTo>
                      <a:pt x="500" y="132"/>
                      <a:pt x="487" y="129"/>
                      <a:pt x="475" y="133"/>
                    </a:cubicBezTo>
                    <a:cubicBezTo>
                      <a:pt x="454" y="139"/>
                      <a:pt x="451" y="163"/>
                      <a:pt x="445" y="180"/>
                    </a:cubicBezTo>
                    <a:cubicBezTo>
                      <a:pt x="444" y="199"/>
                      <a:pt x="451" y="216"/>
                      <a:pt x="462" y="231"/>
                    </a:cubicBezTo>
                    <a:cubicBezTo>
                      <a:pt x="477" y="247"/>
                      <a:pt x="499" y="258"/>
                      <a:pt x="521" y="252"/>
                    </a:cubicBezTo>
                    <a:cubicBezTo>
                      <a:pt x="540" y="245"/>
                      <a:pt x="557" y="227"/>
                      <a:pt x="560" y="208"/>
                    </a:cubicBezTo>
                    <a:cubicBezTo>
                      <a:pt x="561" y="201"/>
                      <a:pt x="561" y="193"/>
                      <a:pt x="559" y="186"/>
                    </a:cubicBezTo>
                    <a:cubicBezTo>
                      <a:pt x="560" y="183"/>
                      <a:pt x="565" y="183"/>
                      <a:pt x="567" y="180"/>
                    </a:cubicBezTo>
                    <a:cubicBezTo>
                      <a:pt x="576" y="169"/>
                      <a:pt x="585" y="154"/>
                      <a:pt x="580" y="139"/>
                    </a:cubicBezTo>
                    <a:cubicBezTo>
                      <a:pt x="577" y="130"/>
                      <a:pt x="574" y="121"/>
                      <a:pt x="568" y="114"/>
                    </a:cubicBezTo>
                    <a:cubicBezTo>
                      <a:pt x="567" y="92"/>
                      <a:pt x="567" y="92"/>
                      <a:pt x="567" y="92"/>
                    </a:cubicBezTo>
                    <a:cubicBezTo>
                      <a:pt x="565" y="63"/>
                      <a:pt x="543" y="36"/>
                      <a:pt x="516" y="26"/>
                    </a:cubicBezTo>
                    <a:cubicBezTo>
                      <a:pt x="506" y="23"/>
                      <a:pt x="495" y="20"/>
                      <a:pt x="485" y="19"/>
                    </a:cubicBezTo>
                    <a:cubicBezTo>
                      <a:pt x="468" y="19"/>
                      <a:pt x="452" y="23"/>
                      <a:pt x="436" y="28"/>
                    </a:cubicBezTo>
                    <a:cubicBezTo>
                      <a:pt x="429" y="32"/>
                      <a:pt x="422" y="36"/>
                      <a:pt x="416" y="42"/>
                    </a:cubicBezTo>
                    <a:cubicBezTo>
                      <a:pt x="415" y="46"/>
                      <a:pt x="420" y="45"/>
                      <a:pt x="422" y="47"/>
                    </a:cubicBezTo>
                    <a:cubicBezTo>
                      <a:pt x="431" y="55"/>
                      <a:pt x="434" y="68"/>
                      <a:pt x="430" y="79"/>
                    </a:cubicBezTo>
                    <a:cubicBezTo>
                      <a:pt x="423" y="106"/>
                      <a:pt x="392" y="105"/>
                      <a:pt x="380" y="127"/>
                    </a:cubicBezTo>
                    <a:cubicBezTo>
                      <a:pt x="373" y="133"/>
                      <a:pt x="369" y="141"/>
                      <a:pt x="365" y="149"/>
                    </a:cubicBezTo>
                    <a:cubicBezTo>
                      <a:pt x="365" y="158"/>
                      <a:pt x="359" y="165"/>
                      <a:pt x="362" y="173"/>
                    </a:cubicBezTo>
                    <a:cubicBezTo>
                      <a:pt x="362" y="188"/>
                      <a:pt x="369" y="203"/>
                      <a:pt x="378" y="214"/>
                    </a:cubicBezTo>
                    <a:cubicBezTo>
                      <a:pt x="383" y="219"/>
                      <a:pt x="392" y="222"/>
                      <a:pt x="390" y="231"/>
                    </a:cubicBezTo>
                    <a:cubicBezTo>
                      <a:pt x="383" y="249"/>
                      <a:pt x="386" y="269"/>
                      <a:pt x="398" y="284"/>
                    </a:cubicBezTo>
                    <a:cubicBezTo>
                      <a:pt x="408" y="296"/>
                      <a:pt x="420" y="306"/>
                      <a:pt x="434" y="312"/>
                    </a:cubicBezTo>
                    <a:cubicBezTo>
                      <a:pt x="436" y="324"/>
                      <a:pt x="420" y="324"/>
                      <a:pt x="415" y="331"/>
                    </a:cubicBezTo>
                    <a:cubicBezTo>
                      <a:pt x="400" y="345"/>
                      <a:pt x="393" y="362"/>
                      <a:pt x="393" y="383"/>
                    </a:cubicBezTo>
                    <a:cubicBezTo>
                      <a:pt x="397" y="408"/>
                      <a:pt x="400" y="436"/>
                      <a:pt x="423" y="452"/>
                    </a:cubicBezTo>
                    <a:cubicBezTo>
                      <a:pt x="426" y="454"/>
                      <a:pt x="433" y="456"/>
                      <a:pt x="432" y="462"/>
                    </a:cubicBezTo>
                    <a:cubicBezTo>
                      <a:pt x="429" y="465"/>
                      <a:pt x="424" y="463"/>
                      <a:pt x="422" y="466"/>
                    </a:cubicBezTo>
                    <a:cubicBezTo>
                      <a:pt x="407" y="480"/>
                      <a:pt x="390" y="497"/>
                      <a:pt x="392" y="519"/>
                    </a:cubicBezTo>
                    <a:cubicBezTo>
                      <a:pt x="389" y="535"/>
                      <a:pt x="389" y="535"/>
                      <a:pt x="389" y="535"/>
                    </a:cubicBezTo>
                    <a:cubicBezTo>
                      <a:pt x="380" y="544"/>
                      <a:pt x="374" y="555"/>
                      <a:pt x="369" y="566"/>
                    </a:cubicBezTo>
                    <a:cubicBezTo>
                      <a:pt x="370" y="570"/>
                      <a:pt x="366" y="573"/>
                      <a:pt x="365" y="576"/>
                    </a:cubicBezTo>
                    <a:cubicBezTo>
                      <a:pt x="361" y="594"/>
                      <a:pt x="356" y="618"/>
                      <a:pt x="368" y="634"/>
                    </a:cubicBezTo>
                    <a:cubicBezTo>
                      <a:pt x="386" y="656"/>
                      <a:pt x="416" y="661"/>
                      <a:pt x="430" y="687"/>
                    </a:cubicBezTo>
                    <a:cubicBezTo>
                      <a:pt x="435" y="698"/>
                      <a:pt x="435" y="712"/>
                      <a:pt x="426" y="721"/>
                    </a:cubicBezTo>
                    <a:cubicBezTo>
                      <a:pt x="425" y="723"/>
                      <a:pt x="421" y="725"/>
                      <a:pt x="422" y="728"/>
                    </a:cubicBezTo>
                    <a:cubicBezTo>
                      <a:pt x="456" y="755"/>
                      <a:pt x="509" y="744"/>
                      <a:pt x="543" y="723"/>
                    </a:cubicBezTo>
                    <a:cubicBezTo>
                      <a:pt x="554" y="711"/>
                      <a:pt x="564" y="699"/>
                      <a:pt x="568" y="682"/>
                    </a:cubicBezTo>
                    <a:cubicBezTo>
                      <a:pt x="572" y="668"/>
                      <a:pt x="571" y="651"/>
                      <a:pt x="566" y="637"/>
                    </a:cubicBezTo>
                    <a:cubicBezTo>
                      <a:pt x="565" y="632"/>
                      <a:pt x="572" y="630"/>
                      <a:pt x="573" y="625"/>
                    </a:cubicBezTo>
                    <a:cubicBezTo>
                      <a:pt x="577" y="614"/>
                      <a:pt x="578" y="602"/>
                      <a:pt x="577" y="590"/>
                    </a:cubicBezTo>
                    <a:cubicBezTo>
                      <a:pt x="572" y="579"/>
                      <a:pt x="564" y="567"/>
                      <a:pt x="554" y="559"/>
                    </a:cubicBezTo>
                    <a:cubicBezTo>
                      <a:pt x="544" y="534"/>
                      <a:pt x="518" y="518"/>
                      <a:pt x="490" y="517"/>
                    </a:cubicBezTo>
                    <a:cubicBezTo>
                      <a:pt x="481" y="518"/>
                      <a:pt x="473" y="517"/>
                      <a:pt x="465" y="522"/>
                    </a:cubicBezTo>
                    <a:cubicBezTo>
                      <a:pt x="461" y="528"/>
                      <a:pt x="452" y="531"/>
                      <a:pt x="448" y="539"/>
                    </a:cubicBezTo>
                    <a:cubicBezTo>
                      <a:pt x="443" y="550"/>
                      <a:pt x="441" y="563"/>
                      <a:pt x="443" y="576"/>
                    </a:cubicBezTo>
                    <a:cubicBezTo>
                      <a:pt x="452" y="589"/>
                      <a:pt x="438" y="603"/>
                      <a:pt x="445" y="617"/>
                    </a:cubicBezTo>
                    <a:cubicBezTo>
                      <a:pt x="446" y="623"/>
                      <a:pt x="451" y="629"/>
                      <a:pt x="457" y="632"/>
                    </a:cubicBezTo>
                    <a:cubicBezTo>
                      <a:pt x="467" y="634"/>
                      <a:pt x="481" y="639"/>
                      <a:pt x="491" y="631"/>
                    </a:cubicBezTo>
                    <a:cubicBezTo>
                      <a:pt x="497" y="626"/>
                      <a:pt x="502" y="619"/>
                      <a:pt x="502" y="611"/>
                    </a:cubicBezTo>
                    <a:cubicBezTo>
                      <a:pt x="503" y="602"/>
                      <a:pt x="498" y="594"/>
                      <a:pt x="490" y="590"/>
                    </a:cubicBezTo>
                    <a:cubicBezTo>
                      <a:pt x="486" y="584"/>
                      <a:pt x="475" y="594"/>
                      <a:pt x="476" y="583"/>
                    </a:cubicBezTo>
                    <a:cubicBezTo>
                      <a:pt x="472" y="581"/>
                      <a:pt x="473" y="574"/>
                      <a:pt x="473" y="570"/>
                    </a:cubicBezTo>
                    <a:cubicBezTo>
                      <a:pt x="477" y="558"/>
                      <a:pt x="489" y="556"/>
                      <a:pt x="499" y="555"/>
                    </a:cubicBezTo>
                    <a:cubicBezTo>
                      <a:pt x="516" y="555"/>
                      <a:pt x="529" y="568"/>
                      <a:pt x="539" y="580"/>
                    </a:cubicBezTo>
                    <a:cubicBezTo>
                      <a:pt x="549" y="591"/>
                      <a:pt x="552" y="607"/>
                      <a:pt x="548" y="621"/>
                    </a:cubicBezTo>
                    <a:cubicBezTo>
                      <a:pt x="548" y="630"/>
                      <a:pt x="536" y="636"/>
                      <a:pt x="539" y="645"/>
                    </a:cubicBezTo>
                    <a:cubicBezTo>
                      <a:pt x="545" y="668"/>
                      <a:pt x="534" y="688"/>
                      <a:pt x="517" y="703"/>
                    </a:cubicBezTo>
                    <a:cubicBezTo>
                      <a:pt x="514" y="702"/>
                      <a:pt x="515" y="705"/>
                      <a:pt x="513" y="707"/>
                    </a:cubicBezTo>
                    <a:cubicBezTo>
                      <a:pt x="499" y="717"/>
                      <a:pt x="482" y="715"/>
                      <a:pt x="466" y="720"/>
                    </a:cubicBezTo>
                    <a:cubicBezTo>
                      <a:pt x="464" y="720"/>
                      <a:pt x="462" y="718"/>
                      <a:pt x="462" y="717"/>
                    </a:cubicBezTo>
                    <a:cubicBezTo>
                      <a:pt x="463" y="710"/>
                      <a:pt x="466" y="701"/>
                      <a:pt x="464" y="693"/>
                    </a:cubicBezTo>
                    <a:cubicBezTo>
                      <a:pt x="456" y="672"/>
                      <a:pt x="440" y="657"/>
                      <a:pt x="421" y="644"/>
                    </a:cubicBezTo>
                    <a:cubicBezTo>
                      <a:pt x="403" y="628"/>
                      <a:pt x="391" y="608"/>
                      <a:pt x="396" y="585"/>
                    </a:cubicBezTo>
                    <a:cubicBezTo>
                      <a:pt x="399" y="573"/>
                      <a:pt x="403" y="561"/>
                      <a:pt x="413" y="554"/>
                    </a:cubicBezTo>
                    <a:cubicBezTo>
                      <a:pt x="416" y="532"/>
                      <a:pt x="425" y="510"/>
                      <a:pt x="445" y="498"/>
                    </a:cubicBezTo>
                    <a:cubicBezTo>
                      <a:pt x="464" y="489"/>
                      <a:pt x="488" y="486"/>
                      <a:pt x="509" y="492"/>
                    </a:cubicBezTo>
                    <a:cubicBezTo>
                      <a:pt x="527" y="498"/>
                      <a:pt x="546" y="497"/>
                      <a:pt x="565" y="493"/>
                    </a:cubicBezTo>
                    <a:cubicBezTo>
                      <a:pt x="578" y="489"/>
                      <a:pt x="588" y="478"/>
                      <a:pt x="595" y="467"/>
                    </a:cubicBezTo>
                    <a:cubicBezTo>
                      <a:pt x="601" y="467"/>
                      <a:pt x="607" y="463"/>
                      <a:pt x="613" y="463"/>
                    </a:cubicBezTo>
                    <a:cubicBezTo>
                      <a:pt x="629" y="461"/>
                      <a:pt x="644" y="466"/>
                      <a:pt x="659" y="469"/>
                    </a:cubicBezTo>
                    <a:cubicBezTo>
                      <a:pt x="674" y="475"/>
                      <a:pt x="689" y="489"/>
                      <a:pt x="692" y="506"/>
                    </a:cubicBezTo>
                    <a:cubicBezTo>
                      <a:pt x="698" y="524"/>
                      <a:pt x="695" y="546"/>
                      <a:pt x="682" y="561"/>
                    </a:cubicBezTo>
                    <a:cubicBezTo>
                      <a:pt x="674" y="572"/>
                      <a:pt x="659" y="575"/>
                      <a:pt x="645" y="571"/>
                    </a:cubicBezTo>
                    <a:cubicBezTo>
                      <a:pt x="639" y="567"/>
                      <a:pt x="631" y="562"/>
                      <a:pt x="629" y="555"/>
                    </a:cubicBezTo>
                    <a:cubicBezTo>
                      <a:pt x="627" y="544"/>
                      <a:pt x="633" y="531"/>
                      <a:pt x="644" y="525"/>
                    </a:cubicBezTo>
                    <a:cubicBezTo>
                      <a:pt x="648" y="524"/>
                      <a:pt x="658" y="529"/>
                      <a:pt x="655" y="520"/>
                    </a:cubicBezTo>
                    <a:cubicBezTo>
                      <a:pt x="654" y="515"/>
                      <a:pt x="651" y="509"/>
                      <a:pt x="646" y="506"/>
                    </a:cubicBezTo>
                    <a:cubicBezTo>
                      <a:pt x="640" y="503"/>
                      <a:pt x="630" y="501"/>
                      <a:pt x="623" y="504"/>
                    </a:cubicBezTo>
                    <a:cubicBezTo>
                      <a:pt x="615" y="508"/>
                      <a:pt x="618" y="518"/>
                      <a:pt x="609" y="521"/>
                    </a:cubicBezTo>
                    <a:cubicBezTo>
                      <a:pt x="599" y="521"/>
                      <a:pt x="589" y="521"/>
                      <a:pt x="583" y="531"/>
                    </a:cubicBezTo>
                    <a:cubicBezTo>
                      <a:pt x="580" y="537"/>
                      <a:pt x="579" y="543"/>
                      <a:pt x="579" y="550"/>
                    </a:cubicBezTo>
                    <a:cubicBezTo>
                      <a:pt x="581" y="555"/>
                      <a:pt x="585" y="560"/>
                      <a:pt x="590" y="562"/>
                    </a:cubicBezTo>
                    <a:cubicBezTo>
                      <a:pt x="595" y="564"/>
                      <a:pt x="599" y="557"/>
                      <a:pt x="600" y="554"/>
                    </a:cubicBezTo>
                    <a:cubicBezTo>
                      <a:pt x="600" y="550"/>
                      <a:pt x="602" y="547"/>
                      <a:pt x="605" y="546"/>
                    </a:cubicBezTo>
                    <a:cubicBezTo>
                      <a:pt x="609" y="545"/>
                      <a:pt x="613" y="549"/>
                      <a:pt x="615" y="553"/>
                    </a:cubicBezTo>
                    <a:cubicBezTo>
                      <a:pt x="617" y="561"/>
                      <a:pt x="607" y="566"/>
                      <a:pt x="604" y="574"/>
                    </a:cubicBezTo>
                    <a:cubicBezTo>
                      <a:pt x="603" y="584"/>
                      <a:pt x="609" y="590"/>
                      <a:pt x="617" y="596"/>
                    </a:cubicBezTo>
                    <a:cubicBezTo>
                      <a:pt x="629" y="605"/>
                      <a:pt x="654" y="598"/>
                      <a:pt x="655" y="620"/>
                    </a:cubicBezTo>
                    <a:cubicBezTo>
                      <a:pt x="653" y="630"/>
                      <a:pt x="648" y="640"/>
                      <a:pt x="638" y="642"/>
                    </a:cubicBezTo>
                    <a:cubicBezTo>
                      <a:pt x="631" y="646"/>
                      <a:pt x="624" y="641"/>
                      <a:pt x="618" y="641"/>
                    </a:cubicBezTo>
                    <a:cubicBezTo>
                      <a:pt x="615" y="646"/>
                      <a:pt x="614" y="653"/>
                      <a:pt x="616" y="658"/>
                    </a:cubicBezTo>
                    <a:cubicBezTo>
                      <a:pt x="622" y="666"/>
                      <a:pt x="629" y="673"/>
                      <a:pt x="639" y="674"/>
                    </a:cubicBezTo>
                    <a:cubicBezTo>
                      <a:pt x="649" y="676"/>
                      <a:pt x="660" y="675"/>
                      <a:pt x="667" y="667"/>
                    </a:cubicBezTo>
                    <a:cubicBezTo>
                      <a:pt x="669" y="665"/>
                      <a:pt x="669" y="660"/>
                      <a:pt x="672" y="660"/>
                    </a:cubicBezTo>
                    <a:cubicBezTo>
                      <a:pt x="683" y="666"/>
                      <a:pt x="697" y="663"/>
                      <a:pt x="706" y="656"/>
                    </a:cubicBezTo>
                    <a:cubicBezTo>
                      <a:pt x="711" y="651"/>
                      <a:pt x="717" y="646"/>
                      <a:pt x="716" y="638"/>
                    </a:cubicBezTo>
                    <a:cubicBezTo>
                      <a:pt x="714" y="631"/>
                      <a:pt x="712" y="624"/>
                      <a:pt x="707" y="620"/>
                    </a:cubicBezTo>
                    <a:cubicBezTo>
                      <a:pt x="703" y="617"/>
                      <a:pt x="696" y="616"/>
                      <a:pt x="692" y="616"/>
                    </a:cubicBezTo>
                    <a:cubicBezTo>
                      <a:pt x="687" y="619"/>
                      <a:pt x="680" y="620"/>
                      <a:pt x="680" y="627"/>
                    </a:cubicBezTo>
                    <a:cubicBezTo>
                      <a:pt x="684" y="627"/>
                      <a:pt x="688" y="630"/>
                      <a:pt x="689" y="634"/>
                    </a:cubicBezTo>
                    <a:cubicBezTo>
                      <a:pt x="690" y="638"/>
                      <a:pt x="686" y="641"/>
                      <a:pt x="684" y="642"/>
                    </a:cubicBezTo>
                    <a:cubicBezTo>
                      <a:pt x="679" y="646"/>
                      <a:pt x="675" y="640"/>
                      <a:pt x="672" y="637"/>
                    </a:cubicBezTo>
                    <a:cubicBezTo>
                      <a:pt x="668" y="633"/>
                      <a:pt x="670" y="626"/>
                      <a:pt x="671" y="622"/>
                    </a:cubicBezTo>
                    <a:cubicBezTo>
                      <a:pt x="675" y="612"/>
                      <a:pt x="685" y="608"/>
                      <a:pt x="695" y="607"/>
                    </a:cubicBezTo>
                    <a:cubicBezTo>
                      <a:pt x="699" y="607"/>
                      <a:pt x="704" y="611"/>
                      <a:pt x="707" y="608"/>
                    </a:cubicBezTo>
                    <a:cubicBezTo>
                      <a:pt x="714" y="605"/>
                      <a:pt x="717" y="599"/>
                      <a:pt x="718" y="592"/>
                    </a:cubicBezTo>
                    <a:cubicBezTo>
                      <a:pt x="717" y="582"/>
                      <a:pt x="709" y="570"/>
                      <a:pt x="719" y="560"/>
                    </a:cubicBezTo>
                    <a:cubicBezTo>
                      <a:pt x="724" y="555"/>
                      <a:pt x="730" y="551"/>
                      <a:pt x="737" y="551"/>
                    </a:cubicBezTo>
                    <a:cubicBezTo>
                      <a:pt x="742" y="552"/>
                      <a:pt x="747" y="554"/>
                      <a:pt x="750" y="558"/>
                    </a:cubicBezTo>
                    <a:cubicBezTo>
                      <a:pt x="751" y="561"/>
                      <a:pt x="749" y="565"/>
                      <a:pt x="747" y="567"/>
                    </a:cubicBezTo>
                    <a:cubicBezTo>
                      <a:pt x="745" y="568"/>
                      <a:pt x="743" y="569"/>
                      <a:pt x="741" y="569"/>
                    </a:cubicBezTo>
                    <a:cubicBezTo>
                      <a:pt x="737" y="566"/>
                      <a:pt x="740" y="561"/>
                      <a:pt x="735" y="560"/>
                    </a:cubicBezTo>
                    <a:cubicBezTo>
                      <a:pt x="729" y="561"/>
                      <a:pt x="725" y="566"/>
                      <a:pt x="723" y="572"/>
                    </a:cubicBezTo>
                    <a:cubicBezTo>
                      <a:pt x="724" y="579"/>
                      <a:pt x="723" y="588"/>
                      <a:pt x="731" y="590"/>
                    </a:cubicBezTo>
                    <a:cubicBezTo>
                      <a:pt x="740" y="596"/>
                      <a:pt x="752" y="596"/>
                      <a:pt x="761" y="592"/>
                    </a:cubicBezTo>
                    <a:cubicBezTo>
                      <a:pt x="766" y="591"/>
                      <a:pt x="771" y="585"/>
                      <a:pt x="772" y="580"/>
                    </a:cubicBezTo>
                    <a:cubicBezTo>
                      <a:pt x="776" y="573"/>
                      <a:pt x="766" y="564"/>
                      <a:pt x="776" y="560"/>
                    </a:cubicBezTo>
                    <a:cubicBezTo>
                      <a:pt x="786" y="557"/>
                      <a:pt x="790" y="547"/>
                      <a:pt x="792" y="537"/>
                    </a:cubicBezTo>
                    <a:cubicBezTo>
                      <a:pt x="796" y="526"/>
                      <a:pt x="789" y="518"/>
                      <a:pt x="785" y="509"/>
                    </a:cubicBezTo>
                    <a:cubicBezTo>
                      <a:pt x="778" y="504"/>
                      <a:pt x="771" y="504"/>
                      <a:pt x="762" y="505"/>
                    </a:cubicBezTo>
                    <a:cubicBezTo>
                      <a:pt x="752" y="511"/>
                      <a:pt x="763" y="524"/>
                      <a:pt x="752" y="530"/>
                    </a:cubicBezTo>
                    <a:cubicBezTo>
                      <a:pt x="746" y="537"/>
                      <a:pt x="738" y="530"/>
                      <a:pt x="732" y="527"/>
                    </a:cubicBezTo>
                    <a:cubicBezTo>
                      <a:pt x="716" y="511"/>
                      <a:pt x="734" y="489"/>
                      <a:pt x="721" y="472"/>
                    </a:cubicBezTo>
                    <a:cubicBezTo>
                      <a:pt x="717" y="466"/>
                      <a:pt x="707" y="465"/>
                      <a:pt x="700" y="464"/>
                    </a:cubicBezTo>
                    <a:cubicBezTo>
                      <a:pt x="692" y="460"/>
                      <a:pt x="685" y="455"/>
                      <a:pt x="682" y="446"/>
                    </a:cubicBezTo>
                    <a:cubicBezTo>
                      <a:pt x="676" y="438"/>
                      <a:pt x="680" y="425"/>
                      <a:pt x="685" y="418"/>
                    </a:cubicBezTo>
                    <a:cubicBezTo>
                      <a:pt x="692" y="413"/>
                      <a:pt x="700" y="407"/>
                      <a:pt x="708" y="410"/>
                    </a:cubicBezTo>
                    <a:cubicBezTo>
                      <a:pt x="712" y="412"/>
                      <a:pt x="716" y="415"/>
                      <a:pt x="717" y="418"/>
                    </a:cubicBezTo>
                    <a:cubicBezTo>
                      <a:pt x="718" y="423"/>
                      <a:pt x="716" y="426"/>
                      <a:pt x="713" y="429"/>
                    </a:cubicBezTo>
                    <a:cubicBezTo>
                      <a:pt x="712" y="430"/>
                      <a:pt x="710" y="430"/>
                      <a:pt x="710" y="429"/>
                    </a:cubicBezTo>
                    <a:cubicBezTo>
                      <a:pt x="707" y="425"/>
                      <a:pt x="710" y="417"/>
                      <a:pt x="703" y="419"/>
                    </a:cubicBezTo>
                    <a:cubicBezTo>
                      <a:pt x="697" y="420"/>
                      <a:pt x="692" y="422"/>
                      <a:pt x="690" y="428"/>
                    </a:cubicBezTo>
                    <a:cubicBezTo>
                      <a:pt x="687" y="432"/>
                      <a:pt x="687" y="438"/>
                      <a:pt x="689" y="442"/>
                    </a:cubicBezTo>
                    <a:cubicBezTo>
                      <a:pt x="691" y="450"/>
                      <a:pt x="699" y="455"/>
                      <a:pt x="706" y="457"/>
                    </a:cubicBezTo>
                    <a:cubicBezTo>
                      <a:pt x="717" y="460"/>
                      <a:pt x="726" y="455"/>
                      <a:pt x="736" y="453"/>
                    </a:cubicBezTo>
                    <a:cubicBezTo>
                      <a:pt x="736" y="449"/>
                      <a:pt x="738" y="445"/>
                      <a:pt x="742" y="444"/>
                    </a:cubicBezTo>
                    <a:cubicBezTo>
                      <a:pt x="743" y="438"/>
                      <a:pt x="746" y="432"/>
                      <a:pt x="750" y="428"/>
                    </a:cubicBezTo>
                    <a:cubicBezTo>
                      <a:pt x="758" y="422"/>
                      <a:pt x="769" y="421"/>
                      <a:pt x="778" y="424"/>
                    </a:cubicBezTo>
                    <a:cubicBezTo>
                      <a:pt x="783" y="428"/>
                      <a:pt x="789" y="430"/>
                      <a:pt x="788" y="438"/>
                    </a:cubicBezTo>
                    <a:cubicBezTo>
                      <a:pt x="787" y="440"/>
                      <a:pt x="786" y="442"/>
                      <a:pt x="783" y="442"/>
                    </a:cubicBezTo>
                    <a:cubicBezTo>
                      <a:pt x="780" y="443"/>
                      <a:pt x="775" y="444"/>
                      <a:pt x="775" y="439"/>
                    </a:cubicBezTo>
                    <a:cubicBezTo>
                      <a:pt x="774" y="437"/>
                      <a:pt x="777" y="434"/>
                      <a:pt x="775" y="433"/>
                    </a:cubicBezTo>
                    <a:cubicBezTo>
                      <a:pt x="769" y="429"/>
                      <a:pt x="761" y="432"/>
                      <a:pt x="756" y="435"/>
                    </a:cubicBezTo>
                    <a:cubicBezTo>
                      <a:pt x="751" y="440"/>
                      <a:pt x="751" y="445"/>
                      <a:pt x="752" y="452"/>
                    </a:cubicBezTo>
                    <a:cubicBezTo>
                      <a:pt x="753" y="457"/>
                      <a:pt x="758" y="460"/>
                      <a:pt x="762" y="463"/>
                    </a:cubicBezTo>
                    <a:cubicBezTo>
                      <a:pt x="767" y="463"/>
                      <a:pt x="775" y="464"/>
                      <a:pt x="780" y="462"/>
                    </a:cubicBezTo>
                    <a:cubicBezTo>
                      <a:pt x="785" y="459"/>
                      <a:pt x="784" y="454"/>
                      <a:pt x="789" y="452"/>
                    </a:cubicBezTo>
                    <a:cubicBezTo>
                      <a:pt x="800" y="451"/>
                      <a:pt x="808" y="460"/>
                      <a:pt x="819" y="458"/>
                    </a:cubicBezTo>
                    <a:cubicBezTo>
                      <a:pt x="829" y="456"/>
                      <a:pt x="840" y="451"/>
                      <a:pt x="844" y="440"/>
                    </a:cubicBezTo>
                    <a:cubicBezTo>
                      <a:pt x="843" y="438"/>
                      <a:pt x="839" y="439"/>
                      <a:pt x="837" y="437"/>
                    </a:cubicBezTo>
                    <a:close/>
                    <a:moveTo>
                      <a:pt x="790" y="480"/>
                    </a:moveTo>
                    <a:cubicBezTo>
                      <a:pt x="788" y="478"/>
                      <a:pt x="788" y="474"/>
                      <a:pt x="785" y="474"/>
                    </a:cubicBezTo>
                    <a:cubicBezTo>
                      <a:pt x="773" y="475"/>
                      <a:pt x="759" y="480"/>
                      <a:pt x="750" y="470"/>
                    </a:cubicBezTo>
                    <a:cubicBezTo>
                      <a:pt x="748" y="468"/>
                      <a:pt x="747" y="464"/>
                      <a:pt x="743" y="465"/>
                    </a:cubicBezTo>
                    <a:cubicBezTo>
                      <a:pt x="733" y="466"/>
                      <a:pt x="741" y="474"/>
                      <a:pt x="740" y="479"/>
                    </a:cubicBezTo>
                    <a:cubicBezTo>
                      <a:pt x="742" y="493"/>
                      <a:pt x="730" y="507"/>
                      <a:pt x="740" y="518"/>
                    </a:cubicBezTo>
                    <a:cubicBezTo>
                      <a:pt x="747" y="516"/>
                      <a:pt x="741" y="509"/>
                      <a:pt x="743" y="504"/>
                    </a:cubicBezTo>
                    <a:cubicBezTo>
                      <a:pt x="748" y="494"/>
                      <a:pt x="760" y="489"/>
                      <a:pt x="771" y="489"/>
                    </a:cubicBezTo>
                    <a:cubicBezTo>
                      <a:pt x="776" y="492"/>
                      <a:pt x="782" y="493"/>
                      <a:pt x="788" y="494"/>
                    </a:cubicBezTo>
                    <a:cubicBezTo>
                      <a:pt x="792" y="494"/>
                      <a:pt x="791" y="489"/>
                      <a:pt x="790" y="488"/>
                    </a:cubicBezTo>
                    <a:cubicBezTo>
                      <a:pt x="787" y="486"/>
                      <a:pt x="790" y="483"/>
                      <a:pt x="790" y="480"/>
                    </a:cubicBezTo>
                    <a:close/>
                    <a:moveTo>
                      <a:pt x="768" y="295"/>
                    </a:moveTo>
                    <a:cubicBezTo>
                      <a:pt x="761" y="297"/>
                      <a:pt x="751" y="298"/>
                      <a:pt x="747" y="306"/>
                    </a:cubicBezTo>
                    <a:cubicBezTo>
                      <a:pt x="739" y="305"/>
                      <a:pt x="734" y="298"/>
                      <a:pt x="728" y="297"/>
                    </a:cubicBezTo>
                    <a:cubicBezTo>
                      <a:pt x="722" y="293"/>
                      <a:pt x="727" y="286"/>
                      <a:pt x="725" y="281"/>
                    </a:cubicBezTo>
                    <a:cubicBezTo>
                      <a:pt x="722" y="270"/>
                      <a:pt x="722" y="258"/>
                      <a:pt x="728" y="250"/>
                    </a:cubicBezTo>
                    <a:cubicBezTo>
                      <a:pt x="735" y="249"/>
                      <a:pt x="733" y="256"/>
                      <a:pt x="734" y="260"/>
                    </a:cubicBezTo>
                    <a:cubicBezTo>
                      <a:pt x="734" y="266"/>
                      <a:pt x="736" y="273"/>
                      <a:pt x="738" y="278"/>
                    </a:cubicBezTo>
                    <a:cubicBezTo>
                      <a:pt x="740" y="282"/>
                      <a:pt x="743" y="285"/>
                      <a:pt x="747" y="285"/>
                    </a:cubicBezTo>
                    <a:cubicBezTo>
                      <a:pt x="754" y="286"/>
                      <a:pt x="761" y="282"/>
                      <a:pt x="767" y="280"/>
                    </a:cubicBezTo>
                    <a:cubicBezTo>
                      <a:pt x="767" y="279"/>
                      <a:pt x="767" y="279"/>
                      <a:pt x="767" y="279"/>
                    </a:cubicBezTo>
                    <a:cubicBezTo>
                      <a:pt x="757" y="280"/>
                      <a:pt x="748" y="280"/>
                      <a:pt x="742" y="273"/>
                    </a:cubicBezTo>
                    <a:cubicBezTo>
                      <a:pt x="740" y="269"/>
                      <a:pt x="740" y="269"/>
                      <a:pt x="740" y="269"/>
                    </a:cubicBezTo>
                    <a:cubicBezTo>
                      <a:pt x="741" y="260"/>
                      <a:pt x="742" y="248"/>
                      <a:pt x="733" y="243"/>
                    </a:cubicBezTo>
                    <a:cubicBezTo>
                      <a:pt x="729" y="242"/>
                      <a:pt x="727" y="242"/>
                      <a:pt x="723" y="244"/>
                    </a:cubicBezTo>
                    <a:cubicBezTo>
                      <a:pt x="711" y="257"/>
                      <a:pt x="719" y="275"/>
                      <a:pt x="718" y="290"/>
                    </a:cubicBezTo>
                    <a:cubicBezTo>
                      <a:pt x="717" y="293"/>
                      <a:pt x="714" y="297"/>
                      <a:pt x="716" y="301"/>
                    </a:cubicBezTo>
                    <a:cubicBezTo>
                      <a:pt x="727" y="302"/>
                      <a:pt x="735" y="310"/>
                      <a:pt x="744" y="316"/>
                    </a:cubicBezTo>
                    <a:cubicBezTo>
                      <a:pt x="748" y="312"/>
                      <a:pt x="752" y="307"/>
                      <a:pt x="757" y="304"/>
                    </a:cubicBezTo>
                    <a:cubicBezTo>
                      <a:pt x="771" y="299"/>
                      <a:pt x="771" y="299"/>
                      <a:pt x="771" y="299"/>
                    </a:cubicBezTo>
                    <a:cubicBezTo>
                      <a:pt x="770" y="297"/>
                      <a:pt x="770" y="295"/>
                      <a:pt x="768" y="295"/>
                    </a:cubicBezTo>
                    <a:close/>
                    <a:moveTo>
                      <a:pt x="668" y="207"/>
                    </a:moveTo>
                    <a:cubicBezTo>
                      <a:pt x="662" y="205"/>
                      <a:pt x="656" y="204"/>
                      <a:pt x="651" y="207"/>
                    </a:cubicBezTo>
                    <a:cubicBezTo>
                      <a:pt x="647" y="211"/>
                      <a:pt x="646" y="216"/>
                      <a:pt x="648" y="220"/>
                    </a:cubicBezTo>
                    <a:cubicBezTo>
                      <a:pt x="651" y="226"/>
                      <a:pt x="660" y="224"/>
                      <a:pt x="660" y="231"/>
                    </a:cubicBezTo>
                    <a:cubicBezTo>
                      <a:pt x="663" y="242"/>
                      <a:pt x="660" y="254"/>
                      <a:pt x="653" y="261"/>
                    </a:cubicBezTo>
                    <a:cubicBezTo>
                      <a:pt x="648" y="266"/>
                      <a:pt x="642" y="269"/>
                      <a:pt x="634" y="267"/>
                    </a:cubicBezTo>
                    <a:cubicBezTo>
                      <a:pt x="628" y="264"/>
                      <a:pt x="619" y="264"/>
                      <a:pt x="614" y="257"/>
                    </a:cubicBezTo>
                    <a:cubicBezTo>
                      <a:pt x="611" y="255"/>
                      <a:pt x="609" y="257"/>
                      <a:pt x="606" y="258"/>
                    </a:cubicBezTo>
                    <a:cubicBezTo>
                      <a:pt x="595" y="262"/>
                      <a:pt x="585" y="255"/>
                      <a:pt x="577" y="247"/>
                    </a:cubicBezTo>
                    <a:cubicBezTo>
                      <a:pt x="570" y="242"/>
                      <a:pt x="568" y="234"/>
                      <a:pt x="563" y="227"/>
                    </a:cubicBezTo>
                    <a:cubicBezTo>
                      <a:pt x="553" y="242"/>
                      <a:pt x="538" y="257"/>
                      <a:pt x="519" y="261"/>
                    </a:cubicBezTo>
                    <a:cubicBezTo>
                      <a:pt x="501" y="259"/>
                      <a:pt x="487" y="261"/>
                      <a:pt x="472" y="251"/>
                    </a:cubicBezTo>
                    <a:cubicBezTo>
                      <a:pt x="448" y="235"/>
                      <a:pt x="437" y="208"/>
                      <a:pt x="437" y="182"/>
                    </a:cubicBezTo>
                    <a:cubicBezTo>
                      <a:pt x="440" y="164"/>
                      <a:pt x="446" y="145"/>
                      <a:pt x="461" y="133"/>
                    </a:cubicBezTo>
                    <a:cubicBezTo>
                      <a:pt x="475" y="123"/>
                      <a:pt x="496" y="123"/>
                      <a:pt x="511" y="133"/>
                    </a:cubicBezTo>
                    <a:cubicBezTo>
                      <a:pt x="521" y="142"/>
                      <a:pt x="529" y="157"/>
                      <a:pt x="523" y="171"/>
                    </a:cubicBezTo>
                    <a:cubicBezTo>
                      <a:pt x="519" y="179"/>
                      <a:pt x="510" y="185"/>
                      <a:pt x="501" y="187"/>
                    </a:cubicBezTo>
                    <a:cubicBezTo>
                      <a:pt x="498" y="186"/>
                      <a:pt x="493" y="184"/>
                      <a:pt x="490" y="186"/>
                    </a:cubicBezTo>
                    <a:cubicBezTo>
                      <a:pt x="489" y="192"/>
                      <a:pt x="492" y="198"/>
                      <a:pt x="495" y="202"/>
                    </a:cubicBezTo>
                    <a:cubicBezTo>
                      <a:pt x="500" y="208"/>
                      <a:pt x="507" y="208"/>
                      <a:pt x="514" y="208"/>
                    </a:cubicBezTo>
                    <a:cubicBezTo>
                      <a:pt x="525" y="203"/>
                      <a:pt x="529" y="192"/>
                      <a:pt x="529" y="181"/>
                    </a:cubicBezTo>
                    <a:cubicBezTo>
                      <a:pt x="529" y="178"/>
                      <a:pt x="526" y="173"/>
                      <a:pt x="530" y="170"/>
                    </a:cubicBezTo>
                    <a:cubicBezTo>
                      <a:pt x="534" y="168"/>
                      <a:pt x="540" y="168"/>
                      <a:pt x="541" y="163"/>
                    </a:cubicBezTo>
                    <a:cubicBezTo>
                      <a:pt x="544" y="156"/>
                      <a:pt x="544" y="149"/>
                      <a:pt x="545" y="143"/>
                    </a:cubicBezTo>
                    <a:cubicBezTo>
                      <a:pt x="541" y="133"/>
                      <a:pt x="538" y="123"/>
                      <a:pt x="529" y="117"/>
                    </a:cubicBezTo>
                    <a:cubicBezTo>
                      <a:pt x="530" y="109"/>
                      <a:pt x="534" y="100"/>
                      <a:pt x="530" y="93"/>
                    </a:cubicBezTo>
                    <a:cubicBezTo>
                      <a:pt x="526" y="76"/>
                      <a:pt x="508" y="64"/>
                      <a:pt x="493" y="59"/>
                    </a:cubicBezTo>
                    <a:cubicBezTo>
                      <a:pt x="485" y="59"/>
                      <a:pt x="477" y="53"/>
                      <a:pt x="470" y="59"/>
                    </a:cubicBezTo>
                    <a:cubicBezTo>
                      <a:pt x="473" y="76"/>
                      <a:pt x="472" y="93"/>
                      <a:pt x="462" y="106"/>
                    </a:cubicBezTo>
                    <a:cubicBezTo>
                      <a:pt x="446" y="126"/>
                      <a:pt x="420" y="134"/>
                      <a:pt x="411" y="157"/>
                    </a:cubicBezTo>
                    <a:cubicBezTo>
                      <a:pt x="408" y="163"/>
                      <a:pt x="406" y="169"/>
                      <a:pt x="407" y="177"/>
                    </a:cubicBezTo>
                    <a:cubicBezTo>
                      <a:pt x="411" y="190"/>
                      <a:pt x="416" y="205"/>
                      <a:pt x="429" y="213"/>
                    </a:cubicBezTo>
                    <a:cubicBezTo>
                      <a:pt x="431" y="214"/>
                      <a:pt x="429" y="215"/>
                      <a:pt x="429" y="216"/>
                    </a:cubicBezTo>
                    <a:cubicBezTo>
                      <a:pt x="421" y="228"/>
                      <a:pt x="429" y="241"/>
                      <a:pt x="430" y="254"/>
                    </a:cubicBezTo>
                    <a:cubicBezTo>
                      <a:pt x="439" y="265"/>
                      <a:pt x="451" y="280"/>
                      <a:pt x="467" y="279"/>
                    </a:cubicBezTo>
                    <a:cubicBezTo>
                      <a:pt x="480" y="280"/>
                      <a:pt x="493" y="273"/>
                      <a:pt x="505" y="270"/>
                    </a:cubicBezTo>
                    <a:cubicBezTo>
                      <a:pt x="521" y="267"/>
                      <a:pt x="541" y="261"/>
                      <a:pt x="556" y="268"/>
                    </a:cubicBezTo>
                    <a:cubicBezTo>
                      <a:pt x="571" y="275"/>
                      <a:pt x="584" y="287"/>
                      <a:pt x="591" y="301"/>
                    </a:cubicBezTo>
                    <a:cubicBezTo>
                      <a:pt x="595" y="303"/>
                      <a:pt x="601" y="302"/>
                      <a:pt x="605" y="300"/>
                    </a:cubicBezTo>
                    <a:cubicBezTo>
                      <a:pt x="628" y="306"/>
                      <a:pt x="655" y="301"/>
                      <a:pt x="670" y="281"/>
                    </a:cubicBezTo>
                    <a:cubicBezTo>
                      <a:pt x="677" y="265"/>
                      <a:pt x="682" y="247"/>
                      <a:pt x="678" y="230"/>
                    </a:cubicBezTo>
                    <a:cubicBezTo>
                      <a:pt x="678" y="221"/>
                      <a:pt x="673" y="214"/>
                      <a:pt x="668" y="207"/>
                    </a:cubicBezTo>
                    <a:close/>
                    <a:moveTo>
                      <a:pt x="678" y="510"/>
                    </a:moveTo>
                    <a:cubicBezTo>
                      <a:pt x="673" y="500"/>
                      <a:pt x="667" y="489"/>
                      <a:pt x="657" y="484"/>
                    </a:cubicBezTo>
                    <a:cubicBezTo>
                      <a:pt x="640" y="480"/>
                      <a:pt x="624" y="473"/>
                      <a:pt x="606" y="479"/>
                    </a:cubicBezTo>
                    <a:cubicBezTo>
                      <a:pt x="596" y="488"/>
                      <a:pt x="588" y="500"/>
                      <a:pt x="575" y="505"/>
                    </a:cubicBezTo>
                    <a:cubicBezTo>
                      <a:pt x="543" y="514"/>
                      <a:pt x="543" y="514"/>
                      <a:pt x="543" y="514"/>
                    </a:cubicBezTo>
                    <a:cubicBezTo>
                      <a:pt x="539" y="514"/>
                      <a:pt x="536" y="508"/>
                      <a:pt x="532" y="511"/>
                    </a:cubicBezTo>
                    <a:cubicBezTo>
                      <a:pt x="530" y="519"/>
                      <a:pt x="539" y="517"/>
                      <a:pt x="543" y="521"/>
                    </a:cubicBezTo>
                    <a:cubicBezTo>
                      <a:pt x="550" y="525"/>
                      <a:pt x="554" y="532"/>
                      <a:pt x="559" y="538"/>
                    </a:cubicBezTo>
                    <a:cubicBezTo>
                      <a:pt x="562" y="537"/>
                      <a:pt x="562" y="537"/>
                      <a:pt x="562" y="537"/>
                    </a:cubicBezTo>
                    <a:cubicBezTo>
                      <a:pt x="564" y="529"/>
                      <a:pt x="568" y="520"/>
                      <a:pt x="575" y="514"/>
                    </a:cubicBezTo>
                    <a:cubicBezTo>
                      <a:pt x="584" y="511"/>
                      <a:pt x="592" y="504"/>
                      <a:pt x="601" y="508"/>
                    </a:cubicBezTo>
                    <a:cubicBezTo>
                      <a:pt x="605" y="507"/>
                      <a:pt x="603" y="503"/>
                      <a:pt x="605" y="501"/>
                    </a:cubicBezTo>
                    <a:cubicBezTo>
                      <a:pt x="612" y="497"/>
                      <a:pt x="618" y="491"/>
                      <a:pt x="625" y="489"/>
                    </a:cubicBezTo>
                    <a:cubicBezTo>
                      <a:pt x="633" y="485"/>
                      <a:pt x="639" y="488"/>
                      <a:pt x="648" y="488"/>
                    </a:cubicBezTo>
                    <a:cubicBezTo>
                      <a:pt x="650" y="490"/>
                      <a:pt x="653" y="489"/>
                      <a:pt x="655" y="490"/>
                    </a:cubicBezTo>
                    <a:cubicBezTo>
                      <a:pt x="664" y="495"/>
                      <a:pt x="670" y="505"/>
                      <a:pt x="673" y="514"/>
                    </a:cubicBezTo>
                    <a:cubicBezTo>
                      <a:pt x="674" y="524"/>
                      <a:pt x="671" y="533"/>
                      <a:pt x="665" y="538"/>
                    </a:cubicBezTo>
                    <a:cubicBezTo>
                      <a:pt x="657" y="538"/>
                      <a:pt x="652" y="540"/>
                      <a:pt x="646" y="544"/>
                    </a:cubicBezTo>
                    <a:cubicBezTo>
                      <a:pt x="644" y="546"/>
                      <a:pt x="646" y="550"/>
                      <a:pt x="647" y="552"/>
                    </a:cubicBezTo>
                    <a:cubicBezTo>
                      <a:pt x="650" y="556"/>
                      <a:pt x="654" y="561"/>
                      <a:pt x="659" y="558"/>
                    </a:cubicBezTo>
                    <a:cubicBezTo>
                      <a:pt x="677" y="553"/>
                      <a:pt x="677" y="534"/>
                      <a:pt x="679" y="518"/>
                    </a:cubicBezTo>
                    <a:cubicBezTo>
                      <a:pt x="678" y="510"/>
                      <a:pt x="678" y="510"/>
                      <a:pt x="678" y="510"/>
                    </a:cubicBezTo>
                    <a:close/>
                    <a:moveTo>
                      <a:pt x="660" y="208"/>
                    </a:moveTo>
                    <a:cubicBezTo>
                      <a:pt x="658" y="208"/>
                      <a:pt x="657" y="207"/>
                      <a:pt x="655" y="209"/>
                    </a:cubicBezTo>
                    <a:cubicBezTo>
                      <a:pt x="651" y="213"/>
                      <a:pt x="655" y="216"/>
                      <a:pt x="658" y="220"/>
                    </a:cubicBezTo>
                    <a:cubicBezTo>
                      <a:pt x="660" y="224"/>
                      <a:pt x="666" y="223"/>
                      <a:pt x="666" y="228"/>
                    </a:cubicBezTo>
                    <a:cubicBezTo>
                      <a:pt x="666" y="252"/>
                      <a:pt x="666" y="252"/>
                      <a:pt x="666" y="252"/>
                    </a:cubicBezTo>
                    <a:cubicBezTo>
                      <a:pt x="661" y="264"/>
                      <a:pt x="649" y="273"/>
                      <a:pt x="636" y="273"/>
                    </a:cubicBezTo>
                    <a:cubicBezTo>
                      <a:pt x="626" y="272"/>
                      <a:pt x="614" y="271"/>
                      <a:pt x="610" y="261"/>
                    </a:cubicBezTo>
                    <a:cubicBezTo>
                      <a:pt x="607" y="259"/>
                      <a:pt x="603" y="261"/>
                      <a:pt x="599" y="260"/>
                    </a:cubicBezTo>
                    <a:cubicBezTo>
                      <a:pt x="583" y="260"/>
                      <a:pt x="571" y="250"/>
                      <a:pt x="562" y="240"/>
                    </a:cubicBezTo>
                    <a:cubicBezTo>
                      <a:pt x="559" y="240"/>
                      <a:pt x="559" y="240"/>
                      <a:pt x="559" y="240"/>
                    </a:cubicBezTo>
                    <a:cubicBezTo>
                      <a:pt x="555" y="246"/>
                      <a:pt x="552" y="252"/>
                      <a:pt x="546" y="256"/>
                    </a:cubicBezTo>
                    <a:cubicBezTo>
                      <a:pt x="547" y="261"/>
                      <a:pt x="554" y="257"/>
                      <a:pt x="556" y="260"/>
                    </a:cubicBezTo>
                    <a:cubicBezTo>
                      <a:pt x="570" y="266"/>
                      <a:pt x="582" y="277"/>
                      <a:pt x="591" y="289"/>
                    </a:cubicBezTo>
                    <a:cubicBezTo>
                      <a:pt x="592" y="292"/>
                      <a:pt x="594" y="292"/>
                      <a:pt x="596" y="295"/>
                    </a:cubicBezTo>
                    <a:cubicBezTo>
                      <a:pt x="609" y="296"/>
                      <a:pt x="622" y="295"/>
                      <a:pt x="634" y="293"/>
                    </a:cubicBezTo>
                    <a:cubicBezTo>
                      <a:pt x="651" y="288"/>
                      <a:pt x="667" y="275"/>
                      <a:pt x="672" y="256"/>
                    </a:cubicBezTo>
                    <a:cubicBezTo>
                      <a:pt x="672" y="239"/>
                      <a:pt x="675" y="221"/>
                      <a:pt x="660" y="208"/>
                    </a:cubicBezTo>
                    <a:close/>
                    <a:moveTo>
                      <a:pt x="650" y="375"/>
                    </a:moveTo>
                    <a:cubicBezTo>
                      <a:pt x="640" y="367"/>
                      <a:pt x="639" y="352"/>
                      <a:pt x="635" y="340"/>
                    </a:cubicBezTo>
                    <a:cubicBezTo>
                      <a:pt x="633" y="338"/>
                      <a:pt x="633" y="338"/>
                      <a:pt x="633" y="338"/>
                    </a:cubicBezTo>
                    <a:cubicBezTo>
                      <a:pt x="620" y="343"/>
                      <a:pt x="608" y="344"/>
                      <a:pt x="594" y="344"/>
                    </a:cubicBezTo>
                    <a:cubicBezTo>
                      <a:pt x="589" y="350"/>
                      <a:pt x="588" y="357"/>
                      <a:pt x="584" y="363"/>
                    </a:cubicBezTo>
                    <a:cubicBezTo>
                      <a:pt x="574" y="378"/>
                      <a:pt x="558" y="387"/>
                      <a:pt x="540" y="382"/>
                    </a:cubicBezTo>
                    <a:cubicBezTo>
                      <a:pt x="533" y="384"/>
                      <a:pt x="525" y="380"/>
                      <a:pt x="518" y="377"/>
                    </a:cubicBezTo>
                    <a:cubicBezTo>
                      <a:pt x="512" y="373"/>
                      <a:pt x="507" y="367"/>
                      <a:pt x="507" y="360"/>
                    </a:cubicBezTo>
                    <a:cubicBezTo>
                      <a:pt x="509" y="353"/>
                      <a:pt x="510" y="346"/>
                      <a:pt x="517" y="343"/>
                    </a:cubicBezTo>
                    <a:cubicBezTo>
                      <a:pt x="522" y="340"/>
                      <a:pt x="528" y="338"/>
                      <a:pt x="534" y="341"/>
                    </a:cubicBezTo>
                    <a:cubicBezTo>
                      <a:pt x="538" y="341"/>
                      <a:pt x="540" y="346"/>
                      <a:pt x="542" y="349"/>
                    </a:cubicBezTo>
                    <a:cubicBezTo>
                      <a:pt x="547" y="346"/>
                      <a:pt x="555" y="348"/>
                      <a:pt x="557" y="342"/>
                    </a:cubicBezTo>
                    <a:cubicBezTo>
                      <a:pt x="559" y="336"/>
                      <a:pt x="561" y="330"/>
                      <a:pt x="560" y="324"/>
                    </a:cubicBezTo>
                    <a:cubicBezTo>
                      <a:pt x="556" y="315"/>
                      <a:pt x="547" y="310"/>
                      <a:pt x="539" y="306"/>
                    </a:cubicBezTo>
                    <a:cubicBezTo>
                      <a:pt x="523" y="301"/>
                      <a:pt x="503" y="302"/>
                      <a:pt x="492" y="316"/>
                    </a:cubicBezTo>
                    <a:cubicBezTo>
                      <a:pt x="484" y="327"/>
                      <a:pt x="484" y="327"/>
                      <a:pt x="484" y="327"/>
                    </a:cubicBezTo>
                    <a:cubicBezTo>
                      <a:pt x="474" y="332"/>
                      <a:pt x="461" y="333"/>
                      <a:pt x="452" y="340"/>
                    </a:cubicBezTo>
                    <a:cubicBezTo>
                      <a:pt x="444" y="351"/>
                      <a:pt x="432" y="361"/>
                      <a:pt x="432" y="376"/>
                    </a:cubicBezTo>
                    <a:cubicBezTo>
                      <a:pt x="429" y="396"/>
                      <a:pt x="431" y="418"/>
                      <a:pt x="449" y="431"/>
                    </a:cubicBezTo>
                    <a:cubicBezTo>
                      <a:pt x="456" y="434"/>
                      <a:pt x="463" y="441"/>
                      <a:pt x="472" y="441"/>
                    </a:cubicBezTo>
                    <a:cubicBezTo>
                      <a:pt x="477" y="449"/>
                      <a:pt x="482" y="459"/>
                      <a:pt x="492" y="464"/>
                    </a:cubicBezTo>
                    <a:cubicBezTo>
                      <a:pt x="504" y="475"/>
                      <a:pt x="519" y="475"/>
                      <a:pt x="535" y="475"/>
                    </a:cubicBezTo>
                    <a:cubicBezTo>
                      <a:pt x="547" y="472"/>
                      <a:pt x="559" y="465"/>
                      <a:pt x="566" y="454"/>
                    </a:cubicBezTo>
                    <a:cubicBezTo>
                      <a:pt x="569" y="448"/>
                      <a:pt x="573" y="440"/>
                      <a:pt x="568" y="434"/>
                    </a:cubicBezTo>
                    <a:cubicBezTo>
                      <a:pt x="565" y="428"/>
                      <a:pt x="560" y="426"/>
                      <a:pt x="555" y="423"/>
                    </a:cubicBezTo>
                    <a:cubicBezTo>
                      <a:pt x="541" y="419"/>
                      <a:pt x="540" y="436"/>
                      <a:pt x="530" y="440"/>
                    </a:cubicBezTo>
                    <a:cubicBezTo>
                      <a:pt x="522" y="441"/>
                      <a:pt x="515" y="441"/>
                      <a:pt x="509" y="438"/>
                    </a:cubicBezTo>
                    <a:cubicBezTo>
                      <a:pt x="502" y="432"/>
                      <a:pt x="502" y="422"/>
                      <a:pt x="504" y="414"/>
                    </a:cubicBezTo>
                    <a:cubicBezTo>
                      <a:pt x="509" y="403"/>
                      <a:pt x="517" y="389"/>
                      <a:pt x="532" y="389"/>
                    </a:cubicBezTo>
                    <a:cubicBezTo>
                      <a:pt x="540" y="392"/>
                      <a:pt x="551" y="391"/>
                      <a:pt x="561" y="393"/>
                    </a:cubicBezTo>
                    <a:cubicBezTo>
                      <a:pt x="581" y="397"/>
                      <a:pt x="591" y="418"/>
                      <a:pt x="596" y="434"/>
                    </a:cubicBezTo>
                    <a:cubicBezTo>
                      <a:pt x="608" y="431"/>
                      <a:pt x="620" y="436"/>
                      <a:pt x="631" y="437"/>
                    </a:cubicBezTo>
                    <a:cubicBezTo>
                      <a:pt x="641" y="432"/>
                      <a:pt x="635" y="422"/>
                      <a:pt x="637" y="414"/>
                    </a:cubicBezTo>
                    <a:cubicBezTo>
                      <a:pt x="642" y="401"/>
                      <a:pt x="655" y="393"/>
                      <a:pt x="668" y="389"/>
                    </a:cubicBezTo>
                    <a:cubicBezTo>
                      <a:pt x="670" y="387"/>
                      <a:pt x="669" y="386"/>
                      <a:pt x="668" y="384"/>
                    </a:cubicBezTo>
                    <a:cubicBezTo>
                      <a:pt x="650" y="375"/>
                      <a:pt x="650" y="375"/>
                      <a:pt x="650" y="375"/>
                    </a:cubicBezTo>
                    <a:close/>
                    <a:moveTo>
                      <a:pt x="637" y="374"/>
                    </a:moveTo>
                    <a:cubicBezTo>
                      <a:pt x="633" y="366"/>
                      <a:pt x="632" y="357"/>
                      <a:pt x="630" y="349"/>
                    </a:cubicBezTo>
                    <a:cubicBezTo>
                      <a:pt x="620" y="350"/>
                      <a:pt x="610" y="353"/>
                      <a:pt x="600" y="353"/>
                    </a:cubicBezTo>
                    <a:cubicBezTo>
                      <a:pt x="595" y="357"/>
                      <a:pt x="593" y="364"/>
                      <a:pt x="589" y="371"/>
                    </a:cubicBezTo>
                    <a:cubicBezTo>
                      <a:pt x="585" y="377"/>
                      <a:pt x="577" y="381"/>
                      <a:pt x="573" y="387"/>
                    </a:cubicBezTo>
                    <a:cubicBezTo>
                      <a:pt x="583" y="396"/>
                      <a:pt x="592" y="405"/>
                      <a:pt x="598" y="417"/>
                    </a:cubicBezTo>
                    <a:cubicBezTo>
                      <a:pt x="601" y="419"/>
                      <a:pt x="601" y="423"/>
                      <a:pt x="604" y="425"/>
                    </a:cubicBezTo>
                    <a:cubicBezTo>
                      <a:pt x="611" y="425"/>
                      <a:pt x="620" y="428"/>
                      <a:pt x="627" y="427"/>
                    </a:cubicBezTo>
                    <a:cubicBezTo>
                      <a:pt x="629" y="411"/>
                      <a:pt x="637" y="396"/>
                      <a:pt x="652" y="387"/>
                    </a:cubicBezTo>
                    <a:cubicBezTo>
                      <a:pt x="648" y="382"/>
                      <a:pt x="642" y="379"/>
                      <a:pt x="637" y="374"/>
                    </a:cubicBezTo>
                    <a:close/>
                    <a:moveTo>
                      <a:pt x="637" y="140"/>
                    </a:moveTo>
                    <a:cubicBezTo>
                      <a:pt x="643" y="140"/>
                      <a:pt x="646" y="149"/>
                      <a:pt x="641" y="152"/>
                    </a:cubicBezTo>
                    <a:cubicBezTo>
                      <a:pt x="625" y="155"/>
                      <a:pt x="607" y="157"/>
                      <a:pt x="600" y="175"/>
                    </a:cubicBezTo>
                    <a:cubicBezTo>
                      <a:pt x="598" y="178"/>
                      <a:pt x="595" y="177"/>
                      <a:pt x="592" y="176"/>
                    </a:cubicBezTo>
                    <a:cubicBezTo>
                      <a:pt x="590" y="169"/>
                      <a:pt x="595" y="163"/>
                      <a:pt x="596" y="156"/>
                    </a:cubicBezTo>
                    <a:cubicBezTo>
                      <a:pt x="599" y="143"/>
                      <a:pt x="594" y="129"/>
                      <a:pt x="592" y="115"/>
                    </a:cubicBezTo>
                    <a:cubicBezTo>
                      <a:pt x="592" y="114"/>
                      <a:pt x="594" y="111"/>
                      <a:pt x="596" y="112"/>
                    </a:cubicBezTo>
                    <a:cubicBezTo>
                      <a:pt x="602" y="118"/>
                      <a:pt x="601" y="128"/>
                      <a:pt x="608" y="134"/>
                    </a:cubicBezTo>
                    <a:cubicBezTo>
                      <a:pt x="615" y="145"/>
                      <a:pt x="627" y="143"/>
                      <a:pt x="637" y="140"/>
                    </a:cubicBezTo>
                    <a:close/>
                    <a:moveTo>
                      <a:pt x="640" y="384"/>
                    </a:moveTo>
                    <a:cubicBezTo>
                      <a:pt x="631" y="378"/>
                      <a:pt x="627" y="367"/>
                      <a:pt x="625" y="358"/>
                    </a:cubicBezTo>
                    <a:cubicBezTo>
                      <a:pt x="619" y="354"/>
                      <a:pt x="610" y="357"/>
                      <a:pt x="604" y="358"/>
                    </a:cubicBezTo>
                    <a:cubicBezTo>
                      <a:pt x="600" y="368"/>
                      <a:pt x="595" y="379"/>
                      <a:pt x="586" y="388"/>
                    </a:cubicBezTo>
                    <a:cubicBezTo>
                      <a:pt x="587" y="394"/>
                      <a:pt x="594" y="397"/>
                      <a:pt x="598" y="401"/>
                    </a:cubicBezTo>
                    <a:cubicBezTo>
                      <a:pt x="603" y="406"/>
                      <a:pt x="608" y="412"/>
                      <a:pt x="609" y="418"/>
                    </a:cubicBezTo>
                    <a:cubicBezTo>
                      <a:pt x="613" y="419"/>
                      <a:pt x="619" y="420"/>
                      <a:pt x="622" y="419"/>
                    </a:cubicBezTo>
                    <a:cubicBezTo>
                      <a:pt x="624" y="409"/>
                      <a:pt x="627" y="399"/>
                      <a:pt x="635" y="392"/>
                    </a:cubicBezTo>
                    <a:cubicBezTo>
                      <a:pt x="637" y="391"/>
                      <a:pt x="642" y="388"/>
                      <a:pt x="640" y="384"/>
                    </a:cubicBezTo>
                    <a:close/>
                    <a:moveTo>
                      <a:pt x="624" y="616"/>
                    </a:moveTo>
                    <a:cubicBezTo>
                      <a:pt x="615" y="610"/>
                      <a:pt x="603" y="609"/>
                      <a:pt x="597" y="597"/>
                    </a:cubicBezTo>
                    <a:cubicBezTo>
                      <a:pt x="595" y="597"/>
                      <a:pt x="592" y="599"/>
                      <a:pt x="593" y="601"/>
                    </a:cubicBezTo>
                    <a:cubicBezTo>
                      <a:pt x="596" y="613"/>
                      <a:pt x="592" y="627"/>
                      <a:pt x="585" y="637"/>
                    </a:cubicBezTo>
                    <a:cubicBezTo>
                      <a:pt x="585" y="641"/>
                      <a:pt x="587" y="645"/>
                      <a:pt x="590" y="647"/>
                    </a:cubicBezTo>
                    <a:cubicBezTo>
                      <a:pt x="593" y="647"/>
                      <a:pt x="594" y="650"/>
                      <a:pt x="597" y="648"/>
                    </a:cubicBezTo>
                    <a:cubicBezTo>
                      <a:pt x="599" y="638"/>
                      <a:pt x="604" y="625"/>
                      <a:pt x="617" y="624"/>
                    </a:cubicBezTo>
                    <a:cubicBezTo>
                      <a:pt x="624" y="625"/>
                      <a:pt x="630" y="629"/>
                      <a:pt x="638" y="627"/>
                    </a:cubicBezTo>
                    <a:cubicBezTo>
                      <a:pt x="639" y="626"/>
                      <a:pt x="639" y="624"/>
                      <a:pt x="639" y="622"/>
                    </a:cubicBezTo>
                    <a:cubicBezTo>
                      <a:pt x="635" y="617"/>
                      <a:pt x="629" y="618"/>
                      <a:pt x="624" y="616"/>
                    </a:cubicBezTo>
                    <a:close/>
                    <a:moveTo>
                      <a:pt x="552" y="430"/>
                    </a:moveTo>
                    <a:cubicBezTo>
                      <a:pt x="545" y="431"/>
                      <a:pt x="546" y="438"/>
                      <a:pt x="540" y="441"/>
                    </a:cubicBezTo>
                    <a:cubicBezTo>
                      <a:pt x="536" y="446"/>
                      <a:pt x="529" y="448"/>
                      <a:pt x="523" y="449"/>
                    </a:cubicBezTo>
                    <a:cubicBezTo>
                      <a:pt x="515" y="447"/>
                      <a:pt x="504" y="448"/>
                      <a:pt x="499" y="439"/>
                    </a:cubicBezTo>
                    <a:cubicBezTo>
                      <a:pt x="493" y="432"/>
                      <a:pt x="494" y="421"/>
                      <a:pt x="495" y="412"/>
                    </a:cubicBezTo>
                    <a:cubicBezTo>
                      <a:pt x="492" y="409"/>
                      <a:pt x="488" y="408"/>
                      <a:pt x="484" y="409"/>
                    </a:cubicBezTo>
                    <a:cubicBezTo>
                      <a:pt x="479" y="402"/>
                      <a:pt x="463" y="399"/>
                      <a:pt x="467" y="388"/>
                    </a:cubicBezTo>
                    <a:cubicBezTo>
                      <a:pt x="474" y="381"/>
                      <a:pt x="482" y="373"/>
                      <a:pt x="489" y="367"/>
                    </a:cubicBezTo>
                    <a:cubicBezTo>
                      <a:pt x="488" y="365"/>
                      <a:pt x="484" y="366"/>
                      <a:pt x="482" y="366"/>
                    </a:cubicBezTo>
                    <a:cubicBezTo>
                      <a:pt x="471" y="373"/>
                      <a:pt x="462" y="382"/>
                      <a:pt x="457" y="393"/>
                    </a:cubicBezTo>
                    <a:cubicBezTo>
                      <a:pt x="458" y="400"/>
                      <a:pt x="464" y="404"/>
                      <a:pt x="469" y="409"/>
                    </a:cubicBezTo>
                    <a:cubicBezTo>
                      <a:pt x="474" y="412"/>
                      <a:pt x="480" y="415"/>
                      <a:pt x="487" y="416"/>
                    </a:cubicBezTo>
                    <a:cubicBezTo>
                      <a:pt x="490" y="419"/>
                      <a:pt x="484" y="422"/>
                      <a:pt x="483" y="424"/>
                    </a:cubicBezTo>
                    <a:cubicBezTo>
                      <a:pt x="473" y="427"/>
                      <a:pt x="461" y="423"/>
                      <a:pt x="454" y="416"/>
                    </a:cubicBezTo>
                    <a:cubicBezTo>
                      <a:pt x="444" y="403"/>
                      <a:pt x="443" y="387"/>
                      <a:pt x="448" y="372"/>
                    </a:cubicBezTo>
                    <a:cubicBezTo>
                      <a:pt x="455" y="357"/>
                      <a:pt x="470" y="348"/>
                      <a:pt x="485" y="346"/>
                    </a:cubicBezTo>
                    <a:cubicBezTo>
                      <a:pt x="488" y="347"/>
                      <a:pt x="490" y="343"/>
                      <a:pt x="492" y="346"/>
                    </a:cubicBezTo>
                    <a:cubicBezTo>
                      <a:pt x="490" y="352"/>
                      <a:pt x="493" y="358"/>
                      <a:pt x="493" y="365"/>
                    </a:cubicBezTo>
                    <a:cubicBezTo>
                      <a:pt x="503" y="362"/>
                      <a:pt x="494" y="348"/>
                      <a:pt x="502" y="343"/>
                    </a:cubicBezTo>
                    <a:cubicBezTo>
                      <a:pt x="509" y="333"/>
                      <a:pt x="522" y="328"/>
                      <a:pt x="534" y="331"/>
                    </a:cubicBezTo>
                    <a:cubicBezTo>
                      <a:pt x="538" y="333"/>
                      <a:pt x="543" y="335"/>
                      <a:pt x="546" y="338"/>
                    </a:cubicBezTo>
                    <a:cubicBezTo>
                      <a:pt x="548" y="339"/>
                      <a:pt x="549" y="339"/>
                      <a:pt x="550" y="338"/>
                    </a:cubicBezTo>
                    <a:cubicBezTo>
                      <a:pt x="553" y="335"/>
                      <a:pt x="553" y="328"/>
                      <a:pt x="550" y="323"/>
                    </a:cubicBezTo>
                    <a:cubicBezTo>
                      <a:pt x="540" y="314"/>
                      <a:pt x="525" y="308"/>
                      <a:pt x="510" y="313"/>
                    </a:cubicBezTo>
                    <a:cubicBezTo>
                      <a:pt x="500" y="317"/>
                      <a:pt x="494" y="326"/>
                      <a:pt x="489" y="336"/>
                    </a:cubicBezTo>
                    <a:cubicBezTo>
                      <a:pt x="482" y="340"/>
                      <a:pt x="473" y="336"/>
                      <a:pt x="465" y="342"/>
                    </a:cubicBezTo>
                    <a:cubicBezTo>
                      <a:pt x="454" y="347"/>
                      <a:pt x="447" y="359"/>
                      <a:pt x="441" y="369"/>
                    </a:cubicBezTo>
                    <a:cubicBezTo>
                      <a:pt x="438" y="388"/>
                      <a:pt x="438" y="414"/>
                      <a:pt x="457" y="426"/>
                    </a:cubicBezTo>
                    <a:cubicBezTo>
                      <a:pt x="463" y="432"/>
                      <a:pt x="472" y="432"/>
                      <a:pt x="479" y="434"/>
                    </a:cubicBezTo>
                    <a:cubicBezTo>
                      <a:pt x="483" y="437"/>
                      <a:pt x="481" y="443"/>
                      <a:pt x="484" y="447"/>
                    </a:cubicBezTo>
                    <a:cubicBezTo>
                      <a:pt x="497" y="464"/>
                      <a:pt x="520" y="472"/>
                      <a:pt x="541" y="466"/>
                    </a:cubicBezTo>
                    <a:cubicBezTo>
                      <a:pt x="550" y="464"/>
                      <a:pt x="555" y="454"/>
                      <a:pt x="561" y="448"/>
                    </a:cubicBezTo>
                    <a:cubicBezTo>
                      <a:pt x="565" y="440"/>
                      <a:pt x="558" y="432"/>
                      <a:pt x="552" y="430"/>
                    </a:cubicBezTo>
                    <a:close/>
                    <a:moveTo>
                      <a:pt x="520" y="118"/>
                    </a:moveTo>
                    <a:cubicBezTo>
                      <a:pt x="530" y="126"/>
                      <a:pt x="533" y="138"/>
                      <a:pt x="536" y="150"/>
                    </a:cubicBezTo>
                    <a:cubicBezTo>
                      <a:pt x="535" y="153"/>
                      <a:pt x="535" y="153"/>
                      <a:pt x="535" y="153"/>
                    </a:cubicBezTo>
                    <a:cubicBezTo>
                      <a:pt x="535" y="154"/>
                      <a:pt x="533" y="158"/>
                      <a:pt x="531" y="155"/>
                    </a:cubicBezTo>
                    <a:cubicBezTo>
                      <a:pt x="530" y="148"/>
                      <a:pt x="526" y="142"/>
                      <a:pt x="525" y="134"/>
                    </a:cubicBezTo>
                    <a:cubicBezTo>
                      <a:pt x="512" y="117"/>
                      <a:pt x="491" y="116"/>
                      <a:pt x="472" y="118"/>
                    </a:cubicBezTo>
                    <a:cubicBezTo>
                      <a:pt x="469" y="119"/>
                      <a:pt x="465" y="122"/>
                      <a:pt x="462" y="122"/>
                    </a:cubicBezTo>
                    <a:cubicBezTo>
                      <a:pt x="460" y="122"/>
                      <a:pt x="458" y="123"/>
                      <a:pt x="459" y="120"/>
                    </a:cubicBezTo>
                    <a:cubicBezTo>
                      <a:pt x="473" y="110"/>
                      <a:pt x="484" y="94"/>
                      <a:pt x="480" y="76"/>
                    </a:cubicBezTo>
                    <a:cubicBezTo>
                      <a:pt x="481" y="72"/>
                      <a:pt x="474" y="67"/>
                      <a:pt x="480" y="64"/>
                    </a:cubicBezTo>
                    <a:cubicBezTo>
                      <a:pt x="499" y="65"/>
                      <a:pt x="516" y="76"/>
                      <a:pt x="523" y="93"/>
                    </a:cubicBezTo>
                    <a:cubicBezTo>
                      <a:pt x="526" y="102"/>
                      <a:pt x="520" y="109"/>
                      <a:pt x="520" y="118"/>
                    </a:cubicBezTo>
                    <a:close/>
                    <a:moveTo>
                      <a:pt x="520" y="581"/>
                    </a:moveTo>
                    <a:cubicBezTo>
                      <a:pt x="514" y="575"/>
                      <a:pt x="506" y="574"/>
                      <a:pt x="499" y="573"/>
                    </a:cubicBezTo>
                    <a:cubicBezTo>
                      <a:pt x="498" y="573"/>
                      <a:pt x="496" y="574"/>
                      <a:pt x="497" y="575"/>
                    </a:cubicBezTo>
                    <a:cubicBezTo>
                      <a:pt x="509" y="581"/>
                      <a:pt x="517" y="592"/>
                      <a:pt x="517" y="606"/>
                    </a:cubicBezTo>
                    <a:cubicBezTo>
                      <a:pt x="516" y="620"/>
                      <a:pt x="514" y="637"/>
                      <a:pt x="498" y="644"/>
                    </a:cubicBezTo>
                    <a:cubicBezTo>
                      <a:pt x="483" y="647"/>
                      <a:pt x="468" y="649"/>
                      <a:pt x="453" y="644"/>
                    </a:cubicBezTo>
                    <a:cubicBezTo>
                      <a:pt x="452" y="644"/>
                      <a:pt x="451" y="644"/>
                      <a:pt x="451" y="645"/>
                    </a:cubicBezTo>
                    <a:cubicBezTo>
                      <a:pt x="462" y="652"/>
                      <a:pt x="472" y="663"/>
                      <a:pt x="477" y="675"/>
                    </a:cubicBezTo>
                    <a:cubicBezTo>
                      <a:pt x="484" y="682"/>
                      <a:pt x="476" y="695"/>
                      <a:pt x="486" y="700"/>
                    </a:cubicBezTo>
                    <a:cubicBezTo>
                      <a:pt x="497" y="700"/>
                      <a:pt x="506" y="694"/>
                      <a:pt x="514" y="687"/>
                    </a:cubicBezTo>
                    <a:cubicBezTo>
                      <a:pt x="521" y="676"/>
                      <a:pt x="526" y="663"/>
                      <a:pt x="524" y="650"/>
                    </a:cubicBezTo>
                    <a:cubicBezTo>
                      <a:pt x="523" y="645"/>
                      <a:pt x="519" y="641"/>
                      <a:pt x="522" y="636"/>
                    </a:cubicBezTo>
                    <a:cubicBezTo>
                      <a:pt x="529" y="629"/>
                      <a:pt x="533" y="620"/>
                      <a:pt x="535" y="611"/>
                    </a:cubicBezTo>
                    <a:cubicBezTo>
                      <a:pt x="535" y="599"/>
                      <a:pt x="530" y="587"/>
                      <a:pt x="520" y="581"/>
                    </a:cubicBezTo>
                    <a:close/>
                    <a:moveTo>
                      <a:pt x="532" y="358"/>
                    </a:moveTo>
                    <a:cubicBezTo>
                      <a:pt x="530" y="359"/>
                      <a:pt x="530" y="359"/>
                      <a:pt x="530" y="359"/>
                    </a:cubicBezTo>
                    <a:cubicBezTo>
                      <a:pt x="531" y="360"/>
                      <a:pt x="532" y="360"/>
                      <a:pt x="533" y="360"/>
                    </a:cubicBezTo>
                    <a:cubicBezTo>
                      <a:pt x="533" y="358"/>
                      <a:pt x="532" y="358"/>
                      <a:pt x="532" y="358"/>
                    </a:cubicBezTo>
                    <a:close/>
                    <a:moveTo>
                      <a:pt x="844" y="327"/>
                    </a:moveTo>
                    <a:cubicBezTo>
                      <a:pt x="839" y="323"/>
                      <a:pt x="834" y="319"/>
                      <a:pt x="827" y="319"/>
                    </a:cubicBezTo>
                    <a:cubicBezTo>
                      <a:pt x="819" y="313"/>
                      <a:pt x="810" y="317"/>
                      <a:pt x="801" y="318"/>
                    </a:cubicBezTo>
                    <a:cubicBezTo>
                      <a:pt x="797" y="311"/>
                      <a:pt x="792" y="304"/>
                      <a:pt x="783" y="302"/>
                    </a:cubicBezTo>
                    <a:cubicBezTo>
                      <a:pt x="786" y="301"/>
                      <a:pt x="785" y="297"/>
                      <a:pt x="787" y="295"/>
                    </a:cubicBezTo>
                    <a:cubicBezTo>
                      <a:pt x="785" y="290"/>
                      <a:pt x="791" y="281"/>
                      <a:pt x="782" y="280"/>
                    </a:cubicBezTo>
                    <a:cubicBezTo>
                      <a:pt x="778" y="282"/>
                      <a:pt x="776" y="278"/>
                      <a:pt x="773" y="278"/>
                    </a:cubicBezTo>
                    <a:cubicBezTo>
                      <a:pt x="773" y="276"/>
                      <a:pt x="773" y="276"/>
                      <a:pt x="773" y="276"/>
                    </a:cubicBezTo>
                    <a:cubicBezTo>
                      <a:pt x="783" y="267"/>
                      <a:pt x="788" y="256"/>
                      <a:pt x="787" y="242"/>
                    </a:cubicBezTo>
                    <a:cubicBezTo>
                      <a:pt x="786" y="236"/>
                      <a:pt x="785" y="230"/>
                      <a:pt x="780" y="226"/>
                    </a:cubicBezTo>
                    <a:cubicBezTo>
                      <a:pt x="785" y="215"/>
                      <a:pt x="787" y="204"/>
                      <a:pt x="782" y="192"/>
                    </a:cubicBezTo>
                    <a:cubicBezTo>
                      <a:pt x="776" y="179"/>
                      <a:pt x="762" y="174"/>
                      <a:pt x="748" y="171"/>
                    </a:cubicBezTo>
                    <a:cubicBezTo>
                      <a:pt x="743" y="171"/>
                      <a:pt x="739" y="173"/>
                      <a:pt x="735" y="173"/>
                    </a:cubicBezTo>
                    <a:cubicBezTo>
                      <a:pt x="731" y="167"/>
                      <a:pt x="714" y="165"/>
                      <a:pt x="721" y="154"/>
                    </a:cubicBezTo>
                    <a:cubicBezTo>
                      <a:pt x="723" y="151"/>
                      <a:pt x="723" y="151"/>
                      <a:pt x="723" y="151"/>
                    </a:cubicBezTo>
                    <a:cubicBezTo>
                      <a:pt x="728" y="136"/>
                      <a:pt x="722" y="120"/>
                      <a:pt x="709" y="112"/>
                    </a:cubicBezTo>
                    <a:cubicBezTo>
                      <a:pt x="701" y="104"/>
                      <a:pt x="691" y="103"/>
                      <a:pt x="680" y="102"/>
                    </a:cubicBezTo>
                    <a:cubicBezTo>
                      <a:pt x="669" y="88"/>
                      <a:pt x="651" y="84"/>
                      <a:pt x="635" y="90"/>
                    </a:cubicBezTo>
                    <a:cubicBezTo>
                      <a:pt x="626" y="93"/>
                      <a:pt x="618" y="98"/>
                      <a:pt x="614" y="105"/>
                    </a:cubicBezTo>
                    <a:cubicBezTo>
                      <a:pt x="611" y="113"/>
                      <a:pt x="612" y="121"/>
                      <a:pt x="615" y="128"/>
                    </a:cubicBezTo>
                    <a:cubicBezTo>
                      <a:pt x="620" y="132"/>
                      <a:pt x="624" y="138"/>
                      <a:pt x="630" y="134"/>
                    </a:cubicBezTo>
                    <a:cubicBezTo>
                      <a:pt x="635" y="129"/>
                      <a:pt x="641" y="131"/>
                      <a:pt x="646" y="133"/>
                    </a:cubicBezTo>
                    <a:cubicBezTo>
                      <a:pt x="650" y="137"/>
                      <a:pt x="652" y="142"/>
                      <a:pt x="652" y="148"/>
                    </a:cubicBezTo>
                    <a:cubicBezTo>
                      <a:pt x="652" y="154"/>
                      <a:pt x="645" y="158"/>
                      <a:pt x="641" y="159"/>
                    </a:cubicBezTo>
                    <a:cubicBezTo>
                      <a:pt x="638" y="160"/>
                      <a:pt x="634" y="162"/>
                      <a:pt x="631" y="160"/>
                    </a:cubicBezTo>
                    <a:cubicBezTo>
                      <a:pt x="620" y="164"/>
                      <a:pt x="608" y="171"/>
                      <a:pt x="604" y="183"/>
                    </a:cubicBezTo>
                    <a:cubicBezTo>
                      <a:pt x="600" y="189"/>
                      <a:pt x="592" y="183"/>
                      <a:pt x="588" y="186"/>
                    </a:cubicBezTo>
                    <a:cubicBezTo>
                      <a:pt x="581" y="186"/>
                      <a:pt x="576" y="194"/>
                      <a:pt x="570" y="196"/>
                    </a:cubicBezTo>
                    <a:cubicBezTo>
                      <a:pt x="561" y="189"/>
                      <a:pt x="576" y="186"/>
                      <a:pt x="577" y="180"/>
                    </a:cubicBezTo>
                    <a:cubicBezTo>
                      <a:pt x="584" y="170"/>
                      <a:pt x="588" y="160"/>
                      <a:pt x="588" y="148"/>
                    </a:cubicBezTo>
                    <a:cubicBezTo>
                      <a:pt x="587" y="134"/>
                      <a:pt x="581" y="123"/>
                      <a:pt x="576" y="111"/>
                    </a:cubicBezTo>
                    <a:cubicBezTo>
                      <a:pt x="579" y="102"/>
                      <a:pt x="575" y="93"/>
                      <a:pt x="575" y="83"/>
                    </a:cubicBezTo>
                    <a:cubicBezTo>
                      <a:pt x="571" y="74"/>
                      <a:pt x="569" y="63"/>
                      <a:pt x="562" y="54"/>
                    </a:cubicBezTo>
                    <a:cubicBezTo>
                      <a:pt x="544" y="28"/>
                      <a:pt x="514" y="16"/>
                      <a:pt x="483" y="13"/>
                    </a:cubicBezTo>
                    <a:cubicBezTo>
                      <a:pt x="465" y="11"/>
                      <a:pt x="451" y="20"/>
                      <a:pt x="435" y="22"/>
                    </a:cubicBezTo>
                    <a:cubicBezTo>
                      <a:pt x="425" y="27"/>
                      <a:pt x="415" y="31"/>
                      <a:pt x="407" y="40"/>
                    </a:cubicBezTo>
                    <a:cubicBezTo>
                      <a:pt x="408" y="43"/>
                      <a:pt x="408" y="48"/>
                      <a:pt x="410" y="51"/>
                    </a:cubicBezTo>
                    <a:cubicBezTo>
                      <a:pt x="412" y="53"/>
                      <a:pt x="415" y="51"/>
                      <a:pt x="417" y="53"/>
                    </a:cubicBezTo>
                    <a:cubicBezTo>
                      <a:pt x="423" y="58"/>
                      <a:pt x="425" y="65"/>
                      <a:pt x="425" y="73"/>
                    </a:cubicBezTo>
                    <a:cubicBezTo>
                      <a:pt x="423" y="89"/>
                      <a:pt x="406" y="99"/>
                      <a:pt x="392" y="105"/>
                    </a:cubicBezTo>
                    <a:cubicBezTo>
                      <a:pt x="389" y="101"/>
                      <a:pt x="393" y="95"/>
                      <a:pt x="392" y="90"/>
                    </a:cubicBezTo>
                    <a:cubicBezTo>
                      <a:pt x="392" y="82"/>
                      <a:pt x="387" y="74"/>
                      <a:pt x="380" y="70"/>
                    </a:cubicBezTo>
                    <a:cubicBezTo>
                      <a:pt x="372" y="68"/>
                      <a:pt x="362" y="63"/>
                      <a:pt x="355" y="69"/>
                    </a:cubicBezTo>
                    <a:cubicBezTo>
                      <a:pt x="350" y="73"/>
                      <a:pt x="346" y="80"/>
                      <a:pt x="339" y="77"/>
                    </a:cubicBezTo>
                    <a:cubicBezTo>
                      <a:pt x="326" y="73"/>
                      <a:pt x="324" y="60"/>
                      <a:pt x="319" y="50"/>
                    </a:cubicBezTo>
                    <a:cubicBezTo>
                      <a:pt x="316" y="42"/>
                      <a:pt x="320" y="32"/>
                      <a:pt x="313" y="26"/>
                    </a:cubicBezTo>
                    <a:cubicBezTo>
                      <a:pt x="310" y="18"/>
                      <a:pt x="300" y="22"/>
                      <a:pt x="293" y="22"/>
                    </a:cubicBezTo>
                    <a:cubicBezTo>
                      <a:pt x="260" y="22"/>
                      <a:pt x="225" y="25"/>
                      <a:pt x="191" y="23"/>
                    </a:cubicBezTo>
                    <a:cubicBezTo>
                      <a:pt x="178" y="25"/>
                      <a:pt x="163" y="24"/>
                      <a:pt x="150" y="25"/>
                    </a:cubicBezTo>
                    <a:cubicBezTo>
                      <a:pt x="103" y="26"/>
                      <a:pt x="52" y="25"/>
                      <a:pt x="5" y="26"/>
                    </a:cubicBezTo>
                    <a:cubicBezTo>
                      <a:pt x="3" y="28"/>
                      <a:pt x="4" y="30"/>
                      <a:pt x="4" y="31"/>
                    </a:cubicBezTo>
                    <a:cubicBezTo>
                      <a:pt x="22" y="34"/>
                      <a:pt x="40" y="32"/>
                      <a:pt x="58" y="32"/>
                    </a:cubicBezTo>
                    <a:cubicBezTo>
                      <a:pt x="262" y="30"/>
                      <a:pt x="262" y="30"/>
                      <a:pt x="262" y="30"/>
                    </a:cubicBezTo>
                    <a:cubicBezTo>
                      <a:pt x="276" y="31"/>
                      <a:pt x="292" y="29"/>
                      <a:pt x="307" y="30"/>
                    </a:cubicBezTo>
                    <a:cubicBezTo>
                      <a:pt x="310" y="42"/>
                      <a:pt x="312" y="54"/>
                      <a:pt x="316" y="65"/>
                    </a:cubicBezTo>
                    <a:cubicBezTo>
                      <a:pt x="322" y="65"/>
                      <a:pt x="318" y="71"/>
                      <a:pt x="321" y="73"/>
                    </a:cubicBezTo>
                    <a:cubicBezTo>
                      <a:pt x="327" y="82"/>
                      <a:pt x="339" y="89"/>
                      <a:pt x="351" y="87"/>
                    </a:cubicBezTo>
                    <a:cubicBezTo>
                      <a:pt x="356" y="83"/>
                      <a:pt x="356" y="73"/>
                      <a:pt x="364" y="73"/>
                    </a:cubicBezTo>
                    <a:cubicBezTo>
                      <a:pt x="369" y="73"/>
                      <a:pt x="374" y="74"/>
                      <a:pt x="378" y="77"/>
                    </a:cubicBezTo>
                    <a:cubicBezTo>
                      <a:pt x="382" y="82"/>
                      <a:pt x="386" y="89"/>
                      <a:pt x="384" y="96"/>
                    </a:cubicBezTo>
                    <a:cubicBezTo>
                      <a:pt x="384" y="113"/>
                      <a:pt x="368" y="121"/>
                      <a:pt x="356" y="127"/>
                    </a:cubicBezTo>
                    <a:cubicBezTo>
                      <a:pt x="334" y="131"/>
                      <a:pt x="312" y="121"/>
                      <a:pt x="300" y="103"/>
                    </a:cubicBezTo>
                    <a:cubicBezTo>
                      <a:pt x="293" y="95"/>
                      <a:pt x="292" y="83"/>
                      <a:pt x="287" y="75"/>
                    </a:cubicBezTo>
                    <a:cubicBezTo>
                      <a:pt x="286" y="73"/>
                      <a:pt x="283" y="73"/>
                      <a:pt x="282" y="73"/>
                    </a:cubicBezTo>
                    <a:cubicBezTo>
                      <a:pt x="278" y="77"/>
                      <a:pt x="282" y="82"/>
                      <a:pt x="283" y="86"/>
                    </a:cubicBezTo>
                    <a:cubicBezTo>
                      <a:pt x="289" y="111"/>
                      <a:pt x="311" y="128"/>
                      <a:pt x="333" y="133"/>
                    </a:cubicBezTo>
                    <a:cubicBezTo>
                      <a:pt x="346" y="138"/>
                      <a:pt x="357" y="131"/>
                      <a:pt x="368" y="128"/>
                    </a:cubicBezTo>
                    <a:cubicBezTo>
                      <a:pt x="369" y="129"/>
                      <a:pt x="369" y="129"/>
                      <a:pt x="369" y="129"/>
                    </a:cubicBezTo>
                    <a:cubicBezTo>
                      <a:pt x="358" y="150"/>
                      <a:pt x="358" y="150"/>
                      <a:pt x="358" y="150"/>
                    </a:cubicBezTo>
                    <a:cubicBezTo>
                      <a:pt x="357" y="161"/>
                      <a:pt x="351" y="172"/>
                      <a:pt x="356" y="183"/>
                    </a:cubicBezTo>
                    <a:cubicBezTo>
                      <a:pt x="363" y="205"/>
                      <a:pt x="363" y="205"/>
                      <a:pt x="363" y="205"/>
                    </a:cubicBezTo>
                    <a:cubicBezTo>
                      <a:pt x="367" y="208"/>
                      <a:pt x="366" y="212"/>
                      <a:pt x="369" y="215"/>
                    </a:cubicBezTo>
                    <a:cubicBezTo>
                      <a:pt x="374" y="222"/>
                      <a:pt x="386" y="228"/>
                      <a:pt x="380" y="238"/>
                    </a:cubicBezTo>
                    <a:cubicBezTo>
                      <a:pt x="376" y="250"/>
                      <a:pt x="381" y="261"/>
                      <a:pt x="383" y="273"/>
                    </a:cubicBezTo>
                    <a:cubicBezTo>
                      <a:pt x="389" y="292"/>
                      <a:pt x="407" y="304"/>
                      <a:pt x="423" y="316"/>
                    </a:cubicBezTo>
                    <a:cubicBezTo>
                      <a:pt x="398" y="330"/>
                      <a:pt x="383" y="357"/>
                      <a:pt x="386" y="386"/>
                    </a:cubicBezTo>
                    <a:cubicBezTo>
                      <a:pt x="390" y="410"/>
                      <a:pt x="394" y="436"/>
                      <a:pt x="413" y="452"/>
                    </a:cubicBezTo>
                    <a:cubicBezTo>
                      <a:pt x="426" y="463"/>
                      <a:pt x="405" y="467"/>
                      <a:pt x="402" y="475"/>
                    </a:cubicBezTo>
                    <a:cubicBezTo>
                      <a:pt x="392" y="485"/>
                      <a:pt x="387" y="497"/>
                      <a:pt x="384" y="511"/>
                    </a:cubicBezTo>
                    <a:cubicBezTo>
                      <a:pt x="382" y="532"/>
                      <a:pt x="382" y="532"/>
                      <a:pt x="382" y="532"/>
                    </a:cubicBezTo>
                    <a:cubicBezTo>
                      <a:pt x="364" y="552"/>
                      <a:pt x="356" y="576"/>
                      <a:pt x="352" y="602"/>
                    </a:cubicBezTo>
                    <a:cubicBezTo>
                      <a:pt x="352" y="614"/>
                      <a:pt x="355" y="628"/>
                      <a:pt x="362" y="639"/>
                    </a:cubicBezTo>
                    <a:cubicBezTo>
                      <a:pt x="361" y="640"/>
                      <a:pt x="361" y="640"/>
                      <a:pt x="361" y="640"/>
                    </a:cubicBezTo>
                    <a:cubicBezTo>
                      <a:pt x="347" y="637"/>
                      <a:pt x="335" y="641"/>
                      <a:pt x="323" y="646"/>
                    </a:cubicBezTo>
                    <a:cubicBezTo>
                      <a:pt x="301" y="656"/>
                      <a:pt x="285" y="678"/>
                      <a:pt x="280" y="700"/>
                    </a:cubicBezTo>
                    <a:cubicBezTo>
                      <a:pt x="277" y="701"/>
                      <a:pt x="277" y="701"/>
                      <a:pt x="277" y="701"/>
                    </a:cubicBezTo>
                    <a:cubicBezTo>
                      <a:pt x="112" y="704"/>
                      <a:pt x="112" y="704"/>
                      <a:pt x="112" y="704"/>
                    </a:cubicBezTo>
                    <a:cubicBezTo>
                      <a:pt x="75" y="704"/>
                      <a:pt x="41" y="705"/>
                      <a:pt x="2" y="706"/>
                    </a:cubicBezTo>
                    <a:cubicBezTo>
                      <a:pt x="1" y="708"/>
                      <a:pt x="1" y="711"/>
                      <a:pt x="2" y="713"/>
                    </a:cubicBezTo>
                    <a:cubicBezTo>
                      <a:pt x="7" y="714"/>
                      <a:pt x="7" y="714"/>
                      <a:pt x="7" y="714"/>
                    </a:cubicBezTo>
                    <a:cubicBezTo>
                      <a:pt x="189" y="712"/>
                      <a:pt x="189" y="712"/>
                      <a:pt x="189" y="712"/>
                    </a:cubicBezTo>
                    <a:cubicBezTo>
                      <a:pt x="220" y="711"/>
                      <a:pt x="250" y="710"/>
                      <a:pt x="283" y="710"/>
                    </a:cubicBezTo>
                    <a:cubicBezTo>
                      <a:pt x="285" y="697"/>
                      <a:pt x="292" y="686"/>
                      <a:pt x="299" y="674"/>
                    </a:cubicBezTo>
                    <a:cubicBezTo>
                      <a:pt x="315" y="656"/>
                      <a:pt x="337" y="644"/>
                      <a:pt x="361" y="649"/>
                    </a:cubicBezTo>
                    <a:cubicBezTo>
                      <a:pt x="364" y="650"/>
                      <a:pt x="366" y="650"/>
                      <a:pt x="369" y="650"/>
                    </a:cubicBezTo>
                    <a:cubicBezTo>
                      <a:pt x="379" y="659"/>
                      <a:pt x="387" y="671"/>
                      <a:pt x="382" y="685"/>
                    </a:cubicBezTo>
                    <a:cubicBezTo>
                      <a:pt x="381" y="691"/>
                      <a:pt x="375" y="693"/>
                      <a:pt x="369" y="695"/>
                    </a:cubicBezTo>
                    <a:cubicBezTo>
                      <a:pt x="356" y="697"/>
                      <a:pt x="348" y="679"/>
                      <a:pt x="336" y="689"/>
                    </a:cubicBezTo>
                    <a:cubicBezTo>
                      <a:pt x="320" y="705"/>
                      <a:pt x="313" y="724"/>
                      <a:pt x="308" y="745"/>
                    </a:cubicBezTo>
                    <a:cubicBezTo>
                      <a:pt x="306" y="746"/>
                      <a:pt x="306" y="746"/>
                      <a:pt x="306" y="746"/>
                    </a:cubicBezTo>
                    <a:cubicBezTo>
                      <a:pt x="193" y="746"/>
                      <a:pt x="193" y="746"/>
                      <a:pt x="193" y="746"/>
                    </a:cubicBezTo>
                    <a:cubicBezTo>
                      <a:pt x="13" y="747"/>
                      <a:pt x="13" y="747"/>
                      <a:pt x="13" y="747"/>
                    </a:cubicBezTo>
                    <a:cubicBezTo>
                      <a:pt x="9" y="745"/>
                      <a:pt x="6" y="749"/>
                      <a:pt x="2" y="748"/>
                    </a:cubicBezTo>
                    <a:cubicBezTo>
                      <a:pt x="0" y="750"/>
                      <a:pt x="1" y="753"/>
                      <a:pt x="1" y="755"/>
                    </a:cubicBezTo>
                    <a:cubicBezTo>
                      <a:pt x="3" y="756"/>
                      <a:pt x="3" y="756"/>
                      <a:pt x="3" y="756"/>
                    </a:cubicBezTo>
                    <a:cubicBezTo>
                      <a:pt x="99" y="756"/>
                      <a:pt x="200" y="754"/>
                      <a:pt x="294" y="755"/>
                    </a:cubicBezTo>
                    <a:cubicBezTo>
                      <a:pt x="316" y="752"/>
                      <a:pt x="316" y="752"/>
                      <a:pt x="316" y="752"/>
                    </a:cubicBezTo>
                    <a:cubicBezTo>
                      <a:pt x="318" y="748"/>
                      <a:pt x="315" y="743"/>
                      <a:pt x="317" y="739"/>
                    </a:cubicBezTo>
                    <a:cubicBezTo>
                      <a:pt x="320" y="723"/>
                      <a:pt x="328" y="706"/>
                      <a:pt x="342" y="697"/>
                    </a:cubicBezTo>
                    <a:cubicBezTo>
                      <a:pt x="353" y="696"/>
                      <a:pt x="363" y="706"/>
                      <a:pt x="375" y="702"/>
                    </a:cubicBezTo>
                    <a:cubicBezTo>
                      <a:pt x="384" y="696"/>
                      <a:pt x="384" y="696"/>
                      <a:pt x="384" y="696"/>
                    </a:cubicBezTo>
                    <a:cubicBezTo>
                      <a:pt x="391" y="687"/>
                      <a:pt x="393" y="674"/>
                      <a:pt x="388" y="662"/>
                    </a:cubicBezTo>
                    <a:cubicBezTo>
                      <a:pt x="394" y="662"/>
                      <a:pt x="399" y="667"/>
                      <a:pt x="404" y="671"/>
                    </a:cubicBezTo>
                    <a:cubicBezTo>
                      <a:pt x="414" y="679"/>
                      <a:pt x="425" y="690"/>
                      <a:pt x="425" y="705"/>
                    </a:cubicBezTo>
                    <a:cubicBezTo>
                      <a:pt x="423" y="712"/>
                      <a:pt x="419" y="718"/>
                      <a:pt x="412" y="722"/>
                    </a:cubicBezTo>
                    <a:cubicBezTo>
                      <a:pt x="411" y="725"/>
                      <a:pt x="410" y="729"/>
                      <a:pt x="414" y="731"/>
                    </a:cubicBezTo>
                    <a:cubicBezTo>
                      <a:pt x="424" y="742"/>
                      <a:pt x="439" y="748"/>
                      <a:pt x="453" y="751"/>
                    </a:cubicBezTo>
                    <a:cubicBezTo>
                      <a:pt x="478" y="757"/>
                      <a:pt x="503" y="748"/>
                      <a:pt x="527" y="740"/>
                    </a:cubicBezTo>
                    <a:cubicBezTo>
                      <a:pt x="539" y="737"/>
                      <a:pt x="548" y="728"/>
                      <a:pt x="558" y="721"/>
                    </a:cubicBezTo>
                    <a:cubicBezTo>
                      <a:pt x="568" y="707"/>
                      <a:pt x="575" y="691"/>
                      <a:pt x="577" y="673"/>
                    </a:cubicBezTo>
                    <a:cubicBezTo>
                      <a:pt x="580" y="660"/>
                      <a:pt x="575" y="648"/>
                      <a:pt x="577" y="636"/>
                    </a:cubicBezTo>
                    <a:cubicBezTo>
                      <a:pt x="587" y="617"/>
                      <a:pt x="592" y="591"/>
                      <a:pt x="577" y="574"/>
                    </a:cubicBezTo>
                    <a:cubicBezTo>
                      <a:pt x="573" y="566"/>
                      <a:pt x="564" y="563"/>
                      <a:pt x="560" y="556"/>
                    </a:cubicBezTo>
                    <a:cubicBezTo>
                      <a:pt x="550" y="529"/>
                      <a:pt x="522" y="513"/>
                      <a:pt x="494" y="510"/>
                    </a:cubicBezTo>
                    <a:cubicBezTo>
                      <a:pt x="475" y="509"/>
                      <a:pt x="459" y="514"/>
                      <a:pt x="447" y="529"/>
                    </a:cubicBezTo>
                    <a:cubicBezTo>
                      <a:pt x="436" y="543"/>
                      <a:pt x="429" y="564"/>
                      <a:pt x="436" y="583"/>
                    </a:cubicBezTo>
                    <a:cubicBezTo>
                      <a:pt x="434" y="601"/>
                      <a:pt x="432" y="625"/>
                      <a:pt x="450" y="636"/>
                    </a:cubicBezTo>
                    <a:cubicBezTo>
                      <a:pt x="461" y="642"/>
                      <a:pt x="473" y="643"/>
                      <a:pt x="486" y="641"/>
                    </a:cubicBezTo>
                    <a:cubicBezTo>
                      <a:pt x="493" y="641"/>
                      <a:pt x="498" y="634"/>
                      <a:pt x="503" y="629"/>
                    </a:cubicBezTo>
                    <a:cubicBezTo>
                      <a:pt x="508" y="622"/>
                      <a:pt x="511" y="616"/>
                      <a:pt x="511" y="607"/>
                    </a:cubicBezTo>
                    <a:cubicBezTo>
                      <a:pt x="508" y="597"/>
                      <a:pt x="501" y="589"/>
                      <a:pt x="492" y="584"/>
                    </a:cubicBezTo>
                    <a:cubicBezTo>
                      <a:pt x="488" y="583"/>
                      <a:pt x="483" y="583"/>
                      <a:pt x="481" y="580"/>
                    </a:cubicBezTo>
                    <a:cubicBezTo>
                      <a:pt x="479" y="576"/>
                      <a:pt x="481" y="573"/>
                      <a:pt x="482" y="570"/>
                    </a:cubicBezTo>
                    <a:cubicBezTo>
                      <a:pt x="489" y="561"/>
                      <a:pt x="501" y="563"/>
                      <a:pt x="511" y="566"/>
                    </a:cubicBezTo>
                    <a:cubicBezTo>
                      <a:pt x="521" y="571"/>
                      <a:pt x="529" y="581"/>
                      <a:pt x="537" y="589"/>
                    </a:cubicBezTo>
                    <a:cubicBezTo>
                      <a:pt x="540" y="600"/>
                      <a:pt x="544" y="615"/>
                      <a:pt x="537" y="626"/>
                    </a:cubicBezTo>
                    <a:cubicBezTo>
                      <a:pt x="537" y="632"/>
                      <a:pt x="524" y="635"/>
                      <a:pt x="529" y="644"/>
                    </a:cubicBezTo>
                    <a:cubicBezTo>
                      <a:pt x="537" y="656"/>
                      <a:pt x="533" y="675"/>
                      <a:pt x="524" y="686"/>
                    </a:cubicBezTo>
                    <a:cubicBezTo>
                      <a:pt x="513" y="700"/>
                      <a:pt x="494" y="708"/>
                      <a:pt x="477" y="707"/>
                    </a:cubicBezTo>
                    <a:cubicBezTo>
                      <a:pt x="472" y="701"/>
                      <a:pt x="475" y="692"/>
                      <a:pt x="472" y="686"/>
                    </a:cubicBezTo>
                    <a:cubicBezTo>
                      <a:pt x="458" y="661"/>
                      <a:pt x="435" y="646"/>
                      <a:pt x="415" y="626"/>
                    </a:cubicBezTo>
                    <a:cubicBezTo>
                      <a:pt x="402" y="613"/>
                      <a:pt x="401" y="591"/>
                      <a:pt x="407" y="575"/>
                    </a:cubicBezTo>
                    <a:cubicBezTo>
                      <a:pt x="409" y="566"/>
                      <a:pt x="418" y="562"/>
                      <a:pt x="423" y="555"/>
                    </a:cubicBezTo>
                    <a:cubicBezTo>
                      <a:pt x="423" y="535"/>
                      <a:pt x="432" y="517"/>
                      <a:pt x="448" y="506"/>
                    </a:cubicBezTo>
                    <a:cubicBezTo>
                      <a:pt x="463" y="498"/>
                      <a:pt x="481" y="495"/>
                      <a:pt x="497" y="497"/>
                    </a:cubicBezTo>
                    <a:cubicBezTo>
                      <a:pt x="512" y="502"/>
                      <a:pt x="529" y="504"/>
                      <a:pt x="545" y="504"/>
                    </a:cubicBezTo>
                    <a:cubicBezTo>
                      <a:pt x="560" y="504"/>
                      <a:pt x="573" y="500"/>
                      <a:pt x="585" y="492"/>
                    </a:cubicBezTo>
                    <a:cubicBezTo>
                      <a:pt x="590" y="487"/>
                      <a:pt x="596" y="482"/>
                      <a:pt x="600" y="475"/>
                    </a:cubicBezTo>
                    <a:cubicBezTo>
                      <a:pt x="607" y="470"/>
                      <a:pt x="615" y="472"/>
                      <a:pt x="623" y="471"/>
                    </a:cubicBezTo>
                    <a:cubicBezTo>
                      <a:pt x="641" y="472"/>
                      <a:pt x="660" y="475"/>
                      <a:pt x="673" y="488"/>
                    </a:cubicBezTo>
                    <a:cubicBezTo>
                      <a:pt x="685" y="500"/>
                      <a:pt x="690" y="518"/>
                      <a:pt x="687" y="535"/>
                    </a:cubicBezTo>
                    <a:cubicBezTo>
                      <a:pt x="685" y="547"/>
                      <a:pt x="679" y="559"/>
                      <a:pt x="667" y="564"/>
                    </a:cubicBezTo>
                    <a:cubicBezTo>
                      <a:pt x="657" y="566"/>
                      <a:pt x="648" y="565"/>
                      <a:pt x="640" y="559"/>
                    </a:cubicBezTo>
                    <a:cubicBezTo>
                      <a:pt x="637" y="555"/>
                      <a:pt x="636" y="548"/>
                      <a:pt x="638" y="544"/>
                    </a:cubicBezTo>
                    <a:cubicBezTo>
                      <a:pt x="640" y="539"/>
                      <a:pt x="645" y="535"/>
                      <a:pt x="649" y="532"/>
                    </a:cubicBezTo>
                    <a:cubicBezTo>
                      <a:pt x="659" y="533"/>
                      <a:pt x="659" y="533"/>
                      <a:pt x="659" y="533"/>
                    </a:cubicBezTo>
                    <a:cubicBezTo>
                      <a:pt x="665" y="525"/>
                      <a:pt x="661" y="516"/>
                      <a:pt x="659" y="508"/>
                    </a:cubicBezTo>
                    <a:cubicBezTo>
                      <a:pt x="652" y="498"/>
                      <a:pt x="638" y="494"/>
                      <a:pt x="625" y="495"/>
                    </a:cubicBezTo>
                    <a:cubicBezTo>
                      <a:pt x="617" y="497"/>
                      <a:pt x="611" y="505"/>
                      <a:pt x="607" y="512"/>
                    </a:cubicBezTo>
                    <a:cubicBezTo>
                      <a:pt x="603" y="515"/>
                      <a:pt x="598" y="510"/>
                      <a:pt x="593" y="512"/>
                    </a:cubicBezTo>
                    <a:cubicBezTo>
                      <a:pt x="583" y="514"/>
                      <a:pt x="573" y="522"/>
                      <a:pt x="570" y="533"/>
                    </a:cubicBezTo>
                    <a:cubicBezTo>
                      <a:pt x="568" y="539"/>
                      <a:pt x="567" y="546"/>
                      <a:pt x="570" y="554"/>
                    </a:cubicBezTo>
                    <a:cubicBezTo>
                      <a:pt x="574" y="563"/>
                      <a:pt x="584" y="567"/>
                      <a:pt x="592" y="572"/>
                    </a:cubicBezTo>
                    <a:cubicBezTo>
                      <a:pt x="592" y="577"/>
                      <a:pt x="595" y="581"/>
                      <a:pt x="593" y="586"/>
                    </a:cubicBezTo>
                    <a:cubicBezTo>
                      <a:pt x="594" y="588"/>
                      <a:pt x="597" y="589"/>
                      <a:pt x="600" y="589"/>
                    </a:cubicBezTo>
                    <a:cubicBezTo>
                      <a:pt x="609" y="602"/>
                      <a:pt x="624" y="610"/>
                      <a:pt x="640" y="611"/>
                    </a:cubicBezTo>
                    <a:cubicBezTo>
                      <a:pt x="644" y="612"/>
                      <a:pt x="645" y="616"/>
                      <a:pt x="646" y="619"/>
                    </a:cubicBezTo>
                    <a:cubicBezTo>
                      <a:pt x="647" y="625"/>
                      <a:pt x="645" y="631"/>
                      <a:pt x="640" y="634"/>
                    </a:cubicBezTo>
                    <a:cubicBezTo>
                      <a:pt x="633" y="637"/>
                      <a:pt x="625" y="634"/>
                      <a:pt x="620" y="631"/>
                    </a:cubicBezTo>
                    <a:cubicBezTo>
                      <a:pt x="613" y="633"/>
                      <a:pt x="608" y="641"/>
                      <a:pt x="607" y="648"/>
                    </a:cubicBezTo>
                    <a:cubicBezTo>
                      <a:pt x="605" y="661"/>
                      <a:pt x="615" y="672"/>
                      <a:pt x="625" y="678"/>
                    </a:cubicBezTo>
                    <a:cubicBezTo>
                      <a:pt x="636" y="681"/>
                      <a:pt x="649" y="686"/>
                      <a:pt x="660" y="681"/>
                    </a:cubicBezTo>
                    <a:cubicBezTo>
                      <a:pt x="668" y="680"/>
                      <a:pt x="670" y="667"/>
                      <a:pt x="680" y="672"/>
                    </a:cubicBezTo>
                    <a:cubicBezTo>
                      <a:pt x="691" y="673"/>
                      <a:pt x="704" y="667"/>
                      <a:pt x="713" y="659"/>
                    </a:cubicBezTo>
                    <a:cubicBezTo>
                      <a:pt x="719" y="653"/>
                      <a:pt x="722" y="646"/>
                      <a:pt x="723" y="637"/>
                    </a:cubicBezTo>
                    <a:cubicBezTo>
                      <a:pt x="720" y="630"/>
                      <a:pt x="722" y="620"/>
                      <a:pt x="713" y="615"/>
                    </a:cubicBezTo>
                    <a:cubicBezTo>
                      <a:pt x="717" y="609"/>
                      <a:pt x="721" y="602"/>
                      <a:pt x="726" y="596"/>
                    </a:cubicBezTo>
                    <a:cubicBezTo>
                      <a:pt x="740" y="603"/>
                      <a:pt x="757" y="606"/>
                      <a:pt x="770" y="594"/>
                    </a:cubicBezTo>
                    <a:cubicBezTo>
                      <a:pt x="777" y="588"/>
                      <a:pt x="782" y="580"/>
                      <a:pt x="780" y="569"/>
                    </a:cubicBezTo>
                    <a:cubicBezTo>
                      <a:pt x="795" y="559"/>
                      <a:pt x="801" y="540"/>
                      <a:pt x="799" y="522"/>
                    </a:cubicBezTo>
                    <a:cubicBezTo>
                      <a:pt x="794" y="514"/>
                      <a:pt x="794" y="501"/>
                      <a:pt x="782" y="499"/>
                    </a:cubicBezTo>
                    <a:cubicBezTo>
                      <a:pt x="771" y="495"/>
                      <a:pt x="758" y="496"/>
                      <a:pt x="750" y="505"/>
                    </a:cubicBezTo>
                    <a:cubicBezTo>
                      <a:pt x="744" y="512"/>
                      <a:pt x="756" y="520"/>
                      <a:pt x="747" y="524"/>
                    </a:cubicBezTo>
                    <a:cubicBezTo>
                      <a:pt x="743" y="526"/>
                      <a:pt x="740" y="524"/>
                      <a:pt x="737" y="522"/>
                    </a:cubicBezTo>
                    <a:cubicBezTo>
                      <a:pt x="726" y="507"/>
                      <a:pt x="737" y="490"/>
                      <a:pt x="731" y="473"/>
                    </a:cubicBezTo>
                    <a:cubicBezTo>
                      <a:pt x="728" y="465"/>
                      <a:pt x="728" y="465"/>
                      <a:pt x="728" y="465"/>
                    </a:cubicBezTo>
                    <a:cubicBezTo>
                      <a:pt x="731" y="460"/>
                      <a:pt x="737" y="460"/>
                      <a:pt x="741" y="455"/>
                    </a:cubicBezTo>
                    <a:cubicBezTo>
                      <a:pt x="747" y="458"/>
                      <a:pt x="747" y="463"/>
                      <a:pt x="753" y="466"/>
                    </a:cubicBezTo>
                    <a:cubicBezTo>
                      <a:pt x="758" y="472"/>
                      <a:pt x="767" y="471"/>
                      <a:pt x="774" y="472"/>
                    </a:cubicBezTo>
                    <a:cubicBezTo>
                      <a:pt x="781" y="470"/>
                      <a:pt x="787" y="468"/>
                      <a:pt x="792" y="463"/>
                    </a:cubicBezTo>
                    <a:cubicBezTo>
                      <a:pt x="796" y="462"/>
                      <a:pt x="802" y="466"/>
                      <a:pt x="807" y="464"/>
                    </a:cubicBezTo>
                    <a:cubicBezTo>
                      <a:pt x="816" y="468"/>
                      <a:pt x="826" y="465"/>
                      <a:pt x="834" y="461"/>
                    </a:cubicBezTo>
                    <a:cubicBezTo>
                      <a:pt x="840" y="455"/>
                      <a:pt x="849" y="450"/>
                      <a:pt x="851" y="440"/>
                    </a:cubicBezTo>
                    <a:cubicBezTo>
                      <a:pt x="852" y="436"/>
                      <a:pt x="854" y="431"/>
                      <a:pt x="852" y="428"/>
                    </a:cubicBezTo>
                    <a:cubicBezTo>
                      <a:pt x="845" y="429"/>
                      <a:pt x="838" y="431"/>
                      <a:pt x="833" y="425"/>
                    </a:cubicBezTo>
                    <a:cubicBezTo>
                      <a:pt x="826" y="414"/>
                      <a:pt x="821" y="397"/>
                      <a:pt x="805" y="394"/>
                    </a:cubicBezTo>
                    <a:cubicBezTo>
                      <a:pt x="800" y="393"/>
                      <a:pt x="794" y="392"/>
                      <a:pt x="790" y="394"/>
                    </a:cubicBezTo>
                    <a:cubicBezTo>
                      <a:pt x="774" y="388"/>
                      <a:pt x="755" y="385"/>
                      <a:pt x="742" y="398"/>
                    </a:cubicBezTo>
                    <a:cubicBezTo>
                      <a:pt x="736" y="397"/>
                      <a:pt x="732" y="393"/>
                      <a:pt x="730" y="387"/>
                    </a:cubicBezTo>
                    <a:cubicBezTo>
                      <a:pt x="731" y="381"/>
                      <a:pt x="738" y="378"/>
                      <a:pt x="742" y="373"/>
                    </a:cubicBezTo>
                    <a:cubicBezTo>
                      <a:pt x="747" y="372"/>
                      <a:pt x="751" y="378"/>
                      <a:pt x="756" y="378"/>
                    </a:cubicBezTo>
                    <a:cubicBezTo>
                      <a:pt x="765" y="382"/>
                      <a:pt x="775" y="378"/>
                      <a:pt x="782" y="373"/>
                    </a:cubicBezTo>
                    <a:cubicBezTo>
                      <a:pt x="799" y="378"/>
                      <a:pt x="816" y="374"/>
                      <a:pt x="828" y="362"/>
                    </a:cubicBezTo>
                    <a:cubicBezTo>
                      <a:pt x="831" y="356"/>
                      <a:pt x="837" y="347"/>
                      <a:pt x="844" y="346"/>
                    </a:cubicBezTo>
                    <a:cubicBezTo>
                      <a:pt x="848" y="346"/>
                      <a:pt x="854" y="347"/>
                      <a:pt x="855" y="341"/>
                    </a:cubicBezTo>
                    <a:cubicBezTo>
                      <a:pt x="855" y="334"/>
                      <a:pt x="849" y="331"/>
                      <a:pt x="844" y="327"/>
                    </a:cubicBezTo>
                    <a:close/>
                    <a:moveTo>
                      <a:pt x="774" y="165"/>
                    </a:moveTo>
                    <a:cubicBezTo>
                      <a:pt x="775" y="167"/>
                      <a:pt x="776" y="169"/>
                      <a:pt x="778" y="170"/>
                    </a:cubicBezTo>
                    <a:cubicBezTo>
                      <a:pt x="778" y="172"/>
                      <a:pt x="775" y="173"/>
                      <a:pt x="773" y="174"/>
                    </a:cubicBezTo>
                    <a:cubicBezTo>
                      <a:pt x="764" y="165"/>
                      <a:pt x="752" y="165"/>
                      <a:pt x="739" y="165"/>
                    </a:cubicBezTo>
                    <a:cubicBezTo>
                      <a:pt x="736" y="163"/>
                      <a:pt x="731" y="164"/>
                      <a:pt x="728" y="158"/>
                    </a:cubicBezTo>
                    <a:cubicBezTo>
                      <a:pt x="735" y="143"/>
                      <a:pt x="733" y="124"/>
                      <a:pt x="723" y="111"/>
                    </a:cubicBezTo>
                    <a:cubicBezTo>
                      <a:pt x="715" y="102"/>
                      <a:pt x="703" y="95"/>
                      <a:pt x="689" y="98"/>
                    </a:cubicBezTo>
                    <a:cubicBezTo>
                      <a:pt x="677" y="85"/>
                      <a:pt x="660" y="82"/>
                      <a:pt x="643" y="79"/>
                    </a:cubicBezTo>
                    <a:cubicBezTo>
                      <a:pt x="628" y="82"/>
                      <a:pt x="610" y="85"/>
                      <a:pt x="603" y="102"/>
                    </a:cubicBezTo>
                    <a:cubicBezTo>
                      <a:pt x="597" y="102"/>
                      <a:pt x="589" y="107"/>
                      <a:pt x="585" y="100"/>
                    </a:cubicBezTo>
                    <a:cubicBezTo>
                      <a:pt x="586" y="82"/>
                      <a:pt x="579" y="66"/>
                      <a:pt x="571" y="51"/>
                    </a:cubicBezTo>
                    <a:cubicBezTo>
                      <a:pt x="564" y="44"/>
                      <a:pt x="559" y="33"/>
                      <a:pt x="549" y="33"/>
                    </a:cubicBezTo>
                    <a:cubicBezTo>
                      <a:pt x="547" y="24"/>
                      <a:pt x="536" y="21"/>
                      <a:pt x="529" y="17"/>
                    </a:cubicBezTo>
                    <a:cubicBezTo>
                      <a:pt x="509" y="11"/>
                      <a:pt x="484" y="3"/>
                      <a:pt x="460" y="7"/>
                    </a:cubicBezTo>
                    <a:cubicBezTo>
                      <a:pt x="444" y="12"/>
                      <a:pt x="428" y="13"/>
                      <a:pt x="415" y="23"/>
                    </a:cubicBezTo>
                    <a:cubicBezTo>
                      <a:pt x="408" y="30"/>
                      <a:pt x="398" y="33"/>
                      <a:pt x="395" y="42"/>
                    </a:cubicBezTo>
                    <a:cubicBezTo>
                      <a:pt x="403" y="51"/>
                      <a:pt x="415" y="60"/>
                      <a:pt x="413" y="73"/>
                    </a:cubicBezTo>
                    <a:cubicBezTo>
                      <a:pt x="413" y="79"/>
                      <a:pt x="410" y="83"/>
                      <a:pt x="405" y="87"/>
                    </a:cubicBezTo>
                    <a:cubicBezTo>
                      <a:pt x="403" y="87"/>
                      <a:pt x="400" y="89"/>
                      <a:pt x="398" y="87"/>
                    </a:cubicBezTo>
                    <a:cubicBezTo>
                      <a:pt x="395" y="75"/>
                      <a:pt x="385" y="62"/>
                      <a:pt x="372" y="60"/>
                    </a:cubicBezTo>
                    <a:cubicBezTo>
                      <a:pt x="359" y="58"/>
                      <a:pt x="347" y="74"/>
                      <a:pt x="337" y="62"/>
                    </a:cubicBezTo>
                    <a:cubicBezTo>
                      <a:pt x="327" y="56"/>
                      <a:pt x="327" y="43"/>
                      <a:pt x="324" y="33"/>
                    </a:cubicBezTo>
                    <a:cubicBezTo>
                      <a:pt x="323" y="27"/>
                      <a:pt x="326" y="20"/>
                      <a:pt x="320" y="16"/>
                    </a:cubicBezTo>
                    <a:cubicBezTo>
                      <a:pt x="292" y="12"/>
                      <a:pt x="260" y="15"/>
                      <a:pt x="230" y="14"/>
                    </a:cubicBezTo>
                    <a:cubicBezTo>
                      <a:pt x="176" y="14"/>
                      <a:pt x="125" y="14"/>
                      <a:pt x="70" y="15"/>
                    </a:cubicBezTo>
                    <a:cubicBezTo>
                      <a:pt x="48" y="13"/>
                      <a:pt x="27" y="16"/>
                      <a:pt x="5" y="14"/>
                    </a:cubicBezTo>
                    <a:cubicBezTo>
                      <a:pt x="4" y="13"/>
                      <a:pt x="4" y="11"/>
                      <a:pt x="6" y="11"/>
                    </a:cubicBezTo>
                    <a:cubicBezTo>
                      <a:pt x="28" y="10"/>
                      <a:pt x="51" y="11"/>
                      <a:pt x="73" y="10"/>
                    </a:cubicBezTo>
                    <a:cubicBezTo>
                      <a:pt x="136" y="11"/>
                      <a:pt x="194" y="9"/>
                      <a:pt x="256" y="10"/>
                    </a:cubicBezTo>
                    <a:cubicBezTo>
                      <a:pt x="280" y="10"/>
                      <a:pt x="300" y="10"/>
                      <a:pt x="323" y="10"/>
                    </a:cubicBezTo>
                    <a:cubicBezTo>
                      <a:pt x="328" y="16"/>
                      <a:pt x="332" y="22"/>
                      <a:pt x="329" y="30"/>
                    </a:cubicBezTo>
                    <a:cubicBezTo>
                      <a:pt x="334" y="40"/>
                      <a:pt x="331" y="53"/>
                      <a:pt x="341" y="60"/>
                    </a:cubicBezTo>
                    <a:cubicBezTo>
                      <a:pt x="349" y="63"/>
                      <a:pt x="357" y="56"/>
                      <a:pt x="366" y="56"/>
                    </a:cubicBezTo>
                    <a:cubicBezTo>
                      <a:pt x="377" y="55"/>
                      <a:pt x="387" y="59"/>
                      <a:pt x="394" y="68"/>
                    </a:cubicBezTo>
                    <a:cubicBezTo>
                      <a:pt x="398" y="72"/>
                      <a:pt x="399" y="78"/>
                      <a:pt x="403" y="82"/>
                    </a:cubicBezTo>
                    <a:cubicBezTo>
                      <a:pt x="405" y="79"/>
                      <a:pt x="408" y="76"/>
                      <a:pt x="408" y="72"/>
                    </a:cubicBezTo>
                    <a:cubicBezTo>
                      <a:pt x="407" y="61"/>
                      <a:pt x="399" y="51"/>
                      <a:pt x="388" y="45"/>
                    </a:cubicBezTo>
                    <a:cubicBezTo>
                      <a:pt x="388" y="41"/>
                      <a:pt x="388" y="41"/>
                      <a:pt x="388" y="41"/>
                    </a:cubicBezTo>
                    <a:cubicBezTo>
                      <a:pt x="398" y="28"/>
                      <a:pt x="413" y="17"/>
                      <a:pt x="428" y="11"/>
                    </a:cubicBezTo>
                    <a:cubicBezTo>
                      <a:pt x="443" y="7"/>
                      <a:pt x="456" y="1"/>
                      <a:pt x="472" y="0"/>
                    </a:cubicBezTo>
                    <a:cubicBezTo>
                      <a:pt x="502" y="4"/>
                      <a:pt x="533" y="10"/>
                      <a:pt x="556" y="30"/>
                    </a:cubicBezTo>
                    <a:cubicBezTo>
                      <a:pt x="574" y="40"/>
                      <a:pt x="581" y="60"/>
                      <a:pt x="588" y="78"/>
                    </a:cubicBezTo>
                    <a:cubicBezTo>
                      <a:pt x="590" y="84"/>
                      <a:pt x="589" y="92"/>
                      <a:pt x="592" y="97"/>
                    </a:cubicBezTo>
                    <a:cubicBezTo>
                      <a:pt x="595" y="97"/>
                      <a:pt x="596" y="97"/>
                      <a:pt x="598" y="97"/>
                    </a:cubicBezTo>
                    <a:cubicBezTo>
                      <a:pt x="608" y="80"/>
                      <a:pt x="628" y="74"/>
                      <a:pt x="648" y="75"/>
                    </a:cubicBezTo>
                    <a:cubicBezTo>
                      <a:pt x="662" y="78"/>
                      <a:pt x="677" y="80"/>
                      <a:pt x="687" y="91"/>
                    </a:cubicBezTo>
                    <a:cubicBezTo>
                      <a:pt x="696" y="93"/>
                      <a:pt x="705" y="93"/>
                      <a:pt x="713" y="97"/>
                    </a:cubicBezTo>
                    <a:cubicBezTo>
                      <a:pt x="727" y="107"/>
                      <a:pt x="737" y="120"/>
                      <a:pt x="738" y="136"/>
                    </a:cubicBezTo>
                    <a:cubicBezTo>
                      <a:pt x="735" y="158"/>
                      <a:pt x="735" y="158"/>
                      <a:pt x="735" y="158"/>
                    </a:cubicBezTo>
                    <a:cubicBezTo>
                      <a:pt x="737" y="160"/>
                      <a:pt x="737" y="160"/>
                      <a:pt x="737" y="160"/>
                    </a:cubicBezTo>
                    <a:cubicBezTo>
                      <a:pt x="744" y="160"/>
                      <a:pt x="751" y="160"/>
                      <a:pt x="758" y="161"/>
                    </a:cubicBezTo>
                    <a:cubicBezTo>
                      <a:pt x="764" y="161"/>
                      <a:pt x="768" y="167"/>
                      <a:pt x="774"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330" name="文本框 329"/>
            <p:cNvSpPr txBox="1"/>
            <p:nvPr/>
          </p:nvSpPr>
          <p:spPr>
            <a:xfrm>
              <a:off x="5216292" y="1662113"/>
              <a:ext cx="916095" cy="215552"/>
            </a:xfrm>
            <a:prstGeom prst="rect">
              <a:avLst/>
            </a:prstGeom>
            <a:noFill/>
          </p:spPr>
          <p:txBody>
            <a:bodyPr wrap="none" rtlCol="0">
              <a:spAutoFit/>
            </a:bodyPr>
            <a:lstStyle>
              <a:defPPr>
                <a:defRPr lang="en-US"/>
              </a:defPPr>
              <a:lvl1pPr>
                <a:defRPr sz="1400" b="1">
                  <a:solidFill>
                    <a:srgbClr val="C29354"/>
                  </a:solidFill>
                  <a:latin typeface="微软雅黑" panose="020B0503020204020204" pitchFamily="34" charset="-122"/>
                  <a:ea typeface="微软雅黑" panose="020B0503020204020204" pitchFamily="34" charset="-122"/>
                </a:defRPr>
              </a:lvl1pPr>
            </a:lstStyle>
            <a:p>
              <a:r>
                <a:rPr lang="zh-CN" altLang="en-US" sz="1800" dirty="0">
                  <a:solidFill>
                    <a:schemeClr val="bg1"/>
                  </a:solidFill>
                </a:rPr>
                <a:t>输入你的标题</a:t>
              </a:r>
            </a:p>
          </p:txBody>
        </p:sp>
      </p:grpSp>
      <p:grpSp>
        <p:nvGrpSpPr>
          <p:cNvPr id="342" name="组合 341"/>
          <p:cNvGrpSpPr/>
          <p:nvPr/>
        </p:nvGrpSpPr>
        <p:grpSpPr>
          <a:xfrm>
            <a:off x="1780209" y="3670036"/>
            <a:ext cx="2039173" cy="447037"/>
            <a:chOff x="1891145" y="2375264"/>
            <a:chExt cx="1190115" cy="260902"/>
          </a:xfrm>
          <a:solidFill>
            <a:srgbClr val="455993"/>
          </a:solidFill>
        </p:grpSpPr>
        <p:grpSp>
          <p:nvGrpSpPr>
            <p:cNvPr id="77" name="组合 76"/>
            <p:cNvGrpSpPr/>
            <p:nvPr/>
          </p:nvGrpSpPr>
          <p:grpSpPr>
            <a:xfrm>
              <a:off x="1891145" y="2375264"/>
              <a:ext cx="1190115" cy="260902"/>
              <a:chOff x="3071813" y="1292226"/>
              <a:chExt cx="2824163" cy="619124"/>
            </a:xfrm>
            <a:grpFill/>
          </p:grpSpPr>
          <p:sp>
            <p:nvSpPr>
              <p:cNvPr id="78" name="Freeform 5"/>
              <p:cNvSpPr>
                <a:spLocks/>
              </p:cNvSpPr>
              <p:nvPr/>
            </p:nvSpPr>
            <p:spPr bwMode="auto">
              <a:xfrm>
                <a:off x="3478213" y="1362075"/>
                <a:ext cx="311150" cy="488950"/>
              </a:xfrm>
              <a:custGeom>
                <a:avLst/>
                <a:gdLst>
                  <a:gd name="T0" fmla="*/ 122 w 388"/>
                  <a:gd name="T1" fmla="*/ 22 h 609"/>
                  <a:gd name="T2" fmla="*/ 59 w 388"/>
                  <a:gd name="T3" fmla="*/ 65 h 609"/>
                  <a:gd name="T4" fmla="*/ 57 w 388"/>
                  <a:gd name="T5" fmla="*/ 66 h 609"/>
                  <a:gd name="T6" fmla="*/ 42 w 388"/>
                  <a:gd name="T7" fmla="*/ 139 h 609"/>
                  <a:gd name="T8" fmla="*/ 33 w 388"/>
                  <a:gd name="T9" fmla="*/ 150 h 609"/>
                  <a:gd name="T10" fmla="*/ 32 w 388"/>
                  <a:gd name="T11" fmla="*/ 191 h 609"/>
                  <a:gd name="T12" fmla="*/ 2 w 388"/>
                  <a:gd name="T13" fmla="*/ 233 h 609"/>
                  <a:gd name="T14" fmla="*/ 12 w 388"/>
                  <a:gd name="T15" fmla="*/ 249 h 609"/>
                  <a:gd name="T16" fmla="*/ 22 w 388"/>
                  <a:gd name="T17" fmla="*/ 275 h 609"/>
                  <a:gd name="T18" fmla="*/ 15 w 388"/>
                  <a:gd name="T19" fmla="*/ 351 h 609"/>
                  <a:gd name="T20" fmla="*/ 0 w 388"/>
                  <a:gd name="T21" fmla="*/ 376 h 609"/>
                  <a:gd name="T22" fmla="*/ 15 w 388"/>
                  <a:gd name="T23" fmla="*/ 398 h 609"/>
                  <a:gd name="T24" fmla="*/ 30 w 388"/>
                  <a:gd name="T25" fmla="*/ 447 h 609"/>
                  <a:gd name="T26" fmla="*/ 58 w 388"/>
                  <a:gd name="T27" fmla="*/ 525 h 609"/>
                  <a:gd name="T28" fmla="*/ 58 w 388"/>
                  <a:gd name="T29" fmla="*/ 545 h 609"/>
                  <a:gd name="T30" fmla="*/ 78 w 388"/>
                  <a:gd name="T31" fmla="*/ 551 h 609"/>
                  <a:gd name="T32" fmla="*/ 131 w 388"/>
                  <a:gd name="T33" fmla="*/ 605 h 609"/>
                  <a:gd name="T34" fmla="*/ 388 w 388"/>
                  <a:gd name="T35" fmla="*/ 609 h 609"/>
                  <a:gd name="T36" fmla="*/ 388 w 388"/>
                  <a:gd name="T37" fmla="*/ 2 h 609"/>
                  <a:gd name="T38" fmla="*/ 135 w 388"/>
                  <a:gd name="T39" fmla="*/ 0 h 609"/>
                  <a:gd name="T40" fmla="*/ 122 w 388"/>
                  <a:gd name="T41" fmla="*/ 22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8" h="609">
                    <a:moveTo>
                      <a:pt x="122" y="22"/>
                    </a:moveTo>
                    <a:cubicBezTo>
                      <a:pt x="109" y="46"/>
                      <a:pt x="84" y="59"/>
                      <a:pt x="59" y="65"/>
                    </a:cubicBezTo>
                    <a:cubicBezTo>
                      <a:pt x="57" y="66"/>
                      <a:pt x="57" y="66"/>
                      <a:pt x="57" y="66"/>
                    </a:cubicBezTo>
                    <a:cubicBezTo>
                      <a:pt x="64" y="92"/>
                      <a:pt x="54" y="117"/>
                      <a:pt x="42" y="139"/>
                    </a:cubicBezTo>
                    <a:cubicBezTo>
                      <a:pt x="38" y="142"/>
                      <a:pt x="36" y="146"/>
                      <a:pt x="33" y="150"/>
                    </a:cubicBezTo>
                    <a:cubicBezTo>
                      <a:pt x="34" y="164"/>
                      <a:pt x="35" y="177"/>
                      <a:pt x="32" y="191"/>
                    </a:cubicBezTo>
                    <a:cubicBezTo>
                      <a:pt x="28" y="208"/>
                      <a:pt x="14" y="221"/>
                      <a:pt x="2" y="233"/>
                    </a:cubicBezTo>
                    <a:cubicBezTo>
                      <a:pt x="4" y="239"/>
                      <a:pt x="8" y="243"/>
                      <a:pt x="12" y="249"/>
                    </a:cubicBezTo>
                    <a:cubicBezTo>
                      <a:pt x="15" y="258"/>
                      <a:pt x="20" y="266"/>
                      <a:pt x="22" y="275"/>
                    </a:cubicBezTo>
                    <a:cubicBezTo>
                      <a:pt x="30" y="299"/>
                      <a:pt x="27" y="330"/>
                      <a:pt x="15" y="351"/>
                    </a:cubicBezTo>
                    <a:cubicBezTo>
                      <a:pt x="12" y="361"/>
                      <a:pt x="2" y="366"/>
                      <a:pt x="0" y="376"/>
                    </a:cubicBezTo>
                    <a:cubicBezTo>
                      <a:pt x="3" y="384"/>
                      <a:pt x="13" y="389"/>
                      <a:pt x="15" y="398"/>
                    </a:cubicBezTo>
                    <a:cubicBezTo>
                      <a:pt x="25" y="413"/>
                      <a:pt x="29" y="430"/>
                      <a:pt x="30" y="447"/>
                    </a:cubicBezTo>
                    <a:cubicBezTo>
                      <a:pt x="48" y="470"/>
                      <a:pt x="61" y="495"/>
                      <a:pt x="58" y="525"/>
                    </a:cubicBezTo>
                    <a:cubicBezTo>
                      <a:pt x="60" y="531"/>
                      <a:pt x="57" y="538"/>
                      <a:pt x="58" y="545"/>
                    </a:cubicBezTo>
                    <a:cubicBezTo>
                      <a:pt x="65" y="547"/>
                      <a:pt x="71" y="548"/>
                      <a:pt x="78" y="551"/>
                    </a:cubicBezTo>
                    <a:cubicBezTo>
                      <a:pt x="101" y="560"/>
                      <a:pt x="122" y="582"/>
                      <a:pt x="131" y="605"/>
                    </a:cubicBezTo>
                    <a:cubicBezTo>
                      <a:pt x="216" y="609"/>
                      <a:pt x="304" y="606"/>
                      <a:pt x="388" y="609"/>
                    </a:cubicBezTo>
                    <a:cubicBezTo>
                      <a:pt x="388" y="2"/>
                      <a:pt x="388" y="2"/>
                      <a:pt x="388" y="2"/>
                    </a:cubicBezTo>
                    <a:cubicBezTo>
                      <a:pt x="305" y="1"/>
                      <a:pt x="217" y="2"/>
                      <a:pt x="135" y="0"/>
                    </a:cubicBezTo>
                    <a:cubicBezTo>
                      <a:pt x="127" y="5"/>
                      <a:pt x="127" y="15"/>
                      <a:pt x="1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9" name="Rectangle 6"/>
              <p:cNvSpPr>
                <a:spLocks noChangeArrowheads="1"/>
              </p:cNvSpPr>
              <p:nvPr/>
            </p:nvSpPr>
            <p:spPr bwMode="auto">
              <a:xfrm>
                <a:off x="3759201" y="1363663"/>
                <a:ext cx="1616075" cy="4873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80" name="Freeform 7"/>
              <p:cNvSpPr>
                <a:spLocks/>
              </p:cNvSpPr>
              <p:nvPr/>
            </p:nvSpPr>
            <p:spPr bwMode="auto">
              <a:xfrm>
                <a:off x="5172076" y="1362075"/>
                <a:ext cx="311150" cy="490537"/>
              </a:xfrm>
              <a:custGeom>
                <a:avLst/>
                <a:gdLst>
                  <a:gd name="T0" fmla="*/ 266 w 388"/>
                  <a:gd name="T1" fmla="*/ 21 h 609"/>
                  <a:gd name="T2" fmla="*/ 329 w 388"/>
                  <a:gd name="T3" fmla="*/ 65 h 609"/>
                  <a:gd name="T4" fmla="*/ 331 w 388"/>
                  <a:gd name="T5" fmla="*/ 66 h 609"/>
                  <a:gd name="T6" fmla="*/ 346 w 388"/>
                  <a:gd name="T7" fmla="*/ 138 h 609"/>
                  <a:gd name="T8" fmla="*/ 355 w 388"/>
                  <a:gd name="T9" fmla="*/ 150 h 609"/>
                  <a:gd name="T10" fmla="*/ 357 w 388"/>
                  <a:gd name="T11" fmla="*/ 190 h 609"/>
                  <a:gd name="T12" fmla="*/ 386 w 388"/>
                  <a:gd name="T13" fmla="*/ 232 h 609"/>
                  <a:gd name="T14" fmla="*/ 377 w 388"/>
                  <a:gd name="T15" fmla="*/ 249 h 609"/>
                  <a:gd name="T16" fmla="*/ 366 w 388"/>
                  <a:gd name="T17" fmla="*/ 275 h 609"/>
                  <a:gd name="T18" fmla="*/ 373 w 388"/>
                  <a:gd name="T19" fmla="*/ 351 h 609"/>
                  <a:gd name="T20" fmla="*/ 388 w 388"/>
                  <a:gd name="T21" fmla="*/ 376 h 609"/>
                  <a:gd name="T22" fmla="*/ 373 w 388"/>
                  <a:gd name="T23" fmla="*/ 398 h 609"/>
                  <a:gd name="T24" fmla="*/ 358 w 388"/>
                  <a:gd name="T25" fmla="*/ 447 h 609"/>
                  <a:gd name="T26" fmla="*/ 330 w 388"/>
                  <a:gd name="T27" fmla="*/ 524 h 609"/>
                  <a:gd name="T28" fmla="*/ 330 w 388"/>
                  <a:gd name="T29" fmla="*/ 544 h 609"/>
                  <a:gd name="T30" fmla="*/ 310 w 388"/>
                  <a:gd name="T31" fmla="*/ 550 h 609"/>
                  <a:gd name="T32" fmla="*/ 257 w 388"/>
                  <a:gd name="T33" fmla="*/ 605 h 609"/>
                  <a:gd name="T34" fmla="*/ 0 w 388"/>
                  <a:gd name="T35" fmla="*/ 608 h 609"/>
                  <a:gd name="T36" fmla="*/ 0 w 388"/>
                  <a:gd name="T37" fmla="*/ 2 h 609"/>
                  <a:gd name="T38" fmla="*/ 253 w 388"/>
                  <a:gd name="T39" fmla="*/ 0 h 609"/>
                  <a:gd name="T40" fmla="*/ 266 w 388"/>
                  <a:gd name="T41" fmla="*/ 21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8" h="609">
                    <a:moveTo>
                      <a:pt x="266" y="21"/>
                    </a:moveTo>
                    <a:cubicBezTo>
                      <a:pt x="279" y="46"/>
                      <a:pt x="304" y="58"/>
                      <a:pt x="329" y="65"/>
                    </a:cubicBezTo>
                    <a:cubicBezTo>
                      <a:pt x="331" y="66"/>
                      <a:pt x="331" y="66"/>
                      <a:pt x="331" y="66"/>
                    </a:cubicBezTo>
                    <a:cubicBezTo>
                      <a:pt x="324" y="92"/>
                      <a:pt x="334" y="117"/>
                      <a:pt x="346" y="138"/>
                    </a:cubicBezTo>
                    <a:cubicBezTo>
                      <a:pt x="350" y="142"/>
                      <a:pt x="352" y="146"/>
                      <a:pt x="355" y="150"/>
                    </a:cubicBezTo>
                    <a:cubicBezTo>
                      <a:pt x="354" y="164"/>
                      <a:pt x="353" y="176"/>
                      <a:pt x="357" y="190"/>
                    </a:cubicBezTo>
                    <a:cubicBezTo>
                      <a:pt x="360" y="208"/>
                      <a:pt x="374" y="220"/>
                      <a:pt x="386" y="232"/>
                    </a:cubicBezTo>
                    <a:cubicBezTo>
                      <a:pt x="384" y="239"/>
                      <a:pt x="380" y="243"/>
                      <a:pt x="377" y="249"/>
                    </a:cubicBezTo>
                    <a:cubicBezTo>
                      <a:pt x="373" y="257"/>
                      <a:pt x="368" y="265"/>
                      <a:pt x="366" y="275"/>
                    </a:cubicBezTo>
                    <a:cubicBezTo>
                      <a:pt x="358" y="299"/>
                      <a:pt x="361" y="330"/>
                      <a:pt x="373" y="351"/>
                    </a:cubicBezTo>
                    <a:cubicBezTo>
                      <a:pt x="377" y="361"/>
                      <a:pt x="386" y="366"/>
                      <a:pt x="388" y="376"/>
                    </a:cubicBezTo>
                    <a:cubicBezTo>
                      <a:pt x="385" y="384"/>
                      <a:pt x="375" y="389"/>
                      <a:pt x="373" y="398"/>
                    </a:cubicBezTo>
                    <a:cubicBezTo>
                      <a:pt x="363" y="412"/>
                      <a:pt x="359" y="430"/>
                      <a:pt x="358" y="447"/>
                    </a:cubicBezTo>
                    <a:cubicBezTo>
                      <a:pt x="341" y="469"/>
                      <a:pt x="327" y="495"/>
                      <a:pt x="330" y="524"/>
                    </a:cubicBezTo>
                    <a:cubicBezTo>
                      <a:pt x="328" y="531"/>
                      <a:pt x="331" y="538"/>
                      <a:pt x="330" y="544"/>
                    </a:cubicBezTo>
                    <a:cubicBezTo>
                      <a:pt x="323" y="546"/>
                      <a:pt x="317" y="548"/>
                      <a:pt x="310" y="550"/>
                    </a:cubicBezTo>
                    <a:cubicBezTo>
                      <a:pt x="287" y="559"/>
                      <a:pt x="266" y="581"/>
                      <a:pt x="257" y="605"/>
                    </a:cubicBezTo>
                    <a:cubicBezTo>
                      <a:pt x="172" y="609"/>
                      <a:pt x="84" y="606"/>
                      <a:pt x="0" y="608"/>
                    </a:cubicBezTo>
                    <a:cubicBezTo>
                      <a:pt x="0" y="2"/>
                      <a:pt x="0" y="2"/>
                      <a:pt x="0" y="2"/>
                    </a:cubicBezTo>
                    <a:cubicBezTo>
                      <a:pt x="83" y="0"/>
                      <a:pt x="171" y="2"/>
                      <a:pt x="253" y="0"/>
                    </a:cubicBezTo>
                    <a:cubicBezTo>
                      <a:pt x="261" y="5"/>
                      <a:pt x="261" y="15"/>
                      <a:pt x="266"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81" name="Freeform 8"/>
              <p:cNvSpPr>
                <a:spLocks/>
              </p:cNvSpPr>
              <p:nvPr/>
            </p:nvSpPr>
            <p:spPr bwMode="auto">
              <a:xfrm>
                <a:off x="3381376" y="1441450"/>
                <a:ext cx="17463" cy="14287"/>
              </a:xfrm>
              <a:custGeom>
                <a:avLst/>
                <a:gdLst>
                  <a:gd name="T0" fmla="*/ 4 w 22"/>
                  <a:gd name="T1" fmla="*/ 2 h 18"/>
                  <a:gd name="T2" fmla="*/ 0 w 22"/>
                  <a:gd name="T3" fmla="*/ 8 h 18"/>
                  <a:gd name="T4" fmla="*/ 14 w 22"/>
                  <a:gd name="T5" fmla="*/ 18 h 18"/>
                  <a:gd name="T6" fmla="*/ 22 w 22"/>
                  <a:gd name="T7" fmla="*/ 10 h 18"/>
                  <a:gd name="T8" fmla="*/ 4 w 22"/>
                  <a:gd name="T9" fmla="*/ 2 h 18"/>
                </a:gdLst>
                <a:ahLst/>
                <a:cxnLst>
                  <a:cxn ang="0">
                    <a:pos x="T0" y="T1"/>
                  </a:cxn>
                  <a:cxn ang="0">
                    <a:pos x="T2" y="T3"/>
                  </a:cxn>
                  <a:cxn ang="0">
                    <a:pos x="T4" y="T5"/>
                  </a:cxn>
                  <a:cxn ang="0">
                    <a:pos x="T6" y="T7"/>
                  </a:cxn>
                  <a:cxn ang="0">
                    <a:pos x="T8" y="T9"/>
                  </a:cxn>
                </a:cxnLst>
                <a:rect l="0" t="0" r="r" b="b"/>
                <a:pathLst>
                  <a:path w="22" h="18">
                    <a:moveTo>
                      <a:pt x="4" y="2"/>
                    </a:moveTo>
                    <a:cubicBezTo>
                      <a:pt x="1" y="3"/>
                      <a:pt x="0" y="5"/>
                      <a:pt x="0" y="8"/>
                    </a:cubicBezTo>
                    <a:cubicBezTo>
                      <a:pt x="2" y="13"/>
                      <a:pt x="7" y="18"/>
                      <a:pt x="14" y="18"/>
                    </a:cubicBezTo>
                    <a:cubicBezTo>
                      <a:pt x="16" y="15"/>
                      <a:pt x="21" y="14"/>
                      <a:pt x="22" y="10"/>
                    </a:cubicBezTo>
                    <a:cubicBezTo>
                      <a:pt x="20" y="0"/>
                      <a:pt x="10" y="6"/>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82" name="Freeform 9"/>
              <p:cNvSpPr>
                <a:spLocks/>
              </p:cNvSpPr>
              <p:nvPr/>
            </p:nvSpPr>
            <p:spPr bwMode="auto">
              <a:xfrm>
                <a:off x="3384551" y="1592263"/>
                <a:ext cx="31750" cy="25400"/>
              </a:xfrm>
              <a:custGeom>
                <a:avLst/>
                <a:gdLst>
                  <a:gd name="T0" fmla="*/ 12 w 39"/>
                  <a:gd name="T1" fmla="*/ 2 h 30"/>
                  <a:gd name="T2" fmla="*/ 0 w 39"/>
                  <a:gd name="T3" fmla="*/ 14 h 30"/>
                  <a:gd name="T4" fmla="*/ 15 w 39"/>
                  <a:gd name="T5" fmla="*/ 30 h 30"/>
                  <a:gd name="T6" fmla="*/ 35 w 39"/>
                  <a:gd name="T7" fmla="*/ 23 h 30"/>
                  <a:gd name="T8" fmla="*/ 32 w 39"/>
                  <a:gd name="T9" fmla="*/ 13 h 30"/>
                  <a:gd name="T10" fmla="*/ 12 w 39"/>
                  <a:gd name="T11" fmla="*/ 2 h 30"/>
                </a:gdLst>
                <a:ahLst/>
                <a:cxnLst>
                  <a:cxn ang="0">
                    <a:pos x="T0" y="T1"/>
                  </a:cxn>
                  <a:cxn ang="0">
                    <a:pos x="T2" y="T3"/>
                  </a:cxn>
                  <a:cxn ang="0">
                    <a:pos x="T4" y="T5"/>
                  </a:cxn>
                  <a:cxn ang="0">
                    <a:pos x="T6" y="T7"/>
                  </a:cxn>
                  <a:cxn ang="0">
                    <a:pos x="T8" y="T9"/>
                  </a:cxn>
                  <a:cxn ang="0">
                    <a:pos x="T10" y="T11"/>
                  </a:cxn>
                </a:cxnLst>
                <a:rect l="0" t="0" r="r" b="b"/>
                <a:pathLst>
                  <a:path w="39" h="30">
                    <a:moveTo>
                      <a:pt x="12" y="2"/>
                    </a:moveTo>
                    <a:cubicBezTo>
                      <a:pt x="8" y="6"/>
                      <a:pt x="1" y="8"/>
                      <a:pt x="0" y="14"/>
                    </a:cubicBezTo>
                    <a:cubicBezTo>
                      <a:pt x="5" y="18"/>
                      <a:pt x="9" y="26"/>
                      <a:pt x="15" y="30"/>
                    </a:cubicBezTo>
                    <a:cubicBezTo>
                      <a:pt x="22" y="29"/>
                      <a:pt x="29" y="28"/>
                      <a:pt x="35" y="23"/>
                    </a:cubicBezTo>
                    <a:cubicBezTo>
                      <a:pt x="39" y="19"/>
                      <a:pt x="32" y="16"/>
                      <a:pt x="32" y="13"/>
                    </a:cubicBezTo>
                    <a:cubicBezTo>
                      <a:pt x="26" y="7"/>
                      <a:pt x="20" y="0"/>
                      <a:pt x="1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83" name="Freeform 10"/>
              <p:cNvSpPr>
                <a:spLocks/>
              </p:cNvSpPr>
              <p:nvPr/>
            </p:nvSpPr>
            <p:spPr bwMode="auto">
              <a:xfrm>
                <a:off x="3402013" y="1468438"/>
                <a:ext cx="49213" cy="42862"/>
              </a:xfrm>
              <a:custGeom>
                <a:avLst/>
                <a:gdLst>
                  <a:gd name="T0" fmla="*/ 16 w 60"/>
                  <a:gd name="T1" fmla="*/ 42 h 54"/>
                  <a:gd name="T2" fmla="*/ 1 w 60"/>
                  <a:gd name="T3" fmla="*/ 46 h 54"/>
                  <a:gd name="T4" fmla="*/ 3 w 60"/>
                  <a:gd name="T5" fmla="*/ 51 h 54"/>
                  <a:gd name="T6" fmla="*/ 33 w 60"/>
                  <a:gd name="T7" fmla="*/ 51 h 54"/>
                  <a:gd name="T8" fmla="*/ 45 w 60"/>
                  <a:gd name="T9" fmla="*/ 43 h 54"/>
                  <a:gd name="T10" fmla="*/ 60 w 60"/>
                  <a:gd name="T11" fmla="*/ 5 h 54"/>
                  <a:gd name="T12" fmla="*/ 54 w 60"/>
                  <a:gd name="T13" fmla="*/ 1 h 54"/>
                  <a:gd name="T14" fmla="*/ 16 w 60"/>
                  <a:gd name="T15" fmla="*/ 42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54">
                    <a:moveTo>
                      <a:pt x="16" y="42"/>
                    </a:moveTo>
                    <a:cubicBezTo>
                      <a:pt x="12" y="44"/>
                      <a:pt x="5" y="43"/>
                      <a:pt x="1" y="46"/>
                    </a:cubicBezTo>
                    <a:cubicBezTo>
                      <a:pt x="0" y="47"/>
                      <a:pt x="2" y="49"/>
                      <a:pt x="3" y="51"/>
                    </a:cubicBezTo>
                    <a:cubicBezTo>
                      <a:pt x="12" y="54"/>
                      <a:pt x="23" y="51"/>
                      <a:pt x="33" y="51"/>
                    </a:cubicBezTo>
                    <a:cubicBezTo>
                      <a:pt x="45" y="43"/>
                      <a:pt x="45" y="43"/>
                      <a:pt x="45" y="43"/>
                    </a:cubicBezTo>
                    <a:cubicBezTo>
                      <a:pt x="55" y="33"/>
                      <a:pt x="60" y="20"/>
                      <a:pt x="60" y="5"/>
                    </a:cubicBezTo>
                    <a:cubicBezTo>
                      <a:pt x="59" y="3"/>
                      <a:pt x="57" y="0"/>
                      <a:pt x="54" y="1"/>
                    </a:cubicBezTo>
                    <a:cubicBezTo>
                      <a:pt x="49" y="19"/>
                      <a:pt x="34" y="36"/>
                      <a:pt x="16"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84" name="Freeform 11"/>
              <p:cNvSpPr>
                <a:spLocks/>
              </p:cNvSpPr>
              <p:nvPr/>
            </p:nvSpPr>
            <p:spPr bwMode="auto">
              <a:xfrm>
                <a:off x="3438526" y="1403350"/>
                <a:ext cx="26988" cy="49212"/>
              </a:xfrm>
              <a:custGeom>
                <a:avLst/>
                <a:gdLst>
                  <a:gd name="T0" fmla="*/ 9 w 34"/>
                  <a:gd name="T1" fmla="*/ 0 h 62"/>
                  <a:gd name="T2" fmla="*/ 14 w 34"/>
                  <a:gd name="T3" fmla="*/ 16 h 62"/>
                  <a:gd name="T4" fmla="*/ 19 w 34"/>
                  <a:gd name="T5" fmla="*/ 62 h 62"/>
                  <a:gd name="T6" fmla="*/ 34 w 34"/>
                  <a:gd name="T7" fmla="*/ 36 h 62"/>
                  <a:gd name="T8" fmla="*/ 34 w 34"/>
                  <a:gd name="T9" fmla="*/ 26 h 62"/>
                  <a:gd name="T10" fmla="*/ 16 w 34"/>
                  <a:gd name="T11" fmla="*/ 5 h 62"/>
                  <a:gd name="T12" fmla="*/ 9 w 34"/>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34" h="62">
                    <a:moveTo>
                      <a:pt x="9" y="0"/>
                    </a:moveTo>
                    <a:cubicBezTo>
                      <a:pt x="0" y="3"/>
                      <a:pt x="12" y="10"/>
                      <a:pt x="14" y="16"/>
                    </a:cubicBezTo>
                    <a:cubicBezTo>
                      <a:pt x="22" y="29"/>
                      <a:pt x="14" y="47"/>
                      <a:pt x="19" y="62"/>
                    </a:cubicBezTo>
                    <a:cubicBezTo>
                      <a:pt x="30" y="59"/>
                      <a:pt x="32" y="46"/>
                      <a:pt x="34" y="36"/>
                    </a:cubicBezTo>
                    <a:cubicBezTo>
                      <a:pt x="34" y="32"/>
                      <a:pt x="32" y="29"/>
                      <a:pt x="34" y="26"/>
                    </a:cubicBezTo>
                    <a:cubicBezTo>
                      <a:pt x="28" y="20"/>
                      <a:pt x="24" y="10"/>
                      <a:pt x="16" y="5"/>
                    </a:cubicBezTo>
                    <a:cubicBezTo>
                      <a:pt x="13" y="4"/>
                      <a:pt x="13"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85" name="Freeform 12"/>
              <p:cNvSpPr>
                <a:spLocks/>
              </p:cNvSpPr>
              <p:nvPr/>
            </p:nvSpPr>
            <p:spPr bwMode="auto">
              <a:xfrm>
                <a:off x="3449638" y="1751013"/>
                <a:ext cx="22225" cy="47625"/>
              </a:xfrm>
              <a:custGeom>
                <a:avLst/>
                <a:gdLst>
                  <a:gd name="T0" fmla="*/ 4 w 27"/>
                  <a:gd name="T1" fmla="*/ 45 h 59"/>
                  <a:gd name="T2" fmla="*/ 1 w 27"/>
                  <a:gd name="T3" fmla="*/ 56 h 59"/>
                  <a:gd name="T4" fmla="*/ 4 w 27"/>
                  <a:gd name="T5" fmla="*/ 58 h 59"/>
                  <a:gd name="T6" fmla="*/ 24 w 27"/>
                  <a:gd name="T7" fmla="*/ 30 h 59"/>
                  <a:gd name="T8" fmla="*/ 15 w 27"/>
                  <a:gd name="T9" fmla="*/ 1 h 59"/>
                  <a:gd name="T10" fmla="*/ 8 w 27"/>
                  <a:gd name="T11" fmla="*/ 2 h 59"/>
                  <a:gd name="T12" fmla="*/ 3 w 27"/>
                  <a:gd name="T13" fmla="*/ 20 h 59"/>
                  <a:gd name="T14" fmla="*/ 4 w 27"/>
                  <a:gd name="T15" fmla="*/ 45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59">
                    <a:moveTo>
                      <a:pt x="4" y="45"/>
                    </a:moveTo>
                    <a:cubicBezTo>
                      <a:pt x="3" y="49"/>
                      <a:pt x="0" y="51"/>
                      <a:pt x="1" y="56"/>
                    </a:cubicBezTo>
                    <a:cubicBezTo>
                      <a:pt x="1" y="57"/>
                      <a:pt x="2" y="59"/>
                      <a:pt x="4" y="58"/>
                    </a:cubicBezTo>
                    <a:cubicBezTo>
                      <a:pt x="13" y="52"/>
                      <a:pt x="23" y="42"/>
                      <a:pt x="24" y="30"/>
                    </a:cubicBezTo>
                    <a:cubicBezTo>
                      <a:pt x="27" y="20"/>
                      <a:pt x="23" y="9"/>
                      <a:pt x="15" y="1"/>
                    </a:cubicBezTo>
                    <a:cubicBezTo>
                      <a:pt x="13" y="0"/>
                      <a:pt x="10" y="0"/>
                      <a:pt x="8" y="2"/>
                    </a:cubicBezTo>
                    <a:cubicBezTo>
                      <a:pt x="9" y="9"/>
                      <a:pt x="4" y="14"/>
                      <a:pt x="3" y="20"/>
                    </a:cubicBezTo>
                    <a:cubicBezTo>
                      <a:pt x="4" y="28"/>
                      <a:pt x="4" y="36"/>
                      <a:pt x="4"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86" name="Freeform 13"/>
              <p:cNvSpPr>
                <a:spLocks noEditPoints="1"/>
              </p:cNvSpPr>
              <p:nvPr/>
            </p:nvSpPr>
            <p:spPr bwMode="auto">
              <a:xfrm>
                <a:off x="3071813" y="1292226"/>
                <a:ext cx="727075" cy="619124"/>
              </a:xfrm>
              <a:custGeom>
                <a:avLst/>
                <a:gdLst>
                  <a:gd name="T0" fmla="*/ 115 w 904"/>
                  <a:gd name="T1" fmla="*/ 274 h 769"/>
                  <a:gd name="T2" fmla="*/ 117 w 904"/>
                  <a:gd name="T3" fmla="*/ 576 h 769"/>
                  <a:gd name="T4" fmla="*/ 499 w 904"/>
                  <a:gd name="T5" fmla="*/ 683 h 769"/>
                  <a:gd name="T6" fmla="*/ 572 w 904"/>
                  <a:gd name="T7" fmla="*/ 767 h 769"/>
                  <a:gd name="T8" fmla="*/ 296 w 904"/>
                  <a:gd name="T9" fmla="*/ 681 h 769"/>
                  <a:gd name="T10" fmla="*/ 10 w 904"/>
                  <a:gd name="T11" fmla="*/ 414 h 769"/>
                  <a:gd name="T12" fmla="*/ 54 w 904"/>
                  <a:gd name="T13" fmla="*/ 397 h 769"/>
                  <a:gd name="T14" fmla="*/ 116 w 904"/>
                  <a:gd name="T15" fmla="*/ 438 h 769"/>
                  <a:gd name="T16" fmla="*/ 222 w 904"/>
                  <a:gd name="T17" fmla="*/ 446 h 769"/>
                  <a:gd name="T18" fmla="*/ 163 w 904"/>
                  <a:gd name="T19" fmla="*/ 569 h 769"/>
                  <a:gd name="T20" fmla="*/ 197 w 904"/>
                  <a:gd name="T21" fmla="*/ 620 h 769"/>
                  <a:gd name="T22" fmla="*/ 304 w 904"/>
                  <a:gd name="T23" fmla="*/ 554 h 769"/>
                  <a:gd name="T24" fmla="*/ 291 w 904"/>
                  <a:gd name="T25" fmla="*/ 463 h 769"/>
                  <a:gd name="T26" fmla="*/ 356 w 904"/>
                  <a:gd name="T27" fmla="*/ 621 h 769"/>
                  <a:gd name="T28" fmla="*/ 350 w 904"/>
                  <a:gd name="T29" fmla="*/ 559 h 769"/>
                  <a:gd name="T30" fmla="*/ 482 w 904"/>
                  <a:gd name="T31" fmla="*/ 466 h 769"/>
                  <a:gd name="T32" fmla="*/ 488 w 904"/>
                  <a:gd name="T33" fmla="*/ 42 h 769"/>
                  <a:gd name="T34" fmla="*/ 395 w 904"/>
                  <a:gd name="T35" fmla="*/ 139 h 769"/>
                  <a:gd name="T36" fmla="*/ 479 w 904"/>
                  <a:gd name="T37" fmla="*/ 127 h 769"/>
                  <a:gd name="T38" fmla="*/ 261 w 904"/>
                  <a:gd name="T39" fmla="*/ 232 h 769"/>
                  <a:gd name="T40" fmla="*/ 244 w 904"/>
                  <a:gd name="T41" fmla="*/ 146 h 769"/>
                  <a:gd name="T42" fmla="*/ 209 w 904"/>
                  <a:gd name="T43" fmla="*/ 166 h 769"/>
                  <a:gd name="T44" fmla="*/ 132 w 904"/>
                  <a:gd name="T45" fmla="*/ 267 h 769"/>
                  <a:gd name="T46" fmla="*/ 187 w 904"/>
                  <a:gd name="T47" fmla="*/ 310 h 769"/>
                  <a:gd name="T48" fmla="*/ 80 w 904"/>
                  <a:gd name="T49" fmla="*/ 354 h 769"/>
                  <a:gd name="T50" fmla="*/ 116 w 904"/>
                  <a:gd name="T51" fmla="*/ 494 h 769"/>
                  <a:gd name="T52" fmla="*/ 186 w 904"/>
                  <a:gd name="T53" fmla="*/ 290 h 769"/>
                  <a:gd name="T54" fmla="*/ 136 w 904"/>
                  <a:gd name="T55" fmla="*/ 295 h 769"/>
                  <a:gd name="T56" fmla="*/ 442 w 904"/>
                  <a:gd name="T57" fmla="*/ 106 h 769"/>
                  <a:gd name="T58" fmla="*/ 393 w 904"/>
                  <a:gd name="T59" fmla="*/ 133 h 769"/>
                  <a:gd name="T60" fmla="*/ 236 w 904"/>
                  <a:gd name="T61" fmla="*/ 207 h 769"/>
                  <a:gd name="T62" fmla="*/ 342 w 904"/>
                  <a:gd name="T63" fmla="*/ 537 h 769"/>
                  <a:gd name="T64" fmla="*/ 348 w 904"/>
                  <a:gd name="T65" fmla="*/ 260 h 769"/>
                  <a:gd name="T66" fmla="*/ 236 w 904"/>
                  <a:gd name="T67" fmla="*/ 389 h 769"/>
                  <a:gd name="T68" fmla="*/ 432 w 904"/>
                  <a:gd name="T69" fmla="*/ 441 h 769"/>
                  <a:gd name="T70" fmla="*/ 364 w 904"/>
                  <a:gd name="T71" fmla="*/ 382 h 769"/>
                  <a:gd name="T72" fmla="*/ 274 w 904"/>
                  <a:gd name="T73" fmla="*/ 349 h 769"/>
                  <a:gd name="T74" fmla="*/ 295 w 904"/>
                  <a:gd name="T75" fmla="*/ 418 h 769"/>
                  <a:gd name="T76" fmla="*/ 307 w 904"/>
                  <a:gd name="T77" fmla="*/ 597 h 769"/>
                  <a:gd name="T78" fmla="*/ 358 w 904"/>
                  <a:gd name="T79" fmla="*/ 338 h 769"/>
                  <a:gd name="T80" fmla="*/ 437 w 904"/>
                  <a:gd name="T81" fmla="*/ 388 h 769"/>
                  <a:gd name="T82" fmla="*/ 379 w 904"/>
                  <a:gd name="T83" fmla="*/ 134 h 769"/>
                  <a:gd name="T84" fmla="*/ 406 w 904"/>
                  <a:gd name="T85" fmla="*/ 644 h 769"/>
                  <a:gd name="T86" fmla="*/ 148 w 904"/>
                  <a:gd name="T87" fmla="*/ 378 h 769"/>
                  <a:gd name="T88" fmla="*/ 163 w 904"/>
                  <a:gd name="T89" fmla="*/ 455 h 769"/>
                  <a:gd name="T90" fmla="*/ 224 w 904"/>
                  <a:gd name="T91" fmla="*/ 672 h 769"/>
                  <a:gd name="T92" fmla="*/ 297 w 904"/>
                  <a:gd name="T93" fmla="*/ 512 h 769"/>
                  <a:gd name="T94" fmla="*/ 407 w 904"/>
                  <a:gd name="T95" fmla="*/ 497 h 769"/>
                  <a:gd name="T96" fmla="*/ 412 w 904"/>
                  <a:gd name="T97" fmla="*/ 584 h 769"/>
                  <a:gd name="T98" fmla="*/ 451 w 904"/>
                  <a:gd name="T99" fmla="*/ 751 h 769"/>
                  <a:gd name="T100" fmla="*/ 902 w 904"/>
                  <a:gd name="T101" fmla="*/ 748 h 769"/>
                  <a:gd name="T102" fmla="*/ 902 w 904"/>
                  <a:gd name="T103" fmla="*/ 713 h 769"/>
                  <a:gd name="T104" fmla="*/ 481 w 904"/>
                  <a:gd name="T105" fmla="*/ 316 h 769"/>
                  <a:gd name="T106" fmla="*/ 548 w 904"/>
                  <a:gd name="T107" fmla="*/ 127 h 769"/>
                  <a:gd name="T108" fmla="*/ 611 w 904"/>
                  <a:gd name="T109" fmla="*/ 22 h 769"/>
                  <a:gd name="T110" fmla="*/ 342 w 904"/>
                  <a:gd name="T111" fmla="*/ 54 h 769"/>
                  <a:gd name="T112" fmla="*/ 290 w 904"/>
                  <a:gd name="T113" fmla="*/ 105 h 769"/>
                  <a:gd name="T114" fmla="*/ 117 w 904"/>
                  <a:gd name="T115" fmla="*/ 295 h 769"/>
                  <a:gd name="T116" fmla="*/ 312 w 904"/>
                  <a:gd name="T117" fmla="*/ 97 h 769"/>
                  <a:gd name="T118" fmla="*/ 648 w 904"/>
                  <a:gd name="T119" fmla="*/ 10 h 769"/>
                  <a:gd name="T120" fmla="*/ 489 w 904"/>
                  <a:gd name="T121" fmla="*/ 23 h 769"/>
                  <a:gd name="T122" fmla="*/ 130 w 904"/>
                  <a:gd name="T123" fmla="*/ 165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4" h="769">
                    <a:moveTo>
                      <a:pt x="8" y="366"/>
                    </a:moveTo>
                    <a:cubicBezTo>
                      <a:pt x="13" y="366"/>
                      <a:pt x="13" y="360"/>
                      <a:pt x="17" y="358"/>
                    </a:cubicBezTo>
                    <a:cubicBezTo>
                      <a:pt x="23" y="355"/>
                      <a:pt x="28" y="349"/>
                      <a:pt x="36" y="349"/>
                    </a:cubicBezTo>
                    <a:cubicBezTo>
                      <a:pt x="39" y="343"/>
                      <a:pt x="34" y="334"/>
                      <a:pt x="41" y="328"/>
                    </a:cubicBezTo>
                    <a:cubicBezTo>
                      <a:pt x="54" y="308"/>
                      <a:pt x="77" y="299"/>
                      <a:pt x="99" y="301"/>
                    </a:cubicBezTo>
                    <a:cubicBezTo>
                      <a:pt x="108" y="299"/>
                      <a:pt x="101" y="288"/>
                      <a:pt x="104" y="282"/>
                    </a:cubicBezTo>
                    <a:cubicBezTo>
                      <a:pt x="113" y="269"/>
                      <a:pt x="97" y="256"/>
                      <a:pt x="104" y="241"/>
                    </a:cubicBezTo>
                    <a:cubicBezTo>
                      <a:pt x="104" y="234"/>
                      <a:pt x="111" y="228"/>
                      <a:pt x="106" y="221"/>
                    </a:cubicBezTo>
                    <a:cubicBezTo>
                      <a:pt x="104" y="209"/>
                      <a:pt x="104" y="194"/>
                      <a:pt x="113" y="184"/>
                    </a:cubicBezTo>
                    <a:cubicBezTo>
                      <a:pt x="112" y="182"/>
                      <a:pt x="113" y="181"/>
                      <a:pt x="115" y="181"/>
                    </a:cubicBezTo>
                    <a:cubicBezTo>
                      <a:pt x="116" y="181"/>
                      <a:pt x="117" y="181"/>
                      <a:pt x="118" y="182"/>
                    </a:cubicBezTo>
                    <a:cubicBezTo>
                      <a:pt x="112" y="195"/>
                      <a:pt x="106" y="212"/>
                      <a:pt x="116" y="225"/>
                    </a:cubicBezTo>
                    <a:cubicBezTo>
                      <a:pt x="111" y="233"/>
                      <a:pt x="110" y="244"/>
                      <a:pt x="109" y="253"/>
                    </a:cubicBezTo>
                    <a:cubicBezTo>
                      <a:pt x="115" y="274"/>
                      <a:pt x="115" y="274"/>
                      <a:pt x="115" y="274"/>
                    </a:cubicBezTo>
                    <a:cubicBezTo>
                      <a:pt x="111" y="280"/>
                      <a:pt x="107" y="288"/>
                      <a:pt x="110" y="296"/>
                    </a:cubicBezTo>
                    <a:cubicBezTo>
                      <a:pt x="107" y="300"/>
                      <a:pt x="103" y="305"/>
                      <a:pt x="98" y="307"/>
                    </a:cubicBezTo>
                    <a:cubicBezTo>
                      <a:pt x="82" y="303"/>
                      <a:pt x="63" y="310"/>
                      <a:pt x="51" y="323"/>
                    </a:cubicBezTo>
                    <a:cubicBezTo>
                      <a:pt x="46" y="328"/>
                      <a:pt x="44" y="335"/>
                      <a:pt x="43" y="342"/>
                    </a:cubicBezTo>
                    <a:cubicBezTo>
                      <a:pt x="42" y="347"/>
                      <a:pt x="51" y="353"/>
                      <a:pt x="44" y="356"/>
                    </a:cubicBezTo>
                    <a:cubicBezTo>
                      <a:pt x="34" y="353"/>
                      <a:pt x="24" y="360"/>
                      <a:pt x="16" y="367"/>
                    </a:cubicBezTo>
                    <a:cubicBezTo>
                      <a:pt x="6" y="375"/>
                      <a:pt x="9" y="390"/>
                      <a:pt x="11" y="402"/>
                    </a:cubicBezTo>
                    <a:cubicBezTo>
                      <a:pt x="14" y="410"/>
                      <a:pt x="21" y="419"/>
                      <a:pt x="31" y="420"/>
                    </a:cubicBezTo>
                    <a:cubicBezTo>
                      <a:pt x="35" y="420"/>
                      <a:pt x="38" y="421"/>
                      <a:pt x="42" y="423"/>
                    </a:cubicBezTo>
                    <a:cubicBezTo>
                      <a:pt x="46" y="441"/>
                      <a:pt x="53" y="459"/>
                      <a:pt x="71" y="468"/>
                    </a:cubicBezTo>
                    <a:cubicBezTo>
                      <a:pt x="81" y="473"/>
                      <a:pt x="92" y="471"/>
                      <a:pt x="102" y="470"/>
                    </a:cubicBezTo>
                    <a:cubicBezTo>
                      <a:pt x="108" y="476"/>
                      <a:pt x="105" y="487"/>
                      <a:pt x="107" y="495"/>
                    </a:cubicBezTo>
                    <a:cubicBezTo>
                      <a:pt x="97" y="510"/>
                      <a:pt x="93" y="533"/>
                      <a:pt x="101" y="551"/>
                    </a:cubicBezTo>
                    <a:cubicBezTo>
                      <a:pt x="104" y="560"/>
                      <a:pt x="110" y="569"/>
                      <a:pt x="117" y="576"/>
                    </a:cubicBezTo>
                    <a:cubicBezTo>
                      <a:pt x="122" y="590"/>
                      <a:pt x="130" y="602"/>
                      <a:pt x="143" y="609"/>
                    </a:cubicBezTo>
                    <a:cubicBezTo>
                      <a:pt x="153" y="616"/>
                      <a:pt x="166" y="609"/>
                      <a:pt x="175" y="610"/>
                    </a:cubicBezTo>
                    <a:cubicBezTo>
                      <a:pt x="177" y="613"/>
                      <a:pt x="179" y="617"/>
                      <a:pt x="178" y="620"/>
                    </a:cubicBezTo>
                    <a:cubicBezTo>
                      <a:pt x="172" y="633"/>
                      <a:pt x="172" y="649"/>
                      <a:pt x="180" y="660"/>
                    </a:cubicBezTo>
                    <a:cubicBezTo>
                      <a:pt x="190" y="669"/>
                      <a:pt x="201" y="680"/>
                      <a:pt x="215" y="678"/>
                    </a:cubicBezTo>
                    <a:cubicBezTo>
                      <a:pt x="230" y="675"/>
                      <a:pt x="239" y="689"/>
                      <a:pt x="253" y="687"/>
                    </a:cubicBezTo>
                    <a:cubicBezTo>
                      <a:pt x="271" y="688"/>
                      <a:pt x="289" y="685"/>
                      <a:pt x="299" y="668"/>
                    </a:cubicBezTo>
                    <a:cubicBezTo>
                      <a:pt x="301" y="665"/>
                      <a:pt x="301" y="661"/>
                      <a:pt x="306" y="660"/>
                    </a:cubicBezTo>
                    <a:cubicBezTo>
                      <a:pt x="312" y="663"/>
                      <a:pt x="316" y="651"/>
                      <a:pt x="320" y="658"/>
                    </a:cubicBezTo>
                    <a:cubicBezTo>
                      <a:pt x="322" y="675"/>
                      <a:pt x="321" y="691"/>
                      <a:pt x="327" y="705"/>
                    </a:cubicBezTo>
                    <a:cubicBezTo>
                      <a:pt x="345" y="745"/>
                      <a:pt x="391" y="758"/>
                      <a:pt x="432" y="759"/>
                    </a:cubicBezTo>
                    <a:cubicBezTo>
                      <a:pt x="457" y="759"/>
                      <a:pt x="482" y="752"/>
                      <a:pt x="499" y="734"/>
                    </a:cubicBezTo>
                    <a:cubicBezTo>
                      <a:pt x="504" y="721"/>
                      <a:pt x="488" y="715"/>
                      <a:pt x="489" y="703"/>
                    </a:cubicBezTo>
                    <a:cubicBezTo>
                      <a:pt x="488" y="696"/>
                      <a:pt x="493" y="687"/>
                      <a:pt x="499" y="683"/>
                    </a:cubicBezTo>
                    <a:cubicBezTo>
                      <a:pt x="507" y="680"/>
                      <a:pt x="507" y="680"/>
                      <a:pt x="507" y="680"/>
                    </a:cubicBezTo>
                    <a:cubicBezTo>
                      <a:pt x="509" y="682"/>
                      <a:pt x="505" y="683"/>
                      <a:pt x="505" y="685"/>
                    </a:cubicBezTo>
                    <a:cubicBezTo>
                      <a:pt x="504" y="693"/>
                      <a:pt x="509" y="699"/>
                      <a:pt x="513" y="705"/>
                    </a:cubicBezTo>
                    <a:cubicBezTo>
                      <a:pt x="524" y="714"/>
                      <a:pt x="539" y="714"/>
                      <a:pt x="553" y="709"/>
                    </a:cubicBezTo>
                    <a:cubicBezTo>
                      <a:pt x="558" y="703"/>
                      <a:pt x="564" y="709"/>
                      <a:pt x="567" y="713"/>
                    </a:cubicBezTo>
                    <a:cubicBezTo>
                      <a:pt x="576" y="725"/>
                      <a:pt x="578" y="741"/>
                      <a:pt x="572" y="755"/>
                    </a:cubicBezTo>
                    <a:cubicBezTo>
                      <a:pt x="574" y="757"/>
                      <a:pt x="574" y="761"/>
                      <a:pt x="578" y="762"/>
                    </a:cubicBezTo>
                    <a:cubicBezTo>
                      <a:pt x="635" y="763"/>
                      <a:pt x="635" y="763"/>
                      <a:pt x="635" y="763"/>
                    </a:cubicBezTo>
                    <a:cubicBezTo>
                      <a:pt x="778" y="764"/>
                      <a:pt x="778" y="764"/>
                      <a:pt x="778" y="764"/>
                    </a:cubicBezTo>
                    <a:cubicBezTo>
                      <a:pt x="903" y="765"/>
                      <a:pt x="903" y="765"/>
                      <a:pt x="903" y="765"/>
                    </a:cubicBezTo>
                    <a:cubicBezTo>
                      <a:pt x="903" y="765"/>
                      <a:pt x="903" y="766"/>
                      <a:pt x="903" y="767"/>
                    </a:cubicBezTo>
                    <a:cubicBezTo>
                      <a:pt x="899" y="768"/>
                      <a:pt x="899" y="768"/>
                      <a:pt x="899" y="768"/>
                    </a:cubicBezTo>
                    <a:cubicBezTo>
                      <a:pt x="837" y="769"/>
                      <a:pt x="772" y="766"/>
                      <a:pt x="710" y="767"/>
                    </a:cubicBezTo>
                    <a:cubicBezTo>
                      <a:pt x="662" y="768"/>
                      <a:pt x="620" y="766"/>
                      <a:pt x="572" y="767"/>
                    </a:cubicBezTo>
                    <a:cubicBezTo>
                      <a:pt x="566" y="765"/>
                      <a:pt x="569" y="757"/>
                      <a:pt x="565" y="753"/>
                    </a:cubicBezTo>
                    <a:cubicBezTo>
                      <a:pt x="571" y="740"/>
                      <a:pt x="569" y="725"/>
                      <a:pt x="560" y="715"/>
                    </a:cubicBezTo>
                    <a:cubicBezTo>
                      <a:pt x="553" y="712"/>
                      <a:pt x="548" y="717"/>
                      <a:pt x="540" y="717"/>
                    </a:cubicBezTo>
                    <a:cubicBezTo>
                      <a:pt x="528" y="718"/>
                      <a:pt x="512" y="716"/>
                      <a:pt x="504" y="703"/>
                    </a:cubicBezTo>
                    <a:cubicBezTo>
                      <a:pt x="502" y="700"/>
                      <a:pt x="502" y="694"/>
                      <a:pt x="500" y="691"/>
                    </a:cubicBezTo>
                    <a:cubicBezTo>
                      <a:pt x="498" y="690"/>
                      <a:pt x="497" y="693"/>
                      <a:pt x="496" y="694"/>
                    </a:cubicBezTo>
                    <a:cubicBezTo>
                      <a:pt x="490" y="710"/>
                      <a:pt x="509" y="719"/>
                      <a:pt x="506" y="735"/>
                    </a:cubicBezTo>
                    <a:cubicBezTo>
                      <a:pt x="499" y="746"/>
                      <a:pt x="487" y="751"/>
                      <a:pt x="477" y="757"/>
                    </a:cubicBezTo>
                    <a:cubicBezTo>
                      <a:pt x="448" y="766"/>
                      <a:pt x="422" y="767"/>
                      <a:pt x="394" y="759"/>
                    </a:cubicBezTo>
                    <a:cubicBezTo>
                      <a:pt x="377" y="756"/>
                      <a:pt x="362" y="748"/>
                      <a:pt x="347" y="739"/>
                    </a:cubicBezTo>
                    <a:cubicBezTo>
                      <a:pt x="339" y="731"/>
                      <a:pt x="329" y="723"/>
                      <a:pt x="325" y="711"/>
                    </a:cubicBezTo>
                    <a:cubicBezTo>
                      <a:pt x="318" y="705"/>
                      <a:pt x="320" y="695"/>
                      <a:pt x="317" y="687"/>
                    </a:cubicBezTo>
                    <a:cubicBezTo>
                      <a:pt x="315" y="680"/>
                      <a:pt x="319" y="669"/>
                      <a:pt x="310" y="666"/>
                    </a:cubicBezTo>
                    <a:cubicBezTo>
                      <a:pt x="304" y="669"/>
                      <a:pt x="302" y="677"/>
                      <a:pt x="296" y="681"/>
                    </a:cubicBezTo>
                    <a:cubicBezTo>
                      <a:pt x="281" y="696"/>
                      <a:pt x="256" y="695"/>
                      <a:pt x="238" y="690"/>
                    </a:cubicBezTo>
                    <a:cubicBezTo>
                      <a:pt x="222" y="683"/>
                      <a:pt x="222" y="683"/>
                      <a:pt x="222" y="683"/>
                    </a:cubicBezTo>
                    <a:cubicBezTo>
                      <a:pt x="213" y="683"/>
                      <a:pt x="205" y="686"/>
                      <a:pt x="197" y="681"/>
                    </a:cubicBezTo>
                    <a:cubicBezTo>
                      <a:pt x="182" y="674"/>
                      <a:pt x="170" y="660"/>
                      <a:pt x="168" y="644"/>
                    </a:cubicBezTo>
                    <a:cubicBezTo>
                      <a:pt x="167" y="634"/>
                      <a:pt x="171" y="626"/>
                      <a:pt x="171" y="617"/>
                    </a:cubicBezTo>
                    <a:cubicBezTo>
                      <a:pt x="163" y="614"/>
                      <a:pt x="154" y="621"/>
                      <a:pt x="146" y="617"/>
                    </a:cubicBezTo>
                    <a:cubicBezTo>
                      <a:pt x="128" y="610"/>
                      <a:pt x="116" y="593"/>
                      <a:pt x="109" y="576"/>
                    </a:cubicBezTo>
                    <a:cubicBezTo>
                      <a:pt x="97" y="560"/>
                      <a:pt x="87" y="540"/>
                      <a:pt x="92" y="518"/>
                    </a:cubicBezTo>
                    <a:cubicBezTo>
                      <a:pt x="92" y="509"/>
                      <a:pt x="98" y="503"/>
                      <a:pt x="101" y="495"/>
                    </a:cubicBezTo>
                    <a:cubicBezTo>
                      <a:pt x="105" y="490"/>
                      <a:pt x="101" y="484"/>
                      <a:pt x="101" y="479"/>
                    </a:cubicBezTo>
                    <a:cubicBezTo>
                      <a:pt x="95" y="474"/>
                      <a:pt x="88" y="478"/>
                      <a:pt x="82" y="478"/>
                    </a:cubicBezTo>
                    <a:cubicBezTo>
                      <a:pt x="65" y="477"/>
                      <a:pt x="52" y="463"/>
                      <a:pt x="45" y="449"/>
                    </a:cubicBezTo>
                    <a:cubicBezTo>
                      <a:pt x="41" y="441"/>
                      <a:pt x="40" y="430"/>
                      <a:pt x="32" y="425"/>
                    </a:cubicBezTo>
                    <a:cubicBezTo>
                      <a:pt x="24" y="426"/>
                      <a:pt x="16" y="420"/>
                      <a:pt x="10" y="414"/>
                    </a:cubicBezTo>
                    <a:cubicBezTo>
                      <a:pt x="7" y="415"/>
                      <a:pt x="7" y="415"/>
                      <a:pt x="7" y="415"/>
                    </a:cubicBezTo>
                    <a:cubicBezTo>
                      <a:pt x="0" y="409"/>
                      <a:pt x="6" y="398"/>
                      <a:pt x="3" y="390"/>
                    </a:cubicBezTo>
                    <a:cubicBezTo>
                      <a:pt x="3" y="382"/>
                      <a:pt x="5" y="373"/>
                      <a:pt x="8" y="366"/>
                    </a:cubicBezTo>
                    <a:close/>
                    <a:moveTo>
                      <a:pt x="26" y="367"/>
                    </a:moveTo>
                    <a:cubicBezTo>
                      <a:pt x="19" y="372"/>
                      <a:pt x="18" y="382"/>
                      <a:pt x="16" y="390"/>
                    </a:cubicBezTo>
                    <a:cubicBezTo>
                      <a:pt x="17" y="400"/>
                      <a:pt x="24" y="410"/>
                      <a:pt x="33" y="414"/>
                    </a:cubicBezTo>
                    <a:cubicBezTo>
                      <a:pt x="45" y="418"/>
                      <a:pt x="54" y="408"/>
                      <a:pt x="61" y="401"/>
                    </a:cubicBezTo>
                    <a:cubicBezTo>
                      <a:pt x="65" y="395"/>
                      <a:pt x="64" y="388"/>
                      <a:pt x="63" y="380"/>
                    </a:cubicBezTo>
                    <a:cubicBezTo>
                      <a:pt x="60" y="373"/>
                      <a:pt x="55" y="365"/>
                      <a:pt x="46" y="364"/>
                    </a:cubicBezTo>
                    <a:cubicBezTo>
                      <a:pt x="40" y="359"/>
                      <a:pt x="33" y="364"/>
                      <a:pt x="26" y="367"/>
                    </a:cubicBezTo>
                    <a:close/>
                    <a:moveTo>
                      <a:pt x="29" y="374"/>
                    </a:moveTo>
                    <a:cubicBezTo>
                      <a:pt x="26" y="383"/>
                      <a:pt x="22" y="394"/>
                      <a:pt x="30" y="402"/>
                    </a:cubicBezTo>
                    <a:cubicBezTo>
                      <a:pt x="32" y="404"/>
                      <a:pt x="36" y="406"/>
                      <a:pt x="41" y="406"/>
                    </a:cubicBezTo>
                    <a:cubicBezTo>
                      <a:pt x="46" y="405"/>
                      <a:pt x="52" y="402"/>
                      <a:pt x="54" y="397"/>
                    </a:cubicBezTo>
                    <a:cubicBezTo>
                      <a:pt x="57" y="389"/>
                      <a:pt x="55" y="380"/>
                      <a:pt x="50" y="374"/>
                    </a:cubicBezTo>
                    <a:cubicBezTo>
                      <a:pt x="43" y="371"/>
                      <a:pt x="35" y="368"/>
                      <a:pt x="29" y="374"/>
                    </a:cubicBezTo>
                    <a:close/>
                    <a:moveTo>
                      <a:pt x="67" y="437"/>
                    </a:moveTo>
                    <a:cubicBezTo>
                      <a:pt x="65" y="439"/>
                      <a:pt x="61" y="438"/>
                      <a:pt x="60" y="440"/>
                    </a:cubicBezTo>
                    <a:cubicBezTo>
                      <a:pt x="64" y="451"/>
                      <a:pt x="75" y="456"/>
                      <a:pt x="85" y="458"/>
                    </a:cubicBezTo>
                    <a:cubicBezTo>
                      <a:pt x="96" y="460"/>
                      <a:pt x="104" y="451"/>
                      <a:pt x="115" y="452"/>
                    </a:cubicBezTo>
                    <a:cubicBezTo>
                      <a:pt x="120" y="454"/>
                      <a:pt x="119" y="459"/>
                      <a:pt x="124" y="462"/>
                    </a:cubicBezTo>
                    <a:cubicBezTo>
                      <a:pt x="129" y="464"/>
                      <a:pt x="137" y="463"/>
                      <a:pt x="142" y="463"/>
                    </a:cubicBezTo>
                    <a:cubicBezTo>
                      <a:pt x="146" y="460"/>
                      <a:pt x="151" y="457"/>
                      <a:pt x="152" y="452"/>
                    </a:cubicBezTo>
                    <a:cubicBezTo>
                      <a:pt x="153" y="445"/>
                      <a:pt x="153" y="440"/>
                      <a:pt x="148" y="435"/>
                    </a:cubicBezTo>
                    <a:cubicBezTo>
                      <a:pt x="143" y="432"/>
                      <a:pt x="135" y="429"/>
                      <a:pt x="129" y="433"/>
                    </a:cubicBezTo>
                    <a:cubicBezTo>
                      <a:pt x="127" y="434"/>
                      <a:pt x="130" y="437"/>
                      <a:pt x="129" y="439"/>
                    </a:cubicBezTo>
                    <a:cubicBezTo>
                      <a:pt x="129" y="444"/>
                      <a:pt x="124" y="443"/>
                      <a:pt x="121" y="442"/>
                    </a:cubicBezTo>
                    <a:cubicBezTo>
                      <a:pt x="118" y="442"/>
                      <a:pt x="117" y="440"/>
                      <a:pt x="116" y="438"/>
                    </a:cubicBezTo>
                    <a:cubicBezTo>
                      <a:pt x="115" y="430"/>
                      <a:pt x="121" y="428"/>
                      <a:pt x="126" y="424"/>
                    </a:cubicBezTo>
                    <a:cubicBezTo>
                      <a:pt x="135" y="421"/>
                      <a:pt x="146" y="422"/>
                      <a:pt x="154" y="428"/>
                    </a:cubicBezTo>
                    <a:cubicBezTo>
                      <a:pt x="158" y="432"/>
                      <a:pt x="161" y="438"/>
                      <a:pt x="162" y="444"/>
                    </a:cubicBezTo>
                    <a:cubicBezTo>
                      <a:pt x="166" y="445"/>
                      <a:pt x="168" y="449"/>
                      <a:pt x="168" y="453"/>
                    </a:cubicBezTo>
                    <a:cubicBezTo>
                      <a:pt x="178" y="455"/>
                      <a:pt x="187" y="460"/>
                      <a:pt x="198" y="457"/>
                    </a:cubicBezTo>
                    <a:cubicBezTo>
                      <a:pt x="205" y="455"/>
                      <a:pt x="213" y="450"/>
                      <a:pt x="215" y="442"/>
                    </a:cubicBezTo>
                    <a:cubicBezTo>
                      <a:pt x="217" y="438"/>
                      <a:pt x="217" y="432"/>
                      <a:pt x="214" y="428"/>
                    </a:cubicBezTo>
                    <a:cubicBezTo>
                      <a:pt x="212" y="422"/>
                      <a:pt x="207" y="420"/>
                      <a:pt x="201" y="419"/>
                    </a:cubicBezTo>
                    <a:cubicBezTo>
                      <a:pt x="194" y="417"/>
                      <a:pt x="197" y="425"/>
                      <a:pt x="194" y="429"/>
                    </a:cubicBezTo>
                    <a:cubicBezTo>
                      <a:pt x="194" y="430"/>
                      <a:pt x="192" y="430"/>
                      <a:pt x="191" y="429"/>
                    </a:cubicBezTo>
                    <a:cubicBezTo>
                      <a:pt x="188" y="426"/>
                      <a:pt x="186" y="423"/>
                      <a:pt x="187" y="418"/>
                    </a:cubicBezTo>
                    <a:cubicBezTo>
                      <a:pt x="188" y="415"/>
                      <a:pt x="192" y="412"/>
                      <a:pt x="196" y="410"/>
                    </a:cubicBezTo>
                    <a:cubicBezTo>
                      <a:pt x="204" y="407"/>
                      <a:pt x="212" y="413"/>
                      <a:pt x="219" y="418"/>
                    </a:cubicBezTo>
                    <a:cubicBezTo>
                      <a:pt x="224" y="425"/>
                      <a:pt x="228" y="438"/>
                      <a:pt x="222" y="446"/>
                    </a:cubicBezTo>
                    <a:cubicBezTo>
                      <a:pt x="219" y="455"/>
                      <a:pt x="212" y="460"/>
                      <a:pt x="204" y="464"/>
                    </a:cubicBezTo>
                    <a:cubicBezTo>
                      <a:pt x="197" y="465"/>
                      <a:pt x="187" y="466"/>
                      <a:pt x="183" y="472"/>
                    </a:cubicBezTo>
                    <a:cubicBezTo>
                      <a:pt x="170" y="489"/>
                      <a:pt x="188" y="511"/>
                      <a:pt x="172" y="527"/>
                    </a:cubicBezTo>
                    <a:cubicBezTo>
                      <a:pt x="166" y="530"/>
                      <a:pt x="158" y="537"/>
                      <a:pt x="152" y="530"/>
                    </a:cubicBezTo>
                    <a:cubicBezTo>
                      <a:pt x="141" y="524"/>
                      <a:pt x="152" y="511"/>
                      <a:pt x="142" y="505"/>
                    </a:cubicBezTo>
                    <a:cubicBezTo>
                      <a:pt x="133" y="504"/>
                      <a:pt x="126" y="504"/>
                      <a:pt x="119" y="509"/>
                    </a:cubicBezTo>
                    <a:cubicBezTo>
                      <a:pt x="115" y="518"/>
                      <a:pt x="108" y="526"/>
                      <a:pt x="112" y="537"/>
                    </a:cubicBezTo>
                    <a:cubicBezTo>
                      <a:pt x="114" y="547"/>
                      <a:pt x="118" y="557"/>
                      <a:pt x="128" y="560"/>
                    </a:cubicBezTo>
                    <a:cubicBezTo>
                      <a:pt x="138" y="564"/>
                      <a:pt x="128" y="573"/>
                      <a:pt x="132" y="580"/>
                    </a:cubicBezTo>
                    <a:cubicBezTo>
                      <a:pt x="133" y="585"/>
                      <a:pt x="138" y="591"/>
                      <a:pt x="143" y="592"/>
                    </a:cubicBezTo>
                    <a:cubicBezTo>
                      <a:pt x="152" y="596"/>
                      <a:pt x="164" y="596"/>
                      <a:pt x="173" y="590"/>
                    </a:cubicBezTo>
                    <a:cubicBezTo>
                      <a:pt x="181" y="588"/>
                      <a:pt x="180" y="579"/>
                      <a:pt x="181" y="572"/>
                    </a:cubicBezTo>
                    <a:cubicBezTo>
                      <a:pt x="179" y="566"/>
                      <a:pt x="175" y="561"/>
                      <a:pt x="169" y="560"/>
                    </a:cubicBezTo>
                    <a:cubicBezTo>
                      <a:pt x="164" y="561"/>
                      <a:pt x="167" y="566"/>
                      <a:pt x="163" y="569"/>
                    </a:cubicBezTo>
                    <a:cubicBezTo>
                      <a:pt x="161" y="569"/>
                      <a:pt x="159" y="568"/>
                      <a:pt x="157" y="567"/>
                    </a:cubicBezTo>
                    <a:cubicBezTo>
                      <a:pt x="155" y="565"/>
                      <a:pt x="153" y="561"/>
                      <a:pt x="154" y="558"/>
                    </a:cubicBezTo>
                    <a:cubicBezTo>
                      <a:pt x="157" y="554"/>
                      <a:pt x="162" y="552"/>
                      <a:pt x="167" y="551"/>
                    </a:cubicBezTo>
                    <a:cubicBezTo>
                      <a:pt x="174" y="551"/>
                      <a:pt x="180" y="555"/>
                      <a:pt x="185" y="560"/>
                    </a:cubicBezTo>
                    <a:cubicBezTo>
                      <a:pt x="195" y="570"/>
                      <a:pt x="187" y="582"/>
                      <a:pt x="186" y="592"/>
                    </a:cubicBezTo>
                    <a:cubicBezTo>
                      <a:pt x="187" y="599"/>
                      <a:pt x="190" y="605"/>
                      <a:pt x="197" y="608"/>
                    </a:cubicBezTo>
                    <a:cubicBezTo>
                      <a:pt x="200" y="611"/>
                      <a:pt x="205" y="607"/>
                      <a:pt x="209" y="607"/>
                    </a:cubicBezTo>
                    <a:cubicBezTo>
                      <a:pt x="219" y="608"/>
                      <a:pt x="229" y="612"/>
                      <a:pt x="233" y="622"/>
                    </a:cubicBezTo>
                    <a:cubicBezTo>
                      <a:pt x="234" y="626"/>
                      <a:pt x="236" y="633"/>
                      <a:pt x="232" y="637"/>
                    </a:cubicBezTo>
                    <a:cubicBezTo>
                      <a:pt x="229" y="640"/>
                      <a:pt x="225" y="646"/>
                      <a:pt x="220" y="642"/>
                    </a:cubicBezTo>
                    <a:cubicBezTo>
                      <a:pt x="218" y="641"/>
                      <a:pt x="214" y="638"/>
                      <a:pt x="215" y="634"/>
                    </a:cubicBezTo>
                    <a:cubicBezTo>
                      <a:pt x="216" y="630"/>
                      <a:pt x="220" y="627"/>
                      <a:pt x="224" y="627"/>
                    </a:cubicBezTo>
                    <a:cubicBezTo>
                      <a:pt x="224" y="620"/>
                      <a:pt x="217" y="619"/>
                      <a:pt x="212" y="616"/>
                    </a:cubicBezTo>
                    <a:cubicBezTo>
                      <a:pt x="208" y="616"/>
                      <a:pt x="201" y="617"/>
                      <a:pt x="197" y="620"/>
                    </a:cubicBezTo>
                    <a:cubicBezTo>
                      <a:pt x="192" y="624"/>
                      <a:pt x="190" y="631"/>
                      <a:pt x="188" y="638"/>
                    </a:cubicBezTo>
                    <a:cubicBezTo>
                      <a:pt x="187" y="646"/>
                      <a:pt x="193" y="651"/>
                      <a:pt x="198" y="656"/>
                    </a:cubicBezTo>
                    <a:cubicBezTo>
                      <a:pt x="207" y="663"/>
                      <a:pt x="221" y="666"/>
                      <a:pt x="232" y="660"/>
                    </a:cubicBezTo>
                    <a:cubicBezTo>
                      <a:pt x="235" y="660"/>
                      <a:pt x="235" y="665"/>
                      <a:pt x="237" y="667"/>
                    </a:cubicBezTo>
                    <a:cubicBezTo>
                      <a:pt x="244" y="675"/>
                      <a:pt x="255" y="676"/>
                      <a:pt x="265" y="674"/>
                    </a:cubicBezTo>
                    <a:cubicBezTo>
                      <a:pt x="275" y="673"/>
                      <a:pt x="282" y="666"/>
                      <a:pt x="288" y="658"/>
                    </a:cubicBezTo>
                    <a:cubicBezTo>
                      <a:pt x="290" y="653"/>
                      <a:pt x="289" y="646"/>
                      <a:pt x="286" y="641"/>
                    </a:cubicBezTo>
                    <a:cubicBezTo>
                      <a:pt x="280" y="641"/>
                      <a:pt x="273" y="646"/>
                      <a:pt x="266" y="642"/>
                    </a:cubicBezTo>
                    <a:cubicBezTo>
                      <a:pt x="256" y="640"/>
                      <a:pt x="251" y="630"/>
                      <a:pt x="249" y="620"/>
                    </a:cubicBezTo>
                    <a:cubicBezTo>
                      <a:pt x="250" y="598"/>
                      <a:pt x="275" y="605"/>
                      <a:pt x="287" y="596"/>
                    </a:cubicBezTo>
                    <a:cubicBezTo>
                      <a:pt x="295" y="590"/>
                      <a:pt x="301" y="584"/>
                      <a:pt x="300" y="574"/>
                    </a:cubicBezTo>
                    <a:cubicBezTo>
                      <a:pt x="297" y="566"/>
                      <a:pt x="287" y="561"/>
                      <a:pt x="289" y="553"/>
                    </a:cubicBezTo>
                    <a:cubicBezTo>
                      <a:pt x="291" y="549"/>
                      <a:pt x="295" y="545"/>
                      <a:pt x="299" y="546"/>
                    </a:cubicBezTo>
                    <a:cubicBezTo>
                      <a:pt x="302" y="547"/>
                      <a:pt x="304" y="550"/>
                      <a:pt x="304" y="554"/>
                    </a:cubicBezTo>
                    <a:cubicBezTo>
                      <a:pt x="305" y="557"/>
                      <a:pt x="309" y="564"/>
                      <a:pt x="314" y="562"/>
                    </a:cubicBezTo>
                    <a:cubicBezTo>
                      <a:pt x="319" y="560"/>
                      <a:pt x="323" y="555"/>
                      <a:pt x="325" y="550"/>
                    </a:cubicBezTo>
                    <a:cubicBezTo>
                      <a:pt x="325" y="543"/>
                      <a:pt x="324" y="537"/>
                      <a:pt x="321" y="531"/>
                    </a:cubicBezTo>
                    <a:cubicBezTo>
                      <a:pt x="315" y="521"/>
                      <a:pt x="305" y="521"/>
                      <a:pt x="295" y="521"/>
                    </a:cubicBezTo>
                    <a:cubicBezTo>
                      <a:pt x="286" y="518"/>
                      <a:pt x="289" y="508"/>
                      <a:pt x="281" y="504"/>
                    </a:cubicBezTo>
                    <a:cubicBezTo>
                      <a:pt x="274" y="501"/>
                      <a:pt x="264" y="503"/>
                      <a:pt x="258" y="506"/>
                    </a:cubicBezTo>
                    <a:cubicBezTo>
                      <a:pt x="253" y="509"/>
                      <a:pt x="250" y="515"/>
                      <a:pt x="249" y="520"/>
                    </a:cubicBezTo>
                    <a:cubicBezTo>
                      <a:pt x="246" y="529"/>
                      <a:pt x="256" y="524"/>
                      <a:pt x="260" y="525"/>
                    </a:cubicBezTo>
                    <a:cubicBezTo>
                      <a:pt x="271" y="531"/>
                      <a:pt x="277" y="544"/>
                      <a:pt x="275" y="555"/>
                    </a:cubicBezTo>
                    <a:cubicBezTo>
                      <a:pt x="273" y="562"/>
                      <a:pt x="265" y="567"/>
                      <a:pt x="259" y="571"/>
                    </a:cubicBezTo>
                    <a:cubicBezTo>
                      <a:pt x="245" y="575"/>
                      <a:pt x="230" y="572"/>
                      <a:pt x="222" y="561"/>
                    </a:cubicBezTo>
                    <a:cubicBezTo>
                      <a:pt x="209" y="546"/>
                      <a:pt x="206" y="524"/>
                      <a:pt x="212" y="506"/>
                    </a:cubicBezTo>
                    <a:cubicBezTo>
                      <a:pt x="215" y="489"/>
                      <a:pt x="230" y="475"/>
                      <a:pt x="245" y="469"/>
                    </a:cubicBezTo>
                    <a:cubicBezTo>
                      <a:pt x="260" y="466"/>
                      <a:pt x="275" y="461"/>
                      <a:pt x="291" y="463"/>
                    </a:cubicBezTo>
                    <a:cubicBezTo>
                      <a:pt x="297" y="463"/>
                      <a:pt x="303" y="467"/>
                      <a:pt x="309" y="467"/>
                    </a:cubicBezTo>
                    <a:cubicBezTo>
                      <a:pt x="316" y="478"/>
                      <a:pt x="326" y="489"/>
                      <a:pt x="339" y="493"/>
                    </a:cubicBezTo>
                    <a:cubicBezTo>
                      <a:pt x="358" y="497"/>
                      <a:pt x="377" y="498"/>
                      <a:pt x="395" y="492"/>
                    </a:cubicBezTo>
                    <a:cubicBezTo>
                      <a:pt x="416" y="486"/>
                      <a:pt x="440" y="489"/>
                      <a:pt x="459" y="498"/>
                    </a:cubicBezTo>
                    <a:cubicBezTo>
                      <a:pt x="479" y="510"/>
                      <a:pt x="488" y="532"/>
                      <a:pt x="491" y="554"/>
                    </a:cubicBezTo>
                    <a:cubicBezTo>
                      <a:pt x="501" y="561"/>
                      <a:pt x="505" y="573"/>
                      <a:pt x="508" y="585"/>
                    </a:cubicBezTo>
                    <a:cubicBezTo>
                      <a:pt x="513" y="608"/>
                      <a:pt x="501" y="628"/>
                      <a:pt x="483" y="644"/>
                    </a:cubicBezTo>
                    <a:cubicBezTo>
                      <a:pt x="464" y="657"/>
                      <a:pt x="448" y="672"/>
                      <a:pt x="440" y="693"/>
                    </a:cubicBezTo>
                    <a:cubicBezTo>
                      <a:pt x="438" y="701"/>
                      <a:pt x="441" y="710"/>
                      <a:pt x="442" y="717"/>
                    </a:cubicBezTo>
                    <a:cubicBezTo>
                      <a:pt x="442" y="718"/>
                      <a:pt x="440" y="720"/>
                      <a:pt x="438" y="720"/>
                    </a:cubicBezTo>
                    <a:cubicBezTo>
                      <a:pt x="422" y="715"/>
                      <a:pt x="405" y="717"/>
                      <a:pt x="391" y="707"/>
                    </a:cubicBezTo>
                    <a:cubicBezTo>
                      <a:pt x="389" y="705"/>
                      <a:pt x="390" y="702"/>
                      <a:pt x="387" y="703"/>
                    </a:cubicBezTo>
                    <a:cubicBezTo>
                      <a:pt x="370" y="688"/>
                      <a:pt x="359" y="668"/>
                      <a:pt x="365" y="645"/>
                    </a:cubicBezTo>
                    <a:cubicBezTo>
                      <a:pt x="368" y="636"/>
                      <a:pt x="356" y="630"/>
                      <a:pt x="356" y="621"/>
                    </a:cubicBezTo>
                    <a:cubicBezTo>
                      <a:pt x="352" y="607"/>
                      <a:pt x="355" y="591"/>
                      <a:pt x="365" y="580"/>
                    </a:cubicBezTo>
                    <a:cubicBezTo>
                      <a:pt x="375" y="568"/>
                      <a:pt x="388" y="555"/>
                      <a:pt x="405" y="555"/>
                    </a:cubicBezTo>
                    <a:cubicBezTo>
                      <a:pt x="415" y="556"/>
                      <a:pt x="427" y="558"/>
                      <a:pt x="431" y="570"/>
                    </a:cubicBezTo>
                    <a:cubicBezTo>
                      <a:pt x="431" y="574"/>
                      <a:pt x="432" y="581"/>
                      <a:pt x="428" y="583"/>
                    </a:cubicBezTo>
                    <a:cubicBezTo>
                      <a:pt x="429" y="594"/>
                      <a:pt x="418" y="584"/>
                      <a:pt x="414" y="590"/>
                    </a:cubicBezTo>
                    <a:cubicBezTo>
                      <a:pt x="406" y="594"/>
                      <a:pt x="401" y="602"/>
                      <a:pt x="402" y="611"/>
                    </a:cubicBezTo>
                    <a:cubicBezTo>
                      <a:pt x="402" y="619"/>
                      <a:pt x="407" y="626"/>
                      <a:pt x="413" y="631"/>
                    </a:cubicBezTo>
                    <a:cubicBezTo>
                      <a:pt x="423" y="639"/>
                      <a:pt x="437" y="634"/>
                      <a:pt x="447" y="632"/>
                    </a:cubicBezTo>
                    <a:cubicBezTo>
                      <a:pt x="453" y="629"/>
                      <a:pt x="458" y="623"/>
                      <a:pt x="459" y="617"/>
                    </a:cubicBezTo>
                    <a:cubicBezTo>
                      <a:pt x="466" y="603"/>
                      <a:pt x="452" y="589"/>
                      <a:pt x="461" y="576"/>
                    </a:cubicBezTo>
                    <a:cubicBezTo>
                      <a:pt x="463" y="563"/>
                      <a:pt x="461" y="550"/>
                      <a:pt x="456" y="539"/>
                    </a:cubicBezTo>
                    <a:cubicBezTo>
                      <a:pt x="452" y="531"/>
                      <a:pt x="443" y="528"/>
                      <a:pt x="439" y="522"/>
                    </a:cubicBezTo>
                    <a:cubicBezTo>
                      <a:pt x="431" y="517"/>
                      <a:pt x="423" y="518"/>
                      <a:pt x="414" y="517"/>
                    </a:cubicBezTo>
                    <a:cubicBezTo>
                      <a:pt x="386" y="518"/>
                      <a:pt x="360" y="534"/>
                      <a:pt x="350" y="559"/>
                    </a:cubicBezTo>
                    <a:cubicBezTo>
                      <a:pt x="340" y="567"/>
                      <a:pt x="332" y="579"/>
                      <a:pt x="327" y="590"/>
                    </a:cubicBezTo>
                    <a:cubicBezTo>
                      <a:pt x="326" y="602"/>
                      <a:pt x="327" y="614"/>
                      <a:pt x="331" y="625"/>
                    </a:cubicBezTo>
                    <a:cubicBezTo>
                      <a:pt x="332" y="630"/>
                      <a:pt x="339" y="632"/>
                      <a:pt x="338" y="637"/>
                    </a:cubicBezTo>
                    <a:cubicBezTo>
                      <a:pt x="333" y="651"/>
                      <a:pt x="332" y="668"/>
                      <a:pt x="336" y="682"/>
                    </a:cubicBezTo>
                    <a:cubicBezTo>
                      <a:pt x="340" y="699"/>
                      <a:pt x="350" y="711"/>
                      <a:pt x="361" y="723"/>
                    </a:cubicBezTo>
                    <a:cubicBezTo>
                      <a:pt x="395" y="744"/>
                      <a:pt x="448" y="755"/>
                      <a:pt x="482" y="728"/>
                    </a:cubicBezTo>
                    <a:cubicBezTo>
                      <a:pt x="483" y="725"/>
                      <a:pt x="479" y="723"/>
                      <a:pt x="478" y="721"/>
                    </a:cubicBezTo>
                    <a:cubicBezTo>
                      <a:pt x="469" y="712"/>
                      <a:pt x="469" y="698"/>
                      <a:pt x="474" y="687"/>
                    </a:cubicBezTo>
                    <a:cubicBezTo>
                      <a:pt x="488" y="661"/>
                      <a:pt x="518" y="656"/>
                      <a:pt x="536" y="634"/>
                    </a:cubicBezTo>
                    <a:cubicBezTo>
                      <a:pt x="548" y="618"/>
                      <a:pt x="543" y="594"/>
                      <a:pt x="539" y="576"/>
                    </a:cubicBezTo>
                    <a:cubicBezTo>
                      <a:pt x="538" y="573"/>
                      <a:pt x="534" y="570"/>
                      <a:pt x="535" y="566"/>
                    </a:cubicBezTo>
                    <a:cubicBezTo>
                      <a:pt x="530" y="555"/>
                      <a:pt x="524" y="544"/>
                      <a:pt x="515" y="535"/>
                    </a:cubicBezTo>
                    <a:cubicBezTo>
                      <a:pt x="512" y="519"/>
                      <a:pt x="512" y="519"/>
                      <a:pt x="512" y="519"/>
                    </a:cubicBezTo>
                    <a:cubicBezTo>
                      <a:pt x="514" y="497"/>
                      <a:pt x="497" y="480"/>
                      <a:pt x="482" y="466"/>
                    </a:cubicBezTo>
                    <a:cubicBezTo>
                      <a:pt x="480" y="463"/>
                      <a:pt x="475" y="465"/>
                      <a:pt x="472" y="462"/>
                    </a:cubicBezTo>
                    <a:cubicBezTo>
                      <a:pt x="471" y="456"/>
                      <a:pt x="478" y="454"/>
                      <a:pt x="481" y="452"/>
                    </a:cubicBezTo>
                    <a:cubicBezTo>
                      <a:pt x="504" y="436"/>
                      <a:pt x="507" y="408"/>
                      <a:pt x="511" y="383"/>
                    </a:cubicBezTo>
                    <a:cubicBezTo>
                      <a:pt x="511" y="362"/>
                      <a:pt x="504" y="345"/>
                      <a:pt x="489" y="331"/>
                    </a:cubicBezTo>
                    <a:cubicBezTo>
                      <a:pt x="484" y="324"/>
                      <a:pt x="468" y="324"/>
                      <a:pt x="470" y="312"/>
                    </a:cubicBezTo>
                    <a:cubicBezTo>
                      <a:pt x="484" y="306"/>
                      <a:pt x="496" y="296"/>
                      <a:pt x="506" y="284"/>
                    </a:cubicBezTo>
                    <a:cubicBezTo>
                      <a:pt x="518" y="269"/>
                      <a:pt x="521" y="249"/>
                      <a:pt x="514" y="231"/>
                    </a:cubicBezTo>
                    <a:cubicBezTo>
                      <a:pt x="512" y="222"/>
                      <a:pt x="521" y="219"/>
                      <a:pt x="526" y="214"/>
                    </a:cubicBezTo>
                    <a:cubicBezTo>
                      <a:pt x="535" y="203"/>
                      <a:pt x="542" y="188"/>
                      <a:pt x="542" y="173"/>
                    </a:cubicBezTo>
                    <a:cubicBezTo>
                      <a:pt x="545" y="165"/>
                      <a:pt x="539" y="158"/>
                      <a:pt x="539" y="149"/>
                    </a:cubicBezTo>
                    <a:cubicBezTo>
                      <a:pt x="535" y="141"/>
                      <a:pt x="531" y="133"/>
                      <a:pt x="524" y="127"/>
                    </a:cubicBezTo>
                    <a:cubicBezTo>
                      <a:pt x="512" y="105"/>
                      <a:pt x="481" y="106"/>
                      <a:pt x="474" y="79"/>
                    </a:cubicBezTo>
                    <a:cubicBezTo>
                      <a:pt x="470" y="68"/>
                      <a:pt x="473" y="55"/>
                      <a:pt x="482" y="47"/>
                    </a:cubicBezTo>
                    <a:cubicBezTo>
                      <a:pt x="484" y="45"/>
                      <a:pt x="489" y="46"/>
                      <a:pt x="488" y="42"/>
                    </a:cubicBezTo>
                    <a:cubicBezTo>
                      <a:pt x="482" y="36"/>
                      <a:pt x="475" y="32"/>
                      <a:pt x="468" y="28"/>
                    </a:cubicBezTo>
                    <a:cubicBezTo>
                      <a:pt x="452" y="23"/>
                      <a:pt x="436" y="19"/>
                      <a:pt x="419" y="19"/>
                    </a:cubicBezTo>
                    <a:cubicBezTo>
                      <a:pt x="409" y="20"/>
                      <a:pt x="398" y="23"/>
                      <a:pt x="388" y="26"/>
                    </a:cubicBezTo>
                    <a:cubicBezTo>
                      <a:pt x="361" y="36"/>
                      <a:pt x="339" y="63"/>
                      <a:pt x="337" y="92"/>
                    </a:cubicBezTo>
                    <a:cubicBezTo>
                      <a:pt x="336" y="114"/>
                      <a:pt x="336" y="114"/>
                      <a:pt x="336" y="114"/>
                    </a:cubicBezTo>
                    <a:cubicBezTo>
                      <a:pt x="330" y="121"/>
                      <a:pt x="327" y="130"/>
                      <a:pt x="324" y="139"/>
                    </a:cubicBezTo>
                    <a:cubicBezTo>
                      <a:pt x="319" y="154"/>
                      <a:pt x="328" y="169"/>
                      <a:pt x="337" y="180"/>
                    </a:cubicBezTo>
                    <a:cubicBezTo>
                      <a:pt x="339" y="183"/>
                      <a:pt x="344" y="183"/>
                      <a:pt x="345" y="186"/>
                    </a:cubicBezTo>
                    <a:cubicBezTo>
                      <a:pt x="343" y="193"/>
                      <a:pt x="343" y="201"/>
                      <a:pt x="344" y="208"/>
                    </a:cubicBezTo>
                    <a:cubicBezTo>
                      <a:pt x="347" y="227"/>
                      <a:pt x="364" y="245"/>
                      <a:pt x="383" y="252"/>
                    </a:cubicBezTo>
                    <a:cubicBezTo>
                      <a:pt x="405" y="258"/>
                      <a:pt x="427" y="247"/>
                      <a:pt x="442" y="231"/>
                    </a:cubicBezTo>
                    <a:cubicBezTo>
                      <a:pt x="453" y="216"/>
                      <a:pt x="460" y="199"/>
                      <a:pt x="459" y="180"/>
                    </a:cubicBezTo>
                    <a:cubicBezTo>
                      <a:pt x="453" y="163"/>
                      <a:pt x="450" y="139"/>
                      <a:pt x="429" y="133"/>
                    </a:cubicBezTo>
                    <a:cubicBezTo>
                      <a:pt x="417" y="129"/>
                      <a:pt x="404" y="132"/>
                      <a:pt x="395" y="139"/>
                    </a:cubicBezTo>
                    <a:cubicBezTo>
                      <a:pt x="389" y="154"/>
                      <a:pt x="389" y="154"/>
                      <a:pt x="389" y="154"/>
                    </a:cubicBezTo>
                    <a:cubicBezTo>
                      <a:pt x="389" y="159"/>
                      <a:pt x="388" y="167"/>
                      <a:pt x="393" y="171"/>
                    </a:cubicBezTo>
                    <a:cubicBezTo>
                      <a:pt x="403" y="180"/>
                      <a:pt x="411" y="166"/>
                      <a:pt x="420" y="173"/>
                    </a:cubicBezTo>
                    <a:cubicBezTo>
                      <a:pt x="422" y="179"/>
                      <a:pt x="427" y="184"/>
                      <a:pt x="426" y="193"/>
                    </a:cubicBezTo>
                    <a:cubicBezTo>
                      <a:pt x="425" y="203"/>
                      <a:pt x="415" y="213"/>
                      <a:pt x="405" y="217"/>
                    </a:cubicBezTo>
                    <a:cubicBezTo>
                      <a:pt x="396" y="220"/>
                      <a:pt x="388" y="215"/>
                      <a:pt x="380" y="211"/>
                    </a:cubicBezTo>
                    <a:cubicBezTo>
                      <a:pt x="370" y="204"/>
                      <a:pt x="367" y="192"/>
                      <a:pt x="366" y="180"/>
                    </a:cubicBezTo>
                    <a:cubicBezTo>
                      <a:pt x="364" y="173"/>
                      <a:pt x="354" y="168"/>
                      <a:pt x="354" y="159"/>
                    </a:cubicBezTo>
                    <a:cubicBezTo>
                      <a:pt x="349" y="145"/>
                      <a:pt x="352" y="130"/>
                      <a:pt x="363" y="119"/>
                    </a:cubicBezTo>
                    <a:cubicBezTo>
                      <a:pt x="369" y="113"/>
                      <a:pt x="361" y="107"/>
                      <a:pt x="363" y="100"/>
                    </a:cubicBezTo>
                    <a:cubicBezTo>
                      <a:pt x="364" y="77"/>
                      <a:pt x="385" y="62"/>
                      <a:pt x="404" y="53"/>
                    </a:cubicBezTo>
                    <a:cubicBezTo>
                      <a:pt x="415" y="49"/>
                      <a:pt x="432" y="47"/>
                      <a:pt x="443" y="53"/>
                    </a:cubicBezTo>
                    <a:cubicBezTo>
                      <a:pt x="447" y="60"/>
                      <a:pt x="441" y="66"/>
                      <a:pt x="440" y="72"/>
                    </a:cubicBezTo>
                    <a:cubicBezTo>
                      <a:pt x="436" y="97"/>
                      <a:pt x="460" y="115"/>
                      <a:pt x="479" y="127"/>
                    </a:cubicBezTo>
                    <a:cubicBezTo>
                      <a:pt x="489" y="138"/>
                      <a:pt x="500" y="147"/>
                      <a:pt x="503" y="161"/>
                    </a:cubicBezTo>
                    <a:cubicBezTo>
                      <a:pt x="511" y="182"/>
                      <a:pt x="497" y="200"/>
                      <a:pt x="485" y="215"/>
                    </a:cubicBezTo>
                    <a:cubicBezTo>
                      <a:pt x="485" y="226"/>
                      <a:pt x="487" y="238"/>
                      <a:pt x="483" y="249"/>
                    </a:cubicBezTo>
                    <a:cubicBezTo>
                      <a:pt x="480" y="261"/>
                      <a:pt x="470" y="274"/>
                      <a:pt x="458" y="281"/>
                    </a:cubicBezTo>
                    <a:cubicBezTo>
                      <a:pt x="445" y="289"/>
                      <a:pt x="429" y="289"/>
                      <a:pt x="415" y="283"/>
                    </a:cubicBezTo>
                    <a:cubicBezTo>
                      <a:pt x="399" y="277"/>
                      <a:pt x="382" y="272"/>
                      <a:pt x="364" y="272"/>
                    </a:cubicBezTo>
                    <a:cubicBezTo>
                      <a:pt x="344" y="273"/>
                      <a:pt x="326" y="291"/>
                      <a:pt x="318" y="308"/>
                    </a:cubicBezTo>
                    <a:cubicBezTo>
                      <a:pt x="310" y="311"/>
                      <a:pt x="304" y="311"/>
                      <a:pt x="297" y="309"/>
                    </a:cubicBezTo>
                    <a:cubicBezTo>
                      <a:pt x="284" y="311"/>
                      <a:pt x="270" y="310"/>
                      <a:pt x="258" y="307"/>
                    </a:cubicBezTo>
                    <a:cubicBezTo>
                      <a:pt x="244" y="303"/>
                      <a:pt x="234" y="293"/>
                      <a:pt x="226" y="282"/>
                    </a:cubicBezTo>
                    <a:cubicBezTo>
                      <a:pt x="214" y="260"/>
                      <a:pt x="212" y="229"/>
                      <a:pt x="224" y="206"/>
                    </a:cubicBezTo>
                    <a:cubicBezTo>
                      <a:pt x="231" y="201"/>
                      <a:pt x="239" y="196"/>
                      <a:pt x="247" y="196"/>
                    </a:cubicBezTo>
                    <a:cubicBezTo>
                      <a:pt x="256" y="197"/>
                      <a:pt x="264" y="201"/>
                      <a:pt x="266" y="209"/>
                    </a:cubicBezTo>
                    <a:cubicBezTo>
                      <a:pt x="269" y="217"/>
                      <a:pt x="267" y="226"/>
                      <a:pt x="261" y="232"/>
                    </a:cubicBezTo>
                    <a:cubicBezTo>
                      <a:pt x="258" y="236"/>
                      <a:pt x="248" y="237"/>
                      <a:pt x="253" y="245"/>
                    </a:cubicBezTo>
                    <a:cubicBezTo>
                      <a:pt x="254" y="250"/>
                      <a:pt x="258" y="255"/>
                      <a:pt x="263" y="256"/>
                    </a:cubicBezTo>
                    <a:cubicBezTo>
                      <a:pt x="272" y="257"/>
                      <a:pt x="280" y="254"/>
                      <a:pt x="285" y="246"/>
                    </a:cubicBezTo>
                    <a:cubicBezTo>
                      <a:pt x="292" y="244"/>
                      <a:pt x="299" y="249"/>
                      <a:pt x="306" y="249"/>
                    </a:cubicBezTo>
                    <a:cubicBezTo>
                      <a:pt x="315" y="247"/>
                      <a:pt x="323" y="240"/>
                      <a:pt x="329" y="232"/>
                    </a:cubicBezTo>
                    <a:cubicBezTo>
                      <a:pt x="333" y="225"/>
                      <a:pt x="333" y="215"/>
                      <a:pt x="330" y="208"/>
                    </a:cubicBezTo>
                    <a:cubicBezTo>
                      <a:pt x="328" y="200"/>
                      <a:pt x="320" y="193"/>
                      <a:pt x="312" y="193"/>
                    </a:cubicBezTo>
                    <a:cubicBezTo>
                      <a:pt x="308" y="191"/>
                      <a:pt x="302" y="191"/>
                      <a:pt x="299" y="196"/>
                    </a:cubicBezTo>
                    <a:cubicBezTo>
                      <a:pt x="293" y="204"/>
                      <a:pt x="304" y="208"/>
                      <a:pt x="304" y="216"/>
                    </a:cubicBezTo>
                    <a:cubicBezTo>
                      <a:pt x="303" y="220"/>
                      <a:pt x="298" y="220"/>
                      <a:pt x="295" y="220"/>
                    </a:cubicBezTo>
                    <a:cubicBezTo>
                      <a:pt x="290" y="218"/>
                      <a:pt x="288" y="214"/>
                      <a:pt x="287" y="210"/>
                    </a:cubicBezTo>
                    <a:cubicBezTo>
                      <a:pt x="284" y="201"/>
                      <a:pt x="291" y="195"/>
                      <a:pt x="292" y="186"/>
                    </a:cubicBezTo>
                    <a:cubicBezTo>
                      <a:pt x="286" y="170"/>
                      <a:pt x="268" y="166"/>
                      <a:pt x="254" y="163"/>
                    </a:cubicBezTo>
                    <a:cubicBezTo>
                      <a:pt x="248" y="160"/>
                      <a:pt x="246" y="153"/>
                      <a:pt x="244" y="146"/>
                    </a:cubicBezTo>
                    <a:cubicBezTo>
                      <a:pt x="244" y="137"/>
                      <a:pt x="251" y="130"/>
                      <a:pt x="258" y="127"/>
                    </a:cubicBezTo>
                    <a:cubicBezTo>
                      <a:pt x="266" y="120"/>
                      <a:pt x="277" y="132"/>
                      <a:pt x="283" y="120"/>
                    </a:cubicBezTo>
                    <a:cubicBezTo>
                      <a:pt x="284" y="115"/>
                      <a:pt x="284" y="109"/>
                      <a:pt x="281" y="105"/>
                    </a:cubicBezTo>
                    <a:cubicBezTo>
                      <a:pt x="272" y="94"/>
                      <a:pt x="256" y="91"/>
                      <a:pt x="243" y="96"/>
                    </a:cubicBezTo>
                    <a:cubicBezTo>
                      <a:pt x="236" y="99"/>
                      <a:pt x="234" y="106"/>
                      <a:pt x="230" y="112"/>
                    </a:cubicBezTo>
                    <a:cubicBezTo>
                      <a:pt x="228" y="113"/>
                      <a:pt x="225" y="113"/>
                      <a:pt x="222" y="112"/>
                    </a:cubicBezTo>
                    <a:cubicBezTo>
                      <a:pt x="216" y="107"/>
                      <a:pt x="210" y="110"/>
                      <a:pt x="203" y="113"/>
                    </a:cubicBezTo>
                    <a:cubicBezTo>
                      <a:pt x="193" y="121"/>
                      <a:pt x="186" y="133"/>
                      <a:pt x="188" y="145"/>
                    </a:cubicBezTo>
                    <a:cubicBezTo>
                      <a:pt x="190" y="151"/>
                      <a:pt x="195" y="155"/>
                      <a:pt x="201" y="156"/>
                    </a:cubicBezTo>
                    <a:cubicBezTo>
                      <a:pt x="205" y="157"/>
                      <a:pt x="211" y="156"/>
                      <a:pt x="214" y="152"/>
                    </a:cubicBezTo>
                    <a:cubicBezTo>
                      <a:pt x="220" y="147"/>
                      <a:pt x="211" y="141"/>
                      <a:pt x="216" y="136"/>
                    </a:cubicBezTo>
                    <a:cubicBezTo>
                      <a:pt x="218" y="134"/>
                      <a:pt x="222" y="136"/>
                      <a:pt x="223" y="139"/>
                    </a:cubicBezTo>
                    <a:cubicBezTo>
                      <a:pt x="225" y="143"/>
                      <a:pt x="226" y="147"/>
                      <a:pt x="224" y="151"/>
                    </a:cubicBezTo>
                    <a:cubicBezTo>
                      <a:pt x="224" y="160"/>
                      <a:pt x="216" y="163"/>
                      <a:pt x="209" y="166"/>
                    </a:cubicBezTo>
                    <a:cubicBezTo>
                      <a:pt x="205" y="166"/>
                      <a:pt x="200" y="167"/>
                      <a:pt x="195" y="164"/>
                    </a:cubicBezTo>
                    <a:cubicBezTo>
                      <a:pt x="189" y="166"/>
                      <a:pt x="186" y="170"/>
                      <a:pt x="181" y="173"/>
                    </a:cubicBezTo>
                    <a:cubicBezTo>
                      <a:pt x="172" y="179"/>
                      <a:pt x="182" y="185"/>
                      <a:pt x="181" y="191"/>
                    </a:cubicBezTo>
                    <a:cubicBezTo>
                      <a:pt x="181" y="201"/>
                      <a:pt x="176" y="211"/>
                      <a:pt x="167" y="216"/>
                    </a:cubicBezTo>
                    <a:cubicBezTo>
                      <a:pt x="162" y="218"/>
                      <a:pt x="156" y="217"/>
                      <a:pt x="152" y="213"/>
                    </a:cubicBezTo>
                    <a:cubicBezTo>
                      <a:pt x="151" y="210"/>
                      <a:pt x="148" y="206"/>
                      <a:pt x="152" y="203"/>
                    </a:cubicBezTo>
                    <a:cubicBezTo>
                      <a:pt x="156" y="200"/>
                      <a:pt x="160" y="202"/>
                      <a:pt x="164" y="204"/>
                    </a:cubicBezTo>
                    <a:cubicBezTo>
                      <a:pt x="166" y="204"/>
                      <a:pt x="168" y="200"/>
                      <a:pt x="170" y="197"/>
                    </a:cubicBezTo>
                    <a:cubicBezTo>
                      <a:pt x="172" y="191"/>
                      <a:pt x="171" y="185"/>
                      <a:pt x="166" y="180"/>
                    </a:cubicBezTo>
                    <a:cubicBezTo>
                      <a:pt x="160" y="176"/>
                      <a:pt x="153" y="179"/>
                      <a:pt x="147" y="180"/>
                    </a:cubicBezTo>
                    <a:cubicBezTo>
                      <a:pt x="138" y="184"/>
                      <a:pt x="130" y="189"/>
                      <a:pt x="128" y="199"/>
                    </a:cubicBezTo>
                    <a:cubicBezTo>
                      <a:pt x="125" y="208"/>
                      <a:pt x="128" y="218"/>
                      <a:pt x="133" y="225"/>
                    </a:cubicBezTo>
                    <a:cubicBezTo>
                      <a:pt x="131" y="228"/>
                      <a:pt x="132" y="233"/>
                      <a:pt x="127" y="235"/>
                    </a:cubicBezTo>
                    <a:cubicBezTo>
                      <a:pt x="123" y="246"/>
                      <a:pt x="125" y="258"/>
                      <a:pt x="132" y="267"/>
                    </a:cubicBezTo>
                    <a:cubicBezTo>
                      <a:pt x="138" y="271"/>
                      <a:pt x="147" y="272"/>
                      <a:pt x="154" y="268"/>
                    </a:cubicBezTo>
                    <a:cubicBezTo>
                      <a:pt x="154" y="258"/>
                      <a:pt x="153" y="244"/>
                      <a:pt x="164" y="238"/>
                    </a:cubicBezTo>
                    <a:cubicBezTo>
                      <a:pt x="170" y="235"/>
                      <a:pt x="175" y="234"/>
                      <a:pt x="181" y="236"/>
                    </a:cubicBezTo>
                    <a:cubicBezTo>
                      <a:pt x="191" y="239"/>
                      <a:pt x="192" y="250"/>
                      <a:pt x="195" y="258"/>
                    </a:cubicBezTo>
                    <a:cubicBezTo>
                      <a:pt x="197" y="273"/>
                      <a:pt x="189" y="289"/>
                      <a:pt x="198" y="302"/>
                    </a:cubicBezTo>
                    <a:cubicBezTo>
                      <a:pt x="211" y="303"/>
                      <a:pt x="221" y="315"/>
                      <a:pt x="224" y="326"/>
                    </a:cubicBezTo>
                    <a:cubicBezTo>
                      <a:pt x="222" y="336"/>
                      <a:pt x="223" y="348"/>
                      <a:pt x="213" y="353"/>
                    </a:cubicBezTo>
                    <a:cubicBezTo>
                      <a:pt x="207" y="353"/>
                      <a:pt x="201" y="356"/>
                      <a:pt x="196" y="352"/>
                    </a:cubicBezTo>
                    <a:cubicBezTo>
                      <a:pt x="192" y="350"/>
                      <a:pt x="188" y="346"/>
                      <a:pt x="188" y="341"/>
                    </a:cubicBezTo>
                    <a:cubicBezTo>
                      <a:pt x="189" y="339"/>
                      <a:pt x="191" y="337"/>
                      <a:pt x="193" y="337"/>
                    </a:cubicBezTo>
                    <a:cubicBezTo>
                      <a:pt x="197" y="336"/>
                      <a:pt x="198" y="339"/>
                      <a:pt x="200" y="342"/>
                    </a:cubicBezTo>
                    <a:cubicBezTo>
                      <a:pt x="203" y="344"/>
                      <a:pt x="207" y="344"/>
                      <a:pt x="209" y="342"/>
                    </a:cubicBezTo>
                    <a:cubicBezTo>
                      <a:pt x="214" y="337"/>
                      <a:pt x="213" y="328"/>
                      <a:pt x="211" y="322"/>
                    </a:cubicBezTo>
                    <a:cubicBezTo>
                      <a:pt x="207" y="313"/>
                      <a:pt x="198" y="309"/>
                      <a:pt x="187" y="310"/>
                    </a:cubicBezTo>
                    <a:cubicBezTo>
                      <a:pt x="177" y="312"/>
                      <a:pt x="169" y="321"/>
                      <a:pt x="161" y="326"/>
                    </a:cubicBezTo>
                    <a:cubicBezTo>
                      <a:pt x="159" y="334"/>
                      <a:pt x="158" y="346"/>
                      <a:pt x="147" y="348"/>
                    </a:cubicBezTo>
                    <a:cubicBezTo>
                      <a:pt x="142" y="349"/>
                      <a:pt x="136" y="350"/>
                      <a:pt x="131" y="347"/>
                    </a:cubicBezTo>
                    <a:cubicBezTo>
                      <a:pt x="128" y="344"/>
                      <a:pt x="125" y="342"/>
                      <a:pt x="126" y="337"/>
                    </a:cubicBezTo>
                    <a:cubicBezTo>
                      <a:pt x="126" y="334"/>
                      <a:pt x="130" y="331"/>
                      <a:pt x="133" y="332"/>
                    </a:cubicBezTo>
                    <a:cubicBezTo>
                      <a:pt x="137" y="332"/>
                      <a:pt x="138" y="337"/>
                      <a:pt x="141" y="341"/>
                    </a:cubicBezTo>
                    <a:cubicBezTo>
                      <a:pt x="143" y="342"/>
                      <a:pt x="146" y="341"/>
                      <a:pt x="148" y="339"/>
                    </a:cubicBezTo>
                    <a:cubicBezTo>
                      <a:pt x="152" y="333"/>
                      <a:pt x="153" y="326"/>
                      <a:pt x="150" y="319"/>
                    </a:cubicBezTo>
                    <a:cubicBezTo>
                      <a:pt x="146" y="315"/>
                      <a:pt x="141" y="311"/>
                      <a:pt x="135" y="311"/>
                    </a:cubicBezTo>
                    <a:cubicBezTo>
                      <a:pt x="127" y="311"/>
                      <a:pt x="116" y="310"/>
                      <a:pt x="111" y="319"/>
                    </a:cubicBezTo>
                    <a:cubicBezTo>
                      <a:pt x="109" y="322"/>
                      <a:pt x="111" y="327"/>
                      <a:pt x="107" y="328"/>
                    </a:cubicBezTo>
                    <a:cubicBezTo>
                      <a:pt x="100" y="323"/>
                      <a:pt x="91" y="323"/>
                      <a:pt x="83" y="324"/>
                    </a:cubicBezTo>
                    <a:cubicBezTo>
                      <a:pt x="76" y="328"/>
                      <a:pt x="66" y="328"/>
                      <a:pt x="62" y="337"/>
                    </a:cubicBezTo>
                    <a:cubicBezTo>
                      <a:pt x="70" y="340"/>
                      <a:pt x="77" y="347"/>
                      <a:pt x="80" y="354"/>
                    </a:cubicBezTo>
                    <a:cubicBezTo>
                      <a:pt x="84" y="366"/>
                      <a:pt x="98" y="368"/>
                      <a:pt x="110" y="368"/>
                    </a:cubicBezTo>
                    <a:cubicBezTo>
                      <a:pt x="115" y="368"/>
                      <a:pt x="118" y="363"/>
                      <a:pt x="124" y="364"/>
                    </a:cubicBezTo>
                    <a:cubicBezTo>
                      <a:pt x="131" y="371"/>
                      <a:pt x="131" y="371"/>
                      <a:pt x="131" y="371"/>
                    </a:cubicBezTo>
                    <a:cubicBezTo>
                      <a:pt x="143" y="374"/>
                      <a:pt x="152" y="369"/>
                      <a:pt x="162" y="362"/>
                    </a:cubicBezTo>
                    <a:cubicBezTo>
                      <a:pt x="170" y="370"/>
                      <a:pt x="178" y="375"/>
                      <a:pt x="185" y="384"/>
                    </a:cubicBezTo>
                    <a:cubicBezTo>
                      <a:pt x="187" y="393"/>
                      <a:pt x="176" y="399"/>
                      <a:pt x="169" y="403"/>
                    </a:cubicBezTo>
                    <a:cubicBezTo>
                      <a:pt x="168" y="405"/>
                      <a:pt x="164" y="410"/>
                      <a:pt x="161" y="408"/>
                    </a:cubicBezTo>
                    <a:cubicBezTo>
                      <a:pt x="156" y="402"/>
                      <a:pt x="149" y="399"/>
                      <a:pt x="142" y="397"/>
                    </a:cubicBezTo>
                    <a:cubicBezTo>
                      <a:pt x="133" y="397"/>
                      <a:pt x="123" y="400"/>
                      <a:pt x="115" y="403"/>
                    </a:cubicBezTo>
                    <a:cubicBezTo>
                      <a:pt x="108" y="399"/>
                      <a:pt x="101" y="400"/>
                      <a:pt x="94" y="404"/>
                    </a:cubicBezTo>
                    <a:cubicBezTo>
                      <a:pt x="82" y="413"/>
                      <a:pt x="82" y="430"/>
                      <a:pt x="67" y="437"/>
                    </a:cubicBezTo>
                    <a:close/>
                    <a:moveTo>
                      <a:pt x="114" y="480"/>
                    </a:moveTo>
                    <a:cubicBezTo>
                      <a:pt x="114" y="483"/>
                      <a:pt x="117" y="486"/>
                      <a:pt x="114" y="488"/>
                    </a:cubicBezTo>
                    <a:cubicBezTo>
                      <a:pt x="113" y="489"/>
                      <a:pt x="112" y="494"/>
                      <a:pt x="116" y="494"/>
                    </a:cubicBezTo>
                    <a:cubicBezTo>
                      <a:pt x="122" y="493"/>
                      <a:pt x="128" y="492"/>
                      <a:pt x="133" y="489"/>
                    </a:cubicBezTo>
                    <a:cubicBezTo>
                      <a:pt x="144" y="489"/>
                      <a:pt x="156" y="494"/>
                      <a:pt x="161" y="504"/>
                    </a:cubicBezTo>
                    <a:cubicBezTo>
                      <a:pt x="163" y="509"/>
                      <a:pt x="157" y="516"/>
                      <a:pt x="164" y="518"/>
                    </a:cubicBezTo>
                    <a:cubicBezTo>
                      <a:pt x="174" y="507"/>
                      <a:pt x="162" y="493"/>
                      <a:pt x="164" y="479"/>
                    </a:cubicBezTo>
                    <a:cubicBezTo>
                      <a:pt x="163" y="474"/>
                      <a:pt x="171" y="466"/>
                      <a:pt x="161" y="465"/>
                    </a:cubicBezTo>
                    <a:cubicBezTo>
                      <a:pt x="157" y="464"/>
                      <a:pt x="156" y="468"/>
                      <a:pt x="154" y="470"/>
                    </a:cubicBezTo>
                    <a:cubicBezTo>
                      <a:pt x="145" y="480"/>
                      <a:pt x="131" y="475"/>
                      <a:pt x="119" y="474"/>
                    </a:cubicBezTo>
                    <a:cubicBezTo>
                      <a:pt x="116" y="474"/>
                      <a:pt x="116" y="478"/>
                      <a:pt x="114" y="480"/>
                    </a:cubicBezTo>
                    <a:close/>
                    <a:moveTo>
                      <a:pt x="136" y="295"/>
                    </a:moveTo>
                    <a:cubicBezTo>
                      <a:pt x="134" y="295"/>
                      <a:pt x="134" y="297"/>
                      <a:pt x="133" y="299"/>
                    </a:cubicBezTo>
                    <a:cubicBezTo>
                      <a:pt x="147" y="304"/>
                      <a:pt x="147" y="304"/>
                      <a:pt x="147" y="304"/>
                    </a:cubicBezTo>
                    <a:cubicBezTo>
                      <a:pt x="152" y="307"/>
                      <a:pt x="156" y="312"/>
                      <a:pt x="160" y="316"/>
                    </a:cubicBezTo>
                    <a:cubicBezTo>
                      <a:pt x="169" y="310"/>
                      <a:pt x="177" y="302"/>
                      <a:pt x="188" y="301"/>
                    </a:cubicBezTo>
                    <a:cubicBezTo>
                      <a:pt x="190" y="297"/>
                      <a:pt x="187" y="293"/>
                      <a:pt x="186" y="290"/>
                    </a:cubicBezTo>
                    <a:cubicBezTo>
                      <a:pt x="185" y="275"/>
                      <a:pt x="193" y="257"/>
                      <a:pt x="181" y="244"/>
                    </a:cubicBezTo>
                    <a:cubicBezTo>
                      <a:pt x="177" y="242"/>
                      <a:pt x="175" y="242"/>
                      <a:pt x="171" y="243"/>
                    </a:cubicBezTo>
                    <a:cubicBezTo>
                      <a:pt x="162" y="248"/>
                      <a:pt x="163" y="260"/>
                      <a:pt x="164" y="269"/>
                    </a:cubicBezTo>
                    <a:cubicBezTo>
                      <a:pt x="162" y="273"/>
                      <a:pt x="162" y="273"/>
                      <a:pt x="162" y="273"/>
                    </a:cubicBezTo>
                    <a:cubicBezTo>
                      <a:pt x="156" y="280"/>
                      <a:pt x="147" y="280"/>
                      <a:pt x="137" y="279"/>
                    </a:cubicBezTo>
                    <a:cubicBezTo>
                      <a:pt x="137" y="280"/>
                      <a:pt x="137" y="280"/>
                      <a:pt x="137" y="280"/>
                    </a:cubicBezTo>
                    <a:cubicBezTo>
                      <a:pt x="143" y="282"/>
                      <a:pt x="150" y="286"/>
                      <a:pt x="157" y="285"/>
                    </a:cubicBezTo>
                    <a:cubicBezTo>
                      <a:pt x="161" y="285"/>
                      <a:pt x="164" y="282"/>
                      <a:pt x="166" y="278"/>
                    </a:cubicBezTo>
                    <a:cubicBezTo>
                      <a:pt x="168" y="273"/>
                      <a:pt x="170" y="266"/>
                      <a:pt x="170" y="260"/>
                    </a:cubicBezTo>
                    <a:cubicBezTo>
                      <a:pt x="171" y="256"/>
                      <a:pt x="169" y="249"/>
                      <a:pt x="176" y="250"/>
                    </a:cubicBezTo>
                    <a:cubicBezTo>
                      <a:pt x="182" y="258"/>
                      <a:pt x="182" y="270"/>
                      <a:pt x="179" y="281"/>
                    </a:cubicBezTo>
                    <a:cubicBezTo>
                      <a:pt x="177" y="286"/>
                      <a:pt x="182" y="293"/>
                      <a:pt x="176" y="297"/>
                    </a:cubicBezTo>
                    <a:cubicBezTo>
                      <a:pt x="170" y="298"/>
                      <a:pt x="165" y="305"/>
                      <a:pt x="157" y="306"/>
                    </a:cubicBezTo>
                    <a:cubicBezTo>
                      <a:pt x="153" y="298"/>
                      <a:pt x="143" y="297"/>
                      <a:pt x="136" y="295"/>
                    </a:cubicBezTo>
                    <a:close/>
                    <a:moveTo>
                      <a:pt x="236" y="207"/>
                    </a:moveTo>
                    <a:cubicBezTo>
                      <a:pt x="231" y="214"/>
                      <a:pt x="226" y="221"/>
                      <a:pt x="226" y="230"/>
                    </a:cubicBezTo>
                    <a:cubicBezTo>
                      <a:pt x="222" y="247"/>
                      <a:pt x="227" y="265"/>
                      <a:pt x="234" y="281"/>
                    </a:cubicBezTo>
                    <a:cubicBezTo>
                      <a:pt x="249" y="301"/>
                      <a:pt x="276" y="306"/>
                      <a:pt x="299" y="300"/>
                    </a:cubicBezTo>
                    <a:cubicBezTo>
                      <a:pt x="303" y="302"/>
                      <a:pt x="309" y="303"/>
                      <a:pt x="313" y="301"/>
                    </a:cubicBezTo>
                    <a:cubicBezTo>
                      <a:pt x="320" y="287"/>
                      <a:pt x="333" y="275"/>
                      <a:pt x="348" y="268"/>
                    </a:cubicBezTo>
                    <a:cubicBezTo>
                      <a:pt x="363" y="261"/>
                      <a:pt x="383" y="267"/>
                      <a:pt x="399" y="270"/>
                    </a:cubicBezTo>
                    <a:cubicBezTo>
                      <a:pt x="411" y="273"/>
                      <a:pt x="424" y="280"/>
                      <a:pt x="437" y="279"/>
                    </a:cubicBezTo>
                    <a:cubicBezTo>
                      <a:pt x="453" y="280"/>
                      <a:pt x="465" y="265"/>
                      <a:pt x="474" y="254"/>
                    </a:cubicBezTo>
                    <a:cubicBezTo>
                      <a:pt x="475" y="241"/>
                      <a:pt x="483" y="228"/>
                      <a:pt x="475" y="216"/>
                    </a:cubicBezTo>
                    <a:cubicBezTo>
                      <a:pt x="475" y="215"/>
                      <a:pt x="473" y="214"/>
                      <a:pt x="475" y="213"/>
                    </a:cubicBezTo>
                    <a:cubicBezTo>
                      <a:pt x="488" y="205"/>
                      <a:pt x="493" y="190"/>
                      <a:pt x="497" y="177"/>
                    </a:cubicBezTo>
                    <a:cubicBezTo>
                      <a:pt x="498" y="169"/>
                      <a:pt x="496" y="163"/>
                      <a:pt x="493" y="157"/>
                    </a:cubicBezTo>
                    <a:cubicBezTo>
                      <a:pt x="484" y="134"/>
                      <a:pt x="458" y="126"/>
                      <a:pt x="442" y="106"/>
                    </a:cubicBezTo>
                    <a:cubicBezTo>
                      <a:pt x="432" y="93"/>
                      <a:pt x="431" y="76"/>
                      <a:pt x="434" y="59"/>
                    </a:cubicBezTo>
                    <a:cubicBezTo>
                      <a:pt x="427" y="53"/>
                      <a:pt x="419" y="59"/>
                      <a:pt x="411" y="59"/>
                    </a:cubicBezTo>
                    <a:cubicBezTo>
                      <a:pt x="396" y="64"/>
                      <a:pt x="378" y="76"/>
                      <a:pt x="374" y="93"/>
                    </a:cubicBezTo>
                    <a:cubicBezTo>
                      <a:pt x="370" y="100"/>
                      <a:pt x="374" y="109"/>
                      <a:pt x="375" y="117"/>
                    </a:cubicBezTo>
                    <a:cubicBezTo>
                      <a:pt x="366" y="123"/>
                      <a:pt x="363" y="133"/>
                      <a:pt x="359" y="143"/>
                    </a:cubicBezTo>
                    <a:cubicBezTo>
                      <a:pt x="360" y="149"/>
                      <a:pt x="360" y="156"/>
                      <a:pt x="363" y="163"/>
                    </a:cubicBezTo>
                    <a:cubicBezTo>
                      <a:pt x="364" y="168"/>
                      <a:pt x="370" y="168"/>
                      <a:pt x="374" y="170"/>
                    </a:cubicBezTo>
                    <a:cubicBezTo>
                      <a:pt x="378" y="173"/>
                      <a:pt x="375" y="178"/>
                      <a:pt x="375" y="181"/>
                    </a:cubicBezTo>
                    <a:cubicBezTo>
                      <a:pt x="375" y="192"/>
                      <a:pt x="379" y="203"/>
                      <a:pt x="390" y="208"/>
                    </a:cubicBezTo>
                    <a:cubicBezTo>
                      <a:pt x="397" y="208"/>
                      <a:pt x="404" y="208"/>
                      <a:pt x="409" y="202"/>
                    </a:cubicBezTo>
                    <a:cubicBezTo>
                      <a:pt x="412" y="198"/>
                      <a:pt x="415" y="192"/>
                      <a:pt x="414" y="186"/>
                    </a:cubicBezTo>
                    <a:cubicBezTo>
                      <a:pt x="411" y="184"/>
                      <a:pt x="406" y="186"/>
                      <a:pt x="403" y="187"/>
                    </a:cubicBezTo>
                    <a:cubicBezTo>
                      <a:pt x="394" y="185"/>
                      <a:pt x="385" y="179"/>
                      <a:pt x="381" y="171"/>
                    </a:cubicBezTo>
                    <a:cubicBezTo>
                      <a:pt x="375" y="157"/>
                      <a:pt x="383" y="142"/>
                      <a:pt x="393" y="133"/>
                    </a:cubicBezTo>
                    <a:cubicBezTo>
                      <a:pt x="408" y="123"/>
                      <a:pt x="429" y="123"/>
                      <a:pt x="443" y="133"/>
                    </a:cubicBezTo>
                    <a:cubicBezTo>
                      <a:pt x="458" y="145"/>
                      <a:pt x="464" y="164"/>
                      <a:pt x="467" y="182"/>
                    </a:cubicBezTo>
                    <a:cubicBezTo>
                      <a:pt x="467" y="208"/>
                      <a:pt x="456" y="235"/>
                      <a:pt x="432" y="251"/>
                    </a:cubicBezTo>
                    <a:cubicBezTo>
                      <a:pt x="417" y="261"/>
                      <a:pt x="403" y="259"/>
                      <a:pt x="385" y="261"/>
                    </a:cubicBezTo>
                    <a:cubicBezTo>
                      <a:pt x="366" y="257"/>
                      <a:pt x="351" y="242"/>
                      <a:pt x="341" y="227"/>
                    </a:cubicBezTo>
                    <a:cubicBezTo>
                      <a:pt x="336" y="234"/>
                      <a:pt x="334" y="242"/>
                      <a:pt x="327" y="247"/>
                    </a:cubicBezTo>
                    <a:cubicBezTo>
                      <a:pt x="319" y="255"/>
                      <a:pt x="309" y="262"/>
                      <a:pt x="298" y="258"/>
                    </a:cubicBezTo>
                    <a:cubicBezTo>
                      <a:pt x="295" y="257"/>
                      <a:pt x="293" y="255"/>
                      <a:pt x="290" y="257"/>
                    </a:cubicBezTo>
                    <a:cubicBezTo>
                      <a:pt x="285" y="264"/>
                      <a:pt x="276" y="264"/>
                      <a:pt x="270" y="267"/>
                    </a:cubicBezTo>
                    <a:cubicBezTo>
                      <a:pt x="262" y="269"/>
                      <a:pt x="256" y="266"/>
                      <a:pt x="251" y="261"/>
                    </a:cubicBezTo>
                    <a:cubicBezTo>
                      <a:pt x="244" y="254"/>
                      <a:pt x="241" y="242"/>
                      <a:pt x="244" y="231"/>
                    </a:cubicBezTo>
                    <a:cubicBezTo>
                      <a:pt x="244" y="224"/>
                      <a:pt x="253" y="226"/>
                      <a:pt x="256" y="220"/>
                    </a:cubicBezTo>
                    <a:cubicBezTo>
                      <a:pt x="258" y="216"/>
                      <a:pt x="257" y="211"/>
                      <a:pt x="253" y="207"/>
                    </a:cubicBezTo>
                    <a:cubicBezTo>
                      <a:pt x="248" y="204"/>
                      <a:pt x="242" y="205"/>
                      <a:pt x="236" y="207"/>
                    </a:cubicBezTo>
                    <a:close/>
                    <a:moveTo>
                      <a:pt x="226" y="510"/>
                    </a:moveTo>
                    <a:cubicBezTo>
                      <a:pt x="225" y="518"/>
                      <a:pt x="225" y="518"/>
                      <a:pt x="225" y="518"/>
                    </a:cubicBezTo>
                    <a:cubicBezTo>
                      <a:pt x="227" y="534"/>
                      <a:pt x="227" y="553"/>
                      <a:pt x="245" y="558"/>
                    </a:cubicBezTo>
                    <a:cubicBezTo>
                      <a:pt x="250" y="561"/>
                      <a:pt x="254" y="556"/>
                      <a:pt x="257" y="552"/>
                    </a:cubicBezTo>
                    <a:cubicBezTo>
                      <a:pt x="258" y="550"/>
                      <a:pt x="260" y="546"/>
                      <a:pt x="258" y="544"/>
                    </a:cubicBezTo>
                    <a:cubicBezTo>
                      <a:pt x="252" y="540"/>
                      <a:pt x="247" y="538"/>
                      <a:pt x="239" y="538"/>
                    </a:cubicBezTo>
                    <a:cubicBezTo>
                      <a:pt x="233" y="533"/>
                      <a:pt x="230" y="524"/>
                      <a:pt x="231" y="514"/>
                    </a:cubicBezTo>
                    <a:cubicBezTo>
                      <a:pt x="234" y="505"/>
                      <a:pt x="240" y="495"/>
                      <a:pt x="249" y="490"/>
                    </a:cubicBezTo>
                    <a:cubicBezTo>
                      <a:pt x="251" y="489"/>
                      <a:pt x="254" y="490"/>
                      <a:pt x="256" y="488"/>
                    </a:cubicBezTo>
                    <a:cubicBezTo>
                      <a:pt x="265" y="488"/>
                      <a:pt x="271" y="485"/>
                      <a:pt x="279" y="489"/>
                    </a:cubicBezTo>
                    <a:cubicBezTo>
                      <a:pt x="286" y="491"/>
                      <a:pt x="292" y="497"/>
                      <a:pt x="299" y="501"/>
                    </a:cubicBezTo>
                    <a:cubicBezTo>
                      <a:pt x="301" y="503"/>
                      <a:pt x="299" y="507"/>
                      <a:pt x="303" y="508"/>
                    </a:cubicBezTo>
                    <a:cubicBezTo>
                      <a:pt x="312" y="504"/>
                      <a:pt x="320" y="511"/>
                      <a:pt x="329" y="514"/>
                    </a:cubicBezTo>
                    <a:cubicBezTo>
                      <a:pt x="336" y="520"/>
                      <a:pt x="340" y="529"/>
                      <a:pt x="342" y="537"/>
                    </a:cubicBezTo>
                    <a:cubicBezTo>
                      <a:pt x="345" y="538"/>
                      <a:pt x="345" y="538"/>
                      <a:pt x="345" y="538"/>
                    </a:cubicBezTo>
                    <a:cubicBezTo>
                      <a:pt x="350" y="532"/>
                      <a:pt x="354" y="525"/>
                      <a:pt x="361" y="521"/>
                    </a:cubicBezTo>
                    <a:cubicBezTo>
                      <a:pt x="365" y="517"/>
                      <a:pt x="374" y="519"/>
                      <a:pt x="372" y="511"/>
                    </a:cubicBezTo>
                    <a:cubicBezTo>
                      <a:pt x="368" y="508"/>
                      <a:pt x="365" y="514"/>
                      <a:pt x="361" y="514"/>
                    </a:cubicBezTo>
                    <a:cubicBezTo>
                      <a:pt x="329" y="505"/>
                      <a:pt x="329" y="505"/>
                      <a:pt x="329" y="505"/>
                    </a:cubicBezTo>
                    <a:cubicBezTo>
                      <a:pt x="316" y="500"/>
                      <a:pt x="308" y="488"/>
                      <a:pt x="298" y="479"/>
                    </a:cubicBezTo>
                    <a:cubicBezTo>
                      <a:pt x="280" y="473"/>
                      <a:pt x="264" y="480"/>
                      <a:pt x="247" y="484"/>
                    </a:cubicBezTo>
                    <a:cubicBezTo>
                      <a:pt x="237" y="489"/>
                      <a:pt x="231" y="500"/>
                      <a:pt x="226" y="510"/>
                    </a:cubicBezTo>
                    <a:close/>
                    <a:moveTo>
                      <a:pt x="244" y="208"/>
                    </a:moveTo>
                    <a:cubicBezTo>
                      <a:pt x="229" y="221"/>
                      <a:pt x="232" y="239"/>
                      <a:pt x="232" y="256"/>
                    </a:cubicBezTo>
                    <a:cubicBezTo>
                      <a:pt x="237" y="275"/>
                      <a:pt x="253" y="288"/>
                      <a:pt x="270" y="293"/>
                    </a:cubicBezTo>
                    <a:cubicBezTo>
                      <a:pt x="282" y="295"/>
                      <a:pt x="295" y="296"/>
                      <a:pt x="308" y="295"/>
                    </a:cubicBezTo>
                    <a:cubicBezTo>
                      <a:pt x="310" y="292"/>
                      <a:pt x="312" y="292"/>
                      <a:pt x="313" y="289"/>
                    </a:cubicBezTo>
                    <a:cubicBezTo>
                      <a:pt x="322" y="277"/>
                      <a:pt x="334" y="266"/>
                      <a:pt x="348" y="260"/>
                    </a:cubicBezTo>
                    <a:cubicBezTo>
                      <a:pt x="350" y="257"/>
                      <a:pt x="357" y="261"/>
                      <a:pt x="358" y="256"/>
                    </a:cubicBezTo>
                    <a:cubicBezTo>
                      <a:pt x="352" y="252"/>
                      <a:pt x="349" y="246"/>
                      <a:pt x="345" y="240"/>
                    </a:cubicBezTo>
                    <a:cubicBezTo>
                      <a:pt x="342" y="240"/>
                      <a:pt x="342" y="240"/>
                      <a:pt x="342" y="240"/>
                    </a:cubicBezTo>
                    <a:cubicBezTo>
                      <a:pt x="333" y="250"/>
                      <a:pt x="321" y="260"/>
                      <a:pt x="305" y="260"/>
                    </a:cubicBezTo>
                    <a:cubicBezTo>
                      <a:pt x="301" y="261"/>
                      <a:pt x="297" y="259"/>
                      <a:pt x="294" y="261"/>
                    </a:cubicBezTo>
                    <a:cubicBezTo>
                      <a:pt x="290" y="271"/>
                      <a:pt x="278" y="272"/>
                      <a:pt x="268" y="273"/>
                    </a:cubicBezTo>
                    <a:cubicBezTo>
                      <a:pt x="255" y="273"/>
                      <a:pt x="243" y="264"/>
                      <a:pt x="238" y="252"/>
                    </a:cubicBezTo>
                    <a:cubicBezTo>
                      <a:pt x="238" y="228"/>
                      <a:pt x="238" y="228"/>
                      <a:pt x="238" y="228"/>
                    </a:cubicBezTo>
                    <a:cubicBezTo>
                      <a:pt x="238" y="223"/>
                      <a:pt x="244" y="224"/>
                      <a:pt x="246" y="220"/>
                    </a:cubicBezTo>
                    <a:cubicBezTo>
                      <a:pt x="249" y="216"/>
                      <a:pt x="253" y="213"/>
                      <a:pt x="249" y="209"/>
                    </a:cubicBezTo>
                    <a:cubicBezTo>
                      <a:pt x="247" y="207"/>
                      <a:pt x="246" y="208"/>
                      <a:pt x="244" y="208"/>
                    </a:cubicBezTo>
                    <a:close/>
                    <a:moveTo>
                      <a:pt x="254" y="375"/>
                    </a:moveTo>
                    <a:cubicBezTo>
                      <a:pt x="236" y="384"/>
                      <a:pt x="236" y="384"/>
                      <a:pt x="236" y="384"/>
                    </a:cubicBezTo>
                    <a:cubicBezTo>
                      <a:pt x="235" y="386"/>
                      <a:pt x="234" y="387"/>
                      <a:pt x="236" y="389"/>
                    </a:cubicBezTo>
                    <a:cubicBezTo>
                      <a:pt x="249" y="393"/>
                      <a:pt x="262" y="401"/>
                      <a:pt x="267" y="414"/>
                    </a:cubicBezTo>
                    <a:cubicBezTo>
                      <a:pt x="269" y="422"/>
                      <a:pt x="263" y="432"/>
                      <a:pt x="273" y="437"/>
                    </a:cubicBezTo>
                    <a:cubicBezTo>
                      <a:pt x="284" y="436"/>
                      <a:pt x="296" y="431"/>
                      <a:pt x="308" y="434"/>
                    </a:cubicBezTo>
                    <a:cubicBezTo>
                      <a:pt x="313" y="418"/>
                      <a:pt x="323" y="397"/>
                      <a:pt x="343" y="393"/>
                    </a:cubicBezTo>
                    <a:cubicBezTo>
                      <a:pt x="353" y="391"/>
                      <a:pt x="364" y="392"/>
                      <a:pt x="372" y="389"/>
                    </a:cubicBezTo>
                    <a:cubicBezTo>
                      <a:pt x="387" y="389"/>
                      <a:pt x="395" y="403"/>
                      <a:pt x="400" y="414"/>
                    </a:cubicBezTo>
                    <a:cubicBezTo>
                      <a:pt x="402" y="422"/>
                      <a:pt x="402" y="432"/>
                      <a:pt x="395" y="438"/>
                    </a:cubicBezTo>
                    <a:cubicBezTo>
                      <a:pt x="389" y="441"/>
                      <a:pt x="382" y="441"/>
                      <a:pt x="374" y="440"/>
                    </a:cubicBezTo>
                    <a:cubicBezTo>
                      <a:pt x="364" y="436"/>
                      <a:pt x="363" y="419"/>
                      <a:pt x="349" y="423"/>
                    </a:cubicBezTo>
                    <a:cubicBezTo>
                      <a:pt x="344" y="426"/>
                      <a:pt x="339" y="428"/>
                      <a:pt x="336" y="434"/>
                    </a:cubicBezTo>
                    <a:cubicBezTo>
                      <a:pt x="331" y="440"/>
                      <a:pt x="335" y="448"/>
                      <a:pt x="338" y="454"/>
                    </a:cubicBezTo>
                    <a:cubicBezTo>
                      <a:pt x="345" y="465"/>
                      <a:pt x="357" y="472"/>
                      <a:pt x="369" y="475"/>
                    </a:cubicBezTo>
                    <a:cubicBezTo>
                      <a:pt x="385" y="475"/>
                      <a:pt x="400" y="475"/>
                      <a:pt x="412" y="464"/>
                    </a:cubicBezTo>
                    <a:cubicBezTo>
                      <a:pt x="422" y="459"/>
                      <a:pt x="427" y="449"/>
                      <a:pt x="432" y="441"/>
                    </a:cubicBezTo>
                    <a:cubicBezTo>
                      <a:pt x="441" y="441"/>
                      <a:pt x="448" y="434"/>
                      <a:pt x="455" y="431"/>
                    </a:cubicBezTo>
                    <a:cubicBezTo>
                      <a:pt x="473" y="418"/>
                      <a:pt x="475" y="396"/>
                      <a:pt x="472" y="376"/>
                    </a:cubicBezTo>
                    <a:cubicBezTo>
                      <a:pt x="472" y="361"/>
                      <a:pt x="460" y="351"/>
                      <a:pt x="452" y="340"/>
                    </a:cubicBezTo>
                    <a:cubicBezTo>
                      <a:pt x="443" y="333"/>
                      <a:pt x="430" y="332"/>
                      <a:pt x="420" y="327"/>
                    </a:cubicBezTo>
                    <a:cubicBezTo>
                      <a:pt x="412" y="316"/>
                      <a:pt x="412" y="316"/>
                      <a:pt x="412" y="316"/>
                    </a:cubicBezTo>
                    <a:cubicBezTo>
                      <a:pt x="401" y="302"/>
                      <a:pt x="381" y="301"/>
                      <a:pt x="365" y="306"/>
                    </a:cubicBezTo>
                    <a:cubicBezTo>
                      <a:pt x="357" y="310"/>
                      <a:pt x="348" y="315"/>
                      <a:pt x="344" y="324"/>
                    </a:cubicBezTo>
                    <a:cubicBezTo>
                      <a:pt x="343" y="330"/>
                      <a:pt x="345" y="336"/>
                      <a:pt x="347" y="342"/>
                    </a:cubicBezTo>
                    <a:cubicBezTo>
                      <a:pt x="349" y="348"/>
                      <a:pt x="357" y="346"/>
                      <a:pt x="362" y="349"/>
                    </a:cubicBezTo>
                    <a:cubicBezTo>
                      <a:pt x="364" y="346"/>
                      <a:pt x="366" y="341"/>
                      <a:pt x="370" y="341"/>
                    </a:cubicBezTo>
                    <a:cubicBezTo>
                      <a:pt x="376" y="338"/>
                      <a:pt x="382" y="340"/>
                      <a:pt x="387" y="343"/>
                    </a:cubicBezTo>
                    <a:cubicBezTo>
                      <a:pt x="394" y="346"/>
                      <a:pt x="395" y="353"/>
                      <a:pt x="397" y="360"/>
                    </a:cubicBezTo>
                    <a:cubicBezTo>
                      <a:pt x="397" y="367"/>
                      <a:pt x="392" y="373"/>
                      <a:pt x="386" y="377"/>
                    </a:cubicBezTo>
                    <a:cubicBezTo>
                      <a:pt x="379" y="380"/>
                      <a:pt x="371" y="384"/>
                      <a:pt x="364" y="382"/>
                    </a:cubicBezTo>
                    <a:cubicBezTo>
                      <a:pt x="346" y="387"/>
                      <a:pt x="330" y="378"/>
                      <a:pt x="320" y="363"/>
                    </a:cubicBezTo>
                    <a:cubicBezTo>
                      <a:pt x="316" y="357"/>
                      <a:pt x="315" y="350"/>
                      <a:pt x="310" y="344"/>
                    </a:cubicBezTo>
                    <a:cubicBezTo>
                      <a:pt x="296" y="344"/>
                      <a:pt x="284" y="343"/>
                      <a:pt x="271" y="338"/>
                    </a:cubicBezTo>
                    <a:cubicBezTo>
                      <a:pt x="269" y="340"/>
                      <a:pt x="269" y="340"/>
                      <a:pt x="269" y="340"/>
                    </a:cubicBezTo>
                    <a:cubicBezTo>
                      <a:pt x="265" y="352"/>
                      <a:pt x="264" y="367"/>
                      <a:pt x="254" y="375"/>
                    </a:cubicBezTo>
                    <a:close/>
                    <a:moveTo>
                      <a:pt x="267" y="374"/>
                    </a:moveTo>
                    <a:cubicBezTo>
                      <a:pt x="262" y="379"/>
                      <a:pt x="256" y="382"/>
                      <a:pt x="252" y="387"/>
                    </a:cubicBezTo>
                    <a:cubicBezTo>
                      <a:pt x="267" y="396"/>
                      <a:pt x="275" y="411"/>
                      <a:pt x="277" y="427"/>
                    </a:cubicBezTo>
                    <a:cubicBezTo>
                      <a:pt x="284" y="428"/>
                      <a:pt x="293" y="425"/>
                      <a:pt x="300" y="425"/>
                    </a:cubicBezTo>
                    <a:cubicBezTo>
                      <a:pt x="303" y="423"/>
                      <a:pt x="303" y="419"/>
                      <a:pt x="306" y="417"/>
                    </a:cubicBezTo>
                    <a:cubicBezTo>
                      <a:pt x="312" y="405"/>
                      <a:pt x="321" y="396"/>
                      <a:pt x="331" y="387"/>
                    </a:cubicBezTo>
                    <a:cubicBezTo>
                      <a:pt x="327" y="381"/>
                      <a:pt x="319" y="377"/>
                      <a:pt x="315" y="371"/>
                    </a:cubicBezTo>
                    <a:cubicBezTo>
                      <a:pt x="311" y="364"/>
                      <a:pt x="309" y="357"/>
                      <a:pt x="304" y="353"/>
                    </a:cubicBezTo>
                    <a:cubicBezTo>
                      <a:pt x="294" y="353"/>
                      <a:pt x="284" y="350"/>
                      <a:pt x="274" y="349"/>
                    </a:cubicBezTo>
                    <a:cubicBezTo>
                      <a:pt x="272" y="357"/>
                      <a:pt x="271" y="366"/>
                      <a:pt x="267" y="374"/>
                    </a:cubicBezTo>
                    <a:close/>
                    <a:moveTo>
                      <a:pt x="267" y="140"/>
                    </a:moveTo>
                    <a:cubicBezTo>
                      <a:pt x="277" y="143"/>
                      <a:pt x="289" y="145"/>
                      <a:pt x="296" y="134"/>
                    </a:cubicBezTo>
                    <a:cubicBezTo>
                      <a:pt x="303" y="128"/>
                      <a:pt x="302" y="118"/>
                      <a:pt x="308" y="112"/>
                    </a:cubicBezTo>
                    <a:cubicBezTo>
                      <a:pt x="310" y="111"/>
                      <a:pt x="312" y="114"/>
                      <a:pt x="312" y="115"/>
                    </a:cubicBezTo>
                    <a:cubicBezTo>
                      <a:pt x="310" y="129"/>
                      <a:pt x="305" y="143"/>
                      <a:pt x="308" y="156"/>
                    </a:cubicBezTo>
                    <a:cubicBezTo>
                      <a:pt x="309" y="163"/>
                      <a:pt x="314" y="169"/>
                      <a:pt x="312" y="176"/>
                    </a:cubicBezTo>
                    <a:cubicBezTo>
                      <a:pt x="309" y="177"/>
                      <a:pt x="306" y="178"/>
                      <a:pt x="304" y="175"/>
                    </a:cubicBezTo>
                    <a:cubicBezTo>
                      <a:pt x="297" y="157"/>
                      <a:pt x="279" y="155"/>
                      <a:pt x="263" y="152"/>
                    </a:cubicBezTo>
                    <a:cubicBezTo>
                      <a:pt x="258" y="149"/>
                      <a:pt x="261" y="140"/>
                      <a:pt x="267" y="140"/>
                    </a:cubicBezTo>
                    <a:close/>
                    <a:moveTo>
                      <a:pt x="264" y="384"/>
                    </a:moveTo>
                    <a:cubicBezTo>
                      <a:pt x="262" y="388"/>
                      <a:pt x="267" y="391"/>
                      <a:pt x="269" y="392"/>
                    </a:cubicBezTo>
                    <a:cubicBezTo>
                      <a:pt x="277" y="399"/>
                      <a:pt x="280" y="409"/>
                      <a:pt x="282" y="419"/>
                    </a:cubicBezTo>
                    <a:cubicBezTo>
                      <a:pt x="285" y="420"/>
                      <a:pt x="291" y="419"/>
                      <a:pt x="295" y="418"/>
                    </a:cubicBezTo>
                    <a:cubicBezTo>
                      <a:pt x="296" y="412"/>
                      <a:pt x="301" y="406"/>
                      <a:pt x="306" y="401"/>
                    </a:cubicBezTo>
                    <a:cubicBezTo>
                      <a:pt x="310" y="397"/>
                      <a:pt x="317" y="394"/>
                      <a:pt x="318" y="388"/>
                    </a:cubicBezTo>
                    <a:cubicBezTo>
                      <a:pt x="309" y="379"/>
                      <a:pt x="304" y="368"/>
                      <a:pt x="300" y="358"/>
                    </a:cubicBezTo>
                    <a:cubicBezTo>
                      <a:pt x="294" y="357"/>
                      <a:pt x="285" y="354"/>
                      <a:pt x="279" y="358"/>
                    </a:cubicBezTo>
                    <a:cubicBezTo>
                      <a:pt x="277" y="367"/>
                      <a:pt x="273" y="378"/>
                      <a:pt x="264" y="384"/>
                    </a:cubicBezTo>
                    <a:close/>
                    <a:moveTo>
                      <a:pt x="280" y="616"/>
                    </a:moveTo>
                    <a:cubicBezTo>
                      <a:pt x="275" y="618"/>
                      <a:pt x="269" y="617"/>
                      <a:pt x="265" y="622"/>
                    </a:cubicBezTo>
                    <a:cubicBezTo>
                      <a:pt x="265" y="624"/>
                      <a:pt x="265" y="626"/>
                      <a:pt x="266" y="627"/>
                    </a:cubicBezTo>
                    <a:cubicBezTo>
                      <a:pt x="274" y="629"/>
                      <a:pt x="280" y="625"/>
                      <a:pt x="287" y="624"/>
                    </a:cubicBezTo>
                    <a:cubicBezTo>
                      <a:pt x="300" y="625"/>
                      <a:pt x="305" y="638"/>
                      <a:pt x="307" y="648"/>
                    </a:cubicBezTo>
                    <a:cubicBezTo>
                      <a:pt x="310" y="650"/>
                      <a:pt x="311" y="647"/>
                      <a:pt x="314" y="647"/>
                    </a:cubicBezTo>
                    <a:cubicBezTo>
                      <a:pt x="317" y="645"/>
                      <a:pt x="319" y="641"/>
                      <a:pt x="319" y="637"/>
                    </a:cubicBezTo>
                    <a:cubicBezTo>
                      <a:pt x="312" y="627"/>
                      <a:pt x="308" y="613"/>
                      <a:pt x="311" y="601"/>
                    </a:cubicBezTo>
                    <a:cubicBezTo>
                      <a:pt x="312" y="599"/>
                      <a:pt x="309" y="597"/>
                      <a:pt x="307" y="597"/>
                    </a:cubicBezTo>
                    <a:cubicBezTo>
                      <a:pt x="301" y="609"/>
                      <a:pt x="289" y="610"/>
                      <a:pt x="280" y="616"/>
                    </a:cubicBezTo>
                    <a:close/>
                    <a:moveTo>
                      <a:pt x="352" y="430"/>
                    </a:moveTo>
                    <a:cubicBezTo>
                      <a:pt x="346" y="432"/>
                      <a:pt x="339" y="440"/>
                      <a:pt x="343" y="448"/>
                    </a:cubicBezTo>
                    <a:cubicBezTo>
                      <a:pt x="349" y="454"/>
                      <a:pt x="354" y="464"/>
                      <a:pt x="363" y="466"/>
                    </a:cubicBezTo>
                    <a:cubicBezTo>
                      <a:pt x="384" y="472"/>
                      <a:pt x="407" y="464"/>
                      <a:pt x="420" y="447"/>
                    </a:cubicBezTo>
                    <a:cubicBezTo>
                      <a:pt x="423" y="443"/>
                      <a:pt x="421" y="437"/>
                      <a:pt x="425" y="434"/>
                    </a:cubicBezTo>
                    <a:cubicBezTo>
                      <a:pt x="432" y="432"/>
                      <a:pt x="441" y="432"/>
                      <a:pt x="447" y="426"/>
                    </a:cubicBezTo>
                    <a:cubicBezTo>
                      <a:pt x="466" y="414"/>
                      <a:pt x="466" y="388"/>
                      <a:pt x="463" y="369"/>
                    </a:cubicBezTo>
                    <a:cubicBezTo>
                      <a:pt x="457" y="359"/>
                      <a:pt x="450" y="347"/>
                      <a:pt x="439" y="342"/>
                    </a:cubicBezTo>
                    <a:cubicBezTo>
                      <a:pt x="431" y="336"/>
                      <a:pt x="422" y="340"/>
                      <a:pt x="415" y="336"/>
                    </a:cubicBezTo>
                    <a:cubicBezTo>
                      <a:pt x="410" y="326"/>
                      <a:pt x="404" y="317"/>
                      <a:pt x="394" y="313"/>
                    </a:cubicBezTo>
                    <a:cubicBezTo>
                      <a:pt x="379" y="308"/>
                      <a:pt x="364" y="314"/>
                      <a:pt x="354" y="323"/>
                    </a:cubicBezTo>
                    <a:cubicBezTo>
                      <a:pt x="351" y="328"/>
                      <a:pt x="351" y="335"/>
                      <a:pt x="354" y="338"/>
                    </a:cubicBezTo>
                    <a:cubicBezTo>
                      <a:pt x="355" y="339"/>
                      <a:pt x="356" y="339"/>
                      <a:pt x="358" y="338"/>
                    </a:cubicBezTo>
                    <a:cubicBezTo>
                      <a:pt x="361" y="335"/>
                      <a:pt x="366" y="333"/>
                      <a:pt x="370" y="331"/>
                    </a:cubicBezTo>
                    <a:cubicBezTo>
                      <a:pt x="382" y="328"/>
                      <a:pt x="395" y="333"/>
                      <a:pt x="402" y="343"/>
                    </a:cubicBezTo>
                    <a:cubicBezTo>
                      <a:pt x="410" y="348"/>
                      <a:pt x="401" y="362"/>
                      <a:pt x="411" y="365"/>
                    </a:cubicBezTo>
                    <a:cubicBezTo>
                      <a:pt x="411" y="358"/>
                      <a:pt x="414" y="352"/>
                      <a:pt x="412" y="346"/>
                    </a:cubicBezTo>
                    <a:cubicBezTo>
                      <a:pt x="414" y="343"/>
                      <a:pt x="416" y="347"/>
                      <a:pt x="419" y="346"/>
                    </a:cubicBezTo>
                    <a:cubicBezTo>
                      <a:pt x="434" y="348"/>
                      <a:pt x="449" y="357"/>
                      <a:pt x="456" y="372"/>
                    </a:cubicBezTo>
                    <a:cubicBezTo>
                      <a:pt x="461" y="387"/>
                      <a:pt x="460" y="403"/>
                      <a:pt x="450" y="416"/>
                    </a:cubicBezTo>
                    <a:cubicBezTo>
                      <a:pt x="443" y="423"/>
                      <a:pt x="431" y="427"/>
                      <a:pt x="421" y="424"/>
                    </a:cubicBezTo>
                    <a:cubicBezTo>
                      <a:pt x="420" y="422"/>
                      <a:pt x="414" y="419"/>
                      <a:pt x="417" y="416"/>
                    </a:cubicBezTo>
                    <a:cubicBezTo>
                      <a:pt x="424" y="415"/>
                      <a:pt x="430" y="412"/>
                      <a:pt x="435" y="409"/>
                    </a:cubicBezTo>
                    <a:cubicBezTo>
                      <a:pt x="440" y="404"/>
                      <a:pt x="446" y="400"/>
                      <a:pt x="447" y="393"/>
                    </a:cubicBezTo>
                    <a:cubicBezTo>
                      <a:pt x="442" y="382"/>
                      <a:pt x="433" y="373"/>
                      <a:pt x="422" y="366"/>
                    </a:cubicBezTo>
                    <a:cubicBezTo>
                      <a:pt x="420" y="366"/>
                      <a:pt x="416" y="365"/>
                      <a:pt x="415" y="367"/>
                    </a:cubicBezTo>
                    <a:cubicBezTo>
                      <a:pt x="422" y="373"/>
                      <a:pt x="430" y="381"/>
                      <a:pt x="437" y="388"/>
                    </a:cubicBezTo>
                    <a:cubicBezTo>
                      <a:pt x="441" y="399"/>
                      <a:pt x="425" y="402"/>
                      <a:pt x="420" y="409"/>
                    </a:cubicBezTo>
                    <a:cubicBezTo>
                      <a:pt x="416" y="408"/>
                      <a:pt x="412" y="409"/>
                      <a:pt x="409" y="412"/>
                    </a:cubicBezTo>
                    <a:cubicBezTo>
                      <a:pt x="410" y="421"/>
                      <a:pt x="411" y="432"/>
                      <a:pt x="405" y="439"/>
                    </a:cubicBezTo>
                    <a:cubicBezTo>
                      <a:pt x="400" y="448"/>
                      <a:pt x="389" y="447"/>
                      <a:pt x="381" y="449"/>
                    </a:cubicBezTo>
                    <a:cubicBezTo>
                      <a:pt x="375" y="448"/>
                      <a:pt x="368" y="446"/>
                      <a:pt x="364" y="441"/>
                    </a:cubicBezTo>
                    <a:cubicBezTo>
                      <a:pt x="358" y="438"/>
                      <a:pt x="359" y="431"/>
                      <a:pt x="352" y="430"/>
                    </a:cubicBezTo>
                    <a:close/>
                    <a:moveTo>
                      <a:pt x="384" y="118"/>
                    </a:moveTo>
                    <a:cubicBezTo>
                      <a:pt x="384" y="109"/>
                      <a:pt x="378" y="102"/>
                      <a:pt x="381" y="93"/>
                    </a:cubicBezTo>
                    <a:cubicBezTo>
                      <a:pt x="388" y="76"/>
                      <a:pt x="405" y="65"/>
                      <a:pt x="424" y="64"/>
                    </a:cubicBezTo>
                    <a:cubicBezTo>
                      <a:pt x="430" y="67"/>
                      <a:pt x="423" y="72"/>
                      <a:pt x="424" y="76"/>
                    </a:cubicBezTo>
                    <a:cubicBezTo>
                      <a:pt x="420" y="94"/>
                      <a:pt x="431" y="110"/>
                      <a:pt x="445" y="120"/>
                    </a:cubicBezTo>
                    <a:cubicBezTo>
                      <a:pt x="446" y="123"/>
                      <a:pt x="444" y="122"/>
                      <a:pt x="442" y="122"/>
                    </a:cubicBezTo>
                    <a:cubicBezTo>
                      <a:pt x="439" y="122"/>
                      <a:pt x="435" y="119"/>
                      <a:pt x="432" y="118"/>
                    </a:cubicBezTo>
                    <a:cubicBezTo>
                      <a:pt x="413" y="116"/>
                      <a:pt x="392" y="117"/>
                      <a:pt x="379" y="134"/>
                    </a:cubicBezTo>
                    <a:cubicBezTo>
                      <a:pt x="378" y="142"/>
                      <a:pt x="374" y="148"/>
                      <a:pt x="373" y="155"/>
                    </a:cubicBezTo>
                    <a:cubicBezTo>
                      <a:pt x="371" y="158"/>
                      <a:pt x="369" y="154"/>
                      <a:pt x="369" y="153"/>
                    </a:cubicBezTo>
                    <a:cubicBezTo>
                      <a:pt x="368" y="150"/>
                      <a:pt x="368" y="150"/>
                      <a:pt x="368" y="150"/>
                    </a:cubicBezTo>
                    <a:cubicBezTo>
                      <a:pt x="371" y="138"/>
                      <a:pt x="374" y="126"/>
                      <a:pt x="384" y="118"/>
                    </a:cubicBezTo>
                    <a:close/>
                    <a:moveTo>
                      <a:pt x="384" y="581"/>
                    </a:moveTo>
                    <a:cubicBezTo>
                      <a:pt x="374" y="587"/>
                      <a:pt x="369" y="599"/>
                      <a:pt x="369" y="611"/>
                    </a:cubicBezTo>
                    <a:cubicBezTo>
                      <a:pt x="371" y="620"/>
                      <a:pt x="375" y="629"/>
                      <a:pt x="382" y="636"/>
                    </a:cubicBezTo>
                    <a:cubicBezTo>
                      <a:pt x="385" y="641"/>
                      <a:pt x="381" y="645"/>
                      <a:pt x="380" y="650"/>
                    </a:cubicBezTo>
                    <a:cubicBezTo>
                      <a:pt x="378" y="663"/>
                      <a:pt x="383" y="676"/>
                      <a:pt x="390" y="687"/>
                    </a:cubicBezTo>
                    <a:cubicBezTo>
                      <a:pt x="398" y="694"/>
                      <a:pt x="407" y="700"/>
                      <a:pt x="418" y="700"/>
                    </a:cubicBezTo>
                    <a:cubicBezTo>
                      <a:pt x="428" y="695"/>
                      <a:pt x="420" y="682"/>
                      <a:pt x="427" y="675"/>
                    </a:cubicBezTo>
                    <a:cubicBezTo>
                      <a:pt x="432" y="663"/>
                      <a:pt x="442" y="652"/>
                      <a:pt x="453" y="645"/>
                    </a:cubicBezTo>
                    <a:cubicBezTo>
                      <a:pt x="453" y="644"/>
                      <a:pt x="452" y="644"/>
                      <a:pt x="451" y="644"/>
                    </a:cubicBezTo>
                    <a:cubicBezTo>
                      <a:pt x="436" y="649"/>
                      <a:pt x="421" y="647"/>
                      <a:pt x="406" y="644"/>
                    </a:cubicBezTo>
                    <a:cubicBezTo>
                      <a:pt x="390" y="637"/>
                      <a:pt x="388" y="620"/>
                      <a:pt x="387" y="606"/>
                    </a:cubicBezTo>
                    <a:cubicBezTo>
                      <a:pt x="387" y="592"/>
                      <a:pt x="395" y="581"/>
                      <a:pt x="407" y="575"/>
                    </a:cubicBezTo>
                    <a:cubicBezTo>
                      <a:pt x="408" y="574"/>
                      <a:pt x="406" y="573"/>
                      <a:pt x="405" y="573"/>
                    </a:cubicBezTo>
                    <a:cubicBezTo>
                      <a:pt x="398" y="574"/>
                      <a:pt x="390" y="575"/>
                      <a:pt x="384" y="581"/>
                    </a:cubicBezTo>
                    <a:close/>
                    <a:moveTo>
                      <a:pt x="372" y="358"/>
                    </a:moveTo>
                    <a:cubicBezTo>
                      <a:pt x="372" y="358"/>
                      <a:pt x="371" y="358"/>
                      <a:pt x="371" y="360"/>
                    </a:cubicBezTo>
                    <a:cubicBezTo>
                      <a:pt x="372" y="360"/>
                      <a:pt x="373" y="360"/>
                      <a:pt x="374" y="359"/>
                    </a:cubicBezTo>
                    <a:cubicBezTo>
                      <a:pt x="372" y="358"/>
                      <a:pt x="372" y="358"/>
                      <a:pt x="372" y="358"/>
                    </a:cubicBezTo>
                    <a:close/>
                    <a:moveTo>
                      <a:pt x="60" y="327"/>
                    </a:moveTo>
                    <a:cubicBezTo>
                      <a:pt x="55" y="331"/>
                      <a:pt x="49" y="334"/>
                      <a:pt x="49" y="341"/>
                    </a:cubicBezTo>
                    <a:cubicBezTo>
                      <a:pt x="50" y="347"/>
                      <a:pt x="56" y="346"/>
                      <a:pt x="60" y="346"/>
                    </a:cubicBezTo>
                    <a:cubicBezTo>
                      <a:pt x="67" y="347"/>
                      <a:pt x="73" y="356"/>
                      <a:pt x="76" y="362"/>
                    </a:cubicBezTo>
                    <a:cubicBezTo>
                      <a:pt x="88" y="374"/>
                      <a:pt x="105" y="378"/>
                      <a:pt x="122" y="373"/>
                    </a:cubicBezTo>
                    <a:cubicBezTo>
                      <a:pt x="129" y="378"/>
                      <a:pt x="139" y="382"/>
                      <a:pt x="148" y="378"/>
                    </a:cubicBezTo>
                    <a:cubicBezTo>
                      <a:pt x="153" y="378"/>
                      <a:pt x="157" y="372"/>
                      <a:pt x="162" y="373"/>
                    </a:cubicBezTo>
                    <a:cubicBezTo>
                      <a:pt x="166" y="378"/>
                      <a:pt x="173" y="381"/>
                      <a:pt x="174" y="387"/>
                    </a:cubicBezTo>
                    <a:cubicBezTo>
                      <a:pt x="172" y="393"/>
                      <a:pt x="168" y="397"/>
                      <a:pt x="162" y="398"/>
                    </a:cubicBezTo>
                    <a:cubicBezTo>
                      <a:pt x="149" y="385"/>
                      <a:pt x="130" y="388"/>
                      <a:pt x="114" y="394"/>
                    </a:cubicBezTo>
                    <a:cubicBezTo>
                      <a:pt x="110" y="392"/>
                      <a:pt x="104" y="393"/>
                      <a:pt x="99" y="394"/>
                    </a:cubicBezTo>
                    <a:cubicBezTo>
                      <a:pt x="83" y="397"/>
                      <a:pt x="78" y="414"/>
                      <a:pt x="71" y="425"/>
                    </a:cubicBezTo>
                    <a:cubicBezTo>
                      <a:pt x="66" y="431"/>
                      <a:pt x="59" y="429"/>
                      <a:pt x="52" y="428"/>
                    </a:cubicBezTo>
                    <a:cubicBezTo>
                      <a:pt x="50" y="431"/>
                      <a:pt x="52" y="436"/>
                      <a:pt x="53" y="440"/>
                    </a:cubicBezTo>
                    <a:cubicBezTo>
                      <a:pt x="55" y="450"/>
                      <a:pt x="64" y="455"/>
                      <a:pt x="70" y="461"/>
                    </a:cubicBezTo>
                    <a:cubicBezTo>
                      <a:pt x="78" y="465"/>
                      <a:pt x="88" y="468"/>
                      <a:pt x="97" y="464"/>
                    </a:cubicBezTo>
                    <a:cubicBezTo>
                      <a:pt x="102" y="466"/>
                      <a:pt x="108" y="462"/>
                      <a:pt x="112" y="463"/>
                    </a:cubicBezTo>
                    <a:cubicBezTo>
                      <a:pt x="117" y="468"/>
                      <a:pt x="123" y="470"/>
                      <a:pt x="130" y="472"/>
                    </a:cubicBezTo>
                    <a:cubicBezTo>
                      <a:pt x="137" y="471"/>
                      <a:pt x="146" y="472"/>
                      <a:pt x="151" y="466"/>
                    </a:cubicBezTo>
                    <a:cubicBezTo>
                      <a:pt x="157" y="463"/>
                      <a:pt x="157" y="458"/>
                      <a:pt x="163" y="455"/>
                    </a:cubicBezTo>
                    <a:cubicBezTo>
                      <a:pt x="167" y="460"/>
                      <a:pt x="173" y="460"/>
                      <a:pt x="176" y="465"/>
                    </a:cubicBezTo>
                    <a:cubicBezTo>
                      <a:pt x="173" y="473"/>
                      <a:pt x="173" y="473"/>
                      <a:pt x="173" y="473"/>
                    </a:cubicBezTo>
                    <a:cubicBezTo>
                      <a:pt x="167" y="490"/>
                      <a:pt x="178" y="507"/>
                      <a:pt x="167" y="522"/>
                    </a:cubicBezTo>
                    <a:cubicBezTo>
                      <a:pt x="164" y="524"/>
                      <a:pt x="161" y="526"/>
                      <a:pt x="157" y="524"/>
                    </a:cubicBezTo>
                    <a:cubicBezTo>
                      <a:pt x="148" y="520"/>
                      <a:pt x="160" y="512"/>
                      <a:pt x="154" y="505"/>
                    </a:cubicBezTo>
                    <a:cubicBezTo>
                      <a:pt x="146" y="496"/>
                      <a:pt x="133" y="495"/>
                      <a:pt x="122" y="499"/>
                    </a:cubicBezTo>
                    <a:cubicBezTo>
                      <a:pt x="110" y="501"/>
                      <a:pt x="110" y="514"/>
                      <a:pt x="105" y="522"/>
                    </a:cubicBezTo>
                    <a:cubicBezTo>
                      <a:pt x="103" y="540"/>
                      <a:pt x="109" y="559"/>
                      <a:pt x="124" y="569"/>
                    </a:cubicBezTo>
                    <a:cubicBezTo>
                      <a:pt x="122" y="580"/>
                      <a:pt x="127" y="588"/>
                      <a:pt x="134" y="594"/>
                    </a:cubicBezTo>
                    <a:cubicBezTo>
                      <a:pt x="147" y="606"/>
                      <a:pt x="164" y="603"/>
                      <a:pt x="178" y="596"/>
                    </a:cubicBezTo>
                    <a:cubicBezTo>
                      <a:pt x="183" y="602"/>
                      <a:pt x="187" y="609"/>
                      <a:pt x="191" y="615"/>
                    </a:cubicBezTo>
                    <a:cubicBezTo>
                      <a:pt x="182" y="620"/>
                      <a:pt x="184" y="630"/>
                      <a:pt x="181" y="637"/>
                    </a:cubicBezTo>
                    <a:cubicBezTo>
                      <a:pt x="182" y="646"/>
                      <a:pt x="185" y="653"/>
                      <a:pt x="191" y="659"/>
                    </a:cubicBezTo>
                    <a:cubicBezTo>
                      <a:pt x="200" y="667"/>
                      <a:pt x="213" y="673"/>
                      <a:pt x="224" y="672"/>
                    </a:cubicBezTo>
                    <a:cubicBezTo>
                      <a:pt x="234" y="667"/>
                      <a:pt x="236" y="680"/>
                      <a:pt x="244" y="681"/>
                    </a:cubicBezTo>
                    <a:cubicBezTo>
                      <a:pt x="255" y="686"/>
                      <a:pt x="268" y="681"/>
                      <a:pt x="279" y="678"/>
                    </a:cubicBezTo>
                    <a:cubicBezTo>
                      <a:pt x="289" y="672"/>
                      <a:pt x="299" y="661"/>
                      <a:pt x="297" y="648"/>
                    </a:cubicBezTo>
                    <a:cubicBezTo>
                      <a:pt x="296" y="641"/>
                      <a:pt x="291" y="633"/>
                      <a:pt x="284" y="631"/>
                    </a:cubicBezTo>
                    <a:cubicBezTo>
                      <a:pt x="279" y="634"/>
                      <a:pt x="271" y="637"/>
                      <a:pt x="264" y="634"/>
                    </a:cubicBezTo>
                    <a:cubicBezTo>
                      <a:pt x="259" y="631"/>
                      <a:pt x="257" y="625"/>
                      <a:pt x="258" y="619"/>
                    </a:cubicBezTo>
                    <a:cubicBezTo>
                      <a:pt x="259" y="616"/>
                      <a:pt x="260" y="612"/>
                      <a:pt x="264" y="611"/>
                    </a:cubicBezTo>
                    <a:cubicBezTo>
                      <a:pt x="280" y="610"/>
                      <a:pt x="295" y="602"/>
                      <a:pt x="304" y="589"/>
                    </a:cubicBezTo>
                    <a:cubicBezTo>
                      <a:pt x="307" y="589"/>
                      <a:pt x="310" y="588"/>
                      <a:pt x="311" y="586"/>
                    </a:cubicBezTo>
                    <a:cubicBezTo>
                      <a:pt x="309" y="581"/>
                      <a:pt x="312" y="577"/>
                      <a:pt x="312" y="572"/>
                    </a:cubicBezTo>
                    <a:cubicBezTo>
                      <a:pt x="320" y="567"/>
                      <a:pt x="330" y="563"/>
                      <a:pt x="334" y="554"/>
                    </a:cubicBezTo>
                    <a:cubicBezTo>
                      <a:pt x="337" y="546"/>
                      <a:pt x="336" y="539"/>
                      <a:pt x="334" y="533"/>
                    </a:cubicBezTo>
                    <a:cubicBezTo>
                      <a:pt x="331" y="522"/>
                      <a:pt x="321" y="514"/>
                      <a:pt x="311" y="512"/>
                    </a:cubicBezTo>
                    <a:cubicBezTo>
                      <a:pt x="306" y="510"/>
                      <a:pt x="301" y="515"/>
                      <a:pt x="297" y="512"/>
                    </a:cubicBezTo>
                    <a:cubicBezTo>
                      <a:pt x="293" y="505"/>
                      <a:pt x="287" y="497"/>
                      <a:pt x="279" y="495"/>
                    </a:cubicBezTo>
                    <a:cubicBezTo>
                      <a:pt x="266" y="494"/>
                      <a:pt x="252" y="498"/>
                      <a:pt x="245" y="508"/>
                    </a:cubicBezTo>
                    <a:cubicBezTo>
                      <a:pt x="243" y="516"/>
                      <a:pt x="239" y="525"/>
                      <a:pt x="245" y="533"/>
                    </a:cubicBezTo>
                    <a:cubicBezTo>
                      <a:pt x="255" y="532"/>
                      <a:pt x="255" y="532"/>
                      <a:pt x="255" y="532"/>
                    </a:cubicBezTo>
                    <a:cubicBezTo>
                      <a:pt x="259" y="535"/>
                      <a:pt x="264" y="539"/>
                      <a:pt x="266" y="544"/>
                    </a:cubicBezTo>
                    <a:cubicBezTo>
                      <a:pt x="268" y="548"/>
                      <a:pt x="267" y="555"/>
                      <a:pt x="264" y="559"/>
                    </a:cubicBezTo>
                    <a:cubicBezTo>
                      <a:pt x="256" y="565"/>
                      <a:pt x="247" y="566"/>
                      <a:pt x="237" y="564"/>
                    </a:cubicBezTo>
                    <a:cubicBezTo>
                      <a:pt x="225" y="559"/>
                      <a:pt x="219" y="547"/>
                      <a:pt x="217" y="535"/>
                    </a:cubicBezTo>
                    <a:cubicBezTo>
                      <a:pt x="214" y="518"/>
                      <a:pt x="219" y="500"/>
                      <a:pt x="231" y="488"/>
                    </a:cubicBezTo>
                    <a:cubicBezTo>
                      <a:pt x="244" y="475"/>
                      <a:pt x="263" y="472"/>
                      <a:pt x="281" y="471"/>
                    </a:cubicBezTo>
                    <a:cubicBezTo>
                      <a:pt x="289" y="472"/>
                      <a:pt x="297" y="470"/>
                      <a:pt x="304" y="475"/>
                    </a:cubicBezTo>
                    <a:cubicBezTo>
                      <a:pt x="308" y="482"/>
                      <a:pt x="314" y="487"/>
                      <a:pt x="319" y="492"/>
                    </a:cubicBezTo>
                    <a:cubicBezTo>
                      <a:pt x="331" y="500"/>
                      <a:pt x="344" y="504"/>
                      <a:pt x="359" y="504"/>
                    </a:cubicBezTo>
                    <a:cubicBezTo>
                      <a:pt x="375" y="504"/>
                      <a:pt x="392" y="502"/>
                      <a:pt x="407" y="497"/>
                    </a:cubicBezTo>
                    <a:cubicBezTo>
                      <a:pt x="423" y="495"/>
                      <a:pt x="441" y="498"/>
                      <a:pt x="456" y="506"/>
                    </a:cubicBezTo>
                    <a:cubicBezTo>
                      <a:pt x="472" y="517"/>
                      <a:pt x="481" y="535"/>
                      <a:pt x="481" y="555"/>
                    </a:cubicBezTo>
                    <a:cubicBezTo>
                      <a:pt x="486" y="562"/>
                      <a:pt x="495" y="566"/>
                      <a:pt x="497" y="575"/>
                    </a:cubicBezTo>
                    <a:cubicBezTo>
                      <a:pt x="503" y="591"/>
                      <a:pt x="502" y="613"/>
                      <a:pt x="489" y="626"/>
                    </a:cubicBezTo>
                    <a:cubicBezTo>
                      <a:pt x="469" y="646"/>
                      <a:pt x="446" y="661"/>
                      <a:pt x="432" y="686"/>
                    </a:cubicBezTo>
                    <a:cubicBezTo>
                      <a:pt x="429" y="692"/>
                      <a:pt x="432" y="701"/>
                      <a:pt x="427" y="707"/>
                    </a:cubicBezTo>
                    <a:cubicBezTo>
                      <a:pt x="410" y="708"/>
                      <a:pt x="391" y="700"/>
                      <a:pt x="380" y="686"/>
                    </a:cubicBezTo>
                    <a:cubicBezTo>
                      <a:pt x="371" y="675"/>
                      <a:pt x="367" y="656"/>
                      <a:pt x="375" y="644"/>
                    </a:cubicBezTo>
                    <a:cubicBezTo>
                      <a:pt x="380" y="635"/>
                      <a:pt x="367" y="632"/>
                      <a:pt x="367" y="626"/>
                    </a:cubicBezTo>
                    <a:cubicBezTo>
                      <a:pt x="360" y="615"/>
                      <a:pt x="364" y="600"/>
                      <a:pt x="367" y="589"/>
                    </a:cubicBezTo>
                    <a:cubicBezTo>
                      <a:pt x="375" y="581"/>
                      <a:pt x="383" y="571"/>
                      <a:pt x="393" y="566"/>
                    </a:cubicBezTo>
                    <a:cubicBezTo>
                      <a:pt x="403" y="563"/>
                      <a:pt x="415" y="561"/>
                      <a:pt x="422" y="570"/>
                    </a:cubicBezTo>
                    <a:cubicBezTo>
                      <a:pt x="423" y="573"/>
                      <a:pt x="425" y="576"/>
                      <a:pt x="423" y="580"/>
                    </a:cubicBezTo>
                    <a:cubicBezTo>
                      <a:pt x="421" y="583"/>
                      <a:pt x="416" y="583"/>
                      <a:pt x="412" y="584"/>
                    </a:cubicBezTo>
                    <a:cubicBezTo>
                      <a:pt x="403" y="589"/>
                      <a:pt x="396" y="597"/>
                      <a:pt x="393" y="607"/>
                    </a:cubicBezTo>
                    <a:cubicBezTo>
                      <a:pt x="393" y="616"/>
                      <a:pt x="396" y="622"/>
                      <a:pt x="401" y="629"/>
                    </a:cubicBezTo>
                    <a:cubicBezTo>
                      <a:pt x="406" y="634"/>
                      <a:pt x="411" y="641"/>
                      <a:pt x="418" y="641"/>
                    </a:cubicBezTo>
                    <a:cubicBezTo>
                      <a:pt x="431" y="643"/>
                      <a:pt x="443" y="642"/>
                      <a:pt x="454" y="636"/>
                    </a:cubicBezTo>
                    <a:cubicBezTo>
                      <a:pt x="472" y="625"/>
                      <a:pt x="470" y="601"/>
                      <a:pt x="468" y="583"/>
                    </a:cubicBezTo>
                    <a:cubicBezTo>
                      <a:pt x="475" y="564"/>
                      <a:pt x="468" y="543"/>
                      <a:pt x="457" y="529"/>
                    </a:cubicBezTo>
                    <a:cubicBezTo>
                      <a:pt x="445" y="514"/>
                      <a:pt x="429" y="509"/>
                      <a:pt x="410" y="510"/>
                    </a:cubicBezTo>
                    <a:cubicBezTo>
                      <a:pt x="382" y="513"/>
                      <a:pt x="354" y="529"/>
                      <a:pt x="344" y="556"/>
                    </a:cubicBezTo>
                    <a:cubicBezTo>
                      <a:pt x="340" y="563"/>
                      <a:pt x="331" y="566"/>
                      <a:pt x="327" y="574"/>
                    </a:cubicBezTo>
                    <a:cubicBezTo>
                      <a:pt x="312" y="591"/>
                      <a:pt x="317" y="617"/>
                      <a:pt x="327" y="636"/>
                    </a:cubicBezTo>
                    <a:cubicBezTo>
                      <a:pt x="329" y="648"/>
                      <a:pt x="324" y="660"/>
                      <a:pt x="327" y="673"/>
                    </a:cubicBezTo>
                    <a:cubicBezTo>
                      <a:pt x="329" y="691"/>
                      <a:pt x="336" y="707"/>
                      <a:pt x="346" y="721"/>
                    </a:cubicBezTo>
                    <a:cubicBezTo>
                      <a:pt x="356" y="728"/>
                      <a:pt x="365" y="737"/>
                      <a:pt x="377" y="740"/>
                    </a:cubicBezTo>
                    <a:cubicBezTo>
                      <a:pt x="401" y="748"/>
                      <a:pt x="426" y="757"/>
                      <a:pt x="451" y="751"/>
                    </a:cubicBezTo>
                    <a:cubicBezTo>
                      <a:pt x="465" y="748"/>
                      <a:pt x="480" y="742"/>
                      <a:pt x="490" y="731"/>
                    </a:cubicBezTo>
                    <a:cubicBezTo>
                      <a:pt x="494" y="729"/>
                      <a:pt x="493" y="725"/>
                      <a:pt x="492" y="722"/>
                    </a:cubicBezTo>
                    <a:cubicBezTo>
                      <a:pt x="485" y="718"/>
                      <a:pt x="481" y="712"/>
                      <a:pt x="479" y="705"/>
                    </a:cubicBezTo>
                    <a:cubicBezTo>
                      <a:pt x="479" y="690"/>
                      <a:pt x="490" y="679"/>
                      <a:pt x="500" y="671"/>
                    </a:cubicBezTo>
                    <a:cubicBezTo>
                      <a:pt x="505" y="667"/>
                      <a:pt x="510" y="662"/>
                      <a:pt x="516" y="662"/>
                    </a:cubicBezTo>
                    <a:cubicBezTo>
                      <a:pt x="511" y="674"/>
                      <a:pt x="513" y="687"/>
                      <a:pt x="520" y="696"/>
                    </a:cubicBezTo>
                    <a:cubicBezTo>
                      <a:pt x="529" y="702"/>
                      <a:pt x="529" y="702"/>
                      <a:pt x="529" y="702"/>
                    </a:cubicBezTo>
                    <a:cubicBezTo>
                      <a:pt x="541" y="706"/>
                      <a:pt x="551" y="696"/>
                      <a:pt x="562" y="697"/>
                    </a:cubicBezTo>
                    <a:cubicBezTo>
                      <a:pt x="576" y="706"/>
                      <a:pt x="584" y="723"/>
                      <a:pt x="587" y="739"/>
                    </a:cubicBezTo>
                    <a:cubicBezTo>
                      <a:pt x="589" y="743"/>
                      <a:pt x="586" y="748"/>
                      <a:pt x="588" y="752"/>
                    </a:cubicBezTo>
                    <a:cubicBezTo>
                      <a:pt x="610" y="755"/>
                      <a:pt x="610" y="755"/>
                      <a:pt x="610" y="755"/>
                    </a:cubicBezTo>
                    <a:cubicBezTo>
                      <a:pt x="704" y="754"/>
                      <a:pt x="805" y="756"/>
                      <a:pt x="901" y="756"/>
                    </a:cubicBezTo>
                    <a:cubicBezTo>
                      <a:pt x="903" y="755"/>
                      <a:pt x="903" y="755"/>
                      <a:pt x="903" y="755"/>
                    </a:cubicBezTo>
                    <a:cubicBezTo>
                      <a:pt x="903" y="753"/>
                      <a:pt x="904" y="750"/>
                      <a:pt x="902" y="748"/>
                    </a:cubicBezTo>
                    <a:cubicBezTo>
                      <a:pt x="898" y="749"/>
                      <a:pt x="895" y="745"/>
                      <a:pt x="891" y="747"/>
                    </a:cubicBezTo>
                    <a:cubicBezTo>
                      <a:pt x="711" y="746"/>
                      <a:pt x="711" y="746"/>
                      <a:pt x="711" y="746"/>
                    </a:cubicBezTo>
                    <a:cubicBezTo>
                      <a:pt x="598" y="746"/>
                      <a:pt x="598" y="746"/>
                      <a:pt x="598" y="746"/>
                    </a:cubicBezTo>
                    <a:cubicBezTo>
                      <a:pt x="596" y="745"/>
                      <a:pt x="596" y="745"/>
                      <a:pt x="596" y="745"/>
                    </a:cubicBezTo>
                    <a:cubicBezTo>
                      <a:pt x="591" y="724"/>
                      <a:pt x="584" y="705"/>
                      <a:pt x="568" y="689"/>
                    </a:cubicBezTo>
                    <a:cubicBezTo>
                      <a:pt x="556" y="679"/>
                      <a:pt x="548" y="697"/>
                      <a:pt x="535" y="695"/>
                    </a:cubicBezTo>
                    <a:cubicBezTo>
                      <a:pt x="529" y="693"/>
                      <a:pt x="523" y="691"/>
                      <a:pt x="522" y="685"/>
                    </a:cubicBezTo>
                    <a:cubicBezTo>
                      <a:pt x="517" y="671"/>
                      <a:pt x="525" y="659"/>
                      <a:pt x="535" y="650"/>
                    </a:cubicBezTo>
                    <a:cubicBezTo>
                      <a:pt x="538" y="650"/>
                      <a:pt x="540" y="650"/>
                      <a:pt x="543" y="649"/>
                    </a:cubicBezTo>
                    <a:cubicBezTo>
                      <a:pt x="567" y="644"/>
                      <a:pt x="589" y="656"/>
                      <a:pt x="605" y="674"/>
                    </a:cubicBezTo>
                    <a:cubicBezTo>
                      <a:pt x="612" y="686"/>
                      <a:pt x="619" y="697"/>
                      <a:pt x="621" y="710"/>
                    </a:cubicBezTo>
                    <a:cubicBezTo>
                      <a:pt x="654" y="710"/>
                      <a:pt x="684" y="711"/>
                      <a:pt x="715" y="712"/>
                    </a:cubicBezTo>
                    <a:cubicBezTo>
                      <a:pt x="897" y="714"/>
                      <a:pt x="897" y="714"/>
                      <a:pt x="897" y="714"/>
                    </a:cubicBezTo>
                    <a:cubicBezTo>
                      <a:pt x="902" y="713"/>
                      <a:pt x="902" y="713"/>
                      <a:pt x="902" y="713"/>
                    </a:cubicBezTo>
                    <a:cubicBezTo>
                      <a:pt x="903" y="711"/>
                      <a:pt x="903" y="708"/>
                      <a:pt x="902" y="706"/>
                    </a:cubicBezTo>
                    <a:cubicBezTo>
                      <a:pt x="863" y="705"/>
                      <a:pt x="829" y="704"/>
                      <a:pt x="792" y="704"/>
                    </a:cubicBezTo>
                    <a:cubicBezTo>
                      <a:pt x="627" y="701"/>
                      <a:pt x="627" y="701"/>
                      <a:pt x="627" y="701"/>
                    </a:cubicBezTo>
                    <a:cubicBezTo>
                      <a:pt x="624" y="700"/>
                      <a:pt x="624" y="700"/>
                      <a:pt x="624" y="700"/>
                    </a:cubicBezTo>
                    <a:cubicBezTo>
                      <a:pt x="619" y="678"/>
                      <a:pt x="603" y="656"/>
                      <a:pt x="581" y="646"/>
                    </a:cubicBezTo>
                    <a:cubicBezTo>
                      <a:pt x="569" y="641"/>
                      <a:pt x="557" y="637"/>
                      <a:pt x="543" y="640"/>
                    </a:cubicBezTo>
                    <a:cubicBezTo>
                      <a:pt x="542" y="639"/>
                      <a:pt x="542" y="639"/>
                      <a:pt x="542" y="639"/>
                    </a:cubicBezTo>
                    <a:cubicBezTo>
                      <a:pt x="549" y="628"/>
                      <a:pt x="552" y="614"/>
                      <a:pt x="552" y="602"/>
                    </a:cubicBezTo>
                    <a:cubicBezTo>
                      <a:pt x="548" y="576"/>
                      <a:pt x="540" y="552"/>
                      <a:pt x="522" y="532"/>
                    </a:cubicBezTo>
                    <a:cubicBezTo>
                      <a:pt x="520" y="511"/>
                      <a:pt x="520" y="511"/>
                      <a:pt x="520" y="511"/>
                    </a:cubicBezTo>
                    <a:cubicBezTo>
                      <a:pt x="517" y="497"/>
                      <a:pt x="512" y="485"/>
                      <a:pt x="502" y="475"/>
                    </a:cubicBezTo>
                    <a:cubicBezTo>
                      <a:pt x="499" y="467"/>
                      <a:pt x="478" y="463"/>
                      <a:pt x="491" y="452"/>
                    </a:cubicBezTo>
                    <a:cubicBezTo>
                      <a:pt x="510" y="436"/>
                      <a:pt x="514" y="410"/>
                      <a:pt x="518" y="386"/>
                    </a:cubicBezTo>
                    <a:cubicBezTo>
                      <a:pt x="521" y="357"/>
                      <a:pt x="506" y="330"/>
                      <a:pt x="481" y="316"/>
                    </a:cubicBezTo>
                    <a:cubicBezTo>
                      <a:pt x="497" y="304"/>
                      <a:pt x="515" y="292"/>
                      <a:pt x="521" y="273"/>
                    </a:cubicBezTo>
                    <a:cubicBezTo>
                      <a:pt x="523" y="261"/>
                      <a:pt x="528" y="250"/>
                      <a:pt x="524" y="238"/>
                    </a:cubicBezTo>
                    <a:cubicBezTo>
                      <a:pt x="518" y="228"/>
                      <a:pt x="530" y="222"/>
                      <a:pt x="535" y="215"/>
                    </a:cubicBezTo>
                    <a:cubicBezTo>
                      <a:pt x="538" y="212"/>
                      <a:pt x="537" y="208"/>
                      <a:pt x="541" y="205"/>
                    </a:cubicBezTo>
                    <a:cubicBezTo>
                      <a:pt x="548" y="183"/>
                      <a:pt x="548" y="183"/>
                      <a:pt x="548" y="183"/>
                    </a:cubicBezTo>
                    <a:cubicBezTo>
                      <a:pt x="553" y="172"/>
                      <a:pt x="547" y="161"/>
                      <a:pt x="546" y="150"/>
                    </a:cubicBezTo>
                    <a:cubicBezTo>
                      <a:pt x="535" y="129"/>
                      <a:pt x="535" y="129"/>
                      <a:pt x="535" y="129"/>
                    </a:cubicBezTo>
                    <a:cubicBezTo>
                      <a:pt x="536" y="128"/>
                      <a:pt x="536" y="128"/>
                      <a:pt x="536" y="128"/>
                    </a:cubicBezTo>
                    <a:cubicBezTo>
                      <a:pt x="547" y="131"/>
                      <a:pt x="558" y="138"/>
                      <a:pt x="571" y="133"/>
                    </a:cubicBezTo>
                    <a:cubicBezTo>
                      <a:pt x="593" y="128"/>
                      <a:pt x="615" y="111"/>
                      <a:pt x="621" y="86"/>
                    </a:cubicBezTo>
                    <a:cubicBezTo>
                      <a:pt x="622" y="82"/>
                      <a:pt x="626" y="77"/>
                      <a:pt x="622" y="73"/>
                    </a:cubicBezTo>
                    <a:cubicBezTo>
                      <a:pt x="621" y="73"/>
                      <a:pt x="618" y="73"/>
                      <a:pt x="617" y="75"/>
                    </a:cubicBezTo>
                    <a:cubicBezTo>
                      <a:pt x="612" y="83"/>
                      <a:pt x="611" y="95"/>
                      <a:pt x="604" y="103"/>
                    </a:cubicBezTo>
                    <a:cubicBezTo>
                      <a:pt x="592" y="121"/>
                      <a:pt x="570" y="131"/>
                      <a:pt x="548" y="127"/>
                    </a:cubicBezTo>
                    <a:cubicBezTo>
                      <a:pt x="536" y="121"/>
                      <a:pt x="520" y="113"/>
                      <a:pt x="520" y="96"/>
                    </a:cubicBezTo>
                    <a:cubicBezTo>
                      <a:pt x="518" y="89"/>
                      <a:pt x="522" y="82"/>
                      <a:pt x="526" y="77"/>
                    </a:cubicBezTo>
                    <a:cubicBezTo>
                      <a:pt x="530" y="74"/>
                      <a:pt x="535" y="73"/>
                      <a:pt x="540" y="73"/>
                    </a:cubicBezTo>
                    <a:cubicBezTo>
                      <a:pt x="548" y="73"/>
                      <a:pt x="548" y="83"/>
                      <a:pt x="553" y="87"/>
                    </a:cubicBezTo>
                    <a:cubicBezTo>
                      <a:pt x="565" y="89"/>
                      <a:pt x="577" y="82"/>
                      <a:pt x="583" y="73"/>
                    </a:cubicBezTo>
                    <a:cubicBezTo>
                      <a:pt x="586" y="71"/>
                      <a:pt x="582" y="65"/>
                      <a:pt x="588" y="65"/>
                    </a:cubicBezTo>
                    <a:cubicBezTo>
                      <a:pt x="592" y="54"/>
                      <a:pt x="594" y="42"/>
                      <a:pt x="597" y="30"/>
                    </a:cubicBezTo>
                    <a:cubicBezTo>
                      <a:pt x="612" y="29"/>
                      <a:pt x="628" y="31"/>
                      <a:pt x="642" y="30"/>
                    </a:cubicBezTo>
                    <a:cubicBezTo>
                      <a:pt x="846" y="32"/>
                      <a:pt x="846" y="32"/>
                      <a:pt x="846" y="32"/>
                    </a:cubicBezTo>
                    <a:cubicBezTo>
                      <a:pt x="864" y="32"/>
                      <a:pt x="882" y="34"/>
                      <a:pt x="900" y="31"/>
                    </a:cubicBezTo>
                    <a:cubicBezTo>
                      <a:pt x="900" y="30"/>
                      <a:pt x="901" y="28"/>
                      <a:pt x="899" y="26"/>
                    </a:cubicBezTo>
                    <a:cubicBezTo>
                      <a:pt x="852" y="25"/>
                      <a:pt x="801" y="26"/>
                      <a:pt x="754" y="25"/>
                    </a:cubicBezTo>
                    <a:cubicBezTo>
                      <a:pt x="741" y="24"/>
                      <a:pt x="726" y="25"/>
                      <a:pt x="713" y="23"/>
                    </a:cubicBezTo>
                    <a:cubicBezTo>
                      <a:pt x="679" y="25"/>
                      <a:pt x="644" y="22"/>
                      <a:pt x="611" y="22"/>
                    </a:cubicBezTo>
                    <a:cubicBezTo>
                      <a:pt x="604" y="22"/>
                      <a:pt x="594" y="18"/>
                      <a:pt x="591" y="26"/>
                    </a:cubicBezTo>
                    <a:cubicBezTo>
                      <a:pt x="584" y="32"/>
                      <a:pt x="588" y="42"/>
                      <a:pt x="585" y="50"/>
                    </a:cubicBezTo>
                    <a:cubicBezTo>
                      <a:pt x="580" y="60"/>
                      <a:pt x="578" y="73"/>
                      <a:pt x="565" y="77"/>
                    </a:cubicBezTo>
                    <a:cubicBezTo>
                      <a:pt x="558" y="80"/>
                      <a:pt x="554" y="73"/>
                      <a:pt x="549" y="69"/>
                    </a:cubicBezTo>
                    <a:cubicBezTo>
                      <a:pt x="542" y="63"/>
                      <a:pt x="532" y="68"/>
                      <a:pt x="524" y="70"/>
                    </a:cubicBezTo>
                    <a:cubicBezTo>
                      <a:pt x="517" y="74"/>
                      <a:pt x="512" y="82"/>
                      <a:pt x="512" y="90"/>
                    </a:cubicBezTo>
                    <a:cubicBezTo>
                      <a:pt x="511" y="95"/>
                      <a:pt x="515" y="101"/>
                      <a:pt x="512" y="105"/>
                    </a:cubicBezTo>
                    <a:cubicBezTo>
                      <a:pt x="498" y="99"/>
                      <a:pt x="481" y="89"/>
                      <a:pt x="479" y="73"/>
                    </a:cubicBezTo>
                    <a:cubicBezTo>
                      <a:pt x="479" y="65"/>
                      <a:pt x="481" y="58"/>
                      <a:pt x="487" y="53"/>
                    </a:cubicBezTo>
                    <a:cubicBezTo>
                      <a:pt x="489" y="51"/>
                      <a:pt x="492" y="53"/>
                      <a:pt x="494" y="51"/>
                    </a:cubicBezTo>
                    <a:cubicBezTo>
                      <a:pt x="496" y="48"/>
                      <a:pt x="496" y="43"/>
                      <a:pt x="497" y="40"/>
                    </a:cubicBezTo>
                    <a:cubicBezTo>
                      <a:pt x="489" y="31"/>
                      <a:pt x="479" y="27"/>
                      <a:pt x="469" y="22"/>
                    </a:cubicBezTo>
                    <a:cubicBezTo>
                      <a:pt x="453" y="20"/>
                      <a:pt x="439" y="11"/>
                      <a:pt x="421" y="13"/>
                    </a:cubicBezTo>
                    <a:cubicBezTo>
                      <a:pt x="390" y="16"/>
                      <a:pt x="360" y="28"/>
                      <a:pt x="342" y="54"/>
                    </a:cubicBezTo>
                    <a:cubicBezTo>
                      <a:pt x="335" y="63"/>
                      <a:pt x="333" y="74"/>
                      <a:pt x="329" y="83"/>
                    </a:cubicBezTo>
                    <a:cubicBezTo>
                      <a:pt x="329" y="93"/>
                      <a:pt x="325" y="102"/>
                      <a:pt x="328" y="111"/>
                    </a:cubicBezTo>
                    <a:cubicBezTo>
                      <a:pt x="323" y="123"/>
                      <a:pt x="317" y="134"/>
                      <a:pt x="316" y="148"/>
                    </a:cubicBezTo>
                    <a:cubicBezTo>
                      <a:pt x="316" y="160"/>
                      <a:pt x="320" y="170"/>
                      <a:pt x="327" y="180"/>
                    </a:cubicBezTo>
                    <a:cubicBezTo>
                      <a:pt x="328" y="186"/>
                      <a:pt x="343" y="189"/>
                      <a:pt x="334" y="196"/>
                    </a:cubicBezTo>
                    <a:cubicBezTo>
                      <a:pt x="328" y="194"/>
                      <a:pt x="323" y="186"/>
                      <a:pt x="316" y="186"/>
                    </a:cubicBezTo>
                    <a:cubicBezTo>
                      <a:pt x="312" y="183"/>
                      <a:pt x="304" y="189"/>
                      <a:pt x="300" y="183"/>
                    </a:cubicBezTo>
                    <a:cubicBezTo>
                      <a:pt x="296" y="171"/>
                      <a:pt x="284" y="164"/>
                      <a:pt x="273" y="160"/>
                    </a:cubicBezTo>
                    <a:cubicBezTo>
                      <a:pt x="270" y="162"/>
                      <a:pt x="266" y="160"/>
                      <a:pt x="263" y="159"/>
                    </a:cubicBezTo>
                    <a:cubicBezTo>
                      <a:pt x="259" y="158"/>
                      <a:pt x="252" y="154"/>
                      <a:pt x="252" y="148"/>
                    </a:cubicBezTo>
                    <a:cubicBezTo>
                      <a:pt x="252" y="142"/>
                      <a:pt x="254" y="137"/>
                      <a:pt x="258" y="133"/>
                    </a:cubicBezTo>
                    <a:cubicBezTo>
                      <a:pt x="263" y="131"/>
                      <a:pt x="269" y="129"/>
                      <a:pt x="274" y="134"/>
                    </a:cubicBezTo>
                    <a:cubicBezTo>
                      <a:pt x="280" y="138"/>
                      <a:pt x="284" y="132"/>
                      <a:pt x="289" y="128"/>
                    </a:cubicBezTo>
                    <a:cubicBezTo>
                      <a:pt x="292" y="121"/>
                      <a:pt x="293" y="113"/>
                      <a:pt x="290" y="105"/>
                    </a:cubicBezTo>
                    <a:cubicBezTo>
                      <a:pt x="286" y="98"/>
                      <a:pt x="278" y="93"/>
                      <a:pt x="269" y="90"/>
                    </a:cubicBezTo>
                    <a:cubicBezTo>
                      <a:pt x="253" y="84"/>
                      <a:pt x="235" y="88"/>
                      <a:pt x="224" y="102"/>
                    </a:cubicBezTo>
                    <a:cubicBezTo>
                      <a:pt x="213" y="103"/>
                      <a:pt x="203" y="104"/>
                      <a:pt x="195" y="112"/>
                    </a:cubicBezTo>
                    <a:cubicBezTo>
                      <a:pt x="182" y="120"/>
                      <a:pt x="176" y="136"/>
                      <a:pt x="181" y="151"/>
                    </a:cubicBezTo>
                    <a:cubicBezTo>
                      <a:pt x="183" y="154"/>
                      <a:pt x="183" y="154"/>
                      <a:pt x="183" y="154"/>
                    </a:cubicBezTo>
                    <a:cubicBezTo>
                      <a:pt x="190" y="165"/>
                      <a:pt x="173" y="167"/>
                      <a:pt x="169" y="173"/>
                    </a:cubicBezTo>
                    <a:cubicBezTo>
                      <a:pt x="165" y="173"/>
                      <a:pt x="161" y="171"/>
                      <a:pt x="156" y="171"/>
                    </a:cubicBezTo>
                    <a:cubicBezTo>
                      <a:pt x="142" y="174"/>
                      <a:pt x="128" y="179"/>
                      <a:pt x="122" y="192"/>
                    </a:cubicBezTo>
                    <a:cubicBezTo>
                      <a:pt x="117" y="204"/>
                      <a:pt x="119" y="215"/>
                      <a:pt x="124" y="226"/>
                    </a:cubicBezTo>
                    <a:cubicBezTo>
                      <a:pt x="119" y="230"/>
                      <a:pt x="118" y="236"/>
                      <a:pt x="117" y="242"/>
                    </a:cubicBezTo>
                    <a:cubicBezTo>
                      <a:pt x="116" y="256"/>
                      <a:pt x="121" y="267"/>
                      <a:pt x="131" y="276"/>
                    </a:cubicBezTo>
                    <a:cubicBezTo>
                      <a:pt x="131" y="278"/>
                      <a:pt x="131" y="278"/>
                      <a:pt x="131" y="278"/>
                    </a:cubicBezTo>
                    <a:cubicBezTo>
                      <a:pt x="128" y="278"/>
                      <a:pt x="126" y="282"/>
                      <a:pt x="122" y="280"/>
                    </a:cubicBezTo>
                    <a:cubicBezTo>
                      <a:pt x="113" y="281"/>
                      <a:pt x="119" y="290"/>
                      <a:pt x="117" y="295"/>
                    </a:cubicBezTo>
                    <a:cubicBezTo>
                      <a:pt x="119" y="297"/>
                      <a:pt x="118" y="301"/>
                      <a:pt x="121" y="302"/>
                    </a:cubicBezTo>
                    <a:cubicBezTo>
                      <a:pt x="112" y="304"/>
                      <a:pt x="107" y="311"/>
                      <a:pt x="103" y="318"/>
                    </a:cubicBezTo>
                    <a:cubicBezTo>
                      <a:pt x="94" y="317"/>
                      <a:pt x="85" y="313"/>
                      <a:pt x="77" y="319"/>
                    </a:cubicBezTo>
                    <a:cubicBezTo>
                      <a:pt x="70" y="319"/>
                      <a:pt x="65" y="323"/>
                      <a:pt x="60" y="327"/>
                    </a:cubicBezTo>
                    <a:close/>
                    <a:moveTo>
                      <a:pt x="130" y="165"/>
                    </a:moveTo>
                    <a:cubicBezTo>
                      <a:pt x="136" y="167"/>
                      <a:pt x="140" y="161"/>
                      <a:pt x="146" y="161"/>
                    </a:cubicBezTo>
                    <a:cubicBezTo>
                      <a:pt x="153" y="160"/>
                      <a:pt x="160" y="160"/>
                      <a:pt x="167" y="160"/>
                    </a:cubicBezTo>
                    <a:cubicBezTo>
                      <a:pt x="169" y="158"/>
                      <a:pt x="169" y="158"/>
                      <a:pt x="169" y="158"/>
                    </a:cubicBezTo>
                    <a:cubicBezTo>
                      <a:pt x="166" y="136"/>
                      <a:pt x="166" y="136"/>
                      <a:pt x="166" y="136"/>
                    </a:cubicBezTo>
                    <a:cubicBezTo>
                      <a:pt x="167" y="120"/>
                      <a:pt x="177" y="107"/>
                      <a:pt x="191" y="97"/>
                    </a:cubicBezTo>
                    <a:cubicBezTo>
                      <a:pt x="199" y="93"/>
                      <a:pt x="208" y="93"/>
                      <a:pt x="217" y="91"/>
                    </a:cubicBezTo>
                    <a:cubicBezTo>
                      <a:pt x="227" y="80"/>
                      <a:pt x="242" y="78"/>
                      <a:pt x="256" y="75"/>
                    </a:cubicBezTo>
                    <a:cubicBezTo>
                      <a:pt x="276" y="74"/>
                      <a:pt x="296" y="80"/>
                      <a:pt x="306" y="97"/>
                    </a:cubicBezTo>
                    <a:cubicBezTo>
                      <a:pt x="308" y="97"/>
                      <a:pt x="309" y="97"/>
                      <a:pt x="312" y="97"/>
                    </a:cubicBezTo>
                    <a:cubicBezTo>
                      <a:pt x="315" y="92"/>
                      <a:pt x="314" y="84"/>
                      <a:pt x="316" y="78"/>
                    </a:cubicBezTo>
                    <a:cubicBezTo>
                      <a:pt x="323" y="60"/>
                      <a:pt x="330" y="40"/>
                      <a:pt x="348" y="30"/>
                    </a:cubicBezTo>
                    <a:cubicBezTo>
                      <a:pt x="371" y="10"/>
                      <a:pt x="402" y="4"/>
                      <a:pt x="432" y="0"/>
                    </a:cubicBezTo>
                    <a:cubicBezTo>
                      <a:pt x="448" y="1"/>
                      <a:pt x="461" y="7"/>
                      <a:pt x="476" y="11"/>
                    </a:cubicBezTo>
                    <a:cubicBezTo>
                      <a:pt x="491" y="17"/>
                      <a:pt x="506" y="28"/>
                      <a:pt x="516" y="41"/>
                    </a:cubicBezTo>
                    <a:cubicBezTo>
                      <a:pt x="516" y="45"/>
                      <a:pt x="516" y="45"/>
                      <a:pt x="516" y="45"/>
                    </a:cubicBezTo>
                    <a:cubicBezTo>
                      <a:pt x="505" y="51"/>
                      <a:pt x="497" y="61"/>
                      <a:pt x="496" y="72"/>
                    </a:cubicBezTo>
                    <a:cubicBezTo>
                      <a:pt x="496" y="76"/>
                      <a:pt x="499" y="79"/>
                      <a:pt x="501" y="82"/>
                    </a:cubicBezTo>
                    <a:cubicBezTo>
                      <a:pt x="505" y="78"/>
                      <a:pt x="506" y="72"/>
                      <a:pt x="510" y="68"/>
                    </a:cubicBezTo>
                    <a:cubicBezTo>
                      <a:pt x="517" y="59"/>
                      <a:pt x="527" y="55"/>
                      <a:pt x="538" y="56"/>
                    </a:cubicBezTo>
                    <a:cubicBezTo>
                      <a:pt x="547" y="56"/>
                      <a:pt x="555" y="63"/>
                      <a:pt x="563" y="60"/>
                    </a:cubicBezTo>
                    <a:cubicBezTo>
                      <a:pt x="573" y="53"/>
                      <a:pt x="570" y="40"/>
                      <a:pt x="575" y="30"/>
                    </a:cubicBezTo>
                    <a:cubicBezTo>
                      <a:pt x="572" y="22"/>
                      <a:pt x="576" y="16"/>
                      <a:pt x="581" y="10"/>
                    </a:cubicBezTo>
                    <a:cubicBezTo>
                      <a:pt x="604" y="10"/>
                      <a:pt x="624" y="10"/>
                      <a:pt x="648" y="10"/>
                    </a:cubicBezTo>
                    <a:cubicBezTo>
                      <a:pt x="710" y="9"/>
                      <a:pt x="768" y="11"/>
                      <a:pt x="831" y="10"/>
                    </a:cubicBezTo>
                    <a:cubicBezTo>
                      <a:pt x="853" y="11"/>
                      <a:pt x="876" y="10"/>
                      <a:pt x="898" y="11"/>
                    </a:cubicBezTo>
                    <a:cubicBezTo>
                      <a:pt x="900" y="11"/>
                      <a:pt x="900" y="13"/>
                      <a:pt x="899" y="14"/>
                    </a:cubicBezTo>
                    <a:cubicBezTo>
                      <a:pt x="877" y="16"/>
                      <a:pt x="856" y="13"/>
                      <a:pt x="834" y="15"/>
                    </a:cubicBezTo>
                    <a:cubicBezTo>
                      <a:pt x="779" y="14"/>
                      <a:pt x="728" y="14"/>
                      <a:pt x="674" y="14"/>
                    </a:cubicBezTo>
                    <a:cubicBezTo>
                      <a:pt x="644" y="15"/>
                      <a:pt x="612" y="12"/>
                      <a:pt x="584" y="16"/>
                    </a:cubicBezTo>
                    <a:cubicBezTo>
                      <a:pt x="578" y="20"/>
                      <a:pt x="581" y="27"/>
                      <a:pt x="580" y="33"/>
                    </a:cubicBezTo>
                    <a:cubicBezTo>
                      <a:pt x="577" y="43"/>
                      <a:pt x="577" y="56"/>
                      <a:pt x="567" y="62"/>
                    </a:cubicBezTo>
                    <a:cubicBezTo>
                      <a:pt x="557" y="74"/>
                      <a:pt x="545" y="58"/>
                      <a:pt x="532" y="60"/>
                    </a:cubicBezTo>
                    <a:cubicBezTo>
                      <a:pt x="519" y="62"/>
                      <a:pt x="509" y="75"/>
                      <a:pt x="506" y="87"/>
                    </a:cubicBezTo>
                    <a:cubicBezTo>
                      <a:pt x="504" y="89"/>
                      <a:pt x="501" y="87"/>
                      <a:pt x="499" y="87"/>
                    </a:cubicBezTo>
                    <a:cubicBezTo>
                      <a:pt x="494" y="83"/>
                      <a:pt x="491" y="79"/>
                      <a:pt x="491" y="73"/>
                    </a:cubicBezTo>
                    <a:cubicBezTo>
                      <a:pt x="489" y="60"/>
                      <a:pt x="501" y="51"/>
                      <a:pt x="509" y="42"/>
                    </a:cubicBezTo>
                    <a:cubicBezTo>
                      <a:pt x="506" y="33"/>
                      <a:pt x="496" y="30"/>
                      <a:pt x="489" y="23"/>
                    </a:cubicBezTo>
                    <a:cubicBezTo>
                      <a:pt x="476" y="13"/>
                      <a:pt x="460" y="12"/>
                      <a:pt x="444" y="7"/>
                    </a:cubicBezTo>
                    <a:cubicBezTo>
                      <a:pt x="420" y="3"/>
                      <a:pt x="395" y="11"/>
                      <a:pt x="375" y="17"/>
                    </a:cubicBezTo>
                    <a:cubicBezTo>
                      <a:pt x="368" y="21"/>
                      <a:pt x="357" y="24"/>
                      <a:pt x="355" y="33"/>
                    </a:cubicBezTo>
                    <a:cubicBezTo>
                      <a:pt x="345" y="33"/>
                      <a:pt x="340" y="44"/>
                      <a:pt x="333" y="51"/>
                    </a:cubicBezTo>
                    <a:cubicBezTo>
                      <a:pt x="325" y="66"/>
                      <a:pt x="318" y="82"/>
                      <a:pt x="319" y="100"/>
                    </a:cubicBezTo>
                    <a:cubicBezTo>
                      <a:pt x="315" y="107"/>
                      <a:pt x="307" y="102"/>
                      <a:pt x="301" y="102"/>
                    </a:cubicBezTo>
                    <a:cubicBezTo>
                      <a:pt x="294" y="85"/>
                      <a:pt x="276" y="82"/>
                      <a:pt x="261" y="79"/>
                    </a:cubicBezTo>
                    <a:cubicBezTo>
                      <a:pt x="244" y="82"/>
                      <a:pt x="227" y="85"/>
                      <a:pt x="215" y="98"/>
                    </a:cubicBezTo>
                    <a:cubicBezTo>
                      <a:pt x="201" y="95"/>
                      <a:pt x="189" y="102"/>
                      <a:pt x="181" y="111"/>
                    </a:cubicBezTo>
                    <a:cubicBezTo>
                      <a:pt x="171" y="124"/>
                      <a:pt x="169" y="143"/>
                      <a:pt x="176" y="158"/>
                    </a:cubicBezTo>
                    <a:cubicBezTo>
                      <a:pt x="173" y="164"/>
                      <a:pt x="168" y="163"/>
                      <a:pt x="165" y="165"/>
                    </a:cubicBezTo>
                    <a:cubicBezTo>
                      <a:pt x="152" y="165"/>
                      <a:pt x="140" y="165"/>
                      <a:pt x="131" y="174"/>
                    </a:cubicBezTo>
                    <a:cubicBezTo>
                      <a:pt x="129" y="173"/>
                      <a:pt x="126" y="172"/>
                      <a:pt x="126" y="170"/>
                    </a:cubicBezTo>
                    <a:cubicBezTo>
                      <a:pt x="128" y="169"/>
                      <a:pt x="129" y="167"/>
                      <a:pt x="130"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87" name="Freeform 14"/>
              <p:cNvSpPr>
                <a:spLocks/>
              </p:cNvSpPr>
              <p:nvPr/>
            </p:nvSpPr>
            <p:spPr bwMode="auto">
              <a:xfrm>
                <a:off x="3570288" y="1341438"/>
                <a:ext cx="925513" cy="11112"/>
              </a:xfrm>
              <a:custGeom>
                <a:avLst/>
                <a:gdLst>
                  <a:gd name="T0" fmla="*/ 20 w 1153"/>
                  <a:gd name="T1" fmla="*/ 0 h 13"/>
                  <a:gd name="T2" fmla="*/ 143 w 1153"/>
                  <a:gd name="T3" fmla="*/ 2 h 13"/>
                  <a:gd name="T4" fmla="*/ 809 w 1153"/>
                  <a:gd name="T5" fmla="*/ 4 h 13"/>
                  <a:gd name="T6" fmla="*/ 1144 w 1153"/>
                  <a:gd name="T7" fmla="*/ 5 h 13"/>
                  <a:gd name="T8" fmla="*/ 1149 w 1153"/>
                  <a:gd name="T9" fmla="*/ 11 h 13"/>
                  <a:gd name="T10" fmla="*/ 1024 w 1153"/>
                  <a:gd name="T11" fmla="*/ 13 h 13"/>
                  <a:gd name="T12" fmla="*/ 1004 w 1153"/>
                  <a:gd name="T13" fmla="*/ 11 h 13"/>
                  <a:gd name="T14" fmla="*/ 773 w 1153"/>
                  <a:gd name="T15" fmla="*/ 12 h 13"/>
                  <a:gd name="T16" fmla="*/ 344 w 1153"/>
                  <a:gd name="T17" fmla="*/ 10 h 13"/>
                  <a:gd name="T18" fmla="*/ 34 w 1153"/>
                  <a:gd name="T19" fmla="*/ 9 h 13"/>
                  <a:gd name="T20" fmla="*/ 0 w 1153"/>
                  <a:gd name="T21" fmla="*/ 5 h 13"/>
                  <a:gd name="T22" fmla="*/ 20 w 1153"/>
                  <a:gd name="T23"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53" h="13">
                    <a:moveTo>
                      <a:pt x="20" y="0"/>
                    </a:moveTo>
                    <a:cubicBezTo>
                      <a:pt x="143" y="2"/>
                      <a:pt x="143" y="2"/>
                      <a:pt x="143" y="2"/>
                    </a:cubicBezTo>
                    <a:cubicBezTo>
                      <a:pt x="809" y="4"/>
                      <a:pt x="809" y="4"/>
                      <a:pt x="809" y="4"/>
                    </a:cubicBezTo>
                    <a:cubicBezTo>
                      <a:pt x="922" y="3"/>
                      <a:pt x="1031" y="5"/>
                      <a:pt x="1144" y="5"/>
                    </a:cubicBezTo>
                    <a:cubicBezTo>
                      <a:pt x="1153" y="6"/>
                      <a:pt x="1149" y="9"/>
                      <a:pt x="1149" y="11"/>
                    </a:cubicBezTo>
                    <a:cubicBezTo>
                      <a:pt x="1106" y="12"/>
                      <a:pt x="1065" y="12"/>
                      <a:pt x="1024" y="13"/>
                    </a:cubicBezTo>
                    <a:cubicBezTo>
                      <a:pt x="1004" y="11"/>
                      <a:pt x="1004" y="11"/>
                      <a:pt x="1004" y="11"/>
                    </a:cubicBezTo>
                    <a:cubicBezTo>
                      <a:pt x="927" y="13"/>
                      <a:pt x="847" y="11"/>
                      <a:pt x="773" y="12"/>
                    </a:cubicBezTo>
                    <a:cubicBezTo>
                      <a:pt x="634" y="11"/>
                      <a:pt x="489" y="12"/>
                      <a:pt x="344" y="10"/>
                    </a:cubicBezTo>
                    <a:cubicBezTo>
                      <a:pt x="245" y="10"/>
                      <a:pt x="138" y="9"/>
                      <a:pt x="34" y="9"/>
                    </a:cubicBezTo>
                    <a:cubicBezTo>
                      <a:pt x="23" y="9"/>
                      <a:pt x="0" y="10"/>
                      <a:pt x="0" y="5"/>
                    </a:cubicBezTo>
                    <a:cubicBezTo>
                      <a:pt x="0" y="2"/>
                      <a:pt x="11" y="1"/>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88" name="Rectangle 15"/>
              <p:cNvSpPr>
                <a:spLocks noChangeArrowheads="1"/>
              </p:cNvSpPr>
              <p:nvPr/>
            </p:nvSpPr>
            <p:spPr bwMode="auto">
              <a:xfrm>
                <a:off x="3744913" y="1314450"/>
                <a:ext cx="747713"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89" name="Rectangle 16"/>
              <p:cNvSpPr>
                <a:spLocks noChangeArrowheads="1"/>
              </p:cNvSpPr>
              <p:nvPr/>
            </p:nvSpPr>
            <p:spPr bwMode="auto">
              <a:xfrm>
                <a:off x="3775076" y="1301750"/>
                <a:ext cx="717550" cy="15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0" name="Freeform 17"/>
              <p:cNvSpPr>
                <a:spLocks/>
              </p:cNvSpPr>
              <p:nvPr/>
            </p:nvSpPr>
            <p:spPr bwMode="auto">
              <a:xfrm>
                <a:off x="4462463" y="1341438"/>
                <a:ext cx="925513" cy="9525"/>
              </a:xfrm>
              <a:custGeom>
                <a:avLst/>
                <a:gdLst>
                  <a:gd name="T0" fmla="*/ 1153 w 1153"/>
                  <a:gd name="T1" fmla="*/ 5 h 12"/>
                  <a:gd name="T2" fmla="*/ 1119 w 1153"/>
                  <a:gd name="T3" fmla="*/ 9 h 12"/>
                  <a:gd name="T4" fmla="*/ 809 w 1153"/>
                  <a:gd name="T5" fmla="*/ 10 h 12"/>
                  <a:gd name="T6" fmla="*/ 380 w 1153"/>
                  <a:gd name="T7" fmla="*/ 12 h 12"/>
                  <a:gd name="T8" fmla="*/ 149 w 1153"/>
                  <a:gd name="T9" fmla="*/ 11 h 12"/>
                  <a:gd name="T10" fmla="*/ 129 w 1153"/>
                  <a:gd name="T11" fmla="*/ 12 h 12"/>
                  <a:gd name="T12" fmla="*/ 4 w 1153"/>
                  <a:gd name="T13" fmla="*/ 11 h 12"/>
                  <a:gd name="T14" fmla="*/ 9 w 1153"/>
                  <a:gd name="T15" fmla="*/ 4 h 12"/>
                  <a:gd name="T16" fmla="*/ 344 w 1153"/>
                  <a:gd name="T17" fmla="*/ 3 h 12"/>
                  <a:gd name="T18" fmla="*/ 1010 w 1153"/>
                  <a:gd name="T19" fmla="*/ 2 h 12"/>
                  <a:gd name="T20" fmla="*/ 1133 w 1153"/>
                  <a:gd name="T21" fmla="*/ 0 h 12"/>
                  <a:gd name="T22" fmla="*/ 1153 w 1153"/>
                  <a:gd name="T23" fmla="*/ 5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53" h="12">
                    <a:moveTo>
                      <a:pt x="1153" y="5"/>
                    </a:moveTo>
                    <a:cubicBezTo>
                      <a:pt x="1153" y="10"/>
                      <a:pt x="1130" y="9"/>
                      <a:pt x="1119" y="9"/>
                    </a:cubicBezTo>
                    <a:cubicBezTo>
                      <a:pt x="1015" y="9"/>
                      <a:pt x="908" y="9"/>
                      <a:pt x="809" y="10"/>
                    </a:cubicBezTo>
                    <a:cubicBezTo>
                      <a:pt x="664" y="12"/>
                      <a:pt x="519" y="11"/>
                      <a:pt x="380" y="12"/>
                    </a:cubicBezTo>
                    <a:cubicBezTo>
                      <a:pt x="306" y="11"/>
                      <a:pt x="226" y="12"/>
                      <a:pt x="149" y="11"/>
                    </a:cubicBezTo>
                    <a:cubicBezTo>
                      <a:pt x="129" y="12"/>
                      <a:pt x="129" y="12"/>
                      <a:pt x="129" y="12"/>
                    </a:cubicBezTo>
                    <a:cubicBezTo>
                      <a:pt x="88" y="11"/>
                      <a:pt x="47" y="11"/>
                      <a:pt x="4" y="11"/>
                    </a:cubicBezTo>
                    <a:cubicBezTo>
                      <a:pt x="4" y="9"/>
                      <a:pt x="0" y="6"/>
                      <a:pt x="9" y="4"/>
                    </a:cubicBezTo>
                    <a:cubicBezTo>
                      <a:pt x="122" y="4"/>
                      <a:pt x="231" y="3"/>
                      <a:pt x="344" y="3"/>
                    </a:cubicBezTo>
                    <a:cubicBezTo>
                      <a:pt x="1010" y="2"/>
                      <a:pt x="1010" y="2"/>
                      <a:pt x="1010" y="2"/>
                    </a:cubicBezTo>
                    <a:cubicBezTo>
                      <a:pt x="1133" y="0"/>
                      <a:pt x="1133" y="0"/>
                      <a:pt x="1133" y="0"/>
                    </a:cubicBezTo>
                    <a:cubicBezTo>
                      <a:pt x="1142" y="1"/>
                      <a:pt x="1153" y="2"/>
                      <a:pt x="115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1" name="Rectangle 18"/>
              <p:cNvSpPr>
                <a:spLocks noChangeArrowheads="1"/>
              </p:cNvSpPr>
              <p:nvPr/>
            </p:nvSpPr>
            <p:spPr bwMode="auto">
              <a:xfrm>
                <a:off x="4465638" y="1314450"/>
                <a:ext cx="747713"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2" name="Rectangle 19"/>
              <p:cNvSpPr>
                <a:spLocks noChangeArrowheads="1"/>
              </p:cNvSpPr>
              <p:nvPr/>
            </p:nvSpPr>
            <p:spPr bwMode="auto">
              <a:xfrm>
                <a:off x="4465638" y="1300163"/>
                <a:ext cx="717550"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3" name="Rectangle 20"/>
              <p:cNvSpPr>
                <a:spLocks noChangeArrowheads="1"/>
              </p:cNvSpPr>
              <p:nvPr/>
            </p:nvSpPr>
            <p:spPr bwMode="auto">
              <a:xfrm>
                <a:off x="3759201" y="1860550"/>
                <a:ext cx="1447800" cy="63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4" name="Rectangle 21"/>
              <p:cNvSpPr>
                <a:spLocks noChangeArrowheads="1"/>
              </p:cNvSpPr>
              <p:nvPr/>
            </p:nvSpPr>
            <p:spPr bwMode="auto">
              <a:xfrm>
                <a:off x="3775076" y="1890713"/>
                <a:ext cx="1466850" cy="95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5" name="Rectangle 22"/>
              <p:cNvSpPr>
                <a:spLocks noChangeArrowheads="1"/>
              </p:cNvSpPr>
              <p:nvPr/>
            </p:nvSpPr>
            <p:spPr bwMode="auto">
              <a:xfrm>
                <a:off x="3759201" y="1906588"/>
                <a:ext cx="1495425"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6" name="Freeform 23"/>
              <p:cNvSpPr>
                <a:spLocks/>
              </p:cNvSpPr>
              <p:nvPr/>
            </p:nvSpPr>
            <p:spPr bwMode="auto">
              <a:xfrm>
                <a:off x="5570538" y="1441450"/>
                <a:ext cx="17463" cy="14287"/>
              </a:xfrm>
              <a:custGeom>
                <a:avLst/>
                <a:gdLst>
                  <a:gd name="T0" fmla="*/ 18 w 22"/>
                  <a:gd name="T1" fmla="*/ 2 h 18"/>
                  <a:gd name="T2" fmla="*/ 0 w 22"/>
                  <a:gd name="T3" fmla="*/ 10 h 18"/>
                  <a:gd name="T4" fmla="*/ 8 w 22"/>
                  <a:gd name="T5" fmla="*/ 18 h 18"/>
                  <a:gd name="T6" fmla="*/ 22 w 22"/>
                  <a:gd name="T7" fmla="*/ 8 h 18"/>
                  <a:gd name="T8" fmla="*/ 18 w 22"/>
                  <a:gd name="T9" fmla="*/ 2 h 18"/>
                </a:gdLst>
                <a:ahLst/>
                <a:cxnLst>
                  <a:cxn ang="0">
                    <a:pos x="T0" y="T1"/>
                  </a:cxn>
                  <a:cxn ang="0">
                    <a:pos x="T2" y="T3"/>
                  </a:cxn>
                  <a:cxn ang="0">
                    <a:pos x="T4" y="T5"/>
                  </a:cxn>
                  <a:cxn ang="0">
                    <a:pos x="T6" y="T7"/>
                  </a:cxn>
                  <a:cxn ang="0">
                    <a:pos x="T8" y="T9"/>
                  </a:cxn>
                </a:cxnLst>
                <a:rect l="0" t="0" r="r" b="b"/>
                <a:pathLst>
                  <a:path w="22" h="18">
                    <a:moveTo>
                      <a:pt x="18" y="2"/>
                    </a:moveTo>
                    <a:cubicBezTo>
                      <a:pt x="12" y="6"/>
                      <a:pt x="2" y="0"/>
                      <a:pt x="0" y="10"/>
                    </a:cubicBezTo>
                    <a:cubicBezTo>
                      <a:pt x="1" y="14"/>
                      <a:pt x="6" y="15"/>
                      <a:pt x="8" y="18"/>
                    </a:cubicBezTo>
                    <a:cubicBezTo>
                      <a:pt x="15" y="18"/>
                      <a:pt x="20" y="13"/>
                      <a:pt x="22" y="8"/>
                    </a:cubicBezTo>
                    <a:cubicBezTo>
                      <a:pt x="22" y="5"/>
                      <a:pt x="21" y="3"/>
                      <a:pt x="1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7" name="Freeform 24"/>
              <p:cNvSpPr>
                <a:spLocks/>
              </p:cNvSpPr>
              <p:nvPr/>
            </p:nvSpPr>
            <p:spPr bwMode="auto">
              <a:xfrm>
                <a:off x="5553076" y="1592263"/>
                <a:ext cx="30163" cy="25400"/>
              </a:xfrm>
              <a:custGeom>
                <a:avLst/>
                <a:gdLst>
                  <a:gd name="T0" fmla="*/ 27 w 39"/>
                  <a:gd name="T1" fmla="*/ 2 h 30"/>
                  <a:gd name="T2" fmla="*/ 7 w 39"/>
                  <a:gd name="T3" fmla="*/ 13 h 30"/>
                  <a:gd name="T4" fmla="*/ 4 w 39"/>
                  <a:gd name="T5" fmla="*/ 23 h 30"/>
                  <a:gd name="T6" fmla="*/ 24 w 39"/>
                  <a:gd name="T7" fmla="*/ 30 h 30"/>
                  <a:gd name="T8" fmla="*/ 39 w 39"/>
                  <a:gd name="T9" fmla="*/ 14 h 30"/>
                  <a:gd name="T10" fmla="*/ 27 w 39"/>
                  <a:gd name="T11" fmla="*/ 2 h 30"/>
                </a:gdLst>
                <a:ahLst/>
                <a:cxnLst>
                  <a:cxn ang="0">
                    <a:pos x="T0" y="T1"/>
                  </a:cxn>
                  <a:cxn ang="0">
                    <a:pos x="T2" y="T3"/>
                  </a:cxn>
                  <a:cxn ang="0">
                    <a:pos x="T4" y="T5"/>
                  </a:cxn>
                  <a:cxn ang="0">
                    <a:pos x="T6" y="T7"/>
                  </a:cxn>
                  <a:cxn ang="0">
                    <a:pos x="T8" y="T9"/>
                  </a:cxn>
                  <a:cxn ang="0">
                    <a:pos x="T10" y="T11"/>
                  </a:cxn>
                </a:cxnLst>
                <a:rect l="0" t="0" r="r" b="b"/>
                <a:pathLst>
                  <a:path w="39" h="30">
                    <a:moveTo>
                      <a:pt x="27" y="2"/>
                    </a:moveTo>
                    <a:cubicBezTo>
                      <a:pt x="19" y="0"/>
                      <a:pt x="13" y="7"/>
                      <a:pt x="7" y="13"/>
                    </a:cubicBezTo>
                    <a:cubicBezTo>
                      <a:pt x="7" y="16"/>
                      <a:pt x="0" y="19"/>
                      <a:pt x="4" y="23"/>
                    </a:cubicBezTo>
                    <a:cubicBezTo>
                      <a:pt x="10" y="28"/>
                      <a:pt x="17" y="29"/>
                      <a:pt x="24" y="30"/>
                    </a:cubicBezTo>
                    <a:cubicBezTo>
                      <a:pt x="30" y="26"/>
                      <a:pt x="34" y="18"/>
                      <a:pt x="39" y="14"/>
                    </a:cubicBezTo>
                    <a:cubicBezTo>
                      <a:pt x="38" y="8"/>
                      <a:pt x="31" y="6"/>
                      <a:pt x="2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8" name="Freeform 25"/>
              <p:cNvSpPr>
                <a:spLocks/>
              </p:cNvSpPr>
              <p:nvPr/>
            </p:nvSpPr>
            <p:spPr bwMode="auto">
              <a:xfrm>
                <a:off x="5518151" y="1468438"/>
                <a:ext cx="47625" cy="42862"/>
              </a:xfrm>
              <a:custGeom>
                <a:avLst/>
                <a:gdLst>
                  <a:gd name="T0" fmla="*/ 44 w 60"/>
                  <a:gd name="T1" fmla="*/ 42 h 54"/>
                  <a:gd name="T2" fmla="*/ 6 w 60"/>
                  <a:gd name="T3" fmla="*/ 1 h 54"/>
                  <a:gd name="T4" fmla="*/ 0 w 60"/>
                  <a:gd name="T5" fmla="*/ 5 h 54"/>
                  <a:gd name="T6" fmla="*/ 15 w 60"/>
                  <a:gd name="T7" fmla="*/ 43 h 54"/>
                  <a:gd name="T8" fmla="*/ 27 w 60"/>
                  <a:gd name="T9" fmla="*/ 51 h 54"/>
                  <a:gd name="T10" fmla="*/ 57 w 60"/>
                  <a:gd name="T11" fmla="*/ 51 h 54"/>
                  <a:gd name="T12" fmla="*/ 59 w 60"/>
                  <a:gd name="T13" fmla="*/ 46 h 54"/>
                  <a:gd name="T14" fmla="*/ 44 w 60"/>
                  <a:gd name="T15" fmla="*/ 42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54">
                    <a:moveTo>
                      <a:pt x="44" y="42"/>
                    </a:moveTo>
                    <a:cubicBezTo>
                      <a:pt x="26" y="36"/>
                      <a:pt x="11" y="19"/>
                      <a:pt x="6" y="1"/>
                    </a:cubicBezTo>
                    <a:cubicBezTo>
                      <a:pt x="3" y="0"/>
                      <a:pt x="1" y="3"/>
                      <a:pt x="0" y="5"/>
                    </a:cubicBezTo>
                    <a:cubicBezTo>
                      <a:pt x="0" y="20"/>
                      <a:pt x="5" y="33"/>
                      <a:pt x="15" y="43"/>
                    </a:cubicBezTo>
                    <a:cubicBezTo>
                      <a:pt x="27" y="51"/>
                      <a:pt x="27" y="51"/>
                      <a:pt x="27" y="51"/>
                    </a:cubicBezTo>
                    <a:cubicBezTo>
                      <a:pt x="37" y="51"/>
                      <a:pt x="48" y="54"/>
                      <a:pt x="57" y="51"/>
                    </a:cubicBezTo>
                    <a:cubicBezTo>
                      <a:pt x="58" y="49"/>
                      <a:pt x="60" y="47"/>
                      <a:pt x="59" y="46"/>
                    </a:cubicBezTo>
                    <a:cubicBezTo>
                      <a:pt x="55" y="43"/>
                      <a:pt x="48" y="44"/>
                      <a:pt x="44"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9" name="Freeform 26"/>
              <p:cNvSpPr>
                <a:spLocks/>
              </p:cNvSpPr>
              <p:nvPr/>
            </p:nvSpPr>
            <p:spPr bwMode="auto">
              <a:xfrm>
                <a:off x="5503863" y="1403350"/>
                <a:ext cx="26988" cy="49212"/>
              </a:xfrm>
              <a:custGeom>
                <a:avLst/>
                <a:gdLst>
                  <a:gd name="T0" fmla="*/ 25 w 34"/>
                  <a:gd name="T1" fmla="*/ 0 h 62"/>
                  <a:gd name="T2" fmla="*/ 18 w 34"/>
                  <a:gd name="T3" fmla="*/ 5 h 62"/>
                  <a:gd name="T4" fmla="*/ 0 w 34"/>
                  <a:gd name="T5" fmla="*/ 26 h 62"/>
                  <a:gd name="T6" fmla="*/ 0 w 34"/>
                  <a:gd name="T7" fmla="*/ 36 h 62"/>
                  <a:gd name="T8" fmla="*/ 15 w 34"/>
                  <a:gd name="T9" fmla="*/ 62 h 62"/>
                  <a:gd name="T10" fmla="*/ 20 w 34"/>
                  <a:gd name="T11" fmla="*/ 16 h 62"/>
                  <a:gd name="T12" fmla="*/ 25 w 34"/>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34" h="62">
                    <a:moveTo>
                      <a:pt x="25" y="0"/>
                    </a:moveTo>
                    <a:cubicBezTo>
                      <a:pt x="21" y="0"/>
                      <a:pt x="21" y="4"/>
                      <a:pt x="18" y="5"/>
                    </a:cubicBezTo>
                    <a:cubicBezTo>
                      <a:pt x="10" y="10"/>
                      <a:pt x="6" y="20"/>
                      <a:pt x="0" y="26"/>
                    </a:cubicBezTo>
                    <a:cubicBezTo>
                      <a:pt x="2" y="29"/>
                      <a:pt x="0" y="32"/>
                      <a:pt x="0" y="36"/>
                    </a:cubicBezTo>
                    <a:cubicBezTo>
                      <a:pt x="2" y="46"/>
                      <a:pt x="4" y="59"/>
                      <a:pt x="15" y="62"/>
                    </a:cubicBezTo>
                    <a:cubicBezTo>
                      <a:pt x="20" y="47"/>
                      <a:pt x="12" y="29"/>
                      <a:pt x="20" y="16"/>
                    </a:cubicBezTo>
                    <a:cubicBezTo>
                      <a:pt x="22" y="10"/>
                      <a:pt x="34" y="3"/>
                      <a:pt x="2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0" name="Freeform 27"/>
              <p:cNvSpPr>
                <a:spLocks/>
              </p:cNvSpPr>
              <p:nvPr/>
            </p:nvSpPr>
            <p:spPr bwMode="auto">
              <a:xfrm>
                <a:off x="5497513" y="1751013"/>
                <a:ext cx="20638" cy="47625"/>
              </a:xfrm>
              <a:custGeom>
                <a:avLst/>
                <a:gdLst>
                  <a:gd name="T0" fmla="*/ 23 w 27"/>
                  <a:gd name="T1" fmla="*/ 45 h 59"/>
                  <a:gd name="T2" fmla="*/ 24 w 27"/>
                  <a:gd name="T3" fmla="*/ 20 h 59"/>
                  <a:gd name="T4" fmla="*/ 19 w 27"/>
                  <a:gd name="T5" fmla="*/ 2 h 59"/>
                  <a:gd name="T6" fmla="*/ 12 w 27"/>
                  <a:gd name="T7" fmla="*/ 1 h 59"/>
                  <a:gd name="T8" fmla="*/ 3 w 27"/>
                  <a:gd name="T9" fmla="*/ 30 h 59"/>
                  <a:gd name="T10" fmla="*/ 23 w 27"/>
                  <a:gd name="T11" fmla="*/ 58 h 59"/>
                  <a:gd name="T12" fmla="*/ 26 w 27"/>
                  <a:gd name="T13" fmla="*/ 56 h 59"/>
                  <a:gd name="T14" fmla="*/ 23 w 27"/>
                  <a:gd name="T15" fmla="*/ 45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59">
                    <a:moveTo>
                      <a:pt x="23" y="45"/>
                    </a:moveTo>
                    <a:cubicBezTo>
                      <a:pt x="23" y="36"/>
                      <a:pt x="23" y="28"/>
                      <a:pt x="24" y="20"/>
                    </a:cubicBezTo>
                    <a:cubicBezTo>
                      <a:pt x="23" y="14"/>
                      <a:pt x="18" y="9"/>
                      <a:pt x="19" y="2"/>
                    </a:cubicBezTo>
                    <a:cubicBezTo>
                      <a:pt x="17" y="0"/>
                      <a:pt x="14" y="0"/>
                      <a:pt x="12" y="1"/>
                    </a:cubicBezTo>
                    <a:cubicBezTo>
                      <a:pt x="4" y="9"/>
                      <a:pt x="0" y="20"/>
                      <a:pt x="3" y="30"/>
                    </a:cubicBezTo>
                    <a:cubicBezTo>
                      <a:pt x="4" y="42"/>
                      <a:pt x="14" y="52"/>
                      <a:pt x="23" y="58"/>
                    </a:cubicBezTo>
                    <a:cubicBezTo>
                      <a:pt x="25" y="59"/>
                      <a:pt x="26" y="57"/>
                      <a:pt x="26" y="56"/>
                    </a:cubicBezTo>
                    <a:cubicBezTo>
                      <a:pt x="27" y="51"/>
                      <a:pt x="24" y="49"/>
                      <a:pt x="23"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1" name="Freeform 28"/>
              <p:cNvSpPr>
                <a:spLocks noEditPoints="1"/>
              </p:cNvSpPr>
              <p:nvPr/>
            </p:nvSpPr>
            <p:spPr bwMode="auto">
              <a:xfrm>
                <a:off x="5170488" y="1292226"/>
                <a:ext cx="725488" cy="619124"/>
              </a:xfrm>
              <a:custGeom>
                <a:avLst/>
                <a:gdLst>
                  <a:gd name="T0" fmla="*/ 736 w 904"/>
                  <a:gd name="T1" fmla="*/ 644 h 769"/>
                  <a:gd name="T2" fmla="*/ 400 w 904"/>
                  <a:gd name="T3" fmla="*/ 703 h 769"/>
                  <a:gd name="T4" fmla="*/ 351 w 904"/>
                  <a:gd name="T5" fmla="*/ 709 h 769"/>
                  <a:gd name="T6" fmla="*/ 724 w 904"/>
                  <a:gd name="T7" fmla="*/ 660 h 769"/>
                  <a:gd name="T8" fmla="*/ 861 w 904"/>
                  <a:gd name="T9" fmla="*/ 342 h 769"/>
                  <a:gd name="T10" fmla="*/ 863 w 904"/>
                  <a:gd name="T11" fmla="*/ 328 h 769"/>
                  <a:gd name="T12" fmla="*/ 863 w 904"/>
                  <a:gd name="T13" fmla="*/ 406 h 769"/>
                  <a:gd name="T14" fmla="*/ 824 w 904"/>
                  <a:gd name="T15" fmla="*/ 354 h 769"/>
                  <a:gd name="T16" fmla="*/ 717 w 904"/>
                  <a:gd name="T17" fmla="*/ 310 h 769"/>
                  <a:gd name="T18" fmla="*/ 772 w 904"/>
                  <a:gd name="T19" fmla="*/ 267 h 769"/>
                  <a:gd name="T20" fmla="*/ 695 w 904"/>
                  <a:gd name="T21" fmla="*/ 166 h 769"/>
                  <a:gd name="T22" fmla="*/ 660 w 904"/>
                  <a:gd name="T23" fmla="*/ 146 h 769"/>
                  <a:gd name="T24" fmla="*/ 643 w 904"/>
                  <a:gd name="T25" fmla="*/ 232 h 769"/>
                  <a:gd name="T26" fmla="*/ 425 w 904"/>
                  <a:gd name="T27" fmla="*/ 127 h 769"/>
                  <a:gd name="T28" fmla="*/ 509 w 904"/>
                  <a:gd name="T29" fmla="*/ 139 h 769"/>
                  <a:gd name="T30" fmla="*/ 416 w 904"/>
                  <a:gd name="T31" fmla="*/ 42 h 769"/>
                  <a:gd name="T32" fmla="*/ 422 w 904"/>
                  <a:gd name="T33" fmla="*/ 466 h 769"/>
                  <a:gd name="T34" fmla="*/ 554 w 904"/>
                  <a:gd name="T35" fmla="*/ 559 h 769"/>
                  <a:gd name="T36" fmla="*/ 548 w 904"/>
                  <a:gd name="T37" fmla="*/ 621 h 769"/>
                  <a:gd name="T38" fmla="*/ 613 w 904"/>
                  <a:gd name="T39" fmla="*/ 463 h 769"/>
                  <a:gd name="T40" fmla="*/ 600 w 904"/>
                  <a:gd name="T41" fmla="*/ 554 h 769"/>
                  <a:gd name="T42" fmla="*/ 707 w 904"/>
                  <a:gd name="T43" fmla="*/ 620 h 769"/>
                  <a:gd name="T44" fmla="*/ 741 w 904"/>
                  <a:gd name="T45" fmla="*/ 569 h 769"/>
                  <a:gd name="T46" fmla="*/ 682 w 904"/>
                  <a:gd name="T47" fmla="*/ 446 h 769"/>
                  <a:gd name="T48" fmla="*/ 788 w 904"/>
                  <a:gd name="T49" fmla="*/ 438 h 769"/>
                  <a:gd name="T50" fmla="*/ 750 w 904"/>
                  <a:gd name="T51" fmla="*/ 470 h 769"/>
                  <a:gd name="T52" fmla="*/ 734 w 904"/>
                  <a:gd name="T53" fmla="*/ 260 h 769"/>
                  <a:gd name="T54" fmla="*/ 768 w 904"/>
                  <a:gd name="T55" fmla="*/ 295 h 769"/>
                  <a:gd name="T56" fmla="*/ 461 w 904"/>
                  <a:gd name="T57" fmla="*/ 133 h 769"/>
                  <a:gd name="T58" fmla="*/ 470 w 904"/>
                  <a:gd name="T59" fmla="*/ 59 h 769"/>
                  <a:gd name="T60" fmla="*/ 668 w 904"/>
                  <a:gd name="T61" fmla="*/ 207 h 769"/>
                  <a:gd name="T62" fmla="*/ 648 w 904"/>
                  <a:gd name="T63" fmla="*/ 488 h 769"/>
                  <a:gd name="T64" fmla="*/ 636 w 904"/>
                  <a:gd name="T65" fmla="*/ 273 h 769"/>
                  <a:gd name="T66" fmla="*/ 633 w 904"/>
                  <a:gd name="T67" fmla="*/ 338 h 769"/>
                  <a:gd name="T68" fmla="*/ 452 w 904"/>
                  <a:gd name="T69" fmla="*/ 340 h 769"/>
                  <a:gd name="T70" fmla="*/ 596 w 904"/>
                  <a:gd name="T71" fmla="*/ 434 h 769"/>
                  <a:gd name="T72" fmla="*/ 652 w 904"/>
                  <a:gd name="T73" fmla="*/ 387 h 769"/>
                  <a:gd name="T74" fmla="*/ 586 w 904"/>
                  <a:gd name="T75" fmla="*/ 388 h 769"/>
                  <a:gd name="T76" fmla="*/ 639 w 904"/>
                  <a:gd name="T77" fmla="*/ 622 h 769"/>
                  <a:gd name="T78" fmla="*/ 483 w 904"/>
                  <a:gd name="T79" fmla="*/ 424 h 769"/>
                  <a:gd name="T80" fmla="*/ 441 w 904"/>
                  <a:gd name="T81" fmla="*/ 369 h 769"/>
                  <a:gd name="T82" fmla="*/ 459 w 904"/>
                  <a:gd name="T83" fmla="*/ 120 h 769"/>
                  <a:gd name="T84" fmla="*/ 514 w 904"/>
                  <a:gd name="T85" fmla="*/ 687 h 769"/>
                  <a:gd name="T86" fmla="*/ 782 w 904"/>
                  <a:gd name="T87" fmla="*/ 280 h 769"/>
                  <a:gd name="T88" fmla="*/ 615 w 904"/>
                  <a:gd name="T89" fmla="*/ 128 h 769"/>
                  <a:gd name="T90" fmla="*/ 483 w 904"/>
                  <a:gd name="T91" fmla="*/ 13 h 769"/>
                  <a:gd name="T92" fmla="*/ 191 w 904"/>
                  <a:gd name="T93" fmla="*/ 23 h 769"/>
                  <a:gd name="T94" fmla="*/ 300 w 904"/>
                  <a:gd name="T95" fmla="*/ 103 h 769"/>
                  <a:gd name="T96" fmla="*/ 386 w 904"/>
                  <a:gd name="T97" fmla="*/ 386 h 769"/>
                  <a:gd name="T98" fmla="*/ 7 w 904"/>
                  <a:gd name="T99" fmla="*/ 714 h 769"/>
                  <a:gd name="T100" fmla="*/ 1 w 904"/>
                  <a:gd name="T101" fmla="*/ 755 h 769"/>
                  <a:gd name="T102" fmla="*/ 527 w 904"/>
                  <a:gd name="T103" fmla="*/ 740 h 769"/>
                  <a:gd name="T104" fmla="*/ 481 w 904"/>
                  <a:gd name="T105" fmla="*/ 580 h 769"/>
                  <a:gd name="T106" fmla="*/ 545 w 904"/>
                  <a:gd name="T107" fmla="*/ 504 h 769"/>
                  <a:gd name="T108" fmla="*/ 593 w 904"/>
                  <a:gd name="T109" fmla="*/ 512 h 769"/>
                  <a:gd name="T110" fmla="*/ 713 w 904"/>
                  <a:gd name="T111" fmla="*/ 659 h 769"/>
                  <a:gd name="T112" fmla="*/ 753 w 904"/>
                  <a:gd name="T113" fmla="*/ 466 h 769"/>
                  <a:gd name="T114" fmla="*/ 782 w 904"/>
                  <a:gd name="T115" fmla="*/ 373 h 769"/>
                  <a:gd name="T116" fmla="*/ 585 w 904"/>
                  <a:gd name="T117" fmla="*/ 100 h 769"/>
                  <a:gd name="T118" fmla="*/ 230 w 904"/>
                  <a:gd name="T119" fmla="*/ 14 h 769"/>
                  <a:gd name="T120" fmla="*/ 388 w 904"/>
                  <a:gd name="T121" fmla="*/ 41 h 769"/>
                  <a:gd name="T122" fmla="*/ 774 w 904"/>
                  <a:gd name="T123" fmla="*/ 165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4" h="769">
                    <a:moveTo>
                      <a:pt x="896" y="366"/>
                    </a:moveTo>
                    <a:cubicBezTo>
                      <a:pt x="899" y="373"/>
                      <a:pt x="901" y="382"/>
                      <a:pt x="901" y="390"/>
                    </a:cubicBezTo>
                    <a:cubicBezTo>
                      <a:pt x="898" y="398"/>
                      <a:pt x="904" y="409"/>
                      <a:pt x="897" y="415"/>
                    </a:cubicBezTo>
                    <a:cubicBezTo>
                      <a:pt x="894" y="414"/>
                      <a:pt x="894" y="414"/>
                      <a:pt x="894" y="414"/>
                    </a:cubicBezTo>
                    <a:cubicBezTo>
                      <a:pt x="888" y="420"/>
                      <a:pt x="880" y="426"/>
                      <a:pt x="872" y="425"/>
                    </a:cubicBezTo>
                    <a:cubicBezTo>
                      <a:pt x="864" y="430"/>
                      <a:pt x="863" y="441"/>
                      <a:pt x="859" y="449"/>
                    </a:cubicBezTo>
                    <a:cubicBezTo>
                      <a:pt x="852" y="463"/>
                      <a:pt x="839" y="477"/>
                      <a:pt x="822" y="478"/>
                    </a:cubicBezTo>
                    <a:cubicBezTo>
                      <a:pt x="816" y="478"/>
                      <a:pt x="809" y="474"/>
                      <a:pt x="803" y="479"/>
                    </a:cubicBezTo>
                    <a:cubicBezTo>
                      <a:pt x="803" y="484"/>
                      <a:pt x="799" y="490"/>
                      <a:pt x="803" y="495"/>
                    </a:cubicBezTo>
                    <a:cubicBezTo>
                      <a:pt x="806" y="503"/>
                      <a:pt x="812" y="509"/>
                      <a:pt x="812" y="518"/>
                    </a:cubicBezTo>
                    <a:cubicBezTo>
                      <a:pt x="817" y="540"/>
                      <a:pt x="807" y="560"/>
                      <a:pt x="795" y="576"/>
                    </a:cubicBezTo>
                    <a:cubicBezTo>
                      <a:pt x="788" y="593"/>
                      <a:pt x="776" y="610"/>
                      <a:pt x="758" y="617"/>
                    </a:cubicBezTo>
                    <a:cubicBezTo>
                      <a:pt x="750" y="621"/>
                      <a:pt x="741" y="614"/>
                      <a:pt x="733" y="617"/>
                    </a:cubicBezTo>
                    <a:cubicBezTo>
                      <a:pt x="733" y="626"/>
                      <a:pt x="737" y="634"/>
                      <a:pt x="736" y="644"/>
                    </a:cubicBezTo>
                    <a:cubicBezTo>
                      <a:pt x="734" y="660"/>
                      <a:pt x="722" y="674"/>
                      <a:pt x="707" y="681"/>
                    </a:cubicBezTo>
                    <a:cubicBezTo>
                      <a:pt x="699" y="686"/>
                      <a:pt x="691" y="683"/>
                      <a:pt x="682" y="683"/>
                    </a:cubicBezTo>
                    <a:cubicBezTo>
                      <a:pt x="666" y="690"/>
                      <a:pt x="666" y="690"/>
                      <a:pt x="666" y="690"/>
                    </a:cubicBezTo>
                    <a:cubicBezTo>
                      <a:pt x="648" y="695"/>
                      <a:pt x="623" y="696"/>
                      <a:pt x="608" y="681"/>
                    </a:cubicBezTo>
                    <a:cubicBezTo>
                      <a:pt x="602" y="677"/>
                      <a:pt x="600" y="669"/>
                      <a:pt x="594" y="666"/>
                    </a:cubicBezTo>
                    <a:cubicBezTo>
                      <a:pt x="585" y="669"/>
                      <a:pt x="589" y="680"/>
                      <a:pt x="587" y="687"/>
                    </a:cubicBezTo>
                    <a:cubicBezTo>
                      <a:pt x="584" y="695"/>
                      <a:pt x="586" y="705"/>
                      <a:pt x="579" y="711"/>
                    </a:cubicBezTo>
                    <a:cubicBezTo>
                      <a:pt x="575" y="723"/>
                      <a:pt x="565" y="731"/>
                      <a:pt x="557" y="739"/>
                    </a:cubicBezTo>
                    <a:cubicBezTo>
                      <a:pt x="542" y="748"/>
                      <a:pt x="527" y="756"/>
                      <a:pt x="510" y="759"/>
                    </a:cubicBezTo>
                    <a:cubicBezTo>
                      <a:pt x="482" y="767"/>
                      <a:pt x="456" y="766"/>
                      <a:pt x="427" y="757"/>
                    </a:cubicBezTo>
                    <a:cubicBezTo>
                      <a:pt x="417" y="751"/>
                      <a:pt x="405" y="746"/>
                      <a:pt x="398" y="735"/>
                    </a:cubicBezTo>
                    <a:cubicBezTo>
                      <a:pt x="395" y="719"/>
                      <a:pt x="414" y="710"/>
                      <a:pt x="408" y="694"/>
                    </a:cubicBezTo>
                    <a:cubicBezTo>
                      <a:pt x="407" y="693"/>
                      <a:pt x="406" y="690"/>
                      <a:pt x="404" y="691"/>
                    </a:cubicBezTo>
                    <a:cubicBezTo>
                      <a:pt x="402" y="694"/>
                      <a:pt x="402" y="700"/>
                      <a:pt x="400" y="703"/>
                    </a:cubicBezTo>
                    <a:cubicBezTo>
                      <a:pt x="392" y="716"/>
                      <a:pt x="376" y="718"/>
                      <a:pt x="364" y="717"/>
                    </a:cubicBezTo>
                    <a:cubicBezTo>
                      <a:pt x="356" y="717"/>
                      <a:pt x="351" y="712"/>
                      <a:pt x="344" y="715"/>
                    </a:cubicBezTo>
                    <a:cubicBezTo>
                      <a:pt x="335" y="725"/>
                      <a:pt x="333" y="740"/>
                      <a:pt x="339" y="753"/>
                    </a:cubicBezTo>
                    <a:cubicBezTo>
                      <a:pt x="335" y="757"/>
                      <a:pt x="338" y="765"/>
                      <a:pt x="332" y="767"/>
                    </a:cubicBezTo>
                    <a:cubicBezTo>
                      <a:pt x="284" y="766"/>
                      <a:pt x="242" y="768"/>
                      <a:pt x="194" y="767"/>
                    </a:cubicBezTo>
                    <a:cubicBezTo>
                      <a:pt x="132" y="766"/>
                      <a:pt x="67" y="769"/>
                      <a:pt x="5" y="768"/>
                    </a:cubicBezTo>
                    <a:cubicBezTo>
                      <a:pt x="1" y="767"/>
                      <a:pt x="1" y="767"/>
                      <a:pt x="1" y="767"/>
                    </a:cubicBezTo>
                    <a:cubicBezTo>
                      <a:pt x="1" y="766"/>
                      <a:pt x="1" y="765"/>
                      <a:pt x="1" y="765"/>
                    </a:cubicBezTo>
                    <a:cubicBezTo>
                      <a:pt x="126" y="764"/>
                      <a:pt x="126" y="764"/>
                      <a:pt x="126" y="764"/>
                    </a:cubicBezTo>
                    <a:cubicBezTo>
                      <a:pt x="269" y="763"/>
                      <a:pt x="269" y="763"/>
                      <a:pt x="269" y="763"/>
                    </a:cubicBezTo>
                    <a:cubicBezTo>
                      <a:pt x="326" y="762"/>
                      <a:pt x="326" y="762"/>
                      <a:pt x="326" y="762"/>
                    </a:cubicBezTo>
                    <a:cubicBezTo>
                      <a:pt x="330" y="761"/>
                      <a:pt x="330" y="757"/>
                      <a:pt x="332" y="755"/>
                    </a:cubicBezTo>
                    <a:cubicBezTo>
                      <a:pt x="326" y="741"/>
                      <a:pt x="328" y="725"/>
                      <a:pt x="337" y="713"/>
                    </a:cubicBezTo>
                    <a:cubicBezTo>
                      <a:pt x="340" y="709"/>
                      <a:pt x="346" y="703"/>
                      <a:pt x="351" y="709"/>
                    </a:cubicBezTo>
                    <a:cubicBezTo>
                      <a:pt x="365" y="714"/>
                      <a:pt x="380" y="714"/>
                      <a:pt x="391" y="705"/>
                    </a:cubicBezTo>
                    <a:cubicBezTo>
                      <a:pt x="395" y="699"/>
                      <a:pt x="400" y="693"/>
                      <a:pt x="399" y="685"/>
                    </a:cubicBezTo>
                    <a:cubicBezTo>
                      <a:pt x="399" y="683"/>
                      <a:pt x="395" y="682"/>
                      <a:pt x="397" y="680"/>
                    </a:cubicBezTo>
                    <a:cubicBezTo>
                      <a:pt x="405" y="683"/>
                      <a:pt x="405" y="683"/>
                      <a:pt x="405" y="683"/>
                    </a:cubicBezTo>
                    <a:cubicBezTo>
                      <a:pt x="411" y="687"/>
                      <a:pt x="416" y="696"/>
                      <a:pt x="415" y="703"/>
                    </a:cubicBezTo>
                    <a:cubicBezTo>
                      <a:pt x="416" y="715"/>
                      <a:pt x="400" y="721"/>
                      <a:pt x="405" y="734"/>
                    </a:cubicBezTo>
                    <a:cubicBezTo>
                      <a:pt x="422" y="752"/>
                      <a:pt x="447" y="759"/>
                      <a:pt x="472" y="759"/>
                    </a:cubicBezTo>
                    <a:cubicBezTo>
                      <a:pt x="513" y="758"/>
                      <a:pt x="559" y="745"/>
                      <a:pt x="577" y="705"/>
                    </a:cubicBezTo>
                    <a:cubicBezTo>
                      <a:pt x="583" y="691"/>
                      <a:pt x="582" y="675"/>
                      <a:pt x="584" y="658"/>
                    </a:cubicBezTo>
                    <a:cubicBezTo>
                      <a:pt x="588" y="651"/>
                      <a:pt x="592" y="663"/>
                      <a:pt x="598" y="660"/>
                    </a:cubicBezTo>
                    <a:cubicBezTo>
                      <a:pt x="603" y="661"/>
                      <a:pt x="603" y="665"/>
                      <a:pt x="605" y="668"/>
                    </a:cubicBezTo>
                    <a:cubicBezTo>
                      <a:pt x="615" y="685"/>
                      <a:pt x="633" y="688"/>
                      <a:pt x="651" y="687"/>
                    </a:cubicBezTo>
                    <a:cubicBezTo>
                      <a:pt x="665" y="689"/>
                      <a:pt x="674" y="675"/>
                      <a:pt x="689" y="678"/>
                    </a:cubicBezTo>
                    <a:cubicBezTo>
                      <a:pt x="703" y="680"/>
                      <a:pt x="714" y="669"/>
                      <a:pt x="724" y="660"/>
                    </a:cubicBezTo>
                    <a:cubicBezTo>
                      <a:pt x="732" y="649"/>
                      <a:pt x="732" y="633"/>
                      <a:pt x="726" y="620"/>
                    </a:cubicBezTo>
                    <a:cubicBezTo>
                      <a:pt x="725" y="617"/>
                      <a:pt x="727" y="613"/>
                      <a:pt x="729" y="610"/>
                    </a:cubicBezTo>
                    <a:cubicBezTo>
                      <a:pt x="738" y="609"/>
                      <a:pt x="751" y="616"/>
                      <a:pt x="761" y="609"/>
                    </a:cubicBezTo>
                    <a:cubicBezTo>
                      <a:pt x="774" y="602"/>
                      <a:pt x="782" y="590"/>
                      <a:pt x="787" y="576"/>
                    </a:cubicBezTo>
                    <a:cubicBezTo>
                      <a:pt x="794" y="569"/>
                      <a:pt x="800" y="560"/>
                      <a:pt x="803" y="551"/>
                    </a:cubicBezTo>
                    <a:cubicBezTo>
                      <a:pt x="811" y="533"/>
                      <a:pt x="807" y="510"/>
                      <a:pt x="797" y="495"/>
                    </a:cubicBezTo>
                    <a:cubicBezTo>
                      <a:pt x="799" y="487"/>
                      <a:pt x="796" y="476"/>
                      <a:pt x="802" y="470"/>
                    </a:cubicBezTo>
                    <a:cubicBezTo>
                      <a:pt x="812" y="471"/>
                      <a:pt x="823" y="473"/>
                      <a:pt x="833" y="468"/>
                    </a:cubicBezTo>
                    <a:cubicBezTo>
                      <a:pt x="851" y="459"/>
                      <a:pt x="858" y="441"/>
                      <a:pt x="862" y="423"/>
                    </a:cubicBezTo>
                    <a:cubicBezTo>
                      <a:pt x="866" y="421"/>
                      <a:pt x="869" y="420"/>
                      <a:pt x="873" y="420"/>
                    </a:cubicBezTo>
                    <a:cubicBezTo>
                      <a:pt x="883" y="419"/>
                      <a:pt x="890" y="410"/>
                      <a:pt x="893" y="402"/>
                    </a:cubicBezTo>
                    <a:cubicBezTo>
                      <a:pt x="895" y="390"/>
                      <a:pt x="898" y="375"/>
                      <a:pt x="888" y="367"/>
                    </a:cubicBezTo>
                    <a:cubicBezTo>
                      <a:pt x="880" y="360"/>
                      <a:pt x="870" y="353"/>
                      <a:pt x="860" y="356"/>
                    </a:cubicBezTo>
                    <a:cubicBezTo>
                      <a:pt x="853" y="353"/>
                      <a:pt x="862" y="347"/>
                      <a:pt x="861" y="342"/>
                    </a:cubicBezTo>
                    <a:cubicBezTo>
                      <a:pt x="860" y="335"/>
                      <a:pt x="858" y="328"/>
                      <a:pt x="853" y="323"/>
                    </a:cubicBezTo>
                    <a:cubicBezTo>
                      <a:pt x="841" y="310"/>
                      <a:pt x="822" y="303"/>
                      <a:pt x="806" y="307"/>
                    </a:cubicBezTo>
                    <a:cubicBezTo>
                      <a:pt x="801" y="305"/>
                      <a:pt x="797" y="300"/>
                      <a:pt x="794" y="296"/>
                    </a:cubicBezTo>
                    <a:cubicBezTo>
                      <a:pt x="797" y="288"/>
                      <a:pt x="793" y="280"/>
                      <a:pt x="789" y="274"/>
                    </a:cubicBezTo>
                    <a:cubicBezTo>
                      <a:pt x="795" y="253"/>
                      <a:pt x="795" y="253"/>
                      <a:pt x="795" y="253"/>
                    </a:cubicBezTo>
                    <a:cubicBezTo>
                      <a:pt x="794" y="244"/>
                      <a:pt x="793" y="233"/>
                      <a:pt x="788" y="225"/>
                    </a:cubicBezTo>
                    <a:cubicBezTo>
                      <a:pt x="798" y="212"/>
                      <a:pt x="792" y="195"/>
                      <a:pt x="786" y="182"/>
                    </a:cubicBezTo>
                    <a:cubicBezTo>
                      <a:pt x="787" y="181"/>
                      <a:pt x="788" y="181"/>
                      <a:pt x="789" y="181"/>
                    </a:cubicBezTo>
                    <a:cubicBezTo>
                      <a:pt x="791" y="181"/>
                      <a:pt x="792" y="182"/>
                      <a:pt x="791" y="184"/>
                    </a:cubicBezTo>
                    <a:cubicBezTo>
                      <a:pt x="800" y="194"/>
                      <a:pt x="800" y="209"/>
                      <a:pt x="798" y="221"/>
                    </a:cubicBezTo>
                    <a:cubicBezTo>
                      <a:pt x="793" y="228"/>
                      <a:pt x="800" y="234"/>
                      <a:pt x="800" y="241"/>
                    </a:cubicBezTo>
                    <a:cubicBezTo>
                      <a:pt x="807" y="256"/>
                      <a:pt x="791" y="269"/>
                      <a:pt x="800" y="282"/>
                    </a:cubicBezTo>
                    <a:cubicBezTo>
                      <a:pt x="803" y="288"/>
                      <a:pt x="796" y="299"/>
                      <a:pt x="805" y="301"/>
                    </a:cubicBezTo>
                    <a:cubicBezTo>
                      <a:pt x="827" y="299"/>
                      <a:pt x="850" y="308"/>
                      <a:pt x="863" y="328"/>
                    </a:cubicBezTo>
                    <a:cubicBezTo>
                      <a:pt x="870" y="334"/>
                      <a:pt x="865" y="343"/>
                      <a:pt x="868" y="349"/>
                    </a:cubicBezTo>
                    <a:cubicBezTo>
                      <a:pt x="876" y="349"/>
                      <a:pt x="881" y="355"/>
                      <a:pt x="887" y="358"/>
                    </a:cubicBezTo>
                    <a:cubicBezTo>
                      <a:pt x="891" y="360"/>
                      <a:pt x="891" y="366"/>
                      <a:pt x="896" y="366"/>
                    </a:cubicBezTo>
                    <a:close/>
                    <a:moveTo>
                      <a:pt x="878" y="367"/>
                    </a:moveTo>
                    <a:cubicBezTo>
                      <a:pt x="871" y="364"/>
                      <a:pt x="864" y="359"/>
                      <a:pt x="858" y="364"/>
                    </a:cubicBezTo>
                    <a:cubicBezTo>
                      <a:pt x="849" y="365"/>
                      <a:pt x="844" y="373"/>
                      <a:pt x="841" y="380"/>
                    </a:cubicBezTo>
                    <a:cubicBezTo>
                      <a:pt x="840" y="388"/>
                      <a:pt x="839" y="395"/>
                      <a:pt x="843" y="401"/>
                    </a:cubicBezTo>
                    <a:cubicBezTo>
                      <a:pt x="850" y="408"/>
                      <a:pt x="859" y="418"/>
                      <a:pt x="871" y="414"/>
                    </a:cubicBezTo>
                    <a:cubicBezTo>
                      <a:pt x="880" y="410"/>
                      <a:pt x="887" y="400"/>
                      <a:pt x="888" y="390"/>
                    </a:cubicBezTo>
                    <a:cubicBezTo>
                      <a:pt x="886" y="382"/>
                      <a:pt x="885" y="372"/>
                      <a:pt x="878" y="367"/>
                    </a:cubicBezTo>
                    <a:close/>
                    <a:moveTo>
                      <a:pt x="875" y="374"/>
                    </a:moveTo>
                    <a:cubicBezTo>
                      <a:pt x="869" y="368"/>
                      <a:pt x="861" y="371"/>
                      <a:pt x="854" y="374"/>
                    </a:cubicBezTo>
                    <a:cubicBezTo>
                      <a:pt x="849" y="380"/>
                      <a:pt x="847" y="389"/>
                      <a:pt x="850" y="397"/>
                    </a:cubicBezTo>
                    <a:cubicBezTo>
                      <a:pt x="852" y="402"/>
                      <a:pt x="858" y="405"/>
                      <a:pt x="863" y="406"/>
                    </a:cubicBezTo>
                    <a:cubicBezTo>
                      <a:pt x="868" y="406"/>
                      <a:pt x="872" y="404"/>
                      <a:pt x="874" y="402"/>
                    </a:cubicBezTo>
                    <a:cubicBezTo>
                      <a:pt x="882" y="394"/>
                      <a:pt x="878" y="383"/>
                      <a:pt x="875" y="374"/>
                    </a:cubicBezTo>
                    <a:close/>
                    <a:moveTo>
                      <a:pt x="837" y="437"/>
                    </a:moveTo>
                    <a:cubicBezTo>
                      <a:pt x="822" y="430"/>
                      <a:pt x="822" y="413"/>
                      <a:pt x="810" y="404"/>
                    </a:cubicBezTo>
                    <a:cubicBezTo>
                      <a:pt x="803" y="400"/>
                      <a:pt x="796" y="399"/>
                      <a:pt x="789" y="403"/>
                    </a:cubicBezTo>
                    <a:cubicBezTo>
                      <a:pt x="781" y="400"/>
                      <a:pt x="771" y="397"/>
                      <a:pt x="762" y="397"/>
                    </a:cubicBezTo>
                    <a:cubicBezTo>
                      <a:pt x="755" y="399"/>
                      <a:pt x="748" y="402"/>
                      <a:pt x="743" y="408"/>
                    </a:cubicBezTo>
                    <a:cubicBezTo>
                      <a:pt x="740" y="410"/>
                      <a:pt x="736" y="405"/>
                      <a:pt x="735" y="403"/>
                    </a:cubicBezTo>
                    <a:cubicBezTo>
                      <a:pt x="728" y="399"/>
                      <a:pt x="717" y="393"/>
                      <a:pt x="719" y="384"/>
                    </a:cubicBezTo>
                    <a:cubicBezTo>
                      <a:pt x="726" y="375"/>
                      <a:pt x="734" y="370"/>
                      <a:pt x="742" y="362"/>
                    </a:cubicBezTo>
                    <a:cubicBezTo>
                      <a:pt x="752" y="369"/>
                      <a:pt x="761" y="374"/>
                      <a:pt x="773" y="371"/>
                    </a:cubicBezTo>
                    <a:cubicBezTo>
                      <a:pt x="780" y="364"/>
                      <a:pt x="780" y="364"/>
                      <a:pt x="780" y="364"/>
                    </a:cubicBezTo>
                    <a:cubicBezTo>
                      <a:pt x="786" y="363"/>
                      <a:pt x="789" y="368"/>
                      <a:pt x="794" y="368"/>
                    </a:cubicBezTo>
                    <a:cubicBezTo>
                      <a:pt x="806" y="368"/>
                      <a:pt x="820" y="366"/>
                      <a:pt x="824" y="354"/>
                    </a:cubicBezTo>
                    <a:cubicBezTo>
                      <a:pt x="827" y="347"/>
                      <a:pt x="834" y="340"/>
                      <a:pt x="842" y="337"/>
                    </a:cubicBezTo>
                    <a:cubicBezTo>
                      <a:pt x="838" y="328"/>
                      <a:pt x="828" y="328"/>
                      <a:pt x="821" y="324"/>
                    </a:cubicBezTo>
                    <a:cubicBezTo>
                      <a:pt x="813" y="323"/>
                      <a:pt x="804" y="323"/>
                      <a:pt x="797" y="328"/>
                    </a:cubicBezTo>
                    <a:cubicBezTo>
                      <a:pt x="793" y="327"/>
                      <a:pt x="795" y="322"/>
                      <a:pt x="793" y="319"/>
                    </a:cubicBezTo>
                    <a:cubicBezTo>
                      <a:pt x="788" y="310"/>
                      <a:pt x="777" y="311"/>
                      <a:pt x="769" y="311"/>
                    </a:cubicBezTo>
                    <a:cubicBezTo>
                      <a:pt x="763" y="311"/>
                      <a:pt x="758" y="315"/>
                      <a:pt x="754" y="319"/>
                    </a:cubicBezTo>
                    <a:cubicBezTo>
                      <a:pt x="751" y="326"/>
                      <a:pt x="752" y="333"/>
                      <a:pt x="756" y="339"/>
                    </a:cubicBezTo>
                    <a:cubicBezTo>
                      <a:pt x="758" y="341"/>
                      <a:pt x="761" y="342"/>
                      <a:pt x="763" y="341"/>
                    </a:cubicBezTo>
                    <a:cubicBezTo>
                      <a:pt x="766" y="337"/>
                      <a:pt x="767" y="332"/>
                      <a:pt x="771" y="332"/>
                    </a:cubicBezTo>
                    <a:cubicBezTo>
                      <a:pt x="774" y="331"/>
                      <a:pt x="778" y="334"/>
                      <a:pt x="778" y="337"/>
                    </a:cubicBezTo>
                    <a:cubicBezTo>
                      <a:pt x="779" y="342"/>
                      <a:pt x="776" y="344"/>
                      <a:pt x="773" y="347"/>
                    </a:cubicBezTo>
                    <a:cubicBezTo>
                      <a:pt x="768" y="350"/>
                      <a:pt x="762" y="349"/>
                      <a:pt x="757" y="348"/>
                    </a:cubicBezTo>
                    <a:cubicBezTo>
                      <a:pt x="746" y="346"/>
                      <a:pt x="745" y="334"/>
                      <a:pt x="743" y="326"/>
                    </a:cubicBezTo>
                    <a:cubicBezTo>
                      <a:pt x="735" y="321"/>
                      <a:pt x="727" y="312"/>
                      <a:pt x="717" y="310"/>
                    </a:cubicBezTo>
                    <a:cubicBezTo>
                      <a:pt x="706" y="309"/>
                      <a:pt x="697" y="313"/>
                      <a:pt x="693" y="322"/>
                    </a:cubicBezTo>
                    <a:cubicBezTo>
                      <a:pt x="691" y="328"/>
                      <a:pt x="690" y="337"/>
                      <a:pt x="695" y="342"/>
                    </a:cubicBezTo>
                    <a:cubicBezTo>
                      <a:pt x="697" y="344"/>
                      <a:pt x="701" y="344"/>
                      <a:pt x="704" y="342"/>
                    </a:cubicBezTo>
                    <a:cubicBezTo>
                      <a:pt x="706" y="339"/>
                      <a:pt x="707" y="336"/>
                      <a:pt x="711" y="337"/>
                    </a:cubicBezTo>
                    <a:cubicBezTo>
                      <a:pt x="713" y="337"/>
                      <a:pt x="715" y="339"/>
                      <a:pt x="716" y="341"/>
                    </a:cubicBezTo>
                    <a:cubicBezTo>
                      <a:pt x="716" y="346"/>
                      <a:pt x="712" y="350"/>
                      <a:pt x="708" y="352"/>
                    </a:cubicBezTo>
                    <a:cubicBezTo>
                      <a:pt x="703" y="356"/>
                      <a:pt x="697" y="353"/>
                      <a:pt x="691" y="353"/>
                    </a:cubicBezTo>
                    <a:cubicBezTo>
                      <a:pt x="681" y="348"/>
                      <a:pt x="682" y="336"/>
                      <a:pt x="680" y="326"/>
                    </a:cubicBezTo>
                    <a:cubicBezTo>
                      <a:pt x="683" y="315"/>
                      <a:pt x="693" y="303"/>
                      <a:pt x="706" y="302"/>
                    </a:cubicBezTo>
                    <a:cubicBezTo>
                      <a:pt x="715" y="289"/>
                      <a:pt x="707" y="273"/>
                      <a:pt x="709" y="258"/>
                    </a:cubicBezTo>
                    <a:cubicBezTo>
                      <a:pt x="712" y="250"/>
                      <a:pt x="713" y="239"/>
                      <a:pt x="723" y="236"/>
                    </a:cubicBezTo>
                    <a:cubicBezTo>
                      <a:pt x="729" y="234"/>
                      <a:pt x="734" y="235"/>
                      <a:pt x="740" y="238"/>
                    </a:cubicBezTo>
                    <a:cubicBezTo>
                      <a:pt x="751" y="244"/>
                      <a:pt x="750" y="258"/>
                      <a:pt x="750" y="268"/>
                    </a:cubicBezTo>
                    <a:cubicBezTo>
                      <a:pt x="757" y="272"/>
                      <a:pt x="766" y="271"/>
                      <a:pt x="772" y="267"/>
                    </a:cubicBezTo>
                    <a:cubicBezTo>
                      <a:pt x="779" y="258"/>
                      <a:pt x="781" y="246"/>
                      <a:pt x="777" y="235"/>
                    </a:cubicBezTo>
                    <a:cubicBezTo>
                      <a:pt x="772" y="233"/>
                      <a:pt x="773" y="228"/>
                      <a:pt x="771" y="225"/>
                    </a:cubicBezTo>
                    <a:cubicBezTo>
                      <a:pt x="776" y="218"/>
                      <a:pt x="779" y="208"/>
                      <a:pt x="776" y="199"/>
                    </a:cubicBezTo>
                    <a:cubicBezTo>
                      <a:pt x="774" y="189"/>
                      <a:pt x="766" y="184"/>
                      <a:pt x="757" y="180"/>
                    </a:cubicBezTo>
                    <a:cubicBezTo>
                      <a:pt x="751" y="179"/>
                      <a:pt x="744" y="176"/>
                      <a:pt x="738" y="180"/>
                    </a:cubicBezTo>
                    <a:cubicBezTo>
                      <a:pt x="733" y="185"/>
                      <a:pt x="732" y="191"/>
                      <a:pt x="734" y="197"/>
                    </a:cubicBezTo>
                    <a:cubicBezTo>
                      <a:pt x="736" y="200"/>
                      <a:pt x="738" y="204"/>
                      <a:pt x="740" y="204"/>
                    </a:cubicBezTo>
                    <a:cubicBezTo>
                      <a:pt x="744" y="202"/>
                      <a:pt x="748" y="200"/>
                      <a:pt x="752" y="203"/>
                    </a:cubicBezTo>
                    <a:cubicBezTo>
                      <a:pt x="756" y="206"/>
                      <a:pt x="753" y="210"/>
                      <a:pt x="752" y="213"/>
                    </a:cubicBezTo>
                    <a:cubicBezTo>
                      <a:pt x="748" y="217"/>
                      <a:pt x="742" y="218"/>
                      <a:pt x="737" y="216"/>
                    </a:cubicBezTo>
                    <a:cubicBezTo>
                      <a:pt x="728" y="211"/>
                      <a:pt x="723" y="201"/>
                      <a:pt x="723" y="191"/>
                    </a:cubicBezTo>
                    <a:cubicBezTo>
                      <a:pt x="722" y="185"/>
                      <a:pt x="732" y="179"/>
                      <a:pt x="723" y="173"/>
                    </a:cubicBezTo>
                    <a:cubicBezTo>
                      <a:pt x="718" y="170"/>
                      <a:pt x="715" y="166"/>
                      <a:pt x="709" y="164"/>
                    </a:cubicBezTo>
                    <a:cubicBezTo>
                      <a:pt x="704" y="167"/>
                      <a:pt x="699" y="166"/>
                      <a:pt x="695" y="166"/>
                    </a:cubicBezTo>
                    <a:cubicBezTo>
                      <a:pt x="688" y="163"/>
                      <a:pt x="680" y="160"/>
                      <a:pt x="680" y="151"/>
                    </a:cubicBezTo>
                    <a:cubicBezTo>
                      <a:pt x="678" y="147"/>
                      <a:pt x="679" y="143"/>
                      <a:pt x="681" y="139"/>
                    </a:cubicBezTo>
                    <a:cubicBezTo>
                      <a:pt x="682" y="136"/>
                      <a:pt x="686" y="134"/>
                      <a:pt x="688" y="136"/>
                    </a:cubicBezTo>
                    <a:cubicBezTo>
                      <a:pt x="693" y="141"/>
                      <a:pt x="684" y="147"/>
                      <a:pt x="690" y="152"/>
                    </a:cubicBezTo>
                    <a:cubicBezTo>
                      <a:pt x="693" y="156"/>
                      <a:pt x="699" y="157"/>
                      <a:pt x="703" y="156"/>
                    </a:cubicBezTo>
                    <a:cubicBezTo>
                      <a:pt x="709" y="155"/>
                      <a:pt x="714" y="151"/>
                      <a:pt x="716" y="145"/>
                    </a:cubicBezTo>
                    <a:cubicBezTo>
                      <a:pt x="718" y="133"/>
                      <a:pt x="711" y="121"/>
                      <a:pt x="701" y="113"/>
                    </a:cubicBezTo>
                    <a:cubicBezTo>
                      <a:pt x="694" y="110"/>
                      <a:pt x="688" y="107"/>
                      <a:pt x="682" y="112"/>
                    </a:cubicBezTo>
                    <a:cubicBezTo>
                      <a:pt x="679" y="113"/>
                      <a:pt x="676" y="113"/>
                      <a:pt x="674" y="112"/>
                    </a:cubicBezTo>
                    <a:cubicBezTo>
                      <a:pt x="670" y="106"/>
                      <a:pt x="668" y="99"/>
                      <a:pt x="661" y="96"/>
                    </a:cubicBezTo>
                    <a:cubicBezTo>
                      <a:pt x="648" y="91"/>
                      <a:pt x="632" y="94"/>
                      <a:pt x="623" y="105"/>
                    </a:cubicBezTo>
                    <a:cubicBezTo>
                      <a:pt x="620" y="109"/>
                      <a:pt x="620" y="115"/>
                      <a:pt x="621" y="120"/>
                    </a:cubicBezTo>
                    <a:cubicBezTo>
                      <a:pt x="627" y="132"/>
                      <a:pt x="638" y="120"/>
                      <a:pt x="646" y="127"/>
                    </a:cubicBezTo>
                    <a:cubicBezTo>
                      <a:pt x="653" y="130"/>
                      <a:pt x="660" y="137"/>
                      <a:pt x="660" y="146"/>
                    </a:cubicBezTo>
                    <a:cubicBezTo>
                      <a:pt x="658" y="153"/>
                      <a:pt x="656" y="160"/>
                      <a:pt x="650" y="163"/>
                    </a:cubicBezTo>
                    <a:cubicBezTo>
                      <a:pt x="636" y="166"/>
                      <a:pt x="618" y="170"/>
                      <a:pt x="612" y="186"/>
                    </a:cubicBezTo>
                    <a:cubicBezTo>
                      <a:pt x="613" y="195"/>
                      <a:pt x="620" y="201"/>
                      <a:pt x="617" y="210"/>
                    </a:cubicBezTo>
                    <a:cubicBezTo>
                      <a:pt x="616" y="214"/>
                      <a:pt x="614" y="218"/>
                      <a:pt x="609" y="220"/>
                    </a:cubicBezTo>
                    <a:cubicBezTo>
                      <a:pt x="606" y="220"/>
                      <a:pt x="601" y="220"/>
                      <a:pt x="600" y="216"/>
                    </a:cubicBezTo>
                    <a:cubicBezTo>
                      <a:pt x="600" y="208"/>
                      <a:pt x="611" y="204"/>
                      <a:pt x="605" y="196"/>
                    </a:cubicBezTo>
                    <a:cubicBezTo>
                      <a:pt x="602" y="191"/>
                      <a:pt x="596" y="191"/>
                      <a:pt x="592" y="193"/>
                    </a:cubicBezTo>
                    <a:cubicBezTo>
                      <a:pt x="584" y="193"/>
                      <a:pt x="576" y="200"/>
                      <a:pt x="574" y="208"/>
                    </a:cubicBezTo>
                    <a:cubicBezTo>
                      <a:pt x="571" y="215"/>
                      <a:pt x="571" y="225"/>
                      <a:pt x="575" y="232"/>
                    </a:cubicBezTo>
                    <a:cubicBezTo>
                      <a:pt x="581" y="240"/>
                      <a:pt x="589" y="247"/>
                      <a:pt x="598" y="249"/>
                    </a:cubicBezTo>
                    <a:cubicBezTo>
                      <a:pt x="605" y="249"/>
                      <a:pt x="612" y="244"/>
                      <a:pt x="619" y="246"/>
                    </a:cubicBezTo>
                    <a:cubicBezTo>
                      <a:pt x="624" y="254"/>
                      <a:pt x="632" y="257"/>
                      <a:pt x="641" y="256"/>
                    </a:cubicBezTo>
                    <a:cubicBezTo>
                      <a:pt x="646" y="255"/>
                      <a:pt x="650" y="250"/>
                      <a:pt x="651" y="245"/>
                    </a:cubicBezTo>
                    <a:cubicBezTo>
                      <a:pt x="656" y="237"/>
                      <a:pt x="646" y="236"/>
                      <a:pt x="643" y="232"/>
                    </a:cubicBezTo>
                    <a:cubicBezTo>
                      <a:pt x="637" y="226"/>
                      <a:pt x="635" y="217"/>
                      <a:pt x="638" y="209"/>
                    </a:cubicBezTo>
                    <a:cubicBezTo>
                      <a:pt x="640" y="201"/>
                      <a:pt x="648" y="197"/>
                      <a:pt x="657" y="196"/>
                    </a:cubicBezTo>
                    <a:cubicBezTo>
                      <a:pt x="665" y="196"/>
                      <a:pt x="673" y="201"/>
                      <a:pt x="680" y="206"/>
                    </a:cubicBezTo>
                    <a:cubicBezTo>
                      <a:pt x="692" y="229"/>
                      <a:pt x="690" y="260"/>
                      <a:pt x="678" y="282"/>
                    </a:cubicBezTo>
                    <a:cubicBezTo>
                      <a:pt x="670" y="293"/>
                      <a:pt x="660" y="303"/>
                      <a:pt x="646" y="307"/>
                    </a:cubicBezTo>
                    <a:cubicBezTo>
                      <a:pt x="634" y="310"/>
                      <a:pt x="620" y="311"/>
                      <a:pt x="607" y="309"/>
                    </a:cubicBezTo>
                    <a:cubicBezTo>
                      <a:pt x="600" y="311"/>
                      <a:pt x="594" y="311"/>
                      <a:pt x="586" y="308"/>
                    </a:cubicBezTo>
                    <a:cubicBezTo>
                      <a:pt x="578" y="291"/>
                      <a:pt x="560" y="273"/>
                      <a:pt x="540" y="272"/>
                    </a:cubicBezTo>
                    <a:cubicBezTo>
                      <a:pt x="522" y="272"/>
                      <a:pt x="505" y="277"/>
                      <a:pt x="489" y="283"/>
                    </a:cubicBezTo>
                    <a:cubicBezTo>
                      <a:pt x="475" y="289"/>
                      <a:pt x="459" y="289"/>
                      <a:pt x="446" y="281"/>
                    </a:cubicBezTo>
                    <a:cubicBezTo>
                      <a:pt x="434" y="274"/>
                      <a:pt x="424" y="261"/>
                      <a:pt x="421" y="249"/>
                    </a:cubicBezTo>
                    <a:cubicBezTo>
                      <a:pt x="417" y="238"/>
                      <a:pt x="419" y="226"/>
                      <a:pt x="419" y="215"/>
                    </a:cubicBezTo>
                    <a:cubicBezTo>
                      <a:pt x="407" y="200"/>
                      <a:pt x="393" y="182"/>
                      <a:pt x="401" y="161"/>
                    </a:cubicBezTo>
                    <a:cubicBezTo>
                      <a:pt x="404" y="147"/>
                      <a:pt x="415" y="138"/>
                      <a:pt x="425" y="127"/>
                    </a:cubicBezTo>
                    <a:cubicBezTo>
                      <a:pt x="444" y="115"/>
                      <a:pt x="468" y="97"/>
                      <a:pt x="464" y="72"/>
                    </a:cubicBezTo>
                    <a:cubicBezTo>
                      <a:pt x="463" y="66"/>
                      <a:pt x="457" y="60"/>
                      <a:pt x="461" y="53"/>
                    </a:cubicBezTo>
                    <a:cubicBezTo>
                      <a:pt x="472" y="47"/>
                      <a:pt x="489" y="49"/>
                      <a:pt x="500" y="53"/>
                    </a:cubicBezTo>
                    <a:cubicBezTo>
                      <a:pt x="519" y="62"/>
                      <a:pt x="540" y="77"/>
                      <a:pt x="541" y="100"/>
                    </a:cubicBezTo>
                    <a:cubicBezTo>
                      <a:pt x="543" y="107"/>
                      <a:pt x="535" y="113"/>
                      <a:pt x="541" y="119"/>
                    </a:cubicBezTo>
                    <a:cubicBezTo>
                      <a:pt x="552" y="130"/>
                      <a:pt x="555" y="145"/>
                      <a:pt x="550" y="159"/>
                    </a:cubicBezTo>
                    <a:cubicBezTo>
                      <a:pt x="550" y="168"/>
                      <a:pt x="540" y="173"/>
                      <a:pt x="538" y="180"/>
                    </a:cubicBezTo>
                    <a:cubicBezTo>
                      <a:pt x="537" y="192"/>
                      <a:pt x="534" y="204"/>
                      <a:pt x="524" y="211"/>
                    </a:cubicBezTo>
                    <a:cubicBezTo>
                      <a:pt x="516" y="215"/>
                      <a:pt x="508" y="220"/>
                      <a:pt x="499" y="217"/>
                    </a:cubicBezTo>
                    <a:cubicBezTo>
                      <a:pt x="489" y="213"/>
                      <a:pt x="479" y="203"/>
                      <a:pt x="478" y="193"/>
                    </a:cubicBezTo>
                    <a:cubicBezTo>
                      <a:pt x="477" y="184"/>
                      <a:pt x="482" y="179"/>
                      <a:pt x="484" y="173"/>
                    </a:cubicBezTo>
                    <a:cubicBezTo>
                      <a:pt x="493" y="166"/>
                      <a:pt x="501" y="180"/>
                      <a:pt x="511" y="171"/>
                    </a:cubicBezTo>
                    <a:cubicBezTo>
                      <a:pt x="516" y="167"/>
                      <a:pt x="515" y="159"/>
                      <a:pt x="515" y="154"/>
                    </a:cubicBezTo>
                    <a:cubicBezTo>
                      <a:pt x="509" y="139"/>
                      <a:pt x="509" y="139"/>
                      <a:pt x="509" y="139"/>
                    </a:cubicBezTo>
                    <a:cubicBezTo>
                      <a:pt x="500" y="132"/>
                      <a:pt x="487" y="129"/>
                      <a:pt x="475" y="133"/>
                    </a:cubicBezTo>
                    <a:cubicBezTo>
                      <a:pt x="454" y="139"/>
                      <a:pt x="451" y="163"/>
                      <a:pt x="445" y="180"/>
                    </a:cubicBezTo>
                    <a:cubicBezTo>
                      <a:pt x="444" y="199"/>
                      <a:pt x="451" y="216"/>
                      <a:pt x="462" y="231"/>
                    </a:cubicBezTo>
                    <a:cubicBezTo>
                      <a:pt x="477" y="247"/>
                      <a:pt x="499" y="258"/>
                      <a:pt x="521" y="252"/>
                    </a:cubicBezTo>
                    <a:cubicBezTo>
                      <a:pt x="540" y="245"/>
                      <a:pt x="557" y="227"/>
                      <a:pt x="560" y="208"/>
                    </a:cubicBezTo>
                    <a:cubicBezTo>
                      <a:pt x="561" y="201"/>
                      <a:pt x="561" y="193"/>
                      <a:pt x="559" y="186"/>
                    </a:cubicBezTo>
                    <a:cubicBezTo>
                      <a:pt x="560" y="183"/>
                      <a:pt x="565" y="183"/>
                      <a:pt x="567" y="180"/>
                    </a:cubicBezTo>
                    <a:cubicBezTo>
                      <a:pt x="576" y="169"/>
                      <a:pt x="585" y="154"/>
                      <a:pt x="580" y="139"/>
                    </a:cubicBezTo>
                    <a:cubicBezTo>
                      <a:pt x="577" y="130"/>
                      <a:pt x="574" y="121"/>
                      <a:pt x="568" y="114"/>
                    </a:cubicBezTo>
                    <a:cubicBezTo>
                      <a:pt x="567" y="92"/>
                      <a:pt x="567" y="92"/>
                      <a:pt x="567" y="92"/>
                    </a:cubicBezTo>
                    <a:cubicBezTo>
                      <a:pt x="565" y="63"/>
                      <a:pt x="543" y="36"/>
                      <a:pt x="516" y="26"/>
                    </a:cubicBezTo>
                    <a:cubicBezTo>
                      <a:pt x="506" y="23"/>
                      <a:pt x="495" y="20"/>
                      <a:pt x="485" y="19"/>
                    </a:cubicBezTo>
                    <a:cubicBezTo>
                      <a:pt x="468" y="19"/>
                      <a:pt x="452" y="23"/>
                      <a:pt x="436" y="28"/>
                    </a:cubicBezTo>
                    <a:cubicBezTo>
                      <a:pt x="429" y="32"/>
                      <a:pt x="422" y="36"/>
                      <a:pt x="416" y="42"/>
                    </a:cubicBezTo>
                    <a:cubicBezTo>
                      <a:pt x="415" y="46"/>
                      <a:pt x="420" y="45"/>
                      <a:pt x="422" y="47"/>
                    </a:cubicBezTo>
                    <a:cubicBezTo>
                      <a:pt x="431" y="55"/>
                      <a:pt x="434" y="68"/>
                      <a:pt x="430" y="79"/>
                    </a:cubicBezTo>
                    <a:cubicBezTo>
                      <a:pt x="423" y="106"/>
                      <a:pt x="392" y="105"/>
                      <a:pt x="380" y="127"/>
                    </a:cubicBezTo>
                    <a:cubicBezTo>
                      <a:pt x="373" y="133"/>
                      <a:pt x="369" y="141"/>
                      <a:pt x="365" y="149"/>
                    </a:cubicBezTo>
                    <a:cubicBezTo>
                      <a:pt x="365" y="158"/>
                      <a:pt x="359" y="165"/>
                      <a:pt x="362" y="173"/>
                    </a:cubicBezTo>
                    <a:cubicBezTo>
                      <a:pt x="362" y="188"/>
                      <a:pt x="369" y="203"/>
                      <a:pt x="378" y="214"/>
                    </a:cubicBezTo>
                    <a:cubicBezTo>
                      <a:pt x="383" y="219"/>
                      <a:pt x="392" y="222"/>
                      <a:pt x="390" y="231"/>
                    </a:cubicBezTo>
                    <a:cubicBezTo>
                      <a:pt x="383" y="249"/>
                      <a:pt x="386" y="269"/>
                      <a:pt x="398" y="284"/>
                    </a:cubicBezTo>
                    <a:cubicBezTo>
                      <a:pt x="408" y="296"/>
                      <a:pt x="420" y="306"/>
                      <a:pt x="434" y="312"/>
                    </a:cubicBezTo>
                    <a:cubicBezTo>
                      <a:pt x="436" y="324"/>
                      <a:pt x="420" y="324"/>
                      <a:pt x="415" y="331"/>
                    </a:cubicBezTo>
                    <a:cubicBezTo>
                      <a:pt x="400" y="345"/>
                      <a:pt x="393" y="362"/>
                      <a:pt x="393" y="383"/>
                    </a:cubicBezTo>
                    <a:cubicBezTo>
                      <a:pt x="397" y="408"/>
                      <a:pt x="400" y="436"/>
                      <a:pt x="423" y="452"/>
                    </a:cubicBezTo>
                    <a:cubicBezTo>
                      <a:pt x="426" y="454"/>
                      <a:pt x="433" y="456"/>
                      <a:pt x="432" y="462"/>
                    </a:cubicBezTo>
                    <a:cubicBezTo>
                      <a:pt x="429" y="465"/>
                      <a:pt x="424" y="463"/>
                      <a:pt x="422" y="466"/>
                    </a:cubicBezTo>
                    <a:cubicBezTo>
                      <a:pt x="407" y="480"/>
                      <a:pt x="390" y="497"/>
                      <a:pt x="392" y="519"/>
                    </a:cubicBezTo>
                    <a:cubicBezTo>
                      <a:pt x="389" y="535"/>
                      <a:pt x="389" y="535"/>
                      <a:pt x="389" y="535"/>
                    </a:cubicBezTo>
                    <a:cubicBezTo>
                      <a:pt x="380" y="544"/>
                      <a:pt x="374" y="555"/>
                      <a:pt x="369" y="566"/>
                    </a:cubicBezTo>
                    <a:cubicBezTo>
                      <a:pt x="370" y="570"/>
                      <a:pt x="366" y="573"/>
                      <a:pt x="365" y="576"/>
                    </a:cubicBezTo>
                    <a:cubicBezTo>
                      <a:pt x="361" y="594"/>
                      <a:pt x="356" y="618"/>
                      <a:pt x="368" y="634"/>
                    </a:cubicBezTo>
                    <a:cubicBezTo>
                      <a:pt x="386" y="656"/>
                      <a:pt x="416" y="661"/>
                      <a:pt x="430" y="687"/>
                    </a:cubicBezTo>
                    <a:cubicBezTo>
                      <a:pt x="435" y="698"/>
                      <a:pt x="435" y="712"/>
                      <a:pt x="426" y="721"/>
                    </a:cubicBezTo>
                    <a:cubicBezTo>
                      <a:pt x="425" y="723"/>
                      <a:pt x="421" y="725"/>
                      <a:pt x="422" y="728"/>
                    </a:cubicBezTo>
                    <a:cubicBezTo>
                      <a:pt x="456" y="755"/>
                      <a:pt x="509" y="744"/>
                      <a:pt x="543" y="723"/>
                    </a:cubicBezTo>
                    <a:cubicBezTo>
                      <a:pt x="554" y="711"/>
                      <a:pt x="564" y="699"/>
                      <a:pt x="568" y="682"/>
                    </a:cubicBezTo>
                    <a:cubicBezTo>
                      <a:pt x="572" y="668"/>
                      <a:pt x="571" y="651"/>
                      <a:pt x="566" y="637"/>
                    </a:cubicBezTo>
                    <a:cubicBezTo>
                      <a:pt x="565" y="632"/>
                      <a:pt x="572" y="630"/>
                      <a:pt x="573" y="625"/>
                    </a:cubicBezTo>
                    <a:cubicBezTo>
                      <a:pt x="577" y="614"/>
                      <a:pt x="578" y="602"/>
                      <a:pt x="577" y="590"/>
                    </a:cubicBezTo>
                    <a:cubicBezTo>
                      <a:pt x="572" y="579"/>
                      <a:pt x="564" y="567"/>
                      <a:pt x="554" y="559"/>
                    </a:cubicBezTo>
                    <a:cubicBezTo>
                      <a:pt x="544" y="534"/>
                      <a:pt x="518" y="518"/>
                      <a:pt x="490" y="517"/>
                    </a:cubicBezTo>
                    <a:cubicBezTo>
                      <a:pt x="481" y="518"/>
                      <a:pt x="473" y="517"/>
                      <a:pt x="465" y="522"/>
                    </a:cubicBezTo>
                    <a:cubicBezTo>
                      <a:pt x="461" y="528"/>
                      <a:pt x="452" y="531"/>
                      <a:pt x="448" y="539"/>
                    </a:cubicBezTo>
                    <a:cubicBezTo>
                      <a:pt x="443" y="550"/>
                      <a:pt x="441" y="563"/>
                      <a:pt x="443" y="576"/>
                    </a:cubicBezTo>
                    <a:cubicBezTo>
                      <a:pt x="452" y="589"/>
                      <a:pt x="438" y="603"/>
                      <a:pt x="445" y="617"/>
                    </a:cubicBezTo>
                    <a:cubicBezTo>
                      <a:pt x="446" y="623"/>
                      <a:pt x="451" y="629"/>
                      <a:pt x="457" y="632"/>
                    </a:cubicBezTo>
                    <a:cubicBezTo>
                      <a:pt x="467" y="634"/>
                      <a:pt x="481" y="639"/>
                      <a:pt x="491" y="631"/>
                    </a:cubicBezTo>
                    <a:cubicBezTo>
                      <a:pt x="497" y="626"/>
                      <a:pt x="502" y="619"/>
                      <a:pt x="502" y="611"/>
                    </a:cubicBezTo>
                    <a:cubicBezTo>
                      <a:pt x="503" y="602"/>
                      <a:pt x="498" y="594"/>
                      <a:pt x="490" y="590"/>
                    </a:cubicBezTo>
                    <a:cubicBezTo>
                      <a:pt x="486" y="584"/>
                      <a:pt x="475" y="594"/>
                      <a:pt x="476" y="583"/>
                    </a:cubicBezTo>
                    <a:cubicBezTo>
                      <a:pt x="472" y="581"/>
                      <a:pt x="473" y="574"/>
                      <a:pt x="473" y="570"/>
                    </a:cubicBezTo>
                    <a:cubicBezTo>
                      <a:pt x="477" y="558"/>
                      <a:pt x="489" y="556"/>
                      <a:pt x="499" y="555"/>
                    </a:cubicBezTo>
                    <a:cubicBezTo>
                      <a:pt x="516" y="555"/>
                      <a:pt x="529" y="568"/>
                      <a:pt x="539" y="580"/>
                    </a:cubicBezTo>
                    <a:cubicBezTo>
                      <a:pt x="549" y="591"/>
                      <a:pt x="552" y="607"/>
                      <a:pt x="548" y="621"/>
                    </a:cubicBezTo>
                    <a:cubicBezTo>
                      <a:pt x="548" y="630"/>
                      <a:pt x="536" y="636"/>
                      <a:pt x="539" y="645"/>
                    </a:cubicBezTo>
                    <a:cubicBezTo>
                      <a:pt x="545" y="668"/>
                      <a:pt x="534" y="688"/>
                      <a:pt x="517" y="703"/>
                    </a:cubicBezTo>
                    <a:cubicBezTo>
                      <a:pt x="514" y="702"/>
                      <a:pt x="515" y="705"/>
                      <a:pt x="513" y="707"/>
                    </a:cubicBezTo>
                    <a:cubicBezTo>
                      <a:pt x="499" y="717"/>
                      <a:pt x="482" y="715"/>
                      <a:pt x="466" y="720"/>
                    </a:cubicBezTo>
                    <a:cubicBezTo>
                      <a:pt x="464" y="720"/>
                      <a:pt x="462" y="718"/>
                      <a:pt x="462" y="717"/>
                    </a:cubicBezTo>
                    <a:cubicBezTo>
                      <a:pt x="463" y="710"/>
                      <a:pt x="466" y="701"/>
                      <a:pt x="464" y="693"/>
                    </a:cubicBezTo>
                    <a:cubicBezTo>
                      <a:pt x="456" y="672"/>
                      <a:pt x="440" y="657"/>
                      <a:pt x="421" y="644"/>
                    </a:cubicBezTo>
                    <a:cubicBezTo>
                      <a:pt x="403" y="628"/>
                      <a:pt x="391" y="608"/>
                      <a:pt x="396" y="585"/>
                    </a:cubicBezTo>
                    <a:cubicBezTo>
                      <a:pt x="399" y="573"/>
                      <a:pt x="403" y="561"/>
                      <a:pt x="413" y="554"/>
                    </a:cubicBezTo>
                    <a:cubicBezTo>
                      <a:pt x="416" y="532"/>
                      <a:pt x="425" y="510"/>
                      <a:pt x="445" y="498"/>
                    </a:cubicBezTo>
                    <a:cubicBezTo>
                      <a:pt x="464" y="489"/>
                      <a:pt x="488" y="486"/>
                      <a:pt x="509" y="492"/>
                    </a:cubicBezTo>
                    <a:cubicBezTo>
                      <a:pt x="527" y="498"/>
                      <a:pt x="546" y="497"/>
                      <a:pt x="565" y="493"/>
                    </a:cubicBezTo>
                    <a:cubicBezTo>
                      <a:pt x="578" y="489"/>
                      <a:pt x="588" y="478"/>
                      <a:pt x="595" y="467"/>
                    </a:cubicBezTo>
                    <a:cubicBezTo>
                      <a:pt x="601" y="467"/>
                      <a:pt x="607" y="463"/>
                      <a:pt x="613" y="463"/>
                    </a:cubicBezTo>
                    <a:cubicBezTo>
                      <a:pt x="629" y="461"/>
                      <a:pt x="644" y="466"/>
                      <a:pt x="659" y="469"/>
                    </a:cubicBezTo>
                    <a:cubicBezTo>
                      <a:pt x="674" y="475"/>
                      <a:pt x="689" y="489"/>
                      <a:pt x="692" y="506"/>
                    </a:cubicBezTo>
                    <a:cubicBezTo>
                      <a:pt x="698" y="524"/>
                      <a:pt x="695" y="546"/>
                      <a:pt x="682" y="561"/>
                    </a:cubicBezTo>
                    <a:cubicBezTo>
                      <a:pt x="674" y="572"/>
                      <a:pt x="659" y="575"/>
                      <a:pt x="645" y="571"/>
                    </a:cubicBezTo>
                    <a:cubicBezTo>
                      <a:pt x="639" y="567"/>
                      <a:pt x="631" y="562"/>
                      <a:pt x="629" y="555"/>
                    </a:cubicBezTo>
                    <a:cubicBezTo>
                      <a:pt x="627" y="544"/>
                      <a:pt x="633" y="531"/>
                      <a:pt x="644" y="525"/>
                    </a:cubicBezTo>
                    <a:cubicBezTo>
                      <a:pt x="648" y="524"/>
                      <a:pt x="658" y="529"/>
                      <a:pt x="655" y="520"/>
                    </a:cubicBezTo>
                    <a:cubicBezTo>
                      <a:pt x="654" y="515"/>
                      <a:pt x="651" y="509"/>
                      <a:pt x="646" y="506"/>
                    </a:cubicBezTo>
                    <a:cubicBezTo>
                      <a:pt x="640" y="503"/>
                      <a:pt x="630" y="501"/>
                      <a:pt x="623" y="504"/>
                    </a:cubicBezTo>
                    <a:cubicBezTo>
                      <a:pt x="615" y="508"/>
                      <a:pt x="618" y="518"/>
                      <a:pt x="609" y="521"/>
                    </a:cubicBezTo>
                    <a:cubicBezTo>
                      <a:pt x="599" y="521"/>
                      <a:pt x="589" y="521"/>
                      <a:pt x="583" y="531"/>
                    </a:cubicBezTo>
                    <a:cubicBezTo>
                      <a:pt x="580" y="537"/>
                      <a:pt x="579" y="543"/>
                      <a:pt x="579" y="550"/>
                    </a:cubicBezTo>
                    <a:cubicBezTo>
                      <a:pt x="581" y="555"/>
                      <a:pt x="585" y="560"/>
                      <a:pt x="590" y="562"/>
                    </a:cubicBezTo>
                    <a:cubicBezTo>
                      <a:pt x="595" y="564"/>
                      <a:pt x="599" y="557"/>
                      <a:pt x="600" y="554"/>
                    </a:cubicBezTo>
                    <a:cubicBezTo>
                      <a:pt x="600" y="550"/>
                      <a:pt x="602" y="547"/>
                      <a:pt x="605" y="546"/>
                    </a:cubicBezTo>
                    <a:cubicBezTo>
                      <a:pt x="609" y="545"/>
                      <a:pt x="613" y="549"/>
                      <a:pt x="615" y="553"/>
                    </a:cubicBezTo>
                    <a:cubicBezTo>
                      <a:pt x="617" y="561"/>
                      <a:pt x="607" y="566"/>
                      <a:pt x="604" y="574"/>
                    </a:cubicBezTo>
                    <a:cubicBezTo>
                      <a:pt x="603" y="584"/>
                      <a:pt x="609" y="590"/>
                      <a:pt x="617" y="596"/>
                    </a:cubicBezTo>
                    <a:cubicBezTo>
                      <a:pt x="629" y="605"/>
                      <a:pt x="654" y="598"/>
                      <a:pt x="655" y="620"/>
                    </a:cubicBezTo>
                    <a:cubicBezTo>
                      <a:pt x="653" y="630"/>
                      <a:pt x="648" y="640"/>
                      <a:pt x="638" y="642"/>
                    </a:cubicBezTo>
                    <a:cubicBezTo>
                      <a:pt x="631" y="646"/>
                      <a:pt x="624" y="641"/>
                      <a:pt x="618" y="641"/>
                    </a:cubicBezTo>
                    <a:cubicBezTo>
                      <a:pt x="615" y="646"/>
                      <a:pt x="614" y="653"/>
                      <a:pt x="616" y="658"/>
                    </a:cubicBezTo>
                    <a:cubicBezTo>
                      <a:pt x="622" y="666"/>
                      <a:pt x="629" y="673"/>
                      <a:pt x="639" y="674"/>
                    </a:cubicBezTo>
                    <a:cubicBezTo>
                      <a:pt x="649" y="676"/>
                      <a:pt x="660" y="675"/>
                      <a:pt x="667" y="667"/>
                    </a:cubicBezTo>
                    <a:cubicBezTo>
                      <a:pt x="669" y="665"/>
                      <a:pt x="669" y="660"/>
                      <a:pt x="672" y="660"/>
                    </a:cubicBezTo>
                    <a:cubicBezTo>
                      <a:pt x="683" y="666"/>
                      <a:pt x="697" y="663"/>
                      <a:pt x="706" y="656"/>
                    </a:cubicBezTo>
                    <a:cubicBezTo>
                      <a:pt x="711" y="651"/>
                      <a:pt x="717" y="646"/>
                      <a:pt x="716" y="638"/>
                    </a:cubicBezTo>
                    <a:cubicBezTo>
                      <a:pt x="714" y="631"/>
                      <a:pt x="712" y="624"/>
                      <a:pt x="707" y="620"/>
                    </a:cubicBezTo>
                    <a:cubicBezTo>
                      <a:pt x="703" y="617"/>
                      <a:pt x="696" y="616"/>
                      <a:pt x="692" y="616"/>
                    </a:cubicBezTo>
                    <a:cubicBezTo>
                      <a:pt x="687" y="619"/>
                      <a:pt x="680" y="620"/>
                      <a:pt x="680" y="627"/>
                    </a:cubicBezTo>
                    <a:cubicBezTo>
                      <a:pt x="684" y="627"/>
                      <a:pt x="688" y="630"/>
                      <a:pt x="689" y="634"/>
                    </a:cubicBezTo>
                    <a:cubicBezTo>
                      <a:pt x="690" y="638"/>
                      <a:pt x="686" y="641"/>
                      <a:pt x="684" y="642"/>
                    </a:cubicBezTo>
                    <a:cubicBezTo>
                      <a:pt x="679" y="646"/>
                      <a:pt x="675" y="640"/>
                      <a:pt x="672" y="637"/>
                    </a:cubicBezTo>
                    <a:cubicBezTo>
                      <a:pt x="668" y="633"/>
                      <a:pt x="670" y="626"/>
                      <a:pt x="671" y="622"/>
                    </a:cubicBezTo>
                    <a:cubicBezTo>
                      <a:pt x="675" y="612"/>
                      <a:pt x="685" y="608"/>
                      <a:pt x="695" y="607"/>
                    </a:cubicBezTo>
                    <a:cubicBezTo>
                      <a:pt x="699" y="607"/>
                      <a:pt x="704" y="611"/>
                      <a:pt x="707" y="608"/>
                    </a:cubicBezTo>
                    <a:cubicBezTo>
                      <a:pt x="714" y="605"/>
                      <a:pt x="717" y="599"/>
                      <a:pt x="718" y="592"/>
                    </a:cubicBezTo>
                    <a:cubicBezTo>
                      <a:pt x="717" y="582"/>
                      <a:pt x="709" y="570"/>
                      <a:pt x="719" y="560"/>
                    </a:cubicBezTo>
                    <a:cubicBezTo>
                      <a:pt x="724" y="555"/>
                      <a:pt x="730" y="551"/>
                      <a:pt x="737" y="551"/>
                    </a:cubicBezTo>
                    <a:cubicBezTo>
                      <a:pt x="742" y="552"/>
                      <a:pt x="747" y="554"/>
                      <a:pt x="750" y="558"/>
                    </a:cubicBezTo>
                    <a:cubicBezTo>
                      <a:pt x="751" y="561"/>
                      <a:pt x="749" y="565"/>
                      <a:pt x="747" y="567"/>
                    </a:cubicBezTo>
                    <a:cubicBezTo>
                      <a:pt x="745" y="568"/>
                      <a:pt x="743" y="569"/>
                      <a:pt x="741" y="569"/>
                    </a:cubicBezTo>
                    <a:cubicBezTo>
                      <a:pt x="737" y="566"/>
                      <a:pt x="740" y="561"/>
                      <a:pt x="735" y="560"/>
                    </a:cubicBezTo>
                    <a:cubicBezTo>
                      <a:pt x="729" y="561"/>
                      <a:pt x="725" y="566"/>
                      <a:pt x="723" y="572"/>
                    </a:cubicBezTo>
                    <a:cubicBezTo>
                      <a:pt x="724" y="579"/>
                      <a:pt x="723" y="588"/>
                      <a:pt x="731" y="590"/>
                    </a:cubicBezTo>
                    <a:cubicBezTo>
                      <a:pt x="740" y="596"/>
                      <a:pt x="752" y="596"/>
                      <a:pt x="761" y="592"/>
                    </a:cubicBezTo>
                    <a:cubicBezTo>
                      <a:pt x="766" y="591"/>
                      <a:pt x="771" y="585"/>
                      <a:pt x="772" y="580"/>
                    </a:cubicBezTo>
                    <a:cubicBezTo>
                      <a:pt x="776" y="573"/>
                      <a:pt x="766" y="564"/>
                      <a:pt x="776" y="560"/>
                    </a:cubicBezTo>
                    <a:cubicBezTo>
                      <a:pt x="786" y="557"/>
                      <a:pt x="790" y="547"/>
                      <a:pt x="792" y="537"/>
                    </a:cubicBezTo>
                    <a:cubicBezTo>
                      <a:pt x="796" y="526"/>
                      <a:pt x="789" y="518"/>
                      <a:pt x="785" y="509"/>
                    </a:cubicBezTo>
                    <a:cubicBezTo>
                      <a:pt x="778" y="504"/>
                      <a:pt x="771" y="504"/>
                      <a:pt x="762" y="505"/>
                    </a:cubicBezTo>
                    <a:cubicBezTo>
                      <a:pt x="752" y="511"/>
                      <a:pt x="763" y="524"/>
                      <a:pt x="752" y="530"/>
                    </a:cubicBezTo>
                    <a:cubicBezTo>
                      <a:pt x="746" y="537"/>
                      <a:pt x="738" y="530"/>
                      <a:pt x="732" y="527"/>
                    </a:cubicBezTo>
                    <a:cubicBezTo>
                      <a:pt x="716" y="511"/>
                      <a:pt x="734" y="489"/>
                      <a:pt x="721" y="472"/>
                    </a:cubicBezTo>
                    <a:cubicBezTo>
                      <a:pt x="717" y="466"/>
                      <a:pt x="707" y="465"/>
                      <a:pt x="700" y="464"/>
                    </a:cubicBezTo>
                    <a:cubicBezTo>
                      <a:pt x="692" y="460"/>
                      <a:pt x="685" y="455"/>
                      <a:pt x="682" y="446"/>
                    </a:cubicBezTo>
                    <a:cubicBezTo>
                      <a:pt x="676" y="438"/>
                      <a:pt x="680" y="425"/>
                      <a:pt x="685" y="418"/>
                    </a:cubicBezTo>
                    <a:cubicBezTo>
                      <a:pt x="692" y="413"/>
                      <a:pt x="700" y="407"/>
                      <a:pt x="708" y="410"/>
                    </a:cubicBezTo>
                    <a:cubicBezTo>
                      <a:pt x="712" y="412"/>
                      <a:pt x="716" y="415"/>
                      <a:pt x="717" y="418"/>
                    </a:cubicBezTo>
                    <a:cubicBezTo>
                      <a:pt x="718" y="423"/>
                      <a:pt x="716" y="426"/>
                      <a:pt x="713" y="429"/>
                    </a:cubicBezTo>
                    <a:cubicBezTo>
                      <a:pt x="712" y="430"/>
                      <a:pt x="710" y="430"/>
                      <a:pt x="710" y="429"/>
                    </a:cubicBezTo>
                    <a:cubicBezTo>
                      <a:pt x="707" y="425"/>
                      <a:pt x="710" y="417"/>
                      <a:pt x="703" y="419"/>
                    </a:cubicBezTo>
                    <a:cubicBezTo>
                      <a:pt x="697" y="420"/>
                      <a:pt x="692" y="422"/>
                      <a:pt x="690" y="428"/>
                    </a:cubicBezTo>
                    <a:cubicBezTo>
                      <a:pt x="687" y="432"/>
                      <a:pt x="687" y="438"/>
                      <a:pt x="689" y="442"/>
                    </a:cubicBezTo>
                    <a:cubicBezTo>
                      <a:pt x="691" y="450"/>
                      <a:pt x="699" y="455"/>
                      <a:pt x="706" y="457"/>
                    </a:cubicBezTo>
                    <a:cubicBezTo>
                      <a:pt x="717" y="460"/>
                      <a:pt x="726" y="455"/>
                      <a:pt x="736" y="453"/>
                    </a:cubicBezTo>
                    <a:cubicBezTo>
                      <a:pt x="736" y="449"/>
                      <a:pt x="738" y="445"/>
                      <a:pt x="742" y="444"/>
                    </a:cubicBezTo>
                    <a:cubicBezTo>
                      <a:pt x="743" y="438"/>
                      <a:pt x="746" y="432"/>
                      <a:pt x="750" y="428"/>
                    </a:cubicBezTo>
                    <a:cubicBezTo>
                      <a:pt x="758" y="422"/>
                      <a:pt x="769" y="421"/>
                      <a:pt x="778" y="424"/>
                    </a:cubicBezTo>
                    <a:cubicBezTo>
                      <a:pt x="783" y="428"/>
                      <a:pt x="789" y="430"/>
                      <a:pt x="788" y="438"/>
                    </a:cubicBezTo>
                    <a:cubicBezTo>
                      <a:pt x="787" y="440"/>
                      <a:pt x="786" y="442"/>
                      <a:pt x="783" y="442"/>
                    </a:cubicBezTo>
                    <a:cubicBezTo>
                      <a:pt x="780" y="443"/>
                      <a:pt x="775" y="444"/>
                      <a:pt x="775" y="439"/>
                    </a:cubicBezTo>
                    <a:cubicBezTo>
                      <a:pt x="774" y="437"/>
                      <a:pt x="777" y="434"/>
                      <a:pt x="775" y="433"/>
                    </a:cubicBezTo>
                    <a:cubicBezTo>
                      <a:pt x="769" y="429"/>
                      <a:pt x="761" y="432"/>
                      <a:pt x="756" y="435"/>
                    </a:cubicBezTo>
                    <a:cubicBezTo>
                      <a:pt x="751" y="440"/>
                      <a:pt x="751" y="445"/>
                      <a:pt x="752" y="452"/>
                    </a:cubicBezTo>
                    <a:cubicBezTo>
                      <a:pt x="753" y="457"/>
                      <a:pt x="758" y="460"/>
                      <a:pt x="762" y="463"/>
                    </a:cubicBezTo>
                    <a:cubicBezTo>
                      <a:pt x="767" y="463"/>
                      <a:pt x="775" y="464"/>
                      <a:pt x="780" y="462"/>
                    </a:cubicBezTo>
                    <a:cubicBezTo>
                      <a:pt x="785" y="459"/>
                      <a:pt x="784" y="454"/>
                      <a:pt x="789" y="452"/>
                    </a:cubicBezTo>
                    <a:cubicBezTo>
                      <a:pt x="800" y="451"/>
                      <a:pt x="808" y="460"/>
                      <a:pt x="819" y="458"/>
                    </a:cubicBezTo>
                    <a:cubicBezTo>
                      <a:pt x="829" y="456"/>
                      <a:pt x="840" y="451"/>
                      <a:pt x="844" y="440"/>
                    </a:cubicBezTo>
                    <a:cubicBezTo>
                      <a:pt x="843" y="438"/>
                      <a:pt x="839" y="439"/>
                      <a:pt x="837" y="437"/>
                    </a:cubicBezTo>
                    <a:close/>
                    <a:moveTo>
                      <a:pt x="790" y="480"/>
                    </a:moveTo>
                    <a:cubicBezTo>
                      <a:pt x="788" y="478"/>
                      <a:pt x="788" y="474"/>
                      <a:pt x="785" y="474"/>
                    </a:cubicBezTo>
                    <a:cubicBezTo>
                      <a:pt x="773" y="475"/>
                      <a:pt x="759" y="480"/>
                      <a:pt x="750" y="470"/>
                    </a:cubicBezTo>
                    <a:cubicBezTo>
                      <a:pt x="748" y="468"/>
                      <a:pt x="747" y="464"/>
                      <a:pt x="743" y="465"/>
                    </a:cubicBezTo>
                    <a:cubicBezTo>
                      <a:pt x="733" y="466"/>
                      <a:pt x="741" y="474"/>
                      <a:pt x="740" y="479"/>
                    </a:cubicBezTo>
                    <a:cubicBezTo>
                      <a:pt x="742" y="493"/>
                      <a:pt x="730" y="507"/>
                      <a:pt x="740" y="518"/>
                    </a:cubicBezTo>
                    <a:cubicBezTo>
                      <a:pt x="747" y="516"/>
                      <a:pt x="741" y="509"/>
                      <a:pt x="743" y="504"/>
                    </a:cubicBezTo>
                    <a:cubicBezTo>
                      <a:pt x="748" y="494"/>
                      <a:pt x="760" y="489"/>
                      <a:pt x="771" y="489"/>
                    </a:cubicBezTo>
                    <a:cubicBezTo>
                      <a:pt x="776" y="492"/>
                      <a:pt x="782" y="493"/>
                      <a:pt x="788" y="494"/>
                    </a:cubicBezTo>
                    <a:cubicBezTo>
                      <a:pt x="792" y="494"/>
                      <a:pt x="791" y="489"/>
                      <a:pt x="790" y="488"/>
                    </a:cubicBezTo>
                    <a:cubicBezTo>
                      <a:pt x="787" y="486"/>
                      <a:pt x="790" y="483"/>
                      <a:pt x="790" y="480"/>
                    </a:cubicBezTo>
                    <a:close/>
                    <a:moveTo>
                      <a:pt x="768" y="295"/>
                    </a:moveTo>
                    <a:cubicBezTo>
                      <a:pt x="761" y="297"/>
                      <a:pt x="751" y="298"/>
                      <a:pt x="747" y="306"/>
                    </a:cubicBezTo>
                    <a:cubicBezTo>
                      <a:pt x="739" y="305"/>
                      <a:pt x="734" y="298"/>
                      <a:pt x="728" y="297"/>
                    </a:cubicBezTo>
                    <a:cubicBezTo>
                      <a:pt x="722" y="293"/>
                      <a:pt x="727" y="286"/>
                      <a:pt x="725" y="281"/>
                    </a:cubicBezTo>
                    <a:cubicBezTo>
                      <a:pt x="722" y="270"/>
                      <a:pt x="722" y="258"/>
                      <a:pt x="728" y="250"/>
                    </a:cubicBezTo>
                    <a:cubicBezTo>
                      <a:pt x="735" y="249"/>
                      <a:pt x="733" y="256"/>
                      <a:pt x="734" y="260"/>
                    </a:cubicBezTo>
                    <a:cubicBezTo>
                      <a:pt x="734" y="266"/>
                      <a:pt x="736" y="273"/>
                      <a:pt x="738" y="278"/>
                    </a:cubicBezTo>
                    <a:cubicBezTo>
                      <a:pt x="740" y="282"/>
                      <a:pt x="743" y="285"/>
                      <a:pt x="747" y="285"/>
                    </a:cubicBezTo>
                    <a:cubicBezTo>
                      <a:pt x="754" y="286"/>
                      <a:pt x="761" y="282"/>
                      <a:pt x="767" y="280"/>
                    </a:cubicBezTo>
                    <a:cubicBezTo>
                      <a:pt x="767" y="279"/>
                      <a:pt x="767" y="279"/>
                      <a:pt x="767" y="279"/>
                    </a:cubicBezTo>
                    <a:cubicBezTo>
                      <a:pt x="757" y="280"/>
                      <a:pt x="748" y="280"/>
                      <a:pt x="742" y="273"/>
                    </a:cubicBezTo>
                    <a:cubicBezTo>
                      <a:pt x="740" y="269"/>
                      <a:pt x="740" y="269"/>
                      <a:pt x="740" y="269"/>
                    </a:cubicBezTo>
                    <a:cubicBezTo>
                      <a:pt x="741" y="260"/>
                      <a:pt x="742" y="248"/>
                      <a:pt x="733" y="243"/>
                    </a:cubicBezTo>
                    <a:cubicBezTo>
                      <a:pt x="729" y="242"/>
                      <a:pt x="727" y="242"/>
                      <a:pt x="723" y="244"/>
                    </a:cubicBezTo>
                    <a:cubicBezTo>
                      <a:pt x="711" y="257"/>
                      <a:pt x="719" y="275"/>
                      <a:pt x="718" y="290"/>
                    </a:cubicBezTo>
                    <a:cubicBezTo>
                      <a:pt x="717" y="293"/>
                      <a:pt x="714" y="297"/>
                      <a:pt x="716" y="301"/>
                    </a:cubicBezTo>
                    <a:cubicBezTo>
                      <a:pt x="727" y="302"/>
                      <a:pt x="735" y="310"/>
                      <a:pt x="744" y="316"/>
                    </a:cubicBezTo>
                    <a:cubicBezTo>
                      <a:pt x="748" y="312"/>
                      <a:pt x="752" y="307"/>
                      <a:pt x="757" y="304"/>
                    </a:cubicBezTo>
                    <a:cubicBezTo>
                      <a:pt x="771" y="299"/>
                      <a:pt x="771" y="299"/>
                      <a:pt x="771" y="299"/>
                    </a:cubicBezTo>
                    <a:cubicBezTo>
                      <a:pt x="770" y="297"/>
                      <a:pt x="770" y="295"/>
                      <a:pt x="768" y="295"/>
                    </a:cubicBezTo>
                    <a:close/>
                    <a:moveTo>
                      <a:pt x="668" y="207"/>
                    </a:moveTo>
                    <a:cubicBezTo>
                      <a:pt x="662" y="205"/>
                      <a:pt x="656" y="204"/>
                      <a:pt x="651" y="207"/>
                    </a:cubicBezTo>
                    <a:cubicBezTo>
                      <a:pt x="647" y="211"/>
                      <a:pt x="646" y="216"/>
                      <a:pt x="648" y="220"/>
                    </a:cubicBezTo>
                    <a:cubicBezTo>
                      <a:pt x="651" y="226"/>
                      <a:pt x="660" y="224"/>
                      <a:pt x="660" y="231"/>
                    </a:cubicBezTo>
                    <a:cubicBezTo>
                      <a:pt x="663" y="242"/>
                      <a:pt x="660" y="254"/>
                      <a:pt x="653" y="261"/>
                    </a:cubicBezTo>
                    <a:cubicBezTo>
                      <a:pt x="648" y="266"/>
                      <a:pt x="642" y="269"/>
                      <a:pt x="634" y="267"/>
                    </a:cubicBezTo>
                    <a:cubicBezTo>
                      <a:pt x="628" y="264"/>
                      <a:pt x="619" y="264"/>
                      <a:pt x="614" y="257"/>
                    </a:cubicBezTo>
                    <a:cubicBezTo>
                      <a:pt x="611" y="255"/>
                      <a:pt x="609" y="257"/>
                      <a:pt x="606" y="258"/>
                    </a:cubicBezTo>
                    <a:cubicBezTo>
                      <a:pt x="595" y="262"/>
                      <a:pt x="585" y="255"/>
                      <a:pt x="577" y="247"/>
                    </a:cubicBezTo>
                    <a:cubicBezTo>
                      <a:pt x="570" y="242"/>
                      <a:pt x="568" y="234"/>
                      <a:pt x="563" y="227"/>
                    </a:cubicBezTo>
                    <a:cubicBezTo>
                      <a:pt x="553" y="242"/>
                      <a:pt x="538" y="257"/>
                      <a:pt x="519" y="261"/>
                    </a:cubicBezTo>
                    <a:cubicBezTo>
                      <a:pt x="501" y="259"/>
                      <a:pt x="487" y="261"/>
                      <a:pt x="472" y="251"/>
                    </a:cubicBezTo>
                    <a:cubicBezTo>
                      <a:pt x="448" y="235"/>
                      <a:pt x="437" y="208"/>
                      <a:pt x="437" y="182"/>
                    </a:cubicBezTo>
                    <a:cubicBezTo>
                      <a:pt x="440" y="164"/>
                      <a:pt x="446" y="145"/>
                      <a:pt x="461" y="133"/>
                    </a:cubicBezTo>
                    <a:cubicBezTo>
                      <a:pt x="475" y="123"/>
                      <a:pt x="496" y="123"/>
                      <a:pt x="511" y="133"/>
                    </a:cubicBezTo>
                    <a:cubicBezTo>
                      <a:pt x="521" y="142"/>
                      <a:pt x="529" y="157"/>
                      <a:pt x="523" y="171"/>
                    </a:cubicBezTo>
                    <a:cubicBezTo>
                      <a:pt x="519" y="179"/>
                      <a:pt x="510" y="185"/>
                      <a:pt x="501" y="187"/>
                    </a:cubicBezTo>
                    <a:cubicBezTo>
                      <a:pt x="498" y="186"/>
                      <a:pt x="493" y="184"/>
                      <a:pt x="490" y="186"/>
                    </a:cubicBezTo>
                    <a:cubicBezTo>
                      <a:pt x="489" y="192"/>
                      <a:pt x="492" y="198"/>
                      <a:pt x="495" y="202"/>
                    </a:cubicBezTo>
                    <a:cubicBezTo>
                      <a:pt x="500" y="208"/>
                      <a:pt x="507" y="208"/>
                      <a:pt x="514" y="208"/>
                    </a:cubicBezTo>
                    <a:cubicBezTo>
                      <a:pt x="525" y="203"/>
                      <a:pt x="529" y="192"/>
                      <a:pt x="529" y="181"/>
                    </a:cubicBezTo>
                    <a:cubicBezTo>
                      <a:pt x="529" y="178"/>
                      <a:pt x="526" y="173"/>
                      <a:pt x="530" y="170"/>
                    </a:cubicBezTo>
                    <a:cubicBezTo>
                      <a:pt x="534" y="168"/>
                      <a:pt x="540" y="168"/>
                      <a:pt x="541" y="163"/>
                    </a:cubicBezTo>
                    <a:cubicBezTo>
                      <a:pt x="544" y="156"/>
                      <a:pt x="544" y="149"/>
                      <a:pt x="545" y="143"/>
                    </a:cubicBezTo>
                    <a:cubicBezTo>
                      <a:pt x="541" y="133"/>
                      <a:pt x="538" y="123"/>
                      <a:pt x="529" y="117"/>
                    </a:cubicBezTo>
                    <a:cubicBezTo>
                      <a:pt x="530" y="109"/>
                      <a:pt x="534" y="100"/>
                      <a:pt x="530" y="93"/>
                    </a:cubicBezTo>
                    <a:cubicBezTo>
                      <a:pt x="526" y="76"/>
                      <a:pt x="508" y="64"/>
                      <a:pt x="493" y="59"/>
                    </a:cubicBezTo>
                    <a:cubicBezTo>
                      <a:pt x="485" y="59"/>
                      <a:pt x="477" y="53"/>
                      <a:pt x="470" y="59"/>
                    </a:cubicBezTo>
                    <a:cubicBezTo>
                      <a:pt x="473" y="76"/>
                      <a:pt x="472" y="93"/>
                      <a:pt x="462" y="106"/>
                    </a:cubicBezTo>
                    <a:cubicBezTo>
                      <a:pt x="446" y="126"/>
                      <a:pt x="420" y="134"/>
                      <a:pt x="411" y="157"/>
                    </a:cubicBezTo>
                    <a:cubicBezTo>
                      <a:pt x="408" y="163"/>
                      <a:pt x="406" y="169"/>
                      <a:pt x="407" y="177"/>
                    </a:cubicBezTo>
                    <a:cubicBezTo>
                      <a:pt x="411" y="190"/>
                      <a:pt x="416" y="205"/>
                      <a:pt x="429" y="213"/>
                    </a:cubicBezTo>
                    <a:cubicBezTo>
                      <a:pt x="431" y="214"/>
                      <a:pt x="429" y="215"/>
                      <a:pt x="429" y="216"/>
                    </a:cubicBezTo>
                    <a:cubicBezTo>
                      <a:pt x="421" y="228"/>
                      <a:pt x="429" y="241"/>
                      <a:pt x="430" y="254"/>
                    </a:cubicBezTo>
                    <a:cubicBezTo>
                      <a:pt x="439" y="265"/>
                      <a:pt x="451" y="280"/>
                      <a:pt x="467" y="279"/>
                    </a:cubicBezTo>
                    <a:cubicBezTo>
                      <a:pt x="480" y="280"/>
                      <a:pt x="493" y="273"/>
                      <a:pt x="505" y="270"/>
                    </a:cubicBezTo>
                    <a:cubicBezTo>
                      <a:pt x="521" y="267"/>
                      <a:pt x="541" y="261"/>
                      <a:pt x="556" y="268"/>
                    </a:cubicBezTo>
                    <a:cubicBezTo>
                      <a:pt x="571" y="275"/>
                      <a:pt x="584" y="287"/>
                      <a:pt x="591" y="301"/>
                    </a:cubicBezTo>
                    <a:cubicBezTo>
                      <a:pt x="595" y="303"/>
                      <a:pt x="601" y="302"/>
                      <a:pt x="605" y="300"/>
                    </a:cubicBezTo>
                    <a:cubicBezTo>
                      <a:pt x="628" y="306"/>
                      <a:pt x="655" y="301"/>
                      <a:pt x="670" y="281"/>
                    </a:cubicBezTo>
                    <a:cubicBezTo>
                      <a:pt x="677" y="265"/>
                      <a:pt x="682" y="247"/>
                      <a:pt x="678" y="230"/>
                    </a:cubicBezTo>
                    <a:cubicBezTo>
                      <a:pt x="678" y="221"/>
                      <a:pt x="673" y="214"/>
                      <a:pt x="668" y="207"/>
                    </a:cubicBezTo>
                    <a:close/>
                    <a:moveTo>
                      <a:pt x="678" y="510"/>
                    </a:moveTo>
                    <a:cubicBezTo>
                      <a:pt x="673" y="500"/>
                      <a:pt x="667" y="489"/>
                      <a:pt x="657" y="484"/>
                    </a:cubicBezTo>
                    <a:cubicBezTo>
                      <a:pt x="640" y="480"/>
                      <a:pt x="624" y="473"/>
                      <a:pt x="606" y="479"/>
                    </a:cubicBezTo>
                    <a:cubicBezTo>
                      <a:pt x="596" y="488"/>
                      <a:pt x="588" y="500"/>
                      <a:pt x="575" y="505"/>
                    </a:cubicBezTo>
                    <a:cubicBezTo>
                      <a:pt x="543" y="514"/>
                      <a:pt x="543" y="514"/>
                      <a:pt x="543" y="514"/>
                    </a:cubicBezTo>
                    <a:cubicBezTo>
                      <a:pt x="539" y="514"/>
                      <a:pt x="536" y="508"/>
                      <a:pt x="532" y="511"/>
                    </a:cubicBezTo>
                    <a:cubicBezTo>
                      <a:pt x="530" y="519"/>
                      <a:pt x="539" y="517"/>
                      <a:pt x="543" y="521"/>
                    </a:cubicBezTo>
                    <a:cubicBezTo>
                      <a:pt x="550" y="525"/>
                      <a:pt x="554" y="532"/>
                      <a:pt x="559" y="538"/>
                    </a:cubicBezTo>
                    <a:cubicBezTo>
                      <a:pt x="562" y="537"/>
                      <a:pt x="562" y="537"/>
                      <a:pt x="562" y="537"/>
                    </a:cubicBezTo>
                    <a:cubicBezTo>
                      <a:pt x="564" y="529"/>
                      <a:pt x="568" y="520"/>
                      <a:pt x="575" y="514"/>
                    </a:cubicBezTo>
                    <a:cubicBezTo>
                      <a:pt x="584" y="511"/>
                      <a:pt x="592" y="504"/>
                      <a:pt x="601" y="508"/>
                    </a:cubicBezTo>
                    <a:cubicBezTo>
                      <a:pt x="605" y="507"/>
                      <a:pt x="603" y="503"/>
                      <a:pt x="605" y="501"/>
                    </a:cubicBezTo>
                    <a:cubicBezTo>
                      <a:pt x="612" y="497"/>
                      <a:pt x="618" y="491"/>
                      <a:pt x="625" y="489"/>
                    </a:cubicBezTo>
                    <a:cubicBezTo>
                      <a:pt x="633" y="485"/>
                      <a:pt x="639" y="488"/>
                      <a:pt x="648" y="488"/>
                    </a:cubicBezTo>
                    <a:cubicBezTo>
                      <a:pt x="650" y="490"/>
                      <a:pt x="653" y="489"/>
                      <a:pt x="655" y="490"/>
                    </a:cubicBezTo>
                    <a:cubicBezTo>
                      <a:pt x="664" y="495"/>
                      <a:pt x="670" y="505"/>
                      <a:pt x="673" y="514"/>
                    </a:cubicBezTo>
                    <a:cubicBezTo>
                      <a:pt x="674" y="524"/>
                      <a:pt x="671" y="533"/>
                      <a:pt x="665" y="538"/>
                    </a:cubicBezTo>
                    <a:cubicBezTo>
                      <a:pt x="657" y="538"/>
                      <a:pt x="652" y="540"/>
                      <a:pt x="646" y="544"/>
                    </a:cubicBezTo>
                    <a:cubicBezTo>
                      <a:pt x="644" y="546"/>
                      <a:pt x="646" y="550"/>
                      <a:pt x="647" y="552"/>
                    </a:cubicBezTo>
                    <a:cubicBezTo>
                      <a:pt x="650" y="556"/>
                      <a:pt x="654" y="561"/>
                      <a:pt x="659" y="558"/>
                    </a:cubicBezTo>
                    <a:cubicBezTo>
                      <a:pt x="677" y="553"/>
                      <a:pt x="677" y="534"/>
                      <a:pt x="679" y="518"/>
                    </a:cubicBezTo>
                    <a:cubicBezTo>
                      <a:pt x="678" y="510"/>
                      <a:pt x="678" y="510"/>
                      <a:pt x="678" y="510"/>
                    </a:cubicBezTo>
                    <a:close/>
                    <a:moveTo>
                      <a:pt x="660" y="208"/>
                    </a:moveTo>
                    <a:cubicBezTo>
                      <a:pt x="658" y="208"/>
                      <a:pt x="657" y="207"/>
                      <a:pt x="655" y="209"/>
                    </a:cubicBezTo>
                    <a:cubicBezTo>
                      <a:pt x="651" y="213"/>
                      <a:pt x="655" y="216"/>
                      <a:pt x="658" y="220"/>
                    </a:cubicBezTo>
                    <a:cubicBezTo>
                      <a:pt x="660" y="224"/>
                      <a:pt x="666" y="223"/>
                      <a:pt x="666" y="228"/>
                    </a:cubicBezTo>
                    <a:cubicBezTo>
                      <a:pt x="666" y="252"/>
                      <a:pt x="666" y="252"/>
                      <a:pt x="666" y="252"/>
                    </a:cubicBezTo>
                    <a:cubicBezTo>
                      <a:pt x="661" y="264"/>
                      <a:pt x="649" y="273"/>
                      <a:pt x="636" y="273"/>
                    </a:cubicBezTo>
                    <a:cubicBezTo>
                      <a:pt x="626" y="272"/>
                      <a:pt x="614" y="271"/>
                      <a:pt x="610" y="261"/>
                    </a:cubicBezTo>
                    <a:cubicBezTo>
                      <a:pt x="607" y="259"/>
                      <a:pt x="603" y="261"/>
                      <a:pt x="599" y="260"/>
                    </a:cubicBezTo>
                    <a:cubicBezTo>
                      <a:pt x="583" y="260"/>
                      <a:pt x="571" y="250"/>
                      <a:pt x="562" y="240"/>
                    </a:cubicBezTo>
                    <a:cubicBezTo>
                      <a:pt x="559" y="240"/>
                      <a:pt x="559" y="240"/>
                      <a:pt x="559" y="240"/>
                    </a:cubicBezTo>
                    <a:cubicBezTo>
                      <a:pt x="555" y="246"/>
                      <a:pt x="552" y="252"/>
                      <a:pt x="546" y="256"/>
                    </a:cubicBezTo>
                    <a:cubicBezTo>
                      <a:pt x="547" y="261"/>
                      <a:pt x="554" y="257"/>
                      <a:pt x="556" y="260"/>
                    </a:cubicBezTo>
                    <a:cubicBezTo>
                      <a:pt x="570" y="266"/>
                      <a:pt x="582" y="277"/>
                      <a:pt x="591" y="289"/>
                    </a:cubicBezTo>
                    <a:cubicBezTo>
                      <a:pt x="592" y="292"/>
                      <a:pt x="594" y="292"/>
                      <a:pt x="596" y="295"/>
                    </a:cubicBezTo>
                    <a:cubicBezTo>
                      <a:pt x="609" y="296"/>
                      <a:pt x="622" y="295"/>
                      <a:pt x="634" y="293"/>
                    </a:cubicBezTo>
                    <a:cubicBezTo>
                      <a:pt x="651" y="288"/>
                      <a:pt x="667" y="275"/>
                      <a:pt x="672" y="256"/>
                    </a:cubicBezTo>
                    <a:cubicBezTo>
                      <a:pt x="672" y="239"/>
                      <a:pt x="675" y="221"/>
                      <a:pt x="660" y="208"/>
                    </a:cubicBezTo>
                    <a:close/>
                    <a:moveTo>
                      <a:pt x="650" y="375"/>
                    </a:moveTo>
                    <a:cubicBezTo>
                      <a:pt x="640" y="367"/>
                      <a:pt x="639" y="352"/>
                      <a:pt x="635" y="340"/>
                    </a:cubicBezTo>
                    <a:cubicBezTo>
                      <a:pt x="633" y="338"/>
                      <a:pt x="633" y="338"/>
                      <a:pt x="633" y="338"/>
                    </a:cubicBezTo>
                    <a:cubicBezTo>
                      <a:pt x="620" y="343"/>
                      <a:pt x="608" y="344"/>
                      <a:pt x="594" y="344"/>
                    </a:cubicBezTo>
                    <a:cubicBezTo>
                      <a:pt x="589" y="350"/>
                      <a:pt x="588" y="357"/>
                      <a:pt x="584" y="363"/>
                    </a:cubicBezTo>
                    <a:cubicBezTo>
                      <a:pt x="574" y="378"/>
                      <a:pt x="558" y="387"/>
                      <a:pt x="540" y="382"/>
                    </a:cubicBezTo>
                    <a:cubicBezTo>
                      <a:pt x="533" y="384"/>
                      <a:pt x="525" y="380"/>
                      <a:pt x="518" y="377"/>
                    </a:cubicBezTo>
                    <a:cubicBezTo>
                      <a:pt x="512" y="373"/>
                      <a:pt x="507" y="367"/>
                      <a:pt x="507" y="360"/>
                    </a:cubicBezTo>
                    <a:cubicBezTo>
                      <a:pt x="509" y="353"/>
                      <a:pt x="510" y="346"/>
                      <a:pt x="517" y="343"/>
                    </a:cubicBezTo>
                    <a:cubicBezTo>
                      <a:pt x="522" y="340"/>
                      <a:pt x="528" y="338"/>
                      <a:pt x="534" y="341"/>
                    </a:cubicBezTo>
                    <a:cubicBezTo>
                      <a:pt x="538" y="341"/>
                      <a:pt x="540" y="346"/>
                      <a:pt x="542" y="349"/>
                    </a:cubicBezTo>
                    <a:cubicBezTo>
                      <a:pt x="547" y="346"/>
                      <a:pt x="555" y="348"/>
                      <a:pt x="557" y="342"/>
                    </a:cubicBezTo>
                    <a:cubicBezTo>
                      <a:pt x="559" y="336"/>
                      <a:pt x="561" y="330"/>
                      <a:pt x="560" y="324"/>
                    </a:cubicBezTo>
                    <a:cubicBezTo>
                      <a:pt x="556" y="315"/>
                      <a:pt x="547" y="310"/>
                      <a:pt x="539" y="306"/>
                    </a:cubicBezTo>
                    <a:cubicBezTo>
                      <a:pt x="523" y="301"/>
                      <a:pt x="503" y="302"/>
                      <a:pt x="492" y="316"/>
                    </a:cubicBezTo>
                    <a:cubicBezTo>
                      <a:pt x="484" y="327"/>
                      <a:pt x="484" y="327"/>
                      <a:pt x="484" y="327"/>
                    </a:cubicBezTo>
                    <a:cubicBezTo>
                      <a:pt x="474" y="332"/>
                      <a:pt x="461" y="333"/>
                      <a:pt x="452" y="340"/>
                    </a:cubicBezTo>
                    <a:cubicBezTo>
                      <a:pt x="444" y="351"/>
                      <a:pt x="432" y="361"/>
                      <a:pt x="432" y="376"/>
                    </a:cubicBezTo>
                    <a:cubicBezTo>
                      <a:pt x="429" y="396"/>
                      <a:pt x="431" y="418"/>
                      <a:pt x="449" y="431"/>
                    </a:cubicBezTo>
                    <a:cubicBezTo>
                      <a:pt x="456" y="434"/>
                      <a:pt x="463" y="441"/>
                      <a:pt x="472" y="441"/>
                    </a:cubicBezTo>
                    <a:cubicBezTo>
                      <a:pt x="477" y="449"/>
                      <a:pt x="482" y="459"/>
                      <a:pt x="492" y="464"/>
                    </a:cubicBezTo>
                    <a:cubicBezTo>
                      <a:pt x="504" y="475"/>
                      <a:pt x="519" y="475"/>
                      <a:pt x="535" y="475"/>
                    </a:cubicBezTo>
                    <a:cubicBezTo>
                      <a:pt x="547" y="472"/>
                      <a:pt x="559" y="465"/>
                      <a:pt x="566" y="454"/>
                    </a:cubicBezTo>
                    <a:cubicBezTo>
                      <a:pt x="569" y="448"/>
                      <a:pt x="573" y="440"/>
                      <a:pt x="568" y="434"/>
                    </a:cubicBezTo>
                    <a:cubicBezTo>
                      <a:pt x="565" y="428"/>
                      <a:pt x="560" y="426"/>
                      <a:pt x="555" y="423"/>
                    </a:cubicBezTo>
                    <a:cubicBezTo>
                      <a:pt x="541" y="419"/>
                      <a:pt x="540" y="436"/>
                      <a:pt x="530" y="440"/>
                    </a:cubicBezTo>
                    <a:cubicBezTo>
                      <a:pt x="522" y="441"/>
                      <a:pt x="515" y="441"/>
                      <a:pt x="509" y="438"/>
                    </a:cubicBezTo>
                    <a:cubicBezTo>
                      <a:pt x="502" y="432"/>
                      <a:pt x="502" y="422"/>
                      <a:pt x="504" y="414"/>
                    </a:cubicBezTo>
                    <a:cubicBezTo>
                      <a:pt x="509" y="403"/>
                      <a:pt x="517" y="389"/>
                      <a:pt x="532" y="389"/>
                    </a:cubicBezTo>
                    <a:cubicBezTo>
                      <a:pt x="540" y="392"/>
                      <a:pt x="551" y="391"/>
                      <a:pt x="561" y="393"/>
                    </a:cubicBezTo>
                    <a:cubicBezTo>
                      <a:pt x="581" y="397"/>
                      <a:pt x="591" y="418"/>
                      <a:pt x="596" y="434"/>
                    </a:cubicBezTo>
                    <a:cubicBezTo>
                      <a:pt x="608" y="431"/>
                      <a:pt x="620" y="436"/>
                      <a:pt x="631" y="437"/>
                    </a:cubicBezTo>
                    <a:cubicBezTo>
                      <a:pt x="641" y="432"/>
                      <a:pt x="635" y="422"/>
                      <a:pt x="637" y="414"/>
                    </a:cubicBezTo>
                    <a:cubicBezTo>
                      <a:pt x="642" y="401"/>
                      <a:pt x="655" y="393"/>
                      <a:pt x="668" y="389"/>
                    </a:cubicBezTo>
                    <a:cubicBezTo>
                      <a:pt x="670" y="387"/>
                      <a:pt x="669" y="386"/>
                      <a:pt x="668" y="384"/>
                    </a:cubicBezTo>
                    <a:cubicBezTo>
                      <a:pt x="650" y="375"/>
                      <a:pt x="650" y="375"/>
                      <a:pt x="650" y="375"/>
                    </a:cubicBezTo>
                    <a:close/>
                    <a:moveTo>
                      <a:pt x="637" y="374"/>
                    </a:moveTo>
                    <a:cubicBezTo>
                      <a:pt x="633" y="366"/>
                      <a:pt x="632" y="357"/>
                      <a:pt x="630" y="349"/>
                    </a:cubicBezTo>
                    <a:cubicBezTo>
                      <a:pt x="620" y="350"/>
                      <a:pt x="610" y="353"/>
                      <a:pt x="600" y="353"/>
                    </a:cubicBezTo>
                    <a:cubicBezTo>
                      <a:pt x="595" y="357"/>
                      <a:pt x="593" y="364"/>
                      <a:pt x="589" y="371"/>
                    </a:cubicBezTo>
                    <a:cubicBezTo>
                      <a:pt x="585" y="377"/>
                      <a:pt x="577" y="381"/>
                      <a:pt x="573" y="387"/>
                    </a:cubicBezTo>
                    <a:cubicBezTo>
                      <a:pt x="583" y="396"/>
                      <a:pt x="592" y="405"/>
                      <a:pt x="598" y="417"/>
                    </a:cubicBezTo>
                    <a:cubicBezTo>
                      <a:pt x="601" y="419"/>
                      <a:pt x="601" y="423"/>
                      <a:pt x="604" y="425"/>
                    </a:cubicBezTo>
                    <a:cubicBezTo>
                      <a:pt x="611" y="425"/>
                      <a:pt x="620" y="428"/>
                      <a:pt x="627" y="427"/>
                    </a:cubicBezTo>
                    <a:cubicBezTo>
                      <a:pt x="629" y="411"/>
                      <a:pt x="637" y="396"/>
                      <a:pt x="652" y="387"/>
                    </a:cubicBezTo>
                    <a:cubicBezTo>
                      <a:pt x="648" y="382"/>
                      <a:pt x="642" y="379"/>
                      <a:pt x="637" y="374"/>
                    </a:cubicBezTo>
                    <a:close/>
                    <a:moveTo>
                      <a:pt x="637" y="140"/>
                    </a:moveTo>
                    <a:cubicBezTo>
                      <a:pt x="643" y="140"/>
                      <a:pt x="646" y="149"/>
                      <a:pt x="641" y="152"/>
                    </a:cubicBezTo>
                    <a:cubicBezTo>
                      <a:pt x="625" y="155"/>
                      <a:pt x="607" y="157"/>
                      <a:pt x="600" y="175"/>
                    </a:cubicBezTo>
                    <a:cubicBezTo>
                      <a:pt x="598" y="178"/>
                      <a:pt x="595" y="177"/>
                      <a:pt x="592" y="176"/>
                    </a:cubicBezTo>
                    <a:cubicBezTo>
                      <a:pt x="590" y="169"/>
                      <a:pt x="595" y="163"/>
                      <a:pt x="596" y="156"/>
                    </a:cubicBezTo>
                    <a:cubicBezTo>
                      <a:pt x="599" y="143"/>
                      <a:pt x="594" y="129"/>
                      <a:pt x="592" y="115"/>
                    </a:cubicBezTo>
                    <a:cubicBezTo>
                      <a:pt x="592" y="114"/>
                      <a:pt x="594" y="111"/>
                      <a:pt x="596" y="112"/>
                    </a:cubicBezTo>
                    <a:cubicBezTo>
                      <a:pt x="602" y="118"/>
                      <a:pt x="601" y="128"/>
                      <a:pt x="608" y="134"/>
                    </a:cubicBezTo>
                    <a:cubicBezTo>
                      <a:pt x="615" y="145"/>
                      <a:pt x="627" y="143"/>
                      <a:pt x="637" y="140"/>
                    </a:cubicBezTo>
                    <a:close/>
                    <a:moveTo>
                      <a:pt x="640" y="384"/>
                    </a:moveTo>
                    <a:cubicBezTo>
                      <a:pt x="631" y="378"/>
                      <a:pt x="627" y="367"/>
                      <a:pt x="625" y="358"/>
                    </a:cubicBezTo>
                    <a:cubicBezTo>
                      <a:pt x="619" y="354"/>
                      <a:pt x="610" y="357"/>
                      <a:pt x="604" y="358"/>
                    </a:cubicBezTo>
                    <a:cubicBezTo>
                      <a:pt x="600" y="368"/>
                      <a:pt x="595" y="379"/>
                      <a:pt x="586" y="388"/>
                    </a:cubicBezTo>
                    <a:cubicBezTo>
                      <a:pt x="587" y="394"/>
                      <a:pt x="594" y="397"/>
                      <a:pt x="598" y="401"/>
                    </a:cubicBezTo>
                    <a:cubicBezTo>
                      <a:pt x="603" y="406"/>
                      <a:pt x="608" y="412"/>
                      <a:pt x="609" y="418"/>
                    </a:cubicBezTo>
                    <a:cubicBezTo>
                      <a:pt x="613" y="419"/>
                      <a:pt x="619" y="420"/>
                      <a:pt x="622" y="419"/>
                    </a:cubicBezTo>
                    <a:cubicBezTo>
                      <a:pt x="624" y="409"/>
                      <a:pt x="627" y="399"/>
                      <a:pt x="635" y="392"/>
                    </a:cubicBezTo>
                    <a:cubicBezTo>
                      <a:pt x="637" y="391"/>
                      <a:pt x="642" y="388"/>
                      <a:pt x="640" y="384"/>
                    </a:cubicBezTo>
                    <a:close/>
                    <a:moveTo>
                      <a:pt x="624" y="616"/>
                    </a:moveTo>
                    <a:cubicBezTo>
                      <a:pt x="615" y="610"/>
                      <a:pt x="603" y="609"/>
                      <a:pt x="597" y="597"/>
                    </a:cubicBezTo>
                    <a:cubicBezTo>
                      <a:pt x="595" y="597"/>
                      <a:pt x="592" y="599"/>
                      <a:pt x="593" y="601"/>
                    </a:cubicBezTo>
                    <a:cubicBezTo>
                      <a:pt x="596" y="613"/>
                      <a:pt x="592" y="627"/>
                      <a:pt x="585" y="637"/>
                    </a:cubicBezTo>
                    <a:cubicBezTo>
                      <a:pt x="585" y="641"/>
                      <a:pt x="587" y="645"/>
                      <a:pt x="590" y="647"/>
                    </a:cubicBezTo>
                    <a:cubicBezTo>
                      <a:pt x="593" y="647"/>
                      <a:pt x="594" y="650"/>
                      <a:pt x="597" y="648"/>
                    </a:cubicBezTo>
                    <a:cubicBezTo>
                      <a:pt x="599" y="638"/>
                      <a:pt x="604" y="625"/>
                      <a:pt x="617" y="624"/>
                    </a:cubicBezTo>
                    <a:cubicBezTo>
                      <a:pt x="624" y="625"/>
                      <a:pt x="630" y="629"/>
                      <a:pt x="638" y="627"/>
                    </a:cubicBezTo>
                    <a:cubicBezTo>
                      <a:pt x="639" y="626"/>
                      <a:pt x="639" y="624"/>
                      <a:pt x="639" y="622"/>
                    </a:cubicBezTo>
                    <a:cubicBezTo>
                      <a:pt x="635" y="617"/>
                      <a:pt x="629" y="618"/>
                      <a:pt x="624" y="616"/>
                    </a:cubicBezTo>
                    <a:close/>
                    <a:moveTo>
                      <a:pt x="552" y="430"/>
                    </a:moveTo>
                    <a:cubicBezTo>
                      <a:pt x="545" y="431"/>
                      <a:pt x="546" y="438"/>
                      <a:pt x="540" y="441"/>
                    </a:cubicBezTo>
                    <a:cubicBezTo>
                      <a:pt x="536" y="446"/>
                      <a:pt x="529" y="448"/>
                      <a:pt x="523" y="449"/>
                    </a:cubicBezTo>
                    <a:cubicBezTo>
                      <a:pt x="515" y="447"/>
                      <a:pt x="504" y="448"/>
                      <a:pt x="499" y="439"/>
                    </a:cubicBezTo>
                    <a:cubicBezTo>
                      <a:pt x="493" y="432"/>
                      <a:pt x="494" y="421"/>
                      <a:pt x="495" y="412"/>
                    </a:cubicBezTo>
                    <a:cubicBezTo>
                      <a:pt x="492" y="409"/>
                      <a:pt x="488" y="408"/>
                      <a:pt x="484" y="409"/>
                    </a:cubicBezTo>
                    <a:cubicBezTo>
                      <a:pt x="479" y="402"/>
                      <a:pt x="463" y="399"/>
                      <a:pt x="467" y="388"/>
                    </a:cubicBezTo>
                    <a:cubicBezTo>
                      <a:pt x="474" y="381"/>
                      <a:pt x="482" y="373"/>
                      <a:pt x="489" y="367"/>
                    </a:cubicBezTo>
                    <a:cubicBezTo>
                      <a:pt x="488" y="365"/>
                      <a:pt x="484" y="366"/>
                      <a:pt x="482" y="366"/>
                    </a:cubicBezTo>
                    <a:cubicBezTo>
                      <a:pt x="471" y="373"/>
                      <a:pt x="462" y="382"/>
                      <a:pt x="457" y="393"/>
                    </a:cubicBezTo>
                    <a:cubicBezTo>
                      <a:pt x="458" y="400"/>
                      <a:pt x="464" y="404"/>
                      <a:pt x="469" y="409"/>
                    </a:cubicBezTo>
                    <a:cubicBezTo>
                      <a:pt x="474" y="412"/>
                      <a:pt x="480" y="415"/>
                      <a:pt x="487" y="416"/>
                    </a:cubicBezTo>
                    <a:cubicBezTo>
                      <a:pt x="490" y="419"/>
                      <a:pt x="484" y="422"/>
                      <a:pt x="483" y="424"/>
                    </a:cubicBezTo>
                    <a:cubicBezTo>
                      <a:pt x="473" y="427"/>
                      <a:pt x="461" y="423"/>
                      <a:pt x="454" y="416"/>
                    </a:cubicBezTo>
                    <a:cubicBezTo>
                      <a:pt x="444" y="403"/>
                      <a:pt x="443" y="387"/>
                      <a:pt x="448" y="372"/>
                    </a:cubicBezTo>
                    <a:cubicBezTo>
                      <a:pt x="455" y="357"/>
                      <a:pt x="470" y="348"/>
                      <a:pt x="485" y="346"/>
                    </a:cubicBezTo>
                    <a:cubicBezTo>
                      <a:pt x="488" y="347"/>
                      <a:pt x="490" y="343"/>
                      <a:pt x="492" y="346"/>
                    </a:cubicBezTo>
                    <a:cubicBezTo>
                      <a:pt x="490" y="352"/>
                      <a:pt x="493" y="358"/>
                      <a:pt x="493" y="365"/>
                    </a:cubicBezTo>
                    <a:cubicBezTo>
                      <a:pt x="503" y="362"/>
                      <a:pt x="494" y="348"/>
                      <a:pt x="502" y="343"/>
                    </a:cubicBezTo>
                    <a:cubicBezTo>
                      <a:pt x="509" y="333"/>
                      <a:pt x="522" y="328"/>
                      <a:pt x="534" y="331"/>
                    </a:cubicBezTo>
                    <a:cubicBezTo>
                      <a:pt x="538" y="333"/>
                      <a:pt x="543" y="335"/>
                      <a:pt x="546" y="338"/>
                    </a:cubicBezTo>
                    <a:cubicBezTo>
                      <a:pt x="548" y="339"/>
                      <a:pt x="549" y="339"/>
                      <a:pt x="550" y="338"/>
                    </a:cubicBezTo>
                    <a:cubicBezTo>
                      <a:pt x="553" y="335"/>
                      <a:pt x="553" y="328"/>
                      <a:pt x="550" y="323"/>
                    </a:cubicBezTo>
                    <a:cubicBezTo>
                      <a:pt x="540" y="314"/>
                      <a:pt x="525" y="308"/>
                      <a:pt x="510" y="313"/>
                    </a:cubicBezTo>
                    <a:cubicBezTo>
                      <a:pt x="500" y="317"/>
                      <a:pt x="494" y="326"/>
                      <a:pt x="489" y="336"/>
                    </a:cubicBezTo>
                    <a:cubicBezTo>
                      <a:pt x="482" y="340"/>
                      <a:pt x="473" y="336"/>
                      <a:pt x="465" y="342"/>
                    </a:cubicBezTo>
                    <a:cubicBezTo>
                      <a:pt x="454" y="347"/>
                      <a:pt x="447" y="359"/>
                      <a:pt x="441" y="369"/>
                    </a:cubicBezTo>
                    <a:cubicBezTo>
                      <a:pt x="438" y="388"/>
                      <a:pt x="438" y="414"/>
                      <a:pt x="457" y="426"/>
                    </a:cubicBezTo>
                    <a:cubicBezTo>
                      <a:pt x="463" y="432"/>
                      <a:pt x="472" y="432"/>
                      <a:pt x="479" y="434"/>
                    </a:cubicBezTo>
                    <a:cubicBezTo>
                      <a:pt x="483" y="437"/>
                      <a:pt x="481" y="443"/>
                      <a:pt x="484" y="447"/>
                    </a:cubicBezTo>
                    <a:cubicBezTo>
                      <a:pt x="497" y="464"/>
                      <a:pt x="520" y="472"/>
                      <a:pt x="541" y="466"/>
                    </a:cubicBezTo>
                    <a:cubicBezTo>
                      <a:pt x="550" y="464"/>
                      <a:pt x="555" y="454"/>
                      <a:pt x="561" y="448"/>
                    </a:cubicBezTo>
                    <a:cubicBezTo>
                      <a:pt x="565" y="440"/>
                      <a:pt x="558" y="432"/>
                      <a:pt x="552" y="430"/>
                    </a:cubicBezTo>
                    <a:close/>
                    <a:moveTo>
                      <a:pt x="520" y="118"/>
                    </a:moveTo>
                    <a:cubicBezTo>
                      <a:pt x="530" y="126"/>
                      <a:pt x="533" y="138"/>
                      <a:pt x="536" y="150"/>
                    </a:cubicBezTo>
                    <a:cubicBezTo>
                      <a:pt x="535" y="153"/>
                      <a:pt x="535" y="153"/>
                      <a:pt x="535" y="153"/>
                    </a:cubicBezTo>
                    <a:cubicBezTo>
                      <a:pt x="535" y="154"/>
                      <a:pt x="533" y="158"/>
                      <a:pt x="531" y="155"/>
                    </a:cubicBezTo>
                    <a:cubicBezTo>
                      <a:pt x="530" y="148"/>
                      <a:pt x="526" y="142"/>
                      <a:pt x="525" y="134"/>
                    </a:cubicBezTo>
                    <a:cubicBezTo>
                      <a:pt x="512" y="117"/>
                      <a:pt x="491" y="116"/>
                      <a:pt x="472" y="118"/>
                    </a:cubicBezTo>
                    <a:cubicBezTo>
                      <a:pt x="469" y="119"/>
                      <a:pt x="465" y="122"/>
                      <a:pt x="462" y="122"/>
                    </a:cubicBezTo>
                    <a:cubicBezTo>
                      <a:pt x="460" y="122"/>
                      <a:pt x="458" y="123"/>
                      <a:pt x="459" y="120"/>
                    </a:cubicBezTo>
                    <a:cubicBezTo>
                      <a:pt x="473" y="110"/>
                      <a:pt x="484" y="94"/>
                      <a:pt x="480" y="76"/>
                    </a:cubicBezTo>
                    <a:cubicBezTo>
                      <a:pt x="481" y="72"/>
                      <a:pt x="474" y="67"/>
                      <a:pt x="480" y="64"/>
                    </a:cubicBezTo>
                    <a:cubicBezTo>
                      <a:pt x="499" y="65"/>
                      <a:pt x="516" y="76"/>
                      <a:pt x="523" y="93"/>
                    </a:cubicBezTo>
                    <a:cubicBezTo>
                      <a:pt x="526" y="102"/>
                      <a:pt x="520" y="109"/>
                      <a:pt x="520" y="118"/>
                    </a:cubicBezTo>
                    <a:close/>
                    <a:moveTo>
                      <a:pt x="520" y="581"/>
                    </a:moveTo>
                    <a:cubicBezTo>
                      <a:pt x="514" y="575"/>
                      <a:pt x="506" y="574"/>
                      <a:pt x="499" y="573"/>
                    </a:cubicBezTo>
                    <a:cubicBezTo>
                      <a:pt x="498" y="573"/>
                      <a:pt x="496" y="574"/>
                      <a:pt x="497" y="575"/>
                    </a:cubicBezTo>
                    <a:cubicBezTo>
                      <a:pt x="509" y="581"/>
                      <a:pt x="517" y="592"/>
                      <a:pt x="517" y="606"/>
                    </a:cubicBezTo>
                    <a:cubicBezTo>
                      <a:pt x="516" y="620"/>
                      <a:pt x="514" y="637"/>
                      <a:pt x="498" y="644"/>
                    </a:cubicBezTo>
                    <a:cubicBezTo>
                      <a:pt x="483" y="647"/>
                      <a:pt x="468" y="649"/>
                      <a:pt x="453" y="644"/>
                    </a:cubicBezTo>
                    <a:cubicBezTo>
                      <a:pt x="452" y="644"/>
                      <a:pt x="451" y="644"/>
                      <a:pt x="451" y="645"/>
                    </a:cubicBezTo>
                    <a:cubicBezTo>
                      <a:pt x="462" y="652"/>
                      <a:pt x="472" y="663"/>
                      <a:pt x="477" y="675"/>
                    </a:cubicBezTo>
                    <a:cubicBezTo>
                      <a:pt x="484" y="682"/>
                      <a:pt x="476" y="695"/>
                      <a:pt x="486" y="700"/>
                    </a:cubicBezTo>
                    <a:cubicBezTo>
                      <a:pt x="497" y="700"/>
                      <a:pt x="506" y="694"/>
                      <a:pt x="514" y="687"/>
                    </a:cubicBezTo>
                    <a:cubicBezTo>
                      <a:pt x="521" y="676"/>
                      <a:pt x="526" y="663"/>
                      <a:pt x="524" y="650"/>
                    </a:cubicBezTo>
                    <a:cubicBezTo>
                      <a:pt x="523" y="645"/>
                      <a:pt x="519" y="641"/>
                      <a:pt x="522" y="636"/>
                    </a:cubicBezTo>
                    <a:cubicBezTo>
                      <a:pt x="529" y="629"/>
                      <a:pt x="533" y="620"/>
                      <a:pt x="535" y="611"/>
                    </a:cubicBezTo>
                    <a:cubicBezTo>
                      <a:pt x="535" y="599"/>
                      <a:pt x="530" y="587"/>
                      <a:pt x="520" y="581"/>
                    </a:cubicBezTo>
                    <a:close/>
                    <a:moveTo>
                      <a:pt x="532" y="358"/>
                    </a:moveTo>
                    <a:cubicBezTo>
                      <a:pt x="530" y="359"/>
                      <a:pt x="530" y="359"/>
                      <a:pt x="530" y="359"/>
                    </a:cubicBezTo>
                    <a:cubicBezTo>
                      <a:pt x="531" y="360"/>
                      <a:pt x="532" y="360"/>
                      <a:pt x="533" y="360"/>
                    </a:cubicBezTo>
                    <a:cubicBezTo>
                      <a:pt x="533" y="358"/>
                      <a:pt x="532" y="358"/>
                      <a:pt x="532" y="358"/>
                    </a:cubicBezTo>
                    <a:close/>
                    <a:moveTo>
                      <a:pt x="844" y="327"/>
                    </a:moveTo>
                    <a:cubicBezTo>
                      <a:pt x="839" y="323"/>
                      <a:pt x="834" y="319"/>
                      <a:pt x="827" y="319"/>
                    </a:cubicBezTo>
                    <a:cubicBezTo>
                      <a:pt x="819" y="313"/>
                      <a:pt x="810" y="317"/>
                      <a:pt x="801" y="318"/>
                    </a:cubicBezTo>
                    <a:cubicBezTo>
                      <a:pt x="797" y="311"/>
                      <a:pt x="792" y="304"/>
                      <a:pt x="783" y="302"/>
                    </a:cubicBezTo>
                    <a:cubicBezTo>
                      <a:pt x="786" y="301"/>
                      <a:pt x="785" y="297"/>
                      <a:pt x="787" y="295"/>
                    </a:cubicBezTo>
                    <a:cubicBezTo>
                      <a:pt x="785" y="290"/>
                      <a:pt x="791" y="281"/>
                      <a:pt x="782" y="280"/>
                    </a:cubicBezTo>
                    <a:cubicBezTo>
                      <a:pt x="778" y="282"/>
                      <a:pt x="776" y="278"/>
                      <a:pt x="773" y="278"/>
                    </a:cubicBezTo>
                    <a:cubicBezTo>
                      <a:pt x="773" y="276"/>
                      <a:pt x="773" y="276"/>
                      <a:pt x="773" y="276"/>
                    </a:cubicBezTo>
                    <a:cubicBezTo>
                      <a:pt x="783" y="267"/>
                      <a:pt x="788" y="256"/>
                      <a:pt x="787" y="242"/>
                    </a:cubicBezTo>
                    <a:cubicBezTo>
                      <a:pt x="786" y="236"/>
                      <a:pt x="785" y="230"/>
                      <a:pt x="780" y="226"/>
                    </a:cubicBezTo>
                    <a:cubicBezTo>
                      <a:pt x="785" y="215"/>
                      <a:pt x="787" y="204"/>
                      <a:pt x="782" y="192"/>
                    </a:cubicBezTo>
                    <a:cubicBezTo>
                      <a:pt x="776" y="179"/>
                      <a:pt x="762" y="174"/>
                      <a:pt x="748" y="171"/>
                    </a:cubicBezTo>
                    <a:cubicBezTo>
                      <a:pt x="743" y="171"/>
                      <a:pt x="739" y="173"/>
                      <a:pt x="735" y="173"/>
                    </a:cubicBezTo>
                    <a:cubicBezTo>
                      <a:pt x="731" y="167"/>
                      <a:pt x="714" y="165"/>
                      <a:pt x="721" y="154"/>
                    </a:cubicBezTo>
                    <a:cubicBezTo>
                      <a:pt x="723" y="151"/>
                      <a:pt x="723" y="151"/>
                      <a:pt x="723" y="151"/>
                    </a:cubicBezTo>
                    <a:cubicBezTo>
                      <a:pt x="728" y="136"/>
                      <a:pt x="722" y="120"/>
                      <a:pt x="709" y="112"/>
                    </a:cubicBezTo>
                    <a:cubicBezTo>
                      <a:pt x="701" y="104"/>
                      <a:pt x="691" y="103"/>
                      <a:pt x="680" y="102"/>
                    </a:cubicBezTo>
                    <a:cubicBezTo>
                      <a:pt x="669" y="88"/>
                      <a:pt x="651" y="84"/>
                      <a:pt x="635" y="90"/>
                    </a:cubicBezTo>
                    <a:cubicBezTo>
                      <a:pt x="626" y="93"/>
                      <a:pt x="618" y="98"/>
                      <a:pt x="614" y="105"/>
                    </a:cubicBezTo>
                    <a:cubicBezTo>
                      <a:pt x="611" y="113"/>
                      <a:pt x="612" y="121"/>
                      <a:pt x="615" y="128"/>
                    </a:cubicBezTo>
                    <a:cubicBezTo>
                      <a:pt x="620" y="132"/>
                      <a:pt x="624" y="138"/>
                      <a:pt x="630" y="134"/>
                    </a:cubicBezTo>
                    <a:cubicBezTo>
                      <a:pt x="635" y="129"/>
                      <a:pt x="641" y="131"/>
                      <a:pt x="646" y="133"/>
                    </a:cubicBezTo>
                    <a:cubicBezTo>
                      <a:pt x="650" y="137"/>
                      <a:pt x="652" y="142"/>
                      <a:pt x="652" y="148"/>
                    </a:cubicBezTo>
                    <a:cubicBezTo>
                      <a:pt x="652" y="154"/>
                      <a:pt x="645" y="158"/>
                      <a:pt x="641" y="159"/>
                    </a:cubicBezTo>
                    <a:cubicBezTo>
                      <a:pt x="638" y="160"/>
                      <a:pt x="634" y="162"/>
                      <a:pt x="631" y="160"/>
                    </a:cubicBezTo>
                    <a:cubicBezTo>
                      <a:pt x="620" y="164"/>
                      <a:pt x="608" y="171"/>
                      <a:pt x="604" y="183"/>
                    </a:cubicBezTo>
                    <a:cubicBezTo>
                      <a:pt x="600" y="189"/>
                      <a:pt x="592" y="183"/>
                      <a:pt x="588" y="186"/>
                    </a:cubicBezTo>
                    <a:cubicBezTo>
                      <a:pt x="581" y="186"/>
                      <a:pt x="576" y="194"/>
                      <a:pt x="570" y="196"/>
                    </a:cubicBezTo>
                    <a:cubicBezTo>
                      <a:pt x="561" y="189"/>
                      <a:pt x="576" y="186"/>
                      <a:pt x="577" y="180"/>
                    </a:cubicBezTo>
                    <a:cubicBezTo>
                      <a:pt x="584" y="170"/>
                      <a:pt x="588" y="160"/>
                      <a:pt x="588" y="148"/>
                    </a:cubicBezTo>
                    <a:cubicBezTo>
                      <a:pt x="587" y="134"/>
                      <a:pt x="581" y="123"/>
                      <a:pt x="576" y="111"/>
                    </a:cubicBezTo>
                    <a:cubicBezTo>
                      <a:pt x="579" y="102"/>
                      <a:pt x="575" y="93"/>
                      <a:pt x="575" y="83"/>
                    </a:cubicBezTo>
                    <a:cubicBezTo>
                      <a:pt x="571" y="74"/>
                      <a:pt x="569" y="63"/>
                      <a:pt x="562" y="54"/>
                    </a:cubicBezTo>
                    <a:cubicBezTo>
                      <a:pt x="544" y="28"/>
                      <a:pt x="514" y="16"/>
                      <a:pt x="483" y="13"/>
                    </a:cubicBezTo>
                    <a:cubicBezTo>
                      <a:pt x="465" y="11"/>
                      <a:pt x="451" y="20"/>
                      <a:pt x="435" y="22"/>
                    </a:cubicBezTo>
                    <a:cubicBezTo>
                      <a:pt x="425" y="27"/>
                      <a:pt x="415" y="31"/>
                      <a:pt x="407" y="40"/>
                    </a:cubicBezTo>
                    <a:cubicBezTo>
                      <a:pt x="408" y="43"/>
                      <a:pt x="408" y="48"/>
                      <a:pt x="410" y="51"/>
                    </a:cubicBezTo>
                    <a:cubicBezTo>
                      <a:pt x="412" y="53"/>
                      <a:pt x="415" y="51"/>
                      <a:pt x="417" y="53"/>
                    </a:cubicBezTo>
                    <a:cubicBezTo>
                      <a:pt x="423" y="58"/>
                      <a:pt x="425" y="65"/>
                      <a:pt x="425" y="73"/>
                    </a:cubicBezTo>
                    <a:cubicBezTo>
                      <a:pt x="423" y="89"/>
                      <a:pt x="406" y="99"/>
                      <a:pt x="392" y="105"/>
                    </a:cubicBezTo>
                    <a:cubicBezTo>
                      <a:pt x="389" y="101"/>
                      <a:pt x="393" y="95"/>
                      <a:pt x="392" y="90"/>
                    </a:cubicBezTo>
                    <a:cubicBezTo>
                      <a:pt x="392" y="82"/>
                      <a:pt x="387" y="74"/>
                      <a:pt x="380" y="70"/>
                    </a:cubicBezTo>
                    <a:cubicBezTo>
                      <a:pt x="372" y="68"/>
                      <a:pt x="362" y="63"/>
                      <a:pt x="355" y="69"/>
                    </a:cubicBezTo>
                    <a:cubicBezTo>
                      <a:pt x="350" y="73"/>
                      <a:pt x="346" y="80"/>
                      <a:pt x="339" y="77"/>
                    </a:cubicBezTo>
                    <a:cubicBezTo>
                      <a:pt x="326" y="73"/>
                      <a:pt x="324" y="60"/>
                      <a:pt x="319" y="50"/>
                    </a:cubicBezTo>
                    <a:cubicBezTo>
                      <a:pt x="316" y="42"/>
                      <a:pt x="320" y="32"/>
                      <a:pt x="313" y="26"/>
                    </a:cubicBezTo>
                    <a:cubicBezTo>
                      <a:pt x="310" y="18"/>
                      <a:pt x="300" y="22"/>
                      <a:pt x="293" y="22"/>
                    </a:cubicBezTo>
                    <a:cubicBezTo>
                      <a:pt x="260" y="22"/>
                      <a:pt x="225" y="25"/>
                      <a:pt x="191" y="23"/>
                    </a:cubicBezTo>
                    <a:cubicBezTo>
                      <a:pt x="178" y="25"/>
                      <a:pt x="163" y="24"/>
                      <a:pt x="150" y="25"/>
                    </a:cubicBezTo>
                    <a:cubicBezTo>
                      <a:pt x="103" y="26"/>
                      <a:pt x="52" y="25"/>
                      <a:pt x="5" y="26"/>
                    </a:cubicBezTo>
                    <a:cubicBezTo>
                      <a:pt x="3" y="28"/>
                      <a:pt x="4" y="30"/>
                      <a:pt x="4" y="31"/>
                    </a:cubicBezTo>
                    <a:cubicBezTo>
                      <a:pt x="22" y="34"/>
                      <a:pt x="40" y="32"/>
                      <a:pt x="58" y="32"/>
                    </a:cubicBezTo>
                    <a:cubicBezTo>
                      <a:pt x="262" y="30"/>
                      <a:pt x="262" y="30"/>
                      <a:pt x="262" y="30"/>
                    </a:cubicBezTo>
                    <a:cubicBezTo>
                      <a:pt x="276" y="31"/>
                      <a:pt x="292" y="29"/>
                      <a:pt x="307" y="30"/>
                    </a:cubicBezTo>
                    <a:cubicBezTo>
                      <a:pt x="310" y="42"/>
                      <a:pt x="312" y="54"/>
                      <a:pt x="316" y="65"/>
                    </a:cubicBezTo>
                    <a:cubicBezTo>
                      <a:pt x="322" y="65"/>
                      <a:pt x="318" y="71"/>
                      <a:pt x="321" y="73"/>
                    </a:cubicBezTo>
                    <a:cubicBezTo>
                      <a:pt x="327" y="82"/>
                      <a:pt x="339" y="89"/>
                      <a:pt x="351" y="87"/>
                    </a:cubicBezTo>
                    <a:cubicBezTo>
                      <a:pt x="356" y="83"/>
                      <a:pt x="356" y="73"/>
                      <a:pt x="364" y="73"/>
                    </a:cubicBezTo>
                    <a:cubicBezTo>
                      <a:pt x="369" y="73"/>
                      <a:pt x="374" y="74"/>
                      <a:pt x="378" y="77"/>
                    </a:cubicBezTo>
                    <a:cubicBezTo>
                      <a:pt x="382" y="82"/>
                      <a:pt x="386" y="89"/>
                      <a:pt x="384" y="96"/>
                    </a:cubicBezTo>
                    <a:cubicBezTo>
                      <a:pt x="384" y="113"/>
                      <a:pt x="368" y="121"/>
                      <a:pt x="356" y="127"/>
                    </a:cubicBezTo>
                    <a:cubicBezTo>
                      <a:pt x="334" y="131"/>
                      <a:pt x="312" y="121"/>
                      <a:pt x="300" y="103"/>
                    </a:cubicBezTo>
                    <a:cubicBezTo>
                      <a:pt x="293" y="95"/>
                      <a:pt x="292" y="83"/>
                      <a:pt x="287" y="75"/>
                    </a:cubicBezTo>
                    <a:cubicBezTo>
                      <a:pt x="286" y="73"/>
                      <a:pt x="283" y="73"/>
                      <a:pt x="282" y="73"/>
                    </a:cubicBezTo>
                    <a:cubicBezTo>
                      <a:pt x="278" y="77"/>
                      <a:pt x="282" y="82"/>
                      <a:pt x="283" y="86"/>
                    </a:cubicBezTo>
                    <a:cubicBezTo>
                      <a:pt x="289" y="111"/>
                      <a:pt x="311" y="128"/>
                      <a:pt x="333" y="133"/>
                    </a:cubicBezTo>
                    <a:cubicBezTo>
                      <a:pt x="346" y="138"/>
                      <a:pt x="357" y="131"/>
                      <a:pt x="368" y="128"/>
                    </a:cubicBezTo>
                    <a:cubicBezTo>
                      <a:pt x="369" y="129"/>
                      <a:pt x="369" y="129"/>
                      <a:pt x="369" y="129"/>
                    </a:cubicBezTo>
                    <a:cubicBezTo>
                      <a:pt x="358" y="150"/>
                      <a:pt x="358" y="150"/>
                      <a:pt x="358" y="150"/>
                    </a:cubicBezTo>
                    <a:cubicBezTo>
                      <a:pt x="357" y="161"/>
                      <a:pt x="351" y="172"/>
                      <a:pt x="356" y="183"/>
                    </a:cubicBezTo>
                    <a:cubicBezTo>
                      <a:pt x="363" y="205"/>
                      <a:pt x="363" y="205"/>
                      <a:pt x="363" y="205"/>
                    </a:cubicBezTo>
                    <a:cubicBezTo>
                      <a:pt x="367" y="208"/>
                      <a:pt x="366" y="212"/>
                      <a:pt x="369" y="215"/>
                    </a:cubicBezTo>
                    <a:cubicBezTo>
                      <a:pt x="374" y="222"/>
                      <a:pt x="386" y="228"/>
                      <a:pt x="380" y="238"/>
                    </a:cubicBezTo>
                    <a:cubicBezTo>
                      <a:pt x="376" y="250"/>
                      <a:pt x="381" y="261"/>
                      <a:pt x="383" y="273"/>
                    </a:cubicBezTo>
                    <a:cubicBezTo>
                      <a:pt x="389" y="292"/>
                      <a:pt x="407" y="304"/>
                      <a:pt x="423" y="316"/>
                    </a:cubicBezTo>
                    <a:cubicBezTo>
                      <a:pt x="398" y="330"/>
                      <a:pt x="383" y="357"/>
                      <a:pt x="386" y="386"/>
                    </a:cubicBezTo>
                    <a:cubicBezTo>
                      <a:pt x="390" y="410"/>
                      <a:pt x="394" y="436"/>
                      <a:pt x="413" y="452"/>
                    </a:cubicBezTo>
                    <a:cubicBezTo>
                      <a:pt x="426" y="463"/>
                      <a:pt x="405" y="467"/>
                      <a:pt x="402" y="475"/>
                    </a:cubicBezTo>
                    <a:cubicBezTo>
                      <a:pt x="392" y="485"/>
                      <a:pt x="387" y="497"/>
                      <a:pt x="384" y="511"/>
                    </a:cubicBezTo>
                    <a:cubicBezTo>
                      <a:pt x="382" y="532"/>
                      <a:pt x="382" y="532"/>
                      <a:pt x="382" y="532"/>
                    </a:cubicBezTo>
                    <a:cubicBezTo>
                      <a:pt x="364" y="552"/>
                      <a:pt x="356" y="576"/>
                      <a:pt x="352" y="602"/>
                    </a:cubicBezTo>
                    <a:cubicBezTo>
                      <a:pt x="352" y="614"/>
                      <a:pt x="355" y="628"/>
                      <a:pt x="362" y="639"/>
                    </a:cubicBezTo>
                    <a:cubicBezTo>
                      <a:pt x="361" y="640"/>
                      <a:pt x="361" y="640"/>
                      <a:pt x="361" y="640"/>
                    </a:cubicBezTo>
                    <a:cubicBezTo>
                      <a:pt x="347" y="637"/>
                      <a:pt x="335" y="641"/>
                      <a:pt x="323" y="646"/>
                    </a:cubicBezTo>
                    <a:cubicBezTo>
                      <a:pt x="301" y="656"/>
                      <a:pt x="285" y="678"/>
                      <a:pt x="280" y="700"/>
                    </a:cubicBezTo>
                    <a:cubicBezTo>
                      <a:pt x="277" y="701"/>
                      <a:pt x="277" y="701"/>
                      <a:pt x="277" y="701"/>
                    </a:cubicBezTo>
                    <a:cubicBezTo>
                      <a:pt x="112" y="704"/>
                      <a:pt x="112" y="704"/>
                      <a:pt x="112" y="704"/>
                    </a:cubicBezTo>
                    <a:cubicBezTo>
                      <a:pt x="75" y="704"/>
                      <a:pt x="41" y="705"/>
                      <a:pt x="2" y="706"/>
                    </a:cubicBezTo>
                    <a:cubicBezTo>
                      <a:pt x="1" y="708"/>
                      <a:pt x="1" y="711"/>
                      <a:pt x="2" y="713"/>
                    </a:cubicBezTo>
                    <a:cubicBezTo>
                      <a:pt x="7" y="714"/>
                      <a:pt x="7" y="714"/>
                      <a:pt x="7" y="714"/>
                    </a:cubicBezTo>
                    <a:cubicBezTo>
                      <a:pt x="189" y="712"/>
                      <a:pt x="189" y="712"/>
                      <a:pt x="189" y="712"/>
                    </a:cubicBezTo>
                    <a:cubicBezTo>
                      <a:pt x="220" y="711"/>
                      <a:pt x="250" y="710"/>
                      <a:pt x="283" y="710"/>
                    </a:cubicBezTo>
                    <a:cubicBezTo>
                      <a:pt x="285" y="697"/>
                      <a:pt x="292" y="686"/>
                      <a:pt x="299" y="674"/>
                    </a:cubicBezTo>
                    <a:cubicBezTo>
                      <a:pt x="315" y="656"/>
                      <a:pt x="337" y="644"/>
                      <a:pt x="361" y="649"/>
                    </a:cubicBezTo>
                    <a:cubicBezTo>
                      <a:pt x="364" y="650"/>
                      <a:pt x="366" y="650"/>
                      <a:pt x="369" y="650"/>
                    </a:cubicBezTo>
                    <a:cubicBezTo>
                      <a:pt x="379" y="659"/>
                      <a:pt x="387" y="671"/>
                      <a:pt x="382" y="685"/>
                    </a:cubicBezTo>
                    <a:cubicBezTo>
                      <a:pt x="381" y="691"/>
                      <a:pt x="375" y="693"/>
                      <a:pt x="369" y="695"/>
                    </a:cubicBezTo>
                    <a:cubicBezTo>
                      <a:pt x="356" y="697"/>
                      <a:pt x="348" y="679"/>
                      <a:pt x="336" y="689"/>
                    </a:cubicBezTo>
                    <a:cubicBezTo>
                      <a:pt x="320" y="705"/>
                      <a:pt x="313" y="724"/>
                      <a:pt x="308" y="745"/>
                    </a:cubicBezTo>
                    <a:cubicBezTo>
                      <a:pt x="306" y="746"/>
                      <a:pt x="306" y="746"/>
                      <a:pt x="306" y="746"/>
                    </a:cubicBezTo>
                    <a:cubicBezTo>
                      <a:pt x="193" y="746"/>
                      <a:pt x="193" y="746"/>
                      <a:pt x="193" y="746"/>
                    </a:cubicBezTo>
                    <a:cubicBezTo>
                      <a:pt x="13" y="747"/>
                      <a:pt x="13" y="747"/>
                      <a:pt x="13" y="747"/>
                    </a:cubicBezTo>
                    <a:cubicBezTo>
                      <a:pt x="9" y="745"/>
                      <a:pt x="6" y="749"/>
                      <a:pt x="2" y="748"/>
                    </a:cubicBezTo>
                    <a:cubicBezTo>
                      <a:pt x="0" y="750"/>
                      <a:pt x="1" y="753"/>
                      <a:pt x="1" y="755"/>
                    </a:cubicBezTo>
                    <a:cubicBezTo>
                      <a:pt x="3" y="756"/>
                      <a:pt x="3" y="756"/>
                      <a:pt x="3" y="756"/>
                    </a:cubicBezTo>
                    <a:cubicBezTo>
                      <a:pt x="99" y="756"/>
                      <a:pt x="200" y="754"/>
                      <a:pt x="294" y="755"/>
                    </a:cubicBezTo>
                    <a:cubicBezTo>
                      <a:pt x="316" y="752"/>
                      <a:pt x="316" y="752"/>
                      <a:pt x="316" y="752"/>
                    </a:cubicBezTo>
                    <a:cubicBezTo>
                      <a:pt x="318" y="748"/>
                      <a:pt x="315" y="743"/>
                      <a:pt x="317" y="739"/>
                    </a:cubicBezTo>
                    <a:cubicBezTo>
                      <a:pt x="320" y="723"/>
                      <a:pt x="328" y="706"/>
                      <a:pt x="342" y="697"/>
                    </a:cubicBezTo>
                    <a:cubicBezTo>
                      <a:pt x="353" y="696"/>
                      <a:pt x="363" y="706"/>
                      <a:pt x="375" y="702"/>
                    </a:cubicBezTo>
                    <a:cubicBezTo>
                      <a:pt x="384" y="696"/>
                      <a:pt x="384" y="696"/>
                      <a:pt x="384" y="696"/>
                    </a:cubicBezTo>
                    <a:cubicBezTo>
                      <a:pt x="391" y="687"/>
                      <a:pt x="393" y="674"/>
                      <a:pt x="388" y="662"/>
                    </a:cubicBezTo>
                    <a:cubicBezTo>
                      <a:pt x="394" y="662"/>
                      <a:pt x="399" y="667"/>
                      <a:pt x="404" y="671"/>
                    </a:cubicBezTo>
                    <a:cubicBezTo>
                      <a:pt x="414" y="679"/>
                      <a:pt x="425" y="690"/>
                      <a:pt x="425" y="705"/>
                    </a:cubicBezTo>
                    <a:cubicBezTo>
                      <a:pt x="423" y="712"/>
                      <a:pt x="419" y="718"/>
                      <a:pt x="412" y="722"/>
                    </a:cubicBezTo>
                    <a:cubicBezTo>
                      <a:pt x="411" y="725"/>
                      <a:pt x="410" y="729"/>
                      <a:pt x="414" y="731"/>
                    </a:cubicBezTo>
                    <a:cubicBezTo>
                      <a:pt x="424" y="742"/>
                      <a:pt x="439" y="748"/>
                      <a:pt x="453" y="751"/>
                    </a:cubicBezTo>
                    <a:cubicBezTo>
                      <a:pt x="478" y="757"/>
                      <a:pt x="503" y="748"/>
                      <a:pt x="527" y="740"/>
                    </a:cubicBezTo>
                    <a:cubicBezTo>
                      <a:pt x="539" y="737"/>
                      <a:pt x="548" y="728"/>
                      <a:pt x="558" y="721"/>
                    </a:cubicBezTo>
                    <a:cubicBezTo>
                      <a:pt x="568" y="707"/>
                      <a:pt x="575" y="691"/>
                      <a:pt x="577" y="673"/>
                    </a:cubicBezTo>
                    <a:cubicBezTo>
                      <a:pt x="580" y="660"/>
                      <a:pt x="575" y="648"/>
                      <a:pt x="577" y="636"/>
                    </a:cubicBezTo>
                    <a:cubicBezTo>
                      <a:pt x="587" y="617"/>
                      <a:pt x="592" y="591"/>
                      <a:pt x="577" y="574"/>
                    </a:cubicBezTo>
                    <a:cubicBezTo>
                      <a:pt x="573" y="566"/>
                      <a:pt x="564" y="563"/>
                      <a:pt x="560" y="556"/>
                    </a:cubicBezTo>
                    <a:cubicBezTo>
                      <a:pt x="550" y="529"/>
                      <a:pt x="522" y="513"/>
                      <a:pt x="494" y="510"/>
                    </a:cubicBezTo>
                    <a:cubicBezTo>
                      <a:pt x="475" y="509"/>
                      <a:pt x="459" y="514"/>
                      <a:pt x="447" y="529"/>
                    </a:cubicBezTo>
                    <a:cubicBezTo>
                      <a:pt x="436" y="543"/>
                      <a:pt x="429" y="564"/>
                      <a:pt x="436" y="583"/>
                    </a:cubicBezTo>
                    <a:cubicBezTo>
                      <a:pt x="434" y="601"/>
                      <a:pt x="432" y="625"/>
                      <a:pt x="450" y="636"/>
                    </a:cubicBezTo>
                    <a:cubicBezTo>
                      <a:pt x="461" y="642"/>
                      <a:pt x="473" y="643"/>
                      <a:pt x="486" y="641"/>
                    </a:cubicBezTo>
                    <a:cubicBezTo>
                      <a:pt x="493" y="641"/>
                      <a:pt x="498" y="634"/>
                      <a:pt x="503" y="629"/>
                    </a:cubicBezTo>
                    <a:cubicBezTo>
                      <a:pt x="508" y="622"/>
                      <a:pt x="511" y="616"/>
                      <a:pt x="511" y="607"/>
                    </a:cubicBezTo>
                    <a:cubicBezTo>
                      <a:pt x="508" y="597"/>
                      <a:pt x="501" y="589"/>
                      <a:pt x="492" y="584"/>
                    </a:cubicBezTo>
                    <a:cubicBezTo>
                      <a:pt x="488" y="583"/>
                      <a:pt x="483" y="583"/>
                      <a:pt x="481" y="580"/>
                    </a:cubicBezTo>
                    <a:cubicBezTo>
                      <a:pt x="479" y="576"/>
                      <a:pt x="481" y="573"/>
                      <a:pt x="482" y="570"/>
                    </a:cubicBezTo>
                    <a:cubicBezTo>
                      <a:pt x="489" y="561"/>
                      <a:pt x="501" y="563"/>
                      <a:pt x="511" y="566"/>
                    </a:cubicBezTo>
                    <a:cubicBezTo>
                      <a:pt x="521" y="571"/>
                      <a:pt x="529" y="581"/>
                      <a:pt x="537" y="589"/>
                    </a:cubicBezTo>
                    <a:cubicBezTo>
                      <a:pt x="540" y="600"/>
                      <a:pt x="544" y="615"/>
                      <a:pt x="537" y="626"/>
                    </a:cubicBezTo>
                    <a:cubicBezTo>
                      <a:pt x="537" y="632"/>
                      <a:pt x="524" y="635"/>
                      <a:pt x="529" y="644"/>
                    </a:cubicBezTo>
                    <a:cubicBezTo>
                      <a:pt x="537" y="656"/>
                      <a:pt x="533" y="675"/>
                      <a:pt x="524" y="686"/>
                    </a:cubicBezTo>
                    <a:cubicBezTo>
                      <a:pt x="513" y="700"/>
                      <a:pt x="494" y="708"/>
                      <a:pt x="477" y="707"/>
                    </a:cubicBezTo>
                    <a:cubicBezTo>
                      <a:pt x="472" y="701"/>
                      <a:pt x="475" y="692"/>
                      <a:pt x="472" y="686"/>
                    </a:cubicBezTo>
                    <a:cubicBezTo>
                      <a:pt x="458" y="661"/>
                      <a:pt x="435" y="646"/>
                      <a:pt x="415" y="626"/>
                    </a:cubicBezTo>
                    <a:cubicBezTo>
                      <a:pt x="402" y="613"/>
                      <a:pt x="401" y="591"/>
                      <a:pt x="407" y="575"/>
                    </a:cubicBezTo>
                    <a:cubicBezTo>
                      <a:pt x="409" y="566"/>
                      <a:pt x="418" y="562"/>
                      <a:pt x="423" y="555"/>
                    </a:cubicBezTo>
                    <a:cubicBezTo>
                      <a:pt x="423" y="535"/>
                      <a:pt x="432" y="517"/>
                      <a:pt x="448" y="506"/>
                    </a:cubicBezTo>
                    <a:cubicBezTo>
                      <a:pt x="463" y="498"/>
                      <a:pt x="481" y="495"/>
                      <a:pt x="497" y="497"/>
                    </a:cubicBezTo>
                    <a:cubicBezTo>
                      <a:pt x="512" y="502"/>
                      <a:pt x="529" y="504"/>
                      <a:pt x="545" y="504"/>
                    </a:cubicBezTo>
                    <a:cubicBezTo>
                      <a:pt x="560" y="504"/>
                      <a:pt x="573" y="500"/>
                      <a:pt x="585" y="492"/>
                    </a:cubicBezTo>
                    <a:cubicBezTo>
                      <a:pt x="590" y="487"/>
                      <a:pt x="596" y="482"/>
                      <a:pt x="600" y="475"/>
                    </a:cubicBezTo>
                    <a:cubicBezTo>
                      <a:pt x="607" y="470"/>
                      <a:pt x="615" y="472"/>
                      <a:pt x="623" y="471"/>
                    </a:cubicBezTo>
                    <a:cubicBezTo>
                      <a:pt x="641" y="472"/>
                      <a:pt x="660" y="475"/>
                      <a:pt x="673" y="488"/>
                    </a:cubicBezTo>
                    <a:cubicBezTo>
                      <a:pt x="685" y="500"/>
                      <a:pt x="690" y="518"/>
                      <a:pt x="687" y="535"/>
                    </a:cubicBezTo>
                    <a:cubicBezTo>
                      <a:pt x="685" y="547"/>
                      <a:pt x="679" y="559"/>
                      <a:pt x="667" y="564"/>
                    </a:cubicBezTo>
                    <a:cubicBezTo>
                      <a:pt x="657" y="566"/>
                      <a:pt x="648" y="565"/>
                      <a:pt x="640" y="559"/>
                    </a:cubicBezTo>
                    <a:cubicBezTo>
                      <a:pt x="637" y="555"/>
                      <a:pt x="636" y="548"/>
                      <a:pt x="638" y="544"/>
                    </a:cubicBezTo>
                    <a:cubicBezTo>
                      <a:pt x="640" y="539"/>
                      <a:pt x="645" y="535"/>
                      <a:pt x="649" y="532"/>
                    </a:cubicBezTo>
                    <a:cubicBezTo>
                      <a:pt x="659" y="533"/>
                      <a:pt x="659" y="533"/>
                      <a:pt x="659" y="533"/>
                    </a:cubicBezTo>
                    <a:cubicBezTo>
                      <a:pt x="665" y="525"/>
                      <a:pt x="661" y="516"/>
                      <a:pt x="659" y="508"/>
                    </a:cubicBezTo>
                    <a:cubicBezTo>
                      <a:pt x="652" y="498"/>
                      <a:pt x="638" y="494"/>
                      <a:pt x="625" y="495"/>
                    </a:cubicBezTo>
                    <a:cubicBezTo>
                      <a:pt x="617" y="497"/>
                      <a:pt x="611" y="505"/>
                      <a:pt x="607" y="512"/>
                    </a:cubicBezTo>
                    <a:cubicBezTo>
                      <a:pt x="603" y="515"/>
                      <a:pt x="598" y="510"/>
                      <a:pt x="593" y="512"/>
                    </a:cubicBezTo>
                    <a:cubicBezTo>
                      <a:pt x="583" y="514"/>
                      <a:pt x="573" y="522"/>
                      <a:pt x="570" y="533"/>
                    </a:cubicBezTo>
                    <a:cubicBezTo>
                      <a:pt x="568" y="539"/>
                      <a:pt x="567" y="546"/>
                      <a:pt x="570" y="554"/>
                    </a:cubicBezTo>
                    <a:cubicBezTo>
                      <a:pt x="574" y="563"/>
                      <a:pt x="584" y="567"/>
                      <a:pt x="592" y="572"/>
                    </a:cubicBezTo>
                    <a:cubicBezTo>
                      <a:pt x="592" y="577"/>
                      <a:pt x="595" y="581"/>
                      <a:pt x="593" y="586"/>
                    </a:cubicBezTo>
                    <a:cubicBezTo>
                      <a:pt x="594" y="588"/>
                      <a:pt x="597" y="589"/>
                      <a:pt x="600" y="589"/>
                    </a:cubicBezTo>
                    <a:cubicBezTo>
                      <a:pt x="609" y="602"/>
                      <a:pt x="624" y="610"/>
                      <a:pt x="640" y="611"/>
                    </a:cubicBezTo>
                    <a:cubicBezTo>
                      <a:pt x="644" y="612"/>
                      <a:pt x="645" y="616"/>
                      <a:pt x="646" y="619"/>
                    </a:cubicBezTo>
                    <a:cubicBezTo>
                      <a:pt x="647" y="625"/>
                      <a:pt x="645" y="631"/>
                      <a:pt x="640" y="634"/>
                    </a:cubicBezTo>
                    <a:cubicBezTo>
                      <a:pt x="633" y="637"/>
                      <a:pt x="625" y="634"/>
                      <a:pt x="620" y="631"/>
                    </a:cubicBezTo>
                    <a:cubicBezTo>
                      <a:pt x="613" y="633"/>
                      <a:pt x="608" y="641"/>
                      <a:pt x="607" y="648"/>
                    </a:cubicBezTo>
                    <a:cubicBezTo>
                      <a:pt x="605" y="661"/>
                      <a:pt x="615" y="672"/>
                      <a:pt x="625" y="678"/>
                    </a:cubicBezTo>
                    <a:cubicBezTo>
                      <a:pt x="636" y="681"/>
                      <a:pt x="649" y="686"/>
                      <a:pt x="660" y="681"/>
                    </a:cubicBezTo>
                    <a:cubicBezTo>
                      <a:pt x="668" y="680"/>
                      <a:pt x="670" y="667"/>
                      <a:pt x="680" y="672"/>
                    </a:cubicBezTo>
                    <a:cubicBezTo>
                      <a:pt x="691" y="673"/>
                      <a:pt x="704" y="667"/>
                      <a:pt x="713" y="659"/>
                    </a:cubicBezTo>
                    <a:cubicBezTo>
                      <a:pt x="719" y="653"/>
                      <a:pt x="722" y="646"/>
                      <a:pt x="723" y="637"/>
                    </a:cubicBezTo>
                    <a:cubicBezTo>
                      <a:pt x="720" y="630"/>
                      <a:pt x="722" y="620"/>
                      <a:pt x="713" y="615"/>
                    </a:cubicBezTo>
                    <a:cubicBezTo>
                      <a:pt x="717" y="609"/>
                      <a:pt x="721" y="602"/>
                      <a:pt x="726" y="596"/>
                    </a:cubicBezTo>
                    <a:cubicBezTo>
                      <a:pt x="740" y="603"/>
                      <a:pt x="757" y="606"/>
                      <a:pt x="770" y="594"/>
                    </a:cubicBezTo>
                    <a:cubicBezTo>
                      <a:pt x="777" y="588"/>
                      <a:pt x="782" y="580"/>
                      <a:pt x="780" y="569"/>
                    </a:cubicBezTo>
                    <a:cubicBezTo>
                      <a:pt x="795" y="559"/>
                      <a:pt x="801" y="540"/>
                      <a:pt x="799" y="522"/>
                    </a:cubicBezTo>
                    <a:cubicBezTo>
                      <a:pt x="794" y="514"/>
                      <a:pt x="794" y="501"/>
                      <a:pt x="782" y="499"/>
                    </a:cubicBezTo>
                    <a:cubicBezTo>
                      <a:pt x="771" y="495"/>
                      <a:pt x="758" y="496"/>
                      <a:pt x="750" y="505"/>
                    </a:cubicBezTo>
                    <a:cubicBezTo>
                      <a:pt x="744" y="512"/>
                      <a:pt x="756" y="520"/>
                      <a:pt x="747" y="524"/>
                    </a:cubicBezTo>
                    <a:cubicBezTo>
                      <a:pt x="743" y="526"/>
                      <a:pt x="740" y="524"/>
                      <a:pt x="737" y="522"/>
                    </a:cubicBezTo>
                    <a:cubicBezTo>
                      <a:pt x="726" y="507"/>
                      <a:pt x="737" y="490"/>
                      <a:pt x="731" y="473"/>
                    </a:cubicBezTo>
                    <a:cubicBezTo>
                      <a:pt x="728" y="465"/>
                      <a:pt x="728" y="465"/>
                      <a:pt x="728" y="465"/>
                    </a:cubicBezTo>
                    <a:cubicBezTo>
                      <a:pt x="731" y="460"/>
                      <a:pt x="737" y="460"/>
                      <a:pt x="741" y="455"/>
                    </a:cubicBezTo>
                    <a:cubicBezTo>
                      <a:pt x="747" y="458"/>
                      <a:pt x="747" y="463"/>
                      <a:pt x="753" y="466"/>
                    </a:cubicBezTo>
                    <a:cubicBezTo>
                      <a:pt x="758" y="472"/>
                      <a:pt x="767" y="471"/>
                      <a:pt x="774" y="472"/>
                    </a:cubicBezTo>
                    <a:cubicBezTo>
                      <a:pt x="781" y="470"/>
                      <a:pt x="787" y="468"/>
                      <a:pt x="792" y="463"/>
                    </a:cubicBezTo>
                    <a:cubicBezTo>
                      <a:pt x="796" y="462"/>
                      <a:pt x="802" y="466"/>
                      <a:pt x="807" y="464"/>
                    </a:cubicBezTo>
                    <a:cubicBezTo>
                      <a:pt x="816" y="468"/>
                      <a:pt x="826" y="465"/>
                      <a:pt x="834" y="461"/>
                    </a:cubicBezTo>
                    <a:cubicBezTo>
                      <a:pt x="840" y="455"/>
                      <a:pt x="849" y="450"/>
                      <a:pt x="851" y="440"/>
                    </a:cubicBezTo>
                    <a:cubicBezTo>
                      <a:pt x="852" y="436"/>
                      <a:pt x="854" y="431"/>
                      <a:pt x="852" y="428"/>
                    </a:cubicBezTo>
                    <a:cubicBezTo>
                      <a:pt x="845" y="429"/>
                      <a:pt x="838" y="431"/>
                      <a:pt x="833" y="425"/>
                    </a:cubicBezTo>
                    <a:cubicBezTo>
                      <a:pt x="826" y="414"/>
                      <a:pt x="821" y="397"/>
                      <a:pt x="805" y="394"/>
                    </a:cubicBezTo>
                    <a:cubicBezTo>
                      <a:pt x="800" y="393"/>
                      <a:pt x="794" y="392"/>
                      <a:pt x="790" y="394"/>
                    </a:cubicBezTo>
                    <a:cubicBezTo>
                      <a:pt x="774" y="388"/>
                      <a:pt x="755" y="385"/>
                      <a:pt x="742" y="398"/>
                    </a:cubicBezTo>
                    <a:cubicBezTo>
                      <a:pt x="736" y="397"/>
                      <a:pt x="732" y="393"/>
                      <a:pt x="730" y="387"/>
                    </a:cubicBezTo>
                    <a:cubicBezTo>
                      <a:pt x="731" y="381"/>
                      <a:pt x="738" y="378"/>
                      <a:pt x="742" y="373"/>
                    </a:cubicBezTo>
                    <a:cubicBezTo>
                      <a:pt x="747" y="372"/>
                      <a:pt x="751" y="378"/>
                      <a:pt x="756" y="378"/>
                    </a:cubicBezTo>
                    <a:cubicBezTo>
                      <a:pt x="765" y="382"/>
                      <a:pt x="775" y="378"/>
                      <a:pt x="782" y="373"/>
                    </a:cubicBezTo>
                    <a:cubicBezTo>
                      <a:pt x="799" y="378"/>
                      <a:pt x="816" y="374"/>
                      <a:pt x="828" y="362"/>
                    </a:cubicBezTo>
                    <a:cubicBezTo>
                      <a:pt x="831" y="356"/>
                      <a:pt x="837" y="347"/>
                      <a:pt x="844" y="346"/>
                    </a:cubicBezTo>
                    <a:cubicBezTo>
                      <a:pt x="848" y="346"/>
                      <a:pt x="854" y="347"/>
                      <a:pt x="855" y="341"/>
                    </a:cubicBezTo>
                    <a:cubicBezTo>
                      <a:pt x="855" y="334"/>
                      <a:pt x="849" y="331"/>
                      <a:pt x="844" y="327"/>
                    </a:cubicBezTo>
                    <a:close/>
                    <a:moveTo>
                      <a:pt x="774" y="165"/>
                    </a:moveTo>
                    <a:cubicBezTo>
                      <a:pt x="775" y="167"/>
                      <a:pt x="776" y="169"/>
                      <a:pt x="778" y="170"/>
                    </a:cubicBezTo>
                    <a:cubicBezTo>
                      <a:pt x="778" y="172"/>
                      <a:pt x="775" y="173"/>
                      <a:pt x="773" y="174"/>
                    </a:cubicBezTo>
                    <a:cubicBezTo>
                      <a:pt x="764" y="165"/>
                      <a:pt x="752" y="165"/>
                      <a:pt x="739" y="165"/>
                    </a:cubicBezTo>
                    <a:cubicBezTo>
                      <a:pt x="736" y="163"/>
                      <a:pt x="731" y="164"/>
                      <a:pt x="728" y="158"/>
                    </a:cubicBezTo>
                    <a:cubicBezTo>
                      <a:pt x="735" y="143"/>
                      <a:pt x="733" y="124"/>
                      <a:pt x="723" y="111"/>
                    </a:cubicBezTo>
                    <a:cubicBezTo>
                      <a:pt x="715" y="102"/>
                      <a:pt x="703" y="95"/>
                      <a:pt x="689" y="98"/>
                    </a:cubicBezTo>
                    <a:cubicBezTo>
                      <a:pt x="677" y="85"/>
                      <a:pt x="660" y="82"/>
                      <a:pt x="643" y="79"/>
                    </a:cubicBezTo>
                    <a:cubicBezTo>
                      <a:pt x="628" y="82"/>
                      <a:pt x="610" y="85"/>
                      <a:pt x="603" y="102"/>
                    </a:cubicBezTo>
                    <a:cubicBezTo>
                      <a:pt x="597" y="102"/>
                      <a:pt x="589" y="107"/>
                      <a:pt x="585" y="100"/>
                    </a:cubicBezTo>
                    <a:cubicBezTo>
                      <a:pt x="586" y="82"/>
                      <a:pt x="579" y="66"/>
                      <a:pt x="571" y="51"/>
                    </a:cubicBezTo>
                    <a:cubicBezTo>
                      <a:pt x="564" y="44"/>
                      <a:pt x="559" y="33"/>
                      <a:pt x="549" y="33"/>
                    </a:cubicBezTo>
                    <a:cubicBezTo>
                      <a:pt x="547" y="24"/>
                      <a:pt x="536" y="21"/>
                      <a:pt x="529" y="17"/>
                    </a:cubicBezTo>
                    <a:cubicBezTo>
                      <a:pt x="509" y="11"/>
                      <a:pt x="484" y="3"/>
                      <a:pt x="460" y="7"/>
                    </a:cubicBezTo>
                    <a:cubicBezTo>
                      <a:pt x="444" y="12"/>
                      <a:pt x="428" y="13"/>
                      <a:pt x="415" y="23"/>
                    </a:cubicBezTo>
                    <a:cubicBezTo>
                      <a:pt x="408" y="30"/>
                      <a:pt x="398" y="33"/>
                      <a:pt x="395" y="42"/>
                    </a:cubicBezTo>
                    <a:cubicBezTo>
                      <a:pt x="403" y="51"/>
                      <a:pt x="415" y="60"/>
                      <a:pt x="413" y="73"/>
                    </a:cubicBezTo>
                    <a:cubicBezTo>
                      <a:pt x="413" y="79"/>
                      <a:pt x="410" y="83"/>
                      <a:pt x="405" y="87"/>
                    </a:cubicBezTo>
                    <a:cubicBezTo>
                      <a:pt x="403" y="87"/>
                      <a:pt x="400" y="89"/>
                      <a:pt x="398" y="87"/>
                    </a:cubicBezTo>
                    <a:cubicBezTo>
                      <a:pt x="395" y="75"/>
                      <a:pt x="385" y="62"/>
                      <a:pt x="372" y="60"/>
                    </a:cubicBezTo>
                    <a:cubicBezTo>
                      <a:pt x="359" y="58"/>
                      <a:pt x="347" y="74"/>
                      <a:pt x="337" y="62"/>
                    </a:cubicBezTo>
                    <a:cubicBezTo>
                      <a:pt x="327" y="56"/>
                      <a:pt x="327" y="43"/>
                      <a:pt x="324" y="33"/>
                    </a:cubicBezTo>
                    <a:cubicBezTo>
                      <a:pt x="323" y="27"/>
                      <a:pt x="326" y="20"/>
                      <a:pt x="320" y="16"/>
                    </a:cubicBezTo>
                    <a:cubicBezTo>
                      <a:pt x="292" y="12"/>
                      <a:pt x="260" y="15"/>
                      <a:pt x="230" y="14"/>
                    </a:cubicBezTo>
                    <a:cubicBezTo>
                      <a:pt x="176" y="14"/>
                      <a:pt x="125" y="14"/>
                      <a:pt x="70" y="15"/>
                    </a:cubicBezTo>
                    <a:cubicBezTo>
                      <a:pt x="48" y="13"/>
                      <a:pt x="27" y="16"/>
                      <a:pt x="5" y="14"/>
                    </a:cubicBezTo>
                    <a:cubicBezTo>
                      <a:pt x="4" y="13"/>
                      <a:pt x="4" y="11"/>
                      <a:pt x="6" y="11"/>
                    </a:cubicBezTo>
                    <a:cubicBezTo>
                      <a:pt x="28" y="10"/>
                      <a:pt x="51" y="11"/>
                      <a:pt x="73" y="10"/>
                    </a:cubicBezTo>
                    <a:cubicBezTo>
                      <a:pt x="136" y="11"/>
                      <a:pt x="194" y="9"/>
                      <a:pt x="256" y="10"/>
                    </a:cubicBezTo>
                    <a:cubicBezTo>
                      <a:pt x="280" y="10"/>
                      <a:pt x="300" y="10"/>
                      <a:pt x="323" y="10"/>
                    </a:cubicBezTo>
                    <a:cubicBezTo>
                      <a:pt x="328" y="16"/>
                      <a:pt x="332" y="22"/>
                      <a:pt x="329" y="30"/>
                    </a:cubicBezTo>
                    <a:cubicBezTo>
                      <a:pt x="334" y="40"/>
                      <a:pt x="331" y="53"/>
                      <a:pt x="341" y="60"/>
                    </a:cubicBezTo>
                    <a:cubicBezTo>
                      <a:pt x="349" y="63"/>
                      <a:pt x="357" y="56"/>
                      <a:pt x="366" y="56"/>
                    </a:cubicBezTo>
                    <a:cubicBezTo>
                      <a:pt x="377" y="55"/>
                      <a:pt x="387" y="59"/>
                      <a:pt x="394" y="68"/>
                    </a:cubicBezTo>
                    <a:cubicBezTo>
                      <a:pt x="398" y="72"/>
                      <a:pt x="399" y="78"/>
                      <a:pt x="403" y="82"/>
                    </a:cubicBezTo>
                    <a:cubicBezTo>
                      <a:pt x="405" y="79"/>
                      <a:pt x="408" y="76"/>
                      <a:pt x="408" y="72"/>
                    </a:cubicBezTo>
                    <a:cubicBezTo>
                      <a:pt x="407" y="61"/>
                      <a:pt x="399" y="51"/>
                      <a:pt x="388" y="45"/>
                    </a:cubicBezTo>
                    <a:cubicBezTo>
                      <a:pt x="388" y="41"/>
                      <a:pt x="388" y="41"/>
                      <a:pt x="388" y="41"/>
                    </a:cubicBezTo>
                    <a:cubicBezTo>
                      <a:pt x="398" y="28"/>
                      <a:pt x="413" y="17"/>
                      <a:pt x="428" y="11"/>
                    </a:cubicBezTo>
                    <a:cubicBezTo>
                      <a:pt x="443" y="7"/>
                      <a:pt x="456" y="1"/>
                      <a:pt x="472" y="0"/>
                    </a:cubicBezTo>
                    <a:cubicBezTo>
                      <a:pt x="502" y="4"/>
                      <a:pt x="533" y="10"/>
                      <a:pt x="556" y="30"/>
                    </a:cubicBezTo>
                    <a:cubicBezTo>
                      <a:pt x="574" y="40"/>
                      <a:pt x="581" y="60"/>
                      <a:pt x="588" y="78"/>
                    </a:cubicBezTo>
                    <a:cubicBezTo>
                      <a:pt x="590" y="84"/>
                      <a:pt x="589" y="92"/>
                      <a:pt x="592" y="97"/>
                    </a:cubicBezTo>
                    <a:cubicBezTo>
                      <a:pt x="595" y="97"/>
                      <a:pt x="596" y="97"/>
                      <a:pt x="598" y="97"/>
                    </a:cubicBezTo>
                    <a:cubicBezTo>
                      <a:pt x="608" y="80"/>
                      <a:pt x="628" y="74"/>
                      <a:pt x="648" y="75"/>
                    </a:cubicBezTo>
                    <a:cubicBezTo>
                      <a:pt x="662" y="78"/>
                      <a:pt x="677" y="80"/>
                      <a:pt x="687" y="91"/>
                    </a:cubicBezTo>
                    <a:cubicBezTo>
                      <a:pt x="696" y="93"/>
                      <a:pt x="705" y="93"/>
                      <a:pt x="713" y="97"/>
                    </a:cubicBezTo>
                    <a:cubicBezTo>
                      <a:pt x="727" y="107"/>
                      <a:pt x="737" y="120"/>
                      <a:pt x="738" y="136"/>
                    </a:cubicBezTo>
                    <a:cubicBezTo>
                      <a:pt x="735" y="158"/>
                      <a:pt x="735" y="158"/>
                      <a:pt x="735" y="158"/>
                    </a:cubicBezTo>
                    <a:cubicBezTo>
                      <a:pt x="737" y="160"/>
                      <a:pt x="737" y="160"/>
                      <a:pt x="737" y="160"/>
                    </a:cubicBezTo>
                    <a:cubicBezTo>
                      <a:pt x="744" y="160"/>
                      <a:pt x="751" y="160"/>
                      <a:pt x="758" y="161"/>
                    </a:cubicBezTo>
                    <a:cubicBezTo>
                      <a:pt x="764" y="161"/>
                      <a:pt x="768" y="167"/>
                      <a:pt x="774"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331" name="文本框 330"/>
            <p:cNvSpPr txBox="1"/>
            <p:nvPr/>
          </p:nvSpPr>
          <p:spPr>
            <a:xfrm>
              <a:off x="2048129" y="2377750"/>
              <a:ext cx="830997" cy="207749"/>
            </a:xfrm>
            <a:prstGeom prst="rect">
              <a:avLst/>
            </a:prstGeom>
            <a:noFill/>
          </p:spPr>
          <p:txBody>
            <a:bodyPr wrap="none" rtlCol="0">
              <a:spAutoFit/>
            </a:bodyPr>
            <a:lstStyle>
              <a:defPPr>
                <a:defRPr lang="zh-CN"/>
              </a:defPPr>
              <a:lvl1pPr>
                <a:defRPr b="1">
                  <a:solidFill>
                    <a:schemeClr val="bg1"/>
                  </a:solidFill>
                  <a:latin typeface="微软雅黑" panose="020B0503020204020204" pitchFamily="34" charset="-122"/>
                  <a:ea typeface="微软雅黑" panose="020B0503020204020204" pitchFamily="34" charset="-122"/>
                </a:defRPr>
              </a:lvl1pPr>
            </a:lstStyle>
            <a:p>
              <a:r>
                <a:rPr lang="zh-CN" altLang="en-US" dirty="0"/>
                <a:t>输入你的标题</a:t>
              </a:r>
            </a:p>
          </p:txBody>
        </p:sp>
      </p:grpSp>
      <p:grpSp>
        <p:nvGrpSpPr>
          <p:cNvPr id="343" name="组合 342"/>
          <p:cNvGrpSpPr/>
          <p:nvPr/>
        </p:nvGrpSpPr>
        <p:grpSpPr>
          <a:xfrm>
            <a:off x="4121799" y="3670037"/>
            <a:ext cx="2039175" cy="447036"/>
            <a:chOff x="3174802" y="2385321"/>
            <a:chExt cx="1190115" cy="260902"/>
          </a:xfrm>
          <a:solidFill>
            <a:srgbClr val="455993"/>
          </a:solidFill>
        </p:grpSpPr>
        <p:grpSp>
          <p:nvGrpSpPr>
            <p:cNvPr id="102" name="组合 101"/>
            <p:cNvGrpSpPr/>
            <p:nvPr/>
          </p:nvGrpSpPr>
          <p:grpSpPr>
            <a:xfrm>
              <a:off x="3174802" y="2385321"/>
              <a:ext cx="1190115" cy="260902"/>
              <a:chOff x="3071813" y="1292226"/>
              <a:chExt cx="2824163" cy="619124"/>
            </a:xfrm>
            <a:grpFill/>
          </p:grpSpPr>
          <p:sp>
            <p:nvSpPr>
              <p:cNvPr id="103" name="Freeform 5"/>
              <p:cNvSpPr>
                <a:spLocks/>
              </p:cNvSpPr>
              <p:nvPr/>
            </p:nvSpPr>
            <p:spPr bwMode="auto">
              <a:xfrm>
                <a:off x="3478213" y="1362075"/>
                <a:ext cx="311150" cy="488950"/>
              </a:xfrm>
              <a:custGeom>
                <a:avLst/>
                <a:gdLst>
                  <a:gd name="T0" fmla="*/ 122 w 388"/>
                  <a:gd name="T1" fmla="*/ 22 h 609"/>
                  <a:gd name="T2" fmla="*/ 59 w 388"/>
                  <a:gd name="T3" fmla="*/ 65 h 609"/>
                  <a:gd name="T4" fmla="*/ 57 w 388"/>
                  <a:gd name="T5" fmla="*/ 66 h 609"/>
                  <a:gd name="T6" fmla="*/ 42 w 388"/>
                  <a:gd name="T7" fmla="*/ 139 h 609"/>
                  <a:gd name="T8" fmla="*/ 33 w 388"/>
                  <a:gd name="T9" fmla="*/ 150 h 609"/>
                  <a:gd name="T10" fmla="*/ 32 w 388"/>
                  <a:gd name="T11" fmla="*/ 191 h 609"/>
                  <a:gd name="T12" fmla="*/ 2 w 388"/>
                  <a:gd name="T13" fmla="*/ 233 h 609"/>
                  <a:gd name="T14" fmla="*/ 12 w 388"/>
                  <a:gd name="T15" fmla="*/ 249 h 609"/>
                  <a:gd name="T16" fmla="*/ 22 w 388"/>
                  <a:gd name="T17" fmla="*/ 275 h 609"/>
                  <a:gd name="T18" fmla="*/ 15 w 388"/>
                  <a:gd name="T19" fmla="*/ 351 h 609"/>
                  <a:gd name="T20" fmla="*/ 0 w 388"/>
                  <a:gd name="T21" fmla="*/ 376 h 609"/>
                  <a:gd name="T22" fmla="*/ 15 w 388"/>
                  <a:gd name="T23" fmla="*/ 398 h 609"/>
                  <a:gd name="T24" fmla="*/ 30 w 388"/>
                  <a:gd name="T25" fmla="*/ 447 h 609"/>
                  <a:gd name="T26" fmla="*/ 58 w 388"/>
                  <a:gd name="T27" fmla="*/ 525 h 609"/>
                  <a:gd name="T28" fmla="*/ 58 w 388"/>
                  <a:gd name="T29" fmla="*/ 545 h 609"/>
                  <a:gd name="T30" fmla="*/ 78 w 388"/>
                  <a:gd name="T31" fmla="*/ 551 h 609"/>
                  <a:gd name="T32" fmla="*/ 131 w 388"/>
                  <a:gd name="T33" fmla="*/ 605 h 609"/>
                  <a:gd name="T34" fmla="*/ 388 w 388"/>
                  <a:gd name="T35" fmla="*/ 609 h 609"/>
                  <a:gd name="T36" fmla="*/ 388 w 388"/>
                  <a:gd name="T37" fmla="*/ 2 h 609"/>
                  <a:gd name="T38" fmla="*/ 135 w 388"/>
                  <a:gd name="T39" fmla="*/ 0 h 609"/>
                  <a:gd name="T40" fmla="*/ 122 w 388"/>
                  <a:gd name="T41" fmla="*/ 22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8" h="609">
                    <a:moveTo>
                      <a:pt x="122" y="22"/>
                    </a:moveTo>
                    <a:cubicBezTo>
                      <a:pt x="109" y="46"/>
                      <a:pt x="84" y="59"/>
                      <a:pt x="59" y="65"/>
                    </a:cubicBezTo>
                    <a:cubicBezTo>
                      <a:pt x="57" y="66"/>
                      <a:pt x="57" y="66"/>
                      <a:pt x="57" y="66"/>
                    </a:cubicBezTo>
                    <a:cubicBezTo>
                      <a:pt x="64" y="92"/>
                      <a:pt x="54" y="117"/>
                      <a:pt x="42" y="139"/>
                    </a:cubicBezTo>
                    <a:cubicBezTo>
                      <a:pt x="38" y="142"/>
                      <a:pt x="36" y="146"/>
                      <a:pt x="33" y="150"/>
                    </a:cubicBezTo>
                    <a:cubicBezTo>
                      <a:pt x="34" y="164"/>
                      <a:pt x="35" y="177"/>
                      <a:pt x="32" y="191"/>
                    </a:cubicBezTo>
                    <a:cubicBezTo>
                      <a:pt x="28" y="208"/>
                      <a:pt x="14" y="221"/>
                      <a:pt x="2" y="233"/>
                    </a:cubicBezTo>
                    <a:cubicBezTo>
                      <a:pt x="4" y="239"/>
                      <a:pt x="8" y="243"/>
                      <a:pt x="12" y="249"/>
                    </a:cubicBezTo>
                    <a:cubicBezTo>
                      <a:pt x="15" y="258"/>
                      <a:pt x="20" y="266"/>
                      <a:pt x="22" y="275"/>
                    </a:cubicBezTo>
                    <a:cubicBezTo>
                      <a:pt x="30" y="299"/>
                      <a:pt x="27" y="330"/>
                      <a:pt x="15" y="351"/>
                    </a:cubicBezTo>
                    <a:cubicBezTo>
                      <a:pt x="12" y="361"/>
                      <a:pt x="2" y="366"/>
                      <a:pt x="0" y="376"/>
                    </a:cubicBezTo>
                    <a:cubicBezTo>
                      <a:pt x="3" y="384"/>
                      <a:pt x="13" y="389"/>
                      <a:pt x="15" y="398"/>
                    </a:cubicBezTo>
                    <a:cubicBezTo>
                      <a:pt x="25" y="413"/>
                      <a:pt x="29" y="430"/>
                      <a:pt x="30" y="447"/>
                    </a:cubicBezTo>
                    <a:cubicBezTo>
                      <a:pt x="48" y="470"/>
                      <a:pt x="61" y="495"/>
                      <a:pt x="58" y="525"/>
                    </a:cubicBezTo>
                    <a:cubicBezTo>
                      <a:pt x="60" y="531"/>
                      <a:pt x="57" y="538"/>
                      <a:pt x="58" y="545"/>
                    </a:cubicBezTo>
                    <a:cubicBezTo>
                      <a:pt x="65" y="547"/>
                      <a:pt x="71" y="548"/>
                      <a:pt x="78" y="551"/>
                    </a:cubicBezTo>
                    <a:cubicBezTo>
                      <a:pt x="101" y="560"/>
                      <a:pt x="122" y="582"/>
                      <a:pt x="131" y="605"/>
                    </a:cubicBezTo>
                    <a:cubicBezTo>
                      <a:pt x="216" y="609"/>
                      <a:pt x="304" y="606"/>
                      <a:pt x="388" y="609"/>
                    </a:cubicBezTo>
                    <a:cubicBezTo>
                      <a:pt x="388" y="2"/>
                      <a:pt x="388" y="2"/>
                      <a:pt x="388" y="2"/>
                    </a:cubicBezTo>
                    <a:cubicBezTo>
                      <a:pt x="305" y="1"/>
                      <a:pt x="217" y="2"/>
                      <a:pt x="135" y="0"/>
                    </a:cubicBezTo>
                    <a:cubicBezTo>
                      <a:pt x="127" y="5"/>
                      <a:pt x="127" y="15"/>
                      <a:pt x="1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4" name="Rectangle 6"/>
              <p:cNvSpPr>
                <a:spLocks noChangeArrowheads="1"/>
              </p:cNvSpPr>
              <p:nvPr/>
            </p:nvSpPr>
            <p:spPr bwMode="auto">
              <a:xfrm>
                <a:off x="3759201" y="1363663"/>
                <a:ext cx="1616075" cy="4873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5" name="Freeform 7"/>
              <p:cNvSpPr>
                <a:spLocks/>
              </p:cNvSpPr>
              <p:nvPr/>
            </p:nvSpPr>
            <p:spPr bwMode="auto">
              <a:xfrm>
                <a:off x="5172076" y="1362075"/>
                <a:ext cx="311150" cy="490537"/>
              </a:xfrm>
              <a:custGeom>
                <a:avLst/>
                <a:gdLst>
                  <a:gd name="T0" fmla="*/ 266 w 388"/>
                  <a:gd name="T1" fmla="*/ 21 h 609"/>
                  <a:gd name="T2" fmla="*/ 329 w 388"/>
                  <a:gd name="T3" fmla="*/ 65 h 609"/>
                  <a:gd name="T4" fmla="*/ 331 w 388"/>
                  <a:gd name="T5" fmla="*/ 66 h 609"/>
                  <a:gd name="T6" fmla="*/ 346 w 388"/>
                  <a:gd name="T7" fmla="*/ 138 h 609"/>
                  <a:gd name="T8" fmla="*/ 355 w 388"/>
                  <a:gd name="T9" fmla="*/ 150 h 609"/>
                  <a:gd name="T10" fmla="*/ 357 w 388"/>
                  <a:gd name="T11" fmla="*/ 190 h 609"/>
                  <a:gd name="T12" fmla="*/ 386 w 388"/>
                  <a:gd name="T13" fmla="*/ 232 h 609"/>
                  <a:gd name="T14" fmla="*/ 377 w 388"/>
                  <a:gd name="T15" fmla="*/ 249 h 609"/>
                  <a:gd name="T16" fmla="*/ 366 w 388"/>
                  <a:gd name="T17" fmla="*/ 275 h 609"/>
                  <a:gd name="T18" fmla="*/ 373 w 388"/>
                  <a:gd name="T19" fmla="*/ 351 h 609"/>
                  <a:gd name="T20" fmla="*/ 388 w 388"/>
                  <a:gd name="T21" fmla="*/ 376 h 609"/>
                  <a:gd name="T22" fmla="*/ 373 w 388"/>
                  <a:gd name="T23" fmla="*/ 398 h 609"/>
                  <a:gd name="T24" fmla="*/ 358 w 388"/>
                  <a:gd name="T25" fmla="*/ 447 h 609"/>
                  <a:gd name="T26" fmla="*/ 330 w 388"/>
                  <a:gd name="T27" fmla="*/ 524 h 609"/>
                  <a:gd name="T28" fmla="*/ 330 w 388"/>
                  <a:gd name="T29" fmla="*/ 544 h 609"/>
                  <a:gd name="T30" fmla="*/ 310 w 388"/>
                  <a:gd name="T31" fmla="*/ 550 h 609"/>
                  <a:gd name="T32" fmla="*/ 257 w 388"/>
                  <a:gd name="T33" fmla="*/ 605 h 609"/>
                  <a:gd name="T34" fmla="*/ 0 w 388"/>
                  <a:gd name="T35" fmla="*/ 608 h 609"/>
                  <a:gd name="T36" fmla="*/ 0 w 388"/>
                  <a:gd name="T37" fmla="*/ 2 h 609"/>
                  <a:gd name="T38" fmla="*/ 253 w 388"/>
                  <a:gd name="T39" fmla="*/ 0 h 609"/>
                  <a:gd name="T40" fmla="*/ 266 w 388"/>
                  <a:gd name="T41" fmla="*/ 21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8" h="609">
                    <a:moveTo>
                      <a:pt x="266" y="21"/>
                    </a:moveTo>
                    <a:cubicBezTo>
                      <a:pt x="279" y="46"/>
                      <a:pt x="304" y="58"/>
                      <a:pt x="329" y="65"/>
                    </a:cubicBezTo>
                    <a:cubicBezTo>
                      <a:pt x="331" y="66"/>
                      <a:pt x="331" y="66"/>
                      <a:pt x="331" y="66"/>
                    </a:cubicBezTo>
                    <a:cubicBezTo>
                      <a:pt x="324" y="92"/>
                      <a:pt x="334" y="117"/>
                      <a:pt x="346" y="138"/>
                    </a:cubicBezTo>
                    <a:cubicBezTo>
                      <a:pt x="350" y="142"/>
                      <a:pt x="352" y="146"/>
                      <a:pt x="355" y="150"/>
                    </a:cubicBezTo>
                    <a:cubicBezTo>
                      <a:pt x="354" y="164"/>
                      <a:pt x="353" y="176"/>
                      <a:pt x="357" y="190"/>
                    </a:cubicBezTo>
                    <a:cubicBezTo>
                      <a:pt x="360" y="208"/>
                      <a:pt x="374" y="220"/>
                      <a:pt x="386" y="232"/>
                    </a:cubicBezTo>
                    <a:cubicBezTo>
                      <a:pt x="384" y="239"/>
                      <a:pt x="380" y="243"/>
                      <a:pt x="377" y="249"/>
                    </a:cubicBezTo>
                    <a:cubicBezTo>
                      <a:pt x="373" y="257"/>
                      <a:pt x="368" y="265"/>
                      <a:pt x="366" y="275"/>
                    </a:cubicBezTo>
                    <a:cubicBezTo>
                      <a:pt x="358" y="299"/>
                      <a:pt x="361" y="330"/>
                      <a:pt x="373" y="351"/>
                    </a:cubicBezTo>
                    <a:cubicBezTo>
                      <a:pt x="377" y="361"/>
                      <a:pt x="386" y="366"/>
                      <a:pt x="388" y="376"/>
                    </a:cubicBezTo>
                    <a:cubicBezTo>
                      <a:pt x="385" y="384"/>
                      <a:pt x="375" y="389"/>
                      <a:pt x="373" y="398"/>
                    </a:cubicBezTo>
                    <a:cubicBezTo>
                      <a:pt x="363" y="412"/>
                      <a:pt x="359" y="430"/>
                      <a:pt x="358" y="447"/>
                    </a:cubicBezTo>
                    <a:cubicBezTo>
                      <a:pt x="341" y="469"/>
                      <a:pt x="327" y="495"/>
                      <a:pt x="330" y="524"/>
                    </a:cubicBezTo>
                    <a:cubicBezTo>
                      <a:pt x="328" y="531"/>
                      <a:pt x="331" y="538"/>
                      <a:pt x="330" y="544"/>
                    </a:cubicBezTo>
                    <a:cubicBezTo>
                      <a:pt x="323" y="546"/>
                      <a:pt x="317" y="548"/>
                      <a:pt x="310" y="550"/>
                    </a:cubicBezTo>
                    <a:cubicBezTo>
                      <a:pt x="287" y="559"/>
                      <a:pt x="266" y="581"/>
                      <a:pt x="257" y="605"/>
                    </a:cubicBezTo>
                    <a:cubicBezTo>
                      <a:pt x="172" y="609"/>
                      <a:pt x="84" y="606"/>
                      <a:pt x="0" y="608"/>
                    </a:cubicBezTo>
                    <a:cubicBezTo>
                      <a:pt x="0" y="2"/>
                      <a:pt x="0" y="2"/>
                      <a:pt x="0" y="2"/>
                    </a:cubicBezTo>
                    <a:cubicBezTo>
                      <a:pt x="83" y="0"/>
                      <a:pt x="171" y="2"/>
                      <a:pt x="253" y="0"/>
                    </a:cubicBezTo>
                    <a:cubicBezTo>
                      <a:pt x="261" y="5"/>
                      <a:pt x="261" y="15"/>
                      <a:pt x="266"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6" name="Freeform 8"/>
              <p:cNvSpPr>
                <a:spLocks/>
              </p:cNvSpPr>
              <p:nvPr/>
            </p:nvSpPr>
            <p:spPr bwMode="auto">
              <a:xfrm>
                <a:off x="3381376" y="1441450"/>
                <a:ext cx="17463" cy="14287"/>
              </a:xfrm>
              <a:custGeom>
                <a:avLst/>
                <a:gdLst>
                  <a:gd name="T0" fmla="*/ 4 w 22"/>
                  <a:gd name="T1" fmla="*/ 2 h 18"/>
                  <a:gd name="T2" fmla="*/ 0 w 22"/>
                  <a:gd name="T3" fmla="*/ 8 h 18"/>
                  <a:gd name="T4" fmla="*/ 14 w 22"/>
                  <a:gd name="T5" fmla="*/ 18 h 18"/>
                  <a:gd name="T6" fmla="*/ 22 w 22"/>
                  <a:gd name="T7" fmla="*/ 10 h 18"/>
                  <a:gd name="T8" fmla="*/ 4 w 22"/>
                  <a:gd name="T9" fmla="*/ 2 h 18"/>
                </a:gdLst>
                <a:ahLst/>
                <a:cxnLst>
                  <a:cxn ang="0">
                    <a:pos x="T0" y="T1"/>
                  </a:cxn>
                  <a:cxn ang="0">
                    <a:pos x="T2" y="T3"/>
                  </a:cxn>
                  <a:cxn ang="0">
                    <a:pos x="T4" y="T5"/>
                  </a:cxn>
                  <a:cxn ang="0">
                    <a:pos x="T6" y="T7"/>
                  </a:cxn>
                  <a:cxn ang="0">
                    <a:pos x="T8" y="T9"/>
                  </a:cxn>
                </a:cxnLst>
                <a:rect l="0" t="0" r="r" b="b"/>
                <a:pathLst>
                  <a:path w="22" h="18">
                    <a:moveTo>
                      <a:pt x="4" y="2"/>
                    </a:moveTo>
                    <a:cubicBezTo>
                      <a:pt x="1" y="3"/>
                      <a:pt x="0" y="5"/>
                      <a:pt x="0" y="8"/>
                    </a:cubicBezTo>
                    <a:cubicBezTo>
                      <a:pt x="2" y="13"/>
                      <a:pt x="7" y="18"/>
                      <a:pt x="14" y="18"/>
                    </a:cubicBezTo>
                    <a:cubicBezTo>
                      <a:pt x="16" y="15"/>
                      <a:pt x="21" y="14"/>
                      <a:pt x="22" y="10"/>
                    </a:cubicBezTo>
                    <a:cubicBezTo>
                      <a:pt x="20" y="0"/>
                      <a:pt x="10" y="6"/>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7" name="Freeform 9"/>
              <p:cNvSpPr>
                <a:spLocks/>
              </p:cNvSpPr>
              <p:nvPr/>
            </p:nvSpPr>
            <p:spPr bwMode="auto">
              <a:xfrm>
                <a:off x="3384551" y="1592263"/>
                <a:ext cx="31750" cy="25400"/>
              </a:xfrm>
              <a:custGeom>
                <a:avLst/>
                <a:gdLst>
                  <a:gd name="T0" fmla="*/ 12 w 39"/>
                  <a:gd name="T1" fmla="*/ 2 h 30"/>
                  <a:gd name="T2" fmla="*/ 0 w 39"/>
                  <a:gd name="T3" fmla="*/ 14 h 30"/>
                  <a:gd name="T4" fmla="*/ 15 w 39"/>
                  <a:gd name="T5" fmla="*/ 30 h 30"/>
                  <a:gd name="T6" fmla="*/ 35 w 39"/>
                  <a:gd name="T7" fmla="*/ 23 h 30"/>
                  <a:gd name="T8" fmla="*/ 32 w 39"/>
                  <a:gd name="T9" fmla="*/ 13 h 30"/>
                  <a:gd name="T10" fmla="*/ 12 w 39"/>
                  <a:gd name="T11" fmla="*/ 2 h 30"/>
                </a:gdLst>
                <a:ahLst/>
                <a:cxnLst>
                  <a:cxn ang="0">
                    <a:pos x="T0" y="T1"/>
                  </a:cxn>
                  <a:cxn ang="0">
                    <a:pos x="T2" y="T3"/>
                  </a:cxn>
                  <a:cxn ang="0">
                    <a:pos x="T4" y="T5"/>
                  </a:cxn>
                  <a:cxn ang="0">
                    <a:pos x="T6" y="T7"/>
                  </a:cxn>
                  <a:cxn ang="0">
                    <a:pos x="T8" y="T9"/>
                  </a:cxn>
                  <a:cxn ang="0">
                    <a:pos x="T10" y="T11"/>
                  </a:cxn>
                </a:cxnLst>
                <a:rect l="0" t="0" r="r" b="b"/>
                <a:pathLst>
                  <a:path w="39" h="30">
                    <a:moveTo>
                      <a:pt x="12" y="2"/>
                    </a:moveTo>
                    <a:cubicBezTo>
                      <a:pt x="8" y="6"/>
                      <a:pt x="1" y="8"/>
                      <a:pt x="0" y="14"/>
                    </a:cubicBezTo>
                    <a:cubicBezTo>
                      <a:pt x="5" y="18"/>
                      <a:pt x="9" y="26"/>
                      <a:pt x="15" y="30"/>
                    </a:cubicBezTo>
                    <a:cubicBezTo>
                      <a:pt x="22" y="29"/>
                      <a:pt x="29" y="28"/>
                      <a:pt x="35" y="23"/>
                    </a:cubicBezTo>
                    <a:cubicBezTo>
                      <a:pt x="39" y="19"/>
                      <a:pt x="32" y="16"/>
                      <a:pt x="32" y="13"/>
                    </a:cubicBezTo>
                    <a:cubicBezTo>
                      <a:pt x="26" y="7"/>
                      <a:pt x="20" y="0"/>
                      <a:pt x="1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8" name="Freeform 10"/>
              <p:cNvSpPr>
                <a:spLocks/>
              </p:cNvSpPr>
              <p:nvPr/>
            </p:nvSpPr>
            <p:spPr bwMode="auto">
              <a:xfrm>
                <a:off x="3402013" y="1468438"/>
                <a:ext cx="49213" cy="42862"/>
              </a:xfrm>
              <a:custGeom>
                <a:avLst/>
                <a:gdLst>
                  <a:gd name="T0" fmla="*/ 16 w 60"/>
                  <a:gd name="T1" fmla="*/ 42 h 54"/>
                  <a:gd name="T2" fmla="*/ 1 w 60"/>
                  <a:gd name="T3" fmla="*/ 46 h 54"/>
                  <a:gd name="T4" fmla="*/ 3 w 60"/>
                  <a:gd name="T5" fmla="*/ 51 h 54"/>
                  <a:gd name="T6" fmla="*/ 33 w 60"/>
                  <a:gd name="T7" fmla="*/ 51 h 54"/>
                  <a:gd name="T8" fmla="*/ 45 w 60"/>
                  <a:gd name="T9" fmla="*/ 43 h 54"/>
                  <a:gd name="T10" fmla="*/ 60 w 60"/>
                  <a:gd name="T11" fmla="*/ 5 h 54"/>
                  <a:gd name="T12" fmla="*/ 54 w 60"/>
                  <a:gd name="T13" fmla="*/ 1 h 54"/>
                  <a:gd name="T14" fmla="*/ 16 w 60"/>
                  <a:gd name="T15" fmla="*/ 42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54">
                    <a:moveTo>
                      <a:pt x="16" y="42"/>
                    </a:moveTo>
                    <a:cubicBezTo>
                      <a:pt x="12" y="44"/>
                      <a:pt x="5" y="43"/>
                      <a:pt x="1" y="46"/>
                    </a:cubicBezTo>
                    <a:cubicBezTo>
                      <a:pt x="0" y="47"/>
                      <a:pt x="2" y="49"/>
                      <a:pt x="3" y="51"/>
                    </a:cubicBezTo>
                    <a:cubicBezTo>
                      <a:pt x="12" y="54"/>
                      <a:pt x="23" y="51"/>
                      <a:pt x="33" y="51"/>
                    </a:cubicBezTo>
                    <a:cubicBezTo>
                      <a:pt x="45" y="43"/>
                      <a:pt x="45" y="43"/>
                      <a:pt x="45" y="43"/>
                    </a:cubicBezTo>
                    <a:cubicBezTo>
                      <a:pt x="55" y="33"/>
                      <a:pt x="60" y="20"/>
                      <a:pt x="60" y="5"/>
                    </a:cubicBezTo>
                    <a:cubicBezTo>
                      <a:pt x="59" y="3"/>
                      <a:pt x="57" y="0"/>
                      <a:pt x="54" y="1"/>
                    </a:cubicBezTo>
                    <a:cubicBezTo>
                      <a:pt x="49" y="19"/>
                      <a:pt x="34" y="36"/>
                      <a:pt x="16"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9" name="Freeform 11"/>
              <p:cNvSpPr>
                <a:spLocks/>
              </p:cNvSpPr>
              <p:nvPr/>
            </p:nvSpPr>
            <p:spPr bwMode="auto">
              <a:xfrm>
                <a:off x="3438526" y="1403350"/>
                <a:ext cx="26988" cy="49212"/>
              </a:xfrm>
              <a:custGeom>
                <a:avLst/>
                <a:gdLst>
                  <a:gd name="T0" fmla="*/ 9 w 34"/>
                  <a:gd name="T1" fmla="*/ 0 h 62"/>
                  <a:gd name="T2" fmla="*/ 14 w 34"/>
                  <a:gd name="T3" fmla="*/ 16 h 62"/>
                  <a:gd name="T4" fmla="*/ 19 w 34"/>
                  <a:gd name="T5" fmla="*/ 62 h 62"/>
                  <a:gd name="T6" fmla="*/ 34 w 34"/>
                  <a:gd name="T7" fmla="*/ 36 h 62"/>
                  <a:gd name="T8" fmla="*/ 34 w 34"/>
                  <a:gd name="T9" fmla="*/ 26 h 62"/>
                  <a:gd name="T10" fmla="*/ 16 w 34"/>
                  <a:gd name="T11" fmla="*/ 5 h 62"/>
                  <a:gd name="T12" fmla="*/ 9 w 34"/>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34" h="62">
                    <a:moveTo>
                      <a:pt x="9" y="0"/>
                    </a:moveTo>
                    <a:cubicBezTo>
                      <a:pt x="0" y="3"/>
                      <a:pt x="12" y="10"/>
                      <a:pt x="14" y="16"/>
                    </a:cubicBezTo>
                    <a:cubicBezTo>
                      <a:pt x="22" y="29"/>
                      <a:pt x="14" y="47"/>
                      <a:pt x="19" y="62"/>
                    </a:cubicBezTo>
                    <a:cubicBezTo>
                      <a:pt x="30" y="59"/>
                      <a:pt x="32" y="46"/>
                      <a:pt x="34" y="36"/>
                    </a:cubicBezTo>
                    <a:cubicBezTo>
                      <a:pt x="34" y="32"/>
                      <a:pt x="32" y="29"/>
                      <a:pt x="34" y="26"/>
                    </a:cubicBezTo>
                    <a:cubicBezTo>
                      <a:pt x="28" y="20"/>
                      <a:pt x="24" y="10"/>
                      <a:pt x="16" y="5"/>
                    </a:cubicBezTo>
                    <a:cubicBezTo>
                      <a:pt x="13" y="4"/>
                      <a:pt x="13"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0" name="Freeform 12"/>
              <p:cNvSpPr>
                <a:spLocks/>
              </p:cNvSpPr>
              <p:nvPr/>
            </p:nvSpPr>
            <p:spPr bwMode="auto">
              <a:xfrm>
                <a:off x="3449638" y="1751013"/>
                <a:ext cx="22225" cy="47625"/>
              </a:xfrm>
              <a:custGeom>
                <a:avLst/>
                <a:gdLst>
                  <a:gd name="T0" fmla="*/ 4 w 27"/>
                  <a:gd name="T1" fmla="*/ 45 h 59"/>
                  <a:gd name="T2" fmla="*/ 1 w 27"/>
                  <a:gd name="T3" fmla="*/ 56 h 59"/>
                  <a:gd name="T4" fmla="*/ 4 w 27"/>
                  <a:gd name="T5" fmla="*/ 58 h 59"/>
                  <a:gd name="T6" fmla="*/ 24 w 27"/>
                  <a:gd name="T7" fmla="*/ 30 h 59"/>
                  <a:gd name="T8" fmla="*/ 15 w 27"/>
                  <a:gd name="T9" fmla="*/ 1 h 59"/>
                  <a:gd name="T10" fmla="*/ 8 w 27"/>
                  <a:gd name="T11" fmla="*/ 2 h 59"/>
                  <a:gd name="T12" fmla="*/ 3 w 27"/>
                  <a:gd name="T13" fmla="*/ 20 h 59"/>
                  <a:gd name="T14" fmla="*/ 4 w 27"/>
                  <a:gd name="T15" fmla="*/ 45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59">
                    <a:moveTo>
                      <a:pt x="4" y="45"/>
                    </a:moveTo>
                    <a:cubicBezTo>
                      <a:pt x="3" y="49"/>
                      <a:pt x="0" y="51"/>
                      <a:pt x="1" y="56"/>
                    </a:cubicBezTo>
                    <a:cubicBezTo>
                      <a:pt x="1" y="57"/>
                      <a:pt x="2" y="59"/>
                      <a:pt x="4" y="58"/>
                    </a:cubicBezTo>
                    <a:cubicBezTo>
                      <a:pt x="13" y="52"/>
                      <a:pt x="23" y="42"/>
                      <a:pt x="24" y="30"/>
                    </a:cubicBezTo>
                    <a:cubicBezTo>
                      <a:pt x="27" y="20"/>
                      <a:pt x="23" y="9"/>
                      <a:pt x="15" y="1"/>
                    </a:cubicBezTo>
                    <a:cubicBezTo>
                      <a:pt x="13" y="0"/>
                      <a:pt x="10" y="0"/>
                      <a:pt x="8" y="2"/>
                    </a:cubicBezTo>
                    <a:cubicBezTo>
                      <a:pt x="9" y="9"/>
                      <a:pt x="4" y="14"/>
                      <a:pt x="3" y="20"/>
                    </a:cubicBezTo>
                    <a:cubicBezTo>
                      <a:pt x="4" y="28"/>
                      <a:pt x="4" y="36"/>
                      <a:pt x="4"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1" name="Freeform 13"/>
              <p:cNvSpPr>
                <a:spLocks noEditPoints="1"/>
              </p:cNvSpPr>
              <p:nvPr/>
            </p:nvSpPr>
            <p:spPr bwMode="auto">
              <a:xfrm>
                <a:off x="3071813" y="1292226"/>
                <a:ext cx="727075" cy="619124"/>
              </a:xfrm>
              <a:custGeom>
                <a:avLst/>
                <a:gdLst>
                  <a:gd name="T0" fmla="*/ 115 w 904"/>
                  <a:gd name="T1" fmla="*/ 274 h 769"/>
                  <a:gd name="T2" fmla="*/ 117 w 904"/>
                  <a:gd name="T3" fmla="*/ 576 h 769"/>
                  <a:gd name="T4" fmla="*/ 499 w 904"/>
                  <a:gd name="T5" fmla="*/ 683 h 769"/>
                  <a:gd name="T6" fmla="*/ 572 w 904"/>
                  <a:gd name="T7" fmla="*/ 767 h 769"/>
                  <a:gd name="T8" fmla="*/ 296 w 904"/>
                  <a:gd name="T9" fmla="*/ 681 h 769"/>
                  <a:gd name="T10" fmla="*/ 10 w 904"/>
                  <a:gd name="T11" fmla="*/ 414 h 769"/>
                  <a:gd name="T12" fmla="*/ 54 w 904"/>
                  <a:gd name="T13" fmla="*/ 397 h 769"/>
                  <a:gd name="T14" fmla="*/ 116 w 904"/>
                  <a:gd name="T15" fmla="*/ 438 h 769"/>
                  <a:gd name="T16" fmla="*/ 222 w 904"/>
                  <a:gd name="T17" fmla="*/ 446 h 769"/>
                  <a:gd name="T18" fmla="*/ 163 w 904"/>
                  <a:gd name="T19" fmla="*/ 569 h 769"/>
                  <a:gd name="T20" fmla="*/ 197 w 904"/>
                  <a:gd name="T21" fmla="*/ 620 h 769"/>
                  <a:gd name="T22" fmla="*/ 304 w 904"/>
                  <a:gd name="T23" fmla="*/ 554 h 769"/>
                  <a:gd name="T24" fmla="*/ 291 w 904"/>
                  <a:gd name="T25" fmla="*/ 463 h 769"/>
                  <a:gd name="T26" fmla="*/ 356 w 904"/>
                  <a:gd name="T27" fmla="*/ 621 h 769"/>
                  <a:gd name="T28" fmla="*/ 350 w 904"/>
                  <a:gd name="T29" fmla="*/ 559 h 769"/>
                  <a:gd name="T30" fmla="*/ 482 w 904"/>
                  <a:gd name="T31" fmla="*/ 466 h 769"/>
                  <a:gd name="T32" fmla="*/ 488 w 904"/>
                  <a:gd name="T33" fmla="*/ 42 h 769"/>
                  <a:gd name="T34" fmla="*/ 395 w 904"/>
                  <a:gd name="T35" fmla="*/ 139 h 769"/>
                  <a:gd name="T36" fmla="*/ 479 w 904"/>
                  <a:gd name="T37" fmla="*/ 127 h 769"/>
                  <a:gd name="T38" fmla="*/ 261 w 904"/>
                  <a:gd name="T39" fmla="*/ 232 h 769"/>
                  <a:gd name="T40" fmla="*/ 244 w 904"/>
                  <a:gd name="T41" fmla="*/ 146 h 769"/>
                  <a:gd name="T42" fmla="*/ 209 w 904"/>
                  <a:gd name="T43" fmla="*/ 166 h 769"/>
                  <a:gd name="T44" fmla="*/ 132 w 904"/>
                  <a:gd name="T45" fmla="*/ 267 h 769"/>
                  <a:gd name="T46" fmla="*/ 187 w 904"/>
                  <a:gd name="T47" fmla="*/ 310 h 769"/>
                  <a:gd name="T48" fmla="*/ 80 w 904"/>
                  <a:gd name="T49" fmla="*/ 354 h 769"/>
                  <a:gd name="T50" fmla="*/ 116 w 904"/>
                  <a:gd name="T51" fmla="*/ 494 h 769"/>
                  <a:gd name="T52" fmla="*/ 186 w 904"/>
                  <a:gd name="T53" fmla="*/ 290 h 769"/>
                  <a:gd name="T54" fmla="*/ 136 w 904"/>
                  <a:gd name="T55" fmla="*/ 295 h 769"/>
                  <a:gd name="T56" fmla="*/ 442 w 904"/>
                  <a:gd name="T57" fmla="*/ 106 h 769"/>
                  <a:gd name="T58" fmla="*/ 393 w 904"/>
                  <a:gd name="T59" fmla="*/ 133 h 769"/>
                  <a:gd name="T60" fmla="*/ 236 w 904"/>
                  <a:gd name="T61" fmla="*/ 207 h 769"/>
                  <a:gd name="T62" fmla="*/ 342 w 904"/>
                  <a:gd name="T63" fmla="*/ 537 h 769"/>
                  <a:gd name="T64" fmla="*/ 348 w 904"/>
                  <a:gd name="T65" fmla="*/ 260 h 769"/>
                  <a:gd name="T66" fmla="*/ 236 w 904"/>
                  <a:gd name="T67" fmla="*/ 389 h 769"/>
                  <a:gd name="T68" fmla="*/ 432 w 904"/>
                  <a:gd name="T69" fmla="*/ 441 h 769"/>
                  <a:gd name="T70" fmla="*/ 364 w 904"/>
                  <a:gd name="T71" fmla="*/ 382 h 769"/>
                  <a:gd name="T72" fmla="*/ 274 w 904"/>
                  <a:gd name="T73" fmla="*/ 349 h 769"/>
                  <a:gd name="T74" fmla="*/ 295 w 904"/>
                  <a:gd name="T75" fmla="*/ 418 h 769"/>
                  <a:gd name="T76" fmla="*/ 307 w 904"/>
                  <a:gd name="T77" fmla="*/ 597 h 769"/>
                  <a:gd name="T78" fmla="*/ 358 w 904"/>
                  <a:gd name="T79" fmla="*/ 338 h 769"/>
                  <a:gd name="T80" fmla="*/ 437 w 904"/>
                  <a:gd name="T81" fmla="*/ 388 h 769"/>
                  <a:gd name="T82" fmla="*/ 379 w 904"/>
                  <a:gd name="T83" fmla="*/ 134 h 769"/>
                  <a:gd name="T84" fmla="*/ 406 w 904"/>
                  <a:gd name="T85" fmla="*/ 644 h 769"/>
                  <a:gd name="T86" fmla="*/ 148 w 904"/>
                  <a:gd name="T87" fmla="*/ 378 h 769"/>
                  <a:gd name="T88" fmla="*/ 163 w 904"/>
                  <a:gd name="T89" fmla="*/ 455 h 769"/>
                  <a:gd name="T90" fmla="*/ 224 w 904"/>
                  <a:gd name="T91" fmla="*/ 672 h 769"/>
                  <a:gd name="T92" fmla="*/ 297 w 904"/>
                  <a:gd name="T93" fmla="*/ 512 h 769"/>
                  <a:gd name="T94" fmla="*/ 407 w 904"/>
                  <a:gd name="T95" fmla="*/ 497 h 769"/>
                  <a:gd name="T96" fmla="*/ 412 w 904"/>
                  <a:gd name="T97" fmla="*/ 584 h 769"/>
                  <a:gd name="T98" fmla="*/ 451 w 904"/>
                  <a:gd name="T99" fmla="*/ 751 h 769"/>
                  <a:gd name="T100" fmla="*/ 902 w 904"/>
                  <a:gd name="T101" fmla="*/ 748 h 769"/>
                  <a:gd name="T102" fmla="*/ 902 w 904"/>
                  <a:gd name="T103" fmla="*/ 713 h 769"/>
                  <a:gd name="T104" fmla="*/ 481 w 904"/>
                  <a:gd name="T105" fmla="*/ 316 h 769"/>
                  <a:gd name="T106" fmla="*/ 548 w 904"/>
                  <a:gd name="T107" fmla="*/ 127 h 769"/>
                  <a:gd name="T108" fmla="*/ 611 w 904"/>
                  <a:gd name="T109" fmla="*/ 22 h 769"/>
                  <a:gd name="T110" fmla="*/ 342 w 904"/>
                  <a:gd name="T111" fmla="*/ 54 h 769"/>
                  <a:gd name="T112" fmla="*/ 290 w 904"/>
                  <a:gd name="T113" fmla="*/ 105 h 769"/>
                  <a:gd name="T114" fmla="*/ 117 w 904"/>
                  <a:gd name="T115" fmla="*/ 295 h 769"/>
                  <a:gd name="T116" fmla="*/ 312 w 904"/>
                  <a:gd name="T117" fmla="*/ 97 h 769"/>
                  <a:gd name="T118" fmla="*/ 648 w 904"/>
                  <a:gd name="T119" fmla="*/ 10 h 769"/>
                  <a:gd name="T120" fmla="*/ 489 w 904"/>
                  <a:gd name="T121" fmla="*/ 23 h 769"/>
                  <a:gd name="T122" fmla="*/ 130 w 904"/>
                  <a:gd name="T123" fmla="*/ 165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4" h="769">
                    <a:moveTo>
                      <a:pt x="8" y="366"/>
                    </a:moveTo>
                    <a:cubicBezTo>
                      <a:pt x="13" y="366"/>
                      <a:pt x="13" y="360"/>
                      <a:pt x="17" y="358"/>
                    </a:cubicBezTo>
                    <a:cubicBezTo>
                      <a:pt x="23" y="355"/>
                      <a:pt x="28" y="349"/>
                      <a:pt x="36" y="349"/>
                    </a:cubicBezTo>
                    <a:cubicBezTo>
                      <a:pt x="39" y="343"/>
                      <a:pt x="34" y="334"/>
                      <a:pt x="41" y="328"/>
                    </a:cubicBezTo>
                    <a:cubicBezTo>
                      <a:pt x="54" y="308"/>
                      <a:pt x="77" y="299"/>
                      <a:pt x="99" y="301"/>
                    </a:cubicBezTo>
                    <a:cubicBezTo>
                      <a:pt x="108" y="299"/>
                      <a:pt x="101" y="288"/>
                      <a:pt x="104" y="282"/>
                    </a:cubicBezTo>
                    <a:cubicBezTo>
                      <a:pt x="113" y="269"/>
                      <a:pt x="97" y="256"/>
                      <a:pt x="104" y="241"/>
                    </a:cubicBezTo>
                    <a:cubicBezTo>
                      <a:pt x="104" y="234"/>
                      <a:pt x="111" y="228"/>
                      <a:pt x="106" y="221"/>
                    </a:cubicBezTo>
                    <a:cubicBezTo>
                      <a:pt x="104" y="209"/>
                      <a:pt x="104" y="194"/>
                      <a:pt x="113" y="184"/>
                    </a:cubicBezTo>
                    <a:cubicBezTo>
                      <a:pt x="112" y="182"/>
                      <a:pt x="113" y="181"/>
                      <a:pt x="115" y="181"/>
                    </a:cubicBezTo>
                    <a:cubicBezTo>
                      <a:pt x="116" y="181"/>
                      <a:pt x="117" y="181"/>
                      <a:pt x="118" y="182"/>
                    </a:cubicBezTo>
                    <a:cubicBezTo>
                      <a:pt x="112" y="195"/>
                      <a:pt x="106" y="212"/>
                      <a:pt x="116" y="225"/>
                    </a:cubicBezTo>
                    <a:cubicBezTo>
                      <a:pt x="111" y="233"/>
                      <a:pt x="110" y="244"/>
                      <a:pt x="109" y="253"/>
                    </a:cubicBezTo>
                    <a:cubicBezTo>
                      <a:pt x="115" y="274"/>
                      <a:pt x="115" y="274"/>
                      <a:pt x="115" y="274"/>
                    </a:cubicBezTo>
                    <a:cubicBezTo>
                      <a:pt x="111" y="280"/>
                      <a:pt x="107" y="288"/>
                      <a:pt x="110" y="296"/>
                    </a:cubicBezTo>
                    <a:cubicBezTo>
                      <a:pt x="107" y="300"/>
                      <a:pt x="103" y="305"/>
                      <a:pt x="98" y="307"/>
                    </a:cubicBezTo>
                    <a:cubicBezTo>
                      <a:pt x="82" y="303"/>
                      <a:pt x="63" y="310"/>
                      <a:pt x="51" y="323"/>
                    </a:cubicBezTo>
                    <a:cubicBezTo>
                      <a:pt x="46" y="328"/>
                      <a:pt x="44" y="335"/>
                      <a:pt x="43" y="342"/>
                    </a:cubicBezTo>
                    <a:cubicBezTo>
                      <a:pt x="42" y="347"/>
                      <a:pt x="51" y="353"/>
                      <a:pt x="44" y="356"/>
                    </a:cubicBezTo>
                    <a:cubicBezTo>
                      <a:pt x="34" y="353"/>
                      <a:pt x="24" y="360"/>
                      <a:pt x="16" y="367"/>
                    </a:cubicBezTo>
                    <a:cubicBezTo>
                      <a:pt x="6" y="375"/>
                      <a:pt x="9" y="390"/>
                      <a:pt x="11" y="402"/>
                    </a:cubicBezTo>
                    <a:cubicBezTo>
                      <a:pt x="14" y="410"/>
                      <a:pt x="21" y="419"/>
                      <a:pt x="31" y="420"/>
                    </a:cubicBezTo>
                    <a:cubicBezTo>
                      <a:pt x="35" y="420"/>
                      <a:pt x="38" y="421"/>
                      <a:pt x="42" y="423"/>
                    </a:cubicBezTo>
                    <a:cubicBezTo>
                      <a:pt x="46" y="441"/>
                      <a:pt x="53" y="459"/>
                      <a:pt x="71" y="468"/>
                    </a:cubicBezTo>
                    <a:cubicBezTo>
                      <a:pt x="81" y="473"/>
                      <a:pt x="92" y="471"/>
                      <a:pt x="102" y="470"/>
                    </a:cubicBezTo>
                    <a:cubicBezTo>
                      <a:pt x="108" y="476"/>
                      <a:pt x="105" y="487"/>
                      <a:pt x="107" y="495"/>
                    </a:cubicBezTo>
                    <a:cubicBezTo>
                      <a:pt x="97" y="510"/>
                      <a:pt x="93" y="533"/>
                      <a:pt x="101" y="551"/>
                    </a:cubicBezTo>
                    <a:cubicBezTo>
                      <a:pt x="104" y="560"/>
                      <a:pt x="110" y="569"/>
                      <a:pt x="117" y="576"/>
                    </a:cubicBezTo>
                    <a:cubicBezTo>
                      <a:pt x="122" y="590"/>
                      <a:pt x="130" y="602"/>
                      <a:pt x="143" y="609"/>
                    </a:cubicBezTo>
                    <a:cubicBezTo>
                      <a:pt x="153" y="616"/>
                      <a:pt x="166" y="609"/>
                      <a:pt x="175" y="610"/>
                    </a:cubicBezTo>
                    <a:cubicBezTo>
                      <a:pt x="177" y="613"/>
                      <a:pt x="179" y="617"/>
                      <a:pt x="178" y="620"/>
                    </a:cubicBezTo>
                    <a:cubicBezTo>
                      <a:pt x="172" y="633"/>
                      <a:pt x="172" y="649"/>
                      <a:pt x="180" y="660"/>
                    </a:cubicBezTo>
                    <a:cubicBezTo>
                      <a:pt x="190" y="669"/>
                      <a:pt x="201" y="680"/>
                      <a:pt x="215" y="678"/>
                    </a:cubicBezTo>
                    <a:cubicBezTo>
                      <a:pt x="230" y="675"/>
                      <a:pt x="239" y="689"/>
                      <a:pt x="253" y="687"/>
                    </a:cubicBezTo>
                    <a:cubicBezTo>
                      <a:pt x="271" y="688"/>
                      <a:pt x="289" y="685"/>
                      <a:pt x="299" y="668"/>
                    </a:cubicBezTo>
                    <a:cubicBezTo>
                      <a:pt x="301" y="665"/>
                      <a:pt x="301" y="661"/>
                      <a:pt x="306" y="660"/>
                    </a:cubicBezTo>
                    <a:cubicBezTo>
                      <a:pt x="312" y="663"/>
                      <a:pt x="316" y="651"/>
                      <a:pt x="320" y="658"/>
                    </a:cubicBezTo>
                    <a:cubicBezTo>
                      <a:pt x="322" y="675"/>
                      <a:pt x="321" y="691"/>
                      <a:pt x="327" y="705"/>
                    </a:cubicBezTo>
                    <a:cubicBezTo>
                      <a:pt x="345" y="745"/>
                      <a:pt x="391" y="758"/>
                      <a:pt x="432" y="759"/>
                    </a:cubicBezTo>
                    <a:cubicBezTo>
                      <a:pt x="457" y="759"/>
                      <a:pt x="482" y="752"/>
                      <a:pt x="499" y="734"/>
                    </a:cubicBezTo>
                    <a:cubicBezTo>
                      <a:pt x="504" y="721"/>
                      <a:pt x="488" y="715"/>
                      <a:pt x="489" y="703"/>
                    </a:cubicBezTo>
                    <a:cubicBezTo>
                      <a:pt x="488" y="696"/>
                      <a:pt x="493" y="687"/>
                      <a:pt x="499" y="683"/>
                    </a:cubicBezTo>
                    <a:cubicBezTo>
                      <a:pt x="507" y="680"/>
                      <a:pt x="507" y="680"/>
                      <a:pt x="507" y="680"/>
                    </a:cubicBezTo>
                    <a:cubicBezTo>
                      <a:pt x="509" y="682"/>
                      <a:pt x="505" y="683"/>
                      <a:pt x="505" y="685"/>
                    </a:cubicBezTo>
                    <a:cubicBezTo>
                      <a:pt x="504" y="693"/>
                      <a:pt x="509" y="699"/>
                      <a:pt x="513" y="705"/>
                    </a:cubicBezTo>
                    <a:cubicBezTo>
                      <a:pt x="524" y="714"/>
                      <a:pt x="539" y="714"/>
                      <a:pt x="553" y="709"/>
                    </a:cubicBezTo>
                    <a:cubicBezTo>
                      <a:pt x="558" y="703"/>
                      <a:pt x="564" y="709"/>
                      <a:pt x="567" y="713"/>
                    </a:cubicBezTo>
                    <a:cubicBezTo>
                      <a:pt x="576" y="725"/>
                      <a:pt x="578" y="741"/>
                      <a:pt x="572" y="755"/>
                    </a:cubicBezTo>
                    <a:cubicBezTo>
                      <a:pt x="574" y="757"/>
                      <a:pt x="574" y="761"/>
                      <a:pt x="578" y="762"/>
                    </a:cubicBezTo>
                    <a:cubicBezTo>
                      <a:pt x="635" y="763"/>
                      <a:pt x="635" y="763"/>
                      <a:pt x="635" y="763"/>
                    </a:cubicBezTo>
                    <a:cubicBezTo>
                      <a:pt x="778" y="764"/>
                      <a:pt x="778" y="764"/>
                      <a:pt x="778" y="764"/>
                    </a:cubicBezTo>
                    <a:cubicBezTo>
                      <a:pt x="903" y="765"/>
                      <a:pt x="903" y="765"/>
                      <a:pt x="903" y="765"/>
                    </a:cubicBezTo>
                    <a:cubicBezTo>
                      <a:pt x="903" y="765"/>
                      <a:pt x="903" y="766"/>
                      <a:pt x="903" y="767"/>
                    </a:cubicBezTo>
                    <a:cubicBezTo>
                      <a:pt x="899" y="768"/>
                      <a:pt x="899" y="768"/>
                      <a:pt x="899" y="768"/>
                    </a:cubicBezTo>
                    <a:cubicBezTo>
                      <a:pt x="837" y="769"/>
                      <a:pt x="772" y="766"/>
                      <a:pt x="710" y="767"/>
                    </a:cubicBezTo>
                    <a:cubicBezTo>
                      <a:pt x="662" y="768"/>
                      <a:pt x="620" y="766"/>
                      <a:pt x="572" y="767"/>
                    </a:cubicBezTo>
                    <a:cubicBezTo>
                      <a:pt x="566" y="765"/>
                      <a:pt x="569" y="757"/>
                      <a:pt x="565" y="753"/>
                    </a:cubicBezTo>
                    <a:cubicBezTo>
                      <a:pt x="571" y="740"/>
                      <a:pt x="569" y="725"/>
                      <a:pt x="560" y="715"/>
                    </a:cubicBezTo>
                    <a:cubicBezTo>
                      <a:pt x="553" y="712"/>
                      <a:pt x="548" y="717"/>
                      <a:pt x="540" y="717"/>
                    </a:cubicBezTo>
                    <a:cubicBezTo>
                      <a:pt x="528" y="718"/>
                      <a:pt x="512" y="716"/>
                      <a:pt x="504" y="703"/>
                    </a:cubicBezTo>
                    <a:cubicBezTo>
                      <a:pt x="502" y="700"/>
                      <a:pt x="502" y="694"/>
                      <a:pt x="500" y="691"/>
                    </a:cubicBezTo>
                    <a:cubicBezTo>
                      <a:pt x="498" y="690"/>
                      <a:pt x="497" y="693"/>
                      <a:pt x="496" y="694"/>
                    </a:cubicBezTo>
                    <a:cubicBezTo>
                      <a:pt x="490" y="710"/>
                      <a:pt x="509" y="719"/>
                      <a:pt x="506" y="735"/>
                    </a:cubicBezTo>
                    <a:cubicBezTo>
                      <a:pt x="499" y="746"/>
                      <a:pt x="487" y="751"/>
                      <a:pt x="477" y="757"/>
                    </a:cubicBezTo>
                    <a:cubicBezTo>
                      <a:pt x="448" y="766"/>
                      <a:pt x="422" y="767"/>
                      <a:pt x="394" y="759"/>
                    </a:cubicBezTo>
                    <a:cubicBezTo>
                      <a:pt x="377" y="756"/>
                      <a:pt x="362" y="748"/>
                      <a:pt x="347" y="739"/>
                    </a:cubicBezTo>
                    <a:cubicBezTo>
                      <a:pt x="339" y="731"/>
                      <a:pt x="329" y="723"/>
                      <a:pt x="325" y="711"/>
                    </a:cubicBezTo>
                    <a:cubicBezTo>
                      <a:pt x="318" y="705"/>
                      <a:pt x="320" y="695"/>
                      <a:pt x="317" y="687"/>
                    </a:cubicBezTo>
                    <a:cubicBezTo>
                      <a:pt x="315" y="680"/>
                      <a:pt x="319" y="669"/>
                      <a:pt x="310" y="666"/>
                    </a:cubicBezTo>
                    <a:cubicBezTo>
                      <a:pt x="304" y="669"/>
                      <a:pt x="302" y="677"/>
                      <a:pt x="296" y="681"/>
                    </a:cubicBezTo>
                    <a:cubicBezTo>
                      <a:pt x="281" y="696"/>
                      <a:pt x="256" y="695"/>
                      <a:pt x="238" y="690"/>
                    </a:cubicBezTo>
                    <a:cubicBezTo>
                      <a:pt x="222" y="683"/>
                      <a:pt x="222" y="683"/>
                      <a:pt x="222" y="683"/>
                    </a:cubicBezTo>
                    <a:cubicBezTo>
                      <a:pt x="213" y="683"/>
                      <a:pt x="205" y="686"/>
                      <a:pt x="197" y="681"/>
                    </a:cubicBezTo>
                    <a:cubicBezTo>
                      <a:pt x="182" y="674"/>
                      <a:pt x="170" y="660"/>
                      <a:pt x="168" y="644"/>
                    </a:cubicBezTo>
                    <a:cubicBezTo>
                      <a:pt x="167" y="634"/>
                      <a:pt x="171" y="626"/>
                      <a:pt x="171" y="617"/>
                    </a:cubicBezTo>
                    <a:cubicBezTo>
                      <a:pt x="163" y="614"/>
                      <a:pt x="154" y="621"/>
                      <a:pt x="146" y="617"/>
                    </a:cubicBezTo>
                    <a:cubicBezTo>
                      <a:pt x="128" y="610"/>
                      <a:pt x="116" y="593"/>
                      <a:pt x="109" y="576"/>
                    </a:cubicBezTo>
                    <a:cubicBezTo>
                      <a:pt x="97" y="560"/>
                      <a:pt x="87" y="540"/>
                      <a:pt x="92" y="518"/>
                    </a:cubicBezTo>
                    <a:cubicBezTo>
                      <a:pt x="92" y="509"/>
                      <a:pt x="98" y="503"/>
                      <a:pt x="101" y="495"/>
                    </a:cubicBezTo>
                    <a:cubicBezTo>
                      <a:pt x="105" y="490"/>
                      <a:pt x="101" y="484"/>
                      <a:pt x="101" y="479"/>
                    </a:cubicBezTo>
                    <a:cubicBezTo>
                      <a:pt x="95" y="474"/>
                      <a:pt x="88" y="478"/>
                      <a:pt x="82" y="478"/>
                    </a:cubicBezTo>
                    <a:cubicBezTo>
                      <a:pt x="65" y="477"/>
                      <a:pt x="52" y="463"/>
                      <a:pt x="45" y="449"/>
                    </a:cubicBezTo>
                    <a:cubicBezTo>
                      <a:pt x="41" y="441"/>
                      <a:pt x="40" y="430"/>
                      <a:pt x="32" y="425"/>
                    </a:cubicBezTo>
                    <a:cubicBezTo>
                      <a:pt x="24" y="426"/>
                      <a:pt x="16" y="420"/>
                      <a:pt x="10" y="414"/>
                    </a:cubicBezTo>
                    <a:cubicBezTo>
                      <a:pt x="7" y="415"/>
                      <a:pt x="7" y="415"/>
                      <a:pt x="7" y="415"/>
                    </a:cubicBezTo>
                    <a:cubicBezTo>
                      <a:pt x="0" y="409"/>
                      <a:pt x="6" y="398"/>
                      <a:pt x="3" y="390"/>
                    </a:cubicBezTo>
                    <a:cubicBezTo>
                      <a:pt x="3" y="382"/>
                      <a:pt x="5" y="373"/>
                      <a:pt x="8" y="366"/>
                    </a:cubicBezTo>
                    <a:close/>
                    <a:moveTo>
                      <a:pt x="26" y="367"/>
                    </a:moveTo>
                    <a:cubicBezTo>
                      <a:pt x="19" y="372"/>
                      <a:pt x="18" y="382"/>
                      <a:pt x="16" y="390"/>
                    </a:cubicBezTo>
                    <a:cubicBezTo>
                      <a:pt x="17" y="400"/>
                      <a:pt x="24" y="410"/>
                      <a:pt x="33" y="414"/>
                    </a:cubicBezTo>
                    <a:cubicBezTo>
                      <a:pt x="45" y="418"/>
                      <a:pt x="54" y="408"/>
                      <a:pt x="61" y="401"/>
                    </a:cubicBezTo>
                    <a:cubicBezTo>
                      <a:pt x="65" y="395"/>
                      <a:pt x="64" y="388"/>
                      <a:pt x="63" y="380"/>
                    </a:cubicBezTo>
                    <a:cubicBezTo>
                      <a:pt x="60" y="373"/>
                      <a:pt x="55" y="365"/>
                      <a:pt x="46" y="364"/>
                    </a:cubicBezTo>
                    <a:cubicBezTo>
                      <a:pt x="40" y="359"/>
                      <a:pt x="33" y="364"/>
                      <a:pt x="26" y="367"/>
                    </a:cubicBezTo>
                    <a:close/>
                    <a:moveTo>
                      <a:pt x="29" y="374"/>
                    </a:moveTo>
                    <a:cubicBezTo>
                      <a:pt x="26" y="383"/>
                      <a:pt x="22" y="394"/>
                      <a:pt x="30" y="402"/>
                    </a:cubicBezTo>
                    <a:cubicBezTo>
                      <a:pt x="32" y="404"/>
                      <a:pt x="36" y="406"/>
                      <a:pt x="41" y="406"/>
                    </a:cubicBezTo>
                    <a:cubicBezTo>
                      <a:pt x="46" y="405"/>
                      <a:pt x="52" y="402"/>
                      <a:pt x="54" y="397"/>
                    </a:cubicBezTo>
                    <a:cubicBezTo>
                      <a:pt x="57" y="389"/>
                      <a:pt x="55" y="380"/>
                      <a:pt x="50" y="374"/>
                    </a:cubicBezTo>
                    <a:cubicBezTo>
                      <a:pt x="43" y="371"/>
                      <a:pt x="35" y="368"/>
                      <a:pt x="29" y="374"/>
                    </a:cubicBezTo>
                    <a:close/>
                    <a:moveTo>
                      <a:pt x="67" y="437"/>
                    </a:moveTo>
                    <a:cubicBezTo>
                      <a:pt x="65" y="439"/>
                      <a:pt x="61" y="438"/>
                      <a:pt x="60" y="440"/>
                    </a:cubicBezTo>
                    <a:cubicBezTo>
                      <a:pt x="64" y="451"/>
                      <a:pt x="75" y="456"/>
                      <a:pt x="85" y="458"/>
                    </a:cubicBezTo>
                    <a:cubicBezTo>
                      <a:pt x="96" y="460"/>
                      <a:pt x="104" y="451"/>
                      <a:pt x="115" y="452"/>
                    </a:cubicBezTo>
                    <a:cubicBezTo>
                      <a:pt x="120" y="454"/>
                      <a:pt x="119" y="459"/>
                      <a:pt x="124" y="462"/>
                    </a:cubicBezTo>
                    <a:cubicBezTo>
                      <a:pt x="129" y="464"/>
                      <a:pt x="137" y="463"/>
                      <a:pt x="142" y="463"/>
                    </a:cubicBezTo>
                    <a:cubicBezTo>
                      <a:pt x="146" y="460"/>
                      <a:pt x="151" y="457"/>
                      <a:pt x="152" y="452"/>
                    </a:cubicBezTo>
                    <a:cubicBezTo>
                      <a:pt x="153" y="445"/>
                      <a:pt x="153" y="440"/>
                      <a:pt x="148" y="435"/>
                    </a:cubicBezTo>
                    <a:cubicBezTo>
                      <a:pt x="143" y="432"/>
                      <a:pt x="135" y="429"/>
                      <a:pt x="129" y="433"/>
                    </a:cubicBezTo>
                    <a:cubicBezTo>
                      <a:pt x="127" y="434"/>
                      <a:pt x="130" y="437"/>
                      <a:pt x="129" y="439"/>
                    </a:cubicBezTo>
                    <a:cubicBezTo>
                      <a:pt x="129" y="444"/>
                      <a:pt x="124" y="443"/>
                      <a:pt x="121" y="442"/>
                    </a:cubicBezTo>
                    <a:cubicBezTo>
                      <a:pt x="118" y="442"/>
                      <a:pt x="117" y="440"/>
                      <a:pt x="116" y="438"/>
                    </a:cubicBezTo>
                    <a:cubicBezTo>
                      <a:pt x="115" y="430"/>
                      <a:pt x="121" y="428"/>
                      <a:pt x="126" y="424"/>
                    </a:cubicBezTo>
                    <a:cubicBezTo>
                      <a:pt x="135" y="421"/>
                      <a:pt x="146" y="422"/>
                      <a:pt x="154" y="428"/>
                    </a:cubicBezTo>
                    <a:cubicBezTo>
                      <a:pt x="158" y="432"/>
                      <a:pt x="161" y="438"/>
                      <a:pt x="162" y="444"/>
                    </a:cubicBezTo>
                    <a:cubicBezTo>
                      <a:pt x="166" y="445"/>
                      <a:pt x="168" y="449"/>
                      <a:pt x="168" y="453"/>
                    </a:cubicBezTo>
                    <a:cubicBezTo>
                      <a:pt x="178" y="455"/>
                      <a:pt x="187" y="460"/>
                      <a:pt x="198" y="457"/>
                    </a:cubicBezTo>
                    <a:cubicBezTo>
                      <a:pt x="205" y="455"/>
                      <a:pt x="213" y="450"/>
                      <a:pt x="215" y="442"/>
                    </a:cubicBezTo>
                    <a:cubicBezTo>
                      <a:pt x="217" y="438"/>
                      <a:pt x="217" y="432"/>
                      <a:pt x="214" y="428"/>
                    </a:cubicBezTo>
                    <a:cubicBezTo>
                      <a:pt x="212" y="422"/>
                      <a:pt x="207" y="420"/>
                      <a:pt x="201" y="419"/>
                    </a:cubicBezTo>
                    <a:cubicBezTo>
                      <a:pt x="194" y="417"/>
                      <a:pt x="197" y="425"/>
                      <a:pt x="194" y="429"/>
                    </a:cubicBezTo>
                    <a:cubicBezTo>
                      <a:pt x="194" y="430"/>
                      <a:pt x="192" y="430"/>
                      <a:pt x="191" y="429"/>
                    </a:cubicBezTo>
                    <a:cubicBezTo>
                      <a:pt x="188" y="426"/>
                      <a:pt x="186" y="423"/>
                      <a:pt x="187" y="418"/>
                    </a:cubicBezTo>
                    <a:cubicBezTo>
                      <a:pt x="188" y="415"/>
                      <a:pt x="192" y="412"/>
                      <a:pt x="196" y="410"/>
                    </a:cubicBezTo>
                    <a:cubicBezTo>
                      <a:pt x="204" y="407"/>
                      <a:pt x="212" y="413"/>
                      <a:pt x="219" y="418"/>
                    </a:cubicBezTo>
                    <a:cubicBezTo>
                      <a:pt x="224" y="425"/>
                      <a:pt x="228" y="438"/>
                      <a:pt x="222" y="446"/>
                    </a:cubicBezTo>
                    <a:cubicBezTo>
                      <a:pt x="219" y="455"/>
                      <a:pt x="212" y="460"/>
                      <a:pt x="204" y="464"/>
                    </a:cubicBezTo>
                    <a:cubicBezTo>
                      <a:pt x="197" y="465"/>
                      <a:pt x="187" y="466"/>
                      <a:pt x="183" y="472"/>
                    </a:cubicBezTo>
                    <a:cubicBezTo>
                      <a:pt x="170" y="489"/>
                      <a:pt x="188" y="511"/>
                      <a:pt x="172" y="527"/>
                    </a:cubicBezTo>
                    <a:cubicBezTo>
                      <a:pt x="166" y="530"/>
                      <a:pt x="158" y="537"/>
                      <a:pt x="152" y="530"/>
                    </a:cubicBezTo>
                    <a:cubicBezTo>
                      <a:pt x="141" y="524"/>
                      <a:pt x="152" y="511"/>
                      <a:pt x="142" y="505"/>
                    </a:cubicBezTo>
                    <a:cubicBezTo>
                      <a:pt x="133" y="504"/>
                      <a:pt x="126" y="504"/>
                      <a:pt x="119" y="509"/>
                    </a:cubicBezTo>
                    <a:cubicBezTo>
                      <a:pt x="115" y="518"/>
                      <a:pt x="108" y="526"/>
                      <a:pt x="112" y="537"/>
                    </a:cubicBezTo>
                    <a:cubicBezTo>
                      <a:pt x="114" y="547"/>
                      <a:pt x="118" y="557"/>
                      <a:pt x="128" y="560"/>
                    </a:cubicBezTo>
                    <a:cubicBezTo>
                      <a:pt x="138" y="564"/>
                      <a:pt x="128" y="573"/>
                      <a:pt x="132" y="580"/>
                    </a:cubicBezTo>
                    <a:cubicBezTo>
                      <a:pt x="133" y="585"/>
                      <a:pt x="138" y="591"/>
                      <a:pt x="143" y="592"/>
                    </a:cubicBezTo>
                    <a:cubicBezTo>
                      <a:pt x="152" y="596"/>
                      <a:pt x="164" y="596"/>
                      <a:pt x="173" y="590"/>
                    </a:cubicBezTo>
                    <a:cubicBezTo>
                      <a:pt x="181" y="588"/>
                      <a:pt x="180" y="579"/>
                      <a:pt x="181" y="572"/>
                    </a:cubicBezTo>
                    <a:cubicBezTo>
                      <a:pt x="179" y="566"/>
                      <a:pt x="175" y="561"/>
                      <a:pt x="169" y="560"/>
                    </a:cubicBezTo>
                    <a:cubicBezTo>
                      <a:pt x="164" y="561"/>
                      <a:pt x="167" y="566"/>
                      <a:pt x="163" y="569"/>
                    </a:cubicBezTo>
                    <a:cubicBezTo>
                      <a:pt x="161" y="569"/>
                      <a:pt x="159" y="568"/>
                      <a:pt x="157" y="567"/>
                    </a:cubicBezTo>
                    <a:cubicBezTo>
                      <a:pt x="155" y="565"/>
                      <a:pt x="153" y="561"/>
                      <a:pt x="154" y="558"/>
                    </a:cubicBezTo>
                    <a:cubicBezTo>
                      <a:pt x="157" y="554"/>
                      <a:pt x="162" y="552"/>
                      <a:pt x="167" y="551"/>
                    </a:cubicBezTo>
                    <a:cubicBezTo>
                      <a:pt x="174" y="551"/>
                      <a:pt x="180" y="555"/>
                      <a:pt x="185" y="560"/>
                    </a:cubicBezTo>
                    <a:cubicBezTo>
                      <a:pt x="195" y="570"/>
                      <a:pt x="187" y="582"/>
                      <a:pt x="186" y="592"/>
                    </a:cubicBezTo>
                    <a:cubicBezTo>
                      <a:pt x="187" y="599"/>
                      <a:pt x="190" y="605"/>
                      <a:pt x="197" y="608"/>
                    </a:cubicBezTo>
                    <a:cubicBezTo>
                      <a:pt x="200" y="611"/>
                      <a:pt x="205" y="607"/>
                      <a:pt x="209" y="607"/>
                    </a:cubicBezTo>
                    <a:cubicBezTo>
                      <a:pt x="219" y="608"/>
                      <a:pt x="229" y="612"/>
                      <a:pt x="233" y="622"/>
                    </a:cubicBezTo>
                    <a:cubicBezTo>
                      <a:pt x="234" y="626"/>
                      <a:pt x="236" y="633"/>
                      <a:pt x="232" y="637"/>
                    </a:cubicBezTo>
                    <a:cubicBezTo>
                      <a:pt x="229" y="640"/>
                      <a:pt x="225" y="646"/>
                      <a:pt x="220" y="642"/>
                    </a:cubicBezTo>
                    <a:cubicBezTo>
                      <a:pt x="218" y="641"/>
                      <a:pt x="214" y="638"/>
                      <a:pt x="215" y="634"/>
                    </a:cubicBezTo>
                    <a:cubicBezTo>
                      <a:pt x="216" y="630"/>
                      <a:pt x="220" y="627"/>
                      <a:pt x="224" y="627"/>
                    </a:cubicBezTo>
                    <a:cubicBezTo>
                      <a:pt x="224" y="620"/>
                      <a:pt x="217" y="619"/>
                      <a:pt x="212" y="616"/>
                    </a:cubicBezTo>
                    <a:cubicBezTo>
                      <a:pt x="208" y="616"/>
                      <a:pt x="201" y="617"/>
                      <a:pt x="197" y="620"/>
                    </a:cubicBezTo>
                    <a:cubicBezTo>
                      <a:pt x="192" y="624"/>
                      <a:pt x="190" y="631"/>
                      <a:pt x="188" y="638"/>
                    </a:cubicBezTo>
                    <a:cubicBezTo>
                      <a:pt x="187" y="646"/>
                      <a:pt x="193" y="651"/>
                      <a:pt x="198" y="656"/>
                    </a:cubicBezTo>
                    <a:cubicBezTo>
                      <a:pt x="207" y="663"/>
                      <a:pt x="221" y="666"/>
                      <a:pt x="232" y="660"/>
                    </a:cubicBezTo>
                    <a:cubicBezTo>
                      <a:pt x="235" y="660"/>
                      <a:pt x="235" y="665"/>
                      <a:pt x="237" y="667"/>
                    </a:cubicBezTo>
                    <a:cubicBezTo>
                      <a:pt x="244" y="675"/>
                      <a:pt x="255" y="676"/>
                      <a:pt x="265" y="674"/>
                    </a:cubicBezTo>
                    <a:cubicBezTo>
                      <a:pt x="275" y="673"/>
                      <a:pt x="282" y="666"/>
                      <a:pt x="288" y="658"/>
                    </a:cubicBezTo>
                    <a:cubicBezTo>
                      <a:pt x="290" y="653"/>
                      <a:pt x="289" y="646"/>
                      <a:pt x="286" y="641"/>
                    </a:cubicBezTo>
                    <a:cubicBezTo>
                      <a:pt x="280" y="641"/>
                      <a:pt x="273" y="646"/>
                      <a:pt x="266" y="642"/>
                    </a:cubicBezTo>
                    <a:cubicBezTo>
                      <a:pt x="256" y="640"/>
                      <a:pt x="251" y="630"/>
                      <a:pt x="249" y="620"/>
                    </a:cubicBezTo>
                    <a:cubicBezTo>
                      <a:pt x="250" y="598"/>
                      <a:pt x="275" y="605"/>
                      <a:pt x="287" y="596"/>
                    </a:cubicBezTo>
                    <a:cubicBezTo>
                      <a:pt x="295" y="590"/>
                      <a:pt x="301" y="584"/>
                      <a:pt x="300" y="574"/>
                    </a:cubicBezTo>
                    <a:cubicBezTo>
                      <a:pt x="297" y="566"/>
                      <a:pt x="287" y="561"/>
                      <a:pt x="289" y="553"/>
                    </a:cubicBezTo>
                    <a:cubicBezTo>
                      <a:pt x="291" y="549"/>
                      <a:pt x="295" y="545"/>
                      <a:pt x="299" y="546"/>
                    </a:cubicBezTo>
                    <a:cubicBezTo>
                      <a:pt x="302" y="547"/>
                      <a:pt x="304" y="550"/>
                      <a:pt x="304" y="554"/>
                    </a:cubicBezTo>
                    <a:cubicBezTo>
                      <a:pt x="305" y="557"/>
                      <a:pt x="309" y="564"/>
                      <a:pt x="314" y="562"/>
                    </a:cubicBezTo>
                    <a:cubicBezTo>
                      <a:pt x="319" y="560"/>
                      <a:pt x="323" y="555"/>
                      <a:pt x="325" y="550"/>
                    </a:cubicBezTo>
                    <a:cubicBezTo>
                      <a:pt x="325" y="543"/>
                      <a:pt x="324" y="537"/>
                      <a:pt x="321" y="531"/>
                    </a:cubicBezTo>
                    <a:cubicBezTo>
                      <a:pt x="315" y="521"/>
                      <a:pt x="305" y="521"/>
                      <a:pt x="295" y="521"/>
                    </a:cubicBezTo>
                    <a:cubicBezTo>
                      <a:pt x="286" y="518"/>
                      <a:pt x="289" y="508"/>
                      <a:pt x="281" y="504"/>
                    </a:cubicBezTo>
                    <a:cubicBezTo>
                      <a:pt x="274" y="501"/>
                      <a:pt x="264" y="503"/>
                      <a:pt x="258" y="506"/>
                    </a:cubicBezTo>
                    <a:cubicBezTo>
                      <a:pt x="253" y="509"/>
                      <a:pt x="250" y="515"/>
                      <a:pt x="249" y="520"/>
                    </a:cubicBezTo>
                    <a:cubicBezTo>
                      <a:pt x="246" y="529"/>
                      <a:pt x="256" y="524"/>
                      <a:pt x="260" y="525"/>
                    </a:cubicBezTo>
                    <a:cubicBezTo>
                      <a:pt x="271" y="531"/>
                      <a:pt x="277" y="544"/>
                      <a:pt x="275" y="555"/>
                    </a:cubicBezTo>
                    <a:cubicBezTo>
                      <a:pt x="273" y="562"/>
                      <a:pt x="265" y="567"/>
                      <a:pt x="259" y="571"/>
                    </a:cubicBezTo>
                    <a:cubicBezTo>
                      <a:pt x="245" y="575"/>
                      <a:pt x="230" y="572"/>
                      <a:pt x="222" y="561"/>
                    </a:cubicBezTo>
                    <a:cubicBezTo>
                      <a:pt x="209" y="546"/>
                      <a:pt x="206" y="524"/>
                      <a:pt x="212" y="506"/>
                    </a:cubicBezTo>
                    <a:cubicBezTo>
                      <a:pt x="215" y="489"/>
                      <a:pt x="230" y="475"/>
                      <a:pt x="245" y="469"/>
                    </a:cubicBezTo>
                    <a:cubicBezTo>
                      <a:pt x="260" y="466"/>
                      <a:pt x="275" y="461"/>
                      <a:pt x="291" y="463"/>
                    </a:cubicBezTo>
                    <a:cubicBezTo>
                      <a:pt x="297" y="463"/>
                      <a:pt x="303" y="467"/>
                      <a:pt x="309" y="467"/>
                    </a:cubicBezTo>
                    <a:cubicBezTo>
                      <a:pt x="316" y="478"/>
                      <a:pt x="326" y="489"/>
                      <a:pt x="339" y="493"/>
                    </a:cubicBezTo>
                    <a:cubicBezTo>
                      <a:pt x="358" y="497"/>
                      <a:pt x="377" y="498"/>
                      <a:pt x="395" y="492"/>
                    </a:cubicBezTo>
                    <a:cubicBezTo>
                      <a:pt x="416" y="486"/>
                      <a:pt x="440" y="489"/>
                      <a:pt x="459" y="498"/>
                    </a:cubicBezTo>
                    <a:cubicBezTo>
                      <a:pt x="479" y="510"/>
                      <a:pt x="488" y="532"/>
                      <a:pt x="491" y="554"/>
                    </a:cubicBezTo>
                    <a:cubicBezTo>
                      <a:pt x="501" y="561"/>
                      <a:pt x="505" y="573"/>
                      <a:pt x="508" y="585"/>
                    </a:cubicBezTo>
                    <a:cubicBezTo>
                      <a:pt x="513" y="608"/>
                      <a:pt x="501" y="628"/>
                      <a:pt x="483" y="644"/>
                    </a:cubicBezTo>
                    <a:cubicBezTo>
                      <a:pt x="464" y="657"/>
                      <a:pt x="448" y="672"/>
                      <a:pt x="440" y="693"/>
                    </a:cubicBezTo>
                    <a:cubicBezTo>
                      <a:pt x="438" y="701"/>
                      <a:pt x="441" y="710"/>
                      <a:pt x="442" y="717"/>
                    </a:cubicBezTo>
                    <a:cubicBezTo>
                      <a:pt x="442" y="718"/>
                      <a:pt x="440" y="720"/>
                      <a:pt x="438" y="720"/>
                    </a:cubicBezTo>
                    <a:cubicBezTo>
                      <a:pt x="422" y="715"/>
                      <a:pt x="405" y="717"/>
                      <a:pt x="391" y="707"/>
                    </a:cubicBezTo>
                    <a:cubicBezTo>
                      <a:pt x="389" y="705"/>
                      <a:pt x="390" y="702"/>
                      <a:pt x="387" y="703"/>
                    </a:cubicBezTo>
                    <a:cubicBezTo>
                      <a:pt x="370" y="688"/>
                      <a:pt x="359" y="668"/>
                      <a:pt x="365" y="645"/>
                    </a:cubicBezTo>
                    <a:cubicBezTo>
                      <a:pt x="368" y="636"/>
                      <a:pt x="356" y="630"/>
                      <a:pt x="356" y="621"/>
                    </a:cubicBezTo>
                    <a:cubicBezTo>
                      <a:pt x="352" y="607"/>
                      <a:pt x="355" y="591"/>
                      <a:pt x="365" y="580"/>
                    </a:cubicBezTo>
                    <a:cubicBezTo>
                      <a:pt x="375" y="568"/>
                      <a:pt x="388" y="555"/>
                      <a:pt x="405" y="555"/>
                    </a:cubicBezTo>
                    <a:cubicBezTo>
                      <a:pt x="415" y="556"/>
                      <a:pt x="427" y="558"/>
                      <a:pt x="431" y="570"/>
                    </a:cubicBezTo>
                    <a:cubicBezTo>
                      <a:pt x="431" y="574"/>
                      <a:pt x="432" y="581"/>
                      <a:pt x="428" y="583"/>
                    </a:cubicBezTo>
                    <a:cubicBezTo>
                      <a:pt x="429" y="594"/>
                      <a:pt x="418" y="584"/>
                      <a:pt x="414" y="590"/>
                    </a:cubicBezTo>
                    <a:cubicBezTo>
                      <a:pt x="406" y="594"/>
                      <a:pt x="401" y="602"/>
                      <a:pt x="402" y="611"/>
                    </a:cubicBezTo>
                    <a:cubicBezTo>
                      <a:pt x="402" y="619"/>
                      <a:pt x="407" y="626"/>
                      <a:pt x="413" y="631"/>
                    </a:cubicBezTo>
                    <a:cubicBezTo>
                      <a:pt x="423" y="639"/>
                      <a:pt x="437" y="634"/>
                      <a:pt x="447" y="632"/>
                    </a:cubicBezTo>
                    <a:cubicBezTo>
                      <a:pt x="453" y="629"/>
                      <a:pt x="458" y="623"/>
                      <a:pt x="459" y="617"/>
                    </a:cubicBezTo>
                    <a:cubicBezTo>
                      <a:pt x="466" y="603"/>
                      <a:pt x="452" y="589"/>
                      <a:pt x="461" y="576"/>
                    </a:cubicBezTo>
                    <a:cubicBezTo>
                      <a:pt x="463" y="563"/>
                      <a:pt x="461" y="550"/>
                      <a:pt x="456" y="539"/>
                    </a:cubicBezTo>
                    <a:cubicBezTo>
                      <a:pt x="452" y="531"/>
                      <a:pt x="443" y="528"/>
                      <a:pt x="439" y="522"/>
                    </a:cubicBezTo>
                    <a:cubicBezTo>
                      <a:pt x="431" y="517"/>
                      <a:pt x="423" y="518"/>
                      <a:pt x="414" y="517"/>
                    </a:cubicBezTo>
                    <a:cubicBezTo>
                      <a:pt x="386" y="518"/>
                      <a:pt x="360" y="534"/>
                      <a:pt x="350" y="559"/>
                    </a:cubicBezTo>
                    <a:cubicBezTo>
                      <a:pt x="340" y="567"/>
                      <a:pt x="332" y="579"/>
                      <a:pt x="327" y="590"/>
                    </a:cubicBezTo>
                    <a:cubicBezTo>
                      <a:pt x="326" y="602"/>
                      <a:pt x="327" y="614"/>
                      <a:pt x="331" y="625"/>
                    </a:cubicBezTo>
                    <a:cubicBezTo>
                      <a:pt x="332" y="630"/>
                      <a:pt x="339" y="632"/>
                      <a:pt x="338" y="637"/>
                    </a:cubicBezTo>
                    <a:cubicBezTo>
                      <a:pt x="333" y="651"/>
                      <a:pt x="332" y="668"/>
                      <a:pt x="336" y="682"/>
                    </a:cubicBezTo>
                    <a:cubicBezTo>
                      <a:pt x="340" y="699"/>
                      <a:pt x="350" y="711"/>
                      <a:pt x="361" y="723"/>
                    </a:cubicBezTo>
                    <a:cubicBezTo>
                      <a:pt x="395" y="744"/>
                      <a:pt x="448" y="755"/>
                      <a:pt x="482" y="728"/>
                    </a:cubicBezTo>
                    <a:cubicBezTo>
                      <a:pt x="483" y="725"/>
                      <a:pt x="479" y="723"/>
                      <a:pt x="478" y="721"/>
                    </a:cubicBezTo>
                    <a:cubicBezTo>
                      <a:pt x="469" y="712"/>
                      <a:pt x="469" y="698"/>
                      <a:pt x="474" y="687"/>
                    </a:cubicBezTo>
                    <a:cubicBezTo>
                      <a:pt x="488" y="661"/>
                      <a:pt x="518" y="656"/>
                      <a:pt x="536" y="634"/>
                    </a:cubicBezTo>
                    <a:cubicBezTo>
                      <a:pt x="548" y="618"/>
                      <a:pt x="543" y="594"/>
                      <a:pt x="539" y="576"/>
                    </a:cubicBezTo>
                    <a:cubicBezTo>
                      <a:pt x="538" y="573"/>
                      <a:pt x="534" y="570"/>
                      <a:pt x="535" y="566"/>
                    </a:cubicBezTo>
                    <a:cubicBezTo>
                      <a:pt x="530" y="555"/>
                      <a:pt x="524" y="544"/>
                      <a:pt x="515" y="535"/>
                    </a:cubicBezTo>
                    <a:cubicBezTo>
                      <a:pt x="512" y="519"/>
                      <a:pt x="512" y="519"/>
                      <a:pt x="512" y="519"/>
                    </a:cubicBezTo>
                    <a:cubicBezTo>
                      <a:pt x="514" y="497"/>
                      <a:pt x="497" y="480"/>
                      <a:pt x="482" y="466"/>
                    </a:cubicBezTo>
                    <a:cubicBezTo>
                      <a:pt x="480" y="463"/>
                      <a:pt x="475" y="465"/>
                      <a:pt x="472" y="462"/>
                    </a:cubicBezTo>
                    <a:cubicBezTo>
                      <a:pt x="471" y="456"/>
                      <a:pt x="478" y="454"/>
                      <a:pt x="481" y="452"/>
                    </a:cubicBezTo>
                    <a:cubicBezTo>
                      <a:pt x="504" y="436"/>
                      <a:pt x="507" y="408"/>
                      <a:pt x="511" y="383"/>
                    </a:cubicBezTo>
                    <a:cubicBezTo>
                      <a:pt x="511" y="362"/>
                      <a:pt x="504" y="345"/>
                      <a:pt x="489" y="331"/>
                    </a:cubicBezTo>
                    <a:cubicBezTo>
                      <a:pt x="484" y="324"/>
                      <a:pt x="468" y="324"/>
                      <a:pt x="470" y="312"/>
                    </a:cubicBezTo>
                    <a:cubicBezTo>
                      <a:pt x="484" y="306"/>
                      <a:pt x="496" y="296"/>
                      <a:pt x="506" y="284"/>
                    </a:cubicBezTo>
                    <a:cubicBezTo>
                      <a:pt x="518" y="269"/>
                      <a:pt x="521" y="249"/>
                      <a:pt x="514" y="231"/>
                    </a:cubicBezTo>
                    <a:cubicBezTo>
                      <a:pt x="512" y="222"/>
                      <a:pt x="521" y="219"/>
                      <a:pt x="526" y="214"/>
                    </a:cubicBezTo>
                    <a:cubicBezTo>
                      <a:pt x="535" y="203"/>
                      <a:pt x="542" y="188"/>
                      <a:pt x="542" y="173"/>
                    </a:cubicBezTo>
                    <a:cubicBezTo>
                      <a:pt x="545" y="165"/>
                      <a:pt x="539" y="158"/>
                      <a:pt x="539" y="149"/>
                    </a:cubicBezTo>
                    <a:cubicBezTo>
                      <a:pt x="535" y="141"/>
                      <a:pt x="531" y="133"/>
                      <a:pt x="524" y="127"/>
                    </a:cubicBezTo>
                    <a:cubicBezTo>
                      <a:pt x="512" y="105"/>
                      <a:pt x="481" y="106"/>
                      <a:pt x="474" y="79"/>
                    </a:cubicBezTo>
                    <a:cubicBezTo>
                      <a:pt x="470" y="68"/>
                      <a:pt x="473" y="55"/>
                      <a:pt x="482" y="47"/>
                    </a:cubicBezTo>
                    <a:cubicBezTo>
                      <a:pt x="484" y="45"/>
                      <a:pt x="489" y="46"/>
                      <a:pt x="488" y="42"/>
                    </a:cubicBezTo>
                    <a:cubicBezTo>
                      <a:pt x="482" y="36"/>
                      <a:pt x="475" y="32"/>
                      <a:pt x="468" y="28"/>
                    </a:cubicBezTo>
                    <a:cubicBezTo>
                      <a:pt x="452" y="23"/>
                      <a:pt x="436" y="19"/>
                      <a:pt x="419" y="19"/>
                    </a:cubicBezTo>
                    <a:cubicBezTo>
                      <a:pt x="409" y="20"/>
                      <a:pt x="398" y="23"/>
                      <a:pt x="388" y="26"/>
                    </a:cubicBezTo>
                    <a:cubicBezTo>
                      <a:pt x="361" y="36"/>
                      <a:pt x="339" y="63"/>
                      <a:pt x="337" y="92"/>
                    </a:cubicBezTo>
                    <a:cubicBezTo>
                      <a:pt x="336" y="114"/>
                      <a:pt x="336" y="114"/>
                      <a:pt x="336" y="114"/>
                    </a:cubicBezTo>
                    <a:cubicBezTo>
                      <a:pt x="330" y="121"/>
                      <a:pt x="327" y="130"/>
                      <a:pt x="324" y="139"/>
                    </a:cubicBezTo>
                    <a:cubicBezTo>
                      <a:pt x="319" y="154"/>
                      <a:pt x="328" y="169"/>
                      <a:pt x="337" y="180"/>
                    </a:cubicBezTo>
                    <a:cubicBezTo>
                      <a:pt x="339" y="183"/>
                      <a:pt x="344" y="183"/>
                      <a:pt x="345" y="186"/>
                    </a:cubicBezTo>
                    <a:cubicBezTo>
                      <a:pt x="343" y="193"/>
                      <a:pt x="343" y="201"/>
                      <a:pt x="344" y="208"/>
                    </a:cubicBezTo>
                    <a:cubicBezTo>
                      <a:pt x="347" y="227"/>
                      <a:pt x="364" y="245"/>
                      <a:pt x="383" y="252"/>
                    </a:cubicBezTo>
                    <a:cubicBezTo>
                      <a:pt x="405" y="258"/>
                      <a:pt x="427" y="247"/>
                      <a:pt x="442" y="231"/>
                    </a:cubicBezTo>
                    <a:cubicBezTo>
                      <a:pt x="453" y="216"/>
                      <a:pt x="460" y="199"/>
                      <a:pt x="459" y="180"/>
                    </a:cubicBezTo>
                    <a:cubicBezTo>
                      <a:pt x="453" y="163"/>
                      <a:pt x="450" y="139"/>
                      <a:pt x="429" y="133"/>
                    </a:cubicBezTo>
                    <a:cubicBezTo>
                      <a:pt x="417" y="129"/>
                      <a:pt x="404" y="132"/>
                      <a:pt x="395" y="139"/>
                    </a:cubicBezTo>
                    <a:cubicBezTo>
                      <a:pt x="389" y="154"/>
                      <a:pt x="389" y="154"/>
                      <a:pt x="389" y="154"/>
                    </a:cubicBezTo>
                    <a:cubicBezTo>
                      <a:pt x="389" y="159"/>
                      <a:pt x="388" y="167"/>
                      <a:pt x="393" y="171"/>
                    </a:cubicBezTo>
                    <a:cubicBezTo>
                      <a:pt x="403" y="180"/>
                      <a:pt x="411" y="166"/>
                      <a:pt x="420" y="173"/>
                    </a:cubicBezTo>
                    <a:cubicBezTo>
                      <a:pt x="422" y="179"/>
                      <a:pt x="427" y="184"/>
                      <a:pt x="426" y="193"/>
                    </a:cubicBezTo>
                    <a:cubicBezTo>
                      <a:pt x="425" y="203"/>
                      <a:pt x="415" y="213"/>
                      <a:pt x="405" y="217"/>
                    </a:cubicBezTo>
                    <a:cubicBezTo>
                      <a:pt x="396" y="220"/>
                      <a:pt x="388" y="215"/>
                      <a:pt x="380" y="211"/>
                    </a:cubicBezTo>
                    <a:cubicBezTo>
                      <a:pt x="370" y="204"/>
                      <a:pt x="367" y="192"/>
                      <a:pt x="366" y="180"/>
                    </a:cubicBezTo>
                    <a:cubicBezTo>
                      <a:pt x="364" y="173"/>
                      <a:pt x="354" y="168"/>
                      <a:pt x="354" y="159"/>
                    </a:cubicBezTo>
                    <a:cubicBezTo>
                      <a:pt x="349" y="145"/>
                      <a:pt x="352" y="130"/>
                      <a:pt x="363" y="119"/>
                    </a:cubicBezTo>
                    <a:cubicBezTo>
                      <a:pt x="369" y="113"/>
                      <a:pt x="361" y="107"/>
                      <a:pt x="363" y="100"/>
                    </a:cubicBezTo>
                    <a:cubicBezTo>
                      <a:pt x="364" y="77"/>
                      <a:pt x="385" y="62"/>
                      <a:pt x="404" y="53"/>
                    </a:cubicBezTo>
                    <a:cubicBezTo>
                      <a:pt x="415" y="49"/>
                      <a:pt x="432" y="47"/>
                      <a:pt x="443" y="53"/>
                    </a:cubicBezTo>
                    <a:cubicBezTo>
                      <a:pt x="447" y="60"/>
                      <a:pt x="441" y="66"/>
                      <a:pt x="440" y="72"/>
                    </a:cubicBezTo>
                    <a:cubicBezTo>
                      <a:pt x="436" y="97"/>
                      <a:pt x="460" y="115"/>
                      <a:pt x="479" y="127"/>
                    </a:cubicBezTo>
                    <a:cubicBezTo>
                      <a:pt x="489" y="138"/>
                      <a:pt x="500" y="147"/>
                      <a:pt x="503" y="161"/>
                    </a:cubicBezTo>
                    <a:cubicBezTo>
                      <a:pt x="511" y="182"/>
                      <a:pt x="497" y="200"/>
                      <a:pt x="485" y="215"/>
                    </a:cubicBezTo>
                    <a:cubicBezTo>
                      <a:pt x="485" y="226"/>
                      <a:pt x="487" y="238"/>
                      <a:pt x="483" y="249"/>
                    </a:cubicBezTo>
                    <a:cubicBezTo>
                      <a:pt x="480" y="261"/>
                      <a:pt x="470" y="274"/>
                      <a:pt x="458" y="281"/>
                    </a:cubicBezTo>
                    <a:cubicBezTo>
                      <a:pt x="445" y="289"/>
                      <a:pt x="429" y="289"/>
                      <a:pt x="415" y="283"/>
                    </a:cubicBezTo>
                    <a:cubicBezTo>
                      <a:pt x="399" y="277"/>
                      <a:pt x="382" y="272"/>
                      <a:pt x="364" y="272"/>
                    </a:cubicBezTo>
                    <a:cubicBezTo>
                      <a:pt x="344" y="273"/>
                      <a:pt x="326" y="291"/>
                      <a:pt x="318" y="308"/>
                    </a:cubicBezTo>
                    <a:cubicBezTo>
                      <a:pt x="310" y="311"/>
                      <a:pt x="304" y="311"/>
                      <a:pt x="297" y="309"/>
                    </a:cubicBezTo>
                    <a:cubicBezTo>
                      <a:pt x="284" y="311"/>
                      <a:pt x="270" y="310"/>
                      <a:pt x="258" y="307"/>
                    </a:cubicBezTo>
                    <a:cubicBezTo>
                      <a:pt x="244" y="303"/>
                      <a:pt x="234" y="293"/>
                      <a:pt x="226" y="282"/>
                    </a:cubicBezTo>
                    <a:cubicBezTo>
                      <a:pt x="214" y="260"/>
                      <a:pt x="212" y="229"/>
                      <a:pt x="224" y="206"/>
                    </a:cubicBezTo>
                    <a:cubicBezTo>
                      <a:pt x="231" y="201"/>
                      <a:pt x="239" y="196"/>
                      <a:pt x="247" y="196"/>
                    </a:cubicBezTo>
                    <a:cubicBezTo>
                      <a:pt x="256" y="197"/>
                      <a:pt x="264" y="201"/>
                      <a:pt x="266" y="209"/>
                    </a:cubicBezTo>
                    <a:cubicBezTo>
                      <a:pt x="269" y="217"/>
                      <a:pt x="267" y="226"/>
                      <a:pt x="261" y="232"/>
                    </a:cubicBezTo>
                    <a:cubicBezTo>
                      <a:pt x="258" y="236"/>
                      <a:pt x="248" y="237"/>
                      <a:pt x="253" y="245"/>
                    </a:cubicBezTo>
                    <a:cubicBezTo>
                      <a:pt x="254" y="250"/>
                      <a:pt x="258" y="255"/>
                      <a:pt x="263" y="256"/>
                    </a:cubicBezTo>
                    <a:cubicBezTo>
                      <a:pt x="272" y="257"/>
                      <a:pt x="280" y="254"/>
                      <a:pt x="285" y="246"/>
                    </a:cubicBezTo>
                    <a:cubicBezTo>
                      <a:pt x="292" y="244"/>
                      <a:pt x="299" y="249"/>
                      <a:pt x="306" y="249"/>
                    </a:cubicBezTo>
                    <a:cubicBezTo>
                      <a:pt x="315" y="247"/>
                      <a:pt x="323" y="240"/>
                      <a:pt x="329" y="232"/>
                    </a:cubicBezTo>
                    <a:cubicBezTo>
                      <a:pt x="333" y="225"/>
                      <a:pt x="333" y="215"/>
                      <a:pt x="330" y="208"/>
                    </a:cubicBezTo>
                    <a:cubicBezTo>
                      <a:pt x="328" y="200"/>
                      <a:pt x="320" y="193"/>
                      <a:pt x="312" y="193"/>
                    </a:cubicBezTo>
                    <a:cubicBezTo>
                      <a:pt x="308" y="191"/>
                      <a:pt x="302" y="191"/>
                      <a:pt x="299" y="196"/>
                    </a:cubicBezTo>
                    <a:cubicBezTo>
                      <a:pt x="293" y="204"/>
                      <a:pt x="304" y="208"/>
                      <a:pt x="304" y="216"/>
                    </a:cubicBezTo>
                    <a:cubicBezTo>
                      <a:pt x="303" y="220"/>
                      <a:pt x="298" y="220"/>
                      <a:pt x="295" y="220"/>
                    </a:cubicBezTo>
                    <a:cubicBezTo>
                      <a:pt x="290" y="218"/>
                      <a:pt x="288" y="214"/>
                      <a:pt x="287" y="210"/>
                    </a:cubicBezTo>
                    <a:cubicBezTo>
                      <a:pt x="284" y="201"/>
                      <a:pt x="291" y="195"/>
                      <a:pt x="292" y="186"/>
                    </a:cubicBezTo>
                    <a:cubicBezTo>
                      <a:pt x="286" y="170"/>
                      <a:pt x="268" y="166"/>
                      <a:pt x="254" y="163"/>
                    </a:cubicBezTo>
                    <a:cubicBezTo>
                      <a:pt x="248" y="160"/>
                      <a:pt x="246" y="153"/>
                      <a:pt x="244" y="146"/>
                    </a:cubicBezTo>
                    <a:cubicBezTo>
                      <a:pt x="244" y="137"/>
                      <a:pt x="251" y="130"/>
                      <a:pt x="258" y="127"/>
                    </a:cubicBezTo>
                    <a:cubicBezTo>
                      <a:pt x="266" y="120"/>
                      <a:pt x="277" y="132"/>
                      <a:pt x="283" y="120"/>
                    </a:cubicBezTo>
                    <a:cubicBezTo>
                      <a:pt x="284" y="115"/>
                      <a:pt x="284" y="109"/>
                      <a:pt x="281" y="105"/>
                    </a:cubicBezTo>
                    <a:cubicBezTo>
                      <a:pt x="272" y="94"/>
                      <a:pt x="256" y="91"/>
                      <a:pt x="243" y="96"/>
                    </a:cubicBezTo>
                    <a:cubicBezTo>
                      <a:pt x="236" y="99"/>
                      <a:pt x="234" y="106"/>
                      <a:pt x="230" y="112"/>
                    </a:cubicBezTo>
                    <a:cubicBezTo>
                      <a:pt x="228" y="113"/>
                      <a:pt x="225" y="113"/>
                      <a:pt x="222" y="112"/>
                    </a:cubicBezTo>
                    <a:cubicBezTo>
                      <a:pt x="216" y="107"/>
                      <a:pt x="210" y="110"/>
                      <a:pt x="203" y="113"/>
                    </a:cubicBezTo>
                    <a:cubicBezTo>
                      <a:pt x="193" y="121"/>
                      <a:pt x="186" y="133"/>
                      <a:pt x="188" y="145"/>
                    </a:cubicBezTo>
                    <a:cubicBezTo>
                      <a:pt x="190" y="151"/>
                      <a:pt x="195" y="155"/>
                      <a:pt x="201" y="156"/>
                    </a:cubicBezTo>
                    <a:cubicBezTo>
                      <a:pt x="205" y="157"/>
                      <a:pt x="211" y="156"/>
                      <a:pt x="214" y="152"/>
                    </a:cubicBezTo>
                    <a:cubicBezTo>
                      <a:pt x="220" y="147"/>
                      <a:pt x="211" y="141"/>
                      <a:pt x="216" y="136"/>
                    </a:cubicBezTo>
                    <a:cubicBezTo>
                      <a:pt x="218" y="134"/>
                      <a:pt x="222" y="136"/>
                      <a:pt x="223" y="139"/>
                    </a:cubicBezTo>
                    <a:cubicBezTo>
                      <a:pt x="225" y="143"/>
                      <a:pt x="226" y="147"/>
                      <a:pt x="224" y="151"/>
                    </a:cubicBezTo>
                    <a:cubicBezTo>
                      <a:pt x="224" y="160"/>
                      <a:pt x="216" y="163"/>
                      <a:pt x="209" y="166"/>
                    </a:cubicBezTo>
                    <a:cubicBezTo>
                      <a:pt x="205" y="166"/>
                      <a:pt x="200" y="167"/>
                      <a:pt x="195" y="164"/>
                    </a:cubicBezTo>
                    <a:cubicBezTo>
                      <a:pt x="189" y="166"/>
                      <a:pt x="186" y="170"/>
                      <a:pt x="181" y="173"/>
                    </a:cubicBezTo>
                    <a:cubicBezTo>
                      <a:pt x="172" y="179"/>
                      <a:pt x="182" y="185"/>
                      <a:pt x="181" y="191"/>
                    </a:cubicBezTo>
                    <a:cubicBezTo>
                      <a:pt x="181" y="201"/>
                      <a:pt x="176" y="211"/>
                      <a:pt x="167" y="216"/>
                    </a:cubicBezTo>
                    <a:cubicBezTo>
                      <a:pt x="162" y="218"/>
                      <a:pt x="156" y="217"/>
                      <a:pt x="152" y="213"/>
                    </a:cubicBezTo>
                    <a:cubicBezTo>
                      <a:pt x="151" y="210"/>
                      <a:pt x="148" y="206"/>
                      <a:pt x="152" y="203"/>
                    </a:cubicBezTo>
                    <a:cubicBezTo>
                      <a:pt x="156" y="200"/>
                      <a:pt x="160" y="202"/>
                      <a:pt x="164" y="204"/>
                    </a:cubicBezTo>
                    <a:cubicBezTo>
                      <a:pt x="166" y="204"/>
                      <a:pt x="168" y="200"/>
                      <a:pt x="170" y="197"/>
                    </a:cubicBezTo>
                    <a:cubicBezTo>
                      <a:pt x="172" y="191"/>
                      <a:pt x="171" y="185"/>
                      <a:pt x="166" y="180"/>
                    </a:cubicBezTo>
                    <a:cubicBezTo>
                      <a:pt x="160" y="176"/>
                      <a:pt x="153" y="179"/>
                      <a:pt x="147" y="180"/>
                    </a:cubicBezTo>
                    <a:cubicBezTo>
                      <a:pt x="138" y="184"/>
                      <a:pt x="130" y="189"/>
                      <a:pt x="128" y="199"/>
                    </a:cubicBezTo>
                    <a:cubicBezTo>
                      <a:pt x="125" y="208"/>
                      <a:pt x="128" y="218"/>
                      <a:pt x="133" y="225"/>
                    </a:cubicBezTo>
                    <a:cubicBezTo>
                      <a:pt x="131" y="228"/>
                      <a:pt x="132" y="233"/>
                      <a:pt x="127" y="235"/>
                    </a:cubicBezTo>
                    <a:cubicBezTo>
                      <a:pt x="123" y="246"/>
                      <a:pt x="125" y="258"/>
                      <a:pt x="132" y="267"/>
                    </a:cubicBezTo>
                    <a:cubicBezTo>
                      <a:pt x="138" y="271"/>
                      <a:pt x="147" y="272"/>
                      <a:pt x="154" y="268"/>
                    </a:cubicBezTo>
                    <a:cubicBezTo>
                      <a:pt x="154" y="258"/>
                      <a:pt x="153" y="244"/>
                      <a:pt x="164" y="238"/>
                    </a:cubicBezTo>
                    <a:cubicBezTo>
                      <a:pt x="170" y="235"/>
                      <a:pt x="175" y="234"/>
                      <a:pt x="181" y="236"/>
                    </a:cubicBezTo>
                    <a:cubicBezTo>
                      <a:pt x="191" y="239"/>
                      <a:pt x="192" y="250"/>
                      <a:pt x="195" y="258"/>
                    </a:cubicBezTo>
                    <a:cubicBezTo>
                      <a:pt x="197" y="273"/>
                      <a:pt x="189" y="289"/>
                      <a:pt x="198" y="302"/>
                    </a:cubicBezTo>
                    <a:cubicBezTo>
                      <a:pt x="211" y="303"/>
                      <a:pt x="221" y="315"/>
                      <a:pt x="224" y="326"/>
                    </a:cubicBezTo>
                    <a:cubicBezTo>
                      <a:pt x="222" y="336"/>
                      <a:pt x="223" y="348"/>
                      <a:pt x="213" y="353"/>
                    </a:cubicBezTo>
                    <a:cubicBezTo>
                      <a:pt x="207" y="353"/>
                      <a:pt x="201" y="356"/>
                      <a:pt x="196" y="352"/>
                    </a:cubicBezTo>
                    <a:cubicBezTo>
                      <a:pt x="192" y="350"/>
                      <a:pt x="188" y="346"/>
                      <a:pt x="188" y="341"/>
                    </a:cubicBezTo>
                    <a:cubicBezTo>
                      <a:pt x="189" y="339"/>
                      <a:pt x="191" y="337"/>
                      <a:pt x="193" y="337"/>
                    </a:cubicBezTo>
                    <a:cubicBezTo>
                      <a:pt x="197" y="336"/>
                      <a:pt x="198" y="339"/>
                      <a:pt x="200" y="342"/>
                    </a:cubicBezTo>
                    <a:cubicBezTo>
                      <a:pt x="203" y="344"/>
                      <a:pt x="207" y="344"/>
                      <a:pt x="209" y="342"/>
                    </a:cubicBezTo>
                    <a:cubicBezTo>
                      <a:pt x="214" y="337"/>
                      <a:pt x="213" y="328"/>
                      <a:pt x="211" y="322"/>
                    </a:cubicBezTo>
                    <a:cubicBezTo>
                      <a:pt x="207" y="313"/>
                      <a:pt x="198" y="309"/>
                      <a:pt x="187" y="310"/>
                    </a:cubicBezTo>
                    <a:cubicBezTo>
                      <a:pt x="177" y="312"/>
                      <a:pt x="169" y="321"/>
                      <a:pt x="161" y="326"/>
                    </a:cubicBezTo>
                    <a:cubicBezTo>
                      <a:pt x="159" y="334"/>
                      <a:pt x="158" y="346"/>
                      <a:pt x="147" y="348"/>
                    </a:cubicBezTo>
                    <a:cubicBezTo>
                      <a:pt x="142" y="349"/>
                      <a:pt x="136" y="350"/>
                      <a:pt x="131" y="347"/>
                    </a:cubicBezTo>
                    <a:cubicBezTo>
                      <a:pt x="128" y="344"/>
                      <a:pt x="125" y="342"/>
                      <a:pt x="126" y="337"/>
                    </a:cubicBezTo>
                    <a:cubicBezTo>
                      <a:pt x="126" y="334"/>
                      <a:pt x="130" y="331"/>
                      <a:pt x="133" y="332"/>
                    </a:cubicBezTo>
                    <a:cubicBezTo>
                      <a:pt x="137" y="332"/>
                      <a:pt x="138" y="337"/>
                      <a:pt x="141" y="341"/>
                    </a:cubicBezTo>
                    <a:cubicBezTo>
                      <a:pt x="143" y="342"/>
                      <a:pt x="146" y="341"/>
                      <a:pt x="148" y="339"/>
                    </a:cubicBezTo>
                    <a:cubicBezTo>
                      <a:pt x="152" y="333"/>
                      <a:pt x="153" y="326"/>
                      <a:pt x="150" y="319"/>
                    </a:cubicBezTo>
                    <a:cubicBezTo>
                      <a:pt x="146" y="315"/>
                      <a:pt x="141" y="311"/>
                      <a:pt x="135" y="311"/>
                    </a:cubicBezTo>
                    <a:cubicBezTo>
                      <a:pt x="127" y="311"/>
                      <a:pt x="116" y="310"/>
                      <a:pt x="111" y="319"/>
                    </a:cubicBezTo>
                    <a:cubicBezTo>
                      <a:pt x="109" y="322"/>
                      <a:pt x="111" y="327"/>
                      <a:pt x="107" y="328"/>
                    </a:cubicBezTo>
                    <a:cubicBezTo>
                      <a:pt x="100" y="323"/>
                      <a:pt x="91" y="323"/>
                      <a:pt x="83" y="324"/>
                    </a:cubicBezTo>
                    <a:cubicBezTo>
                      <a:pt x="76" y="328"/>
                      <a:pt x="66" y="328"/>
                      <a:pt x="62" y="337"/>
                    </a:cubicBezTo>
                    <a:cubicBezTo>
                      <a:pt x="70" y="340"/>
                      <a:pt x="77" y="347"/>
                      <a:pt x="80" y="354"/>
                    </a:cubicBezTo>
                    <a:cubicBezTo>
                      <a:pt x="84" y="366"/>
                      <a:pt x="98" y="368"/>
                      <a:pt x="110" y="368"/>
                    </a:cubicBezTo>
                    <a:cubicBezTo>
                      <a:pt x="115" y="368"/>
                      <a:pt x="118" y="363"/>
                      <a:pt x="124" y="364"/>
                    </a:cubicBezTo>
                    <a:cubicBezTo>
                      <a:pt x="131" y="371"/>
                      <a:pt x="131" y="371"/>
                      <a:pt x="131" y="371"/>
                    </a:cubicBezTo>
                    <a:cubicBezTo>
                      <a:pt x="143" y="374"/>
                      <a:pt x="152" y="369"/>
                      <a:pt x="162" y="362"/>
                    </a:cubicBezTo>
                    <a:cubicBezTo>
                      <a:pt x="170" y="370"/>
                      <a:pt x="178" y="375"/>
                      <a:pt x="185" y="384"/>
                    </a:cubicBezTo>
                    <a:cubicBezTo>
                      <a:pt x="187" y="393"/>
                      <a:pt x="176" y="399"/>
                      <a:pt x="169" y="403"/>
                    </a:cubicBezTo>
                    <a:cubicBezTo>
                      <a:pt x="168" y="405"/>
                      <a:pt x="164" y="410"/>
                      <a:pt x="161" y="408"/>
                    </a:cubicBezTo>
                    <a:cubicBezTo>
                      <a:pt x="156" y="402"/>
                      <a:pt x="149" y="399"/>
                      <a:pt x="142" y="397"/>
                    </a:cubicBezTo>
                    <a:cubicBezTo>
                      <a:pt x="133" y="397"/>
                      <a:pt x="123" y="400"/>
                      <a:pt x="115" y="403"/>
                    </a:cubicBezTo>
                    <a:cubicBezTo>
                      <a:pt x="108" y="399"/>
                      <a:pt x="101" y="400"/>
                      <a:pt x="94" y="404"/>
                    </a:cubicBezTo>
                    <a:cubicBezTo>
                      <a:pt x="82" y="413"/>
                      <a:pt x="82" y="430"/>
                      <a:pt x="67" y="437"/>
                    </a:cubicBezTo>
                    <a:close/>
                    <a:moveTo>
                      <a:pt x="114" y="480"/>
                    </a:moveTo>
                    <a:cubicBezTo>
                      <a:pt x="114" y="483"/>
                      <a:pt x="117" y="486"/>
                      <a:pt x="114" y="488"/>
                    </a:cubicBezTo>
                    <a:cubicBezTo>
                      <a:pt x="113" y="489"/>
                      <a:pt x="112" y="494"/>
                      <a:pt x="116" y="494"/>
                    </a:cubicBezTo>
                    <a:cubicBezTo>
                      <a:pt x="122" y="493"/>
                      <a:pt x="128" y="492"/>
                      <a:pt x="133" y="489"/>
                    </a:cubicBezTo>
                    <a:cubicBezTo>
                      <a:pt x="144" y="489"/>
                      <a:pt x="156" y="494"/>
                      <a:pt x="161" y="504"/>
                    </a:cubicBezTo>
                    <a:cubicBezTo>
                      <a:pt x="163" y="509"/>
                      <a:pt x="157" y="516"/>
                      <a:pt x="164" y="518"/>
                    </a:cubicBezTo>
                    <a:cubicBezTo>
                      <a:pt x="174" y="507"/>
                      <a:pt x="162" y="493"/>
                      <a:pt x="164" y="479"/>
                    </a:cubicBezTo>
                    <a:cubicBezTo>
                      <a:pt x="163" y="474"/>
                      <a:pt x="171" y="466"/>
                      <a:pt x="161" y="465"/>
                    </a:cubicBezTo>
                    <a:cubicBezTo>
                      <a:pt x="157" y="464"/>
                      <a:pt x="156" y="468"/>
                      <a:pt x="154" y="470"/>
                    </a:cubicBezTo>
                    <a:cubicBezTo>
                      <a:pt x="145" y="480"/>
                      <a:pt x="131" y="475"/>
                      <a:pt x="119" y="474"/>
                    </a:cubicBezTo>
                    <a:cubicBezTo>
                      <a:pt x="116" y="474"/>
                      <a:pt x="116" y="478"/>
                      <a:pt x="114" y="480"/>
                    </a:cubicBezTo>
                    <a:close/>
                    <a:moveTo>
                      <a:pt x="136" y="295"/>
                    </a:moveTo>
                    <a:cubicBezTo>
                      <a:pt x="134" y="295"/>
                      <a:pt x="134" y="297"/>
                      <a:pt x="133" y="299"/>
                    </a:cubicBezTo>
                    <a:cubicBezTo>
                      <a:pt x="147" y="304"/>
                      <a:pt x="147" y="304"/>
                      <a:pt x="147" y="304"/>
                    </a:cubicBezTo>
                    <a:cubicBezTo>
                      <a:pt x="152" y="307"/>
                      <a:pt x="156" y="312"/>
                      <a:pt x="160" y="316"/>
                    </a:cubicBezTo>
                    <a:cubicBezTo>
                      <a:pt x="169" y="310"/>
                      <a:pt x="177" y="302"/>
                      <a:pt x="188" y="301"/>
                    </a:cubicBezTo>
                    <a:cubicBezTo>
                      <a:pt x="190" y="297"/>
                      <a:pt x="187" y="293"/>
                      <a:pt x="186" y="290"/>
                    </a:cubicBezTo>
                    <a:cubicBezTo>
                      <a:pt x="185" y="275"/>
                      <a:pt x="193" y="257"/>
                      <a:pt x="181" y="244"/>
                    </a:cubicBezTo>
                    <a:cubicBezTo>
                      <a:pt x="177" y="242"/>
                      <a:pt x="175" y="242"/>
                      <a:pt x="171" y="243"/>
                    </a:cubicBezTo>
                    <a:cubicBezTo>
                      <a:pt x="162" y="248"/>
                      <a:pt x="163" y="260"/>
                      <a:pt x="164" y="269"/>
                    </a:cubicBezTo>
                    <a:cubicBezTo>
                      <a:pt x="162" y="273"/>
                      <a:pt x="162" y="273"/>
                      <a:pt x="162" y="273"/>
                    </a:cubicBezTo>
                    <a:cubicBezTo>
                      <a:pt x="156" y="280"/>
                      <a:pt x="147" y="280"/>
                      <a:pt x="137" y="279"/>
                    </a:cubicBezTo>
                    <a:cubicBezTo>
                      <a:pt x="137" y="280"/>
                      <a:pt x="137" y="280"/>
                      <a:pt x="137" y="280"/>
                    </a:cubicBezTo>
                    <a:cubicBezTo>
                      <a:pt x="143" y="282"/>
                      <a:pt x="150" y="286"/>
                      <a:pt x="157" y="285"/>
                    </a:cubicBezTo>
                    <a:cubicBezTo>
                      <a:pt x="161" y="285"/>
                      <a:pt x="164" y="282"/>
                      <a:pt x="166" y="278"/>
                    </a:cubicBezTo>
                    <a:cubicBezTo>
                      <a:pt x="168" y="273"/>
                      <a:pt x="170" y="266"/>
                      <a:pt x="170" y="260"/>
                    </a:cubicBezTo>
                    <a:cubicBezTo>
                      <a:pt x="171" y="256"/>
                      <a:pt x="169" y="249"/>
                      <a:pt x="176" y="250"/>
                    </a:cubicBezTo>
                    <a:cubicBezTo>
                      <a:pt x="182" y="258"/>
                      <a:pt x="182" y="270"/>
                      <a:pt x="179" y="281"/>
                    </a:cubicBezTo>
                    <a:cubicBezTo>
                      <a:pt x="177" y="286"/>
                      <a:pt x="182" y="293"/>
                      <a:pt x="176" y="297"/>
                    </a:cubicBezTo>
                    <a:cubicBezTo>
                      <a:pt x="170" y="298"/>
                      <a:pt x="165" y="305"/>
                      <a:pt x="157" y="306"/>
                    </a:cubicBezTo>
                    <a:cubicBezTo>
                      <a:pt x="153" y="298"/>
                      <a:pt x="143" y="297"/>
                      <a:pt x="136" y="295"/>
                    </a:cubicBezTo>
                    <a:close/>
                    <a:moveTo>
                      <a:pt x="236" y="207"/>
                    </a:moveTo>
                    <a:cubicBezTo>
                      <a:pt x="231" y="214"/>
                      <a:pt x="226" y="221"/>
                      <a:pt x="226" y="230"/>
                    </a:cubicBezTo>
                    <a:cubicBezTo>
                      <a:pt x="222" y="247"/>
                      <a:pt x="227" y="265"/>
                      <a:pt x="234" y="281"/>
                    </a:cubicBezTo>
                    <a:cubicBezTo>
                      <a:pt x="249" y="301"/>
                      <a:pt x="276" y="306"/>
                      <a:pt x="299" y="300"/>
                    </a:cubicBezTo>
                    <a:cubicBezTo>
                      <a:pt x="303" y="302"/>
                      <a:pt x="309" y="303"/>
                      <a:pt x="313" y="301"/>
                    </a:cubicBezTo>
                    <a:cubicBezTo>
                      <a:pt x="320" y="287"/>
                      <a:pt x="333" y="275"/>
                      <a:pt x="348" y="268"/>
                    </a:cubicBezTo>
                    <a:cubicBezTo>
                      <a:pt x="363" y="261"/>
                      <a:pt x="383" y="267"/>
                      <a:pt x="399" y="270"/>
                    </a:cubicBezTo>
                    <a:cubicBezTo>
                      <a:pt x="411" y="273"/>
                      <a:pt x="424" y="280"/>
                      <a:pt x="437" y="279"/>
                    </a:cubicBezTo>
                    <a:cubicBezTo>
                      <a:pt x="453" y="280"/>
                      <a:pt x="465" y="265"/>
                      <a:pt x="474" y="254"/>
                    </a:cubicBezTo>
                    <a:cubicBezTo>
                      <a:pt x="475" y="241"/>
                      <a:pt x="483" y="228"/>
                      <a:pt x="475" y="216"/>
                    </a:cubicBezTo>
                    <a:cubicBezTo>
                      <a:pt x="475" y="215"/>
                      <a:pt x="473" y="214"/>
                      <a:pt x="475" y="213"/>
                    </a:cubicBezTo>
                    <a:cubicBezTo>
                      <a:pt x="488" y="205"/>
                      <a:pt x="493" y="190"/>
                      <a:pt x="497" y="177"/>
                    </a:cubicBezTo>
                    <a:cubicBezTo>
                      <a:pt x="498" y="169"/>
                      <a:pt x="496" y="163"/>
                      <a:pt x="493" y="157"/>
                    </a:cubicBezTo>
                    <a:cubicBezTo>
                      <a:pt x="484" y="134"/>
                      <a:pt x="458" y="126"/>
                      <a:pt x="442" y="106"/>
                    </a:cubicBezTo>
                    <a:cubicBezTo>
                      <a:pt x="432" y="93"/>
                      <a:pt x="431" y="76"/>
                      <a:pt x="434" y="59"/>
                    </a:cubicBezTo>
                    <a:cubicBezTo>
                      <a:pt x="427" y="53"/>
                      <a:pt x="419" y="59"/>
                      <a:pt x="411" y="59"/>
                    </a:cubicBezTo>
                    <a:cubicBezTo>
                      <a:pt x="396" y="64"/>
                      <a:pt x="378" y="76"/>
                      <a:pt x="374" y="93"/>
                    </a:cubicBezTo>
                    <a:cubicBezTo>
                      <a:pt x="370" y="100"/>
                      <a:pt x="374" y="109"/>
                      <a:pt x="375" y="117"/>
                    </a:cubicBezTo>
                    <a:cubicBezTo>
                      <a:pt x="366" y="123"/>
                      <a:pt x="363" y="133"/>
                      <a:pt x="359" y="143"/>
                    </a:cubicBezTo>
                    <a:cubicBezTo>
                      <a:pt x="360" y="149"/>
                      <a:pt x="360" y="156"/>
                      <a:pt x="363" y="163"/>
                    </a:cubicBezTo>
                    <a:cubicBezTo>
                      <a:pt x="364" y="168"/>
                      <a:pt x="370" y="168"/>
                      <a:pt x="374" y="170"/>
                    </a:cubicBezTo>
                    <a:cubicBezTo>
                      <a:pt x="378" y="173"/>
                      <a:pt x="375" y="178"/>
                      <a:pt x="375" y="181"/>
                    </a:cubicBezTo>
                    <a:cubicBezTo>
                      <a:pt x="375" y="192"/>
                      <a:pt x="379" y="203"/>
                      <a:pt x="390" y="208"/>
                    </a:cubicBezTo>
                    <a:cubicBezTo>
                      <a:pt x="397" y="208"/>
                      <a:pt x="404" y="208"/>
                      <a:pt x="409" y="202"/>
                    </a:cubicBezTo>
                    <a:cubicBezTo>
                      <a:pt x="412" y="198"/>
                      <a:pt x="415" y="192"/>
                      <a:pt x="414" y="186"/>
                    </a:cubicBezTo>
                    <a:cubicBezTo>
                      <a:pt x="411" y="184"/>
                      <a:pt x="406" y="186"/>
                      <a:pt x="403" y="187"/>
                    </a:cubicBezTo>
                    <a:cubicBezTo>
                      <a:pt x="394" y="185"/>
                      <a:pt x="385" y="179"/>
                      <a:pt x="381" y="171"/>
                    </a:cubicBezTo>
                    <a:cubicBezTo>
                      <a:pt x="375" y="157"/>
                      <a:pt x="383" y="142"/>
                      <a:pt x="393" y="133"/>
                    </a:cubicBezTo>
                    <a:cubicBezTo>
                      <a:pt x="408" y="123"/>
                      <a:pt x="429" y="123"/>
                      <a:pt x="443" y="133"/>
                    </a:cubicBezTo>
                    <a:cubicBezTo>
                      <a:pt x="458" y="145"/>
                      <a:pt x="464" y="164"/>
                      <a:pt x="467" y="182"/>
                    </a:cubicBezTo>
                    <a:cubicBezTo>
                      <a:pt x="467" y="208"/>
                      <a:pt x="456" y="235"/>
                      <a:pt x="432" y="251"/>
                    </a:cubicBezTo>
                    <a:cubicBezTo>
                      <a:pt x="417" y="261"/>
                      <a:pt x="403" y="259"/>
                      <a:pt x="385" y="261"/>
                    </a:cubicBezTo>
                    <a:cubicBezTo>
                      <a:pt x="366" y="257"/>
                      <a:pt x="351" y="242"/>
                      <a:pt x="341" y="227"/>
                    </a:cubicBezTo>
                    <a:cubicBezTo>
                      <a:pt x="336" y="234"/>
                      <a:pt x="334" y="242"/>
                      <a:pt x="327" y="247"/>
                    </a:cubicBezTo>
                    <a:cubicBezTo>
                      <a:pt x="319" y="255"/>
                      <a:pt x="309" y="262"/>
                      <a:pt x="298" y="258"/>
                    </a:cubicBezTo>
                    <a:cubicBezTo>
                      <a:pt x="295" y="257"/>
                      <a:pt x="293" y="255"/>
                      <a:pt x="290" y="257"/>
                    </a:cubicBezTo>
                    <a:cubicBezTo>
                      <a:pt x="285" y="264"/>
                      <a:pt x="276" y="264"/>
                      <a:pt x="270" y="267"/>
                    </a:cubicBezTo>
                    <a:cubicBezTo>
                      <a:pt x="262" y="269"/>
                      <a:pt x="256" y="266"/>
                      <a:pt x="251" y="261"/>
                    </a:cubicBezTo>
                    <a:cubicBezTo>
                      <a:pt x="244" y="254"/>
                      <a:pt x="241" y="242"/>
                      <a:pt x="244" y="231"/>
                    </a:cubicBezTo>
                    <a:cubicBezTo>
                      <a:pt x="244" y="224"/>
                      <a:pt x="253" y="226"/>
                      <a:pt x="256" y="220"/>
                    </a:cubicBezTo>
                    <a:cubicBezTo>
                      <a:pt x="258" y="216"/>
                      <a:pt x="257" y="211"/>
                      <a:pt x="253" y="207"/>
                    </a:cubicBezTo>
                    <a:cubicBezTo>
                      <a:pt x="248" y="204"/>
                      <a:pt x="242" y="205"/>
                      <a:pt x="236" y="207"/>
                    </a:cubicBezTo>
                    <a:close/>
                    <a:moveTo>
                      <a:pt x="226" y="510"/>
                    </a:moveTo>
                    <a:cubicBezTo>
                      <a:pt x="225" y="518"/>
                      <a:pt x="225" y="518"/>
                      <a:pt x="225" y="518"/>
                    </a:cubicBezTo>
                    <a:cubicBezTo>
                      <a:pt x="227" y="534"/>
                      <a:pt x="227" y="553"/>
                      <a:pt x="245" y="558"/>
                    </a:cubicBezTo>
                    <a:cubicBezTo>
                      <a:pt x="250" y="561"/>
                      <a:pt x="254" y="556"/>
                      <a:pt x="257" y="552"/>
                    </a:cubicBezTo>
                    <a:cubicBezTo>
                      <a:pt x="258" y="550"/>
                      <a:pt x="260" y="546"/>
                      <a:pt x="258" y="544"/>
                    </a:cubicBezTo>
                    <a:cubicBezTo>
                      <a:pt x="252" y="540"/>
                      <a:pt x="247" y="538"/>
                      <a:pt x="239" y="538"/>
                    </a:cubicBezTo>
                    <a:cubicBezTo>
                      <a:pt x="233" y="533"/>
                      <a:pt x="230" y="524"/>
                      <a:pt x="231" y="514"/>
                    </a:cubicBezTo>
                    <a:cubicBezTo>
                      <a:pt x="234" y="505"/>
                      <a:pt x="240" y="495"/>
                      <a:pt x="249" y="490"/>
                    </a:cubicBezTo>
                    <a:cubicBezTo>
                      <a:pt x="251" y="489"/>
                      <a:pt x="254" y="490"/>
                      <a:pt x="256" y="488"/>
                    </a:cubicBezTo>
                    <a:cubicBezTo>
                      <a:pt x="265" y="488"/>
                      <a:pt x="271" y="485"/>
                      <a:pt x="279" y="489"/>
                    </a:cubicBezTo>
                    <a:cubicBezTo>
                      <a:pt x="286" y="491"/>
                      <a:pt x="292" y="497"/>
                      <a:pt x="299" y="501"/>
                    </a:cubicBezTo>
                    <a:cubicBezTo>
                      <a:pt x="301" y="503"/>
                      <a:pt x="299" y="507"/>
                      <a:pt x="303" y="508"/>
                    </a:cubicBezTo>
                    <a:cubicBezTo>
                      <a:pt x="312" y="504"/>
                      <a:pt x="320" y="511"/>
                      <a:pt x="329" y="514"/>
                    </a:cubicBezTo>
                    <a:cubicBezTo>
                      <a:pt x="336" y="520"/>
                      <a:pt x="340" y="529"/>
                      <a:pt x="342" y="537"/>
                    </a:cubicBezTo>
                    <a:cubicBezTo>
                      <a:pt x="345" y="538"/>
                      <a:pt x="345" y="538"/>
                      <a:pt x="345" y="538"/>
                    </a:cubicBezTo>
                    <a:cubicBezTo>
                      <a:pt x="350" y="532"/>
                      <a:pt x="354" y="525"/>
                      <a:pt x="361" y="521"/>
                    </a:cubicBezTo>
                    <a:cubicBezTo>
                      <a:pt x="365" y="517"/>
                      <a:pt x="374" y="519"/>
                      <a:pt x="372" y="511"/>
                    </a:cubicBezTo>
                    <a:cubicBezTo>
                      <a:pt x="368" y="508"/>
                      <a:pt x="365" y="514"/>
                      <a:pt x="361" y="514"/>
                    </a:cubicBezTo>
                    <a:cubicBezTo>
                      <a:pt x="329" y="505"/>
                      <a:pt x="329" y="505"/>
                      <a:pt x="329" y="505"/>
                    </a:cubicBezTo>
                    <a:cubicBezTo>
                      <a:pt x="316" y="500"/>
                      <a:pt x="308" y="488"/>
                      <a:pt x="298" y="479"/>
                    </a:cubicBezTo>
                    <a:cubicBezTo>
                      <a:pt x="280" y="473"/>
                      <a:pt x="264" y="480"/>
                      <a:pt x="247" y="484"/>
                    </a:cubicBezTo>
                    <a:cubicBezTo>
                      <a:pt x="237" y="489"/>
                      <a:pt x="231" y="500"/>
                      <a:pt x="226" y="510"/>
                    </a:cubicBezTo>
                    <a:close/>
                    <a:moveTo>
                      <a:pt x="244" y="208"/>
                    </a:moveTo>
                    <a:cubicBezTo>
                      <a:pt x="229" y="221"/>
                      <a:pt x="232" y="239"/>
                      <a:pt x="232" y="256"/>
                    </a:cubicBezTo>
                    <a:cubicBezTo>
                      <a:pt x="237" y="275"/>
                      <a:pt x="253" y="288"/>
                      <a:pt x="270" y="293"/>
                    </a:cubicBezTo>
                    <a:cubicBezTo>
                      <a:pt x="282" y="295"/>
                      <a:pt x="295" y="296"/>
                      <a:pt x="308" y="295"/>
                    </a:cubicBezTo>
                    <a:cubicBezTo>
                      <a:pt x="310" y="292"/>
                      <a:pt x="312" y="292"/>
                      <a:pt x="313" y="289"/>
                    </a:cubicBezTo>
                    <a:cubicBezTo>
                      <a:pt x="322" y="277"/>
                      <a:pt x="334" y="266"/>
                      <a:pt x="348" y="260"/>
                    </a:cubicBezTo>
                    <a:cubicBezTo>
                      <a:pt x="350" y="257"/>
                      <a:pt x="357" y="261"/>
                      <a:pt x="358" y="256"/>
                    </a:cubicBezTo>
                    <a:cubicBezTo>
                      <a:pt x="352" y="252"/>
                      <a:pt x="349" y="246"/>
                      <a:pt x="345" y="240"/>
                    </a:cubicBezTo>
                    <a:cubicBezTo>
                      <a:pt x="342" y="240"/>
                      <a:pt x="342" y="240"/>
                      <a:pt x="342" y="240"/>
                    </a:cubicBezTo>
                    <a:cubicBezTo>
                      <a:pt x="333" y="250"/>
                      <a:pt x="321" y="260"/>
                      <a:pt x="305" y="260"/>
                    </a:cubicBezTo>
                    <a:cubicBezTo>
                      <a:pt x="301" y="261"/>
                      <a:pt x="297" y="259"/>
                      <a:pt x="294" y="261"/>
                    </a:cubicBezTo>
                    <a:cubicBezTo>
                      <a:pt x="290" y="271"/>
                      <a:pt x="278" y="272"/>
                      <a:pt x="268" y="273"/>
                    </a:cubicBezTo>
                    <a:cubicBezTo>
                      <a:pt x="255" y="273"/>
                      <a:pt x="243" y="264"/>
                      <a:pt x="238" y="252"/>
                    </a:cubicBezTo>
                    <a:cubicBezTo>
                      <a:pt x="238" y="228"/>
                      <a:pt x="238" y="228"/>
                      <a:pt x="238" y="228"/>
                    </a:cubicBezTo>
                    <a:cubicBezTo>
                      <a:pt x="238" y="223"/>
                      <a:pt x="244" y="224"/>
                      <a:pt x="246" y="220"/>
                    </a:cubicBezTo>
                    <a:cubicBezTo>
                      <a:pt x="249" y="216"/>
                      <a:pt x="253" y="213"/>
                      <a:pt x="249" y="209"/>
                    </a:cubicBezTo>
                    <a:cubicBezTo>
                      <a:pt x="247" y="207"/>
                      <a:pt x="246" y="208"/>
                      <a:pt x="244" y="208"/>
                    </a:cubicBezTo>
                    <a:close/>
                    <a:moveTo>
                      <a:pt x="254" y="375"/>
                    </a:moveTo>
                    <a:cubicBezTo>
                      <a:pt x="236" y="384"/>
                      <a:pt x="236" y="384"/>
                      <a:pt x="236" y="384"/>
                    </a:cubicBezTo>
                    <a:cubicBezTo>
                      <a:pt x="235" y="386"/>
                      <a:pt x="234" y="387"/>
                      <a:pt x="236" y="389"/>
                    </a:cubicBezTo>
                    <a:cubicBezTo>
                      <a:pt x="249" y="393"/>
                      <a:pt x="262" y="401"/>
                      <a:pt x="267" y="414"/>
                    </a:cubicBezTo>
                    <a:cubicBezTo>
                      <a:pt x="269" y="422"/>
                      <a:pt x="263" y="432"/>
                      <a:pt x="273" y="437"/>
                    </a:cubicBezTo>
                    <a:cubicBezTo>
                      <a:pt x="284" y="436"/>
                      <a:pt x="296" y="431"/>
                      <a:pt x="308" y="434"/>
                    </a:cubicBezTo>
                    <a:cubicBezTo>
                      <a:pt x="313" y="418"/>
                      <a:pt x="323" y="397"/>
                      <a:pt x="343" y="393"/>
                    </a:cubicBezTo>
                    <a:cubicBezTo>
                      <a:pt x="353" y="391"/>
                      <a:pt x="364" y="392"/>
                      <a:pt x="372" y="389"/>
                    </a:cubicBezTo>
                    <a:cubicBezTo>
                      <a:pt x="387" y="389"/>
                      <a:pt x="395" y="403"/>
                      <a:pt x="400" y="414"/>
                    </a:cubicBezTo>
                    <a:cubicBezTo>
                      <a:pt x="402" y="422"/>
                      <a:pt x="402" y="432"/>
                      <a:pt x="395" y="438"/>
                    </a:cubicBezTo>
                    <a:cubicBezTo>
                      <a:pt x="389" y="441"/>
                      <a:pt x="382" y="441"/>
                      <a:pt x="374" y="440"/>
                    </a:cubicBezTo>
                    <a:cubicBezTo>
                      <a:pt x="364" y="436"/>
                      <a:pt x="363" y="419"/>
                      <a:pt x="349" y="423"/>
                    </a:cubicBezTo>
                    <a:cubicBezTo>
                      <a:pt x="344" y="426"/>
                      <a:pt x="339" y="428"/>
                      <a:pt x="336" y="434"/>
                    </a:cubicBezTo>
                    <a:cubicBezTo>
                      <a:pt x="331" y="440"/>
                      <a:pt x="335" y="448"/>
                      <a:pt x="338" y="454"/>
                    </a:cubicBezTo>
                    <a:cubicBezTo>
                      <a:pt x="345" y="465"/>
                      <a:pt x="357" y="472"/>
                      <a:pt x="369" y="475"/>
                    </a:cubicBezTo>
                    <a:cubicBezTo>
                      <a:pt x="385" y="475"/>
                      <a:pt x="400" y="475"/>
                      <a:pt x="412" y="464"/>
                    </a:cubicBezTo>
                    <a:cubicBezTo>
                      <a:pt x="422" y="459"/>
                      <a:pt x="427" y="449"/>
                      <a:pt x="432" y="441"/>
                    </a:cubicBezTo>
                    <a:cubicBezTo>
                      <a:pt x="441" y="441"/>
                      <a:pt x="448" y="434"/>
                      <a:pt x="455" y="431"/>
                    </a:cubicBezTo>
                    <a:cubicBezTo>
                      <a:pt x="473" y="418"/>
                      <a:pt x="475" y="396"/>
                      <a:pt x="472" y="376"/>
                    </a:cubicBezTo>
                    <a:cubicBezTo>
                      <a:pt x="472" y="361"/>
                      <a:pt x="460" y="351"/>
                      <a:pt x="452" y="340"/>
                    </a:cubicBezTo>
                    <a:cubicBezTo>
                      <a:pt x="443" y="333"/>
                      <a:pt x="430" y="332"/>
                      <a:pt x="420" y="327"/>
                    </a:cubicBezTo>
                    <a:cubicBezTo>
                      <a:pt x="412" y="316"/>
                      <a:pt x="412" y="316"/>
                      <a:pt x="412" y="316"/>
                    </a:cubicBezTo>
                    <a:cubicBezTo>
                      <a:pt x="401" y="302"/>
                      <a:pt x="381" y="301"/>
                      <a:pt x="365" y="306"/>
                    </a:cubicBezTo>
                    <a:cubicBezTo>
                      <a:pt x="357" y="310"/>
                      <a:pt x="348" y="315"/>
                      <a:pt x="344" y="324"/>
                    </a:cubicBezTo>
                    <a:cubicBezTo>
                      <a:pt x="343" y="330"/>
                      <a:pt x="345" y="336"/>
                      <a:pt x="347" y="342"/>
                    </a:cubicBezTo>
                    <a:cubicBezTo>
                      <a:pt x="349" y="348"/>
                      <a:pt x="357" y="346"/>
                      <a:pt x="362" y="349"/>
                    </a:cubicBezTo>
                    <a:cubicBezTo>
                      <a:pt x="364" y="346"/>
                      <a:pt x="366" y="341"/>
                      <a:pt x="370" y="341"/>
                    </a:cubicBezTo>
                    <a:cubicBezTo>
                      <a:pt x="376" y="338"/>
                      <a:pt x="382" y="340"/>
                      <a:pt x="387" y="343"/>
                    </a:cubicBezTo>
                    <a:cubicBezTo>
                      <a:pt x="394" y="346"/>
                      <a:pt x="395" y="353"/>
                      <a:pt x="397" y="360"/>
                    </a:cubicBezTo>
                    <a:cubicBezTo>
                      <a:pt x="397" y="367"/>
                      <a:pt x="392" y="373"/>
                      <a:pt x="386" y="377"/>
                    </a:cubicBezTo>
                    <a:cubicBezTo>
                      <a:pt x="379" y="380"/>
                      <a:pt x="371" y="384"/>
                      <a:pt x="364" y="382"/>
                    </a:cubicBezTo>
                    <a:cubicBezTo>
                      <a:pt x="346" y="387"/>
                      <a:pt x="330" y="378"/>
                      <a:pt x="320" y="363"/>
                    </a:cubicBezTo>
                    <a:cubicBezTo>
                      <a:pt x="316" y="357"/>
                      <a:pt x="315" y="350"/>
                      <a:pt x="310" y="344"/>
                    </a:cubicBezTo>
                    <a:cubicBezTo>
                      <a:pt x="296" y="344"/>
                      <a:pt x="284" y="343"/>
                      <a:pt x="271" y="338"/>
                    </a:cubicBezTo>
                    <a:cubicBezTo>
                      <a:pt x="269" y="340"/>
                      <a:pt x="269" y="340"/>
                      <a:pt x="269" y="340"/>
                    </a:cubicBezTo>
                    <a:cubicBezTo>
                      <a:pt x="265" y="352"/>
                      <a:pt x="264" y="367"/>
                      <a:pt x="254" y="375"/>
                    </a:cubicBezTo>
                    <a:close/>
                    <a:moveTo>
                      <a:pt x="267" y="374"/>
                    </a:moveTo>
                    <a:cubicBezTo>
                      <a:pt x="262" y="379"/>
                      <a:pt x="256" y="382"/>
                      <a:pt x="252" y="387"/>
                    </a:cubicBezTo>
                    <a:cubicBezTo>
                      <a:pt x="267" y="396"/>
                      <a:pt x="275" y="411"/>
                      <a:pt x="277" y="427"/>
                    </a:cubicBezTo>
                    <a:cubicBezTo>
                      <a:pt x="284" y="428"/>
                      <a:pt x="293" y="425"/>
                      <a:pt x="300" y="425"/>
                    </a:cubicBezTo>
                    <a:cubicBezTo>
                      <a:pt x="303" y="423"/>
                      <a:pt x="303" y="419"/>
                      <a:pt x="306" y="417"/>
                    </a:cubicBezTo>
                    <a:cubicBezTo>
                      <a:pt x="312" y="405"/>
                      <a:pt x="321" y="396"/>
                      <a:pt x="331" y="387"/>
                    </a:cubicBezTo>
                    <a:cubicBezTo>
                      <a:pt x="327" y="381"/>
                      <a:pt x="319" y="377"/>
                      <a:pt x="315" y="371"/>
                    </a:cubicBezTo>
                    <a:cubicBezTo>
                      <a:pt x="311" y="364"/>
                      <a:pt x="309" y="357"/>
                      <a:pt x="304" y="353"/>
                    </a:cubicBezTo>
                    <a:cubicBezTo>
                      <a:pt x="294" y="353"/>
                      <a:pt x="284" y="350"/>
                      <a:pt x="274" y="349"/>
                    </a:cubicBezTo>
                    <a:cubicBezTo>
                      <a:pt x="272" y="357"/>
                      <a:pt x="271" y="366"/>
                      <a:pt x="267" y="374"/>
                    </a:cubicBezTo>
                    <a:close/>
                    <a:moveTo>
                      <a:pt x="267" y="140"/>
                    </a:moveTo>
                    <a:cubicBezTo>
                      <a:pt x="277" y="143"/>
                      <a:pt x="289" y="145"/>
                      <a:pt x="296" y="134"/>
                    </a:cubicBezTo>
                    <a:cubicBezTo>
                      <a:pt x="303" y="128"/>
                      <a:pt x="302" y="118"/>
                      <a:pt x="308" y="112"/>
                    </a:cubicBezTo>
                    <a:cubicBezTo>
                      <a:pt x="310" y="111"/>
                      <a:pt x="312" y="114"/>
                      <a:pt x="312" y="115"/>
                    </a:cubicBezTo>
                    <a:cubicBezTo>
                      <a:pt x="310" y="129"/>
                      <a:pt x="305" y="143"/>
                      <a:pt x="308" y="156"/>
                    </a:cubicBezTo>
                    <a:cubicBezTo>
                      <a:pt x="309" y="163"/>
                      <a:pt x="314" y="169"/>
                      <a:pt x="312" y="176"/>
                    </a:cubicBezTo>
                    <a:cubicBezTo>
                      <a:pt x="309" y="177"/>
                      <a:pt x="306" y="178"/>
                      <a:pt x="304" y="175"/>
                    </a:cubicBezTo>
                    <a:cubicBezTo>
                      <a:pt x="297" y="157"/>
                      <a:pt x="279" y="155"/>
                      <a:pt x="263" y="152"/>
                    </a:cubicBezTo>
                    <a:cubicBezTo>
                      <a:pt x="258" y="149"/>
                      <a:pt x="261" y="140"/>
                      <a:pt x="267" y="140"/>
                    </a:cubicBezTo>
                    <a:close/>
                    <a:moveTo>
                      <a:pt x="264" y="384"/>
                    </a:moveTo>
                    <a:cubicBezTo>
                      <a:pt x="262" y="388"/>
                      <a:pt x="267" y="391"/>
                      <a:pt x="269" y="392"/>
                    </a:cubicBezTo>
                    <a:cubicBezTo>
                      <a:pt x="277" y="399"/>
                      <a:pt x="280" y="409"/>
                      <a:pt x="282" y="419"/>
                    </a:cubicBezTo>
                    <a:cubicBezTo>
                      <a:pt x="285" y="420"/>
                      <a:pt x="291" y="419"/>
                      <a:pt x="295" y="418"/>
                    </a:cubicBezTo>
                    <a:cubicBezTo>
                      <a:pt x="296" y="412"/>
                      <a:pt x="301" y="406"/>
                      <a:pt x="306" y="401"/>
                    </a:cubicBezTo>
                    <a:cubicBezTo>
                      <a:pt x="310" y="397"/>
                      <a:pt x="317" y="394"/>
                      <a:pt x="318" y="388"/>
                    </a:cubicBezTo>
                    <a:cubicBezTo>
                      <a:pt x="309" y="379"/>
                      <a:pt x="304" y="368"/>
                      <a:pt x="300" y="358"/>
                    </a:cubicBezTo>
                    <a:cubicBezTo>
                      <a:pt x="294" y="357"/>
                      <a:pt x="285" y="354"/>
                      <a:pt x="279" y="358"/>
                    </a:cubicBezTo>
                    <a:cubicBezTo>
                      <a:pt x="277" y="367"/>
                      <a:pt x="273" y="378"/>
                      <a:pt x="264" y="384"/>
                    </a:cubicBezTo>
                    <a:close/>
                    <a:moveTo>
                      <a:pt x="280" y="616"/>
                    </a:moveTo>
                    <a:cubicBezTo>
                      <a:pt x="275" y="618"/>
                      <a:pt x="269" y="617"/>
                      <a:pt x="265" y="622"/>
                    </a:cubicBezTo>
                    <a:cubicBezTo>
                      <a:pt x="265" y="624"/>
                      <a:pt x="265" y="626"/>
                      <a:pt x="266" y="627"/>
                    </a:cubicBezTo>
                    <a:cubicBezTo>
                      <a:pt x="274" y="629"/>
                      <a:pt x="280" y="625"/>
                      <a:pt x="287" y="624"/>
                    </a:cubicBezTo>
                    <a:cubicBezTo>
                      <a:pt x="300" y="625"/>
                      <a:pt x="305" y="638"/>
                      <a:pt x="307" y="648"/>
                    </a:cubicBezTo>
                    <a:cubicBezTo>
                      <a:pt x="310" y="650"/>
                      <a:pt x="311" y="647"/>
                      <a:pt x="314" y="647"/>
                    </a:cubicBezTo>
                    <a:cubicBezTo>
                      <a:pt x="317" y="645"/>
                      <a:pt x="319" y="641"/>
                      <a:pt x="319" y="637"/>
                    </a:cubicBezTo>
                    <a:cubicBezTo>
                      <a:pt x="312" y="627"/>
                      <a:pt x="308" y="613"/>
                      <a:pt x="311" y="601"/>
                    </a:cubicBezTo>
                    <a:cubicBezTo>
                      <a:pt x="312" y="599"/>
                      <a:pt x="309" y="597"/>
                      <a:pt x="307" y="597"/>
                    </a:cubicBezTo>
                    <a:cubicBezTo>
                      <a:pt x="301" y="609"/>
                      <a:pt x="289" y="610"/>
                      <a:pt x="280" y="616"/>
                    </a:cubicBezTo>
                    <a:close/>
                    <a:moveTo>
                      <a:pt x="352" y="430"/>
                    </a:moveTo>
                    <a:cubicBezTo>
                      <a:pt x="346" y="432"/>
                      <a:pt x="339" y="440"/>
                      <a:pt x="343" y="448"/>
                    </a:cubicBezTo>
                    <a:cubicBezTo>
                      <a:pt x="349" y="454"/>
                      <a:pt x="354" y="464"/>
                      <a:pt x="363" y="466"/>
                    </a:cubicBezTo>
                    <a:cubicBezTo>
                      <a:pt x="384" y="472"/>
                      <a:pt x="407" y="464"/>
                      <a:pt x="420" y="447"/>
                    </a:cubicBezTo>
                    <a:cubicBezTo>
                      <a:pt x="423" y="443"/>
                      <a:pt x="421" y="437"/>
                      <a:pt x="425" y="434"/>
                    </a:cubicBezTo>
                    <a:cubicBezTo>
                      <a:pt x="432" y="432"/>
                      <a:pt x="441" y="432"/>
                      <a:pt x="447" y="426"/>
                    </a:cubicBezTo>
                    <a:cubicBezTo>
                      <a:pt x="466" y="414"/>
                      <a:pt x="466" y="388"/>
                      <a:pt x="463" y="369"/>
                    </a:cubicBezTo>
                    <a:cubicBezTo>
                      <a:pt x="457" y="359"/>
                      <a:pt x="450" y="347"/>
                      <a:pt x="439" y="342"/>
                    </a:cubicBezTo>
                    <a:cubicBezTo>
                      <a:pt x="431" y="336"/>
                      <a:pt x="422" y="340"/>
                      <a:pt x="415" y="336"/>
                    </a:cubicBezTo>
                    <a:cubicBezTo>
                      <a:pt x="410" y="326"/>
                      <a:pt x="404" y="317"/>
                      <a:pt x="394" y="313"/>
                    </a:cubicBezTo>
                    <a:cubicBezTo>
                      <a:pt x="379" y="308"/>
                      <a:pt x="364" y="314"/>
                      <a:pt x="354" y="323"/>
                    </a:cubicBezTo>
                    <a:cubicBezTo>
                      <a:pt x="351" y="328"/>
                      <a:pt x="351" y="335"/>
                      <a:pt x="354" y="338"/>
                    </a:cubicBezTo>
                    <a:cubicBezTo>
                      <a:pt x="355" y="339"/>
                      <a:pt x="356" y="339"/>
                      <a:pt x="358" y="338"/>
                    </a:cubicBezTo>
                    <a:cubicBezTo>
                      <a:pt x="361" y="335"/>
                      <a:pt x="366" y="333"/>
                      <a:pt x="370" y="331"/>
                    </a:cubicBezTo>
                    <a:cubicBezTo>
                      <a:pt x="382" y="328"/>
                      <a:pt x="395" y="333"/>
                      <a:pt x="402" y="343"/>
                    </a:cubicBezTo>
                    <a:cubicBezTo>
                      <a:pt x="410" y="348"/>
                      <a:pt x="401" y="362"/>
                      <a:pt x="411" y="365"/>
                    </a:cubicBezTo>
                    <a:cubicBezTo>
                      <a:pt x="411" y="358"/>
                      <a:pt x="414" y="352"/>
                      <a:pt x="412" y="346"/>
                    </a:cubicBezTo>
                    <a:cubicBezTo>
                      <a:pt x="414" y="343"/>
                      <a:pt x="416" y="347"/>
                      <a:pt x="419" y="346"/>
                    </a:cubicBezTo>
                    <a:cubicBezTo>
                      <a:pt x="434" y="348"/>
                      <a:pt x="449" y="357"/>
                      <a:pt x="456" y="372"/>
                    </a:cubicBezTo>
                    <a:cubicBezTo>
                      <a:pt x="461" y="387"/>
                      <a:pt x="460" y="403"/>
                      <a:pt x="450" y="416"/>
                    </a:cubicBezTo>
                    <a:cubicBezTo>
                      <a:pt x="443" y="423"/>
                      <a:pt x="431" y="427"/>
                      <a:pt x="421" y="424"/>
                    </a:cubicBezTo>
                    <a:cubicBezTo>
                      <a:pt x="420" y="422"/>
                      <a:pt x="414" y="419"/>
                      <a:pt x="417" y="416"/>
                    </a:cubicBezTo>
                    <a:cubicBezTo>
                      <a:pt x="424" y="415"/>
                      <a:pt x="430" y="412"/>
                      <a:pt x="435" y="409"/>
                    </a:cubicBezTo>
                    <a:cubicBezTo>
                      <a:pt x="440" y="404"/>
                      <a:pt x="446" y="400"/>
                      <a:pt x="447" y="393"/>
                    </a:cubicBezTo>
                    <a:cubicBezTo>
                      <a:pt x="442" y="382"/>
                      <a:pt x="433" y="373"/>
                      <a:pt x="422" y="366"/>
                    </a:cubicBezTo>
                    <a:cubicBezTo>
                      <a:pt x="420" y="366"/>
                      <a:pt x="416" y="365"/>
                      <a:pt x="415" y="367"/>
                    </a:cubicBezTo>
                    <a:cubicBezTo>
                      <a:pt x="422" y="373"/>
                      <a:pt x="430" y="381"/>
                      <a:pt x="437" y="388"/>
                    </a:cubicBezTo>
                    <a:cubicBezTo>
                      <a:pt x="441" y="399"/>
                      <a:pt x="425" y="402"/>
                      <a:pt x="420" y="409"/>
                    </a:cubicBezTo>
                    <a:cubicBezTo>
                      <a:pt x="416" y="408"/>
                      <a:pt x="412" y="409"/>
                      <a:pt x="409" y="412"/>
                    </a:cubicBezTo>
                    <a:cubicBezTo>
                      <a:pt x="410" y="421"/>
                      <a:pt x="411" y="432"/>
                      <a:pt x="405" y="439"/>
                    </a:cubicBezTo>
                    <a:cubicBezTo>
                      <a:pt x="400" y="448"/>
                      <a:pt x="389" y="447"/>
                      <a:pt x="381" y="449"/>
                    </a:cubicBezTo>
                    <a:cubicBezTo>
                      <a:pt x="375" y="448"/>
                      <a:pt x="368" y="446"/>
                      <a:pt x="364" y="441"/>
                    </a:cubicBezTo>
                    <a:cubicBezTo>
                      <a:pt x="358" y="438"/>
                      <a:pt x="359" y="431"/>
                      <a:pt x="352" y="430"/>
                    </a:cubicBezTo>
                    <a:close/>
                    <a:moveTo>
                      <a:pt x="384" y="118"/>
                    </a:moveTo>
                    <a:cubicBezTo>
                      <a:pt x="384" y="109"/>
                      <a:pt x="378" y="102"/>
                      <a:pt x="381" y="93"/>
                    </a:cubicBezTo>
                    <a:cubicBezTo>
                      <a:pt x="388" y="76"/>
                      <a:pt x="405" y="65"/>
                      <a:pt x="424" y="64"/>
                    </a:cubicBezTo>
                    <a:cubicBezTo>
                      <a:pt x="430" y="67"/>
                      <a:pt x="423" y="72"/>
                      <a:pt x="424" y="76"/>
                    </a:cubicBezTo>
                    <a:cubicBezTo>
                      <a:pt x="420" y="94"/>
                      <a:pt x="431" y="110"/>
                      <a:pt x="445" y="120"/>
                    </a:cubicBezTo>
                    <a:cubicBezTo>
                      <a:pt x="446" y="123"/>
                      <a:pt x="444" y="122"/>
                      <a:pt x="442" y="122"/>
                    </a:cubicBezTo>
                    <a:cubicBezTo>
                      <a:pt x="439" y="122"/>
                      <a:pt x="435" y="119"/>
                      <a:pt x="432" y="118"/>
                    </a:cubicBezTo>
                    <a:cubicBezTo>
                      <a:pt x="413" y="116"/>
                      <a:pt x="392" y="117"/>
                      <a:pt x="379" y="134"/>
                    </a:cubicBezTo>
                    <a:cubicBezTo>
                      <a:pt x="378" y="142"/>
                      <a:pt x="374" y="148"/>
                      <a:pt x="373" y="155"/>
                    </a:cubicBezTo>
                    <a:cubicBezTo>
                      <a:pt x="371" y="158"/>
                      <a:pt x="369" y="154"/>
                      <a:pt x="369" y="153"/>
                    </a:cubicBezTo>
                    <a:cubicBezTo>
                      <a:pt x="368" y="150"/>
                      <a:pt x="368" y="150"/>
                      <a:pt x="368" y="150"/>
                    </a:cubicBezTo>
                    <a:cubicBezTo>
                      <a:pt x="371" y="138"/>
                      <a:pt x="374" y="126"/>
                      <a:pt x="384" y="118"/>
                    </a:cubicBezTo>
                    <a:close/>
                    <a:moveTo>
                      <a:pt x="384" y="581"/>
                    </a:moveTo>
                    <a:cubicBezTo>
                      <a:pt x="374" y="587"/>
                      <a:pt x="369" y="599"/>
                      <a:pt x="369" y="611"/>
                    </a:cubicBezTo>
                    <a:cubicBezTo>
                      <a:pt x="371" y="620"/>
                      <a:pt x="375" y="629"/>
                      <a:pt x="382" y="636"/>
                    </a:cubicBezTo>
                    <a:cubicBezTo>
                      <a:pt x="385" y="641"/>
                      <a:pt x="381" y="645"/>
                      <a:pt x="380" y="650"/>
                    </a:cubicBezTo>
                    <a:cubicBezTo>
                      <a:pt x="378" y="663"/>
                      <a:pt x="383" y="676"/>
                      <a:pt x="390" y="687"/>
                    </a:cubicBezTo>
                    <a:cubicBezTo>
                      <a:pt x="398" y="694"/>
                      <a:pt x="407" y="700"/>
                      <a:pt x="418" y="700"/>
                    </a:cubicBezTo>
                    <a:cubicBezTo>
                      <a:pt x="428" y="695"/>
                      <a:pt x="420" y="682"/>
                      <a:pt x="427" y="675"/>
                    </a:cubicBezTo>
                    <a:cubicBezTo>
                      <a:pt x="432" y="663"/>
                      <a:pt x="442" y="652"/>
                      <a:pt x="453" y="645"/>
                    </a:cubicBezTo>
                    <a:cubicBezTo>
                      <a:pt x="453" y="644"/>
                      <a:pt x="452" y="644"/>
                      <a:pt x="451" y="644"/>
                    </a:cubicBezTo>
                    <a:cubicBezTo>
                      <a:pt x="436" y="649"/>
                      <a:pt x="421" y="647"/>
                      <a:pt x="406" y="644"/>
                    </a:cubicBezTo>
                    <a:cubicBezTo>
                      <a:pt x="390" y="637"/>
                      <a:pt x="388" y="620"/>
                      <a:pt x="387" y="606"/>
                    </a:cubicBezTo>
                    <a:cubicBezTo>
                      <a:pt x="387" y="592"/>
                      <a:pt x="395" y="581"/>
                      <a:pt x="407" y="575"/>
                    </a:cubicBezTo>
                    <a:cubicBezTo>
                      <a:pt x="408" y="574"/>
                      <a:pt x="406" y="573"/>
                      <a:pt x="405" y="573"/>
                    </a:cubicBezTo>
                    <a:cubicBezTo>
                      <a:pt x="398" y="574"/>
                      <a:pt x="390" y="575"/>
                      <a:pt x="384" y="581"/>
                    </a:cubicBezTo>
                    <a:close/>
                    <a:moveTo>
                      <a:pt x="372" y="358"/>
                    </a:moveTo>
                    <a:cubicBezTo>
                      <a:pt x="372" y="358"/>
                      <a:pt x="371" y="358"/>
                      <a:pt x="371" y="360"/>
                    </a:cubicBezTo>
                    <a:cubicBezTo>
                      <a:pt x="372" y="360"/>
                      <a:pt x="373" y="360"/>
                      <a:pt x="374" y="359"/>
                    </a:cubicBezTo>
                    <a:cubicBezTo>
                      <a:pt x="372" y="358"/>
                      <a:pt x="372" y="358"/>
                      <a:pt x="372" y="358"/>
                    </a:cubicBezTo>
                    <a:close/>
                    <a:moveTo>
                      <a:pt x="60" y="327"/>
                    </a:moveTo>
                    <a:cubicBezTo>
                      <a:pt x="55" y="331"/>
                      <a:pt x="49" y="334"/>
                      <a:pt x="49" y="341"/>
                    </a:cubicBezTo>
                    <a:cubicBezTo>
                      <a:pt x="50" y="347"/>
                      <a:pt x="56" y="346"/>
                      <a:pt x="60" y="346"/>
                    </a:cubicBezTo>
                    <a:cubicBezTo>
                      <a:pt x="67" y="347"/>
                      <a:pt x="73" y="356"/>
                      <a:pt x="76" y="362"/>
                    </a:cubicBezTo>
                    <a:cubicBezTo>
                      <a:pt x="88" y="374"/>
                      <a:pt x="105" y="378"/>
                      <a:pt x="122" y="373"/>
                    </a:cubicBezTo>
                    <a:cubicBezTo>
                      <a:pt x="129" y="378"/>
                      <a:pt x="139" y="382"/>
                      <a:pt x="148" y="378"/>
                    </a:cubicBezTo>
                    <a:cubicBezTo>
                      <a:pt x="153" y="378"/>
                      <a:pt x="157" y="372"/>
                      <a:pt x="162" y="373"/>
                    </a:cubicBezTo>
                    <a:cubicBezTo>
                      <a:pt x="166" y="378"/>
                      <a:pt x="173" y="381"/>
                      <a:pt x="174" y="387"/>
                    </a:cubicBezTo>
                    <a:cubicBezTo>
                      <a:pt x="172" y="393"/>
                      <a:pt x="168" y="397"/>
                      <a:pt x="162" y="398"/>
                    </a:cubicBezTo>
                    <a:cubicBezTo>
                      <a:pt x="149" y="385"/>
                      <a:pt x="130" y="388"/>
                      <a:pt x="114" y="394"/>
                    </a:cubicBezTo>
                    <a:cubicBezTo>
                      <a:pt x="110" y="392"/>
                      <a:pt x="104" y="393"/>
                      <a:pt x="99" y="394"/>
                    </a:cubicBezTo>
                    <a:cubicBezTo>
                      <a:pt x="83" y="397"/>
                      <a:pt x="78" y="414"/>
                      <a:pt x="71" y="425"/>
                    </a:cubicBezTo>
                    <a:cubicBezTo>
                      <a:pt x="66" y="431"/>
                      <a:pt x="59" y="429"/>
                      <a:pt x="52" y="428"/>
                    </a:cubicBezTo>
                    <a:cubicBezTo>
                      <a:pt x="50" y="431"/>
                      <a:pt x="52" y="436"/>
                      <a:pt x="53" y="440"/>
                    </a:cubicBezTo>
                    <a:cubicBezTo>
                      <a:pt x="55" y="450"/>
                      <a:pt x="64" y="455"/>
                      <a:pt x="70" y="461"/>
                    </a:cubicBezTo>
                    <a:cubicBezTo>
                      <a:pt x="78" y="465"/>
                      <a:pt x="88" y="468"/>
                      <a:pt x="97" y="464"/>
                    </a:cubicBezTo>
                    <a:cubicBezTo>
                      <a:pt x="102" y="466"/>
                      <a:pt x="108" y="462"/>
                      <a:pt x="112" y="463"/>
                    </a:cubicBezTo>
                    <a:cubicBezTo>
                      <a:pt x="117" y="468"/>
                      <a:pt x="123" y="470"/>
                      <a:pt x="130" y="472"/>
                    </a:cubicBezTo>
                    <a:cubicBezTo>
                      <a:pt x="137" y="471"/>
                      <a:pt x="146" y="472"/>
                      <a:pt x="151" y="466"/>
                    </a:cubicBezTo>
                    <a:cubicBezTo>
                      <a:pt x="157" y="463"/>
                      <a:pt x="157" y="458"/>
                      <a:pt x="163" y="455"/>
                    </a:cubicBezTo>
                    <a:cubicBezTo>
                      <a:pt x="167" y="460"/>
                      <a:pt x="173" y="460"/>
                      <a:pt x="176" y="465"/>
                    </a:cubicBezTo>
                    <a:cubicBezTo>
                      <a:pt x="173" y="473"/>
                      <a:pt x="173" y="473"/>
                      <a:pt x="173" y="473"/>
                    </a:cubicBezTo>
                    <a:cubicBezTo>
                      <a:pt x="167" y="490"/>
                      <a:pt x="178" y="507"/>
                      <a:pt x="167" y="522"/>
                    </a:cubicBezTo>
                    <a:cubicBezTo>
                      <a:pt x="164" y="524"/>
                      <a:pt x="161" y="526"/>
                      <a:pt x="157" y="524"/>
                    </a:cubicBezTo>
                    <a:cubicBezTo>
                      <a:pt x="148" y="520"/>
                      <a:pt x="160" y="512"/>
                      <a:pt x="154" y="505"/>
                    </a:cubicBezTo>
                    <a:cubicBezTo>
                      <a:pt x="146" y="496"/>
                      <a:pt x="133" y="495"/>
                      <a:pt x="122" y="499"/>
                    </a:cubicBezTo>
                    <a:cubicBezTo>
                      <a:pt x="110" y="501"/>
                      <a:pt x="110" y="514"/>
                      <a:pt x="105" y="522"/>
                    </a:cubicBezTo>
                    <a:cubicBezTo>
                      <a:pt x="103" y="540"/>
                      <a:pt x="109" y="559"/>
                      <a:pt x="124" y="569"/>
                    </a:cubicBezTo>
                    <a:cubicBezTo>
                      <a:pt x="122" y="580"/>
                      <a:pt x="127" y="588"/>
                      <a:pt x="134" y="594"/>
                    </a:cubicBezTo>
                    <a:cubicBezTo>
                      <a:pt x="147" y="606"/>
                      <a:pt x="164" y="603"/>
                      <a:pt x="178" y="596"/>
                    </a:cubicBezTo>
                    <a:cubicBezTo>
                      <a:pt x="183" y="602"/>
                      <a:pt x="187" y="609"/>
                      <a:pt x="191" y="615"/>
                    </a:cubicBezTo>
                    <a:cubicBezTo>
                      <a:pt x="182" y="620"/>
                      <a:pt x="184" y="630"/>
                      <a:pt x="181" y="637"/>
                    </a:cubicBezTo>
                    <a:cubicBezTo>
                      <a:pt x="182" y="646"/>
                      <a:pt x="185" y="653"/>
                      <a:pt x="191" y="659"/>
                    </a:cubicBezTo>
                    <a:cubicBezTo>
                      <a:pt x="200" y="667"/>
                      <a:pt x="213" y="673"/>
                      <a:pt x="224" y="672"/>
                    </a:cubicBezTo>
                    <a:cubicBezTo>
                      <a:pt x="234" y="667"/>
                      <a:pt x="236" y="680"/>
                      <a:pt x="244" y="681"/>
                    </a:cubicBezTo>
                    <a:cubicBezTo>
                      <a:pt x="255" y="686"/>
                      <a:pt x="268" y="681"/>
                      <a:pt x="279" y="678"/>
                    </a:cubicBezTo>
                    <a:cubicBezTo>
                      <a:pt x="289" y="672"/>
                      <a:pt x="299" y="661"/>
                      <a:pt x="297" y="648"/>
                    </a:cubicBezTo>
                    <a:cubicBezTo>
                      <a:pt x="296" y="641"/>
                      <a:pt x="291" y="633"/>
                      <a:pt x="284" y="631"/>
                    </a:cubicBezTo>
                    <a:cubicBezTo>
                      <a:pt x="279" y="634"/>
                      <a:pt x="271" y="637"/>
                      <a:pt x="264" y="634"/>
                    </a:cubicBezTo>
                    <a:cubicBezTo>
                      <a:pt x="259" y="631"/>
                      <a:pt x="257" y="625"/>
                      <a:pt x="258" y="619"/>
                    </a:cubicBezTo>
                    <a:cubicBezTo>
                      <a:pt x="259" y="616"/>
                      <a:pt x="260" y="612"/>
                      <a:pt x="264" y="611"/>
                    </a:cubicBezTo>
                    <a:cubicBezTo>
                      <a:pt x="280" y="610"/>
                      <a:pt x="295" y="602"/>
                      <a:pt x="304" y="589"/>
                    </a:cubicBezTo>
                    <a:cubicBezTo>
                      <a:pt x="307" y="589"/>
                      <a:pt x="310" y="588"/>
                      <a:pt x="311" y="586"/>
                    </a:cubicBezTo>
                    <a:cubicBezTo>
                      <a:pt x="309" y="581"/>
                      <a:pt x="312" y="577"/>
                      <a:pt x="312" y="572"/>
                    </a:cubicBezTo>
                    <a:cubicBezTo>
                      <a:pt x="320" y="567"/>
                      <a:pt x="330" y="563"/>
                      <a:pt x="334" y="554"/>
                    </a:cubicBezTo>
                    <a:cubicBezTo>
                      <a:pt x="337" y="546"/>
                      <a:pt x="336" y="539"/>
                      <a:pt x="334" y="533"/>
                    </a:cubicBezTo>
                    <a:cubicBezTo>
                      <a:pt x="331" y="522"/>
                      <a:pt x="321" y="514"/>
                      <a:pt x="311" y="512"/>
                    </a:cubicBezTo>
                    <a:cubicBezTo>
                      <a:pt x="306" y="510"/>
                      <a:pt x="301" y="515"/>
                      <a:pt x="297" y="512"/>
                    </a:cubicBezTo>
                    <a:cubicBezTo>
                      <a:pt x="293" y="505"/>
                      <a:pt x="287" y="497"/>
                      <a:pt x="279" y="495"/>
                    </a:cubicBezTo>
                    <a:cubicBezTo>
                      <a:pt x="266" y="494"/>
                      <a:pt x="252" y="498"/>
                      <a:pt x="245" y="508"/>
                    </a:cubicBezTo>
                    <a:cubicBezTo>
                      <a:pt x="243" y="516"/>
                      <a:pt x="239" y="525"/>
                      <a:pt x="245" y="533"/>
                    </a:cubicBezTo>
                    <a:cubicBezTo>
                      <a:pt x="255" y="532"/>
                      <a:pt x="255" y="532"/>
                      <a:pt x="255" y="532"/>
                    </a:cubicBezTo>
                    <a:cubicBezTo>
                      <a:pt x="259" y="535"/>
                      <a:pt x="264" y="539"/>
                      <a:pt x="266" y="544"/>
                    </a:cubicBezTo>
                    <a:cubicBezTo>
                      <a:pt x="268" y="548"/>
                      <a:pt x="267" y="555"/>
                      <a:pt x="264" y="559"/>
                    </a:cubicBezTo>
                    <a:cubicBezTo>
                      <a:pt x="256" y="565"/>
                      <a:pt x="247" y="566"/>
                      <a:pt x="237" y="564"/>
                    </a:cubicBezTo>
                    <a:cubicBezTo>
                      <a:pt x="225" y="559"/>
                      <a:pt x="219" y="547"/>
                      <a:pt x="217" y="535"/>
                    </a:cubicBezTo>
                    <a:cubicBezTo>
                      <a:pt x="214" y="518"/>
                      <a:pt x="219" y="500"/>
                      <a:pt x="231" y="488"/>
                    </a:cubicBezTo>
                    <a:cubicBezTo>
                      <a:pt x="244" y="475"/>
                      <a:pt x="263" y="472"/>
                      <a:pt x="281" y="471"/>
                    </a:cubicBezTo>
                    <a:cubicBezTo>
                      <a:pt x="289" y="472"/>
                      <a:pt x="297" y="470"/>
                      <a:pt x="304" y="475"/>
                    </a:cubicBezTo>
                    <a:cubicBezTo>
                      <a:pt x="308" y="482"/>
                      <a:pt x="314" y="487"/>
                      <a:pt x="319" y="492"/>
                    </a:cubicBezTo>
                    <a:cubicBezTo>
                      <a:pt x="331" y="500"/>
                      <a:pt x="344" y="504"/>
                      <a:pt x="359" y="504"/>
                    </a:cubicBezTo>
                    <a:cubicBezTo>
                      <a:pt x="375" y="504"/>
                      <a:pt x="392" y="502"/>
                      <a:pt x="407" y="497"/>
                    </a:cubicBezTo>
                    <a:cubicBezTo>
                      <a:pt x="423" y="495"/>
                      <a:pt x="441" y="498"/>
                      <a:pt x="456" y="506"/>
                    </a:cubicBezTo>
                    <a:cubicBezTo>
                      <a:pt x="472" y="517"/>
                      <a:pt x="481" y="535"/>
                      <a:pt x="481" y="555"/>
                    </a:cubicBezTo>
                    <a:cubicBezTo>
                      <a:pt x="486" y="562"/>
                      <a:pt x="495" y="566"/>
                      <a:pt x="497" y="575"/>
                    </a:cubicBezTo>
                    <a:cubicBezTo>
                      <a:pt x="503" y="591"/>
                      <a:pt x="502" y="613"/>
                      <a:pt x="489" y="626"/>
                    </a:cubicBezTo>
                    <a:cubicBezTo>
                      <a:pt x="469" y="646"/>
                      <a:pt x="446" y="661"/>
                      <a:pt x="432" y="686"/>
                    </a:cubicBezTo>
                    <a:cubicBezTo>
                      <a:pt x="429" y="692"/>
                      <a:pt x="432" y="701"/>
                      <a:pt x="427" y="707"/>
                    </a:cubicBezTo>
                    <a:cubicBezTo>
                      <a:pt x="410" y="708"/>
                      <a:pt x="391" y="700"/>
                      <a:pt x="380" y="686"/>
                    </a:cubicBezTo>
                    <a:cubicBezTo>
                      <a:pt x="371" y="675"/>
                      <a:pt x="367" y="656"/>
                      <a:pt x="375" y="644"/>
                    </a:cubicBezTo>
                    <a:cubicBezTo>
                      <a:pt x="380" y="635"/>
                      <a:pt x="367" y="632"/>
                      <a:pt x="367" y="626"/>
                    </a:cubicBezTo>
                    <a:cubicBezTo>
                      <a:pt x="360" y="615"/>
                      <a:pt x="364" y="600"/>
                      <a:pt x="367" y="589"/>
                    </a:cubicBezTo>
                    <a:cubicBezTo>
                      <a:pt x="375" y="581"/>
                      <a:pt x="383" y="571"/>
                      <a:pt x="393" y="566"/>
                    </a:cubicBezTo>
                    <a:cubicBezTo>
                      <a:pt x="403" y="563"/>
                      <a:pt x="415" y="561"/>
                      <a:pt x="422" y="570"/>
                    </a:cubicBezTo>
                    <a:cubicBezTo>
                      <a:pt x="423" y="573"/>
                      <a:pt x="425" y="576"/>
                      <a:pt x="423" y="580"/>
                    </a:cubicBezTo>
                    <a:cubicBezTo>
                      <a:pt x="421" y="583"/>
                      <a:pt x="416" y="583"/>
                      <a:pt x="412" y="584"/>
                    </a:cubicBezTo>
                    <a:cubicBezTo>
                      <a:pt x="403" y="589"/>
                      <a:pt x="396" y="597"/>
                      <a:pt x="393" y="607"/>
                    </a:cubicBezTo>
                    <a:cubicBezTo>
                      <a:pt x="393" y="616"/>
                      <a:pt x="396" y="622"/>
                      <a:pt x="401" y="629"/>
                    </a:cubicBezTo>
                    <a:cubicBezTo>
                      <a:pt x="406" y="634"/>
                      <a:pt x="411" y="641"/>
                      <a:pt x="418" y="641"/>
                    </a:cubicBezTo>
                    <a:cubicBezTo>
                      <a:pt x="431" y="643"/>
                      <a:pt x="443" y="642"/>
                      <a:pt x="454" y="636"/>
                    </a:cubicBezTo>
                    <a:cubicBezTo>
                      <a:pt x="472" y="625"/>
                      <a:pt x="470" y="601"/>
                      <a:pt x="468" y="583"/>
                    </a:cubicBezTo>
                    <a:cubicBezTo>
                      <a:pt x="475" y="564"/>
                      <a:pt x="468" y="543"/>
                      <a:pt x="457" y="529"/>
                    </a:cubicBezTo>
                    <a:cubicBezTo>
                      <a:pt x="445" y="514"/>
                      <a:pt x="429" y="509"/>
                      <a:pt x="410" y="510"/>
                    </a:cubicBezTo>
                    <a:cubicBezTo>
                      <a:pt x="382" y="513"/>
                      <a:pt x="354" y="529"/>
                      <a:pt x="344" y="556"/>
                    </a:cubicBezTo>
                    <a:cubicBezTo>
                      <a:pt x="340" y="563"/>
                      <a:pt x="331" y="566"/>
                      <a:pt x="327" y="574"/>
                    </a:cubicBezTo>
                    <a:cubicBezTo>
                      <a:pt x="312" y="591"/>
                      <a:pt x="317" y="617"/>
                      <a:pt x="327" y="636"/>
                    </a:cubicBezTo>
                    <a:cubicBezTo>
                      <a:pt x="329" y="648"/>
                      <a:pt x="324" y="660"/>
                      <a:pt x="327" y="673"/>
                    </a:cubicBezTo>
                    <a:cubicBezTo>
                      <a:pt x="329" y="691"/>
                      <a:pt x="336" y="707"/>
                      <a:pt x="346" y="721"/>
                    </a:cubicBezTo>
                    <a:cubicBezTo>
                      <a:pt x="356" y="728"/>
                      <a:pt x="365" y="737"/>
                      <a:pt x="377" y="740"/>
                    </a:cubicBezTo>
                    <a:cubicBezTo>
                      <a:pt x="401" y="748"/>
                      <a:pt x="426" y="757"/>
                      <a:pt x="451" y="751"/>
                    </a:cubicBezTo>
                    <a:cubicBezTo>
                      <a:pt x="465" y="748"/>
                      <a:pt x="480" y="742"/>
                      <a:pt x="490" y="731"/>
                    </a:cubicBezTo>
                    <a:cubicBezTo>
                      <a:pt x="494" y="729"/>
                      <a:pt x="493" y="725"/>
                      <a:pt x="492" y="722"/>
                    </a:cubicBezTo>
                    <a:cubicBezTo>
                      <a:pt x="485" y="718"/>
                      <a:pt x="481" y="712"/>
                      <a:pt x="479" y="705"/>
                    </a:cubicBezTo>
                    <a:cubicBezTo>
                      <a:pt x="479" y="690"/>
                      <a:pt x="490" y="679"/>
                      <a:pt x="500" y="671"/>
                    </a:cubicBezTo>
                    <a:cubicBezTo>
                      <a:pt x="505" y="667"/>
                      <a:pt x="510" y="662"/>
                      <a:pt x="516" y="662"/>
                    </a:cubicBezTo>
                    <a:cubicBezTo>
                      <a:pt x="511" y="674"/>
                      <a:pt x="513" y="687"/>
                      <a:pt x="520" y="696"/>
                    </a:cubicBezTo>
                    <a:cubicBezTo>
                      <a:pt x="529" y="702"/>
                      <a:pt x="529" y="702"/>
                      <a:pt x="529" y="702"/>
                    </a:cubicBezTo>
                    <a:cubicBezTo>
                      <a:pt x="541" y="706"/>
                      <a:pt x="551" y="696"/>
                      <a:pt x="562" y="697"/>
                    </a:cubicBezTo>
                    <a:cubicBezTo>
                      <a:pt x="576" y="706"/>
                      <a:pt x="584" y="723"/>
                      <a:pt x="587" y="739"/>
                    </a:cubicBezTo>
                    <a:cubicBezTo>
                      <a:pt x="589" y="743"/>
                      <a:pt x="586" y="748"/>
                      <a:pt x="588" y="752"/>
                    </a:cubicBezTo>
                    <a:cubicBezTo>
                      <a:pt x="610" y="755"/>
                      <a:pt x="610" y="755"/>
                      <a:pt x="610" y="755"/>
                    </a:cubicBezTo>
                    <a:cubicBezTo>
                      <a:pt x="704" y="754"/>
                      <a:pt x="805" y="756"/>
                      <a:pt x="901" y="756"/>
                    </a:cubicBezTo>
                    <a:cubicBezTo>
                      <a:pt x="903" y="755"/>
                      <a:pt x="903" y="755"/>
                      <a:pt x="903" y="755"/>
                    </a:cubicBezTo>
                    <a:cubicBezTo>
                      <a:pt x="903" y="753"/>
                      <a:pt x="904" y="750"/>
                      <a:pt x="902" y="748"/>
                    </a:cubicBezTo>
                    <a:cubicBezTo>
                      <a:pt x="898" y="749"/>
                      <a:pt x="895" y="745"/>
                      <a:pt x="891" y="747"/>
                    </a:cubicBezTo>
                    <a:cubicBezTo>
                      <a:pt x="711" y="746"/>
                      <a:pt x="711" y="746"/>
                      <a:pt x="711" y="746"/>
                    </a:cubicBezTo>
                    <a:cubicBezTo>
                      <a:pt x="598" y="746"/>
                      <a:pt x="598" y="746"/>
                      <a:pt x="598" y="746"/>
                    </a:cubicBezTo>
                    <a:cubicBezTo>
                      <a:pt x="596" y="745"/>
                      <a:pt x="596" y="745"/>
                      <a:pt x="596" y="745"/>
                    </a:cubicBezTo>
                    <a:cubicBezTo>
                      <a:pt x="591" y="724"/>
                      <a:pt x="584" y="705"/>
                      <a:pt x="568" y="689"/>
                    </a:cubicBezTo>
                    <a:cubicBezTo>
                      <a:pt x="556" y="679"/>
                      <a:pt x="548" y="697"/>
                      <a:pt x="535" y="695"/>
                    </a:cubicBezTo>
                    <a:cubicBezTo>
                      <a:pt x="529" y="693"/>
                      <a:pt x="523" y="691"/>
                      <a:pt x="522" y="685"/>
                    </a:cubicBezTo>
                    <a:cubicBezTo>
                      <a:pt x="517" y="671"/>
                      <a:pt x="525" y="659"/>
                      <a:pt x="535" y="650"/>
                    </a:cubicBezTo>
                    <a:cubicBezTo>
                      <a:pt x="538" y="650"/>
                      <a:pt x="540" y="650"/>
                      <a:pt x="543" y="649"/>
                    </a:cubicBezTo>
                    <a:cubicBezTo>
                      <a:pt x="567" y="644"/>
                      <a:pt x="589" y="656"/>
                      <a:pt x="605" y="674"/>
                    </a:cubicBezTo>
                    <a:cubicBezTo>
                      <a:pt x="612" y="686"/>
                      <a:pt x="619" y="697"/>
                      <a:pt x="621" y="710"/>
                    </a:cubicBezTo>
                    <a:cubicBezTo>
                      <a:pt x="654" y="710"/>
                      <a:pt x="684" y="711"/>
                      <a:pt x="715" y="712"/>
                    </a:cubicBezTo>
                    <a:cubicBezTo>
                      <a:pt x="897" y="714"/>
                      <a:pt x="897" y="714"/>
                      <a:pt x="897" y="714"/>
                    </a:cubicBezTo>
                    <a:cubicBezTo>
                      <a:pt x="902" y="713"/>
                      <a:pt x="902" y="713"/>
                      <a:pt x="902" y="713"/>
                    </a:cubicBezTo>
                    <a:cubicBezTo>
                      <a:pt x="903" y="711"/>
                      <a:pt x="903" y="708"/>
                      <a:pt x="902" y="706"/>
                    </a:cubicBezTo>
                    <a:cubicBezTo>
                      <a:pt x="863" y="705"/>
                      <a:pt x="829" y="704"/>
                      <a:pt x="792" y="704"/>
                    </a:cubicBezTo>
                    <a:cubicBezTo>
                      <a:pt x="627" y="701"/>
                      <a:pt x="627" y="701"/>
                      <a:pt x="627" y="701"/>
                    </a:cubicBezTo>
                    <a:cubicBezTo>
                      <a:pt x="624" y="700"/>
                      <a:pt x="624" y="700"/>
                      <a:pt x="624" y="700"/>
                    </a:cubicBezTo>
                    <a:cubicBezTo>
                      <a:pt x="619" y="678"/>
                      <a:pt x="603" y="656"/>
                      <a:pt x="581" y="646"/>
                    </a:cubicBezTo>
                    <a:cubicBezTo>
                      <a:pt x="569" y="641"/>
                      <a:pt x="557" y="637"/>
                      <a:pt x="543" y="640"/>
                    </a:cubicBezTo>
                    <a:cubicBezTo>
                      <a:pt x="542" y="639"/>
                      <a:pt x="542" y="639"/>
                      <a:pt x="542" y="639"/>
                    </a:cubicBezTo>
                    <a:cubicBezTo>
                      <a:pt x="549" y="628"/>
                      <a:pt x="552" y="614"/>
                      <a:pt x="552" y="602"/>
                    </a:cubicBezTo>
                    <a:cubicBezTo>
                      <a:pt x="548" y="576"/>
                      <a:pt x="540" y="552"/>
                      <a:pt x="522" y="532"/>
                    </a:cubicBezTo>
                    <a:cubicBezTo>
                      <a:pt x="520" y="511"/>
                      <a:pt x="520" y="511"/>
                      <a:pt x="520" y="511"/>
                    </a:cubicBezTo>
                    <a:cubicBezTo>
                      <a:pt x="517" y="497"/>
                      <a:pt x="512" y="485"/>
                      <a:pt x="502" y="475"/>
                    </a:cubicBezTo>
                    <a:cubicBezTo>
                      <a:pt x="499" y="467"/>
                      <a:pt x="478" y="463"/>
                      <a:pt x="491" y="452"/>
                    </a:cubicBezTo>
                    <a:cubicBezTo>
                      <a:pt x="510" y="436"/>
                      <a:pt x="514" y="410"/>
                      <a:pt x="518" y="386"/>
                    </a:cubicBezTo>
                    <a:cubicBezTo>
                      <a:pt x="521" y="357"/>
                      <a:pt x="506" y="330"/>
                      <a:pt x="481" y="316"/>
                    </a:cubicBezTo>
                    <a:cubicBezTo>
                      <a:pt x="497" y="304"/>
                      <a:pt x="515" y="292"/>
                      <a:pt x="521" y="273"/>
                    </a:cubicBezTo>
                    <a:cubicBezTo>
                      <a:pt x="523" y="261"/>
                      <a:pt x="528" y="250"/>
                      <a:pt x="524" y="238"/>
                    </a:cubicBezTo>
                    <a:cubicBezTo>
                      <a:pt x="518" y="228"/>
                      <a:pt x="530" y="222"/>
                      <a:pt x="535" y="215"/>
                    </a:cubicBezTo>
                    <a:cubicBezTo>
                      <a:pt x="538" y="212"/>
                      <a:pt x="537" y="208"/>
                      <a:pt x="541" y="205"/>
                    </a:cubicBezTo>
                    <a:cubicBezTo>
                      <a:pt x="548" y="183"/>
                      <a:pt x="548" y="183"/>
                      <a:pt x="548" y="183"/>
                    </a:cubicBezTo>
                    <a:cubicBezTo>
                      <a:pt x="553" y="172"/>
                      <a:pt x="547" y="161"/>
                      <a:pt x="546" y="150"/>
                    </a:cubicBezTo>
                    <a:cubicBezTo>
                      <a:pt x="535" y="129"/>
                      <a:pt x="535" y="129"/>
                      <a:pt x="535" y="129"/>
                    </a:cubicBezTo>
                    <a:cubicBezTo>
                      <a:pt x="536" y="128"/>
                      <a:pt x="536" y="128"/>
                      <a:pt x="536" y="128"/>
                    </a:cubicBezTo>
                    <a:cubicBezTo>
                      <a:pt x="547" y="131"/>
                      <a:pt x="558" y="138"/>
                      <a:pt x="571" y="133"/>
                    </a:cubicBezTo>
                    <a:cubicBezTo>
                      <a:pt x="593" y="128"/>
                      <a:pt x="615" y="111"/>
                      <a:pt x="621" y="86"/>
                    </a:cubicBezTo>
                    <a:cubicBezTo>
                      <a:pt x="622" y="82"/>
                      <a:pt x="626" y="77"/>
                      <a:pt x="622" y="73"/>
                    </a:cubicBezTo>
                    <a:cubicBezTo>
                      <a:pt x="621" y="73"/>
                      <a:pt x="618" y="73"/>
                      <a:pt x="617" y="75"/>
                    </a:cubicBezTo>
                    <a:cubicBezTo>
                      <a:pt x="612" y="83"/>
                      <a:pt x="611" y="95"/>
                      <a:pt x="604" y="103"/>
                    </a:cubicBezTo>
                    <a:cubicBezTo>
                      <a:pt x="592" y="121"/>
                      <a:pt x="570" y="131"/>
                      <a:pt x="548" y="127"/>
                    </a:cubicBezTo>
                    <a:cubicBezTo>
                      <a:pt x="536" y="121"/>
                      <a:pt x="520" y="113"/>
                      <a:pt x="520" y="96"/>
                    </a:cubicBezTo>
                    <a:cubicBezTo>
                      <a:pt x="518" y="89"/>
                      <a:pt x="522" y="82"/>
                      <a:pt x="526" y="77"/>
                    </a:cubicBezTo>
                    <a:cubicBezTo>
                      <a:pt x="530" y="74"/>
                      <a:pt x="535" y="73"/>
                      <a:pt x="540" y="73"/>
                    </a:cubicBezTo>
                    <a:cubicBezTo>
                      <a:pt x="548" y="73"/>
                      <a:pt x="548" y="83"/>
                      <a:pt x="553" y="87"/>
                    </a:cubicBezTo>
                    <a:cubicBezTo>
                      <a:pt x="565" y="89"/>
                      <a:pt x="577" y="82"/>
                      <a:pt x="583" y="73"/>
                    </a:cubicBezTo>
                    <a:cubicBezTo>
                      <a:pt x="586" y="71"/>
                      <a:pt x="582" y="65"/>
                      <a:pt x="588" y="65"/>
                    </a:cubicBezTo>
                    <a:cubicBezTo>
                      <a:pt x="592" y="54"/>
                      <a:pt x="594" y="42"/>
                      <a:pt x="597" y="30"/>
                    </a:cubicBezTo>
                    <a:cubicBezTo>
                      <a:pt x="612" y="29"/>
                      <a:pt x="628" y="31"/>
                      <a:pt x="642" y="30"/>
                    </a:cubicBezTo>
                    <a:cubicBezTo>
                      <a:pt x="846" y="32"/>
                      <a:pt x="846" y="32"/>
                      <a:pt x="846" y="32"/>
                    </a:cubicBezTo>
                    <a:cubicBezTo>
                      <a:pt x="864" y="32"/>
                      <a:pt x="882" y="34"/>
                      <a:pt x="900" y="31"/>
                    </a:cubicBezTo>
                    <a:cubicBezTo>
                      <a:pt x="900" y="30"/>
                      <a:pt x="901" y="28"/>
                      <a:pt x="899" y="26"/>
                    </a:cubicBezTo>
                    <a:cubicBezTo>
                      <a:pt x="852" y="25"/>
                      <a:pt x="801" y="26"/>
                      <a:pt x="754" y="25"/>
                    </a:cubicBezTo>
                    <a:cubicBezTo>
                      <a:pt x="741" y="24"/>
                      <a:pt x="726" y="25"/>
                      <a:pt x="713" y="23"/>
                    </a:cubicBezTo>
                    <a:cubicBezTo>
                      <a:pt x="679" y="25"/>
                      <a:pt x="644" y="22"/>
                      <a:pt x="611" y="22"/>
                    </a:cubicBezTo>
                    <a:cubicBezTo>
                      <a:pt x="604" y="22"/>
                      <a:pt x="594" y="18"/>
                      <a:pt x="591" y="26"/>
                    </a:cubicBezTo>
                    <a:cubicBezTo>
                      <a:pt x="584" y="32"/>
                      <a:pt x="588" y="42"/>
                      <a:pt x="585" y="50"/>
                    </a:cubicBezTo>
                    <a:cubicBezTo>
                      <a:pt x="580" y="60"/>
                      <a:pt x="578" y="73"/>
                      <a:pt x="565" y="77"/>
                    </a:cubicBezTo>
                    <a:cubicBezTo>
                      <a:pt x="558" y="80"/>
                      <a:pt x="554" y="73"/>
                      <a:pt x="549" y="69"/>
                    </a:cubicBezTo>
                    <a:cubicBezTo>
                      <a:pt x="542" y="63"/>
                      <a:pt x="532" y="68"/>
                      <a:pt x="524" y="70"/>
                    </a:cubicBezTo>
                    <a:cubicBezTo>
                      <a:pt x="517" y="74"/>
                      <a:pt x="512" y="82"/>
                      <a:pt x="512" y="90"/>
                    </a:cubicBezTo>
                    <a:cubicBezTo>
                      <a:pt x="511" y="95"/>
                      <a:pt x="515" y="101"/>
                      <a:pt x="512" y="105"/>
                    </a:cubicBezTo>
                    <a:cubicBezTo>
                      <a:pt x="498" y="99"/>
                      <a:pt x="481" y="89"/>
                      <a:pt x="479" y="73"/>
                    </a:cubicBezTo>
                    <a:cubicBezTo>
                      <a:pt x="479" y="65"/>
                      <a:pt x="481" y="58"/>
                      <a:pt x="487" y="53"/>
                    </a:cubicBezTo>
                    <a:cubicBezTo>
                      <a:pt x="489" y="51"/>
                      <a:pt x="492" y="53"/>
                      <a:pt x="494" y="51"/>
                    </a:cubicBezTo>
                    <a:cubicBezTo>
                      <a:pt x="496" y="48"/>
                      <a:pt x="496" y="43"/>
                      <a:pt x="497" y="40"/>
                    </a:cubicBezTo>
                    <a:cubicBezTo>
                      <a:pt x="489" y="31"/>
                      <a:pt x="479" y="27"/>
                      <a:pt x="469" y="22"/>
                    </a:cubicBezTo>
                    <a:cubicBezTo>
                      <a:pt x="453" y="20"/>
                      <a:pt x="439" y="11"/>
                      <a:pt x="421" y="13"/>
                    </a:cubicBezTo>
                    <a:cubicBezTo>
                      <a:pt x="390" y="16"/>
                      <a:pt x="360" y="28"/>
                      <a:pt x="342" y="54"/>
                    </a:cubicBezTo>
                    <a:cubicBezTo>
                      <a:pt x="335" y="63"/>
                      <a:pt x="333" y="74"/>
                      <a:pt x="329" y="83"/>
                    </a:cubicBezTo>
                    <a:cubicBezTo>
                      <a:pt x="329" y="93"/>
                      <a:pt x="325" y="102"/>
                      <a:pt x="328" y="111"/>
                    </a:cubicBezTo>
                    <a:cubicBezTo>
                      <a:pt x="323" y="123"/>
                      <a:pt x="317" y="134"/>
                      <a:pt x="316" y="148"/>
                    </a:cubicBezTo>
                    <a:cubicBezTo>
                      <a:pt x="316" y="160"/>
                      <a:pt x="320" y="170"/>
                      <a:pt x="327" y="180"/>
                    </a:cubicBezTo>
                    <a:cubicBezTo>
                      <a:pt x="328" y="186"/>
                      <a:pt x="343" y="189"/>
                      <a:pt x="334" y="196"/>
                    </a:cubicBezTo>
                    <a:cubicBezTo>
                      <a:pt x="328" y="194"/>
                      <a:pt x="323" y="186"/>
                      <a:pt x="316" y="186"/>
                    </a:cubicBezTo>
                    <a:cubicBezTo>
                      <a:pt x="312" y="183"/>
                      <a:pt x="304" y="189"/>
                      <a:pt x="300" y="183"/>
                    </a:cubicBezTo>
                    <a:cubicBezTo>
                      <a:pt x="296" y="171"/>
                      <a:pt x="284" y="164"/>
                      <a:pt x="273" y="160"/>
                    </a:cubicBezTo>
                    <a:cubicBezTo>
                      <a:pt x="270" y="162"/>
                      <a:pt x="266" y="160"/>
                      <a:pt x="263" y="159"/>
                    </a:cubicBezTo>
                    <a:cubicBezTo>
                      <a:pt x="259" y="158"/>
                      <a:pt x="252" y="154"/>
                      <a:pt x="252" y="148"/>
                    </a:cubicBezTo>
                    <a:cubicBezTo>
                      <a:pt x="252" y="142"/>
                      <a:pt x="254" y="137"/>
                      <a:pt x="258" y="133"/>
                    </a:cubicBezTo>
                    <a:cubicBezTo>
                      <a:pt x="263" y="131"/>
                      <a:pt x="269" y="129"/>
                      <a:pt x="274" y="134"/>
                    </a:cubicBezTo>
                    <a:cubicBezTo>
                      <a:pt x="280" y="138"/>
                      <a:pt x="284" y="132"/>
                      <a:pt x="289" y="128"/>
                    </a:cubicBezTo>
                    <a:cubicBezTo>
                      <a:pt x="292" y="121"/>
                      <a:pt x="293" y="113"/>
                      <a:pt x="290" y="105"/>
                    </a:cubicBezTo>
                    <a:cubicBezTo>
                      <a:pt x="286" y="98"/>
                      <a:pt x="278" y="93"/>
                      <a:pt x="269" y="90"/>
                    </a:cubicBezTo>
                    <a:cubicBezTo>
                      <a:pt x="253" y="84"/>
                      <a:pt x="235" y="88"/>
                      <a:pt x="224" y="102"/>
                    </a:cubicBezTo>
                    <a:cubicBezTo>
                      <a:pt x="213" y="103"/>
                      <a:pt x="203" y="104"/>
                      <a:pt x="195" y="112"/>
                    </a:cubicBezTo>
                    <a:cubicBezTo>
                      <a:pt x="182" y="120"/>
                      <a:pt x="176" y="136"/>
                      <a:pt x="181" y="151"/>
                    </a:cubicBezTo>
                    <a:cubicBezTo>
                      <a:pt x="183" y="154"/>
                      <a:pt x="183" y="154"/>
                      <a:pt x="183" y="154"/>
                    </a:cubicBezTo>
                    <a:cubicBezTo>
                      <a:pt x="190" y="165"/>
                      <a:pt x="173" y="167"/>
                      <a:pt x="169" y="173"/>
                    </a:cubicBezTo>
                    <a:cubicBezTo>
                      <a:pt x="165" y="173"/>
                      <a:pt x="161" y="171"/>
                      <a:pt x="156" y="171"/>
                    </a:cubicBezTo>
                    <a:cubicBezTo>
                      <a:pt x="142" y="174"/>
                      <a:pt x="128" y="179"/>
                      <a:pt x="122" y="192"/>
                    </a:cubicBezTo>
                    <a:cubicBezTo>
                      <a:pt x="117" y="204"/>
                      <a:pt x="119" y="215"/>
                      <a:pt x="124" y="226"/>
                    </a:cubicBezTo>
                    <a:cubicBezTo>
                      <a:pt x="119" y="230"/>
                      <a:pt x="118" y="236"/>
                      <a:pt x="117" y="242"/>
                    </a:cubicBezTo>
                    <a:cubicBezTo>
                      <a:pt x="116" y="256"/>
                      <a:pt x="121" y="267"/>
                      <a:pt x="131" y="276"/>
                    </a:cubicBezTo>
                    <a:cubicBezTo>
                      <a:pt x="131" y="278"/>
                      <a:pt x="131" y="278"/>
                      <a:pt x="131" y="278"/>
                    </a:cubicBezTo>
                    <a:cubicBezTo>
                      <a:pt x="128" y="278"/>
                      <a:pt x="126" y="282"/>
                      <a:pt x="122" y="280"/>
                    </a:cubicBezTo>
                    <a:cubicBezTo>
                      <a:pt x="113" y="281"/>
                      <a:pt x="119" y="290"/>
                      <a:pt x="117" y="295"/>
                    </a:cubicBezTo>
                    <a:cubicBezTo>
                      <a:pt x="119" y="297"/>
                      <a:pt x="118" y="301"/>
                      <a:pt x="121" y="302"/>
                    </a:cubicBezTo>
                    <a:cubicBezTo>
                      <a:pt x="112" y="304"/>
                      <a:pt x="107" y="311"/>
                      <a:pt x="103" y="318"/>
                    </a:cubicBezTo>
                    <a:cubicBezTo>
                      <a:pt x="94" y="317"/>
                      <a:pt x="85" y="313"/>
                      <a:pt x="77" y="319"/>
                    </a:cubicBezTo>
                    <a:cubicBezTo>
                      <a:pt x="70" y="319"/>
                      <a:pt x="65" y="323"/>
                      <a:pt x="60" y="327"/>
                    </a:cubicBezTo>
                    <a:close/>
                    <a:moveTo>
                      <a:pt x="130" y="165"/>
                    </a:moveTo>
                    <a:cubicBezTo>
                      <a:pt x="136" y="167"/>
                      <a:pt x="140" y="161"/>
                      <a:pt x="146" y="161"/>
                    </a:cubicBezTo>
                    <a:cubicBezTo>
                      <a:pt x="153" y="160"/>
                      <a:pt x="160" y="160"/>
                      <a:pt x="167" y="160"/>
                    </a:cubicBezTo>
                    <a:cubicBezTo>
                      <a:pt x="169" y="158"/>
                      <a:pt x="169" y="158"/>
                      <a:pt x="169" y="158"/>
                    </a:cubicBezTo>
                    <a:cubicBezTo>
                      <a:pt x="166" y="136"/>
                      <a:pt x="166" y="136"/>
                      <a:pt x="166" y="136"/>
                    </a:cubicBezTo>
                    <a:cubicBezTo>
                      <a:pt x="167" y="120"/>
                      <a:pt x="177" y="107"/>
                      <a:pt x="191" y="97"/>
                    </a:cubicBezTo>
                    <a:cubicBezTo>
                      <a:pt x="199" y="93"/>
                      <a:pt x="208" y="93"/>
                      <a:pt x="217" y="91"/>
                    </a:cubicBezTo>
                    <a:cubicBezTo>
                      <a:pt x="227" y="80"/>
                      <a:pt x="242" y="78"/>
                      <a:pt x="256" y="75"/>
                    </a:cubicBezTo>
                    <a:cubicBezTo>
                      <a:pt x="276" y="74"/>
                      <a:pt x="296" y="80"/>
                      <a:pt x="306" y="97"/>
                    </a:cubicBezTo>
                    <a:cubicBezTo>
                      <a:pt x="308" y="97"/>
                      <a:pt x="309" y="97"/>
                      <a:pt x="312" y="97"/>
                    </a:cubicBezTo>
                    <a:cubicBezTo>
                      <a:pt x="315" y="92"/>
                      <a:pt x="314" y="84"/>
                      <a:pt x="316" y="78"/>
                    </a:cubicBezTo>
                    <a:cubicBezTo>
                      <a:pt x="323" y="60"/>
                      <a:pt x="330" y="40"/>
                      <a:pt x="348" y="30"/>
                    </a:cubicBezTo>
                    <a:cubicBezTo>
                      <a:pt x="371" y="10"/>
                      <a:pt x="402" y="4"/>
                      <a:pt x="432" y="0"/>
                    </a:cubicBezTo>
                    <a:cubicBezTo>
                      <a:pt x="448" y="1"/>
                      <a:pt x="461" y="7"/>
                      <a:pt x="476" y="11"/>
                    </a:cubicBezTo>
                    <a:cubicBezTo>
                      <a:pt x="491" y="17"/>
                      <a:pt x="506" y="28"/>
                      <a:pt x="516" y="41"/>
                    </a:cubicBezTo>
                    <a:cubicBezTo>
                      <a:pt x="516" y="45"/>
                      <a:pt x="516" y="45"/>
                      <a:pt x="516" y="45"/>
                    </a:cubicBezTo>
                    <a:cubicBezTo>
                      <a:pt x="505" y="51"/>
                      <a:pt x="497" y="61"/>
                      <a:pt x="496" y="72"/>
                    </a:cubicBezTo>
                    <a:cubicBezTo>
                      <a:pt x="496" y="76"/>
                      <a:pt x="499" y="79"/>
                      <a:pt x="501" y="82"/>
                    </a:cubicBezTo>
                    <a:cubicBezTo>
                      <a:pt x="505" y="78"/>
                      <a:pt x="506" y="72"/>
                      <a:pt x="510" y="68"/>
                    </a:cubicBezTo>
                    <a:cubicBezTo>
                      <a:pt x="517" y="59"/>
                      <a:pt x="527" y="55"/>
                      <a:pt x="538" y="56"/>
                    </a:cubicBezTo>
                    <a:cubicBezTo>
                      <a:pt x="547" y="56"/>
                      <a:pt x="555" y="63"/>
                      <a:pt x="563" y="60"/>
                    </a:cubicBezTo>
                    <a:cubicBezTo>
                      <a:pt x="573" y="53"/>
                      <a:pt x="570" y="40"/>
                      <a:pt x="575" y="30"/>
                    </a:cubicBezTo>
                    <a:cubicBezTo>
                      <a:pt x="572" y="22"/>
                      <a:pt x="576" y="16"/>
                      <a:pt x="581" y="10"/>
                    </a:cubicBezTo>
                    <a:cubicBezTo>
                      <a:pt x="604" y="10"/>
                      <a:pt x="624" y="10"/>
                      <a:pt x="648" y="10"/>
                    </a:cubicBezTo>
                    <a:cubicBezTo>
                      <a:pt x="710" y="9"/>
                      <a:pt x="768" y="11"/>
                      <a:pt x="831" y="10"/>
                    </a:cubicBezTo>
                    <a:cubicBezTo>
                      <a:pt x="853" y="11"/>
                      <a:pt x="876" y="10"/>
                      <a:pt x="898" y="11"/>
                    </a:cubicBezTo>
                    <a:cubicBezTo>
                      <a:pt x="900" y="11"/>
                      <a:pt x="900" y="13"/>
                      <a:pt x="899" y="14"/>
                    </a:cubicBezTo>
                    <a:cubicBezTo>
                      <a:pt x="877" y="16"/>
                      <a:pt x="856" y="13"/>
                      <a:pt x="834" y="15"/>
                    </a:cubicBezTo>
                    <a:cubicBezTo>
                      <a:pt x="779" y="14"/>
                      <a:pt x="728" y="14"/>
                      <a:pt x="674" y="14"/>
                    </a:cubicBezTo>
                    <a:cubicBezTo>
                      <a:pt x="644" y="15"/>
                      <a:pt x="612" y="12"/>
                      <a:pt x="584" y="16"/>
                    </a:cubicBezTo>
                    <a:cubicBezTo>
                      <a:pt x="578" y="20"/>
                      <a:pt x="581" y="27"/>
                      <a:pt x="580" y="33"/>
                    </a:cubicBezTo>
                    <a:cubicBezTo>
                      <a:pt x="577" y="43"/>
                      <a:pt x="577" y="56"/>
                      <a:pt x="567" y="62"/>
                    </a:cubicBezTo>
                    <a:cubicBezTo>
                      <a:pt x="557" y="74"/>
                      <a:pt x="545" y="58"/>
                      <a:pt x="532" y="60"/>
                    </a:cubicBezTo>
                    <a:cubicBezTo>
                      <a:pt x="519" y="62"/>
                      <a:pt x="509" y="75"/>
                      <a:pt x="506" y="87"/>
                    </a:cubicBezTo>
                    <a:cubicBezTo>
                      <a:pt x="504" y="89"/>
                      <a:pt x="501" y="87"/>
                      <a:pt x="499" y="87"/>
                    </a:cubicBezTo>
                    <a:cubicBezTo>
                      <a:pt x="494" y="83"/>
                      <a:pt x="491" y="79"/>
                      <a:pt x="491" y="73"/>
                    </a:cubicBezTo>
                    <a:cubicBezTo>
                      <a:pt x="489" y="60"/>
                      <a:pt x="501" y="51"/>
                      <a:pt x="509" y="42"/>
                    </a:cubicBezTo>
                    <a:cubicBezTo>
                      <a:pt x="506" y="33"/>
                      <a:pt x="496" y="30"/>
                      <a:pt x="489" y="23"/>
                    </a:cubicBezTo>
                    <a:cubicBezTo>
                      <a:pt x="476" y="13"/>
                      <a:pt x="460" y="12"/>
                      <a:pt x="444" y="7"/>
                    </a:cubicBezTo>
                    <a:cubicBezTo>
                      <a:pt x="420" y="3"/>
                      <a:pt x="395" y="11"/>
                      <a:pt x="375" y="17"/>
                    </a:cubicBezTo>
                    <a:cubicBezTo>
                      <a:pt x="368" y="21"/>
                      <a:pt x="357" y="24"/>
                      <a:pt x="355" y="33"/>
                    </a:cubicBezTo>
                    <a:cubicBezTo>
                      <a:pt x="345" y="33"/>
                      <a:pt x="340" y="44"/>
                      <a:pt x="333" y="51"/>
                    </a:cubicBezTo>
                    <a:cubicBezTo>
                      <a:pt x="325" y="66"/>
                      <a:pt x="318" y="82"/>
                      <a:pt x="319" y="100"/>
                    </a:cubicBezTo>
                    <a:cubicBezTo>
                      <a:pt x="315" y="107"/>
                      <a:pt x="307" y="102"/>
                      <a:pt x="301" y="102"/>
                    </a:cubicBezTo>
                    <a:cubicBezTo>
                      <a:pt x="294" y="85"/>
                      <a:pt x="276" y="82"/>
                      <a:pt x="261" y="79"/>
                    </a:cubicBezTo>
                    <a:cubicBezTo>
                      <a:pt x="244" y="82"/>
                      <a:pt x="227" y="85"/>
                      <a:pt x="215" y="98"/>
                    </a:cubicBezTo>
                    <a:cubicBezTo>
                      <a:pt x="201" y="95"/>
                      <a:pt x="189" y="102"/>
                      <a:pt x="181" y="111"/>
                    </a:cubicBezTo>
                    <a:cubicBezTo>
                      <a:pt x="171" y="124"/>
                      <a:pt x="169" y="143"/>
                      <a:pt x="176" y="158"/>
                    </a:cubicBezTo>
                    <a:cubicBezTo>
                      <a:pt x="173" y="164"/>
                      <a:pt x="168" y="163"/>
                      <a:pt x="165" y="165"/>
                    </a:cubicBezTo>
                    <a:cubicBezTo>
                      <a:pt x="152" y="165"/>
                      <a:pt x="140" y="165"/>
                      <a:pt x="131" y="174"/>
                    </a:cubicBezTo>
                    <a:cubicBezTo>
                      <a:pt x="129" y="173"/>
                      <a:pt x="126" y="172"/>
                      <a:pt x="126" y="170"/>
                    </a:cubicBezTo>
                    <a:cubicBezTo>
                      <a:pt x="128" y="169"/>
                      <a:pt x="129" y="167"/>
                      <a:pt x="130"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2" name="Freeform 14"/>
              <p:cNvSpPr>
                <a:spLocks/>
              </p:cNvSpPr>
              <p:nvPr/>
            </p:nvSpPr>
            <p:spPr bwMode="auto">
              <a:xfrm>
                <a:off x="3570288" y="1341438"/>
                <a:ext cx="925513" cy="11112"/>
              </a:xfrm>
              <a:custGeom>
                <a:avLst/>
                <a:gdLst>
                  <a:gd name="T0" fmla="*/ 20 w 1153"/>
                  <a:gd name="T1" fmla="*/ 0 h 13"/>
                  <a:gd name="T2" fmla="*/ 143 w 1153"/>
                  <a:gd name="T3" fmla="*/ 2 h 13"/>
                  <a:gd name="T4" fmla="*/ 809 w 1153"/>
                  <a:gd name="T5" fmla="*/ 4 h 13"/>
                  <a:gd name="T6" fmla="*/ 1144 w 1153"/>
                  <a:gd name="T7" fmla="*/ 5 h 13"/>
                  <a:gd name="T8" fmla="*/ 1149 w 1153"/>
                  <a:gd name="T9" fmla="*/ 11 h 13"/>
                  <a:gd name="T10" fmla="*/ 1024 w 1153"/>
                  <a:gd name="T11" fmla="*/ 13 h 13"/>
                  <a:gd name="T12" fmla="*/ 1004 w 1153"/>
                  <a:gd name="T13" fmla="*/ 11 h 13"/>
                  <a:gd name="T14" fmla="*/ 773 w 1153"/>
                  <a:gd name="T15" fmla="*/ 12 h 13"/>
                  <a:gd name="T16" fmla="*/ 344 w 1153"/>
                  <a:gd name="T17" fmla="*/ 10 h 13"/>
                  <a:gd name="T18" fmla="*/ 34 w 1153"/>
                  <a:gd name="T19" fmla="*/ 9 h 13"/>
                  <a:gd name="T20" fmla="*/ 0 w 1153"/>
                  <a:gd name="T21" fmla="*/ 5 h 13"/>
                  <a:gd name="T22" fmla="*/ 20 w 1153"/>
                  <a:gd name="T23"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53" h="13">
                    <a:moveTo>
                      <a:pt x="20" y="0"/>
                    </a:moveTo>
                    <a:cubicBezTo>
                      <a:pt x="143" y="2"/>
                      <a:pt x="143" y="2"/>
                      <a:pt x="143" y="2"/>
                    </a:cubicBezTo>
                    <a:cubicBezTo>
                      <a:pt x="809" y="4"/>
                      <a:pt x="809" y="4"/>
                      <a:pt x="809" y="4"/>
                    </a:cubicBezTo>
                    <a:cubicBezTo>
                      <a:pt x="922" y="3"/>
                      <a:pt x="1031" y="5"/>
                      <a:pt x="1144" y="5"/>
                    </a:cubicBezTo>
                    <a:cubicBezTo>
                      <a:pt x="1153" y="6"/>
                      <a:pt x="1149" y="9"/>
                      <a:pt x="1149" y="11"/>
                    </a:cubicBezTo>
                    <a:cubicBezTo>
                      <a:pt x="1106" y="12"/>
                      <a:pt x="1065" y="12"/>
                      <a:pt x="1024" y="13"/>
                    </a:cubicBezTo>
                    <a:cubicBezTo>
                      <a:pt x="1004" y="11"/>
                      <a:pt x="1004" y="11"/>
                      <a:pt x="1004" y="11"/>
                    </a:cubicBezTo>
                    <a:cubicBezTo>
                      <a:pt x="927" y="13"/>
                      <a:pt x="847" y="11"/>
                      <a:pt x="773" y="12"/>
                    </a:cubicBezTo>
                    <a:cubicBezTo>
                      <a:pt x="634" y="11"/>
                      <a:pt x="489" y="12"/>
                      <a:pt x="344" y="10"/>
                    </a:cubicBezTo>
                    <a:cubicBezTo>
                      <a:pt x="245" y="10"/>
                      <a:pt x="138" y="9"/>
                      <a:pt x="34" y="9"/>
                    </a:cubicBezTo>
                    <a:cubicBezTo>
                      <a:pt x="23" y="9"/>
                      <a:pt x="0" y="10"/>
                      <a:pt x="0" y="5"/>
                    </a:cubicBezTo>
                    <a:cubicBezTo>
                      <a:pt x="0" y="2"/>
                      <a:pt x="11" y="1"/>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3" name="Rectangle 15"/>
              <p:cNvSpPr>
                <a:spLocks noChangeArrowheads="1"/>
              </p:cNvSpPr>
              <p:nvPr/>
            </p:nvSpPr>
            <p:spPr bwMode="auto">
              <a:xfrm>
                <a:off x="3744913" y="1314450"/>
                <a:ext cx="747713"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4" name="Rectangle 16"/>
              <p:cNvSpPr>
                <a:spLocks noChangeArrowheads="1"/>
              </p:cNvSpPr>
              <p:nvPr/>
            </p:nvSpPr>
            <p:spPr bwMode="auto">
              <a:xfrm>
                <a:off x="3775076" y="1301750"/>
                <a:ext cx="717550" cy="15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5" name="Freeform 17"/>
              <p:cNvSpPr>
                <a:spLocks/>
              </p:cNvSpPr>
              <p:nvPr/>
            </p:nvSpPr>
            <p:spPr bwMode="auto">
              <a:xfrm>
                <a:off x="4462463" y="1341438"/>
                <a:ext cx="925513" cy="9525"/>
              </a:xfrm>
              <a:custGeom>
                <a:avLst/>
                <a:gdLst>
                  <a:gd name="T0" fmla="*/ 1153 w 1153"/>
                  <a:gd name="T1" fmla="*/ 5 h 12"/>
                  <a:gd name="T2" fmla="*/ 1119 w 1153"/>
                  <a:gd name="T3" fmla="*/ 9 h 12"/>
                  <a:gd name="T4" fmla="*/ 809 w 1153"/>
                  <a:gd name="T5" fmla="*/ 10 h 12"/>
                  <a:gd name="T6" fmla="*/ 380 w 1153"/>
                  <a:gd name="T7" fmla="*/ 12 h 12"/>
                  <a:gd name="T8" fmla="*/ 149 w 1153"/>
                  <a:gd name="T9" fmla="*/ 11 h 12"/>
                  <a:gd name="T10" fmla="*/ 129 w 1153"/>
                  <a:gd name="T11" fmla="*/ 12 h 12"/>
                  <a:gd name="T12" fmla="*/ 4 w 1153"/>
                  <a:gd name="T13" fmla="*/ 11 h 12"/>
                  <a:gd name="T14" fmla="*/ 9 w 1153"/>
                  <a:gd name="T15" fmla="*/ 4 h 12"/>
                  <a:gd name="T16" fmla="*/ 344 w 1153"/>
                  <a:gd name="T17" fmla="*/ 3 h 12"/>
                  <a:gd name="T18" fmla="*/ 1010 w 1153"/>
                  <a:gd name="T19" fmla="*/ 2 h 12"/>
                  <a:gd name="T20" fmla="*/ 1133 w 1153"/>
                  <a:gd name="T21" fmla="*/ 0 h 12"/>
                  <a:gd name="T22" fmla="*/ 1153 w 1153"/>
                  <a:gd name="T23" fmla="*/ 5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53" h="12">
                    <a:moveTo>
                      <a:pt x="1153" y="5"/>
                    </a:moveTo>
                    <a:cubicBezTo>
                      <a:pt x="1153" y="10"/>
                      <a:pt x="1130" y="9"/>
                      <a:pt x="1119" y="9"/>
                    </a:cubicBezTo>
                    <a:cubicBezTo>
                      <a:pt x="1015" y="9"/>
                      <a:pt x="908" y="9"/>
                      <a:pt x="809" y="10"/>
                    </a:cubicBezTo>
                    <a:cubicBezTo>
                      <a:pt x="664" y="12"/>
                      <a:pt x="519" y="11"/>
                      <a:pt x="380" y="12"/>
                    </a:cubicBezTo>
                    <a:cubicBezTo>
                      <a:pt x="306" y="11"/>
                      <a:pt x="226" y="12"/>
                      <a:pt x="149" y="11"/>
                    </a:cubicBezTo>
                    <a:cubicBezTo>
                      <a:pt x="129" y="12"/>
                      <a:pt x="129" y="12"/>
                      <a:pt x="129" y="12"/>
                    </a:cubicBezTo>
                    <a:cubicBezTo>
                      <a:pt x="88" y="11"/>
                      <a:pt x="47" y="11"/>
                      <a:pt x="4" y="11"/>
                    </a:cubicBezTo>
                    <a:cubicBezTo>
                      <a:pt x="4" y="9"/>
                      <a:pt x="0" y="6"/>
                      <a:pt x="9" y="4"/>
                    </a:cubicBezTo>
                    <a:cubicBezTo>
                      <a:pt x="122" y="4"/>
                      <a:pt x="231" y="3"/>
                      <a:pt x="344" y="3"/>
                    </a:cubicBezTo>
                    <a:cubicBezTo>
                      <a:pt x="1010" y="2"/>
                      <a:pt x="1010" y="2"/>
                      <a:pt x="1010" y="2"/>
                    </a:cubicBezTo>
                    <a:cubicBezTo>
                      <a:pt x="1133" y="0"/>
                      <a:pt x="1133" y="0"/>
                      <a:pt x="1133" y="0"/>
                    </a:cubicBezTo>
                    <a:cubicBezTo>
                      <a:pt x="1142" y="1"/>
                      <a:pt x="1153" y="2"/>
                      <a:pt x="115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6" name="Rectangle 18"/>
              <p:cNvSpPr>
                <a:spLocks noChangeArrowheads="1"/>
              </p:cNvSpPr>
              <p:nvPr/>
            </p:nvSpPr>
            <p:spPr bwMode="auto">
              <a:xfrm>
                <a:off x="4465638" y="1314450"/>
                <a:ext cx="747713"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7" name="Rectangle 19"/>
              <p:cNvSpPr>
                <a:spLocks noChangeArrowheads="1"/>
              </p:cNvSpPr>
              <p:nvPr/>
            </p:nvSpPr>
            <p:spPr bwMode="auto">
              <a:xfrm>
                <a:off x="4465638" y="1300163"/>
                <a:ext cx="717550"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8" name="Rectangle 20"/>
              <p:cNvSpPr>
                <a:spLocks noChangeArrowheads="1"/>
              </p:cNvSpPr>
              <p:nvPr/>
            </p:nvSpPr>
            <p:spPr bwMode="auto">
              <a:xfrm>
                <a:off x="3759201" y="1860550"/>
                <a:ext cx="1447800" cy="63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9" name="Rectangle 21"/>
              <p:cNvSpPr>
                <a:spLocks noChangeArrowheads="1"/>
              </p:cNvSpPr>
              <p:nvPr/>
            </p:nvSpPr>
            <p:spPr bwMode="auto">
              <a:xfrm>
                <a:off x="3775076" y="1890713"/>
                <a:ext cx="1466850" cy="95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0" name="Rectangle 22"/>
              <p:cNvSpPr>
                <a:spLocks noChangeArrowheads="1"/>
              </p:cNvSpPr>
              <p:nvPr/>
            </p:nvSpPr>
            <p:spPr bwMode="auto">
              <a:xfrm>
                <a:off x="3759201" y="1906588"/>
                <a:ext cx="1495425"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1" name="Freeform 23"/>
              <p:cNvSpPr>
                <a:spLocks/>
              </p:cNvSpPr>
              <p:nvPr/>
            </p:nvSpPr>
            <p:spPr bwMode="auto">
              <a:xfrm>
                <a:off x="5570538" y="1441450"/>
                <a:ext cx="17463" cy="14287"/>
              </a:xfrm>
              <a:custGeom>
                <a:avLst/>
                <a:gdLst>
                  <a:gd name="T0" fmla="*/ 18 w 22"/>
                  <a:gd name="T1" fmla="*/ 2 h 18"/>
                  <a:gd name="T2" fmla="*/ 0 w 22"/>
                  <a:gd name="T3" fmla="*/ 10 h 18"/>
                  <a:gd name="T4" fmla="*/ 8 w 22"/>
                  <a:gd name="T5" fmla="*/ 18 h 18"/>
                  <a:gd name="T6" fmla="*/ 22 w 22"/>
                  <a:gd name="T7" fmla="*/ 8 h 18"/>
                  <a:gd name="T8" fmla="*/ 18 w 22"/>
                  <a:gd name="T9" fmla="*/ 2 h 18"/>
                </a:gdLst>
                <a:ahLst/>
                <a:cxnLst>
                  <a:cxn ang="0">
                    <a:pos x="T0" y="T1"/>
                  </a:cxn>
                  <a:cxn ang="0">
                    <a:pos x="T2" y="T3"/>
                  </a:cxn>
                  <a:cxn ang="0">
                    <a:pos x="T4" y="T5"/>
                  </a:cxn>
                  <a:cxn ang="0">
                    <a:pos x="T6" y="T7"/>
                  </a:cxn>
                  <a:cxn ang="0">
                    <a:pos x="T8" y="T9"/>
                  </a:cxn>
                </a:cxnLst>
                <a:rect l="0" t="0" r="r" b="b"/>
                <a:pathLst>
                  <a:path w="22" h="18">
                    <a:moveTo>
                      <a:pt x="18" y="2"/>
                    </a:moveTo>
                    <a:cubicBezTo>
                      <a:pt x="12" y="6"/>
                      <a:pt x="2" y="0"/>
                      <a:pt x="0" y="10"/>
                    </a:cubicBezTo>
                    <a:cubicBezTo>
                      <a:pt x="1" y="14"/>
                      <a:pt x="6" y="15"/>
                      <a:pt x="8" y="18"/>
                    </a:cubicBezTo>
                    <a:cubicBezTo>
                      <a:pt x="15" y="18"/>
                      <a:pt x="20" y="13"/>
                      <a:pt x="22" y="8"/>
                    </a:cubicBezTo>
                    <a:cubicBezTo>
                      <a:pt x="22" y="5"/>
                      <a:pt x="21" y="3"/>
                      <a:pt x="1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2" name="Freeform 24"/>
              <p:cNvSpPr>
                <a:spLocks/>
              </p:cNvSpPr>
              <p:nvPr/>
            </p:nvSpPr>
            <p:spPr bwMode="auto">
              <a:xfrm>
                <a:off x="5553076" y="1592263"/>
                <a:ext cx="30163" cy="25400"/>
              </a:xfrm>
              <a:custGeom>
                <a:avLst/>
                <a:gdLst>
                  <a:gd name="T0" fmla="*/ 27 w 39"/>
                  <a:gd name="T1" fmla="*/ 2 h 30"/>
                  <a:gd name="T2" fmla="*/ 7 w 39"/>
                  <a:gd name="T3" fmla="*/ 13 h 30"/>
                  <a:gd name="T4" fmla="*/ 4 w 39"/>
                  <a:gd name="T5" fmla="*/ 23 h 30"/>
                  <a:gd name="T6" fmla="*/ 24 w 39"/>
                  <a:gd name="T7" fmla="*/ 30 h 30"/>
                  <a:gd name="T8" fmla="*/ 39 w 39"/>
                  <a:gd name="T9" fmla="*/ 14 h 30"/>
                  <a:gd name="T10" fmla="*/ 27 w 39"/>
                  <a:gd name="T11" fmla="*/ 2 h 30"/>
                </a:gdLst>
                <a:ahLst/>
                <a:cxnLst>
                  <a:cxn ang="0">
                    <a:pos x="T0" y="T1"/>
                  </a:cxn>
                  <a:cxn ang="0">
                    <a:pos x="T2" y="T3"/>
                  </a:cxn>
                  <a:cxn ang="0">
                    <a:pos x="T4" y="T5"/>
                  </a:cxn>
                  <a:cxn ang="0">
                    <a:pos x="T6" y="T7"/>
                  </a:cxn>
                  <a:cxn ang="0">
                    <a:pos x="T8" y="T9"/>
                  </a:cxn>
                  <a:cxn ang="0">
                    <a:pos x="T10" y="T11"/>
                  </a:cxn>
                </a:cxnLst>
                <a:rect l="0" t="0" r="r" b="b"/>
                <a:pathLst>
                  <a:path w="39" h="30">
                    <a:moveTo>
                      <a:pt x="27" y="2"/>
                    </a:moveTo>
                    <a:cubicBezTo>
                      <a:pt x="19" y="0"/>
                      <a:pt x="13" y="7"/>
                      <a:pt x="7" y="13"/>
                    </a:cubicBezTo>
                    <a:cubicBezTo>
                      <a:pt x="7" y="16"/>
                      <a:pt x="0" y="19"/>
                      <a:pt x="4" y="23"/>
                    </a:cubicBezTo>
                    <a:cubicBezTo>
                      <a:pt x="10" y="28"/>
                      <a:pt x="17" y="29"/>
                      <a:pt x="24" y="30"/>
                    </a:cubicBezTo>
                    <a:cubicBezTo>
                      <a:pt x="30" y="26"/>
                      <a:pt x="34" y="18"/>
                      <a:pt x="39" y="14"/>
                    </a:cubicBezTo>
                    <a:cubicBezTo>
                      <a:pt x="38" y="8"/>
                      <a:pt x="31" y="6"/>
                      <a:pt x="2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3" name="Freeform 25"/>
              <p:cNvSpPr>
                <a:spLocks/>
              </p:cNvSpPr>
              <p:nvPr/>
            </p:nvSpPr>
            <p:spPr bwMode="auto">
              <a:xfrm>
                <a:off x="5518151" y="1468438"/>
                <a:ext cx="47625" cy="42862"/>
              </a:xfrm>
              <a:custGeom>
                <a:avLst/>
                <a:gdLst>
                  <a:gd name="T0" fmla="*/ 44 w 60"/>
                  <a:gd name="T1" fmla="*/ 42 h 54"/>
                  <a:gd name="T2" fmla="*/ 6 w 60"/>
                  <a:gd name="T3" fmla="*/ 1 h 54"/>
                  <a:gd name="T4" fmla="*/ 0 w 60"/>
                  <a:gd name="T5" fmla="*/ 5 h 54"/>
                  <a:gd name="T6" fmla="*/ 15 w 60"/>
                  <a:gd name="T7" fmla="*/ 43 h 54"/>
                  <a:gd name="T8" fmla="*/ 27 w 60"/>
                  <a:gd name="T9" fmla="*/ 51 h 54"/>
                  <a:gd name="T10" fmla="*/ 57 w 60"/>
                  <a:gd name="T11" fmla="*/ 51 h 54"/>
                  <a:gd name="T12" fmla="*/ 59 w 60"/>
                  <a:gd name="T13" fmla="*/ 46 h 54"/>
                  <a:gd name="T14" fmla="*/ 44 w 60"/>
                  <a:gd name="T15" fmla="*/ 42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54">
                    <a:moveTo>
                      <a:pt x="44" y="42"/>
                    </a:moveTo>
                    <a:cubicBezTo>
                      <a:pt x="26" y="36"/>
                      <a:pt x="11" y="19"/>
                      <a:pt x="6" y="1"/>
                    </a:cubicBezTo>
                    <a:cubicBezTo>
                      <a:pt x="3" y="0"/>
                      <a:pt x="1" y="3"/>
                      <a:pt x="0" y="5"/>
                    </a:cubicBezTo>
                    <a:cubicBezTo>
                      <a:pt x="0" y="20"/>
                      <a:pt x="5" y="33"/>
                      <a:pt x="15" y="43"/>
                    </a:cubicBezTo>
                    <a:cubicBezTo>
                      <a:pt x="27" y="51"/>
                      <a:pt x="27" y="51"/>
                      <a:pt x="27" y="51"/>
                    </a:cubicBezTo>
                    <a:cubicBezTo>
                      <a:pt x="37" y="51"/>
                      <a:pt x="48" y="54"/>
                      <a:pt x="57" y="51"/>
                    </a:cubicBezTo>
                    <a:cubicBezTo>
                      <a:pt x="58" y="49"/>
                      <a:pt x="60" y="47"/>
                      <a:pt x="59" y="46"/>
                    </a:cubicBezTo>
                    <a:cubicBezTo>
                      <a:pt x="55" y="43"/>
                      <a:pt x="48" y="44"/>
                      <a:pt x="44"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4" name="Freeform 26"/>
              <p:cNvSpPr>
                <a:spLocks/>
              </p:cNvSpPr>
              <p:nvPr/>
            </p:nvSpPr>
            <p:spPr bwMode="auto">
              <a:xfrm>
                <a:off x="5503863" y="1403350"/>
                <a:ext cx="26988" cy="49212"/>
              </a:xfrm>
              <a:custGeom>
                <a:avLst/>
                <a:gdLst>
                  <a:gd name="T0" fmla="*/ 25 w 34"/>
                  <a:gd name="T1" fmla="*/ 0 h 62"/>
                  <a:gd name="T2" fmla="*/ 18 w 34"/>
                  <a:gd name="T3" fmla="*/ 5 h 62"/>
                  <a:gd name="T4" fmla="*/ 0 w 34"/>
                  <a:gd name="T5" fmla="*/ 26 h 62"/>
                  <a:gd name="T6" fmla="*/ 0 w 34"/>
                  <a:gd name="T7" fmla="*/ 36 h 62"/>
                  <a:gd name="T8" fmla="*/ 15 w 34"/>
                  <a:gd name="T9" fmla="*/ 62 h 62"/>
                  <a:gd name="T10" fmla="*/ 20 w 34"/>
                  <a:gd name="T11" fmla="*/ 16 h 62"/>
                  <a:gd name="T12" fmla="*/ 25 w 34"/>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34" h="62">
                    <a:moveTo>
                      <a:pt x="25" y="0"/>
                    </a:moveTo>
                    <a:cubicBezTo>
                      <a:pt x="21" y="0"/>
                      <a:pt x="21" y="4"/>
                      <a:pt x="18" y="5"/>
                    </a:cubicBezTo>
                    <a:cubicBezTo>
                      <a:pt x="10" y="10"/>
                      <a:pt x="6" y="20"/>
                      <a:pt x="0" y="26"/>
                    </a:cubicBezTo>
                    <a:cubicBezTo>
                      <a:pt x="2" y="29"/>
                      <a:pt x="0" y="32"/>
                      <a:pt x="0" y="36"/>
                    </a:cubicBezTo>
                    <a:cubicBezTo>
                      <a:pt x="2" y="46"/>
                      <a:pt x="4" y="59"/>
                      <a:pt x="15" y="62"/>
                    </a:cubicBezTo>
                    <a:cubicBezTo>
                      <a:pt x="20" y="47"/>
                      <a:pt x="12" y="29"/>
                      <a:pt x="20" y="16"/>
                    </a:cubicBezTo>
                    <a:cubicBezTo>
                      <a:pt x="22" y="10"/>
                      <a:pt x="34" y="3"/>
                      <a:pt x="2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5" name="Freeform 27"/>
              <p:cNvSpPr>
                <a:spLocks/>
              </p:cNvSpPr>
              <p:nvPr/>
            </p:nvSpPr>
            <p:spPr bwMode="auto">
              <a:xfrm>
                <a:off x="5497513" y="1751013"/>
                <a:ext cx="20638" cy="47625"/>
              </a:xfrm>
              <a:custGeom>
                <a:avLst/>
                <a:gdLst>
                  <a:gd name="T0" fmla="*/ 23 w 27"/>
                  <a:gd name="T1" fmla="*/ 45 h 59"/>
                  <a:gd name="T2" fmla="*/ 24 w 27"/>
                  <a:gd name="T3" fmla="*/ 20 h 59"/>
                  <a:gd name="T4" fmla="*/ 19 w 27"/>
                  <a:gd name="T5" fmla="*/ 2 h 59"/>
                  <a:gd name="T6" fmla="*/ 12 w 27"/>
                  <a:gd name="T7" fmla="*/ 1 h 59"/>
                  <a:gd name="T8" fmla="*/ 3 w 27"/>
                  <a:gd name="T9" fmla="*/ 30 h 59"/>
                  <a:gd name="T10" fmla="*/ 23 w 27"/>
                  <a:gd name="T11" fmla="*/ 58 h 59"/>
                  <a:gd name="T12" fmla="*/ 26 w 27"/>
                  <a:gd name="T13" fmla="*/ 56 h 59"/>
                  <a:gd name="T14" fmla="*/ 23 w 27"/>
                  <a:gd name="T15" fmla="*/ 45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59">
                    <a:moveTo>
                      <a:pt x="23" y="45"/>
                    </a:moveTo>
                    <a:cubicBezTo>
                      <a:pt x="23" y="36"/>
                      <a:pt x="23" y="28"/>
                      <a:pt x="24" y="20"/>
                    </a:cubicBezTo>
                    <a:cubicBezTo>
                      <a:pt x="23" y="14"/>
                      <a:pt x="18" y="9"/>
                      <a:pt x="19" y="2"/>
                    </a:cubicBezTo>
                    <a:cubicBezTo>
                      <a:pt x="17" y="0"/>
                      <a:pt x="14" y="0"/>
                      <a:pt x="12" y="1"/>
                    </a:cubicBezTo>
                    <a:cubicBezTo>
                      <a:pt x="4" y="9"/>
                      <a:pt x="0" y="20"/>
                      <a:pt x="3" y="30"/>
                    </a:cubicBezTo>
                    <a:cubicBezTo>
                      <a:pt x="4" y="42"/>
                      <a:pt x="14" y="52"/>
                      <a:pt x="23" y="58"/>
                    </a:cubicBezTo>
                    <a:cubicBezTo>
                      <a:pt x="25" y="59"/>
                      <a:pt x="26" y="57"/>
                      <a:pt x="26" y="56"/>
                    </a:cubicBezTo>
                    <a:cubicBezTo>
                      <a:pt x="27" y="51"/>
                      <a:pt x="24" y="49"/>
                      <a:pt x="23"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6" name="Freeform 28"/>
              <p:cNvSpPr>
                <a:spLocks noEditPoints="1"/>
              </p:cNvSpPr>
              <p:nvPr/>
            </p:nvSpPr>
            <p:spPr bwMode="auto">
              <a:xfrm>
                <a:off x="5170488" y="1292226"/>
                <a:ext cx="725488" cy="619124"/>
              </a:xfrm>
              <a:custGeom>
                <a:avLst/>
                <a:gdLst>
                  <a:gd name="T0" fmla="*/ 736 w 904"/>
                  <a:gd name="T1" fmla="*/ 644 h 769"/>
                  <a:gd name="T2" fmla="*/ 400 w 904"/>
                  <a:gd name="T3" fmla="*/ 703 h 769"/>
                  <a:gd name="T4" fmla="*/ 351 w 904"/>
                  <a:gd name="T5" fmla="*/ 709 h 769"/>
                  <a:gd name="T6" fmla="*/ 724 w 904"/>
                  <a:gd name="T7" fmla="*/ 660 h 769"/>
                  <a:gd name="T8" fmla="*/ 861 w 904"/>
                  <a:gd name="T9" fmla="*/ 342 h 769"/>
                  <a:gd name="T10" fmla="*/ 863 w 904"/>
                  <a:gd name="T11" fmla="*/ 328 h 769"/>
                  <a:gd name="T12" fmla="*/ 863 w 904"/>
                  <a:gd name="T13" fmla="*/ 406 h 769"/>
                  <a:gd name="T14" fmla="*/ 824 w 904"/>
                  <a:gd name="T15" fmla="*/ 354 h 769"/>
                  <a:gd name="T16" fmla="*/ 717 w 904"/>
                  <a:gd name="T17" fmla="*/ 310 h 769"/>
                  <a:gd name="T18" fmla="*/ 772 w 904"/>
                  <a:gd name="T19" fmla="*/ 267 h 769"/>
                  <a:gd name="T20" fmla="*/ 695 w 904"/>
                  <a:gd name="T21" fmla="*/ 166 h 769"/>
                  <a:gd name="T22" fmla="*/ 660 w 904"/>
                  <a:gd name="T23" fmla="*/ 146 h 769"/>
                  <a:gd name="T24" fmla="*/ 643 w 904"/>
                  <a:gd name="T25" fmla="*/ 232 h 769"/>
                  <a:gd name="T26" fmla="*/ 425 w 904"/>
                  <a:gd name="T27" fmla="*/ 127 h 769"/>
                  <a:gd name="T28" fmla="*/ 509 w 904"/>
                  <a:gd name="T29" fmla="*/ 139 h 769"/>
                  <a:gd name="T30" fmla="*/ 416 w 904"/>
                  <a:gd name="T31" fmla="*/ 42 h 769"/>
                  <a:gd name="T32" fmla="*/ 422 w 904"/>
                  <a:gd name="T33" fmla="*/ 466 h 769"/>
                  <a:gd name="T34" fmla="*/ 554 w 904"/>
                  <a:gd name="T35" fmla="*/ 559 h 769"/>
                  <a:gd name="T36" fmla="*/ 548 w 904"/>
                  <a:gd name="T37" fmla="*/ 621 h 769"/>
                  <a:gd name="T38" fmla="*/ 613 w 904"/>
                  <a:gd name="T39" fmla="*/ 463 h 769"/>
                  <a:gd name="T40" fmla="*/ 600 w 904"/>
                  <a:gd name="T41" fmla="*/ 554 h 769"/>
                  <a:gd name="T42" fmla="*/ 707 w 904"/>
                  <a:gd name="T43" fmla="*/ 620 h 769"/>
                  <a:gd name="T44" fmla="*/ 741 w 904"/>
                  <a:gd name="T45" fmla="*/ 569 h 769"/>
                  <a:gd name="T46" fmla="*/ 682 w 904"/>
                  <a:gd name="T47" fmla="*/ 446 h 769"/>
                  <a:gd name="T48" fmla="*/ 788 w 904"/>
                  <a:gd name="T49" fmla="*/ 438 h 769"/>
                  <a:gd name="T50" fmla="*/ 750 w 904"/>
                  <a:gd name="T51" fmla="*/ 470 h 769"/>
                  <a:gd name="T52" fmla="*/ 734 w 904"/>
                  <a:gd name="T53" fmla="*/ 260 h 769"/>
                  <a:gd name="T54" fmla="*/ 768 w 904"/>
                  <a:gd name="T55" fmla="*/ 295 h 769"/>
                  <a:gd name="T56" fmla="*/ 461 w 904"/>
                  <a:gd name="T57" fmla="*/ 133 h 769"/>
                  <a:gd name="T58" fmla="*/ 470 w 904"/>
                  <a:gd name="T59" fmla="*/ 59 h 769"/>
                  <a:gd name="T60" fmla="*/ 668 w 904"/>
                  <a:gd name="T61" fmla="*/ 207 h 769"/>
                  <a:gd name="T62" fmla="*/ 648 w 904"/>
                  <a:gd name="T63" fmla="*/ 488 h 769"/>
                  <a:gd name="T64" fmla="*/ 636 w 904"/>
                  <a:gd name="T65" fmla="*/ 273 h 769"/>
                  <a:gd name="T66" fmla="*/ 633 w 904"/>
                  <a:gd name="T67" fmla="*/ 338 h 769"/>
                  <a:gd name="T68" fmla="*/ 452 w 904"/>
                  <a:gd name="T69" fmla="*/ 340 h 769"/>
                  <a:gd name="T70" fmla="*/ 596 w 904"/>
                  <a:gd name="T71" fmla="*/ 434 h 769"/>
                  <a:gd name="T72" fmla="*/ 652 w 904"/>
                  <a:gd name="T73" fmla="*/ 387 h 769"/>
                  <a:gd name="T74" fmla="*/ 586 w 904"/>
                  <a:gd name="T75" fmla="*/ 388 h 769"/>
                  <a:gd name="T76" fmla="*/ 639 w 904"/>
                  <a:gd name="T77" fmla="*/ 622 h 769"/>
                  <a:gd name="T78" fmla="*/ 483 w 904"/>
                  <a:gd name="T79" fmla="*/ 424 h 769"/>
                  <a:gd name="T80" fmla="*/ 441 w 904"/>
                  <a:gd name="T81" fmla="*/ 369 h 769"/>
                  <a:gd name="T82" fmla="*/ 459 w 904"/>
                  <a:gd name="T83" fmla="*/ 120 h 769"/>
                  <a:gd name="T84" fmla="*/ 514 w 904"/>
                  <a:gd name="T85" fmla="*/ 687 h 769"/>
                  <a:gd name="T86" fmla="*/ 782 w 904"/>
                  <a:gd name="T87" fmla="*/ 280 h 769"/>
                  <a:gd name="T88" fmla="*/ 615 w 904"/>
                  <a:gd name="T89" fmla="*/ 128 h 769"/>
                  <a:gd name="T90" fmla="*/ 483 w 904"/>
                  <a:gd name="T91" fmla="*/ 13 h 769"/>
                  <a:gd name="T92" fmla="*/ 191 w 904"/>
                  <a:gd name="T93" fmla="*/ 23 h 769"/>
                  <a:gd name="T94" fmla="*/ 300 w 904"/>
                  <a:gd name="T95" fmla="*/ 103 h 769"/>
                  <a:gd name="T96" fmla="*/ 386 w 904"/>
                  <a:gd name="T97" fmla="*/ 386 h 769"/>
                  <a:gd name="T98" fmla="*/ 7 w 904"/>
                  <a:gd name="T99" fmla="*/ 714 h 769"/>
                  <a:gd name="T100" fmla="*/ 1 w 904"/>
                  <a:gd name="T101" fmla="*/ 755 h 769"/>
                  <a:gd name="T102" fmla="*/ 527 w 904"/>
                  <a:gd name="T103" fmla="*/ 740 h 769"/>
                  <a:gd name="T104" fmla="*/ 481 w 904"/>
                  <a:gd name="T105" fmla="*/ 580 h 769"/>
                  <a:gd name="T106" fmla="*/ 545 w 904"/>
                  <a:gd name="T107" fmla="*/ 504 h 769"/>
                  <a:gd name="T108" fmla="*/ 593 w 904"/>
                  <a:gd name="T109" fmla="*/ 512 h 769"/>
                  <a:gd name="T110" fmla="*/ 713 w 904"/>
                  <a:gd name="T111" fmla="*/ 659 h 769"/>
                  <a:gd name="T112" fmla="*/ 753 w 904"/>
                  <a:gd name="T113" fmla="*/ 466 h 769"/>
                  <a:gd name="T114" fmla="*/ 782 w 904"/>
                  <a:gd name="T115" fmla="*/ 373 h 769"/>
                  <a:gd name="T116" fmla="*/ 585 w 904"/>
                  <a:gd name="T117" fmla="*/ 100 h 769"/>
                  <a:gd name="T118" fmla="*/ 230 w 904"/>
                  <a:gd name="T119" fmla="*/ 14 h 769"/>
                  <a:gd name="T120" fmla="*/ 388 w 904"/>
                  <a:gd name="T121" fmla="*/ 41 h 769"/>
                  <a:gd name="T122" fmla="*/ 774 w 904"/>
                  <a:gd name="T123" fmla="*/ 165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4" h="769">
                    <a:moveTo>
                      <a:pt x="896" y="366"/>
                    </a:moveTo>
                    <a:cubicBezTo>
                      <a:pt x="899" y="373"/>
                      <a:pt x="901" y="382"/>
                      <a:pt x="901" y="390"/>
                    </a:cubicBezTo>
                    <a:cubicBezTo>
                      <a:pt x="898" y="398"/>
                      <a:pt x="904" y="409"/>
                      <a:pt x="897" y="415"/>
                    </a:cubicBezTo>
                    <a:cubicBezTo>
                      <a:pt x="894" y="414"/>
                      <a:pt x="894" y="414"/>
                      <a:pt x="894" y="414"/>
                    </a:cubicBezTo>
                    <a:cubicBezTo>
                      <a:pt x="888" y="420"/>
                      <a:pt x="880" y="426"/>
                      <a:pt x="872" y="425"/>
                    </a:cubicBezTo>
                    <a:cubicBezTo>
                      <a:pt x="864" y="430"/>
                      <a:pt x="863" y="441"/>
                      <a:pt x="859" y="449"/>
                    </a:cubicBezTo>
                    <a:cubicBezTo>
                      <a:pt x="852" y="463"/>
                      <a:pt x="839" y="477"/>
                      <a:pt x="822" y="478"/>
                    </a:cubicBezTo>
                    <a:cubicBezTo>
                      <a:pt x="816" y="478"/>
                      <a:pt x="809" y="474"/>
                      <a:pt x="803" y="479"/>
                    </a:cubicBezTo>
                    <a:cubicBezTo>
                      <a:pt x="803" y="484"/>
                      <a:pt x="799" y="490"/>
                      <a:pt x="803" y="495"/>
                    </a:cubicBezTo>
                    <a:cubicBezTo>
                      <a:pt x="806" y="503"/>
                      <a:pt x="812" y="509"/>
                      <a:pt x="812" y="518"/>
                    </a:cubicBezTo>
                    <a:cubicBezTo>
                      <a:pt x="817" y="540"/>
                      <a:pt x="807" y="560"/>
                      <a:pt x="795" y="576"/>
                    </a:cubicBezTo>
                    <a:cubicBezTo>
                      <a:pt x="788" y="593"/>
                      <a:pt x="776" y="610"/>
                      <a:pt x="758" y="617"/>
                    </a:cubicBezTo>
                    <a:cubicBezTo>
                      <a:pt x="750" y="621"/>
                      <a:pt x="741" y="614"/>
                      <a:pt x="733" y="617"/>
                    </a:cubicBezTo>
                    <a:cubicBezTo>
                      <a:pt x="733" y="626"/>
                      <a:pt x="737" y="634"/>
                      <a:pt x="736" y="644"/>
                    </a:cubicBezTo>
                    <a:cubicBezTo>
                      <a:pt x="734" y="660"/>
                      <a:pt x="722" y="674"/>
                      <a:pt x="707" y="681"/>
                    </a:cubicBezTo>
                    <a:cubicBezTo>
                      <a:pt x="699" y="686"/>
                      <a:pt x="691" y="683"/>
                      <a:pt x="682" y="683"/>
                    </a:cubicBezTo>
                    <a:cubicBezTo>
                      <a:pt x="666" y="690"/>
                      <a:pt x="666" y="690"/>
                      <a:pt x="666" y="690"/>
                    </a:cubicBezTo>
                    <a:cubicBezTo>
                      <a:pt x="648" y="695"/>
                      <a:pt x="623" y="696"/>
                      <a:pt x="608" y="681"/>
                    </a:cubicBezTo>
                    <a:cubicBezTo>
                      <a:pt x="602" y="677"/>
                      <a:pt x="600" y="669"/>
                      <a:pt x="594" y="666"/>
                    </a:cubicBezTo>
                    <a:cubicBezTo>
                      <a:pt x="585" y="669"/>
                      <a:pt x="589" y="680"/>
                      <a:pt x="587" y="687"/>
                    </a:cubicBezTo>
                    <a:cubicBezTo>
                      <a:pt x="584" y="695"/>
                      <a:pt x="586" y="705"/>
                      <a:pt x="579" y="711"/>
                    </a:cubicBezTo>
                    <a:cubicBezTo>
                      <a:pt x="575" y="723"/>
                      <a:pt x="565" y="731"/>
                      <a:pt x="557" y="739"/>
                    </a:cubicBezTo>
                    <a:cubicBezTo>
                      <a:pt x="542" y="748"/>
                      <a:pt x="527" y="756"/>
                      <a:pt x="510" y="759"/>
                    </a:cubicBezTo>
                    <a:cubicBezTo>
                      <a:pt x="482" y="767"/>
                      <a:pt x="456" y="766"/>
                      <a:pt x="427" y="757"/>
                    </a:cubicBezTo>
                    <a:cubicBezTo>
                      <a:pt x="417" y="751"/>
                      <a:pt x="405" y="746"/>
                      <a:pt x="398" y="735"/>
                    </a:cubicBezTo>
                    <a:cubicBezTo>
                      <a:pt x="395" y="719"/>
                      <a:pt x="414" y="710"/>
                      <a:pt x="408" y="694"/>
                    </a:cubicBezTo>
                    <a:cubicBezTo>
                      <a:pt x="407" y="693"/>
                      <a:pt x="406" y="690"/>
                      <a:pt x="404" y="691"/>
                    </a:cubicBezTo>
                    <a:cubicBezTo>
                      <a:pt x="402" y="694"/>
                      <a:pt x="402" y="700"/>
                      <a:pt x="400" y="703"/>
                    </a:cubicBezTo>
                    <a:cubicBezTo>
                      <a:pt x="392" y="716"/>
                      <a:pt x="376" y="718"/>
                      <a:pt x="364" y="717"/>
                    </a:cubicBezTo>
                    <a:cubicBezTo>
                      <a:pt x="356" y="717"/>
                      <a:pt x="351" y="712"/>
                      <a:pt x="344" y="715"/>
                    </a:cubicBezTo>
                    <a:cubicBezTo>
                      <a:pt x="335" y="725"/>
                      <a:pt x="333" y="740"/>
                      <a:pt x="339" y="753"/>
                    </a:cubicBezTo>
                    <a:cubicBezTo>
                      <a:pt x="335" y="757"/>
                      <a:pt x="338" y="765"/>
                      <a:pt x="332" y="767"/>
                    </a:cubicBezTo>
                    <a:cubicBezTo>
                      <a:pt x="284" y="766"/>
                      <a:pt x="242" y="768"/>
                      <a:pt x="194" y="767"/>
                    </a:cubicBezTo>
                    <a:cubicBezTo>
                      <a:pt x="132" y="766"/>
                      <a:pt x="67" y="769"/>
                      <a:pt x="5" y="768"/>
                    </a:cubicBezTo>
                    <a:cubicBezTo>
                      <a:pt x="1" y="767"/>
                      <a:pt x="1" y="767"/>
                      <a:pt x="1" y="767"/>
                    </a:cubicBezTo>
                    <a:cubicBezTo>
                      <a:pt x="1" y="766"/>
                      <a:pt x="1" y="765"/>
                      <a:pt x="1" y="765"/>
                    </a:cubicBezTo>
                    <a:cubicBezTo>
                      <a:pt x="126" y="764"/>
                      <a:pt x="126" y="764"/>
                      <a:pt x="126" y="764"/>
                    </a:cubicBezTo>
                    <a:cubicBezTo>
                      <a:pt x="269" y="763"/>
                      <a:pt x="269" y="763"/>
                      <a:pt x="269" y="763"/>
                    </a:cubicBezTo>
                    <a:cubicBezTo>
                      <a:pt x="326" y="762"/>
                      <a:pt x="326" y="762"/>
                      <a:pt x="326" y="762"/>
                    </a:cubicBezTo>
                    <a:cubicBezTo>
                      <a:pt x="330" y="761"/>
                      <a:pt x="330" y="757"/>
                      <a:pt x="332" y="755"/>
                    </a:cubicBezTo>
                    <a:cubicBezTo>
                      <a:pt x="326" y="741"/>
                      <a:pt x="328" y="725"/>
                      <a:pt x="337" y="713"/>
                    </a:cubicBezTo>
                    <a:cubicBezTo>
                      <a:pt x="340" y="709"/>
                      <a:pt x="346" y="703"/>
                      <a:pt x="351" y="709"/>
                    </a:cubicBezTo>
                    <a:cubicBezTo>
                      <a:pt x="365" y="714"/>
                      <a:pt x="380" y="714"/>
                      <a:pt x="391" y="705"/>
                    </a:cubicBezTo>
                    <a:cubicBezTo>
                      <a:pt x="395" y="699"/>
                      <a:pt x="400" y="693"/>
                      <a:pt x="399" y="685"/>
                    </a:cubicBezTo>
                    <a:cubicBezTo>
                      <a:pt x="399" y="683"/>
                      <a:pt x="395" y="682"/>
                      <a:pt x="397" y="680"/>
                    </a:cubicBezTo>
                    <a:cubicBezTo>
                      <a:pt x="405" y="683"/>
                      <a:pt x="405" y="683"/>
                      <a:pt x="405" y="683"/>
                    </a:cubicBezTo>
                    <a:cubicBezTo>
                      <a:pt x="411" y="687"/>
                      <a:pt x="416" y="696"/>
                      <a:pt x="415" y="703"/>
                    </a:cubicBezTo>
                    <a:cubicBezTo>
                      <a:pt x="416" y="715"/>
                      <a:pt x="400" y="721"/>
                      <a:pt x="405" y="734"/>
                    </a:cubicBezTo>
                    <a:cubicBezTo>
                      <a:pt x="422" y="752"/>
                      <a:pt x="447" y="759"/>
                      <a:pt x="472" y="759"/>
                    </a:cubicBezTo>
                    <a:cubicBezTo>
                      <a:pt x="513" y="758"/>
                      <a:pt x="559" y="745"/>
                      <a:pt x="577" y="705"/>
                    </a:cubicBezTo>
                    <a:cubicBezTo>
                      <a:pt x="583" y="691"/>
                      <a:pt x="582" y="675"/>
                      <a:pt x="584" y="658"/>
                    </a:cubicBezTo>
                    <a:cubicBezTo>
                      <a:pt x="588" y="651"/>
                      <a:pt x="592" y="663"/>
                      <a:pt x="598" y="660"/>
                    </a:cubicBezTo>
                    <a:cubicBezTo>
                      <a:pt x="603" y="661"/>
                      <a:pt x="603" y="665"/>
                      <a:pt x="605" y="668"/>
                    </a:cubicBezTo>
                    <a:cubicBezTo>
                      <a:pt x="615" y="685"/>
                      <a:pt x="633" y="688"/>
                      <a:pt x="651" y="687"/>
                    </a:cubicBezTo>
                    <a:cubicBezTo>
                      <a:pt x="665" y="689"/>
                      <a:pt x="674" y="675"/>
                      <a:pt x="689" y="678"/>
                    </a:cubicBezTo>
                    <a:cubicBezTo>
                      <a:pt x="703" y="680"/>
                      <a:pt x="714" y="669"/>
                      <a:pt x="724" y="660"/>
                    </a:cubicBezTo>
                    <a:cubicBezTo>
                      <a:pt x="732" y="649"/>
                      <a:pt x="732" y="633"/>
                      <a:pt x="726" y="620"/>
                    </a:cubicBezTo>
                    <a:cubicBezTo>
                      <a:pt x="725" y="617"/>
                      <a:pt x="727" y="613"/>
                      <a:pt x="729" y="610"/>
                    </a:cubicBezTo>
                    <a:cubicBezTo>
                      <a:pt x="738" y="609"/>
                      <a:pt x="751" y="616"/>
                      <a:pt x="761" y="609"/>
                    </a:cubicBezTo>
                    <a:cubicBezTo>
                      <a:pt x="774" y="602"/>
                      <a:pt x="782" y="590"/>
                      <a:pt x="787" y="576"/>
                    </a:cubicBezTo>
                    <a:cubicBezTo>
                      <a:pt x="794" y="569"/>
                      <a:pt x="800" y="560"/>
                      <a:pt x="803" y="551"/>
                    </a:cubicBezTo>
                    <a:cubicBezTo>
                      <a:pt x="811" y="533"/>
                      <a:pt x="807" y="510"/>
                      <a:pt x="797" y="495"/>
                    </a:cubicBezTo>
                    <a:cubicBezTo>
                      <a:pt x="799" y="487"/>
                      <a:pt x="796" y="476"/>
                      <a:pt x="802" y="470"/>
                    </a:cubicBezTo>
                    <a:cubicBezTo>
                      <a:pt x="812" y="471"/>
                      <a:pt x="823" y="473"/>
                      <a:pt x="833" y="468"/>
                    </a:cubicBezTo>
                    <a:cubicBezTo>
                      <a:pt x="851" y="459"/>
                      <a:pt x="858" y="441"/>
                      <a:pt x="862" y="423"/>
                    </a:cubicBezTo>
                    <a:cubicBezTo>
                      <a:pt x="866" y="421"/>
                      <a:pt x="869" y="420"/>
                      <a:pt x="873" y="420"/>
                    </a:cubicBezTo>
                    <a:cubicBezTo>
                      <a:pt x="883" y="419"/>
                      <a:pt x="890" y="410"/>
                      <a:pt x="893" y="402"/>
                    </a:cubicBezTo>
                    <a:cubicBezTo>
                      <a:pt x="895" y="390"/>
                      <a:pt x="898" y="375"/>
                      <a:pt x="888" y="367"/>
                    </a:cubicBezTo>
                    <a:cubicBezTo>
                      <a:pt x="880" y="360"/>
                      <a:pt x="870" y="353"/>
                      <a:pt x="860" y="356"/>
                    </a:cubicBezTo>
                    <a:cubicBezTo>
                      <a:pt x="853" y="353"/>
                      <a:pt x="862" y="347"/>
                      <a:pt x="861" y="342"/>
                    </a:cubicBezTo>
                    <a:cubicBezTo>
                      <a:pt x="860" y="335"/>
                      <a:pt x="858" y="328"/>
                      <a:pt x="853" y="323"/>
                    </a:cubicBezTo>
                    <a:cubicBezTo>
                      <a:pt x="841" y="310"/>
                      <a:pt x="822" y="303"/>
                      <a:pt x="806" y="307"/>
                    </a:cubicBezTo>
                    <a:cubicBezTo>
                      <a:pt x="801" y="305"/>
                      <a:pt x="797" y="300"/>
                      <a:pt x="794" y="296"/>
                    </a:cubicBezTo>
                    <a:cubicBezTo>
                      <a:pt x="797" y="288"/>
                      <a:pt x="793" y="280"/>
                      <a:pt x="789" y="274"/>
                    </a:cubicBezTo>
                    <a:cubicBezTo>
                      <a:pt x="795" y="253"/>
                      <a:pt x="795" y="253"/>
                      <a:pt x="795" y="253"/>
                    </a:cubicBezTo>
                    <a:cubicBezTo>
                      <a:pt x="794" y="244"/>
                      <a:pt x="793" y="233"/>
                      <a:pt x="788" y="225"/>
                    </a:cubicBezTo>
                    <a:cubicBezTo>
                      <a:pt x="798" y="212"/>
                      <a:pt x="792" y="195"/>
                      <a:pt x="786" y="182"/>
                    </a:cubicBezTo>
                    <a:cubicBezTo>
                      <a:pt x="787" y="181"/>
                      <a:pt x="788" y="181"/>
                      <a:pt x="789" y="181"/>
                    </a:cubicBezTo>
                    <a:cubicBezTo>
                      <a:pt x="791" y="181"/>
                      <a:pt x="792" y="182"/>
                      <a:pt x="791" y="184"/>
                    </a:cubicBezTo>
                    <a:cubicBezTo>
                      <a:pt x="800" y="194"/>
                      <a:pt x="800" y="209"/>
                      <a:pt x="798" y="221"/>
                    </a:cubicBezTo>
                    <a:cubicBezTo>
                      <a:pt x="793" y="228"/>
                      <a:pt x="800" y="234"/>
                      <a:pt x="800" y="241"/>
                    </a:cubicBezTo>
                    <a:cubicBezTo>
                      <a:pt x="807" y="256"/>
                      <a:pt x="791" y="269"/>
                      <a:pt x="800" y="282"/>
                    </a:cubicBezTo>
                    <a:cubicBezTo>
                      <a:pt x="803" y="288"/>
                      <a:pt x="796" y="299"/>
                      <a:pt x="805" y="301"/>
                    </a:cubicBezTo>
                    <a:cubicBezTo>
                      <a:pt x="827" y="299"/>
                      <a:pt x="850" y="308"/>
                      <a:pt x="863" y="328"/>
                    </a:cubicBezTo>
                    <a:cubicBezTo>
                      <a:pt x="870" y="334"/>
                      <a:pt x="865" y="343"/>
                      <a:pt x="868" y="349"/>
                    </a:cubicBezTo>
                    <a:cubicBezTo>
                      <a:pt x="876" y="349"/>
                      <a:pt x="881" y="355"/>
                      <a:pt x="887" y="358"/>
                    </a:cubicBezTo>
                    <a:cubicBezTo>
                      <a:pt x="891" y="360"/>
                      <a:pt x="891" y="366"/>
                      <a:pt x="896" y="366"/>
                    </a:cubicBezTo>
                    <a:close/>
                    <a:moveTo>
                      <a:pt x="878" y="367"/>
                    </a:moveTo>
                    <a:cubicBezTo>
                      <a:pt x="871" y="364"/>
                      <a:pt x="864" y="359"/>
                      <a:pt x="858" y="364"/>
                    </a:cubicBezTo>
                    <a:cubicBezTo>
                      <a:pt x="849" y="365"/>
                      <a:pt x="844" y="373"/>
                      <a:pt x="841" y="380"/>
                    </a:cubicBezTo>
                    <a:cubicBezTo>
                      <a:pt x="840" y="388"/>
                      <a:pt x="839" y="395"/>
                      <a:pt x="843" y="401"/>
                    </a:cubicBezTo>
                    <a:cubicBezTo>
                      <a:pt x="850" y="408"/>
                      <a:pt x="859" y="418"/>
                      <a:pt x="871" y="414"/>
                    </a:cubicBezTo>
                    <a:cubicBezTo>
                      <a:pt x="880" y="410"/>
                      <a:pt x="887" y="400"/>
                      <a:pt x="888" y="390"/>
                    </a:cubicBezTo>
                    <a:cubicBezTo>
                      <a:pt x="886" y="382"/>
                      <a:pt x="885" y="372"/>
                      <a:pt x="878" y="367"/>
                    </a:cubicBezTo>
                    <a:close/>
                    <a:moveTo>
                      <a:pt x="875" y="374"/>
                    </a:moveTo>
                    <a:cubicBezTo>
                      <a:pt x="869" y="368"/>
                      <a:pt x="861" y="371"/>
                      <a:pt x="854" y="374"/>
                    </a:cubicBezTo>
                    <a:cubicBezTo>
                      <a:pt x="849" y="380"/>
                      <a:pt x="847" y="389"/>
                      <a:pt x="850" y="397"/>
                    </a:cubicBezTo>
                    <a:cubicBezTo>
                      <a:pt x="852" y="402"/>
                      <a:pt x="858" y="405"/>
                      <a:pt x="863" y="406"/>
                    </a:cubicBezTo>
                    <a:cubicBezTo>
                      <a:pt x="868" y="406"/>
                      <a:pt x="872" y="404"/>
                      <a:pt x="874" y="402"/>
                    </a:cubicBezTo>
                    <a:cubicBezTo>
                      <a:pt x="882" y="394"/>
                      <a:pt x="878" y="383"/>
                      <a:pt x="875" y="374"/>
                    </a:cubicBezTo>
                    <a:close/>
                    <a:moveTo>
                      <a:pt x="837" y="437"/>
                    </a:moveTo>
                    <a:cubicBezTo>
                      <a:pt x="822" y="430"/>
                      <a:pt x="822" y="413"/>
                      <a:pt x="810" y="404"/>
                    </a:cubicBezTo>
                    <a:cubicBezTo>
                      <a:pt x="803" y="400"/>
                      <a:pt x="796" y="399"/>
                      <a:pt x="789" y="403"/>
                    </a:cubicBezTo>
                    <a:cubicBezTo>
                      <a:pt x="781" y="400"/>
                      <a:pt x="771" y="397"/>
                      <a:pt x="762" y="397"/>
                    </a:cubicBezTo>
                    <a:cubicBezTo>
                      <a:pt x="755" y="399"/>
                      <a:pt x="748" y="402"/>
                      <a:pt x="743" y="408"/>
                    </a:cubicBezTo>
                    <a:cubicBezTo>
                      <a:pt x="740" y="410"/>
                      <a:pt x="736" y="405"/>
                      <a:pt x="735" y="403"/>
                    </a:cubicBezTo>
                    <a:cubicBezTo>
                      <a:pt x="728" y="399"/>
                      <a:pt x="717" y="393"/>
                      <a:pt x="719" y="384"/>
                    </a:cubicBezTo>
                    <a:cubicBezTo>
                      <a:pt x="726" y="375"/>
                      <a:pt x="734" y="370"/>
                      <a:pt x="742" y="362"/>
                    </a:cubicBezTo>
                    <a:cubicBezTo>
                      <a:pt x="752" y="369"/>
                      <a:pt x="761" y="374"/>
                      <a:pt x="773" y="371"/>
                    </a:cubicBezTo>
                    <a:cubicBezTo>
                      <a:pt x="780" y="364"/>
                      <a:pt x="780" y="364"/>
                      <a:pt x="780" y="364"/>
                    </a:cubicBezTo>
                    <a:cubicBezTo>
                      <a:pt x="786" y="363"/>
                      <a:pt x="789" y="368"/>
                      <a:pt x="794" y="368"/>
                    </a:cubicBezTo>
                    <a:cubicBezTo>
                      <a:pt x="806" y="368"/>
                      <a:pt x="820" y="366"/>
                      <a:pt x="824" y="354"/>
                    </a:cubicBezTo>
                    <a:cubicBezTo>
                      <a:pt x="827" y="347"/>
                      <a:pt x="834" y="340"/>
                      <a:pt x="842" y="337"/>
                    </a:cubicBezTo>
                    <a:cubicBezTo>
                      <a:pt x="838" y="328"/>
                      <a:pt x="828" y="328"/>
                      <a:pt x="821" y="324"/>
                    </a:cubicBezTo>
                    <a:cubicBezTo>
                      <a:pt x="813" y="323"/>
                      <a:pt x="804" y="323"/>
                      <a:pt x="797" y="328"/>
                    </a:cubicBezTo>
                    <a:cubicBezTo>
                      <a:pt x="793" y="327"/>
                      <a:pt x="795" y="322"/>
                      <a:pt x="793" y="319"/>
                    </a:cubicBezTo>
                    <a:cubicBezTo>
                      <a:pt x="788" y="310"/>
                      <a:pt x="777" y="311"/>
                      <a:pt x="769" y="311"/>
                    </a:cubicBezTo>
                    <a:cubicBezTo>
                      <a:pt x="763" y="311"/>
                      <a:pt x="758" y="315"/>
                      <a:pt x="754" y="319"/>
                    </a:cubicBezTo>
                    <a:cubicBezTo>
                      <a:pt x="751" y="326"/>
                      <a:pt x="752" y="333"/>
                      <a:pt x="756" y="339"/>
                    </a:cubicBezTo>
                    <a:cubicBezTo>
                      <a:pt x="758" y="341"/>
                      <a:pt x="761" y="342"/>
                      <a:pt x="763" y="341"/>
                    </a:cubicBezTo>
                    <a:cubicBezTo>
                      <a:pt x="766" y="337"/>
                      <a:pt x="767" y="332"/>
                      <a:pt x="771" y="332"/>
                    </a:cubicBezTo>
                    <a:cubicBezTo>
                      <a:pt x="774" y="331"/>
                      <a:pt x="778" y="334"/>
                      <a:pt x="778" y="337"/>
                    </a:cubicBezTo>
                    <a:cubicBezTo>
                      <a:pt x="779" y="342"/>
                      <a:pt x="776" y="344"/>
                      <a:pt x="773" y="347"/>
                    </a:cubicBezTo>
                    <a:cubicBezTo>
                      <a:pt x="768" y="350"/>
                      <a:pt x="762" y="349"/>
                      <a:pt x="757" y="348"/>
                    </a:cubicBezTo>
                    <a:cubicBezTo>
                      <a:pt x="746" y="346"/>
                      <a:pt x="745" y="334"/>
                      <a:pt x="743" y="326"/>
                    </a:cubicBezTo>
                    <a:cubicBezTo>
                      <a:pt x="735" y="321"/>
                      <a:pt x="727" y="312"/>
                      <a:pt x="717" y="310"/>
                    </a:cubicBezTo>
                    <a:cubicBezTo>
                      <a:pt x="706" y="309"/>
                      <a:pt x="697" y="313"/>
                      <a:pt x="693" y="322"/>
                    </a:cubicBezTo>
                    <a:cubicBezTo>
                      <a:pt x="691" y="328"/>
                      <a:pt x="690" y="337"/>
                      <a:pt x="695" y="342"/>
                    </a:cubicBezTo>
                    <a:cubicBezTo>
                      <a:pt x="697" y="344"/>
                      <a:pt x="701" y="344"/>
                      <a:pt x="704" y="342"/>
                    </a:cubicBezTo>
                    <a:cubicBezTo>
                      <a:pt x="706" y="339"/>
                      <a:pt x="707" y="336"/>
                      <a:pt x="711" y="337"/>
                    </a:cubicBezTo>
                    <a:cubicBezTo>
                      <a:pt x="713" y="337"/>
                      <a:pt x="715" y="339"/>
                      <a:pt x="716" y="341"/>
                    </a:cubicBezTo>
                    <a:cubicBezTo>
                      <a:pt x="716" y="346"/>
                      <a:pt x="712" y="350"/>
                      <a:pt x="708" y="352"/>
                    </a:cubicBezTo>
                    <a:cubicBezTo>
                      <a:pt x="703" y="356"/>
                      <a:pt x="697" y="353"/>
                      <a:pt x="691" y="353"/>
                    </a:cubicBezTo>
                    <a:cubicBezTo>
                      <a:pt x="681" y="348"/>
                      <a:pt x="682" y="336"/>
                      <a:pt x="680" y="326"/>
                    </a:cubicBezTo>
                    <a:cubicBezTo>
                      <a:pt x="683" y="315"/>
                      <a:pt x="693" y="303"/>
                      <a:pt x="706" y="302"/>
                    </a:cubicBezTo>
                    <a:cubicBezTo>
                      <a:pt x="715" y="289"/>
                      <a:pt x="707" y="273"/>
                      <a:pt x="709" y="258"/>
                    </a:cubicBezTo>
                    <a:cubicBezTo>
                      <a:pt x="712" y="250"/>
                      <a:pt x="713" y="239"/>
                      <a:pt x="723" y="236"/>
                    </a:cubicBezTo>
                    <a:cubicBezTo>
                      <a:pt x="729" y="234"/>
                      <a:pt x="734" y="235"/>
                      <a:pt x="740" y="238"/>
                    </a:cubicBezTo>
                    <a:cubicBezTo>
                      <a:pt x="751" y="244"/>
                      <a:pt x="750" y="258"/>
                      <a:pt x="750" y="268"/>
                    </a:cubicBezTo>
                    <a:cubicBezTo>
                      <a:pt x="757" y="272"/>
                      <a:pt x="766" y="271"/>
                      <a:pt x="772" y="267"/>
                    </a:cubicBezTo>
                    <a:cubicBezTo>
                      <a:pt x="779" y="258"/>
                      <a:pt x="781" y="246"/>
                      <a:pt x="777" y="235"/>
                    </a:cubicBezTo>
                    <a:cubicBezTo>
                      <a:pt x="772" y="233"/>
                      <a:pt x="773" y="228"/>
                      <a:pt x="771" y="225"/>
                    </a:cubicBezTo>
                    <a:cubicBezTo>
                      <a:pt x="776" y="218"/>
                      <a:pt x="779" y="208"/>
                      <a:pt x="776" y="199"/>
                    </a:cubicBezTo>
                    <a:cubicBezTo>
                      <a:pt x="774" y="189"/>
                      <a:pt x="766" y="184"/>
                      <a:pt x="757" y="180"/>
                    </a:cubicBezTo>
                    <a:cubicBezTo>
                      <a:pt x="751" y="179"/>
                      <a:pt x="744" y="176"/>
                      <a:pt x="738" y="180"/>
                    </a:cubicBezTo>
                    <a:cubicBezTo>
                      <a:pt x="733" y="185"/>
                      <a:pt x="732" y="191"/>
                      <a:pt x="734" y="197"/>
                    </a:cubicBezTo>
                    <a:cubicBezTo>
                      <a:pt x="736" y="200"/>
                      <a:pt x="738" y="204"/>
                      <a:pt x="740" y="204"/>
                    </a:cubicBezTo>
                    <a:cubicBezTo>
                      <a:pt x="744" y="202"/>
                      <a:pt x="748" y="200"/>
                      <a:pt x="752" y="203"/>
                    </a:cubicBezTo>
                    <a:cubicBezTo>
                      <a:pt x="756" y="206"/>
                      <a:pt x="753" y="210"/>
                      <a:pt x="752" y="213"/>
                    </a:cubicBezTo>
                    <a:cubicBezTo>
                      <a:pt x="748" y="217"/>
                      <a:pt x="742" y="218"/>
                      <a:pt x="737" y="216"/>
                    </a:cubicBezTo>
                    <a:cubicBezTo>
                      <a:pt x="728" y="211"/>
                      <a:pt x="723" y="201"/>
                      <a:pt x="723" y="191"/>
                    </a:cubicBezTo>
                    <a:cubicBezTo>
                      <a:pt x="722" y="185"/>
                      <a:pt x="732" y="179"/>
                      <a:pt x="723" y="173"/>
                    </a:cubicBezTo>
                    <a:cubicBezTo>
                      <a:pt x="718" y="170"/>
                      <a:pt x="715" y="166"/>
                      <a:pt x="709" y="164"/>
                    </a:cubicBezTo>
                    <a:cubicBezTo>
                      <a:pt x="704" y="167"/>
                      <a:pt x="699" y="166"/>
                      <a:pt x="695" y="166"/>
                    </a:cubicBezTo>
                    <a:cubicBezTo>
                      <a:pt x="688" y="163"/>
                      <a:pt x="680" y="160"/>
                      <a:pt x="680" y="151"/>
                    </a:cubicBezTo>
                    <a:cubicBezTo>
                      <a:pt x="678" y="147"/>
                      <a:pt x="679" y="143"/>
                      <a:pt x="681" y="139"/>
                    </a:cubicBezTo>
                    <a:cubicBezTo>
                      <a:pt x="682" y="136"/>
                      <a:pt x="686" y="134"/>
                      <a:pt x="688" y="136"/>
                    </a:cubicBezTo>
                    <a:cubicBezTo>
                      <a:pt x="693" y="141"/>
                      <a:pt x="684" y="147"/>
                      <a:pt x="690" y="152"/>
                    </a:cubicBezTo>
                    <a:cubicBezTo>
                      <a:pt x="693" y="156"/>
                      <a:pt x="699" y="157"/>
                      <a:pt x="703" y="156"/>
                    </a:cubicBezTo>
                    <a:cubicBezTo>
                      <a:pt x="709" y="155"/>
                      <a:pt x="714" y="151"/>
                      <a:pt x="716" y="145"/>
                    </a:cubicBezTo>
                    <a:cubicBezTo>
                      <a:pt x="718" y="133"/>
                      <a:pt x="711" y="121"/>
                      <a:pt x="701" y="113"/>
                    </a:cubicBezTo>
                    <a:cubicBezTo>
                      <a:pt x="694" y="110"/>
                      <a:pt x="688" y="107"/>
                      <a:pt x="682" y="112"/>
                    </a:cubicBezTo>
                    <a:cubicBezTo>
                      <a:pt x="679" y="113"/>
                      <a:pt x="676" y="113"/>
                      <a:pt x="674" y="112"/>
                    </a:cubicBezTo>
                    <a:cubicBezTo>
                      <a:pt x="670" y="106"/>
                      <a:pt x="668" y="99"/>
                      <a:pt x="661" y="96"/>
                    </a:cubicBezTo>
                    <a:cubicBezTo>
                      <a:pt x="648" y="91"/>
                      <a:pt x="632" y="94"/>
                      <a:pt x="623" y="105"/>
                    </a:cubicBezTo>
                    <a:cubicBezTo>
                      <a:pt x="620" y="109"/>
                      <a:pt x="620" y="115"/>
                      <a:pt x="621" y="120"/>
                    </a:cubicBezTo>
                    <a:cubicBezTo>
                      <a:pt x="627" y="132"/>
                      <a:pt x="638" y="120"/>
                      <a:pt x="646" y="127"/>
                    </a:cubicBezTo>
                    <a:cubicBezTo>
                      <a:pt x="653" y="130"/>
                      <a:pt x="660" y="137"/>
                      <a:pt x="660" y="146"/>
                    </a:cubicBezTo>
                    <a:cubicBezTo>
                      <a:pt x="658" y="153"/>
                      <a:pt x="656" y="160"/>
                      <a:pt x="650" y="163"/>
                    </a:cubicBezTo>
                    <a:cubicBezTo>
                      <a:pt x="636" y="166"/>
                      <a:pt x="618" y="170"/>
                      <a:pt x="612" y="186"/>
                    </a:cubicBezTo>
                    <a:cubicBezTo>
                      <a:pt x="613" y="195"/>
                      <a:pt x="620" y="201"/>
                      <a:pt x="617" y="210"/>
                    </a:cubicBezTo>
                    <a:cubicBezTo>
                      <a:pt x="616" y="214"/>
                      <a:pt x="614" y="218"/>
                      <a:pt x="609" y="220"/>
                    </a:cubicBezTo>
                    <a:cubicBezTo>
                      <a:pt x="606" y="220"/>
                      <a:pt x="601" y="220"/>
                      <a:pt x="600" y="216"/>
                    </a:cubicBezTo>
                    <a:cubicBezTo>
                      <a:pt x="600" y="208"/>
                      <a:pt x="611" y="204"/>
                      <a:pt x="605" y="196"/>
                    </a:cubicBezTo>
                    <a:cubicBezTo>
                      <a:pt x="602" y="191"/>
                      <a:pt x="596" y="191"/>
                      <a:pt x="592" y="193"/>
                    </a:cubicBezTo>
                    <a:cubicBezTo>
                      <a:pt x="584" y="193"/>
                      <a:pt x="576" y="200"/>
                      <a:pt x="574" y="208"/>
                    </a:cubicBezTo>
                    <a:cubicBezTo>
                      <a:pt x="571" y="215"/>
                      <a:pt x="571" y="225"/>
                      <a:pt x="575" y="232"/>
                    </a:cubicBezTo>
                    <a:cubicBezTo>
                      <a:pt x="581" y="240"/>
                      <a:pt x="589" y="247"/>
                      <a:pt x="598" y="249"/>
                    </a:cubicBezTo>
                    <a:cubicBezTo>
                      <a:pt x="605" y="249"/>
                      <a:pt x="612" y="244"/>
                      <a:pt x="619" y="246"/>
                    </a:cubicBezTo>
                    <a:cubicBezTo>
                      <a:pt x="624" y="254"/>
                      <a:pt x="632" y="257"/>
                      <a:pt x="641" y="256"/>
                    </a:cubicBezTo>
                    <a:cubicBezTo>
                      <a:pt x="646" y="255"/>
                      <a:pt x="650" y="250"/>
                      <a:pt x="651" y="245"/>
                    </a:cubicBezTo>
                    <a:cubicBezTo>
                      <a:pt x="656" y="237"/>
                      <a:pt x="646" y="236"/>
                      <a:pt x="643" y="232"/>
                    </a:cubicBezTo>
                    <a:cubicBezTo>
                      <a:pt x="637" y="226"/>
                      <a:pt x="635" y="217"/>
                      <a:pt x="638" y="209"/>
                    </a:cubicBezTo>
                    <a:cubicBezTo>
                      <a:pt x="640" y="201"/>
                      <a:pt x="648" y="197"/>
                      <a:pt x="657" y="196"/>
                    </a:cubicBezTo>
                    <a:cubicBezTo>
                      <a:pt x="665" y="196"/>
                      <a:pt x="673" y="201"/>
                      <a:pt x="680" y="206"/>
                    </a:cubicBezTo>
                    <a:cubicBezTo>
                      <a:pt x="692" y="229"/>
                      <a:pt x="690" y="260"/>
                      <a:pt x="678" y="282"/>
                    </a:cubicBezTo>
                    <a:cubicBezTo>
                      <a:pt x="670" y="293"/>
                      <a:pt x="660" y="303"/>
                      <a:pt x="646" y="307"/>
                    </a:cubicBezTo>
                    <a:cubicBezTo>
                      <a:pt x="634" y="310"/>
                      <a:pt x="620" y="311"/>
                      <a:pt x="607" y="309"/>
                    </a:cubicBezTo>
                    <a:cubicBezTo>
                      <a:pt x="600" y="311"/>
                      <a:pt x="594" y="311"/>
                      <a:pt x="586" y="308"/>
                    </a:cubicBezTo>
                    <a:cubicBezTo>
                      <a:pt x="578" y="291"/>
                      <a:pt x="560" y="273"/>
                      <a:pt x="540" y="272"/>
                    </a:cubicBezTo>
                    <a:cubicBezTo>
                      <a:pt x="522" y="272"/>
                      <a:pt x="505" y="277"/>
                      <a:pt x="489" y="283"/>
                    </a:cubicBezTo>
                    <a:cubicBezTo>
                      <a:pt x="475" y="289"/>
                      <a:pt x="459" y="289"/>
                      <a:pt x="446" y="281"/>
                    </a:cubicBezTo>
                    <a:cubicBezTo>
                      <a:pt x="434" y="274"/>
                      <a:pt x="424" y="261"/>
                      <a:pt x="421" y="249"/>
                    </a:cubicBezTo>
                    <a:cubicBezTo>
                      <a:pt x="417" y="238"/>
                      <a:pt x="419" y="226"/>
                      <a:pt x="419" y="215"/>
                    </a:cubicBezTo>
                    <a:cubicBezTo>
                      <a:pt x="407" y="200"/>
                      <a:pt x="393" y="182"/>
                      <a:pt x="401" y="161"/>
                    </a:cubicBezTo>
                    <a:cubicBezTo>
                      <a:pt x="404" y="147"/>
                      <a:pt x="415" y="138"/>
                      <a:pt x="425" y="127"/>
                    </a:cubicBezTo>
                    <a:cubicBezTo>
                      <a:pt x="444" y="115"/>
                      <a:pt x="468" y="97"/>
                      <a:pt x="464" y="72"/>
                    </a:cubicBezTo>
                    <a:cubicBezTo>
                      <a:pt x="463" y="66"/>
                      <a:pt x="457" y="60"/>
                      <a:pt x="461" y="53"/>
                    </a:cubicBezTo>
                    <a:cubicBezTo>
                      <a:pt x="472" y="47"/>
                      <a:pt x="489" y="49"/>
                      <a:pt x="500" y="53"/>
                    </a:cubicBezTo>
                    <a:cubicBezTo>
                      <a:pt x="519" y="62"/>
                      <a:pt x="540" y="77"/>
                      <a:pt x="541" y="100"/>
                    </a:cubicBezTo>
                    <a:cubicBezTo>
                      <a:pt x="543" y="107"/>
                      <a:pt x="535" y="113"/>
                      <a:pt x="541" y="119"/>
                    </a:cubicBezTo>
                    <a:cubicBezTo>
                      <a:pt x="552" y="130"/>
                      <a:pt x="555" y="145"/>
                      <a:pt x="550" y="159"/>
                    </a:cubicBezTo>
                    <a:cubicBezTo>
                      <a:pt x="550" y="168"/>
                      <a:pt x="540" y="173"/>
                      <a:pt x="538" y="180"/>
                    </a:cubicBezTo>
                    <a:cubicBezTo>
                      <a:pt x="537" y="192"/>
                      <a:pt x="534" y="204"/>
                      <a:pt x="524" y="211"/>
                    </a:cubicBezTo>
                    <a:cubicBezTo>
                      <a:pt x="516" y="215"/>
                      <a:pt x="508" y="220"/>
                      <a:pt x="499" y="217"/>
                    </a:cubicBezTo>
                    <a:cubicBezTo>
                      <a:pt x="489" y="213"/>
                      <a:pt x="479" y="203"/>
                      <a:pt x="478" y="193"/>
                    </a:cubicBezTo>
                    <a:cubicBezTo>
                      <a:pt x="477" y="184"/>
                      <a:pt x="482" y="179"/>
                      <a:pt x="484" y="173"/>
                    </a:cubicBezTo>
                    <a:cubicBezTo>
                      <a:pt x="493" y="166"/>
                      <a:pt x="501" y="180"/>
                      <a:pt x="511" y="171"/>
                    </a:cubicBezTo>
                    <a:cubicBezTo>
                      <a:pt x="516" y="167"/>
                      <a:pt x="515" y="159"/>
                      <a:pt x="515" y="154"/>
                    </a:cubicBezTo>
                    <a:cubicBezTo>
                      <a:pt x="509" y="139"/>
                      <a:pt x="509" y="139"/>
                      <a:pt x="509" y="139"/>
                    </a:cubicBezTo>
                    <a:cubicBezTo>
                      <a:pt x="500" y="132"/>
                      <a:pt x="487" y="129"/>
                      <a:pt x="475" y="133"/>
                    </a:cubicBezTo>
                    <a:cubicBezTo>
                      <a:pt x="454" y="139"/>
                      <a:pt x="451" y="163"/>
                      <a:pt x="445" y="180"/>
                    </a:cubicBezTo>
                    <a:cubicBezTo>
                      <a:pt x="444" y="199"/>
                      <a:pt x="451" y="216"/>
                      <a:pt x="462" y="231"/>
                    </a:cubicBezTo>
                    <a:cubicBezTo>
                      <a:pt x="477" y="247"/>
                      <a:pt x="499" y="258"/>
                      <a:pt x="521" y="252"/>
                    </a:cubicBezTo>
                    <a:cubicBezTo>
                      <a:pt x="540" y="245"/>
                      <a:pt x="557" y="227"/>
                      <a:pt x="560" y="208"/>
                    </a:cubicBezTo>
                    <a:cubicBezTo>
                      <a:pt x="561" y="201"/>
                      <a:pt x="561" y="193"/>
                      <a:pt x="559" y="186"/>
                    </a:cubicBezTo>
                    <a:cubicBezTo>
                      <a:pt x="560" y="183"/>
                      <a:pt x="565" y="183"/>
                      <a:pt x="567" y="180"/>
                    </a:cubicBezTo>
                    <a:cubicBezTo>
                      <a:pt x="576" y="169"/>
                      <a:pt x="585" y="154"/>
                      <a:pt x="580" y="139"/>
                    </a:cubicBezTo>
                    <a:cubicBezTo>
                      <a:pt x="577" y="130"/>
                      <a:pt x="574" y="121"/>
                      <a:pt x="568" y="114"/>
                    </a:cubicBezTo>
                    <a:cubicBezTo>
                      <a:pt x="567" y="92"/>
                      <a:pt x="567" y="92"/>
                      <a:pt x="567" y="92"/>
                    </a:cubicBezTo>
                    <a:cubicBezTo>
                      <a:pt x="565" y="63"/>
                      <a:pt x="543" y="36"/>
                      <a:pt x="516" y="26"/>
                    </a:cubicBezTo>
                    <a:cubicBezTo>
                      <a:pt x="506" y="23"/>
                      <a:pt x="495" y="20"/>
                      <a:pt x="485" y="19"/>
                    </a:cubicBezTo>
                    <a:cubicBezTo>
                      <a:pt x="468" y="19"/>
                      <a:pt x="452" y="23"/>
                      <a:pt x="436" y="28"/>
                    </a:cubicBezTo>
                    <a:cubicBezTo>
                      <a:pt x="429" y="32"/>
                      <a:pt x="422" y="36"/>
                      <a:pt x="416" y="42"/>
                    </a:cubicBezTo>
                    <a:cubicBezTo>
                      <a:pt x="415" y="46"/>
                      <a:pt x="420" y="45"/>
                      <a:pt x="422" y="47"/>
                    </a:cubicBezTo>
                    <a:cubicBezTo>
                      <a:pt x="431" y="55"/>
                      <a:pt x="434" y="68"/>
                      <a:pt x="430" y="79"/>
                    </a:cubicBezTo>
                    <a:cubicBezTo>
                      <a:pt x="423" y="106"/>
                      <a:pt x="392" y="105"/>
                      <a:pt x="380" y="127"/>
                    </a:cubicBezTo>
                    <a:cubicBezTo>
                      <a:pt x="373" y="133"/>
                      <a:pt x="369" y="141"/>
                      <a:pt x="365" y="149"/>
                    </a:cubicBezTo>
                    <a:cubicBezTo>
                      <a:pt x="365" y="158"/>
                      <a:pt x="359" y="165"/>
                      <a:pt x="362" y="173"/>
                    </a:cubicBezTo>
                    <a:cubicBezTo>
                      <a:pt x="362" y="188"/>
                      <a:pt x="369" y="203"/>
                      <a:pt x="378" y="214"/>
                    </a:cubicBezTo>
                    <a:cubicBezTo>
                      <a:pt x="383" y="219"/>
                      <a:pt x="392" y="222"/>
                      <a:pt x="390" y="231"/>
                    </a:cubicBezTo>
                    <a:cubicBezTo>
                      <a:pt x="383" y="249"/>
                      <a:pt x="386" y="269"/>
                      <a:pt x="398" y="284"/>
                    </a:cubicBezTo>
                    <a:cubicBezTo>
                      <a:pt x="408" y="296"/>
                      <a:pt x="420" y="306"/>
                      <a:pt x="434" y="312"/>
                    </a:cubicBezTo>
                    <a:cubicBezTo>
                      <a:pt x="436" y="324"/>
                      <a:pt x="420" y="324"/>
                      <a:pt x="415" y="331"/>
                    </a:cubicBezTo>
                    <a:cubicBezTo>
                      <a:pt x="400" y="345"/>
                      <a:pt x="393" y="362"/>
                      <a:pt x="393" y="383"/>
                    </a:cubicBezTo>
                    <a:cubicBezTo>
                      <a:pt x="397" y="408"/>
                      <a:pt x="400" y="436"/>
                      <a:pt x="423" y="452"/>
                    </a:cubicBezTo>
                    <a:cubicBezTo>
                      <a:pt x="426" y="454"/>
                      <a:pt x="433" y="456"/>
                      <a:pt x="432" y="462"/>
                    </a:cubicBezTo>
                    <a:cubicBezTo>
                      <a:pt x="429" y="465"/>
                      <a:pt x="424" y="463"/>
                      <a:pt x="422" y="466"/>
                    </a:cubicBezTo>
                    <a:cubicBezTo>
                      <a:pt x="407" y="480"/>
                      <a:pt x="390" y="497"/>
                      <a:pt x="392" y="519"/>
                    </a:cubicBezTo>
                    <a:cubicBezTo>
                      <a:pt x="389" y="535"/>
                      <a:pt x="389" y="535"/>
                      <a:pt x="389" y="535"/>
                    </a:cubicBezTo>
                    <a:cubicBezTo>
                      <a:pt x="380" y="544"/>
                      <a:pt x="374" y="555"/>
                      <a:pt x="369" y="566"/>
                    </a:cubicBezTo>
                    <a:cubicBezTo>
                      <a:pt x="370" y="570"/>
                      <a:pt x="366" y="573"/>
                      <a:pt x="365" y="576"/>
                    </a:cubicBezTo>
                    <a:cubicBezTo>
                      <a:pt x="361" y="594"/>
                      <a:pt x="356" y="618"/>
                      <a:pt x="368" y="634"/>
                    </a:cubicBezTo>
                    <a:cubicBezTo>
                      <a:pt x="386" y="656"/>
                      <a:pt x="416" y="661"/>
                      <a:pt x="430" y="687"/>
                    </a:cubicBezTo>
                    <a:cubicBezTo>
                      <a:pt x="435" y="698"/>
                      <a:pt x="435" y="712"/>
                      <a:pt x="426" y="721"/>
                    </a:cubicBezTo>
                    <a:cubicBezTo>
                      <a:pt x="425" y="723"/>
                      <a:pt x="421" y="725"/>
                      <a:pt x="422" y="728"/>
                    </a:cubicBezTo>
                    <a:cubicBezTo>
                      <a:pt x="456" y="755"/>
                      <a:pt x="509" y="744"/>
                      <a:pt x="543" y="723"/>
                    </a:cubicBezTo>
                    <a:cubicBezTo>
                      <a:pt x="554" y="711"/>
                      <a:pt x="564" y="699"/>
                      <a:pt x="568" y="682"/>
                    </a:cubicBezTo>
                    <a:cubicBezTo>
                      <a:pt x="572" y="668"/>
                      <a:pt x="571" y="651"/>
                      <a:pt x="566" y="637"/>
                    </a:cubicBezTo>
                    <a:cubicBezTo>
                      <a:pt x="565" y="632"/>
                      <a:pt x="572" y="630"/>
                      <a:pt x="573" y="625"/>
                    </a:cubicBezTo>
                    <a:cubicBezTo>
                      <a:pt x="577" y="614"/>
                      <a:pt x="578" y="602"/>
                      <a:pt x="577" y="590"/>
                    </a:cubicBezTo>
                    <a:cubicBezTo>
                      <a:pt x="572" y="579"/>
                      <a:pt x="564" y="567"/>
                      <a:pt x="554" y="559"/>
                    </a:cubicBezTo>
                    <a:cubicBezTo>
                      <a:pt x="544" y="534"/>
                      <a:pt x="518" y="518"/>
                      <a:pt x="490" y="517"/>
                    </a:cubicBezTo>
                    <a:cubicBezTo>
                      <a:pt x="481" y="518"/>
                      <a:pt x="473" y="517"/>
                      <a:pt x="465" y="522"/>
                    </a:cubicBezTo>
                    <a:cubicBezTo>
                      <a:pt x="461" y="528"/>
                      <a:pt x="452" y="531"/>
                      <a:pt x="448" y="539"/>
                    </a:cubicBezTo>
                    <a:cubicBezTo>
                      <a:pt x="443" y="550"/>
                      <a:pt x="441" y="563"/>
                      <a:pt x="443" y="576"/>
                    </a:cubicBezTo>
                    <a:cubicBezTo>
                      <a:pt x="452" y="589"/>
                      <a:pt x="438" y="603"/>
                      <a:pt x="445" y="617"/>
                    </a:cubicBezTo>
                    <a:cubicBezTo>
                      <a:pt x="446" y="623"/>
                      <a:pt x="451" y="629"/>
                      <a:pt x="457" y="632"/>
                    </a:cubicBezTo>
                    <a:cubicBezTo>
                      <a:pt x="467" y="634"/>
                      <a:pt x="481" y="639"/>
                      <a:pt x="491" y="631"/>
                    </a:cubicBezTo>
                    <a:cubicBezTo>
                      <a:pt x="497" y="626"/>
                      <a:pt x="502" y="619"/>
                      <a:pt x="502" y="611"/>
                    </a:cubicBezTo>
                    <a:cubicBezTo>
                      <a:pt x="503" y="602"/>
                      <a:pt x="498" y="594"/>
                      <a:pt x="490" y="590"/>
                    </a:cubicBezTo>
                    <a:cubicBezTo>
                      <a:pt x="486" y="584"/>
                      <a:pt x="475" y="594"/>
                      <a:pt x="476" y="583"/>
                    </a:cubicBezTo>
                    <a:cubicBezTo>
                      <a:pt x="472" y="581"/>
                      <a:pt x="473" y="574"/>
                      <a:pt x="473" y="570"/>
                    </a:cubicBezTo>
                    <a:cubicBezTo>
                      <a:pt x="477" y="558"/>
                      <a:pt x="489" y="556"/>
                      <a:pt x="499" y="555"/>
                    </a:cubicBezTo>
                    <a:cubicBezTo>
                      <a:pt x="516" y="555"/>
                      <a:pt x="529" y="568"/>
                      <a:pt x="539" y="580"/>
                    </a:cubicBezTo>
                    <a:cubicBezTo>
                      <a:pt x="549" y="591"/>
                      <a:pt x="552" y="607"/>
                      <a:pt x="548" y="621"/>
                    </a:cubicBezTo>
                    <a:cubicBezTo>
                      <a:pt x="548" y="630"/>
                      <a:pt x="536" y="636"/>
                      <a:pt x="539" y="645"/>
                    </a:cubicBezTo>
                    <a:cubicBezTo>
                      <a:pt x="545" y="668"/>
                      <a:pt x="534" y="688"/>
                      <a:pt x="517" y="703"/>
                    </a:cubicBezTo>
                    <a:cubicBezTo>
                      <a:pt x="514" y="702"/>
                      <a:pt x="515" y="705"/>
                      <a:pt x="513" y="707"/>
                    </a:cubicBezTo>
                    <a:cubicBezTo>
                      <a:pt x="499" y="717"/>
                      <a:pt x="482" y="715"/>
                      <a:pt x="466" y="720"/>
                    </a:cubicBezTo>
                    <a:cubicBezTo>
                      <a:pt x="464" y="720"/>
                      <a:pt x="462" y="718"/>
                      <a:pt x="462" y="717"/>
                    </a:cubicBezTo>
                    <a:cubicBezTo>
                      <a:pt x="463" y="710"/>
                      <a:pt x="466" y="701"/>
                      <a:pt x="464" y="693"/>
                    </a:cubicBezTo>
                    <a:cubicBezTo>
                      <a:pt x="456" y="672"/>
                      <a:pt x="440" y="657"/>
                      <a:pt x="421" y="644"/>
                    </a:cubicBezTo>
                    <a:cubicBezTo>
                      <a:pt x="403" y="628"/>
                      <a:pt x="391" y="608"/>
                      <a:pt x="396" y="585"/>
                    </a:cubicBezTo>
                    <a:cubicBezTo>
                      <a:pt x="399" y="573"/>
                      <a:pt x="403" y="561"/>
                      <a:pt x="413" y="554"/>
                    </a:cubicBezTo>
                    <a:cubicBezTo>
                      <a:pt x="416" y="532"/>
                      <a:pt x="425" y="510"/>
                      <a:pt x="445" y="498"/>
                    </a:cubicBezTo>
                    <a:cubicBezTo>
                      <a:pt x="464" y="489"/>
                      <a:pt x="488" y="486"/>
                      <a:pt x="509" y="492"/>
                    </a:cubicBezTo>
                    <a:cubicBezTo>
                      <a:pt x="527" y="498"/>
                      <a:pt x="546" y="497"/>
                      <a:pt x="565" y="493"/>
                    </a:cubicBezTo>
                    <a:cubicBezTo>
                      <a:pt x="578" y="489"/>
                      <a:pt x="588" y="478"/>
                      <a:pt x="595" y="467"/>
                    </a:cubicBezTo>
                    <a:cubicBezTo>
                      <a:pt x="601" y="467"/>
                      <a:pt x="607" y="463"/>
                      <a:pt x="613" y="463"/>
                    </a:cubicBezTo>
                    <a:cubicBezTo>
                      <a:pt x="629" y="461"/>
                      <a:pt x="644" y="466"/>
                      <a:pt x="659" y="469"/>
                    </a:cubicBezTo>
                    <a:cubicBezTo>
                      <a:pt x="674" y="475"/>
                      <a:pt x="689" y="489"/>
                      <a:pt x="692" y="506"/>
                    </a:cubicBezTo>
                    <a:cubicBezTo>
                      <a:pt x="698" y="524"/>
                      <a:pt x="695" y="546"/>
                      <a:pt x="682" y="561"/>
                    </a:cubicBezTo>
                    <a:cubicBezTo>
                      <a:pt x="674" y="572"/>
                      <a:pt x="659" y="575"/>
                      <a:pt x="645" y="571"/>
                    </a:cubicBezTo>
                    <a:cubicBezTo>
                      <a:pt x="639" y="567"/>
                      <a:pt x="631" y="562"/>
                      <a:pt x="629" y="555"/>
                    </a:cubicBezTo>
                    <a:cubicBezTo>
                      <a:pt x="627" y="544"/>
                      <a:pt x="633" y="531"/>
                      <a:pt x="644" y="525"/>
                    </a:cubicBezTo>
                    <a:cubicBezTo>
                      <a:pt x="648" y="524"/>
                      <a:pt x="658" y="529"/>
                      <a:pt x="655" y="520"/>
                    </a:cubicBezTo>
                    <a:cubicBezTo>
                      <a:pt x="654" y="515"/>
                      <a:pt x="651" y="509"/>
                      <a:pt x="646" y="506"/>
                    </a:cubicBezTo>
                    <a:cubicBezTo>
                      <a:pt x="640" y="503"/>
                      <a:pt x="630" y="501"/>
                      <a:pt x="623" y="504"/>
                    </a:cubicBezTo>
                    <a:cubicBezTo>
                      <a:pt x="615" y="508"/>
                      <a:pt x="618" y="518"/>
                      <a:pt x="609" y="521"/>
                    </a:cubicBezTo>
                    <a:cubicBezTo>
                      <a:pt x="599" y="521"/>
                      <a:pt x="589" y="521"/>
                      <a:pt x="583" y="531"/>
                    </a:cubicBezTo>
                    <a:cubicBezTo>
                      <a:pt x="580" y="537"/>
                      <a:pt x="579" y="543"/>
                      <a:pt x="579" y="550"/>
                    </a:cubicBezTo>
                    <a:cubicBezTo>
                      <a:pt x="581" y="555"/>
                      <a:pt x="585" y="560"/>
                      <a:pt x="590" y="562"/>
                    </a:cubicBezTo>
                    <a:cubicBezTo>
                      <a:pt x="595" y="564"/>
                      <a:pt x="599" y="557"/>
                      <a:pt x="600" y="554"/>
                    </a:cubicBezTo>
                    <a:cubicBezTo>
                      <a:pt x="600" y="550"/>
                      <a:pt x="602" y="547"/>
                      <a:pt x="605" y="546"/>
                    </a:cubicBezTo>
                    <a:cubicBezTo>
                      <a:pt x="609" y="545"/>
                      <a:pt x="613" y="549"/>
                      <a:pt x="615" y="553"/>
                    </a:cubicBezTo>
                    <a:cubicBezTo>
                      <a:pt x="617" y="561"/>
                      <a:pt x="607" y="566"/>
                      <a:pt x="604" y="574"/>
                    </a:cubicBezTo>
                    <a:cubicBezTo>
                      <a:pt x="603" y="584"/>
                      <a:pt x="609" y="590"/>
                      <a:pt x="617" y="596"/>
                    </a:cubicBezTo>
                    <a:cubicBezTo>
                      <a:pt x="629" y="605"/>
                      <a:pt x="654" y="598"/>
                      <a:pt x="655" y="620"/>
                    </a:cubicBezTo>
                    <a:cubicBezTo>
                      <a:pt x="653" y="630"/>
                      <a:pt x="648" y="640"/>
                      <a:pt x="638" y="642"/>
                    </a:cubicBezTo>
                    <a:cubicBezTo>
                      <a:pt x="631" y="646"/>
                      <a:pt x="624" y="641"/>
                      <a:pt x="618" y="641"/>
                    </a:cubicBezTo>
                    <a:cubicBezTo>
                      <a:pt x="615" y="646"/>
                      <a:pt x="614" y="653"/>
                      <a:pt x="616" y="658"/>
                    </a:cubicBezTo>
                    <a:cubicBezTo>
                      <a:pt x="622" y="666"/>
                      <a:pt x="629" y="673"/>
                      <a:pt x="639" y="674"/>
                    </a:cubicBezTo>
                    <a:cubicBezTo>
                      <a:pt x="649" y="676"/>
                      <a:pt x="660" y="675"/>
                      <a:pt x="667" y="667"/>
                    </a:cubicBezTo>
                    <a:cubicBezTo>
                      <a:pt x="669" y="665"/>
                      <a:pt x="669" y="660"/>
                      <a:pt x="672" y="660"/>
                    </a:cubicBezTo>
                    <a:cubicBezTo>
                      <a:pt x="683" y="666"/>
                      <a:pt x="697" y="663"/>
                      <a:pt x="706" y="656"/>
                    </a:cubicBezTo>
                    <a:cubicBezTo>
                      <a:pt x="711" y="651"/>
                      <a:pt x="717" y="646"/>
                      <a:pt x="716" y="638"/>
                    </a:cubicBezTo>
                    <a:cubicBezTo>
                      <a:pt x="714" y="631"/>
                      <a:pt x="712" y="624"/>
                      <a:pt x="707" y="620"/>
                    </a:cubicBezTo>
                    <a:cubicBezTo>
                      <a:pt x="703" y="617"/>
                      <a:pt x="696" y="616"/>
                      <a:pt x="692" y="616"/>
                    </a:cubicBezTo>
                    <a:cubicBezTo>
                      <a:pt x="687" y="619"/>
                      <a:pt x="680" y="620"/>
                      <a:pt x="680" y="627"/>
                    </a:cubicBezTo>
                    <a:cubicBezTo>
                      <a:pt x="684" y="627"/>
                      <a:pt x="688" y="630"/>
                      <a:pt x="689" y="634"/>
                    </a:cubicBezTo>
                    <a:cubicBezTo>
                      <a:pt x="690" y="638"/>
                      <a:pt x="686" y="641"/>
                      <a:pt x="684" y="642"/>
                    </a:cubicBezTo>
                    <a:cubicBezTo>
                      <a:pt x="679" y="646"/>
                      <a:pt x="675" y="640"/>
                      <a:pt x="672" y="637"/>
                    </a:cubicBezTo>
                    <a:cubicBezTo>
                      <a:pt x="668" y="633"/>
                      <a:pt x="670" y="626"/>
                      <a:pt x="671" y="622"/>
                    </a:cubicBezTo>
                    <a:cubicBezTo>
                      <a:pt x="675" y="612"/>
                      <a:pt x="685" y="608"/>
                      <a:pt x="695" y="607"/>
                    </a:cubicBezTo>
                    <a:cubicBezTo>
                      <a:pt x="699" y="607"/>
                      <a:pt x="704" y="611"/>
                      <a:pt x="707" y="608"/>
                    </a:cubicBezTo>
                    <a:cubicBezTo>
                      <a:pt x="714" y="605"/>
                      <a:pt x="717" y="599"/>
                      <a:pt x="718" y="592"/>
                    </a:cubicBezTo>
                    <a:cubicBezTo>
                      <a:pt x="717" y="582"/>
                      <a:pt x="709" y="570"/>
                      <a:pt x="719" y="560"/>
                    </a:cubicBezTo>
                    <a:cubicBezTo>
                      <a:pt x="724" y="555"/>
                      <a:pt x="730" y="551"/>
                      <a:pt x="737" y="551"/>
                    </a:cubicBezTo>
                    <a:cubicBezTo>
                      <a:pt x="742" y="552"/>
                      <a:pt x="747" y="554"/>
                      <a:pt x="750" y="558"/>
                    </a:cubicBezTo>
                    <a:cubicBezTo>
                      <a:pt x="751" y="561"/>
                      <a:pt x="749" y="565"/>
                      <a:pt x="747" y="567"/>
                    </a:cubicBezTo>
                    <a:cubicBezTo>
                      <a:pt x="745" y="568"/>
                      <a:pt x="743" y="569"/>
                      <a:pt x="741" y="569"/>
                    </a:cubicBezTo>
                    <a:cubicBezTo>
                      <a:pt x="737" y="566"/>
                      <a:pt x="740" y="561"/>
                      <a:pt x="735" y="560"/>
                    </a:cubicBezTo>
                    <a:cubicBezTo>
                      <a:pt x="729" y="561"/>
                      <a:pt x="725" y="566"/>
                      <a:pt x="723" y="572"/>
                    </a:cubicBezTo>
                    <a:cubicBezTo>
                      <a:pt x="724" y="579"/>
                      <a:pt x="723" y="588"/>
                      <a:pt x="731" y="590"/>
                    </a:cubicBezTo>
                    <a:cubicBezTo>
                      <a:pt x="740" y="596"/>
                      <a:pt x="752" y="596"/>
                      <a:pt x="761" y="592"/>
                    </a:cubicBezTo>
                    <a:cubicBezTo>
                      <a:pt x="766" y="591"/>
                      <a:pt x="771" y="585"/>
                      <a:pt x="772" y="580"/>
                    </a:cubicBezTo>
                    <a:cubicBezTo>
                      <a:pt x="776" y="573"/>
                      <a:pt x="766" y="564"/>
                      <a:pt x="776" y="560"/>
                    </a:cubicBezTo>
                    <a:cubicBezTo>
                      <a:pt x="786" y="557"/>
                      <a:pt x="790" y="547"/>
                      <a:pt x="792" y="537"/>
                    </a:cubicBezTo>
                    <a:cubicBezTo>
                      <a:pt x="796" y="526"/>
                      <a:pt x="789" y="518"/>
                      <a:pt x="785" y="509"/>
                    </a:cubicBezTo>
                    <a:cubicBezTo>
                      <a:pt x="778" y="504"/>
                      <a:pt x="771" y="504"/>
                      <a:pt x="762" y="505"/>
                    </a:cubicBezTo>
                    <a:cubicBezTo>
                      <a:pt x="752" y="511"/>
                      <a:pt x="763" y="524"/>
                      <a:pt x="752" y="530"/>
                    </a:cubicBezTo>
                    <a:cubicBezTo>
                      <a:pt x="746" y="537"/>
                      <a:pt x="738" y="530"/>
                      <a:pt x="732" y="527"/>
                    </a:cubicBezTo>
                    <a:cubicBezTo>
                      <a:pt x="716" y="511"/>
                      <a:pt x="734" y="489"/>
                      <a:pt x="721" y="472"/>
                    </a:cubicBezTo>
                    <a:cubicBezTo>
                      <a:pt x="717" y="466"/>
                      <a:pt x="707" y="465"/>
                      <a:pt x="700" y="464"/>
                    </a:cubicBezTo>
                    <a:cubicBezTo>
                      <a:pt x="692" y="460"/>
                      <a:pt x="685" y="455"/>
                      <a:pt x="682" y="446"/>
                    </a:cubicBezTo>
                    <a:cubicBezTo>
                      <a:pt x="676" y="438"/>
                      <a:pt x="680" y="425"/>
                      <a:pt x="685" y="418"/>
                    </a:cubicBezTo>
                    <a:cubicBezTo>
                      <a:pt x="692" y="413"/>
                      <a:pt x="700" y="407"/>
                      <a:pt x="708" y="410"/>
                    </a:cubicBezTo>
                    <a:cubicBezTo>
                      <a:pt x="712" y="412"/>
                      <a:pt x="716" y="415"/>
                      <a:pt x="717" y="418"/>
                    </a:cubicBezTo>
                    <a:cubicBezTo>
                      <a:pt x="718" y="423"/>
                      <a:pt x="716" y="426"/>
                      <a:pt x="713" y="429"/>
                    </a:cubicBezTo>
                    <a:cubicBezTo>
                      <a:pt x="712" y="430"/>
                      <a:pt x="710" y="430"/>
                      <a:pt x="710" y="429"/>
                    </a:cubicBezTo>
                    <a:cubicBezTo>
                      <a:pt x="707" y="425"/>
                      <a:pt x="710" y="417"/>
                      <a:pt x="703" y="419"/>
                    </a:cubicBezTo>
                    <a:cubicBezTo>
                      <a:pt x="697" y="420"/>
                      <a:pt x="692" y="422"/>
                      <a:pt x="690" y="428"/>
                    </a:cubicBezTo>
                    <a:cubicBezTo>
                      <a:pt x="687" y="432"/>
                      <a:pt x="687" y="438"/>
                      <a:pt x="689" y="442"/>
                    </a:cubicBezTo>
                    <a:cubicBezTo>
                      <a:pt x="691" y="450"/>
                      <a:pt x="699" y="455"/>
                      <a:pt x="706" y="457"/>
                    </a:cubicBezTo>
                    <a:cubicBezTo>
                      <a:pt x="717" y="460"/>
                      <a:pt x="726" y="455"/>
                      <a:pt x="736" y="453"/>
                    </a:cubicBezTo>
                    <a:cubicBezTo>
                      <a:pt x="736" y="449"/>
                      <a:pt x="738" y="445"/>
                      <a:pt x="742" y="444"/>
                    </a:cubicBezTo>
                    <a:cubicBezTo>
                      <a:pt x="743" y="438"/>
                      <a:pt x="746" y="432"/>
                      <a:pt x="750" y="428"/>
                    </a:cubicBezTo>
                    <a:cubicBezTo>
                      <a:pt x="758" y="422"/>
                      <a:pt x="769" y="421"/>
                      <a:pt x="778" y="424"/>
                    </a:cubicBezTo>
                    <a:cubicBezTo>
                      <a:pt x="783" y="428"/>
                      <a:pt x="789" y="430"/>
                      <a:pt x="788" y="438"/>
                    </a:cubicBezTo>
                    <a:cubicBezTo>
                      <a:pt x="787" y="440"/>
                      <a:pt x="786" y="442"/>
                      <a:pt x="783" y="442"/>
                    </a:cubicBezTo>
                    <a:cubicBezTo>
                      <a:pt x="780" y="443"/>
                      <a:pt x="775" y="444"/>
                      <a:pt x="775" y="439"/>
                    </a:cubicBezTo>
                    <a:cubicBezTo>
                      <a:pt x="774" y="437"/>
                      <a:pt x="777" y="434"/>
                      <a:pt x="775" y="433"/>
                    </a:cubicBezTo>
                    <a:cubicBezTo>
                      <a:pt x="769" y="429"/>
                      <a:pt x="761" y="432"/>
                      <a:pt x="756" y="435"/>
                    </a:cubicBezTo>
                    <a:cubicBezTo>
                      <a:pt x="751" y="440"/>
                      <a:pt x="751" y="445"/>
                      <a:pt x="752" y="452"/>
                    </a:cubicBezTo>
                    <a:cubicBezTo>
                      <a:pt x="753" y="457"/>
                      <a:pt x="758" y="460"/>
                      <a:pt x="762" y="463"/>
                    </a:cubicBezTo>
                    <a:cubicBezTo>
                      <a:pt x="767" y="463"/>
                      <a:pt x="775" y="464"/>
                      <a:pt x="780" y="462"/>
                    </a:cubicBezTo>
                    <a:cubicBezTo>
                      <a:pt x="785" y="459"/>
                      <a:pt x="784" y="454"/>
                      <a:pt x="789" y="452"/>
                    </a:cubicBezTo>
                    <a:cubicBezTo>
                      <a:pt x="800" y="451"/>
                      <a:pt x="808" y="460"/>
                      <a:pt x="819" y="458"/>
                    </a:cubicBezTo>
                    <a:cubicBezTo>
                      <a:pt x="829" y="456"/>
                      <a:pt x="840" y="451"/>
                      <a:pt x="844" y="440"/>
                    </a:cubicBezTo>
                    <a:cubicBezTo>
                      <a:pt x="843" y="438"/>
                      <a:pt x="839" y="439"/>
                      <a:pt x="837" y="437"/>
                    </a:cubicBezTo>
                    <a:close/>
                    <a:moveTo>
                      <a:pt x="790" y="480"/>
                    </a:moveTo>
                    <a:cubicBezTo>
                      <a:pt x="788" y="478"/>
                      <a:pt x="788" y="474"/>
                      <a:pt x="785" y="474"/>
                    </a:cubicBezTo>
                    <a:cubicBezTo>
                      <a:pt x="773" y="475"/>
                      <a:pt x="759" y="480"/>
                      <a:pt x="750" y="470"/>
                    </a:cubicBezTo>
                    <a:cubicBezTo>
                      <a:pt x="748" y="468"/>
                      <a:pt x="747" y="464"/>
                      <a:pt x="743" y="465"/>
                    </a:cubicBezTo>
                    <a:cubicBezTo>
                      <a:pt x="733" y="466"/>
                      <a:pt x="741" y="474"/>
                      <a:pt x="740" y="479"/>
                    </a:cubicBezTo>
                    <a:cubicBezTo>
                      <a:pt x="742" y="493"/>
                      <a:pt x="730" y="507"/>
                      <a:pt x="740" y="518"/>
                    </a:cubicBezTo>
                    <a:cubicBezTo>
                      <a:pt x="747" y="516"/>
                      <a:pt x="741" y="509"/>
                      <a:pt x="743" y="504"/>
                    </a:cubicBezTo>
                    <a:cubicBezTo>
                      <a:pt x="748" y="494"/>
                      <a:pt x="760" y="489"/>
                      <a:pt x="771" y="489"/>
                    </a:cubicBezTo>
                    <a:cubicBezTo>
                      <a:pt x="776" y="492"/>
                      <a:pt x="782" y="493"/>
                      <a:pt x="788" y="494"/>
                    </a:cubicBezTo>
                    <a:cubicBezTo>
                      <a:pt x="792" y="494"/>
                      <a:pt x="791" y="489"/>
                      <a:pt x="790" y="488"/>
                    </a:cubicBezTo>
                    <a:cubicBezTo>
                      <a:pt x="787" y="486"/>
                      <a:pt x="790" y="483"/>
                      <a:pt x="790" y="480"/>
                    </a:cubicBezTo>
                    <a:close/>
                    <a:moveTo>
                      <a:pt x="768" y="295"/>
                    </a:moveTo>
                    <a:cubicBezTo>
                      <a:pt x="761" y="297"/>
                      <a:pt x="751" y="298"/>
                      <a:pt x="747" y="306"/>
                    </a:cubicBezTo>
                    <a:cubicBezTo>
                      <a:pt x="739" y="305"/>
                      <a:pt x="734" y="298"/>
                      <a:pt x="728" y="297"/>
                    </a:cubicBezTo>
                    <a:cubicBezTo>
                      <a:pt x="722" y="293"/>
                      <a:pt x="727" y="286"/>
                      <a:pt x="725" y="281"/>
                    </a:cubicBezTo>
                    <a:cubicBezTo>
                      <a:pt x="722" y="270"/>
                      <a:pt x="722" y="258"/>
                      <a:pt x="728" y="250"/>
                    </a:cubicBezTo>
                    <a:cubicBezTo>
                      <a:pt x="735" y="249"/>
                      <a:pt x="733" y="256"/>
                      <a:pt x="734" y="260"/>
                    </a:cubicBezTo>
                    <a:cubicBezTo>
                      <a:pt x="734" y="266"/>
                      <a:pt x="736" y="273"/>
                      <a:pt x="738" y="278"/>
                    </a:cubicBezTo>
                    <a:cubicBezTo>
                      <a:pt x="740" y="282"/>
                      <a:pt x="743" y="285"/>
                      <a:pt x="747" y="285"/>
                    </a:cubicBezTo>
                    <a:cubicBezTo>
                      <a:pt x="754" y="286"/>
                      <a:pt x="761" y="282"/>
                      <a:pt x="767" y="280"/>
                    </a:cubicBezTo>
                    <a:cubicBezTo>
                      <a:pt x="767" y="279"/>
                      <a:pt x="767" y="279"/>
                      <a:pt x="767" y="279"/>
                    </a:cubicBezTo>
                    <a:cubicBezTo>
                      <a:pt x="757" y="280"/>
                      <a:pt x="748" y="280"/>
                      <a:pt x="742" y="273"/>
                    </a:cubicBezTo>
                    <a:cubicBezTo>
                      <a:pt x="740" y="269"/>
                      <a:pt x="740" y="269"/>
                      <a:pt x="740" y="269"/>
                    </a:cubicBezTo>
                    <a:cubicBezTo>
                      <a:pt x="741" y="260"/>
                      <a:pt x="742" y="248"/>
                      <a:pt x="733" y="243"/>
                    </a:cubicBezTo>
                    <a:cubicBezTo>
                      <a:pt x="729" y="242"/>
                      <a:pt x="727" y="242"/>
                      <a:pt x="723" y="244"/>
                    </a:cubicBezTo>
                    <a:cubicBezTo>
                      <a:pt x="711" y="257"/>
                      <a:pt x="719" y="275"/>
                      <a:pt x="718" y="290"/>
                    </a:cubicBezTo>
                    <a:cubicBezTo>
                      <a:pt x="717" y="293"/>
                      <a:pt x="714" y="297"/>
                      <a:pt x="716" y="301"/>
                    </a:cubicBezTo>
                    <a:cubicBezTo>
                      <a:pt x="727" y="302"/>
                      <a:pt x="735" y="310"/>
                      <a:pt x="744" y="316"/>
                    </a:cubicBezTo>
                    <a:cubicBezTo>
                      <a:pt x="748" y="312"/>
                      <a:pt x="752" y="307"/>
                      <a:pt x="757" y="304"/>
                    </a:cubicBezTo>
                    <a:cubicBezTo>
                      <a:pt x="771" y="299"/>
                      <a:pt x="771" y="299"/>
                      <a:pt x="771" y="299"/>
                    </a:cubicBezTo>
                    <a:cubicBezTo>
                      <a:pt x="770" y="297"/>
                      <a:pt x="770" y="295"/>
                      <a:pt x="768" y="295"/>
                    </a:cubicBezTo>
                    <a:close/>
                    <a:moveTo>
                      <a:pt x="668" y="207"/>
                    </a:moveTo>
                    <a:cubicBezTo>
                      <a:pt x="662" y="205"/>
                      <a:pt x="656" y="204"/>
                      <a:pt x="651" y="207"/>
                    </a:cubicBezTo>
                    <a:cubicBezTo>
                      <a:pt x="647" y="211"/>
                      <a:pt x="646" y="216"/>
                      <a:pt x="648" y="220"/>
                    </a:cubicBezTo>
                    <a:cubicBezTo>
                      <a:pt x="651" y="226"/>
                      <a:pt x="660" y="224"/>
                      <a:pt x="660" y="231"/>
                    </a:cubicBezTo>
                    <a:cubicBezTo>
                      <a:pt x="663" y="242"/>
                      <a:pt x="660" y="254"/>
                      <a:pt x="653" y="261"/>
                    </a:cubicBezTo>
                    <a:cubicBezTo>
                      <a:pt x="648" y="266"/>
                      <a:pt x="642" y="269"/>
                      <a:pt x="634" y="267"/>
                    </a:cubicBezTo>
                    <a:cubicBezTo>
                      <a:pt x="628" y="264"/>
                      <a:pt x="619" y="264"/>
                      <a:pt x="614" y="257"/>
                    </a:cubicBezTo>
                    <a:cubicBezTo>
                      <a:pt x="611" y="255"/>
                      <a:pt x="609" y="257"/>
                      <a:pt x="606" y="258"/>
                    </a:cubicBezTo>
                    <a:cubicBezTo>
                      <a:pt x="595" y="262"/>
                      <a:pt x="585" y="255"/>
                      <a:pt x="577" y="247"/>
                    </a:cubicBezTo>
                    <a:cubicBezTo>
                      <a:pt x="570" y="242"/>
                      <a:pt x="568" y="234"/>
                      <a:pt x="563" y="227"/>
                    </a:cubicBezTo>
                    <a:cubicBezTo>
                      <a:pt x="553" y="242"/>
                      <a:pt x="538" y="257"/>
                      <a:pt x="519" y="261"/>
                    </a:cubicBezTo>
                    <a:cubicBezTo>
                      <a:pt x="501" y="259"/>
                      <a:pt x="487" y="261"/>
                      <a:pt x="472" y="251"/>
                    </a:cubicBezTo>
                    <a:cubicBezTo>
                      <a:pt x="448" y="235"/>
                      <a:pt x="437" y="208"/>
                      <a:pt x="437" y="182"/>
                    </a:cubicBezTo>
                    <a:cubicBezTo>
                      <a:pt x="440" y="164"/>
                      <a:pt x="446" y="145"/>
                      <a:pt x="461" y="133"/>
                    </a:cubicBezTo>
                    <a:cubicBezTo>
                      <a:pt x="475" y="123"/>
                      <a:pt x="496" y="123"/>
                      <a:pt x="511" y="133"/>
                    </a:cubicBezTo>
                    <a:cubicBezTo>
                      <a:pt x="521" y="142"/>
                      <a:pt x="529" y="157"/>
                      <a:pt x="523" y="171"/>
                    </a:cubicBezTo>
                    <a:cubicBezTo>
                      <a:pt x="519" y="179"/>
                      <a:pt x="510" y="185"/>
                      <a:pt x="501" y="187"/>
                    </a:cubicBezTo>
                    <a:cubicBezTo>
                      <a:pt x="498" y="186"/>
                      <a:pt x="493" y="184"/>
                      <a:pt x="490" y="186"/>
                    </a:cubicBezTo>
                    <a:cubicBezTo>
                      <a:pt x="489" y="192"/>
                      <a:pt x="492" y="198"/>
                      <a:pt x="495" y="202"/>
                    </a:cubicBezTo>
                    <a:cubicBezTo>
                      <a:pt x="500" y="208"/>
                      <a:pt x="507" y="208"/>
                      <a:pt x="514" y="208"/>
                    </a:cubicBezTo>
                    <a:cubicBezTo>
                      <a:pt x="525" y="203"/>
                      <a:pt x="529" y="192"/>
                      <a:pt x="529" y="181"/>
                    </a:cubicBezTo>
                    <a:cubicBezTo>
                      <a:pt x="529" y="178"/>
                      <a:pt x="526" y="173"/>
                      <a:pt x="530" y="170"/>
                    </a:cubicBezTo>
                    <a:cubicBezTo>
                      <a:pt x="534" y="168"/>
                      <a:pt x="540" y="168"/>
                      <a:pt x="541" y="163"/>
                    </a:cubicBezTo>
                    <a:cubicBezTo>
                      <a:pt x="544" y="156"/>
                      <a:pt x="544" y="149"/>
                      <a:pt x="545" y="143"/>
                    </a:cubicBezTo>
                    <a:cubicBezTo>
                      <a:pt x="541" y="133"/>
                      <a:pt x="538" y="123"/>
                      <a:pt x="529" y="117"/>
                    </a:cubicBezTo>
                    <a:cubicBezTo>
                      <a:pt x="530" y="109"/>
                      <a:pt x="534" y="100"/>
                      <a:pt x="530" y="93"/>
                    </a:cubicBezTo>
                    <a:cubicBezTo>
                      <a:pt x="526" y="76"/>
                      <a:pt x="508" y="64"/>
                      <a:pt x="493" y="59"/>
                    </a:cubicBezTo>
                    <a:cubicBezTo>
                      <a:pt x="485" y="59"/>
                      <a:pt x="477" y="53"/>
                      <a:pt x="470" y="59"/>
                    </a:cubicBezTo>
                    <a:cubicBezTo>
                      <a:pt x="473" y="76"/>
                      <a:pt x="472" y="93"/>
                      <a:pt x="462" y="106"/>
                    </a:cubicBezTo>
                    <a:cubicBezTo>
                      <a:pt x="446" y="126"/>
                      <a:pt x="420" y="134"/>
                      <a:pt x="411" y="157"/>
                    </a:cubicBezTo>
                    <a:cubicBezTo>
                      <a:pt x="408" y="163"/>
                      <a:pt x="406" y="169"/>
                      <a:pt x="407" y="177"/>
                    </a:cubicBezTo>
                    <a:cubicBezTo>
                      <a:pt x="411" y="190"/>
                      <a:pt x="416" y="205"/>
                      <a:pt x="429" y="213"/>
                    </a:cubicBezTo>
                    <a:cubicBezTo>
                      <a:pt x="431" y="214"/>
                      <a:pt x="429" y="215"/>
                      <a:pt x="429" y="216"/>
                    </a:cubicBezTo>
                    <a:cubicBezTo>
                      <a:pt x="421" y="228"/>
                      <a:pt x="429" y="241"/>
                      <a:pt x="430" y="254"/>
                    </a:cubicBezTo>
                    <a:cubicBezTo>
                      <a:pt x="439" y="265"/>
                      <a:pt x="451" y="280"/>
                      <a:pt x="467" y="279"/>
                    </a:cubicBezTo>
                    <a:cubicBezTo>
                      <a:pt x="480" y="280"/>
                      <a:pt x="493" y="273"/>
                      <a:pt x="505" y="270"/>
                    </a:cubicBezTo>
                    <a:cubicBezTo>
                      <a:pt x="521" y="267"/>
                      <a:pt x="541" y="261"/>
                      <a:pt x="556" y="268"/>
                    </a:cubicBezTo>
                    <a:cubicBezTo>
                      <a:pt x="571" y="275"/>
                      <a:pt x="584" y="287"/>
                      <a:pt x="591" y="301"/>
                    </a:cubicBezTo>
                    <a:cubicBezTo>
                      <a:pt x="595" y="303"/>
                      <a:pt x="601" y="302"/>
                      <a:pt x="605" y="300"/>
                    </a:cubicBezTo>
                    <a:cubicBezTo>
                      <a:pt x="628" y="306"/>
                      <a:pt x="655" y="301"/>
                      <a:pt x="670" y="281"/>
                    </a:cubicBezTo>
                    <a:cubicBezTo>
                      <a:pt x="677" y="265"/>
                      <a:pt x="682" y="247"/>
                      <a:pt x="678" y="230"/>
                    </a:cubicBezTo>
                    <a:cubicBezTo>
                      <a:pt x="678" y="221"/>
                      <a:pt x="673" y="214"/>
                      <a:pt x="668" y="207"/>
                    </a:cubicBezTo>
                    <a:close/>
                    <a:moveTo>
                      <a:pt x="678" y="510"/>
                    </a:moveTo>
                    <a:cubicBezTo>
                      <a:pt x="673" y="500"/>
                      <a:pt x="667" y="489"/>
                      <a:pt x="657" y="484"/>
                    </a:cubicBezTo>
                    <a:cubicBezTo>
                      <a:pt x="640" y="480"/>
                      <a:pt x="624" y="473"/>
                      <a:pt x="606" y="479"/>
                    </a:cubicBezTo>
                    <a:cubicBezTo>
                      <a:pt x="596" y="488"/>
                      <a:pt x="588" y="500"/>
                      <a:pt x="575" y="505"/>
                    </a:cubicBezTo>
                    <a:cubicBezTo>
                      <a:pt x="543" y="514"/>
                      <a:pt x="543" y="514"/>
                      <a:pt x="543" y="514"/>
                    </a:cubicBezTo>
                    <a:cubicBezTo>
                      <a:pt x="539" y="514"/>
                      <a:pt x="536" y="508"/>
                      <a:pt x="532" y="511"/>
                    </a:cubicBezTo>
                    <a:cubicBezTo>
                      <a:pt x="530" y="519"/>
                      <a:pt x="539" y="517"/>
                      <a:pt x="543" y="521"/>
                    </a:cubicBezTo>
                    <a:cubicBezTo>
                      <a:pt x="550" y="525"/>
                      <a:pt x="554" y="532"/>
                      <a:pt x="559" y="538"/>
                    </a:cubicBezTo>
                    <a:cubicBezTo>
                      <a:pt x="562" y="537"/>
                      <a:pt x="562" y="537"/>
                      <a:pt x="562" y="537"/>
                    </a:cubicBezTo>
                    <a:cubicBezTo>
                      <a:pt x="564" y="529"/>
                      <a:pt x="568" y="520"/>
                      <a:pt x="575" y="514"/>
                    </a:cubicBezTo>
                    <a:cubicBezTo>
                      <a:pt x="584" y="511"/>
                      <a:pt x="592" y="504"/>
                      <a:pt x="601" y="508"/>
                    </a:cubicBezTo>
                    <a:cubicBezTo>
                      <a:pt x="605" y="507"/>
                      <a:pt x="603" y="503"/>
                      <a:pt x="605" y="501"/>
                    </a:cubicBezTo>
                    <a:cubicBezTo>
                      <a:pt x="612" y="497"/>
                      <a:pt x="618" y="491"/>
                      <a:pt x="625" y="489"/>
                    </a:cubicBezTo>
                    <a:cubicBezTo>
                      <a:pt x="633" y="485"/>
                      <a:pt x="639" y="488"/>
                      <a:pt x="648" y="488"/>
                    </a:cubicBezTo>
                    <a:cubicBezTo>
                      <a:pt x="650" y="490"/>
                      <a:pt x="653" y="489"/>
                      <a:pt x="655" y="490"/>
                    </a:cubicBezTo>
                    <a:cubicBezTo>
                      <a:pt x="664" y="495"/>
                      <a:pt x="670" y="505"/>
                      <a:pt x="673" y="514"/>
                    </a:cubicBezTo>
                    <a:cubicBezTo>
                      <a:pt x="674" y="524"/>
                      <a:pt x="671" y="533"/>
                      <a:pt x="665" y="538"/>
                    </a:cubicBezTo>
                    <a:cubicBezTo>
                      <a:pt x="657" y="538"/>
                      <a:pt x="652" y="540"/>
                      <a:pt x="646" y="544"/>
                    </a:cubicBezTo>
                    <a:cubicBezTo>
                      <a:pt x="644" y="546"/>
                      <a:pt x="646" y="550"/>
                      <a:pt x="647" y="552"/>
                    </a:cubicBezTo>
                    <a:cubicBezTo>
                      <a:pt x="650" y="556"/>
                      <a:pt x="654" y="561"/>
                      <a:pt x="659" y="558"/>
                    </a:cubicBezTo>
                    <a:cubicBezTo>
                      <a:pt x="677" y="553"/>
                      <a:pt x="677" y="534"/>
                      <a:pt x="679" y="518"/>
                    </a:cubicBezTo>
                    <a:cubicBezTo>
                      <a:pt x="678" y="510"/>
                      <a:pt x="678" y="510"/>
                      <a:pt x="678" y="510"/>
                    </a:cubicBezTo>
                    <a:close/>
                    <a:moveTo>
                      <a:pt x="660" y="208"/>
                    </a:moveTo>
                    <a:cubicBezTo>
                      <a:pt x="658" y="208"/>
                      <a:pt x="657" y="207"/>
                      <a:pt x="655" y="209"/>
                    </a:cubicBezTo>
                    <a:cubicBezTo>
                      <a:pt x="651" y="213"/>
                      <a:pt x="655" y="216"/>
                      <a:pt x="658" y="220"/>
                    </a:cubicBezTo>
                    <a:cubicBezTo>
                      <a:pt x="660" y="224"/>
                      <a:pt x="666" y="223"/>
                      <a:pt x="666" y="228"/>
                    </a:cubicBezTo>
                    <a:cubicBezTo>
                      <a:pt x="666" y="252"/>
                      <a:pt x="666" y="252"/>
                      <a:pt x="666" y="252"/>
                    </a:cubicBezTo>
                    <a:cubicBezTo>
                      <a:pt x="661" y="264"/>
                      <a:pt x="649" y="273"/>
                      <a:pt x="636" y="273"/>
                    </a:cubicBezTo>
                    <a:cubicBezTo>
                      <a:pt x="626" y="272"/>
                      <a:pt x="614" y="271"/>
                      <a:pt x="610" y="261"/>
                    </a:cubicBezTo>
                    <a:cubicBezTo>
                      <a:pt x="607" y="259"/>
                      <a:pt x="603" y="261"/>
                      <a:pt x="599" y="260"/>
                    </a:cubicBezTo>
                    <a:cubicBezTo>
                      <a:pt x="583" y="260"/>
                      <a:pt x="571" y="250"/>
                      <a:pt x="562" y="240"/>
                    </a:cubicBezTo>
                    <a:cubicBezTo>
                      <a:pt x="559" y="240"/>
                      <a:pt x="559" y="240"/>
                      <a:pt x="559" y="240"/>
                    </a:cubicBezTo>
                    <a:cubicBezTo>
                      <a:pt x="555" y="246"/>
                      <a:pt x="552" y="252"/>
                      <a:pt x="546" y="256"/>
                    </a:cubicBezTo>
                    <a:cubicBezTo>
                      <a:pt x="547" y="261"/>
                      <a:pt x="554" y="257"/>
                      <a:pt x="556" y="260"/>
                    </a:cubicBezTo>
                    <a:cubicBezTo>
                      <a:pt x="570" y="266"/>
                      <a:pt x="582" y="277"/>
                      <a:pt x="591" y="289"/>
                    </a:cubicBezTo>
                    <a:cubicBezTo>
                      <a:pt x="592" y="292"/>
                      <a:pt x="594" y="292"/>
                      <a:pt x="596" y="295"/>
                    </a:cubicBezTo>
                    <a:cubicBezTo>
                      <a:pt x="609" y="296"/>
                      <a:pt x="622" y="295"/>
                      <a:pt x="634" y="293"/>
                    </a:cubicBezTo>
                    <a:cubicBezTo>
                      <a:pt x="651" y="288"/>
                      <a:pt x="667" y="275"/>
                      <a:pt x="672" y="256"/>
                    </a:cubicBezTo>
                    <a:cubicBezTo>
                      <a:pt x="672" y="239"/>
                      <a:pt x="675" y="221"/>
                      <a:pt x="660" y="208"/>
                    </a:cubicBezTo>
                    <a:close/>
                    <a:moveTo>
                      <a:pt x="650" y="375"/>
                    </a:moveTo>
                    <a:cubicBezTo>
                      <a:pt x="640" y="367"/>
                      <a:pt x="639" y="352"/>
                      <a:pt x="635" y="340"/>
                    </a:cubicBezTo>
                    <a:cubicBezTo>
                      <a:pt x="633" y="338"/>
                      <a:pt x="633" y="338"/>
                      <a:pt x="633" y="338"/>
                    </a:cubicBezTo>
                    <a:cubicBezTo>
                      <a:pt x="620" y="343"/>
                      <a:pt x="608" y="344"/>
                      <a:pt x="594" y="344"/>
                    </a:cubicBezTo>
                    <a:cubicBezTo>
                      <a:pt x="589" y="350"/>
                      <a:pt x="588" y="357"/>
                      <a:pt x="584" y="363"/>
                    </a:cubicBezTo>
                    <a:cubicBezTo>
                      <a:pt x="574" y="378"/>
                      <a:pt x="558" y="387"/>
                      <a:pt x="540" y="382"/>
                    </a:cubicBezTo>
                    <a:cubicBezTo>
                      <a:pt x="533" y="384"/>
                      <a:pt x="525" y="380"/>
                      <a:pt x="518" y="377"/>
                    </a:cubicBezTo>
                    <a:cubicBezTo>
                      <a:pt x="512" y="373"/>
                      <a:pt x="507" y="367"/>
                      <a:pt x="507" y="360"/>
                    </a:cubicBezTo>
                    <a:cubicBezTo>
                      <a:pt x="509" y="353"/>
                      <a:pt x="510" y="346"/>
                      <a:pt x="517" y="343"/>
                    </a:cubicBezTo>
                    <a:cubicBezTo>
                      <a:pt x="522" y="340"/>
                      <a:pt x="528" y="338"/>
                      <a:pt x="534" y="341"/>
                    </a:cubicBezTo>
                    <a:cubicBezTo>
                      <a:pt x="538" y="341"/>
                      <a:pt x="540" y="346"/>
                      <a:pt x="542" y="349"/>
                    </a:cubicBezTo>
                    <a:cubicBezTo>
                      <a:pt x="547" y="346"/>
                      <a:pt x="555" y="348"/>
                      <a:pt x="557" y="342"/>
                    </a:cubicBezTo>
                    <a:cubicBezTo>
                      <a:pt x="559" y="336"/>
                      <a:pt x="561" y="330"/>
                      <a:pt x="560" y="324"/>
                    </a:cubicBezTo>
                    <a:cubicBezTo>
                      <a:pt x="556" y="315"/>
                      <a:pt x="547" y="310"/>
                      <a:pt x="539" y="306"/>
                    </a:cubicBezTo>
                    <a:cubicBezTo>
                      <a:pt x="523" y="301"/>
                      <a:pt x="503" y="302"/>
                      <a:pt x="492" y="316"/>
                    </a:cubicBezTo>
                    <a:cubicBezTo>
                      <a:pt x="484" y="327"/>
                      <a:pt x="484" y="327"/>
                      <a:pt x="484" y="327"/>
                    </a:cubicBezTo>
                    <a:cubicBezTo>
                      <a:pt x="474" y="332"/>
                      <a:pt x="461" y="333"/>
                      <a:pt x="452" y="340"/>
                    </a:cubicBezTo>
                    <a:cubicBezTo>
                      <a:pt x="444" y="351"/>
                      <a:pt x="432" y="361"/>
                      <a:pt x="432" y="376"/>
                    </a:cubicBezTo>
                    <a:cubicBezTo>
                      <a:pt x="429" y="396"/>
                      <a:pt x="431" y="418"/>
                      <a:pt x="449" y="431"/>
                    </a:cubicBezTo>
                    <a:cubicBezTo>
                      <a:pt x="456" y="434"/>
                      <a:pt x="463" y="441"/>
                      <a:pt x="472" y="441"/>
                    </a:cubicBezTo>
                    <a:cubicBezTo>
                      <a:pt x="477" y="449"/>
                      <a:pt x="482" y="459"/>
                      <a:pt x="492" y="464"/>
                    </a:cubicBezTo>
                    <a:cubicBezTo>
                      <a:pt x="504" y="475"/>
                      <a:pt x="519" y="475"/>
                      <a:pt x="535" y="475"/>
                    </a:cubicBezTo>
                    <a:cubicBezTo>
                      <a:pt x="547" y="472"/>
                      <a:pt x="559" y="465"/>
                      <a:pt x="566" y="454"/>
                    </a:cubicBezTo>
                    <a:cubicBezTo>
                      <a:pt x="569" y="448"/>
                      <a:pt x="573" y="440"/>
                      <a:pt x="568" y="434"/>
                    </a:cubicBezTo>
                    <a:cubicBezTo>
                      <a:pt x="565" y="428"/>
                      <a:pt x="560" y="426"/>
                      <a:pt x="555" y="423"/>
                    </a:cubicBezTo>
                    <a:cubicBezTo>
                      <a:pt x="541" y="419"/>
                      <a:pt x="540" y="436"/>
                      <a:pt x="530" y="440"/>
                    </a:cubicBezTo>
                    <a:cubicBezTo>
                      <a:pt x="522" y="441"/>
                      <a:pt x="515" y="441"/>
                      <a:pt x="509" y="438"/>
                    </a:cubicBezTo>
                    <a:cubicBezTo>
                      <a:pt x="502" y="432"/>
                      <a:pt x="502" y="422"/>
                      <a:pt x="504" y="414"/>
                    </a:cubicBezTo>
                    <a:cubicBezTo>
                      <a:pt x="509" y="403"/>
                      <a:pt x="517" y="389"/>
                      <a:pt x="532" y="389"/>
                    </a:cubicBezTo>
                    <a:cubicBezTo>
                      <a:pt x="540" y="392"/>
                      <a:pt x="551" y="391"/>
                      <a:pt x="561" y="393"/>
                    </a:cubicBezTo>
                    <a:cubicBezTo>
                      <a:pt x="581" y="397"/>
                      <a:pt x="591" y="418"/>
                      <a:pt x="596" y="434"/>
                    </a:cubicBezTo>
                    <a:cubicBezTo>
                      <a:pt x="608" y="431"/>
                      <a:pt x="620" y="436"/>
                      <a:pt x="631" y="437"/>
                    </a:cubicBezTo>
                    <a:cubicBezTo>
                      <a:pt x="641" y="432"/>
                      <a:pt x="635" y="422"/>
                      <a:pt x="637" y="414"/>
                    </a:cubicBezTo>
                    <a:cubicBezTo>
                      <a:pt x="642" y="401"/>
                      <a:pt x="655" y="393"/>
                      <a:pt x="668" y="389"/>
                    </a:cubicBezTo>
                    <a:cubicBezTo>
                      <a:pt x="670" y="387"/>
                      <a:pt x="669" y="386"/>
                      <a:pt x="668" y="384"/>
                    </a:cubicBezTo>
                    <a:cubicBezTo>
                      <a:pt x="650" y="375"/>
                      <a:pt x="650" y="375"/>
                      <a:pt x="650" y="375"/>
                    </a:cubicBezTo>
                    <a:close/>
                    <a:moveTo>
                      <a:pt x="637" y="374"/>
                    </a:moveTo>
                    <a:cubicBezTo>
                      <a:pt x="633" y="366"/>
                      <a:pt x="632" y="357"/>
                      <a:pt x="630" y="349"/>
                    </a:cubicBezTo>
                    <a:cubicBezTo>
                      <a:pt x="620" y="350"/>
                      <a:pt x="610" y="353"/>
                      <a:pt x="600" y="353"/>
                    </a:cubicBezTo>
                    <a:cubicBezTo>
                      <a:pt x="595" y="357"/>
                      <a:pt x="593" y="364"/>
                      <a:pt x="589" y="371"/>
                    </a:cubicBezTo>
                    <a:cubicBezTo>
                      <a:pt x="585" y="377"/>
                      <a:pt x="577" y="381"/>
                      <a:pt x="573" y="387"/>
                    </a:cubicBezTo>
                    <a:cubicBezTo>
                      <a:pt x="583" y="396"/>
                      <a:pt x="592" y="405"/>
                      <a:pt x="598" y="417"/>
                    </a:cubicBezTo>
                    <a:cubicBezTo>
                      <a:pt x="601" y="419"/>
                      <a:pt x="601" y="423"/>
                      <a:pt x="604" y="425"/>
                    </a:cubicBezTo>
                    <a:cubicBezTo>
                      <a:pt x="611" y="425"/>
                      <a:pt x="620" y="428"/>
                      <a:pt x="627" y="427"/>
                    </a:cubicBezTo>
                    <a:cubicBezTo>
                      <a:pt x="629" y="411"/>
                      <a:pt x="637" y="396"/>
                      <a:pt x="652" y="387"/>
                    </a:cubicBezTo>
                    <a:cubicBezTo>
                      <a:pt x="648" y="382"/>
                      <a:pt x="642" y="379"/>
                      <a:pt x="637" y="374"/>
                    </a:cubicBezTo>
                    <a:close/>
                    <a:moveTo>
                      <a:pt x="637" y="140"/>
                    </a:moveTo>
                    <a:cubicBezTo>
                      <a:pt x="643" y="140"/>
                      <a:pt x="646" y="149"/>
                      <a:pt x="641" y="152"/>
                    </a:cubicBezTo>
                    <a:cubicBezTo>
                      <a:pt x="625" y="155"/>
                      <a:pt x="607" y="157"/>
                      <a:pt x="600" y="175"/>
                    </a:cubicBezTo>
                    <a:cubicBezTo>
                      <a:pt x="598" y="178"/>
                      <a:pt x="595" y="177"/>
                      <a:pt x="592" y="176"/>
                    </a:cubicBezTo>
                    <a:cubicBezTo>
                      <a:pt x="590" y="169"/>
                      <a:pt x="595" y="163"/>
                      <a:pt x="596" y="156"/>
                    </a:cubicBezTo>
                    <a:cubicBezTo>
                      <a:pt x="599" y="143"/>
                      <a:pt x="594" y="129"/>
                      <a:pt x="592" y="115"/>
                    </a:cubicBezTo>
                    <a:cubicBezTo>
                      <a:pt x="592" y="114"/>
                      <a:pt x="594" y="111"/>
                      <a:pt x="596" y="112"/>
                    </a:cubicBezTo>
                    <a:cubicBezTo>
                      <a:pt x="602" y="118"/>
                      <a:pt x="601" y="128"/>
                      <a:pt x="608" y="134"/>
                    </a:cubicBezTo>
                    <a:cubicBezTo>
                      <a:pt x="615" y="145"/>
                      <a:pt x="627" y="143"/>
                      <a:pt x="637" y="140"/>
                    </a:cubicBezTo>
                    <a:close/>
                    <a:moveTo>
                      <a:pt x="640" y="384"/>
                    </a:moveTo>
                    <a:cubicBezTo>
                      <a:pt x="631" y="378"/>
                      <a:pt x="627" y="367"/>
                      <a:pt x="625" y="358"/>
                    </a:cubicBezTo>
                    <a:cubicBezTo>
                      <a:pt x="619" y="354"/>
                      <a:pt x="610" y="357"/>
                      <a:pt x="604" y="358"/>
                    </a:cubicBezTo>
                    <a:cubicBezTo>
                      <a:pt x="600" y="368"/>
                      <a:pt x="595" y="379"/>
                      <a:pt x="586" y="388"/>
                    </a:cubicBezTo>
                    <a:cubicBezTo>
                      <a:pt x="587" y="394"/>
                      <a:pt x="594" y="397"/>
                      <a:pt x="598" y="401"/>
                    </a:cubicBezTo>
                    <a:cubicBezTo>
                      <a:pt x="603" y="406"/>
                      <a:pt x="608" y="412"/>
                      <a:pt x="609" y="418"/>
                    </a:cubicBezTo>
                    <a:cubicBezTo>
                      <a:pt x="613" y="419"/>
                      <a:pt x="619" y="420"/>
                      <a:pt x="622" y="419"/>
                    </a:cubicBezTo>
                    <a:cubicBezTo>
                      <a:pt x="624" y="409"/>
                      <a:pt x="627" y="399"/>
                      <a:pt x="635" y="392"/>
                    </a:cubicBezTo>
                    <a:cubicBezTo>
                      <a:pt x="637" y="391"/>
                      <a:pt x="642" y="388"/>
                      <a:pt x="640" y="384"/>
                    </a:cubicBezTo>
                    <a:close/>
                    <a:moveTo>
                      <a:pt x="624" y="616"/>
                    </a:moveTo>
                    <a:cubicBezTo>
                      <a:pt x="615" y="610"/>
                      <a:pt x="603" y="609"/>
                      <a:pt x="597" y="597"/>
                    </a:cubicBezTo>
                    <a:cubicBezTo>
                      <a:pt x="595" y="597"/>
                      <a:pt x="592" y="599"/>
                      <a:pt x="593" y="601"/>
                    </a:cubicBezTo>
                    <a:cubicBezTo>
                      <a:pt x="596" y="613"/>
                      <a:pt x="592" y="627"/>
                      <a:pt x="585" y="637"/>
                    </a:cubicBezTo>
                    <a:cubicBezTo>
                      <a:pt x="585" y="641"/>
                      <a:pt x="587" y="645"/>
                      <a:pt x="590" y="647"/>
                    </a:cubicBezTo>
                    <a:cubicBezTo>
                      <a:pt x="593" y="647"/>
                      <a:pt x="594" y="650"/>
                      <a:pt x="597" y="648"/>
                    </a:cubicBezTo>
                    <a:cubicBezTo>
                      <a:pt x="599" y="638"/>
                      <a:pt x="604" y="625"/>
                      <a:pt x="617" y="624"/>
                    </a:cubicBezTo>
                    <a:cubicBezTo>
                      <a:pt x="624" y="625"/>
                      <a:pt x="630" y="629"/>
                      <a:pt x="638" y="627"/>
                    </a:cubicBezTo>
                    <a:cubicBezTo>
                      <a:pt x="639" y="626"/>
                      <a:pt x="639" y="624"/>
                      <a:pt x="639" y="622"/>
                    </a:cubicBezTo>
                    <a:cubicBezTo>
                      <a:pt x="635" y="617"/>
                      <a:pt x="629" y="618"/>
                      <a:pt x="624" y="616"/>
                    </a:cubicBezTo>
                    <a:close/>
                    <a:moveTo>
                      <a:pt x="552" y="430"/>
                    </a:moveTo>
                    <a:cubicBezTo>
                      <a:pt x="545" y="431"/>
                      <a:pt x="546" y="438"/>
                      <a:pt x="540" y="441"/>
                    </a:cubicBezTo>
                    <a:cubicBezTo>
                      <a:pt x="536" y="446"/>
                      <a:pt x="529" y="448"/>
                      <a:pt x="523" y="449"/>
                    </a:cubicBezTo>
                    <a:cubicBezTo>
                      <a:pt x="515" y="447"/>
                      <a:pt x="504" y="448"/>
                      <a:pt x="499" y="439"/>
                    </a:cubicBezTo>
                    <a:cubicBezTo>
                      <a:pt x="493" y="432"/>
                      <a:pt x="494" y="421"/>
                      <a:pt x="495" y="412"/>
                    </a:cubicBezTo>
                    <a:cubicBezTo>
                      <a:pt x="492" y="409"/>
                      <a:pt x="488" y="408"/>
                      <a:pt x="484" y="409"/>
                    </a:cubicBezTo>
                    <a:cubicBezTo>
                      <a:pt x="479" y="402"/>
                      <a:pt x="463" y="399"/>
                      <a:pt x="467" y="388"/>
                    </a:cubicBezTo>
                    <a:cubicBezTo>
                      <a:pt x="474" y="381"/>
                      <a:pt x="482" y="373"/>
                      <a:pt x="489" y="367"/>
                    </a:cubicBezTo>
                    <a:cubicBezTo>
                      <a:pt x="488" y="365"/>
                      <a:pt x="484" y="366"/>
                      <a:pt x="482" y="366"/>
                    </a:cubicBezTo>
                    <a:cubicBezTo>
                      <a:pt x="471" y="373"/>
                      <a:pt x="462" y="382"/>
                      <a:pt x="457" y="393"/>
                    </a:cubicBezTo>
                    <a:cubicBezTo>
                      <a:pt x="458" y="400"/>
                      <a:pt x="464" y="404"/>
                      <a:pt x="469" y="409"/>
                    </a:cubicBezTo>
                    <a:cubicBezTo>
                      <a:pt x="474" y="412"/>
                      <a:pt x="480" y="415"/>
                      <a:pt x="487" y="416"/>
                    </a:cubicBezTo>
                    <a:cubicBezTo>
                      <a:pt x="490" y="419"/>
                      <a:pt x="484" y="422"/>
                      <a:pt x="483" y="424"/>
                    </a:cubicBezTo>
                    <a:cubicBezTo>
                      <a:pt x="473" y="427"/>
                      <a:pt x="461" y="423"/>
                      <a:pt x="454" y="416"/>
                    </a:cubicBezTo>
                    <a:cubicBezTo>
                      <a:pt x="444" y="403"/>
                      <a:pt x="443" y="387"/>
                      <a:pt x="448" y="372"/>
                    </a:cubicBezTo>
                    <a:cubicBezTo>
                      <a:pt x="455" y="357"/>
                      <a:pt x="470" y="348"/>
                      <a:pt x="485" y="346"/>
                    </a:cubicBezTo>
                    <a:cubicBezTo>
                      <a:pt x="488" y="347"/>
                      <a:pt x="490" y="343"/>
                      <a:pt x="492" y="346"/>
                    </a:cubicBezTo>
                    <a:cubicBezTo>
                      <a:pt x="490" y="352"/>
                      <a:pt x="493" y="358"/>
                      <a:pt x="493" y="365"/>
                    </a:cubicBezTo>
                    <a:cubicBezTo>
                      <a:pt x="503" y="362"/>
                      <a:pt x="494" y="348"/>
                      <a:pt x="502" y="343"/>
                    </a:cubicBezTo>
                    <a:cubicBezTo>
                      <a:pt x="509" y="333"/>
                      <a:pt x="522" y="328"/>
                      <a:pt x="534" y="331"/>
                    </a:cubicBezTo>
                    <a:cubicBezTo>
                      <a:pt x="538" y="333"/>
                      <a:pt x="543" y="335"/>
                      <a:pt x="546" y="338"/>
                    </a:cubicBezTo>
                    <a:cubicBezTo>
                      <a:pt x="548" y="339"/>
                      <a:pt x="549" y="339"/>
                      <a:pt x="550" y="338"/>
                    </a:cubicBezTo>
                    <a:cubicBezTo>
                      <a:pt x="553" y="335"/>
                      <a:pt x="553" y="328"/>
                      <a:pt x="550" y="323"/>
                    </a:cubicBezTo>
                    <a:cubicBezTo>
                      <a:pt x="540" y="314"/>
                      <a:pt x="525" y="308"/>
                      <a:pt x="510" y="313"/>
                    </a:cubicBezTo>
                    <a:cubicBezTo>
                      <a:pt x="500" y="317"/>
                      <a:pt x="494" y="326"/>
                      <a:pt x="489" y="336"/>
                    </a:cubicBezTo>
                    <a:cubicBezTo>
                      <a:pt x="482" y="340"/>
                      <a:pt x="473" y="336"/>
                      <a:pt x="465" y="342"/>
                    </a:cubicBezTo>
                    <a:cubicBezTo>
                      <a:pt x="454" y="347"/>
                      <a:pt x="447" y="359"/>
                      <a:pt x="441" y="369"/>
                    </a:cubicBezTo>
                    <a:cubicBezTo>
                      <a:pt x="438" y="388"/>
                      <a:pt x="438" y="414"/>
                      <a:pt x="457" y="426"/>
                    </a:cubicBezTo>
                    <a:cubicBezTo>
                      <a:pt x="463" y="432"/>
                      <a:pt x="472" y="432"/>
                      <a:pt x="479" y="434"/>
                    </a:cubicBezTo>
                    <a:cubicBezTo>
                      <a:pt x="483" y="437"/>
                      <a:pt x="481" y="443"/>
                      <a:pt x="484" y="447"/>
                    </a:cubicBezTo>
                    <a:cubicBezTo>
                      <a:pt x="497" y="464"/>
                      <a:pt x="520" y="472"/>
                      <a:pt x="541" y="466"/>
                    </a:cubicBezTo>
                    <a:cubicBezTo>
                      <a:pt x="550" y="464"/>
                      <a:pt x="555" y="454"/>
                      <a:pt x="561" y="448"/>
                    </a:cubicBezTo>
                    <a:cubicBezTo>
                      <a:pt x="565" y="440"/>
                      <a:pt x="558" y="432"/>
                      <a:pt x="552" y="430"/>
                    </a:cubicBezTo>
                    <a:close/>
                    <a:moveTo>
                      <a:pt x="520" y="118"/>
                    </a:moveTo>
                    <a:cubicBezTo>
                      <a:pt x="530" y="126"/>
                      <a:pt x="533" y="138"/>
                      <a:pt x="536" y="150"/>
                    </a:cubicBezTo>
                    <a:cubicBezTo>
                      <a:pt x="535" y="153"/>
                      <a:pt x="535" y="153"/>
                      <a:pt x="535" y="153"/>
                    </a:cubicBezTo>
                    <a:cubicBezTo>
                      <a:pt x="535" y="154"/>
                      <a:pt x="533" y="158"/>
                      <a:pt x="531" y="155"/>
                    </a:cubicBezTo>
                    <a:cubicBezTo>
                      <a:pt x="530" y="148"/>
                      <a:pt x="526" y="142"/>
                      <a:pt x="525" y="134"/>
                    </a:cubicBezTo>
                    <a:cubicBezTo>
                      <a:pt x="512" y="117"/>
                      <a:pt x="491" y="116"/>
                      <a:pt x="472" y="118"/>
                    </a:cubicBezTo>
                    <a:cubicBezTo>
                      <a:pt x="469" y="119"/>
                      <a:pt x="465" y="122"/>
                      <a:pt x="462" y="122"/>
                    </a:cubicBezTo>
                    <a:cubicBezTo>
                      <a:pt x="460" y="122"/>
                      <a:pt x="458" y="123"/>
                      <a:pt x="459" y="120"/>
                    </a:cubicBezTo>
                    <a:cubicBezTo>
                      <a:pt x="473" y="110"/>
                      <a:pt x="484" y="94"/>
                      <a:pt x="480" y="76"/>
                    </a:cubicBezTo>
                    <a:cubicBezTo>
                      <a:pt x="481" y="72"/>
                      <a:pt x="474" y="67"/>
                      <a:pt x="480" y="64"/>
                    </a:cubicBezTo>
                    <a:cubicBezTo>
                      <a:pt x="499" y="65"/>
                      <a:pt x="516" y="76"/>
                      <a:pt x="523" y="93"/>
                    </a:cubicBezTo>
                    <a:cubicBezTo>
                      <a:pt x="526" y="102"/>
                      <a:pt x="520" y="109"/>
                      <a:pt x="520" y="118"/>
                    </a:cubicBezTo>
                    <a:close/>
                    <a:moveTo>
                      <a:pt x="520" y="581"/>
                    </a:moveTo>
                    <a:cubicBezTo>
                      <a:pt x="514" y="575"/>
                      <a:pt x="506" y="574"/>
                      <a:pt x="499" y="573"/>
                    </a:cubicBezTo>
                    <a:cubicBezTo>
                      <a:pt x="498" y="573"/>
                      <a:pt x="496" y="574"/>
                      <a:pt x="497" y="575"/>
                    </a:cubicBezTo>
                    <a:cubicBezTo>
                      <a:pt x="509" y="581"/>
                      <a:pt x="517" y="592"/>
                      <a:pt x="517" y="606"/>
                    </a:cubicBezTo>
                    <a:cubicBezTo>
                      <a:pt x="516" y="620"/>
                      <a:pt x="514" y="637"/>
                      <a:pt x="498" y="644"/>
                    </a:cubicBezTo>
                    <a:cubicBezTo>
                      <a:pt x="483" y="647"/>
                      <a:pt x="468" y="649"/>
                      <a:pt x="453" y="644"/>
                    </a:cubicBezTo>
                    <a:cubicBezTo>
                      <a:pt x="452" y="644"/>
                      <a:pt x="451" y="644"/>
                      <a:pt x="451" y="645"/>
                    </a:cubicBezTo>
                    <a:cubicBezTo>
                      <a:pt x="462" y="652"/>
                      <a:pt x="472" y="663"/>
                      <a:pt x="477" y="675"/>
                    </a:cubicBezTo>
                    <a:cubicBezTo>
                      <a:pt x="484" y="682"/>
                      <a:pt x="476" y="695"/>
                      <a:pt x="486" y="700"/>
                    </a:cubicBezTo>
                    <a:cubicBezTo>
                      <a:pt x="497" y="700"/>
                      <a:pt x="506" y="694"/>
                      <a:pt x="514" y="687"/>
                    </a:cubicBezTo>
                    <a:cubicBezTo>
                      <a:pt x="521" y="676"/>
                      <a:pt x="526" y="663"/>
                      <a:pt x="524" y="650"/>
                    </a:cubicBezTo>
                    <a:cubicBezTo>
                      <a:pt x="523" y="645"/>
                      <a:pt x="519" y="641"/>
                      <a:pt x="522" y="636"/>
                    </a:cubicBezTo>
                    <a:cubicBezTo>
                      <a:pt x="529" y="629"/>
                      <a:pt x="533" y="620"/>
                      <a:pt x="535" y="611"/>
                    </a:cubicBezTo>
                    <a:cubicBezTo>
                      <a:pt x="535" y="599"/>
                      <a:pt x="530" y="587"/>
                      <a:pt x="520" y="581"/>
                    </a:cubicBezTo>
                    <a:close/>
                    <a:moveTo>
                      <a:pt x="532" y="358"/>
                    </a:moveTo>
                    <a:cubicBezTo>
                      <a:pt x="530" y="359"/>
                      <a:pt x="530" y="359"/>
                      <a:pt x="530" y="359"/>
                    </a:cubicBezTo>
                    <a:cubicBezTo>
                      <a:pt x="531" y="360"/>
                      <a:pt x="532" y="360"/>
                      <a:pt x="533" y="360"/>
                    </a:cubicBezTo>
                    <a:cubicBezTo>
                      <a:pt x="533" y="358"/>
                      <a:pt x="532" y="358"/>
                      <a:pt x="532" y="358"/>
                    </a:cubicBezTo>
                    <a:close/>
                    <a:moveTo>
                      <a:pt x="844" y="327"/>
                    </a:moveTo>
                    <a:cubicBezTo>
                      <a:pt x="839" y="323"/>
                      <a:pt x="834" y="319"/>
                      <a:pt x="827" y="319"/>
                    </a:cubicBezTo>
                    <a:cubicBezTo>
                      <a:pt x="819" y="313"/>
                      <a:pt x="810" y="317"/>
                      <a:pt x="801" y="318"/>
                    </a:cubicBezTo>
                    <a:cubicBezTo>
                      <a:pt x="797" y="311"/>
                      <a:pt x="792" y="304"/>
                      <a:pt x="783" y="302"/>
                    </a:cubicBezTo>
                    <a:cubicBezTo>
                      <a:pt x="786" y="301"/>
                      <a:pt x="785" y="297"/>
                      <a:pt x="787" y="295"/>
                    </a:cubicBezTo>
                    <a:cubicBezTo>
                      <a:pt x="785" y="290"/>
                      <a:pt x="791" y="281"/>
                      <a:pt x="782" y="280"/>
                    </a:cubicBezTo>
                    <a:cubicBezTo>
                      <a:pt x="778" y="282"/>
                      <a:pt x="776" y="278"/>
                      <a:pt x="773" y="278"/>
                    </a:cubicBezTo>
                    <a:cubicBezTo>
                      <a:pt x="773" y="276"/>
                      <a:pt x="773" y="276"/>
                      <a:pt x="773" y="276"/>
                    </a:cubicBezTo>
                    <a:cubicBezTo>
                      <a:pt x="783" y="267"/>
                      <a:pt x="788" y="256"/>
                      <a:pt x="787" y="242"/>
                    </a:cubicBezTo>
                    <a:cubicBezTo>
                      <a:pt x="786" y="236"/>
                      <a:pt x="785" y="230"/>
                      <a:pt x="780" y="226"/>
                    </a:cubicBezTo>
                    <a:cubicBezTo>
                      <a:pt x="785" y="215"/>
                      <a:pt x="787" y="204"/>
                      <a:pt x="782" y="192"/>
                    </a:cubicBezTo>
                    <a:cubicBezTo>
                      <a:pt x="776" y="179"/>
                      <a:pt x="762" y="174"/>
                      <a:pt x="748" y="171"/>
                    </a:cubicBezTo>
                    <a:cubicBezTo>
                      <a:pt x="743" y="171"/>
                      <a:pt x="739" y="173"/>
                      <a:pt x="735" y="173"/>
                    </a:cubicBezTo>
                    <a:cubicBezTo>
                      <a:pt x="731" y="167"/>
                      <a:pt x="714" y="165"/>
                      <a:pt x="721" y="154"/>
                    </a:cubicBezTo>
                    <a:cubicBezTo>
                      <a:pt x="723" y="151"/>
                      <a:pt x="723" y="151"/>
                      <a:pt x="723" y="151"/>
                    </a:cubicBezTo>
                    <a:cubicBezTo>
                      <a:pt x="728" y="136"/>
                      <a:pt x="722" y="120"/>
                      <a:pt x="709" y="112"/>
                    </a:cubicBezTo>
                    <a:cubicBezTo>
                      <a:pt x="701" y="104"/>
                      <a:pt x="691" y="103"/>
                      <a:pt x="680" y="102"/>
                    </a:cubicBezTo>
                    <a:cubicBezTo>
                      <a:pt x="669" y="88"/>
                      <a:pt x="651" y="84"/>
                      <a:pt x="635" y="90"/>
                    </a:cubicBezTo>
                    <a:cubicBezTo>
                      <a:pt x="626" y="93"/>
                      <a:pt x="618" y="98"/>
                      <a:pt x="614" y="105"/>
                    </a:cubicBezTo>
                    <a:cubicBezTo>
                      <a:pt x="611" y="113"/>
                      <a:pt x="612" y="121"/>
                      <a:pt x="615" y="128"/>
                    </a:cubicBezTo>
                    <a:cubicBezTo>
                      <a:pt x="620" y="132"/>
                      <a:pt x="624" y="138"/>
                      <a:pt x="630" y="134"/>
                    </a:cubicBezTo>
                    <a:cubicBezTo>
                      <a:pt x="635" y="129"/>
                      <a:pt x="641" y="131"/>
                      <a:pt x="646" y="133"/>
                    </a:cubicBezTo>
                    <a:cubicBezTo>
                      <a:pt x="650" y="137"/>
                      <a:pt x="652" y="142"/>
                      <a:pt x="652" y="148"/>
                    </a:cubicBezTo>
                    <a:cubicBezTo>
                      <a:pt x="652" y="154"/>
                      <a:pt x="645" y="158"/>
                      <a:pt x="641" y="159"/>
                    </a:cubicBezTo>
                    <a:cubicBezTo>
                      <a:pt x="638" y="160"/>
                      <a:pt x="634" y="162"/>
                      <a:pt x="631" y="160"/>
                    </a:cubicBezTo>
                    <a:cubicBezTo>
                      <a:pt x="620" y="164"/>
                      <a:pt x="608" y="171"/>
                      <a:pt x="604" y="183"/>
                    </a:cubicBezTo>
                    <a:cubicBezTo>
                      <a:pt x="600" y="189"/>
                      <a:pt x="592" y="183"/>
                      <a:pt x="588" y="186"/>
                    </a:cubicBezTo>
                    <a:cubicBezTo>
                      <a:pt x="581" y="186"/>
                      <a:pt x="576" y="194"/>
                      <a:pt x="570" y="196"/>
                    </a:cubicBezTo>
                    <a:cubicBezTo>
                      <a:pt x="561" y="189"/>
                      <a:pt x="576" y="186"/>
                      <a:pt x="577" y="180"/>
                    </a:cubicBezTo>
                    <a:cubicBezTo>
                      <a:pt x="584" y="170"/>
                      <a:pt x="588" y="160"/>
                      <a:pt x="588" y="148"/>
                    </a:cubicBezTo>
                    <a:cubicBezTo>
                      <a:pt x="587" y="134"/>
                      <a:pt x="581" y="123"/>
                      <a:pt x="576" y="111"/>
                    </a:cubicBezTo>
                    <a:cubicBezTo>
                      <a:pt x="579" y="102"/>
                      <a:pt x="575" y="93"/>
                      <a:pt x="575" y="83"/>
                    </a:cubicBezTo>
                    <a:cubicBezTo>
                      <a:pt x="571" y="74"/>
                      <a:pt x="569" y="63"/>
                      <a:pt x="562" y="54"/>
                    </a:cubicBezTo>
                    <a:cubicBezTo>
                      <a:pt x="544" y="28"/>
                      <a:pt x="514" y="16"/>
                      <a:pt x="483" y="13"/>
                    </a:cubicBezTo>
                    <a:cubicBezTo>
                      <a:pt x="465" y="11"/>
                      <a:pt x="451" y="20"/>
                      <a:pt x="435" y="22"/>
                    </a:cubicBezTo>
                    <a:cubicBezTo>
                      <a:pt x="425" y="27"/>
                      <a:pt x="415" y="31"/>
                      <a:pt x="407" y="40"/>
                    </a:cubicBezTo>
                    <a:cubicBezTo>
                      <a:pt x="408" y="43"/>
                      <a:pt x="408" y="48"/>
                      <a:pt x="410" y="51"/>
                    </a:cubicBezTo>
                    <a:cubicBezTo>
                      <a:pt x="412" y="53"/>
                      <a:pt x="415" y="51"/>
                      <a:pt x="417" y="53"/>
                    </a:cubicBezTo>
                    <a:cubicBezTo>
                      <a:pt x="423" y="58"/>
                      <a:pt x="425" y="65"/>
                      <a:pt x="425" y="73"/>
                    </a:cubicBezTo>
                    <a:cubicBezTo>
                      <a:pt x="423" y="89"/>
                      <a:pt x="406" y="99"/>
                      <a:pt x="392" y="105"/>
                    </a:cubicBezTo>
                    <a:cubicBezTo>
                      <a:pt x="389" y="101"/>
                      <a:pt x="393" y="95"/>
                      <a:pt x="392" y="90"/>
                    </a:cubicBezTo>
                    <a:cubicBezTo>
                      <a:pt x="392" y="82"/>
                      <a:pt x="387" y="74"/>
                      <a:pt x="380" y="70"/>
                    </a:cubicBezTo>
                    <a:cubicBezTo>
                      <a:pt x="372" y="68"/>
                      <a:pt x="362" y="63"/>
                      <a:pt x="355" y="69"/>
                    </a:cubicBezTo>
                    <a:cubicBezTo>
                      <a:pt x="350" y="73"/>
                      <a:pt x="346" y="80"/>
                      <a:pt x="339" y="77"/>
                    </a:cubicBezTo>
                    <a:cubicBezTo>
                      <a:pt x="326" y="73"/>
                      <a:pt x="324" y="60"/>
                      <a:pt x="319" y="50"/>
                    </a:cubicBezTo>
                    <a:cubicBezTo>
                      <a:pt x="316" y="42"/>
                      <a:pt x="320" y="32"/>
                      <a:pt x="313" y="26"/>
                    </a:cubicBezTo>
                    <a:cubicBezTo>
                      <a:pt x="310" y="18"/>
                      <a:pt x="300" y="22"/>
                      <a:pt x="293" y="22"/>
                    </a:cubicBezTo>
                    <a:cubicBezTo>
                      <a:pt x="260" y="22"/>
                      <a:pt x="225" y="25"/>
                      <a:pt x="191" y="23"/>
                    </a:cubicBezTo>
                    <a:cubicBezTo>
                      <a:pt x="178" y="25"/>
                      <a:pt x="163" y="24"/>
                      <a:pt x="150" y="25"/>
                    </a:cubicBezTo>
                    <a:cubicBezTo>
                      <a:pt x="103" y="26"/>
                      <a:pt x="52" y="25"/>
                      <a:pt x="5" y="26"/>
                    </a:cubicBezTo>
                    <a:cubicBezTo>
                      <a:pt x="3" y="28"/>
                      <a:pt x="4" y="30"/>
                      <a:pt x="4" y="31"/>
                    </a:cubicBezTo>
                    <a:cubicBezTo>
                      <a:pt x="22" y="34"/>
                      <a:pt x="40" y="32"/>
                      <a:pt x="58" y="32"/>
                    </a:cubicBezTo>
                    <a:cubicBezTo>
                      <a:pt x="262" y="30"/>
                      <a:pt x="262" y="30"/>
                      <a:pt x="262" y="30"/>
                    </a:cubicBezTo>
                    <a:cubicBezTo>
                      <a:pt x="276" y="31"/>
                      <a:pt x="292" y="29"/>
                      <a:pt x="307" y="30"/>
                    </a:cubicBezTo>
                    <a:cubicBezTo>
                      <a:pt x="310" y="42"/>
                      <a:pt x="312" y="54"/>
                      <a:pt x="316" y="65"/>
                    </a:cubicBezTo>
                    <a:cubicBezTo>
                      <a:pt x="322" y="65"/>
                      <a:pt x="318" y="71"/>
                      <a:pt x="321" y="73"/>
                    </a:cubicBezTo>
                    <a:cubicBezTo>
                      <a:pt x="327" y="82"/>
                      <a:pt x="339" y="89"/>
                      <a:pt x="351" y="87"/>
                    </a:cubicBezTo>
                    <a:cubicBezTo>
                      <a:pt x="356" y="83"/>
                      <a:pt x="356" y="73"/>
                      <a:pt x="364" y="73"/>
                    </a:cubicBezTo>
                    <a:cubicBezTo>
                      <a:pt x="369" y="73"/>
                      <a:pt x="374" y="74"/>
                      <a:pt x="378" y="77"/>
                    </a:cubicBezTo>
                    <a:cubicBezTo>
                      <a:pt x="382" y="82"/>
                      <a:pt x="386" y="89"/>
                      <a:pt x="384" y="96"/>
                    </a:cubicBezTo>
                    <a:cubicBezTo>
                      <a:pt x="384" y="113"/>
                      <a:pt x="368" y="121"/>
                      <a:pt x="356" y="127"/>
                    </a:cubicBezTo>
                    <a:cubicBezTo>
                      <a:pt x="334" y="131"/>
                      <a:pt x="312" y="121"/>
                      <a:pt x="300" y="103"/>
                    </a:cubicBezTo>
                    <a:cubicBezTo>
                      <a:pt x="293" y="95"/>
                      <a:pt x="292" y="83"/>
                      <a:pt x="287" y="75"/>
                    </a:cubicBezTo>
                    <a:cubicBezTo>
                      <a:pt x="286" y="73"/>
                      <a:pt x="283" y="73"/>
                      <a:pt x="282" y="73"/>
                    </a:cubicBezTo>
                    <a:cubicBezTo>
                      <a:pt x="278" y="77"/>
                      <a:pt x="282" y="82"/>
                      <a:pt x="283" y="86"/>
                    </a:cubicBezTo>
                    <a:cubicBezTo>
                      <a:pt x="289" y="111"/>
                      <a:pt x="311" y="128"/>
                      <a:pt x="333" y="133"/>
                    </a:cubicBezTo>
                    <a:cubicBezTo>
                      <a:pt x="346" y="138"/>
                      <a:pt x="357" y="131"/>
                      <a:pt x="368" y="128"/>
                    </a:cubicBezTo>
                    <a:cubicBezTo>
                      <a:pt x="369" y="129"/>
                      <a:pt x="369" y="129"/>
                      <a:pt x="369" y="129"/>
                    </a:cubicBezTo>
                    <a:cubicBezTo>
                      <a:pt x="358" y="150"/>
                      <a:pt x="358" y="150"/>
                      <a:pt x="358" y="150"/>
                    </a:cubicBezTo>
                    <a:cubicBezTo>
                      <a:pt x="357" y="161"/>
                      <a:pt x="351" y="172"/>
                      <a:pt x="356" y="183"/>
                    </a:cubicBezTo>
                    <a:cubicBezTo>
                      <a:pt x="363" y="205"/>
                      <a:pt x="363" y="205"/>
                      <a:pt x="363" y="205"/>
                    </a:cubicBezTo>
                    <a:cubicBezTo>
                      <a:pt x="367" y="208"/>
                      <a:pt x="366" y="212"/>
                      <a:pt x="369" y="215"/>
                    </a:cubicBezTo>
                    <a:cubicBezTo>
                      <a:pt x="374" y="222"/>
                      <a:pt x="386" y="228"/>
                      <a:pt x="380" y="238"/>
                    </a:cubicBezTo>
                    <a:cubicBezTo>
                      <a:pt x="376" y="250"/>
                      <a:pt x="381" y="261"/>
                      <a:pt x="383" y="273"/>
                    </a:cubicBezTo>
                    <a:cubicBezTo>
                      <a:pt x="389" y="292"/>
                      <a:pt x="407" y="304"/>
                      <a:pt x="423" y="316"/>
                    </a:cubicBezTo>
                    <a:cubicBezTo>
                      <a:pt x="398" y="330"/>
                      <a:pt x="383" y="357"/>
                      <a:pt x="386" y="386"/>
                    </a:cubicBezTo>
                    <a:cubicBezTo>
                      <a:pt x="390" y="410"/>
                      <a:pt x="394" y="436"/>
                      <a:pt x="413" y="452"/>
                    </a:cubicBezTo>
                    <a:cubicBezTo>
                      <a:pt x="426" y="463"/>
                      <a:pt x="405" y="467"/>
                      <a:pt x="402" y="475"/>
                    </a:cubicBezTo>
                    <a:cubicBezTo>
                      <a:pt x="392" y="485"/>
                      <a:pt x="387" y="497"/>
                      <a:pt x="384" y="511"/>
                    </a:cubicBezTo>
                    <a:cubicBezTo>
                      <a:pt x="382" y="532"/>
                      <a:pt x="382" y="532"/>
                      <a:pt x="382" y="532"/>
                    </a:cubicBezTo>
                    <a:cubicBezTo>
                      <a:pt x="364" y="552"/>
                      <a:pt x="356" y="576"/>
                      <a:pt x="352" y="602"/>
                    </a:cubicBezTo>
                    <a:cubicBezTo>
                      <a:pt x="352" y="614"/>
                      <a:pt x="355" y="628"/>
                      <a:pt x="362" y="639"/>
                    </a:cubicBezTo>
                    <a:cubicBezTo>
                      <a:pt x="361" y="640"/>
                      <a:pt x="361" y="640"/>
                      <a:pt x="361" y="640"/>
                    </a:cubicBezTo>
                    <a:cubicBezTo>
                      <a:pt x="347" y="637"/>
                      <a:pt x="335" y="641"/>
                      <a:pt x="323" y="646"/>
                    </a:cubicBezTo>
                    <a:cubicBezTo>
                      <a:pt x="301" y="656"/>
                      <a:pt x="285" y="678"/>
                      <a:pt x="280" y="700"/>
                    </a:cubicBezTo>
                    <a:cubicBezTo>
                      <a:pt x="277" y="701"/>
                      <a:pt x="277" y="701"/>
                      <a:pt x="277" y="701"/>
                    </a:cubicBezTo>
                    <a:cubicBezTo>
                      <a:pt x="112" y="704"/>
                      <a:pt x="112" y="704"/>
                      <a:pt x="112" y="704"/>
                    </a:cubicBezTo>
                    <a:cubicBezTo>
                      <a:pt x="75" y="704"/>
                      <a:pt x="41" y="705"/>
                      <a:pt x="2" y="706"/>
                    </a:cubicBezTo>
                    <a:cubicBezTo>
                      <a:pt x="1" y="708"/>
                      <a:pt x="1" y="711"/>
                      <a:pt x="2" y="713"/>
                    </a:cubicBezTo>
                    <a:cubicBezTo>
                      <a:pt x="7" y="714"/>
                      <a:pt x="7" y="714"/>
                      <a:pt x="7" y="714"/>
                    </a:cubicBezTo>
                    <a:cubicBezTo>
                      <a:pt x="189" y="712"/>
                      <a:pt x="189" y="712"/>
                      <a:pt x="189" y="712"/>
                    </a:cubicBezTo>
                    <a:cubicBezTo>
                      <a:pt x="220" y="711"/>
                      <a:pt x="250" y="710"/>
                      <a:pt x="283" y="710"/>
                    </a:cubicBezTo>
                    <a:cubicBezTo>
                      <a:pt x="285" y="697"/>
                      <a:pt x="292" y="686"/>
                      <a:pt x="299" y="674"/>
                    </a:cubicBezTo>
                    <a:cubicBezTo>
                      <a:pt x="315" y="656"/>
                      <a:pt x="337" y="644"/>
                      <a:pt x="361" y="649"/>
                    </a:cubicBezTo>
                    <a:cubicBezTo>
                      <a:pt x="364" y="650"/>
                      <a:pt x="366" y="650"/>
                      <a:pt x="369" y="650"/>
                    </a:cubicBezTo>
                    <a:cubicBezTo>
                      <a:pt x="379" y="659"/>
                      <a:pt x="387" y="671"/>
                      <a:pt x="382" y="685"/>
                    </a:cubicBezTo>
                    <a:cubicBezTo>
                      <a:pt x="381" y="691"/>
                      <a:pt x="375" y="693"/>
                      <a:pt x="369" y="695"/>
                    </a:cubicBezTo>
                    <a:cubicBezTo>
                      <a:pt x="356" y="697"/>
                      <a:pt x="348" y="679"/>
                      <a:pt x="336" y="689"/>
                    </a:cubicBezTo>
                    <a:cubicBezTo>
                      <a:pt x="320" y="705"/>
                      <a:pt x="313" y="724"/>
                      <a:pt x="308" y="745"/>
                    </a:cubicBezTo>
                    <a:cubicBezTo>
                      <a:pt x="306" y="746"/>
                      <a:pt x="306" y="746"/>
                      <a:pt x="306" y="746"/>
                    </a:cubicBezTo>
                    <a:cubicBezTo>
                      <a:pt x="193" y="746"/>
                      <a:pt x="193" y="746"/>
                      <a:pt x="193" y="746"/>
                    </a:cubicBezTo>
                    <a:cubicBezTo>
                      <a:pt x="13" y="747"/>
                      <a:pt x="13" y="747"/>
                      <a:pt x="13" y="747"/>
                    </a:cubicBezTo>
                    <a:cubicBezTo>
                      <a:pt x="9" y="745"/>
                      <a:pt x="6" y="749"/>
                      <a:pt x="2" y="748"/>
                    </a:cubicBezTo>
                    <a:cubicBezTo>
                      <a:pt x="0" y="750"/>
                      <a:pt x="1" y="753"/>
                      <a:pt x="1" y="755"/>
                    </a:cubicBezTo>
                    <a:cubicBezTo>
                      <a:pt x="3" y="756"/>
                      <a:pt x="3" y="756"/>
                      <a:pt x="3" y="756"/>
                    </a:cubicBezTo>
                    <a:cubicBezTo>
                      <a:pt x="99" y="756"/>
                      <a:pt x="200" y="754"/>
                      <a:pt x="294" y="755"/>
                    </a:cubicBezTo>
                    <a:cubicBezTo>
                      <a:pt x="316" y="752"/>
                      <a:pt x="316" y="752"/>
                      <a:pt x="316" y="752"/>
                    </a:cubicBezTo>
                    <a:cubicBezTo>
                      <a:pt x="318" y="748"/>
                      <a:pt x="315" y="743"/>
                      <a:pt x="317" y="739"/>
                    </a:cubicBezTo>
                    <a:cubicBezTo>
                      <a:pt x="320" y="723"/>
                      <a:pt x="328" y="706"/>
                      <a:pt x="342" y="697"/>
                    </a:cubicBezTo>
                    <a:cubicBezTo>
                      <a:pt x="353" y="696"/>
                      <a:pt x="363" y="706"/>
                      <a:pt x="375" y="702"/>
                    </a:cubicBezTo>
                    <a:cubicBezTo>
                      <a:pt x="384" y="696"/>
                      <a:pt x="384" y="696"/>
                      <a:pt x="384" y="696"/>
                    </a:cubicBezTo>
                    <a:cubicBezTo>
                      <a:pt x="391" y="687"/>
                      <a:pt x="393" y="674"/>
                      <a:pt x="388" y="662"/>
                    </a:cubicBezTo>
                    <a:cubicBezTo>
                      <a:pt x="394" y="662"/>
                      <a:pt x="399" y="667"/>
                      <a:pt x="404" y="671"/>
                    </a:cubicBezTo>
                    <a:cubicBezTo>
                      <a:pt x="414" y="679"/>
                      <a:pt x="425" y="690"/>
                      <a:pt x="425" y="705"/>
                    </a:cubicBezTo>
                    <a:cubicBezTo>
                      <a:pt x="423" y="712"/>
                      <a:pt x="419" y="718"/>
                      <a:pt x="412" y="722"/>
                    </a:cubicBezTo>
                    <a:cubicBezTo>
                      <a:pt x="411" y="725"/>
                      <a:pt x="410" y="729"/>
                      <a:pt x="414" y="731"/>
                    </a:cubicBezTo>
                    <a:cubicBezTo>
                      <a:pt x="424" y="742"/>
                      <a:pt x="439" y="748"/>
                      <a:pt x="453" y="751"/>
                    </a:cubicBezTo>
                    <a:cubicBezTo>
                      <a:pt x="478" y="757"/>
                      <a:pt x="503" y="748"/>
                      <a:pt x="527" y="740"/>
                    </a:cubicBezTo>
                    <a:cubicBezTo>
                      <a:pt x="539" y="737"/>
                      <a:pt x="548" y="728"/>
                      <a:pt x="558" y="721"/>
                    </a:cubicBezTo>
                    <a:cubicBezTo>
                      <a:pt x="568" y="707"/>
                      <a:pt x="575" y="691"/>
                      <a:pt x="577" y="673"/>
                    </a:cubicBezTo>
                    <a:cubicBezTo>
                      <a:pt x="580" y="660"/>
                      <a:pt x="575" y="648"/>
                      <a:pt x="577" y="636"/>
                    </a:cubicBezTo>
                    <a:cubicBezTo>
                      <a:pt x="587" y="617"/>
                      <a:pt x="592" y="591"/>
                      <a:pt x="577" y="574"/>
                    </a:cubicBezTo>
                    <a:cubicBezTo>
                      <a:pt x="573" y="566"/>
                      <a:pt x="564" y="563"/>
                      <a:pt x="560" y="556"/>
                    </a:cubicBezTo>
                    <a:cubicBezTo>
                      <a:pt x="550" y="529"/>
                      <a:pt x="522" y="513"/>
                      <a:pt x="494" y="510"/>
                    </a:cubicBezTo>
                    <a:cubicBezTo>
                      <a:pt x="475" y="509"/>
                      <a:pt x="459" y="514"/>
                      <a:pt x="447" y="529"/>
                    </a:cubicBezTo>
                    <a:cubicBezTo>
                      <a:pt x="436" y="543"/>
                      <a:pt x="429" y="564"/>
                      <a:pt x="436" y="583"/>
                    </a:cubicBezTo>
                    <a:cubicBezTo>
                      <a:pt x="434" y="601"/>
                      <a:pt x="432" y="625"/>
                      <a:pt x="450" y="636"/>
                    </a:cubicBezTo>
                    <a:cubicBezTo>
                      <a:pt x="461" y="642"/>
                      <a:pt x="473" y="643"/>
                      <a:pt x="486" y="641"/>
                    </a:cubicBezTo>
                    <a:cubicBezTo>
                      <a:pt x="493" y="641"/>
                      <a:pt x="498" y="634"/>
                      <a:pt x="503" y="629"/>
                    </a:cubicBezTo>
                    <a:cubicBezTo>
                      <a:pt x="508" y="622"/>
                      <a:pt x="511" y="616"/>
                      <a:pt x="511" y="607"/>
                    </a:cubicBezTo>
                    <a:cubicBezTo>
                      <a:pt x="508" y="597"/>
                      <a:pt x="501" y="589"/>
                      <a:pt x="492" y="584"/>
                    </a:cubicBezTo>
                    <a:cubicBezTo>
                      <a:pt x="488" y="583"/>
                      <a:pt x="483" y="583"/>
                      <a:pt x="481" y="580"/>
                    </a:cubicBezTo>
                    <a:cubicBezTo>
                      <a:pt x="479" y="576"/>
                      <a:pt x="481" y="573"/>
                      <a:pt x="482" y="570"/>
                    </a:cubicBezTo>
                    <a:cubicBezTo>
                      <a:pt x="489" y="561"/>
                      <a:pt x="501" y="563"/>
                      <a:pt x="511" y="566"/>
                    </a:cubicBezTo>
                    <a:cubicBezTo>
                      <a:pt x="521" y="571"/>
                      <a:pt x="529" y="581"/>
                      <a:pt x="537" y="589"/>
                    </a:cubicBezTo>
                    <a:cubicBezTo>
                      <a:pt x="540" y="600"/>
                      <a:pt x="544" y="615"/>
                      <a:pt x="537" y="626"/>
                    </a:cubicBezTo>
                    <a:cubicBezTo>
                      <a:pt x="537" y="632"/>
                      <a:pt x="524" y="635"/>
                      <a:pt x="529" y="644"/>
                    </a:cubicBezTo>
                    <a:cubicBezTo>
                      <a:pt x="537" y="656"/>
                      <a:pt x="533" y="675"/>
                      <a:pt x="524" y="686"/>
                    </a:cubicBezTo>
                    <a:cubicBezTo>
                      <a:pt x="513" y="700"/>
                      <a:pt x="494" y="708"/>
                      <a:pt x="477" y="707"/>
                    </a:cubicBezTo>
                    <a:cubicBezTo>
                      <a:pt x="472" y="701"/>
                      <a:pt x="475" y="692"/>
                      <a:pt x="472" y="686"/>
                    </a:cubicBezTo>
                    <a:cubicBezTo>
                      <a:pt x="458" y="661"/>
                      <a:pt x="435" y="646"/>
                      <a:pt x="415" y="626"/>
                    </a:cubicBezTo>
                    <a:cubicBezTo>
                      <a:pt x="402" y="613"/>
                      <a:pt x="401" y="591"/>
                      <a:pt x="407" y="575"/>
                    </a:cubicBezTo>
                    <a:cubicBezTo>
                      <a:pt x="409" y="566"/>
                      <a:pt x="418" y="562"/>
                      <a:pt x="423" y="555"/>
                    </a:cubicBezTo>
                    <a:cubicBezTo>
                      <a:pt x="423" y="535"/>
                      <a:pt x="432" y="517"/>
                      <a:pt x="448" y="506"/>
                    </a:cubicBezTo>
                    <a:cubicBezTo>
                      <a:pt x="463" y="498"/>
                      <a:pt x="481" y="495"/>
                      <a:pt x="497" y="497"/>
                    </a:cubicBezTo>
                    <a:cubicBezTo>
                      <a:pt x="512" y="502"/>
                      <a:pt x="529" y="504"/>
                      <a:pt x="545" y="504"/>
                    </a:cubicBezTo>
                    <a:cubicBezTo>
                      <a:pt x="560" y="504"/>
                      <a:pt x="573" y="500"/>
                      <a:pt x="585" y="492"/>
                    </a:cubicBezTo>
                    <a:cubicBezTo>
                      <a:pt x="590" y="487"/>
                      <a:pt x="596" y="482"/>
                      <a:pt x="600" y="475"/>
                    </a:cubicBezTo>
                    <a:cubicBezTo>
                      <a:pt x="607" y="470"/>
                      <a:pt x="615" y="472"/>
                      <a:pt x="623" y="471"/>
                    </a:cubicBezTo>
                    <a:cubicBezTo>
                      <a:pt x="641" y="472"/>
                      <a:pt x="660" y="475"/>
                      <a:pt x="673" y="488"/>
                    </a:cubicBezTo>
                    <a:cubicBezTo>
                      <a:pt x="685" y="500"/>
                      <a:pt x="690" y="518"/>
                      <a:pt x="687" y="535"/>
                    </a:cubicBezTo>
                    <a:cubicBezTo>
                      <a:pt x="685" y="547"/>
                      <a:pt x="679" y="559"/>
                      <a:pt x="667" y="564"/>
                    </a:cubicBezTo>
                    <a:cubicBezTo>
                      <a:pt x="657" y="566"/>
                      <a:pt x="648" y="565"/>
                      <a:pt x="640" y="559"/>
                    </a:cubicBezTo>
                    <a:cubicBezTo>
                      <a:pt x="637" y="555"/>
                      <a:pt x="636" y="548"/>
                      <a:pt x="638" y="544"/>
                    </a:cubicBezTo>
                    <a:cubicBezTo>
                      <a:pt x="640" y="539"/>
                      <a:pt x="645" y="535"/>
                      <a:pt x="649" y="532"/>
                    </a:cubicBezTo>
                    <a:cubicBezTo>
                      <a:pt x="659" y="533"/>
                      <a:pt x="659" y="533"/>
                      <a:pt x="659" y="533"/>
                    </a:cubicBezTo>
                    <a:cubicBezTo>
                      <a:pt x="665" y="525"/>
                      <a:pt x="661" y="516"/>
                      <a:pt x="659" y="508"/>
                    </a:cubicBezTo>
                    <a:cubicBezTo>
                      <a:pt x="652" y="498"/>
                      <a:pt x="638" y="494"/>
                      <a:pt x="625" y="495"/>
                    </a:cubicBezTo>
                    <a:cubicBezTo>
                      <a:pt x="617" y="497"/>
                      <a:pt x="611" y="505"/>
                      <a:pt x="607" y="512"/>
                    </a:cubicBezTo>
                    <a:cubicBezTo>
                      <a:pt x="603" y="515"/>
                      <a:pt x="598" y="510"/>
                      <a:pt x="593" y="512"/>
                    </a:cubicBezTo>
                    <a:cubicBezTo>
                      <a:pt x="583" y="514"/>
                      <a:pt x="573" y="522"/>
                      <a:pt x="570" y="533"/>
                    </a:cubicBezTo>
                    <a:cubicBezTo>
                      <a:pt x="568" y="539"/>
                      <a:pt x="567" y="546"/>
                      <a:pt x="570" y="554"/>
                    </a:cubicBezTo>
                    <a:cubicBezTo>
                      <a:pt x="574" y="563"/>
                      <a:pt x="584" y="567"/>
                      <a:pt x="592" y="572"/>
                    </a:cubicBezTo>
                    <a:cubicBezTo>
                      <a:pt x="592" y="577"/>
                      <a:pt x="595" y="581"/>
                      <a:pt x="593" y="586"/>
                    </a:cubicBezTo>
                    <a:cubicBezTo>
                      <a:pt x="594" y="588"/>
                      <a:pt x="597" y="589"/>
                      <a:pt x="600" y="589"/>
                    </a:cubicBezTo>
                    <a:cubicBezTo>
                      <a:pt x="609" y="602"/>
                      <a:pt x="624" y="610"/>
                      <a:pt x="640" y="611"/>
                    </a:cubicBezTo>
                    <a:cubicBezTo>
                      <a:pt x="644" y="612"/>
                      <a:pt x="645" y="616"/>
                      <a:pt x="646" y="619"/>
                    </a:cubicBezTo>
                    <a:cubicBezTo>
                      <a:pt x="647" y="625"/>
                      <a:pt x="645" y="631"/>
                      <a:pt x="640" y="634"/>
                    </a:cubicBezTo>
                    <a:cubicBezTo>
                      <a:pt x="633" y="637"/>
                      <a:pt x="625" y="634"/>
                      <a:pt x="620" y="631"/>
                    </a:cubicBezTo>
                    <a:cubicBezTo>
                      <a:pt x="613" y="633"/>
                      <a:pt x="608" y="641"/>
                      <a:pt x="607" y="648"/>
                    </a:cubicBezTo>
                    <a:cubicBezTo>
                      <a:pt x="605" y="661"/>
                      <a:pt x="615" y="672"/>
                      <a:pt x="625" y="678"/>
                    </a:cubicBezTo>
                    <a:cubicBezTo>
                      <a:pt x="636" y="681"/>
                      <a:pt x="649" y="686"/>
                      <a:pt x="660" y="681"/>
                    </a:cubicBezTo>
                    <a:cubicBezTo>
                      <a:pt x="668" y="680"/>
                      <a:pt x="670" y="667"/>
                      <a:pt x="680" y="672"/>
                    </a:cubicBezTo>
                    <a:cubicBezTo>
                      <a:pt x="691" y="673"/>
                      <a:pt x="704" y="667"/>
                      <a:pt x="713" y="659"/>
                    </a:cubicBezTo>
                    <a:cubicBezTo>
                      <a:pt x="719" y="653"/>
                      <a:pt x="722" y="646"/>
                      <a:pt x="723" y="637"/>
                    </a:cubicBezTo>
                    <a:cubicBezTo>
                      <a:pt x="720" y="630"/>
                      <a:pt x="722" y="620"/>
                      <a:pt x="713" y="615"/>
                    </a:cubicBezTo>
                    <a:cubicBezTo>
                      <a:pt x="717" y="609"/>
                      <a:pt x="721" y="602"/>
                      <a:pt x="726" y="596"/>
                    </a:cubicBezTo>
                    <a:cubicBezTo>
                      <a:pt x="740" y="603"/>
                      <a:pt x="757" y="606"/>
                      <a:pt x="770" y="594"/>
                    </a:cubicBezTo>
                    <a:cubicBezTo>
                      <a:pt x="777" y="588"/>
                      <a:pt x="782" y="580"/>
                      <a:pt x="780" y="569"/>
                    </a:cubicBezTo>
                    <a:cubicBezTo>
                      <a:pt x="795" y="559"/>
                      <a:pt x="801" y="540"/>
                      <a:pt x="799" y="522"/>
                    </a:cubicBezTo>
                    <a:cubicBezTo>
                      <a:pt x="794" y="514"/>
                      <a:pt x="794" y="501"/>
                      <a:pt x="782" y="499"/>
                    </a:cubicBezTo>
                    <a:cubicBezTo>
                      <a:pt x="771" y="495"/>
                      <a:pt x="758" y="496"/>
                      <a:pt x="750" y="505"/>
                    </a:cubicBezTo>
                    <a:cubicBezTo>
                      <a:pt x="744" y="512"/>
                      <a:pt x="756" y="520"/>
                      <a:pt x="747" y="524"/>
                    </a:cubicBezTo>
                    <a:cubicBezTo>
                      <a:pt x="743" y="526"/>
                      <a:pt x="740" y="524"/>
                      <a:pt x="737" y="522"/>
                    </a:cubicBezTo>
                    <a:cubicBezTo>
                      <a:pt x="726" y="507"/>
                      <a:pt x="737" y="490"/>
                      <a:pt x="731" y="473"/>
                    </a:cubicBezTo>
                    <a:cubicBezTo>
                      <a:pt x="728" y="465"/>
                      <a:pt x="728" y="465"/>
                      <a:pt x="728" y="465"/>
                    </a:cubicBezTo>
                    <a:cubicBezTo>
                      <a:pt x="731" y="460"/>
                      <a:pt x="737" y="460"/>
                      <a:pt x="741" y="455"/>
                    </a:cubicBezTo>
                    <a:cubicBezTo>
                      <a:pt x="747" y="458"/>
                      <a:pt x="747" y="463"/>
                      <a:pt x="753" y="466"/>
                    </a:cubicBezTo>
                    <a:cubicBezTo>
                      <a:pt x="758" y="472"/>
                      <a:pt x="767" y="471"/>
                      <a:pt x="774" y="472"/>
                    </a:cubicBezTo>
                    <a:cubicBezTo>
                      <a:pt x="781" y="470"/>
                      <a:pt x="787" y="468"/>
                      <a:pt x="792" y="463"/>
                    </a:cubicBezTo>
                    <a:cubicBezTo>
                      <a:pt x="796" y="462"/>
                      <a:pt x="802" y="466"/>
                      <a:pt x="807" y="464"/>
                    </a:cubicBezTo>
                    <a:cubicBezTo>
                      <a:pt x="816" y="468"/>
                      <a:pt x="826" y="465"/>
                      <a:pt x="834" y="461"/>
                    </a:cubicBezTo>
                    <a:cubicBezTo>
                      <a:pt x="840" y="455"/>
                      <a:pt x="849" y="450"/>
                      <a:pt x="851" y="440"/>
                    </a:cubicBezTo>
                    <a:cubicBezTo>
                      <a:pt x="852" y="436"/>
                      <a:pt x="854" y="431"/>
                      <a:pt x="852" y="428"/>
                    </a:cubicBezTo>
                    <a:cubicBezTo>
                      <a:pt x="845" y="429"/>
                      <a:pt x="838" y="431"/>
                      <a:pt x="833" y="425"/>
                    </a:cubicBezTo>
                    <a:cubicBezTo>
                      <a:pt x="826" y="414"/>
                      <a:pt x="821" y="397"/>
                      <a:pt x="805" y="394"/>
                    </a:cubicBezTo>
                    <a:cubicBezTo>
                      <a:pt x="800" y="393"/>
                      <a:pt x="794" y="392"/>
                      <a:pt x="790" y="394"/>
                    </a:cubicBezTo>
                    <a:cubicBezTo>
                      <a:pt x="774" y="388"/>
                      <a:pt x="755" y="385"/>
                      <a:pt x="742" y="398"/>
                    </a:cubicBezTo>
                    <a:cubicBezTo>
                      <a:pt x="736" y="397"/>
                      <a:pt x="732" y="393"/>
                      <a:pt x="730" y="387"/>
                    </a:cubicBezTo>
                    <a:cubicBezTo>
                      <a:pt x="731" y="381"/>
                      <a:pt x="738" y="378"/>
                      <a:pt x="742" y="373"/>
                    </a:cubicBezTo>
                    <a:cubicBezTo>
                      <a:pt x="747" y="372"/>
                      <a:pt x="751" y="378"/>
                      <a:pt x="756" y="378"/>
                    </a:cubicBezTo>
                    <a:cubicBezTo>
                      <a:pt x="765" y="382"/>
                      <a:pt x="775" y="378"/>
                      <a:pt x="782" y="373"/>
                    </a:cubicBezTo>
                    <a:cubicBezTo>
                      <a:pt x="799" y="378"/>
                      <a:pt x="816" y="374"/>
                      <a:pt x="828" y="362"/>
                    </a:cubicBezTo>
                    <a:cubicBezTo>
                      <a:pt x="831" y="356"/>
                      <a:pt x="837" y="347"/>
                      <a:pt x="844" y="346"/>
                    </a:cubicBezTo>
                    <a:cubicBezTo>
                      <a:pt x="848" y="346"/>
                      <a:pt x="854" y="347"/>
                      <a:pt x="855" y="341"/>
                    </a:cubicBezTo>
                    <a:cubicBezTo>
                      <a:pt x="855" y="334"/>
                      <a:pt x="849" y="331"/>
                      <a:pt x="844" y="327"/>
                    </a:cubicBezTo>
                    <a:close/>
                    <a:moveTo>
                      <a:pt x="774" y="165"/>
                    </a:moveTo>
                    <a:cubicBezTo>
                      <a:pt x="775" y="167"/>
                      <a:pt x="776" y="169"/>
                      <a:pt x="778" y="170"/>
                    </a:cubicBezTo>
                    <a:cubicBezTo>
                      <a:pt x="778" y="172"/>
                      <a:pt x="775" y="173"/>
                      <a:pt x="773" y="174"/>
                    </a:cubicBezTo>
                    <a:cubicBezTo>
                      <a:pt x="764" y="165"/>
                      <a:pt x="752" y="165"/>
                      <a:pt x="739" y="165"/>
                    </a:cubicBezTo>
                    <a:cubicBezTo>
                      <a:pt x="736" y="163"/>
                      <a:pt x="731" y="164"/>
                      <a:pt x="728" y="158"/>
                    </a:cubicBezTo>
                    <a:cubicBezTo>
                      <a:pt x="735" y="143"/>
                      <a:pt x="733" y="124"/>
                      <a:pt x="723" y="111"/>
                    </a:cubicBezTo>
                    <a:cubicBezTo>
                      <a:pt x="715" y="102"/>
                      <a:pt x="703" y="95"/>
                      <a:pt x="689" y="98"/>
                    </a:cubicBezTo>
                    <a:cubicBezTo>
                      <a:pt x="677" y="85"/>
                      <a:pt x="660" y="82"/>
                      <a:pt x="643" y="79"/>
                    </a:cubicBezTo>
                    <a:cubicBezTo>
                      <a:pt x="628" y="82"/>
                      <a:pt x="610" y="85"/>
                      <a:pt x="603" y="102"/>
                    </a:cubicBezTo>
                    <a:cubicBezTo>
                      <a:pt x="597" y="102"/>
                      <a:pt x="589" y="107"/>
                      <a:pt x="585" y="100"/>
                    </a:cubicBezTo>
                    <a:cubicBezTo>
                      <a:pt x="586" y="82"/>
                      <a:pt x="579" y="66"/>
                      <a:pt x="571" y="51"/>
                    </a:cubicBezTo>
                    <a:cubicBezTo>
                      <a:pt x="564" y="44"/>
                      <a:pt x="559" y="33"/>
                      <a:pt x="549" y="33"/>
                    </a:cubicBezTo>
                    <a:cubicBezTo>
                      <a:pt x="547" y="24"/>
                      <a:pt x="536" y="21"/>
                      <a:pt x="529" y="17"/>
                    </a:cubicBezTo>
                    <a:cubicBezTo>
                      <a:pt x="509" y="11"/>
                      <a:pt x="484" y="3"/>
                      <a:pt x="460" y="7"/>
                    </a:cubicBezTo>
                    <a:cubicBezTo>
                      <a:pt x="444" y="12"/>
                      <a:pt x="428" y="13"/>
                      <a:pt x="415" y="23"/>
                    </a:cubicBezTo>
                    <a:cubicBezTo>
                      <a:pt x="408" y="30"/>
                      <a:pt x="398" y="33"/>
                      <a:pt x="395" y="42"/>
                    </a:cubicBezTo>
                    <a:cubicBezTo>
                      <a:pt x="403" y="51"/>
                      <a:pt x="415" y="60"/>
                      <a:pt x="413" y="73"/>
                    </a:cubicBezTo>
                    <a:cubicBezTo>
                      <a:pt x="413" y="79"/>
                      <a:pt x="410" y="83"/>
                      <a:pt x="405" y="87"/>
                    </a:cubicBezTo>
                    <a:cubicBezTo>
                      <a:pt x="403" y="87"/>
                      <a:pt x="400" y="89"/>
                      <a:pt x="398" y="87"/>
                    </a:cubicBezTo>
                    <a:cubicBezTo>
                      <a:pt x="395" y="75"/>
                      <a:pt x="385" y="62"/>
                      <a:pt x="372" y="60"/>
                    </a:cubicBezTo>
                    <a:cubicBezTo>
                      <a:pt x="359" y="58"/>
                      <a:pt x="347" y="74"/>
                      <a:pt x="337" y="62"/>
                    </a:cubicBezTo>
                    <a:cubicBezTo>
                      <a:pt x="327" y="56"/>
                      <a:pt x="327" y="43"/>
                      <a:pt x="324" y="33"/>
                    </a:cubicBezTo>
                    <a:cubicBezTo>
                      <a:pt x="323" y="27"/>
                      <a:pt x="326" y="20"/>
                      <a:pt x="320" y="16"/>
                    </a:cubicBezTo>
                    <a:cubicBezTo>
                      <a:pt x="292" y="12"/>
                      <a:pt x="260" y="15"/>
                      <a:pt x="230" y="14"/>
                    </a:cubicBezTo>
                    <a:cubicBezTo>
                      <a:pt x="176" y="14"/>
                      <a:pt x="125" y="14"/>
                      <a:pt x="70" y="15"/>
                    </a:cubicBezTo>
                    <a:cubicBezTo>
                      <a:pt x="48" y="13"/>
                      <a:pt x="27" y="16"/>
                      <a:pt x="5" y="14"/>
                    </a:cubicBezTo>
                    <a:cubicBezTo>
                      <a:pt x="4" y="13"/>
                      <a:pt x="4" y="11"/>
                      <a:pt x="6" y="11"/>
                    </a:cubicBezTo>
                    <a:cubicBezTo>
                      <a:pt x="28" y="10"/>
                      <a:pt x="51" y="11"/>
                      <a:pt x="73" y="10"/>
                    </a:cubicBezTo>
                    <a:cubicBezTo>
                      <a:pt x="136" y="11"/>
                      <a:pt x="194" y="9"/>
                      <a:pt x="256" y="10"/>
                    </a:cubicBezTo>
                    <a:cubicBezTo>
                      <a:pt x="280" y="10"/>
                      <a:pt x="300" y="10"/>
                      <a:pt x="323" y="10"/>
                    </a:cubicBezTo>
                    <a:cubicBezTo>
                      <a:pt x="328" y="16"/>
                      <a:pt x="332" y="22"/>
                      <a:pt x="329" y="30"/>
                    </a:cubicBezTo>
                    <a:cubicBezTo>
                      <a:pt x="334" y="40"/>
                      <a:pt x="331" y="53"/>
                      <a:pt x="341" y="60"/>
                    </a:cubicBezTo>
                    <a:cubicBezTo>
                      <a:pt x="349" y="63"/>
                      <a:pt x="357" y="56"/>
                      <a:pt x="366" y="56"/>
                    </a:cubicBezTo>
                    <a:cubicBezTo>
                      <a:pt x="377" y="55"/>
                      <a:pt x="387" y="59"/>
                      <a:pt x="394" y="68"/>
                    </a:cubicBezTo>
                    <a:cubicBezTo>
                      <a:pt x="398" y="72"/>
                      <a:pt x="399" y="78"/>
                      <a:pt x="403" y="82"/>
                    </a:cubicBezTo>
                    <a:cubicBezTo>
                      <a:pt x="405" y="79"/>
                      <a:pt x="408" y="76"/>
                      <a:pt x="408" y="72"/>
                    </a:cubicBezTo>
                    <a:cubicBezTo>
                      <a:pt x="407" y="61"/>
                      <a:pt x="399" y="51"/>
                      <a:pt x="388" y="45"/>
                    </a:cubicBezTo>
                    <a:cubicBezTo>
                      <a:pt x="388" y="41"/>
                      <a:pt x="388" y="41"/>
                      <a:pt x="388" y="41"/>
                    </a:cubicBezTo>
                    <a:cubicBezTo>
                      <a:pt x="398" y="28"/>
                      <a:pt x="413" y="17"/>
                      <a:pt x="428" y="11"/>
                    </a:cubicBezTo>
                    <a:cubicBezTo>
                      <a:pt x="443" y="7"/>
                      <a:pt x="456" y="1"/>
                      <a:pt x="472" y="0"/>
                    </a:cubicBezTo>
                    <a:cubicBezTo>
                      <a:pt x="502" y="4"/>
                      <a:pt x="533" y="10"/>
                      <a:pt x="556" y="30"/>
                    </a:cubicBezTo>
                    <a:cubicBezTo>
                      <a:pt x="574" y="40"/>
                      <a:pt x="581" y="60"/>
                      <a:pt x="588" y="78"/>
                    </a:cubicBezTo>
                    <a:cubicBezTo>
                      <a:pt x="590" y="84"/>
                      <a:pt x="589" y="92"/>
                      <a:pt x="592" y="97"/>
                    </a:cubicBezTo>
                    <a:cubicBezTo>
                      <a:pt x="595" y="97"/>
                      <a:pt x="596" y="97"/>
                      <a:pt x="598" y="97"/>
                    </a:cubicBezTo>
                    <a:cubicBezTo>
                      <a:pt x="608" y="80"/>
                      <a:pt x="628" y="74"/>
                      <a:pt x="648" y="75"/>
                    </a:cubicBezTo>
                    <a:cubicBezTo>
                      <a:pt x="662" y="78"/>
                      <a:pt x="677" y="80"/>
                      <a:pt x="687" y="91"/>
                    </a:cubicBezTo>
                    <a:cubicBezTo>
                      <a:pt x="696" y="93"/>
                      <a:pt x="705" y="93"/>
                      <a:pt x="713" y="97"/>
                    </a:cubicBezTo>
                    <a:cubicBezTo>
                      <a:pt x="727" y="107"/>
                      <a:pt x="737" y="120"/>
                      <a:pt x="738" y="136"/>
                    </a:cubicBezTo>
                    <a:cubicBezTo>
                      <a:pt x="735" y="158"/>
                      <a:pt x="735" y="158"/>
                      <a:pt x="735" y="158"/>
                    </a:cubicBezTo>
                    <a:cubicBezTo>
                      <a:pt x="737" y="160"/>
                      <a:pt x="737" y="160"/>
                      <a:pt x="737" y="160"/>
                    </a:cubicBezTo>
                    <a:cubicBezTo>
                      <a:pt x="744" y="160"/>
                      <a:pt x="751" y="160"/>
                      <a:pt x="758" y="161"/>
                    </a:cubicBezTo>
                    <a:cubicBezTo>
                      <a:pt x="764" y="161"/>
                      <a:pt x="768" y="167"/>
                      <a:pt x="774"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332" name="文本框 331"/>
            <p:cNvSpPr txBox="1"/>
            <p:nvPr/>
          </p:nvSpPr>
          <p:spPr>
            <a:xfrm>
              <a:off x="3316699" y="2423797"/>
              <a:ext cx="830997" cy="207749"/>
            </a:xfrm>
            <a:prstGeom prst="rect">
              <a:avLst/>
            </a:prstGeom>
            <a:noFill/>
          </p:spPr>
          <p:txBody>
            <a:bodyPr wrap="none" rtlCol="0">
              <a:spAutoFit/>
            </a:bodyPr>
            <a:lstStyle>
              <a:defPPr>
                <a:defRPr lang="zh-CN"/>
              </a:defPPr>
              <a:lvl1pPr>
                <a:defRPr b="1">
                  <a:solidFill>
                    <a:schemeClr val="bg1"/>
                  </a:solidFill>
                  <a:latin typeface="微软雅黑" panose="020B0503020204020204" pitchFamily="34" charset="-122"/>
                  <a:ea typeface="微软雅黑" panose="020B0503020204020204" pitchFamily="34" charset="-122"/>
                </a:defRPr>
              </a:lvl1pPr>
            </a:lstStyle>
            <a:p>
              <a:r>
                <a:rPr lang="zh-CN" altLang="en-US" dirty="0"/>
                <a:t>输入你的标题</a:t>
              </a:r>
            </a:p>
          </p:txBody>
        </p:sp>
      </p:grpSp>
      <p:grpSp>
        <p:nvGrpSpPr>
          <p:cNvPr id="344" name="组合 343"/>
          <p:cNvGrpSpPr/>
          <p:nvPr/>
        </p:nvGrpSpPr>
        <p:grpSpPr>
          <a:xfrm>
            <a:off x="6463391" y="3670037"/>
            <a:ext cx="2039175" cy="447036"/>
            <a:chOff x="4559667" y="2375264"/>
            <a:chExt cx="1190115" cy="260902"/>
          </a:xfrm>
          <a:solidFill>
            <a:srgbClr val="455993"/>
          </a:solidFill>
        </p:grpSpPr>
        <p:grpSp>
          <p:nvGrpSpPr>
            <p:cNvPr id="127" name="组合 126"/>
            <p:cNvGrpSpPr/>
            <p:nvPr/>
          </p:nvGrpSpPr>
          <p:grpSpPr>
            <a:xfrm>
              <a:off x="4559667" y="2375264"/>
              <a:ext cx="1190115" cy="260902"/>
              <a:chOff x="3071813" y="1292226"/>
              <a:chExt cx="2824163" cy="619124"/>
            </a:xfrm>
            <a:grpFill/>
          </p:grpSpPr>
          <p:sp>
            <p:nvSpPr>
              <p:cNvPr id="128" name="Freeform 5"/>
              <p:cNvSpPr>
                <a:spLocks/>
              </p:cNvSpPr>
              <p:nvPr/>
            </p:nvSpPr>
            <p:spPr bwMode="auto">
              <a:xfrm>
                <a:off x="3478213" y="1362075"/>
                <a:ext cx="311150" cy="488950"/>
              </a:xfrm>
              <a:custGeom>
                <a:avLst/>
                <a:gdLst>
                  <a:gd name="T0" fmla="*/ 122 w 388"/>
                  <a:gd name="T1" fmla="*/ 22 h 609"/>
                  <a:gd name="T2" fmla="*/ 59 w 388"/>
                  <a:gd name="T3" fmla="*/ 65 h 609"/>
                  <a:gd name="T4" fmla="*/ 57 w 388"/>
                  <a:gd name="T5" fmla="*/ 66 h 609"/>
                  <a:gd name="T6" fmla="*/ 42 w 388"/>
                  <a:gd name="T7" fmla="*/ 139 h 609"/>
                  <a:gd name="T8" fmla="*/ 33 w 388"/>
                  <a:gd name="T9" fmla="*/ 150 h 609"/>
                  <a:gd name="T10" fmla="*/ 32 w 388"/>
                  <a:gd name="T11" fmla="*/ 191 h 609"/>
                  <a:gd name="T12" fmla="*/ 2 w 388"/>
                  <a:gd name="T13" fmla="*/ 233 h 609"/>
                  <a:gd name="T14" fmla="*/ 12 w 388"/>
                  <a:gd name="T15" fmla="*/ 249 h 609"/>
                  <a:gd name="T16" fmla="*/ 22 w 388"/>
                  <a:gd name="T17" fmla="*/ 275 h 609"/>
                  <a:gd name="T18" fmla="*/ 15 w 388"/>
                  <a:gd name="T19" fmla="*/ 351 h 609"/>
                  <a:gd name="T20" fmla="*/ 0 w 388"/>
                  <a:gd name="T21" fmla="*/ 376 h 609"/>
                  <a:gd name="T22" fmla="*/ 15 w 388"/>
                  <a:gd name="T23" fmla="*/ 398 h 609"/>
                  <a:gd name="T24" fmla="*/ 30 w 388"/>
                  <a:gd name="T25" fmla="*/ 447 h 609"/>
                  <a:gd name="T26" fmla="*/ 58 w 388"/>
                  <a:gd name="T27" fmla="*/ 525 h 609"/>
                  <a:gd name="T28" fmla="*/ 58 w 388"/>
                  <a:gd name="T29" fmla="*/ 545 h 609"/>
                  <a:gd name="T30" fmla="*/ 78 w 388"/>
                  <a:gd name="T31" fmla="*/ 551 h 609"/>
                  <a:gd name="T32" fmla="*/ 131 w 388"/>
                  <a:gd name="T33" fmla="*/ 605 h 609"/>
                  <a:gd name="T34" fmla="*/ 388 w 388"/>
                  <a:gd name="T35" fmla="*/ 609 h 609"/>
                  <a:gd name="T36" fmla="*/ 388 w 388"/>
                  <a:gd name="T37" fmla="*/ 2 h 609"/>
                  <a:gd name="T38" fmla="*/ 135 w 388"/>
                  <a:gd name="T39" fmla="*/ 0 h 609"/>
                  <a:gd name="T40" fmla="*/ 122 w 388"/>
                  <a:gd name="T41" fmla="*/ 22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8" h="609">
                    <a:moveTo>
                      <a:pt x="122" y="22"/>
                    </a:moveTo>
                    <a:cubicBezTo>
                      <a:pt x="109" y="46"/>
                      <a:pt x="84" y="59"/>
                      <a:pt x="59" y="65"/>
                    </a:cubicBezTo>
                    <a:cubicBezTo>
                      <a:pt x="57" y="66"/>
                      <a:pt x="57" y="66"/>
                      <a:pt x="57" y="66"/>
                    </a:cubicBezTo>
                    <a:cubicBezTo>
                      <a:pt x="64" y="92"/>
                      <a:pt x="54" y="117"/>
                      <a:pt x="42" y="139"/>
                    </a:cubicBezTo>
                    <a:cubicBezTo>
                      <a:pt x="38" y="142"/>
                      <a:pt x="36" y="146"/>
                      <a:pt x="33" y="150"/>
                    </a:cubicBezTo>
                    <a:cubicBezTo>
                      <a:pt x="34" y="164"/>
                      <a:pt x="35" y="177"/>
                      <a:pt x="32" y="191"/>
                    </a:cubicBezTo>
                    <a:cubicBezTo>
                      <a:pt x="28" y="208"/>
                      <a:pt x="14" y="221"/>
                      <a:pt x="2" y="233"/>
                    </a:cubicBezTo>
                    <a:cubicBezTo>
                      <a:pt x="4" y="239"/>
                      <a:pt x="8" y="243"/>
                      <a:pt x="12" y="249"/>
                    </a:cubicBezTo>
                    <a:cubicBezTo>
                      <a:pt x="15" y="258"/>
                      <a:pt x="20" y="266"/>
                      <a:pt x="22" y="275"/>
                    </a:cubicBezTo>
                    <a:cubicBezTo>
                      <a:pt x="30" y="299"/>
                      <a:pt x="27" y="330"/>
                      <a:pt x="15" y="351"/>
                    </a:cubicBezTo>
                    <a:cubicBezTo>
                      <a:pt x="12" y="361"/>
                      <a:pt x="2" y="366"/>
                      <a:pt x="0" y="376"/>
                    </a:cubicBezTo>
                    <a:cubicBezTo>
                      <a:pt x="3" y="384"/>
                      <a:pt x="13" y="389"/>
                      <a:pt x="15" y="398"/>
                    </a:cubicBezTo>
                    <a:cubicBezTo>
                      <a:pt x="25" y="413"/>
                      <a:pt x="29" y="430"/>
                      <a:pt x="30" y="447"/>
                    </a:cubicBezTo>
                    <a:cubicBezTo>
                      <a:pt x="48" y="470"/>
                      <a:pt x="61" y="495"/>
                      <a:pt x="58" y="525"/>
                    </a:cubicBezTo>
                    <a:cubicBezTo>
                      <a:pt x="60" y="531"/>
                      <a:pt x="57" y="538"/>
                      <a:pt x="58" y="545"/>
                    </a:cubicBezTo>
                    <a:cubicBezTo>
                      <a:pt x="65" y="547"/>
                      <a:pt x="71" y="548"/>
                      <a:pt x="78" y="551"/>
                    </a:cubicBezTo>
                    <a:cubicBezTo>
                      <a:pt x="101" y="560"/>
                      <a:pt x="122" y="582"/>
                      <a:pt x="131" y="605"/>
                    </a:cubicBezTo>
                    <a:cubicBezTo>
                      <a:pt x="216" y="609"/>
                      <a:pt x="304" y="606"/>
                      <a:pt x="388" y="609"/>
                    </a:cubicBezTo>
                    <a:cubicBezTo>
                      <a:pt x="388" y="2"/>
                      <a:pt x="388" y="2"/>
                      <a:pt x="388" y="2"/>
                    </a:cubicBezTo>
                    <a:cubicBezTo>
                      <a:pt x="305" y="1"/>
                      <a:pt x="217" y="2"/>
                      <a:pt x="135" y="0"/>
                    </a:cubicBezTo>
                    <a:cubicBezTo>
                      <a:pt x="127" y="5"/>
                      <a:pt x="127" y="15"/>
                      <a:pt x="1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9" name="Rectangle 6"/>
              <p:cNvSpPr>
                <a:spLocks noChangeArrowheads="1"/>
              </p:cNvSpPr>
              <p:nvPr/>
            </p:nvSpPr>
            <p:spPr bwMode="auto">
              <a:xfrm>
                <a:off x="3759201" y="1363663"/>
                <a:ext cx="1616075" cy="4873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30" name="Freeform 7"/>
              <p:cNvSpPr>
                <a:spLocks/>
              </p:cNvSpPr>
              <p:nvPr/>
            </p:nvSpPr>
            <p:spPr bwMode="auto">
              <a:xfrm>
                <a:off x="5172076" y="1362075"/>
                <a:ext cx="311150" cy="490537"/>
              </a:xfrm>
              <a:custGeom>
                <a:avLst/>
                <a:gdLst>
                  <a:gd name="T0" fmla="*/ 266 w 388"/>
                  <a:gd name="T1" fmla="*/ 21 h 609"/>
                  <a:gd name="T2" fmla="*/ 329 w 388"/>
                  <a:gd name="T3" fmla="*/ 65 h 609"/>
                  <a:gd name="T4" fmla="*/ 331 w 388"/>
                  <a:gd name="T5" fmla="*/ 66 h 609"/>
                  <a:gd name="T6" fmla="*/ 346 w 388"/>
                  <a:gd name="T7" fmla="*/ 138 h 609"/>
                  <a:gd name="T8" fmla="*/ 355 w 388"/>
                  <a:gd name="T9" fmla="*/ 150 h 609"/>
                  <a:gd name="T10" fmla="*/ 357 w 388"/>
                  <a:gd name="T11" fmla="*/ 190 h 609"/>
                  <a:gd name="T12" fmla="*/ 386 w 388"/>
                  <a:gd name="T13" fmla="*/ 232 h 609"/>
                  <a:gd name="T14" fmla="*/ 377 w 388"/>
                  <a:gd name="T15" fmla="*/ 249 h 609"/>
                  <a:gd name="T16" fmla="*/ 366 w 388"/>
                  <a:gd name="T17" fmla="*/ 275 h 609"/>
                  <a:gd name="T18" fmla="*/ 373 w 388"/>
                  <a:gd name="T19" fmla="*/ 351 h 609"/>
                  <a:gd name="T20" fmla="*/ 388 w 388"/>
                  <a:gd name="T21" fmla="*/ 376 h 609"/>
                  <a:gd name="T22" fmla="*/ 373 w 388"/>
                  <a:gd name="T23" fmla="*/ 398 h 609"/>
                  <a:gd name="T24" fmla="*/ 358 w 388"/>
                  <a:gd name="T25" fmla="*/ 447 h 609"/>
                  <a:gd name="T26" fmla="*/ 330 w 388"/>
                  <a:gd name="T27" fmla="*/ 524 h 609"/>
                  <a:gd name="T28" fmla="*/ 330 w 388"/>
                  <a:gd name="T29" fmla="*/ 544 h 609"/>
                  <a:gd name="T30" fmla="*/ 310 w 388"/>
                  <a:gd name="T31" fmla="*/ 550 h 609"/>
                  <a:gd name="T32" fmla="*/ 257 w 388"/>
                  <a:gd name="T33" fmla="*/ 605 h 609"/>
                  <a:gd name="T34" fmla="*/ 0 w 388"/>
                  <a:gd name="T35" fmla="*/ 608 h 609"/>
                  <a:gd name="T36" fmla="*/ 0 w 388"/>
                  <a:gd name="T37" fmla="*/ 2 h 609"/>
                  <a:gd name="T38" fmla="*/ 253 w 388"/>
                  <a:gd name="T39" fmla="*/ 0 h 609"/>
                  <a:gd name="T40" fmla="*/ 266 w 388"/>
                  <a:gd name="T41" fmla="*/ 21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8" h="609">
                    <a:moveTo>
                      <a:pt x="266" y="21"/>
                    </a:moveTo>
                    <a:cubicBezTo>
                      <a:pt x="279" y="46"/>
                      <a:pt x="304" y="58"/>
                      <a:pt x="329" y="65"/>
                    </a:cubicBezTo>
                    <a:cubicBezTo>
                      <a:pt x="331" y="66"/>
                      <a:pt x="331" y="66"/>
                      <a:pt x="331" y="66"/>
                    </a:cubicBezTo>
                    <a:cubicBezTo>
                      <a:pt x="324" y="92"/>
                      <a:pt x="334" y="117"/>
                      <a:pt x="346" y="138"/>
                    </a:cubicBezTo>
                    <a:cubicBezTo>
                      <a:pt x="350" y="142"/>
                      <a:pt x="352" y="146"/>
                      <a:pt x="355" y="150"/>
                    </a:cubicBezTo>
                    <a:cubicBezTo>
                      <a:pt x="354" y="164"/>
                      <a:pt x="353" y="176"/>
                      <a:pt x="357" y="190"/>
                    </a:cubicBezTo>
                    <a:cubicBezTo>
                      <a:pt x="360" y="208"/>
                      <a:pt x="374" y="220"/>
                      <a:pt x="386" y="232"/>
                    </a:cubicBezTo>
                    <a:cubicBezTo>
                      <a:pt x="384" y="239"/>
                      <a:pt x="380" y="243"/>
                      <a:pt x="377" y="249"/>
                    </a:cubicBezTo>
                    <a:cubicBezTo>
                      <a:pt x="373" y="257"/>
                      <a:pt x="368" y="265"/>
                      <a:pt x="366" y="275"/>
                    </a:cubicBezTo>
                    <a:cubicBezTo>
                      <a:pt x="358" y="299"/>
                      <a:pt x="361" y="330"/>
                      <a:pt x="373" y="351"/>
                    </a:cubicBezTo>
                    <a:cubicBezTo>
                      <a:pt x="377" y="361"/>
                      <a:pt x="386" y="366"/>
                      <a:pt x="388" y="376"/>
                    </a:cubicBezTo>
                    <a:cubicBezTo>
                      <a:pt x="385" y="384"/>
                      <a:pt x="375" y="389"/>
                      <a:pt x="373" y="398"/>
                    </a:cubicBezTo>
                    <a:cubicBezTo>
                      <a:pt x="363" y="412"/>
                      <a:pt x="359" y="430"/>
                      <a:pt x="358" y="447"/>
                    </a:cubicBezTo>
                    <a:cubicBezTo>
                      <a:pt x="341" y="469"/>
                      <a:pt x="327" y="495"/>
                      <a:pt x="330" y="524"/>
                    </a:cubicBezTo>
                    <a:cubicBezTo>
                      <a:pt x="328" y="531"/>
                      <a:pt x="331" y="538"/>
                      <a:pt x="330" y="544"/>
                    </a:cubicBezTo>
                    <a:cubicBezTo>
                      <a:pt x="323" y="546"/>
                      <a:pt x="317" y="548"/>
                      <a:pt x="310" y="550"/>
                    </a:cubicBezTo>
                    <a:cubicBezTo>
                      <a:pt x="287" y="559"/>
                      <a:pt x="266" y="581"/>
                      <a:pt x="257" y="605"/>
                    </a:cubicBezTo>
                    <a:cubicBezTo>
                      <a:pt x="172" y="609"/>
                      <a:pt x="84" y="606"/>
                      <a:pt x="0" y="608"/>
                    </a:cubicBezTo>
                    <a:cubicBezTo>
                      <a:pt x="0" y="2"/>
                      <a:pt x="0" y="2"/>
                      <a:pt x="0" y="2"/>
                    </a:cubicBezTo>
                    <a:cubicBezTo>
                      <a:pt x="83" y="0"/>
                      <a:pt x="171" y="2"/>
                      <a:pt x="253" y="0"/>
                    </a:cubicBezTo>
                    <a:cubicBezTo>
                      <a:pt x="261" y="5"/>
                      <a:pt x="261" y="15"/>
                      <a:pt x="266"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31" name="Freeform 8"/>
              <p:cNvSpPr>
                <a:spLocks/>
              </p:cNvSpPr>
              <p:nvPr/>
            </p:nvSpPr>
            <p:spPr bwMode="auto">
              <a:xfrm>
                <a:off x="3381376" y="1441450"/>
                <a:ext cx="17463" cy="14287"/>
              </a:xfrm>
              <a:custGeom>
                <a:avLst/>
                <a:gdLst>
                  <a:gd name="T0" fmla="*/ 4 w 22"/>
                  <a:gd name="T1" fmla="*/ 2 h 18"/>
                  <a:gd name="T2" fmla="*/ 0 w 22"/>
                  <a:gd name="T3" fmla="*/ 8 h 18"/>
                  <a:gd name="T4" fmla="*/ 14 w 22"/>
                  <a:gd name="T5" fmla="*/ 18 h 18"/>
                  <a:gd name="T6" fmla="*/ 22 w 22"/>
                  <a:gd name="T7" fmla="*/ 10 h 18"/>
                  <a:gd name="T8" fmla="*/ 4 w 22"/>
                  <a:gd name="T9" fmla="*/ 2 h 18"/>
                </a:gdLst>
                <a:ahLst/>
                <a:cxnLst>
                  <a:cxn ang="0">
                    <a:pos x="T0" y="T1"/>
                  </a:cxn>
                  <a:cxn ang="0">
                    <a:pos x="T2" y="T3"/>
                  </a:cxn>
                  <a:cxn ang="0">
                    <a:pos x="T4" y="T5"/>
                  </a:cxn>
                  <a:cxn ang="0">
                    <a:pos x="T6" y="T7"/>
                  </a:cxn>
                  <a:cxn ang="0">
                    <a:pos x="T8" y="T9"/>
                  </a:cxn>
                </a:cxnLst>
                <a:rect l="0" t="0" r="r" b="b"/>
                <a:pathLst>
                  <a:path w="22" h="18">
                    <a:moveTo>
                      <a:pt x="4" y="2"/>
                    </a:moveTo>
                    <a:cubicBezTo>
                      <a:pt x="1" y="3"/>
                      <a:pt x="0" y="5"/>
                      <a:pt x="0" y="8"/>
                    </a:cubicBezTo>
                    <a:cubicBezTo>
                      <a:pt x="2" y="13"/>
                      <a:pt x="7" y="18"/>
                      <a:pt x="14" y="18"/>
                    </a:cubicBezTo>
                    <a:cubicBezTo>
                      <a:pt x="16" y="15"/>
                      <a:pt x="21" y="14"/>
                      <a:pt x="22" y="10"/>
                    </a:cubicBezTo>
                    <a:cubicBezTo>
                      <a:pt x="20" y="0"/>
                      <a:pt x="10" y="6"/>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32" name="Freeform 9"/>
              <p:cNvSpPr>
                <a:spLocks/>
              </p:cNvSpPr>
              <p:nvPr/>
            </p:nvSpPr>
            <p:spPr bwMode="auto">
              <a:xfrm>
                <a:off x="3384551" y="1592263"/>
                <a:ext cx="31750" cy="25400"/>
              </a:xfrm>
              <a:custGeom>
                <a:avLst/>
                <a:gdLst>
                  <a:gd name="T0" fmla="*/ 12 w 39"/>
                  <a:gd name="T1" fmla="*/ 2 h 30"/>
                  <a:gd name="T2" fmla="*/ 0 w 39"/>
                  <a:gd name="T3" fmla="*/ 14 h 30"/>
                  <a:gd name="T4" fmla="*/ 15 w 39"/>
                  <a:gd name="T5" fmla="*/ 30 h 30"/>
                  <a:gd name="T6" fmla="*/ 35 w 39"/>
                  <a:gd name="T7" fmla="*/ 23 h 30"/>
                  <a:gd name="T8" fmla="*/ 32 w 39"/>
                  <a:gd name="T9" fmla="*/ 13 h 30"/>
                  <a:gd name="T10" fmla="*/ 12 w 39"/>
                  <a:gd name="T11" fmla="*/ 2 h 30"/>
                </a:gdLst>
                <a:ahLst/>
                <a:cxnLst>
                  <a:cxn ang="0">
                    <a:pos x="T0" y="T1"/>
                  </a:cxn>
                  <a:cxn ang="0">
                    <a:pos x="T2" y="T3"/>
                  </a:cxn>
                  <a:cxn ang="0">
                    <a:pos x="T4" y="T5"/>
                  </a:cxn>
                  <a:cxn ang="0">
                    <a:pos x="T6" y="T7"/>
                  </a:cxn>
                  <a:cxn ang="0">
                    <a:pos x="T8" y="T9"/>
                  </a:cxn>
                  <a:cxn ang="0">
                    <a:pos x="T10" y="T11"/>
                  </a:cxn>
                </a:cxnLst>
                <a:rect l="0" t="0" r="r" b="b"/>
                <a:pathLst>
                  <a:path w="39" h="30">
                    <a:moveTo>
                      <a:pt x="12" y="2"/>
                    </a:moveTo>
                    <a:cubicBezTo>
                      <a:pt x="8" y="6"/>
                      <a:pt x="1" y="8"/>
                      <a:pt x="0" y="14"/>
                    </a:cubicBezTo>
                    <a:cubicBezTo>
                      <a:pt x="5" y="18"/>
                      <a:pt x="9" y="26"/>
                      <a:pt x="15" y="30"/>
                    </a:cubicBezTo>
                    <a:cubicBezTo>
                      <a:pt x="22" y="29"/>
                      <a:pt x="29" y="28"/>
                      <a:pt x="35" y="23"/>
                    </a:cubicBezTo>
                    <a:cubicBezTo>
                      <a:pt x="39" y="19"/>
                      <a:pt x="32" y="16"/>
                      <a:pt x="32" y="13"/>
                    </a:cubicBezTo>
                    <a:cubicBezTo>
                      <a:pt x="26" y="7"/>
                      <a:pt x="20" y="0"/>
                      <a:pt x="1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33" name="Freeform 10"/>
              <p:cNvSpPr>
                <a:spLocks/>
              </p:cNvSpPr>
              <p:nvPr/>
            </p:nvSpPr>
            <p:spPr bwMode="auto">
              <a:xfrm>
                <a:off x="3402013" y="1468438"/>
                <a:ext cx="49213" cy="42862"/>
              </a:xfrm>
              <a:custGeom>
                <a:avLst/>
                <a:gdLst>
                  <a:gd name="T0" fmla="*/ 16 w 60"/>
                  <a:gd name="T1" fmla="*/ 42 h 54"/>
                  <a:gd name="T2" fmla="*/ 1 w 60"/>
                  <a:gd name="T3" fmla="*/ 46 h 54"/>
                  <a:gd name="T4" fmla="*/ 3 w 60"/>
                  <a:gd name="T5" fmla="*/ 51 h 54"/>
                  <a:gd name="T6" fmla="*/ 33 w 60"/>
                  <a:gd name="T7" fmla="*/ 51 h 54"/>
                  <a:gd name="T8" fmla="*/ 45 w 60"/>
                  <a:gd name="T9" fmla="*/ 43 h 54"/>
                  <a:gd name="T10" fmla="*/ 60 w 60"/>
                  <a:gd name="T11" fmla="*/ 5 h 54"/>
                  <a:gd name="T12" fmla="*/ 54 w 60"/>
                  <a:gd name="T13" fmla="*/ 1 h 54"/>
                  <a:gd name="T14" fmla="*/ 16 w 60"/>
                  <a:gd name="T15" fmla="*/ 42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54">
                    <a:moveTo>
                      <a:pt x="16" y="42"/>
                    </a:moveTo>
                    <a:cubicBezTo>
                      <a:pt x="12" y="44"/>
                      <a:pt x="5" y="43"/>
                      <a:pt x="1" y="46"/>
                    </a:cubicBezTo>
                    <a:cubicBezTo>
                      <a:pt x="0" y="47"/>
                      <a:pt x="2" y="49"/>
                      <a:pt x="3" y="51"/>
                    </a:cubicBezTo>
                    <a:cubicBezTo>
                      <a:pt x="12" y="54"/>
                      <a:pt x="23" y="51"/>
                      <a:pt x="33" y="51"/>
                    </a:cubicBezTo>
                    <a:cubicBezTo>
                      <a:pt x="45" y="43"/>
                      <a:pt x="45" y="43"/>
                      <a:pt x="45" y="43"/>
                    </a:cubicBezTo>
                    <a:cubicBezTo>
                      <a:pt x="55" y="33"/>
                      <a:pt x="60" y="20"/>
                      <a:pt x="60" y="5"/>
                    </a:cubicBezTo>
                    <a:cubicBezTo>
                      <a:pt x="59" y="3"/>
                      <a:pt x="57" y="0"/>
                      <a:pt x="54" y="1"/>
                    </a:cubicBezTo>
                    <a:cubicBezTo>
                      <a:pt x="49" y="19"/>
                      <a:pt x="34" y="36"/>
                      <a:pt x="16"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34" name="Freeform 11"/>
              <p:cNvSpPr>
                <a:spLocks/>
              </p:cNvSpPr>
              <p:nvPr/>
            </p:nvSpPr>
            <p:spPr bwMode="auto">
              <a:xfrm>
                <a:off x="3438526" y="1403350"/>
                <a:ext cx="26988" cy="49212"/>
              </a:xfrm>
              <a:custGeom>
                <a:avLst/>
                <a:gdLst>
                  <a:gd name="T0" fmla="*/ 9 w 34"/>
                  <a:gd name="T1" fmla="*/ 0 h 62"/>
                  <a:gd name="T2" fmla="*/ 14 w 34"/>
                  <a:gd name="T3" fmla="*/ 16 h 62"/>
                  <a:gd name="T4" fmla="*/ 19 w 34"/>
                  <a:gd name="T5" fmla="*/ 62 h 62"/>
                  <a:gd name="T6" fmla="*/ 34 w 34"/>
                  <a:gd name="T7" fmla="*/ 36 h 62"/>
                  <a:gd name="T8" fmla="*/ 34 w 34"/>
                  <a:gd name="T9" fmla="*/ 26 h 62"/>
                  <a:gd name="T10" fmla="*/ 16 w 34"/>
                  <a:gd name="T11" fmla="*/ 5 h 62"/>
                  <a:gd name="T12" fmla="*/ 9 w 34"/>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34" h="62">
                    <a:moveTo>
                      <a:pt x="9" y="0"/>
                    </a:moveTo>
                    <a:cubicBezTo>
                      <a:pt x="0" y="3"/>
                      <a:pt x="12" y="10"/>
                      <a:pt x="14" y="16"/>
                    </a:cubicBezTo>
                    <a:cubicBezTo>
                      <a:pt x="22" y="29"/>
                      <a:pt x="14" y="47"/>
                      <a:pt x="19" y="62"/>
                    </a:cubicBezTo>
                    <a:cubicBezTo>
                      <a:pt x="30" y="59"/>
                      <a:pt x="32" y="46"/>
                      <a:pt x="34" y="36"/>
                    </a:cubicBezTo>
                    <a:cubicBezTo>
                      <a:pt x="34" y="32"/>
                      <a:pt x="32" y="29"/>
                      <a:pt x="34" y="26"/>
                    </a:cubicBezTo>
                    <a:cubicBezTo>
                      <a:pt x="28" y="20"/>
                      <a:pt x="24" y="10"/>
                      <a:pt x="16" y="5"/>
                    </a:cubicBezTo>
                    <a:cubicBezTo>
                      <a:pt x="13" y="4"/>
                      <a:pt x="13"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35" name="Freeform 12"/>
              <p:cNvSpPr>
                <a:spLocks/>
              </p:cNvSpPr>
              <p:nvPr/>
            </p:nvSpPr>
            <p:spPr bwMode="auto">
              <a:xfrm>
                <a:off x="3449638" y="1751013"/>
                <a:ext cx="22225" cy="47625"/>
              </a:xfrm>
              <a:custGeom>
                <a:avLst/>
                <a:gdLst>
                  <a:gd name="T0" fmla="*/ 4 w 27"/>
                  <a:gd name="T1" fmla="*/ 45 h 59"/>
                  <a:gd name="T2" fmla="*/ 1 w 27"/>
                  <a:gd name="T3" fmla="*/ 56 h 59"/>
                  <a:gd name="T4" fmla="*/ 4 w 27"/>
                  <a:gd name="T5" fmla="*/ 58 h 59"/>
                  <a:gd name="T6" fmla="*/ 24 w 27"/>
                  <a:gd name="T7" fmla="*/ 30 h 59"/>
                  <a:gd name="T8" fmla="*/ 15 w 27"/>
                  <a:gd name="T9" fmla="*/ 1 h 59"/>
                  <a:gd name="T10" fmla="*/ 8 w 27"/>
                  <a:gd name="T11" fmla="*/ 2 h 59"/>
                  <a:gd name="T12" fmla="*/ 3 w 27"/>
                  <a:gd name="T13" fmla="*/ 20 h 59"/>
                  <a:gd name="T14" fmla="*/ 4 w 27"/>
                  <a:gd name="T15" fmla="*/ 45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59">
                    <a:moveTo>
                      <a:pt x="4" y="45"/>
                    </a:moveTo>
                    <a:cubicBezTo>
                      <a:pt x="3" y="49"/>
                      <a:pt x="0" y="51"/>
                      <a:pt x="1" y="56"/>
                    </a:cubicBezTo>
                    <a:cubicBezTo>
                      <a:pt x="1" y="57"/>
                      <a:pt x="2" y="59"/>
                      <a:pt x="4" y="58"/>
                    </a:cubicBezTo>
                    <a:cubicBezTo>
                      <a:pt x="13" y="52"/>
                      <a:pt x="23" y="42"/>
                      <a:pt x="24" y="30"/>
                    </a:cubicBezTo>
                    <a:cubicBezTo>
                      <a:pt x="27" y="20"/>
                      <a:pt x="23" y="9"/>
                      <a:pt x="15" y="1"/>
                    </a:cubicBezTo>
                    <a:cubicBezTo>
                      <a:pt x="13" y="0"/>
                      <a:pt x="10" y="0"/>
                      <a:pt x="8" y="2"/>
                    </a:cubicBezTo>
                    <a:cubicBezTo>
                      <a:pt x="9" y="9"/>
                      <a:pt x="4" y="14"/>
                      <a:pt x="3" y="20"/>
                    </a:cubicBezTo>
                    <a:cubicBezTo>
                      <a:pt x="4" y="28"/>
                      <a:pt x="4" y="36"/>
                      <a:pt x="4"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36" name="Freeform 13"/>
              <p:cNvSpPr>
                <a:spLocks noEditPoints="1"/>
              </p:cNvSpPr>
              <p:nvPr/>
            </p:nvSpPr>
            <p:spPr bwMode="auto">
              <a:xfrm>
                <a:off x="3071813" y="1292226"/>
                <a:ext cx="727075" cy="619124"/>
              </a:xfrm>
              <a:custGeom>
                <a:avLst/>
                <a:gdLst>
                  <a:gd name="T0" fmla="*/ 115 w 904"/>
                  <a:gd name="T1" fmla="*/ 274 h 769"/>
                  <a:gd name="T2" fmla="*/ 117 w 904"/>
                  <a:gd name="T3" fmla="*/ 576 h 769"/>
                  <a:gd name="T4" fmla="*/ 499 w 904"/>
                  <a:gd name="T5" fmla="*/ 683 h 769"/>
                  <a:gd name="T6" fmla="*/ 572 w 904"/>
                  <a:gd name="T7" fmla="*/ 767 h 769"/>
                  <a:gd name="T8" fmla="*/ 296 w 904"/>
                  <a:gd name="T9" fmla="*/ 681 h 769"/>
                  <a:gd name="T10" fmla="*/ 10 w 904"/>
                  <a:gd name="T11" fmla="*/ 414 h 769"/>
                  <a:gd name="T12" fmla="*/ 54 w 904"/>
                  <a:gd name="T13" fmla="*/ 397 h 769"/>
                  <a:gd name="T14" fmla="*/ 116 w 904"/>
                  <a:gd name="T15" fmla="*/ 438 h 769"/>
                  <a:gd name="T16" fmla="*/ 222 w 904"/>
                  <a:gd name="T17" fmla="*/ 446 h 769"/>
                  <a:gd name="T18" fmla="*/ 163 w 904"/>
                  <a:gd name="T19" fmla="*/ 569 h 769"/>
                  <a:gd name="T20" fmla="*/ 197 w 904"/>
                  <a:gd name="T21" fmla="*/ 620 h 769"/>
                  <a:gd name="T22" fmla="*/ 304 w 904"/>
                  <a:gd name="T23" fmla="*/ 554 h 769"/>
                  <a:gd name="T24" fmla="*/ 291 w 904"/>
                  <a:gd name="T25" fmla="*/ 463 h 769"/>
                  <a:gd name="T26" fmla="*/ 356 w 904"/>
                  <a:gd name="T27" fmla="*/ 621 h 769"/>
                  <a:gd name="T28" fmla="*/ 350 w 904"/>
                  <a:gd name="T29" fmla="*/ 559 h 769"/>
                  <a:gd name="T30" fmla="*/ 482 w 904"/>
                  <a:gd name="T31" fmla="*/ 466 h 769"/>
                  <a:gd name="T32" fmla="*/ 488 w 904"/>
                  <a:gd name="T33" fmla="*/ 42 h 769"/>
                  <a:gd name="T34" fmla="*/ 395 w 904"/>
                  <a:gd name="T35" fmla="*/ 139 h 769"/>
                  <a:gd name="T36" fmla="*/ 479 w 904"/>
                  <a:gd name="T37" fmla="*/ 127 h 769"/>
                  <a:gd name="T38" fmla="*/ 261 w 904"/>
                  <a:gd name="T39" fmla="*/ 232 h 769"/>
                  <a:gd name="T40" fmla="*/ 244 w 904"/>
                  <a:gd name="T41" fmla="*/ 146 h 769"/>
                  <a:gd name="T42" fmla="*/ 209 w 904"/>
                  <a:gd name="T43" fmla="*/ 166 h 769"/>
                  <a:gd name="T44" fmla="*/ 132 w 904"/>
                  <a:gd name="T45" fmla="*/ 267 h 769"/>
                  <a:gd name="T46" fmla="*/ 187 w 904"/>
                  <a:gd name="T47" fmla="*/ 310 h 769"/>
                  <a:gd name="T48" fmla="*/ 80 w 904"/>
                  <a:gd name="T49" fmla="*/ 354 h 769"/>
                  <a:gd name="T50" fmla="*/ 116 w 904"/>
                  <a:gd name="T51" fmla="*/ 494 h 769"/>
                  <a:gd name="T52" fmla="*/ 186 w 904"/>
                  <a:gd name="T53" fmla="*/ 290 h 769"/>
                  <a:gd name="T54" fmla="*/ 136 w 904"/>
                  <a:gd name="T55" fmla="*/ 295 h 769"/>
                  <a:gd name="T56" fmla="*/ 442 w 904"/>
                  <a:gd name="T57" fmla="*/ 106 h 769"/>
                  <a:gd name="T58" fmla="*/ 393 w 904"/>
                  <a:gd name="T59" fmla="*/ 133 h 769"/>
                  <a:gd name="T60" fmla="*/ 236 w 904"/>
                  <a:gd name="T61" fmla="*/ 207 h 769"/>
                  <a:gd name="T62" fmla="*/ 342 w 904"/>
                  <a:gd name="T63" fmla="*/ 537 h 769"/>
                  <a:gd name="T64" fmla="*/ 348 w 904"/>
                  <a:gd name="T65" fmla="*/ 260 h 769"/>
                  <a:gd name="T66" fmla="*/ 236 w 904"/>
                  <a:gd name="T67" fmla="*/ 389 h 769"/>
                  <a:gd name="T68" fmla="*/ 432 w 904"/>
                  <a:gd name="T69" fmla="*/ 441 h 769"/>
                  <a:gd name="T70" fmla="*/ 364 w 904"/>
                  <a:gd name="T71" fmla="*/ 382 h 769"/>
                  <a:gd name="T72" fmla="*/ 274 w 904"/>
                  <a:gd name="T73" fmla="*/ 349 h 769"/>
                  <a:gd name="T74" fmla="*/ 295 w 904"/>
                  <a:gd name="T75" fmla="*/ 418 h 769"/>
                  <a:gd name="T76" fmla="*/ 307 w 904"/>
                  <a:gd name="T77" fmla="*/ 597 h 769"/>
                  <a:gd name="T78" fmla="*/ 358 w 904"/>
                  <a:gd name="T79" fmla="*/ 338 h 769"/>
                  <a:gd name="T80" fmla="*/ 437 w 904"/>
                  <a:gd name="T81" fmla="*/ 388 h 769"/>
                  <a:gd name="T82" fmla="*/ 379 w 904"/>
                  <a:gd name="T83" fmla="*/ 134 h 769"/>
                  <a:gd name="T84" fmla="*/ 406 w 904"/>
                  <a:gd name="T85" fmla="*/ 644 h 769"/>
                  <a:gd name="T86" fmla="*/ 148 w 904"/>
                  <a:gd name="T87" fmla="*/ 378 h 769"/>
                  <a:gd name="T88" fmla="*/ 163 w 904"/>
                  <a:gd name="T89" fmla="*/ 455 h 769"/>
                  <a:gd name="T90" fmla="*/ 224 w 904"/>
                  <a:gd name="T91" fmla="*/ 672 h 769"/>
                  <a:gd name="T92" fmla="*/ 297 w 904"/>
                  <a:gd name="T93" fmla="*/ 512 h 769"/>
                  <a:gd name="T94" fmla="*/ 407 w 904"/>
                  <a:gd name="T95" fmla="*/ 497 h 769"/>
                  <a:gd name="T96" fmla="*/ 412 w 904"/>
                  <a:gd name="T97" fmla="*/ 584 h 769"/>
                  <a:gd name="T98" fmla="*/ 451 w 904"/>
                  <a:gd name="T99" fmla="*/ 751 h 769"/>
                  <a:gd name="T100" fmla="*/ 902 w 904"/>
                  <a:gd name="T101" fmla="*/ 748 h 769"/>
                  <a:gd name="T102" fmla="*/ 902 w 904"/>
                  <a:gd name="T103" fmla="*/ 713 h 769"/>
                  <a:gd name="T104" fmla="*/ 481 w 904"/>
                  <a:gd name="T105" fmla="*/ 316 h 769"/>
                  <a:gd name="T106" fmla="*/ 548 w 904"/>
                  <a:gd name="T107" fmla="*/ 127 h 769"/>
                  <a:gd name="T108" fmla="*/ 611 w 904"/>
                  <a:gd name="T109" fmla="*/ 22 h 769"/>
                  <a:gd name="T110" fmla="*/ 342 w 904"/>
                  <a:gd name="T111" fmla="*/ 54 h 769"/>
                  <a:gd name="T112" fmla="*/ 290 w 904"/>
                  <a:gd name="T113" fmla="*/ 105 h 769"/>
                  <a:gd name="T114" fmla="*/ 117 w 904"/>
                  <a:gd name="T115" fmla="*/ 295 h 769"/>
                  <a:gd name="T116" fmla="*/ 312 w 904"/>
                  <a:gd name="T117" fmla="*/ 97 h 769"/>
                  <a:gd name="T118" fmla="*/ 648 w 904"/>
                  <a:gd name="T119" fmla="*/ 10 h 769"/>
                  <a:gd name="T120" fmla="*/ 489 w 904"/>
                  <a:gd name="T121" fmla="*/ 23 h 769"/>
                  <a:gd name="T122" fmla="*/ 130 w 904"/>
                  <a:gd name="T123" fmla="*/ 165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4" h="769">
                    <a:moveTo>
                      <a:pt x="8" y="366"/>
                    </a:moveTo>
                    <a:cubicBezTo>
                      <a:pt x="13" y="366"/>
                      <a:pt x="13" y="360"/>
                      <a:pt x="17" y="358"/>
                    </a:cubicBezTo>
                    <a:cubicBezTo>
                      <a:pt x="23" y="355"/>
                      <a:pt x="28" y="349"/>
                      <a:pt x="36" y="349"/>
                    </a:cubicBezTo>
                    <a:cubicBezTo>
                      <a:pt x="39" y="343"/>
                      <a:pt x="34" y="334"/>
                      <a:pt x="41" y="328"/>
                    </a:cubicBezTo>
                    <a:cubicBezTo>
                      <a:pt x="54" y="308"/>
                      <a:pt x="77" y="299"/>
                      <a:pt x="99" y="301"/>
                    </a:cubicBezTo>
                    <a:cubicBezTo>
                      <a:pt x="108" y="299"/>
                      <a:pt x="101" y="288"/>
                      <a:pt x="104" y="282"/>
                    </a:cubicBezTo>
                    <a:cubicBezTo>
                      <a:pt x="113" y="269"/>
                      <a:pt x="97" y="256"/>
                      <a:pt x="104" y="241"/>
                    </a:cubicBezTo>
                    <a:cubicBezTo>
                      <a:pt x="104" y="234"/>
                      <a:pt x="111" y="228"/>
                      <a:pt x="106" y="221"/>
                    </a:cubicBezTo>
                    <a:cubicBezTo>
                      <a:pt x="104" y="209"/>
                      <a:pt x="104" y="194"/>
                      <a:pt x="113" y="184"/>
                    </a:cubicBezTo>
                    <a:cubicBezTo>
                      <a:pt x="112" y="182"/>
                      <a:pt x="113" y="181"/>
                      <a:pt x="115" y="181"/>
                    </a:cubicBezTo>
                    <a:cubicBezTo>
                      <a:pt x="116" y="181"/>
                      <a:pt x="117" y="181"/>
                      <a:pt x="118" y="182"/>
                    </a:cubicBezTo>
                    <a:cubicBezTo>
                      <a:pt x="112" y="195"/>
                      <a:pt x="106" y="212"/>
                      <a:pt x="116" y="225"/>
                    </a:cubicBezTo>
                    <a:cubicBezTo>
                      <a:pt x="111" y="233"/>
                      <a:pt x="110" y="244"/>
                      <a:pt x="109" y="253"/>
                    </a:cubicBezTo>
                    <a:cubicBezTo>
                      <a:pt x="115" y="274"/>
                      <a:pt x="115" y="274"/>
                      <a:pt x="115" y="274"/>
                    </a:cubicBezTo>
                    <a:cubicBezTo>
                      <a:pt x="111" y="280"/>
                      <a:pt x="107" y="288"/>
                      <a:pt x="110" y="296"/>
                    </a:cubicBezTo>
                    <a:cubicBezTo>
                      <a:pt x="107" y="300"/>
                      <a:pt x="103" y="305"/>
                      <a:pt x="98" y="307"/>
                    </a:cubicBezTo>
                    <a:cubicBezTo>
                      <a:pt x="82" y="303"/>
                      <a:pt x="63" y="310"/>
                      <a:pt x="51" y="323"/>
                    </a:cubicBezTo>
                    <a:cubicBezTo>
                      <a:pt x="46" y="328"/>
                      <a:pt x="44" y="335"/>
                      <a:pt x="43" y="342"/>
                    </a:cubicBezTo>
                    <a:cubicBezTo>
                      <a:pt x="42" y="347"/>
                      <a:pt x="51" y="353"/>
                      <a:pt x="44" y="356"/>
                    </a:cubicBezTo>
                    <a:cubicBezTo>
                      <a:pt x="34" y="353"/>
                      <a:pt x="24" y="360"/>
                      <a:pt x="16" y="367"/>
                    </a:cubicBezTo>
                    <a:cubicBezTo>
                      <a:pt x="6" y="375"/>
                      <a:pt x="9" y="390"/>
                      <a:pt x="11" y="402"/>
                    </a:cubicBezTo>
                    <a:cubicBezTo>
                      <a:pt x="14" y="410"/>
                      <a:pt x="21" y="419"/>
                      <a:pt x="31" y="420"/>
                    </a:cubicBezTo>
                    <a:cubicBezTo>
                      <a:pt x="35" y="420"/>
                      <a:pt x="38" y="421"/>
                      <a:pt x="42" y="423"/>
                    </a:cubicBezTo>
                    <a:cubicBezTo>
                      <a:pt x="46" y="441"/>
                      <a:pt x="53" y="459"/>
                      <a:pt x="71" y="468"/>
                    </a:cubicBezTo>
                    <a:cubicBezTo>
                      <a:pt x="81" y="473"/>
                      <a:pt x="92" y="471"/>
                      <a:pt x="102" y="470"/>
                    </a:cubicBezTo>
                    <a:cubicBezTo>
                      <a:pt x="108" y="476"/>
                      <a:pt x="105" y="487"/>
                      <a:pt x="107" y="495"/>
                    </a:cubicBezTo>
                    <a:cubicBezTo>
                      <a:pt x="97" y="510"/>
                      <a:pt x="93" y="533"/>
                      <a:pt x="101" y="551"/>
                    </a:cubicBezTo>
                    <a:cubicBezTo>
                      <a:pt x="104" y="560"/>
                      <a:pt x="110" y="569"/>
                      <a:pt x="117" y="576"/>
                    </a:cubicBezTo>
                    <a:cubicBezTo>
                      <a:pt x="122" y="590"/>
                      <a:pt x="130" y="602"/>
                      <a:pt x="143" y="609"/>
                    </a:cubicBezTo>
                    <a:cubicBezTo>
                      <a:pt x="153" y="616"/>
                      <a:pt x="166" y="609"/>
                      <a:pt x="175" y="610"/>
                    </a:cubicBezTo>
                    <a:cubicBezTo>
                      <a:pt x="177" y="613"/>
                      <a:pt x="179" y="617"/>
                      <a:pt x="178" y="620"/>
                    </a:cubicBezTo>
                    <a:cubicBezTo>
                      <a:pt x="172" y="633"/>
                      <a:pt x="172" y="649"/>
                      <a:pt x="180" y="660"/>
                    </a:cubicBezTo>
                    <a:cubicBezTo>
                      <a:pt x="190" y="669"/>
                      <a:pt x="201" y="680"/>
                      <a:pt x="215" y="678"/>
                    </a:cubicBezTo>
                    <a:cubicBezTo>
                      <a:pt x="230" y="675"/>
                      <a:pt x="239" y="689"/>
                      <a:pt x="253" y="687"/>
                    </a:cubicBezTo>
                    <a:cubicBezTo>
                      <a:pt x="271" y="688"/>
                      <a:pt x="289" y="685"/>
                      <a:pt x="299" y="668"/>
                    </a:cubicBezTo>
                    <a:cubicBezTo>
                      <a:pt x="301" y="665"/>
                      <a:pt x="301" y="661"/>
                      <a:pt x="306" y="660"/>
                    </a:cubicBezTo>
                    <a:cubicBezTo>
                      <a:pt x="312" y="663"/>
                      <a:pt x="316" y="651"/>
                      <a:pt x="320" y="658"/>
                    </a:cubicBezTo>
                    <a:cubicBezTo>
                      <a:pt x="322" y="675"/>
                      <a:pt x="321" y="691"/>
                      <a:pt x="327" y="705"/>
                    </a:cubicBezTo>
                    <a:cubicBezTo>
                      <a:pt x="345" y="745"/>
                      <a:pt x="391" y="758"/>
                      <a:pt x="432" y="759"/>
                    </a:cubicBezTo>
                    <a:cubicBezTo>
                      <a:pt x="457" y="759"/>
                      <a:pt x="482" y="752"/>
                      <a:pt x="499" y="734"/>
                    </a:cubicBezTo>
                    <a:cubicBezTo>
                      <a:pt x="504" y="721"/>
                      <a:pt x="488" y="715"/>
                      <a:pt x="489" y="703"/>
                    </a:cubicBezTo>
                    <a:cubicBezTo>
                      <a:pt x="488" y="696"/>
                      <a:pt x="493" y="687"/>
                      <a:pt x="499" y="683"/>
                    </a:cubicBezTo>
                    <a:cubicBezTo>
                      <a:pt x="507" y="680"/>
                      <a:pt x="507" y="680"/>
                      <a:pt x="507" y="680"/>
                    </a:cubicBezTo>
                    <a:cubicBezTo>
                      <a:pt x="509" y="682"/>
                      <a:pt x="505" y="683"/>
                      <a:pt x="505" y="685"/>
                    </a:cubicBezTo>
                    <a:cubicBezTo>
                      <a:pt x="504" y="693"/>
                      <a:pt x="509" y="699"/>
                      <a:pt x="513" y="705"/>
                    </a:cubicBezTo>
                    <a:cubicBezTo>
                      <a:pt x="524" y="714"/>
                      <a:pt x="539" y="714"/>
                      <a:pt x="553" y="709"/>
                    </a:cubicBezTo>
                    <a:cubicBezTo>
                      <a:pt x="558" y="703"/>
                      <a:pt x="564" y="709"/>
                      <a:pt x="567" y="713"/>
                    </a:cubicBezTo>
                    <a:cubicBezTo>
                      <a:pt x="576" y="725"/>
                      <a:pt x="578" y="741"/>
                      <a:pt x="572" y="755"/>
                    </a:cubicBezTo>
                    <a:cubicBezTo>
                      <a:pt x="574" y="757"/>
                      <a:pt x="574" y="761"/>
                      <a:pt x="578" y="762"/>
                    </a:cubicBezTo>
                    <a:cubicBezTo>
                      <a:pt x="635" y="763"/>
                      <a:pt x="635" y="763"/>
                      <a:pt x="635" y="763"/>
                    </a:cubicBezTo>
                    <a:cubicBezTo>
                      <a:pt x="778" y="764"/>
                      <a:pt x="778" y="764"/>
                      <a:pt x="778" y="764"/>
                    </a:cubicBezTo>
                    <a:cubicBezTo>
                      <a:pt x="903" y="765"/>
                      <a:pt x="903" y="765"/>
                      <a:pt x="903" y="765"/>
                    </a:cubicBezTo>
                    <a:cubicBezTo>
                      <a:pt x="903" y="765"/>
                      <a:pt x="903" y="766"/>
                      <a:pt x="903" y="767"/>
                    </a:cubicBezTo>
                    <a:cubicBezTo>
                      <a:pt x="899" y="768"/>
                      <a:pt x="899" y="768"/>
                      <a:pt x="899" y="768"/>
                    </a:cubicBezTo>
                    <a:cubicBezTo>
                      <a:pt x="837" y="769"/>
                      <a:pt x="772" y="766"/>
                      <a:pt x="710" y="767"/>
                    </a:cubicBezTo>
                    <a:cubicBezTo>
                      <a:pt x="662" y="768"/>
                      <a:pt x="620" y="766"/>
                      <a:pt x="572" y="767"/>
                    </a:cubicBezTo>
                    <a:cubicBezTo>
                      <a:pt x="566" y="765"/>
                      <a:pt x="569" y="757"/>
                      <a:pt x="565" y="753"/>
                    </a:cubicBezTo>
                    <a:cubicBezTo>
                      <a:pt x="571" y="740"/>
                      <a:pt x="569" y="725"/>
                      <a:pt x="560" y="715"/>
                    </a:cubicBezTo>
                    <a:cubicBezTo>
                      <a:pt x="553" y="712"/>
                      <a:pt x="548" y="717"/>
                      <a:pt x="540" y="717"/>
                    </a:cubicBezTo>
                    <a:cubicBezTo>
                      <a:pt x="528" y="718"/>
                      <a:pt x="512" y="716"/>
                      <a:pt x="504" y="703"/>
                    </a:cubicBezTo>
                    <a:cubicBezTo>
                      <a:pt x="502" y="700"/>
                      <a:pt x="502" y="694"/>
                      <a:pt x="500" y="691"/>
                    </a:cubicBezTo>
                    <a:cubicBezTo>
                      <a:pt x="498" y="690"/>
                      <a:pt x="497" y="693"/>
                      <a:pt x="496" y="694"/>
                    </a:cubicBezTo>
                    <a:cubicBezTo>
                      <a:pt x="490" y="710"/>
                      <a:pt x="509" y="719"/>
                      <a:pt x="506" y="735"/>
                    </a:cubicBezTo>
                    <a:cubicBezTo>
                      <a:pt x="499" y="746"/>
                      <a:pt x="487" y="751"/>
                      <a:pt x="477" y="757"/>
                    </a:cubicBezTo>
                    <a:cubicBezTo>
                      <a:pt x="448" y="766"/>
                      <a:pt x="422" y="767"/>
                      <a:pt x="394" y="759"/>
                    </a:cubicBezTo>
                    <a:cubicBezTo>
                      <a:pt x="377" y="756"/>
                      <a:pt x="362" y="748"/>
                      <a:pt x="347" y="739"/>
                    </a:cubicBezTo>
                    <a:cubicBezTo>
                      <a:pt x="339" y="731"/>
                      <a:pt x="329" y="723"/>
                      <a:pt x="325" y="711"/>
                    </a:cubicBezTo>
                    <a:cubicBezTo>
                      <a:pt x="318" y="705"/>
                      <a:pt x="320" y="695"/>
                      <a:pt x="317" y="687"/>
                    </a:cubicBezTo>
                    <a:cubicBezTo>
                      <a:pt x="315" y="680"/>
                      <a:pt x="319" y="669"/>
                      <a:pt x="310" y="666"/>
                    </a:cubicBezTo>
                    <a:cubicBezTo>
                      <a:pt x="304" y="669"/>
                      <a:pt x="302" y="677"/>
                      <a:pt x="296" y="681"/>
                    </a:cubicBezTo>
                    <a:cubicBezTo>
                      <a:pt x="281" y="696"/>
                      <a:pt x="256" y="695"/>
                      <a:pt x="238" y="690"/>
                    </a:cubicBezTo>
                    <a:cubicBezTo>
                      <a:pt x="222" y="683"/>
                      <a:pt x="222" y="683"/>
                      <a:pt x="222" y="683"/>
                    </a:cubicBezTo>
                    <a:cubicBezTo>
                      <a:pt x="213" y="683"/>
                      <a:pt x="205" y="686"/>
                      <a:pt x="197" y="681"/>
                    </a:cubicBezTo>
                    <a:cubicBezTo>
                      <a:pt x="182" y="674"/>
                      <a:pt x="170" y="660"/>
                      <a:pt x="168" y="644"/>
                    </a:cubicBezTo>
                    <a:cubicBezTo>
                      <a:pt x="167" y="634"/>
                      <a:pt x="171" y="626"/>
                      <a:pt x="171" y="617"/>
                    </a:cubicBezTo>
                    <a:cubicBezTo>
                      <a:pt x="163" y="614"/>
                      <a:pt x="154" y="621"/>
                      <a:pt x="146" y="617"/>
                    </a:cubicBezTo>
                    <a:cubicBezTo>
                      <a:pt x="128" y="610"/>
                      <a:pt x="116" y="593"/>
                      <a:pt x="109" y="576"/>
                    </a:cubicBezTo>
                    <a:cubicBezTo>
                      <a:pt x="97" y="560"/>
                      <a:pt x="87" y="540"/>
                      <a:pt x="92" y="518"/>
                    </a:cubicBezTo>
                    <a:cubicBezTo>
                      <a:pt x="92" y="509"/>
                      <a:pt x="98" y="503"/>
                      <a:pt x="101" y="495"/>
                    </a:cubicBezTo>
                    <a:cubicBezTo>
                      <a:pt x="105" y="490"/>
                      <a:pt x="101" y="484"/>
                      <a:pt x="101" y="479"/>
                    </a:cubicBezTo>
                    <a:cubicBezTo>
                      <a:pt x="95" y="474"/>
                      <a:pt x="88" y="478"/>
                      <a:pt x="82" y="478"/>
                    </a:cubicBezTo>
                    <a:cubicBezTo>
                      <a:pt x="65" y="477"/>
                      <a:pt x="52" y="463"/>
                      <a:pt x="45" y="449"/>
                    </a:cubicBezTo>
                    <a:cubicBezTo>
                      <a:pt x="41" y="441"/>
                      <a:pt x="40" y="430"/>
                      <a:pt x="32" y="425"/>
                    </a:cubicBezTo>
                    <a:cubicBezTo>
                      <a:pt x="24" y="426"/>
                      <a:pt x="16" y="420"/>
                      <a:pt x="10" y="414"/>
                    </a:cubicBezTo>
                    <a:cubicBezTo>
                      <a:pt x="7" y="415"/>
                      <a:pt x="7" y="415"/>
                      <a:pt x="7" y="415"/>
                    </a:cubicBezTo>
                    <a:cubicBezTo>
                      <a:pt x="0" y="409"/>
                      <a:pt x="6" y="398"/>
                      <a:pt x="3" y="390"/>
                    </a:cubicBezTo>
                    <a:cubicBezTo>
                      <a:pt x="3" y="382"/>
                      <a:pt x="5" y="373"/>
                      <a:pt x="8" y="366"/>
                    </a:cubicBezTo>
                    <a:close/>
                    <a:moveTo>
                      <a:pt x="26" y="367"/>
                    </a:moveTo>
                    <a:cubicBezTo>
                      <a:pt x="19" y="372"/>
                      <a:pt x="18" y="382"/>
                      <a:pt x="16" y="390"/>
                    </a:cubicBezTo>
                    <a:cubicBezTo>
                      <a:pt x="17" y="400"/>
                      <a:pt x="24" y="410"/>
                      <a:pt x="33" y="414"/>
                    </a:cubicBezTo>
                    <a:cubicBezTo>
                      <a:pt x="45" y="418"/>
                      <a:pt x="54" y="408"/>
                      <a:pt x="61" y="401"/>
                    </a:cubicBezTo>
                    <a:cubicBezTo>
                      <a:pt x="65" y="395"/>
                      <a:pt x="64" y="388"/>
                      <a:pt x="63" y="380"/>
                    </a:cubicBezTo>
                    <a:cubicBezTo>
                      <a:pt x="60" y="373"/>
                      <a:pt x="55" y="365"/>
                      <a:pt x="46" y="364"/>
                    </a:cubicBezTo>
                    <a:cubicBezTo>
                      <a:pt x="40" y="359"/>
                      <a:pt x="33" y="364"/>
                      <a:pt x="26" y="367"/>
                    </a:cubicBezTo>
                    <a:close/>
                    <a:moveTo>
                      <a:pt x="29" y="374"/>
                    </a:moveTo>
                    <a:cubicBezTo>
                      <a:pt x="26" y="383"/>
                      <a:pt x="22" y="394"/>
                      <a:pt x="30" y="402"/>
                    </a:cubicBezTo>
                    <a:cubicBezTo>
                      <a:pt x="32" y="404"/>
                      <a:pt x="36" y="406"/>
                      <a:pt x="41" y="406"/>
                    </a:cubicBezTo>
                    <a:cubicBezTo>
                      <a:pt x="46" y="405"/>
                      <a:pt x="52" y="402"/>
                      <a:pt x="54" y="397"/>
                    </a:cubicBezTo>
                    <a:cubicBezTo>
                      <a:pt x="57" y="389"/>
                      <a:pt x="55" y="380"/>
                      <a:pt x="50" y="374"/>
                    </a:cubicBezTo>
                    <a:cubicBezTo>
                      <a:pt x="43" y="371"/>
                      <a:pt x="35" y="368"/>
                      <a:pt x="29" y="374"/>
                    </a:cubicBezTo>
                    <a:close/>
                    <a:moveTo>
                      <a:pt x="67" y="437"/>
                    </a:moveTo>
                    <a:cubicBezTo>
                      <a:pt x="65" y="439"/>
                      <a:pt x="61" y="438"/>
                      <a:pt x="60" y="440"/>
                    </a:cubicBezTo>
                    <a:cubicBezTo>
                      <a:pt x="64" y="451"/>
                      <a:pt x="75" y="456"/>
                      <a:pt x="85" y="458"/>
                    </a:cubicBezTo>
                    <a:cubicBezTo>
                      <a:pt x="96" y="460"/>
                      <a:pt x="104" y="451"/>
                      <a:pt x="115" y="452"/>
                    </a:cubicBezTo>
                    <a:cubicBezTo>
                      <a:pt x="120" y="454"/>
                      <a:pt x="119" y="459"/>
                      <a:pt x="124" y="462"/>
                    </a:cubicBezTo>
                    <a:cubicBezTo>
                      <a:pt x="129" y="464"/>
                      <a:pt x="137" y="463"/>
                      <a:pt x="142" y="463"/>
                    </a:cubicBezTo>
                    <a:cubicBezTo>
                      <a:pt x="146" y="460"/>
                      <a:pt x="151" y="457"/>
                      <a:pt x="152" y="452"/>
                    </a:cubicBezTo>
                    <a:cubicBezTo>
                      <a:pt x="153" y="445"/>
                      <a:pt x="153" y="440"/>
                      <a:pt x="148" y="435"/>
                    </a:cubicBezTo>
                    <a:cubicBezTo>
                      <a:pt x="143" y="432"/>
                      <a:pt x="135" y="429"/>
                      <a:pt x="129" y="433"/>
                    </a:cubicBezTo>
                    <a:cubicBezTo>
                      <a:pt x="127" y="434"/>
                      <a:pt x="130" y="437"/>
                      <a:pt x="129" y="439"/>
                    </a:cubicBezTo>
                    <a:cubicBezTo>
                      <a:pt x="129" y="444"/>
                      <a:pt x="124" y="443"/>
                      <a:pt x="121" y="442"/>
                    </a:cubicBezTo>
                    <a:cubicBezTo>
                      <a:pt x="118" y="442"/>
                      <a:pt x="117" y="440"/>
                      <a:pt x="116" y="438"/>
                    </a:cubicBezTo>
                    <a:cubicBezTo>
                      <a:pt x="115" y="430"/>
                      <a:pt x="121" y="428"/>
                      <a:pt x="126" y="424"/>
                    </a:cubicBezTo>
                    <a:cubicBezTo>
                      <a:pt x="135" y="421"/>
                      <a:pt x="146" y="422"/>
                      <a:pt x="154" y="428"/>
                    </a:cubicBezTo>
                    <a:cubicBezTo>
                      <a:pt x="158" y="432"/>
                      <a:pt x="161" y="438"/>
                      <a:pt x="162" y="444"/>
                    </a:cubicBezTo>
                    <a:cubicBezTo>
                      <a:pt x="166" y="445"/>
                      <a:pt x="168" y="449"/>
                      <a:pt x="168" y="453"/>
                    </a:cubicBezTo>
                    <a:cubicBezTo>
                      <a:pt x="178" y="455"/>
                      <a:pt x="187" y="460"/>
                      <a:pt x="198" y="457"/>
                    </a:cubicBezTo>
                    <a:cubicBezTo>
                      <a:pt x="205" y="455"/>
                      <a:pt x="213" y="450"/>
                      <a:pt x="215" y="442"/>
                    </a:cubicBezTo>
                    <a:cubicBezTo>
                      <a:pt x="217" y="438"/>
                      <a:pt x="217" y="432"/>
                      <a:pt x="214" y="428"/>
                    </a:cubicBezTo>
                    <a:cubicBezTo>
                      <a:pt x="212" y="422"/>
                      <a:pt x="207" y="420"/>
                      <a:pt x="201" y="419"/>
                    </a:cubicBezTo>
                    <a:cubicBezTo>
                      <a:pt x="194" y="417"/>
                      <a:pt x="197" y="425"/>
                      <a:pt x="194" y="429"/>
                    </a:cubicBezTo>
                    <a:cubicBezTo>
                      <a:pt x="194" y="430"/>
                      <a:pt x="192" y="430"/>
                      <a:pt x="191" y="429"/>
                    </a:cubicBezTo>
                    <a:cubicBezTo>
                      <a:pt x="188" y="426"/>
                      <a:pt x="186" y="423"/>
                      <a:pt x="187" y="418"/>
                    </a:cubicBezTo>
                    <a:cubicBezTo>
                      <a:pt x="188" y="415"/>
                      <a:pt x="192" y="412"/>
                      <a:pt x="196" y="410"/>
                    </a:cubicBezTo>
                    <a:cubicBezTo>
                      <a:pt x="204" y="407"/>
                      <a:pt x="212" y="413"/>
                      <a:pt x="219" y="418"/>
                    </a:cubicBezTo>
                    <a:cubicBezTo>
                      <a:pt x="224" y="425"/>
                      <a:pt x="228" y="438"/>
                      <a:pt x="222" y="446"/>
                    </a:cubicBezTo>
                    <a:cubicBezTo>
                      <a:pt x="219" y="455"/>
                      <a:pt x="212" y="460"/>
                      <a:pt x="204" y="464"/>
                    </a:cubicBezTo>
                    <a:cubicBezTo>
                      <a:pt x="197" y="465"/>
                      <a:pt x="187" y="466"/>
                      <a:pt x="183" y="472"/>
                    </a:cubicBezTo>
                    <a:cubicBezTo>
                      <a:pt x="170" y="489"/>
                      <a:pt x="188" y="511"/>
                      <a:pt x="172" y="527"/>
                    </a:cubicBezTo>
                    <a:cubicBezTo>
                      <a:pt x="166" y="530"/>
                      <a:pt x="158" y="537"/>
                      <a:pt x="152" y="530"/>
                    </a:cubicBezTo>
                    <a:cubicBezTo>
                      <a:pt x="141" y="524"/>
                      <a:pt x="152" y="511"/>
                      <a:pt x="142" y="505"/>
                    </a:cubicBezTo>
                    <a:cubicBezTo>
                      <a:pt x="133" y="504"/>
                      <a:pt x="126" y="504"/>
                      <a:pt x="119" y="509"/>
                    </a:cubicBezTo>
                    <a:cubicBezTo>
                      <a:pt x="115" y="518"/>
                      <a:pt x="108" y="526"/>
                      <a:pt x="112" y="537"/>
                    </a:cubicBezTo>
                    <a:cubicBezTo>
                      <a:pt x="114" y="547"/>
                      <a:pt x="118" y="557"/>
                      <a:pt x="128" y="560"/>
                    </a:cubicBezTo>
                    <a:cubicBezTo>
                      <a:pt x="138" y="564"/>
                      <a:pt x="128" y="573"/>
                      <a:pt x="132" y="580"/>
                    </a:cubicBezTo>
                    <a:cubicBezTo>
                      <a:pt x="133" y="585"/>
                      <a:pt x="138" y="591"/>
                      <a:pt x="143" y="592"/>
                    </a:cubicBezTo>
                    <a:cubicBezTo>
                      <a:pt x="152" y="596"/>
                      <a:pt x="164" y="596"/>
                      <a:pt x="173" y="590"/>
                    </a:cubicBezTo>
                    <a:cubicBezTo>
                      <a:pt x="181" y="588"/>
                      <a:pt x="180" y="579"/>
                      <a:pt x="181" y="572"/>
                    </a:cubicBezTo>
                    <a:cubicBezTo>
                      <a:pt x="179" y="566"/>
                      <a:pt x="175" y="561"/>
                      <a:pt x="169" y="560"/>
                    </a:cubicBezTo>
                    <a:cubicBezTo>
                      <a:pt x="164" y="561"/>
                      <a:pt x="167" y="566"/>
                      <a:pt x="163" y="569"/>
                    </a:cubicBezTo>
                    <a:cubicBezTo>
                      <a:pt x="161" y="569"/>
                      <a:pt x="159" y="568"/>
                      <a:pt x="157" y="567"/>
                    </a:cubicBezTo>
                    <a:cubicBezTo>
                      <a:pt x="155" y="565"/>
                      <a:pt x="153" y="561"/>
                      <a:pt x="154" y="558"/>
                    </a:cubicBezTo>
                    <a:cubicBezTo>
                      <a:pt x="157" y="554"/>
                      <a:pt x="162" y="552"/>
                      <a:pt x="167" y="551"/>
                    </a:cubicBezTo>
                    <a:cubicBezTo>
                      <a:pt x="174" y="551"/>
                      <a:pt x="180" y="555"/>
                      <a:pt x="185" y="560"/>
                    </a:cubicBezTo>
                    <a:cubicBezTo>
                      <a:pt x="195" y="570"/>
                      <a:pt x="187" y="582"/>
                      <a:pt x="186" y="592"/>
                    </a:cubicBezTo>
                    <a:cubicBezTo>
                      <a:pt x="187" y="599"/>
                      <a:pt x="190" y="605"/>
                      <a:pt x="197" y="608"/>
                    </a:cubicBezTo>
                    <a:cubicBezTo>
                      <a:pt x="200" y="611"/>
                      <a:pt x="205" y="607"/>
                      <a:pt x="209" y="607"/>
                    </a:cubicBezTo>
                    <a:cubicBezTo>
                      <a:pt x="219" y="608"/>
                      <a:pt x="229" y="612"/>
                      <a:pt x="233" y="622"/>
                    </a:cubicBezTo>
                    <a:cubicBezTo>
                      <a:pt x="234" y="626"/>
                      <a:pt x="236" y="633"/>
                      <a:pt x="232" y="637"/>
                    </a:cubicBezTo>
                    <a:cubicBezTo>
                      <a:pt x="229" y="640"/>
                      <a:pt x="225" y="646"/>
                      <a:pt x="220" y="642"/>
                    </a:cubicBezTo>
                    <a:cubicBezTo>
                      <a:pt x="218" y="641"/>
                      <a:pt x="214" y="638"/>
                      <a:pt x="215" y="634"/>
                    </a:cubicBezTo>
                    <a:cubicBezTo>
                      <a:pt x="216" y="630"/>
                      <a:pt x="220" y="627"/>
                      <a:pt x="224" y="627"/>
                    </a:cubicBezTo>
                    <a:cubicBezTo>
                      <a:pt x="224" y="620"/>
                      <a:pt x="217" y="619"/>
                      <a:pt x="212" y="616"/>
                    </a:cubicBezTo>
                    <a:cubicBezTo>
                      <a:pt x="208" y="616"/>
                      <a:pt x="201" y="617"/>
                      <a:pt x="197" y="620"/>
                    </a:cubicBezTo>
                    <a:cubicBezTo>
                      <a:pt x="192" y="624"/>
                      <a:pt x="190" y="631"/>
                      <a:pt x="188" y="638"/>
                    </a:cubicBezTo>
                    <a:cubicBezTo>
                      <a:pt x="187" y="646"/>
                      <a:pt x="193" y="651"/>
                      <a:pt x="198" y="656"/>
                    </a:cubicBezTo>
                    <a:cubicBezTo>
                      <a:pt x="207" y="663"/>
                      <a:pt x="221" y="666"/>
                      <a:pt x="232" y="660"/>
                    </a:cubicBezTo>
                    <a:cubicBezTo>
                      <a:pt x="235" y="660"/>
                      <a:pt x="235" y="665"/>
                      <a:pt x="237" y="667"/>
                    </a:cubicBezTo>
                    <a:cubicBezTo>
                      <a:pt x="244" y="675"/>
                      <a:pt x="255" y="676"/>
                      <a:pt x="265" y="674"/>
                    </a:cubicBezTo>
                    <a:cubicBezTo>
                      <a:pt x="275" y="673"/>
                      <a:pt x="282" y="666"/>
                      <a:pt x="288" y="658"/>
                    </a:cubicBezTo>
                    <a:cubicBezTo>
                      <a:pt x="290" y="653"/>
                      <a:pt x="289" y="646"/>
                      <a:pt x="286" y="641"/>
                    </a:cubicBezTo>
                    <a:cubicBezTo>
                      <a:pt x="280" y="641"/>
                      <a:pt x="273" y="646"/>
                      <a:pt x="266" y="642"/>
                    </a:cubicBezTo>
                    <a:cubicBezTo>
                      <a:pt x="256" y="640"/>
                      <a:pt x="251" y="630"/>
                      <a:pt x="249" y="620"/>
                    </a:cubicBezTo>
                    <a:cubicBezTo>
                      <a:pt x="250" y="598"/>
                      <a:pt x="275" y="605"/>
                      <a:pt x="287" y="596"/>
                    </a:cubicBezTo>
                    <a:cubicBezTo>
                      <a:pt x="295" y="590"/>
                      <a:pt x="301" y="584"/>
                      <a:pt x="300" y="574"/>
                    </a:cubicBezTo>
                    <a:cubicBezTo>
                      <a:pt x="297" y="566"/>
                      <a:pt x="287" y="561"/>
                      <a:pt x="289" y="553"/>
                    </a:cubicBezTo>
                    <a:cubicBezTo>
                      <a:pt x="291" y="549"/>
                      <a:pt x="295" y="545"/>
                      <a:pt x="299" y="546"/>
                    </a:cubicBezTo>
                    <a:cubicBezTo>
                      <a:pt x="302" y="547"/>
                      <a:pt x="304" y="550"/>
                      <a:pt x="304" y="554"/>
                    </a:cubicBezTo>
                    <a:cubicBezTo>
                      <a:pt x="305" y="557"/>
                      <a:pt x="309" y="564"/>
                      <a:pt x="314" y="562"/>
                    </a:cubicBezTo>
                    <a:cubicBezTo>
                      <a:pt x="319" y="560"/>
                      <a:pt x="323" y="555"/>
                      <a:pt x="325" y="550"/>
                    </a:cubicBezTo>
                    <a:cubicBezTo>
                      <a:pt x="325" y="543"/>
                      <a:pt x="324" y="537"/>
                      <a:pt x="321" y="531"/>
                    </a:cubicBezTo>
                    <a:cubicBezTo>
                      <a:pt x="315" y="521"/>
                      <a:pt x="305" y="521"/>
                      <a:pt x="295" y="521"/>
                    </a:cubicBezTo>
                    <a:cubicBezTo>
                      <a:pt x="286" y="518"/>
                      <a:pt x="289" y="508"/>
                      <a:pt x="281" y="504"/>
                    </a:cubicBezTo>
                    <a:cubicBezTo>
                      <a:pt x="274" y="501"/>
                      <a:pt x="264" y="503"/>
                      <a:pt x="258" y="506"/>
                    </a:cubicBezTo>
                    <a:cubicBezTo>
                      <a:pt x="253" y="509"/>
                      <a:pt x="250" y="515"/>
                      <a:pt x="249" y="520"/>
                    </a:cubicBezTo>
                    <a:cubicBezTo>
                      <a:pt x="246" y="529"/>
                      <a:pt x="256" y="524"/>
                      <a:pt x="260" y="525"/>
                    </a:cubicBezTo>
                    <a:cubicBezTo>
                      <a:pt x="271" y="531"/>
                      <a:pt x="277" y="544"/>
                      <a:pt x="275" y="555"/>
                    </a:cubicBezTo>
                    <a:cubicBezTo>
                      <a:pt x="273" y="562"/>
                      <a:pt x="265" y="567"/>
                      <a:pt x="259" y="571"/>
                    </a:cubicBezTo>
                    <a:cubicBezTo>
                      <a:pt x="245" y="575"/>
                      <a:pt x="230" y="572"/>
                      <a:pt x="222" y="561"/>
                    </a:cubicBezTo>
                    <a:cubicBezTo>
                      <a:pt x="209" y="546"/>
                      <a:pt x="206" y="524"/>
                      <a:pt x="212" y="506"/>
                    </a:cubicBezTo>
                    <a:cubicBezTo>
                      <a:pt x="215" y="489"/>
                      <a:pt x="230" y="475"/>
                      <a:pt x="245" y="469"/>
                    </a:cubicBezTo>
                    <a:cubicBezTo>
                      <a:pt x="260" y="466"/>
                      <a:pt x="275" y="461"/>
                      <a:pt x="291" y="463"/>
                    </a:cubicBezTo>
                    <a:cubicBezTo>
                      <a:pt x="297" y="463"/>
                      <a:pt x="303" y="467"/>
                      <a:pt x="309" y="467"/>
                    </a:cubicBezTo>
                    <a:cubicBezTo>
                      <a:pt x="316" y="478"/>
                      <a:pt x="326" y="489"/>
                      <a:pt x="339" y="493"/>
                    </a:cubicBezTo>
                    <a:cubicBezTo>
                      <a:pt x="358" y="497"/>
                      <a:pt x="377" y="498"/>
                      <a:pt x="395" y="492"/>
                    </a:cubicBezTo>
                    <a:cubicBezTo>
                      <a:pt x="416" y="486"/>
                      <a:pt x="440" y="489"/>
                      <a:pt x="459" y="498"/>
                    </a:cubicBezTo>
                    <a:cubicBezTo>
                      <a:pt x="479" y="510"/>
                      <a:pt x="488" y="532"/>
                      <a:pt x="491" y="554"/>
                    </a:cubicBezTo>
                    <a:cubicBezTo>
                      <a:pt x="501" y="561"/>
                      <a:pt x="505" y="573"/>
                      <a:pt x="508" y="585"/>
                    </a:cubicBezTo>
                    <a:cubicBezTo>
                      <a:pt x="513" y="608"/>
                      <a:pt x="501" y="628"/>
                      <a:pt x="483" y="644"/>
                    </a:cubicBezTo>
                    <a:cubicBezTo>
                      <a:pt x="464" y="657"/>
                      <a:pt x="448" y="672"/>
                      <a:pt x="440" y="693"/>
                    </a:cubicBezTo>
                    <a:cubicBezTo>
                      <a:pt x="438" y="701"/>
                      <a:pt x="441" y="710"/>
                      <a:pt x="442" y="717"/>
                    </a:cubicBezTo>
                    <a:cubicBezTo>
                      <a:pt x="442" y="718"/>
                      <a:pt x="440" y="720"/>
                      <a:pt x="438" y="720"/>
                    </a:cubicBezTo>
                    <a:cubicBezTo>
                      <a:pt x="422" y="715"/>
                      <a:pt x="405" y="717"/>
                      <a:pt x="391" y="707"/>
                    </a:cubicBezTo>
                    <a:cubicBezTo>
                      <a:pt x="389" y="705"/>
                      <a:pt x="390" y="702"/>
                      <a:pt x="387" y="703"/>
                    </a:cubicBezTo>
                    <a:cubicBezTo>
                      <a:pt x="370" y="688"/>
                      <a:pt x="359" y="668"/>
                      <a:pt x="365" y="645"/>
                    </a:cubicBezTo>
                    <a:cubicBezTo>
                      <a:pt x="368" y="636"/>
                      <a:pt x="356" y="630"/>
                      <a:pt x="356" y="621"/>
                    </a:cubicBezTo>
                    <a:cubicBezTo>
                      <a:pt x="352" y="607"/>
                      <a:pt x="355" y="591"/>
                      <a:pt x="365" y="580"/>
                    </a:cubicBezTo>
                    <a:cubicBezTo>
                      <a:pt x="375" y="568"/>
                      <a:pt x="388" y="555"/>
                      <a:pt x="405" y="555"/>
                    </a:cubicBezTo>
                    <a:cubicBezTo>
                      <a:pt x="415" y="556"/>
                      <a:pt x="427" y="558"/>
                      <a:pt x="431" y="570"/>
                    </a:cubicBezTo>
                    <a:cubicBezTo>
                      <a:pt x="431" y="574"/>
                      <a:pt x="432" y="581"/>
                      <a:pt x="428" y="583"/>
                    </a:cubicBezTo>
                    <a:cubicBezTo>
                      <a:pt x="429" y="594"/>
                      <a:pt x="418" y="584"/>
                      <a:pt x="414" y="590"/>
                    </a:cubicBezTo>
                    <a:cubicBezTo>
                      <a:pt x="406" y="594"/>
                      <a:pt x="401" y="602"/>
                      <a:pt x="402" y="611"/>
                    </a:cubicBezTo>
                    <a:cubicBezTo>
                      <a:pt x="402" y="619"/>
                      <a:pt x="407" y="626"/>
                      <a:pt x="413" y="631"/>
                    </a:cubicBezTo>
                    <a:cubicBezTo>
                      <a:pt x="423" y="639"/>
                      <a:pt x="437" y="634"/>
                      <a:pt x="447" y="632"/>
                    </a:cubicBezTo>
                    <a:cubicBezTo>
                      <a:pt x="453" y="629"/>
                      <a:pt x="458" y="623"/>
                      <a:pt x="459" y="617"/>
                    </a:cubicBezTo>
                    <a:cubicBezTo>
                      <a:pt x="466" y="603"/>
                      <a:pt x="452" y="589"/>
                      <a:pt x="461" y="576"/>
                    </a:cubicBezTo>
                    <a:cubicBezTo>
                      <a:pt x="463" y="563"/>
                      <a:pt x="461" y="550"/>
                      <a:pt x="456" y="539"/>
                    </a:cubicBezTo>
                    <a:cubicBezTo>
                      <a:pt x="452" y="531"/>
                      <a:pt x="443" y="528"/>
                      <a:pt x="439" y="522"/>
                    </a:cubicBezTo>
                    <a:cubicBezTo>
                      <a:pt x="431" y="517"/>
                      <a:pt x="423" y="518"/>
                      <a:pt x="414" y="517"/>
                    </a:cubicBezTo>
                    <a:cubicBezTo>
                      <a:pt x="386" y="518"/>
                      <a:pt x="360" y="534"/>
                      <a:pt x="350" y="559"/>
                    </a:cubicBezTo>
                    <a:cubicBezTo>
                      <a:pt x="340" y="567"/>
                      <a:pt x="332" y="579"/>
                      <a:pt x="327" y="590"/>
                    </a:cubicBezTo>
                    <a:cubicBezTo>
                      <a:pt x="326" y="602"/>
                      <a:pt x="327" y="614"/>
                      <a:pt x="331" y="625"/>
                    </a:cubicBezTo>
                    <a:cubicBezTo>
                      <a:pt x="332" y="630"/>
                      <a:pt x="339" y="632"/>
                      <a:pt x="338" y="637"/>
                    </a:cubicBezTo>
                    <a:cubicBezTo>
                      <a:pt x="333" y="651"/>
                      <a:pt x="332" y="668"/>
                      <a:pt x="336" y="682"/>
                    </a:cubicBezTo>
                    <a:cubicBezTo>
                      <a:pt x="340" y="699"/>
                      <a:pt x="350" y="711"/>
                      <a:pt x="361" y="723"/>
                    </a:cubicBezTo>
                    <a:cubicBezTo>
                      <a:pt x="395" y="744"/>
                      <a:pt x="448" y="755"/>
                      <a:pt x="482" y="728"/>
                    </a:cubicBezTo>
                    <a:cubicBezTo>
                      <a:pt x="483" y="725"/>
                      <a:pt x="479" y="723"/>
                      <a:pt x="478" y="721"/>
                    </a:cubicBezTo>
                    <a:cubicBezTo>
                      <a:pt x="469" y="712"/>
                      <a:pt x="469" y="698"/>
                      <a:pt x="474" y="687"/>
                    </a:cubicBezTo>
                    <a:cubicBezTo>
                      <a:pt x="488" y="661"/>
                      <a:pt x="518" y="656"/>
                      <a:pt x="536" y="634"/>
                    </a:cubicBezTo>
                    <a:cubicBezTo>
                      <a:pt x="548" y="618"/>
                      <a:pt x="543" y="594"/>
                      <a:pt x="539" y="576"/>
                    </a:cubicBezTo>
                    <a:cubicBezTo>
                      <a:pt x="538" y="573"/>
                      <a:pt x="534" y="570"/>
                      <a:pt x="535" y="566"/>
                    </a:cubicBezTo>
                    <a:cubicBezTo>
                      <a:pt x="530" y="555"/>
                      <a:pt x="524" y="544"/>
                      <a:pt x="515" y="535"/>
                    </a:cubicBezTo>
                    <a:cubicBezTo>
                      <a:pt x="512" y="519"/>
                      <a:pt x="512" y="519"/>
                      <a:pt x="512" y="519"/>
                    </a:cubicBezTo>
                    <a:cubicBezTo>
                      <a:pt x="514" y="497"/>
                      <a:pt x="497" y="480"/>
                      <a:pt x="482" y="466"/>
                    </a:cubicBezTo>
                    <a:cubicBezTo>
                      <a:pt x="480" y="463"/>
                      <a:pt x="475" y="465"/>
                      <a:pt x="472" y="462"/>
                    </a:cubicBezTo>
                    <a:cubicBezTo>
                      <a:pt x="471" y="456"/>
                      <a:pt x="478" y="454"/>
                      <a:pt x="481" y="452"/>
                    </a:cubicBezTo>
                    <a:cubicBezTo>
                      <a:pt x="504" y="436"/>
                      <a:pt x="507" y="408"/>
                      <a:pt x="511" y="383"/>
                    </a:cubicBezTo>
                    <a:cubicBezTo>
                      <a:pt x="511" y="362"/>
                      <a:pt x="504" y="345"/>
                      <a:pt x="489" y="331"/>
                    </a:cubicBezTo>
                    <a:cubicBezTo>
                      <a:pt x="484" y="324"/>
                      <a:pt x="468" y="324"/>
                      <a:pt x="470" y="312"/>
                    </a:cubicBezTo>
                    <a:cubicBezTo>
                      <a:pt x="484" y="306"/>
                      <a:pt x="496" y="296"/>
                      <a:pt x="506" y="284"/>
                    </a:cubicBezTo>
                    <a:cubicBezTo>
                      <a:pt x="518" y="269"/>
                      <a:pt x="521" y="249"/>
                      <a:pt x="514" y="231"/>
                    </a:cubicBezTo>
                    <a:cubicBezTo>
                      <a:pt x="512" y="222"/>
                      <a:pt x="521" y="219"/>
                      <a:pt x="526" y="214"/>
                    </a:cubicBezTo>
                    <a:cubicBezTo>
                      <a:pt x="535" y="203"/>
                      <a:pt x="542" y="188"/>
                      <a:pt x="542" y="173"/>
                    </a:cubicBezTo>
                    <a:cubicBezTo>
                      <a:pt x="545" y="165"/>
                      <a:pt x="539" y="158"/>
                      <a:pt x="539" y="149"/>
                    </a:cubicBezTo>
                    <a:cubicBezTo>
                      <a:pt x="535" y="141"/>
                      <a:pt x="531" y="133"/>
                      <a:pt x="524" y="127"/>
                    </a:cubicBezTo>
                    <a:cubicBezTo>
                      <a:pt x="512" y="105"/>
                      <a:pt x="481" y="106"/>
                      <a:pt x="474" y="79"/>
                    </a:cubicBezTo>
                    <a:cubicBezTo>
                      <a:pt x="470" y="68"/>
                      <a:pt x="473" y="55"/>
                      <a:pt x="482" y="47"/>
                    </a:cubicBezTo>
                    <a:cubicBezTo>
                      <a:pt x="484" y="45"/>
                      <a:pt x="489" y="46"/>
                      <a:pt x="488" y="42"/>
                    </a:cubicBezTo>
                    <a:cubicBezTo>
                      <a:pt x="482" y="36"/>
                      <a:pt x="475" y="32"/>
                      <a:pt x="468" y="28"/>
                    </a:cubicBezTo>
                    <a:cubicBezTo>
                      <a:pt x="452" y="23"/>
                      <a:pt x="436" y="19"/>
                      <a:pt x="419" y="19"/>
                    </a:cubicBezTo>
                    <a:cubicBezTo>
                      <a:pt x="409" y="20"/>
                      <a:pt x="398" y="23"/>
                      <a:pt x="388" y="26"/>
                    </a:cubicBezTo>
                    <a:cubicBezTo>
                      <a:pt x="361" y="36"/>
                      <a:pt x="339" y="63"/>
                      <a:pt x="337" y="92"/>
                    </a:cubicBezTo>
                    <a:cubicBezTo>
                      <a:pt x="336" y="114"/>
                      <a:pt x="336" y="114"/>
                      <a:pt x="336" y="114"/>
                    </a:cubicBezTo>
                    <a:cubicBezTo>
                      <a:pt x="330" y="121"/>
                      <a:pt x="327" y="130"/>
                      <a:pt x="324" y="139"/>
                    </a:cubicBezTo>
                    <a:cubicBezTo>
                      <a:pt x="319" y="154"/>
                      <a:pt x="328" y="169"/>
                      <a:pt x="337" y="180"/>
                    </a:cubicBezTo>
                    <a:cubicBezTo>
                      <a:pt x="339" y="183"/>
                      <a:pt x="344" y="183"/>
                      <a:pt x="345" y="186"/>
                    </a:cubicBezTo>
                    <a:cubicBezTo>
                      <a:pt x="343" y="193"/>
                      <a:pt x="343" y="201"/>
                      <a:pt x="344" y="208"/>
                    </a:cubicBezTo>
                    <a:cubicBezTo>
                      <a:pt x="347" y="227"/>
                      <a:pt x="364" y="245"/>
                      <a:pt x="383" y="252"/>
                    </a:cubicBezTo>
                    <a:cubicBezTo>
                      <a:pt x="405" y="258"/>
                      <a:pt x="427" y="247"/>
                      <a:pt x="442" y="231"/>
                    </a:cubicBezTo>
                    <a:cubicBezTo>
                      <a:pt x="453" y="216"/>
                      <a:pt x="460" y="199"/>
                      <a:pt x="459" y="180"/>
                    </a:cubicBezTo>
                    <a:cubicBezTo>
                      <a:pt x="453" y="163"/>
                      <a:pt x="450" y="139"/>
                      <a:pt x="429" y="133"/>
                    </a:cubicBezTo>
                    <a:cubicBezTo>
                      <a:pt x="417" y="129"/>
                      <a:pt x="404" y="132"/>
                      <a:pt x="395" y="139"/>
                    </a:cubicBezTo>
                    <a:cubicBezTo>
                      <a:pt x="389" y="154"/>
                      <a:pt x="389" y="154"/>
                      <a:pt x="389" y="154"/>
                    </a:cubicBezTo>
                    <a:cubicBezTo>
                      <a:pt x="389" y="159"/>
                      <a:pt x="388" y="167"/>
                      <a:pt x="393" y="171"/>
                    </a:cubicBezTo>
                    <a:cubicBezTo>
                      <a:pt x="403" y="180"/>
                      <a:pt x="411" y="166"/>
                      <a:pt x="420" y="173"/>
                    </a:cubicBezTo>
                    <a:cubicBezTo>
                      <a:pt x="422" y="179"/>
                      <a:pt x="427" y="184"/>
                      <a:pt x="426" y="193"/>
                    </a:cubicBezTo>
                    <a:cubicBezTo>
                      <a:pt x="425" y="203"/>
                      <a:pt x="415" y="213"/>
                      <a:pt x="405" y="217"/>
                    </a:cubicBezTo>
                    <a:cubicBezTo>
                      <a:pt x="396" y="220"/>
                      <a:pt x="388" y="215"/>
                      <a:pt x="380" y="211"/>
                    </a:cubicBezTo>
                    <a:cubicBezTo>
                      <a:pt x="370" y="204"/>
                      <a:pt x="367" y="192"/>
                      <a:pt x="366" y="180"/>
                    </a:cubicBezTo>
                    <a:cubicBezTo>
                      <a:pt x="364" y="173"/>
                      <a:pt x="354" y="168"/>
                      <a:pt x="354" y="159"/>
                    </a:cubicBezTo>
                    <a:cubicBezTo>
                      <a:pt x="349" y="145"/>
                      <a:pt x="352" y="130"/>
                      <a:pt x="363" y="119"/>
                    </a:cubicBezTo>
                    <a:cubicBezTo>
                      <a:pt x="369" y="113"/>
                      <a:pt x="361" y="107"/>
                      <a:pt x="363" y="100"/>
                    </a:cubicBezTo>
                    <a:cubicBezTo>
                      <a:pt x="364" y="77"/>
                      <a:pt x="385" y="62"/>
                      <a:pt x="404" y="53"/>
                    </a:cubicBezTo>
                    <a:cubicBezTo>
                      <a:pt x="415" y="49"/>
                      <a:pt x="432" y="47"/>
                      <a:pt x="443" y="53"/>
                    </a:cubicBezTo>
                    <a:cubicBezTo>
                      <a:pt x="447" y="60"/>
                      <a:pt x="441" y="66"/>
                      <a:pt x="440" y="72"/>
                    </a:cubicBezTo>
                    <a:cubicBezTo>
                      <a:pt x="436" y="97"/>
                      <a:pt x="460" y="115"/>
                      <a:pt x="479" y="127"/>
                    </a:cubicBezTo>
                    <a:cubicBezTo>
                      <a:pt x="489" y="138"/>
                      <a:pt x="500" y="147"/>
                      <a:pt x="503" y="161"/>
                    </a:cubicBezTo>
                    <a:cubicBezTo>
                      <a:pt x="511" y="182"/>
                      <a:pt x="497" y="200"/>
                      <a:pt x="485" y="215"/>
                    </a:cubicBezTo>
                    <a:cubicBezTo>
                      <a:pt x="485" y="226"/>
                      <a:pt x="487" y="238"/>
                      <a:pt x="483" y="249"/>
                    </a:cubicBezTo>
                    <a:cubicBezTo>
                      <a:pt x="480" y="261"/>
                      <a:pt x="470" y="274"/>
                      <a:pt x="458" y="281"/>
                    </a:cubicBezTo>
                    <a:cubicBezTo>
                      <a:pt x="445" y="289"/>
                      <a:pt x="429" y="289"/>
                      <a:pt x="415" y="283"/>
                    </a:cubicBezTo>
                    <a:cubicBezTo>
                      <a:pt x="399" y="277"/>
                      <a:pt x="382" y="272"/>
                      <a:pt x="364" y="272"/>
                    </a:cubicBezTo>
                    <a:cubicBezTo>
                      <a:pt x="344" y="273"/>
                      <a:pt x="326" y="291"/>
                      <a:pt x="318" y="308"/>
                    </a:cubicBezTo>
                    <a:cubicBezTo>
                      <a:pt x="310" y="311"/>
                      <a:pt x="304" y="311"/>
                      <a:pt x="297" y="309"/>
                    </a:cubicBezTo>
                    <a:cubicBezTo>
                      <a:pt x="284" y="311"/>
                      <a:pt x="270" y="310"/>
                      <a:pt x="258" y="307"/>
                    </a:cubicBezTo>
                    <a:cubicBezTo>
                      <a:pt x="244" y="303"/>
                      <a:pt x="234" y="293"/>
                      <a:pt x="226" y="282"/>
                    </a:cubicBezTo>
                    <a:cubicBezTo>
                      <a:pt x="214" y="260"/>
                      <a:pt x="212" y="229"/>
                      <a:pt x="224" y="206"/>
                    </a:cubicBezTo>
                    <a:cubicBezTo>
                      <a:pt x="231" y="201"/>
                      <a:pt x="239" y="196"/>
                      <a:pt x="247" y="196"/>
                    </a:cubicBezTo>
                    <a:cubicBezTo>
                      <a:pt x="256" y="197"/>
                      <a:pt x="264" y="201"/>
                      <a:pt x="266" y="209"/>
                    </a:cubicBezTo>
                    <a:cubicBezTo>
                      <a:pt x="269" y="217"/>
                      <a:pt x="267" y="226"/>
                      <a:pt x="261" y="232"/>
                    </a:cubicBezTo>
                    <a:cubicBezTo>
                      <a:pt x="258" y="236"/>
                      <a:pt x="248" y="237"/>
                      <a:pt x="253" y="245"/>
                    </a:cubicBezTo>
                    <a:cubicBezTo>
                      <a:pt x="254" y="250"/>
                      <a:pt x="258" y="255"/>
                      <a:pt x="263" y="256"/>
                    </a:cubicBezTo>
                    <a:cubicBezTo>
                      <a:pt x="272" y="257"/>
                      <a:pt x="280" y="254"/>
                      <a:pt x="285" y="246"/>
                    </a:cubicBezTo>
                    <a:cubicBezTo>
                      <a:pt x="292" y="244"/>
                      <a:pt x="299" y="249"/>
                      <a:pt x="306" y="249"/>
                    </a:cubicBezTo>
                    <a:cubicBezTo>
                      <a:pt x="315" y="247"/>
                      <a:pt x="323" y="240"/>
                      <a:pt x="329" y="232"/>
                    </a:cubicBezTo>
                    <a:cubicBezTo>
                      <a:pt x="333" y="225"/>
                      <a:pt x="333" y="215"/>
                      <a:pt x="330" y="208"/>
                    </a:cubicBezTo>
                    <a:cubicBezTo>
                      <a:pt x="328" y="200"/>
                      <a:pt x="320" y="193"/>
                      <a:pt x="312" y="193"/>
                    </a:cubicBezTo>
                    <a:cubicBezTo>
                      <a:pt x="308" y="191"/>
                      <a:pt x="302" y="191"/>
                      <a:pt x="299" y="196"/>
                    </a:cubicBezTo>
                    <a:cubicBezTo>
                      <a:pt x="293" y="204"/>
                      <a:pt x="304" y="208"/>
                      <a:pt x="304" y="216"/>
                    </a:cubicBezTo>
                    <a:cubicBezTo>
                      <a:pt x="303" y="220"/>
                      <a:pt x="298" y="220"/>
                      <a:pt x="295" y="220"/>
                    </a:cubicBezTo>
                    <a:cubicBezTo>
                      <a:pt x="290" y="218"/>
                      <a:pt x="288" y="214"/>
                      <a:pt x="287" y="210"/>
                    </a:cubicBezTo>
                    <a:cubicBezTo>
                      <a:pt x="284" y="201"/>
                      <a:pt x="291" y="195"/>
                      <a:pt x="292" y="186"/>
                    </a:cubicBezTo>
                    <a:cubicBezTo>
                      <a:pt x="286" y="170"/>
                      <a:pt x="268" y="166"/>
                      <a:pt x="254" y="163"/>
                    </a:cubicBezTo>
                    <a:cubicBezTo>
                      <a:pt x="248" y="160"/>
                      <a:pt x="246" y="153"/>
                      <a:pt x="244" y="146"/>
                    </a:cubicBezTo>
                    <a:cubicBezTo>
                      <a:pt x="244" y="137"/>
                      <a:pt x="251" y="130"/>
                      <a:pt x="258" y="127"/>
                    </a:cubicBezTo>
                    <a:cubicBezTo>
                      <a:pt x="266" y="120"/>
                      <a:pt x="277" y="132"/>
                      <a:pt x="283" y="120"/>
                    </a:cubicBezTo>
                    <a:cubicBezTo>
                      <a:pt x="284" y="115"/>
                      <a:pt x="284" y="109"/>
                      <a:pt x="281" y="105"/>
                    </a:cubicBezTo>
                    <a:cubicBezTo>
                      <a:pt x="272" y="94"/>
                      <a:pt x="256" y="91"/>
                      <a:pt x="243" y="96"/>
                    </a:cubicBezTo>
                    <a:cubicBezTo>
                      <a:pt x="236" y="99"/>
                      <a:pt x="234" y="106"/>
                      <a:pt x="230" y="112"/>
                    </a:cubicBezTo>
                    <a:cubicBezTo>
                      <a:pt x="228" y="113"/>
                      <a:pt x="225" y="113"/>
                      <a:pt x="222" y="112"/>
                    </a:cubicBezTo>
                    <a:cubicBezTo>
                      <a:pt x="216" y="107"/>
                      <a:pt x="210" y="110"/>
                      <a:pt x="203" y="113"/>
                    </a:cubicBezTo>
                    <a:cubicBezTo>
                      <a:pt x="193" y="121"/>
                      <a:pt x="186" y="133"/>
                      <a:pt x="188" y="145"/>
                    </a:cubicBezTo>
                    <a:cubicBezTo>
                      <a:pt x="190" y="151"/>
                      <a:pt x="195" y="155"/>
                      <a:pt x="201" y="156"/>
                    </a:cubicBezTo>
                    <a:cubicBezTo>
                      <a:pt x="205" y="157"/>
                      <a:pt x="211" y="156"/>
                      <a:pt x="214" y="152"/>
                    </a:cubicBezTo>
                    <a:cubicBezTo>
                      <a:pt x="220" y="147"/>
                      <a:pt x="211" y="141"/>
                      <a:pt x="216" y="136"/>
                    </a:cubicBezTo>
                    <a:cubicBezTo>
                      <a:pt x="218" y="134"/>
                      <a:pt x="222" y="136"/>
                      <a:pt x="223" y="139"/>
                    </a:cubicBezTo>
                    <a:cubicBezTo>
                      <a:pt x="225" y="143"/>
                      <a:pt x="226" y="147"/>
                      <a:pt x="224" y="151"/>
                    </a:cubicBezTo>
                    <a:cubicBezTo>
                      <a:pt x="224" y="160"/>
                      <a:pt x="216" y="163"/>
                      <a:pt x="209" y="166"/>
                    </a:cubicBezTo>
                    <a:cubicBezTo>
                      <a:pt x="205" y="166"/>
                      <a:pt x="200" y="167"/>
                      <a:pt x="195" y="164"/>
                    </a:cubicBezTo>
                    <a:cubicBezTo>
                      <a:pt x="189" y="166"/>
                      <a:pt x="186" y="170"/>
                      <a:pt x="181" y="173"/>
                    </a:cubicBezTo>
                    <a:cubicBezTo>
                      <a:pt x="172" y="179"/>
                      <a:pt x="182" y="185"/>
                      <a:pt x="181" y="191"/>
                    </a:cubicBezTo>
                    <a:cubicBezTo>
                      <a:pt x="181" y="201"/>
                      <a:pt x="176" y="211"/>
                      <a:pt x="167" y="216"/>
                    </a:cubicBezTo>
                    <a:cubicBezTo>
                      <a:pt x="162" y="218"/>
                      <a:pt x="156" y="217"/>
                      <a:pt x="152" y="213"/>
                    </a:cubicBezTo>
                    <a:cubicBezTo>
                      <a:pt x="151" y="210"/>
                      <a:pt x="148" y="206"/>
                      <a:pt x="152" y="203"/>
                    </a:cubicBezTo>
                    <a:cubicBezTo>
                      <a:pt x="156" y="200"/>
                      <a:pt x="160" y="202"/>
                      <a:pt x="164" y="204"/>
                    </a:cubicBezTo>
                    <a:cubicBezTo>
                      <a:pt x="166" y="204"/>
                      <a:pt x="168" y="200"/>
                      <a:pt x="170" y="197"/>
                    </a:cubicBezTo>
                    <a:cubicBezTo>
                      <a:pt x="172" y="191"/>
                      <a:pt x="171" y="185"/>
                      <a:pt x="166" y="180"/>
                    </a:cubicBezTo>
                    <a:cubicBezTo>
                      <a:pt x="160" y="176"/>
                      <a:pt x="153" y="179"/>
                      <a:pt x="147" y="180"/>
                    </a:cubicBezTo>
                    <a:cubicBezTo>
                      <a:pt x="138" y="184"/>
                      <a:pt x="130" y="189"/>
                      <a:pt x="128" y="199"/>
                    </a:cubicBezTo>
                    <a:cubicBezTo>
                      <a:pt x="125" y="208"/>
                      <a:pt x="128" y="218"/>
                      <a:pt x="133" y="225"/>
                    </a:cubicBezTo>
                    <a:cubicBezTo>
                      <a:pt x="131" y="228"/>
                      <a:pt x="132" y="233"/>
                      <a:pt x="127" y="235"/>
                    </a:cubicBezTo>
                    <a:cubicBezTo>
                      <a:pt x="123" y="246"/>
                      <a:pt x="125" y="258"/>
                      <a:pt x="132" y="267"/>
                    </a:cubicBezTo>
                    <a:cubicBezTo>
                      <a:pt x="138" y="271"/>
                      <a:pt x="147" y="272"/>
                      <a:pt x="154" y="268"/>
                    </a:cubicBezTo>
                    <a:cubicBezTo>
                      <a:pt x="154" y="258"/>
                      <a:pt x="153" y="244"/>
                      <a:pt x="164" y="238"/>
                    </a:cubicBezTo>
                    <a:cubicBezTo>
                      <a:pt x="170" y="235"/>
                      <a:pt x="175" y="234"/>
                      <a:pt x="181" y="236"/>
                    </a:cubicBezTo>
                    <a:cubicBezTo>
                      <a:pt x="191" y="239"/>
                      <a:pt x="192" y="250"/>
                      <a:pt x="195" y="258"/>
                    </a:cubicBezTo>
                    <a:cubicBezTo>
                      <a:pt x="197" y="273"/>
                      <a:pt x="189" y="289"/>
                      <a:pt x="198" y="302"/>
                    </a:cubicBezTo>
                    <a:cubicBezTo>
                      <a:pt x="211" y="303"/>
                      <a:pt x="221" y="315"/>
                      <a:pt x="224" y="326"/>
                    </a:cubicBezTo>
                    <a:cubicBezTo>
                      <a:pt x="222" y="336"/>
                      <a:pt x="223" y="348"/>
                      <a:pt x="213" y="353"/>
                    </a:cubicBezTo>
                    <a:cubicBezTo>
                      <a:pt x="207" y="353"/>
                      <a:pt x="201" y="356"/>
                      <a:pt x="196" y="352"/>
                    </a:cubicBezTo>
                    <a:cubicBezTo>
                      <a:pt x="192" y="350"/>
                      <a:pt x="188" y="346"/>
                      <a:pt x="188" y="341"/>
                    </a:cubicBezTo>
                    <a:cubicBezTo>
                      <a:pt x="189" y="339"/>
                      <a:pt x="191" y="337"/>
                      <a:pt x="193" y="337"/>
                    </a:cubicBezTo>
                    <a:cubicBezTo>
                      <a:pt x="197" y="336"/>
                      <a:pt x="198" y="339"/>
                      <a:pt x="200" y="342"/>
                    </a:cubicBezTo>
                    <a:cubicBezTo>
                      <a:pt x="203" y="344"/>
                      <a:pt x="207" y="344"/>
                      <a:pt x="209" y="342"/>
                    </a:cubicBezTo>
                    <a:cubicBezTo>
                      <a:pt x="214" y="337"/>
                      <a:pt x="213" y="328"/>
                      <a:pt x="211" y="322"/>
                    </a:cubicBezTo>
                    <a:cubicBezTo>
                      <a:pt x="207" y="313"/>
                      <a:pt x="198" y="309"/>
                      <a:pt x="187" y="310"/>
                    </a:cubicBezTo>
                    <a:cubicBezTo>
                      <a:pt x="177" y="312"/>
                      <a:pt x="169" y="321"/>
                      <a:pt x="161" y="326"/>
                    </a:cubicBezTo>
                    <a:cubicBezTo>
                      <a:pt x="159" y="334"/>
                      <a:pt x="158" y="346"/>
                      <a:pt x="147" y="348"/>
                    </a:cubicBezTo>
                    <a:cubicBezTo>
                      <a:pt x="142" y="349"/>
                      <a:pt x="136" y="350"/>
                      <a:pt x="131" y="347"/>
                    </a:cubicBezTo>
                    <a:cubicBezTo>
                      <a:pt x="128" y="344"/>
                      <a:pt x="125" y="342"/>
                      <a:pt x="126" y="337"/>
                    </a:cubicBezTo>
                    <a:cubicBezTo>
                      <a:pt x="126" y="334"/>
                      <a:pt x="130" y="331"/>
                      <a:pt x="133" y="332"/>
                    </a:cubicBezTo>
                    <a:cubicBezTo>
                      <a:pt x="137" y="332"/>
                      <a:pt x="138" y="337"/>
                      <a:pt x="141" y="341"/>
                    </a:cubicBezTo>
                    <a:cubicBezTo>
                      <a:pt x="143" y="342"/>
                      <a:pt x="146" y="341"/>
                      <a:pt x="148" y="339"/>
                    </a:cubicBezTo>
                    <a:cubicBezTo>
                      <a:pt x="152" y="333"/>
                      <a:pt x="153" y="326"/>
                      <a:pt x="150" y="319"/>
                    </a:cubicBezTo>
                    <a:cubicBezTo>
                      <a:pt x="146" y="315"/>
                      <a:pt x="141" y="311"/>
                      <a:pt x="135" y="311"/>
                    </a:cubicBezTo>
                    <a:cubicBezTo>
                      <a:pt x="127" y="311"/>
                      <a:pt x="116" y="310"/>
                      <a:pt x="111" y="319"/>
                    </a:cubicBezTo>
                    <a:cubicBezTo>
                      <a:pt x="109" y="322"/>
                      <a:pt x="111" y="327"/>
                      <a:pt x="107" y="328"/>
                    </a:cubicBezTo>
                    <a:cubicBezTo>
                      <a:pt x="100" y="323"/>
                      <a:pt x="91" y="323"/>
                      <a:pt x="83" y="324"/>
                    </a:cubicBezTo>
                    <a:cubicBezTo>
                      <a:pt x="76" y="328"/>
                      <a:pt x="66" y="328"/>
                      <a:pt x="62" y="337"/>
                    </a:cubicBezTo>
                    <a:cubicBezTo>
                      <a:pt x="70" y="340"/>
                      <a:pt x="77" y="347"/>
                      <a:pt x="80" y="354"/>
                    </a:cubicBezTo>
                    <a:cubicBezTo>
                      <a:pt x="84" y="366"/>
                      <a:pt x="98" y="368"/>
                      <a:pt x="110" y="368"/>
                    </a:cubicBezTo>
                    <a:cubicBezTo>
                      <a:pt x="115" y="368"/>
                      <a:pt x="118" y="363"/>
                      <a:pt x="124" y="364"/>
                    </a:cubicBezTo>
                    <a:cubicBezTo>
                      <a:pt x="131" y="371"/>
                      <a:pt x="131" y="371"/>
                      <a:pt x="131" y="371"/>
                    </a:cubicBezTo>
                    <a:cubicBezTo>
                      <a:pt x="143" y="374"/>
                      <a:pt x="152" y="369"/>
                      <a:pt x="162" y="362"/>
                    </a:cubicBezTo>
                    <a:cubicBezTo>
                      <a:pt x="170" y="370"/>
                      <a:pt x="178" y="375"/>
                      <a:pt x="185" y="384"/>
                    </a:cubicBezTo>
                    <a:cubicBezTo>
                      <a:pt x="187" y="393"/>
                      <a:pt x="176" y="399"/>
                      <a:pt x="169" y="403"/>
                    </a:cubicBezTo>
                    <a:cubicBezTo>
                      <a:pt x="168" y="405"/>
                      <a:pt x="164" y="410"/>
                      <a:pt x="161" y="408"/>
                    </a:cubicBezTo>
                    <a:cubicBezTo>
                      <a:pt x="156" y="402"/>
                      <a:pt x="149" y="399"/>
                      <a:pt x="142" y="397"/>
                    </a:cubicBezTo>
                    <a:cubicBezTo>
                      <a:pt x="133" y="397"/>
                      <a:pt x="123" y="400"/>
                      <a:pt x="115" y="403"/>
                    </a:cubicBezTo>
                    <a:cubicBezTo>
                      <a:pt x="108" y="399"/>
                      <a:pt x="101" y="400"/>
                      <a:pt x="94" y="404"/>
                    </a:cubicBezTo>
                    <a:cubicBezTo>
                      <a:pt x="82" y="413"/>
                      <a:pt x="82" y="430"/>
                      <a:pt x="67" y="437"/>
                    </a:cubicBezTo>
                    <a:close/>
                    <a:moveTo>
                      <a:pt x="114" y="480"/>
                    </a:moveTo>
                    <a:cubicBezTo>
                      <a:pt x="114" y="483"/>
                      <a:pt x="117" y="486"/>
                      <a:pt x="114" y="488"/>
                    </a:cubicBezTo>
                    <a:cubicBezTo>
                      <a:pt x="113" y="489"/>
                      <a:pt x="112" y="494"/>
                      <a:pt x="116" y="494"/>
                    </a:cubicBezTo>
                    <a:cubicBezTo>
                      <a:pt x="122" y="493"/>
                      <a:pt x="128" y="492"/>
                      <a:pt x="133" y="489"/>
                    </a:cubicBezTo>
                    <a:cubicBezTo>
                      <a:pt x="144" y="489"/>
                      <a:pt x="156" y="494"/>
                      <a:pt x="161" y="504"/>
                    </a:cubicBezTo>
                    <a:cubicBezTo>
                      <a:pt x="163" y="509"/>
                      <a:pt x="157" y="516"/>
                      <a:pt x="164" y="518"/>
                    </a:cubicBezTo>
                    <a:cubicBezTo>
                      <a:pt x="174" y="507"/>
                      <a:pt x="162" y="493"/>
                      <a:pt x="164" y="479"/>
                    </a:cubicBezTo>
                    <a:cubicBezTo>
                      <a:pt x="163" y="474"/>
                      <a:pt x="171" y="466"/>
                      <a:pt x="161" y="465"/>
                    </a:cubicBezTo>
                    <a:cubicBezTo>
                      <a:pt x="157" y="464"/>
                      <a:pt x="156" y="468"/>
                      <a:pt x="154" y="470"/>
                    </a:cubicBezTo>
                    <a:cubicBezTo>
                      <a:pt x="145" y="480"/>
                      <a:pt x="131" y="475"/>
                      <a:pt x="119" y="474"/>
                    </a:cubicBezTo>
                    <a:cubicBezTo>
                      <a:pt x="116" y="474"/>
                      <a:pt x="116" y="478"/>
                      <a:pt x="114" y="480"/>
                    </a:cubicBezTo>
                    <a:close/>
                    <a:moveTo>
                      <a:pt x="136" y="295"/>
                    </a:moveTo>
                    <a:cubicBezTo>
                      <a:pt x="134" y="295"/>
                      <a:pt x="134" y="297"/>
                      <a:pt x="133" y="299"/>
                    </a:cubicBezTo>
                    <a:cubicBezTo>
                      <a:pt x="147" y="304"/>
                      <a:pt x="147" y="304"/>
                      <a:pt x="147" y="304"/>
                    </a:cubicBezTo>
                    <a:cubicBezTo>
                      <a:pt x="152" y="307"/>
                      <a:pt x="156" y="312"/>
                      <a:pt x="160" y="316"/>
                    </a:cubicBezTo>
                    <a:cubicBezTo>
                      <a:pt x="169" y="310"/>
                      <a:pt x="177" y="302"/>
                      <a:pt x="188" y="301"/>
                    </a:cubicBezTo>
                    <a:cubicBezTo>
                      <a:pt x="190" y="297"/>
                      <a:pt x="187" y="293"/>
                      <a:pt x="186" y="290"/>
                    </a:cubicBezTo>
                    <a:cubicBezTo>
                      <a:pt x="185" y="275"/>
                      <a:pt x="193" y="257"/>
                      <a:pt x="181" y="244"/>
                    </a:cubicBezTo>
                    <a:cubicBezTo>
                      <a:pt x="177" y="242"/>
                      <a:pt x="175" y="242"/>
                      <a:pt x="171" y="243"/>
                    </a:cubicBezTo>
                    <a:cubicBezTo>
                      <a:pt x="162" y="248"/>
                      <a:pt x="163" y="260"/>
                      <a:pt x="164" y="269"/>
                    </a:cubicBezTo>
                    <a:cubicBezTo>
                      <a:pt x="162" y="273"/>
                      <a:pt x="162" y="273"/>
                      <a:pt x="162" y="273"/>
                    </a:cubicBezTo>
                    <a:cubicBezTo>
                      <a:pt x="156" y="280"/>
                      <a:pt x="147" y="280"/>
                      <a:pt x="137" y="279"/>
                    </a:cubicBezTo>
                    <a:cubicBezTo>
                      <a:pt x="137" y="280"/>
                      <a:pt x="137" y="280"/>
                      <a:pt x="137" y="280"/>
                    </a:cubicBezTo>
                    <a:cubicBezTo>
                      <a:pt x="143" y="282"/>
                      <a:pt x="150" y="286"/>
                      <a:pt x="157" y="285"/>
                    </a:cubicBezTo>
                    <a:cubicBezTo>
                      <a:pt x="161" y="285"/>
                      <a:pt x="164" y="282"/>
                      <a:pt x="166" y="278"/>
                    </a:cubicBezTo>
                    <a:cubicBezTo>
                      <a:pt x="168" y="273"/>
                      <a:pt x="170" y="266"/>
                      <a:pt x="170" y="260"/>
                    </a:cubicBezTo>
                    <a:cubicBezTo>
                      <a:pt x="171" y="256"/>
                      <a:pt x="169" y="249"/>
                      <a:pt x="176" y="250"/>
                    </a:cubicBezTo>
                    <a:cubicBezTo>
                      <a:pt x="182" y="258"/>
                      <a:pt x="182" y="270"/>
                      <a:pt x="179" y="281"/>
                    </a:cubicBezTo>
                    <a:cubicBezTo>
                      <a:pt x="177" y="286"/>
                      <a:pt x="182" y="293"/>
                      <a:pt x="176" y="297"/>
                    </a:cubicBezTo>
                    <a:cubicBezTo>
                      <a:pt x="170" y="298"/>
                      <a:pt x="165" y="305"/>
                      <a:pt x="157" y="306"/>
                    </a:cubicBezTo>
                    <a:cubicBezTo>
                      <a:pt x="153" y="298"/>
                      <a:pt x="143" y="297"/>
                      <a:pt x="136" y="295"/>
                    </a:cubicBezTo>
                    <a:close/>
                    <a:moveTo>
                      <a:pt x="236" y="207"/>
                    </a:moveTo>
                    <a:cubicBezTo>
                      <a:pt x="231" y="214"/>
                      <a:pt x="226" y="221"/>
                      <a:pt x="226" y="230"/>
                    </a:cubicBezTo>
                    <a:cubicBezTo>
                      <a:pt x="222" y="247"/>
                      <a:pt x="227" y="265"/>
                      <a:pt x="234" y="281"/>
                    </a:cubicBezTo>
                    <a:cubicBezTo>
                      <a:pt x="249" y="301"/>
                      <a:pt x="276" y="306"/>
                      <a:pt x="299" y="300"/>
                    </a:cubicBezTo>
                    <a:cubicBezTo>
                      <a:pt x="303" y="302"/>
                      <a:pt x="309" y="303"/>
                      <a:pt x="313" y="301"/>
                    </a:cubicBezTo>
                    <a:cubicBezTo>
                      <a:pt x="320" y="287"/>
                      <a:pt x="333" y="275"/>
                      <a:pt x="348" y="268"/>
                    </a:cubicBezTo>
                    <a:cubicBezTo>
                      <a:pt x="363" y="261"/>
                      <a:pt x="383" y="267"/>
                      <a:pt x="399" y="270"/>
                    </a:cubicBezTo>
                    <a:cubicBezTo>
                      <a:pt x="411" y="273"/>
                      <a:pt x="424" y="280"/>
                      <a:pt x="437" y="279"/>
                    </a:cubicBezTo>
                    <a:cubicBezTo>
                      <a:pt x="453" y="280"/>
                      <a:pt x="465" y="265"/>
                      <a:pt x="474" y="254"/>
                    </a:cubicBezTo>
                    <a:cubicBezTo>
                      <a:pt x="475" y="241"/>
                      <a:pt x="483" y="228"/>
                      <a:pt x="475" y="216"/>
                    </a:cubicBezTo>
                    <a:cubicBezTo>
                      <a:pt x="475" y="215"/>
                      <a:pt x="473" y="214"/>
                      <a:pt x="475" y="213"/>
                    </a:cubicBezTo>
                    <a:cubicBezTo>
                      <a:pt x="488" y="205"/>
                      <a:pt x="493" y="190"/>
                      <a:pt x="497" y="177"/>
                    </a:cubicBezTo>
                    <a:cubicBezTo>
                      <a:pt x="498" y="169"/>
                      <a:pt x="496" y="163"/>
                      <a:pt x="493" y="157"/>
                    </a:cubicBezTo>
                    <a:cubicBezTo>
                      <a:pt x="484" y="134"/>
                      <a:pt x="458" y="126"/>
                      <a:pt x="442" y="106"/>
                    </a:cubicBezTo>
                    <a:cubicBezTo>
                      <a:pt x="432" y="93"/>
                      <a:pt x="431" y="76"/>
                      <a:pt x="434" y="59"/>
                    </a:cubicBezTo>
                    <a:cubicBezTo>
                      <a:pt x="427" y="53"/>
                      <a:pt x="419" y="59"/>
                      <a:pt x="411" y="59"/>
                    </a:cubicBezTo>
                    <a:cubicBezTo>
                      <a:pt x="396" y="64"/>
                      <a:pt x="378" y="76"/>
                      <a:pt x="374" y="93"/>
                    </a:cubicBezTo>
                    <a:cubicBezTo>
                      <a:pt x="370" y="100"/>
                      <a:pt x="374" y="109"/>
                      <a:pt x="375" y="117"/>
                    </a:cubicBezTo>
                    <a:cubicBezTo>
                      <a:pt x="366" y="123"/>
                      <a:pt x="363" y="133"/>
                      <a:pt x="359" y="143"/>
                    </a:cubicBezTo>
                    <a:cubicBezTo>
                      <a:pt x="360" y="149"/>
                      <a:pt x="360" y="156"/>
                      <a:pt x="363" y="163"/>
                    </a:cubicBezTo>
                    <a:cubicBezTo>
                      <a:pt x="364" y="168"/>
                      <a:pt x="370" y="168"/>
                      <a:pt x="374" y="170"/>
                    </a:cubicBezTo>
                    <a:cubicBezTo>
                      <a:pt x="378" y="173"/>
                      <a:pt x="375" y="178"/>
                      <a:pt x="375" y="181"/>
                    </a:cubicBezTo>
                    <a:cubicBezTo>
                      <a:pt x="375" y="192"/>
                      <a:pt x="379" y="203"/>
                      <a:pt x="390" y="208"/>
                    </a:cubicBezTo>
                    <a:cubicBezTo>
                      <a:pt x="397" y="208"/>
                      <a:pt x="404" y="208"/>
                      <a:pt x="409" y="202"/>
                    </a:cubicBezTo>
                    <a:cubicBezTo>
                      <a:pt x="412" y="198"/>
                      <a:pt x="415" y="192"/>
                      <a:pt x="414" y="186"/>
                    </a:cubicBezTo>
                    <a:cubicBezTo>
                      <a:pt x="411" y="184"/>
                      <a:pt x="406" y="186"/>
                      <a:pt x="403" y="187"/>
                    </a:cubicBezTo>
                    <a:cubicBezTo>
                      <a:pt x="394" y="185"/>
                      <a:pt x="385" y="179"/>
                      <a:pt x="381" y="171"/>
                    </a:cubicBezTo>
                    <a:cubicBezTo>
                      <a:pt x="375" y="157"/>
                      <a:pt x="383" y="142"/>
                      <a:pt x="393" y="133"/>
                    </a:cubicBezTo>
                    <a:cubicBezTo>
                      <a:pt x="408" y="123"/>
                      <a:pt x="429" y="123"/>
                      <a:pt x="443" y="133"/>
                    </a:cubicBezTo>
                    <a:cubicBezTo>
                      <a:pt x="458" y="145"/>
                      <a:pt x="464" y="164"/>
                      <a:pt x="467" y="182"/>
                    </a:cubicBezTo>
                    <a:cubicBezTo>
                      <a:pt x="467" y="208"/>
                      <a:pt x="456" y="235"/>
                      <a:pt x="432" y="251"/>
                    </a:cubicBezTo>
                    <a:cubicBezTo>
                      <a:pt x="417" y="261"/>
                      <a:pt x="403" y="259"/>
                      <a:pt x="385" y="261"/>
                    </a:cubicBezTo>
                    <a:cubicBezTo>
                      <a:pt x="366" y="257"/>
                      <a:pt x="351" y="242"/>
                      <a:pt x="341" y="227"/>
                    </a:cubicBezTo>
                    <a:cubicBezTo>
                      <a:pt x="336" y="234"/>
                      <a:pt x="334" y="242"/>
                      <a:pt x="327" y="247"/>
                    </a:cubicBezTo>
                    <a:cubicBezTo>
                      <a:pt x="319" y="255"/>
                      <a:pt x="309" y="262"/>
                      <a:pt x="298" y="258"/>
                    </a:cubicBezTo>
                    <a:cubicBezTo>
                      <a:pt x="295" y="257"/>
                      <a:pt x="293" y="255"/>
                      <a:pt x="290" y="257"/>
                    </a:cubicBezTo>
                    <a:cubicBezTo>
                      <a:pt x="285" y="264"/>
                      <a:pt x="276" y="264"/>
                      <a:pt x="270" y="267"/>
                    </a:cubicBezTo>
                    <a:cubicBezTo>
                      <a:pt x="262" y="269"/>
                      <a:pt x="256" y="266"/>
                      <a:pt x="251" y="261"/>
                    </a:cubicBezTo>
                    <a:cubicBezTo>
                      <a:pt x="244" y="254"/>
                      <a:pt x="241" y="242"/>
                      <a:pt x="244" y="231"/>
                    </a:cubicBezTo>
                    <a:cubicBezTo>
                      <a:pt x="244" y="224"/>
                      <a:pt x="253" y="226"/>
                      <a:pt x="256" y="220"/>
                    </a:cubicBezTo>
                    <a:cubicBezTo>
                      <a:pt x="258" y="216"/>
                      <a:pt x="257" y="211"/>
                      <a:pt x="253" y="207"/>
                    </a:cubicBezTo>
                    <a:cubicBezTo>
                      <a:pt x="248" y="204"/>
                      <a:pt x="242" y="205"/>
                      <a:pt x="236" y="207"/>
                    </a:cubicBezTo>
                    <a:close/>
                    <a:moveTo>
                      <a:pt x="226" y="510"/>
                    </a:moveTo>
                    <a:cubicBezTo>
                      <a:pt x="225" y="518"/>
                      <a:pt x="225" y="518"/>
                      <a:pt x="225" y="518"/>
                    </a:cubicBezTo>
                    <a:cubicBezTo>
                      <a:pt x="227" y="534"/>
                      <a:pt x="227" y="553"/>
                      <a:pt x="245" y="558"/>
                    </a:cubicBezTo>
                    <a:cubicBezTo>
                      <a:pt x="250" y="561"/>
                      <a:pt x="254" y="556"/>
                      <a:pt x="257" y="552"/>
                    </a:cubicBezTo>
                    <a:cubicBezTo>
                      <a:pt x="258" y="550"/>
                      <a:pt x="260" y="546"/>
                      <a:pt x="258" y="544"/>
                    </a:cubicBezTo>
                    <a:cubicBezTo>
                      <a:pt x="252" y="540"/>
                      <a:pt x="247" y="538"/>
                      <a:pt x="239" y="538"/>
                    </a:cubicBezTo>
                    <a:cubicBezTo>
                      <a:pt x="233" y="533"/>
                      <a:pt x="230" y="524"/>
                      <a:pt x="231" y="514"/>
                    </a:cubicBezTo>
                    <a:cubicBezTo>
                      <a:pt x="234" y="505"/>
                      <a:pt x="240" y="495"/>
                      <a:pt x="249" y="490"/>
                    </a:cubicBezTo>
                    <a:cubicBezTo>
                      <a:pt x="251" y="489"/>
                      <a:pt x="254" y="490"/>
                      <a:pt x="256" y="488"/>
                    </a:cubicBezTo>
                    <a:cubicBezTo>
                      <a:pt x="265" y="488"/>
                      <a:pt x="271" y="485"/>
                      <a:pt x="279" y="489"/>
                    </a:cubicBezTo>
                    <a:cubicBezTo>
                      <a:pt x="286" y="491"/>
                      <a:pt x="292" y="497"/>
                      <a:pt x="299" y="501"/>
                    </a:cubicBezTo>
                    <a:cubicBezTo>
                      <a:pt x="301" y="503"/>
                      <a:pt x="299" y="507"/>
                      <a:pt x="303" y="508"/>
                    </a:cubicBezTo>
                    <a:cubicBezTo>
                      <a:pt x="312" y="504"/>
                      <a:pt x="320" y="511"/>
                      <a:pt x="329" y="514"/>
                    </a:cubicBezTo>
                    <a:cubicBezTo>
                      <a:pt x="336" y="520"/>
                      <a:pt x="340" y="529"/>
                      <a:pt x="342" y="537"/>
                    </a:cubicBezTo>
                    <a:cubicBezTo>
                      <a:pt x="345" y="538"/>
                      <a:pt x="345" y="538"/>
                      <a:pt x="345" y="538"/>
                    </a:cubicBezTo>
                    <a:cubicBezTo>
                      <a:pt x="350" y="532"/>
                      <a:pt x="354" y="525"/>
                      <a:pt x="361" y="521"/>
                    </a:cubicBezTo>
                    <a:cubicBezTo>
                      <a:pt x="365" y="517"/>
                      <a:pt x="374" y="519"/>
                      <a:pt x="372" y="511"/>
                    </a:cubicBezTo>
                    <a:cubicBezTo>
                      <a:pt x="368" y="508"/>
                      <a:pt x="365" y="514"/>
                      <a:pt x="361" y="514"/>
                    </a:cubicBezTo>
                    <a:cubicBezTo>
                      <a:pt x="329" y="505"/>
                      <a:pt x="329" y="505"/>
                      <a:pt x="329" y="505"/>
                    </a:cubicBezTo>
                    <a:cubicBezTo>
                      <a:pt x="316" y="500"/>
                      <a:pt x="308" y="488"/>
                      <a:pt x="298" y="479"/>
                    </a:cubicBezTo>
                    <a:cubicBezTo>
                      <a:pt x="280" y="473"/>
                      <a:pt x="264" y="480"/>
                      <a:pt x="247" y="484"/>
                    </a:cubicBezTo>
                    <a:cubicBezTo>
                      <a:pt x="237" y="489"/>
                      <a:pt x="231" y="500"/>
                      <a:pt x="226" y="510"/>
                    </a:cubicBezTo>
                    <a:close/>
                    <a:moveTo>
                      <a:pt x="244" y="208"/>
                    </a:moveTo>
                    <a:cubicBezTo>
                      <a:pt x="229" y="221"/>
                      <a:pt x="232" y="239"/>
                      <a:pt x="232" y="256"/>
                    </a:cubicBezTo>
                    <a:cubicBezTo>
                      <a:pt x="237" y="275"/>
                      <a:pt x="253" y="288"/>
                      <a:pt x="270" y="293"/>
                    </a:cubicBezTo>
                    <a:cubicBezTo>
                      <a:pt x="282" y="295"/>
                      <a:pt x="295" y="296"/>
                      <a:pt x="308" y="295"/>
                    </a:cubicBezTo>
                    <a:cubicBezTo>
                      <a:pt x="310" y="292"/>
                      <a:pt x="312" y="292"/>
                      <a:pt x="313" y="289"/>
                    </a:cubicBezTo>
                    <a:cubicBezTo>
                      <a:pt x="322" y="277"/>
                      <a:pt x="334" y="266"/>
                      <a:pt x="348" y="260"/>
                    </a:cubicBezTo>
                    <a:cubicBezTo>
                      <a:pt x="350" y="257"/>
                      <a:pt x="357" y="261"/>
                      <a:pt x="358" y="256"/>
                    </a:cubicBezTo>
                    <a:cubicBezTo>
                      <a:pt x="352" y="252"/>
                      <a:pt x="349" y="246"/>
                      <a:pt x="345" y="240"/>
                    </a:cubicBezTo>
                    <a:cubicBezTo>
                      <a:pt x="342" y="240"/>
                      <a:pt x="342" y="240"/>
                      <a:pt x="342" y="240"/>
                    </a:cubicBezTo>
                    <a:cubicBezTo>
                      <a:pt x="333" y="250"/>
                      <a:pt x="321" y="260"/>
                      <a:pt x="305" y="260"/>
                    </a:cubicBezTo>
                    <a:cubicBezTo>
                      <a:pt x="301" y="261"/>
                      <a:pt x="297" y="259"/>
                      <a:pt x="294" y="261"/>
                    </a:cubicBezTo>
                    <a:cubicBezTo>
                      <a:pt x="290" y="271"/>
                      <a:pt x="278" y="272"/>
                      <a:pt x="268" y="273"/>
                    </a:cubicBezTo>
                    <a:cubicBezTo>
                      <a:pt x="255" y="273"/>
                      <a:pt x="243" y="264"/>
                      <a:pt x="238" y="252"/>
                    </a:cubicBezTo>
                    <a:cubicBezTo>
                      <a:pt x="238" y="228"/>
                      <a:pt x="238" y="228"/>
                      <a:pt x="238" y="228"/>
                    </a:cubicBezTo>
                    <a:cubicBezTo>
                      <a:pt x="238" y="223"/>
                      <a:pt x="244" y="224"/>
                      <a:pt x="246" y="220"/>
                    </a:cubicBezTo>
                    <a:cubicBezTo>
                      <a:pt x="249" y="216"/>
                      <a:pt x="253" y="213"/>
                      <a:pt x="249" y="209"/>
                    </a:cubicBezTo>
                    <a:cubicBezTo>
                      <a:pt x="247" y="207"/>
                      <a:pt x="246" y="208"/>
                      <a:pt x="244" y="208"/>
                    </a:cubicBezTo>
                    <a:close/>
                    <a:moveTo>
                      <a:pt x="254" y="375"/>
                    </a:moveTo>
                    <a:cubicBezTo>
                      <a:pt x="236" y="384"/>
                      <a:pt x="236" y="384"/>
                      <a:pt x="236" y="384"/>
                    </a:cubicBezTo>
                    <a:cubicBezTo>
                      <a:pt x="235" y="386"/>
                      <a:pt x="234" y="387"/>
                      <a:pt x="236" y="389"/>
                    </a:cubicBezTo>
                    <a:cubicBezTo>
                      <a:pt x="249" y="393"/>
                      <a:pt x="262" y="401"/>
                      <a:pt x="267" y="414"/>
                    </a:cubicBezTo>
                    <a:cubicBezTo>
                      <a:pt x="269" y="422"/>
                      <a:pt x="263" y="432"/>
                      <a:pt x="273" y="437"/>
                    </a:cubicBezTo>
                    <a:cubicBezTo>
                      <a:pt x="284" y="436"/>
                      <a:pt x="296" y="431"/>
                      <a:pt x="308" y="434"/>
                    </a:cubicBezTo>
                    <a:cubicBezTo>
                      <a:pt x="313" y="418"/>
                      <a:pt x="323" y="397"/>
                      <a:pt x="343" y="393"/>
                    </a:cubicBezTo>
                    <a:cubicBezTo>
                      <a:pt x="353" y="391"/>
                      <a:pt x="364" y="392"/>
                      <a:pt x="372" y="389"/>
                    </a:cubicBezTo>
                    <a:cubicBezTo>
                      <a:pt x="387" y="389"/>
                      <a:pt x="395" y="403"/>
                      <a:pt x="400" y="414"/>
                    </a:cubicBezTo>
                    <a:cubicBezTo>
                      <a:pt x="402" y="422"/>
                      <a:pt x="402" y="432"/>
                      <a:pt x="395" y="438"/>
                    </a:cubicBezTo>
                    <a:cubicBezTo>
                      <a:pt x="389" y="441"/>
                      <a:pt x="382" y="441"/>
                      <a:pt x="374" y="440"/>
                    </a:cubicBezTo>
                    <a:cubicBezTo>
                      <a:pt x="364" y="436"/>
                      <a:pt x="363" y="419"/>
                      <a:pt x="349" y="423"/>
                    </a:cubicBezTo>
                    <a:cubicBezTo>
                      <a:pt x="344" y="426"/>
                      <a:pt x="339" y="428"/>
                      <a:pt x="336" y="434"/>
                    </a:cubicBezTo>
                    <a:cubicBezTo>
                      <a:pt x="331" y="440"/>
                      <a:pt x="335" y="448"/>
                      <a:pt x="338" y="454"/>
                    </a:cubicBezTo>
                    <a:cubicBezTo>
                      <a:pt x="345" y="465"/>
                      <a:pt x="357" y="472"/>
                      <a:pt x="369" y="475"/>
                    </a:cubicBezTo>
                    <a:cubicBezTo>
                      <a:pt x="385" y="475"/>
                      <a:pt x="400" y="475"/>
                      <a:pt x="412" y="464"/>
                    </a:cubicBezTo>
                    <a:cubicBezTo>
                      <a:pt x="422" y="459"/>
                      <a:pt x="427" y="449"/>
                      <a:pt x="432" y="441"/>
                    </a:cubicBezTo>
                    <a:cubicBezTo>
                      <a:pt x="441" y="441"/>
                      <a:pt x="448" y="434"/>
                      <a:pt x="455" y="431"/>
                    </a:cubicBezTo>
                    <a:cubicBezTo>
                      <a:pt x="473" y="418"/>
                      <a:pt x="475" y="396"/>
                      <a:pt x="472" y="376"/>
                    </a:cubicBezTo>
                    <a:cubicBezTo>
                      <a:pt x="472" y="361"/>
                      <a:pt x="460" y="351"/>
                      <a:pt x="452" y="340"/>
                    </a:cubicBezTo>
                    <a:cubicBezTo>
                      <a:pt x="443" y="333"/>
                      <a:pt x="430" y="332"/>
                      <a:pt x="420" y="327"/>
                    </a:cubicBezTo>
                    <a:cubicBezTo>
                      <a:pt x="412" y="316"/>
                      <a:pt x="412" y="316"/>
                      <a:pt x="412" y="316"/>
                    </a:cubicBezTo>
                    <a:cubicBezTo>
                      <a:pt x="401" y="302"/>
                      <a:pt x="381" y="301"/>
                      <a:pt x="365" y="306"/>
                    </a:cubicBezTo>
                    <a:cubicBezTo>
                      <a:pt x="357" y="310"/>
                      <a:pt x="348" y="315"/>
                      <a:pt x="344" y="324"/>
                    </a:cubicBezTo>
                    <a:cubicBezTo>
                      <a:pt x="343" y="330"/>
                      <a:pt x="345" y="336"/>
                      <a:pt x="347" y="342"/>
                    </a:cubicBezTo>
                    <a:cubicBezTo>
                      <a:pt x="349" y="348"/>
                      <a:pt x="357" y="346"/>
                      <a:pt x="362" y="349"/>
                    </a:cubicBezTo>
                    <a:cubicBezTo>
                      <a:pt x="364" y="346"/>
                      <a:pt x="366" y="341"/>
                      <a:pt x="370" y="341"/>
                    </a:cubicBezTo>
                    <a:cubicBezTo>
                      <a:pt x="376" y="338"/>
                      <a:pt x="382" y="340"/>
                      <a:pt x="387" y="343"/>
                    </a:cubicBezTo>
                    <a:cubicBezTo>
                      <a:pt x="394" y="346"/>
                      <a:pt x="395" y="353"/>
                      <a:pt x="397" y="360"/>
                    </a:cubicBezTo>
                    <a:cubicBezTo>
                      <a:pt x="397" y="367"/>
                      <a:pt x="392" y="373"/>
                      <a:pt x="386" y="377"/>
                    </a:cubicBezTo>
                    <a:cubicBezTo>
                      <a:pt x="379" y="380"/>
                      <a:pt x="371" y="384"/>
                      <a:pt x="364" y="382"/>
                    </a:cubicBezTo>
                    <a:cubicBezTo>
                      <a:pt x="346" y="387"/>
                      <a:pt x="330" y="378"/>
                      <a:pt x="320" y="363"/>
                    </a:cubicBezTo>
                    <a:cubicBezTo>
                      <a:pt x="316" y="357"/>
                      <a:pt x="315" y="350"/>
                      <a:pt x="310" y="344"/>
                    </a:cubicBezTo>
                    <a:cubicBezTo>
                      <a:pt x="296" y="344"/>
                      <a:pt x="284" y="343"/>
                      <a:pt x="271" y="338"/>
                    </a:cubicBezTo>
                    <a:cubicBezTo>
                      <a:pt x="269" y="340"/>
                      <a:pt x="269" y="340"/>
                      <a:pt x="269" y="340"/>
                    </a:cubicBezTo>
                    <a:cubicBezTo>
                      <a:pt x="265" y="352"/>
                      <a:pt x="264" y="367"/>
                      <a:pt x="254" y="375"/>
                    </a:cubicBezTo>
                    <a:close/>
                    <a:moveTo>
                      <a:pt x="267" y="374"/>
                    </a:moveTo>
                    <a:cubicBezTo>
                      <a:pt x="262" y="379"/>
                      <a:pt x="256" y="382"/>
                      <a:pt x="252" y="387"/>
                    </a:cubicBezTo>
                    <a:cubicBezTo>
                      <a:pt x="267" y="396"/>
                      <a:pt x="275" y="411"/>
                      <a:pt x="277" y="427"/>
                    </a:cubicBezTo>
                    <a:cubicBezTo>
                      <a:pt x="284" y="428"/>
                      <a:pt x="293" y="425"/>
                      <a:pt x="300" y="425"/>
                    </a:cubicBezTo>
                    <a:cubicBezTo>
                      <a:pt x="303" y="423"/>
                      <a:pt x="303" y="419"/>
                      <a:pt x="306" y="417"/>
                    </a:cubicBezTo>
                    <a:cubicBezTo>
                      <a:pt x="312" y="405"/>
                      <a:pt x="321" y="396"/>
                      <a:pt x="331" y="387"/>
                    </a:cubicBezTo>
                    <a:cubicBezTo>
                      <a:pt x="327" y="381"/>
                      <a:pt x="319" y="377"/>
                      <a:pt x="315" y="371"/>
                    </a:cubicBezTo>
                    <a:cubicBezTo>
                      <a:pt x="311" y="364"/>
                      <a:pt x="309" y="357"/>
                      <a:pt x="304" y="353"/>
                    </a:cubicBezTo>
                    <a:cubicBezTo>
                      <a:pt x="294" y="353"/>
                      <a:pt x="284" y="350"/>
                      <a:pt x="274" y="349"/>
                    </a:cubicBezTo>
                    <a:cubicBezTo>
                      <a:pt x="272" y="357"/>
                      <a:pt x="271" y="366"/>
                      <a:pt x="267" y="374"/>
                    </a:cubicBezTo>
                    <a:close/>
                    <a:moveTo>
                      <a:pt x="267" y="140"/>
                    </a:moveTo>
                    <a:cubicBezTo>
                      <a:pt x="277" y="143"/>
                      <a:pt x="289" y="145"/>
                      <a:pt x="296" y="134"/>
                    </a:cubicBezTo>
                    <a:cubicBezTo>
                      <a:pt x="303" y="128"/>
                      <a:pt x="302" y="118"/>
                      <a:pt x="308" y="112"/>
                    </a:cubicBezTo>
                    <a:cubicBezTo>
                      <a:pt x="310" y="111"/>
                      <a:pt x="312" y="114"/>
                      <a:pt x="312" y="115"/>
                    </a:cubicBezTo>
                    <a:cubicBezTo>
                      <a:pt x="310" y="129"/>
                      <a:pt x="305" y="143"/>
                      <a:pt x="308" y="156"/>
                    </a:cubicBezTo>
                    <a:cubicBezTo>
                      <a:pt x="309" y="163"/>
                      <a:pt x="314" y="169"/>
                      <a:pt x="312" y="176"/>
                    </a:cubicBezTo>
                    <a:cubicBezTo>
                      <a:pt x="309" y="177"/>
                      <a:pt x="306" y="178"/>
                      <a:pt x="304" y="175"/>
                    </a:cubicBezTo>
                    <a:cubicBezTo>
                      <a:pt x="297" y="157"/>
                      <a:pt x="279" y="155"/>
                      <a:pt x="263" y="152"/>
                    </a:cubicBezTo>
                    <a:cubicBezTo>
                      <a:pt x="258" y="149"/>
                      <a:pt x="261" y="140"/>
                      <a:pt x="267" y="140"/>
                    </a:cubicBezTo>
                    <a:close/>
                    <a:moveTo>
                      <a:pt x="264" y="384"/>
                    </a:moveTo>
                    <a:cubicBezTo>
                      <a:pt x="262" y="388"/>
                      <a:pt x="267" y="391"/>
                      <a:pt x="269" y="392"/>
                    </a:cubicBezTo>
                    <a:cubicBezTo>
                      <a:pt x="277" y="399"/>
                      <a:pt x="280" y="409"/>
                      <a:pt x="282" y="419"/>
                    </a:cubicBezTo>
                    <a:cubicBezTo>
                      <a:pt x="285" y="420"/>
                      <a:pt x="291" y="419"/>
                      <a:pt x="295" y="418"/>
                    </a:cubicBezTo>
                    <a:cubicBezTo>
                      <a:pt x="296" y="412"/>
                      <a:pt x="301" y="406"/>
                      <a:pt x="306" y="401"/>
                    </a:cubicBezTo>
                    <a:cubicBezTo>
                      <a:pt x="310" y="397"/>
                      <a:pt x="317" y="394"/>
                      <a:pt x="318" y="388"/>
                    </a:cubicBezTo>
                    <a:cubicBezTo>
                      <a:pt x="309" y="379"/>
                      <a:pt x="304" y="368"/>
                      <a:pt x="300" y="358"/>
                    </a:cubicBezTo>
                    <a:cubicBezTo>
                      <a:pt x="294" y="357"/>
                      <a:pt x="285" y="354"/>
                      <a:pt x="279" y="358"/>
                    </a:cubicBezTo>
                    <a:cubicBezTo>
                      <a:pt x="277" y="367"/>
                      <a:pt x="273" y="378"/>
                      <a:pt x="264" y="384"/>
                    </a:cubicBezTo>
                    <a:close/>
                    <a:moveTo>
                      <a:pt x="280" y="616"/>
                    </a:moveTo>
                    <a:cubicBezTo>
                      <a:pt x="275" y="618"/>
                      <a:pt x="269" y="617"/>
                      <a:pt x="265" y="622"/>
                    </a:cubicBezTo>
                    <a:cubicBezTo>
                      <a:pt x="265" y="624"/>
                      <a:pt x="265" y="626"/>
                      <a:pt x="266" y="627"/>
                    </a:cubicBezTo>
                    <a:cubicBezTo>
                      <a:pt x="274" y="629"/>
                      <a:pt x="280" y="625"/>
                      <a:pt x="287" y="624"/>
                    </a:cubicBezTo>
                    <a:cubicBezTo>
                      <a:pt x="300" y="625"/>
                      <a:pt x="305" y="638"/>
                      <a:pt x="307" y="648"/>
                    </a:cubicBezTo>
                    <a:cubicBezTo>
                      <a:pt x="310" y="650"/>
                      <a:pt x="311" y="647"/>
                      <a:pt x="314" y="647"/>
                    </a:cubicBezTo>
                    <a:cubicBezTo>
                      <a:pt x="317" y="645"/>
                      <a:pt x="319" y="641"/>
                      <a:pt x="319" y="637"/>
                    </a:cubicBezTo>
                    <a:cubicBezTo>
                      <a:pt x="312" y="627"/>
                      <a:pt x="308" y="613"/>
                      <a:pt x="311" y="601"/>
                    </a:cubicBezTo>
                    <a:cubicBezTo>
                      <a:pt x="312" y="599"/>
                      <a:pt x="309" y="597"/>
                      <a:pt x="307" y="597"/>
                    </a:cubicBezTo>
                    <a:cubicBezTo>
                      <a:pt x="301" y="609"/>
                      <a:pt x="289" y="610"/>
                      <a:pt x="280" y="616"/>
                    </a:cubicBezTo>
                    <a:close/>
                    <a:moveTo>
                      <a:pt x="352" y="430"/>
                    </a:moveTo>
                    <a:cubicBezTo>
                      <a:pt x="346" y="432"/>
                      <a:pt x="339" y="440"/>
                      <a:pt x="343" y="448"/>
                    </a:cubicBezTo>
                    <a:cubicBezTo>
                      <a:pt x="349" y="454"/>
                      <a:pt x="354" y="464"/>
                      <a:pt x="363" y="466"/>
                    </a:cubicBezTo>
                    <a:cubicBezTo>
                      <a:pt x="384" y="472"/>
                      <a:pt x="407" y="464"/>
                      <a:pt x="420" y="447"/>
                    </a:cubicBezTo>
                    <a:cubicBezTo>
                      <a:pt x="423" y="443"/>
                      <a:pt x="421" y="437"/>
                      <a:pt x="425" y="434"/>
                    </a:cubicBezTo>
                    <a:cubicBezTo>
                      <a:pt x="432" y="432"/>
                      <a:pt x="441" y="432"/>
                      <a:pt x="447" y="426"/>
                    </a:cubicBezTo>
                    <a:cubicBezTo>
                      <a:pt x="466" y="414"/>
                      <a:pt x="466" y="388"/>
                      <a:pt x="463" y="369"/>
                    </a:cubicBezTo>
                    <a:cubicBezTo>
                      <a:pt x="457" y="359"/>
                      <a:pt x="450" y="347"/>
                      <a:pt x="439" y="342"/>
                    </a:cubicBezTo>
                    <a:cubicBezTo>
                      <a:pt x="431" y="336"/>
                      <a:pt x="422" y="340"/>
                      <a:pt x="415" y="336"/>
                    </a:cubicBezTo>
                    <a:cubicBezTo>
                      <a:pt x="410" y="326"/>
                      <a:pt x="404" y="317"/>
                      <a:pt x="394" y="313"/>
                    </a:cubicBezTo>
                    <a:cubicBezTo>
                      <a:pt x="379" y="308"/>
                      <a:pt x="364" y="314"/>
                      <a:pt x="354" y="323"/>
                    </a:cubicBezTo>
                    <a:cubicBezTo>
                      <a:pt x="351" y="328"/>
                      <a:pt x="351" y="335"/>
                      <a:pt x="354" y="338"/>
                    </a:cubicBezTo>
                    <a:cubicBezTo>
                      <a:pt x="355" y="339"/>
                      <a:pt x="356" y="339"/>
                      <a:pt x="358" y="338"/>
                    </a:cubicBezTo>
                    <a:cubicBezTo>
                      <a:pt x="361" y="335"/>
                      <a:pt x="366" y="333"/>
                      <a:pt x="370" y="331"/>
                    </a:cubicBezTo>
                    <a:cubicBezTo>
                      <a:pt x="382" y="328"/>
                      <a:pt x="395" y="333"/>
                      <a:pt x="402" y="343"/>
                    </a:cubicBezTo>
                    <a:cubicBezTo>
                      <a:pt x="410" y="348"/>
                      <a:pt x="401" y="362"/>
                      <a:pt x="411" y="365"/>
                    </a:cubicBezTo>
                    <a:cubicBezTo>
                      <a:pt x="411" y="358"/>
                      <a:pt x="414" y="352"/>
                      <a:pt x="412" y="346"/>
                    </a:cubicBezTo>
                    <a:cubicBezTo>
                      <a:pt x="414" y="343"/>
                      <a:pt x="416" y="347"/>
                      <a:pt x="419" y="346"/>
                    </a:cubicBezTo>
                    <a:cubicBezTo>
                      <a:pt x="434" y="348"/>
                      <a:pt x="449" y="357"/>
                      <a:pt x="456" y="372"/>
                    </a:cubicBezTo>
                    <a:cubicBezTo>
                      <a:pt x="461" y="387"/>
                      <a:pt x="460" y="403"/>
                      <a:pt x="450" y="416"/>
                    </a:cubicBezTo>
                    <a:cubicBezTo>
                      <a:pt x="443" y="423"/>
                      <a:pt x="431" y="427"/>
                      <a:pt x="421" y="424"/>
                    </a:cubicBezTo>
                    <a:cubicBezTo>
                      <a:pt x="420" y="422"/>
                      <a:pt x="414" y="419"/>
                      <a:pt x="417" y="416"/>
                    </a:cubicBezTo>
                    <a:cubicBezTo>
                      <a:pt x="424" y="415"/>
                      <a:pt x="430" y="412"/>
                      <a:pt x="435" y="409"/>
                    </a:cubicBezTo>
                    <a:cubicBezTo>
                      <a:pt x="440" y="404"/>
                      <a:pt x="446" y="400"/>
                      <a:pt x="447" y="393"/>
                    </a:cubicBezTo>
                    <a:cubicBezTo>
                      <a:pt x="442" y="382"/>
                      <a:pt x="433" y="373"/>
                      <a:pt x="422" y="366"/>
                    </a:cubicBezTo>
                    <a:cubicBezTo>
                      <a:pt x="420" y="366"/>
                      <a:pt x="416" y="365"/>
                      <a:pt x="415" y="367"/>
                    </a:cubicBezTo>
                    <a:cubicBezTo>
                      <a:pt x="422" y="373"/>
                      <a:pt x="430" y="381"/>
                      <a:pt x="437" y="388"/>
                    </a:cubicBezTo>
                    <a:cubicBezTo>
                      <a:pt x="441" y="399"/>
                      <a:pt x="425" y="402"/>
                      <a:pt x="420" y="409"/>
                    </a:cubicBezTo>
                    <a:cubicBezTo>
                      <a:pt x="416" y="408"/>
                      <a:pt x="412" y="409"/>
                      <a:pt x="409" y="412"/>
                    </a:cubicBezTo>
                    <a:cubicBezTo>
                      <a:pt x="410" y="421"/>
                      <a:pt x="411" y="432"/>
                      <a:pt x="405" y="439"/>
                    </a:cubicBezTo>
                    <a:cubicBezTo>
                      <a:pt x="400" y="448"/>
                      <a:pt x="389" y="447"/>
                      <a:pt x="381" y="449"/>
                    </a:cubicBezTo>
                    <a:cubicBezTo>
                      <a:pt x="375" y="448"/>
                      <a:pt x="368" y="446"/>
                      <a:pt x="364" y="441"/>
                    </a:cubicBezTo>
                    <a:cubicBezTo>
                      <a:pt x="358" y="438"/>
                      <a:pt x="359" y="431"/>
                      <a:pt x="352" y="430"/>
                    </a:cubicBezTo>
                    <a:close/>
                    <a:moveTo>
                      <a:pt x="384" y="118"/>
                    </a:moveTo>
                    <a:cubicBezTo>
                      <a:pt x="384" y="109"/>
                      <a:pt x="378" y="102"/>
                      <a:pt x="381" y="93"/>
                    </a:cubicBezTo>
                    <a:cubicBezTo>
                      <a:pt x="388" y="76"/>
                      <a:pt x="405" y="65"/>
                      <a:pt x="424" y="64"/>
                    </a:cubicBezTo>
                    <a:cubicBezTo>
                      <a:pt x="430" y="67"/>
                      <a:pt x="423" y="72"/>
                      <a:pt x="424" y="76"/>
                    </a:cubicBezTo>
                    <a:cubicBezTo>
                      <a:pt x="420" y="94"/>
                      <a:pt x="431" y="110"/>
                      <a:pt x="445" y="120"/>
                    </a:cubicBezTo>
                    <a:cubicBezTo>
                      <a:pt x="446" y="123"/>
                      <a:pt x="444" y="122"/>
                      <a:pt x="442" y="122"/>
                    </a:cubicBezTo>
                    <a:cubicBezTo>
                      <a:pt x="439" y="122"/>
                      <a:pt x="435" y="119"/>
                      <a:pt x="432" y="118"/>
                    </a:cubicBezTo>
                    <a:cubicBezTo>
                      <a:pt x="413" y="116"/>
                      <a:pt x="392" y="117"/>
                      <a:pt x="379" y="134"/>
                    </a:cubicBezTo>
                    <a:cubicBezTo>
                      <a:pt x="378" y="142"/>
                      <a:pt x="374" y="148"/>
                      <a:pt x="373" y="155"/>
                    </a:cubicBezTo>
                    <a:cubicBezTo>
                      <a:pt x="371" y="158"/>
                      <a:pt x="369" y="154"/>
                      <a:pt x="369" y="153"/>
                    </a:cubicBezTo>
                    <a:cubicBezTo>
                      <a:pt x="368" y="150"/>
                      <a:pt x="368" y="150"/>
                      <a:pt x="368" y="150"/>
                    </a:cubicBezTo>
                    <a:cubicBezTo>
                      <a:pt x="371" y="138"/>
                      <a:pt x="374" y="126"/>
                      <a:pt x="384" y="118"/>
                    </a:cubicBezTo>
                    <a:close/>
                    <a:moveTo>
                      <a:pt x="384" y="581"/>
                    </a:moveTo>
                    <a:cubicBezTo>
                      <a:pt x="374" y="587"/>
                      <a:pt x="369" y="599"/>
                      <a:pt x="369" y="611"/>
                    </a:cubicBezTo>
                    <a:cubicBezTo>
                      <a:pt x="371" y="620"/>
                      <a:pt x="375" y="629"/>
                      <a:pt x="382" y="636"/>
                    </a:cubicBezTo>
                    <a:cubicBezTo>
                      <a:pt x="385" y="641"/>
                      <a:pt x="381" y="645"/>
                      <a:pt x="380" y="650"/>
                    </a:cubicBezTo>
                    <a:cubicBezTo>
                      <a:pt x="378" y="663"/>
                      <a:pt x="383" y="676"/>
                      <a:pt x="390" y="687"/>
                    </a:cubicBezTo>
                    <a:cubicBezTo>
                      <a:pt x="398" y="694"/>
                      <a:pt x="407" y="700"/>
                      <a:pt x="418" y="700"/>
                    </a:cubicBezTo>
                    <a:cubicBezTo>
                      <a:pt x="428" y="695"/>
                      <a:pt x="420" y="682"/>
                      <a:pt x="427" y="675"/>
                    </a:cubicBezTo>
                    <a:cubicBezTo>
                      <a:pt x="432" y="663"/>
                      <a:pt x="442" y="652"/>
                      <a:pt x="453" y="645"/>
                    </a:cubicBezTo>
                    <a:cubicBezTo>
                      <a:pt x="453" y="644"/>
                      <a:pt x="452" y="644"/>
                      <a:pt x="451" y="644"/>
                    </a:cubicBezTo>
                    <a:cubicBezTo>
                      <a:pt x="436" y="649"/>
                      <a:pt x="421" y="647"/>
                      <a:pt x="406" y="644"/>
                    </a:cubicBezTo>
                    <a:cubicBezTo>
                      <a:pt x="390" y="637"/>
                      <a:pt x="388" y="620"/>
                      <a:pt x="387" y="606"/>
                    </a:cubicBezTo>
                    <a:cubicBezTo>
                      <a:pt x="387" y="592"/>
                      <a:pt x="395" y="581"/>
                      <a:pt x="407" y="575"/>
                    </a:cubicBezTo>
                    <a:cubicBezTo>
                      <a:pt x="408" y="574"/>
                      <a:pt x="406" y="573"/>
                      <a:pt x="405" y="573"/>
                    </a:cubicBezTo>
                    <a:cubicBezTo>
                      <a:pt x="398" y="574"/>
                      <a:pt x="390" y="575"/>
                      <a:pt x="384" y="581"/>
                    </a:cubicBezTo>
                    <a:close/>
                    <a:moveTo>
                      <a:pt x="372" y="358"/>
                    </a:moveTo>
                    <a:cubicBezTo>
                      <a:pt x="372" y="358"/>
                      <a:pt x="371" y="358"/>
                      <a:pt x="371" y="360"/>
                    </a:cubicBezTo>
                    <a:cubicBezTo>
                      <a:pt x="372" y="360"/>
                      <a:pt x="373" y="360"/>
                      <a:pt x="374" y="359"/>
                    </a:cubicBezTo>
                    <a:cubicBezTo>
                      <a:pt x="372" y="358"/>
                      <a:pt x="372" y="358"/>
                      <a:pt x="372" y="358"/>
                    </a:cubicBezTo>
                    <a:close/>
                    <a:moveTo>
                      <a:pt x="60" y="327"/>
                    </a:moveTo>
                    <a:cubicBezTo>
                      <a:pt x="55" y="331"/>
                      <a:pt x="49" y="334"/>
                      <a:pt x="49" y="341"/>
                    </a:cubicBezTo>
                    <a:cubicBezTo>
                      <a:pt x="50" y="347"/>
                      <a:pt x="56" y="346"/>
                      <a:pt x="60" y="346"/>
                    </a:cubicBezTo>
                    <a:cubicBezTo>
                      <a:pt x="67" y="347"/>
                      <a:pt x="73" y="356"/>
                      <a:pt x="76" y="362"/>
                    </a:cubicBezTo>
                    <a:cubicBezTo>
                      <a:pt x="88" y="374"/>
                      <a:pt x="105" y="378"/>
                      <a:pt x="122" y="373"/>
                    </a:cubicBezTo>
                    <a:cubicBezTo>
                      <a:pt x="129" y="378"/>
                      <a:pt x="139" y="382"/>
                      <a:pt x="148" y="378"/>
                    </a:cubicBezTo>
                    <a:cubicBezTo>
                      <a:pt x="153" y="378"/>
                      <a:pt x="157" y="372"/>
                      <a:pt x="162" y="373"/>
                    </a:cubicBezTo>
                    <a:cubicBezTo>
                      <a:pt x="166" y="378"/>
                      <a:pt x="173" y="381"/>
                      <a:pt x="174" y="387"/>
                    </a:cubicBezTo>
                    <a:cubicBezTo>
                      <a:pt x="172" y="393"/>
                      <a:pt x="168" y="397"/>
                      <a:pt x="162" y="398"/>
                    </a:cubicBezTo>
                    <a:cubicBezTo>
                      <a:pt x="149" y="385"/>
                      <a:pt x="130" y="388"/>
                      <a:pt x="114" y="394"/>
                    </a:cubicBezTo>
                    <a:cubicBezTo>
                      <a:pt x="110" y="392"/>
                      <a:pt x="104" y="393"/>
                      <a:pt x="99" y="394"/>
                    </a:cubicBezTo>
                    <a:cubicBezTo>
                      <a:pt x="83" y="397"/>
                      <a:pt x="78" y="414"/>
                      <a:pt x="71" y="425"/>
                    </a:cubicBezTo>
                    <a:cubicBezTo>
                      <a:pt x="66" y="431"/>
                      <a:pt x="59" y="429"/>
                      <a:pt x="52" y="428"/>
                    </a:cubicBezTo>
                    <a:cubicBezTo>
                      <a:pt x="50" y="431"/>
                      <a:pt x="52" y="436"/>
                      <a:pt x="53" y="440"/>
                    </a:cubicBezTo>
                    <a:cubicBezTo>
                      <a:pt x="55" y="450"/>
                      <a:pt x="64" y="455"/>
                      <a:pt x="70" y="461"/>
                    </a:cubicBezTo>
                    <a:cubicBezTo>
                      <a:pt x="78" y="465"/>
                      <a:pt x="88" y="468"/>
                      <a:pt x="97" y="464"/>
                    </a:cubicBezTo>
                    <a:cubicBezTo>
                      <a:pt x="102" y="466"/>
                      <a:pt x="108" y="462"/>
                      <a:pt x="112" y="463"/>
                    </a:cubicBezTo>
                    <a:cubicBezTo>
                      <a:pt x="117" y="468"/>
                      <a:pt x="123" y="470"/>
                      <a:pt x="130" y="472"/>
                    </a:cubicBezTo>
                    <a:cubicBezTo>
                      <a:pt x="137" y="471"/>
                      <a:pt x="146" y="472"/>
                      <a:pt x="151" y="466"/>
                    </a:cubicBezTo>
                    <a:cubicBezTo>
                      <a:pt x="157" y="463"/>
                      <a:pt x="157" y="458"/>
                      <a:pt x="163" y="455"/>
                    </a:cubicBezTo>
                    <a:cubicBezTo>
                      <a:pt x="167" y="460"/>
                      <a:pt x="173" y="460"/>
                      <a:pt x="176" y="465"/>
                    </a:cubicBezTo>
                    <a:cubicBezTo>
                      <a:pt x="173" y="473"/>
                      <a:pt x="173" y="473"/>
                      <a:pt x="173" y="473"/>
                    </a:cubicBezTo>
                    <a:cubicBezTo>
                      <a:pt x="167" y="490"/>
                      <a:pt x="178" y="507"/>
                      <a:pt x="167" y="522"/>
                    </a:cubicBezTo>
                    <a:cubicBezTo>
                      <a:pt x="164" y="524"/>
                      <a:pt x="161" y="526"/>
                      <a:pt x="157" y="524"/>
                    </a:cubicBezTo>
                    <a:cubicBezTo>
                      <a:pt x="148" y="520"/>
                      <a:pt x="160" y="512"/>
                      <a:pt x="154" y="505"/>
                    </a:cubicBezTo>
                    <a:cubicBezTo>
                      <a:pt x="146" y="496"/>
                      <a:pt x="133" y="495"/>
                      <a:pt x="122" y="499"/>
                    </a:cubicBezTo>
                    <a:cubicBezTo>
                      <a:pt x="110" y="501"/>
                      <a:pt x="110" y="514"/>
                      <a:pt x="105" y="522"/>
                    </a:cubicBezTo>
                    <a:cubicBezTo>
                      <a:pt x="103" y="540"/>
                      <a:pt x="109" y="559"/>
                      <a:pt x="124" y="569"/>
                    </a:cubicBezTo>
                    <a:cubicBezTo>
                      <a:pt x="122" y="580"/>
                      <a:pt x="127" y="588"/>
                      <a:pt x="134" y="594"/>
                    </a:cubicBezTo>
                    <a:cubicBezTo>
                      <a:pt x="147" y="606"/>
                      <a:pt x="164" y="603"/>
                      <a:pt x="178" y="596"/>
                    </a:cubicBezTo>
                    <a:cubicBezTo>
                      <a:pt x="183" y="602"/>
                      <a:pt x="187" y="609"/>
                      <a:pt x="191" y="615"/>
                    </a:cubicBezTo>
                    <a:cubicBezTo>
                      <a:pt x="182" y="620"/>
                      <a:pt x="184" y="630"/>
                      <a:pt x="181" y="637"/>
                    </a:cubicBezTo>
                    <a:cubicBezTo>
                      <a:pt x="182" y="646"/>
                      <a:pt x="185" y="653"/>
                      <a:pt x="191" y="659"/>
                    </a:cubicBezTo>
                    <a:cubicBezTo>
                      <a:pt x="200" y="667"/>
                      <a:pt x="213" y="673"/>
                      <a:pt x="224" y="672"/>
                    </a:cubicBezTo>
                    <a:cubicBezTo>
                      <a:pt x="234" y="667"/>
                      <a:pt x="236" y="680"/>
                      <a:pt x="244" y="681"/>
                    </a:cubicBezTo>
                    <a:cubicBezTo>
                      <a:pt x="255" y="686"/>
                      <a:pt x="268" y="681"/>
                      <a:pt x="279" y="678"/>
                    </a:cubicBezTo>
                    <a:cubicBezTo>
                      <a:pt x="289" y="672"/>
                      <a:pt x="299" y="661"/>
                      <a:pt x="297" y="648"/>
                    </a:cubicBezTo>
                    <a:cubicBezTo>
                      <a:pt x="296" y="641"/>
                      <a:pt x="291" y="633"/>
                      <a:pt x="284" y="631"/>
                    </a:cubicBezTo>
                    <a:cubicBezTo>
                      <a:pt x="279" y="634"/>
                      <a:pt x="271" y="637"/>
                      <a:pt x="264" y="634"/>
                    </a:cubicBezTo>
                    <a:cubicBezTo>
                      <a:pt x="259" y="631"/>
                      <a:pt x="257" y="625"/>
                      <a:pt x="258" y="619"/>
                    </a:cubicBezTo>
                    <a:cubicBezTo>
                      <a:pt x="259" y="616"/>
                      <a:pt x="260" y="612"/>
                      <a:pt x="264" y="611"/>
                    </a:cubicBezTo>
                    <a:cubicBezTo>
                      <a:pt x="280" y="610"/>
                      <a:pt x="295" y="602"/>
                      <a:pt x="304" y="589"/>
                    </a:cubicBezTo>
                    <a:cubicBezTo>
                      <a:pt x="307" y="589"/>
                      <a:pt x="310" y="588"/>
                      <a:pt x="311" y="586"/>
                    </a:cubicBezTo>
                    <a:cubicBezTo>
                      <a:pt x="309" y="581"/>
                      <a:pt x="312" y="577"/>
                      <a:pt x="312" y="572"/>
                    </a:cubicBezTo>
                    <a:cubicBezTo>
                      <a:pt x="320" y="567"/>
                      <a:pt x="330" y="563"/>
                      <a:pt x="334" y="554"/>
                    </a:cubicBezTo>
                    <a:cubicBezTo>
                      <a:pt x="337" y="546"/>
                      <a:pt x="336" y="539"/>
                      <a:pt x="334" y="533"/>
                    </a:cubicBezTo>
                    <a:cubicBezTo>
                      <a:pt x="331" y="522"/>
                      <a:pt x="321" y="514"/>
                      <a:pt x="311" y="512"/>
                    </a:cubicBezTo>
                    <a:cubicBezTo>
                      <a:pt x="306" y="510"/>
                      <a:pt x="301" y="515"/>
                      <a:pt x="297" y="512"/>
                    </a:cubicBezTo>
                    <a:cubicBezTo>
                      <a:pt x="293" y="505"/>
                      <a:pt x="287" y="497"/>
                      <a:pt x="279" y="495"/>
                    </a:cubicBezTo>
                    <a:cubicBezTo>
                      <a:pt x="266" y="494"/>
                      <a:pt x="252" y="498"/>
                      <a:pt x="245" y="508"/>
                    </a:cubicBezTo>
                    <a:cubicBezTo>
                      <a:pt x="243" y="516"/>
                      <a:pt x="239" y="525"/>
                      <a:pt x="245" y="533"/>
                    </a:cubicBezTo>
                    <a:cubicBezTo>
                      <a:pt x="255" y="532"/>
                      <a:pt x="255" y="532"/>
                      <a:pt x="255" y="532"/>
                    </a:cubicBezTo>
                    <a:cubicBezTo>
                      <a:pt x="259" y="535"/>
                      <a:pt x="264" y="539"/>
                      <a:pt x="266" y="544"/>
                    </a:cubicBezTo>
                    <a:cubicBezTo>
                      <a:pt x="268" y="548"/>
                      <a:pt x="267" y="555"/>
                      <a:pt x="264" y="559"/>
                    </a:cubicBezTo>
                    <a:cubicBezTo>
                      <a:pt x="256" y="565"/>
                      <a:pt x="247" y="566"/>
                      <a:pt x="237" y="564"/>
                    </a:cubicBezTo>
                    <a:cubicBezTo>
                      <a:pt x="225" y="559"/>
                      <a:pt x="219" y="547"/>
                      <a:pt x="217" y="535"/>
                    </a:cubicBezTo>
                    <a:cubicBezTo>
                      <a:pt x="214" y="518"/>
                      <a:pt x="219" y="500"/>
                      <a:pt x="231" y="488"/>
                    </a:cubicBezTo>
                    <a:cubicBezTo>
                      <a:pt x="244" y="475"/>
                      <a:pt x="263" y="472"/>
                      <a:pt x="281" y="471"/>
                    </a:cubicBezTo>
                    <a:cubicBezTo>
                      <a:pt x="289" y="472"/>
                      <a:pt x="297" y="470"/>
                      <a:pt x="304" y="475"/>
                    </a:cubicBezTo>
                    <a:cubicBezTo>
                      <a:pt x="308" y="482"/>
                      <a:pt x="314" y="487"/>
                      <a:pt x="319" y="492"/>
                    </a:cubicBezTo>
                    <a:cubicBezTo>
                      <a:pt x="331" y="500"/>
                      <a:pt x="344" y="504"/>
                      <a:pt x="359" y="504"/>
                    </a:cubicBezTo>
                    <a:cubicBezTo>
                      <a:pt x="375" y="504"/>
                      <a:pt x="392" y="502"/>
                      <a:pt x="407" y="497"/>
                    </a:cubicBezTo>
                    <a:cubicBezTo>
                      <a:pt x="423" y="495"/>
                      <a:pt x="441" y="498"/>
                      <a:pt x="456" y="506"/>
                    </a:cubicBezTo>
                    <a:cubicBezTo>
                      <a:pt x="472" y="517"/>
                      <a:pt x="481" y="535"/>
                      <a:pt x="481" y="555"/>
                    </a:cubicBezTo>
                    <a:cubicBezTo>
                      <a:pt x="486" y="562"/>
                      <a:pt x="495" y="566"/>
                      <a:pt x="497" y="575"/>
                    </a:cubicBezTo>
                    <a:cubicBezTo>
                      <a:pt x="503" y="591"/>
                      <a:pt x="502" y="613"/>
                      <a:pt x="489" y="626"/>
                    </a:cubicBezTo>
                    <a:cubicBezTo>
                      <a:pt x="469" y="646"/>
                      <a:pt x="446" y="661"/>
                      <a:pt x="432" y="686"/>
                    </a:cubicBezTo>
                    <a:cubicBezTo>
                      <a:pt x="429" y="692"/>
                      <a:pt x="432" y="701"/>
                      <a:pt x="427" y="707"/>
                    </a:cubicBezTo>
                    <a:cubicBezTo>
                      <a:pt x="410" y="708"/>
                      <a:pt x="391" y="700"/>
                      <a:pt x="380" y="686"/>
                    </a:cubicBezTo>
                    <a:cubicBezTo>
                      <a:pt x="371" y="675"/>
                      <a:pt x="367" y="656"/>
                      <a:pt x="375" y="644"/>
                    </a:cubicBezTo>
                    <a:cubicBezTo>
                      <a:pt x="380" y="635"/>
                      <a:pt x="367" y="632"/>
                      <a:pt x="367" y="626"/>
                    </a:cubicBezTo>
                    <a:cubicBezTo>
                      <a:pt x="360" y="615"/>
                      <a:pt x="364" y="600"/>
                      <a:pt x="367" y="589"/>
                    </a:cubicBezTo>
                    <a:cubicBezTo>
                      <a:pt x="375" y="581"/>
                      <a:pt x="383" y="571"/>
                      <a:pt x="393" y="566"/>
                    </a:cubicBezTo>
                    <a:cubicBezTo>
                      <a:pt x="403" y="563"/>
                      <a:pt x="415" y="561"/>
                      <a:pt x="422" y="570"/>
                    </a:cubicBezTo>
                    <a:cubicBezTo>
                      <a:pt x="423" y="573"/>
                      <a:pt x="425" y="576"/>
                      <a:pt x="423" y="580"/>
                    </a:cubicBezTo>
                    <a:cubicBezTo>
                      <a:pt x="421" y="583"/>
                      <a:pt x="416" y="583"/>
                      <a:pt x="412" y="584"/>
                    </a:cubicBezTo>
                    <a:cubicBezTo>
                      <a:pt x="403" y="589"/>
                      <a:pt x="396" y="597"/>
                      <a:pt x="393" y="607"/>
                    </a:cubicBezTo>
                    <a:cubicBezTo>
                      <a:pt x="393" y="616"/>
                      <a:pt x="396" y="622"/>
                      <a:pt x="401" y="629"/>
                    </a:cubicBezTo>
                    <a:cubicBezTo>
                      <a:pt x="406" y="634"/>
                      <a:pt x="411" y="641"/>
                      <a:pt x="418" y="641"/>
                    </a:cubicBezTo>
                    <a:cubicBezTo>
                      <a:pt x="431" y="643"/>
                      <a:pt x="443" y="642"/>
                      <a:pt x="454" y="636"/>
                    </a:cubicBezTo>
                    <a:cubicBezTo>
                      <a:pt x="472" y="625"/>
                      <a:pt x="470" y="601"/>
                      <a:pt x="468" y="583"/>
                    </a:cubicBezTo>
                    <a:cubicBezTo>
                      <a:pt x="475" y="564"/>
                      <a:pt x="468" y="543"/>
                      <a:pt x="457" y="529"/>
                    </a:cubicBezTo>
                    <a:cubicBezTo>
                      <a:pt x="445" y="514"/>
                      <a:pt x="429" y="509"/>
                      <a:pt x="410" y="510"/>
                    </a:cubicBezTo>
                    <a:cubicBezTo>
                      <a:pt x="382" y="513"/>
                      <a:pt x="354" y="529"/>
                      <a:pt x="344" y="556"/>
                    </a:cubicBezTo>
                    <a:cubicBezTo>
                      <a:pt x="340" y="563"/>
                      <a:pt x="331" y="566"/>
                      <a:pt x="327" y="574"/>
                    </a:cubicBezTo>
                    <a:cubicBezTo>
                      <a:pt x="312" y="591"/>
                      <a:pt x="317" y="617"/>
                      <a:pt x="327" y="636"/>
                    </a:cubicBezTo>
                    <a:cubicBezTo>
                      <a:pt x="329" y="648"/>
                      <a:pt x="324" y="660"/>
                      <a:pt x="327" y="673"/>
                    </a:cubicBezTo>
                    <a:cubicBezTo>
                      <a:pt x="329" y="691"/>
                      <a:pt x="336" y="707"/>
                      <a:pt x="346" y="721"/>
                    </a:cubicBezTo>
                    <a:cubicBezTo>
                      <a:pt x="356" y="728"/>
                      <a:pt x="365" y="737"/>
                      <a:pt x="377" y="740"/>
                    </a:cubicBezTo>
                    <a:cubicBezTo>
                      <a:pt x="401" y="748"/>
                      <a:pt x="426" y="757"/>
                      <a:pt x="451" y="751"/>
                    </a:cubicBezTo>
                    <a:cubicBezTo>
                      <a:pt x="465" y="748"/>
                      <a:pt x="480" y="742"/>
                      <a:pt x="490" y="731"/>
                    </a:cubicBezTo>
                    <a:cubicBezTo>
                      <a:pt x="494" y="729"/>
                      <a:pt x="493" y="725"/>
                      <a:pt x="492" y="722"/>
                    </a:cubicBezTo>
                    <a:cubicBezTo>
                      <a:pt x="485" y="718"/>
                      <a:pt x="481" y="712"/>
                      <a:pt x="479" y="705"/>
                    </a:cubicBezTo>
                    <a:cubicBezTo>
                      <a:pt x="479" y="690"/>
                      <a:pt x="490" y="679"/>
                      <a:pt x="500" y="671"/>
                    </a:cubicBezTo>
                    <a:cubicBezTo>
                      <a:pt x="505" y="667"/>
                      <a:pt x="510" y="662"/>
                      <a:pt x="516" y="662"/>
                    </a:cubicBezTo>
                    <a:cubicBezTo>
                      <a:pt x="511" y="674"/>
                      <a:pt x="513" y="687"/>
                      <a:pt x="520" y="696"/>
                    </a:cubicBezTo>
                    <a:cubicBezTo>
                      <a:pt x="529" y="702"/>
                      <a:pt x="529" y="702"/>
                      <a:pt x="529" y="702"/>
                    </a:cubicBezTo>
                    <a:cubicBezTo>
                      <a:pt x="541" y="706"/>
                      <a:pt x="551" y="696"/>
                      <a:pt x="562" y="697"/>
                    </a:cubicBezTo>
                    <a:cubicBezTo>
                      <a:pt x="576" y="706"/>
                      <a:pt x="584" y="723"/>
                      <a:pt x="587" y="739"/>
                    </a:cubicBezTo>
                    <a:cubicBezTo>
                      <a:pt x="589" y="743"/>
                      <a:pt x="586" y="748"/>
                      <a:pt x="588" y="752"/>
                    </a:cubicBezTo>
                    <a:cubicBezTo>
                      <a:pt x="610" y="755"/>
                      <a:pt x="610" y="755"/>
                      <a:pt x="610" y="755"/>
                    </a:cubicBezTo>
                    <a:cubicBezTo>
                      <a:pt x="704" y="754"/>
                      <a:pt x="805" y="756"/>
                      <a:pt x="901" y="756"/>
                    </a:cubicBezTo>
                    <a:cubicBezTo>
                      <a:pt x="903" y="755"/>
                      <a:pt x="903" y="755"/>
                      <a:pt x="903" y="755"/>
                    </a:cubicBezTo>
                    <a:cubicBezTo>
                      <a:pt x="903" y="753"/>
                      <a:pt x="904" y="750"/>
                      <a:pt x="902" y="748"/>
                    </a:cubicBezTo>
                    <a:cubicBezTo>
                      <a:pt x="898" y="749"/>
                      <a:pt x="895" y="745"/>
                      <a:pt x="891" y="747"/>
                    </a:cubicBezTo>
                    <a:cubicBezTo>
                      <a:pt x="711" y="746"/>
                      <a:pt x="711" y="746"/>
                      <a:pt x="711" y="746"/>
                    </a:cubicBezTo>
                    <a:cubicBezTo>
                      <a:pt x="598" y="746"/>
                      <a:pt x="598" y="746"/>
                      <a:pt x="598" y="746"/>
                    </a:cubicBezTo>
                    <a:cubicBezTo>
                      <a:pt x="596" y="745"/>
                      <a:pt x="596" y="745"/>
                      <a:pt x="596" y="745"/>
                    </a:cubicBezTo>
                    <a:cubicBezTo>
                      <a:pt x="591" y="724"/>
                      <a:pt x="584" y="705"/>
                      <a:pt x="568" y="689"/>
                    </a:cubicBezTo>
                    <a:cubicBezTo>
                      <a:pt x="556" y="679"/>
                      <a:pt x="548" y="697"/>
                      <a:pt x="535" y="695"/>
                    </a:cubicBezTo>
                    <a:cubicBezTo>
                      <a:pt x="529" y="693"/>
                      <a:pt x="523" y="691"/>
                      <a:pt x="522" y="685"/>
                    </a:cubicBezTo>
                    <a:cubicBezTo>
                      <a:pt x="517" y="671"/>
                      <a:pt x="525" y="659"/>
                      <a:pt x="535" y="650"/>
                    </a:cubicBezTo>
                    <a:cubicBezTo>
                      <a:pt x="538" y="650"/>
                      <a:pt x="540" y="650"/>
                      <a:pt x="543" y="649"/>
                    </a:cubicBezTo>
                    <a:cubicBezTo>
                      <a:pt x="567" y="644"/>
                      <a:pt x="589" y="656"/>
                      <a:pt x="605" y="674"/>
                    </a:cubicBezTo>
                    <a:cubicBezTo>
                      <a:pt x="612" y="686"/>
                      <a:pt x="619" y="697"/>
                      <a:pt x="621" y="710"/>
                    </a:cubicBezTo>
                    <a:cubicBezTo>
                      <a:pt x="654" y="710"/>
                      <a:pt x="684" y="711"/>
                      <a:pt x="715" y="712"/>
                    </a:cubicBezTo>
                    <a:cubicBezTo>
                      <a:pt x="897" y="714"/>
                      <a:pt x="897" y="714"/>
                      <a:pt x="897" y="714"/>
                    </a:cubicBezTo>
                    <a:cubicBezTo>
                      <a:pt x="902" y="713"/>
                      <a:pt x="902" y="713"/>
                      <a:pt x="902" y="713"/>
                    </a:cubicBezTo>
                    <a:cubicBezTo>
                      <a:pt x="903" y="711"/>
                      <a:pt x="903" y="708"/>
                      <a:pt x="902" y="706"/>
                    </a:cubicBezTo>
                    <a:cubicBezTo>
                      <a:pt x="863" y="705"/>
                      <a:pt x="829" y="704"/>
                      <a:pt x="792" y="704"/>
                    </a:cubicBezTo>
                    <a:cubicBezTo>
                      <a:pt x="627" y="701"/>
                      <a:pt x="627" y="701"/>
                      <a:pt x="627" y="701"/>
                    </a:cubicBezTo>
                    <a:cubicBezTo>
                      <a:pt x="624" y="700"/>
                      <a:pt x="624" y="700"/>
                      <a:pt x="624" y="700"/>
                    </a:cubicBezTo>
                    <a:cubicBezTo>
                      <a:pt x="619" y="678"/>
                      <a:pt x="603" y="656"/>
                      <a:pt x="581" y="646"/>
                    </a:cubicBezTo>
                    <a:cubicBezTo>
                      <a:pt x="569" y="641"/>
                      <a:pt x="557" y="637"/>
                      <a:pt x="543" y="640"/>
                    </a:cubicBezTo>
                    <a:cubicBezTo>
                      <a:pt x="542" y="639"/>
                      <a:pt x="542" y="639"/>
                      <a:pt x="542" y="639"/>
                    </a:cubicBezTo>
                    <a:cubicBezTo>
                      <a:pt x="549" y="628"/>
                      <a:pt x="552" y="614"/>
                      <a:pt x="552" y="602"/>
                    </a:cubicBezTo>
                    <a:cubicBezTo>
                      <a:pt x="548" y="576"/>
                      <a:pt x="540" y="552"/>
                      <a:pt x="522" y="532"/>
                    </a:cubicBezTo>
                    <a:cubicBezTo>
                      <a:pt x="520" y="511"/>
                      <a:pt x="520" y="511"/>
                      <a:pt x="520" y="511"/>
                    </a:cubicBezTo>
                    <a:cubicBezTo>
                      <a:pt x="517" y="497"/>
                      <a:pt x="512" y="485"/>
                      <a:pt x="502" y="475"/>
                    </a:cubicBezTo>
                    <a:cubicBezTo>
                      <a:pt x="499" y="467"/>
                      <a:pt x="478" y="463"/>
                      <a:pt x="491" y="452"/>
                    </a:cubicBezTo>
                    <a:cubicBezTo>
                      <a:pt x="510" y="436"/>
                      <a:pt x="514" y="410"/>
                      <a:pt x="518" y="386"/>
                    </a:cubicBezTo>
                    <a:cubicBezTo>
                      <a:pt x="521" y="357"/>
                      <a:pt x="506" y="330"/>
                      <a:pt x="481" y="316"/>
                    </a:cubicBezTo>
                    <a:cubicBezTo>
                      <a:pt x="497" y="304"/>
                      <a:pt x="515" y="292"/>
                      <a:pt x="521" y="273"/>
                    </a:cubicBezTo>
                    <a:cubicBezTo>
                      <a:pt x="523" y="261"/>
                      <a:pt x="528" y="250"/>
                      <a:pt x="524" y="238"/>
                    </a:cubicBezTo>
                    <a:cubicBezTo>
                      <a:pt x="518" y="228"/>
                      <a:pt x="530" y="222"/>
                      <a:pt x="535" y="215"/>
                    </a:cubicBezTo>
                    <a:cubicBezTo>
                      <a:pt x="538" y="212"/>
                      <a:pt x="537" y="208"/>
                      <a:pt x="541" y="205"/>
                    </a:cubicBezTo>
                    <a:cubicBezTo>
                      <a:pt x="548" y="183"/>
                      <a:pt x="548" y="183"/>
                      <a:pt x="548" y="183"/>
                    </a:cubicBezTo>
                    <a:cubicBezTo>
                      <a:pt x="553" y="172"/>
                      <a:pt x="547" y="161"/>
                      <a:pt x="546" y="150"/>
                    </a:cubicBezTo>
                    <a:cubicBezTo>
                      <a:pt x="535" y="129"/>
                      <a:pt x="535" y="129"/>
                      <a:pt x="535" y="129"/>
                    </a:cubicBezTo>
                    <a:cubicBezTo>
                      <a:pt x="536" y="128"/>
                      <a:pt x="536" y="128"/>
                      <a:pt x="536" y="128"/>
                    </a:cubicBezTo>
                    <a:cubicBezTo>
                      <a:pt x="547" y="131"/>
                      <a:pt x="558" y="138"/>
                      <a:pt x="571" y="133"/>
                    </a:cubicBezTo>
                    <a:cubicBezTo>
                      <a:pt x="593" y="128"/>
                      <a:pt x="615" y="111"/>
                      <a:pt x="621" y="86"/>
                    </a:cubicBezTo>
                    <a:cubicBezTo>
                      <a:pt x="622" y="82"/>
                      <a:pt x="626" y="77"/>
                      <a:pt x="622" y="73"/>
                    </a:cubicBezTo>
                    <a:cubicBezTo>
                      <a:pt x="621" y="73"/>
                      <a:pt x="618" y="73"/>
                      <a:pt x="617" y="75"/>
                    </a:cubicBezTo>
                    <a:cubicBezTo>
                      <a:pt x="612" y="83"/>
                      <a:pt x="611" y="95"/>
                      <a:pt x="604" y="103"/>
                    </a:cubicBezTo>
                    <a:cubicBezTo>
                      <a:pt x="592" y="121"/>
                      <a:pt x="570" y="131"/>
                      <a:pt x="548" y="127"/>
                    </a:cubicBezTo>
                    <a:cubicBezTo>
                      <a:pt x="536" y="121"/>
                      <a:pt x="520" y="113"/>
                      <a:pt x="520" y="96"/>
                    </a:cubicBezTo>
                    <a:cubicBezTo>
                      <a:pt x="518" y="89"/>
                      <a:pt x="522" y="82"/>
                      <a:pt x="526" y="77"/>
                    </a:cubicBezTo>
                    <a:cubicBezTo>
                      <a:pt x="530" y="74"/>
                      <a:pt x="535" y="73"/>
                      <a:pt x="540" y="73"/>
                    </a:cubicBezTo>
                    <a:cubicBezTo>
                      <a:pt x="548" y="73"/>
                      <a:pt x="548" y="83"/>
                      <a:pt x="553" y="87"/>
                    </a:cubicBezTo>
                    <a:cubicBezTo>
                      <a:pt x="565" y="89"/>
                      <a:pt x="577" y="82"/>
                      <a:pt x="583" y="73"/>
                    </a:cubicBezTo>
                    <a:cubicBezTo>
                      <a:pt x="586" y="71"/>
                      <a:pt x="582" y="65"/>
                      <a:pt x="588" y="65"/>
                    </a:cubicBezTo>
                    <a:cubicBezTo>
                      <a:pt x="592" y="54"/>
                      <a:pt x="594" y="42"/>
                      <a:pt x="597" y="30"/>
                    </a:cubicBezTo>
                    <a:cubicBezTo>
                      <a:pt x="612" y="29"/>
                      <a:pt x="628" y="31"/>
                      <a:pt x="642" y="30"/>
                    </a:cubicBezTo>
                    <a:cubicBezTo>
                      <a:pt x="846" y="32"/>
                      <a:pt x="846" y="32"/>
                      <a:pt x="846" y="32"/>
                    </a:cubicBezTo>
                    <a:cubicBezTo>
                      <a:pt x="864" y="32"/>
                      <a:pt x="882" y="34"/>
                      <a:pt x="900" y="31"/>
                    </a:cubicBezTo>
                    <a:cubicBezTo>
                      <a:pt x="900" y="30"/>
                      <a:pt x="901" y="28"/>
                      <a:pt x="899" y="26"/>
                    </a:cubicBezTo>
                    <a:cubicBezTo>
                      <a:pt x="852" y="25"/>
                      <a:pt x="801" y="26"/>
                      <a:pt x="754" y="25"/>
                    </a:cubicBezTo>
                    <a:cubicBezTo>
                      <a:pt x="741" y="24"/>
                      <a:pt x="726" y="25"/>
                      <a:pt x="713" y="23"/>
                    </a:cubicBezTo>
                    <a:cubicBezTo>
                      <a:pt x="679" y="25"/>
                      <a:pt x="644" y="22"/>
                      <a:pt x="611" y="22"/>
                    </a:cubicBezTo>
                    <a:cubicBezTo>
                      <a:pt x="604" y="22"/>
                      <a:pt x="594" y="18"/>
                      <a:pt x="591" y="26"/>
                    </a:cubicBezTo>
                    <a:cubicBezTo>
                      <a:pt x="584" y="32"/>
                      <a:pt x="588" y="42"/>
                      <a:pt x="585" y="50"/>
                    </a:cubicBezTo>
                    <a:cubicBezTo>
                      <a:pt x="580" y="60"/>
                      <a:pt x="578" y="73"/>
                      <a:pt x="565" y="77"/>
                    </a:cubicBezTo>
                    <a:cubicBezTo>
                      <a:pt x="558" y="80"/>
                      <a:pt x="554" y="73"/>
                      <a:pt x="549" y="69"/>
                    </a:cubicBezTo>
                    <a:cubicBezTo>
                      <a:pt x="542" y="63"/>
                      <a:pt x="532" y="68"/>
                      <a:pt x="524" y="70"/>
                    </a:cubicBezTo>
                    <a:cubicBezTo>
                      <a:pt x="517" y="74"/>
                      <a:pt x="512" y="82"/>
                      <a:pt x="512" y="90"/>
                    </a:cubicBezTo>
                    <a:cubicBezTo>
                      <a:pt x="511" y="95"/>
                      <a:pt x="515" y="101"/>
                      <a:pt x="512" y="105"/>
                    </a:cubicBezTo>
                    <a:cubicBezTo>
                      <a:pt x="498" y="99"/>
                      <a:pt x="481" y="89"/>
                      <a:pt x="479" y="73"/>
                    </a:cubicBezTo>
                    <a:cubicBezTo>
                      <a:pt x="479" y="65"/>
                      <a:pt x="481" y="58"/>
                      <a:pt x="487" y="53"/>
                    </a:cubicBezTo>
                    <a:cubicBezTo>
                      <a:pt x="489" y="51"/>
                      <a:pt x="492" y="53"/>
                      <a:pt x="494" y="51"/>
                    </a:cubicBezTo>
                    <a:cubicBezTo>
                      <a:pt x="496" y="48"/>
                      <a:pt x="496" y="43"/>
                      <a:pt x="497" y="40"/>
                    </a:cubicBezTo>
                    <a:cubicBezTo>
                      <a:pt x="489" y="31"/>
                      <a:pt x="479" y="27"/>
                      <a:pt x="469" y="22"/>
                    </a:cubicBezTo>
                    <a:cubicBezTo>
                      <a:pt x="453" y="20"/>
                      <a:pt x="439" y="11"/>
                      <a:pt x="421" y="13"/>
                    </a:cubicBezTo>
                    <a:cubicBezTo>
                      <a:pt x="390" y="16"/>
                      <a:pt x="360" y="28"/>
                      <a:pt x="342" y="54"/>
                    </a:cubicBezTo>
                    <a:cubicBezTo>
                      <a:pt x="335" y="63"/>
                      <a:pt x="333" y="74"/>
                      <a:pt x="329" y="83"/>
                    </a:cubicBezTo>
                    <a:cubicBezTo>
                      <a:pt x="329" y="93"/>
                      <a:pt x="325" y="102"/>
                      <a:pt x="328" y="111"/>
                    </a:cubicBezTo>
                    <a:cubicBezTo>
                      <a:pt x="323" y="123"/>
                      <a:pt x="317" y="134"/>
                      <a:pt x="316" y="148"/>
                    </a:cubicBezTo>
                    <a:cubicBezTo>
                      <a:pt x="316" y="160"/>
                      <a:pt x="320" y="170"/>
                      <a:pt x="327" y="180"/>
                    </a:cubicBezTo>
                    <a:cubicBezTo>
                      <a:pt x="328" y="186"/>
                      <a:pt x="343" y="189"/>
                      <a:pt x="334" y="196"/>
                    </a:cubicBezTo>
                    <a:cubicBezTo>
                      <a:pt x="328" y="194"/>
                      <a:pt x="323" y="186"/>
                      <a:pt x="316" y="186"/>
                    </a:cubicBezTo>
                    <a:cubicBezTo>
                      <a:pt x="312" y="183"/>
                      <a:pt x="304" y="189"/>
                      <a:pt x="300" y="183"/>
                    </a:cubicBezTo>
                    <a:cubicBezTo>
                      <a:pt x="296" y="171"/>
                      <a:pt x="284" y="164"/>
                      <a:pt x="273" y="160"/>
                    </a:cubicBezTo>
                    <a:cubicBezTo>
                      <a:pt x="270" y="162"/>
                      <a:pt x="266" y="160"/>
                      <a:pt x="263" y="159"/>
                    </a:cubicBezTo>
                    <a:cubicBezTo>
                      <a:pt x="259" y="158"/>
                      <a:pt x="252" y="154"/>
                      <a:pt x="252" y="148"/>
                    </a:cubicBezTo>
                    <a:cubicBezTo>
                      <a:pt x="252" y="142"/>
                      <a:pt x="254" y="137"/>
                      <a:pt x="258" y="133"/>
                    </a:cubicBezTo>
                    <a:cubicBezTo>
                      <a:pt x="263" y="131"/>
                      <a:pt x="269" y="129"/>
                      <a:pt x="274" y="134"/>
                    </a:cubicBezTo>
                    <a:cubicBezTo>
                      <a:pt x="280" y="138"/>
                      <a:pt x="284" y="132"/>
                      <a:pt x="289" y="128"/>
                    </a:cubicBezTo>
                    <a:cubicBezTo>
                      <a:pt x="292" y="121"/>
                      <a:pt x="293" y="113"/>
                      <a:pt x="290" y="105"/>
                    </a:cubicBezTo>
                    <a:cubicBezTo>
                      <a:pt x="286" y="98"/>
                      <a:pt x="278" y="93"/>
                      <a:pt x="269" y="90"/>
                    </a:cubicBezTo>
                    <a:cubicBezTo>
                      <a:pt x="253" y="84"/>
                      <a:pt x="235" y="88"/>
                      <a:pt x="224" y="102"/>
                    </a:cubicBezTo>
                    <a:cubicBezTo>
                      <a:pt x="213" y="103"/>
                      <a:pt x="203" y="104"/>
                      <a:pt x="195" y="112"/>
                    </a:cubicBezTo>
                    <a:cubicBezTo>
                      <a:pt x="182" y="120"/>
                      <a:pt x="176" y="136"/>
                      <a:pt x="181" y="151"/>
                    </a:cubicBezTo>
                    <a:cubicBezTo>
                      <a:pt x="183" y="154"/>
                      <a:pt x="183" y="154"/>
                      <a:pt x="183" y="154"/>
                    </a:cubicBezTo>
                    <a:cubicBezTo>
                      <a:pt x="190" y="165"/>
                      <a:pt x="173" y="167"/>
                      <a:pt x="169" y="173"/>
                    </a:cubicBezTo>
                    <a:cubicBezTo>
                      <a:pt x="165" y="173"/>
                      <a:pt x="161" y="171"/>
                      <a:pt x="156" y="171"/>
                    </a:cubicBezTo>
                    <a:cubicBezTo>
                      <a:pt x="142" y="174"/>
                      <a:pt x="128" y="179"/>
                      <a:pt x="122" y="192"/>
                    </a:cubicBezTo>
                    <a:cubicBezTo>
                      <a:pt x="117" y="204"/>
                      <a:pt x="119" y="215"/>
                      <a:pt x="124" y="226"/>
                    </a:cubicBezTo>
                    <a:cubicBezTo>
                      <a:pt x="119" y="230"/>
                      <a:pt x="118" y="236"/>
                      <a:pt x="117" y="242"/>
                    </a:cubicBezTo>
                    <a:cubicBezTo>
                      <a:pt x="116" y="256"/>
                      <a:pt x="121" y="267"/>
                      <a:pt x="131" y="276"/>
                    </a:cubicBezTo>
                    <a:cubicBezTo>
                      <a:pt x="131" y="278"/>
                      <a:pt x="131" y="278"/>
                      <a:pt x="131" y="278"/>
                    </a:cubicBezTo>
                    <a:cubicBezTo>
                      <a:pt x="128" y="278"/>
                      <a:pt x="126" y="282"/>
                      <a:pt x="122" y="280"/>
                    </a:cubicBezTo>
                    <a:cubicBezTo>
                      <a:pt x="113" y="281"/>
                      <a:pt x="119" y="290"/>
                      <a:pt x="117" y="295"/>
                    </a:cubicBezTo>
                    <a:cubicBezTo>
                      <a:pt x="119" y="297"/>
                      <a:pt x="118" y="301"/>
                      <a:pt x="121" y="302"/>
                    </a:cubicBezTo>
                    <a:cubicBezTo>
                      <a:pt x="112" y="304"/>
                      <a:pt x="107" y="311"/>
                      <a:pt x="103" y="318"/>
                    </a:cubicBezTo>
                    <a:cubicBezTo>
                      <a:pt x="94" y="317"/>
                      <a:pt x="85" y="313"/>
                      <a:pt x="77" y="319"/>
                    </a:cubicBezTo>
                    <a:cubicBezTo>
                      <a:pt x="70" y="319"/>
                      <a:pt x="65" y="323"/>
                      <a:pt x="60" y="327"/>
                    </a:cubicBezTo>
                    <a:close/>
                    <a:moveTo>
                      <a:pt x="130" y="165"/>
                    </a:moveTo>
                    <a:cubicBezTo>
                      <a:pt x="136" y="167"/>
                      <a:pt x="140" y="161"/>
                      <a:pt x="146" y="161"/>
                    </a:cubicBezTo>
                    <a:cubicBezTo>
                      <a:pt x="153" y="160"/>
                      <a:pt x="160" y="160"/>
                      <a:pt x="167" y="160"/>
                    </a:cubicBezTo>
                    <a:cubicBezTo>
                      <a:pt x="169" y="158"/>
                      <a:pt x="169" y="158"/>
                      <a:pt x="169" y="158"/>
                    </a:cubicBezTo>
                    <a:cubicBezTo>
                      <a:pt x="166" y="136"/>
                      <a:pt x="166" y="136"/>
                      <a:pt x="166" y="136"/>
                    </a:cubicBezTo>
                    <a:cubicBezTo>
                      <a:pt x="167" y="120"/>
                      <a:pt x="177" y="107"/>
                      <a:pt x="191" y="97"/>
                    </a:cubicBezTo>
                    <a:cubicBezTo>
                      <a:pt x="199" y="93"/>
                      <a:pt x="208" y="93"/>
                      <a:pt x="217" y="91"/>
                    </a:cubicBezTo>
                    <a:cubicBezTo>
                      <a:pt x="227" y="80"/>
                      <a:pt x="242" y="78"/>
                      <a:pt x="256" y="75"/>
                    </a:cubicBezTo>
                    <a:cubicBezTo>
                      <a:pt x="276" y="74"/>
                      <a:pt x="296" y="80"/>
                      <a:pt x="306" y="97"/>
                    </a:cubicBezTo>
                    <a:cubicBezTo>
                      <a:pt x="308" y="97"/>
                      <a:pt x="309" y="97"/>
                      <a:pt x="312" y="97"/>
                    </a:cubicBezTo>
                    <a:cubicBezTo>
                      <a:pt x="315" y="92"/>
                      <a:pt x="314" y="84"/>
                      <a:pt x="316" y="78"/>
                    </a:cubicBezTo>
                    <a:cubicBezTo>
                      <a:pt x="323" y="60"/>
                      <a:pt x="330" y="40"/>
                      <a:pt x="348" y="30"/>
                    </a:cubicBezTo>
                    <a:cubicBezTo>
                      <a:pt x="371" y="10"/>
                      <a:pt x="402" y="4"/>
                      <a:pt x="432" y="0"/>
                    </a:cubicBezTo>
                    <a:cubicBezTo>
                      <a:pt x="448" y="1"/>
                      <a:pt x="461" y="7"/>
                      <a:pt x="476" y="11"/>
                    </a:cubicBezTo>
                    <a:cubicBezTo>
                      <a:pt x="491" y="17"/>
                      <a:pt x="506" y="28"/>
                      <a:pt x="516" y="41"/>
                    </a:cubicBezTo>
                    <a:cubicBezTo>
                      <a:pt x="516" y="45"/>
                      <a:pt x="516" y="45"/>
                      <a:pt x="516" y="45"/>
                    </a:cubicBezTo>
                    <a:cubicBezTo>
                      <a:pt x="505" y="51"/>
                      <a:pt x="497" y="61"/>
                      <a:pt x="496" y="72"/>
                    </a:cubicBezTo>
                    <a:cubicBezTo>
                      <a:pt x="496" y="76"/>
                      <a:pt x="499" y="79"/>
                      <a:pt x="501" y="82"/>
                    </a:cubicBezTo>
                    <a:cubicBezTo>
                      <a:pt x="505" y="78"/>
                      <a:pt x="506" y="72"/>
                      <a:pt x="510" y="68"/>
                    </a:cubicBezTo>
                    <a:cubicBezTo>
                      <a:pt x="517" y="59"/>
                      <a:pt x="527" y="55"/>
                      <a:pt x="538" y="56"/>
                    </a:cubicBezTo>
                    <a:cubicBezTo>
                      <a:pt x="547" y="56"/>
                      <a:pt x="555" y="63"/>
                      <a:pt x="563" y="60"/>
                    </a:cubicBezTo>
                    <a:cubicBezTo>
                      <a:pt x="573" y="53"/>
                      <a:pt x="570" y="40"/>
                      <a:pt x="575" y="30"/>
                    </a:cubicBezTo>
                    <a:cubicBezTo>
                      <a:pt x="572" y="22"/>
                      <a:pt x="576" y="16"/>
                      <a:pt x="581" y="10"/>
                    </a:cubicBezTo>
                    <a:cubicBezTo>
                      <a:pt x="604" y="10"/>
                      <a:pt x="624" y="10"/>
                      <a:pt x="648" y="10"/>
                    </a:cubicBezTo>
                    <a:cubicBezTo>
                      <a:pt x="710" y="9"/>
                      <a:pt x="768" y="11"/>
                      <a:pt x="831" y="10"/>
                    </a:cubicBezTo>
                    <a:cubicBezTo>
                      <a:pt x="853" y="11"/>
                      <a:pt x="876" y="10"/>
                      <a:pt x="898" y="11"/>
                    </a:cubicBezTo>
                    <a:cubicBezTo>
                      <a:pt x="900" y="11"/>
                      <a:pt x="900" y="13"/>
                      <a:pt x="899" y="14"/>
                    </a:cubicBezTo>
                    <a:cubicBezTo>
                      <a:pt x="877" y="16"/>
                      <a:pt x="856" y="13"/>
                      <a:pt x="834" y="15"/>
                    </a:cubicBezTo>
                    <a:cubicBezTo>
                      <a:pt x="779" y="14"/>
                      <a:pt x="728" y="14"/>
                      <a:pt x="674" y="14"/>
                    </a:cubicBezTo>
                    <a:cubicBezTo>
                      <a:pt x="644" y="15"/>
                      <a:pt x="612" y="12"/>
                      <a:pt x="584" y="16"/>
                    </a:cubicBezTo>
                    <a:cubicBezTo>
                      <a:pt x="578" y="20"/>
                      <a:pt x="581" y="27"/>
                      <a:pt x="580" y="33"/>
                    </a:cubicBezTo>
                    <a:cubicBezTo>
                      <a:pt x="577" y="43"/>
                      <a:pt x="577" y="56"/>
                      <a:pt x="567" y="62"/>
                    </a:cubicBezTo>
                    <a:cubicBezTo>
                      <a:pt x="557" y="74"/>
                      <a:pt x="545" y="58"/>
                      <a:pt x="532" y="60"/>
                    </a:cubicBezTo>
                    <a:cubicBezTo>
                      <a:pt x="519" y="62"/>
                      <a:pt x="509" y="75"/>
                      <a:pt x="506" y="87"/>
                    </a:cubicBezTo>
                    <a:cubicBezTo>
                      <a:pt x="504" y="89"/>
                      <a:pt x="501" y="87"/>
                      <a:pt x="499" y="87"/>
                    </a:cubicBezTo>
                    <a:cubicBezTo>
                      <a:pt x="494" y="83"/>
                      <a:pt x="491" y="79"/>
                      <a:pt x="491" y="73"/>
                    </a:cubicBezTo>
                    <a:cubicBezTo>
                      <a:pt x="489" y="60"/>
                      <a:pt x="501" y="51"/>
                      <a:pt x="509" y="42"/>
                    </a:cubicBezTo>
                    <a:cubicBezTo>
                      <a:pt x="506" y="33"/>
                      <a:pt x="496" y="30"/>
                      <a:pt x="489" y="23"/>
                    </a:cubicBezTo>
                    <a:cubicBezTo>
                      <a:pt x="476" y="13"/>
                      <a:pt x="460" y="12"/>
                      <a:pt x="444" y="7"/>
                    </a:cubicBezTo>
                    <a:cubicBezTo>
                      <a:pt x="420" y="3"/>
                      <a:pt x="395" y="11"/>
                      <a:pt x="375" y="17"/>
                    </a:cubicBezTo>
                    <a:cubicBezTo>
                      <a:pt x="368" y="21"/>
                      <a:pt x="357" y="24"/>
                      <a:pt x="355" y="33"/>
                    </a:cubicBezTo>
                    <a:cubicBezTo>
                      <a:pt x="345" y="33"/>
                      <a:pt x="340" y="44"/>
                      <a:pt x="333" y="51"/>
                    </a:cubicBezTo>
                    <a:cubicBezTo>
                      <a:pt x="325" y="66"/>
                      <a:pt x="318" y="82"/>
                      <a:pt x="319" y="100"/>
                    </a:cubicBezTo>
                    <a:cubicBezTo>
                      <a:pt x="315" y="107"/>
                      <a:pt x="307" y="102"/>
                      <a:pt x="301" y="102"/>
                    </a:cubicBezTo>
                    <a:cubicBezTo>
                      <a:pt x="294" y="85"/>
                      <a:pt x="276" y="82"/>
                      <a:pt x="261" y="79"/>
                    </a:cubicBezTo>
                    <a:cubicBezTo>
                      <a:pt x="244" y="82"/>
                      <a:pt x="227" y="85"/>
                      <a:pt x="215" y="98"/>
                    </a:cubicBezTo>
                    <a:cubicBezTo>
                      <a:pt x="201" y="95"/>
                      <a:pt x="189" y="102"/>
                      <a:pt x="181" y="111"/>
                    </a:cubicBezTo>
                    <a:cubicBezTo>
                      <a:pt x="171" y="124"/>
                      <a:pt x="169" y="143"/>
                      <a:pt x="176" y="158"/>
                    </a:cubicBezTo>
                    <a:cubicBezTo>
                      <a:pt x="173" y="164"/>
                      <a:pt x="168" y="163"/>
                      <a:pt x="165" y="165"/>
                    </a:cubicBezTo>
                    <a:cubicBezTo>
                      <a:pt x="152" y="165"/>
                      <a:pt x="140" y="165"/>
                      <a:pt x="131" y="174"/>
                    </a:cubicBezTo>
                    <a:cubicBezTo>
                      <a:pt x="129" y="173"/>
                      <a:pt x="126" y="172"/>
                      <a:pt x="126" y="170"/>
                    </a:cubicBezTo>
                    <a:cubicBezTo>
                      <a:pt x="128" y="169"/>
                      <a:pt x="129" y="167"/>
                      <a:pt x="130"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37" name="Freeform 14"/>
              <p:cNvSpPr>
                <a:spLocks/>
              </p:cNvSpPr>
              <p:nvPr/>
            </p:nvSpPr>
            <p:spPr bwMode="auto">
              <a:xfrm>
                <a:off x="3570288" y="1341438"/>
                <a:ext cx="925513" cy="11112"/>
              </a:xfrm>
              <a:custGeom>
                <a:avLst/>
                <a:gdLst>
                  <a:gd name="T0" fmla="*/ 20 w 1153"/>
                  <a:gd name="T1" fmla="*/ 0 h 13"/>
                  <a:gd name="T2" fmla="*/ 143 w 1153"/>
                  <a:gd name="T3" fmla="*/ 2 h 13"/>
                  <a:gd name="T4" fmla="*/ 809 w 1153"/>
                  <a:gd name="T5" fmla="*/ 4 h 13"/>
                  <a:gd name="T6" fmla="*/ 1144 w 1153"/>
                  <a:gd name="T7" fmla="*/ 5 h 13"/>
                  <a:gd name="T8" fmla="*/ 1149 w 1153"/>
                  <a:gd name="T9" fmla="*/ 11 h 13"/>
                  <a:gd name="T10" fmla="*/ 1024 w 1153"/>
                  <a:gd name="T11" fmla="*/ 13 h 13"/>
                  <a:gd name="T12" fmla="*/ 1004 w 1153"/>
                  <a:gd name="T13" fmla="*/ 11 h 13"/>
                  <a:gd name="T14" fmla="*/ 773 w 1153"/>
                  <a:gd name="T15" fmla="*/ 12 h 13"/>
                  <a:gd name="T16" fmla="*/ 344 w 1153"/>
                  <a:gd name="T17" fmla="*/ 10 h 13"/>
                  <a:gd name="T18" fmla="*/ 34 w 1153"/>
                  <a:gd name="T19" fmla="*/ 9 h 13"/>
                  <a:gd name="T20" fmla="*/ 0 w 1153"/>
                  <a:gd name="T21" fmla="*/ 5 h 13"/>
                  <a:gd name="T22" fmla="*/ 20 w 1153"/>
                  <a:gd name="T23"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53" h="13">
                    <a:moveTo>
                      <a:pt x="20" y="0"/>
                    </a:moveTo>
                    <a:cubicBezTo>
                      <a:pt x="143" y="2"/>
                      <a:pt x="143" y="2"/>
                      <a:pt x="143" y="2"/>
                    </a:cubicBezTo>
                    <a:cubicBezTo>
                      <a:pt x="809" y="4"/>
                      <a:pt x="809" y="4"/>
                      <a:pt x="809" y="4"/>
                    </a:cubicBezTo>
                    <a:cubicBezTo>
                      <a:pt x="922" y="3"/>
                      <a:pt x="1031" y="5"/>
                      <a:pt x="1144" y="5"/>
                    </a:cubicBezTo>
                    <a:cubicBezTo>
                      <a:pt x="1153" y="6"/>
                      <a:pt x="1149" y="9"/>
                      <a:pt x="1149" y="11"/>
                    </a:cubicBezTo>
                    <a:cubicBezTo>
                      <a:pt x="1106" y="12"/>
                      <a:pt x="1065" y="12"/>
                      <a:pt x="1024" y="13"/>
                    </a:cubicBezTo>
                    <a:cubicBezTo>
                      <a:pt x="1004" y="11"/>
                      <a:pt x="1004" y="11"/>
                      <a:pt x="1004" y="11"/>
                    </a:cubicBezTo>
                    <a:cubicBezTo>
                      <a:pt x="927" y="13"/>
                      <a:pt x="847" y="11"/>
                      <a:pt x="773" y="12"/>
                    </a:cubicBezTo>
                    <a:cubicBezTo>
                      <a:pt x="634" y="11"/>
                      <a:pt x="489" y="12"/>
                      <a:pt x="344" y="10"/>
                    </a:cubicBezTo>
                    <a:cubicBezTo>
                      <a:pt x="245" y="10"/>
                      <a:pt x="138" y="9"/>
                      <a:pt x="34" y="9"/>
                    </a:cubicBezTo>
                    <a:cubicBezTo>
                      <a:pt x="23" y="9"/>
                      <a:pt x="0" y="10"/>
                      <a:pt x="0" y="5"/>
                    </a:cubicBezTo>
                    <a:cubicBezTo>
                      <a:pt x="0" y="2"/>
                      <a:pt x="11" y="1"/>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38" name="Rectangle 15"/>
              <p:cNvSpPr>
                <a:spLocks noChangeArrowheads="1"/>
              </p:cNvSpPr>
              <p:nvPr/>
            </p:nvSpPr>
            <p:spPr bwMode="auto">
              <a:xfrm>
                <a:off x="3744913" y="1314450"/>
                <a:ext cx="747713"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39" name="Rectangle 16"/>
              <p:cNvSpPr>
                <a:spLocks noChangeArrowheads="1"/>
              </p:cNvSpPr>
              <p:nvPr/>
            </p:nvSpPr>
            <p:spPr bwMode="auto">
              <a:xfrm>
                <a:off x="3775076" y="1301750"/>
                <a:ext cx="717550" cy="15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40" name="Freeform 17"/>
              <p:cNvSpPr>
                <a:spLocks/>
              </p:cNvSpPr>
              <p:nvPr/>
            </p:nvSpPr>
            <p:spPr bwMode="auto">
              <a:xfrm>
                <a:off x="4462463" y="1341438"/>
                <a:ext cx="925513" cy="9525"/>
              </a:xfrm>
              <a:custGeom>
                <a:avLst/>
                <a:gdLst>
                  <a:gd name="T0" fmla="*/ 1153 w 1153"/>
                  <a:gd name="T1" fmla="*/ 5 h 12"/>
                  <a:gd name="T2" fmla="*/ 1119 w 1153"/>
                  <a:gd name="T3" fmla="*/ 9 h 12"/>
                  <a:gd name="T4" fmla="*/ 809 w 1153"/>
                  <a:gd name="T5" fmla="*/ 10 h 12"/>
                  <a:gd name="T6" fmla="*/ 380 w 1153"/>
                  <a:gd name="T7" fmla="*/ 12 h 12"/>
                  <a:gd name="T8" fmla="*/ 149 w 1153"/>
                  <a:gd name="T9" fmla="*/ 11 h 12"/>
                  <a:gd name="T10" fmla="*/ 129 w 1153"/>
                  <a:gd name="T11" fmla="*/ 12 h 12"/>
                  <a:gd name="T12" fmla="*/ 4 w 1153"/>
                  <a:gd name="T13" fmla="*/ 11 h 12"/>
                  <a:gd name="T14" fmla="*/ 9 w 1153"/>
                  <a:gd name="T15" fmla="*/ 4 h 12"/>
                  <a:gd name="T16" fmla="*/ 344 w 1153"/>
                  <a:gd name="T17" fmla="*/ 3 h 12"/>
                  <a:gd name="T18" fmla="*/ 1010 w 1153"/>
                  <a:gd name="T19" fmla="*/ 2 h 12"/>
                  <a:gd name="T20" fmla="*/ 1133 w 1153"/>
                  <a:gd name="T21" fmla="*/ 0 h 12"/>
                  <a:gd name="T22" fmla="*/ 1153 w 1153"/>
                  <a:gd name="T23" fmla="*/ 5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53" h="12">
                    <a:moveTo>
                      <a:pt x="1153" y="5"/>
                    </a:moveTo>
                    <a:cubicBezTo>
                      <a:pt x="1153" y="10"/>
                      <a:pt x="1130" y="9"/>
                      <a:pt x="1119" y="9"/>
                    </a:cubicBezTo>
                    <a:cubicBezTo>
                      <a:pt x="1015" y="9"/>
                      <a:pt x="908" y="9"/>
                      <a:pt x="809" y="10"/>
                    </a:cubicBezTo>
                    <a:cubicBezTo>
                      <a:pt x="664" y="12"/>
                      <a:pt x="519" y="11"/>
                      <a:pt x="380" y="12"/>
                    </a:cubicBezTo>
                    <a:cubicBezTo>
                      <a:pt x="306" y="11"/>
                      <a:pt x="226" y="12"/>
                      <a:pt x="149" y="11"/>
                    </a:cubicBezTo>
                    <a:cubicBezTo>
                      <a:pt x="129" y="12"/>
                      <a:pt x="129" y="12"/>
                      <a:pt x="129" y="12"/>
                    </a:cubicBezTo>
                    <a:cubicBezTo>
                      <a:pt x="88" y="11"/>
                      <a:pt x="47" y="11"/>
                      <a:pt x="4" y="11"/>
                    </a:cubicBezTo>
                    <a:cubicBezTo>
                      <a:pt x="4" y="9"/>
                      <a:pt x="0" y="6"/>
                      <a:pt x="9" y="4"/>
                    </a:cubicBezTo>
                    <a:cubicBezTo>
                      <a:pt x="122" y="4"/>
                      <a:pt x="231" y="3"/>
                      <a:pt x="344" y="3"/>
                    </a:cubicBezTo>
                    <a:cubicBezTo>
                      <a:pt x="1010" y="2"/>
                      <a:pt x="1010" y="2"/>
                      <a:pt x="1010" y="2"/>
                    </a:cubicBezTo>
                    <a:cubicBezTo>
                      <a:pt x="1133" y="0"/>
                      <a:pt x="1133" y="0"/>
                      <a:pt x="1133" y="0"/>
                    </a:cubicBezTo>
                    <a:cubicBezTo>
                      <a:pt x="1142" y="1"/>
                      <a:pt x="1153" y="2"/>
                      <a:pt x="115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41" name="Rectangle 18"/>
              <p:cNvSpPr>
                <a:spLocks noChangeArrowheads="1"/>
              </p:cNvSpPr>
              <p:nvPr/>
            </p:nvSpPr>
            <p:spPr bwMode="auto">
              <a:xfrm>
                <a:off x="4465638" y="1314450"/>
                <a:ext cx="747713"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42" name="Rectangle 19"/>
              <p:cNvSpPr>
                <a:spLocks noChangeArrowheads="1"/>
              </p:cNvSpPr>
              <p:nvPr/>
            </p:nvSpPr>
            <p:spPr bwMode="auto">
              <a:xfrm>
                <a:off x="4465638" y="1300163"/>
                <a:ext cx="717550"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43" name="Rectangle 20"/>
              <p:cNvSpPr>
                <a:spLocks noChangeArrowheads="1"/>
              </p:cNvSpPr>
              <p:nvPr/>
            </p:nvSpPr>
            <p:spPr bwMode="auto">
              <a:xfrm>
                <a:off x="3759201" y="1860550"/>
                <a:ext cx="1447800" cy="63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44" name="Rectangle 21"/>
              <p:cNvSpPr>
                <a:spLocks noChangeArrowheads="1"/>
              </p:cNvSpPr>
              <p:nvPr/>
            </p:nvSpPr>
            <p:spPr bwMode="auto">
              <a:xfrm>
                <a:off x="3775076" y="1890713"/>
                <a:ext cx="1466850" cy="95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45" name="Rectangle 22"/>
              <p:cNvSpPr>
                <a:spLocks noChangeArrowheads="1"/>
              </p:cNvSpPr>
              <p:nvPr/>
            </p:nvSpPr>
            <p:spPr bwMode="auto">
              <a:xfrm>
                <a:off x="3759201" y="1906588"/>
                <a:ext cx="1495425"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46" name="Freeform 23"/>
              <p:cNvSpPr>
                <a:spLocks/>
              </p:cNvSpPr>
              <p:nvPr/>
            </p:nvSpPr>
            <p:spPr bwMode="auto">
              <a:xfrm>
                <a:off x="5570538" y="1441450"/>
                <a:ext cx="17463" cy="14287"/>
              </a:xfrm>
              <a:custGeom>
                <a:avLst/>
                <a:gdLst>
                  <a:gd name="T0" fmla="*/ 18 w 22"/>
                  <a:gd name="T1" fmla="*/ 2 h 18"/>
                  <a:gd name="T2" fmla="*/ 0 w 22"/>
                  <a:gd name="T3" fmla="*/ 10 h 18"/>
                  <a:gd name="T4" fmla="*/ 8 w 22"/>
                  <a:gd name="T5" fmla="*/ 18 h 18"/>
                  <a:gd name="T6" fmla="*/ 22 w 22"/>
                  <a:gd name="T7" fmla="*/ 8 h 18"/>
                  <a:gd name="T8" fmla="*/ 18 w 22"/>
                  <a:gd name="T9" fmla="*/ 2 h 18"/>
                </a:gdLst>
                <a:ahLst/>
                <a:cxnLst>
                  <a:cxn ang="0">
                    <a:pos x="T0" y="T1"/>
                  </a:cxn>
                  <a:cxn ang="0">
                    <a:pos x="T2" y="T3"/>
                  </a:cxn>
                  <a:cxn ang="0">
                    <a:pos x="T4" y="T5"/>
                  </a:cxn>
                  <a:cxn ang="0">
                    <a:pos x="T6" y="T7"/>
                  </a:cxn>
                  <a:cxn ang="0">
                    <a:pos x="T8" y="T9"/>
                  </a:cxn>
                </a:cxnLst>
                <a:rect l="0" t="0" r="r" b="b"/>
                <a:pathLst>
                  <a:path w="22" h="18">
                    <a:moveTo>
                      <a:pt x="18" y="2"/>
                    </a:moveTo>
                    <a:cubicBezTo>
                      <a:pt x="12" y="6"/>
                      <a:pt x="2" y="0"/>
                      <a:pt x="0" y="10"/>
                    </a:cubicBezTo>
                    <a:cubicBezTo>
                      <a:pt x="1" y="14"/>
                      <a:pt x="6" y="15"/>
                      <a:pt x="8" y="18"/>
                    </a:cubicBezTo>
                    <a:cubicBezTo>
                      <a:pt x="15" y="18"/>
                      <a:pt x="20" y="13"/>
                      <a:pt x="22" y="8"/>
                    </a:cubicBezTo>
                    <a:cubicBezTo>
                      <a:pt x="22" y="5"/>
                      <a:pt x="21" y="3"/>
                      <a:pt x="1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47" name="Freeform 24"/>
              <p:cNvSpPr>
                <a:spLocks/>
              </p:cNvSpPr>
              <p:nvPr/>
            </p:nvSpPr>
            <p:spPr bwMode="auto">
              <a:xfrm>
                <a:off x="5553076" y="1592263"/>
                <a:ext cx="30163" cy="25400"/>
              </a:xfrm>
              <a:custGeom>
                <a:avLst/>
                <a:gdLst>
                  <a:gd name="T0" fmla="*/ 27 w 39"/>
                  <a:gd name="T1" fmla="*/ 2 h 30"/>
                  <a:gd name="T2" fmla="*/ 7 w 39"/>
                  <a:gd name="T3" fmla="*/ 13 h 30"/>
                  <a:gd name="T4" fmla="*/ 4 w 39"/>
                  <a:gd name="T5" fmla="*/ 23 h 30"/>
                  <a:gd name="T6" fmla="*/ 24 w 39"/>
                  <a:gd name="T7" fmla="*/ 30 h 30"/>
                  <a:gd name="T8" fmla="*/ 39 w 39"/>
                  <a:gd name="T9" fmla="*/ 14 h 30"/>
                  <a:gd name="T10" fmla="*/ 27 w 39"/>
                  <a:gd name="T11" fmla="*/ 2 h 30"/>
                </a:gdLst>
                <a:ahLst/>
                <a:cxnLst>
                  <a:cxn ang="0">
                    <a:pos x="T0" y="T1"/>
                  </a:cxn>
                  <a:cxn ang="0">
                    <a:pos x="T2" y="T3"/>
                  </a:cxn>
                  <a:cxn ang="0">
                    <a:pos x="T4" y="T5"/>
                  </a:cxn>
                  <a:cxn ang="0">
                    <a:pos x="T6" y="T7"/>
                  </a:cxn>
                  <a:cxn ang="0">
                    <a:pos x="T8" y="T9"/>
                  </a:cxn>
                  <a:cxn ang="0">
                    <a:pos x="T10" y="T11"/>
                  </a:cxn>
                </a:cxnLst>
                <a:rect l="0" t="0" r="r" b="b"/>
                <a:pathLst>
                  <a:path w="39" h="30">
                    <a:moveTo>
                      <a:pt x="27" y="2"/>
                    </a:moveTo>
                    <a:cubicBezTo>
                      <a:pt x="19" y="0"/>
                      <a:pt x="13" y="7"/>
                      <a:pt x="7" y="13"/>
                    </a:cubicBezTo>
                    <a:cubicBezTo>
                      <a:pt x="7" y="16"/>
                      <a:pt x="0" y="19"/>
                      <a:pt x="4" y="23"/>
                    </a:cubicBezTo>
                    <a:cubicBezTo>
                      <a:pt x="10" y="28"/>
                      <a:pt x="17" y="29"/>
                      <a:pt x="24" y="30"/>
                    </a:cubicBezTo>
                    <a:cubicBezTo>
                      <a:pt x="30" y="26"/>
                      <a:pt x="34" y="18"/>
                      <a:pt x="39" y="14"/>
                    </a:cubicBezTo>
                    <a:cubicBezTo>
                      <a:pt x="38" y="8"/>
                      <a:pt x="31" y="6"/>
                      <a:pt x="2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48" name="Freeform 25"/>
              <p:cNvSpPr>
                <a:spLocks/>
              </p:cNvSpPr>
              <p:nvPr/>
            </p:nvSpPr>
            <p:spPr bwMode="auto">
              <a:xfrm>
                <a:off x="5518151" y="1468438"/>
                <a:ext cx="47625" cy="42862"/>
              </a:xfrm>
              <a:custGeom>
                <a:avLst/>
                <a:gdLst>
                  <a:gd name="T0" fmla="*/ 44 w 60"/>
                  <a:gd name="T1" fmla="*/ 42 h 54"/>
                  <a:gd name="T2" fmla="*/ 6 w 60"/>
                  <a:gd name="T3" fmla="*/ 1 h 54"/>
                  <a:gd name="T4" fmla="*/ 0 w 60"/>
                  <a:gd name="T5" fmla="*/ 5 h 54"/>
                  <a:gd name="T6" fmla="*/ 15 w 60"/>
                  <a:gd name="T7" fmla="*/ 43 h 54"/>
                  <a:gd name="T8" fmla="*/ 27 w 60"/>
                  <a:gd name="T9" fmla="*/ 51 h 54"/>
                  <a:gd name="T10" fmla="*/ 57 w 60"/>
                  <a:gd name="T11" fmla="*/ 51 h 54"/>
                  <a:gd name="T12" fmla="*/ 59 w 60"/>
                  <a:gd name="T13" fmla="*/ 46 h 54"/>
                  <a:gd name="T14" fmla="*/ 44 w 60"/>
                  <a:gd name="T15" fmla="*/ 42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54">
                    <a:moveTo>
                      <a:pt x="44" y="42"/>
                    </a:moveTo>
                    <a:cubicBezTo>
                      <a:pt x="26" y="36"/>
                      <a:pt x="11" y="19"/>
                      <a:pt x="6" y="1"/>
                    </a:cubicBezTo>
                    <a:cubicBezTo>
                      <a:pt x="3" y="0"/>
                      <a:pt x="1" y="3"/>
                      <a:pt x="0" y="5"/>
                    </a:cubicBezTo>
                    <a:cubicBezTo>
                      <a:pt x="0" y="20"/>
                      <a:pt x="5" y="33"/>
                      <a:pt x="15" y="43"/>
                    </a:cubicBezTo>
                    <a:cubicBezTo>
                      <a:pt x="27" y="51"/>
                      <a:pt x="27" y="51"/>
                      <a:pt x="27" y="51"/>
                    </a:cubicBezTo>
                    <a:cubicBezTo>
                      <a:pt x="37" y="51"/>
                      <a:pt x="48" y="54"/>
                      <a:pt x="57" y="51"/>
                    </a:cubicBezTo>
                    <a:cubicBezTo>
                      <a:pt x="58" y="49"/>
                      <a:pt x="60" y="47"/>
                      <a:pt x="59" y="46"/>
                    </a:cubicBezTo>
                    <a:cubicBezTo>
                      <a:pt x="55" y="43"/>
                      <a:pt x="48" y="44"/>
                      <a:pt x="44"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49" name="Freeform 26"/>
              <p:cNvSpPr>
                <a:spLocks/>
              </p:cNvSpPr>
              <p:nvPr/>
            </p:nvSpPr>
            <p:spPr bwMode="auto">
              <a:xfrm>
                <a:off x="5503863" y="1403350"/>
                <a:ext cx="26988" cy="49212"/>
              </a:xfrm>
              <a:custGeom>
                <a:avLst/>
                <a:gdLst>
                  <a:gd name="T0" fmla="*/ 25 w 34"/>
                  <a:gd name="T1" fmla="*/ 0 h 62"/>
                  <a:gd name="T2" fmla="*/ 18 w 34"/>
                  <a:gd name="T3" fmla="*/ 5 h 62"/>
                  <a:gd name="T4" fmla="*/ 0 w 34"/>
                  <a:gd name="T5" fmla="*/ 26 h 62"/>
                  <a:gd name="T6" fmla="*/ 0 w 34"/>
                  <a:gd name="T7" fmla="*/ 36 h 62"/>
                  <a:gd name="T8" fmla="*/ 15 w 34"/>
                  <a:gd name="T9" fmla="*/ 62 h 62"/>
                  <a:gd name="T10" fmla="*/ 20 w 34"/>
                  <a:gd name="T11" fmla="*/ 16 h 62"/>
                  <a:gd name="T12" fmla="*/ 25 w 34"/>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34" h="62">
                    <a:moveTo>
                      <a:pt x="25" y="0"/>
                    </a:moveTo>
                    <a:cubicBezTo>
                      <a:pt x="21" y="0"/>
                      <a:pt x="21" y="4"/>
                      <a:pt x="18" y="5"/>
                    </a:cubicBezTo>
                    <a:cubicBezTo>
                      <a:pt x="10" y="10"/>
                      <a:pt x="6" y="20"/>
                      <a:pt x="0" y="26"/>
                    </a:cubicBezTo>
                    <a:cubicBezTo>
                      <a:pt x="2" y="29"/>
                      <a:pt x="0" y="32"/>
                      <a:pt x="0" y="36"/>
                    </a:cubicBezTo>
                    <a:cubicBezTo>
                      <a:pt x="2" y="46"/>
                      <a:pt x="4" y="59"/>
                      <a:pt x="15" y="62"/>
                    </a:cubicBezTo>
                    <a:cubicBezTo>
                      <a:pt x="20" y="47"/>
                      <a:pt x="12" y="29"/>
                      <a:pt x="20" y="16"/>
                    </a:cubicBezTo>
                    <a:cubicBezTo>
                      <a:pt x="22" y="10"/>
                      <a:pt x="34" y="3"/>
                      <a:pt x="2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50" name="Freeform 27"/>
              <p:cNvSpPr>
                <a:spLocks/>
              </p:cNvSpPr>
              <p:nvPr/>
            </p:nvSpPr>
            <p:spPr bwMode="auto">
              <a:xfrm>
                <a:off x="5497513" y="1751013"/>
                <a:ext cx="20638" cy="47625"/>
              </a:xfrm>
              <a:custGeom>
                <a:avLst/>
                <a:gdLst>
                  <a:gd name="T0" fmla="*/ 23 w 27"/>
                  <a:gd name="T1" fmla="*/ 45 h 59"/>
                  <a:gd name="T2" fmla="*/ 24 w 27"/>
                  <a:gd name="T3" fmla="*/ 20 h 59"/>
                  <a:gd name="T4" fmla="*/ 19 w 27"/>
                  <a:gd name="T5" fmla="*/ 2 h 59"/>
                  <a:gd name="T6" fmla="*/ 12 w 27"/>
                  <a:gd name="T7" fmla="*/ 1 h 59"/>
                  <a:gd name="T8" fmla="*/ 3 w 27"/>
                  <a:gd name="T9" fmla="*/ 30 h 59"/>
                  <a:gd name="T10" fmla="*/ 23 w 27"/>
                  <a:gd name="T11" fmla="*/ 58 h 59"/>
                  <a:gd name="T12" fmla="*/ 26 w 27"/>
                  <a:gd name="T13" fmla="*/ 56 h 59"/>
                  <a:gd name="T14" fmla="*/ 23 w 27"/>
                  <a:gd name="T15" fmla="*/ 45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59">
                    <a:moveTo>
                      <a:pt x="23" y="45"/>
                    </a:moveTo>
                    <a:cubicBezTo>
                      <a:pt x="23" y="36"/>
                      <a:pt x="23" y="28"/>
                      <a:pt x="24" y="20"/>
                    </a:cubicBezTo>
                    <a:cubicBezTo>
                      <a:pt x="23" y="14"/>
                      <a:pt x="18" y="9"/>
                      <a:pt x="19" y="2"/>
                    </a:cubicBezTo>
                    <a:cubicBezTo>
                      <a:pt x="17" y="0"/>
                      <a:pt x="14" y="0"/>
                      <a:pt x="12" y="1"/>
                    </a:cubicBezTo>
                    <a:cubicBezTo>
                      <a:pt x="4" y="9"/>
                      <a:pt x="0" y="20"/>
                      <a:pt x="3" y="30"/>
                    </a:cubicBezTo>
                    <a:cubicBezTo>
                      <a:pt x="4" y="42"/>
                      <a:pt x="14" y="52"/>
                      <a:pt x="23" y="58"/>
                    </a:cubicBezTo>
                    <a:cubicBezTo>
                      <a:pt x="25" y="59"/>
                      <a:pt x="26" y="57"/>
                      <a:pt x="26" y="56"/>
                    </a:cubicBezTo>
                    <a:cubicBezTo>
                      <a:pt x="27" y="51"/>
                      <a:pt x="24" y="49"/>
                      <a:pt x="23"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51" name="Freeform 28"/>
              <p:cNvSpPr>
                <a:spLocks noEditPoints="1"/>
              </p:cNvSpPr>
              <p:nvPr/>
            </p:nvSpPr>
            <p:spPr bwMode="auto">
              <a:xfrm>
                <a:off x="5170488" y="1292226"/>
                <a:ext cx="725488" cy="619124"/>
              </a:xfrm>
              <a:custGeom>
                <a:avLst/>
                <a:gdLst>
                  <a:gd name="T0" fmla="*/ 736 w 904"/>
                  <a:gd name="T1" fmla="*/ 644 h 769"/>
                  <a:gd name="T2" fmla="*/ 400 w 904"/>
                  <a:gd name="T3" fmla="*/ 703 h 769"/>
                  <a:gd name="T4" fmla="*/ 351 w 904"/>
                  <a:gd name="T5" fmla="*/ 709 h 769"/>
                  <a:gd name="T6" fmla="*/ 724 w 904"/>
                  <a:gd name="T7" fmla="*/ 660 h 769"/>
                  <a:gd name="T8" fmla="*/ 861 w 904"/>
                  <a:gd name="T9" fmla="*/ 342 h 769"/>
                  <a:gd name="T10" fmla="*/ 863 w 904"/>
                  <a:gd name="T11" fmla="*/ 328 h 769"/>
                  <a:gd name="T12" fmla="*/ 863 w 904"/>
                  <a:gd name="T13" fmla="*/ 406 h 769"/>
                  <a:gd name="T14" fmla="*/ 824 w 904"/>
                  <a:gd name="T15" fmla="*/ 354 h 769"/>
                  <a:gd name="T16" fmla="*/ 717 w 904"/>
                  <a:gd name="T17" fmla="*/ 310 h 769"/>
                  <a:gd name="T18" fmla="*/ 772 w 904"/>
                  <a:gd name="T19" fmla="*/ 267 h 769"/>
                  <a:gd name="T20" fmla="*/ 695 w 904"/>
                  <a:gd name="T21" fmla="*/ 166 h 769"/>
                  <a:gd name="T22" fmla="*/ 660 w 904"/>
                  <a:gd name="T23" fmla="*/ 146 h 769"/>
                  <a:gd name="T24" fmla="*/ 643 w 904"/>
                  <a:gd name="T25" fmla="*/ 232 h 769"/>
                  <a:gd name="T26" fmla="*/ 425 w 904"/>
                  <a:gd name="T27" fmla="*/ 127 h 769"/>
                  <a:gd name="T28" fmla="*/ 509 w 904"/>
                  <a:gd name="T29" fmla="*/ 139 h 769"/>
                  <a:gd name="T30" fmla="*/ 416 w 904"/>
                  <a:gd name="T31" fmla="*/ 42 h 769"/>
                  <a:gd name="T32" fmla="*/ 422 w 904"/>
                  <a:gd name="T33" fmla="*/ 466 h 769"/>
                  <a:gd name="T34" fmla="*/ 554 w 904"/>
                  <a:gd name="T35" fmla="*/ 559 h 769"/>
                  <a:gd name="T36" fmla="*/ 548 w 904"/>
                  <a:gd name="T37" fmla="*/ 621 h 769"/>
                  <a:gd name="T38" fmla="*/ 613 w 904"/>
                  <a:gd name="T39" fmla="*/ 463 h 769"/>
                  <a:gd name="T40" fmla="*/ 600 w 904"/>
                  <a:gd name="T41" fmla="*/ 554 h 769"/>
                  <a:gd name="T42" fmla="*/ 707 w 904"/>
                  <a:gd name="T43" fmla="*/ 620 h 769"/>
                  <a:gd name="T44" fmla="*/ 741 w 904"/>
                  <a:gd name="T45" fmla="*/ 569 h 769"/>
                  <a:gd name="T46" fmla="*/ 682 w 904"/>
                  <a:gd name="T47" fmla="*/ 446 h 769"/>
                  <a:gd name="T48" fmla="*/ 788 w 904"/>
                  <a:gd name="T49" fmla="*/ 438 h 769"/>
                  <a:gd name="T50" fmla="*/ 750 w 904"/>
                  <a:gd name="T51" fmla="*/ 470 h 769"/>
                  <a:gd name="T52" fmla="*/ 734 w 904"/>
                  <a:gd name="T53" fmla="*/ 260 h 769"/>
                  <a:gd name="T54" fmla="*/ 768 w 904"/>
                  <a:gd name="T55" fmla="*/ 295 h 769"/>
                  <a:gd name="T56" fmla="*/ 461 w 904"/>
                  <a:gd name="T57" fmla="*/ 133 h 769"/>
                  <a:gd name="T58" fmla="*/ 470 w 904"/>
                  <a:gd name="T59" fmla="*/ 59 h 769"/>
                  <a:gd name="T60" fmla="*/ 668 w 904"/>
                  <a:gd name="T61" fmla="*/ 207 h 769"/>
                  <a:gd name="T62" fmla="*/ 648 w 904"/>
                  <a:gd name="T63" fmla="*/ 488 h 769"/>
                  <a:gd name="T64" fmla="*/ 636 w 904"/>
                  <a:gd name="T65" fmla="*/ 273 h 769"/>
                  <a:gd name="T66" fmla="*/ 633 w 904"/>
                  <a:gd name="T67" fmla="*/ 338 h 769"/>
                  <a:gd name="T68" fmla="*/ 452 w 904"/>
                  <a:gd name="T69" fmla="*/ 340 h 769"/>
                  <a:gd name="T70" fmla="*/ 596 w 904"/>
                  <a:gd name="T71" fmla="*/ 434 h 769"/>
                  <a:gd name="T72" fmla="*/ 652 w 904"/>
                  <a:gd name="T73" fmla="*/ 387 h 769"/>
                  <a:gd name="T74" fmla="*/ 586 w 904"/>
                  <a:gd name="T75" fmla="*/ 388 h 769"/>
                  <a:gd name="T76" fmla="*/ 639 w 904"/>
                  <a:gd name="T77" fmla="*/ 622 h 769"/>
                  <a:gd name="T78" fmla="*/ 483 w 904"/>
                  <a:gd name="T79" fmla="*/ 424 h 769"/>
                  <a:gd name="T80" fmla="*/ 441 w 904"/>
                  <a:gd name="T81" fmla="*/ 369 h 769"/>
                  <a:gd name="T82" fmla="*/ 459 w 904"/>
                  <a:gd name="T83" fmla="*/ 120 h 769"/>
                  <a:gd name="T84" fmla="*/ 514 w 904"/>
                  <a:gd name="T85" fmla="*/ 687 h 769"/>
                  <a:gd name="T86" fmla="*/ 782 w 904"/>
                  <a:gd name="T87" fmla="*/ 280 h 769"/>
                  <a:gd name="T88" fmla="*/ 615 w 904"/>
                  <a:gd name="T89" fmla="*/ 128 h 769"/>
                  <a:gd name="T90" fmla="*/ 483 w 904"/>
                  <a:gd name="T91" fmla="*/ 13 h 769"/>
                  <a:gd name="T92" fmla="*/ 191 w 904"/>
                  <a:gd name="T93" fmla="*/ 23 h 769"/>
                  <a:gd name="T94" fmla="*/ 300 w 904"/>
                  <a:gd name="T95" fmla="*/ 103 h 769"/>
                  <a:gd name="T96" fmla="*/ 386 w 904"/>
                  <a:gd name="T97" fmla="*/ 386 h 769"/>
                  <a:gd name="T98" fmla="*/ 7 w 904"/>
                  <a:gd name="T99" fmla="*/ 714 h 769"/>
                  <a:gd name="T100" fmla="*/ 1 w 904"/>
                  <a:gd name="T101" fmla="*/ 755 h 769"/>
                  <a:gd name="T102" fmla="*/ 527 w 904"/>
                  <a:gd name="T103" fmla="*/ 740 h 769"/>
                  <a:gd name="T104" fmla="*/ 481 w 904"/>
                  <a:gd name="T105" fmla="*/ 580 h 769"/>
                  <a:gd name="T106" fmla="*/ 545 w 904"/>
                  <a:gd name="T107" fmla="*/ 504 h 769"/>
                  <a:gd name="T108" fmla="*/ 593 w 904"/>
                  <a:gd name="T109" fmla="*/ 512 h 769"/>
                  <a:gd name="T110" fmla="*/ 713 w 904"/>
                  <a:gd name="T111" fmla="*/ 659 h 769"/>
                  <a:gd name="T112" fmla="*/ 753 w 904"/>
                  <a:gd name="T113" fmla="*/ 466 h 769"/>
                  <a:gd name="T114" fmla="*/ 782 w 904"/>
                  <a:gd name="T115" fmla="*/ 373 h 769"/>
                  <a:gd name="T116" fmla="*/ 585 w 904"/>
                  <a:gd name="T117" fmla="*/ 100 h 769"/>
                  <a:gd name="T118" fmla="*/ 230 w 904"/>
                  <a:gd name="T119" fmla="*/ 14 h 769"/>
                  <a:gd name="T120" fmla="*/ 388 w 904"/>
                  <a:gd name="T121" fmla="*/ 41 h 769"/>
                  <a:gd name="T122" fmla="*/ 774 w 904"/>
                  <a:gd name="T123" fmla="*/ 165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4" h="769">
                    <a:moveTo>
                      <a:pt x="896" y="366"/>
                    </a:moveTo>
                    <a:cubicBezTo>
                      <a:pt x="899" y="373"/>
                      <a:pt x="901" y="382"/>
                      <a:pt x="901" y="390"/>
                    </a:cubicBezTo>
                    <a:cubicBezTo>
                      <a:pt x="898" y="398"/>
                      <a:pt x="904" y="409"/>
                      <a:pt x="897" y="415"/>
                    </a:cubicBezTo>
                    <a:cubicBezTo>
                      <a:pt x="894" y="414"/>
                      <a:pt x="894" y="414"/>
                      <a:pt x="894" y="414"/>
                    </a:cubicBezTo>
                    <a:cubicBezTo>
                      <a:pt x="888" y="420"/>
                      <a:pt x="880" y="426"/>
                      <a:pt x="872" y="425"/>
                    </a:cubicBezTo>
                    <a:cubicBezTo>
                      <a:pt x="864" y="430"/>
                      <a:pt x="863" y="441"/>
                      <a:pt x="859" y="449"/>
                    </a:cubicBezTo>
                    <a:cubicBezTo>
                      <a:pt x="852" y="463"/>
                      <a:pt x="839" y="477"/>
                      <a:pt x="822" y="478"/>
                    </a:cubicBezTo>
                    <a:cubicBezTo>
                      <a:pt x="816" y="478"/>
                      <a:pt x="809" y="474"/>
                      <a:pt x="803" y="479"/>
                    </a:cubicBezTo>
                    <a:cubicBezTo>
                      <a:pt x="803" y="484"/>
                      <a:pt x="799" y="490"/>
                      <a:pt x="803" y="495"/>
                    </a:cubicBezTo>
                    <a:cubicBezTo>
                      <a:pt x="806" y="503"/>
                      <a:pt x="812" y="509"/>
                      <a:pt x="812" y="518"/>
                    </a:cubicBezTo>
                    <a:cubicBezTo>
                      <a:pt x="817" y="540"/>
                      <a:pt x="807" y="560"/>
                      <a:pt x="795" y="576"/>
                    </a:cubicBezTo>
                    <a:cubicBezTo>
                      <a:pt x="788" y="593"/>
                      <a:pt x="776" y="610"/>
                      <a:pt x="758" y="617"/>
                    </a:cubicBezTo>
                    <a:cubicBezTo>
                      <a:pt x="750" y="621"/>
                      <a:pt x="741" y="614"/>
                      <a:pt x="733" y="617"/>
                    </a:cubicBezTo>
                    <a:cubicBezTo>
                      <a:pt x="733" y="626"/>
                      <a:pt x="737" y="634"/>
                      <a:pt x="736" y="644"/>
                    </a:cubicBezTo>
                    <a:cubicBezTo>
                      <a:pt x="734" y="660"/>
                      <a:pt x="722" y="674"/>
                      <a:pt x="707" y="681"/>
                    </a:cubicBezTo>
                    <a:cubicBezTo>
                      <a:pt x="699" y="686"/>
                      <a:pt x="691" y="683"/>
                      <a:pt x="682" y="683"/>
                    </a:cubicBezTo>
                    <a:cubicBezTo>
                      <a:pt x="666" y="690"/>
                      <a:pt x="666" y="690"/>
                      <a:pt x="666" y="690"/>
                    </a:cubicBezTo>
                    <a:cubicBezTo>
                      <a:pt x="648" y="695"/>
                      <a:pt x="623" y="696"/>
                      <a:pt x="608" y="681"/>
                    </a:cubicBezTo>
                    <a:cubicBezTo>
                      <a:pt x="602" y="677"/>
                      <a:pt x="600" y="669"/>
                      <a:pt x="594" y="666"/>
                    </a:cubicBezTo>
                    <a:cubicBezTo>
                      <a:pt x="585" y="669"/>
                      <a:pt x="589" y="680"/>
                      <a:pt x="587" y="687"/>
                    </a:cubicBezTo>
                    <a:cubicBezTo>
                      <a:pt x="584" y="695"/>
                      <a:pt x="586" y="705"/>
                      <a:pt x="579" y="711"/>
                    </a:cubicBezTo>
                    <a:cubicBezTo>
                      <a:pt x="575" y="723"/>
                      <a:pt x="565" y="731"/>
                      <a:pt x="557" y="739"/>
                    </a:cubicBezTo>
                    <a:cubicBezTo>
                      <a:pt x="542" y="748"/>
                      <a:pt x="527" y="756"/>
                      <a:pt x="510" y="759"/>
                    </a:cubicBezTo>
                    <a:cubicBezTo>
                      <a:pt x="482" y="767"/>
                      <a:pt x="456" y="766"/>
                      <a:pt x="427" y="757"/>
                    </a:cubicBezTo>
                    <a:cubicBezTo>
                      <a:pt x="417" y="751"/>
                      <a:pt x="405" y="746"/>
                      <a:pt x="398" y="735"/>
                    </a:cubicBezTo>
                    <a:cubicBezTo>
                      <a:pt x="395" y="719"/>
                      <a:pt x="414" y="710"/>
                      <a:pt x="408" y="694"/>
                    </a:cubicBezTo>
                    <a:cubicBezTo>
                      <a:pt x="407" y="693"/>
                      <a:pt x="406" y="690"/>
                      <a:pt x="404" y="691"/>
                    </a:cubicBezTo>
                    <a:cubicBezTo>
                      <a:pt x="402" y="694"/>
                      <a:pt x="402" y="700"/>
                      <a:pt x="400" y="703"/>
                    </a:cubicBezTo>
                    <a:cubicBezTo>
                      <a:pt x="392" y="716"/>
                      <a:pt x="376" y="718"/>
                      <a:pt x="364" y="717"/>
                    </a:cubicBezTo>
                    <a:cubicBezTo>
                      <a:pt x="356" y="717"/>
                      <a:pt x="351" y="712"/>
                      <a:pt x="344" y="715"/>
                    </a:cubicBezTo>
                    <a:cubicBezTo>
                      <a:pt x="335" y="725"/>
                      <a:pt x="333" y="740"/>
                      <a:pt x="339" y="753"/>
                    </a:cubicBezTo>
                    <a:cubicBezTo>
                      <a:pt x="335" y="757"/>
                      <a:pt x="338" y="765"/>
                      <a:pt x="332" y="767"/>
                    </a:cubicBezTo>
                    <a:cubicBezTo>
                      <a:pt x="284" y="766"/>
                      <a:pt x="242" y="768"/>
                      <a:pt x="194" y="767"/>
                    </a:cubicBezTo>
                    <a:cubicBezTo>
                      <a:pt x="132" y="766"/>
                      <a:pt x="67" y="769"/>
                      <a:pt x="5" y="768"/>
                    </a:cubicBezTo>
                    <a:cubicBezTo>
                      <a:pt x="1" y="767"/>
                      <a:pt x="1" y="767"/>
                      <a:pt x="1" y="767"/>
                    </a:cubicBezTo>
                    <a:cubicBezTo>
                      <a:pt x="1" y="766"/>
                      <a:pt x="1" y="765"/>
                      <a:pt x="1" y="765"/>
                    </a:cubicBezTo>
                    <a:cubicBezTo>
                      <a:pt x="126" y="764"/>
                      <a:pt x="126" y="764"/>
                      <a:pt x="126" y="764"/>
                    </a:cubicBezTo>
                    <a:cubicBezTo>
                      <a:pt x="269" y="763"/>
                      <a:pt x="269" y="763"/>
                      <a:pt x="269" y="763"/>
                    </a:cubicBezTo>
                    <a:cubicBezTo>
                      <a:pt x="326" y="762"/>
                      <a:pt x="326" y="762"/>
                      <a:pt x="326" y="762"/>
                    </a:cubicBezTo>
                    <a:cubicBezTo>
                      <a:pt x="330" y="761"/>
                      <a:pt x="330" y="757"/>
                      <a:pt x="332" y="755"/>
                    </a:cubicBezTo>
                    <a:cubicBezTo>
                      <a:pt x="326" y="741"/>
                      <a:pt x="328" y="725"/>
                      <a:pt x="337" y="713"/>
                    </a:cubicBezTo>
                    <a:cubicBezTo>
                      <a:pt x="340" y="709"/>
                      <a:pt x="346" y="703"/>
                      <a:pt x="351" y="709"/>
                    </a:cubicBezTo>
                    <a:cubicBezTo>
                      <a:pt x="365" y="714"/>
                      <a:pt x="380" y="714"/>
                      <a:pt x="391" y="705"/>
                    </a:cubicBezTo>
                    <a:cubicBezTo>
                      <a:pt x="395" y="699"/>
                      <a:pt x="400" y="693"/>
                      <a:pt x="399" y="685"/>
                    </a:cubicBezTo>
                    <a:cubicBezTo>
                      <a:pt x="399" y="683"/>
                      <a:pt x="395" y="682"/>
                      <a:pt x="397" y="680"/>
                    </a:cubicBezTo>
                    <a:cubicBezTo>
                      <a:pt x="405" y="683"/>
                      <a:pt x="405" y="683"/>
                      <a:pt x="405" y="683"/>
                    </a:cubicBezTo>
                    <a:cubicBezTo>
                      <a:pt x="411" y="687"/>
                      <a:pt x="416" y="696"/>
                      <a:pt x="415" y="703"/>
                    </a:cubicBezTo>
                    <a:cubicBezTo>
                      <a:pt x="416" y="715"/>
                      <a:pt x="400" y="721"/>
                      <a:pt x="405" y="734"/>
                    </a:cubicBezTo>
                    <a:cubicBezTo>
                      <a:pt x="422" y="752"/>
                      <a:pt x="447" y="759"/>
                      <a:pt x="472" y="759"/>
                    </a:cubicBezTo>
                    <a:cubicBezTo>
                      <a:pt x="513" y="758"/>
                      <a:pt x="559" y="745"/>
                      <a:pt x="577" y="705"/>
                    </a:cubicBezTo>
                    <a:cubicBezTo>
                      <a:pt x="583" y="691"/>
                      <a:pt x="582" y="675"/>
                      <a:pt x="584" y="658"/>
                    </a:cubicBezTo>
                    <a:cubicBezTo>
                      <a:pt x="588" y="651"/>
                      <a:pt x="592" y="663"/>
                      <a:pt x="598" y="660"/>
                    </a:cubicBezTo>
                    <a:cubicBezTo>
                      <a:pt x="603" y="661"/>
                      <a:pt x="603" y="665"/>
                      <a:pt x="605" y="668"/>
                    </a:cubicBezTo>
                    <a:cubicBezTo>
                      <a:pt x="615" y="685"/>
                      <a:pt x="633" y="688"/>
                      <a:pt x="651" y="687"/>
                    </a:cubicBezTo>
                    <a:cubicBezTo>
                      <a:pt x="665" y="689"/>
                      <a:pt x="674" y="675"/>
                      <a:pt x="689" y="678"/>
                    </a:cubicBezTo>
                    <a:cubicBezTo>
                      <a:pt x="703" y="680"/>
                      <a:pt x="714" y="669"/>
                      <a:pt x="724" y="660"/>
                    </a:cubicBezTo>
                    <a:cubicBezTo>
                      <a:pt x="732" y="649"/>
                      <a:pt x="732" y="633"/>
                      <a:pt x="726" y="620"/>
                    </a:cubicBezTo>
                    <a:cubicBezTo>
                      <a:pt x="725" y="617"/>
                      <a:pt x="727" y="613"/>
                      <a:pt x="729" y="610"/>
                    </a:cubicBezTo>
                    <a:cubicBezTo>
                      <a:pt x="738" y="609"/>
                      <a:pt x="751" y="616"/>
                      <a:pt x="761" y="609"/>
                    </a:cubicBezTo>
                    <a:cubicBezTo>
                      <a:pt x="774" y="602"/>
                      <a:pt x="782" y="590"/>
                      <a:pt x="787" y="576"/>
                    </a:cubicBezTo>
                    <a:cubicBezTo>
                      <a:pt x="794" y="569"/>
                      <a:pt x="800" y="560"/>
                      <a:pt x="803" y="551"/>
                    </a:cubicBezTo>
                    <a:cubicBezTo>
                      <a:pt x="811" y="533"/>
                      <a:pt x="807" y="510"/>
                      <a:pt x="797" y="495"/>
                    </a:cubicBezTo>
                    <a:cubicBezTo>
                      <a:pt x="799" y="487"/>
                      <a:pt x="796" y="476"/>
                      <a:pt x="802" y="470"/>
                    </a:cubicBezTo>
                    <a:cubicBezTo>
                      <a:pt x="812" y="471"/>
                      <a:pt x="823" y="473"/>
                      <a:pt x="833" y="468"/>
                    </a:cubicBezTo>
                    <a:cubicBezTo>
                      <a:pt x="851" y="459"/>
                      <a:pt x="858" y="441"/>
                      <a:pt x="862" y="423"/>
                    </a:cubicBezTo>
                    <a:cubicBezTo>
                      <a:pt x="866" y="421"/>
                      <a:pt x="869" y="420"/>
                      <a:pt x="873" y="420"/>
                    </a:cubicBezTo>
                    <a:cubicBezTo>
                      <a:pt x="883" y="419"/>
                      <a:pt x="890" y="410"/>
                      <a:pt x="893" y="402"/>
                    </a:cubicBezTo>
                    <a:cubicBezTo>
                      <a:pt x="895" y="390"/>
                      <a:pt x="898" y="375"/>
                      <a:pt x="888" y="367"/>
                    </a:cubicBezTo>
                    <a:cubicBezTo>
                      <a:pt x="880" y="360"/>
                      <a:pt x="870" y="353"/>
                      <a:pt x="860" y="356"/>
                    </a:cubicBezTo>
                    <a:cubicBezTo>
                      <a:pt x="853" y="353"/>
                      <a:pt x="862" y="347"/>
                      <a:pt x="861" y="342"/>
                    </a:cubicBezTo>
                    <a:cubicBezTo>
                      <a:pt x="860" y="335"/>
                      <a:pt x="858" y="328"/>
                      <a:pt x="853" y="323"/>
                    </a:cubicBezTo>
                    <a:cubicBezTo>
                      <a:pt x="841" y="310"/>
                      <a:pt x="822" y="303"/>
                      <a:pt x="806" y="307"/>
                    </a:cubicBezTo>
                    <a:cubicBezTo>
                      <a:pt x="801" y="305"/>
                      <a:pt x="797" y="300"/>
                      <a:pt x="794" y="296"/>
                    </a:cubicBezTo>
                    <a:cubicBezTo>
                      <a:pt x="797" y="288"/>
                      <a:pt x="793" y="280"/>
                      <a:pt x="789" y="274"/>
                    </a:cubicBezTo>
                    <a:cubicBezTo>
                      <a:pt x="795" y="253"/>
                      <a:pt x="795" y="253"/>
                      <a:pt x="795" y="253"/>
                    </a:cubicBezTo>
                    <a:cubicBezTo>
                      <a:pt x="794" y="244"/>
                      <a:pt x="793" y="233"/>
                      <a:pt x="788" y="225"/>
                    </a:cubicBezTo>
                    <a:cubicBezTo>
                      <a:pt x="798" y="212"/>
                      <a:pt x="792" y="195"/>
                      <a:pt x="786" y="182"/>
                    </a:cubicBezTo>
                    <a:cubicBezTo>
                      <a:pt x="787" y="181"/>
                      <a:pt x="788" y="181"/>
                      <a:pt x="789" y="181"/>
                    </a:cubicBezTo>
                    <a:cubicBezTo>
                      <a:pt x="791" y="181"/>
                      <a:pt x="792" y="182"/>
                      <a:pt x="791" y="184"/>
                    </a:cubicBezTo>
                    <a:cubicBezTo>
                      <a:pt x="800" y="194"/>
                      <a:pt x="800" y="209"/>
                      <a:pt x="798" y="221"/>
                    </a:cubicBezTo>
                    <a:cubicBezTo>
                      <a:pt x="793" y="228"/>
                      <a:pt x="800" y="234"/>
                      <a:pt x="800" y="241"/>
                    </a:cubicBezTo>
                    <a:cubicBezTo>
                      <a:pt x="807" y="256"/>
                      <a:pt x="791" y="269"/>
                      <a:pt x="800" y="282"/>
                    </a:cubicBezTo>
                    <a:cubicBezTo>
                      <a:pt x="803" y="288"/>
                      <a:pt x="796" y="299"/>
                      <a:pt x="805" y="301"/>
                    </a:cubicBezTo>
                    <a:cubicBezTo>
                      <a:pt x="827" y="299"/>
                      <a:pt x="850" y="308"/>
                      <a:pt x="863" y="328"/>
                    </a:cubicBezTo>
                    <a:cubicBezTo>
                      <a:pt x="870" y="334"/>
                      <a:pt x="865" y="343"/>
                      <a:pt x="868" y="349"/>
                    </a:cubicBezTo>
                    <a:cubicBezTo>
                      <a:pt x="876" y="349"/>
                      <a:pt x="881" y="355"/>
                      <a:pt x="887" y="358"/>
                    </a:cubicBezTo>
                    <a:cubicBezTo>
                      <a:pt x="891" y="360"/>
                      <a:pt x="891" y="366"/>
                      <a:pt x="896" y="366"/>
                    </a:cubicBezTo>
                    <a:close/>
                    <a:moveTo>
                      <a:pt x="878" y="367"/>
                    </a:moveTo>
                    <a:cubicBezTo>
                      <a:pt x="871" y="364"/>
                      <a:pt x="864" y="359"/>
                      <a:pt x="858" y="364"/>
                    </a:cubicBezTo>
                    <a:cubicBezTo>
                      <a:pt x="849" y="365"/>
                      <a:pt x="844" y="373"/>
                      <a:pt x="841" y="380"/>
                    </a:cubicBezTo>
                    <a:cubicBezTo>
                      <a:pt x="840" y="388"/>
                      <a:pt x="839" y="395"/>
                      <a:pt x="843" y="401"/>
                    </a:cubicBezTo>
                    <a:cubicBezTo>
                      <a:pt x="850" y="408"/>
                      <a:pt x="859" y="418"/>
                      <a:pt x="871" y="414"/>
                    </a:cubicBezTo>
                    <a:cubicBezTo>
                      <a:pt x="880" y="410"/>
                      <a:pt x="887" y="400"/>
                      <a:pt x="888" y="390"/>
                    </a:cubicBezTo>
                    <a:cubicBezTo>
                      <a:pt x="886" y="382"/>
                      <a:pt x="885" y="372"/>
                      <a:pt x="878" y="367"/>
                    </a:cubicBezTo>
                    <a:close/>
                    <a:moveTo>
                      <a:pt x="875" y="374"/>
                    </a:moveTo>
                    <a:cubicBezTo>
                      <a:pt x="869" y="368"/>
                      <a:pt x="861" y="371"/>
                      <a:pt x="854" y="374"/>
                    </a:cubicBezTo>
                    <a:cubicBezTo>
                      <a:pt x="849" y="380"/>
                      <a:pt x="847" y="389"/>
                      <a:pt x="850" y="397"/>
                    </a:cubicBezTo>
                    <a:cubicBezTo>
                      <a:pt x="852" y="402"/>
                      <a:pt x="858" y="405"/>
                      <a:pt x="863" y="406"/>
                    </a:cubicBezTo>
                    <a:cubicBezTo>
                      <a:pt x="868" y="406"/>
                      <a:pt x="872" y="404"/>
                      <a:pt x="874" y="402"/>
                    </a:cubicBezTo>
                    <a:cubicBezTo>
                      <a:pt x="882" y="394"/>
                      <a:pt x="878" y="383"/>
                      <a:pt x="875" y="374"/>
                    </a:cubicBezTo>
                    <a:close/>
                    <a:moveTo>
                      <a:pt x="837" y="437"/>
                    </a:moveTo>
                    <a:cubicBezTo>
                      <a:pt x="822" y="430"/>
                      <a:pt x="822" y="413"/>
                      <a:pt x="810" y="404"/>
                    </a:cubicBezTo>
                    <a:cubicBezTo>
                      <a:pt x="803" y="400"/>
                      <a:pt x="796" y="399"/>
                      <a:pt x="789" y="403"/>
                    </a:cubicBezTo>
                    <a:cubicBezTo>
                      <a:pt x="781" y="400"/>
                      <a:pt x="771" y="397"/>
                      <a:pt x="762" y="397"/>
                    </a:cubicBezTo>
                    <a:cubicBezTo>
                      <a:pt x="755" y="399"/>
                      <a:pt x="748" y="402"/>
                      <a:pt x="743" y="408"/>
                    </a:cubicBezTo>
                    <a:cubicBezTo>
                      <a:pt x="740" y="410"/>
                      <a:pt x="736" y="405"/>
                      <a:pt x="735" y="403"/>
                    </a:cubicBezTo>
                    <a:cubicBezTo>
                      <a:pt x="728" y="399"/>
                      <a:pt x="717" y="393"/>
                      <a:pt x="719" y="384"/>
                    </a:cubicBezTo>
                    <a:cubicBezTo>
                      <a:pt x="726" y="375"/>
                      <a:pt x="734" y="370"/>
                      <a:pt x="742" y="362"/>
                    </a:cubicBezTo>
                    <a:cubicBezTo>
                      <a:pt x="752" y="369"/>
                      <a:pt x="761" y="374"/>
                      <a:pt x="773" y="371"/>
                    </a:cubicBezTo>
                    <a:cubicBezTo>
                      <a:pt x="780" y="364"/>
                      <a:pt x="780" y="364"/>
                      <a:pt x="780" y="364"/>
                    </a:cubicBezTo>
                    <a:cubicBezTo>
                      <a:pt x="786" y="363"/>
                      <a:pt x="789" y="368"/>
                      <a:pt x="794" y="368"/>
                    </a:cubicBezTo>
                    <a:cubicBezTo>
                      <a:pt x="806" y="368"/>
                      <a:pt x="820" y="366"/>
                      <a:pt x="824" y="354"/>
                    </a:cubicBezTo>
                    <a:cubicBezTo>
                      <a:pt x="827" y="347"/>
                      <a:pt x="834" y="340"/>
                      <a:pt x="842" y="337"/>
                    </a:cubicBezTo>
                    <a:cubicBezTo>
                      <a:pt x="838" y="328"/>
                      <a:pt x="828" y="328"/>
                      <a:pt x="821" y="324"/>
                    </a:cubicBezTo>
                    <a:cubicBezTo>
                      <a:pt x="813" y="323"/>
                      <a:pt x="804" y="323"/>
                      <a:pt x="797" y="328"/>
                    </a:cubicBezTo>
                    <a:cubicBezTo>
                      <a:pt x="793" y="327"/>
                      <a:pt x="795" y="322"/>
                      <a:pt x="793" y="319"/>
                    </a:cubicBezTo>
                    <a:cubicBezTo>
                      <a:pt x="788" y="310"/>
                      <a:pt x="777" y="311"/>
                      <a:pt x="769" y="311"/>
                    </a:cubicBezTo>
                    <a:cubicBezTo>
                      <a:pt x="763" y="311"/>
                      <a:pt x="758" y="315"/>
                      <a:pt x="754" y="319"/>
                    </a:cubicBezTo>
                    <a:cubicBezTo>
                      <a:pt x="751" y="326"/>
                      <a:pt x="752" y="333"/>
                      <a:pt x="756" y="339"/>
                    </a:cubicBezTo>
                    <a:cubicBezTo>
                      <a:pt x="758" y="341"/>
                      <a:pt x="761" y="342"/>
                      <a:pt x="763" y="341"/>
                    </a:cubicBezTo>
                    <a:cubicBezTo>
                      <a:pt x="766" y="337"/>
                      <a:pt x="767" y="332"/>
                      <a:pt x="771" y="332"/>
                    </a:cubicBezTo>
                    <a:cubicBezTo>
                      <a:pt x="774" y="331"/>
                      <a:pt x="778" y="334"/>
                      <a:pt x="778" y="337"/>
                    </a:cubicBezTo>
                    <a:cubicBezTo>
                      <a:pt x="779" y="342"/>
                      <a:pt x="776" y="344"/>
                      <a:pt x="773" y="347"/>
                    </a:cubicBezTo>
                    <a:cubicBezTo>
                      <a:pt x="768" y="350"/>
                      <a:pt x="762" y="349"/>
                      <a:pt x="757" y="348"/>
                    </a:cubicBezTo>
                    <a:cubicBezTo>
                      <a:pt x="746" y="346"/>
                      <a:pt x="745" y="334"/>
                      <a:pt x="743" y="326"/>
                    </a:cubicBezTo>
                    <a:cubicBezTo>
                      <a:pt x="735" y="321"/>
                      <a:pt x="727" y="312"/>
                      <a:pt x="717" y="310"/>
                    </a:cubicBezTo>
                    <a:cubicBezTo>
                      <a:pt x="706" y="309"/>
                      <a:pt x="697" y="313"/>
                      <a:pt x="693" y="322"/>
                    </a:cubicBezTo>
                    <a:cubicBezTo>
                      <a:pt x="691" y="328"/>
                      <a:pt x="690" y="337"/>
                      <a:pt x="695" y="342"/>
                    </a:cubicBezTo>
                    <a:cubicBezTo>
                      <a:pt x="697" y="344"/>
                      <a:pt x="701" y="344"/>
                      <a:pt x="704" y="342"/>
                    </a:cubicBezTo>
                    <a:cubicBezTo>
                      <a:pt x="706" y="339"/>
                      <a:pt x="707" y="336"/>
                      <a:pt x="711" y="337"/>
                    </a:cubicBezTo>
                    <a:cubicBezTo>
                      <a:pt x="713" y="337"/>
                      <a:pt x="715" y="339"/>
                      <a:pt x="716" y="341"/>
                    </a:cubicBezTo>
                    <a:cubicBezTo>
                      <a:pt x="716" y="346"/>
                      <a:pt x="712" y="350"/>
                      <a:pt x="708" y="352"/>
                    </a:cubicBezTo>
                    <a:cubicBezTo>
                      <a:pt x="703" y="356"/>
                      <a:pt x="697" y="353"/>
                      <a:pt x="691" y="353"/>
                    </a:cubicBezTo>
                    <a:cubicBezTo>
                      <a:pt x="681" y="348"/>
                      <a:pt x="682" y="336"/>
                      <a:pt x="680" y="326"/>
                    </a:cubicBezTo>
                    <a:cubicBezTo>
                      <a:pt x="683" y="315"/>
                      <a:pt x="693" y="303"/>
                      <a:pt x="706" y="302"/>
                    </a:cubicBezTo>
                    <a:cubicBezTo>
                      <a:pt x="715" y="289"/>
                      <a:pt x="707" y="273"/>
                      <a:pt x="709" y="258"/>
                    </a:cubicBezTo>
                    <a:cubicBezTo>
                      <a:pt x="712" y="250"/>
                      <a:pt x="713" y="239"/>
                      <a:pt x="723" y="236"/>
                    </a:cubicBezTo>
                    <a:cubicBezTo>
                      <a:pt x="729" y="234"/>
                      <a:pt x="734" y="235"/>
                      <a:pt x="740" y="238"/>
                    </a:cubicBezTo>
                    <a:cubicBezTo>
                      <a:pt x="751" y="244"/>
                      <a:pt x="750" y="258"/>
                      <a:pt x="750" y="268"/>
                    </a:cubicBezTo>
                    <a:cubicBezTo>
                      <a:pt x="757" y="272"/>
                      <a:pt x="766" y="271"/>
                      <a:pt x="772" y="267"/>
                    </a:cubicBezTo>
                    <a:cubicBezTo>
                      <a:pt x="779" y="258"/>
                      <a:pt x="781" y="246"/>
                      <a:pt x="777" y="235"/>
                    </a:cubicBezTo>
                    <a:cubicBezTo>
                      <a:pt x="772" y="233"/>
                      <a:pt x="773" y="228"/>
                      <a:pt x="771" y="225"/>
                    </a:cubicBezTo>
                    <a:cubicBezTo>
                      <a:pt x="776" y="218"/>
                      <a:pt x="779" y="208"/>
                      <a:pt x="776" y="199"/>
                    </a:cubicBezTo>
                    <a:cubicBezTo>
                      <a:pt x="774" y="189"/>
                      <a:pt x="766" y="184"/>
                      <a:pt x="757" y="180"/>
                    </a:cubicBezTo>
                    <a:cubicBezTo>
                      <a:pt x="751" y="179"/>
                      <a:pt x="744" y="176"/>
                      <a:pt x="738" y="180"/>
                    </a:cubicBezTo>
                    <a:cubicBezTo>
                      <a:pt x="733" y="185"/>
                      <a:pt x="732" y="191"/>
                      <a:pt x="734" y="197"/>
                    </a:cubicBezTo>
                    <a:cubicBezTo>
                      <a:pt x="736" y="200"/>
                      <a:pt x="738" y="204"/>
                      <a:pt x="740" y="204"/>
                    </a:cubicBezTo>
                    <a:cubicBezTo>
                      <a:pt x="744" y="202"/>
                      <a:pt x="748" y="200"/>
                      <a:pt x="752" y="203"/>
                    </a:cubicBezTo>
                    <a:cubicBezTo>
                      <a:pt x="756" y="206"/>
                      <a:pt x="753" y="210"/>
                      <a:pt x="752" y="213"/>
                    </a:cubicBezTo>
                    <a:cubicBezTo>
                      <a:pt x="748" y="217"/>
                      <a:pt x="742" y="218"/>
                      <a:pt x="737" y="216"/>
                    </a:cubicBezTo>
                    <a:cubicBezTo>
                      <a:pt x="728" y="211"/>
                      <a:pt x="723" y="201"/>
                      <a:pt x="723" y="191"/>
                    </a:cubicBezTo>
                    <a:cubicBezTo>
                      <a:pt x="722" y="185"/>
                      <a:pt x="732" y="179"/>
                      <a:pt x="723" y="173"/>
                    </a:cubicBezTo>
                    <a:cubicBezTo>
                      <a:pt x="718" y="170"/>
                      <a:pt x="715" y="166"/>
                      <a:pt x="709" y="164"/>
                    </a:cubicBezTo>
                    <a:cubicBezTo>
                      <a:pt x="704" y="167"/>
                      <a:pt x="699" y="166"/>
                      <a:pt x="695" y="166"/>
                    </a:cubicBezTo>
                    <a:cubicBezTo>
                      <a:pt x="688" y="163"/>
                      <a:pt x="680" y="160"/>
                      <a:pt x="680" y="151"/>
                    </a:cubicBezTo>
                    <a:cubicBezTo>
                      <a:pt x="678" y="147"/>
                      <a:pt x="679" y="143"/>
                      <a:pt x="681" y="139"/>
                    </a:cubicBezTo>
                    <a:cubicBezTo>
                      <a:pt x="682" y="136"/>
                      <a:pt x="686" y="134"/>
                      <a:pt x="688" y="136"/>
                    </a:cubicBezTo>
                    <a:cubicBezTo>
                      <a:pt x="693" y="141"/>
                      <a:pt x="684" y="147"/>
                      <a:pt x="690" y="152"/>
                    </a:cubicBezTo>
                    <a:cubicBezTo>
                      <a:pt x="693" y="156"/>
                      <a:pt x="699" y="157"/>
                      <a:pt x="703" y="156"/>
                    </a:cubicBezTo>
                    <a:cubicBezTo>
                      <a:pt x="709" y="155"/>
                      <a:pt x="714" y="151"/>
                      <a:pt x="716" y="145"/>
                    </a:cubicBezTo>
                    <a:cubicBezTo>
                      <a:pt x="718" y="133"/>
                      <a:pt x="711" y="121"/>
                      <a:pt x="701" y="113"/>
                    </a:cubicBezTo>
                    <a:cubicBezTo>
                      <a:pt x="694" y="110"/>
                      <a:pt x="688" y="107"/>
                      <a:pt x="682" y="112"/>
                    </a:cubicBezTo>
                    <a:cubicBezTo>
                      <a:pt x="679" y="113"/>
                      <a:pt x="676" y="113"/>
                      <a:pt x="674" y="112"/>
                    </a:cubicBezTo>
                    <a:cubicBezTo>
                      <a:pt x="670" y="106"/>
                      <a:pt x="668" y="99"/>
                      <a:pt x="661" y="96"/>
                    </a:cubicBezTo>
                    <a:cubicBezTo>
                      <a:pt x="648" y="91"/>
                      <a:pt x="632" y="94"/>
                      <a:pt x="623" y="105"/>
                    </a:cubicBezTo>
                    <a:cubicBezTo>
                      <a:pt x="620" y="109"/>
                      <a:pt x="620" y="115"/>
                      <a:pt x="621" y="120"/>
                    </a:cubicBezTo>
                    <a:cubicBezTo>
                      <a:pt x="627" y="132"/>
                      <a:pt x="638" y="120"/>
                      <a:pt x="646" y="127"/>
                    </a:cubicBezTo>
                    <a:cubicBezTo>
                      <a:pt x="653" y="130"/>
                      <a:pt x="660" y="137"/>
                      <a:pt x="660" y="146"/>
                    </a:cubicBezTo>
                    <a:cubicBezTo>
                      <a:pt x="658" y="153"/>
                      <a:pt x="656" y="160"/>
                      <a:pt x="650" y="163"/>
                    </a:cubicBezTo>
                    <a:cubicBezTo>
                      <a:pt x="636" y="166"/>
                      <a:pt x="618" y="170"/>
                      <a:pt x="612" y="186"/>
                    </a:cubicBezTo>
                    <a:cubicBezTo>
                      <a:pt x="613" y="195"/>
                      <a:pt x="620" y="201"/>
                      <a:pt x="617" y="210"/>
                    </a:cubicBezTo>
                    <a:cubicBezTo>
                      <a:pt x="616" y="214"/>
                      <a:pt x="614" y="218"/>
                      <a:pt x="609" y="220"/>
                    </a:cubicBezTo>
                    <a:cubicBezTo>
                      <a:pt x="606" y="220"/>
                      <a:pt x="601" y="220"/>
                      <a:pt x="600" y="216"/>
                    </a:cubicBezTo>
                    <a:cubicBezTo>
                      <a:pt x="600" y="208"/>
                      <a:pt x="611" y="204"/>
                      <a:pt x="605" y="196"/>
                    </a:cubicBezTo>
                    <a:cubicBezTo>
                      <a:pt x="602" y="191"/>
                      <a:pt x="596" y="191"/>
                      <a:pt x="592" y="193"/>
                    </a:cubicBezTo>
                    <a:cubicBezTo>
                      <a:pt x="584" y="193"/>
                      <a:pt x="576" y="200"/>
                      <a:pt x="574" y="208"/>
                    </a:cubicBezTo>
                    <a:cubicBezTo>
                      <a:pt x="571" y="215"/>
                      <a:pt x="571" y="225"/>
                      <a:pt x="575" y="232"/>
                    </a:cubicBezTo>
                    <a:cubicBezTo>
                      <a:pt x="581" y="240"/>
                      <a:pt x="589" y="247"/>
                      <a:pt x="598" y="249"/>
                    </a:cubicBezTo>
                    <a:cubicBezTo>
                      <a:pt x="605" y="249"/>
                      <a:pt x="612" y="244"/>
                      <a:pt x="619" y="246"/>
                    </a:cubicBezTo>
                    <a:cubicBezTo>
                      <a:pt x="624" y="254"/>
                      <a:pt x="632" y="257"/>
                      <a:pt x="641" y="256"/>
                    </a:cubicBezTo>
                    <a:cubicBezTo>
                      <a:pt x="646" y="255"/>
                      <a:pt x="650" y="250"/>
                      <a:pt x="651" y="245"/>
                    </a:cubicBezTo>
                    <a:cubicBezTo>
                      <a:pt x="656" y="237"/>
                      <a:pt x="646" y="236"/>
                      <a:pt x="643" y="232"/>
                    </a:cubicBezTo>
                    <a:cubicBezTo>
                      <a:pt x="637" y="226"/>
                      <a:pt x="635" y="217"/>
                      <a:pt x="638" y="209"/>
                    </a:cubicBezTo>
                    <a:cubicBezTo>
                      <a:pt x="640" y="201"/>
                      <a:pt x="648" y="197"/>
                      <a:pt x="657" y="196"/>
                    </a:cubicBezTo>
                    <a:cubicBezTo>
                      <a:pt x="665" y="196"/>
                      <a:pt x="673" y="201"/>
                      <a:pt x="680" y="206"/>
                    </a:cubicBezTo>
                    <a:cubicBezTo>
                      <a:pt x="692" y="229"/>
                      <a:pt x="690" y="260"/>
                      <a:pt x="678" y="282"/>
                    </a:cubicBezTo>
                    <a:cubicBezTo>
                      <a:pt x="670" y="293"/>
                      <a:pt x="660" y="303"/>
                      <a:pt x="646" y="307"/>
                    </a:cubicBezTo>
                    <a:cubicBezTo>
                      <a:pt x="634" y="310"/>
                      <a:pt x="620" y="311"/>
                      <a:pt x="607" y="309"/>
                    </a:cubicBezTo>
                    <a:cubicBezTo>
                      <a:pt x="600" y="311"/>
                      <a:pt x="594" y="311"/>
                      <a:pt x="586" y="308"/>
                    </a:cubicBezTo>
                    <a:cubicBezTo>
                      <a:pt x="578" y="291"/>
                      <a:pt x="560" y="273"/>
                      <a:pt x="540" y="272"/>
                    </a:cubicBezTo>
                    <a:cubicBezTo>
                      <a:pt x="522" y="272"/>
                      <a:pt x="505" y="277"/>
                      <a:pt x="489" y="283"/>
                    </a:cubicBezTo>
                    <a:cubicBezTo>
                      <a:pt x="475" y="289"/>
                      <a:pt x="459" y="289"/>
                      <a:pt x="446" y="281"/>
                    </a:cubicBezTo>
                    <a:cubicBezTo>
                      <a:pt x="434" y="274"/>
                      <a:pt x="424" y="261"/>
                      <a:pt x="421" y="249"/>
                    </a:cubicBezTo>
                    <a:cubicBezTo>
                      <a:pt x="417" y="238"/>
                      <a:pt x="419" y="226"/>
                      <a:pt x="419" y="215"/>
                    </a:cubicBezTo>
                    <a:cubicBezTo>
                      <a:pt x="407" y="200"/>
                      <a:pt x="393" y="182"/>
                      <a:pt x="401" y="161"/>
                    </a:cubicBezTo>
                    <a:cubicBezTo>
                      <a:pt x="404" y="147"/>
                      <a:pt x="415" y="138"/>
                      <a:pt x="425" y="127"/>
                    </a:cubicBezTo>
                    <a:cubicBezTo>
                      <a:pt x="444" y="115"/>
                      <a:pt x="468" y="97"/>
                      <a:pt x="464" y="72"/>
                    </a:cubicBezTo>
                    <a:cubicBezTo>
                      <a:pt x="463" y="66"/>
                      <a:pt x="457" y="60"/>
                      <a:pt x="461" y="53"/>
                    </a:cubicBezTo>
                    <a:cubicBezTo>
                      <a:pt x="472" y="47"/>
                      <a:pt x="489" y="49"/>
                      <a:pt x="500" y="53"/>
                    </a:cubicBezTo>
                    <a:cubicBezTo>
                      <a:pt x="519" y="62"/>
                      <a:pt x="540" y="77"/>
                      <a:pt x="541" y="100"/>
                    </a:cubicBezTo>
                    <a:cubicBezTo>
                      <a:pt x="543" y="107"/>
                      <a:pt x="535" y="113"/>
                      <a:pt x="541" y="119"/>
                    </a:cubicBezTo>
                    <a:cubicBezTo>
                      <a:pt x="552" y="130"/>
                      <a:pt x="555" y="145"/>
                      <a:pt x="550" y="159"/>
                    </a:cubicBezTo>
                    <a:cubicBezTo>
                      <a:pt x="550" y="168"/>
                      <a:pt x="540" y="173"/>
                      <a:pt x="538" y="180"/>
                    </a:cubicBezTo>
                    <a:cubicBezTo>
                      <a:pt x="537" y="192"/>
                      <a:pt x="534" y="204"/>
                      <a:pt x="524" y="211"/>
                    </a:cubicBezTo>
                    <a:cubicBezTo>
                      <a:pt x="516" y="215"/>
                      <a:pt x="508" y="220"/>
                      <a:pt x="499" y="217"/>
                    </a:cubicBezTo>
                    <a:cubicBezTo>
                      <a:pt x="489" y="213"/>
                      <a:pt x="479" y="203"/>
                      <a:pt x="478" y="193"/>
                    </a:cubicBezTo>
                    <a:cubicBezTo>
                      <a:pt x="477" y="184"/>
                      <a:pt x="482" y="179"/>
                      <a:pt x="484" y="173"/>
                    </a:cubicBezTo>
                    <a:cubicBezTo>
                      <a:pt x="493" y="166"/>
                      <a:pt x="501" y="180"/>
                      <a:pt x="511" y="171"/>
                    </a:cubicBezTo>
                    <a:cubicBezTo>
                      <a:pt x="516" y="167"/>
                      <a:pt x="515" y="159"/>
                      <a:pt x="515" y="154"/>
                    </a:cubicBezTo>
                    <a:cubicBezTo>
                      <a:pt x="509" y="139"/>
                      <a:pt x="509" y="139"/>
                      <a:pt x="509" y="139"/>
                    </a:cubicBezTo>
                    <a:cubicBezTo>
                      <a:pt x="500" y="132"/>
                      <a:pt x="487" y="129"/>
                      <a:pt x="475" y="133"/>
                    </a:cubicBezTo>
                    <a:cubicBezTo>
                      <a:pt x="454" y="139"/>
                      <a:pt x="451" y="163"/>
                      <a:pt x="445" y="180"/>
                    </a:cubicBezTo>
                    <a:cubicBezTo>
                      <a:pt x="444" y="199"/>
                      <a:pt x="451" y="216"/>
                      <a:pt x="462" y="231"/>
                    </a:cubicBezTo>
                    <a:cubicBezTo>
                      <a:pt x="477" y="247"/>
                      <a:pt x="499" y="258"/>
                      <a:pt x="521" y="252"/>
                    </a:cubicBezTo>
                    <a:cubicBezTo>
                      <a:pt x="540" y="245"/>
                      <a:pt x="557" y="227"/>
                      <a:pt x="560" y="208"/>
                    </a:cubicBezTo>
                    <a:cubicBezTo>
                      <a:pt x="561" y="201"/>
                      <a:pt x="561" y="193"/>
                      <a:pt x="559" y="186"/>
                    </a:cubicBezTo>
                    <a:cubicBezTo>
                      <a:pt x="560" y="183"/>
                      <a:pt x="565" y="183"/>
                      <a:pt x="567" y="180"/>
                    </a:cubicBezTo>
                    <a:cubicBezTo>
                      <a:pt x="576" y="169"/>
                      <a:pt x="585" y="154"/>
                      <a:pt x="580" y="139"/>
                    </a:cubicBezTo>
                    <a:cubicBezTo>
                      <a:pt x="577" y="130"/>
                      <a:pt x="574" y="121"/>
                      <a:pt x="568" y="114"/>
                    </a:cubicBezTo>
                    <a:cubicBezTo>
                      <a:pt x="567" y="92"/>
                      <a:pt x="567" y="92"/>
                      <a:pt x="567" y="92"/>
                    </a:cubicBezTo>
                    <a:cubicBezTo>
                      <a:pt x="565" y="63"/>
                      <a:pt x="543" y="36"/>
                      <a:pt x="516" y="26"/>
                    </a:cubicBezTo>
                    <a:cubicBezTo>
                      <a:pt x="506" y="23"/>
                      <a:pt x="495" y="20"/>
                      <a:pt x="485" y="19"/>
                    </a:cubicBezTo>
                    <a:cubicBezTo>
                      <a:pt x="468" y="19"/>
                      <a:pt x="452" y="23"/>
                      <a:pt x="436" y="28"/>
                    </a:cubicBezTo>
                    <a:cubicBezTo>
                      <a:pt x="429" y="32"/>
                      <a:pt x="422" y="36"/>
                      <a:pt x="416" y="42"/>
                    </a:cubicBezTo>
                    <a:cubicBezTo>
                      <a:pt x="415" y="46"/>
                      <a:pt x="420" y="45"/>
                      <a:pt x="422" y="47"/>
                    </a:cubicBezTo>
                    <a:cubicBezTo>
                      <a:pt x="431" y="55"/>
                      <a:pt x="434" y="68"/>
                      <a:pt x="430" y="79"/>
                    </a:cubicBezTo>
                    <a:cubicBezTo>
                      <a:pt x="423" y="106"/>
                      <a:pt x="392" y="105"/>
                      <a:pt x="380" y="127"/>
                    </a:cubicBezTo>
                    <a:cubicBezTo>
                      <a:pt x="373" y="133"/>
                      <a:pt x="369" y="141"/>
                      <a:pt x="365" y="149"/>
                    </a:cubicBezTo>
                    <a:cubicBezTo>
                      <a:pt x="365" y="158"/>
                      <a:pt x="359" y="165"/>
                      <a:pt x="362" y="173"/>
                    </a:cubicBezTo>
                    <a:cubicBezTo>
                      <a:pt x="362" y="188"/>
                      <a:pt x="369" y="203"/>
                      <a:pt x="378" y="214"/>
                    </a:cubicBezTo>
                    <a:cubicBezTo>
                      <a:pt x="383" y="219"/>
                      <a:pt x="392" y="222"/>
                      <a:pt x="390" y="231"/>
                    </a:cubicBezTo>
                    <a:cubicBezTo>
                      <a:pt x="383" y="249"/>
                      <a:pt x="386" y="269"/>
                      <a:pt x="398" y="284"/>
                    </a:cubicBezTo>
                    <a:cubicBezTo>
                      <a:pt x="408" y="296"/>
                      <a:pt x="420" y="306"/>
                      <a:pt x="434" y="312"/>
                    </a:cubicBezTo>
                    <a:cubicBezTo>
                      <a:pt x="436" y="324"/>
                      <a:pt x="420" y="324"/>
                      <a:pt x="415" y="331"/>
                    </a:cubicBezTo>
                    <a:cubicBezTo>
                      <a:pt x="400" y="345"/>
                      <a:pt x="393" y="362"/>
                      <a:pt x="393" y="383"/>
                    </a:cubicBezTo>
                    <a:cubicBezTo>
                      <a:pt x="397" y="408"/>
                      <a:pt x="400" y="436"/>
                      <a:pt x="423" y="452"/>
                    </a:cubicBezTo>
                    <a:cubicBezTo>
                      <a:pt x="426" y="454"/>
                      <a:pt x="433" y="456"/>
                      <a:pt x="432" y="462"/>
                    </a:cubicBezTo>
                    <a:cubicBezTo>
                      <a:pt x="429" y="465"/>
                      <a:pt x="424" y="463"/>
                      <a:pt x="422" y="466"/>
                    </a:cubicBezTo>
                    <a:cubicBezTo>
                      <a:pt x="407" y="480"/>
                      <a:pt x="390" y="497"/>
                      <a:pt x="392" y="519"/>
                    </a:cubicBezTo>
                    <a:cubicBezTo>
                      <a:pt x="389" y="535"/>
                      <a:pt x="389" y="535"/>
                      <a:pt x="389" y="535"/>
                    </a:cubicBezTo>
                    <a:cubicBezTo>
                      <a:pt x="380" y="544"/>
                      <a:pt x="374" y="555"/>
                      <a:pt x="369" y="566"/>
                    </a:cubicBezTo>
                    <a:cubicBezTo>
                      <a:pt x="370" y="570"/>
                      <a:pt x="366" y="573"/>
                      <a:pt x="365" y="576"/>
                    </a:cubicBezTo>
                    <a:cubicBezTo>
                      <a:pt x="361" y="594"/>
                      <a:pt x="356" y="618"/>
                      <a:pt x="368" y="634"/>
                    </a:cubicBezTo>
                    <a:cubicBezTo>
                      <a:pt x="386" y="656"/>
                      <a:pt x="416" y="661"/>
                      <a:pt x="430" y="687"/>
                    </a:cubicBezTo>
                    <a:cubicBezTo>
                      <a:pt x="435" y="698"/>
                      <a:pt x="435" y="712"/>
                      <a:pt x="426" y="721"/>
                    </a:cubicBezTo>
                    <a:cubicBezTo>
                      <a:pt x="425" y="723"/>
                      <a:pt x="421" y="725"/>
                      <a:pt x="422" y="728"/>
                    </a:cubicBezTo>
                    <a:cubicBezTo>
                      <a:pt x="456" y="755"/>
                      <a:pt x="509" y="744"/>
                      <a:pt x="543" y="723"/>
                    </a:cubicBezTo>
                    <a:cubicBezTo>
                      <a:pt x="554" y="711"/>
                      <a:pt x="564" y="699"/>
                      <a:pt x="568" y="682"/>
                    </a:cubicBezTo>
                    <a:cubicBezTo>
                      <a:pt x="572" y="668"/>
                      <a:pt x="571" y="651"/>
                      <a:pt x="566" y="637"/>
                    </a:cubicBezTo>
                    <a:cubicBezTo>
                      <a:pt x="565" y="632"/>
                      <a:pt x="572" y="630"/>
                      <a:pt x="573" y="625"/>
                    </a:cubicBezTo>
                    <a:cubicBezTo>
                      <a:pt x="577" y="614"/>
                      <a:pt x="578" y="602"/>
                      <a:pt x="577" y="590"/>
                    </a:cubicBezTo>
                    <a:cubicBezTo>
                      <a:pt x="572" y="579"/>
                      <a:pt x="564" y="567"/>
                      <a:pt x="554" y="559"/>
                    </a:cubicBezTo>
                    <a:cubicBezTo>
                      <a:pt x="544" y="534"/>
                      <a:pt x="518" y="518"/>
                      <a:pt x="490" y="517"/>
                    </a:cubicBezTo>
                    <a:cubicBezTo>
                      <a:pt x="481" y="518"/>
                      <a:pt x="473" y="517"/>
                      <a:pt x="465" y="522"/>
                    </a:cubicBezTo>
                    <a:cubicBezTo>
                      <a:pt x="461" y="528"/>
                      <a:pt x="452" y="531"/>
                      <a:pt x="448" y="539"/>
                    </a:cubicBezTo>
                    <a:cubicBezTo>
                      <a:pt x="443" y="550"/>
                      <a:pt x="441" y="563"/>
                      <a:pt x="443" y="576"/>
                    </a:cubicBezTo>
                    <a:cubicBezTo>
                      <a:pt x="452" y="589"/>
                      <a:pt x="438" y="603"/>
                      <a:pt x="445" y="617"/>
                    </a:cubicBezTo>
                    <a:cubicBezTo>
                      <a:pt x="446" y="623"/>
                      <a:pt x="451" y="629"/>
                      <a:pt x="457" y="632"/>
                    </a:cubicBezTo>
                    <a:cubicBezTo>
                      <a:pt x="467" y="634"/>
                      <a:pt x="481" y="639"/>
                      <a:pt x="491" y="631"/>
                    </a:cubicBezTo>
                    <a:cubicBezTo>
                      <a:pt x="497" y="626"/>
                      <a:pt x="502" y="619"/>
                      <a:pt x="502" y="611"/>
                    </a:cubicBezTo>
                    <a:cubicBezTo>
                      <a:pt x="503" y="602"/>
                      <a:pt x="498" y="594"/>
                      <a:pt x="490" y="590"/>
                    </a:cubicBezTo>
                    <a:cubicBezTo>
                      <a:pt x="486" y="584"/>
                      <a:pt x="475" y="594"/>
                      <a:pt x="476" y="583"/>
                    </a:cubicBezTo>
                    <a:cubicBezTo>
                      <a:pt x="472" y="581"/>
                      <a:pt x="473" y="574"/>
                      <a:pt x="473" y="570"/>
                    </a:cubicBezTo>
                    <a:cubicBezTo>
                      <a:pt x="477" y="558"/>
                      <a:pt x="489" y="556"/>
                      <a:pt x="499" y="555"/>
                    </a:cubicBezTo>
                    <a:cubicBezTo>
                      <a:pt x="516" y="555"/>
                      <a:pt x="529" y="568"/>
                      <a:pt x="539" y="580"/>
                    </a:cubicBezTo>
                    <a:cubicBezTo>
                      <a:pt x="549" y="591"/>
                      <a:pt x="552" y="607"/>
                      <a:pt x="548" y="621"/>
                    </a:cubicBezTo>
                    <a:cubicBezTo>
                      <a:pt x="548" y="630"/>
                      <a:pt x="536" y="636"/>
                      <a:pt x="539" y="645"/>
                    </a:cubicBezTo>
                    <a:cubicBezTo>
                      <a:pt x="545" y="668"/>
                      <a:pt x="534" y="688"/>
                      <a:pt x="517" y="703"/>
                    </a:cubicBezTo>
                    <a:cubicBezTo>
                      <a:pt x="514" y="702"/>
                      <a:pt x="515" y="705"/>
                      <a:pt x="513" y="707"/>
                    </a:cubicBezTo>
                    <a:cubicBezTo>
                      <a:pt x="499" y="717"/>
                      <a:pt x="482" y="715"/>
                      <a:pt x="466" y="720"/>
                    </a:cubicBezTo>
                    <a:cubicBezTo>
                      <a:pt x="464" y="720"/>
                      <a:pt x="462" y="718"/>
                      <a:pt x="462" y="717"/>
                    </a:cubicBezTo>
                    <a:cubicBezTo>
                      <a:pt x="463" y="710"/>
                      <a:pt x="466" y="701"/>
                      <a:pt x="464" y="693"/>
                    </a:cubicBezTo>
                    <a:cubicBezTo>
                      <a:pt x="456" y="672"/>
                      <a:pt x="440" y="657"/>
                      <a:pt x="421" y="644"/>
                    </a:cubicBezTo>
                    <a:cubicBezTo>
                      <a:pt x="403" y="628"/>
                      <a:pt x="391" y="608"/>
                      <a:pt x="396" y="585"/>
                    </a:cubicBezTo>
                    <a:cubicBezTo>
                      <a:pt x="399" y="573"/>
                      <a:pt x="403" y="561"/>
                      <a:pt x="413" y="554"/>
                    </a:cubicBezTo>
                    <a:cubicBezTo>
                      <a:pt x="416" y="532"/>
                      <a:pt x="425" y="510"/>
                      <a:pt x="445" y="498"/>
                    </a:cubicBezTo>
                    <a:cubicBezTo>
                      <a:pt x="464" y="489"/>
                      <a:pt x="488" y="486"/>
                      <a:pt x="509" y="492"/>
                    </a:cubicBezTo>
                    <a:cubicBezTo>
                      <a:pt x="527" y="498"/>
                      <a:pt x="546" y="497"/>
                      <a:pt x="565" y="493"/>
                    </a:cubicBezTo>
                    <a:cubicBezTo>
                      <a:pt x="578" y="489"/>
                      <a:pt x="588" y="478"/>
                      <a:pt x="595" y="467"/>
                    </a:cubicBezTo>
                    <a:cubicBezTo>
                      <a:pt x="601" y="467"/>
                      <a:pt x="607" y="463"/>
                      <a:pt x="613" y="463"/>
                    </a:cubicBezTo>
                    <a:cubicBezTo>
                      <a:pt x="629" y="461"/>
                      <a:pt x="644" y="466"/>
                      <a:pt x="659" y="469"/>
                    </a:cubicBezTo>
                    <a:cubicBezTo>
                      <a:pt x="674" y="475"/>
                      <a:pt x="689" y="489"/>
                      <a:pt x="692" y="506"/>
                    </a:cubicBezTo>
                    <a:cubicBezTo>
                      <a:pt x="698" y="524"/>
                      <a:pt x="695" y="546"/>
                      <a:pt x="682" y="561"/>
                    </a:cubicBezTo>
                    <a:cubicBezTo>
                      <a:pt x="674" y="572"/>
                      <a:pt x="659" y="575"/>
                      <a:pt x="645" y="571"/>
                    </a:cubicBezTo>
                    <a:cubicBezTo>
                      <a:pt x="639" y="567"/>
                      <a:pt x="631" y="562"/>
                      <a:pt x="629" y="555"/>
                    </a:cubicBezTo>
                    <a:cubicBezTo>
                      <a:pt x="627" y="544"/>
                      <a:pt x="633" y="531"/>
                      <a:pt x="644" y="525"/>
                    </a:cubicBezTo>
                    <a:cubicBezTo>
                      <a:pt x="648" y="524"/>
                      <a:pt x="658" y="529"/>
                      <a:pt x="655" y="520"/>
                    </a:cubicBezTo>
                    <a:cubicBezTo>
                      <a:pt x="654" y="515"/>
                      <a:pt x="651" y="509"/>
                      <a:pt x="646" y="506"/>
                    </a:cubicBezTo>
                    <a:cubicBezTo>
                      <a:pt x="640" y="503"/>
                      <a:pt x="630" y="501"/>
                      <a:pt x="623" y="504"/>
                    </a:cubicBezTo>
                    <a:cubicBezTo>
                      <a:pt x="615" y="508"/>
                      <a:pt x="618" y="518"/>
                      <a:pt x="609" y="521"/>
                    </a:cubicBezTo>
                    <a:cubicBezTo>
                      <a:pt x="599" y="521"/>
                      <a:pt x="589" y="521"/>
                      <a:pt x="583" y="531"/>
                    </a:cubicBezTo>
                    <a:cubicBezTo>
                      <a:pt x="580" y="537"/>
                      <a:pt x="579" y="543"/>
                      <a:pt x="579" y="550"/>
                    </a:cubicBezTo>
                    <a:cubicBezTo>
                      <a:pt x="581" y="555"/>
                      <a:pt x="585" y="560"/>
                      <a:pt x="590" y="562"/>
                    </a:cubicBezTo>
                    <a:cubicBezTo>
                      <a:pt x="595" y="564"/>
                      <a:pt x="599" y="557"/>
                      <a:pt x="600" y="554"/>
                    </a:cubicBezTo>
                    <a:cubicBezTo>
                      <a:pt x="600" y="550"/>
                      <a:pt x="602" y="547"/>
                      <a:pt x="605" y="546"/>
                    </a:cubicBezTo>
                    <a:cubicBezTo>
                      <a:pt x="609" y="545"/>
                      <a:pt x="613" y="549"/>
                      <a:pt x="615" y="553"/>
                    </a:cubicBezTo>
                    <a:cubicBezTo>
                      <a:pt x="617" y="561"/>
                      <a:pt x="607" y="566"/>
                      <a:pt x="604" y="574"/>
                    </a:cubicBezTo>
                    <a:cubicBezTo>
                      <a:pt x="603" y="584"/>
                      <a:pt x="609" y="590"/>
                      <a:pt x="617" y="596"/>
                    </a:cubicBezTo>
                    <a:cubicBezTo>
                      <a:pt x="629" y="605"/>
                      <a:pt x="654" y="598"/>
                      <a:pt x="655" y="620"/>
                    </a:cubicBezTo>
                    <a:cubicBezTo>
                      <a:pt x="653" y="630"/>
                      <a:pt x="648" y="640"/>
                      <a:pt x="638" y="642"/>
                    </a:cubicBezTo>
                    <a:cubicBezTo>
                      <a:pt x="631" y="646"/>
                      <a:pt x="624" y="641"/>
                      <a:pt x="618" y="641"/>
                    </a:cubicBezTo>
                    <a:cubicBezTo>
                      <a:pt x="615" y="646"/>
                      <a:pt x="614" y="653"/>
                      <a:pt x="616" y="658"/>
                    </a:cubicBezTo>
                    <a:cubicBezTo>
                      <a:pt x="622" y="666"/>
                      <a:pt x="629" y="673"/>
                      <a:pt x="639" y="674"/>
                    </a:cubicBezTo>
                    <a:cubicBezTo>
                      <a:pt x="649" y="676"/>
                      <a:pt x="660" y="675"/>
                      <a:pt x="667" y="667"/>
                    </a:cubicBezTo>
                    <a:cubicBezTo>
                      <a:pt x="669" y="665"/>
                      <a:pt x="669" y="660"/>
                      <a:pt x="672" y="660"/>
                    </a:cubicBezTo>
                    <a:cubicBezTo>
                      <a:pt x="683" y="666"/>
                      <a:pt x="697" y="663"/>
                      <a:pt x="706" y="656"/>
                    </a:cubicBezTo>
                    <a:cubicBezTo>
                      <a:pt x="711" y="651"/>
                      <a:pt x="717" y="646"/>
                      <a:pt x="716" y="638"/>
                    </a:cubicBezTo>
                    <a:cubicBezTo>
                      <a:pt x="714" y="631"/>
                      <a:pt x="712" y="624"/>
                      <a:pt x="707" y="620"/>
                    </a:cubicBezTo>
                    <a:cubicBezTo>
                      <a:pt x="703" y="617"/>
                      <a:pt x="696" y="616"/>
                      <a:pt x="692" y="616"/>
                    </a:cubicBezTo>
                    <a:cubicBezTo>
                      <a:pt x="687" y="619"/>
                      <a:pt x="680" y="620"/>
                      <a:pt x="680" y="627"/>
                    </a:cubicBezTo>
                    <a:cubicBezTo>
                      <a:pt x="684" y="627"/>
                      <a:pt x="688" y="630"/>
                      <a:pt x="689" y="634"/>
                    </a:cubicBezTo>
                    <a:cubicBezTo>
                      <a:pt x="690" y="638"/>
                      <a:pt x="686" y="641"/>
                      <a:pt x="684" y="642"/>
                    </a:cubicBezTo>
                    <a:cubicBezTo>
                      <a:pt x="679" y="646"/>
                      <a:pt x="675" y="640"/>
                      <a:pt x="672" y="637"/>
                    </a:cubicBezTo>
                    <a:cubicBezTo>
                      <a:pt x="668" y="633"/>
                      <a:pt x="670" y="626"/>
                      <a:pt x="671" y="622"/>
                    </a:cubicBezTo>
                    <a:cubicBezTo>
                      <a:pt x="675" y="612"/>
                      <a:pt x="685" y="608"/>
                      <a:pt x="695" y="607"/>
                    </a:cubicBezTo>
                    <a:cubicBezTo>
                      <a:pt x="699" y="607"/>
                      <a:pt x="704" y="611"/>
                      <a:pt x="707" y="608"/>
                    </a:cubicBezTo>
                    <a:cubicBezTo>
                      <a:pt x="714" y="605"/>
                      <a:pt x="717" y="599"/>
                      <a:pt x="718" y="592"/>
                    </a:cubicBezTo>
                    <a:cubicBezTo>
                      <a:pt x="717" y="582"/>
                      <a:pt x="709" y="570"/>
                      <a:pt x="719" y="560"/>
                    </a:cubicBezTo>
                    <a:cubicBezTo>
                      <a:pt x="724" y="555"/>
                      <a:pt x="730" y="551"/>
                      <a:pt x="737" y="551"/>
                    </a:cubicBezTo>
                    <a:cubicBezTo>
                      <a:pt x="742" y="552"/>
                      <a:pt x="747" y="554"/>
                      <a:pt x="750" y="558"/>
                    </a:cubicBezTo>
                    <a:cubicBezTo>
                      <a:pt x="751" y="561"/>
                      <a:pt x="749" y="565"/>
                      <a:pt x="747" y="567"/>
                    </a:cubicBezTo>
                    <a:cubicBezTo>
                      <a:pt x="745" y="568"/>
                      <a:pt x="743" y="569"/>
                      <a:pt x="741" y="569"/>
                    </a:cubicBezTo>
                    <a:cubicBezTo>
                      <a:pt x="737" y="566"/>
                      <a:pt x="740" y="561"/>
                      <a:pt x="735" y="560"/>
                    </a:cubicBezTo>
                    <a:cubicBezTo>
                      <a:pt x="729" y="561"/>
                      <a:pt x="725" y="566"/>
                      <a:pt x="723" y="572"/>
                    </a:cubicBezTo>
                    <a:cubicBezTo>
                      <a:pt x="724" y="579"/>
                      <a:pt x="723" y="588"/>
                      <a:pt x="731" y="590"/>
                    </a:cubicBezTo>
                    <a:cubicBezTo>
                      <a:pt x="740" y="596"/>
                      <a:pt x="752" y="596"/>
                      <a:pt x="761" y="592"/>
                    </a:cubicBezTo>
                    <a:cubicBezTo>
                      <a:pt x="766" y="591"/>
                      <a:pt x="771" y="585"/>
                      <a:pt x="772" y="580"/>
                    </a:cubicBezTo>
                    <a:cubicBezTo>
                      <a:pt x="776" y="573"/>
                      <a:pt x="766" y="564"/>
                      <a:pt x="776" y="560"/>
                    </a:cubicBezTo>
                    <a:cubicBezTo>
                      <a:pt x="786" y="557"/>
                      <a:pt x="790" y="547"/>
                      <a:pt x="792" y="537"/>
                    </a:cubicBezTo>
                    <a:cubicBezTo>
                      <a:pt x="796" y="526"/>
                      <a:pt x="789" y="518"/>
                      <a:pt x="785" y="509"/>
                    </a:cubicBezTo>
                    <a:cubicBezTo>
                      <a:pt x="778" y="504"/>
                      <a:pt x="771" y="504"/>
                      <a:pt x="762" y="505"/>
                    </a:cubicBezTo>
                    <a:cubicBezTo>
                      <a:pt x="752" y="511"/>
                      <a:pt x="763" y="524"/>
                      <a:pt x="752" y="530"/>
                    </a:cubicBezTo>
                    <a:cubicBezTo>
                      <a:pt x="746" y="537"/>
                      <a:pt x="738" y="530"/>
                      <a:pt x="732" y="527"/>
                    </a:cubicBezTo>
                    <a:cubicBezTo>
                      <a:pt x="716" y="511"/>
                      <a:pt x="734" y="489"/>
                      <a:pt x="721" y="472"/>
                    </a:cubicBezTo>
                    <a:cubicBezTo>
                      <a:pt x="717" y="466"/>
                      <a:pt x="707" y="465"/>
                      <a:pt x="700" y="464"/>
                    </a:cubicBezTo>
                    <a:cubicBezTo>
                      <a:pt x="692" y="460"/>
                      <a:pt x="685" y="455"/>
                      <a:pt x="682" y="446"/>
                    </a:cubicBezTo>
                    <a:cubicBezTo>
                      <a:pt x="676" y="438"/>
                      <a:pt x="680" y="425"/>
                      <a:pt x="685" y="418"/>
                    </a:cubicBezTo>
                    <a:cubicBezTo>
                      <a:pt x="692" y="413"/>
                      <a:pt x="700" y="407"/>
                      <a:pt x="708" y="410"/>
                    </a:cubicBezTo>
                    <a:cubicBezTo>
                      <a:pt x="712" y="412"/>
                      <a:pt x="716" y="415"/>
                      <a:pt x="717" y="418"/>
                    </a:cubicBezTo>
                    <a:cubicBezTo>
                      <a:pt x="718" y="423"/>
                      <a:pt x="716" y="426"/>
                      <a:pt x="713" y="429"/>
                    </a:cubicBezTo>
                    <a:cubicBezTo>
                      <a:pt x="712" y="430"/>
                      <a:pt x="710" y="430"/>
                      <a:pt x="710" y="429"/>
                    </a:cubicBezTo>
                    <a:cubicBezTo>
                      <a:pt x="707" y="425"/>
                      <a:pt x="710" y="417"/>
                      <a:pt x="703" y="419"/>
                    </a:cubicBezTo>
                    <a:cubicBezTo>
                      <a:pt x="697" y="420"/>
                      <a:pt x="692" y="422"/>
                      <a:pt x="690" y="428"/>
                    </a:cubicBezTo>
                    <a:cubicBezTo>
                      <a:pt x="687" y="432"/>
                      <a:pt x="687" y="438"/>
                      <a:pt x="689" y="442"/>
                    </a:cubicBezTo>
                    <a:cubicBezTo>
                      <a:pt x="691" y="450"/>
                      <a:pt x="699" y="455"/>
                      <a:pt x="706" y="457"/>
                    </a:cubicBezTo>
                    <a:cubicBezTo>
                      <a:pt x="717" y="460"/>
                      <a:pt x="726" y="455"/>
                      <a:pt x="736" y="453"/>
                    </a:cubicBezTo>
                    <a:cubicBezTo>
                      <a:pt x="736" y="449"/>
                      <a:pt x="738" y="445"/>
                      <a:pt x="742" y="444"/>
                    </a:cubicBezTo>
                    <a:cubicBezTo>
                      <a:pt x="743" y="438"/>
                      <a:pt x="746" y="432"/>
                      <a:pt x="750" y="428"/>
                    </a:cubicBezTo>
                    <a:cubicBezTo>
                      <a:pt x="758" y="422"/>
                      <a:pt x="769" y="421"/>
                      <a:pt x="778" y="424"/>
                    </a:cubicBezTo>
                    <a:cubicBezTo>
                      <a:pt x="783" y="428"/>
                      <a:pt x="789" y="430"/>
                      <a:pt x="788" y="438"/>
                    </a:cubicBezTo>
                    <a:cubicBezTo>
                      <a:pt x="787" y="440"/>
                      <a:pt x="786" y="442"/>
                      <a:pt x="783" y="442"/>
                    </a:cubicBezTo>
                    <a:cubicBezTo>
                      <a:pt x="780" y="443"/>
                      <a:pt x="775" y="444"/>
                      <a:pt x="775" y="439"/>
                    </a:cubicBezTo>
                    <a:cubicBezTo>
                      <a:pt x="774" y="437"/>
                      <a:pt x="777" y="434"/>
                      <a:pt x="775" y="433"/>
                    </a:cubicBezTo>
                    <a:cubicBezTo>
                      <a:pt x="769" y="429"/>
                      <a:pt x="761" y="432"/>
                      <a:pt x="756" y="435"/>
                    </a:cubicBezTo>
                    <a:cubicBezTo>
                      <a:pt x="751" y="440"/>
                      <a:pt x="751" y="445"/>
                      <a:pt x="752" y="452"/>
                    </a:cubicBezTo>
                    <a:cubicBezTo>
                      <a:pt x="753" y="457"/>
                      <a:pt x="758" y="460"/>
                      <a:pt x="762" y="463"/>
                    </a:cubicBezTo>
                    <a:cubicBezTo>
                      <a:pt x="767" y="463"/>
                      <a:pt x="775" y="464"/>
                      <a:pt x="780" y="462"/>
                    </a:cubicBezTo>
                    <a:cubicBezTo>
                      <a:pt x="785" y="459"/>
                      <a:pt x="784" y="454"/>
                      <a:pt x="789" y="452"/>
                    </a:cubicBezTo>
                    <a:cubicBezTo>
                      <a:pt x="800" y="451"/>
                      <a:pt x="808" y="460"/>
                      <a:pt x="819" y="458"/>
                    </a:cubicBezTo>
                    <a:cubicBezTo>
                      <a:pt x="829" y="456"/>
                      <a:pt x="840" y="451"/>
                      <a:pt x="844" y="440"/>
                    </a:cubicBezTo>
                    <a:cubicBezTo>
                      <a:pt x="843" y="438"/>
                      <a:pt x="839" y="439"/>
                      <a:pt x="837" y="437"/>
                    </a:cubicBezTo>
                    <a:close/>
                    <a:moveTo>
                      <a:pt x="790" y="480"/>
                    </a:moveTo>
                    <a:cubicBezTo>
                      <a:pt x="788" y="478"/>
                      <a:pt x="788" y="474"/>
                      <a:pt x="785" y="474"/>
                    </a:cubicBezTo>
                    <a:cubicBezTo>
                      <a:pt x="773" y="475"/>
                      <a:pt x="759" y="480"/>
                      <a:pt x="750" y="470"/>
                    </a:cubicBezTo>
                    <a:cubicBezTo>
                      <a:pt x="748" y="468"/>
                      <a:pt x="747" y="464"/>
                      <a:pt x="743" y="465"/>
                    </a:cubicBezTo>
                    <a:cubicBezTo>
                      <a:pt x="733" y="466"/>
                      <a:pt x="741" y="474"/>
                      <a:pt x="740" y="479"/>
                    </a:cubicBezTo>
                    <a:cubicBezTo>
                      <a:pt x="742" y="493"/>
                      <a:pt x="730" y="507"/>
                      <a:pt x="740" y="518"/>
                    </a:cubicBezTo>
                    <a:cubicBezTo>
                      <a:pt x="747" y="516"/>
                      <a:pt x="741" y="509"/>
                      <a:pt x="743" y="504"/>
                    </a:cubicBezTo>
                    <a:cubicBezTo>
                      <a:pt x="748" y="494"/>
                      <a:pt x="760" y="489"/>
                      <a:pt x="771" y="489"/>
                    </a:cubicBezTo>
                    <a:cubicBezTo>
                      <a:pt x="776" y="492"/>
                      <a:pt x="782" y="493"/>
                      <a:pt x="788" y="494"/>
                    </a:cubicBezTo>
                    <a:cubicBezTo>
                      <a:pt x="792" y="494"/>
                      <a:pt x="791" y="489"/>
                      <a:pt x="790" y="488"/>
                    </a:cubicBezTo>
                    <a:cubicBezTo>
                      <a:pt x="787" y="486"/>
                      <a:pt x="790" y="483"/>
                      <a:pt x="790" y="480"/>
                    </a:cubicBezTo>
                    <a:close/>
                    <a:moveTo>
                      <a:pt x="768" y="295"/>
                    </a:moveTo>
                    <a:cubicBezTo>
                      <a:pt x="761" y="297"/>
                      <a:pt x="751" y="298"/>
                      <a:pt x="747" y="306"/>
                    </a:cubicBezTo>
                    <a:cubicBezTo>
                      <a:pt x="739" y="305"/>
                      <a:pt x="734" y="298"/>
                      <a:pt x="728" y="297"/>
                    </a:cubicBezTo>
                    <a:cubicBezTo>
                      <a:pt x="722" y="293"/>
                      <a:pt x="727" y="286"/>
                      <a:pt x="725" y="281"/>
                    </a:cubicBezTo>
                    <a:cubicBezTo>
                      <a:pt x="722" y="270"/>
                      <a:pt x="722" y="258"/>
                      <a:pt x="728" y="250"/>
                    </a:cubicBezTo>
                    <a:cubicBezTo>
                      <a:pt x="735" y="249"/>
                      <a:pt x="733" y="256"/>
                      <a:pt x="734" y="260"/>
                    </a:cubicBezTo>
                    <a:cubicBezTo>
                      <a:pt x="734" y="266"/>
                      <a:pt x="736" y="273"/>
                      <a:pt x="738" y="278"/>
                    </a:cubicBezTo>
                    <a:cubicBezTo>
                      <a:pt x="740" y="282"/>
                      <a:pt x="743" y="285"/>
                      <a:pt x="747" y="285"/>
                    </a:cubicBezTo>
                    <a:cubicBezTo>
                      <a:pt x="754" y="286"/>
                      <a:pt x="761" y="282"/>
                      <a:pt x="767" y="280"/>
                    </a:cubicBezTo>
                    <a:cubicBezTo>
                      <a:pt x="767" y="279"/>
                      <a:pt x="767" y="279"/>
                      <a:pt x="767" y="279"/>
                    </a:cubicBezTo>
                    <a:cubicBezTo>
                      <a:pt x="757" y="280"/>
                      <a:pt x="748" y="280"/>
                      <a:pt x="742" y="273"/>
                    </a:cubicBezTo>
                    <a:cubicBezTo>
                      <a:pt x="740" y="269"/>
                      <a:pt x="740" y="269"/>
                      <a:pt x="740" y="269"/>
                    </a:cubicBezTo>
                    <a:cubicBezTo>
                      <a:pt x="741" y="260"/>
                      <a:pt x="742" y="248"/>
                      <a:pt x="733" y="243"/>
                    </a:cubicBezTo>
                    <a:cubicBezTo>
                      <a:pt x="729" y="242"/>
                      <a:pt x="727" y="242"/>
                      <a:pt x="723" y="244"/>
                    </a:cubicBezTo>
                    <a:cubicBezTo>
                      <a:pt x="711" y="257"/>
                      <a:pt x="719" y="275"/>
                      <a:pt x="718" y="290"/>
                    </a:cubicBezTo>
                    <a:cubicBezTo>
                      <a:pt x="717" y="293"/>
                      <a:pt x="714" y="297"/>
                      <a:pt x="716" y="301"/>
                    </a:cubicBezTo>
                    <a:cubicBezTo>
                      <a:pt x="727" y="302"/>
                      <a:pt x="735" y="310"/>
                      <a:pt x="744" y="316"/>
                    </a:cubicBezTo>
                    <a:cubicBezTo>
                      <a:pt x="748" y="312"/>
                      <a:pt x="752" y="307"/>
                      <a:pt x="757" y="304"/>
                    </a:cubicBezTo>
                    <a:cubicBezTo>
                      <a:pt x="771" y="299"/>
                      <a:pt x="771" y="299"/>
                      <a:pt x="771" y="299"/>
                    </a:cubicBezTo>
                    <a:cubicBezTo>
                      <a:pt x="770" y="297"/>
                      <a:pt x="770" y="295"/>
                      <a:pt x="768" y="295"/>
                    </a:cubicBezTo>
                    <a:close/>
                    <a:moveTo>
                      <a:pt x="668" y="207"/>
                    </a:moveTo>
                    <a:cubicBezTo>
                      <a:pt x="662" y="205"/>
                      <a:pt x="656" y="204"/>
                      <a:pt x="651" y="207"/>
                    </a:cubicBezTo>
                    <a:cubicBezTo>
                      <a:pt x="647" y="211"/>
                      <a:pt x="646" y="216"/>
                      <a:pt x="648" y="220"/>
                    </a:cubicBezTo>
                    <a:cubicBezTo>
                      <a:pt x="651" y="226"/>
                      <a:pt x="660" y="224"/>
                      <a:pt x="660" y="231"/>
                    </a:cubicBezTo>
                    <a:cubicBezTo>
                      <a:pt x="663" y="242"/>
                      <a:pt x="660" y="254"/>
                      <a:pt x="653" y="261"/>
                    </a:cubicBezTo>
                    <a:cubicBezTo>
                      <a:pt x="648" y="266"/>
                      <a:pt x="642" y="269"/>
                      <a:pt x="634" y="267"/>
                    </a:cubicBezTo>
                    <a:cubicBezTo>
                      <a:pt x="628" y="264"/>
                      <a:pt x="619" y="264"/>
                      <a:pt x="614" y="257"/>
                    </a:cubicBezTo>
                    <a:cubicBezTo>
                      <a:pt x="611" y="255"/>
                      <a:pt x="609" y="257"/>
                      <a:pt x="606" y="258"/>
                    </a:cubicBezTo>
                    <a:cubicBezTo>
                      <a:pt x="595" y="262"/>
                      <a:pt x="585" y="255"/>
                      <a:pt x="577" y="247"/>
                    </a:cubicBezTo>
                    <a:cubicBezTo>
                      <a:pt x="570" y="242"/>
                      <a:pt x="568" y="234"/>
                      <a:pt x="563" y="227"/>
                    </a:cubicBezTo>
                    <a:cubicBezTo>
                      <a:pt x="553" y="242"/>
                      <a:pt x="538" y="257"/>
                      <a:pt x="519" y="261"/>
                    </a:cubicBezTo>
                    <a:cubicBezTo>
                      <a:pt x="501" y="259"/>
                      <a:pt x="487" y="261"/>
                      <a:pt x="472" y="251"/>
                    </a:cubicBezTo>
                    <a:cubicBezTo>
                      <a:pt x="448" y="235"/>
                      <a:pt x="437" y="208"/>
                      <a:pt x="437" y="182"/>
                    </a:cubicBezTo>
                    <a:cubicBezTo>
                      <a:pt x="440" y="164"/>
                      <a:pt x="446" y="145"/>
                      <a:pt x="461" y="133"/>
                    </a:cubicBezTo>
                    <a:cubicBezTo>
                      <a:pt x="475" y="123"/>
                      <a:pt x="496" y="123"/>
                      <a:pt x="511" y="133"/>
                    </a:cubicBezTo>
                    <a:cubicBezTo>
                      <a:pt x="521" y="142"/>
                      <a:pt x="529" y="157"/>
                      <a:pt x="523" y="171"/>
                    </a:cubicBezTo>
                    <a:cubicBezTo>
                      <a:pt x="519" y="179"/>
                      <a:pt x="510" y="185"/>
                      <a:pt x="501" y="187"/>
                    </a:cubicBezTo>
                    <a:cubicBezTo>
                      <a:pt x="498" y="186"/>
                      <a:pt x="493" y="184"/>
                      <a:pt x="490" y="186"/>
                    </a:cubicBezTo>
                    <a:cubicBezTo>
                      <a:pt x="489" y="192"/>
                      <a:pt x="492" y="198"/>
                      <a:pt x="495" y="202"/>
                    </a:cubicBezTo>
                    <a:cubicBezTo>
                      <a:pt x="500" y="208"/>
                      <a:pt x="507" y="208"/>
                      <a:pt x="514" y="208"/>
                    </a:cubicBezTo>
                    <a:cubicBezTo>
                      <a:pt x="525" y="203"/>
                      <a:pt x="529" y="192"/>
                      <a:pt x="529" y="181"/>
                    </a:cubicBezTo>
                    <a:cubicBezTo>
                      <a:pt x="529" y="178"/>
                      <a:pt x="526" y="173"/>
                      <a:pt x="530" y="170"/>
                    </a:cubicBezTo>
                    <a:cubicBezTo>
                      <a:pt x="534" y="168"/>
                      <a:pt x="540" y="168"/>
                      <a:pt x="541" y="163"/>
                    </a:cubicBezTo>
                    <a:cubicBezTo>
                      <a:pt x="544" y="156"/>
                      <a:pt x="544" y="149"/>
                      <a:pt x="545" y="143"/>
                    </a:cubicBezTo>
                    <a:cubicBezTo>
                      <a:pt x="541" y="133"/>
                      <a:pt x="538" y="123"/>
                      <a:pt x="529" y="117"/>
                    </a:cubicBezTo>
                    <a:cubicBezTo>
                      <a:pt x="530" y="109"/>
                      <a:pt x="534" y="100"/>
                      <a:pt x="530" y="93"/>
                    </a:cubicBezTo>
                    <a:cubicBezTo>
                      <a:pt x="526" y="76"/>
                      <a:pt x="508" y="64"/>
                      <a:pt x="493" y="59"/>
                    </a:cubicBezTo>
                    <a:cubicBezTo>
                      <a:pt x="485" y="59"/>
                      <a:pt x="477" y="53"/>
                      <a:pt x="470" y="59"/>
                    </a:cubicBezTo>
                    <a:cubicBezTo>
                      <a:pt x="473" y="76"/>
                      <a:pt x="472" y="93"/>
                      <a:pt x="462" y="106"/>
                    </a:cubicBezTo>
                    <a:cubicBezTo>
                      <a:pt x="446" y="126"/>
                      <a:pt x="420" y="134"/>
                      <a:pt x="411" y="157"/>
                    </a:cubicBezTo>
                    <a:cubicBezTo>
                      <a:pt x="408" y="163"/>
                      <a:pt x="406" y="169"/>
                      <a:pt x="407" y="177"/>
                    </a:cubicBezTo>
                    <a:cubicBezTo>
                      <a:pt x="411" y="190"/>
                      <a:pt x="416" y="205"/>
                      <a:pt x="429" y="213"/>
                    </a:cubicBezTo>
                    <a:cubicBezTo>
                      <a:pt x="431" y="214"/>
                      <a:pt x="429" y="215"/>
                      <a:pt x="429" y="216"/>
                    </a:cubicBezTo>
                    <a:cubicBezTo>
                      <a:pt x="421" y="228"/>
                      <a:pt x="429" y="241"/>
                      <a:pt x="430" y="254"/>
                    </a:cubicBezTo>
                    <a:cubicBezTo>
                      <a:pt x="439" y="265"/>
                      <a:pt x="451" y="280"/>
                      <a:pt x="467" y="279"/>
                    </a:cubicBezTo>
                    <a:cubicBezTo>
                      <a:pt x="480" y="280"/>
                      <a:pt x="493" y="273"/>
                      <a:pt x="505" y="270"/>
                    </a:cubicBezTo>
                    <a:cubicBezTo>
                      <a:pt x="521" y="267"/>
                      <a:pt x="541" y="261"/>
                      <a:pt x="556" y="268"/>
                    </a:cubicBezTo>
                    <a:cubicBezTo>
                      <a:pt x="571" y="275"/>
                      <a:pt x="584" y="287"/>
                      <a:pt x="591" y="301"/>
                    </a:cubicBezTo>
                    <a:cubicBezTo>
                      <a:pt x="595" y="303"/>
                      <a:pt x="601" y="302"/>
                      <a:pt x="605" y="300"/>
                    </a:cubicBezTo>
                    <a:cubicBezTo>
                      <a:pt x="628" y="306"/>
                      <a:pt x="655" y="301"/>
                      <a:pt x="670" y="281"/>
                    </a:cubicBezTo>
                    <a:cubicBezTo>
                      <a:pt x="677" y="265"/>
                      <a:pt x="682" y="247"/>
                      <a:pt x="678" y="230"/>
                    </a:cubicBezTo>
                    <a:cubicBezTo>
                      <a:pt x="678" y="221"/>
                      <a:pt x="673" y="214"/>
                      <a:pt x="668" y="207"/>
                    </a:cubicBezTo>
                    <a:close/>
                    <a:moveTo>
                      <a:pt x="678" y="510"/>
                    </a:moveTo>
                    <a:cubicBezTo>
                      <a:pt x="673" y="500"/>
                      <a:pt x="667" y="489"/>
                      <a:pt x="657" y="484"/>
                    </a:cubicBezTo>
                    <a:cubicBezTo>
                      <a:pt x="640" y="480"/>
                      <a:pt x="624" y="473"/>
                      <a:pt x="606" y="479"/>
                    </a:cubicBezTo>
                    <a:cubicBezTo>
                      <a:pt x="596" y="488"/>
                      <a:pt x="588" y="500"/>
                      <a:pt x="575" y="505"/>
                    </a:cubicBezTo>
                    <a:cubicBezTo>
                      <a:pt x="543" y="514"/>
                      <a:pt x="543" y="514"/>
                      <a:pt x="543" y="514"/>
                    </a:cubicBezTo>
                    <a:cubicBezTo>
                      <a:pt x="539" y="514"/>
                      <a:pt x="536" y="508"/>
                      <a:pt x="532" y="511"/>
                    </a:cubicBezTo>
                    <a:cubicBezTo>
                      <a:pt x="530" y="519"/>
                      <a:pt x="539" y="517"/>
                      <a:pt x="543" y="521"/>
                    </a:cubicBezTo>
                    <a:cubicBezTo>
                      <a:pt x="550" y="525"/>
                      <a:pt x="554" y="532"/>
                      <a:pt x="559" y="538"/>
                    </a:cubicBezTo>
                    <a:cubicBezTo>
                      <a:pt x="562" y="537"/>
                      <a:pt x="562" y="537"/>
                      <a:pt x="562" y="537"/>
                    </a:cubicBezTo>
                    <a:cubicBezTo>
                      <a:pt x="564" y="529"/>
                      <a:pt x="568" y="520"/>
                      <a:pt x="575" y="514"/>
                    </a:cubicBezTo>
                    <a:cubicBezTo>
                      <a:pt x="584" y="511"/>
                      <a:pt x="592" y="504"/>
                      <a:pt x="601" y="508"/>
                    </a:cubicBezTo>
                    <a:cubicBezTo>
                      <a:pt x="605" y="507"/>
                      <a:pt x="603" y="503"/>
                      <a:pt x="605" y="501"/>
                    </a:cubicBezTo>
                    <a:cubicBezTo>
                      <a:pt x="612" y="497"/>
                      <a:pt x="618" y="491"/>
                      <a:pt x="625" y="489"/>
                    </a:cubicBezTo>
                    <a:cubicBezTo>
                      <a:pt x="633" y="485"/>
                      <a:pt x="639" y="488"/>
                      <a:pt x="648" y="488"/>
                    </a:cubicBezTo>
                    <a:cubicBezTo>
                      <a:pt x="650" y="490"/>
                      <a:pt x="653" y="489"/>
                      <a:pt x="655" y="490"/>
                    </a:cubicBezTo>
                    <a:cubicBezTo>
                      <a:pt x="664" y="495"/>
                      <a:pt x="670" y="505"/>
                      <a:pt x="673" y="514"/>
                    </a:cubicBezTo>
                    <a:cubicBezTo>
                      <a:pt x="674" y="524"/>
                      <a:pt x="671" y="533"/>
                      <a:pt x="665" y="538"/>
                    </a:cubicBezTo>
                    <a:cubicBezTo>
                      <a:pt x="657" y="538"/>
                      <a:pt x="652" y="540"/>
                      <a:pt x="646" y="544"/>
                    </a:cubicBezTo>
                    <a:cubicBezTo>
                      <a:pt x="644" y="546"/>
                      <a:pt x="646" y="550"/>
                      <a:pt x="647" y="552"/>
                    </a:cubicBezTo>
                    <a:cubicBezTo>
                      <a:pt x="650" y="556"/>
                      <a:pt x="654" y="561"/>
                      <a:pt x="659" y="558"/>
                    </a:cubicBezTo>
                    <a:cubicBezTo>
                      <a:pt x="677" y="553"/>
                      <a:pt x="677" y="534"/>
                      <a:pt x="679" y="518"/>
                    </a:cubicBezTo>
                    <a:cubicBezTo>
                      <a:pt x="678" y="510"/>
                      <a:pt x="678" y="510"/>
                      <a:pt x="678" y="510"/>
                    </a:cubicBezTo>
                    <a:close/>
                    <a:moveTo>
                      <a:pt x="660" y="208"/>
                    </a:moveTo>
                    <a:cubicBezTo>
                      <a:pt x="658" y="208"/>
                      <a:pt x="657" y="207"/>
                      <a:pt x="655" y="209"/>
                    </a:cubicBezTo>
                    <a:cubicBezTo>
                      <a:pt x="651" y="213"/>
                      <a:pt x="655" y="216"/>
                      <a:pt x="658" y="220"/>
                    </a:cubicBezTo>
                    <a:cubicBezTo>
                      <a:pt x="660" y="224"/>
                      <a:pt x="666" y="223"/>
                      <a:pt x="666" y="228"/>
                    </a:cubicBezTo>
                    <a:cubicBezTo>
                      <a:pt x="666" y="252"/>
                      <a:pt x="666" y="252"/>
                      <a:pt x="666" y="252"/>
                    </a:cubicBezTo>
                    <a:cubicBezTo>
                      <a:pt x="661" y="264"/>
                      <a:pt x="649" y="273"/>
                      <a:pt x="636" y="273"/>
                    </a:cubicBezTo>
                    <a:cubicBezTo>
                      <a:pt x="626" y="272"/>
                      <a:pt x="614" y="271"/>
                      <a:pt x="610" y="261"/>
                    </a:cubicBezTo>
                    <a:cubicBezTo>
                      <a:pt x="607" y="259"/>
                      <a:pt x="603" y="261"/>
                      <a:pt x="599" y="260"/>
                    </a:cubicBezTo>
                    <a:cubicBezTo>
                      <a:pt x="583" y="260"/>
                      <a:pt x="571" y="250"/>
                      <a:pt x="562" y="240"/>
                    </a:cubicBezTo>
                    <a:cubicBezTo>
                      <a:pt x="559" y="240"/>
                      <a:pt x="559" y="240"/>
                      <a:pt x="559" y="240"/>
                    </a:cubicBezTo>
                    <a:cubicBezTo>
                      <a:pt x="555" y="246"/>
                      <a:pt x="552" y="252"/>
                      <a:pt x="546" y="256"/>
                    </a:cubicBezTo>
                    <a:cubicBezTo>
                      <a:pt x="547" y="261"/>
                      <a:pt x="554" y="257"/>
                      <a:pt x="556" y="260"/>
                    </a:cubicBezTo>
                    <a:cubicBezTo>
                      <a:pt x="570" y="266"/>
                      <a:pt x="582" y="277"/>
                      <a:pt x="591" y="289"/>
                    </a:cubicBezTo>
                    <a:cubicBezTo>
                      <a:pt x="592" y="292"/>
                      <a:pt x="594" y="292"/>
                      <a:pt x="596" y="295"/>
                    </a:cubicBezTo>
                    <a:cubicBezTo>
                      <a:pt x="609" y="296"/>
                      <a:pt x="622" y="295"/>
                      <a:pt x="634" y="293"/>
                    </a:cubicBezTo>
                    <a:cubicBezTo>
                      <a:pt x="651" y="288"/>
                      <a:pt x="667" y="275"/>
                      <a:pt x="672" y="256"/>
                    </a:cubicBezTo>
                    <a:cubicBezTo>
                      <a:pt x="672" y="239"/>
                      <a:pt x="675" y="221"/>
                      <a:pt x="660" y="208"/>
                    </a:cubicBezTo>
                    <a:close/>
                    <a:moveTo>
                      <a:pt x="650" y="375"/>
                    </a:moveTo>
                    <a:cubicBezTo>
                      <a:pt x="640" y="367"/>
                      <a:pt x="639" y="352"/>
                      <a:pt x="635" y="340"/>
                    </a:cubicBezTo>
                    <a:cubicBezTo>
                      <a:pt x="633" y="338"/>
                      <a:pt x="633" y="338"/>
                      <a:pt x="633" y="338"/>
                    </a:cubicBezTo>
                    <a:cubicBezTo>
                      <a:pt x="620" y="343"/>
                      <a:pt x="608" y="344"/>
                      <a:pt x="594" y="344"/>
                    </a:cubicBezTo>
                    <a:cubicBezTo>
                      <a:pt x="589" y="350"/>
                      <a:pt x="588" y="357"/>
                      <a:pt x="584" y="363"/>
                    </a:cubicBezTo>
                    <a:cubicBezTo>
                      <a:pt x="574" y="378"/>
                      <a:pt x="558" y="387"/>
                      <a:pt x="540" y="382"/>
                    </a:cubicBezTo>
                    <a:cubicBezTo>
                      <a:pt x="533" y="384"/>
                      <a:pt x="525" y="380"/>
                      <a:pt x="518" y="377"/>
                    </a:cubicBezTo>
                    <a:cubicBezTo>
                      <a:pt x="512" y="373"/>
                      <a:pt x="507" y="367"/>
                      <a:pt x="507" y="360"/>
                    </a:cubicBezTo>
                    <a:cubicBezTo>
                      <a:pt x="509" y="353"/>
                      <a:pt x="510" y="346"/>
                      <a:pt x="517" y="343"/>
                    </a:cubicBezTo>
                    <a:cubicBezTo>
                      <a:pt x="522" y="340"/>
                      <a:pt x="528" y="338"/>
                      <a:pt x="534" y="341"/>
                    </a:cubicBezTo>
                    <a:cubicBezTo>
                      <a:pt x="538" y="341"/>
                      <a:pt x="540" y="346"/>
                      <a:pt x="542" y="349"/>
                    </a:cubicBezTo>
                    <a:cubicBezTo>
                      <a:pt x="547" y="346"/>
                      <a:pt x="555" y="348"/>
                      <a:pt x="557" y="342"/>
                    </a:cubicBezTo>
                    <a:cubicBezTo>
                      <a:pt x="559" y="336"/>
                      <a:pt x="561" y="330"/>
                      <a:pt x="560" y="324"/>
                    </a:cubicBezTo>
                    <a:cubicBezTo>
                      <a:pt x="556" y="315"/>
                      <a:pt x="547" y="310"/>
                      <a:pt x="539" y="306"/>
                    </a:cubicBezTo>
                    <a:cubicBezTo>
                      <a:pt x="523" y="301"/>
                      <a:pt x="503" y="302"/>
                      <a:pt x="492" y="316"/>
                    </a:cubicBezTo>
                    <a:cubicBezTo>
                      <a:pt x="484" y="327"/>
                      <a:pt x="484" y="327"/>
                      <a:pt x="484" y="327"/>
                    </a:cubicBezTo>
                    <a:cubicBezTo>
                      <a:pt x="474" y="332"/>
                      <a:pt x="461" y="333"/>
                      <a:pt x="452" y="340"/>
                    </a:cubicBezTo>
                    <a:cubicBezTo>
                      <a:pt x="444" y="351"/>
                      <a:pt x="432" y="361"/>
                      <a:pt x="432" y="376"/>
                    </a:cubicBezTo>
                    <a:cubicBezTo>
                      <a:pt x="429" y="396"/>
                      <a:pt x="431" y="418"/>
                      <a:pt x="449" y="431"/>
                    </a:cubicBezTo>
                    <a:cubicBezTo>
                      <a:pt x="456" y="434"/>
                      <a:pt x="463" y="441"/>
                      <a:pt x="472" y="441"/>
                    </a:cubicBezTo>
                    <a:cubicBezTo>
                      <a:pt x="477" y="449"/>
                      <a:pt x="482" y="459"/>
                      <a:pt x="492" y="464"/>
                    </a:cubicBezTo>
                    <a:cubicBezTo>
                      <a:pt x="504" y="475"/>
                      <a:pt x="519" y="475"/>
                      <a:pt x="535" y="475"/>
                    </a:cubicBezTo>
                    <a:cubicBezTo>
                      <a:pt x="547" y="472"/>
                      <a:pt x="559" y="465"/>
                      <a:pt x="566" y="454"/>
                    </a:cubicBezTo>
                    <a:cubicBezTo>
                      <a:pt x="569" y="448"/>
                      <a:pt x="573" y="440"/>
                      <a:pt x="568" y="434"/>
                    </a:cubicBezTo>
                    <a:cubicBezTo>
                      <a:pt x="565" y="428"/>
                      <a:pt x="560" y="426"/>
                      <a:pt x="555" y="423"/>
                    </a:cubicBezTo>
                    <a:cubicBezTo>
                      <a:pt x="541" y="419"/>
                      <a:pt x="540" y="436"/>
                      <a:pt x="530" y="440"/>
                    </a:cubicBezTo>
                    <a:cubicBezTo>
                      <a:pt x="522" y="441"/>
                      <a:pt x="515" y="441"/>
                      <a:pt x="509" y="438"/>
                    </a:cubicBezTo>
                    <a:cubicBezTo>
                      <a:pt x="502" y="432"/>
                      <a:pt x="502" y="422"/>
                      <a:pt x="504" y="414"/>
                    </a:cubicBezTo>
                    <a:cubicBezTo>
                      <a:pt x="509" y="403"/>
                      <a:pt x="517" y="389"/>
                      <a:pt x="532" y="389"/>
                    </a:cubicBezTo>
                    <a:cubicBezTo>
                      <a:pt x="540" y="392"/>
                      <a:pt x="551" y="391"/>
                      <a:pt x="561" y="393"/>
                    </a:cubicBezTo>
                    <a:cubicBezTo>
                      <a:pt x="581" y="397"/>
                      <a:pt x="591" y="418"/>
                      <a:pt x="596" y="434"/>
                    </a:cubicBezTo>
                    <a:cubicBezTo>
                      <a:pt x="608" y="431"/>
                      <a:pt x="620" y="436"/>
                      <a:pt x="631" y="437"/>
                    </a:cubicBezTo>
                    <a:cubicBezTo>
                      <a:pt x="641" y="432"/>
                      <a:pt x="635" y="422"/>
                      <a:pt x="637" y="414"/>
                    </a:cubicBezTo>
                    <a:cubicBezTo>
                      <a:pt x="642" y="401"/>
                      <a:pt x="655" y="393"/>
                      <a:pt x="668" y="389"/>
                    </a:cubicBezTo>
                    <a:cubicBezTo>
                      <a:pt x="670" y="387"/>
                      <a:pt x="669" y="386"/>
                      <a:pt x="668" y="384"/>
                    </a:cubicBezTo>
                    <a:cubicBezTo>
                      <a:pt x="650" y="375"/>
                      <a:pt x="650" y="375"/>
                      <a:pt x="650" y="375"/>
                    </a:cubicBezTo>
                    <a:close/>
                    <a:moveTo>
                      <a:pt x="637" y="374"/>
                    </a:moveTo>
                    <a:cubicBezTo>
                      <a:pt x="633" y="366"/>
                      <a:pt x="632" y="357"/>
                      <a:pt x="630" y="349"/>
                    </a:cubicBezTo>
                    <a:cubicBezTo>
                      <a:pt x="620" y="350"/>
                      <a:pt x="610" y="353"/>
                      <a:pt x="600" y="353"/>
                    </a:cubicBezTo>
                    <a:cubicBezTo>
                      <a:pt x="595" y="357"/>
                      <a:pt x="593" y="364"/>
                      <a:pt x="589" y="371"/>
                    </a:cubicBezTo>
                    <a:cubicBezTo>
                      <a:pt x="585" y="377"/>
                      <a:pt x="577" y="381"/>
                      <a:pt x="573" y="387"/>
                    </a:cubicBezTo>
                    <a:cubicBezTo>
                      <a:pt x="583" y="396"/>
                      <a:pt x="592" y="405"/>
                      <a:pt x="598" y="417"/>
                    </a:cubicBezTo>
                    <a:cubicBezTo>
                      <a:pt x="601" y="419"/>
                      <a:pt x="601" y="423"/>
                      <a:pt x="604" y="425"/>
                    </a:cubicBezTo>
                    <a:cubicBezTo>
                      <a:pt x="611" y="425"/>
                      <a:pt x="620" y="428"/>
                      <a:pt x="627" y="427"/>
                    </a:cubicBezTo>
                    <a:cubicBezTo>
                      <a:pt x="629" y="411"/>
                      <a:pt x="637" y="396"/>
                      <a:pt x="652" y="387"/>
                    </a:cubicBezTo>
                    <a:cubicBezTo>
                      <a:pt x="648" y="382"/>
                      <a:pt x="642" y="379"/>
                      <a:pt x="637" y="374"/>
                    </a:cubicBezTo>
                    <a:close/>
                    <a:moveTo>
                      <a:pt x="637" y="140"/>
                    </a:moveTo>
                    <a:cubicBezTo>
                      <a:pt x="643" y="140"/>
                      <a:pt x="646" y="149"/>
                      <a:pt x="641" y="152"/>
                    </a:cubicBezTo>
                    <a:cubicBezTo>
                      <a:pt x="625" y="155"/>
                      <a:pt x="607" y="157"/>
                      <a:pt x="600" y="175"/>
                    </a:cubicBezTo>
                    <a:cubicBezTo>
                      <a:pt x="598" y="178"/>
                      <a:pt x="595" y="177"/>
                      <a:pt x="592" y="176"/>
                    </a:cubicBezTo>
                    <a:cubicBezTo>
                      <a:pt x="590" y="169"/>
                      <a:pt x="595" y="163"/>
                      <a:pt x="596" y="156"/>
                    </a:cubicBezTo>
                    <a:cubicBezTo>
                      <a:pt x="599" y="143"/>
                      <a:pt x="594" y="129"/>
                      <a:pt x="592" y="115"/>
                    </a:cubicBezTo>
                    <a:cubicBezTo>
                      <a:pt x="592" y="114"/>
                      <a:pt x="594" y="111"/>
                      <a:pt x="596" y="112"/>
                    </a:cubicBezTo>
                    <a:cubicBezTo>
                      <a:pt x="602" y="118"/>
                      <a:pt x="601" y="128"/>
                      <a:pt x="608" y="134"/>
                    </a:cubicBezTo>
                    <a:cubicBezTo>
                      <a:pt x="615" y="145"/>
                      <a:pt x="627" y="143"/>
                      <a:pt x="637" y="140"/>
                    </a:cubicBezTo>
                    <a:close/>
                    <a:moveTo>
                      <a:pt x="640" y="384"/>
                    </a:moveTo>
                    <a:cubicBezTo>
                      <a:pt x="631" y="378"/>
                      <a:pt x="627" y="367"/>
                      <a:pt x="625" y="358"/>
                    </a:cubicBezTo>
                    <a:cubicBezTo>
                      <a:pt x="619" y="354"/>
                      <a:pt x="610" y="357"/>
                      <a:pt x="604" y="358"/>
                    </a:cubicBezTo>
                    <a:cubicBezTo>
                      <a:pt x="600" y="368"/>
                      <a:pt x="595" y="379"/>
                      <a:pt x="586" y="388"/>
                    </a:cubicBezTo>
                    <a:cubicBezTo>
                      <a:pt x="587" y="394"/>
                      <a:pt x="594" y="397"/>
                      <a:pt x="598" y="401"/>
                    </a:cubicBezTo>
                    <a:cubicBezTo>
                      <a:pt x="603" y="406"/>
                      <a:pt x="608" y="412"/>
                      <a:pt x="609" y="418"/>
                    </a:cubicBezTo>
                    <a:cubicBezTo>
                      <a:pt x="613" y="419"/>
                      <a:pt x="619" y="420"/>
                      <a:pt x="622" y="419"/>
                    </a:cubicBezTo>
                    <a:cubicBezTo>
                      <a:pt x="624" y="409"/>
                      <a:pt x="627" y="399"/>
                      <a:pt x="635" y="392"/>
                    </a:cubicBezTo>
                    <a:cubicBezTo>
                      <a:pt x="637" y="391"/>
                      <a:pt x="642" y="388"/>
                      <a:pt x="640" y="384"/>
                    </a:cubicBezTo>
                    <a:close/>
                    <a:moveTo>
                      <a:pt x="624" y="616"/>
                    </a:moveTo>
                    <a:cubicBezTo>
                      <a:pt x="615" y="610"/>
                      <a:pt x="603" y="609"/>
                      <a:pt x="597" y="597"/>
                    </a:cubicBezTo>
                    <a:cubicBezTo>
                      <a:pt x="595" y="597"/>
                      <a:pt x="592" y="599"/>
                      <a:pt x="593" y="601"/>
                    </a:cubicBezTo>
                    <a:cubicBezTo>
                      <a:pt x="596" y="613"/>
                      <a:pt x="592" y="627"/>
                      <a:pt x="585" y="637"/>
                    </a:cubicBezTo>
                    <a:cubicBezTo>
                      <a:pt x="585" y="641"/>
                      <a:pt x="587" y="645"/>
                      <a:pt x="590" y="647"/>
                    </a:cubicBezTo>
                    <a:cubicBezTo>
                      <a:pt x="593" y="647"/>
                      <a:pt x="594" y="650"/>
                      <a:pt x="597" y="648"/>
                    </a:cubicBezTo>
                    <a:cubicBezTo>
                      <a:pt x="599" y="638"/>
                      <a:pt x="604" y="625"/>
                      <a:pt x="617" y="624"/>
                    </a:cubicBezTo>
                    <a:cubicBezTo>
                      <a:pt x="624" y="625"/>
                      <a:pt x="630" y="629"/>
                      <a:pt x="638" y="627"/>
                    </a:cubicBezTo>
                    <a:cubicBezTo>
                      <a:pt x="639" y="626"/>
                      <a:pt x="639" y="624"/>
                      <a:pt x="639" y="622"/>
                    </a:cubicBezTo>
                    <a:cubicBezTo>
                      <a:pt x="635" y="617"/>
                      <a:pt x="629" y="618"/>
                      <a:pt x="624" y="616"/>
                    </a:cubicBezTo>
                    <a:close/>
                    <a:moveTo>
                      <a:pt x="552" y="430"/>
                    </a:moveTo>
                    <a:cubicBezTo>
                      <a:pt x="545" y="431"/>
                      <a:pt x="546" y="438"/>
                      <a:pt x="540" y="441"/>
                    </a:cubicBezTo>
                    <a:cubicBezTo>
                      <a:pt x="536" y="446"/>
                      <a:pt x="529" y="448"/>
                      <a:pt x="523" y="449"/>
                    </a:cubicBezTo>
                    <a:cubicBezTo>
                      <a:pt x="515" y="447"/>
                      <a:pt x="504" y="448"/>
                      <a:pt x="499" y="439"/>
                    </a:cubicBezTo>
                    <a:cubicBezTo>
                      <a:pt x="493" y="432"/>
                      <a:pt x="494" y="421"/>
                      <a:pt x="495" y="412"/>
                    </a:cubicBezTo>
                    <a:cubicBezTo>
                      <a:pt x="492" y="409"/>
                      <a:pt x="488" y="408"/>
                      <a:pt x="484" y="409"/>
                    </a:cubicBezTo>
                    <a:cubicBezTo>
                      <a:pt x="479" y="402"/>
                      <a:pt x="463" y="399"/>
                      <a:pt x="467" y="388"/>
                    </a:cubicBezTo>
                    <a:cubicBezTo>
                      <a:pt x="474" y="381"/>
                      <a:pt x="482" y="373"/>
                      <a:pt x="489" y="367"/>
                    </a:cubicBezTo>
                    <a:cubicBezTo>
                      <a:pt x="488" y="365"/>
                      <a:pt x="484" y="366"/>
                      <a:pt x="482" y="366"/>
                    </a:cubicBezTo>
                    <a:cubicBezTo>
                      <a:pt x="471" y="373"/>
                      <a:pt x="462" y="382"/>
                      <a:pt x="457" y="393"/>
                    </a:cubicBezTo>
                    <a:cubicBezTo>
                      <a:pt x="458" y="400"/>
                      <a:pt x="464" y="404"/>
                      <a:pt x="469" y="409"/>
                    </a:cubicBezTo>
                    <a:cubicBezTo>
                      <a:pt x="474" y="412"/>
                      <a:pt x="480" y="415"/>
                      <a:pt x="487" y="416"/>
                    </a:cubicBezTo>
                    <a:cubicBezTo>
                      <a:pt x="490" y="419"/>
                      <a:pt x="484" y="422"/>
                      <a:pt x="483" y="424"/>
                    </a:cubicBezTo>
                    <a:cubicBezTo>
                      <a:pt x="473" y="427"/>
                      <a:pt x="461" y="423"/>
                      <a:pt x="454" y="416"/>
                    </a:cubicBezTo>
                    <a:cubicBezTo>
                      <a:pt x="444" y="403"/>
                      <a:pt x="443" y="387"/>
                      <a:pt x="448" y="372"/>
                    </a:cubicBezTo>
                    <a:cubicBezTo>
                      <a:pt x="455" y="357"/>
                      <a:pt x="470" y="348"/>
                      <a:pt x="485" y="346"/>
                    </a:cubicBezTo>
                    <a:cubicBezTo>
                      <a:pt x="488" y="347"/>
                      <a:pt x="490" y="343"/>
                      <a:pt x="492" y="346"/>
                    </a:cubicBezTo>
                    <a:cubicBezTo>
                      <a:pt x="490" y="352"/>
                      <a:pt x="493" y="358"/>
                      <a:pt x="493" y="365"/>
                    </a:cubicBezTo>
                    <a:cubicBezTo>
                      <a:pt x="503" y="362"/>
                      <a:pt x="494" y="348"/>
                      <a:pt x="502" y="343"/>
                    </a:cubicBezTo>
                    <a:cubicBezTo>
                      <a:pt x="509" y="333"/>
                      <a:pt x="522" y="328"/>
                      <a:pt x="534" y="331"/>
                    </a:cubicBezTo>
                    <a:cubicBezTo>
                      <a:pt x="538" y="333"/>
                      <a:pt x="543" y="335"/>
                      <a:pt x="546" y="338"/>
                    </a:cubicBezTo>
                    <a:cubicBezTo>
                      <a:pt x="548" y="339"/>
                      <a:pt x="549" y="339"/>
                      <a:pt x="550" y="338"/>
                    </a:cubicBezTo>
                    <a:cubicBezTo>
                      <a:pt x="553" y="335"/>
                      <a:pt x="553" y="328"/>
                      <a:pt x="550" y="323"/>
                    </a:cubicBezTo>
                    <a:cubicBezTo>
                      <a:pt x="540" y="314"/>
                      <a:pt x="525" y="308"/>
                      <a:pt x="510" y="313"/>
                    </a:cubicBezTo>
                    <a:cubicBezTo>
                      <a:pt x="500" y="317"/>
                      <a:pt x="494" y="326"/>
                      <a:pt x="489" y="336"/>
                    </a:cubicBezTo>
                    <a:cubicBezTo>
                      <a:pt x="482" y="340"/>
                      <a:pt x="473" y="336"/>
                      <a:pt x="465" y="342"/>
                    </a:cubicBezTo>
                    <a:cubicBezTo>
                      <a:pt x="454" y="347"/>
                      <a:pt x="447" y="359"/>
                      <a:pt x="441" y="369"/>
                    </a:cubicBezTo>
                    <a:cubicBezTo>
                      <a:pt x="438" y="388"/>
                      <a:pt x="438" y="414"/>
                      <a:pt x="457" y="426"/>
                    </a:cubicBezTo>
                    <a:cubicBezTo>
                      <a:pt x="463" y="432"/>
                      <a:pt x="472" y="432"/>
                      <a:pt x="479" y="434"/>
                    </a:cubicBezTo>
                    <a:cubicBezTo>
                      <a:pt x="483" y="437"/>
                      <a:pt x="481" y="443"/>
                      <a:pt x="484" y="447"/>
                    </a:cubicBezTo>
                    <a:cubicBezTo>
                      <a:pt x="497" y="464"/>
                      <a:pt x="520" y="472"/>
                      <a:pt x="541" y="466"/>
                    </a:cubicBezTo>
                    <a:cubicBezTo>
                      <a:pt x="550" y="464"/>
                      <a:pt x="555" y="454"/>
                      <a:pt x="561" y="448"/>
                    </a:cubicBezTo>
                    <a:cubicBezTo>
                      <a:pt x="565" y="440"/>
                      <a:pt x="558" y="432"/>
                      <a:pt x="552" y="430"/>
                    </a:cubicBezTo>
                    <a:close/>
                    <a:moveTo>
                      <a:pt x="520" y="118"/>
                    </a:moveTo>
                    <a:cubicBezTo>
                      <a:pt x="530" y="126"/>
                      <a:pt x="533" y="138"/>
                      <a:pt x="536" y="150"/>
                    </a:cubicBezTo>
                    <a:cubicBezTo>
                      <a:pt x="535" y="153"/>
                      <a:pt x="535" y="153"/>
                      <a:pt x="535" y="153"/>
                    </a:cubicBezTo>
                    <a:cubicBezTo>
                      <a:pt x="535" y="154"/>
                      <a:pt x="533" y="158"/>
                      <a:pt x="531" y="155"/>
                    </a:cubicBezTo>
                    <a:cubicBezTo>
                      <a:pt x="530" y="148"/>
                      <a:pt x="526" y="142"/>
                      <a:pt x="525" y="134"/>
                    </a:cubicBezTo>
                    <a:cubicBezTo>
                      <a:pt x="512" y="117"/>
                      <a:pt x="491" y="116"/>
                      <a:pt x="472" y="118"/>
                    </a:cubicBezTo>
                    <a:cubicBezTo>
                      <a:pt x="469" y="119"/>
                      <a:pt x="465" y="122"/>
                      <a:pt x="462" y="122"/>
                    </a:cubicBezTo>
                    <a:cubicBezTo>
                      <a:pt x="460" y="122"/>
                      <a:pt x="458" y="123"/>
                      <a:pt x="459" y="120"/>
                    </a:cubicBezTo>
                    <a:cubicBezTo>
                      <a:pt x="473" y="110"/>
                      <a:pt x="484" y="94"/>
                      <a:pt x="480" y="76"/>
                    </a:cubicBezTo>
                    <a:cubicBezTo>
                      <a:pt x="481" y="72"/>
                      <a:pt x="474" y="67"/>
                      <a:pt x="480" y="64"/>
                    </a:cubicBezTo>
                    <a:cubicBezTo>
                      <a:pt x="499" y="65"/>
                      <a:pt x="516" y="76"/>
                      <a:pt x="523" y="93"/>
                    </a:cubicBezTo>
                    <a:cubicBezTo>
                      <a:pt x="526" y="102"/>
                      <a:pt x="520" y="109"/>
                      <a:pt x="520" y="118"/>
                    </a:cubicBezTo>
                    <a:close/>
                    <a:moveTo>
                      <a:pt x="520" y="581"/>
                    </a:moveTo>
                    <a:cubicBezTo>
                      <a:pt x="514" y="575"/>
                      <a:pt x="506" y="574"/>
                      <a:pt x="499" y="573"/>
                    </a:cubicBezTo>
                    <a:cubicBezTo>
                      <a:pt x="498" y="573"/>
                      <a:pt x="496" y="574"/>
                      <a:pt x="497" y="575"/>
                    </a:cubicBezTo>
                    <a:cubicBezTo>
                      <a:pt x="509" y="581"/>
                      <a:pt x="517" y="592"/>
                      <a:pt x="517" y="606"/>
                    </a:cubicBezTo>
                    <a:cubicBezTo>
                      <a:pt x="516" y="620"/>
                      <a:pt x="514" y="637"/>
                      <a:pt x="498" y="644"/>
                    </a:cubicBezTo>
                    <a:cubicBezTo>
                      <a:pt x="483" y="647"/>
                      <a:pt x="468" y="649"/>
                      <a:pt x="453" y="644"/>
                    </a:cubicBezTo>
                    <a:cubicBezTo>
                      <a:pt x="452" y="644"/>
                      <a:pt x="451" y="644"/>
                      <a:pt x="451" y="645"/>
                    </a:cubicBezTo>
                    <a:cubicBezTo>
                      <a:pt x="462" y="652"/>
                      <a:pt x="472" y="663"/>
                      <a:pt x="477" y="675"/>
                    </a:cubicBezTo>
                    <a:cubicBezTo>
                      <a:pt x="484" y="682"/>
                      <a:pt x="476" y="695"/>
                      <a:pt x="486" y="700"/>
                    </a:cubicBezTo>
                    <a:cubicBezTo>
                      <a:pt x="497" y="700"/>
                      <a:pt x="506" y="694"/>
                      <a:pt x="514" y="687"/>
                    </a:cubicBezTo>
                    <a:cubicBezTo>
                      <a:pt x="521" y="676"/>
                      <a:pt x="526" y="663"/>
                      <a:pt x="524" y="650"/>
                    </a:cubicBezTo>
                    <a:cubicBezTo>
                      <a:pt x="523" y="645"/>
                      <a:pt x="519" y="641"/>
                      <a:pt x="522" y="636"/>
                    </a:cubicBezTo>
                    <a:cubicBezTo>
                      <a:pt x="529" y="629"/>
                      <a:pt x="533" y="620"/>
                      <a:pt x="535" y="611"/>
                    </a:cubicBezTo>
                    <a:cubicBezTo>
                      <a:pt x="535" y="599"/>
                      <a:pt x="530" y="587"/>
                      <a:pt x="520" y="581"/>
                    </a:cubicBezTo>
                    <a:close/>
                    <a:moveTo>
                      <a:pt x="532" y="358"/>
                    </a:moveTo>
                    <a:cubicBezTo>
                      <a:pt x="530" y="359"/>
                      <a:pt x="530" y="359"/>
                      <a:pt x="530" y="359"/>
                    </a:cubicBezTo>
                    <a:cubicBezTo>
                      <a:pt x="531" y="360"/>
                      <a:pt x="532" y="360"/>
                      <a:pt x="533" y="360"/>
                    </a:cubicBezTo>
                    <a:cubicBezTo>
                      <a:pt x="533" y="358"/>
                      <a:pt x="532" y="358"/>
                      <a:pt x="532" y="358"/>
                    </a:cubicBezTo>
                    <a:close/>
                    <a:moveTo>
                      <a:pt x="844" y="327"/>
                    </a:moveTo>
                    <a:cubicBezTo>
                      <a:pt x="839" y="323"/>
                      <a:pt x="834" y="319"/>
                      <a:pt x="827" y="319"/>
                    </a:cubicBezTo>
                    <a:cubicBezTo>
                      <a:pt x="819" y="313"/>
                      <a:pt x="810" y="317"/>
                      <a:pt x="801" y="318"/>
                    </a:cubicBezTo>
                    <a:cubicBezTo>
                      <a:pt x="797" y="311"/>
                      <a:pt x="792" y="304"/>
                      <a:pt x="783" y="302"/>
                    </a:cubicBezTo>
                    <a:cubicBezTo>
                      <a:pt x="786" y="301"/>
                      <a:pt x="785" y="297"/>
                      <a:pt x="787" y="295"/>
                    </a:cubicBezTo>
                    <a:cubicBezTo>
                      <a:pt x="785" y="290"/>
                      <a:pt x="791" y="281"/>
                      <a:pt x="782" y="280"/>
                    </a:cubicBezTo>
                    <a:cubicBezTo>
                      <a:pt x="778" y="282"/>
                      <a:pt x="776" y="278"/>
                      <a:pt x="773" y="278"/>
                    </a:cubicBezTo>
                    <a:cubicBezTo>
                      <a:pt x="773" y="276"/>
                      <a:pt x="773" y="276"/>
                      <a:pt x="773" y="276"/>
                    </a:cubicBezTo>
                    <a:cubicBezTo>
                      <a:pt x="783" y="267"/>
                      <a:pt x="788" y="256"/>
                      <a:pt x="787" y="242"/>
                    </a:cubicBezTo>
                    <a:cubicBezTo>
                      <a:pt x="786" y="236"/>
                      <a:pt x="785" y="230"/>
                      <a:pt x="780" y="226"/>
                    </a:cubicBezTo>
                    <a:cubicBezTo>
                      <a:pt x="785" y="215"/>
                      <a:pt x="787" y="204"/>
                      <a:pt x="782" y="192"/>
                    </a:cubicBezTo>
                    <a:cubicBezTo>
                      <a:pt x="776" y="179"/>
                      <a:pt x="762" y="174"/>
                      <a:pt x="748" y="171"/>
                    </a:cubicBezTo>
                    <a:cubicBezTo>
                      <a:pt x="743" y="171"/>
                      <a:pt x="739" y="173"/>
                      <a:pt x="735" y="173"/>
                    </a:cubicBezTo>
                    <a:cubicBezTo>
                      <a:pt x="731" y="167"/>
                      <a:pt x="714" y="165"/>
                      <a:pt x="721" y="154"/>
                    </a:cubicBezTo>
                    <a:cubicBezTo>
                      <a:pt x="723" y="151"/>
                      <a:pt x="723" y="151"/>
                      <a:pt x="723" y="151"/>
                    </a:cubicBezTo>
                    <a:cubicBezTo>
                      <a:pt x="728" y="136"/>
                      <a:pt x="722" y="120"/>
                      <a:pt x="709" y="112"/>
                    </a:cubicBezTo>
                    <a:cubicBezTo>
                      <a:pt x="701" y="104"/>
                      <a:pt x="691" y="103"/>
                      <a:pt x="680" y="102"/>
                    </a:cubicBezTo>
                    <a:cubicBezTo>
                      <a:pt x="669" y="88"/>
                      <a:pt x="651" y="84"/>
                      <a:pt x="635" y="90"/>
                    </a:cubicBezTo>
                    <a:cubicBezTo>
                      <a:pt x="626" y="93"/>
                      <a:pt x="618" y="98"/>
                      <a:pt x="614" y="105"/>
                    </a:cubicBezTo>
                    <a:cubicBezTo>
                      <a:pt x="611" y="113"/>
                      <a:pt x="612" y="121"/>
                      <a:pt x="615" y="128"/>
                    </a:cubicBezTo>
                    <a:cubicBezTo>
                      <a:pt x="620" y="132"/>
                      <a:pt x="624" y="138"/>
                      <a:pt x="630" y="134"/>
                    </a:cubicBezTo>
                    <a:cubicBezTo>
                      <a:pt x="635" y="129"/>
                      <a:pt x="641" y="131"/>
                      <a:pt x="646" y="133"/>
                    </a:cubicBezTo>
                    <a:cubicBezTo>
                      <a:pt x="650" y="137"/>
                      <a:pt x="652" y="142"/>
                      <a:pt x="652" y="148"/>
                    </a:cubicBezTo>
                    <a:cubicBezTo>
                      <a:pt x="652" y="154"/>
                      <a:pt x="645" y="158"/>
                      <a:pt x="641" y="159"/>
                    </a:cubicBezTo>
                    <a:cubicBezTo>
                      <a:pt x="638" y="160"/>
                      <a:pt x="634" y="162"/>
                      <a:pt x="631" y="160"/>
                    </a:cubicBezTo>
                    <a:cubicBezTo>
                      <a:pt x="620" y="164"/>
                      <a:pt x="608" y="171"/>
                      <a:pt x="604" y="183"/>
                    </a:cubicBezTo>
                    <a:cubicBezTo>
                      <a:pt x="600" y="189"/>
                      <a:pt x="592" y="183"/>
                      <a:pt x="588" y="186"/>
                    </a:cubicBezTo>
                    <a:cubicBezTo>
                      <a:pt x="581" y="186"/>
                      <a:pt x="576" y="194"/>
                      <a:pt x="570" y="196"/>
                    </a:cubicBezTo>
                    <a:cubicBezTo>
                      <a:pt x="561" y="189"/>
                      <a:pt x="576" y="186"/>
                      <a:pt x="577" y="180"/>
                    </a:cubicBezTo>
                    <a:cubicBezTo>
                      <a:pt x="584" y="170"/>
                      <a:pt x="588" y="160"/>
                      <a:pt x="588" y="148"/>
                    </a:cubicBezTo>
                    <a:cubicBezTo>
                      <a:pt x="587" y="134"/>
                      <a:pt x="581" y="123"/>
                      <a:pt x="576" y="111"/>
                    </a:cubicBezTo>
                    <a:cubicBezTo>
                      <a:pt x="579" y="102"/>
                      <a:pt x="575" y="93"/>
                      <a:pt x="575" y="83"/>
                    </a:cubicBezTo>
                    <a:cubicBezTo>
                      <a:pt x="571" y="74"/>
                      <a:pt x="569" y="63"/>
                      <a:pt x="562" y="54"/>
                    </a:cubicBezTo>
                    <a:cubicBezTo>
                      <a:pt x="544" y="28"/>
                      <a:pt x="514" y="16"/>
                      <a:pt x="483" y="13"/>
                    </a:cubicBezTo>
                    <a:cubicBezTo>
                      <a:pt x="465" y="11"/>
                      <a:pt x="451" y="20"/>
                      <a:pt x="435" y="22"/>
                    </a:cubicBezTo>
                    <a:cubicBezTo>
                      <a:pt x="425" y="27"/>
                      <a:pt x="415" y="31"/>
                      <a:pt x="407" y="40"/>
                    </a:cubicBezTo>
                    <a:cubicBezTo>
                      <a:pt x="408" y="43"/>
                      <a:pt x="408" y="48"/>
                      <a:pt x="410" y="51"/>
                    </a:cubicBezTo>
                    <a:cubicBezTo>
                      <a:pt x="412" y="53"/>
                      <a:pt x="415" y="51"/>
                      <a:pt x="417" y="53"/>
                    </a:cubicBezTo>
                    <a:cubicBezTo>
                      <a:pt x="423" y="58"/>
                      <a:pt x="425" y="65"/>
                      <a:pt x="425" y="73"/>
                    </a:cubicBezTo>
                    <a:cubicBezTo>
                      <a:pt x="423" y="89"/>
                      <a:pt x="406" y="99"/>
                      <a:pt x="392" y="105"/>
                    </a:cubicBezTo>
                    <a:cubicBezTo>
                      <a:pt x="389" y="101"/>
                      <a:pt x="393" y="95"/>
                      <a:pt x="392" y="90"/>
                    </a:cubicBezTo>
                    <a:cubicBezTo>
                      <a:pt x="392" y="82"/>
                      <a:pt x="387" y="74"/>
                      <a:pt x="380" y="70"/>
                    </a:cubicBezTo>
                    <a:cubicBezTo>
                      <a:pt x="372" y="68"/>
                      <a:pt x="362" y="63"/>
                      <a:pt x="355" y="69"/>
                    </a:cubicBezTo>
                    <a:cubicBezTo>
                      <a:pt x="350" y="73"/>
                      <a:pt x="346" y="80"/>
                      <a:pt x="339" y="77"/>
                    </a:cubicBezTo>
                    <a:cubicBezTo>
                      <a:pt x="326" y="73"/>
                      <a:pt x="324" y="60"/>
                      <a:pt x="319" y="50"/>
                    </a:cubicBezTo>
                    <a:cubicBezTo>
                      <a:pt x="316" y="42"/>
                      <a:pt x="320" y="32"/>
                      <a:pt x="313" y="26"/>
                    </a:cubicBezTo>
                    <a:cubicBezTo>
                      <a:pt x="310" y="18"/>
                      <a:pt x="300" y="22"/>
                      <a:pt x="293" y="22"/>
                    </a:cubicBezTo>
                    <a:cubicBezTo>
                      <a:pt x="260" y="22"/>
                      <a:pt x="225" y="25"/>
                      <a:pt x="191" y="23"/>
                    </a:cubicBezTo>
                    <a:cubicBezTo>
                      <a:pt x="178" y="25"/>
                      <a:pt x="163" y="24"/>
                      <a:pt x="150" y="25"/>
                    </a:cubicBezTo>
                    <a:cubicBezTo>
                      <a:pt x="103" y="26"/>
                      <a:pt x="52" y="25"/>
                      <a:pt x="5" y="26"/>
                    </a:cubicBezTo>
                    <a:cubicBezTo>
                      <a:pt x="3" y="28"/>
                      <a:pt x="4" y="30"/>
                      <a:pt x="4" y="31"/>
                    </a:cubicBezTo>
                    <a:cubicBezTo>
                      <a:pt x="22" y="34"/>
                      <a:pt x="40" y="32"/>
                      <a:pt x="58" y="32"/>
                    </a:cubicBezTo>
                    <a:cubicBezTo>
                      <a:pt x="262" y="30"/>
                      <a:pt x="262" y="30"/>
                      <a:pt x="262" y="30"/>
                    </a:cubicBezTo>
                    <a:cubicBezTo>
                      <a:pt x="276" y="31"/>
                      <a:pt x="292" y="29"/>
                      <a:pt x="307" y="30"/>
                    </a:cubicBezTo>
                    <a:cubicBezTo>
                      <a:pt x="310" y="42"/>
                      <a:pt x="312" y="54"/>
                      <a:pt x="316" y="65"/>
                    </a:cubicBezTo>
                    <a:cubicBezTo>
                      <a:pt x="322" y="65"/>
                      <a:pt x="318" y="71"/>
                      <a:pt x="321" y="73"/>
                    </a:cubicBezTo>
                    <a:cubicBezTo>
                      <a:pt x="327" y="82"/>
                      <a:pt x="339" y="89"/>
                      <a:pt x="351" y="87"/>
                    </a:cubicBezTo>
                    <a:cubicBezTo>
                      <a:pt x="356" y="83"/>
                      <a:pt x="356" y="73"/>
                      <a:pt x="364" y="73"/>
                    </a:cubicBezTo>
                    <a:cubicBezTo>
                      <a:pt x="369" y="73"/>
                      <a:pt x="374" y="74"/>
                      <a:pt x="378" y="77"/>
                    </a:cubicBezTo>
                    <a:cubicBezTo>
                      <a:pt x="382" y="82"/>
                      <a:pt x="386" y="89"/>
                      <a:pt x="384" y="96"/>
                    </a:cubicBezTo>
                    <a:cubicBezTo>
                      <a:pt x="384" y="113"/>
                      <a:pt x="368" y="121"/>
                      <a:pt x="356" y="127"/>
                    </a:cubicBezTo>
                    <a:cubicBezTo>
                      <a:pt x="334" y="131"/>
                      <a:pt x="312" y="121"/>
                      <a:pt x="300" y="103"/>
                    </a:cubicBezTo>
                    <a:cubicBezTo>
                      <a:pt x="293" y="95"/>
                      <a:pt x="292" y="83"/>
                      <a:pt x="287" y="75"/>
                    </a:cubicBezTo>
                    <a:cubicBezTo>
                      <a:pt x="286" y="73"/>
                      <a:pt x="283" y="73"/>
                      <a:pt x="282" y="73"/>
                    </a:cubicBezTo>
                    <a:cubicBezTo>
                      <a:pt x="278" y="77"/>
                      <a:pt x="282" y="82"/>
                      <a:pt x="283" y="86"/>
                    </a:cubicBezTo>
                    <a:cubicBezTo>
                      <a:pt x="289" y="111"/>
                      <a:pt x="311" y="128"/>
                      <a:pt x="333" y="133"/>
                    </a:cubicBezTo>
                    <a:cubicBezTo>
                      <a:pt x="346" y="138"/>
                      <a:pt x="357" y="131"/>
                      <a:pt x="368" y="128"/>
                    </a:cubicBezTo>
                    <a:cubicBezTo>
                      <a:pt x="369" y="129"/>
                      <a:pt x="369" y="129"/>
                      <a:pt x="369" y="129"/>
                    </a:cubicBezTo>
                    <a:cubicBezTo>
                      <a:pt x="358" y="150"/>
                      <a:pt x="358" y="150"/>
                      <a:pt x="358" y="150"/>
                    </a:cubicBezTo>
                    <a:cubicBezTo>
                      <a:pt x="357" y="161"/>
                      <a:pt x="351" y="172"/>
                      <a:pt x="356" y="183"/>
                    </a:cubicBezTo>
                    <a:cubicBezTo>
                      <a:pt x="363" y="205"/>
                      <a:pt x="363" y="205"/>
                      <a:pt x="363" y="205"/>
                    </a:cubicBezTo>
                    <a:cubicBezTo>
                      <a:pt x="367" y="208"/>
                      <a:pt x="366" y="212"/>
                      <a:pt x="369" y="215"/>
                    </a:cubicBezTo>
                    <a:cubicBezTo>
                      <a:pt x="374" y="222"/>
                      <a:pt x="386" y="228"/>
                      <a:pt x="380" y="238"/>
                    </a:cubicBezTo>
                    <a:cubicBezTo>
                      <a:pt x="376" y="250"/>
                      <a:pt x="381" y="261"/>
                      <a:pt x="383" y="273"/>
                    </a:cubicBezTo>
                    <a:cubicBezTo>
                      <a:pt x="389" y="292"/>
                      <a:pt x="407" y="304"/>
                      <a:pt x="423" y="316"/>
                    </a:cubicBezTo>
                    <a:cubicBezTo>
                      <a:pt x="398" y="330"/>
                      <a:pt x="383" y="357"/>
                      <a:pt x="386" y="386"/>
                    </a:cubicBezTo>
                    <a:cubicBezTo>
                      <a:pt x="390" y="410"/>
                      <a:pt x="394" y="436"/>
                      <a:pt x="413" y="452"/>
                    </a:cubicBezTo>
                    <a:cubicBezTo>
                      <a:pt x="426" y="463"/>
                      <a:pt x="405" y="467"/>
                      <a:pt x="402" y="475"/>
                    </a:cubicBezTo>
                    <a:cubicBezTo>
                      <a:pt x="392" y="485"/>
                      <a:pt x="387" y="497"/>
                      <a:pt x="384" y="511"/>
                    </a:cubicBezTo>
                    <a:cubicBezTo>
                      <a:pt x="382" y="532"/>
                      <a:pt x="382" y="532"/>
                      <a:pt x="382" y="532"/>
                    </a:cubicBezTo>
                    <a:cubicBezTo>
                      <a:pt x="364" y="552"/>
                      <a:pt x="356" y="576"/>
                      <a:pt x="352" y="602"/>
                    </a:cubicBezTo>
                    <a:cubicBezTo>
                      <a:pt x="352" y="614"/>
                      <a:pt x="355" y="628"/>
                      <a:pt x="362" y="639"/>
                    </a:cubicBezTo>
                    <a:cubicBezTo>
                      <a:pt x="361" y="640"/>
                      <a:pt x="361" y="640"/>
                      <a:pt x="361" y="640"/>
                    </a:cubicBezTo>
                    <a:cubicBezTo>
                      <a:pt x="347" y="637"/>
                      <a:pt x="335" y="641"/>
                      <a:pt x="323" y="646"/>
                    </a:cubicBezTo>
                    <a:cubicBezTo>
                      <a:pt x="301" y="656"/>
                      <a:pt x="285" y="678"/>
                      <a:pt x="280" y="700"/>
                    </a:cubicBezTo>
                    <a:cubicBezTo>
                      <a:pt x="277" y="701"/>
                      <a:pt x="277" y="701"/>
                      <a:pt x="277" y="701"/>
                    </a:cubicBezTo>
                    <a:cubicBezTo>
                      <a:pt x="112" y="704"/>
                      <a:pt x="112" y="704"/>
                      <a:pt x="112" y="704"/>
                    </a:cubicBezTo>
                    <a:cubicBezTo>
                      <a:pt x="75" y="704"/>
                      <a:pt x="41" y="705"/>
                      <a:pt x="2" y="706"/>
                    </a:cubicBezTo>
                    <a:cubicBezTo>
                      <a:pt x="1" y="708"/>
                      <a:pt x="1" y="711"/>
                      <a:pt x="2" y="713"/>
                    </a:cubicBezTo>
                    <a:cubicBezTo>
                      <a:pt x="7" y="714"/>
                      <a:pt x="7" y="714"/>
                      <a:pt x="7" y="714"/>
                    </a:cubicBezTo>
                    <a:cubicBezTo>
                      <a:pt x="189" y="712"/>
                      <a:pt x="189" y="712"/>
                      <a:pt x="189" y="712"/>
                    </a:cubicBezTo>
                    <a:cubicBezTo>
                      <a:pt x="220" y="711"/>
                      <a:pt x="250" y="710"/>
                      <a:pt x="283" y="710"/>
                    </a:cubicBezTo>
                    <a:cubicBezTo>
                      <a:pt x="285" y="697"/>
                      <a:pt x="292" y="686"/>
                      <a:pt x="299" y="674"/>
                    </a:cubicBezTo>
                    <a:cubicBezTo>
                      <a:pt x="315" y="656"/>
                      <a:pt x="337" y="644"/>
                      <a:pt x="361" y="649"/>
                    </a:cubicBezTo>
                    <a:cubicBezTo>
                      <a:pt x="364" y="650"/>
                      <a:pt x="366" y="650"/>
                      <a:pt x="369" y="650"/>
                    </a:cubicBezTo>
                    <a:cubicBezTo>
                      <a:pt x="379" y="659"/>
                      <a:pt x="387" y="671"/>
                      <a:pt x="382" y="685"/>
                    </a:cubicBezTo>
                    <a:cubicBezTo>
                      <a:pt x="381" y="691"/>
                      <a:pt x="375" y="693"/>
                      <a:pt x="369" y="695"/>
                    </a:cubicBezTo>
                    <a:cubicBezTo>
                      <a:pt x="356" y="697"/>
                      <a:pt x="348" y="679"/>
                      <a:pt x="336" y="689"/>
                    </a:cubicBezTo>
                    <a:cubicBezTo>
                      <a:pt x="320" y="705"/>
                      <a:pt x="313" y="724"/>
                      <a:pt x="308" y="745"/>
                    </a:cubicBezTo>
                    <a:cubicBezTo>
                      <a:pt x="306" y="746"/>
                      <a:pt x="306" y="746"/>
                      <a:pt x="306" y="746"/>
                    </a:cubicBezTo>
                    <a:cubicBezTo>
                      <a:pt x="193" y="746"/>
                      <a:pt x="193" y="746"/>
                      <a:pt x="193" y="746"/>
                    </a:cubicBezTo>
                    <a:cubicBezTo>
                      <a:pt x="13" y="747"/>
                      <a:pt x="13" y="747"/>
                      <a:pt x="13" y="747"/>
                    </a:cubicBezTo>
                    <a:cubicBezTo>
                      <a:pt x="9" y="745"/>
                      <a:pt x="6" y="749"/>
                      <a:pt x="2" y="748"/>
                    </a:cubicBezTo>
                    <a:cubicBezTo>
                      <a:pt x="0" y="750"/>
                      <a:pt x="1" y="753"/>
                      <a:pt x="1" y="755"/>
                    </a:cubicBezTo>
                    <a:cubicBezTo>
                      <a:pt x="3" y="756"/>
                      <a:pt x="3" y="756"/>
                      <a:pt x="3" y="756"/>
                    </a:cubicBezTo>
                    <a:cubicBezTo>
                      <a:pt x="99" y="756"/>
                      <a:pt x="200" y="754"/>
                      <a:pt x="294" y="755"/>
                    </a:cubicBezTo>
                    <a:cubicBezTo>
                      <a:pt x="316" y="752"/>
                      <a:pt x="316" y="752"/>
                      <a:pt x="316" y="752"/>
                    </a:cubicBezTo>
                    <a:cubicBezTo>
                      <a:pt x="318" y="748"/>
                      <a:pt x="315" y="743"/>
                      <a:pt x="317" y="739"/>
                    </a:cubicBezTo>
                    <a:cubicBezTo>
                      <a:pt x="320" y="723"/>
                      <a:pt x="328" y="706"/>
                      <a:pt x="342" y="697"/>
                    </a:cubicBezTo>
                    <a:cubicBezTo>
                      <a:pt x="353" y="696"/>
                      <a:pt x="363" y="706"/>
                      <a:pt x="375" y="702"/>
                    </a:cubicBezTo>
                    <a:cubicBezTo>
                      <a:pt x="384" y="696"/>
                      <a:pt x="384" y="696"/>
                      <a:pt x="384" y="696"/>
                    </a:cubicBezTo>
                    <a:cubicBezTo>
                      <a:pt x="391" y="687"/>
                      <a:pt x="393" y="674"/>
                      <a:pt x="388" y="662"/>
                    </a:cubicBezTo>
                    <a:cubicBezTo>
                      <a:pt x="394" y="662"/>
                      <a:pt x="399" y="667"/>
                      <a:pt x="404" y="671"/>
                    </a:cubicBezTo>
                    <a:cubicBezTo>
                      <a:pt x="414" y="679"/>
                      <a:pt x="425" y="690"/>
                      <a:pt x="425" y="705"/>
                    </a:cubicBezTo>
                    <a:cubicBezTo>
                      <a:pt x="423" y="712"/>
                      <a:pt x="419" y="718"/>
                      <a:pt x="412" y="722"/>
                    </a:cubicBezTo>
                    <a:cubicBezTo>
                      <a:pt x="411" y="725"/>
                      <a:pt x="410" y="729"/>
                      <a:pt x="414" y="731"/>
                    </a:cubicBezTo>
                    <a:cubicBezTo>
                      <a:pt x="424" y="742"/>
                      <a:pt x="439" y="748"/>
                      <a:pt x="453" y="751"/>
                    </a:cubicBezTo>
                    <a:cubicBezTo>
                      <a:pt x="478" y="757"/>
                      <a:pt x="503" y="748"/>
                      <a:pt x="527" y="740"/>
                    </a:cubicBezTo>
                    <a:cubicBezTo>
                      <a:pt x="539" y="737"/>
                      <a:pt x="548" y="728"/>
                      <a:pt x="558" y="721"/>
                    </a:cubicBezTo>
                    <a:cubicBezTo>
                      <a:pt x="568" y="707"/>
                      <a:pt x="575" y="691"/>
                      <a:pt x="577" y="673"/>
                    </a:cubicBezTo>
                    <a:cubicBezTo>
                      <a:pt x="580" y="660"/>
                      <a:pt x="575" y="648"/>
                      <a:pt x="577" y="636"/>
                    </a:cubicBezTo>
                    <a:cubicBezTo>
                      <a:pt x="587" y="617"/>
                      <a:pt x="592" y="591"/>
                      <a:pt x="577" y="574"/>
                    </a:cubicBezTo>
                    <a:cubicBezTo>
                      <a:pt x="573" y="566"/>
                      <a:pt x="564" y="563"/>
                      <a:pt x="560" y="556"/>
                    </a:cubicBezTo>
                    <a:cubicBezTo>
                      <a:pt x="550" y="529"/>
                      <a:pt x="522" y="513"/>
                      <a:pt x="494" y="510"/>
                    </a:cubicBezTo>
                    <a:cubicBezTo>
                      <a:pt x="475" y="509"/>
                      <a:pt x="459" y="514"/>
                      <a:pt x="447" y="529"/>
                    </a:cubicBezTo>
                    <a:cubicBezTo>
                      <a:pt x="436" y="543"/>
                      <a:pt x="429" y="564"/>
                      <a:pt x="436" y="583"/>
                    </a:cubicBezTo>
                    <a:cubicBezTo>
                      <a:pt x="434" y="601"/>
                      <a:pt x="432" y="625"/>
                      <a:pt x="450" y="636"/>
                    </a:cubicBezTo>
                    <a:cubicBezTo>
                      <a:pt x="461" y="642"/>
                      <a:pt x="473" y="643"/>
                      <a:pt x="486" y="641"/>
                    </a:cubicBezTo>
                    <a:cubicBezTo>
                      <a:pt x="493" y="641"/>
                      <a:pt x="498" y="634"/>
                      <a:pt x="503" y="629"/>
                    </a:cubicBezTo>
                    <a:cubicBezTo>
                      <a:pt x="508" y="622"/>
                      <a:pt x="511" y="616"/>
                      <a:pt x="511" y="607"/>
                    </a:cubicBezTo>
                    <a:cubicBezTo>
                      <a:pt x="508" y="597"/>
                      <a:pt x="501" y="589"/>
                      <a:pt x="492" y="584"/>
                    </a:cubicBezTo>
                    <a:cubicBezTo>
                      <a:pt x="488" y="583"/>
                      <a:pt x="483" y="583"/>
                      <a:pt x="481" y="580"/>
                    </a:cubicBezTo>
                    <a:cubicBezTo>
                      <a:pt x="479" y="576"/>
                      <a:pt x="481" y="573"/>
                      <a:pt x="482" y="570"/>
                    </a:cubicBezTo>
                    <a:cubicBezTo>
                      <a:pt x="489" y="561"/>
                      <a:pt x="501" y="563"/>
                      <a:pt x="511" y="566"/>
                    </a:cubicBezTo>
                    <a:cubicBezTo>
                      <a:pt x="521" y="571"/>
                      <a:pt x="529" y="581"/>
                      <a:pt x="537" y="589"/>
                    </a:cubicBezTo>
                    <a:cubicBezTo>
                      <a:pt x="540" y="600"/>
                      <a:pt x="544" y="615"/>
                      <a:pt x="537" y="626"/>
                    </a:cubicBezTo>
                    <a:cubicBezTo>
                      <a:pt x="537" y="632"/>
                      <a:pt x="524" y="635"/>
                      <a:pt x="529" y="644"/>
                    </a:cubicBezTo>
                    <a:cubicBezTo>
                      <a:pt x="537" y="656"/>
                      <a:pt x="533" y="675"/>
                      <a:pt x="524" y="686"/>
                    </a:cubicBezTo>
                    <a:cubicBezTo>
                      <a:pt x="513" y="700"/>
                      <a:pt x="494" y="708"/>
                      <a:pt x="477" y="707"/>
                    </a:cubicBezTo>
                    <a:cubicBezTo>
                      <a:pt x="472" y="701"/>
                      <a:pt x="475" y="692"/>
                      <a:pt x="472" y="686"/>
                    </a:cubicBezTo>
                    <a:cubicBezTo>
                      <a:pt x="458" y="661"/>
                      <a:pt x="435" y="646"/>
                      <a:pt x="415" y="626"/>
                    </a:cubicBezTo>
                    <a:cubicBezTo>
                      <a:pt x="402" y="613"/>
                      <a:pt x="401" y="591"/>
                      <a:pt x="407" y="575"/>
                    </a:cubicBezTo>
                    <a:cubicBezTo>
                      <a:pt x="409" y="566"/>
                      <a:pt x="418" y="562"/>
                      <a:pt x="423" y="555"/>
                    </a:cubicBezTo>
                    <a:cubicBezTo>
                      <a:pt x="423" y="535"/>
                      <a:pt x="432" y="517"/>
                      <a:pt x="448" y="506"/>
                    </a:cubicBezTo>
                    <a:cubicBezTo>
                      <a:pt x="463" y="498"/>
                      <a:pt x="481" y="495"/>
                      <a:pt x="497" y="497"/>
                    </a:cubicBezTo>
                    <a:cubicBezTo>
                      <a:pt x="512" y="502"/>
                      <a:pt x="529" y="504"/>
                      <a:pt x="545" y="504"/>
                    </a:cubicBezTo>
                    <a:cubicBezTo>
                      <a:pt x="560" y="504"/>
                      <a:pt x="573" y="500"/>
                      <a:pt x="585" y="492"/>
                    </a:cubicBezTo>
                    <a:cubicBezTo>
                      <a:pt x="590" y="487"/>
                      <a:pt x="596" y="482"/>
                      <a:pt x="600" y="475"/>
                    </a:cubicBezTo>
                    <a:cubicBezTo>
                      <a:pt x="607" y="470"/>
                      <a:pt x="615" y="472"/>
                      <a:pt x="623" y="471"/>
                    </a:cubicBezTo>
                    <a:cubicBezTo>
                      <a:pt x="641" y="472"/>
                      <a:pt x="660" y="475"/>
                      <a:pt x="673" y="488"/>
                    </a:cubicBezTo>
                    <a:cubicBezTo>
                      <a:pt x="685" y="500"/>
                      <a:pt x="690" y="518"/>
                      <a:pt x="687" y="535"/>
                    </a:cubicBezTo>
                    <a:cubicBezTo>
                      <a:pt x="685" y="547"/>
                      <a:pt x="679" y="559"/>
                      <a:pt x="667" y="564"/>
                    </a:cubicBezTo>
                    <a:cubicBezTo>
                      <a:pt x="657" y="566"/>
                      <a:pt x="648" y="565"/>
                      <a:pt x="640" y="559"/>
                    </a:cubicBezTo>
                    <a:cubicBezTo>
                      <a:pt x="637" y="555"/>
                      <a:pt x="636" y="548"/>
                      <a:pt x="638" y="544"/>
                    </a:cubicBezTo>
                    <a:cubicBezTo>
                      <a:pt x="640" y="539"/>
                      <a:pt x="645" y="535"/>
                      <a:pt x="649" y="532"/>
                    </a:cubicBezTo>
                    <a:cubicBezTo>
                      <a:pt x="659" y="533"/>
                      <a:pt x="659" y="533"/>
                      <a:pt x="659" y="533"/>
                    </a:cubicBezTo>
                    <a:cubicBezTo>
                      <a:pt x="665" y="525"/>
                      <a:pt x="661" y="516"/>
                      <a:pt x="659" y="508"/>
                    </a:cubicBezTo>
                    <a:cubicBezTo>
                      <a:pt x="652" y="498"/>
                      <a:pt x="638" y="494"/>
                      <a:pt x="625" y="495"/>
                    </a:cubicBezTo>
                    <a:cubicBezTo>
                      <a:pt x="617" y="497"/>
                      <a:pt x="611" y="505"/>
                      <a:pt x="607" y="512"/>
                    </a:cubicBezTo>
                    <a:cubicBezTo>
                      <a:pt x="603" y="515"/>
                      <a:pt x="598" y="510"/>
                      <a:pt x="593" y="512"/>
                    </a:cubicBezTo>
                    <a:cubicBezTo>
                      <a:pt x="583" y="514"/>
                      <a:pt x="573" y="522"/>
                      <a:pt x="570" y="533"/>
                    </a:cubicBezTo>
                    <a:cubicBezTo>
                      <a:pt x="568" y="539"/>
                      <a:pt x="567" y="546"/>
                      <a:pt x="570" y="554"/>
                    </a:cubicBezTo>
                    <a:cubicBezTo>
                      <a:pt x="574" y="563"/>
                      <a:pt x="584" y="567"/>
                      <a:pt x="592" y="572"/>
                    </a:cubicBezTo>
                    <a:cubicBezTo>
                      <a:pt x="592" y="577"/>
                      <a:pt x="595" y="581"/>
                      <a:pt x="593" y="586"/>
                    </a:cubicBezTo>
                    <a:cubicBezTo>
                      <a:pt x="594" y="588"/>
                      <a:pt x="597" y="589"/>
                      <a:pt x="600" y="589"/>
                    </a:cubicBezTo>
                    <a:cubicBezTo>
                      <a:pt x="609" y="602"/>
                      <a:pt x="624" y="610"/>
                      <a:pt x="640" y="611"/>
                    </a:cubicBezTo>
                    <a:cubicBezTo>
                      <a:pt x="644" y="612"/>
                      <a:pt x="645" y="616"/>
                      <a:pt x="646" y="619"/>
                    </a:cubicBezTo>
                    <a:cubicBezTo>
                      <a:pt x="647" y="625"/>
                      <a:pt x="645" y="631"/>
                      <a:pt x="640" y="634"/>
                    </a:cubicBezTo>
                    <a:cubicBezTo>
                      <a:pt x="633" y="637"/>
                      <a:pt x="625" y="634"/>
                      <a:pt x="620" y="631"/>
                    </a:cubicBezTo>
                    <a:cubicBezTo>
                      <a:pt x="613" y="633"/>
                      <a:pt x="608" y="641"/>
                      <a:pt x="607" y="648"/>
                    </a:cubicBezTo>
                    <a:cubicBezTo>
                      <a:pt x="605" y="661"/>
                      <a:pt x="615" y="672"/>
                      <a:pt x="625" y="678"/>
                    </a:cubicBezTo>
                    <a:cubicBezTo>
                      <a:pt x="636" y="681"/>
                      <a:pt x="649" y="686"/>
                      <a:pt x="660" y="681"/>
                    </a:cubicBezTo>
                    <a:cubicBezTo>
                      <a:pt x="668" y="680"/>
                      <a:pt x="670" y="667"/>
                      <a:pt x="680" y="672"/>
                    </a:cubicBezTo>
                    <a:cubicBezTo>
                      <a:pt x="691" y="673"/>
                      <a:pt x="704" y="667"/>
                      <a:pt x="713" y="659"/>
                    </a:cubicBezTo>
                    <a:cubicBezTo>
                      <a:pt x="719" y="653"/>
                      <a:pt x="722" y="646"/>
                      <a:pt x="723" y="637"/>
                    </a:cubicBezTo>
                    <a:cubicBezTo>
                      <a:pt x="720" y="630"/>
                      <a:pt x="722" y="620"/>
                      <a:pt x="713" y="615"/>
                    </a:cubicBezTo>
                    <a:cubicBezTo>
                      <a:pt x="717" y="609"/>
                      <a:pt x="721" y="602"/>
                      <a:pt x="726" y="596"/>
                    </a:cubicBezTo>
                    <a:cubicBezTo>
                      <a:pt x="740" y="603"/>
                      <a:pt x="757" y="606"/>
                      <a:pt x="770" y="594"/>
                    </a:cubicBezTo>
                    <a:cubicBezTo>
                      <a:pt x="777" y="588"/>
                      <a:pt x="782" y="580"/>
                      <a:pt x="780" y="569"/>
                    </a:cubicBezTo>
                    <a:cubicBezTo>
                      <a:pt x="795" y="559"/>
                      <a:pt x="801" y="540"/>
                      <a:pt x="799" y="522"/>
                    </a:cubicBezTo>
                    <a:cubicBezTo>
                      <a:pt x="794" y="514"/>
                      <a:pt x="794" y="501"/>
                      <a:pt x="782" y="499"/>
                    </a:cubicBezTo>
                    <a:cubicBezTo>
                      <a:pt x="771" y="495"/>
                      <a:pt x="758" y="496"/>
                      <a:pt x="750" y="505"/>
                    </a:cubicBezTo>
                    <a:cubicBezTo>
                      <a:pt x="744" y="512"/>
                      <a:pt x="756" y="520"/>
                      <a:pt x="747" y="524"/>
                    </a:cubicBezTo>
                    <a:cubicBezTo>
                      <a:pt x="743" y="526"/>
                      <a:pt x="740" y="524"/>
                      <a:pt x="737" y="522"/>
                    </a:cubicBezTo>
                    <a:cubicBezTo>
                      <a:pt x="726" y="507"/>
                      <a:pt x="737" y="490"/>
                      <a:pt x="731" y="473"/>
                    </a:cubicBezTo>
                    <a:cubicBezTo>
                      <a:pt x="728" y="465"/>
                      <a:pt x="728" y="465"/>
                      <a:pt x="728" y="465"/>
                    </a:cubicBezTo>
                    <a:cubicBezTo>
                      <a:pt x="731" y="460"/>
                      <a:pt x="737" y="460"/>
                      <a:pt x="741" y="455"/>
                    </a:cubicBezTo>
                    <a:cubicBezTo>
                      <a:pt x="747" y="458"/>
                      <a:pt x="747" y="463"/>
                      <a:pt x="753" y="466"/>
                    </a:cubicBezTo>
                    <a:cubicBezTo>
                      <a:pt x="758" y="472"/>
                      <a:pt x="767" y="471"/>
                      <a:pt x="774" y="472"/>
                    </a:cubicBezTo>
                    <a:cubicBezTo>
                      <a:pt x="781" y="470"/>
                      <a:pt x="787" y="468"/>
                      <a:pt x="792" y="463"/>
                    </a:cubicBezTo>
                    <a:cubicBezTo>
                      <a:pt x="796" y="462"/>
                      <a:pt x="802" y="466"/>
                      <a:pt x="807" y="464"/>
                    </a:cubicBezTo>
                    <a:cubicBezTo>
                      <a:pt x="816" y="468"/>
                      <a:pt x="826" y="465"/>
                      <a:pt x="834" y="461"/>
                    </a:cubicBezTo>
                    <a:cubicBezTo>
                      <a:pt x="840" y="455"/>
                      <a:pt x="849" y="450"/>
                      <a:pt x="851" y="440"/>
                    </a:cubicBezTo>
                    <a:cubicBezTo>
                      <a:pt x="852" y="436"/>
                      <a:pt x="854" y="431"/>
                      <a:pt x="852" y="428"/>
                    </a:cubicBezTo>
                    <a:cubicBezTo>
                      <a:pt x="845" y="429"/>
                      <a:pt x="838" y="431"/>
                      <a:pt x="833" y="425"/>
                    </a:cubicBezTo>
                    <a:cubicBezTo>
                      <a:pt x="826" y="414"/>
                      <a:pt x="821" y="397"/>
                      <a:pt x="805" y="394"/>
                    </a:cubicBezTo>
                    <a:cubicBezTo>
                      <a:pt x="800" y="393"/>
                      <a:pt x="794" y="392"/>
                      <a:pt x="790" y="394"/>
                    </a:cubicBezTo>
                    <a:cubicBezTo>
                      <a:pt x="774" y="388"/>
                      <a:pt x="755" y="385"/>
                      <a:pt x="742" y="398"/>
                    </a:cubicBezTo>
                    <a:cubicBezTo>
                      <a:pt x="736" y="397"/>
                      <a:pt x="732" y="393"/>
                      <a:pt x="730" y="387"/>
                    </a:cubicBezTo>
                    <a:cubicBezTo>
                      <a:pt x="731" y="381"/>
                      <a:pt x="738" y="378"/>
                      <a:pt x="742" y="373"/>
                    </a:cubicBezTo>
                    <a:cubicBezTo>
                      <a:pt x="747" y="372"/>
                      <a:pt x="751" y="378"/>
                      <a:pt x="756" y="378"/>
                    </a:cubicBezTo>
                    <a:cubicBezTo>
                      <a:pt x="765" y="382"/>
                      <a:pt x="775" y="378"/>
                      <a:pt x="782" y="373"/>
                    </a:cubicBezTo>
                    <a:cubicBezTo>
                      <a:pt x="799" y="378"/>
                      <a:pt x="816" y="374"/>
                      <a:pt x="828" y="362"/>
                    </a:cubicBezTo>
                    <a:cubicBezTo>
                      <a:pt x="831" y="356"/>
                      <a:pt x="837" y="347"/>
                      <a:pt x="844" y="346"/>
                    </a:cubicBezTo>
                    <a:cubicBezTo>
                      <a:pt x="848" y="346"/>
                      <a:pt x="854" y="347"/>
                      <a:pt x="855" y="341"/>
                    </a:cubicBezTo>
                    <a:cubicBezTo>
                      <a:pt x="855" y="334"/>
                      <a:pt x="849" y="331"/>
                      <a:pt x="844" y="327"/>
                    </a:cubicBezTo>
                    <a:close/>
                    <a:moveTo>
                      <a:pt x="774" y="165"/>
                    </a:moveTo>
                    <a:cubicBezTo>
                      <a:pt x="775" y="167"/>
                      <a:pt x="776" y="169"/>
                      <a:pt x="778" y="170"/>
                    </a:cubicBezTo>
                    <a:cubicBezTo>
                      <a:pt x="778" y="172"/>
                      <a:pt x="775" y="173"/>
                      <a:pt x="773" y="174"/>
                    </a:cubicBezTo>
                    <a:cubicBezTo>
                      <a:pt x="764" y="165"/>
                      <a:pt x="752" y="165"/>
                      <a:pt x="739" y="165"/>
                    </a:cubicBezTo>
                    <a:cubicBezTo>
                      <a:pt x="736" y="163"/>
                      <a:pt x="731" y="164"/>
                      <a:pt x="728" y="158"/>
                    </a:cubicBezTo>
                    <a:cubicBezTo>
                      <a:pt x="735" y="143"/>
                      <a:pt x="733" y="124"/>
                      <a:pt x="723" y="111"/>
                    </a:cubicBezTo>
                    <a:cubicBezTo>
                      <a:pt x="715" y="102"/>
                      <a:pt x="703" y="95"/>
                      <a:pt x="689" y="98"/>
                    </a:cubicBezTo>
                    <a:cubicBezTo>
                      <a:pt x="677" y="85"/>
                      <a:pt x="660" y="82"/>
                      <a:pt x="643" y="79"/>
                    </a:cubicBezTo>
                    <a:cubicBezTo>
                      <a:pt x="628" y="82"/>
                      <a:pt x="610" y="85"/>
                      <a:pt x="603" y="102"/>
                    </a:cubicBezTo>
                    <a:cubicBezTo>
                      <a:pt x="597" y="102"/>
                      <a:pt x="589" y="107"/>
                      <a:pt x="585" y="100"/>
                    </a:cubicBezTo>
                    <a:cubicBezTo>
                      <a:pt x="586" y="82"/>
                      <a:pt x="579" y="66"/>
                      <a:pt x="571" y="51"/>
                    </a:cubicBezTo>
                    <a:cubicBezTo>
                      <a:pt x="564" y="44"/>
                      <a:pt x="559" y="33"/>
                      <a:pt x="549" y="33"/>
                    </a:cubicBezTo>
                    <a:cubicBezTo>
                      <a:pt x="547" y="24"/>
                      <a:pt x="536" y="21"/>
                      <a:pt x="529" y="17"/>
                    </a:cubicBezTo>
                    <a:cubicBezTo>
                      <a:pt x="509" y="11"/>
                      <a:pt x="484" y="3"/>
                      <a:pt x="460" y="7"/>
                    </a:cubicBezTo>
                    <a:cubicBezTo>
                      <a:pt x="444" y="12"/>
                      <a:pt x="428" y="13"/>
                      <a:pt x="415" y="23"/>
                    </a:cubicBezTo>
                    <a:cubicBezTo>
                      <a:pt x="408" y="30"/>
                      <a:pt x="398" y="33"/>
                      <a:pt x="395" y="42"/>
                    </a:cubicBezTo>
                    <a:cubicBezTo>
                      <a:pt x="403" y="51"/>
                      <a:pt x="415" y="60"/>
                      <a:pt x="413" y="73"/>
                    </a:cubicBezTo>
                    <a:cubicBezTo>
                      <a:pt x="413" y="79"/>
                      <a:pt x="410" y="83"/>
                      <a:pt x="405" y="87"/>
                    </a:cubicBezTo>
                    <a:cubicBezTo>
                      <a:pt x="403" y="87"/>
                      <a:pt x="400" y="89"/>
                      <a:pt x="398" y="87"/>
                    </a:cubicBezTo>
                    <a:cubicBezTo>
                      <a:pt x="395" y="75"/>
                      <a:pt x="385" y="62"/>
                      <a:pt x="372" y="60"/>
                    </a:cubicBezTo>
                    <a:cubicBezTo>
                      <a:pt x="359" y="58"/>
                      <a:pt x="347" y="74"/>
                      <a:pt x="337" y="62"/>
                    </a:cubicBezTo>
                    <a:cubicBezTo>
                      <a:pt x="327" y="56"/>
                      <a:pt x="327" y="43"/>
                      <a:pt x="324" y="33"/>
                    </a:cubicBezTo>
                    <a:cubicBezTo>
                      <a:pt x="323" y="27"/>
                      <a:pt x="326" y="20"/>
                      <a:pt x="320" y="16"/>
                    </a:cubicBezTo>
                    <a:cubicBezTo>
                      <a:pt x="292" y="12"/>
                      <a:pt x="260" y="15"/>
                      <a:pt x="230" y="14"/>
                    </a:cubicBezTo>
                    <a:cubicBezTo>
                      <a:pt x="176" y="14"/>
                      <a:pt x="125" y="14"/>
                      <a:pt x="70" y="15"/>
                    </a:cubicBezTo>
                    <a:cubicBezTo>
                      <a:pt x="48" y="13"/>
                      <a:pt x="27" y="16"/>
                      <a:pt x="5" y="14"/>
                    </a:cubicBezTo>
                    <a:cubicBezTo>
                      <a:pt x="4" y="13"/>
                      <a:pt x="4" y="11"/>
                      <a:pt x="6" y="11"/>
                    </a:cubicBezTo>
                    <a:cubicBezTo>
                      <a:pt x="28" y="10"/>
                      <a:pt x="51" y="11"/>
                      <a:pt x="73" y="10"/>
                    </a:cubicBezTo>
                    <a:cubicBezTo>
                      <a:pt x="136" y="11"/>
                      <a:pt x="194" y="9"/>
                      <a:pt x="256" y="10"/>
                    </a:cubicBezTo>
                    <a:cubicBezTo>
                      <a:pt x="280" y="10"/>
                      <a:pt x="300" y="10"/>
                      <a:pt x="323" y="10"/>
                    </a:cubicBezTo>
                    <a:cubicBezTo>
                      <a:pt x="328" y="16"/>
                      <a:pt x="332" y="22"/>
                      <a:pt x="329" y="30"/>
                    </a:cubicBezTo>
                    <a:cubicBezTo>
                      <a:pt x="334" y="40"/>
                      <a:pt x="331" y="53"/>
                      <a:pt x="341" y="60"/>
                    </a:cubicBezTo>
                    <a:cubicBezTo>
                      <a:pt x="349" y="63"/>
                      <a:pt x="357" y="56"/>
                      <a:pt x="366" y="56"/>
                    </a:cubicBezTo>
                    <a:cubicBezTo>
                      <a:pt x="377" y="55"/>
                      <a:pt x="387" y="59"/>
                      <a:pt x="394" y="68"/>
                    </a:cubicBezTo>
                    <a:cubicBezTo>
                      <a:pt x="398" y="72"/>
                      <a:pt x="399" y="78"/>
                      <a:pt x="403" y="82"/>
                    </a:cubicBezTo>
                    <a:cubicBezTo>
                      <a:pt x="405" y="79"/>
                      <a:pt x="408" y="76"/>
                      <a:pt x="408" y="72"/>
                    </a:cubicBezTo>
                    <a:cubicBezTo>
                      <a:pt x="407" y="61"/>
                      <a:pt x="399" y="51"/>
                      <a:pt x="388" y="45"/>
                    </a:cubicBezTo>
                    <a:cubicBezTo>
                      <a:pt x="388" y="41"/>
                      <a:pt x="388" y="41"/>
                      <a:pt x="388" y="41"/>
                    </a:cubicBezTo>
                    <a:cubicBezTo>
                      <a:pt x="398" y="28"/>
                      <a:pt x="413" y="17"/>
                      <a:pt x="428" y="11"/>
                    </a:cubicBezTo>
                    <a:cubicBezTo>
                      <a:pt x="443" y="7"/>
                      <a:pt x="456" y="1"/>
                      <a:pt x="472" y="0"/>
                    </a:cubicBezTo>
                    <a:cubicBezTo>
                      <a:pt x="502" y="4"/>
                      <a:pt x="533" y="10"/>
                      <a:pt x="556" y="30"/>
                    </a:cubicBezTo>
                    <a:cubicBezTo>
                      <a:pt x="574" y="40"/>
                      <a:pt x="581" y="60"/>
                      <a:pt x="588" y="78"/>
                    </a:cubicBezTo>
                    <a:cubicBezTo>
                      <a:pt x="590" y="84"/>
                      <a:pt x="589" y="92"/>
                      <a:pt x="592" y="97"/>
                    </a:cubicBezTo>
                    <a:cubicBezTo>
                      <a:pt x="595" y="97"/>
                      <a:pt x="596" y="97"/>
                      <a:pt x="598" y="97"/>
                    </a:cubicBezTo>
                    <a:cubicBezTo>
                      <a:pt x="608" y="80"/>
                      <a:pt x="628" y="74"/>
                      <a:pt x="648" y="75"/>
                    </a:cubicBezTo>
                    <a:cubicBezTo>
                      <a:pt x="662" y="78"/>
                      <a:pt x="677" y="80"/>
                      <a:pt x="687" y="91"/>
                    </a:cubicBezTo>
                    <a:cubicBezTo>
                      <a:pt x="696" y="93"/>
                      <a:pt x="705" y="93"/>
                      <a:pt x="713" y="97"/>
                    </a:cubicBezTo>
                    <a:cubicBezTo>
                      <a:pt x="727" y="107"/>
                      <a:pt x="737" y="120"/>
                      <a:pt x="738" y="136"/>
                    </a:cubicBezTo>
                    <a:cubicBezTo>
                      <a:pt x="735" y="158"/>
                      <a:pt x="735" y="158"/>
                      <a:pt x="735" y="158"/>
                    </a:cubicBezTo>
                    <a:cubicBezTo>
                      <a:pt x="737" y="160"/>
                      <a:pt x="737" y="160"/>
                      <a:pt x="737" y="160"/>
                    </a:cubicBezTo>
                    <a:cubicBezTo>
                      <a:pt x="744" y="160"/>
                      <a:pt x="751" y="160"/>
                      <a:pt x="758" y="161"/>
                    </a:cubicBezTo>
                    <a:cubicBezTo>
                      <a:pt x="764" y="161"/>
                      <a:pt x="768" y="167"/>
                      <a:pt x="774"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333" name="文本框 332"/>
            <p:cNvSpPr txBox="1"/>
            <p:nvPr/>
          </p:nvSpPr>
          <p:spPr>
            <a:xfrm>
              <a:off x="4701004" y="2411024"/>
              <a:ext cx="830997" cy="207749"/>
            </a:xfrm>
            <a:prstGeom prst="rect">
              <a:avLst/>
            </a:prstGeom>
            <a:noFill/>
          </p:spPr>
          <p:txBody>
            <a:bodyPr wrap="none" rtlCol="0">
              <a:spAutoFit/>
            </a:bodyPr>
            <a:lstStyle>
              <a:defPPr>
                <a:defRPr lang="zh-CN"/>
              </a:defPPr>
              <a:lvl1pPr>
                <a:defRPr b="1">
                  <a:solidFill>
                    <a:schemeClr val="bg1"/>
                  </a:solidFill>
                  <a:latin typeface="微软雅黑" panose="020B0503020204020204" pitchFamily="34" charset="-122"/>
                  <a:ea typeface="微软雅黑" panose="020B0503020204020204" pitchFamily="34" charset="-122"/>
                </a:defRPr>
              </a:lvl1pPr>
            </a:lstStyle>
            <a:p>
              <a:r>
                <a:rPr lang="zh-CN" altLang="en-US" dirty="0"/>
                <a:t>输入你的标题</a:t>
              </a:r>
            </a:p>
          </p:txBody>
        </p:sp>
      </p:grpSp>
      <p:grpSp>
        <p:nvGrpSpPr>
          <p:cNvPr id="345" name="组合 344"/>
          <p:cNvGrpSpPr/>
          <p:nvPr/>
        </p:nvGrpSpPr>
        <p:grpSpPr>
          <a:xfrm>
            <a:off x="8804984" y="3670037"/>
            <a:ext cx="2039175" cy="447036"/>
            <a:chOff x="5843324" y="2385321"/>
            <a:chExt cx="1190115" cy="260902"/>
          </a:xfrm>
          <a:solidFill>
            <a:srgbClr val="455993"/>
          </a:solidFill>
        </p:grpSpPr>
        <p:grpSp>
          <p:nvGrpSpPr>
            <p:cNvPr id="152" name="组合 151"/>
            <p:cNvGrpSpPr/>
            <p:nvPr/>
          </p:nvGrpSpPr>
          <p:grpSpPr>
            <a:xfrm>
              <a:off x="5843324" y="2385321"/>
              <a:ext cx="1190115" cy="260902"/>
              <a:chOff x="3071813" y="1292226"/>
              <a:chExt cx="2824163" cy="619123"/>
            </a:xfrm>
            <a:grpFill/>
          </p:grpSpPr>
          <p:sp>
            <p:nvSpPr>
              <p:cNvPr id="153" name="Freeform 5"/>
              <p:cNvSpPr>
                <a:spLocks/>
              </p:cNvSpPr>
              <p:nvPr/>
            </p:nvSpPr>
            <p:spPr bwMode="auto">
              <a:xfrm>
                <a:off x="3478212" y="1362075"/>
                <a:ext cx="311151" cy="488949"/>
              </a:xfrm>
              <a:custGeom>
                <a:avLst/>
                <a:gdLst>
                  <a:gd name="T0" fmla="*/ 122 w 388"/>
                  <a:gd name="T1" fmla="*/ 22 h 609"/>
                  <a:gd name="T2" fmla="*/ 59 w 388"/>
                  <a:gd name="T3" fmla="*/ 65 h 609"/>
                  <a:gd name="T4" fmla="*/ 57 w 388"/>
                  <a:gd name="T5" fmla="*/ 66 h 609"/>
                  <a:gd name="T6" fmla="*/ 42 w 388"/>
                  <a:gd name="T7" fmla="*/ 139 h 609"/>
                  <a:gd name="T8" fmla="*/ 33 w 388"/>
                  <a:gd name="T9" fmla="*/ 150 h 609"/>
                  <a:gd name="T10" fmla="*/ 32 w 388"/>
                  <a:gd name="T11" fmla="*/ 191 h 609"/>
                  <a:gd name="T12" fmla="*/ 2 w 388"/>
                  <a:gd name="T13" fmla="*/ 233 h 609"/>
                  <a:gd name="T14" fmla="*/ 12 w 388"/>
                  <a:gd name="T15" fmla="*/ 249 h 609"/>
                  <a:gd name="T16" fmla="*/ 22 w 388"/>
                  <a:gd name="T17" fmla="*/ 275 h 609"/>
                  <a:gd name="T18" fmla="*/ 15 w 388"/>
                  <a:gd name="T19" fmla="*/ 351 h 609"/>
                  <a:gd name="T20" fmla="*/ 0 w 388"/>
                  <a:gd name="T21" fmla="*/ 376 h 609"/>
                  <a:gd name="T22" fmla="*/ 15 w 388"/>
                  <a:gd name="T23" fmla="*/ 398 h 609"/>
                  <a:gd name="T24" fmla="*/ 30 w 388"/>
                  <a:gd name="T25" fmla="*/ 447 h 609"/>
                  <a:gd name="T26" fmla="*/ 58 w 388"/>
                  <a:gd name="T27" fmla="*/ 525 h 609"/>
                  <a:gd name="T28" fmla="*/ 58 w 388"/>
                  <a:gd name="T29" fmla="*/ 545 h 609"/>
                  <a:gd name="T30" fmla="*/ 78 w 388"/>
                  <a:gd name="T31" fmla="*/ 551 h 609"/>
                  <a:gd name="T32" fmla="*/ 131 w 388"/>
                  <a:gd name="T33" fmla="*/ 605 h 609"/>
                  <a:gd name="T34" fmla="*/ 388 w 388"/>
                  <a:gd name="T35" fmla="*/ 609 h 609"/>
                  <a:gd name="T36" fmla="*/ 388 w 388"/>
                  <a:gd name="T37" fmla="*/ 2 h 609"/>
                  <a:gd name="T38" fmla="*/ 135 w 388"/>
                  <a:gd name="T39" fmla="*/ 0 h 609"/>
                  <a:gd name="T40" fmla="*/ 122 w 388"/>
                  <a:gd name="T41" fmla="*/ 22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8" h="609">
                    <a:moveTo>
                      <a:pt x="122" y="22"/>
                    </a:moveTo>
                    <a:cubicBezTo>
                      <a:pt x="109" y="46"/>
                      <a:pt x="84" y="59"/>
                      <a:pt x="59" y="65"/>
                    </a:cubicBezTo>
                    <a:cubicBezTo>
                      <a:pt x="57" y="66"/>
                      <a:pt x="57" y="66"/>
                      <a:pt x="57" y="66"/>
                    </a:cubicBezTo>
                    <a:cubicBezTo>
                      <a:pt x="64" y="92"/>
                      <a:pt x="54" y="117"/>
                      <a:pt x="42" y="139"/>
                    </a:cubicBezTo>
                    <a:cubicBezTo>
                      <a:pt x="38" y="142"/>
                      <a:pt x="36" y="146"/>
                      <a:pt x="33" y="150"/>
                    </a:cubicBezTo>
                    <a:cubicBezTo>
                      <a:pt x="34" y="164"/>
                      <a:pt x="35" y="177"/>
                      <a:pt x="32" y="191"/>
                    </a:cubicBezTo>
                    <a:cubicBezTo>
                      <a:pt x="28" y="208"/>
                      <a:pt x="14" y="221"/>
                      <a:pt x="2" y="233"/>
                    </a:cubicBezTo>
                    <a:cubicBezTo>
                      <a:pt x="4" y="239"/>
                      <a:pt x="8" y="243"/>
                      <a:pt x="12" y="249"/>
                    </a:cubicBezTo>
                    <a:cubicBezTo>
                      <a:pt x="15" y="258"/>
                      <a:pt x="20" y="266"/>
                      <a:pt x="22" y="275"/>
                    </a:cubicBezTo>
                    <a:cubicBezTo>
                      <a:pt x="30" y="299"/>
                      <a:pt x="27" y="330"/>
                      <a:pt x="15" y="351"/>
                    </a:cubicBezTo>
                    <a:cubicBezTo>
                      <a:pt x="12" y="361"/>
                      <a:pt x="2" y="366"/>
                      <a:pt x="0" y="376"/>
                    </a:cubicBezTo>
                    <a:cubicBezTo>
                      <a:pt x="3" y="384"/>
                      <a:pt x="13" y="389"/>
                      <a:pt x="15" y="398"/>
                    </a:cubicBezTo>
                    <a:cubicBezTo>
                      <a:pt x="25" y="413"/>
                      <a:pt x="29" y="430"/>
                      <a:pt x="30" y="447"/>
                    </a:cubicBezTo>
                    <a:cubicBezTo>
                      <a:pt x="48" y="470"/>
                      <a:pt x="61" y="495"/>
                      <a:pt x="58" y="525"/>
                    </a:cubicBezTo>
                    <a:cubicBezTo>
                      <a:pt x="60" y="531"/>
                      <a:pt x="57" y="538"/>
                      <a:pt x="58" y="545"/>
                    </a:cubicBezTo>
                    <a:cubicBezTo>
                      <a:pt x="65" y="547"/>
                      <a:pt x="71" y="548"/>
                      <a:pt x="78" y="551"/>
                    </a:cubicBezTo>
                    <a:cubicBezTo>
                      <a:pt x="101" y="560"/>
                      <a:pt x="122" y="582"/>
                      <a:pt x="131" y="605"/>
                    </a:cubicBezTo>
                    <a:cubicBezTo>
                      <a:pt x="216" y="609"/>
                      <a:pt x="304" y="606"/>
                      <a:pt x="388" y="609"/>
                    </a:cubicBezTo>
                    <a:cubicBezTo>
                      <a:pt x="388" y="2"/>
                      <a:pt x="388" y="2"/>
                      <a:pt x="388" y="2"/>
                    </a:cubicBezTo>
                    <a:cubicBezTo>
                      <a:pt x="305" y="1"/>
                      <a:pt x="217" y="2"/>
                      <a:pt x="135" y="0"/>
                    </a:cubicBezTo>
                    <a:cubicBezTo>
                      <a:pt x="127" y="5"/>
                      <a:pt x="127" y="15"/>
                      <a:pt x="1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54" name="Rectangle 6"/>
              <p:cNvSpPr>
                <a:spLocks noChangeArrowheads="1"/>
              </p:cNvSpPr>
              <p:nvPr/>
            </p:nvSpPr>
            <p:spPr bwMode="auto">
              <a:xfrm>
                <a:off x="3759202" y="1363663"/>
                <a:ext cx="1616075" cy="4873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55" name="Freeform 7"/>
              <p:cNvSpPr>
                <a:spLocks/>
              </p:cNvSpPr>
              <p:nvPr/>
            </p:nvSpPr>
            <p:spPr bwMode="auto">
              <a:xfrm>
                <a:off x="5172076" y="1362075"/>
                <a:ext cx="311151" cy="490537"/>
              </a:xfrm>
              <a:custGeom>
                <a:avLst/>
                <a:gdLst>
                  <a:gd name="T0" fmla="*/ 266 w 388"/>
                  <a:gd name="T1" fmla="*/ 21 h 609"/>
                  <a:gd name="T2" fmla="*/ 329 w 388"/>
                  <a:gd name="T3" fmla="*/ 65 h 609"/>
                  <a:gd name="T4" fmla="*/ 331 w 388"/>
                  <a:gd name="T5" fmla="*/ 66 h 609"/>
                  <a:gd name="T6" fmla="*/ 346 w 388"/>
                  <a:gd name="T7" fmla="*/ 138 h 609"/>
                  <a:gd name="T8" fmla="*/ 355 w 388"/>
                  <a:gd name="T9" fmla="*/ 150 h 609"/>
                  <a:gd name="T10" fmla="*/ 357 w 388"/>
                  <a:gd name="T11" fmla="*/ 190 h 609"/>
                  <a:gd name="T12" fmla="*/ 386 w 388"/>
                  <a:gd name="T13" fmla="*/ 232 h 609"/>
                  <a:gd name="T14" fmla="*/ 377 w 388"/>
                  <a:gd name="T15" fmla="*/ 249 h 609"/>
                  <a:gd name="T16" fmla="*/ 366 w 388"/>
                  <a:gd name="T17" fmla="*/ 275 h 609"/>
                  <a:gd name="T18" fmla="*/ 373 w 388"/>
                  <a:gd name="T19" fmla="*/ 351 h 609"/>
                  <a:gd name="T20" fmla="*/ 388 w 388"/>
                  <a:gd name="T21" fmla="*/ 376 h 609"/>
                  <a:gd name="T22" fmla="*/ 373 w 388"/>
                  <a:gd name="T23" fmla="*/ 398 h 609"/>
                  <a:gd name="T24" fmla="*/ 358 w 388"/>
                  <a:gd name="T25" fmla="*/ 447 h 609"/>
                  <a:gd name="T26" fmla="*/ 330 w 388"/>
                  <a:gd name="T27" fmla="*/ 524 h 609"/>
                  <a:gd name="T28" fmla="*/ 330 w 388"/>
                  <a:gd name="T29" fmla="*/ 544 h 609"/>
                  <a:gd name="T30" fmla="*/ 310 w 388"/>
                  <a:gd name="T31" fmla="*/ 550 h 609"/>
                  <a:gd name="T32" fmla="*/ 257 w 388"/>
                  <a:gd name="T33" fmla="*/ 605 h 609"/>
                  <a:gd name="T34" fmla="*/ 0 w 388"/>
                  <a:gd name="T35" fmla="*/ 608 h 609"/>
                  <a:gd name="T36" fmla="*/ 0 w 388"/>
                  <a:gd name="T37" fmla="*/ 2 h 609"/>
                  <a:gd name="T38" fmla="*/ 253 w 388"/>
                  <a:gd name="T39" fmla="*/ 0 h 609"/>
                  <a:gd name="T40" fmla="*/ 266 w 388"/>
                  <a:gd name="T41" fmla="*/ 21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8" h="609">
                    <a:moveTo>
                      <a:pt x="266" y="21"/>
                    </a:moveTo>
                    <a:cubicBezTo>
                      <a:pt x="279" y="46"/>
                      <a:pt x="304" y="58"/>
                      <a:pt x="329" y="65"/>
                    </a:cubicBezTo>
                    <a:cubicBezTo>
                      <a:pt x="331" y="66"/>
                      <a:pt x="331" y="66"/>
                      <a:pt x="331" y="66"/>
                    </a:cubicBezTo>
                    <a:cubicBezTo>
                      <a:pt x="324" y="92"/>
                      <a:pt x="334" y="117"/>
                      <a:pt x="346" y="138"/>
                    </a:cubicBezTo>
                    <a:cubicBezTo>
                      <a:pt x="350" y="142"/>
                      <a:pt x="352" y="146"/>
                      <a:pt x="355" y="150"/>
                    </a:cubicBezTo>
                    <a:cubicBezTo>
                      <a:pt x="354" y="164"/>
                      <a:pt x="353" y="176"/>
                      <a:pt x="357" y="190"/>
                    </a:cubicBezTo>
                    <a:cubicBezTo>
                      <a:pt x="360" y="208"/>
                      <a:pt x="374" y="220"/>
                      <a:pt x="386" y="232"/>
                    </a:cubicBezTo>
                    <a:cubicBezTo>
                      <a:pt x="384" y="239"/>
                      <a:pt x="380" y="243"/>
                      <a:pt x="377" y="249"/>
                    </a:cubicBezTo>
                    <a:cubicBezTo>
                      <a:pt x="373" y="257"/>
                      <a:pt x="368" y="265"/>
                      <a:pt x="366" y="275"/>
                    </a:cubicBezTo>
                    <a:cubicBezTo>
                      <a:pt x="358" y="299"/>
                      <a:pt x="361" y="330"/>
                      <a:pt x="373" y="351"/>
                    </a:cubicBezTo>
                    <a:cubicBezTo>
                      <a:pt x="377" y="361"/>
                      <a:pt x="386" y="366"/>
                      <a:pt x="388" y="376"/>
                    </a:cubicBezTo>
                    <a:cubicBezTo>
                      <a:pt x="385" y="384"/>
                      <a:pt x="375" y="389"/>
                      <a:pt x="373" y="398"/>
                    </a:cubicBezTo>
                    <a:cubicBezTo>
                      <a:pt x="363" y="412"/>
                      <a:pt x="359" y="430"/>
                      <a:pt x="358" y="447"/>
                    </a:cubicBezTo>
                    <a:cubicBezTo>
                      <a:pt x="341" y="469"/>
                      <a:pt x="327" y="495"/>
                      <a:pt x="330" y="524"/>
                    </a:cubicBezTo>
                    <a:cubicBezTo>
                      <a:pt x="328" y="531"/>
                      <a:pt x="331" y="538"/>
                      <a:pt x="330" y="544"/>
                    </a:cubicBezTo>
                    <a:cubicBezTo>
                      <a:pt x="323" y="546"/>
                      <a:pt x="317" y="548"/>
                      <a:pt x="310" y="550"/>
                    </a:cubicBezTo>
                    <a:cubicBezTo>
                      <a:pt x="287" y="559"/>
                      <a:pt x="266" y="581"/>
                      <a:pt x="257" y="605"/>
                    </a:cubicBezTo>
                    <a:cubicBezTo>
                      <a:pt x="172" y="609"/>
                      <a:pt x="84" y="606"/>
                      <a:pt x="0" y="608"/>
                    </a:cubicBezTo>
                    <a:cubicBezTo>
                      <a:pt x="0" y="2"/>
                      <a:pt x="0" y="2"/>
                      <a:pt x="0" y="2"/>
                    </a:cubicBezTo>
                    <a:cubicBezTo>
                      <a:pt x="83" y="0"/>
                      <a:pt x="171" y="2"/>
                      <a:pt x="253" y="0"/>
                    </a:cubicBezTo>
                    <a:cubicBezTo>
                      <a:pt x="261" y="5"/>
                      <a:pt x="261" y="15"/>
                      <a:pt x="266"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56" name="Freeform 8"/>
              <p:cNvSpPr>
                <a:spLocks/>
              </p:cNvSpPr>
              <p:nvPr/>
            </p:nvSpPr>
            <p:spPr bwMode="auto">
              <a:xfrm>
                <a:off x="3381376" y="1441450"/>
                <a:ext cx="17463" cy="14287"/>
              </a:xfrm>
              <a:custGeom>
                <a:avLst/>
                <a:gdLst>
                  <a:gd name="T0" fmla="*/ 4 w 22"/>
                  <a:gd name="T1" fmla="*/ 2 h 18"/>
                  <a:gd name="T2" fmla="*/ 0 w 22"/>
                  <a:gd name="T3" fmla="*/ 8 h 18"/>
                  <a:gd name="T4" fmla="*/ 14 w 22"/>
                  <a:gd name="T5" fmla="*/ 18 h 18"/>
                  <a:gd name="T6" fmla="*/ 22 w 22"/>
                  <a:gd name="T7" fmla="*/ 10 h 18"/>
                  <a:gd name="T8" fmla="*/ 4 w 22"/>
                  <a:gd name="T9" fmla="*/ 2 h 18"/>
                </a:gdLst>
                <a:ahLst/>
                <a:cxnLst>
                  <a:cxn ang="0">
                    <a:pos x="T0" y="T1"/>
                  </a:cxn>
                  <a:cxn ang="0">
                    <a:pos x="T2" y="T3"/>
                  </a:cxn>
                  <a:cxn ang="0">
                    <a:pos x="T4" y="T5"/>
                  </a:cxn>
                  <a:cxn ang="0">
                    <a:pos x="T6" y="T7"/>
                  </a:cxn>
                  <a:cxn ang="0">
                    <a:pos x="T8" y="T9"/>
                  </a:cxn>
                </a:cxnLst>
                <a:rect l="0" t="0" r="r" b="b"/>
                <a:pathLst>
                  <a:path w="22" h="18">
                    <a:moveTo>
                      <a:pt x="4" y="2"/>
                    </a:moveTo>
                    <a:cubicBezTo>
                      <a:pt x="1" y="3"/>
                      <a:pt x="0" y="5"/>
                      <a:pt x="0" y="8"/>
                    </a:cubicBezTo>
                    <a:cubicBezTo>
                      <a:pt x="2" y="13"/>
                      <a:pt x="7" y="18"/>
                      <a:pt x="14" y="18"/>
                    </a:cubicBezTo>
                    <a:cubicBezTo>
                      <a:pt x="16" y="15"/>
                      <a:pt x="21" y="14"/>
                      <a:pt x="22" y="10"/>
                    </a:cubicBezTo>
                    <a:cubicBezTo>
                      <a:pt x="20" y="0"/>
                      <a:pt x="10" y="6"/>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57" name="Freeform 9"/>
              <p:cNvSpPr>
                <a:spLocks/>
              </p:cNvSpPr>
              <p:nvPr/>
            </p:nvSpPr>
            <p:spPr bwMode="auto">
              <a:xfrm>
                <a:off x="3384551" y="1592263"/>
                <a:ext cx="31750" cy="25400"/>
              </a:xfrm>
              <a:custGeom>
                <a:avLst/>
                <a:gdLst>
                  <a:gd name="T0" fmla="*/ 12 w 39"/>
                  <a:gd name="T1" fmla="*/ 2 h 30"/>
                  <a:gd name="T2" fmla="*/ 0 w 39"/>
                  <a:gd name="T3" fmla="*/ 14 h 30"/>
                  <a:gd name="T4" fmla="*/ 15 w 39"/>
                  <a:gd name="T5" fmla="*/ 30 h 30"/>
                  <a:gd name="T6" fmla="*/ 35 w 39"/>
                  <a:gd name="T7" fmla="*/ 23 h 30"/>
                  <a:gd name="T8" fmla="*/ 32 w 39"/>
                  <a:gd name="T9" fmla="*/ 13 h 30"/>
                  <a:gd name="T10" fmla="*/ 12 w 39"/>
                  <a:gd name="T11" fmla="*/ 2 h 30"/>
                </a:gdLst>
                <a:ahLst/>
                <a:cxnLst>
                  <a:cxn ang="0">
                    <a:pos x="T0" y="T1"/>
                  </a:cxn>
                  <a:cxn ang="0">
                    <a:pos x="T2" y="T3"/>
                  </a:cxn>
                  <a:cxn ang="0">
                    <a:pos x="T4" y="T5"/>
                  </a:cxn>
                  <a:cxn ang="0">
                    <a:pos x="T6" y="T7"/>
                  </a:cxn>
                  <a:cxn ang="0">
                    <a:pos x="T8" y="T9"/>
                  </a:cxn>
                  <a:cxn ang="0">
                    <a:pos x="T10" y="T11"/>
                  </a:cxn>
                </a:cxnLst>
                <a:rect l="0" t="0" r="r" b="b"/>
                <a:pathLst>
                  <a:path w="39" h="30">
                    <a:moveTo>
                      <a:pt x="12" y="2"/>
                    </a:moveTo>
                    <a:cubicBezTo>
                      <a:pt x="8" y="6"/>
                      <a:pt x="1" y="8"/>
                      <a:pt x="0" y="14"/>
                    </a:cubicBezTo>
                    <a:cubicBezTo>
                      <a:pt x="5" y="18"/>
                      <a:pt x="9" y="26"/>
                      <a:pt x="15" y="30"/>
                    </a:cubicBezTo>
                    <a:cubicBezTo>
                      <a:pt x="22" y="29"/>
                      <a:pt x="29" y="28"/>
                      <a:pt x="35" y="23"/>
                    </a:cubicBezTo>
                    <a:cubicBezTo>
                      <a:pt x="39" y="19"/>
                      <a:pt x="32" y="16"/>
                      <a:pt x="32" y="13"/>
                    </a:cubicBezTo>
                    <a:cubicBezTo>
                      <a:pt x="26" y="7"/>
                      <a:pt x="20" y="0"/>
                      <a:pt x="1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58" name="Freeform 10"/>
              <p:cNvSpPr>
                <a:spLocks/>
              </p:cNvSpPr>
              <p:nvPr/>
            </p:nvSpPr>
            <p:spPr bwMode="auto">
              <a:xfrm>
                <a:off x="3402014" y="1468439"/>
                <a:ext cx="49213" cy="42861"/>
              </a:xfrm>
              <a:custGeom>
                <a:avLst/>
                <a:gdLst>
                  <a:gd name="T0" fmla="*/ 16 w 60"/>
                  <a:gd name="T1" fmla="*/ 42 h 54"/>
                  <a:gd name="T2" fmla="*/ 1 w 60"/>
                  <a:gd name="T3" fmla="*/ 46 h 54"/>
                  <a:gd name="T4" fmla="*/ 3 w 60"/>
                  <a:gd name="T5" fmla="*/ 51 h 54"/>
                  <a:gd name="T6" fmla="*/ 33 w 60"/>
                  <a:gd name="T7" fmla="*/ 51 h 54"/>
                  <a:gd name="T8" fmla="*/ 45 w 60"/>
                  <a:gd name="T9" fmla="*/ 43 h 54"/>
                  <a:gd name="T10" fmla="*/ 60 w 60"/>
                  <a:gd name="T11" fmla="*/ 5 h 54"/>
                  <a:gd name="T12" fmla="*/ 54 w 60"/>
                  <a:gd name="T13" fmla="*/ 1 h 54"/>
                  <a:gd name="T14" fmla="*/ 16 w 60"/>
                  <a:gd name="T15" fmla="*/ 42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54">
                    <a:moveTo>
                      <a:pt x="16" y="42"/>
                    </a:moveTo>
                    <a:cubicBezTo>
                      <a:pt x="12" y="44"/>
                      <a:pt x="5" y="43"/>
                      <a:pt x="1" y="46"/>
                    </a:cubicBezTo>
                    <a:cubicBezTo>
                      <a:pt x="0" y="47"/>
                      <a:pt x="2" y="49"/>
                      <a:pt x="3" y="51"/>
                    </a:cubicBezTo>
                    <a:cubicBezTo>
                      <a:pt x="12" y="54"/>
                      <a:pt x="23" y="51"/>
                      <a:pt x="33" y="51"/>
                    </a:cubicBezTo>
                    <a:cubicBezTo>
                      <a:pt x="45" y="43"/>
                      <a:pt x="45" y="43"/>
                      <a:pt x="45" y="43"/>
                    </a:cubicBezTo>
                    <a:cubicBezTo>
                      <a:pt x="55" y="33"/>
                      <a:pt x="60" y="20"/>
                      <a:pt x="60" y="5"/>
                    </a:cubicBezTo>
                    <a:cubicBezTo>
                      <a:pt x="59" y="3"/>
                      <a:pt x="57" y="0"/>
                      <a:pt x="54" y="1"/>
                    </a:cubicBezTo>
                    <a:cubicBezTo>
                      <a:pt x="49" y="19"/>
                      <a:pt x="34" y="36"/>
                      <a:pt x="16"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59" name="Freeform 11"/>
              <p:cNvSpPr>
                <a:spLocks/>
              </p:cNvSpPr>
              <p:nvPr/>
            </p:nvSpPr>
            <p:spPr bwMode="auto">
              <a:xfrm>
                <a:off x="3438527" y="1403350"/>
                <a:ext cx="26989" cy="49211"/>
              </a:xfrm>
              <a:custGeom>
                <a:avLst/>
                <a:gdLst>
                  <a:gd name="T0" fmla="*/ 9 w 34"/>
                  <a:gd name="T1" fmla="*/ 0 h 62"/>
                  <a:gd name="T2" fmla="*/ 14 w 34"/>
                  <a:gd name="T3" fmla="*/ 16 h 62"/>
                  <a:gd name="T4" fmla="*/ 19 w 34"/>
                  <a:gd name="T5" fmla="*/ 62 h 62"/>
                  <a:gd name="T6" fmla="*/ 34 w 34"/>
                  <a:gd name="T7" fmla="*/ 36 h 62"/>
                  <a:gd name="T8" fmla="*/ 34 w 34"/>
                  <a:gd name="T9" fmla="*/ 26 h 62"/>
                  <a:gd name="T10" fmla="*/ 16 w 34"/>
                  <a:gd name="T11" fmla="*/ 5 h 62"/>
                  <a:gd name="T12" fmla="*/ 9 w 34"/>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34" h="62">
                    <a:moveTo>
                      <a:pt x="9" y="0"/>
                    </a:moveTo>
                    <a:cubicBezTo>
                      <a:pt x="0" y="3"/>
                      <a:pt x="12" y="10"/>
                      <a:pt x="14" y="16"/>
                    </a:cubicBezTo>
                    <a:cubicBezTo>
                      <a:pt x="22" y="29"/>
                      <a:pt x="14" y="47"/>
                      <a:pt x="19" y="62"/>
                    </a:cubicBezTo>
                    <a:cubicBezTo>
                      <a:pt x="30" y="59"/>
                      <a:pt x="32" y="46"/>
                      <a:pt x="34" y="36"/>
                    </a:cubicBezTo>
                    <a:cubicBezTo>
                      <a:pt x="34" y="32"/>
                      <a:pt x="32" y="29"/>
                      <a:pt x="34" y="26"/>
                    </a:cubicBezTo>
                    <a:cubicBezTo>
                      <a:pt x="28" y="20"/>
                      <a:pt x="24" y="10"/>
                      <a:pt x="16" y="5"/>
                    </a:cubicBezTo>
                    <a:cubicBezTo>
                      <a:pt x="13" y="4"/>
                      <a:pt x="13"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60" name="Freeform 12"/>
              <p:cNvSpPr>
                <a:spLocks/>
              </p:cNvSpPr>
              <p:nvPr/>
            </p:nvSpPr>
            <p:spPr bwMode="auto">
              <a:xfrm>
                <a:off x="3449638" y="1751014"/>
                <a:ext cx="22224" cy="47624"/>
              </a:xfrm>
              <a:custGeom>
                <a:avLst/>
                <a:gdLst>
                  <a:gd name="T0" fmla="*/ 4 w 27"/>
                  <a:gd name="T1" fmla="*/ 45 h 59"/>
                  <a:gd name="T2" fmla="*/ 1 w 27"/>
                  <a:gd name="T3" fmla="*/ 56 h 59"/>
                  <a:gd name="T4" fmla="*/ 4 w 27"/>
                  <a:gd name="T5" fmla="*/ 58 h 59"/>
                  <a:gd name="T6" fmla="*/ 24 w 27"/>
                  <a:gd name="T7" fmla="*/ 30 h 59"/>
                  <a:gd name="T8" fmla="*/ 15 w 27"/>
                  <a:gd name="T9" fmla="*/ 1 h 59"/>
                  <a:gd name="T10" fmla="*/ 8 w 27"/>
                  <a:gd name="T11" fmla="*/ 2 h 59"/>
                  <a:gd name="T12" fmla="*/ 3 w 27"/>
                  <a:gd name="T13" fmla="*/ 20 h 59"/>
                  <a:gd name="T14" fmla="*/ 4 w 27"/>
                  <a:gd name="T15" fmla="*/ 45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59">
                    <a:moveTo>
                      <a:pt x="4" y="45"/>
                    </a:moveTo>
                    <a:cubicBezTo>
                      <a:pt x="3" y="49"/>
                      <a:pt x="0" y="51"/>
                      <a:pt x="1" y="56"/>
                    </a:cubicBezTo>
                    <a:cubicBezTo>
                      <a:pt x="1" y="57"/>
                      <a:pt x="2" y="59"/>
                      <a:pt x="4" y="58"/>
                    </a:cubicBezTo>
                    <a:cubicBezTo>
                      <a:pt x="13" y="52"/>
                      <a:pt x="23" y="42"/>
                      <a:pt x="24" y="30"/>
                    </a:cubicBezTo>
                    <a:cubicBezTo>
                      <a:pt x="27" y="20"/>
                      <a:pt x="23" y="9"/>
                      <a:pt x="15" y="1"/>
                    </a:cubicBezTo>
                    <a:cubicBezTo>
                      <a:pt x="13" y="0"/>
                      <a:pt x="10" y="0"/>
                      <a:pt x="8" y="2"/>
                    </a:cubicBezTo>
                    <a:cubicBezTo>
                      <a:pt x="9" y="9"/>
                      <a:pt x="4" y="14"/>
                      <a:pt x="3" y="20"/>
                    </a:cubicBezTo>
                    <a:cubicBezTo>
                      <a:pt x="4" y="28"/>
                      <a:pt x="4" y="36"/>
                      <a:pt x="4"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61" name="Freeform 13"/>
              <p:cNvSpPr>
                <a:spLocks noEditPoints="1"/>
              </p:cNvSpPr>
              <p:nvPr/>
            </p:nvSpPr>
            <p:spPr bwMode="auto">
              <a:xfrm>
                <a:off x="3071813" y="1292226"/>
                <a:ext cx="727074" cy="619123"/>
              </a:xfrm>
              <a:custGeom>
                <a:avLst/>
                <a:gdLst>
                  <a:gd name="T0" fmla="*/ 115 w 904"/>
                  <a:gd name="T1" fmla="*/ 274 h 769"/>
                  <a:gd name="T2" fmla="*/ 117 w 904"/>
                  <a:gd name="T3" fmla="*/ 576 h 769"/>
                  <a:gd name="T4" fmla="*/ 499 w 904"/>
                  <a:gd name="T5" fmla="*/ 683 h 769"/>
                  <a:gd name="T6" fmla="*/ 572 w 904"/>
                  <a:gd name="T7" fmla="*/ 767 h 769"/>
                  <a:gd name="T8" fmla="*/ 296 w 904"/>
                  <a:gd name="T9" fmla="*/ 681 h 769"/>
                  <a:gd name="T10" fmla="*/ 10 w 904"/>
                  <a:gd name="T11" fmla="*/ 414 h 769"/>
                  <a:gd name="T12" fmla="*/ 54 w 904"/>
                  <a:gd name="T13" fmla="*/ 397 h 769"/>
                  <a:gd name="T14" fmla="*/ 116 w 904"/>
                  <a:gd name="T15" fmla="*/ 438 h 769"/>
                  <a:gd name="T16" fmla="*/ 222 w 904"/>
                  <a:gd name="T17" fmla="*/ 446 h 769"/>
                  <a:gd name="T18" fmla="*/ 163 w 904"/>
                  <a:gd name="T19" fmla="*/ 569 h 769"/>
                  <a:gd name="T20" fmla="*/ 197 w 904"/>
                  <a:gd name="T21" fmla="*/ 620 h 769"/>
                  <a:gd name="T22" fmla="*/ 304 w 904"/>
                  <a:gd name="T23" fmla="*/ 554 h 769"/>
                  <a:gd name="T24" fmla="*/ 291 w 904"/>
                  <a:gd name="T25" fmla="*/ 463 h 769"/>
                  <a:gd name="T26" fmla="*/ 356 w 904"/>
                  <a:gd name="T27" fmla="*/ 621 h 769"/>
                  <a:gd name="T28" fmla="*/ 350 w 904"/>
                  <a:gd name="T29" fmla="*/ 559 h 769"/>
                  <a:gd name="T30" fmla="*/ 482 w 904"/>
                  <a:gd name="T31" fmla="*/ 466 h 769"/>
                  <a:gd name="T32" fmla="*/ 488 w 904"/>
                  <a:gd name="T33" fmla="*/ 42 h 769"/>
                  <a:gd name="T34" fmla="*/ 395 w 904"/>
                  <a:gd name="T35" fmla="*/ 139 h 769"/>
                  <a:gd name="T36" fmla="*/ 479 w 904"/>
                  <a:gd name="T37" fmla="*/ 127 h 769"/>
                  <a:gd name="T38" fmla="*/ 261 w 904"/>
                  <a:gd name="T39" fmla="*/ 232 h 769"/>
                  <a:gd name="T40" fmla="*/ 244 w 904"/>
                  <a:gd name="T41" fmla="*/ 146 h 769"/>
                  <a:gd name="T42" fmla="*/ 209 w 904"/>
                  <a:gd name="T43" fmla="*/ 166 h 769"/>
                  <a:gd name="T44" fmla="*/ 132 w 904"/>
                  <a:gd name="T45" fmla="*/ 267 h 769"/>
                  <a:gd name="T46" fmla="*/ 187 w 904"/>
                  <a:gd name="T47" fmla="*/ 310 h 769"/>
                  <a:gd name="T48" fmla="*/ 80 w 904"/>
                  <a:gd name="T49" fmla="*/ 354 h 769"/>
                  <a:gd name="T50" fmla="*/ 116 w 904"/>
                  <a:gd name="T51" fmla="*/ 494 h 769"/>
                  <a:gd name="T52" fmla="*/ 186 w 904"/>
                  <a:gd name="T53" fmla="*/ 290 h 769"/>
                  <a:gd name="T54" fmla="*/ 136 w 904"/>
                  <a:gd name="T55" fmla="*/ 295 h 769"/>
                  <a:gd name="T56" fmla="*/ 442 w 904"/>
                  <a:gd name="T57" fmla="*/ 106 h 769"/>
                  <a:gd name="T58" fmla="*/ 393 w 904"/>
                  <a:gd name="T59" fmla="*/ 133 h 769"/>
                  <a:gd name="T60" fmla="*/ 236 w 904"/>
                  <a:gd name="T61" fmla="*/ 207 h 769"/>
                  <a:gd name="T62" fmla="*/ 342 w 904"/>
                  <a:gd name="T63" fmla="*/ 537 h 769"/>
                  <a:gd name="T64" fmla="*/ 348 w 904"/>
                  <a:gd name="T65" fmla="*/ 260 h 769"/>
                  <a:gd name="T66" fmla="*/ 236 w 904"/>
                  <a:gd name="T67" fmla="*/ 389 h 769"/>
                  <a:gd name="T68" fmla="*/ 432 w 904"/>
                  <a:gd name="T69" fmla="*/ 441 h 769"/>
                  <a:gd name="T70" fmla="*/ 364 w 904"/>
                  <a:gd name="T71" fmla="*/ 382 h 769"/>
                  <a:gd name="T72" fmla="*/ 274 w 904"/>
                  <a:gd name="T73" fmla="*/ 349 h 769"/>
                  <a:gd name="T74" fmla="*/ 295 w 904"/>
                  <a:gd name="T75" fmla="*/ 418 h 769"/>
                  <a:gd name="T76" fmla="*/ 307 w 904"/>
                  <a:gd name="T77" fmla="*/ 597 h 769"/>
                  <a:gd name="T78" fmla="*/ 358 w 904"/>
                  <a:gd name="T79" fmla="*/ 338 h 769"/>
                  <a:gd name="T80" fmla="*/ 437 w 904"/>
                  <a:gd name="T81" fmla="*/ 388 h 769"/>
                  <a:gd name="T82" fmla="*/ 379 w 904"/>
                  <a:gd name="T83" fmla="*/ 134 h 769"/>
                  <a:gd name="T84" fmla="*/ 406 w 904"/>
                  <a:gd name="T85" fmla="*/ 644 h 769"/>
                  <a:gd name="T86" fmla="*/ 148 w 904"/>
                  <a:gd name="T87" fmla="*/ 378 h 769"/>
                  <a:gd name="T88" fmla="*/ 163 w 904"/>
                  <a:gd name="T89" fmla="*/ 455 h 769"/>
                  <a:gd name="T90" fmla="*/ 224 w 904"/>
                  <a:gd name="T91" fmla="*/ 672 h 769"/>
                  <a:gd name="T92" fmla="*/ 297 w 904"/>
                  <a:gd name="T93" fmla="*/ 512 h 769"/>
                  <a:gd name="T94" fmla="*/ 407 w 904"/>
                  <a:gd name="T95" fmla="*/ 497 h 769"/>
                  <a:gd name="T96" fmla="*/ 412 w 904"/>
                  <a:gd name="T97" fmla="*/ 584 h 769"/>
                  <a:gd name="T98" fmla="*/ 451 w 904"/>
                  <a:gd name="T99" fmla="*/ 751 h 769"/>
                  <a:gd name="T100" fmla="*/ 902 w 904"/>
                  <a:gd name="T101" fmla="*/ 748 h 769"/>
                  <a:gd name="T102" fmla="*/ 902 w 904"/>
                  <a:gd name="T103" fmla="*/ 713 h 769"/>
                  <a:gd name="T104" fmla="*/ 481 w 904"/>
                  <a:gd name="T105" fmla="*/ 316 h 769"/>
                  <a:gd name="T106" fmla="*/ 548 w 904"/>
                  <a:gd name="T107" fmla="*/ 127 h 769"/>
                  <a:gd name="T108" fmla="*/ 611 w 904"/>
                  <a:gd name="T109" fmla="*/ 22 h 769"/>
                  <a:gd name="T110" fmla="*/ 342 w 904"/>
                  <a:gd name="T111" fmla="*/ 54 h 769"/>
                  <a:gd name="T112" fmla="*/ 290 w 904"/>
                  <a:gd name="T113" fmla="*/ 105 h 769"/>
                  <a:gd name="T114" fmla="*/ 117 w 904"/>
                  <a:gd name="T115" fmla="*/ 295 h 769"/>
                  <a:gd name="T116" fmla="*/ 312 w 904"/>
                  <a:gd name="T117" fmla="*/ 97 h 769"/>
                  <a:gd name="T118" fmla="*/ 648 w 904"/>
                  <a:gd name="T119" fmla="*/ 10 h 769"/>
                  <a:gd name="T120" fmla="*/ 489 w 904"/>
                  <a:gd name="T121" fmla="*/ 23 h 769"/>
                  <a:gd name="T122" fmla="*/ 130 w 904"/>
                  <a:gd name="T123" fmla="*/ 165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4" h="769">
                    <a:moveTo>
                      <a:pt x="8" y="366"/>
                    </a:moveTo>
                    <a:cubicBezTo>
                      <a:pt x="13" y="366"/>
                      <a:pt x="13" y="360"/>
                      <a:pt x="17" y="358"/>
                    </a:cubicBezTo>
                    <a:cubicBezTo>
                      <a:pt x="23" y="355"/>
                      <a:pt x="28" y="349"/>
                      <a:pt x="36" y="349"/>
                    </a:cubicBezTo>
                    <a:cubicBezTo>
                      <a:pt x="39" y="343"/>
                      <a:pt x="34" y="334"/>
                      <a:pt x="41" y="328"/>
                    </a:cubicBezTo>
                    <a:cubicBezTo>
                      <a:pt x="54" y="308"/>
                      <a:pt x="77" y="299"/>
                      <a:pt x="99" y="301"/>
                    </a:cubicBezTo>
                    <a:cubicBezTo>
                      <a:pt x="108" y="299"/>
                      <a:pt x="101" y="288"/>
                      <a:pt x="104" y="282"/>
                    </a:cubicBezTo>
                    <a:cubicBezTo>
                      <a:pt x="113" y="269"/>
                      <a:pt x="97" y="256"/>
                      <a:pt x="104" y="241"/>
                    </a:cubicBezTo>
                    <a:cubicBezTo>
                      <a:pt x="104" y="234"/>
                      <a:pt x="111" y="228"/>
                      <a:pt x="106" y="221"/>
                    </a:cubicBezTo>
                    <a:cubicBezTo>
                      <a:pt x="104" y="209"/>
                      <a:pt x="104" y="194"/>
                      <a:pt x="113" y="184"/>
                    </a:cubicBezTo>
                    <a:cubicBezTo>
                      <a:pt x="112" y="182"/>
                      <a:pt x="113" y="181"/>
                      <a:pt x="115" y="181"/>
                    </a:cubicBezTo>
                    <a:cubicBezTo>
                      <a:pt x="116" y="181"/>
                      <a:pt x="117" y="181"/>
                      <a:pt x="118" y="182"/>
                    </a:cubicBezTo>
                    <a:cubicBezTo>
                      <a:pt x="112" y="195"/>
                      <a:pt x="106" y="212"/>
                      <a:pt x="116" y="225"/>
                    </a:cubicBezTo>
                    <a:cubicBezTo>
                      <a:pt x="111" y="233"/>
                      <a:pt x="110" y="244"/>
                      <a:pt x="109" y="253"/>
                    </a:cubicBezTo>
                    <a:cubicBezTo>
                      <a:pt x="115" y="274"/>
                      <a:pt x="115" y="274"/>
                      <a:pt x="115" y="274"/>
                    </a:cubicBezTo>
                    <a:cubicBezTo>
                      <a:pt x="111" y="280"/>
                      <a:pt x="107" y="288"/>
                      <a:pt x="110" y="296"/>
                    </a:cubicBezTo>
                    <a:cubicBezTo>
                      <a:pt x="107" y="300"/>
                      <a:pt x="103" y="305"/>
                      <a:pt x="98" y="307"/>
                    </a:cubicBezTo>
                    <a:cubicBezTo>
                      <a:pt x="82" y="303"/>
                      <a:pt x="63" y="310"/>
                      <a:pt x="51" y="323"/>
                    </a:cubicBezTo>
                    <a:cubicBezTo>
                      <a:pt x="46" y="328"/>
                      <a:pt x="44" y="335"/>
                      <a:pt x="43" y="342"/>
                    </a:cubicBezTo>
                    <a:cubicBezTo>
                      <a:pt x="42" y="347"/>
                      <a:pt x="51" y="353"/>
                      <a:pt x="44" y="356"/>
                    </a:cubicBezTo>
                    <a:cubicBezTo>
                      <a:pt x="34" y="353"/>
                      <a:pt x="24" y="360"/>
                      <a:pt x="16" y="367"/>
                    </a:cubicBezTo>
                    <a:cubicBezTo>
                      <a:pt x="6" y="375"/>
                      <a:pt x="9" y="390"/>
                      <a:pt x="11" y="402"/>
                    </a:cubicBezTo>
                    <a:cubicBezTo>
                      <a:pt x="14" y="410"/>
                      <a:pt x="21" y="419"/>
                      <a:pt x="31" y="420"/>
                    </a:cubicBezTo>
                    <a:cubicBezTo>
                      <a:pt x="35" y="420"/>
                      <a:pt x="38" y="421"/>
                      <a:pt x="42" y="423"/>
                    </a:cubicBezTo>
                    <a:cubicBezTo>
                      <a:pt x="46" y="441"/>
                      <a:pt x="53" y="459"/>
                      <a:pt x="71" y="468"/>
                    </a:cubicBezTo>
                    <a:cubicBezTo>
                      <a:pt x="81" y="473"/>
                      <a:pt x="92" y="471"/>
                      <a:pt x="102" y="470"/>
                    </a:cubicBezTo>
                    <a:cubicBezTo>
                      <a:pt x="108" y="476"/>
                      <a:pt x="105" y="487"/>
                      <a:pt x="107" y="495"/>
                    </a:cubicBezTo>
                    <a:cubicBezTo>
                      <a:pt x="97" y="510"/>
                      <a:pt x="93" y="533"/>
                      <a:pt x="101" y="551"/>
                    </a:cubicBezTo>
                    <a:cubicBezTo>
                      <a:pt x="104" y="560"/>
                      <a:pt x="110" y="569"/>
                      <a:pt x="117" y="576"/>
                    </a:cubicBezTo>
                    <a:cubicBezTo>
                      <a:pt x="122" y="590"/>
                      <a:pt x="130" y="602"/>
                      <a:pt x="143" y="609"/>
                    </a:cubicBezTo>
                    <a:cubicBezTo>
                      <a:pt x="153" y="616"/>
                      <a:pt x="166" y="609"/>
                      <a:pt x="175" y="610"/>
                    </a:cubicBezTo>
                    <a:cubicBezTo>
                      <a:pt x="177" y="613"/>
                      <a:pt x="179" y="617"/>
                      <a:pt x="178" y="620"/>
                    </a:cubicBezTo>
                    <a:cubicBezTo>
                      <a:pt x="172" y="633"/>
                      <a:pt x="172" y="649"/>
                      <a:pt x="180" y="660"/>
                    </a:cubicBezTo>
                    <a:cubicBezTo>
                      <a:pt x="190" y="669"/>
                      <a:pt x="201" y="680"/>
                      <a:pt x="215" y="678"/>
                    </a:cubicBezTo>
                    <a:cubicBezTo>
                      <a:pt x="230" y="675"/>
                      <a:pt x="239" y="689"/>
                      <a:pt x="253" y="687"/>
                    </a:cubicBezTo>
                    <a:cubicBezTo>
                      <a:pt x="271" y="688"/>
                      <a:pt x="289" y="685"/>
                      <a:pt x="299" y="668"/>
                    </a:cubicBezTo>
                    <a:cubicBezTo>
                      <a:pt x="301" y="665"/>
                      <a:pt x="301" y="661"/>
                      <a:pt x="306" y="660"/>
                    </a:cubicBezTo>
                    <a:cubicBezTo>
                      <a:pt x="312" y="663"/>
                      <a:pt x="316" y="651"/>
                      <a:pt x="320" y="658"/>
                    </a:cubicBezTo>
                    <a:cubicBezTo>
                      <a:pt x="322" y="675"/>
                      <a:pt x="321" y="691"/>
                      <a:pt x="327" y="705"/>
                    </a:cubicBezTo>
                    <a:cubicBezTo>
                      <a:pt x="345" y="745"/>
                      <a:pt x="391" y="758"/>
                      <a:pt x="432" y="759"/>
                    </a:cubicBezTo>
                    <a:cubicBezTo>
                      <a:pt x="457" y="759"/>
                      <a:pt x="482" y="752"/>
                      <a:pt x="499" y="734"/>
                    </a:cubicBezTo>
                    <a:cubicBezTo>
                      <a:pt x="504" y="721"/>
                      <a:pt x="488" y="715"/>
                      <a:pt x="489" y="703"/>
                    </a:cubicBezTo>
                    <a:cubicBezTo>
                      <a:pt x="488" y="696"/>
                      <a:pt x="493" y="687"/>
                      <a:pt x="499" y="683"/>
                    </a:cubicBezTo>
                    <a:cubicBezTo>
                      <a:pt x="507" y="680"/>
                      <a:pt x="507" y="680"/>
                      <a:pt x="507" y="680"/>
                    </a:cubicBezTo>
                    <a:cubicBezTo>
                      <a:pt x="509" y="682"/>
                      <a:pt x="505" y="683"/>
                      <a:pt x="505" y="685"/>
                    </a:cubicBezTo>
                    <a:cubicBezTo>
                      <a:pt x="504" y="693"/>
                      <a:pt x="509" y="699"/>
                      <a:pt x="513" y="705"/>
                    </a:cubicBezTo>
                    <a:cubicBezTo>
                      <a:pt x="524" y="714"/>
                      <a:pt x="539" y="714"/>
                      <a:pt x="553" y="709"/>
                    </a:cubicBezTo>
                    <a:cubicBezTo>
                      <a:pt x="558" y="703"/>
                      <a:pt x="564" y="709"/>
                      <a:pt x="567" y="713"/>
                    </a:cubicBezTo>
                    <a:cubicBezTo>
                      <a:pt x="576" y="725"/>
                      <a:pt x="578" y="741"/>
                      <a:pt x="572" y="755"/>
                    </a:cubicBezTo>
                    <a:cubicBezTo>
                      <a:pt x="574" y="757"/>
                      <a:pt x="574" y="761"/>
                      <a:pt x="578" y="762"/>
                    </a:cubicBezTo>
                    <a:cubicBezTo>
                      <a:pt x="635" y="763"/>
                      <a:pt x="635" y="763"/>
                      <a:pt x="635" y="763"/>
                    </a:cubicBezTo>
                    <a:cubicBezTo>
                      <a:pt x="778" y="764"/>
                      <a:pt x="778" y="764"/>
                      <a:pt x="778" y="764"/>
                    </a:cubicBezTo>
                    <a:cubicBezTo>
                      <a:pt x="903" y="765"/>
                      <a:pt x="903" y="765"/>
                      <a:pt x="903" y="765"/>
                    </a:cubicBezTo>
                    <a:cubicBezTo>
                      <a:pt x="903" y="765"/>
                      <a:pt x="903" y="766"/>
                      <a:pt x="903" y="767"/>
                    </a:cubicBezTo>
                    <a:cubicBezTo>
                      <a:pt x="899" y="768"/>
                      <a:pt x="899" y="768"/>
                      <a:pt x="899" y="768"/>
                    </a:cubicBezTo>
                    <a:cubicBezTo>
                      <a:pt x="837" y="769"/>
                      <a:pt x="772" y="766"/>
                      <a:pt x="710" y="767"/>
                    </a:cubicBezTo>
                    <a:cubicBezTo>
                      <a:pt x="662" y="768"/>
                      <a:pt x="620" y="766"/>
                      <a:pt x="572" y="767"/>
                    </a:cubicBezTo>
                    <a:cubicBezTo>
                      <a:pt x="566" y="765"/>
                      <a:pt x="569" y="757"/>
                      <a:pt x="565" y="753"/>
                    </a:cubicBezTo>
                    <a:cubicBezTo>
                      <a:pt x="571" y="740"/>
                      <a:pt x="569" y="725"/>
                      <a:pt x="560" y="715"/>
                    </a:cubicBezTo>
                    <a:cubicBezTo>
                      <a:pt x="553" y="712"/>
                      <a:pt x="548" y="717"/>
                      <a:pt x="540" y="717"/>
                    </a:cubicBezTo>
                    <a:cubicBezTo>
                      <a:pt x="528" y="718"/>
                      <a:pt x="512" y="716"/>
                      <a:pt x="504" y="703"/>
                    </a:cubicBezTo>
                    <a:cubicBezTo>
                      <a:pt x="502" y="700"/>
                      <a:pt x="502" y="694"/>
                      <a:pt x="500" y="691"/>
                    </a:cubicBezTo>
                    <a:cubicBezTo>
                      <a:pt x="498" y="690"/>
                      <a:pt x="497" y="693"/>
                      <a:pt x="496" y="694"/>
                    </a:cubicBezTo>
                    <a:cubicBezTo>
                      <a:pt x="490" y="710"/>
                      <a:pt x="509" y="719"/>
                      <a:pt x="506" y="735"/>
                    </a:cubicBezTo>
                    <a:cubicBezTo>
                      <a:pt x="499" y="746"/>
                      <a:pt x="487" y="751"/>
                      <a:pt x="477" y="757"/>
                    </a:cubicBezTo>
                    <a:cubicBezTo>
                      <a:pt x="448" y="766"/>
                      <a:pt x="422" y="767"/>
                      <a:pt x="394" y="759"/>
                    </a:cubicBezTo>
                    <a:cubicBezTo>
                      <a:pt x="377" y="756"/>
                      <a:pt x="362" y="748"/>
                      <a:pt x="347" y="739"/>
                    </a:cubicBezTo>
                    <a:cubicBezTo>
                      <a:pt x="339" y="731"/>
                      <a:pt x="329" y="723"/>
                      <a:pt x="325" y="711"/>
                    </a:cubicBezTo>
                    <a:cubicBezTo>
                      <a:pt x="318" y="705"/>
                      <a:pt x="320" y="695"/>
                      <a:pt x="317" y="687"/>
                    </a:cubicBezTo>
                    <a:cubicBezTo>
                      <a:pt x="315" y="680"/>
                      <a:pt x="319" y="669"/>
                      <a:pt x="310" y="666"/>
                    </a:cubicBezTo>
                    <a:cubicBezTo>
                      <a:pt x="304" y="669"/>
                      <a:pt x="302" y="677"/>
                      <a:pt x="296" y="681"/>
                    </a:cubicBezTo>
                    <a:cubicBezTo>
                      <a:pt x="281" y="696"/>
                      <a:pt x="256" y="695"/>
                      <a:pt x="238" y="690"/>
                    </a:cubicBezTo>
                    <a:cubicBezTo>
                      <a:pt x="222" y="683"/>
                      <a:pt x="222" y="683"/>
                      <a:pt x="222" y="683"/>
                    </a:cubicBezTo>
                    <a:cubicBezTo>
                      <a:pt x="213" y="683"/>
                      <a:pt x="205" y="686"/>
                      <a:pt x="197" y="681"/>
                    </a:cubicBezTo>
                    <a:cubicBezTo>
                      <a:pt x="182" y="674"/>
                      <a:pt x="170" y="660"/>
                      <a:pt x="168" y="644"/>
                    </a:cubicBezTo>
                    <a:cubicBezTo>
                      <a:pt x="167" y="634"/>
                      <a:pt x="171" y="626"/>
                      <a:pt x="171" y="617"/>
                    </a:cubicBezTo>
                    <a:cubicBezTo>
                      <a:pt x="163" y="614"/>
                      <a:pt x="154" y="621"/>
                      <a:pt x="146" y="617"/>
                    </a:cubicBezTo>
                    <a:cubicBezTo>
                      <a:pt x="128" y="610"/>
                      <a:pt x="116" y="593"/>
                      <a:pt x="109" y="576"/>
                    </a:cubicBezTo>
                    <a:cubicBezTo>
                      <a:pt x="97" y="560"/>
                      <a:pt x="87" y="540"/>
                      <a:pt x="92" y="518"/>
                    </a:cubicBezTo>
                    <a:cubicBezTo>
                      <a:pt x="92" y="509"/>
                      <a:pt x="98" y="503"/>
                      <a:pt x="101" y="495"/>
                    </a:cubicBezTo>
                    <a:cubicBezTo>
                      <a:pt x="105" y="490"/>
                      <a:pt x="101" y="484"/>
                      <a:pt x="101" y="479"/>
                    </a:cubicBezTo>
                    <a:cubicBezTo>
                      <a:pt x="95" y="474"/>
                      <a:pt x="88" y="478"/>
                      <a:pt x="82" y="478"/>
                    </a:cubicBezTo>
                    <a:cubicBezTo>
                      <a:pt x="65" y="477"/>
                      <a:pt x="52" y="463"/>
                      <a:pt x="45" y="449"/>
                    </a:cubicBezTo>
                    <a:cubicBezTo>
                      <a:pt x="41" y="441"/>
                      <a:pt x="40" y="430"/>
                      <a:pt x="32" y="425"/>
                    </a:cubicBezTo>
                    <a:cubicBezTo>
                      <a:pt x="24" y="426"/>
                      <a:pt x="16" y="420"/>
                      <a:pt x="10" y="414"/>
                    </a:cubicBezTo>
                    <a:cubicBezTo>
                      <a:pt x="7" y="415"/>
                      <a:pt x="7" y="415"/>
                      <a:pt x="7" y="415"/>
                    </a:cubicBezTo>
                    <a:cubicBezTo>
                      <a:pt x="0" y="409"/>
                      <a:pt x="6" y="398"/>
                      <a:pt x="3" y="390"/>
                    </a:cubicBezTo>
                    <a:cubicBezTo>
                      <a:pt x="3" y="382"/>
                      <a:pt x="5" y="373"/>
                      <a:pt x="8" y="366"/>
                    </a:cubicBezTo>
                    <a:close/>
                    <a:moveTo>
                      <a:pt x="26" y="367"/>
                    </a:moveTo>
                    <a:cubicBezTo>
                      <a:pt x="19" y="372"/>
                      <a:pt x="18" y="382"/>
                      <a:pt x="16" y="390"/>
                    </a:cubicBezTo>
                    <a:cubicBezTo>
                      <a:pt x="17" y="400"/>
                      <a:pt x="24" y="410"/>
                      <a:pt x="33" y="414"/>
                    </a:cubicBezTo>
                    <a:cubicBezTo>
                      <a:pt x="45" y="418"/>
                      <a:pt x="54" y="408"/>
                      <a:pt x="61" y="401"/>
                    </a:cubicBezTo>
                    <a:cubicBezTo>
                      <a:pt x="65" y="395"/>
                      <a:pt x="64" y="388"/>
                      <a:pt x="63" y="380"/>
                    </a:cubicBezTo>
                    <a:cubicBezTo>
                      <a:pt x="60" y="373"/>
                      <a:pt x="55" y="365"/>
                      <a:pt x="46" y="364"/>
                    </a:cubicBezTo>
                    <a:cubicBezTo>
                      <a:pt x="40" y="359"/>
                      <a:pt x="33" y="364"/>
                      <a:pt x="26" y="367"/>
                    </a:cubicBezTo>
                    <a:close/>
                    <a:moveTo>
                      <a:pt x="29" y="374"/>
                    </a:moveTo>
                    <a:cubicBezTo>
                      <a:pt x="26" y="383"/>
                      <a:pt x="22" y="394"/>
                      <a:pt x="30" y="402"/>
                    </a:cubicBezTo>
                    <a:cubicBezTo>
                      <a:pt x="32" y="404"/>
                      <a:pt x="36" y="406"/>
                      <a:pt x="41" y="406"/>
                    </a:cubicBezTo>
                    <a:cubicBezTo>
                      <a:pt x="46" y="405"/>
                      <a:pt x="52" y="402"/>
                      <a:pt x="54" y="397"/>
                    </a:cubicBezTo>
                    <a:cubicBezTo>
                      <a:pt x="57" y="389"/>
                      <a:pt x="55" y="380"/>
                      <a:pt x="50" y="374"/>
                    </a:cubicBezTo>
                    <a:cubicBezTo>
                      <a:pt x="43" y="371"/>
                      <a:pt x="35" y="368"/>
                      <a:pt x="29" y="374"/>
                    </a:cubicBezTo>
                    <a:close/>
                    <a:moveTo>
                      <a:pt x="67" y="437"/>
                    </a:moveTo>
                    <a:cubicBezTo>
                      <a:pt x="65" y="439"/>
                      <a:pt x="61" y="438"/>
                      <a:pt x="60" y="440"/>
                    </a:cubicBezTo>
                    <a:cubicBezTo>
                      <a:pt x="64" y="451"/>
                      <a:pt x="75" y="456"/>
                      <a:pt x="85" y="458"/>
                    </a:cubicBezTo>
                    <a:cubicBezTo>
                      <a:pt x="96" y="460"/>
                      <a:pt x="104" y="451"/>
                      <a:pt x="115" y="452"/>
                    </a:cubicBezTo>
                    <a:cubicBezTo>
                      <a:pt x="120" y="454"/>
                      <a:pt x="119" y="459"/>
                      <a:pt x="124" y="462"/>
                    </a:cubicBezTo>
                    <a:cubicBezTo>
                      <a:pt x="129" y="464"/>
                      <a:pt x="137" y="463"/>
                      <a:pt x="142" y="463"/>
                    </a:cubicBezTo>
                    <a:cubicBezTo>
                      <a:pt x="146" y="460"/>
                      <a:pt x="151" y="457"/>
                      <a:pt x="152" y="452"/>
                    </a:cubicBezTo>
                    <a:cubicBezTo>
                      <a:pt x="153" y="445"/>
                      <a:pt x="153" y="440"/>
                      <a:pt x="148" y="435"/>
                    </a:cubicBezTo>
                    <a:cubicBezTo>
                      <a:pt x="143" y="432"/>
                      <a:pt x="135" y="429"/>
                      <a:pt x="129" y="433"/>
                    </a:cubicBezTo>
                    <a:cubicBezTo>
                      <a:pt x="127" y="434"/>
                      <a:pt x="130" y="437"/>
                      <a:pt x="129" y="439"/>
                    </a:cubicBezTo>
                    <a:cubicBezTo>
                      <a:pt x="129" y="444"/>
                      <a:pt x="124" y="443"/>
                      <a:pt x="121" y="442"/>
                    </a:cubicBezTo>
                    <a:cubicBezTo>
                      <a:pt x="118" y="442"/>
                      <a:pt x="117" y="440"/>
                      <a:pt x="116" y="438"/>
                    </a:cubicBezTo>
                    <a:cubicBezTo>
                      <a:pt x="115" y="430"/>
                      <a:pt x="121" y="428"/>
                      <a:pt x="126" y="424"/>
                    </a:cubicBezTo>
                    <a:cubicBezTo>
                      <a:pt x="135" y="421"/>
                      <a:pt x="146" y="422"/>
                      <a:pt x="154" y="428"/>
                    </a:cubicBezTo>
                    <a:cubicBezTo>
                      <a:pt x="158" y="432"/>
                      <a:pt x="161" y="438"/>
                      <a:pt x="162" y="444"/>
                    </a:cubicBezTo>
                    <a:cubicBezTo>
                      <a:pt x="166" y="445"/>
                      <a:pt x="168" y="449"/>
                      <a:pt x="168" y="453"/>
                    </a:cubicBezTo>
                    <a:cubicBezTo>
                      <a:pt x="178" y="455"/>
                      <a:pt x="187" y="460"/>
                      <a:pt x="198" y="457"/>
                    </a:cubicBezTo>
                    <a:cubicBezTo>
                      <a:pt x="205" y="455"/>
                      <a:pt x="213" y="450"/>
                      <a:pt x="215" y="442"/>
                    </a:cubicBezTo>
                    <a:cubicBezTo>
                      <a:pt x="217" y="438"/>
                      <a:pt x="217" y="432"/>
                      <a:pt x="214" y="428"/>
                    </a:cubicBezTo>
                    <a:cubicBezTo>
                      <a:pt x="212" y="422"/>
                      <a:pt x="207" y="420"/>
                      <a:pt x="201" y="419"/>
                    </a:cubicBezTo>
                    <a:cubicBezTo>
                      <a:pt x="194" y="417"/>
                      <a:pt x="197" y="425"/>
                      <a:pt x="194" y="429"/>
                    </a:cubicBezTo>
                    <a:cubicBezTo>
                      <a:pt x="194" y="430"/>
                      <a:pt x="192" y="430"/>
                      <a:pt x="191" y="429"/>
                    </a:cubicBezTo>
                    <a:cubicBezTo>
                      <a:pt x="188" y="426"/>
                      <a:pt x="186" y="423"/>
                      <a:pt x="187" y="418"/>
                    </a:cubicBezTo>
                    <a:cubicBezTo>
                      <a:pt x="188" y="415"/>
                      <a:pt x="192" y="412"/>
                      <a:pt x="196" y="410"/>
                    </a:cubicBezTo>
                    <a:cubicBezTo>
                      <a:pt x="204" y="407"/>
                      <a:pt x="212" y="413"/>
                      <a:pt x="219" y="418"/>
                    </a:cubicBezTo>
                    <a:cubicBezTo>
                      <a:pt x="224" y="425"/>
                      <a:pt x="228" y="438"/>
                      <a:pt x="222" y="446"/>
                    </a:cubicBezTo>
                    <a:cubicBezTo>
                      <a:pt x="219" y="455"/>
                      <a:pt x="212" y="460"/>
                      <a:pt x="204" y="464"/>
                    </a:cubicBezTo>
                    <a:cubicBezTo>
                      <a:pt x="197" y="465"/>
                      <a:pt x="187" y="466"/>
                      <a:pt x="183" y="472"/>
                    </a:cubicBezTo>
                    <a:cubicBezTo>
                      <a:pt x="170" y="489"/>
                      <a:pt x="188" y="511"/>
                      <a:pt x="172" y="527"/>
                    </a:cubicBezTo>
                    <a:cubicBezTo>
                      <a:pt x="166" y="530"/>
                      <a:pt x="158" y="537"/>
                      <a:pt x="152" y="530"/>
                    </a:cubicBezTo>
                    <a:cubicBezTo>
                      <a:pt x="141" y="524"/>
                      <a:pt x="152" y="511"/>
                      <a:pt x="142" y="505"/>
                    </a:cubicBezTo>
                    <a:cubicBezTo>
                      <a:pt x="133" y="504"/>
                      <a:pt x="126" y="504"/>
                      <a:pt x="119" y="509"/>
                    </a:cubicBezTo>
                    <a:cubicBezTo>
                      <a:pt x="115" y="518"/>
                      <a:pt x="108" y="526"/>
                      <a:pt x="112" y="537"/>
                    </a:cubicBezTo>
                    <a:cubicBezTo>
                      <a:pt x="114" y="547"/>
                      <a:pt x="118" y="557"/>
                      <a:pt x="128" y="560"/>
                    </a:cubicBezTo>
                    <a:cubicBezTo>
                      <a:pt x="138" y="564"/>
                      <a:pt x="128" y="573"/>
                      <a:pt x="132" y="580"/>
                    </a:cubicBezTo>
                    <a:cubicBezTo>
                      <a:pt x="133" y="585"/>
                      <a:pt x="138" y="591"/>
                      <a:pt x="143" y="592"/>
                    </a:cubicBezTo>
                    <a:cubicBezTo>
                      <a:pt x="152" y="596"/>
                      <a:pt x="164" y="596"/>
                      <a:pt x="173" y="590"/>
                    </a:cubicBezTo>
                    <a:cubicBezTo>
                      <a:pt x="181" y="588"/>
                      <a:pt x="180" y="579"/>
                      <a:pt x="181" y="572"/>
                    </a:cubicBezTo>
                    <a:cubicBezTo>
                      <a:pt x="179" y="566"/>
                      <a:pt x="175" y="561"/>
                      <a:pt x="169" y="560"/>
                    </a:cubicBezTo>
                    <a:cubicBezTo>
                      <a:pt x="164" y="561"/>
                      <a:pt x="167" y="566"/>
                      <a:pt x="163" y="569"/>
                    </a:cubicBezTo>
                    <a:cubicBezTo>
                      <a:pt x="161" y="569"/>
                      <a:pt x="159" y="568"/>
                      <a:pt x="157" y="567"/>
                    </a:cubicBezTo>
                    <a:cubicBezTo>
                      <a:pt x="155" y="565"/>
                      <a:pt x="153" y="561"/>
                      <a:pt x="154" y="558"/>
                    </a:cubicBezTo>
                    <a:cubicBezTo>
                      <a:pt x="157" y="554"/>
                      <a:pt x="162" y="552"/>
                      <a:pt x="167" y="551"/>
                    </a:cubicBezTo>
                    <a:cubicBezTo>
                      <a:pt x="174" y="551"/>
                      <a:pt x="180" y="555"/>
                      <a:pt x="185" y="560"/>
                    </a:cubicBezTo>
                    <a:cubicBezTo>
                      <a:pt x="195" y="570"/>
                      <a:pt x="187" y="582"/>
                      <a:pt x="186" y="592"/>
                    </a:cubicBezTo>
                    <a:cubicBezTo>
                      <a:pt x="187" y="599"/>
                      <a:pt x="190" y="605"/>
                      <a:pt x="197" y="608"/>
                    </a:cubicBezTo>
                    <a:cubicBezTo>
                      <a:pt x="200" y="611"/>
                      <a:pt x="205" y="607"/>
                      <a:pt x="209" y="607"/>
                    </a:cubicBezTo>
                    <a:cubicBezTo>
                      <a:pt x="219" y="608"/>
                      <a:pt x="229" y="612"/>
                      <a:pt x="233" y="622"/>
                    </a:cubicBezTo>
                    <a:cubicBezTo>
                      <a:pt x="234" y="626"/>
                      <a:pt x="236" y="633"/>
                      <a:pt x="232" y="637"/>
                    </a:cubicBezTo>
                    <a:cubicBezTo>
                      <a:pt x="229" y="640"/>
                      <a:pt x="225" y="646"/>
                      <a:pt x="220" y="642"/>
                    </a:cubicBezTo>
                    <a:cubicBezTo>
                      <a:pt x="218" y="641"/>
                      <a:pt x="214" y="638"/>
                      <a:pt x="215" y="634"/>
                    </a:cubicBezTo>
                    <a:cubicBezTo>
                      <a:pt x="216" y="630"/>
                      <a:pt x="220" y="627"/>
                      <a:pt x="224" y="627"/>
                    </a:cubicBezTo>
                    <a:cubicBezTo>
                      <a:pt x="224" y="620"/>
                      <a:pt x="217" y="619"/>
                      <a:pt x="212" y="616"/>
                    </a:cubicBezTo>
                    <a:cubicBezTo>
                      <a:pt x="208" y="616"/>
                      <a:pt x="201" y="617"/>
                      <a:pt x="197" y="620"/>
                    </a:cubicBezTo>
                    <a:cubicBezTo>
                      <a:pt x="192" y="624"/>
                      <a:pt x="190" y="631"/>
                      <a:pt x="188" y="638"/>
                    </a:cubicBezTo>
                    <a:cubicBezTo>
                      <a:pt x="187" y="646"/>
                      <a:pt x="193" y="651"/>
                      <a:pt x="198" y="656"/>
                    </a:cubicBezTo>
                    <a:cubicBezTo>
                      <a:pt x="207" y="663"/>
                      <a:pt x="221" y="666"/>
                      <a:pt x="232" y="660"/>
                    </a:cubicBezTo>
                    <a:cubicBezTo>
                      <a:pt x="235" y="660"/>
                      <a:pt x="235" y="665"/>
                      <a:pt x="237" y="667"/>
                    </a:cubicBezTo>
                    <a:cubicBezTo>
                      <a:pt x="244" y="675"/>
                      <a:pt x="255" y="676"/>
                      <a:pt x="265" y="674"/>
                    </a:cubicBezTo>
                    <a:cubicBezTo>
                      <a:pt x="275" y="673"/>
                      <a:pt x="282" y="666"/>
                      <a:pt x="288" y="658"/>
                    </a:cubicBezTo>
                    <a:cubicBezTo>
                      <a:pt x="290" y="653"/>
                      <a:pt x="289" y="646"/>
                      <a:pt x="286" y="641"/>
                    </a:cubicBezTo>
                    <a:cubicBezTo>
                      <a:pt x="280" y="641"/>
                      <a:pt x="273" y="646"/>
                      <a:pt x="266" y="642"/>
                    </a:cubicBezTo>
                    <a:cubicBezTo>
                      <a:pt x="256" y="640"/>
                      <a:pt x="251" y="630"/>
                      <a:pt x="249" y="620"/>
                    </a:cubicBezTo>
                    <a:cubicBezTo>
                      <a:pt x="250" y="598"/>
                      <a:pt x="275" y="605"/>
                      <a:pt x="287" y="596"/>
                    </a:cubicBezTo>
                    <a:cubicBezTo>
                      <a:pt x="295" y="590"/>
                      <a:pt x="301" y="584"/>
                      <a:pt x="300" y="574"/>
                    </a:cubicBezTo>
                    <a:cubicBezTo>
                      <a:pt x="297" y="566"/>
                      <a:pt x="287" y="561"/>
                      <a:pt x="289" y="553"/>
                    </a:cubicBezTo>
                    <a:cubicBezTo>
                      <a:pt x="291" y="549"/>
                      <a:pt x="295" y="545"/>
                      <a:pt x="299" y="546"/>
                    </a:cubicBezTo>
                    <a:cubicBezTo>
                      <a:pt x="302" y="547"/>
                      <a:pt x="304" y="550"/>
                      <a:pt x="304" y="554"/>
                    </a:cubicBezTo>
                    <a:cubicBezTo>
                      <a:pt x="305" y="557"/>
                      <a:pt x="309" y="564"/>
                      <a:pt x="314" y="562"/>
                    </a:cubicBezTo>
                    <a:cubicBezTo>
                      <a:pt x="319" y="560"/>
                      <a:pt x="323" y="555"/>
                      <a:pt x="325" y="550"/>
                    </a:cubicBezTo>
                    <a:cubicBezTo>
                      <a:pt x="325" y="543"/>
                      <a:pt x="324" y="537"/>
                      <a:pt x="321" y="531"/>
                    </a:cubicBezTo>
                    <a:cubicBezTo>
                      <a:pt x="315" y="521"/>
                      <a:pt x="305" y="521"/>
                      <a:pt x="295" y="521"/>
                    </a:cubicBezTo>
                    <a:cubicBezTo>
                      <a:pt x="286" y="518"/>
                      <a:pt x="289" y="508"/>
                      <a:pt x="281" y="504"/>
                    </a:cubicBezTo>
                    <a:cubicBezTo>
                      <a:pt x="274" y="501"/>
                      <a:pt x="264" y="503"/>
                      <a:pt x="258" y="506"/>
                    </a:cubicBezTo>
                    <a:cubicBezTo>
                      <a:pt x="253" y="509"/>
                      <a:pt x="250" y="515"/>
                      <a:pt x="249" y="520"/>
                    </a:cubicBezTo>
                    <a:cubicBezTo>
                      <a:pt x="246" y="529"/>
                      <a:pt x="256" y="524"/>
                      <a:pt x="260" y="525"/>
                    </a:cubicBezTo>
                    <a:cubicBezTo>
                      <a:pt x="271" y="531"/>
                      <a:pt x="277" y="544"/>
                      <a:pt x="275" y="555"/>
                    </a:cubicBezTo>
                    <a:cubicBezTo>
                      <a:pt x="273" y="562"/>
                      <a:pt x="265" y="567"/>
                      <a:pt x="259" y="571"/>
                    </a:cubicBezTo>
                    <a:cubicBezTo>
                      <a:pt x="245" y="575"/>
                      <a:pt x="230" y="572"/>
                      <a:pt x="222" y="561"/>
                    </a:cubicBezTo>
                    <a:cubicBezTo>
                      <a:pt x="209" y="546"/>
                      <a:pt x="206" y="524"/>
                      <a:pt x="212" y="506"/>
                    </a:cubicBezTo>
                    <a:cubicBezTo>
                      <a:pt x="215" y="489"/>
                      <a:pt x="230" y="475"/>
                      <a:pt x="245" y="469"/>
                    </a:cubicBezTo>
                    <a:cubicBezTo>
                      <a:pt x="260" y="466"/>
                      <a:pt x="275" y="461"/>
                      <a:pt x="291" y="463"/>
                    </a:cubicBezTo>
                    <a:cubicBezTo>
                      <a:pt x="297" y="463"/>
                      <a:pt x="303" y="467"/>
                      <a:pt x="309" y="467"/>
                    </a:cubicBezTo>
                    <a:cubicBezTo>
                      <a:pt x="316" y="478"/>
                      <a:pt x="326" y="489"/>
                      <a:pt x="339" y="493"/>
                    </a:cubicBezTo>
                    <a:cubicBezTo>
                      <a:pt x="358" y="497"/>
                      <a:pt x="377" y="498"/>
                      <a:pt x="395" y="492"/>
                    </a:cubicBezTo>
                    <a:cubicBezTo>
                      <a:pt x="416" y="486"/>
                      <a:pt x="440" y="489"/>
                      <a:pt x="459" y="498"/>
                    </a:cubicBezTo>
                    <a:cubicBezTo>
                      <a:pt x="479" y="510"/>
                      <a:pt x="488" y="532"/>
                      <a:pt x="491" y="554"/>
                    </a:cubicBezTo>
                    <a:cubicBezTo>
                      <a:pt x="501" y="561"/>
                      <a:pt x="505" y="573"/>
                      <a:pt x="508" y="585"/>
                    </a:cubicBezTo>
                    <a:cubicBezTo>
                      <a:pt x="513" y="608"/>
                      <a:pt x="501" y="628"/>
                      <a:pt x="483" y="644"/>
                    </a:cubicBezTo>
                    <a:cubicBezTo>
                      <a:pt x="464" y="657"/>
                      <a:pt x="448" y="672"/>
                      <a:pt x="440" y="693"/>
                    </a:cubicBezTo>
                    <a:cubicBezTo>
                      <a:pt x="438" y="701"/>
                      <a:pt x="441" y="710"/>
                      <a:pt x="442" y="717"/>
                    </a:cubicBezTo>
                    <a:cubicBezTo>
                      <a:pt x="442" y="718"/>
                      <a:pt x="440" y="720"/>
                      <a:pt x="438" y="720"/>
                    </a:cubicBezTo>
                    <a:cubicBezTo>
                      <a:pt x="422" y="715"/>
                      <a:pt x="405" y="717"/>
                      <a:pt x="391" y="707"/>
                    </a:cubicBezTo>
                    <a:cubicBezTo>
                      <a:pt x="389" y="705"/>
                      <a:pt x="390" y="702"/>
                      <a:pt x="387" y="703"/>
                    </a:cubicBezTo>
                    <a:cubicBezTo>
                      <a:pt x="370" y="688"/>
                      <a:pt x="359" y="668"/>
                      <a:pt x="365" y="645"/>
                    </a:cubicBezTo>
                    <a:cubicBezTo>
                      <a:pt x="368" y="636"/>
                      <a:pt x="356" y="630"/>
                      <a:pt x="356" y="621"/>
                    </a:cubicBezTo>
                    <a:cubicBezTo>
                      <a:pt x="352" y="607"/>
                      <a:pt x="355" y="591"/>
                      <a:pt x="365" y="580"/>
                    </a:cubicBezTo>
                    <a:cubicBezTo>
                      <a:pt x="375" y="568"/>
                      <a:pt x="388" y="555"/>
                      <a:pt x="405" y="555"/>
                    </a:cubicBezTo>
                    <a:cubicBezTo>
                      <a:pt x="415" y="556"/>
                      <a:pt x="427" y="558"/>
                      <a:pt x="431" y="570"/>
                    </a:cubicBezTo>
                    <a:cubicBezTo>
                      <a:pt x="431" y="574"/>
                      <a:pt x="432" y="581"/>
                      <a:pt x="428" y="583"/>
                    </a:cubicBezTo>
                    <a:cubicBezTo>
                      <a:pt x="429" y="594"/>
                      <a:pt x="418" y="584"/>
                      <a:pt x="414" y="590"/>
                    </a:cubicBezTo>
                    <a:cubicBezTo>
                      <a:pt x="406" y="594"/>
                      <a:pt x="401" y="602"/>
                      <a:pt x="402" y="611"/>
                    </a:cubicBezTo>
                    <a:cubicBezTo>
                      <a:pt x="402" y="619"/>
                      <a:pt x="407" y="626"/>
                      <a:pt x="413" y="631"/>
                    </a:cubicBezTo>
                    <a:cubicBezTo>
                      <a:pt x="423" y="639"/>
                      <a:pt x="437" y="634"/>
                      <a:pt x="447" y="632"/>
                    </a:cubicBezTo>
                    <a:cubicBezTo>
                      <a:pt x="453" y="629"/>
                      <a:pt x="458" y="623"/>
                      <a:pt x="459" y="617"/>
                    </a:cubicBezTo>
                    <a:cubicBezTo>
                      <a:pt x="466" y="603"/>
                      <a:pt x="452" y="589"/>
                      <a:pt x="461" y="576"/>
                    </a:cubicBezTo>
                    <a:cubicBezTo>
                      <a:pt x="463" y="563"/>
                      <a:pt x="461" y="550"/>
                      <a:pt x="456" y="539"/>
                    </a:cubicBezTo>
                    <a:cubicBezTo>
                      <a:pt x="452" y="531"/>
                      <a:pt x="443" y="528"/>
                      <a:pt x="439" y="522"/>
                    </a:cubicBezTo>
                    <a:cubicBezTo>
                      <a:pt x="431" y="517"/>
                      <a:pt x="423" y="518"/>
                      <a:pt x="414" y="517"/>
                    </a:cubicBezTo>
                    <a:cubicBezTo>
                      <a:pt x="386" y="518"/>
                      <a:pt x="360" y="534"/>
                      <a:pt x="350" y="559"/>
                    </a:cubicBezTo>
                    <a:cubicBezTo>
                      <a:pt x="340" y="567"/>
                      <a:pt x="332" y="579"/>
                      <a:pt x="327" y="590"/>
                    </a:cubicBezTo>
                    <a:cubicBezTo>
                      <a:pt x="326" y="602"/>
                      <a:pt x="327" y="614"/>
                      <a:pt x="331" y="625"/>
                    </a:cubicBezTo>
                    <a:cubicBezTo>
                      <a:pt x="332" y="630"/>
                      <a:pt x="339" y="632"/>
                      <a:pt x="338" y="637"/>
                    </a:cubicBezTo>
                    <a:cubicBezTo>
                      <a:pt x="333" y="651"/>
                      <a:pt x="332" y="668"/>
                      <a:pt x="336" y="682"/>
                    </a:cubicBezTo>
                    <a:cubicBezTo>
                      <a:pt x="340" y="699"/>
                      <a:pt x="350" y="711"/>
                      <a:pt x="361" y="723"/>
                    </a:cubicBezTo>
                    <a:cubicBezTo>
                      <a:pt x="395" y="744"/>
                      <a:pt x="448" y="755"/>
                      <a:pt x="482" y="728"/>
                    </a:cubicBezTo>
                    <a:cubicBezTo>
                      <a:pt x="483" y="725"/>
                      <a:pt x="479" y="723"/>
                      <a:pt x="478" y="721"/>
                    </a:cubicBezTo>
                    <a:cubicBezTo>
                      <a:pt x="469" y="712"/>
                      <a:pt x="469" y="698"/>
                      <a:pt x="474" y="687"/>
                    </a:cubicBezTo>
                    <a:cubicBezTo>
                      <a:pt x="488" y="661"/>
                      <a:pt x="518" y="656"/>
                      <a:pt x="536" y="634"/>
                    </a:cubicBezTo>
                    <a:cubicBezTo>
                      <a:pt x="548" y="618"/>
                      <a:pt x="543" y="594"/>
                      <a:pt x="539" y="576"/>
                    </a:cubicBezTo>
                    <a:cubicBezTo>
                      <a:pt x="538" y="573"/>
                      <a:pt x="534" y="570"/>
                      <a:pt x="535" y="566"/>
                    </a:cubicBezTo>
                    <a:cubicBezTo>
                      <a:pt x="530" y="555"/>
                      <a:pt x="524" y="544"/>
                      <a:pt x="515" y="535"/>
                    </a:cubicBezTo>
                    <a:cubicBezTo>
                      <a:pt x="512" y="519"/>
                      <a:pt x="512" y="519"/>
                      <a:pt x="512" y="519"/>
                    </a:cubicBezTo>
                    <a:cubicBezTo>
                      <a:pt x="514" y="497"/>
                      <a:pt x="497" y="480"/>
                      <a:pt x="482" y="466"/>
                    </a:cubicBezTo>
                    <a:cubicBezTo>
                      <a:pt x="480" y="463"/>
                      <a:pt x="475" y="465"/>
                      <a:pt x="472" y="462"/>
                    </a:cubicBezTo>
                    <a:cubicBezTo>
                      <a:pt x="471" y="456"/>
                      <a:pt x="478" y="454"/>
                      <a:pt x="481" y="452"/>
                    </a:cubicBezTo>
                    <a:cubicBezTo>
                      <a:pt x="504" y="436"/>
                      <a:pt x="507" y="408"/>
                      <a:pt x="511" y="383"/>
                    </a:cubicBezTo>
                    <a:cubicBezTo>
                      <a:pt x="511" y="362"/>
                      <a:pt x="504" y="345"/>
                      <a:pt x="489" y="331"/>
                    </a:cubicBezTo>
                    <a:cubicBezTo>
                      <a:pt x="484" y="324"/>
                      <a:pt x="468" y="324"/>
                      <a:pt x="470" y="312"/>
                    </a:cubicBezTo>
                    <a:cubicBezTo>
                      <a:pt x="484" y="306"/>
                      <a:pt x="496" y="296"/>
                      <a:pt x="506" y="284"/>
                    </a:cubicBezTo>
                    <a:cubicBezTo>
                      <a:pt x="518" y="269"/>
                      <a:pt x="521" y="249"/>
                      <a:pt x="514" y="231"/>
                    </a:cubicBezTo>
                    <a:cubicBezTo>
                      <a:pt x="512" y="222"/>
                      <a:pt x="521" y="219"/>
                      <a:pt x="526" y="214"/>
                    </a:cubicBezTo>
                    <a:cubicBezTo>
                      <a:pt x="535" y="203"/>
                      <a:pt x="542" y="188"/>
                      <a:pt x="542" y="173"/>
                    </a:cubicBezTo>
                    <a:cubicBezTo>
                      <a:pt x="545" y="165"/>
                      <a:pt x="539" y="158"/>
                      <a:pt x="539" y="149"/>
                    </a:cubicBezTo>
                    <a:cubicBezTo>
                      <a:pt x="535" y="141"/>
                      <a:pt x="531" y="133"/>
                      <a:pt x="524" y="127"/>
                    </a:cubicBezTo>
                    <a:cubicBezTo>
                      <a:pt x="512" y="105"/>
                      <a:pt x="481" y="106"/>
                      <a:pt x="474" y="79"/>
                    </a:cubicBezTo>
                    <a:cubicBezTo>
                      <a:pt x="470" y="68"/>
                      <a:pt x="473" y="55"/>
                      <a:pt x="482" y="47"/>
                    </a:cubicBezTo>
                    <a:cubicBezTo>
                      <a:pt x="484" y="45"/>
                      <a:pt x="489" y="46"/>
                      <a:pt x="488" y="42"/>
                    </a:cubicBezTo>
                    <a:cubicBezTo>
                      <a:pt x="482" y="36"/>
                      <a:pt x="475" y="32"/>
                      <a:pt x="468" y="28"/>
                    </a:cubicBezTo>
                    <a:cubicBezTo>
                      <a:pt x="452" y="23"/>
                      <a:pt x="436" y="19"/>
                      <a:pt x="419" y="19"/>
                    </a:cubicBezTo>
                    <a:cubicBezTo>
                      <a:pt x="409" y="20"/>
                      <a:pt x="398" y="23"/>
                      <a:pt x="388" y="26"/>
                    </a:cubicBezTo>
                    <a:cubicBezTo>
                      <a:pt x="361" y="36"/>
                      <a:pt x="339" y="63"/>
                      <a:pt x="337" y="92"/>
                    </a:cubicBezTo>
                    <a:cubicBezTo>
                      <a:pt x="336" y="114"/>
                      <a:pt x="336" y="114"/>
                      <a:pt x="336" y="114"/>
                    </a:cubicBezTo>
                    <a:cubicBezTo>
                      <a:pt x="330" y="121"/>
                      <a:pt x="327" y="130"/>
                      <a:pt x="324" y="139"/>
                    </a:cubicBezTo>
                    <a:cubicBezTo>
                      <a:pt x="319" y="154"/>
                      <a:pt x="328" y="169"/>
                      <a:pt x="337" y="180"/>
                    </a:cubicBezTo>
                    <a:cubicBezTo>
                      <a:pt x="339" y="183"/>
                      <a:pt x="344" y="183"/>
                      <a:pt x="345" y="186"/>
                    </a:cubicBezTo>
                    <a:cubicBezTo>
                      <a:pt x="343" y="193"/>
                      <a:pt x="343" y="201"/>
                      <a:pt x="344" y="208"/>
                    </a:cubicBezTo>
                    <a:cubicBezTo>
                      <a:pt x="347" y="227"/>
                      <a:pt x="364" y="245"/>
                      <a:pt x="383" y="252"/>
                    </a:cubicBezTo>
                    <a:cubicBezTo>
                      <a:pt x="405" y="258"/>
                      <a:pt x="427" y="247"/>
                      <a:pt x="442" y="231"/>
                    </a:cubicBezTo>
                    <a:cubicBezTo>
                      <a:pt x="453" y="216"/>
                      <a:pt x="460" y="199"/>
                      <a:pt x="459" y="180"/>
                    </a:cubicBezTo>
                    <a:cubicBezTo>
                      <a:pt x="453" y="163"/>
                      <a:pt x="450" y="139"/>
                      <a:pt x="429" y="133"/>
                    </a:cubicBezTo>
                    <a:cubicBezTo>
                      <a:pt x="417" y="129"/>
                      <a:pt x="404" y="132"/>
                      <a:pt x="395" y="139"/>
                    </a:cubicBezTo>
                    <a:cubicBezTo>
                      <a:pt x="389" y="154"/>
                      <a:pt x="389" y="154"/>
                      <a:pt x="389" y="154"/>
                    </a:cubicBezTo>
                    <a:cubicBezTo>
                      <a:pt x="389" y="159"/>
                      <a:pt x="388" y="167"/>
                      <a:pt x="393" y="171"/>
                    </a:cubicBezTo>
                    <a:cubicBezTo>
                      <a:pt x="403" y="180"/>
                      <a:pt x="411" y="166"/>
                      <a:pt x="420" y="173"/>
                    </a:cubicBezTo>
                    <a:cubicBezTo>
                      <a:pt x="422" y="179"/>
                      <a:pt x="427" y="184"/>
                      <a:pt x="426" y="193"/>
                    </a:cubicBezTo>
                    <a:cubicBezTo>
                      <a:pt x="425" y="203"/>
                      <a:pt x="415" y="213"/>
                      <a:pt x="405" y="217"/>
                    </a:cubicBezTo>
                    <a:cubicBezTo>
                      <a:pt x="396" y="220"/>
                      <a:pt x="388" y="215"/>
                      <a:pt x="380" y="211"/>
                    </a:cubicBezTo>
                    <a:cubicBezTo>
                      <a:pt x="370" y="204"/>
                      <a:pt x="367" y="192"/>
                      <a:pt x="366" y="180"/>
                    </a:cubicBezTo>
                    <a:cubicBezTo>
                      <a:pt x="364" y="173"/>
                      <a:pt x="354" y="168"/>
                      <a:pt x="354" y="159"/>
                    </a:cubicBezTo>
                    <a:cubicBezTo>
                      <a:pt x="349" y="145"/>
                      <a:pt x="352" y="130"/>
                      <a:pt x="363" y="119"/>
                    </a:cubicBezTo>
                    <a:cubicBezTo>
                      <a:pt x="369" y="113"/>
                      <a:pt x="361" y="107"/>
                      <a:pt x="363" y="100"/>
                    </a:cubicBezTo>
                    <a:cubicBezTo>
                      <a:pt x="364" y="77"/>
                      <a:pt x="385" y="62"/>
                      <a:pt x="404" y="53"/>
                    </a:cubicBezTo>
                    <a:cubicBezTo>
                      <a:pt x="415" y="49"/>
                      <a:pt x="432" y="47"/>
                      <a:pt x="443" y="53"/>
                    </a:cubicBezTo>
                    <a:cubicBezTo>
                      <a:pt x="447" y="60"/>
                      <a:pt x="441" y="66"/>
                      <a:pt x="440" y="72"/>
                    </a:cubicBezTo>
                    <a:cubicBezTo>
                      <a:pt x="436" y="97"/>
                      <a:pt x="460" y="115"/>
                      <a:pt x="479" y="127"/>
                    </a:cubicBezTo>
                    <a:cubicBezTo>
                      <a:pt x="489" y="138"/>
                      <a:pt x="500" y="147"/>
                      <a:pt x="503" y="161"/>
                    </a:cubicBezTo>
                    <a:cubicBezTo>
                      <a:pt x="511" y="182"/>
                      <a:pt x="497" y="200"/>
                      <a:pt x="485" y="215"/>
                    </a:cubicBezTo>
                    <a:cubicBezTo>
                      <a:pt x="485" y="226"/>
                      <a:pt x="487" y="238"/>
                      <a:pt x="483" y="249"/>
                    </a:cubicBezTo>
                    <a:cubicBezTo>
                      <a:pt x="480" y="261"/>
                      <a:pt x="470" y="274"/>
                      <a:pt x="458" y="281"/>
                    </a:cubicBezTo>
                    <a:cubicBezTo>
                      <a:pt x="445" y="289"/>
                      <a:pt x="429" y="289"/>
                      <a:pt x="415" y="283"/>
                    </a:cubicBezTo>
                    <a:cubicBezTo>
                      <a:pt x="399" y="277"/>
                      <a:pt x="382" y="272"/>
                      <a:pt x="364" y="272"/>
                    </a:cubicBezTo>
                    <a:cubicBezTo>
                      <a:pt x="344" y="273"/>
                      <a:pt x="326" y="291"/>
                      <a:pt x="318" y="308"/>
                    </a:cubicBezTo>
                    <a:cubicBezTo>
                      <a:pt x="310" y="311"/>
                      <a:pt x="304" y="311"/>
                      <a:pt x="297" y="309"/>
                    </a:cubicBezTo>
                    <a:cubicBezTo>
                      <a:pt x="284" y="311"/>
                      <a:pt x="270" y="310"/>
                      <a:pt x="258" y="307"/>
                    </a:cubicBezTo>
                    <a:cubicBezTo>
                      <a:pt x="244" y="303"/>
                      <a:pt x="234" y="293"/>
                      <a:pt x="226" y="282"/>
                    </a:cubicBezTo>
                    <a:cubicBezTo>
                      <a:pt x="214" y="260"/>
                      <a:pt x="212" y="229"/>
                      <a:pt x="224" y="206"/>
                    </a:cubicBezTo>
                    <a:cubicBezTo>
                      <a:pt x="231" y="201"/>
                      <a:pt x="239" y="196"/>
                      <a:pt x="247" y="196"/>
                    </a:cubicBezTo>
                    <a:cubicBezTo>
                      <a:pt x="256" y="197"/>
                      <a:pt x="264" y="201"/>
                      <a:pt x="266" y="209"/>
                    </a:cubicBezTo>
                    <a:cubicBezTo>
                      <a:pt x="269" y="217"/>
                      <a:pt x="267" y="226"/>
                      <a:pt x="261" y="232"/>
                    </a:cubicBezTo>
                    <a:cubicBezTo>
                      <a:pt x="258" y="236"/>
                      <a:pt x="248" y="237"/>
                      <a:pt x="253" y="245"/>
                    </a:cubicBezTo>
                    <a:cubicBezTo>
                      <a:pt x="254" y="250"/>
                      <a:pt x="258" y="255"/>
                      <a:pt x="263" y="256"/>
                    </a:cubicBezTo>
                    <a:cubicBezTo>
                      <a:pt x="272" y="257"/>
                      <a:pt x="280" y="254"/>
                      <a:pt x="285" y="246"/>
                    </a:cubicBezTo>
                    <a:cubicBezTo>
                      <a:pt x="292" y="244"/>
                      <a:pt x="299" y="249"/>
                      <a:pt x="306" y="249"/>
                    </a:cubicBezTo>
                    <a:cubicBezTo>
                      <a:pt x="315" y="247"/>
                      <a:pt x="323" y="240"/>
                      <a:pt x="329" y="232"/>
                    </a:cubicBezTo>
                    <a:cubicBezTo>
                      <a:pt x="333" y="225"/>
                      <a:pt x="333" y="215"/>
                      <a:pt x="330" y="208"/>
                    </a:cubicBezTo>
                    <a:cubicBezTo>
                      <a:pt x="328" y="200"/>
                      <a:pt x="320" y="193"/>
                      <a:pt x="312" y="193"/>
                    </a:cubicBezTo>
                    <a:cubicBezTo>
                      <a:pt x="308" y="191"/>
                      <a:pt x="302" y="191"/>
                      <a:pt x="299" y="196"/>
                    </a:cubicBezTo>
                    <a:cubicBezTo>
                      <a:pt x="293" y="204"/>
                      <a:pt x="304" y="208"/>
                      <a:pt x="304" y="216"/>
                    </a:cubicBezTo>
                    <a:cubicBezTo>
                      <a:pt x="303" y="220"/>
                      <a:pt x="298" y="220"/>
                      <a:pt x="295" y="220"/>
                    </a:cubicBezTo>
                    <a:cubicBezTo>
                      <a:pt x="290" y="218"/>
                      <a:pt x="288" y="214"/>
                      <a:pt x="287" y="210"/>
                    </a:cubicBezTo>
                    <a:cubicBezTo>
                      <a:pt x="284" y="201"/>
                      <a:pt x="291" y="195"/>
                      <a:pt x="292" y="186"/>
                    </a:cubicBezTo>
                    <a:cubicBezTo>
                      <a:pt x="286" y="170"/>
                      <a:pt x="268" y="166"/>
                      <a:pt x="254" y="163"/>
                    </a:cubicBezTo>
                    <a:cubicBezTo>
                      <a:pt x="248" y="160"/>
                      <a:pt x="246" y="153"/>
                      <a:pt x="244" y="146"/>
                    </a:cubicBezTo>
                    <a:cubicBezTo>
                      <a:pt x="244" y="137"/>
                      <a:pt x="251" y="130"/>
                      <a:pt x="258" y="127"/>
                    </a:cubicBezTo>
                    <a:cubicBezTo>
                      <a:pt x="266" y="120"/>
                      <a:pt x="277" y="132"/>
                      <a:pt x="283" y="120"/>
                    </a:cubicBezTo>
                    <a:cubicBezTo>
                      <a:pt x="284" y="115"/>
                      <a:pt x="284" y="109"/>
                      <a:pt x="281" y="105"/>
                    </a:cubicBezTo>
                    <a:cubicBezTo>
                      <a:pt x="272" y="94"/>
                      <a:pt x="256" y="91"/>
                      <a:pt x="243" y="96"/>
                    </a:cubicBezTo>
                    <a:cubicBezTo>
                      <a:pt x="236" y="99"/>
                      <a:pt x="234" y="106"/>
                      <a:pt x="230" y="112"/>
                    </a:cubicBezTo>
                    <a:cubicBezTo>
                      <a:pt x="228" y="113"/>
                      <a:pt x="225" y="113"/>
                      <a:pt x="222" y="112"/>
                    </a:cubicBezTo>
                    <a:cubicBezTo>
                      <a:pt x="216" y="107"/>
                      <a:pt x="210" y="110"/>
                      <a:pt x="203" y="113"/>
                    </a:cubicBezTo>
                    <a:cubicBezTo>
                      <a:pt x="193" y="121"/>
                      <a:pt x="186" y="133"/>
                      <a:pt x="188" y="145"/>
                    </a:cubicBezTo>
                    <a:cubicBezTo>
                      <a:pt x="190" y="151"/>
                      <a:pt x="195" y="155"/>
                      <a:pt x="201" y="156"/>
                    </a:cubicBezTo>
                    <a:cubicBezTo>
                      <a:pt x="205" y="157"/>
                      <a:pt x="211" y="156"/>
                      <a:pt x="214" y="152"/>
                    </a:cubicBezTo>
                    <a:cubicBezTo>
                      <a:pt x="220" y="147"/>
                      <a:pt x="211" y="141"/>
                      <a:pt x="216" y="136"/>
                    </a:cubicBezTo>
                    <a:cubicBezTo>
                      <a:pt x="218" y="134"/>
                      <a:pt x="222" y="136"/>
                      <a:pt x="223" y="139"/>
                    </a:cubicBezTo>
                    <a:cubicBezTo>
                      <a:pt x="225" y="143"/>
                      <a:pt x="226" y="147"/>
                      <a:pt x="224" y="151"/>
                    </a:cubicBezTo>
                    <a:cubicBezTo>
                      <a:pt x="224" y="160"/>
                      <a:pt x="216" y="163"/>
                      <a:pt x="209" y="166"/>
                    </a:cubicBezTo>
                    <a:cubicBezTo>
                      <a:pt x="205" y="166"/>
                      <a:pt x="200" y="167"/>
                      <a:pt x="195" y="164"/>
                    </a:cubicBezTo>
                    <a:cubicBezTo>
                      <a:pt x="189" y="166"/>
                      <a:pt x="186" y="170"/>
                      <a:pt x="181" y="173"/>
                    </a:cubicBezTo>
                    <a:cubicBezTo>
                      <a:pt x="172" y="179"/>
                      <a:pt x="182" y="185"/>
                      <a:pt x="181" y="191"/>
                    </a:cubicBezTo>
                    <a:cubicBezTo>
                      <a:pt x="181" y="201"/>
                      <a:pt x="176" y="211"/>
                      <a:pt x="167" y="216"/>
                    </a:cubicBezTo>
                    <a:cubicBezTo>
                      <a:pt x="162" y="218"/>
                      <a:pt x="156" y="217"/>
                      <a:pt x="152" y="213"/>
                    </a:cubicBezTo>
                    <a:cubicBezTo>
                      <a:pt x="151" y="210"/>
                      <a:pt x="148" y="206"/>
                      <a:pt x="152" y="203"/>
                    </a:cubicBezTo>
                    <a:cubicBezTo>
                      <a:pt x="156" y="200"/>
                      <a:pt x="160" y="202"/>
                      <a:pt x="164" y="204"/>
                    </a:cubicBezTo>
                    <a:cubicBezTo>
                      <a:pt x="166" y="204"/>
                      <a:pt x="168" y="200"/>
                      <a:pt x="170" y="197"/>
                    </a:cubicBezTo>
                    <a:cubicBezTo>
                      <a:pt x="172" y="191"/>
                      <a:pt x="171" y="185"/>
                      <a:pt x="166" y="180"/>
                    </a:cubicBezTo>
                    <a:cubicBezTo>
                      <a:pt x="160" y="176"/>
                      <a:pt x="153" y="179"/>
                      <a:pt x="147" y="180"/>
                    </a:cubicBezTo>
                    <a:cubicBezTo>
                      <a:pt x="138" y="184"/>
                      <a:pt x="130" y="189"/>
                      <a:pt x="128" y="199"/>
                    </a:cubicBezTo>
                    <a:cubicBezTo>
                      <a:pt x="125" y="208"/>
                      <a:pt x="128" y="218"/>
                      <a:pt x="133" y="225"/>
                    </a:cubicBezTo>
                    <a:cubicBezTo>
                      <a:pt x="131" y="228"/>
                      <a:pt x="132" y="233"/>
                      <a:pt x="127" y="235"/>
                    </a:cubicBezTo>
                    <a:cubicBezTo>
                      <a:pt x="123" y="246"/>
                      <a:pt x="125" y="258"/>
                      <a:pt x="132" y="267"/>
                    </a:cubicBezTo>
                    <a:cubicBezTo>
                      <a:pt x="138" y="271"/>
                      <a:pt x="147" y="272"/>
                      <a:pt x="154" y="268"/>
                    </a:cubicBezTo>
                    <a:cubicBezTo>
                      <a:pt x="154" y="258"/>
                      <a:pt x="153" y="244"/>
                      <a:pt x="164" y="238"/>
                    </a:cubicBezTo>
                    <a:cubicBezTo>
                      <a:pt x="170" y="235"/>
                      <a:pt x="175" y="234"/>
                      <a:pt x="181" y="236"/>
                    </a:cubicBezTo>
                    <a:cubicBezTo>
                      <a:pt x="191" y="239"/>
                      <a:pt x="192" y="250"/>
                      <a:pt x="195" y="258"/>
                    </a:cubicBezTo>
                    <a:cubicBezTo>
                      <a:pt x="197" y="273"/>
                      <a:pt x="189" y="289"/>
                      <a:pt x="198" y="302"/>
                    </a:cubicBezTo>
                    <a:cubicBezTo>
                      <a:pt x="211" y="303"/>
                      <a:pt x="221" y="315"/>
                      <a:pt x="224" y="326"/>
                    </a:cubicBezTo>
                    <a:cubicBezTo>
                      <a:pt x="222" y="336"/>
                      <a:pt x="223" y="348"/>
                      <a:pt x="213" y="353"/>
                    </a:cubicBezTo>
                    <a:cubicBezTo>
                      <a:pt x="207" y="353"/>
                      <a:pt x="201" y="356"/>
                      <a:pt x="196" y="352"/>
                    </a:cubicBezTo>
                    <a:cubicBezTo>
                      <a:pt x="192" y="350"/>
                      <a:pt x="188" y="346"/>
                      <a:pt x="188" y="341"/>
                    </a:cubicBezTo>
                    <a:cubicBezTo>
                      <a:pt x="189" y="339"/>
                      <a:pt x="191" y="337"/>
                      <a:pt x="193" y="337"/>
                    </a:cubicBezTo>
                    <a:cubicBezTo>
                      <a:pt x="197" y="336"/>
                      <a:pt x="198" y="339"/>
                      <a:pt x="200" y="342"/>
                    </a:cubicBezTo>
                    <a:cubicBezTo>
                      <a:pt x="203" y="344"/>
                      <a:pt x="207" y="344"/>
                      <a:pt x="209" y="342"/>
                    </a:cubicBezTo>
                    <a:cubicBezTo>
                      <a:pt x="214" y="337"/>
                      <a:pt x="213" y="328"/>
                      <a:pt x="211" y="322"/>
                    </a:cubicBezTo>
                    <a:cubicBezTo>
                      <a:pt x="207" y="313"/>
                      <a:pt x="198" y="309"/>
                      <a:pt x="187" y="310"/>
                    </a:cubicBezTo>
                    <a:cubicBezTo>
                      <a:pt x="177" y="312"/>
                      <a:pt x="169" y="321"/>
                      <a:pt x="161" y="326"/>
                    </a:cubicBezTo>
                    <a:cubicBezTo>
                      <a:pt x="159" y="334"/>
                      <a:pt x="158" y="346"/>
                      <a:pt x="147" y="348"/>
                    </a:cubicBezTo>
                    <a:cubicBezTo>
                      <a:pt x="142" y="349"/>
                      <a:pt x="136" y="350"/>
                      <a:pt x="131" y="347"/>
                    </a:cubicBezTo>
                    <a:cubicBezTo>
                      <a:pt x="128" y="344"/>
                      <a:pt x="125" y="342"/>
                      <a:pt x="126" y="337"/>
                    </a:cubicBezTo>
                    <a:cubicBezTo>
                      <a:pt x="126" y="334"/>
                      <a:pt x="130" y="331"/>
                      <a:pt x="133" y="332"/>
                    </a:cubicBezTo>
                    <a:cubicBezTo>
                      <a:pt x="137" y="332"/>
                      <a:pt x="138" y="337"/>
                      <a:pt x="141" y="341"/>
                    </a:cubicBezTo>
                    <a:cubicBezTo>
                      <a:pt x="143" y="342"/>
                      <a:pt x="146" y="341"/>
                      <a:pt x="148" y="339"/>
                    </a:cubicBezTo>
                    <a:cubicBezTo>
                      <a:pt x="152" y="333"/>
                      <a:pt x="153" y="326"/>
                      <a:pt x="150" y="319"/>
                    </a:cubicBezTo>
                    <a:cubicBezTo>
                      <a:pt x="146" y="315"/>
                      <a:pt x="141" y="311"/>
                      <a:pt x="135" y="311"/>
                    </a:cubicBezTo>
                    <a:cubicBezTo>
                      <a:pt x="127" y="311"/>
                      <a:pt x="116" y="310"/>
                      <a:pt x="111" y="319"/>
                    </a:cubicBezTo>
                    <a:cubicBezTo>
                      <a:pt x="109" y="322"/>
                      <a:pt x="111" y="327"/>
                      <a:pt x="107" y="328"/>
                    </a:cubicBezTo>
                    <a:cubicBezTo>
                      <a:pt x="100" y="323"/>
                      <a:pt x="91" y="323"/>
                      <a:pt x="83" y="324"/>
                    </a:cubicBezTo>
                    <a:cubicBezTo>
                      <a:pt x="76" y="328"/>
                      <a:pt x="66" y="328"/>
                      <a:pt x="62" y="337"/>
                    </a:cubicBezTo>
                    <a:cubicBezTo>
                      <a:pt x="70" y="340"/>
                      <a:pt x="77" y="347"/>
                      <a:pt x="80" y="354"/>
                    </a:cubicBezTo>
                    <a:cubicBezTo>
                      <a:pt x="84" y="366"/>
                      <a:pt x="98" y="368"/>
                      <a:pt x="110" y="368"/>
                    </a:cubicBezTo>
                    <a:cubicBezTo>
                      <a:pt x="115" y="368"/>
                      <a:pt x="118" y="363"/>
                      <a:pt x="124" y="364"/>
                    </a:cubicBezTo>
                    <a:cubicBezTo>
                      <a:pt x="131" y="371"/>
                      <a:pt x="131" y="371"/>
                      <a:pt x="131" y="371"/>
                    </a:cubicBezTo>
                    <a:cubicBezTo>
                      <a:pt x="143" y="374"/>
                      <a:pt x="152" y="369"/>
                      <a:pt x="162" y="362"/>
                    </a:cubicBezTo>
                    <a:cubicBezTo>
                      <a:pt x="170" y="370"/>
                      <a:pt x="178" y="375"/>
                      <a:pt x="185" y="384"/>
                    </a:cubicBezTo>
                    <a:cubicBezTo>
                      <a:pt x="187" y="393"/>
                      <a:pt x="176" y="399"/>
                      <a:pt x="169" y="403"/>
                    </a:cubicBezTo>
                    <a:cubicBezTo>
                      <a:pt x="168" y="405"/>
                      <a:pt x="164" y="410"/>
                      <a:pt x="161" y="408"/>
                    </a:cubicBezTo>
                    <a:cubicBezTo>
                      <a:pt x="156" y="402"/>
                      <a:pt x="149" y="399"/>
                      <a:pt x="142" y="397"/>
                    </a:cubicBezTo>
                    <a:cubicBezTo>
                      <a:pt x="133" y="397"/>
                      <a:pt x="123" y="400"/>
                      <a:pt x="115" y="403"/>
                    </a:cubicBezTo>
                    <a:cubicBezTo>
                      <a:pt x="108" y="399"/>
                      <a:pt x="101" y="400"/>
                      <a:pt x="94" y="404"/>
                    </a:cubicBezTo>
                    <a:cubicBezTo>
                      <a:pt x="82" y="413"/>
                      <a:pt x="82" y="430"/>
                      <a:pt x="67" y="437"/>
                    </a:cubicBezTo>
                    <a:close/>
                    <a:moveTo>
                      <a:pt x="114" y="480"/>
                    </a:moveTo>
                    <a:cubicBezTo>
                      <a:pt x="114" y="483"/>
                      <a:pt x="117" y="486"/>
                      <a:pt x="114" y="488"/>
                    </a:cubicBezTo>
                    <a:cubicBezTo>
                      <a:pt x="113" y="489"/>
                      <a:pt x="112" y="494"/>
                      <a:pt x="116" y="494"/>
                    </a:cubicBezTo>
                    <a:cubicBezTo>
                      <a:pt x="122" y="493"/>
                      <a:pt x="128" y="492"/>
                      <a:pt x="133" y="489"/>
                    </a:cubicBezTo>
                    <a:cubicBezTo>
                      <a:pt x="144" y="489"/>
                      <a:pt x="156" y="494"/>
                      <a:pt x="161" y="504"/>
                    </a:cubicBezTo>
                    <a:cubicBezTo>
                      <a:pt x="163" y="509"/>
                      <a:pt x="157" y="516"/>
                      <a:pt x="164" y="518"/>
                    </a:cubicBezTo>
                    <a:cubicBezTo>
                      <a:pt x="174" y="507"/>
                      <a:pt x="162" y="493"/>
                      <a:pt x="164" y="479"/>
                    </a:cubicBezTo>
                    <a:cubicBezTo>
                      <a:pt x="163" y="474"/>
                      <a:pt x="171" y="466"/>
                      <a:pt x="161" y="465"/>
                    </a:cubicBezTo>
                    <a:cubicBezTo>
                      <a:pt x="157" y="464"/>
                      <a:pt x="156" y="468"/>
                      <a:pt x="154" y="470"/>
                    </a:cubicBezTo>
                    <a:cubicBezTo>
                      <a:pt x="145" y="480"/>
                      <a:pt x="131" y="475"/>
                      <a:pt x="119" y="474"/>
                    </a:cubicBezTo>
                    <a:cubicBezTo>
                      <a:pt x="116" y="474"/>
                      <a:pt x="116" y="478"/>
                      <a:pt x="114" y="480"/>
                    </a:cubicBezTo>
                    <a:close/>
                    <a:moveTo>
                      <a:pt x="136" y="295"/>
                    </a:moveTo>
                    <a:cubicBezTo>
                      <a:pt x="134" y="295"/>
                      <a:pt x="134" y="297"/>
                      <a:pt x="133" y="299"/>
                    </a:cubicBezTo>
                    <a:cubicBezTo>
                      <a:pt x="147" y="304"/>
                      <a:pt x="147" y="304"/>
                      <a:pt x="147" y="304"/>
                    </a:cubicBezTo>
                    <a:cubicBezTo>
                      <a:pt x="152" y="307"/>
                      <a:pt x="156" y="312"/>
                      <a:pt x="160" y="316"/>
                    </a:cubicBezTo>
                    <a:cubicBezTo>
                      <a:pt x="169" y="310"/>
                      <a:pt x="177" y="302"/>
                      <a:pt x="188" y="301"/>
                    </a:cubicBezTo>
                    <a:cubicBezTo>
                      <a:pt x="190" y="297"/>
                      <a:pt x="187" y="293"/>
                      <a:pt x="186" y="290"/>
                    </a:cubicBezTo>
                    <a:cubicBezTo>
                      <a:pt x="185" y="275"/>
                      <a:pt x="193" y="257"/>
                      <a:pt x="181" y="244"/>
                    </a:cubicBezTo>
                    <a:cubicBezTo>
                      <a:pt x="177" y="242"/>
                      <a:pt x="175" y="242"/>
                      <a:pt x="171" y="243"/>
                    </a:cubicBezTo>
                    <a:cubicBezTo>
                      <a:pt x="162" y="248"/>
                      <a:pt x="163" y="260"/>
                      <a:pt x="164" y="269"/>
                    </a:cubicBezTo>
                    <a:cubicBezTo>
                      <a:pt x="162" y="273"/>
                      <a:pt x="162" y="273"/>
                      <a:pt x="162" y="273"/>
                    </a:cubicBezTo>
                    <a:cubicBezTo>
                      <a:pt x="156" y="280"/>
                      <a:pt x="147" y="280"/>
                      <a:pt x="137" y="279"/>
                    </a:cubicBezTo>
                    <a:cubicBezTo>
                      <a:pt x="137" y="280"/>
                      <a:pt x="137" y="280"/>
                      <a:pt x="137" y="280"/>
                    </a:cubicBezTo>
                    <a:cubicBezTo>
                      <a:pt x="143" y="282"/>
                      <a:pt x="150" y="286"/>
                      <a:pt x="157" y="285"/>
                    </a:cubicBezTo>
                    <a:cubicBezTo>
                      <a:pt x="161" y="285"/>
                      <a:pt x="164" y="282"/>
                      <a:pt x="166" y="278"/>
                    </a:cubicBezTo>
                    <a:cubicBezTo>
                      <a:pt x="168" y="273"/>
                      <a:pt x="170" y="266"/>
                      <a:pt x="170" y="260"/>
                    </a:cubicBezTo>
                    <a:cubicBezTo>
                      <a:pt x="171" y="256"/>
                      <a:pt x="169" y="249"/>
                      <a:pt x="176" y="250"/>
                    </a:cubicBezTo>
                    <a:cubicBezTo>
                      <a:pt x="182" y="258"/>
                      <a:pt x="182" y="270"/>
                      <a:pt x="179" y="281"/>
                    </a:cubicBezTo>
                    <a:cubicBezTo>
                      <a:pt x="177" y="286"/>
                      <a:pt x="182" y="293"/>
                      <a:pt x="176" y="297"/>
                    </a:cubicBezTo>
                    <a:cubicBezTo>
                      <a:pt x="170" y="298"/>
                      <a:pt x="165" y="305"/>
                      <a:pt x="157" y="306"/>
                    </a:cubicBezTo>
                    <a:cubicBezTo>
                      <a:pt x="153" y="298"/>
                      <a:pt x="143" y="297"/>
                      <a:pt x="136" y="295"/>
                    </a:cubicBezTo>
                    <a:close/>
                    <a:moveTo>
                      <a:pt x="236" y="207"/>
                    </a:moveTo>
                    <a:cubicBezTo>
                      <a:pt x="231" y="214"/>
                      <a:pt x="226" y="221"/>
                      <a:pt x="226" y="230"/>
                    </a:cubicBezTo>
                    <a:cubicBezTo>
                      <a:pt x="222" y="247"/>
                      <a:pt x="227" y="265"/>
                      <a:pt x="234" y="281"/>
                    </a:cubicBezTo>
                    <a:cubicBezTo>
                      <a:pt x="249" y="301"/>
                      <a:pt x="276" y="306"/>
                      <a:pt x="299" y="300"/>
                    </a:cubicBezTo>
                    <a:cubicBezTo>
                      <a:pt x="303" y="302"/>
                      <a:pt x="309" y="303"/>
                      <a:pt x="313" y="301"/>
                    </a:cubicBezTo>
                    <a:cubicBezTo>
                      <a:pt x="320" y="287"/>
                      <a:pt x="333" y="275"/>
                      <a:pt x="348" y="268"/>
                    </a:cubicBezTo>
                    <a:cubicBezTo>
                      <a:pt x="363" y="261"/>
                      <a:pt x="383" y="267"/>
                      <a:pt x="399" y="270"/>
                    </a:cubicBezTo>
                    <a:cubicBezTo>
                      <a:pt x="411" y="273"/>
                      <a:pt x="424" y="280"/>
                      <a:pt x="437" y="279"/>
                    </a:cubicBezTo>
                    <a:cubicBezTo>
                      <a:pt x="453" y="280"/>
                      <a:pt x="465" y="265"/>
                      <a:pt x="474" y="254"/>
                    </a:cubicBezTo>
                    <a:cubicBezTo>
                      <a:pt x="475" y="241"/>
                      <a:pt x="483" y="228"/>
                      <a:pt x="475" y="216"/>
                    </a:cubicBezTo>
                    <a:cubicBezTo>
                      <a:pt x="475" y="215"/>
                      <a:pt x="473" y="214"/>
                      <a:pt x="475" y="213"/>
                    </a:cubicBezTo>
                    <a:cubicBezTo>
                      <a:pt x="488" y="205"/>
                      <a:pt x="493" y="190"/>
                      <a:pt x="497" y="177"/>
                    </a:cubicBezTo>
                    <a:cubicBezTo>
                      <a:pt x="498" y="169"/>
                      <a:pt x="496" y="163"/>
                      <a:pt x="493" y="157"/>
                    </a:cubicBezTo>
                    <a:cubicBezTo>
                      <a:pt x="484" y="134"/>
                      <a:pt x="458" y="126"/>
                      <a:pt x="442" y="106"/>
                    </a:cubicBezTo>
                    <a:cubicBezTo>
                      <a:pt x="432" y="93"/>
                      <a:pt x="431" y="76"/>
                      <a:pt x="434" y="59"/>
                    </a:cubicBezTo>
                    <a:cubicBezTo>
                      <a:pt x="427" y="53"/>
                      <a:pt x="419" y="59"/>
                      <a:pt x="411" y="59"/>
                    </a:cubicBezTo>
                    <a:cubicBezTo>
                      <a:pt x="396" y="64"/>
                      <a:pt x="378" y="76"/>
                      <a:pt x="374" y="93"/>
                    </a:cubicBezTo>
                    <a:cubicBezTo>
                      <a:pt x="370" y="100"/>
                      <a:pt x="374" y="109"/>
                      <a:pt x="375" y="117"/>
                    </a:cubicBezTo>
                    <a:cubicBezTo>
                      <a:pt x="366" y="123"/>
                      <a:pt x="363" y="133"/>
                      <a:pt x="359" y="143"/>
                    </a:cubicBezTo>
                    <a:cubicBezTo>
                      <a:pt x="360" y="149"/>
                      <a:pt x="360" y="156"/>
                      <a:pt x="363" y="163"/>
                    </a:cubicBezTo>
                    <a:cubicBezTo>
                      <a:pt x="364" y="168"/>
                      <a:pt x="370" y="168"/>
                      <a:pt x="374" y="170"/>
                    </a:cubicBezTo>
                    <a:cubicBezTo>
                      <a:pt x="378" y="173"/>
                      <a:pt x="375" y="178"/>
                      <a:pt x="375" y="181"/>
                    </a:cubicBezTo>
                    <a:cubicBezTo>
                      <a:pt x="375" y="192"/>
                      <a:pt x="379" y="203"/>
                      <a:pt x="390" y="208"/>
                    </a:cubicBezTo>
                    <a:cubicBezTo>
                      <a:pt x="397" y="208"/>
                      <a:pt x="404" y="208"/>
                      <a:pt x="409" y="202"/>
                    </a:cubicBezTo>
                    <a:cubicBezTo>
                      <a:pt x="412" y="198"/>
                      <a:pt x="415" y="192"/>
                      <a:pt x="414" y="186"/>
                    </a:cubicBezTo>
                    <a:cubicBezTo>
                      <a:pt x="411" y="184"/>
                      <a:pt x="406" y="186"/>
                      <a:pt x="403" y="187"/>
                    </a:cubicBezTo>
                    <a:cubicBezTo>
                      <a:pt x="394" y="185"/>
                      <a:pt x="385" y="179"/>
                      <a:pt x="381" y="171"/>
                    </a:cubicBezTo>
                    <a:cubicBezTo>
                      <a:pt x="375" y="157"/>
                      <a:pt x="383" y="142"/>
                      <a:pt x="393" y="133"/>
                    </a:cubicBezTo>
                    <a:cubicBezTo>
                      <a:pt x="408" y="123"/>
                      <a:pt x="429" y="123"/>
                      <a:pt x="443" y="133"/>
                    </a:cubicBezTo>
                    <a:cubicBezTo>
                      <a:pt x="458" y="145"/>
                      <a:pt x="464" y="164"/>
                      <a:pt x="467" y="182"/>
                    </a:cubicBezTo>
                    <a:cubicBezTo>
                      <a:pt x="467" y="208"/>
                      <a:pt x="456" y="235"/>
                      <a:pt x="432" y="251"/>
                    </a:cubicBezTo>
                    <a:cubicBezTo>
                      <a:pt x="417" y="261"/>
                      <a:pt x="403" y="259"/>
                      <a:pt x="385" y="261"/>
                    </a:cubicBezTo>
                    <a:cubicBezTo>
                      <a:pt x="366" y="257"/>
                      <a:pt x="351" y="242"/>
                      <a:pt x="341" y="227"/>
                    </a:cubicBezTo>
                    <a:cubicBezTo>
                      <a:pt x="336" y="234"/>
                      <a:pt x="334" y="242"/>
                      <a:pt x="327" y="247"/>
                    </a:cubicBezTo>
                    <a:cubicBezTo>
                      <a:pt x="319" y="255"/>
                      <a:pt x="309" y="262"/>
                      <a:pt x="298" y="258"/>
                    </a:cubicBezTo>
                    <a:cubicBezTo>
                      <a:pt x="295" y="257"/>
                      <a:pt x="293" y="255"/>
                      <a:pt x="290" y="257"/>
                    </a:cubicBezTo>
                    <a:cubicBezTo>
                      <a:pt x="285" y="264"/>
                      <a:pt x="276" y="264"/>
                      <a:pt x="270" y="267"/>
                    </a:cubicBezTo>
                    <a:cubicBezTo>
                      <a:pt x="262" y="269"/>
                      <a:pt x="256" y="266"/>
                      <a:pt x="251" y="261"/>
                    </a:cubicBezTo>
                    <a:cubicBezTo>
                      <a:pt x="244" y="254"/>
                      <a:pt x="241" y="242"/>
                      <a:pt x="244" y="231"/>
                    </a:cubicBezTo>
                    <a:cubicBezTo>
                      <a:pt x="244" y="224"/>
                      <a:pt x="253" y="226"/>
                      <a:pt x="256" y="220"/>
                    </a:cubicBezTo>
                    <a:cubicBezTo>
                      <a:pt x="258" y="216"/>
                      <a:pt x="257" y="211"/>
                      <a:pt x="253" y="207"/>
                    </a:cubicBezTo>
                    <a:cubicBezTo>
                      <a:pt x="248" y="204"/>
                      <a:pt x="242" y="205"/>
                      <a:pt x="236" y="207"/>
                    </a:cubicBezTo>
                    <a:close/>
                    <a:moveTo>
                      <a:pt x="226" y="510"/>
                    </a:moveTo>
                    <a:cubicBezTo>
                      <a:pt x="225" y="518"/>
                      <a:pt x="225" y="518"/>
                      <a:pt x="225" y="518"/>
                    </a:cubicBezTo>
                    <a:cubicBezTo>
                      <a:pt x="227" y="534"/>
                      <a:pt x="227" y="553"/>
                      <a:pt x="245" y="558"/>
                    </a:cubicBezTo>
                    <a:cubicBezTo>
                      <a:pt x="250" y="561"/>
                      <a:pt x="254" y="556"/>
                      <a:pt x="257" y="552"/>
                    </a:cubicBezTo>
                    <a:cubicBezTo>
                      <a:pt x="258" y="550"/>
                      <a:pt x="260" y="546"/>
                      <a:pt x="258" y="544"/>
                    </a:cubicBezTo>
                    <a:cubicBezTo>
                      <a:pt x="252" y="540"/>
                      <a:pt x="247" y="538"/>
                      <a:pt x="239" y="538"/>
                    </a:cubicBezTo>
                    <a:cubicBezTo>
                      <a:pt x="233" y="533"/>
                      <a:pt x="230" y="524"/>
                      <a:pt x="231" y="514"/>
                    </a:cubicBezTo>
                    <a:cubicBezTo>
                      <a:pt x="234" y="505"/>
                      <a:pt x="240" y="495"/>
                      <a:pt x="249" y="490"/>
                    </a:cubicBezTo>
                    <a:cubicBezTo>
                      <a:pt x="251" y="489"/>
                      <a:pt x="254" y="490"/>
                      <a:pt x="256" y="488"/>
                    </a:cubicBezTo>
                    <a:cubicBezTo>
                      <a:pt x="265" y="488"/>
                      <a:pt x="271" y="485"/>
                      <a:pt x="279" y="489"/>
                    </a:cubicBezTo>
                    <a:cubicBezTo>
                      <a:pt x="286" y="491"/>
                      <a:pt x="292" y="497"/>
                      <a:pt x="299" y="501"/>
                    </a:cubicBezTo>
                    <a:cubicBezTo>
                      <a:pt x="301" y="503"/>
                      <a:pt x="299" y="507"/>
                      <a:pt x="303" y="508"/>
                    </a:cubicBezTo>
                    <a:cubicBezTo>
                      <a:pt x="312" y="504"/>
                      <a:pt x="320" y="511"/>
                      <a:pt x="329" y="514"/>
                    </a:cubicBezTo>
                    <a:cubicBezTo>
                      <a:pt x="336" y="520"/>
                      <a:pt x="340" y="529"/>
                      <a:pt x="342" y="537"/>
                    </a:cubicBezTo>
                    <a:cubicBezTo>
                      <a:pt x="345" y="538"/>
                      <a:pt x="345" y="538"/>
                      <a:pt x="345" y="538"/>
                    </a:cubicBezTo>
                    <a:cubicBezTo>
                      <a:pt x="350" y="532"/>
                      <a:pt x="354" y="525"/>
                      <a:pt x="361" y="521"/>
                    </a:cubicBezTo>
                    <a:cubicBezTo>
                      <a:pt x="365" y="517"/>
                      <a:pt x="374" y="519"/>
                      <a:pt x="372" y="511"/>
                    </a:cubicBezTo>
                    <a:cubicBezTo>
                      <a:pt x="368" y="508"/>
                      <a:pt x="365" y="514"/>
                      <a:pt x="361" y="514"/>
                    </a:cubicBezTo>
                    <a:cubicBezTo>
                      <a:pt x="329" y="505"/>
                      <a:pt x="329" y="505"/>
                      <a:pt x="329" y="505"/>
                    </a:cubicBezTo>
                    <a:cubicBezTo>
                      <a:pt x="316" y="500"/>
                      <a:pt x="308" y="488"/>
                      <a:pt x="298" y="479"/>
                    </a:cubicBezTo>
                    <a:cubicBezTo>
                      <a:pt x="280" y="473"/>
                      <a:pt x="264" y="480"/>
                      <a:pt x="247" y="484"/>
                    </a:cubicBezTo>
                    <a:cubicBezTo>
                      <a:pt x="237" y="489"/>
                      <a:pt x="231" y="500"/>
                      <a:pt x="226" y="510"/>
                    </a:cubicBezTo>
                    <a:close/>
                    <a:moveTo>
                      <a:pt x="244" y="208"/>
                    </a:moveTo>
                    <a:cubicBezTo>
                      <a:pt x="229" y="221"/>
                      <a:pt x="232" y="239"/>
                      <a:pt x="232" y="256"/>
                    </a:cubicBezTo>
                    <a:cubicBezTo>
                      <a:pt x="237" y="275"/>
                      <a:pt x="253" y="288"/>
                      <a:pt x="270" y="293"/>
                    </a:cubicBezTo>
                    <a:cubicBezTo>
                      <a:pt x="282" y="295"/>
                      <a:pt x="295" y="296"/>
                      <a:pt x="308" y="295"/>
                    </a:cubicBezTo>
                    <a:cubicBezTo>
                      <a:pt x="310" y="292"/>
                      <a:pt x="312" y="292"/>
                      <a:pt x="313" y="289"/>
                    </a:cubicBezTo>
                    <a:cubicBezTo>
                      <a:pt x="322" y="277"/>
                      <a:pt x="334" y="266"/>
                      <a:pt x="348" y="260"/>
                    </a:cubicBezTo>
                    <a:cubicBezTo>
                      <a:pt x="350" y="257"/>
                      <a:pt x="357" y="261"/>
                      <a:pt x="358" y="256"/>
                    </a:cubicBezTo>
                    <a:cubicBezTo>
                      <a:pt x="352" y="252"/>
                      <a:pt x="349" y="246"/>
                      <a:pt x="345" y="240"/>
                    </a:cubicBezTo>
                    <a:cubicBezTo>
                      <a:pt x="342" y="240"/>
                      <a:pt x="342" y="240"/>
                      <a:pt x="342" y="240"/>
                    </a:cubicBezTo>
                    <a:cubicBezTo>
                      <a:pt x="333" y="250"/>
                      <a:pt x="321" y="260"/>
                      <a:pt x="305" y="260"/>
                    </a:cubicBezTo>
                    <a:cubicBezTo>
                      <a:pt x="301" y="261"/>
                      <a:pt x="297" y="259"/>
                      <a:pt x="294" y="261"/>
                    </a:cubicBezTo>
                    <a:cubicBezTo>
                      <a:pt x="290" y="271"/>
                      <a:pt x="278" y="272"/>
                      <a:pt x="268" y="273"/>
                    </a:cubicBezTo>
                    <a:cubicBezTo>
                      <a:pt x="255" y="273"/>
                      <a:pt x="243" y="264"/>
                      <a:pt x="238" y="252"/>
                    </a:cubicBezTo>
                    <a:cubicBezTo>
                      <a:pt x="238" y="228"/>
                      <a:pt x="238" y="228"/>
                      <a:pt x="238" y="228"/>
                    </a:cubicBezTo>
                    <a:cubicBezTo>
                      <a:pt x="238" y="223"/>
                      <a:pt x="244" y="224"/>
                      <a:pt x="246" y="220"/>
                    </a:cubicBezTo>
                    <a:cubicBezTo>
                      <a:pt x="249" y="216"/>
                      <a:pt x="253" y="213"/>
                      <a:pt x="249" y="209"/>
                    </a:cubicBezTo>
                    <a:cubicBezTo>
                      <a:pt x="247" y="207"/>
                      <a:pt x="246" y="208"/>
                      <a:pt x="244" y="208"/>
                    </a:cubicBezTo>
                    <a:close/>
                    <a:moveTo>
                      <a:pt x="254" y="375"/>
                    </a:moveTo>
                    <a:cubicBezTo>
                      <a:pt x="236" y="384"/>
                      <a:pt x="236" y="384"/>
                      <a:pt x="236" y="384"/>
                    </a:cubicBezTo>
                    <a:cubicBezTo>
                      <a:pt x="235" y="386"/>
                      <a:pt x="234" y="387"/>
                      <a:pt x="236" y="389"/>
                    </a:cubicBezTo>
                    <a:cubicBezTo>
                      <a:pt x="249" y="393"/>
                      <a:pt x="262" y="401"/>
                      <a:pt x="267" y="414"/>
                    </a:cubicBezTo>
                    <a:cubicBezTo>
                      <a:pt x="269" y="422"/>
                      <a:pt x="263" y="432"/>
                      <a:pt x="273" y="437"/>
                    </a:cubicBezTo>
                    <a:cubicBezTo>
                      <a:pt x="284" y="436"/>
                      <a:pt x="296" y="431"/>
                      <a:pt x="308" y="434"/>
                    </a:cubicBezTo>
                    <a:cubicBezTo>
                      <a:pt x="313" y="418"/>
                      <a:pt x="323" y="397"/>
                      <a:pt x="343" y="393"/>
                    </a:cubicBezTo>
                    <a:cubicBezTo>
                      <a:pt x="353" y="391"/>
                      <a:pt x="364" y="392"/>
                      <a:pt x="372" y="389"/>
                    </a:cubicBezTo>
                    <a:cubicBezTo>
                      <a:pt x="387" y="389"/>
                      <a:pt x="395" y="403"/>
                      <a:pt x="400" y="414"/>
                    </a:cubicBezTo>
                    <a:cubicBezTo>
                      <a:pt x="402" y="422"/>
                      <a:pt x="402" y="432"/>
                      <a:pt x="395" y="438"/>
                    </a:cubicBezTo>
                    <a:cubicBezTo>
                      <a:pt x="389" y="441"/>
                      <a:pt x="382" y="441"/>
                      <a:pt x="374" y="440"/>
                    </a:cubicBezTo>
                    <a:cubicBezTo>
                      <a:pt x="364" y="436"/>
                      <a:pt x="363" y="419"/>
                      <a:pt x="349" y="423"/>
                    </a:cubicBezTo>
                    <a:cubicBezTo>
                      <a:pt x="344" y="426"/>
                      <a:pt x="339" y="428"/>
                      <a:pt x="336" y="434"/>
                    </a:cubicBezTo>
                    <a:cubicBezTo>
                      <a:pt x="331" y="440"/>
                      <a:pt x="335" y="448"/>
                      <a:pt x="338" y="454"/>
                    </a:cubicBezTo>
                    <a:cubicBezTo>
                      <a:pt x="345" y="465"/>
                      <a:pt x="357" y="472"/>
                      <a:pt x="369" y="475"/>
                    </a:cubicBezTo>
                    <a:cubicBezTo>
                      <a:pt x="385" y="475"/>
                      <a:pt x="400" y="475"/>
                      <a:pt x="412" y="464"/>
                    </a:cubicBezTo>
                    <a:cubicBezTo>
                      <a:pt x="422" y="459"/>
                      <a:pt x="427" y="449"/>
                      <a:pt x="432" y="441"/>
                    </a:cubicBezTo>
                    <a:cubicBezTo>
                      <a:pt x="441" y="441"/>
                      <a:pt x="448" y="434"/>
                      <a:pt x="455" y="431"/>
                    </a:cubicBezTo>
                    <a:cubicBezTo>
                      <a:pt x="473" y="418"/>
                      <a:pt x="475" y="396"/>
                      <a:pt x="472" y="376"/>
                    </a:cubicBezTo>
                    <a:cubicBezTo>
                      <a:pt x="472" y="361"/>
                      <a:pt x="460" y="351"/>
                      <a:pt x="452" y="340"/>
                    </a:cubicBezTo>
                    <a:cubicBezTo>
                      <a:pt x="443" y="333"/>
                      <a:pt x="430" y="332"/>
                      <a:pt x="420" y="327"/>
                    </a:cubicBezTo>
                    <a:cubicBezTo>
                      <a:pt x="412" y="316"/>
                      <a:pt x="412" y="316"/>
                      <a:pt x="412" y="316"/>
                    </a:cubicBezTo>
                    <a:cubicBezTo>
                      <a:pt x="401" y="302"/>
                      <a:pt x="381" y="301"/>
                      <a:pt x="365" y="306"/>
                    </a:cubicBezTo>
                    <a:cubicBezTo>
                      <a:pt x="357" y="310"/>
                      <a:pt x="348" y="315"/>
                      <a:pt x="344" y="324"/>
                    </a:cubicBezTo>
                    <a:cubicBezTo>
                      <a:pt x="343" y="330"/>
                      <a:pt x="345" y="336"/>
                      <a:pt x="347" y="342"/>
                    </a:cubicBezTo>
                    <a:cubicBezTo>
                      <a:pt x="349" y="348"/>
                      <a:pt x="357" y="346"/>
                      <a:pt x="362" y="349"/>
                    </a:cubicBezTo>
                    <a:cubicBezTo>
                      <a:pt x="364" y="346"/>
                      <a:pt x="366" y="341"/>
                      <a:pt x="370" y="341"/>
                    </a:cubicBezTo>
                    <a:cubicBezTo>
                      <a:pt x="376" y="338"/>
                      <a:pt x="382" y="340"/>
                      <a:pt x="387" y="343"/>
                    </a:cubicBezTo>
                    <a:cubicBezTo>
                      <a:pt x="394" y="346"/>
                      <a:pt x="395" y="353"/>
                      <a:pt x="397" y="360"/>
                    </a:cubicBezTo>
                    <a:cubicBezTo>
                      <a:pt x="397" y="367"/>
                      <a:pt x="392" y="373"/>
                      <a:pt x="386" y="377"/>
                    </a:cubicBezTo>
                    <a:cubicBezTo>
                      <a:pt x="379" y="380"/>
                      <a:pt x="371" y="384"/>
                      <a:pt x="364" y="382"/>
                    </a:cubicBezTo>
                    <a:cubicBezTo>
                      <a:pt x="346" y="387"/>
                      <a:pt x="330" y="378"/>
                      <a:pt x="320" y="363"/>
                    </a:cubicBezTo>
                    <a:cubicBezTo>
                      <a:pt x="316" y="357"/>
                      <a:pt x="315" y="350"/>
                      <a:pt x="310" y="344"/>
                    </a:cubicBezTo>
                    <a:cubicBezTo>
                      <a:pt x="296" y="344"/>
                      <a:pt x="284" y="343"/>
                      <a:pt x="271" y="338"/>
                    </a:cubicBezTo>
                    <a:cubicBezTo>
                      <a:pt x="269" y="340"/>
                      <a:pt x="269" y="340"/>
                      <a:pt x="269" y="340"/>
                    </a:cubicBezTo>
                    <a:cubicBezTo>
                      <a:pt x="265" y="352"/>
                      <a:pt x="264" y="367"/>
                      <a:pt x="254" y="375"/>
                    </a:cubicBezTo>
                    <a:close/>
                    <a:moveTo>
                      <a:pt x="267" y="374"/>
                    </a:moveTo>
                    <a:cubicBezTo>
                      <a:pt x="262" y="379"/>
                      <a:pt x="256" y="382"/>
                      <a:pt x="252" y="387"/>
                    </a:cubicBezTo>
                    <a:cubicBezTo>
                      <a:pt x="267" y="396"/>
                      <a:pt x="275" y="411"/>
                      <a:pt x="277" y="427"/>
                    </a:cubicBezTo>
                    <a:cubicBezTo>
                      <a:pt x="284" y="428"/>
                      <a:pt x="293" y="425"/>
                      <a:pt x="300" y="425"/>
                    </a:cubicBezTo>
                    <a:cubicBezTo>
                      <a:pt x="303" y="423"/>
                      <a:pt x="303" y="419"/>
                      <a:pt x="306" y="417"/>
                    </a:cubicBezTo>
                    <a:cubicBezTo>
                      <a:pt x="312" y="405"/>
                      <a:pt x="321" y="396"/>
                      <a:pt x="331" y="387"/>
                    </a:cubicBezTo>
                    <a:cubicBezTo>
                      <a:pt x="327" y="381"/>
                      <a:pt x="319" y="377"/>
                      <a:pt x="315" y="371"/>
                    </a:cubicBezTo>
                    <a:cubicBezTo>
                      <a:pt x="311" y="364"/>
                      <a:pt x="309" y="357"/>
                      <a:pt x="304" y="353"/>
                    </a:cubicBezTo>
                    <a:cubicBezTo>
                      <a:pt x="294" y="353"/>
                      <a:pt x="284" y="350"/>
                      <a:pt x="274" y="349"/>
                    </a:cubicBezTo>
                    <a:cubicBezTo>
                      <a:pt x="272" y="357"/>
                      <a:pt x="271" y="366"/>
                      <a:pt x="267" y="374"/>
                    </a:cubicBezTo>
                    <a:close/>
                    <a:moveTo>
                      <a:pt x="267" y="140"/>
                    </a:moveTo>
                    <a:cubicBezTo>
                      <a:pt x="277" y="143"/>
                      <a:pt x="289" y="145"/>
                      <a:pt x="296" y="134"/>
                    </a:cubicBezTo>
                    <a:cubicBezTo>
                      <a:pt x="303" y="128"/>
                      <a:pt x="302" y="118"/>
                      <a:pt x="308" y="112"/>
                    </a:cubicBezTo>
                    <a:cubicBezTo>
                      <a:pt x="310" y="111"/>
                      <a:pt x="312" y="114"/>
                      <a:pt x="312" y="115"/>
                    </a:cubicBezTo>
                    <a:cubicBezTo>
                      <a:pt x="310" y="129"/>
                      <a:pt x="305" y="143"/>
                      <a:pt x="308" y="156"/>
                    </a:cubicBezTo>
                    <a:cubicBezTo>
                      <a:pt x="309" y="163"/>
                      <a:pt x="314" y="169"/>
                      <a:pt x="312" y="176"/>
                    </a:cubicBezTo>
                    <a:cubicBezTo>
                      <a:pt x="309" y="177"/>
                      <a:pt x="306" y="178"/>
                      <a:pt x="304" y="175"/>
                    </a:cubicBezTo>
                    <a:cubicBezTo>
                      <a:pt x="297" y="157"/>
                      <a:pt x="279" y="155"/>
                      <a:pt x="263" y="152"/>
                    </a:cubicBezTo>
                    <a:cubicBezTo>
                      <a:pt x="258" y="149"/>
                      <a:pt x="261" y="140"/>
                      <a:pt x="267" y="140"/>
                    </a:cubicBezTo>
                    <a:close/>
                    <a:moveTo>
                      <a:pt x="264" y="384"/>
                    </a:moveTo>
                    <a:cubicBezTo>
                      <a:pt x="262" y="388"/>
                      <a:pt x="267" y="391"/>
                      <a:pt x="269" y="392"/>
                    </a:cubicBezTo>
                    <a:cubicBezTo>
                      <a:pt x="277" y="399"/>
                      <a:pt x="280" y="409"/>
                      <a:pt x="282" y="419"/>
                    </a:cubicBezTo>
                    <a:cubicBezTo>
                      <a:pt x="285" y="420"/>
                      <a:pt x="291" y="419"/>
                      <a:pt x="295" y="418"/>
                    </a:cubicBezTo>
                    <a:cubicBezTo>
                      <a:pt x="296" y="412"/>
                      <a:pt x="301" y="406"/>
                      <a:pt x="306" y="401"/>
                    </a:cubicBezTo>
                    <a:cubicBezTo>
                      <a:pt x="310" y="397"/>
                      <a:pt x="317" y="394"/>
                      <a:pt x="318" y="388"/>
                    </a:cubicBezTo>
                    <a:cubicBezTo>
                      <a:pt x="309" y="379"/>
                      <a:pt x="304" y="368"/>
                      <a:pt x="300" y="358"/>
                    </a:cubicBezTo>
                    <a:cubicBezTo>
                      <a:pt x="294" y="357"/>
                      <a:pt x="285" y="354"/>
                      <a:pt x="279" y="358"/>
                    </a:cubicBezTo>
                    <a:cubicBezTo>
                      <a:pt x="277" y="367"/>
                      <a:pt x="273" y="378"/>
                      <a:pt x="264" y="384"/>
                    </a:cubicBezTo>
                    <a:close/>
                    <a:moveTo>
                      <a:pt x="280" y="616"/>
                    </a:moveTo>
                    <a:cubicBezTo>
                      <a:pt x="275" y="618"/>
                      <a:pt x="269" y="617"/>
                      <a:pt x="265" y="622"/>
                    </a:cubicBezTo>
                    <a:cubicBezTo>
                      <a:pt x="265" y="624"/>
                      <a:pt x="265" y="626"/>
                      <a:pt x="266" y="627"/>
                    </a:cubicBezTo>
                    <a:cubicBezTo>
                      <a:pt x="274" y="629"/>
                      <a:pt x="280" y="625"/>
                      <a:pt x="287" y="624"/>
                    </a:cubicBezTo>
                    <a:cubicBezTo>
                      <a:pt x="300" y="625"/>
                      <a:pt x="305" y="638"/>
                      <a:pt x="307" y="648"/>
                    </a:cubicBezTo>
                    <a:cubicBezTo>
                      <a:pt x="310" y="650"/>
                      <a:pt x="311" y="647"/>
                      <a:pt x="314" y="647"/>
                    </a:cubicBezTo>
                    <a:cubicBezTo>
                      <a:pt x="317" y="645"/>
                      <a:pt x="319" y="641"/>
                      <a:pt x="319" y="637"/>
                    </a:cubicBezTo>
                    <a:cubicBezTo>
                      <a:pt x="312" y="627"/>
                      <a:pt x="308" y="613"/>
                      <a:pt x="311" y="601"/>
                    </a:cubicBezTo>
                    <a:cubicBezTo>
                      <a:pt x="312" y="599"/>
                      <a:pt x="309" y="597"/>
                      <a:pt x="307" y="597"/>
                    </a:cubicBezTo>
                    <a:cubicBezTo>
                      <a:pt x="301" y="609"/>
                      <a:pt x="289" y="610"/>
                      <a:pt x="280" y="616"/>
                    </a:cubicBezTo>
                    <a:close/>
                    <a:moveTo>
                      <a:pt x="352" y="430"/>
                    </a:moveTo>
                    <a:cubicBezTo>
                      <a:pt x="346" y="432"/>
                      <a:pt x="339" y="440"/>
                      <a:pt x="343" y="448"/>
                    </a:cubicBezTo>
                    <a:cubicBezTo>
                      <a:pt x="349" y="454"/>
                      <a:pt x="354" y="464"/>
                      <a:pt x="363" y="466"/>
                    </a:cubicBezTo>
                    <a:cubicBezTo>
                      <a:pt x="384" y="472"/>
                      <a:pt x="407" y="464"/>
                      <a:pt x="420" y="447"/>
                    </a:cubicBezTo>
                    <a:cubicBezTo>
                      <a:pt x="423" y="443"/>
                      <a:pt x="421" y="437"/>
                      <a:pt x="425" y="434"/>
                    </a:cubicBezTo>
                    <a:cubicBezTo>
                      <a:pt x="432" y="432"/>
                      <a:pt x="441" y="432"/>
                      <a:pt x="447" y="426"/>
                    </a:cubicBezTo>
                    <a:cubicBezTo>
                      <a:pt x="466" y="414"/>
                      <a:pt x="466" y="388"/>
                      <a:pt x="463" y="369"/>
                    </a:cubicBezTo>
                    <a:cubicBezTo>
                      <a:pt x="457" y="359"/>
                      <a:pt x="450" y="347"/>
                      <a:pt x="439" y="342"/>
                    </a:cubicBezTo>
                    <a:cubicBezTo>
                      <a:pt x="431" y="336"/>
                      <a:pt x="422" y="340"/>
                      <a:pt x="415" y="336"/>
                    </a:cubicBezTo>
                    <a:cubicBezTo>
                      <a:pt x="410" y="326"/>
                      <a:pt x="404" y="317"/>
                      <a:pt x="394" y="313"/>
                    </a:cubicBezTo>
                    <a:cubicBezTo>
                      <a:pt x="379" y="308"/>
                      <a:pt x="364" y="314"/>
                      <a:pt x="354" y="323"/>
                    </a:cubicBezTo>
                    <a:cubicBezTo>
                      <a:pt x="351" y="328"/>
                      <a:pt x="351" y="335"/>
                      <a:pt x="354" y="338"/>
                    </a:cubicBezTo>
                    <a:cubicBezTo>
                      <a:pt x="355" y="339"/>
                      <a:pt x="356" y="339"/>
                      <a:pt x="358" y="338"/>
                    </a:cubicBezTo>
                    <a:cubicBezTo>
                      <a:pt x="361" y="335"/>
                      <a:pt x="366" y="333"/>
                      <a:pt x="370" y="331"/>
                    </a:cubicBezTo>
                    <a:cubicBezTo>
                      <a:pt x="382" y="328"/>
                      <a:pt x="395" y="333"/>
                      <a:pt x="402" y="343"/>
                    </a:cubicBezTo>
                    <a:cubicBezTo>
                      <a:pt x="410" y="348"/>
                      <a:pt x="401" y="362"/>
                      <a:pt x="411" y="365"/>
                    </a:cubicBezTo>
                    <a:cubicBezTo>
                      <a:pt x="411" y="358"/>
                      <a:pt x="414" y="352"/>
                      <a:pt x="412" y="346"/>
                    </a:cubicBezTo>
                    <a:cubicBezTo>
                      <a:pt x="414" y="343"/>
                      <a:pt x="416" y="347"/>
                      <a:pt x="419" y="346"/>
                    </a:cubicBezTo>
                    <a:cubicBezTo>
                      <a:pt x="434" y="348"/>
                      <a:pt x="449" y="357"/>
                      <a:pt x="456" y="372"/>
                    </a:cubicBezTo>
                    <a:cubicBezTo>
                      <a:pt x="461" y="387"/>
                      <a:pt x="460" y="403"/>
                      <a:pt x="450" y="416"/>
                    </a:cubicBezTo>
                    <a:cubicBezTo>
                      <a:pt x="443" y="423"/>
                      <a:pt x="431" y="427"/>
                      <a:pt x="421" y="424"/>
                    </a:cubicBezTo>
                    <a:cubicBezTo>
                      <a:pt x="420" y="422"/>
                      <a:pt x="414" y="419"/>
                      <a:pt x="417" y="416"/>
                    </a:cubicBezTo>
                    <a:cubicBezTo>
                      <a:pt x="424" y="415"/>
                      <a:pt x="430" y="412"/>
                      <a:pt x="435" y="409"/>
                    </a:cubicBezTo>
                    <a:cubicBezTo>
                      <a:pt x="440" y="404"/>
                      <a:pt x="446" y="400"/>
                      <a:pt x="447" y="393"/>
                    </a:cubicBezTo>
                    <a:cubicBezTo>
                      <a:pt x="442" y="382"/>
                      <a:pt x="433" y="373"/>
                      <a:pt x="422" y="366"/>
                    </a:cubicBezTo>
                    <a:cubicBezTo>
                      <a:pt x="420" y="366"/>
                      <a:pt x="416" y="365"/>
                      <a:pt x="415" y="367"/>
                    </a:cubicBezTo>
                    <a:cubicBezTo>
                      <a:pt x="422" y="373"/>
                      <a:pt x="430" y="381"/>
                      <a:pt x="437" y="388"/>
                    </a:cubicBezTo>
                    <a:cubicBezTo>
                      <a:pt x="441" y="399"/>
                      <a:pt x="425" y="402"/>
                      <a:pt x="420" y="409"/>
                    </a:cubicBezTo>
                    <a:cubicBezTo>
                      <a:pt x="416" y="408"/>
                      <a:pt x="412" y="409"/>
                      <a:pt x="409" y="412"/>
                    </a:cubicBezTo>
                    <a:cubicBezTo>
                      <a:pt x="410" y="421"/>
                      <a:pt x="411" y="432"/>
                      <a:pt x="405" y="439"/>
                    </a:cubicBezTo>
                    <a:cubicBezTo>
                      <a:pt x="400" y="448"/>
                      <a:pt x="389" y="447"/>
                      <a:pt x="381" y="449"/>
                    </a:cubicBezTo>
                    <a:cubicBezTo>
                      <a:pt x="375" y="448"/>
                      <a:pt x="368" y="446"/>
                      <a:pt x="364" y="441"/>
                    </a:cubicBezTo>
                    <a:cubicBezTo>
                      <a:pt x="358" y="438"/>
                      <a:pt x="359" y="431"/>
                      <a:pt x="352" y="430"/>
                    </a:cubicBezTo>
                    <a:close/>
                    <a:moveTo>
                      <a:pt x="384" y="118"/>
                    </a:moveTo>
                    <a:cubicBezTo>
                      <a:pt x="384" y="109"/>
                      <a:pt x="378" y="102"/>
                      <a:pt x="381" y="93"/>
                    </a:cubicBezTo>
                    <a:cubicBezTo>
                      <a:pt x="388" y="76"/>
                      <a:pt x="405" y="65"/>
                      <a:pt x="424" y="64"/>
                    </a:cubicBezTo>
                    <a:cubicBezTo>
                      <a:pt x="430" y="67"/>
                      <a:pt x="423" y="72"/>
                      <a:pt x="424" y="76"/>
                    </a:cubicBezTo>
                    <a:cubicBezTo>
                      <a:pt x="420" y="94"/>
                      <a:pt x="431" y="110"/>
                      <a:pt x="445" y="120"/>
                    </a:cubicBezTo>
                    <a:cubicBezTo>
                      <a:pt x="446" y="123"/>
                      <a:pt x="444" y="122"/>
                      <a:pt x="442" y="122"/>
                    </a:cubicBezTo>
                    <a:cubicBezTo>
                      <a:pt x="439" y="122"/>
                      <a:pt x="435" y="119"/>
                      <a:pt x="432" y="118"/>
                    </a:cubicBezTo>
                    <a:cubicBezTo>
                      <a:pt x="413" y="116"/>
                      <a:pt x="392" y="117"/>
                      <a:pt x="379" y="134"/>
                    </a:cubicBezTo>
                    <a:cubicBezTo>
                      <a:pt x="378" y="142"/>
                      <a:pt x="374" y="148"/>
                      <a:pt x="373" y="155"/>
                    </a:cubicBezTo>
                    <a:cubicBezTo>
                      <a:pt x="371" y="158"/>
                      <a:pt x="369" y="154"/>
                      <a:pt x="369" y="153"/>
                    </a:cubicBezTo>
                    <a:cubicBezTo>
                      <a:pt x="368" y="150"/>
                      <a:pt x="368" y="150"/>
                      <a:pt x="368" y="150"/>
                    </a:cubicBezTo>
                    <a:cubicBezTo>
                      <a:pt x="371" y="138"/>
                      <a:pt x="374" y="126"/>
                      <a:pt x="384" y="118"/>
                    </a:cubicBezTo>
                    <a:close/>
                    <a:moveTo>
                      <a:pt x="384" y="581"/>
                    </a:moveTo>
                    <a:cubicBezTo>
                      <a:pt x="374" y="587"/>
                      <a:pt x="369" y="599"/>
                      <a:pt x="369" y="611"/>
                    </a:cubicBezTo>
                    <a:cubicBezTo>
                      <a:pt x="371" y="620"/>
                      <a:pt x="375" y="629"/>
                      <a:pt x="382" y="636"/>
                    </a:cubicBezTo>
                    <a:cubicBezTo>
                      <a:pt x="385" y="641"/>
                      <a:pt x="381" y="645"/>
                      <a:pt x="380" y="650"/>
                    </a:cubicBezTo>
                    <a:cubicBezTo>
                      <a:pt x="378" y="663"/>
                      <a:pt x="383" y="676"/>
                      <a:pt x="390" y="687"/>
                    </a:cubicBezTo>
                    <a:cubicBezTo>
                      <a:pt x="398" y="694"/>
                      <a:pt x="407" y="700"/>
                      <a:pt x="418" y="700"/>
                    </a:cubicBezTo>
                    <a:cubicBezTo>
                      <a:pt x="428" y="695"/>
                      <a:pt x="420" y="682"/>
                      <a:pt x="427" y="675"/>
                    </a:cubicBezTo>
                    <a:cubicBezTo>
                      <a:pt x="432" y="663"/>
                      <a:pt x="442" y="652"/>
                      <a:pt x="453" y="645"/>
                    </a:cubicBezTo>
                    <a:cubicBezTo>
                      <a:pt x="453" y="644"/>
                      <a:pt x="452" y="644"/>
                      <a:pt x="451" y="644"/>
                    </a:cubicBezTo>
                    <a:cubicBezTo>
                      <a:pt x="436" y="649"/>
                      <a:pt x="421" y="647"/>
                      <a:pt x="406" y="644"/>
                    </a:cubicBezTo>
                    <a:cubicBezTo>
                      <a:pt x="390" y="637"/>
                      <a:pt x="388" y="620"/>
                      <a:pt x="387" y="606"/>
                    </a:cubicBezTo>
                    <a:cubicBezTo>
                      <a:pt x="387" y="592"/>
                      <a:pt x="395" y="581"/>
                      <a:pt x="407" y="575"/>
                    </a:cubicBezTo>
                    <a:cubicBezTo>
                      <a:pt x="408" y="574"/>
                      <a:pt x="406" y="573"/>
                      <a:pt x="405" y="573"/>
                    </a:cubicBezTo>
                    <a:cubicBezTo>
                      <a:pt x="398" y="574"/>
                      <a:pt x="390" y="575"/>
                      <a:pt x="384" y="581"/>
                    </a:cubicBezTo>
                    <a:close/>
                    <a:moveTo>
                      <a:pt x="372" y="358"/>
                    </a:moveTo>
                    <a:cubicBezTo>
                      <a:pt x="372" y="358"/>
                      <a:pt x="371" y="358"/>
                      <a:pt x="371" y="360"/>
                    </a:cubicBezTo>
                    <a:cubicBezTo>
                      <a:pt x="372" y="360"/>
                      <a:pt x="373" y="360"/>
                      <a:pt x="374" y="359"/>
                    </a:cubicBezTo>
                    <a:cubicBezTo>
                      <a:pt x="372" y="358"/>
                      <a:pt x="372" y="358"/>
                      <a:pt x="372" y="358"/>
                    </a:cubicBezTo>
                    <a:close/>
                    <a:moveTo>
                      <a:pt x="60" y="327"/>
                    </a:moveTo>
                    <a:cubicBezTo>
                      <a:pt x="55" y="331"/>
                      <a:pt x="49" y="334"/>
                      <a:pt x="49" y="341"/>
                    </a:cubicBezTo>
                    <a:cubicBezTo>
                      <a:pt x="50" y="347"/>
                      <a:pt x="56" y="346"/>
                      <a:pt x="60" y="346"/>
                    </a:cubicBezTo>
                    <a:cubicBezTo>
                      <a:pt x="67" y="347"/>
                      <a:pt x="73" y="356"/>
                      <a:pt x="76" y="362"/>
                    </a:cubicBezTo>
                    <a:cubicBezTo>
                      <a:pt x="88" y="374"/>
                      <a:pt x="105" y="378"/>
                      <a:pt x="122" y="373"/>
                    </a:cubicBezTo>
                    <a:cubicBezTo>
                      <a:pt x="129" y="378"/>
                      <a:pt x="139" y="382"/>
                      <a:pt x="148" y="378"/>
                    </a:cubicBezTo>
                    <a:cubicBezTo>
                      <a:pt x="153" y="378"/>
                      <a:pt x="157" y="372"/>
                      <a:pt x="162" y="373"/>
                    </a:cubicBezTo>
                    <a:cubicBezTo>
                      <a:pt x="166" y="378"/>
                      <a:pt x="173" y="381"/>
                      <a:pt x="174" y="387"/>
                    </a:cubicBezTo>
                    <a:cubicBezTo>
                      <a:pt x="172" y="393"/>
                      <a:pt x="168" y="397"/>
                      <a:pt x="162" y="398"/>
                    </a:cubicBezTo>
                    <a:cubicBezTo>
                      <a:pt x="149" y="385"/>
                      <a:pt x="130" y="388"/>
                      <a:pt x="114" y="394"/>
                    </a:cubicBezTo>
                    <a:cubicBezTo>
                      <a:pt x="110" y="392"/>
                      <a:pt x="104" y="393"/>
                      <a:pt x="99" y="394"/>
                    </a:cubicBezTo>
                    <a:cubicBezTo>
                      <a:pt x="83" y="397"/>
                      <a:pt x="78" y="414"/>
                      <a:pt x="71" y="425"/>
                    </a:cubicBezTo>
                    <a:cubicBezTo>
                      <a:pt x="66" y="431"/>
                      <a:pt x="59" y="429"/>
                      <a:pt x="52" y="428"/>
                    </a:cubicBezTo>
                    <a:cubicBezTo>
                      <a:pt x="50" y="431"/>
                      <a:pt x="52" y="436"/>
                      <a:pt x="53" y="440"/>
                    </a:cubicBezTo>
                    <a:cubicBezTo>
                      <a:pt x="55" y="450"/>
                      <a:pt x="64" y="455"/>
                      <a:pt x="70" y="461"/>
                    </a:cubicBezTo>
                    <a:cubicBezTo>
                      <a:pt x="78" y="465"/>
                      <a:pt x="88" y="468"/>
                      <a:pt x="97" y="464"/>
                    </a:cubicBezTo>
                    <a:cubicBezTo>
                      <a:pt x="102" y="466"/>
                      <a:pt x="108" y="462"/>
                      <a:pt x="112" y="463"/>
                    </a:cubicBezTo>
                    <a:cubicBezTo>
                      <a:pt x="117" y="468"/>
                      <a:pt x="123" y="470"/>
                      <a:pt x="130" y="472"/>
                    </a:cubicBezTo>
                    <a:cubicBezTo>
                      <a:pt x="137" y="471"/>
                      <a:pt x="146" y="472"/>
                      <a:pt x="151" y="466"/>
                    </a:cubicBezTo>
                    <a:cubicBezTo>
                      <a:pt x="157" y="463"/>
                      <a:pt x="157" y="458"/>
                      <a:pt x="163" y="455"/>
                    </a:cubicBezTo>
                    <a:cubicBezTo>
                      <a:pt x="167" y="460"/>
                      <a:pt x="173" y="460"/>
                      <a:pt x="176" y="465"/>
                    </a:cubicBezTo>
                    <a:cubicBezTo>
                      <a:pt x="173" y="473"/>
                      <a:pt x="173" y="473"/>
                      <a:pt x="173" y="473"/>
                    </a:cubicBezTo>
                    <a:cubicBezTo>
                      <a:pt x="167" y="490"/>
                      <a:pt x="178" y="507"/>
                      <a:pt x="167" y="522"/>
                    </a:cubicBezTo>
                    <a:cubicBezTo>
                      <a:pt x="164" y="524"/>
                      <a:pt x="161" y="526"/>
                      <a:pt x="157" y="524"/>
                    </a:cubicBezTo>
                    <a:cubicBezTo>
                      <a:pt x="148" y="520"/>
                      <a:pt x="160" y="512"/>
                      <a:pt x="154" y="505"/>
                    </a:cubicBezTo>
                    <a:cubicBezTo>
                      <a:pt x="146" y="496"/>
                      <a:pt x="133" y="495"/>
                      <a:pt x="122" y="499"/>
                    </a:cubicBezTo>
                    <a:cubicBezTo>
                      <a:pt x="110" y="501"/>
                      <a:pt x="110" y="514"/>
                      <a:pt x="105" y="522"/>
                    </a:cubicBezTo>
                    <a:cubicBezTo>
                      <a:pt x="103" y="540"/>
                      <a:pt x="109" y="559"/>
                      <a:pt x="124" y="569"/>
                    </a:cubicBezTo>
                    <a:cubicBezTo>
                      <a:pt x="122" y="580"/>
                      <a:pt x="127" y="588"/>
                      <a:pt x="134" y="594"/>
                    </a:cubicBezTo>
                    <a:cubicBezTo>
                      <a:pt x="147" y="606"/>
                      <a:pt x="164" y="603"/>
                      <a:pt x="178" y="596"/>
                    </a:cubicBezTo>
                    <a:cubicBezTo>
                      <a:pt x="183" y="602"/>
                      <a:pt x="187" y="609"/>
                      <a:pt x="191" y="615"/>
                    </a:cubicBezTo>
                    <a:cubicBezTo>
                      <a:pt x="182" y="620"/>
                      <a:pt x="184" y="630"/>
                      <a:pt x="181" y="637"/>
                    </a:cubicBezTo>
                    <a:cubicBezTo>
                      <a:pt x="182" y="646"/>
                      <a:pt x="185" y="653"/>
                      <a:pt x="191" y="659"/>
                    </a:cubicBezTo>
                    <a:cubicBezTo>
                      <a:pt x="200" y="667"/>
                      <a:pt x="213" y="673"/>
                      <a:pt x="224" y="672"/>
                    </a:cubicBezTo>
                    <a:cubicBezTo>
                      <a:pt x="234" y="667"/>
                      <a:pt x="236" y="680"/>
                      <a:pt x="244" y="681"/>
                    </a:cubicBezTo>
                    <a:cubicBezTo>
                      <a:pt x="255" y="686"/>
                      <a:pt x="268" y="681"/>
                      <a:pt x="279" y="678"/>
                    </a:cubicBezTo>
                    <a:cubicBezTo>
                      <a:pt x="289" y="672"/>
                      <a:pt x="299" y="661"/>
                      <a:pt x="297" y="648"/>
                    </a:cubicBezTo>
                    <a:cubicBezTo>
                      <a:pt x="296" y="641"/>
                      <a:pt x="291" y="633"/>
                      <a:pt x="284" y="631"/>
                    </a:cubicBezTo>
                    <a:cubicBezTo>
                      <a:pt x="279" y="634"/>
                      <a:pt x="271" y="637"/>
                      <a:pt x="264" y="634"/>
                    </a:cubicBezTo>
                    <a:cubicBezTo>
                      <a:pt x="259" y="631"/>
                      <a:pt x="257" y="625"/>
                      <a:pt x="258" y="619"/>
                    </a:cubicBezTo>
                    <a:cubicBezTo>
                      <a:pt x="259" y="616"/>
                      <a:pt x="260" y="612"/>
                      <a:pt x="264" y="611"/>
                    </a:cubicBezTo>
                    <a:cubicBezTo>
                      <a:pt x="280" y="610"/>
                      <a:pt x="295" y="602"/>
                      <a:pt x="304" y="589"/>
                    </a:cubicBezTo>
                    <a:cubicBezTo>
                      <a:pt x="307" y="589"/>
                      <a:pt x="310" y="588"/>
                      <a:pt x="311" y="586"/>
                    </a:cubicBezTo>
                    <a:cubicBezTo>
                      <a:pt x="309" y="581"/>
                      <a:pt x="312" y="577"/>
                      <a:pt x="312" y="572"/>
                    </a:cubicBezTo>
                    <a:cubicBezTo>
                      <a:pt x="320" y="567"/>
                      <a:pt x="330" y="563"/>
                      <a:pt x="334" y="554"/>
                    </a:cubicBezTo>
                    <a:cubicBezTo>
                      <a:pt x="337" y="546"/>
                      <a:pt x="336" y="539"/>
                      <a:pt x="334" y="533"/>
                    </a:cubicBezTo>
                    <a:cubicBezTo>
                      <a:pt x="331" y="522"/>
                      <a:pt x="321" y="514"/>
                      <a:pt x="311" y="512"/>
                    </a:cubicBezTo>
                    <a:cubicBezTo>
                      <a:pt x="306" y="510"/>
                      <a:pt x="301" y="515"/>
                      <a:pt x="297" y="512"/>
                    </a:cubicBezTo>
                    <a:cubicBezTo>
                      <a:pt x="293" y="505"/>
                      <a:pt x="287" y="497"/>
                      <a:pt x="279" y="495"/>
                    </a:cubicBezTo>
                    <a:cubicBezTo>
                      <a:pt x="266" y="494"/>
                      <a:pt x="252" y="498"/>
                      <a:pt x="245" y="508"/>
                    </a:cubicBezTo>
                    <a:cubicBezTo>
                      <a:pt x="243" y="516"/>
                      <a:pt x="239" y="525"/>
                      <a:pt x="245" y="533"/>
                    </a:cubicBezTo>
                    <a:cubicBezTo>
                      <a:pt x="255" y="532"/>
                      <a:pt x="255" y="532"/>
                      <a:pt x="255" y="532"/>
                    </a:cubicBezTo>
                    <a:cubicBezTo>
                      <a:pt x="259" y="535"/>
                      <a:pt x="264" y="539"/>
                      <a:pt x="266" y="544"/>
                    </a:cubicBezTo>
                    <a:cubicBezTo>
                      <a:pt x="268" y="548"/>
                      <a:pt x="267" y="555"/>
                      <a:pt x="264" y="559"/>
                    </a:cubicBezTo>
                    <a:cubicBezTo>
                      <a:pt x="256" y="565"/>
                      <a:pt x="247" y="566"/>
                      <a:pt x="237" y="564"/>
                    </a:cubicBezTo>
                    <a:cubicBezTo>
                      <a:pt x="225" y="559"/>
                      <a:pt x="219" y="547"/>
                      <a:pt x="217" y="535"/>
                    </a:cubicBezTo>
                    <a:cubicBezTo>
                      <a:pt x="214" y="518"/>
                      <a:pt x="219" y="500"/>
                      <a:pt x="231" y="488"/>
                    </a:cubicBezTo>
                    <a:cubicBezTo>
                      <a:pt x="244" y="475"/>
                      <a:pt x="263" y="472"/>
                      <a:pt x="281" y="471"/>
                    </a:cubicBezTo>
                    <a:cubicBezTo>
                      <a:pt x="289" y="472"/>
                      <a:pt x="297" y="470"/>
                      <a:pt x="304" y="475"/>
                    </a:cubicBezTo>
                    <a:cubicBezTo>
                      <a:pt x="308" y="482"/>
                      <a:pt x="314" y="487"/>
                      <a:pt x="319" y="492"/>
                    </a:cubicBezTo>
                    <a:cubicBezTo>
                      <a:pt x="331" y="500"/>
                      <a:pt x="344" y="504"/>
                      <a:pt x="359" y="504"/>
                    </a:cubicBezTo>
                    <a:cubicBezTo>
                      <a:pt x="375" y="504"/>
                      <a:pt x="392" y="502"/>
                      <a:pt x="407" y="497"/>
                    </a:cubicBezTo>
                    <a:cubicBezTo>
                      <a:pt x="423" y="495"/>
                      <a:pt x="441" y="498"/>
                      <a:pt x="456" y="506"/>
                    </a:cubicBezTo>
                    <a:cubicBezTo>
                      <a:pt x="472" y="517"/>
                      <a:pt x="481" y="535"/>
                      <a:pt x="481" y="555"/>
                    </a:cubicBezTo>
                    <a:cubicBezTo>
                      <a:pt x="486" y="562"/>
                      <a:pt x="495" y="566"/>
                      <a:pt x="497" y="575"/>
                    </a:cubicBezTo>
                    <a:cubicBezTo>
                      <a:pt x="503" y="591"/>
                      <a:pt x="502" y="613"/>
                      <a:pt x="489" y="626"/>
                    </a:cubicBezTo>
                    <a:cubicBezTo>
                      <a:pt x="469" y="646"/>
                      <a:pt x="446" y="661"/>
                      <a:pt x="432" y="686"/>
                    </a:cubicBezTo>
                    <a:cubicBezTo>
                      <a:pt x="429" y="692"/>
                      <a:pt x="432" y="701"/>
                      <a:pt x="427" y="707"/>
                    </a:cubicBezTo>
                    <a:cubicBezTo>
                      <a:pt x="410" y="708"/>
                      <a:pt x="391" y="700"/>
                      <a:pt x="380" y="686"/>
                    </a:cubicBezTo>
                    <a:cubicBezTo>
                      <a:pt x="371" y="675"/>
                      <a:pt x="367" y="656"/>
                      <a:pt x="375" y="644"/>
                    </a:cubicBezTo>
                    <a:cubicBezTo>
                      <a:pt x="380" y="635"/>
                      <a:pt x="367" y="632"/>
                      <a:pt x="367" y="626"/>
                    </a:cubicBezTo>
                    <a:cubicBezTo>
                      <a:pt x="360" y="615"/>
                      <a:pt x="364" y="600"/>
                      <a:pt x="367" y="589"/>
                    </a:cubicBezTo>
                    <a:cubicBezTo>
                      <a:pt x="375" y="581"/>
                      <a:pt x="383" y="571"/>
                      <a:pt x="393" y="566"/>
                    </a:cubicBezTo>
                    <a:cubicBezTo>
                      <a:pt x="403" y="563"/>
                      <a:pt x="415" y="561"/>
                      <a:pt x="422" y="570"/>
                    </a:cubicBezTo>
                    <a:cubicBezTo>
                      <a:pt x="423" y="573"/>
                      <a:pt x="425" y="576"/>
                      <a:pt x="423" y="580"/>
                    </a:cubicBezTo>
                    <a:cubicBezTo>
                      <a:pt x="421" y="583"/>
                      <a:pt x="416" y="583"/>
                      <a:pt x="412" y="584"/>
                    </a:cubicBezTo>
                    <a:cubicBezTo>
                      <a:pt x="403" y="589"/>
                      <a:pt x="396" y="597"/>
                      <a:pt x="393" y="607"/>
                    </a:cubicBezTo>
                    <a:cubicBezTo>
                      <a:pt x="393" y="616"/>
                      <a:pt x="396" y="622"/>
                      <a:pt x="401" y="629"/>
                    </a:cubicBezTo>
                    <a:cubicBezTo>
                      <a:pt x="406" y="634"/>
                      <a:pt x="411" y="641"/>
                      <a:pt x="418" y="641"/>
                    </a:cubicBezTo>
                    <a:cubicBezTo>
                      <a:pt x="431" y="643"/>
                      <a:pt x="443" y="642"/>
                      <a:pt x="454" y="636"/>
                    </a:cubicBezTo>
                    <a:cubicBezTo>
                      <a:pt x="472" y="625"/>
                      <a:pt x="470" y="601"/>
                      <a:pt x="468" y="583"/>
                    </a:cubicBezTo>
                    <a:cubicBezTo>
                      <a:pt x="475" y="564"/>
                      <a:pt x="468" y="543"/>
                      <a:pt x="457" y="529"/>
                    </a:cubicBezTo>
                    <a:cubicBezTo>
                      <a:pt x="445" y="514"/>
                      <a:pt x="429" y="509"/>
                      <a:pt x="410" y="510"/>
                    </a:cubicBezTo>
                    <a:cubicBezTo>
                      <a:pt x="382" y="513"/>
                      <a:pt x="354" y="529"/>
                      <a:pt x="344" y="556"/>
                    </a:cubicBezTo>
                    <a:cubicBezTo>
                      <a:pt x="340" y="563"/>
                      <a:pt x="331" y="566"/>
                      <a:pt x="327" y="574"/>
                    </a:cubicBezTo>
                    <a:cubicBezTo>
                      <a:pt x="312" y="591"/>
                      <a:pt x="317" y="617"/>
                      <a:pt x="327" y="636"/>
                    </a:cubicBezTo>
                    <a:cubicBezTo>
                      <a:pt x="329" y="648"/>
                      <a:pt x="324" y="660"/>
                      <a:pt x="327" y="673"/>
                    </a:cubicBezTo>
                    <a:cubicBezTo>
                      <a:pt x="329" y="691"/>
                      <a:pt x="336" y="707"/>
                      <a:pt x="346" y="721"/>
                    </a:cubicBezTo>
                    <a:cubicBezTo>
                      <a:pt x="356" y="728"/>
                      <a:pt x="365" y="737"/>
                      <a:pt x="377" y="740"/>
                    </a:cubicBezTo>
                    <a:cubicBezTo>
                      <a:pt x="401" y="748"/>
                      <a:pt x="426" y="757"/>
                      <a:pt x="451" y="751"/>
                    </a:cubicBezTo>
                    <a:cubicBezTo>
                      <a:pt x="465" y="748"/>
                      <a:pt x="480" y="742"/>
                      <a:pt x="490" y="731"/>
                    </a:cubicBezTo>
                    <a:cubicBezTo>
                      <a:pt x="494" y="729"/>
                      <a:pt x="493" y="725"/>
                      <a:pt x="492" y="722"/>
                    </a:cubicBezTo>
                    <a:cubicBezTo>
                      <a:pt x="485" y="718"/>
                      <a:pt x="481" y="712"/>
                      <a:pt x="479" y="705"/>
                    </a:cubicBezTo>
                    <a:cubicBezTo>
                      <a:pt x="479" y="690"/>
                      <a:pt x="490" y="679"/>
                      <a:pt x="500" y="671"/>
                    </a:cubicBezTo>
                    <a:cubicBezTo>
                      <a:pt x="505" y="667"/>
                      <a:pt x="510" y="662"/>
                      <a:pt x="516" y="662"/>
                    </a:cubicBezTo>
                    <a:cubicBezTo>
                      <a:pt x="511" y="674"/>
                      <a:pt x="513" y="687"/>
                      <a:pt x="520" y="696"/>
                    </a:cubicBezTo>
                    <a:cubicBezTo>
                      <a:pt x="529" y="702"/>
                      <a:pt x="529" y="702"/>
                      <a:pt x="529" y="702"/>
                    </a:cubicBezTo>
                    <a:cubicBezTo>
                      <a:pt x="541" y="706"/>
                      <a:pt x="551" y="696"/>
                      <a:pt x="562" y="697"/>
                    </a:cubicBezTo>
                    <a:cubicBezTo>
                      <a:pt x="576" y="706"/>
                      <a:pt x="584" y="723"/>
                      <a:pt x="587" y="739"/>
                    </a:cubicBezTo>
                    <a:cubicBezTo>
                      <a:pt x="589" y="743"/>
                      <a:pt x="586" y="748"/>
                      <a:pt x="588" y="752"/>
                    </a:cubicBezTo>
                    <a:cubicBezTo>
                      <a:pt x="610" y="755"/>
                      <a:pt x="610" y="755"/>
                      <a:pt x="610" y="755"/>
                    </a:cubicBezTo>
                    <a:cubicBezTo>
                      <a:pt x="704" y="754"/>
                      <a:pt x="805" y="756"/>
                      <a:pt x="901" y="756"/>
                    </a:cubicBezTo>
                    <a:cubicBezTo>
                      <a:pt x="903" y="755"/>
                      <a:pt x="903" y="755"/>
                      <a:pt x="903" y="755"/>
                    </a:cubicBezTo>
                    <a:cubicBezTo>
                      <a:pt x="903" y="753"/>
                      <a:pt x="904" y="750"/>
                      <a:pt x="902" y="748"/>
                    </a:cubicBezTo>
                    <a:cubicBezTo>
                      <a:pt x="898" y="749"/>
                      <a:pt x="895" y="745"/>
                      <a:pt x="891" y="747"/>
                    </a:cubicBezTo>
                    <a:cubicBezTo>
                      <a:pt x="711" y="746"/>
                      <a:pt x="711" y="746"/>
                      <a:pt x="711" y="746"/>
                    </a:cubicBezTo>
                    <a:cubicBezTo>
                      <a:pt x="598" y="746"/>
                      <a:pt x="598" y="746"/>
                      <a:pt x="598" y="746"/>
                    </a:cubicBezTo>
                    <a:cubicBezTo>
                      <a:pt x="596" y="745"/>
                      <a:pt x="596" y="745"/>
                      <a:pt x="596" y="745"/>
                    </a:cubicBezTo>
                    <a:cubicBezTo>
                      <a:pt x="591" y="724"/>
                      <a:pt x="584" y="705"/>
                      <a:pt x="568" y="689"/>
                    </a:cubicBezTo>
                    <a:cubicBezTo>
                      <a:pt x="556" y="679"/>
                      <a:pt x="548" y="697"/>
                      <a:pt x="535" y="695"/>
                    </a:cubicBezTo>
                    <a:cubicBezTo>
                      <a:pt x="529" y="693"/>
                      <a:pt x="523" y="691"/>
                      <a:pt x="522" y="685"/>
                    </a:cubicBezTo>
                    <a:cubicBezTo>
                      <a:pt x="517" y="671"/>
                      <a:pt x="525" y="659"/>
                      <a:pt x="535" y="650"/>
                    </a:cubicBezTo>
                    <a:cubicBezTo>
                      <a:pt x="538" y="650"/>
                      <a:pt x="540" y="650"/>
                      <a:pt x="543" y="649"/>
                    </a:cubicBezTo>
                    <a:cubicBezTo>
                      <a:pt x="567" y="644"/>
                      <a:pt x="589" y="656"/>
                      <a:pt x="605" y="674"/>
                    </a:cubicBezTo>
                    <a:cubicBezTo>
                      <a:pt x="612" y="686"/>
                      <a:pt x="619" y="697"/>
                      <a:pt x="621" y="710"/>
                    </a:cubicBezTo>
                    <a:cubicBezTo>
                      <a:pt x="654" y="710"/>
                      <a:pt x="684" y="711"/>
                      <a:pt x="715" y="712"/>
                    </a:cubicBezTo>
                    <a:cubicBezTo>
                      <a:pt x="897" y="714"/>
                      <a:pt x="897" y="714"/>
                      <a:pt x="897" y="714"/>
                    </a:cubicBezTo>
                    <a:cubicBezTo>
                      <a:pt x="902" y="713"/>
                      <a:pt x="902" y="713"/>
                      <a:pt x="902" y="713"/>
                    </a:cubicBezTo>
                    <a:cubicBezTo>
                      <a:pt x="903" y="711"/>
                      <a:pt x="903" y="708"/>
                      <a:pt x="902" y="706"/>
                    </a:cubicBezTo>
                    <a:cubicBezTo>
                      <a:pt x="863" y="705"/>
                      <a:pt x="829" y="704"/>
                      <a:pt x="792" y="704"/>
                    </a:cubicBezTo>
                    <a:cubicBezTo>
                      <a:pt x="627" y="701"/>
                      <a:pt x="627" y="701"/>
                      <a:pt x="627" y="701"/>
                    </a:cubicBezTo>
                    <a:cubicBezTo>
                      <a:pt x="624" y="700"/>
                      <a:pt x="624" y="700"/>
                      <a:pt x="624" y="700"/>
                    </a:cubicBezTo>
                    <a:cubicBezTo>
                      <a:pt x="619" y="678"/>
                      <a:pt x="603" y="656"/>
                      <a:pt x="581" y="646"/>
                    </a:cubicBezTo>
                    <a:cubicBezTo>
                      <a:pt x="569" y="641"/>
                      <a:pt x="557" y="637"/>
                      <a:pt x="543" y="640"/>
                    </a:cubicBezTo>
                    <a:cubicBezTo>
                      <a:pt x="542" y="639"/>
                      <a:pt x="542" y="639"/>
                      <a:pt x="542" y="639"/>
                    </a:cubicBezTo>
                    <a:cubicBezTo>
                      <a:pt x="549" y="628"/>
                      <a:pt x="552" y="614"/>
                      <a:pt x="552" y="602"/>
                    </a:cubicBezTo>
                    <a:cubicBezTo>
                      <a:pt x="548" y="576"/>
                      <a:pt x="540" y="552"/>
                      <a:pt x="522" y="532"/>
                    </a:cubicBezTo>
                    <a:cubicBezTo>
                      <a:pt x="520" y="511"/>
                      <a:pt x="520" y="511"/>
                      <a:pt x="520" y="511"/>
                    </a:cubicBezTo>
                    <a:cubicBezTo>
                      <a:pt x="517" y="497"/>
                      <a:pt x="512" y="485"/>
                      <a:pt x="502" y="475"/>
                    </a:cubicBezTo>
                    <a:cubicBezTo>
                      <a:pt x="499" y="467"/>
                      <a:pt x="478" y="463"/>
                      <a:pt x="491" y="452"/>
                    </a:cubicBezTo>
                    <a:cubicBezTo>
                      <a:pt x="510" y="436"/>
                      <a:pt x="514" y="410"/>
                      <a:pt x="518" y="386"/>
                    </a:cubicBezTo>
                    <a:cubicBezTo>
                      <a:pt x="521" y="357"/>
                      <a:pt x="506" y="330"/>
                      <a:pt x="481" y="316"/>
                    </a:cubicBezTo>
                    <a:cubicBezTo>
                      <a:pt x="497" y="304"/>
                      <a:pt x="515" y="292"/>
                      <a:pt x="521" y="273"/>
                    </a:cubicBezTo>
                    <a:cubicBezTo>
                      <a:pt x="523" y="261"/>
                      <a:pt x="528" y="250"/>
                      <a:pt x="524" y="238"/>
                    </a:cubicBezTo>
                    <a:cubicBezTo>
                      <a:pt x="518" y="228"/>
                      <a:pt x="530" y="222"/>
                      <a:pt x="535" y="215"/>
                    </a:cubicBezTo>
                    <a:cubicBezTo>
                      <a:pt x="538" y="212"/>
                      <a:pt x="537" y="208"/>
                      <a:pt x="541" y="205"/>
                    </a:cubicBezTo>
                    <a:cubicBezTo>
                      <a:pt x="548" y="183"/>
                      <a:pt x="548" y="183"/>
                      <a:pt x="548" y="183"/>
                    </a:cubicBezTo>
                    <a:cubicBezTo>
                      <a:pt x="553" y="172"/>
                      <a:pt x="547" y="161"/>
                      <a:pt x="546" y="150"/>
                    </a:cubicBezTo>
                    <a:cubicBezTo>
                      <a:pt x="535" y="129"/>
                      <a:pt x="535" y="129"/>
                      <a:pt x="535" y="129"/>
                    </a:cubicBezTo>
                    <a:cubicBezTo>
                      <a:pt x="536" y="128"/>
                      <a:pt x="536" y="128"/>
                      <a:pt x="536" y="128"/>
                    </a:cubicBezTo>
                    <a:cubicBezTo>
                      <a:pt x="547" y="131"/>
                      <a:pt x="558" y="138"/>
                      <a:pt x="571" y="133"/>
                    </a:cubicBezTo>
                    <a:cubicBezTo>
                      <a:pt x="593" y="128"/>
                      <a:pt x="615" y="111"/>
                      <a:pt x="621" y="86"/>
                    </a:cubicBezTo>
                    <a:cubicBezTo>
                      <a:pt x="622" y="82"/>
                      <a:pt x="626" y="77"/>
                      <a:pt x="622" y="73"/>
                    </a:cubicBezTo>
                    <a:cubicBezTo>
                      <a:pt x="621" y="73"/>
                      <a:pt x="618" y="73"/>
                      <a:pt x="617" y="75"/>
                    </a:cubicBezTo>
                    <a:cubicBezTo>
                      <a:pt x="612" y="83"/>
                      <a:pt x="611" y="95"/>
                      <a:pt x="604" y="103"/>
                    </a:cubicBezTo>
                    <a:cubicBezTo>
                      <a:pt x="592" y="121"/>
                      <a:pt x="570" y="131"/>
                      <a:pt x="548" y="127"/>
                    </a:cubicBezTo>
                    <a:cubicBezTo>
                      <a:pt x="536" y="121"/>
                      <a:pt x="520" y="113"/>
                      <a:pt x="520" y="96"/>
                    </a:cubicBezTo>
                    <a:cubicBezTo>
                      <a:pt x="518" y="89"/>
                      <a:pt x="522" y="82"/>
                      <a:pt x="526" y="77"/>
                    </a:cubicBezTo>
                    <a:cubicBezTo>
                      <a:pt x="530" y="74"/>
                      <a:pt x="535" y="73"/>
                      <a:pt x="540" y="73"/>
                    </a:cubicBezTo>
                    <a:cubicBezTo>
                      <a:pt x="548" y="73"/>
                      <a:pt x="548" y="83"/>
                      <a:pt x="553" y="87"/>
                    </a:cubicBezTo>
                    <a:cubicBezTo>
                      <a:pt x="565" y="89"/>
                      <a:pt x="577" y="82"/>
                      <a:pt x="583" y="73"/>
                    </a:cubicBezTo>
                    <a:cubicBezTo>
                      <a:pt x="586" y="71"/>
                      <a:pt x="582" y="65"/>
                      <a:pt x="588" y="65"/>
                    </a:cubicBezTo>
                    <a:cubicBezTo>
                      <a:pt x="592" y="54"/>
                      <a:pt x="594" y="42"/>
                      <a:pt x="597" y="30"/>
                    </a:cubicBezTo>
                    <a:cubicBezTo>
                      <a:pt x="612" y="29"/>
                      <a:pt x="628" y="31"/>
                      <a:pt x="642" y="30"/>
                    </a:cubicBezTo>
                    <a:cubicBezTo>
                      <a:pt x="846" y="32"/>
                      <a:pt x="846" y="32"/>
                      <a:pt x="846" y="32"/>
                    </a:cubicBezTo>
                    <a:cubicBezTo>
                      <a:pt x="864" y="32"/>
                      <a:pt x="882" y="34"/>
                      <a:pt x="900" y="31"/>
                    </a:cubicBezTo>
                    <a:cubicBezTo>
                      <a:pt x="900" y="30"/>
                      <a:pt x="901" y="28"/>
                      <a:pt x="899" y="26"/>
                    </a:cubicBezTo>
                    <a:cubicBezTo>
                      <a:pt x="852" y="25"/>
                      <a:pt x="801" y="26"/>
                      <a:pt x="754" y="25"/>
                    </a:cubicBezTo>
                    <a:cubicBezTo>
                      <a:pt x="741" y="24"/>
                      <a:pt x="726" y="25"/>
                      <a:pt x="713" y="23"/>
                    </a:cubicBezTo>
                    <a:cubicBezTo>
                      <a:pt x="679" y="25"/>
                      <a:pt x="644" y="22"/>
                      <a:pt x="611" y="22"/>
                    </a:cubicBezTo>
                    <a:cubicBezTo>
                      <a:pt x="604" y="22"/>
                      <a:pt x="594" y="18"/>
                      <a:pt x="591" y="26"/>
                    </a:cubicBezTo>
                    <a:cubicBezTo>
                      <a:pt x="584" y="32"/>
                      <a:pt x="588" y="42"/>
                      <a:pt x="585" y="50"/>
                    </a:cubicBezTo>
                    <a:cubicBezTo>
                      <a:pt x="580" y="60"/>
                      <a:pt x="578" y="73"/>
                      <a:pt x="565" y="77"/>
                    </a:cubicBezTo>
                    <a:cubicBezTo>
                      <a:pt x="558" y="80"/>
                      <a:pt x="554" y="73"/>
                      <a:pt x="549" y="69"/>
                    </a:cubicBezTo>
                    <a:cubicBezTo>
                      <a:pt x="542" y="63"/>
                      <a:pt x="532" y="68"/>
                      <a:pt x="524" y="70"/>
                    </a:cubicBezTo>
                    <a:cubicBezTo>
                      <a:pt x="517" y="74"/>
                      <a:pt x="512" y="82"/>
                      <a:pt x="512" y="90"/>
                    </a:cubicBezTo>
                    <a:cubicBezTo>
                      <a:pt x="511" y="95"/>
                      <a:pt x="515" y="101"/>
                      <a:pt x="512" y="105"/>
                    </a:cubicBezTo>
                    <a:cubicBezTo>
                      <a:pt x="498" y="99"/>
                      <a:pt x="481" y="89"/>
                      <a:pt x="479" y="73"/>
                    </a:cubicBezTo>
                    <a:cubicBezTo>
                      <a:pt x="479" y="65"/>
                      <a:pt x="481" y="58"/>
                      <a:pt x="487" y="53"/>
                    </a:cubicBezTo>
                    <a:cubicBezTo>
                      <a:pt x="489" y="51"/>
                      <a:pt x="492" y="53"/>
                      <a:pt x="494" y="51"/>
                    </a:cubicBezTo>
                    <a:cubicBezTo>
                      <a:pt x="496" y="48"/>
                      <a:pt x="496" y="43"/>
                      <a:pt x="497" y="40"/>
                    </a:cubicBezTo>
                    <a:cubicBezTo>
                      <a:pt x="489" y="31"/>
                      <a:pt x="479" y="27"/>
                      <a:pt x="469" y="22"/>
                    </a:cubicBezTo>
                    <a:cubicBezTo>
                      <a:pt x="453" y="20"/>
                      <a:pt x="439" y="11"/>
                      <a:pt x="421" y="13"/>
                    </a:cubicBezTo>
                    <a:cubicBezTo>
                      <a:pt x="390" y="16"/>
                      <a:pt x="360" y="28"/>
                      <a:pt x="342" y="54"/>
                    </a:cubicBezTo>
                    <a:cubicBezTo>
                      <a:pt x="335" y="63"/>
                      <a:pt x="333" y="74"/>
                      <a:pt x="329" y="83"/>
                    </a:cubicBezTo>
                    <a:cubicBezTo>
                      <a:pt x="329" y="93"/>
                      <a:pt x="325" y="102"/>
                      <a:pt x="328" y="111"/>
                    </a:cubicBezTo>
                    <a:cubicBezTo>
                      <a:pt x="323" y="123"/>
                      <a:pt x="317" y="134"/>
                      <a:pt x="316" y="148"/>
                    </a:cubicBezTo>
                    <a:cubicBezTo>
                      <a:pt x="316" y="160"/>
                      <a:pt x="320" y="170"/>
                      <a:pt x="327" y="180"/>
                    </a:cubicBezTo>
                    <a:cubicBezTo>
                      <a:pt x="328" y="186"/>
                      <a:pt x="343" y="189"/>
                      <a:pt x="334" y="196"/>
                    </a:cubicBezTo>
                    <a:cubicBezTo>
                      <a:pt x="328" y="194"/>
                      <a:pt x="323" y="186"/>
                      <a:pt x="316" y="186"/>
                    </a:cubicBezTo>
                    <a:cubicBezTo>
                      <a:pt x="312" y="183"/>
                      <a:pt x="304" y="189"/>
                      <a:pt x="300" y="183"/>
                    </a:cubicBezTo>
                    <a:cubicBezTo>
                      <a:pt x="296" y="171"/>
                      <a:pt x="284" y="164"/>
                      <a:pt x="273" y="160"/>
                    </a:cubicBezTo>
                    <a:cubicBezTo>
                      <a:pt x="270" y="162"/>
                      <a:pt x="266" y="160"/>
                      <a:pt x="263" y="159"/>
                    </a:cubicBezTo>
                    <a:cubicBezTo>
                      <a:pt x="259" y="158"/>
                      <a:pt x="252" y="154"/>
                      <a:pt x="252" y="148"/>
                    </a:cubicBezTo>
                    <a:cubicBezTo>
                      <a:pt x="252" y="142"/>
                      <a:pt x="254" y="137"/>
                      <a:pt x="258" y="133"/>
                    </a:cubicBezTo>
                    <a:cubicBezTo>
                      <a:pt x="263" y="131"/>
                      <a:pt x="269" y="129"/>
                      <a:pt x="274" y="134"/>
                    </a:cubicBezTo>
                    <a:cubicBezTo>
                      <a:pt x="280" y="138"/>
                      <a:pt x="284" y="132"/>
                      <a:pt x="289" y="128"/>
                    </a:cubicBezTo>
                    <a:cubicBezTo>
                      <a:pt x="292" y="121"/>
                      <a:pt x="293" y="113"/>
                      <a:pt x="290" y="105"/>
                    </a:cubicBezTo>
                    <a:cubicBezTo>
                      <a:pt x="286" y="98"/>
                      <a:pt x="278" y="93"/>
                      <a:pt x="269" y="90"/>
                    </a:cubicBezTo>
                    <a:cubicBezTo>
                      <a:pt x="253" y="84"/>
                      <a:pt x="235" y="88"/>
                      <a:pt x="224" y="102"/>
                    </a:cubicBezTo>
                    <a:cubicBezTo>
                      <a:pt x="213" y="103"/>
                      <a:pt x="203" y="104"/>
                      <a:pt x="195" y="112"/>
                    </a:cubicBezTo>
                    <a:cubicBezTo>
                      <a:pt x="182" y="120"/>
                      <a:pt x="176" y="136"/>
                      <a:pt x="181" y="151"/>
                    </a:cubicBezTo>
                    <a:cubicBezTo>
                      <a:pt x="183" y="154"/>
                      <a:pt x="183" y="154"/>
                      <a:pt x="183" y="154"/>
                    </a:cubicBezTo>
                    <a:cubicBezTo>
                      <a:pt x="190" y="165"/>
                      <a:pt x="173" y="167"/>
                      <a:pt x="169" y="173"/>
                    </a:cubicBezTo>
                    <a:cubicBezTo>
                      <a:pt x="165" y="173"/>
                      <a:pt x="161" y="171"/>
                      <a:pt x="156" y="171"/>
                    </a:cubicBezTo>
                    <a:cubicBezTo>
                      <a:pt x="142" y="174"/>
                      <a:pt x="128" y="179"/>
                      <a:pt x="122" y="192"/>
                    </a:cubicBezTo>
                    <a:cubicBezTo>
                      <a:pt x="117" y="204"/>
                      <a:pt x="119" y="215"/>
                      <a:pt x="124" y="226"/>
                    </a:cubicBezTo>
                    <a:cubicBezTo>
                      <a:pt x="119" y="230"/>
                      <a:pt x="118" y="236"/>
                      <a:pt x="117" y="242"/>
                    </a:cubicBezTo>
                    <a:cubicBezTo>
                      <a:pt x="116" y="256"/>
                      <a:pt x="121" y="267"/>
                      <a:pt x="131" y="276"/>
                    </a:cubicBezTo>
                    <a:cubicBezTo>
                      <a:pt x="131" y="278"/>
                      <a:pt x="131" y="278"/>
                      <a:pt x="131" y="278"/>
                    </a:cubicBezTo>
                    <a:cubicBezTo>
                      <a:pt x="128" y="278"/>
                      <a:pt x="126" y="282"/>
                      <a:pt x="122" y="280"/>
                    </a:cubicBezTo>
                    <a:cubicBezTo>
                      <a:pt x="113" y="281"/>
                      <a:pt x="119" y="290"/>
                      <a:pt x="117" y="295"/>
                    </a:cubicBezTo>
                    <a:cubicBezTo>
                      <a:pt x="119" y="297"/>
                      <a:pt x="118" y="301"/>
                      <a:pt x="121" y="302"/>
                    </a:cubicBezTo>
                    <a:cubicBezTo>
                      <a:pt x="112" y="304"/>
                      <a:pt x="107" y="311"/>
                      <a:pt x="103" y="318"/>
                    </a:cubicBezTo>
                    <a:cubicBezTo>
                      <a:pt x="94" y="317"/>
                      <a:pt x="85" y="313"/>
                      <a:pt x="77" y="319"/>
                    </a:cubicBezTo>
                    <a:cubicBezTo>
                      <a:pt x="70" y="319"/>
                      <a:pt x="65" y="323"/>
                      <a:pt x="60" y="327"/>
                    </a:cubicBezTo>
                    <a:close/>
                    <a:moveTo>
                      <a:pt x="130" y="165"/>
                    </a:moveTo>
                    <a:cubicBezTo>
                      <a:pt x="136" y="167"/>
                      <a:pt x="140" y="161"/>
                      <a:pt x="146" y="161"/>
                    </a:cubicBezTo>
                    <a:cubicBezTo>
                      <a:pt x="153" y="160"/>
                      <a:pt x="160" y="160"/>
                      <a:pt x="167" y="160"/>
                    </a:cubicBezTo>
                    <a:cubicBezTo>
                      <a:pt x="169" y="158"/>
                      <a:pt x="169" y="158"/>
                      <a:pt x="169" y="158"/>
                    </a:cubicBezTo>
                    <a:cubicBezTo>
                      <a:pt x="166" y="136"/>
                      <a:pt x="166" y="136"/>
                      <a:pt x="166" y="136"/>
                    </a:cubicBezTo>
                    <a:cubicBezTo>
                      <a:pt x="167" y="120"/>
                      <a:pt x="177" y="107"/>
                      <a:pt x="191" y="97"/>
                    </a:cubicBezTo>
                    <a:cubicBezTo>
                      <a:pt x="199" y="93"/>
                      <a:pt x="208" y="93"/>
                      <a:pt x="217" y="91"/>
                    </a:cubicBezTo>
                    <a:cubicBezTo>
                      <a:pt x="227" y="80"/>
                      <a:pt x="242" y="78"/>
                      <a:pt x="256" y="75"/>
                    </a:cubicBezTo>
                    <a:cubicBezTo>
                      <a:pt x="276" y="74"/>
                      <a:pt x="296" y="80"/>
                      <a:pt x="306" y="97"/>
                    </a:cubicBezTo>
                    <a:cubicBezTo>
                      <a:pt x="308" y="97"/>
                      <a:pt x="309" y="97"/>
                      <a:pt x="312" y="97"/>
                    </a:cubicBezTo>
                    <a:cubicBezTo>
                      <a:pt x="315" y="92"/>
                      <a:pt x="314" y="84"/>
                      <a:pt x="316" y="78"/>
                    </a:cubicBezTo>
                    <a:cubicBezTo>
                      <a:pt x="323" y="60"/>
                      <a:pt x="330" y="40"/>
                      <a:pt x="348" y="30"/>
                    </a:cubicBezTo>
                    <a:cubicBezTo>
                      <a:pt x="371" y="10"/>
                      <a:pt x="402" y="4"/>
                      <a:pt x="432" y="0"/>
                    </a:cubicBezTo>
                    <a:cubicBezTo>
                      <a:pt x="448" y="1"/>
                      <a:pt x="461" y="7"/>
                      <a:pt x="476" y="11"/>
                    </a:cubicBezTo>
                    <a:cubicBezTo>
                      <a:pt x="491" y="17"/>
                      <a:pt x="506" y="28"/>
                      <a:pt x="516" y="41"/>
                    </a:cubicBezTo>
                    <a:cubicBezTo>
                      <a:pt x="516" y="45"/>
                      <a:pt x="516" y="45"/>
                      <a:pt x="516" y="45"/>
                    </a:cubicBezTo>
                    <a:cubicBezTo>
                      <a:pt x="505" y="51"/>
                      <a:pt x="497" y="61"/>
                      <a:pt x="496" y="72"/>
                    </a:cubicBezTo>
                    <a:cubicBezTo>
                      <a:pt x="496" y="76"/>
                      <a:pt x="499" y="79"/>
                      <a:pt x="501" y="82"/>
                    </a:cubicBezTo>
                    <a:cubicBezTo>
                      <a:pt x="505" y="78"/>
                      <a:pt x="506" y="72"/>
                      <a:pt x="510" y="68"/>
                    </a:cubicBezTo>
                    <a:cubicBezTo>
                      <a:pt x="517" y="59"/>
                      <a:pt x="527" y="55"/>
                      <a:pt x="538" y="56"/>
                    </a:cubicBezTo>
                    <a:cubicBezTo>
                      <a:pt x="547" y="56"/>
                      <a:pt x="555" y="63"/>
                      <a:pt x="563" y="60"/>
                    </a:cubicBezTo>
                    <a:cubicBezTo>
                      <a:pt x="573" y="53"/>
                      <a:pt x="570" y="40"/>
                      <a:pt x="575" y="30"/>
                    </a:cubicBezTo>
                    <a:cubicBezTo>
                      <a:pt x="572" y="22"/>
                      <a:pt x="576" y="16"/>
                      <a:pt x="581" y="10"/>
                    </a:cubicBezTo>
                    <a:cubicBezTo>
                      <a:pt x="604" y="10"/>
                      <a:pt x="624" y="10"/>
                      <a:pt x="648" y="10"/>
                    </a:cubicBezTo>
                    <a:cubicBezTo>
                      <a:pt x="710" y="9"/>
                      <a:pt x="768" y="11"/>
                      <a:pt x="831" y="10"/>
                    </a:cubicBezTo>
                    <a:cubicBezTo>
                      <a:pt x="853" y="11"/>
                      <a:pt x="876" y="10"/>
                      <a:pt x="898" y="11"/>
                    </a:cubicBezTo>
                    <a:cubicBezTo>
                      <a:pt x="900" y="11"/>
                      <a:pt x="900" y="13"/>
                      <a:pt x="899" y="14"/>
                    </a:cubicBezTo>
                    <a:cubicBezTo>
                      <a:pt x="877" y="16"/>
                      <a:pt x="856" y="13"/>
                      <a:pt x="834" y="15"/>
                    </a:cubicBezTo>
                    <a:cubicBezTo>
                      <a:pt x="779" y="14"/>
                      <a:pt x="728" y="14"/>
                      <a:pt x="674" y="14"/>
                    </a:cubicBezTo>
                    <a:cubicBezTo>
                      <a:pt x="644" y="15"/>
                      <a:pt x="612" y="12"/>
                      <a:pt x="584" y="16"/>
                    </a:cubicBezTo>
                    <a:cubicBezTo>
                      <a:pt x="578" y="20"/>
                      <a:pt x="581" y="27"/>
                      <a:pt x="580" y="33"/>
                    </a:cubicBezTo>
                    <a:cubicBezTo>
                      <a:pt x="577" y="43"/>
                      <a:pt x="577" y="56"/>
                      <a:pt x="567" y="62"/>
                    </a:cubicBezTo>
                    <a:cubicBezTo>
                      <a:pt x="557" y="74"/>
                      <a:pt x="545" y="58"/>
                      <a:pt x="532" y="60"/>
                    </a:cubicBezTo>
                    <a:cubicBezTo>
                      <a:pt x="519" y="62"/>
                      <a:pt x="509" y="75"/>
                      <a:pt x="506" y="87"/>
                    </a:cubicBezTo>
                    <a:cubicBezTo>
                      <a:pt x="504" y="89"/>
                      <a:pt x="501" y="87"/>
                      <a:pt x="499" y="87"/>
                    </a:cubicBezTo>
                    <a:cubicBezTo>
                      <a:pt x="494" y="83"/>
                      <a:pt x="491" y="79"/>
                      <a:pt x="491" y="73"/>
                    </a:cubicBezTo>
                    <a:cubicBezTo>
                      <a:pt x="489" y="60"/>
                      <a:pt x="501" y="51"/>
                      <a:pt x="509" y="42"/>
                    </a:cubicBezTo>
                    <a:cubicBezTo>
                      <a:pt x="506" y="33"/>
                      <a:pt x="496" y="30"/>
                      <a:pt x="489" y="23"/>
                    </a:cubicBezTo>
                    <a:cubicBezTo>
                      <a:pt x="476" y="13"/>
                      <a:pt x="460" y="12"/>
                      <a:pt x="444" y="7"/>
                    </a:cubicBezTo>
                    <a:cubicBezTo>
                      <a:pt x="420" y="3"/>
                      <a:pt x="395" y="11"/>
                      <a:pt x="375" y="17"/>
                    </a:cubicBezTo>
                    <a:cubicBezTo>
                      <a:pt x="368" y="21"/>
                      <a:pt x="357" y="24"/>
                      <a:pt x="355" y="33"/>
                    </a:cubicBezTo>
                    <a:cubicBezTo>
                      <a:pt x="345" y="33"/>
                      <a:pt x="340" y="44"/>
                      <a:pt x="333" y="51"/>
                    </a:cubicBezTo>
                    <a:cubicBezTo>
                      <a:pt x="325" y="66"/>
                      <a:pt x="318" y="82"/>
                      <a:pt x="319" y="100"/>
                    </a:cubicBezTo>
                    <a:cubicBezTo>
                      <a:pt x="315" y="107"/>
                      <a:pt x="307" y="102"/>
                      <a:pt x="301" y="102"/>
                    </a:cubicBezTo>
                    <a:cubicBezTo>
                      <a:pt x="294" y="85"/>
                      <a:pt x="276" y="82"/>
                      <a:pt x="261" y="79"/>
                    </a:cubicBezTo>
                    <a:cubicBezTo>
                      <a:pt x="244" y="82"/>
                      <a:pt x="227" y="85"/>
                      <a:pt x="215" y="98"/>
                    </a:cubicBezTo>
                    <a:cubicBezTo>
                      <a:pt x="201" y="95"/>
                      <a:pt x="189" y="102"/>
                      <a:pt x="181" y="111"/>
                    </a:cubicBezTo>
                    <a:cubicBezTo>
                      <a:pt x="171" y="124"/>
                      <a:pt x="169" y="143"/>
                      <a:pt x="176" y="158"/>
                    </a:cubicBezTo>
                    <a:cubicBezTo>
                      <a:pt x="173" y="164"/>
                      <a:pt x="168" y="163"/>
                      <a:pt x="165" y="165"/>
                    </a:cubicBezTo>
                    <a:cubicBezTo>
                      <a:pt x="152" y="165"/>
                      <a:pt x="140" y="165"/>
                      <a:pt x="131" y="174"/>
                    </a:cubicBezTo>
                    <a:cubicBezTo>
                      <a:pt x="129" y="173"/>
                      <a:pt x="126" y="172"/>
                      <a:pt x="126" y="170"/>
                    </a:cubicBezTo>
                    <a:cubicBezTo>
                      <a:pt x="128" y="169"/>
                      <a:pt x="129" y="167"/>
                      <a:pt x="130"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62" name="Freeform 14"/>
              <p:cNvSpPr>
                <a:spLocks/>
              </p:cNvSpPr>
              <p:nvPr/>
            </p:nvSpPr>
            <p:spPr bwMode="auto">
              <a:xfrm>
                <a:off x="3570288" y="1341437"/>
                <a:ext cx="925513" cy="11111"/>
              </a:xfrm>
              <a:custGeom>
                <a:avLst/>
                <a:gdLst>
                  <a:gd name="T0" fmla="*/ 20 w 1153"/>
                  <a:gd name="T1" fmla="*/ 0 h 13"/>
                  <a:gd name="T2" fmla="*/ 143 w 1153"/>
                  <a:gd name="T3" fmla="*/ 2 h 13"/>
                  <a:gd name="T4" fmla="*/ 809 w 1153"/>
                  <a:gd name="T5" fmla="*/ 4 h 13"/>
                  <a:gd name="T6" fmla="*/ 1144 w 1153"/>
                  <a:gd name="T7" fmla="*/ 5 h 13"/>
                  <a:gd name="T8" fmla="*/ 1149 w 1153"/>
                  <a:gd name="T9" fmla="*/ 11 h 13"/>
                  <a:gd name="T10" fmla="*/ 1024 w 1153"/>
                  <a:gd name="T11" fmla="*/ 13 h 13"/>
                  <a:gd name="T12" fmla="*/ 1004 w 1153"/>
                  <a:gd name="T13" fmla="*/ 11 h 13"/>
                  <a:gd name="T14" fmla="*/ 773 w 1153"/>
                  <a:gd name="T15" fmla="*/ 12 h 13"/>
                  <a:gd name="T16" fmla="*/ 344 w 1153"/>
                  <a:gd name="T17" fmla="*/ 10 h 13"/>
                  <a:gd name="T18" fmla="*/ 34 w 1153"/>
                  <a:gd name="T19" fmla="*/ 9 h 13"/>
                  <a:gd name="T20" fmla="*/ 0 w 1153"/>
                  <a:gd name="T21" fmla="*/ 5 h 13"/>
                  <a:gd name="T22" fmla="*/ 20 w 1153"/>
                  <a:gd name="T23"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53" h="13">
                    <a:moveTo>
                      <a:pt x="20" y="0"/>
                    </a:moveTo>
                    <a:cubicBezTo>
                      <a:pt x="143" y="2"/>
                      <a:pt x="143" y="2"/>
                      <a:pt x="143" y="2"/>
                    </a:cubicBezTo>
                    <a:cubicBezTo>
                      <a:pt x="809" y="4"/>
                      <a:pt x="809" y="4"/>
                      <a:pt x="809" y="4"/>
                    </a:cubicBezTo>
                    <a:cubicBezTo>
                      <a:pt x="922" y="3"/>
                      <a:pt x="1031" y="5"/>
                      <a:pt x="1144" y="5"/>
                    </a:cubicBezTo>
                    <a:cubicBezTo>
                      <a:pt x="1153" y="6"/>
                      <a:pt x="1149" y="9"/>
                      <a:pt x="1149" y="11"/>
                    </a:cubicBezTo>
                    <a:cubicBezTo>
                      <a:pt x="1106" y="12"/>
                      <a:pt x="1065" y="12"/>
                      <a:pt x="1024" y="13"/>
                    </a:cubicBezTo>
                    <a:cubicBezTo>
                      <a:pt x="1004" y="11"/>
                      <a:pt x="1004" y="11"/>
                      <a:pt x="1004" y="11"/>
                    </a:cubicBezTo>
                    <a:cubicBezTo>
                      <a:pt x="927" y="13"/>
                      <a:pt x="847" y="11"/>
                      <a:pt x="773" y="12"/>
                    </a:cubicBezTo>
                    <a:cubicBezTo>
                      <a:pt x="634" y="11"/>
                      <a:pt x="489" y="12"/>
                      <a:pt x="344" y="10"/>
                    </a:cubicBezTo>
                    <a:cubicBezTo>
                      <a:pt x="245" y="10"/>
                      <a:pt x="138" y="9"/>
                      <a:pt x="34" y="9"/>
                    </a:cubicBezTo>
                    <a:cubicBezTo>
                      <a:pt x="23" y="9"/>
                      <a:pt x="0" y="10"/>
                      <a:pt x="0" y="5"/>
                    </a:cubicBezTo>
                    <a:cubicBezTo>
                      <a:pt x="0" y="2"/>
                      <a:pt x="11" y="1"/>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63" name="Rectangle 15"/>
              <p:cNvSpPr>
                <a:spLocks noChangeArrowheads="1"/>
              </p:cNvSpPr>
              <p:nvPr/>
            </p:nvSpPr>
            <p:spPr bwMode="auto">
              <a:xfrm>
                <a:off x="3744913" y="1314450"/>
                <a:ext cx="747713" cy="317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64" name="Rectangle 16"/>
              <p:cNvSpPr>
                <a:spLocks noChangeArrowheads="1"/>
              </p:cNvSpPr>
              <p:nvPr/>
            </p:nvSpPr>
            <p:spPr bwMode="auto">
              <a:xfrm>
                <a:off x="3775076" y="1301750"/>
                <a:ext cx="717550" cy="15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65" name="Freeform 17"/>
              <p:cNvSpPr>
                <a:spLocks/>
              </p:cNvSpPr>
              <p:nvPr/>
            </p:nvSpPr>
            <p:spPr bwMode="auto">
              <a:xfrm>
                <a:off x="4462463" y="1341437"/>
                <a:ext cx="925513" cy="9524"/>
              </a:xfrm>
              <a:custGeom>
                <a:avLst/>
                <a:gdLst>
                  <a:gd name="T0" fmla="*/ 1153 w 1153"/>
                  <a:gd name="T1" fmla="*/ 5 h 12"/>
                  <a:gd name="T2" fmla="*/ 1119 w 1153"/>
                  <a:gd name="T3" fmla="*/ 9 h 12"/>
                  <a:gd name="T4" fmla="*/ 809 w 1153"/>
                  <a:gd name="T5" fmla="*/ 10 h 12"/>
                  <a:gd name="T6" fmla="*/ 380 w 1153"/>
                  <a:gd name="T7" fmla="*/ 12 h 12"/>
                  <a:gd name="T8" fmla="*/ 149 w 1153"/>
                  <a:gd name="T9" fmla="*/ 11 h 12"/>
                  <a:gd name="T10" fmla="*/ 129 w 1153"/>
                  <a:gd name="T11" fmla="*/ 12 h 12"/>
                  <a:gd name="T12" fmla="*/ 4 w 1153"/>
                  <a:gd name="T13" fmla="*/ 11 h 12"/>
                  <a:gd name="T14" fmla="*/ 9 w 1153"/>
                  <a:gd name="T15" fmla="*/ 4 h 12"/>
                  <a:gd name="T16" fmla="*/ 344 w 1153"/>
                  <a:gd name="T17" fmla="*/ 3 h 12"/>
                  <a:gd name="T18" fmla="*/ 1010 w 1153"/>
                  <a:gd name="T19" fmla="*/ 2 h 12"/>
                  <a:gd name="T20" fmla="*/ 1133 w 1153"/>
                  <a:gd name="T21" fmla="*/ 0 h 12"/>
                  <a:gd name="T22" fmla="*/ 1153 w 1153"/>
                  <a:gd name="T23" fmla="*/ 5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53" h="12">
                    <a:moveTo>
                      <a:pt x="1153" y="5"/>
                    </a:moveTo>
                    <a:cubicBezTo>
                      <a:pt x="1153" y="10"/>
                      <a:pt x="1130" y="9"/>
                      <a:pt x="1119" y="9"/>
                    </a:cubicBezTo>
                    <a:cubicBezTo>
                      <a:pt x="1015" y="9"/>
                      <a:pt x="908" y="9"/>
                      <a:pt x="809" y="10"/>
                    </a:cubicBezTo>
                    <a:cubicBezTo>
                      <a:pt x="664" y="12"/>
                      <a:pt x="519" y="11"/>
                      <a:pt x="380" y="12"/>
                    </a:cubicBezTo>
                    <a:cubicBezTo>
                      <a:pt x="306" y="11"/>
                      <a:pt x="226" y="12"/>
                      <a:pt x="149" y="11"/>
                    </a:cubicBezTo>
                    <a:cubicBezTo>
                      <a:pt x="129" y="12"/>
                      <a:pt x="129" y="12"/>
                      <a:pt x="129" y="12"/>
                    </a:cubicBezTo>
                    <a:cubicBezTo>
                      <a:pt x="88" y="11"/>
                      <a:pt x="47" y="11"/>
                      <a:pt x="4" y="11"/>
                    </a:cubicBezTo>
                    <a:cubicBezTo>
                      <a:pt x="4" y="9"/>
                      <a:pt x="0" y="6"/>
                      <a:pt x="9" y="4"/>
                    </a:cubicBezTo>
                    <a:cubicBezTo>
                      <a:pt x="122" y="4"/>
                      <a:pt x="231" y="3"/>
                      <a:pt x="344" y="3"/>
                    </a:cubicBezTo>
                    <a:cubicBezTo>
                      <a:pt x="1010" y="2"/>
                      <a:pt x="1010" y="2"/>
                      <a:pt x="1010" y="2"/>
                    </a:cubicBezTo>
                    <a:cubicBezTo>
                      <a:pt x="1133" y="0"/>
                      <a:pt x="1133" y="0"/>
                      <a:pt x="1133" y="0"/>
                    </a:cubicBezTo>
                    <a:cubicBezTo>
                      <a:pt x="1142" y="1"/>
                      <a:pt x="1153" y="2"/>
                      <a:pt x="115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66" name="Rectangle 18"/>
              <p:cNvSpPr>
                <a:spLocks noChangeArrowheads="1"/>
              </p:cNvSpPr>
              <p:nvPr/>
            </p:nvSpPr>
            <p:spPr bwMode="auto">
              <a:xfrm>
                <a:off x="4465637" y="1314450"/>
                <a:ext cx="747713" cy="317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67" name="Rectangle 19"/>
              <p:cNvSpPr>
                <a:spLocks noChangeArrowheads="1"/>
              </p:cNvSpPr>
              <p:nvPr/>
            </p:nvSpPr>
            <p:spPr bwMode="auto">
              <a:xfrm>
                <a:off x="4465637" y="1300163"/>
                <a:ext cx="717550" cy="317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68" name="Rectangle 20"/>
              <p:cNvSpPr>
                <a:spLocks noChangeArrowheads="1"/>
              </p:cNvSpPr>
              <p:nvPr/>
            </p:nvSpPr>
            <p:spPr bwMode="auto">
              <a:xfrm>
                <a:off x="3759202" y="1860549"/>
                <a:ext cx="1447800" cy="63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69" name="Rectangle 21"/>
              <p:cNvSpPr>
                <a:spLocks noChangeArrowheads="1"/>
              </p:cNvSpPr>
              <p:nvPr/>
            </p:nvSpPr>
            <p:spPr bwMode="auto">
              <a:xfrm>
                <a:off x="3775076" y="1890712"/>
                <a:ext cx="1466850" cy="95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70" name="Rectangle 22"/>
              <p:cNvSpPr>
                <a:spLocks noChangeArrowheads="1"/>
              </p:cNvSpPr>
              <p:nvPr/>
            </p:nvSpPr>
            <p:spPr bwMode="auto">
              <a:xfrm>
                <a:off x="3759202" y="1906588"/>
                <a:ext cx="1495425" cy="317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71" name="Freeform 23"/>
              <p:cNvSpPr>
                <a:spLocks/>
              </p:cNvSpPr>
              <p:nvPr/>
            </p:nvSpPr>
            <p:spPr bwMode="auto">
              <a:xfrm>
                <a:off x="5570538" y="1441450"/>
                <a:ext cx="17463" cy="14287"/>
              </a:xfrm>
              <a:custGeom>
                <a:avLst/>
                <a:gdLst>
                  <a:gd name="T0" fmla="*/ 18 w 22"/>
                  <a:gd name="T1" fmla="*/ 2 h 18"/>
                  <a:gd name="T2" fmla="*/ 0 w 22"/>
                  <a:gd name="T3" fmla="*/ 10 h 18"/>
                  <a:gd name="T4" fmla="*/ 8 w 22"/>
                  <a:gd name="T5" fmla="*/ 18 h 18"/>
                  <a:gd name="T6" fmla="*/ 22 w 22"/>
                  <a:gd name="T7" fmla="*/ 8 h 18"/>
                  <a:gd name="T8" fmla="*/ 18 w 22"/>
                  <a:gd name="T9" fmla="*/ 2 h 18"/>
                </a:gdLst>
                <a:ahLst/>
                <a:cxnLst>
                  <a:cxn ang="0">
                    <a:pos x="T0" y="T1"/>
                  </a:cxn>
                  <a:cxn ang="0">
                    <a:pos x="T2" y="T3"/>
                  </a:cxn>
                  <a:cxn ang="0">
                    <a:pos x="T4" y="T5"/>
                  </a:cxn>
                  <a:cxn ang="0">
                    <a:pos x="T6" y="T7"/>
                  </a:cxn>
                  <a:cxn ang="0">
                    <a:pos x="T8" y="T9"/>
                  </a:cxn>
                </a:cxnLst>
                <a:rect l="0" t="0" r="r" b="b"/>
                <a:pathLst>
                  <a:path w="22" h="18">
                    <a:moveTo>
                      <a:pt x="18" y="2"/>
                    </a:moveTo>
                    <a:cubicBezTo>
                      <a:pt x="12" y="6"/>
                      <a:pt x="2" y="0"/>
                      <a:pt x="0" y="10"/>
                    </a:cubicBezTo>
                    <a:cubicBezTo>
                      <a:pt x="1" y="14"/>
                      <a:pt x="6" y="15"/>
                      <a:pt x="8" y="18"/>
                    </a:cubicBezTo>
                    <a:cubicBezTo>
                      <a:pt x="15" y="18"/>
                      <a:pt x="20" y="13"/>
                      <a:pt x="22" y="8"/>
                    </a:cubicBezTo>
                    <a:cubicBezTo>
                      <a:pt x="22" y="5"/>
                      <a:pt x="21" y="3"/>
                      <a:pt x="1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72" name="Freeform 24"/>
              <p:cNvSpPr>
                <a:spLocks/>
              </p:cNvSpPr>
              <p:nvPr/>
            </p:nvSpPr>
            <p:spPr bwMode="auto">
              <a:xfrm>
                <a:off x="5553075" y="1592263"/>
                <a:ext cx="30163" cy="25400"/>
              </a:xfrm>
              <a:custGeom>
                <a:avLst/>
                <a:gdLst>
                  <a:gd name="T0" fmla="*/ 27 w 39"/>
                  <a:gd name="T1" fmla="*/ 2 h 30"/>
                  <a:gd name="T2" fmla="*/ 7 w 39"/>
                  <a:gd name="T3" fmla="*/ 13 h 30"/>
                  <a:gd name="T4" fmla="*/ 4 w 39"/>
                  <a:gd name="T5" fmla="*/ 23 h 30"/>
                  <a:gd name="T6" fmla="*/ 24 w 39"/>
                  <a:gd name="T7" fmla="*/ 30 h 30"/>
                  <a:gd name="T8" fmla="*/ 39 w 39"/>
                  <a:gd name="T9" fmla="*/ 14 h 30"/>
                  <a:gd name="T10" fmla="*/ 27 w 39"/>
                  <a:gd name="T11" fmla="*/ 2 h 30"/>
                </a:gdLst>
                <a:ahLst/>
                <a:cxnLst>
                  <a:cxn ang="0">
                    <a:pos x="T0" y="T1"/>
                  </a:cxn>
                  <a:cxn ang="0">
                    <a:pos x="T2" y="T3"/>
                  </a:cxn>
                  <a:cxn ang="0">
                    <a:pos x="T4" y="T5"/>
                  </a:cxn>
                  <a:cxn ang="0">
                    <a:pos x="T6" y="T7"/>
                  </a:cxn>
                  <a:cxn ang="0">
                    <a:pos x="T8" y="T9"/>
                  </a:cxn>
                  <a:cxn ang="0">
                    <a:pos x="T10" y="T11"/>
                  </a:cxn>
                </a:cxnLst>
                <a:rect l="0" t="0" r="r" b="b"/>
                <a:pathLst>
                  <a:path w="39" h="30">
                    <a:moveTo>
                      <a:pt x="27" y="2"/>
                    </a:moveTo>
                    <a:cubicBezTo>
                      <a:pt x="19" y="0"/>
                      <a:pt x="13" y="7"/>
                      <a:pt x="7" y="13"/>
                    </a:cubicBezTo>
                    <a:cubicBezTo>
                      <a:pt x="7" y="16"/>
                      <a:pt x="0" y="19"/>
                      <a:pt x="4" y="23"/>
                    </a:cubicBezTo>
                    <a:cubicBezTo>
                      <a:pt x="10" y="28"/>
                      <a:pt x="17" y="29"/>
                      <a:pt x="24" y="30"/>
                    </a:cubicBezTo>
                    <a:cubicBezTo>
                      <a:pt x="30" y="26"/>
                      <a:pt x="34" y="18"/>
                      <a:pt x="39" y="14"/>
                    </a:cubicBezTo>
                    <a:cubicBezTo>
                      <a:pt x="38" y="8"/>
                      <a:pt x="31" y="6"/>
                      <a:pt x="2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73" name="Freeform 25"/>
              <p:cNvSpPr>
                <a:spLocks/>
              </p:cNvSpPr>
              <p:nvPr/>
            </p:nvSpPr>
            <p:spPr bwMode="auto">
              <a:xfrm>
                <a:off x="5518151" y="1468438"/>
                <a:ext cx="47624" cy="42862"/>
              </a:xfrm>
              <a:custGeom>
                <a:avLst/>
                <a:gdLst>
                  <a:gd name="T0" fmla="*/ 44 w 60"/>
                  <a:gd name="T1" fmla="*/ 42 h 54"/>
                  <a:gd name="T2" fmla="*/ 6 w 60"/>
                  <a:gd name="T3" fmla="*/ 1 h 54"/>
                  <a:gd name="T4" fmla="*/ 0 w 60"/>
                  <a:gd name="T5" fmla="*/ 5 h 54"/>
                  <a:gd name="T6" fmla="*/ 15 w 60"/>
                  <a:gd name="T7" fmla="*/ 43 h 54"/>
                  <a:gd name="T8" fmla="*/ 27 w 60"/>
                  <a:gd name="T9" fmla="*/ 51 h 54"/>
                  <a:gd name="T10" fmla="*/ 57 w 60"/>
                  <a:gd name="T11" fmla="*/ 51 h 54"/>
                  <a:gd name="T12" fmla="*/ 59 w 60"/>
                  <a:gd name="T13" fmla="*/ 46 h 54"/>
                  <a:gd name="T14" fmla="*/ 44 w 60"/>
                  <a:gd name="T15" fmla="*/ 42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54">
                    <a:moveTo>
                      <a:pt x="44" y="42"/>
                    </a:moveTo>
                    <a:cubicBezTo>
                      <a:pt x="26" y="36"/>
                      <a:pt x="11" y="19"/>
                      <a:pt x="6" y="1"/>
                    </a:cubicBezTo>
                    <a:cubicBezTo>
                      <a:pt x="3" y="0"/>
                      <a:pt x="1" y="3"/>
                      <a:pt x="0" y="5"/>
                    </a:cubicBezTo>
                    <a:cubicBezTo>
                      <a:pt x="0" y="20"/>
                      <a:pt x="5" y="33"/>
                      <a:pt x="15" y="43"/>
                    </a:cubicBezTo>
                    <a:cubicBezTo>
                      <a:pt x="27" y="51"/>
                      <a:pt x="27" y="51"/>
                      <a:pt x="27" y="51"/>
                    </a:cubicBezTo>
                    <a:cubicBezTo>
                      <a:pt x="37" y="51"/>
                      <a:pt x="48" y="54"/>
                      <a:pt x="57" y="51"/>
                    </a:cubicBezTo>
                    <a:cubicBezTo>
                      <a:pt x="58" y="49"/>
                      <a:pt x="60" y="47"/>
                      <a:pt x="59" y="46"/>
                    </a:cubicBezTo>
                    <a:cubicBezTo>
                      <a:pt x="55" y="43"/>
                      <a:pt x="48" y="44"/>
                      <a:pt x="44"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74" name="Freeform 26"/>
              <p:cNvSpPr>
                <a:spLocks/>
              </p:cNvSpPr>
              <p:nvPr/>
            </p:nvSpPr>
            <p:spPr bwMode="auto">
              <a:xfrm>
                <a:off x="5503862" y="1403350"/>
                <a:ext cx="26989" cy="49212"/>
              </a:xfrm>
              <a:custGeom>
                <a:avLst/>
                <a:gdLst>
                  <a:gd name="T0" fmla="*/ 25 w 34"/>
                  <a:gd name="T1" fmla="*/ 0 h 62"/>
                  <a:gd name="T2" fmla="*/ 18 w 34"/>
                  <a:gd name="T3" fmla="*/ 5 h 62"/>
                  <a:gd name="T4" fmla="*/ 0 w 34"/>
                  <a:gd name="T5" fmla="*/ 26 h 62"/>
                  <a:gd name="T6" fmla="*/ 0 w 34"/>
                  <a:gd name="T7" fmla="*/ 36 h 62"/>
                  <a:gd name="T8" fmla="*/ 15 w 34"/>
                  <a:gd name="T9" fmla="*/ 62 h 62"/>
                  <a:gd name="T10" fmla="*/ 20 w 34"/>
                  <a:gd name="T11" fmla="*/ 16 h 62"/>
                  <a:gd name="T12" fmla="*/ 25 w 34"/>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34" h="62">
                    <a:moveTo>
                      <a:pt x="25" y="0"/>
                    </a:moveTo>
                    <a:cubicBezTo>
                      <a:pt x="21" y="0"/>
                      <a:pt x="21" y="4"/>
                      <a:pt x="18" y="5"/>
                    </a:cubicBezTo>
                    <a:cubicBezTo>
                      <a:pt x="10" y="10"/>
                      <a:pt x="6" y="20"/>
                      <a:pt x="0" y="26"/>
                    </a:cubicBezTo>
                    <a:cubicBezTo>
                      <a:pt x="2" y="29"/>
                      <a:pt x="0" y="32"/>
                      <a:pt x="0" y="36"/>
                    </a:cubicBezTo>
                    <a:cubicBezTo>
                      <a:pt x="2" y="46"/>
                      <a:pt x="4" y="59"/>
                      <a:pt x="15" y="62"/>
                    </a:cubicBezTo>
                    <a:cubicBezTo>
                      <a:pt x="20" y="47"/>
                      <a:pt x="12" y="29"/>
                      <a:pt x="20" y="16"/>
                    </a:cubicBezTo>
                    <a:cubicBezTo>
                      <a:pt x="22" y="10"/>
                      <a:pt x="34" y="3"/>
                      <a:pt x="2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75" name="Freeform 27"/>
              <p:cNvSpPr>
                <a:spLocks/>
              </p:cNvSpPr>
              <p:nvPr/>
            </p:nvSpPr>
            <p:spPr bwMode="auto">
              <a:xfrm>
                <a:off x="5497512" y="1751014"/>
                <a:ext cx="20639" cy="47624"/>
              </a:xfrm>
              <a:custGeom>
                <a:avLst/>
                <a:gdLst>
                  <a:gd name="T0" fmla="*/ 23 w 27"/>
                  <a:gd name="T1" fmla="*/ 45 h 59"/>
                  <a:gd name="T2" fmla="*/ 24 w 27"/>
                  <a:gd name="T3" fmla="*/ 20 h 59"/>
                  <a:gd name="T4" fmla="*/ 19 w 27"/>
                  <a:gd name="T5" fmla="*/ 2 h 59"/>
                  <a:gd name="T6" fmla="*/ 12 w 27"/>
                  <a:gd name="T7" fmla="*/ 1 h 59"/>
                  <a:gd name="T8" fmla="*/ 3 w 27"/>
                  <a:gd name="T9" fmla="*/ 30 h 59"/>
                  <a:gd name="T10" fmla="*/ 23 w 27"/>
                  <a:gd name="T11" fmla="*/ 58 h 59"/>
                  <a:gd name="T12" fmla="*/ 26 w 27"/>
                  <a:gd name="T13" fmla="*/ 56 h 59"/>
                  <a:gd name="T14" fmla="*/ 23 w 27"/>
                  <a:gd name="T15" fmla="*/ 45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59">
                    <a:moveTo>
                      <a:pt x="23" y="45"/>
                    </a:moveTo>
                    <a:cubicBezTo>
                      <a:pt x="23" y="36"/>
                      <a:pt x="23" y="28"/>
                      <a:pt x="24" y="20"/>
                    </a:cubicBezTo>
                    <a:cubicBezTo>
                      <a:pt x="23" y="14"/>
                      <a:pt x="18" y="9"/>
                      <a:pt x="19" y="2"/>
                    </a:cubicBezTo>
                    <a:cubicBezTo>
                      <a:pt x="17" y="0"/>
                      <a:pt x="14" y="0"/>
                      <a:pt x="12" y="1"/>
                    </a:cubicBezTo>
                    <a:cubicBezTo>
                      <a:pt x="4" y="9"/>
                      <a:pt x="0" y="20"/>
                      <a:pt x="3" y="30"/>
                    </a:cubicBezTo>
                    <a:cubicBezTo>
                      <a:pt x="4" y="42"/>
                      <a:pt x="14" y="52"/>
                      <a:pt x="23" y="58"/>
                    </a:cubicBezTo>
                    <a:cubicBezTo>
                      <a:pt x="25" y="59"/>
                      <a:pt x="26" y="57"/>
                      <a:pt x="26" y="56"/>
                    </a:cubicBezTo>
                    <a:cubicBezTo>
                      <a:pt x="27" y="51"/>
                      <a:pt x="24" y="49"/>
                      <a:pt x="23"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76" name="Freeform 28"/>
              <p:cNvSpPr>
                <a:spLocks noEditPoints="1"/>
              </p:cNvSpPr>
              <p:nvPr/>
            </p:nvSpPr>
            <p:spPr bwMode="auto">
              <a:xfrm>
                <a:off x="5170487" y="1292226"/>
                <a:ext cx="725489" cy="619123"/>
              </a:xfrm>
              <a:custGeom>
                <a:avLst/>
                <a:gdLst>
                  <a:gd name="T0" fmla="*/ 736 w 904"/>
                  <a:gd name="T1" fmla="*/ 644 h 769"/>
                  <a:gd name="T2" fmla="*/ 400 w 904"/>
                  <a:gd name="T3" fmla="*/ 703 h 769"/>
                  <a:gd name="T4" fmla="*/ 351 w 904"/>
                  <a:gd name="T5" fmla="*/ 709 h 769"/>
                  <a:gd name="T6" fmla="*/ 724 w 904"/>
                  <a:gd name="T7" fmla="*/ 660 h 769"/>
                  <a:gd name="T8" fmla="*/ 861 w 904"/>
                  <a:gd name="T9" fmla="*/ 342 h 769"/>
                  <a:gd name="T10" fmla="*/ 863 w 904"/>
                  <a:gd name="T11" fmla="*/ 328 h 769"/>
                  <a:gd name="T12" fmla="*/ 863 w 904"/>
                  <a:gd name="T13" fmla="*/ 406 h 769"/>
                  <a:gd name="T14" fmla="*/ 824 w 904"/>
                  <a:gd name="T15" fmla="*/ 354 h 769"/>
                  <a:gd name="T16" fmla="*/ 717 w 904"/>
                  <a:gd name="T17" fmla="*/ 310 h 769"/>
                  <a:gd name="T18" fmla="*/ 772 w 904"/>
                  <a:gd name="T19" fmla="*/ 267 h 769"/>
                  <a:gd name="T20" fmla="*/ 695 w 904"/>
                  <a:gd name="T21" fmla="*/ 166 h 769"/>
                  <a:gd name="T22" fmla="*/ 660 w 904"/>
                  <a:gd name="T23" fmla="*/ 146 h 769"/>
                  <a:gd name="T24" fmla="*/ 643 w 904"/>
                  <a:gd name="T25" fmla="*/ 232 h 769"/>
                  <a:gd name="T26" fmla="*/ 425 w 904"/>
                  <a:gd name="T27" fmla="*/ 127 h 769"/>
                  <a:gd name="T28" fmla="*/ 509 w 904"/>
                  <a:gd name="T29" fmla="*/ 139 h 769"/>
                  <a:gd name="T30" fmla="*/ 416 w 904"/>
                  <a:gd name="T31" fmla="*/ 42 h 769"/>
                  <a:gd name="T32" fmla="*/ 422 w 904"/>
                  <a:gd name="T33" fmla="*/ 466 h 769"/>
                  <a:gd name="T34" fmla="*/ 554 w 904"/>
                  <a:gd name="T35" fmla="*/ 559 h 769"/>
                  <a:gd name="T36" fmla="*/ 548 w 904"/>
                  <a:gd name="T37" fmla="*/ 621 h 769"/>
                  <a:gd name="T38" fmla="*/ 613 w 904"/>
                  <a:gd name="T39" fmla="*/ 463 h 769"/>
                  <a:gd name="T40" fmla="*/ 600 w 904"/>
                  <a:gd name="T41" fmla="*/ 554 h 769"/>
                  <a:gd name="T42" fmla="*/ 707 w 904"/>
                  <a:gd name="T43" fmla="*/ 620 h 769"/>
                  <a:gd name="T44" fmla="*/ 741 w 904"/>
                  <a:gd name="T45" fmla="*/ 569 h 769"/>
                  <a:gd name="T46" fmla="*/ 682 w 904"/>
                  <a:gd name="T47" fmla="*/ 446 h 769"/>
                  <a:gd name="T48" fmla="*/ 788 w 904"/>
                  <a:gd name="T49" fmla="*/ 438 h 769"/>
                  <a:gd name="T50" fmla="*/ 750 w 904"/>
                  <a:gd name="T51" fmla="*/ 470 h 769"/>
                  <a:gd name="T52" fmla="*/ 734 w 904"/>
                  <a:gd name="T53" fmla="*/ 260 h 769"/>
                  <a:gd name="T54" fmla="*/ 768 w 904"/>
                  <a:gd name="T55" fmla="*/ 295 h 769"/>
                  <a:gd name="T56" fmla="*/ 461 w 904"/>
                  <a:gd name="T57" fmla="*/ 133 h 769"/>
                  <a:gd name="T58" fmla="*/ 470 w 904"/>
                  <a:gd name="T59" fmla="*/ 59 h 769"/>
                  <a:gd name="T60" fmla="*/ 668 w 904"/>
                  <a:gd name="T61" fmla="*/ 207 h 769"/>
                  <a:gd name="T62" fmla="*/ 648 w 904"/>
                  <a:gd name="T63" fmla="*/ 488 h 769"/>
                  <a:gd name="T64" fmla="*/ 636 w 904"/>
                  <a:gd name="T65" fmla="*/ 273 h 769"/>
                  <a:gd name="T66" fmla="*/ 633 w 904"/>
                  <a:gd name="T67" fmla="*/ 338 h 769"/>
                  <a:gd name="T68" fmla="*/ 452 w 904"/>
                  <a:gd name="T69" fmla="*/ 340 h 769"/>
                  <a:gd name="T70" fmla="*/ 596 w 904"/>
                  <a:gd name="T71" fmla="*/ 434 h 769"/>
                  <a:gd name="T72" fmla="*/ 652 w 904"/>
                  <a:gd name="T73" fmla="*/ 387 h 769"/>
                  <a:gd name="T74" fmla="*/ 586 w 904"/>
                  <a:gd name="T75" fmla="*/ 388 h 769"/>
                  <a:gd name="T76" fmla="*/ 639 w 904"/>
                  <a:gd name="T77" fmla="*/ 622 h 769"/>
                  <a:gd name="T78" fmla="*/ 483 w 904"/>
                  <a:gd name="T79" fmla="*/ 424 h 769"/>
                  <a:gd name="T80" fmla="*/ 441 w 904"/>
                  <a:gd name="T81" fmla="*/ 369 h 769"/>
                  <a:gd name="T82" fmla="*/ 459 w 904"/>
                  <a:gd name="T83" fmla="*/ 120 h 769"/>
                  <a:gd name="T84" fmla="*/ 514 w 904"/>
                  <a:gd name="T85" fmla="*/ 687 h 769"/>
                  <a:gd name="T86" fmla="*/ 782 w 904"/>
                  <a:gd name="T87" fmla="*/ 280 h 769"/>
                  <a:gd name="T88" fmla="*/ 615 w 904"/>
                  <a:gd name="T89" fmla="*/ 128 h 769"/>
                  <a:gd name="T90" fmla="*/ 483 w 904"/>
                  <a:gd name="T91" fmla="*/ 13 h 769"/>
                  <a:gd name="T92" fmla="*/ 191 w 904"/>
                  <a:gd name="T93" fmla="*/ 23 h 769"/>
                  <a:gd name="T94" fmla="*/ 300 w 904"/>
                  <a:gd name="T95" fmla="*/ 103 h 769"/>
                  <a:gd name="T96" fmla="*/ 386 w 904"/>
                  <a:gd name="T97" fmla="*/ 386 h 769"/>
                  <a:gd name="T98" fmla="*/ 7 w 904"/>
                  <a:gd name="T99" fmla="*/ 714 h 769"/>
                  <a:gd name="T100" fmla="*/ 1 w 904"/>
                  <a:gd name="T101" fmla="*/ 755 h 769"/>
                  <a:gd name="T102" fmla="*/ 527 w 904"/>
                  <a:gd name="T103" fmla="*/ 740 h 769"/>
                  <a:gd name="T104" fmla="*/ 481 w 904"/>
                  <a:gd name="T105" fmla="*/ 580 h 769"/>
                  <a:gd name="T106" fmla="*/ 545 w 904"/>
                  <a:gd name="T107" fmla="*/ 504 h 769"/>
                  <a:gd name="T108" fmla="*/ 593 w 904"/>
                  <a:gd name="T109" fmla="*/ 512 h 769"/>
                  <a:gd name="T110" fmla="*/ 713 w 904"/>
                  <a:gd name="T111" fmla="*/ 659 h 769"/>
                  <a:gd name="T112" fmla="*/ 753 w 904"/>
                  <a:gd name="T113" fmla="*/ 466 h 769"/>
                  <a:gd name="T114" fmla="*/ 782 w 904"/>
                  <a:gd name="T115" fmla="*/ 373 h 769"/>
                  <a:gd name="T116" fmla="*/ 585 w 904"/>
                  <a:gd name="T117" fmla="*/ 100 h 769"/>
                  <a:gd name="T118" fmla="*/ 230 w 904"/>
                  <a:gd name="T119" fmla="*/ 14 h 769"/>
                  <a:gd name="T120" fmla="*/ 388 w 904"/>
                  <a:gd name="T121" fmla="*/ 41 h 769"/>
                  <a:gd name="T122" fmla="*/ 774 w 904"/>
                  <a:gd name="T123" fmla="*/ 165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4" h="769">
                    <a:moveTo>
                      <a:pt x="896" y="366"/>
                    </a:moveTo>
                    <a:cubicBezTo>
                      <a:pt x="899" y="373"/>
                      <a:pt x="901" y="382"/>
                      <a:pt x="901" y="390"/>
                    </a:cubicBezTo>
                    <a:cubicBezTo>
                      <a:pt x="898" y="398"/>
                      <a:pt x="904" y="409"/>
                      <a:pt x="897" y="415"/>
                    </a:cubicBezTo>
                    <a:cubicBezTo>
                      <a:pt x="894" y="414"/>
                      <a:pt x="894" y="414"/>
                      <a:pt x="894" y="414"/>
                    </a:cubicBezTo>
                    <a:cubicBezTo>
                      <a:pt x="888" y="420"/>
                      <a:pt x="880" y="426"/>
                      <a:pt x="872" y="425"/>
                    </a:cubicBezTo>
                    <a:cubicBezTo>
                      <a:pt x="864" y="430"/>
                      <a:pt x="863" y="441"/>
                      <a:pt x="859" y="449"/>
                    </a:cubicBezTo>
                    <a:cubicBezTo>
                      <a:pt x="852" y="463"/>
                      <a:pt x="839" y="477"/>
                      <a:pt x="822" y="478"/>
                    </a:cubicBezTo>
                    <a:cubicBezTo>
                      <a:pt x="816" y="478"/>
                      <a:pt x="809" y="474"/>
                      <a:pt x="803" y="479"/>
                    </a:cubicBezTo>
                    <a:cubicBezTo>
                      <a:pt x="803" y="484"/>
                      <a:pt x="799" y="490"/>
                      <a:pt x="803" y="495"/>
                    </a:cubicBezTo>
                    <a:cubicBezTo>
                      <a:pt x="806" y="503"/>
                      <a:pt x="812" y="509"/>
                      <a:pt x="812" y="518"/>
                    </a:cubicBezTo>
                    <a:cubicBezTo>
                      <a:pt x="817" y="540"/>
                      <a:pt x="807" y="560"/>
                      <a:pt x="795" y="576"/>
                    </a:cubicBezTo>
                    <a:cubicBezTo>
                      <a:pt x="788" y="593"/>
                      <a:pt x="776" y="610"/>
                      <a:pt x="758" y="617"/>
                    </a:cubicBezTo>
                    <a:cubicBezTo>
                      <a:pt x="750" y="621"/>
                      <a:pt x="741" y="614"/>
                      <a:pt x="733" y="617"/>
                    </a:cubicBezTo>
                    <a:cubicBezTo>
                      <a:pt x="733" y="626"/>
                      <a:pt x="737" y="634"/>
                      <a:pt x="736" y="644"/>
                    </a:cubicBezTo>
                    <a:cubicBezTo>
                      <a:pt x="734" y="660"/>
                      <a:pt x="722" y="674"/>
                      <a:pt x="707" y="681"/>
                    </a:cubicBezTo>
                    <a:cubicBezTo>
                      <a:pt x="699" y="686"/>
                      <a:pt x="691" y="683"/>
                      <a:pt x="682" y="683"/>
                    </a:cubicBezTo>
                    <a:cubicBezTo>
                      <a:pt x="666" y="690"/>
                      <a:pt x="666" y="690"/>
                      <a:pt x="666" y="690"/>
                    </a:cubicBezTo>
                    <a:cubicBezTo>
                      <a:pt x="648" y="695"/>
                      <a:pt x="623" y="696"/>
                      <a:pt x="608" y="681"/>
                    </a:cubicBezTo>
                    <a:cubicBezTo>
                      <a:pt x="602" y="677"/>
                      <a:pt x="600" y="669"/>
                      <a:pt x="594" y="666"/>
                    </a:cubicBezTo>
                    <a:cubicBezTo>
                      <a:pt x="585" y="669"/>
                      <a:pt x="589" y="680"/>
                      <a:pt x="587" y="687"/>
                    </a:cubicBezTo>
                    <a:cubicBezTo>
                      <a:pt x="584" y="695"/>
                      <a:pt x="586" y="705"/>
                      <a:pt x="579" y="711"/>
                    </a:cubicBezTo>
                    <a:cubicBezTo>
                      <a:pt x="575" y="723"/>
                      <a:pt x="565" y="731"/>
                      <a:pt x="557" y="739"/>
                    </a:cubicBezTo>
                    <a:cubicBezTo>
                      <a:pt x="542" y="748"/>
                      <a:pt x="527" y="756"/>
                      <a:pt x="510" y="759"/>
                    </a:cubicBezTo>
                    <a:cubicBezTo>
                      <a:pt x="482" y="767"/>
                      <a:pt x="456" y="766"/>
                      <a:pt x="427" y="757"/>
                    </a:cubicBezTo>
                    <a:cubicBezTo>
                      <a:pt x="417" y="751"/>
                      <a:pt x="405" y="746"/>
                      <a:pt x="398" y="735"/>
                    </a:cubicBezTo>
                    <a:cubicBezTo>
                      <a:pt x="395" y="719"/>
                      <a:pt x="414" y="710"/>
                      <a:pt x="408" y="694"/>
                    </a:cubicBezTo>
                    <a:cubicBezTo>
                      <a:pt x="407" y="693"/>
                      <a:pt x="406" y="690"/>
                      <a:pt x="404" y="691"/>
                    </a:cubicBezTo>
                    <a:cubicBezTo>
                      <a:pt x="402" y="694"/>
                      <a:pt x="402" y="700"/>
                      <a:pt x="400" y="703"/>
                    </a:cubicBezTo>
                    <a:cubicBezTo>
                      <a:pt x="392" y="716"/>
                      <a:pt x="376" y="718"/>
                      <a:pt x="364" y="717"/>
                    </a:cubicBezTo>
                    <a:cubicBezTo>
                      <a:pt x="356" y="717"/>
                      <a:pt x="351" y="712"/>
                      <a:pt x="344" y="715"/>
                    </a:cubicBezTo>
                    <a:cubicBezTo>
                      <a:pt x="335" y="725"/>
                      <a:pt x="333" y="740"/>
                      <a:pt x="339" y="753"/>
                    </a:cubicBezTo>
                    <a:cubicBezTo>
                      <a:pt x="335" y="757"/>
                      <a:pt x="338" y="765"/>
                      <a:pt x="332" y="767"/>
                    </a:cubicBezTo>
                    <a:cubicBezTo>
                      <a:pt x="284" y="766"/>
                      <a:pt x="242" y="768"/>
                      <a:pt x="194" y="767"/>
                    </a:cubicBezTo>
                    <a:cubicBezTo>
                      <a:pt x="132" y="766"/>
                      <a:pt x="67" y="769"/>
                      <a:pt x="5" y="768"/>
                    </a:cubicBezTo>
                    <a:cubicBezTo>
                      <a:pt x="1" y="767"/>
                      <a:pt x="1" y="767"/>
                      <a:pt x="1" y="767"/>
                    </a:cubicBezTo>
                    <a:cubicBezTo>
                      <a:pt x="1" y="766"/>
                      <a:pt x="1" y="765"/>
                      <a:pt x="1" y="765"/>
                    </a:cubicBezTo>
                    <a:cubicBezTo>
                      <a:pt x="126" y="764"/>
                      <a:pt x="126" y="764"/>
                      <a:pt x="126" y="764"/>
                    </a:cubicBezTo>
                    <a:cubicBezTo>
                      <a:pt x="269" y="763"/>
                      <a:pt x="269" y="763"/>
                      <a:pt x="269" y="763"/>
                    </a:cubicBezTo>
                    <a:cubicBezTo>
                      <a:pt x="326" y="762"/>
                      <a:pt x="326" y="762"/>
                      <a:pt x="326" y="762"/>
                    </a:cubicBezTo>
                    <a:cubicBezTo>
                      <a:pt x="330" y="761"/>
                      <a:pt x="330" y="757"/>
                      <a:pt x="332" y="755"/>
                    </a:cubicBezTo>
                    <a:cubicBezTo>
                      <a:pt x="326" y="741"/>
                      <a:pt x="328" y="725"/>
                      <a:pt x="337" y="713"/>
                    </a:cubicBezTo>
                    <a:cubicBezTo>
                      <a:pt x="340" y="709"/>
                      <a:pt x="346" y="703"/>
                      <a:pt x="351" y="709"/>
                    </a:cubicBezTo>
                    <a:cubicBezTo>
                      <a:pt x="365" y="714"/>
                      <a:pt x="380" y="714"/>
                      <a:pt x="391" y="705"/>
                    </a:cubicBezTo>
                    <a:cubicBezTo>
                      <a:pt x="395" y="699"/>
                      <a:pt x="400" y="693"/>
                      <a:pt x="399" y="685"/>
                    </a:cubicBezTo>
                    <a:cubicBezTo>
                      <a:pt x="399" y="683"/>
                      <a:pt x="395" y="682"/>
                      <a:pt x="397" y="680"/>
                    </a:cubicBezTo>
                    <a:cubicBezTo>
                      <a:pt x="405" y="683"/>
                      <a:pt x="405" y="683"/>
                      <a:pt x="405" y="683"/>
                    </a:cubicBezTo>
                    <a:cubicBezTo>
                      <a:pt x="411" y="687"/>
                      <a:pt x="416" y="696"/>
                      <a:pt x="415" y="703"/>
                    </a:cubicBezTo>
                    <a:cubicBezTo>
                      <a:pt x="416" y="715"/>
                      <a:pt x="400" y="721"/>
                      <a:pt x="405" y="734"/>
                    </a:cubicBezTo>
                    <a:cubicBezTo>
                      <a:pt x="422" y="752"/>
                      <a:pt x="447" y="759"/>
                      <a:pt x="472" y="759"/>
                    </a:cubicBezTo>
                    <a:cubicBezTo>
                      <a:pt x="513" y="758"/>
                      <a:pt x="559" y="745"/>
                      <a:pt x="577" y="705"/>
                    </a:cubicBezTo>
                    <a:cubicBezTo>
                      <a:pt x="583" y="691"/>
                      <a:pt x="582" y="675"/>
                      <a:pt x="584" y="658"/>
                    </a:cubicBezTo>
                    <a:cubicBezTo>
                      <a:pt x="588" y="651"/>
                      <a:pt x="592" y="663"/>
                      <a:pt x="598" y="660"/>
                    </a:cubicBezTo>
                    <a:cubicBezTo>
                      <a:pt x="603" y="661"/>
                      <a:pt x="603" y="665"/>
                      <a:pt x="605" y="668"/>
                    </a:cubicBezTo>
                    <a:cubicBezTo>
                      <a:pt x="615" y="685"/>
                      <a:pt x="633" y="688"/>
                      <a:pt x="651" y="687"/>
                    </a:cubicBezTo>
                    <a:cubicBezTo>
                      <a:pt x="665" y="689"/>
                      <a:pt x="674" y="675"/>
                      <a:pt x="689" y="678"/>
                    </a:cubicBezTo>
                    <a:cubicBezTo>
                      <a:pt x="703" y="680"/>
                      <a:pt x="714" y="669"/>
                      <a:pt x="724" y="660"/>
                    </a:cubicBezTo>
                    <a:cubicBezTo>
                      <a:pt x="732" y="649"/>
                      <a:pt x="732" y="633"/>
                      <a:pt x="726" y="620"/>
                    </a:cubicBezTo>
                    <a:cubicBezTo>
                      <a:pt x="725" y="617"/>
                      <a:pt x="727" y="613"/>
                      <a:pt x="729" y="610"/>
                    </a:cubicBezTo>
                    <a:cubicBezTo>
                      <a:pt x="738" y="609"/>
                      <a:pt x="751" y="616"/>
                      <a:pt x="761" y="609"/>
                    </a:cubicBezTo>
                    <a:cubicBezTo>
                      <a:pt x="774" y="602"/>
                      <a:pt x="782" y="590"/>
                      <a:pt x="787" y="576"/>
                    </a:cubicBezTo>
                    <a:cubicBezTo>
                      <a:pt x="794" y="569"/>
                      <a:pt x="800" y="560"/>
                      <a:pt x="803" y="551"/>
                    </a:cubicBezTo>
                    <a:cubicBezTo>
                      <a:pt x="811" y="533"/>
                      <a:pt x="807" y="510"/>
                      <a:pt x="797" y="495"/>
                    </a:cubicBezTo>
                    <a:cubicBezTo>
                      <a:pt x="799" y="487"/>
                      <a:pt x="796" y="476"/>
                      <a:pt x="802" y="470"/>
                    </a:cubicBezTo>
                    <a:cubicBezTo>
                      <a:pt x="812" y="471"/>
                      <a:pt x="823" y="473"/>
                      <a:pt x="833" y="468"/>
                    </a:cubicBezTo>
                    <a:cubicBezTo>
                      <a:pt x="851" y="459"/>
                      <a:pt x="858" y="441"/>
                      <a:pt x="862" y="423"/>
                    </a:cubicBezTo>
                    <a:cubicBezTo>
                      <a:pt x="866" y="421"/>
                      <a:pt x="869" y="420"/>
                      <a:pt x="873" y="420"/>
                    </a:cubicBezTo>
                    <a:cubicBezTo>
                      <a:pt x="883" y="419"/>
                      <a:pt x="890" y="410"/>
                      <a:pt x="893" y="402"/>
                    </a:cubicBezTo>
                    <a:cubicBezTo>
                      <a:pt x="895" y="390"/>
                      <a:pt x="898" y="375"/>
                      <a:pt x="888" y="367"/>
                    </a:cubicBezTo>
                    <a:cubicBezTo>
                      <a:pt x="880" y="360"/>
                      <a:pt x="870" y="353"/>
                      <a:pt x="860" y="356"/>
                    </a:cubicBezTo>
                    <a:cubicBezTo>
                      <a:pt x="853" y="353"/>
                      <a:pt x="862" y="347"/>
                      <a:pt x="861" y="342"/>
                    </a:cubicBezTo>
                    <a:cubicBezTo>
                      <a:pt x="860" y="335"/>
                      <a:pt x="858" y="328"/>
                      <a:pt x="853" y="323"/>
                    </a:cubicBezTo>
                    <a:cubicBezTo>
                      <a:pt x="841" y="310"/>
                      <a:pt x="822" y="303"/>
                      <a:pt x="806" y="307"/>
                    </a:cubicBezTo>
                    <a:cubicBezTo>
                      <a:pt x="801" y="305"/>
                      <a:pt x="797" y="300"/>
                      <a:pt x="794" y="296"/>
                    </a:cubicBezTo>
                    <a:cubicBezTo>
                      <a:pt x="797" y="288"/>
                      <a:pt x="793" y="280"/>
                      <a:pt x="789" y="274"/>
                    </a:cubicBezTo>
                    <a:cubicBezTo>
                      <a:pt x="795" y="253"/>
                      <a:pt x="795" y="253"/>
                      <a:pt x="795" y="253"/>
                    </a:cubicBezTo>
                    <a:cubicBezTo>
                      <a:pt x="794" y="244"/>
                      <a:pt x="793" y="233"/>
                      <a:pt x="788" y="225"/>
                    </a:cubicBezTo>
                    <a:cubicBezTo>
                      <a:pt x="798" y="212"/>
                      <a:pt x="792" y="195"/>
                      <a:pt x="786" y="182"/>
                    </a:cubicBezTo>
                    <a:cubicBezTo>
                      <a:pt x="787" y="181"/>
                      <a:pt x="788" y="181"/>
                      <a:pt x="789" y="181"/>
                    </a:cubicBezTo>
                    <a:cubicBezTo>
                      <a:pt x="791" y="181"/>
                      <a:pt x="792" y="182"/>
                      <a:pt x="791" y="184"/>
                    </a:cubicBezTo>
                    <a:cubicBezTo>
                      <a:pt x="800" y="194"/>
                      <a:pt x="800" y="209"/>
                      <a:pt x="798" y="221"/>
                    </a:cubicBezTo>
                    <a:cubicBezTo>
                      <a:pt x="793" y="228"/>
                      <a:pt x="800" y="234"/>
                      <a:pt x="800" y="241"/>
                    </a:cubicBezTo>
                    <a:cubicBezTo>
                      <a:pt x="807" y="256"/>
                      <a:pt x="791" y="269"/>
                      <a:pt x="800" y="282"/>
                    </a:cubicBezTo>
                    <a:cubicBezTo>
                      <a:pt x="803" y="288"/>
                      <a:pt x="796" y="299"/>
                      <a:pt x="805" y="301"/>
                    </a:cubicBezTo>
                    <a:cubicBezTo>
                      <a:pt x="827" y="299"/>
                      <a:pt x="850" y="308"/>
                      <a:pt x="863" y="328"/>
                    </a:cubicBezTo>
                    <a:cubicBezTo>
                      <a:pt x="870" y="334"/>
                      <a:pt x="865" y="343"/>
                      <a:pt x="868" y="349"/>
                    </a:cubicBezTo>
                    <a:cubicBezTo>
                      <a:pt x="876" y="349"/>
                      <a:pt x="881" y="355"/>
                      <a:pt x="887" y="358"/>
                    </a:cubicBezTo>
                    <a:cubicBezTo>
                      <a:pt x="891" y="360"/>
                      <a:pt x="891" y="366"/>
                      <a:pt x="896" y="366"/>
                    </a:cubicBezTo>
                    <a:close/>
                    <a:moveTo>
                      <a:pt x="878" y="367"/>
                    </a:moveTo>
                    <a:cubicBezTo>
                      <a:pt x="871" y="364"/>
                      <a:pt x="864" y="359"/>
                      <a:pt x="858" y="364"/>
                    </a:cubicBezTo>
                    <a:cubicBezTo>
                      <a:pt x="849" y="365"/>
                      <a:pt x="844" y="373"/>
                      <a:pt x="841" y="380"/>
                    </a:cubicBezTo>
                    <a:cubicBezTo>
                      <a:pt x="840" y="388"/>
                      <a:pt x="839" y="395"/>
                      <a:pt x="843" y="401"/>
                    </a:cubicBezTo>
                    <a:cubicBezTo>
                      <a:pt x="850" y="408"/>
                      <a:pt x="859" y="418"/>
                      <a:pt x="871" y="414"/>
                    </a:cubicBezTo>
                    <a:cubicBezTo>
                      <a:pt x="880" y="410"/>
                      <a:pt x="887" y="400"/>
                      <a:pt x="888" y="390"/>
                    </a:cubicBezTo>
                    <a:cubicBezTo>
                      <a:pt x="886" y="382"/>
                      <a:pt x="885" y="372"/>
                      <a:pt x="878" y="367"/>
                    </a:cubicBezTo>
                    <a:close/>
                    <a:moveTo>
                      <a:pt x="875" y="374"/>
                    </a:moveTo>
                    <a:cubicBezTo>
                      <a:pt x="869" y="368"/>
                      <a:pt x="861" y="371"/>
                      <a:pt x="854" y="374"/>
                    </a:cubicBezTo>
                    <a:cubicBezTo>
                      <a:pt x="849" y="380"/>
                      <a:pt x="847" y="389"/>
                      <a:pt x="850" y="397"/>
                    </a:cubicBezTo>
                    <a:cubicBezTo>
                      <a:pt x="852" y="402"/>
                      <a:pt x="858" y="405"/>
                      <a:pt x="863" y="406"/>
                    </a:cubicBezTo>
                    <a:cubicBezTo>
                      <a:pt x="868" y="406"/>
                      <a:pt x="872" y="404"/>
                      <a:pt x="874" y="402"/>
                    </a:cubicBezTo>
                    <a:cubicBezTo>
                      <a:pt x="882" y="394"/>
                      <a:pt x="878" y="383"/>
                      <a:pt x="875" y="374"/>
                    </a:cubicBezTo>
                    <a:close/>
                    <a:moveTo>
                      <a:pt x="837" y="437"/>
                    </a:moveTo>
                    <a:cubicBezTo>
                      <a:pt x="822" y="430"/>
                      <a:pt x="822" y="413"/>
                      <a:pt x="810" y="404"/>
                    </a:cubicBezTo>
                    <a:cubicBezTo>
                      <a:pt x="803" y="400"/>
                      <a:pt x="796" y="399"/>
                      <a:pt x="789" y="403"/>
                    </a:cubicBezTo>
                    <a:cubicBezTo>
                      <a:pt x="781" y="400"/>
                      <a:pt x="771" y="397"/>
                      <a:pt x="762" y="397"/>
                    </a:cubicBezTo>
                    <a:cubicBezTo>
                      <a:pt x="755" y="399"/>
                      <a:pt x="748" y="402"/>
                      <a:pt x="743" y="408"/>
                    </a:cubicBezTo>
                    <a:cubicBezTo>
                      <a:pt x="740" y="410"/>
                      <a:pt x="736" y="405"/>
                      <a:pt x="735" y="403"/>
                    </a:cubicBezTo>
                    <a:cubicBezTo>
                      <a:pt x="728" y="399"/>
                      <a:pt x="717" y="393"/>
                      <a:pt x="719" y="384"/>
                    </a:cubicBezTo>
                    <a:cubicBezTo>
                      <a:pt x="726" y="375"/>
                      <a:pt x="734" y="370"/>
                      <a:pt x="742" y="362"/>
                    </a:cubicBezTo>
                    <a:cubicBezTo>
                      <a:pt x="752" y="369"/>
                      <a:pt x="761" y="374"/>
                      <a:pt x="773" y="371"/>
                    </a:cubicBezTo>
                    <a:cubicBezTo>
                      <a:pt x="780" y="364"/>
                      <a:pt x="780" y="364"/>
                      <a:pt x="780" y="364"/>
                    </a:cubicBezTo>
                    <a:cubicBezTo>
                      <a:pt x="786" y="363"/>
                      <a:pt x="789" y="368"/>
                      <a:pt x="794" y="368"/>
                    </a:cubicBezTo>
                    <a:cubicBezTo>
                      <a:pt x="806" y="368"/>
                      <a:pt x="820" y="366"/>
                      <a:pt x="824" y="354"/>
                    </a:cubicBezTo>
                    <a:cubicBezTo>
                      <a:pt x="827" y="347"/>
                      <a:pt x="834" y="340"/>
                      <a:pt x="842" y="337"/>
                    </a:cubicBezTo>
                    <a:cubicBezTo>
                      <a:pt x="838" y="328"/>
                      <a:pt x="828" y="328"/>
                      <a:pt x="821" y="324"/>
                    </a:cubicBezTo>
                    <a:cubicBezTo>
                      <a:pt x="813" y="323"/>
                      <a:pt x="804" y="323"/>
                      <a:pt x="797" y="328"/>
                    </a:cubicBezTo>
                    <a:cubicBezTo>
                      <a:pt x="793" y="327"/>
                      <a:pt x="795" y="322"/>
                      <a:pt x="793" y="319"/>
                    </a:cubicBezTo>
                    <a:cubicBezTo>
                      <a:pt x="788" y="310"/>
                      <a:pt x="777" y="311"/>
                      <a:pt x="769" y="311"/>
                    </a:cubicBezTo>
                    <a:cubicBezTo>
                      <a:pt x="763" y="311"/>
                      <a:pt x="758" y="315"/>
                      <a:pt x="754" y="319"/>
                    </a:cubicBezTo>
                    <a:cubicBezTo>
                      <a:pt x="751" y="326"/>
                      <a:pt x="752" y="333"/>
                      <a:pt x="756" y="339"/>
                    </a:cubicBezTo>
                    <a:cubicBezTo>
                      <a:pt x="758" y="341"/>
                      <a:pt x="761" y="342"/>
                      <a:pt x="763" y="341"/>
                    </a:cubicBezTo>
                    <a:cubicBezTo>
                      <a:pt x="766" y="337"/>
                      <a:pt x="767" y="332"/>
                      <a:pt x="771" y="332"/>
                    </a:cubicBezTo>
                    <a:cubicBezTo>
                      <a:pt x="774" y="331"/>
                      <a:pt x="778" y="334"/>
                      <a:pt x="778" y="337"/>
                    </a:cubicBezTo>
                    <a:cubicBezTo>
                      <a:pt x="779" y="342"/>
                      <a:pt x="776" y="344"/>
                      <a:pt x="773" y="347"/>
                    </a:cubicBezTo>
                    <a:cubicBezTo>
                      <a:pt x="768" y="350"/>
                      <a:pt x="762" y="349"/>
                      <a:pt x="757" y="348"/>
                    </a:cubicBezTo>
                    <a:cubicBezTo>
                      <a:pt x="746" y="346"/>
                      <a:pt x="745" y="334"/>
                      <a:pt x="743" y="326"/>
                    </a:cubicBezTo>
                    <a:cubicBezTo>
                      <a:pt x="735" y="321"/>
                      <a:pt x="727" y="312"/>
                      <a:pt x="717" y="310"/>
                    </a:cubicBezTo>
                    <a:cubicBezTo>
                      <a:pt x="706" y="309"/>
                      <a:pt x="697" y="313"/>
                      <a:pt x="693" y="322"/>
                    </a:cubicBezTo>
                    <a:cubicBezTo>
                      <a:pt x="691" y="328"/>
                      <a:pt x="690" y="337"/>
                      <a:pt x="695" y="342"/>
                    </a:cubicBezTo>
                    <a:cubicBezTo>
                      <a:pt x="697" y="344"/>
                      <a:pt x="701" y="344"/>
                      <a:pt x="704" y="342"/>
                    </a:cubicBezTo>
                    <a:cubicBezTo>
                      <a:pt x="706" y="339"/>
                      <a:pt x="707" y="336"/>
                      <a:pt x="711" y="337"/>
                    </a:cubicBezTo>
                    <a:cubicBezTo>
                      <a:pt x="713" y="337"/>
                      <a:pt x="715" y="339"/>
                      <a:pt x="716" y="341"/>
                    </a:cubicBezTo>
                    <a:cubicBezTo>
                      <a:pt x="716" y="346"/>
                      <a:pt x="712" y="350"/>
                      <a:pt x="708" y="352"/>
                    </a:cubicBezTo>
                    <a:cubicBezTo>
                      <a:pt x="703" y="356"/>
                      <a:pt x="697" y="353"/>
                      <a:pt x="691" y="353"/>
                    </a:cubicBezTo>
                    <a:cubicBezTo>
                      <a:pt x="681" y="348"/>
                      <a:pt x="682" y="336"/>
                      <a:pt x="680" y="326"/>
                    </a:cubicBezTo>
                    <a:cubicBezTo>
                      <a:pt x="683" y="315"/>
                      <a:pt x="693" y="303"/>
                      <a:pt x="706" y="302"/>
                    </a:cubicBezTo>
                    <a:cubicBezTo>
                      <a:pt x="715" y="289"/>
                      <a:pt x="707" y="273"/>
                      <a:pt x="709" y="258"/>
                    </a:cubicBezTo>
                    <a:cubicBezTo>
                      <a:pt x="712" y="250"/>
                      <a:pt x="713" y="239"/>
                      <a:pt x="723" y="236"/>
                    </a:cubicBezTo>
                    <a:cubicBezTo>
                      <a:pt x="729" y="234"/>
                      <a:pt x="734" y="235"/>
                      <a:pt x="740" y="238"/>
                    </a:cubicBezTo>
                    <a:cubicBezTo>
                      <a:pt x="751" y="244"/>
                      <a:pt x="750" y="258"/>
                      <a:pt x="750" y="268"/>
                    </a:cubicBezTo>
                    <a:cubicBezTo>
                      <a:pt x="757" y="272"/>
                      <a:pt x="766" y="271"/>
                      <a:pt x="772" y="267"/>
                    </a:cubicBezTo>
                    <a:cubicBezTo>
                      <a:pt x="779" y="258"/>
                      <a:pt x="781" y="246"/>
                      <a:pt x="777" y="235"/>
                    </a:cubicBezTo>
                    <a:cubicBezTo>
                      <a:pt x="772" y="233"/>
                      <a:pt x="773" y="228"/>
                      <a:pt x="771" y="225"/>
                    </a:cubicBezTo>
                    <a:cubicBezTo>
                      <a:pt x="776" y="218"/>
                      <a:pt x="779" y="208"/>
                      <a:pt x="776" y="199"/>
                    </a:cubicBezTo>
                    <a:cubicBezTo>
                      <a:pt x="774" y="189"/>
                      <a:pt x="766" y="184"/>
                      <a:pt x="757" y="180"/>
                    </a:cubicBezTo>
                    <a:cubicBezTo>
                      <a:pt x="751" y="179"/>
                      <a:pt x="744" y="176"/>
                      <a:pt x="738" y="180"/>
                    </a:cubicBezTo>
                    <a:cubicBezTo>
                      <a:pt x="733" y="185"/>
                      <a:pt x="732" y="191"/>
                      <a:pt x="734" y="197"/>
                    </a:cubicBezTo>
                    <a:cubicBezTo>
                      <a:pt x="736" y="200"/>
                      <a:pt x="738" y="204"/>
                      <a:pt x="740" y="204"/>
                    </a:cubicBezTo>
                    <a:cubicBezTo>
                      <a:pt x="744" y="202"/>
                      <a:pt x="748" y="200"/>
                      <a:pt x="752" y="203"/>
                    </a:cubicBezTo>
                    <a:cubicBezTo>
                      <a:pt x="756" y="206"/>
                      <a:pt x="753" y="210"/>
                      <a:pt x="752" y="213"/>
                    </a:cubicBezTo>
                    <a:cubicBezTo>
                      <a:pt x="748" y="217"/>
                      <a:pt x="742" y="218"/>
                      <a:pt x="737" y="216"/>
                    </a:cubicBezTo>
                    <a:cubicBezTo>
                      <a:pt x="728" y="211"/>
                      <a:pt x="723" y="201"/>
                      <a:pt x="723" y="191"/>
                    </a:cubicBezTo>
                    <a:cubicBezTo>
                      <a:pt x="722" y="185"/>
                      <a:pt x="732" y="179"/>
                      <a:pt x="723" y="173"/>
                    </a:cubicBezTo>
                    <a:cubicBezTo>
                      <a:pt x="718" y="170"/>
                      <a:pt x="715" y="166"/>
                      <a:pt x="709" y="164"/>
                    </a:cubicBezTo>
                    <a:cubicBezTo>
                      <a:pt x="704" y="167"/>
                      <a:pt x="699" y="166"/>
                      <a:pt x="695" y="166"/>
                    </a:cubicBezTo>
                    <a:cubicBezTo>
                      <a:pt x="688" y="163"/>
                      <a:pt x="680" y="160"/>
                      <a:pt x="680" y="151"/>
                    </a:cubicBezTo>
                    <a:cubicBezTo>
                      <a:pt x="678" y="147"/>
                      <a:pt x="679" y="143"/>
                      <a:pt x="681" y="139"/>
                    </a:cubicBezTo>
                    <a:cubicBezTo>
                      <a:pt x="682" y="136"/>
                      <a:pt x="686" y="134"/>
                      <a:pt x="688" y="136"/>
                    </a:cubicBezTo>
                    <a:cubicBezTo>
                      <a:pt x="693" y="141"/>
                      <a:pt x="684" y="147"/>
                      <a:pt x="690" y="152"/>
                    </a:cubicBezTo>
                    <a:cubicBezTo>
                      <a:pt x="693" y="156"/>
                      <a:pt x="699" y="157"/>
                      <a:pt x="703" y="156"/>
                    </a:cubicBezTo>
                    <a:cubicBezTo>
                      <a:pt x="709" y="155"/>
                      <a:pt x="714" y="151"/>
                      <a:pt x="716" y="145"/>
                    </a:cubicBezTo>
                    <a:cubicBezTo>
                      <a:pt x="718" y="133"/>
                      <a:pt x="711" y="121"/>
                      <a:pt x="701" y="113"/>
                    </a:cubicBezTo>
                    <a:cubicBezTo>
                      <a:pt x="694" y="110"/>
                      <a:pt x="688" y="107"/>
                      <a:pt x="682" y="112"/>
                    </a:cubicBezTo>
                    <a:cubicBezTo>
                      <a:pt x="679" y="113"/>
                      <a:pt x="676" y="113"/>
                      <a:pt x="674" y="112"/>
                    </a:cubicBezTo>
                    <a:cubicBezTo>
                      <a:pt x="670" y="106"/>
                      <a:pt x="668" y="99"/>
                      <a:pt x="661" y="96"/>
                    </a:cubicBezTo>
                    <a:cubicBezTo>
                      <a:pt x="648" y="91"/>
                      <a:pt x="632" y="94"/>
                      <a:pt x="623" y="105"/>
                    </a:cubicBezTo>
                    <a:cubicBezTo>
                      <a:pt x="620" y="109"/>
                      <a:pt x="620" y="115"/>
                      <a:pt x="621" y="120"/>
                    </a:cubicBezTo>
                    <a:cubicBezTo>
                      <a:pt x="627" y="132"/>
                      <a:pt x="638" y="120"/>
                      <a:pt x="646" y="127"/>
                    </a:cubicBezTo>
                    <a:cubicBezTo>
                      <a:pt x="653" y="130"/>
                      <a:pt x="660" y="137"/>
                      <a:pt x="660" y="146"/>
                    </a:cubicBezTo>
                    <a:cubicBezTo>
                      <a:pt x="658" y="153"/>
                      <a:pt x="656" y="160"/>
                      <a:pt x="650" y="163"/>
                    </a:cubicBezTo>
                    <a:cubicBezTo>
                      <a:pt x="636" y="166"/>
                      <a:pt x="618" y="170"/>
                      <a:pt x="612" y="186"/>
                    </a:cubicBezTo>
                    <a:cubicBezTo>
                      <a:pt x="613" y="195"/>
                      <a:pt x="620" y="201"/>
                      <a:pt x="617" y="210"/>
                    </a:cubicBezTo>
                    <a:cubicBezTo>
                      <a:pt x="616" y="214"/>
                      <a:pt x="614" y="218"/>
                      <a:pt x="609" y="220"/>
                    </a:cubicBezTo>
                    <a:cubicBezTo>
                      <a:pt x="606" y="220"/>
                      <a:pt x="601" y="220"/>
                      <a:pt x="600" y="216"/>
                    </a:cubicBezTo>
                    <a:cubicBezTo>
                      <a:pt x="600" y="208"/>
                      <a:pt x="611" y="204"/>
                      <a:pt x="605" y="196"/>
                    </a:cubicBezTo>
                    <a:cubicBezTo>
                      <a:pt x="602" y="191"/>
                      <a:pt x="596" y="191"/>
                      <a:pt x="592" y="193"/>
                    </a:cubicBezTo>
                    <a:cubicBezTo>
                      <a:pt x="584" y="193"/>
                      <a:pt x="576" y="200"/>
                      <a:pt x="574" y="208"/>
                    </a:cubicBezTo>
                    <a:cubicBezTo>
                      <a:pt x="571" y="215"/>
                      <a:pt x="571" y="225"/>
                      <a:pt x="575" y="232"/>
                    </a:cubicBezTo>
                    <a:cubicBezTo>
                      <a:pt x="581" y="240"/>
                      <a:pt x="589" y="247"/>
                      <a:pt x="598" y="249"/>
                    </a:cubicBezTo>
                    <a:cubicBezTo>
                      <a:pt x="605" y="249"/>
                      <a:pt x="612" y="244"/>
                      <a:pt x="619" y="246"/>
                    </a:cubicBezTo>
                    <a:cubicBezTo>
                      <a:pt x="624" y="254"/>
                      <a:pt x="632" y="257"/>
                      <a:pt x="641" y="256"/>
                    </a:cubicBezTo>
                    <a:cubicBezTo>
                      <a:pt x="646" y="255"/>
                      <a:pt x="650" y="250"/>
                      <a:pt x="651" y="245"/>
                    </a:cubicBezTo>
                    <a:cubicBezTo>
                      <a:pt x="656" y="237"/>
                      <a:pt x="646" y="236"/>
                      <a:pt x="643" y="232"/>
                    </a:cubicBezTo>
                    <a:cubicBezTo>
                      <a:pt x="637" y="226"/>
                      <a:pt x="635" y="217"/>
                      <a:pt x="638" y="209"/>
                    </a:cubicBezTo>
                    <a:cubicBezTo>
                      <a:pt x="640" y="201"/>
                      <a:pt x="648" y="197"/>
                      <a:pt x="657" y="196"/>
                    </a:cubicBezTo>
                    <a:cubicBezTo>
                      <a:pt x="665" y="196"/>
                      <a:pt x="673" y="201"/>
                      <a:pt x="680" y="206"/>
                    </a:cubicBezTo>
                    <a:cubicBezTo>
                      <a:pt x="692" y="229"/>
                      <a:pt x="690" y="260"/>
                      <a:pt x="678" y="282"/>
                    </a:cubicBezTo>
                    <a:cubicBezTo>
                      <a:pt x="670" y="293"/>
                      <a:pt x="660" y="303"/>
                      <a:pt x="646" y="307"/>
                    </a:cubicBezTo>
                    <a:cubicBezTo>
                      <a:pt x="634" y="310"/>
                      <a:pt x="620" y="311"/>
                      <a:pt x="607" y="309"/>
                    </a:cubicBezTo>
                    <a:cubicBezTo>
                      <a:pt x="600" y="311"/>
                      <a:pt x="594" y="311"/>
                      <a:pt x="586" y="308"/>
                    </a:cubicBezTo>
                    <a:cubicBezTo>
                      <a:pt x="578" y="291"/>
                      <a:pt x="560" y="273"/>
                      <a:pt x="540" y="272"/>
                    </a:cubicBezTo>
                    <a:cubicBezTo>
                      <a:pt x="522" y="272"/>
                      <a:pt x="505" y="277"/>
                      <a:pt x="489" y="283"/>
                    </a:cubicBezTo>
                    <a:cubicBezTo>
                      <a:pt x="475" y="289"/>
                      <a:pt x="459" y="289"/>
                      <a:pt x="446" y="281"/>
                    </a:cubicBezTo>
                    <a:cubicBezTo>
                      <a:pt x="434" y="274"/>
                      <a:pt x="424" y="261"/>
                      <a:pt x="421" y="249"/>
                    </a:cubicBezTo>
                    <a:cubicBezTo>
                      <a:pt x="417" y="238"/>
                      <a:pt x="419" y="226"/>
                      <a:pt x="419" y="215"/>
                    </a:cubicBezTo>
                    <a:cubicBezTo>
                      <a:pt x="407" y="200"/>
                      <a:pt x="393" y="182"/>
                      <a:pt x="401" y="161"/>
                    </a:cubicBezTo>
                    <a:cubicBezTo>
                      <a:pt x="404" y="147"/>
                      <a:pt x="415" y="138"/>
                      <a:pt x="425" y="127"/>
                    </a:cubicBezTo>
                    <a:cubicBezTo>
                      <a:pt x="444" y="115"/>
                      <a:pt x="468" y="97"/>
                      <a:pt x="464" y="72"/>
                    </a:cubicBezTo>
                    <a:cubicBezTo>
                      <a:pt x="463" y="66"/>
                      <a:pt x="457" y="60"/>
                      <a:pt x="461" y="53"/>
                    </a:cubicBezTo>
                    <a:cubicBezTo>
                      <a:pt x="472" y="47"/>
                      <a:pt x="489" y="49"/>
                      <a:pt x="500" y="53"/>
                    </a:cubicBezTo>
                    <a:cubicBezTo>
                      <a:pt x="519" y="62"/>
                      <a:pt x="540" y="77"/>
                      <a:pt x="541" y="100"/>
                    </a:cubicBezTo>
                    <a:cubicBezTo>
                      <a:pt x="543" y="107"/>
                      <a:pt x="535" y="113"/>
                      <a:pt x="541" y="119"/>
                    </a:cubicBezTo>
                    <a:cubicBezTo>
                      <a:pt x="552" y="130"/>
                      <a:pt x="555" y="145"/>
                      <a:pt x="550" y="159"/>
                    </a:cubicBezTo>
                    <a:cubicBezTo>
                      <a:pt x="550" y="168"/>
                      <a:pt x="540" y="173"/>
                      <a:pt x="538" y="180"/>
                    </a:cubicBezTo>
                    <a:cubicBezTo>
                      <a:pt x="537" y="192"/>
                      <a:pt x="534" y="204"/>
                      <a:pt x="524" y="211"/>
                    </a:cubicBezTo>
                    <a:cubicBezTo>
                      <a:pt x="516" y="215"/>
                      <a:pt x="508" y="220"/>
                      <a:pt x="499" y="217"/>
                    </a:cubicBezTo>
                    <a:cubicBezTo>
                      <a:pt x="489" y="213"/>
                      <a:pt x="479" y="203"/>
                      <a:pt x="478" y="193"/>
                    </a:cubicBezTo>
                    <a:cubicBezTo>
                      <a:pt x="477" y="184"/>
                      <a:pt x="482" y="179"/>
                      <a:pt x="484" y="173"/>
                    </a:cubicBezTo>
                    <a:cubicBezTo>
                      <a:pt x="493" y="166"/>
                      <a:pt x="501" y="180"/>
                      <a:pt x="511" y="171"/>
                    </a:cubicBezTo>
                    <a:cubicBezTo>
                      <a:pt x="516" y="167"/>
                      <a:pt x="515" y="159"/>
                      <a:pt x="515" y="154"/>
                    </a:cubicBezTo>
                    <a:cubicBezTo>
                      <a:pt x="509" y="139"/>
                      <a:pt x="509" y="139"/>
                      <a:pt x="509" y="139"/>
                    </a:cubicBezTo>
                    <a:cubicBezTo>
                      <a:pt x="500" y="132"/>
                      <a:pt x="487" y="129"/>
                      <a:pt x="475" y="133"/>
                    </a:cubicBezTo>
                    <a:cubicBezTo>
                      <a:pt x="454" y="139"/>
                      <a:pt x="451" y="163"/>
                      <a:pt x="445" y="180"/>
                    </a:cubicBezTo>
                    <a:cubicBezTo>
                      <a:pt x="444" y="199"/>
                      <a:pt x="451" y="216"/>
                      <a:pt x="462" y="231"/>
                    </a:cubicBezTo>
                    <a:cubicBezTo>
                      <a:pt x="477" y="247"/>
                      <a:pt x="499" y="258"/>
                      <a:pt x="521" y="252"/>
                    </a:cubicBezTo>
                    <a:cubicBezTo>
                      <a:pt x="540" y="245"/>
                      <a:pt x="557" y="227"/>
                      <a:pt x="560" y="208"/>
                    </a:cubicBezTo>
                    <a:cubicBezTo>
                      <a:pt x="561" y="201"/>
                      <a:pt x="561" y="193"/>
                      <a:pt x="559" y="186"/>
                    </a:cubicBezTo>
                    <a:cubicBezTo>
                      <a:pt x="560" y="183"/>
                      <a:pt x="565" y="183"/>
                      <a:pt x="567" y="180"/>
                    </a:cubicBezTo>
                    <a:cubicBezTo>
                      <a:pt x="576" y="169"/>
                      <a:pt x="585" y="154"/>
                      <a:pt x="580" y="139"/>
                    </a:cubicBezTo>
                    <a:cubicBezTo>
                      <a:pt x="577" y="130"/>
                      <a:pt x="574" y="121"/>
                      <a:pt x="568" y="114"/>
                    </a:cubicBezTo>
                    <a:cubicBezTo>
                      <a:pt x="567" y="92"/>
                      <a:pt x="567" y="92"/>
                      <a:pt x="567" y="92"/>
                    </a:cubicBezTo>
                    <a:cubicBezTo>
                      <a:pt x="565" y="63"/>
                      <a:pt x="543" y="36"/>
                      <a:pt x="516" y="26"/>
                    </a:cubicBezTo>
                    <a:cubicBezTo>
                      <a:pt x="506" y="23"/>
                      <a:pt x="495" y="20"/>
                      <a:pt x="485" y="19"/>
                    </a:cubicBezTo>
                    <a:cubicBezTo>
                      <a:pt x="468" y="19"/>
                      <a:pt x="452" y="23"/>
                      <a:pt x="436" y="28"/>
                    </a:cubicBezTo>
                    <a:cubicBezTo>
                      <a:pt x="429" y="32"/>
                      <a:pt x="422" y="36"/>
                      <a:pt x="416" y="42"/>
                    </a:cubicBezTo>
                    <a:cubicBezTo>
                      <a:pt x="415" y="46"/>
                      <a:pt x="420" y="45"/>
                      <a:pt x="422" y="47"/>
                    </a:cubicBezTo>
                    <a:cubicBezTo>
                      <a:pt x="431" y="55"/>
                      <a:pt x="434" y="68"/>
                      <a:pt x="430" y="79"/>
                    </a:cubicBezTo>
                    <a:cubicBezTo>
                      <a:pt x="423" y="106"/>
                      <a:pt x="392" y="105"/>
                      <a:pt x="380" y="127"/>
                    </a:cubicBezTo>
                    <a:cubicBezTo>
                      <a:pt x="373" y="133"/>
                      <a:pt x="369" y="141"/>
                      <a:pt x="365" y="149"/>
                    </a:cubicBezTo>
                    <a:cubicBezTo>
                      <a:pt x="365" y="158"/>
                      <a:pt x="359" y="165"/>
                      <a:pt x="362" y="173"/>
                    </a:cubicBezTo>
                    <a:cubicBezTo>
                      <a:pt x="362" y="188"/>
                      <a:pt x="369" y="203"/>
                      <a:pt x="378" y="214"/>
                    </a:cubicBezTo>
                    <a:cubicBezTo>
                      <a:pt x="383" y="219"/>
                      <a:pt x="392" y="222"/>
                      <a:pt x="390" y="231"/>
                    </a:cubicBezTo>
                    <a:cubicBezTo>
                      <a:pt x="383" y="249"/>
                      <a:pt x="386" y="269"/>
                      <a:pt x="398" y="284"/>
                    </a:cubicBezTo>
                    <a:cubicBezTo>
                      <a:pt x="408" y="296"/>
                      <a:pt x="420" y="306"/>
                      <a:pt x="434" y="312"/>
                    </a:cubicBezTo>
                    <a:cubicBezTo>
                      <a:pt x="436" y="324"/>
                      <a:pt x="420" y="324"/>
                      <a:pt x="415" y="331"/>
                    </a:cubicBezTo>
                    <a:cubicBezTo>
                      <a:pt x="400" y="345"/>
                      <a:pt x="393" y="362"/>
                      <a:pt x="393" y="383"/>
                    </a:cubicBezTo>
                    <a:cubicBezTo>
                      <a:pt x="397" y="408"/>
                      <a:pt x="400" y="436"/>
                      <a:pt x="423" y="452"/>
                    </a:cubicBezTo>
                    <a:cubicBezTo>
                      <a:pt x="426" y="454"/>
                      <a:pt x="433" y="456"/>
                      <a:pt x="432" y="462"/>
                    </a:cubicBezTo>
                    <a:cubicBezTo>
                      <a:pt x="429" y="465"/>
                      <a:pt x="424" y="463"/>
                      <a:pt x="422" y="466"/>
                    </a:cubicBezTo>
                    <a:cubicBezTo>
                      <a:pt x="407" y="480"/>
                      <a:pt x="390" y="497"/>
                      <a:pt x="392" y="519"/>
                    </a:cubicBezTo>
                    <a:cubicBezTo>
                      <a:pt x="389" y="535"/>
                      <a:pt x="389" y="535"/>
                      <a:pt x="389" y="535"/>
                    </a:cubicBezTo>
                    <a:cubicBezTo>
                      <a:pt x="380" y="544"/>
                      <a:pt x="374" y="555"/>
                      <a:pt x="369" y="566"/>
                    </a:cubicBezTo>
                    <a:cubicBezTo>
                      <a:pt x="370" y="570"/>
                      <a:pt x="366" y="573"/>
                      <a:pt x="365" y="576"/>
                    </a:cubicBezTo>
                    <a:cubicBezTo>
                      <a:pt x="361" y="594"/>
                      <a:pt x="356" y="618"/>
                      <a:pt x="368" y="634"/>
                    </a:cubicBezTo>
                    <a:cubicBezTo>
                      <a:pt x="386" y="656"/>
                      <a:pt x="416" y="661"/>
                      <a:pt x="430" y="687"/>
                    </a:cubicBezTo>
                    <a:cubicBezTo>
                      <a:pt x="435" y="698"/>
                      <a:pt x="435" y="712"/>
                      <a:pt x="426" y="721"/>
                    </a:cubicBezTo>
                    <a:cubicBezTo>
                      <a:pt x="425" y="723"/>
                      <a:pt x="421" y="725"/>
                      <a:pt x="422" y="728"/>
                    </a:cubicBezTo>
                    <a:cubicBezTo>
                      <a:pt x="456" y="755"/>
                      <a:pt x="509" y="744"/>
                      <a:pt x="543" y="723"/>
                    </a:cubicBezTo>
                    <a:cubicBezTo>
                      <a:pt x="554" y="711"/>
                      <a:pt x="564" y="699"/>
                      <a:pt x="568" y="682"/>
                    </a:cubicBezTo>
                    <a:cubicBezTo>
                      <a:pt x="572" y="668"/>
                      <a:pt x="571" y="651"/>
                      <a:pt x="566" y="637"/>
                    </a:cubicBezTo>
                    <a:cubicBezTo>
                      <a:pt x="565" y="632"/>
                      <a:pt x="572" y="630"/>
                      <a:pt x="573" y="625"/>
                    </a:cubicBezTo>
                    <a:cubicBezTo>
                      <a:pt x="577" y="614"/>
                      <a:pt x="578" y="602"/>
                      <a:pt x="577" y="590"/>
                    </a:cubicBezTo>
                    <a:cubicBezTo>
                      <a:pt x="572" y="579"/>
                      <a:pt x="564" y="567"/>
                      <a:pt x="554" y="559"/>
                    </a:cubicBezTo>
                    <a:cubicBezTo>
                      <a:pt x="544" y="534"/>
                      <a:pt x="518" y="518"/>
                      <a:pt x="490" y="517"/>
                    </a:cubicBezTo>
                    <a:cubicBezTo>
                      <a:pt x="481" y="518"/>
                      <a:pt x="473" y="517"/>
                      <a:pt x="465" y="522"/>
                    </a:cubicBezTo>
                    <a:cubicBezTo>
                      <a:pt x="461" y="528"/>
                      <a:pt x="452" y="531"/>
                      <a:pt x="448" y="539"/>
                    </a:cubicBezTo>
                    <a:cubicBezTo>
                      <a:pt x="443" y="550"/>
                      <a:pt x="441" y="563"/>
                      <a:pt x="443" y="576"/>
                    </a:cubicBezTo>
                    <a:cubicBezTo>
                      <a:pt x="452" y="589"/>
                      <a:pt x="438" y="603"/>
                      <a:pt x="445" y="617"/>
                    </a:cubicBezTo>
                    <a:cubicBezTo>
                      <a:pt x="446" y="623"/>
                      <a:pt x="451" y="629"/>
                      <a:pt x="457" y="632"/>
                    </a:cubicBezTo>
                    <a:cubicBezTo>
                      <a:pt x="467" y="634"/>
                      <a:pt x="481" y="639"/>
                      <a:pt x="491" y="631"/>
                    </a:cubicBezTo>
                    <a:cubicBezTo>
                      <a:pt x="497" y="626"/>
                      <a:pt x="502" y="619"/>
                      <a:pt x="502" y="611"/>
                    </a:cubicBezTo>
                    <a:cubicBezTo>
                      <a:pt x="503" y="602"/>
                      <a:pt x="498" y="594"/>
                      <a:pt x="490" y="590"/>
                    </a:cubicBezTo>
                    <a:cubicBezTo>
                      <a:pt x="486" y="584"/>
                      <a:pt x="475" y="594"/>
                      <a:pt x="476" y="583"/>
                    </a:cubicBezTo>
                    <a:cubicBezTo>
                      <a:pt x="472" y="581"/>
                      <a:pt x="473" y="574"/>
                      <a:pt x="473" y="570"/>
                    </a:cubicBezTo>
                    <a:cubicBezTo>
                      <a:pt x="477" y="558"/>
                      <a:pt x="489" y="556"/>
                      <a:pt x="499" y="555"/>
                    </a:cubicBezTo>
                    <a:cubicBezTo>
                      <a:pt x="516" y="555"/>
                      <a:pt x="529" y="568"/>
                      <a:pt x="539" y="580"/>
                    </a:cubicBezTo>
                    <a:cubicBezTo>
                      <a:pt x="549" y="591"/>
                      <a:pt x="552" y="607"/>
                      <a:pt x="548" y="621"/>
                    </a:cubicBezTo>
                    <a:cubicBezTo>
                      <a:pt x="548" y="630"/>
                      <a:pt x="536" y="636"/>
                      <a:pt x="539" y="645"/>
                    </a:cubicBezTo>
                    <a:cubicBezTo>
                      <a:pt x="545" y="668"/>
                      <a:pt x="534" y="688"/>
                      <a:pt x="517" y="703"/>
                    </a:cubicBezTo>
                    <a:cubicBezTo>
                      <a:pt x="514" y="702"/>
                      <a:pt x="515" y="705"/>
                      <a:pt x="513" y="707"/>
                    </a:cubicBezTo>
                    <a:cubicBezTo>
                      <a:pt x="499" y="717"/>
                      <a:pt x="482" y="715"/>
                      <a:pt x="466" y="720"/>
                    </a:cubicBezTo>
                    <a:cubicBezTo>
                      <a:pt x="464" y="720"/>
                      <a:pt x="462" y="718"/>
                      <a:pt x="462" y="717"/>
                    </a:cubicBezTo>
                    <a:cubicBezTo>
                      <a:pt x="463" y="710"/>
                      <a:pt x="466" y="701"/>
                      <a:pt x="464" y="693"/>
                    </a:cubicBezTo>
                    <a:cubicBezTo>
                      <a:pt x="456" y="672"/>
                      <a:pt x="440" y="657"/>
                      <a:pt x="421" y="644"/>
                    </a:cubicBezTo>
                    <a:cubicBezTo>
                      <a:pt x="403" y="628"/>
                      <a:pt x="391" y="608"/>
                      <a:pt x="396" y="585"/>
                    </a:cubicBezTo>
                    <a:cubicBezTo>
                      <a:pt x="399" y="573"/>
                      <a:pt x="403" y="561"/>
                      <a:pt x="413" y="554"/>
                    </a:cubicBezTo>
                    <a:cubicBezTo>
                      <a:pt x="416" y="532"/>
                      <a:pt x="425" y="510"/>
                      <a:pt x="445" y="498"/>
                    </a:cubicBezTo>
                    <a:cubicBezTo>
                      <a:pt x="464" y="489"/>
                      <a:pt x="488" y="486"/>
                      <a:pt x="509" y="492"/>
                    </a:cubicBezTo>
                    <a:cubicBezTo>
                      <a:pt x="527" y="498"/>
                      <a:pt x="546" y="497"/>
                      <a:pt x="565" y="493"/>
                    </a:cubicBezTo>
                    <a:cubicBezTo>
                      <a:pt x="578" y="489"/>
                      <a:pt x="588" y="478"/>
                      <a:pt x="595" y="467"/>
                    </a:cubicBezTo>
                    <a:cubicBezTo>
                      <a:pt x="601" y="467"/>
                      <a:pt x="607" y="463"/>
                      <a:pt x="613" y="463"/>
                    </a:cubicBezTo>
                    <a:cubicBezTo>
                      <a:pt x="629" y="461"/>
                      <a:pt x="644" y="466"/>
                      <a:pt x="659" y="469"/>
                    </a:cubicBezTo>
                    <a:cubicBezTo>
                      <a:pt x="674" y="475"/>
                      <a:pt x="689" y="489"/>
                      <a:pt x="692" y="506"/>
                    </a:cubicBezTo>
                    <a:cubicBezTo>
                      <a:pt x="698" y="524"/>
                      <a:pt x="695" y="546"/>
                      <a:pt x="682" y="561"/>
                    </a:cubicBezTo>
                    <a:cubicBezTo>
                      <a:pt x="674" y="572"/>
                      <a:pt x="659" y="575"/>
                      <a:pt x="645" y="571"/>
                    </a:cubicBezTo>
                    <a:cubicBezTo>
                      <a:pt x="639" y="567"/>
                      <a:pt x="631" y="562"/>
                      <a:pt x="629" y="555"/>
                    </a:cubicBezTo>
                    <a:cubicBezTo>
                      <a:pt x="627" y="544"/>
                      <a:pt x="633" y="531"/>
                      <a:pt x="644" y="525"/>
                    </a:cubicBezTo>
                    <a:cubicBezTo>
                      <a:pt x="648" y="524"/>
                      <a:pt x="658" y="529"/>
                      <a:pt x="655" y="520"/>
                    </a:cubicBezTo>
                    <a:cubicBezTo>
                      <a:pt x="654" y="515"/>
                      <a:pt x="651" y="509"/>
                      <a:pt x="646" y="506"/>
                    </a:cubicBezTo>
                    <a:cubicBezTo>
                      <a:pt x="640" y="503"/>
                      <a:pt x="630" y="501"/>
                      <a:pt x="623" y="504"/>
                    </a:cubicBezTo>
                    <a:cubicBezTo>
                      <a:pt x="615" y="508"/>
                      <a:pt x="618" y="518"/>
                      <a:pt x="609" y="521"/>
                    </a:cubicBezTo>
                    <a:cubicBezTo>
                      <a:pt x="599" y="521"/>
                      <a:pt x="589" y="521"/>
                      <a:pt x="583" y="531"/>
                    </a:cubicBezTo>
                    <a:cubicBezTo>
                      <a:pt x="580" y="537"/>
                      <a:pt x="579" y="543"/>
                      <a:pt x="579" y="550"/>
                    </a:cubicBezTo>
                    <a:cubicBezTo>
                      <a:pt x="581" y="555"/>
                      <a:pt x="585" y="560"/>
                      <a:pt x="590" y="562"/>
                    </a:cubicBezTo>
                    <a:cubicBezTo>
                      <a:pt x="595" y="564"/>
                      <a:pt x="599" y="557"/>
                      <a:pt x="600" y="554"/>
                    </a:cubicBezTo>
                    <a:cubicBezTo>
                      <a:pt x="600" y="550"/>
                      <a:pt x="602" y="547"/>
                      <a:pt x="605" y="546"/>
                    </a:cubicBezTo>
                    <a:cubicBezTo>
                      <a:pt x="609" y="545"/>
                      <a:pt x="613" y="549"/>
                      <a:pt x="615" y="553"/>
                    </a:cubicBezTo>
                    <a:cubicBezTo>
                      <a:pt x="617" y="561"/>
                      <a:pt x="607" y="566"/>
                      <a:pt x="604" y="574"/>
                    </a:cubicBezTo>
                    <a:cubicBezTo>
                      <a:pt x="603" y="584"/>
                      <a:pt x="609" y="590"/>
                      <a:pt x="617" y="596"/>
                    </a:cubicBezTo>
                    <a:cubicBezTo>
                      <a:pt x="629" y="605"/>
                      <a:pt x="654" y="598"/>
                      <a:pt x="655" y="620"/>
                    </a:cubicBezTo>
                    <a:cubicBezTo>
                      <a:pt x="653" y="630"/>
                      <a:pt x="648" y="640"/>
                      <a:pt x="638" y="642"/>
                    </a:cubicBezTo>
                    <a:cubicBezTo>
                      <a:pt x="631" y="646"/>
                      <a:pt x="624" y="641"/>
                      <a:pt x="618" y="641"/>
                    </a:cubicBezTo>
                    <a:cubicBezTo>
                      <a:pt x="615" y="646"/>
                      <a:pt x="614" y="653"/>
                      <a:pt x="616" y="658"/>
                    </a:cubicBezTo>
                    <a:cubicBezTo>
                      <a:pt x="622" y="666"/>
                      <a:pt x="629" y="673"/>
                      <a:pt x="639" y="674"/>
                    </a:cubicBezTo>
                    <a:cubicBezTo>
                      <a:pt x="649" y="676"/>
                      <a:pt x="660" y="675"/>
                      <a:pt x="667" y="667"/>
                    </a:cubicBezTo>
                    <a:cubicBezTo>
                      <a:pt x="669" y="665"/>
                      <a:pt x="669" y="660"/>
                      <a:pt x="672" y="660"/>
                    </a:cubicBezTo>
                    <a:cubicBezTo>
                      <a:pt x="683" y="666"/>
                      <a:pt x="697" y="663"/>
                      <a:pt x="706" y="656"/>
                    </a:cubicBezTo>
                    <a:cubicBezTo>
                      <a:pt x="711" y="651"/>
                      <a:pt x="717" y="646"/>
                      <a:pt x="716" y="638"/>
                    </a:cubicBezTo>
                    <a:cubicBezTo>
                      <a:pt x="714" y="631"/>
                      <a:pt x="712" y="624"/>
                      <a:pt x="707" y="620"/>
                    </a:cubicBezTo>
                    <a:cubicBezTo>
                      <a:pt x="703" y="617"/>
                      <a:pt x="696" y="616"/>
                      <a:pt x="692" y="616"/>
                    </a:cubicBezTo>
                    <a:cubicBezTo>
                      <a:pt x="687" y="619"/>
                      <a:pt x="680" y="620"/>
                      <a:pt x="680" y="627"/>
                    </a:cubicBezTo>
                    <a:cubicBezTo>
                      <a:pt x="684" y="627"/>
                      <a:pt x="688" y="630"/>
                      <a:pt x="689" y="634"/>
                    </a:cubicBezTo>
                    <a:cubicBezTo>
                      <a:pt x="690" y="638"/>
                      <a:pt x="686" y="641"/>
                      <a:pt x="684" y="642"/>
                    </a:cubicBezTo>
                    <a:cubicBezTo>
                      <a:pt x="679" y="646"/>
                      <a:pt x="675" y="640"/>
                      <a:pt x="672" y="637"/>
                    </a:cubicBezTo>
                    <a:cubicBezTo>
                      <a:pt x="668" y="633"/>
                      <a:pt x="670" y="626"/>
                      <a:pt x="671" y="622"/>
                    </a:cubicBezTo>
                    <a:cubicBezTo>
                      <a:pt x="675" y="612"/>
                      <a:pt x="685" y="608"/>
                      <a:pt x="695" y="607"/>
                    </a:cubicBezTo>
                    <a:cubicBezTo>
                      <a:pt x="699" y="607"/>
                      <a:pt x="704" y="611"/>
                      <a:pt x="707" y="608"/>
                    </a:cubicBezTo>
                    <a:cubicBezTo>
                      <a:pt x="714" y="605"/>
                      <a:pt x="717" y="599"/>
                      <a:pt x="718" y="592"/>
                    </a:cubicBezTo>
                    <a:cubicBezTo>
                      <a:pt x="717" y="582"/>
                      <a:pt x="709" y="570"/>
                      <a:pt x="719" y="560"/>
                    </a:cubicBezTo>
                    <a:cubicBezTo>
                      <a:pt x="724" y="555"/>
                      <a:pt x="730" y="551"/>
                      <a:pt x="737" y="551"/>
                    </a:cubicBezTo>
                    <a:cubicBezTo>
                      <a:pt x="742" y="552"/>
                      <a:pt x="747" y="554"/>
                      <a:pt x="750" y="558"/>
                    </a:cubicBezTo>
                    <a:cubicBezTo>
                      <a:pt x="751" y="561"/>
                      <a:pt x="749" y="565"/>
                      <a:pt x="747" y="567"/>
                    </a:cubicBezTo>
                    <a:cubicBezTo>
                      <a:pt x="745" y="568"/>
                      <a:pt x="743" y="569"/>
                      <a:pt x="741" y="569"/>
                    </a:cubicBezTo>
                    <a:cubicBezTo>
                      <a:pt x="737" y="566"/>
                      <a:pt x="740" y="561"/>
                      <a:pt x="735" y="560"/>
                    </a:cubicBezTo>
                    <a:cubicBezTo>
                      <a:pt x="729" y="561"/>
                      <a:pt x="725" y="566"/>
                      <a:pt x="723" y="572"/>
                    </a:cubicBezTo>
                    <a:cubicBezTo>
                      <a:pt x="724" y="579"/>
                      <a:pt x="723" y="588"/>
                      <a:pt x="731" y="590"/>
                    </a:cubicBezTo>
                    <a:cubicBezTo>
                      <a:pt x="740" y="596"/>
                      <a:pt x="752" y="596"/>
                      <a:pt x="761" y="592"/>
                    </a:cubicBezTo>
                    <a:cubicBezTo>
                      <a:pt x="766" y="591"/>
                      <a:pt x="771" y="585"/>
                      <a:pt x="772" y="580"/>
                    </a:cubicBezTo>
                    <a:cubicBezTo>
                      <a:pt x="776" y="573"/>
                      <a:pt x="766" y="564"/>
                      <a:pt x="776" y="560"/>
                    </a:cubicBezTo>
                    <a:cubicBezTo>
                      <a:pt x="786" y="557"/>
                      <a:pt x="790" y="547"/>
                      <a:pt x="792" y="537"/>
                    </a:cubicBezTo>
                    <a:cubicBezTo>
                      <a:pt x="796" y="526"/>
                      <a:pt x="789" y="518"/>
                      <a:pt x="785" y="509"/>
                    </a:cubicBezTo>
                    <a:cubicBezTo>
                      <a:pt x="778" y="504"/>
                      <a:pt x="771" y="504"/>
                      <a:pt x="762" y="505"/>
                    </a:cubicBezTo>
                    <a:cubicBezTo>
                      <a:pt x="752" y="511"/>
                      <a:pt x="763" y="524"/>
                      <a:pt x="752" y="530"/>
                    </a:cubicBezTo>
                    <a:cubicBezTo>
                      <a:pt x="746" y="537"/>
                      <a:pt x="738" y="530"/>
                      <a:pt x="732" y="527"/>
                    </a:cubicBezTo>
                    <a:cubicBezTo>
                      <a:pt x="716" y="511"/>
                      <a:pt x="734" y="489"/>
                      <a:pt x="721" y="472"/>
                    </a:cubicBezTo>
                    <a:cubicBezTo>
                      <a:pt x="717" y="466"/>
                      <a:pt x="707" y="465"/>
                      <a:pt x="700" y="464"/>
                    </a:cubicBezTo>
                    <a:cubicBezTo>
                      <a:pt x="692" y="460"/>
                      <a:pt x="685" y="455"/>
                      <a:pt x="682" y="446"/>
                    </a:cubicBezTo>
                    <a:cubicBezTo>
                      <a:pt x="676" y="438"/>
                      <a:pt x="680" y="425"/>
                      <a:pt x="685" y="418"/>
                    </a:cubicBezTo>
                    <a:cubicBezTo>
                      <a:pt x="692" y="413"/>
                      <a:pt x="700" y="407"/>
                      <a:pt x="708" y="410"/>
                    </a:cubicBezTo>
                    <a:cubicBezTo>
                      <a:pt x="712" y="412"/>
                      <a:pt x="716" y="415"/>
                      <a:pt x="717" y="418"/>
                    </a:cubicBezTo>
                    <a:cubicBezTo>
                      <a:pt x="718" y="423"/>
                      <a:pt x="716" y="426"/>
                      <a:pt x="713" y="429"/>
                    </a:cubicBezTo>
                    <a:cubicBezTo>
                      <a:pt x="712" y="430"/>
                      <a:pt x="710" y="430"/>
                      <a:pt x="710" y="429"/>
                    </a:cubicBezTo>
                    <a:cubicBezTo>
                      <a:pt x="707" y="425"/>
                      <a:pt x="710" y="417"/>
                      <a:pt x="703" y="419"/>
                    </a:cubicBezTo>
                    <a:cubicBezTo>
                      <a:pt x="697" y="420"/>
                      <a:pt x="692" y="422"/>
                      <a:pt x="690" y="428"/>
                    </a:cubicBezTo>
                    <a:cubicBezTo>
                      <a:pt x="687" y="432"/>
                      <a:pt x="687" y="438"/>
                      <a:pt x="689" y="442"/>
                    </a:cubicBezTo>
                    <a:cubicBezTo>
                      <a:pt x="691" y="450"/>
                      <a:pt x="699" y="455"/>
                      <a:pt x="706" y="457"/>
                    </a:cubicBezTo>
                    <a:cubicBezTo>
                      <a:pt x="717" y="460"/>
                      <a:pt x="726" y="455"/>
                      <a:pt x="736" y="453"/>
                    </a:cubicBezTo>
                    <a:cubicBezTo>
                      <a:pt x="736" y="449"/>
                      <a:pt x="738" y="445"/>
                      <a:pt x="742" y="444"/>
                    </a:cubicBezTo>
                    <a:cubicBezTo>
                      <a:pt x="743" y="438"/>
                      <a:pt x="746" y="432"/>
                      <a:pt x="750" y="428"/>
                    </a:cubicBezTo>
                    <a:cubicBezTo>
                      <a:pt x="758" y="422"/>
                      <a:pt x="769" y="421"/>
                      <a:pt x="778" y="424"/>
                    </a:cubicBezTo>
                    <a:cubicBezTo>
                      <a:pt x="783" y="428"/>
                      <a:pt x="789" y="430"/>
                      <a:pt x="788" y="438"/>
                    </a:cubicBezTo>
                    <a:cubicBezTo>
                      <a:pt x="787" y="440"/>
                      <a:pt x="786" y="442"/>
                      <a:pt x="783" y="442"/>
                    </a:cubicBezTo>
                    <a:cubicBezTo>
                      <a:pt x="780" y="443"/>
                      <a:pt x="775" y="444"/>
                      <a:pt x="775" y="439"/>
                    </a:cubicBezTo>
                    <a:cubicBezTo>
                      <a:pt x="774" y="437"/>
                      <a:pt x="777" y="434"/>
                      <a:pt x="775" y="433"/>
                    </a:cubicBezTo>
                    <a:cubicBezTo>
                      <a:pt x="769" y="429"/>
                      <a:pt x="761" y="432"/>
                      <a:pt x="756" y="435"/>
                    </a:cubicBezTo>
                    <a:cubicBezTo>
                      <a:pt x="751" y="440"/>
                      <a:pt x="751" y="445"/>
                      <a:pt x="752" y="452"/>
                    </a:cubicBezTo>
                    <a:cubicBezTo>
                      <a:pt x="753" y="457"/>
                      <a:pt x="758" y="460"/>
                      <a:pt x="762" y="463"/>
                    </a:cubicBezTo>
                    <a:cubicBezTo>
                      <a:pt x="767" y="463"/>
                      <a:pt x="775" y="464"/>
                      <a:pt x="780" y="462"/>
                    </a:cubicBezTo>
                    <a:cubicBezTo>
                      <a:pt x="785" y="459"/>
                      <a:pt x="784" y="454"/>
                      <a:pt x="789" y="452"/>
                    </a:cubicBezTo>
                    <a:cubicBezTo>
                      <a:pt x="800" y="451"/>
                      <a:pt x="808" y="460"/>
                      <a:pt x="819" y="458"/>
                    </a:cubicBezTo>
                    <a:cubicBezTo>
                      <a:pt x="829" y="456"/>
                      <a:pt x="840" y="451"/>
                      <a:pt x="844" y="440"/>
                    </a:cubicBezTo>
                    <a:cubicBezTo>
                      <a:pt x="843" y="438"/>
                      <a:pt x="839" y="439"/>
                      <a:pt x="837" y="437"/>
                    </a:cubicBezTo>
                    <a:close/>
                    <a:moveTo>
                      <a:pt x="790" y="480"/>
                    </a:moveTo>
                    <a:cubicBezTo>
                      <a:pt x="788" y="478"/>
                      <a:pt x="788" y="474"/>
                      <a:pt x="785" y="474"/>
                    </a:cubicBezTo>
                    <a:cubicBezTo>
                      <a:pt x="773" y="475"/>
                      <a:pt x="759" y="480"/>
                      <a:pt x="750" y="470"/>
                    </a:cubicBezTo>
                    <a:cubicBezTo>
                      <a:pt x="748" y="468"/>
                      <a:pt x="747" y="464"/>
                      <a:pt x="743" y="465"/>
                    </a:cubicBezTo>
                    <a:cubicBezTo>
                      <a:pt x="733" y="466"/>
                      <a:pt x="741" y="474"/>
                      <a:pt x="740" y="479"/>
                    </a:cubicBezTo>
                    <a:cubicBezTo>
                      <a:pt x="742" y="493"/>
                      <a:pt x="730" y="507"/>
                      <a:pt x="740" y="518"/>
                    </a:cubicBezTo>
                    <a:cubicBezTo>
                      <a:pt x="747" y="516"/>
                      <a:pt x="741" y="509"/>
                      <a:pt x="743" y="504"/>
                    </a:cubicBezTo>
                    <a:cubicBezTo>
                      <a:pt x="748" y="494"/>
                      <a:pt x="760" y="489"/>
                      <a:pt x="771" y="489"/>
                    </a:cubicBezTo>
                    <a:cubicBezTo>
                      <a:pt x="776" y="492"/>
                      <a:pt x="782" y="493"/>
                      <a:pt x="788" y="494"/>
                    </a:cubicBezTo>
                    <a:cubicBezTo>
                      <a:pt x="792" y="494"/>
                      <a:pt x="791" y="489"/>
                      <a:pt x="790" y="488"/>
                    </a:cubicBezTo>
                    <a:cubicBezTo>
                      <a:pt x="787" y="486"/>
                      <a:pt x="790" y="483"/>
                      <a:pt x="790" y="480"/>
                    </a:cubicBezTo>
                    <a:close/>
                    <a:moveTo>
                      <a:pt x="768" y="295"/>
                    </a:moveTo>
                    <a:cubicBezTo>
                      <a:pt x="761" y="297"/>
                      <a:pt x="751" y="298"/>
                      <a:pt x="747" y="306"/>
                    </a:cubicBezTo>
                    <a:cubicBezTo>
                      <a:pt x="739" y="305"/>
                      <a:pt x="734" y="298"/>
                      <a:pt x="728" y="297"/>
                    </a:cubicBezTo>
                    <a:cubicBezTo>
                      <a:pt x="722" y="293"/>
                      <a:pt x="727" y="286"/>
                      <a:pt x="725" y="281"/>
                    </a:cubicBezTo>
                    <a:cubicBezTo>
                      <a:pt x="722" y="270"/>
                      <a:pt x="722" y="258"/>
                      <a:pt x="728" y="250"/>
                    </a:cubicBezTo>
                    <a:cubicBezTo>
                      <a:pt x="735" y="249"/>
                      <a:pt x="733" y="256"/>
                      <a:pt x="734" y="260"/>
                    </a:cubicBezTo>
                    <a:cubicBezTo>
                      <a:pt x="734" y="266"/>
                      <a:pt x="736" y="273"/>
                      <a:pt x="738" y="278"/>
                    </a:cubicBezTo>
                    <a:cubicBezTo>
                      <a:pt x="740" y="282"/>
                      <a:pt x="743" y="285"/>
                      <a:pt x="747" y="285"/>
                    </a:cubicBezTo>
                    <a:cubicBezTo>
                      <a:pt x="754" y="286"/>
                      <a:pt x="761" y="282"/>
                      <a:pt x="767" y="280"/>
                    </a:cubicBezTo>
                    <a:cubicBezTo>
                      <a:pt x="767" y="279"/>
                      <a:pt x="767" y="279"/>
                      <a:pt x="767" y="279"/>
                    </a:cubicBezTo>
                    <a:cubicBezTo>
                      <a:pt x="757" y="280"/>
                      <a:pt x="748" y="280"/>
                      <a:pt x="742" y="273"/>
                    </a:cubicBezTo>
                    <a:cubicBezTo>
                      <a:pt x="740" y="269"/>
                      <a:pt x="740" y="269"/>
                      <a:pt x="740" y="269"/>
                    </a:cubicBezTo>
                    <a:cubicBezTo>
                      <a:pt x="741" y="260"/>
                      <a:pt x="742" y="248"/>
                      <a:pt x="733" y="243"/>
                    </a:cubicBezTo>
                    <a:cubicBezTo>
                      <a:pt x="729" y="242"/>
                      <a:pt x="727" y="242"/>
                      <a:pt x="723" y="244"/>
                    </a:cubicBezTo>
                    <a:cubicBezTo>
                      <a:pt x="711" y="257"/>
                      <a:pt x="719" y="275"/>
                      <a:pt x="718" y="290"/>
                    </a:cubicBezTo>
                    <a:cubicBezTo>
                      <a:pt x="717" y="293"/>
                      <a:pt x="714" y="297"/>
                      <a:pt x="716" y="301"/>
                    </a:cubicBezTo>
                    <a:cubicBezTo>
                      <a:pt x="727" y="302"/>
                      <a:pt x="735" y="310"/>
                      <a:pt x="744" y="316"/>
                    </a:cubicBezTo>
                    <a:cubicBezTo>
                      <a:pt x="748" y="312"/>
                      <a:pt x="752" y="307"/>
                      <a:pt x="757" y="304"/>
                    </a:cubicBezTo>
                    <a:cubicBezTo>
                      <a:pt x="771" y="299"/>
                      <a:pt x="771" y="299"/>
                      <a:pt x="771" y="299"/>
                    </a:cubicBezTo>
                    <a:cubicBezTo>
                      <a:pt x="770" y="297"/>
                      <a:pt x="770" y="295"/>
                      <a:pt x="768" y="295"/>
                    </a:cubicBezTo>
                    <a:close/>
                    <a:moveTo>
                      <a:pt x="668" y="207"/>
                    </a:moveTo>
                    <a:cubicBezTo>
                      <a:pt x="662" y="205"/>
                      <a:pt x="656" y="204"/>
                      <a:pt x="651" y="207"/>
                    </a:cubicBezTo>
                    <a:cubicBezTo>
                      <a:pt x="647" y="211"/>
                      <a:pt x="646" y="216"/>
                      <a:pt x="648" y="220"/>
                    </a:cubicBezTo>
                    <a:cubicBezTo>
                      <a:pt x="651" y="226"/>
                      <a:pt x="660" y="224"/>
                      <a:pt x="660" y="231"/>
                    </a:cubicBezTo>
                    <a:cubicBezTo>
                      <a:pt x="663" y="242"/>
                      <a:pt x="660" y="254"/>
                      <a:pt x="653" y="261"/>
                    </a:cubicBezTo>
                    <a:cubicBezTo>
                      <a:pt x="648" y="266"/>
                      <a:pt x="642" y="269"/>
                      <a:pt x="634" y="267"/>
                    </a:cubicBezTo>
                    <a:cubicBezTo>
                      <a:pt x="628" y="264"/>
                      <a:pt x="619" y="264"/>
                      <a:pt x="614" y="257"/>
                    </a:cubicBezTo>
                    <a:cubicBezTo>
                      <a:pt x="611" y="255"/>
                      <a:pt x="609" y="257"/>
                      <a:pt x="606" y="258"/>
                    </a:cubicBezTo>
                    <a:cubicBezTo>
                      <a:pt x="595" y="262"/>
                      <a:pt x="585" y="255"/>
                      <a:pt x="577" y="247"/>
                    </a:cubicBezTo>
                    <a:cubicBezTo>
                      <a:pt x="570" y="242"/>
                      <a:pt x="568" y="234"/>
                      <a:pt x="563" y="227"/>
                    </a:cubicBezTo>
                    <a:cubicBezTo>
                      <a:pt x="553" y="242"/>
                      <a:pt x="538" y="257"/>
                      <a:pt x="519" y="261"/>
                    </a:cubicBezTo>
                    <a:cubicBezTo>
                      <a:pt x="501" y="259"/>
                      <a:pt x="487" y="261"/>
                      <a:pt x="472" y="251"/>
                    </a:cubicBezTo>
                    <a:cubicBezTo>
                      <a:pt x="448" y="235"/>
                      <a:pt x="437" y="208"/>
                      <a:pt x="437" y="182"/>
                    </a:cubicBezTo>
                    <a:cubicBezTo>
                      <a:pt x="440" y="164"/>
                      <a:pt x="446" y="145"/>
                      <a:pt x="461" y="133"/>
                    </a:cubicBezTo>
                    <a:cubicBezTo>
                      <a:pt x="475" y="123"/>
                      <a:pt x="496" y="123"/>
                      <a:pt x="511" y="133"/>
                    </a:cubicBezTo>
                    <a:cubicBezTo>
                      <a:pt x="521" y="142"/>
                      <a:pt x="529" y="157"/>
                      <a:pt x="523" y="171"/>
                    </a:cubicBezTo>
                    <a:cubicBezTo>
                      <a:pt x="519" y="179"/>
                      <a:pt x="510" y="185"/>
                      <a:pt x="501" y="187"/>
                    </a:cubicBezTo>
                    <a:cubicBezTo>
                      <a:pt x="498" y="186"/>
                      <a:pt x="493" y="184"/>
                      <a:pt x="490" y="186"/>
                    </a:cubicBezTo>
                    <a:cubicBezTo>
                      <a:pt x="489" y="192"/>
                      <a:pt x="492" y="198"/>
                      <a:pt x="495" y="202"/>
                    </a:cubicBezTo>
                    <a:cubicBezTo>
                      <a:pt x="500" y="208"/>
                      <a:pt x="507" y="208"/>
                      <a:pt x="514" y="208"/>
                    </a:cubicBezTo>
                    <a:cubicBezTo>
                      <a:pt x="525" y="203"/>
                      <a:pt x="529" y="192"/>
                      <a:pt x="529" y="181"/>
                    </a:cubicBezTo>
                    <a:cubicBezTo>
                      <a:pt x="529" y="178"/>
                      <a:pt x="526" y="173"/>
                      <a:pt x="530" y="170"/>
                    </a:cubicBezTo>
                    <a:cubicBezTo>
                      <a:pt x="534" y="168"/>
                      <a:pt x="540" y="168"/>
                      <a:pt x="541" y="163"/>
                    </a:cubicBezTo>
                    <a:cubicBezTo>
                      <a:pt x="544" y="156"/>
                      <a:pt x="544" y="149"/>
                      <a:pt x="545" y="143"/>
                    </a:cubicBezTo>
                    <a:cubicBezTo>
                      <a:pt x="541" y="133"/>
                      <a:pt x="538" y="123"/>
                      <a:pt x="529" y="117"/>
                    </a:cubicBezTo>
                    <a:cubicBezTo>
                      <a:pt x="530" y="109"/>
                      <a:pt x="534" y="100"/>
                      <a:pt x="530" y="93"/>
                    </a:cubicBezTo>
                    <a:cubicBezTo>
                      <a:pt x="526" y="76"/>
                      <a:pt x="508" y="64"/>
                      <a:pt x="493" y="59"/>
                    </a:cubicBezTo>
                    <a:cubicBezTo>
                      <a:pt x="485" y="59"/>
                      <a:pt x="477" y="53"/>
                      <a:pt x="470" y="59"/>
                    </a:cubicBezTo>
                    <a:cubicBezTo>
                      <a:pt x="473" y="76"/>
                      <a:pt x="472" y="93"/>
                      <a:pt x="462" y="106"/>
                    </a:cubicBezTo>
                    <a:cubicBezTo>
                      <a:pt x="446" y="126"/>
                      <a:pt x="420" y="134"/>
                      <a:pt x="411" y="157"/>
                    </a:cubicBezTo>
                    <a:cubicBezTo>
                      <a:pt x="408" y="163"/>
                      <a:pt x="406" y="169"/>
                      <a:pt x="407" y="177"/>
                    </a:cubicBezTo>
                    <a:cubicBezTo>
                      <a:pt x="411" y="190"/>
                      <a:pt x="416" y="205"/>
                      <a:pt x="429" y="213"/>
                    </a:cubicBezTo>
                    <a:cubicBezTo>
                      <a:pt x="431" y="214"/>
                      <a:pt x="429" y="215"/>
                      <a:pt x="429" y="216"/>
                    </a:cubicBezTo>
                    <a:cubicBezTo>
                      <a:pt x="421" y="228"/>
                      <a:pt x="429" y="241"/>
                      <a:pt x="430" y="254"/>
                    </a:cubicBezTo>
                    <a:cubicBezTo>
                      <a:pt x="439" y="265"/>
                      <a:pt x="451" y="280"/>
                      <a:pt x="467" y="279"/>
                    </a:cubicBezTo>
                    <a:cubicBezTo>
                      <a:pt x="480" y="280"/>
                      <a:pt x="493" y="273"/>
                      <a:pt x="505" y="270"/>
                    </a:cubicBezTo>
                    <a:cubicBezTo>
                      <a:pt x="521" y="267"/>
                      <a:pt x="541" y="261"/>
                      <a:pt x="556" y="268"/>
                    </a:cubicBezTo>
                    <a:cubicBezTo>
                      <a:pt x="571" y="275"/>
                      <a:pt x="584" y="287"/>
                      <a:pt x="591" y="301"/>
                    </a:cubicBezTo>
                    <a:cubicBezTo>
                      <a:pt x="595" y="303"/>
                      <a:pt x="601" y="302"/>
                      <a:pt x="605" y="300"/>
                    </a:cubicBezTo>
                    <a:cubicBezTo>
                      <a:pt x="628" y="306"/>
                      <a:pt x="655" y="301"/>
                      <a:pt x="670" y="281"/>
                    </a:cubicBezTo>
                    <a:cubicBezTo>
                      <a:pt x="677" y="265"/>
                      <a:pt x="682" y="247"/>
                      <a:pt x="678" y="230"/>
                    </a:cubicBezTo>
                    <a:cubicBezTo>
                      <a:pt x="678" y="221"/>
                      <a:pt x="673" y="214"/>
                      <a:pt x="668" y="207"/>
                    </a:cubicBezTo>
                    <a:close/>
                    <a:moveTo>
                      <a:pt x="678" y="510"/>
                    </a:moveTo>
                    <a:cubicBezTo>
                      <a:pt x="673" y="500"/>
                      <a:pt x="667" y="489"/>
                      <a:pt x="657" y="484"/>
                    </a:cubicBezTo>
                    <a:cubicBezTo>
                      <a:pt x="640" y="480"/>
                      <a:pt x="624" y="473"/>
                      <a:pt x="606" y="479"/>
                    </a:cubicBezTo>
                    <a:cubicBezTo>
                      <a:pt x="596" y="488"/>
                      <a:pt x="588" y="500"/>
                      <a:pt x="575" y="505"/>
                    </a:cubicBezTo>
                    <a:cubicBezTo>
                      <a:pt x="543" y="514"/>
                      <a:pt x="543" y="514"/>
                      <a:pt x="543" y="514"/>
                    </a:cubicBezTo>
                    <a:cubicBezTo>
                      <a:pt x="539" y="514"/>
                      <a:pt x="536" y="508"/>
                      <a:pt x="532" y="511"/>
                    </a:cubicBezTo>
                    <a:cubicBezTo>
                      <a:pt x="530" y="519"/>
                      <a:pt x="539" y="517"/>
                      <a:pt x="543" y="521"/>
                    </a:cubicBezTo>
                    <a:cubicBezTo>
                      <a:pt x="550" y="525"/>
                      <a:pt x="554" y="532"/>
                      <a:pt x="559" y="538"/>
                    </a:cubicBezTo>
                    <a:cubicBezTo>
                      <a:pt x="562" y="537"/>
                      <a:pt x="562" y="537"/>
                      <a:pt x="562" y="537"/>
                    </a:cubicBezTo>
                    <a:cubicBezTo>
                      <a:pt x="564" y="529"/>
                      <a:pt x="568" y="520"/>
                      <a:pt x="575" y="514"/>
                    </a:cubicBezTo>
                    <a:cubicBezTo>
                      <a:pt x="584" y="511"/>
                      <a:pt x="592" y="504"/>
                      <a:pt x="601" y="508"/>
                    </a:cubicBezTo>
                    <a:cubicBezTo>
                      <a:pt x="605" y="507"/>
                      <a:pt x="603" y="503"/>
                      <a:pt x="605" y="501"/>
                    </a:cubicBezTo>
                    <a:cubicBezTo>
                      <a:pt x="612" y="497"/>
                      <a:pt x="618" y="491"/>
                      <a:pt x="625" y="489"/>
                    </a:cubicBezTo>
                    <a:cubicBezTo>
                      <a:pt x="633" y="485"/>
                      <a:pt x="639" y="488"/>
                      <a:pt x="648" y="488"/>
                    </a:cubicBezTo>
                    <a:cubicBezTo>
                      <a:pt x="650" y="490"/>
                      <a:pt x="653" y="489"/>
                      <a:pt x="655" y="490"/>
                    </a:cubicBezTo>
                    <a:cubicBezTo>
                      <a:pt x="664" y="495"/>
                      <a:pt x="670" y="505"/>
                      <a:pt x="673" y="514"/>
                    </a:cubicBezTo>
                    <a:cubicBezTo>
                      <a:pt x="674" y="524"/>
                      <a:pt x="671" y="533"/>
                      <a:pt x="665" y="538"/>
                    </a:cubicBezTo>
                    <a:cubicBezTo>
                      <a:pt x="657" y="538"/>
                      <a:pt x="652" y="540"/>
                      <a:pt x="646" y="544"/>
                    </a:cubicBezTo>
                    <a:cubicBezTo>
                      <a:pt x="644" y="546"/>
                      <a:pt x="646" y="550"/>
                      <a:pt x="647" y="552"/>
                    </a:cubicBezTo>
                    <a:cubicBezTo>
                      <a:pt x="650" y="556"/>
                      <a:pt x="654" y="561"/>
                      <a:pt x="659" y="558"/>
                    </a:cubicBezTo>
                    <a:cubicBezTo>
                      <a:pt x="677" y="553"/>
                      <a:pt x="677" y="534"/>
                      <a:pt x="679" y="518"/>
                    </a:cubicBezTo>
                    <a:cubicBezTo>
                      <a:pt x="678" y="510"/>
                      <a:pt x="678" y="510"/>
                      <a:pt x="678" y="510"/>
                    </a:cubicBezTo>
                    <a:close/>
                    <a:moveTo>
                      <a:pt x="660" y="208"/>
                    </a:moveTo>
                    <a:cubicBezTo>
                      <a:pt x="658" y="208"/>
                      <a:pt x="657" y="207"/>
                      <a:pt x="655" y="209"/>
                    </a:cubicBezTo>
                    <a:cubicBezTo>
                      <a:pt x="651" y="213"/>
                      <a:pt x="655" y="216"/>
                      <a:pt x="658" y="220"/>
                    </a:cubicBezTo>
                    <a:cubicBezTo>
                      <a:pt x="660" y="224"/>
                      <a:pt x="666" y="223"/>
                      <a:pt x="666" y="228"/>
                    </a:cubicBezTo>
                    <a:cubicBezTo>
                      <a:pt x="666" y="252"/>
                      <a:pt x="666" y="252"/>
                      <a:pt x="666" y="252"/>
                    </a:cubicBezTo>
                    <a:cubicBezTo>
                      <a:pt x="661" y="264"/>
                      <a:pt x="649" y="273"/>
                      <a:pt x="636" y="273"/>
                    </a:cubicBezTo>
                    <a:cubicBezTo>
                      <a:pt x="626" y="272"/>
                      <a:pt x="614" y="271"/>
                      <a:pt x="610" y="261"/>
                    </a:cubicBezTo>
                    <a:cubicBezTo>
                      <a:pt x="607" y="259"/>
                      <a:pt x="603" y="261"/>
                      <a:pt x="599" y="260"/>
                    </a:cubicBezTo>
                    <a:cubicBezTo>
                      <a:pt x="583" y="260"/>
                      <a:pt x="571" y="250"/>
                      <a:pt x="562" y="240"/>
                    </a:cubicBezTo>
                    <a:cubicBezTo>
                      <a:pt x="559" y="240"/>
                      <a:pt x="559" y="240"/>
                      <a:pt x="559" y="240"/>
                    </a:cubicBezTo>
                    <a:cubicBezTo>
                      <a:pt x="555" y="246"/>
                      <a:pt x="552" y="252"/>
                      <a:pt x="546" y="256"/>
                    </a:cubicBezTo>
                    <a:cubicBezTo>
                      <a:pt x="547" y="261"/>
                      <a:pt x="554" y="257"/>
                      <a:pt x="556" y="260"/>
                    </a:cubicBezTo>
                    <a:cubicBezTo>
                      <a:pt x="570" y="266"/>
                      <a:pt x="582" y="277"/>
                      <a:pt x="591" y="289"/>
                    </a:cubicBezTo>
                    <a:cubicBezTo>
                      <a:pt x="592" y="292"/>
                      <a:pt x="594" y="292"/>
                      <a:pt x="596" y="295"/>
                    </a:cubicBezTo>
                    <a:cubicBezTo>
                      <a:pt x="609" y="296"/>
                      <a:pt x="622" y="295"/>
                      <a:pt x="634" y="293"/>
                    </a:cubicBezTo>
                    <a:cubicBezTo>
                      <a:pt x="651" y="288"/>
                      <a:pt x="667" y="275"/>
                      <a:pt x="672" y="256"/>
                    </a:cubicBezTo>
                    <a:cubicBezTo>
                      <a:pt x="672" y="239"/>
                      <a:pt x="675" y="221"/>
                      <a:pt x="660" y="208"/>
                    </a:cubicBezTo>
                    <a:close/>
                    <a:moveTo>
                      <a:pt x="650" y="375"/>
                    </a:moveTo>
                    <a:cubicBezTo>
                      <a:pt x="640" y="367"/>
                      <a:pt x="639" y="352"/>
                      <a:pt x="635" y="340"/>
                    </a:cubicBezTo>
                    <a:cubicBezTo>
                      <a:pt x="633" y="338"/>
                      <a:pt x="633" y="338"/>
                      <a:pt x="633" y="338"/>
                    </a:cubicBezTo>
                    <a:cubicBezTo>
                      <a:pt x="620" y="343"/>
                      <a:pt x="608" y="344"/>
                      <a:pt x="594" y="344"/>
                    </a:cubicBezTo>
                    <a:cubicBezTo>
                      <a:pt x="589" y="350"/>
                      <a:pt x="588" y="357"/>
                      <a:pt x="584" y="363"/>
                    </a:cubicBezTo>
                    <a:cubicBezTo>
                      <a:pt x="574" y="378"/>
                      <a:pt x="558" y="387"/>
                      <a:pt x="540" y="382"/>
                    </a:cubicBezTo>
                    <a:cubicBezTo>
                      <a:pt x="533" y="384"/>
                      <a:pt x="525" y="380"/>
                      <a:pt x="518" y="377"/>
                    </a:cubicBezTo>
                    <a:cubicBezTo>
                      <a:pt x="512" y="373"/>
                      <a:pt x="507" y="367"/>
                      <a:pt x="507" y="360"/>
                    </a:cubicBezTo>
                    <a:cubicBezTo>
                      <a:pt x="509" y="353"/>
                      <a:pt x="510" y="346"/>
                      <a:pt x="517" y="343"/>
                    </a:cubicBezTo>
                    <a:cubicBezTo>
                      <a:pt x="522" y="340"/>
                      <a:pt x="528" y="338"/>
                      <a:pt x="534" y="341"/>
                    </a:cubicBezTo>
                    <a:cubicBezTo>
                      <a:pt x="538" y="341"/>
                      <a:pt x="540" y="346"/>
                      <a:pt x="542" y="349"/>
                    </a:cubicBezTo>
                    <a:cubicBezTo>
                      <a:pt x="547" y="346"/>
                      <a:pt x="555" y="348"/>
                      <a:pt x="557" y="342"/>
                    </a:cubicBezTo>
                    <a:cubicBezTo>
                      <a:pt x="559" y="336"/>
                      <a:pt x="561" y="330"/>
                      <a:pt x="560" y="324"/>
                    </a:cubicBezTo>
                    <a:cubicBezTo>
                      <a:pt x="556" y="315"/>
                      <a:pt x="547" y="310"/>
                      <a:pt x="539" y="306"/>
                    </a:cubicBezTo>
                    <a:cubicBezTo>
                      <a:pt x="523" y="301"/>
                      <a:pt x="503" y="302"/>
                      <a:pt x="492" y="316"/>
                    </a:cubicBezTo>
                    <a:cubicBezTo>
                      <a:pt x="484" y="327"/>
                      <a:pt x="484" y="327"/>
                      <a:pt x="484" y="327"/>
                    </a:cubicBezTo>
                    <a:cubicBezTo>
                      <a:pt x="474" y="332"/>
                      <a:pt x="461" y="333"/>
                      <a:pt x="452" y="340"/>
                    </a:cubicBezTo>
                    <a:cubicBezTo>
                      <a:pt x="444" y="351"/>
                      <a:pt x="432" y="361"/>
                      <a:pt x="432" y="376"/>
                    </a:cubicBezTo>
                    <a:cubicBezTo>
                      <a:pt x="429" y="396"/>
                      <a:pt x="431" y="418"/>
                      <a:pt x="449" y="431"/>
                    </a:cubicBezTo>
                    <a:cubicBezTo>
                      <a:pt x="456" y="434"/>
                      <a:pt x="463" y="441"/>
                      <a:pt x="472" y="441"/>
                    </a:cubicBezTo>
                    <a:cubicBezTo>
                      <a:pt x="477" y="449"/>
                      <a:pt x="482" y="459"/>
                      <a:pt x="492" y="464"/>
                    </a:cubicBezTo>
                    <a:cubicBezTo>
                      <a:pt x="504" y="475"/>
                      <a:pt x="519" y="475"/>
                      <a:pt x="535" y="475"/>
                    </a:cubicBezTo>
                    <a:cubicBezTo>
                      <a:pt x="547" y="472"/>
                      <a:pt x="559" y="465"/>
                      <a:pt x="566" y="454"/>
                    </a:cubicBezTo>
                    <a:cubicBezTo>
                      <a:pt x="569" y="448"/>
                      <a:pt x="573" y="440"/>
                      <a:pt x="568" y="434"/>
                    </a:cubicBezTo>
                    <a:cubicBezTo>
                      <a:pt x="565" y="428"/>
                      <a:pt x="560" y="426"/>
                      <a:pt x="555" y="423"/>
                    </a:cubicBezTo>
                    <a:cubicBezTo>
                      <a:pt x="541" y="419"/>
                      <a:pt x="540" y="436"/>
                      <a:pt x="530" y="440"/>
                    </a:cubicBezTo>
                    <a:cubicBezTo>
                      <a:pt x="522" y="441"/>
                      <a:pt x="515" y="441"/>
                      <a:pt x="509" y="438"/>
                    </a:cubicBezTo>
                    <a:cubicBezTo>
                      <a:pt x="502" y="432"/>
                      <a:pt x="502" y="422"/>
                      <a:pt x="504" y="414"/>
                    </a:cubicBezTo>
                    <a:cubicBezTo>
                      <a:pt x="509" y="403"/>
                      <a:pt x="517" y="389"/>
                      <a:pt x="532" y="389"/>
                    </a:cubicBezTo>
                    <a:cubicBezTo>
                      <a:pt x="540" y="392"/>
                      <a:pt x="551" y="391"/>
                      <a:pt x="561" y="393"/>
                    </a:cubicBezTo>
                    <a:cubicBezTo>
                      <a:pt x="581" y="397"/>
                      <a:pt x="591" y="418"/>
                      <a:pt x="596" y="434"/>
                    </a:cubicBezTo>
                    <a:cubicBezTo>
                      <a:pt x="608" y="431"/>
                      <a:pt x="620" y="436"/>
                      <a:pt x="631" y="437"/>
                    </a:cubicBezTo>
                    <a:cubicBezTo>
                      <a:pt x="641" y="432"/>
                      <a:pt x="635" y="422"/>
                      <a:pt x="637" y="414"/>
                    </a:cubicBezTo>
                    <a:cubicBezTo>
                      <a:pt x="642" y="401"/>
                      <a:pt x="655" y="393"/>
                      <a:pt x="668" y="389"/>
                    </a:cubicBezTo>
                    <a:cubicBezTo>
                      <a:pt x="670" y="387"/>
                      <a:pt x="669" y="386"/>
                      <a:pt x="668" y="384"/>
                    </a:cubicBezTo>
                    <a:cubicBezTo>
                      <a:pt x="650" y="375"/>
                      <a:pt x="650" y="375"/>
                      <a:pt x="650" y="375"/>
                    </a:cubicBezTo>
                    <a:close/>
                    <a:moveTo>
                      <a:pt x="637" y="374"/>
                    </a:moveTo>
                    <a:cubicBezTo>
                      <a:pt x="633" y="366"/>
                      <a:pt x="632" y="357"/>
                      <a:pt x="630" y="349"/>
                    </a:cubicBezTo>
                    <a:cubicBezTo>
                      <a:pt x="620" y="350"/>
                      <a:pt x="610" y="353"/>
                      <a:pt x="600" y="353"/>
                    </a:cubicBezTo>
                    <a:cubicBezTo>
                      <a:pt x="595" y="357"/>
                      <a:pt x="593" y="364"/>
                      <a:pt x="589" y="371"/>
                    </a:cubicBezTo>
                    <a:cubicBezTo>
                      <a:pt x="585" y="377"/>
                      <a:pt x="577" y="381"/>
                      <a:pt x="573" y="387"/>
                    </a:cubicBezTo>
                    <a:cubicBezTo>
                      <a:pt x="583" y="396"/>
                      <a:pt x="592" y="405"/>
                      <a:pt x="598" y="417"/>
                    </a:cubicBezTo>
                    <a:cubicBezTo>
                      <a:pt x="601" y="419"/>
                      <a:pt x="601" y="423"/>
                      <a:pt x="604" y="425"/>
                    </a:cubicBezTo>
                    <a:cubicBezTo>
                      <a:pt x="611" y="425"/>
                      <a:pt x="620" y="428"/>
                      <a:pt x="627" y="427"/>
                    </a:cubicBezTo>
                    <a:cubicBezTo>
                      <a:pt x="629" y="411"/>
                      <a:pt x="637" y="396"/>
                      <a:pt x="652" y="387"/>
                    </a:cubicBezTo>
                    <a:cubicBezTo>
                      <a:pt x="648" y="382"/>
                      <a:pt x="642" y="379"/>
                      <a:pt x="637" y="374"/>
                    </a:cubicBezTo>
                    <a:close/>
                    <a:moveTo>
                      <a:pt x="637" y="140"/>
                    </a:moveTo>
                    <a:cubicBezTo>
                      <a:pt x="643" y="140"/>
                      <a:pt x="646" y="149"/>
                      <a:pt x="641" y="152"/>
                    </a:cubicBezTo>
                    <a:cubicBezTo>
                      <a:pt x="625" y="155"/>
                      <a:pt x="607" y="157"/>
                      <a:pt x="600" y="175"/>
                    </a:cubicBezTo>
                    <a:cubicBezTo>
                      <a:pt x="598" y="178"/>
                      <a:pt x="595" y="177"/>
                      <a:pt x="592" y="176"/>
                    </a:cubicBezTo>
                    <a:cubicBezTo>
                      <a:pt x="590" y="169"/>
                      <a:pt x="595" y="163"/>
                      <a:pt x="596" y="156"/>
                    </a:cubicBezTo>
                    <a:cubicBezTo>
                      <a:pt x="599" y="143"/>
                      <a:pt x="594" y="129"/>
                      <a:pt x="592" y="115"/>
                    </a:cubicBezTo>
                    <a:cubicBezTo>
                      <a:pt x="592" y="114"/>
                      <a:pt x="594" y="111"/>
                      <a:pt x="596" y="112"/>
                    </a:cubicBezTo>
                    <a:cubicBezTo>
                      <a:pt x="602" y="118"/>
                      <a:pt x="601" y="128"/>
                      <a:pt x="608" y="134"/>
                    </a:cubicBezTo>
                    <a:cubicBezTo>
                      <a:pt x="615" y="145"/>
                      <a:pt x="627" y="143"/>
                      <a:pt x="637" y="140"/>
                    </a:cubicBezTo>
                    <a:close/>
                    <a:moveTo>
                      <a:pt x="640" y="384"/>
                    </a:moveTo>
                    <a:cubicBezTo>
                      <a:pt x="631" y="378"/>
                      <a:pt x="627" y="367"/>
                      <a:pt x="625" y="358"/>
                    </a:cubicBezTo>
                    <a:cubicBezTo>
                      <a:pt x="619" y="354"/>
                      <a:pt x="610" y="357"/>
                      <a:pt x="604" y="358"/>
                    </a:cubicBezTo>
                    <a:cubicBezTo>
                      <a:pt x="600" y="368"/>
                      <a:pt x="595" y="379"/>
                      <a:pt x="586" y="388"/>
                    </a:cubicBezTo>
                    <a:cubicBezTo>
                      <a:pt x="587" y="394"/>
                      <a:pt x="594" y="397"/>
                      <a:pt x="598" y="401"/>
                    </a:cubicBezTo>
                    <a:cubicBezTo>
                      <a:pt x="603" y="406"/>
                      <a:pt x="608" y="412"/>
                      <a:pt x="609" y="418"/>
                    </a:cubicBezTo>
                    <a:cubicBezTo>
                      <a:pt x="613" y="419"/>
                      <a:pt x="619" y="420"/>
                      <a:pt x="622" y="419"/>
                    </a:cubicBezTo>
                    <a:cubicBezTo>
                      <a:pt x="624" y="409"/>
                      <a:pt x="627" y="399"/>
                      <a:pt x="635" y="392"/>
                    </a:cubicBezTo>
                    <a:cubicBezTo>
                      <a:pt x="637" y="391"/>
                      <a:pt x="642" y="388"/>
                      <a:pt x="640" y="384"/>
                    </a:cubicBezTo>
                    <a:close/>
                    <a:moveTo>
                      <a:pt x="624" y="616"/>
                    </a:moveTo>
                    <a:cubicBezTo>
                      <a:pt x="615" y="610"/>
                      <a:pt x="603" y="609"/>
                      <a:pt x="597" y="597"/>
                    </a:cubicBezTo>
                    <a:cubicBezTo>
                      <a:pt x="595" y="597"/>
                      <a:pt x="592" y="599"/>
                      <a:pt x="593" y="601"/>
                    </a:cubicBezTo>
                    <a:cubicBezTo>
                      <a:pt x="596" y="613"/>
                      <a:pt x="592" y="627"/>
                      <a:pt x="585" y="637"/>
                    </a:cubicBezTo>
                    <a:cubicBezTo>
                      <a:pt x="585" y="641"/>
                      <a:pt x="587" y="645"/>
                      <a:pt x="590" y="647"/>
                    </a:cubicBezTo>
                    <a:cubicBezTo>
                      <a:pt x="593" y="647"/>
                      <a:pt x="594" y="650"/>
                      <a:pt x="597" y="648"/>
                    </a:cubicBezTo>
                    <a:cubicBezTo>
                      <a:pt x="599" y="638"/>
                      <a:pt x="604" y="625"/>
                      <a:pt x="617" y="624"/>
                    </a:cubicBezTo>
                    <a:cubicBezTo>
                      <a:pt x="624" y="625"/>
                      <a:pt x="630" y="629"/>
                      <a:pt x="638" y="627"/>
                    </a:cubicBezTo>
                    <a:cubicBezTo>
                      <a:pt x="639" y="626"/>
                      <a:pt x="639" y="624"/>
                      <a:pt x="639" y="622"/>
                    </a:cubicBezTo>
                    <a:cubicBezTo>
                      <a:pt x="635" y="617"/>
                      <a:pt x="629" y="618"/>
                      <a:pt x="624" y="616"/>
                    </a:cubicBezTo>
                    <a:close/>
                    <a:moveTo>
                      <a:pt x="552" y="430"/>
                    </a:moveTo>
                    <a:cubicBezTo>
                      <a:pt x="545" y="431"/>
                      <a:pt x="546" y="438"/>
                      <a:pt x="540" y="441"/>
                    </a:cubicBezTo>
                    <a:cubicBezTo>
                      <a:pt x="536" y="446"/>
                      <a:pt x="529" y="448"/>
                      <a:pt x="523" y="449"/>
                    </a:cubicBezTo>
                    <a:cubicBezTo>
                      <a:pt x="515" y="447"/>
                      <a:pt x="504" y="448"/>
                      <a:pt x="499" y="439"/>
                    </a:cubicBezTo>
                    <a:cubicBezTo>
                      <a:pt x="493" y="432"/>
                      <a:pt x="494" y="421"/>
                      <a:pt x="495" y="412"/>
                    </a:cubicBezTo>
                    <a:cubicBezTo>
                      <a:pt x="492" y="409"/>
                      <a:pt x="488" y="408"/>
                      <a:pt x="484" y="409"/>
                    </a:cubicBezTo>
                    <a:cubicBezTo>
                      <a:pt x="479" y="402"/>
                      <a:pt x="463" y="399"/>
                      <a:pt x="467" y="388"/>
                    </a:cubicBezTo>
                    <a:cubicBezTo>
                      <a:pt x="474" y="381"/>
                      <a:pt x="482" y="373"/>
                      <a:pt x="489" y="367"/>
                    </a:cubicBezTo>
                    <a:cubicBezTo>
                      <a:pt x="488" y="365"/>
                      <a:pt x="484" y="366"/>
                      <a:pt x="482" y="366"/>
                    </a:cubicBezTo>
                    <a:cubicBezTo>
                      <a:pt x="471" y="373"/>
                      <a:pt x="462" y="382"/>
                      <a:pt x="457" y="393"/>
                    </a:cubicBezTo>
                    <a:cubicBezTo>
                      <a:pt x="458" y="400"/>
                      <a:pt x="464" y="404"/>
                      <a:pt x="469" y="409"/>
                    </a:cubicBezTo>
                    <a:cubicBezTo>
                      <a:pt x="474" y="412"/>
                      <a:pt x="480" y="415"/>
                      <a:pt x="487" y="416"/>
                    </a:cubicBezTo>
                    <a:cubicBezTo>
                      <a:pt x="490" y="419"/>
                      <a:pt x="484" y="422"/>
                      <a:pt x="483" y="424"/>
                    </a:cubicBezTo>
                    <a:cubicBezTo>
                      <a:pt x="473" y="427"/>
                      <a:pt x="461" y="423"/>
                      <a:pt x="454" y="416"/>
                    </a:cubicBezTo>
                    <a:cubicBezTo>
                      <a:pt x="444" y="403"/>
                      <a:pt x="443" y="387"/>
                      <a:pt x="448" y="372"/>
                    </a:cubicBezTo>
                    <a:cubicBezTo>
                      <a:pt x="455" y="357"/>
                      <a:pt x="470" y="348"/>
                      <a:pt x="485" y="346"/>
                    </a:cubicBezTo>
                    <a:cubicBezTo>
                      <a:pt x="488" y="347"/>
                      <a:pt x="490" y="343"/>
                      <a:pt x="492" y="346"/>
                    </a:cubicBezTo>
                    <a:cubicBezTo>
                      <a:pt x="490" y="352"/>
                      <a:pt x="493" y="358"/>
                      <a:pt x="493" y="365"/>
                    </a:cubicBezTo>
                    <a:cubicBezTo>
                      <a:pt x="503" y="362"/>
                      <a:pt x="494" y="348"/>
                      <a:pt x="502" y="343"/>
                    </a:cubicBezTo>
                    <a:cubicBezTo>
                      <a:pt x="509" y="333"/>
                      <a:pt x="522" y="328"/>
                      <a:pt x="534" y="331"/>
                    </a:cubicBezTo>
                    <a:cubicBezTo>
                      <a:pt x="538" y="333"/>
                      <a:pt x="543" y="335"/>
                      <a:pt x="546" y="338"/>
                    </a:cubicBezTo>
                    <a:cubicBezTo>
                      <a:pt x="548" y="339"/>
                      <a:pt x="549" y="339"/>
                      <a:pt x="550" y="338"/>
                    </a:cubicBezTo>
                    <a:cubicBezTo>
                      <a:pt x="553" y="335"/>
                      <a:pt x="553" y="328"/>
                      <a:pt x="550" y="323"/>
                    </a:cubicBezTo>
                    <a:cubicBezTo>
                      <a:pt x="540" y="314"/>
                      <a:pt x="525" y="308"/>
                      <a:pt x="510" y="313"/>
                    </a:cubicBezTo>
                    <a:cubicBezTo>
                      <a:pt x="500" y="317"/>
                      <a:pt x="494" y="326"/>
                      <a:pt x="489" y="336"/>
                    </a:cubicBezTo>
                    <a:cubicBezTo>
                      <a:pt x="482" y="340"/>
                      <a:pt x="473" y="336"/>
                      <a:pt x="465" y="342"/>
                    </a:cubicBezTo>
                    <a:cubicBezTo>
                      <a:pt x="454" y="347"/>
                      <a:pt x="447" y="359"/>
                      <a:pt x="441" y="369"/>
                    </a:cubicBezTo>
                    <a:cubicBezTo>
                      <a:pt x="438" y="388"/>
                      <a:pt x="438" y="414"/>
                      <a:pt x="457" y="426"/>
                    </a:cubicBezTo>
                    <a:cubicBezTo>
                      <a:pt x="463" y="432"/>
                      <a:pt x="472" y="432"/>
                      <a:pt x="479" y="434"/>
                    </a:cubicBezTo>
                    <a:cubicBezTo>
                      <a:pt x="483" y="437"/>
                      <a:pt x="481" y="443"/>
                      <a:pt x="484" y="447"/>
                    </a:cubicBezTo>
                    <a:cubicBezTo>
                      <a:pt x="497" y="464"/>
                      <a:pt x="520" y="472"/>
                      <a:pt x="541" y="466"/>
                    </a:cubicBezTo>
                    <a:cubicBezTo>
                      <a:pt x="550" y="464"/>
                      <a:pt x="555" y="454"/>
                      <a:pt x="561" y="448"/>
                    </a:cubicBezTo>
                    <a:cubicBezTo>
                      <a:pt x="565" y="440"/>
                      <a:pt x="558" y="432"/>
                      <a:pt x="552" y="430"/>
                    </a:cubicBezTo>
                    <a:close/>
                    <a:moveTo>
                      <a:pt x="520" y="118"/>
                    </a:moveTo>
                    <a:cubicBezTo>
                      <a:pt x="530" y="126"/>
                      <a:pt x="533" y="138"/>
                      <a:pt x="536" y="150"/>
                    </a:cubicBezTo>
                    <a:cubicBezTo>
                      <a:pt x="535" y="153"/>
                      <a:pt x="535" y="153"/>
                      <a:pt x="535" y="153"/>
                    </a:cubicBezTo>
                    <a:cubicBezTo>
                      <a:pt x="535" y="154"/>
                      <a:pt x="533" y="158"/>
                      <a:pt x="531" y="155"/>
                    </a:cubicBezTo>
                    <a:cubicBezTo>
                      <a:pt x="530" y="148"/>
                      <a:pt x="526" y="142"/>
                      <a:pt x="525" y="134"/>
                    </a:cubicBezTo>
                    <a:cubicBezTo>
                      <a:pt x="512" y="117"/>
                      <a:pt x="491" y="116"/>
                      <a:pt x="472" y="118"/>
                    </a:cubicBezTo>
                    <a:cubicBezTo>
                      <a:pt x="469" y="119"/>
                      <a:pt x="465" y="122"/>
                      <a:pt x="462" y="122"/>
                    </a:cubicBezTo>
                    <a:cubicBezTo>
                      <a:pt x="460" y="122"/>
                      <a:pt x="458" y="123"/>
                      <a:pt x="459" y="120"/>
                    </a:cubicBezTo>
                    <a:cubicBezTo>
                      <a:pt x="473" y="110"/>
                      <a:pt x="484" y="94"/>
                      <a:pt x="480" y="76"/>
                    </a:cubicBezTo>
                    <a:cubicBezTo>
                      <a:pt x="481" y="72"/>
                      <a:pt x="474" y="67"/>
                      <a:pt x="480" y="64"/>
                    </a:cubicBezTo>
                    <a:cubicBezTo>
                      <a:pt x="499" y="65"/>
                      <a:pt x="516" y="76"/>
                      <a:pt x="523" y="93"/>
                    </a:cubicBezTo>
                    <a:cubicBezTo>
                      <a:pt x="526" y="102"/>
                      <a:pt x="520" y="109"/>
                      <a:pt x="520" y="118"/>
                    </a:cubicBezTo>
                    <a:close/>
                    <a:moveTo>
                      <a:pt x="520" y="581"/>
                    </a:moveTo>
                    <a:cubicBezTo>
                      <a:pt x="514" y="575"/>
                      <a:pt x="506" y="574"/>
                      <a:pt x="499" y="573"/>
                    </a:cubicBezTo>
                    <a:cubicBezTo>
                      <a:pt x="498" y="573"/>
                      <a:pt x="496" y="574"/>
                      <a:pt x="497" y="575"/>
                    </a:cubicBezTo>
                    <a:cubicBezTo>
                      <a:pt x="509" y="581"/>
                      <a:pt x="517" y="592"/>
                      <a:pt x="517" y="606"/>
                    </a:cubicBezTo>
                    <a:cubicBezTo>
                      <a:pt x="516" y="620"/>
                      <a:pt x="514" y="637"/>
                      <a:pt x="498" y="644"/>
                    </a:cubicBezTo>
                    <a:cubicBezTo>
                      <a:pt x="483" y="647"/>
                      <a:pt x="468" y="649"/>
                      <a:pt x="453" y="644"/>
                    </a:cubicBezTo>
                    <a:cubicBezTo>
                      <a:pt x="452" y="644"/>
                      <a:pt x="451" y="644"/>
                      <a:pt x="451" y="645"/>
                    </a:cubicBezTo>
                    <a:cubicBezTo>
                      <a:pt x="462" y="652"/>
                      <a:pt x="472" y="663"/>
                      <a:pt x="477" y="675"/>
                    </a:cubicBezTo>
                    <a:cubicBezTo>
                      <a:pt x="484" y="682"/>
                      <a:pt x="476" y="695"/>
                      <a:pt x="486" y="700"/>
                    </a:cubicBezTo>
                    <a:cubicBezTo>
                      <a:pt x="497" y="700"/>
                      <a:pt x="506" y="694"/>
                      <a:pt x="514" y="687"/>
                    </a:cubicBezTo>
                    <a:cubicBezTo>
                      <a:pt x="521" y="676"/>
                      <a:pt x="526" y="663"/>
                      <a:pt x="524" y="650"/>
                    </a:cubicBezTo>
                    <a:cubicBezTo>
                      <a:pt x="523" y="645"/>
                      <a:pt x="519" y="641"/>
                      <a:pt x="522" y="636"/>
                    </a:cubicBezTo>
                    <a:cubicBezTo>
                      <a:pt x="529" y="629"/>
                      <a:pt x="533" y="620"/>
                      <a:pt x="535" y="611"/>
                    </a:cubicBezTo>
                    <a:cubicBezTo>
                      <a:pt x="535" y="599"/>
                      <a:pt x="530" y="587"/>
                      <a:pt x="520" y="581"/>
                    </a:cubicBezTo>
                    <a:close/>
                    <a:moveTo>
                      <a:pt x="532" y="358"/>
                    </a:moveTo>
                    <a:cubicBezTo>
                      <a:pt x="530" y="359"/>
                      <a:pt x="530" y="359"/>
                      <a:pt x="530" y="359"/>
                    </a:cubicBezTo>
                    <a:cubicBezTo>
                      <a:pt x="531" y="360"/>
                      <a:pt x="532" y="360"/>
                      <a:pt x="533" y="360"/>
                    </a:cubicBezTo>
                    <a:cubicBezTo>
                      <a:pt x="533" y="358"/>
                      <a:pt x="532" y="358"/>
                      <a:pt x="532" y="358"/>
                    </a:cubicBezTo>
                    <a:close/>
                    <a:moveTo>
                      <a:pt x="844" y="327"/>
                    </a:moveTo>
                    <a:cubicBezTo>
                      <a:pt x="839" y="323"/>
                      <a:pt x="834" y="319"/>
                      <a:pt x="827" y="319"/>
                    </a:cubicBezTo>
                    <a:cubicBezTo>
                      <a:pt x="819" y="313"/>
                      <a:pt x="810" y="317"/>
                      <a:pt x="801" y="318"/>
                    </a:cubicBezTo>
                    <a:cubicBezTo>
                      <a:pt x="797" y="311"/>
                      <a:pt x="792" y="304"/>
                      <a:pt x="783" y="302"/>
                    </a:cubicBezTo>
                    <a:cubicBezTo>
                      <a:pt x="786" y="301"/>
                      <a:pt x="785" y="297"/>
                      <a:pt x="787" y="295"/>
                    </a:cubicBezTo>
                    <a:cubicBezTo>
                      <a:pt x="785" y="290"/>
                      <a:pt x="791" y="281"/>
                      <a:pt x="782" y="280"/>
                    </a:cubicBezTo>
                    <a:cubicBezTo>
                      <a:pt x="778" y="282"/>
                      <a:pt x="776" y="278"/>
                      <a:pt x="773" y="278"/>
                    </a:cubicBezTo>
                    <a:cubicBezTo>
                      <a:pt x="773" y="276"/>
                      <a:pt x="773" y="276"/>
                      <a:pt x="773" y="276"/>
                    </a:cubicBezTo>
                    <a:cubicBezTo>
                      <a:pt x="783" y="267"/>
                      <a:pt x="788" y="256"/>
                      <a:pt x="787" y="242"/>
                    </a:cubicBezTo>
                    <a:cubicBezTo>
                      <a:pt x="786" y="236"/>
                      <a:pt x="785" y="230"/>
                      <a:pt x="780" y="226"/>
                    </a:cubicBezTo>
                    <a:cubicBezTo>
                      <a:pt x="785" y="215"/>
                      <a:pt x="787" y="204"/>
                      <a:pt x="782" y="192"/>
                    </a:cubicBezTo>
                    <a:cubicBezTo>
                      <a:pt x="776" y="179"/>
                      <a:pt x="762" y="174"/>
                      <a:pt x="748" y="171"/>
                    </a:cubicBezTo>
                    <a:cubicBezTo>
                      <a:pt x="743" y="171"/>
                      <a:pt x="739" y="173"/>
                      <a:pt x="735" y="173"/>
                    </a:cubicBezTo>
                    <a:cubicBezTo>
                      <a:pt x="731" y="167"/>
                      <a:pt x="714" y="165"/>
                      <a:pt x="721" y="154"/>
                    </a:cubicBezTo>
                    <a:cubicBezTo>
                      <a:pt x="723" y="151"/>
                      <a:pt x="723" y="151"/>
                      <a:pt x="723" y="151"/>
                    </a:cubicBezTo>
                    <a:cubicBezTo>
                      <a:pt x="728" y="136"/>
                      <a:pt x="722" y="120"/>
                      <a:pt x="709" y="112"/>
                    </a:cubicBezTo>
                    <a:cubicBezTo>
                      <a:pt x="701" y="104"/>
                      <a:pt x="691" y="103"/>
                      <a:pt x="680" y="102"/>
                    </a:cubicBezTo>
                    <a:cubicBezTo>
                      <a:pt x="669" y="88"/>
                      <a:pt x="651" y="84"/>
                      <a:pt x="635" y="90"/>
                    </a:cubicBezTo>
                    <a:cubicBezTo>
                      <a:pt x="626" y="93"/>
                      <a:pt x="618" y="98"/>
                      <a:pt x="614" y="105"/>
                    </a:cubicBezTo>
                    <a:cubicBezTo>
                      <a:pt x="611" y="113"/>
                      <a:pt x="612" y="121"/>
                      <a:pt x="615" y="128"/>
                    </a:cubicBezTo>
                    <a:cubicBezTo>
                      <a:pt x="620" y="132"/>
                      <a:pt x="624" y="138"/>
                      <a:pt x="630" y="134"/>
                    </a:cubicBezTo>
                    <a:cubicBezTo>
                      <a:pt x="635" y="129"/>
                      <a:pt x="641" y="131"/>
                      <a:pt x="646" y="133"/>
                    </a:cubicBezTo>
                    <a:cubicBezTo>
                      <a:pt x="650" y="137"/>
                      <a:pt x="652" y="142"/>
                      <a:pt x="652" y="148"/>
                    </a:cubicBezTo>
                    <a:cubicBezTo>
                      <a:pt x="652" y="154"/>
                      <a:pt x="645" y="158"/>
                      <a:pt x="641" y="159"/>
                    </a:cubicBezTo>
                    <a:cubicBezTo>
                      <a:pt x="638" y="160"/>
                      <a:pt x="634" y="162"/>
                      <a:pt x="631" y="160"/>
                    </a:cubicBezTo>
                    <a:cubicBezTo>
                      <a:pt x="620" y="164"/>
                      <a:pt x="608" y="171"/>
                      <a:pt x="604" y="183"/>
                    </a:cubicBezTo>
                    <a:cubicBezTo>
                      <a:pt x="600" y="189"/>
                      <a:pt x="592" y="183"/>
                      <a:pt x="588" y="186"/>
                    </a:cubicBezTo>
                    <a:cubicBezTo>
                      <a:pt x="581" y="186"/>
                      <a:pt x="576" y="194"/>
                      <a:pt x="570" y="196"/>
                    </a:cubicBezTo>
                    <a:cubicBezTo>
                      <a:pt x="561" y="189"/>
                      <a:pt x="576" y="186"/>
                      <a:pt x="577" y="180"/>
                    </a:cubicBezTo>
                    <a:cubicBezTo>
                      <a:pt x="584" y="170"/>
                      <a:pt x="588" y="160"/>
                      <a:pt x="588" y="148"/>
                    </a:cubicBezTo>
                    <a:cubicBezTo>
                      <a:pt x="587" y="134"/>
                      <a:pt x="581" y="123"/>
                      <a:pt x="576" y="111"/>
                    </a:cubicBezTo>
                    <a:cubicBezTo>
                      <a:pt x="579" y="102"/>
                      <a:pt x="575" y="93"/>
                      <a:pt x="575" y="83"/>
                    </a:cubicBezTo>
                    <a:cubicBezTo>
                      <a:pt x="571" y="74"/>
                      <a:pt x="569" y="63"/>
                      <a:pt x="562" y="54"/>
                    </a:cubicBezTo>
                    <a:cubicBezTo>
                      <a:pt x="544" y="28"/>
                      <a:pt x="514" y="16"/>
                      <a:pt x="483" y="13"/>
                    </a:cubicBezTo>
                    <a:cubicBezTo>
                      <a:pt x="465" y="11"/>
                      <a:pt x="451" y="20"/>
                      <a:pt x="435" y="22"/>
                    </a:cubicBezTo>
                    <a:cubicBezTo>
                      <a:pt x="425" y="27"/>
                      <a:pt x="415" y="31"/>
                      <a:pt x="407" y="40"/>
                    </a:cubicBezTo>
                    <a:cubicBezTo>
                      <a:pt x="408" y="43"/>
                      <a:pt x="408" y="48"/>
                      <a:pt x="410" y="51"/>
                    </a:cubicBezTo>
                    <a:cubicBezTo>
                      <a:pt x="412" y="53"/>
                      <a:pt x="415" y="51"/>
                      <a:pt x="417" y="53"/>
                    </a:cubicBezTo>
                    <a:cubicBezTo>
                      <a:pt x="423" y="58"/>
                      <a:pt x="425" y="65"/>
                      <a:pt x="425" y="73"/>
                    </a:cubicBezTo>
                    <a:cubicBezTo>
                      <a:pt x="423" y="89"/>
                      <a:pt x="406" y="99"/>
                      <a:pt x="392" y="105"/>
                    </a:cubicBezTo>
                    <a:cubicBezTo>
                      <a:pt x="389" y="101"/>
                      <a:pt x="393" y="95"/>
                      <a:pt x="392" y="90"/>
                    </a:cubicBezTo>
                    <a:cubicBezTo>
                      <a:pt x="392" y="82"/>
                      <a:pt x="387" y="74"/>
                      <a:pt x="380" y="70"/>
                    </a:cubicBezTo>
                    <a:cubicBezTo>
                      <a:pt x="372" y="68"/>
                      <a:pt x="362" y="63"/>
                      <a:pt x="355" y="69"/>
                    </a:cubicBezTo>
                    <a:cubicBezTo>
                      <a:pt x="350" y="73"/>
                      <a:pt x="346" y="80"/>
                      <a:pt x="339" y="77"/>
                    </a:cubicBezTo>
                    <a:cubicBezTo>
                      <a:pt x="326" y="73"/>
                      <a:pt x="324" y="60"/>
                      <a:pt x="319" y="50"/>
                    </a:cubicBezTo>
                    <a:cubicBezTo>
                      <a:pt x="316" y="42"/>
                      <a:pt x="320" y="32"/>
                      <a:pt x="313" y="26"/>
                    </a:cubicBezTo>
                    <a:cubicBezTo>
                      <a:pt x="310" y="18"/>
                      <a:pt x="300" y="22"/>
                      <a:pt x="293" y="22"/>
                    </a:cubicBezTo>
                    <a:cubicBezTo>
                      <a:pt x="260" y="22"/>
                      <a:pt x="225" y="25"/>
                      <a:pt x="191" y="23"/>
                    </a:cubicBezTo>
                    <a:cubicBezTo>
                      <a:pt x="178" y="25"/>
                      <a:pt x="163" y="24"/>
                      <a:pt x="150" y="25"/>
                    </a:cubicBezTo>
                    <a:cubicBezTo>
                      <a:pt x="103" y="26"/>
                      <a:pt x="52" y="25"/>
                      <a:pt x="5" y="26"/>
                    </a:cubicBezTo>
                    <a:cubicBezTo>
                      <a:pt x="3" y="28"/>
                      <a:pt x="4" y="30"/>
                      <a:pt x="4" y="31"/>
                    </a:cubicBezTo>
                    <a:cubicBezTo>
                      <a:pt x="22" y="34"/>
                      <a:pt x="40" y="32"/>
                      <a:pt x="58" y="32"/>
                    </a:cubicBezTo>
                    <a:cubicBezTo>
                      <a:pt x="262" y="30"/>
                      <a:pt x="262" y="30"/>
                      <a:pt x="262" y="30"/>
                    </a:cubicBezTo>
                    <a:cubicBezTo>
                      <a:pt x="276" y="31"/>
                      <a:pt x="292" y="29"/>
                      <a:pt x="307" y="30"/>
                    </a:cubicBezTo>
                    <a:cubicBezTo>
                      <a:pt x="310" y="42"/>
                      <a:pt x="312" y="54"/>
                      <a:pt x="316" y="65"/>
                    </a:cubicBezTo>
                    <a:cubicBezTo>
                      <a:pt x="322" y="65"/>
                      <a:pt x="318" y="71"/>
                      <a:pt x="321" y="73"/>
                    </a:cubicBezTo>
                    <a:cubicBezTo>
                      <a:pt x="327" y="82"/>
                      <a:pt x="339" y="89"/>
                      <a:pt x="351" y="87"/>
                    </a:cubicBezTo>
                    <a:cubicBezTo>
                      <a:pt x="356" y="83"/>
                      <a:pt x="356" y="73"/>
                      <a:pt x="364" y="73"/>
                    </a:cubicBezTo>
                    <a:cubicBezTo>
                      <a:pt x="369" y="73"/>
                      <a:pt x="374" y="74"/>
                      <a:pt x="378" y="77"/>
                    </a:cubicBezTo>
                    <a:cubicBezTo>
                      <a:pt x="382" y="82"/>
                      <a:pt x="386" y="89"/>
                      <a:pt x="384" y="96"/>
                    </a:cubicBezTo>
                    <a:cubicBezTo>
                      <a:pt x="384" y="113"/>
                      <a:pt x="368" y="121"/>
                      <a:pt x="356" y="127"/>
                    </a:cubicBezTo>
                    <a:cubicBezTo>
                      <a:pt x="334" y="131"/>
                      <a:pt x="312" y="121"/>
                      <a:pt x="300" y="103"/>
                    </a:cubicBezTo>
                    <a:cubicBezTo>
                      <a:pt x="293" y="95"/>
                      <a:pt x="292" y="83"/>
                      <a:pt x="287" y="75"/>
                    </a:cubicBezTo>
                    <a:cubicBezTo>
                      <a:pt x="286" y="73"/>
                      <a:pt x="283" y="73"/>
                      <a:pt x="282" y="73"/>
                    </a:cubicBezTo>
                    <a:cubicBezTo>
                      <a:pt x="278" y="77"/>
                      <a:pt x="282" y="82"/>
                      <a:pt x="283" y="86"/>
                    </a:cubicBezTo>
                    <a:cubicBezTo>
                      <a:pt x="289" y="111"/>
                      <a:pt x="311" y="128"/>
                      <a:pt x="333" y="133"/>
                    </a:cubicBezTo>
                    <a:cubicBezTo>
                      <a:pt x="346" y="138"/>
                      <a:pt x="357" y="131"/>
                      <a:pt x="368" y="128"/>
                    </a:cubicBezTo>
                    <a:cubicBezTo>
                      <a:pt x="369" y="129"/>
                      <a:pt x="369" y="129"/>
                      <a:pt x="369" y="129"/>
                    </a:cubicBezTo>
                    <a:cubicBezTo>
                      <a:pt x="358" y="150"/>
                      <a:pt x="358" y="150"/>
                      <a:pt x="358" y="150"/>
                    </a:cubicBezTo>
                    <a:cubicBezTo>
                      <a:pt x="357" y="161"/>
                      <a:pt x="351" y="172"/>
                      <a:pt x="356" y="183"/>
                    </a:cubicBezTo>
                    <a:cubicBezTo>
                      <a:pt x="363" y="205"/>
                      <a:pt x="363" y="205"/>
                      <a:pt x="363" y="205"/>
                    </a:cubicBezTo>
                    <a:cubicBezTo>
                      <a:pt x="367" y="208"/>
                      <a:pt x="366" y="212"/>
                      <a:pt x="369" y="215"/>
                    </a:cubicBezTo>
                    <a:cubicBezTo>
                      <a:pt x="374" y="222"/>
                      <a:pt x="386" y="228"/>
                      <a:pt x="380" y="238"/>
                    </a:cubicBezTo>
                    <a:cubicBezTo>
                      <a:pt x="376" y="250"/>
                      <a:pt x="381" y="261"/>
                      <a:pt x="383" y="273"/>
                    </a:cubicBezTo>
                    <a:cubicBezTo>
                      <a:pt x="389" y="292"/>
                      <a:pt x="407" y="304"/>
                      <a:pt x="423" y="316"/>
                    </a:cubicBezTo>
                    <a:cubicBezTo>
                      <a:pt x="398" y="330"/>
                      <a:pt x="383" y="357"/>
                      <a:pt x="386" y="386"/>
                    </a:cubicBezTo>
                    <a:cubicBezTo>
                      <a:pt x="390" y="410"/>
                      <a:pt x="394" y="436"/>
                      <a:pt x="413" y="452"/>
                    </a:cubicBezTo>
                    <a:cubicBezTo>
                      <a:pt x="426" y="463"/>
                      <a:pt x="405" y="467"/>
                      <a:pt x="402" y="475"/>
                    </a:cubicBezTo>
                    <a:cubicBezTo>
                      <a:pt x="392" y="485"/>
                      <a:pt x="387" y="497"/>
                      <a:pt x="384" y="511"/>
                    </a:cubicBezTo>
                    <a:cubicBezTo>
                      <a:pt x="382" y="532"/>
                      <a:pt x="382" y="532"/>
                      <a:pt x="382" y="532"/>
                    </a:cubicBezTo>
                    <a:cubicBezTo>
                      <a:pt x="364" y="552"/>
                      <a:pt x="356" y="576"/>
                      <a:pt x="352" y="602"/>
                    </a:cubicBezTo>
                    <a:cubicBezTo>
                      <a:pt x="352" y="614"/>
                      <a:pt x="355" y="628"/>
                      <a:pt x="362" y="639"/>
                    </a:cubicBezTo>
                    <a:cubicBezTo>
                      <a:pt x="361" y="640"/>
                      <a:pt x="361" y="640"/>
                      <a:pt x="361" y="640"/>
                    </a:cubicBezTo>
                    <a:cubicBezTo>
                      <a:pt x="347" y="637"/>
                      <a:pt x="335" y="641"/>
                      <a:pt x="323" y="646"/>
                    </a:cubicBezTo>
                    <a:cubicBezTo>
                      <a:pt x="301" y="656"/>
                      <a:pt x="285" y="678"/>
                      <a:pt x="280" y="700"/>
                    </a:cubicBezTo>
                    <a:cubicBezTo>
                      <a:pt x="277" y="701"/>
                      <a:pt x="277" y="701"/>
                      <a:pt x="277" y="701"/>
                    </a:cubicBezTo>
                    <a:cubicBezTo>
                      <a:pt x="112" y="704"/>
                      <a:pt x="112" y="704"/>
                      <a:pt x="112" y="704"/>
                    </a:cubicBezTo>
                    <a:cubicBezTo>
                      <a:pt x="75" y="704"/>
                      <a:pt x="41" y="705"/>
                      <a:pt x="2" y="706"/>
                    </a:cubicBezTo>
                    <a:cubicBezTo>
                      <a:pt x="1" y="708"/>
                      <a:pt x="1" y="711"/>
                      <a:pt x="2" y="713"/>
                    </a:cubicBezTo>
                    <a:cubicBezTo>
                      <a:pt x="7" y="714"/>
                      <a:pt x="7" y="714"/>
                      <a:pt x="7" y="714"/>
                    </a:cubicBezTo>
                    <a:cubicBezTo>
                      <a:pt x="189" y="712"/>
                      <a:pt x="189" y="712"/>
                      <a:pt x="189" y="712"/>
                    </a:cubicBezTo>
                    <a:cubicBezTo>
                      <a:pt x="220" y="711"/>
                      <a:pt x="250" y="710"/>
                      <a:pt x="283" y="710"/>
                    </a:cubicBezTo>
                    <a:cubicBezTo>
                      <a:pt x="285" y="697"/>
                      <a:pt x="292" y="686"/>
                      <a:pt x="299" y="674"/>
                    </a:cubicBezTo>
                    <a:cubicBezTo>
                      <a:pt x="315" y="656"/>
                      <a:pt x="337" y="644"/>
                      <a:pt x="361" y="649"/>
                    </a:cubicBezTo>
                    <a:cubicBezTo>
                      <a:pt x="364" y="650"/>
                      <a:pt x="366" y="650"/>
                      <a:pt x="369" y="650"/>
                    </a:cubicBezTo>
                    <a:cubicBezTo>
                      <a:pt x="379" y="659"/>
                      <a:pt x="387" y="671"/>
                      <a:pt x="382" y="685"/>
                    </a:cubicBezTo>
                    <a:cubicBezTo>
                      <a:pt x="381" y="691"/>
                      <a:pt x="375" y="693"/>
                      <a:pt x="369" y="695"/>
                    </a:cubicBezTo>
                    <a:cubicBezTo>
                      <a:pt x="356" y="697"/>
                      <a:pt x="348" y="679"/>
                      <a:pt x="336" y="689"/>
                    </a:cubicBezTo>
                    <a:cubicBezTo>
                      <a:pt x="320" y="705"/>
                      <a:pt x="313" y="724"/>
                      <a:pt x="308" y="745"/>
                    </a:cubicBezTo>
                    <a:cubicBezTo>
                      <a:pt x="306" y="746"/>
                      <a:pt x="306" y="746"/>
                      <a:pt x="306" y="746"/>
                    </a:cubicBezTo>
                    <a:cubicBezTo>
                      <a:pt x="193" y="746"/>
                      <a:pt x="193" y="746"/>
                      <a:pt x="193" y="746"/>
                    </a:cubicBezTo>
                    <a:cubicBezTo>
                      <a:pt x="13" y="747"/>
                      <a:pt x="13" y="747"/>
                      <a:pt x="13" y="747"/>
                    </a:cubicBezTo>
                    <a:cubicBezTo>
                      <a:pt x="9" y="745"/>
                      <a:pt x="6" y="749"/>
                      <a:pt x="2" y="748"/>
                    </a:cubicBezTo>
                    <a:cubicBezTo>
                      <a:pt x="0" y="750"/>
                      <a:pt x="1" y="753"/>
                      <a:pt x="1" y="755"/>
                    </a:cubicBezTo>
                    <a:cubicBezTo>
                      <a:pt x="3" y="756"/>
                      <a:pt x="3" y="756"/>
                      <a:pt x="3" y="756"/>
                    </a:cubicBezTo>
                    <a:cubicBezTo>
                      <a:pt x="99" y="756"/>
                      <a:pt x="200" y="754"/>
                      <a:pt x="294" y="755"/>
                    </a:cubicBezTo>
                    <a:cubicBezTo>
                      <a:pt x="316" y="752"/>
                      <a:pt x="316" y="752"/>
                      <a:pt x="316" y="752"/>
                    </a:cubicBezTo>
                    <a:cubicBezTo>
                      <a:pt x="318" y="748"/>
                      <a:pt x="315" y="743"/>
                      <a:pt x="317" y="739"/>
                    </a:cubicBezTo>
                    <a:cubicBezTo>
                      <a:pt x="320" y="723"/>
                      <a:pt x="328" y="706"/>
                      <a:pt x="342" y="697"/>
                    </a:cubicBezTo>
                    <a:cubicBezTo>
                      <a:pt x="353" y="696"/>
                      <a:pt x="363" y="706"/>
                      <a:pt x="375" y="702"/>
                    </a:cubicBezTo>
                    <a:cubicBezTo>
                      <a:pt x="384" y="696"/>
                      <a:pt x="384" y="696"/>
                      <a:pt x="384" y="696"/>
                    </a:cubicBezTo>
                    <a:cubicBezTo>
                      <a:pt x="391" y="687"/>
                      <a:pt x="393" y="674"/>
                      <a:pt x="388" y="662"/>
                    </a:cubicBezTo>
                    <a:cubicBezTo>
                      <a:pt x="394" y="662"/>
                      <a:pt x="399" y="667"/>
                      <a:pt x="404" y="671"/>
                    </a:cubicBezTo>
                    <a:cubicBezTo>
                      <a:pt x="414" y="679"/>
                      <a:pt x="425" y="690"/>
                      <a:pt x="425" y="705"/>
                    </a:cubicBezTo>
                    <a:cubicBezTo>
                      <a:pt x="423" y="712"/>
                      <a:pt x="419" y="718"/>
                      <a:pt x="412" y="722"/>
                    </a:cubicBezTo>
                    <a:cubicBezTo>
                      <a:pt x="411" y="725"/>
                      <a:pt x="410" y="729"/>
                      <a:pt x="414" y="731"/>
                    </a:cubicBezTo>
                    <a:cubicBezTo>
                      <a:pt x="424" y="742"/>
                      <a:pt x="439" y="748"/>
                      <a:pt x="453" y="751"/>
                    </a:cubicBezTo>
                    <a:cubicBezTo>
                      <a:pt x="478" y="757"/>
                      <a:pt x="503" y="748"/>
                      <a:pt x="527" y="740"/>
                    </a:cubicBezTo>
                    <a:cubicBezTo>
                      <a:pt x="539" y="737"/>
                      <a:pt x="548" y="728"/>
                      <a:pt x="558" y="721"/>
                    </a:cubicBezTo>
                    <a:cubicBezTo>
                      <a:pt x="568" y="707"/>
                      <a:pt x="575" y="691"/>
                      <a:pt x="577" y="673"/>
                    </a:cubicBezTo>
                    <a:cubicBezTo>
                      <a:pt x="580" y="660"/>
                      <a:pt x="575" y="648"/>
                      <a:pt x="577" y="636"/>
                    </a:cubicBezTo>
                    <a:cubicBezTo>
                      <a:pt x="587" y="617"/>
                      <a:pt x="592" y="591"/>
                      <a:pt x="577" y="574"/>
                    </a:cubicBezTo>
                    <a:cubicBezTo>
                      <a:pt x="573" y="566"/>
                      <a:pt x="564" y="563"/>
                      <a:pt x="560" y="556"/>
                    </a:cubicBezTo>
                    <a:cubicBezTo>
                      <a:pt x="550" y="529"/>
                      <a:pt x="522" y="513"/>
                      <a:pt x="494" y="510"/>
                    </a:cubicBezTo>
                    <a:cubicBezTo>
                      <a:pt x="475" y="509"/>
                      <a:pt x="459" y="514"/>
                      <a:pt x="447" y="529"/>
                    </a:cubicBezTo>
                    <a:cubicBezTo>
                      <a:pt x="436" y="543"/>
                      <a:pt x="429" y="564"/>
                      <a:pt x="436" y="583"/>
                    </a:cubicBezTo>
                    <a:cubicBezTo>
                      <a:pt x="434" y="601"/>
                      <a:pt x="432" y="625"/>
                      <a:pt x="450" y="636"/>
                    </a:cubicBezTo>
                    <a:cubicBezTo>
                      <a:pt x="461" y="642"/>
                      <a:pt x="473" y="643"/>
                      <a:pt x="486" y="641"/>
                    </a:cubicBezTo>
                    <a:cubicBezTo>
                      <a:pt x="493" y="641"/>
                      <a:pt x="498" y="634"/>
                      <a:pt x="503" y="629"/>
                    </a:cubicBezTo>
                    <a:cubicBezTo>
                      <a:pt x="508" y="622"/>
                      <a:pt x="511" y="616"/>
                      <a:pt x="511" y="607"/>
                    </a:cubicBezTo>
                    <a:cubicBezTo>
                      <a:pt x="508" y="597"/>
                      <a:pt x="501" y="589"/>
                      <a:pt x="492" y="584"/>
                    </a:cubicBezTo>
                    <a:cubicBezTo>
                      <a:pt x="488" y="583"/>
                      <a:pt x="483" y="583"/>
                      <a:pt x="481" y="580"/>
                    </a:cubicBezTo>
                    <a:cubicBezTo>
                      <a:pt x="479" y="576"/>
                      <a:pt x="481" y="573"/>
                      <a:pt x="482" y="570"/>
                    </a:cubicBezTo>
                    <a:cubicBezTo>
                      <a:pt x="489" y="561"/>
                      <a:pt x="501" y="563"/>
                      <a:pt x="511" y="566"/>
                    </a:cubicBezTo>
                    <a:cubicBezTo>
                      <a:pt x="521" y="571"/>
                      <a:pt x="529" y="581"/>
                      <a:pt x="537" y="589"/>
                    </a:cubicBezTo>
                    <a:cubicBezTo>
                      <a:pt x="540" y="600"/>
                      <a:pt x="544" y="615"/>
                      <a:pt x="537" y="626"/>
                    </a:cubicBezTo>
                    <a:cubicBezTo>
                      <a:pt x="537" y="632"/>
                      <a:pt x="524" y="635"/>
                      <a:pt x="529" y="644"/>
                    </a:cubicBezTo>
                    <a:cubicBezTo>
                      <a:pt x="537" y="656"/>
                      <a:pt x="533" y="675"/>
                      <a:pt x="524" y="686"/>
                    </a:cubicBezTo>
                    <a:cubicBezTo>
                      <a:pt x="513" y="700"/>
                      <a:pt x="494" y="708"/>
                      <a:pt x="477" y="707"/>
                    </a:cubicBezTo>
                    <a:cubicBezTo>
                      <a:pt x="472" y="701"/>
                      <a:pt x="475" y="692"/>
                      <a:pt x="472" y="686"/>
                    </a:cubicBezTo>
                    <a:cubicBezTo>
                      <a:pt x="458" y="661"/>
                      <a:pt x="435" y="646"/>
                      <a:pt x="415" y="626"/>
                    </a:cubicBezTo>
                    <a:cubicBezTo>
                      <a:pt x="402" y="613"/>
                      <a:pt x="401" y="591"/>
                      <a:pt x="407" y="575"/>
                    </a:cubicBezTo>
                    <a:cubicBezTo>
                      <a:pt x="409" y="566"/>
                      <a:pt x="418" y="562"/>
                      <a:pt x="423" y="555"/>
                    </a:cubicBezTo>
                    <a:cubicBezTo>
                      <a:pt x="423" y="535"/>
                      <a:pt x="432" y="517"/>
                      <a:pt x="448" y="506"/>
                    </a:cubicBezTo>
                    <a:cubicBezTo>
                      <a:pt x="463" y="498"/>
                      <a:pt x="481" y="495"/>
                      <a:pt x="497" y="497"/>
                    </a:cubicBezTo>
                    <a:cubicBezTo>
                      <a:pt x="512" y="502"/>
                      <a:pt x="529" y="504"/>
                      <a:pt x="545" y="504"/>
                    </a:cubicBezTo>
                    <a:cubicBezTo>
                      <a:pt x="560" y="504"/>
                      <a:pt x="573" y="500"/>
                      <a:pt x="585" y="492"/>
                    </a:cubicBezTo>
                    <a:cubicBezTo>
                      <a:pt x="590" y="487"/>
                      <a:pt x="596" y="482"/>
                      <a:pt x="600" y="475"/>
                    </a:cubicBezTo>
                    <a:cubicBezTo>
                      <a:pt x="607" y="470"/>
                      <a:pt x="615" y="472"/>
                      <a:pt x="623" y="471"/>
                    </a:cubicBezTo>
                    <a:cubicBezTo>
                      <a:pt x="641" y="472"/>
                      <a:pt x="660" y="475"/>
                      <a:pt x="673" y="488"/>
                    </a:cubicBezTo>
                    <a:cubicBezTo>
                      <a:pt x="685" y="500"/>
                      <a:pt x="690" y="518"/>
                      <a:pt x="687" y="535"/>
                    </a:cubicBezTo>
                    <a:cubicBezTo>
                      <a:pt x="685" y="547"/>
                      <a:pt x="679" y="559"/>
                      <a:pt x="667" y="564"/>
                    </a:cubicBezTo>
                    <a:cubicBezTo>
                      <a:pt x="657" y="566"/>
                      <a:pt x="648" y="565"/>
                      <a:pt x="640" y="559"/>
                    </a:cubicBezTo>
                    <a:cubicBezTo>
                      <a:pt x="637" y="555"/>
                      <a:pt x="636" y="548"/>
                      <a:pt x="638" y="544"/>
                    </a:cubicBezTo>
                    <a:cubicBezTo>
                      <a:pt x="640" y="539"/>
                      <a:pt x="645" y="535"/>
                      <a:pt x="649" y="532"/>
                    </a:cubicBezTo>
                    <a:cubicBezTo>
                      <a:pt x="659" y="533"/>
                      <a:pt x="659" y="533"/>
                      <a:pt x="659" y="533"/>
                    </a:cubicBezTo>
                    <a:cubicBezTo>
                      <a:pt x="665" y="525"/>
                      <a:pt x="661" y="516"/>
                      <a:pt x="659" y="508"/>
                    </a:cubicBezTo>
                    <a:cubicBezTo>
                      <a:pt x="652" y="498"/>
                      <a:pt x="638" y="494"/>
                      <a:pt x="625" y="495"/>
                    </a:cubicBezTo>
                    <a:cubicBezTo>
                      <a:pt x="617" y="497"/>
                      <a:pt x="611" y="505"/>
                      <a:pt x="607" y="512"/>
                    </a:cubicBezTo>
                    <a:cubicBezTo>
                      <a:pt x="603" y="515"/>
                      <a:pt x="598" y="510"/>
                      <a:pt x="593" y="512"/>
                    </a:cubicBezTo>
                    <a:cubicBezTo>
                      <a:pt x="583" y="514"/>
                      <a:pt x="573" y="522"/>
                      <a:pt x="570" y="533"/>
                    </a:cubicBezTo>
                    <a:cubicBezTo>
                      <a:pt x="568" y="539"/>
                      <a:pt x="567" y="546"/>
                      <a:pt x="570" y="554"/>
                    </a:cubicBezTo>
                    <a:cubicBezTo>
                      <a:pt x="574" y="563"/>
                      <a:pt x="584" y="567"/>
                      <a:pt x="592" y="572"/>
                    </a:cubicBezTo>
                    <a:cubicBezTo>
                      <a:pt x="592" y="577"/>
                      <a:pt x="595" y="581"/>
                      <a:pt x="593" y="586"/>
                    </a:cubicBezTo>
                    <a:cubicBezTo>
                      <a:pt x="594" y="588"/>
                      <a:pt x="597" y="589"/>
                      <a:pt x="600" y="589"/>
                    </a:cubicBezTo>
                    <a:cubicBezTo>
                      <a:pt x="609" y="602"/>
                      <a:pt x="624" y="610"/>
                      <a:pt x="640" y="611"/>
                    </a:cubicBezTo>
                    <a:cubicBezTo>
                      <a:pt x="644" y="612"/>
                      <a:pt x="645" y="616"/>
                      <a:pt x="646" y="619"/>
                    </a:cubicBezTo>
                    <a:cubicBezTo>
                      <a:pt x="647" y="625"/>
                      <a:pt x="645" y="631"/>
                      <a:pt x="640" y="634"/>
                    </a:cubicBezTo>
                    <a:cubicBezTo>
                      <a:pt x="633" y="637"/>
                      <a:pt x="625" y="634"/>
                      <a:pt x="620" y="631"/>
                    </a:cubicBezTo>
                    <a:cubicBezTo>
                      <a:pt x="613" y="633"/>
                      <a:pt x="608" y="641"/>
                      <a:pt x="607" y="648"/>
                    </a:cubicBezTo>
                    <a:cubicBezTo>
                      <a:pt x="605" y="661"/>
                      <a:pt x="615" y="672"/>
                      <a:pt x="625" y="678"/>
                    </a:cubicBezTo>
                    <a:cubicBezTo>
                      <a:pt x="636" y="681"/>
                      <a:pt x="649" y="686"/>
                      <a:pt x="660" y="681"/>
                    </a:cubicBezTo>
                    <a:cubicBezTo>
                      <a:pt x="668" y="680"/>
                      <a:pt x="670" y="667"/>
                      <a:pt x="680" y="672"/>
                    </a:cubicBezTo>
                    <a:cubicBezTo>
                      <a:pt x="691" y="673"/>
                      <a:pt x="704" y="667"/>
                      <a:pt x="713" y="659"/>
                    </a:cubicBezTo>
                    <a:cubicBezTo>
                      <a:pt x="719" y="653"/>
                      <a:pt x="722" y="646"/>
                      <a:pt x="723" y="637"/>
                    </a:cubicBezTo>
                    <a:cubicBezTo>
                      <a:pt x="720" y="630"/>
                      <a:pt x="722" y="620"/>
                      <a:pt x="713" y="615"/>
                    </a:cubicBezTo>
                    <a:cubicBezTo>
                      <a:pt x="717" y="609"/>
                      <a:pt x="721" y="602"/>
                      <a:pt x="726" y="596"/>
                    </a:cubicBezTo>
                    <a:cubicBezTo>
                      <a:pt x="740" y="603"/>
                      <a:pt x="757" y="606"/>
                      <a:pt x="770" y="594"/>
                    </a:cubicBezTo>
                    <a:cubicBezTo>
                      <a:pt x="777" y="588"/>
                      <a:pt x="782" y="580"/>
                      <a:pt x="780" y="569"/>
                    </a:cubicBezTo>
                    <a:cubicBezTo>
                      <a:pt x="795" y="559"/>
                      <a:pt x="801" y="540"/>
                      <a:pt x="799" y="522"/>
                    </a:cubicBezTo>
                    <a:cubicBezTo>
                      <a:pt x="794" y="514"/>
                      <a:pt x="794" y="501"/>
                      <a:pt x="782" y="499"/>
                    </a:cubicBezTo>
                    <a:cubicBezTo>
                      <a:pt x="771" y="495"/>
                      <a:pt x="758" y="496"/>
                      <a:pt x="750" y="505"/>
                    </a:cubicBezTo>
                    <a:cubicBezTo>
                      <a:pt x="744" y="512"/>
                      <a:pt x="756" y="520"/>
                      <a:pt x="747" y="524"/>
                    </a:cubicBezTo>
                    <a:cubicBezTo>
                      <a:pt x="743" y="526"/>
                      <a:pt x="740" y="524"/>
                      <a:pt x="737" y="522"/>
                    </a:cubicBezTo>
                    <a:cubicBezTo>
                      <a:pt x="726" y="507"/>
                      <a:pt x="737" y="490"/>
                      <a:pt x="731" y="473"/>
                    </a:cubicBezTo>
                    <a:cubicBezTo>
                      <a:pt x="728" y="465"/>
                      <a:pt x="728" y="465"/>
                      <a:pt x="728" y="465"/>
                    </a:cubicBezTo>
                    <a:cubicBezTo>
                      <a:pt x="731" y="460"/>
                      <a:pt x="737" y="460"/>
                      <a:pt x="741" y="455"/>
                    </a:cubicBezTo>
                    <a:cubicBezTo>
                      <a:pt x="747" y="458"/>
                      <a:pt x="747" y="463"/>
                      <a:pt x="753" y="466"/>
                    </a:cubicBezTo>
                    <a:cubicBezTo>
                      <a:pt x="758" y="472"/>
                      <a:pt x="767" y="471"/>
                      <a:pt x="774" y="472"/>
                    </a:cubicBezTo>
                    <a:cubicBezTo>
                      <a:pt x="781" y="470"/>
                      <a:pt x="787" y="468"/>
                      <a:pt x="792" y="463"/>
                    </a:cubicBezTo>
                    <a:cubicBezTo>
                      <a:pt x="796" y="462"/>
                      <a:pt x="802" y="466"/>
                      <a:pt x="807" y="464"/>
                    </a:cubicBezTo>
                    <a:cubicBezTo>
                      <a:pt x="816" y="468"/>
                      <a:pt x="826" y="465"/>
                      <a:pt x="834" y="461"/>
                    </a:cubicBezTo>
                    <a:cubicBezTo>
                      <a:pt x="840" y="455"/>
                      <a:pt x="849" y="450"/>
                      <a:pt x="851" y="440"/>
                    </a:cubicBezTo>
                    <a:cubicBezTo>
                      <a:pt x="852" y="436"/>
                      <a:pt x="854" y="431"/>
                      <a:pt x="852" y="428"/>
                    </a:cubicBezTo>
                    <a:cubicBezTo>
                      <a:pt x="845" y="429"/>
                      <a:pt x="838" y="431"/>
                      <a:pt x="833" y="425"/>
                    </a:cubicBezTo>
                    <a:cubicBezTo>
                      <a:pt x="826" y="414"/>
                      <a:pt x="821" y="397"/>
                      <a:pt x="805" y="394"/>
                    </a:cubicBezTo>
                    <a:cubicBezTo>
                      <a:pt x="800" y="393"/>
                      <a:pt x="794" y="392"/>
                      <a:pt x="790" y="394"/>
                    </a:cubicBezTo>
                    <a:cubicBezTo>
                      <a:pt x="774" y="388"/>
                      <a:pt x="755" y="385"/>
                      <a:pt x="742" y="398"/>
                    </a:cubicBezTo>
                    <a:cubicBezTo>
                      <a:pt x="736" y="397"/>
                      <a:pt x="732" y="393"/>
                      <a:pt x="730" y="387"/>
                    </a:cubicBezTo>
                    <a:cubicBezTo>
                      <a:pt x="731" y="381"/>
                      <a:pt x="738" y="378"/>
                      <a:pt x="742" y="373"/>
                    </a:cubicBezTo>
                    <a:cubicBezTo>
                      <a:pt x="747" y="372"/>
                      <a:pt x="751" y="378"/>
                      <a:pt x="756" y="378"/>
                    </a:cubicBezTo>
                    <a:cubicBezTo>
                      <a:pt x="765" y="382"/>
                      <a:pt x="775" y="378"/>
                      <a:pt x="782" y="373"/>
                    </a:cubicBezTo>
                    <a:cubicBezTo>
                      <a:pt x="799" y="378"/>
                      <a:pt x="816" y="374"/>
                      <a:pt x="828" y="362"/>
                    </a:cubicBezTo>
                    <a:cubicBezTo>
                      <a:pt x="831" y="356"/>
                      <a:pt x="837" y="347"/>
                      <a:pt x="844" y="346"/>
                    </a:cubicBezTo>
                    <a:cubicBezTo>
                      <a:pt x="848" y="346"/>
                      <a:pt x="854" y="347"/>
                      <a:pt x="855" y="341"/>
                    </a:cubicBezTo>
                    <a:cubicBezTo>
                      <a:pt x="855" y="334"/>
                      <a:pt x="849" y="331"/>
                      <a:pt x="844" y="327"/>
                    </a:cubicBezTo>
                    <a:close/>
                    <a:moveTo>
                      <a:pt x="774" y="165"/>
                    </a:moveTo>
                    <a:cubicBezTo>
                      <a:pt x="775" y="167"/>
                      <a:pt x="776" y="169"/>
                      <a:pt x="778" y="170"/>
                    </a:cubicBezTo>
                    <a:cubicBezTo>
                      <a:pt x="778" y="172"/>
                      <a:pt x="775" y="173"/>
                      <a:pt x="773" y="174"/>
                    </a:cubicBezTo>
                    <a:cubicBezTo>
                      <a:pt x="764" y="165"/>
                      <a:pt x="752" y="165"/>
                      <a:pt x="739" y="165"/>
                    </a:cubicBezTo>
                    <a:cubicBezTo>
                      <a:pt x="736" y="163"/>
                      <a:pt x="731" y="164"/>
                      <a:pt x="728" y="158"/>
                    </a:cubicBezTo>
                    <a:cubicBezTo>
                      <a:pt x="735" y="143"/>
                      <a:pt x="733" y="124"/>
                      <a:pt x="723" y="111"/>
                    </a:cubicBezTo>
                    <a:cubicBezTo>
                      <a:pt x="715" y="102"/>
                      <a:pt x="703" y="95"/>
                      <a:pt x="689" y="98"/>
                    </a:cubicBezTo>
                    <a:cubicBezTo>
                      <a:pt x="677" y="85"/>
                      <a:pt x="660" y="82"/>
                      <a:pt x="643" y="79"/>
                    </a:cubicBezTo>
                    <a:cubicBezTo>
                      <a:pt x="628" y="82"/>
                      <a:pt x="610" y="85"/>
                      <a:pt x="603" y="102"/>
                    </a:cubicBezTo>
                    <a:cubicBezTo>
                      <a:pt x="597" y="102"/>
                      <a:pt x="589" y="107"/>
                      <a:pt x="585" y="100"/>
                    </a:cubicBezTo>
                    <a:cubicBezTo>
                      <a:pt x="586" y="82"/>
                      <a:pt x="579" y="66"/>
                      <a:pt x="571" y="51"/>
                    </a:cubicBezTo>
                    <a:cubicBezTo>
                      <a:pt x="564" y="44"/>
                      <a:pt x="559" y="33"/>
                      <a:pt x="549" y="33"/>
                    </a:cubicBezTo>
                    <a:cubicBezTo>
                      <a:pt x="547" y="24"/>
                      <a:pt x="536" y="21"/>
                      <a:pt x="529" y="17"/>
                    </a:cubicBezTo>
                    <a:cubicBezTo>
                      <a:pt x="509" y="11"/>
                      <a:pt x="484" y="3"/>
                      <a:pt x="460" y="7"/>
                    </a:cubicBezTo>
                    <a:cubicBezTo>
                      <a:pt x="444" y="12"/>
                      <a:pt x="428" y="13"/>
                      <a:pt x="415" y="23"/>
                    </a:cubicBezTo>
                    <a:cubicBezTo>
                      <a:pt x="408" y="30"/>
                      <a:pt x="398" y="33"/>
                      <a:pt x="395" y="42"/>
                    </a:cubicBezTo>
                    <a:cubicBezTo>
                      <a:pt x="403" y="51"/>
                      <a:pt x="415" y="60"/>
                      <a:pt x="413" y="73"/>
                    </a:cubicBezTo>
                    <a:cubicBezTo>
                      <a:pt x="413" y="79"/>
                      <a:pt x="410" y="83"/>
                      <a:pt x="405" y="87"/>
                    </a:cubicBezTo>
                    <a:cubicBezTo>
                      <a:pt x="403" y="87"/>
                      <a:pt x="400" y="89"/>
                      <a:pt x="398" y="87"/>
                    </a:cubicBezTo>
                    <a:cubicBezTo>
                      <a:pt x="395" y="75"/>
                      <a:pt x="385" y="62"/>
                      <a:pt x="372" y="60"/>
                    </a:cubicBezTo>
                    <a:cubicBezTo>
                      <a:pt x="359" y="58"/>
                      <a:pt x="347" y="74"/>
                      <a:pt x="337" y="62"/>
                    </a:cubicBezTo>
                    <a:cubicBezTo>
                      <a:pt x="327" y="56"/>
                      <a:pt x="327" y="43"/>
                      <a:pt x="324" y="33"/>
                    </a:cubicBezTo>
                    <a:cubicBezTo>
                      <a:pt x="323" y="27"/>
                      <a:pt x="326" y="20"/>
                      <a:pt x="320" y="16"/>
                    </a:cubicBezTo>
                    <a:cubicBezTo>
                      <a:pt x="292" y="12"/>
                      <a:pt x="260" y="15"/>
                      <a:pt x="230" y="14"/>
                    </a:cubicBezTo>
                    <a:cubicBezTo>
                      <a:pt x="176" y="14"/>
                      <a:pt x="125" y="14"/>
                      <a:pt x="70" y="15"/>
                    </a:cubicBezTo>
                    <a:cubicBezTo>
                      <a:pt x="48" y="13"/>
                      <a:pt x="27" y="16"/>
                      <a:pt x="5" y="14"/>
                    </a:cubicBezTo>
                    <a:cubicBezTo>
                      <a:pt x="4" y="13"/>
                      <a:pt x="4" y="11"/>
                      <a:pt x="6" y="11"/>
                    </a:cubicBezTo>
                    <a:cubicBezTo>
                      <a:pt x="28" y="10"/>
                      <a:pt x="51" y="11"/>
                      <a:pt x="73" y="10"/>
                    </a:cubicBezTo>
                    <a:cubicBezTo>
                      <a:pt x="136" y="11"/>
                      <a:pt x="194" y="9"/>
                      <a:pt x="256" y="10"/>
                    </a:cubicBezTo>
                    <a:cubicBezTo>
                      <a:pt x="280" y="10"/>
                      <a:pt x="300" y="10"/>
                      <a:pt x="323" y="10"/>
                    </a:cubicBezTo>
                    <a:cubicBezTo>
                      <a:pt x="328" y="16"/>
                      <a:pt x="332" y="22"/>
                      <a:pt x="329" y="30"/>
                    </a:cubicBezTo>
                    <a:cubicBezTo>
                      <a:pt x="334" y="40"/>
                      <a:pt x="331" y="53"/>
                      <a:pt x="341" y="60"/>
                    </a:cubicBezTo>
                    <a:cubicBezTo>
                      <a:pt x="349" y="63"/>
                      <a:pt x="357" y="56"/>
                      <a:pt x="366" y="56"/>
                    </a:cubicBezTo>
                    <a:cubicBezTo>
                      <a:pt x="377" y="55"/>
                      <a:pt x="387" y="59"/>
                      <a:pt x="394" y="68"/>
                    </a:cubicBezTo>
                    <a:cubicBezTo>
                      <a:pt x="398" y="72"/>
                      <a:pt x="399" y="78"/>
                      <a:pt x="403" y="82"/>
                    </a:cubicBezTo>
                    <a:cubicBezTo>
                      <a:pt x="405" y="79"/>
                      <a:pt x="408" y="76"/>
                      <a:pt x="408" y="72"/>
                    </a:cubicBezTo>
                    <a:cubicBezTo>
                      <a:pt x="407" y="61"/>
                      <a:pt x="399" y="51"/>
                      <a:pt x="388" y="45"/>
                    </a:cubicBezTo>
                    <a:cubicBezTo>
                      <a:pt x="388" y="41"/>
                      <a:pt x="388" y="41"/>
                      <a:pt x="388" y="41"/>
                    </a:cubicBezTo>
                    <a:cubicBezTo>
                      <a:pt x="398" y="28"/>
                      <a:pt x="413" y="17"/>
                      <a:pt x="428" y="11"/>
                    </a:cubicBezTo>
                    <a:cubicBezTo>
                      <a:pt x="443" y="7"/>
                      <a:pt x="456" y="1"/>
                      <a:pt x="472" y="0"/>
                    </a:cubicBezTo>
                    <a:cubicBezTo>
                      <a:pt x="502" y="4"/>
                      <a:pt x="533" y="10"/>
                      <a:pt x="556" y="30"/>
                    </a:cubicBezTo>
                    <a:cubicBezTo>
                      <a:pt x="574" y="40"/>
                      <a:pt x="581" y="60"/>
                      <a:pt x="588" y="78"/>
                    </a:cubicBezTo>
                    <a:cubicBezTo>
                      <a:pt x="590" y="84"/>
                      <a:pt x="589" y="92"/>
                      <a:pt x="592" y="97"/>
                    </a:cubicBezTo>
                    <a:cubicBezTo>
                      <a:pt x="595" y="97"/>
                      <a:pt x="596" y="97"/>
                      <a:pt x="598" y="97"/>
                    </a:cubicBezTo>
                    <a:cubicBezTo>
                      <a:pt x="608" y="80"/>
                      <a:pt x="628" y="74"/>
                      <a:pt x="648" y="75"/>
                    </a:cubicBezTo>
                    <a:cubicBezTo>
                      <a:pt x="662" y="78"/>
                      <a:pt x="677" y="80"/>
                      <a:pt x="687" y="91"/>
                    </a:cubicBezTo>
                    <a:cubicBezTo>
                      <a:pt x="696" y="93"/>
                      <a:pt x="705" y="93"/>
                      <a:pt x="713" y="97"/>
                    </a:cubicBezTo>
                    <a:cubicBezTo>
                      <a:pt x="727" y="107"/>
                      <a:pt x="737" y="120"/>
                      <a:pt x="738" y="136"/>
                    </a:cubicBezTo>
                    <a:cubicBezTo>
                      <a:pt x="735" y="158"/>
                      <a:pt x="735" y="158"/>
                      <a:pt x="735" y="158"/>
                    </a:cubicBezTo>
                    <a:cubicBezTo>
                      <a:pt x="737" y="160"/>
                      <a:pt x="737" y="160"/>
                      <a:pt x="737" y="160"/>
                    </a:cubicBezTo>
                    <a:cubicBezTo>
                      <a:pt x="744" y="160"/>
                      <a:pt x="751" y="160"/>
                      <a:pt x="758" y="161"/>
                    </a:cubicBezTo>
                    <a:cubicBezTo>
                      <a:pt x="764" y="161"/>
                      <a:pt x="768" y="167"/>
                      <a:pt x="774"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334" name="文本框 333"/>
            <p:cNvSpPr txBox="1"/>
            <p:nvPr/>
          </p:nvSpPr>
          <p:spPr>
            <a:xfrm>
              <a:off x="5977058" y="2410377"/>
              <a:ext cx="830997" cy="207749"/>
            </a:xfrm>
            <a:prstGeom prst="rect">
              <a:avLst/>
            </a:prstGeom>
            <a:noFill/>
          </p:spPr>
          <p:txBody>
            <a:bodyPr wrap="none" rtlCol="0">
              <a:spAutoFit/>
            </a:bodyPr>
            <a:lstStyle>
              <a:defPPr>
                <a:defRPr lang="zh-CN"/>
              </a:defPPr>
              <a:lvl1pPr>
                <a:defRPr b="1">
                  <a:solidFill>
                    <a:schemeClr val="bg1"/>
                  </a:solidFill>
                  <a:latin typeface="微软雅黑" panose="020B0503020204020204" pitchFamily="34" charset="-122"/>
                  <a:ea typeface="微软雅黑" panose="020B0503020204020204" pitchFamily="34" charset="-122"/>
                </a:defRPr>
              </a:lvl1pPr>
            </a:lstStyle>
            <a:p>
              <a:r>
                <a:rPr lang="zh-CN" altLang="en-US" dirty="0"/>
                <a:t>输入你的标题</a:t>
              </a:r>
            </a:p>
          </p:txBody>
        </p:sp>
      </p:grpSp>
      <p:grpSp>
        <p:nvGrpSpPr>
          <p:cNvPr id="349" name="组合 348"/>
          <p:cNvGrpSpPr/>
          <p:nvPr/>
        </p:nvGrpSpPr>
        <p:grpSpPr>
          <a:xfrm>
            <a:off x="8804986" y="4766925"/>
            <a:ext cx="2039173" cy="447037"/>
            <a:chOff x="5828201" y="3263052"/>
            <a:chExt cx="1190115" cy="260902"/>
          </a:xfrm>
          <a:solidFill>
            <a:srgbClr val="455993"/>
          </a:solidFill>
        </p:grpSpPr>
        <p:grpSp>
          <p:nvGrpSpPr>
            <p:cNvPr id="278" name="组合 277"/>
            <p:cNvGrpSpPr/>
            <p:nvPr/>
          </p:nvGrpSpPr>
          <p:grpSpPr>
            <a:xfrm>
              <a:off x="5828201" y="3263052"/>
              <a:ext cx="1190115" cy="260902"/>
              <a:chOff x="3071813" y="1292226"/>
              <a:chExt cx="2824163" cy="619124"/>
            </a:xfrm>
            <a:grpFill/>
          </p:grpSpPr>
          <p:sp>
            <p:nvSpPr>
              <p:cNvPr id="279" name="Freeform 5"/>
              <p:cNvSpPr>
                <a:spLocks/>
              </p:cNvSpPr>
              <p:nvPr/>
            </p:nvSpPr>
            <p:spPr bwMode="auto">
              <a:xfrm>
                <a:off x="3478213" y="1362075"/>
                <a:ext cx="311150" cy="488950"/>
              </a:xfrm>
              <a:custGeom>
                <a:avLst/>
                <a:gdLst>
                  <a:gd name="T0" fmla="*/ 122 w 388"/>
                  <a:gd name="T1" fmla="*/ 22 h 609"/>
                  <a:gd name="T2" fmla="*/ 59 w 388"/>
                  <a:gd name="T3" fmla="*/ 65 h 609"/>
                  <a:gd name="T4" fmla="*/ 57 w 388"/>
                  <a:gd name="T5" fmla="*/ 66 h 609"/>
                  <a:gd name="T6" fmla="*/ 42 w 388"/>
                  <a:gd name="T7" fmla="*/ 139 h 609"/>
                  <a:gd name="T8" fmla="*/ 33 w 388"/>
                  <a:gd name="T9" fmla="*/ 150 h 609"/>
                  <a:gd name="T10" fmla="*/ 32 w 388"/>
                  <a:gd name="T11" fmla="*/ 191 h 609"/>
                  <a:gd name="T12" fmla="*/ 2 w 388"/>
                  <a:gd name="T13" fmla="*/ 233 h 609"/>
                  <a:gd name="T14" fmla="*/ 12 w 388"/>
                  <a:gd name="T15" fmla="*/ 249 h 609"/>
                  <a:gd name="T16" fmla="*/ 22 w 388"/>
                  <a:gd name="T17" fmla="*/ 275 h 609"/>
                  <a:gd name="T18" fmla="*/ 15 w 388"/>
                  <a:gd name="T19" fmla="*/ 351 h 609"/>
                  <a:gd name="T20" fmla="*/ 0 w 388"/>
                  <a:gd name="T21" fmla="*/ 376 h 609"/>
                  <a:gd name="T22" fmla="*/ 15 w 388"/>
                  <a:gd name="T23" fmla="*/ 398 h 609"/>
                  <a:gd name="T24" fmla="*/ 30 w 388"/>
                  <a:gd name="T25" fmla="*/ 447 h 609"/>
                  <a:gd name="T26" fmla="*/ 58 w 388"/>
                  <a:gd name="T27" fmla="*/ 525 h 609"/>
                  <a:gd name="T28" fmla="*/ 58 w 388"/>
                  <a:gd name="T29" fmla="*/ 545 h 609"/>
                  <a:gd name="T30" fmla="*/ 78 w 388"/>
                  <a:gd name="T31" fmla="*/ 551 h 609"/>
                  <a:gd name="T32" fmla="*/ 131 w 388"/>
                  <a:gd name="T33" fmla="*/ 605 h 609"/>
                  <a:gd name="T34" fmla="*/ 388 w 388"/>
                  <a:gd name="T35" fmla="*/ 609 h 609"/>
                  <a:gd name="T36" fmla="*/ 388 w 388"/>
                  <a:gd name="T37" fmla="*/ 2 h 609"/>
                  <a:gd name="T38" fmla="*/ 135 w 388"/>
                  <a:gd name="T39" fmla="*/ 0 h 609"/>
                  <a:gd name="T40" fmla="*/ 122 w 388"/>
                  <a:gd name="T41" fmla="*/ 22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8" h="609">
                    <a:moveTo>
                      <a:pt x="122" y="22"/>
                    </a:moveTo>
                    <a:cubicBezTo>
                      <a:pt x="109" y="46"/>
                      <a:pt x="84" y="59"/>
                      <a:pt x="59" y="65"/>
                    </a:cubicBezTo>
                    <a:cubicBezTo>
                      <a:pt x="57" y="66"/>
                      <a:pt x="57" y="66"/>
                      <a:pt x="57" y="66"/>
                    </a:cubicBezTo>
                    <a:cubicBezTo>
                      <a:pt x="64" y="92"/>
                      <a:pt x="54" y="117"/>
                      <a:pt x="42" y="139"/>
                    </a:cubicBezTo>
                    <a:cubicBezTo>
                      <a:pt x="38" y="142"/>
                      <a:pt x="36" y="146"/>
                      <a:pt x="33" y="150"/>
                    </a:cubicBezTo>
                    <a:cubicBezTo>
                      <a:pt x="34" y="164"/>
                      <a:pt x="35" y="177"/>
                      <a:pt x="32" y="191"/>
                    </a:cubicBezTo>
                    <a:cubicBezTo>
                      <a:pt x="28" y="208"/>
                      <a:pt x="14" y="221"/>
                      <a:pt x="2" y="233"/>
                    </a:cubicBezTo>
                    <a:cubicBezTo>
                      <a:pt x="4" y="239"/>
                      <a:pt x="8" y="243"/>
                      <a:pt x="12" y="249"/>
                    </a:cubicBezTo>
                    <a:cubicBezTo>
                      <a:pt x="15" y="258"/>
                      <a:pt x="20" y="266"/>
                      <a:pt x="22" y="275"/>
                    </a:cubicBezTo>
                    <a:cubicBezTo>
                      <a:pt x="30" y="299"/>
                      <a:pt x="27" y="330"/>
                      <a:pt x="15" y="351"/>
                    </a:cubicBezTo>
                    <a:cubicBezTo>
                      <a:pt x="12" y="361"/>
                      <a:pt x="2" y="366"/>
                      <a:pt x="0" y="376"/>
                    </a:cubicBezTo>
                    <a:cubicBezTo>
                      <a:pt x="3" y="384"/>
                      <a:pt x="13" y="389"/>
                      <a:pt x="15" y="398"/>
                    </a:cubicBezTo>
                    <a:cubicBezTo>
                      <a:pt x="25" y="413"/>
                      <a:pt x="29" y="430"/>
                      <a:pt x="30" y="447"/>
                    </a:cubicBezTo>
                    <a:cubicBezTo>
                      <a:pt x="48" y="470"/>
                      <a:pt x="61" y="495"/>
                      <a:pt x="58" y="525"/>
                    </a:cubicBezTo>
                    <a:cubicBezTo>
                      <a:pt x="60" y="531"/>
                      <a:pt x="57" y="538"/>
                      <a:pt x="58" y="545"/>
                    </a:cubicBezTo>
                    <a:cubicBezTo>
                      <a:pt x="65" y="547"/>
                      <a:pt x="71" y="548"/>
                      <a:pt x="78" y="551"/>
                    </a:cubicBezTo>
                    <a:cubicBezTo>
                      <a:pt x="101" y="560"/>
                      <a:pt x="122" y="582"/>
                      <a:pt x="131" y="605"/>
                    </a:cubicBezTo>
                    <a:cubicBezTo>
                      <a:pt x="216" y="609"/>
                      <a:pt x="304" y="606"/>
                      <a:pt x="388" y="609"/>
                    </a:cubicBezTo>
                    <a:cubicBezTo>
                      <a:pt x="388" y="2"/>
                      <a:pt x="388" y="2"/>
                      <a:pt x="388" y="2"/>
                    </a:cubicBezTo>
                    <a:cubicBezTo>
                      <a:pt x="305" y="1"/>
                      <a:pt x="217" y="2"/>
                      <a:pt x="135" y="0"/>
                    </a:cubicBezTo>
                    <a:cubicBezTo>
                      <a:pt x="127" y="5"/>
                      <a:pt x="127" y="15"/>
                      <a:pt x="1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80" name="Rectangle 6"/>
              <p:cNvSpPr>
                <a:spLocks noChangeArrowheads="1"/>
              </p:cNvSpPr>
              <p:nvPr/>
            </p:nvSpPr>
            <p:spPr bwMode="auto">
              <a:xfrm>
                <a:off x="3759201" y="1363663"/>
                <a:ext cx="1616075" cy="4873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81" name="Freeform 7"/>
              <p:cNvSpPr>
                <a:spLocks/>
              </p:cNvSpPr>
              <p:nvPr/>
            </p:nvSpPr>
            <p:spPr bwMode="auto">
              <a:xfrm>
                <a:off x="5172076" y="1362075"/>
                <a:ext cx="311150" cy="490537"/>
              </a:xfrm>
              <a:custGeom>
                <a:avLst/>
                <a:gdLst>
                  <a:gd name="T0" fmla="*/ 266 w 388"/>
                  <a:gd name="T1" fmla="*/ 21 h 609"/>
                  <a:gd name="T2" fmla="*/ 329 w 388"/>
                  <a:gd name="T3" fmla="*/ 65 h 609"/>
                  <a:gd name="T4" fmla="*/ 331 w 388"/>
                  <a:gd name="T5" fmla="*/ 66 h 609"/>
                  <a:gd name="T6" fmla="*/ 346 w 388"/>
                  <a:gd name="T7" fmla="*/ 138 h 609"/>
                  <a:gd name="T8" fmla="*/ 355 w 388"/>
                  <a:gd name="T9" fmla="*/ 150 h 609"/>
                  <a:gd name="T10" fmla="*/ 357 w 388"/>
                  <a:gd name="T11" fmla="*/ 190 h 609"/>
                  <a:gd name="T12" fmla="*/ 386 w 388"/>
                  <a:gd name="T13" fmla="*/ 232 h 609"/>
                  <a:gd name="T14" fmla="*/ 377 w 388"/>
                  <a:gd name="T15" fmla="*/ 249 h 609"/>
                  <a:gd name="T16" fmla="*/ 366 w 388"/>
                  <a:gd name="T17" fmla="*/ 275 h 609"/>
                  <a:gd name="T18" fmla="*/ 373 w 388"/>
                  <a:gd name="T19" fmla="*/ 351 h 609"/>
                  <a:gd name="T20" fmla="*/ 388 w 388"/>
                  <a:gd name="T21" fmla="*/ 376 h 609"/>
                  <a:gd name="T22" fmla="*/ 373 w 388"/>
                  <a:gd name="T23" fmla="*/ 398 h 609"/>
                  <a:gd name="T24" fmla="*/ 358 w 388"/>
                  <a:gd name="T25" fmla="*/ 447 h 609"/>
                  <a:gd name="T26" fmla="*/ 330 w 388"/>
                  <a:gd name="T27" fmla="*/ 524 h 609"/>
                  <a:gd name="T28" fmla="*/ 330 w 388"/>
                  <a:gd name="T29" fmla="*/ 544 h 609"/>
                  <a:gd name="T30" fmla="*/ 310 w 388"/>
                  <a:gd name="T31" fmla="*/ 550 h 609"/>
                  <a:gd name="T32" fmla="*/ 257 w 388"/>
                  <a:gd name="T33" fmla="*/ 605 h 609"/>
                  <a:gd name="T34" fmla="*/ 0 w 388"/>
                  <a:gd name="T35" fmla="*/ 608 h 609"/>
                  <a:gd name="T36" fmla="*/ 0 w 388"/>
                  <a:gd name="T37" fmla="*/ 2 h 609"/>
                  <a:gd name="T38" fmla="*/ 253 w 388"/>
                  <a:gd name="T39" fmla="*/ 0 h 609"/>
                  <a:gd name="T40" fmla="*/ 266 w 388"/>
                  <a:gd name="T41" fmla="*/ 21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8" h="609">
                    <a:moveTo>
                      <a:pt x="266" y="21"/>
                    </a:moveTo>
                    <a:cubicBezTo>
                      <a:pt x="279" y="46"/>
                      <a:pt x="304" y="58"/>
                      <a:pt x="329" y="65"/>
                    </a:cubicBezTo>
                    <a:cubicBezTo>
                      <a:pt x="331" y="66"/>
                      <a:pt x="331" y="66"/>
                      <a:pt x="331" y="66"/>
                    </a:cubicBezTo>
                    <a:cubicBezTo>
                      <a:pt x="324" y="92"/>
                      <a:pt x="334" y="117"/>
                      <a:pt x="346" y="138"/>
                    </a:cubicBezTo>
                    <a:cubicBezTo>
                      <a:pt x="350" y="142"/>
                      <a:pt x="352" y="146"/>
                      <a:pt x="355" y="150"/>
                    </a:cubicBezTo>
                    <a:cubicBezTo>
                      <a:pt x="354" y="164"/>
                      <a:pt x="353" y="176"/>
                      <a:pt x="357" y="190"/>
                    </a:cubicBezTo>
                    <a:cubicBezTo>
                      <a:pt x="360" y="208"/>
                      <a:pt x="374" y="220"/>
                      <a:pt x="386" y="232"/>
                    </a:cubicBezTo>
                    <a:cubicBezTo>
                      <a:pt x="384" y="239"/>
                      <a:pt x="380" y="243"/>
                      <a:pt x="377" y="249"/>
                    </a:cubicBezTo>
                    <a:cubicBezTo>
                      <a:pt x="373" y="257"/>
                      <a:pt x="368" y="265"/>
                      <a:pt x="366" y="275"/>
                    </a:cubicBezTo>
                    <a:cubicBezTo>
                      <a:pt x="358" y="299"/>
                      <a:pt x="361" y="330"/>
                      <a:pt x="373" y="351"/>
                    </a:cubicBezTo>
                    <a:cubicBezTo>
                      <a:pt x="377" y="361"/>
                      <a:pt x="386" y="366"/>
                      <a:pt x="388" y="376"/>
                    </a:cubicBezTo>
                    <a:cubicBezTo>
                      <a:pt x="385" y="384"/>
                      <a:pt x="375" y="389"/>
                      <a:pt x="373" y="398"/>
                    </a:cubicBezTo>
                    <a:cubicBezTo>
                      <a:pt x="363" y="412"/>
                      <a:pt x="359" y="430"/>
                      <a:pt x="358" y="447"/>
                    </a:cubicBezTo>
                    <a:cubicBezTo>
                      <a:pt x="341" y="469"/>
                      <a:pt x="327" y="495"/>
                      <a:pt x="330" y="524"/>
                    </a:cubicBezTo>
                    <a:cubicBezTo>
                      <a:pt x="328" y="531"/>
                      <a:pt x="331" y="538"/>
                      <a:pt x="330" y="544"/>
                    </a:cubicBezTo>
                    <a:cubicBezTo>
                      <a:pt x="323" y="546"/>
                      <a:pt x="317" y="548"/>
                      <a:pt x="310" y="550"/>
                    </a:cubicBezTo>
                    <a:cubicBezTo>
                      <a:pt x="287" y="559"/>
                      <a:pt x="266" y="581"/>
                      <a:pt x="257" y="605"/>
                    </a:cubicBezTo>
                    <a:cubicBezTo>
                      <a:pt x="172" y="609"/>
                      <a:pt x="84" y="606"/>
                      <a:pt x="0" y="608"/>
                    </a:cubicBezTo>
                    <a:cubicBezTo>
                      <a:pt x="0" y="2"/>
                      <a:pt x="0" y="2"/>
                      <a:pt x="0" y="2"/>
                    </a:cubicBezTo>
                    <a:cubicBezTo>
                      <a:pt x="83" y="0"/>
                      <a:pt x="171" y="2"/>
                      <a:pt x="253" y="0"/>
                    </a:cubicBezTo>
                    <a:cubicBezTo>
                      <a:pt x="261" y="5"/>
                      <a:pt x="261" y="15"/>
                      <a:pt x="266"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82" name="Freeform 8"/>
              <p:cNvSpPr>
                <a:spLocks/>
              </p:cNvSpPr>
              <p:nvPr/>
            </p:nvSpPr>
            <p:spPr bwMode="auto">
              <a:xfrm>
                <a:off x="3381376" y="1441450"/>
                <a:ext cx="17463" cy="14287"/>
              </a:xfrm>
              <a:custGeom>
                <a:avLst/>
                <a:gdLst>
                  <a:gd name="T0" fmla="*/ 4 w 22"/>
                  <a:gd name="T1" fmla="*/ 2 h 18"/>
                  <a:gd name="T2" fmla="*/ 0 w 22"/>
                  <a:gd name="T3" fmla="*/ 8 h 18"/>
                  <a:gd name="T4" fmla="*/ 14 w 22"/>
                  <a:gd name="T5" fmla="*/ 18 h 18"/>
                  <a:gd name="T6" fmla="*/ 22 w 22"/>
                  <a:gd name="T7" fmla="*/ 10 h 18"/>
                  <a:gd name="T8" fmla="*/ 4 w 22"/>
                  <a:gd name="T9" fmla="*/ 2 h 18"/>
                </a:gdLst>
                <a:ahLst/>
                <a:cxnLst>
                  <a:cxn ang="0">
                    <a:pos x="T0" y="T1"/>
                  </a:cxn>
                  <a:cxn ang="0">
                    <a:pos x="T2" y="T3"/>
                  </a:cxn>
                  <a:cxn ang="0">
                    <a:pos x="T4" y="T5"/>
                  </a:cxn>
                  <a:cxn ang="0">
                    <a:pos x="T6" y="T7"/>
                  </a:cxn>
                  <a:cxn ang="0">
                    <a:pos x="T8" y="T9"/>
                  </a:cxn>
                </a:cxnLst>
                <a:rect l="0" t="0" r="r" b="b"/>
                <a:pathLst>
                  <a:path w="22" h="18">
                    <a:moveTo>
                      <a:pt x="4" y="2"/>
                    </a:moveTo>
                    <a:cubicBezTo>
                      <a:pt x="1" y="3"/>
                      <a:pt x="0" y="5"/>
                      <a:pt x="0" y="8"/>
                    </a:cubicBezTo>
                    <a:cubicBezTo>
                      <a:pt x="2" y="13"/>
                      <a:pt x="7" y="18"/>
                      <a:pt x="14" y="18"/>
                    </a:cubicBezTo>
                    <a:cubicBezTo>
                      <a:pt x="16" y="15"/>
                      <a:pt x="21" y="14"/>
                      <a:pt x="22" y="10"/>
                    </a:cubicBezTo>
                    <a:cubicBezTo>
                      <a:pt x="20" y="0"/>
                      <a:pt x="10" y="6"/>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83" name="Freeform 9"/>
              <p:cNvSpPr>
                <a:spLocks/>
              </p:cNvSpPr>
              <p:nvPr/>
            </p:nvSpPr>
            <p:spPr bwMode="auto">
              <a:xfrm>
                <a:off x="3384551" y="1592263"/>
                <a:ext cx="31750" cy="25400"/>
              </a:xfrm>
              <a:custGeom>
                <a:avLst/>
                <a:gdLst>
                  <a:gd name="T0" fmla="*/ 12 w 39"/>
                  <a:gd name="T1" fmla="*/ 2 h 30"/>
                  <a:gd name="T2" fmla="*/ 0 w 39"/>
                  <a:gd name="T3" fmla="*/ 14 h 30"/>
                  <a:gd name="T4" fmla="*/ 15 w 39"/>
                  <a:gd name="T5" fmla="*/ 30 h 30"/>
                  <a:gd name="T6" fmla="*/ 35 w 39"/>
                  <a:gd name="T7" fmla="*/ 23 h 30"/>
                  <a:gd name="T8" fmla="*/ 32 w 39"/>
                  <a:gd name="T9" fmla="*/ 13 h 30"/>
                  <a:gd name="T10" fmla="*/ 12 w 39"/>
                  <a:gd name="T11" fmla="*/ 2 h 30"/>
                </a:gdLst>
                <a:ahLst/>
                <a:cxnLst>
                  <a:cxn ang="0">
                    <a:pos x="T0" y="T1"/>
                  </a:cxn>
                  <a:cxn ang="0">
                    <a:pos x="T2" y="T3"/>
                  </a:cxn>
                  <a:cxn ang="0">
                    <a:pos x="T4" y="T5"/>
                  </a:cxn>
                  <a:cxn ang="0">
                    <a:pos x="T6" y="T7"/>
                  </a:cxn>
                  <a:cxn ang="0">
                    <a:pos x="T8" y="T9"/>
                  </a:cxn>
                  <a:cxn ang="0">
                    <a:pos x="T10" y="T11"/>
                  </a:cxn>
                </a:cxnLst>
                <a:rect l="0" t="0" r="r" b="b"/>
                <a:pathLst>
                  <a:path w="39" h="30">
                    <a:moveTo>
                      <a:pt x="12" y="2"/>
                    </a:moveTo>
                    <a:cubicBezTo>
                      <a:pt x="8" y="6"/>
                      <a:pt x="1" y="8"/>
                      <a:pt x="0" y="14"/>
                    </a:cubicBezTo>
                    <a:cubicBezTo>
                      <a:pt x="5" y="18"/>
                      <a:pt x="9" y="26"/>
                      <a:pt x="15" y="30"/>
                    </a:cubicBezTo>
                    <a:cubicBezTo>
                      <a:pt x="22" y="29"/>
                      <a:pt x="29" y="28"/>
                      <a:pt x="35" y="23"/>
                    </a:cubicBezTo>
                    <a:cubicBezTo>
                      <a:pt x="39" y="19"/>
                      <a:pt x="32" y="16"/>
                      <a:pt x="32" y="13"/>
                    </a:cubicBezTo>
                    <a:cubicBezTo>
                      <a:pt x="26" y="7"/>
                      <a:pt x="20" y="0"/>
                      <a:pt x="1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84" name="Freeform 10"/>
              <p:cNvSpPr>
                <a:spLocks/>
              </p:cNvSpPr>
              <p:nvPr/>
            </p:nvSpPr>
            <p:spPr bwMode="auto">
              <a:xfrm>
                <a:off x="3402013" y="1468438"/>
                <a:ext cx="49213" cy="42862"/>
              </a:xfrm>
              <a:custGeom>
                <a:avLst/>
                <a:gdLst>
                  <a:gd name="T0" fmla="*/ 16 w 60"/>
                  <a:gd name="T1" fmla="*/ 42 h 54"/>
                  <a:gd name="T2" fmla="*/ 1 w 60"/>
                  <a:gd name="T3" fmla="*/ 46 h 54"/>
                  <a:gd name="T4" fmla="*/ 3 w 60"/>
                  <a:gd name="T5" fmla="*/ 51 h 54"/>
                  <a:gd name="T6" fmla="*/ 33 w 60"/>
                  <a:gd name="T7" fmla="*/ 51 h 54"/>
                  <a:gd name="T8" fmla="*/ 45 w 60"/>
                  <a:gd name="T9" fmla="*/ 43 h 54"/>
                  <a:gd name="T10" fmla="*/ 60 w 60"/>
                  <a:gd name="T11" fmla="*/ 5 h 54"/>
                  <a:gd name="T12" fmla="*/ 54 w 60"/>
                  <a:gd name="T13" fmla="*/ 1 h 54"/>
                  <a:gd name="T14" fmla="*/ 16 w 60"/>
                  <a:gd name="T15" fmla="*/ 42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54">
                    <a:moveTo>
                      <a:pt x="16" y="42"/>
                    </a:moveTo>
                    <a:cubicBezTo>
                      <a:pt x="12" y="44"/>
                      <a:pt x="5" y="43"/>
                      <a:pt x="1" y="46"/>
                    </a:cubicBezTo>
                    <a:cubicBezTo>
                      <a:pt x="0" y="47"/>
                      <a:pt x="2" y="49"/>
                      <a:pt x="3" y="51"/>
                    </a:cubicBezTo>
                    <a:cubicBezTo>
                      <a:pt x="12" y="54"/>
                      <a:pt x="23" y="51"/>
                      <a:pt x="33" y="51"/>
                    </a:cubicBezTo>
                    <a:cubicBezTo>
                      <a:pt x="45" y="43"/>
                      <a:pt x="45" y="43"/>
                      <a:pt x="45" y="43"/>
                    </a:cubicBezTo>
                    <a:cubicBezTo>
                      <a:pt x="55" y="33"/>
                      <a:pt x="60" y="20"/>
                      <a:pt x="60" y="5"/>
                    </a:cubicBezTo>
                    <a:cubicBezTo>
                      <a:pt x="59" y="3"/>
                      <a:pt x="57" y="0"/>
                      <a:pt x="54" y="1"/>
                    </a:cubicBezTo>
                    <a:cubicBezTo>
                      <a:pt x="49" y="19"/>
                      <a:pt x="34" y="36"/>
                      <a:pt x="16"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85" name="Freeform 11"/>
              <p:cNvSpPr>
                <a:spLocks/>
              </p:cNvSpPr>
              <p:nvPr/>
            </p:nvSpPr>
            <p:spPr bwMode="auto">
              <a:xfrm>
                <a:off x="3438526" y="1403350"/>
                <a:ext cx="26988" cy="49212"/>
              </a:xfrm>
              <a:custGeom>
                <a:avLst/>
                <a:gdLst>
                  <a:gd name="T0" fmla="*/ 9 w 34"/>
                  <a:gd name="T1" fmla="*/ 0 h 62"/>
                  <a:gd name="T2" fmla="*/ 14 w 34"/>
                  <a:gd name="T3" fmla="*/ 16 h 62"/>
                  <a:gd name="T4" fmla="*/ 19 w 34"/>
                  <a:gd name="T5" fmla="*/ 62 h 62"/>
                  <a:gd name="T6" fmla="*/ 34 w 34"/>
                  <a:gd name="T7" fmla="*/ 36 h 62"/>
                  <a:gd name="T8" fmla="*/ 34 w 34"/>
                  <a:gd name="T9" fmla="*/ 26 h 62"/>
                  <a:gd name="T10" fmla="*/ 16 w 34"/>
                  <a:gd name="T11" fmla="*/ 5 h 62"/>
                  <a:gd name="T12" fmla="*/ 9 w 34"/>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34" h="62">
                    <a:moveTo>
                      <a:pt x="9" y="0"/>
                    </a:moveTo>
                    <a:cubicBezTo>
                      <a:pt x="0" y="3"/>
                      <a:pt x="12" y="10"/>
                      <a:pt x="14" y="16"/>
                    </a:cubicBezTo>
                    <a:cubicBezTo>
                      <a:pt x="22" y="29"/>
                      <a:pt x="14" y="47"/>
                      <a:pt x="19" y="62"/>
                    </a:cubicBezTo>
                    <a:cubicBezTo>
                      <a:pt x="30" y="59"/>
                      <a:pt x="32" y="46"/>
                      <a:pt x="34" y="36"/>
                    </a:cubicBezTo>
                    <a:cubicBezTo>
                      <a:pt x="34" y="32"/>
                      <a:pt x="32" y="29"/>
                      <a:pt x="34" y="26"/>
                    </a:cubicBezTo>
                    <a:cubicBezTo>
                      <a:pt x="28" y="20"/>
                      <a:pt x="24" y="10"/>
                      <a:pt x="16" y="5"/>
                    </a:cubicBezTo>
                    <a:cubicBezTo>
                      <a:pt x="13" y="4"/>
                      <a:pt x="13"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86" name="Freeform 12"/>
              <p:cNvSpPr>
                <a:spLocks/>
              </p:cNvSpPr>
              <p:nvPr/>
            </p:nvSpPr>
            <p:spPr bwMode="auto">
              <a:xfrm>
                <a:off x="3449638" y="1751013"/>
                <a:ext cx="22225" cy="47625"/>
              </a:xfrm>
              <a:custGeom>
                <a:avLst/>
                <a:gdLst>
                  <a:gd name="T0" fmla="*/ 4 w 27"/>
                  <a:gd name="T1" fmla="*/ 45 h 59"/>
                  <a:gd name="T2" fmla="*/ 1 w 27"/>
                  <a:gd name="T3" fmla="*/ 56 h 59"/>
                  <a:gd name="T4" fmla="*/ 4 w 27"/>
                  <a:gd name="T5" fmla="*/ 58 h 59"/>
                  <a:gd name="T6" fmla="*/ 24 w 27"/>
                  <a:gd name="T7" fmla="*/ 30 h 59"/>
                  <a:gd name="T8" fmla="*/ 15 w 27"/>
                  <a:gd name="T9" fmla="*/ 1 h 59"/>
                  <a:gd name="T10" fmla="*/ 8 w 27"/>
                  <a:gd name="T11" fmla="*/ 2 h 59"/>
                  <a:gd name="T12" fmla="*/ 3 w 27"/>
                  <a:gd name="T13" fmla="*/ 20 h 59"/>
                  <a:gd name="T14" fmla="*/ 4 w 27"/>
                  <a:gd name="T15" fmla="*/ 45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59">
                    <a:moveTo>
                      <a:pt x="4" y="45"/>
                    </a:moveTo>
                    <a:cubicBezTo>
                      <a:pt x="3" y="49"/>
                      <a:pt x="0" y="51"/>
                      <a:pt x="1" y="56"/>
                    </a:cubicBezTo>
                    <a:cubicBezTo>
                      <a:pt x="1" y="57"/>
                      <a:pt x="2" y="59"/>
                      <a:pt x="4" y="58"/>
                    </a:cubicBezTo>
                    <a:cubicBezTo>
                      <a:pt x="13" y="52"/>
                      <a:pt x="23" y="42"/>
                      <a:pt x="24" y="30"/>
                    </a:cubicBezTo>
                    <a:cubicBezTo>
                      <a:pt x="27" y="20"/>
                      <a:pt x="23" y="9"/>
                      <a:pt x="15" y="1"/>
                    </a:cubicBezTo>
                    <a:cubicBezTo>
                      <a:pt x="13" y="0"/>
                      <a:pt x="10" y="0"/>
                      <a:pt x="8" y="2"/>
                    </a:cubicBezTo>
                    <a:cubicBezTo>
                      <a:pt x="9" y="9"/>
                      <a:pt x="4" y="14"/>
                      <a:pt x="3" y="20"/>
                    </a:cubicBezTo>
                    <a:cubicBezTo>
                      <a:pt x="4" y="28"/>
                      <a:pt x="4" y="36"/>
                      <a:pt x="4"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87" name="Freeform 13"/>
              <p:cNvSpPr>
                <a:spLocks noEditPoints="1"/>
              </p:cNvSpPr>
              <p:nvPr/>
            </p:nvSpPr>
            <p:spPr bwMode="auto">
              <a:xfrm>
                <a:off x="3071813" y="1292226"/>
                <a:ext cx="727075" cy="619124"/>
              </a:xfrm>
              <a:custGeom>
                <a:avLst/>
                <a:gdLst>
                  <a:gd name="T0" fmla="*/ 115 w 904"/>
                  <a:gd name="T1" fmla="*/ 274 h 769"/>
                  <a:gd name="T2" fmla="*/ 117 w 904"/>
                  <a:gd name="T3" fmla="*/ 576 h 769"/>
                  <a:gd name="T4" fmla="*/ 499 w 904"/>
                  <a:gd name="T5" fmla="*/ 683 h 769"/>
                  <a:gd name="T6" fmla="*/ 572 w 904"/>
                  <a:gd name="T7" fmla="*/ 767 h 769"/>
                  <a:gd name="T8" fmla="*/ 296 w 904"/>
                  <a:gd name="T9" fmla="*/ 681 h 769"/>
                  <a:gd name="T10" fmla="*/ 10 w 904"/>
                  <a:gd name="T11" fmla="*/ 414 h 769"/>
                  <a:gd name="T12" fmla="*/ 54 w 904"/>
                  <a:gd name="T13" fmla="*/ 397 h 769"/>
                  <a:gd name="T14" fmla="*/ 116 w 904"/>
                  <a:gd name="T15" fmla="*/ 438 h 769"/>
                  <a:gd name="T16" fmla="*/ 222 w 904"/>
                  <a:gd name="T17" fmla="*/ 446 h 769"/>
                  <a:gd name="T18" fmla="*/ 163 w 904"/>
                  <a:gd name="T19" fmla="*/ 569 h 769"/>
                  <a:gd name="T20" fmla="*/ 197 w 904"/>
                  <a:gd name="T21" fmla="*/ 620 h 769"/>
                  <a:gd name="T22" fmla="*/ 304 w 904"/>
                  <a:gd name="T23" fmla="*/ 554 h 769"/>
                  <a:gd name="T24" fmla="*/ 291 w 904"/>
                  <a:gd name="T25" fmla="*/ 463 h 769"/>
                  <a:gd name="T26" fmla="*/ 356 w 904"/>
                  <a:gd name="T27" fmla="*/ 621 h 769"/>
                  <a:gd name="T28" fmla="*/ 350 w 904"/>
                  <a:gd name="T29" fmla="*/ 559 h 769"/>
                  <a:gd name="T30" fmla="*/ 482 w 904"/>
                  <a:gd name="T31" fmla="*/ 466 h 769"/>
                  <a:gd name="T32" fmla="*/ 488 w 904"/>
                  <a:gd name="T33" fmla="*/ 42 h 769"/>
                  <a:gd name="T34" fmla="*/ 395 w 904"/>
                  <a:gd name="T35" fmla="*/ 139 h 769"/>
                  <a:gd name="T36" fmla="*/ 479 w 904"/>
                  <a:gd name="T37" fmla="*/ 127 h 769"/>
                  <a:gd name="T38" fmla="*/ 261 w 904"/>
                  <a:gd name="T39" fmla="*/ 232 h 769"/>
                  <a:gd name="T40" fmla="*/ 244 w 904"/>
                  <a:gd name="T41" fmla="*/ 146 h 769"/>
                  <a:gd name="T42" fmla="*/ 209 w 904"/>
                  <a:gd name="T43" fmla="*/ 166 h 769"/>
                  <a:gd name="T44" fmla="*/ 132 w 904"/>
                  <a:gd name="T45" fmla="*/ 267 h 769"/>
                  <a:gd name="T46" fmla="*/ 187 w 904"/>
                  <a:gd name="T47" fmla="*/ 310 h 769"/>
                  <a:gd name="T48" fmla="*/ 80 w 904"/>
                  <a:gd name="T49" fmla="*/ 354 h 769"/>
                  <a:gd name="T50" fmla="*/ 116 w 904"/>
                  <a:gd name="T51" fmla="*/ 494 h 769"/>
                  <a:gd name="T52" fmla="*/ 186 w 904"/>
                  <a:gd name="T53" fmla="*/ 290 h 769"/>
                  <a:gd name="T54" fmla="*/ 136 w 904"/>
                  <a:gd name="T55" fmla="*/ 295 h 769"/>
                  <a:gd name="T56" fmla="*/ 442 w 904"/>
                  <a:gd name="T57" fmla="*/ 106 h 769"/>
                  <a:gd name="T58" fmla="*/ 393 w 904"/>
                  <a:gd name="T59" fmla="*/ 133 h 769"/>
                  <a:gd name="T60" fmla="*/ 236 w 904"/>
                  <a:gd name="T61" fmla="*/ 207 h 769"/>
                  <a:gd name="T62" fmla="*/ 342 w 904"/>
                  <a:gd name="T63" fmla="*/ 537 h 769"/>
                  <a:gd name="T64" fmla="*/ 348 w 904"/>
                  <a:gd name="T65" fmla="*/ 260 h 769"/>
                  <a:gd name="T66" fmla="*/ 236 w 904"/>
                  <a:gd name="T67" fmla="*/ 389 h 769"/>
                  <a:gd name="T68" fmla="*/ 432 w 904"/>
                  <a:gd name="T69" fmla="*/ 441 h 769"/>
                  <a:gd name="T70" fmla="*/ 364 w 904"/>
                  <a:gd name="T71" fmla="*/ 382 h 769"/>
                  <a:gd name="T72" fmla="*/ 274 w 904"/>
                  <a:gd name="T73" fmla="*/ 349 h 769"/>
                  <a:gd name="T74" fmla="*/ 295 w 904"/>
                  <a:gd name="T75" fmla="*/ 418 h 769"/>
                  <a:gd name="T76" fmla="*/ 307 w 904"/>
                  <a:gd name="T77" fmla="*/ 597 h 769"/>
                  <a:gd name="T78" fmla="*/ 358 w 904"/>
                  <a:gd name="T79" fmla="*/ 338 h 769"/>
                  <a:gd name="T80" fmla="*/ 437 w 904"/>
                  <a:gd name="T81" fmla="*/ 388 h 769"/>
                  <a:gd name="T82" fmla="*/ 379 w 904"/>
                  <a:gd name="T83" fmla="*/ 134 h 769"/>
                  <a:gd name="T84" fmla="*/ 406 w 904"/>
                  <a:gd name="T85" fmla="*/ 644 h 769"/>
                  <a:gd name="T86" fmla="*/ 148 w 904"/>
                  <a:gd name="T87" fmla="*/ 378 h 769"/>
                  <a:gd name="T88" fmla="*/ 163 w 904"/>
                  <a:gd name="T89" fmla="*/ 455 h 769"/>
                  <a:gd name="T90" fmla="*/ 224 w 904"/>
                  <a:gd name="T91" fmla="*/ 672 h 769"/>
                  <a:gd name="T92" fmla="*/ 297 w 904"/>
                  <a:gd name="T93" fmla="*/ 512 h 769"/>
                  <a:gd name="T94" fmla="*/ 407 w 904"/>
                  <a:gd name="T95" fmla="*/ 497 h 769"/>
                  <a:gd name="T96" fmla="*/ 412 w 904"/>
                  <a:gd name="T97" fmla="*/ 584 h 769"/>
                  <a:gd name="T98" fmla="*/ 451 w 904"/>
                  <a:gd name="T99" fmla="*/ 751 h 769"/>
                  <a:gd name="T100" fmla="*/ 902 w 904"/>
                  <a:gd name="T101" fmla="*/ 748 h 769"/>
                  <a:gd name="T102" fmla="*/ 902 w 904"/>
                  <a:gd name="T103" fmla="*/ 713 h 769"/>
                  <a:gd name="T104" fmla="*/ 481 w 904"/>
                  <a:gd name="T105" fmla="*/ 316 h 769"/>
                  <a:gd name="T106" fmla="*/ 548 w 904"/>
                  <a:gd name="T107" fmla="*/ 127 h 769"/>
                  <a:gd name="T108" fmla="*/ 611 w 904"/>
                  <a:gd name="T109" fmla="*/ 22 h 769"/>
                  <a:gd name="T110" fmla="*/ 342 w 904"/>
                  <a:gd name="T111" fmla="*/ 54 h 769"/>
                  <a:gd name="T112" fmla="*/ 290 w 904"/>
                  <a:gd name="T113" fmla="*/ 105 h 769"/>
                  <a:gd name="T114" fmla="*/ 117 w 904"/>
                  <a:gd name="T115" fmla="*/ 295 h 769"/>
                  <a:gd name="T116" fmla="*/ 312 w 904"/>
                  <a:gd name="T117" fmla="*/ 97 h 769"/>
                  <a:gd name="T118" fmla="*/ 648 w 904"/>
                  <a:gd name="T119" fmla="*/ 10 h 769"/>
                  <a:gd name="T120" fmla="*/ 489 w 904"/>
                  <a:gd name="T121" fmla="*/ 23 h 769"/>
                  <a:gd name="T122" fmla="*/ 130 w 904"/>
                  <a:gd name="T123" fmla="*/ 165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4" h="769">
                    <a:moveTo>
                      <a:pt x="8" y="366"/>
                    </a:moveTo>
                    <a:cubicBezTo>
                      <a:pt x="13" y="366"/>
                      <a:pt x="13" y="360"/>
                      <a:pt x="17" y="358"/>
                    </a:cubicBezTo>
                    <a:cubicBezTo>
                      <a:pt x="23" y="355"/>
                      <a:pt x="28" y="349"/>
                      <a:pt x="36" y="349"/>
                    </a:cubicBezTo>
                    <a:cubicBezTo>
                      <a:pt x="39" y="343"/>
                      <a:pt x="34" y="334"/>
                      <a:pt x="41" y="328"/>
                    </a:cubicBezTo>
                    <a:cubicBezTo>
                      <a:pt x="54" y="308"/>
                      <a:pt x="77" y="299"/>
                      <a:pt x="99" y="301"/>
                    </a:cubicBezTo>
                    <a:cubicBezTo>
                      <a:pt x="108" y="299"/>
                      <a:pt x="101" y="288"/>
                      <a:pt x="104" y="282"/>
                    </a:cubicBezTo>
                    <a:cubicBezTo>
                      <a:pt x="113" y="269"/>
                      <a:pt x="97" y="256"/>
                      <a:pt x="104" y="241"/>
                    </a:cubicBezTo>
                    <a:cubicBezTo>
                      <a:pt x="104" y="234"/>
                      <a:pt x="111" y="228"/>
                      <a:pt x="106" y="221"/>
                    </a:cubicBezTo>
                    <a:cubicBezTo>
                      <a:pt x="104" y="209"/>
                      <a:pt x="104" y="194"/>
                      <a:pt x="113" y="184"/>
                    </a:cubicBezTo>
                    <a:cubicBezTo>
                      <a:pt x="112" y="182"/>
                      <a:pt x="113" y="181"/>
                      <a:pt x="115" y="181"/>
                    </a:cubicBezTo>
                    <a:cubicBezTo>
                      <a:pt x="116" y="181"/>
                      <a:pt x="117" y="181"/>
                      <a:pt x="118" y="182"/>
                    </a:cubicBezTo>
                    <a:cubicBezTo>
                      <a:pt x="112" y="195"/>
                      <a:pt x="106" y="212"/>
                      <a:pt x="116" y="225"/>
                    </a:cubicBezTo>
                    <a:cubicBezTo>
                      <a:pt x="111" y="233"/>
                      <a:pt x="110" y="244"/>
                      <a:pt x="109" y="253"/>
                    </a:cubicBezTo>
                    <a:cubicBezTo>
                      <a:pt x="115" y="274"/>
                      <a:pt x="115" y="274"/>
                      <a:pt x="115" y="274"/>
                    </a:cubicBezTo>
                    <a:cubicBezTo>
                      <a:pt x="111" y="280"/>
                      <a:pt x="107" y="288"/>
                      <a:pt x="110" y="296"/>
                    </a:cubicBezTo>
                    <a:cubicBezTo>
                      <a:pt x="107" y="300"/>
                      <a:pt x="103" y="305"/>
                      <a:pt x="98" y="307"/>
                    </a:cubicBezTo>
                    <a:cubicBezTo>
                      <a:pt x="82" y="303"/>
                      <a:pt x="63" y="310"/>
                      <a:pt x="51" y="323"/>
                    </a:cubicBezTo>
                    <a:cubicBezTo>
                      <a:pt x="46" y="328"/>
                      <a:pt x="44" y="335"/>
                      <a:pt x="43" y="342"/>
                    </a:cubicBezTo>
                    <a:cubicBezTo>
                      <a:pt x="42" y="347"/>
                      <a:pt x="51" y="353"/>
                      <a:pt x="44" y="356"/>
                    </a:cubicBezTo>
                    <a:cubicBezTo>
                      <a:pt x="34" y="353"/>
                      <a:pt x="24" y="360"/>
                      <a:pt x="16" y="367"/>
                    </a:cubicBezTo>
                    <a:cubicBezTo>
                      <a:pt x="6" y="375"/>
                      <a:pt x="9" y="390"/>
                      <a:pt x="11" y="402"/>
                    </a:cubicBezTo>
                    <a:cubicBezTo>
                      <a:pt x="14" y="410"/>
                      <a:pt x="21" y="419"/>
                      <a:pt x="31" y="420"/>
                    </a:cubicBezTo>
                    <a:cubicBezTo>
                      <a:pt x="35" y="420"/>
                      <a:pt x="38" y="421"/>
                      <a:pt x="42" y="423"/>
                    </a:cubicBezTo>
                    <a:cubicBezTo>
                      <a:pt x="46" y="441"/>
                      <a:pt x="53" y="459"/>
                      <a:pt x="71" y="468"/>
                    </a:cubicBezTo>
                    <a:cubicBezTo>
                      <a:pt x="81" y="473"/>
                      <a:pt x="92" y="471"/>
                      <a:pt x="102" y="470"/>
                    </a:cubicBezTo>
                    <a:cubicBezTo>
                      <a:pt x="108" y="476"/>
                      <a:pt x="105" y="487"/>
                      <a:pt x="107" y="495"/>
                    </a:cubicBezTo>
                    <a:cubicBezTo>
                      <a:pt x="97" y="510"/>
                      <a:pt x="93" y="533"/>
                      <a:pt x="101" y="551"/>
                    </a:cubicBezTo>
                    <a:cubicBezTo>
                      <a:pt x="104" y="560"/>
                      <a:pt x="110" y="569"/>
                      <a:pt x="117" y="576"/>
                    </a:cubicBezTo>
                    <a:cubicBezTo>
                      <a:pt x="122" y="590"/>
                      <a:pt x="130" y="602"/>
                      <a:pt x="143" y="609"/>
                    </a:cubicBezTo>
                    <a:cubicBezTo>
                      <a:pt x="153" y="616"/>
                      <a:pt x="166" y="609"/>
                      <a:pt x="175" y="610"/>
                    </a:cubicBezTo>
                    <a:cubicBezTo>
                      <a:pt x="177" y="613"/>
                      <a:pt x="179" y="617"/>
                      <a:pt x="178" y="620"/>
                    </a:cubicBezTo>
                    <a:cubicBezTo>
                      <a:pt x="172" y="633"/>
                      <a:pt x="172" y="649"/>
                      <a:pt x="180" y="660"/>
                    </a:cubicBezTo>
                    <a:cubicBezTo>
                      <a:pt x="190" y="669"/>
                      <a:pt x="201" y="680"/>
                      <a:pt x="215" y="678"/>
                    </a:cubicBezTo>
                    <a:cubicBezTo>
                      <a:pt x="230" y="675"/>
                      <a:pt x="239" y="689"/>
                      <a:pt x="253" y="687"/>
                    </a:cubicBezTo>
                    <a:cubicBezTo>
                      <a:pt x="271" y="688"/>
                      <a:pt x="289" y="685"/>
                      <a:pt x="299" y="668"/>
                    </a:cubicBezTo>
                    <a:cubicBezTo>
                      <a:pt x="301" y="665"/>
                      <a:pt x="301" y="661"/>
                      <a:pt x="306" y="660"/>
                    </a:cubicBezTo>
                    <a:cubicBezTo>
                      <a:pt x="312" y="663"/>
                      <a:pt x="316" y="651"/>
                      <a:pt x="320" y="658"/>
                    </a:cubicBezTo>
                    <a:cubicBezTo>
                      <a:pt x="322" y="675"/>
                      <a:pt x="321" y="691"/>
                      <a:pt x="327" y="705"/>
                    </a:cubicBezTo>
                    <a:cubicBezTo>
                      <a:pt x="345" y="745"/>
                      <a:pt x="391" y="758"/>
                      <a:pt x="432" y="759"/>
                    </a:cubicBezTo>
                    <a:cubicBezTo>
                      <a:pt x="457" y="759"/>
                      <a:pt x="482" y="752"/>
                      <a:pt x="499" y="734"/>
                    </a:cubicBezTo>
                    <a:cubicBezTo>
                      <a:pt x="504" y="721"/>
                      <a:pt x="488" y="715"/>
                      <a:pt x="489" y="703"/>
                    </a:cubicBezTo>
                    <a:cubicBezTo>
                      <a:pt x="488" y="696"/>
                      <a:pt x="493" y="687"/>
                      <a:pt x="499" y="683"/>
                    </a:cubicBezTo>
                    <a:cubicBezTo>
                      <a:pt x="507" y="680"/>
                      <a:pt x="507" y="680"/>
                      <a:pt x="507" y="680"/>
                    </a:cubicBezTo>
                    <a:cubicBezTo>
                      <a:pt x="509" y="682"/>
                      <a:pt x="505" y="683"/>
                      <a:pt x="505" y="685"/>
                    </a:cubicBezTo>
                    <a:cubicBezTo>
                      <a:pt x="504" y="693"/>
                      <a:pt x="509" y="699"/>
                      <a:pt x="513" y="705"/>
                    </a:cubicBezTo>
                    <a:cubicBezTo>
                      <a:pt x="524" y="714"/>
                      <a:pt x="539" y="714"/>
                      <a:pt x="553" y="709"/>
                    </a:cubicBezTo>
                    <a:cubicBezTo>
                      <a:pt x="558" y="703"/>
                      <a:pt x="564" y="709"/>
                      <a:pt x="567" y="713"/>
                    </a:cubicBezTo>
                    <a:cubicBezTo>
                      <a:pt x="576" y="725"/>
                      <a:pt x="578" y="741"/>
                      <a:pt x="572" y="755"/>
                    </a:cubicBezTo>
                    <a:cubicBezTo>
                      <a:pt x="574" y="757"/>
                      <a:pt x="574" y="761"/>
                      <a:pt x="578" y="762"/>
                    </a:cubicBezTo>
                    <a:cubicBezTo>
                      <a:pt x="635" y="763"/>
                      <a:pt x="635" y="763"/>
                      <a:pt x="635" y="763"/>
                    </a:cubicBezTo>
                    <a:cubicBezTo>
                      <a:pt x="778" y="764"/>
                      <a:pt x="778" y="764"/>
                      <a:pt x="778" y="764"/>
                    </a:cubicBezTo>
                    <a:cubicBezTo>
                      <a:pt x="903" y="765"/>
                      <a:pt x="903" y="765"/>
                      <a:pt x="903" y="765"/>
                    </a:cubicBezTo>
                    <a:cubicBezTo>
                      <a:pt x="903" y="765"/>
                      <a:pt x="903" y="766"/>
                      <a:pt x="903" y="767"/>
                    </a:cubicBezTo>
                    <a:cubicBezTo>
                      <a:pt x="899" y="768"/>
                      <a:pt x="899" y="768"/>
                      <a:pt x="899" y="768"/>
                    </a:cubicBezTo>
                    <a:cubicBezTo>
                      <a:pt x="837" y="769"/>
                      <a:pt x="772" y="766"/>
                      <a:pt x="710" y="767"/>
                    </a:cubicBezTo>
                    <a:cubicBezTo>
                      <a:pt x="662" y="768"/>
                      <a:pt x="620" y="766"/>
                      <a:pt x="572" y="767"/>
                    </a:cubicBezTo>
                    <a:cubicBezTo>
                      <a:pt x="566" y="765"/>
                      <a:pt x="569" y="757"/>
                      <a:pt x="565" y="753"/>
                    </a:cubicBezTo>
                    <a:cubicBezTo>
                      <a:pt x="571" y="740"/>
                      <a:pt x="569" y="725"/>
                      <a:pt x="560" y="715"/>
                    </a:cubicBezTo>
                    <a:cubicBezTo>
                      <a:pt x="553" y="712"/>
                      <a:pt x="548" y="717"/>
                      <a:pt x="540" y="717"/>
                    </a:cubicBezTo>
                    <a:cubicBezTo>
                      <a:pt x="528" y="718"/>
                      <a:pt x="512" y="716"/>
                      <a:pt x="504" y="703"/>
                    </a:cubicBezTo>
                    <a:cubicBezTo>
                      <a:pt x="502" y="700"/>
                      <a:pt x="502" y="694"/>
                      <a:pt x="500" y="691"/>
                    </a:cubicBezTo>
                    <a:cubicBezTo>
                      <a:pt x="498" y="690"/>
                      <a:pt x="497" y="693"/>
                      <a:pt x="496" y="694"/>
                    </a:cubicBezTo>
                    <a:cubicBezTo>
                      <a:pt x="490" y="710"/>
                      <a:pt x="509" y="719"/>
                      <a:pt x="506" y="735"/>
                    </a:cubicBezTo>
                    <a:cubicBezTo>
                      <a:pt x="499" y="746"/>
                      <a:pt x="487" y="751"/>
                      <a:pt x="477" y="757"/>
                    </a:cubicBezTo>
                    <a:cubicBezTo>
                      <a:pt x="448" y="766"/>
                      <a:pt x="422" y="767"/>
                      <a:pt x="394" y="759"/>
                    </a:cubicBezTo>
                    <a:cubicBezTo>
                      <a:pt x="377" y="756"/>
                      <a:pt x="362" y="748"/>
                      <a:pt x="347" y="739"/>
                    </a:cubicBezTo>
                    <a:cubicBezTo>
                      <a:pt x="339" y="731"/>
                      <a:pt x="329" y="723"/>
                      <a:pt x="325" y="711"/>
                    </a:cubicBezTo>
                    <a:cubicBezTo>
                      <a:pt x="318" y="705"/>
                      <a:pt x="320" y="695"/>
                      <a:pt x="317" y="687"/>
                    </a:cubicBezTo>
                    <a:cubicBezTo>
                      <a:pt x="315" y="680"/>
                      <a:pt x="319" y="669"/>
                      <a:pt x="310" y="666"/>
                    </a:cubicBezTo>
                    <a:cubicBezTo>
                      <a:pt x="304" y="669"/>
                      <a:pt x="302" y="677"/>
                      <a:pt x="296" y="681"/>
                    </a:cubicBezTo>
                    <a:cubicBezTo>
                      <a:pt x="281" y="696"/>
                      <a:pt x="256" y="695"/>
                      <a:pt x="238" y="690"/>
                    </a:cubicBezTo>
                    <a:cubicBezTo>
                      <a:pt x="222" y="683"/>
                      <a:pt x="222" y="683"/>
                      <a:pt x="222" y="683"/>
                    </a:cubicBezTo>
                    <a:cubicBezTo>
                      <a:pt x="213" y="683"/>
                      <a:pt x="205" y="686"/>
                      <a:pt x="197" y="681"/>
                    </a:cubicBezTo>
                    <a:cubicBezTo>
                      <a:pt x="182" y="674"/>
                      <a:pt x="170" y="660"/>
                      <a:pt x="168" y="644"/>
                    </a:cubicBezTo>
                    <a:cubicBezTo>
                      <a:pt x="167" y="634"/>
                      <a:pt x="171" y="626"/>
                      <a:pt x="171" y="617"/>
                    </a:cubicBezTo>
                    <a:cubicBezTo>
                      <a:pt x="163" y="614"/>
                      <a:pt x="154" y="621"/>
                      <a:pt x="146" y="617"/>
                    </a:cubicBezTo>
                    <a:cubicBezTo>
                      <a:pt x="128" y="610"/>
                      <a:pt x="116" y="593"/>
                      <a:pt x="109" y="576"/>
                    </a:cubicBezTo>
                    <a:cubicBezTo>
                      <a:pt x="97" y="560"/>
                      <a:pt x="87" y="540"/>
                      <a:pt x="92" y="518"/>
                    </a:cubicBezTo>
                    <a:cubicBezTo>
                      <a:pt x="92" y="509"/>
                      <a:pt x="98" y="503"/>
                      <a:pt x="101" y="495"/>
                    </a:cubicBezTo>
                    <a:cubicBezTo>
                      <a:pt x="105" y="490"/>
                      <a:pt x="101" y="484"/>
                      <a:pt x="101" y="479"/>
                    </a:cubicBezTo>
                    <a:cubicBezTo>
                      <a:pt x="95" y="474"/>
                      <a:pt x="88" y="478"/>
                      <a:pt x="82" y="478"/>
                    </a:cubicBezTo>
                    <a:cubicBezTo>
                      <a:pt x="65" y="477"/>
                      <a:pt x="52" y="463"/>
                      <a:pt x="45" y="449"/>
                    </a:cubicBezTo>
                    <a:cubicBezTo>
                      <a:pt x="41" y="441"/>
                      <a:pt x="40" y="430"/>
                      <a:pt x="32" y="425"/>
                    </a:cubicBezTo>
                    <a:cubicBezTo>
                      <a:pt x="24" y="426"/>
                      <a:pt x="16" y="420"/>
                      <a:pt x="10" y="414"/>
                    </a:cubicBezTo>
                    <a:cubicBezTo>
                      <a:pt x="7" y="415"/>
                      <a:pt x="7" y="415"/>
                      <a:pt x="7" y="415"/>
                    </a:cubicBezTo>
                    <a:cubicBezTo>
                      <a:pt x="0" y="409"/>
                      <a:pt x="6" y="398"/>
                      <a:pt x="3" y="390"/>
                    </a:cubicBezTo>
                    <a:cubicBezTo>
                      <a:pt x="3" y="382"/>
                      <a:pt x="5" y="373"/>
                      <a:pt x="8" y="366"/>
                    </a:cubicBezTo>
                    <a:close/>
                    <a:moveTo>
                      <a:pt x="26" y="367"/>
                    </a:moveTo>
                    <a:cubicBezTo>
                      <a:pt x="19" y="372"/>
                      <a:pt x="18" y="382"/>
                      <a:pt x="16" y="390"/>
                    </a:cubicBezTo>
                    <a:cubicBezTo>
                      <a:pt x="17" y="400"/>
                      <a:pt x="24" y="410"/>
                      <a:pt x="33" y="414"/>
                    </a:cubicBezTo>
                    <a:cubicBezTo>
                      <a:pt x="45" y="418"/>
                      <a:pt x="54" y="408"/>
                      <a:pt x="61" y="401"/>
                    </a:cubicBezTo>
                    <a:cubicBezTo>
                      <a:pt x="65" y="395"/>
                      <a:pt x="64" y="388"/>
                      <a:pt x="63" y="380"/>
                    </a:cubicBezTo>
                    <a:cubicBezTo>
                      <a:pt x="60" y="373"/>
                      <a:pt x="55" y="365"/>
                      <a:pt x="46" y="364"/>
                    </a:cubicBezTo>
                    <a:cubicBezTo>
                      <a:pt x="40" y="359"/>
                      <a:pt x="33" y="364"/>
                      <a:pt x="26" y="367"/>
                    </a:cubicBezTo>
                    <a:close/>
                    <a:moveTo>
                      <a:pt x="29" y="374"/>
                    </a:moveTo>
                    <a:cubicBezTo>
                      <a:pt x="26" y="383"/>
                      <a:pt x="22" y="394"/>
                      <a:pt x="30" y="402"/>
                    </a:cubicBezTo>
                    <a:cubicBezTo>
                      <a:pt x="32" y="404"/>
                      <a:pt x="36" y="406"/>
                      <a:pt x="41" y="406"/>
                    </a:cubicBezTo>
                    <a:cubicBezTo>
                      <a:pt x="46" y="405"/>
                      <a:pt x="52" y="402"/>
                      <a:pt x="54" y="397"/>
                    </a:cubicBezTo>
                    <a:cubicBezTo>
                      <a:pt x="57" y="389"/>
                      <a:pt x="55" y="380"/>
                      <a:pt x="50" y="374"/>
                    </a:cubicBezTo>
                    <a:cubicBezTo>
                      <a:pt x="43" y="371"/>
                      <a:pt x="35" y="368"/>
                      <a:pt x="29" y="374"/>
                    </a:cubicBezTo>
                    <a:close/>
                    <a:moveTo>
                      <a:pt x="67" y="437"/>
                    </a:moveTo>
                    <a:cubicBezTo>
                      <a:pt x="65" y="439"/>
                      <a:pt x="61" y="438"/>
                      <a:pt x="60" y="440"/>
                    </a:cubicBezTo>
                    <a:cubicBezTo>
                      <a:pt x="64" y="451"/>
                      <a:pt x="75" y="456"/>
                      <a:pt x="85" y="458"/>
                    </a:cubicBezTo>
                    <a:cubicBezTo>
                      <a:pt x="96" y="460"/>
                      <a:pt x="104" y="451"/>
                      <a:pt x="115" y="452"/>
                    </a:cubicBezTo>
                    <a:cubicBezTo>
                      <a:pt x="120" y="454"/>
                      <a:pt x="119" y="459"/>
                      <a:pt x="124" y="462"/>
                    </a:cubicBezTo>
                    <a:cubicBezTo>
                      <a:pt x="129" y="464"/>
                      <a:pt x="137" y="463"/>
                      <a:pt x="142" y="463"/>
                    </a:cubicBezTo>
                    <a:cubicBezTo>
                      <a:pt x="146" y="460"/>
                      <a:pt x="151" y="457"/>
                      <a:pt x="152" y="452"/>
                    </a:cubicBezTo>
                    <a:cubicBezTo>
                      <a:pt x="153" y="445"/>
                      <a:pt x="153" y="440"/>
                      <a:pt x="148" y="435"/>
                    </a:cubicBezTo>
                    <a:cubicBezTo>
                      <a:pt x="143" y="432"/>
                      <a:pt x="135" y="429"/>
                      <a:pt x="129" y="433"/>
                    </a:cubicBezTo>
                    <a:cubicBezTo>
                      <a:pt x="127" y="434"/>
                      <a:pt x="130" y="437"/>
                      <a:pt x="129" y="439"/>
                    </a:cubicBezTo>
                    <a:cubicBezTo>
                      <a:pt x="129" y="444"/>
                      <a:pt x="124" y="443"/>
                      <a:pt x="121" y="442"/>
                    </a:cubicBezTo>
                    <a:cubicBezTo>
                      <a:pt x="118" y="442"/>
                      <a:pt x="117" y="440"/>
                      <a:pt x="116" y="438"/>
                    </a:cubicBezTo>
                    <a:cubicBezTo>
                      <a:pt x="115" y="430"/>
                      <a:pt x="121" y="428"/>
                      <a:pt x="126" y="424"/>
                    </a:cubicBezTo>
                    <a:cubicBezTo>
                      <a:pt x="135" y="421"/>
                      <a:pt x="146" y="422"/>
                      <a:pt x="154" y="428"/>
                    </a:cubicBezTo>
                    <a:cubicBezTo>
                      <a:pt x="158" y="432"/>
                      <a:pt x="161" y="438"/>
                      <a:pt x="162" y="444"/>
                    </a:cubicBezTo>
                    <a:cubicBezTo>
                      <a:pt x="166" y="445"/>
                      <a:pt x="168" y="449"/>
                      <a:pt x="168" y="453"/>
                    </a:cubicBezTo>
                    <a:cubicBezTo>
                      <a:pt x="178" y="455"/>
                      <a:pt x="187" y="460"/>
                      <a:pt x="198" y="457"/>
                    </a:cubicBezTo>
                    <a:cubicBezTo>
                      <a:pt x="205" y="455"/>
                      <a:pt x="213" y="450"/>
                      <a:pt x="215" y="442"/>
                    </a:cubicBezTo>
                    <a:cubicBezTo>
                      <a:pt x="217" y="438"/>
                      <a:pt x="217" y="432"/>
                      <a:pt x="214" y="428"/>
                    </a:cubicBezTo>
                    <a:cubicBezTo>
                      <a:pt x="212" y="422"/>
                      <a:pt x="207" y="420"/>
                      <a:pt x="201" y="419"/>
                    </a:cubicBezTo>
                    <a:cubicBezTo>
                      <a:pt x="194" y="417"/>
                      <a:pt x="197" y="425"/>
                      <a:pt x="194" y="429"/>
                    </a:cubicBezTo>
                    <a:cubicBezTo>
                      <a:pt x="194" y="430"/>
                      <a:pt x="192" y="430"/>
                      <a:pt x="191" y="429"/>
                    </a:cubicBezTo>
                    <a:cubicBezTo>
                      <a:pt x="188" y="426"/>
                      <a:pt x="186" y="423"/>
                      <a:pt x="187" y="418"/>
                    </a:cubicBezTo>
                    <a:cubicBezTo>
                      <a:pt x="188" y="415"/>
                      <a:pt x="192" y="412"/>
                      <a:pt x="196" y="410"/>
                    </a:cubicBezTo>
                    <a:cubicBezTo>
                      <a:pt x="204" y="407"/>
                      <a:pt x="212" y="413"/>
                      <a:pt x="219" y="418"/>
                    </a:cubicBezTo>
                    <a:cubicBezTo>
                      <a:pt x="224" y="425"/>
                      <a:pt x="228" y="438"/>
                      <a:pt x="222" y="446"/>
                    </a:cubicBezTo>
                    <a:cubicBezTo>
                      <a:pt x="219" y="455"/>
                      <a:pt x="212" y="460"/>
                      <a:pt x="204" y="464"/>
                    </a:cubicBezTo>
                    <a:cubicBezTo>
                      <a:pt x="197" y="465"/>
                      <a:pt x="187" y="466"/>
                      <a:pt x="183" y="472"/>
                    </a:cubicBezTo>
                    <a:cubicBezTo>
                      <a:pt x="170" y="489"/>
                      <a:pt x="188" y="511"/>
                      <a:pt x="172" y="527"/>
                    </a:cubicBezTo>
                    <a:cubicBezTo>
                      <a:pt x="166" y="530"/>
                      <a:pt x="158" y="537"/>
                      <a:pt x="152" y="530"/>
                    </a:cubicBezTo>
                    <a:cubicBezTo>
                      <a:pt x="141" y="524"/>
                      <a:pt x="152" y="511"/>
                      <a:pt x="142" y="505"/>
                    </a:cubicBezTo>
                    <a:cubicBezTo>
                      <a:pt x="133" y="504"/>
                      <a:pt x="126" y="504"/>
                      <a:pt x="119" y="509"/>
                    </a:cubicBezTo>
                    <a:cubicBezTo>
                      <a:pt x="115" y="518"/>
                      <a:pt x="108" y="526"/>
                      <a:pt x="112" y="537"/>
                    </a:cubicBezTo>
                    <a:cubicBezTo>
                      <a:pt x="114" y="547"/>
                      <a:pt x="118" y="557"/>
                      <a:pt x="128" y="560"/>
                    </a:cubicBezTo>
                    <a:cubicBezTo>
                      <a:pt x="138" y="564"/>
                      <a:pt x="128" y="573"/>
                      <a:pt x="132" y="580"/>
                    </a:cubicBezTo>
                    <a:cubicBezTo>
                      <a:pt x="133" y="585"/>
                      <a:pt x="138" y="591"/>
                      <a:pt x="143" y="592"/>
                    </a:cubicBezTo>
                    <a:cubicBezTo>
                      <a:pt x="152" y="596"/>
                      <a:pt x="164" y="596"/>
                      <a:pt x="173" y="590"/>
                    </a:cubicBezTo>
                    <a:cubicBezTo>
                      <a:pt x="181" y="588"/>
                      <a:pt x="180" y="579"/>
                      <a:pt x="181" y="572"/>
                    </a:cubicBezTo>
                    <a:cubicBezTo>
                      <a:pt x="179" y="566"/>
                      <a:pt x="175" y="561"/>
                      <a:pt x="169" y="560"/>
                    </a:cubicBezTo>
                    <a:cubicBezTo>
                      <a:pt x="164" y="561"/>
                      <a:pt x="167" y="566"/>
                      <a:pt x="163" y="569"/>
                    </a:cubicBezTo>
                    <a:cubicBezTo>
                      <a:pt x="161" y="569"/>
                      <a:pt x="159" y="568"/>
                      <a:pt x="157" y="567"/>
                    </a:cubicBezTo>
                    <a:cubicBezTo>
                      <a:pt x="155" y="565"/>
                      <a:pt x="153" y="561"/>
                      <a:pt x="154" y="558"/>
                    </a:cubicBezTo>
                    <a:cubicBezTo>
                      <a:pt x="157" y="554"/>
                      <a:pt x="162" y="552"/>
                      <a:pt x="167" y="551"/>
                    </a:cubicBezTo>
                    <a:cubicBezTo>
                      <a:pt x="174" y="551"/>
                      <a:pt x="180" y="555"/>
                      <a:pt x="185" y="560"/>
                    </a:cubicBezTo>
                    <a:cubicBezTo>
                      <a:pt x="195" y="570"/>
                      <a:pt x="187" y="582"/>
                      <a:pt x="186" y="592"/>
                    </a:cubicBezTo>
                    <a:cubicBezTo>
                      <a:pt x="187" y="599"/>
                      <a:pt x="190" y="605"/>
                      <a:pt x="197" y="608"/>
                    </a:cubicBezTo>
                    <a:cubicBezTo>
                      <a:pt x="200" y="611"/>
                      <a:pt x="205" y="607"/>
                      <a:pt x="209" y="607"/>
                    </a:cubicBezTo>
                    <a:cubicBezTo>
                      <a:pt x="219" y="608"/>
                      <a:pt x="229" y="612"/>
                      <a:pt x="233" y="622"/>
                    </a:cubicBezTo>
                    <a:cubicBezTo>
                      <a:pt x="234" y="626"/>
                      <a:pt x="236" y="633"/>
                      <a:pt x="232" y="637"/>
                    </a:cubicBezTo>
                    <a:cubicBezTo>
                      <a:pt x="229" y="640"/>
                      <a:pt x="225" y="646"/>
                      <a:pt x="220" y="642"/>
                    </a:cubicBezTo>
                    <a:cubicBezTo>
                      <a:pt x="218" y="641"/>
                      <a:pt x="214" y="638"/>
                      <a:pt x="215" y="634"/>
                    </a:cubicBezTo>
                    <a:cubicBezTo>
                      <a:pt x="216" y="630"/>
                      <a:pt x="220" y="627"/>
                      <a:pt x="224" y="627"/>
                    </a:cubicBezTo>
                    <a:cubicBezTo>
                      <a:pt x="224" y="620"/>
                      <a:pt x="217" y="619"/>
                      <a:pt x="212" y="616"/>
                    </a:cubicBezTo>
                    <a:cubicBezTo>
                      <a:pt x="208" y="616"/>
                      <a:pt x="201" y="617"/>
                      <a:pt x="197" y="620"/>
                    </a:cubicBezTo>
                    <a:cubicBezTo>
                      <a:pt x="192" y="624"/>
                      <a:pt x="190" y="631"/>
                      <a:pt x="188" y="638"/>
                    </a:cubicBezTo>
                    <a:cubicBezTo>
                      <a:pt x="187" y="646"/>
                      <a:pt x="193" y="651"/>
                      <a:pt x="198" y="656"/>
                    </a:cubicBezTo>
                    <a:cubicBezTo>
                      <a:pt x="207" y="663"/>
                      <a:pt x="221" y="666"/>
                      <a:pt x="232" y="660"/>
                    </a:cubicBezTo>
                    <a:cubicBezTo>
                      <a:pt x="235" y="660"/>
                      <a:pt x="235" y="665"/>
                      <a:pt x="237" y="667"/>
                    </a:cubicBezTo>
                    <a:cubicBezTo>
                      <a:pt x="244" y="675"/>
                      <a:pt x="255" y="676"/>
                      <a:pt x="265" y="674"/>
                    </a:cubicBezTo>
                    <a:cubicBezTo>
                      <a:pt x="275" y="673"/>
                      <a:pt x="282" y="666"/>
                      <a:pt x="288" y="658"/>
                    </a:cubicBezTo>
                    <a:cubicBezTo>
                      <a:pt x="290" y="653"/>
                      <a:pt x="289" y="646"/>
                      <a:pt x="286" y="641"/>
                    </a:cubicBezTo>
                    <a:cubicBezTo>
                      <a:pt x="280" y="641"/>
                      <a:pt x="273" y="646"/>
                      <a:pt x="266" y="642"/>
                    </a:cubicBezTo>
                    <a:cubicBezTo>
                      <a:pt x="256" y="640"/>
                      <a:pt x="251" y="630"/>
                      <a:pt x="249" y="620"/>
                    </a:cubicBezTo>
                    <a:cubicBezTo>
                      <a:pt x="250" y="598"/>
                      <a:pt x="275" y="605"/>
                      <a:pt x="287" y="596"/>
                    </a:cubicBezTo>
                    <a:cubicBezTo>
                      <a:pt x="295" y="590"/>
                      <a:pt x="301" y="584"/>
                      <a:pt x="300" y="574"/>
                    </a:cubicBezTo>
                    <a:cubicBezTo>
                      <a:pt x="297" y="566"/>
                      <a:pt x="287" y="561"/>
                      <a:pt x="289" y="553"/>
                    </a:cubicBezTo>
                    <a:cubicBezTo>
                      <a:pt x="291" y="549"/>
                      <a:pt x="295" y="545"/>
                      <a:pt x="299" y="546"/>
                    </a:cubicBezTo>
                    <a:cubicBezTo>
                      <a:pt x="302" y="547"/>
                      <a:pt x="304" y="550"/>
                      <a:pt x="304" y="554"/>
                    </a:cubicBezTo>
                    <a:cubicBezTo>
                      <a:pt x="305" y="557"/>
                      <a:pt x="309" y="564"/>
                      <a:pt x="314" y="562"/>
                    </a:cubicBezTo>
                    <a:cubicBezTo>
                      <a:pt x="319" y="560"/>
                      <a:pt x="323" y="555"/>
                      <a:pt x="325" y="550"/>
                    </a:cubicBezTo>
                    <a:cubicBezTo>
                      <a:pt x="325" y="543"/>
                      <a:pt x="324" y="537"/>
                      <a:pt x="321" y="531"/>
                    </a:cubicBezTo>
                    <a:cubicBezTo>
                      <a:pt x="315" y="521"/>
                      <a:pt x="305" y="521"/>
                      <a:pt x="295" y="521"/>
                    </a:cubicBezTo>
                    <a:cubicBezTo>
                      <a:pt x="286" y="518"/>
                      <a:pt x="289" y="508"/>
                      <a:pt x="281" y="504"/>
                    </a:cubicBezTo>
                    <a:cubicBezTo>
                      <a:pt x="274" y="501"/>
                      <a:pt x="264" y="503"/>
                      <a:pt x="258" y="506"/>
                    </a:cubicBezTo>
                    <a:cubicBezTo>
                      <a:pt x="253" y="509"/>
                      <a:pt x="250" y="515"/>
                      <a:pt x="249" y="520"/>
                    </a:cubicBezTo>
                    <a:cubicBezTo>
                      <a:pt x="246" y="529"/>
                      <a:pt x="256" y="524"/>
                      <a:pt x="260" y="525"/>
                    </a:cubicBezTo>
                    <a:cubicBezTo>
                      <a:pt x="271" y="531"/>
                      <a:pt x="277" y="544"/>
                      <a:pt x="275" y="555"/>
                    </a:cubicBezTo>
                    <a:cubicBezTo>
                      <a:pt x="273" y="562"/>
                      <a:pt x="265" y="567"/>
                      <a:pt x="259" y="571"/>
                    </a:cubicBezTo>
                    <a:cubicBezTo>
                      <a:pt x="245" y="575"/>
                      <a:pt x="230" y="572"/>
                      <a:pt x="222" y="561"/>
                    </a:cubicBezTo>
                    <a:cubicBezTo>
                      <a:pt x="209" y="546"/>
                      <a:pt x="206" y="524"/>
                      <a:pt x="212" y="506"/>
                    </a:cubicBezTo>
                    <a:cubicBezTo>
                      <a:pt x="215" y="489"/>
                      <a:pt x="230" y="475"/>
                      <a:pt x="245" y="469"/>
                    </a:cubicBezTo>
                    <a:cubicBezTo>
                      <a:pt x="260" y="466"/>
                      <a:pt x="275" y="461"/>
                      <a:pt x="291" y="463"/>
                    </a:cubicBezTo>
                    <a:cubicBezTo>
                      <a:pt x="297" y="463"/>
                      <a:pt x="303" y="467"/>
                      <a:pt x="309" y="467"/>
                    </a:cubicBezTo>
                    <a:cubicBezTo>
                      <a:pt x="316" y="478"/>
                      <a:pt x="326" y="489"/>
                      <a:pt x="339" y="493"/>
                    </a:cubicBezTo>
                    <a:cubicBezTo>
                      <a:pt x="358" y="497"/>
                      <a:pt x="377" y="498"/>
                      <a:pt x="395" y="492"/>
                    </a:cubicBezTo>
                    <a:cubicBezTo>
                      <a:pt x="416" y="486"/>
                      <a:pt x="440" y="489"/>
                      <a:pt x="459" y="498"/>
                    </a:cubicBezTo>
                    <a:cubicBezTo>
                      <a:pt x="479" y="510"/>
                      <a:pt x="488" y="532"/>
                      <a:pt x="491" y="554"/>
                    </a:cubicBezTo>
                    <a:cubicBezTo>
                      <a:pt x="501" y="561"/>
                      <a:pt x="505" y="573"/>
                      <a:pt x="508" y="585"/>
                    </a:cubicBezTo>
                    <a:cubicBezTo>
                      <a:pt x="513" y="608"/>
                      <a:pt x="501" y="628"/>
                      <a:pt x="483" y="644"/>
                    </a:cubicBezTo>
                    <a:cubicBezTo>
                      <a:pt x="464" y="657"/>
                      <a:pt x="448" y="672"/>
                      <a:pt x="440" y="693"/>
                    </a:cubicBezTo>
                    <a:cubicBezTo>
                      <a:pt x="438" y="701"/>
                      <a:pt x="441" y="710"/>
                      <a:pt x="442" y="717"/>
                    </a:cubicBezTo>
                    <a:cubicBezTo>
                      <a:pt x="442" y="718"/>
                      <a:pt x="440" y="720"/>
                      <a:pt x="438" y="720"/>
                    </a:cubicBezTo>
                    <a:cubicBezTo>
                      <a:pt x="422" y="715"/>
                      <a:pt x="405" y="717"/>
                      <a:pt x="391" y="707"/>
                    </a:cubicBezTo>
                    <a:cubicBezTo>
                      <a:pt x="389" y="705"/>
                      <a:pt x="390" y="702"/>
                      <a:pt x="387" y="703"/>
                    </a:cubicBezTo>
                    <a:cubicBezTo>
                      <a:pt x="370" y="688"/>
                      <a:pt x="359" y="668"/>
                      <a:pt x="365" y="645"/>
                    </a:cubicBezTo>
                    <a:cubicBezTo>
                      <a:pt x="368" y="636"/>
                      <a:pt x="356" y="630"/>
                      <a:pt x="356" y="621"/>
                    </a:cubicBezTo>
                    <a:cubicBezTo>
                      <a:pt x="352" y="607"/>
                      <a:pt x="355" y="591"/>
                      <a:pt x="365" y="580"/>
                    </a:cubicBezTo>
                    <a:cubicBezTo>
                      <a:pt x="375" y="568"/>
                      <a:pt x="388" y="555"/>
                      <a:pt x="405" y="555"/>
                    </a:cubicBezTo>
                    <a:cubicBezTo>
                      <a:pt x="415" y="556"/>
                      <a:pt x="427" y="558"/>
                      <a:pt x="431" y="570"/>
                    </a:cubicBezTo>
                    <a:cubicBezTo>
                      <a:pt x="431" y="574"/>
                      <a:pt x="432" y="581"/>
                      <a:pt x="428" y="583"/>
                    </a:cubicBezTo>
                    <a:cubicBezTo>
                      <a:pt x="429" y="594"/>
                      <a:pt x="418" y="584"/>
                      <a:pt x="414" y="590"/>
                    </a:cubicBezTo>
                    <a:cubicBezTo>
                      <a:pt x="406" y="594"/>
                      <a:pt x="401" y="602"/>
                      <a:pt x="402" y="611"/>
                    </a:cubicBezTo>
                    <a:cubicBezTo>
                      <a:pt x="402" y="619"/>
                      <a:pt x="407" y="626"/>
                      <a:pt x="413" y="631"/>
                    </a:cubicBezTo>
                    <a:cubicBezTo>
                      <a:pt x="423" y="639"/>
                      <a:pt x="437" y="634"/>
                      <a:pt x="447" y="632"/>
                    </a:cubicBezTo>
                    <a:cubicBezTo>
                      <a:pt x="453" y="629"/>
                      <a:pt x="458" y="623"/>
                      <a:pt x="459" y="617"/>
                    </a:cubicBezTo>
                    <a:cubicBezTo>
                      <a:pt x="466" y="603"/>
                      <a:pt x="452" y="589"/>
                      <a:pt x="461" y="576"/>
                    </a:cubicBezTo>
                    <a:cubicBezTo>
                      <a:pt x="463" y="563"/>
                      <a:pt x="461" y="550"/>
                      <a:pt x="456" y="539"/>
                    </a:cubicBezTo>
                    <a:cubicBezTo>
                      <a:pt x="452" y="531"/>
                      <a:pt x="443" y="528"/>
                      <a:pt x="439" y="522"/>
                    </a:cubicBezTo>
                    <a:cubicBezTo>
                      <a:pt x="431" y="517"/>
                      <a:pt x="423" y="518"/>
                      <a:pt x="414" y="517"/>
                    </a:cubicBezTo>
                    <a:cubicBezTo>
                      <a:pt x="386" y="518"/>
                      <a:pt x="360" y="534"/>
                      <a:pt x="350" y="559"/>
                    </a:cubicBezTo>
                    <a:cubicBezTo>
                      <a:pt x="340" y="567"/>
                      <a:pt x="332" y="579"/>
                      <a:pt x="327" y="590"/>
                    </a:cubicBezTo>
                    <a:cubicBezTo>
                      <a:pt x="326" y="602"/>
                      <a:pt x="327" y="614"/>
                      <a:pt x="331" y="625"/>
                    </a:cubicBezTo>
                    <a:cubicBezTo>
                      <a:pt x="332" y="630"/>
                      <a:pt x="339" y="632"/>
                      <a:pt x="338" y="637"/>
                    </a:cubicBezTo>
                    <a:cubicBezTo>
                      <a:pt x="333" y="651"/>
                      <a:pt x="332" y="668"/>
                      <a:pt x="336" y="682"/>
                    </a:cubicBezTo>
                    <a:cubicBezTo>
                      <a:pt x="340" y="699"/>
                      <a:pt x="350" y="711"/>
                      <a:pt x="361" y="723"/>
                    </a:cubicBezTo>
                    <a:cubicBezTo>
                      <a:pt x="395" y="744"/>
                      <a:pt x="448" y="755"/>
                      <a:pt x="482" y="728"/>
                    </a:cubicBezTo>
                    <a:cubicBezTo>
                      <a:pt x="483" y="725"/>
                      <a:pt x="479" y="723"/>
                      <a:pt x="478" y="721"/>
                    </a:cubicBezTo>
                    <a:cubicBezTo>
                      <a:pt x="469" y="712"/>
                      <a:pt x="469" y="698"/>
                      <a:pt x="474" y="687"/>
                    </a:cubicBezTo>
                    <a:cubicBezTo>
                      <a:pt x="488" y="661"/>
                      <a:pt x="518" y="656"/>
                      <a:pt x="536" y="634"/>
                    </a:cubicBezTo>
                    <a:cubicBezTo>
                      <a:pt x="548" y="618"/>
                      <a:pt x="543" y="594"/>
                      <a:pt x="539" y="576"/>
                    </a:cubicBezTo>
                    <a:cubicBezTo>
                      <a:pt x="538" y="573"/>
                      <a:pt x="534" y="570"/>
                      <a:pt x="535" y="566"/>
                    </a:cubicBezTo>
                    <a:cubicBezTo>
                      <a:pt x="530" y="555"/>
                      <a:pt x="524" y="544"/>
                      <a:pt x="515" y="535"/>
                    </a:cubicBezTo>
                    <a:cubicBezTo>
                      <a:pt x="512" y="519"/>
                      <a:pt x="512" y="519"/>
                      <a:pt x="512" y="519"/>
                    </a:cubicBezTo>
                    <a:cubicBezTo>
                      <a:pt x="514" y="497"/>
                      <a:pt x="497" y="480"/>
                      <a:pt x="482" y="466"/>
                    </a:cubicBezTo>
                    <a:cubicBezTo>
                      <a:pt x="480" y="463"/>
                      <a:pt x="475" y="465"/>
                      <a:pt x="472" y="462"/>
                    </a:cubicBezTo>
                    <a:cubicBezTo>
                      <a:pt x="471" y="456"/>
                      <a:pt x="478" y="454"/>
                      <a:pt x="481" y="452"/>
                    </a:cubicBezTo>
                    <a:cubicBezTo>
                      <a:pt x="504" y="436"/>
                      <a:pt x="507" y="408"/>
                      <a:pt x="511" y="383"/>
                    </a:cubicBezTo>
                    <a:cubicBezTo>
                      <a:pt x="511" y="362"/>
                      <a:pt x="504" y="345"/>
                      <a:pt x="489" y="331"/>
                    </a:cubicBezTo>
                    <a:cubicBezTo>
                      <a:pt x="484" y="324"/>
                      <a:pt x="468" y="324"/>
                      <a:pt x="470" y="312"/>
                    </a:cubicBezTo>
                    <a:cubicBezTo>
                      <a:pt x="484" y="306"/>
                      <a:pt x="496" y="296"/>
                      <a:pt x="506" y="284"/>
                    </a:cubicBezTo>
                    <a:cubicBezTo>
                      <a:pt x="518" y="269"/>
                      <a:pt x="521" y="249"/>
                      <a:pt x="514" y="231"/>
                    </a:cubicBezTo>
                    <a:cubicBezTo>
                      <a:pt x="512" y="222"/>
                      <a:pt x="521" y="219"/>
                      <a:pt x="526" y="214"/>
                    </a:cubicBezTo>
                    <a:cubicBezTo>
                      <a:pt x="535" y="203"/>
                      <a:pt x="542" y="188"/>
                      <a:pt x="542" y="173"/>
                    </a:cubicBezTo>
                    <a:cubicBezTo>
                      <a:pt x="545" y="165"/>
                      <a:pt x="539" y="158"/>
                      <a:pt x="539" y="149"/>
                    </a:cubicBezTo>
                    <a:cubicBezTo>
                      <a:pt x="535" y="141"/>
                      <a:pt x="531" y="133"/>
                      <a:pt x="524" y="127"/>
                    </a:cubicBezTo>
                    <a:cubicBezTo>
                      <a:pt x="512" y="105"/>
                      <a:pt x="481" y="106"/>
                      <a:pt x="474" y="79"/>
                    </a:cubicBezTo>
                    <a:cubicBezTo>
                      <a:pt x="470" y="68"/>
                      <a:pt x="473" y="55"/>
                      <a:pt x="482" y="47"/>
                    </a:cubicBezTo>
                    <a:cubicBezTo>
                      <a:pt x="484" y="45"/>
                      <a:pt x="489" y="46"/>
                      <a:pt x="488" y="42"/>
                    </a:cubicBezTo>
                    <a:cubicBezTo>
                      <a:pt x="482" y="36"/>
                      <a:pt x="475" y="32"/>
                      <a:pt x="468" y="28"/>
                    </a:cubicBezTo>
                    <a:cubicBezTo>
                      <a:pt x="452" y="23"/>
                      <a:pt x="436" y="19"/>
                      <a:pt x="419" y="19"/>
                    </a:cubicBezTo>
                    <a:cubicBezTo>
                      <a:pt x="409" y="20"/>
                      <a:pt x="398" y="23"/>
                      <a:pt x="388" y="26"/>
                    </a:cubicBezTo>
                    <a:cubicBezTo>
                      <a:pt x="361" y="36"/>
                      <a:pt x="339" y="63"/>
                      <a:pt x="337" y="92"/>
                    </a:cubicBezTo>
                    <a:cubicBezTo>
                      <a:pt x="336" y="114"/>
                      <a:pt x="336" y="114"/>
                      <a:pt x="336" y="114"/>
                    </a:cubicBezTo>
                    <a:cubicBezTo>
                      <a:pt x="330" y="121"/>
                      <a:pt x="327" y="130"/>
                      <a:pt x="324" y="139"/>
                    </a:cubicBezTo>
                    <a:cubicBezTo>
                      <a:pt x="319" y="154"/>
                      <a:pt x="328" y="169"/>
                      <a:pt x="337" y="180"/>
                    </a:cubicBezTo>
                    <a:cubicBezTo>
                      <a:pt x="339" y="183"/>
                      <a:pt x="344" y="183"/>
                      <a:pt x="345" y="186"/>
                    </a:cubicBezTo>
                    <a:cubicBezTo>
                      <a:pt x="343" y="193"/>
                      <a:pt x="343" y="201"/>
                      <a:pt x="344" y="208"/>
                    </a:cubicBezTo>
                    <a:cubicBezTo>
                      <a:pt x="347" y="227"/>
                      <a:pt x="364" y="245"/>
                      <a:pt x="383" y="252"/>
                    </a:cubicBezTo>
                    <a:cubicBezTo>
                      <a:pt x="405" y="258"/>
                      <a:pt x="427" y="247"/>
                      <a:pt x="442" y="231"/>
                    </a:cubicBezTo>
                    <a:cubicBezTo>
                      <a:pt x="453" y="216"/>
                      <a:pt x="460" y="199"/>
                      <a:pt x="459" y="180"/>
                    </a:cubicBezTo>
                    <a:cubicBezTo>
                      <a:pt x="453" y="163"/>
                      <a:pt x="450" y="139"/>
                      <a:pt x="429" y="133"/>
                    </a:cubicBezTo>
                    <a:cubicBezTo>
                      <a:pt x="417" y="129"/>
                      <a:pt x="404" y="132"/>
                      <a:pt x="395" y="139"/>
                    </a:cubicBezTo>
                    <a:cubicBezTo>
                      <a:pt x="389" y="154"/>
                      <a:pt x="389" y="154"/>
                      <a:pt x="389" y="154"/>
                    </a:cubicBezTo>
                    <a:cubicBezTo>
                      <a:pt x="389" y="159"/>
                      <a:pt x="388" y="167"/>
                      <a:pt x="393" y="171"/>
                    </a:cubicBezTo>
                    <a:cubicBezTo>
                      <a:pt x="403" y="180"/>
                      <a:pt x="411" y="166"/>
                      <a:pt x="420" y="173"/>
                    </a:cubicBezTo>
                    <a:cubicBezTo>
                      <a:pt x="422" y="179"/>
                      <a:pt x="427" y="184"/>
                      <a:pt x="426" y="193"/>
                    </a:cubicBezTo>
                    <a:cubicBezTo>
                      <a:pt x="425" y="203"/>
                      <a:pt x="415" y="213"/>
                      <a:pt x="405" y="217"/>
                    </a:cubicBezTo>
                    <a:cubicBezTo>
                      <a:pt x="396" y="220"/>
                      <a:pt x="388" y="215"/>
                      <a:pt x="380" y="211"/>
                    </a:cubicBezTo>
                    <a:cubicBezTo>
                      <a:pt x="370" y="204"/>
                      <a:pt x="367" y="192"/>
                      <a:pt x="366" y="180"/>
                    </a:cubicBezTo>
                    <a:cubicBezTo>
                      <a:pt x="364" y="173"/>
                      <a:pt x="354" y="168"/>
                      <a:pt x="354" y="159"/>
                    </a:cubicBezTo>
                    <a:cubicBezTo>
                      <a:pt x="349" y="145"/>
                      <a:pt x="352" y="130"/>
                      <a:pt x="363" y="119"/>
                    </a:cubicBezTo>
                    <a:cubicBezTo>
                      <a:pt x="369" y="113"/>
                      <a:pt x="361" y="107"/>
                      <a:pt x="363" y="100"/>
                    </a:cubicBezTo>
                    <a:cubicBezTo>
                      <a:pt x="364" y="77"/>
                      <a:pt x="385" y="62"/>
                      <a:pt x="404" y="53"/>
                    </a:cubicBezTo>
                    <a:cubicBezTo>
                      <a:pt x="415" y="49"/>
                      <a:pt x="432" y="47"/>
                      <a:pt x="443" y="53"/>
                    </a:cubicBezTo>
                    <a:cubicBezTo>
                      <a:pt x="447" y="60"/>
                      <a:pt x="441" y="66"/>
                      <a:pt x="440" y="72"/>
                    </a:cubicBezTo>
                    <a:cubicBezTo>
                      <a:pt x="436" y="97"/>
                      <a:pt x="460" y="115"/>
                      <a:pt x="479" y="127"/>
                    </a:cubicBezTo>
                    <a:cubicBezTo>
                      <a:pt x="489" y="138"/>
                      <a:pt x="500" y="147"/>
                      <a:pt x="503" y="161"/>
                    </a:cubicBezTo>
                    <a:cubicBezTo>
                      <a:pt x="511" y="182"/>
                      <a:pt x="497" y="200"/>
                      <a:pt x="485" y="215"/>
                    </a:cubicBezTo>
                    <a:cubicBezTo>
                      <a:pt x="485" y="226"/>
                      <a:pt x="487" y="238"/>
                      <a:pt x="483" y="249"/>
                    </a:cubicBezTo>
                    <a:cubicBezTo>
                      <a:pt x="480" y="261"/>
                      <a:pt x="470" y="274"/>
                      <a:pt x="458" y="281"/>
                    </a:cubicBezTo>
                    <a:cubicBezTo>
                      <a:pt x="445" y="289"/>
                      <a:pt x="429" y="289"/>
                      <a:pt x="415" y="283"/>
                    </a:cubicBezTo>
                    <a:cubicBezTo>
                      <a:pt x="399" y="277"/>
                      <a:pt x="382" y="272"/>
                      <a:pt x="364" y="272"/>
                    </a:cubicBezTo>
                    <a:cubicBezTo>
                      <a:pt x="344" y="273"/>
                      <a:pt x="326" y="291"/>
                      <a:pt x="318" y="308"/>
                    </a:cubicBezTo>
                    <a:cubicBezTo>
                      <a:pt x="310" y="311"/>
                      <a:pt x="304" y="311"/>
                      <a:pt x="297" y="309"/>
                    </a:cubicBezTo>
                    <a:cubicBezTo>
                      <a:pt x="284" y="311"/>
                      <a:pt x="270" y="310"/>
                      <a:pt x="258" y="307"/>
                    </a:cubicBezTo>
                    <a:cubicBezTo>
                      <a:pt x="244" y="303"/>
                      <a:pt x="234" y="293"/>
                      <a:pt x="226" y="282"/>
                    </a:cubicBezTo>
                    <a:cubicBezTo>
                      <a:pt x="214" y="260"/>
                      <a:pt x="212" y="229"/>
                      <a:pt x="224" y="206"/>
                    </a:cubicBezTo>
                    <a:cubicBezTo>
                      <a:pt x="231" y="201"/>
                      <a:pt x="239" y="196"/>
                      <a:pt x="247" y="196"/>
                    </a:cubicBezTo>
                    <a:cubicBezTo>
                      <a:pt x="256" y="197"/>
                      <a:pt x="264" y="201"/>
                      <a:pt x="266" y="209"/>
                    </a:cubicBezTo>
                    <a:cubicBezTo>
                      <a:pt x="269" y="217"/>
                      <a:pt x="267" y="226"/>
                      <a:pt x="261" y="232"/>
                    </a:cubicBezTo>
                    <a:cubicBezTo>
                      <a:pt x="258" y="236"/>
                      <a:pt x="248" y="237"/>
                      <a:pt x="253" y="245"/>
                    </a:cubicBezTo>
                    <a:cubicBezTo>
                      <a:pt x="254" y="250"/>
                      <a:pt x="258" y="255"/>
                      <a:pt x="263" y="256"/>
                    </a:cubicBezTo>
                    <a:cubicBezTo>
                      <a:pt x="272" y="257"/>
                      <a:pt x="280" y="254"/>
                      <a:pt x="285" y="246"/>
                    </a:cubicBezTo>
                    <a:cubicBezTo>
                      <a:pt x="292" y="244"/>
                      <a:pt x="299" y="249"/>
                      <a:pt x="306" y="249"/>
                    </a:cubicBezTo>
                    <a:cubicBezTo>
                      <a:pt x="315" y="247"/>
                      <a:pt x="323" y="240"/>
                      <a:pt x="329" y="232"/>
                    </a:cubicBezTo>
                    <a:cubicBezTo>
                      <a:pt x="333" y="225"/>
                      <a:pt x="333" y="215"/>
                      <a:pt x="330" y="208"/>
                    </a:cubicBezTo>
                    <a:cubicBezTo>
                      <a:pt x="328" y="200"/>
                      <a:pt x="320" y="193"/>
                      <a:pt x="312" y="193"/>
                    </a:cubicBezTo>
                    <a:cubicBezTo>
                      <a:pt x="308" y="191"/>
                      <a:pt x="302" y="191"/>
                      <a:pt x="299" y="196"/>
                    </a:cubicBezTo>
                    <a:cubicBezTo>
                      <a:pt x="293" y="204"/>
                      <a:pt x="304" y="208"/>
                      <a:pt x="304" y="216"/>
                    </a:cubicBezTo>
                    <a:cubicBezTo>
                      <a:pt x="303" y="220"/>
                      <a:pt x="298" y="220"/>
                      <a:pt x="295" y="220"/>
                    </a:cubicBezTo>
                    <a:cubicBezTo>
                      <a:pt x="290" y="218"/>
                      <a:pt x="288" y="214"/>
                      <a:pt x="287" y="210"/>
                    </a:cubicBezTo>
                    <a:cubicBezTo>
                      <a:pt x="284" y="201"/>
                      <a:pt x="291" y="195"/>
                      <a:pt x="292" y="186"/>
                    </a:cubicBezTo>
                    <a:cubicBezTo>
                      <a:pt x="286" y="170"/>
                      <a:pt x="268" y="166"/>
                      <a:pt x="254" y="163"/>
                    </a:cubicBezTo>
                    <a:cubicBezTo>
                      <a:pt x="248" y="160"/>
                      <a:pt x="246" y="153"/>
                      <a:pt x="244" y="146"/>
                    </a:cubicBezTo>
                    <a:cubicBezTo>
                      <a:pt x="244" y="137"/>
                      <a:pt x="251" y="130"/>
                      <a:pt x="258" y="127"/>
                    </a:cubicBezTo>
                    <a:cubicBezTo>
                      <a:pt x="266" y="120"/>
                      <a:pt x="277" y="132"/>
                      <a:pt x="283" y="120"/>
                    </a:cubicBezTo>
                    <a:cubicBezTo>
                      <a:pt x="284" y="115"/>
                      <a:pt x="284" y="109"/>
                      <a:pt x="281" y="105"/>
                    </a:cubicBezTo>
                    <a:cubicBezTo>
                      <a:pt x="272" y="94"/>
                      <a:pt x="256" y="91"/>
                      <a:pt x="243" y="96"/>
                    </a:cubicBezTo>
                    <a:cubicBezTo>
                      <a:pt x="236" y="99"/>
                      <a:pt x="234" y="106"/>
                      <a:pt x="230" y="112"/>
                    </a:cubicBezTo>
                    <a:cubicBezTo>
                      <a:pt x="228" y="113"/>
                      <a:pt x="225" y="113"/>
                      <a:pt x="222" y="112"/>
                    </a:cubicBezTo>
                    <a:cubicBezTo>
                      <a:pt x="216" y="107"/>
                      <a:pt x="210" y="110"/>
                      <a:pt x="203" y="113"/>
                    </a:cubicBezTo>
                    <a:cubicBezTo>
                      <a:pt x="193" y="121"/>
                      <a:pt x="186" y="133"/>
                      <a:pt x="188" y="145"/>
                    </a:cubicBezTo>
                    <a:cubicBezTo>
                      <a:pt x="190" y="151"/>
                      <a:pt x="195" y="155"/>
                      <a:pt x="201" y="156"/>
                    </a:cubicBezTo>
                    <a:cubicBezTo>
                      <a:pt x="205" y="157"/>
                      <a:pt x="211" y="156"/>
                      <a:pt x="214" y="152"/>
                    </a:cubicBezTo>
                    <a:cubicBezTo>
                      <a:pt x="220" y="147"/>
                      <a:pt x="211" y="141"/>
                      <a:pt x="216" y="136"/>
                    </a:cubicBezTo>
                    <a:cubicBezTo>
                      <a:pt x="218" y="134"/>
                      <a:pt x="222" y="136"/>
                      <a:pt x="223" y="139"/>
                    </a:cubicBezTo>
                    <a:cubicBezTo>
                      <a:pt x="225" y="143"/>
                      <a:pt x="226" y="147"/>
                      <a:pt x="224" y="151"/>
                    </a:cubicBezTo>
                    <a:cubicBezTo>
                      <a:pt x="224" y="160"/>
                      <a:pt x="216" y="163"/>
                      <a:pt x="209" y="166"/>
                    </a:cubicBezTo>
                    <a:cubicBezTo>
                      <a:pt x="205" y="166"/>
                      <a:pt x="200" y="167"/>
                      <a:pt x="195" y="164"/>
                    </a:cubicBezTo>
                    <a:cubicBezTo>
                      <a:pt x="189" y="166"/>
                      <a:pt x="186" y="170"/>
                      <a:pt x="181" y="173"/>
                    </a:cubicBezTo>
                    <a:cubicBezTo>
                      <a:pt x="172" y="179"/>
                      <a:pt x="182" y="185"/>
                      <a:pt x="181" y="191"/>
                    </a:cubicBezTo>
                    <a:cubicBezTo>
                      <a:pt x="181" y="201"/>
                      <a:pt x="176" y="211"/>
                      <a:pt x="167" y="216"/>
                    </a:cubicBezTo>
                    <a:cubicBezTo>
                      <a:pt x="162" y="218"/>
                      <a:pt x="156" y="217"/>
                      <a:pt x="152" y="213"/>
                    </a:cubicBezTo>
                    <a:cubicBezTo>
                      <a:pt x="151" y="210"/>
                      <a:pt x="148" y="206"/>
                      <a:pt x="152" y="203"/>
                    </a:cubicBezTo>
                    <a:cubicBezTo>
                      <a:pt x="156" y="200"/>
                      <a:pt x="160" y="202"/>
                      <a:pt x="164" y="204"/>
                    </a:cubicBezTo>
                    <a:cubicBezTo>
                      <a:pt x="166" y="204"/>
                      <a:pt x="168" y="200"/>
                      <a:pt x="170" y="197"/>
                    </a:cubicBezTo>
                    <a:cubicBezTo>
                      <a:pt x="172" y="191"/>
                      <a:pt x="171" y="185"/>
                      <a:pt x="166" y="180"/>
                    </a:cubicBezTo>
                    <a:cubicBezTo>
                      <a:pt x="160" y="176"/>
                      <a:pt x="153" y="179"/>
                      <a:pt x="147" y="180"/>
                    </a:cubicBezTo>
                    <a:cubicBezTo>
                      <a:pt x="138" y="184"/>
                      <a:pt x="130" y="189"/>
                      <a:pt x="128" y="199"/>
                    </a:cubicBezTo>
                    <a:cubicBezTo>
                      <a:pt x="125" y="208"/>
                      <a:pt x="128" y="218"/>
                      <a:pt x="133" y="225"/>
                    </a:cubicBezTo>
                    <a:cubicBezTo>
                      <a:pt x="131" y="228"/>
                      <a:pt x="132" y="233"/>
                      <a:pt x="127" y="235"/>
                    </a:cubicBezTo>
                    <a:cubicBezTo>
                      <a:pt x="123" y="246"/>
                      <a:pt x="125" y="258"/>
                      <a:pt x="132" y="267"/>
                    </a:cubicBezTo>
                    <a:cubicBezTo>
                      <a:pt x="138" y="271"/>
                      <a:pt x="147" y="272"/>
                      <a:pt x="154" y="268"/>
                    </a:cubicBezTo>
                    <a:cubicBezTo>
                      <a:pt x="154" y="258"/>
                      <a:pt x="153" y="244"/>
                      <a:pt x="164" y="238"/>
                    </a:cubicBezTo>
                    <a:cubicBezTo>
                      <a:pt x="170" y="235"/>
                      <a:pt x="175" y="234"/>
                      <a:pt x="181" y="236"/>
                    </a:cubicBezTo>
                    <a:cubicBezTo>
                      <a:pt x="191" y="239"/>
                      <a:pt x="192" y="250"/>
                      <a:pt x="195" y="258"/>
                    </a:cubicBezTo>
                    <a:cubicBezTo>
                      <a:pt x="197" y="273"/>
                      <a:pt x="189" y="289"/>
                      <a:pt x="198" y="302"/>
                    </a:cubicBezTo>
                    <a:cubicBezTo>
                      <a:pt x="211" y="303"/>
                      <a:pt x="221" y="315"/>
                      <a:pt x="224" y="326"/>
                    </a:cubicBezTo>
                    <a:cubicBezTo>
                      <a:pt x="222" y="336"/>
                      <a:pt x="223" y="348"/>
                      <a:pt x="213" y="353"/>
                    </a:cubicBezTo>
                    <a:cubicBezTo>
                      <a:pt x="207" y="353"/>
                      <a:pt x="201" y="356"/>
                      <a:pt x="196" y="352"/>
                    </a:cubicBezTo>
                    <a:cubicBezTo>
                      <a:pt x="192" y="350"/>
                      <a:pt x="188" y="346"/>
                      <a:pt x="188" y="341"/>
                    </a:cubicBezTo>
                    <a:cubicBezTo>
                      <a:pt x="189" y="339"/>
                      <a:pt x="191" y="337"/>
                      <a:pt x="193" y="337"/>
                    </a:cubicBezTo>
                    <a:cubicBezTo>
                      <a:pt x="197" y="336"/>
                      <a:pt x="198" y="339"/>
                      <a:pt x="200" y="342"/>
                    </a:cubicBezTo>
                    <a:cubicBezTo>
                      <a:pt x="203" y="344"/>
                      <a:pt x="207" y="344"/>
                      <a:pt x="209" y="342"/>
                    </a:cubicBezTo>
                    <a:cubicBezTo>
                      <a:pt x="214" y="337"/>
                      <a:pt x="213" y="328"/>
                      <a:pt x="211" y="322"/>
                    </a:cubicBezTo>
                    <a:cubicBezTo>
                      <a:pt x="207" y="313"/>
                      <a:pt x="198" y="309"/>
                      <a:pt x="187" y="310"/>
                    </a:cubicBezTo>
                    <a:cubicBezTo>
                      <a:pt x="177" y="312"/>
                      <a:pt x="169" y="321"/>
                      <a:pt x="161" y="326"/>
                    </a:cubicBezTo>
                    <a:cubicBezTo>
                      <a:pt x="159" y="334"/>
                      <a:pt x="158" y="346"/>
                      <a:pt x="147" y="348"/>
                    </a:cubicBezTo>
                    <a:cubicBezTo>
                      <a:pt x="142" y="349"/>
                      <a:pt x="136" y="350"/>
                      <a:pt x="131" y="347"/>
                    </a:cubicBezTo>
                    <a:cubicBezTo>
                      <a:pt x="128" y="344"/>
                      <a:pt x="125" y="342"/>
                      <a:pt x="126" y="337"/>
                    </a:cubicBezTo>
                    <a:cubicBezTo>
                      <a:pt x="126" y="334"/>
                      <a:pt x="130" y="331"/>
                      <a:pt x="133" y="332"/>
                    </a:cubicBezTo>
                    <a:cubicBezTo>
                      <a:pt x="137" y="332"/>
                      <a:pt x="138" y="337"/>
                      <a:pt x="141" y="341"/>
                    </a:cubicBezTo>
                    <a:cubicBezTo>
                      <a:pt x="143" y="342"/>
                      <a:pt x="146" y="341"/>
                      <a:pt x="148" y="339"/>
                    </a:cubicBezTo>
                    <a:cubicBezTo>
                      <a:pt x="152" y="333"/>
                      <a:pt x="153" y="326"/>
                      <a:pt x="150" y="319"/>
                    </a:cubicBezTo>
                    <a:cubicBezTo>
                      <a:pt x="146" y="315"/>
                      <a:pt x="141" y="311"/>
                      <a:pt x="135" y="311"/>
                    </a:cubicBezTo>
                    <a:cubicBezTo>
                      <a:pt x="127" y="311"/>
                      <a:pt x="116" y="310"/>
                      <a:pt x="111" y="319"/>
                    </a:cubicBezTo>
                    <a:cubicBezTo>
                      <a:pt x="109" y="322"/>
                      <a:pt x="111" y="327"/>
                      <a:pt x="107" y="328"/>
                    </a:cubicBezTo>
                    <a:cubicBezTo>
                      <a:pt x="100" y="323"/>
                      <a:pt x="91" y="323"/>
                      <a:pt x="83" y="324"/>
                    </a:cubicBezTo>
                    <a:cubicBezTo>
                      <a:pt x="76" y="328"/>
                      <a:pt x="66" y="328"/>
                      <a:pt x="62" y="337"/>
                    </a:cubicBezTo>
                    <a:cubicBezTo>
                      <a:pt x="70" y="340"/>
                      <a:pt x="77" y="347"/>
                      <a:pt x="80" y="354"/>
                    </a:cubicBezTo>
                    <a:cubicBezTo>
                      <a:pt x="84" y="366"/>
                      <a:pt x="98" y="368"/>
                      <a:pt x="110" y="368"/>
                    </a:cubicBezTo>
                    <a:cubicBezTo>
                      <a:pt x="115" y="368"/>
                      <a:pt x="118" y="363"/>
                      <a:pt x="124" y="364"/>
                    </a:cubicBezTo>
                    <a:cubicBezTo>
                      <a:pt x="131" y="371"/>
                      <a:pt x="131" y="371"/>
                      <a:pt x="131" y="371"/>
                    </a:cubicBezTo>
                    <a:cubicBezTo>
                      <a:pt x="143" y="374"/>
                      <a:pt x="152" y="369"/>
                      <a:pt x="162" y="362"/>
                    </a:cubicBezTo>
                    <a:cubicBezTo>
                      <a:pt x="170" y="370"/>
                      <a:pt x="178" y="375"/>
                      <a:pt x="185" y="384"/>
                    </a:cubicBezTo>
                    <a:cubicBezTo>
                      <a:pt x="187" y="393"/>
                      <a:pt x="176" y="399"/>
                      <a:pt x="169" y="403"/>
                    </a:cubicBezTo>
                    <a:cubicBezTo>
                      <a:pt x="168" y="405"/>
                      <a:pt x="164" y="410"/>
                      <a:pt x="161" y="408"/>
                    </a:cubicBezTo>
                    <a:cubicBezTo>
                      <a:pt x="156" y="402"/>
                      <a:pt x="149" y="399"/>
                      <a:pt x="142" y="397"/>
                    </a:cubicBezTo>
                    <a:cubicBezTo>
                      <a:pt x="133" y="397"/>
                      <a:pt x="123" y="400"/>
                      <a:pt x="115" y="403"/>
                    </a:cubicBezTo>
                    <a:cubicBezTo>
                      <a:pt x="108" y="399"/>
                      <a:pt x="101" y="400"/>
                      <a:pt x="94" y="404"/>
                    </a:cubicBezTo>
                    <a:cubicBezTo>
                      <a:pt x="82" y="413"/>
                      <a:pt x="82" y="430"/>
                      <a:pt x="67" y="437"/>
                    </a:cubicBezTo>
                    <a:close/>
                    <a:moveTo>
                      <a:pt x="114" y="480"/>
                    </a:moveTo>
                    <a:cubicBezTo>
                      <a:pt x="114" y="483"/>
                      <a:pt x="117" y="486"/>
                      <a:pt x="114" y="488"/>
                    </a:cubicBezTo>
                    <a:cubicBezTo>
                      <a:pt x="113" y="489"/>
                      <a:pt x="112" y="494"/>
                      <a:pt x="116" y="494"/>
                    </a:cubicBezTo>
                    <a:cubicBezTo>
                      <a:pt x="122" y="493"/>
                      <a:pt x="128" y="492"/>
                      <a:pt x="133" y="489"/>
                    </a:cubicBezTo>
                    <a:cubicBezTo>
                      <a:pt x="144" y="489"/>
                      <a:pt x="156" y="494"/>
                      <a:pt x="161" y="504"/>
                    </a:cubicBezTo>
                    <a:cubicBezTo>
                      <a:pt x="163" y="509"/>
                      <a:pt x="157" y="516"/>
                      <a:pt x="164" y="518"/>
                    </a:cubicBezTo>
                    <a:cubicBezTo>
                      <a:pt x="174" y="507"/>
                      <a:pt x="162" y="493"/>
                      <a:pt x="164" y="479"/>
                    </a:cubicBezTo>
                    <a:cubicBezTo>
                      <a:pt x="163" y="474"/>
                      <a:pt x="171" y="466"/>
                      <a:pt x="161" y="465"/>
                    </a:cubicBezTo>
                    <a:cubicBezTo>
                      <a:pt x="157" y="464"/>
                      <a:pt x="156" y="468"/>
                      <a:pt x="154" y="470"/>
                    </a:cubicBezTo>
                    <a:cubicBezTo>
                      <a:pt x="145" y="480"/>
                      <a:pt x="131" y="475"/>
                      <a:pt x="119" y="474"/>
                    </a:cubicBezTo>
                    <a:cubicBezTo>
                      <a:pt x="116" y="474"/>
                      <a:pt x="116" y="478"/>
                      <a:pt x="114" y="480"/>
                    </a:cubicBezTo>
                    <a:close/>
                    <a:moveTo>
                      <a:pt x="136" y="295"/>
                    </a:moveTo>
                    <a:cubicBezTo>
                      <a:pt x="134" y="295"/>
                      <a:pt x="134" y="297"/>
                      <a:pt x="133" y="299"/>
                    </a:cubicBezTo>
                    <a:cubicBezTo>
                      <a:pt x="147" y="304"/>
                      <a:pt x="147" y="304"/>
                      <a:pt x="147" y="304"/>
                    </a:cubicBezTo>
                    <a:cubicBezTo>
                      <a:pt x="152" y="307"/>
                      <a:pt x="156" y="312"/>
                      <a:pt x="160" y="316"/>
                    </a:cubicBezTo>
                    <a:cubicBezTo>
                      <a:pt x="169" y="310"/>
                      <a:pt x="177" y="302"/>
                      <a:pt x="188" y="301"/>
                    </a:cubicBezTo>
                    <a:cubicBezTo>
                      <a:pt x="190" y="297"/>
                      <a:pt x="187" y="293"/>
                      <a:pt x="186" y="290"/>
                    </a:cubicBezTo>
                    <a:cubicBezTo>
                      <a:pt x="185" y="275"/>
                      <a:pt x="193" y="257"/>
                      <a:pt x="181" y="244"/>
                    </a:cubicBezTo>
                    <a:cubicBezTo>
                      <a:pt x="177" y="242"/>
                      <a:pt x="175" y="242"/>
                      <a:pt x="171" y="243"/>
                    </a:cubicBezTo>
                    <a:cubicBezTo>
                      <a:pt x="162" y="248"/>
                      <a:pt x="163" y="260"/>
                      <a:pt x="164" y="269"/>
                    </a:cubicBezTo>
                    <a:cubicBezTo>
                      <a:pt x="162" y="273"/>
                      <a:pt x="162" y="273"/>
                      <a:pt x="162" y="273"/>
                    </a:cubicBezTo>
                    <a:cubicBezTo>
                      <a:pt x="156" y="280"/>
                      <a:pt x="147" y="280"/>
                      <a:pt x="137" y="279"/>
                    </a:cubicBezTo>
                    <a:cubicBezTo>
                      <a:pt x="137" y="280"/>
                      <a:pt x="137" y="280"/>
                      <a:pt x="137" y="280"/>
                    </a:cubicBezTo>
                    <a:cubicBezTo>
                      <a:pt x="143" y="282"/>
                      <a:pt x="150" y="286"/>
                      <a:pt x="157" y="285"/>
                    </a:cubicBezTo>
                    <a:cubicBezTo>
                      <a:pt x="161" y="285"/>
                      <a:pt x="164" y="282"/>
                      <a:pt x="166" y="278"/>
                    </a:cubicBezTo>
                    <a:cubicBezTo>
                      <a:pt x="168" y="273"/>
                      <a:pt x="170" y="266"/>
                      <a:pt x="170" y="260"/>
                    </a:cubicBezTo>
                    <a:cubicBezTo>
                      <a:pt x="171" y="256"/>
                      <a:pt x="169" y="249"/>
                      <a:pt x="176" y="250"/>
                    </a:cubicBezTo>
                    <a:cubicBezTo>
                      <a:pt x="182" y="258"/>
                      <a:pt x="182" y="270"/>
                      <a:pt x="179" y="281"/>
                    </a:cubicBezTo>
                    <a:cubicBezTo>
                      <a:pt x="177" y="286"/>
                      <a:pt x="182" y="293"/>
                      <a:pt x="176" y="297"/>
                    </a:cubicBezTo>
                    <a:cubicBezTo>
                      <a:pt x="170" y="298"/>
                      <a:pt x="165" y="305"/>
                      <a:pt x="157" y="306"/>
                    </a:cubicBezTo>
                    <a:cubicBezTo>
                      <a:pt x="153" y="298"/>
                      <a:pt x="143" y="297"/>
                      <a:pt x="136" y="295"/>
                    </a:cubicBezTo>
                    <a:close/>
                    <a:moveTo>
                      <a:pt x="236" y="207"/>
                    </a:moveTo>
                    <a:cubicBezTo>
                      <a:pt x="231" y="214"/>
                      <a:pt x="226" y="221"/>
                      <a:pt x="226" y="230"/>
                    </a:cubicBezTo>
                    <a:cubicBezTo>
                      <a:pt x="222" y="247"/>
                      <a:pt x="227" y="265"/>
                      <a:pt x="234" y="281"/>
                    </a:cubicBezTo>
                    <a:cubicBezTo>
                      <a:pt x="249" y="301"/>
                      <a:pt x="276" y="306"/>
                      <a:pt x="299" y="300"/>
                    </a:cubicBezTo>
                    <a:cubicBezTo>
                      <a:pt x="303" y="302"/>
                      <a:pt x="309" y="303"/>
                      <a:pt x="313" y="301"/>
                    </a:cubicBezTo>
                    <a:cubicBezTo>
                      <a:pt x="320" y="287"/>
                      <a:pt x="333" y="275"/>
                      <a:pt x="348" y="268"/>
                    </a:cubicBezTo>
                    <a:cubicBezTo>
                      <a:pt x="363" y="261"/>
                      <a:pt x="383" y="267"/>
                      <a:pt x="399" y="270"/>
                    </a:cubicBezTo>
                    <a:cubicBezTo>
                      <a:pt x="411" y="273"/>
                      <a:pt x="424" y="280"/>
                      <a:pt x="437" y="279"/>
                    </a:cubicBezTo>
                    <a:cubicBezTo>
                      <a:pt x="453" y="280"/>
                      <a:pt x="465" y="265"/>
                      <a:pt x="474" y="254"/>
                    </a:cubicBezTo>
                    <a:cubicBezTo>
                      <a:pt x="475" y="241"/>
                      <a:pt x="483" y="228"/>
                      <a:pt x="475" y="216"/>
                    </a:cubicBezTo>
                    <a:cubicBezTo>
                      <a:pt x="475" y="215"/>
                      <a:pt x="473" y="214"/>
                      <a:pt x="475" y="213"/>
                    </a:cubicBezTo>
                    <a:cubicBezTo>
                      <a:pt x="488" y="205"/>
                      <a:pt x="493" y="190"/>
                      <a:pt x="497" y="177"/>
                    </a:cubicBezTo>
                    <a:cubicBezTo>
                      <a:pt x="498" y="169"/>
                      <a:pt x="496" y="163"/>
                      <a:pt x="493" y="157"/>
                    </a:cubicBezTo>
                    <a:cubicBezTo>
                      <a:pt x="484" y="134"/>
                      <a:pt x="458" y="126"/>
                      <a:pt x="442" y="106"/>
                    </a:cubicBezTo>
                    <a:cubicBezTo>
                      <a:pt x="432" y="93"/>
                      <a:pt x="431" y="76"/>
                      <a:pt x="434" y="59"/>
                    </a:cubicBezTo>
                    <a:cubicBezTo>
                      <a:pt x="427" y="53"/>
                      <a:pt x="419" y="59"/>
                      <a:pt x="411" y="59"/>
                    </a:cubicBezTo>
                    <a:cubicBezTo>
                      <a:pt x="396" y="64"/>
                      <a:pt x="378" y="76"/>
                      <a:pt x="374" y="93"/>
                    </a:cubicBezTo>
                    <a:cubicBezTo>
                      <a:pt x="370" y="100"/>
                      <a:pt x="374" y="109"/>
                      <a:pt x="375" y="117"/>
                    </a:cubicBezTo>
                    <a:cubicBezTo>
                      <a:pt x="366" y="123"/>
                      <a:pt x="363" y="133"/>
                      <a:pt x="359" y="143"/>
                    </a:cubicBezTo>
                    <a:cubicBezTo>
                      <a:pt x="360" y="149"/>
                      <a:pt x="360" y="156"/>
                      <a:pt x="363" y="163"/>
                    </a:cubicBezTo>
                    <a:cubicBezTo>
                      <a:pt x="364" y="168"/>
                      <a:pt x="370" y="168"/>
                      <a:pt x="374" y="170"/>
                    </a:cubicBezTo>
                    <a:cubicBezTo>
                      <a:pt x="378" y="173"/>
                      <a:pt x="375" y="178"/>
                      <a:pt x="375" y="181"/>
                    </a:cubicBezTo>
                    <a:cubicBezTo>
                      <a:pt x="375" y="192"/>
                      <a:pt x="379" y="203"/>
                      <a:pt x="390" y="208"/>
                    </a:cubicBezTo>
                    <a:cubicBezTo>
                      <a:pt x="397" y="208"/>
                      <a:pt x="404" y="208"/>
                      <a:pt x="409" y="202"/>
                    </a:cubicBezTo>
                    <a:cubicBezTo>
                      <a:pt x="412" y="198"/>
                      <a:pt x="415" y="192"/>
                      <a:pt x="414" y="186"/>
                    </a:cubicBezTo>
                    <a:cubicBezTo>
                      <a:pt x="411" y="184"/>
                      <a:pt x="406" y="186"/>
                      <a:pt x="403" y="187"/>
                    </a:cubicBezTo>
                    <a:cubicBezTo>
                      <a:pt x="394" y="185"/>
                      <a:pt x="385" y="179"/>
                      <a:pt x="381" y="171"/>
                    </a:cubicBezTo>
                    <a:cubicBezTo>
                      <a:pt x="375" y="157"/>
                      <a:pt x="383" y="142"/>
                      <a:pt x="393" y="133"/>
                    </a:cubicBezTo>
                    <a:cubicBezTo>
                      <a:pt x="408" y="123"/>
                      <a:pt x="429" y="123"/>
                      <a:pt x="443" y="133"/>
                    </a:cubicBezTo>
                    <a:cubicBezTo>
                      <a:pt x="458" y="145"/>
                      <a:pt x="464" y="164"/>
                      <a:pt x="467" y="182"/>
                    </a:cubicBezTo>
                    <a:cubicBezTo>
                      <a:pt x="467" y="208"/>
                      <a:pt x="456" y="235"/>
                      <a:pt x="432" y="251"/>
                    </a:cubicBezTo>
                    <a:cubicBezTo>
                      <a:pt x="417" y="261"/>
                      <a:pt x="403" y="259"/>
                      <a:pt x="385" y="261"/>
                    </a:cubicBezTo>
                    <a:cubicBezTo>
                      <a:pt x="366" y="257"/>
                      <a:pt x="351" y="242"/>
                      <a:pt x="341" y="227"/>
                    </a:cubicBezTo>
                    <a:cubicBezTo>
                      <a:pt x="336" y="234"/>
                      <a:pt x="334" y="242"/>
                      <a:pt x="327" y="247"/>
                    </a:cubicBezTo>
                    <a:cubicBezTo>
                      <a:pt x="319" y="255"/>
                      <a:pt x="309" y="262"/>
                      <a:pt x="298" y="258"/>
                    </a:cubicBezTo>
                    <a:cubicBezTo>
                      <a:pt x="295" y="257"/>
                      <a:pt x="293" y="255"/>
                      <a:pt x="290" y="257"/>
                    </a:cubicBezTo>
                    <a:cubicBezTo>
                      <a:pt x="285" y="264"/>
                      <a:pt x="276" y="264"/>
                      <a:pt x="270" y="267"/>
                    </a:cubicBezTo>
                    <a:cubicBezTo>
                      <a:pt x="262" y="269"/>
                      <a:pt x="256" y="266"/>
                      <a:pt x="251" y="261"/>
                    </a:cubicBezTo>
                    <a:cubicBezTo>
                      <a:pt x="244" y="254"/>
                      <a:pt x="241" y="242"/>
                      <a:pt x="244" y="231"/>
                    </a:cubicBezTo>
                    <a:cubicBezTo>
                      <a:pt x="244" y="224"/>
                      <a:pt x="253" y="226"/>
                      <a:pt x="256" y="220"/>
                    </a:cubicBezTo>
                    <a:cubicBezTo>
                      <a:pt x="258" y="216"/>
                      <a:pt x="257" y="211"/>
                      <a:pt x="253" y="207"/>
                    </a:cubicBezTo>
                    <a:cubicBezTo>
                      <a:pt x="248" y="204"/>
                      <a:pt x="242" y="205"/>
                      <a:pt x="236" y="207"/>
                    </a:cubicBezTo>
                    <a:close/>
                    <a:moveTo>
                      <a:pt x="226" y="510"/>
                    </a:moveTo>
                    <a:cubicBezTo>
                      <a:pt x="225" y="518"/>
                      <a:pt x="225" y="518"/>
                      <a:pt x="225" y="518"/>
                    </a:cubicBezTo>
                    <a:cubicBezTo>
                      <a:pt x="227" y="534"/>
                      <a:pt x="227" y="553"/>
                      <a:pt x="245" y="558"/>
                    </a:cubicBezTo>
                    <a:cubicBezTo>
                      <a:pt x="250" y="561"/>
                      <a:pt x="254" y="556"/>
                      <a:pt x="257" y="552"/>
                    </a:cubicBezTo>
                    <a:cubicBezTo>
                      <a:pt x="258" y="550"/>
                      <a:pt x="260" y="546"/>
                      <a:pt x="258" y="544"/>
                    </a:cubicBezTo>
                    <a:cubicBezTo>
                      <a:pt x="252" y="540"/>
                      <a:pt x="247" y="538"/>
                      <a:pt x="239" y="538"/>
                    </a:cubicBezTo>
                    <a:cubicBezTo>
                      <a:pt x="233" y="533"/>
                      <a:pt x="230" y="524"/>
                      <a:pt x="231" y="514"/>
                    </a:cubicBezTo>
                    <a:cubicBezTo>
                      <a:pt x="234" y="505"/>
                      <a:pt x="240" y="495"/>
                      <a:pt x="249" y="490"/>
                    </a:cubicBezTo>
                    <a:cubicBezTo>
                      <a:pt x="251" y="489"/>
                      <a:pt x="254" y="490"/>
                      <a:pt x="256" y="488"/>
                    </a:cubicBezTo>
                    <a:cubicBezTo>
                      <a:pt x="265" y="488"/>
                      <a:pt x="271" y="485"/>
                      <a:pt x="279" y="489"/>
                    </a:cubicBezTo>
                    <a:cubicBezTo>
                      <a:pt x="286" y="491"/>
                      <a:pt x="292" y="497"/>
                      <a:pt x="299" y="501"/>
                    </a:cubicBezTo>
                    <a:cubicBezTo>
                      <a:pt x="301" y="503"/>
                      <a:pt x="299" y="507"/>
                      <a:pt x="303" y="508"/>
                    </a:cubicBezTo>
                    <a:cubicBezTo>
                      <a:pt x="312" y="504"/>
                      <a:pt x="320" y="511"/>
                      <a:pt x="329" y="514"/>
                    </a:cubicBezTo>
                    <a:cubicBezTo>
                      <a:pt x="336" y="520"/>
                      <a:pt x="340" y="529"/>
                      <a:pt x="342" y="537"/>
                    </a:cubicBezTo>
                    <a:cubicBezTo>
                      <a:pt x="345" y="538"/>
                      <a:pt x="345" y="538"/>
                      <a:pt x="345" y="538"/>
                    </a:cubicBezTo>
                    <a:cubicBezTo>
                      <a:pt x="350" y="532"/>
                      <a:pt x="354" y="525"/>
                      <a:pt x="361" y="521"/>
                    </a:cubicBezTo>
                    <a:cubicBezTo>
                      <a:pt x="365" y="517"/>
                      <a:pt x="374" y="519"/>
                      <a:pt x="372" y="511"/>
                    </a:cubicBezTo>
                    <a:cubicBezTo>
                      <a:pt x="368" y="508"/>
                      <a:pt x="365" y="514"/>
                      <a:pt x="361" y="514"/>
                    </a:cubicBezTo>
                    <a:cubicBezTo>
                      <a:pt x="329" y="505"/>
                      <a:pt x="329" y="505"/>
                      <a:pt x="329" y="505"/>
                    </a:cubicBezTo>
                    <a:cubicBezTo>
                      <a:pt x="316" y="500"/>
                      <a:pt x="308" y="488"/>
                      <a:pt x="298" y="479"/>
                    </a:cubicBezTo>
                    <a:cubicBezTo>
                      <a:pt x="280" y="473"/>
                      <a:pt x="264" y="480"/>
                      <a:pt x="247" y="484"/>
                    </a:cubicBezTo>
                    <a:cubicBezTo>
                      <a:pt x="237" y="489"/>
                      <a:pt x="231" y="500"/>
                      <a:pt x="226" y="510"/>
                    </a:cubicBezTo>
                    <a:close/>
                    <a:moveTo>
                      <a:pt x="244" y="208"/>
                    </a:moveTo>
                    <a:cubicBezTo>
                      <a:pt x="229" y="221"/>
                      <a:pt x="232" y="239"/>
                      <a:pt x="232" y="256"/>
                    </a:cubicBezTo>
                    <a:cubicBezTo>
                      <a:pt x="237" y="275"/>
                      <a:pt x="253" y="288"/>
                      <a:pt x="270" y="293"/>
                    </a:cubicBezTo>
                    <a:cubicBezTo>
                      <a:pt x="282" y="295"/>
                      <a:pt x="295" y="296"/>
                      <a:pt x="308" y="295"/>
                    </a:cubicBezTo>
                    <a:cubicBezTo>
                      <a:pt x="310" y="292"/>
                      <a:pt x="312" y="292"/>
                      <a:pt x="313" y="289"/>
                    </a:cubicBezTo>
                    <a:cubicBezTo>
                      <a:pt x="322" y="277"/>
                      <a:pt x="334" y="266"/>
                      <a:pt x="348" y="260"/>
                    </a:cubicBezTo>
                    <a:cubicBezTo>
                      <a:pt x="350" y="257"/>
                      <a:pt x="357" y="261"/>
                      <a:pt x="358" y="256"/>
                    </a:cubicBezTo>
                    <a:cubicBezTo>
                      <a:pt x="352" y="252"/>
                      <a:pt x="349" y="246"/>
                      <a:pt x="345" y="240"/>
                    </a:cubicBezTo>
                    <a:cubicBezTo>
                      <a:pt x="342" y="240"/>
                      <a:pt x="342" y="240"/>
                      <a:pt x="342" y="240"/>
                    </a:cubicBezTo>
                    <a:cubicBezTo>
                      <a:pt x="333" y="250"/>
                      <a:pt x="321" y="260"/>
                      <a:pt x="305" y="260"/>
                    </a:cubicBezTo>
                    <a:cubicBezTo>
                      <a:pt x="301" y="261"/>
                      <a:pt x="297" y="259"/>
                      <a:pt x="294" y="261"/>
                    </a:cubicBezTo>
                    <a:cubicBezTo>
                      <a:pt x="290" y="271"/>
                      <a:pt x="278" y="272"/>
                      <a:pt x="268" y="273"/>
                    </a:cubicBezTo>
                    <a:cubicBezTo>
                      <a:pt x="255" y="273"/>
                      <a:pt x="243" y="264"/>
                      <a:pt x="238" y="252"/>
                    </a:cubicBezTo>
                    <a:cubicBezTo>
                      <a:pt x="238" y="228"/>
                      <a:pt x="238" y="228"/>
                      <a:pt x="238" y="228"/>
                    </a:cubicBezTo>
                    <a:cubicBezTo>
                      <a:pt x="238" y="223"/>
                      <a:pt x="244" y="224"/>
                      <a:pt x="246" y="220"/>
                    </a:cubicBezTo>
                    <a:cubicBezTo>
                      <a:pt x="249" y="216"/>
                      <a:pt x="253" y="213"/>
                      <a:pt x="249" y="209"/>
                    </a:cubicBezTo>
                    <a:cubicBezTo>
                      <a:pt x="247" y="207"/>
                      <a:pt x="246" y="208"/>
                      <a:pt x="244" y="208"/>
                    </a:cubicBezTo>
                    <a:close/>
                    <a:moveTo>
                      <a:pt x="254" y="375"/>
                    </a:moveTo>
                    <a:cubicBezTo>
                      <a:pt x="236" y="384"/>
                      <a:pt x="236" y="384"/>
                      <a:pt x="236" y="384"/>
                    </a:cubicBezTo>
                    <a:cubicBezTo>
                      <a:pt x="235" y="386"/>
                      <a:pt x="234" y="387"/>
                      <a:pt x="236" y="389"/>
                    </a:cubicBezTo>
                    <a:cubicBezTo>
                      <a:pt x="249" y="393"/>
                      <a:pt x="262" y="401"/>
                      <a:pt x="267" y="414"/>
                    </a:cubicBezTo>
                    <a:cubicBezTo>
                      <a:pt x="269" y="422"/>
                      <a:pt x="263" y="432"/>
                      <a:pt x="273" y="437"/>
                    </a:cubicBezTo>
                    <a:cubicBezTo>
                      <a:pt x="284" y="436"/>
                      <a:pt x="296" y="431"/>
                      <a:pt x="308" y="434"/>
                    </a:cubicBezTo>
                    <a:cubicBezTo>
                      <a:pt x="313" y="418"/>
                      <a:pt x="323" y="397"/>
                      <a:pt x="343" y="393"/>
                    </a:cubicBezTo>
                    <a:cubicBezTo>
                      <a:pt x="353" y="391"/>
                      <a:pt x="364" y="392"/>
                      <a:pt x="372" y="389"/>
                    </a:cubicBezTo>
                    <a:cubicBezTo>
                      <a:pt x="387" y="389"/>
                      <a:pt x="395" y="403"/>
                      <a:pt x="400" y="414"/>
                    </a:cubicBezTo>
                    <a:cubicBezTo>
                      <a:pt x="402" y="422"/>
                      <a:pt x="402" y="432"/>
                      <a:pt x="395" y="438"/>
                    </a:cubicBezTo>
                    <a:cubicBezTo>
                      <a:pt x="389" y="441"/>
                      <a:pt x="382" y="441"/>
                      <a:pt x="374" y="440"/>
                    </a:cubicBezTo>
                    <a:cubicBezTo>
                      <a:pt x="364" y="436"/>
                      <a:pt x="363" y="419"/>
                      <a:pt x="349" y="423"/>
                    </a:cubicBezTo>
                    <a:cubicBezTo>
                      <a:pt x="344" y="426"/>
                      <a:pt x="339" y="428"/>
                      <a:pt x="336" y="434"/>
                    </a:cubicBezTo>
                    <a:cubicBezTo>
                      <a:pt x="331" y="440"/>
                      <a:pt x="335" y="448"/>
                      <a:pt x="338" y="454"/>
                    </a:cubicBezTo>
                    <a:cubicBezTo>
                      <a:pt x="345" y="465"/>
                      <a:pt x="357" y="472"/>
                      <a:pt x="369" y="475"/>
                    </a:cubicBezTo>
                    <a:cubicBezTo>
                      <a:pt x="385" y="475"/>
                      <a:pt x="400" y="475"/>
                      <a:pt x="412" y="464"/>
                    </a:cubicBezTo>
                    <a:cubicBezTo>
                      <a:pt x="422" y="459"/>
                      <a:pt x="427" y="449"/>
                      <a:pt x="432" y="441"/>
                    </a:cubicBezTo>
                    <a:cubicBezTo>
                      <a:pt x="441" y="441"/>
                      <a:pt x="448" y="434"/>
                      <a:pt x="455" y="431"/>
                    </a:cubicBezTo>
                    <a:cubicBezTo>
                      <a:pt x="473" y="418"/>
                      <a:pt x="475" y="396"/>
                      <a:pt x="472" y="376"/>
                    </a:cubicBezTo>
                    <a:cubicBezTo>
                      <a:pt x="472" y="361"/>
                      <a:pt x="460" y="351"/>
                      <a:pt x="452" y="340"/>
                    </a:cubicBezTo>
                    <a:cubicBezTo>
                      <a:pt x="443" y="333"/>
                      <a:pt x="430" y="332"/>
                      <a:pt x="420" y="327"/>
                    </a:cubicBezTo>
                    <a:cubicBezTo>
                      <a:pt x="412" y="316"/>
                      <a:pt x="412" y="316"/>
                      <a:pt x="412" y="316"/>
                    </a:cubicBezTo>
                    <a:cubicBezTo>
                      <a:pt x="401" y="302"/>
                      <a:pt x="381" y="301"/>
                      <a:pt x="365" y="306"/>
                    </a:cubicBezTo>
                    <a:cubicBezTo>
                      <a:pt x="357" y="310"/>
                      <a:pt x="348" y="315"/>
                      <a:pt x="344" y="324"/>
                    </a:cubicBezTo>
                    <a:cubicBezTo>
                      <a:pt x="343" y="330"/>
                      <a:pt x="345" y="336"/>
                      <a:pt x="347" y="342"/>
                    </a:cubicBezTo>
                    <a:cubicBezTo>
                      <a:pt x="349" y="348"/>
                      <a:pt x="357" y="346"/>
                      <a:pt x="362" y="349"/>
                    </a:cubicBezTo>
                    <a:cubicBezTo>
                      <a:pt x="364" y="346"/>
                      <a:pt x="366" y="341"/>
                      <a:pt x="370" y="341"/>
                    </a:cubicBezTo>
                    <a:cubicBezTo>
                      <a:pt x="376" y="338"/>
                      <a:pt x="382" y="340"/>
                      <a:pt x="387" y="343"/>
                    </a:cubicBezTo>
                    <a:cubicBezTo>
                      <a:pt x="394" y="346"/>
                      <a:pt x="395" y="353"/>
                      <a:pt x="397" y="360"/>
                    </a:cubicBezTo>
                    <a:cubicBezTo>
                      <a:pt x="397" y="367"/>
                      <a:pt x="392" y="373"/>
                      <a:pt x="386" y="377"/>
                    </a:cubicBezTo>
                    <a:cubicBezTo>
                      <a:pt x="379" y="380"/>
                      <a:pt x="371" y="384"/>
                      <a:pt x="364" y="382"/>
                    </a:cubicBezTo>
                    <a:cubicBezTo>
                      <a:pt x="346" y="387"/>
                      <a:pt x="330" y="378"/>
                      <a:pt x="320" y="363"/>
                    </a:cubicBezTo>
                    <a:cubicBezTo>
                      <a:pt x="316" y="357"/>
                      <a:pt x="315" y="350"/>
                      <a:pt x="310" y="344"/>
                    </a:cubicBezTo>
                    <a:cubicBezTo>
                      <a:pt x="296" y="344"/>
                      <a:pt x="284" y="343"/>
                      <a:pt x="271" y="338"/>
                    </a:cubicBezTo>
                    <a:cubicBezTo>
                      <a:pt x="269" y="340"/>
                      <a:pt x="269" y="340"/>
                      <a:pt x="269" y="340"/>
                    </a:cubicBezTo>
                    <a:cubicBezTo>
                      <a:pt x="265" y="352"/>
                      <a:pt x="264" y="367"/>
                      <a:pt x="254" y="375"/>
                    </a:cubicBezTo>
                    <a:close/>
                    <a:moveTo>
                      <a:pt x="267" y="374"/>
                    </a:moveTo>
                    <a:cubicBezTo>
                      <a:pt x="262" y="379"/>
                      <a:pt x="256" y="382"/>
                      <a:pt x="252" y="387"/>
                    </a:cubicBezTo>
                    <a:cubicBezTo>
                      <a:pt x="267" y="396"/>
                      <a:pt x="275" y="411"/>
                      <a:pt x="277" y="427"/>
                    </a:cubicBezTo>
                    <a:cubicBezTo>
                      <a:pt x="284" y="428"/>
                      <a:pt x="293" y="425"/>
                      <a:pt x="300" y="425"/>
                    </a:cubicBezTo>
                    <a:cubicBezTo>
                      <a:pt x="303" y="423"/>
                      <a:pt x="303" y="419"/>
                      <a:pt x="306" y="417"/>
                    </a:cubicBezTo>
                    <a:cubicBezTo>
                      <a:pt x="312" y="405"/>
                      <a:pt x="321" y="396"/>
                      <a:pt x="331" y="387"/>
                    </a:cubicBezTo>
                    <a:cubicBezTo>
                      <a:pt x="327" y="381"/>
                      <a:pt x="319" y="377"/>
                      <a:pt x="315" y="371"/>
                    </a:cubicBezTo>
                    <a:cubicBezTo>
                      <a:pt x="311" y="364"/>
                      <a:pt x="309" y="357"/>
                      <a:pt x="304" y="353"/>
                    </a:cubicBezTo>
                    <a:cubicBezTo>
                      <a:pt x="294" y="353"/>
                      <a:pt x="284" y="350"/>
                      <a:pt x="274" y="349"/>
                    </a:cubicBezTo>
                    <a:cubicBezTo>
                      <a:pt x="272" y="357"/>
                      <a:pt x="271" y="366"/>
                      <a:pt x="267" y="374"/>
                    </a:cubicBezTo>
                    <a:close/>
                    <a:moveTo>
                      <a:pt x="267" y="140"/>
                    </a:moveTo>
                    <a:cubicBezTo>
                      <a:pt x="277" y="143"/>
                      <a:pt x="289" y="145"/>
                      <a:pt x="296" y="134"/>
                    </a:cubicBezTo>
                    <a:cubicBezTo>
                      <a:pt x="303" y="128"/>
                      <a:pt x="302" y="118"/>
                      <a:pt x="308" y="112"/>
                    </a:cubicBezTo>
                    <a:cubicBezTo>
                      <a:pt x="310" y="111"/>
                      <a:pt x="312" y="114"/>
                      <a:pt x="312" y="115"/>
                    </a:cubicBezTo>
                    <a:cubicBezTo>
                      <a:pt x="310" y="129"/>
                      <a:pt x="305" y="143"/>
                      <a:pt x="308" y="156"/>
                    </a:cubicBezTo>
                    <a:cubicBezTo>
                      <a:pt x="309" y="163"/>
                      <a:pt x="314" y="169"/>
                      <a:pt x="312" y="176"/>
                    </a:cubicBezTo>
                    <a:cubicBezTo>
                      <a:pt x="309" y="177"/>
                      <a:pt x="306" y="178"/>
                      <a:pt x="304" y="175"/>
                    </a:cubicBezTo>
                    <a:cubicBezTo>
                      <a:pt x="297" y="157"/>
                      <a:pt x="279" y="155"/>
                      <a:pt x="263" y="152"/>
                    </a:cubicBezTo>
                    <a:cubicBezTo>
                      <a:pt x="258" y="149"/>
                      <a:pt x="261" y="140"/>
                      <a:pt x="267" y="140"/>
                    </a:cubicBezTo>
                    <a:close/>
                    <a:moveTo>
                      <a:pt x="264" y="384"/>
                    </a:moveTo>
                    <a:cubicBezTo>
                      <a:pt x="262" y="388"/>
                      <a:pt x="267" y="391"/>
                      <a:pt x="269" y="392"/>
                    </a:cubicBezTo>
                    <a:cubicBezTo>
                      <a:pt x="277" y="399"/>
                      <a:pt x="280" y="409"/>
                      <a:pt x="282" y="419"/>
                    </a:cubicBezTo>
                    <a:cubicBezTo>
                      <a:pt x="285" y="420"/>
                      <a:pt x="291" y="419"/>
                      <a:pt x="295" y="418"/>
                    </a:cubicBezTo>
                    <a:cubicBezTo>
                      <a:pt x="296" y="412"/>
                      <a:pt x="301" y="406"/>
                      <a:pt x="306" y="401"/>
                    </a:cubicBezTo>
                    <a:cubicBezTo>
                      <a:pt x="310" y="397"/>
                      <a:pt x="317" y="394"/>
                      <a:pt x="318" y="388"/>
                    </a:cubicBezTo>
                    <a:cubicBezTo>
                      <a:pt x="309" y="379"/>
                      <a:pt x="304" y="368"/>
                      <a:pt x="300" y="358"/>
                    </a:cubicBezTo>
                    <a:cubicBezTo>
                      <a:pt x="294" y="357"/>
                      <a:pt x="285" y="354"/>
                      <a:pt x="279" y="358"/>
                    </a:cubicBezTo>
                    <a:cubicBezTo>
                      <a:pt x="277" y="367"/>
                      <a:pt x="273" y="378"/>
                      <a:pt x="264" y="384"/>
                    </a:cubicBezTo>
                    <a:close/>
                    <a:moveTo>
                      <a:pt x="280" y="616"/>
                    </a:moveTo>
                    <a:cubicBezTo>
                      <a:pt x="275" y="618"/>
                      <a:pt x="269" y="617"/>
                      <a:pt x="265" y="622"/>
                    </a:cubicBezTo>
                    <a:cubicBezTo>
                      <a:pt x="265" y="624"/>
                      <a:pt x="265" y="626"/>
                      <a:pt x="266" y="627"/>
                    </a:cubicBezTo>
                    <a:cubicBezTo>
                      <a:pt x="274" y="629"/>
                      <a:pt x="280" y="625"/>
                      <a:pt x="287" y="624"/>
                    </a:cubicBezTo>
                    <a:cubicBezTo>
                      <a:pt x="300" y="625"/>
                      <a:pt x="305" y="638"/>
                      <a:pt x="307" y="648"/>
                    </a:cubicBezTo>
                    <a:cubicBezTo>
                      <a:pt x="310" y="650"/>
                      <a:pt x="311" y="647"/>
                      <a:pt x="314" y="647"/>
                    </a:cubicBezTo>
                    <a:cubicBezTo>
                      <a:pt x="317" y="645"/>
                      <a:pt x="319" y="641"/>
                      <a:pt x="319" y="637"/>
                    </a:cubicBezTo>
                    <a:cubicBezTo>
                      <a:pt x="312" y="627"/>
                      <a:pt x="308" y="613"/>
                      <a:pt x="311" y="601"/>
                    </a:cubicBezTo>
                    <a:cubicBezTo>
                      <a:pt x="312" y="599"/>
                      <a:pt x="309" y="597"/>
                      <a:pt x="307" y="597"/>
                    </a:cubicBezTo>
                    <a:cubicBezTo>
                      <a:pt x="301" y="609"/>
                      <a:pt x="289" y="610"/>
                      <a:pt x="280" y="616"/>
                    </a:cubicBezTo>
                    <a:close/>
                    <a:moveTo>
                      <a:pt x="352" y="430"/>
                    </a:moveTo>
                    <a:cubicBezTo>
                      <a:pt x="346" y="432"/>
                      <a:pt x="339" y="440"/>
                      <a:pt x="343" y="448"/>
                    </a:cubicBezTo>
                    <a:cubicBezTo>
                      <a:pt x="349" y="454"/>
                      <a:pt x="354" y="464"/>
                      <a:pt x="363" y="466"/>
                    </a:cubicBezTo>
                    <a:cubicBezTo>
                      <a:pt x="384" y="472"/>
                      <a:pt x="407" y="464"/>
                      <a:pt x="420" y="447"/>
                    </a:cubicBezTo>
                    <a:cubicBezTo>
                      <a:pt x="423" y="443"/>
                      <a:pt x="421" y="437"/>
                      <a:pt x="425" y="434"/>
                    </a:cubicBezTo>
                    <a:cubicBezTo>
                      <a:pt x="432" y="432"/>
                      <a:pt x="441" y="432"/>
                      <a:pt x="447" y="426"/>
                    </a:cubicBezTo>
                    <a:cubicBezTo>
                      <a:pt x="466" y="414"/>
                      <a:pt x="466" y="388"/>
                      <a:pt x="463" y="369"/>
                    </a:cubicBezTo>
                    <a:cubicBezTo>
                      <a:pt x="457" y="359"/>
                      <a:pt x="450" y="347"/>
                      <a:pt x="439" y="342"/>
                    </a:cubicBezTo>
                    <a:cubicBezTo>
                      <a:pt x="431" y="336"/>
                      <a:pt x="422" y="340"/>
                      <a:pt x="415" y="336"/>
                    </a:cubicBezTo>
                    <a:cubicBezTo>
                      <a:pt x="410" y="326"/>
                      <a:pt x="404" y="317"/>
                      <a:pt x="394" y="313"/>
                    </a:cubicBezTo>
                    <a:cubicBezTo>
                      <a:pt x="379" y="308"/>
                      <a:pt x="364" y="314"/>
                      <a:pt x="354" y="323"/>
                    </a:cubicBezTo>
                    <a:cubicBezTo>
                      <a:pt x="351" y="328"/>
                      <a:pt x="351" y="335"/>
                      <a:pt x="354" y="338"/>
                    </a:cubicBezTo>
                    <a:cubicBezTo>
                      <a:pt x="355" y="339"/>
                      <a:pt x="356" y="339"/>
                      <a:pt x="358" y="338"/>
                    </a:cubicBezTo>
                    <a:cubicBezTo>
                      <a:pt x="361" y="335"/>
                      <a:pt x="366" y="333"/>
                      <a:pt x="370" y="331"/>
                    </a:cubicBezTo>
                    <a:cubicBezTo>
                      <a:pt x="382" y="328"/>
                      <a:pt x="395" y="333"/>
                      <a:pt x="402" y="343"/>
                    </a:cubicBezTo>
                    <a:cubicBezTo>
                      <a:pt x="410" y="348"/>
                      <a:pt x="401" y="362"/>
                      <a:pt x="411" y="365"/>
                    </a:cubicBezTo>
                    <a:cubicBezTo>
                      <a:pt x="411" y="358"/>
                      <a:pt x="414" y="352"/>
                      <a:pt x="412" y="346"/>
                    </a:cubicBezTo>
                    <a:cubicBezTo>
                      <a:pt x="414" y="343"/>
                      <a:pt x="416" y="347"/>
                      <a:pt x="419" y="346"/>
                    </a:cubicBezTo>
                    <a:cubicBezTo>
                      <a:pt x="434" y="348"/>
                      <a:pt x="449" y="357"/>
                      <a:pt x="456" y="372"/>
                    </a:cubicBezTo>
                    <a:cubicBezTo>
                      <a:pt x="461" y="387"/>
                      <a:pt x="460" y="403"/>
                      <a:pt x="450" y="416"/>
                    </a:cubicBezTo>
                    <a:cubicBezTo>
                      <a:pt x="443" y="423"/>
                      <a:pt x="431" y="427"/>
                      <a:pt x="421" y="424"/>
                    </a:cubicBezTo>
                    <a:cubicBezTo>
                      <a:pt x="420" y="422"/>
                      <a:pt x="414" y="419"/>
                      <a:pt x="417" y="416"/>
                    </a:cubicBezTo>
                    <a:cubicBezTo>
                      <a:pt x="424" y="415"/>
                      <a:pt x="430" y="412"/>
                      <a:pt x="435" y="409"/>
                    </a:cubicBezTo>
                    <a:cubicBezTo>
                      <a:pt x="440" y="404"/>
                      <a:pt x="446" y="400"/>
                      <a:pt x="447" y="393"/>
                    </a:cubicBezTo>
                    <a:cubicBezTo>
                      <a:pt x="442" y="382"/>
                      <a:pt x="433" y="373"/>
                      <a:pt x="422" y="366"/>
                    </a:cubicBezTo>
                    <a:cubicBezTo>
                      <a:pt x="420" y="366"/>
                      <a:pt x="416" y="365"/>
                      <a:pt x="415" y="367"/>
                    </a:cubicBezTo>
                    <a:cubicBezTo>
                      <a:pt x="422" y="373"/>
                      <a:pt x="430" y="381"/>
                      <a:pt x="437" y="388"/>
                    </a:cubicBezTo>
                    <a:cubicBezTo>
                      <a:pt x="441" y="399"/>
                      <a:pt x="425" y="402"/>
                      <a:pt x="420" y="409"/>
                    </a:cubicBezTo>
                    <a:cubicBezTo>
                      <a:pt x="416" y="408"/>
                      <a:pt x="412" y="409"/>
                      <a:pt x="409" y="412"/>
                    </a:cubicBezTo>
                    <a:cubicBezTo>
                      <a:pt x="410" y="421"/>
                      <a:pt x="411" y="432"/>
                      <a:pt x="405" y="439"/>
                    </a:cubicBezTo>
                    <a:cubicBezTo>
                      <a:pt x="400" y="448"/>
                      <a:pt x="389" y="447"/>
                      <a:pt x="381" y="449"/>
                    </a:cubicBezTo>
                    <a:cubicBezTo>
                      <a:pt x="375" y="448"/>
                      <a:pt x="368" y="446"/>
                      <a:pt x="364" y="441"/>
                    </a:cubicBezTo>
                    <a:cubicBezTo>
                      <a:pt x="358" y="438"/>
                      <a:pt x="359" y="431"/>
                      <a:pt x="352" y="430"/>
                    </a:cubicBezTo>
                    <a:close/>
                    <a:moveTo>
                      <a:pt x="384" y="118"/>
                    </a:moveTo>
                    <a:cubicBezTo>
                      <a:pt x="384" y="109"/>
                      <a:pt x="378" y="102"/>
                      <a:pt x="381" y="93"/>
                    </a:cubicBezTo>
                    <a:cubicBezTo>
                      <a:pt x="388" y="76"/>
                      <a:pt x="405" y="65"/>
                      <a:pt x="424" y="64"/>
                    </a:cubicBezTo>
                    <a:cubicBezTo>
                      <a:pt x="430" y="67"/>
                      <a:pt x="423" y="72"/>
                      <a:pt x="424" y="76"/>
                    </a:cubicBezTo>
                    <a:cubicBezTo>
                      <a:pt x="420" y="94"/>
                      <a:pt x="431" y="110"/>
                      <a:pt x="445" y="120"/>
                    </a:cubicBezTo>
                    <a:cubicBezTo>
                      <a:pt x="446" y="123"/>
                      <a:pt x="444" y="122"/>
                      <a:pt x="442" y="122"/>
                    </a:cubicBezTo>
                    <a:cubicBezTo>
                      <a:pt x="439" y="122"/>
                      <a:pt x="435" y="119"/>
                      <a:pt x="432" y="118"/>
                    </a:cubicBezTo>
                    <a:cubicBezTo>
                      <a:pt x="413" y="116"/>
                      <a:pt x="392" y="117"/>
                      <a:pt x="379" y="134"/>
                    </a:cubicBezTo>
                    <a:cubicBezTo>
                      <a:pt x="378" y="142"/>
                      <a:pt x="374" y="148"/>
                      <a:pt x="373" y="155"/>
                    </a:cubicBezTo>
                    <a:cubicBezTo>
                      <a:pt x="371" y="158"/>
                      <a:pt x="369" y="154"/>
                      <a:pt x="369" y="153"/>
                    </a:cubicBezTo>
                    <a:cubicBezTo>
                      <a:pt x="368" y="150"/>
                      <a:pt x="368" y="150"/>
                      <a:pt x="368" y="150"/>
                    </a:cubicBezTo>
                    <a:cubicBezTo>
                      <a:pt x="371" y="138"/>
                      <a:pt x="374" y="126"/>
                      <a:pt x="384" y="118"/>
                    </a:cubicBezTo>
                    <a:close/>
                    <a:moveTo>
                      <a:pt x="384" y="581"/>
                    </a:moveTo>
                    <a:cubicBezTo>
                      <a:pt x="374" y="587"/>
                      <a:pt x="369" y="599"/>
                      <a:pt x="369" y="611"/>
                    </a:cubicBezTo>
                    <a:cubicBezTo>
                      <a:pt x="371" y="620"/>
                      <a:pt x="375" y="629"/>
                      <a:pt x="382" y="636"/>
                    </a:cubicBezTo>
                    <a:cubicBezTo>
                      <a:pt x="385" y="641"/>
                      <a:pt x="381" y="645"/>
                      <a:pt x="380" y="650"/>
                    </a:cubicBezTo>
                    <a:cubicBezTo>
                      <a:pt x="378" y="663"/>
                      <a:pt x="383" y="676"/>
                      <a:pt x="390" y="687"/>
                    </a:cubicBezTo>
                    <a:cubicBezTo>
                      <a:pt x="398" y="694"/>
                      <a:pt x="407" y="700"/>
                      <a:pt x="418" y="700"/>
                    </a:cubicBezTo>
                    <a:cubicBezTo>
                      <a:pt x="428" y="695"/>
                      <a:pt x="420" y="682"/>
                      <a:pt x="427" y="675"/>
                    </a:cubicBezTo>
                    <a:cubicBezTo>
                      <a:pt x="432" y="663"/>
                      <a:pt x="442" y="652"/>
                      <a:pt x="453" y="645"/>
                    </a:cubicBezTo>
                    <a:cubicBezTo>
                      <a:pt x="453" y="644"/>
                      <a:pt x="452" y="644"/>
                      <a:pt x="451" y="644"/>
                    </a:cubicBezTo>
                    <a:cubicBezTo>
                      <a:pt x="436" y="649"/>
                      <a:pt x="421" y="647"/>
                      <a:pt x="406" y="644"/>
                    </a:cubicBezTo>
                    <a:cubicBezTo>
                      <a:pt x="390" y="637"/>
                      <a:pt x="388" y="620"/>
                      <a:pt x="387" y="606"/>
                    </a:cubicBezTo>
                    <a:cubicBezTo>
                      <a:pt x="387" y="592"/>
                      <a:pt x="395" y="581"/>
                      <a:pt x="407" y="575"/>
                    </a:cubicBezTo>
                    <a:cubicBezTo>
                      <a:pt x="408" y="574"/>
                      <a:pt x="406" y="573"/>
                      <a:pt x="405" y="573"/>
                    </a:cubicBezTo>
                    <a:cubicBezTo>
                      <a:pt x="398" y="574"/>
                      <a:pt x="390" y="575"/>
                      <a:pt x="384" y="581"/>
                    </a:cubicBezTo>
                    <a:close/>
                    <a:moveTo>
                      <a:pt x="372" y="358"/>
                    </a:moveTo>
                    <a:cubicBezTo>
                      <a:pt x="372" y="358"/>
                      <a:pt x="371" y="358"/>
                      <a:pt x="371" y="360"/>
                    </a:cubicBezTo>
                    <a:cubicBezTo>
                      <a:pt x="372" y="360"/>
                      <a:pt x="373" y="360"/>
                      <a:pt x="374" y="359"/>
                    </a:cubicBezTo>
                    <a:cubicBezTo>
                      <a:pt x="372" y="358"/>
                      <a:pt x="372" y="358"/>
                      <a:pt x="372" y="358"/>
                    </a:cubicBezTo>
                    <a:close/>
                    <a:moveTo>
                      <a:pt x="60" y="327"/>
                    </a:moveTo>
                    <a:cubicBezTo>
                      <a:pt x="55" y="331"/>
                      <a:pt x="49" y="334"/>
                      <a:pt x="49" y="341"/>
                    </a:cubicBezTo>
                    <a:cubicBezTo>
                      <a:pt x="50" y="347"/>
                      <a:pt x="56" y="346"/>
                      <a:pt x="60" y="346"/>
                    </a:cubicBezTo>
                    <a:cubicBezTo>
                      <a:pt x="67" y="347"/>
                      <a:pt x="73" y="356"/>
                      <a:pt x="76" y="362"/>
                    </a:cubicBezTo>
                    <a:cubicBezTo>
                      <a:pt x="88" y="374"/>
                      <a:pt x="105" y="378"/>
                      <a:pt x="122" y="373"/>
                    </a:cubicBezTo>
                    <a:cubicBezTo>
                      <a:pt x="129" y="378"/>
                      <a:pt x="139" y="382"/>
                      <a:pt x="148" y="378"/>
                    </a:cubicBezTo>
                    <a:cubicBezTo>
                      <a:pt x="153" y="378"/>
                      <a:pt x="157" y="372"/>
                      <a:pt x="162" y="373"/>
                    </a:cubicBezTo>
                    <a:cubicBezTo>
                      <a:pt x="166" y="378"/>
                      <a:pt x="173" y="381"/>
                      <a:pt x="174" y="387"/>
                    </a:cubicBezTo>
                    <a:cubicBezTo>
                      <a:pt x="172" y="393"/>
                      <a:pt x="168" y="397"/>
                      <a:pt x="162" y="398"/>
                    </a:cubicBezTo>
                    <a:cubicBezTo>
                      <a:pt x="149" y="385"/>
                      <a:pt x="130" y="388"/>
                      <a:pt x="114" y="394"/>
                    </a:cubicBezTo>
                    <a:cubicBezTo>
                      <a:pt x="110" y="392"/>
                      <a:pt x="104" y="393"/>
                      <a:pt x="99" y="394"/>
                    </a:cubicBezTo>
                    <a:cubicBezTo>
                      <a:pt x="83" y="397"/>
                      <a:pt x="78" y="414"/>
                      <a:pt x="71" y="425"/>
                    </a:cubicBezTo>
                    <a:cubicBezTo>
                      <a:pt x="66" y="431"/>
                      <a:pt x="59" y="429"/>
                      <a:pt x="52" y="428"/>
                    </a:cubicBezTo>
                    <a:cubicBezTo>
                      <a:pt x="50" y="431"/>
                      <a:pt x="52" y="436"/>
                      <a:pt x="53" y="440"/>
                    </a:cubicBezTo>
                    <a:cubicBezTo>
                      <a:pt x="55" y="450"/>
                      <a:pt x="64" y="455"/>
                      <a:pt x="70" y="461"/>
                    </a:cubicBezTo>
                    <a:cubicBezTo>
                      <a:pt x="78" y="465"/>
                      <a:pt x="88" y="468"/>
                      <a:pt x="97" y="464"/>
                    </a:cubicBezTo>
                    <a:cubicBezTo>
                      <a:pt x="102" y="466"/>
                      <a:pt x="108" y="462"/>
                      <a:pt x="112" y="463"/>
                    </a:cubicBezTo>
                    <a:cubicBezTo>
                      <a:pt x="117" y="468"/>
                      <a:pt x="123" y="470"/>
                      <a:pt x="130" y="472"/>
                    </a:cubicBezTo>
                    <a:cubicBezTo>
                      <a:pt x="137" y="471"/>
                      <a:pt x="146" y="472"/>
                      <a:pt x="151" y="466"/>
                    </a:cubicBezTo>
                    <a:cubicBezTo>
                      <a:pt x="157" y="463"/>
                      <a:pt x="157" y="458"/>
                      <a:pt x="163" y="455"/>
                    </a:cubicBezTo>
                    <a:cubicBezTo>
                      <a:pt x="167" y="460"/>
                      <a:pt x="173" y="460"/>
                      <a:pt x="176" y="465"/>
                    </a:cubicBezTo>
                    <a:cubicBezTo>
                      <a:pt x="173" y="473"/>
                      <a:pt x="173" y="473"/>
                      <a:pt x="173" y="473"/>
                    </a:cubicBezTo>
                    <a:cubicBezTo>
                      <a:pt x="167" y="490"/>
                      <a:pt x="178" y="507"/>
                      <a:pt x="167" y="522"/>
                    </a:cubicBezTo>
                    <a:cubicBezTo>
                      <a:pt x="164" y="524"/>
                      <a:pt x="161" y="526"/>
                      <a:pt x="157" y="524"/>
                    </a:cubicBezTo>
                    <a:cubicBezTo>
                      <a:pt x="148" y="520"/>
                      <a:pt x="160" y="512"/>
                      <a:pt x="154" y="505"/>
                    </a:cubicBezTo>
                    <a:cubicBezTo>
                      <a:pt x="146" y="496"/>
                      <a:pt x="133" y="495"/>
                      <a:pt x="122" y="499"/>
                    </a:cubicBezTo>
                    <a:cubicBezTo>
                      <a:pt x="110" y="501"/>
                      <a:pt x="110" y="514"/>
                      <a:pt x="105" y="522"/>
                    </a:cubicBezTo>
                    <a:cubicBezTo>
                      <a:pt x="103" y="540"/>
                      <a:pt x="109" y="559"/>
                      <a:pt x="124" y="569"/>
                    </a:cubicBezTo>
                    <a:cubicBezTo>
                      <a:pt x="122" y="580"/>
                      <a:pt x="127" y="588"/>
                      <a:pt x="134" y="594"/>
                    </a:cubicBezTo>
                    <a:cubicBezTo>
                      <a:pt x="147" y="606"/>
                      <a:pt x="164" y="603"/>
                      <a:pt x="178" y="596"/>
                    </a:cubicBezTo>
                    <a:cubicBezTo>
                      <a:pt x="183" y="602"/>
                      <a:pt x="187" y="609"/>
                      <a:pt x="191" y="615"/>
                    </a:cubicBezTo>
                    <a:cubicBezTo>
                      <a:pt x="182" y="620"/>
                      <a:pt x="184" y="630"/>
                      <a:pt x="181" y="637"/>
                    </a:cubicBezTo>
                    <a:cubicBezTo>
                      <a:pt x="182" y="646"/>
                      <a:pt x="185" y="653"/>
                      <a:pt x="191" y="659"/>
                    </a:cubicBezTo>
                    <a:cubicBezTo>
                      <a:pt x="200" y="667"/>
                      <a:pt x="213" y="673"/>
                      <a:pt x="224" y="672"/>
                    </a:cubicBezTo>
                    <a:cubicBezTo>
                      <a:pt x="234" y="667"/>
                      <a:pt x="236" y="680"/>
                      <a:pt x="244" y="681"/>
                    </a:cubicBezTo>
                    <a:cubicBezTo>
                      <a:pt x="255" y="686"/>
                      <a:pt x="268" y="681"/>
                      <a:pt x="279" y="678"/>
                    </a:cubicBezTo>
                    <a:cubicBezTo>
                      <a:pt x="289" y="672"/>
                      <a:pt x="299" y="661"/>
                      <a:pt x="297" y="648"/>
                    </a:cubicBezTo>
                    <a:cubicBezTo>
                      <a:pt x="296" y="641"/>
                      <a:pt x="291" y="633"/>
                      <a:pt x="284" y="631"/>
                    </a:cubicBezTo>
                    <a:cubicBezTo>
                      <a:pt x="279" y="634"/>
                      <a:pt x="271" y="637"/>
                      <a:pt x="264" y="634"/>
                    </a:cubicBezTo>
                    <a:cubicBezTo>
                      <a:pt x="259" y="631"/>
                      <a:pt x="257" y="625"/>
                      <a:pt x="258" y="619"/>
                    </a:cubicBezTo>
                    <a:cubicBezTo>
                      <a:pt x="259" y="616"/>
                      <a:pt x="260" y="612"/>
                      <a:pt x="264" y="611"/>
                    </a:cubicBezTo>
                    <a:cubicBezTo>
                      <a:pt x="280" y="610"/>
                      <a:pt x="295" y="602"/>
                      <a:pt x="304" y="589"/>
                    </a:cubicBezTo>
                    <a:cubicBezTo>
                      <a:pt x="307" y="589"/>
                      <a:pt x="310" y="588"/>
                      <a:pt x="311" y="586"/>
                    </a:cubicBezTo>
                    <a:cubicBezTo>
                      <a:pt x="309" y="581"/>
                      <a:pt x="312" y="577"/>
                      <a:pt x="312" y="572"/>
                    </a:cubicBezTo>
                    <a:cubicBezTo>
                      <a:pt x="320" y="567"/>
                      <a:pt x="330" y="563"/>
                      <a:pt x="334" y="554"/>
                    </a:cubicBezTo>
                    <a:cubicBezTo>
                      <a:pt x="337" y="546"/>
                      <a:pt x="336" y="539"/>
                      <a:pt x="334" y="533"/>
                    </a:cubicBezTo>
                    <a:cubicBezTo>
                      <a:pt x="331" y="522"/>
                      <a:pt x="321" y="514"/>
                      <a:pt x="311" y="512"/>
                    </a:cubicBezTo>
                    <a:cubicBezTo>
                      <a:pt x="306" y="510"/>
                      <a:pt x="301" y="515"/>
                      <a:pt x="297" y="512"/>
                    </a:cubicBezTo>
                    <a:cubicBezTo>
                      <a:pt x="293" y="505"/>
                      <a:pt x="287" y="497"/>
                      <a:pt x="279" y="495"/>
                    </a:cubicBezTo>
                    <a:cubicBezTo>
                      <a:pt x="266" y="494"/>
                      <a:pt x="252" y="498"/>
                      <a:pt x="245" y="508"/>
                    </a:cubicBezTo>
                    <a:cubicBezTo>
                      <a:pt x="243" y="516"/>
                      <a:pt x="239" y="525"/>
                      <a:pt x="245" y="533"/>
                    </a:cubicBezTo>
                    <a:cubicBezTo>
                      <a:pt x="255" y="532"/>
                      <a:pt x="255" y="532"/>
                      <a:pt x="255" y="532"/>
                    </a:cubicBezTo>
                    <a:cubicBezTo>
                      <a:pt x="259" y="535"/>
                      <a:pt x="264" y="539"/>
                      <a:pt x="266" y="544"/>
                    </a:cubicBezTo>
                    <a:cubicBezTo>
                      <a:pt x="268" y="548"/>
                      <a:pt x="267" y="555"/>
                      <a:pt x="264" y="559"/>
                    </a:cubicBezTo>
                    <a:cubicBezTo>
                      <a:pt x="256" y="565"/>
                      <a:pt x="247" y="566"/>
                      <a:pt x="237" y="564"/>
                    </a:cubicBezTo>
                    <a:cubicBezTo>
                      <a:pt x="225" y="559"/>
                      <a:pt x="219" y="547"/>
                      <a:pt x="217" y="535"/>
                    </a:cubicBezTo>
                    <a:cubicBezTo>
                      <a:pt x="214" y="518"/>
                      <a:pt x="219" y="500"/>
                      <a:pt x="231" y="488"/>
                    </a:cubicBezTo>
                    <a:cubicBezTo>
                      <a:pt x="244" y="475"/>
                      <a:pt x="263" y="472"/>
                      <a:pt x="281" y="471"/>
                    </a:cubicBezTo>
                    <a:cubicBezTo>
                      <a:pt x="289" y="472"/>
                      <a:pt x="297" y="470"/>
                      <a:pt x="304" y="475"/>
                    </a:cubicBezTo>
                    <a:cubicBezTo>
                      <a:pt x="308" y="482"/>
                      <a:pt x="314" y="487"/>
                      <a:pt x="319" y="492"/>
                    </a:cubicBezTo>
                    <a:cubicBezTo>
                      <a:pt x="331" y="500"/>
                      <a:pt x="344" y="504"/>
                      <a:pt x="359" y="504"/>
                    </a:cubicBezTo>
                    <a:cubicBezTo>
                      <a:pt x="375" y="504"/>
                      <a:pt x="392" y="502"/>
                      <a:pt x="407" y="497"/>
                    </a:cubicBezTo>
                    <a:cubicBezTo>
                      <a:pt x="423" y="495"/>
                      <a:pt x="441" y="498"/>
                      <a:pt x="456" y="506"/>
                    </a:cubicBezTo>
                    <a:cubicBezTo>
                      <a:pt x="472" y="517"/>
                      <a:pt x="481" y="535"/>
                      <a:pt x="481" y="555"/>
                    </a:cubicBezTo>
                    <a:cubicBezTo>
                      <a:pt x="486" y="562"/>
                      <a:pt x="495" y="566"/>
                      <a:pt x="497" y="575"/>
                    </a:cubicBezTo>
                    <a:cubicBezTo>
                      <a:pt x="503" y="591"/>
                      <a:pt x="502" y="613"/>
                      <a:pt x="489" y="626"/>
                    </a:cubicBezTo>
                    <a:cubicBezTo>
                      <a:pt x="469" y="646"/>
                      <a:pt x="446" y="661"/>
                      <a:pt x="432" y="686"/>
                    </a:cubicBezTo>
                    <a:cubicBezTo>
                      <a:pt x="429" y="692"/>
                      <a:pt x="432" y="701"/>
                      <a:pt x="427" y="707"/>
                    </a:cubicBezTo>
                    <a:cubicBezTo>
                      <a:pt x="410" y="708"/>
                      <a:pt x="391" y="700"/>
                      <a:pt x="380" y="686"/>
                    </a:cubicBezTo>
                    <a:cubicBezTo>
                      <a:pt x="371" y="675"/>
                      <a:pt x="367" y="656"/>
                      <a:pt x="375" y="644"/>
                    </a:cubicBezTo>
                    <a:cubicBezTo>
                      <a:pt x="380" y="635"/>
                      <a:pt x="367" y="632"/>
                      <a:pt x="367" y="626"/>
                    </a:cubicBezTo>
                    <a:cubicBezTo>
                      <a:pt x="360" y="615"/>
                      <a:pt x="364" y="600"/>
                      <a:pt x="367" y="589"/>
                    </a:cubicBezTo>
                    <a:cubicBezTo>
                      <a:pt x="375" y="581"/>
                      <a:pt x="383" y="571"/>
                      <a:pt x="393" y="566"/>
                    </a:cubicBezTo>
                    <a:cubicBezTo>
                      <a:pt x="403" y="563"/>
                      <a:pt x="415" y="561"/>
                      <a:pt x="422" y="570"/>
                    </a:cubicBezTo>
                    <a:cubicBezTo>
                      <a:pt x="423" y="573"/>
                      <a:pt x="425" y="576"/>
                      <a:pt x="423" y="580"/>
                    </a:cubicBezTo>
                    <a:cubicBezTo>
                      <a:pt x="421" y="583"/>
                      <a:pt x="416" y="583"/>
                      <a:pt x="412" y="584"/>
                    </a:cubicBezTo>
                    <a:cubicBezTo>
                      <a:pt x="403" y="589"/>
                      <a:pt x="396" y="597"/>
                      <a:pt x="393" y="607"/>
                    </a:cubicBezTo>
                    <a:cubicBezTo>
                      <a:pt x="393" y="616"/>
                      <a:pt x="396" y="622"/>
                      <a:pt x="401" y="629"/>
                    </a:cubicBezTo>
                    <a:cubicBezTo>
                      <a:pt x="406" y="634"/>
                      <a:pt x="411" y="641"/>
                      <a:pt x="418" y="641"/>
                    </a:cubicBezTo>
                    <a:cubicBezTo>
                      <a:pt x="431" y="643"/>
                      <a:pt x="443" y="642"/>
                      <a:pt x="454" y="636"/>
                    </a:cubicBezTo>
                    <a:cubicBezTo>
                      <a:pt x="472" y="625"/>
                      <a:pt x="470" y="601"/>
                      <a:pt x="468" y="583"/>
                    </a:cubicBezTo>
                    <a:cubicBezTo>
                      <a:pt x="475" y="564"/>
                      <a:pt x="468" y="543"/>
                      <a:pt x="457" y="529"/>
                    </a:cubicBezTo>
                    <a:cubicBezTo>
                      <a:pt x="445" y="514"/>
                      <a:pt x="429" y="509"/>
                      <a:pt x="410" y="510"/>
                    </a:cubicBezTo>
                    <a:cubicBezTo>
                      <a:pt x="382" y="513"/>
                      <a:pt x="354" y="529"/>
                      <a:pt x="344" y="556"/>
                    </a:cubicBezTo>
                    <a:cubicBezTo>
                      <a:pt x="340" y="563"/>
                      <a:pt x="331" y="566"/>
                      <a:pt x="327" y="574"/>
                    </a:cubicBezTo>
                    <a:cubicBezTo>
                      <a:pt x="312" y="591"/>
                      <a:pt x="317" y="617"/>
                      <a:pt x="327" y="636"/>
                    </a:cubicBezTo>
                    <a:cubicBezTo>
                      <a:pt x="329" y="648"/>
                      <a:pt x="324" y="660"/>
                      <a:pt x="327" y="673"/>
                    </a:cubicBezTo>
                    <a:cubicBezTo>
                      <a:pt x="329" y="691"/>
                      <a:pt x="336" y="707"/>
                      <a:pt x="346" y="721"/>
                    </a:cubicBezTo>
                    <a:cubicBezTo>
                      <a:pt x="356" y="728"/>
                      <a:pt x="365" y="737"/>
                      <a:pt x="377" y="740"/>
                    </a:cubicBezTo>
                    <a:cubicBezTo>
                      <a:pt x="401" y="748"/>
                      <a:pt x="426" y="757"/>
                      <a:pt x="451" y="751"/>
                    </a:cubicBezTo>
                    <a:cubicBezTo>
                      <a:pt x="465" y="748"/>
                      <a:pt x="480" y="742"/>
                      <a:pt x="490" y="731"/>
                    </a:cubicBezTo>
                    <a:cubicBezTo>
                      <a:pt x="494" y="729"/>
                      <a:pt x="493" y="725"/>
                      <a:pt x="492" y="722"/>
                    </a:cubicBezTo>
                    <a:cubicBezTo>
                      <a:pt x="485" y="718"/>
                      <a:pt x="481" y="712"/>
                      <a:pt x="479" y="705"/>
                    </a:cubicBezTo>
                    <a:cubicBezTo>
                      <a:pt x="479" y="690"/>
                      <a:pt x="490" y="679"/>
                      <a:pt x="500" y="671"/>
                    </a:cubicBezTo>
                    <a:cubicBezTo>
                      <a:pt x="505" y="667"/>
                      <a:pt x="510" y="662"/>
                      <a:pt x="516" y="662"/>
                    </a:cubicBezTo>
                    <a:cubicBezTo>
                      <a:pt x="511" y="674"/>
                      <a:pt x="513" y="687"/>
                      <a:pt x="520" y="696"/>
                    </a:cubicBezTo>
                    <a:cubicBezTo>
                      <a:pt x="529" y="702"/>
                      <a:pt x="529" y="702"/>
                      <a:pt x="529" y="702"/>
                    </a:cubicBezTo>
                    <a:cubicBezTo>
                      <a:pt x="541" y="706"/>
                      <a:pt x="551" y="696"/>
                      <a:pt x="562" y="697"/>
                    </a:cubicBezTo>
                    <a:cubicBezTo>
                      <a:pt x="576" y="706"/>
                      <a:pt x="584" y="723"/>
                      <a:pt x="587" y="739"/>
                    </a:cubicBezTo>
                    <a:cubicBezTo>
                      <a:pt x="589" y="743"/>
                      <a:pt x="586" y="748"/>
                      <a:pt x="588" y="752"/>
                    </a:cubicBezTo>
                    <a:cubicBezTo>
                      <a:pt x="610" y="755"/>
                      <a:pt x="610" y="755"/>
                      <a:pt x="610" y="755"/>
                    </a:cubicBezTo>
                    <a:cubicBezTo>
                      <a:pt x="704" y="754"/>
                      <a:pt x="805" y="756"/>
                      <a:pt x="901" y="756"/>
                    </a:cubicBezTo>
                    <a:cubicBezTo>
                      <a:pt x="903" y="755"/>
                      <a:pt x="903" y="755"/>
                      <a:pt x="903" y="755"/>
                    </a:cubicBezTo>
                    <a:cubicBezTo>
                      <a:pt x="903" y="753"/>
                      <a:pt x="904" y="750"/>
                      <a:pt x="902" y="748"/>
                    </a:cubicBezTo>
                    <a:cubicBezTo>
                      <a:pt x="898" y="749"/>
                      <a:pt x="895" y="745"/>
                      <a:pt x="891" y="747"/>
                    </a:cubicBezTo>
                    <a:cubicBezTo>
                      <a:pt x="711" y="746"/>
                      <a:pt x="711" y="746"/>
                      <a:pt x="711" y="746"/>
                    </a:cubicBezTo>
                    <a:cubicBezTo>
                      <a:pt x="598" y="746"/>
                      <a:pt x="598" y="746"/>
                      <a:pt x="598" y="746"/>
                    </a:cubicBezTo>
                    <a:cubicBezTo>
                      <a:pt x="596" y="745"/>
                      <a:pt x="596" y="745"/>
                      <a:pt x="596" y="745"/>
                    </a:cubicBezTo>
                    <a:cubicBezTo>
                      <a:pt x="591" y="724"/>
                      <a:pt x="584" y="705"/>
                      <a:pt x="568" y="689"/>
                    </a:cubicBezTo>
                    <a:cubicBezTo>
                      <a:pt x="556" y="679"/>
                      <a:pt x="548" y="697"/>
                      <a:pt x="535" y="695"/>
                    </a:cubicBezTo>
                    <a:cubicBezTo>
                      <a:pt x="529" y="693"/>
                      <a:pt x="523" y="691"/>
                      <a:pt x="522" y="685"/>
                    </a:cubicBezTo>
                    <a:cubicBezTo>
                      <a:pt x="517" y="671"/>
                      <a:pt x="525" y="659"/>
                      <a:pt x="535" y="650"/>
                    </a:cubicBezTo>
                    <a:cubicBezTo>
                      <a:pt x="538" y="650"/>
                      <a:pt x="540" y="650"/>
                      <a:pt x="543" y="649"/>
                    </a:cubicBezTo>
                    <a:cubicBezTo>
                      <a:pt x="567" y="644"/>
                      <a:pt x="589" y="656"/>
                      <a:pt x="605" y="674"/>
                    </a:cubicBezTo>
                    <a:cubicBezTo>
                      <a:pt x="612" y="686"/>
                      <a:pt x="619" y="697"/>
                      <a:pt x="621" y="710"/>
                    </a:cubicBezTo>
                    <a:cubicBezTo>
                      <a:pt x="654" y="710"/>
                      <a:pt x="684" y="711"/>
                      <a:pt x="715" y="712"/>
                    </a:cubicBezTo>
                    <a:cubicBezTo>
                      <a:pt x="897" y="714"/>
                      <a:pt x="897" y="714"/>
                      <a:pt x="897" y="714"/>
                    </a:cubicBezTo>
                    <a:cubicBezTo>
                      <a:pt x="902" y="713"/>
                      <a:pt x="902" y="713"/>
                      <a:pt x="902" y="713"/>
                    </a:cubicBezTo>
                    <a:cubicBezTo>
                      <a:pt x="903" y="711"/>
                      <a:pt x="903" y="708"/>
                      <a:pt x="902" y="706"/>
                    </a:cubicBezTo>
                    <a:cubicBezTo>
                      <a:pt x="863" y="705"/>
                      <a:pt x="829" y="704"/>
                      <a:pt x="792" y="704"/>
                    </a:cubicBezTo>
                    <a:cubicBezTo>
                      <a:pt x="627" y="701"/>
                      <a:pt x="627" y="701"/>
                      <a:pt x="627" y="701"/>
                    </a:cubicBezTo>
                    <a:cubicBezTo>
                      <a:pt x="624" y="700"/>
                      <a:pt x="624" y="700"/>
                      <a:pt x="624" y="700"/>
                    </a:cubicBezTo>
                    <a:cubicBezTo>
                      <a:pt x="619" y="678"/>
                      <a:pt x="603" y="656"/>
                      <a:pt x="581" y="646"/>
                    </a:cubicBezTo>
                    <a:cubicBezTo>
                      <a:pt x="569" y="641"/>
                      <a:pt x="557" y="637"/>
                      <a:pt x="543" y="640"/>
                    </a:cubicBezTo>
                    <a:cubicBezTo>
                      <a:pt x="542" y="639"/>
                      <a:pt x="542" y="639"/>
                      <a:pt x="542" y="639"/>
                    </a:cubicBezTo>
                    <a:cubicBezTo>
                      <a:pt x="549" y="628"/>
                      <a:pt x="552" y="614"/>
                      <a:pt x="552" y="602"/>
                    </a:cubicBezTo>
                    <a:cubicBezTo>
                      <a:pt x="548" y="576"/>
                      <a:pt x="540" y="552"/>
                      <a:pt x="522" y="532"/>
                    </a:cubicBezTo>
                    <a:cubicBezTo>
                      <a:pt x="520" y="511"/>
                      <a:pt x="520" y="511"/>
                      <a:pt x="520" y="511"/>
                    </a:cubicBezTo>
                    <a:cubicBezTo>
                      <a:pt x="517" y="497"/>
                      <a:pt x="512" y="485"/>
                      <a:pt x="502" y="475"/>
                    </a:cubicBezTo>
                    <a:cubicBezTo>
                      <a:pt x="499" y="467"/>
                      <a:pt x="478" y="463"/>
                      <a:pt x="491" y="452"/>
                    </a:cubicBezTo>
                    <a:cubicBezTo>
                      <a:pt x="510" y="436"/>
                      <a:pt x="514" y="410"/>
                      <a:pt x="518" y="386"/>
                    </a:cubicBezTo>
                    <a:cubicBezTo>
                      <a:pt x="521" y="357"/>
                      <a:pt x="506" y="330"/>
                      <a:pt x="481" y="316"/>
                    </a:cubicBezTo>
                    <a:cubicBezTo>
                      <a:pt x="497" y="304"/>
                      <a:pt x="515" y="292"/>
                      <a:pt x="521" y="273"/>
                    </a:cubicBezTo>
                    <a:cubicBezTo>
                      <a:pt x="523" y="261"/>
                      <a:pt x="528" y="250"/>
                      <a:pt x="524" y="238"/>
                    </a:cubicBezTo>
                    <a:cubicBezTo>
                      <a:pt x="518" y="228"/>
                      <a:pt x="530" y="222"/>
                      <a:pt x="535" y="215"/>
                    </a:cubicBezTo>
                    <a:cubicBezTo>
                      <a:pt x="538" y="212"/>
                      <a:pt x="537" y="208"/>
                      <a:pt x="541" y="205"/>
                    </a:cubicBezTo>
                    <a:cubicBezTo>
                      <a:pt x="548" y="183"/>
                      <a:pt x="548" y="183"/>
                      <a:pt x="548" y="183"/>
                    </a:cubicBezTo>
                    <a:cubicBezTo>
                      <a:pt x="553" y="172"/>
                      <a:pt x="547" y="161"/>
                      <a:pt x="546" y="150"/>
                    </a:cubicBezTo>
                    <a:cubicBezTo>
                      <a:pt x="535" y="129"/>
                      <a:pt x="535" y="129"/>
                      <a:pt x="535" y="129"/>
                    </a:cubicBezTo>
                    <a:cubicBezTo>
                      <a:pt x="536" y="128"/>
                      <a:pt x="536" y="128"/>
                      <a:pt x="536" y="128"/>
                    </a:cubicBezTo>
                    <a:cubicBezTo>
                      <a:pt x="547" y="131"/>
                      <a:pt x="558" y="138"/>
                      <a:pt x="571" y="133"/>
                    </a:cubicBezTo>
                    <a:cubicBezTo>
                      <a:pt x="593" y="128"/>
                      <a:pt x="615" y="111"/>
                      <a:pt x="621" y="86"/>
                    </a:cubicBezTo>
                    <a:cubicBezTo>
                      <a:pt x="622" y="82"/>
                      <a:pt x="626" y="77"/>
                      <a:pt x="622" y="73"/>
                    </a:cubicBezTo>
                    <a:cubicBezTo>
                      <a:pt x="621" y="73"/>
                      <a:pt x="618" y="73"/>
                      <a:pt x="617" y="75"/>
                    </a:cubicBezTo>
                    <a:cubicBezTo>
                      <a:pt x="612" y="83"/>
                      <a:pt x="611" y="95"/>
                      <a:pt x="604" y="103"/>
                    </a:cubicBezTo>
                    <a:cubicBezTo>
                      <a:pt x="592" y="121"/>
                      <a:pt x="570" y="131"/>
                      <a:pt x="548" y="127"/>
                    </a:cubicBezTo>
                    <a:cubicBezTo>
                      <a:pt x="536" y="121"/>
                      <a:pt x="520" y="113"/>
                      <a:pt x="520" y="96"/>
                    </a:cubicBezTo>
                    <a:cubicBezTo>
                      <a:pt x="518" y="89"/>
                      <a:pt x="522" y="82"/>
                      <a:pt x="526" y="77"/>
                    </a:cubicBezTo>
                    <a:cubicBezTo>
                      <a:pt x="530" y="74"/>
                      <a:pt x="535" y="73"/>
                      <a:pt x="540" y="73"/>
                    </a:cubicBezTo>
                    <a:cubicBezTo>
                      <a:pt x="548" y="73"/>
                      <a:pt x="548" y="83"/>
                      <a:pt x="553" y="87"/>
                    </a:cubicBezTo>
                    <a:cubicBezTo>
                      <a:pt x="565" y="89"/>
                      <a:pt x="577" y="82"/>
                      <a:pt x="583" y="73"/>
                    </a:cubicBezTo>
                    <a:cubicBezTo>
                      <a:pt x="586" y="71"/>
                      <a:pt x="582" y="65"/>
                      <a:pt x="588" y="65"/>
                    </a:cubicBezTo>
                    <a:cubicBezTo>
                      <a:pt x="592" y="54"/>
                      <a:pt x="594" y="42"/>
                      <a:pt x="597" y="30"/>
                    </a:cubicBezTo>
                    <a:cubicBezTo>
                      <a:pt x="612" y="29"/>
                      <a:pt x="628" y="31"/>
                      <a:pt x="642" y="30"/>
                    </a:cubicBezTo>
                    <a:cubicBezTo>
                      <a:pt x="846" y="32"/>
                      <a:pt x="846" y="32"/>
                      <a:pt x="846" y="32"/>
                    </a:cubicBezTo>
                    <a:cubicBezTo>
                      <a:pt x="864" y="32"/>
                      <a:pt x="882" y="34"/>
                      <a:pt x="900" y="31"/>
                    </a:cubicBezTo>
                    <a:cubicBezTo>
                      <a:pt x="900" y="30"/>
                      <a:pt x="901" y="28"/>
                      <a:pt x="899" y="26"/>
                    </a:cubicBezTo>
                    <a:cubicBezTo>
                      <a:pt x="852" y="25"/>
                      <a:pt x="801" y="26"/>
                      <a:pt x="754" y="25"/>
                    </a:cubicBezTo>
                    <a:cubicBezTo>
                      <a:pt x="741" y="24"/>
                      <a:pt x="726" y="25"/>
                      <a:pt x="713" y="23"/>
                    </a:cubicBezTo>
                    <a:cubicBezTo>
                      <a:pt x="679" y="25"/>
                      <a:pt x="644" y="22"/>
                      <a:pt x="611" y="22"/>
                    </a:cubicBezTo>
                    <a:cubicBezTo>
                      <a:pt x="604" y="22"/>
                      <a:pt x="594" y="18"/>
                      <a:pt x="591" y="26"/>
                    </a:cubicBezTo>
                    <a:cubicBezTo>
                      <a:pt x="584" y="32"/>
                      <a:pt x="588" y="42"/>
                      <a:pt x="585" y="50"/>
                    </a:cubicBezTo>
                    <a:cubicBezTo>
                      <a:pt x="580" y="60"/>
                      <a:pt x="578" y="73"/>
                      <a:pt x="565" y="77"/>
                    </a:cubicBezTo>
                    <a:cubicBezTo>
                      <a:pt x="558" y="80"/>
                      <a:pt x="554" y="73"/>
                      <a:pt x="549" y="69"/>
                    </a:cubicBezTo>
                    <a:cubicBezTo>
                      <a:pt x="542" y="63"/>
                      <a:pt x="532" y="68"/>
                      <a:pt x="524" y="70"/>
                    </a:cubicBezTo>
                    <a:cubicBezTo>
                      <a:pt x="517" y="74"/>
                      <a:pt x="512" y="82"/>
                      <a:pt x="512" y="90"/>
                    </a:cubicBezTo>
                    <a:cubicBezTo>
                      <a:pt x="511" y="95"/>
                      <a:pt x="515" y="101"/>
                      <a:pt x="512" y="105"/>
                    </a:cubicBezTo>
                    <a:cubicBezTo>
                      <a:pt x="498" y="99"/>
                      <a:pt x="481" y="89"/>
                      <a:pt x="479" y="73"/>
                    </a:cubicBezTo>
                    <a:cubicBezTo>
                      <a:pt x="479" y="65"/>
                      <a:pt x="481" y="58"/>
                      <a:pt x="487" y="53"/>
                    </a:cubicBezTo>
                    <a:cubicBezTo>
                      <a:pt x="489" y="51"/>
                      <a:pt x="492" y="53"/>
                      <a:pt x="494" y="51"/>
                    </a:cubicBezTo>
                    <a:cubicBezTo>
                      <a:pt x="496" y="48"/>
                      <a:pt x="496" y="43"/>
                      <a:pt x="497" y="40"/>
                    </a:cubicBezTo>
                    <a:cubicBezTo>
                      <a:pt x="489" y="31"/>
                      <a:pt x="479" y="27"/>
                      <a:pt x="469" y="22"/>
                    </a:cubicBezTo>
                    <a:cubicBezTo>
                      <a:pt x="453" y="20"/>
                      <a:pt x="439" y="11"/>
                      <a:pt x="421" y="13"/>
                    </a:cubicBezTo>
                    <a:cubicBezTo>
                      <a:pt x="390" y="16"/>
                      <a:pt x="360" y="28"/>
                      <a:pt x="342" y="54"/>
                    </a:cubicBezTo>
                    <a:cubicBezTo>
                      <a:pt x="335" y="63"/>
                      <a:pt x="333" y="74"/>
                      <a:pt x="329" y="83"/>
                    </a:cubicBezTo>
                    <a:cubicBezTo>
                      <a:pt x="329" y="93"/>
                      <a:pt x="325" y="102"/>
                      <a:pt x="328" y="111"/>
                    </a:cubicBezTo>
                    <a:cubicBezTo>
                      <a:pt x="323" y="123"/>
                      <a:pt x="317" y="134"/>
                      <a:pt x="316" y="148"/>
                    </a:cubicBezTo>
                    <a:cubicBezTo>
                      <a:pt x="316" y="160"/>
                      <a:pt x="320" y="170"/>
                      <a:pt x="327" y="180"/>
                    </a:cubicBezTo>
                    <a:cubicBezTo>
                      <a:pt x="328" y="186"/>
                      <a:pt x="343" y="189"/>
                      <a:pt x="334" y="196"/>
                    </a:cubicBezTo>
                    <a:cubicBezTo>
                      <a:pt x="328" y="194"/>
                      <a:pt x="323" y="186"/>
                      <a:pt x="316" y="186"/>
                    </a:cubicBezTo>
                    <a:cubicBezTo>
                      <a:pt x="312" y="183"/>
                      <a:pt x="304" y="189"/>
                      <a:pt x="300" y="183"/>
                    </a:cubicBezTo>
                    <a:cubicBezTo>
                      <a:pt x="296" y="171"/>
                      <a:pt x="284" y="164"/>
                      <a:pt x="273" y="160"/>
                    </a:cubicBezTo>
                    <a:cubicBezTo>
                      <a:pt x="270" y="162"/>
                      <a:pt x="266" y="160"/>
                      <a:pt x="263" y="159"/>
                    </a:cubicBezTo>
                    <a:cubicBezTo>
                      <a:pt x="259" y="158"/>
                      <a:pt x="252" y="154"/>
                      <a:pt x="252" y="148"/>
                    </a:cubicBezTo>
                    <a:cubicBezTo>
                      <a:pt x="252" y="142"/>
                      <a:pt x="254" y="137"/>
                      <a:pt x="258" y="133"/>
                    </a:cubicBezTo>
                    <a:cubicBezTo>
                      <a:pt x="263" y="131"/>
                      <a:pt x="269" y="129"/>
                      <a:pt x="274" y="134"/>
                    </a:cubicBezTo>
                    <a:cubicBezTo>
                      <a:pt x="280" y="138"/>
                      <a:pt x="284" y="132"/>
                      <a:pt x="289" y="128"/>
                    </a:cubicBezTo>
                    <a:cubicBezTo>
                      <a:pt x="292" y="121"/>
                      <a:pt x="293" y="113"/>
                      <a:pt x="290" y="105"/>
                    </a:cubicBezTo>
                    <a:cubicBezTo>
                      <a:pt x="286" y="98"/>
                      <a:pt x="278" y="93"/>
                      <a:pt x="269" y="90"/>
                    </a:cubicBezTo>
                    <a:cubicBezTo>
                      <a:pt x="253" y="84"/>
                      <a:pt x="235" y="88"/>
                      <a:pt x="224" y="102"/>
                    </a:cubicBezTo>
                    <a:cubicBezTo>
                      <a:pt x="213" y="103"/>
                      <a:pt x="203" y="104"/>
                      <a:pt x="195" y="112"/>
                    </a:cubicBezTo>
                    <a:cubicBezTo>
                      <a:pt x="182" y="120"/>
                      <a:pt x="176" y="136"/>
                      <a:pt x="181" y="151"/>
                    </a:cubicBezTo>
                    <a:cubicBezTo>
                      <a:pt x="183" y="154"/>
                      <a:pt x="183" y="154"/>
                      <a:pt x="183" y="154"/>
                    </a:cubicBezTo>
                    <a:cubicBezTo>
                      <a:pt x="190" y="165"/>
                      <a:pt x="173" y="167"/>
                      <a:pt x="169" y="173"/>
                    </a:cubicBezTo>
                    <a:cubicBezTo>
                      <a:pt x="165" y="173"/>
                      <a:pt x="161" y="171"/>
                      <a:pt x="156" y="171"/>
                    </a:cubicBezTo>
                    <a:cubicBezTo>
                      <a:pt x="142" y="174"/>
                      <a:pt x="128" y="179"/>
                      <a:pt x="122" y="192"/>
                    </a:cubicBezTo>
                    <a:cubicBezTo>
                      <a:pt x="117" y="204"/>
                      <a:pt x="119" y="215"/>
                      <a:pt x="124" y="226"/>
                    </a:cubicBezTo>
                    <a:cubicBezTo>
                      <a:pt x="119" y="230"/>
                      <a:pt x="118" y="236"/>
                      <a:pt x="117" y="242"/>
                    </a:cubicBezTo>
                    <a:cubicBezTo>
                      <a:pt x="116" y="256"/>
                      <a:pt x="121" y="267"/>
                      <a:pt x="131" y="276"/>
                    </a:cubicBezTo>
                    <a:cubicBezTo>
                      <a:pt x="131" y="278"/>
                      <a:pt x="131" y="278"/>
                      <a:pt x="131" y="278"/>
                    </a:cubicBezTo>
                    <a:cubicBezTo>
                      <a:pt x="128" y="278"/>
                      <a:pt x="126" y="282"/>
                      <a:pt x="122" y="280"/>
                    </a:cubicBezTo>
                    <a:cubicBezTo>
                      <a:pt x="113" y="281"/>
                      <a:pt x="119" y="290"/>
                      <a:pt x="117" y="295"/>
                    </a:cubicBezTo>
                    <a:cubicBezTo>
                      <a:pt x="119" y="297"/>
                      <a:pt x="118" y="301"/>
                      <a:pt x="121" y="302"/>
                    </a:cubicBezTo>
                    <a:cubicBezTo>
                      <a:pt x="112" y="304"/>
                      <a:pt x="107" y="311"/>
                      <a:pt x="103" y="318"/>
                    </a:cubicBezTo>
                    <a:cubicBezTo>
                      <a:pt x="94" y="317"/>
                      <a:pt x="85" y="313"/>
                      <a:pt x="77" y="319"/>
                    </a:cubicBezTo>
                    <a:cubicBezTo>
                      <a:pt x="70" y="319"/>
                      <a:pt x="65" y="323"/>
                      <a:pt x="60" y="327"/>
                    </a:cubicBezTo>
                    <a:close/>
                    <a:moveTo>
                      <a:pt x="130" y="165"/>
                    </a:moveTo>
                    <a:cubicBezTo>
                      <a:pt x="136" y="167"/>
                      <a:pt x="140" y="161"/>
                      <a:pt x="146" y="161"/>
                    </a:cubicBezTo>
                    <a:cubicBezTo>
                      <a:pt x="153" y="160"/>
                      <a:pt x="160" y="160"/>
                      <a:pt x="167" y="160"/>
                    </a:cubicBezTo>
                    <a:cubicBezTo>
                      <a:pt x="169" y="158"/>
                      <a:pt x="169" y="158"/>
                      <a:pt x="169" y="158"/>
                    </a:cubicBezTo>
                    <a:cubicBezTo>
                      <a:pt x="166" y="136"/>
                      <a:pt x="166" y="136"/>
                      <a:pt x="166" y="136"/>
                    </a:cubicBezTo>
                    <a:cubicBezTo>
                      <a:pt x="167" y="120"/>
                      <a:pt x="177" y="107"/>
                      <a:pt x="191" y="97"/>
                    </a:cubicBezTo>
                    <a:cubicBezTo>
                      <a:pt x="199" y="93"/>
                      <a:pt x="208" y="93"/>
                      <a:pt x="217" y="91"/>
                    </a:cubicBezTo>
                    <a:cubicBezTo>
                      <a:pt x="227" y="80"/>
                      <a:pt x="242" y="78"/>
                      <a:pt x="256" y="75"/>
                    </a:cubicBezTo>
                    <a:cubicBezTo>
                      <a:pt x="276" y="74"/>
                      <a:pt x="296" y="80"/>
                      <a:pt x="306" y="97"/>
                    </a:cubicBezTo>
                    <a:cubicBezTo>
                      <a:pt x="308" y="97"/>
                      <a:pt x="309" y="97"/>
                      <a:pt x="312" y="97"/>
                    </a:cubicBezTo>
                    <a:cubicBezTo>
                      <a:pt x="315" y="92"/>
                      <a:pt x="314" y="84"/>
                      <a:pt x="316" y="78"/>
                    </a:cubicBezTo>
                    <a:cubicBezTo>
                      <a:pt x="323" y="60"/>
                      <a:pt x="330" y="40"/>
                      <a:pt x="348" y="30"/>
                    </a:cubicBezTo>
                    <a:cubicBezTo>
                      <a:pt x="371" y="10"/>
                      <a:pt x="402" y="4"/>
                      <a:pt x="432" y="0"/>
                    </a:cubicBezTo>
                    <a:cubicBezTo>
                      <a:pt x="448" y="1"/>
                      <a:pt x="461" y="7"/>
                      <a:pt x="476" y="11"/>
                    </a:cubicBezTo>
                    <a:cubicBezTo>
                      <a:pt x="491" y="17"/>
                      <a:pt x="506" y="28"/>
                      <a:pt x="516" y="41"/>
                    </a:cubicBezTo>
                    <a:cubicBezTo>
                      <a:pt x="516" y="45"/>
                      <a:pt x="516" y="45"/>
                      <a:pt x="516" y="45"/>
                    </a:cubicBezTo>
                    <a:cubicBezTo>
                      <a:pt x="505" y="51"/>
                      <a:pt x="497" y="61"/>
                      <a:pt x="496" y="72"/>
                    </a:cubicBezTo>
                    <a:cubicBezTo>
                      <a:pt x="496" y="76"/>
                      <a:pt x="499" y="79"/>
                      <a:pt x="501" y="82"/>
                    </a:cubicBezTo>
                    <a:cubicBezTo>
                      <a:pt x="505" y="78"/>
                      <a:pt x="506" y="72"/>
                      <a:pt x="510" y="68"/>
                    </a:cubicBezTo>
                    <a:cubicBezTo>
                      <a:pt x="517" y="59"/>
                      <a:pt x="527" y="55"/>
                      <a:pt x="538" y="56"/>
                    </a:cubicBezTo>
                    <a:cubicBezTo>
                      <a:pt x="547" y="56"/>
                      <a:pt x="555" y="63"/>
                      <a:pt x="563" y="60"/>
                    </a:cubicBezTo>
                    <a:cubicBezTo>
                      <a:pt x="573" y="53"/>
                      <a:pt x="570" y="40"/>
                      <a:pt x="575" y="30"/>
                    </a:cubicBezTo>
                    <a:cubicBezTo>
                      <a:pt x="572" y="22"/>
                      <a:pt x="576" y="16"/>
                      <a:pt x="581" y="10"/>
                    </a:cubicBezTo>
                    <a:cubicBezTo>
                      <a:pt x="604" y="10"/>
                      <a:pt x="624" y="10"/>
                      <a:pt x="648" y="10"/>
                    </a:cubicBezTo>
                    <a:cubicBezTo>
                      <a:pt x="710" y="9"/>
                      <a:pt x="768" y="11"/>
                      <a:pt x="831" y="10"/>
                    </a:cubicBezTo>
                    <a:cubicBezTo>
                      <a:pt x="853" y="11"/>
                      <a:pt x="876" y="10"/>
                      <a:pt x="898" y="11"/>
                    </a:cubicBezTo>
                    <a:cubicBezTo>
                      <a:pt x="900" y="11"/>
                      <a:pt x="900" y="13"/>
                      <a:pt x="899" y="14"/>
                    </a:cubicBezTo>
                    <a:cubicBezTo>
                      <a:pt x="877" y="16"/>
                      <a:pt x="856" y="13"/>
                      <a:pt x="834" y="15"/>
                    </a:cubicBezTo>
                    <a:cubicBezTo>
                      <a:pt x="779" y="14"/>
                      <a:pt x="728" y="14"/>
                      <a:pt x="674" y="14"/>
                    </a:cubicBezTo>
                    <a:cubicBezTo>
                      <a:pt x="644" y="15"/>
                      <a:pt x="612" y="12"/>
                      <a:pt x="584" y="16"/>
                    </a:cubicBezTo>
                    <a:cubicBezTo>
                      <a:pt x="578" y="20"/>
                      <a:pt x="581" y="27"/>
                      <a:pt x="580" y="33"/>
                    </a:cubicBezTo>
                    <a:cubicBezTo>
                      <a:pt x="577" y="43"/>
                      <a:pt x="577" y="56"/>
                      <a:pt x="567" y="62"/>
                    </a:cubicBezTo>
                    <a:cubicBezTo>
                      <a:pt x="557" y="74"/>
                      <a:pt x="545" y="58"/>
                      <a:pt x="532" y="60"/>
                    </a:cubicBezTo>
                    <a:cubicBezTo>
                      <a:pt x="519" y="62"/>
                      <a:pt x="509" y="75"/>
                      <a:pt x="506" y="87"/>
                    </a:cubicBezTo>
                    <a:cubicBezTo>
                      <a:pt x="504" y="89"/>
                      <a:pt x="501" y="87"/>
                      <a:pt x="499" y="87"/>
                    </a:cubicBezTo>
                    <a:cubicBezTo>
                      <a:pt x="494" y="83"/>
                      <a:pt x="491" y="79"/>
                      <a:pt x="491" y="73"/>
                    </a:cubicBezTo>
                    <a:cubicBezTo>
                      <a:pt x="489" y="60"/>
                      <a:pt x="501" y="51"/>
                      <a:pt x="509" y="42"/>
                    </a:cubicBezTo>
                    <a:cubicBezTo>
                      <a:pt x="506" y="33"/>
                      <a:pt x="496" y="30"/>
                      <a:pt x="489" y="23"/>
                    </a:cubicBezTo>
                    <a:cubicBezTo>
                      <a:pt x="476" y="13"/>
                      <a:pt x="460" y="12"/>
                      <a:pt x="444" y="7"/>
                    </a:cubicBezTo>
                    <a:cubicBezTo>
                      <a:pt x="420" y="3"/>
                      <a:pt x="395" y="11"/>
                      <a:pt x="375" y="17"/>
                    </a:cubicBezTo>
                    <a:cubicBezTo>
                      <a:pt x="368" y="21"/>
                      <a:pt x="357" y="24"/>
                      <a:pt x="355" y="33"/>
                    </a:cubicBezTo>
                    <a:cubicBezTo>
                      <a:pt x="345" y="33"/>
                      <a:pt x="340" y="44"/>
                      <a:pt x="333" y="51"/>
                    </a:cubicBezTo>
                    <a:cubicBezTo>
                      <a:pt x="325" y="66"/>
                      <a:pt x="318" y="82"/>
                      <a:pt x="319" y="100"/>
                    </a:cubicBezTo>
                    <a:cubicBezTo>
                      <a:pt x="315" y="107"/>
                      <a:pt x="307" y="102"/>
                      <a:pt x="301" y="102"/>
                    </a:cubicBezTo>
                    <a:cubicBezTo>
                      <a:pt x="294" y="85"/>
                      <a:pt x="276" y="82"/>
                      <a:pt x="261" y="79"/>
                    </a:cubicBezTo>
                    <a:cubicBezTo>
                      <a:pt x="244" y="82"/>
                      <a:pt x="227" y="85"/>
                      <a:pt x="215" y="98"/>
                    </a:cubicBezTo>
                    <a:cubicBezTo>
                      <a:pt x="201" y="95"/>
                      <a:pt x="189" y="102"/>
                      <a:pt x="181" y="111"/>
                    </a:cubicBezTo>
                    <a:cubicBezTo>
                      <a:pt x="171" y="124"/>
                      <a:pt x="169" y="143"/>
                      <a:pt x="176" y="158"/>
                    </a:cubicBezTo>
                    <a:cubicBezTo>
                      <a:pt x="173" y="164"/>
                      <a:pt x="168" y="163"/>
                      <a:pt x="165" y="165"/>
                    </a:cubicBezTo>
                    <a:cubicBezTo>
                      <a:pt x="152" y="165"/>
                      <a:pt x="140" y="165"/>
                      <a:pt x="131" y="174"/>
                    </a:cubicBezTo>
                    <a:cubicBezTo>
                      <a:pt x="129" y="173"/>
                      <a:pt x="126" y="172"/>
                      <a:pt x="126" y="170"/>
                    </a:cubicBezTo>
                    <a:cubicBezTo>
                      <a:pt x="128" y="169"/>
                      <a:pt x="129" y="167"/>
                      <a:pt x="130"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88" name="Freeform 14"/>
              <p:cNvSpPr>
                <a:spLocks/>
              </p:cNvSpPr>
              <p:nvPr/>
            </p:nvSpPr>
            <p:spPr bwMode="auto">
              <a:xfrm>
                <a:off x="3570288" y="1341438"/>
                <a:ext cx="925513" cy="11112"/>
              </a:xfrm>
              <a:custGeom>
                <a:avLst/>
                <a:gdLst>
                  <a:gd name="T0" fmla="*/ 20 w 1153"/>
                  <a:gd name="T1" fmla="*/ 0 h 13"/>
                  <a:gd name="T2" fmla="*/ 143 w 1153"/>
                  <a:gd name="T3" fmla="*/ 2 h 13"/>
                  <a:gd name="T4" fmla="*/ 809 w 1153"/>
                  <a:gd name="T5" fmla="*/ 4 h 13"/>
                  <a:gd name="T6" fmla="*/ 1144 w 1153"/>
                  <a:gd name="T7" fmla="*/ 5 h 13"/>
                  <a:gd name="T8" fmla="*/ 1149 w 1153"/>
                  <a:gd name="T9" fmla="*/ 11 h 13"/>
                  <a:gd name="T10" fmla="*/ 1024 w 1153"/>
                  <a:gd name="T11" fmla="*/ 13 h 13"/>
                  <a:gd name="T12" fmla="*/ 1004 w 1153"/>
                  <a:gd name="T13" fmla="*/ 11 h 13"/>
                  <a:gd name="T14" fmla="*/ 773 w 1153"/>
                  <a:gd name="T15" fmla="*/ 12 h 13"/>
                  <a:gd name="T16" fmla="*/ 344 w 1153"/>
                  <a:gd name="T17" fmla="*/ 10 h 13"/>
                  <a:gd name="T18" fmla="*/ 34 w 1153"/>
                  <a:gd name="T19" fmla="*/ 9 h 13"/>
                  <a:gd name="T20" fmla="*/ 0 w 1153"/>
                  <a:gd name="T21" fmla="*/ 5 h 13"/>
                  <a:gd name="T22" fmla="*/ 20 w 1153"/>
                  <a:gd name="T23"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53" h="13">
                    <a:moveTo>
                      <a:pt x="20" y="0"/>
                    </a:moveTo>
                    <a:cubicBezTo>
                      <a:pt x="143" y="2"/>
                      <a:pt x="143" y="2"/>
                      <a:pt x="143" y="2"/>
                    </a:cubicBezTo>
                    <a:cubicBezTo>
                      <a:pt x="809" y="4"/>
                      <a:pt x="809" y="4"/>
                      <a:pt x="809" y="4"/>
                    </a:cubicBezTo>
                    <a:cubicBezTo>
                      <a:pt x="922" y="3"/>
                      <a:pt x="1031" y="5"/>
                      <a:pt x="1144" y="5"/>
                    </a:cubicBezTo>
                    <a:cubicBezTo>
                      <a:pt x="1153" y="6"/>
                      <a:pt x="1149" y="9"/>
                      <a:pt x="1149" y="11"/>
                    </a:cubicBezTo>
                    <a:cubicBezTo>
                      <a:pt x="1106" y="12"/>
                      <a:pt x="1065" y="12"/>
                      <a:pt x="1024" y="13"/>
                    </a:cubicBezTo>
                    <a:cubicBezTo>
                      <a:pt x="1004" y="11"/>
                      <a:pt x="1004" y="11"/>
                      <a:pt x="1004" y="11"/>
                    </a:cubicBezTo>
                    <a:cubicBezTo>
                      <a:pt x="927" y="13"/>
                      <a:pt x="847" y="11"/>
                      <a:pt x="773" y="12"/>
                    </a:cubicBezTo>
                    <a:cubicBezTo>
                      <a:pt x="634" y="11"/>
                      <a:pt x="489" y="12"/>
                      <a:pt x="344" y="10"/>
                    </a:cubicBezTo>
                    <a:cubicBezTo>
                      <a:pt x="245" y="10"/>
                      <a:pt x="138" y="9"/>
                      <a:pt x="34" y="9"/>
                    </a:cubicBezTo>
                    <a:cubicBezTo>
                      <a:pt x="23" y="9"/>
                      <a:pt x="0" y="10"/>
                      <a:pt x="0" y="5"/>
                    </a:cubicBezTo>
                    <a:cubicBezTo>
                      <a:pt x="0" y="2"/>
                      <a:pt x="11" y="1"/>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89" name="Rectangle 15"/>
              <p:cNvSpPr>
                <a:spLocks noChangeArrowheads="1"/>
              </p:cNvSpPr>
              <p:nvPr/>
            </p:nvSpPr>
            <p:spPr bwMode="auto">
              <a:xfrm>
                <a:off x="3744913" y="1314450"/>
                <a:ext cx="747713"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90" name="Rectangle 16"/>
              <p:cNvSpPr>
                <a:spLocks noChangeArrowheads="1"/>
              </p:cNvSpPr>
              <p:nvPr/>
            </p:nvSpPr>
            <p:spPr bwMode="auto">
              <a:xfrm>
                <a:off x="3775076" y="1301750"/>
                <a:ext cx="717550" cy="15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91" name="Freeform 17"/>
              <p:cNvSpPr>
                <a:spLocks/>
              </p:cNvSpPr>
              <p:nvPr/>
            </p:nvSpPr>
            <p:spPr bwMode="auto">
              <a:xfrm>
                <a:off x="4462463" y="1341438"/>
                <a:ext cx="925513" cy="9525"/>
              </a:xfrm>
              <a:custGeom>
                <a:avLst/>
                <a:gdLst>
                  <a:gd name="T0" fmla="*/ 1153 w 1153"/>
                  <a:gd name="T1" fmla="*/ 5 h 12"/>
                  <a:gd name="T2" fmla="*/ 1119 w 1153"/>
                  <a:gd name="T3" fmla="*/ 9 h 12"/>
                  <a:gd name="T4" fmla="*/ 809 w 1153"/>
                  <a:gd name="T5" fmla="*/ 10 h 12"/>
                  <a:gd name="T6" fmla="*/ 380 w 1153"/>
                  <a:gd name="T7" fmla="*/ 12 h 12"/>
                  <a:gd name="T8" fmla="*/ 149 w 1153"/>
                  <a:gd name="T9" fmla="*/ 11 h 12"/>
                  <a:gd name="T10" fmla="*/ 129 w 1153"/>
                  <a:gd name="T11" fmla="*/ 12 h 12"/>
                  <a:gd name="T12" fmla="*/ 4 w 1153"/>
                  <a:gd name="T13" fmla="*/ 11 h 12"/>
                  <a:gd name="T14" fmla="*/ 9 w 1153"/>
                  <a:gd name="T15" fmla="*/ 4 h 12"/>
                  <a:gd name="T16" fmla="*/ 344 w 1153"/>
                  <a:gd name="T17" fmla="*/ 3 h 12"/>
                  <a:gd name="T18" fmla="*/ 1010 w 1153"/>
                  <a:gd name="T19" fmla="*/ 2 h 12"/>
                  <a:gd name="T20" fmla="*/ 1133 w 1153"/>
                  <a:gd name="T21" fmla="*/ 0 h 12"/>
                  <a:gd name="T22" fmla="*/ 1153 w 1153"/>
                  <a:gd name="T23" fmla="*/ 5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53" h="12">
                    <a:moveTo>
                      <a:pt x="1153" y="5"/>
                    </a:moveTo>
                    <a:cubicBezTo>
                      <a:pt x="1153" y="10"/>
                      <a:pt x="1130" y="9"/>
                      <a:pt x="1119" y="9"/>
                    </a:cubicBezTo>
                    <a:cubicBezTo>
                      <a:pt x="1015" y="9"/>
                      <a:pt x="908" y="9"/>
                      <a:pt x="809" y="10"/>
                    </a:cubicBezTo>
                    <a:cubicBezTo>
                      <a:pt x="664" y="12"/>
                      <a:pt x="519" y="11"/>
                      <a:pt x="380" y="12"/>
                    </a:cubicBezTo>
                    <a:cubicBezTo>
                      <a:pt x="306" y="11"/>
                      <a:pt x="226" y="12"/>
                      <a:pt x="149" y="11"/>
                    </a:cubicBezTo>
                    <a:cubicBezTo>
                      <a:pt x="129" y="12"/>
                      <a:pt x="129" y="12"/>
                      <a:pt x="129" y="12"/>
                    </a:cubicBezTo>
                    <a:cubicBezTo>
                      <a:pt x="88" y="11"/>
                      <a:pt x="47" y="11"/>
                      <a:pt x="4" y="11"/>
                    </a:cubicBezTo>
                    <a:cubicBezTo>
                      <a:pt x="4" y="9"/>
                      <a:pt x="0" y="6"/>
                      <a:pt x="9" y="4"/>
                    </a:cubicBezTo>
                    <a:cubicBezTo>
                      <a:pt x="122" y="4"/>
                      <a:pt x="231" y="3"/>
                      <a:pt x="344" y="3"/>
                    </a:cubicBezTo>
                    <a:cubicBezTo>
                      <a:pt x="1010" y="2"/>
                      <a:pt x="1010" y="2"/>
                      <a:pt x="1010" y="2"/>
                    </a:cubicBezTo>
                    <a:cubicBezTo>
                      <a:pt x="1133" y="0"/>
                      <a:pt x="1133" y="0"/>
                      <a:pt x="1133" y="0"/>
                    </a:cubicBezTo>
                    <a:cubicBezTo>
                      <a:pt x="1142" y="1"/>
                      <a:pt x="1153" y="2"/>
                      <a:pt x="115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92" name="Rectangle 18"/>
              <p:cNvSpPr>
                <a:spLocks noChangeArrowheads="1"/>
              </p:cNvSpPr>
              <p:nvPr/>
            </p:nvSpPr>
            <p:spPr bwMode="auto">
              <a:xfrm>
                <a:off x="4465638" y="1314450"/>
                <a:ext cx="747713"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93" name="Rectangle 19"/>
              <p:cNvSpPr>
                <a:spLocks noChangeArrowheads="1"/>
              </p:cNvSpPr>
              <p:nvPr/>
            </p:nvSpPr>
            <p:spPr bwMode="auto">
              <a:xfrm>
                <a:off x="4465638" y="1300163"/>
                <a:ext cx="717550"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94" name="Rectangle 20"/>
              <p:cNvSpPr>
                <a:spLocks noChangeArrowheads="1"/>
              </p:cNvSpPr>
              <p:nvPr/>
            </p:nvSpPr>
            <p:spPr bwMode="auto">
              <a:xfrm>
                <a:off x="3759201" y="1860550"/>
                <a:ext cx="1447800" cy="63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95" name="Rectangle 21"/>
              <p:cNvSpPr>
                <a:spLocks noChangeArrowheads="1"/>
              </p:cNvSpPr>
              <p:nvPr/>
            </p:nvSpPr>
            <p:spPr bwMode="auto">
              <a:xfrm>
                <a:off x="3775076" y="1890713"/>
                <a:ext cx="1466850" cy="95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96" name="Rectangle 22"/>
              <p:cNvSpPr>
                <a:spLocks noChangeArrowheads="1"/>
              </p:cNvSpPr>
              <p:nvPr/>
            </p:nvSpPr>
            <p:spPr bwMode="auto">
              <a:xfrm>
                <a:off x="3759201" y="1906588"/>
                <a:ext cx="1495425"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97" name="Freeform 23"/>
              <p:cNvSpPr>
                <a:spLocks/>
              </p:cNvSpPr>
              <p:nvPr/>
            </p:nvSpPr>
            <p:spPr bwMode="auto">
              <a:xfrm>
                <a:off x="5570538" y="1441450"/>
                <a:ext cx="17463" cy="14287"/>
              </a:xfrm>
              <a:custGeom>
                <a:avLst/>
                <a:gdLst>
                  <a:gd name="T0" fmla="*/ 18 w 22"/>
                  <a:gd name="T1" fmla="*/ 2 h 18"/>
                  <a:gd name="T2" fmla="*/ 0 w 22"/>
                  <a:gd name="T3" fmla="*/ 10 h 18"/>
                  <a:gd name="T4" fmla="*/ 8 w 22"/>
                  <a:gd name="T5" fmla="*/ 18 h 18"/>
                  <a:gd name="T6" fmla="*/ 22 w 22"/>
                  <a:gd name="T7" fmla="*/ 8 h 18"/>
                  <a:gd name="T8" fmla="*/ 18 w 22"/>
                  <a:gd name="T9" fmla="*/ 2 h 18"/>
                </a:gdLst>
                <a:ahLst/>
                <a:cxnLst>
                  <a:cxn ang="0">
                    <a:pos x="T0" y="T1"/>
                  </a:cxn>
                  <a:cxn ang="0">
                    <a:pos x="T2" y="T3"/>
                  </a:cxn>
                  <a:cxn ang="0">
                    <a:pos x="T4" y="T5"/>
                  </a:cxn>
                  <a:cxn ang="0">
                    <a:pos x="T6" y="T7"/>
                  </a:cxn>
                  <a:cxn ang="0">
                    <a:pos x="T8" y="T9"/>
                  </a:cxn>
                </a:cxnLst>
                <a:rect l="0" t="0" r="r" b="b"/>
                <a:pathLst>
                  <a:path w="22" h="18">
                    <a:moveTo>
                      <a:pt x="18" y="2"/>
                    </a:moveTo>
                    <a:cubicBezTo>
                      <a:pt x="12" y="6"/>
                      <a:pt x="2" y="0"/>
                      <a:pt x="0" y="10"/>
                    </a:cubicBezTo>
                    <a:cubicBezTo>
                      <a:pt x="1" y="14"/>
                      <a:pt x="6" y="15"/>
                      <a:pt x="8" y="18"/>
                    </a:cubicBezTo>
                    <a:cubicBezTo>
                      <a:pt x="15" y="18"/>
                      <a:pt x="20" y="13"/>
                      <a:pt x="22" y="8"/>
                    </a:cubicBezTo>
                    <a:cubicBezTo>
                      <a:pt x="22" y="5"/>
                      <a:pt x="21" y="3"/>
                      <a:pt x="1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98" name="Freeform 24"/>
              <p:cNvSpPr>
                <a:spLocks/>
              </p:cNvSpPr>
              <p:nvPr/>
            </p:nvSpPr>
            <p:spPr bwMode="auto">
              <a:xfrm>
                <a:off x="5553076" y="1592263"/>
                <a:ext cx="30163" cy="25400"/>
              </a:xfrm>
              <a:custGeom>
                <a:avLst/>
                <a:gdLst>
                  <a:gd name="T0" fmla="*/ 27 w 39"/>
                  <a:gd name="T1" fmla="*/ 2 h 30"/>
                  <a:gd name="T2" fmla="*/ 7 w 39"/>
                  <a:gd name="T3" fmla="*/ 13 h 30"/>
                  <a:gd name="T4" fmla="*/ 4 w 39"/>
                  <a:gd name="T5" fmla="*/ 23 h 30"/>
                  <a:gd name="T6" fmla="*/ 24 w 39"/>
                  <a:gd name="T7" fmla="*/ 30 h 30"/>
                  <a:gd name="T8" fmla="*/ 39 w 39"/>
                  <a:gd name="T9" fmla="*/ 14 h 30"/>
                  <a:gd name="T10" fmla="*/ 27 w 39"/>
                  <a:gd name="T11" fmla="*/ 2 h 30"/>
                </a:gdLst>
                <a:ahLst/>
                <a:cxnLst>
                  <a:cxn ang="0">
                    <a:pos x="T0" y="T1"/>
                  </a:cxn>
                  <a:cxn ang="0">
                    <a:pos x="T2" y="T3"/>
                  </a:cxn>
                  <a:cxn ang="0">
                    <a:pos x="T4" y="T5"/>
                  </a:cxn>
                  <a:cxn ang="0">
                    <a:pos x="T6" y="T7"/>
                  </a:cxn>
                  <a:cxn ang="0">
                    <a:pos x="T8" y="T9"/>
                  </a:cxn>
                  <a:cxn ang="0">
                    <a:pos x="T10" y="T11"/>
                  </a:cxn>
                </a:cxnLst>
                <a:rect l="0" t="0" r="r" b="b"/>
                <a:pathLst>
                  <a:path w="39" h="30">
                    <a:moveTo>
                      <a:pt x="27" y="2"/>
                    </a:moveTo>
                    <a:cubicBezTo>
                      <a:pt x="19" y="0"/>
                      <a:pt x="13" y="7"/>
                      <a:pt x="7" y="13"/>
                    </a:cubicBezTo>
                    <a:cubicBezTo>
                      <a:pt x="7" y="16"/>
                      <a:pt x="0" y="19"/>
                      <a:pt x="4" y="23"/>
                    </a:cubicBezTo>
                    <a:cubicBezTo>
                      <a:pt x="10" y="28"/>
                      <a:pt x="17" y="29"/>
                      <a:pt x="24" y="30"/>
                    </a:cubicBezTo>
                    <a:cubicBezTo>
                      <a:pt x="30" y="26"/>
                      <a:pt x="34" y="18"/>
                      <a:pt x="39" y="14"/>
                    </a:cubicBezTo>
                    <a:cubicBezTo>
                      <a:pt x="38" y="8"/>
                      <a:pt x="31" y="6"/>
                      <a:pt x="2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99" name="Freeform 25"/>
              <p:cNvSpPr>
                <a:spLocks/>
              </p:cNvSpPr>
              <p:nvPr/>
            </p:nvSpPr>
            <p:spPr bwMode="auto">
              <a:xfrm>
                <a:off x="5518151" y="1468438"/>
                <a:ext cx="47625" cy="42862"/>
              </a:xfrm>
              <a:custGeom>
                <a:avLst/>
                <a:gdLst>
                  <a:gd name="T0" fmla="*/ 44 w 60"/>
                  <a:gd name="T1" fmla="*/ 42 h 54"/>
                  <a:gd name="T2" fmla="*/ 6 w 60"/>
                  <a:gd name="T3" fmla="*/ 1 h 54"/>
                  <a:gd name="T4" fmla="*/ 0 w 60"/>
                  <a:gd name="T5" fmla="*/ 5 h 54"/>
                  <a:gd name="T6" fmla="*/ 15 w 60"/>
                  <a:gd name="T7" fmla="*/ 43 h 54"/>
                  <a:gd name="T8" fmla="*/ 27 w 60"/>
                  <a:gd name="T9" fmla="*/ 51 h 54"/>
                  <a:gd name="T10" fmla="*/ 57 w 60"/>
                  <a:gd name="T11" fmla="*/ 51 h 54"/>
                  <a:gd name="T12" fmla="*/ 59 w 60"/>
                  <a:gd name="T13" fmla="*/ 46 h 54"/>
                  <a:gd name="T14" fmla="*/ 44 w 60"/>
                  <a:gd name="T15" fmla="*/ 42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54">
                    <a:moveTo>
                      <a:pt x="44" y="42"/>
                    </a:moveTo>
                    <a:cubicBezTo>
                      <a:pt x="26" y="36"/>
                      <a:pt x="11" y="19"/>
                      <a:pt x="6" y="1"/>
                    </a:cubicBezTo>
                    <a:cubicBezTo>
                      <a:pt x="3" y="0"/>
                      <a:pt x="1" y="3"/>
                      <a:pt x="0" y="5"/>
                    </a:cubicBezTo>
                    <a:cubicBezTo>
                      <a:pt x="0" y="20"/>
                      <a:pt x="5" y="33"/>
                      <a:pt x="15" y="43"/>
                    </a:cubicBezTo>
                    <a:cubicBezTo>
                      <a:pt x="27" y="51"/>
                      <a:pt x="27" y="51"/>
                      <a:pt x="27" y="51"/>
                    </a:cubicBezTo>
                    <a:cubicBezTo>
                      <a:pt x="37" y="51"/>
                      <a:pt x="48" y="54"/>
                      <a:pt x="57" y="51"/>
                    </a:cubicBezTo>
                    <a:cubicBezTo>
                      <a:pt x="58" y="49"/>
                      <a:pt x="60" y="47"/>
                      <a:pt x="59" y="46"/>
                    </a:cubicBezTo>
                    <a:cubicBezTo>
                      <a:pt x="55" y="43"/>
                      <a:pt x="48" y="44"/>
                      <a:pt x="44"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00" name="Freeform 26"/>
              <p:cNvSpPr>
                <a:spLocks/>
              </p:cNvSpPr>
              <p:nvPr/>
            </p:nvSpPr>
            <p:spPr bwMode="auto">
              <a:xfrm>
                <a:off x="5503863" y="1403350"/>
                <a:ext cx="26988" cy="49212"/>
              </a:xfrm>
              <a:custGeom>
                <a:avLst/>
                <a:gdLst>
                  <a:gd name="T0" fmla="*/ 25 w 34"/>
                  <a:gd name="T1" fmla="*/ 0 h 62"/>
                  <a:gd name="T2" fmla="*/ 18 w 34"/>
                  <a:gd name="T3" fmla="*/ 5 h 62"/>
                  <a:gd name="T4" fmla="*/ 0 w 34"/>
                  <a:gd name="T5" fmla="*/ 26 h 62"/>
                  <a:gd name="T6" fmla="*/ 0 w 34"/>
                  <a:gd name="T7" fmla="*/ 36 h 62"/>
                  <a:gd name="T8" fmla="*/ 15 w 34"/>
                  <a:gd name="T9" fmla="*/ 62 h 62"/>
                  <a:gd name="T10" fmla="*/ 20 w 34"/>
                  <a:gd name="T11" fmla="*/ 16 h 62"/>
                  <a:gd name="T12" fmla="*/ 25 w 34"/>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34" h="62">
                    <a:moveTo>
                      <a:pt x="25" y="0"/>
                    </a:moveTo>
                    <a:cubicBezTo>
                      <a:pt x="21" y="0"/>
                      <a:pt x="21" y="4"/>
                      <a:pt x="18" y="5"/>
                    </a:cubicBezTo>
                    <a:cubicBezTo>
                      <a:pt x="10" y="10"/>
                      <a:pt x="6" y="20"/>
                      <a:pt x="0" y="26"/>
                    </a:cubicBezTo>
                    <a:cubicBezTo>
                      <a:pt x="2" y="29"/>
                      <a:pt x="0" y="32"/>
                      <a:pt x="0" y="36"/>
                    </a:cubicBezTo>
                    <a:cubicBezTo>
                      <a:pt x="2" y="46"/>
                      <a:pt x="4" y="59"/>
                      <a:pt x="15" y="62"/>
                    </a:cubicBezTo>
                    <a:cubicBezTo>
                      <a:pt x="20" y="47"/>
                      <a:pt x="12" y="29"/>
                      <a:pt x="20" y="16"/>
                    </a:cubicBezTo>
                    <a:cubicBezTo>
                      <a:pt x="22" y="10"/>
                      <a:pt x="34" y="3"/>
                      <a:pt x="2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01" name="Freeform 27"/>
              <p:cNvSpPr>
                <a:spLocks/>
              </p:cNvSpPr>
              <p:nvPr/>
            </p:nvSpPr>
            <p:spPr bwMode="auto">
              <a:xfrm>
                <a:off x="5497513" y="1751013"/>
                <a:ext cx="20638" cy="47625"/>
              </a:xfrm>
              <a:custGeom>
                <a:avLst/>
                <a:gdLst>
                  <a:gd name="T0" fmla="*/ 23 w 27"/>
                  <a:gd name="T1" fmla="*/ 45 h 59"/>
                  <a:gd name="T2" fmla="*/ 24 w 27"/>
                  <a:gd name="T3" fmla="*/ 20 h 59"/>
                  <a:gd name="T4" fmla="*/ 19 w 27"/>
                  <a:gd name="T5" fmla="*/ 2 h 59"/>
                  <a:gd name="T6" fmla="*/ 12 w 27"/>
                  <a:gd name="T7" fmla="*/ 1 h 59"/>
                  <a:gd name="T8" fmla="*/ 3 w 27"/>
                  <a:gd name="T9" fmla="*/ 30 h 59"/>
                  <a:gd name="T10" fmla="*/ 23 w 27"/>
                  <a:gd name="T11" fmla="*/ 58 h 59"/>
                  <a:gd name="T12" fmla="*/ 26 w 27"/>
                  <a:gd name="T13" fmla="*/ 56 h 59"/>
                  <a:gd name="T14" fmla="*/ 23 w 27"/>
                  <a:gd name="T15" fmla="*/ 45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59">
                    <a:moveTo>
                      <a:pt x="23" y="45"/>
                    </a:moveTo>
                    <a:cubicBezTo>
                      <a:pt x="23" y="36"/>
                      <a:pt x="23" y="28"/>
                      <a:pt x="24" y="20"/>
                    </a:cubicBezTo>
                    <a:cubicBezTo>
                      <a:pt x="23" y="14"/>
                      <a:pt x="18" y="9"/>
                      <a:pt x="19" y="2"/>
                    </a:cubicBezTo>
                    <a:cubicBezTo>
                      <a:pt x="17" y="0"/>
                      <a:pt x="14" y="0"/>
                      <a:pt x="12" y="1"/>
                    </a:cubicBezTo>
                    <a:cubicBezTo>
                      <a:pt x="4" y="9"/>
                      <a:pt x="0" y="20"/>
                      <a:pt x="3" y="30"/>
                    </a:cubicBezTo>
                    <a:cubicBezTo>
                      <a:pt x="4" y="42"/>
                      <a:pt x="14" y="52"/>
                      <a:pt x="23" y="58"/>
                    </a:cubicBezTo>
                    <a:cubicBezTo>
                      <a:pt x="25" y="59"/>
                      <a:pt x="26" y="57"/>
                      <a:pt x="26" y="56"/>
                    </a:cubicBezTo>
                    <a:cubicBezTo>
                      <a:pt x="27" y="51"/>
                      <a:pt x="24" y="49"/>
                      <a:pt x="23"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02" name="Freeform 28"/>
              <p:cNvSpPr>
                <a:spLocks noEditPoints="1"/>
              </p:cNvSpPr>
              <p:nvPr/>
            </p:nvSpPr>
            <p:spPr bwMode="auto">
              <a:xfrm>
                <a:off x="5170488" y="1292226"/>
                <a:ext cx="725488" cy="619124"/>
              </a:xfrm>
              <a:custGeom>
                <a:avLst/>
                <a:gdLst>
                  <a:gd name="T0" fmla="*/ 736 w 904"/>
                  <a:gd name="T1" fmla="*/ 644 h 769"/>
                  <a:gd name="T2" fmla="*/ 400 w 904"/>
                  <a:gd name="T3" fmla="*/ 703 h 769"/>
                  <a:gd name="T4" fmla="*/ 351 w 904"/>
                  <a:gd name="T5" fmla="*/ 709 h 769"/>
                  <a:gd name="T6" fmla="*/ 724 w 904"/>
                  <a:gd name="T7" fmla="*/ 660 h 769"/>
                  <a:gd name="T8" fmla="*/ 861 w 904"/>
                  <a:gd name="T9" fmla="*/ 342 h 769"/>
                  <a:gd name="T10" fmla="*/ 863 w 904"/>
                  <a:gd name="T11" fmla="*/ 328 h 769"/>
                  <a:gd name="T12" fmla="*/ 863 w 904"/>
                  <a:gd name="T13" fmla="*/ 406 h 769"/>
                  <a:gd name="T14" fmla="*/ 824 w 904"/>
                  <a:gd name="T15" fmla="*/ 354 h 769"/>
                  <a:gd name="T16" fmla="*/ 717 w 904"/>
                  <a:gd name="T17" fmla="*/ 310 h 769"/>
                  <a:gd name="T18" fmla="*/ 772 w 904"/>
                  <a:gd name="T19" fmla="*/ 267 h 769"/>
                  <a:gd name="T20" fmla="*/ 695 w 904"/>
                  <a:gd name="T21" fmla="*/ 166 h 769"/>
                  <a:gd name="T22" fmla="*/ 660 w 904"/>
                  <a:gd name="T23" fmla="*/ 146 h 769"/>
                  <a:gd name="T24" fmla="*/ 643 w 904"/>
                  <a:gd name="T25" fmla="*/ 232 h 769"/>
                  <a:gd name="T26" fmla="*/ 425 w 904"/>
                  <a:gd name="T27" fmla="*/ 127 h 769"/>
                  <a:gd name="T28" fmla="*/ 509 w 904"/>
                  <a:gd name="T29" fmla="*/ 139 h 769"/>
                  <a:gd name="T30" fmla="*/ 416 w 904"/>
                  <a:gd name="T31" fmla="*/ 42 h 769"/>
                  <a:gd name="T32" fmla="*/ 422 w 904"/>
                  <a:gd name="T33" fmla="*/ 466 h 769"/>
                  <a:gd name="T34" fmla="*/ 554 w 904"/>
                  <a:gd name="T35" fmla="*/ 559 h 769"/>
                  <a:gd name="T36" fmla="*/ 548 w 904"/>
                  <a:gd name="T37" fmla="*/ 621 h 769"/>
                  <a:gd name="T38" fmla="*/ 613 w 904"/>
                  <a:gd name="T39" fmla="*/ 463 h 769"/>
                  <a:gd name="T40" fmla="*/ 600 w 904"/>
                  <a:gd name="T41" fmla="*/ 554 h 769"/>
                  <a:gd name="T42" fmla="*/ 707 w 904"/>
                  <a:gd name="T43" fmla="*/ 620 h 769"/>
                  <a:gd name="T44" fmla="*/ 741 w 904"/>
                  <a:gd name="T45" fmla="*/ 569 h 769"/>
                  <a:gd name="T46" fmla="*/ 682 w 904"/>
                  <a:gd name="T47" fmla="*/ 446 h 769"/>
                  <a:gd name="T48" fmla="*/ 788 w 904"/>
                  <a:gd name="T49" fmla="*/ 438 h 769"/>
                  <a:gd name="T50" fmla="*/ 750 w 904"/>
                  <a:gd name="T51" fmla="*/ 470 h 769"/>
                  <a:gd name="T52" fmla="*/ 734 w 904"/>
                  <a:gd name="T53" fmla="*/ 260 h 769"/>
                  <a:gd name="T54" fmla="*/ 768 w 904"/>
                  <a:gd name="T55" fmla="*/ 295 h 769"/>
                  <a:gd name="T56" fmla="*/ 461 w 904"/>
                  <a:gd name="T57" fmla="*/ 133 h 769"/>
                  <a:gd name="T58" fmla="*/ 470 w 904"/>
                  <a:gd name="T59" fmla="*/ 59 h 769"/>
                  <a:gd name="T60" fmla="*/ 668 w 904"/>
                  <a:gd name="T61" fmla="*/ 207 h 769"/>
                  <a:gd name="T62" fmla="*/ 648 w 904"/>
                  <a:gd name="T63" fmla="*/ 488 h 769"/>
                  <a:gd name="T64" fmla="*/ 636 w 904"/>
                  <a:gd name="T65" fmla="*/ 273 h 769"/>
                  <a:gd name="T66" fmla="*/ 633 w 904"/>
                  <a:gd name="T67" fmla="*/ 338 h 769"/>
                  <a:gd name="T68" fmla="*/ 452 w 904"/>
                  <a:gd name="T69" fmla="*/ 340 h 769"/>
                  <a:gd name="T70" fmla="*/ 596 w 904"/>
                  <a:gd name="T71" fmla="*/ 434 h 769"/>
                  <a:gd name="T72" fmla="*/ 652 w 904"/>
                  <a:gd name="T73" fmla="*/ 387 h 769"/>
                  <a:gd name="T74" fmla="*/ 586 w 904"/>
                  <a:gd name="T75" fmla="*/ 388 h 769"/>
                  <a:gd name="T76" fmla="*/ 639 w 904"/>
                  <a:gd name="T77" fmla="*/ 622 h 769"/>
                  <a:gd name="T78" fmla="*/ 483 w 904"/>
                  <a:gd name="T79" fmla="*/ 424 h 769"/>
                  <a:gd name="T80" fmla="*/ 441 w 904"/>
                  <a:gd name="T81" fmla="*/ 369 h 769"/>
                  <a:gd name="T82" fmla="*/ 459 w 904"/>
                  <a:gd name="T83" fmla="*/ 120 h 769"/>
                  <a:gd name="T84" fmla="*/ 514 w 904"/>
                  <a:gd name="T85" fmla="*/ 687 h 769"/>
                  <a:gd name="T86" fmla="*/ 782 w 904"/>
                  <a:gd name="T87" fmla="*/ 280 h 769"/>
                  <a:gd name="T88" fmla="*/ 615 w 904"/>
                  <a:gd name="T89" fmla="*/ 128 h 769"/>
                  <a:gd name="T90" fmla="*/ 483 w 904"/>
                  <a:gd name="T91" fmla="*/ 13 h 769"/>
                  <a:gd name="T92" fmla="*/ 191 w 904"/>
                  <a:gd name="T93" fmla="*/ 23 h 769"/>
                  <a:gd name="T94" fmla="*/ 300 w 904"/>
                  <a:gd name="T95" fmla="*/ 103 h 769"/>
                  <a:gd name="T96" fmla="*/ 386 w 904"/>
                  <a:gd name="T97" fmla="*/ 386 h 769"/>
                  <a:gd name="T98" fmla="*/ 7 w 904"/>
                  <a:gd name="T99" fmla="*/ 714 h 769"/>
                  <a:gd name="T100" fmla="*/ 1 w 904"/>
                  <a:gd name="T101" fmla="*/ 755 h 769"/>
                  <a:gd name="T102" fmla="*/ 527 w 904"/>
                  <a:gd name="T103" fmla="*/ 740 h 769"/>
                  <a:gd name="T104" fmla="*/ 481 w 904"/>
                  <a:gd name="T105" fmla="*/ 580 h 769"/>
                  <a:gd name="T106" fmla="*/ 545 w 904"/>
                  <a:gd name="T107" fmla="*/ 504 h 769"/>
                  <a:gd name="T108" fmla="*/ 593 w 904"/>
                  <a:gd name="T109" fmla="*/ 512 h 769"/>
                  <a:gd name="T110" fmla="*/ 713 w 904"/>
                  <a:gd name="T111" fmla="*/ 659 h 769"/>
                  <a:gd name="T112" fmla="*/ 753 w 904"/>
                  <a:gd name="T113" fmla="*/ 466 h 769"/>
                  <a:gd name="T114" fmla="*/ 782 w 904"/>
                  <a:gd name="T115" fmla="*/ 373 h 769"/>
                  <a:gd name="T116" fmla="*/ 585 w 904"/>
                  <a:gd name="T117" fmla="*/ 100 h 769"/>
                  <a:gd name="T118" fmla="*/ 230 w 904"/>
                  <a:gd name="T119" fmla="*/ 14 h 769"/>
                  <a:gd name="T120" fmla="*/ 388 w 904"/>
                  <a:gd name="T121" fmla="*/ 41 h 769"/>
                  <a:gd name="T122" fmla="*/ 774 w 904"/>
                  <a:gd name="T123" fmla="*/ 165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4" h="769">
                    <a:moveTo>
                      <a:pt x="896" y="366"/>
                    </a:moveTo>
                    <a:cubicBezTo>
                      <a:pt x="899" y="373"/>
                      <a:pt x="901" y="382"/>
                      <a:pt x="901" y="390"/>
                    </a:cubicBezTo>
                    <a:cubicBezTo>
                      <a:pt x="898" y="398"/>
                      <a:pt x="904" y="409"/>
                      <a:pt x="897" y="415"/>
                    </a:cubicBezTo>
                    <a:cubicBezTo>
                      <a:pt x="894" y="414"/>
                      <a:pt x="894" y="414"/>
                      <a:pt x="894" y="414"/>
                    </a:cubicBezTo>
                    <a:cubicBezTo>
                      <a:pt x="888" y="420"/>
                      <a:pt x="880" y="426"/>
                      <a:pt x="872" y="425"/>
                    </a:cubicBezTo>
                    <a:cubicBezTo>
                      <a:pt x="864" y="430"/>
                      <a:pt x="863" y="441"/>
                      <a:pt x="859" y="449"/>
                    </a:cubicBezTo>
                    <a:cubicBezTo>
                      <a:pt x="852" y="463"/>
                      <a:pt x="839" y="477"/>
                      <a:pt x="822" y="478"/>
                    </a:cubicBezTo>
                    <a:cubicBezTo>
                      <a:pt x="816" y="478"/>
                      <a:pt x="809" y="474"/>
                      <a:pt x="803" y="479"/>
                    </a:cubicBezTo>
                    <a:cubicBezTo>
                      <a:pt x="803" y="484"/>
                      <a:pt x="799" y="490"/>
                      <a:pt x="803" y="495"/>
                    </a:cubicBezTo>
                    <a:cubicBezTo>
                      <a:pt x="806" y="503"/>
                      <a:pt x="812" y="509"/>
                      <a:pt x="812" y="518"/>
                    </a:cubicBezTo>
                    <a:cubicBezTo>
                      <a:pt x="817" y="540"/>
                      <a:pt x="807" y="560"/>
                      <a:pt x="795" y="576"/>
                    </a:cubicBezTo>
                    <a:cubicBezTo>
                      <a:pt x="788" y="593"/>
                      <a:pt x="776" y="610"/>
                      <a:pt x="758" y="617"/>
                    </a:cubicBezTo>
                    <a:cubicBezTo>
                      <a:pt x="750" y="621"/>
                      <a:pt x="741" y="614"/>
                      <a:pt x="733" y="617"/>
                    </a:cubicBezTo>
                    <a:cubicBezTo>
                      <a:pt x="733" y="626"/>
                      <a:pt x="737" y="634"/>
                      <a:pt x="736" y="644"/>
                    </a:cubicBezTo>
                    <a:cubicBezTo>
                      <a:pt x="734" y="660"/>
                      <a:pt x="722" y="674"/>
                      <a:pt x="707" y="681"/>
                    </a:cubicBezTo>
                    <a:cubicBezTo>
                      <a:pt x="699" y="686"/>
                      <a:pt x="691" y="683"/>
                      <a:pt x="682" y="683"/>
                    </a:cubicBezTo>
                    <a:cubicBezTo>
                      <a:pt x="666" y="690"/>
                      <a:pt x="666" y="690"/>
                      <a:pt x="666" y="690"/>
                    </a:cubicBezTo>
                    <a:cubicBezTo>
                      <a:pt x="648" y="695"/>
                      <a:pt x="623" y="696"/>
                      <a:pt x="608" y="681"/>
                    </a:cubicBezTo>
                    <a:cubicBezTo>
                      <a:pt x="602" y="677"/>
                      <a:pt x="600" y="669"/>
                      <a:pt x="594" y="666"/>
                    </a:cubicBezTo>
                    <a:cubicBezTo>
                      <a:pt x="585" y="669"/>
                      <a:pt x="589" y="680"/>
                      <a:pt x="587" y="687"/>
                    </a:cubicBezTo>
                    <a:cubicBezTo>
                      <a:pt x="584" y="695"/>
                      <a:pt x="586" y="705"/>
                      <a:pt x="579" y="711"/>
                    </a:cubicBezTo>
                    <a:cubicBezTo>
                      <a:pt x="575" y="723"/>
                      <a:pt x="565" y="731"/>
                      <a:pt x="557" y="739"/>
                    </a:cubicBezTo>
                    <a:cubicBezTo>
                      <a:pt x="542" y="748"/>
                      <a:pt x="527" y="756"/>
                      <a:pt x="510" y="759"/>
                    </a:cubicBezTo>
                    <a:cubicBezTo>
                      <a:pt x="482" y="767"/>
                      <a:pt x="456" y="766"/>
                      <a:pt x="427" y="757"/>
                    </a:cubicBezTo>
                    <a:cubicBezTo>
                      <a:pt x="417" y="751"/>
                      <a:pt x="405" y="746"/>
                      <a:pt x="398" y="735"/>
                    </a:cubicBezTo>
                    <a:cubicBezTo>
                      <a:pt x="395" y="719"/>
                      <a:pt x="414" y="710"/>
                      <a:pt x="408" y="694"/>
                    </a:cubicBezTo>
                    <a:cubicBezTo>
                      <a:pt x="407" y="693"/>
                      <a:pt x="406" y="690"/>
                      <a:pt x="404" y="691"/>
                    </a:cubicBezTo>
                    <a:cubicBezTo>
                      <a:pt x="402" y="694"/>
                      <a:pt x="402" y="700"/>
                      <a:pt x="400" y="703"/>
                    </a:cubicBezTo>
                    <a:cubicBezTo>
                      <a:pt x="392" y="716"/>
                      <a:pt x="376" y="718"/>
                      <a:pt x="364" y="717"/>
                    </a:cubicBezTo>
                    <a:cubicBezTo>
                      <a:pt x="356" y="717"/>
                      <a:pt x="351" y="712"/>
                      <a:pt x="344" y="715"/>
                    </a:cubicBezTo>
                    <a:cubicBezTo>
                      <a:pt x="335" y="725"/>
                      <a:pt x="333" y="740"/>
                      <a:pt x="339" y="753"/>
                    </a:cubicBezTo>
                    <a:cubicBezTo>
                      <a:pt x="335" y="757"/>
                      <a:pt x="338" y="765"/>
                      <a:pt x="332" y="767"/>
                    </a:cubicBezTo>
                    <a:cubicBezTo>
                      <a:pt x="284" y="766"/>
                      <a:pt x="242" y="768"/>
                      <a:pt x="194" y="767"/>
                    </a:cubicBezTo>
                    <a:cubicBezTo>
                      <a:pt x="132" y="766"/>
                      <a:pt x="67" y="769"/>
                      <a:pt x="5" y="768"/>
                    </a:cubicBezTo>
                    <a:cubicBezTo>
                      <a:pt x="1" y="767"/>
                      <a:pt x="1" y="767"/>
                      <a:pt x="1" y="767"/>
                    </a:cubicBezTo>
                    <a:cubicBezTo>
                      <a:pt x="1" y="766"/>
                      <a:pt x="1" y="765"/>
                      <a:pt x="1" y="765"/>
                    </a:cubicBezTo>
                    <a:cubicBezTo>
                      <a:pt x="126" y="764"/>
                      <a:pt x="126" y="764"/>
                      <a:pt x="126" y="764"/>
                    </a:cubicBezTo>
                    <a:cubicBezTo>
                      <a:pt x="269" y="763"/>
                      <a:pt x="269" y="763"/>
                      <a:pt x="269" y="763"/>
                    </a:cubicBezTo>
                    <a:cubicBezTo>
                      <a:pt x="326" y="762"/>
                      <a:pt x="326" y="762"/>
                      <a:pt x="326" y="762"/>
                    </a:cubicBezTo>
                    <a:cubicBezTo>
                      <a:pt x="330" y="761"/>
                      <a:pt x="330" y="757"/>
                      <a:pt x="332" y="755"/>
                    </a:cubicBezTo>
                    <a:cubicBezTo>
                      <a:pt x="326" y="741"/>
                      <a:pt x="328" y="725"/>
                      <a:pt x="337" y="713"/>
                    </a:cubicBezTo>
                    <a:cubicBezTo>
                      <a:pt x="340" y="709"/>
                      <a:pt x="346" y="703"/>
                      <a:pt x="351" y="709"/>
                    </a:cubicBezTo>
                    <a:cubicBezTo>
                      <a:pt x="365" y="714"/>
                      <a:pt x="380" y="714"/>
                      <a:pt x="391" y="705"/>
                    </a:cubicBezTo>
                    <a:cubicBezTo>
                      <a:pt x="395" y="699"/>
                      <a:pt x="400" y="693"/>
                      <a:pt x="399" y="685"/>
                    </a:cubicBezTo>
                    <a:cubicBezTo>
                      <a:pt x="399" y="683"/>
                      <a:pt x="395" y="682"/>
                      <a:pt x="397" y="680"/>
                    </a:cubicBezTo>
                    <a:cubicBezTo>
                      <a:pt x="405" y="683"/>
                      <a:pt x="405" y="683"/>
                      <a:pt x="405" y="683"/>
                    </a:cubicBezTo>
                    <a:cubicBezTo>
                      <a:pt x="411" y="687"/>
                      <a:pt x="416" y="696"/>
                      <a:pt x="415" y="703"/>
                    </a:cubicBezTo>
                    <a:cubicBezTo>
                      <a:pt x="416" y="715"/>
                      <a:pt x="400" y="721"/>
                      <a:pt x="405" y="734"/>
                    </a:cubicBezTo>
                    <a:cubicBezTo>
                      <a:pt x="422" y="752"/>
                      <a:pt x="447" y="759"/>
                      <a:pt x="472" y="759"/>
                    </a:cubicBezTo>
                    <a:cubicBezTo>
                      <a:pt x="513" y="758"/>
                      <a:pt x="559" y="745"/>
                      <a:pt x="577" y="705"/>
                    </a:cubicBezTo>
                    <a:cubicBezTo>
                      <a:pt x="583" y="691"/>
                      <a:pt x="582" y="675"/>
                      <a:pt x="584" y="658"/>
                    </a:cubicBezTo>
                    <a:cubicBezTo>
                      <a:pt x="588" y="651"/>
                      <a:pt x="592" y="663"/>
                      <a:pt x="598" y="660"/>
                    </a:cubicBezTo>
                    <a:cubicBezTo>
                      <a:pt x="603" y="661"/>
                      <a:pt x="603" y="665"/>
                      <a:pt x="605" y="668"/>
                    </a:cubicBezTo>
                    <a:cubicBezTo>
                      <a:pt x="615" y="685"/>
                      <a:pt x="633" y="688"/>
                      <a:pt x="651" y="687"/>
                    </a:cubicBezTo>
                    <a:cubicBezTo>
                      <a:pt x="665" y="689"/>
                      <a:pt x="674" y="675"/>
                      <a:pt x="689" y="678"/>
                    </a:cubicBezTo>
                    <a:cubicBezTo>
                      <a:pt x="703" y="680"/>
                      <a:pt x="714" y="669"/>
                      <a:pt x="724" y="660"/>
                    </a:cubicBezTo>
                    <a:cubicBezTo>
                      <a:pt x="732" y="649"/>
                      <a:pt x="732" y="633"/>
                      <a:pt x="726" y="620"/>
                    </a:cubicBezTo>
                    <a:cubicBezTo>
                      <a:pt x="725" y="617"/>
                      <a:pt x="727" y="613"/>
                      <a:pt x="729" y="610"/>
                    </a:cubicBezTo>
                    <a:cubicBezTo>
                      <a:pt x="738" y="609"/>
                      <a:pt x="751" y="616"/>
                      <a:pt x="761" y="609"/>
                    </a:cubicBezTo>
                    <a:cubicBezTo>
                      <a:pt x="774" y="602"/>
                      <a:pt x="782" y="590"/>
                      <a:pt x="787" y="576"/>
                    </a:cubicBezTo>
                    <a:cubicBezTo>
                      <a:pt x="794" y="569"/>
                      <a:pt x="800" y="560"/>
                      <a:pt x="803" y="551"/>
                    </a:cubicBezTo>
                    <a:cubicBezTo>
                      <a:pt x="811" y="533"/>
                      <a:pt x="807" y="510"/>
                      <a:pt x="797" y="495"/>
                    </a:cubicBezTo>
                    <a:cubicBezTo>
                      <a:pt x="799" y="487"/>
                      <a:pt x="796" y="476"/>
                      <a:pt x="802" y="470"/>
                    </a:cubicBezTo>
                    <a:cubicBezTo>
                      <a:pt x="812" y="471"/>
                      <a:pt x="823" y="473"/>
                      <a:pt x="833" y="468"/>
                    </a:cubicBezTo>
                    <a:cubicBezTo>
                      <a:pt x="851" y="459"/>
                      <a:pt x="858" y="441"/>
                      <a:pt x="862" y="423"/>
                    </a:cubicBezTo>
                    <a:cubicBezTo>
                      <a:pt x="866" y="421"/>
                      <a:pt x="869" y="420"/>
                      <a:pt x="873" y="420"/>
                    </a:cubicBezTo>
                    <a:cubicBezTo>
                      <a:pt x="883" y="419"/>
                      <a:pt x="890" y="410"/>
                      <a:pt x="893" y="402"/>
                    </a:cubicBezTo>
                    <a:cubicBezTo>
                      <a:pt x="895" y="390"/>
                      <a:pt x="898" y="375"/>
                      <a:pt x="888" y="367"/>
                    </a:cubicBezTo>
                    <a:cubicBezTo>
                      <a:pt x="880" y="360"/>
                      <a:pt x="870" y="353"/>
                      <a:pt x="860" y="356"/>
                    </a:cubicBezTo>
                    <a:cubicBezTo>
                      <a:pt x="853" y="353"/>
                      <a:pt x="862" y="347"/>
                      <a:pt x="861" y="342"/>
                    </a:cubicBezTo>
                    <a:cubicBezTo>
                      <a:pt x="860" y="335"/>
                      <a:pt x="858" y="328"/>
                      <a:pt x="853" y="323"/>
                    </a:cubicBezTo>
                    <a:cubicBezTo>
                      <a:pt x="841" y="310"/>
                      <a:pt x="822" y="303"/>
                      <a:pt x="806" y="307"/>
                    </a:cubicBezTo>
                    <a:cubicBezTo>
                      <a:pt x="801" y="305"/>
                      <a:pt x="797" y="300"/>
                      <a:pt x="794" y="296"/>
                    </a:cubicBezTo>
                    <a:cubicBezTo>
                      <a:pt x="797" y="288"/>
                      <a:pt x="793" y="280"/>
                      <a:pt x="789" y="274"/>
                    </a:cubicBezTo>
                    <a:cubicBezTo>
                      <a:pt x="795" y="253"/>
                      <a:pt x="795" y="253"/>
                      <a:pt x="795" y="253"/>
                    </a:cubicBezTo>
                    <a:cubicBezTo>
                      <a:pt x="794" y="244"/>
                      <a:pt x="793" y="233"/>
                      <a:pt x="788" y="225"/>
                    </a:cubicBezTo>
                    <a:cubicBezTo>
                      <a:pt x="798" y="212"/>
                      <a:pt x="792" y="195"/>
                      <a:pt x="786" y="182"/>
                    </a:cubicBezTo>
                    <a:cubicBezTo>
                      <a:pt x="787" y="181"/>
                      <a:pt x="788" y="181"/>
                      <a:pt x="789" y="181"/>
                    </a:cubicBezTo>
                    <a:cubicBezTo>
                      <a:pt x="791" y="181"/>
                      <a:pt x="792" y="182"/>
                      <a:pt x="791" y="184"/>
                    </a:cubicBezTo>
                    <a:cubicBezTo>
                      <a:pt x="800" y="194"/>
                      <a:pt x="800" y="209"/>
                      <a:pt x="798" y="221"/>
                    </a:cubicBezTo>
                    <a:cubicBezTo>
                      <a:pt x="793" y="228"/>
                      <a:pt x="800" y="234"/>
                      <a:pt x="800" y="241"/>
                    </a:cubicBezTo>
                    <a:cubicBezTo>
                      <a:pt x="807" y="256"/>
                      <a:pt x="791" y="269"/>
                      <a:pt x="800" y="282"/>
                    </a:cubicBezTo>
                    <a:cubicBezTo>
                      <a:pt x="803" y="288"/>
                      <a:pt x="796" y="299"/>
                      <a:pt x="805" y="301"/>
                    </a:cubicBezTo>
                    <a:cubicBezTo>
                      <a:pt x="827" y="299"/>
                      <a:pt x="850" y="308"/>
                      <a:pt x="863" y="328"/>
                    </a:cubicBezTo>
                    <a:cubicBezTo>
                      <a:pt x="870" y="334"/>
                      <a:pt x="865" y="343"/>
                      <a:pt x="868" y="349"/>
                    </a:cubicBezTo>
                    <a:cubicBezTo>
                      <a:pt x="876" y="349"/>
                      <a:pt x="881" y="355"/>
                      <a:pt x="887" y="358"/>
                    </a:cubicBezTo>
                    <a:cubicBezTo>
                      <a:pt x="891" y="360"/>
                      <a:pt x="891" y="366"/>
                      <a:pt x="896" y="366"/>
                    </a:cubicBezTo>
                    <a:close/>
                    <a:moveTo>
                      <a:pt x="878" y="367"/>
                    </a:moveTo>
                    <a:cubicBezTo>
                      <a:pt x="871" y="364"/>
                      <a:pt x="864" y="359"/>
                      <a:pt x="858" y="364"/>
                    </a:cubicBezTo>
                    <a:cubicBezTo>
                      <a:pt x="849" y="365"/>
                      <a:pt x="844" y="373"/>
                      <a:pt x="841" y="380"/>
                    </a:cubicBezTo>
                    <a:cubicBezTo>
                      <a:pt x="840" y="388"/>
                      <a:pt x="839" y="395"/>
                      <a:pt x="843" y="401"/>
                    </a:cubicBezTo>
                    <a:cubicBezTo>
                      <a:pt x="850" y="408"/>
                      <a:pt x="859" y="418"/>
                      <a:pt x="871" y="414"/>
                    </a:cubicBezTo>
                    <a:cubicBezTo>
                      <a:pt x="880" y="410"/>
                      <a:pt x="887" y="400"/>
                      <a:pt x="888" y="390"/>
                    </a:cubicBezTo>
                    <a:cubicBezTo>
                      <a:pt x="886" y="382"/>
                      <a:pt x="885" y="372"/>
                      <a:pt x="878" y="367"/>
                    </a:cubicBezTo>
                    <a:close/>
                    <a:moveTo>
                      <a:pt x="875" y="374"/>
                    </a:moveTo>
                    <a:cubicBezTo>
                      <a:pt x="869" y="368"/>
                      <a:pt x="861" y="371"/>
                      <a:pt x="854" y="374"/>
                    </a:cubicBezTo>
                    <a:cubicBezTo>
                      <a:pt x="849" y="380"/>
                      <a:pt x="847" y="389"/>
                      <a:pt x="850" y="397"/>
                    </a:cubicBezTo>
                    <a:cubicBezTo>
                      <a:pt x="852" y="402"/>
                      <a:pt x="858" y="405"/>
                      <a:pt x="863" y="406"/>
                    </a:cubicBezTo>
                    <a:cubicBezTo>
                      <a:pt x="868" y="406"/>
                      <a:pt x="872" y="404"/>
                      <a:pt x="874" y="402"/>
                    </a:cubicBezTo>
                    <a:cubicBezTo>
                      <a:pt x="882" y="394"/>
                      <a:pt x="878" y="383"/>
                      <a:pt x="875" y="374"/>
                    </a:cubicBezTo>
                    <a:close/>
                    <a:moveTo>
                      <a:pt x="837" y="437"/>
                    </a:moveTo>
                    <a:cubicBezTo>
                      <a:pt x="822" y="430"/>
                      <a:pt x="822" y="413"/>
                      <a:pt x="810" y="404"/>
                    </a:cubicBezTo>
                    <a:cubicBezTo>
                      <a:pt x="803" y="400"/>
                      <a:pt x="796" y="399"/>
                      <a:pt x="789" y="403"/>
                    </a:cubicBezTo>
                    <a:cubicBezTo>
                      <a:pt x="781" y="400"/>
                      <a:pt x="771" y="397"/>
                      <a:pt x="762" y="397"/>
                    </a:cubicBezTo>
                    <a:cubicBezTo>
                      <a:pt x="755" y="399"/>
                      <a:pt x="748" y="402"/>
                      <a:pt x="743" y="408"/>
                    </a:cubicBezTo>
                    <a:cubicBezTo>
                      <a:pt x="740" y="410"/>
                      <a:pt x="736" y="405"/>
                      <a:pt x="735" y="403"/>
                    </a:cubicBezTo>
                    <a:cubicBezTo>
                      <a:pt x="728" y="399"/>
                      <a:pt x="717" y="393"/>
                      <a:pt x="719" y="384"/>
                    </a:cubicBezTo>
                    <a:cubicBezTo>
                      <a:pt x="726" y="375"/>
                      <a:pt x="734" y="370"/>
                      <a:pt x="742" y="362"/>
                    </a:cubicBezTo>
                    <a:cubicBezTo>
                      <a:pt x="752" y="369"/>
                      <a:pt x="761" y="374"/>
                      <a:pt x="773" y="371"/>
                    </a:cubicBezTo>
                    <a:cubicBezTo>
                      <a:pt x="780" y="364"/>
                      <a:pt x="780" y="364"/>
                      <a:pt x="780" y="364"/>
                    </a:cubicBezTo>
                    <a:cubicBezTo>
                      <a:pt x="786" y="363"/>
                      <a:pt x="789" y="368"/>
                      <a:pt x="794" y="368"/>
                    </a:cubicBezTo>
                    <a:cubicBezTo>
                      <a:pt x="806" y="368"/>
                      <a:pt x="820" y="366"/>
                      <a:pt x="824" y="354"/>
                    </a:cubicBezTo>
                    <a:cubicBezTo>
                      <a:pt x="827" y="347"/>
                      <a:pt x="834" y="340"/>
                      <a:pt x="842" y="337"/>
                    </a:cubicBezTo>
                    <a:cubicBezTo>
                      <a:pt x="838" y="328"/>
                      <a:pt x="828" y="328"/>
                      <a:pt x="821" y="324"/>
                    </a:cubicBezTo>
                    <a:cubicBezTo>
                      <a:pt x="813" y="323"/>
                      <a:pt x="804" y="323"/>
                      <a:pt x="797" y="328"/>
                    </a:cubicBezTo>
                    <a:cubicBezTo>
                      <a:pt x="793" y="327"/>
                      <a:pt x="795" y="322"/>
                      <a:pt x="793" y="319"/>
                    </a:cubicBezTo>
                    <a:cubicBezTo>
                      <a:pt x="788" y="310"/>
                      <a:pt x="777" y="311"/>
                      <a:pt x="769" y="311"/>
                    </a:cubicBezTo>
                    <a:cubicBezTo>
                      <a:pt x="763" y="311"/>
                      <a:pt x="758" y="315"/>
                      <a:pt x="754" y="319"/>
                    </a:cubicBezTo>
                    <a:cubicBezTo>
                      <a:pt x="751" y="326"/>
                      <a:pt x="752" y="333"/>
                      <a:pt x="756" y="339"/>
                    </a:cubicBezTo>
                    <a:cubicBezTo>
                      <a:pt x="758" y="341"/>
                      <a:pt x="761" y="342"/>
                      <a:pt x="763" y="341"/>
                    </a:cubicBezTo>
                    <a:cubicBezTo>
                      <a:pt x="766" y="337"/>
                      <a:pt x="767" y="332"/>
                      <a:pt x="771" y="332"/>
                    </a:cubicBezTo>
                    <a:cubicBezTo>
                      <a:pt x="774" y="331"/>
                      <a:pt x="778" y="334"/>
                      <a:pt x="778" y="337"/>
                    </a:cubicBezTo>
                    <a:cubicBezTo>
                      <a:pt x="779" y="342"/>
                      <a:pt x="776" y="344"/>
                      <a:pt x="773" y="347"/>
                    </a:cubicBezTo>
                    <a:cubicBezTo>
                      <a:pt x="768" y="350"/>
                      <a:pt x="762" y="349"/>
                      <a:pt x="757" y="348"/>
                    </a:cubicBezTo>
                    <a:cubicBezTo>
                      <a:pt x="746" y="346"/>
                      <a:pt x="745" y="334"/>
                      <a:pt x="743" y="326"/>
                    </a:cubicBezTo>
                    <a:cubicBezTo>
                      <a:pt x="735" y="321"/>
                      <a:pt x="727" y="312"/>
                      <a:pt x="717" y="310"/>
                    </a:cubicBezTo>
                    <a:cubicBezTo>
                      <a:pt x="706" y="309"/>
                      <a:pt x="697" y="313"/>
                      <a:pt x="693" y="322"/>
                    </a:cubicBezTo>
                    <a:cubicBezTo>
                      <a:pt x="691" y="328"/>
                      <a:pt x="690" y="337"/>
                      <a:pt x="695" y="342"/>
                    </a:cubicBezTo>
                    <a:cubicBezTo>
                      <a:pt x="697" y="344"/>
                      <a:pt x="701" y="344"/>
                      <a:pt x="704" y="342"/>
                    </a:cubicBezTo>
                    <a:cubicBezTo>
                      <a:pt x="706" y="339"/>
                      <a:pt x="707" y="336"/>
                      <a:pt x="711" y="337"/>
                    </a:cubicBezTo>
                    <a:cubicBezTo>
                      <a:pt x="713" y="337"/>
                      <a:pt x="715" y="339"/>
                      <a:pt x="716" y="341"/>
                    </a:cubicBezTo>
                    <a:cubicBezTo>
                      <a:pt x="716" y="346"/>
                      <a:pt x="712" y="350"/>
                      <a:pt x="708" y="352"/>
                    </a:cubicBezTo>
                    <a:cubicBezTo>
                      <a:pt x="703" y="356"/>
                      <a:pt x="697" y="353"/>
                      <a:pt x="691" y="353"/>
                    </a:cubicBezTo>
                    <a:cubicBezTo>
                      <a:pt x="681" y="348"/>
                      <a:pt x="682" y="336"/>
                      <a:pt x="680" y="326"/>
                    </a:cubicBezTo>
                    <a:cubicBezTo>
                      <a:pt x="683" y="315"/>
                      <a:pt x="693" y="303"/>
                      <a:pt x="706" y="302"/>
                    </a:cubicBezTo>
                    <a:cubicBezTo>
                      <a:pt x="715" y="289"/>
                      <a:pt x="707" y="273"/>
                      <a:pt x="709" y="258"/>
                    </a:cubicBezTo>
                    <a:cubicBezTo>
                      <a:pt x="712" y="250"/>
                      <a:pt x="713" y="239"/>
                      <a:pt x="723" y="236"/>
                    </a:cubicBezTo>
                    <a:cubicBezTo>
                      <a:pt x="729" y="234"/>
                      <a:pt x="734" y="235"/>
                      <a:pt x="740" y="238"/>
                    </a:cubicBezTo>
                    <a:cubicBezTo>
                      <a:pt x="751" y="244"/>
                      <a:pt x="750" y="258"/>
                      <a:pt x="750" y="268"/>
                    </a:cubicBezTo>
                    <a:cubicBezTo>
                      <a:pt x="757" y="272"/>
                      <a:pt x="766" y="271"/>
                      <a:pt x="772" y="267"/>
                    </a:cubicBezTo>
                    <a:cubicBezTo>
                      <a:pt x="779" y="258"/>
                      <a:pt x="781" y="246"/>
                      <a:pt x="777" y="235"/>
                    </a:cubicBezTo>
                    <a:cubicBezTo>
                      <a:pt x="772" y="233"/>
                      <a:pt x="773" y="228"/>
                      <a:pt x="771" y="225"/>
                    </a:cubicBezTo>
                    <a:cubicBezTo>
                      <a:pt x="776" y="218"/>
                      <a:pt x="779" y="208"/>
                      <a:pt x="776" y="199"/>
                    </a:cubicBezTo>
                    <a:cubicBezTo>
                      <a:pt x="774" y="189"/>
                      <a:pt x="766" y="184"/>
                      <a:pt x="757" y="180"/>
                    </a:cubicBezTo>
                    <a:cubicBezTo>
                      <a:pt x="751" y="179"/>
                      <a:pt x="744" y="176"/>
                      <a:pt x="738" y="180"/>
                    </a:cubicBezTo>
                    <a:cubicBezTo>
                      <a:pt x="733" y="185"/>
                      <a:pt x="732" y="191"/>
                      <a:pt x="734" y="197"/>
                    </a:cubicBezTo>
                    <a:cubicBezTo>
                      <a:pt x="736" y="200"/>
                      <a:pt x="738" y="204"/>
                      <a:pt x="740" y="204"/>
                    </a:cubicBezTo>
                    <a:cubicBezTo>
                      <a:pt x="744" y="202"/>
                      <a:pt x="748" y="200"/>
                      <a:pt x="752" y="203"/>
                    </a:cubicBezTo>
                    <a:cubicBezTo>
                      <a:pt x="756" y="206"/>
                      <a:pt x="753" y="210"/>
                      <a:pt x="752" y="213"/>
                    </a:cubicBezTo>
                    <a:cubicBezTo>
                      <a:pt x="748" y="217"/>
                      <a:pt x="742" y="218"/>
                      <a:pt x="737" y="216"/>
                    </a:cubicBezTo>
                    <a:cubicBezTo>
                      <a:pt x="728" y="211"/>
                      <a:pt x="723" y="201"/>
                      <a:pt x="723" y="191"/>
                    </a:cubicBezTo>
                    <a:cubicBezTo>
                      <a:pt x="722" y="185"/>
                      <a:pt x="732" y="179"/>
                      <a:pt x="723" y="173"/>
                    </a:cubicBezTo>
                    <a:cubicBezTo>
                      <a:pt x="718" y="170"/>
                      <a:pt x="715" y="166"/>
                      <a:pt x="709" y="164"/>
                    </a:cubicBezTo>
                    <a:cubicBezTo>
                      <a:pt x="704" y="167"/>
                      <a:pt x="699" y="166"/>
                      <a:pt x="695" y="166"/>
                    </a:cubicBezTo>
                    <a:cubicBezTo>
                      <a:pt x="688" y="163"/>
                      <a:pt x="680" y="160"/>
                      <a:pt x="680" y="151"/>
                    </a:cubicBezTo>
                    <a:cubicBezTo>
                      <a:pt x="678" y="147"/>
                      <a:pt x="679" y="143"/>
                      <a:pt x="681" y="139"/>
                    </a:cubicBezTo>
                    <a:cubicBezTo>
                      <a:pt x="682" y="136"/>
                      <a:pt x="686" y="134"/>
                      <a:pt x="688" y="136"/>
                    </a:cubicBezTo>
                    <a:cubicBezTo>
                      <a:pt x="693" y="141"/>
                      <a:pt x="684" y="147"/>
                      <a:pt x="690" y="152"/>
                    </a:cubicBezTo>
                    <a:cubicBezTo>
                      <a:pt x="693" y="156"/>
                      <a:pt x="699" y="157"/>
                      <a:pt x="703" y="156"/>
                    </a:cubicBezTo>
                    <a:cubicBezTo>
                      <a:pt x="709" y="155"/>
                      <a:pt x="714" y="151"/>
                      <a:pt x="716" y="145"/>
                    </a:cubicBezTo>
                    <a:cubicBezTo>
                      <a:pt x="718" y="133"/>
                      <a:pt x="711" y="121"/>
                      <a:pt x="701" y="113"/>
                    </a:cubicBezTo>
                    <a:cubicBezTo>
                      <a:pt x="694" y="110"/>
                      <a:pt x="688" y="107"/>
                      <a:pt x="682" y="112"/>
                    </a:cubicBezTo>
                    <a:cubicBezTo>
                      <a:pt x="679" y="113"/>
                      <a:pt x="676" y="113"/>
                      <a:pt x="674" y="112"/>
                    </a:cubicBezTo>
                    <a:cubicBezTo>
                      <a:pt x="670" y="106"/>
                      <a:pt x="668" y="99"/>
                      <a:pt x="661" y="96"/>
                    </a:cubicBezTo>
                    <a:cubicBezTo>
                      <a:pt x="648" y="91"/>
                      <a:pt x="632" y="94"/>
                      <a:pt x="623" y="105"/>
                    </a:cubicBezTo>
                    <a:cubicBezTo>
                      <a:pt x="620" y="109"/>
                      <a:pt x="620" y="115"/>
                      <a:pt x="621" y="120"/>
                    </a:cubicBezTo>
                    <a:cubicBezTo>
                      <a:pt x="627" y="132"/>
                      <a:pt x="638" y="120"/>
                      <a:pt x="646" y="127"/>
                    </a:cubicBezTo>
                    <a:cubicBezTo>
                      <a:pt x="653" y="130"/>
                      <a:pt x="660" y="137"/>
                      <a:pt x="660" y="146"/>
                    </a:cubicBezTo>
                    <a:cubicBezTo>
                      <a:pt x="658" y="153"/>
                      <a:pt x="656" y="160"/>
                      <a:pt x="650" y="163"/>
                    </a:cubicBezTo>
                    <a:cubicBezTo>
                      <a:pt x="636" y="166"/>
                      <a:pt x="618" y="170"/>
                      <a:pt x="612" y="186"/>
                    </a:cubicBezTo>
                    <a:cubicBezTo>
                      <a:pt x="613" y="195"/>
                      <a:pt x="620" y="201"/>
                      <a:pt x="617" y="210"/>
                    </a:cubicBezTo>
                    <a:cubicBezTo>
                      <a:pt x="616" y="214"/>
                      <a:pt x="614" y="218"/>
                      <a:pt x="609" y="220"/>
                    </a:cubicBezTo>
                    <a:cubicBezTo>
                      <a:pt x="606" y="220"/>
                      <a:pt x="601" y="220"/>
                      <a:pt x="600" y="216"/>
                    </a:cubicBezTo>
                    <a:cubicBezTo>
                      <a:pt x="600" y="208"/>
                      <a:pt x="611" y="204"/>
                      <a:pt x="605" y="196"/>
                    </a:cubicBezTo>
                    <a:cubicBezTo>
                      <a:pt x="602" y="191"/>
                      <a:pt x="596" y="191"/>
                      <a:pt x="592" y="193"/>
                    </a:cubicBezTo>
                    <a:cubicBezTo>
                      <a:pt x="584" y="193"/>
                      <a:pt x="576" y="200"/>
                      <a:pt x="574" y="208"/>
                    </a:cubicBezTo>
                    <a:cubicBezTo>
                      <a:pt x="571" y="215"/>
                      <a:pt x="571" y="225"/>
                      <a:pt x="575" y="232"/>
                    </a:cubicBezTo>
                    <a:cubicBezTo>
                      <a:pt x="581" y="240"/>
                      <a:pt x="589" y="247"/>
                      <a:pt x="598" y="249"/>
                    </a:cubicBezTo>
                    <a:cubicBezTo>
                      <a:pt x="605" y="249"/>
                      <a:pt x="612" y="244"/>
                      <a:pt x="619" y="246"/>
                    </a:cubicBezTo>
                    <a:cubicBezTo>
                      <a:pt x="624" y="254"/>
                      <a:pt x="632" y="257"/>
                      <a:pt x="641" y="256"/>
                    </a:cubicBezTo>
                    <a:cubicBezTo>
                      <a:pt x="646" y="255"/>
                      <a:pt x="650" y="250"/>
                      <a:pt x="651" y="245"/>
                    </a:cubicBezTo>
                    <a:cubicBezTo>
                      <a:pt x="656" y="237"/>
                      <a:pt x="646" y="236"/>
                      <a:pt x="643" y="232"/>
                    </a:cubicBezTo>
                    <a:cubicBezTo>
                      <a:pt x="637" y="226"/>
                      <a:pt x="635" y="217"/>
                      <a:pt x="638" y="209"/>
                    </a:cubicBezTo>
                    <a:cubicBezTo>
                      <a:pt x="640" y="201"/>
                      <a:pt x="648" y="197"/>
                      <a:pt x="657" y="196"/>
                    </a:cubicBezTo>
                    <a:cubicBezTo>
                      <a:pt x="665" y="196"/>
                      <a:pt x="673" y="201"/>
                      <a:pt x="680" y="206"/>
                    </a:cubicBezTo>
                    <a:cubicBezTo>
                      <a:pt x="692" y="229"/>
                      <a:pt x="690" y="260"/>
                      <a:pt x="678" y="282"/>
                    </a:cubicBezTo>
                    <a:cubicBezTo>
                      <a:pt x="670" y="293"/>
                      <a:pt x="660" y="303"/>
                      <a:pt x="646" y="307"/>
                    </a:cubicBezTo>
                    <a:cubicBezTo>
                      <a:pt x="634" y="310"/>
                      <a:pt x="620" y="311"/>
                      <a:pt x="607" y="309"/>
                    </a:cubicBezTo>
                    <a:cubicBezTo>
                      <a:pt x="600" y="311"/>
                      <a:pt x="594" y="311"/>
                      <a:pt x="586" y="308"/>
                    </a:cubicBezTo>
                    <a:cubicBezTo>
                      <a:pt x="578" y="291"/>
                      <a:pt x="560" y="273"/>
                      <a:pt x="540" y="272"/>
                    </a:cubicBezTo>
                    <a:cubicBezTo>
                      <a:pt x="522" y="272"/>
                      <a:pt x="505" y="277"/>
                      <a:pt x="489" y="283"/>
                    </a:cubicBezTo>
                    <a:cubicBezTo>
                      <a:pt x="475" y="289"/>
                      <a:pt x="459" y="289"/>
                      <a:pt x="446" y="281"/>
                    </a:cubicBezTo>
                    <a:cubicBezTo>
                      <a:pt x="434" y="274"/>
                      <a:pt x="424" y="261"/>
                      <a:pt x="421" y="249"/>
                    </a:cubicBezTo>
                    <a:cubicBezTo>
                      <a:pt x="417" y="238"/>
                      <a:pt x="419" y="226"/>
                      <a:pt x="419" y="215"/>
                    </a:cubicBezTo>
                    <a:cubicBezTo>
                      <a:pt x="407" y="200"/>
                      <a:pt x="393" y="182"/>
                      <a:pt x="401" y="161"/>
                    </a:cubicBezTo>
                    <a:cubicBezTo>
                      <a:pt x="404" y="147"/>
                      <a:pt x="415" y="138"/>
                      <a:pt x="425" y="127"/>
                    </a:cubicBezTo>
                    <a:cubicBezTo>
                      <a:pt x="444" y="115"/>
                      <a:pt x="468" y="97"/>
                      <a:pt x="464" y="72"/>
                    </a:cubicBezTo>
                    <a:cubicBezTo>
                      <a:pt x="463" y="66"/>
                      <a:pt x="457" y="60"/>
                      <a:pt x="461" y="53"/>
                    </a:cubicBezTo>
                    <a:cubicBezTo>
                      <a:pt x="472" y="47"/>
                      <a:pt x="489" y="49"/>
                      <a:pt x="500" y="53"/>
                    </a:cubicBezTo>
                    <a:cubicBezTo>
                      <a:pt x="519" y="62"/>
                      <a:pt x="540" y="77"/>
                      <a:pt x="541" y="100"/>
                    </a:cubicBezTo>
                    <a:cubicBezTo>
                      <a:pt x="543" y="107"/>
                      <a:pt x="535" y="113"/>
                      <a:pt x="541" y="119"/>
                    </a:cubicBezTo>
                    <a:cubicBezTo>
                      <a:pt x="552" y="130"/>
                      <a:pt x="555" y="145"/>
                      <a:pt x="550" y="159"/>
                    </a:cubicBezTo>
                    <a:cubicBezTo>
                      <a:pt x="550" y="168"/>
                      <a:pt x="540" y="173"/>
                      <a:pt x="538" y="180"/>
                    </a:cubicBezTo>
                    <a:cubicBezTo>
                      <a:pt x="537" y="192"/>
                      <a:pt x="534" y="204"/>
                      <a:pt x="524" y="211"/>
                    </a:cubicBezTo>
                    <a:cubicBezTo>
                      <a:pt x="516" y="215"/>
                      <a:pt x="508" y="220"/>
                      <a:pt x="499" y="217"/>
                    </a:cubicBezTo>
                    <a:cubicBezTo>
                      <a:pt x="489" y="213"/>
                      <a:pt x="479" y="203"/>
                      <a:pt x="478" y="193"/>
                    </a:cubicBezTo>
                    <a:cubicBezTo>
                      <a:pt x="477" y="184"/>
                      <a:pt x="482" y="179"/>
                      <a:pt x="484" y="173"/>
                    </a:cubicBezTo>
                    <a:cubicBezTo>
                      <a:pt x="493" y="166"/>
                      <a:pt x="501" y="180"/>
                      <a:pt x="511" y="171"/>
                    </a:cubicBezTo>
                    <a:cubicBezTo>
                      <a:pt x="516" y="167"/>
                      <a:pt x="515" y="159"/>
                      <a:pt x="515" y="154"/>
                    </a:cubicBezTo>
                    <a:cubicBezTo>
                      <a:pt x="509" y="139"/>
                      <a:pt x="509" y="139"/>
                      <a:pt x="509" y="139"/>
                    </a:cubicBezTo>
                    <a:cubicBezTo>
                      <a:pt x="500" y="132"/>
                      <a:pt x="487" y="129"/>
                      <a:pt x="475" y="133"/>
                    </a:cubicBezTo>
                    <a:cubicBezTo>
                      <a:pt x="454" y="139"/>
                      <a:pt x="451" y="163"/>
                      <a:pt x="445" y="180"/>
                    </a:cubicBezTo>
                    <a:cubicBezTo>
                      <a:pt x="444" y="199"/>
                      <a:pt x="451" y="216"/>
                      <a:pt x="462" y="231"/>
                    </a:cubicBezTo>
                    <a:cubicBezTo>
                      <a:pt x="477" y="247"/>
                      <a:pt x="499" y="258"/>
                      <a:pt x="521" y="252"/>
                    </a:cubicBezTo>
                    <a:cubicBezTo>
                      <a:pt x="540" y="245"/>
                      <a:pt x="557" y="227"/>
                      <a:pt x="560" y="208"/>
                    </a:cubicBezTo>
                    <a:cubicBezTo>
                      <a:pt x="561" y="201"/>
                      <a:pt x="561" y="193"/>
                      <a:pt x="559" y="186"/>
                    </a:cubicBezTo>
                    <a:cubicBezTo>
                      <a:pt x="560" y="183"/>
                      <a:pt x="565" y="183"/>
                      <a:pt x="567" y="180"/>
                    </a:cubicBezTo>
                    <a:cubicBezTo>
                      <a:pt x="576" y="169"/>
                      <a:pt x="585" y="154"/>
                      <a:pt x="580" y="139"/>
                    </a:cubicBezTo>
                    <a:cubicBezTo>
                      <a:pt x="577" y="130"/>
                      <a:pt x="574" y="121"/>
                      <a:pt x="568" y="114"/>
                    </a:cubicBezTo>
                    <a:cubicBezTo>
                      <a:pt x="567" y="92"/>
                      <a:pt x="567" y="92"/>
                      <a:pt x="567" y="92"/>
                    </a:cubicBezTo>
                    <a:cubicBezTo>
                      <a:pt x="565" y="63"/>
                      <a:pt x="543" y="36"/>
                      <a:pt x="516" y="26"/>
                    </a:cubicBezTo>
                    <a:cubicBezTo>
                      <a:pt x="506" y="23"/>
                      <a:pt x="495" y="20"/>
                      <a:pt x="485" y="19"/>
                    </a:cubicBezTo>
                    <a:cubicBezTo>
                      <a:pt x="468" y="19"/>
                      <a:pt x="452" y="23"/>
                      <a:pt x="436" y="28"/>
                    </a:cubicBezTo>
                    <a:cubicBezTo>
                      <a:pt x="429" y="32"/>
                      <a:pt x="422" y="36"/>
                      <a:pt x="416" y="42"/>
                    </a:cubicBezTo>
                    <a:cubicBezTo>
                      <a:pt x="415" y="46"/>
                      <a:pt x="420" y="45"/>
                      <a:pt x="422" y="47"/>
                    </a:cubicBezTo>
                    <a:cubicBezTo>
                      <a:pt x="431" y="55"/>
                      <a:pt x="434" y="68"/>
                      <a:pt x="430" y="79"/>
                    </a:cubicBezTo>
                    <a:cubicBezTo>
                      <a:pt x="423" y="106"/>
                      <a:pt x="392" y="105"/>
                      <a:pt x="380" y="127"/>
                    </a:cubicBezTo>
                    <a:cubicBezTo>
                      <a:pt x="373" y="133"/>
                      <a:pt x="369" y="141"/>
                      <a:pt x="365" y="149"/>
                    </a:cubicBezTo>
                    <a:cubicBezTo>
                      <a:pt x="365" y="158"/>
                      <a:pt x="359" y="165"/>
                      <a:pt x="362" y="173"/>
                    </a:cubicBezTo>
                    <a:cubicBezTo>
                      <a:pt x="362" y="188"/>
                      <a:pt x="369" y="203"/>
                      <a:pt x="378" y="214"/>
                    </a:cubicBezTo>
                    <a:cubicBezTo>
                      <a:pt x="383" y="219"/>
                      <a:pt x="392" y="222"/>
                      <a:pt x="390" y="231"/>
                    </a:cubicBezTo>
                    <a:cubicBezTo>
                      <a:pt x="383" y="249"/>
                      <a:pt x="386" y="269"/>
                      <a:pt x="398" y="284"/>
                    </a:cubicBezTo>
                    <a:cubicBezTo>
                      <a:pt x="408" y="296"/>
                      <a:pt x="420" y="306"/>
                      <a:pt x="434" y="312"/>
                    </a:cubicBezTo>
                    <a:cubicBezTo>
                      <a:pt x="436" y="324"/>
                      <a:pt x="420" y="324"/>
                      <a:pt x="415" y="331"/>
                    </a:cubicBezTo>
                    <a:cubicBezTo>
                      <a:pt x="400" y="345"/>
                      <a:pt x="393" y="362"/>
                      <a:pt x="393" y="383"/>
                    </a:cubicBezTo>
                    <a:cubicBezTo>
                      <a:pt x="397" y="408"/>
                      <a:pt x="400" y="436"/>
                      <a:pt x="423" y="452"/>
                    </a:cubicBezTo>
                    <a:cubicBezTo>
                      <a:pt x="426" y="454"/>
                      <a:pt x="433" y="456"/>
                      <a:pt x="432" y="462"/>
                    </a:cubicBezTo>
                    <a:cubicBezTo>
                      <a:pt x="429" y="465"/>
                      <a:pt x="424" y="463"/>
                      <a:pt x="422" y="466"/>
                    </a:cubicBezTo>
                    <a:cubicBezTo>
                      <a:pt x="407" y="480"/>
                      <a:pt x="390" y="497"/>
                      <a:pt x="392" y="519"/>
                    </a:cubicBezTo>
                    <a:cubicBezTo>
                      <a:pt x="389" y="535"/>
                      <a:pt x="389" y="535"/>
                      <a:pt x="389" y="535"/>
                    </a:cubicBezTo>
                    <a:cubicBezTo>
                      <a:pt x="380" y="544"/>
                      <a:pt x="374" y="555"/>
                      <a:pt x="369" y="566"/>
                    </a:cubicBezTo>
                    <a:cubicBezTo>
                      <a:pt x="370" y="570"/>
                      <a:pt x="366" y="573"/>
                      <a:pt x="365" y="576"/>
                    </a:cubicBezTo>
                    <a:cubicBezTo>
                      <a:pt x="361" y="594"/>
                      <a:pt x="356" y="618"/>
                      <a:pt x="368" y="634"/>
                    </a:cubicBezTo>
                    <a:cubicBezTo>
                      <a:pt x="386" y="656"/>
                      <a:pt x="416" y="661"/>
                      <a:pt x="430" y="687"/>
                    </a:cubicBezTo>
                    <a:cubicBezTo>
                      <a:pt x="435" y="698"/>
                      <a:pt x="435" y="712"/>
                      <a:pt x="426" y="721"/>
                    </a:cubicBezTo>
                    <a:cubicBezTo>
                      <a:pt x="425" y="723"/>
                      <a:pt x="421" y="725"/>
                      <a:pt x="422" y="728"/>
                    </a:cubicBezTo>
                    <a:cubicBezTo>
                      <a:pt x="456" y="755"/>
                      <a:pt x="509" y="744"/>
                      <a:pt x="543" y="723"/>
                    </a:cubicBezTo>
                    <a:cubicBezTo>
                      <a:pt x="554" y="711"/>
                      <a:pt x="564" y="699"/>
                      <a:pt x="568" y="682"/>
                    </a:cubicBezTo>
                    <a:cubicBezTo>
                      <a:pt x="572" y="668"/>
                      <a:pt x="571" y="651"/>
                      <a:pt x="566" y="637"/>
                    </a:cubicBezTo>
                    <a:cubicBezTo>
                      <a:pt x="565" y="632"/>
                      <a:pt x="572" y="630"/>
                      <a:pt x="573" y="625"/>
                    </a:cubicBezTo>
                    <a:cubicBezTo>
                      <a:pt x="577" y="614"/>
                      <a:pt x="578" y="602"/>
                      <a:pt x="577" y="590"/>
                    </a:cubicBezTo>
                    <a:cubicBezTo>
                      <a:pt x="572" y="579"/>
                      <a:pt x="564" y="567"/>
                      <a:pt x="554" y="559"/>
                    </a:cubicBezTo>
                    <a:cubicBezTo>
                      <a:pt x="544" y="534"/>
                      <a:pt x="518" y="518"/>
                      <a:pt x="490" y="517"/>
                    </a:cubicBezTo>
                    <a:cubicBezTo>
                      <a:pt x="481" y="518"/>
                      <a:pt x="473" y="517"/>
                      <a:pt x="465" y="522"/>
                    </a:cubicBezTo>
                    <a:cubicBezTo>
                      <a:pt x="461" y="528"/>
                      <a:pt x="452" y="531"/>
                      <a:pt x="448" y="539"/>
                    </a:cubicBezTo>
                    <a:cubicBezTo>
                      <a:pt x="443" y="550"/>
                      <a:pt x="441" y="563"/>
                      <a:pt x="443" y="576"/>
                    </a:cubicBezTo>
                    <a:cubicBezTo>
                      <a:pt x="452" y="589"/>
                      <a:pt x="438" y="603"/>
                      <a:pt x="445" y="617"/>
                    </a:cubicBezTo>
                    <a:cubicBezTo>
                      <a:pt x="446" y="623"/>
                      <a:pt x="451" y="629"/>
                      <a:pt x="457" y="632"/>
                    </a:cubicBezTo>
                    <a:cubicBezTo>
                      <a:pt x="467" y="634"/>
                      <a:pt x="481" y="639"/>
                      <a:pt x="491" y="631"/>
                    </a:cubicBezTo>
                    <a:cubicBezTo>
                      <a:pt x="497" y="626"/>
                      <a:pt x="502" y="619"/>
                      <a:pt x="502" y="611"/>
                    </a:cubicBezTo>
                    <a:cubicBezTo>
                      <a:pt x="503" y="602"/>
                      <a:pt x="498" y="594"/>
                      <a:pt x="490" y="590"/>
                    </a:cubicBezTo>
                    <a:cubicBezTo>
                      <a:pt x="486" y="584"/>
                      <a:pt x="475" y="594"/>
                      <a:pt x="476" y="583"/>
                    </a:cubicBezTo>
                    <a:cubicBezTo>
                      <a:pt x="472" y="581"/>
                      <a:pt x="473" y="574"/>
                      <a:pt x="473" y="570"/>
                    </a:cubicBezTo>
                    <a:cubicBezTo>
                      <a:pt x="477" y="558"/>
                      <a:pt x="489" y="556"/>
                      <a:pt x="499" y="555"/>
                    </a:cubicBezTo>
                    <a:cubicBezTo>
                      <a:pt x="516" y="555"/>
                      <a:pt x="529" y="568"/>
                      <a:pt x="539" y="580"/>
                    </a:cubicBezTo>
                    <a:cubicBezTo>
                      <a:pt x="549" y="591"/>
                      <a:pt x="552" y="607"/>
                      <a:pt x="548" y="621"/>
                    </a:cubicBezTo>
                    <a:cubicBezTo>
                      <a:pt x="548" y="630"/>
                      <a:pt x="536" y="636"/>
                      <a:pt x="539" y="645"/>
                    </a:cubicBezTo>
                    <a:cubicBezTo>
                      <a:pt x="545" y="668"/>
                      <a:pt x="534" y="688"/>
                      <a:pt x="517" y="703"/>
                    </a:cubicBezTo>
                    <a:cubicBezTo>
                      <a:pt x="514" y="702"/>
                      <a:pt x="515" y="705"/>
                      <a:pt x="513" y="707"/>
                    </a:cubicBezTo>
                    <a:cubicBezTo>
                      <a:pt x="499" y="717"/>
                      <a:pt x="482" y="715"/>
                      <a:pt x="466" y="720"/>
                    </a:cubicBezTo>
                    <a:cubicBezTo>
                      <a:pt x="464" y="720"/>
                      <a:pt x="462" y="718"/>
                      <a:pt x="462" y="717"/>
                    </a:cubicBezTo>
                    <a:cubicBezTo>
                      <a:pt x="463" y="710"/>
                      <a:pt x="466" y="701"/>
                      <a:pt x="464" y="693"/>
                    </a:cubicBezTo>
                    <a:cubicBezTo>
                      <a:pt x="456" y="672"/>
                      <a:pt x="440" y="657"/>
                      <a:pt x="421" y="644"/>
                    </a:cubicBezTo>
                    <a:cubicBezTo>
                      <a:pt x="403" y="628"/>
                      <a:pt x="391" y="608"/>
                      <a:pt x="396" y="585"/>
                    </a:cubicBezTo>
                    <a:cubicBezTo>
                      <a:pt x="399" y="573"/>
                      <a:pt x="403" y="561"/>
                      <a:pt x="413" y="554"/>
                    </a:cubicBezTo>
                    <a:cubicBezTo>
                      <a:pt x="416" y="532"/>
                      <a:pt x="425" y="510"/>
                      <a:pt x="445" y="498"/>
                    </a:cubicBezTo>
                    <a:cubicBezTo>
                      <a:pt x="464" y="489"/>
                      <a:pt x="488" y="486"/>
                      <a:pt x="509" y="492"/>
                    </a:cubicBezTo>
                    <a:cubicBezTo>
                      <a:pt x="527" y="498"/>
                      <a:pt x="546" y="497"/>
                      <a:pt x="565" y="493"/>
                    </a:cubicBezTo>
                    <a:cubicBezTo>
                      <a:pt x="578" y="489"/>
                      <a:pt x="588" y="478"/>
                      <a:pt x="595" y="467"/>
                    </a:cubicBezTo>
                    <a:cubicBezTo>
                      <a:pt x="601" y="467"/>
                      <a:pt x="607" y="463"/>
                      <a:pt x="613" y="463"/>
                    </a:cubicBezTo>
                    <a:cubicBezTo>
                      <a:pt x="629" y="461"/>
                      <a:pt x="644" y="466"/>
                      <a:pt x="659" y="469"/>
                    </a:cubicBezTo>
                    <a:cubicBezTo>
                      <a:pt x="674" y="475"/>
                      <a:pt x="689" y="489"/>
                      <a:pt x="692" y="506"/>
                    </a:cubicBezTo>
                    <a:cubicBezTo>
                      <a:pt x="698" y="524"/>
                      <a:pt x="695" y="546"/>
                      <a:pt x="682" y="561"/>
                    </a:cubicBezTo>
                    <a:cubicBezTo>
                      <a:pt x="674" y="572"/>
                      <a:pt x="659" y="575"/>
                      <a:pt x="645" y="571"/>
                    </a:cubicBezTo>
                    <a:cubicBezTo>
                      <a:pt x="639" y="567"/>
                      <a:pt x="631" y="562"/>
                      <a:pt x="629" y="555"/>
                    </a:cubicBezTo>
                    <a:cubicBezTo>
                      <a:pt x="627" y="544"/>
                      <a:pt x="633" y="531"/>
                      <a:pt x="644" y="525"/>
                    </a:cubicBezTo>
                    <a:cubicBezTo>
                      <a:pt x="648" y="524"/>
                      <a:pt x="658" y="529"/>
                      <a:pt x="655" y="520"/>
                    </a:cubicBezTo>
                    <a:cubicBezTo>
                      <a:pt x="654" y="515"/>
                      <a:pt x="651" y="509"/>
                      <a:pt x="646" y="506"/>
                    </a:cubicBezTo>
                    <a:cubicBezTo>
                      <a:pt x="640" y="503"/>
                      <a:pt x="630" y="501"/>
                      <a:pt x="623" y="504"/>
                    </a:cubicBezTo>
                    <a:cubicBezTo>
                      <a:pt x="615" y="508"/>
                      <a:pt x="618" y="518"/>
                      <a:pt x="609" y="521"/>
                    </a:cubicBezTo>
                    <a:cubicBezTo>
                      <a:pt x="599" y="521"/>
                      <a:pt x="589" y="521"/>
                      <a:pt x="583" y="531"/>
                    </a:cubicBezTo>
                    <a:cubicBezTo>
                      <a:pt x="580" y="537"/>
                      <a:pt x="579" y="543"/>
                      <a:pt x="579" y="550"/>
                    </a:cubicBezTo>
                    <a:cubicBezTo>
                      <a:pt x="581" y="555"/>
                      <a:pt x="585" y="560"/>
                      <a:pt x="590" y="562"/>
                    </a:cubicBezTo>
                    <a:cubicBezTo>
                      <a:pt x="595" y="564"/>
                      <a:pt x="599" y="557"/>
                      <a:pt x="600" y="554"/>
                    </a:cubicBezTo>
                    <a:cubicBezTo>
                      <a:pt x="600" y="550"/>
                      <a:pt x="602" y="547"/>
                      <a:pt x="605" y="546"/>
                    </a:cubicBezTo>
                    <a:cubicBezTo>
                      <a:pt x="609" y="545"/>
                      <a:pt x="613" y="549"/>
                      <a:pt x="615" y="553"/>
                    </a:cubicBezTo>
                    <a:cubicBezTo>
                      <a:pt x="617" y="561"/>
                      <a:pt x="607" y="566"/>
                      <a:pt x="604" y="574"/>
                    </a:cubicBezTo>
                    <a:cubicBezTo>
                      <a:pt x="603" y="584"/>
                      <a:pt x="609" y="590"/>
                      <a:pt x="617" y="596"/>
                    </a:cubicBezTo>
                    <a:cubicBezTo>
                      <a:pt x="629" y="605"/>
                      <a:pt x="654" y="598"/>
                      <a:pt x="655" y="620"/>
                    </a:cubicBezTo>
                    <a:cubicBezTo>
                      <a:pt x="653" y="630"/>
                      <a:pt x="648" y="640"/>
                      <a:pt x="638" y="642"/>
                    </a:cubicBezTo>
                    <a:cubicBezTo>
                      <a:pt x="631" y="646"/>
                      <a:pt x="624" y="641"/>
                      <a:pt x="618" y="641"/>
                    </a:cubicBezTo>
                    <a:cubicBezTo>
                      <a:pt x="615" y="646"/>
                      <a:pt x="614" y="653"/>
                      <a:pt x="616" y="658"/>
                    </a:cubicBezTo>
                    <a:cubicBezTo>
                      <a:pt x="622" y="666"/>
                      <a:pt x="629" y="673"/>
                      <a:pt x="639" y="674"/>
                    </a:cubicBezTo>
                    <a:cubicBezTo>
                      <a:pt x="649" y="676"/>
                      <a:pt x="660" y="675"/>
                      <a:pt x="667" y="667"/>
                    </a:cubicBezTo>
                    <a:cubicBezTo>
                      <a:pt x="669" y="665"/>
                      <a:pt x="669" y="660"/>
                      <a:pt x="672" y="660"/>
                    </a:cubicBezTo>
                    <a:cubicBezTo>
                      <a:pt x="683" y="666"/>
                      <a:pt x="697" y="663"/>
                      <a:pt x="706" y="656"/>
                    </a:cubicBezTo>
                    <a:cubicBezTo>
                      <a:pt x="711" y="651"/>
                      <a:pt x="717" y="646"/>
                      <a:pt x="716" y="638"/>
                    </a:cubicBezTo>
                    <a:cubicBezTo>
                      <a:pt x="714" y="631"/>
                      <a:pt x="712" y="624"/>
                      <a:pt x="707" y="620"/>
                    </a:cubicBezTo>
                    <a:cubicBezTo>
                      <a:pt x="703" y="617"/>
                      <a:pt x="696" y="616"/>
                      <a:pt x="692" y="616"/>
                    </a:cubicBezTo>
                    <a:cubicBezTo>
                      <a:pt x="687" y="619"/>
                      <a:pt x="680" y="620"/>
                      <a:pt x="680" y="627"/>
                    </a:cubicBezTo>
                    <a:cubicBezTo>
                      <a:pt x="684" y="627"/>
                      <a:pt x="688" y="630"/>
                      <a:pt x="689" y="634"/>
                    </a:cubicBezTo>
                    <a:cubicBezTo>
                      <a:pt x="690" y="638"/>
                      <a:pt x="686" y="641"/>
                      <a:pt x="684" y="642"/>
                    </a:cubicBezTo>
                    <a:cubicBezTo>
                      <a:pt x="679" y="646"/>
                      <a:pt x="675" y="640"/>
                      <a:pt x="672" y="637"/>
                    </a:cubicBezTo>
                    <a:cubicBezTo>
                      <a:pt x="668" y="633"/>
                      <a:pt x="670" y="626"/>
                      <a:pt x="671" y="622"/>
                    </a:cubicBezTo>
                    <a:cubicBezTo>
                      <a:pt x="675" y="612"/>
                      <a:pt x="685" y="608"/>
                      <a:pt x="695" y="607"/>
                    </a:cubicBezTo>
                    <a:cubicBezTo>
                      <a:pt x="699" y="607"/>
                      <a:pt x="704" y="611"/>
                      <a:pt x="707" y="608"/>
                    </a:cubicBezTo>
                    <a:cubicBezTo>
                      <a:pt x="714" y="605"/>
                      <a:pt x="717" y="599"/>
                      <a:pt x="718" y="592"/>
                    </a:cubicBezTo>
                    <a:cubicBezTo>
                      <a:pt x="717" y="582"/>
                      <a:pt x="709" y="570"/>
                      <a:pt x="719" y="560"/>
                    </a:cubicBezTo>
                    <a:cubicBezTo>
                      <a:pt x="724" y="555"/>
                      <a:pt x="730" y="551"/>
                      <a:pt x="737" y="551"/>
                    </a:cubicBezTo>
                    <a:cubicBezTo>
                      <a:pt x="742" y="552"/>
                      <a:pt x="747" y="554"/>
                      <a:pt x="750" y="558"/>
                    </a:cubicBezTo>
                    <a:cubicBezTo>
                      <a:pt x="751" y="561"/>
                      <a:pt x="749" y="565"/>
                      <a:pt x="747" y="567"/>
                    </a:cubicBezTo>
                    <a:cubicBezTo>
                      <a:pt x="745" y="568"/>
                      <a:pt x="743" y="569"/>
                      <a:pt x="741" y="569"/>
                    </a:cubicBezTo>
                    <a:cubicBezTo>
                      <a:pt x="737" y="566"/>
                      <a:pt x="740" y="561"/>
                      <a:pt x="735" y="560"/>
                    </a:cubicBezTo>
                    <a:cubicBezTo>
                      <a:pt x="729" y="561"/>
                      <a:pt x="725" y="566"/>
                      <a:pt x="723" y="572"/>
                    </a:cubicBezTo>
                    <a:cubicBezTo>
                      <a:pt x="724" y="579"/>
                      <a:pt x="723" y="588"/>
                      <a:pt x="731" y="590"/>
                    </a:cubicBezTo>
                    <a:cubicBezTo>
                      <a:pt x="740" y="596"/>
                      <a:pt x="752" y="596"/>
                      <a:pt x="761" y="592"/>
                    </a:cubicBezTo>
                    <a:cubicBezTo>
                      <a:pt x="766" y="591"/>
                      <a:pt x="771" y="585"/>
                      <a:pt x="772" y="580"/>
                    </a:cubicBezTo>
                    <a:cubicBezTo>
                      <a:pt x="776" y="573"/>
                      <a:pt x="766" y="564"/>
                      <a:pt x="776" y="560"/>
                    </a:cubicBezTo>
                    <a:cubicBezTo>
                      <a:pt x="786" y="557"/>
                      <a:pt x="790" y="547"/>
                      <a:pt x="792" y="537"/>
                    </a:cubicBezTo>
                    <a:cubicBezTo>
                      <a:pt x="796" y="526"/>
                      <a:pt x="789" y="518"/>
                      <a:pt x="785" y="509"/>
                    </a:cubicBezTo>
                    <a:cubicBezTo>
                      <a:pt x="778" y="504"/>
                      <a:pt x="771" y="504"/>
                      <a:pt x="762" y="505"/>
                    </a:cubicBezTo>
                    <a:cubicBezTo>
                      <a:pt x="752" y="511"/>
                      <a:pt x="763" y="524"/>
                      <a:pt x="752" y="530"/>
                    </a:cubicBezTo>
                    <a:cubicBezTo>
                      <a:pt x="746" y="537"/>
                      <a:pt x="738" y="530"/>
                      <a:pt x="732" y="527"/>
                    </a:cubicBezTo>
                    <a:cubicBezTo>
                      <a:pt x="716" y="511"/>
                      <a:pt x="734" y="489"/>
                      <a:pt x="721" y="472"/>
                    </a:cubicBezTo>
                    <a:cubicBezTo>
                      <a:pt x="717" y="466"/>
                      <a:pt x="707" y="465"/>
                      <a:pt x="700" y="464"/>
                    </a:cubicBezTo>
                    <a:cubicBezTo>
                      <a:pt x="692" y="460"/>
                      <a:pt x="685" y="455"/>
                      <a:pt x="682" y="446"/>
                    </a:cubicBezTo>
                    <a:cubicBezTo>
                      <a:pt x="676" y="438"/>
                      <a:pt x="680" y="425"/>
                      <a:pt x="685" y="418"/>
                    </a:cubicBezTo>
                    <a:cubicBezTo>
                      <a:pt x="692" y="413"/>
                      <a:pt x="700" y="407"/>
                      <a:pt x="708" y="410"/>
                    </a:cubicBezTo>
                    <a:cubicBezTo>
                      <a:pt x="712" y="412"/>
                      <a:pt x="716" y="415"/>
                      <a:pt x="717" y="418"/>
                    </a:cubicBezTo>
                    <a:cubicBezTo>
                      <a:pt x="718" y="423"/>
                      <a:pt x="716" y="426"/>
                      <a:pt x="713" y="429"/>
                    </a:cubicBezTo>
                    <a:cubicBezTo>
                      <a:pt x="712" y="430"/>
                      <a:pt x="710" y="430"/>
                      <a:pt x="710" y="429"/>
                    </a:cubicBezTo>
                    <a:cubicBezTo>
                      <a:pt x="707" y="425"/>
                      <a:pt x="710" y="417"/>
                      <a:pt x="703" y="419"/>
                    </a:cubicBezTo>
                    <a:cubicBezTo>
                      <a:pt x="697" y="420"/>
                      <a:pt x="692" y="422"/>
                      <a:pt x="690" y="428"/>
                    </a:cubicBezTo>
                    <a:cubicBezTo>
                      <a:pt x="687" y="432"/>
                      <a:pt x="687" y="438"/>
                      <a:pt x="689" y="442"/>
                    </a:cubicBezTo>
                    <a:cubicBezTo>
                      <a:pt x="691" y="450"/>
                      <a:pt x="699" y="455"/>
                      <a:pt x="706" y="457"/>
                    </a:cubicBezTo>
                    <a:cubicBezTo>
                      <a:pt x="717" y="460"/>
                      <a:pt x="726" y="455"/>
                      <a:pt x="736" y="453"/>
                    </a:cubicBezTo>
                    <a:cubicBezTo>
                      <a:pt x="736" y="449"/>
                      <a:pt x="738" y="445"/>
                      <a:pt x="742" y="444"/>
                    </a:cubicBezTo>
                    <a:cubicBezTo>
                      <a:pt x="743" y="438"/>
                      <a:pt x="746" y="432"/>
                      <a:pt x="750" y="428"/>
                    </a:cubicBezTo>
                    <a:cubicBezTo>
                      <a:pt x="758" y="422"/>
                      <a:pt x="769" y="421"/>
                      <a:pt x="778" y="424"/>
                    </a:cubicBezTo>
                    <a:cubicBezTo>
                      <a:pt x="783" y="428"/>
                      <a:pt x="789" y="430"/>
                      <a:pt x="788" y="438"/>
                    </a:cubicBezTo>
                    <a:cubicBezTo>
                      <a:pt x="787" y="440"/>
                      <a:pt x="786" y="442"/>
                      <a:pt x="783" y="442"/>
                    </a:cubicBezTo>
                    <a:cubicBezTo>
                      <a:pt x="780" y="443"/>
                      <a:pt x="775" y="444"/>
                      <a:pt x="775" y="439"/>
                    </a:cubicBezTo>
                    <a:cubicBezTo>
                      <a:pt x="774" y="437"/>
                      <a:pt x="777" y="434"/>
                      <a:pt x="775" y="433"/>
                    </a:cubicBezTo>
                    <a:cubicBezTo>
                      <a:pt x="769" y="429"/>
                      <a:pt x="761" y="432"/>
                      <a:pt x="756" y="435"/>
                    </a:cubicBezTo>
                    <a:cubicBezTo>
                      <a:pt x="751" y="440"/>
                      <a:pt x="751" y="445"/>
                      <a:pt x="752" y="452"/>
                    </a:cubicBezTo>
                    <a:cubicBezTo>
                      <a:pt x="753" y="457"/>
                      <a:pt x="758" y="460"/>
                      <a:pt x="762" y="463"/>
                    </a:cubicBezTo>
                    <a:cubicBezTo>
                      <a:pt x="767" y="463"/>
                      <a:pt x="775" y="464"/>
                      <a:pt x="780" y="462"/>
                    </a:cubicBezTo>
                    <a:cubicBezTo>
                      <a:pt x="785" y="459"/>
                      <a:pt x="784" y="454"/>
                      <a:pt x="789" y="452"/>
                    </a:cubicBezTo>
                    <a:cubicBezTo>
                      <a:pt x="800" y="451"/>
                      <a:pt x="808" y="460"/>
                      <a:pt x="819" y="458"/>
                    </a:cubicBezTo>
                    <a:cubicBezTo>
                      <a:pt x="829" y="456"/>
                      <a:pt x="840" y="451"/>
                      <a:pt x="844" y="440"/>
                    </a:cubicBezTo>
                    <a:cubicBezTo>
                      <a:pt x="843" y="438"/>
                      <a:pt x="839" y="439"/>
                      <a:pt x="837" y="437"/>
                    </a:cubicBezTo>
                    <a:close/>
                    <a:moveTo>
                      <a:pt x="790" y="480"/>
                    </a:moveTo>
                    <a:cubicBezTo>
                      <a:pt x="788" y="478"/>
                      <a:pt x="788" y="474"/>
                      <a:pt x="785" y="474"/>
                    </a:cubicBezTo>
                    <a:cubicBezTo>
                      <a:pt x="773" y="475"/>
                      <a:pt x="759" y="480"/>
                      <a:pt x="750" y="470"/>
                    </a:cubicBezTo>
                    <a:cubicBezTo>
                      <a:pt x="748" y="468"/>
                      <a:pt x="747" y="464"/>
                      <a:pt x="743" y="465"/>
                    </a:cubicBezTo>
                    <a:cubicBezTo>
                      <a:pt x="733" y="466"/>
                      <a:pt x="741" y="474"/>
                      <a:pt x="740" y="479"/>
                    </a:cubicBezTo>
                    <a:cubicBezTo>
                      <a:pt x="742" y="493"/>
                      <a:pt x="730" y="507"/>
                      <a:pt x="740" y="518"/>
                    </a:cubicBezTo>
                    <a:cubicBezTo>
                      <a:pt x="747" y="516"/>
                      <a:pt x="741" y="509"/>
                      <a:pt x="743" y="504"/>
                    </a:cubicBezTo>
                    <a:cubicBezTo>
                      <a:pt x="748" y="494"/>
                      <a:pt x="760" y="489"/>
                      <a:pt x="771" y="489"/>
                    </a:cubicBezTo>
                    <a:cubicBezTo>
                      <a:pt x="776" y="492"/>
                      <a:pt x="782" y="493"/>
                      <a:pt x="788" y="494"/>
                    </a:cubicBezTo>
                    <a:cubicBezTo>
                      <a:pt x="792" y="494"/>
                      <a:pt x="791" y="489"/>
                      <a:pt x="790" y="488"/>
                    </a:cubicBezTo>
                    <a:cubicBezTo>
                      <a:pt x="787" y="486"/>
                      <a:pt x="790" y="483"/>
                      <a:pt x="790" y="480"/>
                    </a:cubicBezTo>
                    <a:close/>
                    <a:moveTo>
                      <a:pt x="768" y="295"/>
                    </a:moveTo>
                    <a:cubicBezTo>
                      <a:pt x="761" y="297"/>
                      <a:pt x="751" y="298"/>
                      <a:pt x="747" y="306"/>
                    </a:cubicBezTo>
                    <a:cubicBezTo>
                      <a:pt x="739" y="305"/>
                      <a:pt x="734" y="298"/>
                      <a:pt x="728" y="297"/>
                    </a:cubicBezTo>
                    <a:cubicBezTo>
                      <a:pt x="722" y="293"/>
                      <a:pt x="727" y="286"/>
                      <a:pt x="725" y="281"/>
                    </a:cubicBezTo>
                    <a:cubicBezTo>
                      <a:pt x="722" y="270"/>
                      <a:pt x="722" y="258"/>
                      <a:pt x="728" y="250"/>
                    </a:cubicBezTo>
                    <a:cubicBezTo>
                      <a:pt x="735" y="249"/>
                      <a:pt x="733" y="256"/>
                      <a:pt x="734" y="260"/>
                    </a:cubicBezTo>
                    <a:cubicBezTo>
                      <a:pt x="734" y="266"/>
                      <a:pt x="736" y="273"/>
                      <a:pt x="738" y="278"/>
                    </a:cubicBezTo>
                    <a:cubicBezTo>
                      <a:pt x="740" y="282"/>
                      <a:pt x="743" y="285"/>
                      <a:pt x="747" y="285"/>
                    </a:cubicBezTo>
                    <a:cubicBezTo>
                      <a:pt x="754" y="286"/>
                      <a:pt x="761" y="282"/>
                      <a:pt x="767" y="280"/>
                    </a:cubicBezTo>
                    <a:cubicBezTo>
                      <a:pt x="767" y="279"/>
                      <a:pt x="767" y="279"/>
                      <a:pt x="767" y="279"/>
                    </a:cubicBezTo>
                    <a:cubicBezTo>
                      <a:pt x="757" y="280"/>
                      <a:pt x="748" y="280"/>
                      <a:pt x="742" y="273"/>
                    </a:cubicBezTo>
                    <a:cubicBezTo>
                      <a:pt x="740" y="269"/>
                      <a:pt x="740" y="269"/>
                      <a:pt x="740" y="269"/>
                    </a:cubicBezTo>
                    <a:cubicBezTo>
                      <a:pt x="741" y="260"/>
                      <a:pt x="742" y="248"/>
                      <a:pt x="733" y="243"/>
                    </a:cubicBezTo>
                    <a:cubicBezTo>
                      <a:pt x="729" y="242"/>
                      <a:pt x="727" y="242"/>
                      <a:pt x="723" y="244"/>
                    </a:cubicBezTo>
                    <a:cubicBezTo>
                      <a:pt x="711" y="257"/>
                      <a:pt x="719" y="275"/>
                      <a:pt x="718" y="290"/>
                    </a:cubicBezTo>
                    <a:cubicBezTo>
                      <a:pt x="717" y="293"/>
                      <a:pt x="714" y="297"/>
                      <a:pt x="716" y="301"/>
                    </a:cubicBezTo>
                    <a:cubicBezTo>
                      <a:pt x="727" y="302"/>
                      <a:pt x="735" y="310"/>
                      <a:pt x="744" y="316"/>
                    </a:cubicBezTo>
                    <a:cubicBezTo>
                      <a:pt x="748" y="312"/>
                      <a:pt x="752" y="307"/>
                      <a:pt x="757" y="304"/>
                    </a:cubicBezTo>
                    <a:cubicBezTo>
                      <a:pt x="771" y="299"/>
                      <a:pt x="771" y="299"/>
                      <a:pt x="771" y="299"/>
                    </a:cubicBezTo>
                    <a:cubicBezTo>
                      <a:pt x="770" y="297"/>
                      <a:pt x="770" y="295"/>
                      <a:pt x="768" y="295"/>
                    </a:cubicBezTo>
                    <a:close/>
                    <a:moveTo>
                      <a:pt x="668" y="207"/>
                    </a:moveTo>
                    <a:cubicBezTo>
                      <a:pt x="662" y="205"/>
                      <a:pt x="656" y="204"/>
                      <a:pt x="651" y="207"/>
                    </a:cubicBezTo>
                    <a:cubicBezTo>
                      <a:pt x="647" y="211"/>
                      <a:pt x="646" y="216"/>
                      <a:pt x="648" y="220"/>
                    </a:cubicBezTo>
                    <a:cubicBezTo>
                      <a:pt x="651" y="226"/>
                      <a:pt x="660" y="224"/>
                      <a:pt x="660" y="231"/>
                    </a:cubicBezTo>
                    <a:cubicBezTo>
                      <a:pt x="663" y="242"/>
                      <a:pt x="660" y="254"/>
                      <a:pt x="653" y="261"/>
                    </a:cubicBezTo>
                    <a:cubicBezTo>
                      <a:pt x="648" y="266"/>
                      <a:pt x="642" y="269"/>
                      <a:pt x="634" y="267"/>
                    </a:cubicBezTo>
                    <a:cubicBezTo>
                      <a:pt x="628" y="264"/>
                      <a:pt x="619" y="264"/>
                      <a:pt x="614" y="257"/>
                    </a:cubicBezTo>
                    <a:cubicBezTo>
                      <a:pt x="611" y="255"/>
                      <a:pt x="609" y="257"/>
                      <a:pt x="606" y="258"/>
                    </a:cubicBezTo>
                    <a:cubicBezTo>
                      <a:pt x="595" y="262"/>
                      <a:pt x="585" y="255"/>
                      <a:pt x="577" y="247"/>
                    </a:cubicBezTo>
                    <a:cubicBezTo>
                      <a:pt x="570" y="242"/>
                      <a:pt x="568" y="234"/>
                      <a:pt x="563" y="227"/>
                    </a:cubicBezTo>
                    <a:cubicBezTo>
                      <a:pt x="553" y="242"/>
                      <a:pt x="538" y="257"/>
                      <a:pt x="519" y="261"/>
                    </a:cubicBezTo>
                    <a:cubicBezTo>
                      <a:pt x="501" y="259"/>
                      <a:pt x="487" y="261"/>
                      <a:pt x="472" y="251"/>
                    </a:cubicBezTo>
                    <a:cubicBezTo>
                      <a:pt x="448" y="235"/>
                      <a:pt x="437" y="208"/>
                      <a:pt x="437" y="182"/>
                    </a:cubicBezTo>
                    <a:cubicBezTo>
                      <a:pt x="440" y="164"/>
                      <a:pt x="446" y="145"/>
                      <a:pt x="461" y="133"/>
                    </a:cubicBezTo>
                    <a:cubicBezTo>
                      <a:pt x="475" y="123"/>
                      <a:pt x="496" y="123"/>
                      <a:pt x="511" y="133"/>
                    </a:cubicBezTo>
                    <a:cubicBezTo>
                      <a:pt x="521" y="142"/>
                      <a:pt x="529" y="157"/>
                      <a:pt x="523" y="171"/>
                    </a:cubicBezTo>
                    <a:cubicBezTo>
                      <a:pt x="519" y="179"/>
                      <a:pt x="510" y="185"/>
                      <a:pt x="501" y="187"/>
                    </a:cubicBezTo>
                    <a:cubicBezTo>
                      <a:pt x="498" y="186"/>
                      <a:pt x="493" y="184"/>
                      <a:pt x="490" y="186"/>
                    </a:cubicBezTo>
                    <a:cubicBezTo>
                      <a:pt x="489" y="192"/>
                      <a:pt x="492" y="198"/>
                      <a:pt x="495" y="202"/>
                    </a:cubicBezTo>
                    <a:cubicBezTo>
                      <a:pt x="500" y="208"/>
                      <a:pt x="507" y="208"/>
                      <a:pt x="514" y="208"/>
                    </a:cubicBezTo>
                    <a:cubicBezTo>
                      <a:pt x="525" y="203"/>
                      <a:pt x="529" y="192"/>
                      <a:pt x="529" y="181"/>
                    </a:cubicBezTo>
                    <a:cubicBezTo>
                      <a:pt x="529" y="178"/>
                      <a:pt x="526" y="173"/>
                      <a:pt x="530" y="170"/>
                    </a:cubicBezTo>
                    <a:cubicBezTo>
                      <a:pt x="534" y="168"/>
                      <a:pt x="540" y="168"/>
                      <a:pt x="541" y="163"/>
                    </a:cubicBezTo>
                    <a:cubicBezTo>
                      <a:pt x="544" y="156"/>
                      <a:pt x="544" y="149"/>
                      <a:pt x="545" y="143"/>
                    </a:cubicBezTo>
                    <a:cubicBezTo>
                      <a:pt x="541" y="133"/>
                      <a:pt x="538" y="123"/>
                      <a:pt x="529" y="117"/>
                    </a:cubicBezTo>
                    <a:cubicBezTo>
                      <a:pt x="530" y="109"/>
                      <a:pt x="534" y="100"/>
                      <a:pt x="530" y="93"/>
                    </a:cubicBezTo>
                    <a:cubicBezTo>
                      <a:pt x="526" y="76"/>
                      <a:pt x="508" y="64"/>
                      <a:pt x="493" y="59"/>
                    </a:cubicBezTo>
                    <a:cubicBezTo>
                      <a:pt x="485" y="59"/>
                      <a:pt x="477" y="53"/>
                      <a:pt x="470" y="59"/>
                    </a:cubicBezTo>
                    <a:cubicBezTo>
                      <a:pt x="473" y="76"/>
                      <a:pt x="472" y="93"/>
                      <a:pt x="462" y="106"/>
                    </a:cubicBezTo>
                    <a:cubicBezTo>
                      <a:pt x="446" y="126"/>
                      <a:pt x="420" y="134"/>
                      <a:pt x="411" y="157"/>
                    </a:cubicBezTo>
                    <a:cubicBezTo>
                      <a:pt x="408" y="163"/>
                      <a:pt x="406" y="169"/>
                      <a:pt x="407" y="177"/>
                    </a:cubicBezTo>
                    <a:cubicBezTo>
                      <a:pt x="411" y="190"/>
                      <a:pt x="416" y="205"/>
                      <a:pt x="429" y="213"/>
                    </a:cubicBezTo>
                    <a:cubicBezTo>
                      <a:pt x="431" y="214"/>
                      <a:pt x="429" y="215"/>
                      <a:pt x="429" y="216"/>
                    </a:cubicBezTo>
                    <a:cubicBezTo>
                      <a:pt x="421" y="228"/>
                      <a:pt x="429" y="241"/>
                      <a:pt x="430" y="254"/>
                    </a:cubicBezTo>
                    <a:cubicBezTo>
                      <a:pt x="439" y="265"/>
                      <a:pt x="451" y="280"/>
                      <a:pt x="467" y="279"/>
                    </a:cubicBezTo>
                    <a:cubicBezTo>
                      <a:pt x="480" y="280"/>
                      <a:pt x="493" y="273"/>
                      <a:pt x="505" y="270"/>
                    </a:cubicBezTo>
                    <a:cubicBezTo>
                      <a:pt x="521" y="267"/>
                      <a:pt x="541" y="261"/>
                      <a:pt x="556" y="268"/>
                    </a:cubicBezTo>
                    <a:cubicBezTo>
                      <a:pt x="571" y="275"/>
                      <a:pt x="584" y="287"/>
                      <a:pt x="591" y="301"/>
                    </a:cubicBezTo>
                    <a:cubicBezTo>
                      <a:pt x="595" y="303"/>
                      <a:pt x="601" y="302"/>
                      <a:pt x="605" y="300"/>
                    </a:cubicBezTo>
                    <a:cubicBezTo>
                      <a:pt x="628" y="306"/>
                      <a:pt x="655" y="301"/>
                      <a:pt x="670" y="281"/>
                    </a:cubicBezTo>
                    <a:cubicBezTo>
                      <a:pt x="677" y="265"/>
                      <a:pt x="682" y="247"/>
                      <a:pt x="678" y="230"/>
                    </a:cubicBezTo>
                    <a:cubicBezTo>
                      <a:pt x="678" y="221"/>
                      <a:pt x="673" y="214"/>
                      <a:pt x="668" y="207"/>
                    </a:cubicBezTo>
                    <a:close/>
                    <a:moveTo>
                      <a:pt x="678" y="510"/>
                    </a:moveTo>
                    <a:cubicBezTo>
                      <a:pt x="673" y="500"/>
                      <a:pt x="667" y="489"/>
                      <a:pt x="657" y="484"/>
                    </a:cubicBezTo>
                    <a:cubicBezTo>
                      <a:pt x="640" y="480"/>
                      <a:pt x="624" y="473"/>
                      <a:pt x="606" y="479"/>
                    </a:cubicBezTo>
                    <a:cubicBezTo>
                      <a:pt x="596" y="488"/>
                      <a:pt x="588" y="500"/>
                      <a:pt x="575" y="505"/>
                    </a:cubicBezTo>
                    <a:cubicBezTo>
                      <a:pt x="543" y="514"/>
                      <a:pt x="543" y="514"/>
                      <a:pt x="543" y="514"/>
                    </a:cubicBezTo>
                    <a:cubicBezTo>
                      <a:pt x="539" y="514"/>
                      <a:pt x="536" y="508"/>
                      <a:pt x="532" y="511"/>
                    </a:cubicBezTo>
                    <a:cubicBezTo>
                      <a:pt x="530" y="519"/>
                      <a:pt x="539" y="517"/>
                      <a:pt x="543" y="521"/>
                    </a:cubicBezTo>
                    <a:cubicBezTo>
                      <a:pt x="550" y="525"/>
                      <a:pt x="554" y="532"/>
                      <a:pt x="559" y="538"/>
                    </a:cubicBezTo>
                    <a:cubicBezTo>
                      <a:pt x="562" y="537"/>
                      <a:pt x="562" y="537"/>
                      <a:pt x="562" y="537"/>
                    </a:cubicBezTo>
                    <a:cubicBezTo>
                      <a:pt x="564" y="529"/>
                      <a:pt x="568" y="520"/>
                      <a:pt x="575" y="514"/>
                    </a:cubicBezTo>
                    <a:cubicBezTo>
                      <a:pt x="584" y="511"/>
                      <a:pt x="592" y="504"/>
                      <a:pt x="601" y="508"/>
                    </a:cubicBezTo>
                    <a:cubicBezTo>
                      <a:pt x="605" y="507"/>
                      <a:pt x="603" y="503"/>
                      <a:pt x="605" y="501"/>
                    </a:cubicBezTo>
                    <a:cubicBezTo>
                      <a:pt x="612" y="497"/>
                      <a:pt x="618" y="491"/>
                      <a:pt x="625" y="489"/>
                    </a:cubicBezTo>
                    <a:cubicBezTo>
                      <a:pt x="633" y="485"/>
                      <a:pt x="639" y="488"/>
                      <a:pt x="648" y="488"/>
                    </a:cubicBezTo>
                    <a:cubicBezTo>
                      <a:pt x="650" y="490"/>
                      <a:pt x="653" y="489"/>
                      <a:pt x="655" y="490"/>
                    </a:cubicBezTo>
                    <a:cubicBezTo>
                      <a:pt x="664" y="495"/>
                      <a:pt x="670" y="505"/>
                      <a:pt x="673" y="514"/>
                    </a:cubicBezTo>
                    <a:cubicBezTo>
                      <a:pt x="674" y="524"/>
                      <a:pt x="671" y="533"/>
                      <a:pt x="665" y="538"/>
                    </a:cubicBezTo>
                    <a:cubicBezTo>
                      <a:pt x="657" y="538"/>
                      <a:pt x="652" y="540"/>
                      <a:pt x="646" y="544"/>
                    </a:cubicBezTo>
                    <a:cubicBezTo>
                      <a:pt x="644" y="546"/>
                      <a:pt x="646" y="550"/>
                      <a:pt x="647" y="552"/>
                    </a:cubicBezTo>
                    <a:cubicBezTo>
                      <a:pt x="650" y="556"/>
                      <a:pt x="654" y="561"/>
                      <a:pt x="659" y="558"/>
                    </a:cubicBezTo>
                    <a:cubicBezTo>
                      <a:pt x="677" y="553"/>
                      <a:pt x="677" y="534"/>
                      <a:pt x="679" y="518"/>
                    </a:cubicBezTo>
                    <a:cubicBezTo>
                      <a:pt x="678" y="510"/>
                      <a:pt x="678" y="510"/>
                      <a:pt x="678" y="510"/>
                    </a:cubicBezTo>
                    <a:close/>
                    <a:moveTo>
                      <a:pt x="660" y="208"/>
                    </a:moveTo>
                    <a:cubicBezTo>
                      <a:pt x="658" y="208"/>
                      <a:pt x="657" y="207"/>
                      <a:pt x="655" y="209"/>
                    </a:cubicBezTo>
                    <a:cubicBezTo>
                      <a:pt x="651" y="213"/>
                      <a:pt x="655" y="216"/>
                      <a:pt x="658" y="220"/>
                    </a:cubicBezTo>
                    <a:cubicBezTo>
                      <a:pt x="660" y="224"/>
                      <a:pt x="666" y="223"/>
                      <a:pt x="666" y="228"/>
                    </a:cubicBezTo>
                    <a:cubicBezTo>
                      <a:pt x="666" y="252"/>
                      <a:pt x="666" y="252"/>
                      <a:pt x="666" y="252"/>
                    </a:cubicBezTo>
                    <a:cubicBezTo>
                      <a:pt x="661" y="264"/>
                      <a:pt x="649" y="273"/>
                      <a:pt x="636" y="273"/>
                    </a:cubicBezTo>
                    <a:cubicBezTo>
                      <a:pt x="626" y="272"/>
                      <a:pt x="614" y="271"/>
                      <a:pt x="610" y="261"/>
                    </a:cubicBezTo>
                    <a:cubicBezTo>
                      <a:pt x="607" y="259"/>
                      <a:pt x="603" y="261"/>
                      <a:pt x="599" y="260"/>
                    </a:cubicBezTo>
                    <a:cubicBezTo>
                      <a:pt x="583" y="260"/>
                      <a:pt x="571" y="250"/>
                      <a:pt x="562" y="240"/>
                    </a:cubicBezTo>
                    <a:cubicBezTo>
                      <a:pt x="559" y="240"/>
                      <a:pt x="559" y="240"/>
                      <a:pt x="559" y="240"/>
                    </a:cubicBezTo>
                    <a:cubicBezTo>
                      <a:pt x="555" y="246"/>
                      <a:pt x="552" y="252"/>
                      <a:pt x="546" y="256"/>
                    </a:cubicBezTo>
                    <a:cubicBezTo>
                      <a:pt x="547" y="261"/>
                      <a:pt x="554" y="257"/>
                      <a:pt x="556" y="260"/>
                    </a:cubicBezTo>
                    <a:cubicBezTo>
                      <a:pt x="570" y="266"/>
                      <a:pt x="582" y="277"/>
                      <a:pt x="591" y="289"/>
                    </a:cubicBezTo>
                    <a:cubicBezTo>
                      <a:pt x="592" y="292"/>
                      <a:pt x="594" y="292"/>
                      <a:pt x="596" y="295"/>
                    </a:cubicBezTo>
                    <a:cubicBezTo>
                      <a:pt x="609" y="296"/>
                      <a:pt x="622" y="295"/>
                      <a:pt x="634" y="293"/>
                    </a:cubicBezTo>
                    <a:cubicBezTo>
                      <a:pt x="651" y="288"/>
                      <a:pt x="667" y="275"/>
                      <a:pt x="672" y="256"/>
                    </a:cubicBezTo>
                    <a:cubicBezTo>
                      <a:pt x="672" y="239"/>
                      <a:pt x="675" y="221"/>
                      <a:pt x="660" y="208"/>
                    </a:cubicBezTo>
                    <a:close/>
                    <a:moveTo>
                      <a:pt x="650" y="375"/>
                    </a:moveTo>
                    <a:cubicBezTo>
                      <a:pt x="640" y="367"/>
                      <a:pt x="639" y="352"/>
                      <a:pt x="635" y="340"/>
                    </a:cubicBezTo>
                    <a:cubicBezTo>
                      <a:pt x="633" y="338"/>
                      <a:pt x="633" y="338"/>
                      <a:pt x="633" y="338"/>
                    </a:cubicBezTo>
                    <a:cubicBezTo>
                      <a:pt x="620" y="343"/>
                      <a:pt x="608" y="344"/>
                      <a:pt x="594" y="344"/>
                    </a:cubicBezTo>
                    <a:cubicBezTo>
                      <a:pt x="589" y="350"/>
                      <a:pt x="588" y="357"/>
                      <a:pt x="584" y="363"/>
                    </a:cubicBezTo>
                    <a:cubicBezTo>
                      <a:pt x="574" y="378"/>
                      <a:pt x="558" y="387"/>
                      <a:pt x="540" y="382"/>
                    </a:cubicBezTo>
                    <a:cubicBezTo>
                      <a:pt x="533" y="384"/>
                      <a:pt x="525" y="380"/>
                      <a:pt x="518" y="377"/>
                    </a:cubicBezTo>
                    <a:cubicBezTo>
                      <a:pt x="512" y="373"/>
                      <a:pt x="507" y="367"/>
                      <a:pt x="507" y="360"/>
                    </a:cubicBezTo>
                    <a:cubicBezTo>
                      <a:pt x="509" y="353"/>
                      <a:pt x="510" y="346"/>
                      <a:pt x="517" y="343"/>
                    </a:cubicBezTo>
                    <a:cubicBezTo>
                      <a:pt x="522" y="340"/>
                      <a:pt x="528" y="338"/>
                      <a:pt x="534" y="341"/>
                    </a:cubicBezTo>
                    <a:cubicBezTo>
                      <a:pt x="538" y="341"/>
                      <a:pt x="540" y="346"/>
                      <a:pt x="542" y="349"/>
                    </a:cubicBezTo>
                    <a:cubicBezTo>
                      <a:pt x="547" y="346"/>
                      <a:pt x="555" y="348"/>
                      <a:pt x="557" y="342"/>
                    </a:cubicBezTo>
                    <a:cubicBezTo>
                      <a:pt x="559" y="336"/>
                      <a:pt x="561" y="330"/>
                      <a:pt x="560" y="324"/>
                    </a:cubicBezTo>
                    <a:cubicBezTo>
                      <a:pt x="556" y="315"/>
                      <a:pt x="547" y="310"/>
                      <a:pt x="539" y="306"/>
                    </a:cubicBezTo>
                    <a:cubicBezTo>
                      <a:pt x="523" y="301"/>
                      <a:pt x="503" y="302"/>
                      <a:pt x="492" y="316"/>
                    </a:cubicBezTo>
                    <a:cubicBezTo>
                      <a:pt x="484" y="327"/>
                      <a:pt x="484" y="327"/>
                      <a:pt x="484" y="327"/>
                    </a:cubicBezTo>
                    <a:cubicBezTo>
                      <a:pt x="474" y="332"/>
                      <a:pt x="461" y="333"/>
                      <a:pt x="452" y="340"/>
                    </a:cubicBezTo>
                    <a:cubicBezTo>
                      <a:pt x="444" y="351"/>
                      <a:pt x="432" y="361"/>
                      <a:pt x="432" y="376"/>
                    </a:cubicBezTo>
                    <a:cubicBezTo>
                      <a:pt x="429" y="396"/>
                      <a:pt x="431" y="418"/>
                      <a:pt x="449" y="431"/>
                    </a:cubicBezTo>
                    <a:cubicBezTo>
                      <a:pt x="456" y="434"/>
                      <a:pt x="463" y="441"/>
                      <a:pt x="472" y="441"/>
                    </a:cubicBezTo>
                    <a:cubicBezTo>
                      <a:pt x="477" y="449"/>
                      <a:pt x="482" y="459"/>
                      <a:pt x="492" y="464"/>
                    </a:cubicBezTo>
                    <a:cubicBezTo>
                      <a:pt x="504" y="475"/>
                      <a:pt x="519" y="475"/>
                      <a:pt x="535" y="475"/>
                    </a:cubicBezTo>
                    <a:cubicBezTo>
                      <a:pt x="547" y="472"/>
                      <a:pt x="559" y="465"/>
                      <a:pt x="566" y="454"/>
                    </a:cubicBezTo>
                    <a:cubicBezTo>
                      <a:pt x="569" y="448"/>
                      <a:pt x="573" y="440"/>
                      <a:pt x="568" y="434"/>
                    </a:cubicBezTo>
                    <a:cubicBezTo>
                      <a:pt x="565" y="428"/>
                      <a:pt x="560" y="426"/>
                      <a:pt x="555" y="423"/>
                    </a:cubicBezTo>
                    <a:cubicBezTo>
                      <a:pt x="541" y="419"/>
                      <a:pt x="540" y="436"/>
                      <a:pt x="530" y="440"/>
                    </a:cubicBezTo>
                    <a:cubicBezTo>
                      <a:pt x="522" y="441"/>
                      <a:pt x="515" y="441"/>
                      <a:pt x="509" y="438"/>
                    </a:cubicBezTo>
                    <a:cubicBezTo>
                      <a:pt x="502" y="432"/>
                      <a:pt x="502" y="422"/>
                      <a:pt x="504" y="414"/>
                    </a:cubicBezTo>
                    <a:cubicBezTo>
                      <a:pt x="509" y="403"/>
                      <a:pt x="517" y="389"/>
                      <a:pt x="532" y="389"/>
                    </a:cubicBezTo>
                    <a:cubicBezTo>
                      <a:pt x="540" y="392"/>
                      <a:pt x="551" y="391"/>
                      <a:pt x="561" y="393"/>
                    </a:cubicBezTo>
                    <a:cubicBezTo>
                      <a:pt x="581" y="397"/>
                      <a:pt x="591" y="418"/>
                      <a:pt x="596" y="434"/>
                    </a:cubicBezTo>
                    <a:cubicBezTo>
                      <a:pt x="608" y="431"/>
                      <a:pt x="620" y="436"/>
                      <a:pt x="631" y="437"/>
                    </a:cubicBezTo>
                    <a:cubicBezTo>
                      <a:pt x="641" y="432"/>
                      <a:pt x="635" y="422"/>
                      <a:pt x="637" y="414"/>
                    </a:cubicBezTo>
                    <a:cubicBezTo>
                      <a:pt x="642" y="401"/>
                      <a:pt x="655" y="393"/>
                      <a:pt x="668" y="389"/>
                    </a:cubicBezTo>
                    <a:cubicBezTo>
                      <a:pt x="670" y="387"/>
                      <a:pt x="669" y="386"/>
                      <a:pt x="668" y="384"/>
                    </a:cubicBezTo>
                    <a:cubicBezTo>
                      <a:pt x="650" y="375"/>
                      <a:pt x="650" y="375"/>
                      <a:pt x="650" y="375"/>
                    </a:cubicBezTo>
                    <a:close/>
                    <a:moveTo>
                      <a:pt x="637" y="374"/>
                    </a:moveTo>
                    <a:cubicBezTo>
                      <a:pt x="633" y="366"/>
                      <a:pt x="632" y="357"/>
                      <a:pt x="630" y="349"/>
                    </a:cubicBezTo>
                    <a:cubicBezTo>
                      <a:pt x="620" y="350"/>
                      <a:pt x="610" y="353"/>
                      <a:pt x="600" y="353"/>
                    </a:cubicBezTo>
                    <a:cubicBezTo>
                      <a:pt x="595" y="357"/>
                      <a:pt x="593" y="364"/>
                      <a:pt x="589" y="371"/>
                    </a:cubicBezTo>
                    <a:cubicBezTo>
                      <a:pt x="585" y="377"/>
                      <a:pt x="577" y="381"/>
                      <a:pt x="573" y="387"/>
                    </a:cubicBezTo>
                    <a:cubicBezTo>
                      <a:pt x="583" y="396"/>
                      <a:pt x="592" y="405"/>
                      <a:pt x="598" y="417"/>
                    </a:cubicBezTo>
                    <a:cubicBezTo>
                      <a:pt x="601" y="419"/>
                      <a:pt x="601" y="423"/>
                      <a:pt x="604" y="425"/>
                    </a:cubicBezTo>
                    <a:cubicBezTo>
                      <a:pt x="611" y="425"/>
                      <a:pt x="620" y="428"/>
                      <a:pt x="627" y="427"/>
                    </a:cubicBezTo>
                    <a:cubicBezTo>
                      <a:pt x="629" y="411"/>
                      <a:pt x="637" y="396"/>
                      <a:pt x="652" y="387"/>
                    </a:cubicBezTo>
                    <a:cubicBezTo>
                      <a:pt x="648" y="382"/>
                      <a:pt x="642" y="379"/>
                      <a:pt x="637" y="374"/>
                    </a:cubicBezTo>
                    <a:close/>
                    <a:moveTo>
                      <a:pt x="637" y="140"/>
                    </a:moveTo>
                    <a:cubicBezTo>
                      <a:pt x="643" y="140"/>
                      <a:pt x="646" y="149"/>
                      <a:pt x="641" y="152"/>
                    </a:cubicBezTo>
                    <a:cubicBezTo>
                      <a:pt x="625" y="155"/>
                      <a:pt x="607" y="157"/>
                      <a:pt x="600" y="175"/>
                    </a:cubicBezTo>
                    <a:cubicBezTo>
                      <a:pt x="598" y="178"/>
                      <a:pt x="595" y="177"/>
                      <a:pt x="592" y="176"/>
                    </a:cubicBezTo>
                    <a:cubicBezTo>
                      <a:pt x="590" y="169"/>
                      <a:pt x="595" y="163"/>
                      <a:pt x="596" y="156"/>
                    </a:cubicBezTo>
                    <a:cubicBezTo>
                      <a:pt x="599" y="143"/>
                      <a:pt x="594" y="129"/>
                      <a:pt x="592" y="115"/>
                    </a:cubicBezTo>
                    <a:cubicBezTo>
                      <a:pt x="592" y="114"/>
                      <a:pt x="594" y="111"/>
                      <a:pt x="596" y="112"/>
                    </a:cubicBezTo>
                    <a:cubicBezTo>
                      <a:pt x="602" y="118"/>
                      <a:pt x="601" y="128"/>
                      <a:pt x="608" y="134"/>
                    </a:cubicBezTo>
                    <a:cubicBezTo>
                      <a:pt x="615" y="145"/>
                      <a:pt x="627" y="143"/>
                      <a:pt x="637" y="140"/>
                    </a:cubicBezTo>
                    <a:close/>
                    <a:moveTo>
                      <a:pt x="640" y="384"/>
                    </a:moveTo>
                    <a:cubicBezTo>
                      <a:pt x="631" y="378"/>
                      <a:pt x="627" y="367"/>
                      <a:pt x="625" y="358"/>
                    </a:cubicBezTo>
                    <a:cubicBezTo>
                      <a:pt x="619" y="354"/>
                      <a:pt x="610" y="357"/>
                      <a:pt x="604" y="358"/>
                    </a:cubicBezTo>
                    <a:cubicBezTo>
                      <a:pt x="600" y="368"/>
                      <a:pt x="595" y="379"/>
                      <a:pt x="586" y="388"/>
                    </a:cubicBezTo>
                    <a:cubicBezTo>
                      <a:pt x="587" y="394"/>
                      <a:pt x="594" y="397"/>
                      <a:pt x="598" y="401"/>
                    </a:cubicBezTo>
                    <a:cubicBezTo>
                      <a:pt x="603" y="406"/>
                      <a:pt x="608" y="412"/>
                      <a:pt x="609" y="418"/>
                    </a:cubicBezTo>
                    <a:cubicBezTo>
                      <a:pt x="613" y="419"/>
                      <a:pt x="619" y="420"/>
                      <a:pt x="622" y="419"/>
                    </a:cubicBezTo>
                    <a:cubicBezTo>
                      <a:pt x="624" y="409"/>
                      <a:pt x="627" y="399"/>
                      <a:pt x="635" y="392"/>
                    </a:cubicBezTo>
                    <a:cubicBezTo>
                      <a:pt x="637" y="391"/>
                      <a:pt x="642" y="388"/>
                      <a:pt x="640" y="384"/>
                    </a:cubicBezTo>
                    <a:close/>
                    <a:moveTo>
                      <a:pt x="624" y="616"/>
                    </a:moveTo>
                    <a:cubicBezTo>
                      <a:pt x="615" y="610"/>
                      <a:pt x="603" y="609"/>
                      <a:pt x="597" y="597"/>
                    </a:cubicBezTo>
                    <a:cubicBezTo>
                      <a:pt x="595" y="597"/>
                      <a:pt x="592" y="599"/>
                      <a:pt x="593" y="601"/>
                    </a:cubicBezTo>
                    <a:cubicBezTo>
                      <a:pt x="596" y="613"/>
                      <a:pt x="592" y="627"/>
                      <a:pt x="585" y="637"/>
                    </a:cubicBezTo>
                    <a:cubicBezTo>
                      <a:pt x="585" y="641"/>
                      <a:pt x="587" y="645"/>
                      <a:pt x="590" y="647"/>
                    </a:cubicBezTo>
                    <a:cubicBezTo>
                      <a:pt x="593" y="647"/>
                      <a:pt x="594" y="650"/>
                      <a:pt x="597" y="648"/>
                    </a:cubicBezTo>
                    <a:cubicBezTo>
                      <a:pt x="599" y="638"/>
                      <a:pt x="604" y="625"/>
                      <a:pt x="617" y="624"/>
                    </a:cubicBezTo>
                    <a:cubicBezTo>
                      <a:pt x="624" y="625"/>
                      <a:pt x="630" y="629"/>
                      <a:pt x="638" y="627"/>
                    </a:cubicBezTo>
                    <a:cubicBezTo>
                      <a:pt x="639" y="626"/>
                      <a:pt x="639" y="624"/>
                      <a:pt x="639" y="622"/>
                    </a:cubicBezTo>
                    <a:cubicBezTo>
                      <a:pt x="635" y="617"/>
                      <a:pt x="629" y="618"/>
                      <a:pt x="624" y="616"/>
                    </a:cubicBezTo>
                    <a:close/>
                    <a:moveTo>
                      <a:pt x="552" y="430"/>
                    </a:moveTo>
                    <a:cubicBezTo>
                      <a:pt x="545" y="431"/>
                      <a:pt x="546" y="438"/>
                      <a:pt x="540" y="441"/>
                    </a:cubicBezTo>
                    <a:cubicBezTo>
                      <a:pt x="536" y="446"/>
                      <a:pt x="529" y="448"/>
                      <a:pt x="523" y="449"/>
                    </a:cubicBezTo>
                    <a:cubicBezTo>
                      <a:pt x="515" y="447"/>
                      <a:pt x="504" y="448"/>
                      <a:pt x="499" y="439"/>
                    </a:cubicBezTo>
                    <a:cubicBezTo>
                      <a:pt x="493" y="432"/>
                      <a:pt x="494" y="421"/>
                      <a:pt x="495" y="412"/>
                    </a:cubicBezTo>
                    <a:cubicBezTo>
                      <a:pt x="492" y="409"/>
                      <a:pt x="488" y="408"/>
                      <a:pt x="484" y="409"/>
                    </a:cubicBezTo>
                    <a:cubicBezTo>
                      <a:pt x="479" y="402"/>
                      <a:pt x="463" y="399"/>
                      <a:pt x="467" y="388"/>
                    </a:cubicBezTo>
                    <a:cubicBezTo>
                      <a:pt x="474" y="381"/>
                      <a:pt x="482" y="373"/>
                      <a:pt x="489" y="367"/>
                    </a:cubicBezTo>
                    <a:cubicBezTo>
                      <a:pt x="488" y="365"/>
                      <a:pt x="484" y="366"/>
                      <a:pt x="482" y="366"/>
                    </a:cubicBezTo>
                    <a:cubicBezTo>
                      <a:pt x="471" y="373"/>
                      <a:pt x="462" y="382"/>
                      <a:pt x="457" y="393"/>
                    </a:cubicBezTo>
                    <a:cubicBezTo>
                      <a:pt x="458" y="400"/>
                      <a:pt x="464" y="404"/>
                      <a:pt x="469" y="409"/>
                    </a:cubicBezTo>
                    <a:cubicBezTo>
                      <a:pt x="474" y="412"/>
                      <a:pt x="480" y="415"/>
                      <a:pt x="487" y="416"/>
                    </a:cubicBezTo>
                    <a:cubicBezTo>
                      <a:pt x="490" y="419"/>
                      <a:pt x="484" y="422"/>
                      <a:pt x="483" y="424"/>
                    </a:cubicBezTo>
                    <a:cubicBezTo>
                      <a:pt x="473" y="427"/>
                      <a:pt x="461" y="423"/>
                      <a:pt x="454" y="416"/>
                    </a:cubicBezTo>
                    <a:cubicBezTo>
                      <a:pt x="444" y="403"/>
                      <a:pt x="443" y="387"/>
                      <a:pt x="448" y="372"/>
                    </a:cubicBezTo>
                    <a:cubicBezTo>
                      <a:pt x="455" y="357"/>
                      <a:pt x="470" y="348"/>
                      <a:pt x="485" y="346"/>
                    </a:cubicBezTo>
                    <a:cubicBezTo>
                      <a:pt x="488" y="347"/>
                      <a:pt x="490" y="343"/>
                      <a:pt x="492" y="346"/>
                    </a:cubicBezTo>
                    <a:cubicBezTo>
                      <a:pt x="490" y="352"/>
                      <a:pt x="493" y="358"/>
                      <a:pt x="493" y="365"/>
                    </a:cubicBezTo>
                    <a:cubicBezTo>
                      <a:pt x="503" y="362"/>
                      <a:pt x="494" y="348"/>
                      <a:pt x="502" y="343"/>
                    </a:cubicBezTo>
                    <a:cubicBezTo>
                      <a:pt x="509" y="333"/>
                      <a:pt x="522" y="328"/>
                      <a:pt x="534" y="331"/>
                    </a:cubicBezTo>
                    <a:cubicBezTo>
                      <a:pt x="538" y="333"/>
                      <a:pt x="543" y="335"/>
                      <a:pt x="546" y="338"/>
                    </a:cubicBezTo>
                    <a:cubicBezTo>
                      <a:pt x="548" y="339"/>
                      <a:pt x="549" y="339"/>
                      <a:pt x="550" y="338"/>
                    </a:cubicBezTo>
                    <a:cubicBezTo>
                      <a:pt x="553" y="335"/>
                      <a:pt x="553" y="328"/>
                      <a:pt x="550" y="323"/>
                    </a:cubicBezTo>
                    <a:cubicBezTo>
                      <a:pt x="540" y="314"/>
                      <a:pt x="525" y="308"/>
                      <a:pt x="510" y="313"/>
                    </a:cubicBezTo>
                    <a:cubicBezTo>
                      <a:pt x="500" y="317"/>
                      <a:pt x="494" y="326"/>
                      <a:pt x="489" y="336"/>
                    </a:cubicBezTo>
                    <a:cubicBezTo>
                      <a:pt x="482" y="340"/>
                      <a:pt x="473" y="336"/>
                      <a:pt x="465" y="342"/>
                    </a:cubicBezTo>
                    <a:cubicBezTo>
                      <a:pt x="454" y="347"/>
                      <a:pt x="447" y="359"/>
                      <a:pt x="441" y="369"/>
                    </a:cubicBezTo>
                    <a:cubicBezTo>
                      <a:pt x="438" y="388"/>
                      <a:pt x="438" y="414"/>
                      <a:pt x="457" y="426"/>
                    </a:cubicBezTo>
                    <a:cubicBezTo>
                      <a:pt x="463" y="432"/>
                      <a:pt x="472" y="432"/>
                      <a:pt x="479" y="434"/>
                    </a:cubicBezTo>
                    <a:cubicBezTo>
                      <a:pt x="483" y="437"/>
                      <a:pt x="481" y="443"/>
                      <a:pt x="484" y="447"/>
                    </a:cubicBezTo>
                    <a:cubicBezTo>
                      <a:pt x="497" y="464"/>
                      <a:pt x="520" y="472"/>
                      <a:pt x="541" y="466"/>
                    </a:cubicBezTo>
                    <a:cubicBezTo>
                      <a:pt x="550" y="464"/>
                      <a:pt x="555" y="454"/>
                      <a:pt x="561" y="448"/>
                    </a:cubicBezTo>
                    <a:cubicBezTo>
                      <a:pt x="565" y="440"/>
                      <a:pt x="558" y="432"/>
                      <a:pt x="552" y="430"/>
                    </a:cubicBezTo>
                    <a:close/>
                    <a:moveTo>
                      <a:pt x="520" y="118"/>
                    </a:moveTo>
                    <a:cubicBezTo>
                      <a:pt x="530" y="126"/>
                      <a:pt x="533" y="138"/>
                      <a:pt x="536" y="150"/>
                    </a:cubicBezTo>
                    <a:cubicBezTo>
                      <a:pt x="535" y="153"/>
                      <a:pt x="535" y="153"/>
                      <a:pt x="535" y="153"/>
                    </a:cubicBezTo>
                    <a:cubicBezTo>
                      <a:pt x="535" y="154"/>
                      <a:pt x="533" y="158"/>
                      <a:pt x="531" y="155"/>
                    </a:cubicBezTo>
                    <a:cubicBezTo>
                      <a:pt x="530" y="148"/>
                      <a:pt x="526" y="142"/>
                      <a:pt x="525" y="134"/>
                    </a:cubicBezTo>
                    <a:cubicBezTo>
                      <a:pt x="512" y="117"/>
                      <a:pt x="491" y="116"/>
                      <a:pt x="472" y="118"/>
                    </a:cubicBezTo>
                    <a:cubicBezTo>
                      <a:pt x="469" y="119"/>
                      <a:pt x="465" y="122"/>
                      <a:pt x="462" y="122"/>
                    </a:cubicBezTo>
                    <a:cubicBezTo>
                      <a:pt x="460" y="122"/>
                      <a:pt x="458" y="123"/>
                      <a:pt x="459" y="120"/>
                    </a:cubicBezTo>
                    <a:cubicBezTo>
                      <a:pt x="473" y="110"/>
                      <a:pt x="484" y="94"/>
                      <a:pt x="480" y="76"/>
                    </a:cubicBezTo>
                    <a:cubicBezTo>
                      <a:pt x="481" y="72"/>
                      <a:pt x="474" y="67"/>
                      <a:pt x="480" y="64"/>
                    </a:cubicBezTo>
                    <a:cubicBezTo>
                      <a:pt x="499" y="65"/>
                      <a:pt x="516" y="76"/>
                      <a:pt x="523" y="93"/>
                    </a:cubicBezTo>
                    <a:cubicBezTo>
                      <a:pt x="526" y="102"/>
                      <a:pt x="520" y="109"/>
                      <a:pt x="520" y="118"/>
                    </a:cubicBezTo>
                    <a:close/>
                    <a:moveTo>
                      <a:pt x="520" y="581"/>
                    </a:moveTo>
                    <a:cubicBezTo>
                      <a:pt x="514" y="575"/>
                      <a:pt x="506" y="574"/>
                      <a:pt x="499" y="573"/>
                    </a:cubicBezTo>
                    <a:cubicBezTo>
                      <a:pt x="498" y="573"/>
                      <a:pt x="496" y="574"/>
                      <a:pt x="497" y="575"/>
                    </a:cubicBezTo>
                    <a:cubicBezTo>
                      <a:pt x="509" y="581"/>
                      <a:pt x="517" y="592"/>
                      <a:pt x="517" y="606"/>
                    </a:cubicBezTo>
                    <a:cubicBezTo>
                      <a:pt x="516" y="620"/>
                      <a:pt x="514" y="637"/>
                      <a:pt x="498" y="644"/>
                    </a:cubicBezTo>
                    <a:cubicBezTo>
                      <a:pt x="483" y="647"/>
                      <a:pt x="468" y="649"/>
                      <a:pt x="453" y="644"/>
                    </a:cubicBezTo>
                    <a:cubicBezTo>
                      <a:pt x="452" y="644"/>
                      <a:pt x="451" y="644"/>
                      <a:pt x="451" y="645"/>
                    </a:cubicBezTo>
                    <a:cubicBezTo>
                      <a:pt x="462" y="652"/>
                      <a:pt x="472" y="663"/>
                      <a:pt x="477" y="675"/>
                    </a:cubicBezTo>
                    <a:cubicBezTo>
                      <a:pt x="484" y="682"/>
                      <a:pt x="476" y="695"/>
                      <a:pt x="486" y="700"/>
                    </a:cubicBezTo>
                    <a:cubicBezTo>
                      <a:pt x="497" y="700"/>
                      <a:pt x="506" y="694"/>
                      <a:pt x="514" y="687"/>
                    </a:cubicBezTo>
                    <a:cubicBezTo>
                      <a:pt x="521" y="676"/>
                      <a:pt x="526" y="663"/>
                      <a:pt x="524" y="650"/>
                    </a:cubicBezTo>
                    <a:cubicBezTo>
                      <a:pt x="523" y="645"/>
                      <a:pt x="519" y="641"/>
                      <a:pt x="522" y="636"/>
                    </a:cubicBezTo>
                    <a:cubicBezTo>
                      <a:pt x="529" y="629"/>
                      <a:pt x="533" y="620"/>
                      <a:pt x="535" y="611"/>
                    </a:cubicBezTo>
                    <a:cubicBezTo>
                      <a:pt x="535" y="599"/>
                      <a:pt x="530" y="587"/>
                      <a:pt x="520" y="581"/>
                    </a:cubicBezTo>
                    <a:close/>
                    <a:moveTo>
                      <a:pt x="532" y="358"/>
                    </a:moveTo>
                    <a:cubicBezTo>
                      <a:pt x="530" y="359"/>
                      <a:pt x="530" y="359"/>
                      <a:pt x="530" y="359"/>
                    </a:cubicBezTo>
                    <a:cubicBezTo>
                      <a:pt x="531" y="360"/>
                      <a:pt x="532" y="360"/>
                      <a:pt x="533" y="360"/>
                    </a:cubicBezTo>
                    <a:cubicBezTo>
                      <a:pt x="533" y="358"/>
                      <a:pt x="532" y="358"/>
                      <a:pt x="532" y="358"/>
                    </a:cubicBezTo>
                    <a:close/>
                    <a:moveTo>
                      <a:pt x="844" y="327"/>
                    </a:moveTo>
                    <a:cubicBezTo>
                      <a:pt x="839" y="323"/>
                      <a:pt x="834" y="319"/>
                      <a:pt x="827" y="319"/>
                    </a:cubicBezTo>
                    <a:cubicBezTo>
                      <a:pt x="819" y="313"/>
                      <a:pt x="810" y="317"/>
                      <a:pt x="801" y="318"/>
                    </a:cubicBezTo>
                    <a:cubicBezTo>
                      <a:pt x="797" y="311"/>
                      <a:pt x="792" y="304"/>
                      <a:pt x="783" y="302"/>
                    </a:cubicBezTo>
                    <a:cubicBezTo>
                      <a:pt x="786" y="301"/>
                      <a:pt x="785" y="297"/>
                      <a:pt x="787" y="295"/>
                    </a:cubicBezTo>
                    <a:cubicBezTo>
                      <a:pt x="785" y="290"/>
                      <a:pt x="791" y="281"/>
                      <a:pt x="782" y="280"/>
                    </a:cubicBezTo>
                    <a:cubicBezTo>
                      <a:pt x="778" y="282"/>
                      <a:pt x="776" y="278"/>
                      <a:pt x="773" y="278"/>
                    </a:cubicBezTo>
                    <a:cubicBezTo>
                      <a:pt x="773" y="276"/>
                      <a:pt x="773" y="276"/>
                      <a:pt x="773" y="276"/>
                    </a:cubicBezTo>
                    <a:cubicBezTo>
                      <a:pt x="783" y="267"/>
                      <a:pt x="788" y="256"/>
                      <a:pt x="787" y="242"/>
                    </a:cubicBezTo>
                    <a:cubicBezTo>
                      <a:pt x="786" y="236"/>
                      <a:pt x="785" y="230"/>
                      <a:pt x="780" y="226"/>
                    </a:cubicBezTo>
                    <a:cubicBezTo>
                      <a:pt x="785" y="215"/>
                      <a:pt x="787" y="204"/>
                      <a:pt x="782" y="192"/>
                    </a:cubicBezTo>
                    <a:cubicBezTo>
                      <a:pt x="776" y="179"/>
                      <a:pt x="762" y="174"/>
                      <a:pt x="748" y="171"/>
                    </a:cubicBezTo>
                    <a:cubicBezTo>
                      <a:pt x="743" y="171"/>
                      <a:pt x="739" y="173"/>
                      <a:pt x="735" y="173"/>
                    </a:cubicBezTo>
                    <a:cubicBezTo>
                      <a:pt x="731" y="167"/>
                      <a:pt x="714" y="165"/>
                      <a:pt x="721" y="154"/>
                    </a:cubicBezTo>
                    <a:cubicBezTo>
                      <a:pt x="723" y="151"/>
                      <a:pt x="723" y="151"/>
                      <a:pt x="723" y="151"/>
                    </a:cubicBezTo>
                    <a:cubicBezTo>
                      <a:pt x="728" y="136"/>
                      <a:pt x="722" y="120"/>
                      <a:pt x="709" y="112"/>
                    </a:cubicBezTo>
                    <a:cubicBezTo>
                      <a:pt x="701" y="104"/>
                      <a:pt x="691" y="103"/>
                      <a:pt x="680" y="102"/>
                    </a:cubicBezTo>
                    <a:cubicBezTo>
                      <a:pt x="669" y="88"/>
                      <a:pt x="651" y="84"/>
                      <a:pt x="635" y="90"/>
                    </a:cubicBezTo>
                    <a:cubicBezTo>
                      <a:pt x="626" y="93"/>
                      <a:pt x="618" y="98"/>
                      <a:pt x="614" y="105"/>
                    </a:cubicBezTo>
                    <a:cubicBezTo>
                      <a:pt x="611" y="113"/>
                      <a:pt x="612" y="121"/>
                      <a:pt x="615" y="128"/>
                    </a:cubicBezTo>
                    <a:cubicBezTo>
                      <a:pt x="620" y="132"/>
                      <a:pt x="624" y="138"/>
                      <a:pt x="630" y="134"/>
                    </a:cubicBezTo>
                    <a:cubicBezTo>
                      <a:pt x="635" y="129"/>
                      <a:pt x="641" y="131"/>
                      <a:pt x="646" y="133"/>
                    </a:cubicBezTo>
                    <a:cubicBezTo>
                      <a:pt x="650" y="137"/>
                      <a:pt x="652" y="142"/>
                      <a:pt x="652" y="148"/>
                    </a:cubicBezTo>
                    <a:cubicBezTo>
                      <a:pt x="652" y="154"/>
                      <a:pt x="645" y="158"/>
                      <a:pt x="641" y="159"/>
                    </a:cubicBezTo>
                    <a:cubicBezTo>
                      <a:pt x="638" y="160"/>
                      <a:pt x="634" y="162"/>
                      <a:pt x="631" y="160"/>
                    </a:cubicBezTo>
                    <a:cubicBezTo>
                      <a:pt x="620" y="164"/>
                      <a:pt x="608" y="171"/>
                      <a:pt x="604" y="183"/>
                    </a:cubicBezTo>
                    <a:cubicBezTo>
                      <a:pt x="600" y="189"/>
                      <a:pt x="592" y="183"/>
                      <a:pt x="588" y="186"/>
                    </a:cubicBezTo>
                    <a:cubicBezTo>
                      <a:pt x="581" y="186"/>
                      <a:pt x="576" y="194"/>
                      <a:pt x="570" y="196"/>
                    </a:cubicBezTo>
                    <a:cubicBezTo>
                      <a:pt x="561" y="189"/>
                      <a:pt x="576" y="186"/>
                      <a:pt x="577" y="180"/>
                    </a:cubicBezTo>
                    <a:cubicBezTo>
                      <a:pt x="584" y="170"/>
                      <a:pt x="588" y="160"/>
                      <a:pt x="588" y="148"/>
                    </a:cubicBezTo>
                    <a:cubicBezTo>
                      <a:pt x="587" y="134"/>
                      <a:pt x="581" y="123"/>
                      <a:pt x="576" y="111"/>
                    </a:cubicBezTo>
                    <a:cubicBezTo>
                      <a:pt x="579" y="102"/>
                      <a:pt x="575" y="93"/>
                      <a:pt x="575" y="83"/>
                    </a:cubicBezTo>
                    <a:cubicBezTo>
                      <a:pt x="571" y="74"/>
                      <a:pt x="569" y="63"/>
                      <a:pt x="562" y="54"/>
                    </a:cubicBezTo>
                    <a:cubicBezTo>
                      <a:pt x="544" y="28"/>
                      <a:pt x="514" y="16"/>
                      <a:pt x="483" y="13"/>
                    </a:cubicBezTo>
                    <a:cubicBezTo>
                      <a:pt x="465" y="11"/>
                      <a:pt x="451" y="20"/>
                      <a:pt x="435" y="22"/>
                    </a:cubicBezTo>
                    <a:cubicBezTo>
                      <a:pt x="425" y="27"/>
                      <a:pt x="415" y="31"/>
                      <a:pt x="407" y="40"/>
                    </a:cubicBezTo>
                    <a:cubicBezTo>
                      <a:pt x="408" y="43"/>
                      <a:pt x="408" y="48"/>
                      <a:pt x="410" y="51"/>
                    </a:cubicBezTo>
                    <a:cubicBezTo>
                      <a:pt x="412" y="53"/>
                      <a:pt x="415" y="51"/>
                      <a:pt x="417" y="53"/>
                    </a:cubicBezTo>
                    <a:cubicBezTo>
                      <a:pt x="423" y="58"/>
                      <a:pt x="425" y="65"/>
                      <a:pt x="425" y="73"/>
                    </a:cubicBezTo>
                    <a:cubicBezTo>
                      <a:pt x="423" y="89"/>
                      <a:pt x="406" y="99"/>
                      <a:pt x="392" y="105"/>
                    </a:cubicBezTo>
                    <a:cubicBezTo>
                      <a:pt x="389" y="101"/>
                      <a:pt x="393" y="95"/>
                      <a:pt x="392" y="90"/>
                    </a:cubicBezTo>
                    <a:cubicBezTo>
                      <a:pt x="392" y="82"/>
                      <a:pt x="387" y="74"/>
                      <a:pt x="380" y="70"/>
                    </a:cubicBezTo>
                    <a:cubicBezTo>
                      <a:pt x="372" y="68"/>
                      <a:pt x="362" y="63"/>
                      <a:pt x="355" y="69"/>
                    </a:cubicBezTo>
                    <a:cubicBezTo>
                      <a:pt x="350" y="73"/>
                      <a:pt x="346" y="80"/>
                      <a:pt x="339" y="77"/>
                    </a:cubicBezTo>
                    <a:cubicBezTo>
                      <a:pt x="326" y="73"/>
                      <a:pt x="324" y="60"/>
                      <a:pt x="319" y="50"/>
                    </a:cubicBezTo>
                    <a:cubicBezTo>
                      <a:pt x="316" y="42"/>
                      <a:pt x="320" y="32"/>
                      <a:pt x="313" y="26"/>
                    </a:cubicBezTo>
                    <a:cubicBezTo>
                      <a:pt x="310" y="18"/>
                      <a:pt x="300" y="22"/>
                      <a:pt x="293" y="22"/>
                    </a:cubicBezTo>
                    <a:cubicBezTo>
                      <a:pt x="260" y="22"/>
                      <a:pt x="225" y="25"/>
                      <a:pt x="191" y="23"/>
                    </a:cubicBezTo>
                    <a:cubicBezTo>
                      <a:pt x="178" y="25"/>
                      <a:pt x="163" y="24"/>
                      <a:pt x="150" y="25"/>
                    </a:cubicBezTo>
                    <a:cubicBezTo>
                      <a:pt x="103" y="26"/>
                      <a:pt x="52" y="25"/>
                      <a:pt x="5" y="26"/>
                    </a:cubicBezTo>
                    <a:cubicBezTo>
                      <a:pt x="3" y="28"/>
                      <a:pt x="4" y="30"/>
                      <a:pt x="4" y="31"/>
                    </a:cubicBezTo>
                    <a:cubicBezTo>
                      <a:pt x="22" y="34"/>
                      <a:pt x="40" y="32"/>
                      <a:pt x="58" y="32"/>
                    </a:cubicBezTo>
                    <a:cubicBezTo>
                      <a:pt x="262" y="30"/>
                      <a:pt x="262" y="30"/>
                      <a:pt x="262" y="30"/>
                    </a:cubicBezTo>
                    <a:cubicBezTo>
                      <a:pt x="276" y="31"/>
                      <a:pt x="292" y="29"/>
                      <a:pt x="307" y="30"/>
                    </a:cubicBezTo>
                    <a:cubicBezTo>
                      <a:pt x="310" y="42"/>
                      <a:pt x="312" y="54"/>
                      <a:pt x="316" y="65"/>
                    </a:cubicBezTo>
                    <a:cubicBezTo>
                      <a:pt x="322" y="65"/>
                      <a:pt x="318" y="71"/>
                      <a:pt x="321" y="73"/>
                    </a:cubicBezTo>
                    <a:cubicBezTo>
                      <a:pt x="327" y="82"/>
                      <a:pt x="339" y="89"/>
                      <a:pt x="351" y="87"/>
                    </a:cubicBezTo>
                    <a:cubicBezTo>
                      <a:pt x="356" y="83"/>
                      <a:pt x="356" y="73"/>
                      <a:pt x="364" y="73"/>
                    </a:cubicBezTo>
                    <a:cubicBezTo>
                      <a:pt x="369" y="73"/>
                      <a:pt x="374" y="74"/>
                      <a:pt x="378" y="77"/>
                    </a:cubicBezTo>
                    <a:cubicBezTo>
                      <a:pt x="382" y="82"/>
                      <a:pt x="386" y="89"/>
                      <a:pt x="384" y="96"/>
                    </a:cubicBezTo>
                    <a:cubicBezTo>
                      <a:pt x="384" y="113"/>
                      <a:pt x="368" y="121"/>
                      <a:pt x="356" y="127"/>
                    </a:cubicBezTo>
                    <a:cubicBezTo>
                      <a:pt x="334" y="131"/>
                      <a:pt x="312" y="121"/>
                      <a:pt x="300" y="103"/>
                    </a:cubicBezTo>
                    <a:cubicBezTo>
                      <a:pt x="293" y="95"/>
                      <a:pt x="292" y="83"/>
                      <a:pt x="287" y="75"/>
                    </a:cubicBezTo>
                    <a:cubicBezTo>
                      <a:pt x="286" y="73"/>
                      <a:pt x="283" y="73"/>
                      <a:pt x="282" y="73"/>
                    </a:cubicBezTo>
                    <a:cubicBezTo>
                      <a:pt x="278" y="77"/>
                      <a:pt x="282" y="82"/>
                      <a:pt x="283" y="86"/>
                    </a:cubicBezTo>
                    <a:cubicBezTo>
                      <a:pt x="289" y="111"/>
                      <a:pt x="311" y="128"/>
                      <a:pt x="333" y="133"/>
                    </a:cubicBezTo>
                    <a:cubicBezTo>
                      <a:pt x="346" y="138"/>
                      <a:pt x="357" y="131"/>
                      <a:pt x="368" y="128"/>
                    </a:cubicBezTo>
                    <a:cubicBezTo>
                      <a:pt x="369" y="129"/>
                      <a:pt x="369" y="129"/>
                      <a:pt x="369" y="129"/>
                    </a:cubicBezTo>
                    <a:cubicBezTo>
                      <a:pt x="358" y="150"/>
                      <a:pt x="358" y="150"/>
                      <a:pt x="358" y="150"/>
                    </a:cubicBezTo>
                    <a:cubicBezTo>
                      <a:pt x="357" y="161"/>
                      <a:pt x="351" y="172"/>
                      <a:pt x="356" y="183"/>
                    </a:cubicBezTo>
                    <a:cubicBezTo>
                      <a:pt x="363" y="205"/>
                      <a:pt x="363" y="205"/>
                      <a:pt x="363" y="205"/>
                    </a:cubicBezTo>
                    <a:cubicBezTo>
                      <a:pt x="367" y="208"/>
                      <a:pt x="366" y="212"/>
                      <a:pt x="369" y="215"/>
                    </a:cubicBezTo>
                    <a:cubicBezTo>
                      <a:pt x="374" y="222"/>
                      <a:pt x="386" y="228"/>
                      <a:pt x="380" y="238"/>
                    </a:cubicBezTo>
                    <a:cubicBezTo>
                      <a:pt x="376" y="250"/>
                      <a:pt x="381" y="261"/>
                      <a:pt x="383" y="273"/>
                    </a:cubicBezTo>
                    <a:cubicBezTo>
                      <a:pt x="389" y="292"/>
                      <a:pt x="407" y="304"/>
                      <a:pt x="423" y="316"/>
                    </a:cubicBezTo>
                    <a:cubicBezTo>
                      <a:pt x="398" y="330"/>
                      <a:pt x="383" y="357"/>
                      <a:pt x="386" y="386"/>
                    </a:cubicBezTo>
                    <a:cubicBezTo>
                      <a:pt x="390" y="410"/>
                      <a:pt x="394" y="436"/>
                      <a:pt x="413" y="452"/>
                    </a:cubicBezTo>
                    <a:cubicBezTo>
                      <a:pt x="426" y="463"/>
                      <a:pt x="405" y="467"/>
                      <a:pt x="402" y="475"/>
                    </a:cubicBezTo>
                    <a:cubicBezTo>
                      <a:pt x="392" y="485"/>
                      <a:pt x="387" y="497"/>
                      <a:pt x="384" y="511"/>
                    </a:cubicBezTo>
                    <a:cubicBezTo>
                      <a:pt x="382" y="532"/>
                      <a:pt x="382" y="532"/>
                      <a:pt x="382" y="532"/>
                    </a:cubicBezTo>
                    <a:cubicBezTo>
                      <a:pt x="364" y="552"/>
                      <a:pt x="356" y="576"/>
                      <a:pt x="352" y="602"/>
                    </a:cubicBezTo>
                    <a:cubicBezTo>
                      <a:pt x="352" y="614"/>
                      <a:pt x="355" y="628"/>
                      <a:pt x="362" y="639"/>
                    </a:cubicBezTo>
                    <a:cubicBezTo>
                      <a:pt x="361" y="640"/>
                      <a:pt x="361" y="640"/>
                      <a:pt x="361" y="640"/>
                    </a:cubicBezTo>
                    <a:cubicBezTo>
                      <a:pt x="347" y="637"/>
                      <a:pt x="335" y="641"/>
                      <a:pt x="323" y="646"/>
                    </a:cubicBezTo>
                    <a:cubicBezTo>
                      <a:pt x="301" y="656"/>
                      <a:pt x="285" y="678"/>
                      <a:pt x="280" y="700"/>
                    </a:cubicBezTo>
                    <a:cubicBezTo>
                      <a:pt x="277" y="701"/>
                      <a:pt x="277" y="701"/>
                      <a:pt x="277" y="701"/>
                    </a:cubicBezTo>
                    <a:cubicBezTo>
                      <a:pt x="112" y="704"/>
                      <a:pt x="112" y="704"/>
                      <a:pt x="112" y="704"/>
                    </a:cubicBezTo>
                    <a:cubicBezTo>
                      <a:pt x="75" y="704"/>
                      <a:pt x="41" y="705"/>
                      <a:pt x="2" y="706"/>
                    </a:cubicBezTo>
                    <a:cubicBezTo>
                      <a:pt x="1" y="708"/>
                      <a:pt x="1" y="711"/>
                      <a:pt x="2" y="713"/>
                    </a:cubicBezTo>
                    <a:cubicBezTo>
                      <a:pt x="7" y="714"/>
                      <a:pt x="7" y="714"/>
                      <a:pt x="7" y="714"/>
                    </a:cubicBezTo>
                    <a:cubicBezTo>
                      <a:pt x="189" y="712"/>
                      <a:pt x="189" y="712"/>
                      <a:pt x="189" y="712"/>
                    </a:cubicBezTo>
                    <a:cubicBezTo>
                      <a:pt x="220" y="711"/>
                      <a:pt x="250" y="710"/>
                      <a:pt x="283" y="710"/>
                    </a:cubicBezTo>
                    <a:cubicBezTo>
                      <a:pt x="285" y="697"/>
                      <a:pt x="292" y="686"/>
                      <a:pt x="299" y="674"/>
                    </a:cubicBezTo>
                    <a:cubicBezTo>
                      <a:pt x="315" y="656"/>
                      <a:pt x="337" y="644"/>
                      <a:pt x="361" y="649"/>
                    </a:cubicBezTo>
                    <a:cubicBezTo>
                      <a:pt x="364" y="650"/>
                      <a:pt x="366" y="650"/>
                      <a:pt x="369" y="650"/>
                    </a:cubicBezTo>
                    <a:cubicBezTo>
                      <a:pt x="379" y="659"/>
                      <a:pt x="387" y="671"/>
                      <a:pt x="382" y="685"/>
                    </a:cubicBezTo>
                    <a:cubicBezTo>
                      <a:pt x="381" y="691"/>
                      <a:pt x="375" y="693"/>
                      <a:pt x="369" y="695"/>
                    </a:cubicBezTo>
                    <a:cubicBezTo>
                      <a:pt x="356" y="697"/>
                      <a:pt x="348" y="679"/>
                      <a:pt x="336" y="689"/>
                    </a:cubicBezTo>
                    <a:cubicBezTo>
                      <a:pt x="320" y="705"/>
                      <a:pt x="313" y="724"/>
                      <a:pt x="308" y="745"/>
                    </a:cubicBezTo>
                    <a:cubicBezTo>
                      <a:pt x="306" y="746"/>
                      <a:pt x="306" y="746"/>
                      <a:pt x="306" y="746"/>
                    </a:cubicBezTo>
                    <a:cubicBezTo>
                      <a:pt x="193" y="746"/>
                      <a:pt x="193" y="746"/>
                      <a:pt x="193" y="746"/>
                    </a:cubicBezTo>
                    <a:cubicBezTo>
                      <a:pt x="13" y="747"/>
                      <a:pt x="13" y="747"/>
                      <a:pt x="13" y="747"/>
                    </a:cubicBezTo>
                    <a:cubicBezTo>
                      <a:pt x="9" y="745"/>
                      <a:pt x="6" y="749"/>
                      <a:pt x="2" y="748"/>
                    </a:cubicBezTo>
                    <a:cubicBezTo>
                      <a:pt x="0" y="750"/>
                      <a:pt x="1" y="753"/>
                      <a:pt x="1" y="755"/>
                    </a:cubicBezTo>
                    <a:cubicBezTo>
                      <a:pt x="3" y="756"/>
                      <a:pt x="3" y="756"/>
                      <a:pt x="3" y="756"/>
                    </a:cubicBezTo>
                    <a:cubicBezTo>
                      <a:pt x="99" y="756"/>
                      <a:pt x="200" y="754"/>
                      <a:pt x="294" y="755"/>
                    </a:cubicBezTo>
                    <a:cubicBezTo>
                      <a:pt x="316" y="752"/>
                      <a:pt x="316" y="752"/>
                      <a:pt x="316" y="752"/>
                    </a:cubicBezTo>
                    <a:cubicBezTo>
                      <a:pt x="318" y="748"/>
                      <a:pt x="315" y="743"/>
                      <a:pt x="317" y="739"/>
                    </a:cubicBezTo>
                    <a:cubicBezTo>
                      <a:pt x="320" y="723"/>
                      <a:pt x="328" y="706"/>
                      <a:pt x="342" y="697"/>
                    </a:cubicBezTo>
                    <a:cubicBezTo>
                      <a:pt x="353" y="696"/>
                      <a:pt x="363" y="706"/>
                      <a:pt x="375" y="702"/>
                    </a:cubicBezTo>
                    <a:cubicBezTo>
                      <a:pt x="384" y="696"/>
                      <a:pt x="384" y="696"/>
                      <a:pt x="384" y="696"/>
                    </a:cubicBezTo>
                    <a:cubicBezTo>
                      <a:pt x="391" y="687"/>
                      <a:pt x="393" y="674"/>
                      <a:pt x="388" y="662"/>
                    </a:cubicBezTo>
                    <a:cubicBezTo>
                      <a:pt x="394" y="662"/>
                      <a:pt x="399" y="667"/>
                      <a:pt x="404" y="671"/>
                    </a:cubicBezTo>
                    <a:cubicBezTo>
                      <a:pt x="414" y="679"/>
                      <a:pt x="425" y="690"/>
                      <a:pt x="425" y="705"/>
                    </a:cubicBezTo>
                    <a:cubicBezTo>
                      <a:pt x="423" y="712"/>
                      <a:pt x="419" y="718"/>
                      <a:pt x="412" y="722"/>
                    </a:cubicBezTo>
                    <a:cubicBezTo>
                      <a:pt x="411" y="725"/>
                      <a:pt x="410" y="729"/>
                      <a:pt x="414" y="731"/>
                    </a:cubicBezTo>
                    <a:cubicBezTo>
                      <a:pt x="424" y="742"/>
                      <a:pt x="439" y="748"/>
                      <a:pt x="453" y="751"/>
                    </a:cubicBezTo>
                    <a:cubicBezTo>
                      <a:pt x="478" y="757"/>
                      <a:pt x="503" y="748"/>
                      <a:pt x="527" y="740"/>
                    </a:cubicBezTo>
                    <a:cubicBezTo>
                      <a:pt x="539" y="737"/>
                      <a:pt x="548" y="728"/>
                      <a:pt x="558" y="721"/>
                    </a:cubicBezTo>
                    <a:cubicBezTo>
                      <a:pt x="568" y="707"/>
                      <a:pt x="575" y="691"/>
                      <a:pt x="577" y="673"/>
                    </a:cubicBezTo>
                    <a:cubicBezTo>
                      <a:pt x="580" y="660"/>
                      <a:pt x="575" y="648"/>
                      <a:pt x="577" y="636"/>
                    </a:cubicBezTo>
                    <a:cubicBezTo>
                      <a:pt x="587" y="617"/>
                      <a:pt x="592" y="591"/>
                      <a:pt x="577" y="574"/>
                    </a:cubicBezTo>
                    <a:cubicBezTo>
                      <a:pt x="573" y="566"/>
                      <a:pt x="564" y="563"/>
                      <a:pt x="560" y="556"/>
                    </a:cubicBezTo>
                    <a:cubicBezTo>
                      <a:pt x="550" y="529"/>
                      <a:pt x="522" y="513"/>
                      <a:pt x="494" y="510"/>
                    </a:cubicBezTo>
                    <a:cubicBezTo>
                      <a:pt x="475" y="509"/>
                      <a:pt x="459" y="514"/>
                      <a:pt x="447" y="529"/>
                    </a:cubicBezTo>
                    <a:cubicBezTo>
                      <a:pt x="436" y="543"/>
                      <a:pt x="429" y="564"/>
                      <a:pt x="436" y="583"/>
                    </a:cubicBezTo>
                    <a:cubicBezTo>
                      <a:pt x="434" y="601"/>
                      <a:pt x="432" y="625"/>
                      <a:pt x="450" y="636"/>
                    </a:cubicBezTo>
                    <a:cubicBezTo>
                      <a:pt x="461" y="642"/>
                      <a:pt x="473" y="643"/>
                      <a:pt x="486" y="641"/>
                    </a:cubicBezTo>
                    <a:cubicBezTo>
                      <a:pt x="493" y="641"/>
                      <a:pt x="498" y="634"/>
                      <a:pt x="503" y="629"/>
                    </a:cubicBezTo>
                    <a:cubicBezTo>
                      <a:pt x="508" y="622"/>
                      <a:pt x="511" y="616"/>
                      <a:pt x="511" y="607"/>
                    </a:cubicBezTo>
                    <a:cubicBezTo>
                      <a:pt x="508" y="597"/>
                      <a:pt x="501" y="589"/>
                      <a:pt x="492" y="584"/>
                    </a:cubicBezTo>
                    <a:cubicBezTo>
                      <a:pt x="488" y="583"/>
                      <a:pt x="483" y="583"/>
                      <a:pt x="481" y="580"/>
                    </a:cubicBezTo>
                    <a:cubicBezTo>
                      <a:pt x="479" y="576"/>
                      <a:pt x="481" y="573"/>
                      <a:pt x="482" y="570"/>
                    </a:cubicBezTo>
                    <a:cubicBezTo>
                      <a:pt x="489" y="561"/>
                      <a:pt x="501" y="563"/>
                      <a:pt x="511" y="566"/>
                    </a:cubicBezTo>
                    <a:cubicBezTo>
                      <a:pt x="521" y="571"/>
                      <a:pt x="529" y="581"/>
                      <a:pt x="537" y="589"/>
                    </a:cubicBezTo>
                    <a:cubicBezTo>
                      <a:pt x="540" y="600"/>
                      <a:pt x="544" y="615"/>
                      <a:pt x="537" y="626"/>
                    </a:cubicBezTo>
                    <a:cubicBezTo>
                      <a:pt x="537" y="632"/>
                      <a:pt x="524" y="635"/>
                      <a:pt x="529" y="644"/>
                    </a:cubicBezTo>
                    <a:cubicBezTo>
                      <a:pt x="537" y="656"/>
                      <a:pt x="533" y="675"/>
                      <a:pt x="524" y="686"/>
                    </a:cubicBezTo>
                    <a:cubicBezTo>
                      <a:pt x="513" y="700"/>
                      <a:pt x="494" y="708"/>
                      <a:pt x="477" y="707"/>
                    </a:cubicBezTo>
                    <a:cubicBezTo>
                      <a:pt x="472" y="701"/>
                      <a:pt x="475" y="692"/>
                      <a:pt x="472" y="686"/>
                    </a:cubicBezTo>
                    <a:cubicBezTo>
                      <a:pt x="458" y="661"/>
                      <a:pt x="435" y="646"/>
                      <a:pt x="415" y="626"/>
                    </a:cubicBezTo>
                    <a:cubicBezTo>
                      <a:pt x="402" y="613"/>
                      <a:pt x="401" y="591"/>
                      <a:pt x="407" y="575"/>
                    </a:cubicBezTo>
                    <a:cubicBezTo>
                      <a:pt x="409" y="566"/>
                      <a:pt x="418" y="562"/>
                      <a:pt x="423" y="555"/>
                    </a:cubicBezTo>
                    <a:cubicBezTo>
                      <a:pt x="423" y="535"/>
                      <a:pt x="432" y="517"/>
                      <a:pt x="448" y="506"/>
                    </a:cubicBezTo>
                    <a:cubicBezTo>
                      <a:pt x="463" y="498"/>
                      <a:pt x="481" y="495"/>
                      <a:pt x="497" y="497"/>
                    </a:cubicBezTo>
                    <a:cubicBezTo>
                      <a:pt x="512" y="502"/>
                      <a:pt x="529" y="504"/>
                      <a:pt x="545" y="504"/>
                    </a:cubicBezTo>
                    <a:cubicBezTo>
                      <a:pt x="560" y="504"/>
                      <a:pt x="573" y="500"/>
                      <a:pt x="585" y="492"/>
                    </a:cubicBezTo>
                    <a:cubicBezTo>
                      <a:pt x="590" y="487"/>
                      <a:pt x="596" y="482"/>
                      <a:pt x="600" y="475"/>
                    </a:cubicBezTo>
                    <a:cubicBezTo>
                      <a:pt x="607" y="470"/>
                      <a:pt x="615" y="472"/>
                      <a:pt x="623" y="471"/>
                    </a:cubicBezTo>
                    <a:cubicBezTo>
                      <a:pt x="641" y="472"/>
                      <a:pt x="660" y="475"/>
                      <a:pt x="673" y="488"/>
                    </a:cubicBezTo>
                    <a:cubicBezTo>
                      <a:pt x="685" y="500"/>
                      <a:pt x="690" y="518"/>
                      <a:pt x="687" y="535"/>
                    </a:cubicBezTo>
                    <a:cubicBezTo>
                      <a:pt x="685" y="547"/>
                      <a:pt x="679" y="559"/>
                      <a:pt x="667" y="564"/>
                    </a:cubicBezTo>
                    <a:cubicBezTo>
                      <a:pt x="657" y="566"/>
                      <a:pt x="648" y="565"/>
                      <a:pt x="640" y="559"/>
                    </a:cubicBezTo>
                    <a:cubicBezTo>
                      <a:pt x="637" y="555"/>
                      <a:pt x="636" y="548"/>
                      <a:pt x="638" y="544"/>
                    </a:cubicBezTo>
                    <a:cubicBezTo>
                      <a:pt x="640" y="539"/>
                      <a:pt x="645" y="535"/>
                      <a:pt x="649" y="532"/>
                    </a:cubicBezTo>
                    <a:cubicBezTo>
                      <a:pt x="659" y="533"/>
                      <a:pt x="659" y="533"/>
                      <a:pt x="659" y="533"/>
                    </a:cubicBezTo>
                    <a:cubicBezTo>
                      <a:pt x="665" y="525"/>
                      <a:pt x="661" y="516"/>
                      <a:pt x="659" y="508"/>
                    </a:cubicBezTo>
                    <a:cubicBezTo>
                      <a:pt x="652" y="498"/>
                      <a:pt x="638" y="494"/>
                      <a:pt x="625" y="495"/>
                    </a:cubicBezTo>
                    <a:cubicBezTo>
                      <a:pt x="617" y="497"/>
                      <a:pt x="611" y="505"/>
                      <a:pt x="607" y="512"/>
                    </a:cubicBezTo>
                    <a:cubicBezTo>
                      <a:pt x="603" y="515"/>
                      <a:pt x="598" y="510"/>
                      <a:pt x="593" y="512"/>
                    </a:cubicBezTo>
                    <a:cubicBezTo>
                      <a:pt x="583" y="514"/>
                      <a:pt x="573" y="522"/>
                      <a:pt x="570" y="533"/>
                    </a:cubicBezTo>
                    <a:cubicBezTo>
                      <a:pt x="568" y="539"/>
                      <a:pt x="567" y="546"/>
                      <a:pt x="570" y="554"/>
                    </a:cubicBezTo>
                    <a:cubicBezTo>
                      <a:pt x="574" y="563"/>
                      <a:pt x="584" y="567"/>
                      <a:pt x="592" y="572"/>
                    </a:cubicBezTo>
                    <a:cubicBezTo>
                      <a:pt x="592" y="577"/>
                      <a:pt x="595" y="581"/>
                      <a:pt x="593" y="586"/>
                    </a:cubicBezTo>
                    <a:cubicBezTo>
                      <a:pt x="594" y="588"/>
                      <a:pt x="597" y="589"/>
                      <a:pt x="600" y="589"/>
                    </a:cubicBezTo>
                    <a:cubicBezTo>
                      <a:pt x="609" y="602"/>
                      <a:pt x="624" y="610"/>
                      <a:pt x="640" y="611"/>
                    </a:cubicBezTo>
                    <a:cubicBezTo>
                      <a:pt x="644" y="612"/>
                      <a:pt x="645" y="616"/>
                      <a:pt x="646" y="619"/>
                    </a:cubicBezTo>
                    <a:cubicBezTo>
                      <a:pt x="647" y="625"/>
                      <a:pt x="645" y="631"/>
                      <a:pt x="640" y="634"/>
                    </a:cubicBezTo>
                    <a:cubicBezTo>
                      <a:pt x="633" y="637"/>
                      <a:pt x="625" y="634"/>
                      <a:pt x="620" y="631"/>
                    </a:cubicBezTo>
                    <a:cubicBezTo>
                      <a:pt x="613" y="633"/>
                      <a:pt x="608" y="641"/>
                      <a:pt x="607" y="648"/>
                    </a:cubicBezTo>
                    <a:cubicBezTo>
                      <a:pt x="605" y="661"/>
                      <a:pt x="615" y="672"/>
                      <a:pt x="625" y="678"/>
                    </a:cubicBezTo>
                    <a:cubicBezTo>
                      <a:pt x="636" y="681"/>
                      <a:pt x="649" y="686"/>
                      <a:pt x="660" y="681"/>
                    </a:cubicBezTo>
                    <a:cubicBezTo>
                      <a:pt x="668" y="680"/>
                      <a:pt x="670" y="667"/>
                      <a:pt x="680" y="672"/>
                    </a:cubicBezTo>
                    <a:cubicBezTo>
                      <a:pt x="691" y="673"/>
                      <a:pt x="704" y="667"/>
                      <a:pt x="713" y="659"/>
                    </a:cubicBezTo>
                    <a:cubicBezTo>
                      <a:pt x="719" y="653"/>
                      <a:pt x="722" y="646"/>
                      <a:pt x="723" y="637"/>
                    </a:cubicBezTo>
                    <a:cubicBezTo>
                      <a:pt x="720" y="630"/>
                      <a:pt x="722" y="620"/>
                      <a:pt x="713" y="615"/>
                    </a:cubicBezTo>
                    <a:cubicBezTo>
                      <a:pt x="717" y="609"/>
                      <a:pt x="721" y="602"/>
                      <a:pt x="726" y="596"/>
                    </a:cubicBezTo>
                    <a:cubicBezTo>
                      <a:pt x="740" y="603"/>
                      <a:pt x="757" y="606"/>
                      <a:pt x="770" y="594"/>
                    </a:cubicBezTo>
                    <a:cubicBezTo>
                      <a:pt x="777" y="588"/>
                      <a:pt x="782" y="580"/>
                      <a:pt x="780" y="569"/>
                    </a:cubicBezTo>
                    <a:cubicBezTo>
                      <a:pt x="795" y="559"/>
                      <a:pt x="801" y="540"/>
                      <a:pt x="799" y="522"/>
                    </a:cubicBezTo>
                    <a:cubicBezTo>
                      <a:pt x="794" y="514"/>
                      <a:pt x="794" y="501"/>
                      <a:pt x="782" y="499"/>
                    </a:cubicBezTo>
                    <a:cubicBezTo>
                      <a:pt x="771" y="495"/>
                      <a:pt x="758" y="496"/>
                      <a:pt x="750" y="505"/>
                    </a:cubicBezTo>
                    <a:cubicBezTo>
                      <a:pt x="744" y="512"/>
                      <a:pt x="756" y="520"/>
                      <a:pt x="747" y="524"/>
                    </a:cubicBezTo>
                    <a:cubicBezTo>
                      <a:pt x="743" y="526"/>
                      <a:pt x="740" y="524"/>
                      <a:pt x="737" y="522"/>
                    </a:cubicBezTo>
                    <a:cubicBezTo>
                      <a:pt x="726" y="507"/>
                      <a:pt x="737" y="490"/>
                      <a:pt x="731" y="473"/>
                    </a:cubicBezTo>
                    <a:cubicBezTo>
                      <a:pt x="728" y="465"/>
                      <a:pt x="728" y="465"/>
                      <a:pt x="728" y="465"/>
                    </a:cubicBezTo>
                    <a:cubicBezTo>
                      <a:pt x="731" y="460"/>
                      <a:pt x="737" y="460"/>
                      <a:pt x="741" y="455"/>
                    </a:cubicBezTo>
                    <a:cubicBezTo>
                      <a:pt x="747" y="458"/>
                      <a:pt x="747" y="463"/>
                      <a:pt x="753" y="466"/>
                    </a:cubicBezTo>
                    <a:cubicBezTo>
                      <a:pt x="758" y="472"/>
                      <a:pt x="767" y="471"/>
                      <a:pt x="774" y="472"/>
                    </a:cubicBezTo>
                    <a:cubicBezTo>
                      <a:pt x="781" y="470"/>
                      <a:pt x="787" y="468"/>
                      <a:pt x="792" y="463"/>
                    </a:cubicBezTo>
                    <a:cubicBezTo>
                      <a:pt x="796" y="462"/>
                      <a:pt x="802" y="466"/>
                      <a:pt x="807" y="464"/>
                    </a:cubicBezTo>
                    <a:cubicBezTo>
                      <a:pt x="816" y="468"/>
                      <a:pt x="826" y="465"/>
                      <a:pt x="834" y="461"/>
                    </a:cubicBezTo>
                    <a:cubicBezTo>
                      <a:pt x="840" y="455"/>
                      <a:pt x="849" y="450"/>
                      <a:pt x="851" y="440"/>
                    </a:cubicBezTo>
                    <a:cubicBezTo>
                      <a:pt x="852" y="436"/>
                      <a:pt x="854" y="431"/>
                      <a:pt x="852" y="428"/>
                    </a:cubicBezTo>
                    <a:cubicBezTo>
                      <a:pt x="845" y="429"/>
                      <a:pt x="838" y="431"/>
                      <a:pt x="833" y="425"/>
                    </a:cubicBezTo>
                    <a:cubicBezTo>
                      <a:pt x="826" y="414"/>
                      <a:pt x="821" y="397"/>
                      <a:pt x="805" y="394"/>
                    </a:cubicBezTo>
                    <a:cubicBezTo>
                      <a:pt x="800" y="393"/>
                      <a:pt x="794" y="392"/>
                      <a:pt x="790" y="394"/>
                    </a:cubicBezTo>
                    <a:cubicBezTo>
                      <a:pt x="774" y="388"/>
                      <a:pt x="755" y="385"/>
                      <a:pt x="742" y="398"/>
                    </a:cubicBezTo>
                    <a:cubicBezTo>
                      <a:pt x="736" y="397"/>
                      <a:pt x="732" y="393"/>
                      <a:pt x="730" y="387"/>
                    </a:cubicBezTo>
                    <a:cubicBezTo>
                      <a:pt x="731" y="381"/>
                      <a:pt x="738" y="378"/>
                      <a:pt x="742" y="373"/>
                    </a:cubicBezTo>
                    <a:cubicBezTo>
                      <a:pt x="747" y="372"/>
                      <a:pt x="751" y="378"/>
                      <a:pt x="756" y="378"/>
                    </a:cubicBezTo>
                    <a:cubicBezTo>
                      <a:pt x="765" y="382"/>
                      <a:pt x="775" y="378"/>
                      <a:pt x="782" y="373"/>
                    </a:cubicBezTo>
                    <a:cubicBezTo>
                      <a:pt x="799" y="378"/>
                      <a:pt x="816" y="374"/>
                      <a:pt x="828" y="362"/>
                    </a:cubicBezTo>
                    <a:cubicBezTo>
                      <a:pt x="831" y="356"/>
                      <a:pt x="837" y="347"/>
                      <a:pt x="844" y="346"/>
                    </a:cubicBezTo>
                    <a:cubicBezTo>
                      <a:pt x="848" y="346"/>
                      <a:pt x="854" y="347"/>
                      <a:pt x="855" y="341"/>
                    </a:cubicBezTo>
                    <a:cubicBezTo>
                      <a:pt x="855" y="334"/>
                      <a:pt x="849" y="331"/>
                      <a:pt x="844" y="327"/>
                    </a:cubicBezTo>
                    <a:close/>
                    <a:moveTo>
                      <a:pt x="774" y="165"/>
                    </a:moveTo>
                    <a:cubicBezTo>
                      <a:pt x="775" y="167"/>
                      <a:pt x="776" y="169"/>
                      <a:pt x="778" y="170"/>
                    </a:cubicBezTo>
                    <a:cubicBezTo>
                      <a:pt x="778" y="172"/>
                      <a:pt x="775" y="173"/>
                      <a:pt x="773" y="174"/>
                    </a:cubicBezTo>
                    <a:cubicBezTo>
                      <a:pt x="764" y="165"/>
                      <a:pt x="752" y="165"/>
                      <a:pt x="739" y="165"/>
                    </a:cubicBezTo>
                    <a:cubicBezTo>
                      <a:pt x="736" y="163"/>
                      <a:pt x="731" y="164"/>
                      <a:pt x="728" y="158"/>
                    </a:cubicBezTo>
                    <a:cubicBezTo>
                      <a:pt x="735" y="143"/>
                      <a:pt x="733" y="124"/>
                      <a:pt x="723" y="111"/>
                    </a:cubicBezTo>
                    <a:cubicBezTo>
                      <a:pt x="715" y="102"/>
                      <a:pt x="703" y="95"/>
                      <a:pt x="689" y="98"/>
                    </a:cubicBezTo>
                    <a:cubicBezTo>
                      <a:pt x="677" y="85"/>
                      <a:pt x="660" y="82"/>
                      <a:pt x="643" y="79"/>
                    </a:cubicBezTo>
                    <a:cubicBezTo>
                      <a:pt x="628" y="82"/>
                      <a:pt x="610" y="85"/>
                      <a:pt x="603" y="102"/>
                    </a:cubicBezTo>
                    <a:cubicBezTo>
                      <a:pt x="597" y="102"/>
                      <a:pt x="589" y="107"/>
                      <a:pt x="585" y="100"/>
                    </a:cubicBezTo>
                    <a:cubicBezTo>
                      <a:pt x="586" y="82"/>
                      <a:pt x="579" y="66"/>
                      <a:pt x="571" y="51"/>
                    </a:cubicBezTo>
                    <a:cubicBezTo>
                      <a:pt x="564" y="44"/>
                      <a:pt x="559" y="33"/>
                      <a:pt x="549" y="33"/>
                    </a:cubicBezTo>
                    <a:cubicBezTo>
                      <a:pt x="547" y="24"/>
                      <a:pt x="536" y="21"/>
                      <a:pt x="529" y="17"/>
                    </a:cubicBezTo>
                    <a:cubicBezTo>
                      <a:pt x="509" y="11"/>
                      <a:pt x="484" y="3"/>
                      <a:pt x="460" y="7"/>
                    </a:cubicBezTo>
                    <a:cubicBezTo>
                      <a:pt x="444" y="12"/>
                      <a:pt x="428" y="13"/>
                      <a:pt x="415" y="23"/>
                    </a:cubicBezTo>
                    <a:cubicBezTo>
                      <a:pt x="408" y="30"/>
                      <a:pt x="398" y="33"/>
                      <a:pt x="395" y="42"/>
                    </a:cubicBezTo>
                    <a:cubicBezTo>
                      <a:pt x="403" y="51"/>
                      <a:pt x="415" y="60"/>
                      <a:pt x="413" y="73"/>
                    </a:cubicBezTo>
                    <a:cubicBezTo>
                      <a:pt x="413" y="79"/>
                      <a:pt x="410" y="83"/>
                      <a:pt x="405" y="87"/>
                    </a:cubicBezTo>
                    <a:cubicBezTo>
                      <a:pt x="403" y="87"/>
                      <a:pt x="400" y="89"/>
                      <a:pt x="398" y="87"/>
                    </a:cubicBezTo>
                    <a:cubicBezTo>
                      <a:pt x="395" y="75"/>
                      <a:pt x="385" y="62"/>
                      <a:pt x="372" y="60"/>
                    </a:cubicBezTo>
                    <a:cubicBezTo>
                      <a:pt x="359" y="58"/>
                      <a:pt x="347" y="74"/>
                      <a:pt x="337" y="62"/>
                    </a:cubicBezTo>
                    <a:cubicBezTo>
                      <a:pt x="327" y="56"/>
                      <a:pt x="327" y="43"/>
                      <a:pt x="324" y="33"/>
                    </a:cubicBezTo>
                    <a:cubicBezTo>
                      <a:pt x="323" y="27"/>
                      <a:pt x="326" y="20"/>
                      <a:pt x="320" y="16"/>
                    </a:cubicBezTo>
                    <a:cubicBezTo>
                      <a:pt x="292" y="12"/>
                      <a:pt x="260" y="15"/>
                      <a:pt x="230" y="14"/>
                    </a:cubicBezTo>
                    <a:cubicBezTo>
                      <a:pt x="176" y="14"/>
                      <a:pt x="125" y="14"/>
                      <a:pt x="70" y="15"/>
                    </a:cubicBezTo>
                    <a:cubicBezTo>
                      <a:pt x="48" y="13"/>
                      <a:pt x="27" y="16"/>
                      <a:pt x="5" y="14"/>
                    </a:cubicBezTo>
                    <a:cubicBezTo>
                      <a:pt x="4" y="13"/>
                      <a:pt x="4" y="11"/>
                      <a:pt x="6" y="11"/>
                    </a:cubicBezTo>
                    <a:cubicBezTo>
                      <a:pt x="28" y="10"/>
                      <a:pt x="51" y="11"/>
                      <a:pt x="73" y="10"/>
                    </a:cubicBezTo>
                    <a:cubicBezTo>
                      <a:pt x="136" y="11"/>
                      <a:pt x="194" y="9"/>
                      <a:pt x="256" y="10"/>
                    </a:cubicBezTo>
                    <a:cubicBezTo>
                      <a:pt x="280" y="10"/>
                      <a:pt x="300" y="10"/>
                      <a:pt x="323" y="10"/>
                    </a:cubicBezTo>
                    <a:cubicBezTo>
                      <a:pt x="328" y="16"/>
                      <a:pt x="332" y="22"/>
                      <a:pt x="329" y="30"/>
                    </a:cubicBezTo>
                    <a:cubicBezTo>
                      <a:pt x="334" y="40"/>
                      <a:pt x="331" y="53"/>
                      <a:pt x="341" y="60"/>
                    </a:cubicBezTo>
                    <a:cubicBezTo>
                      <a:pt x="349" y="63"/>
                      <a:pt x="357" y="56"/>
                      <a:pt x="366" y="56"/>
                    </a:cubicBezTo>
                    <a:cubicBezTo>
                      <a:pt x="377" y="55"/>
                      <a:pt x="387" y="59"/>
                      <a:pt x="394" y="68"/>
                    </a:cubicBezTo>
                    <a:cubicBezTo>
                      <a:pt x="398" y="72"/>
                      <a:pt x="399" y="78"/>
                      <a:pt x="403" y="82"/>
                    </a:cubicBezTo>
                    <a:cubicBezTo>
                      <a:pt x="405" y="79"/>
                      <a:pt x="408" y="76"/>
                      <a:pt x="408" y="72"/>
                    </a:cubicBezTo>
                    <a:cubicBezTo>
                      <a:pt x="407" y="61"/>
                      <a:pt x="399" y="51"/>
                      <a:pt x="388" y="45"/>
                    </a:cubicBezTo>
                    <a:cubicBezTo>
                      <a:pt x="388" y="41"/>
                      <a:pt x="388" y="41"/>
                      <a:pt x="388" y="41"/>
                    </a:cubicBezTo>
                    <a:cubicBezTo>
                      <a:pt x="398" y="28"/>
                      <a:pt x="413" y="17"/>
                      <a:pt x="428" y="11"/>
                    </a:cubicBezTo>
                    <a:cubicBezTo>
                      <a:pt x="443" y="7"/>
                      <a:pt x="456" y="1"/>
                      <a:pt x="472" y="0"/>
                    </a:cubicBezTo>
                    <a:cubicBezTo>
                      <a:pt x="502" y="4"/>
                      <a:pt x="533" y="10"/>
                      <a:pt x="556" y="30"/>
                    </a:cubicBezTo>
                    <a:cubicBezTo>
                      <a:pt x="574" y="40"/>
                      <a:pt x="581" y="60"/>
                      <a:pt x="588" y="78"/>
                    </a:cubicBezTo>
                    <a:cubicBezTo>
                      <a:pt x="590" y="84"/>
                      <a:pt x="589" y="92"/>
                      <a:pt x="592" y="97"/>
                    </a:cubicBezTo>
                    <a:cubicBezTo>
                      <a:pt x="595" y="97"/>
                      <a:pt x="596" y="97"/>
                      <a:pt x="598" y="97"/>
                    </a:cubicBezTo>
                    <a:cubicBezTo>
                      <a:pt x="608" y="80"/>
                      <a:pt x="628" y="74"/>
                      <a:pt x="648" y="75"/>
                    </a:cubicBezTo>
                    <a:cubicBezTo>
                      <a:pt x="662" y="78"/>
                      <a:pt x="677" y="80"/>
                      <a:pt x="687" y="91"/>
                    </a:cubicBezTo>
                    <a:cubicBezTo>
                      <a:pt x="696" y="93"/>
                      <a:pt x="705" y="93"/>
                      <a:pt x="713" y="97"/>
                    </a:cubicBezTo>
                    <a:cubicBezTo>
                      <a:pt x="727" y="107"/>
                      <a:pt x="737" y="120"/>
                      <a:pt x="738" y="136"/>
                    </a:cubicBezTo>
                    <a:cubicBezTo>
                      <a:pt x="735" y="158"/>
                      <a:pt x="735" y="158"/>
                      <a:pt x="735" y="158"/>
                    </a:cubicBezTo>
                    <a:cubicBezTo>
                      <a:pt x="737" y="160"/>
                      <a:pt x="737" y="160"/>
                      <a:pt x="737" y="160"/>
                    </a:cubicBezTo>
                    <a:cubicBezTo>
                      <a:pt x="744" y="160"/>
                      <a:pt x="751" y="160"/>
                      <a:pt x="758" y="161"/>
                    </a:cubicBezTo>
                    <a:cubicBezTo>
                      <a:pt x="764" y="161"/>
                      <a:pt x="768" y="167"/>
                      <a:pt x="774"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335" name="文本框 334"/>
            <p:cNvSpPr txBox="1"/>
            <p:nvPr/>
          </p:nvSpPr>
          <p:spPr>
            <a:xfrm>
              <a:off x="5966010" y="3284763"/>
              <a:ext cx="830997" cy="207749"/>
            </a:xfrm>
            <a:prstGeom prst="rect">
              <a:avLst/>
            </a:prstGeom>
            <a:noFill/>
          </p:spPr>
          <p:txBody>
            <a:bodyPr wrap="none" rtlCol="0">
              <a:spAutoFit/>
            </a:bodyPr>
            <a:lstStyle>
              <a:defPPr>
                <a:defRPr lang="zh-CN"/>
              </a:defPPr>
              <a:lvl1pPr>
                <a:defRPr b="1">
                  <a:solidFill>
                    <a:schemeClr val="bg1"/>
                  </a:solidFill>
                  <a:latin typeface="微软雅黑" panose="020B0503020204020204" pitchFamily="34" charset="-122"/>
                  <a:ea typeface="微软雅黑" panose="020B0503020204020204" pitchFamily="34" charset="-122"/>
                </a:defRPr>
              </a:lvl1pPr>
            </a:lstStyle>
            <a:p>
              <a:r>
                <a:rPr lang="zh-CN" altLang="en-US" dirty="0"/>
                <a:t>输入你的标题</a:t>
              </a:r>
            </a:p>
          </p:txBody>
        </p:sp>
      </p:grpSp>
      <p:grpSp>
        <p:nvGrpSpPr>
          <p:cNvPr id="348" name="组合 347"/>
          <p:cNvGrpSpPr/>
          <p:nvPr/>
        </p:nvGrpSpPr>
        <p:grpSpPr>
          <a:xfrm>
            <a:off x="6463393" y="4766925"/>
            <a:ext cx="2039175" cy="447037"/>
            <a:chOff x="4544544" y="3252995"/>
            <a:chExt cx="1190115" cy="260902"/>
          </a:xfrm>
          <a:solidFill>
            <a:srgbClr val="455993"/>
          </a:solidFill>
        </p:grpSpPr>
        <p:grpSp>
          <p:nvGrpSpPr>
            <p:cNvPr id="253" name="组合 252"/>
            <p:cNvGrpSpPr/>
            <p:nvPr/>
          </p:nvGrpSpPr>
          <p:grpSpPr>
            <a:xfrm>
              <a:off x="4544544" y="3252995"/>
              <a:ext cx="1190115" cy="260902"/>
              <a:chOff x="3071813" y="1292226"/>
              <a:chExt cx="2824163" cy="619124"/>
            </a:xfrm>
            <a:grpFill/>
          </p:grpSpPr>
          <p:sp>
            <p:nvSpPr>
              <p:cNvPr id="254" name="Freeform 5"/>
              <p:cNvSpPr>
                <a:spLocks/>
              </p:cNvSpPr>
              <p:nvPr/>
            </p:nvSpPr>
            <p:spPr bwMode="auto">
              <a:xfrm>
                <a:off x="3478213" y="1362075"/>
                <a:ext cx="311150" cy="488950"/>
              </a:xfrm>
              <a:custGeom>
                <a:avLst/>
                <a:gdLst>
                  <a:gd name="T0" fmla="*/ 122 w 388"/>
                  <a:gd name="T1" fmla="*/ 22 h 609"/>
                  <a:gd name="T2" fmla="*/ 59 w 388"/>
                  <a:gd name="T3" fmla="*/ 65 h 609"/>
                  <a:gd name="T4" fmla="*/ 57 w 388"/>
                  <a:gd name="T5" fmla="*/ 66 h 609"/>
                  <a:gd name="T6" fmla="*/ 42 w 388"/>
                  <a:gd name="T7" fmla="*/ 139 h 609"/>
                  <a:gd name="T8" fmla="*/ 33 w 388"/>
                  <a:gd name="T9" fmla="*/ 150 h 609"/>
                  <a:gd name="T10" fmla="*/ 32 w 388"/>
                  <a:gd name="T11" fmla="*/ 191 h 609"/>
                  <a:gd name="T12" fmla="*/ 2 w 388"/>
                  <a:gd name="T13" fmla="*/ 233 h 609"/>
                  <a:gd name="T14" fmla="*/ 12 w 388"/>
                  <a:gd name="T15" fmla="*/ 249 h 609"/>
                  <a:gd name="T16" fmla="*/ 22 w 388"/>
                  <a:gd name="T17" fmla="*/ 275 h 609"/>
                  <a:gd name="T18" fmla="*/ 15 w 388"/>
                  <a:gd name="T19" fmla="*/ 351 h 609"/>
                  <a:gd name="T20" fmla="*/ 0 w 388"/>
                  <a:gd name="T21" fmla="*/ 376 h 609"/>
                  <a:gd name="T22" fmla="*/ 15 w 388"/>
                  <a:gd name="T23" fmla="*/ 398 h 609"/>
                  <a:gd name="T24" fmla="*/ 30 w 388"/>
                  <a:gd name="T25" fmla="*/ 447 h 609"/>
                  <a:gd name="T26" fmla="*/ 58 w 388"/>
                  <a:gd name="T27" fmla="*/ 525 h 609"/>
                  <a:gd name="T28" fmla="*/ 58 w 388"/>
                  <a:gd name="T29" fmla="*/ 545 h 609"/>
                  <a:gd name="T30" fmla="*/ 78 w 388"/>
                  <a:gd name="T31" fmla="*/ 551 h 609"/>
                  <a:gd name="T32" fmla="*/ 131 w 388"/>
                  <a:gd name="T33" fmla="*/ 605 h 609"/>
                  <a:gd name="T34" fmla="*/ 388 w 388"/>
                  <a:gd name="T35" fmla="*/ 609 h 609"/>
                  <a:gd name="T36" fmla="*/ 388 w 388"/>
                  <a:gd name="T37" fmla="*/ 2 h 609"/>
                  <a:gd name="T38" fmla="*/ 135 w 388"/>
                  <a:gd name="T39" fmla="*/ 0 h 609"/>
                  <a:gd name="T40" fmla="*/ 122 w 388"/>
                  <a:gd name="T41" fmla="*/ 22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8" h="609">
                    <a:moveTo>
                      <a:pt x="122" y="22"/>
                    </a:moveTo>
                    <a:cubicBezTo>
                      <a:pt x="109" y="46"/>
                      <a:pt x="84" y="59"/>
                      <a:pt x="59" y="65"/>
                    </a:cubicBezTo>
                    <a:cubicBezTo>
                      <a:pt x="57" y="66"/>
                      <a:pt x="57" y="66"/>
                      <a:pt x="57" y="66"/>
                    </a:cubicBezTo>
                    <a:cubicBezTo>
                      <a:pt x="64" y="92"/>
                      <a:pt x="54" y="117"/>
                      <a:pt x="42" y="139"/>
                    </a:cubicBezTo>
                    <a:cubicBezTo>
                      <a:pt x="38" y="142"/>
                      <a:pt x="36" y="146"/>
                      <a:pt x="33" y="150"/>
                    </a:cubicBezTo>
                    <a:cubicBezTo>
                      <a:pt x="34" y="164"/>
                      <a:pt x="35" y="177"/>
                      <a:pt x="32" y="191"/>
                    </a:cubicBezTo>
                    <a:cubicBezTo>
                      <a:pt x="28" y="208"/>
                      <a:pt x="14" y="221"/>
                      <a:pt x="2" y="233"/>
                    </a:cubicBezTo>
                    <a:cubicBezTo>
                      <a:pt x="4" y="239"/>
                      <a:pt x="8" y="243"/>
                      <a:pt x="12" y="249"/>
                    </a:cubicBezTo>
                    <a:cubicBezTo>
                      <a:pt x="15" y="258"/>
                      <a:pt x="20" y="266"/>
                      <a:pt x="22" y="275"/>
                    </a:cubicBezTo>
                    <a:cubicBezTo>
                      <a:pt x="30" y="299"/>
                      <a:pt x="27" y="330"/>
                      <a:pt x="15" y="351"/>
                    </a:cubicBezTo>
                    <a:cubicBezTo>
                      <a:pt x="12" y="361"/>
                      <a:pt x="2" y="366"/>
                      <a:pt x="0" y="376"/>
                    </a:cubicBezTo>
                    <a:cubicBezTo>
                      <a:pt x="3" y="384"/>
                      <a:pt x="13" y="389"/>
                      <a:pt x="15" y="398"/>
                    </a:cubicBezTo>
                    <a:cubicBezTo>
                      <a:pt x="25" y="413"/>
                      <a:pt x="29" y="430"/>
                      <a:pt x="30" y="447"/>
                    </a:cubicBezTo>
                    <a:cubicBezTo>
                      <a:pt x="48" y="470"/>
                      <a:pt x="61" y="495"/>
                      <a:pt x="58" y="525"/>
                    </a:cubicBezTo>
                    <a:cubicBezTo>
                      <a:pt x="60" y="531"/>
                      <a:pt x="57" y="538"/>
                      <a:pt x="58" y="545"/>
                    </a:cubicBezTo>
                    <a:cubicBezTo>
                      <a:pt x="65" y="547"/>
                      <a:pt x="71" y="548"/>
                      <a:pt x="78" y="551"/>
                    </a:cubicBezTo>
                    <a:cubicBezTo>
                      <a:pt x="101" y="560"/>
                      <a:pt x="122" y="582"/>
                      <a:pt x="131" y="605"/>
                    </a:cubicBezTo>
                    <a:cubicBezTo>
                      <a:pt x="216" y="609"/>
                      <a:pt x="304" y="606"/>
                      <a:pt x="388" y="609"/>
                    </a:cubicBezTo>
                    <a:cubicBezTo>
                      <a:pt x="388" y="2"/>
                      <a:pt x="388" y="2"/>
                      <a:pt x="388" y="2"/>
                    </a:cubicBezTo>
                    <a:cubicBezTo>
                      <a:pt x="305" y="1"/>
                      <a:pt x="217" y="2"/>
                      <a:pt x="135" y="0"/>
                    </a:cubicBezTo>
                    <a:cubicBezTo>
                      <a:pt x="127" y="5"/>
                      <a:pt x="127" y="15"/>
                      <a:pt x="1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55" name="Rectangle 6"/>
              <p:cNvSpPr>
                <a:spLocks noChangeArrowheads="1"/>
              </p:cNvSpPr>
              <p:nvPr/>
            </p:nvSpPr>
            <p:spPr bwMode="auto">
              <a:xfrm>
                <a:off x="3759201" y="1363663"/>
                <a:ext cx="1616075" cy="4873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56" name="Freeform 7"/>
              <p:cNvSpPr>
                <a:spLocks/>
              </p:cNvSpPr>
              <p:nvPr/>
            </p:nvSpPr>
            <p:spPr bwMode="auto">
              <a:xfrm>
                <a:off x="5172076" y="1362075"/>
                <a:ext cx="311150" cy="490537"/>
              </a:xfrm>
              <a:custGeom>
                <a:avLst/>
                <a:gdLst>
                  <a:gd name="T0" fmla="*/ 266 w 388"/>
                  <a:gd name="T1" fmla="*/ 21 h 609"/>
                  <a:gd name="T2" fmla="*/ 329 w 388"/>
                  <a:gd name="T3" fmla="*/ 65 h 609"/>
                  <a:gd name="T4" fmla="*/ 331 w 388"/>
                  <a:gd name="T5" fmla="*/ 66 h 609"/>
                  <a:gd name="T6" fmla="*/ 346 w 388"/>
                  <a:gd name="T7" fmla="*/ 138 h 609"/>
                  <a:gd name="T8" fmla="*/ 355 w 388"/>
                  <a:gd name="T9" fmla="*/ 150 h 609"/>
                  <a:gd name="T10" fmla="*/ 357 w 388"/>
                  <a:gd name="T11" fmla="*/ 190 h 609"/>
                  <a:gd name="T12" fmla="*/ 386 w 388"/>
                  <a:gd name="T13" fmla="*/ 232 h 609"/>
                  <a:gd name="T14" fmla="*/ 377 w 388"/>
                  <a:gd name="T15" fmla="*/ 249 h 609"/>
                  <a:gd name="T16" fmla="*/ 366 w 388"/>
                  <a:gd name="T17" fmla="*/ 275 h 609"/>
                  <a:gd name="T18" fmla="*/ 373 w 388"/>
                  <a:gd name="T19" fmla="*/ 351 h 609"/>
                  <a:gd name="T20" fmla="*/ 388 w 388"/>
                  <a:gd name="T21" fmla="*/ 376 h 609"/>
                  <a:gd name="T22" fmla="*/ 373 w 388"/>
                  <a:gd name="T23" fmla="*/ 398 h 609"/>
                  <a:gd name="T24" fmla="*/ 358 w 388"/>
                  <a:gd name="T25" fmla="*/ 447 h 609"/>
                  <a:gd name="T26" fmla="*/ 330 w 388"/>
                  <a:gd name="T27" fmla="*/ 524 h 609"/>
                  <a:gd name="T28" fmla="*/ 330 w 388"/>
                  <a:gd name="T29" fmla="*/ 544 h 609"/>
                  <a:gd name="T30" fmla="*/ 310 w 388"/>
                  <a:gd name="T31" fmla="*/ 550 h 609"/>
                  <a:gd name="T32" fmla="*/ 257 w 388"/>
                  <a:gd name="T33" fmla="*/ 605 h 609"/>
                  <a:gd name="T34" fmla="*/ 0 w 388"/>
                  <a:gd name="T35" fmla="*/ 608 h 609"/>
                  <a:gd name="T36" fmla="*/ 0 w 388"/>
                  <a:gd name="T37" fmla="*/ 2 h 609"/>
                  <a:gd name="T38" fmla="*/ 253 w 388"/>
                  <a:gd name="T39" fmla="*/ 0 h 609"/>
                  <a:gd name="T40" fmla="*/ 266 w 388"/>
                  <a:gd name="T41" fmla="*/ 21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8" h="609">
                    <a:moveTo>
                      <a:pt x="266" y="21"/>
                    </a:moveTo>
                    <a:cubicBezTo>
                      <a:pt x="279" y="46"/>
                      <a:pt x="304" y="58"/>
                      <a:pt x="329" y="65"/>
                    </a:cubicBezTo>
                    <a:cubicBezTo>
                      <a:pt x="331" y="66"/>
                      <a:pt x="331" y="66"/>
                      <a:pt x="331" y="66"/>
                    </a:cubicBezTo>
                    <a:cubicBezTo>
                      <a:pt x="324" y="92"/>
                      <a:pt x="334" y="117"/>
                      <a:pt x="346" y="138"/>
                    </a:cubicBezTo>
                    <a:cubicBezTo>
                      <a:pt x="350" y="142"/>
                      <a:pt x="352" y="146"/>
                      <a:pt x="355" y="150"/>
                    </a:cubicBezTo>
                    <a:cubicBezTo>
                      <a:pt x="354" y="164"/>
                      <a:pt x="353" y="176"/>
                      <a:pt x="357" y="190"/>
                    </a:cubicBezTo>
                    <a:cubicBezTo>
                      <a:pt x="360" y="208"/>
                      <a:pt x="374" y="220"/>
                      <a:pt x="386" y="232"/>
                    </a:cubicBezTo>
                    <a:cubicBezTo>
                      <a:pt x="384" y="239"/>
                      <a:pt x="380" y="243"/>
                      <a:pt x="377" y="249"/>
                    </a:cubicBezTo>
                    <a:cubicBezTo>
                      <a:pt x="373" y="257"/>
                      <a:pt x="368" y="265"/>
                      <a:pt x="366" y="275"/>
                    </a:cubicBezTo>
                    <a:cubicBezTo>
                      <a:pt x="358" y="299"/>
                      <a:pt x="361" y="330"/>
                      <a:pt x="373" y="351"/>
                    </a:cubicBezTo>
                    <a:cubicBezTo>
                      <a:pt x="377" y="361"/>
                      <a:pt x="386" y="366"/>
                      <a:pt x="388" y="376"/>
                    </a:cubicBezTo>
                    <a:cubicBezTo>
                      <a:pt x="385" y="384"/>
                      <a:pt x="375" y="389"/>
                      <a:pt x="373" y="398"/>
                    </a:cubicBezTo>
                    <a:cubicBezTo>
                      <a:pt x="363" y="412"/>
                      <a:pt x="359" y="430"/>
                      <a:pt x="358" y="447"/>
                    </a:cubicBezTo>
                    <a:cubicBezTo>
                      <a:pt x="341" y="469"/>
                      <a:pt x="327" y="495"/>
                      <a:pt x="330" y="524"/>
                    </a:cubicBezTo>
                    <a:cubicBezTo>
                      <a:pt x="328" y="531"/>
                      <a:pt x="331" y="538"/>
                      <a:pt x="330" y="544"/>
                    </a:cubicBezTo>
                    <a:cubicBezTo>
                      <a:pt x="323" y="546"/>
                      <a:pt x="317" y="548"/>
                      <a:pt x="310" y="550"/>
                    </a:cubicBezTo>
                    <a:cubicBezTo>
                      <a:pt x="287" y="559"/>
                      <a:pt x="266" y="581"/>
                      <a:pt x="257" y="605"/>
                    </a:cubicBezTo>
                    <a:cubicBezTo>
                      <a:pt x="172" y="609"/>
                      <a:pt x="84" y="606"/>
                      <a:pt x="0" y="608"/>
                    </a:cubicBezTo>
                    <a:cubicBezTo>
                      <a:pt x="0" y="2"/>
                      <a:pt x="0" y="2"/>
                      <a:pt x="0" y="2"/>
                    </a:cubicBezTo>
                    <a:cubicBezTo>
                      <a:pt x="83" y="0"/>
                      <a:pt x="171" y="2"/>
                      <a:pt x="253" y="0"/>
                    </a:cubicBezTo>
                    <a:cubicBezTo>
                      <a:pt x="261" y="5"/>
                      <a:pt x="261" y="15"/>
                      <a:pt x="266"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57" name="Freeform 8"/>
              <p:cNvSpPr>
                <a:spLocks/>
              </p:cNvSpPr>
              <p:nvPr/>
            </p:nvSpPr>
            <p:spPr bwMode="auto">
              <a:xfrm>
                <a:off x="3381376" y="1441450"/>
                <a:ext cx="17463" cy="14287"/>
              </a:xfrm>
              <a:custGeom>
                <a:avLst/>
                <a:gdLst>
                  <a:gd name="T0" fmla="*/ 4 w 22"/>
                  <a:gd name="T1" fmla="*/ 2 h 18"/>
                  <a:gd name="T2" fmla="*/ 0 w 22"/>
                  <a:gd name="T3" fmla="*/ 8 h 18"/>
                  <a:gd name="T4" fmla="*/ 14 w 22"/>
                  <a:gd name="T5" fmla="*/ 18 h 18"/>
                  <a:gd name="T6" fmla="*/ 22 w 22"/>
                  <a:gd name="T7" fmla="*/ 10 h 18"/>
                  <a:gd name="T8" fmla="*/ 4 w 22"/>
                  <a:gd name="T9" fmla="*/ 2 h 18"/>
                </a:gdLst>
                <a:ahLst/>
                <a:cxnLst>
                  <a:cxn ang="0">
                    <a:pos x="T0" y="T1"/>
                  </a:cxn>
                  <a:cxn ang="0">
                    <a:pos x="T2" y="T3"/>
                  </a:cxn>
                  <a:cxn ang="0">
                    <a:pos x="T4" y="T5"/>
                  </a:cxn>
                  <a:cxn ang="0">
                    <a:pos x="T6" y="T7"/>
                  </a:cxn>
                  <a:cxn ang="0">
                    <a:pos x="T8" y="T9"/>
                  </a:cxn>
                </a:cxnLst>
                <a:rect l="0" t="0" r="r" b="b"/>
                <a:pathLst>
                  <a:path w="22" h="18">
                    <a:moveTo>
                      <a:pt x="4" y="2"/>
                    </a:moveTo>
                    <a:cubicBezTo>
                      <a:pt x="1" y="3"/>
                      <a:pt x="0" y="5"/>
                      <a:pt x="0" y="8"/>
                    </a:cubicBezTo>
                    <a:cubicBezTo>
                      <a:pt x="2" y="13"/>
                      <a:pt x="7" y="18"/>
                      <a:pt x="14" y="18"/>
                    </a:cubicBezTo>
                    <a:cubicBezTo>
                      <a:pt x="16" y="15"/>
                      <a:pt x="21" y="14"/>
                      <a:pt x="22" y="10"/>
                    </a:cubicBezTo>
                    <a:cubicBezTo>
                      <a:pt x="20" y="0"/>
                      <a:pt x="10" y="6"/>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58" name="Freeform 9"/>
              <p:cNvSpPr>
                <a:spLocks/>
              </p:cNvSpPr>
              <p:nvPr/>
            </p:nvSpPr>
            <p:spPr bwMode="auto">
              <a:xfrm>
                <a:off x="3384551" y="1592263"/>
                <a:ext cx="31750" cy="25400"/>
              </a:xfrm>
              <a:custGeom>
                <a:avLst/>
                <a:gdLst>
                  <a:gd name="T0" fmla="*/ 12 w 39"/>
                  <a:gd name="T1" fmla="*/ 2 h 30"/>
                  <a:gd name="T2" fmla="*/ 0 w 39"/>
                  <a:gd name="T3" fmla="*/ 14 h 30"/>
                  <a:gd name="T4" fmla="*/ 15 w 39"/>
                  <a:gd name="T5" fmla="*/ 30 h 30"/>
                  <a:gd name="T6" fmla="*/ 35 w 39"/>
                  <a:gd name="T7" fmla="*/ 23 h 30"/>
                  <a:gd name="T8" fmla="*/ 32 w 39"/>
                  <a:gd name="T9" fmla="*/ 13 h 30"/>
                  <a:gd name="T10" fmla="*/ 12 w 39"/>
                  <a:gd name="T11" fmla="*/ 2 h 30"/>
                </a:gdLst>
                <a:ahLst/>
                <a:cxnLst>
                  <a:cxn ang="0">
                    <a:pos x="T0" y="T1"/>
                  </a:cxn>
                  <a:cxn ang="0">
                    <a:pos x="T2" y="T3"/>
                  </a:cxn>
                  <a:cxn ang="0">
                    <a:pos x="T4" y="T5"/>
                  </a:cxn>
                  <a:cxn ang="0">
                    <a:pos x="T6" y="T7"/>
                  </a:cxn>
                  <a:cxn ang="0">
                    <a:pos x="T8" y="T9"/>
                  </a:cxn>
                  <a:cxn ang="0">
                    <a:pos x="T10" y="T11"/>
                  </a:cxn>
                </a:cxnLst>
                <a:rect l="0" t="0" r="r" b="b"/>
                <a:pathLst>
                  <a:path w="39" h="30">
                    <a:moveTo>
                      <a:pt x="12" y="2"/>
                    </a:moveTo>
                    <a:cubicBezTo>
                      <a:pt x="8" y="6"/>
                      <a:pt x="1" y="8"/>
                      <a:pt x="0" y="14"/>
                    </a:cubicBezTo>
                    <a:cubicBezTo>
                      <a:pt x="5" y="18"/>
                      <a:pt x="9" y="26"/>
                      <a:pt x="15" y="30"/>
                    </a:cubicBezTo>
                    <a:cubicBezTo>
                      <a:pt x="22" y="29"/>
                      <a:pt x="29" y="28"/>
                      <a:pt x="35" y="23"/>
                    </a:cubicBezTo>
                    <a:cubicBezTo>
                      <a:pt x="39" y="19"/>
                      <a:pt x="32" y="16"/>
                      <a:pt x="32" y="13"/>
                    </a:cubicBezTo>
                    <a:cubicBezTo>
                      <a:pt x="26" y="7"/>
                      <a:pt x="20" y="0"/>
                      <a:pt x="1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59" name="Freeform 10"/>
              <p:cNvSpPr>
                <a:spLocks/>
              </p:cNvSpPr>
              <p:nvPr/>
            </p:nvSpPr>
            <p:spPr bwMode="auto">
              <a:xfrm>
                <a:off x="3402013" y="1468438"/>
                <a:ext cx="49213" cy="42862"/>
              </a:xfrm>
              <a:custGeom>
                <a:avLst/>
                <a:gdLst>
                  <a:gd name="T0" fmla="*/ 16 w 60"/>
                  <a:gd name="T1" fmla="*/ 42 h 54"/>
                  <a:gd name="T2" fmla="*/ 1 w 60"/>
                  <a:gd name="T3" fmla="*/ 46 h 54"/>
                  <a:gd name="T4" fmla="*/ 3 w 60"/>
                  <a:gd name="T5" fmla="*/ 51 h 54"/>
                  <a:gd name="T6" fmla="*/ 33 w 60"/>
                  <a:gd name="T7" fmla="*/ 51 h 54"/>
                  <a:gd name="T8" fmla="*/ 45 w 60"/>
                  <a:gd name="T9" fmla="*/ 43 h 54"/>
                  <a:gd name="T10" fmla="*/ 60 w 60"/>
                  <a:gd name="T11" fmla="*/ 5 h 54"/>
                  <a:gd name="T12" fmla="*/ 54 w 60"/>
                  <a:gd name="T13" fmla="*/ 1 h 54"/>
                  <a:gd name="T14" fmla="*/ 16 w 60"/>
                  <a:gd name="T15" fmla="*/ 42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54">
                    <a:moveTo>
                      <a:pt x="16" y="42"/>
                    </a:moveTo>
                    <a:cubicBezTo>
                      <a:pt x="12" y="44"/>
                      <a:pt x="5" y="43"/>
                      <a:pt x="1" y="46"/>
                    </a:cubicBezTo>
                    <a:cubicBezTo>
                      <a:pt x="0" y="47"/>
                      <a:pt x="2" y="49"/>
                      <a:pt x="3" y="51"/>
                    </a:cubicBezTo>
                    <a:cubicBezTo>
                      <a:pt x="12" y="54"/>
                      <a:pt x="23" y="51"/>
                      <a:pt x="33" y="51"/>
                    </a:cubicBezTo>
                    <a:cubicBezTo>
                      <a:pt x="45" y="43"/>
                      <a:pt x="45" y="43"/>
                      <a:pt x="45" y="43"/>
                    </a:cubicBezTo>
                    <a:cubicBezTo>
                      <a:pt x="55" y="33"/>
                      <a:pt x="60" y="20"/>
                      <a:pt x="60" y="5"/>
                    </a:cubicBezTo>
                    <a:cubicBezTo>
                      <a:pt x="59" y="3"/>
                      <a:pt x="57" y="0"/>
                      <a:pt x="54" y="1"/>
                    </a:cubicBezTo>
                    <a:cubicBezTo>
                      <a:pt x="49" y="19"/>
                      <a:pt x="34" y="36"/>
                      <a:pt x="16"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60" name="Freeform 11"/>
              <p:cNvSpPr>
                <a:spLocks/>
              </p:cNvSpPr>
              <p:nvPr/>
            </p:nvSpPr>
            <p:spPr bwMode="auto">
              <a:xfrm>
                <a:off x="3438526" y="1403350"/>
                <a:ext cx="26988" cy="49212"/>
              </a:xfrm>
              <a:custGeom>
                <a:avLst/>
                <a:gdLst>
                  <a:gd name="T0" fmla="*/ 9 w 34"/>
                  <a:gd name="T1" fmla="*/ 0 h 62"/>
                  <a:gd name="T2" fmla="*/ 14 w 34"/>
                  <a:gd name="T3" fmla="*/ 16 h 62"/>
                  <a:gd name="T4" fmla="*/ 19 w 34"/>
                  <a:gd name="T5" fmla="*/ 62 h 62"/>
                  <a:gd name="T6" fmla="*/ 34 w 34"/>
                  <a:gd name="T7" fmla="*/ 36 h 62"/>
                  <a:gd name="T8" fmla="*/ 34 w 34"/>
                  <a:gd name="T9" fmla="*/ 26 h 62"/>
                  <a:gd name="T10" fmla="*/ 16 w 34"/>
                  <a:gd name="T11" fmla="*/ 5 h 62"/>
                  <a:gd name="T12" fmla="*/ 9 w 34"/>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34" h="62">
                    <a:moveTo>
                      <a:pt x="9" y="0"/>
                    </a:moveTo>
                    <a:cubicBezTo>
                      <a:pt x="0" y="3"/>
                      <a:pt x="12" y="10"/>
                      <a:pt x="14" y="16"/>
                    </a:cubicBezTo>
                    <a:cubicBezTo>
                      <a:pt x="22" y="29"/>
                      <a:pt x="14" y="47"/>
                      <a:pt x="19" y="62"/>
                    </a:cubicBezTo>
                    <a:cubicBezTo>
                      <a:pt x="30" y="59"/>
                      <a:pt x="32" y="46"/>
                      <a:pt x="34" y="36"/>
                    </a:cubicBezTo>
                    <a:cubicBezTo>
                      <a:pt x="34" y="32"/>
                      <a:pt x="32" y="29"/>
                      <a:pt x="34" y="26"/>
                    </a:cubicBezTo>
                    <a:cubicBezTo>
                      <a:pt x="28" y="20"/>
                      <a:pt x="24" y="10"/>
                      <a:pt x="16" y="5"/>
                    </a:cubicBezTo>
                    <a:cubicBezTo>
                      <a:pt x="13" y="4"/>
                      <a:pt x="13"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61" name="Freeform 12"/>
              <p:cNvSpPr>
                <a:spLocks/>
              </p:cNvSpPr>
              <p:nvPr/>
            </p:nvSpPr>
            <p:spPr bwMode="auto">
              <a:xfrm>
                <a:off x="3449638" y="1751013"/>
                <a:ext cx="22225" cy="47625"/>
              </a:xfrm>
              <a:custGeom>
                <a:avLst/>
                <a:gdLst>
                  <a:gd name="T0" fmla="*/ 4 w 27"/>
                  <a:gd name="T1" fmla="*/ 45 h 59"/>
                  <a:gd name="T2" fmla="*/ 1 w 27"/>
                  <a:gd name="T3" fmla="*/ 56 h 59"/>
                  <a:gd name="T4" fmla="*/ 4 w 27"/>
                  <a:gd name="T5" fmla="*/ 58 h 59"/>
                  <a:gd name="T6" fmla="*/ 24 w 27"/>
                  <a:gd name="T7" fmla="*/ 30 h 59"/>
                  <a:gd name="T8" fmla="*/ 15 w 27"/>
                  <a:gd name="T9" fmla="*/ 1 h 59"/>
                  <a:gd name="T10" fmla="*/ 8 w 27"/>
                  <a:gd name="T11" fmla="*/ 2 h 59"/>
                  <a:gd name="T12" fmla="*/ 3 w 27"/>
                  <a:gd name="T13" fmla="*/ 20 h 59"/>
                  <a:gd name="T14" fmla="*/ 4 w 27"/>
                  <a:gd name="T15" fmla="*/ 45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59">
                    <a:moveTo>
                      <a:pt x="4" y="45"/>
                    </a:moveTo>
                    <a:cubicBezTo>
                      <a:pt x="3" y="49"/>
                      <a:pt x="0" y="51"/>
                      <a:pt x="1" y="56"/>
                    </a:cubicBezTo>
                    <a:cubicBezTo>
                      <a:pt x="1" y="57"/>
                      <a:pt x="2" y="59"/>
                      <a:pt x="4" y="58"/>
                    </a:cubicBezTo>
                    <a:cubicBezTo>
                      <a:pt x="13" y="52"/>
                      <a:pt x="23" y="42"/>
                      <a:pt x="24" y="30"/>
                    </a:cubicBezTo>
                    <a:cubicBezTo>
                      <a:pt x="27" y="20"/>
                      <a:pt x="23" y="9"/>
                      <a:pt x="15" y="1"/>
                    </a:cubicBezTo>
                    <a:cubicBezTo>
                      <a:pt x="13" y="0"/>
                      <a:pt x="10" y="0"/>
                      <a:pt x="8" y="2"/>
                    </a:cubicBezTo>
                    <a:cubicBezTo>
                      <a:pt x="9" y="9"/>
                      <a:pt x="4" y="14"/>
                      <a:pt x="3" y="20"/>
                    </a:cubicBezTo>
                    <a:cubicBezTo>
                      <a:pt x="4" y="28"/>
                      <a:pt x="4" y="36"/>
                      <a:pt x="4"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62" name="Freeform 13"/>
              <p:cNvSpPr>
                <a:spLocks noEditPoints="1"/>
              </p:cNvSpPr>
              <p:nvPr/>
            </p:nvSpPr>
            <p:spPr bwMode="auto">
              <a:xfrm>
                <a:off x="3071813" y="1292226"/>
                <a:ext cx="727075" cy="619124"/>
              </a:xfrm>
              <a:custGeom>
                <a:avLst/>
                <a:gdLst>
                  <a:gd name="T0" fmla="*/ 115 w 904"/>
                  <a:gd name="T1" fmla="*/ 274 h 769"/>
                  <a:gd name="T2" fmla="*/ 117 w 904"/>
                  <a:gd name="T3" fmla="*/ 576 h 769"/>
                  <a:gd name="T4" fmla="*/ 499 w 904"/>
                  <a:gd name="T5" fmla="*/ 683 h 769"/>
                  <a:gd name="T6" fmla="*/ 572 w 904"/>
                  <a:gd name="T7" fmla="*/ 767 h 769"/>
                  <a:gd name="T8" fmla="*/ 296 w 904"/>
                  <a:gd name="T9" fmla="*/ 681 h 769"/>
                  <a:gd name="T10" fmla="*/ 10 w 904"/>
                  <a:gd name="T11" fmla="*/ 414 h 769"/>
                  <a:gd name="T12" fmla="*/ 54 w 904"/>
                  <a:gd name="T13" fmla="*/ 397 h 769"/>
                  <a:gd name="T14" fmla="*/ 116 w 904"/>
                  <a:gd name="T15" fmla="*/ 438 h 769"/>
                  <a:gd name="T16" fmla="*/ 222 w 904"/>
                  <a:gd name="T17" fmla="*/ 446 h 769"/>
                  <a:gd name="T18" fmla="*/ 163 w 904"/>
                  <a:gd name="T19" fmla="*/ 569 h 769"/>
                  <a:gd name="T20" fmla="*/ 197 w 904"/>
                  <a:gd name="T21" fmla="*/ 620 h 769"/>
                  <a:gd name="T22" fmla="*/ 304 w 904"/>
                  <a:gd name="T23" fmla="*/ 554 h 769"/>
                  <a:gd name="T24" fmla="*/ 291 w 904"/>
                  <a:gd name="T25" fmla="*/ 463 h 769"/>
                  <a:gd name="T26" fmla="*/ 356 w 904"/>
                  <a:gd name="T27" fmla="*/ 621 h 769"/>
                  <a:gd name="T28" fmla="*/ 350 w 904"/>
                  <a:gd name="T29" fmla="*/ 559 h 769"/>
                  <a:gd name="T30" fmla="*/ 482 w 904"/>
                  <a:gd name="T31" fmla="*/ 466 h 769"/>
                  <a:gd name="T32" fmla="*/ 488 w 904"/>
                  <a:gd name="T33" fmla="*/ 42 h 769"/>
                  <a:gd name="T34" fmla="*/ 395 w 904"/>
                  <a:gd name="T35" fmla="*/ 139 h 769"/>
                  <a:gd name="T36" fmla="*/ 479 w 904"/>
                  <a:gd name="T37" fmla="*/ 127 h 769"/>
                  <a:gd name="T38" fmla="*/ 261 w 904"/>
                  <a:gd name="T39" fmla="*/ 232 h 769"/>
                  <a:gd name="T40" fmla="*/ 244 w 904"/>
                  <a:gd name="T41" fmla="*/ 146 h 769"/>
                  <a:gd name="T42" fmla="*/ 209 w 904"/>
                  <a:gd name="T43" fmla="*/ 166 h 769"/>
                  <a:gd name="T44" fmla="*/ 132 w 904"/>
                  <a:gd name="T45" fmla="*/ 267 h 769"/>
                  <a:gd name="T46" fmla="*/ 187 w 904"/>
                  <a:gd name="T47" fmla="*/ 310 h 769"/>
                  <a:gd name="T48" fmla="*/ 80 w 904"/>
                  <a:gd name="T49" fmla="*/ 354 h 769"/>
                  <a:gd name="T50" fmla="*/ 116 w 904"/>
                  <a:gd name="T51" fmla="*/ 494 h 769"/>
                  <a:gd name="T52" fmla="*/ 186 w 904"/>
                  <a:gd name="T53" fmla="*/ 290 h 769"/>
                  <a:gd name="T54" fmla="*/ 136 w 904"/>
                  <a:gd name="T55" fmla="*/ 295 h 769"/>
                  <a:gd name="T56" fmla="*/ 442 w 904"/>
                  <a:gd name="T57" fmla="*/ 106 h 769"/>
                  <a:gd name="T58" fmla="*/ 393 w 904"/>
                  <a:gd name="T59" fmla="*/ 133 h 769"/>
                  <a:gd name="T60" fmla="*/ 236 w 904"/>
                  <a:gd name="T61" fmla="*/ 207 h 769"/>
                  <a:gd name="T62" fmla="*/ 342 w 904"/>
                  <a:gd name="T63" fmla="*/ 537 h 769"/>
                  <a:gd name="T64" fmla="*/ 348 w 904"/>
                  <a:gd name="T65" fmla="*/ 260 h 769"/>
                  <a:gd name="T66" fmla="*/ 236 w 904"/>
                  <a:gd name="T67" fmla="*/ 389 h 769"/>
                  <a:gd name="T68" fmla="*/ 432 w 904"/>
                  <a:gd name="T69" fmla="*/ 441 h 769"/>
                  <a:gd name="T70" fmla="*/ 364 w 904"/>
                  <a:gd name="T71" fmla="*/ 382 h 769"/>
                  <a:gd name="T72" fmla="*/ 274 w 904"/>
                  <a:gd name="T73" fmla="*/ 349 h 769"/>
                  <a:gd name="T74" fmla="*/ 295 w 904"/>
                  <a:gd name="T75" fmla="*/ 418 h 769"/>
                  <a:gd name="T76" fmla="*/ 307 w 904"/>
                  <a:gd name="T77" fmla="*/ 597 h 769"/>
                  <a:gd name="T78" fmla="*/ 358 w 904"/>
                  <a:gd name="T79" fmla="*/ 338 h 769"/>
                  <a:gd name="T80" fmla="*/ 437 w 904"/>
                  <a:gd name="T81" fmla="*/ 388 h 769"/>
                  <a:gd name="T82" fmla="*/ 379 w 904"/>
                  <a:gd name="T83" fmla="*/ 134 h 769"/>
                  <a:gd name="T84" fmla="*/ 406 w 904"/>
                  <a:gd name="T85" fmla="*/ 644 h 769"/>
                  <a:gd name="T86" fmla="*/ 148 w 904"/>
                  <a:gd name="T87" fmla="*/ 378 h 769"/>
                  <a:gd name="T88" fmla="*/ 163 w 904"/>
                  <a:gd name="T89" fmla="*/ 455 h 769"/>
                  <a:gd name="T90" fmla="*/ 224 w 904"/>
                  <a:gd name="T91" fmla="*/ 672 h 769"/>
                  <a:gd name="T92" fmla="*/ 297 w 904"/>
                  <a:gd name="T93" fmla="*/ 512 h 769"/>
                  <a:gd name="T94" fmla="*/ 407 w 904"/>
                  <a:gd name="T95" fmla="*/ 497 h 769"/>
                  <a:gd name="T96" fmla="*/ 412 w 904"/>
                  <a:gd name="T97" fmla="*/ 584 h 769"/>
                  <a:gd name="T98" fmla="*/ 451 w 904"/>
                  <a:gd name="T99" fmla="*/ 751 h 769"/>
                  <a:gd name="T100" fmla="*/ 902 w 904"/>
                  <a:gd name="T101" fmla="*/ 748 h 769"/>
                  <a:gd name="T102" fmla="*/ 902 w 904"/>
                  <a:gd name="T103" fmla="*/ 713 h 769"/>
                  <a:gd name="T104" fmla="*/ 481 w 904"/>
                  <a:gd name="T105" fmla="*/ 316 h 769"/>
                  <a:gd name="T106" fmla="*/ 548 w 904"/>
                  <a:gd name="T107" fmla="*/ 127 h 769"/>
                  <a:gd name="T108" fmla="*/ 611 w 904"/>
                  <a:gd name="T109" fmla="*/ 22 h 769"/>
                  <a:gd name="T110" fmla="*/ 342 w 904"/>
                  <a:gd name="T111" fmla="*/ 54 h 769"/>
                  <a:gd name="T112" fmla="*/ 290 w 904"/>
                  <a:gd name="T113" fmla="*/ 105 h 769"/>
                  <a:gd name="T114" fmla="*/ 117 w 904"/>
                  <a:gd name="T115" fmla="*/ 295 h 769"/>
                  <a:gd name="T116" fmla="*/ 312 w 904"/>
                  <a:gd name="T117" fmla="*/ 97 h 769"/>
                  <a:gd name="T118" fmla="*/ 648 w 904"/>
                  <a:gd name="T119" fmla="*/ 10 h 769"/>
                  <a:gd name="T120" fmla="*/ 489 w 904"/>
                  <a:gd name="T121" fmla="*/ 23 h 769"/>
                  <a:gd name="T122" fmla="*/ 130 w 904"/>
                  <a:gd name="T123" fmla="*/ 165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4" h="769">
                    <a:moveTo>
                      <a:pt x="8" y="366"/>
                    </a:moveTo>
                    <a:cubicBezTo>
                      <a:pt x="13" y="366"/>
                      <a:pt x="13" y="360"/>
                      <a:pt x="17" y="358"/>
                    </a:cubicBezTo>
                    <a:cubicBezTo>
                      <a:pt x="23" y="355"/>
                      <a:pt x="28" y="349"/>
                      <a:pt x="36" y="349"/>
                    </a:cubicBezTo>
                    <a:cubicBezTo>
                      <a:pt x="39" y="343"/>
                      <a:pt x="34" y="334"/>
                      <a:pt x="41" y="328"/>
                    </a:cubicBezTo>
                    <a:cubicBezTo>
                      <a:pt x="54" y="308"/>
                      <a:pt x="77" y="299"/>
                      <a:pt x="99" y="301"/>
                    </a:cubicBezTo>
                    <a:cubicBezTo>
                      <a:pt x="108" y="299"/>
                      <a:pt x="101" y="288"/>
                      <a:pt x="104" y="282"/>
                    </a:cubicBezTo>
                    <a:cubicBezTo>
                      <a:pt x="113" y="269"/>
                      <a:pt x="97" y="256"/>
                      <a:pt x="104" y="241"/>
                    </a:cubicBezTo>
                    <a:cubicBezTo>
                      <a:pt x="104" y="234"/>
                      <a:pt x="111" y="228"/>
                      <a:pt x="106" y="221"/>
                    </a:cubicBezTo>
                    <a:cubicBezTo>
                      <a:pt x="104" y="209"/>
                      <a:pt x="104" y="194"/>
                      <a:pt x="113" y="184"/>
                    </a:cubicBezTo>
                    <a:cubicBezTo>
                      <a:pt x="112" y="182"/>
                      <a:pt x="113" y="181"/>
                      <a:pt x="115" y="181"/>
                    </a:cubicBezTo>
                    <a:cubicBezTo>
                      <a:pt x="116" y="181"/>
                      <a:pt x="117" y="181"/>
                      <a:pt x="118" y="182"/>
                    </a:cubicBezTo>
                    <a:cubicBezTo>
                      <a:pt x="112" y="195"/>
                      <a:pt x="106" y="212"/>
                      <a:pt x="116" y="225"/>
                    </a:cubicBezTo>
                    <a:cubicBezTo>
                      <a:pt x="111" y="233"/>
                      <a:pt x="110" y="244"/>
                      <a:pt x="109" y="253"/>
                    </a:cubicBezTo>
                    <a:cubicBezTo>
                      <a:pt x="115" y="274"/>
                      <a:pt x="115" y="274"/>
                      <a:pt x="115" y="274"/>
                    </a:cubicBezTo>
                    <a:cubicBezTo>
                      <a:pt x="111" y="280"/>
                      <a:pt x="107" y="288"/>
                      <a:pt x="110" y="296"/>
                    </a:cubicBezTo>
                    <a:cubicBezTo>
                      <a:pt x="107" y="300"/>
                      <a:pt x="103" y="305"/>
                      <a:pt x="98" y="307"/>
                    </a:cubicBezTo>
                    <a:cubicBezTo>
                      <a:pt x="82" y="303"/>
                      <a:pt x="63" y="310"/>
                      <a:pt x="51" y="323"/>
                    </a:cubicBezTo>
                    <a:cubicBezTo>
                      <a:pt x="46" y="328"/>
                      <a:pt x="44" y="335"/>
                      <a:pt x="43" y="342"/>
                    </a:cubicBezTo>
                    <a:cubicBezTo>
                      <a:pt x="42" y="347"/>
                      <a:pt x="51" y="353"/>
                      <a:pt x="44" y="356"/>
                    </a:cubicBezTo>
                    <a:cubicBezTo>
                      <a:pt x="34" y="353"/>
                      <a:pt x="24" y="360"/>
                      <a:pt x="16" y="367"/>
                    </a:cubicBezTo>
                    <a:cubicBezTo>
                      <a:pt x="6" y="375"/>
                      <a:pt x="9" y="390"/>
                      <a:pt x="11" y="402"/>
                    </a:cubicBezTo>
                    <a:cubicBezTo>
                      <a:pt x="14" y="410"/>
                      <a:pt x="21" y="419"/>
                      <a:pt x="31" y="420"/>
                    </a:cubicBezTo>
                    <a:cubicBezTo>
                      <a:pt x="35" y="420"/>
                      <a:pt x="38" y="421"/>
                      <a:pt x="42" y="423"/>
                    </a:cubicBezTo>
                    <a:cubicBezTo>
                      <a:pt x="46" y="441"/>
                      <a:pt x="53" y="459"/>
                      <a:pt x="71" y="468"/>
                    </a:cubicBezTo>
                    <a:cubicBezTo>
                      <a:pt x="81" y="473"/>
                      <a:pt x="92" y="471"/>
                      <a:pt x="102" y="470"/>
                    </a:cubicBezTo>
                    <a:cubicBezTo>
                      <a:pt x="108" y="476"/>
                      <a:pt x="105" y="487"/>
                      <a:pt x="107" y="495"/>
                    </a:cubicBezTo>
                    <a:cubicBezTo>
                      <a:pt x="97" y="510"/>
                      <a:pt x="93" y="533"/>
                      <a:pt x="101" y="551"/>
                    </a:cubicBezTo>
                    <a:cubicBezTo>
                      <a:pt x="104" y="560"/>
                      <a:pt x="110" y="569"/>
                      <a:pt x="117" y="576"/>
                    </a:cubicBezTo>
                    <a:cubicBezTo>
                      <a:pt x="122" y="590"/>
                      <a:pt x="130" y="602"/>
                      <a:pt x="143" y="609"/>
                    </a:cubicBezTo>
                    <a:cubicBezTo>
                      <a:pt x="153" y="616"/>
                      <a:pt x="166" y="609"/>
                      <a:pt x="175" y="610"/>
                    </a:cubicBezTo>
                    <a:cubicBezTo>
                      <a:pt x="177" y="613"/>
                      <a:pt x="179" y="617"/>
                      <a:pt x="178" y="620"/>
                    </a:cubicBezTo>
                    <a:cubicBezTo>
                      <a:pt x="172" y="633"/>
                      <a:pt x="172" y="649"/>
                      <a:pt x="180" y="660"/>
                    </a:cubicBezTo>
                    <a:cubicBezTo>
                      <a:pt x="190" y="669"/>
                      <a:pt x="201" y="680"/>
                      <a:pt x="215" y="678"/>
                    </a:cubicBezTo>
                    <a:cubicBezTo>
                      <a:pt x="230" y="675"/>
                      <a:pt x="239" y="689"/>
                      <a:pt x="253" y="687"/>
                    </a:cubicBezTo>
                    <a:cubicBezTo>
                      <a:pt x="271" y="688"/>
                      <a:pt x="289" y="685"/>
                      <a:pt x="299" y="668"/>
                    </a:cubicBezTo>
                    <a:cubicBezTo>
                      <a:pt x="301" y="665"/>
                      <a:pt x="301" y="661"/>
                      <a:pt x="306" y="660"/>
                    </a:cubicBezTo>
                    <a:cubicBezTo>
                      <a:pt x="312" y="663"/>
                      <a:pt x="316" y="651"/>
                      <a:pt x="320" y="658"/>
                    </a:cubicBezTo>
                    <a:cubicBezTo>
                      <a:pt x="322" y="675"/>
                      <a:pt x="321" y="691"/>
                      <a:pt x="327" y="705"/>
                    </a:cubicBezTo>
                    <a:cubicBezTo>
                      <a:pt x="345" y="745"/>
                      <a:pt x="391" y="758"/>
                      <a:pt x="432" y="759"/>
                    </a:cubicBezTo>
                    <a:cubicBezTo>
                      <a:pt x="457" y="759"/>
                      <a:pt x="482" y="752"/>
                      <a:pt x="499" y="734"/>
                    </a:cubicBezTo>
                    <a:cubicBezTo>
                      <a:pt x="504" y="721"/>
                      <a:pt x="488" y="715"/>
                      <a:pt x="489" y="703"/>
                    </a:cubicBezTo>
                    <a:cubicBezTo>
                      <a:pt x="488" y="696"/>
                      <a:pt x="493" y="687"/>
                      <a:pt x="499" y="683"/>
                    </a:cubicBezTo>
                    <a:cubicBezTo>
                      <a:pt x="507" y="680"/>
                      <a:pt x="507" y="680"/>
                      <a:pt x="507" y="680"/>
                    </a:cubicBezTo>
                    <a:cubicBezTo>
                      <a:pt x="509" y="682"/>
                      <a:pt x="505" y="683"/>
                      <a:pt x="505" y="685"/>
                    </a:cubicBezTo>
                    <a:cubicBezTo>
                      <a:pt x="504" y="693"/>
                      <a:pt x="509" y="699"/>
                      <a:pt x="513" y="705"/>
                    </a:cubicBezTo>
                    <a:cubicBezTo>
                      <a:pt x="524" y="714"/>
                      <a:pt x="539" y="714"/>
                      <a:pt x="553" y="709"/>
                    </a:cubicBezTo>
                    <a:cubicBezTo>
                      <a:pt x="558" y="703"/>
                      <a:pt x="564" y="709"/>
                      <a:pt x="567" y="713"/>
                    </a:cubicBezTo>
                    <a:cubicBezTo>
                      <a:pt x="576" y="725"/>
                      <a:pt x="578" y="741"/>
                      <a:pt x="572" y="755"/>
                    </a:cubicBezTo>
                    <a:cubicBezTo>
                      <a:pt x="574" y="757"/>
                      <a:pt x="574" y="761"/>
                      <a:pt x="578" y="762"/>
                    </a:cubicBezTo>
                    <a:cubicBezTo>
                      <a:pt x="635" y="763"/>
                      <a:pt x="635" y="763"/>
                      <a:pt x="635" y="763"/>
                    </a:cubicBezTo>
                    <a:cubicBezTo>
                      <a:pt x="778" y="764"/>
                      <a:pt x="778" y="764"/>
                      <a:pt x="778" y="764"/>
                    </a:cubicBezTo>
                    <a:cubicBezTo>
                      <a:pt x="903" y="765"/>
                      <a:pt x="903" y="765"/>
                      <a:pt x="903" y="765"/>
                    </a:cubicBezTo>
                    <a:cubicBezTo>
                      <a:pt x="903" y="765"/>
                      <a:pt x="903" y="766"/>
                      <a:pt x="903" y="767"/>
                    </a:cubicBezTo>
                    <a:cubicBezTo>
                      <a:pt x="899" y="768"/>
                      <a:pt x="899" y="768"/>
                      <a:pt x="899" y="768"/>
                    </a:cubicBezTo>
                    <a:cubicBezTo>
                      <a:pt x="837" y="769"/>
                      <a:pt x="772" y="766"/>
                      <a:pt x="710" y="767"/>
                    </a:cubicBezTo>
                    <a:cubicBezTo>
                      <a:pt x="662" y="768"/>
                      <a:pt x="620" y="766"/>
                      <a:pt x="572" y="767"/>
                    </a:cubicBezTo>
                    <a:cubicBezTo>
                      <a:pt x="566" y="765"/>
                      <a:pt x="569" y="757"/>
                      <a:pt x="565" y="753"/>
                    </a:cubicBezTo>
                    <a:cubicBezTo>
                      <a:pt x="571" y="740"/>
                      <a:pt x="569" y="725"/>
                      <a:pt x="560" y="715"/>
                    </a:cubicBezTo>
                    <a:cubicBezTo>
                      <a:pt x="553" y="712"/>
                      <a:pt x="548" y="717"/>
                      <a:pt x="540" y="717"/>
                    </a:cubicBezTo>
                    <a:cubicBezTo>
                      <a:pt x="528" y="718"/>
                      <a:pt x="512" y="716"/>
                      <a:pt x="504" y="703"/>
                    </a:cubicBezTo>
                    <a:cubicBezTo>
                      <a:pt x="502" y="700"/>
                      <a:pt x="502" y="694"/>
                      <a:pt x="500" y="691"/>
                    </a:cubicBezTo>
                    <a:cubicBezTo>
                      <a:pt x="498" y="690"/>
                      <a:pt x="497" y="693"/>
                      <a:pt x="496" y="694"/>
                    </a:cubicBezTo>
                    <a:cubicBezTo>
                      <a:pt x="490" y="710"/>
                      <a:pt x="509" y="719"/>
                      <a:pt x="506" y="735"/>
                    </a:cubicBezTo>
                    <a:cubicBezTo>
                      <a:pt x="499" y="746"/>
                      <a:pt x="487" y="751"/>
                      <a:pt x="477" y="757"/>
                    </a:cubicBezTo>
                    <a:cubicBezTo>
                      <a:pt x="448" y="766"/>
                      <a:pt x="422" y="767"/>
                      <a:pt x="394" y="759"/>
                    </a:cubicBezTo>
                    <a:cubicBezTo>
                      <a:pt x="377" y="756"/>
                      <a:pt x="362" y="748"/>
                      <a:pt x="347" y="739"/>
                    </a:cubicBezTo>
                    <a:cubicBezTo>
                      <a:pt x="339" y="731"/>
                      <a:pt x="329" y="723"/>
                      <a:pt x="325" y="711"/>
                    </a:cubicBezTo>
                    <a:cubicBezTo>
                      <a:pt x="318" y="705"/>
                      <a:pt x="320" y="695"/>
                      <a:pt x="317" y="687"/>
                    </a:cubicBezTo>
                    <a:cubicBezTo>
                      <a:pt x="315" y="680"/>
                      <a:pt x="319" y="669"/>
                      <a:pt x="310" y="666"/>
                    </a:cubicBezTo>
                    <a:cubicBezTo>
                      <a:pt x="304" y="669"/>
                      <a:pt x="302" y="677"/>
                      <a:pt x="296" y="681"/>
                    </a:cubicBezTo>
                    <a:cubicBezTo>
                      <a:pt x="281" y="696"/>
                      <a:pt x="256" y="695"/>
                      <a:pt x="238" y="690"/>
                    </a:cubicBezTo>
                    <a:cubicBezTo>
                      <a:pt x="222" y="683"/>
                      <a:pt x="222" y="683"/>
                      <a:pt x="222" y="683"/>
                    </a:cubicBezTo>
                    <a:cubicBezTo>
                      <a:pt x="213" y="683"/>
                      <a:pt x="205" y="686"/>
                      <a:pt x="197" y="681"/>
                    </a:cubicBezTo>
                    <a:cubicBezTo>
                      <a:pt x="182" y="674"/>
                      <a:pt x="170" y="660"/>
                      <a:pt x="168" y="644"/>
                    </a:cubicBezTo>
                    <a:cubicBezTo>
                      <a:pt x="167" y="634"/>
                      <a:pt x="171" y="626"/>
                      <a:pt x="171" y="617"/>
                    </a:cubicBezTo>
                    <a:cubicBezTo>
                      <a:pt x="163" y="614"/>
                      <a:pt x="154" y="621"/>
                      <a:pt x="146" y="617"/>
                    </a:cubicBezTo>
                    <a:cubicBezTo>
                      <a:pt x="128" y="610"/>
                      <a:pt x="116" y="593"/>
                      <a:pt x="109" y="576"/>
                    </a:cubicBezTo>
                    <a:cubicBezTo>
                      <a:pt x="97" y="560"/>
                      <a:pt x="87" y="540"/>
                      <a:pt x="92" y="518"/>
                    </a:cubicBezTo>
                    <a:cubicBezTo>
                      <a:pt x="92" y="509"/>
                      <a:pt x="98" y="503"/>
                      <a:pt x="101" y="495"/>
                    </a:cubicBezTo>
                    <a:cubicBezTo>
                      <a:pt x="105" y="490"/>
                      <a:pt x="101" y="484"/>
                      <a:pt x="101" y="479"/>
                    </a:cubicBezTo>
                    <a:cubicBezTo>
                      <a:pt x="95" y="474"/>
                      <a:pt x="88" y="478"/>
                      <a:pt x="82" y="478"/>
                    </a:cubicBezTo>
                    <a:cubicBezTo>
                      <a:pt x="65" y="477"/>
                      <a:pt x="52" y="463"/>
                      <a:pt x="45" y="449"/>
                    </a:cubicBezTo>
                    <a:cubicBezTo>
                      <a:pt x="41" y="441"/>
                      <a:pt x="40" y="430"/>
                      <a:pt x="32" y="425"/>
                    </a:cubicBezTo>
                    <a:cubicBezTo>
                      <a:pt x="24" y="426"/>
                      <a:pt x="16" y="420"/>
                      <a:pt x="10" y="414"/>
                    </a:cubicBezTo>
                    <a:cubicBezTo>
                      <a:pt x="7" y="415"/>
                      <a:pt x="7" y="415"/>
                      <a:pt x="7" y="415"/>
                    </a:cubicBezTo>
                    <a:cubicBezTo>
                      <a:pt x="0" y="409"/>
                      <a:pt x="6" y="398"/>
                      <a:pt x="3" y="390"/>
                    </a:cubicBezTo>
                    <a:cubicBezTo>
                      <a:pt x="3" y="382"/>
                      <a:pt x="5" y="373"/>
                      <a:pt x="8" y="366"/>
                    </a:cubicBezTo>
                    <a:close/>
                    <a:moveTo>
                      <a:pt x="26" y="367"/>
                    </a:moveTo>
                    <a:cubicBezTo>
                      <a:pt x="19" y="372"/>
                      <a:pt x="18" y="382"/>
                      <a:pt x="16" y="390"/>
                    </a:cubicBezTo>
                    <a:cubicBezTo>
                      <a:pt x="17" y="400"/>
                      <a:pt x="24" y="410"/>
                      <a:pt x="33" y="414"/>
                    </a:cubicBezTo>
                    <a:cubicBezTo>
                      <a:pt x="45" y="418"/>
                      <a:pt x="54" y="408"/>
                      <a:pt x="61" y="401"/>
                    </a:cubicBezTo>
                    <a:cubicBezTo>
                      <a:pt x="65" y="395"/>
                      <a:pt x="64" y="388"/>
                      <a:pt x="63" y="380"/>
                    </a:cubicBezTo>
                    <a:cubicBezTo>
                      <a:pt x="60" y="373"/>
                      <a:pt x="55" y="365"/>
                      <a:pt x="46" y="364"/>
                    </a:cubicBezTo>
                    <a:cubicBezTo>
                      <a:pt x="40" y="359"/>
                      <a:pt x="33" y="364"/>
                      <a:pt x="26" y="367"/>
                    </a:cubicBezTo>
                    <a:close/>
                    <a:moveTo>
                      <a:pt x="29" y="374"/>
                    </a:moveTo>
                    <a:cubicBezTo>
                      <a:pt x="26" y="383"/>
                      <a:pt x="22" y="394"/>
                      <a:pt x="30" y="402"/>
                    </a:cubicBezTo>
                    <a:cubicBezTo>
                      <a:pt x="32" y="404"/>
                      <a:pt x="36" y="406"/>
                      <a:pt x="41" y="406"/>
                    </a:cubicBezTo>
                    <a:cubicBezTo>
                      <a:pt x="46" y="405"/>
                      <a:pt x="52" y="402"/>
                      <a:pt x="54" y="397"/>
                    </a:cubicBezTo>
                    <a:cubicBezTo>
                      <a:pt x="57" y="389"/>
                      <a:pt x="55" y="380"/>
                      <a:pt x="50" y="374"/>
                    </a:cubicBezTo>
                    <a:cubicBezTo>
                      <a:pt x="43" y="371"/>
                      <a:pt x="35" y="368"/>
                      <a:pt x="29" y="374"/>
                    </a:cubicBezTo>
                    <a:close/>
                    <a:moveTo>
                      <a:pt x="67" y="437"/>
                    </a:moveTo>
                    <a:cubicBezTo>
                      <a:pt x="65" y="439"/>
                      <a:pt x="61" y="438"/>
                      <a:pt x="60" y="440"/>
                    </a:cubicBezTo>
                    <a:cubicBezTo>
                      <a:pt x="64" y="451"/>
                      <a:pt x="75" y="456"/>
                      <a:pt x="85" y="458"/>
                    </a:cubicBezTo>
                    <a:cubicBezTo>
                      <a:pt x="96" y="460"/>
                      <a:pt x="104" y="451"/>
                      <a:pt x="115" y="452"/>
                    </a:cubicBezTo>
                    <a:cubicBezTo>
                      <a:pt x="120" y="454"/>
                      <a:pt x="119" y="459"/>
                      <a:pt x="124" y="462"/>
                    </a:cubicBezTo>
                    <a:cubicBezTo>
                      <a:pt x="129" y="464"/>
                      <a:pt x="137" y="463"/>
                      <a:pt x="142" y="463"/>
                    </a:cubicBezTo>
                    <a:cubicBezTo>
                      <a:pt x="146" y="460"/>
                      <a:pt x="151" y="457"/>
                      <a:pt x="152" y="452"/>
                    </a:cubicBezTo>
                    <a:cubicBezTo>
                      <a:pt x="153" y="445"/>
                      <a:pt x="153" y="440"/>
                      <a:pt x="148" y="435"/>
                    </a:cubicBezTo>
                    <a:cubicBezTo>
                      <a:pt x="143" y="432"/>
                      <a:pt x="135" y="429"/>
                      <a:pt x="129" y="433"/>
                    </a:cubicBezTo>
                    <a:cubicBezTo>
                      <a:pt x="127" y="434"/>
                      <a:pt x="130" y="437"/>
                      <a:pt x="129" y="439"/>
                    </a:cubicBezTo>
                    <a:cubicBezTo>
                      <a:pt x="129" y="444"/>
                      <a:pt x="124" y="443"/>
                      <a:pt x="121" y="442"/>
                    </a:cubicBezTo>
                    <a:cubicBezTo>
                      <a:pt x="118" y="442"/>
                      <a:pt x="117" y="440"/>
                      <a:pt x="116" y="438"/>
                    </a:cubicBezTo>
                    <a:cubicBezTo>
                      <a:pt x="115" y="430"/>
                      <a:pt x="121" y="428"/>
                      <a:pt x="126" y="424"/>
                    </a:cubicBezTo>
                    <a:cubicBezTo>
                      <a:pt x="135" y="421"/>
                      <a:pt x="146" y="422"/>
                      <a:pt x="154" y="428"/>
                    </a:cubicBezTo>
                    <a:cubicBezTo>
                      <a:pt x="158" y="432"/>
                      <a:pt x="161" y="438"/>
                      <a:pt x="162" y="444"/>
                    </a:cubicBezTo>
                    <a:cubicBezTo>
                      <a:pt x="166" y="445"/>
                      <a:pt x="168" y="449"/>
                      <a:pt x="168" y="453"/>
                    </a:cubicBezTo>
                    <a:cubicBezTo>
                      <a:pt x="178" y="455"/>
                      <a:pt x="187" y="460"/>
                      <a:pt x="198" y="457"/>
                    </a:cubicBezTo>
                    <a:cubicBezTo>
                      <a:pt x="205" y="455"/>
                      <a:pt x="213" y="450"/>
                      <a:pt x="215" y="442"/>
                    </a:cubicBezTo>
                    <a:cubicBezTo>
                      <a:pt x="217" y="438"/>
                      <a:pt x="217" y="432"/>
                      <a:pt x="214" y="428"/>
                    </a:cubicBezTo>
                    <a:cubicBezTo>
                      <a:pt x="212" y="422"/>
                      <a:pt x="207" y="420"/>
                      <a:pt x="201" y="419"/>
                    </a:cubicBezTo>
                    <a:cubicBezTo>
                      <a:pt x="194" y="417"/>
                      <a:pt x="197" y="425"/>
                      <a:pt x="194" y="429"/>
                    </a:cubicBezTo>
                    <a:cubicBezTo>
                      <a:pt x="194" y="430"/>
                      <a:pt x="192" y="430"/>
                      <a:pt x="191" y="429"/>
                    </a:cubicBezTo>
                    <a:cubicBezTo>
                      <a:pt x="188" y="426"/>
                      <a:pt x="186" y="423"/>
                      <a:pt x="187" y="418"/>
                    </a:cubicBezTo>
                    <a:cubicBezTo>
                      <a:pt x="188" y="415"/>
                      <a:pt x="192" y="412"/>
                      <a:pt x="196" y="410"/>
                    </a:cubicBezTo>
                    <a:cubicBezTo>
                      <a:pt x="204" y="407"/>
                      <a:pt x="212" y="413"/>
                      <a:pt x="219" y="418"/>
                    </a:cubicBezTo>
                    <a:cubicBezTo>
                      <a:pt x="224" y="425"/>
                      <a:pt x="228" y="438"/>
                      <a:pt x="222" y="446"/>
                    </a:cubicBezTo>
                    <a:cubicBezTo>
                      <a:pt x="219" y="455"/>
                      <a:pt x="212" y="460"/>
                      <a:pt x="204" y="464"/>
                    </a:cubicBezTo>
                    <a:cubicBezTo>
                      <a:pt x="197" y="465"/>
                      <a:pt x="187" y="466"/>
                      <a:pt x="183" y="472"/>
                    </a:cubicBezTo>
                    <a:cubicBezTo>
                      <a:pt x="170" y="489"/>
                      <a:pt x="188" y="511"/>
                      <a:pt x="172" y="527"/>
                    </a:cubicBezTo>
                    <a:cubicBezTo>
                      <a:pt x="166" y="530"/>
                      <a:pt x="158" y="537"/>
                      <a:pt x="152" y="530"/>
                    </a:cubicBezTo>
                    <a:cubicBezTo>
                      <a:pt x="141" y="524"/>
                      <a:pt x="152" y="511"/>
                      <a:pt x="142" y="505"/>
                    </a:cubicBezTo>
                    <a:cubicBezTo>
                      <a:pt x="133" y="504"/>
                      <a:pt x="126" y="504"/>
                      <a:pt x="119" y="509"/>
                    </a:cubicBezTo>
                    <a:cubicBezTo>
                      <a:pt x="115" y="518"/>
                      <a:pt x="108" y="526"/>
                      <a:pt x="112" y="537"/>
                    </a:cubicBezTo>
                    <a:cubicBezTo>
                      <a:pt x="114" y="547"/>
                      <a:pt x="118" y="557"/>
                      <a:pt x="128" y="560"/>
                    </a:cubicBezTo>
                    <a:cubicBezTo>
                      <a:pt x="138" y="564"/>
                      <a:pt x="128" y="573"/>
                      <a:pt x="132" y="580"/>
                    </a:cubicBezTo>
                    <a:cubicBezTo>
                      <a:pt x="133" y="585"/>
                      <a:pt x="138" y="591"/>
                      <a:pt x="143" y="592"/>
                    </a:cubicBezTo>
                    <a:cubicBezTo>
                      <a:pt x="152" y="596"/>
                      <a:pt x="164" y="596"/>
                      <a:pt x="173" y="590"/>
                    </a:cubicBezTo>
                    <a:cubicBezTo>
                      <a:pt x="181" y="588"/>
                      <a:pt x="180" y="579"/>
                      <a:pt x="181" y="572"/>
                    </a:cubicBezTo>
                    <a:cubicBezTo>
                      <a:pt x="179" y="566"/>
                      <a:pt x="175" y="561"/>
                      <a:pt x="169" y="560"/>
                    </a:cubicBezTo>
                    <a:cubicBezTo>
                      <a:pt x="164" y="561"/>
                      <a:pt x="167" y="566"/>
                      <a:pt x="163" y="569"/>
                    </a:cubicBezTo>
                    <a:cubicBezTo>
                      <a:pt x="161" y="569"/>
                      <a:pt x="159" y="568"/>
                      <a:pt x="157" y="567"/>
                    </a:cubicBezTo>
                    <a:cubicBezTo>
                      <a:pt x="155" y="565"/>
                      <a:pt x="153" y="561"/>
                      <a:pt x="154" y="558"/>
                    </a:cubicBezTo>
                    <a:cubicBezTo>
                      <a:pt x="157" y="554"/>
                      <a:pt x="162" y="552"/>
                      <a:pt x="167" y="551"/>
                    </a:cubicBezTo>
                    <a:cubicBezTo>
                      <a:pt x="174" y="551"/>
                      <a:pt x="180" y="555"/>
                      <a:pt x="185" y="560"/>
                    </a:cubicBezTo>
                    <a:cubicBezTo>
                      <a:pt x="195" y="570"/>
                      <a:pt x="187" y="582"/>
                      <a:pt x="186" y="592"/>
                    </a:cubicBezTo>
                    <a:cubicBezTo>
                      <a:pt x="187" y="599"/>
                      <a:pt x="190" y="605"/>
                      <a:pt x="197" y="608"/>
                    </a:cubicBezTo>
                    <a:cubicBezTo>
                      <a:pt x="200" y="611"/>
                      <a:pt x="205" y="607"/>
                      <a:pt x="209" y="607"/>
                    </a:cubicBezTo>
                    <a:cubicBezTo>
                      <a:pt x="219" y="608"/>
                      <a:pt x="229" y="612"/>
                      <a:pt x="233" y="622"/>
                    </a:cubicBezTo>
                    <a:cubicBezTo>
                      <a:pt x="234" y="626"/>
                      <a:pt x="236" y="633"/>
                      <a:pt x="232" y="637"/>
                    </a:cubicBezTo>
                    <a:cubicBezTo>
                      <a:pt x="229" y="640"/>
                      <a:pt x="225" y="646"/>
                      <a:pt x="220" y="642"/>
                    </a:cubicBezTo>
                    <a:cubicBezTo>
                      <a:pt x="218" y="641"/>
                      <a:pt x="214" y="638"/>
                      <a:pt x="215" y="634"/>
                    </a:cubicBezTo>
                    <a:cubicBezTo>
                      <a:pt x="216" y="630"/>
                      <a:pt x="220" y="627"/>
                      <a:pt x="224" y="627"/>
                    </a:cubicBezTo>
                    <a:cubicBezTo>
                      <a:pt x="224" y="620"/>
                      <a:pt x="217" y="619"/>
                      <a:pt x="212" y="616"/>
                    </a:cubicBezTo>
                    <a:cubicBezTo>
                      <a:pt x="208" y="616"/>
                      <a:pt x="201" y="617"/>
                      <a:pt x="197" y="620"/>
                    </a:cubicBezTo>
                    <a:cubicBezTo>
                      <a:pt x="192" y="624"/>
                      <a:pt x="190" y="631"/>
                      <a:pt x="188" y="638"/>
                    </a:cubicBezTo>
                    <a:cubicBezTo>
                      <a:pt x="187" y="646"/>
                      <a:pt x="193" y="651"/>
                      <a:pt x="198" y="656"/>
                    </a:cubicBezTo>
                    <a:cubicBezTo>
                      <a:pt x="207" y="663"/>
                      <a:pt x="221" y="666"/>
                      <a:pt x="232" y="660"/>
                    </a:cubicBezTo>
                    <a:cubicBezTo>
                      <a:pt x="235" y="660"/>
                      <a:pt x="235" y="665"/>
                      <a:pt x="237" y="667"/>
                    </a:cubicBezTo>
                    <a:cubicBezTo>
                      <a:pt x="244" y="675"/>
                      <a:pt x="255" y="676"/>
                      <a:pt x="265" y="674"/>
                    </a:cubicBezTo>
                    <a:cubicBezTo>
                      <a:pt x="275" y="673"/>
                      <a:pt x="282" y="666"/>
                      <a:pt x="288" y="658"/>
                    </a:cubicBezTo>
                    <a:cubicBezTo>
                      <a:pt x="290" y="653"/>
                      <a:pt x="289" y="646"/>
                      <a:pt x="286" y="641"/>
                    </a:cubicBezTo>
                    <a:cubicBezTo>
                      <a:pt x="280" y="641"/>
                      <a:pt x="273" y="646"/>
                      <a:pt x="266" y="642"/>
                    </a:cubicBezTo>
                    <a:cubicBezTo>
                      <a:pt x="256" y="640"/>
                      <a:pt x="251" y="630"/>
                      <a:pt x="249" y="620"/>
                    </a:cubicBezTo>
                    <a:cubicBezTo>
                      <a:pt x="250" y="598"/>
                      <a:pt x="275" y="605"/>
                      <a:pt x="287" y="596"/>
                    </a:cubicBezTo>
                    <a:cubicBezTo>
                      <a:pt x="295" y="590"/>
                      <a:pt x="301" y="584"/>
                      <a:pt x="300" y="574"/>
                    </a:cubicBezTo>
                    <a:cubicBezTo>
                      <a:pt x="297" y="566"/>
                      <a:pt x="287" y="561"/>
                      <a:pt x="289" y="553"/>
                    </a:cubicBezTo>
                    <a:cubicBezTo>
                      <a:pt x="291" y="549"/>
                      <a:pt x="295" y="545"/>
                      <a:pt x="299" y="546"/>
                    </a:cubicBezTo>
                    <a:cubicBezTo>
                      <a:pt x="302" y="547"/>
                      <a:pt x="304" y="550"/>
                      <a:pt x="304" y="554"/>
                    </a:cubicBezTo>
                    <a:cubicBezTo>
                      <a:pt x="305" y="557"/>
                      <a:pt x="309" y="564"/>
                      <a:pt x="314" y="562"/>
                    </a:cubicBezTo>
                    <a:cubicBezTo>
                      <a:pt x="319" y="560"/>
                      <a:pt x="323" y="555"/>
                      <a:pt x="325" y="550"/>
                    </a:cubicBezTo>
                    <a:cubicBezTo>
                      <a:pt x="325" y="543"/>
                      <a:pt x="324" y="537"/>
                      <a:pt x="321" y="531"/>
                    </a:cubicBezTo>
                    <a:cubicBezTo>
                      <a:pt x="315" y="521"/>
                      <a:pt x="305" y="521"/>
                      <a:pt x="295" y="521"/>
                    </a:cubicBezTo>
                    <a:cubicBezTo>
                      <a:pt x="286" y="518"/>
                      <a:pt x="289" y="508"/>
                      <a:pt x="281" y="504"/>
                    </a:cubicBezTo>
                    <a:cubicBezTo>
                      <a:pt x="274" y="501"/>
                      <a:pt x="264" y="503"/>
                      <a:pt x="258" y="506"/>
                    </a:cubicBezTo>
                    <a:cubicBezTo>
                      <a:pt x="253" y="509"/>
                      <a:pt x="250" y="515"/>
                      <a:pt x="249" y="520"/>
                    </a:cubicBezTo>
                    <a:cubicBezTo>
                      <a:pt x="246" y="529"/>
                      <a:pt x="256" y="524"/>
                      <a:pt x="260" y="525"/>
                    </a:cubicBezTo>
                    <a:cubicBezTo>
                      <a:pt x="271" y="531"/>
                      <a:pt x="277" y="544"/>
                      <a:pt x="275" y="555"/>
                    </a:cubicBezTo>
                    <a:cubicBezTo>
                      <a:pt x="273" y="562"/>
                      <a:pt x="265" y="567"/>
                      <a:pt x="259" y="571"/>
                    </a:cubicBezTo>
                    <a:cubicBezTo>
                      <a:pt x="245" y="575"/>
                      <a:pt x="230" y="572"/>
                      <a:pt x="222" y="561"/>
                    </a:cubicBezTo>
                    <a:cubicBezTo>
                      <a:pt x="209" y="546"/>
                      <a:pt x="206" y="524"/>
                      <a:pt x="212" y="506"/>
                    </a:cubicBezTo>
                    <a:cubicBezTo>
                      <a:pt x="215" y="489"/>
                      <a:pt x="230" y="475"/>
                      <a:pt x="245" y="469"/>
                    </a:cubicBezTo>
                    <a:cubicBezTo>
                      <a:pt x="260" y="466"/>
                      <a:pt x="275" y="461"/>
                      <a:pt x="291" y="463"/>
                    </a:cubicBezTo>
                    <a:cubicBezTo>
                      <a:pt x="297" y="463"/>
                      <a:pt x="303" y="467"/>
                      <a:pt x="309" y="467"/>
                    </a:cubicBezTo>
                    <a:cubicBezTo>
                      <a:pt x="316" y="478"/>
                      <a:pt x="326" y="489"/>
                      <a:pt x="339" y="493"/>
                    </a:cubicBezTo>
                    <a:cubicBezTo>
                      <a:pt x="358" y="497"/>
                      <a:pt x="377" y="498"/>
                      <a:pt x="395" y="492"/>
                    </a:cubicBezTo>
                    <a:cubicBezTo>
                      <a:pt x="416" y="486"/>
                      <a:pt x="440" y="489"/>
                      <a:pt x="459" y="498"/>
                    </a:cubicBezTo>
                    <a:cubicBezTo>
                      <a:pt x="479" y="510"/>
                      <a:pt x="488" y="532"/>
                      <a:pt x="491" y="554"/>
                    </a:cubicBezTo>
                    <a:cubicBezTo>
                      <a:pt x="501" y="561"/>
                      <a:pt x="505" y="573"/>
                      <a:pt x="508" y="585"/>
                    </a:cubicBezTo>
                    <a:cubicBezTo>
                      <a:pt x="513" y="608"/>
                      <a:pt x="501" y="628"/>
                      <a:pt x="483" y="644"/>
                    </a:cubicBezTo>
                    <a:cubicBezTo>
                      <a:pt x="464" y="657"/>
                      <a:pt x="448" y="672"/>
                      <a:pt x="440" y="693"/>
                    </a:cubicBezTo>
                    <a:cubicBezTo>
                      <a:pt x="438" y="701"/>
                      <a:pt x="441" y="710"/>
                      <a:pt x="442" y="717"/>
                    </a:cubicBezTo>
                    <a:cubicBezTo>
                      <a:pt x="442" y="718"/>
                      <a:pt x="440" y="720"/>
                      <a:pt x="438" y="720"/>
                    </a:cubicBezTo>
                    <a:cubicBezTo>
                      <a:pt x="422" y="715"/>
                      <a:pt x="405" y="717"/>
                      <a:pt x="391" y="707"/>
                    </a:cubicBezTo>
                    <a:cubicBezTo>
                      <a:pt x="389" y="705"/>
                      <a:pt x="390" y="702"/>
                      <a:pt x="387" y="703"/>
                    </a:cubicBezTo>
                    <a:cubicBezTo>
                      <a:pt x="370" y="688"/>
                      <a:pt x="359" y="668"/>
                      <a:pt x="365" y="645"/>
                    </a:cubicBezTo>
                    <a:cubicBezTo>
                      <a:pt x="368" y="636"/>
                      <a:pt x="356" y="630"/>
                      <a:pt x="356" y="621"/>
                    </a:cubicBezTo>
                    <a:cubicBezTo>
                      <a:pt x="352" y="607"/>
                      <a:pt x="355" y="591"/>
                      <a:pt x="365" y="580"/>
                    </a:cubicBezTo>
                    <a:cubicBezTo>
                      <a:pt x="375" y="568"/>
                      <a:pt x="388" y="555"/>
                      <a:pt x="405" y="555"/>
                    </a:cubicBezTo>
                    <a:cubicBezTo>
                      <a:pt x="415" y="556"/>
                      <a:pt x="427" y="558"/>
                      <a:pt x="431" y="570"/>
                    </a:cubicBezTo>
                    <a:cubicBezTo>
                      <a:pt x="431" y="574"/>
                      <a:pt x="432" y="581"/>
                      <a:pt x="428" y="583"/>
                    </a:cubicBezTo>
                    <a:cubicBezTo>
                      <a:pt x="429" y="594"/>
                      <a:pt x="418" y="584"/>
                      <a:pt x="414" y="590"/>
                    </a:cubicBezTo>
                    <a:cubicBezTo>
                      <a:pt x="406" y="594"/>
                      <a:pt x="401" y="602"/>
                      <a:pt x="402" y="611"/>
                    </a:cubicBezTo>
                    <a:cubicBezTo>
                      <a:pt x="402" y="619"/>
                      <a:pt x="407" y="626"/>
                      <a:pt x="413" y="631"/>
                    </a:cubicBezTo>
                    <a:cubicBezTo>
                      <a:pt x="423" y="639"/>
                      <a:pt x="437" y="634"/>
                      <a:pt x="447" y="632"/>
                    </a:cubicBezTo>
                    <a:cubicBezTo>
                      <a:pt x="453" y="629"/>
                      <a:pt x="458" y="623"/>
                      <a:pt x="459" y="617"/>
                    </a:cubicBezTo>
                    <a:cubicBezTo>
                      <a:pt x="466" y="603"/>
                      <a:pt x="452" y="589"/>
                      <a:pt x="461" y="576"/>
                    </a:cubicBezTo>
                    <a:cubicBezTo>
                      <a:pt x="463" y="563"/>
                      <a:pt x="461" y="550"/>
                      <a:pt x="456" y="539"/>
                    </a:cubicBezTo>
                    <a:cubicBezTo>
                      <a:pt x="452" y="531"/>
                      <a:pt x="443" y="528"/>
                      <a:pt x="439" y="522"/>
                    </a:cubicBezTo>
                    <a:cubicBezTo>
                      <a:pt x="431" y="517"/>
                      <a:pt x="423" y="518"/>
                      <a:pt x="414" y="517"/>
                    </a:cubicBezTo>
                    <a:cubicBezTo>
                      <a:pt x="386" y="518"/>
                      <a:pt x="360" y="534"/>
                      <a:pt x="350" y="559"/>
                    </a:cubicBezTo>
                    <a:cubicBezTo>
                      <a:pt x="340" y="567"/>
                      <a:pt x="332" y="579"/>
                      <a:pt x="327" y="590"/>
                    </a:cubicBezTo>
                    <a:cubicBezTo>
                      <a:pt x="326" y="602"/>
                      <a:pt x="327" y="614"/>
                      <a:pt x="331" y="625"/>
                    </a:cubicBezTo>
                    <a:cubicBezTo>
                      <a:pt x="332" y="630"/>
                      <a:pt x="339" y="632"/>
                      <a:pt x="338" y="637"/>
                    </a:cubicBezTo>
                    <a:cubicBezTo>
                      <a:pt x="333" y="651"/>
                      <a:pt x="332" y="668"/>
                      <a:pt x="336" y="682"/>
                    </a:cubicBezTo>
                    <a:cubicBezTo>
                      <a:pt x="340" y="699"/>
                      <a:pt x="350" y="711"/>
                      <a:pt x="361" y="723"/>
                    </a:cubicBezTo>
                    <a:cubicBezTo>
                      <a:pt x="395" y="744"/>
                      <a:pt x="448" y="755"/>
                      <a:pt x="482" y="728"/>
                    </a:cubicBezTo>
                    <a:cubicBezTo>
                      <a:pt x="483" y="725"/>
                      <a:pt x="479" y="723"/>
                      <a:pt x="478" y="721"/>
                    </a:cubicBezTo>
                    <a:cubicBezTo>
                      <a:pt x="469" y="712"/>
                      <a:pt x="469" y="698"/>
                      <a:pt x="474" y="687"/>
                    </a:cubicBezTo>
                    <a:cubicBezTo>
                      <a:pt x="488" y="661"/>
                      <a:pt x="518" y="656"/>
                      <a:pt x="536" y="634"/>
                    </a:cubicBezTo>
                    <a:cubicBezTo>
                      <a:pt x="548" y="618"/>
                      <a:pt x="543" y="594"/>
                      <a:pt x="539" y="576"/>
                    </a:cubicBezTo>
                    <a:cubicBezTo>
                      <a:pt x="538" y="573"/>
                      <a:pt x="534" y="570"/>
                      <a:pt x="535" y="566"/>
                    </a:cubicBezTo>
                    <a:cubicBezTo>
                      <a:pt x="530" y="555"/>
                      <a:pt x="524" y="544"/>
                      <a:pt x="515" y="535"/>
                    </a:cubicBezTo>
                    <a:cubicBezTo>
                      <a:pt x="512" y="519"/>
                      <a:pt x="512" y="519"/>
                      <a:pt x="512" y="519"/>
                    </a:cubicBezTo>
                    <a:cubicBezTo>
                      <a:pt x="514" y="497"/>
                      <a:pt x="497" y="480"/>
                      <a:pt x="482" y="466"/>
                    </a:cubicBezTo>
                    <a:cubicBezTo>
                      <a:pt x="480" y="463"/>
                      <a:pt x="475" y="465"/>
                      <a:pt x="472" y="462"/>
                    </a:cubicBezTo>
                    <a:cubicBezTo>
                      <a:pt x="471" y="456"/>
                      <a:pt x="478" y="454"/>
                      <a:pt x="481" y="452"/>
                    </a:cubicBezTo>
                    <a:cubicBezTo>
                      <a:pt x="504" y="436"/>
                      <a:pt x="507" y="408"/>
                      <a:pt x="511" y="383"/>
                    </a:cubicBezTo>
                    <a:cubicBezTo>
                      <a:pt x="511" y="362"/>
                      <a:pt x="504" y="345"/>
                      <a:pt x="489" y="331"/>
                    </a:cubicBezTo>
                    <a:cubicBezTo>
                      <a:pt x="484" y="324"/>
                      <a:pt x="468" y="324"/>
                      <a:pt x="470" y="312"/>
                    </a:cubicBezTo>
                    <a:cubicBezTo>
                      <a:pt x="484" y="306"/>
                      <a:pt x="496" y="296"/>
                      <a:pt x="506" y="284"/>
                    </a:cubicBezTo>
                    <a:cubicBezTo>
                      <a:pt x="518" y="269"/>
                      <a:pt x="521" y="249"/>
                      <a:pt x="514" y="231"/>
                    </a:cubicBezTo>
                    <a:cubicBezTo>
                      <a:pt x="512" y="222"/>
                      <a:pt x="521" y="219"/>
                      <a:pt x="526" y="214"/>
                    </a:cubicBezTo>
                    <a:cubicBezTo>
                      <a:pt x="535" y="203"/>
                      <a:pt x="542" y="188"/>
                      <a:pt x="542" y="173"/>
                    </a:cubicBezTo>
                    <a:cubicBezTo>
                      <a:pt x="545" y="165"/>
                      <a:pt x="539" y="158"/>
                      <a:pt x="539" y="149"/>
                    </a:cubicBezTo>
                    <a:cubicBezTo>
                      <a:pt x="535" y="141"/>
                      <a:pt x="531" y="133"/>
                      <a:pt x="524" y="127"/>
                    </a:cubicBezTo>
                    <a:cubicBezTo>
                      <a:pt x="512" y="105"/>
                      <a:pt x="481" y="106"/>
                      <a:pt x="474" y="79"/>
                    </a:cubicBezTo>
                    <a:cubicBezTo>
                      <a:pt x="470" y="68"/>
                      <a:pt x="473" y="55"/>
                      <a:pt x="482" y="47"/>
                    </a:cubicBezTo>
                    <a:cubicBezTo>
                      <a:pt x="484" y="45"/>
                      <a:pt x="489" y="46"/>
                      <a:pt x="488" y="42"/>
                    </a:cubicBezTo>
                    <a:cubicBezTo>
                      <a:pt x="482" y="36"/>
                      <a:pt x="475" y="32"/>
                      <a:pt x="468" y="28"/>
                    </a:cubicBezTo>
                    <a:cubicBezTo>
                      <a:pt x="452" y="23"/>
                      <a:pt x="436" y="19"/>
                      <a:pt x="419" y="19"/>
                    </a:cubicBezTo>
                    <a:cubicBezTo>
                      <a:pt x="409" y="20"/>
                      <a:pt x="398" y="23"/>
                      <a:pt x="388" y="26"/>
                    </a:cubicBezTo>
                    <a:cubicBezTo>
                      <a:pt x="361" y="36"/>
                      <a:pt x="339" y="63"/>
                      <a:pt x="337" y="92"/>
                    </a:cubicBezTo>
                    <a:cubicBezTo>
                      <a:pt x="336" y="114"/>
                      <a:pt x="336" y="114"/>
                      <a:pt x="336" y="114"/>
                    </a:cubicBezTo>
                    <a:cubicBezTo>
                      <a:pt x="330" y="121"/>
                      <a:pt x="327" y="130"/>
                      <a:pt x="324" y="139"/>
                    </a:cubicBezTo>
                    <a:cubicBezTo>
                      <a:pt x="319" y="154"/>
                      <a:pt x="328" y="169"/>
                      <a:pt x="337" y="180"/>
                    </a:cubicBezTo>
                    <a:cubicBezTo>
                      <a:pt x="339" y="183"/>
                      <a:pt x="344" y="183"/>
                      <a:pt x="345" y="186"/>
                    </a:cubicBezTo>
                    <a:cubicBezTo>
                      <a:pt x="343" y="193"/>
                      <a:pt x="343" y="201"/>
                      <a:pt x="344" y="208"/>
                    </a:cubicBezTo>
                    <a:cubicBezTo>
                      <a:pt x="347" y="227"/>
                      <a:pt x="364" y="245"/>
                      <a:pt x="383" y="252"/>
                    </a:cubicBezTo>
                    <a:cubicBezTo>
                      <a:pt x="405" y="258"/>
                      <a:pt x="427" y="247"/>
                      <a:pt x="442" y="231"/>
                    </a:cubicBezTo>
                    <a:cubicBezTo>
                      <a:pt x="453" y="216"/>
                      <a:pt x="460" y="199"/>
                      <a:pt x="459" y="180"/>
                    </a:cubicBezTo>
                    <a:cubicBezTo>
                      <a:pt x="453" y="163"/>
                      <a:pt x="450" y="139"/>
                      <a:pt x="429" y="133"/>
                    </a:cubicBezTo>
                    <a:cubicBezTo>
                      <a:pt x="417" y="129"/>
                      <a:pt x="404" y="132"/>
                      <a:pt x="395" y="139"/>
                    </a:cubicBezTo>
                    <a:cubicBezTo>
                      <a:pt x="389" y="154"/>
                      <a:pt x="389" y="154"/>
                      <a:pt x="389" y="154"/>
                    </a:cubicBezTo>
                    <a:cubicBezTo>
                      <a:pt x="389" y="159"/>
                      <a:pt x="388" y="167"/>
                      <a:pt x="393" y="171"/>
                    </a:cubicBezTo>
                    <a:cubicBezTo>
                      <a:pt x="403" y="180"/>
                      <a:pt x="411" y="166"/>
                      <a:pt x="420" y="173"/>
                    </a:cubicBezTo>
                    <a:cubicBezTo>
                      <a:pt x="422" y="179"/>
                      <a:pt x="427" y="184"/>
                      <a:pt x="426" y="193"/>
                    </a:cubicBezTo>
                    <a:cubicBezTo>
                      <a:pt x="425" y="203"/>
                      <a:pt x="415" y="213"/>
                      <a:pt x="405" y="217"/>
                    </a:cubicBezTo>
                    <a:cubicBezTo>
                      <a:pt x="396" y="220"/>
                      <a:pt x="388" y="215"/>
                      <a:pt x="380" y="211"/>
                    </a:cubicBezTo>
                    <a:cubicBezTo>
                      <a:pt x="370" y="204"/>
                      <a:pt x="367" y="192"/>
                      <a:pt x="366" y="180"/>
                    </a:cubicBezTo>
                    <a:cubicBezTo>
                      <a:pt x="364" y="173"/>
                      <a:pt x="354" y="168"/>
                      <a:pt x="354" y="159"/>
                    </a:cubicBezTo>
                    <a:cubicBezTo>
                      <a:pt x="349" y="145"/>
                      <a:pt x="352" y="130"/>
                      <a:pt x="363" y="119"/>
                    </a:cubicBezTo>
                    <a:cubicBezTo>
                      <a:pt x="369" y="113"/>
                      <a:pt x="361" y="107"/>
                      <a:pt x="363" y="100"/>
                    </a:cubicBezTo>
                    <a:cubicBezTo>
                      <a:pt x="364" y="77"/>
                      <a:pt x="385" y="62"/>
                      <a:pt x="404" y="53"/>
                    </a:cubicBezTo>
                    <a:cubicBezTo>
                      <a:pt x="415" y="49"/>
                      <a:pt x="432" y="47"/>
                      <a:pt x="443" y="53"/>
                    </a:cubicBezTo>
                    <a:cubicBezTo>
                      <a:pt x="447" y="60"/>
                      <a:pt x="441" y="66"/>
                      <a:pt x="440" y="72"/>
                    </a:cubicBezTo>
                    <a:cubicBezTo>
                      <a:pt x="436" y="97"/>
                      <a:pt x="460" y="115"/>
                      <a:pt x="479" y="127"/>
                    </a:cubicBezTo>
                    <a:cubicBezTo>
                      <a:pt x="489" y="138"/>
                      <a:pt x="500" y="147"/>
                      <a:pt x="503" y="161"/>
                    </a:cubicBezTo>
                    <a:cubicBezTo>
                      <a:pt x="511" y="182"/>
                      <a:pt x="497" y="200"/>
                      <a:pt x="485" y="215"/>
                    </a:cubicBezTo>
                    <a:cubicBezTo>
                      <a:pt x="485" y="226"/>
                      <a:pt x="487" y="238"/>
                      <a:pt x="483" y="249"/>
                    </a:cubicBezTo>
                    <a:cubicBezTo>
                      <a:pt x="480" y="261"/>
                      <a:pt x="470" y="274"/>
                      <a:pt x="458" y="281"/>
                    </a:cubicBezTo>
                    <a:cubicBezTo>
                      <a:pt x="445" y="289"/>
                      <a:pt x="429" y="289"/>
                      <a:pt x="415" y="283"/>
                    </a:cubicBezTo>
                    <a:cubicBezTo>
                      <a:pt x="399" y="277"/>
                      <a:pt x="382" y="272"/>
                      <a:pt x="364" y="272"/>
                    </a:cubicBezTo>
                    <a:cubicBezTo>
                      <a:pt x="344" y="273"/>
                      <a:pt x="326" y="291"/>
                      <a:pt x="318" y="308"/>
                    </a:cubicBezTo>
                    <a:cubicBezTo>
                      <a:pt x="310" y="311"/>
                      <a:pt x="304" y="311"/>
                      <a:pt x="297" y="309"/>
                    </a:cubicBezTo>
                    <a:cubicBezTo>
                      <a:pt x="284" y="311"/>
                      <a:pt x="270" y="310"/>
                      <a:pt x="258" y="307"/>
                    </a:cubicBezTo>
                    <a:cubicBezTo>
                      <a:pt x="244" y="303"/>
                      <a:pt x="234" y="293"/>
                      <a:pt x="226" y="282"/>
                    </a:cubicBezTo>
                    <a:cubicBezTo>
                      <a:pt x="214" y="260"/>
                      <a:pt x="212" y="229"/>
                      <a:pt x="224" y="206"/>
                    </a:cubicBezTo>
                    <a:cubicBezTo>
                      <a:pt x="231" y="201"/>
                      <a:pt x="239" y="196"/>
                      <a:pt x="247" y="196"/>
                    </a:cubicBezTo>
                    <a:cubicBezTo>
                      <a:pt x="256" y="197"/>
                      <a:pt x="264" y="201"/>
                      <a:pt x="266" y="209"/>
                    </a:cubicBezTo>
                    <a:cubicBezTo>
                      <a:pt x="269" y="217"/>
                      <a:pt x="267" y="226"/>
                      <a:pt x="261" y="232"/>
                    </a:cubicBezTo>
                    <a:cubicBezTo>
                      <a:pt x="258" y="236"/>
                      <a:pt x="248" y="237"/>
                      <a:pt x="253" y="245"/>
                    </a:cubicBezTo>
                    <a:cubicBezTo>
                      <a:pt x="254" y="250"/>
                      <a:pt x="258" y="255"/>
                      <a:pt x="263" y="256"/>
                    </a:cubicBezTo>
                    <a:cubicBezTo>
                      <a:pt x="272" y="257"/>
                      <a:pt x="280" y="254"/>
                      <a:pt x="285" y="246"/>
                    </a:cubicBezTo>
                    <a:cubicBezTo>
                      <a:pt x="292" y="244"/>
                      <a:pt x="299" y="249"/>
                      <a:pt x="306" y="249"/>
                    </a:cubicBezTo>
                    <a:cubicBezTo>
                      <a:pt x="315" y="247"/>
                      <a:pt x="323" y="240"/>
                      <a:pt x="329" y="232"/>
                    </a:cubicBezTo>
                    <a:cubicBezTo>
                      <a:pt x="333" y="225"/>
                      <a:pt x="333" y="215"/>
                      <a:pt x="330" y="208"/>
                    </a:cubicBezTo>
                    <a:cubicBezTo>
                      <a:pt x="328" y="200"/>
                      <a:pt x="320" y="193"/>
                      <a:pt x="312" y="193"/>
                    </a:cubicBezTo>
                    <a:cubicBezTo>
                      <a:pt x="308" y="191"/>
                      <a:pt x="302" y="191"/>
                      <a:pt x="299" y="196"/>
                    </a:cubicBezTo>
                    <a:cubicBezTo>
                      <a:pt x="293" y="204"/>
                      <a:pt x="304" y="208"/>
                      <a:pt x="304" y="216"/>
                    </a:cubicBezTo>
                    <a:cubicBezTo>
                      <a:pt x="303" y="220"/>
                      <a:pt x="298" y="220"/>
                      <a:pt x="295" y="220"/>
                    </a:cubicBezTo>
                    <a:cubicBezTo>
                      <a:pt x="290" y="218"/>
                      <a:pt x="288" y="214"/>
                      <a:pt x="287" y="210"/>
                    </a:cubicBezTo>
                    <a:cubicBezTo>
                      <a:pt x="284" y="201"/>
                      <a:pt x="291" y="195"/>
                      <a:pt x="292" y="186"/>
                    </a:cubicBezTo>
                    <a:cubicBezTo>
                      <a:pt x="286" y="170"/>
                      <a:pt x="268" y="166"/>
                      <a:pt x="254" y="163"/>
                    </a:cubicBezTo>
                    <a:cubicBezTo>
                      <a:pt x="248" y="160"/>
                      <a:pt x="246" y="153"/>
                      <a:pt x="244" y="146"/>
                    </a:cubicBezTo>
                    <a:cubicBezTo>
                      <a:pt x="244" y="137"/>
                      <a:pt x="251" y="130"/>
                      <a:pt x="258" y="127"/>
                    </a:cubicBezTo>
                    <a:cubicBezTo>
                      <a:pt x="266" y="120"/>
                      <a:pt x="277" y="132"/>
                      <a:pt x="283" y="120"/>
                    </a:cubicBezTo>
                    <a:cubicBezTo>
                      <a:pt x="284" y="115"/>
                      <a:pt x="284" y="109"/>
                      <a:pt x="281" y="105"/>
                    </a:cubicBezTo>
                    <a:cubicBezTo>
                      <a:pt x="272" y="94"/>
                      <a:pt x="256" y="91"/>
                      <a:pt x="243" y="96"/>
                    </a:cubicBezTo>
                    <a:cubicBezTo>
                      <a:pt x="236" y="99"/>
                      <a:pt x="234" y="106"/>
                      <a:pt x="230" y="112"/>
                    </a:cubicBezTo>
                    <a:cubicBezTo>
                      <a:pt x="228" y="113"/>
                      <a:pt x="225" y="113"/>
                      <a:pt x="222" y="112"/>
                    </a:cubicBezTo>
                    <a:cubicBezTo>
                      <a:pt x="216" y="107"/>
                      <a:pt x="210" y="110"/>
                      <a:pt x="203" y="113"/>
                    </a:cubicBezTo>
                    <a:cubicBezTo>
                      <a:pt x="193" y="121"/>
                      <a:pt x="186" y="133"/>
                      <a:pt x="188" y="145"/>
                    </a:cubicBezTo>
                    <a:cubicBezTo>
                      <a:pt x="190" y="151"/>
                      <a:pt x="195" y="155"/>
                      <a:pt x="201" y="156"/>
                    </a:cubicBezTo>
                    <a:cubicBezTo>
                      <a:pt x="205" y="157"/>
                      <a:pt x="211" y="156"/>
                      <a:pt x="214" y="152"/>
                    </a:cubicBezTo>
                    <a:cubicBezTo>
                      <a:pt x="220" y="147"/>
                      <a:pt x="211" y="141"/>
                      <a:pt x="216" y="136"/>
                    </a:cubicBezTo>
                    <a:cubicBezTo>
                      <a:pt x="218" y="134"/>
                      <a:pt x="222" y="136"/>
                      <a:pt x="223" y="139"/>
                    </a:cubicBezTo>
                    <a:cubicBezTo>
                      <a:pt x="225" y="143"/>
                      <a:pt x="226" y="147"/>
                      <a:pt x="224" y="151"/>
                    </a:cubicBezTo>
                    <a:cubicBezTo>
                      <a:pt x="224" y="160"/>
                      <a:pt x="216" y="163"/>
                      <a:pt x="209" y="166"/>
                    </a:cubicBezTo>
                    <a:cubicBezTo>
                      <a:pt x="205" y="166"/>
                      <a:pt x="200" y="167"/>
                      <a:pt x="195" y="164"/>
                    </a:cubicBezTo>
                    <a:cubicBezTo>
                      <a:pt x="189" y="166"/>
                      <a:pt x="186" y="170"/>
                      <a:pt x="181" y="173"/>
                    </a:cubicBezTo>
                    <a:cubicBezTo>
                      <a:pt x="172" y="179"/>
                      <a:pt x="182" y="185"/>
                      <a:pt x="181" y="191"/>
                    </a:cubicBezTo>
                    <a:cubicBezTo>
                      <a:pt x="181" y="201"/>
                      <a:pt x="176" y="211"/>
                      <a:pt x="167" y="216"/>
                    </a:cubicBezTo>
                    <a:cubicBezTo>
                      <a:pt x="162" y="218"/>
                      <a:pt x="156" y="217"/>
                      <a:pt x="152" y="213"/>
                    </a:cubicBezTo>
                    <a:cubicBezTo>
                      <a:pt x="151" y="210"/>
                      <a:pt x="148" y="206"/>
                      <a:pt x="152" y="203"/>
                    </a:cubicBezTo>
                    <a:cubicBezTo>
                      <a:pt x="156" y="200"/>
                      <a:pt x="160" y="202"/>
                      <a:pt x="164" y="204"/>
                    </a:cubicBezTo>
                    <a:cubicBezTo>
                      <a:pt x="166" y="204"/>
                      <a:pt x="168" y="200"/>
                      <a:pt x="170" y="197"/>
                    </a:cubicBezTo>
                    <a:cubicBezTo>
                      <a:pt x="172" y="191"/>
                      <a:pt x="171" y="185"/>
                      <a:pt x="166" y="180"/>
                    </a:cubicBezTo>
                    <a:cubicBezTo>
                      <a:pt x="160" y="176"/>
                      <a:pt x="153" y="179"/>
                      <a:pt x="147" y="180"/>
                    </a:cubicBezTo>
                    <a:cubicBezTo>
                      <a:pt x="138" y="184"/>
                      <a:pt x="130" y="189"/>
                      <a:pt x="128" y="199"/>
                    </a:cubicBezTo>
                    <a:cubicBezTo>
                      <a:pt x="125" y="208"/>
                      <a:pt x="128" y="218"/>
                      <a:pt x="133" y="225"/>
                    </a:cubicBezTo>
                    <a:cubicBezTo>
                      <a:pt x="131" y="228"/>
                      <a:pt x="132" y="233"/>
                      <a:pt x="127" y="235"/>
                    </a:cubicBezTo>
                    <a:cubicBezTo>
                      <a:pt x="123" y="246"/>
                      <a:pt x="125" y="258"/>
                      <a:pt x="132" y="267"/>
                    </a:cubicBezTo>
                    <a:cubicBezTo>
                      <a:pt x="138" y="271"/>
                      <a:pt x="147" y="272"/>
                      <a:pt x="154" y="268"/>
                    </a:cubicBezTo>
                    <a:cubicBezTo>
                      <a:pt x="154" y="258"/>
                      <a:pt x="153" y="244"/>
                      <a:pt x="164" y="238"/>
                    </a:cubicBezTo>
                    <a:cubicBezTo>
                      <a:pt x="170" y="235"/>
                      <a:pt x="175" y="234"/>
                      <a:pt x="181" y="236"/>
                    </a:cubicBezTo>
                    <a:cubicBezTo>
                      <a:pt x="191" y="239"/>
                      <a:pt x="192" y="250"/>
                      <a:pt x="195" y="258"/>
                    </a:cubicBezTo>
                    <a:cubicBezTo>
                      <a:pt x="197" y="273"/>
                      <a:pt x="189" y="289"/>
                      <a:pt x="198" y="302"/>
                    </a:cubicBezTo>
                    <a:cubicBezTo>
                      <a:pt x="211" y="303"/>
                      <a:pt x="221" y="315"/>
                      <a:pt x="224" y="326"/>
                    </a:cubicBezTo>
                    <a:cubicBezTo>
                      <a:pt x="222" y="336"/>
                      <a:pt x="223" y="348"/>
                      <a:pt x="213" y="353"/>
                    </a:cubicBezTo>
                    <a:cubicBezTo>
                      <a:pt x="207" y="353"/>
                      <a:pt x="201" y="356"/>
                      <a:pt x="196" y="352"/>
                    </a:cubicBezTo>
                    <a:cubicBezTo>
                      <a:pt x="192" y="350"/>
                      <a:pt x="188" y="346"/>
                      <a:pt x="188" y="341"/>
                    </a:cubicBezTo>
                    <a:cubicBezTo>
                      <a:pt x="189" y="339"/>
                      <a:pt x="191" y="337"/>
                      <a:pt x="193" y="337"/>
                    </a:cubicBezTo>
                    <a:cubicBezTo>
                      <a:pt x="197" y="336"/>
                      <a:pt x="198" y="339"/>
                      <a:pt x="200" y="342"/>
                    </a:cubicBezTo>
                    <a:cubicBezTo>
                      <a:pt x="203" y="344"/>
                      <a:pt x="207" y="344"/>
                      <a:pt x="209" y="342"/>
                    </a:cubicBezTo>
                    <a:cubicBezTo>
                      <a:pt x="214" y="337"/>
                      <a:pt x="213" y="328"/>
                      <a:pt x="211" y="322"/>
                    </a:cubicBezTo>
                    <a:cubicBezTo>
                      <a:pt x="207" y="313"/>
                      <a:pt x="198" y="309"/>
                      <a:pt x="187" y="310"/>
                    </a:cubicBezTo>
                    <a:cubicBezTo>
                      <a:pt x="177" y="312"/>
                      <a:pt x="169" y="321"/>
                      <a:pt x="161" y="326"/>
                    </a:cubicBezTo>
                    <a:cubicBezTo>
                      <a:pt x="159" y="334"/>
                      <a:pt x="158" y="346"/>
                      <a:pt x="147" y="348"/>
                    </a:cubicBezTo>
                    <a:cubicBezTo>
                      <a:pt x="142" y="349"/>
                      <a:pt x="136" y="350"/>
                      <a:pt x="131" y="347"/>
                    </a:cubicBezTo>
                    <a:cubicBezTo>
                      <a:pt x="128" y="344"/>
                      <a:pt x="125" y="342"/>
                      <a:pt x="126" y="337"/>
                    </a:cubicBezTo>
                    <a:cubicBezTo>
                      <a:pt x="126" y="334"/>
                      <a:pt x="130" y="331"/>
                      <a:pt x="133" y="332"/>
                    </a:cubicBezTo>
                    <a:cubicBezTo>
                      <a:pt x="137" y="332"/>
                      <a:pt x="138" y="337"/>
                      <a:pt x="141" y="341"/>
                    </a:cubicBezTo>
                    <a:cubicBezTo>
                      <a:pt x="143" y="342"/>
                      <a:pt x="146" y="341"/>
                      <a:pt x="148" y="339"/>
                    </a:cubicBezTo>
                    <a:cubicBezTo>
                      <a:pt x="152" y="333"/>
                      <a:pt x="153" y="326"/>
                      <a:pt x="150" y="319"/>
                    </a:cubicBezTo>
                    <a:cubicBezTo>
                      <a:pt x="146" y="315"/>
                      <a:pt x="141" y="311"/>
                      <a:pt x="135" y="311"/>
                    </a:cubicBezTo>
                    <a:cubicBezTo>
                      <a:pt x="127" y="311"/>
                      <a:pt x="116" y="310"/>
                      <a:pt x="111" y="319"/>
                    </a:cubicBezTo>
                    <a:cubicBezTo>
                      <a:pt x="109" y="322"/>
                      <a:pt x="111" y="327"/>
                      <a:pt x="107" y="328"/>
                    </a:cubicBezTo>
                    <a:cubicBezTo>
                      <a:pt x="100" y="323"/>
                      <a:pt x="91" y="323"/>
                      <a:pt x="83" y="324"/>
                    </a:cubicBezTo>
                    <a:cubicBezTo>
                      <a:pt x="76" y="328"/>
                      <a:pt x="66" y="328"/>
                      <a:pt x="62" y="337"/>
                    </a:cubicBezTo>
                    <a:cubicBezTo>
                      <a:pt x="70" y="340"/>
                      <a:pt x="77" y="347"/>
                      <a:pt x="80" y="354"/>
                    </a:cubicBezTo>
                    <a:cubicBezTo>
                      <a:pt x="84" y="366"/>
                      <a:pt x="98" y="368"/>
                      <a:pt x="110" y="368"/>
                    </a:cubicBezTo>
                    <a:cubicBezTo>
                      <a:pt x="115" y="368"/>
                      <a:pt x="118" y="363"/>
                      <a:pt x="124" y="364"/>
                    </a:cubicBezTo>
                    <a:cubicBezTo>
                      <a:pt x="131" y="371"/>
                      <a:pt x="131" y="371"/>
                      <a:pt x="131" y="371"/>
                    </a:cubicBezTo>
                    <a:cubicBezTo>
                      <a:pt x="143" y="374"/>
                      <a:pt x="152" y="369"/>
                      <a:pt x="162" y="362"/>
                    </a:cubicBezTo>
                    <a:cubicBezTo>
                      <a:pt x="170" y="370"/>
                      <a:pt x="178" y="375"/>
                      <a:pt x="185" y="384"/>
                    </a:cubicBezTo>
                    <a:cubicBezTo>
                      <a:pt x="187" y="393"/>
                      <a:pt x="176" y="399"/>
                      <a:pt x="169" y="403"/>
                    </a:cubicBezTo>
                    <a:cubicBezTo>
                      <a:pt x="168" y="405"/>
                      <a:pt x="164" y="410"/>
                      <a:pt x="161" y="408"/>
                    </a:cubicBezTo>
                    <a:cubicBezTo>
                      <a:pt x="156" y="402"/>
                      <a:pt x="149" y="399"/>
                      <a:pt x="142" y="397"/>
                    </a:cubicBezTo>
                    <a:cubicBezTo>
                      <a:pt x="133" y="397"/>
                      <a:pt x="123" y="400"/>
                      <a:pt x="115" y="403"/>
                    </a:cubicBezTo>
                    <a:cubicBezTo>
                      <a:pt x="108" y="399"/>
                      <a:pt x="101" y="400"/>
                      <a:pt x="94" y="404"/>
                    </a:cubicBezTo>
                    <a:cubicBezTo>
                      <a:pt x="82" y="413"/>
                      <a:pt x="82" y="430"/>
                      <a:pt x="67" y="437"/>
                    </a:cubicBezTo>
                    <a:close/>
                    <a:moveTo>
                      <a:pt x="114" y="480"/>
                    </a:moveTo>
                    <a:cubicBezTo>
                      <a:pt x="114" y="483"/>
                      <a:pt x="117" y="486"/>
                      <a:pt x="114" y="488"/>
                    </a:cubicBezTo>
                    <a:cubicBezTo>
                      <a:pt x="113" y="489"/>
                      <a:pt x="112" y="494"/>
                      <a:pt x="116" y="494"/>
                    </a:cubicBezTo>
                    <a:cubicBezTo>
                      <a:pt x="122" y="493"/>
                      <a:pt x="128" y="492"/>
                      <a:pt x="133" y="489"/>
                    </a:cubicBezTo>
                    <a:cubicBezTo>
                      <a:pt x="144" y="489"/>
                      <a:pt x="156" y="494"/>
                      <a:pt x="161" y="504"/>
                    </a:cubicBezTo>
                    <a:cubicBezTo>
                      <a:pt x="163" y="509"/>
                      <a:pt x="157" y="516"/>
                      <a:pt x="164" y="518"/>
                    </a:cubicBezTo>
                    <a:cubicBezTo>
                      <a:pt x="174" y="507"/>
                      <a:pt x="162" y="493"/>
                      <a:pt x="164" y="479"/>
                    </a:cubicBezTo>
                    <a:cubicBezTo>
                      <a:pt x="163" y="474"/>
                      <a:pt x="171" y="466"/>
                      <a:pt x="161" y="465"/>
                    </a:cubicBezTo>
                    <a:cubicBezTo>
                      <a:pt x="157" y="464"/>
                      <a:pt x="156" y="468"/>
                      <a:pt x="154" y="470"/>
                    </a:cubicBezTo>
                    <a:cubicBezTo>
                      <a:pt x="145" y="480"/>
                      <a:pt x="131" y="475"/>
                      <a:pt x="119" y="474"/>
                    </a:cubicBezTo>
                    <a:cubicBezTo>
                      <a:pt x="116" y="474"/>
                      <a:pt x="116" y="478"/>
                      <a:pt x="114" y="480"/>
                    </a:cubicBezTo>
                    <a:close/>
                    <a:moveTo>
                      <a:pt x="136" y="295"/>
                    </a:moveTo>
                    <a:cubicBezTo>
                      <a:pt x="134" y="295"/>
                      <a:pt x="134" y="297"/>
                      <a:pt x="133" y="299"/>
                    </a:cubicBezTo>
                    <a:cubicBezTo>
                      <a:pt x="147" y="304"/>
                      <a:pt x="147" y="304"/>
                      <a:pt x="147" y="304"/>
                    </a:cubicBezTo>
                    <a:cubicBezTo>
                      <a:pt x="152" y="307"/>
                      <a:pt x="156" y="312"/>
                      <a:pt x="160" y="316"/>
                    </a:cubicBezTo>
                    <a:cubicBezTo>
                      <a:pt x="169" y="310"/>
                      <a:pt x="177" y="302"/>
                      <a:pt x="188" y="301"/>
                    </a:cubicBezTo>
                    <a:cubicBezTo>
                      <a:pt x="190" y="297"/>
                      <a:pt x="187" y="293"/>
                      <a:pt x="186" y="290"/>
                    </a:cubicBezTo>
                    <a:cubicBezTo>
                      <a:pt x="185" y="275"/>
                      <a:pt x="193" y="257"/>
                      <a:pt x="181" y="244"/>
                    </a:cubicBezTo>
                    <a:cubicBezTo>
                      <a:pt x="177" y="242"/>
                      <a:pt x="175" y="242"/>
                      <a:pt x="171" y="243"/>
                    </a:cubicBezTo>
                    <a:cubicBezTo>
                      <a:pt x="162" y="248"/>
                      <a:pt x="163" y="260"/>
                      <a:pt x="164" y="269"/>
                    </a:cubicBezTo>
                    <a:cubicBezTo>
                      <a:pt x="162" y="273"/>
                      <a:pt x="162" y="273"/>
                      <a:pt x="162" y="273"/>
                    </a:cubicBezTo>
                    <a:cubicBezTo>
                      <a:pt x="156" y="280"/>
                      <a:pt x="147" y="280"/>
                      <a:pt x="137" y="279"/>
                    </a:cubicBezTo>
                    <a:cubicBezTo>
                      <a:pt x="137" y="280"/>
                      <a:pt x="137" y="280"/>
                      <a:pt x="137" y="280"/>
                    </a:cubicBezTo>
                    <a:cubicBezTo>
                      <a:pt x="143" y="282"/>
                      <a:pt x="150" y="286"/>
                      <a:pt x="157" y="285"/>
                    </a:cubicBezTo>
                    <a:cubicBezTo>
                      <a:pt x="161" y="285"/>
                      <a:pt x="164" y="282"/>
                      <a:pt x="166" y="278"/>
                    </a:cubicBezTo>
                    <a:cubicBezTo>
                      <a:pt x="168" y="273"/>
                      <a:pt x="170" y="266"/>
                      <a:pt x="170" y="260"/>
                    </a:cubicBezTo>
                    <a:cubicBezTo>
                      <a:pt x="171" y="256"/>
                      <a:pt x="169" y="249"/>
                      <a:pt x="176" y="250"/>
                    </a:cubicBezTo>
                    <a:cubicBezTo>
                      <a:pt x="182" y="258"/>
                      <a:pt x="182" y="270"/>
                      <a:pt x="179" y="281"/>
                    </a:cubicBezTo>
                    <a:cubicBezTo>
                      <a:pt x="177" y="286"/>
                      <a:pt x="182" y="293"/>
                      <a:pt x="176" y="297"/>
                    </a:cubicBezTo>
                    <a:cubicBezTo>
                      <a:pt x="170" y="298"/>
                      <a:pt x="165" y="305"/>
                      <a:pt x="157" y="306"/>
                    </a:cubicBezTo>
                    <a:cubicBezTo>
                      <a:pt x="153" y="298"/>
                      <a:pt x="143" y="297"/>
                      <a:pt x="136" y="295"/>
                    </a:cubicBezTo>
                    <a:close/>
                    <a:moveTo>
                      <a:pt x="236" y="207"/>
                    </a:moveTo>
                    <a:cubicBezTo>
                      <a:pt x="231" y="214"/>
                      <a:pt x="226" y="221"/>
                      <a:pt x="226" y="230"/>
                    </a:cubicBezTo>
                    <a:cubicBezTo>
                      <a:pt x="222" y="247"/>
                      <a:pt x="227" y="265"/>
                      <a:pt x="234" y="281"/>
                    </a:cubicBezTo>
                    <a:cubicBezTo>
                      <a:pt x="249" y="301"/>
                      <a:pt x="276" y="306"/>
                      <a:pt x="299" y="300"/>
                    </a:cubicBezTo>
                    <a:cubicBezTo>
                      <a:pt x="303" y="302"/>
                      <a:pt x="309" y="303"/>
                      <a:pt x="313" y="301"/>
                    </a:cubicBezTo>
                    <a:cubicBezTo>
                      <a:pt x="320" y="287"/>
                      <a:pt x="333" y="275"/>
                      <a:pt x="348" y="268"/>
                    </a:cubicBezTo>
                    <a:cubicBezTo>
                      <a:pt x="363" y="261"/>
                      <a:pt x="383" y="267"/>
                      <a:pt x="399" y="270"/>
                    </a:cubicBezTo>
                    <a:cubicBezTo>
                      <a:pt x="411" y="273"/>
                      <a:pt x="424" y="280"/>
                      <a:pt x="437" y="279"/>
                    </a:cubicBezTo>
                    <a:cubicBezTo>
                      <a:pt x="453" y="280"/>
                      <a:pt x="465" y="265"/>
                      <a:pt x="474" y="254"/>
                    </a:cubicBezTo>
                    <a:cubicBezTo>
                      <a:pt x="475" y="241"/>
                      <a:pt x="483" y="228"/>
                      <a:pt x="475" y="216"/>
                    </a:cubicBezTo>
                    <a:cubicBezTo>
                      <a:pt x="475" y="215"/>
                      <a:pt x="473" y="214"/>
                      <a:pt x="475" y="213"/>
                    </a:cubicBezTo>
                    <a:cubicBezTo>
                      <a:pt x="488" y="205"/>
                      <a:pt x="493" y="190"/>
                      <a:pt x="497" y="177"/>
                    </a:cubicBezTo>
                    <a:cubicBezTo>
                      <a:pt x="498" y="169"/>
                      <a:pt x="496" y="163"/>
                      <a:pt x="493" y="157"/>
                    </a:cubicBezTo>
                    <a:cubicBezTo>
                      <a:pt x="484" y="134"/>
                      <a:pt x="458" y="126"/>
                      <a:pt x="442" y="106"/>
                    </a:cubicBezTo>
                    <a:cubicBezTo>
                      <a:pt x="432" y="93"/>
                      <a:pt x="431" y="76"/>
                      <a:pt x="434" y="59"/>
                    </a:cubicBezTo>
                    <a:cubicBezTo>
                      <a:pt x="427" y="53"/>
                      <a:pt x="419" y="59"/>
                      <a:pt x="411" y="59"/>
                    </a:cubicBezTo>
                    <a:cubicBezTo>
                      <a:pt x="396" y="64"/>
                      <a:pt x="378" y="76"/>
                      <a:pt x="374" y="93"/>
                    </a:cubicBezTo>
                    <a:cubicBezTo>
                      <a:pt x="370" y="100"/>
                      <a:pt x="374" y="109"/>
                      <a:pt x="375" y="117"/>
                    </a:cubicBezTo>
                    <a:cubicBezTo>
                      <a:pt x="366" y="123"/>
                      <a:pt x="363" y="133"/>
                      <a:pt x="359" y="143"/>
                    </a:cubicBezTo>
                    <a:cubicBezTo>
                      <a:pt x="360" y="149"/>
                      <a:pt x="360" y="156"/>
                      <a:pt x="363" y="163"/>
                    </a:cubicBezTo>
                    <a:cubicBezTo>
                      <a:pt x="364" y="168"/>
                      <a:pt x="370" y="168"/>
                      <a:pt x="374" y="170"/>
                    </a:cubicBezTo>
                    <a:cubicBezTo>
                      <a:pt x="378" y="173"/>
                      <a:pt x="375" y="178"/>
                      <a:pt x="375" y="181"/>
                    </a:cubicBezTo>
                    <a:cubicBezTo>
                      <a:pt x="375" y="192"/>
                      <a:pt x="379" y="203"/>
                      <a:pt x="390" y="208"/>
                    </a:cubicBezTo>
                    <a:cubicBezTo>
                      <a:pt x="397" y="208"/>
                      <a:pt x="404" y="208"/>
                      <a:pt x="409" y="202"/>
                    </a:cubicBezTo>
                    <a:cubicBezTo>
                      <a:pt x="412" y="198"/>
                      <a:pt x="415" y="192"/>
                      <a:pt x="414" y="186"/>
                    </a:cubicBezTo>
                    <a:cubicBezTo>
                      <a:pt x="411" y="184"/>
                      <a:pt x="406" y="186"/>
                      <a:pt x="403" y="187"/>
                    </a:cubicBezTo>
                    <a:cubicBezTo>
                      <a:pt x="394" y="185"/>
                      <a:pt x="385" y="179"/>
                      <a:pt x="381" y="171"/>
                    </a:cubicBezTo>
                    <a:cubicBezTo>
                      <a:pt x="375" y="157"/>
                      <a:pt x="383" y="142"/>
                      <a:pt x="393" y="133"/>
                    </a:cubicBezTo>
                    <a:cubicBezTo>
                      <a:pt x="408" y="123"/>
                      <a:pt x="429" y="123"/>
                      <a:pt x="443" y="133"/>
                    </a:cubicBezTo>
                    <a:cubicBezTo>
                      <a:pt x="458" y="145"/>
                      <a:pt x="464" y="164"/>
                      <a:pt x="467" y="182"/>
                    </a:cubicBezTo>
                    <a:cubicBezTo>
                      <a:pt x="467" y="208"/>
                      <a:pt x="456" y="235"/>
                      <a:pt x="432" y="251"/>
                    </a:cubicBezTo>
                    <a:cubicBezTo>
                      <a:pt x="417" y="261"/>
                      <a:pt x="403" y="259"/>
                      <a:pt x="385" y="261"/>
                    </a:cubicBezTo>
                    <a:cubicBezTo>
                      <a:pt x="366" y="257"/>
                      <a:pt x="351" y="242"/>
                      <a:pt x="341" y="227"/>
                    </a:cubicBezTo>
                    <a:cubicBezTo>
                      <a:pt x="336" y="234"/>
                      <a:pt x="334" y="242"/>
                      <a:pt x="327" y="247"/>
                    </a:cubicBezTo>
                    <a:cubicBezTo>
                      <a:pt x="319" y="255"/>
                      <a:pt x="309" y="262"/>
                      <a:pt x="298" y="258"/>
                    </a:cubicBezTo>
                    <a:cubicBezTo>
                      <a:pt x="295" y="257"/>
                      <a:pt x="293" y="255"/>
                      <a:pt x="290" y="257"/>
                    </a:cubicBezTo>
                    <a:cubicBezTo>
                      <a:pt x="285" y="264"/>
                      <a:pt x="276" y="264"/>
                      <a:pt x="270" y="267"/>
                    </a:cubicBezTo>
                    <a:cubicBezTo>
                      <a:pt x="262" y="269"/>
                      <a:pt x="256" y="266"/>
                      <a:pt x="251" y="261"/>
                    </a:cubicBezTo>
                    <a:cubicBezTo>
                      <a:pt x="244" y="254"/>
                      <a:pt x="241" y="242"/>
                      <a:pt x="244" y="231"/>
                    </a:cubicBezTo>
                    <a:cubicBezTo>
                      <a:pt x="244" y="224"/>
                      <a:pt x="253" y="226"/>
                      <a:pt x="256" y="220"/>
                    </a:cubicBezTo>
                    <a:cubicBezTo>
                      <a:pt x="258" y="216"/>
                      <a:pt x="257" y="211"/>
                      <a:pt x="253" y="207"/>
                    </a:cubicBezTo>
                    <a:cubicBezTo>
                      <a:pt x="248" y="204"/>
                      <a:pt x="242" y="205"/>
                      <a:pt x="236" y="207"/>
                    </a:cubicBezTo>
                    <a:close/>
                    <a:moveTo>
                      <a:pt x="226" y="510"/>
                    </a:moveTo>
                    <a:cubicBezTo>
                      <a:pt x="225" y="518"/>
                      <a:pt x="225" y="518"/>
                      <a:pt x="225" y="518"/>
                    </a:cubicBezTo>
                    <a:cubicBezTo>
                      <a:pt x="227" y="534"/>
                      <a:pt x="227" y="553"/>
                      <a:pt x="245" y="558"/>
                    </a:cubicBezTo>
                    <a:cubicBezTo>
                      <a:pt x="250" y="561"/>
                      <a:pt x="254" y="556"/>
                      <a:pt x="257" y="552"/>
                    </a:cubicBezTo>
                    <a:cubicBezTo>
                      <a:pt x="258" y="550"/>
                      <a:pt x="260" y="546"/>
                      <a:pt x="258" y="544"/>
                    </a:cubicBezTo>
                    <a:cubicBezTo>
                      <a:pt x="252" y="540"/>
                      <a:pt x="247" y="538"/>
                      <a:pt x="239" y="538"/>
                    </a:cubicBezTo>
                    <a:cubicBezTo>
                      <a:pt x="233" y="533"/>
                      <a:pt x="230" y="524"/>
                      <a:pt x="231" y="514"/>
                    </a:cubicBezTo>
                    <a:cubicBezTo>
                      <a:pt x="234" y="505"/>
                      <a:pt x="240" y="495"/>
                      <a:pt x="249" y="490"/>
                    </a:cubicBezTo>
                    <a:cubicBezTo>
                      <a:pt x="251" y="489"/>
                      <a:pt x="254" y="490"/>
                      <a:pt x="256" y="488"/>
                    </a:cubicBezTo>
                    <a:cubicBezTo>
                      <a:pt x="265" y="488"/>
                      <a:pt x="271" y="485"/>
                      <a:pt x="279" y="489"/>
                    </a:cubicBezTo>
                    <a:cubicBezTo>
                      <a:pt x="286" y="491"/>
                      <a:pt x="292" y="497"/>
                      <a:pt x="299" y="501"/>
                    </a:cubicBezTo>
                    <a:cubicBezTo>
                      <a:pt x="301" y="503"/>
                      <a:pt x="299" y="507"/>
                      <a:pt x="303" y="508"/>
                    </a:cubicBezTo>
                    <a:cubicBezTo>
                      <a:pt x="312" y="504"/>
                      <a:pt x="320" y="511"/>
                      <a:pt x="329" y="514"/>
                    </a:cubicBezTo>
                    <a:cubicBezTo>
                      <a:pt x="336" y="520"/>
                      <a:pt x="340" y="529"/>
                      <a:pt x="342" y="537"/>
                    </a:cubicBezTo>
                    <a:cubicBezTo>
                      <a:pt x="345" y="538"/>
                      <a:pt x="345" y="538"/>
                      <a:pt x="345" y="538"/>
                    </a:cubicBezTo>
                    <a:cubicBezTo>
                      <a:pt x="350" y="532"/>
                      <a:pt x="354" y="525"/>
                      <a:pt x="361" y="521"/>
                    </a:cubicBezTo>
                    <a:cubicBezTo>
                      <a:pt x="365" y="517"/>
                      <a:pt x="374" y="519"/>
                      <a:pt x="372" y="511"/>
                    </a:cubicBezTo>
                    <a:cubicBezTo>
                      <a:pt x="368" y="508"/>
                      <a:pt x="365" y="514"/>
                      <a:pt x="361" y="514"/>
                    </a:cubicBezTo>
                    <a:cubicBezTo>
                      <a:pt x="329" y="505"/>
                      <a:pt x="329" y="505"/>
                      <a:pt x="329" y="505"/>
                    </a:cubicBezTo>
                    <a:cubicBezTo>
                      <a:pt x="316" y="500"/>
                      <a:pt x="308" y="488"/>
                      <a:pt x="298" y="479"/>
                    </a:cubicBezTo>
                    <a:cubicBezTo>
                      <a:pt x="280" y="473"/>
                      <a:pt x="264" y="480"/>
                      <a:pt x="247" y="484"/>
                    </a:cubicBezTo>
                    <a:cubicBezTo>
                      <a:pt x="237" y="489"/>
                      <a:pt x="231" y="500"/>
                      <a:pt x="226" y="510"/>
                    </a:cubicBezTo>
                    <a:close/>
                    <a:moveTo>
                      <a:pt x="244" y="208"/>
                    </a:moveTo>
                    <a:cubicBezTo>
                      <a:pt x="229" y="221"/>
                      <a:pt x="232" y="239"/>
                      <a:pt x="232" y="256"/>
                    </a:cubicBezTo>
                    <a:cubicBezTo>
                      <a:pt x="237" y="275"/>
                      <a:pt x="253" y="288"/>
                      <a:pt x="270" y="293"/>
                    </a:cubicBezTo>
                    <a:cubicBezTo>
                      <a:pt x="282" y="295"/>
                      <a:pt x="295" y="296"/>
                      <a:pt x="308" y="295"/>
                    </a:cubicBezTo>
                    <a:cubicBezTo>
                      <a:pt x="310" y="292"/>
                      <a:pt x="312" y="292"/>
                      <a:pt x="313" y="289"/>
                    </a:cubicBezTo>
                    <a:cubicBezTo>
                      <a:pt x="322" y="277"/>
                      <a:pt x="334" y="266"/>
                      <a:pt x="348" y="260"/>
                    </a:cubicBezTo>
                    <a:cubicBezTo>
                      <a:pt x="350" y="257"/>
                      <a:pt x="357" y="261"/>
                      <a:pt x="358" y="256"/>
                    </a:cubicBezTo>
                    <a:cubicBezTo>
                      <a:pt x="352" y="252"/>
                      <a:pt x="349" y="246"/>
                      <a:pt x="345" y="240"/>
                    </a:cubicBezTo>
                    <a:cubicBezTo>
                      <a:pt x="342" y="240"/>
                      <a:pt x="342" y="240"/>
                      <a:pt x="342" y="240"/>
                    </a:cubicBezTo>
                    <a:cubicBezTo>
                      <a:pt x="333" y="250"/>
                      <a:pt x="321" y="260"/>
                      <a:pt x="305" y="260"/>
                    </a:cubicBezTo>
                    <a:cubicBezTo>
                      <a:pt x="301" y="261"/>
                      <a:pt x="297" y="259"/>
                      <a:pt x="294" y="261"/>
                    </a:cubicBezTo>
                    <a:cubicBezTo>
                      <a:pt x="290" y="271"/>
                      <a:pt x="278" y="272"/>
                      <a:pt x="268" y="273"/>
                    </a:cubicBezTo>
                    <a:cubicBezTo>
                      <a:pt x="255" y="273"/>
                      <a:pt x="243" y="264"/>
                      <a:pt x="238" y="252"/>
                    </a:cubicBezTo>
                    <a:cubicBezTo>
                      <a:pt x="238" y="228"/>
                      <a:pt x="238" y="228"/>
                      <a:pt x="238" y="228"/>
                    </a:cubicBezTo>
                    <a:cubicBezTo>
                      <a:pt x="238" y="223"/>
                      <a:pt x="244" y="224"/>
                      <a:pt x="246" y="220"/>
                    </a:cubicBezTo>
                    <a:cubicBezTo>
                      <a:pt x="249" y="216"/>
                      <a:pt x="253" y="213"/>
                      <a:pt x="249" y="209"/>
                    </a:cubicBezTo>
                    <a:cubicBezTo>
                      <a:pt x="247" y="207"/>
                      <a:pt x="246" y="208"/>
                      <a:pt x="244" y="208"/>
                    </a:cubicBezTo>
                    <a:close/>
                    <a:moveTo>
                      <a:pt x="254" y="375"/>
                    </a:moveTo>
                    <a:cubicBezTo>
                      <a:pt x="236" y="384"/>
                      <a:pt x="236" y="384"/>
                      <a:pt x="236" y="384"/>
                    </a:cubicBezTo>
                    <a:cubicBezTo>
                      <a:pt x="235" y="386"/>
                      <a:pt x="234" y="387"/>
                      <a:pt x="236" y="389"/>
                    </a:cubicBezTo>
                    <a:cubicBezTo>
                      <a:pt x="249" y="393"/>
                      <a:pt x="262" y="401"/>
                      <a:pt x="267" y="414"/>
                    </a:cubicBezTo>
                    <a:cubicBezTo>
                      <a:pt x="269" y="422"/>
                      <a:pt x="263" y="432"/>
                      <a:pt x="273" y="437"/>
                    </a:cubicBezTo>
                    <a:cubicBezTo>
                      <a:pt x="284" y="436"/>
                      <a:pt x="296" y="431"/>
                      <a:pt x="308" y="434"/>
                    </a:cubicBezTo>
                    <a:cubicBezTo>
                      <a:pt x="313" y="418"/>
                      <a:pt x="323" y="397"/>
                      <a:pt x="343" y="393"/>
                    </a:cubicBezTo>
                    <a:cubicBezTo>
                      <a:pt x="353" y="391"/>
                      <a:pt x="364" y="392"/>
                      <a:pt x="372" y="389"/>
                    </a:cubicBezTo>
                    <a:cubicBezTo>
                      <a:pt x="387" y="389"/>
                      <a:pt x="395" y="403"/>
                      <a:pt x="400" y="414"/>
                    </a:cubicBezTo>
                    <a:cubicBezTo>
                      <a:pt x="402" y="422"/>
                      <a:pt x="402" y="432"/>
                      <a:pt x="395" y="438"/>
                    </a:cubicBezTo>
                    <a:cubicBezTo>
                      <a:pt x="389" y="441"/>
                      <a:pt x="382" y="441"/>
                      <a:pt x="374" y="440"/>
                    </a:cubicBezTo>
                    <a:cubicBezTo>
                      <a:pt x="364" y="436"/>
                      <a:pt x="363" y="419"/>
                      <a:pt x="349" y="423"/>
                    </a:cubicBezTo>
                    <a:cubicBezTo>
                      <a:pt x="344" y="426"/>
                      <a:pt x="339" y="428"/>
                      <a:pt x="336" y="434"/>
                    </a:cubicBezTo>
                    <a:cubicBezTo>
                      <a:pt x="331" y="440"/>
                      <a:pt x="335" y="448"/>
                      <a:pt x="338" y="454"/>
                    </a:cubicBezTo>
                    <a:cubicBezTo>
                      <a:pt x="345" y="465"/>
                      <a:pt x="357" y="472"/>
                      <a:pt x="369" y="475"/>
                    </a:cubicBezTo>
                    <a:cubicBezTo>
                      <a:pt x="385" y="475"/>
                      <a:pt x="400" y="475"/>
                      <a:pt x="412" y="464"/>
                    </a:cubicBezTo>
                    <a:cubicBezTo>
                      <a:pt x="422" y="459"/>
                      <a:pt x="427" y="449"/>
                      <a:pt x="432" y="441"/>
                    </a:cubicBezTo>
                    <a:cubicBezTo>
                      <a:pt x="441" y="441"/>
                      <a:pt x="448" y="434"/>
                      <a:pt x="455" y="431"/>
                    </a:cubicBezTo>
                    <a:cubicBezTo>
                      <a:pt x="473" y="418"/>
                      <a:pt x="475" y="396"/>
                      <a:pt x="472" y="376"/>
                    </a:cubicBezTo>
                    <a:cubicBezTo>
                      <a:pt x="472" y="361"/>
                      <a:pt x="460" y="351"/>
                      <a:pt x="452" y="340"/>
                    </a:cubicBezTo>
                    <a:cubicBezTo>
                      <a:pt x="443" y="333"/>
                      <a:pt x="430" y="332"/>
                      <a:pt x="420" y="327"/>
                    </a:cubicBezTo>
                    <a:cubicBezTo>
                      <a:pt x="412" y="316"/>
                      <a:pt x="412" y="316"/>
                      <a:pt x="412" y="316"/>
                    </a:cubicBezTo>
                    <a:cubicBezTo>
                      <a:pt x="401" y="302"/>
                      <a:pt x="381" y="301"/>
                      <a:pt x="365" y="306"/>
                    </a:cubicBezTo>
                    <a:cubicBezTo>
                      <a:pt x="357" y="310"/>
                      <a:pt x="348" y="315"/>
                      <a:pt x="344" y="324"/>
                    </a:cubicBezTo>
                    <a:cubicBezTo>
                      <a:pt x="343" y="330"/>
                      <a:pt x="345" y="336"/>
                      <a:pt x="347" y="342"/>
                    </a:cubicBezTo>
                    <a:cubicBezTo>
                      <a:pt x="349" y="348"/>
                      <a:pt x="357" y="346"/>
                      <a:pt x="362" y="349"/>
                    </a:cubicBezTo>
                    <a:cubicBezTo>
                      <a:pt x="364" y="346"/>
                      <a:pt x="366" y="341"/>
                      <a:pt x="370" y="341"/>
                    </a:cubicBezTo>
                    <a:cubicBezTo>
                      <a:pt x="376" y="338"/>
                      <a:pt x="382" y="340"/>
                      <a:pt x="387" y="343"/>
                    </a:cubicBezTo>
                    <a:cubicBezTo>
                      <a:pt x="394" y="346"/>
                      <a:pt x="395" y="353"/>
                      <a:pt x="397" y="360"/>
                    </a:cubicBezTo>
                    <a:cubicBezTo>
                      <a:pt x="397" y="367"/>
                      <a:pt x="392" y="373"/>
                      <a:pt x="386" y="377"/>
                    </a:cubicBezTo>
                    <a:cubicBezTo>
                      <a:pt x="379" y="380"/>
                      <a:pt x="371" y="384"/>
                      <a:pt x="364" y="382"/>
                    </a:cubicBezTo>
                    <a:cubicBezTo>
                      <a:pt x="346" y="387"/>
                      <a:pt x="330" y="378"/>
                      <a:pt x="320" y="363"/>
                    </a:cubicBezTo>
                    <a:cubicBezTo>
                      <a:pt x="316" y="357"/>
                      <a:pt x="315" y="350"/>
                      <a:pt x="310" y="344"/>
                    </a:cubicBezTo>
                    <a:cubicBezTo>
                      <a:pt x="296" y="344"/>
                      <a:pt x="284" y="343"/>
                      <a:pt x="271" y="338"/>
                    </a:cubicBezTo>
                    <a:cubicBezTo>
                      <a:pt x="269" y="340"/>
                      <a:pt x="269" y="340"/>
                      <a:pt x="269" y="340"/>
                    </a:cubicBezTo>
                    <a:cubicBezTo>
                      <a:pt x="265" y="352"/>
                      <a:pt x="264" y="367"/>
                      <a:pt x="254" y="375"/>
                    </a:cubicBezTo>
                    <a:close/>
                    <a:moveTo>
                      <a:pt x="267" y="374"/>
                    </a:moveTo>
                    <a:cubicBezTo>
                      <a:pt x="262" y="379"/>
                      <a:pt x="256" y="382"/>
                      <a:pt x="252" y="387"/>
                    </a:cubicBezTo>
                    <a:cubicBezTo>
                      <a:pt x="267" y="396"/>
                      <a:pt x="275" y="411"/>
                      <a:pt x="277" y="427"/>
                    </a:cubicBezTo>
                    <a:cubicBezTo>
                      <a:pt x="284" y="428"/>
                      <a:pt x="293" y="425"/>
                      <a:pt x="300" y="425"/>
                    </a:cubicBezTo>
                    <a:cubicBezTo>
                      <a:pt x="303" y="423"/>
                      <a:pt x="303" y="419"/>
                      <a:pt x="306" y="417"/>
                    </a:cubicBezTo>
                    <a:cubicBezTo>
                      <a:pt x="312" y="405"/>
                      <a:pt x="321" y="396"/>
                      <a:pt x="331" y="387"/>
                    </a:cubicBezTo>
                    <a:cubicBezTo>
                      <a:pt x="327" y="381"/>
                      <a:pt x="319" y="377"/>
                      <a:pt x="315" y="371"/>
                    </a:cubicBezTo>
                    <a:cubicBezTo>
                      <a:pt x="311" y="364"/>
                      <a:pt x="309" y="357"/>
                      <a:pt x="304" y="353"/>
                    </a:cubicBezTo>
                    <a:cubicBezTo>
                      <a:pt x="294" y="353"/>
                      <a:pt x="284" y="350"/>
                      <a:pt x="274" y="349"/>
                    </a:cubicBezTo>
                    <a:cubicBezTo>
                      <a:pt x="272" y="357"/>
                      <a:pt x="271" y="366"/>
                      <a:pt x="267" y="374"/>
                    </a:cubicBezTo>
                    <a:close/>
                    <a:moveTo>
                      <a:pt x="267" y="140"/>
                    </a:moveTo>
                    <a:cubicBezTo>
                      <a:pt x="277" y="143"/>
                      <a:pt x="289" y="145"/>
                      <a:pt x="296" y="134"/>
                    </a:cubicBezTo>
                    <a:cubicBezTo>
                      <a:pt x="303" y="128"/>
                      <a:pt x="302" y="118"/>
                      <a:pt x="308" y="112"/>
                    </a:cubicBezTo>
                    <a:cubicBezTo>
                      <a:pt x="310" y="111"/>
                      <a:pt x="312" y="114"/>
                      <a:pt x="312" y="115"/>
                    </a:cubicBezTo>
                    <a:cubicBezTo>
                      <a:pt x="310" y="129"/>
                      <a:pt x="305" y="143"/>
                      <a:pt x="308" y="156"/>
                    </a:cubicBezTo>
                    <a:cubicBezTo>
                      <a:pt x="309" y="163"/>
                      <a:pt x="314" y="169"/>
                      <a:pt x="312" y="176"/>
                    </a:cubicBezTo>
                    <a:cubicBezTo>
                      <a:pt x="309" y="177"/>
                      <a:pt x="306" y="178"/>
                      <a:pt x="304" y="175"/>
                    </a:cubicBezTo>
                    <a:cubicBezTo>
                      <a:pt x="297" y="157"/>
                      <a:pt x="279" y="155"/>
                      <a:pt x="263" y="152"/>
                    </a:cubicBezTo>
                    <a:cubicBezTo>
                      <a:pt x="258" y="149"/>
                      <a:pt x="261" y="140"/>
                      <a:pt x="267" y="140"/>
                    </a:cubicBezTo>
                    <a:close/>
                    <a:moveTo>
                      <a:pt x="264" y="384"/>
                    </a:moveTo>
                    <a:cubicBezTo>
                      <a:pt x="262" y="388"/>
                      <a:pt x="267" y="391"/>
                      <a:pt x="269" y="392"/>
                    </a:cubicBezTo>
                    <a:cubicBezTo>
                      <a:pt x="277" y="399"/>
                      <a:pt x="280" y="409"/>
                      <a:pt x="282" y="419"/>
                    </a:cubicBezTo>
                    <a:cubicBezTo>
                      <a:pt x="285" y="420"/>
                      <a:pt x="291" y="419"/>
                      <a:pt x="295" y="418"/>
                    </a:cubicBezTo>
                    <a:cubicBezTo>
                      <a:pt x="296" y="412"/>
                      <a:pt x="301" y="406"/>
                      <a:pt x="306" y="401"/>
                    </a:cubicBezTo>
                    <a:cubicBezTo>
                      <a:pt x="310" y="397"/>
                      <a:pt x="317" y="394"/>
                      <a:pt x="318" y="388"/>
                    </a:cubicBezTo>
                    <a:cubicBezTo>
                      <a:pt x="309" y="379"/>
                      <a:pt x="304" y="368"/>
                      <a:pt x="300" y="358"/>
                    </a:cubicBezTo>
                    <a:cubicBezTo>
                      <a:pt x="294" y="357"/>
                      <a:pt x="285" y="354"/>
                      <a:pt x="279" y="358"/>
                    </a:cubicBezTo>
                    <a:cubicBezTo>
                      <a:pt x="277" y="367"/>
                      <a:pt x="273" y="378"/>
                      <a:pt x="264" y="384"/>
                    </a:cubicBezTo>
                    <a:close/>
                    <a:moveTo>
                      <a:pt x="280" y="616"/>
                    </a:moveTo>
                    <a:cubicBezTo>
                      <a:pt x="275" y="618"/>
                      <a:pt x="269" y="617"/>
                      <a:pt x="265" y="622"/>
                    </a:cubicBezTo>
                    <a:cubicBezTo>
                      <a:pt x="265" y="624"/>
                      <a:pt x="265" y="626"/>
                      <a:pt x="266" y="627"/>
                    </a:cubicBezTo>
                    <a:cubicBezTo>
                      <a:pt x="274" y="629"/>
                      <a:pt x="280" y="625"/>
                      <a:pt x="287" y="624"/>
                    </a:cubicBezTo>
                    <a:cubicBezTo>
                      <a:pt x="300" y="625"/>
                      <a:pt x="305" y="638"/>
                      <a:pt x="307" y="648"/>
                    </a:cubicBezTo>
                    <a:cubicBezTo>
                      <a:pt x="310" y="650"/>
                      <a:pt x="311" y="647"/>
                      <a:pt x="314" y="647"/>
                    </a:cubicBezTo>
                    <a:cubicBezTo>
                      <a:pt x="317" y="645"/>
                      <a:pt x="319" y="641"/>
                      <a:pt x="319" y="637"/>
                    </a:cubicBezTo>
                    <a:cubicBezTo>
                      <a:pt x="312" y="627"/>
                      <a:pt x="308" y="613"/>
                      <a:pt x="311" y="601"/>
                    </a:cubicBezTo>
                    <a:cubicBezTo>
                      <a:pt x="312" y="599"/>
                      <a:pt x="309" y="597"/>
                      <a:pt x="307" y="597"/>
                    </a:cubicBezTo>
                    <a:cubicBezTo>
                      <a:pt x="301" y="609"/>
                      <a:pt x="289" y="610"/>
                      <a:pt x="280" y="616"/>
                    </a:cubicBezTo>
                    <a:close/>
                    <a:moveTo>
                      <a:pt x="352" y="430"/>
                    </a:moveTo>
                    <a:cubicBezTo>
                      <a:pt x="346" y="432"/>
                      <a:pt x="339" y="440"/>
                      <a:pt x="343" y="448"/>
                    </a:cubicBezTo>
                    <a:cubicBezTo>
                      <a:pt x="349" y="454"/>
                      <a:pt x="354" y="464"/>
                      <a:pt x="363" y="466"/>
                    </a:cubicBezTo>
                    <a:cubicBezTo>
                      <a:pt x="384" y="472"/>
                      <a:pt x="407" y="464"/>
                      <a:pt x="420" y="447"/>
                    </a:cubicBezTo>
                    <a:cubicBezTo>
                      <a:pt x="423" y="443"/>
                      <a:pt x="421" y="437"/>
                      <a:pt x="425" y="434"/>
                    </a:cubicBezTo>
                    <a:cubicBezTo>
                      <a:pt x="432" y="432"/>
                      <a:pt x="441" y="432"/>
                      <a:pt x="447" y="426"/>
                    </a:cubicBezTo>
                    <a:cubicBezTo>
                      <a:pt x="466" y="414"/>
                      <a:pt x="466" y="388"/>
                      <a:pt x="463" y="369"/>
                    </a:cubicBezTo>
                    <a:cubicBezTo>
                      <a:pt x="457" y="359"/>
                      <a:pt x="450" y="347"/>
                      <a:pt x="439" y="342"/>
                    </a:cubicBezTo>
                    <a:cubicBezTo>
                      <a:pt x="431" y="336"/>
                      <a:pt x="422" y="340"/>
                      <a:pt x="415" y="336"/>
                    </a:cubicBezTo>
                    <a:cubicBezTo>
                      <a:pt x="410" y="326"/>
                      <a:pt x="404" y="317"/>
                      <a:pt x="394" y="313"/>
                    </a:cubicBezTo>
                    <a:cubicBezTo>
                      <a:pt x="379" y="308"/>
                      <a:pt x="364" y="314"/>
                      <a:pt x="354" y="323"/>
                    </a:cubicBezTo>
                    <a:cubicBezTo>
                      <a:pt x="351" y="328"/>
                      <a:pt x="351" y="335"/>
                      <a:pt x="354" y="338"/>
                    </a:cubicBezTo>
                    <a:cubicBezTo>
                      <a:pt x="355" y="339"/>
                      <a:pt x="356" y="339"/>
                      <a:pt x="358" y="338"/>
                    </a:cubicBezTo>
                    <a:cubicBezTo>
                      <a:pt x="361" y="335"/>
                      <a:pt x="366" y="333"/>
                      <a:pt x="370" y="331"/>
                    </a:cubicBezTo>
                    <a:cubicBezTo>
                      <a:pt x="382" y="328"/>
                      <a:pt x="395" y="333"/>
                      <a:pt x="402" y="343"/>
                    </a:cubicBezTo>
                    <a:cubicBezTo>
                      <a:pt x="410" y="348"/>
                      <a:pt x="401" y="362"/>
                      <a:pt x="411" y="365"/>
                    </a:cubicBezTo>
                    <a:cubicBezTo>
                      <a:pt x="411" y="358"/>
                      <a:pt x="414" y="352"/>
                      <a:pt x="412" y="346"/>
                    </a:cubicBezTo>
                    <a:cubicBezTo>
                      <a:pt x="414" y="343"/>
                      <a:pt x="416" y="347"/>
                      <a:pt x="419" y="346"/>
                    </a:cubicBezTo>
                    <a:cubicBezTo>
                      <a:pt x="434" y="348"/>
                      <a:pt x="449" y="357"/>
                      <a:pt x="456" y="372"/>
                    </a:cubicBezTo>
                    <a:cubicBezTo>
                      <a:pt x="461" y="387"/>
                      <a:pt x="460" y="403"/>
                      <a:pt x="450" y="416"/>
                    </a:cubicBezTo>
                    <a:cubicBezTo>
                      <a:pt x="443" y="423"/>
                      <a:pt x="431" y="427"/>
                      <a:pt x="421" y="424"/>
                    </a:cubicBezTo>
                    <a:cubicBezTo>
                      <a:pt x="420" y="422"/>
                      <a:pt x="414" y="419"/>
                      <a:pt x="417" y="416"/>
                    </a:cubicBezTo>
                    <a:cubicBezTo>
                      <a:pt x="424" y="415"/>
                      <a:pt x="430" y="412"/>
                      <a:pt x="435" y="409"/>
                    </a:cubicBezTo>
                    <a:cubicBezTo>
                      <a:pt x="440" y="404"/>
                      <a:pt x="446" y="400"/>
                      <a:pt x="447" y="393"/>
                    </a:cubicBezTo>
                    <a:cubicBezTo>
                      <a:pt x="442" y="382"/>
                      <a:pt x="433" y="373"/>
                      <a:pt x="422" y="366"/>
                    </a:cubicBezTo>
                    <a:cubicBezTo>
                      <a:pt x="420" y="366"/>
                      <a:pt x="416" y="365"/>
                      <a:pt x="415" y="367"/>
                    </a:cubicBezTo>
                    <a:cubicBezTo>
                      <a:pt x="422" y="373"/>
                      <a:pt x="430" y="381"/>
                      <a:pt x="437" y="388"/>
                    </a:cubicBezTo>
                    <a:cubicBezTo>
                      <a:pt x="441" y="399"/>
                      <a:pt x="425" y="402"/>
                      <a:pt x="420" y="409"/>
                    </a:cubicBezTo>
                    <a:cubicBezTo>
                      <a:pt x="416" y="408"/>
                      <a:pt x="412" y="409"/>
                      <a:pt x="409" y="412"/>
                    </a:cubicBezTo>
                    <a:cubicBezTo>
                      <a:pt x="410" y="421"/>
                      <a:pt x="411" y="432"/>
                      <a:pt x="405" y="439"/>
                    </a:cubicBezTo>
                    <a:cubicBezTo>
                      <a:pt x="400" y="448"/>
                      <a:pt x="389" y="447"/>
                      <a:pt x="381" y="449"/>
                    </a:cubicBezTo>
                    <a:cubicBezTo>
                      <a:pt x="375" y="448"/>
                      <a:pt x="368" y="446"/>
                      <a:pt x="364" y="441"/>
                    </a:cubicBezTo>
                    <a:cubicBezTo>
                      <a:pt x="358" y="438"/>
                      <a:pt x="359" y="431"/>
                      <a:pt x="352" y="430"/>
                    </a:cubicBezTo>
                    <a:close/>
                    <a:moveTo>
                      <a:pt x="384" y="118"/>
                    </a:moveTo>
                    <a:cubicBezTo>
                      <a:pt x="384" y="109"/>
                      <a:pt x="378" y="102"/>
                      <a:pt x="381" y="93"/>
                    </a:cubicBezTo>
                    <a:cubicBezTo>
                      <a:pt x="388" y="76"/>
                      <a:pt x="405" y="65"/>
                      <a:pt x="424" y="64"/>
                    </a:cubicBezTo>
                    <a:cubicBezTo>
                      <a:pt x="430" y="67"/>
                      <a:pt x="423" y="72"/>
                      <a:pt x="424" y="76"/>
                    </a:cubicBezTo>
                    <a:cubicBezTo>
                      <a:pt x="420" y="94"/>
                      <a:pt x="431" y="110"/>
                      <a:pt x="445" y="120"/>
                    </a:cubicBezTo>
                    <a:cubicBezTo>
                      <a:pt x="446" y="123"/>
                      <a:pt x="444" y="122"/>
                      <a:pt x="442" y="122"/>
                    </a:cubicBezTo>
                    <a:cubicBezTo>
                      <a:pt x="439" y="122"/>
                      <a:pt x="435" y="119"/>
                      <a:pt x="432" y="118"/>
                    </a:cubicBezTo>
                    <a:cubicBezTo>
                      <a:pt x="413" y="116"/>
                      <a:pt x="392" y="117"/>
                      <a:pt x="379" y="134"/>
                    </a:cubicBezTo>
                    <a:cubicBezTo>
                      <a:pt x="378" y="142"/>
                      <a:pt x="374" y="148"/>
                      <a:pt x="373" y="155"/>
                    </a:cubicBezTo>
                    <a:cubicBezTo>
                      <a:pt x="371" y="158"/>
                      <a:pt x="369" y="154"/>
                      <a:pt x="369" y="153"/>
                    </a:cubicBezTo>
                    <a:cubicBezTo>
                      <a:pt x="368" y="150"/>
                      <a:pt x="368" y="150"/>
                      <a:pt x="368" y="150"/>
                    </a:cubicBezTo>
                    <a:cubicBezTo>
                      <a:pt x="371" y="138"/>
                      <a:pt x="374" y="126"/>
                      <a:pt x="384" y="118"/>
                    </a:cubicBezTo>
                    <a:close/>
                    <a:moveTo>
                      <a:pt x="384" y="581"/>
                    </a:moveTo>
                    <a:cubicBezTo>
                      <a:pt x="374" y="587"/>
                      <a:pt x="369" y="599"/>
                      <a:pt x="369" y="611"/>
                    </a:cubicBezTo>
                    <a:cubicBezTo>
                      <a:pt x="371" y="620"/>
                      <a:pt x="375" y="629"/>
                      <a:pt x="382" y="636"/>
                    </a:cubicBezTo>
                    <a:cubicBezTo>
                      <a:pt x="385" y="641"/>
                      <a:pt x="381" y="645"/>
                      <a:pt x="380" y="650"/>
                    </a:cubicBezTo>
                    <a:cubicBezTo>
                      <a:pt x="378" y="663"/>
                      <a:pt x="383" y="676"/>
                      <a:pt x="390" y="687"/>
                    </a:cubicBezTo>
                    <a:cubicBezTo>
                      <a:pt x="398" y="694"/>
                      <a:pt x="407" y="700"/>
                      <a:pt x="418" y="700"/>
                    </a:cubicBezTo>
                    <a:cubicBezTo>
                      <a:pt x="428" y="695"/>
                      <a:pt x="420" y="682"/>
                      <a:pt x="427" y="675"/>
                    </a:cubicBezTo>
                    <a:cubicBezTo>
                      <a:pt x="432" y="663"/>
                      <a:pt x="442" y="652"/>
                      <a:pt x="453" y="645"/>
                    </a:cubicBezTo>
                    <a:cubicBezTo>
                      <a:pt x="453" y="644"/>
                      <a:pt x="452" y="644"/>
                      <a:pt x="451" y="644"/>
                    </a:cubicBezTo>
                    <a:cubicBezTo>
                      <a:pt x="436" y="649"/>
                      <a:pt x="421" y="647"/>
                      <a:pt x="406" y="644"/>
                    </a:cubicBezTo>
                    <a:cubicBezTo>
                      <a:pt x="390" y="637"/>
                      <a:pt x="388" y="620"/>
                      <a:pt x="387" y="606"/>
                    </a:cubicBezTo>
                    <a:cubicBezTo>
                      <a:pt x="387" y="592"/>
                      <a:pt x="395" y="581"/>
                      <a:pt x="407" y="575"/>
                    </a:cubicBezTo>
                    <a:cubicBezTo>
                      <a:pt x="408" y="574"/>
                      <a:pt x="406" y="573"/>
                      <a:pt x="405" y="573"/>
                    </a:cubicBezTo>
                    <a:cubicBezTo>
                      <a:pt x="398" y="574"/>
                      <a:pt x="390" y="575"/>
                      <a:pt x="384" y="581"/>
                    </a:cubicBezTo>
                    <a:close/>
                    <a:moveTo>
                      <a:pt x="372" y="358"/>
                    </a:moveTo>
                    <a:cubicBezTo>
                      <a:pt x="372" y="358"/>
                      <a:pt x="371" y="358"/>
                      <a:pt x="371" y="360"/>
                    </a:cubicBezTo>
                    <a:cubicBezTo>
                      <a:pt x="372" y="360"/>
                      <a:pt x="373" y="360"/>
                      <a:pt x="374" y="359"/>
                    </a:cubicBezTo>
                    <a:cubicBezTo>
                      <a:pt x="372" y="358"/>
                      <a:pt x="372" y="358"/>
                      <a:pt x="372" y="358"/>
                    </a:cubicBezTo>
                    <a:close/>
                    <a:moveTo>
                      <a:pt x="60" y="327"/>
                    </a:moveTo>
                    <a:cubicBezTo>
                      <a:pt x="55" y="331"/>
                      <a:pt x="49" y="334"/>
                      <a:pt x="49" y="341"/>
                    </a:cubicBezTo>
                    <a:cubicBezTo>
                      <a:pt x="50" y="347"/>
                      <a:pt x="56" y="346"/>
                      <a:pt x="60" y="346"/>
                    </a:cubicBezTo>
                    <a:cubicBezTo>
                      <a:pt x="67" y="347"/>
                      <a:pt x="73" y="356"/>
                      <a:pt x="76" y="362"/>
                    </a:cubicBezTo>
                    <a:cubicBezTo>
                      <a:pt x="88" y="374"/>
                      <a:pt x="105" y="378"/>
                      <a:pt x="122" y="373"/>
                    </a:cubicBezTo>
                    <a:cubicBezTo>
                      <a:pt x="129" y="378"/>
                      <a:pt x="139" y="382"/>
                      <a:pt x="148" y="378"/>
                    </a:cubicBezTo>
                    <a:cubicBezTo>
                      <a:pt x="153" y="378"/>
                      <a:pt x="157" y="372"/>
                      <a:pt x="162" y="373"/>
                    </a:cubicBezTo>
                    <a:cubicBezTo>
                      <a:pt x="166" y="378"/>
                      <a:pt x="173" y="381"/>
                      <a:pt x="174" y="387"/>
                    </a:cubicBezTo>
                    <a:cubicBezTo>
                      <a:pt x="172" y="393"/>
                      <a:pt x="168" y="397"/>
                      <a:pt x="162" y="398"/>
                    </a:cubicBezTo>
                    <a:cubicBezTo>
                      <a:pt x="149" y="385"/>
                      <a:pt x="130" y="388"/>
                      <a:pt x="114" y="394"/>
                    </a:cubicBezTo>
                    <a:cubicBezTo>
                      <a:pt x="110" y="392"/>
                      <a:pt x="104" y="393"/>
                      <a:pt x="99" y="394"/>
                    </a:cubicBezTo>
                    <a:cubicBezTo>
                      <a:pt x="83" y="397"/>
                      <a:pt x="78" y="414"/>
                      <a:pt x="71" y="425"/>
                    </a:cubicBezTo>
                    <a:cubicBezTo>
                      <a:pt x="66" y="431"/>
                      <a:pt x="59" y="429"/>
                      <a:pt x="52" y="428"/>
                    </a:cubicBezTo>
                    <a:cubicBezTo>
                      <a:pt x="50" y="431"/>
                      <a:pt x="52" y="436"/>
                      <a:pt x="53" y="440"/>
                    </a:cubicBezTo>
                    <a:cubicBezTo>
                      <a:pt x="55" y="450"/>
                      <a:pt x="64" y="455"/>
                      <a:pt x="70" y="461"/>
                    </a:cubicBezTo>
                    <a:cubicBezTo>
                      <a:pt x="78" y="465"/>
                      <a:pt x="88" y="468"/>
                      <a:pt x="97" y="464"/>
                    </a:cubicBezTo>
                    <a:cubicBezTo>
                      <a:pt x="102" y="466"/>
                      <a:pt x="108" y="462"/>
                      <a:pt x="112" y="463"/>
                    </a:cubicBezTo>
                    <a:cubicBezTo>
                      <a:pt x="117" y="468"/>
                      <a:pt x="123" y="470"/>
                      <a:pt x="130" y="472"/>
                    </a:cubicBezTo>
                    <a:cubicBezTo>
                      <a:pt x="137" y="471"/>
                      <a:pt x="146" y="472"/>
                      <a:pt x="151" y="466"/>
                    </a:cubicBezTo>
                    <a:cubicBezTo>
                      <a:pt x="157" y="463"/>
                      <a:pt x="157" y="458"/>
                      <a:pt x="163" y="455"/>
                    </a:cubicBezTo>
                    <a:cubicBezTo>
                      <a:pt x="167" y="460"/>
                      <a:pt x="173" y="460"/>
                      <a:pt x="176" y="465"/>
                    </a:cubicBezTo>
                    <a:cubicBezTo>
                      <a:pt x="173" y="473"/>
                      <a:pt x="173" y="473"/>
                      <a:pt x="173" y="473"/>
                    </a:cubicBezTo>
                    <a:cubicBezTo>
                      <a:pt x="167" y="490"/>
                      <a:pt x="178" y="507"/>
                      <a:pt x="167" y="522"/>
                    </a:cubicBezTo>
                    <a:cubicBezTo>
                      <a:pt x="164" y="524"/>
                      <a:pt x="161" y="526"/>
                      <a:pt x="157" y="524"/>
                    </a:cubicBezTo>
                    <a:cubicBezTo>
                      <a:pt x="148" y="520"/>
                      <a:pt x="160" y="512"/>
                      <a:pt x="154" y="505"/>
                    </a:cubicBezTo>
                    <a:cubicBezTo>
                      <a:pt x="146" y="496"/>
                      <a:pt x="133" y="495"/>
                      <a:pt x="122" y="499"/>
                    </a:cubicBezTo>
                    <a:cubicBezTo>
                      <a:pt x="110" y="501"/>
                      <a:pt x="110" y="514"/>
                      <a:pt x="105" y="522"/>
                    </a:cubicBezTo>
                    <a:cubicBezTo>
                      <a:pt x="103" y="540"/>
                      <a:pt x="109" y="559"/>
                      <a:pt x="124" y="569"/>
                    </a:cubicBezTo>
                    <a:cubicBezTo>
                      <a:pt x="122" y="580"/>
                      <a:pt x="127" y="588"/>
                      <a:pt x="134" y="594"/>
                    </a:cubicBezTo>
                    <a:cubicBezTo>
                      <a:pt x="147" y="606"/>
                      <a:pt x="164" y="603"/>
                      <a:pt x="178" y="596"/>
                    </a:cubicBezTo>
                    <a:cubicBezTo>
                      <a:pt x="183" y="602"/>
                      <a:pt x="187" y="609"/>
                      <a:pt x="191" y="615"/>
                    </a:cubicBezTo>
                    <a:cubicBezTo>
                      <a:pt x="182" y="620"/>
                      <a:pt x="184" y="630"/>
                      <a:pt x="181" y="637"/>
                    </a:cubicBezTo>
                    <a:cubicBezTo>
                      <a:pt x="182" y="646"/>
                      <a:pt x="185" y="653"/>
                      <a:pt x="191" y="659"/>
                    </a:cubicBezTo>
                    <a:cubicBezTo>
                      <a:pt x="200" y="667"/>
                      <a:pt x="213" y="673"/>
                      <a:pt x="224" y="672"/>
                    </a:cubicBezTo>
                    <a:cubicBezTo>
                      <a:pt x="234" y="667"/>
                      <a:pt x="236" y="680"/>
                      <a:pt x="244" y="681"/>
                    </a:cubicBezTo>
                    <a:cubicBezTo>
                      <a:pt x="255" y="686"/>
                      <a:pt x="268" y="681"/>
                      <a:pt x="279" y="678"/>
                    </a:cubicBezTo>
                    <a:cubicBezTo>
                      <a:pt x="289" y="672"/>
                      <a:pt x="299" y="661"/>
                      <a:pt x="297" y="648"/>
                    </a:cubicBezTo>
                    <a:cubicBezTo>
                      <a:pt x="296" y="641"/>
                      <a:pt x="291" y="633"/>
                      <a:pt x="284" y="631"/>
                    </a:cubicBezTo>
                    <a:cubicBezTo>
                      <a:pt x="279" y="634"/>
                      <a:pt x="271" y="637"/>
                      <a:pt x="264" y="634"/>
                    </a:cubicBezTo>
                    <a:cubicBezTo>
                      <a:pt x="259" y="631"/>
                      <a:pt x="257" y="625"/>
                      <a:pt x="258" y="619"/>
                    </a:cubicBezTo>
                    <a:cubicBezTo>
                      <a:pt x="259" y="616"/>
                      <a:pt x="260" y="612"/>
                      <a:pt x="264" y="611"/>
                    </a:cubicBezTo>
                    <a:cubicBezTo>
                      <a:pt x="280" y="610"/>
                      <a:pt x="295" y="602"/>
                      <a:pt x="304" y="589"/>
                    </a:cubicBezTo>
                    <a:cubicBezTo>
                      <a:pt x="307" y="589"/>
                      <a:pt x="310" y="588"/>
                      <a:pt x="311" y="586"/>
                    </a:cubicBezTo>
                    <a:cubicBezTo>
                      <a:pt x="309" y="581"/>
                      <a:pt x="312" y="577"/>
                      <a:pt x="312" y="572"/>
                    </a:cubicBezTo>
                    <a:cubicBezTo>
                      <a:pt x="320" y="567"/>
                      <a:pt x="330" y="563"/>
                      <a:pt x="334" y="554"/>
                    </a:cubicBezTo>
                    <a:cubicBezTo>
                      <a:pt x="337" y="546"/>
                      <a:pt x="336" y="539"/>
                      <a:pt x="334" y="533"/>
                    </a:cubicBezTo>
                    <a:cubicBezTo>
                      <a:pt x="331" y="522"/>
                      <a:pt x="321" y="514"/>
                      <a:pt x="311" y="512"/>
                    </a:cubicBezTo>
                    <a:cubicBezTo>
                      <a:pt x="306" y="510"/>
                      <a:pt x="301" y="515"/>
                      <a:pt x="297" y="512"/>
                    </a:cubicBezTo>
                    <a:cubicBezTo>
                      <a:pt x="293" y="505"/>
                      <a:pt x="287" y="497"/>
                      <a:pt x="279" y="495"/>
                    </a:cubicBezTo>
                    <a:cubicBezTo>
                      <a:pt x="266" y="494"/>
                      <a:pt x="252" y="498"/>
                      <a:pt x="245" y="508"/>
                    </a:cubicBezTo>
                    <a:cubicBezTo>
                      <a:pt x="243" y="516"/>
                      <a:pt x="239" y="525"/>
                      <a:pt x="245" y="533"/>
                    </a:cubicBezTo>
                    <a:cubicBezTo>
                      <a:pt x="255" y="532"/>
                      <a:pt x="255" y="532"/>
                      <a:pt x="255" y="532"/>
                    </a:cubicBezTo>
                    <a:cubicBezTo>
                      <a:pt x="259" y="535"/>
                      <a:pt x="264" y="539"/>
                      <a:pt x="266" y="544"/>
                    </a:cubicBezTo>
                    <a:cubicBezTo>
                      <a:pt x="268" y="548"/>
                      <a:pt x="267" y="555"/>
                      <a:pt x="264" y="559"/>
                    </a:cubicBezTo>
                    <a:cubicBezTo>
                      <a:pt x="256" y="565"/>
                      <a:pt x="247" y="566"/>
                      <a:pt x="237" y="564"/>
                    </a:cubicBezTo>
                    <a:cubicBezTo>
                      <a:pt x="225" y="559"/>
                      <a:pt x="219" y="547"/>
                      <a:pt x="217" y="535"/>
                    </a:cubicBezTo>
                    <a:cubicBezTo>
                      <a:pt x="214" y="518"/>
                      <a:pt x="219" y="500"/>
                      <a:pt x="231" y="488"/>
                    </a:cubicBezTo>
                    <a:cubicBezTo>
                      <a:pt x="244" y="475"/>
                      <a:pt x="263" y="472"/>
                      <a:pt x="281" y="471"/>
                    </a:cubicBezTo>
                    <a:cubicBezTo>
                      <a:pt x="289" y="472"/>
                      <a:pt x="297" y="470"/>
                      <a:pt x="304" y="475"/>
                    </a:cubicBezTo>
                    <a:cubicBezTo>
                      <a:pt x="308" y="482"/>
                      <a:pt x="314" y="487"/>
                      <a:pt x="319" y="492"/>
                    </a:cubicBezTo>
                    <a:cubicBezTo>
                      <a:pt x="331" y="500"/>
                      <a:pt x="344" y="504"/>
                      <a:pt x="359" y="504"/>
                    </a:cubicBezTo>
                    <a:cubicBezTo>
                      <a:pt x="375" y="504"/>
                      <a:pt x="392" y="502"/>
                      <a:pt x="407" y="497"/>
                    </a:cubicBezTo>
                    <a:cubicBezTo>
                      <a:pt x="423" y="495"/>
                      <a:pt x="441" y="498"/>
                      <a:pt x="456" y="506"/>
                    </a:cubicBezTo>
                    <a:cubicBezTo>
                      <a:pt x="472" y="517"/>
                      <a:pt x="481" y="535"/>
                      <a:pt x="481" y="555"/>
                    </a:cubicBezTo>
                    <a:cubicBezTo>
                      <a:pt x="486" y="562"/>
                      <a:pt x="495" y="566"/>
                      <a:pt x="497" y="575"/>
                    </a:cubicBezTo>
                    <a:cubicBezTo>
                      <a:pt x="503" y="591"/>
                      <a:pt x="502" y="613"/>
                      <a:pt x="489" y="626"/>
                    </a:cubicBezTo>
                    <a:cubicBezTo>
                      <a:pt x="469" y="646"/>
                      <a:pt x="446" y="661"/>
                      <a:pt x="432" y="686"/>
                    </a:cubicBezTo>
                    <a:cubicBezTo>
                      <a:pt x="429" y="692"/>
                      <a:pt x="432" y="701"/>
                      <a:pt x="427" y="707"/>
                    </a:cubicBezTo>
                    <a:cubicBezTo>
                      <a:pt x="410" y="708"/>
                      <a:pt x="391" y="700"/>
                      <a:pt x="380" y="686"/>
                    </a:cubicBezTo>
                    <a:cubicBezTo>
                      <a:pt x="371" y="675"/>
                      <a:pt x="367" y="656"/>
                      <a:pt x="375" y="644"/>
                    </a:cubicBezTo>
                    <a:cubicBezTo>
                      <a:pt x="380" y="635"/>
                      <a:pt x="367" y="632"/>
                      <a:pt x="367" y="626"/>
                    </a:cubicBezTo>
                    <a:cubicBezTo>
                      <a:pt x="360" y="615"/>
                      <a:pt x="364" y="600"/>
                      <a:pt x="367" y="589"/>
                    </a:cubicBezTo>
                    <a:cubicBezTo>
                      <a:pt x="375" y="581"/>
                      <a:pt x="383" y="571"/>
                      <a:pt x="393" y="566"/>
                    </a:cubicBezTo>
                    <a:cubicBezTo>
                      <a:pt x="403" y="563"/>
                      <a:pt x="415" y="561"/>
                      <a:pt x="422" y="570"/>
                    </a:cubicBezTo>
                    <a:cubicBezTo>
                      <a:pt x="423" y="573"/>
                      <a:pt x="425" y="576"/>
                      <a:pt x="423" y="580"/>
                    </a:cubicBezTo>
                    <a:cubicBezTo>
                      <a:pt x="421" y="583"/>
                      <a:pt x="416" y="583"/>
                      <a:pt x="412" y="584"/>
                    </a:cubicBezTo>
                    <a:cubicBezTo>
                      <a:pt x="403" y="589"/>
                      <a:pt x="396" y="597"/>
                      <a:pt x="393" y="607"/>
                    </a:cubicBezTo>
                    <a:cubicBezTo>
                      <a:pt x="393" y="616"/>
                      <a:pt x="396" y="622"/>
                      <a:pt x="401" y="629"/>
                    </a:cubicBezTo>
                    <a:cubicBezTo>
                      <a:pt x="406" y="634"/>
                      <a:pt x="411" y="641"/>
                      <a:pt x="418" y="641"/>
                    </a:cubicBezTo>
                    <a:cubicBezTo>
                      <a:pt x="431" y="643"/>
                      <a:pt x="443" y="642"/>
                      <a:pt x="454" y="636"/>
                    </a:cubicBezTo>
                    <a:cubicBezTo>
                      <a:pt x="472" y="625"/>
                      <a:pt x="470" y="601"/>
                      <a:pt x="468" y="583"/>
                    </a:cubicBezTo>
                    <a:cubicBezTo>
                      <a:pt x="475" y="564"/>
                      <a:pt x="468" y="543"/>
                      <a:pt x="457" y="529"/>
                    </a:cubicBezTo>
                    <a:cubicBezTo>
                      <a:pt x="445" y="514"/>
                      <a:pt x="429" y="509"/>
                      <a:pt x="410" y="510"/>
                    </a:cubicBezTo>
                    <a:cubicBezTo>
                      <a:pt x="382" y="513"/>
                      <a:pt x="354" y="529"/>
                      <a:pt x="344" y="556"/>
                    </a:cubicBezTo>
                    <a:cubicBezTo>
                      <a:pt x="340" y="563"/>
                      <a:pt x="331" y="566"/>
                      <a:pt x="327" y="574"/>
                    </a:cubicBezTo>
                    <a:cubicBezTo>
                      <a:pt x="312" y="591"/>
                      <a:pt x="317" y="617"/>
                      <a:pt x="327" y="636"/>
                    </a:cubicBezTo>
                    <a:cubicBezTo>
                      <a:pt x="329" y="648"/>
                      <a:pt x="324" y="660"/>
                      <a:pt x="327" y="673"/>
                    </a:cubicBezTo>
                    <a:cubicBezTo>
                      <a:pt x="329" y="691"/>
                      <a:pt x="336" y="707"/>
                      <a:pt x="346" y="721"/>
                    </a:cubicBezTo>
                    <a:cubicBezTo>
                      <a:pt x="356" y="728"/>
                      <a:pt x="365" y="737"/>
                      <a:pt x="377" y="740"/>
                    </a:cubicBezTo>
                    <a:cubicBezTo>
                      <a:pt x="401" y="748"/>
                      <a:pt x="426" y="757"/>
                      <a:pt x="451" y="751"/>
                    </a:cubicBezTo>
                    <a:cubicBezTo>
                      <a:pt x="465" y="748"/>
                      <a:pt x="480" y="742"/>
                      <a:pt x="490" y="731"/>
                    </a:cubicBezTo>
                    <a:cubicBezTo>
                      <a:pt x="494" y="729"/>
                      <a:pt x="493" y="725"/>
                      <a:pt x="492" y="722"/>
                    </a:cubicBezTo>
                    <a:cubicBezTo>
                      <a:pt x="485" y="718"/>
                      <a:pt x="481" y="712"/>
                      <a:pt x="479" y="705"/>
                    </a:cubicBezTo>
                    <a:cubicBezTo>
                      <a:pt x="479" y="690"/>
                      <a:pt x="490" y="679"/>
                      <a:pt x="500" y="671"/>
                    </a:cubicBezTo>
                    <a:cubicBezTo>
                      <a:pt x="505" y="667"/>
                      <a:pt x="510" y="662"/>
                      <a:pt x="516" y="662"/>
                    </a:cubicBezTo>
                    <a:cubicBezTo>
                      <a:pt x="511" y="674"/>
                      <a:pt x="513" y="687"/>
                      <a:pt x="520" y="696"/>
                    </a:cubicBezTo>
                    <a:cubicBezTo>
                      <a:pt x="529" y="702"/>
                      <a:pt x="529" y="702"/>
                      <a:pt x="529" y="702"/>
                    </a:cubicBezTo>
                    <a:cubicBezTo>
                      <a:pt x="541" y="706"/>
                      <a:pt x="551" y="696"/>
                      <a:pt x="562" y="697"/>
                    </a:cubicBezTo>
                    <a:cubicBezTo>
                      <a:pt x="576" y="706"/>
                      <a:pt x="584" y="723"/>
                      <a:pt x="587" y="739"/>
                    </a:cubicBezTo>
                    <a:cubicBezTo>
                      <a:pt x="589" y="743"/>
                      <a:pt x="586" y="748"/>
                      <a:pt x="588" y="752"/>
                    </a:cubicBezTo>
                    <a:cubicBezTo>
                      <a:pt x="610" y="755"/>
                      <a:pt x="610" y="755"/>
                      <a:pt x="610" y="755"/>
                    </a:cubicBezTo>
                    <a:cubicBezTo>
                      <a:pt x="704" y="754"/>
                      <a:pt x="805" y="756"/>
                      <a:pt x="901" y="756"/>
                    </a:cubicBezTo>
                    <a:cubicBezTo>
                      <a:pt x="903" y="755"/>
                      <a:pt x="903" y="755"/>
                      <a:pt x="903" y="755"/>
                    </a:cubicBezTo>
                    <a:cubicBezTo>
                      <a:pt x="903" y="753"/>
                      <a:pt x="904" y="750"/>
                      <a:pt x="902" y="748"/>
                    </a:cubicBezTo>
                    <a:cubicBezTo>
                      <a:pt x="898" y="749"/>
                      <a:pt x="895" y="745"/>
                      <a:pt x="891" y="747"/>
                    </a:cubicBezTo>
                    <a:cubicBezTo>
                      <a:pt x="711" y="746"/>
                      <a:pt x="711" y="746"/>
                      <a:pt x="711" y="746"/>
                    </a:cubicBezTo>
                    <a:cubicBezTo>
                      <a:pt x="598" y="746"/>
                      <a:pt x="598" y="746"/>
                      <a:pt x="598" y="746"/>
                    </a:cubicBezTo>
                    <a:cubicBezTo>
                      <a:pt x="596" y="745"/>
                      <a:pt x="596" y="745"/>
                      <a:pt x="596" y="745"/>
                    </a:cubicBezTo>
                    <a:cubicBezTo>
                      <a:pt x="591" y="724"/>
                      <a:pt x="584" y="705"/>
                      <a:pt x="568" y="689"/>
                    </a:cubicBezTo>
                    <a:cubicBezTo>
                      <a:pt x="556" y="679"/>
                      <a:pt x="548" y="697"/>
                      <a:pt x="535" y="695"/>
                    </a:cubicBezTo>
                    <a:cubicBezTo>
                      <a:pt x="529" y="693"/>
                      <a:pt x="523" y="691"/>
                      <a:pt x="522" y="685"/>
                    </a:cubicBezTo>
                    <a:cubicBezTo>
                      <a:pt x="517" y="671"/>
                      <a:pt x="525" y="659"/>
                      <a:pt x="535" y="650"/>
                    </a:cubicBezTo>
                    <a:cubicBezTo>
                      <a:pt x="538" y="650"/>
                      <a:pt x="540" y="650"/>
                      <a:pt x="543" y="649"/>
                    </a:cubicBezTo>
                    <a:cubicBezTo>
                      <a:pt x="567" y="644"/>
                      <a:pt x="589" y="656"/>
                      <a:pt x="605" y="674"/>
                    </a:cubicBezTo>
                    <a:cubicBezTo>
                      <a:pt x="612" y="686"/>
                      <a:pt x="619" y="697"/>
                      <a:pt x="621" y="710"/>
                    </a:cubicBezTo>
                    <a:cubicBezTo>
                      <a:pt x="654" y="710"/>
                      <a:pt x="684" y="711"/>
                      <a:pt x="715" y="712"/>
                    </a:cubicBezTo>
                    <a:cubicBezTo>
                      <a:pt x="897" y="714"/>
                      <a:pt x="897" y="714"/>
                      <a:pt x="897" y="714"/>
                    </a:cubicBezTo>
                    <a:cubicBezTo>
                      <a:pt x="902" y="713"/>
                      <a:pt x="902" y="713"/>
                      <a:pt x="902" y="713"/>
                    </a:cubicBezTo>
                    <a:cubicBezTo>
                      <a:pt x="903" y="711"/>
                      <a:pt x="903" y="708"/>
                      <a:pt x="902" y="706"/>
                    </a:cubicBezTo>
                    <a:cubicBezTo>
                      <a:pt x="863" y="705"/>
                      <a:pt x="829" y="704"/>
                      <a:pt x="792" y="704"/>
                    </a:cubicBezTo>
                    <a:cubicBezTo>
                      <a:pt x="627" y="701"/>
                      <a:pt x="627" y="701"/>
                      <a:pt x="627" y="701"/>
                    </a:cubicBezTo>
                    <a:cubicBezTo>
                      <a:pt x="624" y="700"/>
                      <a:pt x="624" y="700"/>
                      <a:pt x="624" y="700"/>
                    </a:cubicBezTo>
                    <a:cubicBezTo>
                      <a:pt x="619" y="678"/>
                      <a:pt x="603" y="656"/>
                      <a:pt x="581" y="646"/>
                    </a:cubicBezTo>
                    <a:cubicBezTo>
                      <a:pt x="569" y="641"/>
                      <a:pt x="557" y="637"/>
                      <a:pt x="543" y="640"/>
                    </a:cubicBezTo>
                    <a:cubicBezTo>
                      <a:pt x="542" y="639"/>
                      <a:pt x="542" y="639"/>
                      <a:pt x="542" y="639"/>
                    </a:cubicBezTo>
                    <a:cubicBezTo>
                      <a:pt x="549" y="628"/>
                      <a:pt x="552" y="614"/>
                      <a:pt x="552" y="602"/>
                    </a:cubicBezTo>
                    <a:cubicBezTo>
                      <a:pt x="548" y="576"/>
                      <a:pt x="540" y="552"/>
                      <a:pt x="522" y="532"/>
                    </a:cubicBezTo>
                    <a:cubicBezTo>
                      <a:pt x="520" y="511"/>
                      <a:pt x="520" y="511"/>
                      <a:pt x="520" y="511"/>
                    </a:cubicBezTo>
                    <a:cubicBezTo>
                      <a:pt x="517" y="497"/>
                      <a:pt x="512" y="485"/>
                      <a:pt x="502" y="475"/>
                    </a:cubicBezTo>
                    <a:cubicBezTo>
                      <a:pt x="499" y="467"/>
                      <a:pt x="478" y="463"/>
                      <a:pt x="491" y="452"/>
                    </a:cubicBezTo>
                    <a:cubicBezTo>
                      <a:pt x="510" y="436"/>
                      <a:pt x="514" y="410"/>
                      <a:pt x="518" y="386"/>
                    </a:cubicBezTo>
                    <a:cubicBezTo>
                      <a:pt x="521" y="357"/>
                      <a:pt x="506" y="330"/>
                      <a:pt x="481" y="316"/>
                    </a:cubicBezTo>
                    <a:cubicBezTo>
                      <a:pt x="497" y="304"/>
                      <a:pt x="515" y="292"/>
                      <a:pt x="521" y="273"/>
                    </a:cubicBezTo>
                    <a:cubicBezTo>
                      <a:pt x="523" y="261"/>
                      <a:pt x="528" y="250"/>
                      <a:pt x="524" y="238"/>
                    </a:cubicBezTo>
                    <a:cubicBezTo>
                      <a:pt x="518" y="228"/>
                      <a:pt x="530" y="222"/>
                      <a:pt x="535" y="215"/>
                    </a:cubicBezTo>
                    <a:cubicBezTo>
                      <a:pt x="538" y="212"/>
                      <a:pt x="537" y="208"/>
                      <a:pt x="541" y="205"/>
                    </a:cubicBezTo>
                    <a:cubicBezTo>
                      <a:pt x="548" y="183"/>
                      <a:pt x="548" y="183"/>
                      <a:pt x="548" y="183"/>
                    </a:cubicBezTo>
                    <a:cubicBezTo>
                      <a:pt x="553" y="172"/>
                      <a:pt x="547" y="161"/>
                      <a:pt x="546" y="150"/>
                    </a:cubicBezTo>
                    <a:cubicBezTo>
                      <a:pt x="535" y="129"/>
                      <a:pt x="535" y="129"/>
                      <a:pt x="535" y="129"/>
                    </a:cubicBezTo>
                    <a:cubicBezTo>
                      <a:pt x="536" y="128"/>
                      <a:pt x="536" y="128"/>
                      <a:pt x="536" y="128"/>
                    </a:cubicBezTo>
                    <a:cubicBezTo>
                      <a:pt x="547" y="131"/>
                      <a:pt x="558" y="138"/>
                      <a:pt x="571" y="133"/>
                    </a:cubicBezTo>
                    <a:cubicBezTo>
                      <a:pt x="593" y="128"/>
                      <a:pt x="615" y="111"/>
                      <a:pt x="621" y="86"/>
                    </a:cubicBezTo>
                    <a:cubicBezTo>
                      <a:pt x="622" y="82"/>
                      <a:pt x="626" y="77"/>
                      <a:pt x="622" y="73"/>
                    </a:cubicBezTo>
                    <a:cubicBezTo>
                      <a:pt x="621" y="73"/>
                      <a:pt x="618" y="73"/>
                      <a:pt x="617" y="75"/>
                    </a:cubicBezTo>
                    <a:cubicBezTo>
                      <a:pt x="612" y="83"/>
                      <a:pt x="611" y="95"/>
                      <a:pt x="604" y="103"/>
                    </a:cubicBezTo>
                    <a:cubicBezTo>
                      <a:pt x="592" y="121"/>
                      <a:pt x="570" y="131"/>
                      <a:pt x="548" y="127"/>
                    </a:cubicBezTo>
                    <a:cubicBezTo>
                      <a:pt x="536" y="121"/>
                      <a:pt x="520" y="113"/>
                      <a:pt x="520" y="96"/>
                    </a:cubicBezTo>
                    <a:cubicBezTo>
                      <a:pt x="518" y="89"/>
                      <a:pt x="522" y="82"/>
                      <a:pt x="526" y="77"/>
                    </a:cubicBezTo>
                    <a:cubicBezTo>
                      <a:pt x="530" y="74"/>
                      <a:pt x="535" y="73"/>
                      <a:pt x="540" y="73"/>
                    </a:cubicBezTo>
                    <a:cubicBezTo>
                      <a:pt x="548" y="73"/>
                      <a:pt x="548" y="83"/>
                      <a:pt x="553" y="87"/>
                    </a:cubicBezTo>
                    <a:cubicBezTo>
                      <a:pt x="565" y="89"/>
                      <a:pt x="577" y="82"/>
                      <a:pt x="583" y="73"/>
                    </a:cubicBezTo>
                    <a:cubicBezTo>
                      <a:pt x="586" y="71"/>
                      <a:pt x="582" y="65"/>
                      <a:pt x="588" y="65"/>
                    </a:cubicBezTo>
                    <a:cubicBezTo>
                      <a:pt x="592" y="54"/>
                      <a:pt x="594" y="42"/>
                      <a:pt x="597" y="30"/>
                    </a:cubicBezTo>
                    <a:cubicBezTo>
                      <a:pt x="612" y="29"/>
                      <a:pt x="628" y="31"/>
                      <a:pt x="642" y="30"/>
                    </a:cubicBezTo>
                    <a:cubicBezTo>
                      <a:pt x="846" y="32"/>
                      <a:pt x="846" y="32"/>
                      <a:pt x="846" y="32"/>
                    </a:cubicBezTo>
                    <a:cubicBezTo>
                      <a:pt x="864" y="32"/>
                      <a:pt x="882" y="34"/>
                      <a:pt x="900" y="31"/>
                    </a:cubicBezTo>
                    <a:cubicBezTo>
                      <a:pt x="900" y="30"/>
                      <a:pt x="901" y="28"/>
                      <a:pt x="899" y="26"/>
                    </a:cubicBezTo>
                    <a:cubicBezTo>
                      <a:pt x="852" y="25"/>
                      <a:pt x="801" y="26"/>
                      <a:pt x="754" y="25"/>
                    </a:cubicBezTo>
                    <a:cubicBezTo>
                      <a:pt x="741" y="24"/>
                      <a:pt x="726" y="25"/>
                      <a:pt x="713" y="23"/>
                    </a:cubicBezTo>
                    <a:cubicBezTo>
                      <a:pt x="679" y="25"/>
                      <a:pt x="644" y="22"/>
                      <a:pt x="611" y="22"/>
                    </a:cubicBezTo>
                    <a:cubicBezTo>
                      <a:pt x="604" y="22"/>
                      <a:pt x="594" y="18"/>
                      <a:pt x="591" y="26"/>
                    </a:cubicBezTo>
                    <a:cubicBezTo>
                      <a:pt x="584" y="32"/>
                      <a:pt x="588" y="42"/>
                      <a:pt x="585" y="50"/>
                    </a:cubicBezTo>
                    <a:cubicBezTo>
                      <a:pt x="580" y="60"/>
                      <a:pt x="578" y="73"/>
                      <a:pt x="565" y="77"/>
                    </a:cubicBezTo>
                    <a:cubicBezTo>
                      <a:pt x="558" y="80"/>
                      <a:pt x="554" y="73"/>
                      <a:pt x="549" y="69"/>
                    </a:cubicBezTo>
                    <a:cubicBezTo>
                      <a:pt x="542" y="63"/>
                      <a:pt x="532" y="68"/>
                      <a:pt x="524" y="70"/>
                    </a:cubicBezTo>
                    <a:cubicBezTo>
                      <a:pt x="517" y="74"/>
                      <a:pt x="512" y="82"/>
                      <a:pt x="512" y="90"/>
                    </a:cubicBezTo>
                    <a:cubicBezTo>
                      <a:pt x="511" y="95"/>
                      <a:pt x="515" y="101"/>
                      <a:pt x="512" y="105"/>
                    </a:cubicBezTo>
                    <a:cubicBezTo>
                      <a:pt x="498" y="99"/>
                      <a:pt x="481" y="89"/>
                      <a:pt x="479" y="73"/>
                    </a:cubicBezTo>
                    <a:cubicBezTo>
                      <a:pt x="479" y="65"/>
                      <a:pt x="481" y="58"/>
                      <a:pt x="487" y="53"/>
                    </a:cubicBezTo>
                    <a:cubicBezTo>
                      <a:pt x="489" y="51"/>
                      <a:pt x="492" y="53"/>
                      <a:pt x="494" y="51"/>
                    </a:cubicBezTo>
                    <a:cubicBezTo>
                      <a:pt x="496" y="48"/>
                      <a:pt x="496" y="43"/>
                      <a:pt x="497" y="40"/>
                    </a:cubicBezTo>
                    <a:cubicBezTo>
                      <a:pt x="489" y="31"/>
                      <a:pt x="479" y="27"/>
                      <a:pt x="469" y="22"/>
                    </a:cubicBezTo>
                    <a:cubicBezTo>
                      <a:pt x="453" y="20"/>
                      <a:pt x="439" y="11"/>
                      <a:pt x="421" y="13"/>
                    </a:cubicBezTo>
                    <a:cubicBezTo>
                      <a:pt x="390" y="16"/>
                      <a:pt x="360" y="28"/>
                      <a:pt x="342" y="54"/>
                    </a:cubicBezTo>
                    <a:cubicBezTo>
                      <a:pt x="335" y="63"/>
                      <a:pt x="333" y="74"/>
                      <a:pt x="329" y="83"/>
                    </a:cubicBezTo>
                    <a:cubicBezTo>
                      <a:pt x="329" y="93"/>
                      <a:pt x="325" y="102"/>
                      <a:pt x="328" y="111"/>
                    </a:cubicBezTo>
                    <a:cubicBezTo>
                      <a:pt x="323" y="123"/>
                      <a:pt x="317" y="134"/>
                      <a:pt x="316" y="148"/>
                    </a:cubicBezTo>
                    <a:cubicBezTo>
                      <a:pt x="316" y="160"/>
                      <a:pt x="320" y="170"/>
                      <a:pt x="327" y="180"/>
                    </a:cubicBezTo>
                    <a:cubicBezTo>
                      <a:pt x="328" y="186"/>
                      <a:pt x="343" y="189"/>
                      <a:pt x="334" y="196"/>
                    </a:cubicBezTo>
                    <a:cubicBezTo>
                      <a:pt x="328" y="194"/>
                      <a:pt x="323" y="186"/>
                      <a:pt x="316" y="186"/>
                    </a:cubicBezTo>
                    <a:cubicBezTo>
                      <a:pt x="312" y="183"/>
                      <a:pt x="304" y="189"/>
                      <a:pt x="300" y="183"/>
                    </a:cubicBezTo>
                    <a:cubicBezTo>
                      <a:pt x="296" y="171"/>
                      <a:pt x="284" y="164"/>
                      <a:pt x="273" y="160"/>
                    </a:cubicBezTo>
                    <a:cubicBezTo>
                      <a:pt x="270" y="162"/>
                      <a:pt x="266" y="160"/>
                      <a:pt x="263" y="159"/>
                    </a:cubicBezTo>
                    <a:cubicBezTo>
                      <a:pt x="259" y="158"/>
                      <a:pt x="252" y="154"/>
                      <a:pt x="252" y="148"/>
                    </a:cubicBezTo>
                    <a:cubicBezTo>
                      <a:pt x="252" y="142"/>
                      <a:pt x="254" y="137"/>
                      <a:pt x="258" y="133"/>
                    </a:cubicBezTo>
                    <a:cubicBezTo>
                      <a:pt x="263" y="131"/>
                      <a:pt x="269" y="129"/>
                      <a:pt x="274" y="134"/>
                    </a:cubicBezTo>
                    <a:cubicBezTo>
                      <a:pt x="280" y="138"/>
                      <a:pt x="284" y="132"/>
                      <a:pt x="289" y="128"/>
                    </a:cubicBezTo>
                    <a:cubicBezTo>
                      <a:pt x="292" y="121"/>
                      <a:pt x="293" y="113"/>
                      <a:pt x="290" y="105"/>
                    </a:cubicBezTo>
                    <a:cubicBezTo>
                      <a:pt x="286" y="98"/>
                      <a:pt x="278" y="93"/>
                      <a:pt x="269" y="90"/>
                    </a:cubicBezTo>
                    <a:cubicBezTo>
                      <a:pt x="253" y="84"/>
                      <a:pt x="235" y="88"/>
                      <a:pt x="224" y="102"/>
                    </a:cubicBezTo>
                    <a:cubicBezTo>
                      <a:pt x="213" y="103"/>
                      <a:pt x="203" y="104"/>
                      <a:pt x="195" y="112"/>
                    </a:cubicBezTo>
                    <a:cubicBezTo>
                      <a:pt x="182" y="120"/>
                      <a:pt x="176" y="136"/>
                      <a:pt x="181" y="151"/>
                    </a:cubicBezTo>
                    <a:cubicBezTo>
                      <a:pt x="183" y="154"/>
                      <a:pt x="183" y="154"/>
                      <a:pt x="183" y="154"/>
                    </a:cubicBezTo>
                    <a:cubicBezTo>
                      <a:pt x="190" y="165"/>
                      <a:pt x="173" y="167"/>
                      <a:pt x="169" y="173"/>
                    </a:cubicBezTo>
                    <a:cubicBezTo>
                      <a:pt x="165" y="173"/>
                      <a:pt x="161" y="171"/>
                      <a:pt x="156" y="171"/>
                    </a:cubicBezTo>
                    <a:cubicBezTo>
                      <a:pt x="142" y="174"/>
                      <a:pt x="128" y="179"/>
                      <a:pt x="122" y="192"/>
                    </a:cubicBezTo>
                    <a:cubicBezTo>
                      <a:pt x="117" y="204"/>
                      <a:pt x="119" y="215"/>
                      <a:pt x="124" y="226"/>
                    </a:cubicBezTo>
                    <a:cubicBezTo>
                      <a:pt x="119" y="230"/>
                      <a:pt x="118" y="236"/>
                      <a:pt x="117" y="242"/>
                    </a:cubicBezTo>
                    <a:cubicBezTo>
                      <a:pt x="116" y="256"/>
                      <a:pt x="121" y="267"/>
                      <a:pt x="131" y="276"/>
                    </a:cubicBezTo>
                    <a:cubicBezTo>
                      <a:pt x="131" y="278"/>
                      <a:pt x="131" y="278"/>
                      <a:pt x="131" y="278"/>
                    </a:cubicBezTo>
                    <a:cubicBezTo>
                      <a:pt x="128" y="278"/>
                      <a:pt x="126" y="282"/>
                      <a:pt x="122" y="280"/>
                    </a:cubicBezTo>
                    <a:cubicBezTo>
                      <a:pt x="113" y="281"/>
                      <a:pt x="119" y="290"/>
                      <a:pt x="117" y="295"/>
                    </a:cubicBezTo>
                    <a:cubicBezTo>
                      <a:pt x="119" y="297"/>
                      <a:pt x="118" y="301"/>
                      <a:pt x="121" y="302"/>
                    </a:cubicBezTo>
                    <a:cubicBezTo>
                      <a:pt x="112" y="304"/>
                      <a:pt x="107" y="311"/>
                      <a:pt x="103" y="318"/>
                    </a:cubicBezTo>
                    <a:cubicBezTo>
                      <a:pt x="94" y="317"/>
                      <a:pt x="85" y="313"/>
                      <a:pt x="77" y="319"/>
                    </a:cubicBezTo>
                    <a:cubicBezTo>
                      <a:pt x="70" y="319"/>
                      <a:pt x="65" y="323"/>
                      <a:pt x="60" y="327"/>
                    </a:cubicBezTo>
                    <a:close/>
                    <a:moveTo>
                      <a:pt x="130" y="165"/>
                    </a:moveTo>
                    <a:cubicBezTo>
                      <a:pt x="136" y="167"/>
                      <a:pt x="140" y="161"/>
                      <a:pt x="146" y="161"/>
                    </a:cubicBezTo>
                    <a:cubicBezTo>
                      <a:pt x="153" y="160"/>
                      <a:pt x="160" y="160"/>
                      <a:pt x="167" y="160"/>
                    </a:cubicBezTo>
                    <a:cubicBezTo>
                      <a:pt x="169" y="158"/>
                      <a:pt x="169" y="158"/>
                      <a:pt x="169" y="158"/>
                    </a:cubicBezTo>
                    <a:cubicBezTo>
                      <a:pt x="166" y="136"/>
                      <a:pt x="166" y="136"/>
                      <a:pt x="166" y="136"/>
                    </a:cubicBezTo>
                    <a:cubicBezTo>
                      <a:pt x="167" y="120"/>
                      <a:pt x="177" y="107"/>
                      <a:pt x="191" y="97"/>
                    </a:cubicBezTo>
                    <a:cubicBezTo>
                      <a:pt x="199" y="93"/>
                      <a:pt x="208" y="93"/>
                      <a:pt x="217" y="91"/>
                    </a:cubicBezTo>
                    <a:cubicBezTo>
                      <a:pt x="227" y="80"/>
                      <a:pt x="242" y="78"/>
                      <a:pt x="256" y="75"/>
                    </a:cubicBezTo>
                    <a:cubicBezTo>
                      <a:pt x="276" y="74"/>
                      <a:pt x="296" y="80"/>
                      <a:pt x="306" y="97"/>
                    </a:cubicBezTo>
                    <a:cubicBezTo>
                      <a:pt x="308" y="97"/>
                      <a:pt x="309" y="97"/>
                      <a:pt x="312" y="97"/>
                    </a:cubicBezTo>
                    <a:cubicBezTo>
                      <a:pt x="315" y="92"/>
                      <a:pt x="314" y="84"/>
                      <a:pt x="316" y="78"/>
                    </a:cubicBezTo>
                    <a:cubicBezTo>
                      <a:pt x="323" y="60"/>
                      <a:pt x="330" y="40"/>
                      <a:pt x="348" y="30"/>
                    </a:cubicBezTo>
                    <a:cubicBezTo>
                      <a:pt x="371" y="10"/>
                      <a:pt x="402" y="4"/>
                      <a:pt x="432" y="0"/>
                    </a:cubicBezTo>
                    <a:cubicBezTo>
                      <a:pt x="448" y="1"/>
                      <a:pt x="461" y="7"/>
                      <a:pt x="476" y="11"/>
                    </a:cubicBezTo>
                    <a:cubicBezTo>
                      <a:pt x="491" y="17"/>
                      <a:pt x="506" y="28"/>
                      <a:pt x="516" y="41"/>
                    </a:cubicBezTo>
                    <a:cubicBezTo>
                      <a:pt x="516" y="45"/>
                      <a:pt x="516" y="45"/>
                      <a:pt x="516" y="45"/>
                    </a:cubicBezTo>
                    <a:cubicBezTo>
                      <a:pt x="505" y="51"/>
                      <a:pt x="497" y="61"/>
                      <a:pt x="496" y="72"/>
                    </a:cubicBezTo>
                    <a:cubicBezTo>
                      <a:pt x="496" y="76"/>
                      <a:pt x="499" y="79"/>
                      <a:pt x="501" y="82"/>
                    </a:cubicBezTo>
                    <a:cubicBezTo>
                      <a:pt x="505" y="78"/>
                      <a:pt x="506" y="72"/>
                      <a:pt x="510" y="68"/>
                    </a:cubicBezTo>
                    <a:cubicBezTo>
                      <a:pt x="517" y="59"/>
                      <a:pt x="527" y="55"/>
                      <a:pt x="538" y="56"/>
                    </a:cubicBezTo>
                    <a:cubicBezTo>
                      <a:pt x="547" y="56"/>
                      <a:pt x="555" y="63"/>
                      <a:pt x="563" y="60"/>
                    </a:cubicBezTo>
                    <a:cubicBezTo>
                      <a:pt x="573" y="53"/>
                      <a:pt x="570" y="40"/>
                      <a:pt x="575" y="30"/>
                    </a:cubicBezTo>
                    <a:cubicBezTo>
                      <a:pt x="572" y="22"/>
                      <a:pt x="576" y="16"/>
                      <a:pt x="581" y="10"/>
                    </a:cubicBezTo>
                    <a:cubicBezTo>
                      <a:pt x="604" y="10"/>
                      <a:pt x="624" y="10"/>
                      <a:pt x="648" y="10"/>
                    </a:cubicBezTo>
                    <a:cubicBezTo>
                      <a:pt x="710" y="9"/>
                      <a:pt x="768" y="11"/>
                      <a:pt x="831" y="10"/>
                    </a:cubicBezTo>
                    <a:cubicBezTo>
                      <a:pt x="853" y="11"/>
                      <a:pt x="876" y="10"/>
                      <a:pt x="898" y="11"/>
                    </a:cubicBezTo>
                    <a:cubicBezTo>
                      <a:pt x="900" y="11"/>
                      <a:pt x="900" y="13"/>
                      <a:pt x="899" y="14"/>
                    </a:cubicBezTo>
                    <a:cubicBezTo>
                      <a:pt x="877" y="16"/>
                      <a:pt x="856" y="13"/>
                      <a:pt x="834" y="15"/>
                    </a:cubicBezTo>
                    <a:cubicBezTo>
                      <a:pt x="779" y="14"/>
                      <a:pt x="728" y="14"/>
                      <a:pt x="674" y="14"/>
                    </a:cubicBezTo>
                    <a:cubicBezTo>
                      <a:pt x="644" y="15"/>
                      <a:pt x="612" y="12"/>
                      <a:pt x="584" y="16"/>
                    </a:cubicBezTo>
                    <a:cubicBezTo>
                      <a:pt x="578" y="20"/>
                      <a:pt x="581" y="27"/>
                      <a:pt x="580" y="33"/>
                    </a:cubicBezTo>
                    <a:cubicBezTo>
                      <a:pt x="577" y="43"/>
                      <a:pt x="577" y="56"/>
                      <a:pt x="567" y="62"/>
                    </a:cubicBezTo>
                    <a:cubicBezTo>
                      <a:pt x="557" y="74"/>
                      <a:pt x="545" y="58"/>
                      <a:pt x="532" y="60"/>
                    </a:cubicBezTo>
                    <a:cubicBezTo>
                      <a:pt x="519" y="62"/>
                      <a:pt x="509" y="75"/>
                      <a:pt x="506" y="87"/>
                    </a:cubicBezTo>
                    <a:cubicBezTo>
                      <a:pt x="504" y="89"/>
                      <a:pt x="501" y="87"/>
                      <a:pt x="499" y="87"/>
                    </a:cubicBezTo>
                    <a:cubicBezTo>
                      <a:pt x="494" y="83"/>
                      <a:pt x="491" y="79"/>
                      <a:pt x="491" y="73"/>
                    </a:cubicBezTo>
                    <a:cubicBezTo>
                      <a:pt x="489" y="60"/>
                      <a:pt x="501" y="51"/>
                      <a:pt x="509" y="42"/>
                    </a:cubicBezTo>
                    <a:cubicBezTo>
                      <a:pt x="506" y="33"/>
                      <a:pt x="496" y="30"/>
                      <a:pt x="489" y="23"/>
                    </a:cubicBezTo>
                    <a:cubicBezTo>
                      <a:pt x="476" y="13"/>
                      <a:pt x="460" y="12"/>
                      <a:pt x="444" y="7"/>
                    </a:cubicBezTo>
                    <a:cubicBezTo>
                      <a:pt x="420" y="3"/>
                      <a:pt x="395" y="11"/>
                      <a:pt x="375" y="17"/>
                    </a:cubicBezTo>
                    <a:cubicBezTo>
                      <a:pt x="368" y="21"/>
                      <a:pt x="357" y="24"/>
                      <a:pt x="355" y="33"/>
                    </a:cubicBezTo>
                    <a:cubicBezTo>
                      <a:pt x="345" y="33"/>
                      <a:pt x="340" y="44"/>
                      <a:pt x="333" y="51"/>
                    </a:cubicBezTo>
                    <a:cubicBezTo>
                      <a:pt x="325" y="66"/>
                      <a:pt x="318" y="82"/>
                      <a:pt x="319" y="100"/>
                    </a:cubicBezTo>
                    <a:cubicBezTo>
                      <a:pt x="315" y="107"/>
                      <a:pt x="307" y="102"/>
                      <a:pt x="301" y="102"/>
                    </a:cubicBezTo>
                    <a:cubicBezTo>
                      <a:pt x="294" y="85"/>
                      <a:pt x="276" y="82"/>
                      <a:pt x="261" y="79"/>
                    </a:cubicBezTo>
                    <a:cubicBezTo>
                      <a:pt x="244" y="82"/>
                      <a:pt x="227" y="85"/>
                      <a:pt x="215" y="98"/>
                    </a:cubicBezTo>
                    <a:cubicBezTo>
                      <a:pt x="201" y="95"/>
                      <a:pt x="189" y="102"/>
                      <a:pt x="181" y="111"/>
                    </a:cubicBezTo>
                    <a:cubicBezTo>
                      <a:pt x="171" y="124"/>
                      <a:pt x="169" y="143"/>
                      <a:pt x="176" y="158"/>
                    </a:cubicBezTo>
                    <a:cubicBezTo>
                      <a:pt x="173" y="164"/>
                      <a:pt x="168" y="163"/>
                      <a:pt x="165" y="165"/>
                    </a:cubicBezTo>
                    <a:cubicBezTo>
                      <a:pt x="152" y="165"/>
                      <a:pt x="140" y="165"/>
                      <a:pt x="131" y="174"/>
                    </a:cubicBezTo>
                    <a:cubicBezTo>
                      <a:pt x="129" y="173"/>
                      <a:pt x="126" y="172"/>
                      <a:pt x="126" y="170"/>
                    </a:cubicBezTo>
                    <a:cubicBezTo>
                      <a:pt x="128" y="169"/>
                      <a:pt x="129" y="167"/>
                      <a:pt x="130"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63" name="Freeform 14"/>
              <p:cNvSpPr>
                <a:spLocks/>
              </p:cNvSpPr>
              <p:nvPr/>
            </p:nvSpPr>
            <p:spPr bwMode="auto">
              <a:xfrm>
                <a:off x="3570288" y="1341438"/>
                <a:ext cx="925513" cy="11112"/>
              </a:xfrm>
              <a:custGeom>
                <a:avLst/>
                <a:gdLst>
                  <a:gd name="T0" fmla="*/ 20 w 1153"/>
                  <a:gd name="T1" fmla="*/ 0 h 13"/>
                  <a:gd name="T2" fmla="*/ 143 w 1153"/>
                  <a:gd name="T3" fmla="*/ 2 h 13"/>
                  <a:gd name="T4" fmla="*/ 809 w 1153"/>
                  <a:gd name="T5" fmla="*/ 4 h 13"/>
                  <a:gd name="T6" fmla="*/ 1144 w 1153"/>
                  <a:gd name="T7" fmla="*/ 5 h 13"/>
                  <a:gd name="T8" fmla="*/ 1149 w 1153"/>
                  <a:gd name="T9" fmla="*/ 11 h 13"/>
                  <a:gd name="T10" fmla="*/ 1024 w 1153"/>
                  <a:gd name="T11" fmla="*/ 13 h 13"/>
                  <a:gd name="T12" fmla="*/ 1004 w 1153"/>
                  <a:gd name="T13" fmla="*/ 11 h 13"/>
                  <a:gd name="T14" fmla="*/ 773 w 1153"/>
                  <a:gd name="T15" fmla="*/ 12 h 13"/>
                  <a:gd name="T16" fmla="*/ 344 w 1153"/>
                  <a:gd name="T17" fmla="*/ 10 h 13"/>
                  <a:gd name="T18" fmla="*/ 34 w 1153"/>
                  <a:gd name="T19" fmla="*/ 9 h 13"/>
                  <a:gd name="T20" fmla="*/ 0 w 1153"/>
                  <a:gd name="T21" fmla="*/ 5 h 13"/>
                  <a:gd name="T22" fmla="*/ 20 w 1153"/>
                  <a:gd name="T23"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53" h="13">
                    <a:moveTo>
                      <a:pt x="20" y="0"/>
                    </a:moveTo>
                    <a:cubicBezTo>
                      <a:pt x="143" y="2"/>
                      <a:pt x="143" y="2"/>
                      <a:pt x="143" y="2"/>
                    </a:cubicBezTo>
                    <a:cubicBezTo>
                      <a:pt x="809" y="4"/>
                      <a:pt x="809" y="4"/>
                      <a:pt x="809" y="4"/>
                    </a:cubicBezTo>
                    <a:cubicBezTo>
                      <a:pt x="922" y="3"/>
                      <a:pt x="1031" y="5"/>
                      <a:pt x="1144" y="5"/>
                    </a:cubicBezTo>
                    <a:cubicBezTo>
                      <a:pt x="1153" y="6"/>
                      <a:pt x="1149" y="9"/>
                      <a:pt x="1149" y="11"/>
                    </a:cubicBezTo>
                    <a:cubicBezTo>
                      <a:pt x="1106" y="12"/>
                      <a:pt x="1065" y="12"/>
                      <a:pt x="1024" y="13"/>
                    </a:cubicBezTo>
                    <a:cubicBezTo>
                      <a:pt x="1004" y="11"/>
                      <a:pt x="1004" y="11"/>
                      <a:pt x="1004" y="11"/>
                    </a:cubicBezTo>
                    <a:cubicBezTo>
                      <a:pt x="927" y="13"/>
                      <a:pt x="847" y="11"/>
                      <a:pt x="773" y="12"/>
                    </a:cubicBezTo>
                    <a:cubicBezTo>
                      <a:pt x="634" y="11"/>
                      <a:pt x="489" y="12"/>
                      <a:pt x="344" y="10"/>
                    </a:cubicBezTo>
                    <a:cubicBezTo>
                      <a:pt x="245" y="10"/>
                      <a:pt x="138" y="9"/>
                      <a:pt x="34" y="9"/>
                    </a:cubicBezTo>
                    <a:cubicBezTo>
                      <a:pt x="23" y="9"/>
                      <a:pt x="0" y="10"/>
                      <a:pt x="0" y="5"/>
                    </a:cubicBezTo>
                    <a:cubicBezTo>
                      <a:pt x="0" y="2"/>
                      <a:pt x="11" y="1"/>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64" name="Rectangle 15"/>
              <p:cNvSpPr>
                <a:spLocks noChangeArrowheads="1"/>
              </p:cNvSpPr>
              <p:nvPr/>
            </p:nvSpPr>
            <p:spPr bwMode="auto">
              <a:xfrm>
                <a:off x="3744913" y="1314450"/>
                <a:ext cx="747713"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65" name="Rectangle 16"/>
              <p:cNvSpPr>
                <a:spLocks noChangeArrowheads="1"/>
              </p:cNvSpPr>
              <p:nvPr/>
            </p:nvSpPr>
            <p:spPr bwMode="auto">
              <a:xfrm>
                <a:off x="3775076" y="1301750"/>
                <a:ext cx="717550" cy="15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66" name="Freeform 17"/>
              <p:cNvSpPr>
                <a:spLocks/>
              </p:cNvSpPr>
              <p:nvPr/>
            </p:nvSpPr>
            <p:spPr bwMode="auto">
              <a:xfrm>
                <a:off x="4462463" y="1341438"/>
                <a:ext cx="925513" cy="9525"/>
              </a:xfrm>
              <a:custGeom>
                <a:avLst/>
                <a:gdLst>
                  <a:gd name="T0" fmla="*/ 1153 w 1153"/>
                  <a:gd name="T1" fmla="*/ 5 h 12"/>
                  <a:gd name="T2" fmla="*/ 1119 w 1153"/>
                  <a:gd name="T3" fmla="*/ 9 h 12"/>
                  <a:gd name="T4" fmla="*/ 809 w 1153"/>
                  <a:gd name="T5" fmla="*/ 10 h 12"/>
                  <a:gd name="T6" fmla="*/ 380 w 1153"/>
                  <a:gd name="T7" fmla="*/ 12 h 12"/>
                  <a:gd name="T8" fmla="*/ 149 w 1153"/>
                  <a:gd name="T9" fmla="*/ 11 h 12"/>
                  <a:gd name="T10" fmla="*/ 129 w 1153"/>
                  <a:gd name="T11" fmla="*/ 12 h 12"/>
                  <a:gd name="T12" fmla="*/ 4 w 1153"/>
                  <a:gd name="T13" fmla="*/ 11 h 12"/>
                  <a:gd name="T14" fmla="*/ 9 w 1153"/>
                  <a:gd name="T15" fmla="*/ 4 h 12"/>
                  <a:gd name="T16" fmla="*/ 344 w 1153"/>
                  <a:gd name="T17" fmla="*/ 3 h 12"/>
                  <a:gd name="T18" fmla="*/ 1010 w 1153"/>
                  <a:gd name="T19" fmla="*/ 2 h 12"/>
                  <a:gd name="T20" fmla="*/ 1133 w 1153"/>
                  <a:gd name="T21" fmla="*/ 0 h 12"/>
                  <a:gd name="T22" fmla="*/ 1153 w 1153"/>
                  <a:gd name="T23" fmla="*/ 5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53" h="12">
                    <a:moveTo>
                      <a:pt x="1153" y="5"/>
                    </a:moveTo>
                    <a:cubicBezTo>
                      <a:pt x="1153" y="10"/>
                      <a:pt x="1130" y="9"/>
                      <a:pt x="1119" y="9"/>
                    </a:cubicBezTo>
                    <a:cubicBezTo>
                      <a:pt x="1015" y="9"/>
                      <a:pt x="908" y="9"/>
                      <a:pt x="809" y="10"/>
                    </a:cubicBezTo>
                    <a:cubicBezTo>
                      <a:pt x="664" y="12"/>
                      <a:pt x="519" y="11"/>
                      <a:pt x="380" y="12"/>
                    </a:cubicBezTo>
                    <a:cubicBezTo>
                      <a:pt x="306" y="11"/>
                      <a:pt x="226" y="12"/>
                      <a:pt x="149" y="11"/>
                    </a:cubicBezTo>
                    <a:cubicBezTo>
                      <a:pt x="129" y="12"/>
                      <a:pt x="129" y="12"/>
                      <a:pt x="129" y="12"/>
                    </a:cubicBezTo>
                    <a:cubicBezTo>
                      <a:pt x="88" y="11"/>
                      <a:pt x="47" y="11"/>
                      <a:pt x="4" y="11"/>
                    </a:cubicBezTo>
                    <a:cubicBezTo>
                      <a:pt x="4" y="9"/>
                      <a:pt x="0" y="6"/>
                      <a:pt x="9" y="4"/>
                    </a:cubicBezTo>
                    <a:cubicBezTo>
                      <a:pt x="122" y="4"/>
                      <a:pt x="231" y="3"/>
                      <a:pt x="344" y="3"/>
                    </a:cubicBezTo>
                    <a:cubicBezTo>
                      <a:pt x="1010" y="2"/>
                      <a:pt x="1010" y="2"/>
                      <a:pt x="1010" y="2"/>
                    </a:cubicBezTo>
                    <a:cubicBezTo>
                      <a:pt x="1133" y="0"/>
                      <a:pt x="1133" y="0"/>
                      <a:pt x="1133" y="0"/>
                    </a:cubicBezTo>
                    <a:cubicBezTo>
                      <a:pt x="1142" y="1"/>
                      <a:pt x="1153" y="2"/>
                      <a:pt x="115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67" name="Rectangle 18"/>
              <p:cNvSpPr>
                <a:spLocks noChangeArrowheads="1"/>
              </p:cNvSpPr>
              <p:nvPr/>
            </p:nvSpPr>
            <p:spPr bwMode="auto">
              <a:xfrm>
                <a:off x="4465638" y="1314450"/>
                <a:ext cx="747713"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68" name="Rectangle 19"/>
              <p:cNvSpPr>
                <a:spLocks noChangeArrowheads="1"/>
              </p:cNvSpPr>
              <p:nvPr/>
            </p:nvSpPr>
            <p:spPr bwMode="auto">
              <a:xfrm>
                <a:off x="4465638" y="1300163"/>
                <a:ext cx="717550"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69" name="Rectangle 20"/>
              <p:cNvSpPr>
                <a:spLocks noChangeArrowheads="1"/>
              </p:cNvSpPr>
              <p:nvPr/>
            </p:nvSpPr>
            <p:spPr bwMode="auto">
              <a:xfrm>
                <a:off x="3759201" y="1860550"/>
                <a:ext cx="1447800" cy="63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70" name="Rectangle 21"/>
              <p:cNvSpPr>
                <a:spLocks noChangeArrowheads="1"/>
              </p:cNvSpPr>
              <p:nvPr/>
            </p:nvSpPr>
            <p:spPr bwMode="auto">
              <a:xfrm>
                <a:off x="3775076" y="1890713"/>
                <a:ext cx="1466850" cy="95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71" name="Rectangle 22"/>
              <p:cNvSpPr>
                <a:spLocks noChangeArrowheads="1"/>
              </p:cNvSpPr>
              <p:nvPr/>
            </p:nvSpPr>
            <p:spPr bwMode="auto">
              <a:xfrm>
                <a:off x="3759201" y="1906588"/>
                <a:ext cx="1495425"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72" name="Freeform 23"/>
              <p:cNvSpPr>
                <a:spLocks/>
              </p:cNvSpPr>
              <p:nvPr/>
            </p:nvSpPr>
            <p:spPr bwMode="auto">
              <a:xfrm>
                <a:off x="5570538" y="1441450"/>
                <a:ext cx="17463" cy="14287"/>
              </a:xfrm>
              <a:custGeom>
                <a:avLst/>
                <a:gdLst>
                  <a:gd name="T0" fmla="*/ 18 w 22"/>
                  <a:gd name="T1" fmla="*/ 2 h 18"/>
                  <a:gd name="T2" fmla="*/ 0 w 22"/>
                  <a:gd name="T3" fmla="*/ 10 h 18"/>
                  <a:gd name="T4" fmla="*/ 8 w 22"/>
                  <a:gd name="T5" fmla="*/ 18 h 18"/>
                  <a:gd name="T6" fmla="*/ 22 w 22"/>
                  <a:gd name="T7" fmla="*/ 8 h 18"/>
                  <a:gd name="T8" fmla="*/ 18 w 22"/>
                  <a:gd name="T9" fmla="*/ 2 h 18"/>
                </a:gdLst>
                <a:ahLst/>
                <a:cxnLst>
                  <a:cxn ang="0">
                    <a:pos x="T0" y="T1"/>
                  </a:cxn>
                  <a:cxn ang="0">
                    <a:pos x="T2" y="T3"/>
                  </a:cxn>
                  <a:cxn ang="0">
                    <a:pos x="T4" y="T5"/>
                  </a:cxn>
                  <a:cxn ang="0">
                    <a:pos x="T6" y="T7"/>
                  </a:cxn>
                  <a:cxn ang="0">
                    <a:pos x="T8" y="T9"/>
                  </a:cxn>
                </a:cxnLst>
                <a:rect l="0" t="0" r="r" b="b"/>
                <a:pathLst>
                  <a:path w="22" h="18">
                    <a:moveTo>
                      <a:pt x="18" y="2"/>
                    </a:moveTo>
                    <a:cubicBezTo>
                      <a:pt x="12" y="6"/>
                      <a:pt x="2" y="0"/>
                      <a:pt x="0" y="10"/>
                    </a:cubicBezTo>
                    <a:cubicBezTo>
                      <a:pt x="1" y="14"/>
                      <a:pt x="6" y="15"/>
                      <a:pt x="8" y="18"/>
                    </a:cubicBezTo>
                    <a:cubicBezTo>
                      <a:pt x="15" y="18"/>
                      <a:pt x="20" y="13"/>
                      <a:pt x="22" y="8"/>
                    </a:cubicBezTo>
                    <a:cubicBezTo>
                      <a:pt x="22" y="5"/>
                      <a:pt x="21" y="3"/>
                      <a:pt x="1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73" name="Freeform 24"/>
              <p:cNvSpPr>
                <a:spLocks/>
              </p:cNvSpPr>
              <p:nvPr/>
            </p:nvSpPr>
            <p:spPr bwMode="auto">
              <a:xfrm>
                <a:off x="5553076" y="1592263"/>
                <a:ext cx="30163" cy="25400"/>
              </a:xfrm>
              <a:custGeom>
                <a:avLst/>
                <a:gdLst>
                  <a:gd name="T0" fmla="*/ 27 w 39"/>
                  <a:gd name="T1" fmla="*/ 2 h 30"/>
                  <a:gd name="T2" fmla="*/ 7 w 39"/>
                  <a:gd name="T3" fmla="*/ 13 h 30"/>
                  <a:gd name="T4" fmla="*/ 4 w 39"/>
                  <a:gd name="T5" fmla="*/ 23 h 30"/>
                  <a:gd name="T6" fmla="*/ 24 w 39"/>
                  <a:gd name="T7" fmla="*/ 30 h 30"/>
                  <a:gd name="T8" fmla="*/ 39 w 39"/>
                  <a:gd name="T9" fmla="*/ 14 h 30"/>
                  <a:gd name="T10" fmla="*/ 27 w 39"/>
                  <a:gd name="T11" fmla="*/ 2 h 30"/>
                </a:gdLst>
                <a:ahLst/>
                <a:cxnLst>
                  <a:cxn ang="0">
                    <a:pos x="T0" y="T1"/>
                  </a:cxn>
                  <a:cxn ang="0">
                    <a:pos x="T2" y="T3"/>
                  </a:cxn>
                  <a:cxn ang="0">
                    <a:pos x="T4" y="T5"/>
                  </a:cxn>
                  <a:cxn ang="0">
                    <a:pos x="T6" y="T7"/>
                  </a:cxn>
                  <a:cxn ang="0">
                    <a:pos x="T8" y="T9"/>
                  </a:cxn>
                  <a:cxn ang="0">
                    <a:pos x="T10" y="T11"/>
                  </a:cxn>
                </a:cxnLst>
                <a:rect l="0" t="0" r="r" b="b"/>
                <a:pathLst>
                  <a:path w="39" h="30">
                    <a:moveTo>
                      <a:pt x="27" y="2"/>
                    </a:moveTo>
                    <a:cubicBezTo>
                      <a:pt x="19" y="0"/>
                      <a:pt x="13" y="7"/>
                      <a:pt x="7" y="13"/>
                    </a:cubicBezTo>
                    <a:cubicBezTo>
                      <a:pt x="7" y="16"/>
                      <a:pt x="0" y="19"/>
                      <a:pt x="4" y="23"/>
                    </a:cubicBezTo>
                    <a:cubicBezTo>
                      <a:pt x="10" y="28"/>
                      <a:pt x="17" y="29"/>
                      <a:pt x="24" y="30"/>
                    </a:cubicBezTo>
                    <a:cubicBezTo>
                      <a:pt x="30" y="26"/>
                      <a:pt x="34" y="18"/>
                      <a:pt x="39" y="14"/>
                    </a:cubicBezTo>
                    <a:cubicBezTo>
                      <a:pt x="38" y="8"/>
                      <a:pt x="31" y="6"/>
                      <a:pt x="2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74" name="Freeform 25"/>
              <p:cNvSpPr>
                <a:spLocks/>
              </p:cNvSpPr>
              <p:nvPr/>
            </p:nvSpPr>
            <p:spPr bwMode="auto">
              <a:xfrm>
                <a:off x="5518151" y="1468438"/>
                <a:ext cx="47625" cy="42862"/>
              </a:xfrm>
              <a:custGeom>
                <a:avLst/>
                <a:gdLst>
                  <a:gd name="T0" fmla="*/ 44 w 60"/>
                  <a:gd name="T1" fmla="*/ 42 h 54"/>
                  <a:gd name="T2" fmla="*/ 6 w 60"/>
                  <a:gd name="T3" fmla="*/ 1 h 54"/>
                  <a:gd name="T4" fmla="*/ 0 w 60"/>
                  <a:gd name="T5" fmla="*/ 5 h 54"/>
                  <a:gd name="T6" fmla="*/ 15 w 60"/>
                  <a:gd name="T7" fmla="*/ 43 h 54"/>
                  <a:gd name="T8" fmla="*/ 27 w 60"/>
                  <a:gd name="T9" fmla="*/ 51 h 54"/>
                  <a:gd name="T10" fmla="*/ 57 w 60"/>
                  <a:gd name="T11" fmla="*/ 51 h 54"/>
                  <a:gd name="T12" fmla="*/ 59 w 60"/>
                  <a:gd name="T13" fmla="*/ 46 h 54"/>
                  <a:gd name="T14" fmla="*/ 44 w 60"/>
                  <a:gd name="T15" fmla="*/ 42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54">
                    <a:moveTo>
                      <a:pt x="44" y="42"/>
                    </a:moveTo>
                    <a:cubicBezTo>
                      <a:pt x="26" y="36"/>
                      <a:pt x="11" y="19"/>
                      <a:pt x="6" y="1"/>
                    </a:cubicBezTo>
                    <a:cubicBezTo>
                      <a:pt x="3" y="0"/>
                      <a:pt x="1" y="3"/>
                      <a:pt x="0" y="5"/>
                    </a:cubicBezTo>
                    <a:cubicBezTo>
                      <a:pt x="0" y="20"/>
                      <a:pt x="5" y="33"/>
                      <a:pt x="15" y="43"/>
                    </a:cubicBezTo>
                    <a:cubicBezTo>
                      <a:pt x="27" y="51"/>
                      <a:pt x="27" y="51"/>
                      <a:pt x="27" y="51"/>
                    </a:cubicBezTo>
                    <a:cubicBezTo>
                      <a:pt x="37" y="51"/>
                      <a:pt x="48" y="54"/>
                      <a:pt x="57" y="51"/>
                    </a:cubicBezTo>
                    <a:cubicBezTo>
                      <a:pt x="58" y="49"/>
                      <a:pt x="60" y="47"/>
                      <a:pt x="59" y="46"/>
                    </a:cubicBezTo>
                    <a:cubicBezTo>
                      <a:pt x="55" y="43"/>
                      <a:pt x="48" y="44"/>
                      <a:pt x="44"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75" name="Freeform 26"/>
              <p:cNvSpPr>
                <a:spLocks/>
              </p:cNvSpPr>
              <p:nvPr/>
            </p:nvSpPr>
            <p:spPr bwMode="auto">
              <a:xfrm>
                <a:off x="5503863" y="1403350"/>
                <a:ext cx="26988" cy="49212"/>
              </a:xfrm>
              <a:custGeom>
                <a:avLst/>
                <a:gdLst>
                  <a:gd name="T0" fmla="*/ 25 w 34"/>
                  <a:gd name="T1" fmla="*/ 0 h 62"/>
                  <a:gd name="T2" fmla="*/ 18 w 34"/>
                  <a:gd name="T3" fmla="*/ 5 h 62"/>
                  <a:gd name="T4" fmla="*/ 0 w 34"/>
                  <a:gd name="T5" fmla="*/ 26 h 62"/>
                  <a:gd name="T6" fmla="*/ 0 w 34"/>
                  <a:gd name="T7" fmla="*/ 36 h 62"/>
                  <a:gd name="T8" fmla="*/ 15 w 34"/>
                  <a:gd name="T9" fmla="*/ 62 h 62"/>
                  <a:gd name="T10" fmla="*/ 20 w 34"/>
                  <a:gd name="T11" fmla="*/ 16 h 62"/>
                  <a:gd name="T12" fmla="*/ 25 w 34"/>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34" h="62">
                    <a:moveTo>
                      <a:pt x="25" y="0"/>
                    </a:moveTo>
                    <a:cubicBezTo>
                      <a:pt x="21" y="0"/>
                      <a:pt x="21" y="4"/>
                      <a:pt x="18" y="5"/>
                    </a:cubicBezTo>
                    <a:cubicBezTo>
                      <a:pt x="10" y="10"/>
                      <a:pt x="6" y="20"/>
                      <a:pt x="0" y="26"/>
                    </a:cubicBezTo>
                    <a:cubicBezTo>
                      <a:pt x="2" y="29"/>
                      <a:pt x="0" y="32"/>
                      <a:pt x="0" y="36"/>
                    </a:cubicBezTo>
                    <a:cubicBezTo>
                      <a:pt x="2" y="46"/>
                      <a:pt x="4" y="59"/>
                      <a:pt x="15" y="62"/>
                    </a:cubicBezTo>
                    <a:cubicBezTo>
                      <a:pt x="20" y="47"/>
                      <a:pt x="12" y="29"/>
                      <a:pt x="20" y="16"/>
                    </a:cubicBezTo>
                    <a:cubicBezTo>
                      <a:pt x="22" y="10"/>
                      <a:pt x="34" y="3"/>
                      <a:pt x="2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76" name="Freeform 27"/>
              <p:cNvSpPr>
                <a:spLocks/>
              </p:cNvSpPr>
              <p:nvPr/>
            </p:nvSpPr>
            <p:spPr bwMode="auto">
              <a:xfrm>
                <a:off x="5497513" y="1751013"/>
                <a:ext cx="20638" cy="47625"/>
              </a:xfrm>
              <a:custGeom>
                <a:avLst/>
                <a:gdLst>
                  <a:gd name="T0" fmla="*/ 23 w 27"/>
                  <a:gd name="T1" fmla="*/ 45 h 59"/>
                  <a:gd name="T2" fmla="*/ 24 w 27"/>
                  <a:gd name="T3" fmla="*/ 20 h 59"/>
                  <a:gd name="T4" fmla="*/ 19 w 27"/>
                  <a:gd name="T5" fmla="*/ 2 h 59"/>
                  <a:gd name="T6" fmla="*/ 12 w 27"/>
                  <a:gd name="T7" fmla="*/ 1 h 59"/>
                  <a:gd name="T8" fmla="*/ 3 w 27"/>
                  <a:gd name="T9" fmla="*/ 30 h 59"/>
                  <a:gd name="T10" fmla="*/ 23 w 27"/>
                  <a:gd name="T11" fmla="*/ 58 h 59"/>
                  <a:gd name="T12" fmla="*/ 26 w 27"/>
                  <a:gd name="T13" fmla="*/ 56 h 59"/>
                  <a:gd name="T14" fmla="*/ 23 w 27"/>
                  <a:gd name="T15" fmla="*/ 45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59">
                    <a:moveTo>
                      <a:pt x="23" y="45"/>
                    </a:moveTo>
                    <a:cubicBezTo>
                      <a:pt x="23" y="36"/>
                      <a:pt x="23" y="28"/>
                      <a:pt x="24" y="20"/>
                    </a:cubicBezTo>
                    <a:cubicBezTo>
                      <a:pt x="23" y="14"/>
                      <a:pt x="18" y="9"/>
                      <a:pt x="19" y="2"/>
                    </a:cubicBezTo>
                    <a:cubicBezTo>
                      <a:pt x="17" y="0"/>
                      <a:pt x="14" y="0"/>
                      <a:pt x="12" y="1"/>
                    </a:cubicBezTo>
                    <a:cubicBezTo>
                      <a:pt x="4" y="9"/>
                      <a:pt x="0" y="20"/>
                      <a:pt x="3" y="30"/>
                    </a:cubicBezTo>
                    <a:cubicBezTo>
                      <a:pt x="4" y="42"/>
                      <a:pt x="14" y="52"/>
                      <a:pt x="23" y="58"/>
                    </a:cubicBezTo>
                    <a:cubicBezTo>
                      <a:pt x="25" y="59"/>
                      <a:pt x="26" y="57"/>
                      <a:pt x="26" y="56"/>
                    </a:cubicBezTo>
                    <a:cubicBezTo>
                      <a:pt x="27" y="51"/>
                      <a:pt x="24" y="49"/>
                      <a:pt x="23"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77" name="Freeform 28"/>
              <p:cNvSpPr>
                <a:spLocks noEditPoints="1"/>
              </p:cNvSpPr>
              <p:nvPr/>
            </p:nvSpPr>
            <p:spPr bwMode="auto">
              <a:xfrm>
                <a:off x="5170488" y="1292226"/>
                <a:ext cx="725488" cy="619124"/>
              </a:xfrm>
              <a:custGeom>
                <a:avLst/>
                <a:gdLst>
                  <a:gd name="T0" fmla="*/ 736 w 904"/>
                  <a:gd name="T1" fmla="*/ 644 h 769"/>
                  <a:gd name="T2" fmla="*/ 400 w 904"/>
                  <a:gd name="T3" fmla="*/ 703 h 769"/>
                  <a:gd name="T4" fmla="*/ 351 w 904"/>
                  <a:gd name="T5" fmla="*/ 709 h 769"/>
                  <a:gd name="T6" fmla="*/ 724 w 904"/>
                  <a:gd name="T7" fmla="*/ 660 h 769"/>
                  <a:gd name="T8" fmla="*/ 861 w 904"/>
                  <a:gd name="T9" fmla="*/ 342 h 769"/>
                  <a:gd name="T10" fmla="*/ 863 w 904"/>
                  <a:gd name="T11" fmla="*/ 328 h 769"/>
                  <a:gd name="T12" fmla="*/ 863 w 904"/>
                  <a:gd name="T13" fmla="*/ 406 h 769"/>
                  <a:gd name="T14" fmla="*/ 824 w 904"/>
                  <a:gd name="T15" fmla="*/ 354 h 769"/>
                  <a:gd name="T16" fmla="*/ 717 w 904"/>
                  <a:gd name="T17" fmla="*/ 310 h 769"/>
                  <a:gd name="T18" fmla="*/ 772 w 904"/>
                  <a:gd name="T19" fmla="*/ 267 h 769"/>
                  <a:gd name="T20" fmla="*/ 695 w 904"/>
                  <a:gd name="T21" fmla="*/ 166 h 769"/>
                  <a:gd name="T22" fmla="*/ 660 w 904"/>
                  <a:gd name="T23" fmla="*/ 146 h 769"/>
                  <a:gd name="T24" fmla="*/ 643 w 904"/>
                  <a:gd name="T25" fmla="*/ 232 h 769"/>
                  <a:gd name="T26" fmla="*/ 425 w 904"/>
                  <a:gd name="T27" fmla="*/ 127 h 769"/>
                  <a:gd name="T28" fmla="*/ 509 w 904"/>
                  <a:gd name="T29" fmla="*/ 139 h 769"/>
                  <a:gd name="T30" fmla="*/ 416 w 904"/>
                  <a:gd name="T31" fmla="*/ 42 h 769"/>
                  <a:gd name="T32" fmla="*/ 422 w 904"/>
                  <a:gd name="T33" fmla="*/ 466 h 769"/>
                  <a:gd name="T34" fmla="*/ 554 w 904"/>
                  <a:gd name="T35" fmla="*/ 559 h 769"/>
                  <a:gd name="T36" fmla="*/ 548 w 904"/>
                  <a:gd name="T37" fmla="*/ 621 h 769"/>
                  <a:gd name="T38" fmla="*/ 613 w 904"/>
                  <a:gd name="T39" fmla="*/ 463 h 769"/>
                  <a:gd name="T40" fmla="*/ 600 w 904"/>
                  <a:gd name="T41" fmla="*/ 554 h 769"/>
                  <a:gd name="T42" fmla="*/ 707 w 904"/>
                  <a:gd name="T43" fmla="*/ 620 h 769"/>
                  <a:gd name="T44" fmla="*/ 741 w 904"/>
                  <a:gd name="T45" fmla="*/ 569 h 769"/>
                  <a:gd name="T46" fmla="*/ 682 w 904"/>
                  <a:gd name="T47" fmla="*/ 446 h 769"/>
                  <a:gd name="T48" fmla="*/ 788 w 904"/>
                  <a:gd name="T49" fmla="*/ 438 h 769"/>
                  <a:gd name="T50" fmla="*/ 750 w 904"/>
                  <a:gd name="T51" fmla="*/ 470 h 769"/>
                  <a:gd name="T52" fmla="*/ 734 w 904"/>
                  <a:gd name="T53" fmla="*/ 260 h 769"/>
                  <a:gd name="T54" fmla="*/ 768 w 904"/>
                  <a:gd name="T55" fmla="*/ 295 h 769"/>
                  <a:gd name="T56" fmla="*/ 461 w 904"/>
                  <a:gd name="T57" fmla="*/ 133 h 769"/>
                  <a:gd name="T58" fmla="*/ 470 w 904"/>
                  <a:gd name="T59" fmla="*/ 59 h 769"/>
                  <a:gd name="T60" fmla="*/ 668 w 904"/>
                  <a:gd name="T61" fmla="*/ 207 h 769"/>
                  <a:gd name="T62" fmla="*/ 648 w 904"/>
                  <a:gd name="T63" fmla="*/ 488 h 769"/>
                  <a:gd name="T64" fmla="*/ 636 w 904"/>
                  <a:gd name="T65" fmla="*/ 273 h 769"/>
                  <a:gd name="T66" fmla="*/ 633 w 904"/>
                  <a:gd name="T67" fmla="*/ 338 h 769"/>
                  <a:gd name="T68" fmla="*/ 452 w 904"/>
                  <a:gd name="T69" fmla="*/ 340 h 769"/>
                  <a:gd name="T70" fmla="*/ 596 w 904"/>
                  <a:gd name="T71" fmla="*/ 434 h 769"/>
                  <a:gd name="T72" fmla="*/ 652 w 904"/>
                  <a:gd name="T73" fmla="*/ 387 h 769"/>
                  <a:gd name="T74" fmla="*/ 586 w 904"/>
                  <a:gd name="T75" fmla="*/ 388 h 769"/>
                  <a:gd name="T76" fmla="*/ 639 w 904"/>
                  <a:gd name="T77" fmla="*/ 622 h 769"/>
                  <a:gd name="T78" fmla="*/ 483 w 904"/>
                  <a:gd name="T79" fmla="*/ 424 h 769"/>
                  <a:gd name="T80" fmla="*/ 441 w 904"/>
                  <a:gd name="T81" fmla="*/ 369 h 769"/>
                  <a:gd name="T82" fmla="*/ 459 w 904"/>
                  <a:gd name="T83" fmla="*/ 120 h 769"/>
                  <a:gd name="T84" fmla="*/ 514 w 904"/>
                  <a:gd name="T85" fmla="*/ 687 h 769"/>
                  <a:gd name="T86" fmla="*/ 782 w 904"/>
                  <a:gd name="T87" fmla="*/ 280 h 769"/>
                  <a:gd name="T88" fmla="*/ 615 w 904"/>
                  <a:gd name="T89" fmla="*/ 128 h 769"/>
                  <a:gd name="T90" fmla="*/ 483 w 904"/>
                  <a:gd name="T91" fmla="*/ 13 h 769"/>
                  <a:gd name="T92" fmla="*/ 191 w 904"/>
                  <a:gd name="T93" fmla="*/ 23 h 769"/>
                  <a:gd name="T94" fmla="*/ 300 w 904"/>
                  <a:gd name="T95" fmla="*/ 103 h 769"/>
                  <a:gd name="T96" fmla="*/ 386 w 904"/>
                  <a:gd name="T97" fmla="*/ 386 h 769"/>
                  <a:gd name="T98" fmla="*/ 7 w 904"/>
                  <a:gd name="T99" fmla="*/ 714 h 769"/>
                  <a:gd name="T100" fmla="*/ 1 w 904"/>
                  <a:gd name="T101" fmla="*/ 755 h 769"/>
                  <a:gd name="T102" fmla="*/ 527 w 904"/>
                  <a:gd name="T103" fmla="*/ 740 h 769"/>
                  <a:gd name="T104" fmla="*/ 481 w 904"/>
                  <a:gd name="T105" fmla="*/ 580 h 769"/>
                  <a:gd name="T106" fmla="*/ 545 w 904"/>
                  <a:gd name="T107" fmla="*/ 504 h 769"/>
                  <a:gd name="T108" fmla="*/ 593 w 904"/>
                  <a:gd name="T109" fmla="*/ 512 h 769"/>
                  <a:gd name="T110" fmla="*/ 713 w 904"/>
                  <a:gd name="T111" fmla="*/ 659 h 769"/>
                  <a:gd name="T112" fmla="*/ 753 w 904"/>
                  <a:gd name="T113" fmla="*/ 466 h 769"/>
                  <a:gd name="T114" fmla="*/ 782 w 904"/>
                  <a:gd name="T115" fmla="*/ 373 h 769"/>
                  <a:gd name="T116" fmla="*/ 585 w 904"/>
                  <a:gd name="T117" fmla="*/ 100 h 769"/>
                  <a:gd name="T118" fmla="*/ 230 w 904"/>
                  <a:gd name="T119" fmla="*/ 14 h 769"/>
                  <a:gd name="T120" fmla="*/ 388 w 904"/>
                  <a:gd name="T121" fmla="*/ 41 h 769"/>
                  <a:gd name="T122" fmla="*/ 774 w 904"/>
                  <a:gd name="T123" fmla="*/ 165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4" h="769">
                    <a:moveTo>
                      <a:pt x="896" y="366"/>
                    </a:moveTo>
                    <a:cubicBezTo>
                      <a:pt x="899" y="373"/>
                      <a:pt x="901" y="382"/>
                      <a:pt x="901" y="390"/>
                    </a:cubicBezTo>
                    <a:cubicBezTo>
                      <a:pt x="898" y="398"/>
                      <a:pt x="904" y="409"/>
                      <a:pt x="897" y="415"/>
                    </a:cubicBezTo>
                    <a:cubicBezTo>
                      <a:pt x="894" y="414"/>
                      <a:pt x="894" y="414"/>
                      <a:pt x="894" y="414"/>
                    </a:cubicBezTo>
                    <a:cubicBezTo>
                      <a:pt x="888" y="420"/>
                      <a:pt x="880" y="426"/>
                      <a:pt x="872" y="425"/>
                    </a:cubicBezTo>
                    <a:cubicBezTo>
                      <a:pt x="864" y="430"/>
                      <a:pt x="863" y="441"/>
                      <a:pt x="859" y="449"/>
                    </a:cubicBezTo>
                    <a:cubicBezTo>
                      <a:pt x="852" y="463"/>
                      <a:pt x="839" y="477"/>
                      <a:pt x="822" y="478"/>
                    </a:cubicBezTo>
                    <a:cubicBezTo>
                      <a:pt x="816" y="478"/>
                      <a:pt x="809" y="474"/>
                      <a:pt x="803" y="479"/>
                    </a:cubicBezTo>
                    <a:cubicBezTo>
                      <a:pt x="803" y="484"/>
                      <a:pt x="799" y="490"/>
                      <a:pt x="803" y="495"/>
                    </a:cubicBezTo>
                    <a:cubicBezTo>
                      <a:pt x="806" y="503"/>
                      <a:pt x="812" y="509"/>
                      <a:pt x="812" y="518"/>
                    </a:cubicBezTo>
                    <a:cubicBezTo>
                      <a:pt x="817" y="540"/>
                      <a:pt x="807" y="560"/>
                      <a:pt x="795" y="576"/>
                    </a:cubicBezTo>
                    <a:cubicBezTo>
                      <a:pt x="788" y="593"/>
                      <a:pt x="776" y="610"/>
                      <a:pt x="758" y="617"/>
                    </a:cubicBezTo>
                    <a:cubicBezTo>
                      <a:pt x="750" y="621"/>
                      <a:pt x="741" y="614"/>
                      <a:pt x="733" y="617"/>
                    </a:cubicBezTo>
                    <a:cubicBezTo>
                      <a:pt x="733" y="626"/>
                      <a:pt x="737" y="634"/>
                      <a:pt x="736" y="644"/>
                    </a:cubicBezTo>
                    <a:cubicBezTo>
                      <a:pt x="734" y="660"/>
                      <a:pt x="722" y="674"/>
                      <a:pt x="707" y="681"/>
                    </a:cubicBezTo>
                    <a:cubicBezTo>
                      <a:pt x="699" y="686"/>
                      <a:pt x="691" y="683"/>
                      <a:pt x="682" y="683"/>
                    </a:cubicBezTo>
                    <a:cubicBezTo>
                      <a:pt x="666" y="690"/>
                      <a:pt x="666" y="690"/>
                      <a:pt x="666" y="690"/>
                    </a:cubicBezTo>
                    <a:cubicBezTo>
                      <a:pt x="648" y="695"/>
                      <a:pt x="623" y="696"/>
                      <a:pt x="608" y="681"/>
                    </a:cubicBezTo>
                    <a:cubicBezTo>
                      <a:pt x="602" y="677"/>
                      <a:pt x="600" y="669"/>
                      <a:pt x="594" y="666"/>
                    </a:cubicBezTo>
                    <a:cubicBezTo>
                      <a:pt x="585" y="669"/>
                      <a:pt x="589" y="680"/>
                      <a:pt x="587" y="687"/>
                    </a:cubicBezTo>
                    <a:cubicBezTo>
                      <a:pt x="584" y="695"/>
                      <a:pt x="586" y="705"/>
                      <a:pt x="579" y="711"/>
                    </a:cubicBezTo>
                    <a:cubicBezTo>
                      <a:pt x="575" y="723"/>
                      <a:pt x="565" y="731"/>
                      <a:pt x="557" y="739"/>
                    </a:cubicBezTo>
                    <a:cubicBezTo>
                      <a:pt x="542" y="748"/>
                      <a:pt x="527" y="756"/>
                      <a:pt x="510" y="759"/>
                    </a:cubicBezTo>
                    <a:cubicBezTo>
                      <a:pt x="482" y="767"/>
                      <a:pt x="456" y="766"/>
                      <a:pt x="427" y="757"/>
                    </a:cubicBezTo>
                    <a:cubicBezTo>
                      <a:pt x="417" y="751"/>
                      <a:pt x="405" y="746"/>
                      <a:pt x="398" y="735"/>
                    </a:cubicBezTo>
                    <a:cubicBezTo>
                      <a:pt x="395" y="719"/>
                      <a:pt x="414" y="710"/>
                      <a:pt x="408" y="694"/>
                    </a:cubicBezTo>
                    <a:cubicBezTo>
                      <a:pt x="407" y="693"/>
                      <a:pt x="406" y="690"/>
                      <a:pt x="404" y="691"/>
                    </a:cubicBezTo>
                    <a:cubicBezTo>
                      <a:pt x="402" y="694"/>
                      <a:pt x="402" y="700"/>
                      <a:pt x="400" y="703"/>
                    </a:cubicBezTo>
                    <a:cubicBezTo>
                      <a:pt x="392" y="716"/>
                      <a:pt x="376" y="718"/>
                      <a:pt x="364" y="717"/>
                    </a:cubicBezTo>
                    <a:cubicBezTo>
                      <a:pt x="356" y="717"/>
                      <a:pt x="351" y="712"/>
                      <a:pt x="344" y="715"/>
                    </a:cubicBezTo>
                    <a:cubicBezTo>
                      <a:pt x="335" y="725"/>
                      <a:pt x="333" y="740"/>
                      <a:pt x="339" y="753"/>
                    </a:cubicBezTo>
                    <a:cubicBezTo>
                      <a:pt x="335" y="757"/>
                      <a:pt x="338" y="765"/>
                      <a:pt x="332" y="767"/>
                    </a:cubicBezTo>
                    <a:cubicBezTo>
                      <a:pt x="284" y="766"/>
                      <a:pt x="242" y="768"/>
                      <a:pt x="194" y="767"/>
                    </a:cubicBezTo>
                    <a:cubicBezTo>
                      <a:pt x="132" y="766"/>
                      <a:pt x="67" y="769"/>
                      <a:pt x="5" y="768"/>
                    </a:cubicBezTo>
                    <a:cubicBezTo>
                      <a:pt x="1" y="767"/>
                      <a:pt x="1" y="767"/>
                      <a:pt x="1" y="767"/>
                    </a:cubicBezTo>
                    <a:cubicBezTo>
                      <a:pt x="1" y="766"/>
                      <a:pt x="1" y="765"/>
                      <a:pt x="1" y="765"/>
                    </a:cubicBezTo>
                    <a:cubicBezTo>
                      <a:pt x="126" y="764"/>
                      <a:pt x="126" y="764"/>
                      <a:pt x="126" y="764"/>
                    </a:cubicBezTo>
                    <a:cubicBezTo>
                      <a:pt x="269" y="763"/>
                      <a:pt x="269" y="763"/>
                      <a:pt x="269" y="763"/>
                    </a:cubicBezTo>
                    <a:cubicBezTo>
                      <a:pt x="326" y="762"/>
                      <a:pt x="326" y="762"/>
                      <a:pt x="326" y="762"/>
                    </a:cubicBezTo>
                    <a:cubicBezTo>
                      <a:pt x="330" y="761"/>
                      <a:pt x="330" y="757"/>
                      <a:pt x="332" y="755"/>
                    </a:cubicBezTo>
                    <a:cubicBezTo>
                      <a:pt x="326" y="741"/>
                      <a:pt x="328" y="725"/>
                      <a:pt x="337" y="713"/>
                    </a:cubicBezTo>
                    <a:cubicBezTo>
                      <a:pt x="340" y="709"/>
                      <a:pt x="346" y="703"/>
                      <a:pt x="351" y="709"/>
                    </a:cubicBezTo>
                    <a:cubicBezTo>
                      <a:pt x="365" y="714"/>
                      <a:pt x="380" y="714"/>
                      <a:pt x="391" y="705"/>
                    </a:cubicBezTo>
                    <a:cubicBezTo>
                      <a:pt x="395" y="699"/>
                      <a:pt x="400" y="693"/>
                      <a:pt x="399" y="685"/>
                    </a:cubicBezTo>
                    <a:cubicBezTo>
                      <a:pt x="399" y="683"/>
                      <a:pt x="395" y="682"/>
                      <a:pt x="397" y="680"/>
                    </a:cubicBezTo>
                    <a:cubicBezTo>
                      <a:pt x="405" y="683"/>
                      <a:pt x="405" y="683"/>
                      <a:pt x="405" y="683"/>
                    </a:cubicBezTo>
                    <a:cubicBezTo>
                      <a:pt x="411" y="687"/>
                      <a:pt x="416" y="696"/>
                      <a:pt x="415" y="703"/>
                    </a:cubicBezTo>
                    <a:cubicBezTo>
                      <a:pt x="416" y="715"/>
                      <a:pt x="400" y="721"/>
                      <a:pt x="405" y="734"/>
                    </a:cubicBezTo>
                    <a:cubicBezTo>
                      <a:pt x="422" y="752"/>
                      <a:pt x="447" y="759"/>
                      <a:pt x="472" y="759"/>
                    </a:cubicBezTo>
                    <a:cubicBezTo>
                      <a:pt x="513" y="758"/>
                      <a:pt x="559" y="745"/>
                      <a:pt x="577" y="705"/>
                    </a:cubicBezTo>
                    <a:cubicBezTo>
                      <a:pt x="583" y="691"/>
                      <a:pt x="582" y="675"/>
                      <a:pt x="584" y="658"/>
                    </a:cubicBezTo>
                    <a:cubicBezTo>
                      <a:pt x="588" y="651"/>
                      <a:pt x="592" y="663"/>
                      <a:pt x="598" y="660"/>
                    </a:cubicBezTo>
                    <a:cubicBezTo>
                      <a:pt x="603" y="661"/>
                      <a:pt x="603" y="665"/>
                      <a:pt x="605" y="668"/>
                    </a:cubicBezTo>
                    <a:cubicBezTo>
                      <a:pt x="615" y="685"/>
                      <a:pt x="633" y="688"/>
                      <a:pt x="651" y="687"/>
                    </a:cubicBezTo>
                    <a:cubicBezTo>
                      <a:pt x="665" y="689"/>
                      <a:pt x="674" y="675"/>
                      <a:pt x="689" y="678"/>
                    </a:cubicBezTo>
                    <a:cubicBezTo>
                      <a:pt x="703" y="680"/>
                      <a:pt x="714" y="669"/>
                      <a:pt x="724" y="660"/>
                    </a:cubicBezTo>
                    <a:cubicBezTo>
                      <a:pt x="732" y="649"/>
                      <a:pt x="732" y="633"/>
                      <a:pt x="726" y="620"/>
                    </a:cubicBezTo>
                    <a:cubicBezTo>
                      <a:pt x="725" y="617"/>
                      <a:pt x="727" y="613"/>
                      <a:pt x="729" y="610"/>
                    </a:cubicBezTo>
                    <a:cubicBezTo>
                      <a:pt x="738" y="609"/>
                      <a:pt x="751" y="616"/>
                      <a:pt x="761" y="609"/>
                    </a:cubicBezTo>
                    <a:cubicBezTo>
                      <a:pt x="774" y="602"/>
                      <a:pt x="782" y="590"/>
                      <a:pt x="787" y="576"/>
                    </a:cubicBezTo>
                    <a:cubicBezTo>
                      <a:pt x="794" y="569"/>
                      <a:pt x="800" y="560"/>
                      <a:pt x="803" y="551"/>
                    </a:cubicBezTo>
                    <a:cubicBezTo>
                      <a:pt x="811" y="533"/>
                      <a:pt x="807" y="510"/>
                      <a:pt x="797" y="495"/>
                    </a:cubicBezTo>
                    <a:cubicBezTo>
                      <a:pt x="799" y="487"/>
                      <a:pt x="796" y="476"/>
                      <a:pt x="802" y="470"/>
                    </a:cubicBezTo>
                    <a:cubicBezTo>
                      <a:pt x="812" y="471"/>
                      <a:pt x="823" y="473"/>
                      <a:pt x="833" y="468"/>
                    </a:cubicBezTo>
                    <a:cubicBezTo>
                      <a:pt x="851" y="459"/>
                      <a:pt x="858" y="441"/>
                      <a:pt x="862" y="423"/>
                    </a:cubicBezTo>
                    <a:cubicBezTo>
                      <a:pt x="866" y="421"/>
                      <a:pt x="869" y="420"/>
                      <a:pt x="873" y="420"/>
                    </a:cubicBezTo>
                    <a:cubicBezTo>
                      <a:pt x="883" y="419"/>
                      <a:pt x="890" y="410"/>
                      <a:pt x="893" y="402"/>
                    </a:cubicBezTo>
                    <a:cubicBezTo>
                      <a:pt x="895" y="390"/>
                      <a:pt x="898" y="375"/>
                      <a:pt x="888" y="367"/>
                    </a:cubicBezTo>
                    <a:cubicBezTo>
                      <a:pt x="880" y="360"/>
                      <a:pt x="870" y="353"/>
                      <a:pt x="860" y="356"/>
                    </a:cubicBezTo>
                    <a:cubicBezTo>
                      <a:pt x="853" y="353"/>
                      <a:pt x="862" y="347"/>
                      <a:pt x="861" y="342"/>
                    </a:cubicBezTo>
                    <a:cubicBezTo>
                      <a:pt x="860" y="335"/>
                      <a:pt x="858" y="328"/>
                      <a:pt x="853" y="323"/>
                    </a:cubicBezTo>
                    <a:cubicBezTo>
                      <a:pt x="841" y="310"/>
                      <a:pt x="822" y="303"/>
                      <a:pt x="806" y="307"/>
                    </a:cubicBezTo>
                    <a:cubicBezTo>
                      <a:pt x="801" y="305"/>
                      <a:pt x="797" y="300"/>
                      <a:pt x="794" y="296"/>
                    </a:cubicBezTo>
                    <a:cubicBezTo>
                      <a:pt x="797" y="288"/>
                      <a:pt x="793" y="280"/>
                      <a:pt x="789" y="274"/>
                    </a:cubicBezTo>
                    <a:cubicBezTo>
                      <a:pt x="795" y="253"/>
                      <a:pt x="795" y="253"/>
                      <a:pt x="795" y="253"/>
                    </a:cubicBezTo>
                    <a:cubicBezTo>
                      <a:pt x="794" y="244"/>
                      <a:pt x="793" y="233"/>
                      <a:pt x="788" y="225"/>
                    </a:cubicBezTo>
                    <a:cubicBezTo>
                      <a:pt x="798" y="212"/>
                      <a:pt x="792" y="195"/>
                      <a:pt x="786" y="182"/>
                    </a:cubicBezTo>
                    <a:cubicBezTo>
                      <a:pt x="787" y="181"/>
                      <a:pt x="788" y="181"/>
                      <a:pt x="789" y="181"/>
                    </a:cubicBezTo>
                    <a:cubicBezTo>
                      <a:pt x="791" y="181"/>
                      <a:pt x="792" y="182"/>
                      <a:pt x="791" y="184"/>
                    </a:cubicBezTo>
                    <a:cubicBezTo>
                      <a:pt x="800" y="194"/>
                      <a:pt x="800" y="209"/>
                      <a:pt x="798" y="221"/>
                    </a:cubicBezTo>
                    <a:cubicBezTo>
                      <a:pt x="793" y="228"/>
                      <a:pt x="800" y="234"/>
                      <a:pt x="800" y="241"/>
                    </a:cubicBezTo>
                    <a:cubicBezTo>
                      <a:pt x="807" y="256"/>
                      <a:pt x="791" y="269"/>
                      <a:pt x="800" y="282"/>
                    </a:cubicBezTo>
                    <a:cubicBezTo>
                      <a:pt x="803" y="288"/>
                      <a:pt x="796" y="299"/>
                      <a:pt x="805" y="301"/>
                    </a:cubicBezTo>
                    <a:cubicBezTo>
                      <a:pt x="827" y="299"/>
                      <a:pt x="850" y="308"/>
                      <a:pt x="863" y="328"/>
                    </a:cubicBezTo>
                    <a:cubicBezTo>
                      <a:pt x="870" y="334"/>
                      <a:pt x="865" y="343"/>
                      <a:pt x="868" y="349"/>
                    </a:cubicBezTo>
                    <a:cubicBezTo>
                      <a:pt x="876" y="349"/>
                      <a:pt x="881" y="355"/>
                      <a:pt x="887" y="358"/>
                    </a:cubicBezTo>
                    <a:cubicBezTo>
                      <a:pt x="891" y="360"/>
                      <a:pt x="891" y="366"/>
                      <a:pt x="896" y="366"/>
                    </a:cubicBezTo>
                    <a:close/>
                    <a:moveTo>
                      <a:pt x="878" y="367"/>
                    </a:moveTo>
                    <a:cubicBezTo>
                      <a:pt x="871" y="364"/>
                      <a:pt x="864" y="359"/>
                      <a:pt x="858" y="364"/>
                    </a:cubicBezTo>
                    <a:cubicBezTo>
                      <a:pt x="849" y="365"/>
                      <a:pt x="844" y="373"/>
                      <a:pt x="841" y="380"/>
                    </a:cubicBezTo>
                    <a:cubicBezTo>
                      <a:pt x="840" y="388"/>
                      <a:pt x="839" y="395"/>
                      <a:pt x="843" y="401"/>
                    </a:cubicBezTo>
                    <a:cubicBezTo>
                      <a:pt x="850" y="408"/>
                      <a:pt x="859" y="418"/>
                      <a:pt x="871" y="414"/>
                    </a:cubicBezTo>
                    <a:cubicBezTo>
                      <a:pt x="880" y="410"/>
                      <a:pt x="887" y="400"/>
                      <a:pt x="888" y="390"/>
                    </a:cubicBezTo>
                    <a:cubicBezTo>
                      <a:pt x="886" y="382"/>
                      <a:pt x="885" y="372"/>
                      <a:pt x="878" y="367"/>
                    </a:cubicBezTo>
                    <a:close/>
                    <a:moveTo>
                      <a:pt x="875" y="374"/>
                    </a:moveTo>
                    <a:cubicBezTo>
                      <a:pt x="869" y="368"/>
                      <a:pt x="861" y="371"/>
                      <a:pt x="854" y="374"/>
                    </a:cubicBezTo>
                    <a:cubicBezTo>
                      <a:pt x="849" y="380"/>
                      <a:pt x="847" y="389"/>
                      <a:pt x="850" y="397"/>
                    </a:cubicBezTo>
                    <a:cubicBezTo>
                      <a:pt x="852" y="402"/>
                      <a:pt x="858" y="405"/>
                      <a:pt x="863" y="406"/>
                    </a:cubicBezTo>
                    <a:cubicBezTo>
                      <a:pt x="868" y="406"/>
                      <a:pt x="872" y="404"/>
                      <a:pt x="874" y="402"/>
                    </a:cubicBezTo>
                    <a:cubicBezTo>
                      <a:pt x="882" y="394"/>
                      <a:pt x="878" y="383"/>
                      <a:pt x="875" y="374"/>
                    </a:cubicBezTo>
                    <a:close/>
                    <a:moveTo>
                      <a:pt x="837" y="437"/>
                    </a:moveTo>
                    <a:cubicBezTo>
                      <a:pt x="822" y="430"/>
                      <a:pt x="822" y="413"/>
                      <a:pt x="810" y="404"/>
                    </a:cubicBezTo>
                    <a:cubicBezTo>
                      <a:pt x="803" y="400"/>
                      <a:pt x="796" y="399"/>
                      <a:pt x="789" y="403"/>
                    </a:cubicBezTo>
                    <a:cubicBezTo>
                      <a:pt x="781" y="400"/>
                      <a:pt x="771" y="397"/>
                      <a:pt x="762" y="397"/>
                    </a:cubicBezTo>
                    <a:cubicBezTo>
                      <a:pt x="755" y="399"/>
                      <a:pt x="748" y="402"/>
                      <a:pt x="743" y="408"/>
                    </a:cubicBezTo>
                    <a:cubicBezTo>
                      <a:pt x="740" y="410"/>
                      <a:pt x="736" y="405"/>
                      <a:pt x="735" y="403"/>
                    </a:cubicBezTo>
                    <a:cubicBezTo>
                      <a:pt x="728" y="399"/>
                      <a:pt x="717" y="393"/>
                      <a:pt x="719" y="384"/>
                    </a:cubicBezTo>
                    <a:cubicBezTo>
                      <a:pt x="726" y="375"/>
                      <a:pt x="734" y="370"/>
                      <a:pt x="742" y="362"/>
                    </a:cubicBezTo>
                    <a:cubicBezTo>
                      <a:pt x="752" y="369"/>
                      <a:pt x="761" y="374"/>
                      <a:pt x="773" y="371"/>
                    </a:cubicBezTo>
                    <a:cubicBezTo>
                      <a:pt x="780" y="364"/>
                      <a:pt x="780" y="364"/>
                      <a:pt x="780" y="364"/>
                    </a:cubicBezTo>
                    <a:cubicBezTo>
                      <a:pt x="786" y="363"/>
                      <a:pt x="789" y="368"/>
                      <a:pt x="794" y="368"/>
                    </a:cubicBezTo>
                    <a:cubicBezTo>
                      <a:pt x="806" y="368"/>
                      <a:pt x="820" y="366"/>
                      <a:pt x="824" y="354"/>
                    </a:cubicBezTo>
                    <a:cubicBezTo>
                      <a:pt x="827" y="347"/>
                      <a:pt x="834" y="340"/>
                      <a:pt x="842" y="337"/>
                    </a:cubicBezTo>
                    <a:cubicBezTo>
                      <a:pt x="838" y="328"/>
                      <a:pt x="828" y="328"/>
                      <a:pt x="821" y="324"/>
                    </a:cubicBezTo>
                    <a:cubicBezTo>
                      <a:pt x="813" y="323"/>
                      <a:pt x="804" y="323"/>
                      <a:pt x="797" y="328"/>
                    </a:cubicBezTo>
                    <a:cubicBezTo>
                      <a:pt x="793" y="327"/>
                      <a:pt x="795" y="322"/>
                      <a:pt x="793" y="319"/>
                    </a:cubicBezTo>
                    <a:cubicBezTo>
                      <a:pt x="788" y="310"/>
                      <a:pt x="777" y="311"/>
                      <a:pt x="769" y="311"/>
                    </a:cubicBezTo>
                    <a:cubicBezTo>
                      <a:pt x="763" y="311"/>
                      <a:pt x="758" y="315"/>
                      <a:pt x="754" y="319"/>
                    </a:cubicBezTo>
                    <a:cubicBezTo>
                      <a:pt x="751" y="326"/>
                      <a:pt x="752" y="333"/>
                      <a:pt x="756" y="339"/>
                    </a:cubicBezTo>
                    <a:cubicBezTo>
                      <a:pt x="758" y="341"/>
                      <a:pt x="761" y="342"/>
                      <a:pt x="763" y="341"/>
                    </a:cubicBezTo>
                    <a:cubicBezTo>
                      <a:pt x="766" y="337"/>
                      <a:pt x="767" y="332"/>
                      <a:pt x="771" y="332"/>
                    </a:cubicBezTo>
                    <a:cubicBezTo>
                      <a:pt x="774" y="331"/>
                      <a:pt x="778" y="334"/>
                      <a:pt x="778" y="337"/>
                    </a:cubicBezTo>
                    <a:cubicBezTo>
                      <a:pt x="779" y="342"/>
                      <a:pt x="776" y="344"/>
                      <a:pt x="773" y="347"/>
                    </a:cubicBezTo>
                    <a:cubicBezTo>
                      <a:pt x="768" y="350"/>
                      <a:pt x="762" y="349"/>
                      <a:pt x="757" y="348"/>
                    </a:cubicBezTo>
                    <a:cubicBezTo>
                      <a:pt x="746" y="346"/>
                      <a:pt x="745" y="334"/>
                      <a:pt x="743" y="326"/>
                    </a:cubicBezTo>
                    <a:cubicBezTo>
                      <a:pt x="735" y="321"/>
                      <a:pt x="727" y="312"/>
                      <a:pt x="717" y="310"/>
                    </a:cubicBezTo>
                    <a:cubicBezTo>
                      <a:pt x="706" y="309"/>
                      <a:pt x="697" y="313"/>
                      <a:pt x="693" y="322"/>
                    </a:cubicBezTo>
                    <a:cubicBezTo>
                      <a:pt x="691" y="328"/>
                      <a:pt x="690" y="337"/>
                      <a:pt x="695" y="342"/>
                    </a:cubicBezTo>
                    <a:cubicBezTo>
                      <a:pt x="697" y="344"/>
                      <a:pt x="701" y="344"/>
                      <a:pt x="704" y="342"/>
                    </a:cubicBezTo>
                    <a:cubicBezTo>
                      <a:pt x="706" y="339"/>
                      <a:pt x="707" y="336"/>
                      <a:pt x="711" y="337"/>
                    </a:cubicBezTo>
                    <a:cubicBezTo>
                      <a:pt x="713" y="337"/>
                      <a:pt x="715" y="339"/>
                      <a:pt x="716" y="341"/>
                    </a:cubicBezTo>
                    <a:cubicBezTo>
                      <a:pt x="716" y="346"/>
                      <a:pt x="712" y="350"/>
                      <a:pt x="708" y="352"/>
                    </a:cubicBezTo>
                    <a:cubicBezTo>
                      <a:pt x="703" y="356"/>
                      <a:pt x="697" y="353"/>
                      <a:pt x="691" y="353"/>
                    </a:cubicBezTo>
                    <a:cubicBezTo>
                      <a:pt x="681" y="348"/>
                      <a:pt x="682" y="336"/>
                      <a:pt x="680" y="326"/>
                    </a:cubicBezTo>
                    <a:cubicBezTo>
                      <a:pt x="683" y="315"/>
                      <a:pt x="693" y="303"/>
                      <a:pt x="706" y="302"/>
                    </a:cubicBezTo>
                    <a:cubicBezTo>
                      <a:pt x="715" y="289"/>
                      <a:pt x="707" y="273"/>
                      <a:pt x="709" y="258"/>
                    </a:cubicBezTo>
                    <a:cubicBezTo>
                      <a:pt x="712" y="250"/>
                      <a:pt x="713" y="239"/>
                      <a:pt x="723" y="236"/>
                    </a:cubicBezTo>
                    <a:cubicBezTo>
                      <a:pt x="729" y="234"/>
                      <a:pt x="734" y="235"/>
                      <a:pt x="740" y="238"/>
                    </a:cubicBezTo>
                    <a:cubicBezTo>
                      <a:pt x="751" y="244"/>
                      <a:pt x="750" y="258"/>
                      <a:pt x="750" y="268"/>
                    </a:cubicBezTo>
                    <a:cubicBezTo>
                      <a:pt x="757" y="272"/>
                      <a:pt x="766" y="271"/>
                      <a:pt x="772" y="267"/>
                    </a:cubicBezTo>
                    <a:cubicBezTo>
                      <a:pt x="779" y="258"/>
                      <a:pt x="781" y="246"/>
                      <a:pt x="777" y="235"/>
                    </a:cubicBezTo>
                    <a:cubicBezTo>
                      <a:pt x="772" y="233"/>
                      <a:pt x="773" y="228"/>
                      <a:pt x="771" y="225"/>
                    </a:cubicBezTo>
                    <a:cubicBezTo>
                      <a:pt x="776" y="218"/>
                      <a:pt x="779" y="208"/>
                      <a:pt x="776" y="199"/>
                    </a:cubicBezTo>
                    <a:cubicBezTo>
                      <a:pt x="774" y="189"/>
                      <a:pt x="766" y="184"/>
                      <a:pt x="757" y="180"/>
                    </a:cubicBezTo>
                    <a:cubicBezTo>
                      <a:pt x="751" y="179"/>
                      <a:pt x="744" y="176"/>
                      <a:pt x="738" y="180"/>
                    </a:cubicBezTo>
                    <a:cubicBezTo>
                      <a:pt x="733" y="185"/>
                      <a:pt x="732" y="191"/>
                      <a:pt x="734" y="197"/>
                    </a:cubicBezTo>
                    <a:cubicBezTo>
                      <a:pt x="736" y="200"/>
                      <a:pt x="738" y="204"/>
                      <a:pt x="740" y="204"/>
                    </a:cubicBezTo>
                    <a:cubicBezTo>
                      <a:pt x="744" y="202"/>
                      <a:pt x="748" y="200"/>
                      <a:pt x="752" y="203"/>
                    </a:cubicBezTo>
                    <a:cubicBezTo>
                      <a:pt x="756" y="206"/>
                      <a:pt x="753" y="210"/>
                      <a:pt x="752" y="213"/>
                    </a:cubicBezTo>
                    <a:cubicBezTo>
                      <a:pt x="748" y="217"/>
                      <a:pt x="742" y="218"/>
                      <a:pt x="737" y="216"/>
                    </a:cubicBezTo>
                    <a:cubicBezTo>
                      <a:pt x="728" y="211"/>
                      <a:pt x="723" y="201"/>
                      <a:pt x="723" y="191"/>
                    </a:cubicBezTo>
                    <a:cubicBezTo>
                      <a:pt x="722" y="185"/>
                      <a:pt x="732" y="179"/>
                      <a:pt x="723" y="173"/>
                    </a:cubicBezTo>
                    <a:cubicBezTo>
                      <a:pt x="718" y="170"/>
                      <a:pt x="715" y="166"/>
                      <a:pt x="709" y="164"/>
                    </a:cubicBezTo>
                    <a:cubicBezTo>
                      <a:pt x="704" y="167"/>
                      <a:pt x="699" y="166"/>
                      <a:pt x="695" y="166"/>
                    </a:cubicBezTo>
                    <a:cubicBezTo>
                      <a:pt x="688" y="163"/>
                      <a:pt x="680" y="160"/>
                      <a:pt x="680" y="151"/>
                    </a:cubicBezTo>
                    <a:cubicBezTo>
                      <a:pt x="678" y="147"/>
                      <a:pt x="679" y="143"/>
                      <a:pt x="681" y="139"/>
                    </a:cubicBezTo>
                    <a:cubicBezTo>
                      <a:pt x="682" y="136"/>
                      <a:pt x="686" y="134"/>
                      <a:pt x="688" y="136"/>
                    </a:cubicBezTo>
                    <a:cubicBezTo>
                      <a:pt x="693" y="141"/>
                      <a:pt x="684" y="147"/>
                      <a:pt x="690" y="152"/>
                    </a:cubicBezTo>
                    <a:cubicBezTo>
                      <a:pt x="693" y="156"/>
                      <a:pt x="699" y="157"/>
                      <a:pt x="703" y="156"/>
                    </a:cubicBezTo>
                    <a:cubicBezTo>
                      <a:pt x="709" y="155"/>
                      <a:pt x="714" y="151"/>
                      <a:pt x="716" y="145"/>
                    </a:cubicBezTo>
                    <a:cubicBezTo>
                      <a:pt x="718" y="133"/>
                      <a:pt x="711" y="121"/>
                      <a:pt x="701" y="113"/>
                    </a:cubicBezTo>
                    <a:cubicBezTo>
                      <a:pt x="694" y="110"/>
                      <a:pt x="688" y="107"/>
                      <a:pt x="682" y="112"/>
                    </a:cubicBezTo>
                    <a:cubicBezTo>
                      <a:pt x="679" y="113"/>
                      <a:pt x="676" y="113"/>
                      <a:pt x="674" y="112"/>
                    </a:cubicBezTo>
                    <a:cubicBezTo>
                      <a:pt x="670" y="106"/>
                      <a:pt x="668" y="99"/>
                      <a:pt x="661" y="96"/>
                    </a:cubicBezTo>
                    <a:cubicBezTo>
                      <a:pt x="648" y="91"/>
                      <a:pt x="632" y="94"/>
                      <a:pt x="623" y="105"/>
                    </a:cubicBezTo>
                    <a:cubicBezTo>
                      <a:pt x="620" y="109"/>
                      <a:pt x="620" y="115"/>
                      <a:pt x="621" y="120"/>
                    </a:cubicBezTo>
                    <a:cubicBezTo>
                      <a:pt x="627" y="132"/>
                      <a:pt x="638" y="120"/>
                      <a:pt x="646" y="127"/>
                    </a:cubicBezTo>
                    <a:cubicBezTo>
                      <a:pt x="653" y="130"/>
                      <a:pt x="660" y="137"/>
                      <a:pt x="660" y="146"/>
                    </a:cubicBezTo>
                    <a:cubicBezTo>
                      <a:pt x="658" y="153"/>
                      <a:pt x="656" y="160"/>
                      <a:pt x="650" y="163"/>
                    </a:cubicBezTo>
                    <a:cubicBezTo>
                      <a:pt x="636" y="166"/>
                      <a:pt x="618" y="170"/>
                      <a:pt x="612" y="186"/>
                    </a:cubicBezTo>
                    <a:cubicBezTo>
                      <a:pt x="613" y="195"/>
                      <a:pt x="620" y="201"/>
                      <a:pt x="617" y="210"/>
                    </a:cubicBezTo>
                    <a:cubicBezTo>
                      <a:pt x="616" y="214"/>
                      <a:pt x="614" y="218"/>
                      <a:pt x="609" y="220"/>
                    </a:cubicBezTo>
                    <a:cubicBezTo>
                      <a:pt x="606" y="220"/>
                      <a:pt x="601" y="220"/>
                      <a:pt x="600" y="216"/>
                    </a:cubicBezTo>
                    <a:cubicBezTo>
                      <a:pt x="600" y="208"/>
                      <a:pt x="611" y="204"/>
                      <a:pt x="605" y="196"/>
                    </a:cubicBezTo>
                    <a:cubicBezTo>
                      <a:pt x="602" y="191"/>
                      <a:pt x="596" y="191"/>
                      <a:pt x="592" y="193"/>
                    </a:cubicBezTo>
                    <a:cubicBezTo>
                      <a:pt x="584" y="193"/>
                      <a:pt x="576" y="200"/>
                      <a:pt x="574" y="208"/>
                    </a:cubicBezTo>
                    <a:cubicBezTo>
                      <a:pt x="571" y="215"/>
                      <a:pt x="571" y="225"/>
                      <a:pt x="575" y="232"/>
                    </a:cubicBezTo>
                    <a:cubicBezTo>
                      <a:pt x="581" y="240"/>
                      <a:pt x="589" y="247"/>
                      <a:pt x="598" y="249"/>
                    </a:cubicBezTo>
                    <a:cubicBezTo>
                      <a:pt x="605" y="249"/>
                      <a:pt x="612" y="244"/>
                      <a:pt x="619" y="246"/>
                    </a:cubicBezTo>
                    <a:cubicBezTo>
                      <a:pt x="624" y="254"/>
                      <a:pt x="632" y="257"/>
                      <a:pt x="641" y="256"/>
                    </a:cubicBezTo>
                    <a:cubicBezTo>
                      <a:pt x="646" y="255"/>
                      <a:pt x="650" y="250"/>
                      <a:pt x="651" y="245"/>
                    </a:cubicBezTo>
                    <a:cubicBezTo>
                      <a:pt x="656" y="237"/>
                      <a:pt x="646" y="236"/>
                      <a:pt x="643" y="232"/>
                    </a:cubicBezTo>
                    <a:cubicBezTo>
                      <a:pt x="637" y="226"/>
                      <a:pt x="635" y="217"/>
                      <a:pt x="638" y="209"/>
                    </a:cubicBezTo>
                    <a:cubicBezTo>
                      <a:pt x="640" y="201"/>
                      <a:pt x="648" y="197"/>
                      <a:pt x="657" y="196"/>
                    </a:cubicBezTo>
                    <a:cubicBezTo>
                      <a:pt x="665" y="196"/>
                      <a:pt x="673" y="201"/>
                      <a:pt x="680" y="206"/>
                    </a:cubicBezTo>
                    <a:cubicBezTo>
                      <a:pt x="692" y="229"/>
                      <a:pt x="690" y="260"/>
                      <a:pt x="678" y="282"/>
                    </a:cubicBezTo>
                    <a:cubicBezTo>
                      <a:pt x="670" y="293"/>
                      <a:pt x="660" y="303"/>
                      <a:pt x="646" y="307"/>
                    </a:cubicBezTo>
                    <a:cubicBezTo>
                      <a:pt x="634" y="310"/>
                      <a:pt x="620" y="311"/>
                      <a:pt x="607" y="309"/>
                    </a:cubicBezTo>
                    <a:cubicBezTo>
                      <a:pt x="600" y="311"/>
                      <a:pt x="594" y="311"/>
                      <a:pt x="586" y="308"/>
                    </a:cubicBezTo>
                    <a:cubicBezTo>
                      <a:pt x="578" y="291"/>
                      <a:pt x="560" y="273"/>
                      <a:pt x="540" y="272"/>
                    </a:cubicBezTo>
                    <a:cubicBezTo>
                      <a:pt x="522" y="272"/>
                      <a:pt x="505" y="277"/>
                      <a:pt x="489" y="283"/>
                    </a:cubicBezTo>
                    <a:cubicBezTo>
                      <a:pt x="475" y="289"/>
                      <a:pt x="459" y="289"/>
                      <a:pt x="446" y="281"/>
                    </a:cubicBezTo>
                    <a:cubicBezTo>
                      <a:pt x="434" y="274"/>
                      <a:pt x="424" y="261"/>
                      <a:pt x="421" y="249"/>
                    </a:cubicBezTo>
                    <a:cubicBezTo>
                      <a:pt x="417" y="238"/>
                      <a:pt x="419" y="226"/>
                      <a:pt x="419" y="215"/>
                    </a:cubicBezTo>
                    <a:cubicBezTo>
                      <a:pt x="407" y="200"/>
                      <a:pt x="393" y="182"/>
                      <a:pt x="401" y="161"/>
                    </a:cubicBezTo>
                    <a:cubicBezTo>
                      <a:pt x="404" y="147"/>
                      <a:pt x="415" y="138"/>
                      <a:pt x="425" y="127"/>
                    </a:cubicBezTo>
                    <a:cubicBezTo>
                      <a:pt x="444" y="115"/>
                      <a:pt x="468" y="97"/>
                      <a:pt x="464" y="72"/>
                    </a:cubicBezTo>
                    <a:cubicBezTo>
                      <a:pt x="463" y="66"/>
                      <a:pt x="457" y="60"/>
                      <a:pt x="461" y="53"/>
                    </a:cubicBezTo>
                    <a:cubicBezTo>
                      <a:pt x="472" y="47"/>
                      <a:pt x="489" y="49"/>
                      <a:pt x="500" y="53"/>
                    </a:cubicBezTo>
                    <a:cubicBezTo>
                      <a:pt x="519" y="62"/>
                      <a:pt x="540" y="77"/>
                      <a:pt x="541" y="100"/>
                    </a:cubicBezTo>
                    <a:cubicBezTo>
                      <a:pt x="543" y="107"/>
                      <a:pt x="535" y="113"/>
                      <a:pt x="541" y="119"/>
                    </a:cubicBezTo>
                    <a:cubicBezTo>
                      <a:pt x="552" y="130"/>
                      <a:pt x="555" y="145"/>
                      <a:pt x="550" y="159"/>
                    </a:cubicBezTo>
                    <a:cubicBezTo>
                      <a:pt x="550" y="168"/>
                      <a:pt x="540" y="173"/>
                      <a:pt x="538" y="180"/>
                    </a:cubicBezTo>
                    <a:cubicBezTo>
                      <a:pt x="537" y="192"/>
                      <a:pt x="534" y="204"/>
                      <a:pt x="524" y="211"/>
                    </a:cubicBezTo>
                    <a:cubicBezTo>
                      <a:pt x="516" y="215"/>
                      <a:pt x="508" y="220"/>
                      <a:pt x="499" y="217"/>
                    </a:cubicBezTo>
                    <a:cubicBezTo>
                      <a:pt x="489" y="213"/>
                      <a:pt x="479" y="203"/>
                      <a:pt x="478" y="193"/>
                    </a:cubicBezTo>
                    <a:cubicBezTo>
                      <a:pt x="477" y="184"/>
                      <a:pt x="482" y="179"/>
                      <a:pt x="484" y="173"/>
                    </a:cubicBezTo>
                    <a:cubicBezTo>
                      <a:pt x="493" y="166"/>
                      <a:pt x="501" y="180"/>
                      <a:pt x="511" y="171"/>
                    </a:cubicBezTo>
                    <a:cubicBezTo>
                      <a:pt x="516" y="167"/>
                      <a:pt x="515" y="159"/>
                      <a:pt x="515" y="154"/>
                    </a:cubicBezTo>
                    <a:cubicBezTo>
                      <a:pt x="509" y="139"/>
                      <a:pt x="509" y="139"/>
                      <a:pt x="509" y="139"/>
                    </a:cubicBezTo>
                    <a:cubicBezTo>
                      <a:pt x="500" y="132"/>
                      <a:pt x="487" y="129"/>
                      <a:pt x="475" y="133"/>
                    </a:cubicBezTo>
                    <a:cubicBezTo>
                      <a:pt x="454" y="139"/>
                      <a:pt x="451" y="163"/>
                      <a:pt x="445" y="180"/>
                    </a:cubicBezTo>
                    <a:cubicBezTo>
                      <a:pt x="444" y="199"/>
                      <a:pt x="451" y="216"/>
                      <a:pt x="462" y="231"/>
                    </a:cubicBezTo>
                    <a:cubicBezTo>
                      <a:pt x="477" y="247"/>
                      <a:pt x="499" y="258"/>
                      <a:pt x="521" y="252"/>
                    </a:cubicBezTo>
                    <a:cubicBezTo>
                      <a:pt x="540" y="245"/>
                      <a:pt x="557" y="227"/>
                      <a:pt x="560" y="208"/>
                    </a:cubicBezTo>
                    <a:cubicBezTo>
                      <a:pt x="561" y="201"/>
                      <a:pt x="561" y="193"/>
                      <a:pt x="559" y="186"/>
                    </a:cubicBezTo>
                    <a:cubicBezTo>
                      <a:pt x="560" y="183"/>
                      <a:pt x="565" y="183"/>
                      <a:pt x="567" y="180"/>
                    </a:cubicBezTo>
                    <a:cubicBezTo>
                      <a:pt x="576" y="169"/>
                      <a:pt x="585" y="154"/>
                      <a:pt x="580" y="139"/>
                    </a:cubicBezTo>
                    <a:cubicBezTo>
                      <a:pt x="577" y="130"/>
                      <a:pt x="574" y="121"/>
                      <a:pt x="568" y="114"/>
                    </a:cubicBezTo>
                    <a:cubicBezTo>
                      <a:pt x="567" y="92"/>
                      <a:pt x="567" y="92"/>
                      <a:pt x="567" y="92"/>
                    </a:cubicBezTo>
                    <a:cubicBezTo>
                      <a:pt x="565" y="63"/>
                      <a:pt x="543" y="36"/>
                      <a:pt x="516" y="26"/>
                    </a:cubicBezTo>
                    <a:cubicBezTo>
                      <a:pt x="506" y="23"/>
                      <a:pt x="495" y="20"/>
                      <a:pt x="485" y="19"/>
                    </a:cubicBezTo>
                    <a:cubicBezTo>
                      <a:pt x="468" y="19"/>
                      <a:pt x="452" y="23"/>
                      <a:pt x="436" y="28"/>
                    </a:cubicBezTo>
                    <a:cubicBezTo>
                      <a:pt x="429" y="32"/>
                      <a:pt x="422" y="36"/>
                      <a:pt x="416" y="42"/>
                    </a:cubicBezTo>
                    <a:cubicBezTo>
                      <a:pt x="415" y="46"/>
                      <a:pt x="420" y="45"/>
                      <a:pt x="422" y="47"/>
                    </a:cubicBezTo>
                    <a:cubicBezTo>
                      <a:pt x="431" y="55"/>
                      <a:pt x="434" y="68"/>
                      <a:pt x="430" y="79"/>
                    </a:cubicBezTo>
                    <a:cubicBezTo>
                      <a:pt x="423" y="106"/>
                      <a:pt x="392" y="105"/>
                      <a:pt x="380" y="127"/>
                    </a:cubicBezTo>
                    <a:cubicBezTo>
                      <a:pt x="373" y="133"/>
                      <a:pt x="369" y="141"/>
                      <a:pt x="365" y="149"/>
                    </a:cubicBezTo>
                    <a:cubicBezTo>
                      <a:pt x="365" y="158"/>
                      <a:pt x="359" y="165"/>
                      <a:pt x="362" y="173"/>
                    </a:cubicBezTo>
                    <a:cubicBezTo>
                      <a:pt x="362" y="188"/>
                      <a:pt x="369" y="203"/>
                      <a:pt x="378" y="214"/>
                    </a:cubicBezTo>
                    <a:cubicBezTo>
                      <a:pt x="383" y="219"/>
                      <a:pt x="392" y="222"/>
                      <a:pt x="390" y="231"/>
                    </a:cubicBezTo>
                    <a:cubicBezTo>
                      <a:pt x="383" y="249"/>
                      <a:pt x="386" y="269"/>
                      <a:pt x="398" y="284"/>
                    </a:cubicBezTo>
                    <a:cubicBezTo>
                      <a:pt x="408" y="296"/>
                      <a:pt x="420" y="306"/>
                      <a:pt x="434" y="312"/>
                    </a:cubicBezTo>
                    <a:cubicBezTo>
                      <a:pt x="436" y="324"/>
                      <a:pt x="420" y="324"/>
                      <a:pt x="415" y="331"/>
                    </a:cubicBezTo>
                    <a:cubicBezTo>
                      <a:pt x="400" y="345"/>
                      <a:pt x="393" y="362"/>
                      <a:pt x="393" y="383"/>
                    </a:cubicBezTo>
                    <a:cubicBezTo>
                      <a:pt x="397" y="408"/>
                      <a:pt x="400" y="436"/>
                      <a:pt x="423" y="452"/>
                    </a:cubicBezTo>
                    <a:cubicBezTo>
                      <a:pt x="426" y="454"/>
                      <a:pt x="433" y="456"/>
                      <a:pt x="432" y="462"/>
                    </a:cubicBezTo>
                    <a:cubicBezTo>
                      <a:pt x="429" y="465"/>
                      <a:pt x="424" y="463"/>
                      <a:pt x="422" y="466"/>
                    </a:cubicBezTo>
                    <a:cubicBezTo>
                      <a:pt x="407" y="480"/>
                      <a:pt x="390" y="497"/>
                      <a:pt x="392" y="519"/>
                    </a:cubicBezTo>
                    <a:cubicBezTo>
                      <a:pt x="389" y="535"/>
                      <a:pt x="389" y="535"/>
                      <a:pt x="389" y="535"/>
                    </a:cubicBezTo>
                    <a:cubicBezTo>
                      <a:pt x="380" y="544"/>
                      <a:pt x="374" y="555"/>
                      <a:pt x="369" y="566"/>
                    </a:cubicBezTo>
                    <a:cubicBezTo>
                      <a:pt x="370" y="570"/>
                      <a:pt x="366" y="573"/>
                      <a:pt x="365" y="576"/>
                    </a:cubicBezTo>
                    <a:cubicBezTo>
                      <a:pt x="361" y="594"/>
                      <a:pt x="356" y="618"/>
                      <a:pt x="368" y="634"/>
                    </a:cubicBezTo>
                    <a:cubicBezTo>
                      <a:pt x="386" y="656"/>
                      <a:pt x="416" y="661"/>
                      <a:pt x="430" y="687"/>
                    </a:cubicBezTo>
                    <a:cubicBezTo>
                      <a:pt x="435" y="698"/>
                      <a:pt x="435" y="712"/>
                      <a:pt x="426" y="721"/>
                    </a:cubicBezTo>
                    <a:cubicBezTo>
                      <a:pt x="425" y="723"/>
                      <a:pt x="421" y="725"/>
                      <a:pt x="422" y="728"/>
                    </a:cubicBezTo>
                    <a:cubicBezTo>
                      <a:pt x="456" y="755"/>
                      <a:pt x="509" y="744"/>
                      <a:pt x="543" y="723"/>
                    </a:cubicBezTo>
                    <a:cubicBezTo>
                      <a:pt x="554" y="711"/>
                      <a:pt x="564" y="699"/>
                      <a:pt x="568" y="682"/>
                    </a:cubicBezTo>
                    <a:cubicBezTo>
                      <a:pt x="572" y="668"/>
                      <a:pt x="571" y="651"/>
                      <a:pt x="566" y="637"/>
                    </a:cubicBezTo>
                    <a:cubicBezTo>
                      <a:pt x="565" y="632"/>
                      <a:pt x="572" y="630"/>
                      <a:pt x="573" y="625"/>
                    </a:cubicBezTo>
                    <a:cubicBezTo>
                      <a:pt x="577" y="614"/>
                      <a:pt x="578" y="602"/>
                      <a:pt x="577" y="590"/>
                    </a:cubicBezTo>
                    <a:cubicBezTo>
                      <a:pt x="572" y="579"/>
                      <a:pt x="564" y="567"/>
                      <a:pt x="554" y="559"/>
                    </a:cubicBezTo>
                    <a:cubicBezTo>
                      <a:pt x="544" y="534"/>
                      <a:pt x="518" y="518"/>
                      <a:pt x="490" y="517"/>
                    </a:cubicBezTo>
                    <a:cubicBezTo>
                      <a:pt x="481" y="518"/>
                      <a:pt x="473" y="517"/>
                      <a:pt x="465" y="522"/>
                    </a:cubicBezTo>
                    <a:cubicBezTo>
                      <a:pt x="461" y="528"/>
                      <a:pt x="452" y="531"/>
                      <a:pt x="448" y="539"/>
                    </a:cubicBezTo>
                    <a:cubicBezTo>
                      <a:pt x="443" y="550"/>
                      <a:pt x="441" y="563"/>
                      <a:pt x="443" y="576"/>
                    </a:cubicBezTo>
                    <a:cubicBezTo>
                      <a:pt x="452" y="589"/>
                      <a:pt x="438" y="603"/>
                      <a:pt x="445" y="617"/>
                    </a:cubicBezTo>
                    <a:cubicBezTo>
                      <a:pt x="446" y="623"/>
                      <a:pt x="451" y="629"/>
                      <a:pt x="457" y="632"/>
                    </a:cubicBezTo>
                    <a:cubicBezTo>
                      <a:pt x="467" y="634"/>
                      <a:pt x="481" y="639"/>
                      <a:pt x="491" y="631"/>
                    </a:cubicBezTo>
                    <a:cubicBezTo>
                      <a:pt x="497" y="626"/>
                      <a:pt x="502" y="619"/>
                      <a:pt x="502" y="611"/>
                    </a:cubicBezTo>
                    <a:cubicBezTo>
                      <a:pt x="503" y="602"/>
                      <a:pt x="498" y="594"/>
                      <a:pt x="490" y="590"/>
                    </a:cubicBezTo>
                    <a:cubicBezTo>
                      <a:pt x="486" y="584"/>
                      <a:pt x="475" y="594"/>
                      <a:pt x="476" y="583"/>
                    </a:cubicBezTo>
                    <a:cubicBezTo>
                      <a:pt x="472" y="581"/>
                      <a:pt x="473" y="574"/>
                      <a:pt x="473" y="570"/>
                    </a:cubicBezTo>
                    <a:cubicBezTo>
                      <a:pt x="477" y="558"/>
                      <a:pt x="489" y="556"/>
                      <a:pt x="499" y="555"/>
                    </a:cubicBezTo>
                    <a:cubicBezTo>
                      <a:pt x="516" y="555"/>
                      <a:pt x="529" y="568"/>
                      <a:pt x="539" y="580"/>
                    </a:cubicBezTo>
                    <a:cubicBezTo>
                      <a:pt x="549" y="591"/>
                      <a:pt x="552" y="607"/>
                      <a:pt x="548" y="621"/>
                    </a:cubicBezTo>
                    <a:cubicBezTo>
                      <a:pt x="548" y="630"/>
                      <a:pt x="536" y="636"/>
                      <a:pt x="539" y="645"/>
                    </a:cubicBezTo>
                    <a:cubicBezTo>
                      <a:pt x="545" y="668"/>
                      <a:pt x="534" y="688"/>
                      <a:pt x="517" y="703"/>
                    </a:cubicBezTo>
                    <a:cubicBezTo>
                      <a:pt x="514" y="702"/>
                      <a:pt x="515" y="705"/>
                      <a:pt x="513" y="707"/>
                    </a:cubicBezTo>
                    <a:cubicBezTo>
                      <a:pt x="499" y="717"/>
                      <a:pt x="482" y="715"/>
                      <a:pt x="466" y="720"/>
                    </a:cubicBezTo>
                    <a:cubicBezTo>
                      <a:pt x="464" y="720"/>
                      <a:pt x="462" y="718"/>
                      <a:pt x="462" y="717"/>
                    </a:cubicBezTo>
                    <a:cubicBezTo>
                      <a:pt x="463" y="710"/>
                      <a:pt x="466" y="701"/>
                      <a:pt x="464" y="693"/>
                    </a:cubicBezTo>
                    <a:cubicBezTo>
                      <a:pt x="456" y="672"/>
                      <a:pt x="440" y="657"/>
                      <a:pt x="421" y="644"/>
                    </a:cubicBezTo>
                    <a:cubicBezTo>
                      <a:pt x="403" y="628"/>
                      <a:pt x="391" y="608"/>
                      <a:pt x="396" y="585"/>
                    </a:cubicBezTo>
                    <a:cubicBezTo>
                      <a:pt x="399" y="573"/>
                      <a:pt x="403" y="561"/>
                      <a:pt x="413" y="554"/>
                    </a:cubicBezTo>
                    <a:cubicBezTo>
                      <a:pt x="416" y="532"/>
                      <a:pt x="425" y="510"/>
                      <a:pt x="445" y="498"/>
                    </a:cubicBezTo>
                    <a:cubicBezTo>
                      <a:pt x="464" y="489"/>
                      <a:pt x="488" y="486"/>
                      <a:pt x="509" y="492"/>
                    </a:cubicBezTo>
                    <a:cubicBezTo>
                      <a:pt x="527" y="498"/>
                      <a:pt x="546" y="497"/>
                      <a:pt x="565" y="493"/>
                    </a:cubicBezTo>
                    <a:cubicBezTo>
                      <a:pt x="578" y="489"/>
                      <a:pt x="588" y="478"/>
                      <a:pt x="595" y="467"/>
                    </a:cubicBezTo>
                    <a:cubicBezTo>
                      <a:pt x="601" y="467"/>
                      <a:pt x="607" y="463"/>
                      <a:pt x="613" y="463"/>
                    </a:cubicBezTo>
                    <a:cubicBezTo>
                      <a:pt x="629" y="461"/>
                      <a:pt x="644" y="466"/>
                      <a:pt x="659" y="469"/>
                    </a:cubicBezTo>
                    <a:cubicBezTo>
                      <a:pt x="674" y="475"/>
                      <a:pt x="689" y="489"/>
                      <a:pt x="692" y="506"/>
                    </a:cubicBezTo>
                    <a:cubicBezTo>
                      <a:pt x="698" y="524"/>
                      <a:pt x="695" y="546"/>
                      <a:pt x="682" y="561"/>
                    </a:cubicBezTo>
                    <a:cubicBezTo>
                      <a:pt x="674" y="572"/>
                      <a:pt x="659" y="575"/>
                      <a:pt x="645" y="571"/>
                    </a:cubicBezTo>
                    <a:cubicBezTo>
                      <a:pt x="639" y="567"/>
                      <a:pt x="631" y="562"/>
                      <a:pt x="629" y="555"/>
                    </a:cubicBezTo>
                    <a:cubicBezTo>
                      <a:pt x="627" y="544"/>
                      <a:pt x="633" y="531"/>
                      <a:pt x="644" y="525"/>
                    </a:cubicBezTo>
                    <a:cubicBezTo>
                      <a:pt x="648" y="524"/>
                      <a:pt x="658" y="529"/>
                      <a:pt x="655" y="520"/>
                    </a:cubicBezTo>
                    <a:cubicBezTo>
                      <a:pt x="654" y="515"/>
                      <a:pt x="651" y="509"/>
                      <a:pt x="646" y="506"/>
                    </a:cubicBezTo>
                    <a:cubicBezTo>
                      <a:pt x="640" y="503"/>
                      <a:pt x="630" y="501"/>
                      <a:pt x="623" y="504"/>
                    </a:cubicBezTo>
                    <a:cubicBezTo>
                      <a:pt x="615" y="508"/>
                      <a:pt x="618" y="518"/>
                      <a:pt x="609" y="521"/>
                    </a:cubicBezTo>
                    <a:cubicBezTo>
                      <a:pt x="599" y="521"/>
                      <a:pt x="589" y="521"/>
                      <a:pt x="583" y="531"/>
                    </a:cubicBezTo>
                    <a:cubicBezTo>
                      <a:pt x="580" y="537"/>
                      <a:pt x="579" y="543"/>
                      <a:pt x="579" y="550"/>
                    </a:cubicBezTo>
                    <a:cubicBezTo>
                      <a:pt x="581" y="555"/>
                      <a:pt x="585" y="560"/>
                      <a:pt x="590" y="562"/>
                    </a:cubicBezTo>
                    <a:cubicBezTo>
                      <a:pt x="595" y="564"/>
                      <a:pt x="599" y="557"/>
                      <a:pt x="600" y="554"/>
                    </a:cubicBezTo>
                    <a:cubicBezTo>
                      <a:pt x="600" y="550"/>
                      <a:pt x="602" y="547"/>
                      <a:pt x="605" y="546"/>
                    </a:cubicBezTo>
                    <a:cubicBezTo>
                      <a:pt x="609" y="545"/>
                      <a:pt x="613" y="549"/>
                      <a:pt x="615" y="553"/>
                    </a:cubicBezTo>
                    <a:cubicBezTo>
                      <a:pt x="617" y="561"/>
                      <a:pt x="607" y="566"/>
                      <a:pt x="604" y="574"/>
                    </a:cubicBezTo>
                    <a:cubicBezTo>
                      <a:pt x="603" y="584"/>
                      <a:pt x="609" y="590"/>
                      <a:pt x="617" y="596"/>
                    </a:cubicBezTo>
                    <a:cubicBezTo>
                      <a:pt x="629" y="605"/>
                      <a:pt x="654" y="598"/>
                      <a:pt x="655" y="620"/>
                    </a:cubicBezTo>
                    <a:cubicBezTo>
                      <a:pt x="653" y="630"/>
                      <a:pt x="648" y="640"/>
                      <a:pt x="638" y="642"/>
                    </a:cubicBezTo>
                    <a:cubicBezTo>
                      <a:pt x="631" y="646"/>
                      <a:pt x="624" y="641"/>
                      <a:pt x="618" y="641"/>
                    </a:cubicBezTo>
                    <a:cubicBezTo>
                      <a:pt x="615" y="646"/>
                      <a:pt x="614" y="653"/>
                      <a:pt x="616" y="658"/>
                    </a:cubicBezTo>
                    <a:cubicBezTo>
                      <a:pt x="622" y="666"/>
                      <a:pt x="629" y="673"/>
                      <a:pt x="639" y="674"/>
                    </a:cubicBezTo>
                    <a:cubicBezTo>
                      <a:pt x="649" y="676"/>
                      <a:pt x="660" y="675"/>
                      <a:pt x="667" y="667"/>
                    </a:cubicBezTo>
                    <a:cubicBezTo>
                      <a:pt x="669" y="665"/>
                      <a:pt x="669" y="660"/>
                      <a:pt x="672" y="660"/>
                    </a:cubicBezTo>
                    <a:cubicBezTo>
                      <a:pt x="683" y="666"/>
                      <a:pt x="697" y="663"/>
                      <a:pt x="706" y="656"/>
                    </a:cubicBezTo>
                    <a:cubicBezTo>
                      <a:pt x="711" y="651"/>
                      <a:pt x="717" y="646"/>
                      <a:pt x="716" y="638"/>
                    </a:cubicBezTo>
                    <a:cubicBezTo>
                      <a:pt x="714" y="631"/>
                      <a:pt x="712" y="624"/>
                      <a:pt x="707" y="620"/>
                    </a:cubicBezTo>
                    <a:cubicBezTo>
                      <a:pt x="703" y="617"/>
                      <a:pt x="696" y="616"/>
                      <a:pt x="692" y="616"/>
                    </a:cubicBezTo>
                    <a:cubicBezTo>
                      <a:pt x="687" y="619"/>
                      <a:pt x="680" y="620"/>
                      <a:pt x="680" y="627"/>
                    </a:cubicBezTo>
                    <a:cubicBezTo>
                      <a:pt x="684" y="627"/>
                      <a:pt x="688" y="630"/>
                      <a:pt x="689" y="634"/>
                    </a:cubicBezTo>
                    <a:cubicBezTo>
                      <a:pt x="690" y="638"/>
                      <a:pt x="686" y="641"/>
                      <a:pt x="684" y="642"/>
                    </a:cubicBezTo>
                    <a:cubicBezTo>
                      <a:pt x="679" y="646"/>
                      <a:pt x="675" y="640"/>
                      <a:pt x="672" y="637"/>
                    </a:cubicBezTo>
                    <a:cubicBezTo>
                      <a:pt x="668" y="633"/>
                      <a:pt x="670" y="626"/>
                      <a:pt x="671" y="622"/>
                    </a:cubicBezTo>
                    <a:cubicBezTo>
                      <a:pt x="675" y="612"/>
                      <a:pt x="685" y="608"/>
                      <a:pt x="695" y="607"/>
                    </a:cubicBezTo>
                    <a:cubicBezTo>
                      <a:pt x="699" y="607"/>
                      <a:pt x="704" y="611"/>
                      <a:pt x="707" y="608"/>
                    </a:cubicBezTo>
                    <a:cubicBezTo>
                      <a:pt x="714" y="605"/>
                      <a:pt x="717" y="599"/>
                      <a:pt x="718" y="592"/>
                    </a:cubicBezTo>
                    <a:cubicBezTo>
                      <a:pt x="717" y="582"/>
                      <a:pt x="709" y="570"/>
                      <a:pt x="719" y="560"/>
                    </a:cubicBezTo>
                    <a:cubicBezTo>
                      <a:pt x="724" y="555"/>
                      <a:pt x="730" y="551"/>
                      <a:pt x="737" y="551"/>
                    </a:cubicBezTo>
                    <a:cubicBezTo>
                      <a:pt x="742" y="552"/>
                      <a:pt x="747" y="554"/>
                      <a:pt x="750" y="558"/>
                    </a:cubicBezTo>
                    <a:cubicBezTo>
                      <a:pt x="751" y="561"/>
                      <a:pt x="749" y="565"/>
                      <a:pt x="747" y="567"/>
                    </a:cubicBezTo>
                    <a:cubicBezTo>
                      <a:pt x="745" y="568"/>
                      <a:pt x="743" y="569"/>
                      <a:pt x="741" y="569"/>
                    </a:cubicBezTo>
                    <a:cubicBezTo>
                      <a:pt x="737" y="566"/>
                      <a:pt x="740" y="561"/>
                      <a:pt x="735" y="560"/>
                    </a:cubicBezTo>
                    <a:cubicBezTo>
                      <a:pt x="729" y="561"/>
                      <a:pt x="725" y="566"/>
                      <a:pt x="723" y="572"/>
                    </a:cubicBezTo>
                    <a:cubicBezTo>
                      <a:pt x="724" y="579"/>
                      <a:pt x="723" y="588"/>
                      <a:pt x="731" y="590"/>
                    </a:cubicBezTo>
                    <a:cubicBezTo>
                      <a:pt x="740" y="596"/>
                      <a:pt x="752" y="596"/>
                      <a:pt x="761" y="592"/>
                    </a:cubicBezTo>
                    <a:cubicBezTo>
                      <a:pt x="766" y="591"/>
                      <a:pt x="771" y="585"/>
                      <a:pt x="772" y="580"/>
                    </a:cubicBezTo>
                    <a:cubicBezTo>
                      <a:pt x="776" y="573"/>
                      <a:pt x="766" y="564"/>
                      <a:pt x="776" y="560"/>
                    </a:cubicBezTo>
                    <a:cubicBezTo>
                      <a:pt x="786" y="557"/>
                      <a:pt x="790" y="547"/>
                      <a:pt x="792" y="537"/>
                    </a:cubicBezTo>
                    <a:cubicBezTo>
                      <a:pt x="796" y="526"/>
                      <a:pt x="789" y="518"/>
                      <a:pt x="785" y="509"/>
                    </a:cubicBezTo>
                    <a:cubicBezTo>
                      <a:pt x="778" y="504"/>
                      <a:pt x="771" y="504"/>
                      <a:pt x="762" y="505"/>
                    </a:cubicBezTo>
                    <a:cubicBezTo>
                      <a:pt x="752" y="511"/>
                      <a:pt x="763" y="524"/>
                      <a:pt x="752" y="530"/>
                    </a:cubicBezTo>
                    <a:cubicBezTo>
                      <a:pt x="746" y="537"/>
                      <a:pt x="738" y="530"/>
                      <a:pt x="732" y="527"/>
                    </a:cubicBezTo>
                    <a:cubicBezTo>
                      <a:pt x="716" y="511"/>
                      <a:pt x="734" y="489"/>
                      <a:pt x="721" y="472"/>
                    </a:cubicBezTo>
                    <a:cubicBezTo>
                      <a:pt x="717" y="466"/>
                      <a:pt x="707" y="465"/>
                      <a:pt x="700" y="464"/>
                    </a:cubicBezTo>
                    <a:cubicBezTo>
                      <a:pt x="692" y="460"/>
                      <a:pt x="685" y="455"/>
                      <a:pt x="682" y="446"/>
                    </a:cubicBezTo>
                    <a:cubicBezTo>
                      <a:pt x="676" y="438"/>
                      <a:pt x="680" y="425"/>
                      <a:pt x="685" y="418"/>
                    </a:cubicBezTo>
                    <a:cubicBezTo>
                      <a:pt x="692" y="413"/>
                      <a:pt x="700" y="407"/>
                      <a:pt x="708" y="410"/>
                    </a:cubicBezTo>
                    <a:cubicBezTo>
                      <a:pt x="712" y="412"/>
                      <a:pt x="716" y="415"/>
                      <a:pt x="717" y="418"/>
                    </a:cubicBezTo>
                    <a:cubicBezTo>
                      <a:pt x="718" y="423"/>
                      <a:pt x="716" y="426"/>
                      <a:pt x="713" y="429"/>
                    </a:cubicBezTo>
                    <a:cubicBezTo>
                      <a:pt x="712" y="430"/>
                      <a:pt x="710" y="430"/>
                      <a:pt x="710" y="429"/>
                    </a:cubicBezTo>
                    <a:cubicBezTo>
                      <a:pt x="707" y="425"/>
                      <a:pt x="710" y="417"/>
                      <a:pt x="703" y="419"/>
                    </a:cubicBezTo>
                    <a:cubicBezTo>
                      <a:pt x="697" y="420"/>
                      <a:pt x="692" y="422"/>
                      <a:pt x="690" y="428"/>
                    </a:cubicBezTo>
                    <a:cubicBezTo>
                      <a:pt x="687" y="432"/>
                      <a:pt x="687" y="438"/>
                      <a:pt x="689" y="442"/>
                    </a:cubicBezTo>
                    <a:cubicBezTo>
                      <a:pt x="691" y="450"/>
                      <a:pt x="699" y="455"/>
                      <a:pt x="706" y="457"/>
                    </a:cubicBezTo>
                    <a:cubicBezTo>
                      <a:pt x="717" y="460"/>
                      <a:pt x="726" y="455"/>
                      <a:pt x="736" y="453"/>
                    </a:cubicBezTo>
                    <a:cubicBezTo>
                      <a:pt x="736" y="449"/>
                      <a:pt x="738" y="445"/>
                      <a:pt x="742" y="444"/>
                    </a:cubicBezTo>
                    <a:cubicBezTo>
                      <a:pt x="743" y="438"/>
                      <a:pt x="746" y="432"/>
                      <a:pt x="750" y="428"/>
                    </a:cubicBezTo>
                    <a:cubicBezTo>
                      <a:pt x="758" y="422"/>
                      <a:pt x="769" y="421"/>
                      <a:pt x="778" y="424"/>
                    </a:cubicBezTo>
                    <a:cubicBezTo>
                      <a:pt x="783" y="428"/>
                      <a:pt x="789" y="430"/>
                      <a:pt x="788" y="438"/>
                    </a:cubicBezTo>
                    <a:cubicBezTo>
                      <a:pt x="787" y="440"/>
                      <a:pt x="786" y="442"/>
                      <a:pt x="783" y="442"/>
                    </a:cubicBezTo>
                    <a:cubicBezTo>
                      <a:pt x="780" y="443"/>
                      <a:pt x="775" y="444"/>
                      <a:pt x="775" y="439"/>
                    </a:cubicBezTo>
                    <a:cubicBezTo>
                      <a:pt x="774" y="437"/>
                      <a:pt x="777" y="434"/>
                      <a:pt x="775" y="433"/>
                    </a:cubicBezTo>
                    <a:cubicBezTo>
                      <a:pt x="769" y="429"/>
                      <a:pt x="761" y="432"/>
                      <a:pt x="756" y="435"/>
                    </a:cubicBezTo>
                    <a:cubicBezTo>
                      <a:pt x="751" y="440"/>
                      <a:pt x="751" y="445"/>
                      <a:pt x="752" y="452"/>
                    </a:cubicBezTo>
                    <a:cubicBezTo>
                      <a:pt x="753" y="457"/>
                      <a:pt x="758" y="460"/>
                      <a:pt x="762" y="463"/>
                    </a:cubicBezTo>
                    <a:cubicBezTo>
                      <a:pt x="767" y="463"/>
                      <a:pt x="775" y="464"/>
                      <a:pt x="780" y="462"/>
                    </a:cubicBezTo>
                    <a:cubicBezTo>
                      <a:pt x="785" y="459"/>
                      <a:pt x="784" y="454"/>
                      <a:pt x="789" y="452"/>
                    </a:cubicBezTo>
                    <a:cubicBezTo>
                      <a:pt x="800" y="451"/>
                      <a:pt x="808" y="460"/>
                      <a:pt x="819" y="458"/>
                    </a:cubicBezTo>
                    <a:cubicBezTo>
                      <a:pt x="829" y="456"/>
                      <a:pt x="840" y="451"/>
                      <a:pt x="844" y="440"/>
                    </a:cubicBezTo>
                    <a:cubicBezTo>
                      <a:pt x="843" y="438"/>
                      <a:pt x="839" y="439"/>
                      <a:pt x="837" y="437"/>
                    </a:cubicBezTo>
                    <a:close/>
                    <a:moveTo>
                      <a:pt x="790" y="480"/>
                    </a:moveTo>
                    <a:cubicBezTo>
                      <a:pt x="788" y="478"/>
                      <a:pt x="788" y="474"/>
                      <a:pt x="785" y="474"/>
                    </a:cubicBezTo>
                    <a:cubicBezTo>
                      <a:pt x="773" y="475"/>
                      <a:pt x="759" y="480"/>
                      <a:pt x="750" y="470"/>
                    </a:cubicBezTo>
                    <a:cubicBezTo>
                      <a:pt x="748" y="468"/>
                      <a:pt x="747" y="464"/>
                      <a:pt x="743" y="465"/>
                    </a:cubicBezTo>
                    <a:cubicBezTo>
                      <a:pt x="733" y="466"/>
                      <a:pt x="741" y="474"/>
                      <a:pt x="740" y="479"/>
                    </a:cubicBezTo>
                    <a:cubicBezTo>
                      <a:pt x="742" y="493"/>
                      <a:pt x="730" y="507"/>
                      <a:pt x="740" y="518"/>
                    </a:cubicBezTo>
                    <a:cubicBezTo>
                      <a:pt x="747" y="516"/>
                      <a:pt x="741" y="509"/>
                      <a:pt x="743" y="504"/>
                    </a:cubicBezTo>
                    <a:cubicBezTo>
                      <a:pt x="748" y="494"/>
                      <a:pt x="760" y="489"/>
                      <a:pt x="771" y="489"/>
                    </a:cubicBezTo>
                    <a:cubicBezTo>
                      <a:pt x="776" y="492"/>
                      <a:pt x="782" y="493"/>
                      <a:pt x="788" y="494"/>
                    </a:cubicBezTo>
                    <a:cubicBezTo>
                      <a:pt x="792" y="494"/>
                      <a:pt x="791" y="489"/>
                      <a:pt x="790" y="488"/>
                    </a:cubicBezTo>
                    <a:cubicBezTo>
                      <a:pt x="787" y="486"/>
                      <a:pt x="790" y="483"/>
                      <a:pt x="790" y="480"/>
                    </a:cubicBezTo>
                    <a:close/>
                    <a:moveTo>
                      <a:pt x="768" y="295"/>
                    </a:moveTo>
                    <a:cubicBezTo>
                      <a:pt x="761" y="297"/>
                      <a:pt x="751" y="298"/>
                      <a:pt x="747" y="306"/>
                    </a:cubicBezTo>
                    <a:cubicBezTo>
                      <a:pt x="739" y="305"/>
                      <a:pt x="734" y="298"/>
                      <a:pt x="728" y="297"/>
                    </a:cubicBezTo>
                    <a:cubicBezTo>
                      <a:pt x="722" y="293"/>
                      <a:pt x="727" y="286"/>
                      <a:pt x="725" y="281"/>
                    </a:cubicBezTo>
                    <a:cubicBezTo>
                      <a:pt x="722" y="270"/>
                      <a:pt x="722" y="258"/>
                      <a:pt x="728" y="250"/>
                    </a:cubicBezTo>
                    <a:cubicBezTo>
                      <a:pt x="735" y="249"/>
                      <a:pt x="733" y="256"/>
                      <a:pt x="734" y="260"/>
                    </a:cubicBezTo>
                    <a:cubicBezTo>
                      <a:pt x="734" y="266"/>
                      <a:pt x="736" y="273"/>
                      <a:pt x="738" y="278"/>
                    </a:cubicBezTo>
                    <a:cubicBezTo>
                      <a:pt x="740" y="282"/>
                      <a:pt x="743" y="285"/>
                      <a:pt x="747" y="285"/>
                    </a:cubicBezTo>
                    <a:cubicBezTo>
                      <a:pt x="754" y="286"/>
                      <a:pt x="761" y="282"/>
                      <a:pt x="767" y="280"/>
                    </a:cubicBezTo>
                    <a:cubicBezTo>
                      <a:pt x="767" y="279"/>
                      <a:pt x="767" y="279"/>
                      <a:pt x="767" y="279"/>
                    </a:cubicBezTo>
                    <a:cubicBezTo>
                      <a:pt x="757" y="280"/>
                      <a:pt x="748" y="280"/>
                      <a:pt x="742" y="273"/>
                    </a:cubicBezTo>
                    <a:cubicBezTo>
                      <a:pt x="740" y="269"/>
                      <a:pt x="740" y="269"/>
                      <a:pt x="740" y="269"/>
                    </a:cubicBezTo>
                    <a:cubicBezTo>
                      <a:pt x="741" y="260"/>
                      <a:pt x="742" y="248"/>
                      <a:pt x="733" y="243"/>
                    </a:cubicBezTo>
                    <a:cubicBezTo>
                      <a:pt x="729" y="242"/>
                      <a:pt x="727" y="242"/>
                      <a:pt x="723" y="244"/>
                    </a:cubicBezTo>
                    <a:cubicBezTo>
                      <a:pt x="711" y="257"/>
                      <a:pt x="719" y="275"/>
                      <a:pt x="718" y="290"/>
                    </a:cubicBezTo>
                    <a:cubicBezTo>
                      <a:pt x="717" y="293"/>
                      <a:pt x="714" y="297"/>
                      <a:pt x="716" y="301"/>
                    </a:cubicBezTo>
                    <a:cubicBezTo>
                      <a:pt x="727" y="302"/>
                      <a:pt x="735" y="310"/>
                      <a:pt x="744" y="316"/>
                    </a:cubicBezTo>
                    <a:cubicBezTo>
                      <a:pt x="748" y="312"/>
                      <a:pt x="752" y="307"/>
                      <a:pt x="757" y="304"/>
                    </a:cubicBezTo>
                    <a:cubicBezTo>
                      <a:pt x="771" y="299"/>
                      <a:pt x="771" y="299"/>
                      <a:pt x="771" y="299"/>
                    </a:cubicBezTo>
                    <a:cubicBezTo>
                      <a:pt x="770" y="297"/>
                      <a:pt x="770" y="295"/>
                      <a:pt x="768" y="295"/>
                    </a:cubicBezTo>
                    <a:close/>
                    <a:moveTo>
                      <a:pt x="668" y="207"/>
                    </a:moveTo>
                    <a:cubicBezTo>
                      <a:pt x="662" y="205"/>
                      <a:pt x="656" y="204"/>
                      <a:pt x="651" y="207"/>
                    </a:cubicBezTo>
                    <a:cubicBezTo>
                      <a:pt x="647" y="211"/>
                      <a:pt x="646" y="216"/>
                      <a:pt x="648" y="220"/>
                    </a:cubicBezTo>
                    <a:cubicBezTo>
                      <a:pt x="651" y="226"/>
                      <a:pt x="660" y="224"/>
                      <a:pt x="660" y="231"/>
                    </a:cubicBezTo>
                    <a:cubicBezTo>
                      <a:pt x="663" y="242"/>
                      <a:pt x="660" y="254"/>
                      <a:pt x="653" y="261"/>
                    </a:cubicBezTo>
                    <a:cubicBezTo>
                      <a:pt x="648" y="266"/>
                      <a:pt x="642" y="269"/>
                      <a:pt x="634" y="267"/>
                    </a:cubicBezTo>
                    <a:cubicBezTo>
                      <a:pt x="628" y="264"/>
                      <a:pt x="619" y="264"/>
                      <a:pt x="614" y="257"/>
                    </a:cubicBezTo>
                    <a:cubicBezTo>
                      <a:pt x="611" y="255"/>
                      <a:pt x="609" y="257"/>
                      <a:pt x="606" y="258"/>
                    </a:cubicBezTo>
                    <a:cubicBezTo>
                      <a:pt x="595" y="262"/>
                      <a:pt x="585" y="255"/>
                      <a:pt x="577" y="247"/>
                    </a:cubicBezTo>
                    <a:cubicBezTo>
                      <a:pt x="570" y="242"/>
                      <a:pt x="568" y="234"/>
                      <a:pt x="563" y="227"/>
                    </a:cubicBezTo>
                    <a:cubicBezTo>
                      <a:pt x="553" y="242"/>
                      <a:pt x="538" y="257"/>
                      <a:pt x="519" y="261"/>
                    </a:cubicBezTo>
                    <a:cubicBezTo>
                      <a:pt x="501" y="259"/>
                      <a:pt x="487" y="261"/>
                      <a:pt x="472" y="251"/>
                    </a:cubicBezTo>
                    <a:cubicBezTo>
                      <a:pt x="448" y="235"/>
                      <a:pt x="437" y="208"/>
                      <a:pt x="437" y="182"/>
                    </a:cubicBezTo>
                    <a:cubicBezTo>
                      <a:pt x="440" y="164"/>
                      <a:pt x="446" y="145"/>
                      <a:pt x="461" y="133"/>
                    </a:cubicBezTo>
                    <a:cubicBezTo>
                      <a:pt x="475" y="123"/>
                      <a:pt x="496" y="123"/>
                      <a:pt x="511" y="133"/>
                    </a:cubicBezTo>
                    <a:cubicBezTo>
                      <a:pt x="521" y="142"/>
                      <a:pt x="529" y="157"/>
                      <a:pt x="523" y="171"/>
                    </a:cubicBezTo>
                    <a:cubicBezTo>
                      <a:pt x="519" y="179"/>
                      <a:pt x="510" y="185"/>
                      <a:pt x="501" y="187"/>
                    </a:cubicBezTo>
                    <a:cubicBezTo>
                      <a:pt x="498" y="186"/>
                      <a:pt x="493" y="184"/>
                      <a:pt x="490" y="186"/>
                    </a:cubicBezTo>
                    <a:cubicBezTo>
                      <a:pt x="489" y="192"/>
                      <a:pt x="492" y="198"/>
                      <a:pt x="495" y="202"/>
                    </a:cubicBezTo>
                    <a:cubicBezTo>
                      <a:pt x="500" y="208"/>
                      <a:pt x="507" y="208"/>
                      <a:pt x="514" y="208"/>
                    </a:cubicBezTo>
                    <a:cubicBezTo>
                      <a:pt x="525" y="203"/>
                      <a:pt x="529" y="192"/>
                      <a:pt x="529" y="181"/>
                    </a:cubicBezTo>
                    <a:cubicBezTo>
                      <a:pt x="529" y="178"/>
                      <a:pt x="526" y="173"/>
                      <a:pt x="530" y="170"/>
                    </a:cubicBezTo>
                    <a:cubicBezTo>
                      <a:pt x="534" y="168"/>
                      <a:pt x="540" y="168"/>
                      <a:pt x="541" y="163"/>
                    </a:cubicBezTo>
                    <a:cubicBezTo>
                      <a:pt x="544" y="156"/>
                      <a:pt x="544" y="149"/>
                      <a:pt x="545" y="143"/>
                    </a:cubicBezTo>
                    <a:cubicBezTo>
                      <a:pt x="541" y="133"/>
                      <a:pt x="538" y="123"/>
                      <a:pt x="529" y="117"/>
                    </a:cubicBezTo>
                    <a:cubicBezTo>
                      <a:pt x="530" y="109"/>
                      <a:pt x="534" y="100"/>
                      <a:pt x="530" y="93"/>
                    </a:cubicBezTo>
                    <a:cubicBezTo>
                      <a:pt x="526" y="76"/>
                      <a:pt x="508" y="64"/>
                      <a:pt x="493" y="59"/>
                    </a:cubicBezTo>
                    <a:cubicBezTo>
                      <a:pt x="485" y="59"/>
                      <a:pt x="477" y="53"/>
                      <a:pt x="470" y="59"/>
                    </a:cubicBezTo>
                    <a:cubicBezTo>
                      <a:pt x="473" y="76"/>
                      <a:pt x="472" y="93"/>
                      <a:pt x="462" y="106"/>
                    </a:cubicBezTo>
                    <a:cubicBezTo>
                      <a:pt x="446" y="126"/>
                      <a:pt x="420" y="134"/>
                      <a:pt x="411" y="157"/>
                    </a:cubicBezTo>
                    <a:cubicBezTo>
                      <a:pt x="408" y="163"/>
                      <a:pt x="406" y="169"/>
                      <a:pt x="407" y="177"/>
                    </a:cubicBezTo>
                    <a:cubicBezTo>
                      <a:pt x="411" y="190"/>
                      <a:pt x="416" y="205"/>
                      <a:pt x="429" y="213"/>
                    </a:cubicBezTo>
                    <a:cubicBezTo>
                      <a:pt x="431" y="214"/>
                      <a:pt x="429" y="215"/>
                      <a:pt x="429" y="216"/>
                    </a:cubicBezTo>
                    <a:cubicBezTo>
                      <a:pt x="421" y="228"/>
                      <a:pt x="429" y="241"/>
                      <a:pt x="430" y="254"/>
                    </a:cubicBezTo>
                    <a:cubicBezTo>
                      <a:pt x="439" y="265"/>
                      <a:pt x="451" y="280"/>
                      <a:pt x="467" y="279"/>
                    </a:cubicBezTo>
                    <a:cubicBezTo>
                      <a:pt x="480" y="280"/>
                      <a:pt x="493" y="273"/>
                      <a:pt x="505" y="270"/>
                    </a:cubicBezTo>
                    <a:cubicBezTo>
                      <a:pt x="521" y="267"/>
                      <a:pt x="541" y="261"/>
                      <a:pt x="556" y="268"/>
                    </a:cubicBezTo>
                    <a:cubicBezTo>
                      <a:pt x="571" y="275"/>
                      <a:pt x="584" y="287"/>
                      <a:pt x="591" y="301"/>
                    </a:cubicBezTo>
                    <a:cubicBezTo>
                      <a:pt x="595" y="303"/>
                      <a:pt x="601" y="302"/>
                      <a:pt x="605" y="300"/>
                    </a:cubicBezTo>
                    <a:cubicBezTo>
                      <a:pt x="628" y="306"/>
                      <a:pt x="655" y="301"/>
                      <a:pt x="670" y="281"/>
                    </a:cubicBezTo>
                    <a:cubicBezTo>
                      <a:pt x="677" y="265"/>
                      <a:pt x="682" y="247"/>
                      <a:pt x="678" y="230"/>
                    </a:cubicBezTo>
                    <a:cubicBezTo>
                      <a:pt x="678" y="221"/>
                      <a:pt x="673" y="214"/>
                      <a:pt x="668" y="207"/>
                    </a:cubicBezTo>
                    <a:close/>
                    <a:moveTo>
                      <a:pt x="678" y="510"/>
                    </a:moveTo>
                    <a:cubicBezTo>
                      <a:pt x="673" y="500"/>
                      <a:pt x="667" y="489"/>
                      <a:pt x="657" y="484"/>
                    </a:cubicBezTo>
                    <a:cubicBezTo>
                      <a:pt x="640" y="480"/>
                      <a:pt x="624" y="473"/>
                      <a:pt x="606" y="479"/>
                    </a:cubicBezTo>
                    <a:cubicBezTo>
                      <a:pt x="596" y="488"/>
                      <a:pt x="588" y="500"/>
                      <a:pt x="575" y="505"/>
                    </a:cubicBezTo>
                    <a:cubicBezTo>
                      <a:pt x="543" y="514"/>
                      <a:pt x="543" y="514"/>
                      <a:pt x="543" y="514"/>
                    </a:cubicBezTo>
                    <a:cubicBezTo>
                      <a:pt x="539" y="514"/>
                      <a:pt x="536" y="508"/>
                      <a:pt x="532" y="511"/>
                    </a:cubicBezTo>
                    <a:cubicBezTo>
                      <a:pt x="530" y="519"/>
                      <a:pt x="539" y="517"/>
                      <a:pt x="543" y="521"/>
                    </a:cubicBezTo>
                    <a:cubicBezTo>
                      <a:pt x="550" y="525"/>
                      <a:pt x="554" y="532"/>
                      <a:pt x="559" y="538"/>
                    </a:cubicBezTo>
                    <a:cubicBezTo>
                      <a:pt x="562" y="537"/>
                      <a:pt x="562" y="537"/>
                      <a:pt x="562" y="537"/>
                    </a:cubicBezTo>
                    <a:cubicBezTo>
                      <a:pt x="564" y="529"/>
                      <a:pt x="568" y="520"/>
                      <a:pt x="575" y="514"/>
                    </a:cubicBezTo>
                    <a:cubicBezTo>
                      <a:pt x="584" y="511"/>
                      <a:pt x="592" y="504"/>
                      <a:pt x="601" y="508"/>
                    </a:cubicBezTo>
                    <a:cubicBezTo>
                      <a:pt x="605" y="507"/>
                      <a:pt x="603" y="503"/>
                      <a:pt x="605" y="501"/>
                    </a:cubicBezTo>
                    <a:cubicBezTo>
                      <a:pt x="612" y="497"/>
                      <a:pt x="618" y="491"/>
                      <a:pt x="625" y="489"/>
                    </a:cubicBezTo>
                    <a:cubicBezTo>
                      <a:pt x="633" y="485"/>
                      <a:pt x="639" y="488"/>
                      <a:pt x="648" y="488"/>
                    </a:cubicBezTo>
                    <a:cubicBezTo>
                      <a:pt x="650" y="490"/>
                      <a:pt x="653" y="489"/>
                      <a:pt x="655" y="490"/>
                    </a:cubicBezTo>
                    <a:cubicBezTo>
                      <a:pt x="664" y="495"/>
                      <a:pt x="670" y="505"/>
                      <a:pt x="673" y="514"/>
                    </a:cubicBezTo>
                    <a:cubicBezTo>
                      <a:pt x="674" y="524"/>
                      <a:pt x="671" y="533"/>
                      <a:pt x="665" y="538"/>
                    </a:cubicBezTo>
                    <a:cubicBezTo>
                      <a:pt x="657" y="538"/>
                      <a:pt x="652" y="540"/>
                      <a:pt x="646" y="544"/>
                    </a:cubicBezTo>
                    <a:cubicBezTo>
                      <a:pt x="644" y="546"/>
                      <a:pt x="646" y="550"/>
                      <a:pt x="647" y="552"/>
                    </a:cubicBezTo>
                    <a:cubicBezTo>
                      <a:pt x="650" y="556"/>
                      <a:pt x="654" y="561"/>
                      <a:pt x="659" y="558"/>
                    </a:cubicBezTo>
                    <a:cubicBezTo>
                      <a:pt x="677" y="553"/>
                      <a:pt x="677" y="534"/>
                      <a:pt x="679" y="518"/>
                    </a:cubicBezTo>
                    <a:cubicBezTo>
                      <a:pt x="678" y="510"/>
                      <a:pt x="678" y="510"/>
                      <a:pt x="678" y="510"/>
                    </a:cubicBezTo>
                    <a:close/>
                    <a:moveTo>
                      <a:pt x="660" y="208"/>
                    </a:moveTo>
                    <a:cubicBezTo>
                      <a:pt x="658" y="208"/>
                      <a:pt x="657" y="207"/>
                      <a:pt x="655" y="209"/>
                    </a:cubicBezTo>
                    <a:cubicBezTo>
                      <a:pt x="651" y="213"/>
                      <a:pt x="655" y="216"/>
                      <a:pt x="658" y="220"/>
                    </a:cubicBezTo>
                    <a:cubicBezTo>
                      <a:pt x="660" y="224"/>
                      <a:pt x="666" y="223"/>
                      <a:pt x="666" y="228"/>
                    </a:cubicBezTo>
                    <a:cubicBezTo>
                      <a:pt x="666" y="252"/>
                      <a:pt x="666" y="252"/>
                      <a:pt x="666" y="252"/>
                    </a:cubicBezTo>
                    <a:cubicBezTo>
                      <a:pt x="661" y="264"/>
                      <a:pt x="649" y="273"/>
                      <a:pt x="636" y="273"/>
                    </a:cubicBezTo>
                    <a:cubicBezTo>
                      <a:pt x="626" y="272"/>
                      <a:pt x="614" y="271"/>
                      <a:pt x="610" y="261"/>
                    </a:cubicBezTo>
                    <a:cubicBezTo>
                      <a:pt x="607" y="259"/>
                      <a:pt x="603" y="261"/>
                      <a:pt x="599" y="260"/>
                    </a:cubicBezTo>
                    <a:cubicBezTo>
                      <a:pt x="583" y="260"/>
                      <a:pt x="571" y="250"/>
                      <a:pt x="562" y="240"/>
                    </a:cubicBezTo>
                    <a:cubicBezTo>
                      <a:pt x="559" y="240"/>
                      <a:pt x="559" y="240"/>
                      <a:pt x="559" y="240"/>
                    </a:cubicBezTo>
                    <a:cubicBezTo>
                      <a:pt x="555" y="246"/>
                      <a:pt x="552" y="252"/>
                      <a:pt x="546" y="256"/>
                    </a:cubicBezTo>
                    <a:cubicBezTo>
                      <a:pt x="547" y="261"/>
                      <a:pt x="554" y="257"/>
                      <a:pt x="556" y="260"/>
                    </a:cubicBezTo>
                    <a:cubicBezTo>
                      <a:pt x="570" y="266"/>
                      <a:pt x="582" y="277"/>
                      <a:pt x="591" y="289"/>
                    </a:cubicBezTo>
                    <a:cubicBezTo>
                      <a:pt x="592" y="292"/>
                      <a:pt x="594" y="292"/>
                      <a:pt x="596" y="295"/>
                    </a:cubicBezTo>
                    <a:cubicBezTo>
                      <a:pt x="609" y="296"/>
                      <a:pt x="622" y="295"/>
                      <a:pt x="634" y="293"/>
                    </a:cubicBezTo>
                    <a:cubicBezTo>
                      <a:pt x="651" y="288"/>
                      <a:pt x="667" y="275"/>
                      <a:pt x="672" y="256"/>
                    </a:cubicBezTo>
                    <a:cubicBezTo>
                      <a:pt x="672" y="239"/>
                      <a:pt x="675" y="221"/>
                      <a:pt x="660" y="208"/>
                    </a:cubicBezTo>
                    <a:close/>
                    <a:moveTo>
                      <a:pt x="650" y="375"/>
                    </a:moveTo>
                    <a:cubicBezTo>
                      <a:pt x="640" y="367"/>
                      <a:pt x="639" y="352"/>
                      <a:pt x="635" y="340"/>
                    </a:cubicBezTo>
                    <a:cubicBezTo>
                      <a:pt x="633" y="338"/>
                      <a:pt x="633" y="338"/>
                      <a:pt x="633" y="338"/>
                    </a:cubicBezTo>
                    <a:cubicBezTo>
                      <a:pt x="620" y="343"/>
                      <a:pt x="608" y="344"/>
                      <a:pt x="594" y="344"/>
                    </a:cubicBezTo>
                    <a:cubicBezTo>
                      <a:pt x="589" y="350"/>
                      <a:pt x="588" y="357"/>
                      <a:pt x="584" y="363"/>
                    </a:cubicBezTo>
                    <a:cubicBezTo>
                      <a:pt x="574" y="378"/>
                      <a:pt x="558" y="387"/>
                      <a:pt x="540" y="382"/>
                    </a:cubicBezTo>
                    <a:cubicBezTo>
                      <a:pt x="533" y="384"/>
                      <a:pt x="525" y="380"/>
                      <a:pt x="518" y="377"/>
                    </a:cubicBezTo>
                    <a:cubicBezTo>
                      <a:pt x="512" y="373"/>
                      <a:pt x="507" y="367"/>
                      <a:pt x="507" y="360"/>
                    </a:cubicBezTo>
                    <a:cubicBezTo>
                      <a:pt x="509" y="353"/>
                      <a:pt x="510" y="346"/>
                      <a:pt x="517" y="343"/>
                    </a:cubicBezTo>
                    <a:cubicBezTo>
                      <a:pt x="522" y="340"/>
                      <a:pt x="528" y="338"/>
                      <a:pt x="534" y="341"/>
                    </a:cubicBezTo>
                    <a:cubicBezTo>
                      <a:pt x="538" y="341"/>
                      <a:pt x="540" y="346"/>
                      <a:pt x="542" y="349"/>
                    </a:cubicBezTo>
                    <a:cubicBezTo>
                      <a:pt x="547" y="346"/>
                      <a:pt x="555" y="348"/>
                      <a:pt x="557" y="342"/>
                    </a:cubicBezTo>
                    <a:cubicBezTo>
                      <a:pt x="559" y="336"/>
                      <a:pt x="561" y="330"/>
                      <a:pt x="560" y="324"/>
                    </a:cubicBezTo>
                    <a:cubicBezTo>
                      <a:pt x="556" y="315"/>
                      <a:pt x="547" y="310"/>
                      <a:pt x="539" y="306"/>
                    </a:cubicBezTo>
                    <a:cubicBezTo>
                      <a:pt x="523" y="301"/>
                      <a:pt x="503" y="302"/>
                      <a:pt x="492" y="316"/>
                    </a:cubicBezTo>
                    <a:cubicBezTo>
                      <a:pt x="484" y="327"/>
                      <a:pt x="484" y="327"/>
                      <a:pt x="484" y="327"/>
                    </a:cubicBezTo>
                    <a:cubicBezTo>
                      <a:pt x="474" y="332"/>
                      <a:pt x="461" y="333"/>
                      <a:pt x="452" y="340"/>
                    </a:cubicBezTo>
                    <a:cubicBezTo>
                      <a:pt x="444" y="351"/>
                      <a:pt x="432" y="361"/>
                      <a:pt x="432" y="376"/>
                    </a:cubicBezTo>
                    <a:cubicBezTo>
                      <a:pt x="429" y="396"/>
                      <a:pt x="431" y="418"/>
                      <a:pt x="449" y="431"/>
                    </a:cubicBezTo>
                    <a:cubicBezTo>
                      <a:pt x="456" y="434"/>
                      <a:pt x="463" y="441"/>
                      <a:pt x="472" y="441"/>
                    </a:cubicBezTo>
                    <a:cubicBezTo>
                      <a:pt x="477" y="449"/>
                      <a:pt x="482" y="459"/>
                      <a:pt x="492" y="464"/>
                    </a:cubicBezTo>
                    <a:cubicBezTo>
                      <a:pt x="504" y="475"/>
                      <a:pt x="519" y="475"/>
                      <a:pt x="535" y="475"/>
                    </a:cubicBezTo>
                    <a:cubicBezTo>
                      <a:pt x="547" y="472"/>
                      <a:pt x="559" y="465"/>
                      <a:pt x="566" y="454"/>
                    </a:cubicBezTo>
                    <a:cubicBezTo>
                      <a:pt x="569" y="448"/>
                      <a:pt x="573" y="440"/>
                      <a:pt x="568" y="434"/>
                    </a:cubicBezTo>
                    <a:cubicBezTo>
                      <a:pt x="565" y="428"/>
                      <a:pt x="560" y="426"/>
                      <a:pt x="555" y="423"/>
                    </a:cubicBezTo>
                    <a:cubicBezTo>
                      <a:pt x="541" y="419"/>
                      <a:pt x="540" y="436"/>
                      <a:pt x="530" y="440"/>
                    </a:cubicBezTo>
                    <a:cubicBezTo>
                      <a:pt x="522" y="441"/>
                      <a:pt x="515" y="441"/>
                      <a:pt x="509" y="438"/>
                    </a:cubicBezTo>
                    <a:cubicBezTo>
                      <a:pt x="502" y="432"/>
                      <a:pt x="502" y="422"/>
                      <a:pt x="504" y="414"/>
                    </a:cubicBezTo>
                    <a:cubicBezTo>
                      <a:pt x="509" y="403"/>
                      <a:pt x="517" y="389"/>
                      <a:pt x="532" y="389"/>
                    </a:cubicBezTo>
                    <a:cubicBezTo>
                      <a:pt x="540" y="392"/>
                      <a:pt x="551" y="391"/>
                      <a:pt x="561" y="393"/>
                    </a:cubicBezTo>
                    <a:cubicBezTo>
                      <a:pt x="581" y="397"/>
                      <a:pt x="591" y="418"/>
                      <a:pt x="596" y="434"/>
                    </a:cubicBezTo>
                    <a:cubicBezTo>
                      <a:pt x="608" y="431"/>
                      <a:pt x="620" y="436"/>
                      <a:pt x="631" y="437"/>
                    </a:cubicBezTo>
                    <a:cubicBezTo>
                      <a:pt x="641" y="432"/>
                      <a:pt x="635" y="422"/>
                      <a:pt x="637" y="414"/>
                    </a:cubicBezTo>
                    <a:cubicBezTo>
                      <a:pt x="642" y="401"/>
                      <a:pt x="655" y="393"/>
                      <a:pt x="668" y="389"/>
                    </a:cubicBezTo>
                    <a:cubicBezTo>
                      <a:pt x="670" y="387"/>
                      <a:pt x="669" y="386"/>
                      <a:pt x="668" y="384"/>
                    </a:cubicBezTo>
                    <a:cubicBezTo>
                      <a:pt x="650" y="375"/>
                      <a:pt x="650" y="375"/>
                      <a:pt x="650" y="375"/>
                    </a:cubicBezTo>
                    <a:close/>
                    <a:moveTo>
                      <a:pt x="637" y="374"/>
                    </a:moveTo>
                    <a:cubicBezTo>
                      <a:pt x="633" y="366"/>
                      <a:pt x="632" y="357"/>
                      <a:pt x="630" y="349"/>
                    </a:cubicBezTo>
                    <a:cubicBezTo>
                      <a:pt x="620" y="350"/>
                      <a:pt x="610" y="353"/>
                      <a:pt x="600" y="353"/>
                    </a:cubicBezTo>
                    <a:cubicBezTo>
                      <a:pt x="595" y="357"/>
                      <a:pt x="593" y="364"/>
                      <a:pt x="589" y="371"/>
                    </a:cubicBezTo>
                    <a:cubicBezTo>
                      <a:pt x="585" y="377"/>
                      <a:pt x="577" y="381"/>
                      <a:pt x="573" y="387"/>
                    </a:cubicBezTo>
                    <a:cubicBezTo>
                      <a:pt x="583" y="396"/>
                      <a:pt x="592" y="405"/>
                      <a:pt x="598" y="417"/>
                    </a:cubicBezTo>
                    <a:cubicBezTo>
                      <a:pt x="601" y="419"/>
                      <a:pt x="601" y="423"/>
                      <a:pt x="604" y="425"/>
                    </a:cubicBezTo>
                    <a:cubicBezTo>
                      <a:pt x="611" y="425"/>
                      <a:pt x="620" y="428"/>
                      <a:pt x="627" y="427"/>
                    </a:cubicBezTo>
                    <a:cubicBezTo>
                      <a:pt x="629" y="411"/>
                      <a:pt x="637" y="396"/>
                      <a:pt x="652" y="387"/>
                    </a:cubicBezTo>
                    <a:cubicBezTo>
                      <a:pt x="648" y="382"/>
                      <a:pt x="642" y="379"/>
                      <a:pt x="637" y="374"/>
                    </a:cubicBezTo>
                    <a:close/>
                    <a:moveTo>
                      <a:pt x="637" y="140"/>
                    </a:moveTo>
                    <a:cubicBezTo>
                      <a:pt x="643" y="140"/>
                      <a:pt x="646" y="149"/>
                      <a:pt x="641" y="152"/>
                    </a:cubicBezTo>
                    <a:cubicBezTo>
                      <a:pt x="625" y="155"/>
                      <a:pt x="607" y="157"/>
                      <a:pt x="600" y="175"/>
                    </a:cubicBezTo>
                    <a:cubicBezTo>
                      <a:pt x="598" y="178"/>
                      <a:pt x="595" y="177"/>
                      <a:pt x="592" y="176"/>
                    </a:cubicBezTo>
                    <a:cubicBezTo>
                      <a:pt x="590" y="169"/>
                      <a:pt x="595" y="163"/>
                      <a:pt x="596" y="156"/>
                    </a:cubicBezTo>
                    <a:cubicBezTo>
                      <a:pt x="599" y="143"/>
                      <a:pt x="594" y="129"/>
                      <a:pt x="592" y="115"/>
                    </a:cubicBezTo>
                    <a:cubicBezTo>
                      <a:pt x="592" y="114"/>
                      <a:pt x="594" y="111"/>
                      <a:pt x="596" y="112"/>
                    </a:cubicBezTo>
                    <a:cubicBezTo>
                      <a:pt x="602" y="118"/>
                      <a:pt x="601" y="128"/>
                      <a:pt x="608" y="134"/>
                    </a:cubicBezTo>
                    <a:cubicBezTo>
                      <a:pt x="615" y="145"/>
                      <a:pt x="627" y="143"/>
                      <a:pt x="637" y="140"/>
                    </a:cubicBezTo>
                    <a:close/>
                    <a:moveTo>
                      <a:pt x="640" y="384"/>
                    </a:moveTo>
                    <a:cubicBezTo>
                      <a:pt x="631" y="378"/>
                      <a:pt x="627" y="367"/>
                      <a:pt x="625" y="358"/>
                    </a:cubicBezTo>
                    <a:cubicBezTo>
                      <a:pt x="619" y="354"/>
                      <a:pt x="610" y="357"/>
                      <a:pt x="604" y="358"/>
                    </a:cubicBezTo>
                    <a:cubicBezTo>
                      <a:pt x="600" y="368"/>
                      <a:pt x="595" y="379"/>
                      <a:pt x="586" y="388"/>
                    </a:cubicBezTo>
                    <a:cubicBezTo>
                      <a:pt x="587" y="394"/>
                      <a:pt x="594" y="397"/>
                      <a:pt x="598" y="401"/>
                    </a:cubicBezTo>
                    <a:cubicBezTo>
                      <a:pt x="603" y="406"/>
                      <a:pt x="608" y="412"/>
                      <a:pt x="609" y="418"/>
                    </a:cubicBezTo>
                    <a:cubicBezTo>
                      <a:pt x="613" y="419"/>
                      <a:pt x="619" y="420"/>
                      <a:pt x="622" y="419"/>
                    </a:cubicBezTo>
                    <a:cubicBezTo>
                      <a:pt x="624" y="409"/>
                      <a:pt x="627" y="399"/>
                      <a:pt x="635" y="392"/>
                    </a:cubicBezTo>
                    <a:cubicBezTo>
                      <a:pt x="637" y="391"/>
                      <a:pt x="642" y="388"/>
                      <a:pt x="640" y="384"/>
                    </a:cubicBezTo>
                    <a:close/>
                    <a:moveTo>
                      <a:pt x="624" y="616"/>
                    </a:moveTo>
                    <a:cubicBezTo>
                      <a:pt x="615" y="610"/>
                      <a:pt x="603" y="609"/>
                      <a:pt x="597" y="597"/>
                    </a:cubicBezTo>
                    <a:cubicBezTo>
                      <a:pt x="595" y="597"/>
                      <a:pt x="592" y="599"/>
                      <a:pt x="593" y="601"/>
                    </a:cubicBezTo>
                    <a:cubicBezTo>
                      <a:pt x="596" y="613"/>
                      <a:pt x="592" y="627"/>
                      <a:pt x="585" y="637"/>
                    </a:cubicBezTo>
                    <a:cubicBezTo>
                      <a:pt x="585" y="641"/>
                      <a:pt x="587" y="645"/>
                      <a:pt x="590" y="647"/>
                    </a:cubicBezTo>
                    <a:cubicBezTo>
                      <a:pt x="593" y="647"/>
                      <a:pt x="594" y="650"/>
                      <a:pt x="597" y="648"/>
                    </a:cubicBezTo>
                    <a:cubicBezTo>
                      <a:pt x="599" y="638"/>
                      <a:pt x="604" y="625"/>
                      <a:pt x="617" y="624"/>
                    </a:cubicBezTo>
                    <a:cubicBezTo>
                      <a:pt x="624" y="625"/>
                      <a:pt x="630" y="629"/>
                      <a:pt x="638" y="627"/>
                    </a:cubicBezTo>
                    <a:cubicBezTo>
                      <a:pt x="639" y="626"/>
                      <a:pt x="639" y="624"/>
                      <a:pt x="639" y="622"/>
                    </a:cubicBezTo>
                    <a:cubicBezTo>
                      <a:pt x="635" y="617"/>
                      <a:pt x="629" y="618"/>
                      <a:pt x="624" y="616"/>
                    </a:cubicBezTo>
                    <a:close/>
                    <a:moveTo>
                      <a:pt x="552" y="430"/>
                    </a:moveTo>
                    <a:cubicBezTo>
                      <a:pt x="545" y="431"/>
                      <a:pt x="546" y="438"/>
                      <a:pt x="540" y="441"/>
                    </a:cubicBezTo>
                    <a:cubicBezTo>
                      <a:pt x="536" y="446"/>
                      <a:pt x="529" y="448"/>
                      <a:pt x="523" y="449"/>
                    </a:cubicBezTo>
                    <a:cubicBezTo>
                      <a:pt x="515" y="447"/>
                      <a:pt x="504" y="448"/>
                      <a:pt x="499" y="439"/>
                    </a:cubicBezTo>
                    <a:cubicBezTo>
                      <a:pt x="493" y="432"/>
                      <a:pt x="494" y="421"/>
                      <a:pt x="495" y="412"/>
                    </a:cubicBezTo>
                    <a:cubicBezTo>
                      <a:pt x="492" y="409"/>
                      <a:pt x="488" y="408"/>
                      <a:pt x="484" y="409"/>
                    </a:cubicBezTo>
                    <a:cubicBezTo>
                      <a:pt x="479" y="402"/>
                      <a:pt x="463" y="399"/>
                      <a:pt x="467" y="388"/>
                    </a:cubicBezTo>
                    <a:cubicBezTo>
                      <a:pt x="474" y="381"/>
                      <a:pt x="482" y="373"/>
                      <a:pt x="489" y="367"/>
                    </a:cubicBezTo>
                    <a:cubicBezTo>
                      <a:pt x="488" y="365"/>
                      <a:pt x="484" y="366"/>
                      <a:pt x="482" y="366"/>
                    </a:cubicBezTo>
                    <a:cubicBezTo>
                      <a:pt x="471" y="373"/>
                      <a:pt x="462" y="382"/>
                      <a:pt x="457" y="393"/>
                    </a:cubicBezTo>
                    <a:cubicBezTo>
                      <a:pt x="458" y="400"/>
                      <a:pt x="464" y="404"/>
                      <a:pt x="469" y="409"/>
                    </a:cubicBezTo>
                    <a:cubicBezTo>
                      <a:pt x="474" y="412"/>
                      <a:pt x="480" y="415"/>
                      <a:pt x="487" y="416"/>
                    </a:cubicBezTo>
                    <a:cubicBezTo>
                      <a:pt x="490" y="419"/>
                      <a:pt x="484" y="422"/>
                      <a:pt x="483" y="424"/>
                    </a:cubicBezTo>
                    <a:cubicBezTo>
                      <a:pt x="473" y="427"/>
                      <a:pt x="461" y="423"/>
                      <a:pt x="454" y="416"/>
                    </a:cubicBezTo>
                    <a:cubicBezTo>
                      <a:pt x="444" y="403"/>
                      <a:pt x="443" y="387"/>
                      <a:pt x="448" y="372"/>
                    </a:cubicBezTo>
                    <a:cubicBezTo>
                      <a:pt x="455" y="357"/>
                      <a:pt x="470" y="348"/>
                      <a:pt x="485" y="346"/>
                    </a:cubicBezTo>
                    <a:cubicBezTo>
                      <a:pt x="488" y="347"/>
                      <a:pt x="490" y="343"/>
                      <a:pt x="492" y="346"/>
                    </a:cubicBezTo>
                    <a:cubicBezTo>
                      <a:pt x="490" y="352"/>
                      <a:pt x="493" y="358"/>
                      <a:pt x="493" y="365"/>
                    </a:cubicBezTo>
                    <a:cubicBezTo>
                      <a:pt x="503" y="362"/>
                      <a:pt x="494" y="348"/>
                      <a:pt x="502" y="343"/>
                    </a:cubicBezTo>
                    <a:cubicBezTo>
                      <a:pt x="509" y="333"/>
                      <a:pt x="522" y="328"/>
                      <a:pt x="534" y="331"/>
                    </a:cubicBezTo>
                    <a:cubicBezTo>
                      <a:pt x="538" y="333"/>
                      <a:pt x="543" y="335"/>
                      <a:pt x="546" y="338"/>
                    </a:cubicBezTo>
                    <a:cubicBezTo>
                      <a:pt x="548" y="339"/>
                      <a:pt x="549" y="339"/>
                      <a:pt x="550" y="338"/>
                    </a:cubicBezTo>
                    <a:cubicBezTo>
                      <a:pt x="553" y="335"/>
                      <a:pt x="553" y="328"/>
                      <a:pt x="550" y="323"/>
                    </a:cubicBezTo>
                    <a:cubicBezTo>
                      <a:pt x="540" y="314"/>
                      <a:pt x="525" y="308"/>
                      <a:pt x="510" y="313"/>
                    </a:cubicBezTo>
                    <a:cubicBezTo>
                      <a:pt x="500" y="317"/>
                      <a:pt x="494" y="326"/>
                      <a:pt x="489" y="336"/>
                    </a:cubicBezTo>
                    <a:cubicBezTo>
                      <a:pt x="482" y="340"/>
                      <a:pt x="473" y="336"/>
                      <a:pt x="465" y="342"/>
                    </a:cubicBezTo>
                    <a:cubicBezTo>
                      <a:pt x="454" y="347"/>
                      <a:pt x="447" y="359"/>
                      <a:pt x="441" y="369"/>
                    </a:cubicBezTo>
                    <a:cubicBezTo>
                      <a:pt x="438" y="388"/>
                      <a:pt x="438" y="414"/>
                      <a:pt x="457" y="426"/>
                    </a:cubicBezTo>
                    <a:cubicBezTo>
                      <a:pt x="463" y="432"/>
                      <a:pt x="472" y="432"/>
                      <a:pt x="479" y="434"/>
                    </a:cubicBezTo>
                    <a:cubicBezTo>
                      <a:pt x="483" y="437"/>
                      <a:pt x="481" y="443"/>
                      <a:pt x="484" y="447"/>
                    </a:cubicBezTo>
                    <a:cubicBezTo>
                      <a:pt x="497" y="464"/>
                      <a:pt x="520" y="472"/>
                      <a:pt x="541" y="466"/>
                    </a:cubicBezTo>
                    <a:cubicBezTo>
                      <a:pt x="550" y="464"/>
                      <a:pt x="555" y="454"/>
                      <a:pt x="561" y="448"/>
                    </a:cubicBezTo>
                    <a:cubicBezTo>
                      <a:pt x="565" y="440"/>
                      <a:pt x="558" y="432"/>
                      <a:pt x="552" y="430"/>
                    </a:cubicBezTo>
                    <a:close/>
                    <a:moveTo>
                      <a:pt x="520" y="118"/>
                    </a:moveTo>
                    <a:cubicBezTo>
                      <a:pt x="530" y="126"/>
                      <a:pt x="533" y="138"/>
                      <a:pt x="536" y="150"/>
                    </a:cubicBezTo>
                    <a:cubicBezTo>
                      <a:pt x="535" y="153"/>
                      <a:pt x="535" y="153"/>
                      <a:pt x="535" y="153"/>
                    </a:cubicBezTo>
                    <a:cubicBezTo>
                      <a:pt x="535" y="154"/>
                      <a:pt x="533" y="158"/>
                      <a:pt x="531" y="155"/>
                    </a:cubicBezTo>
                    <a:cubicBezTo>
                      <a:pt x="530" y="148"/>
                      <a:pt x="526" y="142"/>
                      <a:pt x="525" y="134"/>
                    </a:cubicBezTo>
                    <a:cubicBezTo>
                      <a:pt x="512" y="117"/>
                      <a:pt x="491" y="116"/>
                      <a:pt x="472" y="118"/>
                    </a:cubicBezTo>
                    <a:cubicBezTo>
                      <a:pt x="469" y="119"/>
                      <a:pt x="465" y="122"/>
                      <a:pt x="462" y="122"/>
                    </a:cubicBezTo>
                    <a:cubicBezTo>
                      <a:pt x="460" y="122"/>
                      <a:pt x="458" y="123"/>
                      <a:pt x="459" y="120"/>
                    </a:cubicBezTo>
                    <a:cubicBezTo>
                      <a:pt x="473" y="110"/>
                      <a:pt x="484" y="94"/>
                      <a:pt x="480" y="76"/>
                    </a:cubicBezTo>
                    <a:cubicBezTo>
                      <a:pt x="481" y="72"/>
                      <a:pt x="474" y="67"/>
                      <a:pt x="480" y="64"/>
                    </a:cubicBezTo>
                    <a:cubicBezTo>
                      <a:pt x="499" y="65"/>
                      <a:pt x="516" y="76"/>
                      <a:pt x="523" y="93"/>
                    </a:cubicBezTo>
                    <a:cubicBezTo>
                      <a:pt x="526" y="102"/>
                      <a:pt x="520" y="109"/>
                      <a:pt x="520" y="118"/>
                    </a:cubicBezTo>
                    <a:close/>
                    <a:moveTo>
                      <a:pt x="520" y="581"/>
                    </a:moveTo>
                    <a:cubicBezTo>
                      <a:pt x="514" y="575"/>
                      <a:pt x="506" y="574"/>
                      <a:pt x="499" y="573"/>
                    </a:cubicBezTo>
                    <a:cubicBezTo>
                      <a:pt x="498" y="573"/>
                      <a:pt x="496" y="574"/>
                      <a:pt x="497" y="575"/>
                    </a:cubicBezTo>
                    <a:cubicBezTo>
                      <a:pt x="509" y="581"/>
                      <a:pt x="517" y="592"/>
                      <a:pt x="517" y="606"/>
                    </a:cubicBezTo>
                    <a:cubicBezTo>
                      <a:pt x="516" y="620"/>
                      <a:pt x="514" y="637"/>
                      <a:pt x="498" y="644"/>
                    </a:cubicBezTo>
                    <a:cubicBezTo>
                      <a:pt x="483" y="647"/>
                      <a:pt x="468" y="649"/>
                      <a:pt x="453" y="644"/>
                    </a:cubicBezTo>
                    <a:cubicBezTo>
                      <a:pt x="452" y="644"/>
                      <a:pt x="451" y="644"/>
                      <a:pt x="451" y="645"/>
                    </a:cubicBezTo>
                    <a:cubicBezTo>
                      <a:pt x="462" y="652"/>
                      <a:pt x="472" y="663"/>
                      <a:pt x="477" y="675"/>
                    </a:cubicBezTo>
                    <a:cubicBezTo>
                      <a:pt x="484" y="682"/>
                      <a:pt x="476" y="695"/>
                      <a:pt x="486" y="700"/>
                    </a:cubicBezTo>
                    <a:cubicBezTo>
                      <a:pt x="497" y="700"/>
                      <a:pt x="506" y="694"/>
                      <a:pt x="514" y="687"/>
                    </a:cubicBezTo>
                    <a:cubicBezTo>
                      <a:pt x="521" y="676"/>
                      <a:pt x="526" y="663"/>
                      <a:pt x="524" y="650"/>
                    </a:cubicBezTo>
                    <a:cubicBezTo>
                      <a:pt x="523" y="645"/>
                      <a:pt x="519" y="641"/>
                      <a:pt x="522" y="636"/>
                    </a:cubicBezTo>
                    <a:cubicBezTo>
                      <a:pt x="529" y="629"/>
                      <a:pt x="533" y="620"/>
                      <a:pt x="535" y="611"/>
                    </a:cubicBezTo>
                    <a:cubicBezTo>
                      <a:pt x="535" y="599"/>
                      <a:pt x="530" y="587"/>
                      <a:pt x="520" y="581"/>
                    </a:cubicBezTo>
                    <a:close/>
                    <a:moveTo>
                      <a:pt x="532" y="358"/>
                    </a:moveTo>
                    <a:cubicBezTo>
                      <a:pt x="530" y="359"/>
                      <a:pt x="530" y="359"/>
                      <a:pt x="530" y="359"/>
                    </a:cubicBezTo>
                    <a:cubicBezTo>
                      <a:pt x="531" y="360"/>
                      <a:pt x="532" y="360"/>
                      <a:pt x="533" y="360"/>
                    </a:cubicBezTo>
                    <a:cubicBezTo>
                      <a:pt x="533" y="358"/>
                      <a:pt x="532" y="358"/>
                      <a:pt x="532" y="358"/>
                    </a:cubicBezTo>
                    <a:close/>
                    <a:moveTo>
                      <a:pt x="844" y="327"/>
                    </a:moveTo>
                    <a:cubicBezTo>
                      <a:pt x="839" y="323"/>
                      <a:pt x="834" y="319"/>
                      <a:pt x="827" y="319"/>
                    </a:cubicBezTo>
                    <a:cubicBezTo>
                      <a:pt x="819" y="313"/>
                      <a:pt x="810" y="317"/>
                      <a:pt x="801" y="318"/>
                    </a:cubicBezTo>
                    <a:cubicBezTo>
                      <a:pt x="797" y="311"/>
                      <a:pt x="792" y="304"/>
                      <a:pt x="783" y="302"/>
                    </a:cubicBezTo>
                    <a:cubicBezTo>
                      <a:pt x="786" y="301"/>
                      <a:pt x="785" y="297"/>
                      <a:pt x="787" y="295"/>
                    </a:cubicBezTo>
                    <a:cubicBezTo>
                      <a:pt x="785" y="290"/>
                      <a:pt x="791" y="281"/>
                      <a:pt x="782" y="280"/>
                    </a:cubicBezTo>
                    <a:cubicBezTo>
                      <a:pt x="778" y="282"/>
                      <a:pt x="776" y="278"/>
                      <a:pt x="773" y="278"/>
                    </a:cubicBezTo>
                    <a:cubicBezTo>
                      <a:pt x="773" y="276"/>
                      <a:pt x="773" y="276"/>
                      <a:pt x="773" y="276"/>
                    </a:cubicBezTo>
                    <a:cubicBezTo>
                      <a:pt x="783" y="267"/>
                      <a:pt x="788" y="256"/>
                      <a:pt x="787" y="242"/>
                    </a:cubicBezTo>
                    <a:cubicBezTo>
                      <a:pt x="786" y="236"/>
                      <a:pt x="785" y="230"/>
                      <a:pt x="780" y="226"/>
                    </a:cubicBezTo>
                    <a:cubicBezTo>
                      <a:pt x="785" y="215"/>
                      <a:pt x="787" y="204"/>
                      <a:pt x="782" y="192"/>
                    </a:cubicBezTo>
                    <a:cubicBezTo>
                      <a:pt x="776" y="179"/>
                      <a:pt x="762" y="174"/>
                      <a:pt x="748" y="171"/>
                    </a:cubicBezTo>
                    <a:cubicBezTo>
                      <a:pt x="743" y="171"/>
                      <a:pt x="739" y="173"/>
                      <a:pt x="735" y="173"/>
                    </a:cubicBezTo>
                    <a:cubicBezTo>
                      <a:pt x="731" y="167"/>
                      <a:pt x="714" y="165"/>
                      <a:pt x="721" y="154"/>
                    </a:cubicBezTo>
                    <a:cubicBezTo>
                      <a:pt x="723" y="151"/>
                      <a:pt x="723" y="151"/>
                      <a:pt x="723" y="151"/>
                    </a:cubicBezTo>
                    <a:cubicBezTo>
                      <a:pt x="728" y="136"/>
                      <a:pt x="722" y="120"/>
                      <a:pt x="709" y="112"/>
                    </a:cubicBezTo>
                    <a:cubicBezTo>
                      <a:pt x="701" y="104"/>
                      <a:pt x="691" y="103"/>
                      <a:pt x="680" y="102"/>
                    </a:cubicBezTo>
                    <a:cubicBezTo>
                      <a:pt x="669" y="88"/>
                      <a:pt x="651" y="84"/>
                      <a:pt x="635" y="90"/>
                    </a:cubicBezTo>
                    <a:cubicBezTo>
                      <a:pt x="626" y="93"/>
                      <a:pt x="618" y="98"/>
                      <a:pt x="614" y="105"/>
                    </a:cubicBezTo>
                    <a:cubicBezTo>
                      <a:pt x="611" y="113"/>
                      <a:pt x="612" y="121"/>
                      <a:pt x="615" y="128"/>
                    </a:cubicBezTo>
                    <a:cubicBezTo>
                      <a:pt x="620" y="132"/>
                      <a:pt x="624" y="138"/>
                      <a:pt x="630" y="134"/>
                    </a:cubicBezTo>
                    <a:cubicBezTo>
                      <a:pt x="635" y="129"/>
                      <a:pt x="641" y="131"/>
                      <a:pt x="646" y="133"/>
                    </a:cubicBezTo>
                    <a:cubicBezTo>
                      <a:pt x="650" y="137"/>
                      <a:pt x="652" y="142"/>
                      <a:pt x="652" y="148"/>
                    </a:cubicBezTo>
                    <a:cubicBezTo>
                      <a:pt x="652" y="154"/>
                      <a:pt x="645" y="158"/>
                      <a:pt x="641" y="159"/>
                    </a:cubicBezTo>
                    <a:cubicBezTo>
                      <a:pt x="638" y="160"/>
                      <a:pt x="634" y="162"/>
                      <a:pt x="631" y="160"/>
                    </a:cubicBezTo>
                    <a:cubicBezTo>
                      <a:pt x="620" y="164"/>
                      <a:pt x="608" y="171"/>
                      <a:pt x="604" y="183"/>
                    </a:cubicBezTo>
                    <a:cubicBezTo>
                      <a:pt x="600" y="189"/>
                      <a:pt x="592" y="183"/>
                      <a:pt x="588" y="186"/>
                    </a:cubicBezTo>
                    <a:cubicBezTo>
                      <a:pt x="581" y="186"/>
                      <a:pt x="576" y="194"/>
                      <a:pt x="570" y="196"/>
                    </a:cubicBezTo>
                    <a:cubicBezTo>
                      <a:pt x="561" y="189"/>
                      <a:pt x="576" y="186"/>
                      <a:pt x="577" y="180"/>
                    </a:cubicBezTo>
                    <a:cubicBezTo>
                      <a:pt x="584" y="170"/>
                      <a:pt x="588" y="160"/>
                      <a:pt x="588" y="148"/>
                    </a:cubicBezTo>
                    <a:cubicBezTo>
                      <a:pt x="587" y="134"/>
                      <a:pt x="581" y="123"/>
                      <a:pt x="576" y="111"/>
                    </a:cubicBezTo>
                    <a:cubicBezTo>
                      <a:pt x="579" y="102"/>
                      <a:pt x="575" y="93"/>
                      <a:pt x="575" y="83"/>
                    </a:cubicBezTo>
                    <a:cubicBezTo>
                      <a:pt x="571" y="74"/>
                      <a:pt x="569" y="63"/>
                      <a:pt x="562" y="54"/>
                    </a:cubicBezTo>
                    <a:cubicBezTo>
                      <a:pt x="544" y="28"/>
                      <a:pt x="514" y="16"/>
                      <a:pt x="483" y="13"/>
                    </a:cubicBezTo>
                    <a:cubicBezTo>
                      <a:pt x="465" y="11"/>
                      <a:pt x="451" y="20"/>
                      <a:pt x="435" y="22"/>
                    </a:cubicBezTo>
                    <a:cubicBezTo>
                      <a:pt x="425" y="27"/>
                      <a:pt x="415" y="31"/>
                      <a:pt x="407" y="40"/>
                    </a:cubicBezTo>
                    <a:cubicBezTo>
                      <a:pt x="408" y="43"/>
                      <a:pt x="408" y="48"/>
                      <a:pt x="410" y="51"/>
                    </a:cubicBezTo>
                    <a:cubicBezTo>
                      <a:pt x="412" y="53"/>
                      <a:pt x="415" y="51"/>
                      <a:pt x="417" y="53"/>
                    </a:cubicBezTo>
                    <a:cubicBezTo>
                      <a:pt x="423" y="58"/>
                      <a:pt x="425" y="65"/>
                      <a:pt x="425" y="73"/>
                    </a:cubicBezTo>
                    <a:cubicBezTo>
                      <a:pt x="423" y="89"/>
                      <a:pt x="406" y="99"/>
                      <a:pt x="392" y="105"/>
                    </a:cubicBezTo>
                    <a:cubicBezTo>
                      <a:pt x="389" y="101"/>
                      <a:pt x="393" y="95"/>
                      <a:pt x="392" y="90"/>
                    </a:cubicBezTo>
                    <a:cubicBezTo>
                      <a:pt x="392" y="82"/>
                      <a:pt x="387" y="74"/>
                      <a:pt x="380" y="70"/>
                    </a:cubicBezTo>
                    <a:cubicBezTo>
                      <a:pt x="372" y="68"/>
                      <a:pt x="362" y="63"/>
                      <a:pt x="355" y="69"/>
                    </a:cubicBezTo>
                    <a:cubicBezTo>
                      <a:pt x="350" y="73"/>
                      <a:pt x="346" y="80"/>
                      <a:pt x="339" y="77"/>
                    </a:cubicBezTo>
                    <a:cubicBezTo>
                      <a:pt x="326" y="73"/>
                      <a:pt x="324" y="60"/>
                      <a:pt x="319" y="50"/>
                    </a:cubicBezTo>
                    <a:cubicBezTo>
                      <a:pt x="316" y="42"/>
                      <a:pt x="320" y="32"/>
                      <a:pt x="313" y="26"/>
                    </a:cubicBezTo>
                    <a:cubicBezTo>
                      <a:pt x="310" y="18"/>
                      <a:pt x="300" y="22"/>
                      <a:pt x="293" y="22"/>
                    </a:cubicBezTo>
                    <a:cubicBezTo>
                      <a:pt x="260" y="22"/>
                      <a:pt x="225" y="25"/>
                      <a:pt x="191" y="23"/>
                    </a:cubicBezTo>
                    <a:cubicBezTo>
                      <a:pt x="178" y="25"/>
                      <a:pt x="163" y="24"/>
                      <a:pt x="150" y="25"/>
                    </a:cubicBezTo>
                    <a:cubicBezTo>
                      <a:pt x="103" y="26"/>
                      <a:pt x="52" y="25"/>
                      <a:pt x="5" y="26"/>
                    </a:cubicBezTo>
                    <a:cubicBezTo>
                      <a:pt x="3" y="28"/>
                      <a:pt x="4" y="30"/>
                      <a:pt x="4" y="31"/>
                    </a:cubicBezTo>
                    <a:cubicBezTo>
                      <a:pt x="22" y="34"/>
                      <a:pt x="40" y="32"/>
                      <a:pt x="58" y="32"/>
                    </a:cubicBezTo>
                    <a:cubicBezTo>
                      <a:pt x="262" y="30"/>
                      <a:pt x="262" y="30"/>
                      <a:pt x="262" y="30"/>
                    </a:cubicBezTo>
                    <a:cubicBezTo>
                      <a:pt x="276" y="31"/>
                      <a:pt x="292" y="29"/>
                      <a:pt x="307" y="30"/>
                    </a:cubicBezTo>
                    <a:cubicBezTo>
                      <a:pt x="310" y="42"/>
                      <a:pt x="312" y="54"/>
                      <a:pt x="316" y="65"/>
                    </a:cubicBezTo>
                    <a:cubicBezTo>
                      <a:pt x="322" y="65"/>
                      <a:pt x="318" y="71"/>
                      <a:pt x="321" y="73"/>
                    </a:cubicBezTo>
                    <a:cubicBezTo>
                      <a:pt x="327" y="82"/>
                      <a:pt x="339" y="89"/>
                      <a:pt x="351" y="87"/>
                    </a:cubicBezTo>
                    <a:cubicBezTo>
                      <a:pt x="356" y="83"/>
                      <a:pt x="356" y="73"/>
                      <a:pt x="364" y="73"/>
                    </a:cubicBezTo>
                    <a:cubicBezTo>
                      <a:pt x="369" y="73"/>
                      <a:pt x="374" y="74"/>
                      <a:pt x="378" y="77"/>
                    </a:cubicBezTo>
                    <a:cubicBezTo>
                      <a:pt x="382" y="82"/>
                      <a:pt x="386" y="89"/>
                      <a:pt x="384" y="96"/>
                    </a:cubicBezTo>
                    <a:cubicBezTo>
                      <a:pt x="384" y="113"/>
                      <a:pt x="368" y="121"/>
                      <a:pt x="356" y="127"/>
                    </a:cubicBezTo>
                    <a:cubicBezTo>
                      <a:pt x="334" y="131"/>
                      <a:pt x="312" y="121"/>
                      <a:pt x="300" y="103"/>
                    </a:cubicBezTo>
                    <a:cubicBezTo>
                      <a:pt x="293" y="95"/>
                      <a:pt x="292" y="83"/>
                      <a:pt x="287" y="75"/>
                    </a:cubicBezTo>
                    <a:cubicBezTo>
                      <a:pt x="286" y="73"/>
                      <a:pt x="283" y="73"/>
                      <a:pt x="282" y="73"/>
                    </a:cubicBezTo>
                    <a:cubicBezTo>
                      <a:pt x="278" y="77"/>
                      <a:pt x="282" y="82"/>
                      <a:pt x="283" y="86"/>
                    </a:cubicBezTo>
                    <a:cubicBezTo>
                      <a:pt x="289" y="111"/>
                      <a:pt x="311" y="128"/>
                      <a:pt x="333" y="133"/>
                    </a:cubicBezTo>
                    <a:cubicBezTo>
                      <a:pt x="346" y="138"/>
                      <a:pt x="357" y="131"/>
                      <a:pt x="368" y="128"/>
                    </a:cubicBezTo>
                    <a:cubicBezTo>
                      <a:pt x="369" y="129"/>
                      <a:pt x="369" y="129"/>
                      <a:pt x="369" y="129"/>
                    </a:cubicBezTo>
                    <a:cubicBezTo>
                      <a:pt x="358" y="150"/>
                      <a:pt x="358" y="150"/>
                      <a:pt x="358" y="150"/>
                    </a:cubicBezTo>
                    <a:cubicBezTo>
                      <a:pt x="357" y="161"/>
                      <a:pt x="351" y="172"/>
                      <a:pt x="356" y="183"/>
                    </a:cubicBezTo>
                    <a:cubicBezTo>
                      <a:pt x="363" y="205"/>
                      <a:pt x="363" y="205"/>
                      <a:pt x="363" y="205"/>
                    </a:cubicBezTo>
                    <a:cubicBezTo>
                      <a:pt x="367" y="208"/>
                      <a:pt x="366" y="212"/>
                      <a:pt x="369" y="215"/>
                    </a:cubicBezTo>
                    <a:cubicBezTo>
                      <a:pt x="374" y="222"/>
                      <a:pt x="386" y="228"/>
                      <a:pt x="380" y="238"/>
                    </a:cubicBezTo>
                    <a:cubicBezTo>
                      <a:pt x="376" y="250"/>
                      <a:pt x="381" y="261"/>
                      <a:pt x="383" y="273"/>
                    </a:cubicBezTo>
                    <a:cubicBezTo>
                      <a:pt x="389" y="292"/>
                      <a:pt x="407" y="304"/>
                      <a:pt x="423" y="316"/>
                    </a:cubicBezTo>
                    <a:cubicBezTo>
                      <a:pt x="398" y="330"/>
                      <a:pt x="383" y="357"/>
                      <a:pt x="386" y="386"/>
                    </a:cubicBezTo>
                    <a:cubicBezTo>
                      <a:pt x="390" y="410"/>
                      <a:pt x="394" y="436"/>
                      <a:pt x="413" y="452"/>
                    </a:cubicBezTo>
                    <a:cubicBezTo>
                      <a:pt x="426" y="463"/>
                      <a:pt x="405" y="467"/>
                      <a:pt x="402" y="475"/>
                    </a:cubicBezTo>
                    <a:cubicBezTo>
                      <a:pt x="392" y="485"/>
                      <a:pt x="387" y="497"/>
                      <a:pt x="384" y="511"/>
                    </a:cubicBezTo>
                    <a:cubicBezTo>
                      <a:pt x="382" y="532"/>
                      <a:pt x="382" y="532"/>
                      <a:pt x="382" y="532"/>
                    </a:cubicBezTo>
                    <a:cubicBezTo>
                      <a:pt x="364" y="552"/>
                      <a:pt x="356" y="576"/>
                      <a:pt x="352" y="602"/>
                    </a:cubicBezTo>
                    <a:cubicBezTo>
                      <a:pt x="352" y="614"/>
                      <a:pt x="355" y="628"/>
                      <a:pt x="362" y="639"/>
                    </a:cubicBezTo>
                    <a:cubicBezTo>
                      <a:pt x="361" y="640"/>
                      <a:pt x="361" y="640"/>
                      <a:pt x="361" y="640"/>
                    </a:cubicBezTo>
                    <a:cubicBezTo>
                      <a:pt x="347" y="637"/>
                      <a:pt x="335" y="641"/>
                      <a:pt x="323" y="646"/>
                    </a:cubicBezTo>
                    <a:cubicBezTo>
                      <a:pt x="301" y="656"/>
                      <a:pt x="285" y="678"/>
                      <a:pt x="280" y="700"/>
                    </a:cubicBezTo>
                    <a:cubicBezTo>
                      <a:pt x="277" y="701"/>
                      <a:pt x="277" y="701"/>
                      <a:pt x="277" y="701"/>
                    </a:cubicBezTo>
                    <a:cubicBezTo>
                      <a:pt x="112" y="704"/>
                      <a:pt x="112" y="704"/>
                      <a:pt x="112" y="704"/>
                    </a:cubicBezTo>
                    <a:cubicBezTo>
                      <a:pt x="75" y="704"/>
                      <a:pt x="41" y="705"/>
                      <a:pt x="2" y="706"/>
                    </a:cubicBezTo>
                    <a:cubicBezTo>
                      <a:pt x="1" y="708"/>
                      <a:pt x="1" y="711"/>
                      <a:pt x="2" y="713"/>
                    </a:cubicBezTo>
                    <a:cubicBezTo>
                      <a:pt x="7" y="714"/>
                      <a:pt x="7" y="714"/>
                      <a:pt x="7" y="714"/>
                    </a:cubicBezTo>
                    <a:cubicBezTo>
                      <a:pt x="189" y="712"/>
                      <a:pt x="189" y="712"/>
                      <a:pt x="189" y="712"/>
                    </a:cubicBezTo>
                    <a:cubicBezTo>
                      <a:pt x="220" y="711"/>
                      <a:pt x="250" y="710"/>
                      <a:pt x="283" y="710"/>
                    </a:cubicBezTo>
                    <a:cubicBezTo>
                      <a:pt x="285" y="697"/>
                      <a:pt x="292" y="686"/>
                      <a:pt x="299" y="674"/>
                    </a:cubicBezTo>
                    <a:cubicBezTo>
                      <a:pt x="315" y="656"/>
                      <a:pt x="337" y="644"/>
                      <a:pt x="361" y="649"/>
                    </a:cubicBezTo>
                    <a:cubicBezTo>
                      <a:pt x="364" y="650"/>
                      <a:pt x="366" y="650"/>
                      <a:pt x="369" y="650"/>
                    </a:cubicBezTo>
                    <a:cubicBezTo>
                      <a:pt x="379" y="659"/>
                      <a:pt x="387" y="671"/>
                      <a:pt x="382" y="685"/>
                    </a:cubicBezTo>
                    <a:cubicBezTo>
                      <a:pt x="381" y="691"/>
                      <a:pt x="375" y="693"/>
                      <a:pt x="369" y="695"/>
                    </a:cubicBezTo>
                    <a:cubicBezTo>
                      <a:pt x="356" y="697"/>
                      <a:pt x="348" y="679"/>
                      <a:pt x="336" y="689"/>
                    </a:cubicBezTo>
                    <a:cubicBezTo>
                      <a:pt x="320" y="705"/>
                      <a:pt x="313" y="724"/>
                      <a:pt x="308" y="745"/>
                    </a:cubicBezTo>
                    <a:cubicBezTo>
                      <a:pt x="306" y="746"/>
                      <a:pt x="306" y="746"/>
                      <a:pt x="306" y="746"/>
                    </a:cubicBezTo>
                    <a:cubicBezTo>
                      <a:pt x="193" y="746"/>
                      <a:pt x="193" y="746"/>
                      <a:pt x="193" y="746"/>
                    </a:cubicBezTo>
                    <a:cubicBezTo>
                      <a:pt x="13" y="747"/>
                      <a:pt x="13" y="747"/>
                      <a:pt x="13" y="747"/>
                    </a:cubicBezTo>
                    <a:cubicBezTo>
                      <a:pt x="9" y="745"/>
                      <a:pt x="6" y="749"/>
                      <a:pt x="2" y="748"/>
                    </a:cubicBezTo>
                    <a:cubicBezTo>
                      <a:pt x="0" y="750"/>
                      <a:pt x="1" y="753"/>
                      <a:pt x="1" y="755"/>
                    </a:cubicBezTo>
                    <a:cubicBezTo>
                      <a:pt x="3" y="756"/>
                      <a:pt x="3" y="756"/>
                      <a:pt x="3" y="756"/>
                    </a:cubicBezTo>
                    <a:cubicBezTo>
                      <a:pt x="99" y="756"/>
                      <a:pt x="200" y="754"/>
                      <a:pt x="294" y="755"/>
                    </a:cubicBezTo>
                    <a:cubicBezTo>
                      <a:pt x="316" y="752"/>
                      <a:pt x="316" y="752"/>
                      <a:pt x="316" y="752"/>
                    </a:cubicBezTo>
                    <a:cubicBezTo>
                      <a:pt x="318" y="748"/>
                      <a:pt x="315" y="743"/>
                      <a:pt x="317" y="739"/>
                    </a:cubicBezTo>
                    <a:cubicBezTo>
                      <a:pt x="320" y="723"/>
                      <a:pt x="328" y="706"/>
                      <a:pt x="342" y="697"/>
                    </a:cubicBezTo>
                    <a:cubicBezTo>
                      <a:pt x="353" y="696"/>
                      <a:pt x="363" y="706"/>
                      <a:pt x="375" y="702"/>
                    </a:cubicBezTo>
                    <a:cubicBezTo>
                      <a:pt x="384" y="696"/>
                      <a:pt x="384" y="696"/>
                      <a:pt x="384" y="696"/>
                    </a:cubicBezTo>
                    <a:cubicBezTo>
                      <a:pt x="391" y="687"/>
                      <a:pt x="393" y="674"/>
                      <a:pt x="388" y="662"/>
                    </a:cubicBezTo>
                    <a:cubicBezTo>
                      <a:pt x="394" y="662"/>
                      <a:pt x="399" y="667"/>
                      <a:pt x="404" y="671"/>
                    </a:cubicBezTo>
                    <a:cubicBezTo>
                      <a:pt x="414" y="679"/>
                      <a:pt x="425" y="690"/>
                      <a:pt x="425" y="705"/>
                    </a:cubicBezTo>
                    <a:cubicBezTo>
                      <a:pt x="423" y="712"/>
                      <a:pt x="419" y="718"/>
                      <a:pt x="412" y="722"/>
                    </a:cubicBezTo>
                    <a:cubicBezTo>
                      <a:pt x="411" y="725"/>
                      <a:pt x="410" y="729"/>
                      <a:pt x="414" y="731"/>
                    </a:cubicBezTo>
                    <a:cubicBezTo>
                      <a:pt x="424" y="742"/>
                      <a:pt x="439" y="748"/>
                      <a:pt x="453" y="751"/>
                    </a:cubicBezTo>
                    <a:cubicBezTo>
                      <a:pt x="478" y="757"/>
                      <a:pt x="503" y="748"/>
                      <a:pt x="527" y="740"/>
                    </a:cubicBezTo>
                    <a:cubicBezTo>
                      <a:pt x="539" y="737"/>
                      <a:pt x="548" y="728"/>
                      <a:pt x="558" y="721"/>
                    </a:cubicBezTo>
                    <a:cubicBezTo>
                      <a:pt x="568" y="707"/>
                      <a:pt x="575" y="691"/>
                      <a:pt x="577" y="673"/>
                    </a:cubicBezTo>
                    <a:cubicBezTo>
                      <a:pt x="580" y="660"/>
                      <a:pt x="575" y="648"/>
                      <a:pt x="577" y="636"/>
                    </a:cubicBezTo>
                    <a:cubicBezTo>
                      <a:pt x="587" y="617"/>
                      <a:pt x="592" y="591"/>
                      <a:pt x="577" y="574"/>
                    </a:cubicBezTo>
                    <a:cubicBezTo>
                      <a:pt x="573" y="566"/>
                      <a:pt x="564" y="563"/>
                      <a:pt x="560" y="556"/>
                    </a:cubicBezTo>
                    <a:cubicBezTo>
                      <a:pt x="550" y="529"/>
                      <a:pt x="522" y="513"/>
                      <a:pt x="494" y="510"/>
                    </a:cubicBezTo>
                    <a:cubicBezTo>
                      <a:pt x="475" y="509"/>
                      <a:pt x="459" y="514"/>
                      <a:pt x="447" y="529"/>
                    </a:cubicBezTo>
                    <a:cubicBezTo>
                      <a:pt x="436" y="543"/>
                      <a:pt x="429" y="564"/>
                      <a:pt x="436" y="583"/>
                    </a:cubicBezTo>
                    <a:cubicBezTo>
                      <a:pt x="434" y="601"/>
                      <a:pt x="432" y="625"/>
                      <a:pt x="450" y="636"/>
                    </a:cubicBezTo>
                    <a:cubicBezTo>
                      <a:pt x="461" y="642"/>
                      <a:pt x="473" y="643"/>
                      <a:pt x="486" y="641"/>
                    </a:cubicBezTo>
                    <a:cubicBezTo>
                      <a:pt x="493" y="641"/>
                      <a:pt x="498" y="634"/>
                      <a:pt x="503" y="629"/>
                    </a:cubicBezTo>
                    <a:cubicBezTo>
                      <a:pt x="508" y="622"/>
                      <a:pt x="511" y="616"/>
                      <a:pt x="511" y="607"/>
                    </a:cubicBezTo>
                    <a:cubicBezTo>
                      <a:pt x="508" y="597"/>
                      <a:pt x="501" y="589"/>
                      <a:pt x="492" y="584"/>
                    </a:cubicBezTo>
                    <a:cubicBezTo>
                      <a:pt x="488" y="583"/>
                      <a:pt x="483" y="583"/>
                      <a:pt x="481" y="580"/>
                    </a:cubicBezTo>
                    <a:cubicBezTo>
                      <a:pt x="479" y="576"/>
                      <a:pt x="481" y="573"/>
                      <a:pt x="482" y="570"/>
                    </a:cubicBezTo>
                    <a:cubicBezTo>
                      <a:pt x="489" y="561"/>
                      <a:pt x="501" y="563"/>
                      <a:pt x="511" y="566"/>
                    </a:cubicBezTo>
                    <a:cubicBezTo>
                      <a:pt x="521" y="571"/>
                      <a:pt x="529" y="581"/>
                      <a:pt x="537" y="589"/>
                    </a:cubicBezTo>
                    <a:cubicBezTo>
                      <a:pt x="540" y="600"/>
                      <a:pt x="544" y="615"/>
                      <a:pt x="537" y="626"/>
                    </a:cubicBezTo>
                    <a:cubicBezTo>
                      <a:pt x="537" y="632"/>
                      <a:pt x="524" y="635"/>
                      <a:pt x="529" y="644"/>
                    </a:cubicBezTo>
                    <a:cubicBezTo>
                      <a:pt x="537" y="656"/>
                      <a:pt x="533" y="675"/>
                      <a:pt x="524" y="686"/>
                    </a:cubicBezTo>
                    <a:cubicBezTo>
                      <a:pt x="513" y="700"/>
                      <a:pt x="494" y="708"/>
                      <a:pt x="477" y="707"/>
                    </a:cubicBezTo>
                    <a:cubicBezTo>
                      <a:pt x="472" y="701"/>
                      <a:pt x="475" y="692"/>
                      <a:pt x="472" y="686"/>
                    </a:cubicBezTo>
                    <a:cubicBezTo>
                      <a:pt x="458" y="661"/>
                      <a:pt x="435" y="646"/>
                      <a:pt x="415" y="626"/>
                    </a:cubicBezTo>
                    <a:cubicBezTo>
                      <a:pt x="402" y="613"/>
                      <a:pt x="401" y="591"/>
                      <a:pt x="407" y="575"/>
                    </a:cubicBezTo>
                    <a:cubicBezTo>
                      <a:pt x="409" y="566"/>
                      <a:pt x="418" y="562"/>
                      <a:pt x="423" y="555"/>
                    </a:cubicBezTo>
                    <a:cubicBezTo>
                      <a:pt x="423" y="535"/>
                      <a:pt x="432" y="517"/>
                      <a:pt x="448" y="506"/>
                    </a:cubicBezTo>
                    <a:cubicBezTo>
                      <a:pt x="463" y="498"/>
                      <a:pt x="481" y="495"/>
                      <a:pt x="497" y="497"/>
                    </a:cubicBezTo>
                    <a:cubicBezTo>
                      <a:pt x="512" y="502"/>
                      <a:pt x="529" y="504"/>
                      <a:pt x="545" y="504"/>
                    </a:cubicBezTo>
                    <a:cubicBezTo>
                      <a:pt x="560" y="504"/>
                      <a:pt x="573" y="500"/>
                      <a:pt x="585" y="492"/>
                    </a:cubicBezTo>
                    <a:cubicBezTo>
                      <a:pt x="590" y="487"/>
                      <a:pt x="596" y="482"/>
                      <a:pt x="600" y="475"/>
                    </a:cubicBezTo>
                    <a:cubicBezTo>
                      <a:pt x="607" y="470"/>
                      <a:pt x="615" y="472"/>
                      <a:pt x="623" y="471"/>
                    </a:cubicBezTo>
                    <a:cubicBezTo>
                      <a:pt x="641" y="472"/>
                      <a:pt x="660" y="475"/>
                      <a:pt x="673" y="488"/>
                    </a:cubicBezTo>
                    <a:cubicBezTo>
                      <a:pt x="685" y="500"/>
                      <a:pt x="690" y="518"/>
                      <a:pt x="687" y="535"/>
                    </a:cubicBezTo>
                    <a:cubicBezTo>
                      <a:pt x="685" y="547"/>
                      <a:pt x="679" y="559"/>
                      <a:pt x="667" y="564"/>
                    </a:cubicBezTo>
                    <a:cubicBezTo>
                      <a:pt x="657" y="566"/>
                      <a:pt x="648" y="565"/>
                      <a:pt x="640" y="559"/>
                    </a:cubicBezTo>
                    <a:cubicBezTo>
                      <a:pt x="637" y="555"/>
                      <a:pt x="636" y="548"/>
                      <a:pt x="638" y="544"/>
                    </a:cubicBezTo>
                    <a:cubicBezTo>
                      <a:pt x="640" y="539"/>
                      <a:pt x="645" y="535"/>
                      <a:pt x="649" y="532"/>
                    </a:cubicBezTo>
                    <a:cubicBezTo>
                      <a:pt x="659" y="533"/>
                      <a:pt x="659" y="533"/>
                      <a:pt x="659" y="533"/>
                    </a:cubicBezTo>
                    <a:cubicBezTo>
                      <a:pt x="665" y="525"/>
                      <a:pt x="661" y="516"/>
                      <a:pt x="659" y="508"/>
                    </a:cubicBezTo>
                    <a:cubicBezTo>
                      <a:pt x="652" y="498"/>
                      <a:pt x="638" y="494"/>
                      <a:pt x="625" y="495"/>
                    </a:cubicBezTo>
                    <a:cubicBezTo>
                      <a:pt x="617" y="497"/>
                      <a:pt x="611" y="505"/>
                      <a:pt x="607" y="512"/>
                    </a:cubicBezTo>
                    <a:cubicBezTo>
                      <a:pt x="603" y="515"/>
                      <a:pt x="598" y="510"/>
                      <a:pt x="593" y="512"/>
                    </a:cubicBezTo>
                    <a:cubicBezTo>
                      <a:pt x="583" y="514"/>
                      <a:pt x="573" y="522"/>
                      <a:pt x="570" y="533"/>
                    </a:cubicBezTo>
                    <a:cubicBezTo>
                      <a:pt x="568" y="539"/>
                      <a:pt x="567" y="546"/>
                      <a:pt x="570" y="554"/>
                    </a:cubicBezTo>
                    <a:cubicBezTo>
                      <a:pt x="574" y="563"/>
                      <a:pt x="584" y="567"/>
                      <a:pt x="592" y="572"/>
                    </a:cubicBezTo>
                    <a:cubicBezTo>
                      <a:pt x="592" y="577"/>
                      <a:pt x="595" y="581"/>
                      <a:pt x="593" y="586"/>
                    </a:cubicBezTo>
                    <a:cubicBezTo>
                      <a:pt x="594" y="588"/>
                      <a:pt x="597" y="589"/>
                      <a:pt x="600" y="589"/>
                    </a:cubicBezTo>
                    <a:cubicBezTo>
                      <a:pt x="609" y="602"/>
                      <a:pt x="624" y="610"/>
                      <a:pt x="640" y="611"/>
                    </a:cubicBezTo>
                    <a:cubicBezTo>
                      <a:pt x="644" y="612"/>
                      <a:pt x="645" y="616"/>
                      <a:pt x="646" y="619"/>
                    </a:cubicBezTo>
                    <a:cubicBezTo>
                      <a:pt x="647" y="625"/>
                      <a:pt x="645" y="631"/>
                      <a:pt x="640" y="634"/>
                    </a:cubicBezTo>
                    <a:cubicBezTo>
                      <a:pt x="633" y="637"/>
                      <a:pt x="625" y="634"/>
                      <a:pt x="620" y="631"/>
                    </a:cubicBezTo>
                    <a:cubicBezTo>
                      <a:pt x="613" y="633"/>
                      <a:pt x="608" y="641"/>
                      <a:pt x="607" y="648"/>
                    </a:cubicBezTo>
                    <a:cubicBezTo>
                      <a:pt x="605" y="661"/>
                      <a:pt x="615" y="672"/>
                      <a:pt x="625" y="678"/>
                    </a:cubicBezTo>
                    <a:cubicBezTo>
                      <a:pt x="636" y="681"/>
                      <a:pt x="649" y="686"/>
                      <a:pt x="660" y="681"/>
                    </a:cubicBezTo>
                    <a:cubicBezTo>
                      <a:pt x="668" y="680"/>
                      <a:pt x="670" y="667"/>
                      <a:pt x="680" y="672"/>
                    </a:cubicBezTo>
                    <a:cubicBezTo>
                      <a:pt x="691" y="673"/>
                      <a:pt x="704" y="667"/>
                      <a:pt x="713" y="659"/>
                    </a:cubicBezTo>
                    <a:cubicBezTo>
                      <a:pt x="719" y="653"/>
                      <a:pt x="722" y="646"/>
                      <a:pt x="723" y="637"/>
                    </a:cubicBezTo>
                    <a:cubicBezTo>
                      <a:pt x="720" y="630"/>
                      <a:pt x="722" y="620"/>
                      <a:pt x="713" y="615"/>
                    </a:cubicBezTo>
                    <a:cubicBezTo>
                      <a:pt x="717" y="609"/>
                      <a:pt x="721" y="602"/>
                      <a:pt x="726" y="596"/>
                    </a:cubicBezTo>
                    <a:cubicBezTo>
                      <a:pt x="740" y="603"/>
                      <a:pt x="757" y="606"/>
                      <a:pt x="770" y="594"/>
                    </a:cubicBezTo>
                    <a:cubicBezTo>
                      <a:pt x="777" y="588"/>
                      <a:pt x="782" y="580"/>
                      <a:pt x="780" y="569"/>
                    </a:cubicBezTo>
                    <a:cubicBezTo>
                      <a:pt x="795" y="559"/>
                      <a:pt x="801" y="540"/>
                      <a:pt x="799" y="522"/>
                    </a:cubicBezTo>
                    <a:cubicBezTo>
                      <a:pt x="794" y="514"/>
                      <a:pt x="794" y="501"/>
                      <a:pt x="782" y="499"/>
                    </a:cubicBezTo>
                    <a:cubicBezTo>
                      <a:pt x="771" y="495"/>
                      <a:pt x="758" y="496"/>
                      <a:pt x="750" y="505"/>
                    </a:cubicBezTo>
                    <a:cubicBezTo>
                      <a:pt x="744" y="512"/>
                      <a:pt x="756" y="520"/>
                      <a:pt x="747" y="524"/>
                    </a:cubicBezTo>
                    <a:cubicBezTo>
                      <a:pt x="743" y="526"/>
                      <a:pt x="740" y="524"/>
                      <a:pt x="737" y="522"/>
                    </a:cubicBezTo>
                    <a:cubicBezTo>
                      <a:pt x="726" y="507"/>
                      <a:pt x="737" y="490"/>
                      <a:pt x="731" y="473"/>
                    </a:cubicBezTo>
                    <a:cubicBezTo>
                      <a:pt x="728" y="465"/>
                      <a:pt x="728" y="465"/>
                      <a:pt x="728" y="465"/>
                    </a:cubicBezTo>
                    <a:cubicBezTo>
                      <a:pt x="731" y="460"/>
                      <a:pt x="737" y="460"/>
                      <a:pt x="741" y="455"/>
                    </a:cubicBezTo>
                    <a:cubicBezTo>
                      <a:pt x="747" y="458"/>
                      <a:pt x="747" y="463"/>
                      <a:pt x="753" y="466"/>
                    </a:cubicBezTo>
                    <a:cubicBezTo>
                      <a:pt x="758" y="472"/>
                      <a:pt x="767" y="471"/>
                      <a:pt x="774" y="472"/>
                    </a:cubicBezTo>
                    <a:cubicBezTo>
                      <a:pt x="781" y="470"/>
                      <a:pt x="787" y="468"/>
                      <a:pt x="792" y="463"/>
                    </a:cubicBezTo>
                    <a:cubicBezTo>
                      <a:pt x="796" y="462"/>
                      <a:pt x="802" y="466"/>
                      <a:pt x="807" y="464"/>
                    </a:cubicBezTo>
                    <a:cubicBezTo>
                      <a:pt x="816" y="468"/>
                      <a:pt x="826" y="465"/>
                      <a:pt x="834" y="461"/>
                    </a:cubicBezTo>
                    <a:cubicBezTo>
                      <a:pt x="840" y="455"/>
                      <a:pt x="849" y="450"/>
                      <a:pt x="851" y="440"/>
                    </a:cubicBezTo>
                    <a:cubicBezTo>
                      <a:pt x="852" y="436"/>
                      <a:pt x="854" y="431"/>
                      <a:pt x="852" y="428"/>
                    </a:cubicBezTo>
                    <a:cubicBezTo>
                      <a:pt x="845" y="429"/>
                      <a:pt x="838" y="431"/>
                      <a:pt x="833" y="425"/>
                    </a:cubicBezTo>
                    <a:cubicBezTo>
                      <a:pt x="826" y="414"/>
                      <a:pt x="821" y="397"/>
                      <a:pt x="805" y="394"/>
                    </a:cubicBezTo>
                    <a:cubicBezTo>
                      <a:pt x="800" y="393"/>
                      <a:pt x="794" y="392"/>
                      <a:pt x="790" y="394"/>
                    </a:cubicBezTo>
                    <a:cubicBezTo>
                      <a:pt x="774" y="388"/>
                      <a:pt x="755" y="385"/>
                      <a:pt x="742" y="398"/>
                    </a:cubicBezTo>
                    <a:cubicBezTo>
                      <a:pt x="736" y="397"/>
                      <a:pt x="732" y="393"/>
                      <a:pt x="730" y="387"/>
                    </a:cubicBezTo>
                    <a:cubicBezTo>
                      <a:pt x="731" y="381"/>
                      <a:pt x="738" y="378"/>
                      <a:pt x="742" y="373"/>
                    </a:cubicBezTo>
                    <a:cubicBezTo>
                      <a:pt x="747" y="372"/>
                      <a:pt x="751" y="378"/>
                      <a:pt x="756" y="378"/>
                    </a:cubicBezTo>
                    <a:cubicBezTo>
                      <a:pt x="765" y="382"/>
                      <a:pt x="775" y="378"/>
                      <a:pt x="782" y="373"/>
                    </a:cubicBezTo>
                    <a:cubicBezTo>
                      <a:pt x="799" y="378"/>
                      <a:pt x="816" y="374"/>
                      <a:pt x="828" y="362"/>
                    </a:cubicBezTo>
                    <a:cubicBezTo>
                      <a:pt x="831" y="356"/>
                      <a:pt x="837" y="347"/>
                      <a:pt x="844" y="346"/>
                    </a:cubicBezTo>
                    <a:cubicBezTo>
                      <a:pt x="848" y="346"/>
                      <a:pt x="854" y="347"/>
                      <a:pt x="855" y="341"/>
                    </a:cubicBezTo>
                    <a:cubicBezTo>
                      <a:pt x="855" y="334"/>
                      <a:pt x="849" y="331"/>
                      <a:pt x="844" y="327"/>
                    </a:cubicBezTo>
                    <a:close/>
                    <a:moveTo>
                      <a:pt x="774" y="165"/>
                    </a:moveTo>
                    <a:cubicBezTo>
                      <a:pt x="775" y="167"/>
                      <a:pt x="776" y="169"/>
                      <a:pt x="778" y="170"/>
                    </a:cubicBezTo>
                    <a:cubicBezTo>
                      <a:pt x="778" y="172"/>
                      <a:pt x="775" y="173"/>
                      <a:pt x="773" y="174"/>
                    </a:cubicBezTo>
                    <a:cubicBezTo>
                      <a:pt x="764" y="165"/>
                      <a:pt x="752" y="165"/>
                      <a:pt x="739" y="165"/>
                    </a:cubicBezTo>
                    <a:cubicBezTo>
                      <a:pt x="736" y="163"/>
                      <a:pt x="731" y="164"/>
                      <a:pt x="728" y="158"/>
                    </a:cubicBezTo>
                    <a:cubicBezTo>
                      <a:pt x="735" y="143"/>
                      <a:pt x="733" y="124"/>
                      <a:pt x="723" y="111"/>
                    </a:cubicBezTo>
                    <a:cubicBezTo>
                      <a:pt x="715" y="102"/>
                      <a:pt x="703" y="95"/>
                      <a:pt x="689" y="98"/>
                    </a:cubicBezTo>
                    <a:cubicBezTo>
                      <a:pt x="677" y="85"/>
                      <a:pt x="660" y="82"/>
                      <a:pt x="643" y="79"/>
                    </a:cubicBezTo>
                    <a:cubicBezTo>
                      <a:pt x="628" y="82"/>
                      <a:pt x="610" y="85"/>
                      <a:pt x="603" y="102"/>
                    </a:cubicBezTo>
                    <a:cubicBezTo>
                      <a:pt x="597" y="102"/>
                      <a:pt x="589" y="107"/>
                      <a:pt x="585" y="100"/>
                    </a:cubicBezTo>
                    <a:cubicBezTo>
                      <a:pt x="586" y="82"/>
                      <a:pt x="579" y="66"/>
                      <a:pt x="571" y="51"/>
                    </a:cubicBezTo>
                    <a:cubicBezTo>
                      <a:pt x="564" y="44"/>
                      <a:pt x="559" y="33"/>
                      <a:pt x="549" y="33"/>
                    </a:cubicBezTo>
                    <a:cubicBezTo>
                      <a:pt x="547" y="24"/>
                      <a:pt x="536" y="21"/>
                      <a:pt x="529" y="17"/>
                    </a:cubicBezTo>
                    <a:cubicBezTo>
                      <a:pt x="509" y="11"/>
                      <a:pt x="484" y="3"/>
                      <a:pt x="460" y="7"/>
                    </a:cubicBezTo>
                    <a:cubicBezTo>
                      <a:pt x="444" y="12"/>
                      <a:pt x="428" y="13"/>
                      <a:pt x="415" y="23"/>
                    </a:cubicBezTo>
                    <a:cubicBezTo>
                      <a:pt x="408" y="30"/>
                      <a:pt x="398" y="33"/>
                      <a:pt x="395" y="42"/>
                    </a:cubicBezTo>
                    <a:cubicBezTo>
                      <a:pt x="403" y="51"/>
                      <a:pt x="415" y="60"/>
                      <a:pt x="413" y="73"/>
                    </a:cubicBezTo>
                    <a:cubicBezTo>
                      <a:pt x="413" y="79"/>
                      <a:pt x="410" y="83"/>
                      <a:pt x="405" y="87"/>
                    </a:cubicBezTo>
                    <a:cubicBezTo>
                      <a:pt x="403" y="87"/>
                      <a:pt x="400" y="89"/>
                      <a:pt x="398" y="87"/>
                    </a:cubicBezTo>
                    <a:cubicBezTo>
                      <a:pt x="395" y="75"/>
                      <a:pt x="385" y="62"/>
                      <a:pt x="372" y="60"/>
                    </a:cubicBezTo>
                    <a:cubicBezTo>
                      <a:pt x="359" y="58"/>
                      <a:pt x="347" y="74"/>
                      <a:pt x="337" y="62"/>
                    </a:cubicBezTo>
                    <a:cubicBezTo>
                      <a:pt x="327" y="56"/>
                      <a:pt x="327" y="43"/>
                      <a:pt x="324" y="33"/>
                    </a:cubicBezTo>
                    <a:cubicBezTo>
                      <a:pt x="323" y="27"/>
                      <a:pt x="326" y="20"/>
                      <a:pt x="320" y="16"/>
                    </a:cubicBezTo>
                    <a:cubicBezTo>
                      <a:pt x="292" y="12"/>
                      <a:pt x="260" y="15"/>
                      <a:pt x="230" y="14"/>
                    </a:cubicBezTo>
                    <a:cubicBezTo>
                      <a:pt x="176" y="14"/>
                      <a:pt x="125" y="14"/>
                      <a:pt x="70" y="15"/>
                    </a:cubicBezTo>
                    <a:cubicBezTo>
                      <a:pt x="48" y="13"/>
                      <a:pt x="27" y="16"/>
                      <a:pt x="5" y="14"/>
                    </a:cubicBezTo>
                    <a:cubicBezTo>
                      <a:pt x="4" y="13"/>
                      <a:pt x="4" y="11"/>
                      <a:pt x="6" y="11"/>
                    </a:cubicBezTo>
                    <a:cubicBezTo>
                      <a:pt x="28" y="10"/>
                      <a:pt x="51" y="11"/>
                      <a:pt x="73" y="10"/>
                    </a:cubicBezTo>
                    <a:cubicBezTo>
                      <a:pt x="136" y="11"/>
                      <a:pt x="194" y="9"/>
                      <a:pt x="256" y="10"/>
                    </a:cubicBezTo>
                    <a:cubicBezTo>
                      <a:pt x="280" y="10"/>
                      <a:pt x="300" y="10"/>
                      <a:pt x="323" y="10"/>
                    </a:cubicBezTo>
                    <a:cubicBezTo>
                      <a:pt x="328" y="16"/>
                      <a:pt x="332" y="22"/>
                      <a:pt x="329" y="30"/>
                    </a:cubicBezTo>
                    <a:cubicBezTo>
                      <a:pt x="334" y="40"/>
                      <a:pt x="331" y="53"/>
                      <a:pt x="341" y="60"/>
                    </a:cubicBezTo>
                    <a:cubicBezTo>
                      <a:pt x="349" y="63"/>
                      <a:pt x="357" y="56"/>
                      <a:pt x="366" y="56"/>
                    </a:cubicBezTo>
                    <a:cubicBezTo>
                      <a:pt x="377" y="55"/>
                      <a:pt x="387" y="59"/>
                      <a:pt x="394" y="68"/>
                    </a:cubicBezTo>
                    <a:cubicBezTo>
                      <a:pt x="398" y="72"/>
                      <a:pt x="399" y="78"/>
                      <a:pt x="403" y="82"/>
                    </a:cubicBezTo>
                    <a:cubicBezTo>
                      <a:pt x="405" y="79"/>
                      <a:pt x="408" y="76"/>
                      <a:pt x="408" y="72"/>
                    </a:cubicBezTo>
                    <a:cubicBezTo>
                      <a:pt x="407" y="61"/>
                      <a:pt x="399" y="51"/>
                      <a:pt x="388" y="45"/>
                    </a:cubicBezTo>
                    <a:cubicBezTo>
                      <a:pt x="388" y="41"/>
                      <a:pt x="388" y="41"/>
                      <a:pt x="388" y="41"/>
                    </a:cubicBezTo>
                    <a:cubicBezTo>
                      <a:pt x="398" y="28"/>
                      <a:pt x="413" y="17"/>
                      <a:pt x="428" y="11"/>
                    </a:cubicBezTo>
                    <a:cubicBezTo>
                      <a:pt x="443" y="7"/>
                      <a:pt x="456" y="1"/>
                      <a:pt x="472" y="0"/>
                    </a:cubicBezTo>
                    <a:cubicBezTo>
                      <a:pt x="502" y="4"/>
                      <a:pt x="533" y="10"/>
                      <a:pt x="556" y="30"/>
                    </a:cubicBezTo>
                    <a:cubicBezTo>
                      <a:pt x="574" y="40"/>
                      <a:pt x="581" y="60"/>
                      <a:pt x="588" y="78"/>
                    </a:cubicBezTo>
                    <a:cubicBezTo>
                      <a:pt x="590" y="84"/>
                      <a:pt x="589" y="92"/>
                      <a:pt x="592" y="97"/>
                    </a:cubicBezTo>
                    <a:cubicBezTo>
                      <a:pt x="595" y="97"/>
                      <a:pt x="596" y="97"/>
                      <a:pt x="598" y="97"/>
                    </a:cubicBezTo>
                    <a:cubicBezTo>
                      <a:pt x="608" y="80"/>
                      <a:pt x="628" y="74"/>
                      <a:pt x="648" y="75"/>
                    </a:cubicBezTo>
                    <a:cubicBezTo>
                      <a:pt x="662" y="78"/>
                      <a:pt x="677" y="80"/>
                      <a:pt x="687" y="91"/>
                    </a:cubicBezTo>
                    <a:cubicBezTo>
                      <a:pt x="696" y="93"/>
                      <a:pt x="705" y="93"/>
                      <a:pt x="713" y="97"/>
                    </a:cubicBezTo>
                    <a:cubicBezTo>
                      <a:pt x="727" y="107"/>
                      <a:pt x="737" y="120"/>
                      <a:pt x="738" y="136"/>
                    </a:cubicBezTo>
                    <a:cubicBezTo>
                      <a:pt x="735" y="158"/>
                      <a:pt x="735" y="158"/>
                      <a:pt x="735" y="158"/>
                    </a:cubicBezTo>
                    <a:cubicBezTo>
                      <a:pt x="737" y="160"/>
                      <a:pt x="737" y="160"/>
                      <a:pt x="737" y="160"/>
                    </a:cubicBezTo>
                    <a:cubicBezTo>
                      <a:pt x="744" y="160"/>
                      <a:pt x="751" y="160"/>
                      <a:pt x="758" y="161"/>
                    </a:cubicBezTo>
                    <a:cubicBezTo>
                      <a:pt x="764" y="161"/>
                      <a:pt x="768" y="167"/>
                      <a:pt x="774"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336" name="文本框 335"/>
            <p:cNvSpPr txBox="1"/>
            <p:nvPr/>
          </p:nvSpPr>
          <p:spPr>
            <a:xfrm>
              <a:off x="4689043" y="3277965"/>
              <a:ext cx="830997" cy="207749"/>
            </a:xfrm>
            <a:prstGeom prst="rect">
              <a:avLst/>
            </a:prstGeom>
            <a:noFill/>
          </p:spPr>
          <p:txBody>
            <a:bodyPr wrap="none" rtlCol="0">
              <a:spAutoFit/>
            </a:bodyPr>
            <a:lstStyle>
              <a:defPPr>
                <a:defRPr lang="zh-CN"/>
              </a:defPPr>
              <a:lvl1pPr>
                <a:defRPr b="1">
                  <a:solidFill>
                    <a:schemeClr val="bg1"/>
                  </a:solidFill>
                  <a:latin typeface="微软雅黑" panose="020B0503020204020204" pitchFamily="34" charset="-122"/>
                  <a:ea typeface="微软雅黑" panose="020B0503020204020204" pitchFamily="34" charset="-122"/>
                </a:defRPr>
              </a:lvl1pPr>
            </a:lstStyle>
            <a:p>
              <a:r>
                <a:rPr lang="zh-CN" altLang="en-US" dirty="0"/>
                <a:t>输入你的标题</a:t>
              </a:r>
            </a:p>
          </p:txBody>
        </p:sp>
      </p:grpSp>
      <p:grpSp>
        <p:nvGrpSpPr>
          <p:cNvPr id="347" name="组合 346"/>
          <p:cNvGrpSpPr/>
          <p:nvPr/>
        </p:nvGrpSpPr>
        <p:grpSpPr>
          <a:xfrm>
            <a:off x="4121802" y="4766925"/>
            <a:ext cx="2039173" cy="447037"/>
            <a:chOff x="3159679" y="3263052"/>
            <a:chExt cx="1190115" cy="260902"/>
          </a:xfrm>
          <a:solidFill>
            <a:srgbClr val="455993"/>
          </a:solidFill>
        </p:grpSpPr>
        <p:grpSp>
          <p:nvGrpSpPr>
            <p:cNvPr id="228" name="组合 227"/>
            <p:cNvGrpSpPr/>
            <p:nvPr/>
          </p:nvGrpSpPr>
          <p:grpSpPr>
            <a:xfrm>
              <a:off x="3159679" y="3263052"/>
              <a:ext cx="1190115" cy="260902"/>
              <a:chOff x="3071813" y="1292226"/>
              <a:chExt cx="2824163" cy="619124"/>
            </a:xfrm>
            <a:grpFill/>
          </p:grpSpPr>
          <p:sp>
            <p:nvSpPr>
              <p:cNvPr id="229" name="Freeform 5"/>
              <p:cNvSpPr>
                <a:spLocks/>
              </p:cNvSpPr>
              <p:nvPr/>
            </p:nvSpPr>
            <p:spPr bwMode="auto">
              <a:xfrm>
                <a:off x="3478213" y="1362075"/>
                <a:ext cx="311150" cy="488950"/>
              </a:xfrm>
              <a:custGeom>
                <a:avLst/>
                <a:gdLst>
                  <a:gd name="T0" fmla="*/ 122 w 388"/>
                  <a:gd name="T1" fmla="*/ 22 h 609"/>
                  <a:gd name="T2" fmla="*/ 59 w 388"/>
                  <a:gd name="T3" fmla="*/ 65 h 609"/>
                  <a:gd name="T4" fmla="*/ 57 w 388"/>
                  <a:gd name="T5" fmla="*/ 66 h 609"/>
                  <a:gd name="T6" fmla="*/ 42 w 388"/>
                  <a:gd name="T7" fmla="*/ 139 h 609"/>
                  <a:gd name="T8" fmla="*/ 33 w 388"/>
                  <a:gd name="T9" fmla="*/ 150 h 609"/>
                  <a:gd name="T10" fmla="*/ 32 w 388"/>
                  <a:gd name="T11" fmla="*/ 191 h 609"/>
                  <a:gd name="T12" fmla="*/ 2 w 388"/>
                  <a:gd name="T13" fmla="*/ 233 h 609"/>
                  <a:gd name="T14" fmla="*/ 12 w 388"/>
                  <a:gd name="T15" fmla="*/ 249 h 609"/>
                  <a:gd name="T16" fmla="*/ 22 w 388"/>
                  <a:gd name="T17" fmla="*/ 275 h 609"/>
                  <a:gd name="T18" fmla="*/ 15 w 388"/>
                  <a:gd name="T19" fmla="*/ 351 h 609"/>
                  <a:gd name="T20" fmla="*/ 0 w 388"/>
                  <a:gd name="T21" fmla="*/ 376 h 609"/>
                  <a:gd name="T22" fmla="*/ 15 w 388"/>
                  <a:gd name="T23" fmla="*/ 398 h 609"/>
                  <a:gd name="T24" fmla="*/ 30 w 388"/>
                  <a:gd name="T25" fmla="*/ 447 h 609"/>
                  <a:gd name="T26" fmla="*/ 58 w 388"/>
                  <a:gd name="T27" fmla="*/ 525 h 609"/>
                  <a:gd name="T28" fmla="*/ 58 w 388"/>
                  <a:gd name="T29" fmla="*/ 545 h 609"/>
                  <a:gd name="T30" fmla="*/ 78 w 388"/>
                  <a:gd name="T31" fmla="*/ 551 h 609"/>
                  <a:gd name="T32" fmla="*/ 131 w 388"/>
                  <a:gd name="T33" fmla="*/ 605 h 609"/>
                  <a:gd name="T34" fmla="*/ 388 w 388"/>
                  <a:gd name="T35" fmla="*/ 609 h 609"/>
                  <a:gd name="T36" fmla="*/ 388 w 388"/>
                  <a:gd name="T37" fmla="*/ 2 h 609"/>
                  <a:gd name="T38" fmla="*/ 135 w 388"/>
                  <a:gd name="T39" fmla="*/ 0 h 609"/>
                  <a:gd name="T40" fmla="*/ 122 w 388"/>
                  <a:gd name="T41" fmla="*/ 22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8" h="609">
                    <a:moveTo>
                      <a:pt x="122" y="22"/>
                    </a:moveTo>
                    <a:cubicBezTo>
                      <a:pt x="109" y="46"/>
                      <a:pt x="84" y="59"/>
                      <a:pt x="59" y="65"/>
                    </a:cubicBezTo>
                    <a:cubicBezTo>
                      <a:pt x="57" y="66"/>
                      <a:pt x="57" y="66"/>
                      <a:pt x="57" y="66"/>
                    </a:cubicBezTo>
                    <a:cubicBezTo>
                      <a:pt x="64" y="92"/>
                      <a:pt x="54" y="117"/>
                      <a:pt x="42" y="139"/>
                    </a:cubicBezTo>
                    <a:cubicBezTo>
                      <a:pt x="38" y="142"/>
                      <a:pt x="36" y="146"/>
                      <a:pt x="33" y="150"/>
                    </a:cubicBezTo>
                    <a:cubicBezTo>
                      <a:pt x="34" y="164"/>
                      <a:pt x="35" y="177"/>
                      <a:pt x="32" y="191"/>
                    </a:cubicBezTo>
                    <a:cubicBezTo>
                      <a:pt x="28" y="208"/>
                      <a:pt x="14" y="221"/>
                      <a:pt x="2" y="233"/>
                    </a:cubicBezTo>
                    <a:cubicBezTo>
                      <a:pt x="4" y="239"/>
                      <a:pt x="8" y="243"/>
                      <a:pt x="12" y="249"/>
                    </a:cubicBezTo>
                    <a:cubicBezTo>
                      <a:pt x="15" y="258"/>
                      <a:pt x="20" y="266"/>
                      <a:pt x="22" y="275"/>
                    </a:cubicBezTo>
                    <a:cubicBezTo>
                      <a:pt x="30" y="299"/>
                      <a:pt x="27" y="330"/>
                      <a:pt x="15" y="351"/>
                    </a:cubicBezTo>
                    <a:cubicBezTo>
                      <a:pt x="12" y="361"/>
                      <a:pt x="2" y="366"/>
                      <a:pt x="0" y="376"/>
                    </a:cubicBezTo>
                    <a:cubicBezTo>
                      <a:pt x="3" y="384"/>
                      <a:pt x="13" y="389"/>
                      <a:pt x="15" y="398"/>
                    </a:cubicBezTo>
                    <a:cubicBezTo>
                      <a:pt x="25" y="413"/>
                      <a:pt x="29" y="430"/>
                      <a:pt x="30" y="447"/>
                    </a:cubicBezTo>
                    <a:cubicBezTo>
                      <a:pt x="48" y="470"/>
                      <a:pt x="61" y="495"/>
                      <a:pt x="58" y="525"/>
                    </a:cubicBezTo>
                    <a:cubicBezTo>
                      <a:pt x="60" y="531"/>
                      <a:pt x="57" y="538"/>
                      <a:pt x="58" y="545"/>
                    </a:cubicBezTo>
                    <a:cubicBezTo>
                      <a:pt x="65" y="547"/>
                      <a:pt x="71" y="548"/>
                      <a:pt x="78" y="551"/>
                    </a:cubicBezTo>
                    <a:cubicBezTo>
                      <a:pt x="101" y="560"/>
                      <a:pt x="122" y="582"/>
                      <a:pt x="131" y="605"/>
                    </a:cubicBezTo>
                    <a:cubicBezTo>
                      <a:pt x="216" y="609"/>
                      <a:pt x="304" y="606"/>
                      <a:pt x="388" y="609"/>
                    </a:cubicBezTo>
                    <a:cubicBezTo>
                      <a:pt x="388" y="2"/>
                      <a:pt x="388" y="2"/>
                      <a:pt x="388" y="2"/>
                    </a:cubicBezTo>
                    <a:cubicBezTo>
                      <a:pt x="305" y="1"/>
                      <a:pt x="217" y="2"/>
                      <a:pt x="135" y="0"/>
                    </a:cubicBezTo>
                    <a:cubicBezTo>
                      <a:pt x="127" y="5"/>
                      <a:pt x="127" y="15"/>
                      <a:pt x="1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30" name="Rectangle 6"/>
              <p:cNvSpPr>
                <a:spLocks noChangeArrowheads="1"/>
              </p:cNvSpPr>
              <p:nvPr/>
            </p:nvSpPr>
            <p:spPr bwMode="auto">
              <a:xfrm>
                <a:off x="3759201" y="1363663"/>
                <a:ext cx="1616075" cy="4873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31" name="Freeform 7"/>
              <p:cNvSpPr>
                <a:spLocks/>
              </p:cNvSpPr>
              <p:nvPr/>
            </p:nvSpPr>
            <p:spPr bwMode="auto">
              <a:xfrm>
                <a:off x="5172076" y="1362075"/>
                <a:ext cx="311150" cy="490537"/>
              </a:xfrm>
              <a:custGeom>
                <a:avLst/>
                <a:gdLst>
                  <a:gd name="T0" fmla="*/ 266 w 388"/>
                  <a:gd name="T1" fmla="*/ 21 h 609"/>
                  <a:gd name="T2" fmla="*/ 329 w 388"/>
                  <a:gd name="T3" fmla="*/ 65 h 609"/>
                  <a:gd name="T4" fmla="*/ 331 w 388"/>
                  <a:gd name="T5" fmla="*/ 66 h 609"/>
                  <a:gd name="T6" fmla="*/ 346 w 388"/>
                  <a:gd name="T7" fmla="*/ 138 h 609"/>
                  <a:gd name="T8" fmla="*/ 355 w 388"/>
                  <a:gd name="T9" fmla="*/ 150 h 609"/>
                  <a:gd name="T10" fmla="*/ 357 w 388"/>
                  <a:gd name="T11" fmla="*/ 190 h 609"/>
                  <a:gd name="T12" fmla="*/ 386 w 388"/>
                  <a:gd name="T13" fmla="*/ 232 h 609"/>
                  <a:gd name="T14" fmla="*/ 377 w 388"/>
                  <a:gd name="T15" fmla="*/ 249 h 609"/>
                  <a:gd name="T16" fmla="*/ 366 w 388"/>
                  <a:gd name="T17" fmla="*/ 275 h 609"/>
                  <a:gd name="T18" fmla="*/ 373 w 388"/>
                  <a:gd name="T19" fmla="*/ 351 h 609"/>
                  <a:gd name="T20" fmla="*/ 388 w 388"/>
                  <a:gd name="T21" fmla="*/ 376 h 609"/>
                  <a:gd name="T22" fmla="*/ 373 w 388"/>
                  <a:gd name="T23" fmla="*/ 398 h 609"/>
                  <a:gd name="T24" fmla="*/ 358 w 388"/>
                  <a:gd name="T25" fmla="*/ 447 h 609"/>
                  <a:gd name="T26" fmla="*/ 330 w 388"/>
                  <a:gd name="T27" fmla="*/ 524 h 609"/>
                  <a:gd name="T28" fmla="*/ 330 w 388"/>
                  <a:gd name="T29" fmla="*/ 544 h 609"/>
                  <a:gd name="T30" fmla="*/ 310 w 388"/>
                  <a:gd name="T31" fmla="*/ 550 h 609"/>
                  <a:gd name="T32" fmla="*/ 257 w 388"/>
                  <a:gd name="T33" fmla="*/ 605 h 609"/>
                  <a:gd name="T34" fmla="*/ 0 w 388"/>
                  <a:gd name="T35" fmla="*/ 608 h 609"/>
                  <a:gd name="T36" fmla="*/ 0 w 388"/>
                  <a:gd name="T37" fmla="*/ 2 h 609"/>
                  <a:gd name="T38" fmla="*/ 253 w 388"/>
                  <a:gd name="T39" fmla="*/ 0 h 609"/>
                  <a:gd name="T40" fmla="*/ 266 w 388"/>
                  <a:gd name="T41" fmla="*/ 21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8" h="609">
                    <a:moveTo>
                      <a:pt x="266" y="21"/>
                    </a:moveTo>
                    <a:cubicBezTo>
                      <a:pt x="279" y="46"/>
                      <a:pt x="304" y="58"/>
                      <a:pt x="329" y="65"/>
                    </a:cubicBezTo>
                    <a:cubicBezTo>
                      <a:pt x="331" y="66"/>
                      <a:pt x="331" y="66"/>
                      <a:pt x="331" y="66"/>
                    </a:cubicBezTo>
                    <a:cubicBezTo>
                      <a:pt x="324" y="92"/>
                      <a:pt x="334" y="117"/>
                      <a:pt x="346" y="138"/>
                    </a:cubicBezTo>
                    <a:cubicBezTo>
                      <a:pt x="350" y="142"/>
                      <a:pt x="352" y="146"/>
                      <a:pt x="355" y="150"/>
                    </a:cubicBezTo>
                    <a:cubicBezTo>
                      <a:pt x="354" y="164"/>
                      <a:pt x="353" y="176"/>
                      <a:pt x="357" y="190"/>
                    </a:cubicBezTo>
                    <a:cubicBezTo>
                      <a:pt x="360" y="208"/>
                      <a:pt x="374" y="220"/>
                      <a:pt x="386" y="232"/>
                    </a:cubicBezTo>
                    <a:cubicBezTo>
                      <a:pt x="384" y="239"/>
                      <a:pt x="380" y="243"/>
                      <a:pt x="377" y="249"/>
                    </a:cubicBezTo>
                    <a:cubicBezTo>
                      <a:pt x="373" y="257"/>
                      <a:pt x="368" y="265"/>
                      <a:pt x="366" y="275"/>
                    </a:cubicBezTo>
                    <a:cubicBezTo>
                      <a:pt x="358" y="299"/>
                      <a:pt x="361" y="330"/>
                      <a:pt x="373" y="351"/>
                    </a:cubicBezTo>
                    <a:cubicBezTo>
                      <a:pt x="377" y="361"/>
                      <a:pt x="386" y="366"/>
                      <a:pt x="388" y="376"/>
                    </a:cubicBezTo>
                    <a:cubicBezTo>
                      <a:pt x="385" y="384"/>
                      <a:pt x="375" y="389"/>
                      <a:pt x="373" y="398"/>
                    </a:cubicBezTo>
                    <a:cubicBezTo>
                      <a:pt x="363" y="412"/>
                      <a:pt x="359" y="430"/>
                      <a:pt x="358" y="447"/>
                    </a:cubicBezTo>
                    <a:cubicBezTo>
                      <a:pt x="341" y="469"/>
                      <a:pt x="327" y="495"/>
                      <a:pt x="330" y="524"/>
                    </a:cubicBezTo>
                    <a:cubicBezTo>
                      <a:pt x="328" y="531"/>
                      <a:pt x="331" y="538"/>
                      <a:pt x="330" y="544"/>
                    </a:cubicBezTo>
                    <a:cubicBezTo>
                      <a:pt x="323" y="546"/>
                      <a:pt x="317" y="548"/>
                      <a:pt x="310" y="550"/>
                    </a:cubicBezTo>
                    <a:cubicBezTo>
                      <a:pt x="287" y="559"/>
                      <a:pt x="266" y="581"/>
                      <a:pt x="257" y="605"/>
                    </a:cubicBezTo>
                    <a:cubicBezTo>
                      <a:pt x="172" y="609"/>
                      <a:pt x="84" y="606"/>
                      <a:pt x="0" y="608"/>
                    </a:cubicBezTo>
                    <a:cubicBezTo>
                      <a:pt x="0" y="2"/>
                      <a:pt x="0" y="2"/>
                      <a:pt x="0" y="2"/>
                    </a:cubicBezTo>
                    <a:cubicBezTo>
                      <a:pt x="83" y="0"/>
                      <a:pt x="171" y="2"/>
                      <a:pt x="253" y="0"/>
                    </a:cubicBezTo>
                    <a:cubicBezTo>
                      <a:pt x="261" y="5"/>
                      <a:pt x="261" y="15"/>
                      <a:pt x="266"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32" name="Freeform 8"/>
              <p:cNvSpPr>
                <a:spLocks/>
              </p:cNvSpPr>
              <p:nvPr/>
            </p:nvSpPr>
            <p:spPr bwMode="auto">
              <a:xfrm>
                <a:off x="3381376" y="1441450"/>
                <a:ext cx="17463" cy="14287"/>
              </a:xfrm>
              <a:custGeom>
                <a:avLst/>
                <a:gdLst>
                  <a:gd name="T0" fmla="*/ 4 w 22"/>
                  <a:gd name="T1" fmla="*/ 2 h 18"/>
                  <a:gd name="T2" fmla="*/ 0 w 22"/>
                  <a:gd name="T3" fmla="*/ 8 h 18"/>
                  <a:gd name="T4" fmla="*/ 14 w 22"/>
                  <a:gd name="T5" fmla="*/ 18 h 18"/>
                  <a:gd name="T6" fmla="*/ 22 w 22"/>
                  <a:gd name="T7" fmla="*/ 10 h 18"/>
                  <a:gd name="T8" fmla="*/ 4 w 22"/>
                  <a:gd name="T9" fmla="*/ 2 h 18"/>
                </a:gdLst>
                <a:ahLst/>
                <a:cxnLst>
                  <a:cxn ang="0">
                    <a:pos x="T0" y="T1"/>
                  </a:cxn>
                  <a:cxn ang="0">
                    <a:pos x="T2" y="T3"/>
                  </a:cxn>
                  <a:cxn ang="0">
                    <a:pos x="T4" y="T5"/>
                  </a:cxn>
                  <a:cxn ang="0">
                    <a:pos x="T6" y="T7"/>
                  </a:cxn>
                  <a:cxn ang="0">
                    <a:pos x="T8" y="T9"/>
                  </a:cxn>
                </a:cxnLst>
                <a:rect l="0" t="0" r="r" b="b"/>
                <a:pathLst>
                  <a:path w="22" h="18">
                    <a:moveTo>
                      <a:pt x="4" y="2"/>
                    </a:moveTo>
                    <a:cubicBezTo>
                      <a:pt x="1" y="3"/>
                      <a:pt x="0" y="5"/>
                      <a:pt x="0" y="8"/>
                    </a:cubicBezTo>
                    <a:cubicBezTo>
                      <a:pt x="2" y="13"/>
                      <a:pt x="7" y="18"/>
                      <a:pt x="14" y="18"/>
                    </a:cubicBezTo>
                    <a:cubicBezTo>
                      <a:pt x="16" y="15"/>
                      <a:pt x="21" y="14"/>
                      <a:pt x="22" y="10"/>
                    </a:cubicBezTo>
                    <a:cubicBezTo>
                      <a:pt x="20" y="0"/>
                      <a:pt x="10" y="6"/>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33" name="Freeform 9"/>
              <p:cNvSpPr>
                <a:spLocks/>
              </p:cNvSpPr>
              <p:nvPr/>
            </p:nvSpPr>
            <p:spPr bwMode="auto">
              <a:xfrm>
                <a:off x="3384551" y="1592263"/>
                <a:ext cx="31750" cy="25400"/>
              </a:xfrm>
              <a:custGeom>
                <a:avLst/>
                <a:gdLst>
                  <a:gd name="T0" fmla="*/ 12 w 39"/>
                  <a:gd name="T1" fmla="*/ 2 h 30"/>
                  <a:gd name="T2" fmla="*/ 0 w 39"/>
                  <a:gd name="T3" fmla="*/ 14 h 30"/>
                  <a:gd name="T4" fmla="*/ 15 w 39"/>
                  <a:gd name="T5" fmla="*/ 30 h 30"/>
                  <a:gd name="T6" fmla="*/ 35 w 39"/>
                  <a:gd name="T7" fmla="*/ 23 h 30"/>
                  <a:gd name="T8" fmla="*/ 32 w 39"/>
                  <a:gd name="T9" fmla="*/ 13 h 30"/>
                  <a:gd name="T10" fmla="*/ 12 w 39"/>
                  <a:gd name="T11" fmla="*/ 2 h 30"/>
                </a:gdLst>
                <a:ahLst/>
                <a:cxnLst>
                  <a:cxn ang="0">
                    <a:pos x="T0" y="T1"/>
                  </a:cxn>
                  <a:cxn ang="0">
                    <a:pos x="T2" y="T3"/>
                  </a:cxn>
                  <a:cxn ang="0">
                    <a:pos x="T4" y="T5"/>
                  </a:cxn>
                  <a:cxn ang="0">
                    <a:pos x="T6" y="T7"/>
                  </a:cxn>
                  <a:cxn ang="0">
                    <a:pos x="T8" y="T9"/>
                  </a:cxn>
                  <a:cxn ang="0">
                    <a:pos x="T10" y="T11"/>
                  </a:cxn>
                </a:cxnLst>
                <a:rect l="0" t="0" r="r" b="b"/>
                <a:pathLst>
                  <a:path w="39" h="30">
                    <a:moveTo>
                      <a:pt x="12" y="2"/>
                    </a:moveTo>
                    <a:cubicBezTo>
                      <a:pt x="8" y="6"/>
                      <a:pt x="1" y="8"/>
                      <a:pt x="0" y="14"/>
                    </a:cubicBezTo>
                    <a:cubicBezTo>
                      <a:pt x="5" y="18"/>
                      <a:pt x="9" y="26"/>
                      <a:pt x="15" y="30"/>
                    </a:cubicBezTo>
                    <a:cubicBezTo>
                      <a:pt x="22" y="29"/>
                      <a:pt x="29" y="28"/>
                      <a:pt x="35" y="23"/>
                    </a:cubicBezTo>
                    <a:cubicBezTo>
                      <a:pt x="39" y="19"/>
                      <a:pt x="32" y="16"/>
                      <a:pt x="32" y="13"/>
                    </a:cubicBezTo>
                    <a:cubicBezTo>
                      <a:pt x="26" y="7"/>
                      <a:pt x="20" y="0"/>
                      <a:pt x="1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34" name="Freeform 10"/>
              <p:cNvSpPr>
                <a:spLocks/>
              </p:cNvSpPr>
              <p:nvPr/>
            </p:nvSpPr>
            <p:spPr bwMode="auto">
              <a:xfrm>
                <a:off x="3402013" y="1468438"/>
                <a:ext cx="49213" cy="42862"/>
              </a:xfrm>
              <a:custGeom>
                <a:avLst/>
                <a:gdLst>
                  <a:gd name="T0" fmla="*/ 16 w 60"/>
                  <a:gd name="T1" fmla="*/ 42 h 54"/>
                  <a:gd name="T2" fmla="*/ 1 w 60"/>
                  <a:gd name="T3" fmla="*/ 46 h 54"/>
                  <a:gd name="T4" fmla="*/ 3 w 60"/>
                  <a:gd name="T5" fmla="*/ 51 h 54"/>
                  <a:gd name="T6" fmla="*/ 33 w 60"/>
                  <a:gd name="T7" fmla="*/ 51 h 54"/>
                  <a:gd name="T8" fmla="*/ 45 w 60"/>
                  <a:gd name="T9" fmla="*/ 43 h 54"/>
                  <a:gd name="T10" fmla="*/ 60 w 60"/>
                  <a:gd name="T11" fmla="*/ 5 h 54"/>
                  <a:gd name="T12" fmla="*/ 54 w 60"/>
                  <a:gd name="T13" fmla="*/ 1 h 54"/>
                  <a:gd name="T14" fmla="*/ 16 w 60"/>
                  <a:gd name="T15" fmla="*/ 42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54">
                    <a:moveTo>
                      <a:pt x="16" y="42"/>
                    </a:moveTo>
                    <a:cubicBezTo>
                      <a:pt x="12" y="44"/>
                      <a:pt x="5" y="43"/>
                      <a:pt x="1" y="46"/>
                    </a:cubicBezTo>
                    <a:cubicBezTo>
                      <a:pt x="0" y="47"/>
                      <a:pt x="2" y="49"/>
                      <a:pt x="3" y="51"/>
                    </a:cubicBezTo>
                    <a:cubicBezTo>
                      <a:pt x="12" y="54"/>
                      <a:pt x="23" y="51"/>
                      <a:pt x="33" y="51"/>
                    </a:cubicBezTo>
                    <a:cubicBezTo>
                      <a:pt x="45" y="43"/>
                      <a:pt x="45" y="43"/>
                      <a:pt x="45" y="43"/>
                    </a:cubicBezTo>
                    <a:cubicBezTo>
                      <a:pt x="55" y="33"/>
                      <a:pt x="60" y="20"/>
                      <a:pt x="60" y="5"/>
                    </a:cubicBezTo>
                    <a:cubicBezTo>
                      <a:pt x="59" y="3"/>
                      <a:pt x="57" y="0"/>
                      <a:pt x="54" y="1"/>
                    </a:cubicBezTo>
                    <a:cubicBezTo>
                      <a:pt x="49" y="19"/>
                      <a:pt x="34" y="36"/>
                      <a:pt x="16"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35" name="Freeform 11"/>
              <p:cNvSpPr>
                <a:spLocks/>
              </p:cNvSpPr>
              <p:nvPr/>
            </p:nvSpPr>
            <p:spPr bwMode="auto">
              <a:xfrm>
                <a:off x="3438526" y="1403350"/>
                <a:ext cx="26988" cy="49212"/>
              </a:xfrm>
              <a:custGeom>
                <a:avLst/>
                <a:gdLst>
                  <a:gd name="T0" fmla="*/ 9 w 34"/>
                  <a:gd name="T1" fmla="*/ 0 h 62"/>
                  <a:gd name="T2" fmla="*/ 14 w 34"/>
                  <a:gd name="T3" fmla="*/ 16 h 62"/>
                  <a:gd name="T4" fmla="*/ 19 w 34"/>
                  <a:gd name="T5" fmla="*/ 62 h 62"/>
                  <a:gd name="T6" fmla="*/ 34 w 34"/>
                  <a:gd name="T7" fmla="*/ 36 h 62"/>
                  <a:gd name="T8" fmla="*/ 34 w 34"/>
                  <a:gd name="T9" fmla="*/ 26 h 62"/>
                  <a:gd name="T10" fmla="*/ 16 w 34"/>
                  <a:gd name="T11" fmla="*/ 5 h 62"/>
                  <a:gd name="T12" fmla="*/ 9 w 34"/>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34" h="62">
                    <a:moveTo>
                      <a:pt x="9" y="0"/>
                    </a:moveTo>
                    <a:cubicBezTo>
                      <a:pt x="0" y="3"/>
                      <a:pt x="12" y="10"/>
                      <a:pt x="14" y="16"/>
                    </a:cubicBezTo>
                    <a:cubicBezTo>
                      <a:pt x="22" y="29"/>
                      <a:pt x="14" y="47"/>
                      <a:pt x="19" y="62"/>
                    </a:cubicBezTo>
                    <a:cubicBezTo>
                      <a:pt x="30" y="59"/>
                      <a:pt x="32" y="46"/>
                      <a:pt x="34" y="36"/>
                    </a:cubicBezTo>
                    <a:cubicBezTo>
                      <a:pt x="34" y="32"/>
                      <a:pt x="32" y="29"/>
                      <a:pt x="34" y="26"/>
                    </a:cubicBezTo>
                    <a:cubicBezTo>
                      <a:pt x="28" y="20"/>
                      <a:pt x="24" y="10"/>
                      <a:pt x="16" y="5"/>
                    </a:cubicBezTo>
                    <a:cubicBezTo>
                      <a:pt x="13" y="4"/>
                      <a:pt x="13"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36" name="Freeform 12"/>
              <p:cNvSpPr>
                <a:spLocks/>
              </p:cNvSpPr>
              <p:nvPr/>
            </p:nvSpPr>
            <p:spPr bwMode="auto">
              <a:xfrm>
                <a:off x="3449638" y="1751013"/>
                <a:ext cx="22225" cy="47625"/>
              </a:xfrm>
              <a:custGeom>
                <a:avLst/>
                <a:gdLst>
                  <a:gd name="T0" fmla="*/ 4 w 27"/>
                  <a:gd name="T1" fmla="*/ 45 h 59"/>
                  <a:gd name="T2" fmla="*/ 1 w 27"/>
                  <a:gd name="T3" fmla="*/ 56 h 59"/>
                  <a:gd name="T4" fmla="*/ 4 w 27"/>
                  <a:gd name="T5" fmla="*/ 58 h 59"/>
                  <a:gd name="T6" fmla="*/ 24 w 27"/>
                  <a:gd name="T7" fmla="*/ 30 h 59"/>
                  <a:gd name="T8" fmla="*/ 15 w 27"/>
                  <a:gd name="T9" fmla="*/ 1 h 59"/>
                  <a:gd name="T10" fmla="*/ 8 w 27"/>
                  <a:gd name="T11" fmla="*/ 2 h 59"/>
                  <a:gd name="T12" fmla="*/ 3 w 27"/>
                  <a:gd name="T13" fmla="*/ 20 h 59"/>
                  <a:gd name="T14" fmla="*/ 4 w 27"/>
                  <a:gd name="T15" fmla="*/ 45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59">
                    <a:moveTo>
                      <a:pt x="4" y="45"/>
                    </a:moveTo>
                    <a:cubicBezTo>
                      <a:pt x="3" y="49"/>
                      <a:pt x="0" y="51"/>
                      <a:pt x="1" y="56"/>
                    </a:cubicBezTo>
                    <a:cubicBezTo>
                      <a:pt x="1" y="57"/>
                      <a:pt x="2" y="59"/>
                      <a:pt x="4" y="58"/>
                    </a:cubicBezTo>
                    <a:cubicBezTo>
                      <a:pt x="13" y="52"/>
                      <a:pt x="23" y="42"/>
                      <a:pt x="24" y="30"/>
                    </a:cubicBezTo>
                    <a:cubicBezTo>
                      <a:pt x="27" y="20"/>
                      <a:pt x="23" y="9"/>
                      <a:pt x="15" y="1"/>
                    </a:cubicBezTo>
                    <a:cubicBezTo>
                      <a:pt x="13" y="0"/>
                      <a:pt x="10" y="0"/>
                      <a:pt x="8" y="2"/>
                    </a:cubicBezTo>
                    <a:cubicBezTo>
                      <a:pt x="9" y="9"/>
                      <a:pt x="4" y="14"/>
                      <a:pt x="3" y="20"/>
                    </a:cubicBezTo>
                    <a:cubicBezTo>
                      <a:pt x="4" y="28"/>
                      <a:pt x="4" y="36"/>
                      <a:pt x="4"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37" name="Freeform 13"/>
              <p:cNvSpPr>
                <a:spLocks noEditPoints="1"/>
              </p:cNvSpPr>
              <p:nvPr/>
            </p:nvSpPr>
            <p:spPr bwMode="auto">
              <a:xfrm>
                <a:off x="3071813" y="1292226"/>
                <a:ext cx="727075" cy="619124"/>
              </a:xfrm>
              <a:custGeom>
                <a:avLst/>
                <a:gdLst>
                  <a:gd name="T0" fmla="*/ 115 w 904"/>
                  <a:gd name="T1" fmla="*/ 274 h 769"/>
                  <a:gd name="T2" fmla="*/ 117 w 904"/>
                  <a:gd name="T3" fmla="*/ 576 h 769"/>
                  <a:gd name="T4" fmla="*/ 499 w 904"/>
                  <a:gd name="T5" fmla="*/ 683 h 769"/>
                  <a:gd name="T6" fmla="*/ 572 w 904"/>
                  <a:gd name="T7" fmla="*/ 767 h 769"/>
                  <a:gd name="T8" fmla="*/ 296 w 904"/>
                  <a:gd name="T9" fmla="*/ 681 h 769"/>
                  <a:gd name="T10" fmla="*/ 10 w 904"/>
                  <a:gd name="T11" fmla="*/ 414 h 769"/>
                  <a:gd name="T12" fmla="*/ 54 w 904"/>
                  <a:gd name="T13" fmla="*/ 397 h 769"/>
                  <a:gd name="T14" fmla="*/ 116 w 904"/>
                  <a:gd name="T15" fmla="*/ 438 h 769"/>
                  <a:gd name="T16" fmla="*/ 222 w 904"/>
                  <a:gd name="T17" fmla="*/ 446 h 769"/>
                  <a:gd name="T18" fmla="*/ 163 w 904"/>
                  <a:gd name="T19" fmla="*/ 569 h 769"/>
                  <a:gd name="T20" fmla="*/ 197 w 904"/>
                  <a:gd name="T21" fmla="*/ 620 h 769"/>
                  <a:gd name="T22" fmla="*/ 304 w 904"/>
                  <a:gd name="T23" fmla="*/ 554 h 769"/>
                  <a:gd name="T24" fmla="*/ 291 w 904"/>
                  <a:gd name="T25" fmla="*/ 463 h 769"/>
                  <a:gd name="T26" fmla="*/ 356 w 904"/>
                  <a:gd name="T27" fmla="*/ 621 h 769"/>
                  <a:gd name="T28" fmla="*/ 350 w 904"/>
                  <a:gd name="T29" fmla="*/ 559 h 769"/>
                  <a:gd name="T30" fmla="*/ 482 w 904"/>
                  <a:gd name="T31" fmla="*/ 466 h 769"/>
                  <a:gd name="T32" fmla="*/ 488 w 904"/>
                  <a:gd name="T33" fmla="*/ 42 h 769"/>
                  <a:gd name="T34" fmla="*/ 395 w 904"/>
                  <a:gd name="T35" fmla="*/ 139 h 769"/>
                  <a:gd name="T36" fmla="*/ 479 w 904"/>
                  <a:gd name="T37" fmla="*/ 127 h 769"/>
                  <a:gd name="T38" fmla="*/ 261 w 904"/>
                  <a:gd name="T39" fmla="*/ 232 h 769"/>
                  <a:gd name="T40" fmla="*/ 244 w 904"/>
                  <a:gd name="T41" fmla="*/ 146 h 769"/>
                  <a:gd name="T42" fmla="*/ 209 w 904"/>
                  <a:gd name="T43" fmla="*/ 166 h 769"/>
                  <a:gd name="T44" fmla="*/ 132 w 904"/>
                  <a:gd name="T45" fmla="*/ 267 h 769"/>
                  <a:gd name="T46" fmla="*/ 187 w 904"/>
                  <a:gd name="T47" fmla="*/ 310 h 769"/>
                  <a:gd name="T48" fmla="*/ 80 w 904"/>
                  <a:gd name="T49" fmla="*/ 354 h 769"/>
                  <a:gd name="T50" fmla="*/ 116 w 904"/>
                  <a:gd name="T51" fmla="*/ 494 h 769"/>
                  <a:gd name="T52" fmla="*/ 186 w 904"/>
                  <a:gd name="T53" fmla="*/ 290 h 769"/>
                  <a:gd name="T54" fmla="*/ 136 w 904"/>
                  <a:gd name="T55" fmla="*/ 295 h 769"/>
                  <a:gd name="T56" fmla="*/ 442 w 904"/>
                  <a:gd name="T57" fmla="*/ 106 h 769"/>
                  <a:gd name="T58" fmla="*/ 393 w 904"/>
                  <a:gd name="T59" fmla="*/ 133 h 769"/>
                  <a:gd name="T60" fmla="*/ 236 w 904"/>
                  <a:gd name="T61" fmla="*/ 207 h 769"/>
                  <a:gd name="T62" fmla="*/ 342 w 904"/>
                  <a:gd name="T63" fmla="*/ 537 h 769"/>
                  <a:gd name="T64" fmla="*/ 348 w 904"/>
                  <a:gd name="T65" fmla="*/ 260 h 769"/>
                  <a:gd name="T66" fmla="*/ 236 w 904"/>
                  <a:gd name="T67" fmla="*/ 389 h 769"/>
                  <a:gd name="T68" fmla="*/ 432 w 904"/>
                  <a:gd name="T69" fmla="*/ 441 h 769"/>
                  <a:gd name="T70" fmla="*/ 364 w 904"/>
                  <a:gd name="T71" fmla="*/ 382 h 769"/>
                  <a:gd name="T72" fmla="*/ 274 w 904"/>
                  <a:gd name="T73" fmla="*/ 349 h 769"/>
                  <a:gd name="T74" fmla="*/ 295 w 904"/>
                  <a:gd name="T75" fmla="*/ 418 h 769"/>
                  <a:gd name="T76" fmla="*/ 307 w 904"/>
                  <a:gd name="T77" fmla="*/ 597 h 769"/>
                  <a:gd name="T78" fmla="*/ 358 w 904"/>
                  <a:gd name="T79" fmla="*/ 338 h 769"/>
                  <a:gd name="T80" fmla="*/ 437 w 904"/>
                  <a:gd name="T81" fmla="*/ 388 h 769"/>
                  <a:gd name="T82" fmla="*/ 379 w 904"/>
                  <a:gd name="T83" fmla="*/ 134 h 769"/>
                  <a:gd name="T84" fmla="*/ 406 w 904"/>
                  <a:gd name="T85" fmla="*/ 644 h 769"/>
                  <a:gd name="T86" fmla="*/ 148 w 904"/>
                  <a:gd name="T87" fmla="*/ 378 h 769"/>
                  <a:gd name="T88" fmla="*/ 163 w 904"/>
                  <a:gd name="T89" fmla="*/ 455 h 769"/>
                  <a:gd name="T90" fmla="*/ 224 w 904"/>
                  <a:gd name="T91" fmla="*/ 672 h 769"/>
                  <a:gd name="T92" fmla="*/ 297 w 904"/>
                  <a:gd name="T93" fmla="*/ 512 h 769"/>
                  <a:gd name="T94" fmla="*/ 407 w 904"/>
                  <a:gd name="T95" fmla="*/ 497 h 769"/>
                  <a:gd name="T96" fmla="*/ 412 w 904"/>
                  <a:gd name="T97" fmla="*/ 584 h 769"/>
                  <a:gd name="T98" fmla="*/ 451 w 904"/>
                  <a:gd name="T99" fmla="*/ 751 h 769"/>
                  <a:gd name="T100" fmla="*/ 902 w 904"/>
                  <a:gd name="T101" fmla="*/ 748 h 769"/>
                  <a:gd name="T102" fmla="*/ 902 w 904"/>
                  <a:gd name="T103" fmla="*/ 713 h 769"/>
                  <a:gd name="T104" fmla="*/ 481 w 904"/>
                  <a:gd name="T105" fmla="*/ 316 h 769"/>
                  <a:gd name="T106" fmla="*/ 548 w 904"/>
                  <a:gd name="T107" fmla="*/ 127 h 769"/>
                  <a:gd name="T108" fmla="*/ 611 w 904"/>
                  <a:gd name="T109" fmla="*/ 22 h 769"/>
                  <a:gd name="T110" fmla="*/ 342 w 904"/>
                  <a:gd name="T111" fmla="*/ 54 h 769"/>
                  <a:gd name="T112" fmla="*/ 290 w 904"/>
                  <a:gd name="T113" fmla="*/ 105 h 769"/>
                  <a:gd name="T114" fmla="*/ 117 w 904"/>
                  <a:gd name="T115" fmla="*/ 295 h 769"/>
                  <a:gd name="T116" fmla="*/ 312 w 904"/>
                  <a:gd name="T117" fmla="*/ 97 h 769"/>
                  <a:gd name="T118" fmla="*/ 648 w 904"/>
                  <a:gd name="T119" fmla="*/ 10 h 769"/>
                  <a:gd name="T120" fmla="*/ 489 w 904"/>
                  <a:gd name="T121" fmla="*/ 23 h 769"/>
                  <a:gd name="T122" fmla="*/ 130 w 904"/>
                  <a:gd name="T123" fmla="*/ 165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4" h="769">
                    <a:moveTo>
                      <a:pt x="8" y="366"/>
                    </a:moveTo>
                    <a:cubicBezTo>
                      <a:pt x="13" y="366"/>
                      <a:pt x="13" y="360"/>
                      <a:pt x="17" y="358"/>
                    </a:cubicBezTo>
                    <a:cubicBezTo>
                      <a:pt x="23" y="355"/>
                      <a:pt x="28" y="349"/>
                      <a:pt x="36" y="349"/>
                    </a:cubicBezTo>
                    <a:cubicBezTo>
                      <a:pt x="39" y="343"/>
                      <a:pt x="34" y="334"/>
                      <a:pt x="41" y="328"/>
                    </a:cubicBezTo>
                    <a:cubicBezTo>
                      <a:pt x="54" y="308"/>
                      <a:pt x="77" y="299"/>
                      <a:pt x="99" y="301"/>
                    </a:cubicBezTo>
                    <a:cubicBezTo>
                      <a:pt x="108" y="299"/>
                      <a:pt x="101" y="288"/>
                      <a:pt x="104" y="282"/>
                    </a:cubicBezTo>
                    <a:cubicBezTo>
                      <a:pt x="113" y="269"/>
                      <a:pt x="97" y="256"/>
                      <a:pt x="104" y="241"/>
                    </a:cubicBezTo>
                    <a:cubicBezTo>
                      <a:pt x="104" y="234"/>
                      <a:pt x="111" y="228"/>
                      <a:pt x="106" y="221"/>
                    </a:cubicBezTo>
                    <a:cubicBezTo>
                      <a:pt x="104" y="209"/>
                      <a:pt x="104" y="194"/>
                      <a:pt x="113" y="184"/>
                    </a:cubicBezTo>
                    <a:cubicBezTo>
                      <a:pt x="112" y="182"/>
                      <a:pt x="113" y="181"/>
                      <a:pt x="115" y="181"/>
                    </a:cubicBezTo>
                    <a:cubicBezTo>
                      <a:pt x="116" y="181"/>
                      <a:pt x="117" y="181"/>
                      <a:pt x="118" y="182"/>
                    </a:cubicBezTo>
                    <a:cubicBezTo>
                      <a:pt x="112" y="195"/>
                      <a:pt x="106" y="212"/>
                      <a:pt x="116" y="225"/>
                    </a:cubicBezTo>
                    <a:cubicBezTo>
                      <a:pt x="111" y="233"/>
                      <a:pt x="110" y="244"/>
                      <a:pt x="109" y="253"/>
                    </a:cubicBezTo>
                    <a:cubicBezTo>
                      <a:pt x="115" y="274"/>
                      <a:pt x="115" y="274"/>
                      <a:pt x="115" y="274"/>
                    </a:cubicBezTo>
                    <a:cubicBezTo>
                      <a:pt x="111" y="280"/>
                      <a:pt x="107" y="288"/>
                      <a:pt x="110" y="296"/>
                    </a:cubicBezTo>
                    <a:cubicBezTo>
                      <a:pt x="107" y="300"/>
                      <a:pt x="103" y="305"/>
                      <a:pt x="98" y="307"/>
                    </a:cubicBezTo>
                    <a:cubicBezTo>
                      <a:pt x="82" y="303"/>
                      <a:pt x="63" y="310"/>
                      <a:pt x="51" y="323"/>
                    </a:cubicBezTo>
                    <a:cubicBezTo>
                      <a:pt x="46" y="328"/>
                      <a:pt x="44" y="335"/>
                      <a:pt x="43" y="342"/>
                    </a:cubicBezTo>
                    <a:cubicBezTo>
                      <a:pt x="42" y="347"/>
                      <a:pt x="51" y="353"/>
                      <a:pt x="44" y="356"/>
                    </a:cubicBezTo>
                    <a:cubicBezTo>
                      <a:pt x="34" y="353"/>
                      <a:pt x="24" y="360"/>
                      <a:pt x="16" y="367"/>
                    </a:cubicBezTo>
                    <a:cubicBezTo>
                      <a:pt x="6" y="375"/>
                      <a:pt x="9" y="390"/>
                      <a:pt x="11" y="402"/>
                    </a:cubicBezTo>
                    <a:cubicBezTo>
                      <a:pt x="14" y="410"/>
                      <a:pt x="21" y="419"/>
                      <a:pt x="31" y="420"/>
                    </a:cubicBezTo>
                    <a:cubicBezTo>
                      <a:pt x="35" y="420"/>
                      <a:pt x="38" y="421"/>
                      <a:pt x="42" y="423"/>
                    </a:cubicBezTo>
                    <a:cubicBezTo>
                      <a:pt x="46" y="441"/>
                      <a:pt x="53" y="459"/>
                      <a:pt x="71" y="468"/>
                    </a:cubicBezTo>
                    <a:cubicBezTo>
                      <a:pt x="81" y="473"/>
                      <a:pt x="92" y="471"/>
                      <a:pt x="102" y="470"/>
                    </a:cubicBezTo>
                    <a:cubicBezTo>
                      <a:pt x="108" y="476"/>
                      <a:pt x="105" y="487"/>
                      <a:pt x="107" y="495"/>
                    </a:cubicBezTo>
                    <a:cubicBezTo>
                      <a:pt x="97" y="510"/>
                      <a:pt x="93" y="533"/>
                      <a:pt x="101" y="551"/>
                    </a:cubicBezTo>
                    <a:cubicBezTo>
                      <a:pt x="104" y="560"/>
                      <a:pt x="110" y="569"/>
                      <a:pt x="117" y="576"/>
                    </a:cubicBezTo>
                    <a:cubicBezTo>
                      <a:pt x="122" y="590"/>
                      <a:pt x="130" y="602"/>
                      <a:pt x="143" y="609"/>
                    </a:cubicBezTo>
                    <a:cubicBezTo>
                      <a:pt x="153" y="616"/>
                      <a:pt x="166" y="609"/>
                      <a:pt x="175" y="610"/>
                    </a:cubicBezTo>
                    <a:cubicBezTo>
                      <a:pt x="177" y="613"/>
                      <a:pt x="179" y="617"/>
                      <a:pt x="178" y="620"/>
                    </a:cubicBezTo>
                    <a:cubicBezTo>
                      <a:pt x="172" y="633"/>
                      <a:pt x="172" y="649"/>
                      <a:pt x="180" y="660"/>
                    </a:cubicBezTo>
                    <a:cubicBezTo>
                      <a:pt x="190" y="669"/>
                      <a:pt x="201" y="680"/>
                      <a:pt x="215" y="678"/>
                    </a:cubicBezTo>
                    <a:cubicBezTo>
                      <a:pt x="230" y="675"/>
                      <a:pt x="239" y="689"/>
                      <a:pt x="253" y="687"/>
                    </a:cubicBezTo>
                    <a:cubicBezTo>
                      <a:pt x="271" y="688"/>
                      <a:pt x="289" y="685"/>
                      <a:pt x="299" y="668"/>
                    </a:cubicBezTo>
                    <a:cubicBezTo>
                      <a:pt x="301" y="665"/>
                      <a:pt x="301" y="661"/>
                      <a:pt x="306" y="660"/>
                    </a:cubicBezTo>
                    <a:cubicBezTo>
                      <a:pt x="312" y="663"/>
                      <a:pt x="316" y="651"/>
                      <a:pt x="320" y="658"/>
                    </a:cubicBezTo>
                    <a:cubicBezTo>
                      <a:pt x="322" y="675"/>
                      <a:pt x="321" y="691"/>
                      <a:pt x="327" y="705"/>
                    </a:cubicBezTo>
                    <a:cubicBezTo>
                      <a:pt x="345" y="745"/>
                      <a:pt x="391" y="758"/>
                      <a:pt x="432" y="759"/>
                    </a:cubicBezTo>
                    <a:cubicBezTo>
                      <a:pt x="457" y="759"/>
                      <a:pt x="482" y="752"/>
                      <a:pt x="499" y="734"/>
                    </a:cubicBezTo>
                    <a:cubicBezTo>
                      <a:pt x="504" y="721"/>
                      <a:pt x="488" y="715"/>
                      <a:pt x="489" y="703"/>
                    </a:cubicBezTo>
                    <a:cubicBezTo>
                      <a:pt x="488" y="696"/>
                      <a:pt x="493" y="687"/>
                      <a:pt x="499" y="683"/>
                    </a:cubicBezTo>
                    <a:cubicBezTo>
                      <a:pt x="507" y="680"/>
                      <a:pt x="507" y="680"/>
                      <a:pt x="507" y="680"/>
                    </a:cubicBezTo>
                    <a:cubicBezTo>
                      <a:pt x="509" y="682"/>
                      <a:pt x="505" y="683"/>
                      <a:pt x="505" y="685"/>
                    </a:cubicBezTo>
                    <a:cubicBezTo>
                      <a:pt x="504" y="693"/>
                      <a:pt x="509" y="699"/>
                      <a:pt x="513" y="705"/>
                    </a:cubicBezTo>
                    <a:cubicBezTo>
                      <a:pt x="524" y="714"/>
                      <a:pt x="539" y="714"/>
                      <a:pt x="553" y="709"/>
                    </a:cubicBezTo>
                    <a:cubicBezTo>
                      <a:pt x="558" y="703"/>
                      <a:pt x="564" y="709"/>
                      <a:pt x="567" y="713"/>
                    </a:cubicBezTo>
                    <a:cubicBezTo>
                      <a:pt x="576" y="725"/>
                      <a:pt x="578" y="741"/>
                      <a:pt x="572" y="755"/>
                    </a:cubicBezTo>
                    <a:cubicBezTo>
                      <a:pt x="574" y="757"/>
                      <a:pt x="574" y="761"/>
                      <a:pt x="578" y="762"/>
                    </a:cubicBezTo>
                    <a:cubicBezTo>
                      <a:pt x="635" y="763"/>
                      <a:pt x="635" y="763"/>
                      <a:pt x="635" y="763"/>
                    </a:cubicBezTo>
                    <a:cubicBezTo>
                      <a:pt x="778" y="764"/>
                      <a:pt x="778" y="764"/>
                      <a:pt x="778" y="764"/>
                    </a:cubicBezTo>
                    <a:cubicBezTo>
                      <a:pt x="903" y="765"/>
                      <a:pt x="903" y="765"/>
                      <a:pt x="903" y="765"/>
                    </a:cubicBezTo>
                    <a:cubicBezTo>
                      <a:pt x="903" y="765"/>
                      <a:pt x="903" y="766"/>
                      <a:pt x="903" y="767"/>
                    </a:cubicBezTo>
                    <a:cubicBezTo>
                      <a:pt x="899" y="768"/>
                      <a:pt x="899" y="768"/>
                      <a:pt x="899" y="768"/>
                    </a:cubicBezTo>
                    <a:cubicBezTo>
                      <a:pt x="837" y="769"/>
                      <a:pt x="772" y="766"/>
                      <a:pt x="710" y="767"/>
                    </a:cubicBezTo>
                    <a:cubicBezTo>
                      <a:pt x="662" y="768"/>
                      <a:pt x="620" y="766"/>
                      <a:pt x="572" y="767"/>
                    </a:cubicBezTo>
                    <a:cubicBezTo>
                      <a:pt x="566" y="765"/>
                      <a:pt x="569" y="757"/>
                      <a:pt x="565" y="753"/>
                    </a:cubicBezTo>
                    <a:cubicBezTo>
                      <a:pt x="571" y="740"/>
                      <a:pt x="569" y="725"/>
                      <a:pt x="560" y="715"/>
                    </a:cubicBezTo>
                    <a:cubicBezTo>
                      <a:pt x="553" y="712"/>
                      <a:pt x="548" y="717"/>
                      <a:pt x="540" y="717"/>
                    </a:cubicBezTo>
                    <a:cubicBezTo>
                      <a:pt x="528" y="718"/>
                      <a:pt x="512" y="716"/>
                      <a:pt x="504" y="703"/>
                    </a:cubicBezTo>
                    <a:cubicBezTo>
                      <a:pt x="502" y="700"/>
                      <a:pt x="502" y="694"/>
                      <a:pt x="500" y="691"/>
                    </a:cubicBezTo>
                    <a:cubicBezTo>
                      <a:pt x="498" y="690"/>
                      <a:pt x="497" y="693"/>
                      <a:pt x="496" y="694"/>
                    </a:cubicBezTo>
                    <a:cubicBezTo>
                      <a:pt x="490" y="710"/>
                      <a:pt x="509" y="719"/>
                      <a:pt x="506" y="735"/>
                    </a:cubicBezTo>
                    <a:cubicBezTo>
                      <a:pt x="499" y="746"/>
                      <a:pt x="487" y="751"/>
                      <a:pt x="477" y="757"/>
                    </a:cubicBezTo>
                    <a:cubicBezTo>
                      <a:pt x="448" y="766"/>
                      <a:pt x="422" y="767"/>
                      <a:pt x="394" y="759"/>
                    </a:cubicBezTo>
                    <a:cubicBezTo>
                      <a:pt x="377" y="756"/>
                      <a:pt x="362" y="748"/>
                      <a:pt x="347" y="739"/>
                    </a:cubicBezTo>
                    <a:cubicBezTo>
                      <a:pt x="339" y="731"/>
                      <a:pt x="329" y="723"/>
                      <a:pt x="325" y="711"/>
                    </a:cubicBezTo>
                    <a:cubicBezTo>
                      <a:pt x="318" y="705"/>
                      <a:pt x="320" y="695"/>
                      <a:pt x="317" y="687"/>
                    </a:cubicBezTo>
                    <a:cubicBezTo>
                      <a:pt x="315" y="680"/>
                      <a:pt x="319" y="669"/>
                      <a:pt x="310" y="666"/>
                    </a:cubicBezTo>
                    <a:cubicBezTo>
                      <a:pt x="304" y="669"/>
                      <a:pt x="302" y="677"/>
                      <a:pt x="296" y="681"/>
                    </a:cubicBezTo>
                    <a:cubicBezTo>
                      <a:pt x="281" y="696"/>
                      <a:pt x="256" y="695"/>
                      <a:pt x="238" y="690"/>
                    </a:cubicBezTo>
                    <a:cubicBezTo>
                      <a:pt x="222" y="683"/>
                      <a:pt x="222" y="683"/>
                      <a:pt x="222" y="683"/>
                    </a:cubicBezTo>
                    <a:cubicBezTo>
                      <a:pt x="213" y="683"/>
                      <a:pt x="205" y="686"/>
                      <a:pt x="197" y="681"/>
                    </a:cubicBezTo>
                    <a:cubicBezTo>
                      <a:pt x="182" y="674"/>
                      <a:pt x="170" y="660"/>
                      <a:pt x="168" y="644"/>
                    </a:cubicBezTo>
                    <a:cubicBezTo>
                      <a:pt x="167" y="634"/>
                      <a:pt x="171" y="626"/>
                      <a:pt x="171" y="617"/>
                    </a:cubicBezTo>
                    <a:cubicBezTo>
                      <a:pt x="163" y="614"/>
                      <a:pt x="154" y="621"/>
                      <a:pt x="146" y="617"/>
                    </a:cubicBezTo>
                    <a:cubicBezTo>
                      <a:pt x="128" y="610"/>
                      <a:pt x="116" y="593"/>
                      <a:pt x="109" y="576"/>
                    </a:cubicBezTo>
                    <a:cubicBezTo>
                      <a:pt x="97" y="560"/>
                      <a:pt x="87" y="540"/>
                      <a:pt x="92" y="518"/>
                    </a:cubicBezTo>
                    <a:cubicBezTo>
                      <a:pt x="92" y="509"/>
                      <a:pt x="98" y="503"/>
                      <a:pt x="101" y="495"/>
                    </a:cubicBezTo>
                    <a:cubicBezTo>
                      <a:pt x="105" y="490"/>
                      <a:pt x="101" y="484"/>
                      <a:pt x="101" y="479"/>
                    </a:cubicBezTo>
                    <a:cubicBezTo>
                      <a:pt x="95" y="474"/>
                      <a:pt x="88" y="478"/>
                      <a:pt x="82" y="478"/>
                    </a:cubicBezTo>
                    <a:cubicBezTo>
                      <a:pt x="65" y="477"/>
                      <a:pt x="52" y="463"/>
                      <a:pt x="45" y="449"/>
                    </a:cubicBezTo>
                    <a:cubicBezTo>
                      <a:pt x="41" y="441"/>
                      <a:pt x="40" y="430"/>
                      <a:pt x="32" y="425"/>
                    </a:cubicBezTo>
                    <a:cubicBezTo>
                      <a:pt x="24" y="426"/>
                      <a:pt x="16" y="420"/>
                      <a:pt x="10" y="414"/>
                    </a:cubicBezTo>
                    <a:cubicBezTo>
                      <a:pt x="7" y="415"/>
                      <a:pt x="7" y="415"/>
                      <a:pt x="7" y="415"/>
                    </a:cubicBezTo>
                    <a:cubicBezTo>
                      <a:pt x="0" y="409"/>
                      <a:pt x="6" y="398"/>
                      <a:pt x="3" y="390"/>
                    </a:cubicBezTo>
                    <a:cubicBezTo>
                      <a:pt x="3" y="382"/>
                      <a:pt x="5" y="373"/>
                      <a:pt x="8" y="366"/>
                    </a:cubicBezTo>
                    <a:close/>
                    <a:moveTo>
                      <a:pt x="26" y="367"/>
                    </a:moveTo>
                    <a:cubicBezTo>
                      <a:pt x="19" y="372"/>
                      <a:pt x="18" y="382"/>
                      <a:pt x="16" y="390"/>
                    </a:cubicBezTo>
                    <a:cubicBezTo>
                      <a:pt x="17" y="400"/>
                      <a:pt x="24" y="410"/>
                      <a:pt x="33" y="414"/>
                    </a:cubicBezTo>
                    <a:cubicBezTo>
                      <a:pt x="45" y="418"/>
                      <a:pt x="54" y="408"/>
                      <a:pt x="61" y="401"/>
                    </a:cubicBezTo>
                    <a:cubicBezTo>
                      <a:pt x="65" y="395"/>
                      <a:pt x="64" y="388"/>
                      <a:pt x="63" y="380"/>
                    </a:cubicBezTo>
                    <a:cubicBezTo>
                      <a:pt x="60" y="373"/>
                      <a:pt x="55" y="365"/>
                      <a:pt x="46" y="364"/>
                    </a:cubicBezTo>
                    <a:cubicBezTo>
                      <a:pt x="40" y="359"/>
                      <a:pt x="33" y="364"/>
                      <a:pt x="26" y="367"/>
                    </a:cubicBezTo>
                    <a:close/>
                    <a:moveTo>
                      <a:pt x="29" y="374"/>
                    </a:moveTo>
                    <a:cubicBezTo>
                      <a:pt x="26" y="383"/>
                      <a:pt x="22" y="394"/>
                      <a:pt x="30" y="402"/>
                    </a:cubicBezTo>
                    <a:cubicBezTo>
                      <a:pt x="32" y="404"/>
                      <a:pt x="36" y="406"/>
                      <a:pt x="41" y="406"/>
                    </a:cubicBezTo>
                    <a:cubicBezTo>
                      <a:pt x="46" y="405"/>
                      <a:pt x="52" y="402"/>
                      <a:pt x="54" y="397"/>
                    </a:cubicBezTo>
                    <a:cubicBezTo>
                      <a:pt x="57" y="389"/>
                      <a:pt x="55" y="380"/>
                      <a:pt x="50" y="374"/>
                    </a:cubicBezTo>
                    <a:cubicBezTo>
                      <a:pt x="43" y="371"/>
                      <a:pt x="35" y="368"/>
                      <a:pt x="29" y="374"/>
                    </a:cubicBezTo>
                    <a:close/>
                    <a:moveTo>
                      <a:pt x="67" y="437"/>
                    </a:moveTo>
                    <a:cubicBezTo>
                      <a:pt x="65" y="439"/>
                      <a:pt x="61" y="438"/>
                      <a:pt x="60" y="440"/>
                    </a:cubicBezTo>
                    <a:cubicBezTo>
                      <a:pt x="64" y="451"/>
                      <a:pt x="75" y="456"/>
                      <a:pt x="85" y="458"/>
                    </a:cubicBezTo>
                    <a:cubicBezTo>
                      <a:pt x="96" y="460"/>
                      <a:pt x="104" y="451"/>
                      <a:pt x="115" y="452"/>
                    </a:cubicBezTo>
                    <a:cubicBezTo>
                      <a:pt x="120" y="454"/>
                      <a:pt x="119" y="459"/>
                      <a:pt x="124" y="462"/>
                    </a:cubicBezTo>
                    <a:cubicBezTo>
                      <a:pt x="129" y="464"/>
                      <a:pt x="137" y="463"/>
                      <a:pt x="142" y="463"/>
                    </a:cubicBezTo>
                    <a:cubicBezTo>
                      <a:pt x="146" y="460"/>
                      <a:pt x="151" y="457"/>
                      <a:pt x="152" y="452"/>
                    </a:cubicBezTo>
                    <a:cubicBezTo>
                      <a:pt x="153" y="445"/>
                      <a:pt x="153" y="440"/>
                      <a:pt x="148" y="435"/>
                    </a:cubicBezTo>
                    <a:cubicBezTo>
                      <a:pt x="143" y="432"/>
                      <a:pt x="135" y="429"/>
                      <a:pt x="129" y="433"/>
                    </a:cubicBezTo>
                    <a:cubicBezTo>
                      <a:pt x="127" y="434"/>
                      <a:pt x="130" y="437"/>
                      <a:pt x="129" y="439"/>
                    </a:cubicBezTo>
                    <a:cubicBezTo>
                      <a:pt x="129" y="444"/>
                      <a:pt x="124" y="443"/>
                      <a:pt x="121" y="442"/>
                    </a:cubicBezTo>
                    <a:cubicBezTo>
                      <a:pt x="118" y="442"/>
                      <a:pt x="117" y="440"/>
                      <a:pt x="116" y="438"/>
                    </a:cubicBezTo>
                    <a:cubicBezTo>
                      <a:pt x="115" y="430"/>
                      <a:pt x="121" y="428"/>
                      <a:pt x="126" y="424"/>
                    </a:cubicBezTo>
                    <a:cubicBezTo>
                      <a:pt x="135" y="421"/>
                      <a:pt x="146" y="422"/>
                      <a:pt x="154" y="428"/>
                    </a:cubicBezTo>
                    <a:cubicBezTo>
                      <a:pt x="158" y="432"/>
                      <a:pt x="161" y="438"/>
                      <a:pt x="162" y="444"/>
                    </a:cubicBezTo>
                    <a:cubicBezTo>
                      <a:pt x="166" y="445"/>
                      <a:pt x="168" y="449"/>
                      <a:pt x="168" y="453"/>
                    </a:cubicBezTo>
                    <a:cubicBezTo>
                      <a:pt x="178" y="455"/>
                      <a:pt x="187" y="460"/>
                      <a:pt x="198" y="457"/>
                    </a:cubicBezTo>
                    <a:cubicBezTo>
                      <a:pt x="205" y="455"/>
                      <a:pt x="213" y="450"/>
                      <a:pt x="215" y="442"/>
                    </a:cubicBezTo>
                    <a:cubicBezTo>
                      <a:pt x="217" y="438"/>
                      <a:pt x="217" y="432"/>
                      <a:pt x="214" y="428"/>
                    </a:cubicBezTo>
                    <a:cubicBezTo>
                      <a:pt x="212" y="422"/>
                      <a:pt x="207" y="420"/>
                      <a:pt x="201" y="419"/>
                    </a:cubicBezTo>
                    <a:cubicBezTo>
                      <a:pt x="194" y="417"/>
                      <a:pt x="197" y="425"/>
                      <a:pt x="194" y="429"/>
                    </a:cubicBezTo>
                    <a:cubicBezTo>
                      <a:pt x="194" y="430"/>
                      <a:pt x="192" y="430"/>
                      <a:pt x="191" y="429"/>
                    </a:cubicBezTo>
                    <a:cubicBezTo>
                      <a:pt x="188" y="426"/>
                      <a:pt x="186" y="423"/>
                      <a:pt x="187" y="418"/>
                    </a:cubicBezTo>
                    <a:cubicBezTo>
                      <a:pt x="188" y="415"/>
                      <a:pt x="192" y="412"/>
                      <a:pt x="196" y="410"/>
                    </a:cubicBezTo>
                    <a:cubicBezTo>
                      <a:pt x="204" y="407"/>
                      <a:pt x="212" y="413"/>
                      <a:pt x="219" y="418"/>
                    </a:cubicBezTo>
                    <a:cubicBezTo>
                      <a:pt x="224" y="425"/>
                      <a:pt x="228" y="438"/>
                      <a:pt x="222" y="446"/>
                    </a:cubicBezTo>
                    <a:cubicBezTo>
                      <a:pt x="219" y="455"/>
                      <a:pt x="212" y="460"/>
                      <a:pt x="204" y="464"/>
                    </a:cubicBezTo>
                    <a:cubicBezTo>
                      <a:pt x="197" y="465"/>
                      <a:pt x="187" y="466"/>
                      <a:pt x="183" y="472"/>
                    </a:cubicBezTo>
                    <a:cubicBezTo>
                      <a:pt x="170" y="489"/>
                      <a:pt x="188" y="511"/>
                      <a:pt x="172" y="527"/>
                    </a:cubicBezTo>
                    <a:cubicBezTo>
                      <a:pt x="166" y="530"/>
                      <a:pt x="158" y="537"/>
                      <a:pt x="152" y="530"/>
                    </a:cubicBezTo>
                    <a:cubicBezTo>
                      <a:pt x="141" y="524"/>
                      <a:pt x="152" y="511"/>
                      <a:pt x="142" y="505"/>
                    </a:cubicBezTo>
                    <a:cubicBezTo>
                      <a:pt x="133" y="504"/>
                      <a:pt x="126" y="504"/>
                      <a:pt x="119" y="509"/>
                    </a:cubicBezTo>
                    <a:cubicBezTo>
                      <a:pt x="115" y="518"/>
                      <a:pt x="108" y="526"/>
                      <a:pt x="112" y="537"/>
                    </a:cubicBezTo>
                    <a:cubicBezTo>
                      <a:pt x="114" y="547"/>
                      <a:pt x="118" y="557"/>
                      <a:pt x="128" y="560"/>
                    </a:cubicBezTo>
                    <a:cubicBezTo>
                      <a:pt x="138" y="564"/>
                      <a:pt x="128" y="573"/>
                      <a:pt x="132" y="580"/>
                    </a:cubicBezTo>
                    <a:cubicBezTo>
                      <a:pt x="133" y="585"/>
                      <a:pt x="138" y="591"/>
                      <a:pt x="143" y="592"/>
                    </a:cubicBezTo>
                    <a:cubicBezTo>
                      <a:pt x="152" y="596"/>
                      <a:pt x="164" y="596"/>
                      <a:pt x="173" y="590"/>
                    </a:cubicBezTo>
                    <a:cubicBezTo>
                      <a:pt x="181" y="588"/>
                      <a:pt x="180" y="579"/>
                      <a:pt x="181" y="572"/>
                    </a:cubicBezTo>
                    <a:cubicBezTo>
                      <a:pt x="179" y="566"/>
                      <a:pt x="175" y="561"/>
                      <a:pt x="169" y="560"/>
                    </a:cubicBezTo>
                    <a:cubicBezTo>
                      <a:pt x="164" y="561"/>
                      <a:pt x="167" y="566"/>
                      <a:pt x="163" y="569"/>
                    </a:cubicBezTo>
                    <a:cubicBezTo>
                      <a:pt x="161" y="569"/>
                      <a:pt x="159" y="568"/>
                      <a:pt x="157" y="567"/>
                    </a:cubicBezTo>
                    <a:cubicBezTo>
                      <a:pt x="155" y="565"/>
                      <a:pt x="153" y="561"/>
                      <a:pt x="154" y="558"/>
                    </a:cubicBezTo>
                    <a:cubicBezTo>
                      <a:pt x="157" y="554"/>
                      <a:pt x="162" y="552"/>
                      <a:pt x="167" y="551"/>
                    </a:cubicBezTo>
                    <a:cubicBezTo>
                      <a:pt x="174" y="551"/>
                      <a:pt x="180" y="555"/>
                      <a:pt x="185" y="560"/>
                    </a:cubicBezTo>
                    <a:cubicBezTo>
                      <a:pt x="195" y="570"/>
                      <a:pt x="187" y="582"/>
                      <a:pt x="186" y="592"/>
                    </a:cubicBezTo>
                    <a:cubicBezTo>
                      <a:pt x="187" y="599"/>
                      <a:pt x="190" y="605"/>
                      <a:pt x="197" y="608"/>
                    </a:cubicBezTo>
                    <a:cubicBezTo>
                      <a:pt x="200" y="611"/>
                      <a:pt x="205" y="607"/>
                      <a:pt x="209" y="607"/>
                    </a:cubicBezTo>
                    <a:cubicBezTo>
                      <a:pt x="219" y="608"/>
                      <a:pt x="229" y="612"/>
                      <a:pt x="233" y="622"/>
                    </a:cubicBezTo>
                    <a:cubicBezTo>
                      <a:pt x="234" y="626"/>
                      <a:pt x="236" y="633"/>
                      <a:pt x="232" y="637"/>
                    </a:cubicBezTo>
                    <a:cubicBezTo>
                      <a:pt x="229" y="640"/>
                      <a:pt x="225" y="646"/>
                      <a:pt x="220" y="642"/>
                    </a:cubicBezTo>
                    <a:cubicBezTo>
                      <a:pt x="218" y="641"/>
                      <a:pt x="214" y="638"/>
                      <a:pt x="215" y="634"/>
                    </a:cubicBezTo>
                    <a:cubicBezTo>
                      <a:pt x="216" y="630"/>
                      <a:pt x="220" y="627"/>
                      <a:pt x="224" y="627"/>
                    </a:cubicBezTo>
                    <a:cubicBezTo>
                      <a:pt x="224" y="620"/>
                      <a:pt x="217" y="619"/>
                      <a:pt x="212" y="616"/>
                    </a:cubicBezTo>
                    <a:cubicBezTo>
                      <a:pt x="208" y="616"/>
                      <a:pt x="201" y="617"/>
                      <a:pt x="197" y="620"/>
                    </a:cubicBezTo>
                    <a:cubicBezTo>
                      <a:pt x="192" y="624"/>
                      <a:pt x="190" y="631"/>
                      <a:pt x="188" y="638"/>
                    </a:cubicBezTo>
                    <a:cubicBezTo>
                      <a:pt x="187" y="646"/>
                      <a:pt x="193" y="651"/>
                      <a:pt x="198" y="656"/>
                    </a:cubicBezTo>
                    <a:cubicBezTo>
                      <a:pt x="207" y="663"/>
                      <a:pt x="221" y="666"/>
                      <a:pt x="232" y="660"/>
                    </a:cubicBezTo>
                    <a:cubicBezTo>
                      <a:pt x="235" y="660"/>
                      <a:pt x="235" y="665"/>
                      <a:pt x="237" y="667"/>
                    </a:cubicBezTo>
                    <a:cubicBezTo>
                      <a:pt x="244" y="675"/>
                      <a:pt x="255" y="676"/>
                      <a:pt x="265" y="674"/>
                    </a:cubicBezTo>
                    <a:cubicBezTo>
                      <a:pt x="275" y="673"/>
                      <a:pt x="282" y="666"/>
                      <a:pt x="288" y="658"/>
                    </a:cubicBezTo>
                    <a:cubicBezTo>
                      <a:pt x="290" y="653"/>
                      <a:pt x="289" y="646"/>
                      <a:pt x="286" y="641"/>
                    </a:cubicBezTo>
                    <a:cubicBezTo>
                      <a:pt x="280" y="641"/>
                      <a:pt x="273" y="646"/>
                      <a:pt x="266" y="642"/>
                    </a:cubicBezTo>
                    <a:cubicBezTo>
                      <a:pt x="256" y="640"/>
                      <a:pt x="251" y="630"/>
                      <a:pt x="249" y="620"/>
                    </a:cubicBezTo>
                    <a:cubicBezTo>
                      <a:pt x="250" y="598"/>
                      <a:pt x="275" y="605"/>
                      <a:pt x="287" y="596"/>
                    </a:cubicBezTo>
                    <a:cubicBezTo>
                      <a:pt x="295" y="590"/>
                      <a:pt x="301" y="584"/>
                      <a:pt x="300" y="574"/>
                    </a:cubicBezTo>
                    <a:cubicBezTo>
                      <a:pt x="297" y="566"/>
                      <a:pt x="287" y="561"/>
                      <a:pt x="289" y="553"/>
                    </a:cubicBezTo>
                    <a:cubicBezTo>
                      <a:pt x="291" y="549"/>
                      <a:pt x="295" y="545"/>
                      <a:pt x="299" y="546"/>
                    </a:cubicBezTo>
                    <a:cubicBezTo>
                      <a:pt x="302" y="547"/>
                      <a:pt x="304" y="550"/>
                      <a:pt x="304" y="554"/>
                    </a:cubicBezTo>
                    <a:cubicBezTo>
                      <a:pt x="305" y="557"/>
                      <a:pt x="309" y="564"/>
                      <a:pt x="314" y="562"/>
                    </a:cubicBezTo>
                    <a:cubicBezTo>
                      <a:pt x="319" y="560"/>
                      <a:pt x="323" y="555"/>
                      <a:pt x="325" y="550"/>
                    </a:cubicBezTo>
                    <a:cubicBezTo>
                      <a:pt x="325" y="543"/>
                      <a:pt x="324" y="537"/>
                      <a:pt x="321" y="531"/>
                    </a:cubicBezTo>
                    <a:cubicBezTo>
                      <a:pt x="315" y="521"/>
                      <a:pt x="305" y="521"/>
                      <a:pt x="295" y="521"/>
                    </a:cubicBezTo>
                    <a:cubicBezTo>
                      <a:pt x="286" y="518"/>
                      <a:pt x="289" y="508"/>
                      <a:pt x="281" y="504"/>
                    </a:cubicBezTo>
                    <a:cubicBezTo>
                      <a:pt x="274" y="501"/>
                      <a:pt x="264" y="503"/>
                      <a:pt x="258" y="506"/>
                    </a:cubicBezTo>
                    <a:cubicBezTo>
                      <a:pt x="253" y="509"/>
                      <a:pt x="250" y="515"/>
                      <a:pt x="249" y="520"/>
                    </a:cubicBezTo>
                    <a:cubicBezTo>
                      <a:pt x="246" y="529"/>
                      <a:pt x="256" y="524"/>
                      <a:pt x="260" y="525"/>
                    </a:cubicBezTo>
                    <a:cubicBezTo>
                      <a:pt x="271" y="531"/>
                      <a:pt x="277" y="544"/>
                      <a:pt x="275" y="555"/>
                    </a:cubicBezTo>
                    <a:cubicBezTo>
                      <a:pt x="273" y="562"/>
                      <a:pt x="265" y="567"/>
                      <a:pt x="259" y="571"/>
                    </a:cubicBezTo>
                    <a:cubicBezTo>
                      <a:pt x="245" y="575"/>
                      <a:pt x="230" y="572"/>
                      <a:pt x="222" y="561"/>
                    </a:cubicBezTo>
                    <a:cubicBezTo>
                      <a:pt x="209" y="546"/>
                      <a:pt x="206" y="524"/>
                      <a:pt x="212" y="506"/>
                    </a:cubicBezTo>
                    <a:cubicBezTo>
                      <a:pt x="215" y="489"/>
                      <a:pt x="230" y="475"/>
                      <a:pt x="245" y="469"/>
                    </a:cubicBezTo>
                    <a:cubicBezTo>
                      <a:pt x="260" y="466"/>
                      <a:pt x="275" y="461"/>
                      <a:pt x="291" y="463"/>
                    </a:cubicBezTo>
                    <a:cubicBezTo>
                      <a:pt x="297" y="463"/>
                      <a:pt x="303" y="467"/>
                      <a:pt x="309" y="467"/>
                    </a:cubicBezTo>
                    <a:cubicBezTo>
                      <a:pt x="316" y="478"/>
                      <a:pt x="326" y="489"/>
                      <a:pt x="339" y="493"/>
                    </a:cubicBezTo>
                    <a:cubicBezTo>
                      <a:pt x="358" y="497"/>
                      <a:pt x="377" y="498"/>
                      <a:pt x="395" y="492"/>
                    </a:cubicBezTo>
                    <a:cubicBezTo>
                      <a:pt x="416" y="486"/>
                      <a:pt x="440" y="489"/>
                      <a:pt x="459" y="498"/>
                    </a:cubicBezTo>
                    <a:cubicBezTo>
                      <a:pt x="479" y="510"/>
                      <a:pt x="488" y="532"/>
                      <a:pt x="491" y="554"/>
                    </a:cubicBezTo>
                    <a:cubicBezTo>
                      <a:pt x="501" y="561"/>
                      <a:pt x="505" y="573"/>
                      <a:pt x="508" y="585"/>
                    </a:cubicBezTo>
                    <a:cubicBezTo>
                      <a:pt x="513" y="608"/>
                      <a:pt x="501" y="628"/>
                      <a:pt x="483" y="644"/>
                    </a:cubicBezTo>
                    <a:cubicBezTo>
                      <a:pt x="464" y="657"/>
                      <a:pt x="448" y="672"/>
                      <a:pt x="440" y="693"/>
                    </a:cubicBezTo>
                    <a:cubicBezTo>
                      <a:pt x="438" y="701"/>
                      <a:pt x="441" y="710"/>
                      <a:pt x="442" y="717"/>
                    </a:cubicBezTo>
                    <a:cubicBezTo>
                      <a:pt x="442" y="718"/>
                      <a:pt x="440" y="720"/>
                      <a:pt x="438" y="720"/>
                    </a:cubicBezTo>
                    <a:cubicBezTo>
                      <a:pt x="422" y="715"/>
                      <a:pt x="405" y="717"/>
                      <a:pt x="391" y="707"/>
                    </a:cubicBezTo>
                    <a:cubicBezTo>
                      <a:pt x="389" y="705"/>
                      <a:pt x="390" y="702"/>
                      <a:pt x="387" y="703"/>
                    </a:cubicBezTo>
                    <a:cubicBezTo>
                      <a:pt x="370" y="688"/>
                      <a:pt x="359" y="668"/>
                      <a:pt x="365" y="645"/>
                    </a:cubicBezTo>
                    <a:cubicBezTo>
                      <a:pt x="368" y="636"/>
                      <a:pt x="356" y="630"/>
                      <a:pt x="356" y="621"/>
                    </a:cubicBezTo>
                    <a:cubicBezTo>
                      <a:pt x="352" y="607"/>
                      <a:pt x="355" y="591"/>
                      <a:pt x="365" y="580"/>
                    </a:cubicBezTo>
                    <a:cubicBezTo>
                      <a:pt x="375" y="568"/>
                      <a:pt x="388" y="555"/>
                      <a:pt x="405" y="555"/>
                    </a:cubicBezTo>
                    <a:cubicBezTo>
                      <a:pt x="415" y="556"/>
                      <a:pt x="427" y="558"/>
                      <a:pt x="431" y="570"/>
                    </a:cubicBezTo>
                    <a:cubicBezTo>
                      <a:pt x="431" y="574"/>
                      <a:pt x="432" y="581"/>
                      <a:pt x="428" y="583"/>
                    </a:cubicBezTo>
                    <a:cubicBezTo>
                      <a:pt x="429" y="594"/>
                      <a:pt x="418" y="584"/>
                      <a:pt x="414" y="590"/>
                    </a:cubicBezTo>
                    <a:cubicBezTo>
                      <a:pt x="406" y="594"/>
                      <a:pt x="401" y="602"/>
                      <a:pt x="402" y="611"/>
                    </a:cubicBezTo>
                    <a:cubicBezTo>
                      <a:pt x="402" y="619"/>
                      <a:pt x="407" y="626"/>
                      <a:pt x="413" y="631"/>
                    </a:cubicBezTo>
                    <a:cubicBezTo>
                      <a:pt x="423" y="639"/>
                      <a:pt x="437" y="634"/>
                      <a:pt x="447" y="632"/>
                    </a:cubicBezTo>
                    <a:cubicBezTo>
                      <a:pt x="453" y="629"/>
                      <a:pt x="458" y="623"/>
                      <a:pt x="459" y="617"/>
                    </a:cubicBezTo>
                    <a:cubicBezTo>
                      <a:pt x="466" y="603"/>
                      <a:pt x="452" y="589"/>
                      <a:pt x="461" y="576"/>
                    </a:cubicBezTo>
                    <a:cubicBezTo>
                      <a:pt x="463" y="563"/>
                      <a:pt x="461" y="550"/>
                      <a:pt x="456" y="539"/>
                    </a:cubicBezTo>
                    <a:cubicBezTo>
                      <a:pt x="452" y="531"/>
                      <a:pt x="443" y="528"/>
                      <a:pt x="439" y="522"/>
                    </a:cubicBezTo>
                    <a:cubicBezTo>
                      <a:pt x="431" y="517"/>
                      <a:pt x="423" y="518"/>
                      <a:pt x="414" y="517"/>
                    </a:cubicBezTo>
                    <a:cubicBezTo>
                      <a:pt x="386" y="518"/>
                      <a:pt x="360" y="534"/>
                      <a:pt x="350" y="559"/>
                    </a:cubicBezTo>
                    <a:cubicBezTo>
                      <a:pt x="340" y="567"/>
                      <a:pt x="332" y="579"/>
                      <a:pt x="327" y="590"/>
                    </a:cubicBezTo>
                    <a:cubicBezTo>
                      <a:pt x="326" y="602"/>
                      <a:pt x="327" y="614"/>
                      <a:pt x="331" y="625"/>
                    </a:cubicBezTo>
                    <a:cubicBezTo>
                      <a:pt x="332" y="630"/>
                      <a:pt x="339" y="632"/>
                      <a:pt x="338" y="637"/>
                    </a:cubicBezTo>
                    <a:cubicBezTo>
                      <a:pt x="333" y="651"/>
                      <a:pt x="332" y="668"/>
                      <a:pt x="336" y="682"/>
                    </a:cubicBezTo>
                    <a:cubicBezTo>
                      <a:pt x="340" y="699"/>
                      <a:pt x="350" y="711"/>
                      <a:pt x="361" y="723"/>
                    </a:cubicBezTo>
                    <a:cubicBezTo>
                      <a:pt x="395" y="744"/>
                      <a:pt x="448" y="755"/>
                      <a:pt x="482" y="728"/>
                    </a:cubicBezTo>
                    <a:cubicBezTo>
                      <a:pt x="483" y="725"/>
                      <a:pt x="479" y="723"/>
                      <a:pt x="478" y="721"/>
                    </a:cubicBezTo>
                    <a:cubicBezTo>
                      <a:pt x="469" y="712"/>
                      <a:pt x="469" y="698"/>
                      <a:pt x="474" y="687"/>
                    </a:cubicBezTo>
                    <a:cubicBezTo>
                      <a:pt x="488" y="661"/>
                      <a:pt x="518" y="656"/>
                      <a:pt x="536" y="634"/>
                    </a:cubicBezTo>
                    <a:cubicBezTo>
                      <a:pt x="548" y="618"/>
                      <a:pt x="543" y="594"/>
                      <a:pt x="539" y="576"/>
                    </a:cubicBezTo>
                    <a:cubicBezTo>
                      <a:pt x="538" y="573"/>
                      <a:pt x="534" y="570"/>
                      <a:pt x="535" y="566"/>
                    </a:cubicBezTo>
                    <a:cubicBezTo>
                      <a:pt x="530" y="555"/>
                      <a:pt x="524" y="544"/>
                      <a:pt x="515" y="535"/>
                    </a:cubicBezTo>
                    <a:cubicBezTo>
                      <a:pt x="512" y="519"/>
                      <a:pt x="512" y="519"/>
                      <a:pt x="512" y="519"/>
                    </a:cubicBezTo>
                    <a:cubicBezTo>
                      <a:pt x="514" y="497"/>
                      <a:pt x="497" y="480"/>
                      <a:pt x="482" y="466"/>
                    </a:cubicBezTo>
                    <a:cubicBezTo>
                      <a:pt x="480" y="463"/>
                      <a:pt x="475" y="465"/>
                      <a:pt x="472" y="462"/>
                    </a:cubicBezTo>
                    <a:cubicBezTo>
                      <a:pt x="471" y="456"/>
                      <a:pt x="478" y="454"/>
                      <a:pt x="481" y="452"/>
                    </a:cubicBezTo>
                    <a:cubicBezTo>
                      <a:pt x="504" y="436"/>
                      <a:pt x="507" y="408"/>
                      <a:pt x="511" y="383"/>
                    </a:cubicBezTo>
                    <a:cubicBezTo>
                      <a:pt x="511" y="362"/>
                      <a:pt x="504" y="345"/>
                      <a:pt x="489" y="331"/>
                    </a:cubicBezTo>
                    <a:cubicBezTo>
                      <a:pt x="484" y="324"/>
                      <a:pt x="468" y="324"/>
                      <a:pt x="470" y="312"/>
                    </a:cubicBezTo>
                    <a:cubicBezTo>
                      <a:pt x="484" y="306"/>
                      <a:pt x="496" y="296"/>
                      <a:pt x="506" y="284"/>
                    </a:cubicBezTo>
                    <a:cubicBezTo>
                      <a:pt x="518" y="269"/>
                      <a:pt x="521" y="249"/>
                      <a:pt x="514" y="231"/>
                    </a:cubicBezTo>
                    <a:cubicBezTo>
                      <a:pt x="512" y="222"/>
                      <a:pt x="521" y="219"/>
                      <a:pt x="526" y="214"/>
                    </a:cubicBezTo>
                    <a:cubicBezTo>
                      <a:pt x="535" y="203"/>
                      <a:pt x="542" y="188"/>
                      <a:pt x="542" y="173"/>
                    </a:cubicBezTo>
                    <a:cubicBezTo>
                      <a:pt x="545" y="165"/>
                      <a:pt x="539" y="158"/>
                      <a:pt x="539" y="149"/>
                    </a:cubicBezTo>
                    <a:cubicBezTo>
                      <a:pt x="535" y="141"/>
                      <a:pt x="531" y="133"/>
                      <a:pt x="524" y="127"/>
                    </a:cubicBezTo>
                    <a:cubicBezTo>
                      <a:pt x="512" y="105"/>
                      <a:pt x="481" y="106"/>
                      <a:pt x="474" y="79"/>
                    </a:cubicBezTo>
                    <a:cubicBezTo>
                      <a:pt x="470" y="68"/>
                      <a:pt x="473" y="55"/>
                      <a:pt x="482" y="47"/>
                    </a:cubicBezTo>
                    <a:cubicBezTo>
                      <a:pt x="484" y="45"/>
                      <a:pt x="489" y="46"/>
                      <a:pt x="488" y="42"/>
                    </a:cubicBezTo>
                    <a:cubicBezTo>
                      <a:pt x="482" y="36"/>
                      <a:pt x="475" y="32"/>
                      <a:pt x="468" y="28"/>
                    </a:cubicBezTo>
                    <a:cubicBezTo>
                      <a:pt x="452" y="23"/>
                      <a:pt x="436" y="19"/>
                      <a:pt x="419" y="19"/>
                    </a:cubicBezTo>
                    <a:cubicBezTo>
                      <a:pt x="409" y="20"/>
                      <a:pt x="398" y="23"/>
                      <a:pt x="388" y="26"/>
                    </a:cubicBezTo>
                    <a:cubicBezTo>
                      <a:pt x="361" y="36"/>
                      <a:pt x="339" y="63"/>
                      <a:pt x="337" y="92"/>
                    </a:cubicBezTo>
                    <a:cubicBezTo>
                      <a:pt x="336" y="114"/>
                      <a:pt x="336" y="114"/>
                      <a:pt x="336" y="114"/>
                    </a:cubicBezTo>
                    <a:cubicBezTo>
                      <a:pt x="330" y="121"/>
                      <a:pt x="327" y="130"/>
                      <a:pt x="324" y="139"/>
                    </a:cubicBezTo>
                    <a:cubicBezTo>
                      <a:pt x="319" y="154"/>
                      <a:pt x="328" y="169"/>
                      <a:pt x="337" y="180"/>
                    </a:cubicBezTo>
                    <a:cubicBezTo>
                      <a:pt x="339" y="183"/>
                      <a:pt x="344" y="183"/>
                      <a:pt x="345" y="186"/>
                    </a:cubicBezTo>
                    <a:cubicBezTo>
                      <a:pt x="343" y="193"/>
                      <a:pt x="343" y="201"/>
                      <a:pt x="344" y="208"/>
                    </a:cubicBezTo>
                    <a:cubicBezTo>
                      <a:pt x="347" y="227"/>
                      <a:pt x="364" y="245"/>
                      <a:pt x="383" y="252"/>
                    </a:cubicBezTo>
                    <a:cubicBezTo>
                      <a:pt x="405" y="258"/>
                      <a:pt x="427" y="247"/>
                      <a:pt x="442" y="231"/>
                    </a:cubicBezTo>
                    <a:cubicBezTo>
                      <a:pt x="453" y="216"/>
                      <a:pt x="460" y="199"/>
                      <a:pt x="459" y="180"/>
                    </a:cubicBezTo>
                    <a:cubicBezTo>
                      <a:pt x="453" y="163"/>
                      <a:pt x="450" y="139"/>
                      <a:pt x="429" y="133"/>
                    </a:cubicBezTo>
                    <a:cubicBezTo>
                      <a:pt x="417" y="129"/>
                      <a:pt x="404" y="132"/>
                      <a:pt x="395" y="139"/>
                    </a:cubicBezTo>
                    <a:cubicBezTo>
                      <a:pt x="389" y="154"/>
                      <a:pt x="389" y="154"/>
                      <a:pt x="389" y="154"/>
                    </a:cubicBezTo>
                    <a:cubicBezTo>
                      <a:pt x="389" y="159"/>
                      <a:pt x="388" y="167"/>
                      <a:pt x="393" y="171"/>
                    </a:cubicBezTo>
                    <a:cubicBezTo>
                      <a:pt x="403" y="180"/>
                      <a:pt x="411" y="166"/>
                      <a:pt x="420" y="173"/>
                    </a:cubicBezTo>
                    <a:cubicBezTo>
                      <a:pt x="422" y="179"/>
                      <a:pt x="427" y="184"/>
                      <a:pt x="426" y="193"/>
                    </a:cubicBezTo>
                    <a:cubicBezTo>
                      <a:pt x="425" y="203"/>
                      <a:pt x="415" y="213"/>
                      <a:pt x="405" y="217"/>
                    </a:cubicBezTo>
                    <a:cubicBezTo>
                      <a:pt x="396" y="220"/>
                      <a:pt x="388" y="215"/>
                      <a:pt x="380" y="211"/>
                    </a:cubicBezTo>
                    <a:cubicBezTo>
                      <a:pt x="370" y="204"/>
                      <a:pt x="367" y="192"/>
                      <a:pt x="366" y="180"/>
                    </a:cubicBezTo>
                    <a:cubicBezTo>
                      <a:pt x="364" y="173"/>
                      <a:pt x="354" y="168"/>
                      <a:pt x="354" y="159"/>
                    </a:cubicBezTo>
                    <a:cubicBezTo>
                      <a:pt x="349" y="145"/>
                      <a:pt x="352" y="130"/>
                      <a:pt x="363" y="119"/>
                    </a:cubicBezTo>
                    <a:cubicBezTo>
                      <a:pt x="369" y="113"/>
                      <a:pt x="361" y="107"/>
                      <a:pt x="363" y="100"/>
                    </a:cubicBezTo>
                    <a:cubicBezTo>
                      <a:pt x="364" y="77"/>
                      <a:pt x="385" y="62"/>
                      <a:pt x="404" y="53"/>
                    </a:cubicBezTo>
                    <a:cubicBezTo>
                      <a:pt x="415" y="49"/>
                      <a:pt x="432" y="47"/>
                      <a:pt x="443" y="53"/>
                    </a:cubicBezTo>
                    <a:cubicBezTo>
                      <a:pt x="447" y="60"/>
                      <a:pt x="441" y="66"/>
                      <a:pt x="440" y="72"/>
                    </a:cubicBezTo>
                    <a:cubicBezTo>
                      <a:pt x="436" y="97"/>
                      <a:pt x="460" y="115"/>
                      <a:pt x="479" y="127"/>
                    </a:cubicBezTo>
                    <a:cubicBezTo>
                      <a:pt x="489" y="138"/>
                      <a:pt x="500" y="147"/>
                      <a:pt x="503" y="161"/>
                    </a:cubicBezTo>
                    <a:cubicBezTo>
                      <a:pt x="511" y="182"/>
                      <a:pt x="497" y="200"/>
                      <a:pt x="485" y="215"/>
                    </a:cubicBezTo>
                    <a:cubicBezTo>
                      <a:pt x="485" y="226"/>
                      <a:pt x="487" y="238"/>
                      <a:pt x="483" y="249"/>
                    </a:cubicBezTo>
                    <a:cubicBezTo>
                      <a:pt x="480" y="261"/>
                      <a:pt x="470" y="274"/>
                      <a:pt x="458" y="281"/>
                    </a:cubicBezTo>
                    <a:cubicBezTo>
                      <a:pt x="445" y="289"/>
                      <a:pt x="429" y="289"/>
                      <a:pt x="415" y="283"/>
                    </a:cubicBezTo>
                    <a:cubicBezTo>
                      <a:pt x="399" y="277"/>
                      <a:pt x="382" y="272"/>
                      <a:pt x="364" y="272"/>
                    </a:cubicBezTo>
                    <a:cubicBezTo>
                      <a:pt x="344" y="273"/>
                      <a:pt x="326" y="291"/>
                      <a:pt x="318" y="308"/>
                    </a:cubicBezTo>
                    <a:cubicBezTo>
                      <a:pt x="310" y="311"/>
                      <a:pt x="304" y="311"/>
                      <a:pt x="297" y="309"/>
                    </a:cubicBezTo>
                    <a:cubicBezTo>
                      <a:pt x="284" y="311"/>
                      <a:pt x="270" y="310"/>
                      <a:pt x="258" y="307"/>
                    </a:cubicBezTo>
                    <a:cubicBezTo>
                      <a:pt x="244" y="303"/>
                      <a:pt x="234" y="293"/>
                      <a:pt x="226" y="282"/>
                    </a:cubicBezTo>
                    <a:cubicBezTo>
                      <a:pt x="214" y="260"/>
                      <a:pt x="212" y="229"/>
                      <a:pt x="224" y="206"/>
                    </a:cubicBezTo>
                    <a:cubicBezTo>
                      <a:pt x="231" y="201"/>
                      <a:pt x="239" y="196"/>
                      <a:pt x="247" y="196"/>
                    </a:cubicBezTo>
                    <a:cubicBezTo>
                      <a:pt x="256" y="197"/>
                      <a:pt x="264" y="201"/>
                      <a:pt x="266" y="209"/>
                    </a:cubicBezTo>
                    <a:cubicBezTo>
                      <a:pt x="269" y="217"/>
                      <a:pt x="267" y="226"/>
                      <a:pt x="261" y="232"/>
                    </a:cubicBezTo>
                    <a:cubicBezTo>
                      <a:pt x="258" y="236"/>
                      <a:pt x="248" y="237"/>
                      <a:pt x="253" y="245"/>
                    </a:cubicBezTo>
                    <a:cubicBezTo>
                      <a:pt x="254" y="250"/>
                      <a:pt x="258" y="255"/>
                      <a:pt x="263" y="256"/>
                    </a:cubicBezTo>
                    <a:cubicBezTo>
                      <a:pt x="272" y="257"/>
                      <a:pt x="280" y="254"/>
                      <a:pt x="285" y="246"/>
                    </a:cubicBezTo>
                    <a:cubicBezTo>
                      <a:pt x="292" y="244"/>
                      <a:pt x="299" y="249"/>
                      <a:pt x="306" y="249"/>
                    </a:cubicBezTo>
                    <a:cubicBezTo>
                      <a:pt x="315" y="247"/>
                      <a:pt x="323" y="240"/>
                      <a:pt x="329" y="232"/>
                    </a:cubicBezTo>
                    <a:cubicBezTo>
                      <a:pt x="333" y="225"/>
                      <a:pt x="333" y="215"/>
                      <a:pt x="330" y="208"/>
                    </a:cubicBezTo>
                    <a:cubicBezTo>
                      <a:pt x="328" y="200"/>
                      <a:pt x="320" y="193"/>
                      <a:pt x="312" y="193"/>
                    </a:cubicBezTo>
                    <a:cubicBezTo>
                      <a:pt x="308" y="191"/>
                      <a:pt x="302" y="191"/>
                      <a:pt x="299" y="196"/>
                    </a:cubicBezTo>
                    <a:cubicBezTo>
                      <a:pt x="293" y="204"/>
                      <a:pt x="304" y="208"/>
                      <a:pt x="304" y="216"/>
                    </a:cubicBezTo>
                    <a:cubicBezTo>
                      <a:pt x="303" y="220"/>
                      <a:pt x="298" y="220"/>
                      <a:pt x="295" y="220"/>
                    </a:cubicBezTo>
                    <a:cubicBezTo>
                      <a:pt x="290" y="218"/>
                      <a:pt x="288" y="214"/>
                      <a:pt x="287" y="210"/>
                    </a:cubicBezTo>
                    <a:cubicBezTo>
                      <a:pt x="284" y="201"/>
                      <a:pt x="291" y="195"/>
                      <a:pt x="292" y="186"/>
                    </a:cubicBezTo>
                    <a:cubicBezTo>
                      <a:pt x="286" y="170"/>
                      <a:pt x="268" y="166"/>
                      <a:pt x="254" y="163"/>
                    </a:cubicBezTo>
                    <a:cubicBezTo>
                      <a:pt x="248" y="160"/>
                      <a:pt x="246" y="153"/>
                      <a:pt x="244" y="146"/>
                    </a:cubicBezTo>
                    <a:cubicBezTo>
                      <a:pt x="244" y="137"/>
                      <a:pt x="251" y="130"/>
                      <a:pt x="258" y="127"/>
                    </a:cubicBezTo>
                    <a:cubicBezTo>
                      <a:pt x="266" y="120"/>
                      <a:pt x="277" y="132"/>
                      <a:pt x="283" y="120"/>
                    </a:cubicBezTo>
                    <a:cubicBezTo>
                      <a:pt x="284" y="115"/>
                      <a:pt x="284" y="109"/>
                      <a:pt x="281" y="105"/>
                    </a:cubicBezTo>
                    <a:cubicBezTo>
                      <a:pt x="272" y="94"/>
                      <a:pt x="256" y="91"/>
                      <a:pt x="243" y="96"/>
                    </a:cubicBezTo>
                    <a:cubicBezTo>
                      <a:pt x="236" y="99"/>
                      <a:pt x="234" y="106"/>
                      <a:pt x="230" y="112"/>
                    </a:cubicBezTo>
                    <a:cubicBezTo>
                      <a:pt x="228" y="113"/>
                      <a:pt x="225" y="113"/>
                      <a:pt x="222" y="112"/>
                    </a:cubicBezTo>
                    <a:cubicBezTo>
                      <a:pt x="216" y="107"/>
                      <a:pt x="210" y="110"/>
                      <a:pt x="203" y="113"/>
                    </a:cubicBezTo>
                    <a:cubicBezTo>
                      <a:pt x="193" y="121"/>
                      <a:pt x="186" y="133"/>
                      <a:pt x="188" y="145"/>
                    </a:cubicBezTo>
                    <a:cubicBezTo>
                      <a:pt x="190" y="151"/>
                      <a:pt x="195" y="155"/>
                      <a:pt x="201" y="156"/>
                    </a:cubicBezTo>
                    <a:cubicBezTo>
                      <a:pt x="205" y="157"/>
                      <a:pt x="211" y="156"/>
                      <a:pt x="214" y="152"/>
                    </a:cubicBezTo>
                    <a:cubicBezTo>
                      <a:pt x="220" y="147"/>
                      <a:pt x="211" y="141"/>
                      <a:pt x="216" y="136"/>
                    </a:cubicBezTo>
                    <a:cubicBezTo>
                      <a:pt x="218" y="134"/>
                      <a:pt x="222" y="136"/>
                      <a:pt x="223" y="139"/>
                    </a:cubicBezTo>
                    <a:cubicBezTo>
                      <a:pt x="225" y="143"/>
                      <a:pt x="226" y="147"/>
                      <a:pt x="224" y="151"/>
                    </a:cubicBezTo>
                    <a:cubicBezTo>
                      <a:pt x="224" y="160"/>
                      <a:pt x="216" y="163"/>
                      <a:pt x="209" y="166"/>
                    </a:cubicBezTo>
                    <a:cubicBezTo>
                      <a:pt x="205" y="166"/>
                      <a:pt x="200" y="167"/>
                      <a:pt x="195" y="164"/>
                    </a:cubicBezTo>
                    <a:cubicBezTo>
                      <a:pt x="189" y="166"/>
                      <a:pt x="186" y="170"/>
                      <a:pt x="181" y="173"/>
                    </a:cubicBezTo>
                    <a:cubicBezTo>
                      <a:pt x="172" y="179"/>
                      <a:pt x="182" y="185"/>
                      <a:pt x="181" y="191"/>
                    </a:cubicBezTo>
                    <a:cubicBezTo>
                      <a:pt x="181" y="201"/>
                      <a:pt x="176" y="211"/>
                      <a:pt x="167" y="216"/>
                    </a:cubicBezTo>
                    <a:cubicBezTo>
                      <a:pt x="162" y="218"/>
                      <a:pt x="156" y="217"/>
                      <a:pt x="152" y="213"/>
                    </a:cubicBezTo>
                    <a:cubicBezTo>
                      <a:pt x="151" y="210"/>
                      <a:pt x="148" y="206"/>
                      <a:pt x="152" y="203"/>
                    </a:cubicBezTo>
                    <a:cubicBezTo>
                      <a:pt x="156" y="200"/>
                      <a:pt x="160" y="202"/>
                      <a:pt x="164" y="204"/>
                    </a:cubicBezTo>
                    <a:cubicBezTo>
                      <a:pt x="166" y="204"/>
                      <a:pt x="168" y="200"/>
                      <a:pt x="170" y="197"/>
                    </a:cubicBezTo>
                    <a:cubicBezTo>
                      <a:pt x="172" y="191"/>
                      <a:pt x="171" y="185"/>
                      <a:pt x="166" y="180"/>
                    </a:cubicBezTo>
                    <a:cubicBezTo>
                      <a:pt x="160" y="176"/>
                      <a:pt x="153" y="179"/>
                      <a:pt x="147" y="180"/>
                    </a:cubicBezTo>
                    <a:cubicBezTo>
                      <a:pt x="138" y="184"/>
                      <a:pt x="130" y="189"/>
                      <a:pt x="128" y="199"/>
                    </a:cubicBezTo>
                    <a:cubicBezTo>
                      <a:pt x="125" y="208"/>
                      <a:pt x="128" y="218"/>
                      <a:pt x="133" y="225"/>
                    </a:cubicBezTo>
                    <a:cubicBezTo>
                      <a:pt x="131" y="228"/>
                      <a:pt x="132" y="233"/>
                      <a:pt x="127" y="235"/>
                    </a:cubicBezTo>
                    <a:cubicBezTo>
                      <a:pt x="123" y="246"/>
                      <a:pt x="125" y="258"/>
                      <a:pt x="132" y="267"/>
                    </a:cubicBezTo>
                    <a:cubicBezTo>
                      <a:pt x="138" y="271"/>
                      <a:pt x="147" y="272"/>
                      <a:pt x="154" y="268"/>
                    </a:cubicBezTo>
                    <a:cubicBezTo>
                      <a:pt x="154" y="258"/>
                      <a:pt x="153" y="244"/>
                      <a:pt x="164" y="238"/>
                    </a:cubicBezTo>
                    <a:cubicBezTo>
                      <a:pt x="170" y="235"/>
                      <a:pt x="175" y="234"/>
                      <a:pt x="181" y="236"/>
                    </a:cubicBezTo>
                    <a:cubicBezTo>
                      <a:pt x="191" y="239"/>
                      <a:pt x="192" y="250"/>
                      <a:pt x="195" y="258"/>
                    </a:cubicBezTo>
                    <a:cubicBezTo>
                      <a:pt x="197" y="273"/>
                      <a:pt x="189" y="289"/>
                      <a:pt x="198" y="302"/>
                    </a:cubicBezTo>
                    <a:cubicBezTo>
                      <a:pt x="211" y="303"/>
                      <a:pt x="221" y="315"/>
                      <a:pt x="224" y="326"/>
                    </a:cubicBezTo>
                    <a:cubicBezTo>
                      <a:pt x="222" y="336"/>
                      <a:pt x="223" y="348"/>
                      <a:pt x="213" y="353"/>
                    </a:cubicBezTo>
                    <a:cubicBezTo>
                      <a:pt x="207" y="353"/>
                      <a:pt x="201" y="356"/>
                      <a:pt x="196" y="352"/>
                    </a:cubicBezTo>
                    <a:cubicBezTo>
                      <a:pt x="192" y="350"/>
                      <a:pt x="188" y="346"/>
                      <a:pt x="188" y="341"/>
                    </a:cubicBezTo>
                    <a:cubicBezTo>
                      <a:pt x="189" y="339"/>
                      <a:pt x="191" y="337"/>
                      <a:pt x="193" y="337"/>
                    </a:cubicBezTo>
                    <a:cubicBezTo>
                      <a:pt x="197" y="336"/>
                      <a:pt x="198" y="339"/>
                      <a:pt x="200" y="342"/>
                    </a:cubicBezTo>
                    <a:cubicBezTo>
                      <a:pt x="203" y="344"/>
                      <a:pt x="207" y="344"/>
                      <a:pt x="209" y="342"/>
                    </a:cubicBezTo>
                    <a:cubicBezTo>
                      <a:pt x="214" y="337"/>
                      <a:pt x="213" y="328"/>
                      <a:pt x="211" y="322"/>
                    </a:cubicBezTo>
                    <a:cubicBezTo>
                      <a:pt x="207" y="313"/>
                      <a:pt x="198" y="309"/>
                      <a:pt x="187" y="310"/>
                    </a:cubicBezTo>
                    <a:cubicBezTo>
                      <a:pt x="177" y="312"/>
                      <a:pt x="169" y="321"/>
                      <a:pt x="161" y="326"/>
                    </a:cubicBezTo>
                    <a:cubicBezTo>
                      <a:pt x="159" y="334"/>
                      <a:pt x="158" y="346"/>
                      <a:pt x="147" y="348"/>
                    </a:cubicBezTo>
                    <a:cubicBezTo>
                      <a:pt x="142" y="349"/>
                      <a:pt x="136" y="350"/>
                      <a:pt x="131" y="347"/>
                    </a:cubicBezTo>
                    <a:cubicBezTo>
                      <a:pt x="128" y="344"/>
                      <a:pt x="125" y="342"/>
                      <a:pt x="126" y="337"/>
                    </a:cubicBezTo>
                    <a:cubicBezTo>
                      <a:pt x="126" y="334"/>
                      <a:pt x="130" y="331"/>
                      <a:pt x="133" y="332"/>
                    </a:cubicBezTo>
                    <a:cubicBezTo>
                      <a:pt x="137" y="332"/>
                      <a:pt x="138" y="337"/>
                      <a:pt x="141" y="341"/>
                    </a:cubicBezTo>
                    <a:cubicBezTo>
                      <a:pt x="143" y="342"/>
                      <a:pt x="146" y="341"/>
                      <a:pt x="148" y="339"/>
                    </a:cubicBezTo>
                    <a:cubicBezTo>
                      <a:pt x="152" y="333"/>
                      <a:pt x="153" y="326"/>
                      <a:pt x="150" y="319"/>
                    </a:cubicBezTo>
                    <a:cubicBezTo>
                      <a:pt x="146" y="315"/>
                      <a:pt x="141" y="311"/>
                      <a:pt x="135" y="311"/>
                    </a:cubicBezTo>
                    <a:cubicBezTo>
                      <a:pt x="127" y="311"/>
                      <a:pt x="116" y="310"/>
                      <a:pt x="111" y="319"/>
                    </a:cubicBezTo>
                    <a:cubicBezTo>
                      <a:pt x="109" y="322"/>
                      <a:pt x="111" y="327"/>
                      <a:pt x="107" y="328"/>
                    </a:cubicBezTo>
                    <a:cubicBezTo>
                      <a:pt x="100" y="323"/>
                      <a:pt x="91" y="323"/>
                      <a:pt x="83" y="324"/>
                    </a:cubicBezTo>
                    <a:cubicBezTo>
                      <a:pt x="76" y="328"/>
                      <a:pt x="66" y="328"/>
                      <a:pt x="62" y="337"/>
                    </a:cubicBezTo>
                    <a:cubicBezTo>
                      <a:pt x="70" y="340"/>
                      <a:pt x="77" y="347"/>
                      <a:pt x="80" y="354"/>
                    </a:cubicBezTo>
                    <a:cubicBezTo>
                      <a:pt x="84" y="366"/>
                      <a:pt x="98" y="368"/>
                      <a:pt x="110" y="368"/>
                    </a:cubicBezTo>
                    <a:cubicBezTo>
                      <a:pt x="115" y="368"/>
                      <a:pt x="118" y="363"/>
                      <a:pt x="124" y="364"/>
                    </a:cubicBezTo>
                    <a:cubicBezTo>
                      <a:pt x="131" y="371"/>
                      <a:pt x="131" y="371"/>
                      <a:pt x="131" y="371"/>
                    </a:cubicBezTo>
                    <a:cubicBezTo>
                      <a:pt x="143" y="374"/>
                      <a:pt x="152" y="369"/>
                      <a:pt x="162" y="362"/>
                    </a:cubicBezTo>
                    <a:cubicBezTo>
                      <a:pt x="170" y="370"/>
                      <a:pt x="178" y="375"/>
                      <a:pt x="185" y="384"/>
                    </a:cubicBezTo>
                    <a:cubicBezTo>
                      <a:pt x="187" y="393"/>
                      <a:pt x="176" y="399"/>
                      <a:pt x="169" y="403"/>
                    </a:cubicBezTo>
                    <a:cubicBezTo>
                      <a:pt x="168" y="405"/>
                      <a:pt x="164" y="410"/>
                      <a:pt x="161" y="408"/>
                    </a:cubicBezTo>
                    <a:cubicBezTo>
                      <a:pt x="156" y="402"/>
                      <a:pt x="149" y="399"/>
                      <a:pt x="142" y="397"/>
                    </a:cubicBezTo>
                    <a:cubicBezTo>
                      <a:pt x="133" y="397"/>
                      <a:pt x="123" y="400"/>
                      <a:pt x="115" y="403"/>
                    </a:cubicBezTo>
                    <a:cubicBezTo>
                      <a:pt x="108" y="399"/>
                      <a:pt x="101" y="400"/>
                      <a:pt x="94" y="404"/>
                    </a:cubicBezTo>
                    <a:cubicBezTo>
                      <a:pt x="82" y="413"/>
                      <a:pt x="82" y="430"/>
                      <a:pt x="67" y="437"/>
                    </a:cubicBezTo>
                    <a:close/>
                    <a:moveTo>
                      <a:pt x="114" y="480"/>
                    </a:moveTo>
                    <a:cubicBezTo>
                      <a:pt x="114" y="483"/>
                      <a:pt x="117" y="486"/>
                      <a:pt x="114" y="488"/>
                    </a:cubicBezTo>
                    <a:cubicBezTo>
                      <a:pt x="113" y="489"/>
                      <a:pt x="112" y="494"/>
                      <a:pt x="116" y="494"/>
                    </a:cubicBezTo>
                    <a:cubicBezTo>
                      <a:pt x="122" y="493"/>
                      <a:pt x="128" y="492"/>
                      <a:pt x="133" y="489"/>
                    </a:cubicBezTo>
                    <a:cubicBezTo>
                      <a:pt x="144" y="489"/>
                      <a:pt x="156" y="494"/>
                      <a:pt x="161" y="504"/>
                    </a:cubicBezTo>
                    <a:cubicBezTo>
                      <a:pt x="163" y="509"/>
                      <a:pt x="157" y="516"/>
                      <a:pt x="164" y="518"/>
                    </a:cubicBezTo>
                    <a:cubicBezTo>
                      <a:pt x="174" y="507"/>
                      <a:pt x="162" y="493"/>
                      <a:pt x="164" y="479"/>
                    </a:cubicBezTo>
                    <a:cubicBezTo>
                      <a:pt x="163" y="474"/>
                      <a:pt x="171" y="466"/>
                      <a:pt x="161" y="465"/>
                    </a:cubicBezTo>
                    <a:cubicBezTo>
                      <a:pt x="157" y="464"/>
                      <a:pt x="156" y="468"/>
                      <a:pt x="154" y="470"/>
                    </a:cubicBezTo>
                    <a:cubicBezTo>
                      <a:pt x="145" y="480"/>
                      <a:pt x="131" y="475"/>
                      <a:pt x="119" y="474"/>
                    </a:cubicBezTo>
                    <a:cubicBezTo>
                      <a:pt x="116" y="474"/>
                      <a:pt x="116" y="478"/>
                      <a:pt x="114" y="480"/>
                    </a:cubicBezTo>
                    <a:close/>
                    <a:moveTo>
                      <a:pt x="136" y="295"/>
                    </a:moveTo>
                    <a:cubicBezTo>
                      <a:pt x="134" y="295"/>
                      <a:pt x="134" y="297"/>
                      <a:pt x="133" y="299"/>
                    </a:cubicBezTo>
                    <a:cubicBezTo>
                      <a:pt x="147" y="304"/>
                      <a:pt x="147" y="304"/>
                      <a:pt x="147" y="304"/>
                    </a:cubicBezTo>
                    <a:cubicBezTo>
                      <a:pt x="152" y="307"/>
                      <a:pt x="156" y="312"/>
                      <a:pt x="160" y="316"/>
                    </a:cubicBezTo>
                    <a:cubicBezTo>
                      <a:pt x="169" y="310"/>
                      <a:pt x="177" y="302"/>
                      <a:pt x="188" y="301"/>
                    </a:cubicBezTo>
                    <a:cubicBezTo>
                      <a:pt x="190" y="297"/>
                      <a:pt x="187" y="293"/>
                      <a:pt x="186" y="290"/>
                    </a:cubicBezTo>
                    <a:cubicBezTo>
                      <a:pt x="185" y="275"/>
                      <a:pt x="193" y="257"/>
                      <a:pt x="181" y="244"/>
                    </a:cubicBezTo>
                    <a:cubicBezTo>
                      <a:pt x="177" y="242"/>
                      <a:pt x="175" y="242"/>
                      <a:pt x="171" y="243"/>
                    </a:cubicBezTo>
                    <a:cubicBezTo>
                      <a:pt x="162" y="248"/>
                      <a:pt x="163" y="260"/>
                      <a:pt x="164" y="269"/>
                    </a:cubicBezTo>
                    <a:cubicBezTo>
                      <a:pt x="162" y="273"/>
                      <a:pt x="162" y="273"/>
                      <a:pt x="162" y="273"/>
                    </a:cubicBezTo>
                    <a:cubicBezTo>
                      <a:pt x="156" y="280"/>
                      <a:pt x="147" y="280"/>
                      <a:pt x="137" y="279"/>
                    </a:cubicBezTo>
                    <a:cubicBezTo>
                      <a:pt x="137" y="280"/>
                      <a:pt x="137" y="280"/>
                      <a:pt x="137" y="280"/>
                    </a:cubicBezTo>
                    <a:cubicBezTo>
                      <a:pt x="143" y="282"/>
                      <a:pt x="150" y="286"/>
                      <a:pt x="157" y="285"/>
                    </a:cubicBezTo>
                    <a:cubicBezTo>
                      <a:pt x="161" y="285"/>
                      <a:pt x="164" y="282"/>
                      <a:pt x="166" y="278"/>
                    </a:cubicBezTo>
                    <a:cubicBezTo>
                      <a:pt x="168" y="273"/>
                      <a:pt x="170" y="266"/>
                      <a:pt x="170" y="260"/>
                    </a:cubicBezTo>
                    <a:cubicBezTo>
                      <a:pt x="171" y="256"/>
                      <a:pt x="169" y="249"/>
                      <a:pt x="176" y="250"/>
                    </a:cubicBezTo>
                    <a:cubicBezTo>
                      <a:pt x="182" y="258"/>
                      <a:pt x="182" y="270"/>
                      <a:pt x="179" y="281"/>
                    </a:cubicBezTo>
                    <a:cubicBezTo>
                      <a:pt x="177" y="286"/>
                      <a:pt x="182" y="293"/>
                      <a:pt x="176" y="297"/>
                    </a:cubicBezTo>
                    <a:cubicBezTo>
                      <a:pt x="170" y="298"/>
                      <a:pt x="165" y="305"/>
                      <a:pt x="157" y="306"/>
                    </a:cubicBezTo>
                    <a:cubicBezTo>
                      <a:pt x="153" y="298"/>
                      <a:pt x="143" y="297"/>
                      <a:pt x="136" y="295"/>
                    </a:cubicBezTo>
                    <a:close/>
                    <a:moveTo>
                      <a:pt x="236" y="207"/>
                    </a:moveTo>
                    <a:cubicBezTo>
                      <a:pt x="231" y="214"/>
                      <a:pt x="226" y="221"/>
                      <a:pt x="226" y="230"/>
                    </a:cubicBezTo>
                    <a:cubicBezTo>
                      <a:pt x="222" y="247"/>
                      <a:pt x="227" y="265"/>
                      <a:pt x="234" y="281"/>
                    </a:cubicBezTo>
                    <a:cubicBezTo>
                      <a:pt x="249" y="301"/>
                      <a:pt x="276" y="306"/>
                      <a:pt x="299" y="300"/>
                    </a:cubicBezTo>
                    <a:cubicBezTo>
                      <a:pt x="303" y="302"/>
                      <a:pt x="309" y="303"/>
                      <a:pt x="313" y="301"/>
                    </a:cubicBezTo>
                    <a:cubicBezTo>
                      <a:pt x="320" y="287"/>
                      <a:pt x="333" y="275"/>
                      <a:pt x="348" y="268"/>
                    </a:cubicBezTo>
                    <a:cubicBezTo>
                      <a:pt x="363" y="261"/>
                      <a:pt x="383" y="267"/>
                      <a:pt x="399" y="270"/>
                    </a:cubicBezTo>
                    <a:cubicBezTo>
                      <a:pt x="411" y="273"/>
                      <a:pt x="424" y="280"/>
                      <a:pt x="437" y="279"/>
                    </a:cubicBezTo>
                    <a:cubicBezTo>
                      <a:pt x="453" y="280"/>
                      <a:pt x="465" y="265"/>
                      <a:pt x="474" y="254"/>
                    </a:cubicBezTo>
                    <a:cubicBezTo>
                      <a:pt x="475" y="241"/>
                      <a:pt x="483" y="228"/>
                      <a:pt x="475" y="216"/>
                    </a:cubicBezTo>
                    <a:cubicBezTo>
                      <a:pt x="475" y="215"/>
                      <a:pt x="473" y="214"/>
                      <a:pt x="475" y="213"/>
                    </a:cubicBezTo>
                    <a:cubicBezTo>
                      <a:pt x="488" y="205"/>
                      <a:pt x="493" y="190"/>
                      <a:pt x="497" y="177"/>
                    </a:cubicBezTo>
                    <a:cubicBezTo>
                      <a:pt x="498" y="169"/>
                      <a:pt x="496" y="163"/>
                      <a:pt x="493" y="157"/>
                    </a:cubicBezTo>
                    <a:cubicBezTo>
                      <a:pt x="484" y="134"/>
                      <a:pt x="458" y="126"/>
                      <a:pt x="442" y="106"/>
                    </a:cubicBezTo>
                    <a:cubicBezTo>
                      <a:pt x="432" y="93"/>
                      <a:pt x="431" y="76"/>
                      <a:pt x="434" y="59"/>
                    </a:cubicBezTo>
                    <a:cubicBezTo>
                      <a:pt x="427" y="53"/>
                      <a:pt x="419" y="59"/>
                      <a:pt x="411" y="59"/>
                    </a:cubicBezTo>
                    <a:cubicBezTo>
                      <a:pt x="396" y="64"/>
                      <a:pt x="378" y="76"/>
                      <a:pt x="374" y="93"/>
                    </a:cubicBezTo>
                    <a:cubicBezTo>
                      <a:pt x="370" y="100"/>
                      <a:pt x="374" y="109"/>
                      <a:pt x="375" y="117"/>
                    </a:cubicBezTo>
                    <a:cubicBezTo>
                      <a:pt x="366" y="123"/>
                      <a:pt x="363" y="133"/>
                      <a:pt x="359" y="143"/>
                    </a:cubicBezTo>
                    <a:cubicBezTo>
                      <a:pt x="360" y="149"/>
                      <a:pt x="360" y="156"/>
                      <a:pt x="363" y="163"/>
                    </a:cubicBezTo>
                    <a:cubicBezTo>
                      <a:pt x="364" y="168"/>
                      <a:pt x="370" y="168"/>
                      <a:pt x="374" y="170"/>
                    </a:cubicBezTo>
                    <a:cubicBezTo>
                      <a:pt x="378" y="173"/>
                      <a:pt x="375" y="178"/>
                      <a:pt x="375" y="181"/>
                    </a:cubicBezTo>
                    <a:cubicBezTo>
                      <a:pt x="375" y="192"/>
                      <a:pt x="379" y="203"/>
                      <a:pt x="390" y="208"/>
                    </a:cubicBezTo>
                    <a:cubicBezTo>
                      <a:pt x="397" y="208"/>
                      <a:pt x="404" y="208"/>
                      <a:pt x="409" y="202"/>
                    </a:cubicBezTo>
                    <a:cubicBezTo>
                      <a:pt x="412" y="198"/>
                      <a:pt x="415" y="192"/>
                      <a:pt x="414" y="186"/>
                    </a:cubicBezTo>
                    <a:cubicBezTo>
                      <a:pt x="411" y="184"/>
                      <a:pt x="406" y="186"/>
                      <a:pt x="403" y="187"/>
                    </a:cubicBezTo>
                    <a:cubicBezTo>
                      <a:pt x="394" y="185"/>
                      <a:pt x="385" y="179"/>
                      <a:pt x="381" y="171"/>
                    </a:cubicBezTo>
                    <a:cubicBezTo>
                      <a:pt x="375" y="157"/>
                      <a:pt x="383" y="142"/>
                      <a:pt x="393" y="133"/>
                    </a:cubicBezTo>
                    <a:cubicBezTo>
                      <a:pt x="408" y="123"/>
                      <a:pt x="429" y="123"/>
                      <a:pt x="443" y="133"/>
                    </a:cubicBezTo>
                    <a:cubicBezTo>
                      <a:pt x="458" y="145"/>
                      <a:pt x="464" y="164"/>
                      <a:pt x="467" y="182"/>
                    </a:cubicBezTo>
                    <a:cubicBezTo>
                      <a:pt x="467" y="208"/>
                      <a:pt x="456" y="235"/>
                      <a:pt x="432" y="251"/>
                    </a:cubicBezTo>
                    <a:cubicBezTo>
                      <a:pt x="417" y="261"/>
                      <a:pt x="403" y="259"/>
                      <a:pt x="385" y="261"/>
                    </a:cubicBezTo>
                    <a:cubicBezTo>
                      <a:pt x="366" y="257"/>
                      <a:pt x="351" y="242"/>
                      <a:pt x="341" y="227"/>
                    </a:cubicBezTo>
                    <a:cubicBezTo>
                      <a:pt x="336" y="234"/>
                      <a:pt x="334" y="242"/>
                      <a:pt x="327" y="247"/>
                    </a:cubicBezTo>
                    <a:cubicBezTo>
                      <a:pt x="319" y="255"/>
                      <a:pt x="309" y="262"/>
                      <a:pt x="298" y="258"/>
                    </a:cubicBezTo>
                    <a:cubicBezTo>
                      <a:pt x="295" y="257"/>
                      <a:pt x="293" y="255"/>
                      <a:pt x="290" y="257"/>
                    </a:cubicBezTo>
                    <a:cubicBezTo>
                      <a:pt x="285" y="264"/>
                      <a:pt x="276" y="264"/>
                      <a:pt x="270" y="267"/>
                    </a:cubicBezTo>
                    <a:cubicBezTo>
                      <a:pt x="262" y="269"/>
                      <a:pt x="256" y="266"/>
                      <a:pt x="251" y="261"/>
                    </a:cubicBezTo>
                    <a:cubicBezTo>
                      <a:pt x="244" y="254"/>
                      <a:pt x="241" y="242"/>
                      <a:pt x="244" y="231"/>
                    </a:cubicBezTo>
                    <a:cubicBezTo>
                      <a:pt x="244" y="224"/>
                      <a:pt x="253" y="226"/>
                      <a:pt x="256" y="220"/>
                    </a:cubicBezTo>
                    <a:cubicBezTo>
                      <a:pt x="258" y="216"/>
                      <a:pt x="257" y="211"/>
                      <a:pt x="253" y="207"/>
                    </a:cubicBezTo>
                    <a:cubicBezTo>
                      <a:pt x="248" y="204"/>
                      <a:pt x="242" y="205"/>
                      <a:pt x="236" y="207"/>
                    </a:cubicBezTo>
                    <a:close/>
                    <a:moveTo>
                      <a:pt x="226" y="510"/>
                    </a:moveTo>
                    <a:cubicBezTo>
                      <a:pt x="225" y="518"/>
                      <a:pt x="225" y="518"/>
                      <a:pt x="225" y="518"/>
                    </a:cubicBezTo>
                    <a:cubicBezTo>
                      <a:pt x="227" y="534"/>
                      <a:pt x="227" y="553"/>
                      <a:pt x="245" y="558"/>
                    </a:cubicBezTo>
                    <a:cubicBezTo>
                      <a:pt x="250" y="561"/>
                      <a:pt x="254" y="556"/>
                      <a:pt x="257" y="552"/>
                    </a:cubicBezTo>
                    <a:cubicBezTo>
                      <a:pt x="258" y="550"/>
                      <a:pt x="260" y="546"/>
                      <a:pt x="258" y="544"/>
                    </a:cubicBezTo>
                    <a:cubicBezTo>
                      <a:pt x="252" y="540"/>
                      <a:pt x="247" y="538"/>
                      <a:pt x="239" y="538"/>
                    </a:cubicBezTo>
                    <a:cubicBezTo>
                      <a:pt x="233" y="533"/>
                      <a:pt x="230" y="524"/>
                      <a:pt x="231" y="514"/>
                    </a:cubicBezTo>
                    <a:cubicBezTo>
                      <a:pt x="234" y="505"/>
                      <a:pt x="240" y="495"/>
                      <a:pt x="249" y="490"/>
                    </a:cubicBezTo>
                    <a:cubicBezTo>
                      <a:pt x="251" y="489"/>
                      <a:pt x="254" y="490"/>
                      <a:pt x="256" y="488"/>
                    </a:cubicBezTo>
                    <a:cubicBezTo>
                      <a:pt x="265" y="488"/>
                      <a:pt x="271" y="485"/>
                      <a:pt x="279" y="489"/>
                    </a:cubicBezTo>
                    <a:cubicBezTo>
                      <a:pt x="286" y="491"/>
                      <a:pt x="292" y="497"/>
                      <a:pt x="299" y="501"/>
                    </a:cubicBezTo>
                    <a:cubicBezTo>
                      <a:pt x="301" y="503"/>
                      <a:pt x="299" y="507"/>
                      <a:pt x="303" y="508"/>
                    </a:cubicBezTo>
                    <a:cubicBezTo>
                      <a:pt x="312" y="504"/>
                      <a:pt x="320" y="511"/>
                      <a:pt x="329" y="514"/>
                    </a:cubicBezTo>
                    <a:cubicBezTo>
                      <a:pt x="336" y="520"/>
                      <a:pt x="340" y="529"/>
                      <a:pt x="342" y="537"/>
                    </a:cubicBezTo>
                    <a:cubicBezTo>
                      <a:pt x="345" y="538"/>
                      <a:pt x="345" y="538"/>
                      <a:pt x="345" y="538"/>
                    </a:cubicBezTo>
                    <a:cubicBezTo>
                      <a:pt x="350" y="532"/>
                      <a:pt x="354" y="525"/>
                      <a:pt x="361" y="521"/>
                    </a:cubicBezTo>
                    <a:cubicBezTo>
                      <a:pt x="365" y="517"/>
                      <a:pt x="374" y="519"/>
                      <a:pt x="372" y="511"/>
                    </a:cubicBezTo>
                    <a:cubicBezTo>
                      <a:pt x="368" y="508"/>
                      <a:pt x="365" y="514"/>
                      <a:pt x="361" y="514"/>
                    </a:cubicBezTo>
                    <a:cubicBezTo>
                      <a:pt x="329" y="505"/>
                      <a:pt x="329" y="505"/>
                      <a:pt x="329" y="505"/>
                    </a:cubicBezTo>
                    <a:cubicBezTo>
                      <a:pt x="316" y="500"/>
                      <a:pt x="308" y="488"/>
                      <a:pt x="298" y="479"/>
                    </a:cubicBezTo>
                    <a:cubicBezTo>
                      <a:pt x="280" y="473"/>
                      <a:pt x="264" y="480"/>
                      <a:pt x="247" y="484"/>
                    </a:cubicBezTo>
                    <a:cubicBezTo>
                      <a:pt x="237" y="489"/>
                      <a:pt x="231" y="500"/>
                      <a:pt x="226" y="510"/>
                    </a:cubicBezTo>
                    <a:close/>
                    <a:moveTo>
                      <a:pt x="244" y="208"/>
                    </a:moveTo>
                    <a:cubicBezTo>
                      <a:pt x="229" y="221"/>
                      <a:pt x="232" y="239"/>
                      <a:pt x="232" y="256"/>
                    </a:cubicBezTo>
                    <a:cubicBezTo>
                      <a:pt x="237" y="275"/>
                      <a:pt x="253" y="288"/>
                      <a:pt x="270" y="293"/>
                    </a:cubicBezTo>
                    <a:cubicBezTo>
                      <a:pt x="282" y="295"/>
                      <a:pt x="295" y="296"/>
                      <a:pt x="308" y="295"/>
                    </a:cubicBezTo>
                    <a:cubicBezTo>
                      <a:pt x="310" y="292"/>
                      <a:pt x="312" y="292"/>
                      <a:pt x="313" y="289"/>
                    </a:cubicBezTo>
                    <a:cubicBezTo>
                      <a:pt x="322" y="277"/>
                      <a:pt x="334" y="266"/>
                      <a:pt x="348" y="260"/>
                    </a:cubicBezTo>
                    <a:cubicBezTo>
                      <a:pt x="350" y="257"/>
                      <a:pt x="357" y="261"/>
                      <a:pt x="358" y="256"/>
                    </a:cubicBezTo>
                    <a:cubicBezTo>
                      <a:pt x="352" y="252"/>
                      <a:pt x="349" y="246"/>
                      <a:pt x="345" y="240"/>
                    </a:cubicBezTo>
                    <a:cubicBezTo>
                      <a:pt x="342" y="240"/>
                      <a:pt x="342" y="240"/>
                      <a:pt x="342" y="240"/>
                    </a:cubicBezTo>
                    <a:cubicBezTo>
                      <a:pt x="333" y="250"/>
                      <a:pt x="321" y="260"/>
                      <a:pt x="305" y="260"/>
                    </a:cubicBezTo>
                    <a:cubicBezTo>
                      <a:pt x="301" y="261"/>
                      <a:pt x="297" y="259"/>
                      <a:pt x="294" y="261"/>
                    </a:cubicBezTo>
                    <a:cubicBezTo>
                      <a:pt x="290" y="271"/>
                      <a:pt x="278" y="272"/>
                      <a:pt x="268" y="273"/>
                    </a:cubicBezTo>
                    <a:cubicBezTo>
                      <a:pt x="255" y="273"/>
                      <a:pt x="243" y="264"/>
                      <a:pt x="238" y="252"/>
                    </a:cubicBezTo>
                    <a:cubicBezTo>
                      <a:pt x="238" y="228"/>
                      <a:pt x="238" y="228"/>
                      <a:pt x="238" y="228"/>
                    </a:cubicBezTo>
                    <a:cubicBezTo>
                      <a:pt x="238" y="223"/>
                      <a:pt x="244" y="224"/>
                      <a:pt x="246" y="220"/>
                    </a:cubicBezTo>
                    <a:cubicBezTo>
                      <a:pt x="249" y="216"/>
                      <a:pt x="253" y="213"/>
                      <a:pt x="249" y="209"/>
                    </a:cubicBezTo>
                    <a:cubicBezTo>
                      <a:pt x="247" y="207"/>
                      <a:pt x="246" y="208"/>
                      <a:pt x="244" y="208"/>
                    </a:cubicBezTo>
                    <a:close/>
                    <a:moveTo>
                      <a:pt x="254" y="375"/>
                    </a:moveTo>
                    <a:cubicBezTo>
                      <a:pt x="236" y="384"/>
                      <a:pt x="236" y="384"/>
                      <a:pt x="236" y="384"/>
                    </a:cubicBezTo>
                    <a:cubicBezTo>
                      <a:pt x="235" y="386"/>
                      <a:pt x="234" y="387"/>
                      <a:pt x="236" y="389"/>
                    </a:cubicBezTo>
                    <a:cubicBezTo>
                      <a:pt x="249" y="393"/>
                      <a:pt x="262" y="401"/>
                      <a:pt x="267" y="414"/>
                    </a:cubicBezTo>
                    <a:cubicBezTo>
                      <a:pt x="269" y="422"/>
                      <a:pt x="263" y="432"/>
                      <a:pt x="273" y="437"/>
                    </a:cubicBezTo>
                    <a:cubicBezTo>
                      <a:pt x="284" y="436"/>
                      <a:pt x="296" y="431"/>
                      <a:pt x="308" y="434"/>
                    </a:cubicBezTo>
                    <a:cubicBezTo>
                      <a:pt x="313" y="418"/>
                      <a:pt x="323" y="397"/>
                      <a:pt x="343" y="393"/>
                    </a:cubicBezTo>
                    <a:cubicBezTo>
                      <a:pt x="353" y="391"/>
                      <a:pt x="364" y="392"/>
                      <a:pt x="372" y="389"/>
                    </a:cubicBezTo>
                    <a:cubicBezTo>
                      <a:pt x="387" y="389"/>
                      <a:pt x="395" y="403"/>
                      <a:pt x="400" y="414"/>
                    </a:cubicBezTo>
                    <a:cubicBezTo>
                      <a:pt x="402" y="422"/>
                      <a:pt x="402" y="432"/>
                      <a:pt x="395" y="438"/>
                    </a:cubicBezTo>
                    <a:cubicBezTo>
                      <a:pt x="389" y="441"/>
                      <a:pt x="382" y="441"/>
                      <a:pt x="374" y="440"/>
                    </a:cubicBezTo>
                    <a:cubicBezTo>
                      <a:pt x="364" y="436"/>
                      <a:pt x="363" y="419"/>
                      <a:pt x="349" y="423"/>
                    </a:cubicBezTo>
                    <a:cubicBezTo>
                      <a:pt x="344" y="426"/>
                      <a:pt x="339" y="428"/>
                      <a:pt x="336" y="434"/>
                    </a:cubicBezTo>
                    <a:cubicBezTo>
                      <a:pt x="331" y="440"/>
                      <a:pt x="335" y="448"/>
                      <a:pt x="338" y="454"/>
                    </a:cubicBezTo>
                    <a:cubicBezTo>
                      <a:pt x="345" y="465"/>
                      <a:pt x="357" y="472"/>
                      <a:pt x="369" y="475"/>
                    </a:cubicBezTo>
                    <a:cubicBezTo>
                      <a:pt x="385" y="475"/>
                      <a:pt x="400" y="475"/>
                      <a:pt x="412" y="464"/>
                    </a:cubicBezTo>
                    <a:cubicBezTo>
                      <a:pt x="422" y="459"/>
                      <a:pt x="427" y="449"/>
                      <a:pt x="432" y="441"/>
                    </a:cubicBezTo>
                    <a:cubicBezTo>
                      <a:pt x="441" y="441"/>
                      <a:pt x="448" y="434"/>
                      <a:pt x="455" y="431"/>
                    </a:cubicBezTo>
                    <a:cubicBezTo>
                      <a:pt x="473" y="418"/>
                      <a:pt x="475" y="396"/>
                      <a:pt x="472" y="376"/>
                    </a:cubicBezTo>
                    <a:cubicBezTo>
                      <a:pt x="472" y="361"/>
                      <a:pt x="460" y="351"/>
                      <a:pt x="452" y="340"/>
                    </a:cubicBezTo>
                    <a:cubicBezTo>
                      <a:pt x="443" y="333"/>
                      <a:pt x="430" y="332"/>
                      <a:pt x="420" y="327"/>
                    </a:cubicBezTo>
                    <a:cubicBezTo>
                      <a:pt x="412" y="316"/>
                      <a:pt x="412" y="316"/>
                      <a:pt x="412" y="316"/>
                    </a:cubicBezTo>
                    <a:cubicBezTo>
                      <a:pt x="401" y="302"/>
                      <a:pt x="381" y="301"/>
                      <a:pt x="365" y="306"/>
                    </a:cubicBezTo>
                    <a:cubicBezTo>
                      <a:pt x="357" y="310"/>
                      <a:pt x="348" y="315"/>
                      <a:pt x="344" y="324"/>
                    </a:cubicBezTo>
                    <a:cubicBezTo>
                      <a:pt x="343" y="330"/>
                      <a:pt x="345" y="336"/>
                      <a:pt x="347" y="342"/>
                    </a:cubicBezTo>
                    <a:cubicBezTo>
                      <a:pt x="349" y="348"/>
                      <a:pt x="357" y="346"/>
                      <a:pt x="362" y="349"/>
                    </a:cubicBezTo>
                    <a:cubicBezTo>
                      <a:pt x="364" y="346"/>
                      <a:pt x="366" y="341"/>
                      <a:pt x="370" y="341"/>
                    </a:cubicBezTo>
                    <a:cubicBezTo>
                      <a:pt x="376" y="338"/>
                      <a:pt x="382" y="340"/>
                      <a:pt x="387" y="343"/>
                    </a:cubicBezTo>
                    <a:cubicBezTo>
                      <a:pt x="394" y="346"/>
                      <a:pt x="395" y="353"/>
                      <a:pt x="397" y="360"/>
                    </a:cubicBezTo>
                    <a:cubicBezTo>
                      <a:pt x="397" y="367"/>
                      <a:pt x="392" y="373"/>
                      <a:pt x="386" y="377"/>
                    </a:cubicBezTo>
                    <a:cubicBezTo>
                      <a:pt x="379" y="380"/>
                      <a:pt x="371" y="384"/>
                      <a:pt x="364" y="382"/>
                    </a:cubicBezTo>
                    <a:cubicBezTo>
                      <a:pt x="346" y="387"/>
                      <a:pt x="330" y="378"/>
                      <a:pt x="320" y="363"/>
                    </a:cubicBezTo>
                    <a:cubicBezTo>
                      <a:pt x="316" y="357"/>
                      <a:pt x="315" y="350"/>
                      <a:pt x="310" y="344"/>
                    </a:cubicBezTo>
                    <a:cubicBezTo>
                      <a:pt x="296" y="344"/>
                      <a:pt x="284" y="343"/>
                      <a:pt x="271" y="338"/>
                    </a:cubicBezTo>
                    <a:cubicBezTo>
                      <a:pt x="269" y="340"/>
                      <a:pt x="269" y="340"/>
                      <a:pt x="269" y="340"/>
                    </a:cubicBezTo>
                    <a:cubicBezTo>
                      <a:pt x="265" y="352"/>
                      <a:pt x="264" y="367"/>
                      <a:pt x="254" y="375"/>
                    </a:cubicBezTo>
                    <a:close/>
                    <a:moveTo>
                      <a:pt x="267" y="374"/>
                    </a:moveTo>
                    <a:cubicBezTo>
                      <a:pt x="262" y="379"/>
                      <a:pt x="256" y="382"/>
                      <a:pt x="252" y="387"/>
                    </a:cubicBezTo>
                    <a:cubicBezTo>
                      <a:pt x="267" y="396"/>
                      <a:pt x="275" y="411"/>
                      <a:pt x="277" y="427"/>
                    </a:cubicBezTo>
                    <a:cubicBezTo>
                      <a:pt x="284" y="428"/>
                      <a:pt x="293" y="425"/>
                      <a:pt x="300" y="425"/>
                    </a:cubicBezTo>
                    <a:cubicBezTo>
                      <a:pt x="303" y="423"/>
                      <a:pt x="303" y="419"/>
                      <a:pt x="306" y="417"/>
                    </a:cubicBezTo>
                    <a:cubicBezTo>
                      <a:pt x="312" y="405"/>
                      <a:pt x="321" y="396"/>
                      <a:pt x="331" y="387"/>
                    </a:cubicBezTo>
                    <a:cubicBezTo>
                      <a:pt x="327" y="381"/>
                      <a:pt x="319" y="377"/>
                      <a:pt x="315" y="371"/>
                    </a:cubicBezTo>
                    <a:cubicBezTo>
                      <a:pt x="311" y="364"/>
                      <a:pt x="309" y="357"/>
                      <a:pt x="304" y="353"/>
                    </a:cubicBezTo>
                    <a:cubicBezTo>
                      <a:pt x="294" y="353"/>
                      <a:pt x="284" y="350"/>
                      <a:pt x="274" y="349"/>
                    </a:cubicBezTo>
                    <a:cubicBezTo>
                      <a:pt x="272" y="357"/>
                      <a:pt x="271" y="366"/>
                      <a:pt x="267" y="374"/>
                    </a:cubicBezTo>
                    <a:close/>
                    <a:moveTo>
                      <a:pt x="267" y="140"/>
                    </a:moveTo>
                    <a:cubicBezTo>
                      <a:pt x="277" y="143"/>
                      <a:pt x="289" y="145"/>
                      <a:pt x="296" y="134"/>
                    </a:cubicBezTo>
                    <a:cubicBezTo>
                      <a:pt x="303" y="128"/>
                      <a:pt x="302" y="118"/>
                      <a:pt x="308" y="112"/>
                    </a:cubicBezTo>
                    <a:cubicBezTo>
                      <a:pt x="310" y="111"/>
                      <a:pt x="312" y="114"/>
                      <a:pt x="312" y="115"/>
                    </a:cubicBezTo>
                    <a:cubicBezTo>
                      <a:pt x="310" y="129"/>
                      <a:pt x="305" y="143"/>
                      <a:pt x="308" y="156"/>
                    </a:cubicBezTo>
                    <a:cubicBezTo>
                      <a:pt x="309" y="163"/>
                      <a:pt x="314" y="169"/>
                      <a:pt x="312" y="176"/>
                    </a:cubicBezTo>
                    <a:cubicBezTo>
                      <a:pt x="309" y="177"/>
                      <a:pt x="306" y="178"/>
                      <a:pt x="304" y="175"/>
                    </a:cubicBezTo>
                    <a:cubicBezTo>
                      <a:pt x="297" y="157"/>
                      <a:pt x="279" y="155"/>
                      <a:pt x="263" y="152"/>
                    </a:cubicBezTo>
                    <a:cubicBezTo>
                      <a:pt x="258" y="149"/>
                      <a:pt x="261" y="140"/>
                      <a:pt x="267" y="140"/>
                    </a:cubicBezTo>
                    <a:close/>
                    <a:moveTo>
                      <a:pt x="264" y="384"/>
                    </a:moveTo>
                    <a:cubicBezTo>
                      <a:pt x="262" y="388"/>
                      <a:pt x="267" y="391"/>
                      <a:pt x="269" y="392"/>
                    </a:cubicBezTo>
                    <a:cubicBezTo>
                      <a:pt x="277" y="399"/>
                      <a:pt x="280" y="409"/>
                      <a:pt x="282" y="419"/>
                    </a:cubicBezTo>
                    <a:cubicBezTo>
                      <a:pt x="285" y="420"/>
                      <a:pt x="291" y="419"/>
                      <a:pt x="295" y="418"/>
                    </a:cubicBezTo>
                    <a:cubicBezTo>
                      <a:pt x="296" y="412"/>
                      <a:pt x="301" y="406"/>
                      <a:pt x="306" y="401"/>
                    </a:cubicBezTo>
                    <a:cubicBezTo>
                      <a:pt x="310" y="397"/>
                      <a:pt x="317" y="394"/>
                      <a:pt x="318" y="388"/>
                    </a:cubicBezTo>
                    <a:cubicBezTo>
                      <a:pt x="309" y="379"/>
                      <a:pt x="304" y="368"/>
                      <a:pt x="300" y="358"/>
                    </a:cubicBezTo>
                    <a:cubicBezTo>
                      <a:pt x="294" y="357"/>
                      <a:pt x="285" y="354"/>
                      <a:pt x="279" y="358"/>
                    </a:cubicBezTo>
                    <a:cubicBezTo>
                      <a:pt x="277" y="367"/>
                      <a:pt x="273" y="378"/>
                      <a:pt x="264" y="384"/>
                    </a:cubicBezTo>
                    <a:close/>
                    <a:moveTo>
                      <a:pt x="280" y="616"/>
                    </a:moveTo>
                    <a:cubicBezTo>
                      <a:pt x="275" y="618"/>
                      <a:pt x="269" y="617"/>
                      <a:pt x="265" y="622"/>
                    </a:cubicBezTo>
                    <a:cubicBezTo>
                      <a:pt x="265" y="624"/>
                      <a:pt x="265" y="626"/>
                      <a:pt x="266" y="627"/>
                    </a:cubicBezTo>
                    <a:cubicBezTo>
                      <a:pt x="274" y="629"/>
                      <a:pt x="280" y="625"/>
                      <a:pt x="287" y="624"/>
                    </a:cubicBezTo>
                    <a:cubicBezTo>
                      <a:pt x="300" y="625"/>
                      <a:pt x="305" y="638"/>
                      <a:pt x="307" y="648"/>
                    </a:cubicBezTo>
                    <a:cubicBezTo>
                      <a:pt x="310" y="650"/>
                      <a:pt x="311" y="647"/>
                      <a:pt x="314" y="647"/>
                    </a:cubicBezTo>
                    <a:cubicBezTo>
                      <a:pt x="317" y="645"/>
                      <a:pt x="319" y="641"/>
                      <a:pt x="319" y="637"/>
                    </a:cubicBezTo>
                    <a:cubicBezTo>
                      <a:pt x="312" y="627"/>
                      <a:pt x="308" y="613"/>
                      <a:pt x="311" y="601"/>
                    </a:cubicBezTo>
                    <a:cubicBezTo>
                      <a:pt x="312" y="599"/>
                      <a:pt x="309" y="597"/>
                      <a:pt x="307" y="597"/>
                    </a:cubicBezTo>
                    <a:cubicBezTo>
                      <a:pt x="301" y="609"/>
                      <a:pt x="289" y="610"/>
                      <a:pt x="280" y="616"/>
                    </a:cubicBezTo>
                    <a:close/>
                    <a:moveTo>
                      <a:pt x="352" y="430"/>
                    </a:moveTo>
                    <a:cubicBezTo>
                      <a:pt x="346" y="432"/>
                      <a:pt x="339" y="440"/>
                      <a:pt x="343" y="448"/>
                    </a:cubicBezTo>
                    <a:cubicBezTo>
                      <a:pt x="349" y="454"/>
                      <a:pt x="354" y="464"/>
                      <a:pt x="363" y="466"/>
                    </a:cubicBezTo>
                    <a:cubicBezTo>
                      <a:pt x="384" y="472"/>
                      <a:pt x="407" y="464"/>
                      <a:pt x="420" y="447"/>
                    </a:cubicBezTo>
                    <a:cubicBezTo>
                      <a:pt x="423" y="443"/>
                      <a:pt x="421" y="437"/>
                      <a:pt x="425" y="434"/>
                    </a:cubicBezTo>
                    <a:cubicBezTo>
                      <a:pt x="432" y="432"/>
                      <a:pt x="441" y="432"/>
                      <a:pt x="447" y="426"/>
                    </a:cubicBezTo>
                    <a:cubicBezTo>
                      <a:pt x="466" y="414"/>
                      <a:pt x="466" y="388"/>
                      <a:pt x="463" y="369"/>
                    </a:cubicBezTo>
                    <a:cubicBezTo>
                      <a:pt x="457" y="359"/>
                      <a:pt x="450" y="347"/>
                      <a:pt x="439" y="342"/>
                    </a:cubicBezTo>
                    <a:cubicBezTo>
                      <a:pt x="431" y="336"/>
                      <a:pt x="422" y="340"/>
                      <a:pt x="415" y="336"/>
                    </a:cubicBezTo>
                    <a:cubicBezTo>
                      <a:pt x="410" y="326"/>
                      <a:pt x="404" y="317"/>
                      <a:pt x="394" y="313"/>
                    </a:cubicBezTo>
                    <a:cubicBezTo>
                      <a:pt x="379" y="308"/>
                      <a:pt x="364" y="314"/>
                      <a:pt x="354" y="323"/>
                    </a:cubicBezTo>
                    <a:cubicBezTo>
                      <a:pt x="351" y="328"/>
                      <a:pt x="351" y="335"/>
                      <a:pt x="354" y="338"/>
                    </a:cubicBezTo>
                    <a:cubicBezTo>
                      <a:pt x="355" y="339"/>
                      <a:pt x="356" y="339"/>
                      <a:pt x="358" y="338"/>
                    </a:cubicBezTo>
                    <a:cubicBezTo>
                      <a:pt x="361" y="335"/>
                      <a:pt x="366" y="333"/>
                      <a:pt x="370" y="331"/>
                    </a:cubicBezTo>
                    <a:cubicBezTo>
                      <a:pt x="382" y="328"/>
                      <a:pt x="395" y="333"/>
                      <a:pt x="402" y="343"/>
                    </a:cubicBezTo>
                    <a:cubicBezTo>
                      <a:pt x="410" y="348"/>
                      <a:pt x="401" y="362"/>
                      <a:pt x="411" y="365"/>
                    </a:cubicBezTo>
                    <a:cubicBezTo>
                      <a:pt x="411" y="358"/>
                      <a:pt x="414" y="352"/>
                      <a:pt x="412" y="346"/>
                    </a:cubicBezTo>
                    <a:cubicBezTo>
                      <a:pt x="414" y="343"/>
                      <a:pt x="416" y="347"/>
                      <a:pt x="419" y="346"/>
                    </a:cubicBezTo>
                    <a:cubicBezTo>
                      <a:pt x="434" y="348"/>
                      <a:pt x="449" y="357"/>
                      <a:pt x="456" y="372"/>
                    </a:cubicBezTo>
                    <a:cubicBezTo>
                      <a:pt x="461" y="387"/>
                      <a:pt x="460" y="403"/>
                      <a:pt x="450" y="416"/>
                    </a:cubicBezTo>
                    <a:cubicBezTo>
                      <a:pt x="443" y="423"/>
                      <a:pt x="431" y="427"/>
                      <a:pt x="421" y="424"/>
                    </a:cubicBezTo>
                    <a:cubicBezTo>
                      <a:pt x="420" y="422"/>
                      <a:pt x="414" y="419"/>
                      <a:pt x="417" y="416"/>
                    </a:cubicBezTo>
                    <a:cubicBezTo>
                      <a:pt x="424" y="415"/>
                      <a:pt x="430" y="412"/>
                      <a:pt x="435" y="409"/>
                    </a:cubicBezTo>
                    <a:cubicBezTo>
                      <a:pt x="440" y="404"/>
                      <a:pt x="446" y="400"/>
                      <a:pt x="447" y="393"/>
                    </a:cubicBezTo>
                    <a:cubicBezTo>
                      <a:pt x="442" y="382"/>
                      <a:pt x="433" y="373"/>
                      <a:pt x="422" y="366"/>
                    </a:cubicBezTo>
                    <a:cubicBezTo>
                      <a:pt x="420" y="366"/>
                      <a:pt x="416" y="365"/>
                      <a:pt x="415" y="367"/>
                    </a:cubicBezTo>
                    <a:cubicBezTo>
                      <a:pt x="422" y="373"/>
                      <a:pt x="430" y="381"/>
                      <a:pt x="437" y="388"/>
                    </a:cubicBezTo>
                    <a:cubicBezTo>
                      <a:pt x="441" y="399"/>
                      <a:pt x="425" y="402"/>
                      <a:pt x="420" y="409"/>
                    </a:cubicBezTo>
                    <a:cubicBezTo>
                      <a:pt x="416" y="408"/>
                      <a:pt x="412" y="409"/>
                      <a:pt x="409" y="412"/>
                    </a:cubicBezTo>
                    <a:cubicBezTo>
                      <a:pt x="410" y="421"/>
                      <a:pt x="411" y="432"/>
                      <a:pt x="405" y="439"/>
                    </a:cubicBezTo>
                    <a:cubicBezTo>
                      <a:pt x="400" y="448"/>
                      <a:pt x="389" y="447"/>
                      <a:pt x="381" y="449"/>
                    </a:cubicBezTo>
                    <a:cubicBezTo>
                      <a:pt x="375" y="448"/>
                      <a:pt x="368" y="446"/>
                      <a:pt x="364" y="441"/>
                    </a:cubicBezTo>
                    <a:cubicBezTo>
                      <a:pt x="358" y="438"/>
                      <a:pt x="359" y="431"/>
                      <a:pt x="352" y="430"/>
                    </a:cubicBezTo>
                    <a:close/>
                    <a:moveTo>
                      <a:pt x="384" y="118"/>
                    </a:moveTo>
                    <a:cubicBezTo>
                      <a:pt x="384" y="109"/>
                      <a:pt x="378" y="102"/>
                      <a:pt x="381" y="93"/>
                    </a:cubicBezTo>
                    <a:cubicBezTo>
                      <a:pt x="388" y="76"/>
                      <a:pt x="405" y="65"/>
                      <a:pt x="424" y="64"/>
                    </a:cubicBezTo>
                    <a:cubicBezTo>
                      <a:pt x="430" y="67"/>
                      <a:pt x="423" y="72"/>
                      <a:pt x="424" y="76"/>
                    </a:cubicBezTo>
                    <a:cubicBezTo>
                      <a:pt x="420" y="94"/>
                      <a:pt x="431" y="110"/>
                      <a:pt x="445" y="120"/>
                    </a:cubicBezTo>
                    <a:cubicBezTo>
                      <a:pt x="446" y="123"/>
                      <a:pt x="444" y="122"/>
                      <a:pt x="442" y="122"/>
                    </a:cubicBezTo>
                    <a:cubicBezTo>
                      <a:pt x="439" y="122"/>
                      <a:pt x="435" y="119"/>
                      <a:pt x="432" y="118"/>
                    </a:cubicBezTo>
                    <a:cubicBezTo>
                      <a:pt x="413" y="116"/>
                      <a:pt x="392" y="117"/>
                      <a:pt x="379" y="134"/>
                    </a:cubicBezTo>
                    <a:cubicBezTo>
                      <a:pt x="378" y="142"/>
                      <a:pt x="374" y="148"/>
                      <a:pt x="373" y="155"/>
                    </a:cubicBezTo>
                    <a:cubicBezTo>
                      <a:pt x="371" y="158"/>
                      <a:pt x="369" y="154"/>
                      <a:pt x="369" y="153"/>
                    </a:cubicBezTo>
                    <a:cubicBezTo>
                      <a:pt x="368" y="150"/>
                      <a:pt x="368" y="150"/>
                      <a:pt x="368" y="150"/>
                    </a:cubicBezTo>
                    <a:cubicBezTo>
                      <a:pt x="371" y="138"/>
                      <a:pt x="374" y="126"/>
                      <a:pt x="384" y="118"/>
                    </a:cubicBezTo>
                    <a:close/>
                    <a:moveTo>
                      <a:pt x="384" y="581"/>
                    </a:moveTo>
                    <a:cubicBezTo>
                      <a:pt x="374" y="587"/>
                      <a:pt x="369" y="599"/>
                      <a:pt x="369" y="611"/>
                    </a:cubicBezTo>
                    <a:cubicBezTo>
                      <a:pt x="371" y="620"/>
                      <a:pt x="375" y="629"/>
                      <a:pt x="382" y="636"/>
                    </a:cubicBezTo>
                    <a:cubicBezTo>
                      <a:pt x="385" y="641"/>
                      <a:pt x="381" y="645"/>
                      <a:pt x="380" y="650"/>
                    </a:cubicBezTo>
                    <a:cubicBezTo>
                      <a:pt x="378" y="663"/>
                      <a:pt x="383" y="676"/>
                      <a:pt x="390" y="687"/>
                    </a:cubicBezTo>
                    <a:cubicBezTo>
                      <a:pt x="398" y="694"/>
                      <a:pt x="407" y="700"/>
                      <a:pt x="418" y="700"/>
                    </a:cubicBezTo>
                    <a:cubicBezTo>
                      <a:pt x="428" y="695"/>
                      <a:pt x="420" y="682"/>
                      <a:pt x="427" y="675"/>
                    </a:cubicBezTo>
                    <a:cubicBezTo>
                      <a:pt x="432" y="663"/>
                      <a:pt x="442" y="652"/>
                      <a:pt x="453" y="645"/>
                    </a:cubicBezTo>
                    <a:cubicBezTo>
                      <a:pt x="453" y="644"/>
                      <a:pt x="452" y="644"/>
                      <a:pt x="451" y="644"/>
                    </a:cubicBezTo>
                    <a:cubicBezTo>
                      <a:pt x="436" y="649"/>
                      <a:pt x="421" y="647"/>
                      <a:pt x="406" y="644"/>
                    </a:cubicBezTo>
                    <a:cubicBezTo>
                      <a:pt x="390" y="637"/>
                      <a:pt x="388" y="620"/>
                      <a:pt x="387" y="606"/>
                    </a:cubicBezTo>
                    <a:cubicBezTo>
                      <a:pt x="387" y="592"/>
                      <a:pt x="395" y="581"/>
                      <a:pt x="407" y="575"/>
                    </a:cubicBezTo>
                    <a:cubicBezTo>
                      <a:pt x="408" y="574"/>
                      <a:pt x="406" y="573"/>
                      <a:pt x="405" y="573"/>
                    </a:cubicBezTo>
                    <a:cubicBezTo>
                      <a:pt x="398" y="574"/>
                      <a:pt x="390" y="575"/>
                      <a:pt x="384" y="581"/>
                    </a:cubicBezTo>
                    <a:close/>
                    <a:moveTo>
                      <a:pt x="372" y="358"/>
                    </a:moveTo>
                    <a:cubicBezTo>
                      <a:pt x="372" y="358"/>
                      <a:pt x="371" y="358"/>
                      <a:pt x="371" y="360"/>
                    </a:cubicBezTo>
                    <a:cubicBezTo>
                      <a:pt x="372" y="360"/>
                      <a:pt x="373" y="360"/>
                      <a:pt x="374" y="359"/>
                    </a:cubicBezTo>
                    <a:cubicBezTo>
                      <a:pt x="372" y="358"/>
                      <a:pt x="372" y="358"/>
                      <a:pt x="372" y="358"/>
                    </a:cubicBezTo>
                    <a:close/>
                    <a:moveTo>
                      <a:pt x="60" y="327"/>
                    </a:moveTo>
                    <a:cubicBezTo>
                      <a:pt x="55" y="331"/>
                      <a:pt x="49" y="334"/>
                      <a:pt x="49" y="341"/>
                    </a:cubicBezTo>
                    <a:cubicBezTo>
                      <a:pt x="50" y="347"/>
                      <a:pt x="56" y="346"/>
                      <a:pt x="60" y="346"/>
                    </a:cubicBezTo>
                    <a:cubicBezTo>
                      <a:pt x="67" y="347"/>
                      <a:pt x="73" y="356"/>
                      <a:pt x="76" y="362"/>
                    </a:cubicBezTo>
                    <a:cubicBezTo>
                      <a:pt x="88" y="374"/>
                      <a:pt x="105" y="378"/>
                      <a:pt x="122" y="373"/>
                    </a:cubicBezTo>
                    <a:cubicBezTo>
                      <a:pt x="129" y="378"/>
                      <a:pt x="139" y="382"/>
                      <a:pt x="148" y="378"/>
                    </a:cubicBezTo>
                    <a:cubicBezTo>
                      <a:pt x="153" y="378"/>
                      <a:pt x="157" y="372"/>
                      <a:pt x="162" y="373"/>
                    </a:cubicBezTo>
                    <a:cubicBezTo>
                      <a:pt x="166" y="378"/>
                      <a:pt x="173" y="381"/>
                      <a:pt x="174" y="387"/>
                    </a:cubicBezTo>
                    <a:cubicBezTo>
                      <a:pt x="172" y="393"/>
                      <a:pt x="168" y="397"/>
                      <a:pt x="162" y="398"/>
                    </a:cubicBezTo>
                    <a:cubicBezTo>
                      <a:pt x="149" y="385"/>
                      <a:pt x="130" y="388"/>
                      <a:pt x="114" y="394"/>
                    </a:cubicBezTo>
                    <a:cubicBezTo>
                      <a:pt x="110" y="392"/>
                      <a:pt x="104" y="393"/>
                      <a:pt x="99" y="394"/>
                    </a:cubicBezTo>
                    <a:cubicBezTo>
                      <a:pt x="83" y="397"/>
                      <a:pt x="78" y="414"/>
                      <a:pt x="71" y="425"/>
                    </a:cubicBezTo>
                    <a:cubicBezTo>
                      <a:pt x="66" y="431"/>
                      <a:pt x="59" y="429"/>
                      <a:pt x="52" y="428"/>
                    </a:cubicBezTo>
                    <a:cubicBezTo>
                      <a:pt x="50" y="431"/>
                      <a:pt x="52" y="436"/>
                      <a:pt x="53" y="440"/>
                    </a:cubicBezTo>
                    <a:cubicBezTo>
                      <a:pt x="55" y="450"/>
                      <a:pt x="64" y="455"/>
                      <a:pt x="70" y="461"/>
                    </a:cubicBezTo>
                    <a:cubicBezTo>
                      <a:pt x="78" y="465"/>
                      <a:pt x="88" y="468"/>
                      <a:pt x="97" y="464"/>
                    </a:cubicBezTo>
                    <a:cubicBezTo>
                      <a:pt x="102" y="466"/>
                      <a:pt x="108" y="462"/>
                      <a:pt x="112" y="463"/>
                    </a:cubicBezTo>
                    <a:cubicBezTo>
                      <a:pt x="117" y="468"/>
                      <a:pt x="123" y="470"/>
                      <a:pt x="130" y="472"/>
                    </a:cubicBezTo>
                    <a:cubicBezTo>
                      <a:pt x="137" y="471"/>
                      <a:pt x="146" y="472"/>
                      <a:pt x="151" y="466"/>
                    </a:cubicBezTo>
                    <a:cubicBezTo>
                      <a:pt x="157" y="463"/>
                      <a:pt x="157" y="458"/>
                      <a:pt x="163" y="455"/>
                    </a:cubicBezTo>
                    <a:cubicBezTo>
                      <a:pt x="167" y="460"/>
                      <a:pt x="173" y="460"/>
                      <a:pt x="176" y="465"/>
                    </a:cubicBezTo>
                    <a:cubicBezTo>
                      <a:pt x="173" y="473"/>
                      <a:pt x="173" y="473"/>
                      <a:pt x="173" y="473"/>
                    </a:cubicBezTo>
                    <a:cubicBezTo>
                      <a:pt x="167" y="490"/>
                      <a:pt x="178" y="507"/>
                      <a:pt x="167" y="522"/>
                    </a:cubicBezTo>
                    <a:cubicBezTo>
                      <a:pt x="164" y="524"/>
                      <a:pt x="161" y="526"/>
                      <a:pt x="157" y="524"/>
                    </a:cubicBezTo>
                    <a:cubicBezTo>
                      <a:pt x="148" y="520"/>
                      <a:pt x="160" y="512"/>
                      <a:pt x="154" y="505"/>
                    </a:cubicBezTo>
                    <a:cubicBezTo>
                      <a:pt x="146" y="496"/>
                      <a:pt x="133" y="495"/>
                      <a:pt x="122" y="499"/>
                    </a:cubicBezTo>
                    <a:cubicBezTo>
                      <a:pt x="110" y="501"/>
                      <a:pt x="110" y="514"/>
                      <a:pt x="105" y="522"/>
                    </a:cubicBezTo>
                    <a:cubicBezTo>
                      <a:pt x="103" y="540"/>
                      <a:pt x="109" y="559"/>
                      <a:pt x="124" y="569"/>
                    </a:cubicBezTo>
                    <a:cubicBezTo>
                      <a:pt x="122" y="580"/>
                      <a:pt x="127" y="588"/>
                      <a:pt x="134" y="594"/>
                    </a:cubicBezTo>
                    <a:cubicBezTo>
                      <a:pt x="147" y="606"/>
                      <a:pt x="164" y="603"/>
                      <a:pt x="178" y="596"/>
                    </a:cubicBezTo>
                    <a:cubicBezTo>
                      <a:pt x="183" y="602"/>
                      <a:pt x="187" y="609"/>
                      <a:pt x="191" y="615"/>
                    </a:cubicBezTo>
                    <a:cubicBezTo>
                      <a:pt x="182" y="620"/>
                      <a:pt x="184" y="630"/>
                      <a:pt x="181" y="637"/>
                    </a:cubicBezTo>
                    <a:cubicBezTo>
                      <a:pt x="182" y="646"/>
                      <a:pt x="185" y="653"/>
                      <a:pt x="191" y="659"/>
                    </a:cubicBezTo>
                    <a:cubicBezTo>
                      <a:pt x="200" y="667"/>
                      <a:pt x="213" y="673"/>
                      <a:pt x="224" y="672"/>
                    </a:cubicBezTo>
                    <a:cubicBezTo>
                      <a:pt x="234" y="667"/>
                      <a:pt x="236" y="680"/>
                      <a:pt x="244" y="681"/>
                    </a:cubicBezTo>
                    <a:cubicBezTo>
                      <a:pt x="255" y="686"/>
                      <a:pt x="268" y="681"/>
                      <a:pt x="279" y="678"/>
                    </a:cubicBezTo>
                    <a:cubicBezTo>
                      <a:pt x="289" y="672"/>
                      <a:pt x="299" y="661"/>
                      <a:pt x="297" y="648"/>
                    </a:cubicBezTo>
                    <a:cubicBezTo>
                      <a:pt x="296" y="641"/>
                      <a:pt x="291" y="633"/>
                      <a:pt x="284" y="631"/>
                    </a:cubicBezTo>
                    <a:cubicBezTo>
                      <a:pt x="279" y="634"/>
                      <a:pt x="271" y="637"/>
                      <a:pt x="264" y="634"/>
                    </a:cubicBezTo>
                    <a:cubicBezTo>
                      <a:pt x="259" y="631"/>
                      <a:pt x="257" y="625"/>
                      <a:pt x="258" y="619"/>
                    </a:cubicBezTo>
                    <a:cubicBezTo>
                      <a:pt x="259" y="616"/>
                      <a:pt x="260" y="612"/>
                      <a:pt x="264" y="611"/>
                    </a:cubicBezTo>
                    <a:cubicBezTo>
                      <a:pt x="280" y="610"/>
                      <a:pt x="295" y="602"/>
                      <a:pt x="304" y="589"/>
                    </a:cubicBezTo>
                    <a:cubicBezTo>
                      <a:pt x="307" y="589"/>
                      <a:pt x="310" y="588"/>
                      <a:pt x="311" y="586"/>
                    </a:cubicBezTo>
                    <a:cubicBezTo>
                      <a:pt x="309" y="581"/>
                      <a:pt x="312" y="577"/>
                      <a:pt x="312" y="572"/>
                    </a:cubicBezTo>
                    <a:cubicBezTo>
                      <a:pt x="320" y="567"/>
                      <a:pt x="330" y="563"/>
                      <a:pt x="334" y="554"/>
                    </a:cubicBezTo>
                    <a:cubicBezTo>
                      <a:pt x="337" y="546"/>
                      <a:pt x="336" y="539"/>
                      <a:pt x="334" y="533"/>
                    </a:cubicBezTo>
                    <a:cubicBezTo>
                      <a:pt x="331" y="522"/>
                      <a:pt x="321" y="514"/>
                      <a:pt x="311" y="512"/>
                    </a:cubicBezTo>
                    <a:cubicBezTo>
                      <a:pt x="306" y="510"/>
                      <a:pt x="301" y="515"/>
                      <a:pt x="297" y="512"/>
                    </a:cubicBezTo>
                    <a:cubicBezTo>
                      <a:pt x="293" y="505"/>
                      <a:pt x="287" y="497"/>
                      <a:pt x="279" y="495"/>
                    </a:cubicBezTo>
                    <a:cubicBezTo>
                      <a:pt x="266" y="494"/>
                      <a:pt x="252" y="498"/>
                      <a:pt x="245" y="508"/>
                    </a:cubicBezTo>
                    <a:cubicBezTo>
                      <a:pt x="243" y="516"/>
                      <a:pt x="239" y="525"/>
                      <a:pt x="245" y="533"/>
                    </a:cubicBezTo>
                    <a:cubicBezTo>
                      <a:pt x="255" y="532"/>
                      <a:pt x="255" y="532"/>
                      <a:pt x="255" y="532"/>
                    </a:cubicBezTo>
                    <a:cubicBezTo>
                      <a:pt x="259" y="535"/>
                      <a:pt x="264" y="539"/>
                      <a:pt x="266" y="544"/>
                    </a:cubicBezTo>
                    <a:cubicBezTo>
                      <a:pt x="268" y="548"/>
                      <a:pt x="267" y="555"/>
                      <a:pt x="264" y="559"/>
                    </a:cubicBezTo>
                    <a:cubicBezTo>
                      <a:pt x="256" y="565"/>
                      <a:pt x="247" y="566"/>
                      <a:pt x="237" y="564"/>
                    </a:cubicBezTo>
                    <a:cubicBezTo>
                      <a:pt x="225" y="559"/>
                      <a:pt x="219" y="547"/>
                      <a:pt x="217" y="535"/>
                    </a:cubicBezTo>
                    <a:cubicBezTo>
                      <a:pt x="214" y="518"/>
                      <a:pt x="219" y="500"/>
                      <a:pt x="231" y="488"/>
                    </a:cubicBezTo>
                    <a:cubicBezTo>
                      <a:pt x="244" y="475"/>
                      <a:pt x="263" y="472"/>
                      <a:pt x="281" y="471"/>
                    </a:cubicBezTo>
                    <a:cubicBezTo>
                      <a:pt x="289" y="472"/>
                      <a:pt x="297" y="470"/>
                      <a:pt x="304" y="475"/>
                    </a:cubicBezTo>
                    <a:cubicBezTo>
                      <a:pt x="308" y="482"/>
                      <a:pt x="314" y="487"/>
                      <a:pt x="319" y="492"/>
                    </a:cubicBezTo>
                    <a:cubicBezTo>
                      <a:pt x="331" y="500"/>
                      <a:pt x="344" y="504"/>
                      <a:pt x="359" y="504"/>
                    </a:cubicBezTo>
                    <a:cubicBezTo>
                      <a:pt x="375" y="504"/>
                      <a:pt x="392" y="502"/>
                      <a:pt x="407" y="497"/>
                    </a:cubicBezTo>
                    <a:cubicBezTo>
                      <a:pt x="423" y="495"/>
                      <a:pt x="441" y="498"/>
                      <a:pt x="456" y="506"/>
                    </a:cubicBezTo>
                    <a:cubicBezTo>
                      <a:pt x="472" y="517"/>
                      <a:pt x="481" y="535"/>
                      <a:pt x="481" y="555"/>
                    </a:cubicBezTo>
                    <a:cubicBezTo>
                      <a:pt x="486" y="562"/>
                      <a:pt x="495" y="566"/>
                      <a:pt x="497" y="575"/>
                    </a:cubicBezTo>
                    <a:cubicBezTo>
                      <a:pt x="503" y="591"/>
                      <a:pt x="502" y="613"/>
                      <a:pt x="489" y="626"/>
                    </a:cubicBezTo>
                    <a:cubicBezTo>
                      <a:pt x="469" y="646"/>
                      <a:pt x="446" y="661"/>
                      <a:pt x="432" y="686"/>
                    </a:cubicBezTo>
                    <a:cubicBezTo>
                      <a:pt x="429" y="692"/>
                      <a:pt x="432" y="701"/>
                      <a:pt x="427" y="707"/>
                    </a:cubicBezTo>
                    <a:cubicBezTo>
                      <a:pt x="410" y="708"/>
                      <a:pt x="391" y="700"/>
                      <a:pt x="380" y="686"/>
                    </a:cubicBezTo>
                    <a:cubicBezTo>
                      <a:pt x="371" y="675"/>
                      <a:pt x="367" y="656"/>
                      <a:pt x="375" y="644"/>
                    </a:cubicBezTo>
                    <a:cubicBezTo>
                      <a:pt x="380" y="635"/>
                      <a:pt x="367" y="632"/>
                      <a:pt x="367" y="626"/>
                    </a:cubicBezTo>
                    <a:cubicBezTo>
                      <a:pt x="360" y="615"/>
                      <a:pt x="364" y="600"/>
                      <a:pt x="367" y="589"/>
                    </a:cubicBezTo>
                    <a:cubicBezTo>
                      <a:pt x="375" y="581"/>
                      <a:pt x="383" y="571"/>
                      <a:pt x="393" y="566"/>
                    </a:cubicBezTo>
                    <a:cubicBezTo>
                      <a:pt x="403" y="563"/>
                      <a:pt x="415" y="561"/>
                      <a:pt x="422" y="570"/>
                    </a:cubicBezTo>
                    <a:cubicBezTo>
                      <a:pt x="423" y="573"/>
                      <a:pt x="425" y="576"/>
                      <a:pt x="423" y="580"/>
                    </a:cubicBezTo>
                    <a:cubicBezTo>
                      <a:pt x="421" y="583"/>
                      <a:pt x="416" y="583"/>
                      <a:pt x="412" y="584"/>
                    </a:cubicBezTo>
                    <a:cubicBezTo>
                      <a:pt x="403" y="589"/>
                      <a:pt x="396" y="597"/>
                      <a:pt x="393" y="607"/>
                    </a:cubicBezTo>
                    <a:cubicBezTo>
                      <a:pt x="393" y="616"/>
                      <a:pt x="396" y="622"/>
                      <a:pt x="401" y="629"/>
                    </a:cubicBezTo>
                    <a:cubicBezTo>
                      <a:pt x="406" y="634"/>
                      <a:pt x="411" y="641"/>
                      <a:pt x="418" y="641"/>
                    </a:cubicBezTo>
                    <a:cubicBezTo>
                      <a:pt x="431" y="643"/>
                      <a:pt x="443" y="642"/>
                      <a:pt x="454" y="636"/>
                    </a:cubicBezTo>
                    <a:cubicBezTo>
                      <a:pt x="472" y="625"/>
                      <a:pt x="470" y="601"/>
                      <a:pt x="468" y="583"/>
                    </a:cubicBezTo>
                    <a:cubicBezTo>
                      <a:pt x="475" y="564"/>
                      <a:pt x="468" y="543"/>
                      <a:pt x="457" y="529"/>
                    </a:cubicBezTo>
                    <a:cubicBezTo>
                      <a:pt x="445" y="514"/>
                      <a:pt x="429" y="509"/>
                      <a:pt x="410" y="510"/>
                    </a:cubicBezTo>
                    <a:cubicBezTo>
                      <a:pt x="382" y="513"/>
                      <a:pt x="354" y="529"/>
                      <a:pt x="344" y="556"/>
                    </a:cubicBezTo>
                    <a:cubicBezTo>
                      <a:pt x="340" y="563"/>
                      <a:pt x="331" y="566"/>
                      <a:pt x="327" y="574"/>
                    </a:cubicBezTo>
                    <a:cubicBezTo>
                      <a:pt x="312" y="591"/>
                      <a:pt x="317" y="617"/>
                      <a:pt x="327" y="636"/>
                    </a:cubicBezTo>
                    <a:cubicBezTo>
                      <a:pt x="329" y="648"/>
                      <a:pt x="324" y="660"/>
                      <a:pt x="327" y="673"/>
                    </a:cubicBezTo>
                    <a:cubicBezTo>
                      <a:pt x="329" y="691"/>
                      <a:pt x="336" y="707"/>
                      <a:pt x="346" y="721"/>
                    </a:cubicBezTo>
                    <a:cubicBezTo>
                      <a:pt x="356" y="728"/>
                      <a:pt x="365" y="737"/>
                      <a:pt x="377" y="740"/>
                    </a:cubicBezTo>
                    <a:cubicBezTo>
                      <a:pt x="401" y="748"/>
                      <a:pt x="426" y="757"/>
                      <a:pt x="451" y="751"/>
                    </a:cubicBezTo>
                    <a:cubicBezTo>
                      <a:pt x="465" y="748"/>
                      <a:pt x="480" y="742"/>
                      <a:pt x="490" y="731"/>
                    </a:cubicBezTo>
                    <a:cubicBezTo>
                      <a:pt x="494" y="729"/>
                      <a:pt x="493" y="725"/>
                      <a:pt x="492" y="722"/>
                    </a:cubicBezTo>
                    <a:cubicBezTo>
                      <a:pt x="485" y="718"/>
                      <a:pt x="481" y="712"/>
                      <a:pt x="479" y="705"/>
                    </a:cubicBezTo>
                    <a:cubicBezTo>
                      <a:pt x="479" y="690"/>
                      <a:pt x="490" y="679"/>
                      <a:pt x="500" y="671"/>
                    </a:cubicBezTo>
                    <a:cubicBezTo>
                      <a:pt x="505" y="667"/>
                      <a:pt x="510" y="662"/>
                      <a:pt x="516" y="662"/>
                    </a:cubicBezTo>
                    <a:cubicBezTo>
                      <a:pt x="511" y="674"/>
                      <a:pt x="513" y="687"/>
                      <a:pt x="520" y="696"/>
                    </a:cubicBezTo>
                    <a:cubicBezTo>
                      <a:pt x="529" y="702"/>
                      <a:pt x="529" y="702"/>
                      <a:pt x="529" y="702"/>
                    </a:cubicBezTo>
                    <a:cubicBezTo>
                      <a:pt x="541" y="706"/>
                      <a:pt x="551" y="696"/>
                      <a:pt x="562" y="697"/>
                    </a:cubicBezTo>
                    <a:cubicBezTo>
                      <a:pt x="576" y="706"/>
                      <a:pt x="584" y="723"/>
                      <a:pt x="587" y="739"/>
                    </a:cubicBezTo>
                    <a:cubicBezTo>
                      <a:pt x="589" y="743"/>
                      <a:pt x="586" y="748"/>
                      <a:pt x="588" y="752"/>
                    </a:cubicBezTo>
                    <a:cubicBezTo>
                      <a:pt x="610" y="755"/>
                      <a:pt x="610" y="755"/>
                      <a:pt x="610" y="755"/>
                    </a:cubicBezTo>
                    <a:cubicBezTo>
                      <a:pt x="704" y="754"/>
                      <a:pt x="805" y="756"/>
                      <a:pt x="901" y="756"/>
                    </a:cubicBezTo>
                    <a:cubicBezTo>
                      <a:pt x="903" y="755"/>
                      <a:pt x="903" y="755"/>
                      <a:pt x="903" y="755"/>
                    </a:cubicBezTo>
                    <a:cubicBezTo>
                      <a:pt x="903" y="753"/>
                      <a:pt x="904" y="750"/>
                      <a:pt x="902" y="748"/>
                    </a:cubicBezTo>
                    <a:cubicBezTo>
                      <a:pt x="898" y="749"/>
                      <a:pt x="895" y="745"/>
                      <a:pt x="891" y="747"/>
                    </a:cubicBezTo>
                    <a:cubicBezTo>
                      <a:pt x="711" y="746"/>
                      <a:pt x="711" y="746"/>
                      <a:pt x="711" y="746"/>
                    </a:cubicBezTo>
                    <a:cubicBezTo>
                      <a:pt x="598" y="746"/>
                      <a:pt x="598" y="746"/>
                      <a:pt x="598" y="746"/>
                    </a:cubicBezTo>
                    <a:cubicBezTo>
                      <a:pt x="596" y="745"/>
                      <a:pt x="596" y="745"/>
                      <a:pt x="596" y="745"/>
                    </a:cubicBezTo>
                    <a:cubicBezTo>
                      <a:pt x="591" y="724"/>
                      <a:pt x="584" y="705"/>
                      <a:pt x="568" y="689"/>
                    </a:cubicBezTo>
                    <a:cubicBezTo>
                      <a:pt x="556" y="679"/>
                      <a:pt x="548" y="697"/>
                      <a:pt x="535" y="695"/>
                    </a:cubicBezTo>
                    <a:cubicBezTo>
                      <a:pt x="529" y="693"/>
                      <a:pt x="523" y="691"/>
                      <a:pt x="522" y="685"/>
                    </a:cubicBezTo>
                    <a:cubicBezTo>
                      <a:pt x="517" y="671"/>
                      <a:pt x="525" y="659"/>
                      <a:pt x="535" y="650"/>
                    </a:cubicBezTo>
                    <a:cubicBezTo>
                      <a:pt x="538" y="650"/>
                      <a:pt x="540" y="650"/>
                      <a:pt x="543" y="649"/>
                    </a:cubicBezTo>
                    <a:cubicBezTo>
                      <a:pt x="567" y="644"/>
                      <a:pt x="589" y="656"/>
                      <a:pt x="605" y="674"/>
                    </a:cubicBezTo>
                    <a:cubicBezTo>
                      <a:pt x="612" y="686"/>
                      <a:pt x="619" y="697"/>
                      <a:pt x="621" y="710"/>
                    </a:cubicBezTo>
                    <a:cubicBezTo>
                      <a:pt x="654" y="710"/>
                      <a:pt x="684" y="711"/>
                      <a:pt x="715" y="712"/>
                    </a:cubicBezTo>
                    <a:cubicBezTo>
                      <a:pt x="897" y="714"/>
                      <a:pt x="897" y="714"/>
                      <a:pt x="897" y="714"/>
                    </a:cubicBezTo>
                    <a:cubicBezTo>
                      <a:pt x="902" y="713"/>
                      <a:pt x="902" y="713"/>
                      <a:pt x="902" y="713"/>
                    </a:cubicBezTo>
                    <a:cubicBezTo>
                      <a:pt x="903" y="711"/>
                      <a:pt x="903" y="708"/>
                      <a:pt x="902" y="706"/>
                    </a:cubicBezTo>
                    <a:cubicBezTo>
                      <a:pt x="863" y="705"/>
                      <a:pt x="829" y="704"/>
                      <a:pt x="792" y="704"/>
                    </a:cubicBezTo>
                    <a:cubicBezTo>
                      <a:pt x="627" y="701"/>
                      <a:pt x="627" y="701"/>
                      <a:pt x="627" y="701"/>
                    </a:cubicBezTo>
                    <a:cubicBezTo>
                      <a:pt x="624" y="700"/>
                      <a:pt x="624" y="700"/>
                      <a:pt x="624" y="700"/>
                    </a:cubicBezTo>
                    <a:cubicBezTo>
                      <a:pt x="619" y="678"/>
                      <a:pt x="603" y="656"/>
                      <a:pt x="581" y="646"/>
                    </a:cubicBezTo>
                    <a:cubicBezTo>
                      <a:pt x="569" y="641"/>
                      <a:pt x="557" y="637"/>
                      <a:pt x="543" y="640"/>
                    </a:cubicBezTo>
                    <a:cubicBezTo>
                      <a:pt x="542" y="639"/>
                      <a:pt x="542" y="639"/>
                      <a:pt x="542" y="639"/>
                    </a:cubicBezTo>
                    <a:cubicBezTo>
                      <a:pt x="549" y="628"/>
                      <a:pt x="552" y="614"/>
                      <a:pt x="552" y="602"/>
                    </a:cubicBezTo>
                    <a:cubicBezTo>
                      <a:pt x="548" y="576"/>
                      <a:pt x="540" y="552"/>
                      <a:pt x="522" y="532"/>
                    </a:cubicBezTo>
                    <a:cubicBezTo>
                      <a:pt x="520" y="511"/>
                      <a:pt x="520" y="511"/>
                      <a:pt x="520" y="511"/>
                    </a:cubicBezTo>
                    <a:cubicBezTo>
                      <a:pt x="517" y="497"/>
                      <a:pt x="512" y="485"/>
                      <a:pt x="502" y="475"/>
                    </a:cubicBezTo>
                    <a:cubicBezTo>
                      <a:pt x="499" y="467"/>
                      <a:pt x="478" y="463"/>
                      <a:pt x="491" y="452"/>
                    </a:cubicBezTo>
                    <a:cubicBezTo>
                      <a:pt x="510" y="436"/>
                      <a:pt x="514" y="410"/>
                      <a:pt x="518" y="386"/>
                    </a:cubicBezTo>
                    <a:cubicBezTo>
                      <a:pt x="521" y="357"/>
                      <a:pt x="506" y="330"/>
                      <a:pt x="481" y="316"/>
                    </a:cubicBezTo>
                    <a:cubicBezTo>
                      <a:pt x="497" y="304"/>
                      <a:pt x="515" y="292"/>
                      <a:pt x="521" y="273"/>
                    </a:cubicBezTo>
                    <a:cubicBezTo>
                      <a:pt x="523" y="261"/>
                      <a:pt x="528" y="250"/>
                      <a:pt x="524" y="238"/>
                    </a:cubicBezTo>
                    <a:cubicBezTo>
                      <a:pt x="518" y="228"/>
                      <a:pt x="530" y="222"/>
                      <a:pt x="535" y="215"/>
                    </a:cubicBezTo>
                    <a:cubicBezTo>
                      <a:pt x="538" y="212"/>
                      <a:pt x="537" y="208"/>
                      <a:pt x="541" y="205"/>
                    </a:cubicBezTo>
                    <a:cubicBezTo>
                      <a:pt x="548" y="183"/>
                      <a:pt x="548" y="183"/>
                      <a:pt x="548" y="183"/>
                    </a:cubicBezTo>
                    <a:cubicBezTo>
                      <a:pt x="553" y="172"/>
                      <a:pt x="547" y="161"/>
                      <a:pt x="546" y="150"/>
                    </a:cubicBezTo>
                    <a:cubicBezTo>
                      <a:pt x="535" y="129"/>
                      <a:pt x="535" y="129"/>
                      <a:pt x="535" y="129"/>
                    </a:cubicBezTo>
                    <a:cubicBezTo>
                      <a:pt x="536" y="128"/>
                      <a:pt x="536" y="128"/>
                      <a:pt x="536" y="128"/>
                    </a:cubicBezTo>
                    <a:cubicBezTo>
                      <a:pt x="547" y="131"/>
                      <a:pt x="558" y="138"/>
                      <a:pt x="571" y="133"/>
                    </a:cubicBezTo>
                    <a:cubicBezTo>
                      <a:pt x="593" y="128"/>
                      <a:pt x="615" y="111"/>
                      <a:pt x="621" y="86"/>
                    </a:cubicBezTo>
                    <a:cubicBezTo>
                      <a:pt x="622" y="82"/>
                      <a:pt x="626" y="77"/>
                      <a:pt x="622" y="73"/>
                    </a:cubicBezTo>
                    <a:cubicBezTo>
                      <a:pt x="621" y="73"/>
                      <a:pt x="618" y="73"/>
                      <a:pt x="617" y="75"/>
                    </a:cubicBezTo>
                    <a:cubicBezTo>
                      <a:pt x="612" y="83"/>
                      <a:pt x="611" y="95"/>
                      <a:pt x="604" y="103"/>
                    </a:cubicBezTo>
                    <a:cubicBezTo>
                      <a:pt x="592" y="121"/>
                      <a:pt x="570" y="131"/>
                      <a:pt x="548" y="127"/>
                    </a:cubicBezTo>
                    <a:cubicBezTo>
                      <a:pt x="536" y="121"/>
                      <a:pt x="520" y="113"/>
                      <a:pt x="520" y="96"/>
                    </a:cubicBezTo>
                    <a:cubicBezTo>
                      <a:pt x="518" y="89"/>
                      <a:pt x="522" y="82"/>
                      <a:pt x="526" y="77"/>
                    </a:cubicBezTo>
                    <a:cubicBezTo>
                      <a:pt x="530" y="74"/>
                      <a:pt x="535" y="73"/>
                      <a:pt x="540" y="73"/>
                    </a:cubicBezTo>
                    <a:cubicBezTo>
                      <a:pt x="548" y="73"/>
                      <a:pt x="548" y="83"/>
                      <a:pt x="553" y="87"/>
                    </a:cubicBezTo>
                    <a:cubicBezTo>
                      <a:pt x="565" y="89"/>
                      <a:pt x="577" y="82"/>
                      <a:pt x="583" y="73"/>
                    </a:cubicBezTo>
                    <a:cubicBezTo>
                      <a:pt x="586" y="71"/>
                      <a:pt x="582" y="65"/>
                      <a:pt x="588" y="65"/>
                    </a:cubicBezTo>
                    <a:cubicBezTo>
                      <a:pt x="592" y="54"/>
                      <a:pt x="594" y="42"/>
                      <a:pt x="597" y="30"/>
                    </a:cubicBezTo>
                    <a:cubicBezTo>
                      <a:pt x="612" y="29"/>
                      <a:pt x="628" y="31"/>
                      <a:pt x="642" y="30"/>
                    </a:cubicBezTo>
                    <a:cubicBezTo>
                      <a:pt x="846" y="32"/>
                      <a:pt x="846" y="32"/>
                      <a:pt x="846" y="32"/>
                    </a:cubicBezTo>
                    <a:cubicBezTo>
                      <a:pt x="864" y="32"/>
                      <a:pt x="882" y="34"/>
                      <a:pt x="900" y="31"/>
                    </a:cubicBezTo>
                    <a:cubicBezTo>
                      <a:pt x="900" y="30"/>
                      <a:pt x="901" y="28"/>
                      <a:pt x="899" y="26"/>
                    </a:cubicBezTo>
                    <a:cubicBezTo>
                      <a:pt x="852" y="25"/>
                      <a:pt x="801" y="26"/>
                      <a:pt x="754" y="25"/>
                    </a:cubicBezTo>
                    <a:cubicBezTo>
                      <a:pt x="741" y="24"/>
                      <a:pt x="726" y="25"/>
                      <a:pt x="713" y="23"/>
                    </a:cubicBezTo>
                    <a:cubicBezTo>
                      <a:pt x="679" y="25"/>
                      <a:pt x="644" y="22"/>
                      <a:pt x="611" y="22"/>
                    </a:cubicBezTo>
                    <a:cubicBezTo>
                      <a:pt x="604" y="22"/>
                      <a:pt x="594" y="18"/>
                      <a:pt x="591" y="26"/>
                    </a:cubicBezTo>
                    <a:cubicBezTo>
                      <a:pt x="584" y="32"/>
                      <a:pt x="588" y="42"/>
                      <a:pt x="585" y="50"/>
                    </a:cubicBezTo>
                    <a:cubicBezTo>
                      <a:pt x="580" y="60"/>
                      <a:pt x="578" y="73"/>
                      <a:pt x="565" y="77"/>
                    </a:cubicBezTo>
                    <a:cubicBezTo>
                      <a:pt x="558" y="80"/>
                      <a:pt x="554" y="73"/>
                      <a:pt x="549" y="69"/>
                    </a:cubicBezTo>
                    <a:cubicBezTo>
                      <a:pt x="542" y="63"/>
                      <a:pt x="532" y="68"/>
                      <a:pt x="524" y="70"/>
                    </a:cubicBezTo>
                    <a:cubicBezTo>
                      <a:pt x="517" y="74"/>
                      <a:pt x="512" y="82"/>
                      <a:pt x="512" y="90"/>
                    </a:cubicBezTo>
                    <a:cubicBezTo>
                      <a:pt x="511" y="95"/>
                      <a:pt x="515" y="101"/>
                      <a:pt x="512" y="105"/>
                    </a:cubicBezTo>
                    <a:cubicBezTo>
                      <a:pt x="498" y="99"/>
                      <a:pt x="481" y="89"/>
                      <a:pt x="479" y="73"/>
                    </a:cubicBezTo>
                    <a:cubicBezTo>
                      <a:pt x="479" y="65"/>
                      <a:pt x="481" y="58"/>
                      <a:pt x="487" y="53"/>
                    </a:cubicBezTo>
                    <a:cubicBezTo>
                      <a:pt x="489" y="51"/>
                      <a:pt x="492" y="53"/>
                      <a:pt x="494" y="51"/>
                    </a:cubicBezTo>
                    <a:cubicBezTo>
                      <a:pt x="496" y="48"/>
                      <a:pt x="496" y="43"/>
                      <a:pt x="497" y="40"/>
                    </a:cubicBezTo>
                    <a:cubicBezTo>
                      <a:pt x="489" y="31"/>
                      <a:pt x="479" y="27"/>
                      <a:pt x="469" y="22"/>
                    </a:cubicBezTo>
                    <a:cubicBezTo>
                      <a:pt x="453" y="20"/>
                      <a:pt x="439" y="11"/>
                      <a:pt x="421" y="13"/>
                    </a:cubicBezTo>
                    <a:cubicBezTo>
                      <a:pt x="390" y="16"/>
                      <a:pt x="360" y="28"/>
                      <a:pt x="342" y="54"/>
                    </a:cubicBezTo>
                    <a:cubicBezTo>
                      <a:pt x="335" y="63"/>
                      <a:pt x="333" y="74"/>
                      <a:pt x="329" y="83"/>
                    </a:cubicBezTo>
                    <a:cubicBezTo>
                      <a:pt x="329" y="93"/>
                      <a:pt x="325" y="102"/>
                      <a:pt x="328" y="111"/>
                    </a:cubicBezTo>
                    <a:cubicBezTo>
                      <a:pt x="323" y="123"/>
                      <a:pt x="317" y="134"/>
                      <a:pt x="316" y="148"/>
                    </a:cubicBezTo>
                    <a:cubicBezTo>
                      <a:pt x="316" y="160"/>
                      <a:pt x="320" y="170"/>
                      <a:pt x="327" y="180"/>
                    </a:cubicBezTo>
                    <a:cubicBezTo>
                      <a:pt x="328" y="186"/>
                      <a:pt x="343" y="189"/>
                      <a:pt x="334" y="196"/>
                    </a:cubicBezTo>
                    <a:cubicBezTo>
                      <a:pt x="328" y="194"/>
                      <a:pt x="323" y="186"/>
                      <a:pt x="316" y="186"/>
                    </a:cubicBezTo>
                    <a:cubicBezTo>
                      <a:pt x="312" y="183"/>
                      <a:pt x="304" y="189"/>
                      <a:pt x="300" y="183"/>
                    </a:cubicBezTo>
                    <a:cubicBezTo>
                      <a:pt x="296" y="171"/>
                      <a:pt x="284" y="164"/>
                      <a:pt x="273" y="160"/>
                    </a:cubicBezTo>
                    <a:cubicBezTo>
                      <a:pt x="270" y="162"/>
                      <a:pt x="266" y="160"/>
                      <a:pt x="263" y="159"/>
                    </a:cubicBezTo>
                    <a:cubicBezTo>
                      <a:pt x="259" y="158"/>
                      <a:pt x="252" y="154"/>
                      <a:pt x="252" y="148"/>
                    </a:cubicBezTo>
                    <a:cubicBezTo>
                      <a:pt x="252" y="142"/>
                      <a:pt x="254" y="137"/>
                      <a:pt x="258" y="133"/>
                    </a:cubicBezTo>
                    <a:cubicBezTo>
                      <a:pt x="263" y="131"/>
                      <a:pt x="269" y="129"/>
                      <a:pt x="274" y="134"/>
                    </a:cubicBezTo>
                    <a:cubicBezTo>
                      <a:pt x="280" y="138"/>
                      <a:pt x="284" y="132"/>
                      <a:pt x="289" y="128"/>
                    </a:cubicBezTo>
                    <a:cubicBezTo>
                      <a:pt x="292" y="121"/>
                      <a:pt x="293" y="113"/>
                      <a:pt x="290" y="105"/>
                    </a:cubicBezTo>
                    <a:cubicBezTo>
                      <a:pt x="286" y="98"/>
                      <a:pt x="278" y="93"/>
                      <a:pt x="269" y="90"/>
                    </a:cubicBezTo>
                    <a:cubicBezTo>
                      <a:pt x="253" y="84"/>
                      <a:pt x="235" y="88"/>
                      <a:pt x="224" y="102"/>
                    </a:cubicBezTo>
                    <a:cubicBezTo>
                      <a:pt x="213" y="103"/>
                      <a:pt x="203" y="104"/>
                      <a:pt x="195" y="112"/>
                    </a:cubicBezTo>
                    <a:cubicBezTo>
                      <a:pt x="182" y="120"/>
                      <a:pt x="176" y="136"/>
                      <a:pt x="181" y="151"/>
                    </a:cubicBezTo>
                    <a:cubicBezTo>
                      <a:pt x="183" y="154"/>
                      <a:pt x="183" y="154"/>
                      <a:pt x="183" y="154"/>
                    </a:cubicBezTo>
                    <a:cubicBezTo>
                      <a:pt x="190" y="165"/>
                      <a:pt x="173" y="167"/>
                      <a:pt x="169" y="173"/>
                    </a:cubicBezTo>
                    <a:cubicBezTo>
                      <a:pt x="165" y="173"/>
                      <a:pt x="161" y="171"/>
                      <a:pt x="156" y="171"/>
                    </a:cubicBezTo>
                    <a:cubicBezTo>
                      <a:pt x="142" y="174"/>
                      <a:pt x="128" y="179"/>
                      <a:pt x="122" y="192"/>
                    </a:cubicBezTo>
                    <a:cubicBezTo>
                      <a:pt x="117" y="204"/>
                      <a:pt x="119" y="215"/>
                      <a:pt x="124" y="226"/>
                    </a:cubicBezTo>
                    <a:cubicBezTo>
                      <a:pt x="119" y="230"/>
                      <a:pt x="118" y="236"/>
                      <a:pt x="117" y="242"/>
                    </a:cubicBezTo>
                    <a:cubicBezTo>
                      <a:pt x="116" y="256"/>
                      <a:pt x="121" y="267"/>
                      <a:pt x="131" y="276"/>
                    </a:cubicBezTo>
                    <a:cubicBezTo>
                      <a:pt x="131" y="278"/>
                      <a:pt x="131" y="278"/>
                      <a:pt x="131" y="278"/>
                    </a:cubicBezTo>
                    <a:cubicBezTo>
                      <a:pt x="128" y="278"/>
                      <a:pt x="126" y="282"/>
                      <a:pt x="122" y="280"/>
                    </a:cubicBezTo>
                    <a:cubicBezTo>
                      <a:pt x="113" y="281"/>
                      <a:pt x="119" y="290"/>
                      <a:pt x="117" y="295"/>
                    </a:cubicBezTo>
                    <a:cubicBezTo>
                      <a:pt x="119" y="297"/>
                      <a:pt x="118" y="301"/>
                      <a:pt x="121" y="302"/>
                    </a:cubicBezTo>
                    <a:cubicBezTo>
                      <a:pt x="112" y="304"/>
                      <a:pt x="107" y="311"/>
                      <a:pt x="103" y="318"/>
                    </a:cubicBezTo>
                    <a:cubicBezTo>
                      <a:pt x="94" y="317"/>
                      <a:pt x="85" y="313"/>
                      <a:pt x="77" y="319"/>
                    </a:cubicBezTo>
                    <a:cubicBezTo>
                      <a:pt x="70" y="319"/>
                      <a:pt x="65" y="323"/>
                      <a:pt x="60" y="327"/>
                    </a:cubicBezTo>
                    <a:close/>
                    <a:moveTo>
                      <a:pt x="130" y="165"/>
                    </a:moveTo>
                    <a:cubicBezTo>
                      <a:pt x="136" y="167"/>
                      <a:pt x="140" y="161"/>
                      <a:pt x="146" y="161"/>
                    </a:cubicBezTo>
                    <a:cubicBezTo>
                      <a:pt x="153" y="160"/>
                      <a:pt x="160" y="160"/>
                      <a:pt x="167" y="160"/>
                    </a:cubicBezTo>
                    <a:cubicBezTo>
                      <a:pt x="169" y="158"/>
                      <a:pt x="169" y="158"/>
                      <a:pt x="169" y="158"/>
                    </a:cubicBezTo>
                    <a:cubicBezTo>
                      <a:pt x="166" y="136"/>
                      <a:pt x="166" y="136"/>
                      <a:pt x="166" y="136"/>
                    </a:cubicBezTo>
                    <a:cubicBezTo>
                      <a:pt x="167" y="120"/>
                      <a:pt x="177" y="107"/>
                      <a:pt x="191" y="97"/>
                    </a:cubicBezTo>
                    <a:cubicBezTo>
                      <a:pt x="199" y="93"/>
                      <a:pt x="208" y="93"/>
                      <a:pt x="217" y="91"/>
                    </a:cubicBezTo>
                    <a:cubicBezTo>
                      <a:pt x="227" y="80"/>
                      <a:pt x="242" y="78"/>
                      <a:pt x="256" y="75"/>
                    </a:cubicBezTo>
                    <a:cubicBezTo>
                      <a:pt x="276" y="74"/>
                      <a:pt x="296" y="80"/>
                      <a:pt x="306" y="97"/>
                    </a:cubicBezTo>
                    <a:cubicBezTo>
                      <a:pt x="308" y="97"/>
                      <a:pt x="309" y="97"/>
                      <a:pt x="312" y="97"/>
                    </a:cubicBezTo>
                    <a:cubicBezTo>
                      <a:pt x="315" y="92"/>
                      <a:pt x="314" y="84"/>
                      <a:pt x="316" y="78"/>
                    </a:cubicBezTo>
                    <a:cubicBezTo>
                      <a:pt x="323" y="60"/>
                      <a:pt x="330" y="40"/>
                      <a:pt x="348" y="30"/>
                    </a:cubicBezTo>
                    <a:cubicBezTo>
                      <a:pt x="371" y="10"/>
                      <a:pt x="402" y="4"/>
                      <a:pt x="432" y="0"/>
                    </a:cubicBezTo>
                    <a:cubicBezTo>
                      <a:pt x="448" y="1"/>
                      <a:pt x="461" y="7"/>
                      <a:pt x="476" y="11"/>
                    </a:cubicBezTo>
                    <a:cubicBezTo>
                      <a:pt x="491" y="17"/>
                      <a:pt x="506" y="28"/>
                      <a:pt x="516" y="41"/>
                    </a:cubicBezTo>
                    <a:cubicBezTo>
                      <a:pt x="516" y="45"/>
                      <a:pt x="516" y="45"/>
                      <a:pt x="516" y="45"/>
                    </a:cubicBezTo>
                    <a:cubicBezTo>
                      <a:pt x="505" y="51"/>
                      <a:pt x="497" y="61"/>
                      <a:pt x="496" y="72"/>
                    </a:cubicBezTo>
                    <a:cubicBezTo>
                      <a:pt x="496" y="76"/>
                      <a:pt x="499" y="79"/>
                      <a:pt x="501" y="82"/>
                    </a:cubicBezTo>
                    <a:cubicBezTo>
                      <a:pt x="505" y="78"/>
                      <a:pt x="506" y="72"/>
                      <a:pt x="510" y="68"/>
                    </a:cubicBezTo>
                    <a:cubicBezTo>
                      <a:pt x="517" y="59"/>
                      <a:pt x="527" y="55"/>
                      <a:pt x="538" y="56"/>
                    </a:cubicBezTo>
                    <a:cubicBezTo>
                      <a:pt x="547" y="56"/>
                      <a:pt x="555" y="63"/>
                      <a:pt x="563" y="60"/>
                    </a:cubicBezTo>
                    <a:cubicBezTo>
                      <a:pt x="573" y="53"/>
                      <a:pt x="570" y="40"/>
                      <a:pt x="575" y="30"/>
                    </a:cubicBezTo>
                    <a:cubicBezTo>
                      <a:pt x="572" y="22"/>
                      <a:pt x="576" y="16"/>
                      <a:pt x="581" y="10"/>
                    </a:cubicBezTo>
                    <a:cubicBezTo>
                      <a:pt x="604" y="10"/>
                      <a:pt x="624" y="10"/>
                      <a:pt x="648" y="10"/>
                    </a:cubicBezTo>
                    <a:cubicBezTo>
                      <a:pt x="710" y="9"/>
                      <a:pt x="768" y="11"/>
                      <a:pt x="831" y="10"/>
                    </a:cubicBezTo>
                    <a:cubicBezTo>
                      <a:pt x="853" y="11"/>
                      <a:pt x="876" y="10"/>
                      <a:pt x="898" y="11"/>
                    </a:cubicBezTo>
                    <a:cubicBezTo>
                      <a:pt x="900" y="11"/>
                      <a:pt x="900" y="13"/>
                      <a:pt x="899" y="14"/>
                    </a:cubicBezTo>
                    <a:cubicBezTo>
                      <a:pt x="877" y="16"/>
                      <a:pt x="856" y="13"/>
                      <a:pt x="834" y="15"/>
                    </a:cubicBezTo>
                    <a:cubicBezTo>
                      <a:pt x="779" y="14"/>
                      <a:pt x="728" y="14"/>
                      <a:pt x="674" y="14"/>
                    </a:cubicBezTo>
                    <a:cubicBezTo>
                      <a:pt x="644" y="15"/>
                      <a:pt x="612" y="12"/>
                      <a:pt x="584" y="16"/>
                    </a:cubicBezTo>
                    <a:cubicBezTo>
                      <a:pt x="578" y="20"/>
                      <a:pt x="581" y="27"/>
                      <a:pt x="580" y="33"/>
                    </a:cubicBezTo>
                    <a:cubicBezTo>
                      <a:pt x="577" y="43"/>
                      <a:pt x="577" y="56"/>
                      <a:pt x="567" y="62"/>
                    </a:cubicBezTo>
                    <a:cubicBezTo>
                      <a:pt x="557" y="74"/>
                      <a:pt x="545" y="58"/>
                      <a:pt x="532" y="60"/>
                    </a:cubicBezTo>
                    <a:cubicBezTo>
                      <a:pt x="519" y="62"/>
                      <a:pt x="509" y="75"/>
                      <a:pt x="506" y="87"/>
                    </a:cubicBezTo>
                    <a:cubicBezTo>
                      <a:pt x="504" y="89"/>
                      <a:pt x="501" y="87"/>
                      <a:pt x="499" y="87"/>
                    </a:cubicBezTo>
                    <a:cubicBezTo>
                      <a:pt x="494" y="83"/>
                      <a:pt x="491" y="79"/>
                      <a:pt x="491" y="73"/>
                    </a:cubicBezTo>
                    <a:cubicBezTo>
                      <a:pt x="489" y="60"/>
                      <a:pt x="501" y="51"/>
                      <a:pt x="509" y="42"/>
                    </a:cubicBezTo>
                    <a:cubicBezTo>
                      <a:pt x="506" y="33"/>
                      <a:pt x="496" y="30"/>
                      <a:pt x="489" y="23"/>
                    </a:cubicBezTo>
                    <a:cubicBezTo>
                      <a:pt x="476" y="13"/>
                      <a:pt x="460" y="12"/>
                      <a:pt x="444" y="7"/>
                    </a:cubicBezTo>
                    <a:cubicBezTo>
                      <a:pt x="420" y="3"/>
                      <a:pt x="395" y="11"/>
                      <a:pt x="375" y="17"/>
                    </a:cubicBezTo>
                    <a:cubicBezTo>
                      <a:pt x="368" y="21"/>
                      <a:pt x="357" y="24"/>
                      <a:pt x="355" y="33"/>
                    </a:cubicBezTo>
                    <a:cubicBezTo>
                      <a:pt x="345" y="33"/>
                      <a:pt x="340" y="44"/>
                      <a:pt x="333" y="51"/>
                    </a:cubicBezTo>
                    <a:cubicBezTo>
                      <a:pt x="325" y="66"/>
                      <a:pt x="318" y="82"/>
                      <a:pt x="319" y="100"/>
                    </a:cubicBezTo>
                    <a:cubicBezTo>
                      <a:pt x="315" y="107"/>
                      <a:pt x="307" y="102"/>
                      <a:pt x="301" y="102"/>
                    </a:cubicBezTo>
                    <a:cubicBezTo>
                      <a:pt x="294" y="85"/>
                      <a:pt x="276" y="82"/>
                      <a:pt x="261" y="79"/>
                    </a:cubicBezTo>
                    <a:cubicBezTo>
                      <a:pt x="244" y="82"/>
                      <a:pt x="227" y="85"/>
                      <a:pt x="215" y="98"/>
                    </a:cubicBezTo>
                    <a:cubicBezTo>
                      <a:pt x="201" y="95"/>
                      <a:pt x="189" y="102"/>
                      <a:pt x="181" y="111"/>
                    </a:cubicBezTo>
                    <a:cubicBezTo>
                      <a:pt x="171" y="124"/>
                      <a:pt x="169" y="143"/>
                      <a:pt x="176" y="158"/>
                    </a:cubicBezTo>
                    <a:cubicBezTo>
                      <a:pt x="173" y="164"/>
                      <a:pt x="168" y="163"/>
                      <a:pt x="165" y="165"/>
                    </a:cubicBezTo>
                    <a:cubicBezTo>
                      <a:pt x="152" y="165"/>
                      <a:pt x="140" y="165"/>
                      <a:pt x="131" y="174"/>
                    </a:cubicBezTo>
                    <a:cubicBezTo>
                      <a:pt x="129" y="173"/>
                      <a:pt x="126" y="172"/>
                      <a:pt x="126" y="170"/>
                    </a:cubicBezTo>
                    <a:cubicBezTo>
                      <a:pt x="128" y="169"/>
                      <a:pt x="129" y="167"/>
                      <a:pt x="130"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38" name="Freeform 14"/>
              <p:cNvSpPr>
                <a:spLocks/>
              </p:cNvSpPr>
              <p:nvPr/>
            </p:nvSpPr>
            <p:spPr bwMode="auto">
              <a:xfrm>
                <a:off x="3570288" y="1341438"/>
                <a:ext cx="925513" cy="11112"/>
              </a:xfrm>
              <a:custGeom>
                <a:avLst/>
                <a:gdLst>
                  <a:gd name="T0" fmla="*/ 20 w 1153"/>
                  <a:gd name="T1" fmla="*/ 0 h 13"/>
                  <a:gd name="T2" fmla="*/ 143 w 1153"/>
                  <a:gd name="T3" fmla="*/ 2 h 13"/>
                  <a:gd name="T4" fmla="*/ 809 w 1153"/>
                  <a:gd name="T5" fmla="*/ 4 h 13"/>
                  <a:gd name="T6" fmla="*/ 1144 w 1153"/>
                  <a:gd name="T7" fmla="*/ 5 h 13"/>
                  <a:gd name="T8" fmla="*/ 1149 w 1153"/>
                  <a:gd name="T9" fmla="*/ 11 h 13"/>
                  <a:gd name="T10" fmla="*/ 1024 w 1153"/>
                  <a:gd name="T11" fmla="*/ 13 h 13"/>
                  <a:gd name="T12" fmla="*/ 1004 w 1153"/>
                  <a:gd name="T13" fmla="*/ 11 h 13"/>
                  <a:gd name="T14" fmla="*/ 773 w 1153"/>
                  <a:gd name="T15" fmla="*/ 12 h 13"/>
                  <a:gd name="T16" fmla="*/ 344 w 1153"/>
                  <a:gd name="T17" fmla="*/ 10 h 13"/>
                  <a:gd name="T18" fmla="*/ 34 w 1153"/>
                  <a:gd name="T19" fmla="*/ 9 h 13"/>
                  <a:gd name="T20" fmla="*/ 0 w 1153"/>
                  <a:gd name="T21" fmla="*/ 5 h 13"/>
                  <a:gd name="T22" fmla="*/ 20 w 1153"/>
                  <a:gd name="T23"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53" h="13">
                    <a:moveTo>
                      <a:pt x="20" y="0"/>
                    </a:moveTo>
                    <a:cubicBezTo>
                      <a:pt x="143" y="2"/>
                      <a:pt x="143" y="2"/>
                      <a:pt x="143" y="2"/>
                    </a:cubicBezTo>
                    <a:cubicBezTo>
                      <a:pt x="809" y="4"/>
                      <a:pt x="809" y="4"/>
                      <a:pt x="809" y="4"/>
                    </a:cubicBezTo>
                    <a:cubicBezTo>
                      <a:pt x="922" y="3"/>
                      <a:pt x="1031" y="5"/>
                      <a:pt x="1144" y="5"/>
                    </a:cubicBezTo>
                    <a:cubicBezTo>
                      <a:pt x="1153" y="6"/>
                      <a:pt x="1149" y="9"/>
                      <a:pt x="1149" y="11"/>
                    </a:cubicBezTo>
                    <a:cubicBezTo>
                      <a:pt x="1106" y="12"/>
                      <a:pt x="1065" y="12"/>
                      <a:pt x="1024" y="13"/>
                    </a:cubicBezTo>
                    <a:cubicBezTo>
                      <a:pt x="1004" y="11"/>
                      <a:pt x="1004" y="11"/>
                      <a:pt x="1004" y="11"/>
                    </a:cubicBezTo>
                    <a:cubicBezTo>
                      <a:pt x="927" y="13"/>
                      <a:pt x="847" y="11"/>
                      <a:pt x="773" y="12"/>
                    </a:cubicBezTo>
                    <a:cubicBezTo>
                      <a:pt x="634" y="11"/>
                      <a:pt x="489" y="12"/>
                      <a:pt x="344" y="10"/>
                    </a:cubicBezTo>
                    <a:cubicBezTo>
                      <a:pt x="245" y="10"/>
                      <a:pt x="138" y="9"/>
                      <a:pt x="34" y="9"/>
                    </a:cubicBezTo>
                    <a:cubicBezTo>
                      <a:pt x="23" y="9"/>
                      <a:pt x="0" y="10"/>
                      <a:pt x="0" y="5"/>
                    </a:cubicBezTo>
                    <a:cubicBezTo>
                      <a:pt x="0" y="2"/>
                      <a:pt x="11" y="1"/>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39" name="Rectangle 15"/>
              <p:cNvSpPr>
                <a:spLocks noChangeArrowheads="1"/>
              </p:cNvSpPr>
              <p:nvPr/>
            </p:nvSpPr>
            <p:spPr bwMode="auto">
              <a:xfrm>
                <a:off x="3744913" y="1314450"/>
                <a:ext cx="747713"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40" name="Rectangle 16"/>
              <p:cNvSpPr>
                <a:spLocks noChangeArrowheads="1"/>
              </p:cNvSpPr>
              <p:nvPr/>
            </p:nvSpPr>
            <p:spPr bwMode="auto">
              <a:xfrm>
                <a:off x="3775076" y="1301750"/>
                <a:ext cx="717550" cy="15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41" name="Freeform 17"/>
              <p:cNvSpPr>
                <a:spLocks/>
              </p:cNvSpPr>
              <p:nvPr/>
            </p:nvSpPr>
            <p:spPr bwMode="auto">
              <a:xfrm>
                <a:off x="4462463" y="1341438"/>
                <a:ext cx="925513" cy="9525"/>
              </a:xfrm>
              <a:custGeom>
                <a:avLst/>
                <a:gdLst>
                  <a:gd name="T0" fmla="*/ 1153 w 1153"/>
                  <a:gd name="T1" fmla="*/ 5 h 12"/>
                  <a:gd name="T2" fmla="*/ 1119 w 1153"/>
                  <a:gd name="T3" fmla="*/ 9 h 12"/>
                  <a:gd name="T4" fmla="*/ 809 w 1153"/>
                  <a:gd name="T5" fmla="*/ 10 h 12"/>
                  <a:gd name="T6" fmla="*/ 380 w 1153"/>
                  <a:gd name="T7" fmla="*/ 12 h 12"/>
                  <a:gd name="T8" fmla="*/ 149 w 1153"/>
                  <a:gd name="T9" fmla="*/ 11 h 12"/>
                  <a:gd name="T10" fmla="*/ 129 w 1153"/>
                  <a:gd name="T11" fmla="*/ 12 h 12"/>
                  <a:gd name="T12" fmla="*/ 4 w 1153"/>
                  <a:gd name="T13" fmla="*/ 11 h 12"/>
                  <a:gd name="T14" fmla="*/ 9 w 1153"/>
                  <a:gd name="T15" fmla="*/ 4 h 12"/>
                  <a:gd name="T16" fmla="*/ 344 w 1153"/>
                  <a:gd name="T17" fmla="*/ 3 h 12"/>
                  <a:gd name="T18" fmla="*/ 1010 w 1153"/>
                  <a:gd name="T19" fmla="*/ 2 h 12"/>
                  <a:gd name="T20" fmla="*/ 1133 w 1153"/>
                  <a:gd name="T21" fmla="*/ 0 h 12"/>
                  <a:gd name="T22" fmla="*/ 1153 w 1153"/>
                  <a:gd name="T23" fmla="*/ 5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53" h="12">
                    <a:moveTo>
                      <a:pt x="1153" y="5"/>
                    </a:moveTo>
                    <a:cubicBezTo>
                      <a:pt x="1153" y="10"/>
                      <a:pt x="1130" y="9"/>
                      <a:pt x="1119" y="9"/>
                    </a:cubicBezTo>
                    <a:cubicBezTo>
                      <a:pt x="1015" y="9"/>
                      <a:pt x="908" y="9"/>
                      <a:pt x="809" y="10"/>
                    </a:cubicBezTo>
                    <a:cubicBezTo>
                      <a:pt x="664" y="12"/>
                      <a:pt x="519" y="11"/>
                      <a:pt x="380" y="12"/>
                    </a:cubicBezTo>
                    <a:cubicBezTo>
                      <a:pt x="306" y="11"/>
                      <a:pt x="226" y="12"/>
                      <a:pt x="149" y="11"/>
                    </a:cubicBezTo>
                    <a:cubicBezTo>
                      <a:pt x="129" y="12"/>
                      <a:pt x="129" y="12"/>
                      <a:pt x="129" y="12"/>
                    </a:cubicBezTo>
                    <a:cubicBezTo>
                      <a:pt x="88" y="11"/>
                      <a:pt x="47" y="11"/>
                      <a:pt x="4" y="11"/>
                    </a:cubicBezTo>
                    <a:cubicBezTo>
                      <a:pt x="4" y="9"/>
                      <a:pt x="0" y="6"/>
                      <a:pt x="9" y="4"/>
                    </a:cubicBezTo>
                    <a:cubicBezTo>
                      <a:pt x="122" y="4"/>
                      <a:pt x="231" y="3"/>
                      <a:pt x="344" y="3"/>
                    </a:cubicBezTo>
                    <a:cubicBezTo>
                      <a:pt x="1010" y="2"/>
                      <a:pt x="1010" y="2"/>
                      <a:pt x="1010" y="2"/>
                    </a:cubicBezTo>
                    <a:cubicBezTo>
                      <a:pt x="1133" y="0"/>
                      <a:pt x="1133" y="0"/>
                      <a:pt x="1133" y="0"/>
                    </a:cubicBezTo>
                    <a:cubicBezTo>
                      <a:pt x="1142" y="1"/>
                      <a:pt x="1153" y="2"/>
                      <a:pt x="115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42" name="Rectangle 18"/>
              <p:cNvSpPr>
                <a:spLocks noChangeArrowheads="1"/>
              </p:cNvSpPr>
              <p:nvPr/>
            </p:nvSpPr>
            <p:spPr bwMode="auto">
              <a:xfrm>
                <a:off x="4465638" y="1314450"/>
                <a:ext cx="747713"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43" name="Rectangle 19"/>
              <p:cNvSpPr>
                <a:spLocks noChangeArrowheads="1"/>
              </p:cNvSpPr>
              <p:nvPr/>
            </p:nvSpPr>
            <p:spPr bwMode="auto">
              <a:xfrm>
                <a:off x="4465638" y="1300163"/>
                <a:ext cx="717550"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44" name="Rectangle 20"/>
              <p:cNvSpPr>
                <a:spLocks noChangeArrowheads="1"/>
              </p:cNvSpPr>
              <p:nvPr/>
            </p:nvSpPr>
            <p:spPr bwMode="auto">
              <a:xfrm>
                <a:off x="3759201" y="1860550"/>
                <a:ext cx="1447800" cy="63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45" name="Rectangle 21"/>
              <p:cNvSpPr>
                <a:spLocks noChangeArrowheads="1"/>
              </p:cNvSpPr>
              <p:nvPr/>
            </p:nvSpPr>
            <p:spPr bwMode="auto">
              <a:xfrm>
                <a:off x="3775076" y="1890713"/>
                <a:ext cx="1466850" cy="95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46" name="Rectangle 22"/>
              <p:cNvSpPr>
                <a:spLocks noChangeArrowheads="1"/>
              </p:cNvSpPr>
              <p:nvPr/>
            </p:nvSpPr>
            <p:spPr bwMode="auto">
              <a:xfrm>
                <a:off x="3759201" y="1906588"/>
                <a:ext cx="1495425"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47" name="Freeform 23"/>
              <p:cNvSpPr>
                <a:spLocks/>
              </p:cNvSpPr>
              <p:nvPr/>
            </p:nvSpPr>
            <p:spPr bwMode="auto">
              <a:xfrm>
                <a:off x="5570538" y="1441450"/>
                <a:ext cx="17463" cy="14287"/>
              </a:xfrm>
              <a:custGeom>
                <a:avLst/>
                <a:gdLst>
                  <a:gd name="T0" fmla="*/ 18 w 22"/>
                  <a:gd name="T1" fmla="*/ 2 h 18"/>
                  <a:gd name="T2" fmla="*/ 0 w 22"/>
                  <a:gd name="T3" fmla="*/ 10 h 18"/>
                  <a:gd name="T4" fmla="*/ 8 w 22"/>
                  <a:gd name="T5" fmla="*/ 18 h 18"/>
                  <a:gd name="T6" fmla="*/ 22 w 22"/>
                  <a:gd name="T7" fmla="*/ 8 h 18"/>
                  <a:gd name="T8" fmla="*/ 18 w 22"/>
                  <a:gd name="T9" fmla="*/ 2 h 18"/>
                </a:gdLst>
                <a:ahLst/>
                <a:cxnLst>
                  <a:cxn ang="0">
                    <a:pos x="T0" y="T1"/>
                  </a:cxn>
                  <a:cxn ang="0">
                    <a:pos x="T2" y="T3"/>
                  </a:cxn>
                  <a:cxn ang="0">
                    <a:pos x="T4" y="T5"/>
                  </a:cxn>
                  <a:cxn ang="0">
                    <a:pos x="T6" y="T7"/>
                  </a:cxn>
                  <a:cxn ang="0">
                    <a:pos x="T8" y="T9"/>
                  </a:cxn>
                </a:cxnLst>
                <a:rect l="0" t="0" r="r" b="b"/>
                <a:pathLst>
                  <a:path w="22" h="18">
                    <a:moveTo>
                      <a:pt x="18" y="2"/>
                    </a:moveTo>
                    <a:cubicBezTo>
                      <a:pt x="12" y="6"/>
                      <a:pt x="2" y="0"/>
                      <a:pt x="0" y="10"/>
                    </a:cubicBezTo>
                    <a:cubicBezTo>
                      <a:pt x="1" y="14"/>
                      <a:pt x="6" y="15"/>
                      <a:pt x="8" y="18"/>
                    </a:cubicBezTo>
                    <a:cubicBezTo>
                      <a:pt x="15" y="18"/>
                      <a:pt x="20" y="13"/>
                      <a:pt x="22" y="8"/>
                    </a:cubicBezTo>
                    <a:cubicBezTo>
                      <a:pt x="22" y="5"/>
                      <a:pt x="21" y="3"/>
                      <a:pt x="1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48" name="Freeform 24"/>
              <p:cNvSpPr>
                <a:spLocks/>
              </p:cNvSpPr>
              <p:nvPr/>
            </p:nvSpPr>
            <p:spPr bwMode="auto">
              <a:xfrm>
                <a:off x="5553076" y="1592263"/>
                <a:ext cx="30163" cy="25400"/>
              </a:xfrm>
              <a:custGeom>
                <a:avLst/>
                <a:gdLst>
                  <a:gd name="T0" fmla="*/ 27 w 39"/>
                  <a:gd name="T1" fmla="*/ 2 h 30"/>
                  <a:gd name="T2" fmla="*/ 7 w 39"/>
                  <a:gd name="T3" fmla="*/ 13 h 30"/>
                  <a:gd name="T4" fmla="*/ 4 w 39"/>
                  <a:gd name="T5" fmla="*/ 23 h 30"/>
                  <a:gd name="T6" fmla="*/ 24 w 39"/>
                  <a:gd name="T7" fmla="*/ 30 h 30"/>
                  <a:gd name="T8" fmla="*/ 39 w 39"/>
                  <a:gd name="T9" fmla="*/ 14 h 30"/>
                  <a:gd name="T10" fmla="*/ 27 w 39"/>
                  <a:gd name="T11" fmla="*/ 2 h 30"/>
                </a:gdLst>
                <a:ahLst/>
                <a:cxnLst>
                  <a:cxn ang="0">
                    <a:pos x="T0" y="T1"/>
                  </a:cxn>
                  <a:cxn ang="0">
                    <a:pos x="T2" y="T3"/>
                  </a:cxn>
                  <a:cxn ang="0">
                    <a:pos x="T4" y="T5"/>
                  </a:cxn>
                  <a:cxn ang="0">
                    <a:pos x="T6" y="T7"/>
                  </a:cxn>
                  <a:cxn ang="0">
                    <a:pos x="T8" y="T9"/>
                  </a:cxn>
                  <a:cxn ang="0">
                    <a:pos x="T10" y="T11"/>
                  </a:cxn>
                </a:cxnLst>
                <a:rect l="0" t="0" r="r" b="b"/>
                <a:pathLst>
                  <a:path w="39" h="30">
                    <a:moveTo>
                      <a:pt x="27" y="2"/>
                    </a:moveTo>
                    <a:cubicBezTo>
                      <a:pt x="19" y="0"/>
                      <a:pt x="13" y="7"/>
                      <a:pt x="7" y="13"/>
                    </a:cubicBezTo>
                    <a:cubicBezTo>
                      <a:pt x="7" y="16"/>
                      <a:pt x="0" y="19"/>
                      <a:pt x="4" y="23"/>
                    </a:cubicBezTo>
                    <a:cubicBezTo>
                      <a:pt x="10" y="28"/>
                      <a:pt x="17" y="29"/>
                      <a:pt x="24" y="30"/>
                    </a:cubicBezTo>
                    <a:cubicBezTo>
                      <a:pt x="30" y="26"/>
                      <a:pt x="34" y="18"/>
                      <a:pt x="39" y="14"/>
                    </a:cubicBezTo>
                    <a:cubicBezTo>
                      <a:pt x="38" y="8"/>
                      <a:pt x="31" y="6"/>
                      <a:pt x="2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49" name="Freeform 25"/>
              <p:cNvSpPr>
                <a:spLocks/>
              </p:cNvSpPr>
              <p:nvPr/>
            </p:nvSpPr>
            <p:spPr bwMode="auto">
              <a:xfrm>
                <a:off x="5518151" y="1468438"/>
                <a:ext cx="47625" cy="42862"/>
              </a:xfrm>
              <a:custGeom>
                <a:avLst/>
                <a:gdLst>
                  <a:gd name="T0" fmla="*/ 44 w 60"/>
                  <a:gd name="T1" fmla="*/ 42 h 54"/>
                  <a:gd name="T2" fmla="*/ 6 w 60"/>
                  <a:gd name="T3" fmla="*/ 1 h 54"/>
                  <a:gd name="T4" fmla="*/ 0 w 60"/>
                  <a:gd name="T5" fmla="*/ 5 h 54"/>
                  <a:gd name="T6" fmla="*/ 15 w 60"/>
                  <a:gd name="T7" fmla="*/ 43 h 54"/>
                  <a:gd name="T8" fmla="*/ 27 w 60"/>
                  <a:gd name="T9" fmla="*/ 51 h 54"/>
                  <a:gd name="T10" fmla="*/ 57 w 60"/>
                  <a:gd name="T11" fmla="*/ 51 h 54"/>
                  <a:gd name="T12" fmla="*/ 59 w 60"/>
                  <a:gd name="T13" fmla="*/ 46 h 54"/>
                  <a:gd name="T14" fmla="*/ 44 w 60"/>
                  <a:gd name="T15" fmla="*/ 42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54">
                    <a:moveTo>
                      <a:pt x="44" y="42"/>
                    </a:moveTo>
                    <a:cubicBezTo>
                      <a:pt x="26" y="36"/>
                      <a:pt x="11" y="19"/>
                      <a:pt x="6" y="1"/>
                    </a:cubicBezTo>
                    <a:cubicBezTo>
                      <a:pt x="3" y="0"/>
                      <a:pt x="1" y="3"/>
                      <a:pt x="0" y="5"/>
                    </a:cubicBezTo>
                    <a:cubicBezTo>
                      <a:pt x="0" y="20"/>
                      <a:pt x="5" y="33"/>
                      <a:pt x="15" y="43"/>
                    </a:cubicBezTo>
                    <a:cubicBezTo>
                      <a:pt x="27" y="51"/>
                      <a:pt x="27" y="51"/>
                      <a:pt x="27" y="51"/>
                    </a:cubicBezTo>
                    <a:cubicBezTo>
                      <a:pt x="37" y="51"/>
                      <a:pt x="48" y="54"/>
                      <a:pt x="57" y="51"/>
                    </a:cubicBezTo>
                    <a:cubicBezTo>
                      <a:pt x="58" y="49"/>
                      <a:pt x="60" y="47"/>
                      <a:pt x="59" y="46"/>
                    </a:cubicBezTo>
                    <a:cubicBezTo>
                      <a:pt x="55" y="43"/>
                      <a:pt x="48" y="44"/>
                      <a:pt x="44"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50" name="Freeform 26"/>
              <p:cNvSpPr>
                <a:spLocks/>
              </p:cNvSpPr>
              <p:nvPr/>
            </p:nvSpPr>
            <p:spPr bwMode="auto">
              <a:xfrm>
                <a:off x="5503863" y="1403350"/>
                <a:ext cx="26988" cy="49212"/>
              </a:xfrm>
              <a:custGeom>
                <a:avLst/>
                <a:gdLst>
                  <a:gd name="T0" fmla="*/ 25 w 34"/>
                  <a:gd name="T1" fmla="*/ 0 h 62"/>
                  <a:gd name="T2" fmla="*/ 18 w 34"/>
                  <a:gd name="T3" fmla="*/ 5 h 62"/>
                  <a:gd name="T4" fmla="*/ 0 w 34"/>
                  <a:gd name="T5" fmla="*/ 26 h 62"/>
                  <a:gd name="T6" fmla="*/ 0 w 34"/>
                  <a:gd name="T7" fmla="*/ 36 h 62"/>
                  <a:gd name="T8" fmla="*/ 15 w 34"/>
                  <a:gd name="T9" fmla="*/ 62 h 62"/>
                  <a:gd name="T10" fmla="*/ 20 w 34"/>
                  <a:gd name="T11" fmla="*/ 16 h 62"/>
                  <a:gd name="T12" fmla="*/ 25 w 34"/>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34" h="62">
                    <a:moveTo>
                      <a:pt x="25" y="0"/>
                    </a:moveTo>
                    <a:cubicBezTo>
                      <a:pt x="21" y="0"/>
                      <a:pt x="21" y="4"/>
                      <a:pt x="18" y="5"/>
                    </a:cubicBezTo>
                    <a:cubicBezTo>
                      <a:pt x="10" y="10"/>
                      <a:pt x="6" y="20"/>
                      <a:pt x="0" y="26"/>
                    </a:cubicBezTo>
                    <a:cubicBezTo>
                      <a:pt x="2" y="29"/>
                      <a:pt x="0" y="32"/>
                      <a:pt x="0" y="36"/>
                    </a:cubicBezTo>
                    <a:cubicBezTo>
                      <a:pt x="2" y="46"/>
                      <a:pt x="4" y="59"/>
                      <a:pt x="15" y="62"/>
                    </a:cubicBezTo>
                    <a:cubicBezTo>
                      <a:pt x="20" y="47"/>
                      <a:pt x="12" y="29"/>
                      <a:pt x="20" y="16"/>
                    </a:cubicBezTo>
                    <a:cubicBezTo>
                      <a:pt x="22" y="10"/>
                      <a:pt x="34" y="3"/>
                      <a:pt x="2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51" name="Freeform 27"/>
              <p:cNvSpPr>
                <a:spLocks/>
              </p:cNvSpPr>
              <p:nvPr/>
            </p:nvSpPr>
            <p:spPr bwMode="auto">
              <a:xfrm>
                <a:off x="5497513" y="1751013"/>
                <a:ext cx="20638" cy="47625"/>
              </a:xfrm>
              <a:custGeom>
                <a:avLst/>
                <a:gdLst>
                  <a:gd name="T0" fmla="*/ 23 w 27"/>
                  <a:gd name="T1" fmla="*/ 45 h 59"/>
                  <a:gd name="T2" fmla="*/ 24 w 27"/>
                  <a:gd name="T3" fmla="*/ 20 h 59"/>
                  <a:gd name="T4" fmla="*/ 19 w 27"/>
                  <a:gd name="T5" fmla="*/ 2 h 59"/>
                  <a:gd name="T6" fmla="*/ 12 w 27"/>
                  <a:gd name="T7" fmla="*/ 1 h 59"/>
                  <a:gd name="T8" fmla="*/ 3 w 27"/>
                  <a:gd name="T9" fmla="*/ 30 h 59"/>
                  <a:gd name="T10" fmla="*/ 23 w 27"/>
                  <a:gd name="T11" fmla="*/ 58 h 59"/>
                  <a:gd name="T12" fmla="*/ 26 w 27"/>
                  <a:gd name="T13" fmla="*/ 56 h 59"/>
                  <a:gd name="T14" fmla="*/ 23 w 27"/>
                  <a:gd name="T15" fmla="*/ 45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59">
                    <a:moveTo>
                      <a:pt x="23" y="45"/>
                    </a:moveTo>
                    <a:cubicBezTo>
                      <a:pt x="23" y="36"/>
                      <a:pt x="23" y="28"/>
                      <a:pt x="24" y="20"/>
                    </a:cubicBezTo>
                    <a:cubicBezTo>
                      <a:pt x="23" y="14"/>
                      <a:pt x="18" y="9"/>
                      <a:pt x="19" y="2"/>
                    </a:cubicBezTo>
                    <a:cubicBezTo>
                      <a:pt x="17" y="0"/>
                      <a:pt x="14" y="0"/>
                      <a:pt x="12" y="1"/>
                    </a:cubicBezTo>
                    <a:cubicBezTo>
                      <a:pt x="4" y="9"/>
                      <a:pt x="0" y="20"/>
                      <a:pt x="3" y="30"/>
                    </a:cubicBezTo>
                    <a:cubicBezTo>
                      <a:pt x="4" y="42"/>
                      <a:pt x="14" y="52"/>
                      <a:pt x="23" y="58"/>
                    </a:cubicBezTo>
                    <a:cubicBezTo>
                      <a:pt x="25" y="59"/>
                      <a:pt x="26" y="57"/>
                      <a:pt x="26" y="56"/>
                    </a:cubicBezTo>
                    <a:cubicBezTo>
                      <a:pt x="27" y="51"/>
                      <a:pt x="24" y="49"/>
                      <a:pt x="23"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52" name="Freeform 28"/>
              <p:cNvSpPr>
                <a:spLocks noEditPoints="1"/>
              </p:cNvSpPr>
              <p:nvPr/>
            </p:nvSpPr>
            <p:spPr bwMode="auto">
              <a:xfrm>
                <a:off x="5170488" y="1292226"/>
                <a:ext cx="725488" cy="619124"/>
              </a:xfrm>
              <a:custGeom>
                <a:avLst/>
                <a:gdLst>
                  <a:gd name="T0" fmla="*/ 736 w 904"/>
                  <a:gd name="T1" fmla="*/ 644 h 769"/>
                  <a:gd name="T2" fmla="*/ 400 w 904"/>
                  <a:gd name="T3" fmla="*/ 703 h 769"/>
                  <a:gd name="T4" fmla="*/ 351 w 904"/>
                  <a:gd name="T5" fmla="*/ 709 h 769"/>
                  <a:gd name="T6" fmla="*/ 724 w 904"/>
                  <a:gd name="T7" fmla="*/ 660 h 769"/>
                  <a:gd name="T8" fmla="*/ 861 w 904"/>
                  <a:gd name="T9" fmla="*/ 342 h 769"/>
                  <a:gd name="T10" fmla="*/ 863 w 904"/>
                  <a:gd name="T11" fmla="*/ 328 h 769"/>
                  <a:gd name="T12" fmla="*/ 863 w 904"/>
                  <a:gd name="T13" fmla="*/ 406 h 769"/>
                  <a:gd name="T14" fmla="*/ 824 w 904"/>
                  <a:gd name="T15" fmla="*/ 354 h 769"/>
                  <a:gd name="T16" fmla="*/ 717 w 904"/>
                  <a:gd name="T17" fmla="*/ 310 h 769"/>
                  <a:gd name="T18" fmla="*/ 772 w 904"/>
                  <a:gd name="T19" fmla="*/ 267 h 769"/>
                  <a:gd name="T20" fmla="*/ 695 w 904"/>
                  <a:gd name="T21" fmla="*/ 166 h 769"/>
                  <a:gd name="T22" fmla="*/ 660 w 904"/>
                  <a:gd name="T23" fmla="*/ 146 h 769"/>
                  <a:gd name="T24" fmla="*/ 643 w 904"/>
                  <a:gd name="T25" fmla="*/ 232 h 769"/>
                  <a:gd name="T26" fmla="*/ 425 w 904"/>
                  <a:gd name="T27" fmla="*/ 127 h 769"/>
                  <a:gd name="T28" fmla="*/ 509 w 904"/>
                  <a:gd name="T29" fmla="*/ 139 h 769"/>
                  <a:gd name="T30" fmla="*/ 416 w 904"/>
                  <a:gd name="T31" fmla="*/ 42 h 769"/>
                  <a:gd name="T32" fmla="*/ 422 w 904"/>
                  <a:gd name="T33" fmla="*/ 466 h 769"/>
                  <a:gd name="T34" fmla="*/ 554 w 904"/>
                  <a:gd name="T35" fmla="*/ 559 h 769"/>
                  <a:gd name="T36" fmla="*/ 548 w 904"/>
                  <a:gd name="T37" fmla="*/ 621 h 769"/>
                  <a:gd name="T38" fmla="*/ 613 w 904"/>
                  <a:gd name="T39" fmla="*/ 463 h 769"/>
                  <a:gd name="T40" fmla="*/ 600 w 904"/>
                  <a:gd name="T41" fmla="*/ 554 h 769"/>
                  <a:gd name="T42" fmla="*/ 707 w 904"/>
                  <a:gd name="T43" fmla="*/ 620 h 769"/>
                  <a:gd name="T44" fmla="*/ 741 w 904"/>
                  <a:gd name="T45" fmla="*/ 569 h 769"/>
                  <a:gd name="T46" fmla="*/ 682 w 904"/>
                  <a:gd name="T47" fmla="*/ 446 h 769"/>
                  <a:gd name="T48" fmla="*/ 788 w 904"/>
                  <a:gd name="T49" fmla="*/ 438 h 769"/>
                  <a:gd name="T50" fmla="*/ 750 w 904"/>
                  <a:gd name="T51" fmla="*/ 470 h 769"/>
                  <a:gd name="T52" fmla="*/ 734 w 904"/>
                  <a:gd name="T53" fmla="*/ 260 h 769"/>
                  <a:gd name="T54" fmla="*/ 768 w 904"/>
                  <a:gd name="T55" fmla="*/ 295 h 769"/>
                  <a:gd name="T56" fmla="*/ 461 w 904"/>
                  <a:gd name="T57" fmla="*/ 133 h 769"/>
                  <a:gd name="T58" fmla="*/ 470 w 904"/>
                  <a:gd name="T59" fmla="*/ 59 h 769"/>
                  <a:gd name="T60" fmla="*/ 668 w 904"/>
                  <a:gd name="T61" fmla="*/ 207 h 769"/>
                  <a:gd name="T62" fmla="*/ 648 w 904"/>
                  <a:gd name="T63" fmla="*/ 488 h 769"/>
                  <a:gd name="T64" fmla="*/ 636 w 904"/>
                  <a:gd name="T65" fmla="*/ 273 h 769"/>
                  <a:gd name="T66" fmla="*/ 633 w 904"/>
                  <a:gd name="T67" fmla="*/ 338 h 769"/>
                  <a:gd name="T68" fmla="*/ 452 w 904"/>
                  <a:gd name="T69" fmla="*/ 340 h 769"/>
                  <a:gd name="T70" fmla="*/ 596 w 904"/>
                  <a:gd name="T71" fmla="*/ 434 h 769"/>
                  <a:gd name="T72" fmla="*/ 652 w 904"/>
                  <a:gd name="T73" fmla="*/ 387 h 769"/>
                  <a:gd name="T74" fmla="*/ 586 w 904"/>
                  <a:gd name="T75" fmla="*/ 388 h 769"/>
                  <a:gd name="T76" fmla="*/ 639 w 904"/>
                  <a:gd name="T77" fmla="*/ 622 h 769"/>
                  <a:gd name="T78" fmla="*/ 483 w 904"/>
                  <a:gd name="T79" fmla="*/ 424 h 769"/>
                  <a:gd name="T80" fmla="*/ 441 w 904"/>
                  <a:gd name="T81" fmla="*/ 369 h 769"/>
                  <a:gd name="T82" fmla="*/ 459 w 904"/>
                  <a:gd name="T83" fmla="*/ 120 h 769"/>
                  <a:gd name="T84" fmla="*/ 514 w 904"/>
                  <a:gd name="T85" fmla="*/ 687 h 769"/>
                  <a:gd name="T86" fmla="*/ 782 w 904"/>
                  <a:gd name="T87" fmla="*/ 280 h 769"/>
                  <a:gd name="T88" fmla="*/ 615 w 904"/>
                  <a:gd name="T89" fmla="*/ 128 h 769"/>
                  <a:gd name="T90" fmla="*/ 483 w 904"/>
                  <a:gd name="T91" fmla="*/ 13 h 769"/>
                  <a:gd name="T92" fmla="*/ 191 w 904"/>
                  <a:gd name="T93" fmla="*/ 23 h 769"/>
                  <a:gd name="T94" fmla="*/ 300 w 904"/>
                  <a:gd name="T95" fmla="*/ 103 h 769"/>
                  <a:gd name="T96" fmla="*/ 386 w 904"/>
                  <a:gd name="T97" fmla="*/ 386 h 769"/>
                  <a:gd name="T98" fmla="*/ 7 w 904"/>
                  <a:gd name="T99" fmla="*/ 714 h 769"/>
                  <a:gd name="T100" fmla="*/ 1 w 904"/>
                  <a:gd name="T101" fmla="*/ 755 h 769"/>
                  <a:gd name="T102" fmla="*/ 527 w 904"/>
                  <a:gd name="T103" fmla="*/ 740 h 769"/>
                  <a:gd name="T104" fmla="*/ 481 w 904"/>
                  <a:gd name="T105" fmla="*/ 580 h 769"/>
                  <a:gd name="T106" fmla="*/ 545 w 904"/>
                  <a:gd name="T107" fmla="*/ 504 h 769"/>
                  <a:gd name="T108" fmla="*/ 593 w 904"/>
                  <a:gd name="T109" fmla="*/ 512 h 769"/>
                  <a:gd name="T110" fmla="*/ 713 w 904"/>
                  <a:gd name="T111" fmla="*/ 659 h 769"/>
                  <a:gd name="T112" fmla="*/ 753 w 904"/>
                  <a:gd name="T113" fmla="*/ 466 h 769"/>
                  <a:gd name="T114" fmla="*/ 782 w 904"/>
                  <a:gd name="T115" fmla="*/ 373 h 769"/>
                  <a:gd name="T116" fmla="*/ 585 w 904"/>
                  <a:gd name="T117" fmla="*/ 100 h 769"/>
                  <a:gd name="T118" fmla="*/ 230 w 904"/>
                  <a:gd name="T119" fmla="*/ 14 h 769"/>
                  <a:gd name="T120" fmla="*/ 388 w 904"/>
                  <a:gd name="T121" fmla="*/ 41 h 769"/>
                  <a:gd name="T122" fmla="*/ 774 w 904"/>
                  <a:gd name="T123" fmla="*/ 165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4" h="769">
                    <a:moveTo>
                      <a:pt x="896" y="366"/>
                    </a:moveTo>
                    <a:cubicBezTo>
                      <a:pt x="899" y="373"/>
                      <a:pt x="901" y="382"/>
                      <a:pt x="901" y="390"/>
                    </a:cubicBezTo>
                    <a:cubicBezTo>
                      <a:pt x="898" y="398"/>
                      <a:pt x="904" y="409"/>
                      <a:pt x="897" y="415"/>
                    </a:cubicBezTo>
                    <a:cubicBezTo>
                      <a:pt x="894" y="414"/>
                      <a:pt x="894" y="414"/>
                      <a:pt x="894" y="414"/>
                    </a:cubicBezTo>
                    <a:cubicBezTo>
                      <a:pt x="888" y="420"/>
                      <a:pt x="880" y="426"/>
                      <a:pt x="872" y="425"/>
                    </a:cubicBezTo>
                    <a:cubicBezTo>
                      <a:pt x="864" y="430"/>
                      <a:pt x="863" y="441"/>
                      <a:pt x="859" y="449"/>
                    </a:cubicBezTo>
                    <a:cubicBezTo>
                      <a:pt x="852" y="463"/>
                      <a:pt x="839" y="477"/>
                      <a:pt x="822" y="478"/>
                    </a:cubicBezTo>
                    <a:cubicBezTo>
                      <a:pt x="816" y="478"/>
                      <a:pt x="809" y="474"/>
                      <a:pt x="803" y="479"/>
                    </a:cubicBezTo>
                    <a:cubicBezTo>
                      <a:pt x="803" y="484"/>
                      <a:pt x="799" y="490"/>
                      <a:pt x="803" y="495"/>
                    </a:cubicBezTo>
                    <a:cubicBezTo>
                      <a:pt x="806" y="503"/>
                      <a:pt x="812" y="509"/>
                      <a:pt x="812" y="518"/>
                    </a:cubicBezTo>
                    <a:cubicBezTo>
                      <a:pt x="817" y="540"/>
                      <a:pt x="807" y="560"/>
                      <a:pt x="795" y="576"/>
                    </a:cubicBezTo>
                    <a:cubicBezTo>
                      <a:pt x="788" y="593"/>
                      <a:pt x="776" y="610"/>
                      <a:pt x="758" y="617"/>
                    </a:cubicBezTo>
                    <a:cubicBezTo>
                      <a:pt x="750" y="621"/>
                      <a:pt x="741" y="614"/>
                      <a:pt x="733" y="617"/>
                    </a:cubicBezTo>
                    <a:cubicBezTo>
                      <a:pt x="733" y="626"/>
                      <a:pt x="737" y="634"/>
                      <a:pt x="736" y="644"/>
                    </a:cubicBezTo>
                    <a:cubicBezTo>
                      <a:pt x="734" y="660"/>
                      <a:pt x="722" y="674"/>
                      <a:pt x="707" y="681"/>
                    </a:cubicBezTo>
                    <a:cubicBezTo>
                      <a:pt x="699" y="686"/>
                      <a:pt x="691" y="683"/>
                      <a:pt x="682" y="683"/>
                    </a:cubicBezTo>
                    <a:cubicBezTo>
                      <a:pt x="666" y="690"/>
                      <a:pt x="666" y="690"/>
                      <a:pt x="666" y="690"/>
                    </a:cubicBezTo>
                    <a:cubicBezTo>
                      <a:pt x="648" y="695"/>
                      <a:pt x="623" y="696"/>
                      <a:pt x="608" y="681"/>
                    </a:cubicBezTo>
                    <a:cubicBezTo>
                      <a:pt x="602" y="677"/>
                      <a:pt x="600" y="669"/>
                      <a:pt x="594" y="666"/>
                    </a:cubicBezTo>
                    <a:cubicBezTo>
                      <a:pt x="585" y="669"/>
                      <a:pt x="589" y="680"/>
                      <a:pt x="587" y="687"/>
                    </a:cubicBezTo>
                    <a:cubicBezTo>
                      <a:pt x="584" y="695"/>
                      <a:pt x="586" y="705"/>
                      <a:pt x="579" y="711"/>
                    </a:cubicBezTo>
                    <a:cubicBezTo>
                      <a:pt x="575" y="723"/>
                      <a:pt x="565" y="731"/>
                      <a:pt x="557" y="739"/>
                    </a:cubicBezTo>
                    <a:cubicBezTo>
                      <a:pt x="542" y="748"/>
                      <a:pt x="527" y="756"/>
                      <a:pt x="510" y="759"/>
                    </a:cubicBezTo>
                    <a:cubicBezTo>
                      <a:pt x="482" y="767"/>
                      <a:pt x="456" y="766"/>
                      <a:pt x="427" y="757"/>
                    </a:cubicBezTo>
                    <a:cubicBezTo>
                      <a:pt x="417" y="751"/>
                      <a:pt x="405" y="746"/>
                      <a:pt x="398" y="735"/>
                    </a:cubicBezTo>
                    <a:cubicBezTo>
                      <a:pt x="395" y="719"/>
                      <a:pt x="414" y="710"/>
                      <a:pt x="408" y="694"/>
                    </a:cubicBezTo>
                    <a:cubicBezTo>
                      <a:pt x="407" y="693"/>
                      <a:pt x="406" y="690"/>
                      <a:pt x="404" y="691"/>
                    </a:cubicBezTo>
                    <a:cubicBezTo>
                      <a:pt x="402" y="694"/>
                      <a:pt x="402" y="700"/>
                      <a:pt x="400" y="703"/>
                    </a:cubicBezTo>
                    <a:cubicBezTo>
                      <a:pt x="392" y="716"/>
                      <a:pt x="376" y="718"/>
                      <a:pt x="364" y="717"/>
                    </a:cubicBezTo>
                    <a:cubicBezTo>
                      <a:pt x="356" y="717"/>
                      <a:pt x="351" y="712"/>
                      <a:pt x="344" y="715"/>
                    </a:cubicBezTo>
                    <a:cubicBezTo>
                      <a:pt x="335" y="725"/>
                      <a:pt x="333" y="740"/>
                      <a:pt x="339" y="753"/>
                    </a:cubicBezTo>
                    <a:cubicBezTo>
                      <a:pt x="335" y="757"/>
                      <a:pt x="338" y="765"/>
                      <a:pt x="332" y="767"/>
                    </a:cubicBezTo>
                    <a:cubicBezTo>
                      <a:pt x="284" y="766"/>
                      <a:pt x="242" y="768"/>
                      <a:pt x="194" y="767"/>
                    </a:cubicBezTo>
                    <a:cubicBezTo>
                      <a:pt x="132" y="766"/>
                      <a:pt x="67" y="769"/>
                      <a:pt x="5" y="768"/>
                    </a:cubicBezTo>
                    <a:cubicBezTo>
                      <a:pt x="1" y="767"/>
                      <a:pt x="1" y="767"/>
                      <a:pt x="1" y="767"/>
                    </a:cubicBezTo>
                    <a:cubicBezTo>
                      <a:pt x="1" y="766"/>
                      <a:pt x="1" y="765"/>
                      <a:pt x="1" y="765"/>
                    </a:cubicBezTo>
                    <a:cubicBezTo>
                      <a:pt x="126" y="764"/>
                      <a:pt x="126" y="764"/>
                      <a:pt x="126" y="764"/>
                    </a:cubicBezTo>
                    <a:cubicBezTo>
                      <a:pt x="269" y="763"/>
                      <a:pt x="269" y="763"/>
                      <a:pt x="269" y="763"/>
                    </a:cubicBezTo>
                    <a:cubicBezTo>
                      <a:pt x="326" y="762"/>
                      <a:pt x="326" y="762"/>
                      <a:pt x="326" y="762"/>
                    </a:cubicBezTo>
                    <a:cubicBezTo>
                      <a:pt x="330" y="761"/>
                      <a:pt x="330" y="757"/>
                      <a:pt x="332" y="755"/>
                    </a:cubicBezTo>
                    <a:cubicBezTo>
                      <a:pt x="326" y="741"/>
                      <a:pt x="328" y="725"/>
                      <a:pt x="337" y="713"/>
                    </a:cubicBezTo>
                    <a:cubicBezTo>
                      <a:pt x="340" y="709"/>
                      <a:pt x="346" y="703"/>
                      <a:pt x="351" y="709"/>
                    </a:cubicBezTo>
                    <a:cubicBezTo>
                      <a:pt x="365" y="714"/>
                      <a:pt x="380" y="714"/>
                      <a:pt x="391" y="705"/>
                    </a:cubicBezTo>
                    <a:cubicBezTo>
                      <a:pt x="395" y="699"/>
                      <a:pt x="400" y="693"/>
                      <a:pt x="399" y="685"/>
                    </a:cubicBezTo>
                    <a:cubicBezTo>
                      <a:pt x="399" y="683"/>
                      <a:pt x="395" y="682"/>
                      <a:pt x="397" y="680"/>
                    </a:cubicBezTo>
                    <a:cubicBezTo>
                      <a:pt x="405" y="683"/>
                      <a:pt x="405" y="683"/>
                      <a:pt x="405" y="683"/>
                    </a:cubicBezTo>
                    <a:cubicBezTo>
                      <a:pt x="411" y="687"/>
                      <a:pt x="416" y="696"/>
                      <a:pt x="415" y="703"/>
                    </a:cubicBezTo>
                    <a:cubicBezTo>
                      <a:pt x="416" y="715"/>
                      <a:pt x="400" y="721"/>
                      <a:pt x="405" y="734"/>
                    </a:cubicBezTo>
                    <a:cubicBezTo>
                      <a:pt x="422" y="752"/>
                      <a:pt x="447" y="759"/>
                      <a:pt x="472" y="759"/>
                    </a:cubicBezTo>
                    <a:cubicBezTo>
                      <a:pt x="513" y="758"/>
                      <a:pt x="559" y="745"/>
                      <a:pt x="577" y="705"/>
                    </a:cubicBezTo>
                    <a:cubicBezTo>
                      <a:pt x="583" y="691"/>
                      <a:pt x="582" y="675"/>
                      <a:pt x="584" y="658"/>
                    </a:cubicBezTo>
                    <a:cubicBezTo>
                      <a:pt x="588" y="651"/>
                      <a:pt x="592" y="663"/>
                      <a:pt x="598" y="660"/>
                    </a:cubicBezTo>
                    <a:cubicBezTo>
                      <a:pt x="603" y="661"/>
                      <a:pt x="603" y="665"/>
                      <a:pt x="605" y="668"/>
                    </a:cubicBezTo>
                    <a:cubicBezTo>
                      <a:pt x="615" y="685"/>
                      <a:pt x="633" y="688"/>
                      <a:pt x="651" y="687"/>
                    </a:cubicBezTo>
                    <a:cubicBezTo>
                      <a:pt x="665" y="689"/>
                      <a:pt x="674" y="675"/>
                      <a:pt x="689" y="678"/>
                    </a:cubicBezTo>
                    <a:cubicBezTo>
                      <a:pt x="703" y="680"/>
                      <a:pt x="714" y="669"/>
                      <a:pt x="724" y="660"/>
                    </a:cubicBezTo>
                    <a:cubicBezTo>
                      <a:pt x="732" y="649"/>
                      <a:pt x="732" y="633"/>
                      <a:pt x="726" y="620"/>
                    </a:cubicBezTo>
                    <a:cubicBezTo>
                      <a:pt x="725" y="617"/>
                      <a:pt x="727" y="613"/>
                      <a:pt x="729" y="610"/>
                    </a:cubicBezTo>
                    <a:cubicBezTo>
                      <a:pt x="738" y="609"/>
                      <a:pt x="751" y="616"/>
                      <a:pt x="761" y="609"/>
                    </a:cubicBezTo>
                    <a:cubicBezTo>
                      <a:pt x="774" y="602"/>
                      <a:pt x="782" y="590"/>
                      <a:pt x="787" y="576"/>
                    </a:cubicBezTo>
                    <a:cubicBezTo>
                      <a:pt x="794" y="569"/>
                      <a:pt x="800" y="560"/>
                      <a:pt x="803" y="551"/>
                    </a:cubicBezTo>
                    <a:cubicBezTo>
                      <a:pt x="811" y="533"/>
                      <a:pt x="807" y="510"/>
                      <a:pt x="797" y="495"/>
                    </a:cubicBezTo>
                    <a:cubicBezTo>
                      <a:pt x="799" y="487"/>
                      <a:pt x="796" y="476"/>
                      <a:pt x="802" y="470"/>
                    </a:cubicBezTo>
                    <a:cubicBezTo>
                      <a:pt x="812" y="471"/>
                      <a:pt x="823" y="473"/>
                      <a:pt x="833" y="468"/>
                    </a:cubicBezTo>
                    <a:cubicBezTo>
                      <a:pt x="851" y="459"/>
                      <a:pt x="858" y="441"/>
                      <a:pt x="862" y="423"/>
                    </a:cubicBezTo>
                    <a:cubicBezTo>
                      <a:pt x="866" y="421"/>
                      <a:pt x="869" y="420"/>
                      <a:pt x="873" y="420"/>
                    </a:cubicBezTo>
                    <a:cubicBezTo>
                      <a:pt x="883" y="419"/>
                      <a:pt x="890" y="410"/>
                      <a:pt x="893" y="402"/>
                    </a:cubicBezTo>
                    <a:cubicBezTo>
                      <a:pt x="895" y="390"/>
                      <a:pt x="898" y="375"/>
                      <a:pt x="888" y="367"/>
                    </a:cubicBezTo>
                    <a:cubicBezTo>
                      <a:pt x="880" y="360"/>
                      <a:pt x="870" y="353"/>
                      <a:pt x="860" y="356"/>
                    </a:cubicBezTo>
                    <a:cubicBezTo>
                      <a:pt x="853" y="353"/>
                      <a:pt x="862" y="347"/>
                      <a:pt x="861" y="342"/>
                    </a:cubicBezTo>
                    <a:cubicBezTo>
                      <a:pt x="860" y="335"/>
                      <a:pt x="858" y="328"/>
                      <a:pt x="853" y="323"/>
                    </a:cubicBezTo>
                    <a:cubicBezTo>
                      <a:pt x="841" y="310"/>
                      <a:pt x="822" y="303"/>
                      <a:pt x="806" y="307"/>
                    </a:cubicBezTo>
                    <a:cubicBezTo>
                      <a:pt x="801" y="305"/>
                      <a:pt x="797" y="300"/>
                      <a:pt x="794" y="296"/>
                    </a:cubicBezTo>
                    <a:cubicBezTo>
                      <a:pt x="797" y="288"/>
                      <a:pt x="793" y="280"/>
                      <a:pt x="789" y="274"/>
                    </a:cubicBezTo>
                    <a:cubicBezTo>
                      <a:pt x="795" y="253"/>
                      <a:pt x="795" y="253"/>
                      <a:pt x="795" y="253"/>
                    </a:cubicBezTo>
                    <a:cubicBezTo>
                      <a:pt x="794" y="244"/>
                      <a:pt x="793" y="233"/>
                      <a:pt x="788" y="225"/>
                    </a:cubicBezTo>
                    <a:cubicBezTo>
                      <a:pt x="798" y="212"/>
                      <a:pt x="792" y="195"/>
                      <a:pt x="786" y="182"/>
                    </a:cubicBezTo>
                    <a:cubicBezTo>
                      <a:pt x="787" y="181"/>
                      <a:pt x="788" y="181"/>
                      <a:pt x="789" y="181"/>
                    </a:cubicBezTo>
                    <a:cubicBezTo>
                      <a:pt x="791" y="181"/>
                      <a:pt x="792" y="182"/>
                      <a:pt x="791" y="184"/>
                    </a:cubicBezTo>
                    <a:cubicBezTo>
                      <a:pt x="800" y="194"/>
                      <a:pt x="800" y="209"/>
                      <a:pt x="798" y="221"/>
                    </a:cubicBezTo>
                    <a:cubicBezTo>
                      <a:pt x="793" y="228"/>
                      <a:pt x="800" y="234"/>
                      <a:pt x="800" y="241"/>
                    </a:cubicBezTo>
                    <a:cubicBezTo>
                      <a:pt x="807" y="256"/>
                      <a:pt x="791" y="269"/>
                      <a:pt x="800" y="282"/>
                    </a:cubicBezTo>
                    <a:cubicBezTo>
                      <a:pt x="803" y="288"/>
                      <a:pt x="796" y="299"/>
                      <a:pt x="805" y="301"/>
                    </a:cubicBezTo>
                    <a:cubicBezTo>
                      <a:pt x="827" y="299"/>
                      <a:pt x="850" y="308"/>
                      <a:pt x="863" y="328"/>
                    </a:cubicBezTo>
                    <a:cubicBezTo>
                      <a:pt x="870" y="334"/>
                      <a:pt x="865" y="343"/>
                      <a:pt x="868" y="349"/>
                    </a:cubicBezTo>
                    <a:cubicBezTo>
                      <a:pt x="876" y="349"/>
                      <a:pt x="881" y="355"/>
                      <a:pt x="887" y="358"/>
                    </a:cubicBezTo>
                    <a:cubicBezTo>
                      <a:pt x="891" y="360"/>
                      <a:pt x="891" y="366"/>
                      <a:pt x="896" y="366"/>
                    </a:cubicBezTo>
                    <a:close/>
                    <a:moveTo>
                      <a:pt x="878" y="367"/>
                    </a:moveTo>
                    <a:cubicBezTo>
                      <a:pt x="871" y="364"/>
                      <a:pt x="864" y="359"/>
                      <a:pt x="858" y="364"/>
                    </a:cubicBezTo>
                    <a:cubicBezTo>
                      <a:pt x="849" y="365"/>
                      <a:pt x="844" y="373"/>
                      <a:pt x="841" y="380"/>
                    </a:cubicBezTo>
                    <a:cubicBezTo>
                      <a:pt x="840" y="388"/>
                      <a:pt x="839" y="395"/>
                      <a:pt x="843" y="401"/>
                    </a:cubicBezTo>
                    <a:cubicBezTo>
                      <a:pt x="850" y="408"/>
                      <a:pt x="859" y="418"/>
                      <a:pt x="871" y="414"/>
                    </a:cubicBezTo>
                    <a:cubicBezTo>
                      <a:pt x="880" y="410"/>
                      <a:pt x="887" y="400"/>
                      <a:pt x="888" y="390"/>
                    </a:cubicBezTo>
                    <a:cubicBezTo>
                      <a:pt x="886" y="382"/>
                      <a:pt x="885" y="372"/>
                      <a:pt x="878" y="367"/>
                    </a:cubicBezTo>
                    <a:close/>
                    <a:moveTo>
                      <a:pt x="875" y="374"/>
                    </a:moveTo>
                    <a:cubicBezTo>
                      <a:pt x="869" y="368"/>
                      <a:pt x="861" y="371"/>
                      <a:pt x="854" y="374"/>
                    </a:cubicBezTo>
                    <a:cubicBezTo>
                      <a:pt x="849" y="380"/>
                      <a:pt x="847" y="389"/>
                      <a:pt x="850" y="397"/>
                    </a:cubicBezTo>
                    <a:cubicBezTo>
                      <a:pt x="852" y="402"/>
                      <a:pt x="858" y="405"/>
                      <a:pt x="863" y="406"/>
                    </a:cubicBezTo>
                    <a:cubicBezTo>
                      <a:pt x="868" y="406"/>
                      <a:pt x="872" y="404"/>
                      <a:pt x="874" y="402"/>
                    </a:cubicBezTo>
                    <a:cubicBezTo>
                      <a:pt x="882" y="394"/>
                      <a:pt x="878" y="383"/>
                      <a:pt x="875" y="374"/>
                    </a:cubicBezTo>
                    <a:close/>
                    <a:moveTo>
                      <a:pt x="837" y="437"/>
                    </a:moveTo>
                    <a:cubicBezTo>
                      <a:pt x="822" y="430"/>
                      <a:pt x="822" y="413"/>
                      <a:pt x="810" y="404"/>
                    </a:cubicBezTo>
                    <a:cubicBezTo>
                      <a:pt x="803" y="400"/>
                      <a:pt x="796" y="399"/>
                      <a:pt x="789" y="403"/>
                    </a:cubicBezTo>
                    <a:cubicBezTo>
                      <a:pt x="781" y="400"/>
                      <a:pt x="771" y="397"/>
                      <a:pt x="762" y="397"/>
                    </a:cubicBezTo>
                    <a:cubicBezTo>
                      <a:pt x="755" y="399"/>
                      <a:pt x="748" y="402"/>
                      <a:pt x="743" y="408"/>
                    </a:cubicBezTo>
                    <a:cubicBezTo>
                      <a:pt x="740" y="410"/>
                      <a:pt x="736" y="405"/>
                      <a:pt x="735" y="403"/>
                    </a:cubicBezTo>
                    <a:cubicBezTo>
                      <a:pt x="728" y="399"/>
                      <a:pt x="717" y="393"/>
                      <a:pt x="719" y="384"/>
                    </a:cubicBezTo>
                    <a:cubicBezTo>
                      <a:pt x="726" y="375"/>
                      <a:pt x="734" y="370"/>
                      <a:pt x="742" y="362"/>
                    </a:cubicBezTo>
                    <a:cubicBezTo>
                      <a:pt x="752" y="369"/>
                      <a:pt x="761" y="374"/>
                      <a:pt x="773" y="371"/>
                    </a:cubicBezTo>
                    <a:cubicBezTo>
                      <a:pt x="780" y="364"/>
                      <a:pt x="780" y="364"/>
                      <a:pt x="780" y="364"/>
                    </a:cubicBezTo>
                    <a:cubicBezTo>
                      <a:pt x="786" y="363"/>
                      <a:pt x="789" y="368"/>
                      <a:pt x="794" y="368"/>
                    </a:cubicBezTo>
                    <a:cubicBezTo>
                      <a:pt x="806" y="368"/>
                      <a:pt x="820" y="366"/>
                      <a:pt x="824" y="354"/>
                    </a:cubicBezTo>
                    <a:cubicBezTo>
                      <a:pt x="827" y="347"/>
                      <a:pt x="834" y="340"/>
                      <a:pt x="842" y="337"/>
                    </a:cubicBezTo>
                    <a:cubicBezTo>
                      <a:pt x="838" y="328"/>
                      <a:pt x="828" y="328"/>
                      <a:pt x="821" y="324"/>
                    </a:cubicBezTo>
                    <a:cubicBezTo>
                      <a:pt x="813" y="323"/>
                      <a:pt x="804" y="323"/>
                      <a:pt x="797" y="328"/>
                    </a:cubicBezTo>
                    <a:cubicBezTo>
                      <a:pt x="793" y="327"/>
                      <a:pt x="795" y="322"/>
                      <a:pt x="793" y="319"/>
                    </a:cubicBezTo>
                    <a:cubicBezTo>
                      <a:pt x="788" y="310"/>
                      <a:pt x="777" y="311"/>
                      <a:pt x="769" y="311"/>
                    </a:cubicBezTo>
                    <a:cubicBezTo>
                      <a:pt x="763" y="311"/>
                      <a:pt x="758" y="315"/>
                      <a:pt x="754" y="319"/>
                    </a:cubicBezTo>
                    <a:cubicBezTo>
                      <a:pt x="751" y="326"/>
                      <a:pt x="752" y="333"/>
                      <a:pt x="756" y="339"/>
                    </a:cubicBezTo>
                    <a:cubicBezTo>
                      <a:pt x="758" y="341"/>
                      <a:pt x="761" y="342"/>
                      <a:pt x="763" y="341"/>
                    </a:cubicBezTo>
                    <a:cubicBezTo>
                      <a:pt x="766" y="337"/>
                      <a:pt x="767" y="332"/>
                      <a:pt x="771" y="332"/>
                    </a:cubicBezTo>
                    <a:cubicBezTo>
                      <a:pt x="774" y="331"/>
                      <a:pt x="778" y="334"/>
                      <a:pt x="778" y="337"/>
                    </a:cubicBezTo>
                    <a:cubicBezTo>
                      <a:pt x="779" y="342"/>
                      <a:pt x="776" y="344"/>
                      <a:pt x="773" y="347"/>
                    </a:cubicBezTo>
                    <a:cubicBezTo>
                      <a:pt x="768" y="350"/>
                      <a:pt x="762" y="349"/>
                      <a:pt x="757" y="348"/>
                    </a:cubicBezTo>
                    <a:cubicBezTo>
                      <a:pt x="746" y="346"/>
                      <a:pt x="745" y="334"/>
                      <a:pt x="743" y="326"/>
                    </a:cubicBezTo>
                    <a:cubicBezTo>
                      <a:pt x="735" y="321"/>
                      <a:pt x="727" y="312"/>
                      <a:pt x="717" y="310"/>
                    </a:cubicBezTo>
                    <a:cubicBezTo>
                      <a:pt x="706" y="309"/>
                      <a:pt x="697" y="313"/>
                      <a:pt x="693" y="322"/>
                    </a:cubicBezTo>
                    <a:cubicBezTo>
                      <a:pt x="691" y="328"/>
                      <a:pt x="690" y="337"/>
                      <a:pt x="695" y="342"/>
                    </a:cubicBezTo>
                    <a:cubicBezTo>
                      <a:pt x="697" y="344"/>
                      <a:pt x="701" y="344"/>
                      <a:pt x="704" y="342"/>
                    </a:cubicBezTo>
                    <a:cubicBezTo>
                      <a:pt x="706" y="339"/>
                      <a:pt x="707" y="336"/>
                      <a:pt x="711" y="337"/>
                    </a:cubicBezTo>
                    <a:cubicBezTo>
                      <a:pt x="713" y="337"/>
                      <a:pt x="715" y="339"/>
                      <a:pt x="716" y="341"/>
                    </a:cubicBezTo>
                    <a:cubicBezTo>
                      <a:pt x="716" y="346"/>
                      <a:pt x="712" y="350"/>
                      <a:pt x="708" y="352"/>
                    </a:cubicBezTo>
                    <a:cubicBezTo>
                      <a:pt x="703" y="356"/>
                      <a:pt x="697" y="353"/>
                      <a:pt x="691" y="353"/>
                    </a:cubicBezTo>
                    <a:cubicBezTo>
                      <a:pt x="681" y="348"/>
                      <a:pt x="682" y="336"/>
                      <a:pt x="680" y="326"/>
                    </a:cubicBezTo>
                    <a:cubicBezTo>
                      <a:pt x="683" y="315"/>
                      <a:pt x="693" y="303"/>
                      <a:pt x="706" y="302"/>
                    </a:cubicBezTo>
                    <a:cubicBezTo>
                      <a:pt x="715" y="289"/>
                      <a:pt x="707" y="273"/>
                      <a:pt x="709" y="258"/>
                    </a:cubicBezTo>
                    <a:cubicBezTo>
                      <a:pt x="712" y="250"/>
                      <a:pt x="713" y="239"/>
                      <a:pt x="723" y="236"/>
                    </a:cubicBezTo>
                    <a:cubicBezTo>
                      <a:pt x="729" y="234"/>
                      <a:pt x="734" y="235"/>
                      <a:pt x="740" y="238"/>
                    </a:cubicBezTo>
                    <a:cubicBezTo>
                      <a:pt x="751" y="244"/>
                      <a:pt x="750" y="258"/>
                      <a:pt x="750" y="268"/>
                    </a:cubicBezTo>
                    <a:cubicBezTo>
                      <a:pt x="757" y="272"/>
                      <a:pt x="766" y="271"/>
                      <a:pt x="772" y="267"/>
                    </a:cubicBezTo>
                    <a:cubicBezTo>
                      <a:pt x="779" y="258"/>
                      <a:pt x="781" y="246"/>
                      <a:pt x="777" y="235"/>
                    </a:cubicBezTo>
                    <a:cubicBezTo>
                      <a:pt x="772" y="233"/>
                      <a:pt x="773" y="228"/>
                      <a:pt x="771" y="225"/>
                    </a:cubicBezTo>
                    <a:cubicBezTo>
                      <a:pt x="776" y="218"/>
                      <a:pt x="779" y="208"/>
                      <a:pt x="776" y="199"/>
                    </a:cubicBezTo>
                    <a:cubicBezTo>
                      <a:pt x="774" y="189"/>
                      <a:pt x="766" y="184"/>
                      <a:pt x="757" y="180"/>
                    </a:cubicBezTo>
                    <a:cubicBezTo>
                      <a:pt x="751" y="179"/>
                      <a:pt x="744" y="176"/>
                      <a:pt x="738" y="180"/>
                    </a:cubicBezTo>
                    <a:cubicBezTo>
                      <a:pt x="733" y="185"/>
                      <a:pt x="732" y="191"/>
                      <a:pt x="734" y="197"/>
                    </a:cubicBezTo>
                    <a:cubicBezTo>
                      <a:pt x="736" y="200"/>
                      <a:pt x="738" y="204"/>
                      <a:pt x="740" y="204"/>
                    </a:cubicBezTo>
                    <a:cubicBezTo>
                      <a:pt x="744" y="202"/>
                      <a:pt x="748" y="200"/>
                      <a:pt x="752" y="203"/>
                    </a:cubicBezTo>
                    <a:cubicBezTo>
                      <a:pt x="756" y="206"/>
                      <a:pt x="753" y="210"/>
                      <a:pt x="752" y="213"/>
                    </a:cubicBezTo>
                    <a:cubicBezTo>
                      <a:pt x="748" y="217"/>
                      <a:pt x="742" y="218"/>
                      <a:pt x="737" y="216"/>
                    </a:cubicBezTo>
                    <a:cubicBezTo>
                      <a:pt x="728" y="211"/>
                      <a:pt x="723" y="201"/>
                      <a:pt x="723" y="191"/>
                    </a:cubicBezTo>
                    <a:cubicBezTo>
                      <a:pt x="722" y="185"/>
                      <a:pt x="732" y="179"/>
                      <a:pt x="723" y="173"/>
                    </a:cubicBezTo>
                    <a:cubicBezTo>
                      <a:pt x="718" y="170"/>
                      <a:pt x="715" y="166"/>
                      <a:pt x="709" y="164"/>
                    </a:cubicBezTo>
                    <a:cubicBezTo>
                      <a:pt x="704" y="167"/>
                      <a:pt x="699" y="166"/>
                      <a:pt x="695" y="166"/>
                    </a:cubicBezTo>
                    <a:cubicBezTo>
                      <a:pt x="688" y="163"/>
                      <a:pt x="680" y="160"/>
                      <a:pt x="680" y="151"/>
                    </a:cubicBezTo>
                    <a:cubicBezTo>
                      <a:pt x="678" y="147"/>
                      <a:pt x="679" y="143"/>
                      <a:pt x="681" y="139"/>
                    </a:cubicBezTo>
                    <a:cubicBezTo>
                      <a:pt x="682" y="136"/>
                      <a:pt x="686" y="134"/>
                      <a:pt x="688" y="136"/>
                    </a:cubicBezTo>
                    <a:cubicBezTo>
                      <a:pt x="693" y="141"/>
                      <a:pt x="684" y="147"/>
                      <a:pt x="690" y="152"/>
                    </a:cubicBezTo>
                    <a:cubicBezTo>
                      <a:pt x="693" y="156"/>
                      <a:pt x="699" y="157"/>
                      <a:pt x="703" y="156"/>
                    </a:cubicBezTo>
                    <a:cubicBezTo>
                      <a:pt x="709" y="155"/>
                      <a:pt x="714" y="151"/>
                      <a:pt x="716" y="145"/>
                    </a:cubicBezTo>
                    <a:cubicBezTo>
                      <a:pt x="718" y="133"/>
                      <a:pt x="711" y="121"/>
                      <a:pt x="701" y="113"/>
                    </a:cubicBezTo>
                    <a:cubicBezTo>
                      <a:pt x="694" y="110"/>
                      <a:pt x="688" y="107"/>
                      <a:pt x="682" y="112"/>
                    </a:cubicBezTo>
                    <a:cubicBezTo>
                      <a:pt x="679" y="113"/>
                      <a:pt x="676" y="113"/>
                      <a:pt x="674" y="112"/>
                    </a:cubicBezTo>
                    <a:cubicBezTo>
                      <a:pt x="670" y="106"/>
                      <a:pt x="668" y="99"/>
                      <a:pt x="661" y="96"/>
                    </a:cubicBezTo>
                    <a:cubicBezTo>
                      <a:pt x="648" y="91"/>
                      <a:pt x="632" y="94"/>
                      <a:pt x="623" y="105"/>
                    </a:cubicBezTo>
                    <a:cubicBezTo>
                      <a:pt x="620" y="109"/>
                      <a:pt x="620" y="115"/>
                      <a:pt x="621" y="120"/>
                    </a:cubicBezTo>
                    <a:cubicBezTo>
                      <a:pt x="627" y="132"/>
                      <a:pt x="638" y="120"/>
                      <a:pt x="646" y="127"/>
                    </a:cubicBezTo>
                    <a:cubicBezTo>
                      <a:pt x="653" y="130"/>
                      <a:pt x="660" y="137"/>
                      <a:pt x="660" y="146"/>
                    </a:cubicBezTo>
                    <a:cubicBezTo>
                      <a:pt x="658" y="153"/>
                      <a:pt x="656" y="160"/>
                      <a:pt x="650" y="163"/>
                    </a:cubicBezTo>
                    <a:cubicBezTo>
                      <a:pt x="636" y="166"/>
                      <a:pt x="618" y="170"/>
                      <a:pt x="612" y="186"/>
                    </a:cubicBezTo>
                    <a:cubicBezTo>
                      <a:pt x="613" y="195"/>
                      <a:pt x="620" y="201"/>
                      <a:pt x="617" y="210"/>
                    </a:cubicBezTo>
                    <a:cubicBezTo>
                      <a:pt x="616" y="214"/>
                      <a:pt x="614" y="218"/>
                      <a:pt x="609" y="220"/>
                    </a:cubicBezTo>
                    <a:cubicBezTo>
                      <a:pt x="606" y="220"/>
                      <a:pt x="601" y="220"/>
                      <a:pt x="600" y="216"/>
                    </a:cubicBezTo>
                    <a:cubicBezTo>
                      <a:pt x="600" y="208"/>
                      <a:pt x="611" y="204"/>
                      <a:pt x="605" y="196"/>
                    </a:cubicBezTo>
                    <a:cubicBezTo>
                      <a:pt x="602" y="191"/>
                      <a:pt x="596" y="191"/>
                      <a:pt x="592" y="193"/>
                    </a:cubicBezTo>
                    <a:cubicBezTo>
                      <a:pt x="584" y="193"/>
                      <a:pt x="576" y="200"/>
                      <a:pt x="574" y="208"/>
                    </a:cubicBezTo>
                    <a:cubicBezTo>
                      <a:pt x="571" y="215"/>
                      <a:pt x="571" y="225"/>
                      <a:pt x="575" y="232"/>
                    </a:cubicBezTo>
                    <a:cubicBezTo>
                      <a:pt x="581" y="240"/>
                      <a:pt x="589" y="247"/>
                      <a:pt x="598" y="249"/>
                    </a:cubicBezTo>
                    <a:cubicBezTo>
                      <a:pt x="605" y="249"/>
                      <a:pt x="612" y="244"/>
                      <a:pt x="619" y="246"/>
                    </a:cubicBezTo>
                    <a:cubicBezTo>
                      <a:pt x="624" y="254"/>
                      <a:pt x="632" y="257"/>
                      <a:pt x="641" y="256"/>
                    </a:cubicBezTo>
                    <a:cubicBezTo>
                      <a:pt x="646" y="255"/>
                      <a:pt x="650" y="250"/>
                      <a:pt x="651" y="245"/>
                    </a:cubicBezTo>
                    <a:cubicBezTo>
                      <a:pt x="656" y="237"/>
                      <a:pt x="646" y="236"/>
                      <a:pt x="643" y="232"/>
                    </a:cubicBezTo>
                    <a:cubicBezTo>
                      <a:pt x="637" y="226"/>
                      <a:pt x="635" y="217"/>
                      <a:pt x="638" y="209"/>
                    </a:cubicBezTo>
                    <a:cubicBezTo>
                      <a:pt x="640" y="201"/>
                      <a:pt x="648" y="197"/>
                      <a:pt x="657" y="196"/>
                    </a:cubicBezTo>
                    <a:cubicBezTo>
                      <a:pt x="665" y="196"/>
                      <a:pt x="673" y="201"/>
                      <a:pt x="680" y="206"/>
                    </a:cubicBezTo>
                    <a:cubicBezTo>
                      <a:pt x="692" y="229"/>
                      <a:pt x="690" y="260"/>
                      <a:pt x="678" y="282"/>
                    </a:cubicBezTo>
                    <a:cubicBezTo>
                      <a:pt x="670" y="293"/>
                      <a:pt x="660" y="303"/>
                      <a:pt x="646" y="307"/>
                    </a:cubicBezTo>
                    <a:cubicBezTo>
                      <a:pt x="634" y="310"/>
                      <a:pt x="620" y="311"/>
                      <a:pt x="607" y="309"/>
                    </a:cubicBezTo>
                    <a:cubicBezTo>
                      <a:pt x="600" y="311"/>
                      <a:pt x="594" y="311"/>
                      <a:pt x="586" y="308"/>
                    </a:cubicBezTo>
                    <a:cubicBezTo>
                      <a:pt x="578" y="291"/>
                      <a:pt x="560" y="273"/>
                      <a:pt x="540" y="272"/>
                    </a:cubicBezTo>
                    <a:cubicBezTo>
                      <a:pt x="522" y="272"/>
                      <a:pt x="505" y="277"/>
                      <a:pt x="489" y="283"/>
                    </a:cubicBezTo>
                    <a:cubicBezTo>
                      <a:pt x="475" y="289"/>
                      <a:pt x="459" y="289"/>
                      <a:pt x="446" y="281"/>
                    </a:cubicBezTo>
                    <a:cubicBezTo>
                      <a:pt x="434" y="274"/>
                      <a:pt x="424" y="261"/>
                      <a:pt x="421" y="249"/>
                    </a:cubicBezTo>
                    <a:cubicBezTo>
                      <a:pt x="417" y="238"/>
                      <a:pt x="419" y="226"/>
                      <a:pt x="419" y="215"/>
                    </a:cubicBezTo>
                    <a:cubicBezTo>
                      <a:pt x="407" y="200"/>
                      <a:pt x="393" y="182"/>
                      <a:pt x="401" y="161"/>
                    </a:cubicBezTo>
                    <a:cubicBezTo>
                      <a:pt x="404" y="147"/>
                      <a:pt x="415" y="138"/>
                      <a:pt x="425" y="127"/>
                    </a:cubicBezTo>
                    <a:cubicBezTo>
                      <a:pt x="444" y="115"/>
                      <a:pt x="468" y="97"/>
                      <a:pt x="464" y="72"/>
                    </a:cubicBezTo>
                    <a:cubicBezTo>
                      <a:pt x="463" y="66"/>
                      <a:pt x="457" y="60"/>
                      <a:pt x="461" y="53"/>
                    </a:cubicBezTo>
                    <a:cubicBezTo>
                      <a:pt x="472" y="47"/>
                      <a:pt x="489" y="49"/>
                      <a:pt x="500" y="53"/>
                    </a:cubicBezTo>
                    <a:cubicBezTo>
                      <a:pt x="519" y="62"/>
                      <a:pt x="540" y="77"/>
                      <a:pt x="541" y="100"/>
                    </a:cubicBezTo>
                    <a:cubicBezTo>
                      <a:pt x="543" y="107"/>
                      <a:pt x="535" y="113"/>
                      <a:pt x="541" y="119"/>
                    </a:cubicBezTo>
                    <a:cubicBezTo>
                      <a:pt x="552" y="130"/>
                      <a:pt x="555" y="145"/>
                      <a:pt x="550" y="159"/>
                    </a:cubicBezTo>
                    <a:cubicBezTo>
                      <a:pt x="550" y="168"/>
                      <a:pt x="540" y="173"/>
                      <a:pt x="538" y="180"/>
                    </a:cubicBezTo>
                    <a:cubicBezTo>
                      <a:pt x="537" y="192"/>
                      <a:pt x="534" y="204"/>
                      <a:pt x="524" y="211"/>
                    </a:cubicBezTo>
                    <a:cubicBezTo>
                      <a:pt x="516" y="215"/>
                      <a:pt x="508" y="220"/>
                      <a:pt x="499" y="217"/>
                    </a:cubicBezTo>
                    <a:cubicBezTo>
                      <a:pt x="489" y="213"/>
                      <a:pt x="479" y="203"/>
                      <a:pt x="478" y="193"/>
                    </a:cubicBezTo>
                    <a:cubicBezTo>
                      <a:pt x="477" y="184"/>
                      <a:pt x="482" y="179"/>
                      <a:pt x="484" y="173"/>
                    </a:cubicBezTo>
                    <a:cubicBezTo>
                      <a:pt x="493" y="166"/>
                      <a:pt x="501" y="180"/>
                      <a:pt x="511" y="171"/>
                    </a:cubicBezTo>
                    <a:cubicBezTo>
                      <a:pt x="516" y="167"/>
                      <a:pt x="515" y="159"/>
                      <a:pt x="515" y="154"/>
                    </a:cubicBezTo>
                    <a:cubicBezTo>
                      <a:pt x="509" y="139"/>
                      <a:pt x="509" y="139"/>
                      <a:pt x="509" y="139"/>
                    </a:cubicBezTo>
                    <a:cubicBezTo>
                      <a:pt x="500" y="132"/>
                      <a:pt x="487" y="129"/>
                      <a:pt x="475" y="133"/>
                    </a:cubicBezTo>
                    <a:cubicBezTo>
                      <a:pt x="454" y="139"/>
                      <a:pt x="451" y="163"/>
                      <a:pt x="445" y="180"/>
                    </a:cubicBezTo>
                    <a:cubicBezTo>
                      <a:pt x="444" y="199"/>
                      <a:pt x="451" y="216"/>
                      <a:pt x="462" y="231"/>
                    </a:cubicBezTo>
                    <a:cubicBezTo>
                      <a:pt x="477" y="247"/>
                      <a:pt x="499" y="258"/>
                      <a:pt x="521" y="252"/>
                    </a:cubicBezTo>
                    <a:cubicBezTo>
                      <a:pt x="540" y="245"/>
                      <a:pt x="557" y="227"/>
                      <a:pt x="560" y="208"/>
                    </a:cubicBezTo>
                    <a:cubicBezTo>
                      <a:pt x="561" y="201"/>
                      <a:pt x="561" y="193"/>
                      <a:pt x="559" y="186"/>
                    </a:cubicBezTo>
                    <a:cubicBezTo>
                      <a:pt x="560" y="183"/>
                      <a:pt x="565" y="183"/>
                      <a:pt x="567" y="180"/>
                    </a:cubicBezTo>
                    <a:cubicBezTo>
                      <a:pt x="576" y="169"/>
                      <a:pt x="585" y="154"/>
                      <a:pt x="580" y="139"/>
                    </a:cubicBezTo>
                    <a:cubicBezTo>
                      <a:pt x="577" y="130"/>
                      <a:pt x="574" y="121"/>
                      <a:pt x="568" y="114"/>
                    </a:cubicBezTo>
                    <a:cubicBezTo>
                      <a:pt x="567" y="92"/>
                      <a:pt x="567" y="92"/>
                      <a:pt x="567" y="92"/>
                    </a:cubicBezTo>
                    <a:cubicBezTo>
                      <a:pt x="565" y="63"/>
                      <a:pt x="543" y="36"/>
                      <a:pt x="516" y="26"/>
                    </a:cubicBezTo>
                    <a:cubicBezTo>
                      <a:pt x="506" y="23"/>
                      <a:pt x="495" y="20"/>
                      <a:pt x="485" y="19"/>
                    </a:cubicBezTo>
                    <a:cubicBezTo>
                      <a:pt x="468" y="19"/>
                      <a:pt x="452" y="23"/>
                      <a:pt x="436" y="28"/>
                    </a:cubicBezTo>
                    <a:cubicBezTo>
                      <a:pt x="429" y="32"/>
                      <a:pt x="422" y="36"/>
                      <a:pt x="416" y="42"/>
                    </a:cubicBezTo>
                    <a:cubicBezTo>
                      <a:pt x="415" y="46"/>
                      <a:pt x="420" y="45"/>
                      <a:pt x="422" y="47"/>
                    </a:cubicBezTo>
                    <a:cubicBezTo>
                      <a:pt x="431" y="55"/>
                      <a:pt x="434" y="68"/>
                      <a:pt x="430" y="79"/>
                    </a:cubicBezTo>
                    <a:cubicBezTo>
                      <a:pt x="423" y="106"/>
                      <a:pt x="392" y="105"/>
                      <a:pt x="380" y="127"/>
                    </a:cubicBezTo>
                    <a:cubicBezTo>
                      <a:pt x="373" y="133"/>
                      <a:pt x="369" y="141"/>
                      <a:pt x="365" y="149"/>
                    </a:cubicBezTo>
                    <a:cubicBezTo>
                      <a:pt x="365" y="158"/>
                      <a:pt x="359" y="165"/>
                      <a:pt x="362" y="173"/>
                    </a:cubicBezTo>
                    <a:cubicBezTo>
                      <a:pt x="362" y="188"/>
                      <a:pt x="369" y="203"/>
                      <a:pt x="378" y="214"/>
                    </a:cubicBezTo>
                    <a:cubicBezTo>
                      <a:pt x="383" y="219"/>
                      <a:pt x="392" y="222"/>
                      <a:pt x="390" y="231"/>
                    </a:cubicBezTo>
                    <a:cubicBezTo>
                      <a:pt x="383" y="249"/>
                      <a:pt x="386" y="269"/>
                      <a:pt x="398" y="284"/>
                    </a:cubicBezTo>
                    <a:cubicBezTo>
                      <a:pt x="408" y="296"/>
                      <a:pt x="420" y="306"/>
                      <a:pt x="434" y="312"/>
                    </a:cubicBezTo>
                    <a:cubicBezTo>
                      <a:pt x="436" y="324"/>
                      <a:pt x="420" y="324"/>
                      <a:pt x="415" y="331"/>
                    </a:cubicBezTo>
                    <a:cubicBezTo>
                      <a:pt x="400" y="345"/>
                      <a:pt x="393" y="362"/>
                      <a:pt x="393" y="383"/>
                    </a:cubicBezTo>
                    <a:cubicBezTo>
                      <a:pt x="397" y="408"/>
                      <a:pt x="400" y="436"/>
                      <a:pt x="423" y="452"/>
                    </a:cubicBezTo>
                    <a:cubicBezTo>
                      <a:pt x="426" y="454"/>
                      <a:pt x="433" y="456"/>
                      <a:pt x="432" y="462"/>
                    </a:cubicBezTo>
                    <a:cubicBezTo>
                      <a:pt x="429" y="465"/>
                      <a:pt x="424" y="463"/>
                      <a:pt x="422" y="466"/>
                    </a:cubicBezTo>
                    <a:cubicBezTo>
                      <a:pt x="407" y="480"/>
                      <a:pt x="390" y="497"/>
                      <a:pt x="392" y="519"/>
                    </a:cubicBezTo>
                    <a:cubicBezTo>
                      <a:pt x="389" y="535"/>
                      <a:pt x="389" y="535"/>
                      <a:pt x="389" y="535"/>
                    </a:cubicBezTo>
                    <a:cubicBezTo>
                      <a:pt x="380" y="544"/>
                      <a:pt x="374" y="555"/>
                      <a:pt x="369" y="566"/>
                    </a:cubicBezTo>
                    <a:cubicBezTo>
                      <a:pt x="370" y="570"/>
                      <a:pt x="366" y="573"/>
                      <a:pt x="365" y="576"/>
                    </a:cubicBezTo>
                    <a:cubicBezTo>
                      <a:pt x="361" y="594"/>
                      <a:pt x="356" y="618"/>
                      <a:pt x="368" y="634"/>
                    </a:cubicBezTo>
                    <a:cubicBezTo>
                      <a:pt x="386" y="656"/>
                      <a:pt x="416" y="661"/>
                      <a:pt x="430" y="687"/>
                    </a:cubicBezTo>
                    <a:cubicBezTo>
                      <a:pt x="435" y="698"/>
                      <a:pt x="435" y="712"/>
                      <a:pt x="426" y="721"/>
                    </a:cubicBezTo>
                    <a:cubicBezTo>
                      <a:pt x="425" y="723"/>
                      <a:pt x="421" y="725"/>
                      <a:pt x="422" y="728"/>
                    </a:cubicBezTo>
                    <a:cubicBezTo>
                      <a:pt x="456" y="755"/>
                      <a:pt x="509" y="744"/>
                      <a:pt x="543" y="723"/>
                    </a:cubicBezTo>
                    <a:cubicBezTo>
                      <a:pt x="554" y="711"/>
                      <a:pt x="564" y="699"/>
                      <a:pt x="568" y="682"/>
                    </a:cubicBezTo>
                    <a:cubicBezTo>
                      <a:pt x="572" y="668"/>
                      <a:pt x="571" y="651"/>
                      <a:pt x="566" y="637"/>
                    </a:cubicBezTo>
                    <a:cubicBezTo>
                      <a:pt x="565" y="632"/>
                      <a:pt x="572" y="630"/>
                      <a:pt x="573" y="625"/>
                    </a:cubicBezTo>
                    <a:cubicBezTo>
                      <a:pt x="577" y="614"/>
                      <a:pt x="578" y="602"/>
                      <a:pt x="577" y="590"/>
                    </a:cubicBezTo>
                    <a:cubicBezTo>
                      <a:pt x="572" y="579"/>
                      <a:pt x="564" y="567"/>
                      <a:pt x="554" y="559"/>
                    </a:cubicBezTo>
                    <a:cubicBezTo>
                      <a:pt x="544" y="534"/>
                      <a:pt x="518" y="518"/>
                      <a:pt x="490" y="517"/>
                    </a:cubicBezTo>
                    <a:cubicBezTo>
                      <a:pt x="481" y="518"/>
                      <a:pt x="473" y="517"/>
                      <a:pt x="465" y="522"/>
                    </a:cubicBezTo>
                    <a:cubicBezTo>
                      <a:pt x="461" y="528"/>
                      <a:pt x="452" y="531"/>
                      <a:pt x="448" y="539"/>
                    </a:cubicBezTo>
                    <a:cubicBezTo>
                      <a:pt x="443" y="550"/>
                      <a:pt x="441" y="563"/>
                      <a:pt x="443" y="576"/>
                    </a:cubicBezTo>
                    <a:cubicBezTo>
                      <a:pt x="452" y="589"/>
                      <a:pt x="438" y="603"/>
                      <a:pt x="445" y="617"/>
                    </a:cubicBezTo>
                    <a:cubicBezTo>
                      <a:pt x="446" y="623"/>
                      <a:pt x="451" y="629"/>
                      <a:pt x="457" y="632"/>
                    </a:cubicBezTo>
                    <a:cubicBezTo>
                      <a:pt x="467" y="634"/>
                      <a:pt x="481" y="639"/>
                      <a:pt x="491" y="631"/>
                    </a:cubicBezTo>
                    <a:cubicBezTo>
                      <a:pt x="497" y="626"/>
                      <a:pt x="502" y="619"/>
                      <a:pt x="502" y="611"/>
                    </a:cubicBezTo>
                    <a:cubicBezTo>
                      <a:pt x="503" y="602"/>
                      <a:pt x="498" y="594"/>
                      <a:pt x="490" y="590"/>
                    </a:cubicBezTo>
                    <a:cubicBezTo>
                      <a:pt x="486" y="584"/>
                      <a:pt x="475" y="594"/>
                      <a:pt x="476" y="583"/>
                    </a:cubicBezTo>
                    <a:cubicBezTo>
                      <a:pt x="472" y="581"/>
                      <a:pt x="473" y="574"/>
                      <a:pt x="473" y="570"/>
                    </a:cubicBezTo>
                    <a:cubicBezTo>
                      <a:pt x="477" y="558"/>
                      <a:pt x="489" y="556"/>
                      <a:pt x="499" y="555"/>
                    </a:cubicBezTo>
                    <a:cubicBezTo>
                      <a:pt x="516" y="555"/>
                      <a:pt x="529" y="568"/>
                      <a:pt x="539" y="580"/>
                    </a:cubicBezTo>
                    <a:cubicBezTo>
                      <a:pt x="549" y="591"/>
                      <a:pt x="552" y="607"/>
                      <a:pt x="548" y="621"/>
                    </a:cubicBezTo>
                    <a:cubicBezTo>
                      <a:pt x="548" y="630"/>
                      <a:pt x="536" y="636"/>
                      <a:pt x="539" y="645"/>
                    </a:cubicBezTo>
                    <a:cubicBezTo>
                      <a:pt x="545" y="668"/>
                      <a:pt x="534" y="688"/>
                      <a:pt x="517" y="703"/>
                    </a:cubicBezTo>
                    <a:cubicBezTo>
                      <a:pt x="514" y="702"/>
                      <a:pt x="515" y="705"/>
                      <a:pt x="513" y="707"/>
                    </a:cubicBezTo>
                    <a:cubicBezTo>
                      <a:pt x="499" y="717"/>
                      <a:pt x="482" y="715"/>
                      <a:pt x="466" y="720"/>
                    </a:cubicBezTo>
                    <a:cubicBezTo>
                      <a:pt x="464" y="720"/>
                      <a:pt x="462" y="718"/>
                      <a:pt x="462" y="717"/>
                    </a:cubicBezTo>
                    <a:cubicBezTo>
                      <a:pt x="463" y="710"/>
                      <a:pt x="466" y="701"/>
                      <a:pt x="464" y="693"/>
                    </a:cubicBezTo>
                    <a:cubicBezTo>
                      <a:pt x="456" y="672"/>
                      <a:pt x="440" y="657"/>
                      <a:pt x="421" y="644"/>
                    </a:cubicBezTo>
                    <a:cubicBezTo>
                      <a:pt x="403" y="628"/>
                      <a:pt x="391" y="608"/>
                      <a:pt x="396" y="585"/>
                    </a:cubicBezTo>
                    <a:cubicBezTo>
                      <a:pt x="399" y="573"/>
                      <a:pt x="403" y="561"/>
                      <a:pt x="413" y="554"/>
                    </a:cubicBezTo>
                    <a:cubicBezTo>
                      <a:pt x="416" y="532"/>
                      <a:pt x="425" y="510"/>
                      <a:pt x="445" y="498"/>
                    </a:cubicBezTo>
                    <a:cubicBezTo>
                      <a:pt x="464" y="489"/>
                      <a:pt x="488" y="486"/>
                      <a:pt x="509" y="492"/>
                    </a:cubicBezTo>
                    <a:cubicBezTo>
                      <a:pt x="527" y="498"/>
                      <a:pt x="546" y="497"/>
                      <a:pt x="565" y="493"/>
                    </a:cubicBezTo>
                    <a:cubicBezTo>
                      <a:pt x="578" y="489"/>
                      <a:pt x="588" y="478"/>
                      <a:pt x="595" y="467"/>
                    </a:cubicBezTo>
                    <a:cubicBezTo>
                      <a:pt x="601" y="467"/>
                      <a:pt x="607" y="463"/>
                      <a:pt x="613" y="463"/>
                    </a:cubicBezTo>
                    <a:cubicBezTo>
                      <a:pt x="629" y="461"/>
                      <a:pt x="644" y="466"/>
                      <a:pt x="659" y="469"/>
                    </a:cubicBezTo>
                    <a:cubicBezTo>
                      <a:pt x="674" y="475"/>
                      <a:pt x="689" y="489"/>
                      <a:pt x="692" y="506"/>
                    </a:cubicBezTo>
                    <a:cubicBezTo>
                      <a:pt x="698" y="524"/>
                      <a:pt x="695" y="546"/>
                      <a:pt x="682" y="561"/>
                    </a:cubicBezTo>
                    <a:cubicBezTo>
                      <a:pt x="674" y="572"/>
                      <a:pt x="659" y="575"/>
                      <a:pt x="645" y="571"/>
                    </a:cubicBezTo>
                    <a:cubicBezTo>
                      <a:pt x="639" y="567"/>
                      <a:pt x="631" y="562"/>
                      <a:pt x="629" y="555"/>
                    </a:cubicBezTo>
                    <a:cubicBezTo>
                      <a:pt x="627" y="544"/>
                      <a:pt x="633" y="531"/>
                      <a:pt x="644" y="525"/>
                    </a:cubicBezTo>
                    <a:cubicBezTo>
                      <a:pt x="648" y="524"/>
                      <a:pt x="658" y="529"/>
                      <a:pt x="655" y="520"/>
                    </a:cubicBezTo>
                    <a:cubicBezTo>
                      <a:pt x="654" y="515"/>
                      <a:pt x="651" y="509"/>
                      <a:pt x="646" y="506"/>
                    </a:cubicBezTo>
                    <a:cubicBezTo>
                      <a:pt x="640" y="503"/>
                      <a:pt x="630" y="501"/>
                      <a:pt x="623" y="504"/>
                    </a:cubicBezTo>
                    <a:cubicBezTo>
                      <a:pt x="615" y="508"/>
                      <a:pt x="618" y="518"/>
                      <a:pt x="609" y="521"/>
                    </a:cubicBezTo>
                    <a:cubicBezTo>
                      <a:pt x="599" y="521"/>
                      <a:pt x="589" y="521"/>
                      <a:pt x="583" y="531"/>
                    </a:cubicBezTo>
                    <a:cubicBezTo>
                      <a:pt x="580" y="537"/>
                      <a:pt x="579" y="543"/>
                      <a:pt x="579" y="550"/>
                    </a:cubicBezTo>
                    <a:cubicBezTo>
                      <a:pt x="581" y="555"/>
                      <a:pt x="585" y="560"/>
                      <a:pt x="590" y="562"/>
                    </a:cubicBezTo>
                    <a:cubicBezTo>
                      <a:pt x="595" y="564"/>
                      <a:pt x="599" y="557"/>
                      <a:pt x="600" y="554"/>
                    </a:cubicBezTo>
                    <a:cubicBezTo>
                      <a:pt x="600" y="550"/>
                      <a:pt x="602" y="547"/>
                      <a:pt x="605" y="546"/>
                    </a:cubicBezTo>
                    <a:cubicBezTo>
                      <a:pt x="609" y="545"/>
                      <a:pt x="613" y="549"/>
                      <a:pt x="615" y="553"/>
                    </a:cubicBezTo>
                    <a:cubicBezTo>
                      <a:pt x="617" y="561"/>
                      <a:pt x="607" y="566"/>
                      <a:pt x="604" y="574"/>
                    </a:cubicBezTo>
                    <a:cubicBezTo>
                      <a:pt x="603" y="584"/>
                      <a:pt x="609" y="590"/>
                      <a:pt x="617" y="596"/>
                    </a:cubicBezTo>
                    <a:cubicBezTo>
                      <a:pt x="629" y="605"/>
                      <a:pt x="654" y="598"/>
                      <a:pt x="655" y="620"/>
                    </a:cubicBezTo>
                    <a:cubicBezTo>
                      <a:pt x="653" y="630"/>
                      <a:pt x="648" y="640"/>
                      <a:pt x="638" y="642"/>
                    </a:cubicBezTo>
                    <a:cubicBezTo>
                      <a:pt x="631" y="646"/>
                      <a:pt x="624" y="641"/>
                      <a:pt x="618" y="641"/>
                    </a:cubicBezTo>
                    <a:cubicBezTo>
                      <a:pt x="615" y="646"/>
                      <a:pt x="614" y="653"/>
                      <a:pt x="616" y="658"/>
                    </a:cubicBezTo>
                    <a:cubicBezTo>
                      <a:pt x="622" y="666"/>
                      <a:pt x="629" y="673"/>
                      <a:pt x="639" y="674"/>
                    </a:cubicBezTo>
                    <a:cubicBezTo>
                      <a:pt x="649" y="676"/>
                      <a:pt x="660" y="675"/>
                      <a:pt x="667" y="667"/>
                    </a:cubicBezTo>
                    <a:cubicBezTo>
                      <a:pt x="669" y="665"/>
                      <a:pt x="669" y="660"/>
                      <a:pt x="672" y="660"/>
                    </a:cubicBezTo>
                    <a:cubicBezTo>
                      <a:pt x="683" y="666"/>
                      <a:pt x="697" y="663"/>
                      <a:pt x="706" y="656"/>
                    </a:cubicBezTo>
                    <a:cubicBezTo>
                      <a:pt x="711" y="651"/>
                      <a:pt x="717" y="646"/>
                      <a:pt x="716" y="638"/>
                    </a:cubicBezTo>
                    <a:cubicBezTo>
                      <a:pt x="714" y="631"/>
                      <a:pt x="712" y="624"/>
                      <a:pt x="707" y="620"/>
                    </a:cubicBezTo>
                    <a:cubicBezTo>
                      <a:pt x="703" y="617"/>
                      <a:pt x="696" y="616"/>
                      <a:pt x="692" y="616"/>
                    </a:cubicBezTo>
                    <a:cubicBezTo>
                      <a:pt x="687" y="619"/>
                      <a:pt x="680" y="620"/>
                      <a:pt x="680" y="627"/>
                    </a:cubicBezTo>
                    <a:cubicBezTo>
                      <a:pt x="684" y="627"/>
                      <a:pt x="688" y="630"/>
                      <a:pt x="689" y="634"/>
                    </a:cubicBezTo>
                    <a:cubicBezTo>
                      <a:pt x="690" y="638"/>
                      <a:pt x="686" y="641"/>
                      <a:pt x="684" y="642"/>
                    </a:cubicBezTo>
                    <a:cubicBezTo>
                      <a:pt x="679" y="646"/>
                      <a:pt x="675" y="640"/>
                      <a:pt x="672" y="637"/>
                    </a:cubicBezTo>
                    <a:cubicBezTo>
                      <a:pt x="668" y="633"/>
                      <a:pt x="670" y="626"/>
                      <a:pt x="671" y="622"/>
                    </a:cubicBezTo>
                    <a:cubicBezTo>
                      <a:pt x="675" y="612"/>
                      <a:pt x="685" y="608"/>
                      <a:pt x="695" y="607"/>
                    </a:cubicBezTo>
                    <a:cubicBezTo>
                      <a:pt x="699" y="607"/>
                      <a:pt x="704" y="611"/>
                      <a:pt x="707" y="608"/>
                    </a:cubicBezTo>
                    <a:cubicBezTo>
                      <a:pt x="714" y="605"/>
                      <a:pt x="717" y="599"/>
                      <a:pt x="718" y="592"/>
                    </a:cubicBezTo>
                    <a:cubicBezTo>
                      <a:pt x="717" y="582"/>
                      <a:pt x="709" y="570"/>
                      <a:pt x="719" y="560"/>
                    </a:cubicBezTo>
                    <a:cubicBezTo>
                      <a:pt x="724" y="555"/>
                      <a:pt x="730" y="551"/>
                      <a:pt x="737" y="551"/>
                    </a:cubicBezTo>
                    <a:cubicBezTo>
                      <a:pt x="742" y="552"/>
                      <a:pt x="747" y="554"/>
                      <a:pt x="750" y="558"/>
                    </a:cubicBezTo>
                    <a:cubicBezTo>
                      <a:pt x="751" y="561"/>
                      <a:pt x="749" y="565"/>
                      <a:pt x="747" y="567"/>
                    </a:cubicBezTo>
                    <a:cubicBezTo>
                      <a:pt x="745" y="568"/>
                      <a:pt x="743" y="569"/>
                      <a:pt x="741" y="569"/>
                    </a:cubicBezTo>
                    <a:cubicBezTo>
                      <a:pt x="737" y="566"/>
                      <a:pt x="740" y="561"/>
                      <a:pt x="735" y="560"/>
                    </a:cubicBezTo>
                    <a:cubicBezTo>
                      <a:pt x="729" y="561"/>
                      <a:pt x="725" y="566"/>
                      <a:pt x="723" y="572"/>
                    </a:cubicBezTo>
                    <a:cubicBezTo>
                      <a:pt x="724" y="579"/>
                      <a:pt x="723" y="588"/>
                      <a:pt x="731" y="590"/>
                    </a:cubicBezTo>
                    <a:cubicBezTo>
                      <a:pt x="740" y="596"/>
                      <a:pt x="752" y="596"/>
                      <a:pt x="761" y="592"/>
                    </a:cubicBezTo>
                    <a:cubicBezTo>
                      <a:pt x="766" y="591"/>
                      <a:pt x="771" y="585"/>
                      <a:pt x="772" y="580"/>
                    </a:cubicBezTo>
                    <a:cubicBezTo>
                      <a:pt x="776" y="573"/>
                      <a:pt x="766" y="564"/>
                      <a:pt x="776" y="560"/>
                    </a:cubicBezTo>
                    <a:cubicBezTo>
                      <a:pt x="786" y="557"/>
                      <a:pt x="790" y="547"/>
                      <a:pt x="792" y="537"/>
                    </a:cubicBezTo>
                    <a:cubicBezTo>
                      <a:pt x="796" y="526"/>
                      <a:pt x="789" y="518"/>
                      <a:pt x="785" y="509"/>
                    </a:cubicBezTo>
                    <a:cubicBezTo>
                      <a:pt x="778" y="504"/>
                      <a:pt x="771" y="504"/>
                      <a:pt x="762" y="505"/>
                    </a:cubicBezTo>
                    <a:cubicBezTo>
                      <a:pt x="752" y="511"/>
                      <a:pt x="763" y="524"/>
                      <a:pt x="752" y="530"/>
                    </a:cubicBezTo>
                    <a:cubicBezTo>
                      <a:pt x="746" y="537"/>
                      <a:pt x="738" y="530"/>
                      <a:pt x="732" y="527"/>
                    </a:cubicBezTo>
                    <a:cubicBezTo>
                      <a:pt x="716" y="511"/>
                      <a:pt x="734" y="489"/>
                      <a:pt x="721" y="472"/>
                    </a:cubicBezTo>
                    <a:cubicBezTo>
                      <a:pt x="717" y="466"/>
                      <a:pt x="707" y="465"/>
                      <a:pt x="700" y="464"/>
                    </a:cubicBezTo>
                    <a:cubicBezTo>
                      <a:pt x="692" y="460"/>
                      <a:pt x="685" y="455"/>
                      <a:pt x="682" y="446"/>
                    </a:cubicBezTo>
                    <a:cubicBezTo>
                      <a:pt x="676" y="438"/>
                      <a:pt x="680" y="425"/>
                      <a:pt x="685" y="418"/>
                    </a:cubicBezTo>
                    <a:cubicBezTo>
                      <a:pt x="692" y="413"/>
                      <a:pt x="700" y="407"/>
                      <a:pt x="708" y="410"/>
                    </a:cubicBezTo>
                    <a:cubicBezTo>
                      <a:pt x="712" y="412"/>
                      <a:pt x="716" y="415"/>
                      <a:pt x="717" y="418"/>
                    </a:cubicBezTo>
                    <a:cubicBezTo>
                      <a:pt x="718" y="423"/>
                      <a:pt x="716" y="426"/>
                      <a:pt x="713" y="429"/>
                    </a:cubicBezTo>
                    <a:cubicBezTo>
                      <a:pt x="712" y="430"/>
                      <a:pt x="710" y="430"/>
                      <a:pt x="710" y="429"/>
                    </a:cubicBezTo>
                    <a:cubicBezTo>
                      <a:pt x="707" y="425"/>
                      <a:pt x="710" y="417"/>
                      <a:pt x="703" y="419"/>
                    </a:cubicBezTo>
                    <a:cubicBezTo>
                      <a:pt x="697" y="420"/>
                      <a:pt x="692" y="422"/>
                      <a:pt x="690" y="428"/>
                    </a:cubicBezTo>
                    <a:cubicBezTo>
                      <a:pt x="687" y="432"/>
                      <a:pt x="687" y="438"/>
                      <a:pt x="689" y="442"/>
                    </a:cubicBezTo>
                    <a:cubicBezTo>
                      <a:pt x="691" y="450"/>
                      <a:pt x="699" y="455"/>
                      <a:pt x="706" y="457"/>
                    </a:cubicBezTo>
                    <a:cubicBezTo>
                      <a:pt x="717" y="460"/>
                      <a:pt x="726" y="455"/>
                      <a:pt x="736" y="453"/>
                    </a:cubicBezTo>
                    <a:cubicBezTo>
                      <a:pt x="736" y="449"/>
                      <a:pt x="738" y="445"/>
                      <a:pt x="742" y="444"/>
                    </a:cubicBezTo>
                    <a:cubicBezTo>
                      <a:pt x="743" y="438"/>
                      <a:pt x="746" y="432"/>
                      <a:pt x="750" y="428"/>
                    </a:cubicBezTo>
                    <a:cubicBezTo>
                      <a:pt x="758" y="422"/>
                      <a:pt x="769" y="421"/>
                      <a:pt x="778" y="424"/>
                    </a:cubicBezTo>
                    <a:cubicBezTo>
                      <a:pt x="783" y="428"/>
                      <a:pt x="789" y="430"/>
                      <a:pt x="788" y="438"/>
                    </a:cubicBezTo>
                    <a:cubicBezTo>
                      <a:pt x="787" y="440"/>
                      <a:pt x="786" y="442"/>
                      <a:pt x="783" y="442"/>
                    </a:cubicBezTo>
                    <a:cubicBezTo>
                      <a:pt x="780" y="443"/>
                      <a:pt x="775" y="444"/>
                      <a:pt x="775" y="439"/>
                    </a:cubicBezTo>
                    <a:cubicBezTo>
                      <a:pt x="774" y="437"/>
                      <a:pt x="777" y="434"/>
                      <a:pt x="775" y="433"/>
                    </a:cubicBezTo>
                    <a:cubicBezTo>
                      <a:pt x="769" y="429"/>
                      <a:pt x="761" y="432"/>
                      <a:pt x="756" y="435"/>
                    </a:cubicBezTo>
                    <a:cubicBezTo>
                      <a:pt x="751" y="440"/>
                      <a:pt x="751" y="445"/>
                      <a:pt x="752" y="452"/>
                    </a:cubicBezTo>
                    <a:cubicBezTo>
                      <a:pt x="753" y="457"/>
                      <a:pt x="758" y="460"/>
                      <a:pt x="762" y="463"/>
                    </a:cubicBezTo>
                    <a:cubicBezTo>
                      <a:pt x="767" y="463"/>
                      <a:pt x="775" y="464"/>
                      <a:pt x="780" y="462"/>
                    </a:cubicBezTo>
                    <a:cubicBezTo>
                      <a:pt x="785" y="459"/>
                      <a:pt x="784" y="454"/>
                      <a:pt x="789" y="452"/>
                    </a:cubicBezTo>
                    <a:cubicBezTo>
                      <a:pt x="800" y="451"/>
                      <a:pt x="808" y="460"/>
                      <a:pt x="819" y="458"/>
                    </a:cubicBezTo>
                    <a:cubicBezTo>
                      <a:pt x="829" y="456"/>
                      <a:pt x="840" y="451"/>
                      <a:pt x="844" y="440"/>
                    </a:cubicBezTo>
                    <a:cubicBezTo>
                      <a:pt x="843" y="438"/>
                      <a:pt x="839" y="439"/>
                      <a:pt x="837" y="437"/>
                    </a:cubicBezTo>
                    <a:close/>
                    <a:moveTo>
                      <a:pt x="790" y="480"/>
                    </a:moveTo>
                    <a:cubicBezTo>
                      <a:pt x="788" y="478"/>
                      <a:pt x="788" y="474"/>
                      <a:pt x="785" y="474"/>
                    </a:cubicBezTo>
                    <a:cubicBezTo>
                      <a:pt x="773" y="475"/>
                      <a:pt x="759" y="480"/>
                      <a:pt x="750" y="470"/>
                    </a:cubicBezTo>
                    <a:cubicBezTo>
                      <a:pt x="748" y="468"/>
                      <a:pt x="747" y="464"/>
                      <a:pt x="743" y="465"/>
                    </a:cubicBezTo>
                    <a:cubicBezTo>
                      <a:pt x="733" y="466"/>
                      <a:pt x="741" y="474"/>
                      <a:pt x="740" y="479"/>
                    </a:cubicBezTo>
                    <a:cubicBezTo>
                      <a:pt x="742" y="493"/>
                      <a:pt x="730" y="507"/>
                      <a:pt x="740" y="518"/>
                    </a:cubicBezTo>
                    <a:cubicBezTo>
                      <a:pt x="747" y="516"/>
                      <a:pt x="741" y="509"/>
                      <a:pt x="743" y="504"/>
                    </a:cubicBezTo>
                    <a:cubicBezTo>
                      <a:pt x="748" y="494"/>
                      <a:pt x="760" y="489"/>
                      <a:pt x="771" y="489"/>
                    </a:cubicBezTo>
                    <a:cubicBezTo>
                      <a:pt x="776" y="492"/>
                      <a:pt x="782" y="493"/>
                      <a:pt x="788" y="494"/>
                    </a:cubicBezTo>
                    <a:cubicBezTo>
                      <a:pt x="792" y="494"/>
                      <a:pt x="791" y="489"/>
                      <a:pt x="790" y="488"/>
                    </a:cubicBezTo>
                    <a:cubicBezTo>
                      <a:pt x="787" y="486"/>
                      <a:pt x="790" y="483"/>
                      <a:pt x="790" y="480"/>
                    </a:cubicBezTo>
                    <a:close/>
                    <a:moveTo>
                      <a:pt x="768" y="295"/>
                    </a:moveTo>
                    <a:cubicBezTo>
                      <a:pt x="761" y="297"/>
                      <a:pt x="751" y="298"/>
                      <a:pt x="747" y="306"/>
                    </a:cubicBezTo>
                    <a:cubicBezTo>
                      <a:pt x="739" y="305"/>
                      <a:pt x="734" y="298"/>
                      <a:pt x="728" y="297"/>
                    </a:cubicBezTo>
                    <a:cubicBezTo>
                      <a:pt x="722" y="293"/>
                      <a:pt x="727" y="286"/>
                      <a:pt x="725" y="281"/>
                    </a:cubicBezTo>
                    <a:cubicBezTo>
                      <a:pt x="722" y="270"/>
                      <a:pt x="722" y="258"/>
                      <a:pt x="728" y="250"/>
                    </a:cubicBezTo>
                    <a:cubicBezTo>
                      <a:pt x="735" y="249"/>
                      <a:pt x="733" y="256"/>
                      <a:pt x="734" y="260"/>
                    </a:cubicBezTo>
                    <a:cubicBezTo>
                      <a:pt x="734" y="266"/>
                      <a:pt x="736" y="273"/>
                      <a:pt x="738" y="278"/>
                    </a:cubicBezTo>
                    <a:cubicBezTo>
                      <a:pt x="740" y="282"/>
                      <a:pt x="743" y="285"/>
                      <a:pt x="747" y="285"/>
                    </a:cubicBezTo>
                    <a:cubicBezTo>
                      <a:pt x="754" y="286"/>
                      <a:pt x="761" y="282"/>
                      <a:pt x="767" y="280"/>
                    </a:cubicBezTo>
                    <a:cubicBezTo>
                      <a:pt x="767" y="279"/>
                      <a:pt x="767" y="279"/>
                      <a:pt x="767" y="279"/>
                    </a:cubicBezTo>
                    <a:cubicBezTo>
                      <a:pt x="757" y="280"/>
                      <a:pt x="748" y="280"/>
                      <a:pt x="742" y="273"/>
                    </a:cubicBezTo>
                    <a:cubicBezTo>
                      <a:pt x="740" y="269"/>
                      <a:pt x="740" y="269"/>
                      <a:pt x="740" y="269"/>
                    </a:cubicBezTo>
                    <a:cubicBezTo>
                      <a:pt x="741" y="260"/>
                      <a:pt x="742" y="248"/>
                      <a:pt x="733" y="243"/>
                    </a:cubicBezTo>
                    <a:cubicBezTo>
                      <a:pt x="729" y="242"/>
                      <a:pt x="727" y="242"/>
                      <a:pt x="723" y="244"/>
                    </a:cubicBezTo>
                    <a:cubicBezTo>
                      <a:pt x="711" y="257"/>
                      <a:pt x="719" y="275"/>
                      <a:pt x="718" y="290"/>
                    </a:cubicBezTo>
                    <a:cubicBezTo>
                      <a:pt x="717" y="293"/>
                      <a:pt x="714" y="297"/>
                      <a:pt x="716" y="301"/>
                    </a:cubicBezTo>
                    <a:cubicBezTo>
                      <a:pt x="727" y="302"/>
                      <a:pt x="735" y="310"/>
                      <a:pt x="744" y="316"/>
                    </a:cubicBezTo>
                    <a:cubicBezTo>
                      <a:pt x="748" y="312"/>
                      <a:pt x="752" y="307"/>
                      <a:pt x="757" y="304"/>
                    </a:cubicBezTo>
                    <a:cubicBezTo>
                      <a:pt x="771" y="299"/>
                      <a:pt x="771" y="299"/>
                      <a:pt x="771" y="299"/>
                    </a:cubicBezTo>
                    <a:cubicBezTo>
                      <a:pt x="770" y="297"/>
                      <a:pt x="770" y="295"/>
                      <a:pt x="768" y="295"/>
                    </a:cubicBezTo>
                    <a:close/>
                    <a:moveTo>
                      <a:pt x="668" y="207"/>
                    </a:moveTo>
                    <a:cubicBezTo>
                      <a:pt x="662" y="205"/>
                      <a:pt x="656" y="204"/>
                      <a:pt x="651" y="207"/>
                    </a:cubicBezTo>
                    <a:cubicBezTo>
                      <a:pt x="647" y="211"/>
                      <a:pt x="646" y="216"/>
                      <a:pt x="648" y="220"/>
                    </a:cubicBezTo>
                    <a:cubicBezTo>
                      <a:pt x="651" y="226"/>
                      <a:pt x="660" y="224"/>
                      <a:pt x="660" y="231"/>
                    </a:cubicBezTo>
                    <a:cubicBezTo>
                      <a:pt x="663" y="242"/>
                      <a:pt x="660" y="254"/>
                      <a:pt x="653" y="261"/>
                    </a:cubicBezTo>
                    <a:cubicBezTo>
                      <a:pt x="648" y="266"/>
                      <a:pt x="642" y="269"/>
                      <a:pt x="634" y="267"/>
                    </a:cubicBezTo>
                    <a:cubicBezTo>
                      <a:pt x="628" y="264"/>
                      <a:pt x="619" y="264"/>
                      <a:pt x="614" y="257"/>
                    </a:cubicBezTo>
                    <a:cubicBezTo>
                      <a:pt x="611" y="255"/>
                      <a:pt x="609" y="257"/>
                      <a:pt x="606" y="258"/>
                    </a:cubicBezTo>
                    <a:cubicBezTo>
                      <a:pt x="595" y="262"/>
                      <a:pt x="585" y="255"/>
                      <a:pt x="577" y="247"/>
                    </a:cubicBezTo>
                    <a:cubicBezTo>
                      <a:pt x="570" y="242"/>
                      <a:pt x="568" y="234"/>
                      <a:pt x="563" y="227"/>
                    </a:cubicBezTo>
                    <a:cubicBezTo>
                      <a:pt x="553" y="242"/>
                      <a:pt x="538" y="257"/>
                      <a:pt x="519" y="261"/>
                    </a:cubicBezTo>
                    <a:cubicBezTo>
                      <a:pt x="501" y="259"/>
                      <a:pt x="487" y="261"/>
                      <a:pt x="472" y="251"/>
                    </a:cubicBezTo>
                    <a:cubicBezTo>
                      <a:pt x="448" y="235"/>
                      <a:pt x="437" y="208"/>
                      <a:pt x="437" y="182"/>
                    </a:cubicBezTo>
                    <a:cubicBezTo>
                      <a:pt x="440" y="164"/>
                      <a:pt x="446" y="145"/>
                      <a:pt x="461" y="133"/>
                    </a:cubicBezTo>
                    <a:cubicBezTo>
                      <a:pt x="475" y="123"/>
                      <a:pt x="496" y="123"/>
                      <a:pt x="511" y="133"/>
                    </a:cubicBezTo>
                    <a:cubicBezTo>
                      <a:pt x="521" y="142"/>
                      <a:pt x="529" y="157"/>
                      <a:pt x="523" y="171"/>
                    </a:cubicBezTo>
                    <a:cubicBezTo>
                      <a:pt x="519" y="179"/>
                      <a:pt x="510" y="185"/>
                      <a:pt x="501" y="187"/>
                    </a:cubicBezTo>
                    <a:cubicBezTo>
                      <a:pt x="498" y="186"/>
                      <a:pt x="493" y="184"/>
                      <a:pt x="490" y="186"/>
                    </a:cubicBezTo>
                    <a:cubicBezTo>
                      <a:pt x="489" y="192"/>
                      <a:pt x="492" y="198"/>
                      <a:pt x="495" y="202"/>
                    </a:cubicBezTo>
                    <a:cubicBezTo>
                      <a:pt x="500" y="208"/>
                      <a:pt x="507" y="208"/>
                      <a:pt x="514" y="208"/>
                    </a:cubicBezTo>
                    <a:cubicBezTo>
                      <a:pt x="525" y="203"/>
                      <a:pt x="529" y="192"/>
                      <a:pt x="529" y="181"/>
                    </a:cubicBezTo>
                    <a:cubicBezTo>
                      <a:pt x="529" y="178"/>
                      <a:pt x="526" y="173"/>
                      <a:pt x="530" y="170"/>
                    </a:cubicBezTo>
                    <a:cubicBezTo>
                      <a:pt x="534" y="168"/>
                      <a:pt x="540" y="168"/>
                      <a:pt x="541" y="163"/>
                    </a:cubicBezTo>
                    <a:cubicBezTo>
                      <a:pt x="544" y="156"/>
                      <a:pt x="544" y="149"/>
                      <a:pt x="545" y="143"/>
                    </a:cubicBezTo>
                    <a:cubicBezTo>
                      <a:pt x="541" y="133"/>
                      <a:pt x="538" y="123"/>
                      <a:pt x="529" y="117"/>
                    </a:cubicBezTo>
                    <a:cubicBezTo>
                      <a:pt x="530" y="109"/>
                      <a:pt x="534" y="100"/>
                      <a:pt x="530" y="93"/>
                    </a:cubicBezTo>
                    <a:cubicBezTo>
                      <a:pt x="526" y="76"/>
                      <a:pt x="508" y="64"/>
                      <a:pt x="493" y="59"/>
                    </a:cubicBezTo>
                    <a:cubicBezTo>
                      <a:pt x="485" y="59"/>
                      <a:pt x="477" y="53"/>
                      <a:pt x="470" y="59"/>
                    </a:cubicBezTo>
                    <a:cubicBezTo>
                      <a:pt x="473" y="76"/>
                      <a:pt x="472" y="93"/>
                      <a:pt x="462" y="106"/>
                    </a:cubicBezTo>
                    <a:cubicBezTo>
                      <a:pt x="446" y="126"/>
                      <a:pt x="420" y="134"/>
                      <a:pt x="411" y="157"/>
                    </a:cubicBezTo>
                    <a:cubicBezTo>
                      <a:pt x="408" y="163"/>
                      <a:pt x="406" y="169"/>
                      <a:pt x="407" y="177"/>
                    </a:cubicBezTo>
                    <a:cubicBezTo>
                      <a:pt x="411" y="190"/>
                      <a:pt x="416" y="205"/>
                      <a:pt x="429" y="213"/>
                    </a:cubicBezTo>
                    <a:cubicBezTo>
                      <a:pt x="431" y="214"/>
                      <a:pt x="429" y="215"/>
                      <a:pt x="429" y="216"/>
                    </a:cubicBezTo>
                    <a:cubicBezTo>
                      <a:pt x="421" y="228"/>
                      <a:pt x="429" y="241"/>
                      <a:pt x="430" y="254"/>
                    </a:cubicBezTo>
                    <a:cubicBezTo>
                      <a:pt x="439" y="265"/>
                      <a:pt x="451" y="280"/>
                      <a:pt x="467" y="279"/>
                    </a:cubicBezTo>
                    <a:cubicBezTo>
                      <a:pt x="480" y="280"/>
                      <a:pt x="493" y="273"/>
                      <a:pt x="505" y="270"/>
                    </a:cubicBezTo>
                    <a:cubicBezTo>
                      <a:pt x="521" y="267"/>
                      <a:pt x="541" y="261"/>
                      <a:pt x="556" y="268"/>
                    </a:cubicBezTo>
                    <a:cubicBezTo>
                      <a:pt x="571" y="275"/>
                      <a:pt x="584" y="287"/>
                      <a:pt x="591" y="301"/>
                    </a:cubicBezTo>
                    <a:cubicBezTo>
                      <a:pt x="595" y="303"/>
                      <a:pt x="601" y="302"/>
                      <a:pt x="605" y="300"/>
                    </a:cubicBezTo>
                    <a:cubicBezTo>
                      <a:pt x="628" y="306"/>
                      <a:pt x="655" y="301"/>
                      <a:pt x="670" y="281"/>
                    </a:cubicBezTo>
                    <a:cubicBezTo>
                      <a:pt x="677" y="265"/>
                      <a:pt x="682" y="247"/>
                      <a:pt x="678" y="230"/>
                    </a:cubicBezTo>
                    <a:cubicBezTo>
                      <a:pt x="678" y="221"/>
                      <a:pt x="673" y="214"/>
                      <a:pt x="668" y="207"/>
                    </a:cubicBezTo>
                    <a:close/>
                    <a:moveTo>
                      <a:pt x="678" y="510"/>
                    </a:moveTo>
                    <a:cubicBezTo>
                      <a:pt x="673" y="500"/>
                      <a:pt x="667" y="489"/>
                      <a:pt x="657" y="484"/>
                    </a:cubicBezTo>
                    <a:cubicBezTo>
                      <a:pt x="640" y="480"/>
                      <a:pt x="624" y="473"/>
                      <a:pt x="606" y="479"/>
                    </a:cubicBezTo>
                    <a:cubicBezTo>
                      <a:pt x="596" y="488"/>
                      <a:pt x="588" y="500"/>
                      <a:pt x="575" y="505"/>
                    </a:cubicBezTo>
                    <a:cubicBezTo>
                      <a:pt x="543" y="514"/>
                      <a:pt x="543" y="514"/>
                      <a:pt x="543" y="514"/>
                    </a:cubicBezTo>
                    <a:cubicBezTo>
                      <a:pt x="539" y="514"/>
                      <a:pt x="536" y="508"/>
                      <a:pt x="532" y="511"/>
                    </a:cubicBezTo>
                    <a:cubicBezTo>
                      <a:pt x="530" y="519"/>
                      <a:pt x="539" y="517"/>
                      <a:pt x="543" y="521"/>
                    </a:cubicBezTo>
                    <a:cubicBezTo>
                      <a:pt x="550" y="525"/>
                      <a:pt x="554" y="532"/>
                      <a:pt x="559" y="538"/>
                    </a:cubicBezTo>
                    <a:cubicBezTo>
                      <a:pt x="562" y="537"/>
                      <a:pt x="562" y="537"/>
                      <a:pt x="562" y="537"/>
                    </a:cubicBezTo>
                    <a:cubicBezTo>
                      <a:pt x="564" y="529"/>
                      <a:pt x="568" y="520"/>
                      <a:pt x="575" y="514"/>
                    </a:cubicBezTo>
                    <a:cubicBezTo>
                      <a:pt x="584" y="511"/>
                      <a:pt x="592" y="504"/>
                      <a:pt x="601" y="508"/>
                    </a:cubicBezTo>
                    <a:cubicBezTo>
                      <a:pt x="605" y="507"/>
                      <a:pt x="603" y="503"/>
                      <a:pt x="605" y="501"/>
                    </a:cubicBezTo>
                    <a:cubicBezTo>
                      <a:pt x="612" y="497"/>
                      <a:pt x="618" y="491"/>
                      <a:pt x="625" y="489"/>
                    </a:cubicBezTo>
                    <a:cubicBezTo>
                      <a:pt x="633" y="485"/>
                      <a:pt x="639" y="488"/>
                      <a:pt x="648" y="488"/>
                    </a:cubicBezTo>
                    <a:cubicBezTo>
                      <a:pt x="650" y="490"/>
                      <a:pt x="653" y="489"/>
                      <a:pt x="655" y="490"/>
                    </a:cubicBezTo>
                    <a:cubicBezTo>
                      <a:pt x="664" y="495"/>
                      <a:pt x="670" y="505"/>
                      <a:pt x="673" y="514"/>
                    </a:cubicBezTo>
                    <a:cubicBezTo>
                      <a:pt x="674" y="524"/>
                      <a:pt x="671" y="533"/>
                      <a:pt x="665" y="538"/>
                    </a:cubicBezTo>
                    <a:cubicBezTo>
                      <a:pt x="657" y="538"/>
                      <a:pt x="652" y="540"/>
                      <a:pt x="646" y="544"/>
                    </a:cubicBezTo>
                    <a:cubicBezTo>
                      <a:pt x="644" y="546"/>
                      <a:pt x="646" y="550"/>
                      <a:pt x="647" y="552"/>
                    </a:cubicBezTo>
                    <a:cubicBezTo>
                      <a:pt x="650" y="556"/>
                      <a:pt x="654" y="561"/>
                      <a:pt x="659" y="558"/>
                    </a:cubicBezTo>
                    <a:cubicBezTo>
                      <a:pt x="677" y="553"/>
                      <a:pt x="677" y="534"/>
                      <a:pt x="679" y="518"/>
                    </a:cubicBezTo>
                    <a:cubicBezTo>
                      <a:pt x="678" y="510"/>
                      <a:pt x="678" y="510"/>
                      <a:pt x="678" y="510"/>
                    </a:cubicBezTo>
                    <a:close/>
                    <a:moveTo>
                      <a:pt x="660" y="208"/>
                    </a:moveTo>
                    <a:cubicBezTo>
                      <a:pt x="658" y="208"/>
                      <a:pt x="657" y="207"/>
                      <a:pt x="655" y="209"/>
                    </a:cubicBezTo>
                    <a:cubicBezTo>
                      <a:pt x="651" y="213"/>
                      <a:pt x="655" y="216"/>
                      <a:pt x="658" y="220"/>
                    </a:cubicBezTo>
                    <a:cubicBezTo>
                      <a:pt x="660" y="224"/>
                      <a:pt x="666" y="223"/>
                      <a:pt x="666" y="228"/>
                    </a:cubicBezTo>
                    <a:cubicBezTo>
                      <a:pt x="666" y="252"/>
                      <a:pt x="666" y="252"/>
                      <a:pt x="666" y="252"/>
                    </a:cubicBezTo>
                    <a:cubicBezTo>
                      <a:pt x="661" y="264"/>
                      <a:pt x="649" y="273"/>
                      <a:pt x="636" y="273"/>
                    </a:cubicBezTo>
                    <a:cubicBezTo>
                      <a:pt x="626" y="272"/>
                      <a:pt x="614" y="271"/>
                      <a:pt x="610" y="261"/>
                    </a:cubicBezTo>
                    <a:cubicBezTo>
                      <a:pt x="607" y="259"/>
                      <a:pt x="603" y="261"/>
                      <a:pt x="599" y="260"/>
                    </a:cubicBezTo>
                    <a:cubicBezTo>
                      <a:pt x="583" y="260"/>
                      <a:pt x="571" y="250"/>
                      <a:pt x="562" y="240"/>
                    </a:cubicBezTo>
                    <a:cubicBezTo>
                      <a:pt x="559" y="240"/>
                      <a:pt x="559" y="240"/>
                      <a:pt x="559" y="240"/>
                    </a:cubicBezTo>
                    <a:cubicBezTo>
                      <a:pt x="555" y="246"/>
                      <a:pt x="552" y="252"/>
                      <a:pt x="546" y="256"/>
                    </a:cubicBezTo>
                    <a:cubicBezTo>
                      <a:pt x="547" y="261"/>
                      <a:pt x="554" y="257"/>
                      <a:pt x="556" y="260"/>
                    </a:cubicBezTo>
                    <a:cubicBezTo>
                      <a:pt x="570" y="266"/>
                      <a:pt x="582" y="277"/>
                      <a:pt x="591" y="289"/>
                    </a:cubicBezTo>
                    <a:cubicBezTo>
                      <a:pt x="592" y="292"/>
                      <a:pt x="594" y="292"/>
                      <a:pt x="596" y="295"/>
                    </a:cubicBezTo>
                    <a:cubicBezTo>
                      <a:pt x="609" y="296"/>
                      <a:pt x="622" y="295"/>
                      <a:pt x="634" y="293"/>
                    </a:cubicBezTo>
                    <a:cubicBezTo>
                      <a:pt x="651" y="288"/>
                      <a:pt x="667" y="275"/>
                      <a:pt x="672" y="256"/>
                    </a:cubicBezTo>
                    <a:cubicBezTo>
                      <a:pt x="672" y="239"/>
                      <a:pt x="675" y="221"/>
                      <a:pt x="660" y="208"/>
                    </a:cubicBezTo>
                    <a:close/>
                    <a:moveTo>
                      <a:pt x="650" y="375"/>
                    </a:moveTo>
                    <a:cubicBezTo>
                      <a:pt x="640" y="367"/>
                      <a:pt x="639" y="352"/>
                      <a:pt x="635" y="340"/>
                    </a:cubicBezTo>
                    <a:cubicBezTo>
                      <a:pt x="633" y="338"/>
                      <a:pt x="633" y="338"/>
                      <a:pt x="633" y="338"/>
                    </a:cubicBezTo>
                    <a:cubicBezTo>
                      <a:pt x="620" y="343"/>
                      <a:pt x="608" y="344"/>
                      <a:pt x="594" y="344"/>
                    </a:cubicBezTo>
                    <a:cubicBezTo>
                      <a:pt x="589" y="350"/>
                      <a:pt x="588" y="357"/>
                      <a:pt x="584" y="363"/>
                    </a:cubicBezTo>
                    <a:cubicBezTo>
                      <a:pt x="574" y="378"/>
                      <a:pt x="558" y="387"/>
                      <a:pt x="540" y="382"/>
                    </a:cubicBezTo>
                    <a:cubicBezTo>
                      <a:pt x="533" y="384"/>
                      <a:pt x="525" y="380"/>
                      <a:pt x="518" y="377"/>
                    </a:cubicBezTo>
                    <a:cubicBezTo>
                      <a:pt x="512" y="373"/>
                      <a:pt x="507" y="367"/>
                      <a:pt x="507" y="360"/>
                    </a:cubicBezTo>
                    <a:cubicBezTo>
                      <a:pt x="509" y="353"/>
                      <a:pt x="510" y="346"/>
                      <a:pt x="517" y="343"/>
                    </a:cubicBezTo>
                    <a:cubicBezTo>
                      <a:pt x="522" y="340"/>
                      <a:pt x="528" y="338"/>
                      <a:pt x="534" y="341"/>
                    </a:cubicBezTo>
                    <a:cubicBezTo>
                      <a:pt x="538" y="341"/>
                      <a:pt x="540" y="346"/>
                      <a:pt x="542" y="349"/>
                    </a:cubicBezTo>
                    <a:cubicBezTo>
                      <a:pt x="547" y="346"/>
                      <a:pt x="555" y="348"/>
                      <a:pt x="557" y="342"/>
                    </a:cubicBezTo>
                    <a:cubicBezTo>
                      <a:pt x="559" y="336"/>
                      <a:pt x="561" y="330"/>
                      <a:pt x="560" y="324"/>
                    </a:cubicBezTo>
                    <a:cubicBezTo>
                      <a:pt x="556" y="315"/>
                      <a:pt x="547" y="310"/>
                      <a:pt x="539" y="306"/>
                    </a:cubicBezTo>
                    <a:cubicBezTo>
                      <a:pt x="523" y="301"/>
                      <a:pt x="503" y="302"/>
                      <a:pt x="492" y="316"/>
                    </a:cubicBezTo>
                    <a:cubicBezTo>
                      <a:pt x="484" y="327"/>
                      <a:pt x="484" y="327"/>
                      <a:pt x="484" y="327"/>
                    </a:cubicBezTo>
                    <a:cubicBezTo>
                      <a:pt x="474" y="332"/>
                      <a:pt x="461" y="333"/>
                      <a:pt x="452" y="340"/>
                    </a:cubicBezTo>
                    <a:cubicBezTo>
                      <a:pt x="444" y="351"/>
                      <a:pt x="432" y="361"/>
                      <a:pt x="432" y="376"/>
                    </a:cubicBezTo>
                    <a:cubicBezTo>
                      <a:pt x="429" y="396"/>
                      <a:pt x="431" y="418"/>
                      <a:pt x="449" y="431"/>
                    </a:cubicBezTo>
                    <a:cubicBezTo>
                      <a:pt x="456" y="434"/>
                      <a:pt x="463" y="441"/>
                      <a:pt x="472" y="441"/>
                    </a:cubicBezTo>
                    <a:cubicBezTo>
                      <a:pt x="477" y="449"/>
                      <a:pt x="482" y="459"/>
                      <a:pt x="492" y="464"/>
                    </a:cubicBezTo>
                    <a:cubicBezTo>
                      <a:pt x="504" y="475"/>
                      <a:pt x="519" y="475"/>
                      <a:pt x="535" y="475"/>
                    </a:cubicBezTo>
                    <a:cubicBezTo>
                      <a:pt x="547" y="472"/>
                      <a:pt x="559" y="465"/>
                      <a:pt x="566" y="454"/>
                    </a:cubicBezTo>
                    <a:cubicBezTo>
                      <a:pt x="569" y="448"/>
                      <a:pt x="573" y="440"/>
                      <a:pt x="568" y="434"/>
                    </a:cubicBezTo>
                    <a:cubicBezTo>
                      <a:pt x="565" y="428"/>
                      <a:pt x="560" y="426"/>
                      <a:pt x="555" y="423"/>
                    </a:cubicBezTo>
                    <a:cubicBezTo>
                      <a:pt x="541" y="419"/>
                      <a:pt x="540" y="436"/>
                      <a:pt x="530" y="440"/>
                    </a:cubicBezTo>
                    <a:cubicBezTo>
                      <a:pt x="522" y="441"/>
                      <a:pt x="515" y="441"/>
                      <a:pt x="509" y="438"/>
                    </a:cubicBezTo>
                    <a:cubicBezTo>
                      <a:pt x="502" y="432"/>
                      <a:pt x="502" y="422"/>
                      <a:pt x="504" y="414"/>
                    </a:cubicBezTo>
                    <a:cubicBezTo>
                      <a:pt x="509" y="403"/>
                      <a:pt x="517" y="389"/>
                      <a:pt x="532" y="389"/>
                    </a:cubicBezTo>
                    <a:cubicBezTo>
                      <a:pt x="540" y="392"/>
                      <a:pt x="551" y="391"/>
                      <a:pt x="561" y="393"/>
                    </a:cubicBezTo>
                    <a:cubicBezTo>
                      <a:pt x="581" y="397"/>
                      <a:pt x="591" y="418"/>
                      <a:pt x="596" y="434"/>
                    </a:cubicBezTo>
                    <a:cubicBezTo>
                      <a:pt x="608" y="431"/>
                      <a:pt x="620" y="436"/>
                      <a:pt x="631" y="437"/>
                    </a:cubicBezTo>
                    <a:cubicBezTo>
                      <a:pt x="641" y="432"/>
                      <a:pt x="635" y="422"/>
                      <a:pt x="637" y="414"/>
                    </a:cubicBezTo>
                    <a:cubicBezTo>
                      <a:pt x="642" y="401"/>
                      <a:pt x="655" y="393"/>
                      <a:pt x="668" y="389"/>
                    </a:cubicBezTo>
                    <a:cubicBezTo>
                      <a:pt x="670" y="387"/>
                      <a:pt x="669" y="386"/>
                      <a:pt x="668" y="384"/>
                    </a:cubicBezTo>
                    <a:cubicBezTo>
                      <a:pt x="650" y="375"/>
                      <a:pt x="650" y="375"/>
                      <a:pt x="650" y="375"/>
                    </a:cubicBezTo>
                    <a:close/>
                    <a:moveTo>
                      <a:pt x="637" y="374"/>
                    </a:moveTo>
                    <a:cubicBezTo>
                      <a:pt x="633" y="366"/>
                      <a:pt x="632" y="357"/>
                      <a:pt x="630" y="349"/>
                    </a:cubicBezTo>
                    <a:cubicBezTo>
                      <a:pt x="620" y="350"/>
                      <a:pt x="610" y="353"/>
                      <a:pt x="600" y="353"/>
                    </a:cubicBezTo>
                    <a:cubicBezTo>
                      <a:pt x="595" y="357"/>
                      <a:pt x="593" y="364"/>
                      <a:pt x="589" y="371"/>
                    </a:cubicBezTo>
                    <a:cubicBezTo>
                      <a:pt x="585" y="377"/>
                      <a:pt x="577" y="381"/>
                      <a:pt x="573" y="387"/>
                    </a:cubicBezTo>
                    <a:cubicBezTo>
                      <a:pt x="583" y="396"/>
                      <a:pt x="592" y="405"/>
                      <a:pt x="598" y="417"/>
                    </a:cubicBezTo>
                    <a:cubicBezTo>
                      <a:pt x="601" y="419"/>
                      <a:pt x="601" y="423"/>
                      <a:pt x="604" y="425"/>
                    </a:cubicBezTo>
                    <a:cubicBezTo>
                      <a:pt x="611" y="425"/>
                      <a:pt x="620" y="428"/>
                      <a:pt x="627" y="427"/>
                    </a:cubicBezTo>
                    <a:cubicBezTo>
                      <a:pt x="629" y="411"/>
                      <a:pt x="637" y="396"/>
                      <a:pt x="652" y="387"/>
                    </a:cubicBezTo>
                    <a:cubicBezTo>
                      <a:pt x="648" y="382"/>
                      <a:pt x="642" y="379"/>
                      <a:pt x="637" y="374"/>
                    </a:cubicBezTo>
                    <a:close/>
                    <a:moveTo>
                      <a:pt x="637" y="140"/>
                    </a:moveTo>
                    <a:cubicBezTo>
                      <a:pt x="643" y="140"/>
                      <a:pt x="646" y="149"/>
                      <a:pt x="641" y="152"/>
                    </a:cubicBezTo>
                    <a:cubicBezTo>
                      <a:pt x="625" y="155"/>
                      <a:pt x="607" y="157"/>
                      <a:pt x="600" y="175"/>
                    </a:cubicBezTo>
                    <a:cubicBezTo>
                      <a:pt x="598" y="178"/>
                      <a:pt x="595" y="177"/>
                      <a:pt x="592" y="176"/>
                    </a:cubicBezTo>
                    <a:cubicBezTo>
                      <a:pt x="590" y="169"/>
                      <a:pt x="595" y="163"/>
                      <a:pt x="596" y="156"/>
                    </a:cubicBezTo>
                    <a:cubicBezTo>
                      <a:pt x="599" y="143"/>
                      <a:pt x="594" y="129"/>
                      <a:pt x="592" y="115"/>
                    </a:cubicBezTo>
                    <a:cubicBezTo>
                      <a:pt x="592" y="114"/>
                      <a:pt x="594" y="111"/>
                      <a:pt x="596" y="112"/>
                    </a:cubicBezTo>
                    <a:cubicBezTo>
                      <a:pt x="602" y="118"/>
                      <a:pt x="601" y="128"/>
                      <a:pt x="608" y="134"/>
                    </a:cubicBezTo>
                    <a:cubicBezTo>
                      <a:pt x="615" y="145"/>
                      <a:pt x="627" y="143"/>
                      <a:pt x="637" y="140"/>
                    </a:cubicBezTo>
                    <a:close/>
                    <a:moveTo>
                      <a:pt x="640" y="384"/>
                    </a:moveTo>
                    <a:cubicBezTo>
                      <a:pt x="631" y="378"/>
                      <a:pt x="627" y="367"/>
                      <a:pt x="625" y="358"/>
                    </a:cubicBezTo>
                    <a:cubicBezTo>
                      <a:pt x="619" y="354"/>
                      <a:pt x="610" y="357"/>
                      <a:pt x="604" y="358"/>
                    </a:cubicBezTo>
                    <a:cubicBezTo>
                      <a:pt x="600" y="368"/>
                      <a:pt x="595" y="379"/>
                      <a:pt x="586" y="388"/>
                    </a:cubicBezTo>
                    <a:cubicBezTo>
                      <a:pt x="587" y="394"/>
                      <a:pt x="594" y="397"/>
                      <a:pt x="598" y="401"/>
                    </a:cubicBezTo>
                    <a:cubicBezTo>
                      <a:pt x="603" y="406"/>
                      <a:pt x="608" y="412"/>
                      <a:pt x="609" y="418"/>
                    </a:cubicBezTo>
                    <a:cubicBezTo>
                      <a:pt x="613" y="419"/>
                      <a:pt x="619" y="420"/>
                      <a:pt x="622" y="419"/>
                    </a:cubicBezTo>
                    <a:cubicBezTo>
                      <a:pt x="624" y="409"/>
                      <a:pt x="627" y="399"/>
                      <a:pt x="635" y="392"/>
                    </a:cubicBezTo>
                    <a:cubicBezTo>
                      <a:pt x="637" y="391"/>
                      <a:pt x="642" y="388"/>
                      <a:pt x="640" y="384"/>
                    </a:cubicBezTo>
                    <a:close/>
                    <a:moveTo>
                      <a:pt x="624" y="616"/>
                    </a:moveTo>
                    <a:cubicBezTo>
                      <a:pt x="615" y="610"/>
                      <a:pt x="603" y="609"/>
                      <a:pt x="597" y="597"/>
                    </a:cubicBezTo>
                    <a:cubicBezTo>
                      <a:pt x="595" y="597"/>
                      <a:pt x="592" y="599"/>
                      <a:pt x="593" y="601"/>
                    </a:cubicBezTo>
                    <a:cubicBezTo>
                      <a:pt x="596" y="613"/>
                      <a:pt x="592" y="627"/>
                      <a:pt x="585" y="637"/>
                    </a:cubicBezTo>
                    <a:cubicBezTo>
                      <a:pt x="585" y="641"/>
                      <a:pt x="587" y="645"/>
                      <a:pt x="590" y="647"/>
                    </a:cubicBezTo>
                    <a:cubicBezTo>
                      <a:pt x="593" y="647"/>
                      <a:pt x="594" y="650"/>
                      <a:pt x="597" y="648"/>
                    </a:cubicBezTo>
                    <a:cubicBezTo>
                      <a:pt x="599" y="638"/>
                      <a:pt x="604" y="625"/>
                      <a:pt x="617" y="624"/>
                    </a:cubicBezTo>
                    <a:cubicBezTo>
                      <a:pt x="624" y="625"/>
                      <a:pt x="630" y="629"/>
                      <a:pt x="638" y="627"/>
                    </a:cubicBezTo>
                    <a:cubicBezTo>
                      <a:pt x="639" y="626"/>
                      <a:pt x="639" y="624"/>
                      <a:pt x="639" y="622"/>
                    </a:cubicBezTo>
                    <a:cubicBezTo>
                      <a:pt x="635" y="617"/>
                      <a:pt x="629" y="618"/>
                      <a:pt x="624" y="616"/>
                    </a:cubicBezTo>
                    <a:close/>
                    <a:moveTo>
                      <a:pt x="552" y="430"/>
                    </a:moveTo>
                    <a:cubicBezTo>
                      <a:pt x="545" y="431"/>
                      <a:pt x="546" y="438"/>
                      <a:pt x="540" y="441"/>
                    </a:cubicBezTo>
                    <a:cubicBezTo>
                      <a:pt x="536" y="446"/>
                      <a:pt x="529" y="448"/>
                      <a:pt x="523" y="449"/>
                    </a:cubicBezTo>
                    <a:cubicBezTo>
                      <a:pt x="515" y="447"/>
                      <a:pt x="504" y="448"/>
                      <a:pt x="499" y="439"/>
                    </a:cubicBezTo>
                    <a:cubicBezTo>
                      <a:pt x="493" y="432"/>
                      <a:pt x="494" y="421"/>
                      <a:pt x="495" y="412"/>
                    </a:cubicBezTo>
                    <a:cubicBezTo>
                      <a:pt x="492" y="409"/>
                      <a:pt x="488" y="408"/>
                      <a:pt x="484" y="409"/>
                    </a:cubicBezTo>
                    <a:cubicBezTo>
                      <a:pt x="479" y="402"/>
                      <a:pt x="463" y="399"/>
                      <a:pt x="467" y="388"/>
                    </a:cubicBezTo>
                    <a:cubicBezTo>
                      <a:pt x="474" y="381"/>
                      <a:pt x="482" y="373"/>
                      <a:pt x="489" y="367"/>
                    </a:cubicBezTo>
                    <a:cubicBezTo>
                      <a:pt x="488" y="365"/>
                      <a:pt x="484" y="366"/>
                      <a:pt x="482" y="366"/>
                    </a:cubicBezTo>
                    <a:cubicBezTo>
                      <a:pt x="471" y="373"/>
                      <a:pt x="462" y="382"/>
                      <a:pt x="457" y="393"/>
                    </a:cubicBezTo>
                    <a:cubicBezTo>
                      <a:pt x="458" y="400"/>
                      <a:pt x="464" y="404"/>
                      <a:pt x="469" y="409"/>
                    </a:cubicBezTo>
                    <a:cubicBezTo>
                      <a:pt x="474" y="412"/>
                      <a:pt x="480" y="415"/>
                      <a:pt x="487" y="416"/>
                    </a:cubicBezTo>
                    <a:cubicBezTo>
                      <a:pt x="490" y="419"/>
                      <a:pt x="484" y="422"/>
                      <a:pt x="483" y="424"/>
                    </a:cubicBezTo>
                    <a:cubicBezTo>
                      <a:pt x="473" y="427"/>
                      <a:pt x="461" y="423"/>
                      <a:pt x="454" y="416"/>
                    </a:cubicBezTo>
                    <a:cubicBezTo>
                      <a:pt x="444" y="403"/>
                      <a:pt x="443" y="387"/>
                      <a:pt x="448" y="372"/>
                    </a:cubicBezTo>
                    <a:cubicBezTo>
                      <a:pt x="455" y="357"/>
                      <a:pt x="470" y="348"/>
                      <a:pt x="485" y="346"/>
                    </a:cubicBezTo>
                    <a:cubicBezTo>
                      <a:pt x="488" y="347"/>
                      <a:pt x="490" y="343"/>
                      <a:pt x="492" y="346"/>
                    </a:cubicBezTo>
                    <a:cubicBezTo>
                      <a:pt x="490" y="352"/>
                      <a:pt x="493" y="358"/>
                      <a:pt x="493" y="365"/>
                    </a:cubicBezTo>
                    <a:cubicBezTo>
                      <a:pt x="503" y="362"/>
                      <a:pt x="494" y="348"/>
                      <a:pt x="502" y="343"/>
                    </a:cubicBezTo>
                    <a:cubicBezTo>
                      <a:pt x="509" y="333"/>
                      <a:pt x="522" y="328"/>
                      <a:pt x="534" y="331"/>
                    </a:cubicBezTo>
                    <a:cubicBezTo>
                      <a:pt x="538" y="333"/>
                      <a:pt x="543" y="335"/>
                      <a:pt x="546" y="338"/>
                    </a:cubicBezTo>
                    <a:cubicBezTo>
                      <a:pt x="548" y="339"/>
                      <a:pt x="549" y="339"/>
                      <a:pt x="550" y="338"/>
                    </a:cubicBezTo>
                    <a:cubicBezTo>
                      <a:pt x="553" y="335"/>
                      <a:pt x="553" y="328"/>
                      <a:pt x="550" y="323"/>
                    </a:cubicBezTo>
                    <a:cubicBezTo>
                      <a:pt x="540" y="314"/>
                      <a:pt x="525" y="308"/>
                      <a:pt x="510" y="313"/>
                    </a:cubicBezTo>
                    <a:cubicBezTo>
                      <a:pt x="500" y="317"/>
                      <a:pt x="494" y="326"/>
                      <a:pt x="489" y="336"/>
                    </a:cubicBezTo>
                    <a:cubicBezTo>
                      <a:pt x="482" y="340"/>
                      <a:pt x="473" y="336"/>
                      <a:pt x="465" y="342"/>
                    </a:cubicBezTo>
                    <a:cubicBezTo>
                      <a:pt x="454" y="347"/>
                      <a:pt x="447" y="359"/>
                      <a:pt x="441" y="369"/>
                    </a:cubicBezTo>
                    <a:cubicBezTo>
                      <a:pt x="438" y="388"/>
                      <a:pt x="438" y="414"/>
                      <a:pt x="457" y="426"/>
                    </a:cubicBezTo>
                    <a:cubicBezTo>
                      <a:pt x="463" y="432"/>
                      <a:pt x="472" y="432"/>
                      <a:pt x="479" y="434"/>
                    </a:cubicBezTo>
                    <a:cubicBezTo>
                      <a:pt x="483" y="437"/>
                      <a:pt x="481" y="443"/>
                      <a:pt x="484" y="447"/>
                    </a:cubicBezTo>
                    <a:cubicBezTo>
                      <a:pt x="497" y="464"/>
                      <a:pt x="520" y="472"/>
                      <a:pt x="541" y="466"/>
                    </a:cubicBezTo>
                    <a:cubicBezTo>
                      <a:pt x="550" y="464"/>
                      <a:pt x="555" y="454"/>
                      <a:pt x="561" y="448"/>
                    </a:cubicBezTo>
                    <a:cubicBezTo>
                      <a:pt x="565" y="440"/>
                      <a:pt x="558" y="432"/>
                      <a:pt x="552" y="430"/>
                    </a:cubicBezTo>
                    <a:close/>
                    <a:moveTo>
                      <a:pt x="520" y="118"/>
                    </a:moveTo>
                    <a:cubicBezTo>
                      <a:pt x="530" y="126"/>
                      <a:pt x="533" y="138"/>
                      <a:pt x="536" y="150"/>
                    </a:cubicBezTo>
                    <a:cubicBezTo>
                      <a:pt x="535" y="153"/>
                      <a:pt x="535" y="153"/>
                      <a:pt x="535" y="153"/>
                    </a:cubicBezTo>
                    <a:cubicBezTo>
                      <a:pt x="535" y="154"/>
                      <a:pt x="533" y="158"/>
                      <a:pt x="531" y="155"/>
                    </a:cubicBezTo>
                    <a:cubicBezTo>
                      <a:pt x="530" y="148"/>
                      <a:pt x="526" y="142"/>
                      <a:pt x="525" y="134"/>
                    </a:cubicBezTo>
                    <a:cubicBezTo>
                      <a:pt x="512" y="117"/>
                      <a:pt x="491" y="116"/>
                      <a:pt x="472" y="118"/>
                    </a:cubicBezTo>
                    <a:cubicBezTo>
                      <a:pt x="469" y="119"/>
                      <a:pt x="465" y="122"/>
                      <a:pt x="462" y="122"/>
                    </a:cubicBezTo>
                    <a:cubicBezTo>
                      <a:pt x="460" y="122"/>
                      <a:pt x="458" y="123"/>
                      <a:pt x="459" y="120"/>
                    </a:cubicBezTo>
                    <a:cubicBezTo>
                      <a:pt x="473" y="110"/>
                      <a:pt x="484" y="94"/>
                      <a:pt x="480" y="76"/>
                    </a:cubicBezTo>
                    <a:cubicBezTo>
                      <a:pt x="481" y="72"/>
                      <a:pt x="474" y="67"/>
                      <a:pt x="480" y="64"/>
                    </a:cubicBezTo>
                    <a:cubicBezTo>
                      <a:pt x="499" y="65"/>
                      <a:pt x="516" y="76"/>
                      <a:pt x="523" y="93"/>
                    </a:cubicBezTo>
                    <a:cubicBezTo>
                      <a:pt x="526" y="102"/>
                      <a:pt x="520" y="109"/>
                      <a:pt x="520" y="118"/>
                    </a:cubicBezTo>
                    <a:close/>
                    <a:moveTo>
                      <a:pt x="520" y="581"/>
                    </a:moveTo>
                    <a:cubicBezTo>
                      <a:pt x="514" y="575"/>
                      <a:pt x="506" y="574"/>
                      <a:pt x="499" y="573"/>
                    </a:cubicBezTo>
                    <a:cubicBezTo>
                      <a:pt x="498" y="573"/>
                      <a:pt x="496" y="574"/>
                      <a:pt x="497" y="575"/>
                    </a:cubicBezTo>
                    <a:cubicBezTo>
                      <a:pt x="509" y="581"/>
                      <a:pt x="517" y="592"/>
                      <a:pt x="517" y="606"/>
                    </a:cubicBezTo>
                    <a:cubicBezTo>
                      <a:pt x="516" y="620"/>
                      <a:pt x="514" y="637"/>
                      <a:pt x="498" y="644"/>
                    </a:cubicBezTo>
                    <a:cubicBezTo>
                      <a:pt x="483" y="647"/>
                      <a:pt x="468" y="649"/>
                      <a:pt x="453" y="644"/>
                    </a:cubicBezTo>
                    <a:cubicBezTo>
                      <a:pt x="452" y="644"/>
                      <a:pt x="451" y="644"/>
                      <a:pt x="451" y="645"/>
                    </a:cubicBezTo>
                    <a:cubicBezTo>
                      <a:pt x="462" y="652"/>
                      <a:pt x="472" y="663"/>
                      <a:pt x="477" y="675"/>
                    </a:cubicBezTo>
                    <a:cubicBezTo>
                      <a:pt x="484" y="682"/>
                      <a:pt x="476" y="695"/>
                      <a:pt x="486" y="700"/>
                    </a:cubicBezTo>
                    <a:cubicBezTo>
                      <a:pt x="497" y="700"/>
                      <a:pt x="506" y="694"/>
                      <a:pt x="514" y="687"/>
                    </a:cubicBezTo>
                    <a:cubicBezTo>
                      <a:pt x="521" y="676"/>
                      <a:pt x="526" y="663"/>
                      <a:pt x="524" y="650"/>
                    </a:cubicBezTo>
                    <a:cubicBezTo>
                      <a:pt x="523" y="645"/>
                      <a:pt x="519" y="641"/>
                      <a:pt x="522" y="636"/>
                    </a:cubicBezTo>
                    <a:cubicBezTo>
                      <a:pt x="529" y="629"/>
                      <a:pt x="533" y="620"/>
                      <a:pt x="535" y="611"/>
                    </a:cubicBezTo>
                    <a:cubicBezTo>
                      <a:pt x="535" y="599"/>
                      <a:pt x="530" y="587"/>
                      <a:pt x="520" y="581"/>
                    </a:cubicBezTo>
                    <a:close/>
                    <a:moveTo>
                      <a:pt x="532" y="358"/>
                    </a:moveTo>
                    <a:cubicBezTo>
                      <a:pt x="530" y="359"/>
                      <a:pt x="530" y="359"/>
                      <a:pt x="530" y="359"/>
                    </a:cubicBezTo>
                    <a:cubicBezTo>
                      <a:pt x="531" y="360"/>
                      <a:pt x="532" y="360"/>
                      <a:pt x="533" y="360"/>
                    </a:cubicBezTo>
                    <a:cubicBezTo>
                      <a:pt x="533" y="358"/>
                      <a:pt x="532" y="358"/>
                      <a:pt x="532" y="358"/>
                    </a:cubicBezTo>
                    <a:close/>
                    <a:moveTo>
                      <a:pt x="844" y="327"/>
                    </a:moveTo>
                    <a:cubicBezTo>
                      <a:pt x="839" y="323"/>
                      <a:pt x="834" y="319"/>
                      <a:pt x="827" y="319"/>
                    </a:cubicBezTo>
                    <a:cubicBezTo>
                      <a:pt x="819" y="313"/>
                      <a:pt x="810" y="317"/>
                      <a:pt x="801" y="318"/>
                    </a:cubicBezTo>
                    <a:cubicBezTo>
                      <a:pt x="797" y="311"/>
                      <a:pt x="792" y="304"/>
                      <a:pt x="783" y="302"/>
                    </a:cubicBezTo>
                    <a:cubicBezTo>
                      <a:pt x="786" y="301"/>
                      <a:pt x="785" y="297"/>
                      <a:pt x="787" y="295"/>
                    </a:cubicBezTo>
                    <a:cubicBezTo>
                      <a:pt x="785" y="290"/>
                      <a:pt x="791" y="281"/>
                      <a:pt x="782" y="280"/>
                    </a:cubicBezTo>
                    <a:cubicBezTo>
                      <a:pt x="778" y="282"/>
                      <a:pt x="776" y="278"/>
                      <a:pt x="773" y="278"/>
                    </a:cubicBezTo>
                    <a:cubicBezTo>
                      <a:pt x="773" y="276"/>
                      <a:pt x="773" y="276"/>
                      <a:pt x="773" y="276"/>
                    </a:cubicBezTo>
                    <a:cubicBezTo>
                      <a:pt x="783" y="267"/>
                      <a:pt x="788" y="256"/>
                      <a:pt x="787" y="242"/>
                    </a:cubicBezTo>
                    <a:cubicBezTo>
                      <a:pt x="786" y="236"/>
                      <a:pt x="785" y="230"/>
                      <a:pt x="780" y="226"/>
                    </a:cubicBezTo>
                    <a:cubicBezTo>
                      <a:pt x="785" y="215"/>
                      <a:pt x="787" y="204"/>
                      <a:pt x="782" y="192"/>
                    </a:cubicBezTo>
                    <a:cubicBezTo>
                      <a:pt x="776" y="179"/>
                      <a:pt x="762" y="174"/>
                      <a:pt x="748" y="171"/>
                    </a:cubicBezTo>
                    <a:cubicBezTo>
                      <a:pt x="743" y="171"/>
                      <a:pt x="739" y="173"/>
                      <a:pt x="735" y="173"/>
                    </a:cubicBezTo>
                    <a:cubicBezTo>
                      <a:pt x="731" y="167"/>
                      <a:pt x="714" y="165"/>
                      <a:pt x="721" y="154"/>
                    </a:cubicBezTo>
                    <a:cubicBezTo>
                      <a:pt x="723" y="151"/>
                      <a:pt x="723" y="151"/>
                      <a:pt x="723" y="151"/>
                    </a:cubicBezTo>
                    <a:cubicBezTo>
                      <a:pt x="728" y="136"/>
                      <a:pt x="722" y="120"/>
                      <a:pt x="709" y="112"/>
                    </a:cubicBezTo>
                    <a:cubicBezTo>
                      <a:pt x="701" y="104"/>
                      <a:pt x="691" y="103"/>
                      <a:pt x="680" y="102"/>
                    </a:cubicBezTo>
                    <a:cubicBezTo>
                      <a:pt x="669" y="88"/>
                      <a:pt x="651" y="84"/>
                      <a:pt x="635" y="90"/>
                    </a:cubicBezTo>
                    <a:cubicBezTo>
                      <a:pt x="626" y="93"/>
                      <a:pt x="618" y="98"/>
                      <a:pt x="614" y="105"/>
                    </a:cubicBezTo>
                    <a:cubicBezTo>
                      <a:pt x="611" y="113"/>
                      <a:pt x="612" y="121"/>
                      <a:pt x="615" y="128"/>
                    </a:cubicBezTo>
                    <a:cubicBezTo>
                      <a:pt x="620" y="132"/>
                      <a:pt x="624" y="138"/>
                      <a:pt x="630" y="134"/>
                    </a:cubicBezTo>
                    <a:cubicBezTo>
                      <a:pt x="635" y="129"/>
                      <a:pt x="641" y="131"/>
                      <a:pt x="646" y="133"/>
                    </a:cubicBezTo>
                    <a:cubicBezTo>
                      <a:pt x="650" y="137"/>
                      <a:pt x="652" y="142"/>
                      <a:pt x="652" y="148"/>
                    </a:cubicBezTo>
                    <a:cubicBezTo>
                      <a:pt x="652" y="154"/>
                      <a:pt x="645" y="158"/>
                      <a:pt x="641" y="159"/>
                    </a:cubicBezTo>
                    <a:cubicBezTo>
                      <a:pt x="638" y="160"/>
                      <a:pt x="634" y="162"/>
                      <a:pt x="631" y="160"/>
                    </a:cubicBezTo>
                    <a:cubicBezTo>
                      <a:pt x="620" y="164"/>
                      <a:pt x="608" y="171"/>
                      <a:pt x="604" y="183"/>
                    </a:cubicBezTo>
                    <a:cubicBezTo>
                      <a:pt x="600" y="189"/>
                      <a:pt x="592" y="183"/>
                      <a:pt x="588" y="186"/>
                    </a:cubicBezTo>
                    <a:cubicBezTo>
                      <a:pt x="581" y="186"/>
                      <a:pt x="576" y="194"/>
                      <a:pt x="570" y="196"/>
                    </a:cubicBezTo>
                    <a:cubicBezTo>
                      <a:pt x="561" y="189"/>
                      <a:pt x="576" y="186"/>
                      <a:pt x="577" y="180"/>
                    </a:cubicBezTo>
                    <a:cubicBezTo>
                      <a:pt x="584" y="170"/>
                      <a:pt x="588" y="160"/>
                      <a:pt x="588" y="148"/>
                    </a:cubicBezTo>
                    <a:cubicBezTo>
                      <a:pt x="587" y="134"/>
                      <a:pt x="581" y="123"/>
                      <a:pt x="576" y="111"/>
                    </a:cubicBezTo>
                    <a:cubicBezTo>
                      <a:pt x="579" y="102"/>
                      <a:pt x="575" y="93"/>
                      <a:pt x="575" y="83"/>
                    </a:cubicBezTo>
                    <a:cubicBezTo>
                      <a:pt x="571" y="74"/>
                      <a:pt x="569" y="63"/>
                      <a:pt x="562" y="54"/>
                    </a:cubicBezTo>
                    <a:cubicBezTo>
                      <a:pt x="544" y="28"/>
                      <a:pt x="514" y="16"/>
                      <a:pt x="483" y="13"/>
                    </a:cubicBezTo>
                    <a:cubicBezTo>
                      <a:pt x="465" y="11"/>
                      <a:pt x="451" y="20"/>
                      <a:pt x="435" y="22"/>
                    </a:cubicBezTo>
                    <a:cubicBezTo>
                      <a:pt x="425" y="27"/>
                      <a:pt x="415" y="31"/>
                      <a:pt x="407" y="40"/>
                    </a:cubicBezTo>
                    <a:cubicBezTo>
                      <a:pt x="408" y="43"/>
                      <a:pt x="408" y="48"/>
                      <a:pt x="410" y="51"/>
                    </a:cubicBezTo>
                    <a:cubicBezTo>
                      <a:pt x="412" y="53"/>
                      <a:pt x="415" y="51"/>
                      <a:pt x="417" y="53"/>
                    </a:cubicBezTo>
                    <a:cubicBezTo>
                      <a:pt x="423" y="58"/>
                      <a:pt x="425" y="65"/>
                      <a:pt x="425" y="73"/>
                    </a:cubicBezTo>
                    <a:cubicBezTo>
                      <a:pt x="423" y="89"/>
                      <a:pt x="406" y="99"/>
                      <a:pt x="392" y="105"/>
                    </a:cubicBezTo>
                    <a:cubicBezTo>
                      <a:pt x="389" y="101"/>
                      <a:pt x="393" y="95"/>
                      <a:pt x="392" y="90"/>
                    </a:cubicBezTo>
                    <a:cubicBezTo>
                      <a:pt x="392" y="82"/>
                      <a:pt x="387" y="74"/>
                      <a:pt x="380" y="70"/>
                    </a:cubicBezTo>
                    <a:cubicBezTo>
                      <a:pt x="372" y="68"/>
                      <a:pt x="362" y="63"/>
                      <a:pt x="355" y="69"/>
                    </a:cubicBezTo>
                    <a:cubicBezTo>
                      <a:pt x="350" y="73"/>
                      <a:pt x="346" y="80"/>
                      <a:pt x="339" y="77"/>
                    </a:cubicBezTo>
                    <a:cubicBezTo>
                      <a:pt x="326" y="73"/>
                      <a:pt x="324" y="60"/>
                      <a:pt x="319" y="50"/>
                    </a:cubicBezTo>
                    <a:cubicBezTo>
                      <a:pt x="316" y="42"/>
                      <a:pt x="320" y="32"/>
                      <a:pt x="313" y="26"/>
                    </a:cubicBezTo>
                    <a:cubicBezTo>
                      <a:pt x="310" y="18"/>
                      <a:pt x="300" y="22"/>
                      <a:pt x="293" y="22"/>
                    </a:cubicBezTo>
                    <a:cubicBezTo>
                      <a:pt x="260" y="22"/>
                      <a:pt x="225" y="25"/>
                      <a:pt x="191" y="23"/>
                    </a:cubicBezTo>
                    <a:cubicBezTo>
                      <a:pt x="178" y="25"/>
                      <a:pt x="163" y="24"/>
                      <a:pt x="150" y="25"/>
                    </a:cubicBezTo>
                    <a:cubicBezTo>
                      <a:pt x="103" y="26"/>
                      <a:pt x="52" y="25"/>
                      <a:pt x="5" y="26"/>
                    </a:cubicBezTo>
                    <a:cubicBezTo>
                      <a:pt x="3" y="28"/>
                      <a:pt x="4" y="30"/>
                      <a:pt x="4" y="31"/>
                    </a:cubicBezTo>
                    <a:cubicBezTo>
                      <a:pt x="22" y="34"/>
                      <a:pt x="40" y="32"/>
                      <a:pt x="58" y="32"/>
                    </a:cubicBezTo>
                    <a:cubicBezTo>
                      <a:pt x="262" y="30"/>
                      <a:pt x="262" y="30"/>
                      <a:pt x="262" y="30"/>
                    </a:cubicBezTo>
                    <a:cubicBezTo>
                      <a:pt x="276" y="31"/>
                      <a:pt x="292" y="29"/>
                      <a:pt x="307" y="30"/>
                    </a:cubicBezTo>
                    <a:cubicBezTo>
                      <a:pt x="310" y="42"/>
                      <a:pt x="312" y="54"/>
                      <a:pt x="316" y="65"/>
                    </a:cubicBezTo>
                    <a:cubicBezTo>
                      <a:pt x="322" y="65"/>
                      <a:pt x="318" y="71"/>
                      <a:pt x="321" y="73"/>
                    </a:cubicBezTo>
                    <a:cubicBezTo>
                      <a:pt x="327" y="82"/>
                      <a:pt x="339" y="89"/>
                      <a:pt x="351" y="87"/>
                    </a:cubicBezTo>
                    <a:cubicBezTo>
                      <a:pt x="356" y="83"/>
                      <a:pt x="356" y="73"/>
                      <a:pt x="364" y="73"/>
                    </a:cubicBezTo>
                    <a:cubicBezTo>
                      <a:pt x="369" y="73"/>
                      <a:pt x="374" y="74"/>
                      <a:pt x="378" y="77"/>
                    </a:cubicBezTo>
                    <a:cubicBezTo>
                      <a:pt x="382" y="82"/>
                      <a:pt x="386" y="89"/>
                      <a:pt x="384" y="96"/>
                    </a:cubicBezTo>
                    <a:cubicBezTo>
                      <a:pt x="384" y="113"/>
                      <a:pt x="368" y="121"/>
                      <a:pt x="356" y="127"/>
                    </a:cubicBezTo>
                    <a:cubicBezTo>
                      <a:pt x="334" y="131"/>
                      <a:pt x="312" y="121"/>
                      <a:pt x="300" y="103"/>
                    </a:cubicBezTo>
                    <a:cubicBezTo>
                      <a:pt x="293" y="95"/>
                      <a:pt x="292" y="83"/>
                      <a:pt x="287" y="75"/>
                    </a:cubicBezTo>
                    <a:cubicBezTo>
                      <a:pt x="286" y="73"/>
                      <a:pt x="283" y="73"/>
                      <a:pt x="282" y="73"/>
                    </a:cubicBezTo>
                    <a:cubicBezTo>
                      <a:pt x="278" y="77"/>
                      <a:pt x="282" y="82"/>
                      <a:pt x="283" y="86"/>
                    </a:cubicBezTo>
                    <a:cubicBezTo>
                      <a:pt x="289" y="111"/>
                      <a:pt x="311" y="128"/>
                      <a:pt x="333" y="133"/>
                    </a:cubicBezTo>
                    <a:cubicBezTo>
                      <a:pt x="346" y="138"/>
                      <a:pt x="357" y="131"/>
                      <a:pt x="368" y="128"/>
                    </a:cubicBezTo>
                    <a:cubicBezTo>
                      <a:pt x="369" y="129"/>
                      <a:pt x="369" y="129"/>
                      <a:pt x="369" y="129"/>
                    </a:cubicBezTo>
                    <a:cubicBezTo>
                      <a:pt x="358" y="150"/>
                      <a:pt x="358" y="150"/>
                      <a:pt x="358" y="150"/>
                    </a:cubicBezTo>
                    <a:cubicBezTo>
                      <a:pt x="357" y="161"/>
                      <a:pt x="351" y="172"/>
                      <a:pt x="356" y="183"/>
                    </a:cubicBezTo>
                    <a:cubicBezTo>
                      <a:pt x="363" y="205"/>
                      <a:pt x="363" y="205"/>
                      <a:pt x="363" y="205"/>
                    </a:cubicBezTo>
                    <a:cubicBezTo>
                      <a:pt x="367" y="208"/>
                      <a:pt x="366" y="212"/>
                      <a:pt x="369" y="215"/>
                    </a:cubicBezTo>
                    <a:cubicBezTo>
                      <a:pt x="374" y="222"/>
                      <a:pt x="386" y="228"/>
                      <a:pt x="380" y="238"/>
                    </a:cubicBezTo>
                    <a:cubicBezTo>
                      <a:pt x="376" y="250"/>
                      <a:pt x="381" y="261"/>
                      <a:pt x="383" y="273"/>
                    </a:cubicBezTo>
                    <a:cubicBezTo>
                      <a:pt x="389" y="292"/>
                      <a:pt x="407" y="304"/>
                      <a:pt x="423" y="316"/>
                    </a:cubicBezTo>
                    <a:cubicBezTo>
                      <a:pt x="398" y="330"/>
                      <a:pt x="383" y="357"/>
                      <a:pt x="386" y="386"/>
                    </a:cubicBezTo>
                    <a:cubicBezTo>
                      <a:pt x="390" y="410"/>
                      <a:pt x="394" y="436"/>
                      <a:pt x="413" y="452"/>
                    </a:cubicBezTo>
                    <a:cubicBezTo>
                      <a:pt x="426" y="463"/>
                      <a:pt x="405" y="467"/>
                      <a:pt x="402" y="475"/>
                    </a:cubicBezTo>
                    <a:cubicBezTo>
                      <a:pt x="392" y="485"/>
                      <a:pt x="387" y="497"/>
                      <a:pt x="384" y="511"/>
                    </a:cubicBezTo>
                    <a:cubicBezTo>
                      <a:pt x="382" y="532"/>
                      <a:pt x="382" y="532"/>
                      <a:pt x="382" y="532"/>
                    </a:cubicBezTo>
                    <a:cubicBezTo>
                      <a:pt x="364" y="552"/>
                      <a:pt x="356" y="576"/>
                      <a:pt x="352" y="602"/>
                    </a:cubicBezTo>
                    <a:cubicBezTo>
                      <a:pt x="352" y="614"/>
                      <a:pt x="355" y="628"/>
                      <a:pt x="362" y="639"/>
                    </a:cubicBezTo>
                    <a:cubicBezTo>
                      <a:pt x="361" y="640"/>
                      <a:pt x="361" y="640"/>
                      <a:pt x="361" y="640"/>
                    </a:cubicBezTo>
                    <a:cubicBezTo>
                      <a:pt x="347" y="637"/>
                      <a:pt x="335" y="641"/>
                      <a:pt x="323" y="646"/>
                    </a:cubicBezTo>
                    <a:cubicBezTo>
                      <a:pt x="301" y="656"/>
                      <a:pt x="285" y="678"/>
                      <a:pt x="280" y="700"/>
                    </a:cubicBezTo>
                    <a:cubicBezTo>
                      <a:pt x="277" y="701"/>
                      <a:pt x="277" y="701"/>
                      <a:pt x="277" y="701"/>
                    </a:cubicBezTo>
                    <a:cubicBezTo>
                      <a:pt x="112" y="704"/>
                      <a:pt x="112" y="704"/>
                      <a:pt x="112" y="704"/>
                    </a:cubicBezTo>
                    <a:cubicBezTo>
                      <a:pt x="75" y="704"/>
                      <a:pt x="41" y="705"/>
                      <a:pt x="2" y="706"/>
                    </a:cubicBezTo>
                    <a:cubicBezTo>
                      <a:pt x="1" y="708"/>
                      <a:pt x="1" y="711"/>
                      <a:pt x="2" y="713"/>
                    </a:cubicBezTo>
                    <a:cubicBezTo>
                      <a:pt x="7" y="714"/>
                      <a:pt x="7" y="714"/>
                      <a:pt x="7" y="714"/>
                    </a:cubicBezTo>
                    <a:cubicBezTo>
                      <a:pt x="189" y="712"/>
                      <a:pt x="189" y="712"/>
                      <a:pt x="189" y="712"/>
                    </a:cubicBezTo>
                    <a:cubicBezTo>
                      <a:pt x="220" y="711"/>
                      <a:pt x="250" y="710"/>
                      <a:pt x="283" y="710"/>
                    </a:cubicBezTo>
                    <a:cubicBezTo>
                      <a:pt x="285" y="697"/>
                      <a:pt x="292" y="686"/>
                      <a:pt x="299" y="674"/>
                    </a:cubicBezTo>
                    <a:cubicBezTo>
                      <a:pt x="315" y="656"/>
                      <a:pt x="337" y="644"/>
                      <a:pt x="361" y="649"/>
                    </a:cubicBezTo>
                    <a:cubicBezTo>
                      <a:pt x="364" y="650"/>
                      <a:pt x="366" y="650"/>
                      <a:pt x="369" y="650"/>
                    </a:cubicBezTo>
                    <a:cubicBezTo>
                      <a:pt x="379" y="659"/>
                      <a:pt x="387" y="671"/>
                      <a:pt x="382" y="685"/>
                    </a:cubicBezTo>
                    <a:cubicBezTo>
                      <a:pt x="381" y="691"/>
                      <a:pt x="375" y="693"/>
                      <a:pt x="369" y="695"/>
                    </a:cubicBezTo>
                    <a:cubicBezTo>
                      <a:pt x="356" y="697"/>
                      <a:pt x="348" y="679"/>
                      <a:pt x="336" y="689"/>
                    </a:cubicBezTo>
                    <a:cubicBezTo>
                      <a:pt x="320" y="705"/>
                      <a:pt x="313" y="724"/>
                      <a:pt x="308" y="745"/>
                    </a:cubicBezTo>
                    <a:cubicBezTo>
                      <a:pt x="306" y="746"/>
                      <a:pt x="306" y="746"/>
                      <a:pt x="306" y="746"/>
                    </a:cubicBezTo>
                    <a:cubicBezTo>
                      <a:pt x="193" y="746"/>
                      <a:pt x="193" y="746"/>
                      <a:pt x="193" y="746"/>
                    </a:cubicBezTo>
                    <a:cubicBezTo>
                      <a:pt x="13" y="747"/>
                      <a:pt x="13" y="747"/>
                      <a:pt x="13" y="747"/>
                    </a:cubicBezTo>
                    <a:cubicBezTo>
                      <a:pt x="9" y="745"/>
                      <a:pt x="6" y="749"/>
                      <a:pt x="2" y="748"/>
                    </a:cubicBezTo>
                    <a:cubicBezTo>
                      <a:pt x="0" y="750"/>
                      <a:pt x="1" y="753"/>
                      <a:pt x="1" y="755"/>
                    </a:cubicBezTo>
                    <a:cubicBezTo>
                      <a:pt x="3" y="756"/>
                      <a:pt x="3" y="756"/>
                      <a:pt x="3" y="756"/>
                    </a:cubicBezTo>
                    <a:cubicBezTo>
                      <a:pt x="99" y="756"/>
                      <a:pt x="200" y="754"/>
                      <a:pt x="294" y="755"/>
                    </a:cubicBezTo>
                    <a:cubicBezTo>
                      <a:pt x="316" y="752"/>
                      <a:pt x="316" y="752"/>
                      <a:pt x="316" y="752"/>
                    </a:cubicBezTo>
                    <a:cubicBezTo>
                      <a:pt x="318" y="748"/>
                      <a:pt x="315" y="743"/>
                      <a:pt x="317" y="739"/>
                    </a:cubicBezTo>
                    <a:cubicBezTo>
                      <a:pt x="320" y="723"/>
                      <a:pt x="328" y="706"/>
                      <a:pt x="342" y="697"/>
                    </a:cubicBezTo>
                    <a:cubicBezTo>
                      <a:pt x="353" y="696"/>
                      <a:pt x="363" y="706"/>
                      <a:pt x="375" y="702"/>
                    </a:cubicBezTo>
                    <a:cubicBezTo>
                      <a:pt x="384" y="696"/>
                      <a:pt x="384" y="696"/>
                      <a:pt x="384" y="696"/>
                    </a:cubicBezTo>
                    <a:cubicBezTo>
                      <a:pt x="391" y="687"/>
                      <a:pt x="393" y="674"/>
                      <a:pt x="388" y="662"/>
                    </a:cubicBezTo>
                    <a:cubicBezTo>
                      <a:pt x="394" y="662"/>
                      <a:pt x="399" y="667"/>
                      <a:pt x="404" y="671"/>
                    </a:cubicBezTo>
                    <a:cubicBezTo>
                      <a:pt x="414" y="679"/>
                      <a:pt x="425" y="690"/>
                      <a:pt x="425" y="705"/>
                    </a:cubicBezTo>
                    <a:cubicBezTo>
                      <a:pt x="423" y="712"/>
                      <a:pt x="419" y="718"/>
                      <a:pt x="412" y="722"/>
                    </a:cubicBezTo>
                    <a:cubicBezTo>
                      <a:pt x="411" y="725"/>
                      <a:pt x="410" y="729"/>
                      <a:pt x="414" y="731"/>
                    </a:cubicBezTo>
                    <a:cubicBezTo>
                      <a:pt x="424" y="742"/>
                      <a:pt x="439" y="748"/>
                      <a:pt x="453" y="751"/>
                    </a:cubicBezTo>
                    <a:cubicBezTo>
                      <a:pt x="478" y="757"/>
                      <a:pt x="503" y="748"/>
                      <a:pt x="527" y="740"/>
                    </a:cubicBezTo>
                    <a:cubicBezTo>
                      <a:pt x="539" y="737"/>
                      <a:pt x="548" y="728"/>
                      <a:pt x="558" y="721"/>
                    </a:cubicBezTo>
                    <a:cubicBezTo>
                      <a:pt x="568" y="707"/>
                      <a:pt x="575" y="691"/>
                      <a:pt x="577" y="673"/>
                    </a:cubicBezTo>
                    <a:cubicBezTo>
                      <a:pt x="580" y="660"/>
                      <a:pt x="575" y="648"/>
                      <a:pt x="577" y="636"/>
                    </a:cubicBezTo>
                    <a:cubicBezTo>
                      <a:pt x="587" y="617"/>
                      <a:pt x="592" y="591"/>
                      <a:pt x="577" y="574"/>
                    </a:cubicBezTo>
                    <a:cubicBezTo>
                      <a:pt x="573" y="566"/>
                      <a:pt x="564" y="563"/>
                      <a:pt x="560" y="556"/>
                    </a:cubicBezTo>
                    <a:cubicBezTo>
                      <a:pt x="550" y="529"/>
                      <a:pt x="522" y="513"/>
                      <a:pt x="494" y="510"/>
                    </a:cubicBezTo>
                    <a:cubicBezTo>
                      <a:pt x="475" y="509"/>
                      <a:pt x="459" y="514"/>
                      <a:pt x="447" y="529"/>
                    </a:cubicBezTo>
                    <a:cubicBezTo>
                      <a:pt x="436" y="543"/>
                      <a:pt x="429" y="564"/>
                      <a:pt x="436" y="583"/>
                    </a:cubicBezTo>
                    <a:cubicBezTo>
                      <a:pt x="434" y="601"/>
                      <a:pt x="432" y="625"/>
                      <a:pt x="450" y="636"/>
                    </a:cubicBezTo>
                    <a:cubicBezTo>
                      <a:pt x="461" y="642"/>
                      <a:pt x="473" y="643"/>
                      <a:pt x="486" y="641"/>
                    </a:cubicBezTo>
                    <a:cubicBezTo>
                      <a:pt x="493" y="641"/>
                      <a:pt x="498" y="634"/>
                      <a:pt x="503" y="629"/>
                    </a:cubicBezTo>
                    <a:cubicBezTo>
                      <a:pt x="508" y="622"/>
                      <a:pt x="511" y="616"/>
                      <a:pt x="511" y="607"/>
                    </a:cubicBezTo>
                    <a:cubicBezTo>
                      <a:pt x="508" y="597"/>
                      <a:pt x="501" y="589"/>
                      <a:pt x="492" y="584"/>
                    </a:cubicBezTo>
                    <a:cubicBezTo>
                      <a:pt x="488" y="583"/>
                      <a:pt x="483" y="583"/>
                      <a:pt x="481" y="580"/>
                    </a:cubicBezTo>
                    <a:cubicBezTo>
                      <a:pt x="479" y="576"/>
                      <a:pt x="481" y="573"/>
                      <a:pt x="482" y="570"/>
                    </a:cubicBezTo>
                    <a:cubicBezTo>
                      <a:pt x="489" y="561"/>
                      <a:pt x="501" y="563"/>
                      <a:pt x="511" y="566"/>
                    </a:cubicBezTo>
                    <a:cubicBezTo>
                      <a:pt x="521" y="571"/>
                      <a:pt x="529" y="581"/>
                      <a:pt x="537" y="589"/>
                    </a:cubicBezTo>
                    <a:cubicBezTo>
                      <a:pt x="540" y="600"/>
                      <a:pt x="544" y="615"/>
                      <a:pt x="537" y="626"/>
                    </a:cubicBezTo>
                    <a:cubicBezTo>
                      <a:pt x="537" y="632"/>
                      <a:pt x="524" y="635"/>
                      <a:pt x="529" y="644"/>
                    </a:cubicBezTo>
                    <a:cubicBezTo>
                      <a:pt x="537" y="656"/>
                      <a:pt x="533" y="675"/>
                      <a:pt x="524" y="686"/>
                    </a:cubicBezTo>
                    <a:cubicBezTo>
                      <a:pt x="513" y="700"/>
                      <a:pt x="494" y="708"/>
                      <a:pt x="477" y="707"/>
                    </a:cubicBezTo>
                    <a:cubicBezTo>
                      <a:pt x="472" y="701"/>
                      <a:pt x="475" y="692"/>
                      <a:pt x="472" y="686"/>
                    </a:cubicBezTo>
                    <a:cubicBezTo>
                      <a:pt x="458" y="661"/>
                      <a:pt x="435" y="646"/>
                      <a:pt x="415" y="626"/>
                    </a:cubicBezTo>
                    <a:cubicBezTo>
                      <a:pt x="402" y="613"/>
                      <a:pt x="401" y="591"/>
                      <a:pt x="407" y="575"/>
                    </a:cubicBezTo>
                    <a:cubicBezTo>
                      <a:pt x="409" y="566"/>
                      <a:pt x="418" y="562"/>
                      <a:pt x="423" y="555"/>
                    </a:cubicBezTo>
                    <a:cubicBezTo>
                      <a:pt x="423" y="535"/>
                      <a:pt x="432" y="517"/>
                      <a:pt x="448" y="506"/>
                    </a:cubicBezTo>
                    <a:cubicBezTo>
                      <a:pt x="463" y="498"/>
                      <a:pt x="481" y="495"/>
                      <a:pt x="497" y="497"/>
                    </a:cubicBezTo>
                    <a:cubicBezTo>
                      <a:pt x="512" y="502"/>
                      <a:pt x="529" y="504"/>
                      <a:pt x="545" y="504"/>
                    </a:cubicBezTo>
                    <a:cubicBezTo>
                      <a:pt x="560" y="504"/>
                      <a:pt x="573" y="500"/>
                      <a:pt x="585" y="492"/>
                    </a:cubicBezTo>
                    <a:cubicBezTo>
                      <a:pt x="590" y="487"/>
                      <a:pt x="596" y="482"/>
                      <a:pt x="600" y="475"/>
                    </a:cubicBezTo>
                    <a:cubicBezTo>
                      <a:pt x="607" y="470"/>
                      <a:pt x="615" y="472"/>
                      <a:pt x="623" y="471"/>
                    </a:cubicBezTo>
                    <a:cubicBezTo>
                      <a:pt x="641" y="472"/>
                      <a:pt x="660" y="475"/>
                      <a:pt x="673" y="488"/>
                    </a:cubicBezTo>
                    <a:cubicBezTo>
                      <a:pt x="685" y="500"/>
                      <a:pt x="690" y="518"/>
                      <a:pt x="687" y="535"/>
                    </a:cubicBezTo>
                    <a:cubicBezTo>
                      <a:pt x="685" y="547"/>
                      <a:pt x="679" y="559"/>
                      <a:pt x="667" y="564"/>
                    </a:cubicBezTo>
                    <a:cubicBezTo>
                      <a:pt x="657" y="566"/>
                      <a:pt x="648" y="565"/>
                      <a:pt x="640" y="559"/>
                    </a:cubicBezTo>
                    <a:cubicBezTo>
                      <a:pt x="637" y="555"/>
                      <a:pt x="636" y="548"/>
                      <a:pt x="638" y="544"/>
                    </a:cubicBezTo>
                    <a:cubicBezTo>
                      <a:pt x="640" y="539"/>
                      <a:pt x="645" y="535"/>
                      <a:pt x="649" y="532"/>
                    </a:cubicBezTo>
                    <a:cubicBezTo>
                      <a:pt x="659" y="533"/>
                      <a:pt x="659" y="533"/>
                      <a:pt x="659" y="533"/>
                    </a:cubicBezTo>
                    <a:cubicBezTo>
                      <a:pt x="665" y="525"/>
                      <a:pt x="661" y="516"/>
                      <a:pt x="659" y="508"/>
                    </a:cubicBezTo>
                    <a:cubicBezTo>
                      <a:pt x="652" y="498"/>
                      <a:pt x="638" y="494"/>
                      <a:pt x="625" y="495"/>
                    </a:cubicBezTo>
                    <a:cubicBezTo>
                      <a:pt x="617" y="497"/>
                      <a:pt x="611" y="505"/>
                      <a:pt x="607" y="512"/>
                    </a:cubicBezTo>
                    <a:cubicBezTo>
                      <a:pt x="603" y="515"/>
                      <a:pt x="598" y="510"/>
                      <a:pt x="593" y="512"/>
                    </a:cubicBezTo>
                    <a:cubicBezTo>
                      <a:pt x="583" y="514"/>
                      <a:pt x="573" y="522"/>
                      <a:pt x="570" y="533"/>
                    </a:cubicBezTo>
                    <a:cubicBezTo>
                      <a:pt x="568" y="539"/>
                      <a:pt x="567" y="546"/>
                      <a:pt x="570" y="554"/>
                    </a:cubicBezTo>
                    <a:cubicBezTo>
                      <a:pt x="574" y="563"/>
                      <a:pt x="584" y="567"/>
                      <a:pt x="592" y="572"/>
                    </a:cubicBezTo>
                    <a:cubicBezTo>
                      <a:pt x="592" y="577"/>
                      <a:pt x="595" y="581"/>
                      <a:pt x="593" y="586"/>
                    </a:cubicBezTo>
                    <a:cubicBezTo>
                      <a:pt x="594" y="588"/>
                      <a:pt x="597" y="589"/>
                      <a:pt x="600" y="589"/>
                    </a:cubicBezTo>
                    <a:cubicBezTo>
                      <a:pt x="609" y="602"/>
                      <a:pt x="624" y="610"/>
                      <a:pt x="640" y="611"/>
                    </a:cubicBezTo>
                    <a:cubicBezTo>
                      <a:pt x="644" y="612"/>
                      <a:pt x="645" y="616"/>
                      <a:pt x="646" y="619"/>
                    </a:cubicBezTo>
                    <a:cubicBezTo>
                      <a:pt x="647" y="625"/>
                      <a:pt x="645" y="631"/>
                      <a:pt x="640" y="634"/>
                    </a:cubicBezTo>
                    <a:cubicBezTo>
                      <a:pt x="633" y="637"/>
                      <a:pt x="625" y="634"/>
                      <a:pt x="620" y="631"/>
                    </a:cubicBezTo>
                    <a:cubicBezTo>
                      <a:pt x="613" y="633"/>
                      <a:pt x="608" y="641"/>
                      <a:pt x="607" y="648"/>
                    </a:cubicBezTo>
                    <a:cubicBezTo>
                      <a:pt x="605" y="661"/>
                      <a:pt x="615" y="672"/>
                      <a:pt x="625" y="678"/>
                    </a:cubicBezTo>
                    <a:cubicBezTo>
                      <a:pt x="636" y="681"/>
                      <a:pt x="649" y="686"/>
                      <a:pt x="660" y="681"/>
                    </a:cubicBezTo>
                    <a:cubicBezTo>
                      <a:pt x="668" y="680"/>
                      <a:pt x="670" y="667"/>
                      <a:pt x="680" y="672"/>
                    </a:cubicBezTo>
                    <a:cubicBezTo>
                      <a:pt x="691" y="673"/>
                      <a:pt x="704" y="667"/>
                      <a:pt x="713" y="659"/>
                    </a:cubicBezTo>
                    <a:cubicBezTo>
                      <a:pt x="719" y="653"/>
                      <a:pt x="722" y="646"/>
                      <a:pt x="723" y="637"/>
                    </a:cubicBezTo>
                    <a:cubicBezTo>
                      <a:pt x="720" y="630"/>
                      <a:pt x="722" y="620"/>
                      <a:pt x="713" y="615"/>
                    </a:cubicBezTo>
                    <a:cubicBezTo>
                      <a:pt x="717" y="609"/>
                      <a:pt x="721" y="602"/>
                      <a:pt x="726" y="596"/>
                    </a:cubicBezTo>
                    <a:cubicBezTo>
                      <a:pt x="740" y="603"/>
                      <a:pt x="757" y="606"/>
                      <a:pt x="770" y="594"/>
                    </a:cubicBezTo>
                    <a:cubicBezTo>
                      <a:pt x="777" y="588"/>
                      <a:pt x="782" y="580"/>
                      <a:pt x="780" y="569"/>
                    </a:cubicBezTo>
                    <a:cubicBezTo>
                      <a:pt x="795" y="559"/>
                      <a:pt x="801" y="540"/>
                      <a:pt x="799" y="522"/>
                    </a:cubicBezTo>
                    <a:cubicBezTo>
                      <a:pt x="794" y="514"/>
                      <a:pt x="794" y="501"/>
                      <a:pt x="782" y="499"/>
                    </a:cubicBezTo>
                    <a:cubicBezTo>
                      <a:pt x="771" y="495"/>
                      <a:pt x="758" y="496"/>
                      <a:pt x="750" y="505"/>
                    </a:cubicBezTo>
                    <a:cubicBezTo>
                      <a:pt x="744" y="512"/>
                      <a:pt x="756" y="520"/>
                      <a:pt x="747" y="524"/>
                    </a:cubicBezTo>
                    <a:cubicBezTo>
                      <a:pt x="743" y="526"/>
                      <a:pt x="740" y="524"/>
                      <a:pt x="737" y="522"/>
                    </a:cubicBezTo>
                    <a:cubicBezTo>
                      <a:pt x="726" y="507"/>
                      <a:pt x="737" y="490"/>
                      <a:pt x="731" y="473"/>
                    </a:cubicBezTo>
                    <a:cubicBezTo>
                      <a:pt x="728" y="465"/>
                      <a:pt x="728" y="465"/>
                      <a:pt x="728" y="465"/>
                    </a:cubicBezTo>
                    <a:cubicBezTo>
                      <a:pt x="731" y="460"/>
                      <a:pt x="737" y="460"/>
                      <a:pt x="741" y="455"/>
                    </a:cubicBezTo>
                    <a:cubicBezTo>
                      <a:pt x="747" y="458"/>
                      <a:pt x="747" y="463"/>
                      <a:pt x="753" y="466"/>
                    </a:cubicBezTo>
                    <a:cubicBezTo>
                      <a:pt x="758" y="472"/>
                      <a:pt x="767" y="471"/>
                      <a:pt x="774" y="472"/>
                    </a:cubicBezTo>
                    <a:cubicBezTo>
                      <a:pt x="781" y="470"/>
                      <a:pt x="787" y="468"/>
                      <a:pt x="792" y="463"/>
                    </a:cubicBezTo>
                    <a:cubicBezTo>
                      <a:pt x="796" y="462"/>
                      <a:pt x="802" y="466"/>
                      <a:pt x="807" y="464"/>
                    </a:cubicBezTo>
                    <a:cubicBezTo>
                      <a:pt x="816" y="468"/>
                      <a:pt x="826" y="465"/>
                      <a:pt x="834" y="461"/>
                    </a:cubicBezTo>
                    <a:cubicBezTo>
                      <a:pt x="840" y="455"/>
                      <a:pt x="849" y="450"/>
                      <a:pt x="851" y="440"/>
                    </a:cubicBezTo>
                    <a:cubicBezTo>
                      <a:pt x="852" y="436"/>
                      <a:pt x="854" y="431"/>
                      <a:pt x="852" y="428"/>
                    </a:cubicBezTo>
                    <a:cubicBezTo>
                      <a:pt x="845" y="429"/>
                      <a:pt x="838" y="431"/>
                      <a:pt x="833" y="425"/>
                    </a:cubicBezTo>
                    <a:cubicBezTo>
                      <a:pt x="826" y="414"/>
                      <a:pt x="821" y="397"/>
                      <a:pt x="805" y="394"/>
                    </a:cubicBezTo>
                    <a:cubicBezTo>
                      <a:pt x="800" y="393"/>
                      <a:pt x="794" y="392"/>
                      <a:pt x="790" y="394"/>
                    </a:cubicBezTo>
                    <a:cubicBezTo>
                      <a:pt x="774" y="388"/>
                      <a:pt x="755" y="385"/>
                      <a:pt x="742" y="398"/>
                    </a:cubicBezTo>
                    <a:cubicBezTo>
                      <a:pt x="736" y="397"/>
                      <a:pt x="732" y="393"/>
                      <a:pt x="730" y="387"/>
                    </a:cubicBezTo>
                    <a:cubicBezTo>
                      <a:pt x="731" y="381"/>
                      <a:pt x="738" y="378"/>
                      <a:pt x="742" y="373"/>
                    </a:cubicBezTo>
                    <a:cubicBezTo>
                      <a:pt x="747" y="372"/>
                      <a:pt x="751" y="378"/>
                      <a:pt x="756" y="378"/>
                    </a:cubicBezTo>
                    <a:cubicBezTo>
                      <a:pt x="765" y="382"/>
                      <a:pt x="775" y="378"/>
                      <a:pt x="782" y="373"/>
                    </a:cubicBezTo>
                    <a:cubicBezTo>
                      <a:pt x="799" y="378"/>
                      <a:pt x="816" y="374"/>
                      <a:pt x="828" y="362"/>
                    </a:cubicBezTo>
                    <a:cubicBezTo>
                      <a:pt x="831" y="356"/>
                      <a:pt x="837" y="347"/>
                      <a:pt x="844" y="346"/>
                    </a:cubicBezTo>
                    <a:cubicBezTo>
                      <a:pt x="848" y="346"/>
                      <a:pt x="854" y="347"/>
                      <a:pt x="855" y="341"/>
                    </a:cubicBezTo>
                    <a:cubicBezTo>
                      <a:pt x="855" y="334"/>
                      <a:pt x="849" y="331"/>
                      <a:pt x="844" y="327"/>
                    </a:cubicBezTo>
                    <a:close/>
                    <a:moveTo>
                      <a:pt x="774" y="165"/>
                    </a:moveTo>
                    <a:cubicBezTo>
                      <a:pt x="775" y="167"/>
                      <a:pt x="776" y="169"/>
                      <a:pt x="778" y="170"/>
                    </a:cubicBezTo>
                    <a:cubicBezTo>
                      <a:pt x="778" y="172"/>
                      <a:pt x="775" y="173"/>
                      <a:pt x="773" y="174"/>
                    </a:cubicBezTo>
                    <a:cubicBezTo>
                      <a:pt x="764" y="165"/>
                      <a:pt x="752" y="165"/>
                      <a:pt x="739" y="165"/>
                    </a:cubicBezTo>
                    <a:cubicBezTo>
                      <a:pt x="736" y="163"/>
                      <a:pt x="731" y="164"/>
                      <a:pt x="728" y="158"/>
                    </a:cubicBezTo>
                    <a:cubicBezTo>
                      <a:pt x="735" y="143"/>
                      <a:pt x="733" y="124"/>
                      <a:pt x="723" y="111"/>
                    </a:cubicBezTo>
                    <a:cubicBezTo>
                      <a:pt x="715" y="102"/>
                      <a:pt x="703" y="95"/>
                      <a:pt x="689" y="98"/>
                    </a:cubicBezTo>
                    <a:cubicBezTo>
                      <a:pt x="677" y="85"/>
                      <a:pt x="660" y="82"/>
                      <a:pt x="643" y="79"/>
                    </a:cubicBezTo>
                    <a:cubicBezTo>
                      <a:pt x="628" y="82"/>
                      <a:pt x="610" y="85"/>
                      <a:pt x="603" y="102"/>
                    </a:cubicBezTo>
                    <a:cubicBezTo>
                      <a:pt x="597" y="102"/>
                      <a:pt x="589" y="107"/>
                      <a:pt x="585" y="100"/>
                    </a:cubicBezTo>
                    <a:cubicBezTo>
                      <a:pt x="586" y="82"/>
                      <a:pt x="579" y="66"/>
                      <a:pt x="571" y="51"/>
                    </a:cubicBezTo>
                    <a:cubicBezTo>
                      <a:pt x="564" y="44"/>
                      <a:pt x="559" y="33"/>
                      <a:pt x="549" y="33"/>
                    </a:cubicBezTo>
                    <a:cubicBezTo>
                      <a:pt x="547" y="24"/>
                      <a:pt x="536" y="21"/>
                      <a:pt x="529" y="17"/>
                    </a:cubicBezTo>
                    <a:cubicBezTo>
                      <a:pt x="509" y="11"/>
                      <a:pt x="484" y="3"/>
                      <a:pt x="460" y="7"/>
                    </a:cubicBezTo>
                    <a:cubicBezTo>
                      <a:pt x="444" y="12"/>
                      <a:pt x="428" y="13"/>
                      <a:pt x="415" y="23"/>
                    </a:cubicBezTo>
                    <a:cubicBezTo>
                      <a:pt x="408" y="30"/>
                      <a:pt x="398" y="33"/>
                      <a:pt x="395" y="42"/>
                    </a:cubicBezTo>
                    <a:cubicBezTo>
                      <a:pt x="403" y="51"/>
                      <a:pt x="415" y="60"/>
                      <a:pt x="413" y="73"/>
                    </a:cubicBezTo>
                    <a:cubicBezTo>
                      <a:pt x="413" y="79"/>
                      <a:pt x="410" y="83"/>
                      <a:pt x="405" y="87"/>
                    </a:cubicBezTo>
                    <a:cubicBezTo>
                      <a:pt x="403" y="87"/>
                      <a:pt x="400" y="89"/>
                      <a:pt x="398" y="87"/>
                    </a:cubicBezTo>
                    <a:cubicBezTo>
                      <a:pt x="395" y="75"/>
                      <a:pt x="385" y="62"/>
                      <a:pt x="372" y="60"/>
                    </a:cubicBezTo>
                    <a:cubicBezTo>
                      <a:pt x="359" y="58"/>
                      <a:pt x="347" y="74"/>
                      <a:pt x="337" y="62"/>
                    </a:cubicBezTo>
                    <a:cubicBezTo>
                      <a:pt x="327" y="56"/>
                      <a:pt x="327" y="43"/>
                      <a:pt x="324" y="33"/>
                    </a:cubicBezTo>
                    <a:cubicBezTo>
                      <a:pt x="323" y="27"/>
                      <a:pt x="326" y="20"/>
                      <a:pt x="320" y="16"/>
                    </a:cubicBezTo>
                    <a:cubicBezTo>
                      <a:pt x="292" y="12"/>
                      <a:pt x="260" y="15"/>
                      <a:pt x="230" y="14"/>
                    </a:cubicBezTo>
                    <a:cubicBezTo>
                      <a:pt x="176" y="14"/>
                      <a:pt x="125" y="14"/>
                      <a:pt x="70" y="15"/>
                    </a:cubicBezTo>
                    <a:cubicBezTo>
                      <a:pt x="48" y="13"/>
                      <a:pt x="27" y="16"/>
                      <a:pt x="5" y="14"/>
                    </a:cubicBezTo>
                    <a:cubicBezTo>
                      <a:pt x="4" y="13"/>
                      <a:pt x="4" y="11"/>
                      <a:pt x="6" y="11"/>
                    </a:cubicBezTo>
                    <a:cubicBezTo>
                      <a:pt x="28" y="10"/>
                      <a:pt x="51" y="11"/>
                      <a:pt x="73" y="10"/>
                    </a:cubicBezTo>
                    <a:cubicBezTo>
                      <a:pt x="136" y="11"/>
                      <a:pt x="194" y="9"/>
                      <a:pt x="256" y="10"/>
                    </a:cubicBezTo>
                    <a:cubicBezTo>
                      <a:pt x="280" y="10"/>
                      <a:pt x="300" y="10"/>
                      <a:pt x="323" y="10"/>
                    </a:cubicBezTo>
                    <a:cubicBezTo>
                      <a:pt x="328" y="16"/>
                      <a:pt x="332" y="22"/>
                      <a:pt x="329" y="30"/>
                    </a:cubicBezTo>
                    <a:cubicBezTo>
                      <a:pt x="334" y="40"/>
                      <a:pt x="331" y="53"/>
                      <a:pt x="341" y="60"/>
                    </a:cubicBezTo>
                    <a:cubicBezTo>
                      <a:pt x="349" y="63"/>
                      <a:pt x="357" y="56"/>
                      <a:pt x="366" y="56"/>
                    </a:cubicBezTo>
                    <a:cubicBezTo>
                      <a:pt x="377" y="55"/>
                      <a:pt x="387" y="59"/>
                      <a:pt x="394" y="68"/>
                    </a:cubicBezTo>
                    <a:cubicBezTo>
                      <a:pt x="398" y="72"/>
                      <a:pt x="399" y="78"/>
                      <a:pt x="403" y="82"/>
                    </a:cubicBezTo>
                    <a:cubicBezTo>
                      <a:pt x="405" y="79"/>
                      <a:pt x="408" y="76"/>
                      <a:pt x="408" y="72"/>
                    </a:cubicBezTo>
                    <a:cubicBezTo>
                      <a:pt x="407" y="61"/>
                      <a:pt x="399" y="51"/>
                      <a:pt x="388" y="45"/>
                    </a:cubicBezTo>
                    <a:cubicBezTo>
                      <a:pt x="388" y="41"/>
                      <a:pt x="388" y="41"/>
                      <a:pt x="388" y="41"/>
                    </a:cubicBezTo>
                    <a:cubicBezTo>
                      <a:pt x="398" y="28"/>
                      <a:pt x="413" y="17"/>
                      <a:pt x="428" y="11"/>
                    </a:cubicBezTo>
                    <a:cubicBezTo>
                      <a:pt x="443" y="7"/>
                      <a:pt x="456" y="1"/>
                      <a:pt x="472" y="0"/>
                    </a:cubicBezTo>
                    <a:cubicBezTo>
                      <a:pt x="502" y="4"/>
                      <a:pt x="533" y="10"/>
                      <a:pt x="556" y="30"/>
                    </a:cubicBezTo>
                    <a:cubicBezTo>
                      <a:pt x="574" y="40"/>
                      <a:pt x="581" y="60"/>
                      <a:pt x="588" y="78"/>
                    </a:cubicBezTo>
                    <a:cubicBezTo>
                      <a:pt x="590" y="84"/>
                      <a:pt x="589" y="92"/>
                      <a:pt x="592" y="97"/>
                    </a:cubicBezTo>
                    <a:cubicBezTo>
                      <a:pt x="595" y="97"/>
                      <a:pt x="596" y="97"/>
                      <a:pt x="598" y="97"/>
                    </a:cubicBezTo>
                    <a:cubicBezTo>
                      <a:pt x="608" y="80"/>
                      <a:pt x="628" y="74"/>
                      <a:pt x="648" y="75"/>
                    </a:cubicBezTo>
                    <a:cubicBezTo>
                      <a:pt x="662" y="78"/>
                      <a:pt x="677" y="80"/>
                      <a:pt x="687" y="91"/>
                    </a:cubicBezTo>
                    <a:cubicBezTo>
                      <a:pt x="696" y="93"/>
                      <a:pt x="705" y="93"/>
                      <a:pt x="713" y="97"/>
                    </a:cubicBezTo>
                    <a:cubicBezTo>
                      <a:pt x="727" y="107"/>
                      <a:pt x="737" y="120"/>
                      <a:pt x="738" y="136"/>
                    </a:cubicBezTo>
                    <a:cubicBezTo>
                      <a:pt x="735" y="158"/>
                      <a:pt x="735" y="158"/>
                      <a:pt x="735" y="158"/>
                    </a:cubicBezTo>
                    <a:cubicBezTo>
                      <a:pt x="737" y="160"/>
                      <a:pt x="737" y="160"/>
                      <a:pt x="737" y="160"/>
                    </a:cubicBezTo>
                    <a:cubicBezTo>
                      <a:pt x="744" y="160"/>
                      <a:pt x="751" y="160"/>
                      <a:pt x="758" y="161"/>
                    </a:cubicBezTo>
                    <a:cubicBezTo>
                      <a:pt x="764" y="161"/>
                      <a:pt x="768" y="167"/>
                      <a:pt x="774"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337" name="文本框 336"/>
            <p:cNvSpPr txBox="1"/>
            <p:nvPr/>
          </p:nvSpPr>
          <p:spPr>
            <a:xfrm>
              <a:off x="3304724" y="3292486"/>
              <a:ext cx="830997" cy="207749"/>
            </a:xfrm>
            <a:prstGeom prst="rect">
              <a:avLst/>
            </a:prstGeom>
            <a:noFill/>
          </p:spPr>
          <p:txBody>
            <a:bodyPr wrap="none" rtlCol="0">
              <a:spAutoFit/>
            </a:bodyPr>
            <a:lstStyle>
              <a:defPPr>
                <a:defRPr lang="zh-CN"/>
              </a:defPPr>
              <a:lvl1pPr>
                <a:defRPr b="1">
                  <a:solidFill>
                    <a:schemeClr val="bg1"/>
                  </a:solidFill>
                  <a:latin typeface="微软雅黑" panose="020B0503020204020204" pitchFamily="34" charset="-122"/>
                  <a:ea typeface="微软雅黑" panose="020B0503020204020204" pitchFamily="34" charset="-122"/>
                </a:defRPr>
              </a:lvl1pPr>
            </a:lstStyle>
            <a:p>
              <a:r>
                <a:rPr lang="zh-CN" altLang="en-US" dirty="0"/>
                <a:t>输入你的标题</a:t>
              </a:r>
            </a:p>
          </p:txBody>
        </p:sp>
      </p:grpSp>
      <p:grpSp>
        <p:nvGrpSpPr>
          <p:cNvPr id="346" name="组合 345"/>
          <p:cNvGrpSpPr/>
          <p:nvPr/>
        </p:nvGrpSpPr>
        <p:grpSpPr>
          <a:xfrm>
            <a:off x="1780209" y="4766926"/>
            <a:ext cx="2039175" cy="447036"/>
            <a:chOff x="1876022" y="3252995"/>
            <a:chExt cx="1190115" cy="260902"/>
          </a:xfrm>
          <a:solidFill>
            <a:srgbClr val="455993"/>
          </a:solidFill>
        </p:grpSpPr>
        <p:grpSp>
          <p:nvGrpSpPr>
            <p:cNvPr id="203" name="组合 202"/>
            <p:cNvGrpSpPr/>
            <p:nvPr/>
          </p:nvGrpSpPr>
          <p:grpSpPr>
            <a:xfrm>
              <a:off x="1876022" y="3252995"/>
              <a:ext cx="1190115" cy="260902"/>
              <a:chOff x="3071813" y="1292226"/>
              <a:chExt cx="2824163" cy="619124"/>
            </a:xfrm>
            <a:grpFill/>
          </p:grpSpPr>
          <p:sp>
            <p:nvSpPr>
              <p:cNvPr id="204" name="Freeform 5"/>
              <p:cNvSpPr>
                <a:spLocks/>
              </p:cNvSpPr>
              <p:nvPr/>
            </p:nvSpPr>
            <p:spPr bwMode="auto">
              <a:xfrm>
                <a:off x="3478213" y="1362075"/>
                <a:ext cx="311150" cy="488950"/>
              </a:xfrm>
              <a:custGeom>
                <a:avLst/>
                <a:gdLst>
                  <a:gd name="T0" fmla="*/ 122 w 388"/>
                  <a:gd name="T1" fmla="*/ 22 h 609"/>
                  <a:gd name="T2" fmla="*/ 59 w 388"/>
                  <a:gd name="T3" fmla="*/ 65 h 609"/>
                  <a:gd name="T4" fmla="*/ 57 w 388"/>
                  <a:gd name="T5" fmla="*/ 66 h 609"/>
                  <a:gd name="T6" fmla="*/ 42 w 388"/>
                  <a:gd name="T7" fmla="*/ 139 h 609"/>
                  <a:gd name="T8" fmla="*/ 33 w 388"/>
                  <a:gd name="T9" fmla="*/ 150 h 609"/>
                  <a:gd name="T10" fmla="*/ 32 w 388"/>
                  <a:gd name="T11" fmla="*/ 191 h 609"/>
                  <a:gd name="T12" fmla="*/ 2 w 388"/>
                  <a:gd name="T13" fmla="*/ 233 h 609"/>
                  <a:gd name="T14" fmla="*/ 12 w 388"/>
                  <a:gd name="T15" fmla="*/ 249 h 609"/>
                  <a:gd name="T16" fmla="*/ 22 w 388"/>
                  <a:gd name="T17" fmla="*/ 275 h 609"/>
                  <a:gd name="T18" fmla="*/ 15 w 388"/>
                  <a:gd name="T19" fmla="*/ 351 h 609"/>
                  <a:gd name="T20" fmla="*/ 0 w 388"/>
                  <a:gd name="T21" fmla="*/ 376 h 609"/>
                  <a:gd name="T22" fmla="*/ 15 w 388"/>
                  <a:gd name="T23" fmla="*/ 398 h 609"/>
                  <a:gd name="T24" fmla="*/ 30 w 388"/>
                  <a:gd name="T25" fmla="*/ 447 h 609"/>
                  <a:gd name="T26" fmla="*/ 58 w 388"/>
                  <a:gd name="T27" fmla="*/ 525 h 609"/>
                  <a:gd name="T28" fmla="*/ 58 w 388"/>
                  <a:gd name="T29" fmla="*/ 545 h 609"/>
                  <a:gd name="T30" fmla="*/ 78 w 388"/>
                  <a:gd name="T31" fmla="*/ 551 h 609"/>
                  <a:gd name="T32" fmla="*/ 131 w 388"/>
                  <a:gd name="T33" fmla="*/ 605 h 609"/>
                  <a:gd name="T34" fmla="*/ 388 w 388"/>
                  <a:gd name="T35" fmla="*/ 609 h 609"/>
                  <a:gd name="T36" fmla="*/ 388 w 388"/>
                  <a:gd name="T37" fmla="*/ 2 h 609"/>
                  <a:gd name="T38" fmla="*/ 135 w 388"/>
                  <a:gd name="T39" fmla="*/ 0 h 609"/>
                  <a:gd name="T40" fmla="*/ 122 w 388"/>
                  <a:gd name="T41" fmla="*/ 22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8" h="609">
                    <a:moveTo>
                      <a:pt x="122" y="22"/>
                    </a:moveTo>
                    <a:cubicBezTo>
                      <a:pt x="109" y="46"/>
                      <a:pt x="84" y="59"/>
                      <a:pt x="59" y="65"/>
                    </a:cubicBezTo>
                    <a:cubicBezTo>
                      <a:pt x="57" y="66"/>
                      <a:pt x="57" y="66"/>
                      <a:pt x="57" y="66"/>
                    </a:cubicBezTo>
                    <a:cubicBezTo>
                      <a:pt x="64" y="92"/>
                      <a:pt x="54" y="117"/>
                      <a:pt x="42" y="139"/>
                    </a:cubicBezTo>
                    <a:cubicBezTo>
                      <a:pt x="38" y="142"/>
                      <a:pt x="36" y="146"/>
                      <a:pt x="33" y="150"/>
                    </a:cubicBezTo>
                    <a:cubicBezTo>
                      <a:pt x="34" y="164"/>
                      <a:pt x="35" y="177"/>
                      <a:pt x="32" y="191"/>
                    </a:cubicBezTo>
                    <a:cubicBezTo>
                      <a:pt x="28" y="208"/>
                      <a:pt x="14" y="221"/>
                      <a:pt x="2" y="233"/>
                    </a:cubicBezTo>
                    <a:cubicBezTo>
                      <a:pt x="4" y="239"/>
                      <a:pt x="8" y="243"/>
                      <a:pt x="12" y="249"/>
                    </a:cubicBezTo>
                    <a:cubicBezTo>
                      <a:pt x="15" y="258"/>
                      <a:pt x="20" y="266"/>
                      <a:pt x="22" y="275"/>
                    </a:cubicBezTo>
                    <a:cubicBezTo>
                      <a:pt x="30" y="299"/>
                      <a:pt x="27" y="330"/>
                      <a:pt x="15" y="351"/>
                    </a:cubicBezTo>
                    <a:cubicBezTo>
                      <a:pt x="12" y="361"/>
                      <a:pt x="2" y="366"/>
                      <a:pt x="0" y="376"/>
                    </a:cubicBezTo>
                    <a:cubicBezTo>
                      <a:pt x="3" y="384"/>
                      <a:pt x="13" y="389"/>
                      <a:pt x="15" y="398"/>
                    </a:cubicBezTo>
                    <a:cubicBezTo>
                      <a:pt x="25" y="413"/>
                      <a:pt x="29" y="430"/>
                      <a:pt x="30" y="447"/>
                    </a:cubicBezTo>
                    <a:cubicBezTo>
                      <a:pt x="48" y="470"/>
                      <a:pt x="61" y="495"/>
                      <a:pt x="58" y="525"/>
                    </a:cubicBezTo>
                    <a:cubicBezTo>
                      <a:pt x="60" y="531"/>
                      <a:pt x="57" y="538"/>
                      <a:pt x="58" y="545"/>
                    </a:cubicBezTo>
                    <a:cubicBezTo>
                      <a:pt x="65" y="547"/>
                      <a:pt x="71" y="548"/>
                      <a:pt x="78" y="551"/>
                    </a:cubicBezTo>
                    <a:cubicBezTo>
                      <a:pt x="101" y="560"/>
                      <a:pt x="122" y="582"/>
                      <a:pt x="131" y="605"/>
                    </a:cubicBezTo>
                    <a:cubicBezTo>
                      <a:pt x="216" y="609"/>
                      <a:pt x="304" y="606"/>
                      <a:pt x="388" y="609"/>
                    </a:cubicBezTo>
                    <a:cubicBezTo>
                      <a:pt x="388" y="2"/>
                      <a:pt x="388" y="2"/>
                      <a:pt x="388" y="2"/>
                    </a:cubicBezTo>
                    <a:cubicBezTo>
                      <a:pt x="305" y="1"/>
                      <a:pt x="217" y="2"/>
                      <a:pt x="135" y="0"/>
                    </a:cubicBezTo>
                    <a:cubicBezTo>
                      <a:pt x="127" y="5"/>
                      <a:pt x="127" y="15"/>
                      <a:pt x="1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05" name="Rectangle 6"/>
              <p:cNvSpPr>
                <a:spLocks noChangeArrowheads="1"/>
              </p:cNvSpPr>
              <p:nvPr/>
            </p:nvSpPr>
            <p:spPr bwMode="auto">
              <a:xfrm>
                <a:off x="3759201" y="1363663"/>
                <a:ext cx="1616075" cy="4873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06" name="Freeform 7"/>
              <p:cNvSpPr>
                <a:spLocks/>
              </p:cNvSpPr>
              <p:nvPr/>
            </p:nvSpPr>
            <p:spPr bwMode="auto">
              <a:xfrm>
                <a:off x="5172076" y="1362075"/>
                <a:ext cx="311150" cy="490537"/>
              </a:xfrm>
              <a:custGeom>
                <a:avLst/>
                <a:gdLst>
                  <a:gd name="T0" fmla="*/ 266 w 388"/>
                  <a:gd name="T1" fmla="*/ 21 h 609"/>
                  <a:gd name="T2" fmla="*/ 329 w 388"/>
                  <a:gd name="T3" fmla="*/ 65 h 609"/>
                  <a:gd name="T4" fmla="*/ 331 w 388"/>
                  <a:gd name="T5" fmla="*/ 66 h 609"/>
                  <a:gd name="T6" fmla="*/ 346 w 388"/>
                  <a:gd name="T7" fmla="*/ 138 h 609"/>
                  <a:gd name="T8" fmla="*/ 355 w 388"/>
                  <a:gd name="T9" fmla="*/ 150 h 609"/>
                  <a:gd name="T10" fmla="*/ 357 w 388"/>
                  <a:gd name="T11" fmla="*/ 190 h 609"/>
                  <a:gd name="T12" fmla="*/ 386 w 388"/>
                  <a:gd name="T13" fmla="*/ 232 h 609"/>
                  <a:gd name="T14" fmla="*/ 377 w 388"/>
                  <a:gd name="T15" fmla="*/ 249 h 609"/>
                  <a:gd name="T16" fmla="*/ 366 w 388"/>
                  <a:gd name="T17" fmla="*/ 275 h 609"/>
                  <a:gd name="T18" fmla="*/ 373 w 388"/>
                  <a:gd name="T19" fmla="*/ 351 h 609"/>
                  <a:gd name="T20" fmla="*/ 388 w 388"/>
                  <a:gd name="T21" fmla="*/ 376 h 609"/>
                  <a:gd name="T22" fmla="*/ 373 w 388"/>
                  <a:gd name="T23" fmla="*/ 398 h 609"/>
                  <a:gd name="T24" fmla="*/ 358 w 388"/>
                  <a:gd name="T25" fmla="*/ 447 h 609"/>
                  <a:gd name="T26" fmla="*/ 330 w 388"/>
                  <a:gd name="T27" fmla="*/ 524 h 609"/>
                  <a:gd name="T28" fmla="*/ 330 w 388"/>
                  <a:gd name="T29" fmla="*/ 544 h 609"/>
                  <a:gd name="T30" fmla="*/ 310 w 388"/>
                  <a:gd name="T31" fmla="*/ 550 h 609"/>
                  <a:gd name="T32" fmla="*/ 257 w 388"/>
                  <a:gd name="T33" fmla="*/ 605 h 609"/>
                  <a:gd name="T34" fmla="*/ 0 w 388"/>
                  <a:gd name="T35" fmla="*/ 608 h 609"/>
                  <a:gd name="T36" fmla="*/ 0 w 388"/>
                  <a:gd name="T37" fmla="*/ 2 h 609"/>
                  <a:gd name="T38" fmla="*/ 253 w 388"/>
                  <a:gd name="T39" fmla="*/ 0 h 609"/>
                  <a:gd name="T40" fmla="*/ 266 w 388"/>
                  <a:gd name="T41" fmla="*/ 21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8" h="609">
                    <a:moveTo>
                      <a:pt x="266" y="21"/>
                    </a:moveTo>
                    <a:cubicBezTo>
                      <a:pt x="279" y="46"/>
                      <a:pt x="304" y="58"/>
                      <a:pt x="329" y="65"/>
                    </a:cubicBezTo>
                    <a:cubicBezTo>
                      <a:pt x="331" y="66"/>
                      <a:pt x="331" y="66"/>
                      <a:pt x="331" y="66"/>
                    </a:cubicBezTo>
                    <a:cubicBezTo>
                      <a:pt x="324" y="92"/>
                      <a:pt x="334" y="117"/>
                      <a:pt x="346" y="138"/>
                    </a:cubicBezTo>
                    <a:cubicBezTo>
                      <a:pt x="350" y="142"/>
                      <a:pt x="352" y="146"/>
                      <a:pt x="355" y="150"/>
                    </a:cubicBezTo>
                    <a:cubicBezTo>
                      <a:pt x="354" y="164"/>
                      <a:pt x="353" y="176"/>
                      <a:pt x="357" y="190"/>
                    </a:cubicBezTo>
                    <a:cubicBezTo>
                      <a:pt x="360" y="208"/>
                      <a:pt x="374" y="220"/>
                      <a:pt x="386" y="232"/>
                    </a:cubicBezTo>
                    <a:cubicBezTo>
                      <a:pt x="384" y="239"/>
                      <a:pt x="380" y="243"/>
                      <a:pt x="377" y="249"/>
                    </a:cubicBezTo>
                    <a:cubicBezTo>
                      <a:pt x="373" y="257"/>
                      <a:pt x="368" y="265"/>
                      <a:pt x="366" y="275"/>
                    </a:cubicBezTo>
                    <a:cubicBezTo>
                      <a:pt x="358" y="299"/>
                      <a:pt x="361" y="330"/>
                      <a:pt x="373" y="351"/>
                    </a:cubicBezTo>
                    <a:cubicBezTo>
                      <a:pt x="377" y="361"/>
                      <a:pt x="386" y="366"/>
                      <a:pt x="388" y="376"/>
                    </a:cubicBezTo>
                    <a:cubicBezTo>
                      <a:pt x="385" y="384"/>
                      <a:pt x="375" y="389"/>
                      <a:pt x="373" y="398"/>
                    </a:cubicBezTo>
                    <a:cubicBezTo>
                      <a:pt x="363" y="412"/>
                      <a:pt x="359" y="430"/>
                      <a:pt x="358" y="447"/>
                    </a:cubicBezTo>
                    <a:cubicBezTo>
                      <a:pt x="341" y="469"/>
                      <a:pt x="327" y="495"/>
                      <a:pt x="330" y="524"/>
                    </a:cubicBezTo>
                    <a:cubicBezTo>
                      <a:pt x="328" y="531"/>
                      <a:pt x="331" y="538"/>
                      <a:pt x="330" y="544"/>
                    </a:cubicBezTo>
                    <a:cubicBezTo>
                      <a:pt x="323" y="546"/>
                      <a:pt x="317" y="548"/>
                      <a:pt x="310" y="550"/>
                    </a:cubicBezTo>
                    <a:cubicBezTo>
                      <a:pt x="287" y="559"/>
                      <a:pt x="266" y="581"/>
                      <a:pt x="257" y="605"/>
                    </a:cubicBezTo>
                    <a:cubicBezTo>
                      <a:pt x="172" y="609"/>
                      <a:pt x="84" y="606"/>
                      <a:pt x="0" y="608"/>
                    </a:cubicBezTo>
                    <a:cubicBezTo>
                      <a:pt x="0" y="2"/>
                      <a:pt x="0" y="2"/>
                      <a:pt x="0" y="2"/>
                    </a:cubicBezTo>
                    <a:cubicBezTo>
                      <a:pt x="83" y="0"/>
                      <a:pt x="171" y="2"/>
                      <a:pt x="253" y="0"/>
                    </a:cubicBezTo>
                    <a:cubicBezTo>
                      <a:pt x="261" y="5"/>
                      <a:pt x="261" y="15"/>
                      <a:pt x="266"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07" name="Freeform 8"/>
              <p:cNvSpPr>
                <a:spLocks/>
              </p:cNvSpPr>
              <p:nvPr/>
            </p:nvSpPr>
            <p:spPr bwMode="auto">
              <a:xfrm>
                <a:off x="3381376" y="1441450"/>
                <a:ext cx="17463" cy="14287"/>
              </a:xfrm>
              <a:custGeom>
                <a:avLst/>
                <a:gdLst>
                  <a:gd name="T0" fmla="*/ 4 w 22"/>
                  <a:gd name="T1" fmla="*/ 2 h 18"/>
                  <a:gd name="T2" fmla="*/ 0 w 22"/>
                  <a:gd name="T3" fmla="*/ 8 h 18"/>
                  <a:gd name="T4" fmla="*/ 14 w 22"/>
                  <a:gd name="T5" fmla="*/ 18 h 18"/>
                  <a:gd name="T6" fmla="*/ 22 w 22"/>
                  <a:gd name="T7" fmla="*/ 10 h 18"/>
                  <a:gd name="T8" fmla="*/ 4 w 22"/>
                  <a:gd name="T9" fmla="*/ 2 h 18"/>
                </a:gdLst>
                <a:ahLst/>
                <a:cxnLst>
                  <a:cxn ang="0">
                    <a:pos x="T0" y="T1"/>
                  </a:cxn>
                  <a:cxn ang="0">
                    <a:pos x="T2" y="T3"/>
                  </a:cxn>
                  <a:cxn ang="0">
                    <a:pos x="T4" y="T5"/>
                  </a:cxn>
                  <a:cxn ang="0">
                    <a:pos x="T6" y="T7"/>
                  </a:cxn>
                  <a:cxn ang="0">
                    <a:pos x="T8" y="T9"/>
                  </a:cxn>
                </a:cxnLst>
                <a:rect l="0" t="0" r="r" b="b"/>
                <a:pathLst>
                  <a:path w="22" h="18">
                    <a:moveTo>
                      <a:pt x="4" y="2"/>
                    </a:moveTo>
                    <a:cubicBezTo>
                      <a:pt x="1" y="3"/>
                      <a:pt x="0" y="5"/>
                      <a:pt x="0" y="8"/>
                    </a:cubicBezTo>
                    <a:cubicBezTo>
                      <a:pt x="2" y="13"/>
                      <a:pt x="7" y="18"/>
                      <a:pt x="14" y="18"/>
                    </a:cubicBezTo>
                    <a:cubicBezTo>
                      <a:pt x="16" y="15"/>
                      <a:pt x="21" y="14"/>
                      <a:pt x="22" y="10"/>
                    </a:cubicBezTo>
                    <a:cubicBezTo>
                      <a:pt x="20" y="0"/>
                      <a:pt x="10" y="6"/>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08" name="Freeform 9"/>
              <p:cNvSpPr>
                <a:spLocks/>
              </p:cNvSpPr>
              <p:nvPr/>
            </p:nvSpPr>
            <p:spPr bwMode="auto">
              <a:xfrm>
                <a:off x="3384551" y="1592263"/>
                <a:ext cx="31750" cy="25400"/>
              </a:xfrm>
              <a:custGeom>
                <a:avLst/>
                <a:gdLst>
                  <a:gd name="T0" fmla="*/ 12 w 39"/>
                  <a:gd name="T1" fmla="*/ 2 h 30"/>
                  <a:gd name="T2" fmla="*/ 0 w 39"/>
                  <a:gd name="T3" fmla="*/ 14 h 30"/>
                  <a:gd name="T4" fmla="*/ 15 w 39"/>
                  <a:gd name="T5" fmla="*/ 30 h 30"/>
                  <a:gd name="T6" fmla="*/ 35 w 39"/>
                  <a:gd name="T7" fmla="*/ 23 h 30"/>
                  <a:gd name="T8" fmla="*/ 32 w 39"/>
                  <a:gd name="T9" fmla="*/ 13 h 30"/>
                  <a:gd name="T10" fmla="*/ 12 w 39"/>
                  <a:gd name="T11" fmla="*/ 2 h 30"/>
                </a:gdLst>
                <a:ahLst/>
                <a:cxnLst>
                  <a:cxn ang="0">
                    <a:pos x="T0" y="T1"/>
                  </a:cxn>
                  <a:cxn ang="0">
                    <a:pos x="T2" y="T3"/>
                  </a:cxn>
                  <a:cxn ang="0">
                    <a:pos x="T4" y="T5"/>
                  </a:cxn>
                  <a:cxn ang="0">
                    <a:pos x="T6" y="T7"/>
                  </a:cxn>
                  <a:cxn ang="0">
                    <a:pos x="T8" y="T9"/>
                  </a:cxn>
                  <a:cxn ang="0">
                    <a:pos x="T10" y="T11"/>
                  </a:cxn>
                </a:cxnLst>
                <a:rect l="0" t="0" r="r" b="b"/>
                <a:pathLst>
                  <a:path w="39" h="30">
                    <a:moveTo>
                      <a:pt x="12" y="2"/>
                    </a:moveTo>
                    <a:cubicBezTo>
                      <a:pt x="8" y="6"/>
                      <a:pt x="1" y="8"/>
                      <a:pt x="0" y="14"/>
                    </a:cubicBezTo>
                    <a:cubicBezTo>
                      <a:pt x="5" y="18"/>
                      <a:pt x="9" y="26"/>
                      <a:pt x="15" y="30"/>
                    </a:cubicBezTo>
                    <a:cubicBezTo>
                      <a:pt x="22" y="29"/>
                      <a:pt x="29" y="28"/>
                      <a:pt x="35" y="23"/>
                    </a:cubicBezTo>
                    <a:cubicBezTo>
                      <a:pt x="39" y="19"/>
                      <a:pt x="32" y="16"/>
                      <a:pt x="32" y="13"/>
                    </a:cubicBezTo>
                    <a:cubicBezTo>
                      <a:pt x="26" y="7"/>
                      <a:pt x="20" y="0"/>
                      <a:pt x="1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09" name="Freeform 10"/>
              <p:cNvSpPr>
                <a:spLocks/>
              </p:cNvSpPr>
              <p:nvPr/>
            </p:nvSpPr>
            <p:spPr bwMode="auto">
              <a:xfrm>
                <a:off x="3402013" y="1468438"/>
                <a:ext cx="49213" cy="42862"/>
              </a:xfrm>
              <a:custGeom>
                <a:avLst/>
                <a:gdLst>
                  <a:gd name="T0" fmla="*/ 16 w 60"/>
                  <a:gd name="T1" fmla="*/ 42 h 54"/>
                  <a:gd name="T2" fmla="*/ 1 w 60"/>
                  <a:gd name="T3" fmla="*/ 46 h 54"/>
                  <a:gd name="T4" fmla="*/ 3 w 60"/>
                  <a:gd name="T5" fmla="*/ 51 h 54"/>
                  <a:gd name="T6" fmla="*/ 33 w 60"/>
                  <a:gd name="T7" fmla="*/ 51 h 54"/>
                  <a:gd name="T8" fmla="*/ 45 w 60"/>
                  <a:gd name="T9" fmla="*/ 43 h 54"/>
                  <a:gd name="T10" fmla="*/ 60 w 60"/>
                  <a:gd name="T11" fmla="*/ 5 h 54"/>
                  <a:gd name="T12" fmla="*/ 54 w 60"/>
                  <a:gd name="T13" fmla="*/ 1 h 54"/>
                  <a:gd name="T14" fmla="*/ 16 w 60"/>
                  <a:gd name="T15" fmla="*/ 42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54">
                    <a:moveTo>
                      <a:pt x="16" y="42"/>
                    </a:moveTo>
                    <a:cubicBezTo>
                      <a:pt x="12" y="44"/>
                      <a:pt x="5" y="43"/>
                      <a:pt x="1" y="46"/>
                    </a:cubicBezTo>
                    <a:cubicBezTo>
                      <a:pt x="0" y="47"/>
                      <a:pt x="2" y="49"/>
                      <a:pt x="3" y="51"/>
                    </a:cubicBezTo>
                    <a:cubicBezTo>
                      <a:pt x="12" y="54"/>
                      <a:pt x="23" y="51"/>
                      <a:pt x="33" y="51"/>
                    </a:cubicBezTo>
                    <a:cubicBezTo>
                      <a:pt x="45" y="43"/>
                      <a:pt x="45" y="43"/>
                      <a:pt x="45" y="43"/>
                    </a:cubicBezTo>
                    <a:cubicBezTo>
                      <a:pt x="55" y="33"/>
                      <a:pt x="60" y="20"/>
                      <a:pt x="60" y="5"/>
                    </a:cubicBezTo>
                    <a:cubicBezTo>
                      <a:pt x="59" y="3"/>
                      <a:pt x="57" y="0"/>
                      <a:pt x="54" y="1"/>
                    </a:cubicBezTo>
                    <a:cubicBezTo>
                      <a:pt x="49" y="19"/>
                      <a:pt x="34" y="36"/>
                      <a:pt x="16"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10" name="Freeform 11"/>
              <p:cNvSpPr>
                <a:spLocks/>
              </p:cNvSpPr>
              <p:nvPr/>
            </p:nvSpPr>
            <p:spPr bwMode="auto">
              <a:xfrm>
                <a:off x="3438526" y="1403350"/>
                <a:ext cx="26988" cy="49212"/>
              </a:xfrm>
              <a:custGeom>
                <a:avLst/>
                <a:gdLst>
                  <a:gd name="T0" fmla="*/ 9 w 34"/>
                  <a:gd name="T1" fmla="*/ 0 h 62"/>
                  <a:gd name="T2" fmla="*/ 14 w 34"/>
                  <a:gd name="T3" fmla="*/ 16 h 62"/>
                  <a:gd name="T4" fmla="*/ 19 w 34"/>
                  <a:gd name="T5" fmla="*/ 62 h 62"/>
                  <a:gd name="T6" fmla="*/ 34 w 34"/>
                  <a:gd name="T7" fmla="*/ 36 h 62"/>
                  <a:gd name="T8" fmla="*/ 34 w 34"/>
                  <a:gd name="T9" fmla="*/ 26 h 62"/>
                  <a:gd name="T10" fmla="*/ 16 w 34"/>
                  <a:gd name="T11" fmla="*/ 5 h 62"/>
                  <a:gd name="T12" fmla="*/ 9 w 34"/>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34" h="62">
                    <a:moveTo>
                      <a:pt x="9" y="0"/>
                    </a:moveTo>
                    <a:cubicBezTo>
                      <a:pt x="0" y="3"/>
                      <a:pt x="12" y="10"/>
                      <a:pt x="14" y="16"/>
                    </a:cubicBezTo>
                    <a:cubicBezTo>
                      <a:pt x="22" y="29"/>
                      <a:pt x="14" y="47"/>
                      <a:pt x="19" y="62"/>
                    </a:cubicBezTo>
                    <a:cubicBezTo>
                      <a:pt x="30" y="59"/>
                      <a:pt x="32" y="46"/>
                      <a:pt x="34" y="36"/>
                    </a:cubicBezTo>
                    <a:cubicBezTo>
                      <a:pt x="34" y="32"/>
                      <a:pt x="32" y="29"/>
                      <a:pt x="34" y="26"/>
                    </a:cubicBezTo>
                    <a:cubicBezTo>
                      <a:pt x="28" y="20"/>
                      <a:pt x="24" y="10"/>
                      <a:pt x="16" y="5"/>
                    </a:cubicBezTo>
                    <a:cubicBezTo>
                      <a:pt x="13" y="4"/>
                      <a:pt x="13"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11" name="Freeform 12"/>
              <p:cNvSpPr>
                <a:spLocks/>
              </p:cNvSpPr>
              <p:nvPr/>
            </p:nvSpPr>
            <p:spPr bwMode="auto">
              <a:xfrm>
                <a:off x="3449638" y="1751013"/>
                <a:ext cx="22225" cy="47625"/>
              </a:xfrm>
              <a:custGeom>
                <a:avLst/>
                <a:gdLst>
                  <a:gd name="T0" fmla="*/ 4 w 27"/>
                  <a:gd name="T1" fmla="*/ 45 h 59"/>
                  <a:gd name="T2" fmla="*/ 1 w 27"/>
                  <a:gd name="T3" fmla="*/ 56 h 59"/>
                  <a:gd name="T4" fmla="*/ 4 w 27"/>
                  <a:gd name="T5" fmla="*/ 58 h 59"/>
                  <a:gd name="T6" fmla="*/ 24 w 27"/>
                  <a:gd name="T7" fmla="*/ 30 h 59"/>
                  <a:gd name="T8" fmla="*/ 15 w 27"/>
                  <a:gd name="T9" fmla="*/ 1 h 59"/>
                  <a:gd name="T10" fmla="*/ 8 w 27"/>
                  <a:gd name="T11" fmla="*/ 2 h 59"/>
                  <a:gd name="T12" fmla="*/ 3 w 27"/>
                  <a:gd name="T13" fmla="*/ 20 h 59"/>
                  <a:gd name="T14" fmla="*/ 4 w 27"/>
                  <a:gd name="T15" fmla="*/ 45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59">
                    <a:moveTo>
                      <a:pt x="4" y="45"/>
                    </a:moveTo>
                    <a:cubicBezTo>
                      <a:pt x="3" y="49"/>
                      <a:pt x="0" y="51"/>
                      <a:pt x="1" y="56"/>
                    </a:cubicBezTo>
                    <a:cubicBezTo>
                      <a:pt x="1" y="57"/>
                      <a:pt x="2" y="59"/>
                      <a:pt x="4" y="58"/>
                    </a:cubicBezTo>
                    <a:cubicBezTo>
                      <a:pt x="13" y="52"/>
                      <a:pt x="23" y="42"/>
                      <a:pt x="24" y="30"/>
                    </a:cubicBezTo>
                    <a:cubicBezTo>
                      <a:pt x="27" y="20"/>
                      <a:pt x="23" y="9"/>
                      <a:pt x="15" y="1"/>
                    </a:cubicBezTo>
                    <a:cubicBezTo>
                      <a:pt x="13" y="0"/>
                      <a:pt x="10" y="0"/>
                      <a:pt x="8" y="2"/>
                    </a:cubicBezTo>
                    <a:cubicBezTo>
                      <a:pt x="9" y="9"/>
                      <a:pt x="4" y="14"/>
                      <a:pt x="3" y="20"/>
                    </a:cubicBezTo>
                    <a:cubicBezTo>
                      <a:pt x="4" y="28"/>
                      <a:pt x="4" y="36"/>
                      <a:pt x="4"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12" name="Freeform 13"/>
              <p:cNvSpPr>
                <a:spLocks noEditPoints="1"/>
              </p:cNvSpPr>
              <p:nvPr/>
            </p:nvSpPr>
            <p:spPr bwMode="auto">
              <a:xfrm>
                <a:off x="3071813" y="1292226"/>
                <a:ext cx="727075" cy="619124"/>
              </a:xfrm>
              <a:custGeom>
                <a:avLst/>
                <a:gdLst>
                  <a:gd name="T0" fmla="*/ 115 w 904"/>
                  <a:gd name="T1" fmla="*/ 274 h 769"/>
                  <a:gd name="T2" fmla="*/ 117 w 904"/>
                  <a:gd name="T3" fmla="*/ 576 h 769"/>
                  <a:gd name="T4" fmla="*/ 499 w 904"/>
                  <a:gd name="T5" fmla="*/ 683 h 769"/>
                  <a:gd name="T6" fmla="*/ 572 w 904"/>
                  <a:gd name="T7" fmla="*/ 767 h 769"/>
                  <a:gd name="T8" fmla="*/ 296 w 904"/>
                  <a:gd name="T9" fmla="*/ 681 h 769"/>
                  <a:gd name="T10" fmla="*/ 10 w 904"/>
                  <a:gd name="T11" fmla="*/ 414 h 769"/>
                  <a:gd name="T12" fmla="*/ 54 w 904"/>
                  <a:gd name="T13" fmla="*/ 397 h 769"/>
                  <a:gd name="T14" fmla="*/ 116 w 904"/>
                  <a:gd name="T15" fmla="*/ 438 h 769"/>
                  <a:gd name="T16" fmla="*/ 222 w 904"/>
                  <a:gd name="T17" fmla="*/ 446 h 769"/>
                  <a:gd name="T18" fmla="*/ 163 w 904"/>
                  <a:gd name="T19" fmla="*/ 569 h 769"/>
                  <a:gd name="T20" fmla="*/ 197 w 904"/>
                  <a:gd name="T21" fmla="*/ 620 h 769"/>
                  <a:gd name="T22" fmla="*/ 304 w 904"/>
                  <a:gd name="T23" fmla="*/ 554 h 769"/>
                  <a:gd name="T24" fmla="*/ 291 w 904"/>
                  <a:gd name="T25" fmla="*/ 463 h 769"/>
                  <a:gd name="T26" fmla="*/ 356 w 904"/>
                  <a:gd name="T27" fmla="*/ 621 h 769"/>
                  <a:gd name="T28" fmla="*/ 350 w 904"/>
                  <a:gd name="T29" fmla="*/ 559 h 769"/>
                  <a:gd name="T30" fmla="*/ 482 w 904"/>
                  <a:gd name="T31" fmla="*/ 466 h 769"/>
                  <a:gd name="T32" fmla="*/ 488 w 904"/>
                  <a:gd name="T33" fmla="*/ 42 h 769"/>
                  <a:gd name="T34" fmla="*/ 395 w 904"/>
                  <a:gd name="T35" fmla="*/ 139 h 769"/>
                  <a:gd name="T36" fmla="*/ 479 w 904"/>
                  <a:gd name="T37" fmla="*/ 127 h 769"/>
                  <a:gd name="T38" fmla="*/ 261 w 904"/>
                  <a:gd name="T39" fmla="*/ 232 h 769"/>
                  <a:gd name="T40" fmla="*/ 244 w 904"/>
                  <a:gd name="T41" fmla="*/ 146 h 769"/>
                  <a:gd name="T42" fmla="*/ 209 w 904"/>
                  <a:gd name="T43" fmla="*/ 166 h 769"/>
                  <a:gd name="T44" fmla="*/ 132 w 904"/>
                  <a:gd name="T45" fmla="*/ 267 h 769"/>
                  <a:gd name="T46" fmla="*/ 187 w 904"/>
                  <a:gd name="T47" fmla="*/ 310 h 769"/>
                  <a:gd name="T48" fmla="*/ 80 w 904"/>
                  <a:gd name="T49" fmla="*/ 354 h 769"/>
                  <a:gd name="T50" fmla="*/ 116 w 904"/>
                  <a:gd name="T51" fmla="*/ 494 h 769"/>
                  <a:gd name="T52" fmla="*/ 186 w 904"/>
                  <a:gd name="T53" fmla="*/ 290 h 769"/>
                  <a:gd name="T54" fmla="*/ 136 w 904"/>
                  <a:gd name="T55" fmla="*/ 295 h 769"/>
                  <a:gd name="T56" fmla="*/ 442 w 904"/>
                  <a:gd name="T57" fmla="*/ 106 h 769"/>
                  <a:gd name="T58" fmla="*/ 393 w 904"/>
                  <a:gd name="T59" fmla="*/ 133 h 769"/>
                  <a:gd name="T60" fmla="*/ 236 w 904"/>
                  <a:gd name="T61" fmla="*/ 207 h 769"/>
                  <a:gd name="T62" fmla="*/ 342 w 904"/>
                  <a:gd name="T63" fmla="*/ 537 h 769"/>
                  <a:gd name="T64" fmla="*/ 348 w 904"/>
                  <a:gd name="T65" fmla="*/ 260 h 769"/>
                  <a:gd name="T66" fmla="*/ 236 w 904"/>
                  <a:gd name="T67" fmla="*/ 389 h 769"/>
                  <a:gd name="T68" fmla="*/ 432 w 904"/>
                  <a:gd name="T69" fmla="*/ 441 h 769"/>
                  <a:gd name="T70" fmla="*/ 364 w 904"/>
                  <a:gd name="T71" fmla="*/ 382 h 769"/>
                  <a:gd name="T72" fmla="*/ 274 w 904"/>
                  <a:gd name="T73" fmla="*/ 349 h 769"/>
                  <a:gd name="T74" fmla="*/ 295 w 904"/>
                  <a:gd name="T75" fmla="*/ 418 h 769"/>
                  <a:gd name="T76" fmla="*/ 307 w 904"/>
                  <a:gd name="T77" fmla="*/ 597 h 769"/>
                  <a:gd name="T78" fmla="*/ 358 w 904"/>
                  <a:gd name="T79" fmla="*/ 338 h 769"/>
                  <a:gd name="T80" fmla="*/ 437 w 904"/>
                  <a:gd name="T81" fmla="*/ 388 h 769"/>
                  <a:gd name="T82" fmla="*/ 379 w 904"/>
                  <a:gd name="T83" fmla="*/ 134 h 769"/>
                  <a:gd name="T84" fmla="*/ 406 w 904"/>
                  <a:gd name="T85" fmla="*/ 644 h 769"/>
                  <a:gd name="T86" fmla="*/ 148 w 904"/>
                  <a:gd name="T87" fmla="*/ 378 h 769"/>
                  <a:gd name="T88" fmla="*/ 163 w 904"/>
                  <a:gd name="T89" fmla="*/ 455 h 769"/>
                  <a:gd name="T90" fmla="*/ 224 w 904"/>
                  <a:gd name="T91" fmla="*/ 672 h 769"/>
                  <a:gd name="T92" fmla="*/ 297 w 904"/>
                  <a:gd name="T93" fmla="*/ 512 h 769"/>
                  <a:gd name="T94" fmla="*/ 407 w 904"/>
                  <a:gd name="T95" fmla="*/ 497 h 769"/>
                  <a:gd name="T96" fmla="*/ 412 w 904"/>
                  <a:gd name="T97" fmla="*/ 584 h 769"/>
                  <a:gd name="T98" fmla="*/ 451 w 904"/>
                  <a:gd name="T99" fmla="*/ 751 h 769"/>
                  <a:gd name="T100" fmla="*/ 902 w 904"/>
                  <a:gd name="T101" fmla="*/ 748 h 769"/>
                  <a:gd name="T102" fmla="*/ 902 w 904"/>
                  <a:gd name="T103" fmla="*/ 713 h 769"/>
                  <a:gd name="T104" fmla="*/ 481 w 904"/>
                  <a:gd name="T105" fmla="*/ 316 h 769"/>
                  <a:gd name="T106" fmla="*/ 548 w 904"/>
                  <a:gd name="T107" fmla="*/ 127 h 769"/>
                  <a:gd name="T108" fmla="*/ 611 w 904"/>
                  <a:gd name="T109" fmla="*/ 22 h 769"/>
                  <a:gd name="T110" fmla="*/ 342 w 904"/>
                  <a:gd name="T111" fmla="*/ 54 h 769"/>
                  <a:gd name="T112" fmla="*/ 290 w 904"/>
                  <a:gd name="T113" fmla="*/ 105 h 769"/>
                  <a:gd name="T114" fmla="*/ 117 w 904"/>
                  <a:gd name="T115" fmla="*/ 295 h 769"/>
                  <a:gd name="T116" fmla="*/ 312 w 904"/>
                  <a:gd name="T117" fmla="*/ 97 h 769"/>
                  <a:gd name="T118" fmla="*/ 648 w 904"/>
                  <a:gd name="T119" fmla="*/ 10 h 769"/>
                  <a:gd name="T120" fmla="*/ 489 w 904"/>
                  <a:gd name="T121" fmla="*/ 23 h 769"/>
                  <a:gd name="T122" fmla="*/ 130 w 904"/>
                  <a:gd name="T123" fmla="*/ 165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4" h="769">
                    <a:moveTo>
                      <a:pt x="8" y="366"/>
                    </a:moveTo>
                    <a:cubicBezTo>
                      <a:pt x="13" y="366"/>
                      <a:pt x="13" y="360"/>
                      <a:pt x="17" y="358"/>
                    </a:cubicBezTo>
                    <a:cubicBezTo>
                      <a:pt x="23" y="355"/>
                      <a:pt x="28" y="349"/>
                      <a:pt x="36" y="349"/>
                    </a:cubicBezTo>
                    <a:cubicBezTo>
                      <a:pt x="39" y="343"/>
                      <a:pt x="34" y="334"/>
                      <a:pt x="41" y="328"/>
                    </a:cubicBezTo>
                    <a:cubicBezTo>
                      <a:pt x="54" y="308"/>
                      <a:pt x="77" y="299"/>
                      <a:pt x="99" y="301"/>
                    </a:cubicBezTo>
                    <a:cubicBezTo>
                      <a:pt x="108" y="299"/>
                      <a:pt x="101" y="288"/>
                      <a:pt x="104" y="282"/>
                    </a:cubicBezTo>
                    <a:cubicBezTo>
                      <a:pt x="113" y="269"/>
                      <a:pt x="97" y="256"/>
                      <a:pt x="104" y="241"/>
                    </a:cubicBezTo>
                    <a:cubicBezTo>
                      <a:pt x="104" y="234"/>
                      <a:pt x="111" y="228"/>
                      <a:pt x="106" y="221"/>
                    </a:cubicBezTo>
                    <a:cubicBezTo>
                      <a:pt x="104" y="209"/>
                      <a:pt x="104" y="194"/>
                      <a:pt x="113" y="184"/>
                    </a:cubicBezTo>
                    <a:cubicBezTo>
                      <a:pt x="112" y="182"/>
                      <a:pt x="113" y="181"/>
                      <a:pt x="115" y="181"/>
                    </a:cubicBezTo>
                    <a:cubicBezTo>
                      <a:pt x="116" y="181"/>
                      <a:pt x="117" y="181"/>
                      <a:pt x="118" y="182"/>
                    </a:cubicBezTo>
                    <a:cubicBezTo>
                      <a:pt x="112" y="195"/>
                      <a:pt x="106" y="212"/>
                      <a:pt x="116" y="225"/>
                    </a:cubicBezTo>
                    <a:cubicBezTo>
                      <a:pt x="111" y="233"/>
                      <a:pt x="110" y="244"/>
                      <a:pt x="109" y="253"/>
                    </a:cubicBezTo>
                    <a:cubicBezTo>
                      <a:pt x="115" y="274"/>
                      <a:pt x="115" y="274"/>
                      <a:pt x="115" y="274"/>
                    </a:cubicBezTo>
                    <a:cubicBezTo>
                      <a:pt x="111" y="280"/>
                      <a:pt x="107" y="288"/>
                      <a:pt x="110" y="296"/>
                    </a:cubicBezTo>
                    <a:cubicBezTo>
                      <a:pt x="107" y="300"/>
                      <a:pt x="103" y="305"/>
                      <a:pt x="98" y="307"/>
                    </a:cubicBezTo>
                    <a:cubicBezTo>
                      <a:pt x="82" y="303"/>
                      <a:pt x="63" y="310"/>
                      <a:pt x="51" y="323"/>
                    </a:cubicBezTo>
                    <a:cubicBezTo>
                      <a:pt x="46" y="328"/>
                      <a:pt x="44" y="335"/>
                      <a:pt x="43" y="342"/>
                    </a:cubicBezTo>
                    <a:cubicBezTo>
                      <a:pt x="42" y="347"/>
                      <a:pt x="51" y="353"/>
                      <a:pt x="44" y="356"/>
                    </a:cubicBezTo>
                    <a:cubicBezTo>
                      <a:pt x="34" y="353"/>
                      <a:pt x="24" y="360"/>
                      <a:pt x="16" y="367"/>
                    </a:cubicBezTo>
                    <a:cubicBezTo>
                      <a:pt x="6" y="375"/>
                      <a:pt x="9" y="390"/>
                      <a:pt x="11" y="402"/>
                    </a:cubicBezTo>
                    <a:cubicBezTo>
                      <a:pt x="14" y="410"/>
                      <a:pt x="21" y="419"/>
                      <a:pt x="31" y="420"/>
                    </a:cubicBezTo>
                    <a:cubicBezTo>
                      <a:pt x="35" y="420"/>
                      <a:pt x="38" y="421"/>
                      <a:pt x="42" y="423"/>
                    </a:cubicBezTo>
                    <a:cubicBezTo>
                      <a:pt x="46" y="441"/>
                      <a:pt x="53" y="459"/>
                      <a:pt x="71" y="468"/>
                    </a:cubicBezTo>
                    <a:cubicBezTo>
                      <a:pt x="81" y="473"/>
                      <a:pt x="92" y="471"/>
                      <a:pt x="102" y="470"/>
                    </a:cubicBezTo>
                    <a:cubicBezTo>
                      <a:pt x="108" y="476"/>
                      <a:pt x="105" y="487"/>
                      <a:pt x="107" y="495"/>
                    </a:cubicBezTo>
                    <a:cubicBezTo>
                      <a:pt x="97" y="510"/>
                      <a:pt x="93" y="533"/>
                      <a:pt x="101" y="551"/>
                    </a:cubicBezTo>
                    <a:cubicBezTo>
                      <a:pt x="104" y="560"/>
                      <a:pt x="110" y="569"/>
                      <a:pt x="117" y="576"/>
                    </a:cubicBezTo>
                    <a:cubicBezTo>
                      <a:pt x="122" y="590"/>
                      <a:pt x="130" y="602"/>
                      <a:pt x="143" y="609"/>
                    </a:cubicBezTo>
                    <a:cubicBezTo>
                      <a:pt x="153" y="616"/>
                      <a:pt x="166" y="609"/>
                      <a:pt x="175" y="610"/>
                    </a:cubicBezTo>
                    <a:cubicBezTo>
                      <a:pt x="177" y="613"/>
                      <a:pt x="179" y="617"/>
                      <a:pt x="178" y="620"/>
                    </a:cubicBezTo>
                    <a:cubicBezTo>
                      <a:pt x="172" y="633"/>
                      <a:pt x="172" y="649"/>
                      <a:pt x="180" y="660"/>
                    </a:cubicBezTo>
                    <a:cubicBezTo>
                      <a:pt x="190" y="669"/>
                      <a:pt x="201" y="680"/>
                      <a:pt x="215" y="678"/>
                    </a:cubicBezTo>
                    <a:cubicBezTo>
                      <a:pt x="230" y="675"/>
                      <a:pt x="239" y="689"/>
                      <a:pt x="253" y="687"/>
                    </a:cubicBezTo>
                    <a:cubicBezTo>
                      <a:pt x="271" y="688"/>
                      <a:pt x="289" y="685"/>
                      <a:pt x="299" y="668"/>
                    </a:cubicBezTo>
                    <a:cubicBezTo>
                      <a:pt x="301" y="665"/>
                      <a:pt x="301" y="661"/>
                      <a:pt x="306" y="660"/>
                    </a:cubicBezTo>
                    <a:cubicBezTo>
                      <a:pt x="312" y="663"/>
                      <a:pt x="316" y="651"/>
                      <a:pt x="320" y="658"/>
                    </a:cubicBezTo>
                    <a:cubicBezTo>
                      <a:pt x="322" y="675"/>
                      <a:pt x="321" y="691"/>
                      <a:pt x="327" y="705"/>
                    </a:cubicBezTo>
                    <a:cubicBezTo>
                      <a:pt x="345" y="745"/>
                      <a:pt x="391" y="758"/>
                      <a:pt x="432" y="759"/>
                    </a:cubicBezTo>
                    <a:cubicBezTo>
                      <a:pt x="457" y="759"/>
                      <a:pt x="482" y="752"/>
                      <a:pt x="499" y="734"/>
                    </a:cubicBezTo>
                    <a:cubicBezTo>
                      <a:pt x="504" y="721"/>
                      <a:pt x="488" y="715"/>
                      <a:pt x="489" y="703"/>
                    </a:cubicBezTo>
                    <a:cubicBezTo>
                      <a:pt x="488" y="696"/>
                      <a:pt x="493" y="687"/>
                      <a:pt x="499" y="683"/>
                    </a:cubicBezTo>
                    <a:cubicBezTo>
                      <a:pt x="507" y="680"/>
                      <a:pt x="507" y="680"/>
                      <a:pt x="507" y="680"/>
                    </a:cubicBezTo>
                    <a:cubicBezTo>
                      <a:pt x="509" y="682"/>
                      <a:pt x="505" y="683"/>
                      <a:pt x="505" y="685"/>
                    </a:cubicBezTo>
                    <a:cubicBezTo>
                      <a:pt x="504" y="693"/>
                      <a:pt x="509" y="699"/>
                      <a:pt x="513" y="705"/>
                    </a:cubicBezTo>
                    <a:cubicBezTo>
                      <a:pt x="524" y="714"/>
                      <a:pt x="539" y="714"/>
                      <a:pt x="553" y="709"/>
                    </a:cubicBezTo>
                    <a:cubicBezTo>
                      <a:pt x="558" y="703"/>
                      <a:pt x="564" y="709"/>
                      <a:pt x="567" y="713"/>
                    </a:cubicBezTo>
                    <a:cubicBezTo>
                      <a:pt x="576" y="725"/>
                      <a:pt x="578" y="741"/>
                      <a:pt x="572" y="755"/>
                    </a:cubicBezTo>
                    <a:cubicBezTo>
                      <a:pt x="574" y="757"/>
                      <a:pt x="574" y="761"/>
                      <a:pt x="578" y="762"/>
                    </a:cubicBezTo>
                    <a:cubicBezTo>
                      <a:pt x="635" y="763"/>
                      <a:pt x="635" y="763"/>
                      <a:pt x="635" y="763"/>
                    </a:cubicBezTo>
                    <a:cubicBezTo>
                      <a:pt x="778" y="764"/>
                      <a:pt x="778" y="764"/>
                      <a:pt x="778" y="764"/>
                    </a:cubicBezTo>
                    <a:cubicBezTo>
                      <a:pt x="903" y="765"/>
                      <a:pt x="903" y="765"/>
                      <a:pt x="903" y="765"/>
                    </a:cubicBezTo>
                    <a:cubicBezTo>
                      <a:pt x="903" y="765"/>
                      <a:pt x="903" y="766"/>
                      <a:pt x="903" y="767"/>
                    </a:cubicBezTo>
                    <a:cubicBezTo>
                      <a:pt x="899" y="768"/>
                      <a:pt x="899" y="768"/>
                      <a:pt x="899" y="768"/>
                    </a:cubicBezTo>
                    <a:cubicBezTo>
                      <a:pt x="837" y="769"/>
                      <a:pt x="772" y="766"/>
                      <a:pt x="710" y="767"/>
                    </a:cubicBezTo>
                    <a:cubicBezTo>
                      <a:pt x="662" y="768"/>
                      <a:pt x="620" y="766"/>
                      <a:pt x="572" y="767"/>
                    </a:cubicBezTo>
                    <a:cubicBezTo>
                      <a:pt x="566" y="765"/>
                      <a:pt x="569" y="757"/>
                      <a:pt x="565" y="753"/>
                    </a:cubicBezTo>
                    <a:cubicBezTo>
                      <a:pt x="571" y="740"/>
                      <a:pt x="569" y="725"/>
                      <a:pt x="560" y="715"/>
                    </a:cubicBezTo>
                    <a:cubicBezTo>
                      <a:pt x="553" y="712"/>
                      <a:pt x="548" y="717"/>
                      <a:pt x="540" y="717"/>
                    </a:cubicBezTo>
                    <a:cubicBezTo>
                      <a:pt x="528" y="718"/>
                      <a:pt x="512" y="716"/>
                      <a:pt x="504" y="703"/>
                    </a:cubicBezTo>
                    <a:cubicBezTo>
                      <a:pt x="502" y="700"/>
                      <a:pt x="502" y="694"/>
                      <a:pt x="500" y="691"/>
                    </a:cubicBezTo>
                    <a:cubicBezTo>
                      <a:pt x="498" y="690"/>
                      <a:pt x="497" y="693"/>
                      <a:pt x="496" y="694"/>
                    </a:cubicBezTo>
                    <a:cubicBezTo>
                      <a:pt x="490" y="710"/>
                      <a:pt x="509" y="719"/>
                      <a:pt x="506" y="735"/>
                    </a:cubicBezTo>
                    <a:cubicBezTo>
                      <a:pt x="499" y="746"/>
                      <a:pt x="487" y="751"/>
                      <a:pt x="477" y="757"/>
                    </a:cubicBezTo>
                    <a:cubicBezTo>
                      <a:pt x="448" y="766"/>
                      <a:pt x="422" y="767"/>
                      <a:pt x="394" y="759"/>
                    </a:cubicBezTo>
                    <a:cubicBezTo>
                      <a:pt x="377" y="756"/>
                      <a:pt x="362" y="748"/>
                      <a:pt x="347" y="739"/>
                    </a:cubicBezTo>
                    <a:cubicBezTo>
                      <a:pt x="339" y="731"/>
                      <a:pt x="329" y="723"/>
                      <a:pt x="325" y="711"/>
                    </a:cubicBezTo>
                    <a:cubicBezTo>
                      <a:pt x="318" y="705"/>
                      <a:pt x="320" y="695"/>
                      <a:pt x="317" y="687"/>
                    </a:cubicBezTo>
                    <a:cubicBezTo>
                      <a:pt x="315" y="680"/>
                      <a:pt x="319" y="669"/>
                      <a:pt x="310" y="666"/>
                    </a:cubicBezTo>
                    <a:cubicBezTo>
                      <a:pt x="304" y="669"/>
                      <a:pt x="302" y="677"/>
                      <a:pt x="296" y="681"/>
                    </a:cubicBezTo>
                    <a:cubicBezTo>
                      <a:pt x="281" y="696"/>
                      <a:pt x="256" y="695"/>
                      <a:pt x="238" y="690"/>
                    </a:cubicBezTo>
                    <a:cubicBezTo>
                      <a:pt x="222" y="683"/>
                      <a:pt x="222" y="683"/>
                      <a:pt x="222" y="683"/>
                    </a:cubicBezTo>
                    <a:cubicBezTo>
                      <a:pt x="213" y="683"/>
                      <a:pt x="205" y="686"/>
                      <a:pt x="197" y="681"/>
                    </a:cubicBezTo>
                    <a:cubicBezTo>
                      <a:pt x="182" y="674"/>
                      <a:pt x="170" y="660"/>
                      <a:pt x="168" y="644"/>
                    </a:cubicBezTo>
                    <a:cubicBezTo>
                      <a:pt x="167" y="634"/>
                      <a:pt x="171" y="626"/>
                      <a:pt x="171" y="617"/>
                    </a:cubicBezTo>
                    <a:cubicBezTo>
                      <a:pt x="163" y="614"/>
                      <a:pt x="154" y="621"/>
                      <a:pt x="146" y="617"/>
                    </a:cubicBezTo>
                    <a:cubicBezTo>
                      <a:pt x="128" y="610"/>
                      <a:pt x="116" y="593"/>
                      <a:pt x="109" y="576"/>
                    </a:cubicBezTo>
                    <a:cubicBezTo>
                      <a:pt x="97" y="560"/>
                      <a:pt x="87" y="540"/>
                      <a:pt x="92" y="518"/>
                    </a:cubicBezTo>
                    <a:cubicBezTo>
                      <a:pt x="92" y="509"/>
                      <a:pt x="98" y="503"/>
                      <a:pt x="101" y="495"/>
                    </a:cubicBezTo>
                    <a:cubicBezTo>
                      <a:pt x="105" y="490"/>
                      <a:pt x="101" y="484"/>
                      <a:pt x="101" y="479"/>
                    </a:cubicBezTo>
                    <a:cubicBezTo>
                      <a:pt x="95" y="474"/>
                      <a:pt x="88" y="478"/>
                      <a:pt x="82" y="478"/>
                    </a:cubicBezTo>
                    <a:cubicBezTo>
                      <a:pt x="65" y="477"/>
                      <a:pt x="52" y="463"/>
                      <a:pt x="45" y="449"/>
                    </a:cubicBezTo>
                    <a:cubicBezTo>
                      <a:pt x="41" y="441"/>
                      <a:pt x="40" y="430"/>
                      <a:pt x="32" y="425"/>
                    </a:cubicBezTo>
                    <a:cubicBezTo>
                      <a:pt x="24" y="426"/>
                      <a:pt x="16" y="420"/>
                      <a:pt x="10" y="414"/>
                    </a:cubicBezTo>
                    <a:cubicBezTo>
                      <a:pt x="7" y="415"/>
                      <a:pt x="7" y="415"/>
                      <a:pt x="7" y="415"/>
                    </a:cubicBezTo>
                    <a:cubicBezTo>
                      <a:pt x="0" y="409"/>
                      <a:pt x="6" y="398"/>
                      <a:pt x="3" y="390"/>
                    </a:cubicBezTo>
                    <a:cubicBezTo>
                      <a:pt x="3" y="382"/>
                      <a:pt x="5" y="373"/>
                      <a:pt x="8" y="366"/>
                    </a:cubicBezTo>
                    <a:close/>
                    <a:moveTo>
                      <a:pt x="26" y="367"/>
                    </a:moveTo>
                    <a:cubicBezTo>
                      <a:pt x="19" y="372"/>
                      <a:pt x="18" y="382"/>
                      <a:pt x="16" y="390"/>
                    </a:cubicBezTo>
                    <a:cubicBezTo>
                      <a:pt x="17" y="400"/>
                      <a:pt x="24" y="410"/>
                      <a:pt x="33" y="414"/>
                    </a:cubicBezTo>
                    <a:cubicBezTo>
                      <a:pt x="45" y="418"/>
                      <a:pt x="54" y="408"/>
                      <a:pt x="61" y="401"/>
                    </a:cubicBezTo>
                    <a:cubicBezTo>
                      <a:pt x="65" y="395"/>
                      <a:pt x="64" y="388"/>
                      <a:pt x="63" y="380"/>
                    </a:cubicBezTo>
                    <a:cubicBezTo>
                      <a:pt x="60" y="373"/>
                      <a:pt x="55" y="365"/>
                      <a:pt x="46" y="364"/>
                    </a:cubicBezTo>
                    <a:cubicBezTo>
                      <a:pt x="40" y="359"/>
                      <a:pt x="33" y="364"/>
                      <a:pt x="26" y="367"/>
                    </a:cubicBezTo>
                    <a:close/>
                    <a:moveTo>
                      <a:pt x="29" y="374"/>
                    </a:moveTo>
                    <a:cubicBezTo>
                      <a:pt x="26" y="383"/>
                      <a:pt x="22" y="394"/>
                      <a:pt x="30" y="402"/>
                    </a:cubicBezTo>
                    <a:cubicBezTo>
                      <a:pt x="32" y="404"/>
                      <a:pt x="36" y="406"/>
                      <a:pt x="41" y="406"/>
                    </a:cubicBezTo>
                    <a:cubicBezTo>
                      <a:pt x="46" y="405"/>
                      <a:pt x="52" y="402"/>
                      <a:pt x="54" y="397"/>
                    </a:cubicBezTo>
                    <a:cubicBezTo>
                      <a:pt x="57" y="389"/>
                      <a:pt x="55" y="380"/>
                      <a:pt x="50" y="374"/>
                    </a:cubicBezTo>
                    <a:cubicBezTo>
                      <a:pt x="43" y="371"/>
                      <a:pt x="35" y="368"/>
                      <a:pt x="29" y="374"/>
                    </a:cubicBezTo>
                    <a:close/>
                    <a:moveTo>
                      <a:pt x="67" y="437"/>
                    </a:moveTo>
                    <a:cubicBezTo>
                      <a:pt x="65" y="439"/>
                      <a:pt x="61" y="438"/>
                      <a:pt x="60" y="440"/>
                    </a:cubicBezTo>
                    <a:cubicBezTo>
                      <a:pt x="64" y="451"/>
                      <a:pt x="75" y="456"/>
                      <a:pt x="85" y="458"/>
                    </a:cubicBezTo>
                    <a:cubicBezTo>
                      <a:pt x="96" y="460"/>
                      <a:pt x="104" y="451"/>
                      <a:pt x="115" y="452"/>
                    </a:cubicBezTo>
                    <a:cubicBezTo>
                      <a:pt x="120" y="454"/>
                      <a:pt x="119" y="459"/>
                      <a:pt x="124" y="462"/>
                    </a:cubicBezTo>
                    <a:cubicBezTo>
                      <a:pt x="129" y="464"/>
                      <a:pt x="137" y="463"/>
                      <a:pt x="142" y="463"/>
                    </a:cubicBezTo>
                    <a:cubicBezTo>
                      <a:pt x="146" y="460"/>
                      <a:pt x="151" y="457"/>
                      <a:pt x="152" y="452"/>
                    </a:cubicBezTo>
                    <a:cubicBezTo>
                      <a:pt x="153" y="445"/>
                      <a:pt x="153" y="440"/>
                      <a:pt x="148" y="435"/>
                    </a:cubicBezTo>
                    <a:cubicBezTo>
                      <a:pt x="143" y="432"/>
                      <a:pt x="135" y="429"/>
                      <a:pt x="129" y="433"/>
                    </a:cubicBezTo>
                    <a:cubicBezTo>
                      <a:pt x="127" y="434"/>
                      <a:pt x="130" y="437"/>
                      <a:pt x="129" y="439"/>
                    </a:cubicBezTo>
                    <a:cubicBezTo>
                      <a:pt x="129" y="444"/>
                      <a:pt x="124" y="443"/>
                      <a:pt x="121" y="442"/>
                    </a:cubicBezTo>
                    <a:cubicBezTo>
                      <a:pt x="118" y="442"/>
                      <a:pt x="117" y="440"/>
                      <a:pt x="116" y="438"/>
                    </a:cubicBezTo>
                    <a:cubicBezTo>
                      <a:pt x="115" y="430"/>
                      <a:pt x="121" y="428"/>
                      <a:pt x="126" y="424"/>
                    </a:cubicBezTo>
                    <a:cubicBezTo>
                      <a:pt x="135" y="421"/>
                      <a:pt x="146" y="422"/>
                      <a:pt x="154" y="428"/>
                    </a:cubicBezTo>
                    <a:cubicBezTo>
                      <a:pt x="158" y="432"/>
                      <a:pt x="161" y="438"/>
                      <a:pt x="162" y="444"/>
                    </a:cubicBezTo>
                    <a:cubicBezTo>
                      <a:pt x="166" y="445"/>
                      <a:pt x="168" y="449"/>
                      <a:pt x="168" y="453"/>
                    </a:cubicBezTo>
                    <a:cubicBezTo>
                      <a:pt x="178" y="455"/>
                      <a:pt x="187" y="460"/>
                      <a:pt x="198" y="457"/>
                    </a:cubicBezTo>
                    <a:cubicBezTo>
                      <a:pt x="205" y="455"/>
                      <a:pt x="213" y="450"/>
                      <a:pt x="215" y="442"/>
                    </a:cubicBezTo>
                    <a:cubicBezTo>
                      <a:pt x="217" y="438"/>
                      <a:pt x="217" y="432"/>
                      <a:pt x="214" y="428"/>
                    </a:cubicBezTo>
                    <a:cubicBezTo>
                      <a:pt x="212" y="422"/>
                      <a:pt x="207" y="420"/>
                      <a:pt x="201" y="419"/>
                    </a:cubicBezTo>
                    <a:cubicBezTo>
                      <a:pt x="194" y="417"/>
                      <a:pt x="197" y="425"/>
                      <a:pt x="194" y="429"/>
                    </a:cubicBezTo>
                    <a:cubicBezTo>
                      <a:pt x="194" y="430"/>
                      <a:pt x="192" y="430"/>
                      <a:pt x="191" y="429"/>
                    </a:cubicBezTo>
                    <a:cubicBezTo>
                      <a:pt x="188" y="426"/>
                      <a:pt x="186" y="423"/>
                      <a:pt x="187" y="418"/>
                    </a:cubicBezTo>
                    <a:cubicBezTo>
                      <a:pt x="188" y="415"/>
                      <a:pt x="192" y="412"/>
                      <a:pt x="196" y="410"/>
                    </a:cubicBezTo>
                    <a:cubicBezTo>
                      <a:pt x="204" y="407"/>
                      <a:pt x="212" y="413"/>
                      <a:pt x="219" y="418"/>
                    </a:cubicBezTo>
                    <a:cubicBezTo>
                      <a:pt x="224" y="425"/>
                      <a:pt x="228" y="438"/>
                      <a:pt x="222" y="446"/>
                    </a:cubicBezTo>
                    <a:cubicBezTo>
                      <a:pt x="219" y="455"/>
                      <a:pt x="212" y="460"/>
                      <a:pt x="204" y="464"/>
                    </a:cubicBezTo>
                    <a:cubicBezTo>
                      <a:pt x="197" y="465"/>
                      <a:pt x="187" y="466"/>
                      <a:pt x="183" y="472"/>
                    </a:cubicBezTo>
                    <a:cubicBezTo>
                      <a:pt x="170" y="489"/>
                      <a:pt x="188" y="511"/>
                      <a:pt x="172" y="527"/>
                    </a:cubicBezTo>
                    <a:cubicBezTo>
                      <a:pt x="166" y="530"/>
                      <a:pt x="158" y="537"/>
                      <a:pt x="152" y="530"/>
                    </a:cubicBezTo>
                    <a:cubicBezTo>
                      <a:pt x="141" y="524"/>
                      <a:pt x="152" y="511"/>
                      <a:pt x="142" y="505"/>
                    </a:cubicBezTo>
                    <a:cubicBezTo>
                      <a:pt x="133" y="504"/>
                      <a:pt x="126" y="504"/>
                      <a:pt x="119" y="509"/>
                    </a:cubicBezTo>
                    <a:cubicBezTo>
                      <a:pt x="115" y="518"/>
                      <a:pt x="108" y="526"/>
                      <a:pt x="112" y="537"/>
                    </a:cubicBezTo>
                    <a:cubicBezTo>
                      <a:pt x="114" y="547"/>
                      <a:pt x="118" y="557"/>
                      <a:pt x="128" y="560"/>
                    </a:cubicBezTo>
                    <a:cubicBezTo>
                      <a:pt x="138" y="564"/>
                      <a:pt x="128" y="573"/>
                      <a:pt x="132" y="580"/>
                    </a:cubicBezTo>
                    <a:cubicBezTo>
                      <a:pt x="133" y="585"/>
                      <a:pt x="138" y="591"/>
                      <a:pt x="143" y="592"/>
                    </a:cubicBezTo>
                    <a:cubicBezTo>
                      <a:pt x="152" y="596"/>
                      <a:pt x="164" y="596"/>
                      <a:pt x="173" y="590"/>
                    </a:cubicBezTo>
                    <a:cubicBezTo>
                      <a:pt x="181" y="588"/>
                      <a:pt x="180" y="579"/>
                      <a:pt x="181" y="572"/>
                    </a:cubicBezTo>
                    <a:cubicBezTo>
                      <a:pt x="179" y="566"/>
                      <a:pt x="175" y="561"/>
                      <a:pt x="169" y="560"/>
                    </a:cubicBezTo>
                    <a:cubicBezTo>
                      <a:pt x="164" y="561"/>
                      <a:pt x="167" y="566"/>
                      <a:pt x="163" y="569"/>
                    </a:cubicBezTo>
                    <a:cubicBezTo>
                      <a:pt x="161" y="569"/>
                      <a:pt x="159" y="568"/>
                      <a:pt x="157" y="567"/>
                    </a:cubicBezTo>
                    <a:cubicBezTo>
                      <a:pt x="155" y="565"/>
                      <a:pt x="153" y="561"/>
                      <a:pt x="154" y="558"/>
                    </a:cubicBezTo>
                    <a:cubicBezTo>
                      <a:pt x="157" y="554"/>
                      <a:pt x="162" y="552"/>
                      <a:pt x="167" y="551"/>
                    </a:cubicBezTo>
                    <a:cubicBezTo>
                      <a:pt x="174" y="551"/>
                      <a:pt x="180" y="555"/>
                      <a:pt x="185" y="560"/>
                    </a:cubicBezTo>
                    <a:cubicBezTo>
                      <a:pt x="195" y="570"/>
                      <a:pt x="187" y="582"/>
                      <a:pt x="186" y="592"/>
                    </a:cubicBezTo>
                    <a:cubicBezTo>
                      <a:pt x="187" y="599"/>
                      <a:pt x="190" y="605"/>
                      <a:pt x="197" y="608"/>
                    </a:cubicBezTo>
                    <a:cubicBezTo>
                      <a:pt x="200" y="611"/>
                      <a:pt x="205" y="607"/>
                      <a:pt x="209" y="607"/>
                    </a:cubicBezTo>
                    <a:cubicBezTo>
                      <a:pt x="219" y="608"/>
                      <a:pt x="229" y="612"/>
                      <a:pt x="233" y="622"/>
                    </a:cubicBezTo>
                    <a:cubicBezTo>
                      <a:pt x="234" y="626"/>
                      <a:pt x="236" y="633"/>
                      <a:pt x="232" y="637"/>
                    </a:cubicBezTo>
                    <a:cubicBezTo>
                      <a:pt x="229" y="640"/>
                      <a:pt x="225" y="646"/>
                      <a:pt x="220" y="642"/>
                    </a:cubicBezTo>
                    <a:cubicBezTo>
                      <a:pt x="218" y="641"/>
                      <a:pt x="214" y="638"/>
                      <a:pt x="215" y="634"/>
                    </a:cubicBezTo>
                    <a:cubicBezTo>
                      <a:pt x="216" y="630"/>
                      <a:pt x="220" y="627"/>
                      <a:pt x="224" y="627"/>
                    </a:cubicBezTo>
                    <a:cubicBezTo>
                      <a:pt x="224" y="620"/>
                      <a:pt x="217" y="619"/>
                      <a:pt x="212" y="616"/>
                    </a:cubicBezTo>
                    <a:cubicBezTo>
                      <a:pt x="208" y="616"/>
                      <a:pt x="201" y="617"/>
                      <a:pt x="197" y="620"/>
                    </a:cubicBezTo>
                    <a:cubicBezTo>
                      <a:pt x="192" y="624"/>
                      <a:pt x="190" y="631"/>
                      <a:pt x="188" y="638"/>
                    </a:cubicBezTo>
                    <a:cubicBezTo>
                      <a:pt x="187" y="646"/>
                      <a:pt x="193" y="651"/>
                      <a:pt x="198" y="656"/>
                    </a:cubicBezTo>
                    <a:cubicBezTo>
                      <a:pt x="207" y="663"/>
                      <a:pt x="221" y="666"/>
                      <a:pt x="232" y="660"/>
                    </a:cubicBezTo>
                    <a:cubicBezTo>
                      <a:pt x="235" y="660"/>
                      <a:pt x="235" y="665"/>
                      <a:pt x="237" y="667"/>
                    </a:cubicBezTo>
                    <a:cubicBezTo>
                      <a:pt x="244" y="675"/>
                      <a:pt x="255" y="676"/>
                      <a:pt x="265" y="674"/>
                    </a:cubicBezTo>
                    <a:cubicBezTo>
                      <a:pt x="275" y="673"/>
                      <a:pt x="282" y="666"/>
                      <a:pt x="288" y="658"/>
                    </a:cubicBezTo>
                    <a:cubicBezTo>
                      <a:pt x="290" y="653"/>
                      <a:pt x="289" y="646"/>
                      <a:pt x="286" y="641"/>
                    </a:cubicBezTo>
                    <a:cubicBezTo>
                      <a:pt x="280" y="641"/>
                      <a:pt x="273" y="646"/>
                      <a:pt x="266" y="642"/>
                    </a:cubicBezTo>
                    <a:cubicBezTo>
                      <a:pt x="256" y="640"/>
                      <a:pt x="251" y="630"/>
                      <a:pt x="249" y="620"/>
                    </a:cubicBezTo>
                    <a:cubicBezTo>
                      <a:pt x="250" y="598"/>
                      <a:pt x="275" y="605"/>
                      <a:pt x="287" y="596"/>
                    </a:cubicBezTo>
                    <a:cubicBezTo>
                      <a:pt x="295" y="590"/>
                      <a:pt x="301" y="584"/>
                      <a:pt x="300" y="574"/>
                    </a:cubicBezTo>
                    <a:cubicBezTo>
                      <a:pt x="297" y="566"/>
                      <a:pt x="287" y="561"/>
                      <a:pt x="289" y="553"/>
                    </a:cubicBezTo>
                    <a:cubicBezTo>
                      <a:pt x="291" y="549"/>
                      <a:pt x="295" y="545"/>
                      <a:pt x="299" y="546"/>
                    </a:cubicBezTo>
                    <a:cubicBezTo>
                      <a:pt x="302" y="547"/>
                      <a:pt x="304" y="550"/>
                      <a:pt x="304" y="554"/>
                    </a:cubicBezTo>
                    <a:cubicBezTo>
                      <a:pt x="305" y="557"/>
                      <a:pt x="309" y="564"/>
                      <a:pt x="314" y="562"/>
                    </a:cubicBezTo>
                    <a:cubicBezTo>
                      <a:pt x="319" y="560"/>
                      <a:pt x="323" y="555"/>
                      <a:pt x="325" y="550"/>
                    </a:cubicBezTo>
                    <a:cubicBezTo>
                      <a:pt x="325" y="543"/>
                      <a:pt x="324" y="537"/>
                      <a:pt x="321" y="531"/>
                    </a:cubicBezTo>
                    <a:cubicBezTo>
                      <a:pt x="315" y="521"/>
                      <a:pt x="305" y="521"/>
                      <a:pt x="295" y="521"/>
                    </a:cubicBezTo>
                    <a:cubicBezTo>
                      <a:pt x="286" y="518"/>
                      <a:pt x="289" y="508"/>
                      <a:pt x="281" y="504"/>
                    </a:cubicBezTo>
                    <a:cubicBezTo>
                      <a:pt x="274" y="501"/>
                      <a:pt x="264" y="503"/>
                      <a:pt x="258" y="506"/>
                    </a:cubicBezTo>
                    <a:cubicBezTo>
                      <a:pt x="253" y="509"/>
                      <a:pt x="250" y="515"/>
                      <a:pt x="249" y="520"/>
                    </a:cubicBezTo>
                    <a:cubicBezTo>
                      <a:pt x="246" y="529"/>
                      <a:pt x="256" y="524"/>
                      <a:pt x="260" y="525"/>
                    </a:cubicBezTo>
                    <a:cubicBezTo>
                      <a:pt x="271" y="531"/>
                      <a:pt x="277" y="544"/>
                      <a:pt x="275" y="555"/>
                    </a:cubicBezTo>
                    <a:cubicBezTo>
                      <a:pt x="273" y="562"/>
                      <a:pt x="265" y="567"/>
                      <a:pt x="259" y="571"/>
                    </a:cubicBezTo>
                    <a:cubicBezTo>
                      <a:pt x="245" y="575"/>
                      <a:pt x="230" y="572"/>
                      <a:pt x="222" y="561"/>
                    </a:cubicBezTo>
                    <a:cubicBezTo>
                      <a:pt x="209" y="546"/>
                      <a:pt x="206" y="524"/>
                      <a:pt x="212" y="506"/>
                    </a:cubicBezTo>
                    <a:cubicBezTo>
                      <a:pt x="215" y="489"/>
                      <a:pt x="230" y="475"/>
                      <a:pt x="245" y="469"/>
                    </a:cubicBezTo>
                    <a:cubicBezTo>
                      <a:pt x="260" y="466"/>
                      <a:pt x="275" y="461"/>
                      <a:pt x="291" y="463"/>
                    </a:cubicBezTo>
                    <a:cubicBezTo>
                      <a:pt x="297" y="463"/>
                      <a:pt x="303" y="467"/>
                      <a:pt x="309" y="467"/>
                    </a:cubicBezTo>
                    <a:cubicBezTo>
                      <a:pt x="316" y="478"/>
                      <a:pt x="326" y="489"/>
                      <a:pt x="339" y="493"/>
                    </a:cubicBezTo>
                    <a:cubicBezTo>
                      <a:pt x="358" y="497"/>
                      <a:pt x="377" y="498"/>
                      <a:pt x="395" y="492"/>
                    </a:cubicBezTo>
                    <a:cubicBezTo>
                      <a:pt x="416" y="486"/>
                      <a:pt x="440" y="489"/>
                      <a:pt x="459" y="498"/>
                    </a:cubicBezTo>
                    <a:cubicBezTo>
                      <a:pt x="479" y="510"/>
                      <a:pt x="488" y="532"/>
                      <a:pt x="491" y="554"/>
                    </a:cubicBezTo>
                    <a:cubicBezTo>
                      <a:pt x="501" y="561"/>
                      <a:pt x="505" y="573"/>
                      <a:pt x="508" y="585"/>
                    </a:cubicBezTo>
                    <a:cubicBezTo>
                      <a:pt x="513" y="608"/>
                      <a:pt x="501" y="628"/>
                      <a:pt x="483" y="644"/>
                    </a:cubicBezTo>
                    <a:cubicBezTo>
                      <a:pt x="464" y="657"/>
                      <a:pt x="448" y="672"/>
                      <a:pt x="440" y="693"/>
                    </a:cubicBezTo>
                    <a:cubicBezTo>
                      <a:pt x="438" y="701"/>
                      <a:pt x="441" y="710"/>
                      <a:pt x="442" y="717"/>
                    </a:cubicBezTo>
                    <a:cubicBezTo>
                      <a:pt x="442" y="718"/>
                      <a:pt x="440" y="720"/>
                      <a:pt x="438" y="720"/>
                    </a:cubicBezTo>
                    <a:cubicBezTo>
                      <a:pt x="422" y="715"/>
                      <a:pt x="405" y="717"/>
                      <a:pt x="391" y="707"/>
                    </a:cubicBezTo>
                    <a:cubicBezTo>
                      <a:pt x="389" y="705"/>
                      <a:pt x="390" y="702"/>
                      <a:pt x="387" y="703"/>
                    </a:cubicBezTo>
                    <a:cubicBezTo>
                      <a:pt x="370" y="688"/>
                      <a:pt x="359" y="668"/>
                      <a:pt x="365" y="645"/>
                    </a:cubicBezTo>
                    <a:cubicBezTo>
                      <a:pt x="368" y="636"/>
                      <a:pt x="356" y="630"/>
                      <a:pt x="356" y="621"/>
                    </a:cubicBezTo>
                    <a:cubicBezTo>
                      <a:pt x="352" y="607"/>
                      <a:pt x="355" y="591"/>
                      <a:pt x="365" y="580"/>
                    </a:cubicBezTo>
                    <a:cubicBezTo>
                      <a:pt x="375" y="568"/>
                      <a:pt x="388" y="555"/>
                      <a:pt x="405" y="555"/>
                    </a:cubicBezTo>
                    <a:cubicBezTo>
                      <a:pt x="415" y="556"/>
                      <a:pt x="427" y="558"/>
                      <a:pt x="431" y="570"/>
                    </a:cubicBezTo>
                    <a:cubicBezTo>
                      <a:pt x="431" y="574"/>
                      <a:pt x="432" y="581"/>
                      <a:pt x="428" y="583"/>
                    </a:cubicBezTo>
                    <a:cubicBezTo>
                      <a:pt x="429" y="594"/>
                      <a:pt x="418" y="584"/>
                      <a:pt x="414" y="590"/>
                    </a:cubicBezTo>
                    <a:cubicBezTo>
                      <a:pt x="406" y="594"/>
                      <a:pt x="401" y="602"/>
                      <a:pt x="402" y="611"/>
                    </a:cubicBezTo>
                    <a:cubicBezTo>
                      <a:pt x="402" y="619"/>
                      <a:pt x="407" y="626"/>
                      <a:pt x="413" y="631"/>
                    </a:cubicBezTo>
                    <a:cubicBezTo>
                      <a:pt x="423" y="639"/>
                      <a:pt x="437" y="634"/>
                      <a:pt x="447" y="632"/>
                    </a:cubicBezTo>
                    <a:cubicBezTo>
                      <a:pt x="453" y="629"/>
                      <a:pt x="458" y="623"/>
                      <a:pt x="459" y="617"/>
                    </a:cubicBezTo>
                    <a:cubicBezTo>
                      <a:pt x="466" y="603"/>
                      <a:pt x="452" y="589"/>
                      <a:pt x="461" y="576"/>
                    </a:cubicBezTo>
                    <a:cubicBezTo>
                      <a:pt x="463" y="563"/>
                      <a:pt x="461" y="550"/>
                      <a:pt x="456" y="539"/>
                    </a:cubicBezTo>
                    <a:cubicBezTo>
                      <a:pt x="452" y="531"/>
                      <a:pt x="443" y="528"/>
                      <a:pt x="439" y="522"/>
                    </a:cubicBezTo>
                    <a:cubicBezTo>
                      <a:pt x="431" y="517"/>
                      <a:pt x="423" y="518"/>
                      <a:pt x="414" y="517"/>
                    </a:cubicBezTo>
                    <a:cubicBezTo>
                      <a:pt x="386" y="518"/>
                      <a:pt x="360" y="534"/>
                      <a:pt x="350" y="559"/>
                    </a:cubicBezTo>
                    <a:cubicBezTo>
                      <a:pt x="340" y="567"/>
                      <a:pt x="332" y="579"/>
                      <a:pt x="327" y="590"/>
                    </a:cubicBezTo>
                    <a:cubicBezTo>
                      <a:pt x="326" y="602"/>
                      <a:pt x="327" y="614"/>
                      <a:pt x="331" y="625"/>
                    </a:cubicBezTo>
                    <a:cubicBezTo>
                      <a:pt x="332" y="630"/>
                      <a:pt x="339" y="632"/>
                      <a:pt x="338" y="637"/>
                    </a:cubicBezTo>
                    <a:cubicBezTo>
                      <a:pt x="333" y="651"/>
                      <a:pt x="332" y="668"/>
                      <a:pt x="336" y="682"/>
                    </a:cubicBezTo>
                    <a:cubicBezTo>
                      <a:pt x="340" y="699"/>
                      <a:pt x="350" y="711"/>
                      <a:pt x="361" y="723"/>
                    </a:cubicBezTo>
                    <a:cubicBezTo>
                      <a:pt x="395" y="744"/>
                      <a:pt x="448" y="755"/>
                      <a:pt x="482" y="728"/>
                    </a:cubicBezTo>
                    <a:cubicBezTo>
                      <a:pt x="483" y="725"/>
                      <a:pt x="479" y="723"/>
                      <a:pt x="478" y="721"/>
                    </a:cubicBezTo>
                    <a:cubicBezTo>
                      <a:pt x="469" y="712"/>
                      <a:pt x="469" y="698"/>
                      <a:pt x="474" y="687"/>
                    </a:cubicBezTo>
                    <a:cubicBezTo>
                      <a:pt x="488" y="661"/>
                      <a:pt x="518" y="656"/>
                      <a:pt x="536" y="634"/>
                    </a:cubicBezTo>
                    <a:cubicBezTo>
                      <a:pt x="548" y="618"/>
                      <a:pt x="543" y="594"/>
                      <a:pt x="539" y="576"/>
                    </a:cubicBezTo>
                    <a:cubicBezTo>
                      <a:pt x="538" y="573"/>
                      <a:pt x="534" y="570"/>
                      <a:pt x="535" y="566"/>
                    </a:cubicBezTo>
                    <a:cubicBezTo>
                      <a:pt x="530" y="555"/>
                      <a:pt x="524" y="544"/>
                      <a:pt x="515" y="535"/>
                    </a:cubicBezTo>
                    <a:cubicBezTo>
                      <a:pt x="512" y="519"/>
                      <a:pt x="512" y="519"/>
                      <a:pt x="512" y="519"/>
                    </a:cubicBezTo>
                    <a:cubicBezTo>
                      <a:pt x="514" y="497"/>
                      <a:pt x="497" y="480"/>
                      <a:pt x="482" y="466"/>
                    </a:cubicBezTo>
                    <a:cubicBezTo>
                      <a:pt x="480" y="463"/>
                      <a:pt x="475" y="465"/>
                      <a:pt x="472" y="462"/>
                    </a:cubicBezTo>
                    <a:cubicBezTo>
                      <a:pt x="471" y="456"/>
                      <a:pt x="478" y="454"/>
                      <a:pt x="481" y="452"/>
                    </a:cubicBezTo>
                    <a:cubicBezTo>
                      <a:pt x="504" y="436"/>
                      <a:pt x="507" y="408"/>
                      <a:pt x="511" y="383"/>
                    </a:cubicBezTo>
                    <a:cubicBezTo>
                      <a:pt x="511" y="362"/>
                      <a:pt x="504" y="345"/>
                      <a:pt x="489" y="331"/>
                    </a:cubicBezTo>
                    <a:cubicBezTo>
                      <a:pt x="484" y="324"/>
                      <a:pt x="468" y="324"/>
                      <a:pt x="470" y="312"/>
                    </a:cubicBezTo>
                    <a:cubicBezTo>
                      <a:pt x="484" y="306"/>
                      <a:pt x="496" y="296"/>
                      <a:pt x="506" y="284"/>
                    </a:cubicBezTo>
                    <a:cubicBezTo>
                      <a:pt x="518" y="269"/>
                      <a:pt x="521" y="249"/>
                      <a:pt x="514" y="231"/>
                    </a:cubicBezTo>
                    <a:cubicBezTo>
                      <a:pt x="512" y="222"/>
                      <a:pt x="521" y="219"/>
                      <a:pt x="526" y="214"/>
                    </a:cubicBezTo>
                    <a:cubicBezTo>
                      <a:pt x="535" y="203"/>
                      <a:pt x="542" y="188"/>
                      <a:pt x="542" y="173"/>
                    </a:cubicBezTo>
                    <a:cubicBezTo>
                      <a:pt x="545" y="165"/>
                      <a:pt x="539" y="158"/>
                      <a:pt x="539" y="149"/>
                    </a:cubicBezTo>
                    <a:cubicBezTo>
                      <a:pt x="535" y="141"/>
                      <a:pt x="531" y="133"/>
                      <a:pt x="524" y="127"/>
                    </a:cubicBezTo>
                    <a:cubicBezTo>
                      <a:pt x="512" y="105"/>
                      <a:pt x="481" y="106"/>
                      <a:pt x="474" y="79"/>
                    </a:cubicBezTo>
                    <a:cubicBezTo>
                      <a:pt x="470" y="68"/>
                      <a:pt x="473" y="55"/>
                      <a:pt x="482" y="47"/>
                    </a:cubicBezTo>
                    <a:cubicBezTo>
                      <a:pt x="484" y="45"/>
                      <a:pt x="489" y="46"/>
                      <a:pt x="488" y="42"/>
                    </a:cubicBezTo>
                    <a:cubicBezTo>
                      <a:pt x="482" y="36"/>
                      <a:pt x="475" y="32"/>
                      <a:pt x="468" y="28"/>
                    </a:cubicBezTo>
                    <a:cubicBezTo>
                      <a:pt x="452" y="23"/>
                      <a:pt x="436" y="19"/>
                      <a:pt x="419" y="19"/>
                    </a:cubicBezTo>
                    <a:cubicBezTo>
                      <a:pt x="409" y="20"/>
                      <a:pt x="398" y="23"/>
                      <a:pt x="388" y="26"/>
                    </a:cubicBezTo>
                    <a:cubicBezTo>
                      <a:pt x="361" y="36"/>
                      <a:pt x="339" y="63"/>
                      <a:pt x="337" y="92"/>
                    </a:cubicBezTo>
                    <a:cubicBezTo>
                      <a:pt x="336" y="114"/>
                      <a:pt x="336" y="114"/>
                      <a:pt x="336" y="114"/>
                    </a:cubicBezTo>
                    <a:cubicBezTo>
                      <a:pt x="330" y="121"/>
                      <a:pt x="327" y="130"/>
                      <a:pt x="324" y="139"/>
                    </a:cubicBezTo>
                    <a:cubicBezTo>
                      <a:pt x="319" y="154"/>
                      <a:pt x="328" y="169"/>
                      <a:pt x="337" y="180"/>
                    </a:cubicBezTo>
                    <a:cubicBezTo>
                      <a:pt x="339" y="183"/>
                      <a:pt x="344" y="183"/>
                      <a:pt x="345" y="186"/>
                    </a:cubicBezTo>
                    <a:cubicBezTo>
                      <a:pt x="343" y="193"/>
                      <a:pt x="343" y="201"/>
                      <a:pt x="344" y="208"/>
                    </a:cubicBezTo>
                    <a:cubicBezTo>
                      <a:pt x="347" y="227"/>
                      <a:pt x="364" y="245"/>
                      <a:pt x="383" y="252"/>
                    </a:cubicBezTo>
                    <a:cubicBezTo>
                      <a:pt x="405" y="258"/>
                      <a:pt x="427" y="247"/>
                      <a:pt x="442" y="231"/>
                    </a:cubicBezTo>
                    <a:cubicBezTo>
                      <a:pt x="453" y="216"/>
                      <a:pt x="460" y="199"/>
                      <a:pt x="459" y="180"/>
                    </a:cubicBezTo>
                    <a:cubicBezTo>
                      <a:pt x="453" y="163"/>
                      <a:pt x="450" y="139"/>
                      <a:pt x="429" y="133"/>
                    </a:cubicBezTo>
                    <a:cubicBezTo>
                      <a:pt x="417" y="129"/>
                      <a:pt x="404" y="132"/>
                      <a:pt x="395" y="139"/>
                    </a:cubicBezTo>
                    <a:cubicBezTo>
                      <a:pt x="389" y="154"/>
                      <a:pt x="389" y="154"/>
                      <a:pt x="389" y="154"/>
                    </a:cubicBezTo>
                    <a:cubicBezTo>
                      <a:pt x="389" y="159"/>
                      <a:pt x="388" y="167"/>
                      <a:pt x="393" y="171"/>
                    </a:cubicBezTo>
                    <a:cubicBezTo>
                      <a:pt x="403" y="180"/>
                      <a:pt x="411" y="166"/>
                      <a:pt x="420" y="173"/>
                    </a:cubicBezTo>
                    <a:cubicBezTo>
                      <a:pt x="422" y="179"/>
                      <a:pt x="427" y="184"/>
                      <a:pt x="426" y="193"/>
                    </a:cubicBezTo>
                    <a:cubicBezTo>
                      <a:pt x="425" y="203"/>
                      <a:pt x="415" y="213"/>
                      <a:pt x="405" y="217"/>
                    </a:cubicBezTo>
                    <a:cubicBezTo>
                      <a:pt x="396" y="220"/>
                      <a:pt x="388" y="215"/>
                      <a:pt x="380" y="211"/>
                    </a:cubicBezTo>
                    <a:cubicBezTo>
                      <a:pt x="370" y="204"/>
                      <a:pt x="367" y="192"/>
                      <a:pt x="366" y="180"/>
                    </a:cubicBezTo>
                    <a:cubicBezTo>
                      <a:pt x="364" y="173"/>
                      <a:pt x="354" y="168"/>
                      <a:pt x="354" y="159"/>
                    </a:cubicBezTo>
                    <a:cubicBezTo>
                      <a:pt x="349" y="145"/>
                      <a:pt x="352" y="130"/>
                      <a:pt x="363" y="119"/>
                    </a:cubicBezTo>
                    <a:cubicBezTo>
                      <a:pt x="369" y="113"/>
                      <a:pt x="361" y="107"/>
                      <a:pt x="363" y="100"/>
                    </a:cubicBezTo>
                    <a:cubicBezTo>
                      <a:pt x="364" y="77"/>
                      <a:pt x="385" y="62"/>
                      <a:pt x="404" y="53"/>
                    </a:cubicBezTo>
                    <a:cubicBezTo>
                      <a:pt x="415" y="49"/>
                      <a:pt x="432" y="47"/>
                      <a:pt x="443" y="53"/>
                    </a:cubicBezTo>
                    <a:cubicBezTo>
                      <a:pt x="447" y="60"/>
                      <a:pt x="441" y="66"/>
                      <a:pt x="440" y="72"/>
                    </a:cubicBezTo>
                    <a:cubicBezTo>
                      <a:pt x="436" y="97"/>
                      <a:pt x="460" y="115"/>
                      <a:pt x="479" y="127"/>
                    </a:cubicBezTo>
                    <a:cubicBezTo>
                      <a:pt x="489" y="138"/>
                      <a:pt x="500" y="147"/>
                      <a:pt x="503" y="161"/>
                    </a:cubicBezTo>
                    <a:cubicBezTo>
                      <a:pt x="511" y="182"/>
                      <a:pt x="497" y="200"/>
                      <a:pt x="485" y="215"/>
                    </a:cubicBezTo>
                    <a:cubicBezTo>
                      <a:pt x="485" y="226"/>
                      <a:pt x="487" y="238"/>
                      <a:pt x="483" y="249"/>
                    </a:cubicBezTo>
                    <a:cubicBezTo>
                      <a:pt x="480" y="261"/>
                      <a:pt x="470" y="274"/>
                      <a:pt x="458" y="281"/>
                    </a:cubicBezTo>
                    <a:cubicBezTo>
                      <a:pt x="445" y="289"/>
                      <a:pt x="429" y="289"/>
                      <a:pt x="415" y="283"/>
                    </a:cubicBezTo>
                    <a:cubicBezTo>
                      <a:pt x="399" y="277"/>
                      <a:pt x="382" y="272"/>
                      <a:pt x="364" y="272"/>
                    </a:cubicBezTo>
                    <a:cubicBezTo>
                      <a:pt x="344" y="273"/>
                      <a:pt x="326" y="291"/>
                      <a:pt x="318" y="308"/>
                    </a:cubicBezTo>
                    <a:cubicBezTo>
                      <a:pt x="310" y="311"/>
                      <a:pt x="304" y="311"/>
                      <a:pt x="297" y="309"/>
                    </a:cubicBezTo>
                    <a:cubicBezTo>
                      <a:pt x="284" y="311"/>
                      <a:pt x="270" y="310"/>
                      <a:pt x="258" y="307"/>
                    </a:cubicBezTo>
                    <a:cubicBezTo>
                      <a:pt x="244" y="303"/>
                      <a:pt x="234" y="293"/>
                      <a:pt x="226" y="282"/>
                    </a:cubicBezTo>
                    <a:cubicBezTo>
                      <a:pt x="214" y="260"/>
                      <a:pt x="212" y="229"/>
                      <a:pt x="224" y="206"/>
                    </a:cubicBezTo>
                    <a:cubicBezTo>
                      <a:pt x="231" y="201"/>
                      <a:pt x="239" y="196"/>
                      <a:pt x="247" y="196"/>
                    </a:cubicBezTo>
                    <a:cubicBezTo>
                      <a:pt x="256" y="197"/>
                      <a:pt x="264" y="201"/>
                      <a:pt x="266" y="209"/>
                    </a:cubicBezTo>
                    <a:cubicBezTo>
                      <a:pt x="269" y="217"/>
                      <a:pt x="267" y="226"/>
                      <a:pt x="261" y="232"/>
                    </a:cubicBezTo>
                    <a:cubicBezTo>
                      <a:pt x="258" y="236"/>
                      <a:pt x="248" y="237"/>
                      <a:pt x="253" y="245"/>
                    </a:cubicBezTo>
                    <a:cubicBezTo>
                      <a:pt x="254" y="250"/>
                      <a:pt x="258" y="255"/>
                      <a:pt x="263" y="256"/>
                    </a:cubicBezTo>
                    <a:cubicBezTo>
                      <a:pt x="272" y="257"/>
                      <a:pt x="280" y="254"/>
                      <a:pt x="285" y="246"/>
                    </a:cubicBezTo>
                    <a:cubicBezTo>
                      <a:pt x="292" y="244"/>
                      <a:pt x="299" y="249"/>
                      <a:pt x="306" y="249"/>
                    </a:cubicBezTo>
                    <a:cubicBezTo>
                      <a:pt x="315" y="247"/>
                      <a:pt x="323" y="240"/>
                      <a:pt x="329" y="232"/>
                    </a:cubicBezTo>
                    <a:cubicBezTo>
                      <a:pt x="333" y="225"/>
                      <a:pt x="333" y="215"/>
                      <a:pt x="330" y="208"/>
                    </a:cubicBezTo>
                    <a:cubicBezTo>
                      <a:pt x="328" y="200"/>
                      <a:pt x="320" y="193"/>
                      <a:pt x="312" y="193"/>
                    </a:cubicBezTo>
                    <a:cubicBezTo>
                      <a:pt x="308" y="191"/>
                      <a:pt x="302" y="191"/>
                      <a:pt x="299" y="196"/>
                    </a:cubicBezTo>
                    <a:cubicBezTo>
                      <a:pt x="293" y="204"/>
                      <a:pt x="304" y="208"/>
                      <a:pt x="304" y="216"/>
                    </a:cubicBezTo>
                    <a:cubicBezTo>
                      <a:pt x="303" y="220"/>
                      <a:pt x="298" y="220"/>
                      <a:pt x="295" y="220"/>
                    </a:cubicBezTo>
                    <a:cubicBezTo>
                      <a:pt x="290" y="218"/>
                      <a:pt x="288" y="214"/>
                      <a:pt x="287" y="210"/>
                    </a:cubicBezTo>
                    <a:cubicBezTo>
                      <a:pt x="284" y="201"/>
                      <a:pt x="291" y="195"/>
                      <a:pt x="292" y="186"/>
                    </a:cubicBezTo>
                    <a:cubicBezTo>
                      <a:pt x="286" y="170"/>
                      <a:pt x="268" y="166"/>
                      <a:pt x="254" y="163"/>
                    </a:cubicBezTo>
                    <a:cubicBezTo>
                      <a:pt x="248" y="160"/>
                      <a:pt x="246" y="153"/>
                      <a:pt x="244" y="146"/>
                    </a:cubicBezTo>
                    <a:cubicBezTo>
                      <a:pt x="244" y="137"/>
                      <a:pt x="251" y="130"/>
                      <a:pt x="258" y="127"/>
                    </a:cubicBezTo>
                    <a:cubicBezTo>
                      <a:pt x="266" y="120"/>
                      <a:pt x="277" y="132"/>
                      <a:pt x="283" y="120"/>
                    </a:cubicBezTo>
                    <a:cubicBezTo>
                      <a:pt x="284" y="115"/>
                      <a:pt x="284" y="109"/>
                      <a:pt x="281" y="105"/>
                    </a:cubicBezTo>
                    <a:cubicBezTo>
                      <a:pt x="272" y="94"/>
                      <a:pt x="256" y="91"/>
                      <a:pt x="243" y="96"/>
                    </a:cubicBezTo>
                    <a:cubicBezTo>
                      <a:pt x="236" y="99"/>
                      <a:pt x="234" y="106"/>
                      <a:pt x="230" y="112"/>
                    </a:cubicBezTo>
                    <a:cubicBezTo>
                      <a:pt x="228" y="113"/>
                      <a:pt x="225" y="113"/>
                      <a:pt x="222" y="112"/>
                    </a:cubicBezTo>
                    <a:cubicBezTo>
                      <a:pt x="216" y="107"/>
                      <a:pt x="210" y="110"/>
                      <a:pt x="203" y="113"/>
                    </a:cubicBezTo>
                    <a:cubicBezTo>
                      <a:pt x="193" y="121"/>
                      <a:pt x="186" y="133"/>
                      <a:pt x="188" y="145"/>
                    </a:cubicBezTo>
                    <a:cubicBezTo>
                      <a:pt x="190" y="151"/>
                      <a:pt x="195" y="155"/>
                      <a:pt x="201" y="156"/>
                    </a:cubicBezTo>
                    <a:cubicBezTo>
                      <a:pt x="205" y="157"/>
                      <a:pt x="211" y="156"/>
                      <a:pt x="214" y="152"/>
                    </a:cubicBezTo>
                    <a:cubicBezTo>
                      <a:pt x="220" y="147"/>
                      <a:pt x="211" y="141"/>
                      <a:pt x="216" y="136"/>
                    </a:cubicBezTo>
                    <a:cubicBezTo>
                      <a:pt x="218" y="134"/>
                      <a:pt x="222" y="136"/>
                      <a:pt x="223" y="139"/>
                    </a:cubicBezTo>
                    <a:cubicBezTo>
                      <a:pt x="225" y="143"/>
                      <a:pt x="226" y="147"/>
                      <a:pt x="224" y="151"/>
                    </a:cubicBezTo>
                    <a:cubicBezTo>
                      <a:pt x="224" y="160"/>
                      <a:pt x="216" y="163"/>
                      <a:pt x="209" y="166"/>
                    </a:cubicBezTo>
                    <a:cubicBezTo>
                      <a:pt x="205" y="166"/>
                      <a:pt x="200" y="167"/>
                      <a:pt x="195" y="164"/>
                    </a:cubicBezTo>
                    <a:cubicBezTo>
                      <a:pt x="189" y="166"/>
                      <a:pt x="186" y="170"/>
                      <a:pt x="181" y="173"/>
                    </a:cubicBezTo>
                    <a:cubicBezTo>
                      <a:pt x="172" y="179"/>
                      <a:pt x="182" y="185"/>
                      <a:pt x="181" y="191"/>
                    </a:cubicBezTo>
                    <a:cubicBezTo>
                      <a:pt x="181" y="201"/>
                      <a:pt x="176" y="211"/>
                      <a:pt x="167" y="216"/>
                    </a:cubicBezTo>
                    <a:cubicBezTo>
                      <a:pt x="162" y="218"/>
                      <a:pt x="156" y="217"/>
                      <a:pt x="152" y="213"/>
                    </a:cubicBezTo>
                    <a:cubicBezTo>
                      <a:pt x="151" y="210"/>
                      <a:pt x="148" y="206"/>
                      <a:pt x="152" y="203"/>
                    </a:cubicBezTo>
                    <a:cubicBezTo>
                      <a:pt x="156" y="200"/>
                      <a:pt x="160" y="202"/>
                      <a:pt x="164" y="204"/>
                    </a:cubicBezTo>
                    <a:cubicBezTo>
                      <a:pt x="166" y="204"/>
                      <a:pt x="168" y="200"/>
                      <a:pt x="170" y="197"/>
                    </a:cubicBezTo>
                    <a:cubicBezTo>
                      <a:pt x="172" y="191"/>
                      <a:pt x="171" y="185"/>
                      <a:pt x="166" y="180"/>
                    </a:cubicBezTo>
                    <a:cubicBezTo>
                      <a:pt x="160" y="176"/>
                      <a:pt x="153" y="179"/>
                      <a:pt x="147" y="180"/>
                    </a:cubicBezTo>
                    <a:cubicBezTo>
                      <a:pt x="138" y="184"/>
                      <a:pt x="130" y="189"/>
                      <a:pt x="128" y="199"/>
                    </a:cubicBezTo>
                    <a:cubicBezTo>
                      <a:pt x="125" y="208"/>
                      <a:pt x="128" y="218"/>
                      <a:pt x="133" y="225"/>
                    </a:cubicBezTo>
                    <a:cubicBezTo>
                      <a:pt x="131" y="228"/>
                      <a:pt x="132" y="233"/>
                      <a:pt x="127" y="235"/>
                    </a:cubicBezTo>
                    <a:cubicBezTo>
                      <a:pt x="123" y="246"/>
                      <a:pt x="125" y="258"/>
                      <a:pt x="132" y="267"/>
                    </a:cubicBezTo>
                    <a:cubicBezTo>
                      <a:pt x="138" y="271"/>
                      <a:pt x="147" y="272"/>
                      <a:pt x="154" y="268"/>
                    </a:cubicBezTo>
                    <a:cubicBezTo>
                      <a:pt x="154" y="258"/>
                      <a:pt x="153" y="244"/>
                      <a:pt x="164" y="238"/>
                    </a:cubicBezTo>
                    <a:cubicBezTo>
                      <a:pt x="170" y="235"/>
                      <a:pt x="175" y="234"/>
                      <a:pt x="181" y="236"/>
                    </a:cubicBezTo>
                    <a:cubicBezTo>
                      <a:pt x="191" y="239"/>
                      <a:pt x="192" y="250"/>
                      <a:pt x="195" y="258"/>
                    </a:cubicBezTo>
                    <a:cubicBezTo>
                      <a:pt x="197" y="273"/>
                      <a:pt x="189" y="289"/>
                      <a:pt x="198" y="302"/>
                    </a:cubicBezTo>
                    <a:cubicBezTo>
                      <a:pt x="211" y="303"/>
                      <a:pt x="221" y="315"/>
                      <a:pt x="224" y="326"/>
                    </a:cubicBezTo>
                    <a:cubicBezTo>
                      <a:pt x="222" y="336"/>
                      <a:pt x="223" y="348"/>
                      <a:pt x="213" y="353"/>
                    </a:cubicBezTo>
                    <a:cubicBezTo>
                      <a:pt x="207" y="353"/>
                      <a:pt x="201" y="356"/>
                      <a:pt x="196" y="352"/>
                    </a:cubicBezTo>
                    <a:cubicBezTo>
                      <a:pt x="192" y="350"/>
                      <a:pt x="188" y="346"/>
                      <a:pt x="188" y="341"/>
                    </a:cubicBezTo>
                    <a:cubicBezTo>
                      <a:pt x="189" y="339"/>
                      <a:pt x="191" y="337"/>
                      <a:pt x="193" y="337"/>
                    </a:cubicBezTo>
                    <a:cubicBezTo>
                      <a:pt x="197" y="336"/>
                      <a:pt x="198" y="339"/>
                      <a:pt x="200" y="342"/>
                    </a:cubicBezTo>
                    <a:cubicBezTo>
                      <a:pt x="203" y="344"/>
                      <a:pt x="207" y="344"/>
                      <a:pt x="209" y="342"/>
                    </a:cubicBezTo>
                    <a:cubicBezTo>
                      <a:pt x="214" y="337"/>
                      <a:pt x="213" y="328"/>
                      <a:pt x="211" y="322"/>
                    </a:cubicBezTo>
                    <a:cubicBezTo>
                      <a:pt x="207" y="313"/>
                      <a:pt x="198" y="309"/>
                      <a:pt x="187" y="310"/>
                    </a:cubicBezTo>
                    <a:cubicBezTo>
                      <a:pt x="177" y="312"/>
                      <a:pt x="169" y="321"/>
                      <a:pt x="161" y="326"/>
                    </a:cubicBezTo>
                    <a:cubicBezTo>
                      <a:pt x="159" y="334"/>
                      <a:pt x="158" y="346"/>
                      <a:pt x="147" y="348"/>
                    </a:cubicBezTo>
                    <a:cubicBezTo>
                      <a:pt x="142" y="349"/>
                      <a:pt x="136" y="350"/>
                      <a:pt x="131" y="347"/>
                    </a:cubicBezTo>
                    <a:cubicBezTo>
                      <a:pt x="128" y="344"/>
                      <a:pt x="125" y="342"/>
                      <a:pt x="126" y="337"/>
                    </a:cubicBezTo>
                    <a:cubicBezTo>
                      <a:pt x="126" y="334"/>
                      <a:pt x="130" y="331"/>
                      <a:pt x="133" y="332"/>
                    </a:cubicBezTo>
                    <a:cubicBezTo>
                      <a:pt x="137" y="332"/>
                      <a:pt x="138" y="337"/>
                      <a:pt x="141" y="341"/>
                    </a:cubicBezTo>
                    <a:cubicBezTo>
                      <a:pt x="143" y="342"/>
                      <a:pt x="146" y="341"/>
                      <a:pt x="148" y="339"/>
                    </a:cubicBezTo>
                    <a:cubicBezTo>
                      <a:pt x="152" y="333"/>
                      <a:pt x="153" y="326"/>
                      <a:pt x="150" y="319"/>
                    </a:cubicBezTo>
                    <a:cubicBezTo>
                      <a:pt x="146" y="315"/>
                      <a:pt x="141" y="311"/>
                      <a:pt x="135" y="311"/>
                    </a:cubicBezTo>
                    <a:cubicBezTo>
                      <a:pt x="127" y="311"/>
                      <a:pt x="116" y="310"/>
                      <a:pt x="111" y="319"/>
                    </a:cubicBezTo>
                    <a:cubicBezTo>
                      <a:pt x="109" y="322"/>
                      <a:pt x="111" y="327"/>
                      <a:pt x="107" y="328"/>
                    </a:cubicBezTo>
                    <a:cubicBezTo>
                      <a:pt x="100" y="323"/>
                      <a:pt x="91" y="323"/>
                      <a:pt x="83" y="324"/>
                    </a:cubicBezTo>
                    <a:cubicBezTo>
                      <a:pt x="76" y="328"/>
                      <a:pt x="66" y="328"/>
                      <a:pt x="62" y="337"/>
                    </a:cubicBezTo>
                    <a:cubicBezTo>
                      <a:pt x="70" y="340"/>
                      <a:pt x="77" y="347"/>
                      <a:pt x="80" y="354"/>
                    </a:cubicBezTo>
                    <a:cubicBezTo>
                      <a:pt x="84" y="366"/>
                      <a:pt x="98" y="368"/>
                      <a:pt x="110" y="368"/>
                    </a:cubicBezTo>
                    <a:cubicBezTo>
                      <a:pt x="115" y="368"/>
                      <a:pt x="118" y="363"/>
                      <a:pt x="124" y="364"/>
                    </a:cubicBezTo>
                    <a:cubicBezTo>
                      <a:pt x="131" y="371"/>
                      <a:pt x="131" y="371"/>
                      <a:pt x="131" y="371"/>
                    </a:cubicBezTo>
                    <a:cubicBezTo>
                      <a:pt x="143" y="374"/>
                      <a:pt x="152" y="369"/>
                      <a:pt x="162" y="362"/>
                    </a:cubicBezTo>
                    <a:cubicBezTo>
                      <a:pt x="170" y="370"/>
                      <a:pt x="178" y="375"/>
                      <a:pt x="185" y="384"/>
                    </a:cubicBezTo>
                    <a:cubicBezTo>
                      <a:pt x="187" y="393"/>
                      <a:pt x="176" y="399"/>
                      <a:pt x="169" y="403"/>
                    </a:cubicBezTo>
                    <a:cubicBezTo>
                      <a:pt x="168" y="405"/>
                      <a:pt x="164" y="410"/>
                      <a:pt x="161" y="408"/>
                    </a:cubicBezTo>
                    <a:cubicBezTo>
                      <a:pt x="156" y="402"/>
                      <a:pt x="149" y="399"/>
                      <a:pt x="142" y="397"/>
                    </a:cubicBezTo>
                    <a:cubicBezTo>
                      <a:pt x="133" y="397"/>
                      <a:pt x="123" y="400"/>
                      <a:pt x="115" y="403"/>
                    </a:cubicBezTo>
                    <a:cubicBezTo>
                      <a:pt x="108" y="399"/>
                      <a:pt x="101" y="400"/>
                      <a:pt x="94" y="404"/>
                    </a:cubicBezTo>
                    <a:cubicBezTo>
                      <a:pt x="82" y="413"/>
                      <a:pt x="82" y="430"/>
                      <a:pt x="67" y="437"/>
                    </a:cubicBezTo>
                    <a:close/>
                    <a:moveTo>
                      <a:pt x="114" y="480"/>
                    </a:moveTo>
                    <a:cubicBezTo>
                      <a:pt x="114" y="483"/>
                      <a:pt x="117" y="486"/>
                      <a:pt x="114" y="488"/>
                    </a:cubicBezTo>
                    <a:cubicBezTo>
                      <a:pt x="113" y="489"/>
                      <a:pt x="112" y="494"/>
                      <a:pt x="116" y="494"/>
                    </a:cubicBezTo>
                    <a:cubicBezTo>
                      <a:pt x="122" y="493"/>
                      <a:pt x="128" y="492"/>
                      <a:pt x="133" y="489"/>
                    </a:cubicBezTo>
                    <a:cubicBezTo>
                      <a:pt x="144" y="489"/>
                      <a:pt x="156" y="494"/>
                      <a:pt x="161" y="504"/>
                    </a:cubicBezTo>
                    <a:cubicBezTo>
                      <a:pt x="163" y="509"/>
                      <a:pt x="157" y="516"/>
                      <a:pt x="164" y="518"/>
                    </a:cubicBezTo>
                    <a:cubicBezTo>
                      <a:pt x="174" y="507"/>
                      <a:pt x="162" y="493"/>
                      <a:pt x="164" y="479"/>
                    </a:cubicBezTo>
                    <a:cubicBezTo>
                      <a:pt x="163" y="474"/>
                      <a:pt x="171" y="466"/>
                      <a:pt x="161" y="465"/>
                    </a:cubicBezTo>
                    <a:cubicBezTo>
                      <a:pt x="157" y="464"/>
                      <a:pt x="156" y="468"/>
                      <a:pt x="154" y="470"/>
                    </a:cubicBezTo>
                    <a:cubicBezTo>
                      <a:pt x="145" y="480"/>
                      <a:pt x="131" y="475"/>
                      <a:pt x="119" y="474"/>
                    </a:cubicBezTo>
                    <a:cubicBezTo>
                      <a:pt x="116" y="474"/>
                      <a:pt x="116" y="478"/>
                      <a:pt x="114" y="480"/>
                    </a:cubicBezTo>
                    <a:close/>
                    <a:moveTo>
                      <a:pt x="136" y="295"/>
                    </a:moveTo>
                    <a:cubicBezTo>
                      <a:pt x="134" y="295"/>
                      <a:pt x="134" y="297"/>
                      <a:pt x="133" y="299"/>
                    </a:cubicBezTo>
                    <a:cubicBezTo>
                      <a:pt x="147" y="304"/>
                      <a:pt x="147" y="304"/>
                      <a:pt x="147" y="304"/>
                    </a:cubicBezTo>
                    <a:cubicBezTo>
                      <a:pt x="152" y="307"/>
                      <a:pt x="156" y="312"/>
                      <a:pt x="160" y="316"/>
                    </a:cubicBezTo>
                    <a:cubicBezTo>
                      <a:pt x="169" y="310"/>
                      <a:pt x="177" y="302"/>
                      <a:pt x="188" y="301"/>
                    </a:cubicBezTo>
                    <a:cubicBezTo>
                      <a:pt x="190" y="297"/>
                      <a:pt x="187" y="293"/>
                      <a:pt x="186" y="290"/>
                    </a:cubicBezTo>
                    <a:cubicBezTo>
                      <a:pt x="185" y="275"/>
                      <a:pt x="193" y="257"/>
                      <a:pt x="181" y="244"/>
                    </a:cubicBezTo>
                    <a:cubicBezTo>
                      <a:pt x="177" y="242"/>
                      <a:pt x="175" y="242"/>
                      <a:pt x="171" y="243"/>
                    </a:cubicBezTo>
                    <a:cubicBezTo>
                      <a:pt x="162" y="248"/>
                      <a:pt x="163" y="260"/>
                      <a:pt x="164" y="269"/>
                    </a:cubicBezTo>
                    <a:cubicBezTo>
                      <a:pt x="162" y="273"/>
                      <a:pt x="162" y="273"/>
                      <a:pt x="162" y="273"/>
                    </a:cubicBezTo>
                    <a:cubicBezTo>
                      <a:pt x="156" y="280"/>
                      <a:pt x="147" y="280"/>
                      <a:pt x="137" y="279"/>
                    </a:cubicBezTo>
                    <a:cubicBezTo>
                      <a:pt x="137" y="280"/>
                      <a:pt x="137" y="280"/>
                      <a:pt x="137" y="280"/>
                    </a:cubicBezTo>
                    <a:cubicBezTo>
                      <a:pt x="143" y="282"/>
                      <a:pt x="150" y="286"/>
                      <a:pt x="157" y="285"/>
                    </a:cubicBezTo>
                    <a:cubicBezTo>
                      <a:pt x="161" y="285"/>
                      <a:pt x="164" y="282"/>
                      <a:pt x="166" y="278"/>
                    </a:cubicBezTo>
                    <a:cubicBezTo>
                      <a:pt x="168" y="273"/>
                      <a:pt x="170" y="266"/>
                      <a:pt x="170" y="260"/>
                    </a:cubicBezTo>
                    <a:cubicBezTo>
                      <a:pt x="171" y="256"/>
                      <a:pt x="169" y="249"/>
                      <a:pt x="176" y="250"/>
                    </a:cubicBezTo>
                    <a:cubicBezTo>
                      <a:pt x="182" y="258"/>
                      <a:pt x="182" y="270"/>
                      <a:pt x="179" y="281"/>
                    </a:cubicBezTo>
                    <a:cubicBezTo>
                      <a:pt x="177" y="286"/>
                      <a:pt x="182" y="293"/>
                      <a:pt x="176" y="297"/>
                    </a:cubicBezTo>
                    <a:cubicBezTo>
                      <a:pt x="170" y="298"/>
                      <a:pt x="165" y="305"/>
                      <a:pt x="157" y="306"/>
                    </a:cubicBezTo>
                    <a:cubicBezTo>
                      <a:pt x="153" y="298"/>
                      <a:pt x="143" y="297"/>
                      <a:pt x="136" y="295"/>
                    </a:cubicBezTo>
                    <a:close/>
                    <a:moveTo>
                      <a:pt x="236" y="207"/>
                    </a:moveTo>
                    <a:cubicBezTo>
                      <a:pt x="231" y="214"/>
                      <a:pt x="226" y="221"/>
                      <a:pt x="226" y="230"/>
                    </a:cubicBezTo>
                    <a:cubicBezTo>
                      <a:pt x="222" y="247"/>
                      <a:pt x="227" y="265"/>
                      <a:pt x="234" y="281"/>
                    </a:cubicBezTo>
                    <a:cubicBezTo>
                      <a:pt x="249" y="301"/>
                      <a:pt x="276" y="306"/>
                      <a:pt x="299" y="300"/>
                    </a:cubicBezTo>
                    <a:cubicBezTo>
                      <a:pt x="303" y="302"/>
                      <a:pt x="309" y="303"/>
                      <a:pt x="313" y="301"/>
                    </a:cubicBezTo>
                    <a:cubicBezTo>
                      <a:pt x="320" y="287"/>
                      <a:pt x="333" y="275"/>
                      <a:pt x="348" y="268"/>
                    </a:cubicBezTo>
                    <a:cubicBezTo>
                      <a:pt x="363" y="261"/>
                      <a:pt x="383" y="267"/>
                      <a:pt x="399" y="270"/>
                    </a:cubicBezTo>
                    <a:cubicBezTo>
                      <a:pt x="411" y="273"/>
                      <a:pt x="424" y="280"/>
                      <a:pt x="437" y="279"/>
                    </a:cubicBezTo>
                    <a:cubicBezTo>
                      <a:pt x="453" y="280"/>
                      <a:pt x="465" y="265"/>
                      <a:pt x="474" y="254"/>
                    </a:cubicBezTo>
                    <a:cubicBezTo>
                      <a:pt x="475" y="241"/>
                      <a:pt x="483" y="228"/>
                      <a:pt x="475" y="216"/>
                    </a:cubicBezTo>
                    <a:cubicBezTo>
                      <a:pt x="475" y="215"/>
                      <a:pt x="473" y="214"/>
                      <a:pt x="475" y="213"/>
                    </a:cubicBezTo>
                    <a:cubicBezTo>
                      <a:pt x="488" y="205"/>
                      <a:pt x="493" y="190"/>
                      <a:pt x="497" y="177"/>
                    </a:cubicBezTo>
                    <a:cubicBezTo>
                      <a:pt x="498" y="169"/>
                      <a:pt x="496" y="163"/>
                      <a:pt x="493" y="157"/>
                    </a:cubicBezTo>
                    <a:cubicBezTo>
                      <a:pt x="484" y="134"/>
                      <a:pt x="458" y="126"/>
                      <a:pt x="442" y="106"/>
                    </a:cubicBezTo>
                    <a:cubicBezTo>
                      <a:pt x="432" y="93"/>
                      <a:pt x="431" y="76"/>
                      <a:pt x="434" y="59"/>
                    </a:cubicBezTo>
                    <a:cubicBezTo>
                      <a:pt x="427" y="53"/>
                      <a:pt x="419" y="59"/>
                      <a:pt x="411" y="59"/>
                    </a:cubicBezTo>
                    <a:cubicBezTo>
                      <a:pt x="396" y="64"/>
                      <a:pt x="378" y="76"/>
                      <a:pt x="374" y="93"/>
                    </a:cubicBezTo>
                    <a:cubicBezTo>
                      <a:pt x="370" y="100"/>
                      <a:pt x="374" y="109"/>
                      <a:pt x="375" y="117"/>
                    </a:cubicBezTo>
                    <a:cubicBezTo>
                      <a:pt x="366" y="123"/>
                      <a:pt x="363" y="133"/>
                      <a:pt x="359" y="143"/>
                    </a:cubicBezTo>
                    <a:cubicBezTo>
                      <a:pt x="360" y="149"/>
                      <a:pt x="360" y="156"/>
                      <a:pt x="363" y="163"/>
                    </a:cubicBezTo>
                    <a:cubicBezTo>
                      <a:pt x="364" y="168"/>
                      <a:pt x="370" y="168"/>
                      <a:pt x="374" y="170"/>
                    </a:cubicBezTo>
                    <a:cubicBezTo>
                      <a:pt x="378" y="173"/>
                      <a:pt x="375" y="178"/>
                      <a:pt x="375" y="181"/>
                    </a:cubicBezTo>
                    <a:cubicBezTo>
                      <a:pt x="375" y="192"/>
                      <a:pt x="379" y="203"/>
                      <a:pt x="390" y="208"/>
                    </a:cubicBezTo>
                    <a:cubicBezTo>
                      <a:pt x="397" y="208"/>
                      <a:pt x="404" y="208"/>
                      <a:pt x="409" y="202"/>
                    </a:cubicBezTo>
                    <a:cubicBezTo>
                      <a:pt x="412" y="198"/>
                      <a:pt x="415" y="192"/>
                      <a:pt x="414" y="186"/>
                    </a:cubicBezTo>
                    <a:cubicBezTo>
                      <a:pt x="411" y="184"/>
                      <a:pt x="406" y="186"/>
                      <a:pt x="403" y="187"/>
                    </a:cubicBezTo>
                    <a:cubicBezTo>
                      <a:pt x="394" y="185"/>
                      <a:pt x="385" y="179"/>
                      <a:pt x="381" y="171"/>
                    </a:cubicBezTo>
                    <a:cubicBezTo>
                      <a:pt x="375" y="157"/>
                      <a:pt x="383" y="142"/>
                      <a:pt x="393" y="133"/>
                    </a:cubicBezTo>
                    <a:cubicBezTo>
                      <a:pt x="408" y="123"/>
                      <a:pt x="429" y="123"/>
                      <a:pt x="443" y="133"/>
                    </a:cubicBezTo>
                    <a:cubicBezTo>
                      <a:pt x="458" y="145"/>
                      <a:pt x="464" y="164"/>
                      <a:pt x="467" y="182"/>
                    </a:cubicBezTo>
                    <a:cubicBezTo>
                      <a:pt x="467" y="208"/>
                      <a:pt x="456" y="235"/>
                      <a:pt x="432" y="251"/>
                    </a:cubicBezTo>
                    <a:cubicBezTo>
                      <a:pt x="417" y="261"/>
                      <a:pt x="403" y="259"/>
                      <a:pt x="385" y="261"/>
                    </a:cubicBezTo>
                    <a:cubicBezTo>
                      <a:pt x="366" y="257"/>
                      <a:pt x="351" y="242"/>
                      <a:pt x="341" y="227"/>
                    </a:cubicBezTo>
                    <a:cubicBezTo>
                      <a:pt x="336" y="234"/>
                      <a:pt x="334" y="242"/>
                      <a:pt x="327" y="247"/>
                    </a:cubicBezTo>
                    <a:cubicBezTo>
                      <a:pt x="319" y="255"/>
                      <a:pt x="309" y="262"/>
                      <a:pt x="298" y="258"/>
                    </a:cubicBezTo>
                    <a:cubicBezTo>
                      <a:pt x="295" y="257"/>
                      <a:pt x="293" y="255"/>
                      <a:pt x="290" y="257"/>
                    </a:cubicBezTo>
                    <a:cubicBezTo>
                      <a:pt x="285" y="264"/>
                      <a:pt x="276" y="264"/>
                      <a:pt x="270" y="267"/>
                    </a:cubicBezTo>
                    <a:cubicBezTo>
                      <a:pt x="262" y="269"/>
                      <a:pt x="256" y="266"/>
                      <a:pt x="251" y="261"/>
                    </a:cubicBezTo>
                    <a:cubicBezTo>
                      <a:pt x="244" y="254"/>
                      <a:pt x="241" y="242"/>
                      <a:pt x="244" y="231"/>
                    </a:cubicBezTo>
                    <a:cubicBezTo>
                      <a:pt x="244" y="224"/>
                      <a:pt x="253" y="226"/>
                      <a:pt x="256" y="220"/>
                    </a:cubicBezTo>
                    <a:cubicBezTo>
                      <a:pt x="258" y="216"/>
                      <a:pt x="257" y="211"/>
                      <a:pt x="253" y="207"/>
                    </a:cubicBezTo>
                    <a:cubicBezTo>
                      <a:pt x="248" y="204"/>
                      <a:pt x="242" y="205"/>
                      <a:pt x="236" y="207"/>
                    </a:cubicBezTo>
                    <a:close/>
                    <a:moveTo>
                      <a:pt x="226" y="510"/>
                    </a:moveTo>
                    <a:cubicBezTo>
                      <a:pt x="225" y="518"/>
                      <a:pt x="225" y="518"/>
                      <a:pt x="225" y="518"/>
                    </a:cubicBezTo>
                    <a:cubicBezTo>
                      <a:pt x="227" y="534"/>
                      <a:pt x="227" y="553"/>
                      <a:pt x="245" y="558"/>
                    </a:cubicBezTo>
                    <a:cubicBezTo>
                      <a:pt x="250" y="561"/>
                      <a:pt x="254" y="556"/>
                      <a:pt x="257" y="552"/>
                    </a:cubicBezTo>
                    <a:cubicBezTo>
                      <a:pt x="258" y="550"/>
                      <a:pt x="260" y="546"/>
                      <a:pt x="258" y="544"/>
                    </a:cubicBezTo>
                    <a:cubicBezTo>
                      <a:pt x="252" y="540"/>
                      <a:pt x="247" y="538"/>
                      <a:pt x="239" y="538"/>
                    </a:cubicBezTo>
                    <a:cubicBezTo>
                      <a:pt x="233" y="533"/>
                      <a:pt x="230" y="524"/>
                      <a:pt x="231" y="514"/>
                    </a:cubicBezTo>
                    <a:cubicBezTo>
                      <a:pt x="234" y="505"/>
                      <a:pt x="240" y="495"/>
                      <a:pt x="249" y="490"/>
                    </a:cubicBezTo>
                    <a:cubicBezTo>
                      <a:pt x="251" y="489"/>
                      <a:pt x="254" y="490"/>
                      <a:pt x="256" y="488"/>
                    </a:cubicBezTo>
                    <a:cubicBezTo>
                      <a:pt x="265" y="488"/>
                      <a:pt x="271" y="485"/>
                      <a:pt x="279" y="489"/>
                    </a:cubicBezTo>
                    <a:cubicBezTo>
                      <a:pt x="286" y="491"/>
                      <a:pt x="292" y="497"/>
                      <a:pt x="299" y="501"/>
                    </a:cubicBezTo>
                    <a:cubicBezTo>
                      <a:pt x="301" y="503"/>
                      <a:pt x="299" y="507"/>
                      <a:pt x="303" y="508"/>
                    </a:cubicBezTo>
                    <a:cubicBezTo>
                      <a:pt x="312" y="504"/>
                      <a:pt x="320" y="511"/>
                      <a:pt x="329" y="514"/>
                    </a:cubicBezTo>
                    <a:cubicBezTo>
                      <a:pt x="336" y="520"/>
                      <a:pt x="340" y="529"/>
                      <a:pt x="342" y="537"/>
                    </a:cubicBezTo>
                    <a:cubicBezTo>
                      <a:pt x="345" y="538"/>
                      <a:pt x="345" y="538"/>
                      <a:pt x="345" y="538"/>
                    </a:cubicBezTo>
                    <a:cubicBezTo>
                      <a:pt x="350" y="532"/>
                      <a:pt x="354" y="525"/>
                      <a:pt x="361" y="521"/>
                    </a:cubicBezTo>
                    <a:cubicBezTo>
                      <a:pt x="365" y="517"/>
                      <a:pt x="374" y="519"/>
                      <a:pt x="372" y="511"/>
                    </a:cubicBezTo>
                    <a:cubicBezTo>
                      <a:pt x="368" y="508"/>
                      <a:pt x="365" y="514"/>
                      <a:pt x="361" y="514"/>
                    </a:cubicBezTo>
                    <a:cubicBezTo>
                      <a:pt x="329" y="505"/>
                      <a:pt x="329" y="505"/>
                      <a:pt x="329" y="505"/>
                    </a:cubicBezTo>
                    <a:cubicBezTo>
                      <a:pt x="316" y="500"/>
                      <a:pt x="308" y="488"/>
                      <a:pt x="298" y="479"/>
                    </a:cubicBezTo>
                    <a:cubicBezTo>
                      <a:pt x="280" y="473"/>
                      <a:pt x="264" y="480"/>
                      <a:pt x="247" y="484"/>
                    </a:cubicBezTo>
                    <a:cubicBezTo>
                      <a:pt x="237" y="489"/>
                      <a:pt x="231" y="500"/>
                      <a:pt x="226" y="510"/>
                    </a:cubicBezTo>
                    <a:close/>
                    <a:moveTo>
                      <a:pt x="244" y="208"/>
                    </a:moveTo>
                    <a:cubicBezTo>
                      <a:pt x="229" y="221"/>
                      <a:pt x="232" y="239"/>
                      <a:pt x="232" y="256"/>
                    </a:cubicBezTo>
                    <a:cubicBezTo>
                      <a:pt x="237" y="275"/>
                      <a:pt x="253" y="288"/>
                      <a:pt x="270" y="293"/>
                    </a:cubicBezTo>
                    <a:cubicBezTo>
                      <a:pt x="282" y="295"/>
                      <a:pt x="295" y="296"/>
                      <a:pt x="308" y="295"/>
                    </a:cubicBezTo>
                    <a:cubicBezTo>
                      <a:pt x="310" y="292"/>
                      <a:pt x="312" y="292"/>
                      <a:pt x="313" y="289"/>
                    </a:cubicBezTo>
                    <a:cubicBezTo>
                      <a:pt x="322" y="277"/>
                      <a:pt x="334" y="266"/>
                      <a:pt x="348" y="260"/>
                    </a:cubicBezTo>
                    <a:cubicBezTo>
                      <a:pt x="350" y="257"/>
                      <a:pt x="357" y="261"/>
                      <a:pt x="358" y="256"/>
                    </a:cubicBezTo>
                    <a:cubicBezTo>
                      <a:pt x="352" y="252"/>
                      <a:pt x="349" y="246"/>
                      <a:pt x="345" y="240"/>
                    </a:cubicBezTo>
                    <a:cubicBezTo>
                      <a:pt x="342" y="240"/>
                      <a:pt x="342" y="240"/>
                      <a:pt x="342" y="240"/>
                    </a:cubicBezTo>
                    <a:cubicBezTo>
                      <a:pt x="333" y="250"/>
                      <a:pt x="321" y="260"/>
                      <a:pt x="305" y="260"/>
                    </a:cubicBezTo>
                    <a:cubicBezTo>
                      <a:pt x="301" y="261"/>
                      <a:pt x="297" y="259"/>
                      <a:pt x="294" y="261"/>
                    </a:cubicBezTo>
                    <a:cubicBezTo>
                      <a:pt x="290" y="271"/>
                      <a:pt x="278" y="272"/>
                      <a:pt x="268" y="273"/>
                    </a:cubicBezTo>
                    <a:cubicBezTo>
                      <a:pt x="255" y="273"/>
                      <a:pt x="243" y="264"/>
                      <a:pt x="238" y="252"/>
                    </a:cubicBezTo>
                    <a:cubicBezTo>
                      <a:pt x="238" y="228"/>
                      <a:pt x="238" y="228"/>
                      <a:pt x="238" y="228"/>
                    </a:cubicBezTo>
                    <a:cubicBezTo>
                      <a:pt x="238" y="223"/>
                      <a:pt x="244" y="224"/>
                      <a:pt x="246" y="220"/>
                    </a:cubicBezTo>
                    <a:cubicBezTo>
                      <a:pt x="249" y="216"/>
                      <a:pt x="253" y="213"/>
                      <a:pt x="249" y="209"/>
                    </a:cubicBezTo>
                    <a:cubicBezTo>
                      <a:pt x="247" y="207"/>
                      <a:pt x="246" y="208"/>
                      <a:pt x="244" y="208"/>
                    </a:cubicBezTo>
                    <a:close/>
                    <a:moveTo>
                      <a:pt x="254" y="375"/>
                    </a:moveTo>
                    <a:cubicBezTo>
                      <a:pt x="236" y="384"/>
                      <a:pt x="236" y="384"/>
                      <a:pt x="236" y="384"/>
                    </a:cubicBezTo>
                    <a:cubicBezTo>
                      <a:pt x="235" y="386"/>
                      <a:pt x="234" y="387"/>
                      <a:pt x="236" y="389"/>
                    </a:cubicBezTo>
                    <a:cubicBezTo>
                      <a:pt x="249" y="393"/>
                      <a:pt x="262" y="401"/>
                      <a:pt x="267" y="414"/>
                    </a:cubicBezTo>
                    <a:cubicBezTo>
                      <a:pt x="269" y="422"/>
                      <a:pt x="263" y="432"/>
                      <a:pt x="273" y="437"/>
                    </a:cubicBezTo>
                    <a:cubicBezTo>
                      <a:pt x="284" y="436"/>
                      <a:pt x="296" y="431"/>
                      <a:pt x="308" y="434"/>
                    </a:cubicBezTo>
                    <a:cubicBezTo>
                      <a:pt x="313" y="418"/>
                      <a:pt x="323" y="397"/>
                      <a:pt x="343" y="393"/>
                    </a:cubicBezTo>
                    <a:cubicBezTo>
                      <a:pt x="353" y="391"/>
                      <a:pt x="364" y="392"/>
                      <a:pt x="372" y="389"/>
                    </a:cubicBezTo>
                    <a:cubicBezTo>
                      <a:pt x="387" y="389"/>
                      <a:pt x="395" y="403"/>
                      <a:pt x="400" y="414"/>
                    </a:cubicBezTo>
                    <a:cubicBezTo>
                      <a:pt x="402" y="422"/>
                      <a:pt x="402" y="432"/>
                      <a:pt x="395" y="438"/>
                    </a:cubicBezTo>
                    <a:cubicBezTo>
                      <a:pt x="389" y="441"/>
                      <a:pt x="382" y="441"/>
                      <a:pt x="374" y="440"/>
                    </a:cubicBezTo>
                    <a:cubicBezTo>
                      <a:pt x="364" y="436"/>
                      <a:pt x="363" y="419"/>
                      <a:pt x="349" y="423"/>
                    </a:cubicBezTo>
                    <a:cubicBezTo>
                      <a:pt x="344" y="426"/>
                      <a:pt x="339" y="428"/>
                      <a:pt x="336" y="434"/>
                    </a:cubicBezTo>
                    <a:cubicBezTo>
                      <a:pt x="331" y="440"/>
                      <a:pt x="335" y="448"/>
                      <a:pt x="338" y="454"/>
                    </a:cubicBezTo>
                    <a:cubicBezTo>
                      <a:pt x="345" y="465"/>
                      <a:pt x="357" y="472"/>
                      <a:pt x="369" y="475"/>
                    </a:cubicBezTo>
                    <a:cubicBezTo>
                      <a:pt x="385" y="475"/>
                      <a:pt x="400" y="475"/>
                      <a:pt x="412" y="464"/>
                    </a:cubicBezTo>
                    <a:cubicBezTo>
                      <a:pt x="422" y="459"/>
                      <a:pt x="427" y="449"/>
                      <a:pt x="432" y="441"/>
                    </a:cubicBezTo>
                    <a:cubicBezTo>
                      <a:pt x="441" y="441"/>
                      <a:pt x="448" y="434"/>
                      <a:pt x="455" y="431"/>
                    </a:cubicBezTo>
                    <a:cubicBezTo>
                      <a:pt x="473" y="418"/>
                      <a:pt x="475" y="396"/>
                      <a:pt x="472" y="376"/>
                    </a:cubicBezTo>
                    <a:cubicBezTo>
                      <a:pt x="472" y="361"/>
                      <a:pt x="460" y="351"/>
                      <a:pt x="452" y="340"/>
                    </a:cubicBezTo>
                    <a:cubicBezTo>
                      <a:pt x="443" y="333"/>
                      <a:pt x="430" y="332"/>
                      <a:pt x="420" y="327"/>
                    </a:cubicBezTo>
                    <a:cubicBezTo>
                      <a:pt x="412" y="316"/>
                      <a:pt x="412" y="316"/>
                      <a:pt x="412" y="316"/>
                    </a:cubicBezTo>
                    <a:cubicBezTo>
                      <a:pt x="401" y="302"/>
                      <a:pt x="381" y="301"/>
                      <a:pt x="365" y="306"/>
                    </a:cubicBezTo>
                    <a:cubicBezTo>
                      <a:pt x="357" y="310"/>
                      <a:pt x="348" y="315"/>
                      <a:pt x="344" y="324"/>
                    </a:cubicBezTo>
                    <a:cubicBezTo>
                      <a:pt x="343" y="330"/>
                      <a:pt x="345" y="336"/>
                      <a:pt x="347" y="342"/>
                    </a:cubicBezTo>
                    <a:cubicBezTo>
                      <a:pt x="349" y="348"/>
                      <a:pt x="357" y="346"/>
                      <a:pt x="362" y="349"/>
                    </a:cubicBezTo>
                    <a:cubicBezTo>
                      <a:pt x="364" y="346"/>
                      <a:pt x="366" y="341"/>
                      <a:pt x="370" y="341"/>
                    </a:cubicBezTo>
                    <a:cubicBezTo>
                      <a:pt x="376" y="338"/>
                      <a:pt x="382" y="340"/>
                      <a:pt x="387" y="343"/>
                    </a:cubicBezTo>
                    <a:cubicBezTo>
                      <a:pt x="394" y="346"/>
                      <a:pt x="395" y="353"/>
                      <a:pt x="397" y="360"/>
                    </a:cubicBezTo>
                    <a:cubicBezTo>
                      <a:pt x="397" y="367"/>
                      <a:pt x="392" y="373"/>
                      <a:pt x="386" y="377"/>
                    </a:cubicBezTo>
                    <a:cubicBezTo>
                      <a:pt x="379" y="380"/>
                      <a:pt x="371" y="384"/>
                      <a:pt x="364" y="382"/>
                    </a:cubicBezTo>
                    <a:cubicBezTo>
                      <a:pt x="346" y="387"/>
                      <a:pt x="330" y="378"/>
                      <a:pt x="320" y="363"/>
                    </a:cubicBezTo>
                    <a:cubicBezTo>
                      <a:pt x="316" y="357"/>
                      <a:pt x="315" y="350"/>
                      <a:pt x="310" y="344"/>
                    </a:cubicBezTo>
                    <a:cubicBezTo>
                      <a:pt x="296" y="344"/>
                      <a:pt x="284" y="343"/>
                      <a:pt x="271" y="338"/>
                    </a:cubicBezTo>
                    <a:cubicBezTo>
                      <a:pt x="269" y="340"/>
                      <a:pt x="269" y="340"/>
                      <a:pt x="269" y="340"/>
                    </a:cubicBezTo>
                    <a:cubicBezTo>
                      <a:pt x="265" y="352"/>
                      <a:pt x="264" y="367"/>
                      <a:pt x="254" y="375"/>
                    </a:cubicBezTo>
                    <a:close/>
                    <a:moveTo>
                      <a:pt x="267" y="374"/>
                    </a:moveTo>
                    <a:cubicBezTo>
                      <a:pt x="262" y="379"/>
                      <a:pt x="256" y="382"/>
                      <a:pt x="252" y="387"/>
                    </a:cubicBezTo>
                    <a:cubicBezTo>
                      <a:pt x="267" y="396"/>
                      <a:pt x="275" y="411"/>
                      <a:pt x="277" y="427"/>
                    </a:cubicBezTo>
                    <a:cubicBezTo>
                      <a:pt x="284" y="428"/>
                      <a:pt x="293" y="425"/>
                      <a:pt x="300" y="425"/>
                    </a:cubicBezTo>
                    <a:cubicBezTo>
                      <a:pt x="303" y="423"/>
                      <a:pt x="303" y="419"/>
                      <a:pt x="306" y="417"/>
                    </a:cubicBezTo>
                    <a:cubicBezTo>
                      <a:pt x="312" y="405"/>
                      <a:pt x="321" y="396"/>
                      <a:pt x="331" y="387"/>
                    </a:cubicBezTo>
                    <a:cubicBezTo>
                      <a:pt x="327" y="381"/>
                      <a:pt x="319" y="377"/>
                      <a:pt x="315" y="371"/>
                    </a:cubicBezTo>
                    <a:cubicBezTo>
                      <a:pt x="311" y="364"/>
                      <a:pt x="309" y="357"/>
                      <a:pt x="304" y="353"/>
                    </a:cubicBezTo>
                    <a:cubicBezTo>
                      <a:pt x="294" y="353"/>
                      <a:pt x="284" y="350"/>
                      <a:pt x="274" y="349"/>
                    </a:cubicBezTo>
                    <a:cubicBezTo>
                      <a:pt x="272" y="357"/>
                      <a:pt x="271" y="366"/>
                      <a:pt x="267" y="374"/>
                    </a:cubicBezTo>
                    <a:close/>
                    <a:moveTo>
                      <a:pt x="267" y="140"/>
                    </a:moveTo>
                    <a:cubicBezTo>
                      <a:pt x="277" y="143"/>
                      <a:pt x="289" y="145"/>
                      <a:pt x="296" y="134"/>
                    </a:cubicBezTo>
                    <a:cubicBezTo>
                      <a:pt x="303" y="128"/>
                      <a:pt x="302" y="118"/>
                      <a:pt x="308" y="112"/>
                    </a:cubicBezTo>
                    <a:cubicBezTo>
                      <a:pt x="310" y="111"/>
                      <a:pt x="312" y="114"/>
                      <a:pt x="312" y="115"/>
                    </a:cubicBezTo>
                    <a:cubicBezTo>
                      <a:pt x="310" y="129"/>
                      <a:pt x="305" y="143"/>
                      <a:pt x="308" y="156"/>
                    </a:cubicBezTo>
                    <a:cubicBezTo>
                      <a:pt x="309" y="163"/>
                      <a:pt x="314" y="169"/>
                      <a:pt x="312" y="176"/>
                    </a:cubicBezTo>
                    <a:cubicBezTo>
                      <a:pt x="309" y="177"/>
                      <a:pt x="306" y="178"/>
                      <a:pt x="304" y="175"/>
                    </a:cubicBezTo>
                    <a:cubicBezTo>
                      <a:pt x="297" y="157"/>
                      <a:pt x="279" y="155"/>
                      <a:pt x="263" y="152"/>
                    </a:cubicBezTo>
                    <a:cubicBezTo>
                      <a:pt x="258" y="149"/>
                      <a:pt x="261" y="140"/>
                      <a:pt x="267" y="140"/>
                    </a:cubicBezTo>
                    <a:close/>
                    <a:moveTo>
                      <a:pt x="264" y="384"/>
                    </a:moveTo>
                    <a:cubicBezTo>
                      <a:pt x="262" y="388"/>
                      <a:pt x="267" y="391"/>
                      <a:pt x="269" y="392"/>
                    </a:cubicBezTo>
                    <a:cubicBezTo>
                      <a:pt x="277" y="399"/>
                      <a:pt x="280" y="409"/>
                      <a:pt x="282" y="419"/>
                    </a:cubicBezTo>
                    <a:cubicBezTo>
                      <a:pt x="285" y="420"/>
                      <a:pt x="291" y="419"/>
                      <a:pt x="295" y="418"/>
                    </a:cubicBezTo>
                    <a:cubicBezTo>
                      <a:pt x="296" y="412"/>
                      <a:pt x="301" y="406"/>
                      <a:pt x="306" y="401"/>
                    </a:cubicBezTo>
                    <a:cubicBezTo>
                      <a:pt x="310" y="397"/>
                      <a:pt x="317" y="394"/>
                      <a:pt x="318" y="388"/>
                    </a:cubicBezTo>
                    <a:cubicBezTo>
                      <a:pt x="309" y="379"/>
                      <a:pt x="304" y="368"/>
                      <a:pt x="300" y="358"/>
                    </a:cubicBezTo>
                    <a:cubicBezTo>
                      <a:pt x="294" y="357"/>
                      <a:pt x="285" y="354"/>
                      <a:pt x="279" y="358"/>
                    </a:cubicBezTo>
                    <a:cubicBezTo>
                      <a:pt x="277" y="367"/>
                      <a:pt x="273" y="378"/>
                      <a:pt x="264" y="384"/>
                    </a:cubicBezTo>
                    <a:close/>
                    <a:moveTo>
                      <a:pt x="280" y="616"/>
                    </a:moveTo>
                    <a:cubicBezTo>
                      <a:pt x="275" y="618"/>
                      <a:pt x="269" y="617"/>
                      <a:pt x="265" y="622"/>
                    </a:cubicBezTo>
                    <a:cubicBezTo>
                      <a:pt x="265" y="624"/>
                      <a:pt x="265" y="626"/>
                      <a:pt x="266" y="627"/>
                    </a:cubicBezTo>
                    <a:cubicBezTo>
                      <a:pt x="274" y="629"/>
                      <a:pt x="280" y="625"/>
                      <a:pt x="287" y="624"/>
                    </a:cubicBezTo>
                    <a:cubicBezTo>
                      <a:pt x="300" y="625"/>
                      <a:pt x="305" y="638"/>
                      <a:pt x="307" y="648"/>
                    </a:cubicBezTo>
                    <a:cubicBezTo>
                      <a:pt x="310" y="650"/>
                      <a:pt x="311" y="647"/>
                      <a:pt x="314" y="647"/>
                    </a:cubicBezTo>
                    <a:cubicBezTo>
                      <a:pt x="317" y="645"/>
                      <a:pt x="319" y="641"/>
                      <a:pt x="319" y="637"/>
                    </a:cubicBezTo>
                    <a:cubicBezTo>
                      <a:pt x="312" y="627"/>
                      <a:pt x="308" y="613"/>
                      <a:pt x="311" y="601"/>
                    </a:cubicBezTo>
                    <a:cubicBezTo>
                      <a:pt x="312" y="599"/>
                      <a:pt x="309" y="597"/>
                      <a:pt x="307" y="597"/>
                    </a:cubicBezTo>
                    <a:cubicBezTo>
                      <a:pt x="301" y="609"/>
                      <a:pt x="289" y="610"/>
                      <a:pt x="280" y="616"/>
                    </a:cubicBezTo>
                    <a:close/>
                    <a:moveTo>
                      <a:pt x="352" y="430"/>
                    </a:moveTo>
                    <a:cubicBezTo>
                      <a:pt x="346" y="432"/>
                      <a:pt x="339" y="440"/>
                      <a:pt x="343" y="448"/>
                    </a:cubicBezTo>
                    <a:cubicBezTo>
                      <a:pt x="349" y="454"/>
                      <a:pt x="354" y="464"/>
                      <a:pt x="363" y="466"/>
                    </a:cubicBezTo>
                    <a:cubicBezTo>
                      <a:pt x="384" y="472"/>
                      <a:pt x="407" y="464"/>
                      <a:pt x="420" y="447"/>
                    </a:cubicBezTo>
                    <a:cubicBezTo>
                      <a:pt x="423" y="443"/>
                      <a:pt x="421" y="437"/>
                      <a:pt x="425" y="434"/>
                    </a:cubicBezTo>
                    <a:cubicBezTo>
                      <a:pt x="432" y="432"/>
                      <a:pt x="441" y="432"/>
                      <a:pt x="447" y="426"/>
                    </a:cubicBezTo>
                    <a:cubicBezTo>
                      <a:pt x="466" y="414"/>
                      <a:pt x="466" y="388"/>
                      <a:pt x="463" y="369"/>
                    </a:cubicBezTo>
                    <a:cubicBezTo>
                      <a:pt x="457" y="359"/>
                      <a:pt x="450" y="347"/>
                      <a:pt x="439" y="342"/>
                    </a:cubicBezTo>
                    <a:cubicBezTo>
                      <a:pt x="431" y="336"/>
                      <a:pt x="422" y="340"/>
                      <a:pt x="415" y="336"/>
                    </a:cubicBezTo>
                    <a:cubicBezTo>
                      <a:pt x="410" y="326"/>
                      <a:pt x="404" y="317"/>
                      <a:pt x="394" y="313"/>
                    </a:cubicBezTo>
                    <a:cubicBezTo>
                      <a:pt x="379" y="308"/>
                      <a:pt x="364" y="314"/>
                      <a:pt x="354" y="323"/>
                    </a:cubicBezTo>
                    <a:cubicBezTo>
                      <a:pt x="351" y="328"/>
                      <a:pt x="351" y="335"/>
                      <a:pt x="354" y="338"/>
                    </a:cubicBezTo>
                    <a:cubicBezTo>
                      <a:pt x="355" y="339"/>
                      <a:pt x="356" y="339"/>
                      <a:pt x="358" y="338"/>
                    </a:cubicBezTo>
                    <a:cubicBezTo>
                      <a:pt x="361" y="335"/>
                      <a:pt x="366" y="333"/>
                      <a:pt x="370" y="331"/>
                    </a:cubicBezTo>
                    <a:cubicBezTo>
                      <a:pt x="382" y="328"/>
                      <a:pt x="395" y="333"/>
                      <a:pt x="402" y="343"/>
                    </a:cubicBezTo>
                    <a:cubicBezTo>
                      <a:pt x="410" y="348"/>
                      <a:pt x="401" y="362"/>
                      <a:pt x="411" y="365"/>
                    </a:cubicBezTo>
                    <a:cubicBezTo>
                      <a:pt x="411" y="358"/>
                      <a:pt x="414" y="352"/>
                      <a:pt x="412" y="346"/>
                    </a:cubicBezTo>
                    <a:cubicBezTo>
                      <a:pt x="414" y="343"/>
                      <a:pt x="416" y="347"/>
                      <a:pt x="419" y="346"/>
                    </a:cubicBezTo>
                    <a:cubicBezTo>
                      <a:pt x="434" y="348"/>
                      <a:pt x="449" y="357"/>
                      <a:pt x="456" y="372"/>
                    </a:cubicBezTo>
                    <a:cubicBezTo>
                      <a:pt x="461" y="387"/>
                      <a:pt x="460" y="403"/>
                      <a:pt x="450" y="416"/>
                    </a:cubicBezTo>
                    <a:cubicBezTo>
                      <a:pt x="443" y="423"/>
                      <a:pt x="431" y="427"/>
                      <a:pt x="421" y="424"/>
                    </a:cubicBezTo>
                    <a:cubicBezTo>
                      <a:pt x="420" y="422"/>
                      <a:pt x="414" y="419"/>
                      <a:pt x="417" y="416"/>
                    </a:cubicBezTo>
                    <a:cubicBezTo>
                      <a:pt x="424" y="415"/>
                      <a:pt x="430" y="412"/>
                      <a:pt x="435" y="409"/>
                    </a:cubicBezTo>
                    <a:cubicBezTo>
                      <a:pt x="440" y="404"/>
                      <a:pt x="446" y="400"/>
                      <a:pt x="447" y="393"/>
                    </a:cubicBezTo>
                    <a:cubicBezTo>
                      <a:pt x="442" y="382"/>
                      <a:pt x="433" y="373"/>
                      <a:pt x="422" y="366"/>
                    </a:cubicBezTo>
                    <a:cubicBezTo>
                      <a:pt x="420" y="366"/>
                      <a:pt x="416" y="365"/>
                      <a:pt x="415" y="367"/>
                    </a:cubicBezTo>
                    <a:cubicBezTo>
                      <a:pt x="422" y="373"/>
                      <a:pt x="430" y="381"/>
                      <a:pt x="437" y="388"/>
                    </a:cubicBezTo>
                    <a:cubicBezTo>
                      <a:pt x="441" y="399"/>
                      <a:pt x="425" y="402"/>
                      <a:pt x="420" y="409"/>
                    </a:cubicBezTo>
                    <a:cubicBezTo>
                      <a:pt x="416" y="408"/>
                      <a:pt x="412" y="409"/>
                      <a:pt x="409" y="412"/>
                    </a:cubicBezTo>
                    <a:cubicBezTo>
                      <a:pt x="410" y="421"/>
                      <a:pt x="411" y="432"/>
                      <a:pt x="405" y="439"/>
                    </a:cubicBezTo>
                    <a:cubicBezTo>
                      <a:pt x="400" y="448"/>
                      <a:pt x="389" y="447"/>
                      <a:pt x="381" y="449"/>
                    </a:cubicBezTo>
                    <a:cubicBezTo>
                      <a:pt x="375" y="448"/>
                      <a:pt x="368" y="446"/>
                      <a:pt x="364" y="441"/>
                    </a:cubicBezTo>
                    <a:cubicBezTo>
                      <a:pt x="358" y="438"/>
                      <a:pt x="359" y="431"/>
                      <a:pt x="352" y="430"/>
                    </a:cubicBezTo>
                    <a:close/>
                    <a:moveTo>
                      <a:pt x="384" y="118"/>
                    </a:moveTo>
                    <a:cubicBezTo>
                      <a:pt x="384" y="109"/>
                      <a:pt x="378" y="102"/>
                      <a:pt x="381" y="93"/>
                    </a:cubicBezTo>
                    <a:cubicBezTo>
                      <a:pt x="388" y="76"/>
                      <a:pt x="405" y="65"/>
                      <a:pt x="424" y="64"/>
                    </a:cubicBezTo>
                    <a:cubicBezTo>
                      <a:pt x="430" y="67"/>
                      <a:pt x="423" y="72"/>
                      <a:pt x="424" y="76"/>
                    </a:cubicBezTo>
                    <a:cubicBezTo>
                      <a:pt x="420" y="94"/>
                      <a:pt x="431" y="110"/>
                      <a:pt x="445" y="120"/>
                    </a:cubicBezTo>
                    <a:cubicBezTo>
                      <a:pt x="446" y="123"/>
                      <a:pt x="444" y="122"/>
                      <a:pt x="442" y="122"/>
                    </a:cubicBezTo>
                    <a:cubicBezTo>
                      <a:pt x="439" y="122"/>
                      <a:pt x="435" y="119"/>
                      <a:pt x="432" y="118"/>
                    </a:cubicBezTo>
                    <a:cubicBezTo>
                      <a:pt x="413" y="116"/>
                      <a:pt x="392" y="117"/>
                      <a:pt x="379" y="134"/>
                    </a:cubicBezTo>
                    <a:cubicBezTo>
                      <a:pt x="378" y="142"/>
                      <a:pt x="374" y="148"/>
                      <a:pt x="373" y="155"/>
                    </a:cubicBezTo>
                    <a:cubicBezTo>
                      <a:pt x="371" y="158"/>
                      <a:pt x="369" y="154"/>
                      <a:pt x="369" y="153"/>
                    </a:cubicBezTo>
                    <a:cubicBezTo>
                      <a:pt x="368" y="150"/>
                      <a:pt x="368" y="150"/>
                      <a:pt x="368" y="150"/>
                    </a:cubicBezTo>
                    <a:cubicBezTo>
                      <a:pt x="371" y="138"/>
                      <a:pt x="374" y="126"/>
                      <a:pt x="384" y="118"/>
                    </a:cubicBezTo>
                    <a:close/>
                    <a:moveTo>
                      <a:pt x="384" y="581"/>
                    </a:moveTo>
                    <a:cubicBezTo>
                      <a:pt x="374" y="587"/>
                      <a:pt x="369" y="599"/>
                      <a:pt x="369" y="611"/>
                    </a:cubicBezTo>
                    <a:cubicBezTo>
                      <a:pt x="371" y="620"/>
                      <a:pt x="375" y="629"/>
                      <a:pt x="382" y="636"/>
                    </a:cubicBezTo>
                    <a:cubicBezTo>
                      <a:pt x="385" y="641"/>
                      <a:pt x="381" y="645"/>
                      <a:pt x="380" y="650"/>
                    </a:cubicBezTo>
                    <a:cubicBezTo>
                      <a:pt x="378" y="663"/>
                      <a:pt x="383" y="676"/>
                      <a:pt x="390" y="687"/>
                    </a:cubicBezTo>
                    <a:cubicBezTo>
                      <a:pt x="398" y="694"/>
                      <a:pt x="407" y="700"/>
                      <a:pt x="418" y="700"/>
                    </a:cubicBezTo>
                    <a:cubicBezTo>
                      <a:pt x="428" y="695"/>
                      <a:pt x="420" y="682"/>
                      <a:pt x="427" y="675"/>
                    </a:cubicBezTo>
                    <a:cubicBezTo>
                      <a:pt x="432" y="663"/>
                      <a:pt x="442" y="652"/>
                      <a:pt x="453" y="645"/>
                    </a:cubicBezTo>
                    <a:cubicBezTo>
                      <a:pt x="453" y="644"/>
                      <a:pt x="452" y="644"/>
                      <a:pt x="451" y="644"/>
                    </a:cubicBezTo>
                    <a:cubicBezTo>
                      <a:pt x="436" y="649"/>
                      <a:pt x="421" y="647"/>
                      <a:pt x="406" y="644"/>
                    </a:cubicBezTo>
                    <a:cubicBezTo>
                      <a:pt x="390" y="637"/>
                      <a:pt x="388" y="620"/>
                      <a:pt x="387" y="606"/>
                    </a:cubicBezTo>
                    <a:cubicBezTo>
                      <a:pt x="387" y="592"/>
                      <a:pt x="395" y="581"/>
                      <a:pt x="407" y="575"/>
                    </a:cubicBezTo>
                    <a:cubicBezTo>
                      <a:pt x="408" y="574"/>
                      <a:pt x="406" y="573"/>
                      <a:pt x="405" y="573"/>
                    </a:cubicBezTo>
                    <a:cubicBezTo>
                      <a:pt x="398" y="574"/>
                      <a:pt x="390" y="575"/>
                      <a:pt x="384" y="581"/>
                    </a:cubicBezTo>
                    <a:close/>
                    <a:moveTo>
                      <a:pt x="372" y="358"/>
                    </a:moveTo>
                    <a:cubicBezTo>
                      <a:pt x="372" y="358"/>
                      <a:pt x="371" y="358"/>
                      <a:pt x="371" y="360"/>
                    </a:cubicBezTo>
                    <a:cubicBezTo>
                      <a:pt x="372" y="360"/>
                      <a:pt x="373" y="360"/>
                      <a:pt x="374" y="359"/>
                    </a:cubicBezTo>
                    <a:cubicBezTo>
                      <a:pt x="372" y="358"/>
                      <a:pt x="372" y="358"/>
                      <a:pt x="372" y="358"/>
                    </a:cubicBezTo>
                    <a:close/>
                    <a:moveTo>
                      <a:pt x="60" y="327"/>
                    </a:moveTo>
                    <a:cubicBezTo>
                      <a:pt x="55" y="331"/>
                      <a:pt x="49" y="334"/>
                      <a:pt x="49" y="341"/>
                    </a:cubicBezTo>
                    <a:cubicBezTo>
                      <a:pt x="50" y="347"/>
                      <a:pt x="56" y="346"/>
                      <a:pt x="60" y="346"/>
                    </a:cubicBezTo>
                    <a:cubicBezTo>
                      <a:pt x="67" y="347"/>
                      <a:pt x="73" y="356"/>
                      <a:pt x="76" y="362"/>
                    </a:cubicBezTo>
                    <a:cubicBezTo>
                      <a:pt x="88" y="374"/>
                      <a:pt x="105" y="378"/>
                      <a:pt x="122" y="373"/>
                    </a:cubicBezTo>
                    <a:cubicBezTo>
                      <a:pt x="129" y="378"/>
                      <a:pt x="139" y="382"/>
                      <a:pt x="148" y="378"/>
                    </a:cubicBezTo>
                    <a:cubicBezTo>
                      <a:pt x="153" y="378"/>
                      <a:pt x="157" y="372"/>
                      <a:pt x="162" y="373"/>
                    </a:cubicBezTo>
                    <a:cubicBezTo>
                      <a:pt x="166" y="378"/>
                      <a:pt x="173" y="381"/>
                      <a:pt x="174" y="387"/>
                    </a:cubicBezTo>
                    <a:cubicBezTo>
                      <a:pt x="172" y="393"/>
                      <a:pt x="168" y="397"/>
                      <a:pt x="162" y="398"/>
                    </a:cubicBezTo>
                    <a:cubicBezTo>
                      <a:pt x="149" y="385"/>
                      <a:pt x="130" y="388"/>
                      <a:pt x="114" y="394"/>
                    </a:cubicBezTo>
                    <a:cubicBezTo>
                      <a:pt x="110" y="392"/>
                      <a:pt x="104" y="393"/>
                      <a:pt x="99" y="394"/>
                    </a:cubicBezTo>
                    <a:cubicBezTo>
                      <a:pt x="83" y="397"/>
                      <a:pt x="78" y="414"/>
                      <a:pt x="71" y="425"/>
                    </a:cubicBezTo>
                    <a:cubicBezTo>
                      <a:pt x="66" y="431"/>
                      <a:pt x="59" y="429"/>
                      <a:pt x="52" y="428"/>
                    </a:cubicBezTo>
                    <a:cubicBezTo>
                      <a:pt x="50" y="431"/>
                      <a:pt x="52" y="436"/>
                      <a:pt x="53" y="440"/>
                    </a:cubicBezTo>
                    <a:cubicBezTo>
                      <a:pt x="55" y="450"/>
                      <a:pt x="64" y="455"/>
                      <a:pt x="70" y="461"/>
                    </a:cubicBezTo>
                    <a:cubicBezTo>
                      <a:pt x="78" y="465"/>
                      <a:pt x="88" y="468"/>
                      <a:pt x="97" y="464"/>
                    </a:cubicBezTo>
                    <a:cubicBezTo>
                      <a:pt x="102" y="466"/>
                      <a:pt x="108" y="462"/>
                      <a:pt x="112" y="463"/>
                    </a:cubicBezTo>
                    <a:cubicBezTo>
                      <a:pt x="117" y="468"/>
                      <a:pt x="123" y="470"/>
                      <a:pt x="130" y="472"/>
                    </a:cubicBezTo>
                    <a:cubicBezTo>
                      <a:pt x="137" y="471"/>
                      <a:pt x="146" y="472"/>
                      <a:pt x="151" y="466"/>
                    </a:cubicBezTo>
                    <a:cubicBezTo>
                      <a:pt x="157" y="463"/>
                      <a:pt x="157" y="458"/>
                      <a:pt x="163" y="455"/>
                    </a:cubicBezTo>
                    <a:cubicBezTo>
                      <a:pt x="167" y="460"/>
                      <a:pt x="173" y="460"/>
                      <a:pt x="176" y="465"/>
                    </a:cubicBezTo>
                    <a:cubicBezTo>
                      <a:pt x="173" y="473"/>
                      <a:pt x="173" y="473"/>
                      <a:pt x="173" y="473"/>
                    </a:cubicBezTo>
                    <a:cubicBezTo>
                      <a:pt x="167" y="490"/>
                      <a:pt x="178" y="507"/>
                      <a:pt x="167" y="522"/>
                    </a:cubicBezTo>
                    <a:cubicBezTo>
                      <a:pt x="164" y="524"/>
                      <a:pt x="161" y="526"/>
                      <a:pt x="157" y="524"/>
                    </a:cubicBezTo>
                    <a:cubicBezTo>
                      <a:pt x="148" y="520"/>
                      <a:pt x="160" y="512"/>
                      <a:pt x="154" y="505"/>
                    </a:cubicBezTo>
                    <a:cubicBezTo>
                      <a:pt x="146" y="496"/>
                      <a:pt x="133" y="495"/>
                      <a:pt x="122" y="499"/>
                    </a:cubicBezTo>
                    <a:cubicBezTo>
                      <a:pt x="110" y="501"/>
                      <a:pt x="110" y="514"/>
                      <a:pt x="105" y="522"/>
                    </a:cubicBezTo>
                    <a:cubicBezTo>
                      <a:pt x="103" y="540"/>
                      <a:pt x="109" y="559"/>
                      <a:pt x="124" y="569"/>
                    </a:cubicBezTo>
                    <a:cubicBezTo>
                      <a:pt x="122" y="580"/>
                      <a:pt x="127" y="588"/>
                      <a:pt x="134" y="594"/>
                    </a:cubicBezTo>
                    <a:cubicBezTo>
                      <a:pt x="147" y="606"/>
                      <a:pt x="164" y="603"/>
                      <a:pt x="178" y="596"/>
                    </a:cubicBezTo>
                    <a:cubicBezTo>
                      <a:pt x="183" y="602"/>
                      <a:pt x="187" y="609"/>
                      <a:pt x="191" y="615"/>
                    </a:cubicBezTo>
                    <a:cubicBezTo>
                      <a:pt x="182" y="620"/>
                      <a:pt x="184" y="630"/>
                      <a:pt x="181" y="637"/>
                    </a:cubicBezTo>
                    <a:cubicBezTo>
                      <a:pt x="182" y="646"/>
                      <a:pt x="185" y="653"/>
                      <a:pt x="191" y="659"/>
                    </a:cubicBezTo>
                    <a:cubicBezTo>
                      <a:pt x="200" y="667"/>
                      <a:pt x="213" y="673"/>
                      <a:pt x="224" y="672"/>
                    </a:cubicBezTo>
                    <a:cubicBezTo>
                      <a:pt x="234" y="667"/>
                      <a:pt x="236" y="680"/>
                      <a:pt x="244" y="681"/>
                    </a:cubicBezTo>
                    <a:cubicBezTo>
                      <a:pt x="255" y="686"/>
                      <a:pt x="268" y="681"/>
                      <a:pt x="279" y="678"/>
                    </a:cubicBezTo>
                    <a:cubicBezTo>
                      <a:pt x="289" y="672"/>
                      <a:pt x="299" y="661"/>
                      <a:pt x="297" y="648"/>
                    </a:cubicBezTo>
                    <a:cubicBezTo>
                      <a:pt x="296" y="641"/>
                      <a:pt x="291" y="633"/>
                      <a:pt x="284" y="631"/>
                    </a:cubicBezTo>
                    <a:cubicBezTo>
                      <a:pt x="279" y="634"/>
                      <a:pt x="271" y="637"/>
                      <a:pt x="264" y="634"/>
                    </a:cubicBezTo>
                    <a:cubicBezTo>
                      <a:pt x="259" y="631"/>
                      <a:pt x="257" y="625"/>
                      <a:pt x="258" y="619"/>
                    </a:cubicBezTo>
                    <a:cubicBezTo>
                      <a:pt x="259" y="616"/>
                      <a:pt x="260" y="612"/>
                      <a:pt x="264" y="611"/>
                    </a:cubicBezTo>
                    <a:cubicBezTo>
                      <a:pt x="280" y="610"/>
                      <a:pt x="295" y="602"/>
                      <a:pt x="304" y="589"/>
                    </a:cubicBezTo>
                    <a:cubicBezTo>
                      <a:pt x="307" y="589"/>
                      <a:pt x="310" y="588"/>
                      <a:pt x="311" y="586"/>
                    </a:cubicBezTo>
                    <a:cubicBezTo>
                      <a:pt x="309" y="581"/>
                      <a:pt x="312" y="577"/>
                      <a:pt x="312" y="572"/>
                    </a:cubicBezTo>
                    <a:cubicBezTo>
                      <a:pt x="320" y="567"/>
                      <a:pt x="330" y="563"/>
                      <a:pt x="334" y="554"/>
                    </a:cubicBezTo>
                    <a:cubicBezTo>
                      <a:pt x="337" y="546"/>
                      <a:pt x="336" y="539"/>
                      <a:pt x="334" y="533"/>
                    </a:cubicBezTo>
                    <a:cubicBezTo>
                      <a:pt x="331" y="522"/>
                      <a:pt x="321" y="514"/>
                      <a:pt x="311" y="512"/>
                    </a:cubicBezTo>
                    <a:cubicBezTo>
                      <a:pt x="306" y="510"/>
                      <a:pt x="301" y="515"/>
                      <a:pt x="297" y="512"/>
                    </a:cubicBezTo>
                    <a:cubicBezTo>
                      <a:pt x="293" y="505"/>
                      <a:pt x="287" y="497"/>
                      <a:pt x="279" y="495"/>
                    </a:cubicBezTo>
                    <a:cubicBezTo>
                      <a:pt x="266" y="494"/>
                      <a:pt x="252" y="498"/>
                      <a:pt x="245" y="508"/>
                    </a:cubicBezTo>
                    <a:cubicBezTo>
                      <a:pt x="243" y="516"/>
                      <a:pt x="239" y="525"/>
                      <a:pt x="245" y="533"/>
                    </a:cubicBezTo>
                    <a:cubicBezTo>
                      <a:pt x="255" y="532"/>
                      <a:pt x="255" y="532"/>
                      <a:pt x="255" y="532"/>
                    </a:cubicBezTo>
                    <a:cubicBezTo>
                      <a:pt x="259" y="535"/>
                      <a:pt x="264" y="539"/>
                      <a:pt x="266" y="544"/>
                    </a:cubicBezTo>
                    <a:cubicBezTo>
                      <a:pt x="268" y="548"/>
                      <a:pt x="267" y="555"/>
                      <a:pt x="264" y="559"/>
                    </a:cubicBezTo>
                    <a:cubicBezTo>
                      <a:pt x="256" y="565"/>
                      <a:pt x="247" y="566"/>
                      <a:pt x="237" y="564"/>
                    </a:cubicBezTo>
                    <a:cubicBezTo>
                      <a:pt x="225" y="559"/>
                      <a:pt x="219" y="547"/>
                      <a:pt x="217" y="535"/>
                    </a:cubicBezTo>
                    <a:cubicBezTo>
                      <a:pt x="214" y="518"/>
                      <a:pt x="219" y="500"/>
                      <a:pt x="231" y="488"/>
                    </a:cubicBezTo>
                    <a:cubicBezTo>
                      <a:pt x="244" y="475"/>
                      <a:pt x="263" y="472"/>
                      <a:pt x="281" y="471"/>
                    </a:cubicBezTo>
                    <a:cubicBezTo>
                      <a:pt x="289" y="472"/>
                      <a:pt x="297" y="470"/>
                      <a:pt x="304" y="475"/>
                    </a:cubicBezTo>
                    <a:cubicBezTo>
                      <a:pt x="308" y="482"/>
                      <a:pt x="314" y="487"/>
                      <a:pt x="319" y="492"/>
                    </a:cubicBezTo>
                    <a:cubicBezTo>
                      <a:pt x="331" y="500"/>
                      <a:pt x="344" y="504"/>
                      <a:pt x="359" y="504"/>
                    </a:cubicBezTo>
                    <a:cubicBezTo>
                      <a:pt x="375" y="504"/>
                      <a:pt x="392" y="502"/>
                      <a:pt x="407" y="497"/>
                    </a:cubicBezTo>
                    <a:cubicBezTo>
                      <a:pt x="423" y="495"/>
                      <a:pt x="441" y="498"/>
                      <a:pt x="456" y="506"/>
                    </a:cubicBezTo>
                    <a:cubicBezTo>
                      <a:pt x="472" y="517"/>
                      <a:pt x="481" y="535"/>
                      <a:pt x="481" y="555"/>
                    </a:cubicBezTo>
                    <a:cubicBezTo>
                      <a:pt x="486" y="562"/>
                      <a:pt x="495" y="566"/>
                      <a:pt x="497" y="575"/>
                    </a:cubicBezTo>
                    <a:cubicBezTo>
                      <a:pt x="503" y="591"/>
                      <a:pt x="502" y="613"/>
                      <a:pt x="489" y="626"/>
                    </a:cubicBezTo>
                    <a:cubicBezTo>
                      <a:pt x="469" y="646"/>
                      <a:pt x="446" y="661"/>
                      <a:pt x="432" y="686"/>
                    </a:cubicBezTo>
                    <a:cubicBezTo>
                      <a:pt x="429" y="692"/>
                      <a:pt x="432" y="701"/>
                      <a:pt x="427" y="707"/>
                    </a:cubicBezTo>
                    <a:cubicBezTo>
                      <a:pt x="410" y="708"/>
                      <a:pt x="391" y="700"/>
                      <a:pt x="380" y="686"/>
                    </a:cubicBezTo>
                    <a:cubicBezTo>
                      <a:pt x="371" y="675"/>
                      <a:pt x="367" y="656"/>
                      <a:pt x="375" y="644"/>
                    </a:cubicBezTo>
                    <a:cubicBezTo>
                      <a:pt x="380" y="635"/>
                      <a:pt x="367" y="632"/>
                      <a:pt x="367" y="626"/>
                    </a:cubicBezTo>
                    <a:cubicBezTo>
                      <a:pt x="360" y="615"/>
                      <a:pt x="364" y="600"/>
                      <a:pt x="367" y="589"/>
                    </a:cubicBezTo>
                    <a:cubicBezTo>
                      <a:pt x="375" y="581"/>
                      <a:pt x="383" y="571"/>
                      <a:pt x="393" y="566"/>
                    </a:cubicBezTo>
                    <a:cubicBezTo>
                      <a:pt x="403" y="563"/>
                      <a:pt x="415" y="561"/>
                      <a:pt x="422" y="570"/>
                    </a:cubicBezTo>
                    <a:cubicBezTo>
                      <a:pt x="423" y="573"/>
                      <a:pt x="425" y="576"/>
                      <a:pt x="423" y="580"/>
                    </a:cubicBezTo>
                    <a:cubicBezTo>
                      <a:pt x="421" y="583"/>
                      <a:pt x="416" y="583"/>
                      <a:pt x="412" y="584"/>
                    </a:cubicBezTo>
                    <a:cubicBezTo>
                      <a:pt x="403" y="589"/>
                      <a:pt x="396" y="597"/>
                      <a:pt x="393" y="607"/>
                    </a:cubicBezTo>
                    <a:cubicBezTo>
                      <a:pt x="393" y="616"/>
                      <a:pt x="396" y="622"/>
                      <a:pt x="401" y="629"/>
                    </a:cubicBezTo>
                    <a:cubicBezTo>
                      <a:pt x="406" y="634"/>
                      <a:pt x="411" y="641"/>
                      <a:pt x="418" y="641"/>
                    </a:cubicBezTo>
                    <a:cubicBezTo>
                      <a:pt x="431" y="643"/>
                      <a:pt x="443" y="642"/>
                      <a:pt x="454" y="636"/>
                    </a:cubicBezTo>
                    <a:cubicBezTo>
                      <a:pt x="472" y="625"/>
                      <a:pt x="470" y="601"/>
                      <a:pt x="468" y="583"/>
                    </a:cubicBezTo>
                    <a:cubicBezTo>
                      <a:pt x="475" y="564"/>
                      <a:pt x="468" y="543"/>
                      <a:pt x="457" y="529"/>
                    </a:cubicBezTo>
                    <a:cubicBezTo>
                      <a:pt x="445" y="514"/>
                      <a:pt x="429" y="509"/>
                      <a:pt x="410" y="510"/>
                    </a:cubicBezTo>
                    <a:cubicBezTo>
                      <a:pt x="382" y="513"/>
                      <a:pt x="354" y="529"/>
                      <a:pt x="344" y="556"/>
                    </a:cubicBezTo>
                    <a:cubicBezTo>
                      <a:pt x="340" y="563"/>
                      <a:pt x="331" y="566"/>
                      <a:pt x="327" y="574"/>
                    </a:cubicBezTo>
                    <a:cubicBezTo>
                      <a:pt x="312" y="591"/>
                      <a:pt x="317" y="617"/>
                      <a:pt x="327" y="636"/>
                    </a:cubicBezTo>
                    <a:cubicBezTo>
                      <a:pt x="329" y="648"/>
                      <a:pt x="324" y="660"/>
                      <a:pt x="327" y="673"/>
                    </a:cubicBezTo>
                    <a:cubicBezTo>
                      <a:pt x="329" y="691"/>
                      <a:pt x="336" y="707"/>
                      <a:pt x="346" y="721"/>
                    </a:cubicBezTo>
                    <a:cubicBezTo>
                      <a:pt x="356" y="728"/>
                      <a:pt x="365" y="737"/>
                      <a:pt x="377" y="740"/>
                    </a:cubicBezTo>
                    <a:cubicBezTo>
                      <a:pt x="401" y="748"/>
                      <a:pt x="426" y="757"/>
                      <a:pt x="451" y="751"/>
                    </a:cubicBezTo>
                    <a:cubicBezTo>
                      <a:pt x="465" y="748"/>
                      <a:pt x="480" y="742"/>
                      <a:pt x="490" y="731"/>
                    </a:cubicBezTo>
                    <a:cubicBezTo>
                      <a:pt x="494" y="729"/>
                      <a:pt x="493" y="725"/>
                      <a:pt x="492" y="722"/>
                    </a:cubicBezTo>
                    <a:cubicBezTo>
                      <a:pt x="485" y="718"/>
                      <a:pt x="481" y="712"/>
                      <a:pt x="479" y="705"/>
                    </a:cubicBezTo>
                    <a:cubicBezTo>
                      <a:pt x="479" y="690"/>
                      <a:pt x="490" y="679"/>
                      <a:pt x="500" y="671"/>
                    </a:cubicBezTo>
                    <a:cubicBezTo>
                      <a:pt x="505" y="667"/>
                      <a:pt x="510" y="662"/>
                      <a:pt x="516" y="662"/>
                    </a:cubicBezTo>
                    <a:cubicBezTo>
                      <a:pt x="511" y="674"/>
                      <a:pt x="513" y="687"/>
                      <a:pt x="520" y="696"/>
                    </a:cubicBezTo>
                    <a:cubicBezTo>
                      <a:pt x="529" y="702"/>
                      <a:pt x="529" y="702"/>
                      <a:pt x="529" y="702"/>
                    </a:cubicBezTo>
                    <a:cubicBezTo>
                      <a:pt x="541" y="706"/>
                      <a:pt x="551" y="696"/>
                      <a:pt x="562" y="697"/>
                    </a:cubicBezTo>
                    <a:cubicBezTo>
                      <a:pt x="576" y="706"/>
                      <a:pt x="584" y="723"/>
                      <a:pt x="587" y="739"/>
                    </a:cubicBezTo>
                    <a:cubicBezTo>
                      <a:pt x="589" y="743"/>
                      <a:pt x="586" y="748"/>
                      <a:pt x="588" y="752"/>
                    </a:cubicBezTo>
                    <a:cubicBezTo>
                      <a:pt x="610" y="755"/>
                      <a:pt x="610" y="755"/>
                      <a:pt x="610" y="755"/>
                    </a:cubicBezTo>
                    <a:cubicBezTo>
                      <a:pt x="704" y="754"/>
                      <a:pt x="805" y="756"/>
                      <a:pt x="901" y="756"/>
                    </a:cubicBezTo>
                    <a:cubicBezTo>
                      <a:pt x="903" y="755"/>
                      <a:pt x="903" y="755"/>
                      <a:pt x="903" y="755"/>
                    </a:cubicBezTo>
                    <a:cubicBezTo>
                      <a:pt x="903" y="753"/>
                      <a:pt x="904" y="750"/>
                      <a:pt x="902" y="748"/>
                    </a:cubicBezTo>
                    <a:cubicBezTo>
                      <a:pt x="898" y="749"/>
                      <a:pt x="895" y="745"/>
                      <a:pt x="891" y="747"/>
                    </a:cubicBezTo>
                    <a:cubicBezTo>
                      <a:pt x="711" y="746"/>
                      <a:pt x="711" y="746"/>
                      <a:pt x="711" y="746"/>
                    </a:cubicBezTo>
                    <a:cubicBezTo>
                      <a:pt x="598" y="746"/>
                      <a:pt x="598" y="746"/>
                      <a:pt x="598" y="746"/>
                    </a:cubicBezTo>
                    <a:cubicBezTo>
                      <a:pt x="596" y="745"/>
                      <a:pt x="596" y="745"/>
                      <a:pt x="596" y="745"/>
                    </a:cubicBezTo>
                    <a:cubicBezTo>
                      <a:pt x="591" y="724"/>
                      <a:pt x="584" y="705"/>
                      <a:pt x="568" y="689"/>
                    </a:cubicBezTo>
                    <a:cubicBezTo>
                      <a:pt x="556" y="679"/>
                      <a:pt x="548" y="697"/>
                      <a:pt x="535" y="695"/>
                    </a:cubicBezTo>
                    <a:cubicBezTo>
                      <a:pt x="529" y="693"/>
                      <a:pt x="523" y="691"/>
                      <a:pt x="522" y="685"/>
                    </a:cubicBezTo>
                    <a:cubicBezTo>
                      <a:pt x="517" y="671"/>
                      <a:pt x="525" y="659"/>
                      <a:pt x="535" y="650"/>
                    </a:cubicBezTo>
                    <a:cubicBezTo>
                      <a:pt x="538" y="650"/>
                      <a:pt x="540" y="650"/>
                      <a:pt x="543" y="649"/>
                    </a:cubicBezTo>
                    <a:cubicBezTo>
                      <a:pt x="567" y="644"/>
                      <a:pt x="589" y="656"/>
                      <a:pt x="605" y="674"/>
                    </a:cubicBezTo>
                    <a:cubicBezTo>
                      <a:pt x="612" y="686"/>
                      <a:pt x="619" y="697"/>
                      <a:pt x="621" y="710"/>
                    </a:cubicBezTo>
                    <a:cubicBezTo>
                      <a:pt x="654" y="710"/>
                      <a:pt x="684" y="711"/>
                      <a:pt x="715" y="712"/>
                    </a:cubicBezTo>
                    <a:cubicBezTo>
                      <a:pt x="897" y="714"/>
                      <a:pt x="897" y="714"/>
                      <a:pt x="897" y="714"/>
                    </a:cubicBezTo>
                    <a:cubicBezTo>
                      <a:pt x="902" y="713"/>
                      <a:pt x="902" y="713"/>
                      <a:pt x="902" y="713"/>
                    </a:cubicBezTo>
                    <a:cubicBezTo>
                      <a:pt x="903" y="711"/>
                      <a:pt x="903" y="708"/>
                      <a:pt x="902" y="706"/>
                    </a:cubicBezTo>
                    <a:cubicBezTo>
                      <a:pt x="863" y="705"/>
                      <a:pt x="829" y="704"/>
                      <a:pt x="792" y="704"/>
                    </a:cubicBezTo>
                    <a:cubicBezTo>
                      <a:pt x="627" y="701"/>
                      <a:pt x="627" y="701"/>
                      <a:pt x="627" y="701"/>
                    </a:cubicBezTo>
                    <a:cubicBezTo>
                      <a:pt x="624" y="700"/>
                      <a:pt x="624" y="700"/>
                      <a:pt x="624" y="700"/>
                    </a:cubicBezTo>
                    <a:cubicBezTo>
                      <a:pt x="619" y="678"/>
                      <a:pt x="603" y="656"/>
                      <a:pt x="581" y="646"/>
                    </a:cubicBezTo>
                    <a:cubicBezTo>
                      <a:pt x="569" y="641"/>
                      <a:pt x="557" y="637"/>
                      <a:pt x="543" y="640"/>
                    </a:cubicBezTo>
                    <a:cubicBezTo>
                      <a:pt x="542" y="639"/>
                      <a:pt x="542" y="639"/>
                      <a:pt x="542" y="639"/>
                    </a:cubicBezTo>
                    <a:cubicBezTo>
                      <a:pt x="549" y="628"/>
                      <a:pt x="552" y="614"/>
                      <a:pt x="552" y="602"/>
                    </a:cubicBezTo>
                    <a:cubicBezTo>
                      <a:pt x="548" y="576"/>
                      <a:pt x="540" y="552"/>
                      <a:pt x="522" y="532"/>
                    </a:cubicBezTo>
                    <a:cubicBezTo>
                      <a:pt x="520" y="511"/>
                      <a:pt x="520" y="511"/>
                      <a:pt x="520" y="511"/>
                    </a:cubicBezTo>
                    <a:cubicBezTo>
                      <a:pt x="517" y="497"/>
                      <a:pt x="512" y="485"/>
                      <a:pt x="502" y="475"/>
                    </a:cubicBezTo>
                    <a:cubicBezTo>
                      <a:pt x="499" y="467"/>
                      <a:pt x="478" y="463"/>
                      <a:pt x="491" y="452"/>
                    </a:cubicBezTo>
                    <a:cubicBezTo>
                      <a:pt x="510" y="436"/>
                      <a:pt x="514" y="410"/>
                      <a:pt x="518" y="386"/>
                    </a:cubicBezTo>
                    <a:cubicBezTo>
                      <a:pt x="521" y="357"/>
                      <a:pt x="506" y="330"/>
                      <a:pt x="481" y="316"/>
                    </a:cubicBezTo>
                    <a:cubicBezTo>
                      <a:pt x="497" y="304"/>
                      <a:pt x="515" y="292"/>
                      <a:pt x="521" y="273"/>
                    </a:cubicBezTo>
                    <a:cubicBezTo>
                      <a:pt x="523" y="261"/>
                      <a:pt x="528" y="250"/>
                      <a:pt x="524" y="238"/>
                    </a:cubicBezTo>
                    <a:cubicBezTo>
                      <a:pt x="518" y="228"/>
                      <a:pt x="530" y="222"/>
                      <a:pt x="535" y="215"/>
                    </a:cubicBezTo>
                    <a:cubicBezTo>
                      <a:pt x="538" y="212"/>
                      <a:pt x="537" y="208"/>
                      <a:pt x="541" y="205"/>
                    </a:cubicBezTo>
                    <a:cubicBezTo>
                      <a:pt x="548" y="183"/>
                      <a:pt x="548" y="183"/>
                      <a:pt x="548" y="183"/>
                    </a:cubicBezTo>
                    <a:cubicBezTo>
                      <a:pt x="553" y="172"/>
                      <a:pt x="547" y="161"/>
                      <a:pt x="546" y="150"/>
                    </a:cubicBezTo>
                    <a:cubicBezTo>
                      <a:pt x="535" y="129"/>
                      <a:pt x="535" y="129"/>
                      <a:pt x="535" y="129"/>
                    </a:cubicBezTo>
                    <a:cubicBezTo>
                      <a:pt x="536" y="128"/>
                      <a:pt x="536" y="128"/>
                      <a:pt x="536" y="128"/>
                    </a:cubicBezTo>
                    <a:cubicBezTo>
                      <a:pt x="547" y="131"/>
                      <a:pt x="558" y="138"/>
                      <a:pt x="571" y="133"/>
                    </a:cubicBezTo>
                    <a:cubicBezTo>
                      <a:pt x="593" y="128"/>
                      <a:pt x="615" y="111"/>
                      <a:pt x="621" y="86"/>
                    </a:cubicBezTo>
                    <a:cubicBezTo>
                      <a:pt x="622" y="82"/>
                      <a:pt x="626" y="77"/>
                      <a:pt x="622" y="73"/>
                    </a:cubicBezTo>
                    <a:cubicBezTo>
                      <a:pt x="621" y="73"/>
                      <a:pt x="618" y="73"/>
                      <a:pt x="617" y="75"/>
                    </a:cubicBezTo>
                    <a:cubicBezTo>
                      <a:pt x="612" y="83"/>
                      <a:pt x="611" y="95"/>
                      <a:pt x="604" y="103"/>
                    </a:cubicBezTo>
                    <a:cubicBezTo>
                      <a:pt x="592" y="121"/>
                      <a:pt x="570" y="131"/>
                      <a:pt x="548" y="127"/>
                    </a:cubicBezTo>
                    <a:cubicBezTo>
                      <a:pt x="536" y="121"/>
                      <a:pt x="520" y="113"/>
                      <a:pt x="520" y="96"/>
                    </a:cubicBezTo>
                    <a:cubicBezTo>
                      <a:pt x="518" y="89"/>
                      <a:pt x="522" y="82"/>
                      <a:pt x="526" y="77"/>
                    </a:cubicBezTo>
                    <a:cubicBezTo>
                      <a:pt x="530" y="74"/>
                      <a:pt x="535" y="73"/>
                      <a:pt x="540" y="73"/>
                    </a:cubicBezTo>
                    <a:cubicBezTo>
                      <a:pt x="548" y="73"/>
                      <a:pt x="548" y="83"/>
                      <a:pt x="553" y="87"/>
                    </a:cubicBezTo>
                    <a:cubicBezTo>
                      <a:pt x="565" y="89"/>
                      <a:pt x="577" y="82"/>
                      <a:pt x="583" y="73"/>
                    </a:cubicBezTo>
                    <a:cubicBezTo>
                      <a:pt x="586" y="71"/>
                      <a:pt x="582" y="65"/>
                      <a:pt x="588" y="65"/>
                    </a:cubicBezTo>
                    <a:cubicBezTo>
                      <a:pt x="592" y="54"/>
                      <a:pt x="594" y="42"/>
                      <a:pt x="597" y="30"/>
                    </a:cubicBezTo>
                    <a:cubicBezTo>
                      <a:pt x="612" y="29"/>
                      <a:pt x="628" y="31"/>
                      <a:pt x="642" y="30"/>
                    </a:cubicBezTo>
                    <a:cubicBezTo>
                      <a:pt x="846" y="32"/>
                      <a:pt x="846" y="32"/>
                      <a:pt x="846" y="32"/>
                    </a:cubicBezTo>
                    <a:cubicBezTo>
                      <a:pt x="864" y="32"/>
                      <a:pt x="882" y="34"/>
                      <a:pt x="900" y="31"/>
                    </a:cubicBezTo>
                    <a:cubicBezTo>
                      <a:pt x="900" y="30"/>
                      <a:pt x="901" y="28"/>
                      <a:pt x="899" y="26"/>
                    </a:cubicBezTo>
                    <a:cubicBezTo>
                      <a:pt x="852" y="25"/>
                      <a:pt x="801" y="26"/>
                      <a:pt x="754" y="25"/>
                    </a:cubicBezTo>
                    <a:cubicBezTo>
                      <a:pt x="741" y="24"/>
                      <a:pt x="726" y="25"/>
                      <a:pt x="713" y="23"/>
                    </a:cubicBezTo>
                    <a:cubicBezTo>
                      <a:pt x="679" y="25"/>
                      <a:pt x="644" y="22"/>
                      <a:pt x="611" y="22"/>
                    </a:cubicBezTo>
                    <a:cubicBezTo>
                      <a:pt x="604" y="22"/>
                      <a:pt x="594" y="18"/>
                      <a:pt x="591" y="26"/>
                    </a:cubicBezTo>
                    <a:cubicBezTo>
                      <a:pt x="584" y="32"/>
                      <a:pt x="588" y="42"/>
                      <a:pt x="585" y="50"/>
                    </a:cubicBezTo>
                    <a:cubicBezTo>
                      <a:pt x="580" y="60"/>
                      <a:pt x="578" y="73"/>
                      <a:pt x="565" y="77"/>
                    </a:cubicBezTo>
                    <a:cubicBezTo>
                      <a:pt x="558" y="80"/>
                      <a:pt x="554" y="73"/>
                      <a:pt x="549" y="69"/>
                    </a:cubicBezTo>
                    <a:cubicBezTo>
                      <a:pt x="542" y="63"/>
                      <a:pt x="532" y="68"/>
                      <a:pt x="524" y="70"/>
                    </a:cubicBezTo>
                    <a:cubicBezTo>
                      <a:pt x="517" y="74"/>
                      <a:pt x="512" y="82"/>
                      <a:pt x="512" y="90"/>
                    </a:cubicBezTo>
                    <a:cubicBezTo>
                      <a:pt x="511" y="95"/>
                      <a:pt x="515" y="101"/>
                      <a:pt x="512" y="105"/>
                    </a:cubicBezTo>
                    <a:cubicBezTo>
                      <a:pt x="498" y="99"/>
                      <a:pt x="481" y="89"/>
                      <a:pt x="479" y="73"/>
                    </a:cubicBezTo>
                    <a:cubicBezTo>
                      <a:pt x="479" y="65"/>
                      <a:pt x="481" y="58"/>
                      <a:pt x="487" y="53"/>
                    </a:cubicBezTo>
                    <a:cubicBezTo>
                      <a:pt x="489" y="51"/>
                      <a:pt x="492" y="53"/>
                      <a:pt x="494" y="51"/>
                    </a:cubicBezTo>
                    <a:cubicBezTo>
                      <a:pt x="496" y="48"/>
                      <a:pt x="496" y="43"/>
                      <a:pt x="497" y="40"/>
                    </a:cubicBezTo>
                    <a:cubicBezTo>
                      <a:pt x="489" y="31"/>
                      <a:pt x="479" y="27"/>
                      <a:pt x="469" y="22"/>
                    </a:cubicBezTo>
                    <a:cubicBezTo>
                      <a:pt x="453" y="20"/>
                      <a:pt x="439" y="11"/>
                      <a:pt x="421" y="13"/>
                    </a:cubicBezTo>
                    <a:cubicBezTo>
                      <a:pt x="390" y="16"/>
                      <a:pt x="360" y="28"/>
                      <a:pt x="342" y="54"/>
                    </a:cubicBezTo>
                    <a:cubicBezTo>
                      <a:pt x="335" y="63"/>
                      <a:pt x="333" y="74"/>
                      <a:pt x="329" y="83"/>
                    </a:cubicBezTo>
                    <a:cubicBezTo>
                      <a:pt x="329" y="93"/>
                      <a:pt x="325" y="102"/>
                      <a:pt x="328" y="111"/>
                    </a:cubicBezTo>
                    <a:cubicBezTo>
                      <a:pt x="323" y="123"/>
                      <a:pt x="317" y="134"/>
                      <a:pt x="316" y="148"/>
                    </a:cubicBezTo>
                    <a:cubicBezTo>
                      <a:pt x="316" y="160"/>
                      <a:pt x="320" y="170"/>
                      <a:pt x="327" y="180"/>
                    </a:cubicBezTo>
                    <a:cubicBezTo>
                      <a:pt x="328" y="186"/>
                      <a:pt x="343" y="189"/>
                      <a:pt x="334" y="196"/>
                    </a:cubicBezTo>
                    <a:cubicBezTo>
                      <a:pt x="328" y="194"/>
                      <a:pt x="323" y="186"/>
                      <a:pt x="316" y="186"/>
                    </a:cubicBezTo>
                    <a:cubicBezTo>
                      <a:pt x="312" y="183"/>
                      <a:pt x="304" y="189"/>
                      <a:pt x="300" y="183"/>
                    </a:cubicBezTo>
                    <a:cubicBezTo>
                      <a:pt x="296" y="171"/>
                      <a:pt x="284" y="164"/>
                      <a:pt x="273" y="160"/>
                    </a:cubicBezTo>
                    <a:cubicBezTo>
                      <a:pt x="270" y="162"/>
                      <a:pt x="266" y="160"/>
                      <a:pt x="263" y="159"/>
                    </a:cubicBezTo>
                    <a:cubicBezTo>
                      <a:pt x="259" y="158"/>
                      <a:pt x="252" y="154"/>
                      <a:pt x="252" y="148"/>
                    </a:cubicBezTo>
                    <a:cubicBezTo>
                      <a:pt x="252" y="142"/>
                      <a:pt x="254" y="137"/>
                      <a:pt x="258" y="133"/>
                    </a:cubicBezTo>
                    <a:cubicBezTo>
                      <a:pt x="263" y="131"/>
                      <a:pt x="269" y="129"/>
                      <a:pt x="274" y="134"/>
                    </a:cubicBezTo>
                    <a:cubicBezTo>
                      <a:pt x="280" y="138"/>
                      <a:pt x="284" y="132"/>
                      <a:pt x="289" y="128"/>
                    </a:cubicBezTo>
                    <a:cubicBezTo>
                      <a:pt x="292" y="121"/>
                      <a:pt x="293" y="113"/>
                      <a:pt x="290" y="105"/>
                    </a:cubicBezTo>
                    <a:cubicBezTo>
                      <a:pt x="286" y="98"/>
                      <a:pt x="278" y="93"/>
                      <a:pt x="269" y="90"/>
                    </a:cubicBezTo>
                    <a:cubicBezTo>
                      <a:pt x="253" y="84"/>
                      <a:pt x="235" y="88"/>
                      <a:pt x="224" y="102"/>
                    </a:cubicBezTo>
                    <a:cubicBezTo>
                      <a:pt x="213" y="103"/>
                      <a:pt x="203" y="104"/>
                      <a:pt x="195" y="112"/>
                    </a:cubicBezTo>
                    <a:cubicBezTo>
                      <a:pt x="182" y="120"/>
                      <a:pt x="176" y="136"/>
                      <a:pt x="181" y="151"/>
                    </a:cubicBezTo>
                    <a:cubicBezTo>
                      <a:pt x="183" y="154"/>
                      <a:pt x="183" y="154"/>
                      <a:pt x="183" y="154"/>
                    </a:cubicBezTo>
                    <a:cubicBezTo>
                      <a:pt x="190" y="165"/>
                      <a:pt x="173" y="167"/>
                      <a:pt x="169" y="173"/>
                    </a:cubicBezTo>
                    <a:cubicBezTo>
                      <a:pt x="165" y="173"/>
                      <a:pt x="161" y="171"/>
                      <a:pt x="156" y="171"/>
                    </a:cubicBezTo>
                    <a:cubicBezTo>
                      <a:pt x="142" y="174"/>
                      <a:pt x="128" y="179"/>
                      <a:pt x="122" y="192"/>
                    </a:cubicBezTo>
                    <a:cubicBezTo>
                      <a:pt x="117" y="204"/>
                      <a:pt x="119" y="215"/>
                      <a:pt x="124" y="226"/>
                    </a:cubicBezTo>
                    <a:cubicBezTo>
                      <a:pt x="119" y="230"/>
                      <a:pt x="118" y="236"/>
                      <a:pt x="117" y="242"/>
                    </a:cubicBezTo>
                    <a:cubicBezTo>
                      <a:pt x="116" y="256"/>
                      <a:pt x="121" y="267"/>
                      <a:pt x="131" y="276"/>
                    </a:cubicBezTo>
                    <a:cubicBezTo>
                      <a:pt x="131" y="278"/>
                      <a:pt x="131" y="278"/>
                      <a:pt x="131" y="278"/>
                    </a:cubicBezTo>
                    <a:cubicBezTo>
                      <a:pt x="128" y="278"/>
                      <a:pt x="126" y="282"/>
                      <a:pt x="122" y="280"/>
                    </a:cubicBezTo>
                    <a:cubicBezTo>
                      <a:pt x="113" y="281"/>
                      <a:pt x="119" y="290"/>
                      <a:pt x="117" y="295"/>
                    </a:cubicBezTo>
                    <a:cubicBezTo>
                      <a:pt x="119" y="297"/>
                      <a:pt x="118" y="301"/>
                      <a:pt x="121" y="302"/>
                    </a:cubicBezTo>
                    <a:cubicBezTo>
                      <a:pt x="112" y="304"/>
                      <a:pt x="107" y="311"/>
                      <a:pt x="103" y="318"/>
                    </a:cubicBezTo>
                    <a:cubicBezTo>
                      <a:pt x="94" y="317"/>
                      <a:pt x="85" y="313"/>
                      <a:pt x="77" y="319"/>
                    </a:cubicBezTo>
                    <a:cubicBezTo>
                      <a:pt x="70" y="319"/>
                      <a:pt x="65" y="323"/>
                      <a:pt x="60" y="327"/>
                    </a:cubicBezTo>
                    <a:close/>
                    <a:moveTo>
                      <a:pt x="130" y="165"/>
                    </a:moveTo>
                    <a:cubicBezTo>
                      <a:pt x="136" y="167"/>
                      <a:pt x="140" y="161"/>
                      <a:pt x="146" y="161"/>
                    </a:cubicBezTo>
                    <a:cubicBezTo>
                      <a:pt x="153" y="160"/>
                      <a:pt x="160" y="160"/>
                      <a:pt x="167" y="160"/>
                    </a:cubicBezTo>
                    <a:cubicBezTo>
                      <a:pt x="169" y="158"/>
                      <a:pt x="169" y="158"/>
                      <a:pt x="169" y="158"/>
                    </a:cubicBezTo>
                    <a:cubicBezTo>
                      <a:pt x="166" y="136"/>
                      <a:pt x="166" y="136"/>
                      <a:pt x="166" y="136"/>
                    </a:cubicBezTo>
                    <a:cubicBezTo>
                      <a:pt x="167" y="120"/>
                      <a:pt x="177" y="107"/>
                      <a:pt x="191" y="97"/>
                    </a:cubicBezTo>
                    <a:cubicBezTo>
                      <a:pt x="199" y="93"/>
                      <a:pt x="208" y="93"/>
                      <a:pt x="217" y="91"/>
                    </a:cubicBezTo>
                    <a:cubicBezTo>
                      <a:pt x="227" y="80"/>
                      <a:pt x="242" y="78"/>
                      <a:pt x="256" y="75"/>
                    </a:cubicBezTo>
                    <a:cubicBezTo>
                      <a:pt x="276" y="74"/>
                      <a:pt x="296" y="80"/>
                      <a:pt x="306" y="97"/>
                    </a:cubicBezTo>
                    <a:cubicBezTo>
                      <a:pt x="308" y="97"/>
                      <a:pt x="309" y="97"/>
                      <a:pt x="312" y="97"/>
                    </a:cubicBezTo>
                    <a:cubicBezTo>
                      <a:pt x="315" y="92"/>
                      <a:pt x="314" y="84"/>
                      <a:pt x="316" y="78"/>
                    </a:cubicBezTo>
                    <a:cubicBezTo>
                      <a:pt x="323" y="60"/>
                      <a:pt x="330" y="40"/>
                      <a:pt x="348" y="30"/>
                    </a:cubicBezTo>
                    <a:cubicBezTo>
                      <a:pt x="371" y="10"/>
                      <a:pt x="402" y="4"/>
                      <a:pt x="432" y="0"/>
                    </a:cubicBezTo>
                    <a:cubicBezTo>
                      <a:pt x="448" y="1"/>
                      <a:pt x="461" y="7"/>
                      <a:pt x="476" y="11"/>
                    </a:cubicBezTo>
                    <a:cubicBezTo>
                      <a:pt x="491" y="17"/>
                      <a:pt x="506" y="28"/>
                      <a:pt x="516" y="41"/>
                    </a:cubicBezTo>
                    <a:cubicBezTo>
                      <a:pt x="516" y="45"/>
                      <a:pt x="516" y="45"/>
                      <a:pt x="516" y="45"/>
                    </a:cubicBezTo>
                    <a:cubicBezTo>
                      <a:pt x="505" y="51"/>
                      <a:pt x="497" y="61"/>
                      <a:pt x="496" y="72"/>
                    </a:cubicBezTo>
                    <a:cubicBezTo>
                      <a:pt x="496" y="76"/>
                      <a:pt x="499" y="79"/>
                      <a:pt x="501" y="82"/>
                    </a:cubicBezTo>
                    <a:cubicBezTo>
                      <a:pt x="505" y="78"/>
                      <a:pt x="506" y="72"/>
                      <a:pt x="510" y="68"/>
                    </a:cubicBezTo>
                    <a:cubicBezTo>
                      <a:pt x="517" y="59"/>
                      <a:pt x="527" y="55"/>
                      <a:pt x="538" y="56"/>
                    </a:cubicBezTo>
                    <a:cubicBezTo>
                      <a:pt x="547" y="56"/>
                      <a:pt x="555" y="63"/>
                      <a:pt x="563" y="60"/>
                    </a:cubicBezTo>
                    <a:cubicBezTo>
                      <a:pt x="573" y="53"/>
                      <a:pt x="570" y="40"/>
                      <a:pt x="575" y="30"/>
                    </a:cubicBezTo>
                    <a:cubicBezTo>
                      <a:pt x="572" y="22"/>
                      <a:pt x="576" y="16"/>
                      <a:pt x="581" y="10"/>
                    </a:cubicBezTo>
                    <a:cubicBezTo>
                      <a:pt x="604" y="10"/>
                      <a:pt x="624" y="10"/>
                      <a:pt x="648" y="10"/>
                    </a:cubicBezTo>
                    <a:cubicBezTo>
                      <a:pt x="710" y="9"/>
                      <a:pt x="768" y="11"/>
                      <a:pt x="831" y="10"/>
                    </a:cubicBezTo>
                    <a:cubicBezTo>
                      <a:pt x="853" y="11"/>
                      <a:pt x="876" y="10"/>
                      <a:pt x="898" y="11"/>
                    </a:cubicBezTo>
                    <a:cubicBezTo>
                      <a:pt x="900" y="11"/>
                      <a:pt x="900" y="13"/>
                      <a:pt x="899" y="14"/>
                    </a:cubicBezTo>
                    <a:cubicBezTo>
                      <a:pt x="877" y="16"/>
                      <a:pt x="856" y="13"/>
                      <a:pt x="834" y="15"/>
                    </a:cubicBezTo>
                    <a:cubicBezTo>
                      <a:pt x="779" y="14"/>
                      <a:pt x="728" y="14"/>
                      <a:pt x="674" y="14"/>
                    </a:cubicBezTo>
                    <a:cubicBezTo>
                      <a:pt x="644" y="15"/>
                      <a:pt x="612" y="12"/>
                      <a:pt x="584" y="16"/>
                    </a:cubicBezTo>
                    <a:cubicBezTo>
                      <a:pt x="578" y="20"/>
                      <a:pt x="581" y="27"/>
                      <a:pt x="580" y="33"/>
                    </a:cubicBezTo>
                    <a:cubicBezTo>
                      <a:pt x="577" y="43"/>
                      <a:pt x="577" y="56"/>
                      <a:pt x="567" y="62"/>
                    </a:cubicBezTo>
                    <a:cubicBezTo>
                      <a:pt x="557" y="74"/>
                      <a:pt x="545" y="58"/>
                      <a:pt x="532" y="60"/>
                    </a:cubicBezTo>
                    <a:cubicBezTo>
                      <a:pt x="519" y="62"/>
                      <a:pt x="509" y="75"/>
                      <a:pt x="506" y="87"/>
                    </a:cubicBezTo>
                    <a:cubicBezTo>
                      <a:pt x="504" y="89"/>
                      <a:pt x="501" y="87"/>
                      <a:pt x="499" y="87"/>
                    </a:cubicBezTo>
                    <a:cubicBezTo>
                      <a:pt x="494" y="83"/>
                      <a:pt x="491" y="79"/>
                      <a:pt x="491" y="73"/>
                    </a:cubicBezTo>
                    <a:cubicBezTo>
                      <a:pt x="489" y="60"/>
                      <a:pt x="501" y="51"/>
                      <a:pt x="509" y="42"/>
                    </a:cubicBezTo>
                    <a:cubicBezTo>
                      <a:pt x="506" y="33"/>
                      <a:pt x="496" y="30"/>
                      <a:pt x="489" y="23"/>
                    </a:cubicBezTo>
                    <a:cubicBezTo>
                      <a:pt x="476" y="13"/>
                      <a:pt x="460" y="12"/>
                      <a:pt x="444" y="7"/>
                    </a:cubicBezTo>
                    <a:cubicBezTo>
                      <a:pt x="420" y="3"/>
                      <a:pt x="395" y="11"/>
                      <a:pt x="375" y="17"/>
                    </a:cubicBezTo>
                    <a:cubicBezTo>
                      <a:pt x="368" y="21"/>
                      <a:pt x="357" y="24"/>
                      <a:pt x="355" y="33"/>
                    </a:cubicBezTo>
                    <a:cubicBezTo>
                      <a:pt x="345" y="33"/>
                      <a:pt x="340" y="44"/>
                      <a:pt x="333" y="51"/>
                    </a:cubicBezTo>
                    <a:cubicBezTo>
                      <a:pt x="325" y="66"/>
                      <a:pt x="318" y="82"/>
                      <a:pt x="319" y="100"/>
                    </a:cubicBezTo>
                    <a:cubicBezTo>
                      <a:pt x="315" y="107"/>
                      <a:pt x="307" y="102"/>
                      <a:pt x="301" y="102"/>
                    </a:cubicBezTo>
                    <a:cubicBezTo>
                      <a:pt x="294" y="85"/>
                      <a:pt x="276" y="82"/>
                      <a:pt x="261" y="79"/>
                    </a:cubicBezTo>
                    <a:cubicBezTo>
                      <a:pt x="244" y="82"/>
                      <a:pt x="227" y="85"/>
                      <a:pt x="215" y="98"/>
                    </a:cubicBezTo>
                    <a:cubicBezTo>
                      <a:pt x="201" y="95"/>
                      <a:pt x="189" y="102"/>
                      <a:pt x="181" y="111"/>
                    </a:cubicBezTo>
                    <a:cubicBezTo>
                      <a:pt x="171" y="124"/>
                      <a:pt x="169" y="143"/>
                      <a:pt x="176" y="158"/>
                    </a:cubicBezTo>
                    <a:cubicBezTo>
                      <a:pt x="173" y="164"/>
                      <a:pt x="168" y="163"/>
                      <a:pt x="165" y="165"/>
                    </a:cubicBezTo>
                    <a:cubicBezTo>
                      <a:pt x="152" y="165"/>
                      <a:pt x="140" y="165"/>
                      <a:pt x="131" y="174"/>
                    </a:cubicBezTo>
                    <a:cubicBezTo>
                      <a:pt x="129" y="173"/>
                      <a:pt x="126" y="172"/>
                      <a:pt x="126" y="170"/>
                    </a:cubicBezTo>
                    <a:cubicBezTo>
                      <a:pt x="128" y="169"/>
                      <a:pt x="129" y="167"/>
                      <a:pt x="130"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13" name="Freeform 14"/>
              <p:cNvSpPr>
                <a:spLocks/>
              </p:cNvSpPr>
              <p:nvPr/>
            </p:nvSpPr>
            <p:spPr bwMode="auto">
              <a:xfrm>
                <a:off x="3570288" y="1341438"/>
                <a:ext cx="925513" cy="11112"/>
              </a:xfrm>
              <a:custGeom>
                <a:avLst/>
                <a:gdLst>
                  <a:gd name="T0" fmla="*/ 20 w 1153"/>
                  <a:gd name="T1" fmla="*/ 0 h 13"/>
                  <a:gd name="T2" fmla="*/ 143 w 1153"/>
                  <a:gd name="T3" fmla="*/ 2 h 13"/>
                  <a:gd name="T4" fmla="*/ 809 w 1153"/>
                  <a:gd name="T5" fmla="*/ 4 h 13"/>
                  <a:gd name="T6" fmla="*/ 1144 w 1153"/>
                  <a:gd name="T7" fmla="*/ 5 h 13"/>
                  <a:gd name="T8" fmla="*/ 1149 w 1153"/>
                  <a:gd name="T9" fmla="*/ 11 h 13"/>
                  <a:gd name="T10" fmla="*/ 1024 w 1153"/>
                  <a:gd name="T11" fmla="*/ 13 h 13"/>
                  <a:gd name="T12" fmla="*/ 1004 w 1153"/>
                  <a:gd name="T13" fmla="*/ 11 h 13"/>
                  <a:gd name="T14" fmla="*/ 773 w 1153"/>
                  <a:gd name="T15" fmla="*/ 12 h 13"/>
                  <a:gd name="T16" fmla="*/ 344 w 1153"/>
                  <a:gd name="T17" fmla="*/ 10 h 13"/>
                  <a:gd name="T18" fmla="*/ 34 w 1153"/>
                  <a:gd name="T19" fmla="*/ 9 h 13"/>
                  <a:gd name="T20" fmla="*/ 0 w 1153"/>
                  <a:gd name="T21" fmla="*/ 5 h 13"/>
                  <a:gd name="T22" fmla="*/ 20 w 1153"/>
                  <a:gd name="T23"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53" h="13">
                    <a:moveTo>
                      <a:pt x="20" y="0"/>
                    </a:moveTo>
                    <a:cubicBezTo>
                      <a:pt x="143" y="2"/>
                      <a:pt x="143" y="2"/>
                      <a:pt x="143" y="2"/>
                    </a:cubicBezTo>
                    <a:cubicBezTo>
                      <a:pt x="809" y="4"/>
                      <a:pt x="809" y="4"/>
                      <a:pt x="809" y="4"/>
                    </a:cubicBezTo>
                    <a:cubicBezTo>
                      <a:pt x="922" y="3"/>
                      <a:pt x="1031" y="5"/>
                      <a:pt x="1144" y="5"/>
                    </a:cubicBezTo>
                    <a:cubicBezTo>
                      <a:pt x="1153" y="6"/>
                      <a:pt x="1149" y="9"/>
                      <a:pt x="1149" y="11"/>
                    </a:cubicBezTo>
                    <a:cubicBezTo>
                      <a:pt x="1106" y="12"/>
                      <a:pt x="1065" y="12"/>
                      <a:pt x="1024" y="13"/>
                    </a:cubicBezTo>
                    <a:cubicBezTo>
                      <a:pt x="1004" y="11"/>
                      <a:pt x="1004" y="11"/>
                      <a:pt x="1004" y="11"/>
                    </a:cubicBezTo>
                    <a:cubicBezTo>
                      <a:pt x="927" y="13"/>
                      <a:pt x="847" y="11"/>
                      <a:pt x="773" y="12"/>
                    </a:cubicBezTo>
                    <a:cubicBezTo>
                      <a:pt x="634" y="11"/>
                      <a:pt x="489" y="12"/>
                      <a:pt x="344" y="10"/>
                    </a:cubicBezTo>
                    <a:cubicBezTo>
                      <a:pt x="245" y="10"/>
                      <a:pt x="138" y="9"/>
                      <a:pt x="34" y="9"/>
                    </a:cubicBezTo>
                    <a:cubicBezTo>
                      <a:pt x="23" y="9"/>
                      <a:pt x="0" y="10"/>
                      <a:pt x="0" y="5"/>
                    </a:cubicBezTo>
                    <a:cubicBezTo>
                      <a:pt x="0" y="2"/>
                      <a:pt x="11" y="1"/>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14" name="Rectangle 15"/>
              <p:cNvSpPr>
                <a:spLocks noChangeArrowheads="1"/>
              </p:cNvSpPr>
              <p:nvPr/>
            </p:nvSpPr>
            <p:spPr bwMode="auto">
              <a:xfrm>
                <a:off x="3744913" y="1314450"/>
                <a:ext cx="747713"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15" name="Rectangle 16"/>
              <p:cNvSpPr>
                <a:spLocks noChangeArrowheads="1"/>
              </p:cNvSpPr>
              <p:nvPr/>
            </p:nvSpPr>
            <p:spPr bwMode="auto">
              <a:xfrm>
                <a:off x="3775076" y="1301750"/>
                <a:ext cx="717550" cy="15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16" name="Freeform 17"/>
              <p:cNvSpPr>
                <a:spLocks/>
              </p:cNvSpPr>
              <p:nvPr/>
            </p:nvSpPr>
            <p:spPr bwMode="auto">
              <a:xfrm>
                <a:off x="4462463" y="1341438"/>
                <a:ext cx="925513" cy="9525"/>
              </a:xfrm>
              <a:custGeom>
                <a:avLst/>
                <a:gdLst>
                  <a:gd name="T0" fmla="*/ 1153 w 1153"/>
                  <a:gd name="T1" fmla="*/ 5 h 12"/>
                  <a:gd name="T2" fmla="*/ 1119 w 1153"/>
                  <a:gd name="T3" fmla="*/ 9 h 12"/>
                  <a:gd name="T4" fmla="*/ 809 w 1153"/>
                  <a:gd name="T5" fmla="*/ 10 h 12"/>
                  <a:gd name="T6" fmla="*/ 380 w 1153"/>
                  <a:gd name="T7" fmla="*/ 12 h 12"/>
                  <a:gd name="T8" fmla="*/ 149 w 1153"/>
                  <a:gd name="T9" fmla="*/ 11 h 12"/>
                  <a:gd name="T10" fmla="*/ 129 w 1153"/>
                  <a:gd name="T11" fmla="*/ 12 h 12"/>
                  <a:gd name="T12" fmla="*/ 4 w 1153"/>
                  <a:gd name="T13" fmla="*/ 11 h 12"/>
                  <a:gd name="T14" fmla="*/ 9 w 1153"/>
                  <a:gd name="T15" fmla="*/ 4 h 12"/>
                  <a:gd name="T16" fmla="*/ 344 w 1153"/>
                  <a:gd name="T17" fmla="*/ 3 h 12"/>
                  <a:gd name="T18" fmla="*/ 1010 w 1153"/>
                  <a:gd name="T19" fmla="*/ 2 h 12"/>
                  <a:gd name="T20" fmla="*/ 1133 w 1153"/>
                  <a:gd name="T21" fmla="*/ 0 h 12"/>
                  <a:gd name="T22" fmla="*/ 1153 w 1153"/>
                  <a:gd name="T23" fmla="*/ 5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53" h="12">
                    <a:moveTo>
                      <a:pt x="1153" y="5"/>
                    </a:moveTo>
                    <a:cubicBezTo>
                      <a:pt x="1153" y="10"/>
                      <a:pt x="1130" y="9"/>
                      <a:pt x="1119" y="9"/>
                    </a:cubicBezTo>
                    <a:cubicBezTo>
                      <a:pt x="1015" y="9"/>
                      <a:pt x="908" y="9"/>
                      <a:pt x="809" y="10"/>
                    </a:cubicBezTo>
                    <a:cubicBezTo>
                      <a:pt x="664" y="12"/>
                      <a:pt x="519" y="11"/>
                      <a:pt x="380" y="12"/>
                    </a:cubicBezTo>
                    <a:cubicBezTo>
                      <a:pt x="306" y="11"/>
                      <a:pt x="226" y="12"/>
                      <a:pt x="149" y="11"/>
                    </a:cubicBezTo>
                    <a:cubicBezTo>
                      <a:pt x="129" y="12"/>
                      <a:pt x="129" y="12"/>
                      <a:pt x="129" y="12"/>
                    </a:cubicBezTo>
                    <a:cubicBezTo>
                      <a:pt x="88" y="11"/>
                      <a:pt x="47" y="11"/>
                      <a:pt x="4" y="11"/>
                    </a:cubicBezTo>
                    <a:cubicBezTo>
                      <a:pt x="4" y="9"/>
                      <a:pt x="0" y="6"/>
                      <a:pt x="9" y="4"/>
                    </a:cubicBezTo>
                    <a:cubicBezTo>
                      <a:pt x="122" y="4"/>
                      <a:pt x="231" y="3"/>
                      <a:pt x="344" y="3"/>
                    </a:cubicBezTo>
                    <a:cubicBezTo>
                      <a:pt x="1010" y="2"/>
                      <a:pt x="1010" y="2"/>
                      <a:pt x="1010" y="2"/>
                    </a:cubicBezTo>
                    <a:cubicBezTo>
                      <a:pt x="1133" y="0"/>
                      <a:pt x="1133" y="0"/>
                      <a:pt x="1133" y="0"/>
                    </a:cubicBezTo>
                    <a:cubicBezTo>
                      <a:pt x="1142" y="1"/>
                      <a:pt x="1153" y="2"/>
                      <a:pt x="115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17" name="Rectangle 18"/>
              <p:cNvSpPr>
                <a:spLocks noChangeArrowheads="1"/>
              </p:cNvSpPr>
              <p:nvPr/>
            </p:nvSpPr>
            <p:spPr bwMode="auto">
              <a:xfrm>
                <a:off x="4465638" y="1314450"/>
                <a:ext cx="747713"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18" name="Rectangle 19"/>
              <p:cNvSpPr>
                <a:spLocks noChangeArrowheads="1"/>
              </p:cNvSpPr>
              <p:nvPr/>
            </p:nvSpPr>
            <p:spPr bwMode="auto">
              <a:xfrm>
                <a:off x="4465638" y="1300163"/>
                <a:ext cx="717550"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19" name="Rectangle 20"/>
              <p:cNvSpPr>
                <a:spLocks noChangeArrowheads="1"/>
              </p:cNvSpPr>
              <p:nvPr/>
            </p:nvSpPr>
            <p:spPr bwMode="auto">
              <a:xfrm>
                <a:off x="3759201" y="1860550"/>
                <a:ext cx="1447800" cy="63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20" name="Rectangle 21"/>
              <p:cNvSpPr>
                <a:spLocks noChangeArrowheads="1"/>
              </p:cNvSpPr>
              <p:nvPr/>
            </p:nvSpPr>
            <p:spPr bwMode="auto">
              <a:xfrm>
                <a:off x="3775076" y="1890713"/>
                <a:ext cx="1466850" cy="95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21" name="Rectangle 22"/>
              <p:cNvSpPr>
                <a:spLocks noChangeArrowheads="1"/>
              </p:cNvSpPr>
              <p:nvPr/>
            </p:nvSpPr>
            <p:spPr bwMode="auto">
              <a:xfrm>
                <a:off x="3759201" y="1906588"/>
                <a:ext cx="1495425"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22" name="Freeform 23"/>
              <p:cNvSpPr>
                <a:spLocks/>
              </p:cNvSpPr>
              <p:nvPr/>
            </p:nvSpPr>
            <p:spPr bwMode="auto">
              <a:xfrm>
                <a:off x="5570538" y="1441450"/>
                <a:ext cx="17463" cy="14287"/>
              </a:xfrm>
              <a:custGeom>
                <a:avLst/>
                <a:gdLst>
                  <a:gd name="T0" fmla="*/ 18 w 22"/>
                  <a:gd name="T1" fmla="*/ 2 h 18"/>
                  <a:gd name="T2" fmla="*/ 0 w 22"/>
                  <a:gd name="T3" fmla="*/ 10 h 18"/>
                  <a:gd name="T4" fmla="*/ 8 w 22"/>
                  <a:gd name="T5" fmla="*/ 18 h 18"/>
                  <a:gd name="T6" fmla="*/ 22 w 22"/>
                  <a:gd name="T7" fmla="*/ 8 h 18"/>
                  <a:gd name="T8" fmla="*/ 18 w 22"/>
                  <a:gd name="T9" fmla="*/ 2 h 18"/>
                </a:gdLst>
                <a:ahLst/>
                <a:cxnLst>
                  <a:cxn ang="0">
                    <a:pos x="T0" y="T1"/>
                  </a:cxn>
                  <a:cxn ang="0">
                    <a:pos x="T2" y="T3"/>
                  </a:cxn>
                  <a:cxn ang="0">
                    <a:pos x="T4" y="T5"/>
                  </a:cxn>
                  <a:cxn ang="0">
                    <a:pos x="T6" y="T7"/>
                  </a:cxn>
                  <a:cxn ang="0">
                    <a:pos x="T8" y="T9"/>
                  </a:cxn>
                </a:cxnLst>
                <a:rect l="0" t="0" r="r" b="b"/>
                <a:pathLst>
                  <a:path w="22" h="18">
                    <a:moveTo>
                      <a:pt x="18" y="2"/>
                    </a:moveTo>
                    <a:cubicBezTo>
                      <a:pt x="12" y="6"/>
                      <a:pt x="2" y="0"/>
                      <a:pt x="0" y="10"/>
                    </a:cubicBezTo>
                    <a:cubicBezTo>
                      <a:pt x="1" y="14"/>
                      <a:pt x="6" y="15"/>
                      <a:pt x="8" y="18"/>
                    </a:cubicBezTo>
                    <a:cubicBezTo>
                      <a:pt x="15" y="18"/>
                      <a:pt x="20" y="13"/>
                      <a:pt x="22" y="8"/>
                    </a:cubicBezTo>
                    <a:cubicBezTo>
                      <a:pt x="22" y="5"/>
                      <a:pt x="21" y="3"/>
                      <a:pt x="1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23" name="Freeform 24"/>
              <p:cNvSpPr>
                <a:spLocks/>
              </p:cNvSpPr>
              <p:nvPr/>
            </p:nvSpPr>
            <p:spPr bwMode="auto">
              <a:xfrm>
                <a:off x="5553076" y="1592263"/>
                <a:ext cx="30163" cy="25400"/>
              </a:xfrm>
              <a:custGeom>
                <a:avLst/>
                <a:gdLst>
                  <a:gd name="T0" fmla="*/ 27 w 39"/>
                  <a:gd name="T1" fmla="*/ 2 h 30"/>
                  <a:gd name="T2" fmla="*/ 7 w 39"/>
                  <a:gd name="T3" fmla="*/ 13 h 30"/>
                  <a:gd name="T4" fmla="*/ 4 w 39"/>
                  <a:gd name="T5" fmla="*/ 23 h 30"/>
                  <a:gd name="T6" fmla="*/ 24 w 39"/>
                  <a:gd name="T7" fmla="*/ 30 h 30"/>
                  <a:gd name="T8" fmla="*/ 39 w 39"/>
                  <a:gd name="T9" fmla="*/ 14 h 30"/>
                  <a:gd name="T10" fmla="*/ 27 w 39"/>
                  <a:gd name="T11" fmla="*/ 2 h 30"/>
                </a:gdLst>
                <a:ahLst/>
                <a:cxnLst>
                  <a:cxn ang="0">
                    <a:pos x="T0" y="T1"/>
                  </a:cxn>
                  <a:cxn ang="0">
                    <a:pos x="T2" y="T3"/>
                  </a:cxn>
                  <a:cxn ang="0">
                    <a:pos x="T4" y="T5"/>
                  </a:cxn>
                  <a:cxn ang="0">
                    <a:pos x="T6" y="T7"/>
                  </a:cxn>
                  <a:cxn ang="0">
                    <a:pos x="T8" y="T9"/>
                  </a:cxn>
                  <a:cxn ang="0">
                    <a:pos x="T10" y="T11"/>
                  </a:cxn>
                </a:cxnLst>
                <a:rect l="0" t="0" r="r" b="b"/>
                <a:pathLst>
                  <a:path w="39" h="30">
                    <a:moveTo>
                      <a:pt x="27" y="2"/>
                    </a:moveTo>
                    <a:cubicBezTo>
                      <a:pt x="19" y="0"/>
                      <a:pt x="13" y="7"/>
                      <a:pt x="7" y="13"/>
                    </a:cubicBezTo>
                    <a:cubicBezTo>
                      <a:pt x="7" y="16"/>
                      <a:pt x="0" y="19"/>
                      <a:pt x="4" y="23"/>
                    </a:cubicBezTo>
                    <a:cubicBezTo>
                      <a:pt x="10" y="28"/>
                      <a:pt x="17" y="29"/>
                      <a:pt x="24" y="30"/>
                    </a:cubicBezTo>
                    <a:cubicBezTo>
                      <a:pt x="30" y="26"/>
                      <a:pt x="34" y="18"/>
                      <a:pt x="39" y="14"/>
                    </a:cubicBezTo>
                    <a:cubicBezTo>
                      <a:pt x="38" y="8"/>
                      <a:pt x="31" y="6"/>
                      <a:pt x="2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24" name="Freeform 25"/>
              <p:cNvSpPr>
                <a:spLocks/>
              </p:cNvSpPr>
              <p:nvPr/>
            </p:nvSpPr>
            <p:spPr bwMode="auto">
              <a:xfrm>
                <a:off x="5518151" y="1468438"/>
                <a:ext cx="47625" cy="42862"/>
              </a:xfrm>
              <a:custGeom>
                <a:avLst/>
                <a:gdLst>
                  <a:gd name="T0" fmla="*/ 44 w 60"/>
                  <a:gd name="T1" fmla="*/ 42 h 54"/>
                  <a:gd name="T2" fmla="*/ 6 w 60"/>
                  <a:gd name="T3" fmla="*/ 1 h 54"/>
                  <a:gd name="T4" fmla="*/ 0 w 60"/>
                  <a:gd name="T5" fmla="*/ 5 h 54"/>
                  <a:gd name="T6" fmla="*/ 15 w 60"/>
                  <a:gd name="T7" fmla="*/ 43 h 54"/>
                  <a:gd name="T8" fmla="*/ 27 w 60"/>
                  <a:gd name="T9" fmla="*/ 51 h 54"/>
                  <a:gd name="T10" fmla="*/ 57 w 60"/>
                  <a:gd name="T11" fmla="*/ 51 h 54"/>
                  <a:gd name="T12" fmla="*/ 59 w 60"/>
                  <a:gd name="T13" fmla="*/ 46 h 54"/>
                  <a:gd name="T14" fmla="*/ 44 w 60"/>
                  <a:gd name="T15" fmla="*/ 42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54">
                    <a:moveTo>
                      <a:pt x="44" y="42"/>
                    </a:moveTo>
                    <a:cubicBezTo>
                      <a:pt x="26" y="36"/>
                      <a:pt x="11" y="19"/>
                      <a:pt x="6" y="1"/>
                    </a:cubicBezTo>
                    <a:cubicBezTo>
                      <a:pt x="3" y="0"/>
                      <a:pt x="1" y="3"/>
                      <a:pt x="0" y="5"/>
                    </a:cubicBezTo>
                    <a:cubicBezTo>
                      <a:pt x="0" y="20"/>
                      <a:pt x="5" y="33"/>
                      <a:pt x="15" y="43"/>
                    </a:cubicBezTo>
                    <a:cubicBezTo>
                      <a:pt x="27" y="51"/>
                      <a:pt x="27" y="51"/>
                      <a:pt x="27" y="51"/>
                    </a:cubicBezTo>
                    <a:cubicBezTo>
                      <a:pt x="37" y="51"/>
                      <a:pt x="48" y="54"/>
                      <a:pt x="57" y="51"/>
                    </a:cubicBezTo>
                    <a:cubicBezTo>
                      <a:pt x="58" y="49"/>
                      <a:pt x="60" y="47"/>
                      <a:pt x="59" y="46"/>
                    </a:cubicBezTo>
                    <a:cubicBezTo>
                      <a:pt x="55" y="43"/>
                      <a:pt x="48" y="44"/>
                      <a:pt x="44"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25" name="Freeform 26"/>
              <p:cNvSpPr>
                <a:spLocks/>
              </p:cNvSpPr>
              <p:nvPr/>
            </p:nvSpPr>
            <p:spPr bwMode="auto">
              <a:xfrm>
                <a:off x="5503863" y="1403350"/>
                <a:ext cx="26988" cy="49212"/>
              </a:xfrm>
              <a:custGeom>
                <a:avLst/>
                <a:gdLst>
                  <a:gd name="T0" fmla="*/ 25 w 34"/>
                  <a:gd name="T1" fmla="*/ 0 h 62"/>
                  <a:gd name="T2" fmla="*/ 18 w 34"/>
                  <a:gd name="T3" fmla="*/ 5 h 62"/>
                  <a:gd name="T4" fmla="*/ 0 w 34"/>
                  <a:gd name="T5" fmla="*/ 26 h 62"/>
                  <a:gd name="T6" fmla="*/ 0 w 34"/>
                  <a:gd name="T7" fmla="*/ 36 h 62"/>
                  <a:gd name="T8" fmla="*/ 15 w 34"/>
                  <a:gd name="T9" fmla="*/ 62 h 62"/>
                  <a:gd name="T10" fmla="*/ 20 w 34"/>
                  <a:gd name="T11" fmla="*/ 16 h 62"/>
                  <a:gd name="T12" fmla="*/ 25 w 34"/>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34" h="62">
                    <a:moveTo>
                      <a:pt x="25" y="0"/>
                    </a:moveTo>
                    <a:cubicBezTo>
                      <a:pt x="21" y="0"/>
                      <a:pt x="21" y="4"/>
                      <a:pt x="18" y="5"/>
                    </a:cubicBezTo>
                    <a:cubicBezTo>
                      <a:pt x="10" y="10"/>
                      <a:pt x="6" y="20"/>
                      <a:pt x="0" y="26"/>
                    </a:cubicBezTo>
                    <a:cubicBezTo>
                      <a:pt x="2" y="29"/>
                      <a:pt x="0" y="32"/>
                      <a:pt x="0" y="36"/>
                    </a:cubicBezTo>
                    <a:cubicBezTo>
                      <a:pt x="2" y="46"/>
                      <a:pt x="4" y="59"/>
                      <a:pt x="15" y="62"/>
                    </a:cubicBezTo>
                    <a:cubicBezTo>
                      <a:pt x="20" y="47"/>
                      <a:pt x="12" y="29"/>
                      <a:pt x="20" y="16"/>
                    </a:cubicBezTo>
                    <a:cubicBezTo>
                      <a:pt x="22" y="10"/>
                      <a:pt x="34" y="3"/>
                      <a:pt x="2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26" name="Freeform 27"/>
              <p:cNvSpPr>
                <a:spLocks/>
              </p:cNvSpPr>
              <p:nvPr/>
            </p:nvSpPr>
            <p:spPr bwMode="auto">
              <a:xfrm>
                <a:off x="5497513" y="1751013"/>
                <a:ext cx="20638" cy="47625"/>
              </a:xfrm>
              <a:custGeom>
                <a:avLst/>
                <a:gdLst>
                  <a:gd name="T0" fmla="*/ 23 w 27"/>
                  <a:gd name="T1" fmla="*/ 45 h 59"/>
                  <a:gd name="T2" fmla="*/ 24 w 27"/>
                  <a:gd name="T3" fmla="*/ 20 h 59"/>
                  <a:gd name="T4" fmla="*/ 19 w 27"/>
                  <a:gd name="T5" fmla="*/ 2 h 59"/>
                  <a:gd name="T6" fmla="*/ 12 w 27"/>
                  <a:gd name="T7" fmla="*/ 1 h 59"/>
                  <a:gd name="T8" fmla="*/ 3 w 27"/>
                  <a:gd name="T9" fmla="*/ 30 h 59"/>
                  <a:gd name="T10" fmla="*/ 23 w 27"/>
                  <a:gd name="T11" fmla="*/ 58 h 59"/>
                  <a:gd name="T12" fmla="*/ 26 w 27"/>
                  <a:gd name="T13" fmla="*/ 56 h 59"/>
                  <a:gd name="T14" fmla="*/ 23 w 27"/>
                  <a:gd name="T15" fmla="*/ 45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59">
                    <a:moveTo>
                      <a:pt x="23" y="45"/>
                    </a:moveTo>
                    <a:cubicBezTo>
                      <a:pt x="23" y="36"/>
                      <a:pt x="23" y="28"/>
                      <a:pt x="24" y="20"/>
                    </a:cubicBezTo>
                    <a:cubicBezTo>
                      <a:pt x="23" y="14"/>
                      <a:pt x="18" y="9"/>
                      <a:pt x="19" y="2"/>
                    </a:cubicBezTo>
                    <a:cubicBezTo>
                      <a:pt x="17" y="0"/>
                      <a:pt x="14" y="0"/>
                      <a:pt x="12" y="1"/>
                    </a:cubicBezTo>
                    <a:cubicBezTo>
                      <a:pt x="4" y="9"/>
                      <a:pt x="0" y="20"/>
                      <a:pt x="3" y="30"/>
                    </a:cubicBezTo>
                    <a:cubicBezTo>
                      <a:pt x="4" y="42"/>
                      <a:pt x="14" y="52"/>
                      <a:pt x="23" y="58"/>
                    </a:cubicBezTo>
                    <a:cubicBezTo>
                      <a:pt x="25" y="59"/>
                      <a:pt x="26" y="57"/>
                      <a:pt x="26" y="56"/>
                    </a:cubicBezTo>
                    <a:cubicBezTo>
                      <a:pt x="27" y="51"/>
                      <a:pt x="24" y="49"/>
                      <a:pt x="23"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27" name="Freeform 28"/>
              <p:cNvSpPr>
                <a:spLocks noEditPoints="1"/>
              </p:cNvSpPr>
              <p:nvPr/>
            </p:nvSpPr>
            <p:spPr bwMode="auto">
              <a:xfrm>
                <a:off x="5170488" y="1292226"/>
                <a:ext cx="725488" cy="619124"/>
              </a:xfrm>
              <a:custGeom>
                <a:avLst/>
                <a:gdLst>
                  <a:gd name="T0" fmla="*/ 736 w 904"/>
                  <a:gd name="T1" fmla="*/ 644 h 769"/>
                  <a:gd name="T2" fmla="*/ 400 w 904"/>
                  <a:gd name="T3" fmla="*/ 703 h 769"/>
                  <a:gd name="T4" fmla="*/ 351 w 904"/>
                  <a:gd name="T5" fmla="*/ 709 h 769"/>
                  <a:gd name="T6" fmla="*/ 724 w 904"/>
                  <a:gd name="T7" fmla="*/ 660 h 769"/>
                  <a:gd name="T8" fmla="*/ 861 w 904"/>
                  <a:gd name="T9" fmla="*/ 342 h 769"/>
                  <a:gd name="T10" fmla="*/ 863 w 904"/>
                  <a:gd name="T11" fmla="*/ 328 h 769"/>
                  <a:gd name="T12" fmla="*/ 863 w 904"/>
                  <a:gd name="T13" fmla="*/ 406 h 769"/>
                  <a:gd name="T14" fmla="*/ 824 w 904"/>
                  <a:gd name="T15" fmla="*/ 354 h 769"/>
                  <a:gd name="T16" fmla="*/ 717 w 904"/>
                  <a:gd name="T17" fmla="*/ 310 h 769"/>
                  <a:gd name="T18" fmla="*/ 772 w 904"/>
                  <a:gd name="T19" fmla="*/ 267 h 769"/>
                  <a:gd name="T20" fmla="*/ 695 w 904"/>
                  <a:gd name="T21" fmla="*/ 166 h 769"/>
                  <a:gd name="T22" fmla="*/ 660 w 904"/>
                  <a:gd name="T23" fmla="*/ 146 h 769"/>
                  <a:gd name="T24" fmla="*/ 643 w 904"/>
                  <a:gd name="T25" fmla="*/ 232 h 769"/>
                  <a:gd name="T26" fmla="*/ 425 w 904"/>
                  <a:gd name="T27" fmla="*/ 127 h 769"/>
                  <a:gd name="T28" fmla="*/ 509 w 904"/>
                  <a:gd name="T29" fmla="*/ 139 h 769"/>
                  <a:gd name="T30" fmla="*/ 416 w 904"/>
                  <a:gd name="T31" fmla="*/ 42 h 769"/>
                  <a:gd name="T32" fmla="*/ 422 w 904"/>
                  <a:gd name="T33" fmla="*/ 466 h 769"/>
                  <a:gd name="T34" fmla="*/ 554 w 904"/>
                  <a:gd name="T35" fmla="*/ 559 h 769"/>
                  <a:gd name="T36" fmla="*/ 548 w 904"/>
                  <a:gd name="T37" fmla="*/ 621 h 769"/>
                  <a:gd name="T38" fmla="*/ 613 w 904"/>
                  <a:gd name="T39" fmla="*/ 463 h 769"/>
                  <a:gd name="T40" fmla="*/ 600 w 904"/>
                  <a:gd name="T41" fmla="*/ 554 h 769"/>
                  <a:gd name="T42" fmla="*/ 707 w 904"/>
                  <a:gd name="T43" fmla="*/ 620 h 769"/>
                  <a:gd name="T44" fmla="*/ 741 w 904"/>
                  <a:gd name="T45" fmla="*/ 569 h 769"/>
                  <a:gd name="T46" fmla="*/ 682 w 904"/>
                  <a:gd name="T47" fmla="*/ 446 h 769"/>
                  <a:gd name="T48" fmla="*/ 788 w 904"/>
                  <a:gd name="T49" fmla="*/ 438 h 769"/>
                  <a:gd name="T50" fmla="*/ 750 w 904"/>
                  <a:gd name="T51" fmla="*/ 470 h 769"/>
                  <a:gd name="T52" fmla="*/ 734 w 904"/>
                  <a:gd name="T53" fmla="*/ 260 h 769"/>
                  <a:gd name="T54" fmla="*/ 768 w 904"/>
                  <a:gd name="T55" fmla="*/ 295 h 769"/>
                  <a:gd name="T56" fmla="*/ 461 w 904"/>
                  <a:gd name="T57" fmla="*/ 133 h 769"/>
                  <a:gd name="T58" fmla="*/ 470 w 904"/>
                  <a:gd name="T59" fmla="*/ 59 h 769"/>
                  <a:gd name="T60" fmla="*/ 668 w 904"/>
                  <a:gd name="T61" fmla="*/ 207 h 769"/>
                  <a:gd name="T62" fmla="*/ 648 w 904"/>
                  <a:gd name="T63" fmla="*/ 488 h 769"/>
                  <a:gd name="T64" fmla="*/ 636 w 904"/>
                  <a:gd name="T65" fmla="*/ 273 h 769"/>
                  <a:gd name="T66" fmla="*/ 633 w 904"/>
                  <a:gd name="T67" fmla="*/ 338 h 769"/>
                  <a:gd name="T68" fmla="*/ 452 w 904"/>
                  <a:gd name="T69" fmla="*/ 340 h 769"/>
                  <a:gd name="T70" fmla="*/ 596 w 904"/>
                  <a:gd name="T71" fmla="*/ 434 h 769"/>
                  <a:gd name="T72" fmla="*/ 652 w 904"/>
                  <a:gd name="T73" fmla="*/ 387 h 769"/>
                  <a:gd name="T74" fmla="*/ 586 w 904"/>
                  <a:gd name="T75" fmla="*/ 388 h 769"/>
                  <a:gd name="T76" fmla="*/ 639 w 904"/>
                  <a:gd name="T77" fmla="*/ 622 h 769"/>
                  <a:gd name="T78" fmla="*/ 483 w 904"/>
                  <a:gd name="T79" fmla="*/ 424 h 769"/>
                  <a:gd name="T80" fmla="*/ 441 w 904"/>
                  <a:gd name="T81" fmla="*/ 369 h 769"/>
                  <a:gd name="T82" fmla="*/ 459 w 904"/>
                  <a:gd name="T83" fmla="*/ 120 h 769"/>
                  <a:gd name="T84" fmla="*/ 514 w 904"/>
                  <a:gd name="T85" fmla="*/ 687 h 769"/>
                  <a:gd name="T86" fmla="*/ 782 w 904"/>
                  <a:gd name="T87" fmla="*/ 280 h 769"/>
                  <a:gd name="T88" fmla="*/ 615 w 904"/>
                  <a:gd name="T89" fmla="*/ 128 h 769"/>
                  <a:gd name="T90" fmla="*/ 483 w 904"/>
                  <a:gd name="T91" fmla="*/ 13 h 769"/>
                  <a:gd name="T92" fmla="*/ 191 w 904"/>
                  <a:gd name="T93" fmla="*/ 23 h 769"/>
                  <a:gd name="T94" fmla="*/ 300 w 904"/>
                  <a:gd name="T95" fmla="*/ 103 h 769"/>
                  <a:gd name="T96" fmla="*/ 386 w 904"/>
                  <a:gd name="T97" fmla="*/ 386 h 769"/>
                  <a:gd name="T98" fmla="*/ 7 w 904"/>
                  <a:gd name="T99" fmla="*/ 714 h 769"/>
                  <a:gd name="T100" fmla="*/ 1 w 904"/>
                  <a:gd name="T101" fmla="*/ 755 h 769"/>
                  <a:gd name="T102" fmla="*/ 527 w 904"/>
                  <a:gd name="T103" fmla="*/ 740 h 769"/>
                  <a:gd name="T104" fmla="*/ 481 w 904"/>
                  <a:gd name="T105" fmla="*/ 580 h 769"/>
                  <a:gd name="T106" fmla="*/ 545 w 904"/>
                  <a:gd name="T107" fmla="*/ 504 h 769"/>
                  <a:gd name="T108" fmla="*/ 593 w 904"/>
                  <a:gd name="T109" fmla="*/ 512 h 769"/>
                  <a:gd name="T110" fmla="*/ 713 w 904"/>
                  <a:gd name="T111" fmla="*/ 659 h 769"/>
                  <a:gd name="T112" fmla="*/ 753 w 904"/>
                  <a:gd name="T113" fmla="*/ 466 h 769"/>
                  <a:gd name="T114" fmla="*/ 782 w 904"/>
                  <a:gd name="T115" fmla="*/ 373 h 769"/>
                  <a:gd name="T116" fmla="*/ 585 w 904"/>
                  <a:gd name="T117" fmla="*/ 100 h 769"/>
                  <a:gd name="T118" fmla="*/ 230 w 904"/>
                  <a:gd name="T119" fmla="*/ 14 h 769"/>
                  <a:gd name="T120" fmla="*/ 388 w 904"/>
                  <a:gd name="T121" fmla="*/ 41 h 769"/>
                  <a:gd name="T122" fmla="*/ 774 w 904"/>
                  <a:gd name="T123" fmla="*/ 165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4" h="769">
                    <a:moveTo>
                      <a:pt x="896" y="366"/>
                    </a:moveTo>
                    <a:cubicBezTo>
                      <a:pt x="899" y="373"/>
                      <a:pt x="901" y="382"/>
                      <a:pt x="901" y="390"/>
                    </a:cubicBezTo>
                    <a:cubicBezTo>
                      <a:pt x="898" y="398"/>
                      <a:pt x="904" y="409"/>
                      <a:pt x="897" y="415"/>
                    </a:cubicBezTo>
                    <a:cubicBezTo>
                      <a:pt x="894" y="414"/>
                      <a:pt x="894" y="414"/>
                      <a:pt x="894" y="414"/>
                    </a:cubicBezTo>
                    <a:cubicBezTo>
                      <a:pt x="888" y="420"/>
                      <a:pt x="880" y="426"/>
                      <a:pt x="872" y="425"/>
                    </a:cubicBezTo>
                    <a:cubicBezTo>
                      <a:pt x="864" y="430"/>
                      <a:pt x="863" y="441"/>
                      <a:pt x="859" y="449"/>
                    </a:cubicBezTo>
                    <a:cubicBezTo>
                      <a:pt x="852" y="463"/>
                      <a:pt x="839" y="477"/>
                      <a:pt x="822" y="478"/>
                    </a:cubicBezTo>
                    <a:cubicBezTo>
                      <a:pt x="816" y="478"/>
                      <a:pt x="809" y="474"/>
                      <a:pt x="803" y="479"/>
                    </a:cubicBezTo>
                    <a:cubicBezTo>
                      <a:pt x="803" y="484"/>
                      <a:pt x="799" y="490"/>
                      <a:pt x="803" y="495"/>
                    </a:cubicBezTo>
                    <a:cubicBezTo>
                      <a:pt x="806" y="503"/>
                      <a:pt x="812" y="509"/>
                      <a:pt x="812" y="518"/>
                    </a:cubicBezTo>
                    <a:cubicBezTo>
                      <a:pt x="817" y="540"/>
                      <a:pt x="807" y="560"/>
                      <a:pt x="795" y="576"/>
                    </a:cubicBezTo>
                    <a:cubicBezTo>
                      <a:pt x="788" y="593"/>
                      <a:pt x="776" y="610"/>
                      <a:pt x="758" y="617"/>
                    </a:cubicBezTo>
                    <a:cubicBezTo>
                      <a:pt x="750" y="621"/>
                      <a:pt x="741" y="614"/>
                      <a:pt x="733" y="617"/>
                    </a:cubicBezTo>
                    <a:cubicBezTo>
                      <a:pt x="733" y="626"/>
                      <a:pt x="737" y="634"/>
                      <a:pt x="736" y="644"/>
                    </a:cubicBezTo>
                    <a:cubicBezTo>
                      <a:pt x="734" y="660"/>
                      <a:pt x="722" y="674"/>
                      <a:pt x="707" y="681"/>
                    </a:cubicBezTo>
                    <a:cubicBezTo>
                      <a:pt x="699" y="686"/>
                      <a:pt x="691" y="683"/>
                      <a:pt x="682" y="683"/>
                    </a:cubicBezTo>
                    <a:cubicBezTo>
                      <a:pt x="666" y="690"/>
                      <a:pt x="666" y="690"/>
                      <a:pt x="666" y="690"/>
                    </a:cubicBezTo>
                    <a:cubicBezTo>
                      <a:pt x="648" y="695"/>
                      <a:pt x="623" y="696"/>
                      <a:pt x="608" y="681"/>
                    </a:cubicBezTo>
                    <a:cubicBezTo>
                      <a:pt x="602" y="677"/>
                      <a:pt x="600" y="669"/>
                      <a:pt x="594" y="666"/>
                    </a:cubicBezTo>
                    <a:cubicBezTo>
                      <a:pt x="585" y="669"/>
                      <a:pt x="589" y="680"/>
                      <a:pt x="587" y="687"/>
                    </a:cubicBezTo>
                    <a:cubicBezTo>
                      <a:pt x="584" y="695"/>
                      <a:pt x="586" y="705"/>
                      <a:pt x="579" y="711"/>
                    </a:cubicBezTo>
                    <a:cubicBezTo>
                      <a:pt x="575" y="723"/>
                      <a:pt x="565" y="731"/>
                      <a:pt x="557" y="739"/>
                    </a:cubicBezTo>
                    <a:cubicBezTo>
                      <a:pt x="542" y="748"/>
                      <a:pt x="527" y="756"/>
                      <a:pt x="510" y="759"/>
                    </a:cubicBezTo>
                    <a:cubicBezTo>
                      <a:pt x="482" y="767"/>
                      <a:pt x="456" y="766"/>
                      <a:pt x="427" y="757"/>
                    </a:cubicBezTo>
                    <a:cubicBezTo>
                      <a:pt x="417" y="751"/>
                      <a:pt x="405" y="746"/>
                      <a:pt x="398" y="735"/>
                    </a:cubicBezTo>
                    <a:cubicBezTo>
                      <a:pt x="395" y="719"/>
                      <a:pt x="414" y="710"/>
                      <a:pt x="408" y="694"/>
                    </a:cubicBezTo>
                    <a:cubicBezTo>
                      <a:pt x="407" y="693"/>
                      <a:pt x="406" y="690"/>
                      <a:pt x="404" y="691"/>
                    </a:cubicBezTo>
                    <a:cubicBezTo>
                      <a:pt x="402" y="694"/>
                      <a:pt x="402" y="700"/>
                      <a:pt x="400" y="703"/>
                    </a:cubicBezTo>
                    <a:cubicBezTo>
                      <a:pt x="392" y="716"/>
                      <a:pt x="376" y="718"/>
                      <a:pt x="364" y="717"/>
                    </a:cubicBezTo>
                    <a:cubicBezTo>
                      <a:pt x="356" y="717"/>
                      <a:pt x="351" y="712"/>
                      <a:pt x="344" y="715"/>
                    </a:cubicBezTo>
                    <a:cubicBezTo>
                      <a:pt x="335" y="725"/>
                      <a:pt x="333" y="740"/>
                      <a:pt x="339" y="753"/>
                    </a:cubicBezTo>
                    <a:cubicBezTo>
                      <a:pt x="335" y="757"/>
                      <a:pt x="338" y="765"/>
                      <a:pt x="332" y="767"/>
                    </a:cubicBezTo>
                    <a:cubicBezTo>
                      <a:pt x="284" y="766"/>
                      <a:pt x="242" y="768"/>
                      <a:pt x="194" y="767"/>
                    </a:cubicBezTo>
                    <a:cubicBezTo>
                      <a:pt x="132" y="766"/>
                      <a:pt x="67" y="769"/>
                      <a:pt x="5" y="768"/>
                    </a:cubicBezTo>
                    <a:cubicBezTo>
                      <a:pt x="1" y="767"/>
                      <a:pt x="1" y="767"/>
                      <a:pt x="1" y="767"/>
                    </a:cubicBezTo>
                    <a:cubicBezTo>
                      <a:pt x="1" y="766"/>
                      <a:pt x="1" y="765"/>
                      <a:pt x="1" y="765"/>
                    </a:cubicBezTo>
                    <a:cubicBezTo>
                      <a:pt x="126" y="764"/>
                      <a:pt x="126" y="764"/>
                      <a:pt x="126" y="764"/>
                    </a:cubicBezTo>
                    <a:cubicBezTo>
                      <a:pt x="269" y="763"/>
                      <a:pt x="269" y="763"/>
                      <a:pt x="269" y="763"/>
                    </a:cubicBezTo>
                    <a:cubicBezTo>
                      <a:pt x="326" y="762"/>
                      <a:pt x="326" y="762"/>
                      <a:pt x="326" y="762"/>
                    </a:cubicBezTo>
                    <a:cubicBezTo>
                      <a:pt x="330" y="761"/>
                      <a:pt x="330" y="757"/>
                      <a:pt x="332" y="755"/>
                    </a:cubicBezTo>
                    <a:cubicBezTo>
                      <a:pt x="326" y="741"/>
                      <a:pt x="328" y="725"/>
                      <a:pt x="337" y="713"/>
                    </a:cubicBezTo>
                    <a:cubicBezTo>
                      <a:pt x="340" y="709"/>
                      <a:pt x="346" y="703"/>
                      <a:pt x="351" y="709"/>
                    </a:cubicBezTo>
                    <a:cubicBezTo>
                      <a:pt x="365" y="714"/>
                      <a:pt x="380" y="714"/>
                      <a:pt x="391" y="705"/>
                    </a:cubicBezTo>
                    <a:cubicBezTo>
                      <a:pt x="395" y="699"/>
                      <a:pt x="400" y="693"/>
                      <a:pt x="399" y="685"/>
                    </a:cubicBezTo>
                    <a:cubicBezTo>
                      <a:pt x="399" y="683"/>
                      <a:pt x="395" y="682"/>
                      <a:pt x="397" y="680"/>
                    </a:cubicBezTo>
                    <a:cubicBezTo>
                      <a:pt x="405" y="683"/>
                      <a:pt x="405" y="683"/>
                      <a:pt x="405" y="683"/>
                    </a:cubicBezTo>
                    <a:cubicBezTo>
                      <a:pt x="411" y="687"/>
                      <a:pt x="416" y="696"/>
                      <a:pt x="415" y="703"/>
                    </a:cubicBezTo>
                    <a:cubicBezTo>
                      <a:pt x="416" y="715"/>
                      <a:pt x="400" y="721"/>
                      <a:pt x="405" y="734"/>
                    </a:cubicBezTo>
                    <a:cubicBezTo>
                      <a:pt x="422" y="752"/>
                      <a:pt x="447" y="759"/>
                      <a:pt x="472" y="759"/>
                    </a:cubicBezTo>
                    <a:cubicBezTo>
                      <a:pt x="513" y="758"/>
                      <a:pt x="559" y="745"/>
                      <a:pt x="577" y="705"/>
                    </a:cubicBezTo>
                    <a:cubicBezTo>
                      <a:pt x="583" y="691"/>
                      <a:pt x="582" y="675"/>
                      <a:pt x="584" y="658"/>
                    </a:cubicBezTo>
                    <a:cubicBezTo>
                      <a:pt x="588" y="651"/>
                      <a:pt x="592" y="663"/>
                      <a:pt x="598" y="660"/>
                    </a:cubicBezTo>
                    <a:cubicBezTo>
                      <a:pt x="603" y="661"/>
                      <a:pt x="603" y="665"/>
                      <a:pt x="605" y="668"/>
                    </a:cubicBezTo>
                    <a:cubicBezTo>
                      <a:pt x="615" y="685"/>
                      <a:pt x="633" y="688"/>
                      <a:pt x="651" y="687"/>
                    </a:cubicBezTo>
                    <a:cubicBezTo>
                      <a:pt x="665" y="689"/>
                      <a:pt x="674" y="675"/>
                      <a:pt x="689" y="678"/>
                    </a:cubicBezTo>
                    <a:cubicBezTo>
                      <a:pt x="703" y="680"/>
                      <a:pt x="714" y="669"/>
                      <a:pt x="724" y="660"/>
                    </a:cubicBezTo>
                    <a:cubicBezTo>
                      <a:pt x="732" y="649"/>
                      <a:pt x="732" y="633"/>
                      <a:pt x="726" y="620"/>
                    </a:cubicBezTo>
                    <a:cubicBezTo>
                      <a:pt x="725" y="617"/>
                      <a:pt x="727" y="613"/>
                      <a:pt x="729" y="610"/>
                    </a:cubicBezTo>
                    <a:cubicBezTo>
                      <a:pt x="738" y="609"/>
                      <a:pt x="751" y="616"/>
                      <a:pt x="761" y="609"/>
                    </a:cubicBezTo>
                    <a:cubicBezTo>
                      <a:pt x="774" y="602"/>
                      <a:pt x="782" y="590"/>
                      <a:pt x="787" y="576"/>
                    </a:cubicBezTo>
                    <a:cubicBezTo>
                      <a:pt x="794" y="569"/>
                      <a:pt x="800" y="560"/>
                      <a:pt x="803" y="551"/>
                    </a:cubicBezTo>
                    <a:cubicBezTo>
                      <a:pt x="811" y="533"/>
                      <a:pt x="807" y="510"/>
                      <a:pt x="797" y="495"/>
                    </a:cubicBezTo>
                    <a:cubicBezTo>
                      <a:pt x="799" y="487"/>
                      <a:pt x="796" y="476"/>
                      <a:pt x="802" y="470"/>
                    </a:cubicBezTo>
                    <a:cubicBezTo>
                      <a:pt x="812" y="471"/>
                      <a:pt x="823" y="473"/>
                      <a:pt x="833" y="468"/>
                    </a:cubicBezTo>
                    <a:cubicBezTo>
                      <a:pt x="851" y="459"/>
                      <a:pt x="858" y="441"/>
                      <a:pt x="862" y="423"/>
                    </a:cubicBezTo>
                    <a:cubicBezTo>
                      <a:pt x="866" y="421"/>
                      <a:pt x="869" y="420"/>
                      <a:pt x="873" y="420"/>
                    </a:cubicBezTo>
                    <a:cubicBezTo>
                      <a:pt x="883" y="419"/>
                      <a:pt x="890" y="410"/>
                      <a:pt x="893" y="402"/>
                    </a:cubicBezTo>
                    <a:cubicBezTo>
                      <a:pt x="895" y="390"/>
                      <a:pt x="898" y="375"/>
                      <a:pt x="888" y="367"/>
                    </a:cubicBezTo>
                    <a:cubicBezTo>
                      <a:pt x="880" y="360"/>
                      <a:pt x="870" y="353"/>
                      <a:pt x="860" y="356"/>
                    </a:cubicBezTo>
                    <a:cubicBezTo>
                      <a:pt x="853" y="353"/>
                      <a:pt x="862" y="347"/>
                      <a:pt x="861" y="342"/>
                    </a:cubicBezTo>
                    <a:cubicBezTo>
                      <a:pt x="860" y="335"/>
                      <a:pt x="858" y="328"/>
                      <a:pt x="853" y="323"/>
                    </a:cubicBezTo>
                    <a:cubicBezTo>
                      <a:pt x="841" y="310"/>
                      <a:pt x="822" y="303"/>
                      <a:pt x="806" y="307"/>
                    </a:cubicBezTo>
                    <a:cubicBezTo>
                      <a:pt x="801" y="305"/>
                      <a:pt x="797" y="300"/>
                      <a:pt x="794" y="296"/>
                    </a:cubicBezTo>
                    <a:cubicBezTo>
                      <a:pt x="797" y="288"/>
                      <a:pt x="793" y="280"/>
                      <a:pt x="789" y="274"/>
                    </a:cubicBezTo>
                    <a:cubicBezTo>
                      <a:pt x="795" y="253"/>
                      <a:pt x="795" y="253"/>
                      <a:pt x="795" y="253"/>
                    </a:cubicBezTo>
                    <a:cubicBezTo>
                      <a:pt x="794" y="244"/>
                      <a:pt x="793" y="233"/>
                      <a:pt x="788" y="225"/>
                    </a:cubicBezTo>
                    <a:cubicBezTo>
                      <a:pt x="798" y="212"/>
                      <a:pt x="792" y="195"/>
                      <a:pt x="786" y="182"/>
                    </a:cubicBezTo>
                    <a:cubicBezTo>
                      <a:pt x="787" y="181"/>
                      <a:pt x="788" y="181"/>
                      <a:pt x="789" y="181"/>
                    </a:cubicBezTo>
                    <a:cubicBezTo>
                      <a:pt x="791" y="181"/>
                      <a:pt x="792" y="182"/>
                      <a:pt x="791" y="184"/>
                    </a:cubicBezTo>
                    <a:cubicBezTo>
                      <a:pt x="800" y="194"/>
                      <a:pt x="800" y="209"/>
                      <a:pt x="798" y="221"/>
                    </a:cubicBezTo>
                    <a:cubicBezTo>
                      <a:pt x="793" y="228"/>
                      <a:pt x="800" y="234"/>
                      <a:pt x="800" y="241"/>
                    </a:cubicBezTo>
                    <a:cubicBezTo>
                      <a:pt x="807" y="256"/>
                      <a:pt x="791" y="269"/>
                      <a:pt x="800" y="282"/>
                    </a:cubicBezTo>
                    <a:cubicBezTo>
                      <a:pt x="803" y="288"/>
                      <a:pt x="796" y="299"/>
                      <a:pt x="805" y="301"/>
                    </a:cubicBezTo>
                    <a:cubicBezTo>
                      <a:pt x="827" y="299"/>
                      <a:pt x="850" y="308"/>
                      <a:pt x="863" y="328"/>
                    </a:cubicBezTo>
                    <a:cubicBezTo>
                      <a:pt x="870" y="334"/>
                      <a:pt x="865" y="343"/>
                      <a:pt x="868" y="349"/>
                    </a:cubicBezTo>
                    <a:cubicBezTo>
                      <a:pt x="876" y="349"/>
                      <a:pt x="881" y="355"/>
                      <a:pt x="887" y="358"/>
                    </a:cubicBezTo>
                    <a:cubicBezTo>
                      <a:pt x="891" y="360"/>
                      <a:pt x="891" y="366"/>
                      <a:pt x="896" y="366"/>
                    </a:cubicBezTo>
                    <a:close/>
                    <a:moveTo>
                      <a:pt x="878" y="367"/>
                    </a:moveTo>
                    <a:cubicBezTo>
                      <a:pt x="871" y="364"/>
                      <a:pt x="864" y="359"/>
                      <a:pt x="858" y="364"/>
                    </a:cubicBezTo>
                    <a:cubicBezTo>
                      <a:pt x="849" y="365"/>
                      <a:pt x="844" y="373"/>
                      <a:pt x="841" y="380"/>
                    </a:cubicBezTo>
                    <a:cubicBezTo>
                      <a:pt x="840" y="388"/>
                      <a:pt x="839" y="395"/>
                      <a:pt x="843" y="401"/>
                    </a:cubicBezTo>
                    <a:cubicBezTo>
                      <a:pt x="850" y="408"/>
                      <a:pt x="859" y="418"/>
                      <a:pt x="871" y="414"/>
                    </a:cubicBezTo>
                    <a:cubicBezTo>
                      <a:pt x="880" y="410"/>
                      <a:pt x="887" y="400"/>
                      <a:pt x="888" y="390"/>
                    </a:cubicBezTo>
                    <a:cubicBezTo>
                      <a:pt x="886" y="382"/>
                      <a:pt x="885" y="372"/>
                      <a:pt x="878" y="367"/>
                    </a:cubicBezTo>
                    <a:close/>
                    <a:moveTo>
                      <a:pt x="875" y="374"/>
                    </a:moveTo>
                    <a:cubicBezTo>
                      <a:pt x="869" y="368"/>
                      <a:pt x="861" y="371"/>
                      <a:pt x="854" y="374"/>
                    </a:cubicBezTo>
                    <a:cubicBezTo>
                      <a:pt x="849" y="380"/>
                      <a:pt x="847" y="389"/>
                      <a:pt x="850" y="397"/>
                    </a:cubicBezTo>
                    <a:cubicBezTo>
                      <a:pt x="852" y="402"/>
                      <a:pt x="858" y="405"/>
                      <a:pt x="863" y="406"/>
                    </a:cubicBezTo>
                    <a:cubicBezTo>
                      <a:pt x="868" y="406"/>
                      <a:pt x="872" y="404"/>
                      <a:pt x="874" y="402"/>
                    </a:cubicBezTo>
                    <a:cubicBezTo>
                      <a:pt x="882" y="394"/>
                      <a:pt x="878" y="383"/>
                      <a:pt x="875" y="374"/>
                    </a:cubicBezTo>
                    <a:close/>
                    <a:moveTo>
                      <a:pt x="837" y="437"/>
                    </a:moveTo>
                    <a:cubicBezTo>
                      <a:pt x="822" y="430"/>
                      <a:pt x="822" y="413"/>
                      <a:pt x="810" y="404"/>
                    </a:cubicBezTo>
                    <a:cubicBezTo>
                      <a:pt x="803" y="400"/>
                      <a:pt x="796" y="399"/>
                      <a:pt x="789" y="403"/>
                    </a:cubicBezTo>
                    <a:cubicBezTo>
                      <a:pt x="781" y="400"/>
                      <a:pt x="771" y="397"/>
                      <a:pt x="762" y="397"/>
                    </a:cubicBezTo>
                    <a:cubicBezTo>
                      <a:pt x="755" y="399"/>
                      <a:pt x="748" y="402"/>
                      <a:pt x="743" y="408"/>
                    </a:cubicBezTo>
                    <a:cubicBezTo>
                      <a:pt x="740" y="410"/>
                      <a:pt x="736" y="405"/>
                      <a:pt x="735" y="403"/>
                    </a:cubicBezTo>
                    <a:cubicBezTo>
                      <a:pt x="728" y="399"/>
                      <a:pt x="717" y="393"/>
                      <a:pt x="719" y="384"/>
                    </a:cubicBezTo>
                    <a:cubicBezTo>
                      <a:pt x="726" y="375"/>
                      <a:pt x="734" y="370"/>
                      <a:pt x="742" y="362"/>
                    </a:cubicBezTo>
                    <a:cubicBezTo>
                      <a:pt x="752" y="369"/>
                      <a:pt x="761" y="374"/>
                      <a:pt x="773" y="371"/>
                    </a:cubicBezTo>
                    <a:cubicBezTo>
                      <a:pt x="780" y="364"/>
                      <a:pt x="780" y="364"/>
                      <a:pt x="780" y="364"/>
                    </a:cubicBezTo>
                    <a:cubicBezTo>
                      <a:pt x="786" y="363"/>
                      <a:pt x="789" y="368"/>
                      <a:pt x="794" y="368"/>
                    </a:cubicBezTo>
                    <a:cubicBezTo>
                      <a:pt x="806" y="368"/>
                      <a:pt x="820" y="366"/>
                      <a:pt x="824" y="354"/>
                    </a:cubicBezTo>
                    <a:cubicBezTo>
                      <a:pt x="827" y="347"/>
                      <a:pt x="834" y="340"/>
                      <a:pt x="842" y="337"/>
                    </a:cubicBezTo>
                    <a:cubicBezTo>
                      <a:pt x="838" y="328"/>
                      <a:pt x="828" y="328"/>
                      <a:pt x="821" y="324"/>
                    </a:cubicBezTo>
                    <a:cubicBezTo>
                      <a:pt x="813" y="323"/>
                      <a:pt x="804" y="323"/>
                      <a:pt x="797" y="328"/>
                    </a:cubicBezTo>
                    <a:cubicBezTo>
                      <a:pt x="793" y="327"/>
                      <a:pt x="795" y="322"/>
                      <a:pt x="793" y="319"/>
                    </a:cubicBezTo>
                    <a:cubicBezTo>
                      <a:pt x="788" y="310"/>
                      <a:pt x="777" y="311"/>
                      <a:pt x="769" y="311"/>
                    </a:cubicBezTo>
                    <a:cubicBezTo>
                      <a:pt x="763" y="311"/>
                      <a:pt x="758" y="315"/>
                      <a:pt x="754" y="319"/>
                    </a:cubicBezTo>
                    <a:cubicBezTo>
                      <a:pt x="751" y="326"/>
                      <a:pt x="752" y="333"/>
                      <a:pt x="756" y="339"/>
                    </a:cubicBezTo>
                    <a:cubicBezTo>
                      <a:pt x="758" y="341"/>
                      <a:pt x="761" y="342"/>
                      <a:pt x="763" y="341"/>
                    </a:cubicBezTo>
                    <a:cubicBezTo>
                      <a:pt x="766" y="337"/>
                      <a:pt x="767" y="332"/>
                      <a:pt x="771" y="332"/>
                    </a:cubicBezTo>
                    <a:cubicBezTo>
                      <a:pt x="774" y="331"/>
                      <a:pt x="778" y="334"/>
                      <a:pt x="778" y="337"/>
                    </a:cubicBezTo>
                    <a:cubicBezTo>
                      <a:pt x="779" y="342"/>
                      <a:pt x="776" y="344"/>
                      <a:pt x="773" y="347"/>
                    </a:cubicBezTo>
                    <a:cubicBezTo>
                      <a:pt x="768" y="350"/>
                      <a:pt x="762" y="349"/>
                      <a:pt x="757" y="348"/>
                    </a:cubicBezTo>
                    <a:cubicBezTo>
                      <a:pt x="746" y="346"/>
                      <a:pt x="745" y="334"/>
                      <a:pt x="743" y="326"/>
                    </a:cubicBezTo>
                    <a:cubicBezTo>
                      <a:pt x="735" y="321"/>
                      <a:pt x="727" y="312"/>
                      <a:pt x="717" y="310"/>
                    </a:cubicBezTo>
                    <a:cubicBezTo>
                      <a:pt x="706" y="309"/>
                      <a:pt x="697" y="313"/>
                      <a:pt x="693" y="322"/>
                    </a:cubicBezTo>
                    <a:cubicBezTo>
                      <a:pt x="691" y="328"/>
                      <a:pt x="690" y="337"/>
                      <a:pt x="695" y="342"/>
                    </a:cubicBezTo>
                    <a:cubicBezTo>
                      <a:pt x="697" y="344"/>
                      <a:pt x="701" y="344"/>
                      <a:pt x="704" y="342"/>
                    </a:cubicBezTo>
                    <a:cubicBezTo>
                      <a:pt x="706" y="339"/>
                      <a:pt x="707" y="336"/>
                      <a:pt x="711" y="337"/>
                    </a:cubicBezTo>
                    <a:cubicBezTo>
                      <a:pt x="713" y="337"/>
                      <a:pt x="715" y="339"/>
                      <a:pt x="716" y="341"/>
                    </a:cubicBezTo>
                    <a:cubicBezTo>
                      <a:pt x="716" y="346"/>
                      <a:pt x="712" y="350"/>
                      <a:pt x="708" y="352"/>
                    </a:cubicBezTo>
                    <a:cubicBezTo>
                      <a:pt x="703" y="356"/>
                      <a:pt x="697" y="353"/>
                      <a:pt x="691" y="353"/>
                    </a:cubicBezTo>
                    <a:cubicBezTo>
                      <a:pt x="681" y="348"/>
                      <a:pt x="682" y="336"/>
                      <a:pt x="680" y="326"/>
                    </a:cubicBezTo>
                    <a:cubicBezTo>
                      <a:pt x="683" y="315"/>
                      <a:pt x="693" y="303"/>
                      <a:pt x="706" y="302"/>
                    </a:cubicBezTo>
                    <a:cubicBezTo>
                      <a:pt x="715" y="289"/>
                      <a:pt x="707" y="273"/>
                      <a:pt x="709" y="258"/>
                    </a:cubicBezTo>
                    <a:cubicBezTo>
                      <a:pt x="712" y="250"/>
                      <a:pt x="713" y="239"/>
                      <a:pt x="723" y="236"/>
                    </a:cubicBezTo>
                    <a:cubicBezTo>
                      <a:pt x="729" y="234"/>
                      <a:pt x="734" y="235"/>
                      <a:pt x="740" y="238"/>
                    </a:cubicBezTo>
                    <a:cubicBezTo>
                      <a:pt x="751" y="244"/>
                      <a:pt x="750" y="258"/>
                      <a:pt x="750" y="268"/>
                    </a:cubicBezTo>
                    <a:cubicBezTo>
                      <a:pt x="757" y="272"/>
                      <a:pt x="766" y="271"/>
                      <a:pt x="772" y="267"/>
                    </a:cubicBezTo>
                    <a:cubicBezTo>
                      <a:pt x="779" y="258"/>
                      <a:pt x="781" y="246"/>
                      <a:pt x="777" y="235"/>
                    </a:cubicBezTo>
                    <a:cubicBezTo>
                      <a:pt x="772" y="233"/>
                      <a:pt x="773" y="228"/>
                      <a:pt x="771" y="225"/>
                    </a:cubicBezTo>
                    <a:cubicBezTo>
                      <a:pt x="776" y="218"/>
                      <a:pt x="779" y="208"/>
                      <a:pt x="776" y="199"/>
                    </a:cubicBezTo>
                    <a:cubicBezTo>
                      <a:pt x="774" y="189"/>
                      <a:pt x="766" y="184"/>
                      <a:pt x="757" y="180"/>
                    </a:cubicBezTo>
                    <a:cubicBezTo>
                      <a:pt x="751" y="179"/>
                      <a:pt x="744" y="176"/>
                      <a:pt x="738" y="180"/>
                    </a:cubicBezTo>
                    <a:cubicBezTo>
                      <a:pt x="733" y="185"/>
                      <a:pt x="732" y="191"/>
                      <a:pt x="734" y="197"/>
                    </a:cubicBezTo>
                    <a:cubicBezTo>
                      <a:pt x="736" y="200"/>
                      <a:pt x="738" y="204"/>
                      <a:pt x="740" y="204"/>
                    </a:cubicBezTo>
                    <a:cubicBezTo>
                      <a:pt x="744" y="202"/>
                      <a:pt x="748" y="200"/>
                      <a:pt x="752" y="203"/>
                    </a:cubicBezTo>
                    <a:cubicBezTo>
                      <a:pt x="756" y="206"/>
                      <a:pt x="753" y="210"/>
                      <a:pt x="752" y="213"/>
                    </a:cubicBezTo>
                    <a:cubicBezTo>
                      <a:pt x="748" y="217"/>
                      <a:pt x="742" y="218"/>
                      <a:pt x="737" y="216"/>
                    </a:cubicBezTo>
                    <a:cubicBezTo>
                      <a:pt x="728" y="211"/>
                      <a:pt x="723" y="201"/>
                      <a:pt x="723" y="191"/>
                    </a:cubicBezTo>
                    <a:cubicBezTo>
                      <a:pt x="722" y="185"/>
                      <a:pt x="732" y="179"/>
                      <a:pt x="723" y="173"/>
                    </a:cubicBezTo>
                    <a:cubicBezTo>
                      <a:pt x="718" y="170"/>
                      <a:pt x="715" y="166"/>
                      <a:pt x="709" y="164"/>
                    </a:cubicBezTo>
                    <a:cubicBezTo>
                      <a:pt x="704" y="167"/>
                      <a:pt x="699" y="166"/>
                      <a:pt x="695" y="166"/>
                    </a:cubicBezTo>
                    <a:cubicBezTo>
                      <a:pt x="688" y="163"/>
                      <a:pt x="680" y="160"/>
                      <a:pt x="680" y="151"/>
                    </a:cubicBezTo>
                    <a:cubicBezTo>
                      <a:pt x="678" y="147"/>
                      <a:pt x="679" y="143"/>
                      <a:pt x="681" y="139"/>
                    </a:cubicBezTo>
                    <a:cubicBezTo>
                      <a:pt x="682" y="136"/>
                      <a:pt x="686" y="134"/>
                      <a:pt x="688" y="136"/>
                    </a:cubicBezTo>
                    <a:cubicBezTo>
                      <a:pt x="693" y="141"/>
                      <a:pt x="684" y="147"/>
                      <a:pt x="690" y="152"/>
                    </a:cubicBezTo>
                    <a:cubicBezTo>
                      <a:pt x="693" y="156"/>
                      <a:pt x="699" y="157"/>
                      <a:pt x="703" y="156"/>
                    </a:cubicBezTo>
                    <a:cubicBezTo>
                      <a:pt x="709" y="155"/>
                      <a:pt x="714" y="151"/>
                      <a:pt x="716" y="145"/>
                    </a:cubicBezTo>
                    <a:cubicBezTo>
                      <a:pt x="718" y="133"/>
                      <a:pt x="711" y="121"/>
                      <a:pt x="701" y="113"/>
                    </a:cubicBezTo>
                    <a:cubicBezTo>
                      <a:pt x="694" y="110"/>
                      <a:pt x="688" y="107"/>
                      <a:pt x="682" y="112"/>
                    </a:cubicBezTo>
                    <a:cubicBezTo>
                      <a:pt x="679" y="113"/>
                      <a:pt x="676" y="113"/>
                      <a:pt x="674" y="112"/>
                    </a:cubicBezTo>
                    <a:cubicBezTo>
                      <a:pt x="670" y="106"/>
                      <a:pt x="668" y="99"/>
                      <a:pt x="661" y="96"/>
                    </a:cubicBezTo>
                    <a:cubicBezTo>
                      <a:pt x="648" y="91"/>
                      <a:pt x="632" y="94"/>
                      <a:pt x="623" y="105"/>
                    </a:cubicBezTo>
                    <a:cubicBezTo>
                      <a:pt x="620" y="109"/>
                      <a:pt x="620" y="115"/>
                      <a:pt x="621" y="120"/>
                    </a:cubicBezTo>
                    <a:cubicBezTo>
                      <a:pt x="627" y="132"/>
                      <a:pt x="638" y="120"/>
                      <a:pt x="646" y="127"/>
                    </a:cubicBezTo>
                    <a:cubicBezTo>
                      <a:pt x="653" y="130"/>
                      <a:pt x="660" y="137"/>
                      <a:pt x="660" y="146"/>
                    </a:cubicBezTo>
                    <a:cubicBezTo>
                      <a:pt x="658" y="153"/>
                      <a:pt x="656" y="160"/>
                      <a:pt x="650" y="163"/>
                    </a:cubicBezTo>
                    <a:cubicBezTo>
                      <a:pt x="636" y="166"/>
                      <a:pt x="618" y="170"/>
                      <a:pt x="612" y="186"/>
                    </a:cubicBezTo>
                    <a:cubicBezTo>
                      <a:pt x="613" y="195"/>
                      <a:pt x="620" y="201"/>
                      <a:pt x="617" y="210"/>
                    </a:cubicBezTo>
                    <a:cubicBezTo>
                      <a:pt x="616" y="214"/>
                      <a:pt x="614" y="218"/>
                      <a:pt x="609" y="220"/>
                    </a:cubicBezTo>
                    <a:cubicBezTo>
                      <a:pt x="606" y="220"/>
                      <a:pt x="601" y="220"/>
                      <a:pt x="600" y="216"/>
                    </a:cubicBezTo>
                    <a:cubicBezTo>
                      <a:pt x="600" y="208"/>
                      <a:pt x="611" y="204"/>
                      <a:pt x="605" y="196"/>
                    </a:cubicBezTo>
                    <a:cubicBezTo>
                      <a:pt x="602" y="191"/>
                      <a:pt x="596" y="191"/>
                      <a:pt x="592" y="193"/>
                    </a:cubicBezTo>
                    <a:cubicBezTo>
                      <a:pt x="584" y="193"/>
                      <a:pt x="576" y="200"/>
                      <a:pt x="574" y="208"/>
                    </a:cubicBezTo>
                    <a:cubicBezTo>
                      <a:pt x="571" y="215"/>
                      <a:pt x="571" y="225"/>
                      <a:pt x="575" y="232"/>
                    </a:cubicBezTo>
                    <a:cubicBezTo>
                      <a:pt x="581" y="240"/>
                      <a:pt x="589" y="247"/>
                      <a:pt x="598" y="249"/>
                    </a:cubicBezTo>
                    <a:cubicBezTo>
                      <a:pt x="605" y="249"/>
                      <a:pt x="612" y="244"/>
                      <a:pt x="619" y="246"/>
                    </a:cubicBezTo>
                    <a:cubicBezTo>
                      <a:pt x="624" y="254"/>
                      <a:pt x="632" y="257"/>
                      <a:pt x="641" y="256"/>
                    </a:cubicBezTo>
                    <a:cubicBezTo>
                      <a:pt x="646" y="255"/>
                      <a:pt x="650" y="250"/>
                      <a:pt x="651" y="245"/>
                    </a:cubicBezTo>
                    <a:cubicBezTo>
                      <a:pt x="656" y="237"/>
                      <a:pt x="646" y="236"/>
                      <a:pt x="643" y="232"/>
                    </a:cubicBezTo>
                    <a:cubicBezTo>
                      <a:pt x="637" y="226"/>
                      <a:pt x="635" y="217"/>
                      <a:pt x="638" y="209"/>
                    </a:cubicBezTo>
                    <a:cubicBezTo>
                      <a:pt x="640" y="201"/>
                      <a:pt x="648" y="197"/>
                      <a:pt x="657" y="196"/>
                    </a:cubicBezTo>
                    <a:cubicBezTo>
                      <a:pt x="665" y="196"/>
                      <a:pt x="673" y="201"/>
                      <a:pt x="680" y="206"/>
                    </a:cubicBezTo>
                    <a:cubicBezTo>
                      <a:pt x="692" y="229"/>
                      <a:pt x="690" y="260"/>
                      <a:pt x="678" y="282"/>
                    </a:cubicBezTo>
                    <a:cubicBezTo>
                      <a:pt x="670" y="293"/>
                      <a:pt x="660" y="303"/>
                      <a:pt x="646" y="307"/>
                    </a:cubicBezTo>
                    <a:cubicBezTo>
                      <a:pt x="634" y="310"/>
                      <a:pt x="620" y="311"/>
                      <a:pt x="607" y="309"/>
                    </a:cubicBezTo>
                    <a:cubicBezTo>
                      <a:pt x="600" y="311"/>
                      <a:pt x="594" y="311"/>
                      <a:pt x="586" y="308"/>
                    </a:cubicBezTo>
                    <a:cubicBezTo>
                      <a:pt x="578" y="291"/>
                      <a:pt x="560" y="273"/>
                      <a:pt x="540" y="272"/>
                    </a:cubicBezTo>
                    <a:cubicBezTo>
                      <a:pt x="522" y="272"/>
                      <a:pt x="505" y="277"/>
                      <a:pt x="489" y="283"/>
                    </a:cubicBezTo>
                    <a:cubicBezTo>
                      <a:pt x="475" y="289"/>
                      <a:pt x="459" y="289"/>
                      <a:pt x="446" y="281"/>
                    </a:cubicBezTo>
                    <a:cubicBezTo>
                      <a:pt x="434" y="274"/>
                      <a:pt x="424" y="261"/>
                      <a:pt x="421" y="249"/>
                    </a:cubicBezTo>
                    <a:cubicBezTo>
                      <a:pt x="417" y="238"/>
                      <a:pt x="419" y="226"/>
                      <a:pt x="419" y="215"/>
                    </a:cubicBezTo>
                    <a:cubicBezTo>
                      <a:pt x="407" y="200"/>
                      <a:pt x="393" y="182"/>
                      <a:pt x="401" y="161"/>
                    </a:cubicBezTo>
                    <a:cubicBezTo>
                      <a:pt x="404" y="147"/>
                      <a:pt x="415" y="138"/>
                      <a:pt x="425" y="127"/>
                    </a:cubicBezTo>
                    <a:cubicBezTo>
                      <a:pt x="444" y="115"/>
                      <a:pt x="468" y="97"/>
                      <a:pt x="464" y="72"/>
                    </a:cubicBezTo>
                    <a:cubicBezTo>
                      <a:pt x="463" y="66"/>
                      <a:pt x="457" y="60"/>
                      <a:pt x="461" y="53"/>
                    </a:cubicBezTo>
                    <a:cubicBezTo>
                      <a:pt x="472" y="47"/>
                      <a:pt x="489" y="49"/>
                      <a:pt x="500" y="53"/>
                    </a:cubicBezTo>
                    <a:cubicBezTo>
                      <a:pt x="519" y="62"/>
                      <a:pt x="540" y="77"/>
                      <a:pt x="541" y="100"/>
                    </a:cubicBezTo>
                    <a:cubicBezTo>
                      <a:pt x="543" y="107"/>
                      <a:pt x="535" y="113"/>
                      <a:pt x="541" y="119"/>
                    </a:cubicBezTo>
                    <a:cubicBezTo>
                      <a:pt x="552" y="130"/>
                      <a:pt x="555" y="145"/>
                      <a:pt x="550" y="159"/>
                    </a:cubicBezTo>
                    <a:cubicBezTo>
                      <a:pt x="550" y="168"/>
                      <a:pt x="540" y="173"/>
                      <a:pt x="538" y="180"/>
                    </a:cubicBezTo>
                    <a:cubicBezTo>
                      <a:pt x="537" y="192"/>
                      <a:pt x="534" y="204"/>
                      <a:pt x="524" y="211"/>
                    </a:cubicBezTo>
                    <a:cubicBezTo>
                      <a:pt x="516" y="215"/>
                      <a:pt x="508" y="220"/>
                      <a:pt x="499" y="217"/>
                    </a:cubicBezTo>
                    <a:cubicBezTo>
                      <a:pt x="489" y="213"/>
                      <a:pt x="479" y="203"/>
                      <a:pt x="478" y="193"/>
                    </a:cubicBezTo>
                    <a:cubicBezTo>
                      <a:pt x="477" y="184"/>
                      <a:pt x="482" y="179"/>
                      <a:pt x="484" y="173"/>
                    </a:cubicBezTo>
                    <a:cubicBezTo>
                      <a:pt x="493" y="166"/>
                      <a:pt x="501" y="180"/>
                      <a:pt x="511" y="171"/>
                    </a:cubicBezTo>
                    <a:cubicBezTo>
                      <a:pt x="516" y="167"/>
                      <a:pt x="515" y="159"/>
                      <a:pt x="515" y="154"/>
                    </a:cubicBezTo>
                    <a:cubicBezTo>
                      <a:pt x="509" y="139"/>
                      <a:pt x="509" y="139"/>
                      <a:pt x="509" y="139"/>
                    </a:cubicBezTo>
                    <a:cubicBezTo>
                      <a:pt x="500" y="132"/>
                      <a:pt x="487" y="129"/>
                      <a:pt x="475" y="133"/>
                    </a:cubicBezTo>
                    <a:cubicBezTo>
                      <a:pt x="454" y="139"/>
                      <a:pt x="451" y="163"/>
                      <a:pt x="445" y="180"/>
                    </a:cubicBezTo>
                    <a:cubicBezTo>
                      <a:pt x="444" y="199"/>
                      <a:pt x="451" y="216"/>
                      <a:pt x="462" y="231"/>
                    </a:cubicBezTo>
                    <a:cubicBezTo>
                      <a:pt x="477" y="247"/>
                      <a:pt x="499" y="258"/>
                      <a:pt x="521" y="252"/>
                    </a:cubicBezTo>
                    <a:cubicBezTo>
                      <a:pt x="540" y="245"/>
                      <a:pt x="557" y="227"/>
                      <a:pt x="560" y="208"/>
                    </a:cubicBezTo>
                    <a:cubicBezTo>
                      <a:pt x="561" y="201"/>
                      <a:pt x="561" y="193"/>
                      <a:pt x="559" y="186"/>
                    </a:cubicBezTo>
                    <a:cubicBezTo>
                      <a:pt x="560" y="183"/>
                      <a:pt x="565" y="183"/>
                      <a:pt x="567" y="180"/>
                    </a:cubicBezTo>
                    <a:cubicBezTo>
                      <a:pt x="576" y="169"/>
                      <a:pt x="585" y="154"/>
                      <a:pt x="580" y="139"/>
                    </a:cubicBezTo>
                    <a:cubicBezTo>
                      <a:pt x="577" y="130"/>
                      <a:pt x="574" y="121"/>
                      <a:pt x="568" y="114"/>
                    </a:cubicBezTo>
                    <a:cubicBezTo>
                      <a:pt x="567" y="92"/>
                      <a:pt x="567" y="92"/>
                      <a:pt x="567" y="92"/>
                    </a:cubicBezTo>
                    <a:cubicBezTo>
                      <a:pt x="565" y="63"/>
                      <a:pt x="543" y="36"/>
                      <a:pt x="516" y="26"/>
                    </a:cubicBezTo>
                    <a:cubicBezTo>
                      <a:pt x="506" y="23"/>
                      <a:pt x="495" y="20"/>
                      <a:pt x="485" y="19"/>
                    </a:cubicBezTo>
                    <a:cubicBezTo>
                      <a:pt x="468" y="19"/>
                      <a:pt x="452" y="23"/>
                      <a:pt x="436" y="28"/>
                    </a:cubicBezTo>
                    <a:cubicBezTo>
                      <a:pt x="429" y="32"/>
                      <a:pt x="422" y="36"/>
                      <a:pt x="416" y="42"/>
                    </a:cubicBezTo>
                    <a:cubicBezTo>
                      <a:pt x="415" y="46"/>
                      <a:pt x="420" y="45"/>
                      <a:pt x="422" y="47"/>
                    </a:cubicBezTo>
                    <a:cubicBezTo>
                      <a:pt x="431" y="55"/>
                      <a:pt x="434" y="68"/>
                      <a:pt x="430" y="79"/>
                    </a:cubicBezTo>
                    <a:cubicBezTo>
                      <a:pt x="423" y="106"/>
                      <a:pt x="392" y="105"/>
                      <a:pt x="380" y="127"/>
                    </a:cubicBezTo>
                    <a:cubicBezTo>
                      <a:pt x="373" y="133"/>
                      <a:pt x="369" y="141"/>
                      <a:pt x="365" y="149"/>
                    </a:cubicBezTo>
                    <a:cubicBezTo>
                      <a:pt x="365" y="158"/>
                      <a:pt x="359" y="165"/>
                      <a:pt x="362" y="173"/>
                    </a:cubicBezTo>
                    <a:cubicBezTo>
                      <a:pt x="362" y="188"/>
                      <a:pt x="369" y="203"/>
                      <a:pt x="378" y="214"/>
                    </a:cubicBezTo>
                    <a:cubicBezTo>
                      <a:pt x="383" y="219"/>
                      <a:pt x="392" y="222"/>
                      <a:pt x="390" y="231"/>
                    </a:cubicBezTo>
                    <a:cubicBezTo>
                      <a:pt x="383" y="249"/>
                      <a:pt x="386" y="269"/>
                      <a:pt x="398" y="284"/>
                    </a:cubicBezTo>
                    <a:cubicBezTo>
                      <a:pt x="408" y="296"/>
                      <a:pt x="420" y="306"/>
                      <a:pt x="434" y="312"/>
                    </a:cubicBezTo>
                    <a:cubicBezTo>
                      <a:pt x="436" y="324"/>
                      <a:pt x="420" y="324"/>
                      <a:pt x="415" y="331"/>
                    </a:cubicBezTo>
                    <a:cubicBezTo>
                      <a:pt x="400" y="345"/>
                      <a:pt x="393" y="362"/>
                      <a:pt x="393" y="383"/>
                    </a:cubicBezTo>
                    <a:cubicBezTo>
                      <a:pt x="397" y="408"/>
                      <a:pt x="400" y="436"/>
                      <a:pt x="423" y="452"/>
                    </a:cubicBezTo>
                    <a:cubicBezTo>
                      <a:pt x="426" y="454"/>
                      <a:pt x="433" y="456"/>
                      <a:pt x="432" y="462"/>
                    </a:cubicBezTo>
                    <a:cubicBezTo>
                      <a:pt x="429" y="465"/>
                      <a:pt x="424" y="463"/>
                      <a:pt x="422" y="466"/>
                    </a:cubicBezTo>
                    <a:cubicBezTo>
                      <a:pt x="407" y="480"/>
                      <a:pt x="390" y="497"/>
                      <a:pt x="392" y="519"/>
                    </a:cubicBezTo>
                    <a:cubicBezTo>
                      <a:pt x="389" y="535"/>
                      <a:pt x="389" y="535"/>
                      <a:pt x="389" y="535"/>
                    </a:cubicBezTo>
                    <a:cubicBezTo>
                      <a:pt x="380" y="544"/>
                      <a:pt x="374" y="555"/>
                      <a:pt x="369" y="566"/>
                    </a:cubicBezTo>
                    <a:cubicBezTo>
                      <a:pt x="370" y="570"/>
                      <a:pt x="366" y="573"/>
                      <a:pt x="365" y="576"/>
                    </a:cubicBezTo>
                    <a:cubicBezTo>
                      <a:pt x="361" y="594"/>
                      <a:pt x="356" y="618"/>
                      <a:pt x="368" y="634"/>
                    </a:cubicBezTo>
                    <a:cubicBezTo>
                      <a:pt x="386" y="656"/>
                      <a:pt x="416" y="661"/>
                      <a:pt x="430" y="687"/>
                    </a:cubicBezTo>
                    <a:cubicBezTo>
                      <a:pt x="435" y="698"/>
                      <a:pt x="435" y="712"/>
                      <a:pt x="426" y="721"/>
                    </a:cubicBezTo>
                    <a:cubicBezTo>
                      <a:pt x="425" y="723"/>
                      <a:pt x="421" y="725"/>
                      <a:pt x="422" y="728"/>
                    </a:cubicBezTo>
                    <a:cubicBezTo>
                      <a:pt x="456" y="755"/>
                      <a:pt x="509" y="744"/>
                      <a:pt x="543" y="723"/>
                    </a:cubicBezTo>
                    <a:cubicBezTo>
                      <a:pt x="554" y="711"/>
                      <a:pt x="564" y="699"/>
                      <a:pt x="568" y="682"/>
                    </a:cubicBezTo>
                    <a:cubicBezTo>
                      <a:pt x="572" y="668"/>
                      <a:pt x="571" y="651"/>
                      <a:pt x="566" y="637"/>
                    </a:cubicBezTo>
                    <a:cubicBezTo>
                      <a:pt x="565" y="632"/>
                      <a:pt x="572" y="630"/>
                      <a:pt x="573" y="625"/>
                    </a:cubicBezTo>
                    <a:cubicBezTo>
                      <a:pt x="577" y="614"/>
                      <a:pt x="578" y="602"/>
                      <a:pt x="577" y="590"/>
                    </a:cubicBezTo>
                    <a:cubicBezTo>
                      <a:pt x="572" y="579"/>
                      <a:pt x="564" y="567"/>
                      <a:pt x="554" y="559"/>
                    </a:cubicBezTo>
                    <a:cubicBezTo>
                      <a:pt x="544" y="534"/>
                      <a:pt x="518" y="518"/>
                      <a:pt x="490" y="517"/>
                    </a:cubicBezTo>
                    <a:cubicBezTo>
                      <a:pt x="481" y="518"/>
                      <a:pt x="473" y="517"/>
                      <a:pt x="465" y="522"/>
                    </a:cubicBezTo>
                    <a:cubicBezTo>
                      <a:pt x="461" y="528"/>
                      <a:pt x="452" y="531"/>
                      <a:pt x="448" y="539"/>
                    </a:cubicBezTo>
                    <a:cubicBezTo>
                      <a:pt x="443" y="550"/>
                      <a:pt x="441" y="563"/>
                      <a:pt x="443" y="576"/>
                    </a:cubicBezTo>
                    <a:cubicBezTo>
                      <a:pt x="452" y="589"/>
                      <a:pt x="438" y="603"/>
                      <a:pt x="445" y="617"/>
                    </a:cubicBezTo>
                    <a:cubicBezTo>
                      <a:pt x="446" y="623"/>
                      <a:pt x="451" y="629"/>
                      <a:pt x="457" y="632"/>
                    </a:cubicBezTo>
                    <a:cubicBezTo>
                      <a:pt x="467" y="634"/>
                      <a:pt x="481" y="639"/>
                      <a:pt x="491" y="631"/>
                    </a:cubicBezTo>
                    <a:cubicBezTo>
                      <a:pt x="497" y="626"/>
                      <a:pt x="502" y="619"/>
                      <a:pt x="502" y="611"/>
                    </a:cubicBezTo>
                    <a:cubicBezTo>
                      <a:pt x="503" y="602"/>
                      <a:pt x="498" y="594"/>
                      <a:pt x="490" y="590"/>
                    </a:cubicBezTo>
                    <a:cubicBezTo>
                      <a:pt x="486" y="584"/>
                      <a:pt x="475" y="594"/>
                      <a:pt x="476" y="583"/>
                    </a:cubicBezTo>
                    <a:cubicBezTo>
                      <a:pt x="472" y="581"/>
                      <a:pt x="473" y="574"/>
                      <a:pt x="473" y="570"/>
                    </a:cubicBezTo>
                    <a:cubicBezTo>
                      <a:pt x="477" y="558"/>
                      <a:pt x="489" y="556"/>
                      <a:pt x="499" y="555"/>
                    </a:cubicBezTo>
                    <a:cubicBezTo>
                      <a:pt x="516" y="555"/>
                      <a:pt x="529" y="568"/>
                      <a:pt x="539" y="580"/>
                    </a:cubicBezTo>
                    <a:cubicBezTo>
                      <a:pt x="549" y="591"/>
                      <a:pt x="552" y="607"/>
                      <a:pt x="548" y="621"/>
                    </a:cubicBezTo>
                    <a:cubicBezTo>
                      <a:pt x="548" y="630"/>
                      <a:pt x="536" y="636"/>
                      <a:pt x="539" y="645"/>
                    </a:cubicBezTo>
                    <a:cubicBezTo>
                      <a:pt x="545" y="668"/>
                      <a:pt x="534" y="688"/>
                      <a:pt x="517" y="703"/>
                    </a:cubicBezTo>
                    <a:cubicBezTo>
                      <a:pt x="514" y="702"/>
                      <a:pt x="515" y="705"/>
                      <a:pt x="513" y="707"/>
                    </a:cubicBezTo>
                    <a:cubicBezTo>
                      <a:pt x="499" y="717"/>
                      <a:pt x="482" y="715"/>
                      <a:pt x="466" y="720"/>
                    </a:cubicBezTo>
                    <a:cubicBezTo>
                      <a:pt x="464" y="720"/>
                      <a:pt x="462" y="718"/>
                      <a:pt x="462" y="717"/>
                    </a:cubicBezTo>
                    <a:cubicBezTo>
                      <a:pt x="463" y="710"/>
                      <a:pt x="466" y="701"/>
                      <a:pt x="464" y="693"/>
                    </a:cubicBezTo>
                    <a:cubicBezTo>
                      <a:pt x="456" y="672"/>
                      <a:pt x="440" y="657"/>
                      <a:pt x="421" y="644"/>
                    </a:cubicBezTo>
                    <a:cubicBezTo>
                      <a:pt x="403" y="628"/>
                      <a:pt x="391" y="608"/>
                      <a:pt x="396" y="585"/>
                    </a:cubicBezTo>
                    <a:cubicBezTo>
                      <a:pt x="399" y="573"/>
                      <a:pt x="403" y="561"/>
                      <a:pt x="413" y="554"/>
                    </a:cubicBezTo>
                    <a:cubicBezTo>
                      <a:pt x="416" y="532"/>
                      <a:pt x="425" y="510"/>
                      <a:pt x="445" y="498"/>
                    </a:cubicBezTo>
                    <a:cubicBezTo>
                      <a:pt x="464" y="489"/>
                      <a:pt x="488" y="486"/>
                      <a:pt x="509" y="492"/>
                    </a:cubicBezTo>
                    <a:cubicBezTo>
                      <a:pt x="527" y="498"/>
                      <a:pt x="546" y="497"/>
                      <a:pt x="565" y="493"/>
                    </a:cubicBezTo>
                    <a:cubicBezTo>
                      <a:pt x="578" y="489"/>
                      <a:pt x="588" y="478"/>
                      <a:pt x="595" y="467"/>
                    </a:cubicBezTo>
                    <a:cubicBezTo>
                      <a:pt x="601" y="467"/>
                      <a:pt x="607" y="463"/>
                      <a:pt x="613" y="463"/>
                    </a:cubicBezTo>
                    <a:cubicBezTo>
                      <a:pt x="629" y="461"/>
                      <a:pt x="644" y="466"/>
                      <a:pt x="659" y="469"/>
                    </a:cubicBezTo>
                    <a:cubicBezTo>
                      <a:pt x="674" y="475"/>
                      <a:pt x="689" y="489"/>
                      <a:pt x="692" y="506"/>
                    </a:cubicBezTo>
                    <a:cubicBezTo>
                      <a:pt x="698" y="524"/>
                      <a:pt x="695" y="546"/>
                      <a:pt x="682" y="561"/>
                    </a:cubicBezTo>
                    <a:cubicBezTo>
                      <a:pt x="674" y="572"/>
                      <a:pt x="659" y="575"/>
                      <a:pt x="645" y="571"/>
                    </a:cubicBezTo>
                    <a:cubicBezTo>
                      <a:pt x="639" y="567"/>
                      <a:pt x="631" y="562"/>
                      <a:pt x="629" y="555"/>
                    </a:cubicBezTo>
                    <a:cubicBezTo>
                      <a:pt x="627" y="544"/>
                      <a:pt x="633" y="531"/>
                      <a:pt x="644" y="525"/>
                    </a:cubicBezTo>
                    <a:cubicBezTo>
                      <a:pt x="648" y="524"/>
                      <a:pt x="658" y="529"/>
                      <a:pt x="655" y="520"/>
                    </a:cubicBezTo>
                    <a:cubicBezTo>
                      <a:pt x="654" y="515"/>
                      <a:pt x="651" y="509"/>
                      <a:pt x="646" y="506"/>
                    </a:cubicBezTo>
                    <a:cubicBezTo>
                      <a:pt x="640" y="503"/>
                      <a:pt x="630" y="501"/>
                      <a:pt x="623" y="504"/>
                    </a:cubicBezTo>
                    <a:cubicBezTo>
                      <a:pt x="615" y="508"/>
                      <a:pt x="618" y="518"/>
                      <a:pt x="609" y="521"/>
                    </a:cubicBezTo>
                    <a:cubicBezTo>
                      <a:pt x="599" y="521"/>
                      <a:pt x="589" y="521"/>
                      <a:pt x="583" y="531"/>
                    </a:cubicBezTo>
                    <a:cubicBezTo>
                      <a:pt x="580" y="537"/>
                      <a:pt x="579" y="543"/>
                      <a:pt x="579" y="550"/>
                    </a:cubicBezTo>
                    <a:cubicBezTo>
                      <a:pt x="581" y="555"/>
                      <a:pt x="585" y="560"/>
                      <a:pt x="590" y="562"/>
                    </a:cubicBezTo>
                    <a:cubicBezTo>
                      <a:pt x="595" y="564"/>
                      <a:pt x="599" y="557"/>
                      <a:pt x="600" y="554"/>
                    </a:cubicBezTo>
                    <a:cubicBezTo>
                      <a:pt x="600" y="550"/>
                      <a:pt x="602" y="547"/>
                      <a:pt x="605" y="546"/>
                    </a:cubicBezTo>
                    <a:cubicBezTo>
                      <a:pt x="609" y="545"/>
                      <a:pt x="613" y="549"/>
                      <a:pt x="615" y="553"/>
                    </a:cubicBezTo>
                    <a:cubicBezTo>
                      <a:pt x="617" y="561"/>
                      <a:pt x="607" y="566"/>
                      <a:pt x="604" y="574"/>
                    </a:cubicBezTo>
                    <a:cubicBezTo>
                      <a:pt x="603" y="584"/>
                      <a:pt x="609" y="590"/>
                      <a:pt x="617" y="596"/>
                    </a:cubicBezTo>
                    <a:cubicBezTo>
                      <a:pt x="629" y="605"/>
                      <a:pt x="654" y="598"/>
                      <a:pt x="655" y="620"/>
                    </a:cubicBezTo>
                    <a:cubicBezTo>
                      <a:pt x="653" y="630"/>
                      <a:pt x="648" y="640"/>
                      <a:pt x="638" y="642"/>
                    </a:cubicBezTo>
                    <a:cubicBezTo>
                      <a:pt x="631" y="646"/>
                      <a:pt x="624" y="641"/>
                      <a:pt x="618" y="641"/>
                    </a:cubicBezTo>
                    <a:cubicBezTo>
                      <a:pt x="615" y="646"/>
                      <a:pt x="614" y="653"/>
                      <a:pt x="616" y="658"/>
                    </a:cubicBezTo>
                    <a:cubicBezTo>
                      <a:pt x="622" y="666"/>
                      <a:pt x="629" y="673"/>
                      <a:pt x="639" y="674"/>
                    </a:cubicBezTo>
                    <a:cubicBezTo>
                      <a:pt x="649" y="676"/>
                      <a:pt x="660" y="675"/>
                      <a:pt x="667" y="667"/>
                    </a:cubicBezTo>
                    <a:cubicBezTo>
                      <a:pt x="669" y="665"/>
                      <a:pt x="669" y="660"/>
                      <a:pt x="672" y="660"/>
                    </a:cubicBezTo>
                    <a:cubicBezTo>
                      <a:pt x="683" y="666"/>
                      <a:pt x="697" y="663"/>
                      <a:pt x="706" y="656"/>
                    </a:cubicBezTo>
                    <a:cubicBezTo>
                      <a:pt x="711" y="651"/>
                      <a:pt x="717" y="646"/>
                      <a:pt x="716" y="638"/>
                    </a:cubicBezTo>
                    <a:cubicBezTo>
                      <a:pt x="714" y="631"/>
                      <a:pt x="712" y="624"/>
                      <a:pt x="707" y="620"/>
                    </a:cubicBezTo>
                    <a:cubicBezTo>
                      <a:pt x="703" y="617"/>
                      <a:pt x="696" y="616"/>
                      <a:pt x="692" y="616"/>
                    </a:cubicBezTo>
                    <a:cubicBezTo>
                      <a:pt x="687" y="619"/>
                      <a:pt x="680" y="620"/>
                      <a:pt x="680" y="627"/>
                    </a:cubicBezTo>
                    <a:cubicBezTo>
                      <a:pt x="684" y="627"/>
                      <a:pt x="688" y="630"/>
                      <a:pt x="689" y="634"/>
                    </a:cubicBezTo>
                    <a:cubicBezTo>
                      <a:pt x="690" y="638"/>
                      <a:pt x="686" y="641"/>
                      <a:pt x="684" y="642"/>
                    </a:cubicBezTo>
                    <a:cubicBezTo>
                      <a:pt x="679" y="646"/>
                      <a:pt x="675" y="640"/>
                      <a:pt x="672" y="637"/>
                    </a:cubicBezTo>
                    <a:cubicBezTo>
                      <a:pt x="668" y="633"/>
                      <a:pt x="670" y="626"/>
                      <a:pt x="671" y="622"/>
                    </a:cubicBezTo>
                    <a:cubicBezTo>
                      <a:pt x="675" y="612"/>
                      <a:pt x="685" y="608"/>
                      <a:pt x="695" y="607"/>
                    </a:cubicBezTo>
                    <a:cubicBezTo>
                      <a:pt x="699" y="607"/>
                      <a:pt x="704" y="611"/>
                      <a:pt x="707" y="608"/>
                    </a:cubicBezTo>
                    <a:cubicBezTo>
                      <a:pt x="714" y="605"/>
                      <a:pt x="717" y="599"/>
                      <a:pt x="718" y="592"/>
                    </a:cubicBezTo>
                    <a:cubicBezTo>
                      <a:pt x="717" y="582"/>
                      <a:pt x="709" y="570"/>
                      <a:pt x="719" y="560"/>
                    </a:cubicBezTo>
                    <a:cubicBezTo>
                      <a:pt x="724" y="555"/>
                      <a:pt x="730" y="551"/>
                      <a:pt x="737" y="551"/>
                    </a:cubicBezTo>
                    <a:cubicBezTo>
                      <a:pt x="742" y="552"/>
                      <a:pt x="747" y="554"/>
                      <a:pt x="750" y="558"/>
                    </a:cubicBezTo>
                    <a:cubicBezTo>
                      <a:pt x="751" y="561"/>
                      <a:pt x="749" y="565"/>
                      <a:pt x="747" y="567"/>
                    </a:cubicBezTo>
                    <a:cubicBezTo>
                      <a:pt x="745" y="568"/>
                      <a:pt x="743" y="569"/>
                      <a:pt x="741" y="569"/>
                    </a:cubicBezTo>
                    <a:cubicBezTo>
                      <a:pt x="737" y="566"/>
                      <a:pt x="740" y="561"/>
                      <a:pt x="735" y="560"/>
                    </a:cubicBezTo>
                    <a:cubicBezTo>
                      <a:pt x="729" y="561"/>
                      <a:pt x="725" y="566"/>
                      <a:pt x="723" y="572"/>
                    </a:cubicBezTo>
                    <a:cubicBezTo>
                      <a:pt x="724" y="579"/>
                      <a:pt x="723" y="588"/>
                      <a:pt x="731" y="590"/>
                    </a:cubicBezTo>
                    <a:cubicBezTo>
                      <a:pt x="740" y="596"/>
                      <a:pt x="752" y="596"/>
                      <a:pt x="761" y="592"/>
                    </a:cubicBezTo>
                    <a:cubicBezTo>
                      <a:pt x="766" y="591"/>
                      <a:pt x="771" y="585"/>
                      <a:pt x="772" y="580"/>
                    </a:cubicBezTo>
                    <a:cubicBezTo>
                      <a:pt x="776" y="573"/>
                      <a:pt x="766" y="564"/>
                      <a:pt x="776" y="560"/>
                    </a:cubicBezTo>
                    <a:cubicBezTo>
                      <a:pt x="786" y="557"/>
                      <a:pt x="790" y="547"/>
                      <a:pt x="792" y="537"/>
                    </a:cubicBezTo>
                    <a:cubicBezTo>
                      <a:pt x="796" y="526"/>
                      <a:pt x="789" y="518"/>
                      <a:pt x="785" y="509"/>
                    </a:cubicBezTo>
                    <a:cubicBezTo>
                      <a:pt x="778" y="504"/>
                      <a:pt x="771" y="504"/>
                      <a:pt x="762" y="505"/>
                    </a:cubicBezTo>
                    <a:cubicBezTo>
                      <a:pt x="752" y="511"/>
                      <a:pt x="763" y="524"/>
                      <a:pt x="752" y="530"/>
                    </a:cubicBezTo>
                    <a:cubicBezTo>
                      <a:pt x="746" y="537"/>
                      <a:pt x="738" y="530"/>
                      <a:pt x="732" y="527"/>
                    </a:cubicBezTo>
                    <a:cubicBezTo>
                      <a:pt x="716" y="511"/>
                      <a:pt x="734" y="489"/>
                      <a:pt x="721" y="472"/>
                    </a:cubicBezTo>
                    <a:cubicBezTo>
                      <a:pt x="717" y="466"/>
                      <a:pt x="707" y="465"/>
                      <a:pt x="700" y="464"/>
                    </a:cubicBezTo>
                    <a:cubicBezTo>
                      <a:pt x="692" y="460"/>
                      <a:pt x="685" y="455"/>
                      <a:pt x="682" y="446"/>
                    </a:cubicBezTo>
                    <a:cubicBezTo>
                      <a:pt x="676" y="438"/>
                      <a:pt x="680" y="425"/>
                      <a:pt x="685" y="418"/>
                    </a:cubicBezTo>
                    <a:cubicBezTo>
                      <a:pt x="692" y="413"/>
                      <a:pt x="700" y="407"/>
                      <a:pt x="708" y="410"/>
                    </a:cubicBezTo>
                    <a:cubicBezTo>
                      <a:pt x="712" y="412"/>
                      <a:pt x="716" y="415"/>
                      <a:pt x="717" y="418"/>
                    </a:cubicBezTo>
                    <a:cubicBezTo>
                      <a:pt x="718" y="423"/>
                      <a:pt x="716" y="426"/>
                      <a:pt x="713" y="429"/>
                    </a:cubicBezTo>
                    <a:cubicBezTo>
                      <a:pt x="712" y="430"/>
                      <a:pt x="710" y="430"/>
                      <a:pt x="710" y="429"/>
                    </a:cubicBezTo>
                    <a:cubicBezTo>
                      <a:pt x="707" y="425"/>
                      <a:pt x="710" y="417"/>
                      <a:pt x="703" y="419"/>
                    </a:cubicBezTo>
                    <a:cubicBezTo>
                      <a:pt x="697" y="420"/>
                      <a:pt x="692" y="422"/>
                      <a:pt x="690" y="428"/>
                    </a:cubicBezTo>
                    <a:cubicBezTo>
                      <a:pt x="687" y="432"/>
                      <a:pt x="687" y="438"/>
                      <a:pt x="689" y="442"/>
                    </a:cubicBezTo>
                    <a:cubicBezTo>
                      <a:pt x="691" y="450"/>
                      <a:pt x="699" y="455"/>
                      <a:pt x="706" y="457"/>
                    </a:cubicBezTo>
                    <a:cubicBezTo>
                      <a:pt x="717" y="460"/>
                      <a:pt x="726" y="455"/>
                      <a:pt x="736" y="453"/>
                    </a:cubicBezTo>
                    <a:cubicBezTo>
                      <a:pt x="736" y="449"/>
                      <a:pt x="738" y="445"/>
                      <a:pt x="742" y="444"/>
                    </a:cubicBezTo>
                    <a:cubicBezTo>
                      <a:pt x="743" y="438"/>
                      <a:pt x="746" y="432"/>
                      <a:pt x="750" y="428"/>
                    </a:cubicBezTo>
                    <a:cubicBezTo>
                      <a:pt x="758" y="422"/>
                      <a:pt x="769" y="421"/>
                      <a:pt x="778" y="424"/>
                    </a:cubicBezTo>
                    <a:cubicBezTo>
                      <a:pt x="783" y="428"/>
                      <a:pt x="789" y="430"/>
                      <a:pt x="788" y="438"/>
                    </a:cubicBezTo>
                    <a:cubicBezTo>
                      <a:pt x="787" y="440"/>
                      <a:pt x="786" y="442"/>
                      <a:pt x="783" y="442"/>
                    </a:cubicBezTo>
                    <a:cubicBezTo>
                      <a:pt x="780" y="443"/>
                      <a:pt x="775" y="444"/>
                      <a:pt x="775" y="439"/>
                    </a:cubicBezTo>
                    <a:cubicBezTo>
                      <a:pt x="774" y="437"/>
                      <a:pt x="777" y="434"/>
                      <a:pt x="775" y="433"/>
                    </a:cubicBezTo>
                    <a:cubicBezTo>
                      <a:pt x="769" y="429"/>
                      <a:pt x="761" y="432"/>
                      <a:pt x="756" y="435"/>
                    </a:cubicBezTo>
                    <a:cubicBezTo>
                      <a:pt x="751" y="440"/>
                      <a:pt x="751" y="445"/>
                      <a:pt x="752" y="452"/>
                    </a:cubicBezTo>
                    <a:cubicBezTo>
                      <a:pt x="753" y="457"/>
                      <a:pt x="758" y="460"/>
                      <a:pt x="762" y="463"/>
                    </a:cubicBezTo>
                    <a:cubicBezTo>
                      <a:pt x="767" y="463"/>
                      <a:pt x="775" y="464"/>
                      <a:pt x="780" y="462"/>
                    </a:cubicBezTo>
                    <a:cubicBezTo>
                      <a:pt x="785" y="459"/>
                      <a:pt x="784" y="454"/>
                      <a:pt x="789" y="452"/>
                    </a:cubicBezTo>
                    <a:cubicBezTo>
                      <a:pt x="800" y="451"/>
                      <a:pt x="808" y="460"/>
                      <a:pt x="819" y="458"/>
                    </a:cubicBezTo>
                    <a:cubicBezTo>
                      <a:pt x="829" y="456"/>
                      <a:pt x="840" y="451"/>
                      <a:pt x="844" y="440"/>
                    </a:cubicBezTo>
                    <a:cubicBezTo>
                      <a:pt x="843" y="438"/>
                      <a:pt x="839" y="439"/>
                      <a:pt x="837" y="437"/>
                    </a:cubicBezTo>
                    <a:close/>
                    <a:moveTo>
                      <a:pt x="790" y="480"/>
                    </a:moveTo>
                    <a:cubicBezTo>
                      <a:pt x="788" y="478"/>
                      <a:pt x="788" y="474"/>
                      <a:pt x="785" y="474"/>
                    </a:cubicBezTo>
                    <a:cubicBezTo>
                      <a:pt x="773" y="475"/>
                      <a:pt x="759" y="480"/>
                      <a:pt x="750" y="470"/>
                    </a:cubicBezTo>
                    <a:cubicBezTo>
                      <a:pt x="748" y="468"/>
                      <a:pt x="747" y="464"/>
                      <a:pt x="743" y="465"/>
                    </a:cubicBezTo>
                    <a:cubicBezTo>
                      <a:pt x="733" y="466"/>
                      <a:pt x="741" y="474"/>
                      <a:pt x="740" y="479"/>
                    </a:cubicBezTo>
                    <a:cubicBezTo>
                      <a:pt x="742" y="493"/>
                      <a:pt x="730" y="507"/>
                      <a:pt x="740" y="518"/>
                    </a:cubicBezTo>
                    <a:cubicBezTo>
                      <a:pt x="747" y="516"/>
                      <a:pt x="741" y="509"/>
                      <a:pt x="743" y="504"/>
                    </a:cubicBezTo>
                    <a:cubicBezTo>
                      <a:pt x="748" y="494"/>
                      <a:pt x="760" y="489"/>
                      <a:pt x="771" y="489"/>
                    </a:cubicBezTo>
                    <a:cubicBezTo>
                      <a:pt x="776" y="492"/>
                      <a:pt x="782" y="493"/>
                      <a:pt x="788" y="494"/>
                    </a:cubicBezTo>
                    <a:cubicBezTo>
                      <a:pt x="792" y="494"/>
                      <a:pt x="791" y="489"/>
                      <a:pt x="790" y="488"/>
                    </a:cubicBezTo>
                    <a:cubicBezTo>
                      <a:pt x="787" y="486"/>
                      <a:pt x="790" y="483"/>
                      <a:pt x="790" y="480"/>
                    </a:cubicBezTo>
                    <a:close/>
                    <a:moveTo>
                      <a:pt x="768" y="295"/>
                    </a:moveTo>
                    <a:cubicBezTo>
                      <a:pt x="761" y="297"/>
                      <a:pt x="751" y="298"/>
                      <a:pt x="747" y="306"/>
                    </a:cubicBezTo>
                    <a:cubicBezTo>
                      <a:pt x="739" y="305"/>
                      <a:pt x="734" y="298"/>
                      <a:pt x="728" y="297"/>
                    </a:cubicBezTo>
                    <a:cubicBezTo>
                      <a:pt x="722" y="293"/>
                      <a:pt x="727" y="286"/>
                      <a:pt x="725" y="281"/>
                    </a:cubicBezTo>
                    <a:cubicBezTo>
                      <a:pt x="722" y="270"/>
                      <a:pt x="722" y="258"/>
                      <a:pt x="728" y="250"/>
                    </a:cubicBezTo>
                    <a:cubicBezTo>
                      <a:pt x="735" y="249"/>
                      <a:pt x="733" y="256"/>
                      <a:pt x="734" y="260"/>
                    </a:cubicBezTo>
                    <a:cubicBezTo>
                      <a:pt x="734" y="266"/>
                      <a:pt x="736" y="273"/>
                      <a:pt x="738" y="278"/>
                    </a:cubicBezTo>
                    <a:cubicBezTo>
                      <a:pt x="740" y="282"/>
                      <a:pt x="743" y="285"/>
                      <a:pt x="747" y="285"/>
                    </a:cubicBezTo>
                    <a:cubicBezTo>
                      <a:pt x="754" y="286"/>
                      <a:pt x="761" y="282"/>
                      <a:pt x="767" y="280"/>
                    </a:cubicBezTo>
                    <a:cubicBezTo>
                      <a:pt x="767" y="279"/>
                      <a:pt x="767" y="279"/>
                      <a:pt x="767" y="279"/>
                    </a:cubicBezTo>
                    <a:cubicBezTo>
                      <a:pt x="757" y="280"/>
                      <a:pt x="748" y="280"/>
                      <a:pt x="742" y="273"/>
                    </a:cubicBezTo>
                    <a:cubicBezTo>
                      <a:pt x="740" y="269"/>
                      <a:pt x="740" y="269"/>
                      <a:pt x="740" y="269"/>
                    </a:cubicBezTo>
                    <a:cubicBezTo>
                      <a:pt x="741" y="260"/>
                      <a:pt x="742" y="248"/>
                      <a:pt x="733" y="243"/>
                    </a:cubicBezTo>
                    <a:cubicBezTo>
                      <a:pt x="729" y="242"/>
                      <a:pt x="727" y="242"/>
                      <a:pt x="723" y="244"/>
                    </a:cubicBezTo>
                    <a:cubicBezTo>
                      <a:pt x="711" y="257"/>
                      <a:pt x="719" y="275"/>
                      <a:pt x="718" y="290"/>
                    </a:cubicBezTo>
                    <a:cubicBezTo>
                      <a:pt x="717" y="293"/>
                      <a:pt x="714" y="297"/>
                      <a:pt x="716" y="301"/>
                    </a:cubicBezTo>
                    <a:cubicBezTo>
                      <a:pt x="727" y="302"/>
                      <a:pt x="735" y="310"/>
                      <a:pt x="744" y="316"/>
                    </a:cubicBezTo>
                    <a:cubicBezTo>
                      <a:pt x="748" y="312"/>
                      <a:pt x="752" y="307"/>
                      <a:pt x="757" y="304"/>
                    </a:cubicBezTo>
                    <a:cubicBezTo>
                      <a:pt x="771" y="299"/>
                      <a:pt x="771" y="299"/>
                      <a:pt x="771" y="299"/>
                    </a:cubicBezTo>
                    <a:cubicBezTo>
                      <a:pt x="770" y="297"/>
                      <a:pt x="770" y="295"/>
                      <a:pt x="768" y="295"/>
                    </a:cubicBezTo>
                    <a:close/>
                    <a:moveTo>
                      <a:pt x="668" y="207"/>
                    </a:moveTo>
                    <a:cubicBezTo>
                      <a:pt x="662" y="205"/>
                      <a:pt x="656" y="204"/>
                      <a:pt x="651" y="207"/>
                    </a:cubicBezTo>
                    <a:cubicBezTo>
                      <a:pt x="647" y="211"/>
                      <a:pt x="646" y="216"/>
                      <a:pt x="648" y="220"/>
                    </a:cubicBezTo>
                    <a:cubicBezTo>
                      <a:pt x="651" y="226"/>
                      <a:pt x="660" y="224"/>
                      <a:pt x="660" y="231"/>
                    </a:cubicBezTo>
                    <a:cubicBezTo>
                      <a:pt x="663" y="242"/>
                      <a:pt x="660" y="254"/>
                      <a:pt x="653" y="261"/>
                    </a:cubicBezTo>
                    <a:cubicBezTo>
                      <a:pt x="648" y="266"/>
                      <a:pt x="642" y="269"/>
                      <a:pt x="634" y="267"/>
                    </a:cubicBezTo>
                    <a:cubicBezTo>
                      <a:pt x="628" y="264"/>
                      <a:pt x="619" y="264"/>
                      <a:pt x="614" y="257"/>
                    </a:cubicBezTo>
                    <a:cubicBezTo>
                      <a:pt x="611" y="255"/>
                      <a:pt x="609" y="257"/>
                      <a:pt x="606" y="258"/>
                    </a:cubicBezTo>
                    <a:cubicBezTo>
                      <a:pt x="595" y="262"/>
                      <a:pt x="585" y="255"/>
                      <a:pt x="577" y="247"/>
                    </a:cubicBezTo>
                    <a:cubicBezTo>
                      <a:pt x="570" y="242"/>
                      <a:pt x="568" y="234"/>
                      <a:pt x="563" y="227"/>
                    </a:cubicBezTo>
                    <a:cubicBezTo>
                      <a:pt x="553" y="242"/>
                      <a:pt x="538" y="257"/>
                      <a:pt x="519" y="261"/>
                    </a:cubicBezTo>
                    <a:cubicBezTo>
                      <a:pt x="501" y="259"/>
                      <a:pt x="487" y="261"/>
                      <a:pt x="472" y="251"/>
                    </a:cubicBezTo>
                    <a:cubicBezTo>
                      <a:pt x="448" y="235"/>
                      <a:pt x="437" y="208"/>
                      <a:pt x="437" y="182"/>
                    </a:cubicBezTo>
                    <a:cubicBezTo>
                      <a:pt x="440" y="164"/>
                      <a:pt x="446" y="145"/>
                      <a:pt x="461" y="133"/>
                    </a:cubicBezTo>
                    <a:cubicBezTo>
                      <a:pt x="475" y="123"/>
                      <a:pt x="496" y="123"/>
                      <a:pt x="511" y="133"/>
                    </a:cubicBezTo>
                    <a:cubicBezTo>
                      <a:pt x="521" y="142"/>
                      <a:pt x="529" y="157"/>
                      <a:pt x="523" y="171"/>
                    </a:cubicBezTo>
                    <a:cubicBezTo>
                      <a:pt x="519" y="179"/>
                      <a:pt x="510" y="185"/>
                      <a:pt x="501" y="187"/>
                    </a:cubicBezTo>
                    <a:cubicBezTo>
                      <a:pt x="498" y="186"/>
                      <a:pt x="493" y="184"/>
                      <a:pt x="490" y="186"/>
                    </a:cubicBezTo>
                    <a:cubicBezTo>
                      <a:pt x="489" y="192"/>
                      <a:pt x="492" y="198"/>
                      <a:pt x="495" y="202"/>
                    </a:cubicBezTo>
                    <a:cubicBezTo>
                      <a:pt x="500" y="208"/>
                      <a:pt x="507" y="208"/>
                      <a:pt x="514" y="208"/>
                    </a:cubicBezTo>
                    <a:cubicBezTo>
                      <a:pt x="525" y="203"/>
                      <a:pt x="529" y="192"/>
                      <a:pt x="529" y="181"/>
                    </a:cubicBezTo>
                    <a:cubicBezTo>
                      <a:pt x="529" y="178"/>
                      <a:pt x="526" y="173"/>
                      <a:pt x="530" y="170"/>
                    </a:cubicBezTo>
                    <a:cubicBezTo>
                      <a:pt x="534" y="168"/>
                      <a:pt x="540" y="168"/>
                      <a:pt x="541" y="163"/>
                    </a:cubicBezTo>
                    <a:cubicBezTo>
                      <a:pt x="544" y="156"/>
                      <a:pt x="544" y="149"/>
                      <a:pt x="545" y="143"/>
                    </a:cubicBezTo>
                    <a:cubicBezTo>
                      <a:pt x="541" y="133"/>
                      <a:pt x="538" y="123"/>
                      <a:pt x="529" y="117"/>
                    </a:cubicBezTo>
                    <a:cubicBezTo>
                      <a:pt x="530" y="109"/>
                      <a:pt x="534" y="100"/>
                      <a:pt x="530" y="93"/>
                    </a:cubicBezTo>
                    <a:cubicBezTo>
                      <a:pt x="526" y="76"/>
                      <a:pt x="508" y="64"/>
                      <a:pt x="493" y="59"/>
                    </a:cubicBezTo>
                    <a:cubicBezTo>
                      <a:pt x="485" y="59"/>
                      <a:pt x="477" y="53"/>
                      <a:pt x="470" y="59"/>
                    </a:cubicBezTo>
                    <a:cubicBezTo>
                      <a:pt x="473" y="76"/>
                      <a:pt x="472" y="93"/>
                      <a:pt x="462" y="106"/>
                    </a:cubicBezTo>
                    <a:cubicBezTo>
                      <a:pt x="446" y="126"/>
                      <a:pt x="420" y="134"/>
                      <a:pt x="411" y="157"/>
                    </a:cubicBezTo>
                    <a:cubicBezTo>
                      <a:pt x="408" y="163"/>
                      <a:pt x="406" y="169"/>
                      <a:pt x="407" y="177"/>
                    </a:cubicBezTo>
                    <a:cubicBezTo>
                      <a:pt x="411" y="190"/>
                      <a:pt x="416" y="205"/>
                      <a:pt x="429" y="213"/>
                    </a:cubicBezTo>
                    <a:cubicBezTo>
                      <a:pt x="431" y="214"/>
                      <a:pt x="429" y="215"/>
                      <a:pt x="429" y="216"/>
                    </a:cubicBezTo>
                    <a:cubicBezTo>
                      <a:pt x="421" y="228"/>
                      <a:pt x="429" y="241"/>
                      <a:pt x="430" y="254"/>
                    </a:cubicBezTo>
                    <a:cubicBezTo>
                      <a:pt x="439" y="265"/>
                      <a:pt x="451" y="280"/>
                      <a:pt x="467" y="279"/>
                    </a:cubicBezTo>
                    <a:cubicBezTo>
                      <a:pt x="480" y="280"/>
                      <a:pt x="493" y="273"/>
                      <a:pt x="505" y="270"/>
                    </a:cubicBezTo>
                    <a:cubicBezTo>
                      <a:pt x="521" y="267"/>
                      <a:pt x="541" y="261"/>
                      <a:pt x="556" y="268"/>
                    </a:cubicBezTo>
                    <a:cubicBezTo>
                      <a:pt x="571" y="275"/>
                      <a:pt x="584" y="287"/>
                      <a:pt x="591" y="301"/>
                    </a:cubicBezTo>
                    <a:cubicBezTo>
                      <a:pt x="595" y="303"/>
                      <a:pt x="601" y="302"/>
                      <a:pt x="605" y="300"/>
                    </a:cubicBezTo>
                    <a:cubicBezTo>
                      <a:pt x="628" y="306"/>
                      <a:pt x="655" y="301"/>
                      <a:pt x="670" y="281"/>
                    </a:cubicBezTo>
                    <a:cubicBezTo>
                      <a:pt x="677" y="265"/>
                      <a:pt x="682" y="247"/>
                      <a:pt x="678" y="230"/>
                    </a:cubicBezTo>
                    <a:cubicBezTo>
                      <a:pt x="678" y="221"/>
                      <a:pt x="673" y="214"/>
                      <a:pt x="668" y="207"/>
                    </a:cubicBezTo>
                    <a:close/>
                    <a:moveTo>
                      <a:pt x="678" y="510"/>
                    </a:moveTo>
                    <a:cubicBezTo>
                      <a:pt x="673" y="500"/>
                      <a:pt x="667" y="489"/>
                      <a:pt x="657" y="484"/>
                    </a:cubicBezTo>
                    <a:cubicBezTo>
                      <a:pt x="640" y="480"/>
                      <a:pt x="624" y="473"/>
                      <a:pt x="606" y="479"/>
                    </a:cubicBezTo>
                    <a:cubicBezTo>
                      <a:pt x="596" y="488"/>
                      <a:pt x="588" y="500"/>
                      <a:pt x="575" y="505"/>
                    </a:cubicBezTo>
                    <a:cubicBezTo>
                      <a:pt x="543" y="514"/>
                      <a:pt x="543" y="514"/>
                      <a:pt x="543" y="514"/>
                    </a:cubicBezTo>
                    <a:cubicBezTo>
                      <a:pt x="539" y="514"/>
                      <a:pt x="536" y="508"/>
                      <a:pt x="532" y="511"/>
                    </a:cubicBezTo>
                    <a:cubicBezTo>
                      <a:pt x="530" y="519"/>
                      <a:pt x="539" y="517"/>
                      <a:pt x="543" y="521"/>
                    </a:cubicBezTo>
                    <a:cubicBezTo>
                      <a:pt x="550" y="525"/>
                      <a:pt x="554" y="532"/>
                      <a:pt x="559" y="538"/>
                    </a:cubicBezTo>
                    <a:cubicBezTo>
                      <a:pt x="562" y="537"/>
                      <a:pt x="562" y="537"/>
                      <a:pt x="562" y="537"/>
                    </a:cubicBezTo>
                    <a:cubicBezTo>
                      <a:pt x="564" y="529"/>
                      <a:pt x="568" y="520"/>
                      <a:pt x="575" y="514"/>
                    </a:cubicBezTo>
                    <a:cubicBezTo>
                      <a:pt x="584" y="511"/>
                      <a:pt x="592" y="504"/>
                      <a:pt x="601" y="508"/>
                    </a:cubicBezTo>
                    <a:cubicBezTo>
                      <a:pt x="605" y="507"/>
                      <a:pt x="603" y="503"/>
                      <a:pt x="605" y="501"/>
                    </a:cubicBezTo>
                    <a:cubicBezTo>
                      <a:pt x="612" y="497"/>
                      <a:pt x="618" y="491"/>
                      <a:pt x="625" y="489"/>
                    </a:cubicBezTo>
                    <a:cubicBezTo>
                      <a:pt x="633" y="485"/>
                      <a:pt x="639" y="488"/>
                      <a:pt x="648" y="488"/>
                    </a:cubicBezTo>
                    <a:cubicBezTo>
                      <a:pt x="650" y="490"/>
                      <a:pt x="653" y="489"/>
                      <a:pt x="655" y="490"/>
                    </a:cubicBezTo>
                    <a:cubicBezTo>
                      <a:pt x="664" y="495"/>
                      <a:pt x="670" y="505"/>
                      <a:pt x="673" y="514"/>
                    </a:cubicBezTo>
                    <a:cubicBezTo>
                      <a:pt x="674" y="524"/>
                      <a:pt x="671" y="533"/>
                      <a:pt x="665" y="538"/>
                    </a:cubicBezTo>
                    <a:cubicBezTo>
                      <a:pt x="657" y="538"/>
                      <a:pt x="652" y="540"/>
                      <a:pt x="646" y="544"/>
                    </a:cubicBezTo>
                    <a:cubicBezTo>
                      <a:pt x="644" y="546"/>
                      <a:pt x="646" y="550"/>
                      <a:pt x="647" y="552"/>
                    </a:cubicBezTo>
                    <a:cubicBezTo>
                      <a:pt x="650" y="556"/>
                      <a:pt x="654" y="561"/>
                      <a:pt x="659" y="558"/>
                    </a:cubicBezTo>
                    <a:cubicBezTo>
                      <a:pt x="677" y="553"/>
                      <a:pt x="677" y="534"/>
                      <a:pt x="679" y="518"/>
                    </a:cubicBezTo>
                    <a:cubicBezTo>
                      <a:pt x="678" y="510"/>
                      <a:pt x="678" y="510"/>
                      <a:pt x="678" y="510"/>
                    </a:cubicBezTo>
                    <a:close/>
                    <a:moveTo>
                      <a:pt x="660" y="208"/>
                    </a:moveTo>
                    <a:cubicBezTo>
                      <a:pt x="658" y="208"/>
                      <a:pt x="657" y="207"/>
                      <a:pt x="655" y="209"/>
                    </a:cubicBezTo>
                    <a:cubicBezTo>
                      <a:pt x="651" y="213"/>
                      <a:pt x="655" y="216"/>
                      <a:pt x="658" y="220"/>
                    </a:cubicBezTo>
                    <a:cubicBezTo>
                      <a:pt x="660" y="224"/>
                      <a:pt x="666" y="223"/>
                      <a:pt x="666" y="228"/>
                    </a:cubicBezTo>
                    <a:cubicBezTo>
                      <a:pt x="666" y="252"/>
                      <a:pt x="666" y="252"/>
                      <a:pt x="666" y="252"/>
                    </a:cubicBezTo>
                    <a:cubicBezTo>
                      <a:pt x="661" y="264"/>
                      <a:pt x="649" y="273"/>
                      <a:pt x="636" y="273"/>
                    </a:cubicBezTo>
                    <a:cubicBezTo>
                      <a:pt x="626" y="272"/>
                      <a:pt x="614" y="271"/>
                      <a:pt x="610" y="261"/>
                    </a:cubicBezTo>
                    <a:cubicBezTo>
                      <a:pt x="607" y="259"/>
                      <a:pt x="603" y="261"/>
                      <a:pt x="599" y="260"/>
                    </a:cubicBezTo>
                    <a:cubicBezTo>
                      <a:pt x="583" y="260"/>
                      <a:pt x="571" y="250"/>
                      <a:pt x="562" y="240"/>
                    </a:cubicBezTo>
                    <a:cubicBezTo>
                      <a:pt x="559" y="240"/>
                      <a:pt x="559" y="240"/>
                      <a:pt x="559" y="240"/>
                    </a:cubicBezTo>
                    <a:cubicBezTo>
                      <a:pt x="555" y="246"/>
                      <a:pt x="552" y="252"/>
                      <a:pt x="546" y="256"/>
                    </a:cubicBezTo>
                    <a:cubicBezTo>
                      <a:pt x="547" y="261"/>
                      <a:pt x="554" y="257"/>
                      <a:pt x="556" y="260"/>
                    </a:cubicBezTo>
                    <a:cubicBezTo>
                      <a:pt x="570" y="266"/>
                      <a:pt x="582" y="277"/>
                      <a:pt x="591" y="289"/>
                    </a:cubicBezTo>
                    <a:cubicBezTo>
                      <a:pt x="592" y="292"/>
                      <a:pt x="594" y="292"/>
                      <a:pt x="596" y="295"/>
                    </a:cubicBezTo>
                    <a:cubicBezTo>
                      <a:pt x="609" y="296"/>
                      <a:pt x="622" y="295"/>
                      <a:pt x="634" y="293"/>
                    </a:cubicBezTo>
                    <a:cubicBezTo>
                      <a:pt x="651" y="288"/>
                      <a:pt x="667" y="275"/>
                      <a:pt x="672" y="256"/>
                    </a:cubicBezTo>
                    <a:cubicBezTo>
                      <a:pt x="672" y="239"/>
                      <a:pt x="675" y="221"/>
                      <a:pt x="660" y="208"/>
                    </a:cubicBezTo>
                    <a:close/>
                    <a:moveTo>
                      <a:pt x="650" y="375"/>
                    </a:moveTo>
                    <a:cubicBezTo>
                      <a:pt x="640" y="367"/>
                      <a:pt x="639" y="352"/>
                      <a:pt x="635" y="340"/>
                    </a:cubicBezTo>
                    <a:cubicBezTo>
                      <a:pt x="633" y="338"/>
                      <a:pt x="633" y="338"/>
                      <a:pt x="633" y="338"/>
                    </a:cubicBezTo>
                    <a:cubicBezTo>
                      <a:pt x="620" y="343"/>
                      <a:pt x="608" y="344"/>
                      <a:pt x="594" y="344"/>
                    </a:cubicBezTo>
                    <a:cubicBezTo>
                      <a:pt x="589" y="350"/>
                      <a:pt x="588" y="357"/>
                      <a:pt x="584" y="363"/>
                    </a:cubicBezTo>
                    <a:cubicBezTo>
                      <a:pt x="574" y="378"/>
                      <a:pt x="558" y="387"/>
                      <a:pt x="540" y="382"/>
                    </a:cubicBezTo>
                    <a:cubicBezTo>
                      <a:pt x="533" y="384"/>
                      <a:pt x="525" y="380"/>
                      <a:pt x="518" y="377"/>
                    </a:cubicBezTo>
                    <a:cubicBezTo>
                      <a:pt x="512" y="373"/>
                      <a:pt x="507" y="367"/>
                      <a:pt x="507" y="360"/>
                    </a:cubicBezTo>
                    <a:cubicBezTo>
                      <a:pt x="509" y="353"/>
                      <a:pt x="510" y="346"/>
                      <a:pt x="517" y="343"/>
                    </a:cubicBezTo>
                    <a:cubicBezTo>
                      <a:pt x="522" y="340"/>
                      <a:pt x="528" y="338"/>
                      <a:pt x="534" y="341"/>
                    </a:cubicBezTo>
                    <a:cubicBezTo>
                      <a:pt x="538" y="341"/>
                      <a:pt x="540" y="346"/>
                      <a:pt x="542" y="349"/>
                    </a:cubicBezTo>
                    <a:cubicBezTo>
                      <a:pt x="547" y="346"/>
                      <a:pt x="555" y="348"/>
                      <a:pt x="557" y="342"/>
                    </a:cubicBezTo>
                    <a:cubicBezTo>
                      <a:pt x="559" y="336"/>
                      <a:pt x="561" y="330"/>
                      <a:pt x="560" y="324"/>
                    </a:cubicBezTo>
                    <a:cubicBezTo>
                      <a:pt x="556" y="315"/>
                      <a:pt x="547" y="310"/>
                      <a:pt x="539" y="306"/>
                    </a:cubicBezTo>
                    <a:cubicBezTo>
                      <a:pt x="523" y="301"/>
                      <a:pt x="503" y="302"/>
                      <a:pt x="492" y="316"/>
                    </a:cubicBezTo>
                    <a:cubicBezTo>
                      <a:pt x="484" y="327"/>
                      <a:pt x="484" y="327"/>
                      <a:pt x="484" y="327"/>
                    </a:cubicBezTo>
                    <a:cubicBezTo>
                      <a:pt x="474" y="332"/>
                      <a:pt x="461" y="333"/>
                      <a:pt x="452" y="340"/>
                    </a:cubicBezTo>
                    <a:cubicBezTo>
                      <a:pt x="444" y="351"/>
                      <a:pt x="432" y="361"/>
                      <a:pt x="432" y="376"/>
                    </a:cubicBezTo>
                    <a:cubicBezTo>
                      <a:pt x="429" y="396"/>
                      <a:pt x="431" y="418"/>
                      <a:pt x="449" y="431"/>
                    </a:cubicBezTo>
                    <a:cubicBezTo>
                      <a:pt x="456" y="434"/>
                      <a:pt x="463" y="441"/>
                      <a:pt x="472" y="441"/>
                    </a:cubicBezTo>
                    <a:cubicBezTo>
                      <a:pt x="477" y="449"/>
                      <a:pt x="482" y="459"/>
                      <a:pt x="492" y="464"/>
                    </a:cubicBezTo>
                    <a:cubicBezTo>
                      <a:pt x="504" y="475"/>
                      <a:pt x="519" y="475"/>
                      <a:pt x="535" y="475"/>
                    </a:cubicBezTo>
                    <a:cubicBezTo>
                      <a:pt x="547" y="472"/>
                      <a:pt x="559" y="465"/>
                      <a:pt x="566" y="454"/>
                    </a:cubicBezTo>
                    <a:cubicBezTo>
                      <a:pt x="569" y="448"/>
                      <a:pt x="573" y="440"/>
                      <a:pt x="568" y="434"/>
                    </a:cubicBezTo>
                    <a:cubicBezTo>
                      <a:pt x="565" y="428"/>
                      <a:pt x="560" y="426"/>
                      <a:pt x="555" y="423"/>
                    </a:cubicBezTo>
                    <a:cubicBezTo>
                      <a:pt x="541" y="419"/>
                      <a:pt x="540" y="436"/>
                      <a:pt x="530" y="440"/>
                    </a:cubicBezTo>
                    <a:cubicBezTo>
                      <a:pt x="522" y="441"/>
                      <a:pt x="515" y="441"/>
                      <a:pt x="509" y="438"/>
                    </a:cubicBezTo>
                    <a:cubicBezTo>
                      <a:pt x="502" y="432"/>
                      <a:pt x="502" y="422"/>
                      <a:pt x="504" y="414"/>
                    </a:cubicBezTo>
                    <a:cubicBezTo>
                      <a:pt x="509" y="403"/>
                      <a:pt x="517" y="389"/>
                      <a:pt x="532" y="389"/>
                    </a:cubicBezTo>
                    <a:cubicBezTo>
                      <a:pt x="540" y="392"/>
                      <a:pt x="551" y="391"/>
                      <a:pt x="561" y="393"/>
                    </a:cubicBezTo>
                    <a:cubicBezTo>
                      <a:pt x="581" y="397"/>
                      <a:pt x="591" y="418"/>
                      <a:pt x="596" y="434"/>
                    </a:cubicBezTo>
                    <a:cubicBezTo>
                      <a:pt x="608" y="431"/>
                      <a:pt x="620" y="436"/>
                      <a:pt x="631" y="437"/>
                    </a:cubicBezTo>
                    <a:cubicBezTo>
                      <a:pt x="641" y="432"/>
                      <a:pt x="635" y="422"/>
                      <a:pt x="637" y="414"/>
                    </a:cubicBezTo>
                    <a:cubicBezTo>
                      <a:pt x="642" y="401"/>
                      <a:pt x="655" y="393"/>
                      <a:pt x="668" y="389"/>
                    </a:cubicBezTo>
                    <a:cubicBezTo>
                      <a:pt x="670" y="387"/>
                      <a:pt x="669" y="386"/>
                      <a:pt x="668" y="384"/>
                    </a:cubicBezTo>
                    <a:cubicBezTo>
                      <a:pt x="650" y="375"/>
                      <a:pt x="650" y="375"/>
                      <a:pt x="650" y="375"/>
                    </a:cubicBezTo>
                    <a:close/>
                    <a:moveTo>
                      <a:pt x="637" y="374"/>
                    </a:moveTo>
                    <a:cubicBezTo>
                      <a:pt x="633" y="366"/>
                      <a:pt x="632" y="357"/>
                      <a:pt x="630" y="349"/>
                    </a:cubicBezTo>
                    <a:cubicBezTo>
                      <a:pt x="620" y="350"/>
                      <a:pt x="610" y="353"/>
                      <a:pt x="600" y="353"/>
                    </a:cubicBezTo>
                    <a:cubicBezTo>
                      <a:pt x="595" y="357"/>
                      <a:pt x="593" y="364"/>
                      <a:pt x="589" y="371"/>
                    </a:cubicBezTo>
                    <a:cubicBezTo>
                      <a:pt x="585" y="377"/>
                      <a:pt x="577" y="381"/>
                      <a:pt x="573" y="387"/>
                    </a:cubicBezTo>
                    <a:cubicBezTo>
                      <a:pt x="583" y="396"/>
                      <a:pt x="592" y="405"/>
                      <a:pt x="598" y="417"/>
                    </a:cubicBezTo>
                    <a:cubicBezTo>
                      <a:pt x="601" y="419"/>
                      <a:pt x="601" y="423"/>
                      <a:pt x="604" y="425"/>
                    </a:cubicBezTo>
                    <a:cubicBezTo>
                      <a:pt x="611" y="425"/>
                      <a:pt x="620" y="428"/>
                      <a:pt x="627" y="427"/>
                    </a:cubicBezTo>
                    <a:cubicBezTo>
                      <a:pt x="629" y="411"/>
                      <a:pt x="637" y="396"/>
                      <a:pt x="652" y="387"/>
                    </a:cubicBezTo>
                    <a:cubicBezTo>
                      <a:pt x="648" y="382"/>
                      <a:pt x="642" y="379"/>
                      <a:pt x="637" y="374"/>
                    </a:cubicBezTo>
                    <a:close/>
                    <a:moveTo>
                      <a:pt x="637" y="140"/>
                    </a:moveTo>
                    <a:cubicBezTo>
                      <a:pt x="643" y="140"/>
                      <a:pt x="646" y="149"/>
                      <a:pt x="641" y="152"/>
                    </a:cubicBezTo>
                    <a:cubicBezTo>
                      <a:pt x="625" y="155"/>
                      <a:pt x="607" y="157"/>
                      <a:pt x="600" y="175"/>
                    </a:cubicBezTo>
                    <a:cubicBezTo>
                      <a:pt x="598" y="178"/>
                      <a:pt x="595" y="177"/>
                      <a:pt x="592" y="176"/>
                    </a:cubicBezTo>
                    <a:cubicBezTo>
                      <a:pt x="590" y="169"/>
                      <a:pt x="595" y="163"/>
                      <a:pt x="596" y="156"/>
                    </a:cubicBezTo>
                    <a:cubicBezTo>
                      <a:pt x="599" y="143"/>
                      <a:pt x="594" y="129"/>
                      <a:pt x="592" y="115"/>
                    </a:cubicBezTo>
                    <a:cubicBezTo>
                      <a:pt x="592" y="114"/>
                      <a:pt x="594" y="111"/>
                      <a:pt x="596" y="112"/>
                    </a:cubicBezTo>
                    <a:cubicBezTo>
                      <a:pt x="602" y="118"/>
                      <a:pt x="601" y="128"/>
                      <a:pt x="608" y="134"/>
                    </a:cubicBezTo>
                    <a:cubicBezTo>
                      <a:pt x="615" y="145"/>
                      <a:pt x="627" y="143"/>
                      <a:pt x="637" y="140"/>
                    </a:cubicBezTo>
                    <a:close/>
                    <a:moveTo>
                      <a:pt x="640" y="384"/>
                    </a:moveTo>
                    <a:cubicBezTo>
                      <a:pt x="631" y="378"/>
                      <a:pt x="627" y="367"/>
                      <a:pt x="625" y="358"/>
                    </a:cubicBezTo>
                    <a:cubicBezTo>
                      <a:pt x="619" y="354"/>
                      <a:pt x="610" y="357"/>
                      <a:pt x="604" y="358"/>
                    </a:cubicBezTo>
                    <a:cubicBezTo>
                      <a:pt x="600" y="368"/>
                      <a:pt x="595" y="379"/>
                      <a:pt x="586" y="388"/>
                    </a:cubicBezTo>
                    <a:cubicBezTo>
                      <a:pt x="587" y="394"/>
                      <a:pt x="594" y="397"/>
                      <a:pt x="598" y="401"/>
                    </a:cubicBezTo>
                    <a:cubicBezTo>
                      <a:pt x="603" y="406"/>
                      <a:pt x="608" y="412"/>
                      <a:pt x="609" y="418"/>
                    </a:cubicBezTo>
                    <a:cubicBezTo>
                      <a:pt x="613" y="419"/>
                      <a:pt x="619" y="420"/>
                      <a:pt x="622" y="419"/>
                    </a:cubicBezTo>
                    <a:cubicBezTo>
                      <a:pt x="624" y="409"/>
                      <a:pt x="627" y="399"/>
                      <a:pt x="635" y="392"/>
                    </a:cubicBezTo>
                    <a:cubicBezTo>
                      <a:pt x="637" y="391"/>
                      <a:pt x="642" y="388"/>
                      <a:pt x="640" y="384"/>
                    </a:cubicBezTo>
                    <a:close/>
                    <a:moveTo>
                      <a:pt x="624" y="616"/>
                    </a:moveTo>
                    <a:cubicBezTo>
                      <a:pt x="615" y="610"/>
                      <a:pt x="603" y="609"/>
                      <a:pt x="597" y="597"/>
                    </a:cubicBezTo>
                    <a:cubicBezTo>
                      <a:pt x="595" y="597"/>
                      <a:pt x="592" y="599"/>
                      <a:pt x="593" y="601"/>
                    </a:cubicBezTo>
                    <a:cubicBezTo>
                      <a:pt x="596" y="613"/>
                      <a:pt x="592" y="627"/>
                      <a:pt x="585" y="637"/>
                    </a:cubicBezTo>
                    <a:cubicBezTo>
                      <a:pt x="585" y="641"/>
                      <a:pt x="587" y="645"/>
                      <a:pt x="590" y="647"/>
                    </a:cubicBezTo>
                    <a:cubicBezTo>
                      <a:pt x="593" y="647"/>
                      <a:pt x="594" y="650"/>
                      <a:pt x="597" y="648"/>
                    </a:cubicBezTo>
                    <a:cubicBezTo>
                      <a:pt x="599" y="638"/>
                      <a:pt x="604" y="625"/>
                      <a:pt x="617" y="624"/>
                    </a:cubicBezTo>
                    <a:cubicBezTo>
                      <a:pt x="624" y="625"/>
                      <a:pt x="630" y="629"/>
                      <a:pt x="638" y="627"/>
                    </a:cubicBezTo>
                    <a:cubicBezTo>
                      <a:pt x="639" y="626"/>
                      <a:pt x="639" y="624"/>
                      <a:pt x="639" y="622"/>
                    </a:cubicBezTo>
                    <a:cubicBezTo>
                      <a:pt x="635" y="617"/>
                      <a:pt x="629" y="618"/>
                      <a:pt x="624" y="616"/>
                    </a:cubicBezTo>
                    <a:close/>
                    <a:moveTo>
                      <a:pt x="552" y="430"/>
                    </a:moveTo>
                    <a:cubicBezTo>
                      <a:pt x="545" y="431"/>
                      <a:pt x="546" y="438"/>
                      <a:pt x="540" y="441"/>
                    </a:cubicBezTo>
                    <a:cubicBezTo>
                      <a:pt x="536" y="446"/>
                      <a:pt x="529" y="448"/>
                      <a:pt x="523" y="449"/>
                    </a:cubicBezTo>
                    <a:cubicBezTo>
                      <a:pt x="515" y="447"/>
                      <a:pt x="504" y="448"/>
                      <a:pt x="499" y="439"/>
                    </a:cubicBezTo>
                    <a:cubicBezTo>
                      <a:pt x="493" y="432"/>
                      <a:pt x="494" y="421"/>
                      <a:pt x="495" y="412"/>
                    </a:cubicBezTo>
                    <a:cubicBezTo>
                      <a:pt x="492" y="409"/>
                      <a:pt x="488" y="408"/>
                      <a:pt x="484" y="409"/>
                    </a:cubicBezTo>
                    <a:cubicBezTo>
                      <a:pt x="479" y="402"/>
                      <a:pt x="463" y="399"/>
                      <a:pt x="467" y="388"/>
                    </a:cubicBezTo>
                    <a:cubicBezTo>
                      <a:pt x="474" y="381"/>
                      <a:pt x="482" y="373"/>
                      <a:pt x="489" y="367"/>
                    </a:cubicBezTo>
                    <a:cubicBezTo>
                      <a:pt x="488" y="365"/>
                      <a:pt x="484" y="366"/>
                      <a:pt x="482" y="366"/>
                    </a:cubicBezTo>
                    <a:cubicBezTo>
                      <a:pt x="471" y="373"/>
                      <a:pt x="462" y="382"/>
                      <a:pt x="457" y="393"/>
                    </a:cubicBezTo>
                    <a:cubicBezTo>
                      <a:pt x="458" y="400"/>
                      <a:pt x="464" y="404"/>
                      <a:pt x="469" y="409"/>
                    </a:cubicBezTo>
                    <a:cubicBezTo>
                      <a:pt x="474" y="412"/>
                      <a:pt x="480" y="415"/>
                      <a:pt x="487" y="416"/>
                    </a:cubicBezTo>
                    <a:cubicBezTo>
                      <a:pt x="490" y="419"/>
                      <a:pt x="484" y="422"/>
                      <a:pt x="483" y="424"/>
                    </a:cubicBezTo>
                    <a:cubicBezTo>
                      <a:pt x="473" y="427"/>
                      <a:pt x="461" y="423"/>
                      <a:pt x="454" y="416"/>
                    </a:cubicBezTo>
                    <a:cubicBezTo>
                      <a:pt x="444" y="403"/>
                      <a:pt x="443" y="387"/>
                      <a:pt x="448" y="372"/>
                    </a:cubicBezTo>
                    <a:cubicBezTo>
                      <a:pt x="455" y="357"/>
                      <a:pt x="470" y="348"/>
                      <a:pt x="485" y="346"/>
                    </a:cubicBezTo>
                    <a:cubicBezTo>
                      <a:pt x="488" y="347"/>
                      <a:pt x="490" y="343"/>
                      <a:pt x="492" y="346"/>
                    </a:cubicBezTo>
                    <a:cubicBezTo>
                      <a:pt x="490" y="352"/>
                      <a:pt x="493" y="358"/>
                      <a:pt x="493" y="365"/>
                    </a:cubicBezTo>
                    <a:cubicBezTo>
                      <a:pt x="503" y="362"/>
                      <a:pt x="494" y="348"/>
                      <a:pt x="502" y="343"/>
                    </a:cubicBezTo>
                    <a:cubicBezTo>
                      <a:pt x="509" y="333"/>
                      <a:pt x="522" y="328"/>
                      <a:pt x="534" y="331"/>
                    </a:cubicBezTo>
                    <a:cubicBezTo>
                      <a:pt x="538" y="333"/>
                      <a:pt x="543" y="335"/>
                      <a:pt x="546" y="338"/>
                    </a:cubicBezTo>
                    <a:cubicBezTo>
                      <a:pt x="548" y="339"/>
                      <a:pt x="549" y="339"/>
                      <a:pt x="550" y="338"/>
                    </a:cubicBezTo>
                    <a:cubicBezTo>
                      <a:pt x="553" y="335"/>
                      <a:pt x="553" y="328"/>
                      <a:pt x="550" y="323"/>
                    </a:cubicBezTo>
                    <a:cubicBezTo>
                      <a:pt x="540" y="314"/>
                      <a:pt x="525" y="308"/>
                      <a:pt x="510" y="313"/>
                    </a:cubicBezTo>
                    <a:cubicBezTo>
                      <a:pt x="500" y="317"/>
                      <a:pt x="494" y="326"/>
                      <a:pt x="489" y="336"/>
                    </a:cubicBezTo>
                    <a:cubicBezTo>
                      <a:pt x="482" y="340"/>
                      <a:pt x="473" y="336"/>
                      <a:pt x="465" y="342"/>
                    </a:cubicBezTo>
                    <a:cubicBezTo>
                      <a:pt x="454" y="347"/>
                      <a:pt x="447" y="359"/>
                      <a:pt x="441" y="369"/>
                    </a:cubicBezTo>
                    <a:cubicBezTo>
                      <a:pt x="438" y="388"/>
                      <a:pt x="438" y="414"/>
                      <a:pt x="457" y="426"/>
                    </a:cubicBezTo>
                    <a:cubicBezTo>
                      <a:pt x="463" y="432"/>
                      <a:pt x="472" y="432"/>
                      <a:pt x="479" y="434"/>
                    </a:cubicBezTo>
                    <a:cubicBezTo>
                      <a:pt x="483" y="437"/>
                      <a:pt x="481" y="443"/>
                      <a:pt x="484" y="447"/>
                    </a:cubicBezTo>
                    <a:cubicBezTo>
                      <a:pt x="497" y="464"/>
                      <a:pt x="520" y="472"/>
                      <a:pt x="541" y="466"/>
                    </a:cubicBezTo>
                    <a:cubicBezTo>
                      <a:pt x="550" y="464"/>
                      <a:pt x="555" y="454"/>
                      <a:pt x="561" y="448"/>
                    </a:cubicBezTo>
                    <a:cubicBezTo>
                      <a:pt x="565" y="440"/>
                      <a:pt x="558" y="432"/>
                      <a:pt x="552" y="430"/>
                    </a:cubicBezTo>
                    <a:close/>
                    <a:moveTo>
                      <a:pt x="520" y="118"/>
                    </a:moveTo>
                    <a:cubicBezTo>
                      <a:pt x="530" y="126"/>
                      <a:pt x="533" y="138"/>
                      <a:pt x="536" y="150"/>
                    </a:cubicBezTo>
                    <a:cubicBezTo>
                      <a:pt x="535" y="153"/>
                      <a:pt x="535" y="153"/>
                      <a:pt x="535" y="153"/>
                    </a:cubicBezTo>
                    <a:cubicBezTo>
                      <a:pt x="535" y="154"/>
                      <a:pt x="533" y="158"/>
                      <a:pt x="531" y="155"/>
                    </a:cubicBezTo>
                    <a:cubicBezTo>
                      <a:pt x="530" y="148"/>
                      <a:pt x="526" y="142"/>
                      <a:pt x="525" y="134"/>
                    </a:cubicBezTo>
                    <a:cubicBezTo>
                      <a:pt x="512" y="117"/>
                      <a:pt x="491" y="116"/>
                      <a:pt x="472" y="118"/>
                    </a:cubicBezTo>
                    <a:cubicBezTo>
                      <a:pt x="469" y="119"/>
                      <a:pt x="465" y="122"/>
                      <a:pt x="462" y="122"/>
                    </a:cubicBezTo>
                    <a:cubicBezTo>
                      <a:pt x="460" y="122"/>
                      <a:pt x="458" y="123"/>
                      <a:pt x="459" y="120"/>
                    </a:cubicBezTo>
                    <a:cubicBezTo>
                      <a:pt x="473" y="110"/>
                      <a:pt x="484" y="94"/>
                      <a:pt x="480" y="76"/>
                    </a:cubicBezTo>
                    <a:cubicBezTo>
                      <a:pt x="481" y="72"/>
                      <a:pt x="474" y="67"/>
                      <a:pt x="480" y="64"/>
                    </a:cubicBezTo>
                    <a:cubicBezTo>
                      <a:pt x="499" y="65"/>
                      <a:pt x="516" y="76"/>
                      <a:pt x="523" y="93"/>
                    </a:cubicBezTo>
                    <a:cubicBezTo>
                      <a:pt x="526" y="102"/>
                      <a:pt x="520" y="109"/>
                      <a:pt x="520" y="118"/>
                    </a:cubicBezTo>
                    <a:close/>
                    <a:moveTo>
                      <a:pt x="520" y="581"/>
                    </a:moveTo>
                    <a:cubicBezTo>
                      <a:pt x="514" y="575"/>
                      <a:pt x="506" y="574"/>
                      <a:pt x="499" y="573"/>
                    </a:cubicBezTo>
                    <a:cubicBezTo>
                      <a:pt x="498" y="573"/>
                      <a:pt x="496" y="574"/>
                      <a:pt x="497" y="575"/>
                    </a:cubicBezTo>
                    <a:cubicBezTo>
                      <a:pt x="509" y="581"/>
                      <a:pt x="517" y="592"/>
                      <a:pt x="517" y="606"/>
                    </a:cubicBezTo>
                    <a:cubicBezTo>
                      <a:pt x="516" y="620"/>
                      <a:pt x="514" y="637"/>
                      <a:pt x="498" y="644"/>
                    </a:cubicBezTo>
                    <a:cubicBezTo>
                      <a:pt x="483" y="647"/>
                      <a:pt x="468" y="649"/>
                      <a:pt x="453" y="644"/>
                    </a:cubicBezTo>
                    <a:cubicBezTo>
                      <a:pt x="452" y="644"/>
                      <a:pt x="451" y="644"/>
                      <a:pt x="451" y="645"/>
                    </a:cubicBezTo>
                    <a:cubicBezTo>
                      <a:pt x="462" y="652"/>
                      <a:pt x="472" y="663"/>
                      <a:pt x="477" y="675"/>
                    </a:cubicBezTo>
                    <a:cubicBezTo>
                      <a:pt x="484" y="682"/>
                      <a:pt x="476" y="695"/>
                      <a:pt x="486" y="700"/>
                    </a:cubicBezTo>
                    <a:cubicBezTo>
                      <a:pt x="497" y="700"/>
                      <a:pt x="506" y="694"/>
                      <a:pt x="514" y="687"/>
                    </a:cubicBezTo>
                    <a:cubicBezTo>
                      <a:pt x="521" y="676"/>
                      <a:pt x="526" y="663"/>
                      <a:pt x="524" y="650"/>
                    </a:cubicBezTo>
                    <a:cubicBezTo>
                      <a:pt x="523" y="645"/>
                      <a:pt x="519" y="641"/>
                      <a:pt x="522" y="636"/>
                    </a:cubicBezTo>
                    <a:cubicBezTo>
                      <a:pt x="529" y="629"/>
                      <a:pt x="533" y="620"/>
                      <a:pt x="535" y="611"/>
                    </a:cubicBezTo>
                    <a:cubicBezTo>
                      <a:pt x="535" y="599"/>
                      <a:pt x="530" y="587"/>
                      <a:pt x="520" y="581"/>
                    </a:cubicBezTo>
                    <a:close/>
                    <a:moveTo>
                      <a:pt x="532" y="358"/>
                    </a:moveTo>
                    <a:cubicBezTo>
                      <a:pt x="530" y="359"/>
                      <a:pt x="530" y="359"/>
                      <a:pt x="530" y="359"/>
                    </a:cubicBezTo>
                    <a:cubicBezTo>
                      <a:pt x="531" y="360"/>
                      <a:pt x="532" y="360"/>
                      <a:pt x="533" y="360"/>
                    </a:cubicBezTo>
                    <a:cubicBezTo>
                      <a:pt x="533" y="358"/>
                      <a:pt x="532" y="358"/>
                      <a:pt x="532" y="358"/>
                    </a:cubicBezTo>
                    <a:close/>
                    <a:moveTo>
                      <a:pt x="844" y="327"/>
                    </a:moveTo>
                    <a:cubicBezTo>
                      <a:pt x="839" y="323"/>
                      <a:pt x="834" y="319"/>
                      <a:pt x="827" y="319"/>
                    </a:cubicBezTo>
                    <a:cubicBezTo>
                      <a:pt x="819" y="313"/>
                      <a:pt x="810" y="317"/>
                      <a:pt x="801" y="318"/>
                    </a:cubicBezTo>
                    <a:cubicBezTo>
                      <a:pt x="797" y="311"/>
                      <a:pt x="792" y="304"/>
                      <a:pt x="783" y="302"/>
                    </a:cubicBezTo>
                    <a:cubicBezTo>
                      <a:pt x="786" y="301"/>
                      <a:pt x="785" y="297"/>
                      <a:pt x="787" y="295"/>
                    </a:cubicBezTo>
                    <a:cubicBezTo>
                      <a:pt x="785" y="290"/>
                      <a:pt x="791" y="281"/>
                      <a:pt x="782" y="280"/>
                    </a:cubicBezTo>
                    <a:cubicBezTo>
                      <a:pt x="778" y="282"/>
                      <a:pt x="776" y="278"/>
                      <a:pt x="773" y="278"/>
                    </a:cubicBezTo>
                    <a:cubicBezTo>
                      <a:pt x="773" y="276"/>
                      <a:pt x="773" y="276"/>
                      <a:pt x="773" y="276"/>
                    </a:cubicBezTo>
                    <a:cubicBezTo>
                      <a:pt x="783" y="267"/>
                      <a:pt x="788" y="256"/>
                      <a:pt x="787" y="242"/>
                    </a:cubicBezTo>
                    <a:cubicBezTo>
                      <a:pt x="786" y="236"/>
                      <a:pt x="785" y="230"/>
                      <a:pt x="780" y="226"/>
                    </a:cubicBezTo>
                    <a:cubicBezTo>
                      <a:pt x="785" y="215"/>
                      <a:pt x="787" y="204"/>
                      <a:pt x="782" y="192"/>
                    </a:cubicBezTo>
                    <a:cubicBezTo>
                      <a:pt x="776" y="179"/>
                      <a:pt x="762" y="174"/>
                      <a:pt x="748" y="171"/>
                    </a:cubicBezTo>
                    <a:cubicBezTo>
                      <a:pt x="743" y="171"/>
                      <a:pt x="739" y="173"/>
                      <a:pt x="735" y="173"/>
                    </a:cubicBezTo>
                    <a:cubicBezTo>
                      <a:pt x="731" y="167"/>
                      <a:pt x="714" y="165"/>
                      <a:pt x="721" y="154"/>
                    </a:cubicBezTo>
                    <a:cubicBezTo>
                      <a:pt x="723" y="151"/>
                      <a:pt x="723" y="151"/>
                      <a:pt x="723" y="151"/>
                    </a:cubicBezTo>
                    <a:cubicBezTo>
                      <a:pt x="728" y="136"/>
                      <a:pt x="722" y="120"/>
                      <a:pt x="709" y="112"/>
                    </a:cubicBezTo>
                    <a:cubicBezTo>
                      <a:pt x="701" y="104"/>
                      <a:pt x="691" y="103"/>
                      <a:pt x="680" y="102"/>
                    </a:cubicBezTo>
                    <a:cubicBezTo>
                      <a:pt x="669" y="88"/>
                      <a:pt x="651" y="84"/>
                      <a:pt x="635" y="90"/>
                    </a:cubicBezTo>
                    <a:cubicBezTo>
                      <a:pt x="626" y="93"/>
                      <a:pt x="618" y="98"/>
                      <a:pt x="614" y="105"/>
                    </a:cubicBezTo>
                    <a:cubicBezTo>
                      <a:pt x="611" y="113"/>
                      <a:pt x="612" y="121"/>
                      <a:pt x="615" y="128"/>
                    </a:cubicBezTo>
                    <a:cubicBezTo>
                      <a:pt x="620" y="132"/>
                      <a:pt x="624" y="138"/>
                      <a:pt x="630" y="134"/>
                    </a:cubicBezTo>
                    <a:cubicBezTo>
                      <a:pt x="635" y="129"/>
                      <a:pt x="641" y="131"/>
                      <a:pt x="646" y="133"/>
                    </a:cubicBezTo>
                    <a:cubicBezTo>
                      <a:pt x="650" y="137"/>
                      <a:pt x="652" y="142"/>
                      <a:pt x="652" y="148"/>
                    </a:cubicBezTo>
                    <a:cubicBezTo>
                      <a:pt x="652" y="154"/>
                      <a:pt x="645" y="158"/>
                      <a:pt x="641" y="159"/>
                    </a:cubicBezTo>
                    <a:cubicBezTo>
                      <a:pt x="638" y="160"/>
                      <a:pt x="634" y="162"/>
                      <a:pt x="631" y="160"/>
                    </a:cubicBezTo>
                    <a:cubicBezTo>
                      <a:pt x="620" y="164"/>
                      <a:pt x="608" y="171"/>
                      <a:pt x="604" y="183"/>
                    </a:cubicBezTo>
                    <a:cubicBezTo>
                      <a:pt x="600" y="189"/>
                      <a:pt x="592" y="183"/>
                      <a:pt x="588" y="186"/>
                    </a:cubicBezTo>
                    <a:cubicBezTo>
                      <a:pt x="581" y="186"/>
                      <a:pt x="576" y="194"/>
                      <a:pt x="570" y="196"/>
                    </a:cubicBezTo>
                    <a:cubicBezTo>
                      <a:pt x="561" y="189"/>
                      <a:pt x="576" y="186"/>
                      <a:pt x="577" y="180"/>
                    </a:cubicBezTo>
                    <a:cubicBezTo>
                      <a:pt x="584" y="170"/>
                      <a:pt x="588" y="160"/>
                      <a:pt x="588" y="148"/>
                    </a:cubicBezTo>
                    <a:cubicBezTo>
                      <a:pt x="587" y="134"/>
                      <a:pt x="581" y="123"/>
                      <a:pt x="576" y="111"/>
                    </a:cubicBezTo>
                    <a:cubicBezTo>
                      <a:pt x="579" y="102"/>
                      <a:pt x="575" y="93"/>
                      <a:pt x="575" y="83"/>
                    </a:cubicBezTo>
                    <a:cubicBezTo>
                      <a:pt x="571" y="74"/>
                      <a:pt x="569" y="63"/>
                      <a:pt x="562" y="54"/>
                    </a:cubicBezTo>
                    <a:cubicBezTo>
                      <a:pt x="544" y="28"/>
                      <a:pt x="514" y="16"/>
                      <a:pt x="483" y="13"/>
                    </a:cubicBezTo>
                    <a:cubicBezTo>
                      <a:pt x="465" y="11"/>
                      <a:pt x="451" y="20"/>
                      <a:pt x="435" y="22"/>
                    </a:cubicBezTo>
                    <a:cubicBezTo>
                      <a:pt x="425" y="27"/>
                      <a:pt x="415" y="31"/>
                      <a:pt x="407" y="40"/>
                    </a:cubicBezTo>
                    <a:cubicBezTo>
                      <a:pt x="408" y="43"/>
                      <a:pt x="408" y="48"/>
                      <a:pt x="410" y="51"/>
                    </a:cubicBezTo>
                    <a:cubicBezTo>
                      <a:pt x="412" y="53"/>
                      <a:pt x="415" y="51"/>
                      <a:pt x="417" y="53"/>
                    </a:cubicBezTo>
                    <a:cubicBezTo>
                      <a:pt x="423" y="58"/>
                      <a:pt x="425" y="65"/>
                      <a:pt x="425" y="73"/>
                    </a:cubicBezTo>
                    <a:cubicBezTo>
                      <a:pt x="423" y="89"/>
                      <a:pt x="406" y="99"/>
                      <a:pt x="392" y="105"/>
                    </a:cubicBezTo>
                    <a:cubicBezTo>
                      <a:pt x="389" y="101"/>
                      <a:pt x="393" y="95"/>
                      <a:pt x="392" y="90"/>
                    </a:cubicBezTo>
                    <a:cubicBezTo>
                      <a:pt x="392" y="82"/>
                      <a:pt x="387" y="74"/>
                      <a:pt x="380" y="70"/>
                    </a:cubicBezTo>
                    <a:cubicBezTo>
                      <a:pt x="372" y="68"/>
                      <a:pt x="362" y="63"/>
                      <a:pt x="355" y="69"/>
                    </a:cubicBezTo>
                    <a:cubicBezTo>
                      <a:pt x="350" y="73"/>
                      <a:pt x="346" y="80"/>
                      <a:pt x="339" y="77"/>
                    </a:cubicBezTo>
                    <a:cubicBezTo>
                      <a:pt x="326" y="73"/>
                      <a:pt x="324" y="60"/>
                      <a:pt x="319" y="50"/>
                    </a:cubicBezTo>
                    <a:cubicBezTo>
                      <a:pt x="316" y="42"/>
                      <a:pt x="320" y="32"/>
                      <a:pt x="313" y="26"/>
                    </a:cubicBezTo>
                    <a:cubicBezTo>
                      <a:pt x="310" y="18"/>
                      <a:pt x="300" y="22"/>
                      <a:pt x="293" y="22"/>
                    </a:cubicBezTo>
                    <a:cubicBezTo>
                      <a:pt x="260" y="22"/>
                      <a:pt x="225" y="25"/>
                      <a:pt x="191" y="23"/>
                    </a:cubicBezTo>
                    <a:cubicBezTo>
                      <a:pt x="178" y="25"/>
                      <a:pt x="163" y="24"/>
                      <a:pt x="150" y="25"/>
                    </a:cubicBezTo>
                    <a:cubicBezTo>
                      <a:pt x="103" y="26"/>
                      <a:pt x="52" y="25"/>
                      <a:pt x="5" y="26"/>
                    </a:cubicBezTo>
                    <a:cubicBezTo>
                      <a:pt x="3" y="28"/>
                      <a:pt x="4" y="30"/>
                      <a:pt x="4" y="31"/>
                    </a:cubicBezTo>
                    <a:cubicBezTo>
                      <a:pt x="22" y="34"/>
                      <a:pt x="40" y="32"/>
                      <a:pt x="58" y="32"/>
                    </a:cubicBezTo>
                    <a:cubicBezTo>
                      <a:pt x="262" y="30"/>
                      <a:pt x="262" y="30"/>
                      <a:pt x="262" y="30"/>
                    </a:cubicBezTo>
                    <a:cubicBezTo>
                      <a:pt x="276" y="31"/>
                      <a:pt x="292" y="29"/>
                      <a:pt x="307" y="30"/>
                    </a:cubicBezTo>
                    <a:cubicBezTo>
                      <a:pt x="310" y="42"/>
                      <a:pt x="312" y="54"/>
                      <a:pt x="316" y="65"/>
                    </a:cubicBezTo>
                    <a:cubicBezTo>
                      <a:pt x="322" y="65"/>
                      <a:pt x="318" y="71"/>
                      <a:pt x="321" y="73"/>
                    </a:cubicBezTo>
                    <a:cubicBezTo>
                      <a:pt x="327" y="82"/>
                      <a:pt x="339" y="89"/>
                      <a:pt x="351" y="87"/>
                    </a:cubicBezTo>
                    <a:cubicBezTo>
                      <a:pt x="356" y="83"/>
                      <a:pt x="356" y="73"/>
                      <a:pt x="364" y="73"/>
                    </a:cubicBezTo>
                    <a:cubicBezTo>
                      <a:pt x="369" y="73"/>
                      <a:pt x="374" y="74"/>
                      <a:pt x="378" y="77"/>
                    </a:cubicBezTo>
                    <a:cubicBezTo>
                      <a:pt x="382" y="82"/>
                      <a:pt x="386" y="89"/>
                      <a:pt x="384" y="96"/>
                    </a:cubicBezTo>
                    <a:cubicBezTo>
                      <a:pt x="384" y="113"/>
                      <a:pt x="368" y="121"/>
                      <a:pt x="356" y="127"/>
                    </a:cubicBezTo>
                    <a:cubicBezTo>
                      <a:pt x="334" y="131"/>
                      <a:pt x="312" y="121"/>
                      <a:pt x="300" y="103"/>
                    </a:cubicBezTo>
                    <a:cubicBezTo>
                      <a:pt x="293" y="95"/>
                      <a:pt x="292" y="83"/>
                      <a:pt x="287" y="75"/>
                    </a:cubicBezTo>
                    <a:cubicBezTo>
                      <a:pt x="286" y="73"/>
                      <a:pt x="283" y="73"/>
                      <a:pt x="282" y="73"/>
                    </a:cubicBezTo>
                    <a:cubicBezTo>
                      <a:pt x="278" y="77"/>
                      <a:pt x="282" y="82"/>
                      <a:pt x="283" y="86"/>
                    </a:cubicBezTo>
                    <a:cubicBezTo>
                      <a:pt x="289" y="111"/>
                      <a:pt x="311" y="128"/>
                      <a:pt x="333" y="133"/>
                    </a:cubicBezTo>
                    <a:cubicBezTo>
                      <a:pt x="346" y="138"/>
                      <a:pt x="357" y="131"/>
                      <a:pt x="368" y="128"/>
                    </a:cubicBezTo>
                    <a:cubicBezTo>
                      <a:pt x="369" y="129"/>
                      <a:pt x="369" y="129"/>
                      <a:pt x="369" y="129"/>
                    </a:cubicBezTo>
                    <a:cubicBezTo>
                      <a:pt x="358" y="150"/>
                      <a:pt x="358" y="150"/>
                      <a:pt x="358" y="150"/>
                    </a:cubicBezTo>
                    <a:cubicBezTo>
                      <a:pt x="357" y="161"/>
                      <a:pt x="351" y="172"/>
                      <a:pt x="356" y="183"/>
                    </a:cubicBezTo>
                    <a:cubicBezTo>
                      <a:pt x="363" y="205"/>
                      <a:pt x="363" y="205"/>
                      <a:pt x="363" y="205"/>
                    </a:cubicBezTo>
                    <a:cubicBezTo>
                      <a:pt x="367" y="208"/>
                      <a:pt x="366" y="212"/>
                      <a:pt x="369" y="215"/>
                    </a:cubicBezTo>
                    <a:cubicBezTo>
                      <a:pt x="374" y="222"/>
                      <a:pt x="386" y="228"/>
                      <a:pt x="380" y="238"/>
                    </a:cubicBezTo>
                    <a:cubicBezTo>
                      <a:pt x="376" y="250"/>
                      <a:pt x="381" y="261"/>
                      <a:pt x="383" y="273"/>
                    </a:cubicBezTo>
                    <a:cubicBezTo>
                      <a:pt x="389" y="292"/>
                      <a:pt x="407" y="304"/>
                      <a:pt x="423" y="316"/>
                    </a:cubicBezTo>
                    <a:cubicBezTo>
                      <a:pt x="398" y="330"/>
                      <a:pt x="383" y="357"/>
                      <a:pt x="386" y="386"/>
                    </a:cubicBezTo>
                    <a:cubicBezTo>
                      <a:pt x="390" y="410"/>
                      <a:pt x="394" y="436"/>
                      <a:pt x="413" y="452"/>
                    </a:cubicBezTo>
                    <a:cubicBezTo>
                      <a:pt x="426" y="463"/>
                      <a:pt x="405" y="467"/>
                      <a:pt x="402" y="475"/>
                    </a:cubicBezTo>
                    <a:cubicBezTo>
                      <a:pt x="392" y="485"/>
                      <a:pt x="387" y="497"/>
                      <a:pt x="384" y="511"/>
                    </a:cubicBezTo>
                    <a:cubicBezTo>
                      <a:pt x="382" y="532"/>
                      <a:pt x="382" y="532"/>
                      <a:pt x="382" y="532"/>
                    </a:cubicBezTo>
                    <a:cubicBezTo>
                      <a:pt x="364" y="552"/>
                      <a:pt x="356" y="576"/>
                      <a:pt x="352" y="602"/>
                    </a:cubicBezTo>
                    <a:cubicBezTo>
                      <a:pt x="352" y="614"/>
                      <a:pt x="355" y="628"/>
                      <a:pt x="362" y="639"/>
                    </a:cubicBezTo>
                    <a:cubicBezTo>
                      <a:pt x="361" y="640"/>
                      <a:pt x="361" y="640"/>
                      <a:pt x="361" y="640"/>
                    </a:cubicBezTo>
                    <a:cubicBezTo>
                      <a:pt x="347" y="637"/>
                      <a:pt x="335" y="641"/>
                      <a:pt x="323" y="646"/>
                    </a:cubicBezTo>
                    <a:cubicBezTo>
                      <a:pt x="301" y="656"/>
                      <a:pt x="285" y="678"/>
                      <a:pt x="280" y="700"/>
                    </a:cubicBezTo>
                    <a:cubicBezTo>
                      <a:pt x="277" y="701"/>
                      <a:pt x="277" y="701"/>
                      <a:pt x="277" y="701"/>
                    </a:cubicBezTo>
                    <a:cubicBezTo>
                      <a:pt x="112" y="704"/>
                      <a:pt x="112" y="704"/>
                      <a:pt x="112" y="704"/>
                    </a:cubicBezTo>
                    <a:cubicBezTo>
                      <a:pt x="75" y="704"/>
                      <a:pt x="41" y="705"/>
                      <a:pt x="2" y="706"/>
                    </a:cubicBezTo>
                    <a:cubicBezTo>
                      <a:pt x="1" y="708"/>
                      <a:pt x="1" y="711"/>
                      <a:pt x="2" y="713"/>
                    </a:cubicBezTo>
                    <a:cubicBezTo>
                      <a:pt x="7" y="714"/>
                      <a:pt x="7" y="714"/>
                      <a:pt x="7" y="714"/>
                    </a:cubicBezTo>
                    <a:cubicBezTo>
                      <a:pt x="189" y="712"/>
                      <a:pt x="189" y="712"/>
                      <a:pt x="189" y="712"/>
                    </a:cubicBezTo>
                    <a:cubicBezTo>
                      <a:pt x="220" y="711"/>
                      <a:pt x="250" y="710"/>
                      <a:pt x="283" y="710"/>
                    </a:cubicBezTo>
                    <a:cubicBezTo>
                      <a:pt x="285" y="697"/>
                      <a:pt x="292" y="686"/>
                      <a:pt x="299" y="674"/>
                    </a:cubicBezTo>
                    <a:cubicBezTo>
                      <a:pt x="315" y="656"/>
                      <a:pt x="337" y="644"/>
                      <a:pt x="361" y="649"/>
                    </a:cubicBezTo>
                    <a:cubicBezTo>
                      <a:pt x="364" y="650"/>
                      <a:pt x="366" y="650"/>
                      <a:pt x="369" y="650"/>
                    </a:cubicBezTo>
                    <a:cubicBezTo>
                      <a:pt x="379" y="659"/>
                      <a:pt x="387" y="671"/>
                      <a:pt x="382" y="685"/>
                    </a:cubicBezTo>
                    <a:cubicBezTo>
                      <a:pt x="381" y="691"/>
                      <a:pt x="375" y="693"/>
                      <a:pt x="369" y="695"/>
                    </a:cubicBezTo>
                    <a:cubicBezTo>
                      <a:pt x="356" y="697"/>
                      <a:pt x="348" y="679"/>
                      <a:pt x="336" y="689"/>
                    </a:cubicBezTo>
                    <a:cubicBezTo>
                      <a:pt x="320" y="705"/>
                      <a:pt x="313" y="724"/>
                      <a:pt x="308" y="745"/>
                    </a:cubicBezTo>
                    <a:cubicBezTo>
                      <a:pt x="306" y="746"/>
                      <a:pt x="306" y="746"/>
                      <a:pt x="306" y="746"/>
                    </a:cubicBezTo>
                    <a:cubicBezTo>
                      <a:pt x="193" y="746"/>
                      <a:pt x="193" y="746"/>
                      <a:pt x="193" y="746"/>
                    </a:cubicBezTo>
                    <a:cubicBezTo>
                      <a:pt x="13" y="747"/>
                      <a:pt x="13" y="747"/>
                      <a:pt x="13" y="747"/>
                    </a:cubicBezTo>
                    <a:cubicBezTo>
                      <a:pt x="9" y="745"/>
                      <a:pt x="6" y="749"/>
                      <a:pt x="2" y="748"/>
                    </a:cubicBezTo>
                    <a:cubicBezTo>
                      <a:pt x="0" y="750"/>
                      <a:pt x="1" y="753"/>
                      <a:pt x="1" y="755"/>
                    </a:cubicBezTo>
                    <a:cubicBezTo>
                      <a:pt x="3" y="756"/>
                      <a:pt x="3" y="756"/>
                      <a:pt x="3" y="756"/>
                    </a:cubicBezTo>
                    <a:cubicBezTo>
                      <a:pt x="99" y="756"/>
                      <a:pt x="200" y="754"/>
                      <a:pt x="294" y="755"/>
                    </a:cubicBezTo>
                    <a:cubicBezTo>
                      <a:pt x="316" y="752"/>
                      <a:pt x="316" y="752"/>
                      <a:pt x="316" y="752"/>
                    </a:cubicBezTo>
                    <a:cubicBezTo>
                      <a:pt x="318" y="748"/>
                      <a:pt x="315" y="743"/>
                      <a:pt x="317" y="739"/>
                    </a:cubicBezTo>
                    <a:cubicBezTo>
                      <a:pt x="320" y="723"/>
                      <a:pt x="328" y="706"/>
                      <a:pt x="342" y="697"/>
                    </a:cubicBezTo>
                    <a:cubicBezTo>
                      <a:pt x="353" y="696"/>
                      <a:pt x="363" y="706"/>
                      <a:pt x="375" y="702"/>
                    </a:cubicBezTo>
                    <a:cubicBezTo>
                      <a:pt x="384" y="696"/>
                      <a:pt x="384" y="696"/>
                      <a:pt x="384" y="696"/>
                    </a:cubicBezTo>
                    <a:cubicBezTo>
                      <a:pt x="391" y="687"/>
                      <a:pt x="393" y="674"/>
                      <a:pt x="388" y="662"/>
                    </a:cubicBezTo>
                    <a:cubicBezTo>
                      <a:pt x="394" y="662"/>
                      <a:pt x="399" y="667"/>
                      <a:pt x="404" y="671"/>
                    </a:cubicBezTo>
                    <a:cubicBezTo>
                      <a:pt x="414" y="679"/>
                      <a:pt x="425" y="690"/>
                      <a:pt x="425" y="705"/>
                    </a:cubicBezTo>
                    <a:cubicBezTo>
                      <a:pt x="423" y="712"/>
                      <a:pt x="419" y="718"/>
                      <a:pt x="412" y="722"/>
                    </a:cubicBezTo>
                    <a:cubicBezTo>
                      <a:pt x="411" y="725"/>
                      <a:pt x="410" y="729"/>
                      <a:pt x="414" y="731"/>
                    </a:cubicBezTo>
                    <a:cubicBezTo>
                      <a:pt x="424" y="742"/>
                      <a:pt x="439" y="748"/>
                      <a:pt x="453" y="751"/>
                    </a:cubicBezTo>
                    <a:cubicBezTo>
                      <a:pt x="478" y="757"/>
                      <a:pt x="503" y="748"/>
                      <a:pt x="527" y="740"/>
                    </a:cubicBezTo>
                    <a:cubicBezTo>
                      <a:pt x="539" y="737"/>
                      <a:pt x="548" y="728"/>
                      <a:pt x="558" y="721"/>
                    </a:cubicBezTo>
                    <a:cubicBezTo>
                      <a:pt x="568" y="707"/>
                      <a:pt x="575" y="691"/>
                      <a:pt x="577" y="673"/>
                    </a:cubicBezTo>
                    <a:cubicBezTo>
                      <a:pt x="580" y="660"/>
                      <a:pt x="575" y="648"/>
                      <a:pt x="577" y="636"/>
                    </a:cubicBezTo>
                    <a:cubicBezTo>
                      <a:pt x="587" y="617"/>
                      <a:pt x="592" y="591"/>
                      <a:pt x="577" y="574"/>
                    </a:cubicBezTo>
                    <a:cubicBezTo>
                      <a:pt x="573" y="566"/>
                      <a:pt x="564" y="563"/>
                      <a:pt x="560" y="556"/>
                    </a:cubicBezTo>
                    <a:cubicBezTo>
                      <a:pt x="550" y="529"/>
                      <a:pt x="522" y="513"/>
                      <a:pt x="494" y="510"/>
                    </a:cubicBezTo>
                    <a:cubicBezTo>
                      <a:pt x="475" y="509"/>
                      <a:pt x="459" y="514"/>
                      <a:pt x="447" y="529"/>
                    </a:cubicBezTo>
                    <a:cubicBezTo>
                      <a:pt x="436" y="543"/>
                      <a:pt x="429" y="564"/>
                      <a:pt x="436" y="583"/>
                    </a:cubicBezTo>
                    <a:cubicBezTo>
                      <a:pt x="434" y="601"/>
                      <a:pt x="432" y="625"/>
                      <a:pt x="450" y="636"/>
                    </a:cubicBezTo>
                    <a:cubicBezTo>
                      <a:pt x="461" y="642"/>
                      <a:pt x="473" y="643"/>
                      <a:pt x="486" y="641"/>
                    </a:cubicBezTo>
                    <a:cubicBezTo>
                      <a:pt x="493" y="641"/>
                      <a:pt x="498" y="634"/>
                      <a:pt x="503" y="629"/>
                    </a:cubicBezTo>
                    <a:cubicBezTo>
                      <a:pt x="508" y="622"/>
                      <a:pt x="511" y="616"/>
                      <a:pt x="511" y="607"/>
                    </a:cubicBezTo>
                    <a:cubicBezTo>
                      <a:pt x="508" y="597"/>
                      <a:pt x="501" y="589"/>
                      <a:pt x="492" y="584"/>
                    </a:cubicBezTo>
                    <a:cubicBezTo>
                      <a:pt x="488" y="583"/>
                      <a:pt x="483" y="583"/>
                      <a:pt x="481" y="580"/>
                    </a:cubicBezTo>
                    <a:cubicBezTo>
                      <a:pt x="479" y="576"/>
                      <a:pt x="481" y="573"/>
                      <a:pt x="482" y="570"/>
                    </a:cubicBezTo>
                    <a:cubicBezTo>
                      <a:pt x="489" y="561"/>
                      <a:pt x="501" y="563"/>
                      <a:pt x="511" y="566"/>
                    </a:cubicBezTo>
                    <a:cubicBezTo>
                      <a:pt x="521" y="571"/>
                      <a:pt x="529" y="581"/>
                      <a:pt x="537" y="589"/>
                    </a:cubicBezTo>
                    <a:cubicBezTo>
                      <a:pt x="540" y="600"/>
                      <a:pt x="544" y="615"/>
                      <a:pt x="537" y="626"/>
                    </a:cubicBezTo>
                    <a:cubicBezTo>
                      <a:pt x="537" y="632"/>
                      <a:pt x="524" y="635"/>
                      <a:pt x="529" y="644"/>
                    </a:cubicBezTo>
                    <a:cubicBezTo>
                      <a:pt x="537" y="656"/>
                      <a:pt x="533" y="675"/>
                      <a:pt x="524" y="686"/>
                    </a:cubicBezTo>
                    <a:cubicBezTo>
                      <a:pt x="513" y="700"/>
                      <a:pt x="494" y="708"/>
                      <a:pt x="477" y="707"/>
                    </a:cubicBezTo>
                    <a:cubicBezTo>
                      <a:pt x="472" y="701"/>
                      <a:pt x="475" y="692"/>
                      <a:pt x="472" y="686"/>
                    </a:cubicBezTo>
                    <a:cubicBezTo>
                      <a:pt x="458" y="661"/>
                      <a:pt x="435" y="646"/>
                      <a:pt x="415" y="626"/>
                    </a:cubicBezTo>
                    <a:cubicBezTo>
                      <a:pt x="402" y="613"/>
                      <a:pt x="401" y="591"/>
                      <a:pt x="407" y="575"/>
                    </a:cubicBezTo>
                    <a:cubicBezTo>
                      <a:pt x="409" y="566"/>
                      <a:pt x="418" y="562"/>
                      <a:pt x="423" y="555"/>
                    </a:cubicBezTo>
                    <a:cubicBezTo>
                      <a:pt x="423" y="535"/>
                      <a:pt x="432" y="517"/>
                      <a:pt x="448" y="506"/>
                    </a:cubicBezTo>
                    <a:cubicBezTo>
                      <a:pt x="463" y="498"/>
                      <a:pt x="481" y="495"/>
                      <a:pt x="497" y="497"/>
                    </a:cubicBezTo>
                    <a:cubicBezTo>
                      <a:pt x="512" y="502"/>
                      <a:pt x="529" y="504"/>
                      <a:pt x="545" y="504"/>
                    </a:cubicBezTo>
                    <a:cubicBezTo>
                      <a:pt x="560" y="504"/>
                      <a:pt x="573" y="500"/>
                      <a:pt x="585" y="492"/>
                    </a:cubicBezTo>
                    <a:cubicBezTo>
                      <a:pt x="590" y="487"/>
                      <a:pt x="596" y="482"/>
                      <a:pt x="600" y="475"/>
                    </a:cubicBezTo>
                    <a:cubicBezTo>
                      <a:pt x="607" y="470"/>
                      <a:pt x="615" y="472"/>
                      <a:pt x="623" y="471"/>
                    </a:cubicBezTo>
                    <a:cubicBezTo>
                      <a:pt x="641" y="472"/>
                      <a:pt x="660" y="475"/>
                      <a:pt x="673" y="488"/>
                    </a:cubicBezTo>
                    <a:cubicBezTo>
                      <a:pt x="685" y="500"/>
                      <a:pt x="690" y="518"/>
                      <a:pt x="687" y="535"/>
                    </a:cubicBezTo>
                    <a:cubicBezTo>
                      <a:pt x="685" y="547"/>
                      <a:pt x="679" y="559"/>
                      <a:pt x="667" y="564"/>
                    </a:cubicBezTo>
                    <a:cubicBezTo>
                      <a:pt x="657" y="566"/>
                      <a:pt x="648" y="565"/>
                      <a:pt x="640" y="559"/>
                    </a:cubicBezTo>
                    <a:cubicBezTo>
                      <a:pt x="637" y="555"/>
                      <a:pt x="636" y="548"/>
                      <a:pt x="638" y="544"/>
                    </a:cubicBezTo>
                    <a:cubicBezTo>
                      <a:pt x="640" y="539"/>
                      <a:pt x="645" y="535"/>
                      <a:pt x="649" y="532"/>
                    </a:cubicBezTo>
                    <a:cubicBezTo>
                      <a:pt x="659" y="533"/>
                      <a:pt x="659" y="533"/>
                      <a:pt x="659" y="533"/>
                    </a:cubicBezTo>
                    <a:cubicBezTo>
                      <a:pt x="665" y="525"/>
                      <a:pt x="661" y="516"/>
                      <a:pt x="659" y="508"/>
                    </a:cubicBezTo>
                    <a:cubicBezTo>
                      <a:pt x="652" y="498"/>
                      <a:pt x="638" y="494"/>
                      <a:pt x="625" y="495"/>
                    </a:cubicBezTo>
                    <a:cubicBezTo>
                      <a:pt x="617" y="497"/>
                      <a:pt x="611" y="505"/>
                      <a:pt x="607" y="512"/>
                    </a:cubicBezTo>
                    <a:cubicBezTo>
                      <a:pt x="603" y="515"/>
                      <a:pt x="598" y="510"/>
                      <a:pt x="593" y="512"/>
                    </a:cubicBezTo>
                    <a:cubicBezTo>
                      <a:pt x="583" y="514"/>
                      <a:pt x="573" y="522"/>
                      <a:pt x="570" y="533"/>
                    </a:cubicBezTo>
                    <a:cubicBezTo>
                      <a:pt x="568" y="539"/>
                      <a:pt x="567" y="546"/>
                      <a:pt x="570" y="554"/>
                    </a:cubicBezTo>
                    <a:cubicBezTo>
                      <a:pt x="574" y="563"/>
                      <a:pt x="584" y="567"/>
                      <a:pt x="592" y="572"/>
                    </a:cubicBezTo>
                    <a:cubicBezTo>
                      <a:pt x="592" y="577"/>
                      <a:pt x="595" y="581"/>
                      <a:pt x="593" y="586"/>
                    </a:cubicBezTo>
                    <a:cubicBezTo>
                      <a:pt x="594" y="588"/>
                      <a:pt x="597" y="589"/>
                      <a:pt x="600" y="589"/>
                    </a:cubicBezTo>
                    <a:cubicBezTo>
                      <a:pt x="609" y="602"/>
                      <a:pt x="624" y="610"/>
                      <a:pt x="640" y="611"/>
                    </a:cubicBezTo>
                    <a:cubicBezTo>
                      <a:pt x="644" y="612"/>
                      <a:pt x="645" y="616"/>
                      <a:pt x="646" y="619"/>
                    </a:cubicBezTo>
                    <a:cubicBezTo>
                      <a:pt x="647" y="625"/>
                      <a:pt x="645" y="631"/>
                      <a:pt x="640" y="634"/>
                    </a:cubicBezTo>
                    <a:cubicBezTo>
                      <a:pt x="633" y="637"/>
                      <a:pt x="625" y="634"/>
                      <a:pt x="620" y="631"/>
                    </a:cubicBezTo>
                    <a:cubicBezTo>
                      <a:pt x="613" y="633"/>
                      <a:pt x="608" y="641"/>
                      <a:pt x="607" y="648"/>
                    </a:cubicBezTo>
                    <a:cubicBezTo>
                      <a:pt x="605" y="661"/>
                      <a:pt x="615" y="672"/>
                      <a:pt x="625" y="678"/>
                    </a:cubicBezTo>
                    <a:cubicBezTo>
                      <a:pt x="636" y="681"/>
                      <a:pt x="649" y="686"/>
                      <a:pt x="660" y="681"/>
                    </a:cubicBezTo>
                    <a:cubicBezTo>
                      <a:pt x="668" y="680"/>
                      <a:pt x="670" y="667"/>
                      <a:pt x="680" y="672"/>
                    </a:cubicBezTo>
                    <a:cubicBezTo>
                      <a:pt x="691" y="673"/>
                      <a:pt x="704" y="667"/>
                      <a:pt x="713" y="659"/>
                    </a:cubicBezTo>
                    <a:cubicBezTo>
                      <a:pt x="719" y="653"/>
                      <a:pt x="722" y="646"/>
                      <a:pt x="723" y="637"/>
                    </a:cubicBezTo>
                    <a:cubicBezTo>
                      <a:pt x="720" y="630"/>
                      <a:pt x="722" y="620"/>
                      <a:pt x="713" y="615"/>
                    </a:cubicBezTo>
                    <a:cubicBezTo>
                      <a:pt x="717" y="609"/>
                      <a:pt x="721" y="602"/>
                      <a:pt x="726" y="596"/>
                    </a:cubicBezTo>
                    <a:cubicBezTo>
                      <a:pt x="740" y="603"/>
                      <a:pt x="757" y="606"/>
                      <a:pt x="770" y="594"/>
                    </a:cubicBezTo>
                    <a:cubicBezTo>
                      <a:pt x="777" y="588"/>
                      <a:pt x="782" y="580"/>
                      <a:pt x="780" y="569"/>
                    </a:cubicBezTo>
                    <a:cubicBezTo>
                      <a:pt x="795" y="559"/>
                      <a:pt x="801" y="540"/>
                      <a:pt x="799" y="522"/>
                    </a:cubicBezTo>
                    <a:cubicBezTo>
                      <a:pt x="794" y="514"/>
                      <a:pt x="794" y="501"/>
                      <a:pt x="782" y="499"/>
                    </a:cubicBezTo>
                    <a:cubicBezTo>
                      <a:pt x="771" y="495"/>
                      <a:pt x="758" y="496"/>
                      <a:pt x="750" y="505"/>
                    </a:cubicBezTo>
                    <a:cubicBezTo>
                      <a:pt x="744" y="512"/>
                      <a:pt x="756" y="520"/>
                      <a:pt x="747" y="524"/>
                    </a:cubicBezTo>
                    <a:cubicBezTo>
                      <a:pt x="743" y="526"/>
                      <a:pt x="740" y="524"/>
                      <a:pt x="737" y="522"/>
                    </a:cubicBezTo>
                    <a:cubicBezTo>
                      <a:pt x="726" y="507"/>
                      <a:pt x="737" y="490"/>
                      <a:pt x="731" y="473"/>
                    </a:cubicBezTo>
                    <a:cubicBezTo>
                      <a:pt x="728" y="465"/>
                      <a:pt x="728" y="465"/>
                      <a:pt x="728" y="465"/>
                    </a:cubicBezTo>
                    <a:cubicBezTo>
                      <a:pt x="731" y="460"/>
                      <a:pt x="737" y="460"/>
                      <a:pt x="741" y="455"/>
                    </a:cubicBezTo>
                    <a:cubicBezTo>
                      <a:pt x="747" y="458"/>
                      <a:pt x="747" y="463"/>
                      <a:pt x="753" y="466"/>
                    </a:cubicBezTo>
                    <a:cubicBezTo>
                      <a:pt x="758" y="472"/>
                      <a:pt x="767" y="471"/>
                      <a:pt x="774" y="472"/>
                    </a:cubicBezTo>
                    <a:cubicBezTo>
                      <a:pt x="781" y="470"/>
                      <a:pt x="787" y="468"/>
                      <a:pt x="792" y="463"/>
                    </a:cubicBezTo>
                    <a:cubicBezTo>
                      <a:pt x="796" y="462"/>
                      <a:pt x="802" y="466"/>
                      <a:pt x="807" y="464"/>
                    </a:cubicBezTo>
                    <a:cubicBezTo>
                      <a:pt x="816" y="468"/>
                      <a:pt x="826" y="465"/>
                      <a:pt x="834" y="461"/>
                    </a:cubicBezTo>
                    <a:cubicBezTo>
                      <a:pt x="840" y="455"/>
                      <a:pt x="849" y="450"/>
                      <a:pt x="851" y="440"/>
                    </a:cubicBezTo>
                    <a:cubicBezTo>
                      <a:pt x="852" y="436"/>
                      <a:pt x="854" y="431"/>
                      <a:pt x="852" y="428"/>
                    </a:cubicBezTo>
                    <a:cubicBezTo>
                      <a:pt x="845" y="429"/>
                      <a:pt x="838" y="431"/>
                      <a:pt x="833" y="425"/>
                    </a:cubicBezTo>
                    <a:cubicBezTo>
                      <a:pt x="826" y="414"/>
                      <a:pt x="821" y="397"/>
                      <a:pt x="805" y="394"/>
                    </a:cubicBezTo>
                    <a:cubicBezTo>
                      <a:pt x="800" y="393"/>
                      <a:pt x="794" y="392"/>
                      <a:pt x="790" y="394"/>
                    </a:cubicBezTo>
                    <a:cubicBezTo>
                      <a:pt x="774" y="388"/>
                      <a:pt x="755" y="385"/>
                      <a:pt x="742" y="398"/>
                    </a:cubicBezTo>
                    <a:cubicBezTo>
                      <a:pt x="736" y="397"/>
                      <a:pt x="732" y="393"/>
                      <a:pt x="730" y="387"/>
                    </a:cubicBezTo>
                    <a:cubicBezTo>
                      <a:pt x="731" y="381"/>
                      <a:pt x="738" y="378"/>
                      <a:pt x="742" y="373"/>
                    </a:cubicBezTo>
                    <a:cubicBezTo>
                      <a:pt x="747" y="372"/>
                      <a:pt x="751" y="378"/>
                      <a:pt x="756" y="378"/>
                    </a:cubicBezTo>
                    <a:cubicBezTo>
                      <a:pt x="765" y="382"/>
                      <a:pt x="775" y="378"/>
                      <a:pt x="782" y="373"/>
                    </a:cubicBezTo>
                    <a:cubicBezTo>
                      <a:pt x="799" y="378"/>
                      <a:pt x="816" y="374"/>
                      <a:pt x="828" y="362"/>
                    </a:cubicBezTo>
                    <a:cubicBezTo>
                      <a:pt x="831" y="356"/>
                      <a:pt x="837" y="347"/>
                      <a:pt x="844" y="346"/>
                    </a:cubicBezTo>
                    <a:cubicBezTo>
                      <a:pt x="848" y="346"/>
                      <a:pt x="854" y="347"/>
                      <a:pt x="855" y="341"/>
                    </a:cubicBezTo>
                    <a:cubicBezTo>
                      <a:pt x="855" y="334"/>
                      <a:pt x="849" y="331"/>
                      <a:pt x="844" y="327"/>
                    </a:cubicBezTo>
                    <a:close/>
                    <a:moveTo>
                      <a:pt x="774" y="165"/>
                    </a:moveTo>
                    <a:cubicBezTo>
                      <a:pt x="775" y="167"/>
                      <a:pt x="776" y="169"/>
                      <a:pt x="778" y="170"/>
                    </a:cubicBezTo>
                    <a:cubicBezTo>
                      <a:pt x="778" y="172"/>
                      <a:pt x="775" y="173"/>
                      <a:pt x="773" y="174"/>
                    </a:cubicBezTo>
                    <a:cubicBezTo>
                      <a:pt x="764" y="165"/>
                      <a:pt x="752" y="165"/>
                      <a:pt x="739" y="165"/>
                    </a:cubicBezTo>
                    <a:cubicBezTo>
                      <a:pt x="736" y="163"/>
                      <a:pt x="731" y="164"/>
                      <a:pt x="728" y="158"/>
                    </a:cubicBezTo>
                    <a:cubicBezTo>
                      <a:pt x="735" y="143"/>
                      <a:pt x="733" y="124"/>
                      <a:pt x="723" y="111"/>
                    </a:cubicBezTo>
                    <a:cubicBezTo>
                      <a:pt x="715" y="102"/>
                      <a:pt x="703" y="95"/>
                      <a:pt x="689" y="98"/>
                    </a:cubicBezTo>
                    <a:cubicBezTo>
                      <a:pt x="677" y="85"/>
                      <a:pt x="660" y="82"/>
                      <a:pt x="643" y="79"/>
                    </a:cubicBezTo>
                    <a:cubicBezTo>
                      <a:pt x="628" y="82"/>
                      <a:pt x="610" y="85"/>
                      <a:pt x="603" y="102"/>
                    </a:cubicBezTo>
                    <a:cubicBezTo>
                      <a:pt x="597" y="102"/>
                      <a:pt x="589" y="107"/>
                      <a:pt x="585" y="100"/>
                    </a:cubicBezTo>
                    <a:cubicBezTo>
                      <a:pt x="586" y="82"/>
                      <a:pt x="579" y="66"/>
                      <a:pt x="571" y="51"/>
                    </a:cubicBezTo>
                    <a:cubicBezTo>
                      <a:pt x="564" y="44"/>
                      <a:pt x="559" y="33"/>
                      <a:pt x="549" y="33"/>
                    </a:cubicBezTo>
                    <a:cubicBezTo>
                      <a:pt x="547" y="24"/>
                      <a:pt x="536" y="21"/>
                      <a:pt x="529" y="17"/>
                    </a:cubicBezTo>
                    <a:cubicBezTo>
                      <a:pt x="509" y="11"/>
                      <a:pt x="484" y="3"/>
                      <a:pt x="460" y="7"/>
                    </a:cubicBezTo>
                    <a:cubicBezTo>
                      <a:pt x="444" y="12"/>
                      <a:pt x="428" y="13"/>
                      <a:pt x="415" y="23"/>
                    </a:cubicBezTo>
                    <a:cubicBezTo>
                      <a:pt x="408" y="30"/>
                      <a:pt x="398" y="33"/>
                      <a:pt x="395" y="42"/>
                    </a:cubicBezTo>
                    <a:cubicBezTo>
                      <a:pt x="403" y="51"/>
                      <a:pt x="415" y="60"/>
                      <a:pt x="413" y="73"/>
                    </a:cubicBezTo>
                    <a:cubicBezTo>
                      <a:pt x="413" y="79"/>
                      <a:pt x="410" y="83"/>
                      <a:pt x="405" y="87"/>
                    </a:cubicBezTo>
                    <a:cubicBezTo>
                      <a:pt x="403" y="87"/>
                      <a:pt x="400" y="89"/>
                      <a:pt x="398" y="87"/>
                    </a:cubicBezTo>
                    <a:cubicBezTo>
                      <a:pt x="395" y="75"/>
                      <a:pt x="385" y="62"/>
                      <a:pt x="372" y="60"/>
                    </a:cubicBezTo>
                    <a:cubicBezTo>
                      <a:pt x="359" y="58"/>
                      <a:pt x="347" y="74"/>
                      <a:pt x="337" y="62"/>
                    </a:cubicBezTo>
                    <a:cubicBezTo>
                      <a:pt x="327" y="56"/>
                      <a:pt x="327" y="43"/>
                      <a:pt x="324" y="33"/>
                    </a:cubicBezTo>
                    <a:cubicBezTo>
                      <a:pt x="323" y="27"/>
                      <a:pt x="326" y="20"/>
                      <a:pt x="320" y="16"/>
                    </a:cubicBezTo>
                    <a:cubicBezTo>
                      <a:pt x="292" y="12"/>
                      <a:pt x="260" y="15"/>
                      <a:pt x="230" y="14"/>
                    </a:cubicBezTo>
                    <a:cubicBezTo>
                      <a:pt x="176" y="14"/>
                      <a:pt x="125" y="14"/>
                      <a:pt x="70" y="15"/>
                    </a:cubicBezTo>
                    <a:cubicBezTo>
                      <a:pt x="48" y="13"/>
                      <a:pt x="27" y="16"/>
                      <a:pt x="5" y="14"/>
                    </a:cubicBezTo>
                    <a:cubicBezTo>
                      <a:pt x="4" y="13"/>
                      <a:pt x="4" y="11"/>
                      <a:pt x="6" y="11"/>
                    </a:cubicBezTo>
                    <a:cubicBezTo>
                      <a:pt x="28" y="10"/>
                      <a:pt x="51" y="11"/>
                      <a:pt x="73" y="10"/>
                    </a:cubicBezTo>
                    <a:cubicBezTo>
                      <a:pt x="136" y="11"/>
                      <a:pt x="194" y="9"/>
                      <a:pt x="256" y="10"/>
                    </a:cubicBezTo>
                    <a:cubicBezTo>
                      <a:pt x="280" y="10"/>
                      <a:pt x="300" y="10"/>
                      <a:pt x="323" y="10"/>
                    </a:cubicBezTo>
                    <a:cubicBezTo>
                      <a:pt x="328" y="16"/>
                      <a:pt x="332" y="22"/>
                      <a:pt x="329" y="30"/>
                    </a:cubicBezTo>
                    <a:cubicBezTo>
                      <a:pt x="334" y="40"/>
                      <a:pt x="331" y="53"/>
                      <a:pt x="341" y="60"/>
                    </a:cubicBezTo>
                    <a:cubicBezTo>
                      <a:pt x="349" y="63"/>
                      <a:pt x="357" y="56"/>
                      <a:pt x="366" y="56"/>
                    </a:cubicBezTo>
                    <a:cubicBezTo>
                      <a:pt x="377" y="55"/>
                      <a:pt x="387" y="59"/>
                      <a:pt x="394" y="68"/>
                    </a:cubicBezTo>
                    <a:cubicBezTo>
                      <a:pt x="398" y="72"/>
                      <a:pt x="399" y="78"/>
                      <a:pt x="403" y="82"/>
                    </a:cubicBezTo>
                    <a:cubicBezTo>
                      <a:pt x="405" y="79"/>
                      <a:pt x="408" y="76"/>
                      <a:pt x="408" y="72"/>
                    </a:cubicBezTo>
                    <a:cubicBezTo>
                      <a:pt x="407" y="61"/>
                      <a:pt x="399" y="51"/>
                      <a:pt x="388" y="45"/>
                    </a:cubicBezTo>
                    <a:cubicBezTo>
                      <a:pt x="388" y="41"/>
                      <a:pt x="388" y="41"/>
                      <a:pt x="388" y="41"/>
                    </a:cubicBezTo>
                    <a:cubicBezTo>
                      <a:pt x="398" y="28"/>
                      <a:pt x="413" y="17"/>
                      <a:pt x="428" y="11"/>
                    </a:cubicBezTo>
                    <a:cubicBezTo>
                      <a:pt x="443" y="7"/>
                      <a:pt x="456" y="1"/>
                      <a:pt x="472" y="0"/>
                    </a:cubicBezTo>
                    <a:cubicBezTo>
                      <a:pt x="502" y="4"/>
                      <a:pt x="533" y="10"/>
                      <a:pt x="556" y="30"/>
                    </a:cubicBezTo>
                    <a:cubicBezTo>
                      <a:pt x="574" y="40"/>
                      <a:pt x="581" y="60"/>
                      <a:pt x="588" y="78"/>
                    </a:cubicBezTo>
                    <a:cubicBezTo>
                      <a:pt x="590" y="84"/>
                      <a:pt x="589" y="92"/>
                      <a:pt x="592" y="97"/>
                    </a:cubicBezTo>
                    <a:cubicBezTo>
                      <a:pt x="595" y="97"/>
                      <a:pt x="596" y="97"/>
                      <a:pt x="598" y="97"/>
                    </a:cubicBezTo>
                    <a:cubicBezTo>
                      <a:pt x="608" y="80"/>
                      <a:pt x="628" y="74"/>
                      <a:pt x="648" y="75"/>
                    </a:cubicBezTo>
                    <a:cubicBezTo>
                      <a:pt x="662" y="78"/>
                      <a:pt x="677" y="80"/>
                      <a:pt x="687" y="91"/>
                    </a:cubicBezTo>
                    <a:cubicBezTo>
                      <a:pt x="696" y="93"/>
                      <a:pt x="705" y="93"/>
                      <a:pt x="713" y="97"/>
                    </a:cubicBezTo>
                    <a:cubicBezTo>
                      <a:pt x="727" y="107"/>
                      <a:pt x="737" y="120"/>
                      <a:pt x="738" y="136"/>
                    </a:cubicBezTo>
                    <a:cubicBezTo>
                      <a:pt x="735" y="158"/>
                      <a:pt x="735" y="158"/>
                      <a:pt x="735" y="158"/>
                    </a:cubicBezTo>
                    <a:cubicBezTo>
                      <a:pt x="737" y="160"/>
                      <a:pt x="737" y="160"/>
                      <a:pt x="737" y="160"/>
                    </a:cubicBezTo>
                    <a:cubicBezTo>
                      <a:pt x="744" y="160"/>
                      <a:pt x="751" y="160"/>
                      <a:pt x="758" y="161"/>
                    </a:cubicBezTo>
                    <a:cubicBezTo>
                      <a:pt x="764" y="161"/>
                      <a:pt x="768" y="167"/>
                      <a:pt x="774"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338" name="文本框 337"/>
            <p:cNvSpPr txBox="1"/>
            <p:nvPr/>
          </p:nvSpPr>
          <p:spPr>
            <a:xfrm>
              <a:off x="2027088" y="3286444"/>
              <a:ext cx="830997" cy="207749"/>
            </a:xfrm>
            <a:prstGeom prst="rect">
              <a:avLst/>
            </a:prstGeom>
            <a:noFill/>
          </p:spPr>
          <p:txBody>
            <a:bodyPr wrap="none" rtlCol="0">
              <a:spAutoFit/>
            </a:bodyPr>
            <a:lstStyle>
              <a:defPPr>
                <a:defRPr lang="zh-CN"/>
              </a:defPPr>
              <a:lvl1pPr>
                <a:defRPr b="1">
                  <a:solidFill>
                    <a:schemeClr val="bg1"/>
                  </a:solidFill>
                  <a:latin typeface="微软雅黑" panose="020B0503020204020204" pitchFamily="34" charset="-122"/>
                  <a:ea typeface="微软雅黑" panose="020B0503020204020204" pitchFamily="34" charset="-122"/>
                </a:defRPr>
              </a:lvl1pPr>
            </a:lstStyle>
            <a:p>
              <a:r>
                <a:rPr lang="zh-CN" altLang="en-US" dirty="0"/>
                <a:t>输入你的标题</a:t>
              </a:r>
            </a:p>
          </p:txBody>
        </p:sp>
      </p:grpSp>
      <p:grpSp>
        <p:nvGrpSpPr>
          <p:cNvPr id="317" name="组合 316">
            <a:extLst>
              <a:ext uri="{FF2B5EF4-FFF2-40B4-BE49-F238E27FC236}">
                <a16:creationId xmlns="" xmlns:a16="http://schemas.microsoft.com/office/drawing/2014/main" id="{7AA2172B-C5CD-4FBA-898A-C47603BA66AA}"/>
              </a:ext>
            </a:extLst>
          </p:cNvPr>
          <p:cNvGrpSpPr/>
          <p:nvPr/>
        </p:nvGrpSpPr>
        <p:grpSpPr>
          <a:xfrm>
            <a:off x="195945" y="282241"/>
            <a:ext cx="881742" cy="663070"/>
            <a:chOff x="1164772" y="1589314"/>
            <a:chExt cx="4082143" cy="3069771"/>
          </a:xfrm>
        </p:grpSpPr>
        <p:sp>
          <p:nvSpPr>
            <p:cNvPr id="319" name="椭圆 318">
              <a:extLst>
                <a:ext uri="{FF2B5EF4-FFF2-40B4-BE49-F238E27FC236}">
                  <a16:creationId xmlns="" xmlns:a16="http://schemas.microsoft.com/office/drawing/2014/main" id="{BE5D1E29-A6E4-479B-8981-0189D28902DC}"/>
                </a:ext>
              </a:extLst>
            </p:cNvPr>
            <p:cNvSpPr/>
            <p:nvPr/>
          </p:nvSpPr>
          <p:spPr>
            <a:xfrm>
              <a:off x="2024743" y="1589314"/>
              <a:ext cx="3069771" cy="3069771"/>
            </a:xfrm>
            <a:prstGeom prst="ellipse">
              <a:avLst/>
            </a:prstGeom>
            <a:gradFill>
              <a:gsLst>
                <a:gs pos="0">
                  <a:srgbClr val="455993"/>
                </a:gs>
                <a:gs pos="100000">
                  <a:srgbClr val="45599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321" name="图形 9">
              <a:extLst>
                <a:ext uri="{FF2B5EF4-FFF2-40B4-BE49-F238E27FC236}">
                  <a16:creationId xmlns="" xmlns:a16="http://schemas.microsoft.com/office/drawing/2014/main" id="{1B65B5EE-A316-4C43-A49B-B96CB066675F}"/>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1164772" y="3124199"/>
              <a:ext cx="4082143" cy="1228719"/>
            </a:xfrm>
            <a:prstGeom prst="rect">
              <a:avLst/>
            </a:prstGeom>
          </p:spPr>
        </p:pic>
      </p:grpSp>
      <p:sp>
        <p:nvSpPr>
          <p:cNvPr id="350" name="标题 3">
            <a:extLst>
              <a:ext uri="{FF2B5EF4-FFF2-40B4-BE49-F238E27FC236}">
                <a16:creationId xmlns="" xmlns:a16="http://schemas.microsoft.com/office/drawing/2014/main" id="{06037D46-DC88-46A9-9AF5-881A557BE415}"/>
              </a:ext>
            </a:extLst>
          </p:cNvPr>
          <p:cNvSpPr txBox="1">
            <a:spLocks/>
          </p:cNvSpPr>
          <p:nvPr/>
        </p:nvSpPr>
        <p:spPr>
          <a:xfrm>
            <a:off x="636816" y="1203966"/>
            <a:ext cx="538272" cy="3836366"/>
          </a:xfrm>
          <a:prstGeom prst="rect">
            <a:avLst/>
          </a:prstGeom>
        </p:spPr>
        <p:txBody>
          <a:bodyPr vert="eaVert"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2400" dirty="0">
                <a:solidFill>
                  <a:srgbClr val="455993"/>
                </a:solidFill>
                <a:latin typeface="方正吕建德字体" panose="02010600010101010101" pitchFamily="2" charset="-122"/>
                <a:ea typeface="方正吕建德字体" panose="02010600010101010101" pitchFamily="2" charset="-122"/>
              </a:rPr>
              <a:t/>
            </a:r>
            <a:br>
              <a:rPr lang="en-US" altLang="zh-CN" sz="2400" dirty="0">
                <a:solidFill>
                  <a:srgbClr val="455993"/>
                </a:solidFill>
                <a:latin typeface="方正吕建德字体" panose="02010600010101010101" pitchFamily="2" charset="-122"/>
                <a:ea typeface="方正吕建德字体" panose="02010600010101010101" pitchFamily="2" charset="-122"/>
              </a:rPr>
            </a:br>
            <a:r>
              <a:rPr lang="zh-CN" altLang="en-US" sz="2400" dirty="0">
                <a:solidFill>
                  <a:srgbClr val="455993"/>
                </a:solidFill>
                <a:latin typeface="方正吕建德字体" panose="02010600010101010101" pitchFamily="2" charset="-122"/>
                <a:ea typeface="方正吕建德字体" panose="02010600010101010101" pitchFamily="2" charset="-122"/>
              </a:rPr>
              <a:t>请插入您的标题内容</a:t>
            </a:r>
            <a:endParaRPr lang="zh-CN" altLang="en-US" sz="2400" dirty="0">
              <a:solidFill>
                <a:srgbClr val="455993"/>
              </a:solidFill>
            </a:endParaRPr>
          </a:p>
        </p:txBody>
      </p:sp>
      <p:pic>
        <p:nvPicPr>
          <p:cNvPr id="351" name="PA_图片 7" descr="5d80f4b3e78a9513d048aa2ccdf80f56">
            <a:extLst>
              <a:ext uri="{FF2B5EF4-FFF2-40B4-BE49-F238E27FC236}">
                <a16:creationId xmlns="" xmlns:a16="http://schemas.microsoft.com/office/drawing/2014/main" id="{826A0B35-F109-455C-AB56-0C4CB90403AD}"/>
              </a:ext>
            </a:extLst>
          </p:cNvPr>
          <p:cNvPicPr>
            <a:picLocks noChangeAspect="1"/>
          </p:cNvPicPr>
          <p:nvPr>
            <p:custDataLst>
              <p:tags r:id="rId1"/>
            </p:custDataLst>
          </p:nvPr>
        </p:nvPicPr>
        <p:blipFill rotWithShape="1">
          <a:blip r:embed="rId6"/>
          <a:srcRect l="65717" t="69541" r="16491"/>
          <a:stretch/>
        </p:blipFill>
        <p:spPr>
          <a:xfrm>
            <a:off x="564089" y="3968441"/>
            <a:ext cx="434063" cy="1035531"/>
          </a:xfrm>
          <a:prstGeom prst="rect">
            <a:avLst/>
          </a:prstGeom>
        </p:spPr>
      </p:pic>
    </p:spTree>
    <p:extLst>
      <p:ext uri="{BB962C8B-B14F-4D97-AF65-F5344CB8AC3E}">
        <p14:creationId xmlns:p14="http://schemas.microsoft.com/office/powerpoint/2010/main" val="42372505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39"/>
                                        </p:tgtEl>
                                        <p:attrNameLst>
                                          <p:attrName>style.visibility</p:attrName>
                                        </p:attrNameLst>
                                      </p:cBhvr>
                                      <p:to>
                                        <p:strVal val="visible"/>
                                      </p:to>
                                    </p:set>
                                    <p:anim calcmode="lin" valueType="num">
                                      <p:cBhvr>
                                        <p:cTn id="7" dur="500" fill="hold"/>
                                        <p:tgtEl>
                                          <p:spTgt spid="339"/>
                                        </p:tgtEl>
                                        <p:attrNameLst>
                                          <p:attrName>ppt_w</p:attrName>
                                        </p:attrNameLst>
                                      </p:cBhvr>
                                      <p:tavLst>
                                        <p:tav tm="0">
                                          <p:val>
                                            <p:fltVal val="0"/>
                                          </p:val>
                                        </p:tav>
                                        <p:tav tm="100000">
                                          <p:val>
                                            <p:strVal val="#ppt_w"/>
                                          </p:val>
                                        </p:tav>
                                      </p:tavLst>
                                    </p:anim>
                                    <p:anim calcmode="lin" valueType="num">
                                      <p:cBhvr>
                                        <p:cTn id="8" dur="500" fill="hold"/>
                                        <p:tgtEl>
                                          <p:spTgt spid="339"/>
                                        </p:tgtEl>
                                        <p:attrNameLst>
                                          <p:attrName>ppt_h</p:attrName>
                                        </p:attrNameLst>
                                      </p:cBhvr>
                                      <p:tavLst>
                                        <p:tav tm="0">
                                          <p:val>
                                            <p:fltVal val="0"/>
                                          </p:val>
                                        </p:tav>
                                        <p:tav tm="100000">
                                          <p:val>
                                            <p:strVal val="#ppt_h"/>
                                          </p:val>
                                        </p:tav>
                                      </p:tavLst>
                                    </p:anim>
                                    <p:animEffect transition="in" filter="fade">
                                      <p:cBhvr>
                                        <p:cTn id="9" dur="500"/>
                                        <p:tgtEl>
                                          <p:spTgt spid="339"/>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nodeType="clickEffect">
                                  <p:stCondLst>
                                    <p:cond delay="0"/>
                                  </p:stCondLst>
                                  <p:childTnLst>
                                    <p:set>
                                      <p:cBhvr>
                                        <p:cTn id="13" dur="1" fill="hold">
                                          <p:stCondLst>
                                            <p:cond delay="0"/>
                                          </p:stCondLst>
                                        </p:cTn>
                                        <p:tgtEl>
                                          <p:spTgt spid="316"/>
                                        </p:tgtEl>
                                        <p:attrNameLst>
                                          <p:attrName>style.visibility</p:attrName>
                                        </p:attrNameLst>
                                      </p:cBhvr>
                                      <p:to>
                                        <p:strVal val="visible"/>
                                      </p:to>
                                    </p:set>
                                    <p:animEffect transition="in" filter="wipe(up)">
                                      <p:cBhvr>
                                        <p:cTn id="14" dur="500"/>
                                        <p:tgtEl>
                                          <p:spTgt spid="316"/>
                                        </p:tgtEl>
                                      </p:cBhvr>
                                    </p:animEffect>
                                  </p:childTnLst>
                                </p:cTn>
                              </p:par>
                              <p:par>
                                <p:cTn id="15" presetID="22" presetClass="entr" presetSubtype="1" fill="hold" nodeType="withEffect">
                                  <p:stCondLst>
                                    <p:cond delay="0"/>
                                  </p:stCondLst>
                                  <p:childTnLst>
                                    <p:set>
                                      <p:cBhvr>
                                        <p:cTn id="16" dur="1" fill="hold">
                                          <p:stCondLst>
                                            <p:cond delay="0"/>
                                          </p:stCondLst>
                                        </p:cTn>
                                        <p:tgtEl>
                                          <p:spTgt spid="315"/>
                                        </p:tgtEl>
                                        <p:attrNameLst>
                                          <p:attrName>style.visibility</p:attrName>
                                        </p:attrNameLst>
                                      </p:cBhvr>
                                      <p:to>
                                        <p:strVal val="visible"/>
                                      </p:to>
                                    </p:set>
                                    <p:animEffect transition="in" filter="wipe(up)">
                                      <p:cBhvr>
                                        <p:cTn id="17" dur="500"/>
                                        <p:tgtEl>
                                          <p:spTgt spid="315"/>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nodeType="clickEffect">
                                  <p:stCondLst>
                                    <p:cond delay="0"/>
                                  </p:stCondLst>
                                  <p:childTnLst>
                                    <p:set>
                                      <p:cBhvr>
                                        <p:cTn id="21" dur="1" fill="hold">
                                          <p:stCondLst>
                                            <p:cond delay="0"/>
                                          </p:stCondLst>
                                        </p:cTn>
                                        <p:tgtEl>
                                          <p:spTgt spid="341"/>
                                        </p:tgtEl>
                                        <p:attrNameLst>
                                          <p:attrName>style.visibility</p:attrName>
                                        </p:attrNameLst>
                                      </p:cBhvr>
                                      <p:to>
                                        <p:strVal val="visible"/>
                                      </p:to>
                                    </p:set>
                                    <p:anim calcmode="lin" valueType="num">
                                      <p:cBhvr>
                                        <p:cTn id="22" dur="500" fill="hold"/>
                                        <p:tgtEl>
                                          <p:spTgt spid="341"/>
                                        </p:tgtEl>
                                        <p:attrNameLst>
                                          <p:attrName>ppt_w</p:attrName>
                                        </p:attrNameLst>
                                      </p:cBhvr>
                                      <p:tavLst>
                                        <p:tav tm="0">
                                          <p:val>
                                            <p:fltVal val="0"/>
                                          </p:val>
                                        </p:tav>
                                        <p:tav tm="100000">
                                          <p:val>
                                            <p:strVal val="#ppt_w"/>
                                          </p:val>
                                        </p:tav>
                                      </p:tavLst>
                                    </p:anim>
                                    <p:anim calcmode="lin" valueType="num">
                                      <p:cBhvr>
                                        <p:cTn id="23" dur="500" fill="hold"/>
                                        <p:tgtEl>
                                          <p:spTgt spid="341"/>
                                        </p:tgtEl>
                                        <p:attrNameLst>
                                          <p:attrName>ppt_h</p:attrName>
                                        </p:attrNameLst>
                                      </p:cBhvr>
                                      <p:tavLst>
                                        <p:tav tm="0">
                                          <p:val>
                                            <p:fltVal val="0"/>
                                          </p:val>
                                        </p:tav>
                                        <p:tav tm="100000">
                                          <p:val>
                                            <p:strVal val="#ppt_h"/>
                                          </p:val>
                                        </p:tav>
                                      </p:tavLst>
                                    </p:anim>
                                    <p:animEffect transition="in" filter="fade">
                                      <p:cBhvr>
                                        <p:cTn id="24" dur="500"/>
                                        <p:tgtEl>
                                          <p:spTgt spid="341"/>
                                        </p:tgtEl>
                                      </p:cBhvr>
                                    </p:animEffect>
                                  </p:childTnLst>
                                </p:cTn>
                              </p:par>
                              <p:par>
                                <p:cTn id="25" presetID="53" presetClass="entr" presetSubtype="16" fill="hold" nodeType="withEffect">
                                  <p:stCondLst>
                                    <p:cond delay="0"/>
                                  </p:stCondLst>
                                  <p:childTnLst>
                                    <p:set>
                                      <p:cBhvr>
                                        <p:cTn id="26" dur="1" fill="hold">
                                          <p:stCondLst>
                                            <p:cond delay="0"/>
                                          </p:stCondLst>
                                        </p:cTn>
                                        <p:tgtEl>
                                          <p:spTgt spid="340"/>
                                        </p:tgtEl>
                                        <p:attrNameLst>
                                          <p:attrName>style.visibility</p:attrName>
                                        </p:attrNameLst>
                                      </p:cBhvr>
                                      <p:to>
                                        <p:strVal val="visible"/>
                                      </p:to>
                                    </p:set>
                                    <p:anim calcmode="lin" valueType="num">
                                      <p:cBhvr>
                                        <p:cTn id="27" dur="500" fill="hold"/>
                                        <p:tgtEl>
                                          <p:spTgt spid="340"/>
                                        </p:tgtEl>
                                        <p:attrNameLst>
                                          <p:attrName>ppt_w</p:attrName>
                                        </p:attrNameLst>
                                      </p:cBhvr>
                                      <p:tavLst>
                                        <p:tav tm="0">
                                          <p:val>
                                            <p:fltVal val="0"/>
                                          </p:val>
                                        </p:tav>
                                        <p:tav tm="100000">
                                          <p:val>
                                            <p:strVal val="#ppt_w"/>
                                          </p:val>
                                        </p:tav>
                                      </p:tavLst>
                                    </p:anim>
                                    <p:anim calcmode="lin" valueType="num">
                                      <p:cBhvr>
                                        <p:cTn id="28" dur="500" fill="hold"/>
                                        <p:tgtEl>
                                          <p:spTgt spid="340"/>
                                        </p:tgtEl>
                                        <p:attrNameLst>
                                          <p:attrName>ppt_h</p:attrName>
                                        </p:attrNameLst>
                                      </p:cBhvr>
                                      <p:tavLst>
                                        <p:tav tm="0">
                                          <p:val>
                                            <p:fltVal val="0"/>
                                          </p:val>
                                        </p:tav>
                                        <p:tav tm="100000">
                                          <p:val>
                                            <p:strVal val="#ppt_h"/>
                                          </p:val>
                                        </p:tav>
                                      </p:tavLst>
                                    </p:anim>
                                    <p:animEffect transition="in" filter="fade">
                                      <p:cBhvr>
                                        <p:cTn id="29" dur="500"/>
                                        <p:tgtEl>
                                          <p:spTgt spid="340"/>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nodeType="clickEffect">
                                  <p:stCondLst>
                                    <p:cond delay="0"/>
                                  </p:stCondLst>
                                  <p:childTnLst>
                                    <p:set>
                                      <p:cBhvr>
                                        <p:cTn id="33" dur="1" fill="hold">
                                          <p:stCondLst>
                                            <p:cond delay="0"/>
                                          </p:stCondLst>
                                        </p:cTn>
                                        <p:tgtEl>
                                          <p:spTgt spid="318"/>
                                        </p:tgtEl>
                                        <p:attrNameLst>
                                          <p:attrName>style.visibility</p:attrName>
                                        </p:attrNameLst>
                                      </p:cBhvr>
                                      <p:to>
                                        <p:strVal val="visible"/>
                                      </p:to>
                                    </p:set>
                                    <p:animEffect transition="in" filter="wipe(up)">
                                      <p:cBhvr>
                                        <p:cTn id="34" dur="500"/>
                                        <p:tgtEl>
                                          <p:spTgt spid="318"/>
                                        </p:tgtEl>
                                      </p:cBhvr>
                                    </p:animEffect>
                                  </p:childTnLst>
                                </p:cTn>
                              </p:par>
                              <p:par>
                                <p:cTn id="35" presetID="22" presetClass="entr" presetSubtype="1" fill="hold" nodeType="withEffect">
                                  <p:stCondLst>
                                    <p:cond delay="0"/>
                                  </p:stCondLst>
                                  <p:childTnLst>
                                    <p:set>
                                      <p:cBhvr>
                                        <p:cTn id="36" dur="1" fill="hold">
                                          <p:stCondLst>
                                            <p:cond delay="0"/>
                                          </p:stCondLst>
                                        </p:cTn>
                                        <p:tgtEl>
                                          <p:spTgt spid="320"/>
                                        </p:tgtEl>
                                        <p:attrNameLst>
                                          <p:attrName>style.visibility</p:attrName>
                                        </p:attrNameLst>
                                      </p:cBhvr>
                                      <p:to>
                                        <p:strVal val="visible"/>
                                      </p:to>
                                    </p:set>
                                    <p:animEffect transition="in" filter="wipe(up)">
                                      <p:cBhvr>
                                        <p:cTn id="37" dur="500"/>
                                        <p:tgtEl>
                                          <p:spTgt spid="320"/>
                                        </p:tgtEl>
                                      </p:cBhvr>
                                    </p:animEffect>
                                  </p:childTnLst>
                                </p:cTn>
                              </p:par>
                              <p:par>
                                <p:cTn id="38" presetID="22" presetClass="entr" presetSubtype="1" fill="hold" nodeType="withEffect">
                                  <p:stCondLst>
                                    <p:cond delay="0"/>
                                  </p:stCondLst>
                                  <p:childTnLst>
                                    <p:set>
                                      <p:cBhvr>
                                        <p:cTn id="39" dur="1" fill="hold">
                                          <p:stCondLst>
                                            <p:cond delay="0"/>
                                          </p:stCondLst>
                                        </p:cTn>
                                        <p:tgtEl>
                                          <p:spTgt spid="322"/>
                                        </p:tgtEl>
                                        <p:attrNameLst>
                                          <p:attrName>style.visibility</p:attrName>
                                        </p:attrNameLst>
                                      </p:cBhvr>
                                      <p:to>
                                        <p:strVal val="visible"/>
                                      </p:to>
                                    </p:set>
                                    <p:animEffect transition="in" filter="wipe(up)">
                                      <p:cBhvr>
                                        <p:cTn id="40" dur="500"/>
                                        <p:tgtEl>
                                          <p:spTgt spid="322"/>
                                        </p:tgtEl>
                                      </p:cBhvr>
                                    </p:animEffect>
                                  </p:childTnLst>
                                </p:cTn>
                              </p:par>
                              <p:par>
                                <p:cTn id="41" presetID="22" presetClass="entr" presetSubtype="1" fill="hold" nodeType="withEffect">
                                  <p:stCondLst>
                                    <p:cond delay="0"/>
                                  </p:stCondLst>
                                  <p:childTnLst>
                                    <p:set>
                                      <p:cBhvr>
                                        <p:cTn id="42" dur="1" fill="hold">
                                          <p:stCondLst>
                                            <p:cond delay="0"/>
                                          </p:stCondLst>
                                        </p:cTn>
                                        <p:tgtEl>
                                          <p:spTgt spid="323"/>
                                        </p:tgtEl>
                                        <p:attrNameLst>
                                          <p:attrName>style.visibility</p:attrName>
                                        </p:attrNameLst>
                                      </p:cBhvr>
                                      <p:to>
                                        <p:strVal val="visible"/>
                                      </p:to>
                                    </p:set>
                                    <p:animEffect transition="in" filter="wipe(up)">
                                      <p:cBhvr>
                                        <p:cTn id="43" dur="500"/>
                                        <p:tgtEl>
                                          <p:spTgt spid="323"/>
                                        </p:tgtEl>
                                      </p:cBhvr>
                                    </p:animEffect>
                                  </p:childTnLst>
                                </p:cTn>
                              </p:par>
                            </p:childTnLst>
                          </p:cTn>
                        </p:par>
                      </p:childTnLst>
                    </p:cTn>
                  </p:par>
                  <p:par>
                    <p:cTn id="44" fill="hold">
                      <p:stCondLst>
                        <p:cond delay="indefinite"/>
                      </p:stCondLst>
                      <p:childTnLst>
                        <p:par>
                          <p:cTn id="45" fill="hold">
                            <p:stCondLst>
                              <p:cond delay="0"/>
                            </p:stCondLst>
                            <p:childTnLst>
                              <p:par>
                                <p:cTn id="46" presetID="53" presetClass="entr" presetSubtype="16" fill="hold" nodeType="clickEffect">
                                  <p:stCondLst>
                                    <p:cond delay="0"/>
                                  </p:stCondLst>
                                  <p:childTnLst>
                                    <p:set>
                                      <p:cBhvr>
                                        <p:cTn id="47" dur="1" fill="hold">
                                          <p:stCondLst>
                                            <p:cond delay="0"/>
                                          </p:stCondLst>
                                        </p:cTn>
                                        <p:tgtEl>
                                          <p:spTgt spid="342"/>
                                        </p:tgtEl>
                                        <p:attrNameLst>
                                          <p:attrName>style.visibility</p:attrName>
                                        </p:attrNameLst>
                                      </p:cBhvr>
                                      <p:to>
                                        <p:strVal val="visible"/>
                                      </p:to>
                                    </p:set>
                                    <p:anim calcmode="lin" valueType="num">
                                      <p:cBhvr>
                                        <p:cTn id="48" dur="500" fill="hold"/>
                                        <p:tgtEl>
                                          <p:spTgt spid="342"/>
                                        </p:tgtEl>
                                        <p:attrNameLst>
                                          <p:attrName>ppt_w</p:attrName>
                                        </p:attrNameLst>
                                      </p:cBhvr>
                                      <p:tavLst>
                                        <p:tav tm="0">
                                          <p:val>
                                            <p:fltVal val="0"/>
                                          </p:val>
                                        </p:tav>
                                        <p:tav tm="100000">
                                          <p:val>
                                            <p:strVal val="#ppt_w"/>
                                          </p:val>
                                        </p:tav>
                                      </p:tavLst>
                                    </p:anim>
                                    <p:anim calcmode="lin" valueType="num">
                                      <p:cBhvr>
                                        <p:cTn id="49" dur="500" fill="hold"/>
                                        <p:tgtEl>
                                          <p:spTgt spid="342"/>
                                        </p:tgtEl>
                                        <p:attrNameLst>
                                          <p:attrName>ppt_h</p:attrName>
                                        </p:attrNameLst>
                                      </p:cBhvr>
                                      <p:tavLst>
                                        <p:tav tm="0">
                                          <p:val>
                                            <p:fltVal val="0"/>
                                          </p:val>
                                        </p:tav>
                                        <p:tav tm="100000">
                                          <p:val>
                                            <p:strVal val="#ppt_h"/>
                                          </p:val>
                                        </p:tav>
                                      </p:tavLst>
                                    </p:anim>
                                    <p:animEffect transition="in" filter="fade">
                                      <p:cBhvr>
                                        <p:cTn id="50" dur="500"/>
                                        <p:tgtEl>
                                          <p:spTgt spid="342"/>
                                        </p:tgtEl>
                                      </p:cBhvr>
                                    </p:animEffect>
                                  </p:childTnLst>
                                </p:cTn>
                              </p:par>
                              <p:par>
                                <p:cTn id="51" presetID="53" presetClass="entr" presetSubtype="16" fill="hold" nodeType="withEffect">
                                  <p:stCondLst>
                                    <p:cond delay="0"/>
                                  </p:stCondLst>
                                  <p:childTnLst>
                                    <p:set>
                                      <p:cBhvr>
                                        <p:cTn id="52" dur="1" fill="hold">
                                          <p:stCondLst>
                                            <p:cond delay="0"/>
                                          </p:stCondLst>
                                        </p:cTn>
                                        <p:tgtEl>
                                          <p:spTgt spid="343"/>
                                        </p:tgtEl>
                                        <p:attrNameLst>
                                          <p:attrName>style.visibility</p:attrName>
                                        </p:attrNameLst>
                                      </p:cBhvr>
                                      <p:to>
                                        <p:strVal val="visible"/>
                                      </p:to>
                                    </p:set>
                                    <p:anim calcmode="lin" valueType="num">
                                      <p:cBhvr>
                                        <p:cTn id="53" dur="500" fill="hold"/>
                                        <p:tgtEl>
                                          <p:spTgt spid="343"/>
                                        </p:tgtEl>
                                        <p:attrNameLst>
                                          <p:attrName>ppt_w</p:attrName>
                                        </p:attrNameLst>
                                      </p:cBhvr>
                                      <p:tavLst>
                                        <p:tav tm="0">
                                          <p:val>
                                            <p:fltVal val="0"/>
                                          </p:val>
                                        </p:tav>
                                        <p:tav tm="100000">
                                          <p:val>
                                            <p:strVal val="#ppt_w"/>
                                          </p:val>
                                        </p:tav>
                                      </p:tavLst>
                                    </p:anim>
                                    <p:anim calcmode="lin" valueType="num">
                                      <p:cBhvr>
                                        <p:cTn id="54" dur="500" fill="hold"/>
                                        <p:tgtEl>
                                          <p:spTgt spid="343"/>
                                        </p:tgtEl>
                                        <p:attrNameLst>
                                          <p:attrName>ppt_h</p:attrName>
                                        </p:attrNameLst>
                                      </p:cBhvr>
                                      <p:tavLst>
                                        <p:tav tm="0">
                                          <p:val>
                                            <p:fltVal val="0"/>
                                          </p:val>
                                        </p:tav>
                                        <p:tav tm="100000">
                                          <p:val>
                                            <p:strVal val="#ppt_h"/>
                                          </p:val>
                                        </p:tav>
                                      </p:tavLst>
                                    </p:anim>
                                    <p:animEffect transition="in" filter="fade">
                                      <p:cBhvr>
                                        <p:cTn id="55" dur="500"/>
                                        <p:tgtEl>
                                          <p:spTgt spid="343"/>
                                        </p:tgtEl>
                                      </p:cBhvr>
                                    </p:animEffect>
                                  </p:childTnLst>
                                </p:cTn>
                              </p:par>
                              <p:par>
                                <p:cTn id="56" presetID="53" presetClass="entr" presetSubtype="16" fill="hold" nodeType="withEffect">
                                  <p:stCondLst>
                                    <p:cond delay="0"/>
                                  </p:stCondLst>
                                  <p:childTnLst>
                                    <p:set>
                                      <p:cBhvr>
                                        <p:cTn id="57" dur="1" fill="hold">
                                          <p:stCondLst>
                                            <p:cond delay="0"/>
                                          </p:stCondLst>
                                        </p:cTn>
                                        <p:tgtEl>
                                          <p:spTgt spid="344"/>
                                        </p:tgtEl>
                                        <p:attrNameLst>
                                          <p:attrName>style.visibility</p:attrName>
                                        </p:attrNameLst>
                                      </p:cBhvr>
                                      <p:to>
                                        <p:strVal val="visible"/>
                                      </p:to>
                                    </p:set>
                                    <p:anim calcmode="lin" valueType="num">
                                      <p:cBhvr>
                                        <p:cTn id="58" dur="500" fill="hold"/>
                                        <p:tgtEl>
                                          <p:spTgt spid="344"/>
                                        </p:tgtEl>
                                        <p:attrNameLst>
                                          <p:attrName>ppt_w</p:attrName>
                                        </p:attrNameLst>
                                      </p:cBhvr>
                                      <p:tavLst>
                                        <p:tav tm="0">
                                          <p:val>
                                            <p:fltVal val="0"/>
                                          </p:val>
                                        </p:tav>
                                        <p:tav tm="100000">
                                          <p:val>
                                            <p:strVal val="#ppt_w"/>
                                          </p:val>
                                        </p:tav>
                                      </p:tavLst>
                                    </p:anim>
                                    <p:anim calcmode="lin" valueType="num">
                                      <p:cBhvr>
                                        <p:cTn id="59" dur="500" fill="hold"/>
                                        <p:tgtEl>
                                          <p:spTgt spid="344"/>
                                        </p:tgtEl>
                                        <p:attrNameLst>
                                          <p:attrName>ppt_h</p:attrName>
                                        </p:attrNameLst>
                                      </p:cBhvr>
                                      <p:tavLst>
                                        <p:tav tm="0">
                                          <p:val>
                                            <p:fltVal val="0"/>
                                          </p:val>
                                        </p:tav>
                                        <p:tav tm="100000">
                                          <p:val>
                                            <p:strVal val="#ppt_h"/>
                                          </p:val>
                                        </p:tav>
                                      </p:tavLst>
                                    </p:anim>
                                    <p:animEffect transition="in" filter="fade">
                                      <p:cBhvr>
                                        <p:cTn id="60" dur="500"/>
                                        <p:tgtEl>
                                          <p:spTgt spid="344"/>
                                        </p:tgtEl>
                                      </p:cBhvr>
                                    </p:animEffect>
                                  </p:childTnLst>
                                </p:cTn>
                              </p:par>
                              <p:par>
                                <p:cTn id="61" presetID="53" presetClass="entr" presetSubtype="16" fill="hold" nodeType="withEffect">
                                  <p:stCondLst>
                                    <p:cond delay="0"/>
                                  </p:stCondLst>
                                  <p:childTnLst>
                                    <p:set>
                                      <p:cBhvr>
                                        <p:cTn id="62" dur="1" fill="hold">
                                          <p:stCondLst>
                                            <p:cond delay="0"/>
                                          </p:stCondLst>
                                        </p:cTn>
                                        <p:tgtEl>
                                          <p:spTgt spid="345"/>
                                        </p:tgtEl>
                                        <p:attrNameLst>
                                          <p:attrName>style.visibility</p:attrName>
                                        </p:attrNameLst>
                                      </p:cBhvr>
                                      <p:to>
                                        <p:strVal val="visible"/>
                                      </p:to>
                                    </p:set>
                                    <p:anim calcmode="lin" valueType="num">
                                      <p:cBhvr>
                                        <p:cTn id="63" dur="500" fill="hold"/>
                                        <p:tgtEl>
                                          <p:spTgt spid="345"/>
                                        </p:tgtEl>
                                        <p:attrNameLst>
                                          <p:attrName>ppt_w</p:attrName>
                                        </p:attrNameLst>
                                      </p:cBhvr>
                                      <p:tavLst>
                                        <p:tav tm="0">
                                          <p:val>
                                            <p:fltVal val="0"/>
                                          </p:val>
                                        </p:tav>
                                        <p:tav tm="100000">
                                          <p:val>
                                            <p:strVal val="#ppt_w"/>
                                          </p:val>
                                        </p:tav>
                                      </p:tavLst>
                                    </p:anim>
                                    <p:anim calcmode="lin" valueType="num">
                                      <p:cBhvr>
                                        <p:cTn id="64" dur="500" fill="hold"/>
                                        <p:tgtEl>
                                          <p:spTgt spid="345"/>
                                        </p:tgtEl>
                                        <p:attrNameLst>
                                          <p:attrName>ppt_h</p:attrName>
                                        </p:attrNameLst>
                                      </p:cBhvr>
                                      <p:tavLst>
                                        <p:tav tm="0">
                                          <p:val>
                                            <p:fltVal val="0"/>
                                          </p:val>
                                        </p:tav>
                                        <p:tav tm="100000">
                                          <p:val>
                                            <p:strVal val="#ppt_h"/>
                                          </p:val>
                                        </p:tav>
                                      </p:tavLst>
                                    </p:anim>
                                    <p:animEffect transition="in" filter="fade">
                                      <p:cBhvr>
                                        <p:cTn id="65" dur="500"/>
                                        <p:tgtEl>
                                          <p:spTgt spid="345"/>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1" fill="hold" nodeType="clickEffect">
                                  <p:stCondLst>
                                    <p:cond delay="0"/>
                                  </p:stCondLst>
                                  <p:childTnLst>
                                    <p:set>
                                      <p:cBhvr>
                                        <p:cTn id="69" dur="1" fill="hold">
                                          <p:stCondLst>
                                            <p:cond delay="0"/>
                                          </p:stCondLst>
                                        </p:cTn>
                                        <p:tgtEl>
                                          <p:spTgt spid="324"/>
                                        </p:tgtEl>
                                        <p:attrNameLst>
                                          <p:attrName>style.visibility</p:attrName>
                                        </p:attrNameLst>
                                      </p:cBhvr>
                                      <p:to>
                                        <p:strVal val="visible"/>
                                      </p:to>
                                    </p:set>
                                    <p:animEffect transition="in" filter="wipe(up)">
                                      <p:cBhvr>
                                        <p:cTn id="70" dur="500"/>
                                        <p:tgtEl>
                                          <p:spTgt spid="324"/>
                                        </p:tgtEl>
                                      </p:cBhvr>
                                    </p:animEffect>
                                  </p:childTnLst>
                                </p:cTn>
                              </p:par>
                              <p:par>
                                <p:cTn id="71" presetID="22" presetClass="entr" presetSubtype="1" fill="hold" nodeType="withEffect">
                                  <p:stCondLst>
                                    <p:cond delay="0"/>
                                  </p:stCondLst>
                                  <p:childTnLst>
                                    <p:set>
                                      <p:cBhvr>
                                        <p:cTn id="72" dur="1" fill="hold">
                                          <p:stCondLst>
                                            <p:cond delay="0"/>
                                          </p:stCondLst>
                                        </p:cTn>
                                        <p:tgtEl>
                                          <p:spTgt spid="325"/>
                                        </p:tgtEl>
                                        <p:attrNameLst>
                                          <p:attrName>style.visibility</p:attrName>
                                        </p:attrNameLst>
                                      </p:cBhvr>
                                      <p:to>
                                        <p:strVal val="visible"/>
                                      </p:to>
                                    </p:set>
                                    <p:animEffect transition="in" filter="wipe(up)">
                                      <p:cBhvr>
                                        <p:cTn id="73" dur="500"/>
                                        <p:tgtEl>
                                          <p:spTgt spid="325"/>
                                        </p:tgtEl>
                                      </p:cBhvr>
                                    </p:animEffect>
                                  </p:childTnLst>
                                </p:cTn>
                              </p:par>
                              <p:par>
                                <p:cTn id="74" presetID="22" presetClass="entr" presetSubtype="1" fill="hold" nodeType="withEffect">
                                  <p:stCondLst>
                                    <p:cond delay="0"/>
                                  </p:stCondLst>
                                  <p:childTnLst>
                                    <p:set>
                                      <p:cBhvr>
                                        <p:cTn id="75" dur="1" fill="hold">
                                          <p:stCondLst>
                                            <p:cond delay="0"/>
                                          </p:stCondLst>
                                        </p:cTn>
                                        <p:tgtEl>
                                          <p:spTgt spid="326"/>
                                        </p:tgtEl>
                                        <p:attrNameLst>
                                          <p:attrName>style.visibility</p:attrName>
                                        </p:attrNameLst>
                                      </p:cBhvr>
                                      <p:to>
                                        <p:strVal val="visible"/>
                                      </p:to>
                                    </p:set>
                                    <p:animEffect transition="in" filter="wipe(up)">
                                      <p:cBhvr>
                                        <p:cTn id="76" dur="500"/>
                                        <p:tgtEl>
                                          <p:spTgt spid="326"/>
                                        </p:tgtEl>
                                      </p:cBhvr>
                                    </p:animEffect>
                                  </p:childTnLst>
                                </p:cTn>
                              </p:par>
                              <p:par>
                                <p:cTn id="77" presetID="22" presetClass="entr" presetSubtype="1" fill="hold" nodeType="withEffect">
                                  <p:stCondLst>
                                    <p:cond delay="0"/>
                                  </p:stCondLst>
                                  <p:childTnLst>
                                    <p:set>
                                      <p:cBhvr>
                                        <p:cTn id="78" dur="1" fill="hold">
                                          <p:stCondLst>
                                            <p:cond delay="0"/>
                                          </p:stCondLst>
                                        </p:cTn>
                                        <p:tgtEl>
                                          <p:spTgt spid="327"/>
                                        </p:tgtEl>
                                        <p:attrNameLst>
                                          <p:attrName>style.visibility</p:attrName>
                                        </p:attrNameLst>
                                      </p:cBhvr>
                                      <p:to>
                                        <p:strVal val="visible"/>
                                      </p:to>
                                    </p:set>
                                    <p:animEffect transition="in" filter="wipe(up)">
                                      <p:cBhvr>
                                        <p:cTn id="79" dur="500"/>
                                        <p:tgtEl>
                                          <p:spTgt spid="327"/>
                                        </p:tgtEl>
                                      </p:cBhvr>
                                    </p:animEffect>
                                  </p:childTnLst>
                                </p:cTn>
                              </p:par>
                            </p:childTnLst>
                          </p:cTn>
                        </p:par>
                      </p:childTnLst>
                    </p:cTn>
                  </p:par>
                  <p:par>
                    <p:cTn id="80" fill="hold">
                      <p:stCondLst>
                        <p:cond delay="indefinite"/>
                      </p:stCondLst>
                      <p:childTnLst>
                        <p:par>
                          <p:cTn id="81" fill="hold">
                            <p:stCondLst>
                              <p:cond delay="0"/>
                            </p:stCondLst>
                            <p:childTnLst>
                              <p:par>
                                <p:cTn id="82" presetID="53" presetClass="entr" presetSubtype="16" fill="hold" nodeType="clickEffect">
                                  <p:stCondLst>
                                    <p:cond delay="0"/>
                                  </p:stCondLst>
                                  <p:childTnLst>
                                    <p:set>
                                      <p:cBhvr>
                                        <p:cTn id="83" dur="1" fill="hold">
                                          <p:stCondLst>
                                            <p:cond delay="0"/>
                                          </p:stCondLst>
                                        </p:cTn>
                                        <p:tgtEl>
                                          <p:spTgt spid="349"/>
                                        </p:tgtEl>
                                        <p:attrNameLst>
                                          <p:attrName>style.visibility</p:attrName>
                                        </p:attrNameLst>
                                      </p:cBhvr>
                                      <p:to>
                                        <p:strVal val="visible"/>
                                      </p:to>
                                    </p:set>
                                    <p:anim calcmode="lin" valueType="num">
                                      <p:cBhvr>
                                        <p:cTn id="84" dur="500" fill="hold"/>
                                        <p:tgtEl>
                                          <p:spTgt spid="349"/>
                                        </p:tgtEl>
                                        <p:attrNameLst>
                                          <p:attrName>ppt_w</p:attrName>
                                        </p:attrNameLst>
                                      </p:cBhvr>
                                      <p:tavLst>
                                        <p:tav tm="0">
                                          <p:val>
                                            <p:fltVal val="0"/>
                                          </p:val>
                                        </p:tav>
                                        <p:tav tm="100000">
                                          <p:val>
                                            <p:strVal val="#ppt_w"/>
                                          </p:val>
                                        </p:tav>
                                      </p:tavLst>
                                    </p:anim>
                                    <p:anim calcmode="lin" valueType="num">
                                      <p:cBhvr>
                                        <p:cTn id="85" dur="500" fill="hold"/>
                                        <p:tgtEl>
                                          <p:spTgt spid="349"/>
                                        </p:tgtEl>
                                        <p:attrNameLst>
                                          <p:attrName>ppt_h</p:attrName>
                                        </p:attrNameLst>
                                      </p:cBhvr>
                                      <p:tavLst>
                                        <p:tav tm="0">
                                          <p:val>
                                            <p:fltVal val="0"/>
                                          </p:val>
                                        </p:tav>
                                        <p:tav tm="100000">
                                          <p:val>
                                            <p:strVal val="#ppt_h"/>
                                          </p:val>
                                        </p:tav>
                                      </p:tavLst>
                                    </p:anim>
                                    <p:animEffect transition="in" filter="fade">
                                      <p:cBhvr>
                                        <p:cTn id="86" dur="500"/>
                                        <p:tgtEl>
                                          <p:spTgt spid="349"/>
                                        </p:tgtEl>
                                      </p:cBhvr>
                                    </p:animEffect>
                                  </p:childTnLst>
                                </p:cTn>
                              </p:par>
                              <p:par>
                                <p:cTn id="87" presetID="53" presetClass="entr" presetSubtype="16" fill="hold" nodeType="withEffect">
                                  <p:stCondLst>
                                    <p:cond delay="0"/>
                                  </p:stCondLst>
                                  <p:childTnLst>
                                    <p:set>
                                      <p:cBhvr>
                                        <p:cTn id="88" dur="1" fill="hold">
                                          <p:stCondLst>
                                            <p:cond delay="0"/>
                                          </p:stCondLst>
                                        </p:cTn>
                                        <p:tgtEl>
                                          <p:spTgt spid="348"/>
                                        </p:tgtEl>
                                        <p:attrNameLst>
                                          <p:attrName>style.visibility</p:attrName>
                                        </p:attrNameLst>
                                      </p:cBhvr>
                                      <p:to>
                                        <p:strVal val="visible"/>
                                      </p:to>
                                    </p:set>
                                    <p:anim calcmode="lin" valueType="num">
                                      <p:cBhvr>
                                        <p:cTn id="89" dur="500" fill="hold"/>
                                        <p:tgtEl>
                                          <p:spTgt spid="348"/>
                                        </p:tgtEl>
                                        <p:attrNameLst>
                                          <p:attrName>ppt_w</p:attrName>
                                        </p:attrNameLst>
                                      </p:cBhvr>
                                      <p:tavLst>
                                        <p:tav tm="0">
                                          <p:val>
                                            <p:fltVal val="0"/>
                                          </p:val>
                                        </p:tav>
                                        <p:tav tm="100000">
                                          <p:val>
                                            <p:strVal val="#ppt_w"/>
                                          </p:val>
                                        </p:tav>
                                      </p:tavLst>
                                    </p:anim>
                                    <p:anim calcmode="lin" valueType="num">
                                      <p:cBhvr>
                                        <p:cTn id="90" dur="500" fill="hold"/>
                                        <p:tgtEl>
                                          <p:spTgt spid="348"/>
                                        </p:tgtEl>
                                        <p:attrNameLst>
                                          <p:attrName>ppt_h</p:attrName>
                                        </p:attrNameLst>
                                      </p:cBhvr>
                                      <p:tavLst>
                                        <p:tav tm="0">
                                          <p:val>
                                            <p:fltVal val="0"/>
                                          </p:val>
                                        </p:tav>
                                        <p:tav tm="100000">
                                          <p:val>
                                            <p:strVal val="#ppt_h"/>
                                          </p:val>
                                        </p:tav>
                                      </p:tavLst>
                                    </p:anim>
                                    <p:animEffect transition="in" filter="fade">
                                      <p:cBhvr>
                                        <p:cTn id="91" dur="500"/>
                                        <p:tgtEl>
                                          <p:spTgt spid="348"/>
                                        </p:tgtEl>
                                      </p:cBhvr>
                                    </p:animEffect>
                                  </p:childTnLst>
                                </p:cTn>
                              </p:par>
                              <p:par>
                                <p:cTn id="92" presetID="53" presetClass="entr" presetSubtype="16" fill="hold" nodeType="withEffect">
                                  <p:stCondLst>
                                    <p:cond delay="0"/>
                                  </p:stCondLst>
                                  <p:childTnLst>
                                    <p:set>
                                      <p:cBhvr>
                                        <p:cTn id="93" dur="1" fill="hold">
                                          <p:stCondLst>
                                            <p:cond delay="0"/>
                                          </p:stCondLst>
                                        </p:cTn>
                                        <p:tgtEl>
                                          <p:spTgt spid="347"/>
                                        </p:tgtEl>
                                        <p:attrNameLst>
                                          <p:attrName>style.visibility</p:attrName>
                                        </p:attrNameLst>
                                      </p:cBhvr>
                                      <p:to>
                                        <p:strVal val="visible"/>
                                      </p:to>
                                    </p:set>
                                    <p:anim calcmode="lin" valueType="num">
                                      <p:cBhvr>
                                        <p:cTn id="94" dur="500" fill="hold"/>
                                        <p:tgtEl>
                                          <p:spTgt spid="347"/>
                                        </p:tgtEl>
                                        <p:attrNameLst>
                                          <p:attrName>ppt_w</p:attrName>
                                        </p:attrNameLst>
                                      </p:cBhvr>
                                      <p:tavLst>
                                        <p:tav tm="0">
                                          <p:val>
                                            <p:fltVal val="0"/>
                                          </p:val>
                                        </p:tav>
                                        <p:tav tm="100000">
                                          <p:val>
                                            <p:strVal val="#ppt_w"/>
                                          </p:val>
                                        </p:tav>
                                      </p:tavLst>
                                    </p:anim>
                                    <p:anim calcmode="lin" valueType="num">
                                      <p:cBhvr>
                                        <p:cTn id="95" dur="500" fill="hold"/>
                                        <p:tgtEl>
                                          <p:spTgt spid="347"/>
                                        </p:tgtEl>
                                        <p:attrNameLst>
                                          <p:attrName>ppt_h</p:attrName>
                                        </p:attrNameLst>
                                      </p:cBhvr>
                                      <p:tavLst>
                                        <p:tav tm="0">
                                          <p:val>
                                            <p:fltVal val="0"/>
                                          </p:val>
                                        </p:tav>
                                        <p:tav tm="100000">
                                          <p:val>
                                            <p:strVal val="#ppt_h"/>
                                          </p:val>
                                        </p:tav>
                                      </p:tavLst>
                                    </p:anim>
                                    <p:animEffect transition="in" filter="fade">
                                      <p:cBhvr>
                                        <p:cTn id="96" dur="500"/>
                                        <p:tgtEl>
                                          <p:spTgt spid="347"/>
                                        </p:tgtEl>
                                      </p:cBhvr>
                                    </p:animEffect>
                                  </p:childTnLst>
                                </p:cTn>
                              </p:par>
                              <p:par>
                                <p:cTn id="97" presetID="53" presetClass="entr" presetSubtype="16" fill="hold" nodeType="withEffect">
                                  <p:stCondLst>
                                    <p:cond delay="0"/>
                                  </p:stCondLst>
                                  <p:childTnLst>
                                    <p:set>
                                      <p:cBhvr>
                                        <p:cTn id="98" dur="1" fill="hold">
                                          <p:stCondLst>
                                            <p:cond delay="0"/>
                                          </p:stCondLst>
                                        </p:cTn>
                                        <p:tgtEl>
                                          <p:spTgt spid="346"/>
                                        </p:tgtEl>
                                        <p:attrNameLst>
                                          <p:attrName>style.visibility</p:attrName>
                                        </p:attrNameLst>
                                      </p:cBhvr>
                                      <p:to>
                                        <p:strVal val="visible"/>
                                      </p:to>
                                    </p:set>
                                    <p:anim calcmode="lin" valueType="num">
                                      <p:cBhvr>
                                        <p:cTn id="99" dur="500" fill="hold"/>
                                        <p:tgtEl>
                                          <p:spTgt spid="346"/>
                                        </p:tgtEl>
                                        <p:attrNameLst>
                                          <p:attrName>ppt_w</p:attrName>
                                        </p:attrNameLst>
                                      </p:cBhvr>
                                      <p:tavLst>
                                        <p:tav tm="0">
                                          <p:val>
                                            <p:fltVal val="0"/>
                                          </p:val>
                                        </p:tav>
                                        <p:tav tm="100000">
                                          <p:val>
                                            <p:strVal val="#ppt_w"/>
                                          </p:val>
                                        </p:tav>
                                      </p:tavLst>
                                    </p:anim>
                                    <p:anim calcmode="lin" valueType="num">
                                      <p:cBhvr>
                                        <p:cTn id="100" dur="500" fill="hold"/>
                                        <p:tgtEl>
                                          <p:spTgt spid="346"/>
                                        </p:tgtEl>
                                        <p:attrNameLst>
                                          <p:attrName>ppt_h</p:attrName>
                                        </p:attrNameLst>
                                      </p:cBhvr>
                                      <p:tavLst>
                                        <p:tav tm="0">
                                          <p:val>
                                            <p:fltVal val="0"/>
                                          </p:val>
                                        </p:tav>
                                        <p:tav tm="100000">
                                          <p:val>
                                            <p:strVal val="#ppt_h"/>
                                          </p:val>
                                        </p:tav>
                                      </p:tavLst>
                                    </p:anim>
                                    <p:animEffect transition="in" filter="fade">
                                      <p:cBhvr>
                                        <p:cTn id="101" dur="500"/>
                                        <p:tgtEl>
                                          <p:spTgt spid="346"/>
                                        </p:tgtEl>
                                      </p:cBhvr>
                                    </p:animEffect>
                                  </p:childTnLst>
                                </p:cTn>
                              </p:par>
                            </p:childTnLst>
                          </p:cTn>
                        </p:par>
                        <p:par>
                          <p:cTn id="102" fill="hold">
                            <p:stCondLst>
                              <p:cond delay="500"/>
                            </p:stCondLst>
                            <p:childTnLst>
                              <p:par>
                                <p:cTn id="103" presetID="47" presetClass="entr" presetSubtype="0" fill="hold" nodeType="afterEffect">
                                  <p:stCondLst>
                                    <p:cond delay="0"/>
                                  </p:stCondLst>
                                  <p:childTnLst>
                                    <p:set>
                                      <p:cBhvr>
                                        <p:cTn id="104" dur="1" fill="hold">
                                          <p:stCondLst>
                                            <p:cond delay="0"/>
                                          </p:stCondLst>
                                        </p:cTn>
                                        <p:tgtEl>
                                          <p:spTgt spid="351"/>
                                        </p:tgtEl>
                                        <p:attrNameLst>
                                          <p:attrName>style.visibility</p:attrName>
                                        </p:attrNameLst>
                                      </p:cBhvr>
                                      <p:to>
                                        <p:strVal val="visible"/>
                                      </p:to>
                                    </p:set>
                                    <p:animEffect transition="in" filter="fade">
                                      <p:cBhvr>
                                        <p:cTn id="105" dur="1000"/>
                                        <p:tgtEl>
                                          <p:spTgt spid="351"/>
                                        </p:tgtEl>
                                      </p:cBhvr>
                                    </p:animEffect>
                                    <p:anim calcmode="lin" valueType="num">
                                      <p:cBhvr>
                                        <p:cTn id="106" dur="1000" fill="hold"/>
                                        <p:tgtEl>
                                          <p:spTgt spid="351"/>
                                        </p:tgtEl>
                                        <p:attrNameLst>
                                          <p:attrName>ppt_x</p:attrName>
                                        </p:attrNameLst>
                                      </p:cBhvr>
                                      <p:tavLst>
                                        <p:tav tm="0">
                                          <p:val>
                                            <p:strVal val="#ppt_x"/>
                                          </p:val>
                                        </p:tav>
                                        <p:tav tm="100000">
                                          <p:val>
                                            <p:strVal val="#ppt_x"/>
                                          </p:val>
                                        </p:tav>
                                      </p:tavLst>
                                    </p:anim>
                                    <p:anim calcmode="lin" valueType="num">
                                      <p:cBhvr>
                                        <p:cTn id="107" dur="1000" fill="hold"/>
                                        <p:tgtEl>
                                          <p:spTgt spid="3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5" name="组合 314"/>
          <p:cNvGrpSpPr/>
          <p:nvPr/>
        </p:nvGrpSpPr>
        <p:grpSpPr>
          <a:xfrm>
            <a:off x="2155475" y="1587829"/>
            <a:ext cx="1602991" cy="1574434"/>
            <a:chOff x="2141539" y="1265967"/>
            <a:chExt cx="967295" cy="950063"/>
          </a:xfrm>
          <a:solidFill>
            <a:srgbClr val="455993"/>
          </a:solidFill>
        </p:grpSpPr>
        <p:grpSp>
          <p:nvGrpSpPr>
            <p:cNvPr id="105" name="组合 104"/>
            <p:cNvGrpSpPr/>
            <p:nvPr/>
          </p:nvGrpSpPr>
          <p:grpSpPr>
            <a:xfrm>
              <a:off x="2141539" y="1265967"/>
              <a:ext cx="967295" cy="950063"/>
              <a:chOff x="4325938" y="1010443"/>
              <a:chExt cx="1336675" cy="1312863"/>
            </a:xfrm>
            <a:grpFill/>
          </p:grpSpPr>
          <p:sp>
            <p:nvSpPr>
              <p:cNvPr id="5" name="Freeform 5"/>
              <p:cNvSpPr>
                <a:spLocks noEditPoints="1"/>
              </p:cNvSpPr>
              <p:nvPr/>
            </p:nvSpPr>
            <p:spPr bwMode="auto">
              <a:xfrm>
                <a:off x="4325938" y="1010443"/>
                <a:ext cx="1336675" cy="1312863"/>
              </a:xfrm>
              <a:custGeom>
                <a:avLst/>
                <a:gdLst>
                  <a:gd name="T0" fmla="*/ 220 w 873"/>
                  <a:gd name="T1" fmla="*/ 18 h 856"/>
                  <a:gd name="T2" fmla="*/ 735 w 873"/>
                  <a:gd name="T3" fmla="*/ 183 h 856"/>
                  <a:gd name="T4" fmla="*/ 462 w 873"/>
                  <a:gd name="T5" fmla="*/ 17 h 856"/>
                  <a:gd name="T6" fmla="*/ 785 w 873"/>
                  <a:gd name="T7" fmla="*/ 253 h 856"/>
                  <a:gd name="T8" fmla="*/ 794 w 873"/>
                  <a:gd name="T9" fmla="*/ 30 h 856"/>
                  <a:gd name="T10" fmla="*/ 250 w 873"/>
                  <a:gd name="T11" fmla="*/ 24 h 856"/>
                  <a:gd name="T12" fmla="*/ 91 w 873"/>
                  <a:gd name="T13" fmla="*/ 76 h 856"/>
                  <a:gd name="T14" fmla="*/ 26 w 873"/>
                  <a:gd name="T15" fmla="*/ 402 h 856"/>
                  <a:gd name="T16" fmla="*/ 66 w 873"/>
                  <a:gd name="T17" fmla="*/ 84 h 856"/>
                  <a:gd name="T18" fmla="*/ 212 w 873"/>
                  <a:gd name="T19" fmla="*/ 57 h 856"/>
                  <a:gd name="T20" fmla="*/ 837 w 873"/>
                  <a:gd name="T21" fmla="*/ 140 h 856"/>
                  <a:gd name="T22" fmla="*/ 123 w 873"/>
                  <a:gd name="T23" fmla="*/ 45 h 856"/>
                  <a:gd name="T24" fmla="*/ 716 w 873"/>
                  <a:gd name="T25" fmla="*/ 97 h 856"/>
                  <a:gd name="T26" fmla="*/ 247 w 873"/>
                  <a:gd name="T27" fmla="*/ 194 h 856"/>
                  <a:gd name="T28" fmla="*/ 251 w 873"/>
                  <a:gd name="T29" fmla="*/ 198 h 856"/>
                  <a:gd name="T30" fmla="*/ 751 w 873"/>
                  <a:gd name="T31" fmla="*/ 204 h 856"/>
                  <a:gd name="T32" fmla="*/ 278 w 873"/>
                  <a:gd name="T33" fmla="*/ 678 h 856"/>
                  <a:gd name="T34" fmla="*/ 121 w 873"/>
                  <a:gd name="T35" fmla="*/ 157 h 856"/>
                  <a:gd name="T36" fmla="*/ 490 w 873"/>
                  <a:gd name="T37" fmla="*/ 189 h 856"/>
                  <a:gd name="T38" fmla="*/ 324 w 873"/>
                  <a:gd name="T39" fmla="*/ 167 h 856"/>
                  <a:gd name="T40" fmla="*/ 31 w 873"/>
                  <a:gd name="T41" fmla="*/ 234 h 856"/>
                  <a:gd name="T42" fmla="*/ 357 w 873"/>
                  <a:gd name="T43" fmla="*/ 265 h 856"/>
                  <a:gd name="T44" fmla="*/ 328 w 873"/>
                  <a:gd name="T45" fmla="*/ 235 h 856"/>
                  <a:gd name="T46" fmla="*/ 382 w 873"/>
                  <a:gd name="T47" fmla="*/ 301 h 856"/>
                  <a:gd name="T48" fmla="*/ 514 w 873"/>
                  <a:gd name="T49" fmla="*/ 286 h 856"/>
                  <a:gd name="T50" fmla="*/ 224 w 873"/>
                  <a:gd name="T51" fmla="*/ 257 h 856"/>
                  <a:gd name="T52" fmla="*/ 458 w 873"/>
                  <a:gd name="T53" fmla="*/ 342 h 856"/>
                  <a:gd name="T54" fmla="*/ 346 w 873"/>
                  <a:gd name="T55" fmla="*/ 476 h 856"/>
                  <a:gd name="T56" fmla="*/ 572 w 873"/>
                  <a:gd name="T57" fmla="*/ 499 h 856"/>
                  <a:gd name="T58" fmla="*/ 500 w 873"/>
                  <a:gd name="T59" fmla="*/ 363 h 856"/>
                  <a:gd name="T60" fmla="*/ 341 w 873"/>
                  <a:gd name="T61" fmla="*/ 544 h 856"/>
                  <a:gd name="T62" fmla="*/ 550 w 873"/>
                  <a:gd name="T63" fmla="*/ 513 h 856"/>
                  <a:gd name="T64" fmla="*/ 685 w 873"/>
                  <a:gd name="T65" fmla="*/ 420 h 856"/>
                  <a:gd name="T66" fmla="*/ 547 w 873"/>
                  <a:gd name="T67" fmla="*/ 330 h 856"/>
                  <a:gd name="T68" fmla="*/ 265 w 873"/>
                  <a:gd name="T69" fmla="*/ 472 h 856"/>
                  <a:gd name="T70" fmla="*/ 548 w 873"/>
                  <a:gd name="T71" fmla="*/ 443 h 856"/>
                  <a:gd name="T72" fmla="*/ 433 w 873"/>
                  <a:gd name="T73" fmla="*/ 422 h 856"/>
                  <a:gd name="T74" fmla="*/ 462 w 873"/>
                  <a:gd name="T75" fmla="*/ 838 h 856"/>
                  <a:gd name="T76" fmla="*/ 695 w 873"/>
                  <a:gd name="T77" fmla="*/ 450 h 856"/>
                  <a:gd name="T78" fmla="*/ 20 w 873"/>
                  <a:gd name="T79" fmla="*/ 781 h 856"/>
                  <a:gd name="T80" fmla="*/ 837 w 873"/>
                  <a:gd name="T81" fmla="*/ 709 h 856"/>
                  <a:gd name="T82" fmla="*/ 614 w 873"/>
                  <a:gd name="T83" fmla="*/ 809 h 856"/>
                  <a:gd name="T84" fmla="*/ 796 w 873"/>
                  <a:gd name="T85" fmla="*/ 594 h 856"/>
                  <a:gd name="T86" fmla="*/ 161 w 873"/>
                  <a:gd name="T87" fmla="*/ 761 h 856"/>
                  <a:gd name="T88" fmla="*/ 139 w 873"/>
                  <a:gd name="T89" fmla="*/ 789 h 856"/>
                  <a:gd name="T90" fmla="*/ 40 w 873"/>
                  <a:gd name="T91" fmla="*/ 573 h 856"/>
                  <a:gd name="T92" fmla="*/ 825 w 873"/>
                  <a:gd name="T93" fmla="*/ 566 h 856"/>
                  <a:gd name="T94" fmla="*/ 219 w 873"/>
                  <a:gd name="T95" fmla="*/ 475 h 856"/>
                  <a:gd name="T96" fmla="*/ 400 w 873"/>
                  <a:gd name="T97" fmla="*/ 527 h 856"/>
                  <a:gd name="T98" fmla="*/ 485 w 873"/>
                  <a:gd name="T99" fmla="*/ 582 h 856"/>
                  <a:gd name="T100" fmla="*/ 637 w 873"/>
                  <a:gd name="T101" fmla="*/ 580 h 856"/>
                  <a:gd name="T102" fmla="*/ 349 w 873"/>
                  <a:gd name="T103" fmla="*/ 571 h 856"/>
                  <a:gd name="T104" fmla="*/ 768 w 873"/>
                  <a:gd name="T105" fmla="*/ 649 h 856"/>
                  <a:gd name="T106" fmla="*/ 805 w 873"/>
                  <a:gd name="T107" fmla="*/ 638 h 856"/>
                  <a:gd name="T108" fmla="*/ 312 w 873"/>
                  <a:gd name="T109" fmla="*/ 656 h 856"/>
                  <a:gd name="T110" fmla="*/ 850 w 873"/>
                  <a:gd name="T111" fmla="*/ 655 h 856"/>
                  <a:gd name="T112" fmla="*/ 419 w 873"/>
                  <a:gd name="T113" fmla="*/ 698 h 856"/>
                  <a:gd name="T114" fmla="*/ 410 w 873"/>
                  <a:gd name="T115" fmla="*/ 695 h 856"/>
                  <a:gd name="T116" fmla="*/ 731 w 873"/>
                  <a:gd name="T117" fmla="*/ 728 h 856"/>
                  <a:gd name="T118" fmla="*/ 34 w 873"/>
                  <a:gd name="T119" fmla="*/ 800 h 856"/>
                  <a:gd name="T120" fmla="*/ 139 w 873"/>
                  <a:gd name="T121" fmla="*/ 739 h 856"/>
                  <a:gd name="T122" fmla="*/ 716 w 873"/>
                  <a:gd name="T123" fmla="*/ 811 h 856"/>
                  <a:gd name="T124" fmla="*/ 285 w 873"/>
                  <a:gd name="T125" fmla="*/ 806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73" h="856">
                    <a:moveTo>
                      <a:pt x="418" y="13"/>
                    </a:moveTo>
                    <a:cubicBezTo>
                      <a:pt x="395" y="18"/>
                      <a:pt x="391" y="47"/>
                      <a:pt x="371" y="57"/>
                    </a:cubicBezTo>
                    <a:cubicBezTo>
                      <a:pt x="357" y="65"/>
                      <a:pt x="337" y="62"/>
                      <a:pt x="321" y="58"/>
                    </a:cubicBezTo>
                    <a:cubicBezTo>
                      <a:pt x="308" y="61"/>
                      <a:pt x="301" y="76"/>
                      <a:pt x="288" y="78"/>
                    </a:cubicBezTo>
                    <a:cubicBezTo>
                      <a:pt x="282" y="79"/>
                      <a:pt x="276" y="79"/>
                      <a:pt x="272" y="78"/>
                    </a:cubicBezTo>
                    <a:cubicBezTo>
                      <a:pt x="265" y="94"/>
                      <a:pt x="248" y="103"/>
                      <a:pt x="232" y="107"/>
                    </a:cubicBezTo>
                    <a:cubicBezTo>
                      <a:pt x="225" y="124"/>
                      <a:pt x="207" y="135"/>
                      <a:pt x="189" y="137"/>
                    </a:cubicBezTo>
                    <a:cubicBezTo>
                      <a:pt x="186" y="135"/>
                      <a:pt x="182" y="135"/>
                      <a:pt x="180" y="138"/>
                    </a:cubicBezTo>
                    <a:cubicBezTo>
                      <a:pt x="173" y="142"/>
                      <a:pt x="180" y="148"/>
                      <a:pt x="178" y="155"/>
                    </a:cubicBezTo>
                    <a:cubicBezTo>
                      <a:pt x="178" y="169"/>
                      <a:pt x="164" y="178"/>
                      <a:pt x="152" y="182"/>
                    </a:cubicBezTo>
                    <a:cubicBezTo>
                      <a:pt x="144" y="184"/>
                      <a:pt x="144" y="184"/>
                      <a:pt x="144" y="184"/>
                    </a:cubicBezTo>
                    <a:cubicBezTo>
                      <a:pt x="134" y="198"/>
                      <a:pt x="134" y="198"/>
                      <a:pt x="134" y="198"/>
                    </a:cubicBezTo>
                    <a:cubicBezTo>
                      <a:pt x="119" y="204"/>
                      <a:pt x="125" y="221"/>
                      <a:pt x="114" y="230"/>
                    </a:cubicBezTo>
                    <a:cubicBezTo>
                      <a:pt x="107" y="239"/>
                      <a:pt x="98" y="241"/>
                      <a:pt x="88" y="244"/>
                    </a:cubicBezTo>
                    <a:cubicBezTo>
                      <a:pt x="86" y="251"/>
                      <a:pt x="85" y="259"/>
                      <a:pt x="80" y="264"/>
                    </a:cubicBezTo>
                    <a:cubicBezTo>
                      <a:pt x="75" y="268"/>
                      <a:pt x="69" y="269"/>
                      <a:pt x="68" y="274"/>
                    </a:cubicBezTo>
                    <a:cubicBezTo>
                      <a:pt x="73" y="291"/>
                      <a:pt x="72" y="313"/>
                      <a:pt x="58" y="325"/>
                    </a:cubicBezTo>
                    <a:cubicBezTo>
                      <a:pt x="50" y="334"/>
                      <a:pt x="57" y="346"/>
                      <a:pt x="58" y="357"/>
                    </a:cubicBezTo>
                    <a:cubicBezTo>
                      <a:pt x="57" y="372"/>
                      <a:pt x="54" y="388"/>
                      <a:pt x="42" y="399"/>
                    </a:cubicBezTo>
                    <a:cubicBezTo>
                      <a:pt x="35" y="407"/>
                      <a:pt x="19" y="404"/>
                      <a:pt x="17" y="416"/>
                    </a:cubicBezTo>
                    <a:cubicBezTo>
                      <a:pt x="17" y="417"/>
                      <a:pt x="16" y="420"/>
                      <a:pt x="15" y="420"/>
                    </a:cubicBezTo>
                    <a:cubicBezTo>
                      <a:pt x="12" y="420"/>
                      <a:pt x="12" y="418"/>
                      <a:pt x="11" y="416"/>
                    </a:cubicBezTo>
                    <a:cubicBezTo>
                      <a:pt x="2" y="402"/>
                      <a:pt x="18" y="391"/>
                      <a:pt x="16" y="377"/>
                    </a:cubicBezTo>
                    <a:cubicBezTo>
                      <a:pt x="12" y="357"/>
                      <a:pt x="0" y="341"/>
                      <a:pt x="4" y="318"/>
                    </a:cubicBezTo>
                    <a:cubicBezTo>
                      <a:pt x="5" y="306"/>
                      <a:pt x="10" y="297"/>
                      <a:pt x="15" y="287"/>
                    </a:cubicBezTo>
                    <a:cubicBezTo>
                      <a:pt x="12" y="278"/>
                      <a:pt x="4" y="271"/>
                      <a:pt x="5" y="260"/>
                    </a:cubicBezTo>
                    <a:cubicBezTo>
                      <a:pt x="4" y="246"/>
                      <a:pt x="9" y="234"/>
                      <a:pt x="17" y="223"/>
                    </a:cubicBezTo>
                    <a:cubicBezTo>
                      <a:pt x="18" y="219"/>
                      <a:pt x="12" y="217"/>
                      <a:pt x="12" y="213"/>
                    </a:cubicBezTo>
                    <a:cubicBezTo>
                      <a:pt x="5" y="201"/>
                      <a:pt x="2" y="187"/>
                      <a:pt x="7" y="173"/>
                    </a:cubicBezTo>
                    <a:cubicBezTo>
                      <a:pt x="10" y="164"/>
                      <a:pt x="16" y="156"/>
                      <a:pt x="23" y="148"/>
                    </a:cubicBezTo>
                    <a:cubicBezTo>
                      <a:pt x="22" y="143"/>
                      <a:pt x="17" y="139"/>
                      <a:pt x="14" y="134"/>
                    </a:cubicBezTo>
                    <a:cubicBezTo>
                      <a:pt x="3" y="116"/>
                      <a:pt x="9" y="95"/>
                      <a:pt x="18" y="78"/>
                    </a:cubicBezTo>
                    <a:cubicBezTo>
                      <a:pt x="15" y="70"/>
                      <a:pt x="10" y="63"/>
                      <a:pt x="11" y="54"/>
                    </a:cubicBezTo>
                    <a:cubicBezTo>
                      <a:pt x="10" y="42"/>
                      <a:pt x="20" y="32"/>
                      <a:pt x="30" y="26"/>
                    </a:cubicBezTo>
                    <a:cubicBezTo>
                      <a:pt x="39" y="18"/>
                      <a:pt x="51" y="23"/>
                      <a:pt x="62" y="22"/>
                    </a:cubicBezTo>
                    <a:cubicBezTo>
                      <a:pt x="67" y="23"/>
                      <a:pt x="71" y="29"/>
                      <a:pt x="76" y="24"/>
                    </a:cubicBezTo>
                    <a:cubicBezTo>
                      <a:pt x="83" y="20"/>
                      <a:pt x="91" y="16"/>
                      <a:pt x="100" y="15"/>
                    </a:cubicBezTo>
                    <a:cubicBezTo>
                      <a:pt x="114" y="12"/>
                      <a:pt x="130" y="18"/>
                      <a:pt x="141" y="28"/>
                    </a:cubicBezTo>
                    <a:cubicBezTo>
                      <a:pt x="158" y="18"/>
                      <a:pt x="178" y="7"/>
                      <a:pt x="199" y="13"/>
                    </a:cubicBezTo>
                    <a:cubicBezTo>
                      <a:pt x="207" y="13"/>
                      <a:pt x="213" y="26"/>
                      <a:pt x="220" y="18"/>
                    </a:cubicBezTo>
                    <a:cubicBezTo>
                      <a:pt x="231" y="12"/>
                      <a:pt x="244" y="6"/>
                      <a:pt x="257" y="7"/>
                    </a:cubicBezTo>
                    <a:cubicBezTo>
                      <a:pt x="289" y="14"/>
                      <a:pt x="289" y="14"/>
                      <a:pt x="289" y="14"/>
                    </a:cubicBezTo>
                    <a:cubicBezTo>
                      <a:pt x="302" y="0"/>
                      <a:pt x="323" y="0"/>
                      <a:pt x="339" y="4"/>
                    </a:cubicBezTo>
                    <a:cubicBezTo>
                      <a:pt x="353" y="7"/>
                      <a:pt x="366" y="19"/>
                      <a:pt x="381" y="10"/>
                    </a:cubicBezTo>
                    <a:cubicBezTo>
                      <a:pt x="388" y="6"/>
                      <a:pt x="395" y="3"/>
                      <a:pt x="403" y="1"/>
                    </a:cubicBezTo>
                    <a:cubicBezTo>
                      <a:pt x="409" y="4"/>
                      <a:pt x="417" y="6"/>
                      <a:pt x="418" y="13"/>
                    </a:cubicBezTo>
                    <a:close/>
                    <a:moveTo>
                      <a:pt x="578" y="17"/>
                    </a:moveTo>
                    <a:cubicBezTo>
                      <a:pt x="588" y="22"/>
                      <a:pt x="594" y="10"/>
                      <a:pt x="602" y="8"/>
                    </a:cubicBezTo>
                    <a:cubicBezTo>
                      <a:pt x="614" y="1"/>
                      <a:pt x="627" y="8"/>
                      <a:pt x="637" y="13"/>
                    </a:cubicBezTo>
                    <a:cubicBezTo>
                      <a:pt x="646" y="14"/>
                      <a:pt x="656" y="16"/>
                      <a:pt x="662" y="23"/>
                    </a:cubicBezTo>
                    <a:cubicBezTo>
                      <a:pt x="668" y="22"/>
                      <a:pt x="674" y="15"/>
                      <a:pt x="681" y="15"/>
                    </a:cubicBezTo>
                    <a:cubicBezTo>
                      <a:pt x="698" y="11"/>
                      <a:pt x="715" y="17"/>
                      <a:pt x="728" y="29"/>
                    </a:cubicBezTo>
                    <a:cubicBezTo>
                      <a:pt x="736" y="21"/>
                      <a:pt x="745" y="10"/>
                      <a:pt x="759" y="12"/>
                    </a:cubicBezTo>
                    <a:cubicBezTo>
                      <a:pt x="772" y="11"/>
                      <a:pt x="783" y="16"/>
                      <a:pt x="793" y="23"/>
                    </a:cubicBezTo>
                    <a:cubicBezTo>
                      <a:pt x="799" y="26"/>
                      <a:pt x="802" y="19"/>
                      <a:pt x="807" y="19"/>
                    </a:cubicBezTo>
                    <a:cubicBezTo>
                      <a:pt x="819" y="17"/>
                      <a:pt x="832" y="17"/>
                      <a:pt x="842" y="23"/>
                    </a:cubicBezTo>
                    <a:cubicBezTo>
                      <a:pt x="854" y="32"/>
                      <a:pt x="859" y="45"/>
                      <a:pt x="858" y="59"/>
                    </a:cubicBezTo>
                    <a:cubicBezTo>
                      <a:pt x="859" y="67"/>
                      <a:pt x="849" y="74"/>
                      <a:pt x="855" y="82"/>
                    </a:cubicBezTo>
                    <a:cubicBezTo>
                      <a:pt x="865" y="98"/>
                      <a:pt x="868" y="119"/>
                      <a:pt x="860" y="137"/>
                    </a:cubicBezTo>
                    <a:cubicBezTo>
                      <a:pt x="858" y="141"/>
                      <a:pt x="855" y="144"/>
                      <a:pt x="852" y="147"/>
                    </a:cubicBezTo>
                    <a:cubicBezTo>
                      <a:pt x="854" y="157"/>
                      <a:pt x="862" y="163"/>
                      <a:pt x="864" y="173"/>
                    </a:cubicBezTo>
                    <a:cubicBezTo>
                      <a:pt x="867" y="187"/>
                      <a:pt x="861" y="203"/>
                      <a:pt x="851" y="214"/>
                    </a:cubicBezTo>
                    <a:cubicBezTo>
                      <a:pt x="853" y="217"/>
                      <a:pt x="858" y="220"/>
                      <a:pt x="860" y="224"/>
                    </a:cubicBezTo>
                    <a:cubicBezTo>
                      <a:pt x="870" y="236"/>
                      <a:pt x="871" y="256"/>
                      <a:pt x="864" y="269"/>
                    </a:cubicBezTo>
                    <a:cubicBezTo>
                      <a:pt x="862" y="272"/>
                      <a:pt x="860" y="276"/>
                      <a:pt x="861" y="279"/>
                    </a:cubicBezTo>
                    <a:cubicBezTo>
                      <a:pt x="863" y="279"/>
                      <a:pt x="863" y="279"/>
                      <a:pt x="863" y="279"/>
                    </a:cubicBezTo>
                    <a:cubicBezTo>
                      <a:pt x="862" y="282"/>
                      <a:pt x="863" y="286"/>
                      <a:pt x="866" y="289"/>
                    </a:cubicBezTo>
                    <a:cubicBezTo>
                      <a:pt x="868" y="302"/>
                      <a:pt x="870" y="317"/>
                      <a:pt x="864" y="329"/>
                    </a:cubicBezTo>
                    <a:cubicBezTo>
                      <a:pt x="860" y="340"/>
                      <a:pt x="856" y="352"/>
                      <a:pt x="856" y="363"/>
                    </a:cubicBezTo>
                    <a:cubicBezTo>
                      <a:pt x="858" y="373"/>
                      <a:pt x="867" y="380"/>
                      <a:pt x="869" y="389"/>
                    </a:cubicBezTo>
                    <a:cubicBezTo>
                      <a:pt x="868" y="397"/>
                      <a:pt x="873" y="408"/>
                      <a:pt x="864" y="410"/>
                    </a:cubicBezTo>
                    <a:cubicBezTo>
                      <a:pt x="859" y="404"/>
                      <a:pt x="852" y="397"/>
                      <a:pt x="844" y="396"/>
                    </a:cubicBezTo>
                    <a:cubicBezTo>
                      <a:pt x="831" y="389"/>
                      <a:pt x="818" y="377"/>
                      <a:pt x="819" y="361"/>
                    </a:cubicBezTo>
                    <a:cubicBezTo>
                      <a:pt x="821" y="340"/>
                      <a:pt x="826" y="318"/>
                      <a:pt x="811" y="302"/>
                    </a:cubicBezTo>
                    <a:cubicBezTo>
                      <a:pt x="804" y="294"/>
                      <a:pt x="798" y="284"/>
                      <a:pt x="799" y="273"/>
                    </a:cubicBezTo>
                    <a:cubicBezTo>
                      <a:pt x="791" y="269"/>
                      <a:pt x="783" y="263"/>
                      <a:pt x="779" y="255"/>
                    </a:cubicBezTo>
                    <a:cubicBezTo>
                      <a:pt x="775" y="250"/>
                      <a:pt x="781" y="238"/>
                      <a:pt x="771" y="239"/>
                    </a:cubicBezTo>
                    <a:cubicBezTo>
                      <a:pt x="757" y="238"/>
                      <a:pt x="748" y="227"/>
                      <a:pt x="742" y="216"/>
                    </a:cubicBezTo>
                    <a:cubicBezTo>
                      <a:pt x="739" y="208"/>
                      <a:pt x="737" y="199"/>
                      <a:pt x="740" y="190"/>
                    </a:cubicBezTo>
                    <a:cubicBezTo>
                      <a:pt x="739" y="188"/>
                      <a:pt x="737" y="185"/>
                      <a:pt x="735" y="183"/>
                    </a:cubicBezTo>
                    <a:cubicBezTo>
                      <a:pt x="725" y="184"/>
                      <a:pt x="713" y="181"/>
                      <a:pt x="706" y="171"/>
                    </a:cubicBezTo>
                    <a:cubicBezTo>
                      <a:pt x="702" y="165"/>
                      <a:pt x="700" y="158"/>
                      <a:pt x="699" y="151"/>
                    </a:cubicBezTo>
                    <a:cubicBezTo>
                      <a:pt x="693" y="146"/>
                      <a:pt x="686" y="141"/>
                      <a:pt x="683" y="133"/>
                    </a:cubicBezTo>
                    <a:cubicBezTo>
                      <a:pt x="680" y="132"/>
                      <a:pt x="676" y="133"/>
                      <a:pt x="672" y="133"/>
                    </a:cubicBezTo>
                    <a:cubicBezTo>
                      <a:pt x="663" y="131"/>
                      <a:pt x="655" y="127"/>
                      <a:pt x="647" y="122"/>
                    </a:cubicBezTo>
                    <a:cubicBezTo>
                      <a:pt x="642" y="114"/>
                      <a:pt x="635" y="106"/>
                      <a:pt x="632" y="96"/>
                    </a:cubicBezTo>
                    <a:cubicBezTo>
                      <a:pt x="629" y="95"/>
                      <a:pt x="624" y="95"/>
                      <a:pt x="621" y="92"/>
                    </a:cubicBezTo>
                    <a:cubicBezTo>
                      <a:pt x="614" y="90"/>
                      <a:pt x="607" y="85"/>
                      <a:pt x="603" y="79"/>
                    </a:cubicBezTo>
                    <a:cubicBezTo>
                      <a:pt x="599" y="77"/>
                      <a:pt x="594" y="80"/>
                      <a:pt x="589" y="81"/>
                    </a:cubicBezTo>
                    <a:cubicBezTo>
                      <a:pt x="566" y="85"/>
                      <a:pt x="550" y="69"/>
                      <a:pt x="532" y="60"/>
                    </a:cubicBezTo>
                    <a:cubicBezTo>
                      <a:pt x="521" y="57"/>
                      <a:pt x="512" y="66"/>
                      <a:pt x="502" y="60"/>
                    </a:cubicBezTo>
                    <a:cubicBezTo>
                      <a:pt x="500" y="60"/>
                      <a:pt x="498" y="56"/>
                      <a:pt x="496" y="59"/>
                    </a:cubicBezTo>
                    <a:cubicBezTo>
                      <a:pt x="479" y="54"/>
                      <a:pt x="467" y="37"/>
                      <a:pt x="459" y="22"/>
                    </a:cubicBezTo>
                    <a:cubicBezTo>
                      <a:pt x="457" y="17"/>
                      <a:pt x="445" y="23"/>
                      <a:pt x="448" y="15"/>
                    </a:cubicBezTo>
                    <a:cubicBezTo>
                      <a:pt x="458" y="9"/>
                      <a:pt x="472" y="3"/>
                      <a:pt x="483" y="11"/>
                    </a:cubicBezTo>
                    <a:cubicBezTo>
                      <a:pt x="500" y="24"/>
                      <a:pt x="519" y="9"/>
                      <a:pt x="536" y="3"/>
                    </a:cubicBezTo>
                    <a:cubicBezTo>
                      <a:pt x="551" y="3"/>
                      <a:pt x="567" y="6"/>
                      <a:pt x="578" y="17"/>
                    </a:cubicBezTo>
                    <a:close/>
                    <a:moveTo>
                      <a:pt x="377" y="17"/>
                    </a:moveTo>
                    <a:cubicBezTo>
                      <a:pt x="373" y="19"/>
                      <a:pt x="368" y="16"/>
                      <a:pt x="363" y="18"/>
                    </a:cubicBezTo>
                    <a:cubicBezTo>
                      <a:pt x="352" y="16"/>
                      <a:pt x="342" y="10"/>
                      <a:pt x="332" y="7"/>
                    </a:cubicBezTo>
                    <a:cubicBezTo>
                      <a:pt x="319" y="3"/>
                      <a:pt x="303" y="7"/>
                      <a:pt x="293" y="17"/>
                    </a:cubicBezTo>
                    <a:cubicBezTo>
                      <a:pt x="289" y="22"/>
                      <a:pt x="283" y="18"/>
                      <a:pt x="278" y="17"/>
                    </a:cubicBezTo>
                    <a:cubicBezTo>
                      <a:pt x="260" y="10"/>
                      <a:pt x="237" y="10"/>
                      <a:pt x="222" y="23"/>
                    </a:cubicBezTo>
                    <a:cubicBezTo>
                      <a:pt x="221" y="24"/>
                      <a:pt x="219" y="23"/>
                      <a:pt x="219" y="26"/>
                    </a:cubicBezTo>
                    <a:cubicBezTo>
                      <a:pt x="221" y="31"/>
                      <a:pt x="222" y="37"/>
                      <a:pt x="221" y="43"/>
                    </a:cubicBezTo>
                    <a:cubicBezTo>
                      <a:pt x="224" y="42"/>
                      <a:pt x="228" y="40"/>
                      <a:pt x="231" y="39"/>
                    </a:cubicBezTo>
                    <a:cubicBezTo>
                      <a:pt x="242" y="35"/>
                      <a:pt x="256" y="35"/>
                      <a:pt x="265" y="43"/>
                    </a:cubicBezTo>
                    <a:cubicBezTo>
                      <a:pt x="275" y="49"/>
                      <a:pt x="275" y="62"/>
                      <a:pt x="274" y="72"/>
                    </a:cubicBezTo>
                    <a:cubicBezTo>
                      <a:pt x="275" y="77"/>
                      <a:pt x="281" y="73"/>
                      <a:pt x="284" y="74"/>
                    </a:cubicBezTo>
                    <a:cubicBezTo>
                      <a:pt x="299" y="73"/>
                      <a:pt x="305" y="54"/>
                      <a:pt x="321" y="53"/>
                    </a:cubicBezTo>
                    <a:cubicBezTo>
                      <a:pt x="330" y="54"/>
                      <a:pt x="338" y="57"/>
                      <a:pt x="347" y="58"/>
                    </a:cubicBezTo>
                    <a:cubicBezTo>
                      <a:pt x="366" y="59"/>
                      <a:pt x="382" y="44"/>
                      <a:pt x="391" y="28"/>
                    </a:cubicBezTo>
                    <a:cubicBezTo>
                      <a:pt x="396" y="23"/>
                      <a:pt x="400" y="14"/>
                      <a:pt x="408" y="13"/>
                    </a:cubicBezTo>
                    <a:cubicBezTo>
                      <a:pt x="409" y="12"/>
                      <a:pt x="409" y="11"/>
                      <a:pt x="408" y="10"/>
                    </a:cubicBezTo>
                    <a:cubicBezTo>
                      <a:pt x="397" y="5"/>
                      <a:pt x="387" y="12"/>
                      <a:pt x="377" y="17"/>
                    </a:cubicBezTo>
                    <a:close/>
                    <a:moveTo>
                      <a:pt x="580" y="24"/>
                    </a:moveTo>
                    <a:cubicBezTo>
                      <a:pt x="568" y="16"/>
                      <a:pt x="555" y="9"/>
                      <a:pt x="539" y="10"/>
                    </a:cubicBezTo>
                    <a:cubicBezTo>
                      <a:pt x="527" y="11"/>
                      <a:pt x="518" y="21"/>
                      <a:pt x="506" y="21"/>
                    </a:cubicBezTo>
                    <a:cubicBezTo>
                      <a:pt x="493" y="25"/>
                      <a:pt x="484" y="16"/>
                      <a:pt x="473" y="13"/>
                    </a:cubicBezTo>
                    <a:cubicBezTo>
                      <a:pt x="469" y="14"/>
                      <a:pt x="462" y="12"/>
                      <a:pt x="462" y="17"/>
                    </a:cubicBezTo>
                    <a:cubicBezTo>
                      <a:pt x="468" y="24"/>
                      <a:pt x="472" y="33"/>
                      <a:pt x="478" y="40"/>
                    </a:cubicBezTo>
                    <a:cubicBezTo>
                      <a:pt x="490" y="54"/>
                      <a:pt x="508" y="60"/>
                      <a:pt x="524" y="53"/>
                    </a:cubicBezTo>
                    <a:cubicBezTo>
                      <a:pt x="540" y="54"/>
                      <a:pt x="552" y="67"/>
                      <a:pt x="566" y="73"/>
                    </a:cubicBezTo>
                    <a:cubicBezTo>
                      <a:pt x="577" y="77"/>
                      <a:pt x="591" y="77"/>
                      <a:pt x="600" y="71"/>
                    </a:cubicBezTo>
                    <a:cubicBezTo>
                      <a:pt x="602" y="61"/>
                      <a:pt x="607" y="51"/>
                      <a:pt x="617" y="48"/>
                    </a:cubicBezTo>
                    <a:cubicBezTo>
                      <a:pt x="623" y="48"/>
                      <a:pt x="630" y="46"/>
                      <a:pt x="635" y="51"/>
                    </a:cubicBezTo>
                    <a:cubicBezTo>
                      <a:pt x="636" y="53"/>
                      <a:pt x="636" y="57"/>
                      <a:pt x="634" y="58"/>
                    </a:cubicBezTo>
                    <a:cubicBezTo>
                      <a:pt x="630" y="62"/>
                      <a:pt x="628" y="55"/>
                      <a:pt x="624" y="55"/>
                    </a:cubicBezTo>
                    <a:cubicBezTo>
                      <a:pt x="620" y="54"/>
                      <a:pt x="616" y="57"/>
                      <a:pt x="612" y="60"/>
                    </a:cubicBezTo>
                    <a:cubicBezTo>
                      <a:pt x="609" y="64"/>
                      <a:pt x="608" y="69"/>
                      <a:pt x="609" y="75"/>
                    </a:cubicBezTo>
                    <a:cubicBezTo>
                      <a:pt x="613" y="82"/>
                      <a:pt x="619" y="86"/>
                      <a:pt x="626" y="89"/>
                    </a:cubicBezTo>
                    <a:cubicBezTo>
                      <a:pt x="630" y="92"/>
                      <a:pt x="635" y="87"/>
                      <a:pt x="638" y="90"/>
                    </a:cubicBezTo>
                    <a:cubicBezTo>
                      <a:pt x="637" y="101"/>
                      <a:pt x="645" y="109"/>
                      <a:pt x="650" y="117"/>
                    </a:cubicBezTo>
                    <a:cubicBezTo>
                      <a:pt x="660" y="124"/>
                      <a:pt x="671" y="131"/>
                      <a:pt x="683" y="126"/>
                    </a:cubicBezTo>
                    <a:cubicBezTo>
                      <a:pt x="686" y="128"/>
                      <a:pt x="687" y="132"/>
                      <a:pt x="689" y="135"/>
                    </a:cubicBezTo>
                    <a:cubicBezTo>
                      <a:pt x="696" y="144"/>
                      <a:pt x="708" y="148"/>
                      <a:pt x="719" y="146"/>
                    </a:cubicBezTo>
                    <a:cubicBezTo>
                      <a:pt x="731" y="141"/>
                      <a:pt x="741" y="129"/>
                      <a:pt x="743" y="117"/>
                    </a:cubicBezTo>
                    <a:cubicBezTo>
                      <a:pt x="743" y="107"/>
                      <a:pt x="740" y="98"/>
                      <a:pt x="733" y="93"/>
                    </a:cubicBezTo>
                    <a:cubicBezTo>
                      <a:pt x="727" y="88"/>
                      <a:pt x="720" y="88"/>
                      <a:pt x="713" y="88"/>
                    </a:cubicBezTo>
                    <a:cubicBezTo>
                      <a:pt x="705" y="90"/>
                      <a:pt x="715" y="98"/>
                      <a:pt x="707" y="102"/>
                    </a:cubicBezTo>
                    <a:cubicBezTo>
                      <a:pt x="705" y="103"/>
                      <a:pt x="702" y="101"/>
                      <a:pt x="701" y="98"/>
                    </a:cubicBezTo>
                    <a:cubicBezTo>
                      <a:pt x="699" y="94"/>
                      <a:pt x="699" y="89"/>
                      <a:pt x="702" y="86"/>
                    </a:cubicBezTo>
                    <a:cubicBezTo>
                      <a:pt x="705" y="82"/>
                      <a:pt x="710" y="81"/>
                      <a:pt x="715" y="81"/>
                    </a:cubicBezTo>
                    <a:cubicBezTo>
                      <a:pt x="726" y="82"/>
                      <a:pt x="737" y="84"/>
                      <a:pt x="742" y="94"/>
                    </a:cubicBezTo>
                    <a:cubicBezTo>
                      <a:pt x="748" y="103"/>
                      <a:pt x="749" y="114"/>
                      <a:pt x="747" y="124"/>
                    </a:cubicBezTo>
                    <a:cubicBezTo>
                      <a:pt x="746" y="126"/>
                      <a:pt x="746" y="128"/>
                      <a:pt x="748" y="129"/>
                    </a:cubicBezTo>
                    <a:cubicBezTo>
                      <a:pt x="763" y="126"/>
                      <a:pt x="776" y="132"/>
                      <a:pt x="786" y="142"/>
                    </a:cubicBezTo>
                    <a:cubicBezTo>
                      <a:pt x="793" y="147"/>
                      <a:pt x="791" y="157"/>
                      <a:pt x="791" y="164"/>
                    </a:cubicBezTo>
                    <a:cubicBezTo>
                      <a:pt x="791" y="172"/>
                      <a:pt x="783" y="176"/>
                      <a:pt x="777" y="182"/>
                    </a:cubicBezTo>
                    <a:cubicBezTo>
                      <a:pt x="775" y="183"/>
                      <a:pt x="772" y="183"/>
                      <a:pt x="771" y="180"/>
                    </a:cubicBezTo>
                    <a:cubicBezTo>
                      <a:pt x="770" y="177"/>
                      <a:pt x="768" y="173"/>
                      <a:pt x="772" y="170"/>
                    </a:cubicBezTo>
                    <a:cubicBezTo>
                      <a:pt x="776" y="165"/>
                      <a:pt x="779" y="176"/>
                      <a:pt x="783" y="171"/>
                    </a:cubicBezTo>
                    <a:cubicBezTo>
                      <a:pt x="784" y="168"/>
                      <a:pt x="786" y="165"/>
                      <a:pt x="785" y="161"/>
                    </a:cubicBezTo>
                    <a:cubicBezTo>
                      <a:pt x="785" y="153"/>
                      <a:pt x="782" y="145"/>
                      <a:pt x="775" y="141"/>
                    </a:cubicBezTo>
                    <a:cubicBezTo>
                      <a:pt x="766" y="135"/>
                      <a:pt x="752" y="133"/>
                      <a:pt x="743" y="139"/>
                    </a:cubicBezTo>
                    <a:cubicBezTo>
                      <a:pt x="733" y="150"/>
                      <a:pt x="734" y="164"/>
                      <a:pt x="739" y="177"/>
                    </a:cubicBezTo>
                    <a:cubicBezTo>
                      <a:pt x="740" y="183"/>
                      <a:pt x="753" y="186"/>
                      <a:pt x="746" y="192"/>
                    </a:cubicBezTo>
                    <a:cubicBezTo>
                      <a:pt x="742" y="204"/>
                      <a:pt x="748" y="215"/>
                      <a:pt x="755" y="224"/>
                    </a:cubicBezTo>
                    <a:cubicBezTo>
                      <a:pt x="761" y="229"/>
                      <a:pt x="768" y="235"/>
                      <a:pt x="778" y="234"/>
                    </a:cubicBezTo>
                    <a:cubicBezTo>
                      <a:pt x="786" y="237"/>
                      <a:pt x="780" y="247"/>
                      <a:pt x="785" y="253"/>
                    </a:cubicBezTo>
                    <a:cubicBezTo>
                      <a:pt x="790" y="263"/>
                      <a:pt x="802" y="269"/>
                      <a:pt x="813" y="268"/>
                    </a:cubicBezTo>
                    <a:cubicBezTo>
                      <a:pt x="819" y="265"/>
                      <a:pt x="828" y="263"/>
                      <a:pt x="828" y="254"/>
                    </a:cubicBezTo>
                    <a:cubicBezTo>
                      <a:pt x="828" y="253"/>
                      <a:pt x="826" y="253"/>
                      <a:pt x="824" y="252"/>
                    </a:cubicBezTo>
                    <a:cubicBezTo>
                      <a:pt x="822" y="251"/>
                      <a:pt x="820" y="248"/>
                      <a:pt x="820" y="246"/>
                    </a:cubicBezTo>
                    <a:cubicBezTo>
                      <a:pt x="822" y="243"/>
                      <a:pt x="824" y="239"/>
                      <a:pt x="828" y="240"/>
                    </a:cubicBezTo>
                    <a:cubicBezTo>
                      <a:pt x="834" y="241"/>
                      <a:pt x="834" y="248"/>
                      <a:pt x="836" y="252"/>
                    </a:cubicBezTo>
                    <a:cubicBezTo>
                      <a:pt x="834" y="260"/>
                      <a:pt x="827" y="269"/>
                      <a:pt x="819" y="272"/>
                    </a:cubicBezTo>
                    <a:cubicBezTo>
                      <a:pt x="816" y="277"/>
                      <a:pt x="806" y="270"/>
                      <a:pt x="805" y="278"/>
                    </a:cubicBezTo>
                    <a:cubicBezTo>
                      <a:pt x="807" y="295"/>
                      <a:pt x="825" y="303"/>
                      <a:pt x="826" y="321"/>
                    </a:cubicBezTo>
                    <a:cubicBezTo>
                      <a:pt x="830" y="339"/>
                      <a:pt x="821" y="356"/>
                      <a:pt x="827" y="372"/>
                    </a:cubicBezTo>
                    <a:cubicBezTo>
                      <a:pt x="831" y="384"/>
                      <a:pt x="844" y="391"/>
                      <a:pt x="854" y="394"/>
                    </a:cubicBezTo>
                    <a:cubicBezTo>
                      <a:pt x="857" y="395"/>
                      <a:pt x="860" y="398"/>
                      <a:pt x="863" y="398"/>
                    </a:cubicBezTo>
                    <a:cubicBezTo>
                      <a:pt x="865" y="384"/>
                      <a:pt x="850" y="374"/>
                      <a:pt x="850" y="359"/>
                    </a:cubicBezTo>
                    <a:cubicBezTo>
                      <a:pt x="854" y="336"/>
                      <a:pt x="870" y="312"/>
                      <a:pt x="858" y="289"/>
                    </a:cubicBezTo>
                    <a:cubicBezTo>
                      <a:pt x="846" y="279"/>
                      <a:pt x="862" y="269"/>
                      <a:pt x="863" y="259"/>
                    </a:cubicBezTo>
                    <a:cubicBezTo>
                      <a:pt x="865" y="244"/>
                      <a:pt x="859" y="233"/>
                      <a:pt x="851" y="222"/>
                    </a:cubicBezTo>
                    <a:cubicBezTo>
                      <a:pt x="843" y="214"/>
                      <a:pt x="831" y="224"/>
                      <a:pt x="822" y="219"/>
                    </a:cubicBezTo>
                    <a:cubicBezTo>
                      <a:pt x="817" y="217"/>
                      <a:pt x="812" y="213"/>
                      <a:pt x="811" y="208"/>
                    </a:cubicBezTo>
                    <a:cubicBezTo>
                      <a:pt x="808" y="199"/>
                      <a:pt x="807" y="186"/>
                      <a:pt x="816" y="179"/>
                    </a:cubicBezTo>
                    <a:cubicBezTo>
                      <a:pt x="818" y="178"/>
                      <a:pt x="822" y="175"/>
                      <a:pt x="825" y="179"/>
                    </a:cubicBezTo>
                    <a:cubicBezTo>
                      <a:pt x="828" y="183"/>
                      <a:pt x="825" y="186"/>
                      <a:pt x="822" y="189"/>
                    </a:cubicBezTo>
                    <a:cubicBezTo>
                      <a:pt x="820" y="189"/>
                      <a:pt x="816" y="188"/>
                      <a:pt x="815" y="191"/>
                    </a:cubicBezTo>
                    <a:cubicBezTo>
                      <a:pt x="812" y="200"/>
                      <a:pt x="816" y="208"/>
                      <a:pt x="822" y="213"/>
                    </a:cubicBezTo>
                    <a:cubicBezTo>
                      <a:pt x="832" y="215"/>
                      <a:pt x="845" y="215"/>
                      <a:pt x="851" y="205"/>
                    </a:cubicBezTo>
                    <a:cubicBezTo>
                      <a:pt x="859" y="196"/>
                      <a:pt x="860" y="182"/>
                      <a:pt x="856" y="170"/>
                    </a:cubicBezTo>
                    <a:cubicBezTo>
                      <a:pt x="852" y="164"/>
                      <a:pt x="851" y="155"/>
                      <a:pt x="842" y="153"/>
                    </a:cubicBezTo>
                    <a:cubicBezTo>
                      <a:pt x="833" y="157"/>
                      <a:pt x="821" y="157"/>
                      <a:pt x="812" y="152"/>
                    </a:cubicBezTo>
                    <a:cubicBezTo>
                      <a:pt x="798" y="147"/>
                      <a:pt x="794" y="131"/>
                      <a:pt x="792" y="118"/>
                    </a:cubicBezTo>
                    <a:cubicBezTo>
                      <a:pt x="792" y="110"/>
                      <a:pt x="795" y="100"/>
                      <a:pt x="804" y="97"/>
                    </a:cubicBezTo>
                    <a:cubicBezTo>
                      <a:pt x="808" y="96"/>
                      <a:pt x="815" y="94"/>
                      <a:pt x="818" y="98"/>
                    </a:cubicBezTo>
                    <a:cubicBezTo>
                      <a:pt x="821" y="101"/>
                      <a:pt x="817" y="104"/>
                      <a:pt x="815" y="105"/>
                    </a:cubicBezTo>
                    <a:cubicBezTo>
                      <a:pt x="811" y="107"/>
                      <a:pt x="807" y="106"/>
                      <a:pt x="805" y="104"/>
                    </a:cubicBezTo>
                    <a:cubicBezTo>
                      <a:pt x="797" y="110"/>
                      <a:pt x="798" y="124"/>
                      <a:pt x="801" y="133"/>
                    </a:cubicBezTo>
                    <a:cubicBezTo>
                      <a:pt x="805" y="146"/>
                      <a:pt x="821" y="149"/>
                      <a:pt x="833" y="150"/>
                    </a:cubicBezTo>
                    <a:cubicBezTo>
                      <a:pt x="841" y="148"/>
                      <a:pt x="848" y="143"/>
                      <a:pt x="853" y="136"/>
                    </a:cubicBezTo>
                    <a:cubicBezTo>
                      <a:pt x="862" y="121"/>
                      <a:pt x="862" y="101"/>
                      <a:pt x="853" y="86"/>
                    </a:cubicBezTo>
                    <a:cubicBezTo>
                      <a:pt x="852" y="81"/>
                      <a:pt x="845" y="78"/>
                      <a:pt x="847" y="72"/>
                    </a:cubicBezTo>
                    <a:cubicBezTo>
                      <a:pt x="854" y="64"/>
                      <a:pt x="854" y="48"/>
                      <a:pt x="850" y="39"/>
                    </a:cubicBezTo>
                    <a:cubicBezTo>
                      <a:pt x="843" y="23"/>
                      <a:pt x="824" y="24"/>
                      <a:pt x="810" y="25"/>
                    </a:cubicBezTo>
                    <a:cubicBezTo>
                      <a:pt x="803" y="23"/>
                      <a:pt x="800" y="39"/>
                      <a:pt x="794" y="30"/>
                    </a:cubicBezTo>
                    <a:cubicBezTo>
                      <a:pt x="782" y="21"/>
                      <a:pt x="766" y="17"/>
                      <a:pt x="749" y="20"/>
                    </a:cubicBezTo>
                    <a:cubicBezTo>
                      <a:pt x="737" y="27"/>
                      <a:pt x="737" y="27"/>
                      <a:pt x="737" y="27"/>
                    </a:cubicBezTo>
                    <a:cubicBezTo>
                      <a:pt x="732" y="38"/>
                      <a:pt x="732" y="38"/>
                      <a:pt x="732" y="38"/>
                    </a:cubicBezTo>
                    <a:cubicBezTo>
                      <a:pt x="730" y="52"/>
                      <a:pt x="733" y="68"/>
                      <a:pt x="746" y="77"/>
                    </a:cubicBezTo>
                    <a:cubicBezTo>
                      <a:pt x="753" y="80"/>
                      <a:pt x="760" y="77"/>
                      <a:pt x="766" y="73"/>
                    </a:cubicBezTo>
                    <a:cubicBezTo>
                      <a:pt x="773" y="69"/>
                      <a:pt x="765" y="64"/>
                      <a:pt x="765" y="58"/>
                    </a:cubicBezTo>
                    <a:cubicBezTo>
                      <a:pt x="765" y="56"/>
                      <a:pt x="766" y="55"/>
                      <a:pt x="768" y="55"/>
                    </a:cubicBezTo>
                    <a:cubicBezTo>
                      <a:pt x="771" y="56"/>
                      <a:pt x="775" y="56"/>
                      <a:pt x="777" y="59"/>
                    </a:cubicBezTo>
                    <a:cubicBezTo>
                      <a:pt x="776" y="65"/>
                      <a:pt x="776" y="73"/>
                      <a:pt x="771" y="77"/>
                    </a:cubicBezTo>
                    <a:cubicBezTo>
                      <a:pt x="765" y="82"/>
                      <a:pt x="757" y="87"/>
                      <a:pt x="749" y="85"/>
                    </a:cubicBezTo>
                    <a:cubicBezTo>
                      <a:pt x="731" y="80"/>
                      <a:pt x="726" y="61"/>
                      <a:pt x="724" y="45"/>
                    </a:cubicBezTo>
                    <a:cubicBezTo>
                      <a:pt x="711" y="39"/>
                      <a:pt x="698" y="32"/>
                      <a:pt x="683" y="34"/>
                    </a:cubicBezTo>
                    <a:cubicBezTo>
                      <a:pt x="681" y="35"/>
                      <a:pt x="679" y="37"/>
                      <a:pt x="678" y="40"/>
                    </a:cubicBezTo>
                    <a:cubicBezTo>
                      <a:pt x="675" y="46"/>
                      <a:pt x="680" y="50"/>
                      <a:pt x="683" y="55"/>
                    </a:cubicBezTo>
                    <a:cubicBezTo>
                      <a:pt x="683" y="58"/>
                      <a:pt x="680" y="57"/>
                      <a:pt x="679" y="56"/>
                    </a:cubicBezTo>
                    <a:cubicBezTo>
                      <a:pt x="676" y="56"/>
                      <a:pt x="674" y="53"/>
                      <a:pt x="673" y="51"/>
                    </a:cubicBezTo>
                    <a:cubicBezTo>
                      <a:pt x="671" y="45"/>
                      <a:pt x="671" y="39"/>
                      <a:pt x="674" y="34"/>
                    </a:cubicBezTo>
                    <a:cubicBezTo>
                      <a:pt x="690" y="20"/>
                      <a:pt x="710" y="32"/>
                      <a:pt x="725" y="39"/>
                    </a:cubicBezTo>
                    <a:cubicBezTo>
                      <a:pt x="726" y="34"/>
                      <a:pt x="726" y="34"/>
                      <a:pt x="726" y="34"/>
                    </a:cubicBezTo>
                    <a:cubicBezTo>
                      <a:pt x="718" y="26"/>
                      <a:pt x="708" y="22"/>
                      <a:pt x="697" y="20"/>
                    </a:cubicBezTo>
                    <a:cubicBezTo>
                      <a:pt x="686" y="20"/>
                      <a:pt x="673" y="20"/>
                      <a:pt x="666" y="30"/>
                    </a:cubicBezTo>
                    <a:cubicBezTo>
                      <a:pt x="662" y="40"/>
                      <a:pt x="663" y="53"/>
                      <a:pt x="672" y="61"/>
                    </a:cubicBezTo>
                    <a:cubicBezTo>
                      <a:pt x="675" y="66"/>
                      <a:pt x="682" y="66"/>
                      <a:pt x="687" y="65"/>
                    </a:cubicBezTo>
                    <a:cubicBezTo>
                      <a:pt x="688" y="62"/>
                      <a:pt x="686" y="60"/>
                      <a:pt x="689" y="58"/>
                    </a:cubicBezTo>
                    <a:cubicBezTo>
                      <a:pt x="692" y="55"/>
                      <a:pt x="695" y="58"/>
                      <a:pt x="697" y="60"/>
                    </a:cubicBezTo>
                    <a:cubicBezTo>
                      <a:pt x="698" y="62"/>
                      <a:pt x="698" y="65"/>
                      <a:pt x="697" y="67"/>
                    </a:cubicBezTo>
                    <a:cubicBezTo>
                      <a:pt x="690" y="75"/>
                      <a:pt x="679" y="73"/>
                      <a:pt x="671" y="70"/>
                    </a:cubicBezTo>
                    <a:cubicBezTo>
                      <a:pt x="665" y="65"/>
                      <a:pt x="660" y="58"/>
                      <a:pt x="658" y="51"/>
                    </a:cubicBezTo>
                    <a:cubicBezTo>
                      <a:pt x="655" y="42"/>
                      <a:pt x="663" y="32"/>
                      <a:pt x="654" y="26"/>
                    </a:cubicBezTo>
                    <a:cubicBezTo>
                      <a:pt x="648" y="20"/>
                      <a:pt x="639" y="23"/>
                      <a:pt x="635" y="17"/>
                    </a:cubicBezTo>
                    <a:cubicBezTo>
                      <a:pt x="626" y="15"/>
                      <a:pt x="616" y="7"/>
                      <a:pt x="606" y="13"/>
                    </a:cubicBezTo>
                    <a:cubicBezTo>
                      <a:pt x="597" y="14"/>
                      <a:pt x="591" y="26"/>
                      <a:pt x="580" y="24"/>
                    </a:cubicBezTo>
                    <a:close/>
                    <a:moveTo>
                      <a:pt x="373" y="26"/>
                    </a:moveTo>
                    <a:cubicBezTo>
                      <a:pt x="369" y="27"/>
                      <a:pt x="362" y="27"/>
                      <a:pt x="357" y="25"/>
                    </a:cubicBezTo>
                    <a:cubicBezTo>
                      <a:pt x="345" y="19"/>
                      <a:pt x="333" y="11"/>
                      <a:pt x="317" y="13"/>
                    </a:cubicBezTo>
                    <a:cubicBezTo>
                      <a:pt x="305" y="13"/>
                      <a:pt x="298" y="28"/>
                      <a:pt x="286" y="29"/>
                    </a:cubicBezTo>
                    <a:cubicBezTo>
                      <a:pt x="277" y="22"/>
                      <a:pt x="265" y="21"/>
                      <a:pt x="254" y="19"/>
                    </a:cubicBezTo>
                    <a:cubicBezTo>
                      <a:pt x="247" y="21"/>
                      <a:pt x="239" y="23"/>
                      <a:pt x="231" y="26"/>
                    </a:cubicBezTo>
                    <a:cubicBezTo>
                      <a:pt x="230" y="27"/>
                      <a:pt x="230" y="29"/>
                      <a:pt x="231" y="31"/>
                    </a:cubicBezTo>
                    <a:cubicBezTo>
                      <a:pt x="238" y="33"/>
                      <a:pt x="243" y="25"/>
                      <a:pt x="250" y="24"/>
                    </a:cubicBezTo>
                    <a:cubicBezTo>
                      <a:pt x="261" y="24"/>
                      <a:pt x="272" y="27"/>
                      <a:pt x="281" y="32"/>
                    </a:cubicBezTo>
                    <a:cubicBezTo>
                      <a:pt x="293" y="37"/>
                      <a:pt x="301" y="27"/>
                      <a:pt x="311" y="20"/>
                    </a:cubicBezTo>
                    <a:cubicBezTo>
                      <a:pt x="333" y="8"/>
                      <a:pt x="348" y="34"/>
                      <a:pt x="370" y="32"/>
                    </a:cubicBezTo>
                    <a:cubicBezTo>
                      <a:pt x="370" y="33"/>
                      <a:pt x="370" y="33"/>
                      <a:pt x="370" y="33"/>
                    </a:cubicBezTo>
                    <a:cubicBezTo>
                      <a:pt x="364" y="38"/>
                      <a:pt x="357" y="40"/>
                      <a:pt x="350" y="41"/>
                    </a:cubicBezTo>
                    <a:cubicBezTo>
                      <a:pt x="339" y="37"/>
                      <a:pt x="328" y="37"/>
                      <a:pt x="317" y="36"/>
                    </a:cubicBezTo>
                    <a:cubicBezTo>
                      <a:pt x="305" y="34"/>
                      <a:pt x="301" y="45"/>
                      <a:pt x="293" y="51"/>
                    </a:cubicBezTo>
                    <a:cubicBezTo>
                      <a:pt x="284" y="60"/>
                      <a:pt x="286" y="44"/>
                      <a:pt x="280" y="42"/>
                    </a:cubicBezTo>
                    <a:cubicBezTo>
                      <a:pt x="275" y="39"/>
                      <a:pt x="271" y="32"/>
                      <a:pt x="265" y="35"/>
                    </a:cubicBezTo>
                    <a:cubicBezTo>
                      <a:pt x="263" y="41"/>
                      <a:pt x="272" y="39"/>
                      <a:pt x="274" y="44"/>
                    </a:cubicBezTo>
                    <a:cubicBezTo>
                      <a:pt x="280" y="48"/>
                      <a:pt x="280" y="54"/>
                      <a:pt x="281" y="61"/>
                    </a:cubicBezTo>
                    <a:cubicBezTo>
                      <a:pt x="293" y="62"/>
                      <a:pt x="303" y="51"/>
                      <a:pt x="311" y="41"/>
                    </a:cubicBezTo>
                    <a:cubicBezTo>
                      <a:pt x="321" y="40"/>
                      <a:pt x="334" y="41"/>
                      <a:pt x="344" y="46"/>
                    </a:cubicBezTo>
                    <a:cubicBezTo>
                      <a:pt x="355" y="44"/>
                      <a:pt x="369" y="44"/>
                      <a:pt x="377" y="34"/>
                    </a:cubicBezTo>
                    <a:cubicBezTo>
                      <a:pt x="379" y="30"/>
                      <a:pt x="384" y="28"/>
                      <a:pt x="385" y="24"/>
                    </a:cubicBezTo>
                    <a:cubicBezTo>
                      <a:pt x="382" y="19"/>
                      <a:pt x="377" y="26"/>
                      <a:pt x="373" y="26"/>
                    </a:cubicBezTo>
                    <a:close/>
                    <a:moveTo>
                      <a:pt x="575" y="30"/>
                    </a:moveTo>
                    <a:cubicBezTo>
                      <a:pt x="564" y="21"/>
                      <a:pt x="550" y="15"/>
                      <a:pt x="534" y="16"/>
                    </a:cubicBezTo>
                    <a:cubicBezTo>
                      <a:pt x="520" y="20"/>
                      <a:pt x="507" y="29"/>
                      <a:pt x="491" y="27"/>
                    </a:cubicBezTo>
                    <a:cubicBezTo>
                      <a:pt x="486" y="28"/>
                      <a:pt x="481" y="21"/>
                      <a:pt x="475" y="24"/>
                    </a:cubicBezTo>
                    <a:cubicBezTo>
                      <a:pt x="475" y="28"/>
                      <a:pt x="476" y="30"/>
                      <a:pt x="478" y="32"/>
                    </a:cubicBezTo>
                    <a:cubicBezTo>
                      <a:pt x="485" y="43"/>
                      <a:pt x="497" y="50"/>
                      <a:pt x="509" y="48"/>
                    </a:cubicBezTo>
                    <a:cubicBezTo>
                      <a:pt x="522" y="45"/>
                      <a:pt x="537" y="46"/>
                      <a:pt x="546" y="55"/>
                    </a:cubicBezTo>
                    <a:cubicBezTo>
                      <a:pt x="560" y="63"/>
                      <a:pt x="577" y="74"/>
                      <a:pt x="593" y="65"/>
                    </a:cubicBezTo>
                    <a:cubicBezTo>
                      <a:pt x="595" y="55"/>
                      <a:pt x="603" y="46"/>
                      <a:pt x="614" y="43"/>
                    </a:cubicBezTo>
                    <a:cubicBezTo>
                      <a:pt x="624" y="40"/>
                      <a:pt x="636" y="43"/>
                      <a:pt x="643" y="49"/>
                    </a:cubicBezTo>
                    <a:cubicBezTo>
                      <a:pt x="649" y="65"/>
                      <a:pt x="660" y="81"/>
                      <a:pt x="678" y="82"/>
                    </a:cubicBezTo>
                    <a:cubicBezTo>
                      <a:pt x="688" y="85"/>
                      <a:pt x="699" y="83"/>
                      <a:pt x="706" y="74"/>
                    </a:cubicBezTo>
                    <a:cubicBezTo>
                      <a:pt x="707" y="72"/>
                      <a:pt x="708" y="69"/>
                      <a:pt x="706" y="67"/>
                    </a:cubicBezTo>
                    <a:cubicBezTo>
                      <a:pt x="700" y="67"/>
                      <a:pt x="699" y="76"/>
                      <a:pt x="694" y="76"/>
                    </a:cubicBezTo>
                    <a:cubicBezTo>
                      <a:pt x="682" y="78"/>
                      <a:pt x="669" y="78"/>
                      <a:pt x="661" y="68"/>
                    </a:cubicBezTo>
                    <a:cubicBezTo>
                      <a:pt x="651" y="58"/>
                      <a:pt x="646" y="45"/>
                      <a:pt x="647" y="30"/>
                    </a:cubicBezTo>
                    <a:cubicBezTo>
                      <a:pt x="641" y="18"/>
                      <a:pt x="627" y="21"/>
                      <a:pt x="615" y="19"/>
                    </a:cubicBezTo>
                    <a:cubicBezTo>
                      <a:pt x="600" y="18"/>
                      <a:pt x="591" y="35"/>
                      <a:pt x="575" y="30"/>
                    </a:cubicBezTo>
                    <a:close/>
                    <a:moveTo>
                      <a:pt x="213" y="29"/>
                    </a:moveTo>
                    <a:cubicBezTo>
                      <a:pt x="209" y="20"/>
                      <a:pt x="199" y="19"/>
                      <a:pt x="191" y="17"/>
                    </a:cubicBezTo>
                    <a:cubicBezTo>
                      <a:pt x="172" y="13"/>
                      <a:pt x="156" y="24"/>
                      <a:pt x="142" y="35"/>
                    </a:cubicBezTo>
                    <a:cubicBezTo>
                      <a:pt x="144" y="42"/>
                      <a:pt x="143" y="50"/>
                      <a:pt x="141" y="57"/>
                    </a:cubicBezTo>
                    <a:cubicBezTo>
                      <a:pt x="136" y="68"/>
                      <a:pt x="129" y="79"/>
                      <a:pt x="117" y="83"/>
                    </a:cubicBezTo>
                    <a:cubicBezTo>
                      <a:pt x="107" y="88"/>
                      <a:pt x="97" y="82"/>
                      <a:pt x="91" y="76"/>
                    </a:cubicBezTo>
                    <a:cubicBezTo>
                      <a:pt x="89" y="73"/>
                      <a:pt x="88" y="69"/>
                      <a:pt x="90" y="66"/>
                    </a:cubicBezTo>
                    <a:cubicBezTo>
                      <a:pt x="90" y="64"/>
                      <a:pt x="94" y="62"/>
                      <a:pt x="96" y="61"/>
                    </a:cubicBezTo>
                    <a:cubicBezTo>
                      <a:pt x="104" y="62"/>
                      <a:pt x="98" y="71"/>
                      <a:pt x="100" y="76"/>
                    </a:cubicBezTo>
                    <a:cubicBezTo>
                      <a:pt x="109" y="82"/>
                      <a:pt x="118" y="76"/>
                      <a:pt x="125" y="71"/>
                    </a:cubicBezTo>
                    <a:cubicBezTo>
                      <a:pt x="136" y="63"/>
                      <a:pt x="139" y="47"/>
                      <a:pt x="135" y="34"/>
                    </a:cubicBezTo>
                    <a:cubicBezTo>
                      <a:pt x="132" y="27"/>
                      <a:pt x="126" y="24"/>
                      <a:pt x="120" y="22"/>
                    </a:cubicBezTo>
                    <a:cubicBezTo>
                      <a:pt x="104" y="15"/>
                      <a:pt x="88" y="22"/>
                      <a:pt x="76" y="31"/>
                    </a:cubicBezTo>
                    <a:cubicBezTo>
                      <a:pt x="74" y="32"/>
                      <a:pt x="73" y="34"/>
                      <a:pt x="71" y="34"/>
                    </a:cubicBezTo>
                    <a:cubicBezTo>
                      <a:pt x="65" y="26"/>
                      <a:pt x="54" y="27"/>
                      <a:pt x="46" y="27"/>
                    </a:cubicBezTo>
                    <a:cubicBezTo>
                      <a:pt x="33" y="26"/>
                      <a:pt x="23" y="34"/>
                      <a:pt x="18" y="45"/>
                    </a:cubicBezTo>
                    <a:cubicBezTo>
                      <a:pt x="16" y="55"/>
                      <a:pt x="17" y="69"/>
                      <a:pt x="26" y="75"/>
                    </a:cubicBezTo>
                    <a:cubicBezTo>
                      <a:pt x="19" y="84"/>
                      <a:pt x="16" y="95"/>
                      <a:pt x="14" y="106"/>
                    </a:cubicBezTo>
                    <a:cubicBezTo>
                      <a:pt x="14" y="121"/>
                      <a:pt x="19" y="136"/>
                      <a:pt x="32" y="144"/>
                    </a:cubicBezTo>
                    <a:cubicBezTo>
                      <a:pt x="40" y="149"/>
                      <a:pt x="52" y="147"/>
                      <a:pt x="60" y="141"/>
                    </a:cubicBezTo>
                    <a:cubicBezTo>
                      <a:pt x="68" y="137"/>
                      <a:pt x="73" y="128"/>
                      <a:pt x="74" y="119"/>
                    </a:cubicBezTo>
                    <a:cubicBezTo>
                      <a:pt x="72" y="113"/>
                      <a:pt x="71" y="104"/>
                      <a:pt x="63" y="102"/>
                    </a:cubicBezTo>
                    <a:cubicBezTo>
                      <a:pt x="57" y="102"/>
                      <a:pt x="59" y="108"/>
                      <a:pt x="55" y="109"/>
                    </a:cubicBezTo>
                    <a:cubicBezTo>
                      <a:pt x="53" y="111"/>
                      <a:pt x="49" y="111"/>
                      <a:pt x="47" y="108"/>
                    </a:cubicBezTo>
                    <a:cubicBezTo>
                      <a:pt x="45" y="105"/>
                      <a:pt x="48" y="101"/>
                      <a:pt x="50" y="99"/>
                    </a:cubicBezTo>
                    <a:cubicBezTo>
                      <a:pt x="55" y="98"/>
                      <a:pt x="61" y="96"/>
                      <a:pt x="66" y="97"/>
                    </a:cubicBezTo>
                    <a:cubicBezTo>
                      <a:pt x="76" y="100"/>
                      <a:pt x="79" y="111"/>
                      <a:pt x="81" y="120"/>
                    </a:cubicBezTo>
                    <a:cubicBezTo>
                      <a:pt x="81" y="131"/>
                      <a:pt x="73" y="139"/>
                      <a:pt x="65" y="145"/>
                    </a:cubicBezTo>
                    <a:cubicBezTo>
                      <a:pt x="59" y="147"/>
                      <a:pt x="54" y="152"/>
                      <a:pt x="48" y="151"/>
                    </a:cubicBezTo>
                    <a:cubicBezTo>
                      <a:pt x="43" y="155"/>
                      <a:pt x="35" y="151"/>
                      <a:pt x="29" y="150"/>
                    </a:cubicBezTo>
                    <a:cubicBezTo>
                      <a:pt x="22" y="155"/>
                      <a:pt x="17" y="163"/>
                      <a:pt x="13" y="171"/>
                    </a:cubicBezTo>
                    <a:cubicBezTo>
                      <a:pt x="8" y="186"/>
                      <a:pt x="10" y="203"/>
                      <a:pt x="21" y="215"/>
                    </a:cubicBezTo>
                    <a:cubicBezTo>
                      <a:pt x="28" y="219"/>
                      <a:pt x="37" y="219"/>
                      <a:pt x="43" y="214"/>
                    </a:cubicBezTo>
                    <a:cubicBezTo>
                      <a:pt x="51" y="210"/>
                      <a:pt x="59" y="204"/>
                      <a:pt x="57" y="193"/>
                    </a:cubicBezTo>
                    <a:cubicBezTo>
                      <a:pt x="59" y="184"/>
                      <a:pt x="52" y="195"/>
                      <a:pt x="48" y="193"/>
                    </a:cubicBezTo>
                    <a:cubicBezTo>
                      <a:pt x="46" y="193"/>
                      <a:pt x="45" y="191"/>
                      <a:pt x="46" y="190"/>
                    </a:cubicBezTo>
                    <a:cubicBezTo>
                      <a:pt x="47" y="186"/>
                      <a:pt x="50" y="181"/>
                      <a:pt x="55" y="181"/>
                    </a:cubicBezTo>
                    <a:cubicBezTo>
                      <a:pt x="58" y="182"/>
                      <a:pt x="62" y="184"/>
                      <a:pt x="64" y="187"/>
                    </a:cubicBezTo>
                    <a:cubicBezTo>
                      <a:pt x="66" y="195"/>
                      <a:pt x="64" y="204"/>
                      <a:pt x="59" y="210"/>
                    </a:cubicBezTo>
                    <a:cubicBezTo>
                      <a:pt x="50" y="219"/>
                      <a:pt x="36" y="225"/>
                      <a:pt x="23" y="224"/>
                    </a:cubicBezTo>
                    <a:cubicBezTo>
                      <a:pt x="11" y="237"/>
                      <a:pt x="6" y="256"/>
                      <a:pt x="14" y="273"/>
                    </a:cubicBezTo>
                    <a:cubicBezTo>
                      <a:pt x="16" y="277"/>
                      <a:pt x="20" y="281"/>
                      <a:pt x="21" y="286"/>
                    </a:cubicBezTo>
                    <a:cubicBezTo>
                      <a:pt x="16" y="297"/>
                      <a:pt x="10" y="308"/>
                      <a:pt x="10" y="322"/>
                    </a:cubicBezTo>
                    <a:cubicBezTo>
                      <a:pt x="7" y="339"/>
                      <a:pt x="15" y="354"/>
                      <a:pt x="20" y="368"/>
                    </a:cubicBezTo>
                    <a:cubicBezTo>
                      <a:pt x="25" y="382"/>
                      <a:pt x="15" y="394"/>
                      <a:pt x="13" y="407"/>
                    </a:cubicBezTo>
                    <a:cubicBezTo>
                      <a:pt x="26" y="402"/>
                      <a:pt x="26" y="402"/>
                      <a:pt x="26" y="402"/>
                    </a:cubicBezTo>
                    <a:cubicBezTo>
                      <a:pt x="44" y="396"/>
                      <a:pt x="51" y="377"/>
                      <a:pt x="52" y="361"/>
                    </a:cubicBezTo>
                    <a:cubicBezTo>
                      <a:pt x="53" y="350"/>
                      <a:pt x="45" y="339"/>
                      <a:pt x="49" y="328"/>
                    </a:cubicBezTo>
                    <a:cubicBezTo>
                      <a:pt x="59" y="318"/>
                      <a:pt x="66" y="304"/>
                      <a:pt x="64" y="288"/>
                    </a:cubicBezTo>
                    <a:cubicBezTo>
                      <a:pt x="64" y="283"/>
                      <a:pt x="63" y="277"/>
                      <a:pt x="60" y="273"/>
                    </a:cubicBezTo>
                    <a:cubicBezTo>
                      <a:pt x="54" y="273"/>
                      <a:pt x="50" y="270"/>
                      <a:pt x="47" y="265"/>
                    </a:cubicBezTo>
                    <a:cubicBezTo>
                      <a:pt x="42" y="257"/>
                      <a:pt x="44" y="248"/>
                      <a:pt x="49" y="241"/>
                    </a:cubicBezTo>
                    <a:cubicBezTo>
                      <a:pt x="52" y="240"/>
                      <a:pt x="54" y="240"/>
                      <a:pt x="56" y="242"/>
                    </a:cubicBezTo>
                    <a:cubicBezTo>
                      <a:pt x="58" y="248"/>
                      <a:pt x="51" y="248"/>
                      <a:pt x="50" y="253"/>
                    </a:cubicBezTo>
                    <a:cubicBezTo>
                      <a:pt x="51" y="257"/>
                      <a:pt x="52" y="263"/>
                      <a:pt x="56" y="265"/>
                    </a:cubicBezTo>
                    <a:cubicBezTo>
                      <a:pt x="61" y="267"/>
                      <a:pt x="67" y="266"/>
                      <a:pt x="71" y="263"/>
                    </a:cubicBezTo>
                    <a:cubicBezTo>
                      <a:pt x="75" y="260"/>
                      <a:pt x="79" y="256"/>
                      <a:pt x="80" y="251"/>
                    </a:cubicBezTo>
                    <a:cubicBezTo>
                      <a:pt x="82" y="246"/>
                      <a:pt x="78" y="241"/>
                      <a:pt x="83" y="238"/>
                    </a:cubicBezTo>
                    <a:cubicBezTo>
                      <a:pt x="88" y="238"/>
                      <a:pt x="94" y="239"/>
                      <a:pt x="98" y="236"/>
                    </a:cubicBezTo>
                    <a:cubicBezTo>
                      <a:pt x="111" y="231"/>
                      <a:pt x="118" y="217"/>
                      <a:pt x="119" y="203"/>
                    </a:cubicBezTo>
                    <a:cubicBezTo>
                      <a:pt x="120" y="199"/>
                      <a:pt x="127" y="200"/>
                      <a:pt x="129" y="196"/>
                    </a:cubicBezTo>
                    <a:cubicBezTo>
                      <a:pt x="136" y="187"/>
                      <a:pt x="143" y="177"/>
                      <a:pt x="140" y="165"/>
                    </a:cubicBezTo>
                    <a:cubicBezTo>
                      <a:pt x="138" y="156"/>
                      <a:pt x="135" y="147"/>
                      <a:pt x="127" y="142"/>
                    </a:cubicBezTo>
                    <a:cubicBezTo>
                      <a:pt x="118" y="135"/>
                      <a:pt x="106" y="136"/>
                      <a:pt x="96" y="139"/>
                    </a:cubicBezTo>
                    <a:cubicBezTo>
                      <a:pt x="91" y="142"/>
                      <a:pt x="87" y="147"/>
                      <a:pt x="86" y="153"/>
                    </a:cubicBezTo>
                    <a:cubicBezTo>
                      <a:pt x="86" y="162"/>
                      <a:pt x="87" y="170"/>
                      <a:pt x="94" y="175"/>
                    </a:cubicBezTo>
                    <a:cubicBezTo>
                      <a:pt x="98" y="173"/>
                      <a:pt x="98" y="166"/>
                      <a:pt x="103" y="168"/>
                    </a:cubicBezTo>
                    <a:cubicBezTo>
                      <a:pt x="106" y="170"/>
                      <a:pt x="107" y="172"/>
                      <a:pt x="107" y="174"/>
                    </a:cubicBezTo>
                    <a:cubicBezTo>
                      <a:pt x="105" y="177"/>
                      <a:pt x="105" y="181"/>
                      <a:pt x="101" y="182"/>
                    </a:cubicBezTo>
                    <a:cubicBezTo>
                      <a:pt x="97" y="185"/>
                      <a:pt x="93" y="182"/>
                      <a:pt x="90" y="180"/>
                    </a:cubicBezTo>
                    <a:cubicBezTo>
                      <a:pt x="81" y="172"/>
                      <a:pt x="79" y="160"/>
                      <a:pt x="80" y="149"/>
                    </a:cubicBezTo>
                    <a:cubicBezTo>
                      <a:pt x="72" y="157"/>
                      <a:pt x="63" y="164"/>
                      <a:pt x="52" y="168"/>
                    </a:cubicBezTo>
                    <a:cubicBezTo>
                      <a:pt x="46" y="171"/>
                      <a:pt x="38" y="170"/>
                      <a:pt x="31" y="169"/>
                    </a:cubicBezTo>
                    <a:cubicBezTo>
                      <a:pt x="25" y="175"/>
                      <a:pt x="22" y="185"/>
                      <a:pt x="25" y="194"/>
                    </a:cubicBezTo>
                    <a:cubicBezTo>
                      <a:pt x="26" y="197"/>
                      <a:pt x="28" y="201"/>
                      <a:pt x="31" y="202"/>
                    </a:cubicBezTo>
                    <a:cubicBezTo>
                      <a:pt x="35" y="204"/>
                      <a:pt x="40" y="201"/>
                      <a:pt x="43" y="199"/>
                    </a:cubicBezTo>
                    <a:cubicBezTo>
                      <a:pt x="45" y="198"/>
                      <a:pt x="45" y="201"/>
                      <a:pt x="45" y="202"/>
                    </a:cubicBezTo>
                    <a:cubicBezTo>
                      <a:pt x="43" y="207"/>
                      <a:pt x="38" y="208"/>
                      <a:pt x="34" y="208"/>
                    </a:cubicBezTo>
                    <a:cubicBezTo>
                      <a:pt x="28" y="209"/>
                      <a:pt x="23" y="204"/>
                      <a:pt x="20" y="199"/>
                    </a:cubicBezTo>
                    <a:cubicBezTo>
                      <a:pt x="16" y="189"/>
                      <a:pt x="19" y="177"/>
                      <a:pt x="24" y="169"/>
                    </a:cubicBezTo>
                    <a:cubicBezTo>
                      <a:pt x="27" y="157"/>
                      <a:pt x="38" y="169"/>
                      <a:pt x="46" y="164"/>
                    </a:cubicBezTo>
                    <a:cubicBezTo>
                      <a:pt x="49" y="163"/>
                      <a:pt x="52" y="164"/>
                      <a:pt x="54" y="161"/>
                    </a:cubicBezTo>
                    <a:cubicBezTo>
                      <a:pt x="74" y="152"/>
                      <a:pt x="88" y="131"/>
                      <a:pt x="86" y="108"/>
                    </a:cubicBezTo>
                    <a:cubicBezTo>
                      <a:pt x="86" y="101"/>
                      <a:pt x="79" y="96"/>
                      <a:pt x="75" y="93"/>
                    </a:cubicBezTo>
                    <a:cubicBezTo>
                      <a:pt x="71" y="90"/>
                      <a:pt x="64" y="91"/>
                      <a:pt x="62" y="87"/>
                    </a:cubicBezTo>
                    <a:cubicBezTo>
                      <a:pt x="62" y="86"/>
                      <a:pt x="64" y="85"/>
                      <a:pt x="66" y="84"/>
                    </a:cubicBezTo>
                    <a:cubicBezTo>
                      <a:pt x="74" y="86"/>
                      <a:pt x="81" y="90"/>
                      <a:pt x="88" y="97"/>
                    </a:cubicBezTo>
                    <a:cubicBezTo>
                      <a:pt x="95" y="104"/>
                      <a:pt x="94" y="115"/>
                      <a:pt x="93" y="124"/>
                    </a:cubicBezTo>
                    <a:cubicBezTo>
                      <a:pt x="99" y="120"/>
                      <a:pt x="107" y="121"/>
                      <a:pt x="113" y="119"/>
                    </a:cubicBezTo>
                    <a:cubicBezTo>
                      <a:pt x="114" y="110"/>
                      <a:pt x="114" y="110"/>
                      <a:pt x="114" y="110"/>
                    </a:cubicBezTo>
                    <a:cubicBezTo>
                      <a:pt x="115" y="105"/>
                      <a:pt x="121" y="101"/>
                      <a:pt x="118" y="96"/>
                    </a:cubicBezTo>
                    <a:cubicBezTo>
                      <a:pt x="105" y="97"/>
                      <a:pt x="91" y="95"/>
                      <a:pt x="83" y="82"/>
                    </a:cubicBezTo>
                    <a:cubicBezTo>
                      <a:pt x="81" y="78"/>
                      <a:pt x="76" y="74"/>
                      <a:pt x="79" y="68"/>
                    </a:cubicBezTo>
                    <a:cubicBezTo>
                      <a:pt x="80" y="67"/>
                      <a:pt x="83" y="66"/>
                      <a:pt x="84" y="69"/>
                    </a:cubicBezTo>
                    <a:cubicBezTo>
                      <a:pt x="85" y="76"/>
                      <a:pt x="89" y="82"/>
                      <a:pt x="95" y="86"/>
                    </a:cubicBezTo>
                    <a:cubicBezTo>
                      <a:pt x="105" y="92"/>
                      <a:pt x="118" y="93"/>
                      <a:pt x="127" y="87"/>
                    </a:cubicBezTo>
                    <a:cubicBezTo>
                      <a:pt x="129" y="88"/>
                      <a:pt x="129" y="88"/>
                      <a:pt x="129" y="88"/>
                    </a:cubicBezTo>
                    <a:cubicBezTo>
                      <a:pt x="128" y="95"/>
                      <a:pt x="124" y="101"/>
                      <a:pt x="122" y="108"/>
                    </a:cubicBezTo>
                    <a:cubicBezTo>
                      <a:pt x="118" y="114"/>
                      <a:pt x="123" y="124"/>
                      <a:pt x="115" y="126"/>
                    </a:cubicBezTo>
                    <a:cubicBezTo>
                      <a:pt x="107" y="123"/>
                      <a:pt x="101" y="128"/>
                      <a:pt x="94" y="129"/>
                    </a:cubicBezTo>
                    <a:cubicBezTo>
                      <a:pt x="88" y="130"/>
                      <a:pt x="88" y="137"/>
                      <a:pt x="86" y="141"/>
                    </a:cubicBezTo>
                    <a:cubicBezTo>
                      <a:pt x="89" y="140"/>
                      <a:pt x="89" y="138"/>
                      <a:pt x="91" y="137"/>
                    </a:cubicBezTo>
                    <a:cubicBezTo>
                      <a:pt x="101" y="132"/>
                      <a:pt x="116" y="129"/>
                      <a:pt x="126" y="135"/>
                    </a:cubicBezTo>
                    <a:cubicBezTo>
                      <a:pt x="128" y="134"/>
                      <a:pt x="128" y="134"/>
                      <a:pt x="128" y="134"/>
                    </a:cubicBezTo>
                    <a:cubicBezTo>
                      <a:pt x="127" y="121"/>
                      <a:pt x="123" y="107"/>
                      <a:pt x="131" y="96"/>
                    </a:cubicBezTo>
                    <a:cubicBezTo>
                      <a:pt x="136" y="89"/>
                      <a:pt x="144" y="85"/>
                      <a:pt x="152" y="83"/>
                    </a:cubicBezTo>
                    <a:cubicBezTo>
                      <a:pt x="160" y="84"/>
                      <a:pt x="170" y="83"/>
                      <a:pt x="176" y="91"/>
                    </a:cubicBezTo>
                    <a:cubicBezTo>
                      <a:pt x="179" y="94"/>
                      <a:pt x="178" y="100"/>
                      <a:pt x="175" y="103"/>
                    </a:cubicBezTo>
                    <a:cubicBezTo>
                      <a:pt x="174" y="106"/>
                      <a:pt x="171" y="108"/>
                      <a:pt x="168" y="108"/>
                    </a:cubicBezTo>
                    <a:cubicBezTo>
                      <a:pt x="157" y="102"/>
                      <a:pt x="175" y="96"/>
                      <a:pt x="167" y="90"/>
                    </a:cubicBezTo>
                    <a:cubicBezTo>
                      <a:pt x="160" y="86"/>
                      <a:pt x="151" y="87"/>
                      <a:pt x="144" y="92"/>
                    </a:cubicBezTo>
                    <a:cubicBezTo>
                      <a:pt x="132" y="102"/>
                      <a:pt x="130" y="116"/>
                      <a:pt x="134" y="131"/>
                    </a:cubicBezTo>
                    <a:cubicBezTo>
                      <a:pt x="137" y="140"/>
                      <a:pt x="147" y="141"/>
                      <a:pt x="154" y="143"/>
                    </a:cubicBezTo>
                    <a:cubicBezTo>
                      <a:pt x="164" y="143"/>
                      <a:pt x="173" y="138"/>
                      <a:pt x="179" y="130"/>
                    </a:cubicBezTo>
                    <a:cubicBezTo>
                      <a:pt x="184" y="126"/>
                      <a:pt x="187" y="134"/>
                      <a:pt x="192" y="131"/>
                    </a:cubicBezTo>
                    <a:cubicBezTo>
                      <a:pt x="208" y="129"/>
                      <a:pt x="223" y="117"/>
                      <a:pt x="227" y="102"/>
                    </a:cubicBezTo>
                    <a:cubicBezTo>
                      <a:pt x="240" y="101"/>
                      <a:pt x="254" y="95"/>
                      <a:pt x="262" y="84"/>
                    </a:cubicBezTo>
                    <a:cubicBezTo>
                      <a:pt x="267" y="75"/>
                      <a:pt x="272" y="62"/>
                      <a:pt x="265" y="52"/>
                    </a:cubicBezTo>
                    <a:cubicBezTo>
                      <a:pt x="261" y="45"/>
                      <a:pt x="253" y="41"/>
                      <a:pt x="245" y="41"/>
                    </a:cubicBezTo>
                    <a:cubicBezTo>
                      <a:pt x="236" y="42"/>
                      <a:pt x="227" y="43"/>
                      <a:pt x="222" y="51"/>
                    </a:cubicBezTo>
                    <a:cubicBezTo>
                      <a:pt x="219" y="56"/>
                      <a:pt x="217" y="63"/>
                      <a:pt x="221" y="68"/>
                    </a:cubicBezTo>
                    <a:cubicBezTo>
                      <a:pt x="225" y="69"/>
                      <a:pt x="224" y="60"/>
                      <a:pt x="230" y="62"/>
                    </a:cubicBezTo>
                    <a:cubicBezTo>
                      <a:pt x="231" y="64"/>
                      <a:pt x="234" y="66"/>
                      <a:pt x="233" y="69"/>
                    </a:cubicBezTo>
                    <a:cubicBezTo>
                      <a:pt x="231" y="72"/>
                      <a:pt x="228" y="75"/>
                      <a:pt x="225" y="75"/>
                    </a:cubicBezTo>
                    <a:cubicBezTo>
                      <a:pt x="220" y="76"/>
                      <a:pt x="216" y="72"/>
                      <a:pt x="214" y="68"/>
                    </a:cubicBezTo>
                    <a:cubicBezTo>
                      <a:pt x="213" y="64"/>
                      <a:pt x="214" y="60"/>
                      <a:pt x="212" y="57"/>
                    </a:cubicBezTo>
                    <a:cubicBezTo>
                      <a:pt x="205" y="65"/>
                      <a:pt x="193" y="65"/>
                      <a:pt x="183" y="64"/>
                    </a:cubicBezTo>
                    <a:cubicBezTo>
                      <a:pt x="180" y="64"/>
                      <a:pt x="178" y="68"/>
                      <a:pt x="176" y="64"/>
                    </a:cubicBezTo>
                    <a:cubicBezTo>
                      <a:pt x="175" y="62"/>
                      <a:pt x="175" y="58"/>
                      <a:pt x="177" y="56"/>
                    </a:cubicBezTo>
                    <a:cubicBezTo>
                      <a:pt x="180" y="55"/>
                      <a:pt x="184" y="55"/>
                      <a:pt x="186" y="59"/>
                    </a:cubicBezTo>
                    <a:cubicBezTo>
                      <a:pt x="193" y="61"/>
                      <a:pt x="202" y="58"/>
                      <a:pt x="208" y="52"/>
                    </a:cubicBezTo>
                    <a:cubicBezTo>
                      <a:pt x="214" y="46"/>
                      <a:pt x="216" y="37"/>
                      <a:pt x="213" y="29"/>
                    </a:cubicBezTo>
                    <a:close/>
                    <a:moveTo>
                      <a:pt x="564" y="30"/>
                    </a:moveTo>
                    <a:cubicBezTo>
                      <a:pt x="558" y="24"/>
                      <a:pt x="549" y="24"/>
                      <a:pt x="541" y="21"/>
                    </a:cubicBezTo>
                    <a:cubicBezTo>
                      <a:pt x="522" y="25"/>
                      <a:pt x="507" y="36"/>
                      <a:pt x="488" y="33"/>
                    </a:cubicBezTo>
                    <a:cubicBezTo>
                      <a:pt x="497" y="48"/>
                      <a:pt x="516" y="39"/>
                      <a:pt x="530" y="41"/>
                    </a:cubicBezTo>
                    <a:cubicBezTo>
                      <a:pt x="550" y="47"/>
                      <a:pt x="566" y="67"/>
                      <a:pt x="588" y="61"/>
                    </a:cubicBezTo>
                    <a:cubicBezTo>
                      <a:pt x="592" y="51"/>
                      <a:pt x="599" y="43"/>
                      <a:pt x="609" y="38"/>
                    </a:cubicBezTo>
                    <a:cubicBezTo>
                      <a:pt x="619" y="33"/>
                      <a:pt x="632" y="37"/>
                      <a:pt x="641" y="39"/>
                    </a:cubicBezTo>
                    <a:cubicBezTo>
                      <a:pt x="642" y="36"/>
                      <a:pt x="643" y="33"/>
                      <a:pt x="639" y="30"/>
                    </a:cubicBezTo>
                    <a:cubicBezTo>
                      <a:pt x="630" y="25"/>
                      <a:pt x="619" y="24"/>
                      <a:pt x="608" y="26"/>
                    </a:cubicBezTo>
                    <a:cubicBezTo>
                      <a:pt x="599" y="29"/>
                      <a:pt x="592" y="36"/>
                      <a:pt x="582" y="37"/>
                    </a:cubicBezTo>
                    <a:cubicBezTo>
                      <a:pt x="575" y="38"/>
                      <a:pt x="570" y="34"/>
                      <a:pt x="564" y="30"/>
                    </a:cubicBezTo>
                    <a:close/>
                    <a:moveTo>
                      <a:pt x="798" y="42"/>
                    </a:moveTo>
                    <a:cubicBezTo>
                      <a:pt x="786" y="33"/>
                      <a:pt x="772" y="26"/>
                      <a:pt x="756" y="27"/>
                    </a:cubicBezTo>
                    <a:cubicBezTo>
                      <a:pt x="748" y="28"/>
                      <a:pt x="740" y="32"/>
                      <a:pt x="738" y="40"/>
                    </a:cubicBezTo>
                    <a:cubicBezTo>
                      <a:pt x="735" y="50"/>
                      <a:pt x="738" y="60"/>
                      <a:pt x="745" y="67"/>
                    </a:cubicBezTo>
                    <a:cubicBezTo>
                      <a:pt x="748" y="69"/>
                      <a:pt x="753" y="70"/>
                      <a:pt x="756" y="67"/>
                    </a:cubicBezTo>
                    <a:cubicBezTo>
                      <a:pt x="758" y="66"/>
                      <a:pt x="758" y="63"/>
                      <a:pt x="756" y="61"/>
                    </a:cubicBezTo>
                    <a:cubicBezTo>
                      <a:pt x="755" y="60"/>
                      <a:pt x="754" y="62"/>
                      <a:pt x="753" y="63"/>
                    </a:cubicBezTo>
                    <a:cubicBezTo>
                      <a:pt x="751" y="64"/>
                      <a:pt x="749" y="63"/>
                      <a:pt x="747" y="62"/>
                    </a:cubicBezTo>
                    <a:cubicBezTo>
                      <a:pt x="744" y="59"/>
                      <a:pt x="743" y="54"/>
                      <a:pt x="742" y="49"/>
                    </a:cubicBezTo>
                    <a:cubicBezTo>
                      <a:pt x="743" y="44"/>
                      <a:pt x="744" y="38"/>
                      <a:pt x="749" y="35"/>
                    </a:cubicBezTo>
                    <a:cubicBezTo>
                      <a:pt x="763" y="27"/>
                      <a:pt x="777" y="36"/>
                      <a:pt x="789" y="41"/>
                    </a:cubicBezTo>
                    <a:cubicBezTo>
                      <a:pt x="793" y="43"/>
                      <a:pt x="795" y="50"/>
                      <a:pt x="800" y="48"/>
                    </a:cubicBezTo>
                    <a:cubicBezTo>
                      <a:pt x="808" y="41"/>
                      <a:pt x="818" y="33"/>
                      <a:pt x="829" y="37"/>
                    </a:cubicBezTo>
                    <a:cubicBezTo>
                      <a:pt x="837" y="42"/>
                      <a:pt x="837" y="51"/>
                      <a:pt x="835" y="59"/>
                    </a:cubicBezTo>
                    <a:cubicBezTo>
                      <a:pt x="832" y="65"/>
                      <a:pt x="829" y="70"/>
                      <a:pt x="829" y="77"/>
                    </a:cubicBezTo>
                    <a:cubicBezTo>
                      <a:pt x="834" y="84"/>
                      <a:pt x="841" y="90"/>
                      <a:pt x="844" y="98"/>
                    </a:cubicBezTo>
                    <a:cubicBezTo>
                      <a:pt x="847" y="111"/>
                      <a:pt x="847" y="125"/>
                      <a:pt x="837" y="134"/>
                    </a:cubicBezTo>
                    <a:cubicBezTo>
                      <a:pt x="831" y="137"/>
                      <a:pt x="824" y="137"/>
                      <a:pt x="818" y="133"/>
                    </a:cubicBezTo>
                    <a:cubicBezTo>
                      <a:pt x="814" y="130"/>
                      <a:pt x="811" y="125"/>
                      <a:pt x="810" y="120"/>
                    </a:cubicBezTo>
                    <a:cubicBezTo>
                      <a:pt x="810" y="117"/>
                      <a:pt x="810" y="113"/>
                      <a:pt x="807" y="112"/>
                    </a:cubicBezTo>
                    <a:cubicBezTo>
                      <a:pt x="805" y="113"/>
                      <a:pt x="804" y="116"/>
                      <a:pt x="804" y="118"/>
                    </a:cubicBezTo>
                    <a:cubicBezTo>
                      <a:pt x="804" y="127"/>
                      <a:pt x="807" y="134"/>
                      <a:pt x="815" y="139"/>
                    </a:cubicBezTo>
                    <a:cubicBezTo>
                      <a:pt x="822" y="144"/>
                      <a:pt x="830" y="142"/>
                      <a:pt x="837" y="140"/>
                    </a:cubicBezTo>
                    <a:cubicBezTo>
                      <a:pt x="844" y="138"/>
                      <a:pt x="847" y="130"/>
                      <a:pt x="850" y="123"/>
                    </a:cubicBezTo>
                    <a:cubicBezTo>
                      <a:pt x="853" y="107"/>
                      <a:pt x="849" y="87"/>
                      <a:pt x="836" y="76"/>
                    </a:cubicBezTo>
                    <a:cubicBezTo>
                      <a:pt x="833" y="67"/>
                      <a:pt x="843" y="63"/>
                      <a:pt x="841" y="55"/>
                    </a:cubicBezTo>
                    <a:cubicBezTo>
                      <a:pt x="841" y="46"/>
                      <a:pt x="839" y="36"/>
                      <a:pt x="830" y="32"/>
                    </a:cubicBezTo>
                    <a:cubicBezTo>
                      <a:pt x="824" y="30"/>
                      <a:pt x="815" y="30"/>
                      <a:pt x="810" y="34"/>
                    </a:cubicBezTo>
                    <a:cubicBezTo>
                      <a:pt x="806" y="35"/>
                      <a:pt x="803" y="41"/>
                      <a:pt x="798" y="42"/>
                    </a:cubicBezTo>
                    <a:close/>
                    <a:moveTo>
                      <a:pt x="203" y="28"/>
                    </a:moveTo>
                    <a:cubicBezTo>
                      <a:pt x="186" y="18"/>
                      <a:pt x="163" y="24"/>
                      <a:pt x="149" y="38"/>
                    </a:cubicBezTo>
                    <a:cubicBezTo>
                      <a:pt x="149" y="41"/>
                      <a:pt x="149" y="41"/>
                      <a:pt x="149" y="41"/>
                    </a:cubicBezTo>
                    <a:cubicBezTo>
                      <a:pt x="151" y="43"/>
                      <a:pt x="153" y="41"/>
                      <a:pt x="154" y="41"/>
                    </a:cubicBezTo>
                    <a:cubicBezTo>
                      <a:pt x="158" y="35"/>
                      <a:pt x="165" y="32"/>
                      <a:pt x="170" y="29"/>
                    </a:cubicBezTo>
                    <a:cubicBezTo>
                      <a:pt x="180" y="26"/>
                      <a:pt x="194" y="25"/>
                      <a:pt x="201" y="35"/>
                    </a:cubicBezTo>
                    <a:cubicBezTo>
                      <a:pt x="203" y="38"/>
                      <a:pt x="202" y="44"/>
                      <a:pt x="198" y="46"/>
                    </a:cubicBezTo>
                    <a:cubicBezTo>
                      <a:pt x="194" y="51"/>
                      <a:pt x="190" y="48"/>
                      <a:pt x="186" y="48"/>
                    </a:cubicBezTo>
                    <a:cubicBezTo>
                      <a:pt x="183" y="50"/>
                      <a:pt x="186" y="52"/>
                      <a:pt x="187" y="53"/>
                    </a:cubicBezTo>
                    <a:cubicBezTo>
                      <a:pt x="190" y="55"/>
                      <a:pt x="195" y="55"/>
                      <a:pt x="197" y="53"/>
                    </a:cubicBezTo>
                    <a:cubicBezTo>
                      <a:pt x="202" y="49"/>
                      <a:pt x="207" y="46"/>
                      <a:pt x="208" y="40"/>
                    </a:cubicBezTo>
                    <a:cubicBezTo>
                      <a:pt x="207" y="36"/>
                      <a:pt x="207" y="31"/>
                      <a:pt x="203" y="28"/>
                    </a:cubicBezTo>
                    <a:close/>
                    <a:moveTo>
                      <a:pt x="125" y="35"/>
                    </a:moveTo>
                    <a:cubicBezTo>
                      <a:pt x="115" y="22"/>
                      <a:pt x="94" y="26"/>
                      <a:pt x="84" y="34"/>
                    </a:cubicBezTo>
                    <a:cubicBezTo>
                      <a:pt x="80" y="35"/>
                      <a:pt x="78" y="41"/>
                      <a:pt x="74" y="42"/>
                    </a:cubicBezTo>
                    <a:cubicBezTo>
                      <a:pt x="58" y="34"/>
                      <a:pt x="58" y="34"/>
                      <a:pt x="58" y="34"/>
                    </a:cubicBezTo>
                    <a:cubicBezTo>
                      <a:pt x="52" y="36"/>
                      <a:pt x="45" y="35"/>
                      <a:pt x="39" y="37"/>
                    </a:cubicBezTo>
                    <a:cubicBezTo>
                      <a:pt x="28" y="40"/>
                      <a:pt x="27" y="52"/>
                      <a:pt x="26" y="62"/>
                    </a:cubicBezTo>
                    <a:cubicBezTo>
                      <a:pt x="28" y="66"/>
                      <a:pt x="35" y="69"/>
                      <a:pt x="32" y="74"/>
                    </a:cubicBezTo>
                    <a:cubicBezTo>
                      <a:pt x="23" y="89"/>
                      <a:pt x="16" y="110"/>
                      <a:pt x="25" y="127"/>
                    </a:cubicBezTo>
                    <a:cubicBezTo>
                      <a:pt x="29" y="134"/>
                      <a:pt x="35" y="139"/>
                      <a:pt x="42" y="138"/>
                    </a:cubicBezTo>
                    <a:cubicBezTo>
                      <a:pt x="50" y="139"/>
                      <a:pt x="59" y="136"/>
                      <a:pt x="63" y="129"/>
                    </a:cubicBezTo>
                    <a:cubicBezTo>
                      <a:pt x="64" y="124"/>
                      <a:pt x="64" y="120"/>
                      <a:pt x="62" y="116"/>
                    </a:cubicBezTo>
                    <a:cubicBezTo>
                      <a:pt x="53" y="112"/>
                      <a:pt x="60" y="123"/>
                      <a:pt x="57" y="126"/>
                    </a:cubicBezTo>
                    <a:cubicBezTo>
                      <a:pt x="54" y="131"/>
                      <a:pt x="48" y="133"/>
                      <a:pt x="42" y="133"/>
                    </a:cubicBezTo>
                    <a:cubicBezTo>
                      <a:pt x="37" y="132"/>
                      <a:pt x="33" y="129"/>
                      <a:pt x="30" y="125"/>
                    </a:cubicBezTo>
                    <a:cubicBezTo>
                      <a:pt x="26" y="119"/>
                      <a:pt x="26" y="110"/>
                      <a:pt x="27" y="103"/>
                    </a:cubicBezTo>
                    <a:cubicBezTo>
                      <a:pt x="28" y="91"/>
                      <a:pt x="36" y="81"/>
                      <a:pt x="39" y="71"/>
                    </a:cubicBezTo>
                    <a:cubicBezTo>
                      <a:pt x="35" y="63"/>
                      <a:pt x="31" y="56"/>
                      <a:pt x="35" y="47"/>
                    </a:cubicBezTo>
                    <a:cubicBezTo>
                      <a:pt x="38" y="38"/>
                      <a:pt x="47" y="40"/>
                      <a:pt x="55" y="39"/>
                    </a:cubicBezTo>
                    <a:cubicBezTo>
                      <a:pt x="59" y="39"/>
                      <a:pt x="61" y="41"/>
                      <a:pt x="65" y="42"/>
                    </a:cubicBezTo>
                    <a:cubicBezTo>
                      <a:pt x="69" y="43"/>
                      <a:pt x="70" y="50"/>
                      <a:pt x="74" y="47"/>
                    </a:cubicBezTo>
                    <a:cubicBezTo>
                      <a:pt x="86" y="38"/>
                      <a:pt x="99" y="27"/>
                      <a:pt x="115" y="32"/>
                    </a:cubicBezTo>
                    <a:cubicBezTo>
                      <a:pt x="118" y="36"/>
                      <a:pt x="124" y="39"/>
                      <a:pt x="123" y="45"/>
                    </a:cubicBezTo>
                    <a:cubicBezTo>
                      <a:pt x="124" y="52"/>
                      <a:pt x="121" y="56"/>
                      <a:pt x="117" y="61"/>
                    </a:cubicBezTo>
                    <a:cubicBezTo>
                      <a:pt x="114" y="65"/>
                      <a:pt x="109" y="65"/>
                      <a:pt x="109" y="69"/>
                    </a:cubicBezTo>
                    <a:cubicBezTo>
                      <a:pt x="109" y="70"/>
                      <a:pt x="110" y="70"/>
                      <a:pt x="112" y="70"/>
                    </a:cubicBezTo>
                    <a:cubicBezTo>
                      <a:pt x="119" y="67"/>
                      <a:pt x="127" y="60"/>
                      <a:pt x="129" y="52"/>
                    </a:cubicBezTo>
                    <a:cubicBezTo>
                      <a:pt x="130" y="46"/>
                      <a:pt x="128" y="40"/>
                      <a:pt x="125" y="35"/>
                    </a:cubicBezTo>
                    <a:close/>
                    <a:moveTo>
                      <a:pt x="253" y="53"/>
                    </a:moveTo>
                    <a:cubicBezTo>
                      <a:pt x="247" y="49"/>
                      <a:pt x="237" y="47"/>
                      <a:pt x="230" y="52"/>
                    </a:cubicBezTo>
                    <a:cubicBezTo>
                      <a:pt x="229" y="53"/>
                      <a:pt x="229" y="54"/>
                      <a:pt x="230" y="55"/>
                    </a:cubicBezTo>
                    <a:cubicBezTo>
                      <a:pt x="237" y="55"/>
                      <a:pt x="245" y="52"/>
                      <a:pt x="250" y="59"/>
                    </a:cubicBezTo>
                    <a:cubicBezTo>
                      <a:pt x="253" y="63"/>
                      <a:pt x="253" y="68"/>
                      <a:pt x="253" y="72"/>
                    </a:cubicBezTo>
                    <a:cubicBezTo>
                      <a:pt x="247" y="89"/>
                      <a:pt x="229" y="89"/>
                      <a:pt x="216" y="92"/>
                    </a:cubicBezTo>
                    <a:cubicBezTo>
                      <a:pt x="215" y="99"/>
                      <a:pt x="212" y="105"/>
                      <a:pt x="207" y="110"/>
                    </a:cubicBezTo>
                    <a:cubicBezTo>
                      <a:pt x="201" y="116"/>
                      <a:pt x="192" y="121"/>
                      <a:pt x="183" y="116"/>
                    </a:cubicBezTo>
                    <a:cubicBezTo>
                      <a:pt x="172" y="110"/>
                      <a:pt x="171" y="123"/>
                      <a:pt x="163" y="126"/>
                    </a:cubicBezTo>
                    <a:cubicBezTo>
                      <a:pt x="160" y="128"/>
                      <a:pt x="155" y="130"/>
                      <a:pt x="151" y="127"/>
                    </a:cubicBezTo>
                    <a:cubicBezTo>
                      <a:pt x="147" y="124"/>
                      <a:pt x="145" y="118"/>
                      <a:pt x="146" y="112"/>
                    </a:cubicBezTo>
                    <a:cubicBezTo>
                      <a:pt x="148" y="106"/>
                      <a:pt x="153" y="99"/>
                      <a:pt x="159" y="98"/>
                    </a:cubicBezTo>
                    <a:cubicBezTo>
                      <a:pt x="161" y="97"/>
                      <a:pt x="159" y="95"/>
                      <a:pt x="157" y="95"/>
                    </a:cubicBezTo>
                    <a:cubicBezTo>
                      <a:pt x="152" y="95"/>
                      <a:pt x="148" y="99"/>
                      <a:pt x="144" y="103"/>
                    </a:cubicBezTo>
                    <a:cubicBezTo>
                      <a:pt x="141" y="108"/>
                      <a:pt x="139" y="116"/>
                      <a:pt x="141" y="123"/>
                    </a:cubicBezTo>
                    <a:cubicBezTo>
                      <a:pt x="144" y="128"/>
                      <a:pt x="147" y="134"/>
                      <a:pt x="154" y="134"/>
                    </a:cubicBezTo>
                    <a:cubicBezTo>
                      <a:pt x="165" y="137"/>
                      <a:pt x="169" y="124"/>
                      <a:pt x="178" y="120"/>
                    </a:cubicBezTo>
                    <a:cubicBezTo>
                      <a:pt x="185" y="124"/>
                      <a:pt x="192" y="124"/>
                      <a:pt x="199" y="122"/>
                    </a:cubicBezTo>
                    <a:cubicBezTo>
                      <a:pt x="207" y="117"/>
                      <a:pt x="217" y="111"/>
                      <a:pt x="219" y="102"/>
                    </a:cubicBezTo>
                    <a:cubicBezTo>
                      <a:pt x="220" y="93"/>
                      <a:pt x="230" y="96"/>
                      <a:pt x="236" y="94"/>
                    </a:cubicBezTo>
                    <a:cubicBezTo>
                      <a:pt x="247" y="92"/>
                      <a:pt x="257" y="82"/>
                      <a:pt x="259" y="71"/>
                    </a:cubicBezTo>
                    <a:cubicBezTo>
                      <a:pt x="259" y="65"/>
                      <a:pt x="257" y="58"/>
                      <a:pt x="253" y="53"/>
                    </a:cubicBezTo>
                    <a:close/>
                    <a:moveTo>
                      <a:pt x="623" y="66"/>
                    </a:moveTo>
                    <a:cubicBezTo>
                      <a:pt x="622" y="63"/>
                      <a:pt x="619" y="63"/>
                      <a:pt x="617" y="65"/>
                    </a:cubicBezTo>
                    <a:cubicBezTo>
                      <a:pt x="615" y="68"/>
                      <a:pt x="617" y="73"/>
                      <a:pt x="618" y="76"/>
                    </a:cubicBezTo>
                    <a:cubicBezTo>
                      <a:pt x="620" y="81"/>
                      <a:pt x="625" y="83"/>
                      <a:pt x="631" y="83"/>
                    </a:cubicBezTo>
                    <a:cubicBezTo>
                      <a:pt x="635" y="84"/>
                      <a:pt x="639" y="81"/>
                      <a:pt x="642" y="83"/>
                    </a:cubicBezTo>
                    <a:cubicBezTo>
                      <a:pt x="643" y="97"/>
                      <a:pt x="649" y="110"/>
                      <a:pt x="661" y="117"/>
                    </a:cubicBezTo>
                    <a:cubicBezTo>
                      <a:pt x="669" y="120"/>
                      <a:pt x="679" y="122"/>
                      <a:pt x="688" y="119"/>
                    </a:cubicBezTo>
                    <a:cubicBezTo>
                      <a:pt x="693" y="121"/>
                      <a:pt x="692" y="128"/>
                      <a:pt x="696" y="130"/>
                    </a:cubicBezTo>
                    <a:cubicBezTo>
                      <a:pt x="701" y="135"/>
                      <a:pt x="706" y="136"/>
                      <a:pt x="713" y="135"/>
                    </a:cubicBezTo>
                    <a:cubicBezTo>
                      <a:pt x="722" y="135"/>
                      <a:pt x="729" y="128"/>
                      <a:pt x="734" y="120"/>
                    </a:cubicBezTo>
                    <a:cubicBezTo>
                      <a:pt x="736" y="113"/>
                      <a:pt x="735" y="105"/>
                      <a:pt x="730" y="100"/>
                    </a:cubicBezTo>
                    <a:cubicBezTo>
                      <a:pt x="725" y="97"/>
                      <a:pt x="721" y="89"/>
                      <a:pt x="716" y="93"/>
                    </a:cubicBezTo>
                    <a:cubicBezTo>
                      <a:pt x="715" y="95"/>
                      <a:pt x="715" y="96"/>
                      <a:pt x="716" y="97"/>
                    </a:cubicBezTo>
                    <a:cubicBezTo>
                      <a:pt x="723" y="99"/>
                      <a:pt x="730" y="104"/>
                      <a:pt x="730" y="111"/>
                    </a:cubicBezTo>
                    <a:cubicBezTo>
                      <a:pt x="732" y="118"/>
                      <a:pt x="725" y="124"/>
                      <a:pt x="720" y="128"/>
                    </a:cubicBezTo>
                    <a:cubicBezTo>
                      <a:pt x="715" y="130"/>
                      <a:pt x="709" y="131"/>
                      <a:pt x="704" y="130"/>
                    </a:cubicBezTo>
                    <a:cubicBezTo>
                      <a:pt x="701" y="127"/>
                      <a:pt x="698" y="125"/>
                      <a:pt x="696" y="121"/>
                    </a:cubicBezTo>
                    <a:cubicBezTo>
                      <a:pt x="694" y="119"/>
                      <a:pt x="696" y="113"/>
                      <a:pt x="690" y="112"/>
                    </a:cubicBezTo>
                    <a:cubicBezTo>
                      <a:pt x="685" y="115"/>
                      <a:pt x="679" y="116"/>
                      <a:pt x="673" y="114"/>
                    </a:cubicBezTo>
                    <a:cubicBezTo>
                      <a:pt x="663" y="114"/>
                      <a:pt x="653" y="106"/>
                      <a:pt x="650" y="97"/>
                    </a:cubicBezTo>
                    <a:cubicBezTo>
                      <a:pt x="646" y="91"/>
                      <a:pt x="649" y="81"/>
                      <a:pt x="642" y="76"/>
                    </a:cubicBezTo>
                    <a:cubicBezTo>
                      <a:pt x="637" y="78"/>
                      <a:pt x="629" y="79"/>
                      <a:pt x="624" y="76"/>
                    </a:cubicBezTo>
                    <a:cubicBezTo>
                      <a:pt x="621" y="73"/>
                      <a:pt x="622" y="69"/>
                      <a:pt x="623" y="66"/>
                    </a:cubicBezTo>
                    <a:close/>
                    <a:moveTo>
                      <a:pt x="199" y="70"/>
                    </a:moveTo>
                    <a:cubicBezTo>
                      <a:pt x="192" y="72"/>
                      <a:pt x="183" y="74"/>
                      <a:pt x="176" y="71"/>
                    </a:cubicBezTo>
                    <a:cubicBezTo>
                      <a:pt x="172" y="71"/>
                      <a:pt x="169" y="64"/>
                      <a:pt x="166" y="68"/>
                    </a:cubicBezTo>
                    <a:cubicBezTo>
                      <a:pt x="165" y="69"/>
                      <a:pt x="165" y="71"/>
                      <a:pt x="167" y="72"/>
                    </a:cubicBezTo>
                    <a:cubicBezTo>
                      <a:pt x="179" y="80"/>
                      <a:pt x="194" y="77"/>
                      <a:pt x="206" y="70"/>
                    </a:cubicBezTo>
                    <a:cubicBezTo>
                      <a:pt x="206" y="70"/>
                      <a:pt x="207" y="68"/>
                      <a:pt x="206" y="68"/>
                    </a:cubicBezTo>
                    <a:cubicBezTo>
                      <a:pt x="203" y="66"/>
                      <a:pt x="201" y="69"/>
                      <a:pt x="199" y="70"/>
                    </a:cubicBezTo>
                    <a:close/>
                    <a:moveTo>
                      <a:pt x="782" y="78"/>
                    </a:moveTo>
                    <a:cubicBezTo>
                      <a:pt x="776" y="69"/>
                      <a:pt x="777" y="83"/>
                      <a:pt x="773" y="85"/>
                    </a:cubicBezTo>
                    <a:cubicBezTo>
                      <a:pt x="769" y="92"/>
                      <a:pt x="761" y="94"/>
                      <a:pt x="754" y="93"/>
                    </a:cubicBezTo>
                    <a:cubicBezTo>
                      <a:pt x="748" y="97"/>
                      <a:pt x="755" y="103"/>
                      <a:pt x="755" y="108"/>
                    </a:cubicBezTo>
                    <a:cubicBezTo>
                      <a:pt x="757" y="112"/>
                      <a:pt x="752" y="117"/>
                      <a:pt x="756" y="121"/>
                    </a:cubicBezTo>
                    <a:cubicBezTo>
                      <a:pt x="762" y="122"/>
                      <a:pt x="768" y="125"/>
                      <a:pt x="773" y="127"/>
                    </a:cubicBezTo>
                    <a:cubicBezTo>
                      <a:pt x="778" y="128"/>
                      <a:pt x="781" y="135"/>
                      <a:pt x="786" y="131"/>
                    </a:cubicBezTo>
                    <a:cubicBezTo>
                      <a:pt x="785" y="122"/>
                      <a:pt x="781" y="109"/>
                      <a:pt x="789" y="100"/>
                    </a:cubicBezTo>
                    <a:cubicBezTo>
                      <a:pt x="793" y="96"/>
                      <a:pt x="800" y="96"/>
                      <a:pt x="802" y="90"/>
                    </a:cubicBezTo>
                    <a:cubicBezTo>
                      <a:pt x="798" y="83"/>
                      <a:pt x="794" y="93"/>
                      <a:pt x="790" y="92"/>
                    </a:cubicBezTo>
                    <a:cubicBezTo>
                      <a:pt x="785" y="97"/>
                      <a:pt x="779" y="103"/>
                      <a:pt x="780" y="110"/>
                    </a:cubicBezTo>
                    <a:cubicBezTo>
                      <a:pt x="778" y="114"/>
                      <a:pt x="781" y="118"/>
                      <a:pt x="779" y="122"/>
                    </a:cubicBezTo>
                    <a:cubicBezTo>
                      <a:pt x="773" y="121"/>
                      <a:pt x="767" y="118"/>
                      <a:pt x="762" y="114"/>
                    </a:cubicBezTo>
                    <a:cubicBezTo>
                      <a:pt x="761" y="109"/>
                      <a:pt x="758" y="105"/>
                      <a:pt x="760" y="100"/>
                    </a:cubicBezTo>
                    <a:cubicBezTo>
                      <a:pt x="771" y="98"/>
                      <a:pt x="780" y="88"/>
                      <a:pt x="782" y="78"/>
                    </a:cubicBezTo>
                    <a:close/>
                    <a:moveTo>
                      <a:pt x="581" y="135"/>
                    </a:moveTo>
                    <a:cubicBezTo>
                      <a:pt x="570" y="129"/>
                      <a:pt x="558" y="126"/>
                      <a:pt x="547" y="122"/>
                    </a:cubicBezTo>
                    <a:cubicBezTo>
                      <a:pt x="523" y="116"/>
                      <a:pt x="493" y="116"/>
                      <a:pt x="472" y="128"/>
                    </a:cubicBezTo>
                    <a:cubicBezTo>
                      <a:pt x="451" y="118"/>
                      <a:pt x="422" y="119"/>
                      <a:pt x="402" y="131"/>
                    </a:cubicBezTo>
                    <a:cubicBezTo>
                      <a:pt x="367" y="124"/>
                      <a:pt x="328" y="124"/>
                      <a:pt x="295" y="138"/>
                    </a:cubicBezTo>
                    <a:cubicBezTo>
                      <a:pt x="289" y="140"/>
                      <a:pt x="284" y="144"/>
                      <a:pt x="279" y="147"/>
                    </a:cubicBezTo>
                    <a:cubicBezTo>
                      <a:pt x="268" y="155"/>
                      <a:pt x="258" y="165"/>
                      <a:pt x="253" y="177"/>
                    </a:cubicBezTo>
                    <a:cubicBezTo>
                      <a:pt x="250" y="182"/>
                      <a:pt x="250" y="188"/>
                      <a:pt x="247" y="194"/>
                    </a:cubicBezTo>
                    <a:cubicBezTo>
                      <a:pt x="224" y="198"/>
                      <a:pt x="203" y="217"/>
                      <a:pt x="196" y="239"/>
                    </a:cubicBezTo>
                    <a:cubicBezTo>
                      <a:pt x="161" y="253"/>
                      <a:pt x="145" y="291"/>
                      <a:pt x="130" y="321"/>
                    </a:cubicBezTo>
                    <a:cubicBezTo>
                      <a:pt x="122" y="344"/>
                      <a:pt x="123" y="368"/>
                      <a:pt x="131" y="391"/>
                    </a:cubicBezTo>
                    <a:cubicBezTo>
                      <a:pt x="117" y="408"/>
                      <a:pt x="111" y="436"/>
                      <a:pt x="121" y="456"/>
                    </a:cubicBezTo>
                    <a:cubicBezTo>
                      <a:pt x="130" y="466"/>
                      <a:pt x="117" y="477"/>
                      <a:pt x="119" y="489"/>
                    </a:cubicBezTo>
                    <a:cubicBezTo>
                      <a:pt x="115" y="519"/>
                      <a:pt x="122" y="549"/>
                      <a:pt x="135" y="574"/>
                    </a:cubicBezTo>
                    <a:cubicBezTo>
                      <a:pt x="149" y="596"/>
                      <a:pt x="171" y="615"/>
                      <a:pt x="194" y="624"/>
                    </a:cubicBezTo>
                    <a:cubicBezTo>
                      <a:pt x="200" y="643"/>
                      <a:pt x="217" y="661"/>
                      <a:pt x="235" y="668"/>
                    </a:cubicBezTo>
                    <a:cubicBezTo>
                      <a:pt x="238" y="671"/>
                      <a:pt x="245" y="668"/>
                      <a:pt x="245" y="674"/>
                    </a:cubicBezTo>
                    <a:cubicBezTo>
                      <a:pt x="257" y="699"/>
                      <a:pt x="280" y="716"/>
                      <a:pt x="304" y="728"/>
                    </a:cubicBezTo>
                    <a:cubicBezTo>
                      <a:pt x="331" y="742"/>
                      <a:pt x="369" y="739"/>
                      <a:pt x="397" y="728"/>
                    </a:cubicBezTo>
                    <a:cubicBezTo>
                      <a:pt x="406" y="734"/>
                      <a:pt x="416" y="738"/>
                      <a:pt x="427" y="740"/>
                    </a:cubicBezTo>
                    <a:cubicBezTo>
                      <a:pt x="430" y="739"/>
                      <a:pt x="434" y="741"/>
                      <a:pt x="437" y="741"/>
                    </a:cubicBezTo>
                    <a:cubicBezTo>
                      <a:pt x="452" y="740"/>
                      <a:pt x="465" y="736"/>
                      <a:pt x="476" y="727"/>
                    </a:cubicBezTo>
                    <a:cubicBezTo>
                      <a:pt x="489" y="730"/>
                      <a:pt x="500" y="735"/>
                      <a:pt x="514" y="735"/>
                    </a:cubicBezTo>
                    <a:cubicBezTo>
                      <a:pt x="548" y="739"/>
                      <a:pt x="579" y="726"/>
                      <a:pt x="604" y="705"/>
                    </a:cubicBezTo>
                    <a:cubicBezTo>
                      <a:pt x="617" y="693"/>
                      <a:pt x="624" y="677"/>
                      <a:pt x="632" y="661"/>
                    </a:cubicBezTo>
                    <a:cubicBezTo>
                      <a:pt x="651" y="653"/>
                      <a:pt x="670" y="638"/>
                      <a:pt x="678" y="618"/>
                    </a:cubicBezTo>
                    <a:cubicBezTo>
                      <a:pt x="680" y="615"/>
                      <a:pt x="680" y="609"/>
                      <a:pt x="685" y="609"/>
                    </a:cubicBezTo>
                    <a:cubicBezTo>
                      <a:pt x="714" y="594"/>
                      <a:pt x="737" y="568"/>
                      <a:pt x="749" y="539"/>
                    </a:cubicBezTo>
                    <a:cubicBezTo>
                      <a:pt x="760" y="516"/>
                      <a:pt x="762" y="482"/>
                      <a:pt x="749" y="459"/>
                    </a:cubicBezTo>
                    <a:cubicBezTo>
                      <a:pt x="751" y="452"/>
                      <a:pt x="755" y="445"/>
                      <a:pt x="756" y="436"/>
                    </a:cubicBezTo>
                    <a:cubicBezTo>
                      <a:pt x="761" y="421"/>
                      <a:pt x="757" y="403"/>
                      <a:pt x="752" y="389"/>
                    </a:cubicBezTo>
                    <a:cubicBezTo>
                      <a:pt x="756" y="371"/>
                      <a:pt x="757" y="347"/>
                      <a:pt x="753" y="328"/>
                    </a:cubicBezTo>
                    <a:cubicBezTo>
                      <a:pt x="747" y="313"/>
                      <a:pt x="743" y="298"/>
                      <a:pt x="731" y="284"/>
                    </a:cubicBezTo>
                    <a:cubicBezTo>
                      <a:pt x="719" y="265"/>
                      <a:pt x="698" y="254"/>
                      <a:pt x="679" y="242"/>
                    </a:cubicBezTo>
                    <a:cubicBezTo>
                      <a:pt x="675" y="231"/>
                      <a:pt x="669" y="221"/>
                      <a:pt x="660" y="212"/>
                    </a:cubicBezTo>
                    <a:cubicBezTo>
                      <a:pt x="653" y="205"/>
                      <a:pt x="644" y="201"/>
                      <a:pt x="637" y="194"/>
                    </a:cubicBezTo>
                    <a:cubicBezTo>
                      <a:pt x="635" y="193"/>
                      <a:pt x="631" y="194"/>
                      <a:pt x="629" y="191"/>
                    </a:cubicBezTo>
                    <a:cubicBezTo>
                      <a:pt x="623" y="167"/>
                      <a:pt x="602" y="148"/>
                      <a:pt x="581" y="135"/>
                    </a:cubicBezTo>
                    <a:close/>
                    <a:moveTo>
                      <a:pt x="575" y="138"/>
                    </a:moveTo>
                    <a:cubicBezTo>
                      <a:pt x="565" y="134"/>
                      <a:pt x="555" y="130"/>
                      <a:pt x="545" y="127"/>
                    </a:cubicBezTo>
                    <a:cubicBezTo>
                      <a:pt x="521" y="123"/>
                      <a:pt x="493" y="121"/>
                      <a:pt x="474" y="136"/>
                    </a:cubicBezTo>
                    <a:cubicBezTo>
                      <a:pt x="467" y="137"/>
                      <a:pt x="463" y="129"/>
                      <a:pt x="456" y="130"/>
                    </a:cubicBezTo>
                    <a:cubicBezTo>
                      <a:pt x="439" y="125"/>
                      <a:pt x="420" y="128"/>
                      <a:pt x="405" y="137"/>
                    </a:cubicBezTo>
                    <a:cubicBezTo>
                      <a:pt x="401" y="137"/>
                      <a:pt x="397" y="139"/>
                      <a:pt x="394" y="136"/>
                    </a:cubicBezTo>
                    <a:cubicBezTo>
                      <a:pt x="361" y="127"/>
                      <a:pt x="325" y="133"/>
                      <a:pt x="295" y="145"/>
                    </a:cubicBezTo>
                    <a:cubicBezTo>
                      <a:pt x="276" y="155"/>
                      <a:pt x="260" y="169"/>
                      <a:pt x="255" y="191"/>
                    </a:cubicBezTo>
                    <a:cubicBezTo>
                      <a:pt x="255" y="194"/>
                      <a:pt x="257" y="196"/>
                      <a:pt x="255" y="198"/>
                    </a:cubicBezTo>
                    <a:cubicBezTo>
                      <a:pt x="254" y="199"/>
                      <a:pt x="253" y="198"/>
                      <a:pt x="251" y="198"/>
                    </a:cubicBezTo>
                    <a:cubicBezTo>
                      <a:pt x="232" y="202"/>
                      <a:pt x="209" y="217"/>
                      <a:pt x="204" y="238"/>
                    </a:cubicBezTo>
                    <a:cubicBezTo>
                      <a:pt x="205" y="244"/>
                      <a:pt x="198" y="244"/>
                      <a:pt x="194" y="245"/>
                    </a:cubicBezTo>
                    <a:cubicBezTo>
                      <a:pt x="172" y="258"/>
                      <a:pt x="157" y="279"/>
                      <a:pt x="147" y="301"/>
                    </a:cubicBezTo>
                    <a:cubicBezTo>
                      <a:pt x="131" y="328"/>
                      <a:pt x="124" y="363"/>
                      <a:pt x="139" y="391"/>
                    </a:cubicBezTo>
                    <a:cubicBezTo>
                      <a:pt x="127" y="403"/>
                      <a:pt x="122" y="418"/>
                      <a:pt x="122" y="435"/>
                    </a:cubicBezTo>
                    <a:cubicBezTo>
                      <a:pt x="120" y="446"/>
                      <a:pt x="128" y="454"/>
                      <a:pt x="130" y="464"/>
                    </a:cubicBezTo>
                    <a:cubicBezTo>
                      <a:pt x="122" y="493"/>
                      <a:pt x="122" y="523"/>
                      <a:pt x="132" y="551"/>
                    </a:cubicBezTo>
                    <a:cubicBezTo>
                      <a:pt x="139" y="577"/>
                      <a:pt x="161" y="599"/>
                      <a:pt x="184" y="613"/>
                    </a:cubicBezTo>
                    <a:cubicBezTo>
                      <a:pt x="188" y="617"/>
                      <a:pt x="194" y="617"/>
                      <a:pt x="199" y="615"/>
                    </a:cubicBezTo>
                    <a:cubicBezTo>
                      <a:pt x="203" y="616"/>
                      <a:pt x="199" y="620"/>
                      <a:pt x="201" y="623"/>
                    </a:cubicBezTo>
                    <a:cubicBezTo>
                      <a:pt x="206" y="639"/>
                      <a:pt x="221" y="660"/>
                      <a:pt x="240" y="663"/>
                    </a:cubicBezTo>
                    <a:cubicBezTo>
                      <a:pt x="243" y="659"/>
                      <a:pt x="243" y="659"/>
                      <a:pt x="243" y="659"/>
                    </a:cubicBezTo>
                    <a:cubicBezTo>
                      <a:pt x="251" y="658"/>
                      <a:pt x="248" y="670"/>
                      <a:pt x="251" y="675"/>
                    </a:cubicBezTo>
                    <a:cubicBezTo>
                      <a:pt x="264" y="699"/>
                      <a:pt x="289" y="717"/>
                      <a:pt x="314" y="726"/>
                    </a:cubicBezTo>
                    <a:cubicBezTo>
                      <a:pt x="341" y="736"/>
                      <a:pt x="374" y="733"/>
                      <a:pt x="398" y="721"/>
                    </a:cubicBezTo>
                    <a:cubicBezTo>
                      <a:pt x="411" y="733"/>
                      <a:pt x="433" y="737"/>
                      <a:pt x="452" y="733"/>
                    </a:cubicBezTo>
                    <a:cubicBezTo>
                      <a:pt x="461" y="731"/>
                      <a:pt x="467" y="724"/>
                      <a:pt x="476" y="722"/>
                    </a:cubicBezTo>
                    <a:cubicBezTo>
                      <a:pt x="509" y="735"/>
                      <a:pt x="550" y="735"/>
                      <a:pt x="580" y="715"/>
                    </a:cubicBezTo>
                    <a:cubicBezTo>
                      <a:pt x="599" y="704"/>
                      <a:pt x="617" y="686"/>
                      <a:pt x="624" y="665"/>
                    </a:cubicBezTo>
                    <a:cubicBezTo>
                      <a:pt x="625" y="663"/>
                      <a:pt x="623" y="659"/>
                      <a:pt x="625" y="657"/>
                    </a:cubicBezTo>
                    <a:cubicBezTo>
                      <a:pt x="647" y="649"/>
                      <a:pt x="669" y="631"/>
                      <a:pt x="675" y="608"/>
                    </a:cubicBezTo>
                    <a:cubicBezTo>
                      <a:pt x="717" y="589"/>
                      <a:pt x="750" y="545"/>
                      <a:pt x="751" y="498"/>
                    </a:cubicBezTo>
                    <a:cubicBezTo>
                      <a:pt x="750" y="486"/>
                      <a:pt x="752" y="475"/>
                      <a:pt x="744" y="466"/>
                    </a:cubicBezTo>
                    <a:cubicBezTo>
                      <a:pt x="743" y="463"/>
                      <a:pt x="740" y="463"/>
                      <a:pt x="740" y="460"/>
                    </a:cubicBezTo>
                    <a:cubicBezTo>
                      <a:pt x="744" y="455"/>
                      <a:pt x="745" y="448"/>
                      <a:pt x="749" y="442"/>
                    </a:cubicBezTo>
                    <a:cubicBezTo>
                      <a:pt x="751" y="430"/>
                      <a:pt x="752" y="419"/>
                      <a:pt x="750" y="405"/>
                    </a:cubicBezTo>
                    <a:cubicBezTo>
                      <a:pt x="750" y="399"/>
                      <a:pt x="742" y="392"/>
                      <a:pt x="747" y="386"/>
                    </a:cubicBezTo>
                    <a:cubicBezTo>
                      <a:pt x="754" y="360"/>
                      <a:pt x="751" y="327"/>
                      <a:pt x="737" y="304"/>
                    </a:cubicBezTo>
                    <a:cubicBezTo>
                      <a:pt x="723" y="283"/>
                      <a:pt x="707" y="262"/>
                      <a:pt x="684" y="252"/>
                    </a:cubicBezTo>
                    <a:cubicBezTo>
                      <a:pt x="680" y="250"/>
                      <a:pt x="677" y="253"/>
                      <a:pt x="675" y="255"/>
                    </a:cubicBezTo>
                    <a:cubicBezTo>
                      <a:pt x="673" y="254"/>
                      <a:pt x="673" y="253"/>
                      <a:pt x="673" y="252"/>
                    </a:cubicBezTo>
                    <a:cubicBezTo>
                      <a:pt x="672" y="229"/>
                      <a:pt x="650" y="212"/>
                      <a:pt x="633" y="200"/>
                    </a:cubicBezTo>
                    <a:cubicBezTo>
                      <a:pt x="630" y="198"/>
                      <a:pt x="627" y="200"/>
                      <a:pt x="625" y="198"/>
                    </a:cubicBezTo>
                    <a:cubicBezTo>
                      <a:pt x="624" y="181"/>
                      <a:pt x="612" y="167"/>
                      <a:pt x="601" y="156"/>
                    </a:cubicBezTo>
                    <a:cubicBezTo>
                      <a:pt x="593" y="149"/>
                      <a:pt x="585" y="143"/>
                      <a:pt x="575" y="138"/>
                    </a:cubicBezTo>
                    <a:close/>
                    <a:moveTo>
                      <a:pt x="776" y="147"/>
                    </a:moveTo>
                    <a:cubicBezTo>
                      <a:pt x="769" y="141"/>
                      <a:pt x="758" y="139"/>
                      <a:pt x="750" y="144"/>
                    </a:cubicBezTo>
                    <a:cubicBezTo>
                      <a:pt x="744" y="145"/>
                      <a:pt x="744" y="151"/>
                      <a:pt x="743" y="155"/>
                    </a:cubicBezTo>
                    <a:cubicBezTo>
                      <a:pt x="741" y="166"/>
                      <a:pt x="744" y="177"/>
                      <a:pt x="754" y="181"/>
                    </a:cubicBezTo>
                    <a:cubicBezTo>
                      <a:pt x="752" y="188"/>
                      <a:pt x="750" y="197"/>
                      <a:pt x="751" y="204"/>
                    </a:cubicBezTo>
                    <a:cubicBezTo>
                      <a:pt x="755" y="214"/>
                      <a:pt x="762" y="224"/>
                      <a:pt x="772" y="226"/>
                    </a:cubicBezTo>
                    <a:cubicBezTo>
                      <a:pt x="776" y="229"/>
                      <a:pt x="782" y="227"/>
                      <a:pt x="786" y="229"/>
                    </a:cubicBezTo>
                    <a:cubicBezTo>
                      <a:pt x="786" y="239"/>
                      <a:pt x="790" y="249"/>
                      <a:pt x="798" y="256"/>
                    </a:cubicBezTo>
                    <a:cubicBezTo>
                      <a:pt x="802" y="258"/>
                      <a:pt x="807" y="259"/>
                      <a:pt x="810" y="256"/>
                    </a:cubicBezTo>
                    <a:cubicBezTo>
                      <a:pt x="811" y="254"/>
                      <a:pt x="810" y="253"/>
                      <a:pt x="808" y="252"/>
                    </a:cubicBezTo>
                    <a:cubicBezTo>
                      <a:pt x="804" y="253"/>
                      <a:pt x="803" y="249"/>
                      <a:pt x="799" y="249"/>
                    </a:cubicBezTo>
                    <a:cubicBezTo>
                      <a:pt x="794" y="242"/>
                      <a:pt x="792" y="233"/>
                      <a:pt x="791" y="225"/>
                    </a:cubicBezTo>
                    <a:cubicBezTo>
                      <a:pt x="792" y="224"/>
                      <a:pt x="790" y="222"/>
                      <a:pt x="789" y="222"/>
                    </a:cubicBezTo>
                    <a:cubicBezTo>
                      <a:pt x="783" y="223"/>
                      <a:pt x="777" y="221"/>
                      <a:pt x="771" y="220"/>
                    </a:cubicBezTo>
                    <a:cubicBezTo>
                      <a:pt x="764" y="216"/>
                      <a:pt x="759" y="210"/>
                      <a:pt x="757" y="202"/>
                    </a:cubicBezTo>
                    <a:cubicBezTo>
                      <a:pt x="756" y="195"/>
                      <a:pt x="759" y="188"/>
                      <a:pt x="761" y="181"/>
                    </a:cubicBezTo>
                    <a:cubicBezTo>
                      <a:pt x="757" y="174"/>
                      <a:pt x="745" y="171"/>
                      <a:pt x="748" y="161"/>
                    </a:cubicBezTo>
                    <a:cubicBezTo>
                      <a:pt x="748" y="156"/>
                      <a:pt x="750" y="151"/>
                      <a:pt x="753" y="148"/>
                    </a:cubicBezTo>
                    <a:cubicBezTo>
                      <a:pt x="759" y="145"/>
                      <a:pt x="765" y="147"/>
                      <a:pt x="770" y="150"/>
                    </a:cubicBezTo>
                    <a:cubicBezTo>
                      <a:pt x="774" y="152"/>
                      <a:pt x="776" y="157"/>
                      <a:pt x="776" y="161"/>
                    </a:cubicBezTo>
                    <a:cubicBezTo>
                      <a:pt x="778" y="162"/>
                      <a:pt x="779" y="161"/>
                      <a:pt x="780" y="160"/>
                    </a:cubicBezTo>
                    <a:cubicBezTo>
                      <a:pt x="783" y="156"/>
                      <a:pt x="778" y="151"/>
                      <a:pt x="776" y="147"/>
                    </a:cubicBezTo>
                    <a:close/>
                    <a:moveTo>
                      <a:pt x="593" y="180"/>
                    </a:moveTo>
                    <a:cubicBezTo>
                      <a:pt x="585" y="171"/>
                      <a:pt x="576" y="164"/>
                      <a:pt x="566" y="157"/>
                    </a:cubicBezTo>
                    <a:cubicBezTo>
                      <a:pt x="539" y="143"/>
                      <a:pt x="501" y="137"/>
                      <a:pt x="474" y="154"/>
                    </a:cubicBezTo>
                    <a:cubicBezTo>
                      <a:pt x="464" y="149"/>
                      <a:pt x="464" y="149"/>
                      <a:pt x="464" y="149"/>
                    </a:cubicBezTo>
                    <a:cubicBezTo>
                      <a:pt x="457" y="147"/>
                      <a:pt x="448" y="147"/>
                      <a:pt x="441" y="146"/>
                    </a:cubicBezTo>
                    <a:cubicBezTo>
                      <a:pt x="427" y="146"/>
                      <a:pt x="417" y="154"/>
                      <a:pt x="405" y="160"/>
                    </a:cubicBezTo>
                    <a:cubicBezTo>
                      <a:pt x="394" y="157"/>
                      <a:pt x="382" y="154"/>
                      <a:pt x="369" y="154"/>
                    </a:cubicBezTo>
                    <a:cubicBezTo>
                      <a:pt x="348" y="153"/>
                      <a:pt x="328" y="158"/>
                      <a:pt x="309" y="166"/>
                    </a:cubicBezTo>
                    <a:cubicBezTo>
                      <a:pt x="290" y="175"/>
                      <a:pt x="271" y="189"/>
                      <a:pt x="264" y="210"/>
                    </a:cubicBezTo>
                    <a:cubicBezTo>
                      <a:pt x="247" y="216"/>
                      <a:pt x="247" y="216"/>
                      <a:pt x="247" y="216"/>
                    </a:cubicBezTo>
                    <a:cubicBezTo>
                      <a:pt x="239" y="222"/>
                      <a:pt x="230" y="228"/>
                      <a:pt x="225" y="237"/>
                    </a:cubicBezTo>
                    <a:cubicBezTo>
                      <a:pt x="219" y="243"/>
                      <a:pt x="223" y="256"/>
                      <a:pt x="212" y="256"/>
                    </a:cubicBezTo>
                    <a:cubicBezTo>
                      <a:pt x="181" y="279"/>
                      <a:pt x="153" y="311"/>
                      <a:pt x="148" y="349"/>
                    </a:cubicBezTo>
                    <a:cubicBezTo>
                      <a:pt x="149" y="361"/>
                      <a:pt x="147" y="376"/>
                      <a:pt x="153" y="387"/>
                    </a:cubicBezTo>
                    <a:cubicBezTo>
                      <a:pt x="157" y="393"/>
                      <a:pt x="152" y="401"/>
                      <a:pt x="148" y="407"/>
                    </a:cubicBezTo>
                    <a:cubicBezTo>
                      <a:pt x="139" y="424"/>
                      <a:pt x="143" y="447"/>
                      <a:pt x="155" y="462"/>
                    </a:cubicBezTo>
                    <a:cubicBezTo>
                      <a:pt x="154" y="464"/>
                      <a:pt x="154" y="464"/>
                      <a:pt x="154" y="464"/>
                    </a:cubicBezTo>
                    <a:cubicBezTo>
                      <a:pt x="145" y="494"/>
                      <a:pt x="144" y="530"/>
                      <a:pt x="159" y="557"/>
                    </a:cubicBezTo>
                    <a:cubicBezTo>
                      <a:pt x="160" y="567"/>
                      <a:pt x="169" y="573"/>
                      <a:pt x="173" y="581"/>
                    </a:cubicBezTo>
                    <a:cubicBezTo>
                      <a:pt x="183" y="594"/>
                      <a:pt x="200" y="599"/>
                      <a:pt x="214" y="606"/>
                    </a:cubicBezTo>
                    <a:cubicBezTo>
                      <a:pt x="218" y="618"/>
                      <a:pt x="225" y="628"/>
                      <a:pt x="234" y="636"/>
                    </a:cubicBezTo>
                    <a:cubicBezTo>
                      <a:pt x="242" y="642"/>
                      <a:pt x="250" y="643"/>
                      <a:pt x="258" y="646"/>
                    </a:cubicBezTo>
                    <a:cubicBezTo>
                      <a:pt x="263" y="658"/>
                      <a:pt x="269" y="669"/>
                      <a:pt x="278" y="678"/>
                    </a:cubicBezTo>
                    <a:cubicBezTo>
                      <a:pt x="294" y="699"/>
                      <a:pt x="321" y="707"/>
                      <a:pt x="346" y="710"/>
                    </a:cubicBezTo>
                    <a:cubicBezTo>
                      <a:pt x="364" y="714"/>
                      <a:pt x="382" y="708"/>
                      <a:pt x="400" y="702"/>
                    </a:cubicBezTo>
                    <a:cubicBezTo>
                      <a:pt x="414" y="711"/>
                      <a:pt x="432" y="714"/>
                      <a:pt x="448" y="711"/>
                    </a:cubicBezTo>
                    <a:cubicBezTo>
                      <a:pt x="453" y="711"/>
                      <a:pt x="459" y="708"/>
                      <a:pt x="462" y="706"/>
                    </a:cubicBezTo>
                    <a:cubicBezTo>
                      <a:pt x="461" y="704"/>
                      <a:pt x="461" y="704"/>
                      <a:pt x="461" y="704"/>
                    </a:cubicBezTo>
                    <a:cubicBezTo>
                      <a:pt x="461" y="704"/>
                      <a:pt x="461" y="703"/>
                      <a:pt x="462" y="703"/>
                    </a:cubicBezTo>
                    <a:cubicBezTo>
                      <a:pt x="464" y="706"/>
                      <a:pt x="467" y="699"/>
                      <a:pt x="470" y="700"/>
                    </a:cubicBezTo>
                    <a:cubicBezTo>
                      <a:pt x="481" y="704"/>
                      <a:pt x="494" y="707"/>
                      <a:pt x="505" y="711"/>
                    </a:cubicBezTo>
                    <a:cubicBezTo>
                      <a:pt x="511" y="709"/>
                      <a:pt x="516" y="712"/>
                      <a:pt x="522" y="712"/>
                    </a:cubicBezTo>
                    <a:cubicBezTo>
                      <a:pt x="546" y="711"/>
                      <a:pt x="566" y="702"/>
                      <a:pt x="585" y="688"/>
                    </a:cubicBezTo>
                    <a:cubicBezTo>
                      <a:pt x="593" y="681"/>
                      <a:pt x="601" y="673"/>
                      <a:pt x="606" y="663"/>
                    </a:cubicBezTo>
                    <a:cubicBezTo>
                      <a:pt x="610" y="656"/>
                      <a:pt x="608" y="647"/>
                      <a:pt x="615" y="642"/>
                    </a:cubicBezTo>
                    <a:cubicBezTo>
                      <a:pt x="632" y="638"/>
                      <a:pt x="652" y="626"/>
                      <a:pt x="656" y="607"/>
                    </a:cubicBezTo>
                    <a:cubicBezTo>
                      <a:pt x="656" y="605"/>
                      <a:pt x="656" y="600"/>
                      <a:pt x="657" y="598"/>
                    </a:cubicBezTo>
                    <a:cubicBezTo>
                      <a:pt x="668" y="591"/>
                      <a:pt x="681" y="585"/>
                      <a:pt x="691" y="575"/>
                    </a:cubicBezTo>
                    <a:cubicBezTo>
                      <a:pt x="708" y="563"/>
                      <a:pt x="717" y="543"/>
                      <a:pt x="724" y="525"/>
                    </a:cubicBezTo>
                    <a:cubicBezTo>
                      <a:pt x="733" y="502"/>
                      <a:pt x="731" y="479"/>
                      <a:pt x="721" y="457"/>
                    </a:cubicBezTo>
                    <a:cubicBezTo>
                      <a:pt x="730" y="434"/>
                      <a:pt x="730" y="434"/>
                      <a:pt x="730" y="434"/>
                    </a:cubicBezTo>
                    <a:cubicBezTo>
                      <a:pt x="734" y="419"/>
                      <a:pt x="731" y="404"/>
                      <a:pt x="723" y="391"/>
                    </a:cubicBezTo>
                    <a:cubicBezTo>
                      <a:pt x="726" y="375"/>
                      <a:pt x="728" y="357"/>
                      <a:pt x="727" y="340"/>
                    </a:cubicBezTo>
                    <a:cubicBezTo>
                      <a:pt x="722" y="307"/>
                      <a:pt x="698" y="274"/>
                      <a:pt x="665" y="263"/>
                    </a:cubicBezTo>
                    <a:cubicBezTo>
                      <a:pt x="657" y="260"/>
                      <a:pt x="660" y="251"/>
                      <a:pt x="656" y="245"/>
                    </a:cubicBezTo>
                    <a:cubicBezTo>
                      <a:pt x="649" y="228"/>
                      <a:pt x="633" y="213"/>
                      <a:pt x="614" y="213"/>
                    </a:cubicBezTo>
                    <a:cubicBezTo>
                      <a:pt x="608" y="202"/>
                      <a:pt x="602" y="189"/>
                      <a:pt x="593" y="180"/>
                    </a:cubicBezTo>
                    <a:close/>
                    <a:moveTo>
                      <a:pt x="728" y="162"/>
                    </a:moveTo>
                    <a:cubicBezTo>
                      <a:pt x="729" y="148"/>
                      <a:pt x="729" y="148"/>
                      <a:pt x="729" y="148"/>
                    </a:cubicBezTo>
                    <a:cubicBezTo>
                      <a:pt x="725" y="150"/>
                      <a:pt x="721" y="153"/>
                      <a:pt x="717" y="154"/>
                    </a:cubicBezTo>
                    <a:cubicBezTo>
                      <a:pt x="717" y="157"/>
                      <a:pt x="719" y="160"/>
                      <a:pt x="722" y="162"/>
                    </a:cubicBezTo>
                    <a:cubicBezTo>
                      <a:pt x="723" y="163"/>
                      <a:pt x="726" y="164"/>
                      <a:pt x="728" y="162"/>
                    </a:cubicBezTo>
                    <a:close/>
                    <a:moveTo>
                      <a:pt x="166" y="169"/>
                    </a:moveTo>
                    <a:cubicBezTo>
                      <a:pt x="171" y="163"/>
                      <a:pt x="174" y="153"/>
                      <a:pt x="170" y="145"/>
                    </a:cubicBezTo>
                    <a:cubicBezTo>
                      <a:pt x="165" y="147"/>
                      <a:pt x="165" y="147"/>
                      <a:pt x="165" y="147"/>
                    </a:cubicBezTo>
                    <a:cubicBezTo>
                      <a:pt x="164" y="158"/>
                      <a:pt x="158" y="169"/>
                      <a:pt x="146" y="171"/>
                    </a:cubicBezTo>
                    <a:cubicBezTo>
                      <a:pt x="145" y="174"/>
                      <a:pt x="146" y="178"/>
                      <a:pt x="147" y="180"/>
                    </a:cubicBezTo>
                    <a:cubicBezTo>
                      <a:pt x="154" y="178"/>
                      <a:pt x="161" y="174"/>
                      <a:pt x="166" y="169"/>
                    </a:cubicBezTo>
                    <a:close/>
                    <a:moveTo>
                      <a:pt x="126" y="154"/>
                    </a:moveTo>
                    <a:cubicBezTo>
                      <a:pt x="120" y="145"/>
                      <a:pt x="106" y="143"/>
                      <a:pt x="96" y="147"/>
                    </a:cubicBezTo>
                    <a:cubicBezTo>
                      <a:pt x="92" y="150"/>
                      <a:pt x="90" y="155"/>
                      <a:pt x="89" y="160"/>
                    </a:cubicBezTo>
                    <a:cubicBezTo>
                      <a:pt x="100" y="170"/>
                      <a:pt x="93" y="151"/>
                      <a:pt x="102" y="150"/>
                    </a:cubicBezTo>
                    <a:cubicBezTo>
                      <a:pt x="108" y="150"/>
                      <a:pt x="118" y="149"/>
                      <a:pt x="121" y="157"/>
                    </a:cubicBezTo>
                    <a:cubicBezTo>
                      <a:pt x="124" y="165"/>
                      <a:pt x="123" y="175"/>
                      <a:pt x="119" y="183"/>
                    </a:cubicBezTo>
                    <a:cubicBezTo>
                      <a:pt x="115" y="187"/>
                      <a:pt x="110" y="189"/>
                      <a:pt x="105" y="192"/>
                    </a:cubicBezTo>
                    <a:cubicBezTo>
                      <a:pt x="105" y="202"/>
                      <a:pt x="103" y="212"/>
                      <a:pt x="95" y="219"/>
                    </a:cubicBezTo>
                    <a:cubicBezTo>
                      <a:pt x="89" y="225"/>
                      <a:pt x="79" y="224"/>
                      <a:pt x="70" y="226"/>
                    </a:cubicBezTo>
                    <a:cubicBezTo>
                      <a:pt x="70" y="234"/>
                      <a:pt x="71" y="244"/>
                      <a:pt x="65" y="251"/>
                    </a:cubicBezTo>
                    <a:cubicBezTo>
                      <a:pt x="62" y="254"/>
                      <a:pt x="59" y="250"/>
                      <a:pt x="57" y="254"/>
                    </a:cubicBezTo>
                    <a:cubicBezTo>
                      <a:pt x="56" y="255"/>
                      <a:pt x="57" y="256"/>
                      <a:pt x="58" y="256"/>
                    </a:cubicBezTo>
                    <a:cubicBezTo>
                      <a:pt x="60" y="260"/>
                      <a:pt x="64" y="258"/>
                      <a:pt x="67" y="257"/>
                    </a:cubicBezTo>
                    <a:cubicBezTo>
                      <a:pt x="76" y="252"/>
                      <a:pt x="77" y="241"/>
                      <a:pt x="76" y="232"/>
                    </a:cubicBezTo>
                    <a:cubicBezTo>
                      <a:pt x="81" y="227"/>
                      <a:pt x="88" y="232"/>
                      <a:pt x="93" y="228"/>
                    </a:cubicBezTo>
                    <a:cubicBezTo>
                      <a:pt x="103" y="223"/>
                      <a:pt x="112" y="211"/>
                      <a:pt x="111" y="198"/>
                    </a:cubicBezTo>
                    <a:cubicBezTo>
                      <a:pt x="111" y="191"/>
                      <a:pt x="119" y="193"/>
                      <a:pt x="122" y="187"/>
                    </a:cubicBezTo>
                    <a:cubicBezTo>
                      <a:pt x="129" y="178"/>
                      <a:pt x="131" y="165"/>
                      <a:pt x="126" y="154"/>
                    </a:cubicBezTo>
                    <a:close/>
                    <a:moveTo>
                      <a:pt x="157" y="150"/>
                    </a:moveTo>
                    <a:cubicBezTo>
                      <a:pt x="151" y="149"/>
                      <a:pt x="145" y="148"/>
                      <a:pt x="140" y="145"/>
                    </a:cubicBezTo>
                    <a:cubicBezTo>
                      <a:pt x="143" y="152"/>
                      <a:pt x="145" y="158"/>
                      <a:pt x="146" y="165"/>
                    </a:cubicBezTo>
                    <a:cubicBezTo>
                      <a:pt x="148" y="165"/>
                      <a:pt x="150" y="164"/>
                      <a:pt x="152" y="163"/>
                    </a:cubicBezTo>
                    <a:cubicBezTo>
                      <a:pt x="155" y="159"/>
                      <a:pt x="158" y="155"/>
                      <a:pt x="157" y="150"/>
                    </a:cubicBezTo>
                    <a:close/>
                    <a:moveTo>
                      <a:pt x="715" y="163"/>
                    </a:moveTo>
                    <a:cubicBezTo>
                      <a:pt x="711" y="160"/>
                      <a:pt x="712" y="148"/>
                      <a:pt x="705" y="153"/>
                    </a:cubicBezTo>
                    <a:cubicBezTo>
                      <a:pt x="709" y="165"/>
                      <a:pt x="709" y="165"/>
                      <a:pt x="709" y="165"/>
                    </a:cubicBezTo>
                    <a:cubicBezTo>
                      <a:pt x="713" y="172"/>
                      <a:pt x="722" y="177"/>
                      <a:pt x="730" y="177"/>
                    </a:cubicBezTo>
                    <a:cubicBezTo>
                      <a:pt x="731" y="174"/>
                      <a:pt x="731" y="173"/>
                      <a:pt x="730" y="170"/>
                    </a:cubicBezTo>
                    <a:cubicBezTo>
                      <a:pt x="729" y="169"/>
                      <a:pt x="728" y="168"/>
                      <a:pt x="727" y="169"/>
                    </a:cubicBezTo>
                    <a:cubicBezTo>
                      <a:pt x="721" y="171"/>
                      <a:pt x="718" y="166"/>
                      <a:pt x="715" y="163"/>
                    </a:cubicBezTo>
                    <a:close/>
                    <a:moveTo>
                      <a:pt x="851" y="181"/>
                    </a:moveTo>
                    <a:cubicBezTo>
                      <a:pt x="850" y="174"/>
                      <a:pt x="849" y="167"/>
                      <a:pt x="844" y="163"/>
                    </a:cubicBezTo>
                    <a:cubicBezTo>
                      <a:pt x="835" y="168"/>
                      <a:pt x="848" y="174"/>
                      <a:pt x="847" y="180"/>
                    </a:cubicBezTo>
                    <a:cubicBezTo>
                      <a:pt x="846" y="188"/>
                      <a:pt x="846" y="196"/>
                      <a:pt x="838" y="200"/>
                    </a:cubicBezTo>
                    <a:cubicBezTo>
                      <a:pt x="834" y="202"/>
                      <a:pt x="830" y="202"/>
                      <a:pt x="827" y="200"/>
                    </a:cubicBezTo>
                    <a:cubicBezTo>
                      <a:pt x="825" y="199"/>
                      <a:pt x="825" y="194"/>
                      <a:pt x="822" y="195"/>
                    </a:cubicBezTo>
                    <a:cubicBezTo>
                      <a:pt x="820" y="199"/>
                      <a:pt x="822" y="202"/>
                      <a:pt x="824" y="205"/>
                    </a:cubicBezTo>
                    <a:cubicBezTo>
                      <a:pt x="829" y="209"/>
                      <a:pt x="835" y="206"/>
                      <a:pt x="840" y="205"/>
                    </a:cubicBezTo>
                    <a:cubicBezTo>
                      <a:pt x="849" y="200"/>
                      <a:pt x="850" y="190"/>
                      <a:pt x="851" y="181"/>
                    </a:cubicBezTo>
                    <a:close/>
                    <a:moveTo>
                      <a:pt x="454" y="171"/>
                    </a:moveTo>
                    <a:cubicBezTo>
                      <a:pt x="453" y="160"/>
                      <a:pt x="453" y="160"/>
                      <a:pt x="453" y="160"/>
                    </a:cubicBezTo>
                    <a:cubicBezTo>
                      <a:pt x="451" y="160"/>
                      <a:pt x="451" y="160"/>
                      <a:pt x="451" y="160"/>
                    </a:cubicBezTo>
                    <a:cubicBezTo>
                      <a:pt x="446" y="163"/>
                      <a:pt x="439" y="167"/>
                      <a:pt x="440" y="173"/>
                    </a:cubicBezTo>
                    <a:cubicBezTo>
                      <a:pt x="440" y="184"/>
                      <a:pt x="448" y="192"/>
                      <a:pt x="458" y="195"/>
                    </a:cubicBezTo>
                    <a:cubicBezTo>
                      <a:pt x="469" y="199"/>
                      <a:pt x="482" y="197"/>
                      <a:pt x="490" y="189"/>
                    </a:cubicBezTo>
                    <a:cubicBezTo>
                      <a:pt x="509" y="178"/>
                      <a:pt x="537" y="180"/>
                      <a:pt x="555" y="191"/>
                    </a:cubicBezTo>
                    <a:cubicBezTo>
                      <a:pt x="556" y="189"/>
                      <a:pt x="556" y="185"/>
                      <a:pt x="555" y="182"/>
                    </a:cubicBezTo>
                    <a:cubicBezTo>
                      <a:pt x="549" y="177"/>
                      <a:pt x="542" y="176"/>
                      <a:pt x="536" y="173"/>
                    </a:cubicBezTo>
                    <a:cubicBezTo>
                      <a:pt x="511" y="166"/>
                      <a:pt x="491" y="179"/>
                      <a:pt x="468" y="183"/>
                    </a:cubicBezTo>
                    <a:cubicBezTo>
                      <a:pt x="461" y="183"/>
                      <a:pt x="458" y="176"/>
                      <a:pt x="454" y="171"/>
                    </a:cubicBezTo>
                    <a:close/>
                    <a:moveTo>
                      <a:pt x="428" y="166"/>
                    </a:moveTo>
                    <a:cubicBezTo>
                      <a:pt x="424" y="164"/>
                      <a:pt x="419" y="160"/>
                      <a:pt x="415" y="163"/>
                    </a:cubicBezTo>
                    <a:cubicBezTo>
                      <a:pt x="414" y="166"/>
                      <a:pt x="416" y="167"/>
                      <a:pt x="417" y="169"/>
                    </a:cubicBezTo>
                    <a:cubicBezTo>
                      <a:pt x="418" y="173"/>
                      <a:pt x="417" y="177"/>
                      <a:pt x="415" y="180"/>
                    </a:cubicBezTo>
                    <a:cubicBezTo>
                      <a:pt x="404" y="187"/>
                      <a:pt x="394" y="178"/>
                      <a:pt x="385" y="176"/>
                    </a:cubicBezTo>
                    <a:cubicBezTo>
                      <a:pt x="367" y="168"/>
                      <a:pt x="345" y="173"/>
                      <a:pt x="327" y="179"/>
                    </a:cubicBezTo>
                    <a:cubicBezTo>
                      <a:pt x="326" y="180"/>
                      <a:pt x="326" y="180"/>
                      <a:pt x="326" y="180"/>
                    </a:cubicBezTo>
                    <a:cubicBezTo>
                      <a:pt x="326" y="182"/>
                      <a:pt x="324" y="184"/>
                      <a:pt x="326" y="185"/>
                    </a:cubicBezTo>
                    <a:cubicBezTo>
                      <a:pt x="347" y="176"/>
                      <a:pt x="375" y="174"/>
                      <a:pt x="393" y="191"/>
                    </a:cubicBezTo>
                    <a:cubicBezTo>
                      <a:pt x="402" y="195"/>
                      <a:pt x="413" y="198"/>
                      <a:pt x="423" y="193"/>
                    </a:cubicBezTo>
                    <a:cubicBezTo>
                      <a:pt x="427" y="191"/>
                      <a:pt x="430" y="186"/>
                      <a:pt x="431" y="182"/>
                    </a:cubicBezTo>
                    <a:cubicBezTo>
                      <a:pt x="433" y="176"/>
                      <a:pt x="431" y="170"/>
                      <a:pt x="428" y="166"/>
                    </a:cubicBezTo>
                    <a:close/>
                    <a:moveTo>
                      <a:pt x="570" y="182"/>
                    </a:moveTo>
                    <a:cubicBezTo>
                      <a:pt x="568" y="176"/>
                      <a:pt x="570" y="169"/>
                      <a:pt x="568" y="164"/>
                    </a:cubicBezTo>
                    <a:cubicBezTo>
                      <a:pt x="566" y="164"/>
                      <a:pt x="563" y="162"/>
                      <a:pt x="562" y="165"/>
                    </a:cubicBezTo>
                    <a:cubicBezTo>
                      <a:pt x="560" y="176"/>
                      <a:pt x="561" y="186"/>
                      <a:pt x="566" y="196"/>
                    </a:cubicBezTo>
                    <a:cubicBezTo>
                      <a:pt x="575" y="213"/>
                      <a:pt x="594" y="222"/>
                      <a:pt x="612" y="223"/>
                    </a:cubicBezTo>
                    <a:cubicBezTo>
                      <a:pt x="595" y="214"/>
                      <a:pt x="575" y="202"/>
                      <a:pt x="570" y="182"/>
                    </a:cubicBezTo>
                    <a:close/>
                    <a:moveTo>
                      <a:pt x="553" y="171"/>
                    </a:moveTo>
                    <a:cubicBezTo>
                      <a:pt x="535" y="163"/>
                      <a:pt x="513" y="162"/>
                      <a:pt x="494" y="167"/>
                    </a:cubicBezTo>
                    <a:cubicBezTo>
                      <a:pt x="483" y="171"/>
                      <a:pt x="469" y="172"/>
                      <a:pt x="461" y="164"/>
                    </a:cubicBezTo>
                    <a:cubicBezTo>
                      <a:pt x="458" y="168"/>
                      <a:pt x="462" y="171"/>
                      <a:pt x="463" y="174"/>
                    </a:cubicBezTo>
                    <a:cubicBezTo>
                      <a:pt x="466" y="175"/>
                      <a:pt x="468" y="178"/>
                      <a:pt x="471" y="177"/>
                    </a:cubicBezTo>
                    <a:cubicBezTo>
                      <a:pt x="496" y="169"/>
                      <a:pt x="527" y="160"/>
                      <a:pt x="552" y="175"/>
                    </a:cubicBezTo>
                    <a:cubicBezTo>
                      <a:pt x="554" y="174"/>
                      <a:pt x="554" y="174"/>
                      <a:pt x="554" y="174"/>
                    </a:cubicBezTo>
                    <a:cubicBezTo>
                      <a:pt x="554" y="173"/>
                      <a:pt x="554" y="172"/>
                      <a:pt x="553" y="171"/>
                    </a:cubicBezTo>
                    <a:close/>
                    <a:moveTo>
                      <a:pt x="812" y="174"/>
                    </a:moveTo>
                    <a:cubicBezTo>
                      <a:pt x="811" y="173"/>
                      <a:pt x="810" y="171"/>
                      <a:pt x="809" y="171"/>
                    </a:cubicBezTo>
                    <a:cubicBezTo>
                      <a:pt x="801" y="176"/>
                      <a:pt x="797" y="184"/>
                      <a:pt x="796" y="192"/>
                    </a:cubicBezTo>
                    <a:cubicBezTo>
                      <a:pt x="798" y="199"/>
                      <a:pt x="796" y="209"/>
                      <a:pt x="804" y="214"/>
                    </a:cubicBezTo>
                    <a:cubicBezTo>
                      <a:pt x="805" y="213"/>
                      <a:pt x="805" y="212"/>
                      <a:pt x="805" y="211"/>
                    </a:cubicBezTo>
                    <a:cubicBezTo>
                      <a:pt x="802" y="206"/>
                      <a:pt x="802" y="201"/>
                      <a:pt x="801" y="196"/>
                    </a:cubicBezTo>
                    <a:cubicBezTo>
                      <a:pt x="801" y="187"/>
                      <a:pt x="807" y="181"/>
                      <a:pt x="812" y="174"/>
                    </a:cubicBezTo>
                    <a:close/>
                    <a:moveTo>
                      <a:pt x="325" y="169"/>
                    </a:moveTo>
                    <a:cubicBezTo>
                      <a:pt x="324" y="167"/>
                      <a:pt x="324" y="167"/>
                      <a:pt x="324" y="167"/>
                    </a:cubicBezTo>
                    <a:cubicBezTo>
                      <a:pt x="318" y="170"/>
                      <a:pt x="309" y="170"/>
                      <a:pt x="304" y="177"/>
                    </a:cubicBezTo>
                    <a:cubicBezTo>
                      <a:pt x="302" y="186"/>
                      <a:pt x="302" y="186"/>
                      <a:pt x="302" y="186"/>
                    </a:cubicBezTo>
                    <a:cubicBezTo>
                      <a:pt x="301" y="201"/>
                      <a:pt x="290" y="216"/>
                      <a:pt x="275" y="221"/>
                    </a:cubicBezTo>
                    <a:cubicBezTo>
                      <a:pt x="274" y="223"/>
                      <a:pt x="269" y="221"/>
                      <a:pt x="269" y="224"/>
                    </a:cubicBezTo>
                    <a:cubicBezTo>
                      <a:pt x="276" y="223"/>
                      <a:pt x="283" y="220"/>
                      <a:pt x="290" y="217"/>
                    </a:cubicBezTo>
                    <a:cubicBezTo>
                      <a:pt x="308" y="206"/>
                      <a:pt x="319" y="188"/>
                      <a:pt x="325" y="169"/>
                    </a:cubicBezTo>
                    <a:close/>
                    <a:moveTo>
                      <a:pt x="595" y="189"/>
                    </a:moveTo>
                    <a:cubicBezTo>
                      <a:pt x="588" y="183"/>
                      <a:pt x="582" y="174"/>
                      <a:pt x="575" y="170"/>
                    </a:cubicBezTo>
                    <a:cubicBezTo>
                      <a:pt x="574" y="171"/>
                      <a:pt x="574" y="172"/>
                      <a:pt x="574" y="173"/>
                    </a:cubicBezTo>
                    <a:cubicBezTo>
                      <a:pt x="573" y="192"/>
                      <a:pt x="591" y="205"/>
                      <a:pt x="606" y="211"/>
                    </a:cubicBezTo>
                    <a:cubicBezTo>
                      <a:pt x="606" y="208"/>
                      <a:pt x="606" y="208"/>
                      <a:pt x="606" y="208"/>
                    </a:cubicBezTo>
                    <a:cubicBezTo>
                      <a:pt x="595" y="189"/>
                      <a:pt x="595" y="189"/>
                      <a:pt x="595" y="189"/>
                    </a:cubicBezTo>
                    <a:close/>
                    <a:moveTo>
                      <a:pt x="77" y="185"/>
                    </a:moveTo>
                    <a:cubicBezTo>
                      <a:pt x="76" y="181"/>
                      <a:pt x="73" y="175"/>
                      <a:pt x="68" y="173"/>
                    </a:cubicBezTo>
                    <a:cubicBezTo>
                      <a:pt x="66" y="174"/>
                      <a:pt x="65" y="175"/>
                      <a:pt x="65" y="176"/>
                    </a:cubicBezTo>
                    <a:cubicBezTo>
                      <a:pt x="70" y="182"/>
                      <a:pt x="75" y="190"/>
                      <a:pt x="72" y="197"/>
                    </a:cubicBezTo>
                    <a:cubicBezTo>
                      <a:pt x="69" y="214"/>
                      <a:pt x="52" y="224"/>
                      <a:pt x="38" y="228"/>
                    </a:cubicBezTo>
                    <a:cubicBezTo>
                      <a:pt x="34" y="230"/>
                      <a:pt x="29" y="228"/>
                      <a:pt x="25" y="231"/>
                    </a:cubicBezTo>
                    <a:cubicBezTo>
                      <a:pt x="19" y="245"/>
                      <a:pt x="13" y="263"/>
                      <a:pt x="23" y="277"/>
                    </a:cubicBezTo>
                    <a:cubicBezTo>
                      <a:pt x="24" y="282"/>
                      <a:pt x="30" y="284"/>
                      <a:pt x="30" y="289"/>
                    </a:cubicBezTo>
                    <a:cubicBezTo>
                      <a:pt x="24" y="305"/>
                      <a:pt x="15" y="320"/>
                      <a:pt x="17" y="337"/>
                    </a:cubicBezTo>
                    <a:cubicBezTo>
                      <a:pt x="18" y="352"/>
                      <a:pt x="31" y="363"/>
                      <a:pt x="28" y="378"/>
                    </a:cubicBezTo>
                    <a:cubicBezTo>
                      <a:pt x="28" y="384"/>
                      <a:pt x="24" y="389"/>
                      <a:pt x="25" y="394"/>
                    </a:cubicBezTo>
                    <a:cubicBezTo>
                      <a:pt x="30" y="394"/>
                      <a:pt x="34" y="389"/>
                      <a:pt x="37" y="385"/>
                    </a:cubicBezTo>
                    <a:cubicBezTo>
                      <a:pt x="46" y="373"/>
                      <a:pt x="45" y="359"/>
                      <a:pt x="42" y="344"/>
                    </a:cubicBezTo>
                    <a:cubicBezTo>
                      <a:pt x="38" y="327"/>
                      <a:pt x="54" y="317"/>
                      <a:pt x="56" y="302"/>
                    </a:cubicBezTo>
                    <a:cubicBezTo>
                      <a:pt x="56" y="295"/>
                      <a:pt x="58" y="284"/>
                      <a:pt x="53" y="278"/>
                    </a:cubicBezTo>
                    <a:cubicBezTo>
                      <a:pt x="47" y="278"/>
                      <a:pt x="42" y="272"/>
                      <a:pt x="40" y="267"/>
                    </a:cubicBezTo>
                    <a:cubicBezTo>
                      <a:pt x="38" y="260"/>
                      <a:pt x="39" y="253"/>
                      <a:pt x="42" y="246"/>
                    </a:cubicBezTo>
                    <a:cubicBezTo>
                      <a:pt x="41" y="245"/>
                      <a:pt x="41" y="245"/>
                      <a:pt x="41" y="245"/>
                    </a:cubicBezTo>
                    <a:cubicBezTo>
                      <a:pt x="40" y="245"/>
                      <a:pt x="38" y="245"/>
                      <a:pt x="37" y="246"/>
                    </a:cubicBezTo>
                    <a:cubicBezTo>
                      <a:pt x="33" y="254"/>
                      <a:pt x="32" y="263"/>
                      <a:pt x="36" y="271"/>
                    </a:cubicBezTo>
                    <a:cubicBezTo>
                      <a:pt x="38" y="278"/>
                      <a:pt x="46" y="280"/>
                      <a:pt x="50" y="284"/>
                    </a:cubicBezTo>
                    <a:cubicBezTo>
                      <a:pt x="52" y="297"/>
                      <a:pt x="50" y="311"/>
                      <a:pt x="42" y="321"/>
                    </a:cubicBezTo>
                    <a:cubicBezTo>
                      <a:pt x="30" y="336"/>
                      <a:pt x="42" y="352"/>
                      <a:pt x="39" y="369"/>
                    </a:cubicBezTo>
                    <a:cubicBezTo>
                      <a:pt x="37" y="373"/>
                      <a:pt x="36" y="379"/>
                      <a:pt x="33" y="380"/>
                    </a:cubicBezTo>
                    <a:cubicBezTo>
                      <a:pt x="33" y="368"/>
                      <a:pt x="31" y="354"/>
                      <a:pt x="23" y="343"/>
                    </a:cubicBezTo>
                    <a:cubicBezTo>
                      <a:pt x="19" y="322"/>
                      <a:pt x="31" y="304"/>
                      <a:pt x="36" y="285"/>
                    </a:cubicBezTo>
                    <a:cubicBezTo>
                      <a:pt x="30" y="281"/>
                      <a:pt x="27" y="273"/>
                      <a:pt x="24" y="267"/>
                    </a:cubicBezTo>
                    <a:cubicBezTo>
                      <a:pt x="22" y="256"/>
                      <a:pt x="25" y="244"/>
                      <a:pt x="31" y="234"/>
                    </a:cubicBezTo>
                    <a:cubicBezTo>
                      <a:pt x="32" y="233"/>
                      <a:pt x="33" y="233"/>
                      <a:pt x="34" y="234"/>
                    </a:cubicBezTo>
                    <a:cubicBezTo>
                      <a:pt x="44" y="232"/>
                      <a:pt x="54" y="229"/>
                      <a:pt x="62" y="222"/>
                    </a:cubicBezTo>
                    <a:cubicBezTo>
                      <a:pt x="73" y="214"/>
                      <a:pt x="80" y="199"/>
                      <a:pt x="77" y="185"/>
                    </a:cubicBezTo>
                    <a:close/>
                    <a:moveTo>
                      <a:pt x="292" y="197"/>
                    </a:moveTo>
                    <a:cubicBezTo>
                      <a:pt x="295" y="192"/>
                      <a:pt x="296" y="186"/>
                      <a:pt x="295" y="182"/>
                    </a:cubicBezTo>
                    <a:cubicBezTo>
                      <a:pt x="281" y="187"/>
                      <a:pt x="273" y="202"/>
                      <a:pt x="270" y="216"/>
                    </a:cubicBezTo>
                    <a:cubicBezTo>
                      <a:pt x="280" y="214"/>
                      <a:pt x="288" y="206"/>
                      <a:pt x="292" y="197"/>
                    </a:cubicBezTo>
                    <a:close/>
                    <a:moveTo>
                      <a:pt x="395" y="202"/>
                    </a:moveTo>
                    <a:cubicBezTo>
                      <a:pt x="389" y="185"/>
                      <a:pt x="369" y="185"/>
                      <a:pt x="355" y="184"/>
                    </a:cubicBezTo>
                    <a:cubicBezTo>
                      <a:pt x="341" y="184"/>
                      <a:pt x="329" y="189"/>
                      <a:pt x="318" y="196"/>
                    </a:cubicBezTo>
                    <a:cubicBezTo>
                      <a:pt x="317" y="200"/>
                      <a:pt x="311" y="203"/>
                      <a:pt x="312" y="208"/>
                    </a:cubicBezTo>
                    <a:cubicBezTo>
                      <a:pt x="327" y="209"/>
                      <a:pt x="339" y="199"/>
                      <a:pt x="353" y="196"/>
                    </a:cubicBezTo>
                    <a:cubicBezTo>
                      <a:pt x="362" y="194"/>
                      <a:pt x="371" y="196"/>
                      <a:pt x="378" y="203"/>
                    </a:cubicBezTo>
                    <a:cubicBezTo>
                      <a:pt x="381" y="208"/>
                      <a:pt x="380" y="215"/>
                      <a:pt x="377" y="220"/>
                    </a:cubicBezTo>
                    <a:cubicBezTo>
                      <a:pt x="379" y="221"/>
                      <a:pt x="381" y="222"/>
                      <a:pt x="383" y="223"/>
                    </a:cubicBezTo>
                    <a:cubicBezTo>
                      <a:pt x="387" y="221"/>
                      <a:pt x="391" y="222"/>
                      <a:pt x="394" y="218"/>
                    </a:cubicBezTo>
                    <a:cubicBezTo>
                      <a:pt x="397" y="214"/>
                      <a:pt x="397" y="207"/>
                      <a:pt x="395" y="202"/>
                    </a:cubicBezTo>
                    <a:close/>
                    <a:moveTo>
                      <a:pt x="550" y="194"/>
                    </a:moveTo>
                    <a:cubicBezTo>
                      <a:pt x="538" y="189"/>
                      <a:pt x="524" y="186"/>
                      <a:pt x="511" y="187"/>
                    </a:cubicBezTo>
                    <a:cubicBezTo>
                      <a:pt x="500" y="190"/>
                      <a:pt x="484" y="196"/>
                      <a:pt x="482" y="209"/>
                    </a:cubicBezTo>
                    <a:cubicBezTo>
                      <a:pt x="482" y="214"/>
                      <a:pt x="484" y="218"/>
                      <a:pt x="486" y="222"/>
                    </a:cubicBezTo>
                    <a:cubicBezTo>
                      <a:pt x="489" y="226"/>
                      <a:pt x="495" y="225"/>
                      <a:pt x="499" y="227"/>
                    </a:cubicBezTo>
                    <a:cubicBezTo>
                      <a:pt x="500" y="226"/>
                      <a:pt x="504" y="227"/>
                      <a:pt x="503" y="224"/>
                    </a:cubicBezTo>
                    <a:cubicBezTo>
                      <a:pt x="499" y="222"/>
                      <a:pt x="498" y="217"/>
                      <a:pt x="498" y="213"/>
                    </a:cubicBezTo>
                    <a:cubicBezTo>
                      <a:pt x="499" y="207"/>
                      <a:pt x="506" y="203"/>
                      <a:pt x="511" y="200"/>
                    </a:cubicBezTo>
                    <a:cubicBezTo>
                      <a:pt x="529" y="198"/>
                      <a:pt x="548" y="205"/>
                      <a:pt x="564" y="212"/>
                    </a:cubicBezTo>
                    <a:cubicBezTo>
                      <a:pt x="571" y="209"/>
                      <a:pt x="561" y="204"/>
                      <a:pt x="561" y="199"/>
                    </a:cubicBezTo>
                    <a:cubicBezTo>
                      <a:pt x="557" y="195"/>
                      <a:pt x="552" y="200"/>
                      <a:pt x="550" y="194"/>
                    </a:cubicBezTo>
                    <a:close/>
                    <a:moveTo>
                      <a:pt x="374" y="209"/>
                    </a:moveTo>
                    <a:cubicBezTo>
                      <a:pt x="373" y="206"/>
                      <a:pt x="373" y="206"/>
                      <a:pt x="373" y="206"/>
                    </a:cubicBezTo>
                    <a:cubicBezTo>
                      <a:pt x="354" y="193"/>
                      <a:pt x="338" y="213"/>
                      <a:pt x="319" y="214"/>
                    </a:cubicBezTo>
                    <a:cubicBezTo>
                      <a:pt x="319" y="214"/>
                      <a:pt x="318" y="216"/>
                      <a:pt x="319" y="216"/>
                    </a:cubicBezTo>
                    <a:cubicBezTo>
                      <a:pt x="333" y="220"/>
                      <a:pt x="343" y="208"/>
                      <a:pt x="356" y="207"/>
                    </a:cubicBezTo>
                    <a:cubicBezTo>
                      <a:pt x="362" y="208"/>
                      <a:pt x="366" y="213"/>
                      <a:pt x="371" y="215"/>
                    </a:cubicBezTo>
                    <a:cubicBezTo>
                      <a:pt x="373" y="214"/>
                      <a:pt x="373" y="211"/>
                      <a:pt x="374" y="209"/>
                    </a:cubicBezTo>
                    <a:close/>
                    <a:moveTo>
                      <a:pt x="463" y="221"/>
                    </a:moveTo>
                    <a:cubicBezTo>
                      <a:pt x="456" y="217"/>
                      <a:pt x="448" y="217"/>
                      <a:pt x="441" y="211"/>
                    </a:cubicBezTo>
                    <a:cubicBezTo>
                      <a:pt x="436" y="211"/>
                      <a:pt x="434" y="201"/>
                      <a:pt x="428" y="204"/>
                    </a:cubicBezTo>
                    <a:cubicBezTo>
                      <a:pt x="414" y="228"/>
                      <a:pt x="382" y="224"/>
                      <a:pt x="370" y="249"/>
                    </a:cubicBezTo>
                    <a:cubicBezTo>
                      <a:pt x="366" y="254"/>
                      <a:pt x="367" y="267"/>
                      <a:pt x="357" y="265"/>
                    </a:cubicBezTo>
                    <a:cubicBezTo>
                      <a:pt x="341" y="265"/>
                      <a:pt x="326" y="277"/>
                      <a:pt x="318" y="292"/>
                    </a:cubicBezTo>
                    <a:cubicBezTo>
                      <a:pt x="319" y="293"/>
                      <a:pt x="319" y="293"/>
                      <a:pt x="319" y="293"/>
                    </a:cubicBezTo>
                    <a:cubicBezTo>
                      <a:pt x="327" y="290"/>
                      <a:pt x="335" y="287"/>
                      <a:pt x="344" y="287"/>
                    </a:cubicBezTo>
                    <a:cubicBezTo>
                      <a:pt x="359" y="279"/>
                      <a:pt x="359" y="279"/>
                      <a:pt x="359" y="279"/>
                    </a:cubicBezTo>
                    <a:cubicBezTo>
                      <a:pt x="365" y="274"/>
                      <a:pt x="379" y="277"/>
                      <a:pt x="378" y="266"/>
                    </a:cubicBezTo>
                    <a:cubicBezTo>
                      <a:pt x="387" y="243"/>
                      <a:pt x="414" y="242"/>
                      <a:pt x="429" y="224"/>
                    </a:cubicBezTo>
                    <a:cubicBezTo>
                      <a:pt x="433" y="223"/>
                      <a:pt x="438" y="223"/>
                      <a:pt x="440" y="227"/>
                    </a:cubicBezTo>
                    <a:cubicBezTo>
                      <a:pt x="457" y="235"/>
                      <a:pt x="478" y="241"/>
                      <a:pt x="488" y="259"/>
                    </a:cubicBezTo>
                    <a:cubicBezTo>
                      <a:pt x="489" y="262"/>
                      <a:pt x="490" y="267"/>
                      <a:pt x="495" y="266"/>
                    </a:cubicBezTo>
                    <a:cubicBezTo>
                      <a:pt x="511" y="268"/>
                      <a:pt x="527" y="277"/>
                      <a:pt x="536" y="292"/>
                    </a:cubicBezTo>
                    <a:cubicBezTo>
                      <a:pt x="541" y="294"/>
                      <a:pt x="547" y="296"/>
                      <a:pt x="552" y="295"/>
                    </a:cubicBezTo>
                    <a:cubicBezTo>
                      <a:pt x="552" y="290"/>
                      <a:pt x="549" y="284"/>
                      <a:pt x="546" y="280"/>
                    </a:cubicBezTo>
                    <a:cubicBezTo>
                      <a:pt x="535" y="268"/>
                      <a:pt x="522" y="260"/>
                      <a:pt x="506" y="256"/>
                    </a:cubicBezTo>
                    <a:cubicBezTo>
                      <a:pt x="499" y="238"/>
                      <a:pt x="480" y="227"/>
                      <a:pt x="463" y="221"/>
                    </a:cubicBezTo>
                    <a:close/>
                    <a:moveTo>
                      <a:pt x="556" y="214"/>
                    </a:moveTo>
                    <a:cubicBezTo>
                      <a:pt x="543" y="210"/>
                      <a:pt x="529" y="202"/>
                      <a:pt x="515" y="206"/>
                    </a:cubicBezTo>
                    <a:cubicBezTo>
                      <a:pt x="510" y="208"/>
                      <a:pt x="504" y="210"/>
                      <a:pt x="504" y="216"/>
                    </a:cubicBezTo>
                    <a:cubicBezTo>
                      <a:pt x="505" y="217"/>
                      <a:pt x="505" y="220"/>
                      <a:pt x="507" y="220"/>
                    </a:cubicBezTo>
                    <a:cubicBezTo>
                      <a:pt x="508" y="216"/>
                      <a:pt x="513" y="213"/>
                      <a:pt x="517" y="210"/>
                    </a:cubicBezTo>
                    <a:cubicBezTo>
                      <a:pt x="528" y="206"/>
                      <a:pt x="540" y="211"/>
                      <a:pt x="550" y="215"/>
                    </a:cubicBezTo>
                    <a:cubicBezTo>
                      <a:pt x="553" y="215"/>
                      <a:pt x="554" y="219"/>
                      <a:pt x="556" y="217"/>
                    </a:cubicBezTo>
                    <a:cubicBezTo>
                      <a:pt x="557" y="217"/>
                      <a:pt x="557" y="215"/>
                      <a:pt x="556" y="214"/>
                    </a:cubicBezTo>
                    <a:close/>
                    <a:moveTo>
                      <a:pt x="578" y="219"/>
                    </a:moveTo>
                    <a:cubicBezTo>
                      <a:pt x="577" y="218"/>
                      <a:pt x="575" y="215"/>
                      <a:pt x="573" y="216"/>
                    </a:cubicBezTo>
                    <a:cubicBezTo>
                      <a:pt x="562" y="219"/>
                      <a:pt x="553" y="228"/>
                      <a:pt x="546" y="237"/>
                    </a:cubicBezTo>
                    <a:cubicBezTo>
                      <a:pt x="545" y="239"/>
                      <a:pt x="545" y="239"/>
                      <a:pt x="545" y="239"/>
                    </a:cubicBezTo>
                    <a:cubicBezTo>
                      <a:pt x="549" y="242"/>
                      <a:pt x="555" y="245"/>
                      <a:pt x="560" y="246"/>
                    </a:cubicBezTo>
                    <a:cubicBezTo>
                      <a:pt x="567" y="247"/>
                      <a:pt x="577" y="248"/>
                      <a:pt x="583" y="245"/>
                    </a:cubicBezTo>
                    <a:cubicBezTo>
                      <a:pt x="580" y="243"/>
                      <a:pt x="576" y="246"/>
                      <a:pt x="574" y="244"/>
                    </a:cubicBezTo>
                    <a:cubicBezTo>
                      <a:pt x="568" y="241"/>
                      <a:pt x="558" y="242"/>
                      <a:pt x="557" y="235"/>
                    </a:cubicBezTo>
                    <a:cubicBezTo>
                      <a:pt x="563" y="230"/>
                      <a:pt x="570" y="225"/>
                      <a:pt x="577" y="221"/>
                    </a:cubicBezTo>
                    <a:cubicBezTo>
                      <a:pt x="578" y="219"/>
                      <a:pt x="578" y="219"/>
                      <a:pt x="578" y="219"/>
                    </a:cubicBezTo>
                    <a:close/>
                    <a:moveTo>
                      <a:pt x="321" y="225"/>
                    </a:moveTo>
                    <a:cubicBezTo>
                      <a:pt x="315" y="222"/>
                      <a:pt x="312" y="216"/>
                      <a:pt x="304" y="215"/>
                    </a:cubicBezTo>
                    <a:cubicBezTo>
                      <a:pt x="304" y="217"/>
                      <a:pt x="307" y="220"/>
                      <a:pt x="309" y="221"/>
                    </a:cubicBezTo>
                    <a:cubicBezTo>
                      <a:pt x="312" y="225"/>
                      <a:pt x="317" y="229"/>
                      <a:pt x="317" y="234"/>
                    </a:cubicBezTo>
                    <a:cubicBezTo>
                      <a:pt x="311" y="244"/>
                      <a:pt x="299" y="243"/>
                      <a:pt x="290" y="247"/>
                    </a:cubicBezTo>
                    <a:cubicBezTo>
                      <a:pt x="290" y="249"/>
                      <a:pt x="290" y="249"/>
                      <a:pt x="291" y="250"/>
                    </a:cubicBezTo>
                    <a:cubicBezTo>
                      <a:pt x="297" y="251"/>
                      <a:pt x="304" y="249"/>
                      <a:pt x="309" y="247"/>
                    </a:cubicBezTo>
                    <a:cubicBezTo>
                      <a:pt x="316" y="244"/>
                      <a:pt x="324" y="241"/>
                      <a:pt x="328" y="235"/>
                    </a:cubicBezTo>
                    <a:cubicBezTo>
                      <a:pt x="327" y="233"/>
                      <a:pt x="326" y="231"/>
                      <a:pt x="326" y="228"/>
                    </a:cubicBezTo>
                    <a:cubicBezTo>
                      <a:pt x="325" y="227"/>
                      <a:pt x="323" y="224"/>
                      <a:pt x="321" y="225"/>
                    </a:cubicBezTo>
                    <a:close/>
                    <a:moveTo>
                      <a:pt x="844" y="223"/>
                    </a:moveTo>
                    <a:cubicBezTo>
                      <a:pt x="840" y="221"/>
                      <a:pt x="838" y="226"/>
                      <a:pt x="840" y="228"/>
                    </a:cubicBezTo>
                    <a:cubicBezTo>
                      <a:pt x="845" y="233"/>
                      <a:pt x="849" y="238"/>
                      <a:pt x="850" y="245"/>
                    </a:cubicBezTo>
                    <a:cubicBezTo>
                      <a:pt x="850" y="255"/>
                      <a:pt x="849" y="268"/>
                      <a:pt x="839" y="274"/>
                    </a:cubicBezTo>
                    <a:cubicBezTo>
                      <a:pt x="836" y="279"/>
                      <a:pt x="839" y="285"/>
                      <a:pt x="843" y="288"/>
                    </a:cubicBezTo>
                    <a:cubicBezTo>
                      <a:pt x="860" y="305"/>
                      <a:pt x="849" y="329"/>
                      <a:pt x="843" y="347"/>
                    </a:cubicBezTo>
                    <a:cubicBezTo>
                      <a:pt x="841" y="352"/>
                      <a:pt x="841" y="359"/>
                      <a:pt x="838" y="364"/>
                    </a:cubicBezTo>
                    <a:cubicBezTo>
                      <a:pt x="829" y="353"/>
                      <a:pt x="840" y="339"/>
                      <a:pt x="839" y="326"/>
                    </a:cubicBezTo>
                    <a:cubicBezTo>
                      <a:pt x="839" y="311"/>
                      <a:pt x="833" y="299"/>
                      <a:pt x="823" y="289"/>
                    </a:cubicBezTo>
                    <a:cubicBezTo>
                      <a:pt x="819" y="285"/>
                      <a:pt x="819" y="279"/>
                      <a:pt x="815" y="277"/>
                    </a:cubicBezTo>
                    <a:cubicBezTo>
                      <a:pt x="814" y="278"/>
                      <a:pt x="813" y="279"/>
                      <a:pt x="813" y="280"/>
                    </a:cubicBezTo>
                    <a:cubicBezTo>
                      <a:pt x="818" y="295"/>
                      <a:pt x="836" y="306"/>
                      <a:pt x="834" y="324"/>
                    </a:cubicBezTo>
                    <a:cubicBezTo>
                      <a:pt x="831" y="341"/>
                      <a:pt x="826" y="361"/>
                      <a:pt x="838" y="376"/>
                    </a:cubicBezTo>
                    <a:cubicBezTo>
                      <a:pt x="841" y="379"/>
                      <a:pt x="845" y="384"/>
                      <a:pt x="850" y="384"/>
                    </a:cubicBezTo>
                    <a:cubicBezTo>
                      <a:pt x="851" y="384"/>
                      <a:pt x="852" y="382"/>
                      <a:pt x="851" y="380"/>
                    </a:cubicBezTo>
                    <a:cubicBezTo>
                      <a:pt x="846" y="377"/>
                      <a:pt x="845" y="371"/>
                      <a:pt x="844" y="365"/>
                    </a:cubicBezTo>
                    <a:cubicBezTo>
                      <a:pt x="846" y="342"/>
                      <a:pt x="863" y="321"/>
                      <a:pt x="855" y="297"/>
                    </a:cubicBezTo>
                    <a:cubicBezTo>
                      <a:pt x="851" y="290"/>
                      <a:pt x="847" y="285"/>
                      <a:pt x="845" y="278"/>
                    </a:cubicBezTo>
                    <a:cubicBezTo>
                      <a:pt x="849" y="271"/>
                      <a:pt x="854" y="265"/>
                      <a:pt x="854" y="257"/>
                    </a:cubicBezTo>
                    <a:cubicBezTo>
                      <a:pt x="856" y="245"/>
                      <a:pt x="853" y="232"/>
                      <a:pt x="844" y="223"/>
                    </a:cubicBezTo>
                    <a:close/>
                    <a:moveTo>
                      <a:pt x="309" y="231"/>
                    </a:moveTo>
                    <a:cubicBezTo>
                      <a:pt x="306" y="226"/>
                      <a:pt x="302" y="221"/>
                      <a:pt x="297" y="219"/>
                    </a:cubicBezTo>
                    <a:cubicBezTo>
                      <a:pt x="290" y="224"/>
                      <a:pt x="282" y="228"/>
                      <a:pt x="274" y="230"/>
                    </a:cubicBezTo>
                    <a:cubicBezTo>
                      <a:pt x="274" y="231"/>
                      <a:pt x="274" y="233"/>
                      <a:pt x="275" y="234"/>
                    </a:cubicBezTo>
                    <a:cubicBezTo>
                      <a:pt x="280" y="237"/>
                      <a:pt x="284" y="244"/>
                      <a:pt x="290" y="240"/>
                    </a:cubicBezTo>
                    <a:cubicBezTo>
                      <a:pt x="297" y="239"/>
                      <a:pt x="305" y="238"/>
                      <a:pt x="309" y="231"/>
                    </a:cubicBezTo>
                    <a:close/>
                    <a:moveTo>
                      <a:pt x="606" y="230"/>
                    </a:moveTo>
                    <a:cubicBezTo>
                      <a:pt x="600" y="228"/>
                      <a:pt x="593" y="226"/>
                      <a:pt x="587" y="224"/>
                    </a:cubicBezTo>
                    <a:cubicBezTo>
                      <a:pt x="579" y="225"/>
                      <a:pt x="573" y="231"/>
                      <a:pt x="568" y="236"/>
                    </a:cubicBezTo>
                    <a:cubicBezTo>
                      <a:pt x="576" y="239"/>
                      <a:pt x="588" y="239"/>
                      <a:pt x="597" y="237"/>
                    </a:cubicBezTo>
                    <a:cubicBezTo>
                      <a:pt x="600" y="235"/>
                      <a:pt x="606" y="235"/>
                      <a:pt x="606" y="230"/>
                    </a:cubicBezTo>
                    <a:close/>
                    <a:moveTo>
                      <a:pt x="467" y="247"/>
                    </a:moveTo>
                    <a:cubicBezTo>
                      <a:pt x="455" y="242"/>
                      <a:pt x="444" y="237"/>
                      <a:pt x="432" y="230"/>
                    </a:cubicBezTo>
                    <a:cubicBezTo>
                      <a:pt x="422" y="240"/>
                      <a:pt x="408" y="246"/>
                      <a:pt x="396" y="254"/>
                    </a:cubicBezTo>
                    <a:cubicBezTo>
                      <a:pt x="390" y="256"/>
                      <a:pt x="387" y="262"/>
                      <a:pt x="385" y="267"/>
                    </a:cubicBezTo>
                    <a:cubicBezTo>
                      <a:pt x="383" y="271"/>
                      <a:pt x="385" y="277"/>
                      <a:pt x="381" y="279"/>
                    </a:cubicBezTo>
                    <a:cubicBezTo>
                      <a:pt x="372" y="281"/>
                      <a:pt x="362" y="280"/>
                      <a:pt x="356" y="287"/>
                    </a:cubicBezTo>
                    <a:cubicBezTo>
                      <a:pt x="365" y="291"/>
                      <a:pt x="374" y="295"/>
                      <a:pt x="382" y="301"/>
                    </a:cubicBezTo>
                    <a:cubicBezTo>
                      <a:pt x="385" y="306"/>
                      <a:pt x="387" y="312"/>
                      <a:pt x="391" y="316"/>
                    </a:cubicBezTo>
                    <a:cubicBezTo>
                      <a:pt x="395" y="310"/>
                      <a:pt x="401" y="303"/>
                      <a:pt x="407" y="299"/>
                    </a:cubicBezTo>
                    <a:cubicBezTo>
                      <a:pt x="407" y="293"/>
                      <a:pt x="406" y="287"/>
                      <a:pt x="410" y="282"/>
                    </a:cubicBezTo>
                    <a:cubicBezTo>
                      <a:pt x="417" y="274"/>
                      <a:pt x="425" y="268"/>
                      <a:pt x="435" y="264"/>
                    </a:cubicBezTo>
                    <a:cubicBezTo>
                      <a:pt x="441" y="263"/>
                      <a:pt x="450" y="261"/>
                      <a:pt x="456" y="267"/>
                    </a:cubicBezTo>
                    <a:cubicBezTo>
                      <a:pt x="466" y="268"/>
                      <a:pt x="471" y="280"/>
                      <a:pt x="473" y="288"/>
                    </a:cubicBezTo>
                    <a:cubicBezTo>
                      <a:pt x="471" y="292"/>
                      <a:pt x="473" y="295"/>
                      <a:pt x="473" y="299"/>
                    </a:cubicBezTo>
                    <a:cubicBezTo>
                      <a:pt x="482" y="304"/>
                      <a:pt x="487" y="314"/>
                      <a:pt x="487" y="324"/>
                    </a:cubicBezTo>
                    <a:cubicBezTo>
                      <a:pt x="489" y="319"/>
                      <a:pt x="491" y="313"/>
                      <a:pt x="497" y="308"/>
                    </a:cubicBezTo>
                    <a:cubicBezTo>
                      <a:pt x="504" y="299"/>
                      <a:pt x="515" y="293"/>
                      <a:pt x="526" y="292"/>
                    </a:cubicBezTo>
                    <a:cubicBezTo>
                      <a:pt x="524" y="286"/>
                      <a:pt x="519" y="282"/>
                      <a:pt x="513" y="278"/>
                    </a:cubicBezTo>
                    <a:cubicBezTo>
                      <a:pt x="505" y="276"/>
                      <a:pt x="497" y="271"/>
                      <a:pt x="487" y="273"/>
                    </a:cubicBezTo>
                    <a:cubicBezTo>
                      <a:pt x="486" y="272"/>
                      <a:pt x="486" y="272"/>
                      <a:pt x="486" y="272"/>
                    </a:cubicBezTo>
                    <a:cubicBezTo>
                      <a:pt x="484" y="261"/>
                      <a:pt x="475" y="254"/>
                      <a:pt x="467" y="247"/>
                    </a:cubicBezTo>
                    <a:close/>
                    <a:moveTo>
                      <a:pt x="289" y="259"/>
                    </a:moveTo>
                    <a:cubicBezTo>
                      <a:pt x="281" y="247"/>
                      <a:pt x="281" y="247"/>
                      <a:pt x="281" y="247"/>
                    </a:cubicBezTo>
                    <a:cubicBezTo>
                      <a:pt x="273" y="242"/>
                      <a:pt x="267" y="231"/>
                      <a:pt x="257" y="231"/>
                    </a:cubicBezTo>
                    <a:cubicBezTo>
                      <a:pt x="255" y="229"/>
                      <a:pt x="250" y="229"/>
                      <a:pt x="249" y="231"/>
                    </a:cubicBezTo>
                    <a:cubicBezTo>
                      <a:pt x="267" y="241"/>
                      <a:pt x="285" y="257"/>
                      <a:pt x="286" y="278"/>
                    </a:cubicBezTo>
                    <a:cubicBezTo>
                      <a:pt x="286" y="280"/>
                      <a:pt x="283" y="280"/>
                      <a:pt x="282" y="281"/>
                    </a:cubicBezTo>
                    <a:cubicBezTo>
                      <a:pt x="265" y="277"/>
                      <a:pt x="252" y="261"/>
                      <a:pt x="241" y="249"/>
                    </a:cubicBezTo>
                    <a:cubicBezTo>
                      <a:pt x="240" y="253"/>
                      <a:pt x="242" y="256"/>
                      <a:pt x="244" y="259"/>
                    </a:cubicBezTo>
                    <a:cubicBezTo>
                      <a:pt x="253" y="269"/>
                      <a:pt x="261" y="283"/>
                      <a:pt x="276" y="286"/>
                    </a:cubicBezTo>
                    <a:cubicBezTo>
                      <a:pt x="281" y="289"/>
                      <a:pt x="289" y="292"/>
                      <a:pt x="294" y="288"/>
                    </a:cubicBezTo>
                    <a:cubicBezTo>
                      <a:pt x="296" y="278"/>
                      <a:pt x="291" y="268"/>
                      <a:pt x="289" y="259"/>
                    </a:cubicBezTo>
                    <a:close/>
                    <a:moveTo>
                      <a:pt x="446" y="240"/>
                    </a:moveTo>
                    <a:cubicBezTo>
                      <a:pt x="441" y="239"/>
                      <a:pt x="437" y="234"/>
                      <a:pt x="432" y="234"/>
                    </a:cubicBezTo>
                    <a:cubicBezTo>
                      <a:pt x="421" y="252"/>
                      <a:pt x="393" y="251"/>
                      <a:pt x="388" y="273"/>
                    </a:cubicBezTo>
                    <a:cubicBezTo>
                      <a:pt x="386" y="276"/>
                      <a:pt x="388" y="282"/>
                      <a:pt x="385" y="284"/>
                    </a:cubicBezTo>
                    <a:cubicBezTo>
                      <a:pt x="379" y="285"/>
                      <a:pt x="374" y="287"/>
                      <a:pt x="368" y="285"/>
                    </a:cubicBezTo>
                    <a:cubicBezTo>
                      <a:pt x="366" y="286"/>
                      <a:pt x="367" y="288"/>
                      <a:pt x="368" y="290"/>
                    </a:cubicBezTo>
                    <a:cubicBezTo>
                      <a:pt x="377" y="291"/>
                      <a:pt x="383" y="301"/>
                      <a:pt x="389" y="306"/>
                    </a:cubicBezTo>
                    <a:cubicBezTo>
                      <a:pt x="394" y="305"/>
                      <a:pt x="399" y="300"/>
                      <a:pt x="402" y="295"/>
                    </a:cubicBezTo>
                    <a:cubicBezTo>
                      <a:pt x="403" y="283"/>
                      <a:pt x="413" y="273"/>
                      <a:pt x="421" y="266"/>
                    </a:cubicBezTo>
                    <a:cubicBezTo>
                      <a:pt x="435" y="260"/>
                      <a:pt x="454" y="254"/>
                      <a:pt x="467" y="265"/>
                    </a:cubicBezTo>
                    <a:cubicBezTo>
                      <a:pt x="475" y="273"/>
                      <a:pt x="475" y="284"/>
                      <a:pt x="478" y="294"/>
                    </a:cubicBezTo>
                    <a:cubicBezTo>
                      <a:pt x="481" y="298"/>
                      <a:pt x="484" y="302"/>
                      <a:pt x="487" y="306"/>
                    </a:cubicBezTo>
                    <a:cubicBezTo>
                      <a:pt x="490" y="305"/>
                      <a:pt x="493" y="303"/>
                      <a:pt x="495" y="300"/>
                    </a:cubicBezTo>
                    <a:cubicBezTo>
                      <a:pt x="501" y="296"/>
                      <a:pt x="508" y="293"/>
                      <a:pt x="514" y="290"/>
                    </a:cubicBezTo>
                    <a:cubicBezTo>
                      <a:pt x="514" y="288"/>
                      <a:pt x="515" y="287"/>
                      <a:pt x="514" y="286"/>
                    </a:cubicBezTo>
                    <a:cubicBezTo>
                      <a:pt x="506" y="278"/>
                      <a:pt x="495" y="277"/>
                      <a:pt x="485" y="276"/>
                    </a:cubicBezTo>
                    <a:cubicBezTo>
                      <a:pt x="478" y="260"/>
                      <a:pt x="462" y="245"/>
                      <a:pt x="446" y="240"/>
                    </a:cubicBezTo>
                    <a:close/>
                    <a:moveTo>
                      <a:pt x="616" y="236"/>
                    </a:moveTo>
                    <a:cubicBezTo>
                      <a:pt x="607" y="239"/>
                      <a:pt x="599" y="244"/>
                      <a:pt x="592" y="250"/>
                    </a:cubicBezTo>
                    <a:cubicBezTo>
                      <a:pt x="581" y="260"/>
                      <a:pt x="576" y="276"/>
                      <a:pt x="578" y="288"/>
                    </a:cubicBezTo>
                    <a:cubicBezTo>
                      <a:pt x="587" y="290"/>
                      <a:pt x="596" y="287"/>
                      <a:pt x="604" y="284"/>
                    </a:cubicBezTo>
                    <a:cubicBezTo>
                      <a:pt x="618" y="277"/>
                      <a:pt x="633" y="263"/>
                      <a:pt x="635" y="247"/>
                    </a:cubicBezTo>
                    <a:cubicBezTo>
                      <a:pt x="630" y="256"/>
                      <a:pt x="624" y="265"/>
                      <a:pt x="615" y="271"/>
                    </a:cubicBezTo>
                    <a:cubicBezTo>
                      <a:pt x="606" y="278"/>
                      <a:pt x="596" y="278"/>
                      <a:pt x="586" y="281"/>
                    </a:cubicBezTo>
                    <a:cubicBezTo>
                      <a:pt x="585" y="280"/>
                      <a:pt x="584" y="278"/>
                      <a:pt x="585" y="276"/>
                    </a:cubicBezTo>
                    <a:cubicBezTo>
                      <a:pt x="590" y="265"/>
                      <a:pt x="597" y="252"/>
                      <a:pt x="607" y="244"/>
                    </a:cubicBezTo>
                    <a:cubicBezTo>
                      <a:pt x="610" y="242"/>
                      <a:pt x="614" y="239"/>
                      <a:pt x="616" y="236"/>
                    </a:cubicBezTo>
                    <a:close/>
                    <a:moveTo>
                      <a:pt x="275" y="261"/>
                    </a:moveTo>
                    <a:cubicBezTo>
                      <a:pt x="267" y="249"/>
                      <a:pt x="255" y="238"/>
                      <a:pt x="241" y="234"/>
                    </a:cubicBezTo>
                    <a:cubicBezTo>
                      <a:pt x="240" y="234"/>
                      <a:pt x="240" y="236"/>
                      <a:pt x="240" y="237"/>
                    </a:cubicBezTo>
                    <a:cubicBezTo>
                      <a:pt x="248" y="246"/>
                      <a:pt x="254" y="256"/>
                      <a:pt x="263" y="264"/>
                    </a:cubicBezTo>
                    <a:cubicBezTo>
                      <a:pt x="268" y="268"/>
                      <a:pt x="272" y="272"/>
                      <a:pt x="278" y="273"/>
                    </a:cubicBezTo>
                    <a:cubicBezTo>
                      <a:pt x="279" y="269"/>
                      <a:pt x="277" y="265"/>
                      <a:pt x="275" y="261"/>
                    </a:cubicBezTo>
                    <a:close/>
                    <a:moveTo>
                      <a:pt x="632" y="238"/>
                    </a:moveTo>
                    <a:cubicBezTo>
                      <a:pt x="628" y="237"/>
                      <a:pt x="625" y="240"/>
                      <a:pt x="621" y="241"/>
                    </a:cubicBezTo>
                    <a:cubicBezTo>
                      <a:pt x="611" y="250"/>
                      <a:pt x="597" y="258"/>
                      <a:pt x="594" y="272"/>
                    </a:cubicBezTo>
                    <a:cubicBezTo>
                      <a:pt x="613" y="271"/>
                      <a:pt x="628" y="255"/>
                      <a:pt x="632" y="238"/>
                    </a:cubicBezTo>
                    <a:close/>
                    <a:moveTo>
                      <a:pt x="650" y="249"/>
                    </a:moveTo>
                    <a:cubicBezTo>
                      <a:pt x="650" y="248"/>
                      <a:pt x="650" y="248"/>
                      <a:pt x="650" y="248"/>
                    </a:cubicBezTo>
                    <a:cubicBezTo>
                      <a:pt x="650" y="249"/>
                      <a:pt x="650" y="249"/>
                      <a:pt x="650" y="249"/>
                    </a:cubicBezTo>
                    <a:close/>
                    <a:moveTo>
                      <a:pt x="668" y="291"/>
                    </a:moveTo>
                    <a:cubicBezTo>
                      <a:pt x="655" y="281"/>
                      <a:pt x="652" y="265"/>
                      <a:pt x="645" y="251"/>
                    </a:cubicBezTo>
                    <a:cubicBezTo>
                      <a:pt x="644" y="258"/>
                      <a:pt x="644" y="258"/>
                      <a:pt x="644" y="258"/>
                    </a:cubicBezTo>
                    <a:cubicBezTo>
                      <a:pt x="648" y="277"/>
                      <a:pt x="659" y="300"/>
                      <a:pt x="678" y="307"/>
                    </a:cubicBezTo>
                    <a:cubicBezTo>
                      <a:pt x="688" y="312"/>
                      <a:pt x="700" y="316"/>
                      <a:pt x="710" y="312"/>
                    </a:cubicBezTo>
                    <a:cubicBezTo>
                      <a:pt x="710" y="309"/>
                      <a:pt x="708" y="305"/>
                      <a:pt x="705" y="302"/>
                    </a:cubicBezTo>
                    <a:cubicBezTo>
                      <a:pt x="692" y="304"/>
                      <a:pt x="679" y="297"/>
                      <a:pt x="668" y="291"/>
                    </a:cubicBezTo>
                    <a:close/>
                    <a:moveTo>
                      <a:pt x="234" y="269"/>
                    </a:moveTo>
                    <a:cubicBezTo>
                      <a:pt x="235" y="265"/>
                      <a:pt x="236" y="258"/>
                      <a:pt x="234" y="255"/>
                    </a:cubicBezTo>
                    <a:cubicBezTo>
                      <a:pt x="229" y="265"/>
                      <a:pt x="226" y="275"/>
                      <a:pt x="217" y="283"/>
                    </a:cubicBezTo>
                    <a:cubicBezTo>
                      <a:pt x="207" y="292"/>
                      <a:pt x="194" y="298"/>
                      <a:pt x="180" y="296"/>
                    </a:cubicBezTo>
                    <a:cubicBezTo>
                      <a:pt x="175" y="299"/>
                      <a:pt x="171" y="305"/>
                      <a:pt x="170" y="311"/>
                    </a:cubicBezTo>
                    <a:cubicBezTo>
                      <a:pt x="180" y="311"/>
                      <a:pt x="180" y="311"/>
                      <a:pt x="180" y="311"/>
                    </a:cubicBezTo>
                    <a:cubicBezTo>
                      <a:pt x="204" y="308"/>
                      <a:pt x="226" y="290"/>
                      <a:pt x="234" y="269"/>
                    </a:cubicBezTo>
                    <a:close/>
                    <a:moveTo>
                      <a:pt x="224" y="257"/>
                    </a:moveTo>
                    <a:cubicBezTo>
                      <a:pt x="211" y="260"/>
                      <a:pt x="202" y="271"/>
                      <a:pt x="192" y="280"/>
                    </a:cubicBezTo>
                    <a:cubicBezTo>
                      <a:pt x="190" y="283"/>
                      <a:pt x="186" y="286"/>
                      <a:pt x="186" y="289"/>
                    </a:cubicBezTo>
                    <a:cubicBezTo>
                      <a:pt x="191" y="291"/>
                      <a:pt x="195" y="287"/>
                      <a:pt x="200" y="287"/>
                    </a:cubicBezTo>
                    <a:cubicBezTo>
                      <a:pt x="212" y="281"/>
                      <a:pt x="222" y="271"/>
                      <a:pt x="224" y="257"/>
                    </a:cubicBezTo>
                    <a:close/>
                    <a:moveTo>
                      <a:pt x="646" y="286"/>
                    </a:moveTo>
                    <a:cubicBezTo>
                      <a:pt x="644" y="278"/>
                      <a:pt x="641" y="270"/>
                      <a:pt x="637" y="263"/>
                    </a:cubicBezTo>
                    <a:cubicBezTo>
                      <a:pt x="629" y="274"/>
                      <a:pt x="629" y="274"/>
                      <a:pt x="629" y="274"/>
                    </a:cubicBezTo>
                    <a:cubicBezTo>
                      <a:pt x="627" y="283"/>
                      <a:pt x="627" y="295"/>
                      <a:pt x="633" y="303"/>
                    </a:cubicBezTo>
                    <a:cubicBezTo>
                      <a:pt x="641" y="302"/>
                      <a:pt x="643" y="292"/>
                      <a:pt x="646" y="286"/>
                    </a:cubicBezTo>
                    <a:close/>
                    <a:moveTo>
                      <a:pt x="698" y="295"/>
                    </a:moveTo>
                    <a:cubicBezTo>
                      <a:pt x="690" y="280"/>
                      <a:pt x="674" y="272"/>
                      <a:pt x="659" y="268"/>
                    </a:cubicBezTo>
                    <a:cubicBezTo>
                      <a:pt x="659" y="270"/>
                      <a:pt x="659" y="270"/>
                      <a:pt x="659" y="270"/>
                    </a:cubicBezTo>
                    <a:cubicBezTo>
                      <a:pt x="665" y="279"/>
                      <a:pt x="670" y="289"/>
                      <a:pt x="681" y="292"/>
                    </a:cubicBezTo>
                    <a:cubicBezTo>
                      <a:pt x="686" y="294"/>
                      <a:pt x="693" y="296"/>
                      <a:pt x="698" y="295"/>
                    </a:cubicBezTo>
                    <a:close/>
                    <a:moveTo>
                      <a:pt x="250" y="282"/>
                    </a:moveTo>
                    <a:cubicBezTo>
                      <a:pt x="251" y="275"/>
                      <a:pt x="245" y="269"/>
                      <a:pt x="241" y="265"/>
                    </a:cubicBezTo>
                    <a:cubicBezTo>
                      <a:pt x="239" y="269"/>
                      <a:pt x="239" y="269"/>
                      <a:pt x="239" y="269"/>
                    </a:cubicBezTo>
                    <a:cubicBezTo>
                      <a:pt x="237" y="274"/>
                      <a:pt x="234" y="279"/>
                      <a:pt x="234" y="285"/>
                    </a:cubicBezTo>
                    <a:cubicBezTo>
                      <a:pt x="235" y="291"/>
                      <a:pt x="238" y="299"/>
                      <a:pt x="244" y="301"/>
                    </a:cubicBezTo>
                    <a:cubicBezTo>
                      <a:pt x="248" y="296"/>
                      <a:pt x="249" y="289"/>
                      <a:pt x="250" y="282"/>
                    </a:cubicBezTo>
                    <a:close/>
                    <a:moveTo>
                      <a:pt x="463" y="281"/>
                    </a:moveTo>
                    <a:cubicBezTo>
                      <a:pt x="462" y="277"/>
                      <a:pt x="457" y="273"/>
                      <a:pt x="453" y="271"/>
                    </a:cubicBezTo>
                    <a:cubicBezTo>
                      <a:pt x="446" y="268"/>
                      <a:pt x="436" y="270"/>
                      <a:pt x="429" y="274"/>
                    </a:cubicBezTo>
                    <a:cubicBezTo>
                      <a:pt x="420" y="279"/>
                      <a:pt x="414" y="290"/>
                      <a:pt x="413" y="300"/>
                    </a:cubicBezTo>
                    <a:cubicBezTo>
                      <a:pt x="408" y="304"/>
                      <a:pt x="401" y="310"/>
                      <a:pt x="399" y="317"/>
                    </a:cubicBezTo>
                    <a:cubicBezTo>
                      <a:pt x="396" y="322"/>
                      <a:pt x="397" y="330"/>
                      <a:pt x="399" y="334"/>
                    </a:cubicBezTo>
                    <a:cubicBezTo>
                      <a:pt x="402" y="341"/>
                      <a:pt x="408" y="345"/>
                      <a:pt x="415" y="347"/>
                    </a:cubicBezTo>
                    <a:cubicBezTo>
                      <a:pt x="421" y="347"/>
                      <a:pt x="429" y="345"/>
                      <a:pt x="431" y="340"/>
                    </a:cubicBezTo>
                    <a:cubicBezTo>
                      <a:pt x="433" y="337"/>
                      <a:pt x="435" y="334"/>
                      <a:pt x="433" y="330"/>
                    </a:cubicBezTo>
                    <a:cubicBezTo>
                      <a:pt x="429" y="320"/>
                      <a:pt x="423" y="335"/>
                      <a:pt x="415" y="332"/>
                    </a:cubicBezTo>
                    <a:cubicBezTo>
                      <a:pt x="409" y="330"/>
                      <a:pt x="410" y="324"/>
                      <a:pt x="410" y="319"/>
                    </a:cubicBezTo>
                    <a:cubicBezTo>
                      <a:pt x="409" y="310"/>
                      <a:pt x="419" y="305"/>
                      <a:pt x="425" y="299"/>
                    </a:cubicBezTo>
                    <a:cubicBezTo>
                      <a:pt x="425" y="293"/>
                      <a:pt x="428" y="288"/>
                      <a:pt x="433" y="284"/>
                    </a:cubicBezTo>
                    <a:cubicBezTo>
                      <a:pt x="437" y="281"/>
                      <a:pt x="443" y="278"/>
                      <a:pt x="449" y="280"/>
                    </a:cubicBezTo>
                    <a:cubicBezTo>
                      <a:pt x="461" y="285"/>
                      <a:pt x="460" y="300"/>
                      <a:pt x="461" y="310"/>
                    </a:cubicBezTo>
                    <a:cubicBezTo>
                      <a:pt x="465" y="311"/>
                      <a:pt x="470" y="315"/>
                      <a:pt x="471" y="320"/>
                    </a:cubicBezTo>
                    <a:cubicBezTo>
                      <a:pt x="472" y="324"/>
                      <a:pt x="471" y="328"/>
                      <a:pt x="467" y="331"/>
                    </a:cubicBezTo>
                    <a:cubicBezTo>
                      <a:pt x="465" y="332"/>
                      <a:pt x="463" y="331"/>
                      <a:pt x="461" y="329"/>
                    </a:cubicBezTo>
                    <a:cubicBezTo>
                      <a:pt x="460" y="328"/>
                      <a:pt x="457" y="328"/>
                      <a:pt x="456" y="330"/>
                    </a:cubicBezTo>
                    <a:cubicBezTo>
                      <a:pt x="454" y="334"/>
                      <a:pt x="454" y="339"/>
                      <a:pt x="458" y="342"/>
                    </a:cubicBezTo>
                    <a:cubicBezTo>
                      <a:pt x="461" y="345"/>
                      <a:pt x="465" y="344"/>
                      <a:pt x="468" y="343"/>
                    </a:cubicBezTo>
                    <a:cubicBezTo>
                      <a:pt x="473" y="342"/>
                      <a:pt x="478" y="337"/>
                      <a:pt x="480" y="331"/>
                    </a:cubicBezTo>
                    <a:cubicBezTo>
                      <a:pt x="481" y="323"/>
                      <a:pt x="480" y="314"/>
                      <a:pt x="474" y="308"/>
                    </a:cubicBezTo>
                    <a:cubicBezTo>
                      <a:pt x="460" y="305"/>
                      <a:pt x="468" y="289"/>
                      <a:pt x="463" y="281"/>
                    </a:cubicBezTo>
                    <a:close/>
                    <a:moveTo>
                      <a:pt x="625" y="296"/>
                    </a:moveTo>
                    <a:cubicBezTo>
                      <a:pt x="622" y="291"/>
                      <a:pt x="624" y="285"/>
                      <a:pt x="622" y="281"/>
                    </a:cubicBezTo>
                    <a:cubicBezTo>
                      <a:pt x="619" y="284"/>
                      <a:pt x="619" y="284"/>
                      <a:pt x="619" y="284"/>
                    </a:cubicBezTo>
                    <a:cubicBezTo>
                      <a:pt x="613" y="295"/>
                      <a:pt x="622" y="306"/>
                      <a:pt x="628" y="315"/>
                    </a:cubicBezTo>
                    <a:cubicBezTo>
                      <a:pt x="629" y="317"/>
                      <a:pt x="632" y="321"/>
                      <a:pt x="635" y="320"/>
                    </a:cubicBezTo>
                    <a:cubicBezTo>
                      <a:pt x="644" y="316"/>
                      <a:pt x="651" y="307"/>
                      <a:pt x="652" y="297"/>
                    </a:cubicBezTo>
                    <a:cubicBezTo>
                      <a:pt x="652" y="295"/>
                      <a:pt x="653" y="292"/>
                      <a:pt x="650" y="292"/>
                    </a:cubicBezTo>
                    <a:cubicBezTo>
                      <a:pt x="646" y="298"/>
                      <a:pt x="643" y="309"/>
                      <a:pt x="633" y="310"/>
                    </a:cubicBezTo>
                    <a:cubicBezTo>
                      <a:pt x="629" y="306"/>
                      <a:pt x="626" y="301"/>
                      <a:pt x="625" y="296"/>
                    </a:cubicBezTo>
                    <a:close/>
                    <a:moveTo>
                      <a:pt x="453" y="297"/>
                    </a:moveTo>
                    <a:cubicBezTo>
                      <a:pt x="451" y="293"/>
                      <a:pt x="451" y="284"/>
                      <a:pt x="443" y="286"/>
                    </a:cubicBezTo>
                    <a:cubicBezTo>
                      <a:pt x="437" y="287"/>
                      <a:pt x="434" y="292"/>
                      <a:pt x="432" y="297"/>
                    </a:cubicBezTo>
                    <a:cubicBezTo>
                      <a:pt x="432" y="299"/>
                      <a:pt x="434" y="301"/>
                      <a:pt x="432" y="303"/>
                    </a:cubicBezTo>
                    <a:cubicBezTo>
                      <a:pt x="427" y="307"/>
                      <a:pt x="420" y="309"/>
                      <a:pt x="418" y="315"/>
                    </a:cubicBezTo>
                    <a:cubicBezTo>
                      <a:pt x="417" y="318"/>
                      <a:pt x="416" y="323"/>
                      <a:pt x="418" y="325"/>
                    </a:cubicBezTo>
                    <a:cubicBezTo>
                      <a:pt x="422" y="321"/>
                      <a:pt x="428" y="319"/>
                      <a:pt x="434" y="321"/>
                    </a:cubicBezTo>
                    <a:cubicBezTo>
                      <a:pt x="439" y="324"/>
                      <a:pt x="441" y="330"/>
                      <a:pt x="441" y="336"/>
                    </a:cubicBezTo>
                    <a:cubicBezTo>
                      <a:pt x="436" y="345"/>
                      <a:pt x="428" y="352"/>
                      <a:pt x="417" y="353"/>
                    </a:cubicBezTo>
                    <a:cubicBezTo>
                      <a:pt x="409" y="351"/>
                      <a:pt x="400" y="347"/>
                      <a:pt x="395" y="339"/>
                    </a:cubicBezTo>
                    <a:cubicBezTo>
                      <a:pt x="393" y="346"/>
                      <a:pt x="391" y="353"/>
                      <a:pt x="388" y="359"/>
                    </a:cubicBezTo>
                    <a:cubicBezTo>
                      <a:pt x="377" y="375"/>
                      <a:pt x="361" y="383"/>
                      <a:pt x="342" y="382"/>
                    </a:cubicBezTo>
                    <a:cubicBezTo>
                      <a:pt x="342" y="384"/>
                      <a:pt x="342" y="384"/>
                      <a:pt x="342" y="384"/>
                    </a:cubicBezTo>
                    <a:cubicBezTo>
                      <a:pt x="347" y="389"/>
                      <a:pt x="351" y="397"/>
                      <a:pt x="348" y="405"/>
                    </a:cubicBezTo>
                    <a:cubicBezTo>
                      <a:pt x="344" y="411"/>
                      <a:pt x="338" y="415"/>
                      <a:pt x="331" y="415"/>
                    </a:cubicBezTo>
                    <a:cubicBezTo>
                      <a:pt x="325" y="415"/>
                      <a:pt x="326" y="406"/>
                      <a:pt x="319" y="405"/>
                    </a:cubicBezTo>
                    <a:cubicBezTo>
                      <a:pt x="314" y="406"/>
                      <a:pt x="313" y="411"/>
                      <a:pt x="311" y="415"/>
                    </a:cubicBezTo>
                    <a:cubicBezTo>
                      <a:pt x="308" y="417"/>
                      <a:pt x="305" y="414"/>
                      <a:pt x="303" y="414"/>
                    </a:cubicBezTo>
                    <a:cubicBezTo>
                      <a:pt x="298" y="415"/>
                      <a:pt x="293" y="419"/>
                      <a:pt x="292" y="424"/>
                    </a:cubicBezTo>
                    <a:cubicBezTo>
                      <a:pt x="289" y="430"/>
                      <a:pt x="293" y="436"/>
                      <a:pt x="295" y="441"/>
                    </a:cubicBezTo>
                    <a:cubicBezTo>
                      <a:pt x="301" y="447"/>
                      <a:pt x="309" y="447"/>
                      <a:pt x="318" y="447"/>
                    </a:cubicBezTo>
                    <a:cubicBezTo>
                      <a:pt x="322" y="449"/>
                      <a:pt x="317" y="457"/>
                      <a:pt x="323" y="457"/>
                    </a:cubicBezTo>
                    <a:cubicBezTo>
                      <a:pt x="323" y="453"/>
                      <a:pt x="324" y="451"/>
                      <a:pt x="325" y="448"/>
                    </a:cubicBezTo>
                    <a:cubicBezTo>
                      <a:pt x="329" y="444"/>
                      <a:pt x="333" y="442"/>
                      <a:pt x="338" y="443"/>
                    </a:cubicBezTo>
                    <a:cubicBezTo>
                      <a:pt x="341" y="445"/>
                      <a:pt x="345" y="446"/>
                      <a:pt x="347" y="450"/>
                    </a:cubicBezTo>
                    <a:cubicBezTo>
                      <a:pt x="350" y="456"/>
                      <a:pt x="350" y="462"/>
                      <a:pt x="348" y="468"/>
                    </a:cubicBezTo>
                    <a:cubicBezTo>
                      <a:pt x="347" y="471"/>
                      <a:pt x="344" y="473"/>
                      <a:pt x="346" y="476"/>
                    </a:cubicBezTo>
                    <a:cubicBezTo>
                      <a:pt x="353" y="476"/>
                      <a:pt x="360" y="478"/>
                      <a:pt x="368" y="479"/>
                    </a:cubicBezTo>
                    <a:cubicBezTo>
                      <a:pt x="378" y="485"/>
                      <a:pt x="389" y="494"/>
                      <a:pt x="392" y="507"/>
                    </a:cubicBezTo>
                    <a:cubicBezTo>
                      <a:pt x="395" y="511"/>
                      <a:pt x="392" y="517"/>
                      <a:pt x="394" y="521"/>
                    </a:cubicBezTo>
                    <a:cubicBezTo>
                      <a:pt x="404" y="513"/>
                      <a:pt x="404" y="513"/>
                      <a:pt x="404" y="513"/>
                    </a:cubicBezTo>
                    <a:cubicBezTo>
                      <a:pt x="409" y="511"/>
                      <a:pt x="415" y="508"/>
                      <a:pt x="420" y="511"/>
                    </a:cubicBezTo>
                    <a:cubicBezTo>
                      <a:pt x="422" y="509"/>
                      <a:pt x="424" y="512"/>
                      <a:pt x="426" y="511"/>
                    </a:cubicBezTo>
                    <a:cubicBezTo>
                      <a:pt x="432" y="516"/>
                      <a:pt x="438" y="521"/>
                      <a:pt x="435" y="528"/>
                    </a:cubicBezTo>
                    <a:cubicBezTo>
                      <a:pt x="434" y="537"/>
                      <a:pt x="423" y="530"/>
                      <a:pt x="423" y="539"/>
                    </a:cubicBezTo>
                    <a:cubicBezTo>
                      <a:pt x="422" y="543"/>
                      <a:pt x="427" y="546"/>
                      <a:pt x="430" y="547"/>
                    </a:cubicBezTo>
                    <a:cubicBezTo>
                      <a:pt x="433" y="550"/>
                      <a:pt x="431" y="553"/>
                      <a:pt x="430" y="556"/>
                    </a:cubicBezTo>
                    <a:cubicBezTo>
                      <a:pt x="430" y="560"/>
                      <a:pt x="432" y="564"/>
                      <a:pt x="435" y="567"/>
                    </a:cubicBezTo>
                    <a:cubicBezTo>
                      <a:pt x="438" y="570"/>
                      <a:pt x="443" y="570"/>
                      <a:pt x="446" y="566"/>
                    </a:cubicBezTo>
                    <a:cubicBezTo>
                      <a:pt x="448" y="557"/>
                      <a:pt x="453" y="548"/>
                      <a:pt x="462" y="545"/>
                    </a:cubicBezTo>
                    <a:cubicBezTo>
                      <a:pt x="465" y="542"/>
                      <a:pt x="468" y="539"/>
                      <a:pt x="467" y="535"/>
                    </a:cubicBezTo>
                    <a:cubicBezTo>
                      <a:pt x="462" y="531"/>
                      <a:pt x="453" y="536"/>
                      <a:pt x="451" y="527"/>
                    </a:cubicBezTo>
                    <a:cubicBezTo>
                      <a:pt x="451" y="522"/>
                      <a:pt x="451" y="516"/>
                      <a:pt x="456" y="513"/>
                    </a:cubicBezTo>
                    <a:cubicBezTo>
                      <a:pt x="461" y="510"/>
                      <a:pt x="469" y="508"/>
                      <a:pt x="476" y="509"/>
                    </a:cubicBezTo>
                    <a:cubicBezTo>
                      <a:pt x="482" y="512"/>
                      <a:pt x="487" y="518"/>
                      <a:pt x="490" y="524"/>
                    </a:cubicBezTo>
                    <a:cubicBezTo>
                      <a:pt x="494" y="537"/>
                      <a:pt x="487" y="548"/>
                      <a:pt x="478" y="556"/>
                    </a:cubicBezTo>
                    <a:cubicBezTo>
                      <a:pt x="467" y="556"/>
                      <a:pt x="471" y="568"/>
                      <a:pt x="466" y="573"/>
                    </a:cubicBezTo>
                    <a:cubicBezTo>
                      <a:pt x="459" y="586"/>
                      <a:pt x="447" y="591"/>
                      <a:pt x="434" y="592"/>
                    </a:cubicBezTo>
                    <a:cubicBezTo>
                      <a:pt x="434" y="593"/>
                      <a:pt x="436" y="593"/>
                      <a:pt x="437" y="594"/>
                    </a:cubicBezTo>
                    <a:cubicBezTo>
                      <a:pt x="453" y="597"/>
                      <a:pt x="464" y="583"/>
                      <a:pt x="472" y="572"/>
                    </a:cubicBezTo>
                    <a:cubicBezTo>
                      <a:pt x="473" y="569"/>
                      <a:pt x="472" y="566"/>
                      <a:pt x="474" y="564"/>
                    </a:cubicBezTo>
                    <a:cubicBezTo>
                      <a:pt x="482" y="560"/>
                      <a:pt x="489" y="554"/>
                      <a:pt x="491" y="546"/>
                    </a:cubicBezTo>
                    <a:cubicBezTo>
                      <a:pt x="497" y="540"/>
                      <a:pt x="502" y="552"/>
                      <a:pt x="507" y="550"/>
                    </a:cubicBezTo>
                    <a:cubicBezTo>
                      <a:pt x="502" y="542"/>
                      <a:pt x="494" y="537"/>
                      <a:pt x="492" y="529"/>
                    </a:cubicBezTo>
                    <a:cubicBezTo>
                      <a:pt x="493" y="512"/>
                      <a:pt x="493" y="512"/>
                      <a:pt x="493" y="512"/>
                    </a:cubicBezTo>
                    <a:cubicBezTo>
                      <a:pt x="496" y="499"/>
                      <a:pt x="509" y="490"/>
                      <a:pt x="521" y="486"/>
                    </a:cubicBezTo>
                    <a:cubicBezTo>
                      <a:pt x="538" y="481"/>
                      <a:pt x="554" y="487"/>
                      <a:pt x="566" y="498"/>
                    </a:cubicBezTo>
                    <a:cubicBezTo>
                      <a:pt x="571" y="501"/>
                      <a:pt x="573" y="507"/>
                      <a:pt x="577" y="510"/>
                    </a:cubicBezTo>
                    <a:cubicBezTo>
                      <a:pt x="582" y="504"/>
                      <a:pt x="586" y="496"/>
                      <a:pt x="585" y="488"/>
                    </a:cubicBezTo>
                    <a:cubicBezTo>
                      <a:pt x="587" y="483"/>
                      <a:pt x="593" y="487"/>
                      <a:pt x="594" y="482"/>
                    </a:cubicBezTo>
                    <a:cubicBezTo>
                      <a:pt x="617" y="475"/>
                      <a:pt x="625" y="453"/>
                      <a:pt x="635" y="435"/>
                    </a:cubicBezTo>
                    <a:cubicBezTo>
                      <a:pt x="637" y="431"/>
                      <a:pt x="641" y="429"/>
                      <a:pt x="643" y="425"/>
                    </a:cubicBezTo>
                    <a:cubicBezTo>
                      <a:pt x="642" y="424"/>
                      <a:pt x="641" y="423"/>
                      <a:pt x="640" y="423"/>
                    </a:cubicBezTo>
                    <a:cubicBezTo>
                      <a:pt x="636" y="426"/>
                      <a:pt x="634" y="431"/>
                      <a:pt x="633" y="435"/>
                    </a:cubicBezTo>
                    <a:cubicBezTo>
                      <a:pt x="621" y="452"/>
                      <a:pt x="612" y="473"/>
                      <a:pt x="591" y="480"/>
                    </a:cubicBezTo>
                    <a:cubicBezTo>
                      <a:pt x="581" y="481"/>
                      <a:pt x="583" y="493"/>
                      <a:pt x="578" y="499"/>
                    </a:cubicBezTo>
                    <a:cubicBezTo>
                      <a:pt x="576" y="501"/>
                      <a:pt x="574" y="499"/>
                      <a:pt x="572" y="499"/>
                    </a:cubicBezTo>
                    <a:cubicBezTo>
                      <a:pt x="570" y="493"/>
                      <a:pt x="563" y="492"/>
                      <a:pt x="562" y="486"/>
                    </a:cubicBezTo>
                    <a:cubicBezTo>
                      <a:pt x="569" y="482"/>
                      <a:pt x="574" y="475"/>
                      <a:pt x="579" y="468"/>
                    </a:cubicBezTo>
                    <a:cubicBezTo>
                      <a:pt x="588" y="468"/>
                      <a:pt x="597" y="464"/>
                      <a:pt x="603" y="457"/>
                    </a:cubicBezTo>
                    <a:cubicBezTo>
                      <a:pt x="611" y="446"/>
                      <a:pt x="617" y="432"/>
                      <a:pt x="613" y="418"/>
                    </a:cubicBezTo>
                    <a:cubicBezTo>
                      <a:pt x="608" y="403"/>
                      <a:pt x="594" y="395"/>
                      <a:pt x="580" y="392"/>
                    </a:cubicBezTo>
                    <a:cubicBezTo>
                      <a:pt x="572" y="389"/>
                      <a:pt x="570" y="377"/>
                      <a:pt x="561" y="376"/>
                    </a:cubicBezTo>
                    <a:cubicBezTo>
                      <a:pt x="559" y="373"/>
                      <a:pt x="563" y="371"/>
                      <a:pt x="565" y="370"/>
                    </a:cubicBezTo>
                    <a:cubicBezTo>
                      <a:pt x="570" y="365"/>
                      <a:pt x="572" y="357"/>
                      <a:pt x="576" y="351"/>
                    </a:cubicBezTo>
                    <a:cubicBezTo>
                      <a:pt x="577" y="350"/>
                      <a:pt x="579" y="351"/>
                      <a:pt x="580" y="352"/>
                    </a:cubicBezTo>
                    <a:cubicBezTo>
                      <a:pt x="582" y="361"/>
                      <a:pt x="583" y="371"/>
                      <a:pt x="589" y="378"/>
                    </a:cubicBezTo>
                    <a:cubicBezTo>
                      <a:pt x="596" y="378"/>
                      <a:pt x="601" y="382"/>
                      <a:pt x="608" y="383"/>
                    </a:cubicBezTo>
                    <a:cubicBezTo>
                      <a:pt x="619" y="391"/>
                      <a:pt x="628" y="401"/>
                      <a:pt x="633" y="413"/>
                    </a:cubicBezTo>
                    <a:cubicBezTo>
                      <a:pt x="634" y="415"/>
                      <a:pt x="635" y="418"/>
                      <a:pt x="638" y="418"/>
                    </a:cubicBezTo>
                    <a:cubicBezTo>
                      <a:pt x="635" y="411"/>
                      <a:pt x="631" y="404"/>
                      <a:pt x="627" y="397"/>
                    </a:cubicBezTo>
                    <a:cubicBezTo>
                      <a:pt x="622" y="388"/>
                      <a:pt x="611" y="385"/>
                      <a:pt x="604" y="379"/>
                    </a:cubicBezTo>
                    <a:cubicBezTo>
                      <a:pt x="600" y="377"/>
                      <a:pt x="594" y="378"/>
                      <a:pt x="591" y="374"/>
                    </a:cubicBezTo>
                    <a:cubicBezTo>
                      <a:pt x="585" y="364"/>
                      <a:pt x="585" y="349"/>
                      <a:pt x="574" y="342"/>
                    </a:cubicBezTo>
                    <a:cubicBezTo>
                      <a:pt x="571" y="351"/>
                      <a:pt x="571" y="351"/>
                      <a:pt x="571" y="351"/>
                    </a:cubicBezTo>
                    <a:cubicBezTo>
                      <a:pt x="569" y="363"/>
                      <a:pt x="557" y="369"/>
                      <a:pt x="549" y="377"/>
                    </a:cubicBezTo>
                    <a:cubicBezTo>
                      <a:pt x="548" y="378"/>
                      <a:pt x="548" y="378"/>
                      <a:pt x="548" y="378"/>
                    </a:cubicBezTo>
                    <a:cubicBezTo>
                      <a:pt x="561" y="377"/>
                      <a:pt x="569" y="388"/>
                      <a:pt x="575" y="396"/>
                    </a:cubicBezTo>
                    <a:cubicBezTo>
                      <a:pt x="584" y="397"/>
                      <a:pt x="593" y="399"/>
                      <a:pt x="600" y="406"/>
                    </a:cubicBezTo>
                    <a:cubicBezTo>
                      <a:pt x="610" y="414"/>
                      <a:pt x="611" y="428"/>
                      <a:pt x="610" y="439"/>
                    </a:cubicBezTo>
                    <a:cubicBezTo>
                      <a:pt x="607" y="452"/>
                      <a:pt x="593" y="459"/>
                      <a:pt x="580" y="462"/>
                    </a:cubicBezTo>
                    <a:cubicBezTo>
                      <a:pt x="575" y="472"/>
                      <a:pt x="564" y="478"/>
                      <a:pt x="554" y="480"/>
                    </a:cubicBezTo>
                    <a:cubicBezTo>
                      <a:pt x="545" y="480"/>
                      <a:pt x="537" y="477"/>
                      <a:pt x="532" y="469"/>
                    </a:cubicBezTo>
                    <a:cubicBezTo>
                      <a:pt x="528" y="463"/>
                      <a:pt x="529" y="455"/>
                      <a:pt x="529" y="448"/>
                    </a:cubicBezTo>
                    <a:cubicBezTo>
                      <a:pt x="531" y="443"/>
                      <a:pt x="535" y="438"/>
                      <a:pt x="541" y="437"/>
                    </a:cubicBezTo>
                    <a:cubicBezTo>
                      <a:pt x="547" y="437"/>
                      <a:pt x="553" y="438"/>
                      <a:pt x="556" y="443"/>
                    </a:cubicBezTo>
                    <a:cubicBezTo>
                      <a:pt x="558" y="446"/>
                      <a:pt x="556" y="448"/>
                      <a:pt x="557" y="451"/>
                    </a:cubicBezTo>
                    <a:cubicBezTo>
                      <a:pt x="563" y="452"/>
                      <a:pt x="566" y="444"/>
                      <a:pt x="570" y="440"/>
                    </a:cubicBezTo>
                    <a:cubicBezTo>
                      <a:pt x="575" y="440"/>
                      <a:pt x="583" y="442"/>
                      <a:pt x="585" y="435"/>
                    </a:cubicBezTo>
                    <a:cubicBezTo>
                      <a:pt x="587" y="430"/>
                      <a:pt x="587" y="423"/>
                      <a:pt x="582" y="419"/>
                    </a:cubicBezTo>
                    <a:cubicBezTo>
                      <a:pt x="579" y="417"/>
                      <a:pt x="575" y="418"/>
                      <a:pt x="571" y="418"/>
                    </a:cubicBezTo>
                    <a:cubicBezTo>
                      <a:pt x="564" y="420"/>
                      <a:pt x="563" y="412"/>
                      <a:pt x="559" y="409"/>
                    </a:cubicBezTo>
                    <a:cubicBezTo>
                      <a:pt x="555" y="406"/>
                      <a:pt x="552" y="410"/>
                      <a:pt x="550" y="412"/>
                    </a:cubicBezTo>
                    <a:cubicBezTo>
                      <a:pt x="545" y="414"/>
                      <a:pt x="538" y="415"/>
                      <a:pt x="533" y="411"/>
                    </a:cubicBezTo>
                    <a:cubicBezTo>
                      <a:pt x="531" y="408"/>
                      <a:pt x="525" y="404"/>
                      <a:pt x="527" y="399"/>
                    </a:cubicBezTo>
                    <a:cubicBezTo>
                      <a:pt x="527" y="392"/>
                      <a:pt x="530" y="385"/>
                      <a:pt x="537" y="381"/>
                    </a:cubicBezTo>
                    <a:cubicBezTo>
                      <a:pt x="522" y="380"/>
                      <a:pt x="510" y="373"/>
                      <a:pt x="500" y="363"/>
                    </a:cubicBezTo>
                    <a:cubicBezTo>
                      <a:pt x="494" y="358"/>
                      <a:pt x="493" y="351"/>
                      <a:pt x="489" y="345"/>
                    </a:cubicBezTo>
                    <a:cubicBezTo>
                      <a:pt x="487" y="341"/>
                      <a:pt x="488" y="337"/>
                      <a:pt x="486" y="334"/>
                    </a:cubicBezTo>
                    <a:cubicBezTo>
                      <a:pt x="481" y="342"/>
                      <a:pt x="481" y="342"/>
                      <a:pt x="481" y="342"/>
                    </a:cubicBezTo>
                    <a:cubicBezTo>
                      <a:pt x="475" y="346"/>
                      <a:pt x="469" y="352"/>
                      <a:pt x="461" y="351"/>
                    </a:cubicBezTo>
                    <a:cubicBezTo>
                      <a:pt x="456" y="350"/>
                      <a:pt x="451" y="347"/>
                      <a:pt x="448" y="343"/>
                    </a:cubicBezTo>
                    <a:cubicBezTo>
                      <a:pt x="446" y="338"/>
                      <a:pt x="442" y="332"/>
                      <a:pt x="447" y="327"/>
                    </a:cubicBezTo>
                    <a:cubicBezTo>
                      <a:pt x="448" y="319"/>
                      <a:pt x="456" y="318"/>
                      <a:pt x="462" y="319"/>
                    </a:cubicBezTo>
                    <a:cubicBezTo>
                      <a:pt x="459" y="315"/>
                      <a:pt x="453" y="318"/>
                      <a:pt x="451" y="312"/>
                    </a:cubicBezTo>
                    <a:cubicBezTo>
                      <a:pt x="453" y="307"/>
                      <a:pt x="453" y="303"/>
                      <a:pt x="453" y="297"/>
                    </a:cubicBezTo>
                    <a:close/>
                    <a:moveTo>
                      <a:pt x="254" y="311"/>
                    </a:moveTo>
                    <a:cubicBezTo>
                      <a:pt x="256" y="303"/>
                      <a:pt x="260" y="294"/>
                      <a:pt x="256" y="287"/>
                    </a:cubicBezTo>
                    <a:cubicBezTo>
                      <a:pt x="254" y="294"/>
                      <a:pt x="254" y="304"/>
                      <a:pt x="246" y="308"/>
                    </a:cubicBezTo>
                    <a:cubicBezTo>
                      <a:pt x="243" y="310"/>
                      <a:pt x="241" y="308"/>
                      <a:pt x="238" y="306"/>
                    </a:cubicBezTo>
                    <a:cubicBezTo>
                      <a:pt x="234" y="301"/>
                      <a:pt x="231" y="295"/>
                      <a:pt x="227" y="291"/>
                    </a:cubicBezTo>
                    <a:cubicBezTo>
                      <a:pt x="225" y="292"/>
                      <a:pt x="225" y="295"/>
                      <a:pt x="225" y="297"/>
                    </a:cubicBezTo>
                    <a:cubicBezTo>
                      <a:pt x="232" y="306"/>
                      <a:pt x="238" y="314"/>
                      <a:pt x="246" y="322"/>
                    </a:cubicBezTo>
                    <a:cubicBezTo>
                      <a:pt x="252" y="322"/>
                      <a:pt x="252" y="315"/>
                      <a:pt x="254" y="311"/>
                    </a:cubicBezTo>
                    <a:close/>
                    <a:moveTo>
                      <a:pt x="378" y="308"/>
                    </a:moveTo>
                    <a:cubicBezTo>
                      <a:pt x="366" y="299"/>
                      <a:pt x="366" y="299"/>
                      <a:pt x="366" y="299"/>
                    </a:cubicBezTo>
                    <a:cubicBezTo>
                      <a:pt x="352" y="290"/>
                      <a:pt x="333" y="292"/>
                      <a:pt x="320" y="298"/>
                    </a:cubicBezTo>
                    <a:cubicBezTo>
                      <a:pt x="292" y="306"/>
                      <a:pt x="270" y="332"/>
                      <a:pt x="261" y="359"/>
                    </a:cubicBezTo>
                    <a:cubicBezTo>
                      <a:pt x="253" y="365"/>
                      <a:pt x="244" y="367"/>
                      <a:pt x="237" y="374"/>
                    </a:cubicBezTo>
                    <a:cubicBezTo>
                      <a:pt x="218" y="389"/>
                      <a:pt x="220" y="414"/>
                      <a:pt x="200" y="427"/>
                    </a:cubicBezTo>
                    <a:cubicBezTo>
                      <a:pt x="198" y="428"/>
                      <a:pt x="197" y="431"/>
                      <a:pt x="199" y="433"/>
                    </a:cubicBezTo>
                    <a:cubicBezTo>
                      <a:pt x="227" y="449"/>
                      <a:pt x="235" y="488"/>
                      <a:pt x="267" y="498"/>
                    </a:cubicBezTo>
                    <a:cubicBezTo>
                      <a:pt x="266" y="513"/>
                      <a:pt x="276" y="523"/>
                      <a:pt x="283" y="534"/>
                    </a:cubicBezTo>
                    <a:cubicBezTo>
                      <a:pt x="291" y="539"/>
                      <a:pt x="298" y="548"/>
                      <a:pt x="307" y="551"/>
                    </a:cubicBezTo>
                    <a:cubicBezTo>
                      <a:pt x="325" y="562"/>
                      <a:pt x="351" y="562"/>
                      <a:pt x="369" y="551"/>
                    </a:cubicBezTo>
                    <a:cubicBezTo>
                      <a:pt x="382" y="544"/>
                      <a:pt x="388" y="529"/>
                      <a:pt x="386" y="516"/>
                    </a:cubicBezTo>
                    <a:cubicBezTo>
                      <a:pt x="386" y="506"/>
                      <a:pt x="382" y="499"/>
                      <a:pt x="376" y="493"/>
                    </a:cubicBezTo>
                    <a:cubicBezTo>
                      <a:pt x="368" y="483"/>
                      <a:pt x="355" y="484"/>
                      <a:pt x="344" y="482"/>
                    </a:cubicBezTo>
                    <a:cubicBezTo>
                      <a:pt x="334" y="484"/>
                      <a:pt x="325" y="488"/>
                      <a:pt x="318" y="497"/>
                    </a:cubicBezTo>
                    <a:cubicBezTo>
                      <a:pt x="314" y="505"/>
                      <a:pt x="310" y="514"/>
                      <a:pt x="311" y="523"/>
                    </a:cubicBezTo>
                    <a:cubicBezTo>
                      <a:pt x="316" y="527"/>
                      <a:pt x="321" y="533"/>
                      <a:pt x="328" y="533"/>
                    </a:cubicBezTo>
                    <a:cubicBezTo>
                      <a:pt x="328" y="531"/>
                      <a:pt x="328" y="531"/>
                      <a:pt x="328" y="531"/>
                    </a:cubicBezTo>
                    <a:cubicBezTo>
                      <a:pt x="326" y="526"/>
                      <a:pt x="329" y="522"/>
                      <a:pt x="329" y="517"/>
                    </a:cubicBezTo>
                    <a:cubicBezTo>
                      <a:pt x="332" y="508"/>
                      <a:pt x="340" y="500"/>
                      <a:pt x="349" y="499"/>
                    </a:cubicBezTo>
                    <a:cubicBezTo>
                      <a:pt x="355" y="499"/>
                      <a:pt x="360" y="502"/>
                      <a:pt x="364" y="508"/>
                    </a:cubicBezTo>
                    <a:cubicBezTo>
                      <a:pt x="367" y="513"/>
                      <a:pt x="366" y="521"/>
                      <a:pt x="364" y="527"/>
                    </a:cubicBezTo>
                    <a:cubicBezTo>
                      <a:pt x="360" y="536"/>
                      <a:pt x="352" y="544"/>
                      <a:pt x="341" y="544"/>
                    </a:cubicBezTo>
                    <a:cubicBezTo>
                      <a:pt x="309" y="540"/>
                      <a:pt x="285" y="511"/>
                      <a:pt x="275" y="482"/>
                    </a:cubicBezTo>
                    <a:cubicBezTo>
                      <a:pt x="255" y="477"/>
                      <a:pt x="240" y="460"/>
                      <a:pt x="232" y="442"/>
                    </a:cubicBezTo>
                    <a:cubicBezTo>
                      <a:pt x="231" y="435"/>
                      <a:pt x="221" y="433"/>
                      <a:pt x="223" y="426"/>
                    </a:cubicBezTo>
                    <a:cubicBezTo>
                      <a:pt x="228" y="419"/>
                      <a:pt x="230" y="411"/>
                      <a:pt x="234" y="402"/>
                    </a:cubicBezTo>
                    <a:cubicBezTo>
                      <a:pt x="241" y="387"/>
                      <a:pt x="257" y="378"/>
                      <a:pt x="272" y="372"/>
                    </a:cubicBezTo>
                    <a:cubicBezTo>
                      <a:pt x="283" y="346"/>
                      <a:pt x="302" y="312"/>
                      <a:pt x="335" y="311"/>
                    </a:cubicBezTo>
                    <a:cubicBezTo>
                      <a:pt x="348" y="310"/>
                      <a:pt x="361" y="314"/>
                      <a:pt x="367" y="326"/>
                    </a:cubicBezTo>
                    <a:cubicBezTo>
                      <a:pt x="370" y="333"/>
                      <a:pt x="370" y="338"/>
                      <a:pt x="367" y="345"/>
                    </a:cubicBezTo>
                    <a:cubicBezTo>
                      <a:pt x="363" y="356"/>
                      <a:pt x="351" y="356"/>
                      <a:pt x="340" y="356"/>
                    </a:cubicBezTo>
                    <a:cubicBezTo>
                      <a:pt x="325" y="352"/>
                      <a:pt x="322" y="334"/>
                      <a:pt x="321" y="321"/>
                    </a:cubicBezTo>
                    <a:cubicBezTo>
                      <a:pt x="317" y="322"/>
                      <a:pt x="313" y="323"/>
                      <a:pt x="309" y="327"/>
                    </a:cubicBezTo>
                    <a:cubicBezTo>
                      <a:pt x="304" y="341"/>
                      <a:pt x="309" y="357"/>
                      <a:pt x="320" y="368"/>
                    </a:cubicBezTo>
                    <a:cubicBezTo>
                      <a:pt x="327" y="375"/>
                      <a:pt x="335" y="375"/>
                      <a:pt x="344" y="376"/>
                    </a:cubicBezTo>
                    <a:cubicBezTo>
                      <a:pt x="360" y="375"/>
                      <a:pt x="375" y="368"/>
                      <a:pt x="382" y="354"/>
                    </a:cubicBezTo>
                    <a:cubicBezTo>
                      <a:pt x="392" y="340"/>
                      <a:pt x="385" y="321"/>
                      <a:pt x="378" y="308"/>
                    </a:cubicBezTo>
                    <a:close/>
                    <a:moveTo>
                      <a:pt x="596" y="331"/>
                    </a:moveTo>
                    <a:cubicBezTo>
                      <a:pt x="587" y="322"/>
                      <a:pt x="576" y="314"/>
                      <a:pt x="564" y="308"/>
                    </a:cubicBezTo>
                    <a:cubicBezTo>
                      <a:pt x="546" y="301"/>
                      <a:pt x="524" y="294"/>
                      <a:pt x="506" y="307"/>
                    </a:cubicBezTo>
                    <a:cubicBezTo>
                      <a:pt x="497" y="316"/>
                      <a:pt x="491" y="328"/>
                      <a:pt x="493" y="340"/>
                    </a:cubicBezTo>
                    <a:cubicBezTo>
                      <a:pt x="496" y="355"/>
                      <a:pt x="511" y="368"/>
                      <a:pt x="525" y="373"/>
                    </a:cubicBezTo>
                    <a:cubicBezTo>
                      <a:pt x="538" y="376"/>
                      <a:pt x="550" y="370"/>
                      <a:pt x="558" y="362"/>
                    </a:cubicBezTo>
                    <a:cubicBezTo>
                      <a:pt x="564" y="354"/>
                      <a:pt x="569" y="343"/>
                      <a:pt x="567" y="333"/>
                    </a:cubicBezTo>
                    <a:cubicBezTo>
                      <a:pt x="563" y="330"/>
                      <a:pt x="560" y="327"/>
                      <a:pt x="555" y="327"/>
                    </a:cubicBezTo>
                    <a:cubicBezTo>
                      <a:pt x="556" y="335"/>
                      <a:pt x="556" y="344"/>
                      <a:pt x="550" y="350"/>
                    </a:cubicBezTo>
                    <a:cubicBezTo>
                      <a:pt x="545" y="355"/>
                      <a:pt x="538" y="358"/>
                      <a:pt x="531" y="359"/>
                    </a:cubicBezTo>
                    <a:cubicBezTo>
                      <a:pt x="522" y="357"/>
                      <a:pt x="515" y="352"/>
                      <a:pt x="511" y="345"/>
                    </a:cubicBezTo>
                    <a:cubicBezTo>
                      <a:pt x="508" y="335"/>
                      <a:pt x="512" y="327"/>
                      <a:pt x="517" y="320"/>
                    </a:cubicBezTo>
                    <a:cubicBezTo>
                      <a:pt x="526" y="311"/>
                      <a:pt x="540" y="313"/>
                      <a:pt x="551" y="317"/>
                    </a:cubicBezTo>
                    <a:cubicBezTo>
                      <a:pt x="574" y="324"/>
                      <a:pt x="589" y="347"/>
                      <a:pt x="595" y="369"/>
                    </a:cubicBezTo>
                    <a:cubicBezTo>
                      <a:pt x="608" y="372"/>
                      <a:pt x="618" y="381"/>
                      <a:pt x="629" y="389"/>
                    </a:cubicBezTo>
                    <a:cubicBezTo>
                      <a:pt x="637" y="398"/>
                      <a:pt x="639" y="409"/>
                      <a:pt x="647" y="418"/>
                    </a:cubicBezTo>
                    <a:cubicBezTo>
                      <a:pt x="647" y="420"/>
                      <a:pt x="650" y="423"/>
                      <a:pt x="652" y="425"/>
                    </a:cubicBezTo>
                    <a:cubicBezTo>
                      <a:pt x="654" y="430"/>
                      <a:pt x="646" y="431"/>
                      <a:pt x="643" y="435"/>
                    </a:cubicBezTo>
                    <a:cubicBezTo>
                      <a:pt x="633" y="453"/>
                      <a:pt x="622" y="477"/>
                      <a:pt x="600" y="486"/>
                    </a:cubicBezTo>
                    <a:cubicBezTo>
                      <a:pt x="589" y="487"/>
                      <a:pt x="592" y="501"/>
                      <a:pt x="586" y="508"/>
                    </a:cubicBezTo>
                    <a:cubicBezTo>
                      <a:pt x="580" y="524"/>
                      <a:pt x="564" y="536"/>
                      <a:pt x="546" y="542"/>
                    </a:cubicBezTo>
                    <a:cubicBezTo>
                      <a:pt x="539" y="539"/>
                      <a:pt x="529" y="541"/>
                      <a:pt x="523" y="534"/>
                    </a:cubicBezTo>
                    <a:cubicBezTo>
                      <a:pt x="521" y="528"/>
                      <a:pt x="517" y="523"/>
                      <a:pt x="520" y="516"/>
                    </a:cubicBezTo>
                    <a:cubicBezTo>
                      <a:pt x="521" y="512"/>
                      <a:pt x="525" y="508"/>
                      <a:pt x="530" y="507"/>
                    </a:cubicBezTo>
                    <a:cubicBezTo>
                      <a:pt x="537" y="505"/>
                      <a:pt x="544" y="509"/>
                      <a:pt x="550" y="513"/>
                    </a:cubicBezTo>
                    <a:cubicBezTo>
                      <a:pt x="554" y="518"/>
                      <a:pt x="553" y="525"/>
                      <a:pt x="555" y="531"/>
                    </a:cubicBezTo>
                    <a:cubicBezTo>
                      <a:pt x="557" y="531"/>
                      <a:pt x="559" y="530"/>
                      <a:pt x="560" y="529"/>
                    </a:cubicBezTo>
                    <a:cubicBezTo>
                      <a:pt x="565" y="525"/>
                      <a:pt x="574" y="522"/>
                      <a:pt x="571" y="514"/>
                    </a:cubicBezTo>
                    <a:cubicBezTo>
                      <a:pt x="564" y="501"/>
                      <a:pt x="551" y="493"/>
                      <a:pt x="537" y="490"/>
                    </a:cubicBezTo>
                    <a:cubicBezTo>
                      <a:pt x="525" y="488"/>
                      <a:pt x="513" y="495"/>
                      <a:pt x="505" y="503"/>
                    </a:cubicBezTo>
                    <a:cubicBezTo>
                      <a:pt x="499" y="511"/>
                      <a:pt x="496" y="523"/>
                      <a:pt x="501" y="533"/>
                    </a:cubicBezTo>
                    <a:cubicBezTo>
                      <a:pt x="509" y="541"/>
                      <a:pt x="516" y="553"/>
                      <a:pt x="529" y="555"/>
                    </a:cubicBezTo>
                    <a:cubicBezTo>
                      <a:pt x="536" y="554"/>
                      <a:pt x="541" y="561"/>
                      <a:pt x="548" y="557"/>
                    </a:cubicBezTo>
                    <a:cubicBezTo>
                      <a:pt x="571" y="556"/>
                      <a:pt x="585" y="536"/>
                      <a:pt x="597" y="520"/>
                    </a:cubicBezTo>
                    <a:cubicBezTo>
                      <a:pt x="601" y="514"/>
                      <a:pt x="602" y="508"/>
                      <a:pt x="604" y="501"/>
                    </a:cubicBezTo>
                    <a:cubicBezTo>
                      <a:pt x="614" y="498"/>
                      <a:pt x="620" y="490"/>
                      <a:pt x="628" y="484"/>
                    </a:cubicBezTo>
                    <a:cubicBezTo>
                      <a:pt x="645" y="468"/>
                      <a:pt x="648" y="444"/>
                      <a:pt x="668" y="430"/>
                    </a:cubicBezTo>
                    <a:cubicBezTo>
                      <a:pt x="670" y="425"/>
                      <a:pt x="661" y="423"/>
                      <a:pt x="662" y="416"/>
                    </a:cubicBezTo>
                    <a:cubicBezTo>
                      <a:pt x="653" y="404"/>
                      <a:pt x="646" y="390"/>
                      <a:pt x="637" y="378"/>
                    </a:cubicBezTo>
                    <a:cubicBezTo>
                      <a:pt x="630" y="368"/>
                      <a:pt x="619" y="364"/>
                      <a:pt x="610" y="358"/>
                    </a:cubicBezTo>
                    <a:cubicBezTo>
                      <a:pt x="607" y="348"/>
                      <a:pt x="601" y="340"/>
                      <a:pt x="596" y="331"/>
                    </a:cubicBezTo>
                    <a:close/>
                    <a:moveTo>
                      <a:pt x="671" y="322"/>
                    </a:moveTo>
                    <a:cubicBezTo>
                      <a:pt x="668" y="316"/>
                      <a:pt x="664" y="309"/>
                      <a:pt x="659" y="305"/>
                    </a:cubicBezTo>
                    <a:cubicBezTo>
                      <a:pt x="651" y="314"/>
                      <a:pt x="662" y="324"/>
                      <a:pt x="665" y="333"/>
                    </a:cubicBezTo>
                    <a:cubicBezTo>
                      <a:pt x="666" y="341"/>
                      <a:pt x="668" y="350"/>
                      <a:pt x="662" y="357"/>
                    </a:cubicBezTo>
                    <a:cubicBezTo>
                      <a:pt x="657" y="364"/>
                      <a:pt x="651" y="355"/>
                      <a:pt x="647" y="356"/>
                    </a:cubicBezTo>
                    <a:cubicBezTo>
                      <a:pt x="644" y="360"/>
                      <a:pt x="646" y="366"/>
                      <a:pt x="647" y="370"/>
                    </a:cubicBezTo>
                    <a:cubicBezTo>
                      <a:pt x="651" y="374"/>
                      <a:pt x="655" y="378"/>
                      <a:pt x="660" y="380"/>
                    </a:cubicBezTo>
                    <a:cubicBezTo>
                      <a:pt x="663" y="380"/>
                      <a:pt x="666" y="378"/>
                      <a:pt x="669" y="376"/>
                    </a:cubicBezTo>
                    <a:cubicBezTo>
                      <a:pt x="682" y="360"/>
                      <a:pt x="677" y="340"/>
                      <a:pt x="671" y="322"/>
                    </a:cubicBezTo>
                    <a:close/>
                    <a:moveTo>
                      <a:pt x="214" y="328"/>
                    </a:moveTo>
                    <a:cubicBezTo>
                      <a:pt x="215" y="321"/>
                      <a:pt x="220" y="311"/>
                      <a:pt x="214" y="305"/>
                    </a:cubicBezTo>
                    <a:cubicBezTo>
                      <a:pt x="212" y="306"/>
                      <a:pt x="209" y="307"/>
                      <a:pt x="207" y="309"/>
                    </a:cubicBezTo>
                    <a:cubicBezTo>
                      <a:pt x="208" y="327"/>
                      <a:pt x="196" y="342"/>
                      <a:pt x="197" y="358"/>
                    </a:cubicBezTo>
                    <a:cubicBezTo>
                      <a:pt x="200" y="366"/>
                      <a:pt x="204" y="376"/>
                      <a:pt x="213" y="378"/>
                    </a:cubicBezTo>
                    <a:cubicBezTo>
                      <a:pt x="216" y="379"/>
                      <a:pt x="220" y="378"/>
                      <a:pt x="223" y="376"/>
                    </a:cubicBezTo>
                    <a:cubicBezTo>
                      <a:pt x="227" y="372"/>
                      <a:pt x="228" y="365"/>
                      <a:pt x="226" y="359"/>
                    </a:cubicBezTo>
                    <a:cubicBezTo>
                      <a:pt x="224" y="358"/>
                      <a:pt x="222" y="359"/>
                      <a:pt x="220" y="360"/>
                    </a:cubicBezTo>
                    <a:cubicBezTo>
                      <a:pt x="217" y="360"/>
                      <a:pt x="213" y="359"/>
                      <a:pt x="211" y="356"/>
                    </a:cubicBezTo>
                    <a:cubicBezTo>
                      <a:pt x="205" y="348"/>
                      <a:pt x="209" y="336"/>
                      <a:pt x="214" y="328"/>
                    </a:cubicBezTo>
                    <a:close/>
                    <a:moveTo>
                      <a:pt x="685" y="318"/>
                    </a:moveTo>
                    <a:cubicBezTo>
                      <a:pt x="683" y="316"/>
                      <a:pt x="680" y="314"/>
                      <a:pt x="678" y="315"/>
                    </a:cubicBezTo>
                    <a:cubicBezTo>
                      <a:pt x="676" y="327"/>
                      <a:pt x="685" y="338"/>
                      <a:pt x="683" y="350"/>
                    </a:cubicBezTo>
                    <a:cubicBezTo>
                      <a:pt x="687" y="365"/>
                      <a:pt x="676" y="376"/>
                      <a:pt x="675" y="390"/>
                    </a:cubicBezTo>
                    <a:cubicBezTo>
                      <a:pt x="674" y="401"/>
                      <a:pt x="675" y="413"/>
                      <a:pt x="685" y="420"/>
                    </a:cubicBezTo>
                    <a:cubicBezTo>
                      <a:pt x="690" y="423"/>
                      <a:pt x="695" y="424"/>
                      <a:pt x="701" y="422"/>
                    </a:cubicBezTo>
                    <a:cubicBezTo>
                      <a:pt x="709" y="419"/>
                      <a:pt x="716" y="413"/>
                      <a:pt x="716" y="404"/>
                    </a:cubicBezTo>
                    <a:cubicBezTo>
                      <a:pt x="708" y="408"/>
                      <a:pt x="708" y="408"/>
                      <a:pt x="708" y="408"/>
                    </a:cubicBezTo>
                    <a:cubicBezTo>
                      <a:pt x="703" y="407"/>
                      <a:pt x="698" y="407"/>
                      <a:pt x="695" y="404"/>
                    </a:cubicBezTo>
                    <a:cubicBezTo>
                      <a:pt x="685" y="394"/>
                      <a:pt x="692" y="379"/>
                      <a:pt x="695" y="368"/>
                    </a:cubicBezTo>
                    <a:cubicBezTo>
                      <a:pt x="699" y="355"/>
                      <a:pt x="697" y="343"/>
                      <a:pt x="692" y="330"/>
                    </a:cubicBezTo>
                    <a:cubicBezTo>
                      <a:pt x="690" y="326"/>
                      <a:pt x="683" y="323"/>
                      <a:pt x="685" y="318"/>
                    </a:cubicBezTo>
                    <a:close/>
                    <a:moveTo>
                      <a:pt x="201" y="315"/>
                    </a:moveTo>
                    <a:cubicBezTo>
                      <a:pt x="201" y="314"/>
                      <a:pt x="200" y="313"/>
                      <a:pt x="199" y="313"/>
                    </a:cubicBezTo>
                    <a:cubicBezTo>
                      <a:pt x="196" y="314"/>
                      <a:pt x="194" y="315"/>
                      <a:pt x="194" y="318"/>
                    </a:cubicBezTo>
                    <a:cubicBezTo>
                      <a:pt x="186" y="324"/>
                      <a:pt x="184" y="334"/>
                      <a:pt x="182" y="344"/>
                    </a:cubicBezTo>
                    <a:cubicBezTo>
                      <a:pt x="177" y="362"/>
                      <a:pt x="193" y="379"/>
                      <a:pt x="184" y="397"/>
                    </a:cubicBezTo>
                    <a:cubicBezTo>
                      <a:pt x="180" y="404"/>
                      <a:pt x="173" y="408"/>
                      <a:pt x="165" y="408"/>
                    </a:cubicBezTo>
                    <a:cubicBezTo>
                      <a:pt x="164" y="409"/>
                      <a:pt x="164" y="409"/>
                      <a:pt x="164" y="409"/>
                    </a:cubicBezTo>
                    <a:cubicBezTo>
                      <a:pt x="167" y="414"/>
                      <a:pt x="171" y="416"/>
                      <a:pt x="175" y="418"/>
                    </a:cubicBezTo>
                    <a:cubicBezTo>
                      <a:pt x="183" y="417"/>
                      <a:pt x="188" y="414"/>
                      <a:pt x="192" y="409"/>
                    </a:cubicBezTo>
                    <a:cubicBezTo>
                      <a:pt x="202" y="396"/>
                      <a:pt x="198" y="378"/>
                      <a:pt x="193" y="365"/>
                    </a:cubicBezTo>
                    <a:cubicBezTo>
                      <a:pt x="189" y="348"/>
                      <a:pt x="198" y="331"/>
                      <a:pt x="201" y="315"/>
                    </a:cubicBezTo>
                    <a:close/>
                    <a:moveTo>
                      <a:pt x="705" y="328"/>
                    </a:moveTo>
                    <a:cubicBezTo>
                      <a:pt x="703" y="325"/>
                      <a:pt x="699" y="316"/>
                      <a:pt x="694" y="321"/>
                    </a:cubicBezTo>
                    <a:cubicBezTo>
                      <a:pt x="699" y="331"/>
                      <a:pt x="703" y="342"/>
                      <a:pt x="703" y="353"/>
                    </a:cubicBezTo>
                    <a:cubicBezTo>
                      <a:pt x="705" y="369"/>
                      <a:pt x="688" y="385"/>
                      <a:pt x="701" y="401"/>
                    </a:cubicBezTo>
                    <a:cubicBezTo>
                      <a:pt x="703" y="403"/>
                      <a:pt x="709" y="403"/>
                      <a:pt x="710" y="399"/>
                    </a:cubicBezTo>
                    <a:cubicBezTo>
                      <a:pt x="710" y="397"/>
                      <a:pt x="708" y="397"/>
                      <a:pt x="706" y="395"/>
                    </a:cubicBezTo>
                    <a:cubicBezTo>
                      <a:pt x="700" y="389"/>
                      <a:pt x="704" y="379"/>
                      <a:pt x="706" y="371"/>
                    </a:cubicBezTo>
                    <a:cubicBezTo>
                      <a:pt x="709" y="357"/>
                      <a:pt x="712" y="342"/>
                      <a:pt x="705" y="328"/>
                    </a:cubicBezTo>
                    <a:close/>
                    <a:moveTo>
                      <a:pt x="359" y="325"/>
                    </a:moveTo>
                    <a:cubicBezTo>
                      <a:pt x="353" y="320"/>
                      <a:pt x="353" y="320"/>
                      <a:pt x="353" y="320"/>
                    </a:cubicBezTo>
                    <a:cubicBezTo>
                      <a:pt x="345" y="318"/>
                      <a:pt x="337" y="314"/>
                      <a:pt x="329" y="318"/>
                    </a:cubicBezTo>
                    <a:cubicBezTo>
                      <a:pt x="329" y="325"/>
                      <a:pt x="326" y="336"/>
                      <a:pt x="332" y="342"/>
                    </a:cubicBezTo>
                    <a:cubicBezTo>
                      <a:pt x="335" y="347"/>
                      <a:pt x="341" y="352"/>
                      <a:pt x="347" y="350"/>
                    </a:cubicBezTo>
                    <a:cubicBezTo>
                      <a:pt x="352" y="349"/>
                      <a:pt x="357" y="347"/>
                      <a:pt x="359" y="342"/>
                    </a:cubicBezTo>
                    <a:cubicBezTo>
                      <a:pt x="362" y="337"/>
                      <a:pt x="362" y="329"/>
                      <a:pt x="359" y="325"/>
                    </a:cubicBezTo>
                    <a:close/>
                    <a:moveTo>
                      <a:pt x="546" y="324"/>
                    </a:moveTo>
                    <a:cubicBezTo>
                      <a:pt x="543" y="319"/>
                      <a:pt x="537" y="321"/>
                      <a:pt x="532" y="320"/>
                    </a:cubicBezTo>
                    <a:cubicBezTo>
                      <a:pt x="524" y="320"/>
                      <a:pt x="520" y="327"/>
                      <a:pt x="517" y="334"/>
                    </a:cubicBezTo>
                    <a:cubicBezTo>
                      <a:pt x="515" y="338"/>
                      <a:pt x="517" y="342"/>
                      <a:pt x="519" y="346"/>
                    </a:cubicBezTo>
                    <a:cubicBezTo>
                      <a:pt x="524" y="351"/>
                      <a:pt x="531" y="352"/>
                      <a:pt x="537" y="351"/>
                    </a:cubicBezTo>
                    <a:cubicBezTo>
                      <a:pt x="542" y="351"/>
                      <a:pt x="546" y="346"/>
                      <a:pt x="549" y="342"/>
                    </a:cubicBezTo>
                    <a:cubicBezTo>
                      <a:pt x="550" y="339"/>
                      <a:pt x="552" y="333"/>
                      <a:pt x="547" y="330"/>
                    </a:cubicBezTo>
                    <a:cubicBezTo>
                      <a:pt x="545" y="335"/>
                      <a:pt x="547" y="340"/>
                      <a:pt x="544" y="344"/>
                    </a:cubicBezTo>
                    <a:cubicBezTo>
                      <a:pt x="541" y="347"/>
                      <a:pt x="537" y="349"/>
                      <a:pt x="532" y="349"/>
                    </a:cubicBezTo>
                    <a:cubicBezTo>
                      <a:pt x="528" y="348"/>
                      <a:pt x="524" y="347"/>
                      <a:pt x="522" y="343"/>
                    </a:cubicBezTo>
                    <a:cubicBezTo>
                      <a:pt x="522" y="340"/>
                      <a:pt x="521" y="337"/>
                      <a:pt x="521" y="333"/>
                    </a:cubicBezTo>
                    <a:cubicBezTo>
                      <a:pt x="523" y="330"/>
                      <a:pt x="526" y="326"/>
                      <a:pt x="530" y="325"/>
                    </a:cubicBezTo>
                    <a:cubicBezTo>
                      <a:pt x="535" y="321"/>
                      <a:pt x="542" y="325"/>
                      <a:pt x="546" y="327"/>
                    </a:cubicBezTo>
                    <a:cubicBezTo>
                      <a:pt x="546" y="324"/>
                      <a:pt x="546" y="324"/>
                      <a:pt x="546" y="324"/>
                    </a:cubicBezTo>
                    <a:close/>
                    <a:moveTo>
                      <a:pt x="359" y="331"/>
                    </a:moveTo>
                    <a:cubicBezTo>
                      <a:pt x="355" y="323"/>
                      <a:pt x="346" y="321"/>
                      <a:pt x="339" y="320"/>
                    </a:cubicBezTo>
                    <a:cubicBezTo>
                      <a:pt x="333" y="318"/>
                      <a:pt x="333" y="324"/>
                      <a:pt x="333" y="327"/>
                    </a:cubicBezTo>
                    <a:cubicBezTo>
                      <a:pt x="334" y="333"/>
                      <a:pt x="333" y="343"/>
                      <a:pt x="341" y="345"/>
                    </a:cubicBezTo>
                    <a:cubicBezTo>
                      <a:pt x="345" y="347"/>
                      <a:pt x="352" y="349"/>
                      <a:pt x="355" y="344"/>
                    </a:cubicBezTo>
                    <a:cubicBezTo>
                      <a:pt x="358" y="340"/>
                      <a:pt x="359" y="336"/>
                      <a:pt x="359" y="331"/>
                    </a:cubicBezTo>
                    <a:close/>
                    <a:moveTo>
                      <a:pt x="184" y="318"/>
                    </a:moveTo>
                    <a:cubicBezTo>
                      <a:pt x="178" y="323"/>
                      <a:pt x="178" y="332"/>
                      <a:pt x="174" y="339"/>
                    </a:cubicBezTo>
                    <a:cubicBezTo>
                      <a:pt x="173" y="352"/>
                      <a:pt x="167" y="368"/>
                      <a:pt x="171" y="381"/>
                    </a:cubicBezTo>
                    <a:cubicBezTo>
                      <a:pt x="173" y="389"/>
                      <a:pt x="169" y="395"/>
                      <a:pt x="168" y="401"/>
                    </a:cubicBezTo>
                    <a:cubicBezTo>
                      <a:pt x="172" y="402"/>
                      <a:pt x="173" y="400"/>
                      <a:pt x="176" y="398"/>
                    </a:cubicBezTo>
                    <a:cubicBezTo>
                      <a:pt x="180" y="394"/>
                      <a:pt x="180" y="388"/>
                      <a:pt x="180" y="381"/>
                    </a:cubicBezTo>
                    <a:cubicBezTo>
                      <a:pt x="173" y="361"/>
                      <a:pt x="174" y="337"/>
                      <a:pt x="184" y="318"/>
                    </a:cubicBezTo>
                    <a:close/>
                    <a:moveTo>
                      <a:pt x="660" y="351"/>
                    </a:moveTo>
                    <a:cubicBezTo>
                      <a:pt x="662" y="342"/>
                      <a:pt x="659" y="331"/>
                      <a:pt x="653" y="324"/>
                    </a:cubicBezTo>
                    <a:cubicBezTo>
                      <a:pt x="657" y="338"/>
                      <a:pt x="657" y="338"/>
                      <a:pt x="657" y="338"/>
                    </a:cubicBezTo>
                    <a:cubicBezTo>
                      <a:pt x="657" y="343"/>
                      <a:pt x="652" y="347"/>
                      <a:pt x="656" y="351"/>
                    </a:cubicBezTo>
                    <a:cubicBezTo>
                      <a:pt x="657" y="352"/>
                      <a:pt x="658" y="351"/>
                      <a:pt x="660" y="351"/>
                    </a:cubicBezTo>
                    <a:close/>
                    <a:moveTo>
                      <a:pt x="222" y="348"/>
                    </a:moveTo>
                    <a:cubicBezTo>
                      <a:pt x="219" y="344"/>
                      <a:pt x="221" y="337"/>
                      <a:pt x="219" y="333"/>
                    </a:cubicBezTo>
                    <a:cubicBezTo>
                      <a:pt x="217" y="338"/>
                      <a:pt x="214" y="342"/>
                      <a:pt x="214" y="347"/>
                    </a:cubicBezTo>
                    <a:cubicBezTo>
                      <a:pt x="214" y="349"/>
                      <a:pt x="215" y="354"/>
                      <a:pt x="218" y="353"/>
                    </a:cubicBezTo>
                    <a:cubicBezTo>
                      <a:pt x="221" y="352"/>
                      <a:pt x="222" y="351"/>
                      <a:pt x="222" y="348"/>
                    </a:cubicBezTo>
                    <a:close/>
                    <a:moveTo>
                      <a:pt x="58" y="335"/>
                    </a:moveTo>
                    <a:cubicBezTo>
                      <a:pt x="59" y="335"/>
                      <a:pt x="58" y="334"/>
                      <a:pt x="57" y="334"/>
                    </a:cubicBezTo>
                    <a:cubicBezTo>
                      <a:pt x="57" y="336"/>
                      <a:pt x="57" y="336"/>
                      <a:pt x="57" y="336"/>
                    </a:cubicBezTo>
                    <a:cubicBezTo>
                      <a:pt x="57" y="336"/>
                      <a:pt x="58" y="336"/>
                      <a:pt x="58" y="335"/>
                    </a:cubicBezTo>
                    <a:close/>
                    <a:moveTo>
                      <a:pt x="319" y="376"/>
                    </a:moveTo>
                    <a:cubicBezTo>
                      <a:pt x="307" y="366"/>
                      <a:pt x="302" y="351"/>
                      <a:pt x="300" y="337"/>
                    </a:cubicBezTo>
                    <a:cubicBezTo>
                      <a:pt x="290" y="349"/>
                      <a:pt x="282" y="363"/>
                      <a:pt x="278" y="378"/>
                    </a:cubicBezTo>
                    <a:cubicBezTo>
                      <a:pt x="271" y="379"/>
                      <a:pt x="264" y="381"/>
                      <a:pt x="258" y="385"/>
                    </a:cubicBezTo>
                    <a:cubicBezTo>
                      <a:pt x="240" y="393"/>
                      <a:pt x="239" y="414"/>
                      <a:pt x="230" y="428"/>
                    </a:cubicBezTo>
                    <a:cubicBezTo>
                      <a:pt x="241" y="444"/>
                      <a:pt x="247" y="462"/>
                      <a:pt x="265" y="472"/>
                    </a:cubicBezTo>
                    <a:cubicBezTo>
                      <a:pt x="270" y="475"/>
                      <a:pt x="277" y="475"/>
                      <a:pt x="281" y="479"/>
                    </a:cubicBezTo>
                    <a:cubicBezTo>
                      <a:pt x="283" y="494"/>
                      <a:pt x="292" y="506"/>
                      <a:pt x="304" y="516"/>
                    </a:cubicBezTo>
                    <a:cubicBezTo>
                      <a:pt x="307" y="509"/>
                      <a:pt x="309" y="500"/>
                      <a:pt x="313" y="493"/>
                    </a:cubicBezTo>
                    <a:cubicBezTo>
                      <a:pt x="315" y="489"/>
                      <a:pt x="321" y="487"/>
                      <a:pt x="321" y="483"/>
                    </a:cubicBezTo>
                    <a:cubicBezTo>
                      <a:pt x="311" y="482"/>
                      <a:pt x="304" y="477"/>
                      <a:pt x="300" y="469"/>
                    </a:cubicBezTo>
                    <a:cubicBezTo>
                      <a:pt x="294" y="466"/>
                      <a:pt x="286" y="467"/>
                      <a:pt x="282" y="462"/>
                    </a:cubicBezTo>
                    <a:cubicBezTo>
                      <a:pt x="267" y="450"/>
                      <a:pt x="264" y="431"/>
                      <a:pt x="269" y="413"/>
                    </a:cubicBezTo>
                    <a:cubicBezTo>
                      <a:pt x="272" y="401"/>
                      <a:pt x="284" y="394"/>
                      <a:pt x="295" y="390"/>
                    </a:cubicBezTo>
                    <a:cubicBezTo>
                      <a:pt x="303" y="384"/>
                      <a:pt x="310" y="377"/>
                      <a:pt x="319" y="376"/>
                    </a:cubicBezTo>
                    <a:close/>
                    <a:moveTo>
                      <a:pt x="304" y="367"/>
                    </a:moveTo>
                    <a:cubicBezTo>
                      <a:pt x="301" y="362"/>
                      <a:pt x="301" y="354"/>
                      <a:pt x="295" y="352"/>
                    </a:cubicBezTo>
                    <a:cubicBezTo>
                      <a:pt x="287" y="357"/>
                      <a:pt x="287" y="368"/>
                      <a:pt x="282" y="376"/>
                    </a:cubicBezTo>
                    <a:cubicBezTo>
                      <a:pt x="282" y="385"/>
                      <a:pt x="271" y="380"/>
                      <a:pt x="267" y="385"/>
                    </a:cubicBezTo>
                    <a:cubicBezTo>
                      <a:pt x="250" y="391"/>
                      <a:pt x="243" y="409"/>
                      <a:pt x="237" y="424"/>
                    </a:cubicBezTo>
                    <a:cubicBezTo>
                      <a:pt x="236" y="431"/>
                      <a:pt x="240" y="437"/>
                      <a:pt x="243" y="443"/>
                    </a:cubicBezTo>
                    <a:cubicBezTo>
                      <a:pt x="256" y="458"/>
                      <a:pt x="256" y="458"/>
                      <a:pt x="256" y="458"/>
                    </a:cubicBezTo>
                    <a:cubicBezTo>
                      <a:pt x="263" y="466"/>
                      <a:pt x="274" y="471"/>
                      <a:pt x="284" y="475"/>
                    </a:cubicBezTo>
                    <a:cubicBezTo>
                      <a:pt x="289" y="484"/>
                      <a:pt x="294" y="494"/>
                      <a:pt x="300" y="503"/>
                    </a:cubicBezTo>
                    <a:cubicBezTo>
                      <a:pt x="306" y="504"/>
                      <a:pt x="305" y="494"/>
                      <a:pt x="310" y="491"/>
                    </a:cubicBezTo>
                    <a:cubicBezTo>
                      <a:pt x="311" y="489"/>
                      <a:pt x="313" y="486"/>
                      <a:pt x="311" y="484"/>
                    </a:cubicBezTo>
                    <a:cubicBezTo>
                      <a:pt x="304" y="482"/>
                      <a:pt x="299" y="478"/>
                      <a:pt x="296" y="472"/>
                    </a:cubicBezTo>
                    <a:cubicBezTo>
                      <a:pt x="290" y="468"/>
                      <a:pt x="282" y="468"/>
                      <a:pt x="277" y="463"/>
                    </a:cubicBezTo>
                    <a:cubicBezTo>
                      <a:pt x="268" y="458"/>
                      <a:pt x="267" y="449"/>
                      <a:pt x="263" y="441"/>
                    </a:cubicBezTo>
                    <a:cubicBezTo>
                      <a:pt x="262" y="435"/>
                      <a:pt x="265" y="429"/>
                      <a:pt x="262" y="424"/>
                    </a:cubicBezTo>
                    <a:cubicBezTo>
                      <a:pt x="260" y="409"/>
                      <a:pt x="273" y="398"/>
                      <a:pt x="284" y="391"/>
                    </a:cubicBezTo>
                    <a:cubicBezTo>
                      <a:pt x="292" y="390"/>
                      <a:pt x="295" y="382"/>
                      <a:pt x="302" y="379"/>
                    </a:cubicBezTo>
                    <a:cubicBezTo>
                      <a:pt x="310" y="377"/>
                      <a:pt x="310" y="377"/>
                      <a:pt x="310" y="377"/>
                    </a:cubicBezTo>
                    <a:cubicBezTo>
                      <a:pt x="310" y="373"/>
                      <a:pt x="307" y="370"/>
                      <a:pt x="304" y="367"/>
                    </a:cubicBezTo>
                    <a:close/>
                    <a:moveTo>
                      <a:pt x="574" y="402"/>
                    </a:moveTo>
                    <a:cubicBezTo>
                      <a:pt x="568" y="397"/>
                      <a:pt x="564" y="389"/>
                      <a:pt x="557" y="385"/>
                    </a:cubicBezTo>
                    <a:cubicBezTo>
                      <a:pt x="552" y="383"/>
                      <a:pt x="547" y="385"/>
                      <a:pt x="542" y="385"/>
                    </a:cubicBezTo>
                    <a:cubicBezTo>
                      <a:pt x="537" y="387"/>
                      <a:pt x="533" y="392"/>
                      <a:pt x="533" y="397"/>
                    </a:cubicBezTo>
                    <a:cubicBezTo>
                      <a:pt x="533" y="402"/>
                      <a:pt x="535" y="406"/>
                      <a:pt x="538" y="408"/>
                    </a:cubicBezTo>
                    <a:cubicBezTo>
                      <a:pt x="545" y="411"/>
                      <a:pt x="550" y="406"/>
                      <a:pt x="554" y="401"/>
                    </a:cubicBezTo>
                    <a:cubicBezTo>
                      <a:pt x="562" y="400"/>
                      <a:pt x="566" y="408"/>
                      <a:pt x="569" y="413"/>
                    </a:cubicBezTo>
                    <a:cubicBezTo>
                      <a:pt x="577" y="412"/>
                      <a:pt x="587" y="412"/>
                      <a:pt x="591" y="419"/>
                    </a:cubicBezTo>
                    <a:cubicBezTo>
                      <a:pt x="594" y="425"/>
                      <a:pt x="594" y="432"/>
                      <a:pt x="591" y="438"/>
                    </a:cubicBezTo>
                    <a:cubicBezTo>
                      <a:pt x="587" y="442"/>
                      <a:pt x="583" y="446"/>
                      <a:pt x="577" y="446"/>
                    </a:cubicBezTo>
                    <a:cubicBezTo>
                      <a:pt x="568" y="448"/>
                      <a:pt x="563" y="458"/>
                      <a:pt x="552" y="456"/>
                    </a:cubicBezTo>
                    <a:cubicBezTo>
                      <a:pt x="544" y="453"/>
                      <a:pt x="554" y="447"/>
                      <a:pt x="548" y="443"/>
                    </a:cubicBezTo>
                    <a:cubicBezTo>
                      <a:pt x="545" y="442"/>
                      <a:pt x="540" y="442"/>
                      <a:pt x="538" y="445"/>
                    </a:cubicBezTo>
                    <a:cubicBezTo>
                      <a:pt x="533" y="450"/>
                      <a:pt x="535" y="460"/>
                      <a:pt x="537" y="466"/>
                    </a:cubicBezTo>
                    <a:cubicBezTo>
                      <a:pt x="543" y="473"/>
                      <a:pt x="551" y="476"/>
                      <a:pt x="560" y="474"/>
                    </a:cubicBezTo>
                    <a:cubicBezTo>
                      <a:pt x="568" y="471"/>
                      <a:pt x="573" y="463"/>
                      <a:pt x="576" y="456"/>
                    </a:cubicBezTo>
                    <a:cubicBezTo>
                      <a:pt x="585" y="456"/>
                      <a:pt x="592" y="453"/>
                      <a:pt x="599" y="448"/>
                    </a:cubicBezTo>
                    <a:cubicBezTo>
                      <a:pt x="606" y="439"/>
                      <a:pt x="605" y="428"/>
                      <a:pt x="601" y="418"/>
                    </a:cubicBezTo>
                    <a:cubicBezTo>
                      <a:pt x="596" y="407"/>
                      <a:pt x="585" y="402"/>
                      <a:pt x="574" y="402"/>
                    </a:cubicBezTo>
                    <a:close/>
                    <a:moveTo>
                      <a:pt x="336" y="386"/>
                    </a:moveTo>
                    <a:cubicBezTo>
                      <a:pt x="331" y="382"/>
                      <a:pt x="322" y="383"/>
                      <a:pt x="316" y="382"/>
                    </a:cubicBezTo>
                    <a:cubicBezTo>
                      <a:pt x="310" y="385"/>
                      <a:pt x="302" y="387"/>
                      <a:pt x="299" y="394"/>
                    </a:cubicBezTo>
                    <a:cubicBezTo>
                      <a:pt x="290" y="396"/>
                      <a:pt x="283" y="400"/>
                      <a:pt x="278" y="408"/>
                    </a:cubicBezTo>
                    <a:cubicBezTo>
                      <a:pt x="272" y="417"/>
                      <a:pt x="271" y="429"/>
                      <a:pt x="274" y="440"/>
                    </a:cubicBezTo>
                    <a:cubicBezTo>
                      <a:pt x="278" y="453"/>
                      <a:pt x="291" y="462"/>
                      <a:pt x="305" y="464"/>
                    </a:cubicBezTo>
                    <a:cubicBezTo>
                      <a:pt x="308" y="469"/>
                      <a:pt x="311" y="477"/>
                      <a:pt x="318" y="477"/>
                    </a:cubicBezTo>
                    <a:cubicBezTo>
                      <a:pt x="325" y="478"/>
                      <a:pt x="334" y="478"/>
                      <a:pt x="340" y="472"/>
                    </a:cubicBezTo>
                    <a:cubicBezTo>
                      <a:pt x="342" y="468"/>
                      <a:pt x="344" y="462"/>
                      <a:pt x="343" y="457"/>
                    </a:cubicBezTo>
                    <a:cubicBezTo>
                      <a:pt x="341" y="453"/>
                      <a:pt x="339" y="449"/>
                      <a:pt x="334" y="449"/>
                    </a:cubicBezTo>
                    <a:cubicBezTo>
                      <a:pt x="330" y="451"/>
                      <a:pt x="329" y="456"/>
                      <a:pt x="330" y="460"/>
                    </a:cubicBezTo>
                    <a:cubicBezTo>
                      <a:pt x="329" y="465"/>
                      <a:pt x="323" y="461"/>
                      <a:pt x="320" y="463"/>
                    </a:cubicBezTo>
                    <a:cubicBezTo>
                      <a:pt x="317" y="463"/>
                      <a:pt x="316" y="460"/>
                      <a:pt x="314" y="457"/>
                    </a:cubicBezTo>
                    <a:cubicBezTo>
                      <a:pt x="313" y="456"/>
                      <a:pt x="315" y="454"/>
                      <a:pt x="312" y="453"/>
                    </a:cubicBezTo>
                    <a:cubicBezTo>
                      <a:pt x="304" y="453"/>
                      <a:pt x="296" y="451"/>
                      <a:pt x="291" y="443"/>
                    </a:cubicBezTo>
                    <a:cubicBezTo>
                      <a:pt x="286" y="437"/>
                      <a:pt x="282" y="430"/>
                      <a:pt x="285" y="422"/>
                    </a:cubicBezTo>
                    <a:cubicBezTo>
                      <a:pt x="289" y="415"/>
                      <a:pt x="296" y="408"/>
                      <a:pt x="305" y="409"/>
                    </a:cubicBezTo>
                    <a:cubicBezTo>
                      <a:pt x="309" y="405"/>
                      <a:pt x="313" y="401"/>
                      <a:pt x="319" y="399"/>
                    </a:cubicBezTo>
                    <a:cubicBezTo>
                      <a:pt x="326" y="399"/>
                      <a:pt x="329" y="404"/>
                      <a:pt x="332" y="409"/>
                    </a:cubicBezTo>
                    <a:cubicBezTo>
                      <a:pt x="335" y="410"/>
                      <a:pt x="339" y="408"/>
                      <a:pt x="341" y="405"/>
                    </a:cubicBezTo>
                    <a:cubicBezTo>
                      <a:pt x="344" y="399"/>
                      <a:pt x="341" y="391"/>
                      <a:pt x="336" y="386"/>
                    </a:cubicBezTo>
                    <a:close/>
                    <a:moveTo>
                      <a:pt x="456" y="420"/>
                    </a:moveTo>
                    <a:cubicBezTo>
                      <a:pt x="455" y="417"/>
                      <a:pt x="452" y="414"/>
                      <a:pt x="448" y="413"/>
                    </a:cubicBezTo>
                    <a:cubicBezTo>
                      <a:pt x="439" y="409"/>
                      <a:pt x="431" y="415"/>
                      <a:pt x="425" y="421"/>
                    </a:cubicBezTo>
                    <a:cubicBezTo>
                      <a:pt x="424" y="425"/>
                      <a:pt x="424" y="431"/>
                      <a:pt x="425" y="434"/>
                    </a:cubicBezTo>
                    <a:cubicBezTo>
                      <a:pt x="426" y="441"/>
                      <a:pt x="434" y="442"/>
                      <a:pt x="440" y="443"/>
                    </a:cubicBezTo>
                    <a:cubicBezTo>
                      <a:pt x="445" y="444"/>
                      <a:pt x="451" y="444"/>
                      <a:pt x="452" y="438"/>
                    </a:cubicBezTo>
                    <a:cubicBezTo>
                      <a:pt x="459" y="434"/>
                      <a:pt x="457" y="426"/>
                      <a:pt x="456" y="420"/>
                    </a:cubicBezTo>
                    <a:close/>
                    <a:moveTo>
                      <a:pt x="448" y="420"/>
                    </a:moveTo>
                    <a:cubicBezTo>
                      <a:pt x="451" y="422"/>
                      <a:pt x="451" y="428"/>
                      <a:pt x="451" y="431"/>
                    </a:cubicBezTo>
                    <a:cubicBezTo>
                      <a:pt x="448" y="435"/>
                      <a:pt x="445" y="438"/>
                      <a:pt x="441" y="439"/>
                    </a:cubicBezTo>
                    <a:cubicBezTo>
                      <a:pt x="437" y="439"/>
                      <a:pt x="433" y="436"/>
                      <a:pt x="431" y="433"/>
                    </a:cubicBezTo>
                    <a:cubicBezTo>
                      <a:pt x="430" y="429"/>
                      <a:pt x="431" y="425"/>
                      <a:pt x="433" y="422"/>
                    </a:cubicBezTo>
                    <a:cubicBezTo>
                      <a:pt x="437" y="418"/>
                      <a:pt x="444" y="418"/>
                      <a:pt x="448" y="420"/>
                    </a:cubicBezTo>
                    <a:close/>
                    <a:moveTo>
                      <a:pt x="712" y="440"/>
                    </a:moveTo>
                    <a:cubicBezTo>
                      <a:pt x="712" y="441"/>
                      <a:pt x="712" y="441"/>
                      <a:pt x="712" y="441"/>
                    </a:cubicBezTo>
                    <a:cubicBezTo>
                      <a:pt x="702" y="440"/>
                      <a:pt x="691" y="443"/>
                      <a:pt x="685" y="454"/>
                    </a:cubicBezTo>
                    <a:cubicBezTo>
                      <a:pt x="681" y="463"/>
                      <a:pt x="687" y="472"/>
                      <a:pt x="689" y="480"/>
                    </a:cubicBezTo>
                    <a:cubicBezTo>
                      <a:pt x="691" y="497"/>
                      <a:pt x="699" y="516"/>
                      <a:pt x="689" y="532"/>
                    </a:cubicBezTo>
                    <a:cubicBezTo>
                      <a:pt x="687" y="536"/>
                      <a:pt x="682" y="539"/>
                      <a:pt x="678" y="539"/>
                    </a:cubicBezTo>
                    <a:cubicBezTo>
                      <a:pt x="679" y="523"/>
                      <a:pt x="689" y="504"/>
                      <a:pt x="678" y="488"/>
                    </a:cubicBezTo>
                    <a:cubicBezTo>
                      <a:pt x="669" y="480"/>
                      <a:pt x="673" y="467"/>
                      <a:pt x="672" y="457"/>
                    </a:cubicBezTo>
                    <a:cubicBezTo>
                      <a:pt x="673" y="446"/>
                      <a:pt x="681" y="435"/>
                      <a:pt x="692" y="431"/>
                    </a:cubicBezTo>
                    <a:cubicBezTo>
                      <a:pt x="697" y="430"/>
                      <a:pt x="701" y="431"/>
                      <a:pt x="706" y="432"/>
                    </a:cubicBezTo>
                    <a:cubicBezTo>
                      <a:pt x="708" y="435"/>
                      <a:pt x="711" y="437"/>
                      <a:pt x="712" y="440"/>
                    </a:cubicBezTo>
                    <a:close/>
                    <a:moveTo>
                      <a:pt x="861" y="432"/>
                    </a:moveTo>
                    <a:cubicBezTo>
                      <a:pt x="867" y="439"/>
                      <a:pt x="871" y="445"/>
                      <a:pt x="870" y="453"/>
                    </a:cubicBezTo>
                    <a:cubicBezTo>
                      <a:pt x="862" y="471"/>
                      <a:pt x="854" y="493"/>
                      <a:pt x="863" y="513"/>
                    </a:cubicBezTo>
                    <a:cubicBezTo>
                      <a:pt x="872" y="531"/>
                      <a:pt x="871" y="555"/>
                      <a:pt x="860" y="572"/>
                    </a:cubicBezTo>
                    <a:cubicBezTo>
                      <a:pt x="872" y="587"/>
                      <a:pt x="872" y="608"/>
                      <a:pt x="862" y="624"/>
                    </a:cubicBezTo>
                    <a:cubicBezTo>
                      <a:pt x="856" y="631"/>
                      <a:pt x="856" y="631"/>
                      <a:pt x="856" y="631"/>
                    </a:cubicBezTo>
                    <a:cubicBezTo>
                      <a:pt x="864" y="637"/>
                      <a:pt x="870" y="647"/>
                      <a:pt x="870" y="658"/>
                    </a:cubicBezTo>
                    <a:cubicBezTo>
                      <a:pt x="870" y="676"/>
                      <a:pt x="866" y="696"/>
                      <a:pt x="850" y="706"/>
                    </a:cubicBezTo>
                    <a:cubicBezTo>
                      <a:pt x="851" y="709"/>
                      <a:pt x="855" y="709"/>
                      <a:pt x="857" y="712"/>
                    </a:cubicBezTo>
                    <a:cubicBezTo>
                      <a:pt x="871" y="725"/>
                      <a:pt x="873" y="748"/>
                      <a:pt x="865" y="764"/>
                    </a:cubicBezTo>
                    <a:cubicBezTo>
                      <a:pt x="855" y="779"/>
                      <a:pt x="855" y="779"/>
                      <a:pt x="855" y="779"/>
                    </a:cubicBezTo>
                    <a:cubicBezTo>
                      <a:pt x="858" y="790"/>
                      <a:pt x="865" y="801"/>
                      <a:pt x="860" y="813"/>
                    </a:cubicBezTo>
                    <a:cubicBezTo>
                      <a:pt x="858" y="822"/>
                      <a:pt x="850" y="827"/>
                      <a:pt x="843" y="833"/>
                    </a:cubicBezTo>
                    <a:cubicBezTo>
                      <a:pt x="830" y="839"/>
                      <a:pt x="813" y="839"/>
                      <a:pt x="802" y="829"/>
                    </a:cubicBezTo>
                    <a:cubicBezTo>
                      <a:pt x="799" y="826"/>
                      <a:pt x="799" y="826"/>
                      <a:pt x="799" y="826"/>
                    </a:cubicBezTo>
                    <a:cubicBezTo>
                      <a:pt x="784" y="839"/>
                      <a:pt x="761" y="843"/>
                      <a:pt x="743" y="836"/>
                    </a:cubicBezTo>
                    <a:cubicBezTo>
                      <a:pt x="738" y="833"/>
                      <a:pt x="732" y="829"/>
                      <a:pt x="730" y="823"/>
                    </a:cubicBezTo>
                    <a:cubicBezTo>
                      <a:pt x="725" y="823"/>
                      <a:pt x="723" y="829"/>
                      <a:pt x="719" y="831"/>
                    </a:cubicBezTo>
                    <a:cubicBezTo>
                      <a:pt x="703" y="840"/>
                      <a:pt x="681" y="843"/>
                      <a:pt x="666" y="832"/>
                    </a:cubicBezTo>
                    <a:cubicBezTo>
                      <a:pt x="665" y="831"/>
                      <a:pt x="663" y="829"/>
                      <a:pt x="661" y="830"/>
                    </a:cubicBezTo>
                    <a:cubicBezTo>
                      <a:pt x="651" y="843"/>
                      <a:pt x="636" y="847"/>
                      <a:pt x="620" y="847"/>
                    </a:cubicBezTo>
                    <a:cubicBezTo>
                      <a:pt x="608" y="848"/>
                      <a:pt x="599" y="837"/>
                      <a:pt x="586" y="838"/>
                    </a:cubicBezTo>
                    <a:cubicBezTo>
                      <a:pt x="576" y="846"/>
                      <a:pt x="562" y="850"/>
                      <a:pt x="550" y="846"/>
                    </a:cubicBezTo>
                    <a:cubicBezTo>
                      <a:pt x="543" y="847"/>
                      <a:pt x="539" y="843"/>
                      <a:pt x="534" y="842"/>
                    </a:cubicBezTo>
                    <a:cubicBezTo>
                      <a:pt x="517" y="839"/>
                      <a:pt x="497" y="836"/>
                      <a:pt x="483" y="846"/>
                    </a:cubicBezTo>
                    <a:cubicBezTo>
                      <a:pt x="475" y="852"/>
                      <a:pt x="463" y="848"/>
                      <a:pt x="454" y="845"/>
                    </a:cubicBezTo>
                    <a:cubicBezTo>
                      <a:pt x="452" y="841"/>
                      <a:pt x="452" y="841"/>
                      <a:pt x="452" y="841"/>
                    </a:cubicBezTo>
                    <a:cubicBezTo>
                      <a:pt x="454" y="838"/>
                      <a:pt x="459" y="841"/>
                      <a:pt x="462" y="838"/>
                    </a:cubicBezTo>
                    <a:cubicBezTo>
                      <a:pt x="474" y="829"/>
                      <a:pt x="470" y="812"/>
                      <a:pt x="483" y="805"/>
                    </a:cubicBezTo>
                    <a:cubicBezTo>
                      <a:pt x="502" y="793"/>
                      <a:pt x="524" y="810"/>
                      <a:pt x="544" y="801"/>
                    </a:cubicBezTo>
                    <a:cubicBezTo>
                      <a:pt x="560" y="787"/>
                      <a:pt x="581" y="774"/>
                      <a:pt x="604" y="784"/>
                    </a:cubicBezTo>
                    <a:cubicBezTo>
                      <a:pt x="607" y="776"/>
                      <a:pt x="611" y="766"/>
                      <a:pt x="621" y="761"/>
                    </a:cubicBezTo>
                    <a:cubicBezTo>
                      <a:pt x="627" y="758"/>
                      <a:pt x="633" y="755"/>
                      <a:pt x="640" y="754"/>
                    </a:cubicBezTo>
                    <a:cubicBezTo>
                      <a:pt x="642" y="746"/>
                      <a:pt x="643" y="737"/>
                      <a:pt x="651" y="732"/>
                    </a:cubicBezTo>
                    <a:cubicBezTo>
                      <a:pt x="656" y="727"/>
                      <a:pt x="662" y="723"/>
                      <a:pt x="670" y="723"/>
                    </a:cubicBezTo>
                    <a:cubicBezTo>
                      <a:pt x="674" y="723"/>
                      <a:pt x="680" y="727"/>
                      <a:pt x="682" y="720"/>
                    </a:cubicBezTo>
                    <a:cubicBezTo>
                      <a:pt x="685" y="712"/>
                      <a:pt x="693" y="706"/>
                      <a:pt x="700" y="702"/>
                    </a:cubicBezTo>
                    <a:cubicBezTo>
                      <a:pt x="703" y="690"/>
                      <a:pt x="708" y="676"/>
                      <a:pt x="721" y="673"/>
                    </a:cubicBezTo>
                    <a:cubicBezTo>
                      <a:pt x="731" y="671"/>
                      <a:pt x="743" y="673"/>
                      <a:pt x="746" y="662"/>
                    </a:cubicBezTo>
                    <a:cubicBezTo>
                      <a:pt x="746" y="644"/>
                      <a:pt x="758" y="626"/>
                      <a:pt x="775" y="619"/>
                    </a:cubicBezTo>
                    <a:cubicBezTo>
                      <a:pt x="778" y="618"/>
                      <a:pt x="781" y="619"/>
                      <a:pt x="782" y="616"/>
                    </a:cubicBezTo>
                    <a:cubicBezTo>
                      <a:pt x="779" y="607"/>
                      <a:pt x="784" y="597"/>
                      <a:pt x="790" y="590"/>
                    </a:cubicBezTo>
                    <a:cubicBezTo>
                      <a:pt x="795" y="585"/>
                      <a:pt x="801" y="583"/>
                      <a:pt x="807" y="580"/>
                    </a:cubicBezTo>
                    <a:cubicBezTo>
                      <a:pt x="808" y="579"/>
                      <a:pt x="808" y="579"/>
                      <a:pt x="808" y="579"/>
                    </a:cubicBezTo>
                    <a:cubicBezTo>
                      <a:pt x="803" y="565"/>
                      <a:pt x="804" y="549"/>
                      <a:pt x="811" y="535"/>
                    </a:cubicBezTo>
                    <a:cubicBezTo>
                      <a:pt x="816" y="525"/>
                      <a:pt x="826" y="517"/>
                      <a:pt x="825" y="504"/>
                    </a:cubicBezTo>
                    <a:cubicBezTo>
                      <a:pt x="821" y="489"/>
                      <a:pt x="824" y="472"/>
                      <a:pt x="834" y="459"/>
                    </a:cubicBezTo>
                    <a:cubicBezTo>
                      <a:pt x="839" y="446"/>
                      <a:pt x="865" y="453"/>
                      <a:pt x="857" y="434"/>
                    </a:cubicBezTo>
                    <a:cubicBezTo>
                      <a:pt x="857" y="432"/>
                      <a:pt x="860" y="432"/>
                      <a:pt x="861" y="432"/>
                    </a:cubicBezTo>
                    <a:close/>
                    <a:moveTo>
                      <a:pt x="198" y="454"/>
                    </a:moveTo>
                    <a:cubicBezTo>
                      <a:pt x="201" y="465"/>
                      <a:pt x="203" y="478"/>
                      <a:pt x="193" y="486"/>
                    </a:cubicBezTo>
                    <a:cubicBezTo>
                      <a:pt x="182" y="505"/>
                      <a:pt x="191" y="527"/>
                      <a:pt x="198" y="544"/>
                    </a:cubicBezTo>
                    <a:cubicBezTo>
                      <a:pt x="194" y="545"/>
                      <a:pt x="191" y="542"/>
                      <a:pt x="188" y="541"/>
                    </a:cubicBezTo>
                    <a:cubicBezTo>
                      <a:pt x="184" y="531"/>
                      <a:pt x="180" y="522"/>
                      <a:pt x="180" y="511"/>
                    </a:cubicBezTo>
                    <a:cubicBezTo>
                      <a:pt x="181" y="490"/>
                      <a:pt x="181" y="490"/>
                      <a:pt x="181" y="490"/>
                    </a:cubicBezTo>
                    <a:cubicBezTo>
                      <a:pt x="182" y="480"/>
                      <a:pt x="189" y="470"/>
                      <a:pt x="182" y="460"/>
                    </a:cubicBezTo>
                    <a:cubicBezTo>
                      <a:pt x="179" y="454"/>
                      <a:pt x="172" y="452"/>
                      <a:pt x="165" y="453"/>
                    </a:cubicBezTo>
                    <a:cubicBezTo>
                      <a:pt x="164" y="453"/>
                      <a:pt x="162" y="455"/>
                      <a:pt x="161" y="454"/>
                    </a:cubicBezTo>
                    <a:cubicBezTo>
                      <a:pt x="159" y="449"/>
                      <a:pt x="162" y="445"/>
                      <a:pt x="165" y="442"/>
                    </a:cubicBezTo>
                    <a:cubicBezTo>
                      <a:pt x="172" y="436"/>
                      <a:pt x="180" y="436"/>
                      <a:pt x="187" y="440"/>
                    </a:cubicBezTo>
                    <a:cubicBezTo>
                      <a:pt x="192" y="443"/>
                      <a:pt x="196" y="449"/>
                      <a:pt x="198" y="454"/>
                    </a:cubicBezTo>
                    <a:close/>
                    <a:moveTo>
                      <a:pt x="707" y="448"/>
                    </a:moveTo>
                    <a:cubicBezTo>
                      <a:pt x="702" y="451"/>
                      <a:pt x="696" y="457"/>
                      <a:pt x="697" y="465"/>
                    </a:cubicBezTo>
                    <a:cubicBezTo>
                      <a:pt x="702" y="486"/>
                      <a:pt x="708" y="508"/>
                      <a:pt x="701" y="529"/>
                    </a:cubicBezTo>
                    <a:cubicBezTo>
                      <a:pt x="700" y="531"/>
                      <a:pt x="700" y="536"/>
                      <a:pt x="696" y="536"/>
                    </a:cubicBezTo>
                    <a:cubicBezTo>
                      <a:pt x="695" y="536"/>
                      <a:pt x="695" y="534"/>
                      <a:pt x="694" y="532"/>
                    </a:cubicBezTo>
                    <a:cubicBezTo>
                      <a:pt x="704" y="515"/>
                      <a:pt x="698" y="494"/>
                      <a:pt x="694" y="475"/>
                    </a:cubicBezTo>
                    <a:cubicBezTo>
                      <a:pt x="691" y="468"/>
                      <a:pt x="688" y="457"/>
                      <a:pt x="695" y="450"/>
                    </a:cubicBezTo>
                    <a:cubicBezTo>
                      <a:pt x="699" y="448"/>
                      <a:pt x="703" y="447"/>
                      <a:pt x="707" y="448"/>
                    </a:cubicBezTo>
                    <a:close/>
                    <a:moveTo>
                      <a:pt x="25" y="452"/>
                    </a:moveTo>
                    <a:cubicBezTo>
                      <a:pt x="37" y="457"/>
                      <a:pt x="50" y="465"/>
                      <a:pt x="53" y="478"/>
                    </a:cubicBezTo>
                    <a:cubicBezTo>
                      <a:pt x="59" y="492"/>
                      <a:pt x="57" y="507"/>
                      <a:pt x="55" y="521"/>
                    </a:cubicBezTo>
                    <a:cubicBezTo>
                      <a:pt x="51" y="531"/>
                      <a:pt x="64" y="534"/>
                      <a:pt x="66" y="541"/>
                    </a:cubicBezTo>
                    <a:cubicBezTo>
                      <a:pt x="75" y="553"/>
                      <a:pt x="71" y="572"/>
                      <a:pt x="69" y="584"/>
                    </a:cubicBezTo>
                    <a:cubicBezTo>
                      <a:pt x="77" y="589"/>
                      <a:pt x="86" y="594"/>
                      <a:pt x="90" y="604"/>
                    </a:cubicBezTo>
                    <a:cubicBezTo>
                      <a:pt x="93" y="608"/>
                      <a:pt x="90" y="617"/>
                      <a:pt x="98" y="618"/>
                    </a:cubicBezTo>
                    <a:cubicBezTo>
                      <a:pt x="111" y="621"/>
                      <a:pt x="121" y="632"/>
                      <a:pt x="127" y="643"/>
                    </a:cubicBezTo>
                    <a:cubicBezTo>
                      <a:pt x="129" y="649"/>
                      <a:pt x="131" y="655"/>
                      <a:pt x="130" y="661"/>
                    </a:cubicBezTo>
                    <a:cubicBezTo>
                      <a:pt x="135" y="666"/>
                      <a:pt x="142" y="670"/>
                      <a:pt x="146" y="677"/>
                    </a:cubicBezTo>
                    <a:cubicBezTo>
                      <a:pt x="160" y="676"/>
                      <a:pt x="172" y="683"/>
                      <a:pt x="178" y="695"/>
                    </a:cubicBezTo>
                    <a:cubicBezTo>
                      <a:pt x="181" y="703"/>
                      <a:pt x="183" y="711"/>
                      <a:pt x="181" y="720"/>
                    </a:cubicBezTo>
                    <a:cubicBezTo>
                      <a:pt x="190" y="727"/>
                      <a:pt x="190" y="727"/>
                      <a:pt x="190" y="727"/>
                    </a:cubicBezTo>
                    <a:cubicBezTo>
                      <a:pt x="205" y="725"/>
                      <a:pt x="218" y="733"/>
                      <a:pt x="229" y="743"/>
                    </a:cubicBezTo>
                    <a:cubicBezTo>
                      <a:pt x="234" y="749"/>
                      <a:pt x="234" y="757"/>
                      <a:pt x="239" y="763"/>
                    </a:cubicBezTo>
                    <a:cubicBezTo>
                      <a:pt x="251" y="761"/>
                      <a:pt x="262" y="769"/>
                      <a:pt x="270" y="778"/>
                    </a:cubicBezTo>
                    <a:cubicBezTo>
                      <a:pt x="274" y="780"/>
                      <a:pt x="272" y="789"/>
                      <a:pt x="278" y="786"/>
                    </a:cubicBezTo>
                    <a:cubicBezTo>
                      <a:pt x="300" y="779"/>
                      <a:pt x="316" y="798"/>
                      <a:pt x="335" y="802"/>
                    </a:cubicBezTo>
                    <a:cubicBezTo>
                      <a:pt x="346" y="800"/>
                      <a:pt x="358" y="796"/>
                      <a:pt x="370" y="798"/>
                    </a:cubicBezTo>
                    <a:cubicBezTo>
                      <a:pt x="387" y="799"/>
                      <a:pt x="400" y="813"/>
                      <a:pt x="407" y="828"/>
                    </a:cubicBezTo>
                    <a:cubicBezTo>
                      <a:pt x="411" y="832"/>
                      <a:pt x="417" y="834"/>
                      <a:pt x="423" y="832"/>
                    </a:cubicBezTo>
                    <a:cubicBezTo>
                      <a:pt x="425" y="832"/>
                      <a:pt x="425" y="834"/>
                      <a:pt x="425" y="835"/>
                    </a:cubicBezTo>
                    <a:cubicBezTo>
                      <a:pt x="425" y="838"/>
                      <a:pt x="421" y="838"/>
                      <a:pt x="420" y="840"/>
                    </a:cubicBezTo>
                    <a:cubicBezTo>
                      <a:pt x="417" y="845"/>
                      <a:pt x="411" y="850"/>
                      <a:pt x="404" y="850"/>
                    </a:cubicBezTo>
                    <a:cubicBezTo>
                      <a:pt x="390" y="850"/>
                      <a:pt x="380" y="843"/>
                      <a:pt x="367" y="839"/>
                    </a:cubicBezTo>
                    <a:cubicBezTo>
                      <a:pt x="356" y="837"/>
                      <a:pt x="344" y="842"/>
                      <a:pt x="334" y="848"/>
                    </a:cubicBezTo>
                    <a:cubicBezTo>
                      <a:pt x="317" y="856"/>
                      <a:pt x="298" y="846"/>
                      <a:pt x="283" y="838"/>
                    </a:cubicBezTo>
                    <a:cubicBezTo>
                      <a:pt x="274" y="836"/>
                      <a:pt x="267" y="843"/>
                      <a:pt x="259" y="844"/>
                    </a:cubicBezTo>
                    <a:cubicBezTo>
                      <a:pt x="243" y="845"/>
                      <a:pt x="227" y="843"/>
                      <a:pt x="214" y="833"/>
                    </a:cubicBezTo>
                    <a:cubicBezTo>
                      <a:pt x="202" y="841"/>
                      <a:pt x="202" y="841"/>
                      <a:pt x="202" y="841"/>
                    </a:cubicBezTo>
                    <a:cubicBezTo>
                      <a:pt x="193" y="842"/>
                      <a:pt x="185" y="845"/>
                      <a:pt x="177" y="843"/>
                    </a:cubicBezTo>
                    <a:cubicBezTo>
                      <a:pt x="164" y="842"/>
                      <a:pt x="152" y="836"/>
                      <a:pt x="143" y="827"/>
                    </a:cubicBezTo>
                    <a:cubicBezTo>
                      <a:pt x="138" y="827"/>
                      <a:pt x="137" y="833"/>
                      <a:pt x="132" y="835"/>
                    </a:cubicBezTo>
                    <a:cubicBezTo>
                      <a:pt x="119" y="843"/>
                      <a:pt x="103" y="846"/>
                      <a:pt x="88" y="842"/>
                    </a:cubicBezTo>
                    <a:cubicBezTo>
                      <a:pt x="83" y="841"/>
                      <a:pt x="77" y="840"/>
                      <a:pt x="72" y="836"/>
                    </a:cubicBezTo>
                    <a:cubicBezTo>
                      <a:pt x="67" y="837"/>
                      <a:pt x="65" y="841"/>
                      <a:pt x="60" y="842"/>
                    </a:cubicBezTo>
                    <a:cubicBezTo>
                      <a:pt x="46" y="847"/>
                      <a:pt x="32" y="843"/>
                      <a:pt x="21" y="837"/>
                    </a:cubicBezTo>
                    <a:cubicBezTo>
                      <a:pt x="11" y="827"/>
                      <a:pt x="8" y="812"/>
                      <a:pt x="11" y="799"/>
                    </a:cubicBezTo>
                    <a:cubicBezTo>
                      <a:pt x="12" y="792"/>
                      <a:pt x="19" y="788"/>
                      <a:pt x="20" y="781"/>
                    </a:cubicBezTo>
                    <a:cubicBezTo>
                      <a:pt x="15" y="771"/>
                      <a:pt x="9" y="761"/>
                      <a:pt x="9" y="750"/>
                    </a:cubicBezTo>
                    <a:cubicBezTo>
                      <a:pt x="9" y="738"/>
                      <a:pt x="14" y="728"/>
                      <a:pt x="21" y="719"/>
                    </a:cubicBezTo>
                    <a:cubicBezTo>
                      <a:pt x="22" y="718"/>
                      <a:pt x="26" y="717"/>
                      <a:pt x="26" y="714"/>
                    </a:cubicBezTo>
                    <a:cubicBezTo>
                      <a:pt x="26" y="711"/>
                      <a:pt x="21" y="709"/>
                      <a:pt x="20" y="706"/>
                    </a:cubicBezTo>
                    <a:cubicBezTo>
                      <a:pt x="15" y="699"/>
                      <a:pt x="10" y="692"/>
                      <a:pt x="8" y="683"/>
                    </a:cubicBezTo>
                    <a:cubicBezTo>
                      <a:pt x="7" y="672"/>
                      <a:pt x="6" y="660"/>
                      <a:pt x="14" y="652"/>
                    </a:cubicBezTo>
                    <a:cubicBezTo>
                      <a:pt x="16" y="650"/>
                      <a:pt x="19" y="647"/>
                      <a:pt x="20" y="644"/>
                    </a:cubicBezTo>
                    <a:cubicBezTo>
                      <a:pt x="10" y="637"/>
                      <a:pt x="8" y="624"/>
                      <a:pt x="5" y="613"/>
                    </a:cubicBezTo>
                    <a:cubicBezTo>
                      <a:pt x="6" y="600"/>
                      <a:pt x="7" y="587"/>
                      <a:pt x="13" y="576"/>
                    </a:cubicBezTo>
                    <a:cubicBezTo>
                      <a:pt x="12" y="572"/>
                      <a:pt x="10" y="567"/>
                      <a:pt x="7" y="562"/>
                    </a:cubicBezTo>
                    <a:cubicBezTo>
                      <a:pt x="5" y="552"/>
                      <a:pt x="3" y="540"/>
                      <a:pt x="6" y="530"/>
                    </a:cubicBezTo>
                    <a:cubicBezTo>
                      <a:pt x="13" y="511"/>
                      <a:pt x="23" y="484"/>
                      <a:pt x="9" y="466"/>
                    </a:cubicBezTo>
                    <a:cubicBezTo>
                      <a:pt x="6" y="459"/>
                      <a:pt x="3" y="451"/>
                      <a:pt x="6" y="444"/>
                    </a:cubicBezTo>
                    <a:cubicBezTo>
                      <a:pt x="8" y="441"/>
                      <a:pt x="12" y="440"/>
                      <a:pt x="15" y="442"/>
                    </a:cubicBezTo>
                    <a:cubicBezTo>
                      <a:pt x="16" y="446"/>
                      <a:pt x="20" y="450"/>
                      <a:pt x="25" y="452"/>
                    </a:cubicBezTo>
                    <a:close/>
                    <a:moveTo>
                      <a:pt x="863" y="453"/>
                    </a:moveTo>
                    <a:cubicBezTo>
                      <a:pt x="862" y="462"/>
                      <a:pt x="855" y="471"/>
                      <a:pt x="853" y="480"/>
                    </a:cubicBezTo>
                    <a:cubicBezTo>
                      <a:pt x="851" y="495"/>
                      <a:pt x="855" y="513"/>
                      <a:pt x="862" y="526"/>
                    </a:cubicBezTo>
                    <a:cubicBezTo>
                      <a:pt x="867" y="542"/>
                      <a:pt x="862" y="559"/>
                      <a:pt x="851" y="570"/>
                    </a:cubicBezTo>
                    <a:cubicBezTo>
                      <a:pt x="850" y="574"/>
                      <a:pt x="854" y="575"/>
                      <a:pt x="855" y="577"/>
                    </a:cubicBezTo>
                    <a:cubicBezTo>
                      <a:pt x="865" y="588"/>
                      <a:pt x="865" y="607"/>
                      <a:pt x="858" y="619"/>
                    </a:cubicBezTo>
                    <a:cubicBezTo>
                      <a:pt x="855" y="624"/>
                      <a:pt x="849" y="624"/>
                      <a:pt x="847" y="629"/>
                    </a:cubicBezTo>
                    <a:cubicBezTo>
                      <a:pt x="832" y="631"/>
                      <a:pt x="813" y="637"/>
                      <a:pt x="810" y="654"/>
                    </a:cubicBezTo>
                    <a:cubicBezTo>
                      <a:pt x="809" y="664"/>
                      <a:pt x="812" y="674"/>
                      <a:pt x="821" y="680"/>
                    </a:cubicBezTo>
                    <a:cubicBezTo>
                      <a:pt x="824" y="681"/>
                      <a:pt x="827" y="679"/>
                      <a:pt x="829" y="677"/>
                    </a:cubicBezTo>
                    <a:cubicBezTo>
                      <a:pt x="830" y="675"/>
                      <a:pt x="829" y="673"/>
                      <a:pt x="828" y="671"/>
                    </a:cubicBezTo>
                    <a:cubicBezTo>
                      <a:pt x="826" y="668"/>
                      <a:pt x="823" y="671"/>
                      <a:pt x="821" y="669"/>
                    </a:cubicBezTo>
                    <a:cubicBezTo>
                      <a:pt x="817" y="666"/>
                      <a:pt x="816" y="659"/>
                      <a:pt x="817" y="655"/>
                    </a:cubicBezTo>
                    <a:cubicBezTo>
                      <a:pt x="819" y="644"/>
                      <a:pt x="830" y="639"/>
                      <a:pt x="839" y="636"/>
                    </a:cubicBezTo>
                    <a:cubicBezTo>
                      <a:pt x="848" y="635"/>
                      <a:pt x="858" y="636"/>
                      <a:pt x="861" y="645"/>
                    </a:cubicBezTo>
                    <a:cubicBezTo>
                      <a:pt x="867" y="663"/>
                      <a:pt x="864" y="683"/>
                      <a:pt x="853" y="696"/>
                    </a:cubicBezTo>
                    <a:cubicBezTo>
                      <a:pt x="846" y="708"/>
                      <a:pt x="834" y="702"/>
                      <a:pt x="825" y="707"/>
                    </a:cubicBezTo>
                    <a:cubicBezTo>
                      <a:pt x="816" y="708"/>
                      <a:pt x="809" y="716"/>
                      <a:pt x="804" y="723"/>
                    </a:cubicBezTo>
                    <a:cubicBezTo>
                      <a:pt x="799" y="734"/>
                      <a:pt x="801" y="748"/>
                      <a:pt x="807" y="757"/>
                    </a:cubicBezTo>
                    <a:cubicBezTo>
                      <a:pt x="813" y="760"/>
                      <a:pt x="819" y="764"/>
                      <a:pt x="826" y="761"/>
                    </a:cubicBezTo>
                    <a:cubicBezTo>
                      <a:pt x="829" y="760"/>
                      <a:pt x="829" y="757"/>
                      <a:pt x="830" y="754"/>
                    </a:cubicBezTo>
                    <a:cubicBezTo>
                      <a:pt x="830" y="753"/>
                      <a:pt x="829" y="751"/>
                      <a:pt x="827" y="751"/>
                    </a:cubicBezTo>
                    <a:cubicBezTo>
                      <a:pt x="822" y="751"/>
                      <a:pt x="818" y="760"/>
                      <a:pt x="813" y="753"/>
                    </a:cubicBezTo>
                    <a:cubicBezTo>
                      <a:pt x="807" y="746"/>
                      <a:pt x="807" y="736"/>
                      <a:pt x="810" y="727"/>
                    </a:cubicBezTo>
                    <a:cubicBezTo>
                      <a:pt x="816" y="717"/>
                      <a:pt x="826" y="710"/>
                      <a:pt x="837" y="709"/>
                    </a:cubicBezTo>
                    <a:cubicBezTo>
                      <a:pt x="848" y="710"/>
                      <a:pt x="857" y="716"/>
                      <a:pt x="860" y="726"/>
                    </a:cubicBezTo>
                    <a:cubicBezTo>
                      <a:pt x="867" y="740"/>
                      <a:pt x="864" y="758"/>
                      <a:pt x="855" y="770"/>
                    </a:cubicBezTo>
                    <a:cubicBezTo>
                      <a:pt x="853" y="773"/>
                      <a:pt x="847" y="775"/>
                      <a:pt x="846" y="779"/>
                    </a:cubicBezTo>
                    <a:cubicBezTo>
                      <a:pt x="853" y="785"/>
                      <a:pt x="854" y="795"/>
                      <a:pt x="856" y="802"/>
                    </a:cubicBezTo>
                    <a:cubicBezTo>
                      <a:pt x="857" y="814"/>
                      <a:pt x="850" y="825"/>
                      <a:pt x="840" y="830"/>
                    </a:cubicBezTo>
                    <a:cubicBezTo>
                      <a:pt x="827" y="835"/>
                      <a:pt x="812" y="832"/>
                      <a:pt x="803" y="823"/>
                    </a:cubicBezTo>
                    <a:cubicBezTo>
                      <a:pt x="797" y="821"/>
                      <a:pt x="797" y="821"/>
                      <a:pt x="797" y="821"/>
                    </a:cubicBezTo>
                    <a:cubicBezTo>
                      <a:pt x="788" y="833"/>
                      <a:pt x="773" y="836"/>
                      <a:pt x="758" y="835"/>
                    </a:cubicBezTo>
                    <a:cubicBezTo>
                      <a:pt x="751" y="833"/>
                      <a:pt x="744" y="832"/>
                      <a:pt x="738" y="825"/>
                    </a:cubicBezTo>
                    <a:cubicBezTo>
                      <a:pt x="731" y="815"/>
                      <a:pt x="730" y="799"/>
                      <a:pt x="736" y="787"/>
                    </a:cubicBezTo>
                    <a:cubicBezTo>
                      <a:pt x="740" y="782"/>
                      <a:pt x="746" y="777"/>
                      <a:pt x="753" y="775"/>
                    </a:cubicBezTo>
                    <a:cubicBezTo>
                      <a:pt x="760" y="775"/>
                      <a:pt x="768" y="776"/>
                      <a:pt x="772" y="783"/>
                    </a:cubicBezTo>
                    <a:cubicBezTo>
                      <a:pt x="776" y="789"/>
                      <a:pt x="765" y="792"/>
                      <a:pt x="769" y="798"/>
                    </a:cubicBezTo>
                    <a:cubicBezTo>
                      <a:pt x="771" y="800"/>
                      <a:pt x="774" y="803"/>
                      <a:pt x="776" y="800"/>
                    </a:cubicBezTo>
                    <a:cubicBezTo>
                      <a:pt x="781" y="795"/>
                      <a:pt x="779" y="788"/>
                      <a:pt x="778" y="782"/>
                    </a:cubicBezTo>
                    <a:cubicBezTo>
                      <a:pt x="774" y="772"/>
                      <a:pt x="764" y="770"/>
                      <a:pt x="754" y="770"/>
                    </a:cubicBezTo>
                    <a:cubicBezTo>
                      <a:pt x="742" y="771"/>
                      <a:pt x="731" y="782"/>
                      <a:pt x="727" y="794"/>
                    </a:cubicBezTo>
                    <a:cubicBezTo>
                      <a:pt x="727" y="801"/>
                      <a:pt x="724" y="810"/>
                      <a:pt x="727" y="817"/>
                    </a:cubicBezTo>
                    <a:cubicBezTo>
                      <a:pt x="721" y="826"/>
                      <a:pt x="712" y="833"/>
                      <a:pt x="701" y="834"/>
                    </a:cubicBezTo>
                    <a:cubicBezTo>
                      <a:pt x="688" y="834"/>
                      <a:pt x="673" y="837"/>
                      <a:pt x="666" y="824"/>
                    </a:cubicBezTo>
                    <a:cubicBezTo>
                      <a:pt x="661" y="815"/>
                      <a:pt x="665" y="803"/>
                      <a:pt x="671" y="796"/>
                    </a:cubicBezTo>
                    <a:cubicBezTo>
                      <a:pt x="675" y="792"/>
                      <a:pt x="678" y="787"/>
                      <a:pt x="685" y="789"/>
                    </a:cubicBezTo>
                    <a:cubicBezTo>
                      <a:pt x="686" y="789"/>
                      <a:pt x="688" y="791"/>
                      <a:pt x="687" y="792"/>
                    </a:cubicBezTo>
                    <a:cubicBezTo>
                      <a:pt x="687" y="794"/>
                      <a:pt x="683" y="797"/>
                      <a:pt x="687" y="799"/>
                    </a:cubicBezTo>
                    <a:cubicBezTo>
                      <a:pt x="688" y="800"/>
                      <a:pt x="689" y="800"/>
                      <a:pt x="691" y="799"/>
                    </a:cubicBezTo>
                    <a:cubicBezTo>
                      <a:pt x="693" y="796"/>
                      <a:pt x="695" y="792"/>
                      <a:pt x="693" y="789"/>
                    </a:cubicBezTo>
                    <a:cubicBezTo>
                      <a:pt x="692" y="786"/>
                      <a:pt x="689" y="785"/>
                      <a:pt x="686" y="784"/>
                    </a:cubicBezTo>
                    <a:cubicBezTo>
                      <a:pt x="675" y="783"/>
                      <a:pt x="666" y="794"/>
                      <a:pt x="661" y="802"/>
                    </a:cubicBezTo>
                    <a:cubicBezTo>
                      <a:pt x="658" y="809"/>
                      <a:pt x="657" y="817"/>
                      <a:pt x="659" y="824"/>
                    </a:cubicBezTo>
                    <a:cubicBezTo>
                      <a:pt x="650" y="839"/>
                      <a:pt x="634" y="842"/>
                      <a:pt x="618" y="843"/>
                    </a:cubicBezTo>
                    <a:cubicBezTo>
                      <a:pt x="605" y="844"/>
                      <a:pt x="596" y="832"/>
                      <a:pt x="583" y="834"/>
                    </a:cubicBezTo>
                    <a:cubicBezTo>
                      <a:pt x="573" y="841"/>
                      <a:pt x="561" y="847"/>
                      <a:pt x="549" y="843"/>
                    </a:cubicBezTo>
                    <a:cubicBezTo>
                      <a:pt x="532" y="836"/>
                      <a:pt x="512" y="831"/>
                      <a:pt x="494" y="836"/>
                    </a:cubicBezTo>
                    <a:cubicBezTo>
                      <a:pt x="485" y="839"/>
                      <a:pt x="475" y="847"/>
                      <a:pt x="465" y="843"/>
                    </a:cubicBezTo>
                    <a:cubicBezTo>
                      <a:pt x="466" y="841"/>
                      <a:pt x="469" y="839"/>
                      <a:pt x="471" y="836"/>
                    </a:cubicBezTo>
                    <a:cubicBezTo>
                      <a:pt x="480" y="827"/>
                      <a:pt x="476" y="809"/>
                      <a:pt x="492" y="806"/>
                    </a:cubicBezTo>
                    <a:cubicBezTo>
                      <a:pt x="511" y="801"/>
                      <a:pt x="532" y="815"/>
                      <a:pt x="551" y="803"/>
                    </a:cubicBezTo>
                    <a:cubicBezTo>
                      <a:pt x="562" y="794"/>
                      <a:pt x="574" y="782"/>
                      <a:pt x="590" y="786"/>
                    </a:cubicBezTo>
                    <a:cubicBezTo>
                      <a:pt x="596" y="787"/>
                      <a:pt x="601" y="787"/>
                      <a:pt x="604" y="791"/>
                    </a:cubicBezTo>
                    <a:cubicBezTo>
                      <a:pt x="604" y="798"/>
                      <a:pt x="606" y="806"/>
                      <a:pt x="614" y="809"/>
                    </a:cubicBezTo>
                    <a:cubicBezTo>
                      <a:pt x="619" y="809"/>
                      <a:pt x="625" y="811"/>
                      <a:pt x="629" y="807"/>
                    </a:cubicBezTo>
                    <a:cubicBezTo>
                      <a:pt x="631" y="805"/>
                      <a:pt x="632" y="802"/>
                      <a:pt x="632" y="798"/>
                    </a:cubicBezTo>
                    <a:cubicBezTo>
                      <a:pt x="629" y="796"/>
                      <a:pt x="626" y="795"/>
                      <a:pt x="624" y="797"/>
                    </a:cubicBezTo>
                    <a:cubicBezTo>
                      <a:pt x="621" y="799"/>
                      <a:pt x="621" y="803"/>
                      <a:pt x="618" y="804"/>
                    </a:cubicBezTo>
                    <a:cubicBezTo>
                      <a:pt x="614" y="803"/>
                      <a:pt x="611" y="799"/>
                      <a:pt x="610" y="795"/>
                    </a:cubicBezTo>
                    <a:cubicBezTo>
                      <a:pt x="610" y="785"/>
                      <a:pt x="613" y="775"/>
                      <a:pt x="621" y="768"/>
                    </a:cubicBezTo>
                    <a:cubicBezTo>
                      <a:pt x="628" y="763"/>
                      <a:pt x="639" y="762"/>
                      <a:pt x="648" y="760"/>
                    </a:cubicBezTo>
                    <a:cubicBezTo>
                      <a:pt x="649" y="759"/>
                      <a:pt x="649" y="757"/>
                      <a:pt x="649" y="755"/>
                    </a:cubicBezTo>
                    <a:cubicBezTo>
                      <a:pt x="646" y="754"/>
                      <a:pt x="647" y="750"/>
                      <a:pt x="647" y="748"/>
                    </a:cubicBezTo>
                    <a:cubicBezTo>
                      <a:pt x="648" y="740"/>
                      <a:pt x="656" y="736"/>
                      <a:pt x="661" y="731"/>
                    </a:cubicBezTo>
                    <a:cubicBezTo>
                      <a:pt x="667" y="729"/>
                      <a:pt x="676" y="728"/>
                      <a:pt x="682" y="731"/>
                    </a:cubicBezTo>
                    <a:cubicBezTo>
                      <a:pt x="687" y="731"/>
                      <a:pt x="685" y="724"/>
                      <a:pt x="687" y="721"/>
                    </a:cubicBezTo>
                    <a:cubicBezTo>
                      <a:pt x="690" y="713"/>
                      <a:pt x="700" y="711"/>
                      <a:pt x="706" y="706"/>
                    </a:cubicBezTo>
                    <a:cubicBezTo>
                      <a:pt x="713" y="706"/>
                      <a:pt x="721" y="705"/>
                      <a:pt x="728" y="709"/>
                    </a:cubicBezTo>
                    <a:cubicBezTo>
                      <a:pt x="732" y="721"/>
                      <a:pt x="747" y="730"/>
                      <a:pt x="742" y="745"/>
                    </a:cubicBezTo>
                    <a:cubicBezTo>
                      <a:pt x="740" y="752"/>
                      <a:pt x="737" y="759"/>
                      <a:pt x="730" y="762"/>
                    </a:cubicBezTo>
                    <a:cubicBezTo>
                      <a:pt x="726" y="764"/>
                      <a:pt x="720" y="765"/>
                      <a:pt x="716" y="763"/>
                    </a:cubicBezTo>
                    <a:cubicBezTo>
                      <a:pt x="713" y="758"/>
                      <a:pt x="717" y="751"/>
                      <a:pt x="711" y="748"/>
                    </a:cubicBezTo>
                    <a:cubicBezTo>
                      <a:pt x="708" y="747"/>
                      <a:pt x="706" y="749"/>
                      <a:pt x="704" y="751"/>
                    </a:cubicBezTo>
                    <a:cubicBezTo>
                      <a:pt x="702" y="756"/>
                      <a:pt x="705" y="759"/>
                      <a:pt x="706" y="763"/>
                    </a:cubicBezTo>
                    <a:cubicBezTo>
                      <a:pt x="711" y="770"/>
                      <a:pt x="719" y="771"/>
                      <a:pt x="726" y="770"/>
                    </a:cubicBezTo>
                    <a:cubicBezTo>
                      <a:pt x="736" y="767"/>
                      <a:pt x="742" y="762"/>
                      <a:pt x="748" y="754"/>
                    </a:cubicBezTo>
                    <a:cubicBezTo>
                      <a:pt x="750" y="747"/>
                      <a:pt x="752" y="738"/>
                      <a:pt x="752" y="729"/>
                    </a:cubicBezTo>
                    <a:cubicBezTo>
                      <a:pt x="754" y="725"/>
                      <a:pt x="759" y="729"/>
                      <a:pt x="762" y="729"/>
                    </a:cubicBezTo>
                    <a:cubicBezTo>
                      <a:pt x="773" y="728"/>
                      <a:pt x="783" y="727"/>
                      <a:pt x="790" y="719"/>
                    </a:cubicBezTo>
                    <a:cubicBezTo>
                      <a:pt x="799" y="712"/>
                      <a:pt x="800" y="700"/>
                      <a:pt x="798" y="689"/>
                    </a:cubicBezTo>
                    <a:cubicBezTo>
                      <a:pt x="795" y="681"/>
                      <a:pt x="787" y="678"/>
                      <a:pt x="779" y="677"/>
                    </a:cubicBezTo>
                    <a:cubicBezTo>
                      <a:pt x="772" y="678"/>
                      <a:pt x="768" y="685"/>
                      <a:pt x="766" y="691"/>
                    </a:cubicBezTo>
                    <a:cubicBezTo>
                      <a:pt x="767" y="693"/>
                      <a:pt x="768" y="695"/>
                      <a:pt x="771" y="696"/>
                    </a:cubicBezTo>
                    <a:cubicBezTo>
                      <a:pt x="774" y="698"/>
                      <a:pt x="778" y="696"/>
                      <a:pt x="778" y="692"/>
                    </a:cubicBezTo>
                    <a:cubicBezTo>
                      <a:pt x="781" y="689"/>
                      <a:pt x="775" y="684"/>
                      <a:pt x="780" y="683"/>
                    </a:cubicBezTo>
                    <a:cubicBezTo>
                      <a:pt x="785" y="683"/>
                      <a:pt x="789" y="687"/>
                      <a:pt x="792" y="692"/>
                    </a:cubicBezTo>
                    <a:cubicBezTo>
                      <a:pt x="793" y="700"/>
                      <a:pt x="793" y="709"/>
                      <a:pt x="787" y="716"/>
                    </a:cubicBezTo>
                    <a:cubicBezTo>
                      <a:pt x="778" y="725"/>
                      <a:pt x="763" y="725"/>
                      <a:pt x="752" y="721"/>
                    </a:cubicBezTo>
                    <a:cubicBezTo>
                      <a:pt x="745" y="716"/>
                      <a:pt x="736" y="709"/>
                      <a:pt x="735" y="700"/>
                    </a:cubicBezTo>
                    <a:cubicBezTo>
                      <a:pt x="734" y="693"/>
                      <a:pt x="737" y="686"/>
                      <a:pt x="738" y="679"/>
                    </a:cubicBezTo>
                    <a:cubicBezTo>
                      <a:pt x="742" y="673"/>
                      <a:pt x="746" y="669"/>
                      <a:pt x="752" y="666"/>
                    </a:cubicBezTo>
                    <a:cubicBezTo>
                      <a:pt x="751" y="649"/>
                      <a:pt x="760" y="632"/>
                      <a:pt x="776" y="624"/>
                    </a:cubicBezTo>
                    <a:cubicBezTo>
                      <a:pt x="780" y="622"/>
                      <a:pt x="786" y="623"/>
                      <a:pt x="789" y="620"/>
                    </a:cubicBezTo>
                    <a:cubicBezTo>
                      <a:pt x="783" y="610"/>
                      <a:pt x="790" y="601"/>
                      <a:pt x="796" y="594"/>
                    </a:cubicBezTo>
                    <a:cubicBezTo>
                      <a:pt x="802" y="587"/>
                      <a:pt x="813" y="584"/>
                      <a:pt x="822" y="588"/>
                    </a:cubicBezTo>
                    <a:cubicBezTo>
                      <a:pt x="826" y="591"/>
                      <a:pt x="827" y="595"/>
                      <a:pt x="828" y="600"/>
                    </a:cubicBezTo>
                    <a:cubicBezTo>
                      <a:pt x="827" y="604"/>
                      <a:pt x="827" y="607"/>
                      <a:pt x="824" y="609"/>
                    </a:cubicBezTo>
                    <a:cubicBezTo>
                      <a:pt x="821" y="610"/>
                      <a:pt x="821" y="604"/>
                      <a:pt x="817" y="605"/>
                    </a:cubicBezTo>
                    <a:cubicBezTo>
                      <a:pt x="815" y="606"/>
                      <a:pt x="810" y="606"/>
                      <a:pt x="810" y="609"/>
                    </a:cubicBezTo>
                    <a:cubicBezTo>
                      <a:pt x="809" y="613"/>
                      <a:pt x="811" y="616"/>
                      <a:pt x="812" y="618"/>
                    </a:cubicBezTo>
                    <a:cubicBezTo>
                      <a:pt x="815" y="620"/>
                      <a:pt x="820" y="621"/>
                      <a:pt x="824" y="619"/>
                    </a:cubicBezTo>
                    <a:cubicBezTo>
                      <a:pt x="832" y="613"/>
                      <a:pt x="834" y="603"/>
                      <a:pt x="834" y="594"/>
                    </a:cubicBezTo>
                    <a:cubicBezTo>
                      <a:pt x="832" y="583"/>
                      <a:pt x="821" y="583"/>
                      <a:pt x="813" y="579"/>
                    </a:cubicBezTo>
                    <a:cubicBezTo>
                      <a:pt x="813" y="568"/>
                      <a:pt x="809" y="555"/>
                      <a:pt x="813" y="543"/>
                    </a:cubicBezTo>
                    <a:cubicBezTo>
                      <a:pt x="819" y="529"/>
                      <a:pt x="834" y="518"/>
                      <a:pt x="831" y="500"/>
                    </a:cubicBezTo>
                    <a:cubicBezTo>
                      <a:pt x="827" y="487"/>
                      <a:pt x="831" y="472"/>
                      <a:pt x="841" y="462"/>
                    </a:cubicBezTo>
                    <a:cubicBezTo>
                      <a:pt x="847" y="457"/>
                      <a:pt x="855" y="454"/>
                      <a:pt x="863" y="453"/>
                    </a:cubicBezTo>
                    <a:close/>
                    <a:moveTo>
                      <a:pt x="47" y="478"/>
                    </a:moveTo>
                    <a:cubicBezTo>
                      <a:pt x="53" y="495"/>
                      <a:pt x="52" y="513"/>
                      <a:pt x="48" y="530"/>
                    </a:cubicBezTo>
                    <a:cubicBezTo>
                      <a:pt x="63" y="541"/>
                      <a:pt x="70" y="559"/>
                      <a:pt x="65" y="577"/>
                    </a:cubicBezTo>
                    <a:cubicBezTo>
                      <a:pt x="64" y="581"/>
                      <a:pt x="62" y="584"/>
                      <a:pt x="64" y="588"/>
                    </a:cubicBezTo>
                    <a:cubicBezTo>
                      <a:pt x="75" y="593"/>
                      <a:pt x="89" y="603"/>
                      <a:pt x="88" y="618"/>
                    </a:cubicBezTo>
                    <a:cubicBezTo>
                      <a:pt x="94" y="625"/>
                      <a:pt x="103" y="623"/>
                      <a:pt x="110" y="628"/>
                    </a:cubicBezTo>
                    <a:cubicBezTo>
                      <a:pt x="122" y="635"/>
                      <a:pt x="128" y="650"/>
                      <a:pt x="125" y="663"/>
                    </a:cubicBezTo>
                    <a:cubicBezTo>
                      <a:pt x="135" y="669"/>
                      <a:pt x="148" y="680"/>
                      <a:pt x="145" y="693"/>
                    </a:cubicBezTo>
                    <a:cubicBezTo>
                      <a:pt x="147" y="704"/>
                      <a:pt x="138" y="710"/>
                      <a:pt x="134" y="718"/>
                    </a:cubicBezTo>
                    <a:cubicBezTo>
                      <a:pt x="127" y="727"/>
                      <a:pt x="114" y="727"/>
                      <a:pt x="103" y="724"/>
                    </a:cubicBezTo>
                    <a:cubicBezTo>
                      <a:pt x="97" y="720"/>
                      <a:pt x="89" y="717"/>
                      <a:pt x="85" y="711"/>
                    </a:cubicBezTo>
                    <a:cubicBezTo>
                      <a:pt x="81" y="701"/>
                      <a:pt x="83" y="691"/>
                      <a:pt x="88" y="684"/>
                    </a:cubicBezTo>
                    <a:cubicBezTo>
                      <a:pt x="90" y="681"/>
                      <a:pt x="93" y="682"/>
                      <a:pt x="96" y="682"/>
                    </a:cubicBezTo>
                    <a:cubicBezTo>
                      <a:pt x="97" y="686"/>
                      <a:pt x="101" y="688"/>
                      <a:pt x="105" y="688"/>
                    </a:cubicBezTo>
                    <a:cubicBezTo>
                      <a:pt x="107" y="687"/>
                      <a:pt x="110" y="687"/>
                      <a:pt x="109" y="684"/>
                    </a:cubicBezTo>
                    <a:cubicBezTo>
                      <a:pt x="109" y="680"/>
                      <a:pt x="105" y="677"/>
                      <a:pt x="101" y="677"/>
                    </a:cubicBezTo>
                    <a:cubicBezTo>
                      <a:pt x="95" y="674"/>
                      <a:pt x="90" y="678"/>
                      <a:pt x="85" y="680"/>
                    </a:cubicBezTo>
                    <a:cubicBezTo>
                      <a:pt x="79" y="687"/>
                      <a:pt x="77" y="697"/>
                      <a:pt x="79" y="706"/>
                    </a:cubicBezTo>
                    <a:cubicBezTo>
                      <a:pt x="82" y="722"/>
                      <a:pt x="99" y="727"/>
                      <a:pt x="112" y="731"/>
                    </a:cubicBezTo>
                    <a:cubicBezTo>
                      <a:pt x="116" y="731"/>
                      <a:pt x="120" y="728"/>
                      <a:pt x="123" y="731"/>
                    </a:cubicBezTo>
                    <a:cubicBezTo>
                      <a:pt x="118" y="739"/>
                      <a:pt x="122" y="749"/>
                      <a:pt x="122" y="757"/>
                    </a:cubicBezTo>
                    <a:cubicBezTo>
                      <a:pt x="124" y="766"/>
                      <a:pt x="132" y="772"/>
                      <a:pt x="139" y="777"/>
                    </a:cubicBezTo>
                    <a:cubicBezTo>
                      <a:pt x="146" y="779"/>
                      <a:pt x="152" y="781"/>
                      <a:pt x="160" y="779"/>
                    </a:cubicBezTo>
                    <a:cubicBezTo>
                      <a:pt x="166" y="775"/>
                      <a:pt x="174" y="771"/>
                      <a:pt x="174" y="762"/>
                    </a:cubicBezTo>
                    <a:cubicBezTo>
                      <a:pt x="174" y="759"/>
                      <a:pt x="171" y="756"/>
                      <a:pt x="168" y="755"/>
                    </a:cubicBezTo>
                    <a:cubicBezTo>
                      <a:pt x="166" y="753"/>
                      <a:pt x="163" y="753"/>
                      <a:pt x="161" y="755"/>
                    </a:cubicBezTo>
                    <a:cubicBezTo>
                      <a:pt x="160" y="757"/>
                      <a:pt x="159" y="759"/>
                      <a:pt x="161" y="761"/>
                    </a:cubicBezTo>
                    <a:cubicBezTo>
                      <a:pt x="163" y="763"/>
                      <a:pt x="165" y="765"/>
                      <a:pt x="166" y="767"/>
                    </a:cubicBezTo>
                    <a:cubicBezTo>
                      <a:pt x="164" y="772"/>
                      <a:pt x="159" y="773"/>
                      <a:pt x="155" y="774"/>
                    </a:cubicBezTo>
                    <a:cubicBezTo>
                      <a:pt x="145" y="775"/>
                      <a:pt x="136" y="772"/>
                      <a:pt x="130" y="764"/>
                    </a:cubicBezTo>
                    <a:cubicBezTo>
                      <a:pt x="127" y="754"/>
                      <a:pt x="122" y="739"/>
                      <a:pt x="132" y="730"/>
                    </a:cubicBezTo>
                    <a:cubicBezTo>
                      <a:pt x="141" y="722"/>
                      <a:pt x="153" y="716"/>
                      <a:pt x="165" y="720"/>
                    </a:cubicBezTo>
                    <a:cubicBezTo>
                      <a:pt x="167" y="721"/>
                      <a:pt x="169" y="719"/>
                      <a:pt x="172" y="720"/>
                    </a:cubicBezTo>
                    <a:cubicBezTo>
                      <a:pt x="178" y="723"/>
                      <a:pt x="184" y="727"/>
                      <a:pt x="186" y="733"/>
                    </a:cubicBezTo>
                    <a:cubicBezTo>
                      <a:pt x="190" y="735"/>
                      <a:pt x="193" y="731"/>
                      <a:pt x="197" y="732"/>
                    </a:cubicBezTo>
                    <a:cubicBezTo>
                      <a:pt x="211" y="733"/>
                      <a:pt x="222" y="743"/>
                      <a:pt x="230" y="754"/>
                    </a:cubicBezTo>
                    <a:cubicBezTo>
                      <a:pt x="234" y="759"/>
                      <a:pt x="230" y="763"/>
                      <a:pt x="230" y="769"/>
                    </a:cubicBezTo>
                    <a:cubicBezTo>
                      <a:pt x="231" y="771"/>
                      <a:pt x="233" y="772"/>
                      <a:pt x="235" y="771"/>
                    </a:cubicBezTo>
                    <a:cubicBezTo>
                      <a:pt x="240" y="764"/>
                      <a:pt x="249" y="770"/>
                      <a:pt x="255" y="771"/>
                    </a:cubicBezTo>
                    <a:cubicBezTo>
                      <a:pt x="262" y="776"/>
                      <a:pt x="266" y="781"/>
                      <a:pt x="269" y="788"/>
                    </a:cubicBezTo>
                    <a:cubicBezTo>
                      <a:pt x="271" y="797"/>
                      <a:pt x="262" y="803"/>
                      <a:pt x="256" y="806"/>
                    </a:cubicBezTo>
                    <a:cubicBezTo>
                      <a:pt x="253" y="807"/>
                      <a:pt x="250" y="808"/>
                      <a:pt x="247" y="807"/>
                    </a:cubicBezTo>
                    <a:cubicBezTo>
                      <a:pt x="245" y="804"/>
                      <a:pt x="244" y="799"/>
                      <a:pt x="240" y="798"/>
                    </a:cubicBezTo>
                    <a:cubicBezTo>
                      <a:pt x="238" y="798"/>
                      <a:pt x="236" y="800"/>
                      <a:pt x="236" y="803"/>
                    </a:cubicBezTo>
                    <a:cubicBezTo>
                      <a:pt x="237" y="809"/>
                      <a:pt x="245" y="812"/>
                      <a:pt x="251" y="813"/>
                    </a:cubicBezTo>
                    <a:cubicBezTo>
                      <a:pt x="264" y="812"/>
                      <a:pt x="272" y="801"/>
                      <a:pt x="278" y="792"/>
                    </a:cubicBezTo>
                    <a:cubicBezTo>
                      <a:pt x="306" y="780"/>
                      <a:pt x="322" y="817"/>
                      <a:pt x="351" y="804"/>
                    </a:cubicBezTo>
                    <a:cubicBezTo>
                      <a:pt x="360" y="801"/>
                      <a:pt x="369" y="804"/>
                      <a:pt x="380" y="806"/>
                    </a:cubicBezTo>
                    <a:cubicBezTo>
                      <a:pt x="396" y="810"/>
                      <a:pt x="398" y="831"/>
                      <a:pt x="412" y="837"/>
                    </a:cubicBezTo>
                    <a:cubicBezTo>
                      <a:pt x="414" y="838"/>
                      <a:pt x="413" y="840"/>
                      <a:pt x="413" y="841"/>
                    </a:cubicBezTo>
                    <a:cubicBezTo>
                      <a:pt x="398" y="851"/>
                      <a:pt x="383" y="839"/>
                      <a:pt x="370" y="835"/>
                    </a:cubicBezTo>
                    <a:cubicBezTo>
                      <a:pt x="350" y="828"/>
                      <a:pt x="336" y="847"/>
                      <a:pt x="317" y="845"/>
                    </a:cubicBezTo>
                    <a:cubicBezTo>
                      <a:pt x="301" y="845"/>
                      <a:pt x="289" y="832"/>
                      <a:pt x="274" y="833"/>
                    </a:cubicBezTo>
                    <a:cubicBezTo>
                      <a:pt x="261" y="842"/>
                      <a:pt x="242" y="840"/>
                      <a:pt x="227" y="835"/>
                    </a:cubicBezTo>
                    <a:cubicBezTo>
                      <a:pt x="224" y="833"/>
                      <a:pt x="219" y="833"/>
                      <a:pt x="218" y="829"/>
                    </a:cubicBezTo>
                    <a:cubicBezTo>
                      <a:pt x="221" y="817"/>
                      <a:pt x="220" y="805"/>
                      <a:pt x="210" y="797"/>
                    </a:cubicBezTo>
                    <a:cubicBezTo>
                      <a:pt x="205" y="793"/>
                      <a:pt x="199" y="791"/>
                      <a:pt x="193" y="793"/>
                    </a:cubicBezTo>
                    <a:cubicBezTo>
                      <a:pt x="186" y="793"/>
                      <a:pt x="185" y="799"/>
                      <a:pt x="180" y="802"/>
                    </a:cubicBezTo>
                    <a:cubicBezTo>
                      <a:pt x="178" y="805"/>
                      <a:pt x="180" y="808"/>
                      <a:pt x="182" y="809"/>
                    </a:cubicBezTo>
                    <a:cubicBezTo>
                      <a:pt x="183" y="811"/>
                      <a:pt x="185" y="810"/>
                      <a:pt x="187" y="810"/>
                    </a:cubicBezTo>
                    <a:cubicBezTo>
                      <a:pt x="195" y="808"/>
                      <a:pt x="185" y="802"/>
                      <a:pt x="192" y="799"/>
                    </a:cubicBezTo>
                    <a:cubicBezTo>
                      <a:pt x="197" y="796"/>
                      <a:pt x="201" y="799"/>
                      <a:pt x="205" y="801"/>
                    </a:cubicBezTo>
                    <a:cubicBezTo>
                      <a:pt x="212" y="805"/>
                      <a:pt x="215" y="812"/>
                      <a:pt x="214" y="819"/>
                    </a:cubicBezTo>
                    <a:cubicBezTo>
                      <a:pt x="212" y="825"/>
                      <a:pt x="210" y="832"/>
                      <a:pt x="203" y="835"/>
                    </a:cubicBezTo>
                    <a:cubicBezTo>
                      <a:pt x="186" y="841"/>
                      <a:pt x="164" y="840"/>
                      <a:pt x="149" y="827"/>
                    </a:cubicBezTo>
                    <a:cubicBezTo>
                      <a:pt x="143" y="823"/>
                      <a:pt x="148" y="818"/>
                      <a:pt x="148" y="812"/>
                    </a:cubicBezTo>
                    <a:cubicBezTo>
                      <a:pt x="147" y="803"/>
                      <a:pt x="145" y="795"/>
                      <a:pt x="139" y="789"/>
                    </a:cubicBezTo>
                    <a:cubicBezTo>
                      <a:pt x="130" y="779"/>
                      <a:pt x="116" y="771"/>
                      <a:pt x="103" y="775"/>
                    </a:cubicBezTo>
                    <a:cubicBezTo>
                      <a:pt x="98" y="777"/>
                      <a:pt x="92" y="780"/>
                      <a:pt x="90" y="786"/>
                    </a:cubicBezTo>
                    <a:cubicBezTo>
                      <a:pt x="87" y="791"/>
                      <a:pt x="88" y="798"/>
                      <a:pt x="91" y="802"/>
                    </a:cubicBezTo>
                    <a:cubicBezTo>
                      <a:pt x="94" y="804"/>
                      <a:pt x="97" y="805"/>
                      <a:pt x="100" y="803"/>
                    </a:cubicBezTo>
                    <a:cubicBezTo>
                      <a:pt x="102" y="802"/>
                      <a:pt x="100" y="799"/>
                      <a:pt x="100" y="798"/>
                    </a:cubicBezTo>
                    <a:cubicBezTo>
                      <a:pt x="98" y="795"/>
                      <a:pt x="94" y="795"/>
                      <a:pt x="95" y="791"/>
                    </a:cubicBezTo>
                    <a:cubicBezTo>
                      <a:pt x="96" y="787"/>
                      <a:pt x="98" y="783"/>
                      <a:pt x="102" y="781"/>
                    </a:cubicBezTo>
                    <a:cubicBezTo>
                      <a:pt x="111" y="780"/>
                      <a:pt x="123" y="781"/>
                      <a:pt x="130" y="787"/>
                    </a:cubicBezTo>
                    <a:cubicBezTo>
                      <a:pt x="141" y="795"/>
                      <a:pt x="144" y="806"/>
                      <a:pt x="140" y="819"/>
                    </a:cubicBezTo>
                    <a:cubicBezTo>
                      <a:pt x="129" y="837"/>
                      <a:pt x="107" y="841"/>
                      <a:pt x="88" y="838"/>
                    </a:cubicBezTo>
                    <a:cubicBezTo>
                      <a:pt x="82" y="836"/>
                      <a:pt x="76" y="835"/>
                      <a:pt x="72" y="830"/>
                    </a:cubicBezTo>
                    <a:cubicBezTo>
                      <a:pt x="67" y="830"/>
                      <a:pt x="66" y="835"/>
                      <a:pt x="62" y="836"/>
                    </a:cubicBezTo>
                    <a:cubicBezTo>
                      <a:pt x="49" y="840"/>
                      <a:pt x="31" y="841"/>
                      <a:pt x="21" y="830"/>
                    </a:cubicBezTo>
                    <a:cubicBezTo>
                      <a:pt x="13" y="823"/>
                      <a:pt x="14" y="809"/>
                      <a:pt x="16" y="799"/>
                    </a:cubicBezTo>
                    <a:cubicBezTo>
                      <a:pt x="18" y="792"/>
                      <a:pt x="23" y="788"/>
                      <a:pt x="28" y="782"/>
                    </a:cubicBezTo>
                    <a:cubicBezTo>
                      <a:pt x="28" y="777"/>
                      <a:pt x="22" y="777"/>
                      <a:pt x="20" y="772"/>
                    </a:cubicBezTo>
                    <a:cubicBezTo>
                      <a:pt x="11" y="761"/>
                      <a:pt x="14" y="743"/>
                      <a:pt x="19" y="731"/>
                    </a:cubicBezTo>
                    <a:cubicBezTo>
                      <a:pt x="22" y="721"/>
                      <a:pt x="33" y="717"/>
                      <a:pt x="42" y="715"/>
                    </a:cubicBezTo>
                    <a:cubicBezTo>
                      <a:pt x="51" y="716"/>
                      <a:pt x="60" y="716"/>
                      <a:pt x="68" y="722"/>
                    </a:cubicBezTo>
                    <a:cubicBezTo>
                      <a:pt x="74" y="726"/>
                      <a:pt x="78" y="734"/>
                      <a:pt x="79" y="742"/>
                    </a:cubicBezTo>
                    <a:cubicBezTo>
                      <a:pt x="79" y="747"/>
                      <a:pt x="75" y="752"/>
                      <a:pt x="70" y="754"/>
                    </a:cubicBezTo>
                    <a:cubicBezTo>
                      <a:pt x="63" y="756"/>
                      <a:pt x="63" y="756"/>
                      <a:pt x="63" y="756"/>
                    </a:cubicBezTo>
                    <a:cubicBezTo>
                      <a:pt x="60" y="753"/>
                      <a:pt x="59" y="748"/>
                      <a:pt x="55" y="746"/>
                    </a:cubicBezTo>
                    <a:cubicBezTo>
                      <a:pt x="52" y="745"/>
                      <a:pt x="51" y="747"/>
                      <a:pt x="50" y="750"/>
                    </a:cubicBezTo>
                    <a:cubicBezTo>
                      <a:pt x="49" y="755"/>
                      <a:pt x="54" y="757"/>
                      <a:pt x="58" y="760"/>
                    </a:cubicBezTo>
                    <a:cubicBezTo>
                      <a:pt x="64" y="761"/>
                      <a:pt x="71" y="761"/>
                      <a:pt x="76" y="756"/>
                    </a:cubicBezTo>
                    <a:cubicBezTo>
                      <a:pt x="81" y="753"/>
                      <a:pt x="84" y="749"/>
                      <a:pt x="84" y="743"/>
                    </a:cubicBezTo>
                    <a:cubicBezTo>
                      <a:pt x="85" y="731"/>
                      <a:pt x="75" y="723"/>
                      <a:pt x="68" y="716"/>
                    </a:cubicBezTo>
                    <a:cubicBezTo>
                      <a:pt x="58" y="711"/>
                      <a:pt x="47" y="709"/>
                      <a:pt x="37" y="711"/>
                    </a:cubicBezTo>
                    <a:cubicBezTo>
                      <a:pt x="25" y="703"/>
                      <a:pt x="13" y="692"/>
                      <a:pt x="13" y="678"/>
                    </a:cubicBezTo>
                    <a:cubicBezTo>
                      <a:pt x="12" y="667"/>
                      <a:pt x="13" y="654"/>
                      <a:pt x="24" y="649"/>
                    </a:cubicBezTo>
                    <a:cubicBezTo>
                      <a:pt x="31" y="643"/>
                      <a:pt x="42" y="642"/>
                      <a:pt x="50" y="647"/>
                    </a:cubicBezTo>
                    <a:cubicBezTo>
                      <a:pt x="56" y="651"/>
                      <a:pt x="58" y="659"/>
                      <a:pt x="57" y="667"/>
                    </a:cubicBezTo>
                    <a:cubicBezTo>
                      <a:pt x="56" y="675"/>
                      <a:pt x="40" y="670"/>
                      <a:pt x="47" y="681"/>
                    </a:cubicBezTo>
                    <a:cubicBezTo>
                      <a:pt x="50" y="685"/>
                      <a:pt x="54" y="681"/>
                      <a:pt x="57" y="681"/>
                    </a:cubicBezTo>
                    <a:cubicBezTo>
                      <a:pt x="65" y="672"/>
                      <a:pt x="65" y="658"/>
                      <a:pt x="60" y="648"/>
                    </a:cubicBezTo>
                    <a:cubicBezTo>
                      <a:pt x="53" y="641"/>
                      <a:pt x="45" y="638"/>
                      <a:pt x="37" y="638"/>
                    </a:cubicBezTo>
                    <a:cubicBezTo>
                      <a:pt x="35" y="637"/>
                      <a:pt x="37" y="634"/>
                      <a:pt x="36" y="632"/>
                    </a:cubicBezTo>
                    <a:cubicBezTo>
                      <a:pt x="28" y="625"/>
                      <a:pt x="25" y="616"/>
                      <a:pt x="25" y="606"/>
                    </a:cubicBezTo>
                    <a:cubicBezTo>
                      <a:pt x="26" y="593"/>
                      <a:pt x="32" y="582"/>
                      <a:pt x="40" y="573"/>
                    </a:cubicBezTo>
                    <a:cubicBezTo>
                      <a:pt x="35" y="561"/>
                      <a:pt x="26" y="551"/>
                      <a:pt x="24" y="538"/>
                    </a:cubicBezTo>
                    <a:cubicBezTo>
                      <a:pt x="23" y="522"/>
                      <a:pt x="31" y="507"/>
                      <a:pt x="36" y="492"/>
                    </a:cubicBezTo>
                    <a:cubicBezTo>
                      <a:pt x="36" y="491"/>
                      <a:pt x="37" y="491"/>
                      <a:pt x="38" y="492"/>
                    </a:cubicBezTo>
                    <a:cubicBezTo>
                      <a:pt x="41" y="504"/>
                      <a:pt x="42" y="517"/>
                      <a:pt x="37" y="528"/>
                    </a:cubicBezTo>
                    <a:cubicBezTo>
                      <a:pt x="36" y="535"/>
                      <a:pt x="39" y="541"/>
                      <a:pt x="44" y="544"/>
                    </a:cubicBezTo>
                    <a:cubicBezTo>
                      <a:pt x="58" y="553"/>
                      <a:pt x="57" y="573"/>
                      <a:pt x="53" y="588"/>
                    </a:cubicBezTo>
                    <a:cubicBezTo>
                      <a:pt x="52" y="593"/>
                      <a:pt x="46" y="600"/>
                      <a:pt x="52" y="603"/>
                    </a:cubicBezTo>
                    <a:cubicBezTo>
                      <a:pt x="63" y="609"/>
                      <a:pt x="79" y="613"/>
                      <a:pt x="80" y="628"/>
                    </a:cubicBezTo>
                    <a:cubicBezTo>
                      <a:pt x="75" y="638"/>
                      <a:pt x="89" y="633"/>
                      <a:pt x="93" y="638"/>
                    </a:cubicBezTo>
                    <a:cubicBezTo>
                      <a:pt x="101" y="641"/>
                      <a:pt x="110" y="646"/>
                      <a:pt x="112" y="655"/>
                    </a:cubicBezTo>
                    <a:cubicBezTo>
                      <a:pt x="112" y="658"/>
                      <a:pt x="111" y="662"/>
                      <a:pt x="110" y="665"/>
                    </a:cubicBezTo>
                    <a:cubicBezTo>
                      <a:pt x="113" y="667"/>
                      <a:pt x="117" y="671"/>
                      <a:pt x="121" y="670"/>
                    </a:cubicBezTo>
                    <a:cubicBezTo>
                      <a:pt x="124" y="667"/>
                      <a:pt x="119" y="665"/>
                      <a:pt x="117" y="663"/>
                    </a:cubicBezTo>
                    <a:cubicBezTo>
                      <a:pt x="119" y="655"/>
                      <a:pt x="116" y="648"/>
                      <a:pt x="111" y="643"/>
                    </a:cubicBezTo>
                    <a:cubicBezTo>
                      <a:pt x="104" y="636"/>
                      <a:pt x="95" y="633"/>
                      <a:pt x="86" y="630"/>
                    </a:cubicBezTo>
                    <a:cubicBezTo>
                      <a:pt x="83" y="627"/>
                      <a:pt x="87" y="622"/>
                      <a:pt x="84" y="619"/>
                    </a:cubicBezTo>
                    <a:cubicBezTo>
                      <a:pt x="79" y="607"/>
                      <a:pt x="66" y="605"/>
                      <a:pt x="56" y="600"/>
                    </a:cubicBezTo>
                    <a:cubicBezTo>
                      <a:pt x="55" y="598"/>
                      <a:pt x="55" y="598"/>
                      <a:pt x="55" y="598"/>
                    </a:cubicBezTo>
                    <a:cubicBezTo>
                      <a:pt x="61" y="583"/>
                      <a:pt x="64" y="562"/>
                      <a:pt x="55" y="548"/>
                    </a:cubicBezTo>
                    <a:cubicBezTo>
                      <a:pt x="51" y="540"/>
                      <a:pt x="38" y="537"/>
                      <a:pt x="43" y="526"/>
                    </a:cubicBezTo>
                    <a:cubicBezTo>
                      <a:pt x="47" y="507"/>
                      <a:pt x="46" y="486"/>
                      <a:pt x="32" y="472"/>
                    </a:cubicBezTo>
                    <a:cubicBezTo>
                      <a:pt x="24" y="474"/>
                      <a:pt x="33" y="480"/>
                      <a:pt x="32" y="485"/>
                    </a:cubicBezTo>
                    <a:cubicBezTo>
                      <a:pt x="30" y="509"/>
                      <a:pt x="9" y="531"/>
                      <a:pt x="24" y="555"/>
                    </a:cubicBezTo>
                    <a:cubicBezTo>
                      <a:pt x="33" y="572"/>
                      <a:pt x="33" y="572"/>
                      <a:pt x="33" y="572"/>
                    </a:cubicBezTo>
                    <a:cubicBezTo>
                      <a:pt x="26" y="586"/>
                      <a:pt x="16" y="601"/>
                      <a:pt x="22" y="619"/>
                    </a:cubicBezTo>
                    <a:cubicBezTo>
                      <a:pt x="22" y="626"/>
                      <a:pt x="26" y="633"/>
                      <a:pt x="32" y="638"/>
                    </a:cubicBezTo>
                    <a:cubicBezTo>
                      <a:pt x="31" y="640"/>
                      <a:pt x="29" y="639"/>
                      <a:pt x="27" y="641"/>
                    </a:cubicBezTo>
                    <a:cubicBezTo>
                      <a:pt x="20" y="641"/>
                      <a:pt x="17" y="633"/>
                      <a:pt x="14" y="627"/>
                    </a:cubicBezTo>
                    <a:cubicBezTo>
                      <a:pt x="10" y="614"/>
                      <a:pt x="10" y="597"/>
                      <a:pt x="16" y="583"/>
                    </a:cubicBezTo>
                    <a:cubicBezTo>
                      <a:pt x="21" y="575"/>
                      <a:pt x="21" y="575"/>
                      <a:pt x="21" y="575"/>
                    </a:cubicBezTo>
                    <a:cubicBezTo>
                      <a:pt x="12" y="560"/>
                      <a:pt x="6" y="540"/>
                      <a:pt x="13" y="523"/>
                    </a:cubicBezTo>
                    <a:cubicBezTo>
                      <a:pt x="20" y="507"/>
                      <a:pt x="27" y="485"/>
                      <a:pt x="17" y="468"/>
                    </a:cubicBezTo>
                    <a:cubicBezTo>
                      <a:pt x="13" y="463"/>
                      <a:pt x="10" y="456"/>
                      <a:pt x="12" y="450"/>
                    </a:cubicBezTo>
                    <a:cubicBezTo>
                      <a:pt x="24" y="460"/>
                      <a:pt x="40" y="462"/>
                      <a:pt x="47" y="478"/>
                    </a:cubicBezTo>
                    <a:close/>
                    <a:moveTo>
                      <a:pt x="853" y="464"/>
                    </a:moveTo>
                    <a:cubicBezTo>
                      <a:pt x="850" y="462"/>
                      <a:pt x="847" y="465"/>
                      <a:pt x="845" y="466"/>
                    </a:cubicBezTo>
                    <a:cubicBezTo>
                      <a:pt x="835" y="474"/>
                      <a:pt x="835" y="488"/>
                      <a:pt x="838" y="499"/>
                    </a:cubicBezTo>
                    <a:cubicBezTo>
                      <a:pt x="840" y="524"/>
                      <a:pt x="816" y="540"/>
                      <a:pt x="819" y="564"/>
                    </a:cubicBezTo>
                    <a:cubicBezTo>
                      <a:pt x="820" y="567"/>
                      <a:pt x="820" y="571"/>
                      <a:pt x="823" y="571"/>
                    </a:cubicBezTo>
                    <a:cubicBezTo>
                      <a:pt x="826" y="571"/>
                      <a:pt x="826" y="568"/>
                      <a:pt x="825" y="566"/>
                    </a:cubicBezTo>
                    <a:cubicBezTo>
                      <a:pt x="822" y="548"/>
                      <a:pt x="835" y="532"/>
                      <a:pt x="841" y="515"/>
                    </a:cubicBezTo>
                    <a:cubicBezTo>
                      <a:pt x="843" y="515"/>
                      <a:pt x="843" y="515"/>
                      <a:pt x="843" y="515"/>
                    </a:cubicBezTo>
                    <a:cubicBezTo>
                      <a:pt x="850" y="523"/>
                      <a:pt x="853" y="535"/>
                      <a:pt x="850" y="546"/>
                    </a:cubicBezTo>
                    <a:cubicBezTo>
                      <a:pt x="848" y="555"/>
                      <a:pt x="842" y="564"/>
                      <a:pt x="839" y="573"/>
                    </a:cubicBezTo>
                    <a:cubicBezTo>
                      <a:pt x="846" y="579"/>
                      <a:pt x="847" y="588"/>
                      <a:pt x="849" y="596"/>
                    </a:cubicBezTo>
                    <a:cubicBezTo>
                      <a:pt x="850" y="604"/>
                      <a:pt x="842" y="610"/>
                      <a:pt x="843" y="617"/>
                    </a:cubicBezTo>
                    <a:cubicBezTo>
                      <a:pt x="844" y="619"/>
                      <a:pt x="845" y="618"/>
                      <a:pt x="846" y="618"/>
                    </a:cubicBezTo>
                    <a:cubicBezTo>
                      <a:pt x="852" y="608"/>
                      <a:pt x="857" y="597"/>
                      <a:pt x="853" y="586"/>
                    </a:cubicBezTo>
                    <a:cubicBezTo>
                      <a:pt x="852" y="580"/>
                      <a:pt x="846" y="575"/>
                      <a:pt x="846" y="570"/>
                    </a:cubicBezTo>
                    <a:cubicBezTo>
                      <a:pt x="854" y="555"/>
                      <a:pt x="862" y="536"/>
                      <a:pt x="852" y="519"/>
                    </a:cubicBezTo>
                    <a:cubicBezTo>
                      <a:pt x="843" y="506"/>
                      <a:pt x="841" y="487"/>
                      <a:pt x="847" y="472"/>
                    </a:cubicBezTo>
                    <a:cubicBezTo>
                      <a:pt x="848" y="469"/>
                      <a:pt x="852" y="467"/>
                      <a:pt x="853" y="464"/>
                    </a:cubicBezTo>
                    <a:close/>
                    <a:moveTo>
                      <a:pt x="178" y="465"/>
                    </a:moveTo>
                    <a:cubicBezTo>
                      <a:pt x="182" y="475"/>
                      <a:pt x="175" y="484"/>
                      <a:pt x="176" y="494"/>
                    </a:cubicBezTo>
                    <a:cubicBezTo>
                      <a:pt x="174" y="509"/>
                      <a:pt x="174" y="523"/>
                      <a:pt x="180" y="536"/>
                    </a:cubicBezTo>
                    <a:cubicBezTo>
                      <a:pt x="180" y="539"/>
                      <a:pt x="180" y="539"/>
                      <a:pt x="180" y="539"/>
                    </a:cubicBezTo>
                    <a:cubicBezTo>
                      <a:pt x="176" y="539"/>
                      <a:pt x="176" y="539"/>
                      <a:pt x="176" y="539"/>
                    </a:cubicBezTo>
                    <a:cubicBezTo>
                      <a:pt x="166" y="526"/>
                      <a:pt x="169" y="509"/>
                      <a:pt x="169" y="493"/>
                    </a:cubicBezTo>
                    <a:cubicBezTo>
                      <a:pt x="171" y="482"/>
                      <a:pt x="175" y="468"/>
                      <a:pt x="166" y="460"/>
                    </a:cubicBezTo>
                    <a:cubicBezTo>
                      <a:pt x="170" y="455"/>
                      <a:pt x="176" y="460"/>
                      <a:pt x="178" y="465"/>
                    </a:cubicBezTo>
                    <a:close/>
                    <a:moveTo>
                      <a:pt x="674" y="493"/>
                    </a:moveTo>
                    <a:cubicBezTo>
                      <a:pt x="681" y="510"/>
                      <a:pt x="674" y="524"/>
                      <a:pt x="670" y="540"/>
                    </a:cubicBezTo>
                    <a:cubicBezTo>
                      <a:pt x="667" y="544"/>
                      <a:pt x="664" y="548"/>
                      <a:pt x="659" y="550"/>
                    </a:cubicBezTo>
                    <a:cubicBezTo>
                      <a:pt x="658" y="545"/>
                      <a:pt x="658" y="545"/>
                      <a:pt x="658" y="545"/>
                    </a:cubicBezTo>
                    <a:cubicBezTo>
                      <a:pt x="661" y="531"/>
                      <a:pt x="664" y="517"/>
                      <a:pt x="660" y="503"/>
                    </a:cubicBezTo>
                    <a:cubicBezTo>
                      <a:pt x="658" y="500"/>
                      <a:pt x="654" y="498"/>
                      <a:pt x="650" y="498"/>
                    </a:cubicBezTo>
                    <a:cubicBezTo>
                      <a:pt x="645" y="497"/>
                      <a:pt x="642" y="503"/>
                      <a:pt x="638" y="504"/>
                    </a:cubicBezTo>
                    <a:cubicBezTo>
                      <a:pt x="634" y="498"/>
                      <a:pt x="637" y="489"/>
                      <a:pt x="640" y="483"/>
                    </a:cubicBezTo>
                    <a:cubicBezTo>
                      <a:pt x="646" y="478"/>
                      <a:pt x="654" y="475"/>
                      <a:pt x="662" y="478"/>
                    </a:cubicBezTo>
                    <a:cubicBezTo>
                      <a:pt x="668" y="481"/>
                      <a:pt x="671" y="488"/>
                      <a:pt x="674" y="493"/>
                    </a:cubicBezTo>
                    <a:close/>
                    <a:moveTo>
                      <a:pt x="231" y="483"/>
                    </a:moveTo>
                    <a:cubicBezTo>
                      <a:pt x="233" y="486"/>
                      <a:pt x="233" y="491"/>
                      <a:pt x="232" y="495"/>
                    </a:cubicBezTo>
                    <a:cubicBezTo>
                      <a:pt x="226" y="494"/>
                      <a:pt x="220" y="493"/>
                      <a:pt x="215" y="497"/>
                    </a:cubicBezTo>
                    <a:cubicBezTo>
                      <a:pt x="210" y="502"/>
                      <a:pt x="207" y="509"/>
                      <a:pt x="205" y="516"/>
                    </a:cubicBezTo>
                    <a:cubicBezTo>
                      <a:pt x="205" y="530"/>
                      <a:pt x="213" y="543"/>
                      <a:pt x="223" y="553"/>
                    </a:cubicBezTo>
                    <a:cubicBezTo>
                      <a:pt x="223" y="555"/>
                      <a:pt x="223" y="558"/>
                      <a:pt x="221" y="560"/>
                    </a:cubicBezTo>
                    <a:cubicBezTo>
                      <a:pt x="217" y="558"/>
                      <a:pt x="213" y="555"/>
                      <a:pt x="210" y="551"/>
                    </a:cubicBezTo>
                    <a:cubicBezTo>
                      <a:pt x="207" y="542"/>
                      <a:pt x="199" y="534"/>
                      <a:pt x="197" y="524"/>
                    </a:cubicBezTo>
                    <a:cubicBezTo>
                      <a:pt x="192" y="514"/>
                      <a:pt x="193" y="500"/>
                      <a:pt x="197" y="489"/>
                    </a:cubicBezTo>
                    <a:cubicBezTo>
                      <a:pt x="202" y="481"/>
                      <a:pt x="210" y="477"/>
                      <a:pt x="219" y="475"/>
                    </a:cubicBezTo>
                    <a:cubicBezTo>
                      <a:pt x="223" y="476"/>
                      <a:pt x="228" y="478"/>
                      <a:pt x="231" y="483"/>
                    </a:cubicBezTo>
                    <a:close/>
                    <a:moveTo>
                      <a:pt x="657" y="515"/>
                    </a:moveTo>
                    <a:cubicBezTo>
                      <a:pt x="657" y="525"/>
                      <a:pt x="654" y="536"/>
                      <a:pt x="652" y="546"/>
                    </a:cubicBezTo>
                    <a:cubicBezTo>
                      <a:pt x="643" y="543"/>
                      <a:pt x="652" y="534"/>
                      <a:pt x="651" y="528"/>
                    </a:cubicBezTo>
                    <a:cubicBezTo>
                      <a:pt x="651" y="523"/>
                      <a:pt x="655" y="518"/>
                      <a:pt x="653" y="512"/>
                    </a:cubicBezTo>
                    <a:cubicBezTo>
                      <a:pt x="652" y="508"/>
                      <a:pt x="643" y="509"/>
                      <a:pt x="648" y="505"/>
                    </a:cubicBezTo>
                    <a:cubicBezTo>
                      <a:pt x="654" y="502"/>
                      <a:pt x="656" y="510"/>
                      <a:pt x="657" y="515"/>
                    </a:cubicBezTo>
                    <a:close/>
                    <a:moveTo>
                      <a:pt x="226" y="501"/>
                    </a:moveTo>
                    <a:cubicBezTo>
                      <a:pt x="220" y="507"/>
                      <a:pt x="218" y="515"/>
                      <a:pt x="217" y="523"/>
                    </a:cubicBezTo>
                    <a:cubicBezTo>
                      <a:pt x="218" y="531"/>
                      <a:pt x="224" y="539"/>
                      <a:pt x="227" y="546"/>
                    </a:cubicBezTo>
                    <a:cubicBezTo>
                      <a:pt x="223" y="545"/>
                      <a:pt x="219" y="539"/>
                      <a:pt x="216" y="535"/>
                    </a:cubicBezTo>
                    <a:cubicBezTo>
                      <a:pt x="212" y="526"/>
                      <a:pt x="208" y="513"/>
                      <a:pt x="216" y="504"/>
                    </a:cubicBezTo>
                    <a:cubicBezTo>
                      <a:pt x="218" y="501"/>
                      <a:pt x="223" y="498"/>
                      <a:pt x="226" y="501"/>
                    </a:cubicBezTo>
                    <a:close/>
                    <a:moveTo>
                      <a:pt x="358" y="512"/>
                    </a:moveTo>
                    <a:cubicBezTo>
                      <a:pt x="361" y="520"/>
                      <a:pt x="358" y="529"/>
                      <a:pt x="352" y="534"/>
                    </a:cubicBezTo>
                    <a:cubicBezTo>
                      <a:pt x="348" y="538"/>
                      <a:pt x="342" y="537"/>
                      <a:pt x="337" y="536"/>
                    </a:cubicBezTo>
                    <a:cubicBezTo>
                      <a:pt x="332" y="531"/>
                      <a:pt x="331" y="522"/>
                      <a:pt x="335" y="516"/>
                    </a:cubicBezTo>
                    <a:cubicBezTo>
                      <a:pt x="337" y="511"/>
                      <a:pt x="341" y="507"/>
                      <a:pt x="346" y="506"/>
                    </a:cubicBezTo>
                    <a:cubicBezTo>
                      <a:pt x="351" y="506"/>
                      <a:pt x="356" y="507"/>
                      <a:pt x="358" y="512"/>
                    </a:cubicBezTo>
                    <a:close/>
                    <a:moveTo>
                      <a:pt x="356" y="515"/>
                    </a:moveTo>
                    <a:cubicBezTo>
                      <a:pt x="355" y="521"/>
                      <a:pt x="356" y="528"/>
                      <a:pt x="350" y="531"/>
                    </a:cubicBezTo>
                    <a:cubicBezTo>
                      <a:pt x="347" y="532"/>
                      <a:pt x="344" y="533"/>
                      <a:pt x="340" y="532"/>
                    </a:cubicBezTo>
                    <a:cubicBezTo>
                      <a:pt x="337" y="529"/>
                      <a:pt x="336" y="523"/>
                      <a:pt x="339" y="519"/>
                    </a:cubicBezTo>
                    <a:cubicBezTo>
                      <a:pt x="339" y="514"/>
                      <a:pt x="345" y="512"/>
                      <a:pt x="349" y="510"/>
                    </a:cubicBezTo>
                    <a:cubicBezTo>
                      <a:pt x="353" y="509"/>
                      <a:pt x="354" y="513"/>
                      <a:pt x="356" y="515"/>
                    </a:cubicBezTo>
                    <a:close/>
                    <a:moveTo>
                      <a:pt x="548" y="521"/>
                    </a:moveTo>
                    <a:cubicBezTo>
                      <a:pt x="549" y="526"/>
                      <a:pt x="548" y="529"/>
                      <a:pt x="547" y="533"/>
                    </a:cubicBezTo>
                    <a:cubicBezTo>
                      <a:pt x="543" y="537"/>
                      <a:pt x="537" y="535"/>
                      <a:pt x="533" y="534"/>
                    </a:cubicBezTo>
                    <a:cubicBezTo>
                      <a:pt x="530" y="532"/>
                      <a:pt x="527" y="529"/>
                      <a:pt x="526" y="525"/>
                    </a:cubicBezTo>
                    <a:cubicBezTo>
                      <a:pt x="525" y="522"/>
                      <a:pt x="527" y="518"/>
                      <a:pt x="529" y="516"/>
                    </a:cubicBezTo>
                    <a:cubicBezTo>
                      <a:pt x="535" y="512"/>
                      <a:pt x="544" y="514"/>
                      <a:pt x="548" y="521"/>
                    </a:cubicBezTo>
                    <a:close/>
                    <a:moveTo>
                      <a:pt x="478" y="519"/>
                    </a:moveTo>
                    <a:cubicBezTo>
                      <a:pt x="483" y="523"/>
                      <a:pt x="485" y="530"/>
                      <a:pt x="484" y="537"/>
                    </a:cubicBezTo>
                    <a:cubicBezTo>
                      <a:pt x="483" y="547"/>
                      <a:pt x="473" y="552"/>
                      <a:pt x="465" y="555"/>
                    </a:cubicBezTo>
                    <a:cubicBezTo>
                      <a:pt x="462" y="565"/>
                      <a:pt x="460" y="577"/>
                      <a:pt x="450" y="581"/>
                    </a:cubicBezTo>
                    <a:cubicBezTo>
                      <a:pt x="443" y="585"/>
                      <a:pt x="434" y="588"/>
                      <a:pt x="426" y="583"/>
                    </a:cubicBezTo>
                    <a:cubicBezTo>
                      <a:pt x="420" y="581"/>
                      <a:pt x="417" y="575"/>
                      <a:pt x="413" y="571"/>
                    </a:cubicBezTo>
                    <a:cubicBezTo>
                      <a:pt x="412" y="565"/>
                      <a:pt x="411" y="560"/>
                      <a:pt x="413" y="555"/>
                    </a:cubicBezTo>
                    <a:cubicBezTo>
                      <a:pt x="412" y="547"/>
                      <a:pt x="401" y="553"/>
                      <a:pt x="400" y="544"/>
                    </a:cubicBezTo>
                    <a:cubicBezTo>
                      <a:pt x="398" y="540"/>
                      <a:pt x="398" y="533"/>
                      <a:pt x="400" y="527"/>
                    </a:cubicBezTo>
                    <a:cubicBezTo>
                      <a:pt x="403" y="520"/>
                      <a:pt x="409" y="517"/>
                      <a:pt x="416" y="516"/>
                    </a:cubicBezTo>
                    <a:cubicBezTo>
                      <a:pt x="421" y="515"/>
                      <a:pt x="425" y="516"/>
                      <a:pt x="426" y="520"/>
                    </a:cubicBezTo>
                    <a:cubicBezTo>
                      <a:pt x="426" y="523"/>
                      <a:pt x="431" y="524"/>
                      <a:pt x="429" y="527"/>
                    </a:cubicBezTo>
                    <a:cubicBezTo>
                      <a:pt x="426" y="529"/>
                      <a:pt x="422" y="526"/>
                      <a:pt x="419" y="529"/>
                    </a:cubicBezTo>
                    <a:cubicBezTo>
                      <a:pt x="416" y="532"/>
                      <a:pt x="414" y="537"/>
                      <a:pt x="415" y="541"/>
                    </a:cubicBezTo>
                    <a:cubicBezTo>
                      <a:pt x="416" y="546"/>
                      <a:pt x="421" y="548"/>
                      <a:pt x="424" y="552"/>
                    </a:cubicBezTo>
                    <a:cubicBezTo>
                      <a:pt x="423" y="557"/>
                      <a:pt x="424" y="564"/>
                      <a:pt x="427" y="568"/>
                    </a:cubicBezTo>
                    <a:cubicBezTo>
                      <a:pt x="431" y="573"/>
                      <a:pt x="435" y="575"/>
                      <a:pt x="440" y="576"/>
                    </a:cubicBezTo>
                    <a:cubicBezTo>
                      <a:pt x="450" y="575"/>
                      <a:pt x="455" y="564"/>
                      <a:pt x="457" y="556"/>
                    </a:cubicBezTo>
                    <a:cubicBezTo>
                      <a:pt x="465" y="550"/>
                      <a:pt x="476" y="542"/>
                      <a:pt x="473" y="531"/>
                    </a:cubicBezTo>
                    <a:cubicBezTo>
                      <a:pt x="470" y="523"/>
                      <a:pt x="454" y="533"/>
                      <a:pt x="458" y="521"/>
                    </a:cubicBezTo>
                    <a:cubicBezTo>
                      <a:pt x="459" y="518"/>
                      <a:pt x="462" y="516"/>
                      <a:pt x="466" y="515"/>
                    </a:cubicBezTo>
                    <a:cubicBezTo>
                      <a:pt x="470" y="515"/>
                      <a:pt x="475" y="516"/>
                      <a:pt x="478" y="519"/>
                    </a:cubicBezTo>
                    <a:close/>
                    <a:moveTo>
                      <a:pt x="545" y="524"/>
                    </a:moveTo>
                    <a:cubicBezTo>
                      <a:pt x="546" y="528"/>
                      <a:pt x="543" y="531"/>
                      <a:pt x="539" y="532"/>
                    </a:cubicBezTo>
                    <a:cubicBezTo>
                      <a:pt x="535" y="531"/>
                      <a:pt x="530" y="528"/>
                      <a:pt x="530" y="523"/>
                    </a:cubicBezTo>
                    <a:cubicBezTo>
                      <a:pt x="530" y="520"/>
                      <a:pt x="533" y="518"/>
                      <a:pt x="536" y="518"/>
                    </a:cubicBezTo>
                    <a:cubicBezTo>
                      <a:pt x="540" y="517"/>
                      <a:pt x="544" y="519"/>
                      <a:pt x="545" y="524"/>
                    </a:cubicBezTo>
                    <a:close/>
                    <a:moveTo>
                      <a:pt x="629" y="532"/>
                    </a:moveTo>
                    <a:cubicBezTo>
                      <a:pt x="637" y="539"/>
                      <a:pt x="648" y="548"/>
                      <a:pt x="648" y="560"/>
                    </a:cubicBezTo>
                    <a:cubicBezTo>
                      <a:pt x="648" y="560"/>
                      <a:pt x="648" y="560"/>
                      <a:pt x="648" y="560"/>
                    </a:cubicBezTo>
                    <a:cubicBezTo>
                      <a:pt x="642" y="553"/>
                      <a:pt x="636" y="545"/>
                      <a:pt x="628" y="543"/>
                    </a:cubicBezTo>
                    <a:cubicBezTo>
                      <a:pt x="621" y="550"/>
                      <a:pt x="622" y="562"/>
                      <a:pt x="624" y="571"/>
                    </a:cubicBezTo>
                    <a:cubicBezTo>
                      <a:pt x="622" y="571"/>
                      <a:pt x="620" y="569"/>
                      <a:pt x="620" y="567"/>
                    </a:cubicBezTo>
                    <a:cubicBezTo>
                      <a:pt x="617" y="555"/>
                      <a:pt x="620" y="542"/>
                      <a:pt x="624" y="532"/>
                    </a:cubicBezTo>
                    <a:cubicBezTo>
                      <a:pt x="626" y="531"/>
                      <a:pt x="627" y="531"/>
                      <a:pt x="629" y="532"/>
                    </a:cubicBezTo>
                    <a:close/>
                    <a:moveTo>
                      <a:pt x="405" y="556"/>
                    </a:moveTo>
                    <a:cubicBezTo>
                      <a:pt x="406" y="568"/>
                      <a:pt x="406" y="568"/>
                      <a:pt x="406" y="568"/>
                    </a:cubicBezTo>
                    <a:cubicBezTo>
                      <a:pt x="410" y="579"/>
                      <a:pt x="418" y="589"/>
                      <a:pt x="430" y="591"/>
                    </a:cubicBezTo>
                    <a:cubicBezTo>
                      <a:pt x="428" y="592"/>
                      <a:pt x="424" y="591"/>
                      <a:pt x="422" y="589"/>
                    </a:cubicBezTo>
                    <a:cubicBezTo>
                      <a:pt x="410" y="588"/>
                      <a:pt x="406" y="576"/>
                      <a:pt x="401" y="567"/>
                    </a:cubicBezTo>
                    <a:cubicBezTo>
                      <a:pt x="401" y="559"/>
                      <a:pt x="395" y="554"/>
                      <a:pt x="390" y="549"/>
                    </a:cubicBezTo>
                    <a:cubicBezTo>
                      <a:pt x="385" y="550"/>
                      <a:pt x="386" y="555"/>
                      <a:pt x="382" y="557"/>
                    </a:cubicBezTo>
                    <a:cubicBezTo>
                      <a:pt x="376" y="563"/>
                      <a:pt x="367" y="563"/>
                      <a:pt x="360" y="567"/>
                    </a:cubicBezTo>
                    <a:cubicBezTo>
                      <a:pt x="360" y="570"/>
                      <a:pt x="362" y="571"/>
                      <a:pt x="364" y="572"/>
                    </a:cubicBezTo>
                    <a:cubicBezTo>
                      <a:pt x="371" y="574"/>
                      <a:pt x="378" y="571"/>
                      <a:pt x="383" y="574"/>
                    </a:cubicBezTo>
                    <a:cubicBezTo>
                      <a:pt x="388" y="596"/>
                      <a:pt x="409" y="613"/>
                      <a:pt x="430" y="619"/>
                    </a:cubicBezTo>
                    <a:cubicBezTo>
                      <a:pt x="437" y="628"/>
                      <a:pt x="441" y="613"/>
                      <a:pt x="449" y="615"/>
                    </a:cubicBezTo>
                    <a:cubicBezTo>
                      <a:pt x="457" y="609"/>
                      <a:pt x="468" y="607"/>
                      <a:pt x="475" y="598"/>
                    </a:cubicBezTo>
                    <a:cubicBezTo>
                      <a:pt x="480" y="594"/>
                      <a:pt x="481" y="587"/>
                      <a:pt x="485" y="582"/>
                    </a:cubicBezTo>
                    <a:cubicBezTo>
                      <a:pt x="497" y="580"/>
                      <a:pt x="508" y="574"/>
                      <a:pt x="518" y="566"/>
                    </a:cubicBezTo>
                    <a:cubicBezTo>
                      <a:pt x="520" y="567"/>
                      <a:pt x="522" y="565"/>
                      <a:pt x="522" y="563"/>
                    </a:cubicBezTo>
                    <a:cubicBezTo>
                      <a:pt x="521" y="559"/>
                      <a:pt x="521" y="559"/>
                      <a:pt x="521" y="559"/>
                    </a:cubicBezTo>
                    <a:cubicBezTo>
                      <a:pt x="524" y="559"/>
                      <a:pt x="526" y="561"/>
                      <a:pt x="526" y="563"/>
                    </a:cubicBezTo>
                    <a:cubicBezTo>
                      <a:pt x="523" y="571"/>
                      <a:pt x="515" y="576"/>
                      <a:pt x="509" y="580"/>
                    </a:cubicBezTo>
                    <a:cubicBezTo>
                      <a:pt x="502" y="585"/>
                      <a:pt x="494" y="586"/>
                      <a:pt x="485" y="586"/>
                    </a:cubicBezTo>
                    <a:cubicBezTo>
                      <a:pt x="481" y="604"/>
                      <a:pt x="463" y="615"/>
                      <a:pt x="447" y="620"/>
                    </a:cubicBezTo>
                    <a:cubicBezTo>
                      <a:pt x="442" y="622"/>
                      <a:pt x="439" y="633"/>
                      <a:pt x="433" y="627"/>
                    </a:cubicBezTo>
                    <a:cubicBezTo>
                      <a:pt x="417" y="618"/>
                      <a:pt x="399" y="613"/>
                      <a:pt x="389" y="597"/>
                    </a:cubicBezTo>
                    <a:cubicBezTo>
                      <a:pt x="386" y="590"/>
                      <a:pt x="380" y="585"/>
                      <a:pt x="380" y="578"/>
                    </a:cubicBezTo>
                    <a:cubicBezTo>
                      <a:pt x="376" y="573"/>
                      <a:pt x="368" y="577"/>
                      <a:pt x="363" y="574"/>
                    </a:cubicBezTo>
                    <a:cubicBezTo>
                      <a:pt x="359" y="573"/>
                      <a:pt x="353" y="569"/>
                      <a:pt x="353" y="564"/>
                    </a:cubicBezTo>
                    <a:cubicBezTo>
                      <a:pt x="365" y="560"/>
                      <a:pt x="378" y="557"/>
                      <a:pt x="385" y="545"/>
                    </a:cubicBezTo>
                    <a:cubicBezTo>
                      <a:pt x="390" y="534"/>
                      <a:pt x="390" y="534"/>
                      <a:pt x="390" y="534"/>
                    </a:cubicBezTo>
                    <a:cubicBezTo>
                      <a:pt x="392" y="543"/>
                      <a:pt x="395" y="554"/>
                      <a:pt x="405" y="556"/>
                    </a:cubicBezTo>
                    <a:close/>
                    <a:moveTo>
                      <a:pt x="252" y="537"/>
                    </a:moveTo>
                    <a:cubicBezTo>
                      <a:pt x="257" y="549"/>
                      <a:pt x="269" y="561"/>
                      <a:pt x="262" y="574"/>
                    </a:cubicBezTo>
                    <a:cubicBezTo>
                      <a:pt x="260" y="576"/>
                      <a:pt x="259" y="577"/>
                      <a:pt x="257" y="577"/>
                    </a:cubicBezTo>
                    <a:cubicBezTo>
                      <a:pt x="255" y="566"/>
                      <a:pt x="258" y="552"/>
                      <a:pt x="247" y="545"/>
                    </a:cubicBezTo>
                    <a:cubicBezTo>
                      <a:pt x="242" y="544"/>
                      <a:pt x="242" y="551"/>
                      <a:pt x="239" y="554"/>
                    </a:cubicBezTo>
                    <a:cubicBezTo>
                      <a:pt x="235" y="558"/>
                      <a:pt x="232" y="562"/>
                      <a:pt x="228" y="567"/>
                    </a:cubicBezTo>
                    <a:cubicBezTo>
                      <a:pt x="224" y="558"/>
                      <a:pt x="234" y="549"/>
                      <a:pt x="239" y="541"/>
                    </a:cubicBezTo>
                    <a:cubicBezTo>
                      <a:pt x="242" y="538"/>
                      <a:pt x="247" y="531"/>
                      <a:pt x="252" y="537"/>
                    </a:cubicBezTo>
                    <a:close/>
                    <a:moveTo>
                      <a:pt x="708" y="544"/>
                    </a:moveTo>
                    <a:cubicBezTo>
                      <a:pt x="708" y="546"/>
                      <a:pt x="707" y="548"/>
                      <a:pt x="705" y="548"/>
                    </a:cubicBezTo>
                    <a:cubicBezTo>
                      <a:pt x="681" y="547"/>
                      <a:pt x="657" y="562"/>
                      <a:pt x="645" y="583"/>
                    </a:cubicBezTo>
                    <a:cubicBezTo>
                      <a:pt x="644" y="586"/>
                      <a:pt x="643" y="588"/>
                      <a:pt x="642" y="590"/>
                    </a:cubicBezTo>
                    <a:cubicBezTo>
                      <a:pt x="642" y="572"/>
                      <a:pt x="656" y="558"/>
                      <a:pt x="670" y="549"/>
                    </a:cubicBezTo>
                    <a:cubicBezTo>
                      <a:pt x="682" y="544"/>
                      <a:pt x="694" y="539"/>
                      <a:pt x="708" y="543"/>
                    </a:cubicBezTo>
                    <a:cubicBezTo>
                      <a:pt x="708" y="544"/>
                      <a:pt x="708" y="544"/>
                      <a:pt x="708" y="544"/>
                    </a:cubicBezTo>
                    <a:close/>
                    <a:moveTo>
                      <a:pt x="206" y="556"/>
                    </a:moveTo>
                    <a:cubicBezTo>
                      <a:pt x="222" y="568"/>
                      <a:pt x="233" y="585"/>
                      <a:pt x="234" y="605"/>
                    </a:cubicBezTo>
                    <a:cubicBezTo>
                      <a:pt x="232" y="610"/>
                      <a:pt x="232" y="610"/>
                      <a:pt x="232" y="610"/>
                    </a:cubicBezTo>
                    <a:cubicBezTo>
                      <a:pt x="229" y="601"/>
                      <a:pt x="228" y="590"/>
                      <a:pt x="221" y="582"/>
                    </a:cubicBezTo>
                    <a:cubicBezTo>
                      <a:pt x="214" y="568"/>
                      <a:pt x="199" y="561"/>
                      <a:pt x="185" y="557"/>
                    </a:cubicBezTo>
                    <a:cubicBezTo>
                      <a:pt x="178" y="555"/>
                      <a:pt x="171" y="555"/>
                      <a:pt x="165" y="556"/>
                    </a:cubicBezTo>
                    <a:cubicBezTo>
                      <a:pt x="163" y="553"/>
                      <a:pt x="160" y="550"/>
                      <a:pt x="162" y="546"/>
                    </a:cubicBezTo>
                    <a:cubicBezTo>
                      <a:pt x="178" y="543"/>
                      <a:pt x="193" y="549"/>
                      <a:pt x="206" y="556"/>
                    </a:cubicBezTo>
                    <a:close/>
                    <a:moveTo>
                      <a:pt x="642" y="565"/>
                    </a:moveTo>
                    <a:cubicBezTo>
                      <a:pt x="643" y="570"/>
                      <a:pt x="639" y="575"/>
                      <a:pt x="637" y="580"/>
                    </a:cubicBezTo>
                    <a:cubicBezTo>
                      <a:pt x="633" y="577"/>
                      <a:pt x="632" y="571"/>
                      <a:pt x="630" y="567"/>
                    </a:cubicBezTo>
                    <a:cubicBezTo>
                      <a:pt x="630" y="562"/>
                      <a:pt x="627" y="554"/>
                      <a:pt x="631" y="551"/>
                    </a:cubicBezTo>
                    <a:cubicBezTo>
                      <a:pt x="635" y="554"/>
                      <a:pt x="640" y="559"/>
                      <a:pt x="642" y="565"/>
                    </a:cubicBezTo>
                    <a:close/>
                    <a:moveTo>
                      <a:pt x="700" y="556"/>
                    </a:moveTo>
                    <a:cubicBezTo>
                      <a:pt x="698" y="562"/>
                      <a:pt x="693" y="566"/>
                      <a:pt x="688" y="570"/>
                    </a:cubicBezTo>
                    <a:cubicBezTo>
                      <a:pt x="677" y="581"/>
                      <a:pt x="664" y="589"/>
                      <a:pt x="651" y="594"/>
                    </a:cubicBezTo>
                    <a:cubicBezTo>
                      <a:pt x="649" y="598"/>
                      <a:pt x="651" y="601"/>
                      <a:pt x="650" y="605"/>
                    </a:cubicBezTo>
                    <a:cubicBezTo>
                      <a:pt x="648" y="607"/>
                      <a:pt x="649" y="610"/>
                      <a:pt x="647" y="611"/>
                    </a:cubicBezTo>
                    <a:cubicBezTo>
                      <a:pt x="642" y="608"/>
                      <a:pt x="646" y="601"/>
                      <a:pt x="647" y="596"/>
                    </a:cubicBezTo>
                    <a:cubicBezTo>
                      <a:pt x="651" y="577"/>
                      <a:pt x="669" y="562"/>
                      <a:pt x="688" y="557"/>
                    </a:cubicBezTo>
                    <a:cubicBezTo>
                      <a:pt x="692" y="557"/>
                      <a:pt x="696" y="554"/>
                      <a:pt x="700" y="556"/>
                    </a:cubicBezTo>
                    <a:close/>
                    <a:moveTo>
                      <a:pt x="250" y="566"/>
                    </a:moveTo>
                    <a:cubicBezTo>
                      <a:pt x="249" y="584"/>
                      <a:pt x="249" y="584"/>
                      <a:pt x="249" y="584"/>
                    </a:cubicBezTo>
                    <a:cubicBezTo>
                      <a:pt x="246" y="588"/>
                      <a:pt x="243" y="594"/>
                      <a:pt x="240" y="596"/>
                    </a:cubicBezTo>
                    <a:cubicBezTo>
                      <a:pt x="237" y="585"/>
                      <a:pt x="228" y="575"/>
                      <a:pt x="236" y="564"/>
                    </a:cubicBezTo>
                    <a:cubicBezTo>
                      <a:pt x="239" y="561"/>
                      <a:pt x="242" y="556"/>
                      <a:pt x="246" y="554"/>
                    </a:cubicBezTo>
                    <a:cubicBezTo>
                      <a:pt x="250" y="556"/>
                      <a:pt x="249" y="562"/>
                      <a:pt x="250" y="566"/>
                    </a:cubicBezTo>
                    <a:close/>
                    <a:moveTo>
                      <a:pt x="631" y="594"/>
                    </a:moveTo>
                    <a:cubicBezTo>
                      <a:pt x="632" y="601"/>
                      <a:pt x="632" y="601"/>
                      <a:pt x="632" y="601"/>
                    </a:cubicBezTo>
                    <a:cubicBezTo>
                      <a:pt x="623" y="586"/>
                      <a:pt x="608" y="571"/>
                      <a:pt x="590" y="568"/>
                    </a:cubicBezTo>
                    <a:cubicBezTo>
                      <a:pt x="586" y="569"/>
                      <a:pt x="587" y="573"/>
                      <a:pt x="587" y="575"/>
                    </a:cubicBezTo>
                    <a:cubicBezTo>
                      <a:pt x="587" y="587"/>
                      <a:pt x="592" y="598"/>
                      <a:pt x="601" y="606"/>
                    </a:cubicBezTo>
                    <a:cubicBezTo>
                      <a:pt x="609" y="611"/>
                      <a:pt x="617" y="613"/>
                      <a:pt x="624" y="618"/>
                    </a:cubicBezTo>
                    <a:cubicBezTo>
                      <a:pt x="624" y="619"/>
                      <a:pt x="624" y="619"/>
                      <a:pt x="624" y="619"/>
                    </a:cubicBezTo>
                    <a:cubicBezTo>
                      <a:pt x="610" y="621"/>
                      <a:pt x="599" y="611"/>
                      <a:pt x="590" y="601"/>
                    </a:cubicBezTo>
                    <a:cubicBezTo>
                      <a:pt x="583" y="590"/>
                      <a:pt x="579" y="577"/>
                      <a:pt x="579" y="564"/>
                    </a:cubicBezTo>
                    <a:cubicBezTo>
                      <a:pt x="593" y="559"/>
                      <a:pt x="608" y="566"/>
                      <a:pt x="618" y="574"/>
                    </a:cubicBezTo>
                    <a:cubicBezTo>
                      <a:pt x="622" y="580"/>
                      <a:pt x="628" y="587"/>
                      <a:pt x="631" y="594"/>
                    </a:cubicBezTo>
                    <a:close/>
                    <a:moveTo>
                      <a:pt x="551" y="563"/>
                    </a:moveTo>
                    <a:cubicBezTo>
                      <a:pt x="551" y="568"/>
                      <a:pt x="547" y="572"/>
                      <a:pt x="545" y="576"/>
                    </a:cubicBezTo>
                    <a:cubicBezTo>
                      <a:pt x="532" y="591"/>
                      <a:pt x="516" y="600"/>
                      <a:pt x="498" y="602"/>
                    </a:cubicBezTo>
                    <a:cubicBezTo>
                      <a:pt x="493" y="611"/>
                      <a:pt x="490" y="620"/>
                      <a:pt x="481" y="626"/>
                    </a:cubicBezTo>
                    <a:cubicBezTo>
                      <a:pt x="472" y="634"/>
                      <a:pt x="460" y="638"/>
                      <a:pt x="450" y="646"/>
                    </a:cubicBezTo>
                    <a:cubicBezTo>
                      <a:pt x="444" y="648"/>
                      <a:pt x="445" y="655"/>
                      <a:pt x="439" y="657"/>
                    </a:cubicBezTo>
                    <a:cubicBezTo>
                      <a:pt x="422" y="637"/>
                      <a:pt x="395" y="635"/>
                      <a:pt x="379" y="615"/>
                    </a:cubicBezTo>
                    <a:cubicBezTo>
                      <a:pt x="374" y="607"/>
                      <a:pt x="366" y="600"/>
                      <a:pt x="364" y="591"/>
                    </a:cubicBezTo>
                    <a:cubicBezTo>
                      <a:pt x="362" y="587"/>
                      <a:pt x="359" y="592"/>
                      <a:pt x="357" y="592"/>
                    </a:cubicBezTo>
                    <a:cubicBezTo>
                      <a:pt x="344" y="588"/>
                      <a:pt x="334" y="579"/>
                      <a:pt x="327" y="568"/>
                    </a:cubicBezTo>
                    <a:cubicBezTo>
                      <a:pt x="327" y="566"/>
                      <a:pt x="327" y="566"/>
                      <a:pt x="327" y="566"/>
                    </a:cubicBezTo>
                    <a:cubicBezTo>
                      <a:pt x="335" y="567"/>
                      <a:pt x="345" y="562"/>
                      <a:pt x="349" y="571"/>
                    </a:cubicBezTo>
                    <a:cubicBezTo>
                      <a:pt x="355" y="579"/>
                      <a:pt x="364" y="581"/>
                      <a:pt x="373" y="582"/>
                    </a:cubicBezTo>
                    <a:cubicBezTo>
                      <a:pt x="380" y="602"/>
                      <a:pt x="396" y="617"/>
                      <a:pt x="415" y="626"/>
                    </a:cubicBezTo>
                    <a:cubicBezTo>
                      <a:pt x="422" y="629"/>
                      <a:pt x="430" y="631"/>
                      <a:pt x="437" y="637"/>
                    </a:cubicBezTo>
                    <a:cubicBezTo>
                      <a:pt x="448" y="637"/>
                      <a:pt x="447" y="622"/>
                      <a:pt x="458" y="622"/>
                    </a:cubicBezTo>
                    <a:cubicBezTo>
                      <a:pt x="472" y="617"/>
                      <a:pt x="484" y="605"/>
                      <a:pt x="491" y="592"/>
                    </a:cubicBezTo>
                    <a:cubicBezTo>
                      <a:pt x="508" y="589"/>
                      <a:pt x="525" y="580"/>
                      <a:pt x="534" y="565"/>
                    </a:cubicBezTo>
                    <a:cubicBezTo>
                      <a:pt x="540" y="563"/>
                      <a:pt x="546" y="563"/>
                      <a:pt x="551" y="563"/>
                    </a:cubicBezTo>
                    <a:close/>
                    <a:moveTo>
                      <a:pt x="220" y="588"/>
                    </a:moveTo>
                    <a:cubicBezTo>
                      <a:pt x="226" y="597"/>
                      <a:pt x="229" y="607"/>
                      <a:pt x="228" y="619"/>
                    </a:cubicBezTo>
                    <a:cubicBezTo>
                      <a:pt x="223" y="617"/>
                      <a:pt x="222" y="609"/>
                      <a:pt x="222" y="605"/>
                    </a:cubicBezTo>
                    <a:cubicBezTo>
                      <a:pt x="219" y="600"/>
                      <a:pt x="219" y="600"/>
                      <a:pt x="219" y="600"/>
                    </a:cubicBezTo>
                    <a:cubicBezTo>
                      <a:pt x="199" y="596"/>
                      <a:pt x="178" y="584"/>
                      <a:pt x="169" y="564"/>
                    </a:cubicBezTo>
                    <a:cubicBezTo>
                      <a:pt x="172" y="558"/>
                      <a:pt x="180" y="563"/>
                      <a:pt x="186" y="563"/>
                    </a:cubicBezTo>
                    <a:cubicBezTo>
                      <a:pt x="199" y="567"/>
                      <a:pt x="213" y="574"/>
                      <a:pt x="220" y="588"/>
                    </a:cubicBezTo>
                    <a:close/>
                    <a:moveTo>
                      <a:pt x="299" y="577"/>
                    </a:moveTo>
                    <a:cubicBezTo>
                      <a:pt x="299" y="589"/>
                      <a:pt x="289" y="597"/>
                      <a:pt x="282" y="606"/>
                    </a:cubicBezTo>
                    <a:cubicBezTo>
                      <a:pt x="275" y="616"/>
                      <a:pt x="265" y="622"/>
                      <a:pt x="254" y="624"/>
                    </a:cubicBezTo>
                    <a:cubicBezTo>
                      <a:pt x="264" y="617"/>
                      <a:pt x="278" y="609"/>
                      <a:pt x="284" y="597"/>
                    </a:cubicBezTo>
                    <a:cubicBezTo>
                      <a:pt x="291" y="581"/>
                      <a:pt x="291" y="581"/>
                      <a:pt x="291" y="581"/>
                    </a:cubicBezTo>
                    <a:cubicBezTo>
                      <a:pt x="289" y="577"/>
                      <a:pt x="283" y="581"/>
                      <a:pt x="280" y="579"/>
                    </a:cubicBezTo>
                    <a:cubicBezTo>
                      <a:pt x="280" y="580"/>
                      <a:pt x="280" y="580"/>
                      <a:pt x="280" y="580"/>
                    </a:cubicBezTo>
                    <a:cubicBezTo>
                      <a:pt x="268" y="586"/>
                      <a:pt x="255" y="593"/>
                      <a:pt x="246" y="605"/>
                    </a:cubicBezTo>
                    <a:cubicBezTo>
                      <a:pt x="253" y="586"/>
                      <a:pt x="273" y="572"/>
                      <a:pt x="294" y="572"/>
                    </a:cubicBezTo>
                    <a:cubicBezTo>
                      <a:pt x="298" y="571"/>
                      <a:pt x="299" y="574"/>
                      <a:pt x="299" y="577"/>
                    </a:cubicBezTo>
                    <a:close/>
                    <a:moveTo>
                      <a:pt x="629" y="609"/>
                    </a:moveTo>
                    <a:cubicBezTo>
                      <a:pt x="629" y="612"/>
                      <a:pt x="629" y="612"/>
                      <a:pt x="629" y="612"/>
                    </a:cubicBezTo>
                    <a:cubicBezTo>
                      <a:pt x="615" y="607"/>
                      <a:pt x="595" y="599"/>
                      <a:pt x="594" y="581"/>
                    </a:cubicBezTo>
                    <a:cubicBezTo>
                      <a:pt x="594" y="580"/>
                      <a:pt x="594" y="577"/>
                      <a:pt x="594" y="576"/>
                    </a:cubicBezTo>
                    <a:cubicBezTo>
                      <a:pt x="598" y="576"/>
                      <a:pt x="602" y="579"/>
                      <a:pt x="606" y="580"/>
                    </a:cubicBezTo>
                    <a:cubicBezTo>
                      <a:pt x="616" y="588"/>
                      <a:pt x="623" y="599"/>
                      <a:pt x="629" y="609"/>
                    </a:cubicBezTo>
                    <a:close/>
                    <a:moveTo>
                      <a:pt x="282" y="586"/>
                    </a:moveTo>
                    <a:cubicBezTo>
                      <a:pt x="277" y="603"/>
                      <a:pt x="261" y="616"/>
                      <a:pt x="245" y="622"/>
                    </a:cubicBezTo>
                    <a:cubicBezTo>
                      <a:pt x="244" y="615"/>
                      <a:pt x="250" y="611"/>
                      <a:pt x="253" y="605"/>
                    </a:cubicBezTo>
                    <a:cubicBezTo>
                      <a:pt x="260" y="597"/>
                      <a:pt x="271" y="590"/>
                      <a:pt x="280" y="585"/>
                    </a:cubicBezTo>
                    <a:cubicBezTo>
                      <a:pt x="282" y="586"/>
                      <a:pt x="282" y="586"/>
                      <a:pt x="282" y="586"/>
                    </a:cubicBezTo>
                    <a:close/>
                    <a:moveTo>
                      <a:pt x="820" y="596"/>
                    </a:moveTo>
                    <a:cubicBezTo>
                      <a:pt x="817" y="603"/>
                      <a:pt x="810" y="594"/>
                      <a:pt x="805" y="599"/>
                    </a:cubicBezTo>
                    <a:cubicBezTo>
                      <a:pt x="796" y="607"/>
                      <a:pt x="799" y="618"/>
                      <a:pt x="800" y="628"/>
                    </a:cubicBezTo>
                    <a:cubicBezTo>
                      <a:pt x="799" y="630"/>
                      <a:pt x="799" y="630"/>
                      <a:pt x="799" y="630"/>
                    </a:cubicBezTo>
                    <a:cubicBezTo>
                      <a:pt x="787" y="632"/>
                      <a:pt x="774" y="636"/>
                      <a:pt x="768" y="649"/>
                    </a:cubicBezTo>
                    <a:cubicBezTo>
                      <a:pt x="765" y="656"/>
                      <a:pt x="763" y="665"/>
                      <a:pt x="765" y="673"/>
                    </a:cubicBezTo>
                    <a:cubicBezTo>
                      <a:pt x="759" y="677"/>
                      <a:pt x="752" y="681"/>
                      <a:pt x="751" y="688"/>
                    </a:cubicBezTo>
                    <a:cubicBezTo>
                      <a:pt x="749" y="696"/>
                      <a:pt x="753" y="701"/>
                      <a:pt x="758" y="708"/>
                    </a:cubicBezTo>
                    <a:cubicBezTo>
                      <a:pt x="764" y="711"/>
                      <a:pt x="772" y="709"/>
                      <a:pt x="778" y="706"/>
                    </a:cubicBezTo>
                    <a:cubicBezTo>
                      <a:pt x="783" y="703"/>
                      <a:pt x="781" y="694"/>
                      <a:pt x="789" y="695"/>
                    </a:cubicBezTo>
                    <a:cubicBezTo>
                      <a:pt x="790" y="702"/>
                      <a:pt x="783" y="707"/>
                      <a:pt x="778" y="711"/>
                    </a:cubicBezTo>
                    <a:cubicBezTo>
                      <a:pt x="770" y="713"/>
                      <a:pt x="763" y="715"/>
                      <a:pt x="756" y="712"/>
                    </a:cubicBezTo>
                    <a:cubicBezTo>
                      <a:pt x="749" y="706"/>
                      <a:pt x="743" y="697"/>
                      <a:pt x="745" y="688"/>
                    </a:cubicBezTo>
                    <a:cubicBezTo>
                      <a:pt x="746" y="681"/>
                      <a:pt x="752" y="675"/>
                      <a:pt x="758" y="671"/>
                    </a:cubicBezTo>
                    <a:cubicBezTo>
                      <a:pt x="758" y="656"/>
                      <a:pt x="763" y="639"/>
                      <a:pt x="777" y="631"/>
                    </a:cubicBezTo>
                    <a:cubicBezTo>
                      <a:pt x="782" y="627"/>
                      <a:pt x="790" y="630"/>
                      <a:pt x="794" y="624"/>
                    </a:cubicBezTo>
                    <a:cubicBezTo>
                      <a:pt x="793" y="615"/>
                      <a:pt x="791" y="606"/>
                      <a:pt x="797" y="600"/>
                    </a:cubicBezTo>
                    <a:cubicBezTo>
                      <a:pt x="802" y="592"/>
                      <a:pt x="810" y="592"/>
                      <a:pt x="818" y="594"/>
                    </a:cubicBezTo>
                    <a:cubicBezTo>
                      <a:pt x="820" y="596"/>
                      <a:pt x="820" y="596"/>
                      <a:pt x="820" y="596"/>
                    </a:cubicBezTo>
                    <a:close/>
                    <a:moveTo>
                      <a:pt x="592" y="614"/>
                    </a:moveTo>
                    <a:cubicBezTo>
                      <a:pt x="580" y="617"/>
                      <a:pt x="561" y="611"/>
                      <a:pt x="553" y="624"/>
                    </a:cubicBezTo>
                    <a:cubicBezTo>
                      <a:pt x="554" y="629"/>
                      <a:pt x="554" y="629"/>
                      <a:pt x="554" y="629"/>
                    </a:cubicBezTo>
                    <a:cubicBezTo>
                      <a:pt x="559" y="634"/>
                      <a:pt x="565" y="638"/>
                      <a:pt x="571" y="642"/>
                    </a:cubicBezTo>
                    <a:cubicBezTo>
                      <a:pt x="569" y="646"/>
                      <a:pt x="564" y="642"/>
                      <a:pt x="560" y="642"/>
                    </a:cubicBezTo>
                    <a:cubicBezTo>
                      <a:pt x="553" y="639"/>
                      <a:pt x="547" y="632"/>
                      <a:pt x="544" y="626"/>
                    </a:cubicBezTo>
                    <a:cubicBezTo>
                      <a:pt x="544" y="619"/>
                      <a:pt x="552" y="617"/>
                      <a:pt x="556" y="613"/>
                    </a:cubicBezTo>
                    <a:cubicBezTo>
                      <a:pt x="567" y="609"/>
                      <a:pt x="583" y="604"/>
                      <a:pt x="592" y="614"/>
                    </a:cubicBezTo>
                    <a:close/>
                    <a:moveTo>
                      <a:pt x="331" y="628"/>
                    </a:moveTo>
                    <a:cubicBezTo>
                      <a:pt x="334" y="629"/>
                      <a:pt x="333" y="633"/>
                      <a:pt x="332" y="636"/>
                    </a:cubicBezTo>
                    <a:cubicBezTo>
                      <a:pt x="322" y="641"/>
                      <a:pt x="313" y="645"/>
                      <a:pt x="303" y="647"/>
                    </a:cubicBezTo>
                    <a:cubicBezTo>
                      <a:pt x="302" y="646"/>
                      <a:pt x="302" y="645"/>
                      <a:pt x="303" y="645"/>
                    </a:cubicBezTo>
                    <a:cubicBezTo>
                      <a:pt x="310" y="642"/>
                      <a:pt x="317" y="638"/>
                      <a:pt x="322" y="631"/>
                    </a:cubicBezTo>
                    <a:cubicBezTo>
                      <a:pt x="312" y="620"/>
                      <a:pt x="295" y="620"/>
                      <a:pt x="281" y="619"/>
                    </a:cubicBezTo>
                    <a:cubicBezTo>
                      <a:pt x="281" y="617"/>
                      <a:pt x="284" y="616"/>
                      <a:pt x="285" y="614"/>
                    </a:cubicBezTo>
                    <a:cubicBezTo>
                      <a:pt x="300" y="611"/>
                      <a:pt x="314" y="621"/>
                      <a:pt x="327" y="625"/>
                    </a:cubicBezTo>
                    <a:cubicBezTo>
                      <a:pt x="331" y="628"/>
                      <a:pt x="331" y="628"/>
                      <a:pt x="331" y="628"/>
                    </a:cubicBezTo>
                    <a:close/>
                    <a:moveTo>
                      <a:pt x="603" y="623"/>
                    </a:moveTo>
                    <a:cubicBezTo>
                      <a:pt x="599" y="628"/>
                      <a:pt x="591" y="631"/>
                      <a:pt x="585" y="636"/>
                    </a:cubicBezTo>
                    <a:cubicBezTo>
                      <a:pt x="581" y="639"/>
                      <a:pt x="577" y="638"/>
                      <a:pt x="574" y="637"/>
                    </a:cubicBezTo>
                    <a:cubicBezTo>
                      <a:pt x="569" y="633"/>
                      <a:pt x="564" y="631"/>
                      <a:pt x="560" y="626"/>
                    </a:cubicBezTo>
                    <a:cubicBezTo>
                      <a:pt x="560" y="623"/>
                      <a:pt x="564" y="622"/>
                      <a:pt x="566" y="621"/>
                    </a:cubicBezTo>
                    <a:cubicBezTo>
                      <a:pt x="579" y="620"/>
                      <a:pt x="592" y="618"/>
                      <a:pt x="603" y="623"/>
                    </a:cubicBezTo>
                    <a:close/>
                    <a:moveTo>
                      <a:pt x="820" y="630"/>
                    </a:moveTo>
                    <a:cubicBezTo>
                      <a:pt x="821" y="629"/>
                      <a:pt x="820" y="627"/>
                      <a:pt x="819" y="627"/>
                    </a:cubicBezTo>
                    <a:cubicBezTo>
                      <a:pt x="805" y="638"/>
                      <a:pt x="805" y="638"/>
                      <a:pt x="805" y="638"/>
                    </a:cubicBezTo>
                    <a:cubicBezTo>
                      <a:pt x="797" y="649"/>
                      <a:pt x="794" y="665"/>
                      <a:pt x="801" y="677"/>
                    </a:cubicBezTo>
                    <a:cubicBezTo>
                      <a:pt x="805" y="684"/>
                      <a:pt x="811" y="690"/>
                      <a:pt x="819" y="690"/>
                    </a:cubicBezTo>
                    <a:cubicBezTo>
                      <a:pt x="820" y="690"/>
                      <a:pt x="823" y="689"/>
                      <a:pt x="822" y="687"/>
                    </a:cubicBezTo>
                    <a:cubicBezTo>
                      <a:pt x="822" y="684"/>
                      <a:pt x="818" y="685"/>
                      <a:pt x="816" y="684"/>
                    </a:cubicBezTo>
                    <a:cubicBezTo>
                      <a:pt x="807" y="681"/>
                      <a:pt x="803" y="672"/>
                      <a:pt x="803" y="663"/>
                    </a:cubicBezTo>
                    <a:cubicBezTo>
                      <a:pt x="801" y="649"/>
                      <a:pt x="810" y="638"/>
                      <a:pt x="820" y="630"/>
                    </a:cubicBezTo>
                    <a:close/>
                    <a:moveTo>
                      <a:pt x="312" y="631"/>
                    </a:moveTo>
                    <a:cubicBezTo>
                      <a:pt x="312" y="635"/>
                      <a:pt x="305" y="638"/>
                      <a:pt x="302" y="640"/>
                    </a:cubicBezTo>
                    <a:cubicBezTo>
                      <a:pt x="292" y="647"/>
                      <a:pt x="286" y="635"/>
                      <a:pt x="278" y="634"/>
                    </a:cubicBezTo>
                    <a:cubicBezTo>
                      <a:pt x="262" y="631"/>
                      <a:pt x="262" y="631"/>
                      <a:pt x="262" y="631"/>
                    </a:cubicBezTo>
                    <a:cubicBezTo>
                      <a:pt x="261" y="629"/>
                      <a:pt x="264" y="629"/>
                      <a:pt x="266" y="627"/>
                    </a:cubicBezTo>
                    <a:cubicBezTo>
                      <a:pt x="270" y="624"/>
                      <a:pt x="275" y="624"/>
                      <a:pt x="280" y="623"/>
                    </a:cubicBezTo>
                    <a:cubicBezTo>
                      <a:pt x="291" y="623"/>
                      <a:pt x="303" y="625"/>
                      <a:pt x="312" y="631"/>
                    </a:cubicBezTo>
                    <a:close/>
                    <a:moveTo>
                      <a:pt x="627" y="629"/>
                    </a:moveTo>
                    <a:cubicBezTo>
                      <a:pt x="623" y="634"/>
                      <a:pt x="616" y="635"/>
                      <a:pt x="609" y="638"/>
                    </a:cubicBezTo>
                    <a:cubicBezTo>
                      <a:pt x="602" y="642"/>
                      <a:pt x="605" y="652"/>
                      <a:pt x="601" y="658"/>
                    </a:cubicBezTo>
                    <a:cubicBezTo>
                      <a:pt x="597" y="671"/>
                      <a:pt x="585" y="680"/>
                      <a:pt x="575" y="688"/>
                    </a:cubicBezTo>
                    <a:cubicBezTo>
                      <a:pt x="573" y="683"/>
                      <a:pt x="576" y="677"/>
                      <a:pt x="576" y="672"/>
                    </a:cubicBezTo>
                    <a:cubicBezTo>
                      <a:pt x="584" y="652"/>
                      <a:pt x="604" y="634"/>
                      <a:pt x="626" y="629"/>
                    </a:cubicBezTo>
                    <a:cubicBezTo>
                      <a:pt x="627" y="629"/>
                      <a:pt x="627" y="629"/>
                      <a:pt x="627" y="629"/>
                    </a:cubicBezTo>
                    <a:close/>
                    <a:moveTo>
                      <a:pt x="603" y="633"/>
                    </a:moveTo>
                    <a:cubicBezTo>
                      <a:pt x="584" y="648"/>
                      <a:pt x="564" y="666"/>
                      <a:pt x="567" y="693"/>
                    </a:cubicBezTo>
                    <a:cubicBezTo>
                      <a:pt x="555" y="699"/>
                      <a:pt x="555" y="699"/>
                      <a:pt x="555" y="699"/>
                    </a:cubicBezTo>
                    <a:cubicBezTo>
                      <a:pt x="553" y="682"/>
                      <a:pt x="561" y="666"/>
                      <a:pt x="571" y="653"/>
                    </a:cubicBezTo>
                    <a:cubicBezTo>
                      <a:pt x="580" y="646"/>
                      <a:pt x="589" y="638"/>
                      <a:pt x="598" y="634"/>
                    </a:cubicBezTo>
                    <a:cubicBezTo>
                      <a:pt x="600" y="633"/>
                      <a:pt x="601" y="633"/>
                      <a:pt x="603" y="633"/>
                    </a:cubicBezTo>
                    <a:close/>
                    <a:moveTo>
                      <a:pt x="74" y="644"/>
                    </a:moveTo>
                    <a:cubicBezTo>
                      <a:pt x="67" y="632"/>
                      <a:pt x="54" y="623"/>
                      <a:pt x="40" y="628"/>
                    </a:cubicBezTo>
                    <a:cubicBezTo>
                      <a:pt x="38" y="629"/>
                      <a:pt x="37" y="631"/>
                      <a:pt x="38" y="632"/>
                    </a:cubicBezTo>
                    <a:cubicBezTo>
                      <a:pt x="43" y="632"/>
                      <a:pt x="48" y="632"/>
                      <a:pt x="53" y="632"/>
                    </a:cubicBezTo>
                    <a:cubicBezTo>
                      <a:pt x="59" y="634"/>
                      <a:pt x="63" y="638"/>
                      <a:pt x="67" y="642"/>
                    </a:cubicBezTo>
                    <a:cubicBezTo>
                      <a:pt x="75" y="651"/>
                      <a:pt x="73" y="666"/>
                      <a:pt x="70" y="677"/>
                    </a:cubicBezTo>
                    <a:cubicBezTo>
                      <a:pt x="69" y="682"/>
                      <a:pt x="64" y="685"/>
                      <a:pt x="62" y="689"/>
                    </a:cubicBezTo>
                    <a:cubicBezTo>
                      <a:pt x="65" y="691"/>
                      <a:pt x="67" y="687"/>
                      <a:pt x="69" y="686"/>
                    </a:cubicBezTo>
                    <a:cubicBezTo>
                      <a:pt x="76" y="674"/>
                      <a:pt x="82" y="657"/>
                      <a:pt x="74" y="644"/>
                    </a:cubicBezTo>
                    <a:close/>
                    <a:moveTo>
                      <a:pt x="397" y="641"/>
                    </a:moveTo>
                    <a:cubicBezTo>
                      <a:pt x="399" y="644"/>
                      <a:pt x="399" y="651"/>
                      <a:pt x="396" y="655"/>
                    </a:cubicBezTo>
                    <a:cubicBezTo>
                      <a:pt x="385" y="670"/>
                      <a:pt x="365" y="672"/>
                      <a:pt x="346" y="669"/>
                    </a:cubicBezTo>
                    <a:cubicBezTo>
                      <a:pt x="337" y="666"/>
                      <a:pt x="327" y="667"/>
                      <a:pt x="320" y="660"/>
                    </a:cubicBezTo>
                    <a:cubicBezTo>
                      <a:pt x="316" y="664"/>
                      <a:pt x="314" y="658"/>
                      <a:pt x="312" y="656"/>
                    </a:cubicBezTo>
                    <a:cubicBezTo>
                      <a:pt x="310" y="653"/>
                      <a:pt x="314" y="652"/>
                      <a:pt x="315" y="650"/>
                    </a:cubicBezTo>
                    <a:cubicBezTo>
                      <a:pt x="318" y="650"/>
                      <a:pt x="320" y="651"/>
                      <a:pt x="322" y="653"/>
                    </a:cubicBezTo>
                    <a:cubicBezTo>
                      <a:pt x="337" y="656"/>
                      <a:pt x="352" y="658"/>
                      <a:pt x="368" y="657"/>
                    </a:cubicBezTo>
                    <a:cubicBezTo>
                      <a:pt x="373" y="654"/>
                      <a:pt x="378" y="651"/>
                      <a:pt x="379" y="646"/>
                    </a:cubicBezTo>
                    <a:cubicBezTo>
                      <a:pt x="380" y="641"/>
                      <a:pt x="376" y="636"/>
                      <a:pt x="372" y="633"/>
                    </a:cubicBezTo>
                    <a:cubicBezTo>
                      <a:pt x="372" y="630"/>
                      <a:pt x="376" y="632"/>
                      <a:pt x="379" y="630"/>
                    </a:cubicBezTo>
                    <a:cubicBezTo>
                      <a:pt x="386" y="632"/>
                      <a:pt x="393" y="634"/>
                      <a:pt x="397" y="641"/>
                    </a:cubicBezTo>
                    <a:close/>
                    <a:moveTo>
                      <a:pt x="491" y="641"/>
                    </a:moveTo>
                    <a:cubicBezTo>
                      <a:pt x="489" y="644"/>
                      <a:pt x="491" y="648"/>
                      <a:pt x="492" y="651"/>
                    </a:cubicBezTo>
                    <a:cubicBezTo>
                      <a:pt x="504" y="665"/>
                      <a:pt x="525" y="663"/>
                      <a:pt x="541" y="659"/>
                    </a:cubicBezTo>
                    <a:cubicBezTo>
                      <a:pt x="548" y="658"/>
                      <a:pt x="554" y="652"/>
                      <a:pt x="563" y="654"/>
                    </a:cubicBezTo>
                    <a:cubicBezTo>
                      <a:pt x="562" y="658"/>
                      <a:pt x="561" y="661"/>
                      <a:pt x="558" y="664"/>
                    </a:cubicBezTo>
                    <a:cubicBezTo>
                      <a:pt x="551" y="665"/>
                      <a:pt x="545" y="670"/>
                      <a:pt x="538" y="670"/>
                    </a:cubicBezTo>
                    <a:cubicBezTo>
                      <a:pt x="517" y="675"/>
                      <a:pt x="492" y="678"/>
                      <a:pt x="475" y="665"/>
                    </a:cubicBezTo>
                    <a:cubicBezTo>
                      <a:pt x="470" y="661"/>
                      <a:pt x="467" y="656"/>
                      <a:pt x="468" y="650"/>
                    </a:cubicBezTo>
                    <a:cubicBezTo>
                      <a:pt x="468" y="643"/>
                      <a:pt x="477" y="641"/>
                      <a:pt x="481" y="639"/>
                    </a:cubicBezTo>
                    <a:cubicBezTo>
                      <a:pt x="485" y="639"/>
                      <a:pt x="491" y="636"/>
                      <a:pt x="491" y="641"/>
                    </a:cubicBezTo>
                    <a:close/>
                    <a:moveTo>
                      <a:pt x="853" y="648"/>
                    </a:moveTo>
                    <a:cubicBezTo>
                      <a:pt x="859" y="659"/>
                      <a:pt x="856" y="673"/>
                      <a:pt x="851" y="684"/>
                    </a:cubicBezTo>
                    <a:cubicBezTo>
                      <a:pt x="841" y="696"/>
                      <a:pt x="841" y="696"/>
                      <a:pt x="841" y="696"/>
                    </a:cubicBezTo>
                    <a:cubicBezTo>
                      <a:pt x="824" y="696"/>
                      <a:pt x="808" y="706"/>
                      <a:pt x="799" y="721"/>
                    </a:cubicBezTo>
                    <a:cubicBezTo>
                      <a:pt x="795" y="731"/>
                      <a:pt x="792" y="743"/>
                      <a:pt x="797" y="753"/>
                    </a:cubicBezTo>
                    <a:cubicBezTo>
                      <a:pt x="800" y="759"/>
                      <a:pt x="807" y="763"/>
                      <a:pt x="812" y="767"/>
                    </a:cubicBezTo>
                    <a:cubicBezTo>
                      <a:pt x="813" y="769"/>
                      <a:pt x="812" y="771"/>
                      <a:pt x="810" y="772"/>
                    </a:cubicBezTo>
                    <a:cubicBezTo>
                      <a:pt x="800" y="767"/>
                      <a:pt x="792" y="758"/>
                      <a:pt x="788" y="748"/>
                    </a:cubicBezTo>
                    <a:cubicBezTo>
                      <a:pt x="787" y="744"/>
                      <a:pt x="791" y="737"/>
                      <a:pt x="785" y="737"/>
                    </a:cubicBezTo>
                    <a:cubicBezTo>
                      <a:pt x="780" y="738"/>
                      <a:pt x="775" y="741"/>
                      <a:pt x="769" y="740"/>
                    </a:cubicBezTo>
                    <a:cubicBezTo>
                      <a:pt x="761" y="741"/>
                      <a:pt x="761" y="751"/>
                      <a:pt x="758" y="757"/>
                    </a:cubicBezTo>
                    <a:cubicBezTo>
                      <a:pt x="769" y="760"/>
                      <a:pt x="783" y="764"/>
                      <a:pt x="788" y="777"/>
                    </a:cubicBezTo>
                    <a:cubicBezTo>
                      <a:pt x="788" y="780"/>
                      <a:pt x="792" y="783"/>
                      <a:pt x="789" y="786"/>
                    </a:cubicBezTo>
                    <a:cubicBezTo>
                      <a:pt x="788" y="787"/>
                      <a:pt x="786" y="787"/>
                      <a:pt x="786" y="785"/>
                    </a:cubicBezTo>
                    <a:cubicBezTo>
                      <a:pt x="783" y="776"/>
                      <a:pt x="776" y="766"/>
                      <a:pt x="766" y="765"/>
                    </a:cubicBezTo>
                    <a:cubicBezTo>
                      <a:pt x="760" y="763"/>
                      <a:pt x="754" y="764"/>
                      <a:pt x="749" y="766"/>
                    </a:cubicBezTo>
                    <a:cubicBezTo>
                      <a:pt x="745" y="763"/>
                      <a:pt x="753" y="760"/>
                      <a:pt x="752" y="755"/>
                    </a:cubicBezTo>
                    <a:cubicBezTo>
                      <a:pt x="756" y="749"/>
                      <a:pt x="759" y="743"/>
                      <a:pt x="759" y="736"/>
                    </a:cubicBezTo>
                    <a:cubicBezTo>
                      <a:pt x="763" y="734"/>
                      <a:pt x="769" y="736"/>
                      <a:pt x="775" y="735"/>
                    </a:cubicBezTo>
                    <a:cubicBezTo>
                      <a:pt x="780" y="732"/>
                      <a:pt x="789" y="733"/>
                      <a:pt x="792" y="725"/>
                    </a:cubicBezTo>
                    <a:cubicBezTo>
                      <a:pt x="795" y="712"/>
                      <a:pt x="806" y="702"/>
                      <a:pt x="819" y="696"/>
                    </a:cubicBezTo>
                    <a:cubicBezTo>
                      <a:pt x="825" y="694"/>
                      <a:pt x="832" y="692"/>
                      <a:pt x="839" y="691"/>
                    </a:cubicBezTo>
                    <a:cubicBezTo>
                      <a:pt x="849" y="682"/>
                      <a:pt x="853" y="668"/>
                      <a:pt x="850" y="655"/>
                    </a:cubicBezTo>
                    <a:cubicBezTo>
                      <a:pt x="847" y="652"/>
                      <a:pt x="845" y="647"/>
                      <a:pt x="840" y="647"/>
                    </a:cubicBezTo>
                    <a:cubicBezTo>
                      <a:pt x="836" y="647"/>
                      <a:pt x="833" y="649"/>
                      <a:pt x="831" y="652"/>
                    </a:cubicBezTo>
                    <a:cubicBezTo>
                      <a:pt x="830" y="655"/>
                      <a:pt x="831" y="660"/>
                      <a:pt x="827" y="660"/>
                    </a:cubicBezTo>
                    <a:cubicBezTo>
                      <a:pt x="823" y="657"/>
                      <a:pt x="828" y="652"/>
                      <a:pt x="828" y="648"/>
                    </a:cubicBezTo>
                    <a:cubicBezTo>
                      <a:pt x="831" y="645"/>
                      <a:pt x="836" y="643"/>
                      <a:pt x="840" y="642"/>
                    </a:cubicBezTo>
                    <a:cubicBezTo>
                      <a:pt x="845" y="643"/>
                      <a:pt x="849" y="645"/>
                      <a:pt x="853" y="648"/>
                    </a:cubicBezTo>
                    <a:close/>
                    <a:moveTo>
                      <a:pt x="372" y="644"/>
                    </a:moveTo>
                    <a:cubicBezTo>
                      <a:pt x="372" y="648"/>
                      <a:pt x="368" y="650"/>
                      <a:pt x="365" y="652"/>
                    </a:cubicBezTo>
                    <a:cubicBezTo>
                      <a:pt x="350" y="651"/>
                      <a:pt x="338" y="654"/>
                      <a:pt x="326" y="647"/>
                    </a:cubicBezTo>
                    <a:cubicBezTo>
                      <a:pt x="327" y="645"/>
                      <a:pt x="331" y="644"/>
                      <a:pt x="333" y="645"/>
                    </a:cubicBezTo>
                    <a:cubicBezTo>
                      <a:pt x="342" y="648"/>
                      <a:pt x="352" y="652"/>
                      <a:pt x="362" y="647"/>
                    </a:cubicBezTo>
                    <a:cubicBezTo>
                      <a:pt x="366" y="647"/>
                      <a:pt x="370" y="633"/>
                      <a:pt x="372" y="644"/>
                    </a:cubicBezTo>
                    <a:close/>
                    <a:moveTo>
                      <a:pt x="327" y="697"/>
                    </a:moveTo>
                    <a:cubicBezTo>
                      <a:pt x="327" y="698"/>
                      <a:pt x="326" y="701"/>
                      <a:pt x="324" y="700"/>
                    </a:cubicBezTo>
                    <a:cubicBezTo>
                      <a:pt x="318" y="701"/>
                      <a:pt x="319" y="693"/>
                      <a:pt x="317" y="689"/>
                    </a:cubicBezTo>
                    <a:cubicBezTo>
                      <a:pt x="313" y="666"/>
                      <a:pt x="292" y="653"/>
                      <a:pt x="275" y="642"/>
                    </a:cubicBezTo>
                    <a:cubicBezTo>
                      <a:pt x="302" y="646"/>
                      <a:pt x="320" y="672"/>
                      <a:pt x="327" y="697"/>
                    </a:cubicBezTo>
                    <a:close/>
                    <a:moveTo>
                      <a:pt x="536" y="649"/>
                    </a:moveTo>
                    <a:cubicBezTo>
                      <a:pt x="542" y="647"/>
                      <a:pt x="549" y="645"/>
                      <a:pt x="554" y="647"/>
                    </a:cubicBezTo>
                    <a:cubicBezTo>
                      <a:pt x="553" y="649"/>
                      <a:pt x="553" y="649"/>
                      <a:pt x="553" y="649"/>
                    </a:cubicBezTo>
                    <a:cubicBezTo>
                      <a:pt x="536" y="655"/>
                      <a:pt x="514" y="664"/>
                      <a:pt x="498" y="650"/>
                    </a:cubicBezTo>
                    <a:cubicBezTo>
                      <a:pt x="496" y="648"/>
                      <a:pt x="496" y="646"/>
                      <a:pt x="497" y="644"/>
                    </a:cubicBezTo>
                    <a:cubicBezTo>
                      <a:pt x="509" y="653"/>
                      <a:pt x="523" y="651"/>
                      <a:pt x="536" y="649"/>
                    </a:cubicBezTo>
                    <a:close/>
                    <a:moveTo>
                      <a:pt x="314" y="695"/>
                    </a:moveTo>
                    <a:cubicBezTo>
                      <a:pt x="293" y="690"/>
                      <a:pt x="274" y="672"/>
                      <a:pt x="266" y="652"/>
                    </a:cubicBezTo>
                    <a:cubicBezTo>
                      <a:pt x="266" y="650"/>
                      <a:pt x="264" y="646"/>
                      <a:pt x="266" y="645"/>
                    </a:cubicBezTo>
                    <a:cubicBezTo>
                      <a:pt x="287" y="653"/>
                      <a:pt x="312" y="671"/>
                      <a:pt x="314" y="695"/>
                    </a:cubicBezTo>
                    <a:close/>
                    <a:moveTo>
                      <a:pt x="44" y="661"/>
                    </a:moveTo>
                    <a:cubicBezTo>
                      <a:pt x="44" y="659"/>
                      <a:pt x="44" y="659"/>
                      <a:pt x="44" y="659"/>
                    </a:cubicBezTo>
                    <a:cubicBezTo>
                      <a:pt x="40" y="656"/>
                      <a:pt x="34" y="657"/>
                      <a:pt x="30" y="660"/>
                    </a:cubicBezTo>
                    <a:cubicBezTo>
                      <a:pt x="24" y="665"/>
                      <a:pt x="22" y="674"/>
                      <a:pt x="23" y="681"/>
                    </a:cubicBezTo>
                    <a:cubicBezTo>
                      <a:pt x="26" y="690"/>
                      <a:pt x="31" y="699"/>
                      <a:pt x="39" y="703"/>
                    </a:cubicBezTo>
                    <a:cubicBezTo>
                      <a:pt x="41" y="702"/>
                      <a:pt x="39" y="700"/>
                      <a:pt x="40" y="699"/>
                    </a:cubicBezTo>
                    <a:cubicBezTo>
                      <a:pt x="32" y="694"/>
                      <a:pt x="28" y="686"/>
                      <a:pt x="26" y="678"/>
                    </a:cubicBezTo>
                    <a:cubicBezTo>
                      <a:pt x="28" y="672"/>
                      <a:pt x="28" y="666"/>
                      <a:pt x="33" y="662"/>
                    </a:cubicBezTo>
                    <a:cubicBezTo>
                      <a:pt x="35" y="662"/>
                      <a:pt x="38" y="662"/>
                      <a:pt x="39" y="663"/>
                    </a:cubicBezTo>
                    <a:cubicBezTo>
                      <a:pt x="41" y="664"/>
                      <a:pt x="44" y="664"/>
                      <a:pt x="44" y="661"/>
                    </a:cubicBezTo>
                    <a:close/>
                    <a:moveTo>
                      <a:pt x="434" y="678"/>
                    </a:moveTo>
                    <a:cubicBezTo>
                      <a:pt x="435" y="684"/>
                      <a:pt x="433" y="689"/>
                      <a:pt x="428" y="693"/>
                    </a:cubicBezTo>
                    <a:cubicBezTo>
                      <a:pt x="426" y="695"/>
                      <a:pt x="423" y="698"/>
                      <a:pt x="419" y="698"/>
                    </a:cubicBezTo>
                    <a:cubicBezTo>
                      <a:pt x="419" y="694"/>
                      <a:pt x="422" y="687"/>
                      <a:pt x="418" y="683"/>
                    </a:cubicBezTo>
                    <a:cubicBezTo>
                      <a:pt x="415" y="678"/>
                      <a:pt x="408" y="678"/>
                      <a:pt x="403" y="677"/>
                    </a:cubicBezTo>
                    <a:cubicBezTo>
                      <a:pt x="378" y="681"/>
                      <a:pt x="348" y="690"/>
                      <a:pt x="325" y="674"/>
                    </a:cubicBezTo>
                    <a:cubicBezTo>
                      <a:pt x="324" y="673"/>
                      <a:pt x="323" y="672"/>
                      <a:pt x="324" y="671"/>
                    </a:cubicBezTo>
                    <a:cubicBezTo>
                      <a:pt x="333" y="673"/>
                      <a:pt x="344" y="673"/>
                      <a:pt x="354" y="677"/>
                    </a:cubicBezTo>
                    <a:cubicBezTo>
                      <a:pt x="368" y="675"/>
                      <a:pt x="386" y="675"/>
                      <a:pt x="395" y="663"/>
                    </a:cubicBezTo>
                    <a:cubicBezTo>
                      <a:pt x="409" y="660"/>
                      <a:pt x="429" y="663"/>
                      <a:pt x="434" y="678"/>
                    </a:cubicBezTo>
                    <a:close/>
                    <a:moveTo>
                      <a:pt x="553" y="672"/>
                    </a:moveTo>
                    <a:cubicBezTo>
                      <a:pt x="556" y="679"/>
                      <a:pt x="547" y="681"/>
                      <a:pt x="543" y="684"/>
                    </a:cubicBezTo>
                    <a:cubicBezTo>
                      <a:pt x="520" y="695"/>
                      <a:pt x="497" y="686"/>
                      <a:pt x="473" y="683"/>
                    </a:cubicBezTo>
                    <a:cubicBezTo>
                      <a:pt x="462" y="682"/>
                      <a:pt x="453" y="690"/>
                      <a:pt x="448" y="698"/>
                    </a:cubicBezTo>
                    <a:cubicBezTo>
                      <a:pt x="445" y="697"/>
                      <a:pt x="444" y="694"/>
                      <a:pt x="444" y="692"/>
                    </a:cubicBezTo>
                    <a:cubicBezTo>
                      <a:pt x="447" y="683"/>
                      <a:pt x="456" y="674"/>
                      <a:pt x="466" y="674"/>
                    </a:cubicBezTo>
                    <a:cubicBezTo>
                      <a:pt x="481" y="672"/>
                      <a:pt x="494" y="681"/>
                      <a:pt x="509" y="679"/>
                    </a:cubicBezTo>
                    <a:cubicBezTo>
                      <a:pt x="525" y="679"/>
                      <a:pt x="538" y="674"/>
                      <a:pt x="553" y="672"/>
                    </a:cubicBezTo>
                    <a:close/>
                    <a:moveTo>
                      <a:pt x="733" y="679"/>
                    </a:moveTo>
                    <a:cubicBezTo>
                      <a:pt x="731" y="683"/>
                      <a:pt x="731" y="683"/>
                      <a:pt x="731" y="683"/>
                    </a:cubicBezTo>
                    <a:cubicBezTo>
                      <a:pt x="728" y="683"/>
                      <a:pt x="727" y="682"/>
                      <a:pt x="724" y="683"/>
                    </a:cubicBezTo>
                    <a:cubicBezTo>
                      <a:pt x="721" y="685"/>
                      <a:pt x="716" y="688"/>
                      <a:pt x="716" y="692"/>
                    </a:cubicBezTo>
                    <a:cubicBezTo>
                      <a:pt x="716" y="693"/>
                      <a:pt x="717" y="695"/>
                      <a:pt x="719" y="695"/>
                    </a:cubicBezTo>
                    <a:cubicBezTo>
                      <a:pt x="721" y="695"/>
                      <a:pt x="721" y="692"/>
                      <a:pt x="723" y="691"/>
                    </a:cubicBezTo>
                    <a:cubicBezTo>
                      <a:pt x="730" y="688"/>
                      <a:pt x="730" y="688"/>
                      <a:pt x="730" y="688"/>
                    </a:cubicBezTo>
                    <a:cubicBezTo>
                      <a:pt x="728" y="701"/>
                      <a:pt x="728" y="701"/>
                      <a:pt x="728" y="701"/>
                    </a:cubicBezTo>
                    <a:cubicBezTo>
                      <a:pt x="723" y="702"/>
                      <a:pt x="717" y="698"/>
                      <a:pt x="710" y="700"/>
                    </a:cubicBezTo>
                    <a:cubicBezTo>
                      <a:pt x="708" y="700"/>
                      <a:pt x="708" y="697"/>
                      <a:pt x="708" y="695"/>
                    </a:cubicBezTo>
                    <a:cubicBezTo>
                      <a:pt x="710" y="690"/>
                      <a:pt x="713" y="683"/>
                      <a:pt x="719" y="680"/>
                    </a:cubicBezTo>
                    <a:cubicBezTo>
                      <a:pt x="723" y="679"/>
                      <a:pt x="730" y="673"/>
                      <a:pt x="733" y="679"/>
                    </a:cubicBezTo>
                    <a:close/>
                    <a:moveTo>
                      <a:pt x="125" y="673"/>
                    </a:moveTo>
                    <a:cubicBezTo>
                      <a:pt x="131" y="679"/>
                      <a:pt x="136" y="687"/>
                      <a:pt x="134" y="696"/>
                    </a:cubicBezTo>
                    <a:cubicBezTo>
                      <a:pt x="131" y="704"/>
                      <a:pt x="126" y="714"/>
                      <a:pt x="117" y="715"/>
                    </a:cubicBezTo>
                    <a:cubicBezTo>
                      <a:pt x="109" y="717"/>
                      <a:pt x="103" y="713"/>
                      <a:pt x="97" y="709"/>
                    </a:cubicBezTo>
                    <a:cubicBezTo>
                      <a:pt x="95" y="705"/>
                      <a:pt x="91" y="701"/>
                      <a:pt x="93" y="696"/>
                    </a:cubicBezTo>
                    <a:cubicBezTo>
                      <a:pt x="99" y="692"/>
                      <a:pt x="96" y="702"/>
                      <a:pt x="100" y="704"/>
                    </a:cubicBezTo>
                    <a:cubicBezTo>
                      <a:pt x="104" y="708"/>
                      <a:pt x="109" y="711"/>
                      <a:pt x="114" y="710"/>
                    </a:cubicBezTo>
                    <a:cubicBezTo>
                      <a:pt x="118" y="710"/>
                      <a:pt x="122" y="707"/>
                      <a:pt x="125" y="704"/>
                    </a:cubicBezTo>
                    <a:cubicBezTo>
                      <a:pt x="128" y="699"/>
                      <a:pt x="129" y="693"/>
                      <a:pt x="128" y="686"/>
                    </a:cubicBezTo>
                    <a:cubicBezTo>
                      <a:pt x="127" y="681"/>
                      <a:pt x="119" y="677"/>
                      <a:pt x="122" y="673"/>
                    </a:cubicBezTo>
                    <a:cubicBezTo>
                      <a:pt x="125" y="673"/>
                      <a:pt x="125" y="673"/>
                      <a:pt x="125" y="673"/>
                    </a:cubicBezTo>
                    <a:close/>
                    <a:moveTo>
                      <a:pt x="413" y="688"/>
                    </a:moveTo>
                    <a:cubicBezTo>
                      <a:pt x="413" y="691"/>
                      <a:pt x="412" y="693"/>
                      <a:pt x="410" y="695"/>
                    </a:cubicBezTo>
                    <a:cubicBezTo>
                      <a:pt x="408" y="694"/>
                      <a:pt x="407" y="689"/>
                      <a:pt x="404" y="689"/>
                    </a:cubicBezTo>
                    <a:cubicBezTo>
                      <a:pt x="398" y="688"/>
                      <a:pt x="392" y="688"/>
                      <a:pt x="386" y="690"/>
                    </a:cubicBezTo>
                    <a:cubicBezTo>
                      <a:pt x="368" y="691"/>
                      <a:pt x="350" y="694"/>
                      <a:pt x="333" y="690"/>
                    </a:cubicBezTo>
                    <a:cubicBezTo>
                      <a:pt x="332" y="688"/>
                      <a:pt x="331" y="686"/>
                      <a:pt x="331" y="684"/>
                    </a:cubicBezTo>
                    <a:cubicBezTo>
                      <a:pt x="342" y="686"/>
                      <a:pt x="352" y="691"/>
                      <a:pt x="363" y="689"/>
                    </a:cubicBezTo>
                    <a:cubicBezTo>
                      <a:pt x="377" y="689"/>
                      <a:pt x="390" y="686"/>
                      <a:pt x="404" y="684"/>
                    </a:cubicBezTo>
                    <a:cubicBezTo>
                      <a:pt x="407" y="685"/>
                      <a:pt x="412" y="684"/>
                      <a:pt x="413" y="688"/>
                    </a:cubicBezTo>
                    <a:close/>
                    <a:moveTo>
                      <a:pt x="172" y="693"/>
                    </a:moveTo>
                    <a:cubicBezTo>
                      <a:pt x="175" y="699"/>
                      <a:pt x="178" y="708"/>
                      <a:pt x="176" y="715"/>
                    </a:cubicBezTo>
                    <a:cubicBezTo>
                      <a:pt x="175" y="717"/>
                      <a:pt x="172" y="715"/>
                      <a:pt x="170" y="715"/>
                    </a:cubicBezTo>
                    <a:cubicBezTo>
                      <a:pt x="170" y="706"/>
                      <a:pt x="168" y="696"/>
                      <a:pt x="160" y="692"/>
                    </a:cubicBezTo>
                    <a:cubicBezTo>
                      <a:pt x="155" y="695"/>
                      <a:pt x="154" y="688"/>
                      <a:pt x="150" y="688"/>
                    </a:cubicBezTo>
                    <a:cubicBezTo>
                      <a:pt x="150" y="686"/>
                      <a:pt x="147" y="682"/>
                      <a:pt x="151" y="682"/>
                    </a:cubicBezTo>
                    <a:cubicBezTo>
                      <a:pt x="160" y="682"/>
                      <a:pt x="167" y="687"/>
                      <a:pt x="172" y="693"/>
                    </a:cubicBezTo>
                    <a:close/>
                    <a:moveTo>
                      <a:pt x="162" y="702"/>
                    </a:moveTo>
                    <a:cubicBezTo>
                      <a:pt x="165" y="705"/>
                      <a:pt x="164" y="709"/>
                      <a:pt x="163" y="714"/>
                    </a:cubicBezTo>
                    <a:cubicBezTo>
                      <a:pt x="157" y="715"/>
                      <a:pt x="149" y="713"/>
                      <a:pt x="143" y="715"/>
                    </a:cubicBezTo>
                    <a:cubicBezTo>
                      <a:pt x="144" y="711"/>
                      <a:pt x="147" y="708"/>
                      <a:pt x="148" y="704"/>
                    </a:cubicBezTo>
                    <a:cubicBezTo>
                      <a:pt x="148" y="701"/>
                      <a:pt x="149" y="698"/>
                      <a:pt x="151" y="695"/>
                    </a:cubicBezTo>
                    <a:cubicBezTo>
                      <a:pt x="156" y="695"/>
                      <a:pt x="158" y="699"/>
                      <a:pt x="162" y="702"/>
                    </a:cubicBezTo>
                    <a:close/>
                    <a:moveTo>
                      <a:pt x="731" y="728"/>
                    </a:moveTo>
                    <a:cubicBezTo>
                      <a:pt x="733" y="736"/>
                      <a:pt x="735" y="747"/>
                      <a:pt x="727" y="754"/>
                    </a:cubicBezTo>
                    <a:cubicBezTo>
                      <a:pt x="726" y="753"/>
                      <a:pt x="724" y="756"/>
                      <a:pt x="722" y="753"/>
                    </a:cubicBezTo>
                    <a:cubicBezTo>
                      <a:pt x="720" y="749"/>
                      <a:pt x="727" y="747"/>
                      <a:pt x="727" y="743"/>
                    </a:cubicBezTo>
                    <a:cubicBezTo>
                      <a:pt x="728" y="737"/>
                      <a:pt x="726" y="730"/>
                      <a:pt x="721" y="725"/>
                    </a:cubicBezTo>
                    <a:cubicBezTo>
                      <a:pt x="718" y="722"/>
                      <a:pt x="713" y="719"/>
                      <a:pt x="708" y="721"/>
                    </a:cubicBezTo>
                    <a:cubicBezTo>
                      <a:pt x="704" y="721"/>
                      <a:pt x="700" y="725"/>
                      <a:pt x="697" y="729"/>
                    </a:cubicBezTo>
                    <a:cubicBezTo>
                      <a:pt x="694" y="733"/>
                      <a:pt x="697" y="741"/>
                      <a:pt x="691" y="743"/>
                    </a:cubicBezTo>
                    <a:cubicBezTo>
                      <a:pt x="681" y="746"/>
                      <a:pt x="666" y="738"/>
                      <a:pt x="663" y="751"/>
                    </a:cubicBezTo>
                    <a:cubicBezTo>
                      <a:pt x="659" y="757"/>
                      <a:pt x="666" y="772"/>
                      <a:pt x="654" y="772"/>
                    </a:cubicBezTo>
                    <a:cubicBezTo>
                      <a:pt x="646" y="772"/>
                      <a:pt x="636" y="771"/>
                      <a:pt x="631" y="780"/>
                    </a:cubicBezTo>
                    <a:cubicBezTo>
                      <a:pt x="630" y="782"/>
                      <a:pt x="631" y="787"/>
                      <a:pt x="628" y="787"/>
                    </a:cubicBezTo>
                    <a:cubicBezTo>
                      <a:pt x="626" y="787"/>
                      <a:pt x="624" y="786"/>
                      <a:pt x="624" y="784"/>
                    </a:cubicBezTo>
                    <a:cubicBezTo>
                      <a:pt x="623" y="776"/>
                      <a:pt x="631" y="772"/>
                      <a:pt x="636" y="768"/>
                    </a:cubicBezTo>
                    <a:cubicBezTo>
                      <a:pt x="642" y="763"/>
                      <a:pt x="653" y="771"/>
                      <a:pt x="656" y="763"/>
                    </a:cubicBezTo>
                    <a:cubicBezTo>
                      <a:pt x="654" y="755"/>
                      <a:pt x="655" y="746"/>
                      <a:pt x="663" y="740"/>
                    </a:cubicBezTo>
                    <a:cubicBezTo>
                      <a:pt x="670" y="736"/>
                      <a:pt x="678" y="738"/>
                      <a:pt x="686" y="739"/>
                    </a:cubicBezTo>
                    <a:cubicBezTo>
                      <a:pt x="694" y="737"/>
                      <a:pt x="689" y="727"/>
                      <a:pt x="696" y="723"/>
                    </a:cubicBezTo>
                    <a:cubicBezTo>
                      <a:pt x="701" y="717"/>
                      <a:pt x="710" y="714"/>
                      <a:pt x="718" y="716"/>
                    </a:cubicBezTo>
                    <a:cubicBezTo>
                      <a:pt x="723" y="718"/>
                      <a:pt x="729" y="722"/>
                      <a:pt x="731" y="728"/>
                    </a:cubicBezTo>
                    <a:close/>
                    <a:moveTo>
                      <a:pt x="850" y="724"/>
                    </a:moveTo>
                    <a:cubicBezTo>
                      <a:pt x="856" y="730"/>
                      <a:pt x="857" y="739"/>
                      <a:pt x="855" y="747"/>
                    </a:cubicBezTo>
                    <a:cubicBezTo>
                      <a:pt x="854" y="760"/>
                      <a:pt x="845" y="768"/>
                      <a:pt x="837" y="777"/>
                    </a:cubicBezTo>
                    <a:cubicBezTo>
                      <a:pt x="836" y="782"/>
                      <a:pt x="843" y="785"/>
                      <a:pt x="844" y="790"/>
                    </a:cubicBezTo>
                    <a:cubicBezTo>
                      <a:pt x="848" y="799"/>
                      <a:pt x="849" y="811"/>
                      <a:pt x="841" y="817"/>
                    </a:cubicBezTo>
                    <a:cubicBezTo>
                      <a:pt x="835" y="824"/>
                      <a:pt x="825" y="823"/>
                      <a:pt x="816" y="823"/>
                    </a:cubicBezTo>
                    <a:cubicBezTo>
                      <a:pt x="810" y="821"/>
                      <a:pt x="805" y="817"/>
                      <a:pt x="801" y="812"/>
                    </a:cubicBezTo>
                    <a:cubicBezTo>
                      <a:pt x="786" y="822"/>
                      <a:pt x="768" y="833"/>
                      <a:pt x="750" y="824"/>
                    </a:cubicBezTo>
                    <a:cubicBezTo>
                      <a:pt x="745" y="819"/>
                      <a:pt x="739" y="814"/>
                      <a:pt x="740" y="807"/>
                    </a:cubicBezTo>
                    <a:cubicBezTo>
                      <a:pt x="740" y="797"/>
                      <a:pt x="744" y="789"/>
                      <a:pt x="753" y="785"/>
                    </a:cubicBezTo>
                    <a:cubicBezTo>
                      <a:pt x="756" y="785"/>
                      <a:pt x="760" y="781"/>
                      <a:pt x="763" y="785"/>
                    </a:cubicBezTo>
                    <a:cubicBezTo>
                      <a:pt x="760" y="788"/>
                      <a:pt x="755" y="788"/>
                      <a:pt x="752" y="791"/>
                    </a:cubicBezTo>
                    <a:cubicBezTo>
                      <a:pt x="747" y="797"/>
                      <a:pt x="745" y="806"/>
                      <a:pt x="748" y="814"/>
                    </a:cubicBezTo>
                    <a:cubicBezTo>
                      <a:pt x="751" y="820"/>
                      <a:pt x="758" y="823"/>
                      <a:pt x="764" y="822"/>
                    </a:cubicBezTo>
                    <a:cubicBezTo>
                      <a:pt x="780" y="823"/>
                      <a:pt x="790" y="813"/>
                      <a:pt x="801" y="803"/>
                    </a:cubicBezTo>
                    <a:cubicBezTo>
                      <a:pt x="806" y="804"/>
                      <a:pt x="806" y="811"/>
                      <a:pt x="810" y="813"/>
                    </a:cubicBezTo>
                    <a:cubicBezTo>
                      <a:pt x="816" y="819"/>
                      <a:pt x="827" y="819"/>
                      <a:pt x="835" y="816"/>
                    </a:cubicBezTo>
                    <a:cubicBezTo>
                      <a:pt x="842" y="811"/>
                      <a:pt x="842" y="801"/>
                      <a:pt x="840" y="794"/>
                    </a:cubicBezTo>
                    <a:cubicBezTo>
                      <a:pt x="838" y="788"/>
                      <a:pt x="834" y="785"/>
                      <a:pt x="830" y="780"/>
                    </a:cubicBezTo>
                    <a:cubicBezTo>
                      <a:pt x="829" y="769"/>
                      <a:pt x="842" y="769"/>
                      <a:pt x="845" y="760"/>
                    </a:cubicBezTo>
                    <a:cubicBezTo>
                      <a:pt x="850" y="751"/>
                      <a:pt x="851" y="740"/>
                      <a:pt x="848" y="730"/>
                    </a:cubicBezTo>
                    <a:cubicBezTo>
                      <a:pt x="845" y="726"/>
                      <a:pt x="840" y="725"/>
                      <a:pt x="836" y="725"/>
                    </a:cubicBezTo>
                    <a:cubicBezTo>
                      <a:pt x="830" y="725"/>
                      <a:pt x="828" y="728"/>
                      <a:pt x="824" y="731"/>
                    </a:cubicBezTo>
                    <a:cubicBezTo>
                      <a:pt x="821" y="735"/>
                      <a:pt x="823" y="740"/>
                      <a:pt x="822" y="743"/>
                    </a:cubicBezTo>
                    <a:cubicBezTo>
                      <a:pt x="819" y="745"/>
                      <a:pt x="817" y="741"/>
                      <a:pt x="816" y="739"/>
                    </a:cubicBezTo>
                    <a:cubicBezTo>
                      <a:pt x="816" y="731"/>
                      <a:pt x="821" y="725"/>
                      <a:pt x="828" y="722"/>
                    </a:cubicBezTo>
                    <a:cubicBezTo>
                      <a:pt x="835" y="719"/>
                      <a:pt x="844" y="719"/>
                      <a:pt x="850" y="724"/>
                    </a:cubicBezTo>
                    <a:close/>
                    <a:moveTo>
                      <a:pt x="256" y="721"/>
                    </a:moveTo>
                    <a:cubicBezTo>
                      <a:pt x="257" y="720"/>
                      <a:pt x="257" y="720"/>
                      <a:pt x="257" y="720"/>
                    </a:cubicBezTo>
                    <a:cubicBezTo>
                      <a:pt x="257" y="721"/>
                      <a:pt x="257" y="721"/>
                      <a:pt x="257" y="721"/>
                    </a:cubicBezTo>
                    <a:cubicBezTo>
                      <a:pt x="256" y="721"/>
                      <a:pt x="256" y="721"/>
                      <a:pt x="256" y="721"/>
                    </a:cubicBezTo>
                    <a:close/>
                    <a:moveTo>
                      <a:pt x="67" y="734"/>
                    </a:moveTo>
                    <a:cubicBezTo>
                      <a:pt x="68" y="737"/>
                      <a:pt x="68" y="740"/>
                      <a:pt x="67" y="743"/>
                    </a:cubicBezTo>
                    <a:cubicBezTo>
                      <a:pt x="66" y="744"/>
                      <a:pt x="65" y="744"/>
                      <a:pt x="64" y="744"/>
                    </a:cubicBezTo>
                    <a:cubicBezTo>
                      <a:pt x="63" y="738"/>
                      <a:pt x="60" y="732"/>
                      <a:pt x="54" y="730"/>
                    </a:cubicBezTo>
                    <a:cubicBezTo>
                      <a:pt x="48" y="729"/>
                      <a:pt x="41" y="727"/>
                      <a:pt x="36" y="731"/>
                    </a:cubicBezTo>
                    <a:cubicBezTo>
                      <a:pt x="30" y="736"/>
                      <a:pt x="31" y="743"/>
                      <a:pt x="30" y="749"/>
                    </a:cubicBezTo>
                    <a:cubicBezTo>
                      <a:pt x="30" y="761"/>
                      <a:pt x="41" y="769"/>
                      <a:pt x="47" y="778"/>
                    </a:cubicBezTo>
                    <a:cubicBezTo>
                      <a:pt x="44" y="782"/>
                      <a:pt x="53" y="783"/>
                      <a:pt x="49" y="787"/>
                    </a:cubicBezTo>
                    <a:cubicBezTo>
                      <a:pt x="43" y="789"/>
                      <a:pt x="37" y="794"/>
                      <a:pt x="34" y="800"/>
                    </a:cubicBezTo>
                    <a:cubicBezTo>
                      <a:pt x="31" y="808"/>
                      <a:pt x="35" y="815"/>
                      <a:pt x="41" y="820"/>
                    </a:cubicBezTo>
                    <a:cubicBezTo>
                      <a:pt x="49" y="825"/>
                      <a:pt x="60" y="822"/>
                      <a:pt x="68" y="816"/>
                    </a:cubicBezTo>
                    <a:cubicBezTo>
                      <a:pt x="75" y="813"/>
                      <a:pt x="78" y="821"/>
                      <a:pt x="83" y="822"/>
                    </a:cubicBezTo>
                    <a:cubicBezTo>
                      <a:pt x="97" y="826"/>
                      <a:pt x="113" y="825"/>
                      <a:pt x="124" y="815"/>
                    </a:cubicBezTo>
                    <a:cubicBezTo>
                      <a:pt x="128" y="811"/>
                      <a:pt x="127" y="805"/>
                      <a:pt x="125" y="801"/>
                    </a:cubicBezTo>
                    <a:cubicBezTo>
                      <a:pt x="123" y="797"/>
                      <a:pt x="120" y="793"/>
                      <a:pt x="115" y="793"/>
                    </a:cubicBezTo>
                    <a:cubicBezTo>
                      <a:pt x="112" y="793"/>
                      <a:pt x="107" y="795"/>
                      <a:pt x="105" y="791"/>
                    </a:cubicBezTo>
                    <a:cubicBezTo>
                      <a:pt x="106" y="788"/>
                      <a:pt x="111" y="790"/>
                      <a:pt x="114" y="789"/>
                    </a:cubicBezTo>
                    <a:cubicBezTo>
                      <a:pt x="119" y="790"/>
                      <a:pt x="123" y="790"/>
                      <a:pt x="127" y="794"/>
                    </a:cubicBezTo>
                    <a:cubicBezTo>
                      <a:pt x="129" y="801"/>
                      <a:pt x="135" y="807"/>
                      <a:pt x="131" y="813"/>
                    </a:cubicBezTo>
                    <a:cubicBezTo>
                      <a:pt x="126" y="821"/>
                      <a:pt x="117" y="827"/>
                      <a:pt x="107" y="829"/>
                    </a:cubicBezTo>
                    <a:cubicBezTo>
                      <a:pt x="96" y="828"/>
                      <a:pt x="82" y="830"/>
                      <a:pt x="74" y="821"/>
                    </a:cubicBezTo>
                    <a:cubicBezTo>
                      <a:pt x="67" y="825"/>
                      <a:pt x="58" y="826"/>
                      <a:pt x="50" y="828"/>
                    </a:cubicBezTo>
                    <a:cubicBezTo>
                      <a:pt x="40" y="827"/>
                      <a:pt x="32" y="820"/>
                      <a:pt x="29" y="811"/>
                    </a:cubicBezTo>
                    <a:cubicBezTo>
                      <a:pt x="28" y="806"/>
                      <a:pt x="28" y="798"/>
                      <a:pt x="32" y="794"/>
                    </a:cubicBezTo>
                    <a:cubicBezTo>
                      <a:pt x="36" y="789"/>
                      <a:pt x="42" y="787"/>
                      <a:pt x="46" y="782"/>
                    </a:cubicBezTo>
                    <a:cubicBezTo>
                      <a:pt x="41" y="776"/>
                      <a:pt x="35" y="770"/>
                      <a:pt x="31" y="762"/>
                    </a:cubicBezTo>
                    <a:cubicBezTo>
                      <a:pt x="26" y="756"/>
                      <a:pt x="22" y="745"/>
                      <a:pt x="27" y="736"/>
                    </a:cubicBezTo>
                    <a:cubicBezTo>
                      <a:pt x="28" y="732"/>
                      <a:pt x="32" y="727"/>
                      <a:pt x="37" y="725"/>
                    </a:cubicBezTo>
                    <a:cubicBezTo>
                      <a:pt x="47" y="722"/>
                      <a:pt x="62" y="724"/>
                      <a:pt x="67" y="734"/>
                    </a:cubicBezTo>
                    <a:close/>
                    <a:moveTo>
                      <a:pt x="184" y="741"/>
                    </a:moveTo>
                    <a:cubicBezTo>
                      <a:pt x="197" y="739"/>
                      <a:pt x="209" y="744"/>
                      <a:pt x="217" y="752"/>
                    </a:cubicBezTo>
                    <a:cubicBezTo>
                      <a:pt x="223" y="759"/>
                      <a:pt x="225" y="768"/>
                      <a:pt x="226" y="777"/>
                    </a:cubicBezTo>
                    <a:cubicBezTo>
                      <a:pt x="231" y="779"/>
                      <a:pt x="235" y="775"/>
                      <a:pt x="241" y="776"/>
                    </a:cubicBezTo>
                    <a:cubicBezTo>
                      <a:pt x="249" y="775"/>
                      <a:pt x="255" y="779"/>
                      <a:pt x="259" y="786"/>
                    </a:cubicBezTo>
                    <a:cubicBezTo>
                      <a:pt x="260" y="790"/>
                      <a:pt x="260" y="794"/>
                      <a:pt x="258" y="798"/>
                    </a:cubicBezTo>
                    <a:cubicBezTo>
                      <a:pt x="256" y="798"/>
                      <a:pt x="254" y="801"/>
                      <a:pt x="252" y="799"/>
                    </a:cubicBezTo>
                    <a:cubicBezTo>
                      <a:pt x="250" y="795"/>
                      <a:pt x="258" y="792"/>
                      <a:pt x="254" y="786"/>
                    </a:cubicBezTo>
                    <a:cubicBezTo>
                      <a:pt x="251" y="782"/>
                      <a:pt x="246" y="780"/>
                      <a:pt x="242" y="781"/>
                    </a:cubicBezTo>
                    <a:cubicBezTo>
                      <a:pt x="235" y="781"/>
                      <a:pt x="230" y="782"/>
                      <a:pt x="226" y="786"/>
                    </a:cubicBezTo>
                    <a:cubicBezTo>
                      <a:pt x="223" y="785"/>
                      <a:pt x="223" y="785"/>
                      <a:pt x="223" y="785"/>
                    </a:cubicBezTo>
                    <a:cubicBezTo>
                      <a:pt x="222" y="771"/>
                      <a:pt x="217" y="753"/>
                      <a:pt x="202" y="748"/>
                    </a:cubicBezTo>
                    <a:cubicBezTo>
                      <a:pt x="195" y="745"/>
                      <a:pt x="188" y="746"/>
                      <a:pt x="182" y="748"/>
                    </a:cubicBezTo>
                    <a:cubicBezTo>
                      <a:pt x="180" y="746"/>
                      <a:pt x="179" y="742"/>
                      <a:pt x="177" y="740"/>
                    </a:cubicBezTo>
                    <a:cubicBezTo>
                      <a:pt x="170" y="736"/>
                      <a:pt x="162" y="732"/>
                      <a:pt x="154" y="735"/>
                    </a:cubicBezTo>
                    <a:cubicBezTo>
                      <a:pt x="149" y="736"/>
                      <a:pt x="144" y="739"/>
                      <a:pt x="142" y="744"/>
                    </a:cubicBezTo>
                    <a:cubicBezTo>
                      <a:pt x="141" y="748"/>
                      <a:pt x="140" y="754"/>
                      <a:pt x="144" y="758"/>
                    </a:cubicBezTo>
                    <a:cubicBezTo>
                      <a:pt x="145" y="762"/>
                      <a:pt x="154" y="761"/>
                      <a:pt x="150" y="766"/>
                    </a:cubicBezTo>
                    <a:cubicBezTo>
                      <a:pt x="145" y="765"/>
                      <a:pt x="141" y="761"/>
                      <a:pt x="138" y="756"/>
                    </a:cubicBezTo>
                    <a:cubicBezTo>
                      <a:pt x="137" y="751"/>
                      <a:pt x="136" y="743"/>
                      <a:pt x="139" y="739"/>
                    </a:cubicBezTo>
                    <a:cubicBezTo>
                      <a:pt x="148" y="730"/>
                      <a:pt x="161" y="727"/>
                      <a:pt x="172" y="731"/>
                    </a:cubicBezTo>
                    <a:cubicBezTo>
                      <a:pt x="177" y="733"/>
                      <a:pt x="182" y="737"/>
                      <a:pt x="184" y="741"/>
                    </a:cubicBezTo>
                    <a:close/>
                    <a:moveTo>
                      <a:pt x="113" y="748"/>
                    </a:moveTo>
                    <a:cubicBezTo>
                      <a:pt x="114" y="754"/>
                      <a:pt x="115" y="760"/>
                      <a:pt x="114" y="766"/>
                    </a:cubicBezTo>
                    <a:cubicBezTo>
                      <a:pt x="111" y="767"/>
                      <a:pt x="106" y="766"/>
                      <a:pt x="102" y="767"/>
                    </a:cubicBezTo>
                    <a:cubicBezTo>
                      <a:pt x="94" y="767"/>
                      <a:pt x="87" y="774"/>
                      <a:pt x="85" y="781"/>
                    </a:cubicBezTo>
                    <a:cubicBezTo>
                      <a:pt x="83" y="782"/>
                      <a:pt x="81" y="782"/>
                      <a:pt x="81" y="780"/>
                    </a:cubicBezTo>
                    <a:cubicBezTo>
                      <a:pt x="83" y="777"/>
                      <a:pt x="86" y="775"/>
                      <a:pt x="85" y="772"/>
                    </a:cubicBezTo>
                    <a:cubicBezTo>
                      <a:pt x="91" y="764"/>
                      <a:pt x="99" y="762"/>
                      <a:pt x="107" y="762"/>
                    </a:cubicBezTo>
                    <a:cubicBezTo>
                      <a:pt x="112" y="757"/>
                      <a:pt x="109" y="751"/>
                      <a:pt x="109" y="746"/>
                    </a:cubicBezTo>
                    <a:cubicBezTo>
                      <a:pt x="106" y="742"/>
                      <a:pt x="102" y="741"/>
                      <a:pt x="99" y="739"/>
                    </a:cubicBezTo>
                    <a:cubicBezTo>
                      <a:pt x="93" y="744"/>
                      <a:pt x="95" y="754"/>
                      <a:pt x="88" y="759"/>
                    </a:cubicBezTo>
                    <a:cubicBezTo>
                      <a:pt x="83" y="763"/>
                      <a:pt x="78" y="767"/>
                      <a:pt x="72" y="767"/>
                    </a:cubicBezTo>
                    <a:cubicBezTo>
                      <a:pt x="71" y="769"/>
                      <a:pt x="68" y="768"/>
                      <a:pt x="67" y="768"/>
                    </a:cubicBezTo>
                    <a:cubicBezTo>
                      <a:pt x="66" y="767"/>
                      <a:pt x="65" y="766"/>
                      <a:pt x="66" y="764"/>
                    </a:cubicBezTo>
                    <a:cubicBezTo>
                      <a:pt x="74" y="762"/>
                      <a:pt x="84" y="759"/>
                      <a:pt x="88" y="750"/>
                    </a:cubicBezTo>
                    <a:cubicBezTo>
                      <a:pt x="93" y="734"/>
                      <a:pt x="93" y="734"/>
                      <a:pt x="93" y="734"/>
                    </a:cubicBezTo>
                    <a:cubicBezTo>
                      <a:pt x="95" y="733"/>
                      <a:pt x="95" y="733"/>
                      <a:pt x="95" y="733"/>
                    </a:cubicBezTo>
                    <a:cubicBezTo>
                      <a:pt x="101" y="738"/>
                      <a:pt x="116" y="736"/>
                      <a:pt x="113" y="748"/>
                    </a:cubicBezTo>
                    <a:close/>
                    <a:moveTo>
                      <a:pt x="188" y="767"/>
                    </a:moveTo>
                    <a:cubicBezTo>
                      <a:pt x="187" y="764"/>
                      <a:pt x="188" y="759"/>
                      <a:pt x="184" y="758"/>
                    </a:cubicBezTo>
                    <a:cubicBezTo>
                      <a:pt x="181" y="761"/>
                      <a:pt x="184" y="764"/>
                      <a:pt x="184" y="767"/>
                    </a:cubicBezTo>
                    <a:cubicBezTo>
                      <a:pt x="183" y="773"/>
                      <a:pt x="178" y="779"/>
                      <a:pt x="172" y="782"/>
                    </a:cubicBezTo>
                    <a:cubicBezTo>
                      <a:pt x="166" y="787"/>
                      <a:pt x="157" y="787"/>
                      <a:pt x="150" y="789"/>
                    </a:cubicBezTo>
                    <a:cubicBezTo>
                      <a:pt x="148" y="789"/>
                      <a:pt x="149" y="791"/>
                      <a:pt x="150" y="791"/>
                    </a:cubicBezTo>
                    <a:cubicBezTo>
                      <a:pt x="151" y="792"/>
                      <a:pt x="153" y="792"/>
                      <a:pt x="154" y="791"/>
                    </a:cubicBezTo>
                    <a:cubicBezTo>
                      <a:pt x="159" y="793"/>
                      <a:pt x="164" y="790"/>
                      <a:pt x="169" y="789"/>
                    </a:cubicBezTo>
                    <a:cubicBezTo>
                      <a:pt x="178" y="786"/>
                      <a:pt x="187" y="778"/>
                      <a:pt x="188" y="767"/>
                    </a:cubicBezTo>
                    <a:close/>
                    <a:moveTo>
                      <a:pt x="685" y="777"/>
                    </a:moveTo>
                    <a:cubicBezTo>
                      <a:pt x="685" y="774"/>
                      <a:pt x="683" y="775"/>
                      <a:pt x="681" y="774"/>
                    </a:cubicBezTo>
                    <a:cubicBezTo>
                      <a:pt x="670" y="777"/>
                      <a:pt x="659" y="780"/>
                      <a:pt x="652" y="789"/>
                    </a:cubicBezTo>
                    <a:cubicBezTo>
                      <a:pt x="644" y="797"/>
                      <a:pt x="643" y="810"/>
                      <a:pt x="645" y="820"/>
                    </a:cubicBezTo>
                    <a:cubicBezTo>
                      <a:pt x="645" y="823"/>
                      <a:pt x="649" y="822"/>
                      <a:pt x="650" y="822"/>
                    </a:cubicBezTo>
                    <a:cubicBezTo>
                      <a:pt x="650" y="814"/>
                      <a:pt x="649" y="804"/>
                      <a:pt x="653" y="796"/>
                    </a:cubicBezTo>
                    <a:cubicBezTo>
                      <a:pt x="660" y="785"/>
                      <a:pt x="672" y="779"/>
                      <a:pt x="684" y="778"/>
                    </a:cubicBezTo>
                    <a:cubicBezTo>
                      <a:pt x="685" y="777"/>
                      <a:pt x="685" y="777"/>
                      <a:pt x="685" y="777"/>
                    </a:cubicBezTo>
                    <a:close/>
                    <a:moveTo>
                      <a:pt x="722" y="788"/>
                    </a:moveTo>
                    <a:cubicBezTo>
                      <a:pt x="723" y="784"/>
                      <a:pt x="726" y="781"/>
                      <a:pt x="726" y="778"/>
                    </a:cubicBezTo>
                    <a:cubicBezTo>
                      <a:pt x="725" y="777"/>
                      <a:pt x="723" y="778"/>
                      <a:pt x="722" y="779"/>
                    </a:cubicBezTo>
                    <a:cubicBezTo>
                      <a:pt x="713" y="787"/>
                      <a:pt x="711" y="801"/>
                      <a:pt x="716" y="811"/>
                    </a:cubicBezTo>
                    <a:cubicBezTo>
                      <a:pt x="710" y="820"/>
                      <a:pt x="697" y="821"/>
                      <a:pt x="687" y="820"/>
                    </a:cubicBezTo>
                    <a:cubicBezTo>
                      <a:pt x="683" y="820"/>
                      <a:pt x="680" y="815"/>
                      <a:pt x="679" y="811"/>
                    </a:cubicBezTo>
                    <a:cubicBezTo>
                      <a:pt x="678" y="807"/>
                      <a:pt x="683" y="803"/>
                      <a:pt x="679" y="800"/>
                    </a:cubicBezTo>
                    <a:cubicBezTo>
                      <a:pt x="675" y="803"/>
                      <a:pt x="674" y="808"/>
                      <a:pt x="674" y="812"/>
                    </a:cubicBezTo>
                    <a:cubicBezTo>
                      <a:pt x="674" y="818"/>
                      <a:pt x="678" y="820"/>
                      <a:pt x="682" y="823"/>
                    </a:cubicBezTo>
                    <a:cubicBezTo>
                      <a:pt x="693" y="827"/>
                      <a:pt x="707" y="825"/>
                      <a:pt x="717" y="819"/>
                    </a:cubicBezTo>
                    <a:cubicBezTo>
                      <a:pt x="723" y="817"/>
                      <a:pt x="715" y="812"/>
                      <a:pt x="720" y="809"/>
                    </a:cubicBezTo>
                    <a:cubicBezTo>
                      <a:pt x="718" y="802"/>
                      <a:pt x="719" y="794"/>
                      <a:pt x="722" y="788"/>
                    </a:cubicBezTo>
                    <a:close/>
                    <a:moveTo>
                      <a:pt x="598" y="799"/>
                    </a:moveTo>
                    <a:cubicBezTo>
                      <a:pt x="594" y="791"/>
                      <a:pt x="583" y="794"/>
                      <a:pt x="577" y="796"/>
                    </a:cubicBezTo>
                    <a:cubicBezTo>
                      <a:pt x="568" y="804"/>
                      <a:pt x="560" y="812"/>
                      <a:pt x="549" y="814"/>
                    </a:cubicBezTo>
                    <a:cubicBezTo>
                      <a:pt x="532" y="819"/>
                      <a:pt x="514" y="809"/>
                      <a:pt x="497" y="815"/>
                    </a:cubicBezTo>
                    <a:cubicBezTo>
                      <a:pt x="491" y="817"/>
                      <a:pt x="491" y="824"/>
                      <a:pt x="487" y="827"/>
                    </a:cubicBezTo>
                    <a:cubicBezTo>
                      <a:pt x="486" y="828"/>
                      <a:pt x="487" y="830"/>
                      <a:pt x="488" y="831"/>
                    </a:cubicBezTo>
                    <a:cubicBezTo>
                      <a:pt x="493" y="829"/>
                      <a:pt x="499" y="830"/>
                      <a:pt x="505" y="828"/>
                    </a:cubicBezTo>
                    <a:cubicBezTo>
                      <a:pt x="522" y="824"/>
                      <a:pt x="537" y="834"/>
                      <a:pt x="554" y="835"/>
                    </a:cubicBezTo>
                    <a:cubicBezTo>
                      <a:pt x="566" y="839"/>
                      <a:pt x="575" y="829"/>
                      <a:pt x="586" y="827"/>
                    </a:cubicBezTo>
                    <a:cubicBezTo>
                      <a:pt x="593" y="827"/>
                      <a:pt x="599" y="830"/>
                      <a:pt x="604" y="832"/>
                    </a:cubicBezTo>
                    <a:cubicBezTo>
                      <a:pt x="616" y="838"/>
                      <a:pt x="634" y="838"/>
                      <a:pt x="644" y="830"/>
                    </a:cubicBezTo>
                    <a:cubicBezTo>
                      <a:pt x="645" y="828"/>
                      <a:pt x="645" y="827"/>
                      <a:pt x="644" y="825"/>
                    </a:cubicBezTo>
                    <a:cubicBezTo>
                      <a:pt x="639" y="826"/>
                      <a:pt x="635" y="831"/>
                      <a:pt x="630" y="831"/>
                    </a:cubicBezTo>
                    <a:cubicBezTo>
                      <a:pt x="617" y="833"/>
                      <a:pt x="605" y="828"/>
                      <a:pt x="595" y="823"/>
                    </a:cubicBezTo>
                    <a:cubicBezTo>
                      <a:pt x="584" y="820"/>
                      <a:pt x="575" y="824"/>
                      <a:pt x="567" y="829"/>
                    </a:cubicBezTo>
                    <a:cubicBezTo>
                      <a:pt x="551" y="835"/>
                      <a:pt x="536" y="823"/>
                      <a:pt x="519" y="822"/>
                    </a:cubicBezTo>
                    <a:cubicBezTo>
                      <a:pt x="498" y="824"/>
                      <a:pt x="498" y="824"/>
                      <a:pt x="498" y="824"/>
                    </a:cubicBezTo>
                    <a:cubicBezTo>
                      <a:pt x="497" y="823"/>
                      <a:pt x="497" y="823"/>
                      <a:pt x="497" y="823"/>
                    </a:cubicBezTo>
                    <a:cubicBezTo>
                      <a:pt x="499" y="820"/>
                      <a:pt x="503" y="820"/>
                      <a:pt x="506" y="818"/>
                    </a:cubicBezTo>
                    <a:cubicBezTo>
                      <a:pt x="524" y="818"/>
                      <a:pt x="545" y="824"/>
                      <a:pt x="562" y="814"/>
                    </a:cubicBezTo>
                    <a:cubicBezTo>
                      <a:pt x="570" y="812"/>
                      <a:pt x="573" y="804"/>
                      <a:pt x="580" y="800"/>
                    </a:cubicBezTo>
                    <a:cubicBezTo>
                      <a:pt x="584" y="800"/>
                      <a:pt x="589" y="799"/>
                      <a:pt x="592" y="801"/>
                    </a:cubicBezTo>
                    <a:cubicBezTo>
                      <a:pt x="600" y="813"/>
                      <a:pt x="612" y="824"/>
                      <a:pt x="628" y="822"/>
                    </a:cubicBezTo>
                    <a:cubicBezTo>
                      <a:pt x="630" y="821"/>
                      <a:pt x="634" y="821"/>
                      <a:pt x="634" y="817"/>
                    </a:cubicBezTo>
                    <a:cubicBezTo>
                      <a:pt x="634" y="816"/>
                      <a:pt x="633" y="815"/>
                      <a:pt x="632" y="815"/>
                    </a:cubicBezTo>
                    <a:cubicBezTo>
                      <a:pt x="625" y="821"/>
                      <a:pt x="615" y="816"/>
                      <a:pt x="608" y="813"/>
                    </a:cubicBezTo>
                    <a:cubicBezTo>
                      <a:pt x="603" y="810"/>
                      <a:pt x="598" y="805"/>
                      <a:pt x="598" y="799"/>
                    </a:cubicBezTo>
                    <a:close/>
                    <a:moveTo>
                      <a:pt x="325" y="811"/>
                    </a:moveTo>
                    <a:cubicBezTo>
                      <a:pt x="312" y="804"/>
                      <a:pt x="299" y="798"/>
                      <a:pt x="284" y="799"/>
                    </a:cubicBezTo>
                    <a:cubicBezTo>
                      <a:pt x="280" y="800"/>
                      <a:pt x="280" y="803"/>
                      <a:pt x="279" y="805"/>
                    </a:cubicBezTo>
                    <a:cubicBezTo>
                      <a:pt x="278" y="810"/>
                      <a:pt x="268" y="810"/>
                      <a:pt x="273" y="816"/>
                    </a:cubicBezTo>
                    <a:cubicBezTo>
                      <a:pt x="279" y="817"/>
                      <a:pt x="282" y="810"/>
                      <a:pt x="285" y="806"/>
                    </a:cubicBezTo>
                    <a:cubicBezTo>
                      <a:pt x="293" y="802"/>
                      <a:pt x="300" y="807"/>
                      <a:pt x="307" y="808"/>
                    </a:cubicBezTo>
                    <a:cubicBezTo>
                      <a:pt x="320" y="816"/>
                      <a:pt x="338" y="821"/>
                      <a:pt x="354" y="815"/>
                    </a:cubicBezTo>
                    <a:cubicBezTo>
                      <a:pt x="365" y="812"/>
                      <a:pt x="377" y="816"/>
                      <a:pt x="384" y="824"/>
                    </a:cubicBezTo>
                    <a:cubicBezTo>
                      <a:pt x="385" y="825"/>
                      <a:pt x="386" y="827"/>
                      <a:pt x="384" y="827"/>
                    </a:cubicBezTo>
                    <a:cubicBezTo>
                      <a:pt x="370" y="820"/>
                      <a:pt x="349" y="822"/>
                      <a:pt x="335" y="828"/>
                    </a:cubicBezTo>
                    <a:cubicBezTo>
                      <a:pt x="320" y="838"/>
                      <a:pt x="304" y="827"/>
                      <a:pt x="289" y="823"/>
                    </a:cubicBezTo>
                    <a:cubicBezTo>
                      <a:pt x="273" y="818"/>
                      <a:pt x="258" y="829"/>
                      <a:pt x="242" y="826"/>
                    </a:cubicBezTo>
                    <a:cubicBezTo>
                      <a:pt x="238" y="826"/>
                      <a:pt x="235" y="823"/>
                      <a:pt x="231" y="824"/>
                    </a:cubicBezTo>
                    <a:cubicBezTo>
                      <a:pt x="230" y="826"/>
                      <a:pt x="230" y="826"/>
                      <a:pt x="230" y="826"/>
                    </a:cubicBezTo>
                    <a:cubicBezTo>
                      <a:pt x="231" y="828"/>
                      <a:pt x="232" y="829"/>
                      <a:pt x="234" y="829"/>
                    </a:cubicBezTo>
                    <a:cubicBezTo>
                      <a:pt x="256" y="839"/>
                      <a:pt x="276" y="818"/>
                      <a:pt x="297" y="830"/>
                    </a:cubicBezTo>
                    <a:cubicBezTo>
                      <a:pt x="313" y="839"/>
                      <a:pt x="332" y="838"/>
                      <a:pt x="347" y="829"/>
                    </a:cubicBezTo>
                    <a:cubicBezTo>
                      <a:pt x="365" y="824"/>
                      <a:pt x="383" y="830"/>
                      <a:pt x="399" y="837"/>
                    </a:cubicBezTo>
                    <a:cubicBezTo>
                      <a:pt x="397" y="833"/>
                      <a:pt x="394" y="830"/>
                      <a:pt x="393" y="826"/>
                    </a:cubicBezTo>
                    <a:cubicBezTo>
                      <a:pt x="386" y="815"/>
                      <a:pt x="374" y="808"/>
                      <a:pt x="360" y="810"/>
                    </a:cubicBezTo>
                    <a:cubicBezTo>
                      <a:pt x="348" y="811"/>
                      <a:pt x="337" y="817"/>
                      <a:pt x="325" y="811"/>
                    </a:cubicBezTo>
                    <a:close/>
                    <a:moveTo>
                      <a:pt x="206" y="814"/>
                    </a:moveTo>
                    <a:cubicBezTo>
                      <a:pt x="204" y="811"/>
                      <a:pt x="202" y="807"/>
                      <a:pt x="198" y="807"/>
                    </a:cubicBezTo>
                    <a:cubicBezTo>
                      <a:pt x="197" y="809"/>
                      <a:pt x="197" y="809"/>
                      <a:pt x="197" y="809"/>
                    </a:cubicBezTo>
                    <a:cubicBezTo>
                      <a:pt x="199" y="812"/>
                      <a:pt x="202" y="815"/>
                      <a:pt x="201" y="819"/>
                    </a:cubicBezTo>
                    <a:cubicBezTo>
                      <a:pt x="198" y="825"/>
                      <a:pt x="190" y="826"/>
                      <a:pt x="183" y="827"/>
                    </a:cubicBezTo>
                    <a:cubicBezTo>
                      <a:pt x="175" y="826"/>
                      <a:pt x="168" y="823"/>
                      <a:pt x="164" y="817"/>
                    </a:cubicBezTo>
                    <a:cubicBezTo>
                      <a:pt x="162" y="816"/>
                      <a:pt x="160" y="813"/>
                      <a:pt x="158" y="815"/>
                    </a:cubicBezTo>
                    <a:cubicBezTo>
                      <a:pt x="156" y="822"/>
                      <a:pt x="165" y="823"/>
                      <a:pt x="169" y="828"/>
                    </a:cubicBezTo>
                    <a:cubicBezTo>
                      <a:pt x="178" y="834"/>
                      <a:pt x="191" y="832"/>
                      <a:pt x="200" y="828"/>
                    </a:cubicBezTo>
                    <a:cubicBezTo>
                      <a:pt x="206" y="826"/>
                      <a:pt x="206" y="819"/>
                      <a:pt x="206" y="814"/>
                    </a:cubicBezTo>
                    <a:close/>
                  </a:path>
                </a:pathLst>
              </a:custGeom>
              <a:grpFill/>
              <a:ln>
                <a:noFill/>
              </a:ln>
            </p:spPr>
            <p:txBody>
              <a:bodyPr vert="horz" wrap="square" lIns="121920" tIns="60960" rIns="121920" bIns="60960" numCol="1" anchor="t" anchorCtr="0" compatLnSpc="1">
                <a:prstTxWarp prst="textNoShape">
                  <a:avLst/>
                </a:prstTxWarp>
              </a:bodyPr>
              <a:lstStyle/>
              <a:p>
                <a:endParaRPr lang="zh-CN" altLang="en-US" sz="4000"/>
              </a:p>
            </p:txBody>
          </p:sp>
          <p:grpSp>
            <p:nvGrpSpPr>
              <p:cNvPr id="104" name="组合 103"/>
              <p:cNvGrpSpPr/>
              <p:nvPr/>
            </p:nvGrpSpPr>
            <p:grpSpPr>
              <a:xfrm>
                <a:off x="4495006" y="1185861"/>
                <a:ext cx="998538" cy="962025"/>
                <a:chOff x="2149476" y="1700213"/>
                <a:chExt cx="998538" cy="962025"/>
              </a:xfrm>
              <a:grpFill/>
            </p:grpSpPr>
            <p:sp>
              <p:nvSpPr>
                <p:cNvPr id="6" name="Freeform 6"/>
                <p:cNvSpPr>
                  <a:spLocks/>
                </p:cNvSpPr>
                <p:nvPr/>
              </p:nvSpPr>
              <p:spPr bwMode="auto">
                <a:xfrm>
                  <a:off x="2149476" y="1700213"/>
                  <a:ext cx="998538" cy="962025"/>
                </a:xfrm>
                <a:custGeom>
                  <a:avLst/>
                  <a:gdLst>
                    <a:gd name="T0" fmla="*/ 471 w 652"/>
                    <a:gd name="T1" fmla="*/ 19 h 627"/>
                    <a:gd name="T2" fmla="*/ 436 w 652"/>
                    <a:gd name="T3" fmla="*/ 6 h 627"/>
                    <a:gd name="T4" fmla="*/ 361 w 652"/>
                    <a:gd name="T5" fmla="*/ 12 h 627"/>
                    <a:gd name="T6" fmla="*/ 291 w 652"/>
                    <a:gd name="T7" fmla="*/ 15 h 627"/>
                    <a:gd name="T8" fmla="*/ 184 w 652"/>
                    <a:gd name="T9" fmla="*/ 23 h 627"/>
                    <a:gd name="T10" fmla="*/ 168 w 652"/>
                    <a:gd name="T11" fmla="*/ 31 h 627"/>
                    <a:gd name="T12" fmla="*/ 143 w 652"/>
                    <a:gd name="T13" fmla="*/ 62 h 627"/>
                    <a:gd name="T14" fmla="*/ 136 w 652"/>
                    <a:gd name="T15" fmla="*/ 78 h 627"/>
                    <a:gd name="T16" fmla="*/ 85 w 652"/>
                    <a:gd name="T17" fmla="*/ 124 h 627"/>
                    <a:gd name="T18" fmla="*/ 19 w 652"/>
                    <a:gd name="T19" fmla="*/ 205 h 627"/>
                    <a:gd name="T20" fmla="*/ 21 w 652"/>
                    <a:gd name="T21" fmla="*/ 275 h 627"/>
                    <a:gd name="T22" fmla="*/ 10 w 652"/>
                    <a:gd name="T23" fmla="*/ 340 h 627"/>
                    <a:gd name="T24" fmla="*/ 9 w 652"/>
                    <a:gd name="T25" fmla="*/ 374 h 627"/>
                    <a:gd name="T26" fmla="*/ 25 w 652"/>
                    <a:gd name="T27" fmla="*/ 459 h 627"/>
                    <a:gd name="T28" fmla="*/ 84 w 652"/>
                    <a:gd name="T29" fmla="*/ 509 h 627"/>
                    <a:gd name="T30" fmla="*/ 125 w 652"/>
                    <a:gd name="T31" fmla="*/ 552 h 627"/>
                    <a:gd name="T32" fmla="*/ 135 w 652"/>
                    <a:gd name="T33" fmla="*/ 559 h 627"/>
                    <a:gd name="T34" fmla="*/ 194 w 652"/>
                    <a:gd name="T35" fmla="*/ 612 h 627"/>
                    <a:gd name="T36" fmla="*/ 287 w 652"/>
                    <a:gd name="T37" fmla="*/ 613 h 627"/>
                    <a:gd name="T38" fmla="*/ 316 w 652"/>
                    <a:gd name="T39" fmla="*/ 624 h 627"/>
                    <a:gd name="T40" fmla="*/ 326 w 652"/>
                    <a:gd name="T41" fmla="*/ 625 h 627"/>
                    <a:gd name="T42" fmla="*/ 366 w 652"/>
                    <a:gd name="T43" fmla="*/ 612 h 627"/>
                    <a:gd name="T44" fmla="*/ 403 w 652"/>
                    <a:gd name="T45" fmla="*/ 620 h 627"/>
                    <a:gd name="T46" fmla="*/ 493 w 652"/>
                    <a:gd name="T47" fmla="*/ 589 h 627"/>
                    <a:gd name="T48" fmla="*/ 521 w 652"/>
                    <a:gd name="T49" fmla="*/ 545 h 627"/>
                    <a:gd name="T50" fmla="*/ 567 w 652"/>
                    <a:gd name="T51" fmla="*/ 503 h 627"/>
                    <a:gd name="T52" fmla="*/ 575 w 652"/>
                    <a:gd name="T53" fmla="*/ 493 h 627"/>
                    <a:gd name="T54" fmla="*/ 638 w 652"/>
                    <a:gd name="T55" fmla="*/ 423 h 627"/>
                    <a:gd name="T56" fmla="*/ 638 w 652"/>
                    <a:gd name="T57" fmla="*/ 344 h 627"/>
                    <a:gd name="T58" fmla="*/ 646 w 652"/>
                    <a:gd name="T59" fmla="*/ 321 h 627"/>
                    <a:gd name="T60" fmla="*/ 642 w 652"/>
                    <a:gd name="T61" fmla="*/ 273 h 627"/>
                    <a:gd name="T62" fmla="*/ 643 w 652"/>
                    <a:gd name="T63" fmla="*/ 212 h 627"/>
                    <a:gd name="T64" fmla="*/ 621 w 652"/>
                    <a:gd name="T65" fmla="*/ 169 h 627"/>
                    <a:gd name="T66" fmla="*/ 569 w 652"/>
                    <a:gd name="T67" fmla="*/ 127 h 627"/>
                    <a:gd name="T68" fmla="*/ 549 w 652"/>
                    <a:gd name="T69" fmla="*/ 97 h 627"/>
                    <a:gd name="T70" fmla="*/ 526 w 652"/>
                    <a:gd name="T71" fmla="*/ 79 h 627"/>
                    <a:gd name="T72" fmla="*/ 519 w 652"/>
                    <a:gd name="T73" fmla="*/ 76 h 627"/>
                    <a:gd name="T74" fmla="*/ 471 w 652"/>
                    <a:gd name="T75" fmla="*/ 19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52" h="627">
                      <a:moveTo>
                        <a:pt x="471" y="19"/>
                      </a:moveTo>
                      <a:cubicBezTo>
                        <a:pt x="460" y="13"/>
                        <a:pt x="447" y="10"/>
                        <a:pt x="436" y="6"/>
                      </a:cubicBezTo>
                      <a:cubicBezTo>
                        <a:pt x="412" y="1"/>
                        <a:pt x="383" y="0"/>
                        <a:pt x="361" y="12"/>
                      </a:cubicBezTo>
                      <a:cubicBezTo>
                        <a:pt x="340" y="2"/>
                        <a:pt x="312" y="4"/>
                        <a:pt x="291" y="15"/>
                      </a:cubicBezTo>
                      <a:cubicBezTo>
                        <a:pt x="256" y="8"/>
                        <a:pt x="218" y="9"/>
                        <a:pt x="184" y="23"/>
                      </a:cubicBezTo>
                      <a:cubicBezTo>
                        <a:pt x="179" y="24"/>
                        <a:pt x="173" y="28"/>
                        <a:pt x="168" y="31"/>
                      </a:cubicBezTo>
                      <a:cubicBezTo>
                        <a:pt x="158" y="39"/>
                        <a:pt x="147" y="49"/>
                        <a:pt x="143" y="62"/>
                      </a:cubicBezTo>
                      <a:cubicBezTo>
                        <a:pt x="139" y="67"/>
                        <a:pt x="139" y="73"/>
                        <a:pt x="136" y="78"/>
                      </a:cubicBezTo>
                      <a:cubicBezTo>
                        <a:pt x="114" y="82"/>
                        <a:pt x="92" y="102"/>
                        <a:pt x="85" y="124"/>
                      </a:cubicBezTo>
                      <a:cubicBezTo>
                        <a:pt x="50" y="137"/>
                        <a:pt x="35" y="175"/>
                        <a:pt x="19" y="205"/>
                      </a:cubicBezTo>
                      <a:cubicBezTo>
                        <a:pt x="12" y="228"/>
                        <a:pt x="12" y="253"/>
                        <a:pt x="21" y="275"/>
                      </a:cubicBezTo>
                      <a:cubicBezTo>
                        <a:pt x="6" y="292"/>
                        <a:pt x="0" y="320"/>
                        <a:pt x="10" y="340"/>
                      </a:cubicBezTo>
                      <a:cubicBezTo>
                        <a:pt x="19" y="350"/>
                        <a:pt x="6" y="362"/>
                        <a:pt x="9" y="374"/>
                      </a:cubicBezTo>
                      <a:cubicBezTo>
                        <a:pt x="5" y="404"/>
                        <a:pt x="11" y="433"/>
                        <a:pt x="25" y="459"/>
                      </a:cubicBezTo>
                      <a:cubicBezTo>
                        <a:pt x="39" y="480"/>
                        <a:pt x="60" y="500"/>
                        <a:pt x="84" y="509"/>
                      </a:cubicBezTo>
                      <a:cubicBezTo>
                        <a:pt x="90" y="528"/>
                        <a:pt x="106" y="546"/>
                        <a:pt x="125" y="552"/>
                      </a:cubicBezTo>
                      <a:cubicBezTo>
                        <a:pt x="128" y="555"/>
                        <a:pt x="135" y="553"/>
                        <a:pt x="135" y="559"/>
                      </a:cubicBezTo>
                      <a:cubicBezTo>
                        <a:pt x="147" y="583"/>
                        <a:pt x="170" y="600"/>
                        <a:pt x="194" y="612"/>
                      </a:cubicBezTo>
                      <a:cubicBezTo>
                        <a:pt x="221" y="627"/>
                        <a:pt x="258" y="623"/>
                        <a:pt x="287" y="613"/>
                      </a:cubicBezTo>
                      <a:cubicBezTo>
                        <a:pt x="296" y="618"/>
                        <a:pt x="306" y="622"/>
                        <a:pt x="316" y="624"/>
                      </a:cubicBezTo>
                      <a:cubicBezTo>
                        <a:pt x="320" y="624"/>
                        <a:pt x="324" y="625"/>
                        <a:pt x="326" y="625"/>
                      </a:cubicBezTo>
                      <a:cubicBezTo>
                        <a:pt x="341" y="625"/>
                        <a:pt x="354" y="620"/>
                        <a:pt x="366" y="612"/>
                      </a:cubicBezTo>
                      <a:cubicBezTo>
                        <a:pt x="378" y="615"/>
                        <a:pt x="390" y="620"/>
                        <a:pt x="403" y="620"/>
                      </a:cubicBezTo>
                      <a:cubicBezTo>
                        <a:pt x="437" y="624"/>
                        <a:pt x="468" y="611"/>
                        <a:pt x="493" y="589"/>
                      </a:cubicBezTo>
                      <a:cubicBezTo>
                        <a:pt x="507" y="577"/>
                        <a:pt x="514" y="561"/>
                        <a:pt x="521" y="545"/>
                      </a:cubicBezTo>
                      <a:cubicBezTo>
                        <a:pt x="541" y="538"/>
                        <a:pt x="560" y="522"/>
                        <a:pt x="567" y="503"/>
                      </a:cubicBezTo>
                      <a:cubicBezTo>
                        <a:pt x="569" y="499"/>
                        <a:pt x="570" y="493"/>
                        <a:pt x="575" y="493"/>
                      </a:cubicBezTo>
                      <a:cubicBezTo>
                        <a:pt x="603" y="478"/>
                        <a:pt x="626" y="452"/>
                        <a:pt x="638" y="423"/>
                      </a:cubicBezTo>
                      <a:cubicBezTo>
                        <a:pt x="650" y="400"/>
                        <a:pt x="652" y="367"/>
                        <a:pt x="638" y="344"/>
                      </a:cubicBezTo>
                      <a:cubicBezTo>
                        <a:pt x="640" y="336"/>
                        <a:pt x="644" y="329"/>
                        <a:pt x="646" y="321"/>
                      </a:cubicBezTo>
                      <a:cubicBezTo>
                        <a:pt x="651" y="306"/>
                        <a:pt x="647" y="288"/>
                        <a:pt x="642" y="273"/>
                      </a:cubicBezTo>
                      <a:cubicBezTo>
                        <a:pt x="645" y="255"/>
                        <a:pt x="647" y="231"/>
                        <a:pt x="643" y="212"/>
                      </a:cubicBezTo>
                      <a:cubicBezTo>
                        <a:pt x="637" y="198"/>
                        <a:pt x="632" y="182"/>
                        <a:pt x="621" y="169"/>
                      </a:cubicBezTo>
                      <a:cubicBezTo>
                        <a:pt x="609" y="149"/>
                        <a:pt x="587" y="138"/>
                        <a:pt x="569" y="127"/>
                      </a:cubicBezTo>
                      <a:cubicBezTo>
                        <a:pt x="565" y="115"/>
                        <a:pt x="558" y="105"/>
                        <a:pt x="549" y="97"/>
                      </a:cubicBezTo>
                      <a:cubicBezTo>
                        <a:pt x="542" y="90"/>
                        <a:pt x="533" y="85"/>
                        <a:pt x="526" y="79"/>
                      </a:cubicBezTo>
                      <a:cubicBezTo>
                        <a:pt x="524" y="77"/>
                        <a:pt x="521" y="78"/>
                        <a:pt x="519" y="76"/>
                      </a:cubicBezTo>
                      <a:cubicBezTo>
                        <a:pt x="512" y="51"/>
                        <a:pt x="491" y="32"/>
                        <a:pt x="471"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7" name="Freeform 7"/>
                <p:cNvSpPr>
                  <a:spLocks/>
                </p:cNvSpPr>
                <p:nvPr/>
              </p:nvSpPr>
              <p:spPr bwMode="auto">
                <a:xfrm>
                  <a:off x="2165351" y="1708150"/>
                  <a:ext cx="969963" cy="944563"/>
                </a:xfrm>
                <a:custGeom>
                  <a:avLst/>
                  <a:gdLst>
                    <a:gd name="T0" fmla="*/ 455 w 634"/>
                    <a:gd name="T1" fmla="*/ 17 h 616"/>
                    <a:gd name="T2" fmla="*/ 424 w 634"/>
                    <a:gd name="T3" fmla="*/ 6 h 616"/>
                    <a:gd name="T4" fmla="*/ 353 w 634"/>
                    <a:gd name="T5" fmla="*/ 15 h 616"/>
                    <a:gd name="T6" fmla="*/ 336 w 634"/>
                    <a:gd name="T7" fmla="*/ 9 h 616"/>
                    <a:gd name="T8" fmla="*/ 285 w 634"/>
                    <a:gd name="T9" fmla="*/ 17 h 616"/>
                    <a:gd name="T10" fmla="*/ 273 w 634"/>
                    <a:gd name="T11" fmla="*/ 15 h 616"/>
                    <a:gd name="T12" fmla="*/ 174 w 634"/>
                    <a:gd name="T13" fmla="*/ 25 h 616"/>
                    <a:gd name="T14" fmla="*/ 134 w 634"/>
                    <a:gd name="T15" fmla="*/ 70 h 616"/>
                    <a:gd name="T16" fmla="*/ 135 w 634"/>
                    <a:gd name="T17" fmla="*/ 78 h 616"/>
                    <a:gd name="T18" fmla="*/ 131 w 634"/>
                    <a:gd name="T19" fmla="*/ 78 h 616"/>
                    <a:gd name="T20" fmla="*/ 83 w 634"/>
                    <a:gd name="T21" fmla="*/ 118 h 616"/>
                    <a:gd name="T22" fmla="*/ 74 w 634"/>
                    <a:gd name="T23" fmla="*/ 124 h 616"/>
                    <a:gd name="T24" fmla="*/ 27 w 634"/>
                    <a:gd name="T25" fmla="*/ 181 h 616"/>
                    <a:gd name="T26" fmla="*/ 19 w 634"/>
                    <a:gd name="T27" fmla="*/ 271 h 616"/>
                    <a:gd name="T28" fmla="*/ 1 w 634"/>
                    <a:gd name="T29" fmla="*/ 314 h 616"/>
                    <a:gd name="T30" fmla="*/ 9 w 634"/>
                    <a:gd name="T31" fmla="*/ 344 h 616"/>
                    <a:gd name="T32" fmla="*/ 12 w 634"/>
                    <a:gd name="T33" fmla="*/ 430 h 616"/>
                    <a:gd name="T34" fmla="*/ 64 w 634"/>
                    <a:gd name="T35" fmla="*/ 492 h 616"/>
                    <a:gd name="T36" fmla="*/ 78 w 634"/>
                    <a:gd name="T37" fmla="*/ 494 h 616"/>
                    <a:gd name="T38" fmla="*/ 80 w 634"/>
                    <a:gd name="T39" fmla="*/ 502 h 616"/>
                    <a:gd name="T40" fmla="*/ 119 w 634"/>
                    <a:gd name="T41" fmla="*/ 542 h 616"/>
                    <a:gd name="T42" fmla="*/ 122 w 634"/>
                    <a:gd name="T43" fmla="*/ 538 h 616"/>
                    <a:gd name="T44" fmla="*/ 130 w 634"/>
                    <a:gd name="T45" fmla="*/ 554 h 616"/>
                    <a:gd name="T46" fmla="*/ 194 w 634"/>
                    <a:gd name="T47" fmla="*/ 605 h 616"/>
                    <a:gd name="T48" fmla="*/ 277 w 634"/>
                    <a:gd name="T49" fmla="*/ 600 h 616"/>
                    <a:gd name="T50" fmla="*/ 332 w 634"/>
                    <a:gd name="T51" fmla="*/ 612 h 616"/>
                    <a:gd name="T52" fmla="*/ 355 w 634"/>
                    <a:gd name="T53" fmla="*/ 601 h 616"/>
                    <a:gd name="T54" fmla="*/ 459 w 634"/>
                    <a:gd name="T55" fmla="*/ 595 h 616"/>
                    <a:gd name="T56" fmla="*/ 503 w 634"/>
                    <a:gd name="T57" fmla="*/ 544 h 616"/>
                    <a:gd name="T58" fmla="*/ 505 w 634"/>
                    <a:gd name="T59" fmla="*/ 536 h 616"/>
                    <a:gd name="T60" fmla="*/ 554 w 634"/>
                    <a:gd name="T61" fmla="*/ 488 h 616"/>
                    <a:gd name="T62" fmla="*/ 631 w 634"/>
                    <a:gd name="T63" fmla="*/ 377 h 616"/>
                    <a:gd name="T64" fmla="*/ 624 w 634"/>
                    <a:gd name="T65" fmla="*/ 345 h 616"/>
                    <a:gd name="T66" fmla="*/ 619 w 634"/>
                    <a:gd name="T67" fmla="*/ 340 h 616"/>
                    <a:gd name="T68" fmla="*/ 628 w 634"/>
                    <a:gd name="T69" fmla="*/ 322 h 616"/>
                    <a:gd name="T70" fmla="*/ 630 w 634"/>
                    <a:gd name="T71" fmla="*/ 285 h 616"/>
                    <a:gd name="T72" fmla="*/ 626 w 634"/>
                    <a:gd name="T73" fmla="*/ 265 h 616"/>
                    <a:gd name="T74" fmla="*/ 616 w 634"/>
                    <a:gd name="T75" fmla="*/ 183 h 616"/>
                    <a:gd name="T76" fmla="*/ 563 w 634"/>
                    <a:gd name="T77" fmla="*/ 132 h 616"/>
                    <a:gd name="T78" fmla="*/ 554 w 634"/>
                    <a:gd name="T79" fmla="*/ 134 h 616"/>
                    <a:gd name="T80" fmla="*/ 553 w 634"/>
                    <a:gd name="T81" fmla="*/ 131 h 616"/>
                    <a:gd name="T82" fmla="*/ 512 w 634"/>
                    <a:gd name="T83" fmla="*/ 80 h 616"/>
                    <a:gd name="T84" fmla="*/ 504 w 634"/>
                    <a:gd name="T85" fmla="*/ 77 h 616"/>
                    <a:gd name="T86" fmla="*/ 481 w 634"/>
                    <a:gd name="T87" fmla="*/ 36 h 616"/>
                    <a:gd name="T88" fmla="*/ 455 w 634"/>
                    <a:gd name="T89" fmla="*/ 17 h 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34" h="616">
                      <a:moveTo>
                        <a:pt x="455" y="17"/>
                      </a:moveTo>
                      <a:cubicBezTo>
                        <a:pt x="444" y="13"/>
                        <a:pt x="435" y="10"/>
                        <a:pt x="424" y="6"/>
                      </a:cubicBezTo>
                      <a:cubicBezTo>
                        <a:pt x="401" y="2"/>
                        <a:pt x="372" y="0"/>
                        <a:pt x="353" y="15"/>
                      </a:cubicBezTo>
                      <a:cubicBezTo>
                        <a:pt x="347" y="16"/>
                        <a:pt x="343" y="9"/>
                        <a:pt x="336" y="9"/>
                      </a:cubicBezTo>
                      <a:cubicBezTo>
                        <a:pt x="318" y="4"/>
                        <a:pt x="299" y="8"/>
                        <a:pt x="285" y="17"/>
                      </a:cubicBezTo>
                      <a:cubicBezTo>
                        <a:pt x="281" y="17"/>
                        <a:pt x="276" y="18"/>
                        <a:pt x="273" y="15"/>
                      </a:cubicBezTo>
                      <a:cubicBezTo>
                        <a:pt x="241" y="7"/>
                        <a:pt x="204" y="13"/>
                        <a:pt x="174" y="25"/>
                      </a:cubicBezTo>
                      <a:cubicBezTo>
                        <a:pt x="155" y="35"/>
                        <a:pt x="139" y="49"/>
                        <a:pt x="134" y="70"/>
                      </a:cubicBezTo>
                      <a:cubicBezTo>
                        <a:pt x="134" y="73"/>
                        <a:pt x="137" y="76"/>
                        <a:pt x="135" y="78"/>
                      </a:cubicBezTo>
                      <a:cubicBezTo>
                        <a:pt x="134" y="79"/>
                        <a:pt x="132" y="78"/>
                        <a:pt x="131" y="78"/>
                      </a:cubicBezTo>
                      <a:cubicBezTo>
                        <a:pt x="111" y="81"/>
                        <a:pt x="89" y="97"/>
                        <a:pt x="83" y="118"/>
                      </a:cubicBezTo>
                      <a:cubicBezTo>
                        <a:pt x="84" y="123"/>
                        <a:pt x="77" y="123"/>
                        <a:pt x="74" y="124"/>
                      </a:cubicBezTo>
                      <a:cubicBezTo>
                        <a:pt x="52" y="137"/>
                        <a:pt x="37" y="159"/>
                        <a:pt x="27" y="181"/>
                      </a:cubicBezTo>
                      <a:cubicBezTo>
                        <a:pt x="11" y="207"/>
                        <a:pt x="4" y="242"/>
                        <a:pt x="19" y="271"/>
                      </a:cubicBezTo>
                      <a:cubicBezTo>
                        <a:pt x="7" y="282"/>
                        <a:pt x="2" y="297"/>
                        <a:pt x="1" y="314"/>
                      </a:cubicBezTo>
                      <a:cubicBezTo>
                        <a:pt x="0" y="325"/>
                        <a:pt x="8" y="334"/>
                        <a:pt x="9" y="344"/>
                      </a:cubicBezTo>
                      <a:cubicBezTo>
                        <a:pt x="1" y="372"/>
                        <a:pt x="1" y="402"/>
                        <a:pt x="12" y="430"/>
                      </a:cubicBezTo>
                      <a:cubicBezTo>
                        <a:pt x="19" y="457"/>
                        <a:pt x="41" y="478"/>
                        <a:pt x="64" y="492"/>
                      </a:cubicBezTo>
                      <a:cubicBezTo>
                        <a:pt x="68" y="496"/>
                        <a:pt x="74" y="497"/>
                        <a:pt x="78" y="494"/>
                      </a:cubicBezTo>
                      <a:cubicBezTo>
                        <a:pt x="82" y="495"/>
                        <a:pt x="79" y="500"/>
                        <a:pt x="80" y="502"/>
                      </a:cubicBezTo>
                      <a:cubicBezTo>
                        <a:pt x="86" y="519"/>
                        <a:pt x="101" y="539"/>
                        <a:pt x="119" y="542"/>
                      </a:cubicBezTo>
                      <a:cubicBezTo>
                        <a:pt x="122" y="538"/>
                        <a:pt x="122" y="538"/>
                        <a:pt x="122" y="538"/>
                      </a:cubicBezTo>
                      <a:cubicBezTo>
                        <a:pt x="131" y="537"/>
                        <a:pt x="127" y="549"/>
                        <a:pt x="130" y="554"/>
                      </a:cubicBezTo>
                      <a:cubicBezTo>
                        <a:pt x="144" y="579"/>
                        <a:pt x="168" y="597"/>
                        <a:pt x="194" y="605"/>
                      </a:cubicBezTo>
                      <a:cubicBezTo>
                        <a:pt x="220" y="615"/>
                        <a:pt x="253" y="612"/>
                        <a:pt x="277" y="600"/>
                      </a:cubicBezTo>
                      <a:cubicBezTo>
                        <a:pt x="291" y="613"/>
                        <a:pt x="313" y="616"/>
                        <a:pt x="332" y="612"/>
                      </a:cubicBezTo>
                      <a:cubicBezTo>
                        <a:pt x="340" y="610"/>
                        <a:pt x="347" y="604"/>
                        <a:pt x="355" y="601"/>
                      </a:cubicBezTo>
                      <a:cubicBezTo>
                        <a:pt x="388" y="614"/>
                        <a:pt x="430" y="614"/>
                        <a:pt x="459" y="595"/>
                      </a:cubicBezTo>
                      <a:cubicBezTo>
                        <a:pt x="479" y="583"/>
                        <a:pt x="496" y="565"/>
                        <a:pt x="503" y="544"/>
                      </a:cubicBezTo>
                      <a:cubicBezTo>
                        <a:pt x="505" y="542"/>
                        <a:pt x="502" y="538"/>
                        <a:pt x="505" y="536"/>
                      </a:cubicBezTo>
                      <a:cubicBezTo>
                        <a:pt x="527" y="529"/>
                        <a:pt x="548" y="511"/>
                        <a:pt x="554" y="488"/>
                      </a:cubicBezTo>
                      <a:cubicBezTo>
                        <a:pt x="597" y="468"/>
                        <a:pt x="629" y="424"/>
                        <a:pt x="631" y="377"/>
                      </a:cubicBezTo>
                      <a:cubicBezTo>
                        <a:pt x="630" y="366"/>
                        <a:pt x="632" y="354"/>
                        <a:pt x="624" y="345"/>
                      </a:cubicBezTo>
                      <a:cubicBezTo>
                        <a:pt x="623" y="343"/>
                        <a:pt x="619" y="342"/>
                        <a:pt x="619" y="340"/>
                      </a:cubicBezTo>
                      <a:cubicBezTo>
                        <a:pt x="624" y="334"/>
                        <a:pt x="625" y="327"/>
                        <a:pt x="628" y="322"/>
                      </a:cubicBezTo>
                      <a:cubicBezTo>
                        <a:pt x="631" y="309"/>
                        <a:pt x="631" y="298"/>
                        <a:pt x="630" y="285"/>
                      </a:cubicBezTo>
                      <a:cubicBezTo>
                        <a:pt x="630" y="278"/>
                        <a:pt x="622" y="272"/>
                        <a:pt x="626" y="265"/>
                      </a:cubicBezTo>
                      <a:cubicBezTo>
                        <a:pt x="634" y="239"/>
                        <a:pt x="631" y="207"/>
                        <a:pt x="616" y="183"/>
                      </a:cubicBezTo>
                      <a:cubicBezTo>
                        <a:pt x="602" y="163"/>
                        <a:pt x="587" y="141"/>
                        <a:pt x="563" y="132"/>
                      </a:cubicBezTo>
                      <a:cubicBezTo>
                        <a:pt x="560" y="130"/>
                        <a:pt x="557" y="133"/>
                        <a:pt x="554" y="134"/>
                      </a:cubicBezTo>
                      <a:cubicBezTo>
                        <a:pt x="553" y="134"/>
                        <a:pt x="553" y="132"/>
                        <a:pt x="553" y="131"/>
                      </a:cubicBezTo>
                      <a:cubicBezTo>
                        <a:pt x="551" y="108"/>
                        <a:pt x="530" y="92"/>
                        <a:pt x="512" y="80"/>
                      </a:cubicBezTo>
                      <a:cubicBezTo>
                        <a:pt x="510" y="78"/>
                        <a:pt x="506" y="80"/>
                        <a:pt x="504" y="77"/>
                      </a:cubicBezTo>
                      <a:cubicBezTo>
                        <a:pt x="504" y="60"/>
                        <a:pt x="492" y="47"/>
                        <a:pt x="481" y="36"/>
                      </a:cubicBezTo>
                      <a:cubicBezTo>
                        <a:pt x="473" y="28"/>
                        <a:pt x="464" y="23"/>
                        <a:pt x="45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8" name="Freeform 8"/>
                <p:cNvSpPr>
                  <a:spLocks/>
                </p:cNvSpPr>
                <p:nvPr/>
              </p:nvSpPr>
              <p:spPr bwMode="auto">
                <a:xfrm>
                  <a:off x="2193926" y="1731963"/>
                  <a:ext cx="911225" cy="885825"/>
                </a:xfrm>
                <a:custGeom>
                  <a:avLst/>
                  <a:gdLst>
                    <a:gd name="T0" fmla="*/ 454 w 595"/>
                    <a:gd name="T1" fmla="*/ 43 h 577"/>
                    <a:gd name="T2" fmla="*/ 427 w 595"/>
                    <a:gd name="T3" fmla="*/ 21 h 577"/>
                    <a:gd name="T4" fmla="*/ 334 w 595"/>
                    <a:gd name="T5" fmla="*/ 17 h 577"/>
                    <a:gd name="T6" fmla="*/ 324 w 595"/>
                    <a:gd name="T7" fmla="*/ 13 h 577"/>
                    <a:gd name="T8" fmla="*/ 301 w 595"/>
                    <a:gd name="T9" fmla="*/ 9 h 577"/>
                    <a:gd name="T10" fmla="*/ 266 w 595"/>
                    <a:gd name="T11" fmla="*/ 24 h 577"/>
                    <a:gd name="T12" fmla="*/ 230 w 595"/>
                    <a:gd name="T13" fmla="*/ 17 h 577"/>
                    <a:gd name="T14" fmla="*/ 170 w 595"/>
                    <a:gd name="T15" fmla="*/ 29 h 577"/>
                    <a:gd name="T16" fmla="*/ 125 w 595"/>
                    <a:gd name="T17" fmla="*/ 73 h 577"/>
                    <a:gd name="T18" fmla="*/ 108 w 595"/>
                    <a:gd name="T19" fmla="*/ 80 h 577"/>
                    <a:gd name="T20" fmla="*/ 85 w 595"/>
                    <a:gd name="T21" fmla="*/ 100 h 577"/>
                    <a:gd name="T22" fmla="*/ 72 w 595"/>
                    <a:gd name="T23" fmla="*/ 120 h 577"/>
                    <a:gd name="T24" fmla="*/ 8 w 595"/>
                    <a:gd name="T25" fmla="*/ 212 h 577"/>
                    <a:gd name="T26" fmla="*/ 13 w 595"/>
                    <a:gd name="T27" fmla="*/ 250 h 577"/>
                    <a:gd name="T28" fmla="*/ 9 w 595"/>
                    <a:gd name="T29" fmla="*/ 270 h 577"/>
                    <a:gd name="T30" fmla="*/ 15 w 595"/>
                    <a:gd name="T31" fmla="*/ 325 h 577"/>
                    <a:gd name="T32" fmla="*/ 14 w 595"/>
                    <a:gd name="T33" fmla="*/ 328 h 577"/>
                    <a:gd name="T34" fmla="*/ 19 w 595"/>
                    <a:gd name="T35" fmla="*/ 421 h 577"/>
                    <a:gd name="T36" fmla="*/ 34 w 595"/>
                    <a:gd name="T37" fmla="*/ 445 h 577"/>
                    <a:gd name="T38" fmla="*/ 75 w 595"/>
                    <a:gd name="T39" fmla="*/ 470 h 577"/>
                    <a:gd name="T40" fmla="*/ 95 w 595"/>
                    <a:gd name="T41" fmla="*/ 500 h 577"/>
                    <a:gd name="T42" fmla="*/ 119 w 595"/>
                    <a:gd name="T43" fmla="*/ 509 h 577"/>
                    <a:gd name="T44" fmla="*/ 138 w 595"/>
                    <a:gd name="T45" fmla="*/ 541 h 577"/>
                    <a:gd name="T46" fmla="*/ 207 w 595"/>
                    <a:gd name="T47" fmla="*/ 573 h 577"/>
                    <a:gd name="T48" fmla="*/ 260 w 595"/>
                    <a:gd name="T49" fmla="*/ 566 h 577"/>
                    <a:gd name="T50" fmla="*/ 309 w 595"/>
                    <a:gd name="T51" fmla="*/ 574 h 577"/>
                    <a:gd name="T52" fmla="*/ 322 w 595"/>
                    <a:gd name="T53" fmla="*/ 569 h 577"/>
                    <a:gd name="T54" fmla="*/ 321 w 595"/>
                    <a:gd name="T55" fmla="*/ 568 h 577"/>
                    <a:gd name="T56" fmla="*/ 322 w 595"/>
                    <a:gd name="T57" fmla="*/ 567 h 577"/>
                    <a:gd name="T58" fmla="*/ 331 w 595"/>
                    <a:gd name="T59" fmla="*/ 563 h 577"/>
                    <a:gd name="T60" fmla="*/ 366 w 595"/>
                    <a:gd name="T61" fmla="*/ 574 h 577"/>
                    <a:gd name="T62" fmla="*/ 382 w 595"/>
                    <a:gd name="T63" fmla="*/ 575 h 577"/>
                    <a:gd name="T64" fmla="*/ 445 w 595"/>
                    <a:gd name="T65" fmla="*/ 552 h 577"/>
                    <a:gd name="T66" fmla="*/ 466 w 595"/>
                    <a:gd name="T67" fmla="*/ 526 h 577"/>
                    <a:gd name="T68" fmla="*/ 476 w 595"/>
                    <a:gd name="T69" fmla="*/ 505 h 577"/>
                    <a:gd name="T70" fmla="*/ 516 w 595"/>
                    <a:gd name="T71" fmla="*/ 471 h 577"/>
                    <a:gd name="T72" fmla="*/ 518 w 595"/>
                    <a:gd name="T73" fmla="*/ 461 h 577"/>
                    <a:gd name="T74" fmla="*/ 551 w 595"/>
                    <a:gd name="T75" fmla="*/ 438 h 577"/>
                    <a:gd name="T76" fmla="*/ 584 w 595"/>
                    <a:gd name="T77" fmla="*/ 388 h 577"/>
                    <a:gd name="T78" fmla="*/ 582 w 595"/>
                    <a:gd name="T79" fmla="*/ 321 h 577"/>
                    <a:gd name="T80" fmla="*/ 591 w 595"/>
                    <a:gd name="T81" fmla="*/ 297 h 577"/>
                    <a:gd name="T82" fmla="*/ 583 w 595"/>
                    <a:gd name="T83" fmla="*/ 255 h 577"/>
                    <a:gd name="T84" fmla="*/ 587 w 595"/>
                    <a:gd name="T85" fmla="*/ 203 h 577"/>
                    <a:gd name="T86" fmla="*/ 526 w 595"/>
                    <a:gd name="T87" fmla="*/ 127 h 577"/>
                    <a:gd name="T88" fmla="*/ 517 w 595"/>
                    <a:gd name="T89" fmla="*/ 108 h 577"/>
                    <a:gd name="T90" fmla="*/ 474 w 595"/>
                    <a:gd name="T91" fmla="*/ 76 h 577"/>
                    <a:gd name="T92" fmla="*/ 454 w 595"/>
                    <a:gd name="T93" fmla="*/ 43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95" h="577">
                      <a:moveTo>
                        <a:pt x="454" y="43"/>
                      </a:moveTo>
                      <a:cubicBezTo>
                        <a:pt x="446" y="35"/>
                        <a:pt x="436" y="27"/>
                        <a:pt x="427" y="21"/>
                      </a:cubicBezTo>
                      <a:cubicBezTo>
                        <a:pt x="400" y="7"/>
                        <a:pt x="362" y="0"/>
                        <a:pt x="334" y="17"/>
                      </a:cubicBezTo>
                      <a:cubicBezTo>
                        <a:pt x="324" y="13"/>
                        <a:pt x="324" y="13"/>
                        <a:pt x="324" y="13"/>
                      </a:cubicBezTo>
                      <a:cubicBezTo>
                        <a:pt x="317" y="10"/>
                        <a:pt x="309" y="10"/>
                        <a:pt x="301" y="9"/>
                      </a:cubicBezTo>
                      <a:cubicBezTo>
                        <a:pt x="287" y="10"/>
                        <a:pt x="277" y="18"/>
                        <a:pt x="266" y="24"/>
                      </a:cubicBezTo>
                      <a:cubicBezTo>
                        <a:pt x="255" y="20"/>
                        <a:pt x="242" y="17"/>
                        <a:pt x="230" y="17"/>
                      </a:cubicBezTo>
                      <a:cubicBezTo>
                        <a:pt x="208" y="16"/>
                        <a:pt x="189" y="22"/>
                        <a:pt x="170" y="29"/>
                      </a:cubicBezTo>
                      <a:cubicBezTo>
                        <a:pt x="151" y="39"/>
                        <a:pt x="132" y="53"/>
                        <a:pt x="125" y="73"/>
                      </a:cubicBezTo>
                      <a:cubicBezTo>
                        <a:pt x="108" y="80"/>
                        <a:pt x="108" y="80"/>
                        <a:pt x="108" y="80"/>
                      </a:cubicBezTo>
                      <a:cubicBezTo>
                        <a:pt x="100" y="85"/>
                        <a:pt x="91" y="91"/>
                        <a:pt x="85" y="100"/>
                      </a:cubicBezTo>
                      <a:cubicBezTo>
                        <a:pt x="80" y="106"/>
                        <a:pt x="84" y="119"/>
                        <a:pt x="72" y="120"/>
                      </a:cubicBezTo>
                      <a:cubicBezTo>
                        <a:pt x="42" y="142"/>
                        <a:pt x="13" y="174"/>
                        <a:pt x="8" y="212"/>
                      </a:cubicBezTo>
                      <a:cubicBezTo>
                        <a:pt x="10" y="224"/>
                        <a:pt x="8" y="239"/>
                        <a:pt x="13" y="250"/>
                      </a:cubicBezTo>
                      <a:cubicBezTo>
                        <a:pt x="17" y="257"/>
                        <a:pt x="13" y="264"/>
                        <a:pt x="9" y="270"/>
                      </a:cubicBezTo>
                      <a:cubicBezTo>
                        <a:pt x="0" y="288"/>
                        <a:pt x="3" y="310"/>
                        <a:pt x="15" y="325"/>
                      </a:cubicBezTo>
                      <a:cubicBezTo>
                        <a:pt x="14" y="328"/>
                        <a:pt x="14" y="328"/>
                        <a:pt x="14" y="328"/>
                      </a:cubicBezTo>
                      <a:cubicBezTo>
                        <a:pt x="6" y="357"/>
                        <a:pt x="5" y="393"/>
                        <a:pt x="19" y="421"/>
                      </a:cubicBezTo>
                      <a:cubicBezTo>
                        <a:pt x="21" y="430"/>
                        <a:pt x="30" y="437"/>
                        <a:pt x="34" y="445"/>
                      </a:cubicBezTo>
                      <a:cubicBezTo>
                        <a:pt x="44" y="458"/>
                        <a:pt x="60" y="463"/>
                        <a:pt x="75" y="470"/>
                      </a:cubicBezTo>
                      <a:cubicBezTo>
                        <a:pt x="79" y="481"/>
                        <a:pt x="86" y="491"/>
                        <a:pt x="95" y="500"/>
                      </a:cubicBezTo>
                      <a:cubicBezTo>
                        <a:pt x="102" y="505"/>
                        <a:pt x="111" y="506"/>
                        <a:pt x="119" y="509"/>
                      </a:cubicBezTo>
                      <a:cubicBezTo>
                        <a:pt x="123" y="521"/>
                        <a:pt x="130" y="532"/>
                        <a:pt x="138" y="541"/>
                      </a:cubicBezTo>
                      <a:cubicBezTo>
                        <a:pt x="155" y="562"/>
                        <a:pt x="181" y="570"/>
                        <a:pt x="207" y="573"/>
                      </a:cubicBezTo>
                      <a:cubicBezTo>
                        <a:pt x="225" y="577"/>
                        <a:pt x="243" y="571"/>
                        <a:pt x="260" y="566"/>
                      </a:cubicBezTo>
                      <a:cubicBezTo>
                        <a:pt x="274" y="574"/>
                        <a:pt x="293" y="577"/>
                        <a:pt x="309" y="574"/>
                      </a:cubicBezTo>
                      <a:cubicBezTo>
                        <a:pt x="314" y="574"/>
                        <a:pt x="319" y="571"/>
                        <a:pt x="322" y="569"/>
                      </a:cubicBezTo>
                      <a:cubicBezTo>
                        <a:pt x="321" y="568"/>
                        <a:pt x="321" y="568"/>
                        <a:pt x="321" y="568"/>
                      </a:cubicBezTo>
                      <a:cubicBezTo>
                        <a:pt x="322" y="567"/>
                        <a:pt x="322" y="566"/>
                        <a:pt x="322" y="567"/>
                      </a:cubicBezTo>
                      <a:cubicBezTo>
                        <a:pt x="324" y="570"/>
                        <a:pt x="327" y="563"/>
                        <a:pt x="331" y="563"/>
                      </a:cubicBezTo>
                      <a:cubicBezTo>
                        <a:pt x="342" y="568"/>
                        <a:pt x="354" y="570"/>
                        <a:pt x="366" y="574"/>
                      </a:cubicBezTo>
                      <a:cubicBezTo>
                        <a:pt x="371" y="573"/>
                        <a:pt x="377" y="576"/>
                        <a:pt x="382" y="575"/>
                      </a:cubicBezTo>
                      <a:cubicBezTo>
                        <a:pt x="406" y="575"/>
                        <a:pt x="427" y="565"/>
                        <a:pt x="445" y="552"/>
                      </a:cubicBezTo>
                      <a:cubicBezTo>
                        <a:pt x="454" y="545"/>
                        <a:pt x="462" y="536"/>
                        <a:pt x="466" y="526"/>
                      </a:cubicBezTo>
                      <a:cubicBezTo>
                        <a:pt x="471" y="519"/>
                        <a:pt x="469" y="510"/>
                        <a:pt x="476" y="505"/>
                      </a:cubicBezTo>
                      <a:cubicBezTo>
                        <a:pt x="492" y="501"/>
                        <a:pt x="512" y="489"/>
                        <a:pt x="516" y="471"/>
                      </a:cubicBezTo>
                      <a:cubicBezTo>
                        <a:pt x="517" y="468"/>
                        <a:pt x="516" y="463"/>
                        <a:pt x="518" y="461"/>
                      </a:cubicBezTo>
                      <a:cubicBezTo>
                        <a:pt x="529" y="454"/>
                        <a:pt x="541" y="449"/>
                        <a:pt x="551" y="438"/>
                      </a:cubicBezTo>
                      <a:cubicBezTo>
                        <a:pt x="569" y="426"/>
                        <a:pt x="577" y="406"/>
                        <a:pt x="584" y="388"/>
                      </a:cubicBezTo>
                      <a:cubicBezTo>
                        <a:pt x="593" y="366"/>
                        <a:pt x="592" y="342"/>
                        <a:pt x="582" y="321"/>
                      </a:cubicBezTo>
                      <a:cubicBezTo>
                        <a:pt x="591" y="297"/>
                        <a:pt x="591" y="297"/>
                        <a:pt x="591" y="297"/>
                      </a:cubicBezTo>
                      <a:cubicBezTo>
                        <a:pt x="595" y="283"/>
                        <a:pt x="592" y="267"/>
                        <a:pt x="583" y="255"/>
                      </a:cubicBezTo>
                      <a:cubicBezTo>
                        <a:pt x="587" y="238"/>
                        <a:pt x="588" y="221"/>
                        <a:pt x="587" y="203"/>
                      </a:cubicBezTo>
                      <a:cubicBezTo>
                        <a:pt x="582" y="170"/>
                        <a:pt x="559" y="137"/>
                        <a:pt x="526" y="127"/>
                      </a:cubicBezTo>
                      <a:cubicBezTo>
                        <a:pt x="518" y="124"/>
                        <a:pt x="521" y="114"/>
                        <a:pt x="517" y="108"/>
                      </a:cubicBezTo>
                      <a:cubicBezTo>
                        <a:pt x="510" y="92"/>
                        <a:pt x="493" y="77"/>
                        <a:pt x="474" y="76"/>
                      </a:cubicBezTo>
                      <a:cubicBezTo>
                        <a:pt x="469" y="65"/>
                        <a:pt x="463" y="52"/>
                        <a:pt x="454"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9" name="Freeform 9"/>
                <p:cNvSpPr>
                  <a:spLocks/>
                </p:cNvSpPr>
                <p:nvPr/>
              </p:nvSpPr>
              <p:spPr bwMode="auto">
                <a:xfrm>
                  <a:off x="2652713" y="1768475"/>
                  <a:ext cx="179388" cy="58738"/>
                </a:xfrm>
                <a:custGeom>
                  <a:avLst/>
                  <a:gdLst>
                    <a:gd name="T0" fmla="*/ 15 w 117"/>
                    <a:gd name="T1" fmla="*/ 12 h 39"/>
                    <a:gd name="T2" fmla="*/ 14 w 117"/>
                    <a:gd name="T3" fmla="*/ 0 h 39"/>
                    <a:gd name="T4" fmla="*/ 12 w 117"/>
                    <a:gd name="T5" fmla="*/ 0 h 39"/>
                    <a:gd name="T6" fmla="*/ 1 w 117"/>
                    <a:gd name="T7" fmla="*/ 13 h 39"/>
                    <a:gd name="T8" fmla="*/ 18 w 117"/>
                    <a:gd name="T9" fmla="*/ 36 h 39"/>
                    <a:gd name="T10" fmla="*/ 51 w 117"/>
                    <a:gd name="T11" fmla="*/ 29 h 39"/>
                    <a:gd name="T12" fmla="*/ 116 w 117"/>
                    <a:gd name="T13" fmla="*/ 32 h 39"/>
                    <a:gd name="T14" fmla="*/ 115 w 117"/>
                    <a:gd name="T15" fmla="*/ 22 h 39"/>
                    <a:gd name="T16" fmla="*/ 96 w 117"/>
                    <a:gd name="T17" fmla="*/ 13 h 39"/>
                    <a:gd name="T18" fmla="*/ 29 w 117"/>
                    <a:gd name="T19" fmla="*/ 23 h 39"/>
                    <a:gd name="T20" fmla="*/ 15 w 117"/>
                    <a:gd name="T21" fmla="*/ 12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7" h="39">
                      <a:moveTo>
                        <a:pt x="15" y="12"/>
                      </a:moveTo>
                      <a:cubicBezTo>
                        <a:pt x="14" y="0"/>
                        <a:pt x="14" y="0"/>
                        <a:pt x="14" y="0"/>
                      </a:cubicBezTo>
                      <a:cubicBezTo>
                        <a:pt x="12" y="0"/>
                        <a:pt x="12" y="0"/>
                        <a:pt x="12" y="0"/>
                      </a:cubicBezTo>
                      <a:cubicBezTo>
                        <a:pt x="7" y="3"/>
                        <a:pt x="0" y="7"/>
                        <a:pt x="1" y="13"/>
                      </a:cubicBezTo>
                      <a:cubicBezTo>
                        <a:pt x="1" y="24"/>
                        <a:pt x="8" y="32"/>
                        <a:pt x="18" y="36"/>
                      </a:cubicBezTo>
                      <a:cubicBezTo>
                        <a:pt x="29" y="39"/>
                        <a:pt x="42" y="37"/>
                        <a:pt x="51" y="29"/>
                      </a:cubicBezTo>
                      <a:cubicBezTo>
                        <a:pt x="69" y="18"/>
                        <a:pt x="97" y="20"/>
                        <a:pt x="116" y="32"/>
                      </a:cubicBezTo>
                      <a:cubicBezTo>
                        <a:pt x="117" y="30"/>
                        <a:pt x="116" y="25"/>
                        <a:pt x="115" y="22"/>
                      </a:cubicBezTo>
                      <a:cubicBezTo>
                        <a:pt x="109" y="18"/>
                        <a:pt x="102" y="16"/>
                        <a:pt x="96" y="13"/>
                      </a:cubicBezTo>
                      <a:cubicBezTo>
                        <a:pt x="72" y="7"/>
                        <a:pt x="51" y="20"/>
                        <a:pt x="29" y="23"/>
                      </a:cubicBezTo>
                      <a:cubicBezTo>
                        <a:pt x="22" y="24"/>
                        <a:pt x="19" y="16"/>
                        <a:pt x="15"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0" name="Freeform 10"/>
                <p:cNvSpPr>
                  <a:spLocks/>
                </p:cNvSpPr>
                <p:nvPr/>
              </p:nvSpPr>
              <p:spPr bwMode="auto">
                <a:xfrm>
                  <a:off x="2476501" y="1768475"/>
                  <a:ext cx="168275" cy="57150"/>
                </a:xfrm>
                <a:custGeom>
                  <a:avLst/>
                  <a:gdLst>
                    <a:gd name="T0" fmla="*/ 104 w 109"/>
                    <a:gd name="T1" fmla="*/ 6 h 38"/>
                    <a:gd name="T2" fmla="*/ 90 w 109"/>
                    <a:gd name="T3" fmla="*/ 4 h 38"/>
                    <a:gd name="T4" fmla="*/ 92 w 109"/>
                    <a:gd name="T5" fmla="*/ 9 h 38"/>
                    <a:gd name="T6" fmla="*/ 90 w 109"/>
                    <a:gd name="T7" fmla="*/ 20 h 38"/>
                    <a:gd name="T8" fmla="*/ 61 w 109"/>
                    <a:gd name="T9" fmla="*/ 16 h 38"/>
                    <a:gd name="T10" fmla="*/ 3 w 109"/>
                    <a:gd name="T11" fmla="*/ 20 h 38"/>
                    <a:gd name="T12" fmla="*/ 2 w 109"/>
                    <a:gd name="T13" fmla="*/ 21 h 38"/>
                    <a:gd name="T14" fmla="*/ 1 w 109"/>
                    <a:gd name="T15" fmla="*/ 26 h 38"/>
                    <a:gd name="T16" fmla="*/ 68 w 109"/>
                    <a:gd name="T17" fmla="*/ 32 h 38"/>
                    <a:gd name="T18" fmla="*/ 98 w 109"/>
                    <a:gd name="T19" fmla="*/ 33 h 38"/>
                    <a:gd name="T20" fmla="*/ 107 w 109"/>
                    <a:gd name="T21" fmla="*/ 22 h 38"/>
                    <a:gd name="T22" fmla="*/ 104 w 109"/>
                    <a:gd name="T23" fmla="*/ 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9" h="38">
                      <a:moveTo>
                        <a:pt x="104" y="6"/>
                      </a:moveTo>
                      <a:cubicBezTo>
                        <a:pt x="100" y="4"/>
                        <a:pt x="95" y="0"/>
                        <a:pt x="90" y="4"/>
                      </a:cubicBezTo>
                      <a:cubicBezTo>
                        <a:pt x="90" y="6"/>
                        <a:pt x="91" y="8"/>
                        <a:pt x="92" y="9"/>
                      </a:cubicBezTo>
                      <a:cubicBezTo>
                        <a:pt x="94" y="13"/>
                        <a:pt x="93" y="18"/>
                        <a:pt x="90" y="20"/>
                      </a:cubicBezTo>
                      <a:cubicBezTo>
                        <a:pt x="80" y="27"/>
                        <a:pt x="70" y="18"/>
                        <a:pt x="61" y="16"/>
                      </a:cubicBezTo>
                      <a:cubicBezTo>
                        <a:pt x="43" y="9"/>
                        <a:pt x="20" y="14"/>
                        <a:pt x="3" y="20"/>
                      </a:cubicBezTo>
                      <a:cubicBezTo>
                        <a:pt x="2" y="21"/>
                        <a:pt x="2" y="21"/>
                        <a:pt x="2" y="21"/>
                      </a:cubicBezTo>
                      <a:cubicBezTo>
                        <a:pt x="2" y="22"/>
                        <a:pt x="0" y="25"/>
                        <a:pt x="1" y="26"/>
                      </a:cubicBezTo>
                      <a:cubicBezTo>
                        <a:pt x="22" y="16"/>
                        <a:pt x="51" y="14"/>
                        <a:pt x="68" y="32"/>
                      </a:cubicBezTo>
                      <a:cubicBezTo>
                        <a:pt x="77" y="36"/>
                        <a:pt x="89" y="38"/>
                        <a:pt x="98" y="33"/>
                      </a:cubicBezTo>
                      <a:cubicBezTo>
                        <a:pt x="103" y="31"/>
                        <a:pt x="106" y="26"/>
                        <a:pt x="107" y="22"/>
                      </a:cubicBezTo>
                      <a:cubicBezTo>
                        <a:pt x="109" y="16"/>
                        <a:pt x="107" y="11"/>
                        <a:pt x="10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1" name="Freeform 11"/>
                <p:cNvSpPr>
                  <a:spLocks/>
                </p:cNvSpPr>
                <p:nvPr/>
              </p:nvSpPr>
              <p:spPr bwMode="auto">
                <a:xfrm>
                  <a:off x="2836863" y="1770063"/>
                  <a:ext cx="80963" cy="95250"/>
                </a:xfrm>
                <a:custGeom>
                  <a:avLst/>
                  <a:gdLst>
                    <a:gd name="T0" fmla="*/ 10 w 53"/>
                    <a:gd name="T1" fmla="*/ 20 h 62"/>
                    <a:gd name="T2" fmla="*/ 8 w 53"/>
                    <a:gd name="T3" fmla="*/ 3 h 62"/>
                    <a:gd name="T4" fmla="*/ 3 w 53"/>
                    <a:gd name="T5" fmla="*/ 3 h 62"/>
                    <a:gd name="T6" fmla="*/ 7 w 53"/>
                    <a:gd name="T7" fmla="*/ 35 h 62"/>
                    <a:gd name="T8" fmla="*/ 53 w 53"/>
                    <a:gd name="T9" fmla="*/ 62 h 62"/>
                    <a:gd name="T10" fmla="*/ 10 w 53"/>
                    <a:gd name="T11" fmla="*/ 20 h 62"/>
                  </a:gdLst>
                  <a:ahLst/>
                  <a:cxnLst>
                    <a:cxn ang="0">
                      <a:pos x="T0" y="T1"/>
                    </a:cxn>
                    <a:cxn ang="0">
                      <a:pos x="T2" y="T3"/>
                    </a:cxn>
                    <a:cxn ang="0">
                      <a:pos x="T4" y="T5"/>
                    </a:cxn>
                    <a:cxn ang="0">
                      <a:pos x="T6" y="T7"/>
                    </a:cxn>
                    <a:cxn ang="0">
                      <a:pos x="T8" y="T9"/>
                    </a:cxn>
                    <a:cxn ang="0">
                      <a:pos x="T10" y="T11"/>
                    </a:cxn>
                  </a:cxnLst>
                  <a:rect l="0" t="0" r="r" b="b"/>
                  <a:pathLst>
                    <a:path w="53" h="62">
                      <a:moveTo>
                        <a:pt x="10" y="20"/>
                      </a:moveTo>
                      <a:cubicBezTo>
                        <a:pt x="9" y="15"/>
                        <a:pt x="11" y="8"/>
                        <a:pt x="8" y="3"/>
                      </a:cubicBezTo>
                      <a:cubicBezTo>
                        <a:pt x="7" y="2"/>
                        <a:pt x="4" y="0"/>
                        <a:pt x="3" y="3"/>
                      </a:cubicBezTo>
                      <a:cubicBezTo>
                        <a:pt x="0" y="14"/>
                        <a:pt x="1" y="25"/>
                        <a:pt x="7" y="35"/>
                      </a:cubicBezTo>
                      <a:cubicBezTo>
                        <a:pt x="15" y="51"/>
                        <a:pt x="35" y="61"/>
                        <a:pt x="53" y="62"/>
                      </a:cubicBezTo>
                      <a:cubicBezTo>
                        <a:pt x="36" y="53"/>
                        <a:pt x="15" y="40"/>
                        <a:pt x="10"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2" name="Freeform 12"/>
                <p:cNvSpPr>
                  <a:spLocks/>
                </p:cNvSpPr>
                <p:nvPr/>
              </p:nvSpPr>
              <p:spPr bwMode="auto">
                <a:xfrm>
                  <a:off x="2682876" y="1768475"/>
                  <a:ext cx="146050" cy="28575"/>
                </a:xfrm>
                <a:custGeom>
                  <a:avLst/>
                  <a:gdLst>
                    <a:gd name="T0" fmla="*/ 95 w 96"/>
                    <a:gd name="T1" fmla="*/ 11 h 19"/>
                    <a:gd name="T2" fmla="*/ 35 w 96"/>
                    <a:gd name="T3" fmla="*/ 7 h 19"/>
                    <a:gd name="T4" fmla="*/ 2 w 96"/>
                    <a:gd name="T5" fmla="*/ 5 h 19"/>
                    <a:gd name="T6" fmla="*/ 5 w 96"/>
                    <a:gd name="T7" fmla="*/ 15 h 19"/>
                    <a:gd name="T8" fmla="*/ 13 w 96"/>
                    <a:gd name="T9" fmla="*/ 17 h 19"/>
                    <a:gd name="T10" fmla="*/ 93 w 96"/>
                    <a:gd name="T11" fmla="*/ 15 h 19"/>
                    <a:gd name="T12" fmla="*/ 95 w 96"/>
                    <a:gd name="T13" fmla="*/ 15 h 19"/>
                    <a:gd name="T14" fmla="*/ 95 w 96"/>
                    <a:gd name="T15" fmla="*/ 11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6" h="19">
                      <a:moveTo>
                        <a:pt x="95" y="11"/>
                      </a:moveTo>
                      <a:cubicBezTo>
                        <a:pt x="77" y="3"/>
                        <a:pt x="55" y="3"/>
                        <a:pt x="35" y="7"/>
                      </a:cubicBezTo>
                      <a:cubicBezTo>
                        <a:pt x="25" y="11"/>
                        <a:pt x="11" y="12"/>
                        <a:pt x="2" y="5"/>
                      </a:cubicBezTo>
                      <a:cubicBezTo>
                        <a:pt x="0" y="8"/>
                        <a:pt x="3" y="11"/>
                        <a:pt x="5" y="15"/>
                      </a:cubicBezTo>
                      <a:cubicBezTo>
                        <a:pt x="7" y="16"/>
                        <a:pt x="10" y="19"/>
                        <a:pt x="13" y="17"/>
                      </a:cubicBezTo>
                      <a:cubicBezTo>
                        <a:pt x="38" y="9"/>
                        <a:pt x="68" y="0"/>
                        <a:pt x="93" y="15"/>
                      </a:cubicBezTo>
                      <a:cubicBezTo>
                        <a:pt x="95" y="15"/>
                        <a:pt x="95" y="15"/>
                        <a:pt x="95" y="15"/>
                      </a:cubicBezTo>
                      <a:cubicBezTo>
                        <a:pt x="95" y="14"/>
                        <a:pt x="96" y="12"/>
                        <a:pt x="95"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3" name="Freeform 13"/>
                <p:cNvSpPr>
                  <a:spLocks/>
                </p:cNvSpPr>
                <p:nvPr/>
              </p:nvSpPr>
              <p:spPr bwMode="auto">
                <a:xfrm>
                  <a:off x="2390776" y="1778000"/>
                  <a:ext cx="85725" cy="88900"/>
                </a:xfrm>
                <a:custGeom>
                  <a:avLst/>
                  <a:gdLst>
                    <a:gd name="T0" fmla="*/ 56 w 56"/>
                    <a:gd name="T1" fmla="*/ 2 h 58"/>
                    <a:gd name="T2" fmla="*/ 56 w 56"/>
                    <a:gd name="T3" fmla="*/ 0 h 58"/>
                    <a:gd name="T4" fmla="*/ 36 w 56"/>
                    <a:gd name="T5" fmla="*/ 11 h 58"/>
                    <a:gd name="T6" fmla="*/ 34 w 56"/>
                    <a:gd name="T7" fmla="*/ 19 h 58"/>
                    <a:gd name="T8" fmla="*/ 7 w 56"/>
                    <a:gd name="T9" fmla="*/ 55 h 58"/>
                    <a:gd name="T10" fmla="*/ 0 w 56"/>
                    <a:gd name="T11" fmla="*/ 58 h 58"/>
                    <a:gd name="T12" fmla="*/ 21 w 56"/>
                    <a:gd name="T13" fmla="*/ 51 h 58"/>
                    <a:gd name="T14" fmla="*/ 56 w 56"/>
                    <a:gd name="T15" fmla="*/ 2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 h="58">
                      <a:moveTo>
                        <a:pt x="56" y="2"/>
                      </a:moveTo>
                      <a:cubicBezTo>
                        <a:pt x="56" y="0"/>
                        <a:pt x="56" y="0"/>
                        <a:pt x="56" y="0"/>
                      </a:cubicBezTo>
                      <a:cubicBezTo>
                        <a:pt x="49" y="4"/>
                        <a:pt x="41" y="4"/>
                        <a:pt x="36" y="11"/>
                      </a:cubicBezTo>
                      <a:cubicBezTo>
                        <a:pt x="34" y="19"/>
                        <a:pt x="34" y="19"/>
                        <a:pt x="34" y="19"/>
                      </a:cubicBezTo>
                      <a:cubicBezTo>
                        <a:pt x="32" y="35"/>
                        <a:pt x="21" y="49"/>
                        <a:pt x="7" y="55"/>
                      </a:cubicBezTo>
                      <a:cubicBezTo>
                        <a:pt x="5" y="57"/>
                        <a:pt x="1" y="55"/>
                        <a:pt x="0" y="58"/>
                      </a:cubicBezTo>
                      <a:cubicBezTo>
                        <a:pt x="8" y="57"/>
                        <a:pt x="15" y="54"/>
                        <a:pt x="21" y="51"/>
                      </a:cubicBezTo>
                      <a:cubicBezTo>
                        <a:pt x="39" y="40"/>
                        <a:pt x="51" y="22"/>
                        <a:pt x="5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4" name="Freeform 14"/>
                <p:cNvSpPr>
                  <a:spLocks/>
                </p:cNvSpPr>
                <p:nvPr/>
              </p:nvSpPr>
              <p:spPr bwMode="auto">
                <a:xfrm>
                  <a:off x="2859088" y="1784350"/>
                  <a:ext cx="49213" cy="63500"/>
                </a:xfrm>
                <a:custGeom>
                  <a:avLst/>
                  <a:gdLst>
                    <a:gd name="T0" fmla="*/ 22 w 33"/>
                    <a:gd name="T1" fmla="*/ 18 h 41"/>
                    <a:gd name="T2" fmla="*/ 1 w 33"/>
                    <a:gd name="T3" fmla="*/ 0 h 41"/>
                    <a:gd name="T4" fmla="*/ 1 w 33"/>
                    <a:gd name="T5" fmla="*/ 3 h 41"/>
                    <a:gd name="T6" fmla="*/ 33 w 33"/>
                    <a:gd name="T7" fmla="*/ 41 h 41"/>
                    <a:gd name="T8" fmla="*/ 33 w 33"/>
                    <a:gd name="T9" fmla="*/ 37 h 41"/>
                    <a:gd name="T10" fmla="*/ 22 w 33"/>
                    <a:gd name="T11" fmla="*/ 18 h 41"/>
                  </a:gdLst>
                  <a:ahLst/>
                  <a:cxnLst>
                    <a:cxn ang="0">
                      <a:pos x="T0" y="T1"/>
                    </a:cxn>
                    <a:cxn ang="0">
                      <a:pos x="T2" y="T3"/>
                    </a:cxn>
                    <a:cxn ang="0">
                      <a:pos x="T4" y="T5"/>
                    </a:cxn>
                    <a:cxn ang="0">
                      <a:pos x="T6" y="T7"/>
                    </a:cxn>
                    <a:cxn ang="0">
                      <a:pos x="T8" y="T9"/>
                    </a:cxn>
                    <a:cxn ang="0">
                      <a:pos x="T10" y="T11"/>
                    </a:cxn>
                  </a:cxnLst>
                  <a:rect l="0" t="0" r="r" b="b"/>
                  <a:pathLst>
                    <a:path w="33" h="41">
                      <a:moveTo>
                        <a:pt x="22" y="18"/>
                      </a:moveTo>
                      <a:cubicBezTo>
                        <a:pt x="15" y="13"/>
                        <a:pt x="9" y="4"/>
                        <a:pt x="1" y="0"/>
                      </a:cubicBezTo>
                      <a:cubicBezTo>
                        <a:pt x="0" y="1"/>
                        <a:pt x="1" y="2"/>
                        <a:pt x="1" y="3"/>
                      </a:cubicBezTo>
                      <a:cubicBezTo>
                        <a:pt x="0" y="22"/>
                        <a:pt x="18" y="34"/>
                        <a:pt x="33" y="41"/>
                      </a:cubicBezTo>
                      <a:cubicBezTo>
                        <a:pt x="33" y="37"/>
                        <a:pt x="33" y="37"/>
                        <a:pt x="33" y="37"/>
                      </a:cubicBezTo>
                      <a:cubicBezTo>
                        <a:pt x="22" y="18"/>
                        <a:pt x="22" y="18"/>
                        <a:pt x="22"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5" name="Freeform 15"/>
                <p:cNvSpPr>
                  <a:spLocks/>
                </p:cNvSpPr>
                <p:nvPr/>
              </p:nvSpPr>
              <p:spPr bwMode="auto">
                <a:xfrm>
                  <a:off x="2393951" y="1801813"/>
                  <a:ext cx="39688" cy="52388"/>
                </a:xfrm>
                <a:custGeom>
                  <a:avLst/>
                  <a:gdLst>
                    <a:gd name="T0" fmla="*/ 22 w 26"/>
                    <a:gd name="T1" fmla="*/ 15 h 34"/>
                    <a:gd name="T2" fmla="*/ 25 w 26"/>
                    <a:gd name="T3" fmla="*/ 0 h 34"/>
                    <a:gd name="T4" fmla="*/ 0 w 26"/>
                    <a:gd name="T5" fmla="*/ 34 h 34"/>
                    <a:gd name="T6" fmla="*/ 22 w 26"/>
                    <a:gd name="T7" fmla="*/ 15 h 34"/>
                  </a:gdLst>
                  <a:ahLst/>
                  <a:cxnLst>
                    <a:cxn ang="0">
                      <a:pos x="T0" y="T1"/>
                    </a:cxn>
                    <a:cxn ang="0">
                      <a:pos x="T2" y="T3"/>
                    </a:cxn>
                    <a:cxn ang="0">
                      <a:pos x="T4" y="T5"/>
                    </a:cxn>
                    <a:cxn ang="0">
                      <a:pos x="T6" y="T7"/>
                    </a:cxn>
                  </a:cxnLst>
                  <a:rect l="0" t="0" r="r" b="b"/>
                  <a:pathLst>
                    <a:path w="26" h="34">
                      <a:moveTo>
                        <a:pt x="22" y="15"/>
                      </a:moveTo>
                      <a:cubicBezTo>
                        <a:pt x="24" y="10"/>
                        <a:pt x="26" y="4"/>
                        <a:pt x="25" y="0"/>
                      </a:cubicBezTo>
                      <a:cubicBezTo>
                        <a:pt x="11" y="6"/>
                        <a:pt x="3" y="21"/>
                        <a:pt x="0" y="34"/>
                      </a:cubicBezTo>
                      <a:cubicBezTo>
                        <a:pt x="10" y="32"/>
                        <a:pt x="18" y="24"/>
                        <a:pt x="2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6" name="Freeform 16"/>
                <p:cNvSpPr>
                  <a:spLocks/>
                </p:cNvSpPr>
                <p:nvPr/>
              </p:nvSpPr>
              <p:spPr bwMode="auto">
                <a:xfrm>
                  <a:off x="2455863" y="1804988"/>
                  <a:ext cx="133350" cy="58738"/>
                </a:xfrm>
                <a:custGeom>
                  <a:avLst/>
                  <a:gdLst>
                    <a:gd name="T0" fmla="*/ 84 w 87"/>
                    <a:gd name="T1" fmla="*/ 19 h 39"/>
                    <a:gd name="T2" fmla="*/ 44 w 87"/>
                    <a:gd name="T3" fmla="*/ 0 h 39"/>
                    <a:gd name="T4" fmla="*/ 8 w 87"/>
                    <a:gd name="T5" fmla="*/ 12 h 39"/>
                    <a:gd name="T6" fmla="*/ 1 w 87"/>
                    <a:gd name="T7" fmla="*/ 24 h 39"/>
                    <a:gd name="T8" fmla="*/ 43 w 87"/>
                    <a:gd name="T9" fmla="*/ 12 h 39"/>
                    <a:gd name="T10" fmla="*/ 67 w 87"/>
                    <a:gd name="T11" fmla="*/ 20 h 39"/>
                    <a:gd name="T12" fmla="*/ 66 w 87"/>
                    <a:gd name="T13" fmla="*/ 36 h 39"/>
                    <a:gd name="T14" fmla="*/ 73 w 87"/>
                    <a:gd name="T15" fmla="*/ 39 h 39"/>
                    <a:gd name="T16" fmla="*/ 83 w 87"/>
                    <a:gd name="T17" fmla="*/ 34 h 39"/>
                    <a:gd name="T18" fmla="*/ 84 w 87"/>
                    <a:gd name="T19" fmla="*/ 1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7" h="39">
                      <a:moveTo>
                        <a:pt x="84" y="19"/>
                      </a:moveTo>
                      <a:cubicBezTo>
                        <a:pt x="78" y="2"/>
                        <a:pt x="58" y="1"/>
                        <a:pt x="44" y="0"/>
                      </a:cubicBezTo>
                      <a:cubicBezTo>
                        <a:pt x="30" y="1"/>
                        <a:pt x="19" y="5"/>
                        <a:pt x="8" y="12"/>
                      </a:cubicBezTo>
                      <a:cubicBezTo>
                        <a:pt x="6" y="16"/>
                        <a:pt x="0" y="20"/>
                        <a:pt x="1" y="24"/>
                      </a:cubicBezTo>
                      <a:cubicBezTo>
                        <a:pt x="16" y="26"/>
                        <a:pt x="28" y="15"/>
                        <a:pt x="43" y="12"/>
                      </a:cubicBezTo>
                      <a:cubicBezTo>
                        <a:pt x="52" y="11"/>
                        <a:pt x="61" y="13"/>
                        <a:pt x="67" y="20"/>
                      </a:cubicBezTo>
                      <a:cubicBezTo>
                        <a:pt x="70" y="25"/>
                        <a:pt x="69" y="31"/>
                        <a:pt x="66" y="36"/>
                      </a:cubicBezTo>
                      <a:cubicBezTo>
                        <a:pt x="68" y="38"/>
                        <a:pt x="70" y="38"/>
                        <a:pt x="73" y="39"/>
                      </a:cubicBezTo>
                      <a:cubicBezTo>
                        <a:pt x="77" y="37"/>
                        <a:pt x="81" y="39"/>
                        <a:pt x="83" y="34"/>
                      </a:cubicBezTo>
                      <a:cubicBezTo>
                        <a:pt x="87" y="30"/>
                        <a:pt x="86" y="23"/>
                        <a:pt x="84"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7" name="Freeform 17"/>
                <p:cNvSpPr>
                  <a:spLocks/>
                </p:cNvSpPr>
                <p:nvPr/>
              </p:nvSpPr>
              <p:spPr bwMode="auto">
                <a:xfrm>
                  <a:off x="2719388" y="1809750"/>
                  <a:ext cx="136525" cy="61913"/>
                </a:xfrm>
                <a:custGeom>
                  <a:avLst/>
                  <a:gdLst>
                    <a:gd name="T0" fmla="*/ 67 w 89"/>
                    <a:gd name="T1" fmla="*/ 8 h 41"/>
                    <a:gd name="T2" fmla="*/ 28 w 89"/>
                    <a:gd name="T3" fmla="*/ 1 h 41"/>
                    <a:gd name="T4" fmla="*/ 0 w 89"/>
                    <a:gd name="T5" fmla="*/ 23 h 41"/>
                    <a:gd name="T6" fmla="*/ 4 w 89"/>
                    <a:gd name="T7" fmla="*/ 36 h 41"/>
                    <a:gd name="T8" fmla="*/ 17 w 89"/>
                    <a:gd name="T9" fmla="*/ 40 h 41"/>
                    <a:gd name="T10" fmla="*/ 20 w 89"/>
                    <a:gd name="T11" fmla="*/ 38 h 41"/>
                    <a:gd name="T12" fmla="*/ 16 w 89"/>
                    <a:gd name="T13" fmla="*/ 27 h 41"/>
                    <a:gd name="T14" fmla="*/ 28 w 89"/>
                    <a:gd name="T15" fmla="*/ 13 h 41"/>
                    <a:gd name="T16" fmla="*/ 81 w 89"/>
                    <a:gd name="T17" fmla="*/ 26 h 41"/>
                    <a:gd name="T18" fmla="*/ 78 w 89"/>
                    <a:gd name="T19" fmla="*/ 12 h 41"/>
                    <a:gd name="T20" fmla="*/ 67 w 89"/>
                    <a:gd name="T21" fmla="*/ 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 h="41">
                      <a:moveTo>
                        <a:pt x="67" y="8"/>
                      </a:moveTo>
                      <a:cubicBezTo>
                        <a:pt x="56" y="2"/>
                        <a:pt x="42" y="0"/>
                        <a:pt x="28" y="1"/>
                      </a:cubicBezTo>
                      <a:cubicBezTo>
                        <a:pt x="17" y="3"/>
                        <a:pt x="2" y="9"/>
                        <a:pt x="0" y="23"/>
                      </a:cubicBezTo>
                      <a:cubicBezTo>
                        <a:pt x="0" y="27"/>
                        <a:pt x="2" y="32"/>
                        <a:pt x="4" y="36"/>
                      </a:cubicBezTo>
                      <a:cubicBezTo>
                        <a:pt x="7" y="39"/>
                        <a:pt x="12" y="39"/>
                        <a:pt x="17" y="40"/>
                      </a:cubicBezTo>
                      <a:cubicBezTo>
                        <a:pt x="18" y="39"/>
                        <a:pt x="21" y="41"/>
                        <a:pt x="20" y="38"/>
                      </a:cubicBezTo>
                      <a:cubicBezTo>
                        <a:pt x="16" y="35"/>
                        <a:pt x="16" y="31"/>
                        <a:pt x="16" y="27"/>
                      </a:cubicBezTo>
                      <a:cubicBezTo>
                        <a:pt x="17" y="20"/>
                        <a:pt x="24" y="16"/>
                        <a:pt x="28" y="13"/>
                      </a:cubicBezTo>
                      <a:cubicBezTo>
                        <a:pt x="47" y="12"/>
                        <a:pt x="65" y="18"/>
                        <a:pt x="81" y="26"/>
                      </a:cubicBezTo>
                      <a:cubicBezTo>
                        <a:pt x="89" y="22"/>
                        <a:pt x="79" y="17"/>
                        <a:pt x="78" y="12"/>
                      </a:cubicBezTo>
                      <a:cubicBezTo>
                        <a:pt x="75" y="8"/>
                        <a:pt x="70" y="13"/>
                        <a:pt x="67"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8" name="Freeform 18"/>
                <p:cNvSpPr>
                  <a:spLocks/>
                </p:cNvSpPr>
                <p:nvPr/>
              </p:nvSpPr>
              <p:spPr bwMode="auto">
                <a:xfrm>
                  <a:off x="2468563" y="1817688"/>
                  <a:ext cx="84138" cy="42863"/>
                </a:xfrm>
                <a:custGeom>
                  <a:avLst/>
                  <a:gdLst>
                    <a:gd name="T0" fmla="*/ 55 w 55"/>
                    <a:gd name="T1" fmla="*/ 17 h 28"/>
                    <a:gd name="T2" fmla="*/ 54 w 55"/>
                    <a:gd name="T3" fmla="*/ 13 h 28"/>
                    <a:gd name="T4" fmla="*/ 1 w 55"/>
                    <a:gd name="T5" fmla="*/ 21 h 28"/>
                    <a:gd name="T6" fmla="*/ 1 w 55"/>
                    <a:gd name="T7" fmla="*/ 24 h 28"/>
                    <a:gd name="T8" fmla="*/ 37 w 55"/>
                    <a:gd name="T9" fmla="*/ 15 h 28"/>
                    <a:gd name="T10" fmla="*/ 53 w 55"/>
                    <a:gd name="T11" fmla="*/ 23 h 28"/>
                    <a:gd name="T12" fmla="*/ 55 w 55"/>
                    <a:gd name="T13" fmla="*/ 17 h 28"/>
                  </a:gdLst>
                  <a:ahLst/>
                  <a:cxnLst>
                    <a:cxn ang="0">
                      <a:pos x="T0" y="T1"/>
                    </a:cxn>
                    <a:cxn ang="0">
                      <a:pos x="T2" y="T3"/>
                    </a:cxn>
                    <a:cxn ang="0">
                      <a:pos x="T4" y="T5"/>
                    </a:cxn>
                    <a:cxn ang="0">
                      <a:pos x="T6" y="T7"/>
                    </a:cxn>
                    <a:cxn ang="0">
                      <a:pos x="T8" y="T9"/>
                    </a:cxn>
                    <a:cxn ang="0">
                      <a:pos x="T10" y="T11"/>
                    </a:cxn>
                    <a:cxn ang="0">
                      <a:pos x="T12" y="T13"/>
                    </a:cxn>
                  </a:cxnLst>
                  <a:rect l="0" t="0" r="r" b="b"/>
                  <a:pathLst>
                    <a:path w="55" h="28">
                      <a:moveTo>
                        <a:pt x="55" y="17"/>
                      </a:moveTo>
                      <a:cubicBezTo>
                        <a:pt x="54" y="13"/>
                        <a:pt x="54" y="13"/>
                        <a:pt x="54" y="13"/>
                      </a:cubicBezTo>
                      <a:cubicBezTo>
                        <a:pt x="36" y="0"/>
                        <a:pt x="19" y="20"/>
                        <a:pt x="1" y="21"/>
                      </a:cubicBezTo>
                      <a:cubicBezTo>
                        <a:pt x="0" y="22"/>
                        <a:pt x="0" y="23"/>
                        <a:pt x="1" y="24"/>
                      </a:cubicBezTo>
                      <a:cubicBezTo>
                        <a:pt x="14" y="28"/>
                        <a:pt x="25" y="15"/>
                        <a:pt x="37" y="15"/>
                      </a:cubicBezTo>
                      <a:cubicBezTo>
                        <a:pt x="44" y="15"/>
                        <a:pt x="48" y="20"/>
                        <a:pt x="53" y="23"/>
                      </a:cubicBezTo>
                      <a:cubicBezTo>
                        <a:pt x="55" y="21"/>
                        <a:pt x="55" y="19"/>
                        <a:pt x="5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9" name="Freeform 19"/>
                <p:cNvSpPr>
                  <a:spLocks/>
                </p:cNvSpPr>
                <p:nvPr/>
              </p:nvSpPr>
              <p:spPr bwMode="auto">
                <a:xfrm>
                  <a:off x="2468563" y="1830388"/>
                  <a:ext cx="357188" cy="146050"/>
                </a:xfrm>
                <a:custGeom>
                  <a:avLst/>
                  <a:gdLst>
                    <a:gd name="T0" fmla="*/ 144 w 234"/>
                    <a:gd name="T1" fmla="*/ 20 h 95"/>
                    <a:gd name="T2" fmla="*/ 123 w 234"/>
                    <a:gd name="T3" fmla="*/ 11 h 95"/>
                    <a:gd name="T4" fmla="*/ 109 w 234"/>
                    <a:gd name="T5" fmla="*/ 4 h 95"/>
                    <a:gd name="T6" fmla="*/ 51 w 234"/>
                    <a:gd name="T7" fmla="*/ 48 h 95"/>
                    <a:gd name="T8" fmla="*/ 38 w 234"/>
                    <a:gd name="T9" fmla="*/ 64 h 95"/>
                    <a:gd name="T10" fmla="*/ 0 w 234"/>
                    <a:gd name="T11" fmla="*/ 91 h 95"/>
                    <a:gd name="T12" fmla="*/ 1 w 234"/>
                    <a:gd name="T13" fmla="*/ 92 h 95"/>
                    <a:gd name="T14" fmla="*/ 26 w 234"/>
                    <a:gd name="T15" fmla="*/ 86 h 95"/>
                    <a:gd name="T16" fmla="*/ 41 w 234"/>
                    <a:gd name="T17" fmla="*/ 78 h 95"/>
                    <a:gd name="T18" fmla="*/ 59 w 234"/>
                    <a:gd name="T19" fmla="*/ 65 h 95"/>
                    <a:gd name="T20" fmla="*/ 111 w 234"/>
                    <a:gd name="T21" fmla="*/ 23 h 95"/>
                    <a:gd name="T22" fmla="*/ 122 w 234"/>
                    <a:gd name="T23" fmla="*/ 26 h 95"/>
                    <a:gd name="T24" fmla="*/ 169 w 234"/>
                    <a:gd name="T25" fmla="*/ 58 h 95"/>
                    <a:gd name="T26" fmla="*/ 176 w 234"/>
                    <a:gd name="T27" fmla="*/ 65 h 95"/>
                    <a:gd name="T28" fmla="*/ 217 w 234"/>
                    <a:gd name="T29" fmla="*/ 91 h 95"/>
                    <a:gd name="T30" fmla="*/ 234 w 234"/>
                    <a:gd name="T31" fmla="*/ 95 h 95"/>
                    <a:gd name="T32" fmla="*/ 227 w 234"/>
                    <a:gd name="T33" fmla="*/ 79 h 95"/>
                    <a:gd name="T34" fmla="*/ 188 w 234"/>
                    <a:gd name="T35" fmla="*/ 55 h 95"/>
                    <a:gd name="T36" fmla="*/ 144 w 234"/>
                    <a:gd name="T37" fmla="*/ 2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4" h="95">
                      <a:moveTo>
                        <a:pt x="144" y="20"/>
                      </a:moveTo>
                      <a:cubicBezTo>
                        <a:pt x="138" y="16"/>
                        <a:pt x="129" y="16"/>
                        <a:pt x="123" y="11"/>
                      </a:cubicBezTo>
                      <a:cubicBezTo>
                        <a:pt x="117" y="11"/>
                        <a:pt x="115" y="0"/>
                        <a:pt x="109" y="4"/>
                      </a:cubicBezTo>
                      <a:cubicBezTo>
                        <a:pt x="95" y="28"/>
                        <a:pt x="63" y="23"/>
                        <a:pt x="51" y="48"/>
                      </a:cubicBezTo>
                      <a:cubicBezTo>
                        <a:pt x="47" y="54"/>
                        <a:pt x="49" y="66"/>
                        <a:pt x="38" y="64"/>
                      </a:cubicBezTo>
                      <a:cubicBezTo>
                        <a:pt x="23" y="64"/>
                        <a:pt x="7" y="77"/>
                        <a:pt x="0" y="91"/>
                      </a:cubicBezTo>
                      <a:cubicBezTo>
                        <a:pt x="1" y="92"/>
                        <a:pt x="1" y="92"/>
                        <a:pt x="1" y="92"/>
                      </a:cubicBezTo>
                      <a:cubicBezTo>
                        <a:pt x="9" y="89"/>
                        <a:pt x="17" y="86"/>
                        <a:pt x="26" y="86"/>
                      </a:cubicBezTo>
                      <a:cubicBezTo>
                        <a:pt x="41" y="78"/>
                        <a:pt x="41" y="78"/>
                        <a:pt x="41" y="78"/>
                      </a:cubicBezTo>
                      <a:cubicBezTo>
                        <a:pt x="47" y="74"/>
                        <a:pt x="61" y="77"/>
                        <a:pt x="59" y="65"/>
                      </a:cubicBezTo>
                      <a:cubicBezTo>
                        <a:pt x="68" y="43"/>
                        <a:pt x="96" y="41"/>
                        <a:pt x="111" y="23"/>
                      </a:cubicBezTo>
                      <a:cubicBezTo>
                        <a:pt x="114" y="22"/>
                        <a:pt x="119" y="23"/>
                        <a:pt x="122" y="26"/>
                      </a:cubicBezTo>
                      <a:cubicBezTo>
                        <a:pt x="139" y="34"/>
                        <a:pt x="159" y="41"/>
                        <a:pt x="169" y="58"/>
                      </a:cubicBezTo>
                      <a:cubicBezTo>
                        <a:pt x="170" y="61"/>
                        <a:pt x="171" y="67"/>
                        <a:pt x="176" y="65"/>
                      </a:cubicBezTo>
                      <a:cubicBezTo>
                        <a:pt x="192" y="68"/>
                        <a:pt x="209" y="76"/>
                        <a:pt x="217" y="91"/>
                      </a:cubicBezTo>
                      <a:cubicBezTo>
                        <a:pt x="222" y="93"/>
                        <a:pt x="228" y="95"/>
                        <a:pt x="234" y="95"/>
                      </a:cubicBezTo>
                      <a:cubicBezTo>
                        <a:pt x="234" y="89"/>
                        <a:pt x="230" y="84"/>
                        <a:pt x="227" y="79"/>
                      </a:cubicBezTo>
                      <a:cubicBezTo>
                        <a:pt x="217" y="67"/>
                        <a:pt x="203" y="59"/>
                        <a:pt x="188" y="55"/>
                      </a:cubicBezTo>
                      <a:cubicBezTo>
                        <a:pt x="180" y="38"/>
                        <a:pt x="161" y="27"/>
                        <a:pt x="144"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0" name="Freeform 20"/>
                <p:cNvSpPr>
                  <a:spLocks/>
                </p:cNvSpPr>
                <p:nvPr/>
              </p:nvSpPr>
              <p:spPr bwMode="auto">
                <a:xfrm>
                  <a:off x="2752726" y="1833563"/>
                  <a:ext cx="80963" cy="26988"/>
                </a:xfrm>
                <a:custGeom>
                  <a:avLst/>
                  <a:gdLst>
                    <a:gd name="T0" fmla="*/ 52 w 53"/>
                    <a:gd name="T1" fmla="*/ 12 h 18"/>
                    <a:gd name="T2" fmla="*/ 10 w 53"/>
                    <a:gd name="T3" fmla="*/ 3 h 18"/>
                    <a:gd name="T4" fmla="*/ 0 w 53"/>
                    <a:gd name="T5" fmla="*/ 13 h 18"/>
                    <a:gd name="T6" fmla="*/ 3 w 53"/>
                    <a:gd name="T7" fmla="*/ 18 h 18"/>
                    <a:gd name="T8" fmla="*/ 12 w 53"/>
                    <a:gd name="T9" fmla="*/ 8 h 18"/>
                    <a:gd name="T10" fmla="*/ 46 w 53"/>
                    <a:gd name="T11" fmla="*/ 12 h 18"/>
                    <a:gd name="T12" fmla="*/ 52 w 53"/>
                    <a:gd name="T13" fmla="*/ 15 h 18"/>
                    <a:gd name="T14" fmla="*/ 52 w 53"/>
                    <a:gd name="T15" fmla="*/ 12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18">
                      <a:moveTo>
                        <a:pt x="52" y="12"/>
                      </a:moveTo>
                      <a:cubicBezTo>
                        <a:pt x="39" y="8"/>
                        <a:pt x="25" y="0"/>
                        <a:pt x="10" y="3"/>
                      </a:cubicBezTo>
                      <a:cubicBezTo>
                        <a:pt x="6" y="5"/>
                        <a:pt x="0" y="8"/>
                        <a:pt x="0" y="13"/>
                      </a:cubicBezTo>
                      <a:cubicBezTo>
                        <a:pt x="0" y="15"/>
                        <a:pt x="1" y="18"/>
                        <a:pt x="3" y="18"/>
                      </a:cubicBezTo>
                      <a:cubicBezTo>
                        <a:pt x="4" y="13"/>
                        <a:pt x="9" y="10"/>
                        <a:pt x="12" y="8"/>
                      </a:cubicBezTo>
                      <a:cubicBezTo>
                        <a:pt x="24" y="3"/>
                        <a:pt x="36" y="8"/>
                        <a:pt x="46" y="12"/>
                      </a:cubicBezTo>
                      <a:cubicBezTo>
                        <a:pt x="48" y="12"/>
                        <a:pt x="50" y="16"/>
                        <a:pt x="52" y="15"/>
                      </a:cubicBezTo>
                      <a:cubicBezTo>
                        <a:pt x="53" y="14"/>
                        <a:pt x="53" y="13"/>
                        <a:pt x="5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1" name="Freeform 21"/>
                <p:cNvSpPr>
                  <a:spLocks/>
                </p:cNvSpPr>
                <p:nvPr/>
              </p:nvSpPr>
              <p:spPr bwMode="auto">
                <a:xfrm>
                  <a:off x="2816226" y="1852613"/>
                  <a:ext cx="55563" cy="52388"/>
                </a:xfrm>
                <a:custGeom>
                  <a:avLst/>
                  <a:gdLst>
                    <a:gd name="T0" fmla="*/ 33 w 37"/>
                    <a:gd name="T1" fmla="*/ 5 h 34"/>
                    <a:gd name="T2" fmla="*/ 28 w 37"/>
                    <a:gd name="T3" fmla="*/ 1 h 34"/>
                    <a:gd name="T4" fmla="*/ 0 w 37"/>
                    <a:gd name="T5" fmla="*/ 23 h 34"/>
                    <a:gd name="T6" fmla="*/ 0 w 37"/>
                    <a:gd name="T7" fmla="*/ 25 h 34"/>
                    <a:gd name="T8" fmla="*/ 15 w 37"/>
                    <a:gd name="T9" fmla="*/ 31 h 34"/>
                    <a:gd name="T10" fmla="*/ 37 w 37"/>
                    <a:gd name="T11" fmla="*/ 31 h 34"/>
                    <a:gd name="T12" fmla="*/ 28 w 37"/>
                    <a:gd name="T13" fmla="*/ 29 h 34"/>
                    <a:gd name="T14" fmla="*/ 11 w 37"/>
                    <a:gd name="T15" fmla="*/ 21 h 34"/>
                    <a:gd name="T16" fmla="*/ 32 w 37"/>
                    <a:gd name="T17" fmla="*/ 7 h 34"/>
                    <a:gd name="T18" fmla="*/ 33 w 37"/>
                    <a:gd name="T19" fmla="*/ 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 h="34">
                      <a:moveTo>
                        <a:pt x="33" y="5"/>
                      </a:moveTo>
                      <a:cubicBezTo>
                        <a:pt x="31" y="3"/>
                        <a:pt x="30" y="0"/>
                        <a:pt x="28" y="1"/>
                      </a:cubicBezTo>
                      <a:cubicBezTo>
                        <a:pt x="17" y="5"/>
                        <a:pt x="7" y="13"/>
                        <a:pt x="0" y="23"/>
                      </a:cubicBezTo>
                      <a:cubicBezTo>
                        <a:pt x="0" y="25"/>
                        <a:pt x="0" y="25"/>
                        <a:pt x="0" y="25"/>
                      </a:cubicBezTo>
                      <a:cubicBezTo>
                        <a:pt x="4" y="28"/>
                        <a:pt x="9" y="30"/>
                        <a:pt x="15" y="31"/>
                      </a:cubicBezTo>
                      <a:cubicBezTo>
                        <a:pt x="22" y="32"/>
                        <a:pt x="31" y="34"/>
                        <a:pt x="37" y="31"/>
                      </a:cubicBezTo>
                      <a:cubicBezTo>
                        <a:pt x="35" y="29"/>
                        <a:pt x="31" y="32"/>
                        <a:pt x="28" y="29"/>
                      </a:cubicBezTo>
                      <a:cubicBezTo>
                        <a:pt x="22" y="26"/>
                        <a:pt x="13" y="27"/>
                        <a:pt x="11" y="21"/>
                      </a:cubicBezTo>
                      <a:cubicBezTo>
                        <a:pt x="17" y="15"/>
                        <a:pt x="24" y="10"/>
                        <a:pt x="32" y="7"/>
                      </a:cubicBezTo>
                      <a:cubicBezTo>
                        <a:pt x="33" y="5"/>
                        <a:pt x="33" y="5"/>
                        <a:pt x="3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2" name="Freeform 22"/>
                <p:cNvSpPr>
                  <a:spLocks/>
                </p:cNvSpPr>
                <p:nvPr/>
              </p:nvSpPr>
              <p:spPr bwMode="auto">
                <a:xfrm>
                  <a:off x="2424113" y="1852613"/>
                  <a:ext cx="58738" cy="53975"/>
                </a:xfrm>
                <a:custGeom>
                  <a:avLst/>
                  <a:gdLst>
                    <a:gd name="T0" fmla="*/ 32 w 39"/>
                    <a:gd name="T1" fmla="*/ 11 h 36"/>
                    <a:gd name="T2" fmla="*/ 15 w 39"/>
                    <a:gd name="T3" fmla="*/ 0 h 36"/>
                    <a:gd name="T4" fmla="*/ 19 w 39"/>
                    <a:gd name="T5" fmla="*/ 7 h 36"/>
                    <a:gd name="T6" fmla="*/ 27 w 39"/>
                    <a:gd name="T7" fmla="*/ 19 h 36"/>
                    <a:gd name="T8" fmla="*/ 1 w 39"/>
                    <a:gd name="T9" fmla="*/ 33 h 36"/>
                    <a:gd name="T10" fmla="*/ 2 w 39"/>
                    <a:gd name="T11" fmla="*/ 36 h 36"/>
                    <a:gd name="T12" fmla="*/ 20 w 39"/>
                    <a:gd name="T13" fmla="*/ 33 h 36"/>
                    <a:gd name="T14" fmla="*/ 39 w 39"/>
                    <a:gd name="T15" fmla="*/ 21 h 36"/>
                    <a:gd name="T16" fmla="*/ 37 w 39"/>
                    <a:gd name="T17" fmla="*/ 13 h 36"/>
                    <a:gd name="T18" fmla="*/ 32 w 39"/>
                    <a:gd name="T19" fmla="*/ 1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36">
                      <a:moveTo>
                        <a:pt x="32" y="11"/>
                      </a:moveTo>
                      <a:cubicBezTo>
                        <a:pt x="26" y="7"/>
                        <a:pt x="22" y="1"/>
                        <a:pt x="15" y="0"/>
                      </a:cubicBezTo>
                      <a:cubicBezTo>
                        <a:pt x="15" y="2"/>
                        <a:pt x="17" y="5"/>
                        <a:pt x="19" y="7"/>
                      </a:cubicBezTo>
                      <a:cubicBezTo>
                        <a:pt x="22" y="10"/>
                        <a:pt x="28" y="14"/>
                        <a:pt x="27" y="19"/>
                      </a:cubicBezTo>
                      <a:cubicBezTo>
                        <a:pt x="21" y="30"/>
                        <a:pt x="10" y="28"/>
                        <a:pt x="1" y="33"/>
                      </a:cubicBezTo>
                      <a:cubicBezTo>
                        <a:pt x="0" y="34"/>
                        <a:pt x="1" y="35"/>
                        <a:pt x="2" y="36"/>
                      </a:cubicBezTo>
                      <a:cubicBezTo>
                        <a:pt x="8" y="36"/>
                        <a:pt x="14" y="35"/>
                        <a:pt x="20" y="33"/>
                      </a:cubicBezTo>
                      <a:cubicBezTo>
                        <a:pt x="26" y="30"/>
                        <a:pt x="35" y="26"/>
                        <a:pt x="39" y="21"/>
                      </a:cubicBezTo>
                      <a:cubicBezTo>
                        <a:pt x="37" y="18"/>
                        <a:pt x="36" y="16"/>
                        <a:pt x="37" y="13"/>
                      </a:cubicBezTo>
                      <a:cubicBezTo>
                        <a:pt x="35" y="12"/>
                        <a:pt x="34" y="10"/>
                        <a:pt x="3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3" name="Freeform 23"/>
                <p:cNvSpPr>
                  <a:spLocks/>
                </p:cNvSpPr>
                <p:nvPr/>
              </p:nvSpPr>
              <p:spPr bwMode="auto">
                <a:xfrm>
                  <a:off x="2398713" y="1858963"/>
                  <a:ext cx="53975" cy="39688"/>
                </a:xfrm>
                <a:custGeom>
                  <a:avLst/>
                  <a:gdLst>
                    <a:gd name="T0" fmla="*/ 35 w 35"/>
                    <a:gd name="T1" fmla="*/ 13 h 26"/>
                    <a:gd name="T2" fmla="*/ 23 w 35"/>
                    <a:gd name="T3" fmla="*/ 0 h 26"/>
                    <a:gd name="T4" fmla="*/ 0 w 35"/>
                    <a:gd name="T5" fmla="*/ 12 h 26"/>
                    <a:gd name="T6" fmla="*/ 2 w 35"/>
                    <a:gd name="T7" fmla="*/ 15 h 26"/>
                    <a:gd name="T8" fmla="*/ 17 w 35"/>
                    <a:gd name="T9" fmla="*/ 22 h 26"/>
                    <a:gd name="T10" fmla="*/ 35 w 35"/>
                    <a:gd name="T11" fmla="*/ 13 h 26"/>
                  </a:gdLst>
                  <a:ahLst/>
                  <a:cxnLst>
                    <a:cxn ang="0">
                      <a:pos x="T0" y="T1"/>
                    </a:cxn>
                    <a:cxn ang="0">
                      <a:pos x="T2" y="T3"/>
                    </a:cxn>
                    <a:cxn ang="0">
                      <a:pos x="T4" y="T5"/>
                    </a:cxn>
                    <a:cxn ang="0">
                      <a:pos x="T6" y="T7"/>
                    </a:cxn>
                    <a:cxn ang="0">
                      <a:pos x="T8" y="T9"/>
                    </a:cxn>
                    <a:cxn ang="0">
                      <a:pos x="T10" y="T11"/>
                    </a:cxn>
                  </a:cxnLst>
                  <a:rect l="0" t="0" r="r" b="b"/>
                  <a:pathLst>
                    <a:path w="35" h="26">
                      <a:moveTo>
                        <a:pt x="35" y="13"/>
                      </a:moveTo>
                      <a:cubicBezTo>
                        <a:pt x="33" y="8"/>
                        <a:pt x="29" y="2"/>
                        <a:pt x="23" y="0"/>
                      </a:cubicBezTo>
                      <a:cubicBezTo>
                        <a:pt x="16" y="5"/>
                        <a:pt x="8" y="9"/>
                        <a:pt x="0" y="12"/>
                      </a:cubicBezTo>
                      <a:cubicBezTo>
                        <a:pt x="0" y="13"/>
                        <a:pt x="1" y="14"/>
                        <a:pt x="2" y="15"/>
                      </a:cubicBezTo>
                      <a:cubicBezTo>
                        <a:pt x="6" y="19"/>
                        <a:pt x="10" y="26"/>
                        <a:pt x="17" y="22"/>
                      </a:cubicBezTo>
                      <a:cubicBezTo>
                        <a:pt x="24" y="20"/>
                        <a:pt x="32" y="19"/>
                        <a:pt x="35"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4" name="Freeform 24"/>
                <p:cNvSpPr>
                  <a:spLocks/>
                </p:cNvSpPr>
                <p:nvPr/>
              </p:nvSpPr>
              <p:spPr bwMode="auto">
                <a:xfrm>
                  <a:off x="2849563" y="1865313"/>
                  <a:ext cx="58738" cy="25400"/>
                </a:xfrm>
                <a:custGeom>
                  <a:avLst/>
                  <a:gdLst>
                    <a:gd name="T0" fmla="*/ 39 w 39"/>
                    <a:gd name="T1" fmla="*/ 7 h 16"/>
                    <a:gd name="T2" fmla="*/ 19 w 39"/>
                    <a:gd name="T3" fmla="*/ 0 h 16"/>
                    <a:gd name="T4" fmla="*/ 0 w 39"/>
                    <a:gd name="T5" fmla="*/ 12 h 16"/>
                    <a:gd name="T6" fmla="*/ 29 w 39"/>
                    <a:gd name="T7" fmla="*/ 14 h 16"/>
                    <a:gd name="T8" fmla="*/ 39 w 39"/>
                    <a:gd name="T9" fmla="*/ 7 h 16"/>
                  </a:gdLst>
                  <a:ahLst/>
                  <a:cxnLst>
                    <a:cxn ang="0">
                      <a:pos x="T0" y="T1"/>
                    </a:cxn>
                    <a:cxn ang="0">
                      <a:pos x="T2" y="T3"/>
                    </a:cxn>
                    <a:cxn ang="0">
                      <a:pos x="T4" y="T5"/>
                    </a:cxn>
                    <a:cxn ang="0">
                      <a:pos x="T6" y="T7"/>
                    </a:cxn>
                    <a:cxn ang="0">
                      <a:pos x="T8" y="T9"/>
                    </a:cxn>
                  </a:cxnLst>
                  <a:rect l="0" t="0" r="r" b="b"/>
                  <a:pathLst>
                    <a:path w="39" h="16">
                      <a:moveTo>
                        <a:pt x="39" y="7"/>
                      </a:moveTo>
                      <a:cubicBezTo>
                        <a:pt x="32" y="4"/>
                        <a:pt x="26" y="2"/>
                        <a:pt x="19" y="0"/>
                      </a:cubicBezTo>
                      <a:cubicBezTo>
                        <a:pt x="12" y="2"/>
                        <a:pt x="5" y="7"/>
                        <a:pt x="0" y="12"/>
                      </a:cubicBezTo>
                      <a:cubicBezTo>
                        <a:pt x="9" y="15"/>
                        <a:pt x="20" y="16"/>
                        <a:pt x="29" y="14"/>
                      </a:cubicBezTo>
                      <a:cubicBezTo>
                        <a:pt x="32" y="12"/>
                        <a:pt x="39" y="12"/>
                        <a:pt x="39"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5" name="Freeform 25"/>
                <p:cNvSpPr>
                  <a:spLocks/>
                </p:cNvSpPr>
                <p:nvPr/>
              </p:nvSpPr>
              <p:spPr bwMode="auto">
                <a:xfrm>
                  <a:off x="2525713" y="1874838"/>
                  <a:ext cx="260350" cy="146050"/>
                </a:xfrm>
                <a:custGeom>
                  <a:avLst/>
                  <a:gdLst>
                    <a:gd name="T0" fmla="*/ 111 w 170"/>
                    <a:gd name="T1" fmla="*/ 17 h 95"/>
                    <a:gd name="T2" fmla="*/ 76 w 170"/>
                    <a:gd name="T3" fmla="*/ 0 h 95"/>
                    <a:gd name="T4" fmla="*/ 39 w 170"/>
                    <a:gd name="T5" fmla="*/ 24 h 95"/>
                    <a:gd name="T6" fmla="*/ 28 w 170"/>
                    <a:gd name="T7" fmla="*/ 37 h 95"/>
                    <a:gd name="T8" fmla="*/ 25 w 170"/>
                    <a:gd name="T9" fmla="*/ 50 h 95"/>
                    <a:gd name="T10" fmla="*/ 0 w 170"/>
                    <a:gd name="T11" fmla="*/ 58 h 95"/>
                    <a:gd name="T12" fmla="*/ 25 w 170"/>
                    <a:gd name="T13" fmla="*/ 71 h 95"/>
                    <a:gd name="T14" fmla="*/ 35 w 170"/>
                    <a:gd name="T15" fmla="*/ 87 h 95"/>
                    <a:gd name="T16" fmla="*/ 50 w 170"/>
                    <a:gd name="T17" fmla="*/ 69 h 95"/>
                    <a:gd name="T18" fmla="*/ 54 w 170"/>
                    <a:gd name="T19" fmla="*/ 53 h 95"/>
                    <a:gd name="T20" fmla="*/ 78 w 170"/>
                    <a:gd name="T21" fmla="*/ 35 h 95"/>
                    <a:gd name="T22" fmla="*/ 99 w 170"/>
                    <a:gd name="T23" fmla="*/ 37 h 95"/>
                    <a:gd name="T24" fmla="*/ 117 w 170"/>
                    <a:gd name="T25" fmla="*/ 59 h 95"/>
                    <a:gd name="T26" fmla="*/ 117 w 170"/>
                    <a:gd name="T27" fmla="*/ 69 h 95"/>
                    <a:gd name="T28" fmla="*/ 130 w 170"/>
                    <a:gd name="T29" fmla="*/ 95 h 95"/>
                    <a:gd name="T30" fmla="*/ 140 w 170"/>
                    <a:gd name="T31" fmla="*/ 79 h 95"/>
                    <a:gd name="T32" fmla="*/ 170 w 170"/>
                    <a:gd name="T33" fmla="*/ 63 h 95"/>
                    <a:gd name="T34" fmla="*/ 157 w 170"/>
                    <a:gd name="T35" fmla="*/ 49 h 95"/>
                    <a:gd name="T36" fmla="*/ 131 w 170"/>
                    <a:gd name="T37" fmla="*/ 43 h 95"/>
                    <a:gd name="T38" fmla="*/ 129 w 170"/>
                    <a:gd name="T39" fmla="*/ 42 h 95"/>
                    <a:gd name="T40" fmla="*/ 111 w 170"/>
                    <a:gd name="T41" fmla="*/ 1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0" h="95">
                      <a:moveTo>
                        <a:pt x="111" y="17"/>
                      </a:moveTo>
                      <a:cubicBezTo>
                        <a:pt x="99" y="12"/>
                        <a:pt x="88" y="7"/>
                        <a:pt x="76" y="0"/>
                      </a:cubicBezTo>
                      <a:cubicBezTo>
                        <a:pt x="65" y="10"/>
                        <a:pt x="51" y="16"/>
                        <a:pt x="39" y="24"/>
                      </a:cubicBezTo>
                      <a:cubicBezTo>
                        <a:pt x="33" y="26"/>
                        <a:pt x="31" y="33"/>
                        <a:pt x="28" y="37"/>
                      </a:cubicBezTo>
                      <a:cubicBezTo>
                        <a:pt x="26" y="41"/>
                        <a:pt x="28" y="47"/>
                        <a:pt x="25" y="50"/>
                      </a:cubicBezTo>
                      <a:cubicBezTo>
                        <a:pt x="16" y="52"/>
                        <a:pt x="6" y="51"/>
                        <a:pt x="0" y="58"/>
                      </a:cubicBezTo>
                      <a:cubicBezTo>
                        <a:pt x="8" y="61"/>
                        <a:pt x="17" y="66"/>
                        <a:pt x="25" y="71"/>
                      </a:cubicBezTo>
                      <a:cubicBezTo>
                        <a:pt x="29" y="76"/>
                        <a:pt x="30" y="83"/>
                        <a:pt x="35" y="87"/>
                      </a:cubicBezTo>
                      <a:cubicBezTo>
                        <a:pt x="38" y="80"/>
                        <a:pt x="44" y="74"/>
                        <a:pt x="50" y="69"/>
                      </a:cubicBezTo>
                      <a:cubicBezTo>
                        <a:pt x="51" y="63"/>
                        <a:pt x="50" y="58"/>
                        <a:pt x="54" y="53"/>
                      </a:cubicBezTo>
                      <a:cubicBezTo>
                        <a:pt x="60" y="45"/>
                        <a:pt x="68" y="39"/>
                        <a:pt x="78" y="35"/>
                      </a:cubicBezTo>
                      <a:cubicBezTo>
                        <a:pt x="85" y="33"/>
                        <a:pt x="94" y="31"/>
                        <a:pt x="99" y="37"/>
                      </a:cubicBezTo>
                      <a:cubicBezTo>
                        <a:pt x="110" y="38"/>
                        <a:pt x="114" y="50"/>
                        <a:pt x="117" y="59"/>
                      </a:cubicBezTo>
                      <a:cubicBezTo>
                        <a:pt x="115" y="63"/>
                        <a:pt x="117" y="66"/>
                        <a:pt x="117" y="69"/>
                      </a:cubicBezTo>
                      <a:cubicBezTo>
                        <a:pt x="126" y="74"/>
                        <a:pt x="130" y="85"/>
                        <a:pt x="130" y="95"/>
                      </a:cubicBezTo>
                      <a:cubicBezTo>
                        <a:pt x="133" y="89"/>
                        <a:pt x="135" y="83"/>
                        <a:pt x="140" y="79"/>
                      </a:cubicBezTo>
                      <a:cubicBezTo>
                        <a:pt x="147" y="69"/>
                        <a:pt x="159" y="64"/>
                        <a:pt x="170" y="63"/>
                      </a:cubicBezTo>
                      <a:cubicBezTo>
                        <a:pt x="167" y="57"/>
                        <a:pt x="162" y="52"/>
                        <a:pt x="157" y="49"/>
                      </a:cubicBezTo>
                      <a:cubicBezTo>
                        <a:pt x="149" y="46"/>
                        <a:pt x="141" y="42"/>
                        <a:pt x="131" y="43"/>
                      </a:cubicBezTo>
                      <a:cubicBezTo>
                        <a:pt x="129" y="42"/>
                        <a:pt x="129" y="42"/>
                        <a:pt x="129" y="42"/>
                      </a:cubicBezTo>
                      <a:cubicBezTo>
                        <a:pt x="128" y="32"/>
                        <a:pt x="119" y="25"/>
                        <a:pt x="111"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6" name="Freeform 26"/>
                <p:cNvSpPr>
                  <a:spLocks/>
                </p:cNvSpPr>
                <p:nvPr/>
              </p:nvSpPr>
              <p:spPr bwMode="auto">
                <a:xfrm>
                  <a:off x="2347913" y="1874838"/>
                  <a:ext cx="85725" cy="96838"/>
                </a:xfrm>
                <a:custGeom>
                  <a:avLst/>
                  <a:gdLst>
                    <a:gd name="T0" fmla="*/ 48 w 56"/>
                    <a:gd name="T1" fmla="*/ 29 h 63"/>
                    <a:gd name="T2" fmla="*/ 41 w 56"/>
                    <a:gd name="T3" fmla="*/ 18 h 63"/>
                    <a:gd name="T4" fmla="*/ 16 w 56"/>
                    <a:gd name="T5" fmla="*/ 1 h 63"/>
                    <a:gd name="T6" fmla="*/ 8 w 56"/>
                    <a:gd name="T7" fmla="*/ 1 h 63"/>
                    <a:gd name="T8" fmla="*/ 46 w 56"/>
                    <a:gd name="T9" fmla="*/ 48 h 63"/>
                    <a:gd name="T10" fmla="*/ 41 w 56"/>
                    <a:gd name="T11" fmla="*/ 51 h 63"/>
                    <a:gd name="T12" fmla="*/ 0 w 56"/>
                    <a:gd name="T13" fmla="*/ 20 h 63"/>
                    <a:gd name="T14" fmla="*/ 4 w 56"/>
                    <a:gd name="T15" fmla="*/ 29 h 63"/>
                    <a:gd name="T16" fmla="*/ 35 w 56"/>
                    <a:gd name="T17" fmla="*/ 57 h 63"/>
                    <a:gd name="T18" fmla="*/ 54 w 56"/>
                    <a:gd name="T19" fmla="*/ 59 h 63"/>
                    <a:gd name="T20" fmla="*/ 48 w 56"/>
                    <a:gd name="T21" fmla="*/ 2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 h="63">
                      <a:moveTo>
                        <a:pt x="48" y="29"/>
                      </a:moveTo>
                      <a:cubicBezTo>
                        <a:pt x="41" y="18"/>
                        <a:pt x="41" y="18"/>
                        <a:pt x="41" y="18"/>
                      </a:cubicBezTo>
                      <a:cubicBezTo>
                        <a:pt x="33" y="12"/>
                        <a:pt x="27" y="2"/>
                        <a:pt x="16" y="1"/>
                      </a:cubicBezTo>
                      <a:cubicBezTo>
                        <a:pt x="14" y="0"/>
                        <a:pt x="9" y="0"/>
                        <a:pt x="8" y="1"/>
                      </a:cubicBezTo>
                      <a:cubicBezTo>
                        <a:pt x="27" y="11"/>
                        <a:pt x="44" y="27"/>
                        <a:pt x="46" y="48"/>
                      </a:cubicBezTo>
                      <a:cubicBezTo>
                        <a:pt x="45" y="51"/>
                        <a:pt x="43" y="51"/>
                        <a:pt x="41" y="51"/>
                      </a:cubicBezTo>
                      <a:cubicBezTo>
                        <a:pt x="24" y="48"/>
                        <a:pt x="12" y="32"/>
                        <a:pt x="0" y="20"/>
                      </a:cubicBezTo>
                      <a:cubicBezTo>
                        <a:pt x="0" y="23"/>
                        <a:pt x="2" y="26"/>
                        <a:pt x="4" y="29"/>
                      </a:cubicBezTo>
                      <a:cubicBezTo>
                        <a:pt x="13" y="40"/>
                        <a:pt x="21" y="53"/>
                        <a:pt x="35" y="57"/>
                      </a:cubicBezTo>
                      <a:cubicBezTo>
                        <a:pt x="41" y="59"/>
                        <a:pt x="48" y="63"/>
                        <a:pt x="54" y="59"/>
                      </a:cubicBezTo>
                      <a:cubicBezTo>
                        <a:pt x="56" y="48"/>
                        <a:pt x="51" y="39"/>
                        <a:pt x="48"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7" name="Freeform 27"/>
                <p:cNvSpPr>
                  <a:spLocks/>
                </p:cNvSpPr>
                <p:nvPr/>
              </p:nvSpPr>
              <p:spPr bwMode="auto">
                <a:xfrm>
                  <a:off x="2541588" y="1881188"/>
                  <a:ext cx="228600" cy="111125"/>
                </a:xfrm>
                <a:custGeom>
                  <a:avLst/>
                  <a:gdLst>
                    <a:gd name="T0" fmla="*/ 80 w 149"/>
                    <a:gd name="T1" fmla="*/ 6 h 72"/>
                    <a:gd name="T2" fmla="*/ 65 w 149"/>
                    <a:gd name="T3" fmla="*/ 0 h 72"/>
                    <a:gd name="T4" fmla="*/ 21 w 149"/>
                    <a:gd name="T5" fmla="*/ 40 h 72"/>
                    <a:gd name="T6" fmla="*/ 19 w 149"/>
                    <a:gd name="T7" fmla="*/ 51 h 72"/>
                    <a:gd name="T8" fmla="*/ 2 w 149"/>
                    <a:gd name="T9" fmla="*/ 52 h 72"/>
                    <a:gd name="T10" fmla="*/ 1 w 149"/>
                    <a:gd name="T11" fmla="*/ 56 h 72"/>
                    <a:gd name="T12" fmla="*/ 23 w 149"/>
                    <a:gd name="T13" fmla="*/ 72 h 72"/>
                    <a:gd name="T14" fmla="*/ 35 w 149"/>
                    <a:gd name="T15" fmla="*/ 62 h 72"/>
                    <a:gd name="T16" fmla="*/ 55 w 149"/>
                    <a:gd name="T17" fmla="*/ 32 h 72"/>
                    <a:gd name="T18" fmla="*/ 100 w 149"/>
                    <a:gd name="T19" fmla="*/ 31 h 72"/>
                    <a:gd name="T20" fmla="*/ 111 w 149"/>
                    <a:gd name="T21" fmla="*/ 61 h 72"/>
                    <a:gd name="T22" fmla="*/ 120 w 149"/>
                    <a:gd name="T23" fmla="*/ 72 h 72"/>
                    <a:gd name="T24" fmla="*/ 129 w 149"/>
                    <a:gd name="T25" fmla="*/ 67 h 72"/>
                    <a:gd name="T26" fmla="*/ 148 w 149"/>
                    <a:gd name="T27" fmla="*/ 56 h 72"/>
                    <a:gd name="T28" fmla="*/ 148 w 149"/>
                    <a:gd name="T29" fmla="*/ 52 h 72"/>
                    <a:gd name="T30" fmla="*/ 118 w 149"/>
                    <a:gd name="T31" fmla="*/ 42 h 72"/>
                    <a:gd name="T32" fmla="*/ 80 w 149"/>
                    <a:gd name="T33" fmla="*/ 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9" h="72">
                      <a:moveTo>
                        <a:pt x="80" y="6"/>
                      </a:moveTo>
                      <a:cubicBezTo>
                        <a:pt x="75" y="5"/>
                        <a:pt x="71" y="1"/>
                        <a:pt x="65" y="0"/>
                      </a:cubicBezTo>
                      <a:cubicBezTo>
                        <a:pt x="54" y="18"/>
                        <a:pt x="27" y="17"/>
                        <a:pt x="21" y="40"/>
                      </a:cubicBezTo>
                      <a:cubicBezTo>
                        <a:pt x="20" y="43"/>
                        <a:pt x="21" y="48"/>
                        <a:pt x="19" y="51"/>
                      </a:cubicBezTo>
                      <a:cubicBezTo>
                        <a:pt x="13" y="51"/>
                        <a:pt x="7" y="53"/>
                        <a:pt x="2" y="52"/>
                      </a:cubicBezTo>
                      <a:cubicBezTo>
                        <a:pt x="0" y="52"/>
                        <a:pt x="0" y="54"/>
                        <a:pt x="1" y="56"/>
                      </a:cubicBezTo>
                      <a:cubicBezTo>
                        <a:pt x="11" y="57"/>
                        <a:pt x="16" y="67"/>
                        <a:pt x="23" y="72"/>
                      </a:cubicBezTo>
                      <a:cubicBezTo>
                        <a:pt x="28" y="71"/>
                        <a:pt x="32" y="66"/>
                        <a:pt x="35" y="62"/>
                      </a:cubicBezTo>
                      <a:cubicBezTo>
                        <a:pt x="37" y="50"/>
                        <a:pt x="46" y="40"/>
                        <a:pt x="55" y="32"/>
                      </a:cubicBezTo>
                      <a:cubicBezTo>
                        <a:pt x="69" y="26"/>
                        <a:pt x="87" y="21"/>
                        <a:pt x="100" y="31"/>
                      </a:cubicBezTo>
                      <a:cubicBezTo>
                        <a:pt x="108" y="39"/>
                        <a:pt x="109" y="51"/>
                        <a:pt x="111" y="61"/>
                      </a:cubicBezTo>
                      <a:cubicBezTo>
                        <a:pt x="114" y="65"/>
                        <a:pt x="118" y="68"/>
                        <a:pt x="120" y="72"/>
                      </a:cubicBezTo>
                      <a:cubicBezTo>
                        <a:pt x="124" y="72"/>
                        <a:pt x="126" y="70"/>
                        <a:pt x="129" y="67"/>
                      </a:cubicBezTo>
                      <a:cubicBezTo>
                        <a:pt x="134" y="62"/>
                        <a:pt x="141" y="59"/>
                        <a:pt x="148" y="56"/>
                      </a:cubicBezTo>
                      <a:cubicBezTo>
                        <a:pt x="148" y="55"/>
                        <a:pt x="149" y="54"/>
                        <a:pt x="148" y="52"/>
                      </a:cubicBezTo>
                      <a:cubicBezTo>
                        <a:pt x="140" y="45"/>
                        <a:pt x="129" y="44"/>
                        <a:pt x="118" y="42"/>
                      </a:cubicBezTo>
                      <a:cubicBezTo>
                        <a:pt x="111" y="26"/>
                        <a:pt x="96" y="11"/>
                        <a:pt x="8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8" name="Freeform 28"/>
                <p:cNvSpPr>
                  <a:spLocks/>
                </p:cNvSpPr>
                <p:nvPr/>
              </p:nvSpPr>
              <p:spPr bwMode="auto">
                <a:xfrm>
                  <a:off x="2862263" y="1884363"/>
                  <a:ext cx="90488" cy="84138"/>
                </a:xfrm>
                <a:custGeom>
                  <a:avLst/>
                  <a:gdLst>
                    <a:gd name="T0" fmla="*/ 39 w 59"/>
                    <a:gd name="T1" fmla="*/ 0 h 55"/>
                    <a:gd name="T2" fmla="*/ 16 w 59"/>
                    <a:gd name="T3" fmla="*/ 15 h 55"/>
                    <a:gd name="T4" fmla="*/ 2 w 59"/>
                    <a:gd name="T5" fmla="*/ 53 h 55"/>
                    <a:gd name="T6" fmla="*/ 27 w 59"/>
                    <a:gd name="T7" fmla="*/ 48 h 55"/>
                    <a:gd name="T8" fmla="*/ 59 w 59"/>
                    <a:gd name="T9" fmla="*/ 12 h 55"/>
                    <a:gd name="T10" fmla="*/ 38 w 59"/>
                    <a:gd name="T11" fmla="*/ 36 h 55"/>
                    <a:gd name="T12" fmla="*/ 10 w 59"/>
                    <a:gd name="T13" fmla="*/ 46 h 55"/>
                    <a:gd name="T14" fmla="*/ 8 w 59"/>
                    <a:gd name="T15" fmla="*/ 41 h 55"/>
                    <a:gd name="T16" fmla="*/ 31 w 59"/>
                    <a:gd name="T17" fmla="*/ 9 h 55"/>
                    <a:gd name="T18" fmla="*/ 39 w 59"/>
                    <a:gd name="T19"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55">
                      <a:moveTo>
                        <a:pt x="39" y="0"/>
                      </a:moveTo>
                      <a:cubicBezTo>
                        <a:pt x="30" y="4"/>
                        <a:pt x="22" y="9"/>
                        <a:pt x="16" y="15"/>
                      </a:cubicBezTo>
                      <a:cubicBezTo>
                        <a:pt x="5" y="25"/>
                        <a:pt x="0" y="40"/>
                        <a:pt x="2" y="53"/>
                      </a:cubicBezTo>
                      <a:cubicBezTo>
                        <a:pt x="11" y="55"/>
                        <a:pt x="19" y="51"/>
                        <a:pt x="27" y="48"/>
                      </a:cubicBezTo>
                      <a:cubicBezTo>
                        <a:pt x="42" y="42"/>
                        <a:pt x="56" y="27"/>
                        <a:pt x="59" y="12"/>
                      </a:cubicBezTo>
                      <a:cubicBezTo>
                        <a:pt x="54" y="21"/>
                        <a:pt x="48" y="30"/>
                        <a:pt x="38" y="36"/>
                      </a:cubicBezTo>
                      <a:cubicBezTo>
                        <a:pt x="30" y="42"/>
                        <a:pt x="19" y="42"/>
                        <a:pt x="10" y="46"/>
                      </a:cubicBezTo>
                      <a:cubicBezTo>
                        <a:pt x="8" y="45"/>
                        <a:pt x="8" y="43"/>
                        <a:pt x="8" y="41"/>
                      </a:cubicBezTo>
                      <a:cubicBezTo>
                        <a:pt x="13" y="29"/>
                        <a:pt x="20" y="17"/>
                        <a:pt x="31" y="9"/>
                      </a:cubicBezTo>
                      <a:cubicBezTo>
                        <a:pt x="33" y="6"/>
                        <a:pt x="38" y="3"/>
                        <a:pt x="3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9" name="Freeform 29"/>
                <p:cNvSpPr>
                  <a:spLocks/>
                </p:cNvSpPr>
                <p:nvPr/>
              </p:nvSpPr>
              <p:spPr bwMode="auto">
                <a:xfrm>
                  <a:off x="2347913" y="1881188"/>
                  <a:ext cx="58738" cy="60325"/>
                </a:xfrm>
                <a:custGeom>
                  <a:avLst/>
                  <a:gdLst>
                    <a:gd name="T0" fmla="*/ 35 w 39"/>
                    <a:gd name="T1" fmla="*/ 28 h 39"/>
                    <a:gd name="T2" fmla="*/ 2 w 39"/>
                    <a:gd name="T3" fmla="*/ 0 h 39"/>
                    <a:gd name="T4" fmla="*/ 1 w 39"/>
                    <a:gd name="T5" fmla="*/ 3 h 39"/>
                    <a:gd name="T6" fmla="*/ 23 w 39"/>
                    <a:gd name="T7" fmla="*/ 31 h 39"/>
                    <a:gd name="T8" fmla="*/ 39 w 39"/>
                    <a:gd name="T9" fmla="*/ 39 h 39"/>
                    <a:gd name="T10" fmla="*/ 35 w 39"/>
                    <a:gd name="T11" fmla="*/ 28 h 39"/>
                  </a:gdLst>
                  <a:ahLst/>
                  <a:cxnLst>
                    <a:cxn ang="0">
                      <a:pos x="T0" y="T1"/>
                    </a:cxn>
                    <a:cxn ang="0">
                      <a:pos x="T2" y="T3"/>
                    </a:cxn>
                    <a:cxn ang="0">
                      <a:pos x="T4" y="T5"/>
                    </a:cxn>
                    <a:cxn ang="0">
                      <a:pos x="T6" y="T7"/>
                    </a:cxn>
                    <a:cxn ang="0">
                      <a:pos x="T8" y="T9"/>
                    </a:cxn>
                    <a:cxn ang="0">
                      <a:pos x="T10" y="T11"/>
                    </a:cxn>
                  </a:cxnLst>
                  <a:rect l="0" t="0" r="r" b="b"/>
                  <a:pathLst>
                    <a:path w="39" h="39">
                      <a:moveTo>
                        <a:pt x="35" y="28"/>
                      </a:moveTo>
                      <a:cubicBezTo>
                        <a:pt x="28" y="15"/>
                        <a:pt x="16" y="4"/>
                        <a:pt x="2" y="0"/>
                      </a:cubicBezTo>
                      <a:cubicBezTo>
                        <a:pt x="0" y="0"/>
                        <a:pt x="1" y="2"/>
                        <a:pt x="1" y="3"/>
                      </a:cubicBezTo>
                      <a:cubicBezTo>
                        <a:pt x="8" y="12"/>
                        <a:pt x="14" y="23"/>
                        <a:pt x="23" y="31"/>
                      </a:cubicBezTo>
                      <a:cubicBezTo>
                        <a:pt x="28" y="34"/>
                        <a:pt x="33" y="38"/>
                        <a:pt x="39" y="39"/>
                      </a:cubicBezTo>
                      <a:cubicBezTo>
                        <a:pt x="39" y="35"/>
                        <a:pt x="37" y="31"/>
                        <a:pt x="35"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30" name="Freeform 30"/>
                <p:cNvSpPr>
                  <a:spLocks/>
                </p:cNvSpPr>
                <p:nvPr/>
              </p:nvSpPr>
              <p:spPr bwMode="auto">
                <a:xfrm>
                  <a:off x="2890838" y="1885950"/>
                  <a:ext cx="57150" cy="53975"/>
                </a:xfrm>
                <a:custGeom>
                  <a:avLst/>
                  <a:gdLst>
                    <a:gd name="T0" fmla="*/ 38 w 38"/>
                    <a:gd name="T1" fmla="*/ 2 h 35"/>
                    <a:gd name="T2" fmla="*/ 27 w 38"/>
                    <a:gd name="T3" fmla="*/ 4 h 35"/>
                    <a:gd name="T4" fmla="*/ 0 w 38"/>
                    <a:gd name="T5" fmla="*/ 35 h 35"/>
                    <a:gd name="T6" fmla="*/ 38 w 38"/>
                    <a:gd name="T7" fmla="*/ 2 h 35"/>
                  </a:gdLst>
                  <a:ahLst/>
                  <a:cxnLst>
                    <a:cxn ang="0">
                      <a:pos x="T0" y="T1"/>
                    </a:cxn>
                    <a:cxn ang="0">
                      <a:pos x="T2" y="T3"/>
                    </a:cxn>
                    <a:cxn ang="0">
                      <a:pos x="T4" y="T5"/>
                    </a:cxn>
                    <a:cxn ang="0">
                      <a:pos x="T6" y="T7"/>
                    </a:cxn>
                  </a:cxnLst>
                  <a:rect l="0" t="0" r="r" b="b"/>
                  <a:pathLst>
                    <a:path w="38" h="35">
                      <a:moveTo>
                        <a:pt x="38" y="2"/>
                      </a:moveTo>
                      <a:cubicBezTo>
                        <a:pt x="34" y="0"/>
                        <a:pt x="30" y="3"/>
                        <a:pt x="27" y="4"/>
                      </a:cubicBezTo>
                      <a:cubicBezTo>
                        <a:pt x="17" y="13"/>
                        <a:pt x="3" y="21"/>
                        <a:pt x="0" y="35"/>
                      </a:cubicBezTo>
                      <a:cubicBezTo>
                        <a:pt x="18" y="34"/>
                        <a:pt x="33" y="19"/>
                        <a:pt x="3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31" name="Freeform 31"/>
                <p:cNvSpPr>
                  <a:spLocks/>
                </p:cNvSpPr>
                <p:nvPr/>
              </p:nvSpPr>
              <p:spPr bwMode="auto">
                <a:xfrm>
                  <a:off x="2976563" y="1903413"/>
                  <a:ext cx="0" cy="1588"/>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32" name="Freeform 32"/>
                <p:cNvSpPr>
                  <a:spLocks/>
                </p:cNvSpPr>
                <p:nvPr/>
              </p:nvSpPr>
              <p:spPr bwMode="auto">
                <a:xfrm>
                  <a:off x="2967038" y="1908175"/>
                  <a:ext cx="101600" cy="100013"/>
                </a:xfrm>
                <a:custGeom>
                  <a:avLst/>
                  <a:gdLst>
                    <a:gd name="T0" fmla="*/ 24 w 66"/>
                    <a:gd name="T1" fmla="*/ 40 h 65"/>
                    <a:gd name="T2" fmla="*/ 1 w 66"/>
                    <a:gd name="T3" fmla="*/ 0 h 65"/>
                    <a:gd name="T4" fmla="*/ 0 w 66"/>
                    <a:gd name="T5" fmla="*/ 6 h 65"/>
                    <a:gd name="T6" fmla="*/ 34 w 66"/>
                    <a:gd name="T7" fmla="*/ 56 h 65"/>
                    <a:gd name="T8" fmla="*/ 66 w 66"/>
                    <a:gd name="T9" fmla="*/ 61 h 65"/>
                    <a:gd name="T10" fmla="*/ 60 w 66"/>
                    <a:gd name="T11" fmla="*/ 50 h 65"/>
                    <a:gd name="T12" fmla="*/ 24 w 66"/>
                    <a:gd name="T13" fmla="*/ 40 h 65"/>
                  </a:gdLst>
                  <a:ahLst/>
                  <a:cxnLst>
                    <a:cxn ang="0">
                      <a:pos x="T0" y="T1"/>
                    </a:cxn>
                    <a:cxn ang="0">
                      <a:pos x="T2" y="T3"/>
                    </a:cxn>
                    <a:cxn ang="0">
                      <a:pos x="T4" y="T5"/>
                    </a:cxn>
                    <a:cxn ang="0">
                      <a:pos x="T6" y="T7"/>
                    </a:cxn>
                    <a:cxn ang="0">
                      <a:pos x="T8" y="T9"/>
                    </a:cxn>
                    <a:cxn ang="0">
                      <a:pos x="T10" y="T11"/>
                    </a:cxn>
                    <a:cxn ang="0">
                      <a:pos x="T12" y="T13"/>
                    </a:cxn>
                  </a:cxnLst>
                  <a:rect l="0" t="0" r="r" b="b"/>
                  <a:pathLst>
                    <a:path w="66" h="65">
                      <a:moveTo>
                        <a:pt x="24" y="40"/>
                      </a:moveTo>
                      <a:cubicBezTo>
                        <a:pt x="11" y="29"/>
                        <a:pt x="8" y="14"/>
                        <a:pt x="1" y="0"/>
                      </a:cubicBezTo>
                      <a:cubicBezTo>
                        <a:pt x="0" y="6"/>
                        <a:pt x="0" y="6"/>
                        <a:pt x="0" y="6"/>
                      </a:cubicBezTo>
                      <a:cubicBezTo>
                        <a:pt x="3" y="26"/>
                        <a:pt x="15" y="48"/>
                        <a:pt x="34" y="56"/>
                      </a:cubicBezTo>
                      <a:cubicBezTo>
                        <a:pt x="43" y="60"/>
                        <a:pt x="55" y="65"/>
                        <a:pt x="66" y="61"/>
                      </a:cubicBezTo>
                      <a:cubicBezTo>
                        <a:pt x="65" y="57"/>
                        <a:pt x="63" y="53"/>
                        <a:pt x="60" y="50"/>
                      </a:cubicBezTo>
                      <a:cubicBezTo>
                        <a:pt x="47" y="53"/>
                        <a:pt x="35" y="46"/>
                        <a:pt x="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33" name="Freeform 33"/>
                <p:cNvSpPr>
                  <a:spLocks/>
                </p:cNvSpPr>
                <p:nvPr/>
              </p:nvSpPr>
              <p:spPr bwMode="auto">
                <a:xfrm>
                  <a:off x="2241551" y="1912938"/>
                  <a:ext cx="100013" cy="87313"/>
                </a:xfrm>
                <a:custGeom>
                  <a:avLst/>
                  <a:gdLst>
                    <a:gd name="T0" fmla="*/ 63 w 65"/>
                    <a:gd name="T1" fmla="*/ 14 h 57"/>
                    <a:gd name="T2" fmla="*/ 63 w 65"/>
                    <a:gd name="T3" fmla="*/ 0 h 57"/>
                    <a:gd name="T4" fmla="*/ 46 w 65"/>
                    <a:gd name="T5" fmla="*/ 29 h 57"/>
                    <a:gd name="T6" fmla="*/ 9 w 65"/>
                    <a:gd name="T7" fmla="*/ 41 h 57"/>
                    <a:gd name="T8" fmla="*/ 0 w 65"/>
                    <a:gd name="T9" fmla="*/ 57 h 57"/>
                    <a:gd name="T10" fmla="*/ 9 w 65"/>
                    <a:gd name="T11" fmla="*/ 57 h 57"/>
                    <a:gd name="T12" fmla="*/ 63 w 65"/>
                    <a:gd name="T13" fmla="*/ 14 h 57"/>
                  </a:gdLst>
                  <a:ahLst/>
                  <a:cxnLst>
                    <a:cxn ang="0">
                      <a:pos x="T0" y="T1"/>
                    </a:cxn>
                    <a:cxn ang="0">
                      <a:pos x="T2" y="T3"/>
                    </a:cxn>
                    <a:cxn ang="0">
                      <a:pos x="T4" y="T5"/>
                    </a:cxn>
                    <a:cxn ang="0">
                      <a:pos x="T6" y="T7"/>
                    </a:cxn>
                    <a:cxn ang="0">
                      <a:pos x="T8" y="T9"/>
                    </a:cxn>
                    <a:cxn ang="0">
                      <a:pos x="T10" y="T11"/>
                    </a:cxn>
                    <a:cxn ang="0">
                      <a:pos x="T12" y="T13"/>
                    </a:cxn>
                  </a:cxnLst>
                  <a:rect l="0" t="0" r="r" b="b"/>
                  <a:pathLst>
                    <a:path w="65" h="57">
                      <a:moveTo>
                        <a:pt x="63" y="14"/>
                      </a:moveTo>
                      <a:cubicBezTo>
                        <a:pt x="64" y="10"/>
                        <a:pt x="65" y="4"/>
                        <a:pt x="63" y="0"/>
                      </a:cubicBezTo>
                      <a:cubicBezTo>
                        <a:pt x="58" y="10"/>
                        <a:pt x="55" y="21"/>
                        <a:pt x="46" y="29"/>
                      </a:cubicBezTo>
                      <a:cubicBezTo>
                        <a:pt x="36" y="37"/>
                        <a:pt x="23" y="43"/>
                        <a:pt x="9" y="41"/>
                      </a:cubicBezTo>
                      <a:cubicBezTo>
                        <a:pt x="5" y="44"/>
                        <a:pt x="1" y="50"/>
                        <a:pt x="0" y="57"/>
                      </a:cubicBezTo>
                      <a:cubicBezTo>
                        <a:pt x="9" y="57"/>
                        <a:pt x="9" y="57"/>
                        <a:pt x="9" y="57"/>
                      </a:cubicBezTo>
                      <a:cubicBezTo>
                        <a:pt x="33" y="54"/>
                        <a:pt x="55" y="36"/>
                        <a:pt x="63"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34" name="Freeform 34"/>
                <p:cNvSpPr>
                  <a:spLocks/>
                </p:cNvSpPr>
                <p:nvPr/>
              </p:nvSpPr>
              <p:spPr bwMode="auto">
                <a:xfrm>
                  <a:off x="2263776" y="1917700"/>
                  <a:ext cx="60325" cy="50800"/>
                </a:xfrm>
                <a:custGeom>
                  <a:avLst/>
                  <a:gdLst>
                    <a:gd name="T0" fmla="*/ 39 w 39"/>
                    <a:gd name="T1" fmla="*/ 0 h 33"/>
                    <a:gd name="T2" fmla="*/ 7 w 39"/>
                    <a:gd name="T3" fmla="*/ 23 h 33"/>
                    <a:gd name="T4" fmla="*/ 0 w 39"/>
                    <a:gd name="T5" fmla="*/ 32 h 33"/>
                    <a:gd name="T6" fmla="*/ 14 w 39"/>
                    <a:gd name="T7" fmla="*/ 29 h 33"/>
                    <a:gd name="T8" fmla="*/ 39 w 39"/>
                    <a:gd name="T9" fmla="*/ 0 h 33"/>
                  </a:gdLst>
                  <a:ahLst/>
                  <a:cxnLst>
                    <a:cxn ang="0">
                      <a:pos x="T0" y="T1"/>
                    </a:cxn>
                    <a:cxn ang="0">
                      <a:pos x="T2" y="T3"/>
                    </a:cxn>
                    <a:cxn ang="0">
                      <a:pos x="T4" y="T5"/>
                    </a:cxn>
                    <a:cxn ang="0">
                      <a:pos x="T6" y="T7"/>
                    </a:cxn>
                    <a:cxn ang="0">
                      <a:pos x="T8" y="T9"/>
                    </a:cxn>
                  </a:cxnLst>
                  <a:rect l="0" t="0" r="r" b="b"/>
                  <a:pathLst>
                    <a:path w="39" h="33">
                      <a:moveTo>
                        <a:pt x="39" y="0"/>
                      </a:moveTo>
                      <a:cubicBezTo>
                        <a:pt x="26" y="3"/>
                        <a:pt x="16" y="13"/>
                        <a:pt x="7" y="23"/>
                      </a:cubicBezTo>
                      <a:cubicBezTo>
                        <a:pt x="4" y="25"/>
                        <a:pt x="0" y="28"/>
                        <a:pt x="0" y="32"/>
                      </a:cubicBezTo>
                      <a:cubicBezTo>
                        <a:pt x="5" y="33"/>
                        <a:pt x="9" y="29"/>
                        <a:pt x="14" y="29"/>
                      </a:cubicBezTo>
                      <a:cubicBezTo>
                        <a:pt x="26" y="23"/>
                        <a:pt x="36" y="13"/>
                        <a:pt x="3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35" name="Freeform 35"/>
                <p:cNvSpPr>
                  <a:spLocks/>
                </p:cNvSpPr>
                <p:nvPr/>
              </p:nvSpPr>
              <p:spPr bwMode="auto">
                <a:xfrm>
                  <a:off x="2940051" y="1925638"/>
                  <a:ext cx="30163" cy="61913"/>
                </a:xfrm>
                <a:custGeom>
                  <a:avLst/>
                  <a:gdLst>
                    <a:gd name="T0" fmla="*/ 20 w 20"/>
                    <a:gd name="T1" fmla="*/ 23 h 40"/>
                    <a:gd name="T2" fmla="*/ 11 w 20"/>
                    <a:gd name="T3" fmla="*/ 0 h 40"/>
                    <a:gd name="T4" fmla="*/ 3 w 20"/>
                    <a:gd name="T5" fmla="*/ 11 h 40"/>
                    <a:gd name="T6" fmla="*/ 7 w 20"/>
                    <a:gd name="T7" fmla="*/ 40 h 40"/>
                    <a:gd name="T8" fmla="*/ 20 w 20"/>
                    <a:gd name="T9" fmla="*/ 23 h 40"/>
                  </a:gdLst>
                  <a:ahLst/>
                  <a:cxnLst>
                    <a:cxn ang="0">
                      <a:pos x="T0" y="T1"/>
                    </a:cxn>
                    <a:cxn ang="0">
                      <a:pos x="T2" y="T3"/>
                    </a:cxn>
                    <a:cxn ang="0">
                      <a:pos x="T4" y="T5"/>
                    </a:cxn>
                    <a:cxn ang="0">
                      <a:pos x="T6" y="T7"/>
                    </a:cxn>
                    <a:cxn ang="0">
                      <a:pos x="T8" y="T9"/>
                    </a:cxn>
                  </a:cxnLst>
                  <a:rect l="0" t="0" r="r" b="b"/>
                  <a:pathLst>
                    <a:path w="20" h="40">
                      <a:moveTo>
                        <a:pt x="20" y="23"/>
                      </a:moveTo>
                      <a:cubicBezTo>
                        <a:pt x="17" y="15"/>
                        <a:pt x="15" y="7"/>
                        <a:pt x="11" y="0"/>
                      </a:cubicBezTo>
                      <a:cubicBezTo>
                        <a:pt x="3" y="11"/>
                        <a:pt x="3" y="11"/>
                        <a:pt x="3" y="11"/>
                      </a:cubicBezTo>
                      <a:cubicBezTo>
                        <a:pt x="0" y="21"/>
                        <a:pt x="1" y="32"/>
                        <a:pt x="7" y="40"/>
                      </a:cubicBezTo>
                      <a:cubicBezTo>
                        <a:pt x="15" y="40"/>
                        <a:pt x="16" y="30"/>
                        <a:pt x="20"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36" name="Freeform 36"/>
                <p:cNvSpPr>
                  <a:spLocks/>
                </p:cNvSpPr>
                <p:nvPr/>
              </p:nvSpPr>
              <p:spPr bwMode="auto">
                <a:xfrm>
                  <a:off x="2989263" y="1935163"/>
                  <a:ext cx="60325" cy="42863"/>
                </a:xfrm>
                <a:custGeom>
                  <a:avLst/>
                  <a:gdLst>
                    <a:gd name="T0" fmla="*/ 40 w 40"/>
                    <a:gd name="T1" fmla="*/ 26 h 28"/>
                    <a:gd name="T2" fmla="*/ 0 w 40"/>
                    <a:gd name="T3" fmla="*/ 0 h 28"/>
                    <a:gd name="T4" fmla="*/ 0 w 40"/>
                    <a:gd name="T5" fmla="*/ 1 h 28"/>
                    <a:gd name="T6" fmla="*/ 23 w 40"/>
                    <a:gd name="T7" fmla="*/ 23 h 28"/>
                    <a:gd name="T8" fmla="*/ 40 w 40"/>
                    <a:gd name="T9" fmla="*/ 26 h 28"/>
                  </a:gdLst>
                  <a:ahLst/>
                  <a:cxnLst>
                    <a:cxn ang="0">
                      <a:pos x="T0" y="T1"/>
                    </a:cxn>
                    <a:cxn ang="0">
                      <a:pos x="T2" y="T3"/>
                    </a:cxn>
                    <a:cxn ang="0">
                      <a:pos x="T4" y="T5"/>
                    </a:cxn>
                    <a:cxn ang="0">
                      <a:pos x="T6" y="T7"/>
                    </a:cxn>
                    <a:cxn ang="0">
                      <a:pos x="T8" y="T9"/>
                    </a:cxn>
                  </a:cxnLst>
                  <a:rect l="0" t="0" r="r" b="b"/>
                  <a:pathLst>
                    <a:path w="40" h="28">
                      <a:moveTo>
                        <a:pt x="40" y="26"/>
                      </a:moveTo>
                      <a:cubicBezTo>
                        <a:pt x="31" y="12"/>
                        <a:pt x="16" y="3"/>
                        <a:pt x="0" y="0"/>
                      </a:cubicBezTo>
                      <a:cubicBezTo>
                        <a:pt x="0" y="1"/>
                        <a:pt x="0" y="1"/>
                        <a:pt x="0" y="1"/>
                      </a:cubicBezTo>
                      <a:cubicBezTo>
                        <a:pt x="6" y="10"/>
                        <a:pt x="11" y="20"/>
                        <a:pt x="23" y="23"/>
                      </a:cubicBezTo>
                      <a:cubicBezTo>
                        <a:pt x="28" y="25"/>
                        <a:pt x="34" y="28"/>
                        <a:pt x="40"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37" name="Freeform 37"/>
                <p:cNvSpPr>
                  <a:spLocks/>
                </p:cNvSpPr>
                <p:nvPr/>
              </p:nvSpPr>
              <p:spPr bwMode="auto">
                <a:xfrm>
                  <a:off x="2338388" y="1930400"/>
                  <a:ext cx="25400" cy="55563"/>
                </a:xfrm>
                <a:custGeom>
                  <a:avLst/>
                  <a:gdLst>
                    <a:gd name="T0" fmla="*/ 16 w 17"/>
                    <a:gd name="T1" fmla="*/ 16 h 36"/>
                    <a:gd name="T2" fmla="*/ 7 w 17"/>
                    <a:gd name="T3" fmla="*/ 0 h 36"/>
                    <a:gd name="T4" fmla="*/ 5 w 17"/>
                    <a:gd name="T5" fmla="*/ 3 h 36"/>
                    <a:gd name="T6" fmla="*/ 0 w 17"/>
                    <a:gd name="T7" fmla="*/ 19 h 36"/>
                    <a:gd name="T8" fmla="*/ 10 w 17"/>
                    <a:gd name="T9" fmla="*/ 36 h 36"/>
                    <a:gd name="T10" fmla="*/ 16 w 17"/>
                    <a:gd name="T11" fmla="*/ 16 h 36"/>
                  </a:gdLst>
                  <a:ahLst/>
                  <a:cxnLst>
                    <a:cxn ang="0">
                      <a:pos x="T0" y="T1"/>
                    </a:cxn>
                    <a:cxn ang="0">
                      <a:pos x="T2" y="T3"/>
                    </a:cxn>
                    <a:cxn ang="0">
                      <a:pos x="T4" y="T5"/>
                    </a:cxn>
                    <a:cxn ang="0">
                      <a:pos x="T6" y="T7"/>
                    </a:cxn>
                    <a:cxn ang="0">
                      <a:pos x="T8" y="T9"/>
                    </a:cxn>
                    <a:cxn ang="0">
                      <a:pos x="T10" y="T11"/>
                    </a:cxn>
                  </a:cxnLst>
                  <a:rect l="0" t="0" r="r" b="b"/>
                  <a:pathLst>
                    <a:path w="17" h="36">
                      <a:moveTo>
                        <a:pt x="16" y="16"/>
                      </a:moveTo>
                      <a:cubicBezTo>
                        <a:pt x="17" y="9"/>
                        <a:pt x="11" y="4"/>
                        <a:pt x="7" y="0"/>
                      </a:cubicBezTo>
                      <a:cubicBezTo>
                        <a:pt x="5" y="3"/>
                        <a:pt x="5" y="3"/>
                        <a:pt x="5" y="3"/>
                      </a:cubicBezTo>
                      <a:cubicBezTo>
                        <a:pt x="4" y="9"/>
                        <a:pt x="1" y="13"/>
                        <a:pt x="0" y="19"/>
                      </a:cubicBezTo>
                      <a:cubicBezTo>
                        <a:pt x="2" y="25"/>
                        <a:pt x="4" y="33"/>
                        <a:pt x="10" y="36"/>
                      </a:cubicBezTo>
                      <a:cubicBezTo>
                        <a:pt x="15" y="31"/>
                        <a:pt x="15" y="23"/>
                        <a:pt x="16"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38" name="Freeform 38"/>
                <p:cNvSpPr>
                  <a:spLocks/>
                </p:cNvSpPr>
                <p:nvPr/>
              </p:nvSpPr>
              <p:spPr bwMode="auto">
                <a:xfrm>
                  <a:off x="2587626" y="1933575"/>
                  <a:ext cx="128588" cy="120650"/>
                </a:xfrm>
                <a:custGeom>
                  <a:avLst/>
                  <a:gdLst>
                    <a:gd name="T0" fmla="*/ 67 w 84"/>
                    <a:gd name="T1" fmla="*/ 14 h 79"/>
                    <a:gd name="T2" fmla="*/ 57 w 84"/>
                    <a:gd name="T3" fmla="*/ 4 h 79"/>
                    <a:gd name="T4" fmla="*/ 33 w 84"/>
                    <a:gd name="T5" fmla="*/ 6 h 79"/>
                    <a:gd name="T6" fmla="*/ 17 w 84"/>
                    <a:gd name="T7" fmla="*/ 32 h 79"/>
                    <a:gd name="T8" fmla="*/ 2 w 84"/>
                    <a:gd name="T9" fmla="*/ 50 h 79"/>
                    <a:gd name="T10" fmla="*/ 3 w 84"/>
                    <a:gd name="T11" fmla="*/ 67 h 79"/>
                    <a:gd name="T12" fmla="*/ 19 w 84"/>
                    <a:gd name="T13" fmla="*/ 79 h 79"/>
                    <a:gd name="T14" fmla="*/ 35 w 84"/>
                    <a:gd name="T15" fmla="*/ 72 h 79"/>
                    <a:gd name="T16" fmla="*/ 36 w 84"/>
                    <a:gd name="T17" fmla="*/ 63 h 79"/>
                    <a:gd name="T18" fmla="*/ 18 w 84"/>
                    <a:gd name="T19" fmla="*/ 65 h 79"/>
                    <a:gd name="T20" fmla="*/ 14 w 84"/>
                    <a:gd name="T21" fmla="*/ 51 h 79"/>
                    <a:gd name="T22" fmla="*/ 28 w 84"/>
                    <a:gd name="T23" fmla="*/ 32 h 79"/>
                    <a:gd name="T24" fmla="*/ 36 w 84"/>
                    <a:gd name="T25" fmla="*/ 16 h 79"/>
                    <a:gd name="T26" fmla="*/ 53 w 84"/>
                    <a:gd name="T27" fmla="*/ 12 h 79"/>
                    <a:gd name="T28" fmla="*/ 64 w 84"/>
                    <a:gd name="T29" fmla="*/ 42 h 79"/>
                    <a:gd name="T30" fmla="*/ 75 w 84"/>
                    <a:gd name="T31" fmla="*/ 52 h 79"/>
                    <a:gd name="T32" fmla="*/ 71 w 84"/>
                    <a:gd name="T33" fmla="*/ 64 h 79"/>
                    <a:gd name="T34" fmla="*/ 65 w 84"/>
                    <a:gd name="T35" fmla="*/ 62 h 79"/>
                    <a:gd name="T36" fmla="*/ 59 w 84"/>
                    <a:gd name="T37" fmla="*/ 62 h 79"/>
                    <a:gd name="T38" fmla="*/ 62 w 84"/>
                    <a:gd name="T39" fmla="*/ 75 h 79"/>
                    <a:gd name="T40" fmla="*/ 72 w 84"/>
                    <a:gd name="T41" fmla="*/ 75 h 79"/>
                    <a:gd name="T42" fmla="*/ 83 w 84"/>
                    <a:gd name="T43" fmla="*/ 63 h 79"/>
                    <a:gd name="T44" fmla="*/ 77 w 84"/>
                    <a:gd name="T45" fmla="*/ 40 h 79"/>
                    <a:gd name="T46" fmla="*/ 67 w 84"/>
                    <a:gd name="T47" fmla="*/ 14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4" h="79">
                      <a:moveTo>
                        <a:pt x="67" y="14"/>
                      </a:moveTo>
                      <a:cubicBezTo>
                        <a:pt x="65" y="9"/>
                        <a:pt x="61" y="6"/>
                        <a:pt x="57" y="4"/>
                      </a:cubicBezTo>
                      <a:cubicBezTo>
                        <a:pt x="49" y="0"/>
                        <a:pt x="40" y="3"/>
                        <a:pt x="33" y="6"/>
                      </a:cubicBezTo>
                      <a:cubicBezTo>
                        <a:pt x="24" y="12"/>
                        <a:pt x="18" y="22"/>
                        <a:pt x="17" y="32"/>
                      </a:cubicBezTo>
                      <a:cubicBezTo>
                        <a:pt x="12" y="37"/>
                        <a:pt x="5" y="43"/>
                        <a:pt x="2" y="50"/>
                      </a:cubicBezTo>
                      <a:cubicBezTo>
                        <a:pt x="0" y="55"/>
                        <a:pt x="1" y="62"/>
                        <a:pt x="3" y="67"/>
                      </a:cubicBezTo>
                      <a:cubicBezTo>
                        <a:pt x="5" y="74"/>
                        <a:pt x="12" y="78"/>
                        <a:pt x="19" y="79"/>
                      </a:cubicBezTo>
                      <a:cubicBezTo>
                        <a:pt x="25" y="79"/>
                        <a:pt x="32" y="78"/>
                        <a:pt x="35" y="72"/>
                      </a:cubicBezTo>
                      <a:cubicBezTo>
                        <a:pt x="37" y="69"/>
                        <a:pt x="38" y="66"/>
                        <a:pt x="36" y="63"/>
                      </a:cubicBezTo>
                      <a:cubicBezTo>
                        <a:pt x="32" y="53"/>
                        <a:pt x="26" y="67"/>
                        <a:pt x="18" y="65"/>
                      </a:cubicBezTo>
                      <a:cubicBezTo>
                        <a:pt x="13" y="63"/>
                        <a:pt x="13" y="56"/>
                        <a:pt x="14" y="51"/>
                      </a:cubicBezTo>
                      <a:cubicBezTo>
                        <a:pt x="13" y="42"/>
                        <a:pt x="22" y="37"/>
                        <a:pt x="28" y="32"/>
                      </a:cubicBezTo>
                      <a:cubicBezTo>
                        <a:pt x="29" y="26"/>
                        <a:pt x="31" y="21"/>
                        <a:pt x="36" y="16"/>
                      </a:cubicBezTo>
                      <a:cubicBezTo>
                        <a:pt x="41" y="14"/>
                        <a:pt x="47" y="10"/>
                        <a:pt x="53" y="12"/>
                      </a:cubicBezTo>
                      <a:cubicBezTo>
                        <a:pt x="65" y="18"/>
                        <a:pt x="63" y="32"/>
                        <a:pt x="64" y="42"/>
                      </a:cubicBezTo>
                      <a:cubicBezTo>
                        <a:pt x="69" y="43"/>
                        <a:pt x="73" y="48"/>
                        <a:pt x="75" y="52"/>
                      </a:cubicBezTo>
                      <a:cubicBezTo>
                        <a:pt x="75" y="57"/>
                        <a:pt x="74" y="61"/>
                        <a:pt x="71" y="64"/>
                      </a:cubicBezTo>
                      <a:cubicBezTo>
                        <a:pt x="68" y="65"/>
                        <a:pt x="66" y="63"/>
                        <a:pt x="65" y="62"/>
                      </a:cubicBezTo>
                      <a:cubicBezTo>
                        <a:pt x="63" y="60"/>
                        <a:pt x="61" y="61"/>
                        <a:pt x="59" y="62"/>
                      </a:cubicBezTo>
                      <a:cubicBezTo>
                        <a:pt x="58" y="66"/>
                        <a:pt x="57" y="71"/>
                        <a:pt x="62" y="75"/>
                      </a:cubicBezTo>
                      <a:cubicBezTo>
                        <a:pt x="64" y="77"/>
                        <a:pt x="68" y="76"/>
                        <a:pt x="72" y="75"/>
                      </a:cubicBezTo>
                      <a:cubicBezTo>
                        <a:pt x="77" y="74"/>
                        <a:pt x="82" y="69"/>
                        <a:pt x="83" y="63"/>
                      </a:cubicBezTo>
                      <a:cubicBezTo>
                        <a:pt x="84" y="56"/>
                        <a:pt x="83" y="46"/>
                        <a:pt x="77" y="40"/>
                      </a:cubicBezTo>
                      <a:cubicBezTo>
                        <a:pt x="64" y="38"/>
                        <a:pt x="72" y="22"/>
                        <a:pt x="67"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39" name="Freeform 39"/>
                <p:cNvSpPr>
                  <a:spLocks/>
                </p:cNvSpPr>
                <p:nvPr/>
              </p:nvSpPr>
              <p:spPr bwMode="auto">
                <a:xfrm>
                  <a:off x="2919413" y="1954213"/>
                  <a:ext cx="60325" cy="60325"/>
                </a:xfrm>
                <a:custGeom>
                  <a:avLst/>
                  <a:gdLst>
                    <a:gd name="T0" fmla="*/ 12 w 39"/>
                    <a:gd name="T1" fmla="*/ 14 h 39"/>
                    <a:gd name="T2" fmla="*/ 8 w 39"/>
                    <a:gd name="T3" fmla="*/ 0 h 39"/>
                    <a:gd name="T4" fmla="*/ 5 w 39"/>
                    <a:gd name="T5" fmla="*/ 2 h 39"/>
                    <a:gd name="T6" fmla="*/ 14 w 39"/>
                    <a:gd name="T7" fmla="*/ 33 h 39"/>
                    <a:gd name="T8" fmla="*/ 22 w 39"/>
                    <a:gd name="T9" fmla="*/ 38 h 39"/>
                    <a:gd name="T10" fmla="*/ 39 w 39"/>
                    <a:gd name="T11" fmla="*/ 16 h 39"/>
                    <a:gd name="T12" fmla="*/ 37 w 39"/>
                    <a:gd name="T13" fmla="*/ 10 h 39"/>
                    <a:gd name="T14" fmla="*/ 20 w 39"/>
                    <a:gd name="T15" fmla="*/ 28 h 39"/>
                    <a:gd name="T16" fmla="*/ 12 w 39"/>
                    <a:gd name="T17" fmla="*/ 1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39">
                      <a:moveTo>
                        <a:pt x="12" y="14"/>
                      </a:moveTo>
                      <a:cubicBezTo>
                        <a:pt x="9" y="10"/>
                        <a:pt x="11" y="4"/>
                        <a:pt x="8" y="0"/>
                      </a:cubicBezTo>
                      <a:cubicBezTo>
                        <a:pt x="5" y="2"/>
                        <a:pt x="5" y="2"/>
                        <a:pt x="5" y="2"/>
                      </a:cubicBezTo>
                      <a:cubicBezTo>
                        <a:pt x="0" y="14"/>
                        <a:pt x="9" y="24"/>
                        <a:pt x="14" y="33"/>
                      </a:cubicBezTo>
                      <a:cubicBezTo>
                        <a:pt x="16" y="36"/>
                        <a:pt x="18" y="39"/>
                        <a:pt x="22" y="38"/>
                      </a:cubicBezTo>
                      <a:cubicBezTo>
                        <a:pt x="31" y="34"/>
                        <a:pt x="38" y="26"/>
                        <a:pt x="39" y="16"/>
                      </a:cubicBezTo>
                      <a:cubicBezTo>
                        <a:pt x="39" y="14"/>
                        <a:pt x="39" y="11"/>
                        <a:pt x="37" y="10"/>
                      </a:cubicBezTo>
                      <a:cubicBezTo>
                        <a:pt x="32" y="17"/>
                        <a:pt x="29" y="28"/>
                        <a:pt x="20" y="28"/>
                      </a:cubicBezTo>
                      <a:cubicBezTo>
                        <a:pt x="16" y="24"/>
                        <a:pt x="13" y="20"/>
                        <a:pt x="12"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40" name="Freeform 40"/>
                <p:cNvSpPr>
                  <a:spLocks/>
                </p:cNvSpPr>
                <p:nvPr/>
              </p:nvSpPr>
              <p:spPr bwMode="auto">
                <a:xfrm>
                  <a:off x="2424113" y="1958975"/>
                  <a:ext cx="539750" cy="479425"/>
                </a:xfrm>
                <a:custGeom>
                  <a:avLst/>
                  <a:gdLst>
                    <a:gd name="T0" fmla="*/ 154 w 353"/>
                    <a:gd name="T1" fmla="*/ 2 h 312"/>
                    <a:gd name="T2" fmla="*/ 143 w 353"/>
                    <a:gd name="T3" fmla="*/ 18 h 312"/>
                    <a:gd name="T4" fmla="*/ 128 w 353"/>
                    <a:gd name="T5" fmla="*/ 40 h 312"/>
                    <a:gd name="T6" fmla="*/ 151 w 353"/>
                    <a:gd name="T7" fmla="*/ 52 h 312"/>
                    <a:gd name="T8" fmla="*/ 106 w 353"/>
                    <a:gd name="T9" fmla="*/ 55 h 312"/>
                    <a:gd name="T10" fmla="*/ 53 w 353"/>
                    <a:gd name="T11" fmla="*/ 98 h 312"/>
                    <a:gd name="T12" fmla="*/ 58 w 353"/>
                    <a:gd name="T13" fmla="*/ 121 h 312"/>
                    <a:gd name="T14" fmla="*/ 30 w 353"/>
                    <a:gd name="T15" fmla="*/ 121 h 312"/>
                    <a:gd name="T16" fmla="*/ 13 w 353"/>
                    <a:gd name="T17" fmla="*/ 130 h 312"/>
                    <a:gd name="T18" fmla="*/ 6 w 353"/>
                    <a:gd name="T19" fmla="*/ 156 h 312"/>
                    <a:gd name="T20" fmla="*/ 34 w 353"/>
                    <a:gd name="T21" fmla="*/ 172 h 312"/>
                    <a:gd name="T22" fmla="*/ 49 w 353"/>
                    <a:gd name="T23" fmla="*/ 159 h 312"/>
                    <a:gd name="T24" fmla="*/ 59 w 353"/>
                    <a:gd name="T25" fmla="*/ 184 h 312"/>
                    <a:gd name="T26" fmla="*/ 78 w 353"/>
                    <a:gd name="T27" fmla="*/ 195 h 312"/>
                    <a:gd name="T28" fmla="*/ 105 w 353"/>
                    <a:gd name="T29" fmla="*/ 237 h 312"/>
                    <a:gd name="T30" fmla="*/ 131 w 353"/>
                    <a:gd name="T31" fmla="*/ 227 h 312"/>
                    <a:gd name="T32" fmla="*/ 146 w 353"/>
                    <a:gd name="T33" fmla="*/ 244 h 312"/>
                    <a:gd name="T34" fmla="*/ 140 w 353"/>
                    <a:gd name="T35" fmla="*/ 263 h 312"/>
                    <a:gd name="T36" fmla="*/ 146 w 353"/>
                    <a:gd name="T37" fmla="*/ 282 h 312"/>
                    <a:gd name="T38" fmla="*/ 173 w 353"/>
                    <a:gd name="T39" fmla="*/ 261 h 312"/>
                    <a:gd name="T40" fmla="*/ 161 w 353"/>
                    <a:gd name="T41" fmla="*/ 242 h 312"/>
                    <a:gd name="T42" fmla="*/ 186 w 353"/>
                    <a:gd name="T43" fmla="*/ 225 h 312"/>
                    <a:gd name="T44" fmla="*/ 188 w 353"/>
                    <a:gd name="T45" fmla="*/ 272 h 312"/>
                    <a:gd name="T46" fmla="*/ 145 w 353"/>
                    <a:gd name="T47" fmla="*/ 308 h 312"/>
                    <a:gd name="T48" fmla="*/ 183 w 353"/>
                    <a:gd name="T49" fmla="*/ 287 h 312"/>
                    <a:gd name="T50" fmla="*/ 202 w 353"/>
                    <a:gd name="T51" fmla="*/ 262 h 312"/>
                    <a:gd name="T52" fmla="*/ 202 w 353"/>
                    <a:gd name="T53" fmla="*/ 244 h 312"/>
                    <a:gd name="T54" fmla="*/ 232 w 353"/>
                    <a:gd name="T55" fmla="*/ 201 h 312"/>
                    <a:gd name="T56" fmla="*/ 288 w 353"/>
                    <a:gd name="T57" fmla="*/ 225 h 312"/>
                    <a:gd name="T58" fmla="*/ 305 w 353"/>
                    <a:gd name="T59" fmla="*/ 198 h 312"/>
                    <a:gd name="T60" fmla="*/ 353 w 353"/>
                    <a:gd name="T61" fmla="*/ 141 h 312"/>
                    <a:gd name="T62" fmla="*/ 343 w 353"/>
                    <a:gd name="T63" fmla="*/ 151 h 312"/>
                    <a:gd name="T64" fmla="*/ 288 w 353"/>
                    <a:gd name="T65" fmla="*/ 215 h 312"/>
                    <a:gd name="T66" fmla="*/ 273 w 353"/>
                    <a:gd name="T67" fmla="*/ 201 h 312"/>
                    <a:gd name="T68" fmla="*/ 314 w 353"/>
                    <a:gd name="T69" fmla="*/ 172 h 312"/>
                    <a:gd name="T70" fmla="*/ 291 w 353"/>
                    <a:gd name="T71" fmla="*/ 107 h 312"/>
                    <a:gd name="T72" fmla="*/ 275 w 353"/>
                    <a:gd name="T73" fmla="*/ 85 h 312"/>
                    <a:gd name="T74" fmla="*/ 291 w 353"/>
                    <a:gd name="T75" fmla="*/ 67 h 312"/>
                    <a:gd name="T76" fmla="*/ 318 w 353"/>
                    <a:gd name="T77" fmla="*/ 99 h 312"/>
                    <a:gd name="T78" fmla="*/ 348 w 353"/>
                    <a:gd name="T79" fmla="*/ 134 h 312"/>
                    <a:gd name="T80" fmla="*/ 315 w 353"/>
                    <a:gd name="T81" fmla="*/ 95 h 312"/>
                    <a:gd name="T82" fmla="*/ 285 w 353"/>
                    <a:gd name="T83" fmla="*/ 58 h 312"/>
                    <a:gd name="T84" fmla="*/ 259 w 353"/>
                    <a:gd name="T85" fmla="*/ 92 h 312"/>
                    <a:gd name="T86" fmla="*/ 286 w 353"/>
                    <a:gd name="T87" fmla="*/ 112 h 312"/>
                    <a:gd name="T88" fmla="*/ 320 w 353"/>
                    <a:gd name="T89" fmla="*/ 154 h 312"/>
                    <a:gd name="T90" fmla="*/ 265 w 353"/>
                    <a:gd name="T91" fmla="*/ 195 h 312"/>
                    <a:gd name="T92" fmla="*/ 239 w 353"/>
                    <a:gd name="T93" fmla="*/ 163 h 312"/>
                    <a:gd name="T94" fmla="*/ 267 w 353"/>
                    <a:gd name="T95" fmla="*/ 159 h 312"/>
                    <a:gd name="T96" fmla="*/ 281 w 353"/>
                    <a:gd name="T97" fmla="*/ 156 h 312"/>
                    <a:gd name="T98" fmla="*/ 293 w 353"/>
                    <a:gd name="T99" fmla="*/ 135 h 312"/>
                    <a:gd name="T100" fmla="*/ 269 w 353"/>
                    <a:gd name="T101" fmla="*/ 124 h 312"/>
                    <a:gd name="T102" fmla="*/ 244 w 353"/>
                    <a:gd name="T103" fmla="*/ 126 h 312"/>
                    <a:gd name="T104" fmla="*/ 248 w 353"/>
                    <a:gd name="T105" fmla="*/ 96 h 312"/>
                    <a:gd name="T106" fmla="*/ 199 w 353"/>
                    <a:gd name="T107" fmla="*/ 61 h 312"/>
                    <a:gd name="T108" fmla="*/ 192 w 353"/>
                    <a:gd name="T109" fmla="*/ 57 h 312"/>
                    <a:gd name="T110" fmla="*/ 159 w 353"/>
                    <a:gd name="T111" fmla="*/ 58 h 312"/>
                    <a:gd name="T112" fmla="*/ 173 w 353"/>
                    <a:gd name="T113" fmla="*/ 34 h 312"/>
                    <a:gd name="T114" fmla="*/ 164 w 353"/>
                    <a:gd name="T115" fmla="*/ 13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53" h="312">
                      <a:moveTo>
                        <a:pt x="164" y="13"/>
                      </a:moveTo>
                      <a:cubicBezTo>
                        <a:pt x="162" y="8"/>
                        <a:pt x="161" y="0"/>
                        <a:pt x="154" y="2"/>
                      </a:cubicBezTo>
                      <a:cubicBezTo>
                        <a:pt x="147" y="2"/>
                        <a:pt x="144" y="8"/>
                        <a:pt x="142" y="12"/>
                      </a:cubicBezTo>
                      <a:cubicBezTo>
                        <a:pt x="142" y="15"/>
                        <a:pt x="144" y="16"/>
                        <a:pt x="143" y="18"/>
                      </a:cubicBezTo>
                      <a:cubicBezTo>
                        <a:pt x="138" y="22"/>
                        <a:pt x="131" y="24"/>
                        <a:pt x="128" y="30"/>
                      </a:cubicBezTo>
                      <a:cubicBezTo>
                        <a:pt x="127" y="33"/>
                        <a:pt x="126" y="38"/>
                        <a:pt x="128" y="40"/>
                      </a:cubicBezTo>
                      <a:cubicBezTo>
                        <a:pt x="132" y="37"/>
                        <a:pt x="138" y="35"/>
                        <a:pt x="145" y="36"/>
                      </a:cubicBezTo>
                      <a:cubicBezTo>
                        <a:pt x="150" y="39"/>
                        <a:pt x="152" y="45"/>
                        <a:pt x="151" y="52"/>
                      </a:cubicBezTo>
                      <a:cubicBezTo>
                        <a:pt x="147" y="60"/>
                        <a:pt x="138" y="68"/>
                        <a:pt x="128" y="68"/>
                      </a:cubicBezTo>
                      <a:cubicBezTo>
                        <a:pt x="119" y="66"/>
                        <a:pt x="110" y="63"/>
                        <a:pt x="106" y="55"/>
                      </a:cubicBezTo>
                      <a:cubicBezTo>
                        <a:pt x="104" y="61"/>
                        <a:pt x="101" y="68"/>
                        <a:pt x="99" y="75"/>
                      </a:cubicBezTo>
                      <a:cubicBezTo>
                        <a:pt x="88" y="90"/>
                        <a:pt x="71" y="98"/>
                        <a:pt x="53" y="98"/>
                      </a:cubicBezTo>
                      <a:cubicBezTo>
                        <a:pt x="53" y="99"/>
                        <a:pt x="53" y="99"/>
                        <a:pt x="53" y="99"/>
                      </a:cubicBezTo>
                      <a:cubicBezTo>
                        <a:pt x="57" y="105"/>
                        <a:pt x="61" y="113"/>
                        <a:pt x="58" y="121"/>
                      </a:cubicBezTo>
                      <a:cubicBezTo>
                        <a:pt x="55" y="127"/>
                        <a:pt x="48" y="130"/>
                        <a:pt x="42" y="131"/>
                      </a:cubicBezTo>
                      <a:cubicBezTo>
                        <a:pt x="36" y="130"/>
                        <a:pt x="36" y="121"/>
                        <a:pt x="30" y="121"/>
                      </a:cubicBezTo>
                      <a:cubicBezTo>
                        <a:pt x="25" y="122"/>
                        <a:pt x="23" y="127"/>
                        <a:pt x="21" y="130"/>
                      </a:cubicBezTo>
                      <a:cubicBezTo>
                        <a:pt x="19" y="132"/>
                        <a:pt x="16" y="130"/>
                        <a:pt x="13" y="130"/>
                      </a:cubicBezTo>
                      <a:cubicBezTo>
                        <a:pt x="9" y="131"/>
                        <a:pt x="4" y="135"/>
                        <a:pt x="3" y="139"/>
                      </a:cubicBezTo>
                      <a:cubicBezTo>
                        <a:pt x="0" y="145"/>
                        <a:pt x="4" y="151"/>
                        <a:pt x="6" y="156"/>
                      </a:cubicBezTo>
                      <a:cubicBezTo>
                        <a:pt x="11" y="162"/>
                        <a:pt x="20" y="162"/>
                        <a:pt x="28" y="162"/>
                      </a:cubicBezTo>
                      <a:cubicBezTo>
                        <a:pt x="33" y="165"/>
                        <a:pt x="27" y="172"/>
                        <a:pt x="34" y="172"/>
                      </a:cubicBezTo>
                      <a:cubicBezTo>
                        <a:pt x="33" y="169"/>
                        <a:pt x="34" y="166"/>
                        <a:pt x="36" y="164"/>
                      </a:cubicBezTo>
                      <a:cubicBezTo>
                        <a:pt x="39" y="160"/>
                        <a:pt x="43" y="158"/>
                        <a:pt x="49" y="159"/>
                      </a:cubicBezTo>
                      <a:cubicBezTo>
                        <a:pt x="52" y="161"/>
                        <a:pt x="56" y="162"/>
                        <a:pt x="58" y="165"/>
                      </a:cubicBezTo>
                      <a:cubicBezTo>
                        <a:pt x="60" y="171"/>
                        <a:pt x="60" y="177"/>
                        <a:pt x="59" y="184"/>
                      </a:cubicBezTo>
                      <a:cubicBezTo>
                        <a:pt x="58" y="186"/>
                        <a:pt x="55" y="189"/>
                        <a:pt x="56" y="191"/>
                      </a:cubicBezTo>
                      <a:cubicBezTo>
                        <a:pt x="64" y="191"/>
                        <a:pt x="70" y="193"/>
                        <a:pt x="78" y="195"/>
                      </a:cubicBezTo>
                      <a:cubicBezTo>
                        <a:pt x="88" y="200"/>
                        <a:pt x="100" y="209"/>
                        <a:pt x="103" y="222"/>
                      </a:cubicBezTo>
                      <a:cubicBezTo>
                        <a:pt x="105" y="227"/>
                        <a:pt x="102" y="233"/>
                        <a:pt x="105" y="237"/>
                      </a:cubicBezTo>
                      <a:cubicBezTo>
                        <a:pt x="115" y="229"/>
                        <a:pt x="115" y="229"/>
                        <a:pt x="115" y="229"/>
                      </a:cubicBezTo>
                      <a:cubicBezTo>
                        <a:pt x="119" y="227"/>
                        <a:pt x="125" y="223"/>
                        <a:pt x="131" y="227"/>
                      </a:cubicBezTo>
                      <a:cubicBezTo>
                        <a:pt x="133" y="225"/>
                        <a:pt x="134" y="228"/>
                        <a:pt x="137" y="227"/>
                      </a:cubicBezTo>
                      <a:cubicBezTo>
                        <a:pt x="142" y="231"/>
                        <a:pt x="148" y="236"/>
                        <a:pt x="146" y="244"/>
                      </a:cubicBezTo>
                      <a:cubicBezTo>
                        <a:pt x="145" y="252"/>
                        <a:pt x="133" y="246"/>
                        <a:pt x="133" y="254"/>
                      </a:cubicBezTo>
                      <a:cubicBezTo>
                        <a:pt x="132" y="259"/>
                        <a:pt x="138" y="261"/>
                        <a:pt x="140" y="263"/>
                      </a:cubicBezTo>
                      <a:cubicBezTo>
                        <a:pt x="143" y="265"/>
                        <a:pt x="141" y="269"/>
                        <a:pt x="141" y="272"/>
                      </a:cubicBezTo>
                      <a:cubicBezTo>
                        <a:pt x="141" y="276"/>
                        <a:pt x="143" y="280"/>
                        <a:pt x="146" y="282"/>
                      </a:cubicBezTo>
                      <a:cubicBezTo>
                        <a:pt x="149" y="285"/>
                        <a:pt x="154" y="285"/>
                        <a:pt x="156" y="281"/>
                      </a:cubicBezTo>
                      <a:cubicBezTo>
                        <a:pt x="158" y="272"/>
                        <a:pt x="163" y="264"/>
                        <a:pt x="173" y="261"/>
                      </a:cubicBezTo>
                      <a:cubicBezTo>
                        <a:pt x="176" y="257"/>
                        <a:pt x="179" y="254"/>
                        <a:pt x="178" y="250"/>
                      </a:cubicBezTo>
                      <a:cubicBezTo>
                        <a:pt x="172" y="246"/>
                        <a:pt x="163" y="251"/>
                        <a:pt x="161" y="242"/>
                      </a:cubicBezTo>
                      <a:cubicBezTo>
                        <a:pt x="162" y="237"/>
                        <a:pt x="162" y="232"/>
                        <a:pt x="166" y="229"/>
                      </a:cubicBezTo>
                      <a:cubicBezTo>
                        <a:pt x="172" y="225"/>
                        <a:pt x="180" y="223"/>
                        <a:pt x="186" y="225"/>
                      </a:cubicBezTo>
                      <a:cubicBezTo>
                        <a:pt x="193" y="228"/>
                        <a:pt x="197" y="234"/>
                        <a:pt x="201" y="240"/>
                      </a:cubicBezTo>
                      <a:cubicBezTo>
                        <a:pt x="205" y="252"/>
                        <a:pt x="197" y="264"/>
                        <a:pt x="188" y="272"/>
                      </a:cubicBezTo>
                      <a:cubicBezTo>
                        <a:pt x="178" y="272"/>
                        <a:pt x="181" y="284"/>
                        <a:pt x="176" y="289"/>
                      </a:cubicBezTo>
                      <a:cubicBezTo>
                        <a:pt x="170" y="301"/>
                        <a:pt x="157" y="306"/>
                        <a:pt x="145" y="308"/>
                      </a:cubicBezTo>
                      <a:cubicBezTo>
                        <a:pt x="145" y="308"/>
                        <a:pt x="146" y="308"/>
                        <a:pt x="148" y="309"/>
                      </a:cubicBezTo>
                      <a:cubicBezTo>
                        <a:pt x="163" y="312"/>
                        <a:pt x="174" y="299"/>
                        <a:pt x="183" y="287"/>
                      </a:cubicBezTo>
                      <a:cubicBezTo>
                        <a:pt x="184" y="284"/>
                        <a:pt x="182" y="282"/>
                        <a:pt x="185" y="279"/>
                      </a:cubicBezTo>
                      <a:cubicBezTo>
                        <a:pt x="192" y="276"/>
                        <a:pt x="199" y="269"/>
                        <a:pt x="202" y="262"/>
                      </a:cubicBezTo>
                      <a:cubicBezTo>
                        <a:pt x="207" y="256"/>
                        <a:pt x="212" y="267"/>
                        <a:pt x="217" y="265"/>
                      </a:cubicBezTo>
                      <a:cubicBezTo>
                        <a:pt x="213" y="258"/>
                        <a:pt x="205" y="253"/>
                        <a:pt x="202" y="244"/>
                      </a:cubicBezTo>
                      <a:cubicBezTo>
                        <a:pt x="204" y="228"/>
                        <a:pt x="204" y="228"/>
                        <a:pt x="204" y="228"/>
                      </a:cubicBezTo>
                      <a:cubicBezTo>
                        <a:pt x="207" y="214"/>
                        <a:pt x="220" y="205"/>
                        <a:pt x="232" y="201"/>
                      </a:cubicBezTo>
                      <a:cubicBezTo>
                        <a:pt x="249" y="196"/>
                        <a:pt x="265" y="203"/>
                        <a:pt x="277" y="213"/>
                      </a:cubicBezTo>
                      <a:cubicBezTo>
                        <a:pt x="281" y="216"/>
                        <a:pt x="284" y="222"/>
                        <a:pt x="288" y="225"/>
                      </a:cubicBezTo>
                      <a:cubicBezTo>
                        <a:pt x="293" y="220"/>
                        <a:pt x="297" y="211"/>
                        <a:pt x="296" y="203"/>
                      </a:cubicBezTo>
                      <a:cubicBezTo>
                        <a:pt x="298" y="199"/>
                        <a:pt x="303" y="202"/>
                        <a:pt x="305" y="198"/>
                      </a:cubicBezTo>
                      <a:cubicBezTo>
                        <a:pt x="327" y="191"/>
                        <a:pt x="335" y="168"/>
                        <a:pt x="346" y="150"/>
                      </a:cubicBezTo>
                      <a:cubicBezTo>
                        <a:pt x="347" y="146"/>
                        <a:pt x="352" y="144"/>
                        <a:pt x="353" y="141"/>
                      </a:cubicBezTo>
                      <a:cubicBezTo>
                        <a:pt x="353" y="140"/>
                        <a:pt x="352" y="138"/>
                        <a:pt x="350" y="138"/>
                      </a:cubicBezTo>
                      <a:cubicBezTo>
                        <a:pt x="347" y="141"/>
                        <a:pt x="344" y="146"/>
                        <a:pt x="343" y="151"/>
                      </a:cubicBezTo>
                      <a:cubicBezTo>
                        <a:pt x="331" y="167"/>
                        <a:pt x="323" y="188"/>
                        <a:pt x="302" y="195"/>
                      </a:cubicBezTo>
                      <a:cubicBezTo>
                        <a:pt x="291" y="196"/>
                        <a:pt x="293" y="208"/>
                        <a:pt x="288" y="215"/>
                      </a:cubicBezTo>
                      <a:cubicBezTo>
                        <a:pt x="286" y="217"/>
                        <a:pt x="284" y="215"/>
                        <a:pt x="283" y="214"/>
                      </a:cubicBezTo>
                      <a:cubicBezTo>
                        <a:pt x="281" y="208"/>
                        <a:pt x="273" y="207"/>
                        <a:pt x="273" y="201"/>
                      </a:cubicBezTo>
                      <a:cubicBezTo>
                        <a:pt x="280" y="197"/>
                        <a:pt x="285" y="190"/>
                        <a:pt x="290" y="183"/>
                      </a:cubicBezTo>
                      <a:cubicBezTo>
                        <a:pt x="299" y="183"/>
                        <a:pt x="307" y="179"/>
                        <a:pt x="314" y="172"/>
                      </a:cubicBezTo>
                      <a:cubicBezTo>
                        <a:pt x="322" y="162"/>
                        <a:pt x="327" y="147"/>
                        <a:pt x="323" y="134"/>
                      </a:cubicBezTo>
                      <a:cubicBezTo>
                        <a:pt x="319" y="119"/>
                        <a:pt x="305" y="111"/>
                        <a:pt x="291" y="107"/>
                      </a:cubicBezTo>
                      <a:cubicBezTo>
                        <a:pt x="282" y="104"/>
                        <a:pt x="281" y="93"/>
                        <a:pt x="271" y="91"/>
                      </a:cubicBezTo>
                      <a:cubicBezTo>
                        <a:pt x="270" y="88"/>
                        <a:pt x="273" y="86"/>
                        <a:pt x="275" y="85"/>
                      </a:cubicBezTo>
                      <a:cubicBezTo>
                        <a:pt x="281" y="80"/>
                        <a:pt x="283" y="73"/>
                        <a:pt x="286" y="67"/>
                      </a:cubicBezTo>
                      <a:cubicBezTo>
                        <a:pt x="287" y="65"/>
                        <a:pt x="290" y="66"/>
                        <a:pt x="291" y="67"/>
                      </a:cubicBezTo>
                      <a:cubicBezTo>
                        <a:pt x="292" y="76"/>
                        <a:pt x="294" y="86"/>
                        <a:pt x="300" y="93"/>
                      </a:cubicBezTo>
                      <a:cubicBezTo>
                        <a:pt x="307" y="93"/>
                        <a:pt x="312" y="98"/>
                        <a:pt x="318" y="99"/>
                      </a:cubicBezTo>
                      <a:cubicBezTo>
                        <a:pt x="329" y="106"/>
                        <a:pt x="338" y="116"/>
                        <a:pt x="344" y="129"/>
                      </a:cubicBezTo>
                      <a:cubicBezTo>
                        <a:pt x="345" y="131"/>
                        <a:pt x="346" y="134"/>
                        <a:pt x="348" y="134"/>
                      </a:cubicBezTo>
                      <a:cubicBezTo>
                        <a:pt x="346" y="127"/>
                        <a:pt x="342" y="119"/>
                        <a:pt x="338" y="112"/>
                      </a:cubicBezTo>
                      <a:cubicBezTo>
                        <a:pt x="333" y="103"/>
                        <a:pt x="322" y="100"/>
                        <a:pt x="315" y="95"/>
                      </a:cubicBezTo>
                      <a:cubicBezTo>
                        <a:pt x="311" y="92"/>
                        <a:pt x="305" y="93"/>
                        <a:pt x="302" y="89"/>
                      </a:cubicBezTo>
                      <a:cubicBezTo>
                        <a:pt x="295" y="79"/>
                        <a:pt x="295" y="65"/>
                        <a:pt x="285" y="58"/>
                      </a:cubicBezTo>
                      <a:cubicBezTo>
                        <a:pt x="282" y="66"/>
                        <a:pt x="282" y="66"/>
                        <a:pt x="282" y="66"/>
                      </a:cubicBezTo>
                      <a:cubicBezTo>
                        <a:pt x="280" y="78"/>
                        <a:pt x="268" y="84"/>
                        <a:pt x="259" y="92"/>
                      </a:cubicBezTo>
                      <a:cubicBezTo>
                        <a:pt x="259" y="93"/>
                        <a:pt x="259" y="93"/>
                        <a:pt x="259" y="93"/>
                      </a:cubicBezTo>
                      <a:cubicBezTo>
                        <a:pt x="271" y="93"/>
                        <a:pt x="279" y="103"/>
                        <a:pt x="286" y="112"/>
                      </a:cubicBezTo>
                      <a:cubicBezTo>
                        <a:pt x="295" y="113"/>
                        <a:pt x="304" y="114"/>
                        <a:pt x="310" y="122"/>
                      </a:cubicBezTo>
                      <a:cubicBezTo>
                        <a:pt x="320" y="130"/>
                        <a:pt x="322" y="143"/>
                        <a:pt x="320" y="154"/>
                      </a:cubicBezTo>
                      <a:cubicBezTo>
                        <a:pt x="318" y="168"/>
                        <a:pt x="303" y="175"/>
                        <a:pt x="291" y="177"/>
                      </a:cubicBezTo>
                      <a:cubicBezTo>
                        <a:pt x="285" y="188"/>
                        <a:pt x="275" y="193"/>
                        <a:pt x="265" y="195"/>
                      </a:cubicBezTo>
                      <a:cubicBezTo>
                        <a:pt x="256" y="195"/>
                        <a:pt x="248" y="192"/>
                        <a:pt x="243" y="184"/>
                      </a:cubicBezTo>
                      <a:cubicBezTo>
                        <a:pt x="239" y="178"/>
                        <a:pt x="239" y="170"/>
                        <a:pt x="239" y="163"/>
                      </a:cubicBezTo>
                      <a:cubicBezTo>
                        <a:pt x="241" y="158"/>
                        <a:pt x="246" y="153"/>
                        <a:pt x="252" y="152"/>
                      </a:cubicBezTo>
                      <a:cubicBezTo>
                        <a:pt x="258" y="152"/>
                        <a:pt x="264" y="153"/>
                        <a:pt x="267" y="159"/>
                      </a:cubicBezTo>
                      <a:cubicBezTo>
                        <a:pt x="268" y="161"/>
                        <a:pt x="267" y="164"/>
                        <a:pt x="267" y="166"/>
                      </a:cubicBezTo>
                      <a:cubicBezTo>
                        <a:pt x="274" y="168"/>
                        <a:pt x="277" y="160"/>
                        <a:pt x="281" y="156"/>
                      </a:cubicBezTo>
                      <a:cubicBezTo>
                        <a:pt x="286" y="155"/>
                        <a:pt x="293" y="157"/>
                        <a:pt x="296" y="151"/>
                      </a:cubicBezTo>
                      <a:cubicBezTo>
                        <a:pt x="297" y="145"/>
                        <a:pt x="298" y="138"/>
                        <a:pt x="293" y="135"/>
                      </a:cubicBezTo>
                      <a:cubicBezTo>
                        <a:pt x="289" y="132"/>
                        <a:pt x="285" y="133"/>
                        <a:pt x="281" y="133"/>
                      </a:cubicBezTo>
                      <a:cubicBezTo>
                        <a:pt x="274" y="136"/>
                        <a:pt x="273" y="128"/>
                        <a:pt x="269" y="124"/>
                      </a:cubicBezTo>
                      <a:cubicBezTo>
                        <a:pt x="266" y="122"/>
                        <a:pt x="263" y="126"/>
                        <a:pt x="260" y="128"/>
                      </a:cubicBezTo>
                      <a:cubicBezTo>
                        <a:pt x="255" y="129"/>
                        <a:pt x="248" y="130"/>
                        <a:pt x="244" y="126"/>
                      </a:cubicBezTo>
                      <a:cubicBezTo>
                        <a:pt x="241" y="123"/>
                        <a:pt x="236" y="120"/>
                        <a:pt x="237" y="115"/>
                      </a:cubicBezTo>
                      <a:cubicBezTo>
                        <a:pt x="237" y="107"/>
                        <a:pt x="241" y="100"/>
                        <a:pt x="248" y="96"/>
                      </a:cubicBezTo>
                      <a:cubicBezTo>
                        <a:pt x="233" y="95"/>
                        <a:pt x="220" y="88"/>
                        <a:pt x="210" y="79"/>
                      </a:cubicBezTo>
                      <a:cubicBezTo>
                        <a:pt x="204" y="74"/>
                        <a:pt x="203" y="66"/>
                        <a:pt x="199" y="61"/>
                      </a:cubicBezTo>
                      <a:cubicBezTo>
                        <a:pt x="197" y="57"/>
                        <a:pt x="199" y="52"/>
                        <a:pt x="196" y="50"/>
                      </a:cubicBezTo>
                      <a:cubicBezTo>
                        <a:pt x="192" y="57"/>
                        <a:pt x="192" y="57"/>
                        <a:pt x="192" y="57"/>
                      </a:cubicBezTo>
                      <a:cubicBezTo>
                        <a:pt x="185" y="62"/>
                        <a:pt x="180" y="67"/>
                        <a:pt x="172" y="66"/>
                      </a:cubicBezTo>
                      <a:cubicBezTo>
                        <a:pt x="167" y="65"/>
                        <a:pt x="162" y="63"/>
                        <a:pt x="159" y="58"/>
                      </a:cubicBezTo>
                      <a:cubicBezTo>
                        <a:pt x="157" y="53"/>
                        <a:pt x="153" y="47"/>
                        <a:pt x="157" y="42"/>
                      </a:cubicBezTo>
                      <a:cubicBezTo>
                        <a:pt x="159" y="35"/>
                        <a:pt x="167" y="33"/>
                        <a:pt x="173" y="34"/>
                      </a:cubicBezTo>
                      <a:cubicBezTo>
                        <a:pt x="170" y="31"/>
                        <a:pt x="163" y="34"/>
                        <a:pt x="162" y="28"/>
                      </a:cubicBezTo>
                      <a:cubicBezTo>
                        <a:pt x="163" y="23"/>
                        <a:pt x="164" y="18"/>
                        <a:pt x="164"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41" name="Freeform 41"/>
                <p:cNvSpPr>
                  <a:spLocks/>
                </p:cNvSpPr>
                <p:nvPr/>
              </p:nvSpPr>
              <p:spPr bwMode="auto">
                <a:xfrm>
                  <a:off x="2324101" y="1962150"/>
                  <a:ext cx="53975" cy="55563"/>
                </a:xfrm>
                <a:custGeom>
                  <a:avLst/>
                  <a:gdLst>
                    <a:gd name="T0" fmla="*/ 30 w 35"/>
                    <a:gd name="T1" fmla="*/ 25 h 36"/>
                    <a:gd name="T2" fmla="*/ 32 w 35"/>
                    <a:gd name="T3" fmla="*/ 0 h 36"/>
                    <a:gd name="T4" fmla="*/ 22 w 35"/>
                    <a:gd name="T5" fmla="*/ 22 h 36"/>
                    <a:gd name="T6" fmla="*/ 13 w 35"/>
                    <a:gd name="T7" fmla="*/ 19 h 36"/>
                    <a:gd name="T8" fmla="*/ 3 w 35"/>
                    <a:gd name="T9" fmla="*/ 5 h 36"/>
                    <a:gd name="T10" fmla="*/ 1 w 35"/>
                    <a:gd name="T11" fmla="*/ 10 h 36"/>
                    <a:gd name="T12" fmla="*/ 22 w 35"/>
                    <a:gd name="T13" fmla="*/ 35 h 36"/>
                    <a:gd name="T14" fmla="*/ 30 w 35"/>
                    <a:gd name="T15" fmla="*/ 25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36">
                      <a:moveTo>
                        <a:pt x="30" y="25"/>
                      </a:moveTo>
                      <a:cubicBezTo>
                        <a:pt x="31" y="17"/>
                        <a:pt x="35" y="7"/>
                        <a:pt x="32" y="0"/>
                      </a:cubicBezTo>
                      <a:cubicBezTo>
                        <a:pt x="29" y="8"/>
                        <a:pt x="30" y="17"/>
                        <a:pt x="22" y="22"/>
                      </a:cubicBezTo>
                      <a:cubicBezTo>
                        <a:pt x="18" y="24"/>
                        <a:pt x="16" y="21"/>
                        <a:pt x="13" y="19"/>
                      </a:cubicBezTo>
                      <a:cubicBezTo>
                        <a:pt x="10" y="15"/>
                        <a:pt x="7" y="8"/>
                        <a:pt x="3" y="5"/>
                      </a:cubicBezTo>
                      <a:cubicBezTo>
                        <a:pt x="1" y="6"/>
                        <a:pt x="0" y="8"/>
                        <a:pt x="1" y="10"/>
                      </a:cubicBezTo>
                      <a:cubicBezTo>
                        <a:pt x="7" y="20"/>
                        <a:pt x="13" y="28"/>
                        <a:pt x="22" y="35"/>
                      </a:cubicBezTo>
                      <a:cubicBezTo>
                        <a:pt x="27" y="36"/>
                        <a:pt x="28" y="28"/>
                        <a:pt x="3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42" name="Freeform 42"/>
                <p:cNvSpPr>
                  <a:spLocks/>
                </p:cNvSpPr>
                <p:nvPr/>
              </p:nvSpPr>
              <p:spPr bwMode="auto">
                <a:xfrm>
                  <a:off x="2282826" y="1968500"/>
                  <a:ext cx="298450" cy="415925"/>
                </a:xfrm>
                <a:custGeom>
                  <a:avLst/>
                  <a:gdLst>
                    <a:gd name="T0" fmla="*/ 180 w 195"/>
                    <a:gd name="T1" fmla="*/ 17 h 271"/>
                    <a:gd name="T2" fmla="*/ 168 w 195"/>
                    <a:gd name="T3" fmla="*/ 8 h 271"/>
                    <a:gd name="T4" fmla="*/ 122 w 195"/>
                    <a:gd name="T5" fmla="*/ 8 h 271"/>
                    <a:gd name="T6" fmla="*/ 64 w 195"/>
                    <a:gd name="T7" fmla="*/ 68 h 271"/>
                    <a:gd name="T8" fmla="*/ 40 w 195"/>
                    <a:gd name="T9" fmla="*/ 83 h 271"/>
                    <a:gd name="T10" fmla="*/ 3 w 195"/>
                    <a:gd name="T11" fmla="*/ 136 h 271"/>
                    <a:gd name="T12" fmla="*/ 2 w 195"/>
                    <a:gd name="T13" fmla="*/ 143 h 271"/>
                    <a:gd name="T14" fmla="*/ 70 w 195"/>
                    <a:gd name="T15" fmla="*/ 207 h 271"/>
                    <a:gd name="T16" fmla="*/ 86 w 195"/>
                    <a:gd name="T17" fmla="*/ 243 h 271"/>
                    <a:gd name="T18" fmla="*/ 110 w 195"/>
                    <a:gd name="T19" fmla="*/ 261 h 271"/>
                    <a:gd name="T20" fmla="*/ 172 w 195"/>
                    <a:gd name="T21" fmla="*/ 260 h 271"/>
                    <a:gd name="T22" fmla="*/ 189 w 195"/>
                    <a:gd name="T23" fmla="*/ 225 h 271"/>
                    <a:gd name="T24" fmla="*/ 179 w 195"/>
                    <a:gd name="T25" fmla="*/ 202 h 271"/>
                    <a:gd name="T26" fmla="*/ 147 w 195"/>
                    <a:gd name="T27" fmla="*/ 191 h 271"/>
                    <a:gd name="T28" fmla="*/ 121 w 195"/>
                    <a:gd name="T29" fmla="*/ 206 h 271"/>
                    <a:gd name="T30" fmla="*/ 114 w 195"/>
                    <a:gd name="T31" fmla="*/ 233 h 271"/>
                    <a:gd name="T32" fmla="*/ 130 w 195"/>
                    <a:gd name="T33" fmla="*/ 242 h 271"/>
                    <a:gd name="T34" fmla="*/ 131 w 195"/>
                    <a:gd name="T35" fmla="*/ 240 h 271"/>
                    <a:gd name="T36" fmla="*/ 132 w 195"/>
                    <a:gd name="T37" fmla="*/ 226 h 271"/>
                    <a:gd name="T38" fmla="*/ 151 w 195"/>
                    <a:gd name="T39" fmla="*/ 208 h 271"/>
                    <a:gd name="T40" fmla="*/ 166 w 195"/>
                    <a:gd name="T41" fmla="*/ 217 h 271"/>
                    <a:gd name="T42" fmla="*/ 167 w 195"/>
                    <a:gd name="T43" fmla="*/ 236 h 271"/>
                    <a:gd name="T44" fmla="*/ 144 w 195"/>
                    <a:gd name="T45" fmla="*/ 253 h 271"/>
                    <a:gd name="T46" fmla="*/ 77 w 195"/>
                    <a:gd name="T47" fmla="*/ 192 h 271"/>
                    <a:gd name="T48" fmla="*/ 34 w 195"/>
                    <a:gd name="T49" fmla="*/ 151 h 271"/>
                    <a:gd name="T50" fmla="*/ 25 w 195"/>
                    <a:gd name="T51" fmla="*/ 135 h 271"/>
                    <a:gd name="T52" fmla="*/ 36 w 195"/>
                    <a:gd name="T53" fmla="*/ 112 h 271"/>
                    <a:gd name="T54" fmla="*/ 75 w 195"/>
                    <a:gd name="T55" fmla="*/ 81 h 271"/>
                    <a:gd name="T56" fmla="*/ 137 w 195"/>
                    <a:gd name="T57" fmla="*/ 20 h 271"/>
                    <a:gd name="T58" fmla="*/ 170 w 195"/>
                    <a:gd name="T59" fmla="*/ 35 h 271"/>
                    <a:gd name="T60" fmla="*/ 170 w 195"/>
                    <a:gd name="T61" fmla="*/ 54 h 271"/>
                    <a:gd name="T62" fmla="*/ 143 w 195"/>
                    <a:gd name="T63" fmla="*/ 66 h 271"/>
                    <a:gd name="T64" fmla="*/ 124 w 195"/>
                    <a:gd name="T65" fmla="*/ 30 h 271"/>
                    <a:gd name="T66" fmla="*/ 112 w 195"/>
                    <a:gd name="T67" fmla="*/ 36 h 271"/>
                    <a:gd name="T68" fmla="*/ 123 w 195"/>
                    <a:gd name="T69" fmla="*/ 77 h 271"/>
                    <a:gd name="T70" fmla="*/ 147 w 195"/>
                    <a:gd name="T71" fmla="*/ 86 h 271"/>
                    <a:gd name="T72" fmla="*/ 185 w 195"/>
                    <a:gd name="T73" fmla="*/ 64 h 271"/>
                    <a:gd name="T74" fmla="*/ 180 w 195"/>
                    <a:gd name="T75" fmla="*/ 17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5" h="271">
                      <a:moveTo>
                        <a:pt x="180" y="17"/>
                      </a:moveTo>
                      <a:cubicBezTo>
                        <a:pt x="168" y="8"/>
                        <a:pt x="168" y="8"/>
                        <a:pt x="168" y="8"/>
                      </a:cubicBezTo>
                      <a:cubicBezTo>
                        <a:pt x="154" y="0"/>
                        <a:pt x="136" y="1"/>
                        <a:pt x="122" y="8"/>
                      </a:cubicBezTo>
                      <a:cubicBezTo>
                        <a:pt x="94" y="16"/>
                        <a:pt x="72" y="42"/>
                        <a:pt x="64" y="68"/>
                      </a:cubicBezTo>
                      <a:cubicBezTo>
                        <a:pt x="55" y="74"/>
                        <a:pt x="47" y="77"/>
                        <a:pt x="40" y="83"/>
                      </a:cubicBezTo>
                      <a:cubicBezTo>
                        <a:pt x="21" y="98"/>
                        <a:pt x="23" y="123"/>
                        <a:pt x="3" y="136"/>
                      </a:cubicBezTo>
                      <a:cubicBezTo>
                        <a:pt x="1" y="138"/>
                        <a:pt x="0" y="140"/>
                        <a:pt x="2" y="143"/>
                      </a:cubicBezTo>
                      <a:cubicBezTo>
                        <a:pt x="30" y="158"/>
                        <a:pt x="37" y="198"/>
                        <a:pt x="70" y="207"/>
                      </a:cubicBezTo>
                      <a:cubicBezTo>
                        <a:pt x="68" y="222"/>
                        <a:pt x="79" y="232"/>
                        <a:pt x="86" y="243"/>
                      </a:cubicBezTo>
                      <a:cubicBezTo>
                        <a:pt x="94" y="248"/>
                        <a:pt x="101" y="258"/>
                        <a:pt x="110" y="261"/>
                      </a:cubicBezTo>
                      <a:cubicBezTo>
                        <a:pt x="127" y="271"/>
                        <a:pt x="154" y="271"/>
                        <a:pt x="172" y="260"/>
                      </a:cubicBezTo>
                      <a:cubicBezTo>
                        <a:pt x="184" y="253"/>
                        <a:pt x="191" y="239"/>
                        <a:pt x="189" y="225"/>
                      </a:cubicBezTo>
                      <a:cubicBezTo>
                        <a:pt x="188" y="216"/>
                        <a:pt x="184" y="209"/>
                        <a:pt x="179" y="202"/>
                      </a:cubicBezTo>
                      <a:cubicBezTo>
                        <a:pt x="171" y="192"/>
                        <a:pt x="157" y="194"/>
                        <a:pt x="147" y="191"/>
                      </a:cubicBezTo>
                      <a:cubicBezTo>
                        <a:pt x="137" y="193"/>
                        <a:pt x="127" y="197"/>
                        <a:pt x="121" y="206"/>
                      </a:cubicBezTo>
                      <a:cubicBezTo>
                        <a:pt x="116" y="214"/>
                        <a:pt x="112" y="223"/>
                        <a:pt x="114" y="233"/>
                      </a:cubicBezTo>
                      <a:cubicBezTo>
                        <a:pt x="119" y="236"/>
                        <a:pt x="123" y="242"/>
                        <a:pt x="130" y="242"/>
                      </a:cubicBezTo>
                      <a:cubicBezTo>
                        <a:pt x="131" y="240"/>
                        <a:pt x="131" y="240"/>
                        <a:pt x="131" y="240"/>
                      </a:cubicBezTo>
                      <a:cubicBezTo>
                        <a:pt x="129" y="236"/>
                        <a:pt x="132" y="231"/>
                        <a:pt x="132" y="226"/>
                      </a:cubicBezTo>
                      <a:cubicBezTo>
                        <a:pt x="134" y="218"/>
                        <a:pt x="142" y="210"/>
                        <a:pt x="151" y="208"/>
                      </a:cubicBezTo>
                      <a:cubicBezTo>
                        <a:pt x="157" y="209"/>
                        <a:pt x="163" y="211"/>
                        <a:pt x="166" y="217"/>
                      </a:cubicBezTo>
                      <a:cubicBezTo>
                        <a:pt x="169" y="222"/>
                        <a:pt x="169" y="230"/>
                        <a:pt x="167" y="236"/>
                      </a:cubicBezTo>
                      <a:cubicBezTo>
                        <a:pt x="163" y="245"/>
                        <a:pt x="155" y="254"/>
                        <a:pt x="144" y="253"/>
                      </a:cubicBezTo>
                      <a:cubicBezTo>
                        <a:pt x="112" y="250"/>
                        <a:pt x="88" y="220"/>
                        <a:pt x="77" y="192"/>
                      </a:cubicBezTo>
                      <a:cubicBezTo>
                        <a:pt x="58" y="186"/>
                        <a:pt x="42" y="169"/>
                        <a:pt x="34" y="151"/>
                      </a:cubicBezTo>
                      <a:cubicBezTo>
                        <a:pt x="33" y="145"/>
                        <a:pt x="24" y="143"/>
                        <a:pt x="25" y="135"/>
                      </a:cubicBezTo>
                      <a:cubicBezTo>
                        <a:pt x="31" y="129"/>
                        <a:pt x="33" y="120"/>
                        <a:pt x="36" y="112"/>
                      </a:cubicBezTo>
                      <a:cubicBezTo>
                        <a:pt x="43" y="96"/>
                        <a:pt x="59" y="87"/>
                        <a:pt x="75" y="81"/>
                      </a:cubicBezTo>
                      <a:cubicBezTo>
                        <a:pt x="86" y="55"/>
                        <a:pt x="105" y="22"/>
                        <a:pt x="137" y="20"/>
                      </a:cubicBezTo>
                      <a:cubicBezTo>
                        <a:pt x="150" y="20"/>
                        <a:pt x="164" y="23"/>
                        <a:pt x="170" y="35"/>
                      </a:cubicBezTo>
                      <a:cubicBezTo>
                        <a:pt x="172" y="42"/>
                        <a:pt x="172" y="48"/>
                        <a:pt x="170" y="54"/>
                      </a:cubicBezTo>
                      <a:cubicBezTo>
                        <a:pt x="165" y="66"/>
                        <a:pt x="153" y="65"/>
                        <a:pt x="143" y="66"/>
                      </a:cubicBezTo>
                      <a:cubicBezTo>
                        <a:pt x="128" y="61"/>
                        <a:pt x="124" y="43"/>
                        <a:pt x="124" y="30"/>
                      </a:cubicBezTo>
                      <a:cubicBezTo>
                        <a:pt x="119" y="31"/>
                        <a:pt x="115" y="32"/>
                        <a:pt x="112" y="36"/>
                      </a:cubicBezTo>
                      <a:cubicBezTo>
                        <a:pt x="107" y="50"/>
                        <a:pt x="112" y="66"/>
                        <a:pt x="123" y="77"/>
                      </a:cubicBezTo>
                      <a:cubicBezTo>
                        <a:pt x="129" y="84"/>
                        <a:pt x="138" y="85"/>
                        <a:pt x="147" y="86"/>
                      </a:cubicBezTo>
                      <a:cubicBezTo>
                        <a:pt x="162" y="84"/>
                        <a:pt x="178" y="78"/>
                        <a:pt x="185" y="64"/>
                      </a:cubicBezTo>
                      <a:cubicBezTo>
                        <a:pt x="195" y="49"/>
                        <a:pt x="187" y="31"/>
                        <a:pt x="180"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43" name="Freeform 43"/>
                <p:cNvSpPr>
                  <a:spLocks/>
                </p:cNvSpPr>
                <p:nvPr/>
              </p:nvSpPr>
              <p:spPr bwMode="auto">
                <a:xfrm>
                  <a:off x="2732088" y="1974850"/>
                  <a:ext cx="273050" cy="409575"/>
                </a:xfrm>
                <a:custGeom>
                  <a:avLst/>
                  <a:gdLst>
                    <a:gd name="T0" fmla="*/ 105 w 178"/>
                    <a:gd name="T1" fmla="*/ 37 h 267"/>
                    <a:gd name="T2" fmla="*/ 73 w 178"/>
                    <a:gd name="T3" fmla="*/ 13 h 267"/>
                    <a:gd name="T4" fmla="*/ 15 w 178"/>
                    <a:gd name="T5" fmla="*/ 13 h 267"/>
                    <a:gd name="T6" fmla="*/ 2 w 178"/>
                    <a:gd name="T7" fmla="*/ 45 h 267"/>
                    <a:gd name="T8" fmla="*/ 33 w 178"/>
                    <a:gd name="T9" fmla="*/ 78 h 267"/>
                    <a:gd name="T10" fmla="*/ 67 w 178"/>
                    <a:gd name="T11" fmla="*/ 67 h 267"/>
                    <a:gd name="T12" fmla="*/ 75 w 178"/>
                    <a:gd name="T13" fmla="*/ 39 h 267"/>
                    <a:gd name="T14" fmla="*/ 64 w 178"/>
                    <a:gd name="T15" fmla="*/ 33 h 267"/>
                    <a:gd name="T16" fmla="*/ 59 w 178"/>
                    <a:gd name="T17" fmla="*/ 56 h 267"/>
                    <a:gd name="T18" fmla="*/ 39 w 178"/>
                    <a:gd name="T19" fmla="*/ 64 h 267"/>
                    <a:gd name="T20" fmla="*/ 19 w 178"/>
                    <a:gd name="T21" fmla="*/ 50 h 267"/>
                    <a:gd name="T22" fmla="*/ 26 w 178"/>
                    <a:gd name="T23" fmla="*/ 26 h 267"/>
                    <a:gd name="T24" fmla="*/ 60 w 178"/>
                    <a:gd name="T25" fmla="*/ 22 h 267"/>
                    <a:gd name="T26" fmla="*/ 104 w 178"/>
                    <a:gd name="T27" fmla="*/ 74 h 267"/>
                    <a:gd name="T28" fmla="*/ 138 w 178"/>
                    <a:gd name="T29" fmla="*/ 95 h 267"/>
                    <a:gd name="T30" fmla="*/ 156 w 178"/>
                    <a:gd name="T31" fmla="*/ 123 h 267"/>
                    <a:gd name="T32" fmla="*/ 161 w 178"/>
                    <a:gd name="T33" fmla="*/ 130 h 267"/>
                    <a:gd name="T34" fmla="*/ 152 w 178"/>
                    <a:gd name="T35" fmla="*/ 140 h 267"/>
                    <a:gd name="T36" fmla="*/ 109 w 178"/>
                    <a:gd name="T37" fmla="*/ 191 h 267"/>
                    <a:gd name="T38" fmla="*/ 95 w 178"/>
                    <a:gd name="T39" fmla="*/ 213 h 267"/>
                    <a:gd name="T40" fmla="*/ 55 w 178"/>
                    <a:gd name="T41" fmla="*/ 247 h 267"/>
                    <a:gd name="T42" fmla="*/ 32 w 178"/>
                    <a:gd name="T43" fmla="*/ 239 h 267"/>
                    <a:gd name="T44" fmla="*/ 29 w 178"/>
                    <a:gd name="T45" fmla="*/ 222 h 267"/>
                    <a:gd name="T46" fmla="*/ 38 w 178"/>
                    <a:gd name="T47" fmla="*/ 212 h 267"/>
                    <a:gd name="T48" fmla="*/ 58 w 178"/>
                    <a:gd name="T49" fmla="*/ 219 h 267"/>
                    <a:gd name="T50" fmla="*/ 63 w 178"/>
                    <a:gd name="T51" fmla="*/ 237 h 267"/>
                    <a:gd name="T52" fmla="*/ 69 w 178"/>
                    <a:gd name="T53" fmla="*/ 234 h 267"/>
                    <a:gd name="T54" fmla="*/ 80 w 178"/>
                    <a:gd name="T55" fmla="*/ 220 h 267"/>
                    <a:gd name="T56" fmla="*/ 46 w 178"/>
                    <a:gd name="T57" fmla="*/ 196 h 267"/>
                    <a:gd name="T58" fmla="*/ 14 w 178"/>
                    <a:gd name="T59" fmla="*/ 209 h 267"/>
                    <a:gd name="T60" fmla="*/ 9 w 178"/>
                    <a:gd name="T61" fmla="*/ 238 h 267"/>
                    <a:gd name="T62" fmla="*/ 38 w 178"/>
                    <a:gd name="T63" fmla="*/ 261 h 267"/>
                    <a:gd name="T64" fmla="*/ 57 w 178"/>
                    <a:gd name="T65" fmla="*/ 263 h 267"/>
                    <a:gd name="T66" fmla="*/ 106 w 178"/>
                    <a:gd name="T67" fmla="*/ 225 h 267"/>
                    <a:gd name="T68" fmla="*/ 112 w 178"/>
                    <a:gd name="T69" fmla="*/ 207 h 267"/>
                    <a:gd name="T70" fmla="*/ 137 w 178"/>
                    <a:gd name="T71" fmla="*/ 189 h 267"/>
                    <a:gd name="T72" fmla="*/ 177 w 178"/>
                    <a:gd name="T73" fmla="*/ 136 h 267"/>
                    <a:gd name="T74" fmla="*/ 170 w 178"/>
                    <a:gd name="T75" fmla="*/ 122 h 267"/>
                    <a:gd name="T76" fmla="*/ 145 w 178"/>
                    <a:gd name="T77" fmla="*/ 83 h 267"/>
                    <a:gd name="T78" fmla="*/ 119 w 178"/>
                    <a:gd name="T79" fmla="*/ 63 h 267"/>
                    <a:gd name="T80" fmla="*/ 105 w 178"/>
                    <a:gd name="T81" fmla="*/ 37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8" h="267">
                      <a:moveTo>
                        <a:pt x="105" y="37"/>
                      </a:moveTo>
                      <a:cubicBezTo>
                        <a:pt x="96" y="27"/>
                        <a:pt x="85" y="19"/>
                        <a:pt x="73" y="13"/>
                      </a:cubicBezTo>
                      <a:cubicBezTo>
                        <a:pt x="55" y="7"/>
                        <a:pt x="32" y="0"/>
                        <a:pt x="15" y="13"/>
                      </a:cubicBezTo>
                      <a:cubicBezTo>
                        <a:pt x="6" y="22"/>
                        <a:pt x="0" y="33"/>
                        <a:pt x="2" y="45"/>
                      </a:cubicBezTo>
                      <a:cubicBezTo>
                        <a:pt x="5" y="60"/>
                        <a:pt x="20" y="73"/>
                        <a:pt x="33" y="78"/>
                      </a:cubicBezTo>
                      <a:cubicBezTo>
                        <a:pt x="46" y="81"/>
                        <a:pt x="58" y="76"/>
                        <a:pt x="67" y="67"/>
                      </a:cubicBezTo>
                      <a:cubicBezTo>
                        <a:pt x="73" y="59"/>
                        <a:pt x="77" y="49"/>
                        <a:pt x="75" y="39"/>
                      </a:cubicBezTo>
                      <a:cubicBezTo>
                        <a:pt x="72" y="36"/>
                        <a:pt x="68" y="33"/>
                        <a:pt x="64" y="33"/>
                      </a:cubicBezTo>
                      <a:cubicBezTo>
                        <a:pt x="65" y="40"/>
                        <a:pt x="64" y="49"/>
                        <a:pt x="59" y="56"/>
                      </a:cubicBezTo>
                      <a:cubicBezTo>
                        <a:pt x="54" y="60"/>
                        <a:pt x="46" y="64"/>
                        <a:pt x="39" y="64"/>
                      </a:cubicBezTo>
                      <a:cubicBezTo>
                        <a:pt x="31" y="63"/>
                        <a:pt x="24" y="57"/>
                        <a:pt x="19" y="50"/>
                      </a:cubicBezTo>
                      <a:cubicBezTo>
                        <a:pt x="16" y="40"/>
                        <a:pt x="21" y="32"/>
                        <a:pt x="26" y="26"/>
                      </a:cubicBezTo>
                      <a:cubicBezTo>
                        <a:pt x="35" y="17"/>
                        <a:pt x="49" y="18"/>
                        <a:pt x="60" y="22"/>
                      </a:cubicBezTo>
                      <a:cubicBezTo>
                        <a:pt x="82" y="30"/>
                        <a:pt x="98" y="52"/>
                        <a:pt x="104" y="74"/>
                      </a:cubicBezTo>
                      <a:cubicBezTo>
                        <a:pt x="117" y="77"/>
                        <a:pt x="127" y="86"/>
                        <a:pt x="138" y="95"/>
                      </a:cubicBezTo>
                      <a:cubicBezTo>
                        <a:pt x="145" y="104"/>
                        <a:pt x="148" y="115"/>
                        <a:pt x="156" y="123"/>
                      </a:cubicBezTo>
                      <a:cubicBezTo>
                        <a:pt x="156" y="126"/>
                        <a:pt x="159" y="128"/>
                        <a:pt x="161" y="130"/>
                      </a:cubicBezTo>
                      <a:cubicBezTo>
                        <a:pt x="162" y="136"/>
                        <a:pt x="155" y="136"/>
                        <a:pt x="152" y="140"/>
                      </a:cubicBezTo>
                      <a:cubicBezTo>
                        <a:pt x="141" y="159"/>
                        <a:pt x="131" y="183"/>
                        <a:pt x="109" y="191"/>
                      </a:cubicBezTo>
                      <a:cubicBezTo>
                        <a:pt x="97" y="193"/>
                        <a:pt x="100" y="206"/>
                        <a:pt x="95" y="213"/>
                      </a:cubicBezTo>
                      <a:cubicBezTo>
                        <a:pt x="88" y="230"/>
                        <a:pt x="72" y="242"/>
                        <a:pt x="55" y="247"/>
                      </a:cubicBezTo>
                      <a:cubicBezTo>
                        <a:pt x="47" y="244"/>
                        <a:pt x="38" y="247"/>
                        <a:pt x="32" y="239"/>
                      </a:cubicBezTo>
                      <a:cubicBezTo>
                        <a:pt x="30" y="234"/>
                        <a:pt x="26" y="228"/>
                        <a:pt x="29" y="222"/>
                      </a:cubicBezTo>
                      <a:cubicBezTo>
                        <a:pt x="30" y="217"/>
                        <a:pt x="34" y="213"/>
                        <a:pt x="38" y="212"/>
                      </a:cubicBezTo>
                      <a:cubicBezTo>
                        <a:pt x="46" y="211"/>
                        <a:pt x="52" y="214"/>
                        <a:pt x="58" y="219"/>
                      </a:cubicBezTo>
                      <a:cubicBezTo>
                        <a:pt x="63" y="223"/>
                        <a:pt x="62" y="231"/>
                        <a:pt x="63" y="237"/>
                      </a:cubicBezTo>
                      <a:cubicBezTo>
                        <a:pt x="65" y="237"/>
                        <a:pt x="67" y="235"/>
                        <a:pt x="69" y="234"/>
                      </a:cubicBezTo>
                      <a:cubicBezTo>
                        <a:pt x="73" y="231"/>
                        <a:pt x="83" y="227"/>
                        <a:pt x="80" y="220"/>
                      </a:cubicBezTo>
                      <a:cubicBezTo>
                        <a:pt x="73" y="207"/>
                        <a:pt x="60" y="198"/>
                        <a:pt x="46" y="196"/>
                      </a:cubicBezTo>
                      <a:cubicBezTo>
                        <a:pt x="33" y="193"/>
                        <a:pt x="22" y="200"/>
                        <a:pt x="14" y="209"/>
                      </a:cubicBezTo>
                      <a:cubicBezTo>
                        <a:pt x="8" y="217"/>
                        <a:pt x="5" y="229"/>
                        <a:pt x="9" y="238"/>
                      </a:cubicBezTo>
                      <a:cubicBezTo>
                        <a:pt x="18" y="246"/>
                        <a:pt x="25" y="258"/>
                        <a:pt x="38" y="261"/>
                      </a:cubicBezTo>
                      <a:cubicBezTo>
                        <a:pt x="45" y="259"/>
                        <a:pt x="50" y="267"/>
                        <a:pt x="57" y="263"/>
                      </a:cubicBezTo>
                      <a:cubicBezTo>
                        <a:pt x="79" y="262"/>
                        <a:pt x="93" y="241"/>
                        <a:pt x="106" y="225"/>
                      </a:cubicBezTo>
                      <a:cubicBezTo>
                        <a:pt x="109" y="219"/>
                        <a:pt x="111" y="213"/>
                        <a:pt x="112" y="207"/>
                      </a:cubicBezTo>
                      <a:cubicBezTo>
                        <a:pt x="122" y="203"/>
                        <a:pt x="128" y="195"/>
                        <a:pt x="137" y="189"/>
                      </a:cubicBezTo>
                      <a:cubicBezTo>
                        <a:pt x="153" y="173"/>
                        <a:pt x="157" y="149"/>
                        <a:pt x="177" y="136"/>
                      </a:cubicBezTo>
                      <a:cubicBezTo>
                        <a:pt x="178" y="130"/>
                        <a:pt x="169" y="128"/>
                        <a:pt x="170" y="122"/>
                      </a:cubicBezTo>
                      <a:cubicBezTo>
                        <a:pt x="162" y="109"/>
                        <a:pt x="155" y="96"/>
                        <a:pt x="145" y="83"/>
                      </a:cubicBezTo>
                      <a:cubicBezTo>
                        <a:pt x="138" y="73"/>
                        <a:pt x="128" y="70"/>
                        <a:pt x="119" y="63"/>
                      </a:cubicBezTo>
                      <a:cubicBezTo>
                        <a:pt x="116" y="54"/>
                        <a:pt x="110" y="45"/>
                        <a:pt x="105"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44" name="Freeform 44"/>
                <p:cNvSpPr>
                  <a:spLocks/>
                </p:cNvSpPr>
                <p:nvPr/>
              </p:nvSpPr>
              <p:spPr bwMode="auto">
                <a:xfrm>
                  <a:off x="2965451" y="1990725"/>
                  <a:ext cx="60325" cy="114300"/>
                </a:xfrm>
                <a:custGeom>
                  <a:avLst/>
                  <a:gdLst>
                    <a:gd name="T0" fmla="*/ 28 w 39"/>
                    <a:gd name="T1" fmla="*/ 18 h 75"/>
                    <a:gd name="T2" fmla="*/ 15 w 39"/>
                    <a:gd name="T3" fmla="*/ 0 h 75"/>
                    <a:gd name="T4" fmla="*/ 21 w 39"/>
                    <a:gd name="T5" fmla="*/ 28 h 75"/>
                    <a:gd name="T6" fmla="*/ 19 w 39"/>
                    <a:gd name="T7" fmla="*/ 53 h 75"/>
                    <a:gd name="T8" fmla="*/ 3 w 39"/>
                    <a:gd name="T9" fmla="*/ 51 h 75"/>
                    <a:gd name="T10" fmla="*/ 4 w 39"/>
                    <a:gd name="T11" fmla="*/ 65 h 75"/>
                    <a:gd name="T12" fmla="*/ 16 w 39"/>
                    <a:gd name="T13" fmla="*/ 75 h 75"/>
                    <a:gd name="T14" fmla="*/ 26 w 39"/>
                    <a:gd name="T15" fmla="*/ 71 h 75"/>
                    <a:gd name="T16" fmla="*/ 28 w 39"/>
                    <a:gd name="T17" fmla="*/ 1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75">
                      <a:moveTo>
                        <a:pt x="28" y="18"/>
                      </a:moveTo>
                      <a:cubicBezTo>
                        <a:pt x="24" y="12"/>
                        <a:pt x="21" y="5"/>
                        <a:pt x="15" y="0"/>
                      </a:cubicBezTo>
                      <a:cubicBezTo>
                        <a:pt x="8" y="10"/>
                        <a:pt x="19" y="19"/>
                        <a:pt x="21" y="28"/>
                      </a:cubicBezTo>
                      <a:cubicBezTo>
                        <a:pt x="22" y="37"/>
                        <a:pt x="25" y="46"/>
                        <a:pt x="19" y="53"/>
                      </a:cubicBezTo>
                      <a:cubicBezTo>
                        <a:pt x="13" y="59"/>
                        <a:pt x="8" y="51"/>
                        <a:pt x="3" y="51"/>
                      </a:cubicBezTo>
                      <a:cubicBezTo>
                        <a:pt x="0" y="55"/>
                        <a:pt x="2" y="61"/>
                        <a:pt x="4" y="65"/>
                      </a:cubicBezTo>
                      <a:cubicBezTo>
                        <a:pt x="7" y="70"/>
                        <a:pt x="11" y="74"/>
                        <a:pt x="16" y="75"/>
                      </a:cubicBezTo>
                      <a:cubicBezTo>
                        <a:pt x="20" y="75"/>
                        <a:pt x="23" y="73"/>
                        <a:pt x="26" y="71"/>
                      </a:cubicBezTo>
                      <a:cubicBezTo>
                        <a:pt x="39" y="56"/>
                        <a:pt x="33" y="35"/>
                        <a:pt x="28"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45" name="Freeform 45"/>
                <p:cNvSpPr>
                  <a:spLocks/>
                </p:cNvSpPr>
                <p:nvPr/>
              </p:nvSpPr>
              <p:spPr bwMode="auto">
                <a:xfrm>
                  <a:off x="2279651" y="1990725"/>
                  <a:ext cx="49213" cy="112713"/>
                </a:xfrm>
                <a:custGeom>
                  <a:avLst/>
                  <a:gdLst>
                    <a:gd name="T0" fmla="*/ 19 w 32"/>
                    <a:gd name="T1" fmla="*/ 23 h 74"/>
                    <a:gd name="T2" fmla="*/ 19 w 32"/>
                    <a:gd name="T3" fmla="*/ 0 h 74"/>
                    <a:gd name="T4" fmla="*/ 12 w 32"/>
                    <a:gd name="T5" fmla="*/ 4 h 74"/>
                    <a:gd name="T6" fmla="*/ 2 w 32"/>
                    <a:gd name="T7" fmla="*/ 54 h 74"/>
                    <a:gd name="T8" fmla="*/ 18 w 32"/>
                    <a:gd name="T9" fmla="*/ 73 h 74"/>
                    <a:gd name="T10" fmla="*/ 27 w 32"/>
                    <a:gd name="T11" fmla="*/ 72 h 74"/>
                    <a:gd name="T12" fmla="*/ 31 w 32"/>
                    <a:gd name="T13" fmla="*/ 55 h 74"/>
                    <a:gd name="T14" fmla="*/ 25 w 32"/>
                    <a:gd name="T15" fmla="*/ 55 h 74"/>
                    <a:gd name="T16" fmla="*/ 15 w 32"/>
                    <a:gd name="T17" fmla="*/ 52 h 74"/>
                    <a:gd name="T18" fmla="*/ 19 w 32"/>
                    <a:gd name="T19" fmla="*/ 2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74">
                      <a:moveTo>
                        <a:pt x="19" y="23"/>
                      </a:moveTo>
                      <a:cubicBezTo>
                        <a:pt x="19" y="16"/>
                        <a:pt x="25" y="6"/>
                        <a:pt x="19" y="0"/>
                      </a:cubicBezTo>
                      <a:cubicBezTo>
                        <a:pt x="16" y="1"/>
                        <a:pt x="13" y="2"/>
                        <a:pt x="12" y="4"/>
                      </a:cubicBezTo>
                      <a:cubicBezTo>
                        <a:pt x="13" y="22"/>
                        <a:pt x="0" y="37"/>
                        <a:pt x="2" y="54"/>
                      </a:cubicBezTo>
                      <a:cubicBezTo>
                        <a:pt x="4" y="61"/>
                        <a:pt x="8" y="72"/>
                        <a:pt x="18" y="73"/>
                      </a:cubicBezTo>
                      <a:cubicBezTo>
                        <a:pt x="21" y="74"/>
                        <a:pt x="24" y="73"/>
                        <a:pt x="27" y="72"/>
                      </a:cubicBezTo>
                      <a:cubicBezTo>
                        <a:pt x="32" y="67"/>
                        <a:pt x="32" y="61"/>
                        <a:pt x="31" y="55"/>
                      </a:cubicBezTo>
                      <a:cubicBezTo>
                        <a:pt x="28" y="53"/>
                        <a:pt x="26" y="54"/>
                        <a:pt x="25" y="55"/>
                      </a:cubicBezTo>
                      <a:cubicBezTo>
                        <a:pt x="21" y="55"/>
                        <a:pt x="18" y="55"/>
                        <a:pt x="15" y="52"/>
                      </a:cubicBezTo>
                      <a:cubicBezTo>
                        <a:pt x="9" y="43"/>
                        <a:pt x="14" y="31"/>
                        <a:pt x="1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46" name="Freeform 46"/>
                <p:cNvSpPr>
                  <a:spLocks/>
                </p:cNvSpPr>
                <p:nvPr/>
              </p:nvSpPr>
              <p:spPr bwMode="auto">
                <a:xfrm>
                  <a:off x="3011488" y="2005013"/>
                  <a:ext cx="65088" cy="169863"/>
                </a:xfrm>
                <a:custGeom>
                  <a:avLst/>
                  <a:gdLst>
                    <a:gd name="T0" fmla="*/ 11 w 43"/>
                    <a:gd name="T1" fmla="*/ 3 h 110"/>
                    <a:gd name="T2" fmla="*/ 5 w 43"/>
                    <a:gd name="T3" fmla="*/ 0 h 110"/>
                    <a:gd name="T4" fmla="*/ 10 w 43"/>
                    <a:gd name="T5" fmla="*/ 35 h 110"/>
                    <a:gd name="T6" fmla="*/ 1 w 43"/>
                    <a:gd name="T7" fmla="*/ 75 h 110"/>
                    <a:gd name="T8" fmla="*/ 11 w 43"/>
                    <a:gd name="T9" fmla="*/ 105 h 110"/>
                    <a:gd name="T10" fmla="*/ 28 w 43"/>
                    <a:gd name="T11" fmla="*/ 107 h 110"/>
                    <a:gd name="T12" fmla="*/ 42 w 43"/>
                    <a:gd name="T13" fmla="*/ 89 h 110"/>
                    <a:gd name="T14" fmla="*/ 34 w 43"/>
                    <a:gd name="T15" fmla="*/ 93 h 110"/>
                    <a:gd name="T16" fmla="*/ 21 w 43"/>
                    <a:gd name="T17" fmla="*/ 90 h 110"/>
                    <a:gd name="T18" fmla="*/ 21 w 43"/>
                    <a:gd name="T19" fmla="*/ 53 h 110"/>
                    <a:gd name="T20" fmla="*/ 18 w 43"/>
                    <a:gd name="T21" fmla="*/ 16 h 110"/>
                    <a:gd name="T22" fmla="*/ 11 w 43"/>
                    <a:gd name="T23" fmla="*/ 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 h="110">
                      <a:moveTo>
                        <a:pt x="11" y="3"/>
                      </a:moveTo>
                      <a:cubicBezTo>
                        <a:pt x="10" y="1"/>
                        <a:pt x="7" y="0"/>
                        <a:pt x="5" y="0"/>
                      </a:cubicBezTo>
                      <a:cubicBezTo>
                        <a:pt x="3" y="13"/>
                        <a:pt x="11" y="23"/>
                        <a:pt x="10" y="35"/>
                      </a:cubicBezTo>
                      <a:cubicBezTo>
                        <a:pt x="13" y="51"/>
                        <a:pt x="3" y="61"/>
                        <a:pt x="1" y="75"/>
                      </a:cubicBezTo>
                      <a:cubicBezTo>
                        <a:pt x="0" y="86"/>
                        <a:pt x="2" y="98"/>
                        <a:pt x="11" y="105"/>
                      </a:cubicBezTo>
                      <a:cubicBezTo>
                        <a:pt x="16" y="108"/>
                        <a:pt x="22" y="110"/>
                        <a:pt x="28" y="107"/>
                      </a:cubicBezTo>
                      <a:cubicBezTo>
                        <a:pt x="35" y="104"/>
                        <a:pt x="43" y="98"/>
                        <a:pt x="42" y="89"/>
                      </a:cubicBezTo>
                      <a:cubicBezTo>
                        <a:pt x="34" y="93"/>
                        <a:pt x="34" y="93"/>
                        <a:pt x="34" y="93"/>
                      </a:cubicBezTo>
                      <a:cubicBezTo>
                        <a:pt x="30" y="93"/>
                        <a:pt x="25" y="93"/>
                        <a:pt x="21" y="90"/>
                      </a:cubicBezTo>
                      <a:cubicBezTo>
                        <a:pt x="12" y="79"/>
                        <a:pt x="18" y="65"/>
                        <a:pt x="21" y="53"/>
                      </a:cubicBezTo>
                      <a:cubicBezTo>
                        <a:pt x="26" y="41"/>
                        <a:pt x="23" y="28"/>
                        <a:pt x="18" y="16"/>
                      </a:cubicBezTo>
                      <a:cubicBezTo>
                        <a:pt x="16" y="11"/>
                        <a:pt x="10" y="8"/>
                        <a:pt x="1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47" name="Freeform 47"/>
                <p:cNvSpPr>
                  <a:spLocks/>
                </p:cNvSpPr>
                <p:nvPr/>
              </p:nvSpPr>
              <p:spPr bwMode="auto">
                <a:xfrm>
                  <a:off x="2232026" y="2001838"/>
                  <a:ext cx="57150" cy="161925"/>
                </a:xfrm>
                <a:custGeom>
                  <a:avLst/>
                  <a:gdLst>
                    <a:gd name="T0" fmla="*/ 37 w 37"/>
                    <a:gd name="T1" fmla="*/ 2 h 105"/>
                    <a:gd name="T2" fmla="*/ 35 w 37"/>
                    <a:gd name="T3" fmla="*/ 0 h 105"/>
                    <a:gd name="T4" fmla="*/ 29 w 37"/>
                    <a:gd name="T5" fmla="*/ 5 h 105"/>
                    <a:gd name="T6" fmla="*/ 17 w 37"/>
                    <a:gd name="T7" fmla="*/ 31 h 105"/>
                    <a:gd name="T8" fmla="*/ 20 w 37"/>
                    <a:gd name="T9" fmla="*/ 85 h 105"/>
                    <a:gd name="T10" fmla="*/ 0 w 37"/>
                    <a:gd name="T11" fmla="*/ 95 h 105"/>
                    <a:gd name="T12" fmla="*/ 0 w 37"/>
                    <a:gd name="T13" fmla="*/ 97 h 105"/>
                    <a:gd name="T14" fmla="*/ 11 w 37"/>
                    <a:gd name="T15" fmla="*/ 105 h 105"/>
                    <a:gd name="T16" fmla="*/ 28 w 37"/>
                    <a:gd name="T17" fmla="*/ 96 h 105"/>
                    <a:gd name="T18" fmla="*/ 29 w 37"/>
                    <a:gd name="T19" fmla="*/ 52 h 105"/>
                    <a:gd name="T20" fmla="*/ 37 w 37"/>
                    <a:gd name="T21" fmla="*/ 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105">
                      <a:moveTo>
                        <a:pt x="37" y="2"/>
                      </a:moveTo>
                      <a:cubicBezTo>
                        <a:pt x="36" y="1"/>
                        <a:pt x="36" y="0"/>
                        <a:pt x="35" y="0"/>
                      </a:cubicBezTo>
                      <a:cubicBezTo>
                        <a:pt x="32" y="1"/>
                        <a:pt x="30" y="2"/>
                        <a:pt x="29" y="5"/>
                      </a:cubicBezTo>
                      <a:cubicBezTo>
                        <a:pt x="21" y="11"/>
                        <a:pt x="19" y="21"/>
                        <a:pt x="17" y="31"/>
                      </a:cubicBezTo>
                      <a:cubicBezTo>
                        <a:pt x="13" y="50"/>
                        <a:pt x="29" y="67"/>
                        <a:pt x="20" y="85"/>
                      </a:cubicBezTo>
                      <a:cubicBezTo>
                        <a:pt x="16" y="92"/>
                        <a:pt x="9" y="96"/>
                        <a:pt x="0" y="95"/>
                      </a:cubicBezTo>
                      <a:cubicBezTo>
                        <a:pt x="0" y="97"/>
                        <a:pt x="0" y="97"/>
                        <a:pt x="0" y="97"/>
                      </a:cubicBezTo>
                      <a:cubicBezTo>
                        <a:pt x="2" y="101"/>
                        <a:pt x="7" y="103"/>
                        <a:pt x="11" y="105"/>
                      </a:cubicBezTo>
                      <a:cubicBezTo>
                        <a:pt x="18" y="105"/>
                        <a:pt x="24" y="101"/>
                        <a:pt x="28" y="96"/>
                      </a:cubicBezTo>
                      <a:cubicBezTo>
                        <a:pt x="37" y="84"/>
                        <a:pt x="33" y="65"/>
                        <a:pt x="29" y="52"/>
                      </a:cubicBezTo>
                      <a:cubicBezTo>
                        <a:pt x="25" y="35"/>
                        <a:pt x="33" y="18"/>
                        <a:pt x="3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48" name="Freeform 48"/>
                <p:cNvSpPr>
                  <a:spLocks/>
                </p:cNvSpPr>
                <p:nvPr/>
              </p:nvSpPr>
              <p:spPr bwMode="auto">
                <a:xfrm>
                  <a:off x="3032126" y="2008188"/>
                  <a:ext cx="39688" cy="131763"/>
                </a:xfrm>
                <a:custGeom>
                  <a:avLst/>
                  <a:gdLst>
                    <a:gd name="T0" fmla="*/ 17 w 25"/>
                    <a:gd name="T1" fmla="*/ 12 h 86"/>
                    <a:gd name="T2" fmla="*/ 6 w 25"/>
                    <a:gd name="T3" fmla="*/ 5 h 86"/>
                    <a:gd name="T4" fmla="*/ 15 w 25"/>
                    <a:gd name="T5" fmla="*/ 37 h 86"/>
                    <a:gd name="T6" fmla="*/ 13 w 25"/>
                    <a:gd name="T7" fmla="*/ 84 h 86"/>
                    <a:gd name="T8" fmla="*/ 23 w 25"/>
                    <a:gd name="T9" fmla="*/ 83 h 86"/>
                    <a:gd name="T10" fmla="*/ 19 w 25"/>
                    <a:gd name="T11" fmla="*/ 79 h 86"/>
                    <a:gd name="T12" fmla="*/ 18 w 25"/>
                    <a:gd name="T13" fmla="*/ 55 h 86"/>
                    <a:gd name="T14" fmla="*/ 17 w 25"/>
                    <a:gd name="T15" fmla="*/ 12 h 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86">
                      <a:moveTo>
                        <a:pt x="17" y="12"/>
                      </a:moveTo>
                      <a:cubicBezTo>
                        <a:pt x="15" y="8"/>
                        <a:pt x="12" y="0"/>
                        <a:pt x="6" y="5"/>
                      </a:cubicBezTo>
                      <a:cubicBezTo>
                        <a:pt x="11" y="15"/>
                        <a:pt x="16" y="25"/>
                        <a:pt x="15" y="37"/>
                      </a:cubicBezTo>
                      <a:cubicBezTo>
                        <a:pt x="18" y="53"/>
                        <a:pt x="0" y="69"/>
                        <a:pt x="13" y="84"/>
                      </a:cubicBezTo>
                      <a:cubicBezTo>
                        <a:pt x="16" y="86"/>
                        <a:pt x="21" y="86"/>
                        <a:pt x="23" y="83"/>
                      </a:cubicBezTo>
                      <a:cubicBezTo>
                        <a:pt x="23" y="81"/>
                        <a:pt x="20" y="80"/>
                        <a:pt x="19" y="79"/>
                      </a:cubicBezTo>
                      <a:cubicBezTo>
                        <a:pt x="12" y="72"/>
                        <a:pt x="17" y="62"/>
                        <a:pt x="18" y="55"/>
                      </a:cubicBezTo>
                      <a:cubicBezTo>
                        <a:pt x="21" y="41"/>
                        <a:pt x="25" y="25"/>
                        <a:pt x="17"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49" name="Freeform 49"/>
                <p:cNvSpPr>
                  <a:spLocks/>
                </p:cNvSpPr>
                <p:nvPr/>
              </p:nvSpPr>
              <p:spPr bwMode="auto">
                <a:xfrm>
                  <a:off x="2479676" y="2005013"/>
                  <a:ext cx="55563" cy="57150"/>
                </a:xfrm>
                <a:custGeom>
                  <a:avLst/>
                  <a:gdLst>
                    <a:gd name="T0" fmla="*/ 32 w 36"/>
                    <a:gd name="T1" fmla="*/ 10 h 37"/>
                    <a:gd name="T2" fmla="*/ 26 w 36"/>
                    <a:gd name="T3" fmla="*/ 5 h 37"/>
                    <a:gd name="T4" fmla="*/ 3 w 36"/>
                    <a:gd name="T5" fmla="*/ 3 h 37"/>
                    <a:gd name="T6" fmla="*/ 6 w 36"/>
                    <a:gd name="T7" fmla="*/ 27 h 37"/>
                    <a:gd name="T8" fmla="*/ 20 w 36"/>
                    <a:gd name="T9" fmla="*/ 36 h 37"/>
                    <a:gd name="T10" fmla="*/ 33 w 36"/>
                    <a:gd name="T11" fmla="*/ 27 h 37"/>
                    <a:gd name="T12" fmla="*/ 32 w 36"/>
                    <a:gd name="T13" fmla="*/ 10 h 37"/>
                  </a:gdLst>
                  <a:ahLst/>
                  <a:cxnLst>
                    <a:cxn ang="0">
                      <a:pos x="T0" y="T1"/>
                    </a:cxn>
                    <a:cxn ang="0">
                      <a:pos x="T2" y="T3"/>
                    </a:cxn>
                    <a:cxn ang="0">
                      <a:pos x="T4" y="T5"/>
                    </a:cxn>
                    <a:cxn ang="0">
                      <a:pos x="T6" y="T7"/>
                    </a:cxn>
                    <a:cxn ang="0">
                      <a:pos x="T8" y="T9"/>
                    </a:cxn>
                    <a:cxn ang="0">
                      <a:pos x="T10" y="T11"/>
                    </a:cxn>
                    <a:cxn ang="0">
                      <a:pos x="T12" y="T13"/>
                    </a:cxn>
                  </a:cxnLst>
                  <a:rect l="0" t="0" r="r" b="b"/>
                  <a:pathLst>
                    <a:path w="36" h="37">
                      <a:moveTo>
                        <a:pt x="32" y="10"/>
                      </a:moveTo>
                      <a:cubicBezTo>
                        <a:pt x="26" y="5"/>
                        <a:pt x="26" y="5"/>
                        <a:pt x="26" y="5"/>
                      </a:cubicBezTo>
                      <a:cubicBezTo>
                        <a:pt x="19" y="4"/>
                        <a:pt x="10" y="0"/>
                        <a:pt x="3" y="3"/>
                      </a:cubicBezTo>
                      <a:cubicBezTo>
                        <a:pt x="3" y="11"/>
                        <a:pt x="0" y="21"/>
                        <a:pt x="6" y="27"/>
                      </a:cubicBezTo>
                      <a:cubicBezTo>
                        <a:pt x="9" y="32"/>
                        <a:pt x="14" y="37"/>
                        <a:pt x="20" y="36"/>
                      </a:cubicBezTo>
                      <a:cubicBezTo>
                        <a:pt x="25" y="35"/>
                        <a:pt x="30" y="32"/>
                        <a:pt x="33" y="27"/>
                      </a:cubicBezTo>
                      <a:cubicBezTo>
                        <a:pt x="36" y="22"/>
                        <a:pt x="36" y="15"/>
                        <a:pt x="32"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50" name="Freeform 50"/>
                <p:cNvSpPr>
                  <a:spLocks/>
                </p:cNvSpPr>
                <p:nvPr/>
              </p:nvSpPr>
              <p:spPr bwMode="auto">
                <a:xfrm>
                  <a:off x="2770188" y="2012950"/>
                  <a:ext cx="53975" cy="50800"/>
                </a:xfrm>
                <a:custGeom>
                  <a:avLst/>
                  <a:gdLst>
                    <a:gd name="T0" fmla="*/ 30 w 36"/>
                    <a:gd name="T1" fmla="*/ 5 h 33"/>
                    <a:gd name="T2" fmla="*/ 17 w 36"/>
                    <a:gd name="T3" fmla="*/ 1 h 33"/>
                    <a:gd name="T4" fmla="*/ 1 w 36"/>
                    <a:gd name="T5" fmla="*/ 14 h 33"/>
                    <a:gd name="T6" fmla="*/ 3 w 36"/>
                    <a:gd name="T7" fmla="*/ 26 h 33"/>
                    <a:gd name="T8" fmla="*/ 22 w 36"/>
                    <a:gd name="T9" fmla="*/ 31 h 33"/>
                    <a:gd name="T10" fmla="*/ 33 w 36"/>
                    <a:gd name="T11" fmla="*/ 23 h 33"/>
                    <a:gd name="T12" fmla="*/ 32 w 36"/>
                    <a:gd name="T13" fmla="*/ 11 h 33"/>
                    <a:gd name="T14" fmla="*/ 29 w 36"/>
                    <a:gd name="T15" fmla="*/ 24 h 33"/>
                    <a:gd name="T16" fmla="*/ 17 w 36"/>
                    <a:gd name="T17" fmla="*/ 29 h 33"/>
                    <a:gd name="T18" fmla="*/ 6 w 36"/>
                    <a:gd name="T19" fmla="*/ 24 h 33"/>
                    <a:gd name="T20" fmla="*/ 6 w 36"/>
                    <a:gd name="T21" fmla="*/ 13 h 33"/>
                    <a:gd name="T22" fmla="*/ 15 w 36"/>
                    <a:gd name="T23" fmla="*/ 5 h 33"/>
                    <a:gd name="T24" fmla="*/ 30 w 36"/>
                    <a:gd name="T25" fmla="*/ 8 h 33"/>
                    <a:gd name="T26" fmla="*/ 30 w 36"/>
                    <a:gd name="T27" fmla="*/ 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33">
                      <a:moveTo>
                        <a:pt x="30" y="5"/>
                      </a:moveTo>
                      <a:cubicBezTo>
                        <a:pt x="28" y="0"/>
                        <a:pt x="21" y="1"/>
                        <a:pt x="17" y="1"/>
                      </a:cubicBezTo>
                      <a:cubicBezTo>
                        <a:pt x="9" y="1"/>
                        <a:pt x="4" y="7"/>
                        <a:pt x="1" y="14"/>
                      </a:cubicBezTo>
                      <a:cubicBezTo>
                        <a:pt x="0" y="18"/>
                        <a:pt x="1" y="22"/>
                        <a:pt x="3" y="26"/>
                      </a:cubicBezTo>
                      <a:cubicBezTo>
                        <a:pt x="8" y="31"/>
                        <a:pt x="15" y="33"/>
                        <a:pt x="22" y="31"/>
                      </a:cubicBezTo>
                      <a:cubicBezTo>
                        <a:pt x="27" y="31"/>
                        <a:pt x="30" y="26"/>
                        <a:pt x="33" y="23"/>
                      </a:cubicBezTo>
                      <a:cubicBezTo>
                        <a:pt x="34" y="19"/>
                        <a:pt x="36" y="13"/>
                        <a:pt x="32" y="11"/>
                      </a:cubicBezTo>
                      <a:cubicBezTo>
                        <a:pt x="30" y="15"/>
                        <a:pt x="32" y="21"/>
                        <a:pt x="29" y="24"/>
                      </a:cubicBezTo>
                      <a:cubicBezTo>
                        <a:pt x="25" y="27"/>
                        <a:pt x="21" y="29"/>
                        <a:pt x="17" y="29"/>
                      </a:cubicBezTo>
                      <a:cubicBezTo>
                        <a:pt x="13" y="29"/>
                        <a:pt x="9" y="27"/>
                        <a:pt x="6" y="24"/>
                      </a:cubicBezTo>
                      <a:cubicBezTo>
                        <a:pt x="6" y="20"/>
                        <a:pt x="5" y="17"/>
                        <a:pt x="6" y="13"/>
                      </a:cubicBezTo>
                      <a:cubicBezTo>
                        <a:pt x="8" y="10"/>
                        <a:pt x="11" y="7"/>
                        <a:pt x="15" y="5"/>
                      </a:cubicBezTo>
                      <a:cubicBezTo>
                        <a:pt x="20" y="1"/>
                        <a:pt x="26" y="5"/>
                        <a:pt x="30" y="8"/>
                      </a:cubicBezTo>
                      <a:cubicBezTo>
                        <a:pt x="30" y="5"/>
                        <a:pt x="30" y="5"/>
                        <a:pt x="3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51" name="Freeform 51"/>
                <p:cNvSpPr>
                  <a:spLocks/>
                </p:cNvSpPr>
                <p:nvPr/>
              </p:nvSpPr>
              <p:spPr bwMode="auto">
                <a:xfrm>
                  <a:off x="2489201" y="2009775"/>
                  <a:ext cx="41275" cy="47625"/>
                </a:xfrm>
                <a:custGeom>
                  <a:avLst/>
                  <a:gdLst>
                    <a:gd name="T0" fmla="*/ 26 w 27"/>
                    <a:gd name="T1" fmla="*/ 13 h 31"/>
                    <a:gd name="T2" fmla="*/ 6 w 27"/>
                    <a:gd name="T3" fmla="*/ 2 h 31"/>
                    <a:gd name="T4" fmla="*/ 0 w 27"/>
                    <a:gd name="T5" fmla="*/ 9 h 31"/>
                    <a:gd name="T6" fmla="*/ 9 w 27"/>
                    <a:gd name="T7" fmla="*/ 27 h 31"/>
                    <a:gd name="T8" fmla="*/ 23 w 27"/>
                    <a:gd name="T9" fmla="*/ 26 h 31"/>
                    <a:gd name="T10" fmla="*/ 26 w 27"/>
                    <a:gd name="T11" fmla="*/ 13 h 31"/>
                  </a:gdLst>
                  <a:ahLst/>
                  <a:cxnLst>
                    <a:cxn ang="0">
                      <a:pos x="T0" y="T1"/>
                    </a:cxn>
                    <a:cxn ang="0">
                      <a:pos x="T2" y="T3"/>
                    </a:cxn>
                    <a:cxn ang="0">
                      <a:pos x="T4" y="T5"/>
                    </a:cxn>
                    <a:cxn ang="0">
                      <a:pos x="T6" y="T7"/>
                    </a:cxn>
                    <a:cxn ang="0">
                      <a:pos x="T8" y="T9"/>
                    </a:cxn>
                    <a:cxn ang="0">
                      <a:pos x="T10" y="T11"/>
                    </a:cxn>
                  </a:cxnLst>
                  <a:rect l="0" t="0" r="r" b="b"/>
                  <a:pathLst>
                    <a:path w="27" h="31">
                      <a:moveTo>
                        <a:pt x="26" y="13"/>
                      </a:moveTo>
                      <a:cubicBezTo>
                        <a:pt x="23" y="5"/>
                        <a:pt x="14" y="4"/>
                        <a:pt x="6" y="2"/>
                      </a:cubicBezTo>
                      <a:cubicBezTo>
                        <a:pt x="1" y="0"/>
                        <a:pt x="0" y="6"/>
                        <a:pt x="0" y="9"/>
                      </a:cubicBezTo>
                      <a:cubicBezTo>
                        <a:pt x="1" y="16"/>
                        <a:pt x="1" y="25"/>
                        <a:pt x="9" y="27"/>
                      </a:cubicBezTo>
                      <a:cubicBezTo>
                        <a:pt x="13" y="29"/>
                        <a:pt x="20" y="31"/>
                        <a:pt x="23" y="26"/>
                      </a:cubicBezTo>
                      <a:cubicBezTo>
                        <a:pt x="25" y="23"/>
                        <a:pt x="27" y="18"/>
                        <a:pt x="26"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52" name="Freeform 52"/>
                <p:cNvSpPr>
                  <a:spLocks/>
                </p:cNvSpPr>
                <p:nvPr/>
              </p:nvSpPr>
              <p:spPr bwMode="auto">
                <a:xfrm>
                  <a:off x="2236788" y="2011363"/>
                  <a:ext cx="25400" cy="127000"/>
                </a:xfrm>
                <a:custGeom>
                  <a:avLst/>
                  <a:gdLst>
                    <a:gd name="T0" fmla="*/ 16 w 16"/>
                    <a:gd name="T1" fmla="*/ 0 h 83"/>
                    <a:gd name="T2" fmla="*/ 7 w 16"/>
                    <a:gd name="T3" fmla="*/ 21 h 83"/>
                    <a:gd name="T4" fmla="*/ 4 w 16"/>
                    <a:gd name="T5" fmla="*/ 63 h 83"/>
                    <a:gd name="T6" fmla="*/ 1 w 16"/>
                    <a:gd name="T7" fmla="*/ 82 h 83"/>
                    <a:gd name="T8" fmla="*/ 8 w 16"/>
                    <a:gd name="T9" fmla="*/ 80 h 83"/>
                    <a:gd name="T10" fmla="*/ 12 w 16"/>
                    <a:gd name="T11" fmla="*/ 63 h 83"/>
                    <a:gd name="T12" fmla="*/ 16 w 16"/>
                    <a:gd name="T13" fmla="*/ 0 h 83"/>
                  </a:gdLst>
                  <a:ahLst/>
                  <a:cxnLst>
                    <a:cxn ang="0">
                      <a:pos x="T0" y="T1"/>
                    </a:cxn>
                    <a:cxn ang="0">
                      <a:pos x="T2" y="T3"/>
                    </a:cxn>
                    <a:cxn ang="0">
                      <a:pos x="T4" y="T5"/>
                    </a:cxn>
                    <a:cxn ang="0">
                      <a:pos x="T6" y="T7"/>
                    </a:cxn>
                    <a:cxn ang="0">
                      <a:pos x="T8" y="T9"/>
                    </a:cxn>
                    <a:cxn ang="0">
                      <a:pos x="T10" y="T11"/>
                    </a:cxn>
                    <a:cxn ang="0">
                      <a:pos x="T12" y="T13"/>
                    </a:cxn>
                  </a:cxnLst>
                  <a:rect l="0" t="0" r="r" b="b"/>
                  <a:pathLst>
                    <a:path w="16" h="83">
                      <a:moveTo>
                        <a:pt x="16" y="0"/>
                      </a:moveTo>
                      <a:cubicBezTo>
                        <a:pt x="10" y="4"/>
                        <a:pt x="10" y="14"/>
                        <a:pt x="7" y="21"/>
                      </a:cubicBezTo>
                      <a:cubicBezTo>
                        <a:pt x="6" y="34"/>
                        <a:pt x="0" y="49"/>
                        <a:pt x="4" y="63"/>
                      </a:cubicBezTo>
                      <a:cubicBezTo>
                        <a:pt x="6" y="70"/>
                        <a:pt x="1" y="76"/>
                        <a:pt x="1" y="82"/>
                      </a:cubicBezTo>
                      <a:cubicBezTo>
                        <a:pt x="4" y="83"/>
                        <a:pt x="6" y="81"/>
                        <a:pt x="8" y="80"/>
                      </a:cubicBezTo>
                      <a:cubicBezTo>
                        <a:pt x="12" y="75"/>
                        <a:pt x="12" y="69"/>
                        <a:pt x="12" y="63"/>
                      </a:cubicBezTo>
                      <a:cubicBezTo>
                        <a:pt x="6" y="42"/>
                        <a:pt x="7" y="19"/>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53" name="Freeform 53"/>
                <p:cNvSpPr>
                  <a:spLocks/>
                </p:cNvSpPr>
                <p:nvPr/>
              </p:nvSpPr>
              <p:spPr bwMode="auto">
                <a:xfrm>
                  <a:off x="2979738" y="2020888"/>
                  <a:ext cx="12700" cy="41275"/>
                </a:xfrm>
                <a:custGeom>
                  <a:avLst/>
                  <a:gdLst>
                    <a:gd name="T0" fmla="*/ 7 w 9"/>
                    <a:gd name="T1" fmla="*/ 26 h 27"/>
                    <a:gd name="T2" fmla="*/ 0 w 9"/>
                    <a:gd name="T3" fmla="*/ 0 h 27"/>
                    <a:gd name="T4" fmla="*/ 4 w 9"/>
                    <a:gd name="T5" fmla="*/ 13 h 27"/>
                    <a:gd name="T6" fmla="*/ 4 w 9"/>
                    <a:gd name="T7" fmla="*/ 26 h 27"/>
                    <a:gd name="T8" fmla="*/ 7 w 9"/>
                    <a:gd name="T9" fmla="*/ 26 h 27"/>
                  </a:gdLst>
                  <a:ahLst/>
                  <a:cxnLst>
                    <a:cxn ang="0">
                      <a:pos x="T0" y="T1"/>
                    </a:cxn>
                    <a:cxn ang="0">
                      <a:pos x="T2" y="T3"/>
                    </a:cxn>
                    <a:cxn ang="0">
                      <a:pos x="T4" y="T5"/>
                    </a:cxn>
                    <a:cxn ang="0">
                      <a:pos x="T6" y="T7"/>
                    </a:cxn>
                    <a:cxn ang="0">
                      <a:pos x="T8" y="T9"/>
                    </a:cxn>
                  </a:cxnLst>
                  <a:rect l="0" t="0" r="r" b="b"/>
                  <a:pathLst>
                    <a:path w="9" h="27">
                      <a:moveTo>
                        <a:pt x="7" y="26"/>
                      </a:moveTo>
                      <a:cubicBezTo>
                        <a:pt x="9" y="18"/>
                        <a:pt x="6" y="7"/>
                        <a:pt x="0" y="0"/>
                      </a:cubicBezTo>
                      <a:cubicBezTo>
                        <a:pt x="4" y="13"/>
                        <a:pt x="4" y="13"/>
                        <a:pt x="4" y="13"/>
                      </a:cubicBezTo>
                      <a:cubicBezTo>
                        <a:pt x="5" y="18"/>
                        <a:pt x="0" y="23"/>
                        <a:pt x="4" y="26"/>
                      </a:cubicBezTo>
                      <a:cubicBezTo>
                        <a:pt x="5" y="27"/>
                        <a:pt x="6" y="26"/>
                        <a:pt x="7"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54" name="Freeform 54"/>
                <p:cNvSpPr>
                  <a:spLocks/>
                </p:cNvSpPr>
                <p:nvPr/>
              </p:nvSpPr>
              <p:spPr bwMode="auto">
                <a:xfrm>
                  <a:off x="2306638" y="2035175"/>
                  <a:ext cx="14288" cy="30163"/>
                </a:xfrm>
                <a:custGeom>
                  <a:avLst/>
                  <a:gdLst>
                    <a:gd name="T0" fmla="*/ 9 w 9"/>
                    <a:gd name="T1" fmla="*/ 14 h 20"/>
                    <a:gd name="T2" fmla="*/ 5 w 9"/>
                    <a:gd name="T3" fmla="*/ 0 h 20"/>
                    <a:gd name="T4" fmla="*/ 0 w 9"/>
                    <a:gd name="T5" fmla="*/ 14 h 20"/>
                    <a:gd name="T6" fmla="*/ 5 w 9"/>
                    <a:gd name="T7" fmla="*/ 20 h 20"/>
                    <a:gd name="T8" fmla="*/ 9 w 9"/>
                    <a:gd name="T9" fmla="*/ 14 h 20"/>
                  </a:gdLst>
                  <a:ahLst/>
                  <a:cxnLst>
                    <a:cxn ang="0">
                      <a:pos x="T0" y="T1"/>
                    </a:cxn>
                    <a:cxn ang="0">
                      <a:pos x="T2" y="T3"/>
                    </a:cxn>
                    <a:cxn ang="0">
                      <a:pos x="T4" y="T5"/>
                    </a:cxn>
                    <a:cxn ang="0">
                      <a:pos x="T6" y="T7"/>
                    </a:cxn>
                    <a:cxn ang="0">
                      <a:pos x="T8" y="T9"/>
                    </a:cxn>
                  </a:cxnLst>
                  <a:rect l="0" t="0" r="r" b="b"/>
                  <a:pathLst>
                    <a:path w="9" h="20">
                      <a:moveTo>
                        <a:pt x="9" y="14"/>
                      </a:moveTo>
                      <a:cubicBezTo>
                        <a:pt x="5" y="11"/>
                        <a:pt x="8" y="4"/>
                        <a:pt x="5" y="0"/>
                      </a:cubicBezTo>
                      <a:cubicBezTo>
                        <a:pt x="3" y="4"/>
                        <a:pt x="1" y="9"/>
                        <a:pt x="0" y="14"/>
                      </a:cubicBezTo>
                      <a:cubicBezTo>
                        <a:pt x="1" y="16"/>
                        <a:pt x="1" y="20"/>
                        <a:pt x="5" y="20"/>
                      </a:cubicBezTo>
                      <a:cubicBezTo>
                        <a:pt x="8" y="19"/>
                        <a:pt x="9" y="17"/>
                        <a:pt x="9"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55" name="Freeform 55"/>
                <p:cNvSpPr>
                  <a:spLocks/>
                </p:cNvSpPr>
                <p:nvPr/>
              </p:nvSpPr>
              <p:spPr bwMode="auto">
                <a:xfrm>
                  <a:off x="2332038" y="2039938"/>
                  <a:ext cx="141288" cy="273050"/>
                </a:xfrm>
                <a:custGeom>
                  <a:avLst/>
                  <a:gdLst>
                    <a:gd name="T0" fmla="*/ 90 w 92"/>
                    <a:gd name="T1" fmla="*/ 39 h 179"/>
                    <a:gd name="T2" fmla="*/ 71 w 92"/>
                    <a:gd name="T3" fmla="*/ 0 h 179"/>
                    <a:gd name="T4" fmla="*/ 49 w 92"/>
                    <a:gd name="T5" fmla="*/ 41 h 179"/>
                    <a:gd name="T6" fmla="*/ 28 w 92"/>
                    <a:gd name="T7" fmla="*/ 48 h 179"/>
                    <a:gd name="T8" fmla="*/ 0 w 92"/>
                    <a:gd name="T9" fmla="*/ 92 h 179"/>
                    <a:gd name="T10" fmla="*/ 35 w 92"/>
                    <a:gd name="T11" fmla="*/ 135 h 179"/>
                    <a:gd name="T12" fmla="*/ 52 w 92"/>
                    <a:gd name="T13" fmla="*/ 143 h 179"/>
                    <a:gd name="T14" fmla="*/ 75 w 92"/>
                    <a:gd name="T15" fmla="*/ 179 h 179"/>
                    <a:gd name="T16" fmla="*/ 84 w 92"/>
                    <a:gd name="T17" fmla="*/ 157 h 179"/>
                    <a:gd name="T18" fmla="*/ 91 w 92"/>
                    <a:gd name="T19" fmla="*/ 147 h 179"/>
                    <a:gd name="T20" fmla="*/ 71 w 92"/>
                    <a:gd name="T21" fmla="*/ 132 h 179"/>
                    <a:gd name="T22" fmla="*/ 52 w 92"/>
                    <a:gd name="T23" fmla="*/ 125 h 179"/>
                    <a:gd name="T24" fmla="*/ 39 w 92"/>
                    <a:gd name="T25" fmla="*/ 76 h 179"/>
                    <a:gd name="T26" fmla="*/ 65 w 92"/>
                    <a:gd name="T27" fmla="*/ 53 h 179"/>
                    <a:gd name="T28" fmla="*/ 90 w 92"/>
                    <a:gd name="T29" fmla="*/ 3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179">
                      <a:moveTo>
                        <a:pt x="90" y="39"/>
                      </a:moveTo>
                      <a:cubicBezTo>
                        <a:pt x="78" y="30"/>
                        <a:pt x="73" y="15"/>
                        <a:pt x="71" y="0"/>
                      </a:cubicBezTo>
                      <a:cubicBezTo>
                        <a:pt x="61" y="13"/>
                        <a:pt x="53" y="26"/>
                        <a:pt x="49" y="41"/>
                      </a:cubicBezTo>
                      <a:cubicBezTo>
                        <a:pt x="42" y="43"/>
                        <a:pt x="34" y="45"/>
                        <a:pt x="28" y="48"/>
                      </a:cubicBezTo>
                      <a:cubicBezTo>
                        <a:pt x="11" y="57"/>
                        <a:pt x="9" y="77"/>
                        <a:pt x="0" y="92"/>
                      </a:cubicBezTo>
                      <a:cubicBezTo>
                        <a:pt x="11" y="107"/>
                        <a:pt x="18" y="126"/>
                        <a:pt x="35" y="135"/>
                      </a:cubicBezTo>
                      <a:cubicBezTo>
                        <a:pt x="40" y="138"/>
                        <a:pt x="47" y="139"/>
                        <a:pt x="52" y="143"/>
                      </a:cubicBezTo>
                      <a:cubicBezTo>
                        <a:pt x="54" y="157"/>
                        <a:pt x="63" y="169"/>
                        <a:pt x="75" y="179"/>
                      </a:cubicBezTo>
                      <a:cubicBezTo>
                        <a:pt x="77" y="172"/>
                        <a:pt x="79" y="164"/>
                        <a:pt x="84" y="157"/>
                      </a:cubicBezTo>
                      <a:cubicBezTo>
                        <a:pt x="85" y="153"/>
                        <a:pt x="92" y="151"/>
                        <a:pt x="91" y="147"/>
                      </a:cubicBezTo>
                      <a:cubicBezTo>
                        <a:pt x="82" y="146"/>
                        <a:pt x="75" y="140"/>
                        <a:pt x="71" y="132"/>
                      </a:cubicBezTo>
                      <a:cubicBezTo>
                        <a:pt x="64" y="130"/>
                        <a:pt x="57" y="131"/>
                        <a:pt x="52" y="125"/>
                      </a:cubicBezTo>
                      <a:cubicBezTo>
                        <a:pt x="37" y="113"/>
                        <a:pt x="34" y="94"/>
                        <a:pt x="39" y="76"/>
                      </a:cubicBezTo>
                      <a:cubicBezTo>
                        <a:pt x="42" y="64"/>
                        <a:pt x="55" y="58"/>
                        <a:pt x="65" y="53"/>
                      </a:cubicBezTo>
                      <a:cubicBezTo>
                        <a:pt x="73" y="47"/>
                        <a:pt x="80" y="41"/>
                        <a:pt x="90"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56" name="Freeform 56"/>
                <p:cNvSpPr>
                  <a:spLocks/>
                </p:cNvSpPr>
                <p:nvPr/>
              </p:nvSpPr>
              <p:spPr bwMode="auto">
                <a:xfrm>
                  <a:off x="2341563" y="2062163"/>
                  <a:ext cx="119063" cy="233363"/>
                </a:xfrm>
                <a:custGeom>
                  <a:avLst/>
                  <a:gdLst>
                    <a:gd name="T0" fmla="*/ 69 w 78"/>
                    <a:gd name="T1" fmla="*/ 15 h 152"/>
                    <a:gd name="T2" fmla="*/ 60 w 78"/>
                    <a:gd name="T3" fmla="*/ 0 h 152"/>
                    <a:gd name="T4" fmla="*/ 47 w 78"/>
                    <a:gd name="T5" fmla="*/ 24 h 152"/>
                    <a:gd name="T6" fmla="*/ 31 w 78"/>
                    <a:gd name="T7" fmla="*/ 33 h 152"/>
                    <a:gd name="T8" fmla="*/ 1 w 78"/>
                    <a:gd name="T9" fmla="*/ 72 h 152"/>
                    <a:gd name="T10" fmla="*/ 8 w 78"/>
                    <a:gd name="T11" fmla="*/ 92 h 152"/>
                    <a:gd name="T12" fmla="*/ 20 w 78"/>
                    <a:gd name="T13" fmla="*/ 106 h 152"/>
                    <a:gd name="T14" fmla="*/ 49 w 78"/>
                    <a:gd name="T15" fmla="*/ 123 h 152"/>
                    <a:gd name="T16" fmla="*/ 64 w 78"/>
                    <a:gd name="T17" fmla="*/ 151 h 152"/>
                    <a:gd name="T18" fmla="*/ 74 w 78"/>
                    <a:gd name="T19" fmla="*/ 139 h 152"/>
                    <a:gd name="T20" fmla="*/ 75 w 78"/>
                    <a:gd name="T21" fmla="*/ 133 h 152"/>
                    <a:gd name="T22" fmla="*/ 61 w 78"/>
                    <a:gd name="T23" fmla="*/ 120 h 152"/>
                    <a:gd name="T24" fmla="*/ 42 w 78"/>
                    <a:gd name="T25" fmla="*/ 111 h 152"/>
                    <a:gd name="T26" fmla="*/ 27 w 78"/>
                    <a:gd name="T27" fmla="*/ 89 h 152"/>
                    <a:gd name="T28" fmla="*/ 27 w 78"/>
                    <a:gd name="T29" fmla="*/ 72 h 152"/>
                    <a:gd name="T30" fmla="*/ 49 w 78"/>
                    <a:gd name="T31" fmla="*/ 39 h 152"/>
                    <a:gd name="T32" fmla="*/ 67 w 78"/>
                    <a:gd name="T33" fmla="*/ 27 h 152"/>
                    <a:gd name="T34" fmla="*/ 74 w 78"/>
                    <a:gd name="T35" fmla="*/ 26 h 152"/>
                    <a:gd name="T36" fmla="*/ 69 w 78"/>
                    <a:gd name="T37" fmla="*/ 15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8" h="152">
                      <a:moveTo>
                        <a:pt x="69" y="15"/>
                      </a:moveTo>
                      <a:cubicBezTo>
                        <a:pt x="65" y="10"/>
                        <a:pt x="65" y="3"/>
                        <a:pt x="60" y="0"/>
                      </a:cubicBezTo>
                      <a:cubicBezTo>
                        <a:pt x="52" y="6"/>
                        <a:pt x="51" y="16"/>
                        <a:pt x="47" y="24"/>
                      </a:cubicBezTo>
                      <a:cubicBezTo>
                        <a:pt x="46" y="33"/>
                        <a:pt x="36" y="29"/>
                        <a:pt x="31" y="33"/>
                      </a:cubicBezTo>
                      <a:cubicBezTo>
                        <a:pt x="15" y="39"/>
                        <a:pt x="8" y="58"/>
                        <a:pt x="1" y="72"/>
                      </a:cubicBezTo>
                      <a:cubicBezTo>
                        <a:pt x="0" y="80"/>
                        <a:pt x="5" y="86"/>
                        <a:pt x="8" y="92"/>
                      </a:cubicBezTo>
                      <a:cubicBezTo>
                        <a:pt x="20" y="106"/>
                        <a:pt x="20" y="106"/>
                        <a:pt x="20" y="106"/>
                      </a:cubicBezTo>
                      <a:cubicBezTo>
                        <a:pt x="28" y="114"/>
                        <a:pt x="39" y="119"/>
                        <a:pt x="49" y="123"/>
                      </a:cubicBezTo>
                      <a:cubicBezTo>
                        <a:pt x="53" y="133"/>
                        <a:pt x="58" y="142"/>
                        <a:pt x="64" y="151"/>
                      </a:cubicBezTo>
                      <a:cubicBezTo>
                        <a:pt x="71" y="152"/>
                        <a:pt x="70" y="143"/>
                        <a:pt x="74" y="139"/>
                      </a:cubicBezTo>
                      <a:cubicBezTo>
                        <a:pt x="76" y="138"/>
                        <a:pt x="78" y="134"/>
                        <a:pt x="75" y="133"/>
                      </a:cubicBezTo>
                      <a:cubicBezTo>
                        <a:pt x="69" y="130"/>
                        <a:pt x="64" y="126"/>
                        <a:pt x="61" y="120"/>
                      </a:cubicBezTo>
                      <a:cubicBezTo>
                        <a:pt x="55" y="117"/>
                        <a:pt x="47" y="117"/>
                        <a:pt x="42" y="111"/>
                      </a:cubicBezTo>
                      <a:cubicBezTo>
                        <a:pt x="33" y="107"/>
                        <a:pt x="31" y="97"/>
                        <a:pt x="27" y="89"/>
                      </a:cubicBezTo>
                      <a:cubicBezTo>
                        <a:pt x="27" y="83"/>
                        <a:pt x="30" y="77"/>
                        <a:pt x="27" y="72"/>
                      </a:cubicBezTo>
                      <a:cubicBezTo>
                        <a:pt x="25" y="57"/>
                        <a:pt x="38" y="47"/>
                        <a:pt x="49" y="39"/>
                      </a:cubicBezTo>
                      <a:cubicBezTo>
                        <a:pt x="56" y="38"/>
                        <a:pt x="60" y="30"/>
                        <a:pt x="67" y="27"/>
                      </a:cubicBezTo>
                      <a:cubicBezTo>
                        <a:pt x="74" y="26"/>
                        <a:pt x="74" y="26"/>
                        <a:pt x="74" y="26"/>
                      </a:cubicBezTo>
                      <a:cubicBezTo>
                        <a:pt x="75" y="22"/>
                        <a:pt x="71" y="18"/>
                        <a:pt x="69"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57" name="Freeform 57"/>
                <p:cNvSpPr>
                  <a:spLocks/>
                </p:cNvSpPr>
                <p:nvPr/>
              </p:nvSpPr>
              <p:spPr bwMode="auto">
                <a:xfrm>
                  <a:off x="2795588" y="2109788"/>
                  <a:ext cx="112713" cy="144463"/>
                </a:xfrm>
                <a:custGeom>
                  <a:avLst/>
                  <a:gdLst>
                    <a:gd name="T0" fmla="*/ 42 w 74"/>
                    <a:gd name="T1" fmla="*/ 20 h 94"/>
                    <a:gd name="T2" fmla="*/ 25 w 74"/>
                    <a:gd name="T3" fmla="*/ 2 h 94"/>
                    <a:gd name="T4" fmla="*/ 10 w 74"/>
                    <a:gd name="T5" fmla="*/ 3 h 94"/>
                    <a:gd name="T6" fmla="*/ 0 w 74"/>
                    <a:gd name="T7" fmla="*/ 15 h 94"/>
                    <a:gd name="T8" fmla="*/ 6 w 74"/>
                    <a:gd name="T9" fmla="*/ 25 h 94"/>
                    <a:gd name="T10" fmla="*/ 22 w 74"/>
                    <a:gd name="T11" fmla="*/ 18 h 94"/>
                    <a:gd name="T12" fmla="*/ 37 w 74"/>
                    <a:gd name="T13" fmla="*/ 30 h 94"/>
                    <a:gd name="T14" fmla="*/ 58 w 74"/>
                    <a:gd name="T15" fmla="*/ 37 h 94"/>
                    <a:gd name="T16" fmla="*/ 58 w 74"/>
                    <a:gd name="T17" fmla="*/ 55 h 94"/>
                    <a:gd name="T18" fmla="*/ 44 w 74"/>
                    <a:gd name="T19" fmla="*/ 63 h 94"/>
                    <a:gd name="T20" fmla="*/ 20 w 74"/>
                    <a:gd name="T21" fmla="*/ 73 h 94"/>
                    <a:gd name="T22" fmla="*/ 15 w 74"/>
                    <a:gd name="T23" fmla="*/ 61 h 94"/>
                    <a:gd name="T24" fmla="*/ 5 w 74"/>
                    <a:gd name="T25" fmla="*/ 62 h 94"/>
                    <a:gd name="T26" fmla="*/ 5 w 74"/>
                    <a:gd name="T27" fmla="*/ 83 h 94"/>
                    <a:gd name="T28" fmla="*/ 28 w 74"/>
                    <a:gd name="T29" fmla="*/ 91 h 94"/>
                    <a:gd name="T30" fmla="*/ 44 w 74"/>
                    <a:gd name="T31" fmla="*/ 74 h 94"/>
                    <a:gd name="T32" fmla="*/ 66 w 74"/>
                    <a:gd name="T33" fmla="*/ 65 h 94"/>
                    <a:gd name="T34" fmla="*/ 68 w 74"/>
                    <a:gd name="T35" fmla="*/ 35 h 94"/>
                    <a:gd name="T36" fmla="*/ 42 w 74"/>
                    <a:gd name="T37" fmla="*/ 2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4" h="94">
                      <a:moveTo>
                        <a:pt x="42" y="20"/>
                      </a:moveTo>
                      <a:cubicBezTo>
                        <a:pt x="35" y="14"/>
                        <a:pt x="32" y="6"/>
                        <a:pt x="25" y="2"/>
                      </a:cubicBezTo>
                      <a:cubicBezTo>
                        <a:pt x="20" y="0"/>
                        <a:pt x="15" y="2"/>
                        <a:pt x="10" y="3"/>
                      </a:cubicBezTo>
                      <a:cubicBezTo>
                        <a:pt x="5" y="4"/>
                        <a:pt x="0" y="9"/>
                        <a:pt x="0" y="15"/>
                      </a:cubicBezTo>
                      <a:cubicBezTo>
                        <a:pt x="1" y="19"/>
                        <a:pt x="2" y="23"/>
                        <a:pt x="6" y="25"/>
                      </a:cubicBezTo>
                      <a:cubicBezTo>
                        <a:pt x="12" y="28"/>
                        <a:pt x="18" y="23"/>
                        <a:pt x="22" y="18"/>
                      </a:cubicBezTo>
                      <a:cubicBezTo>
                        <a:pt x="29" y="17"/>
                        <a:pt x="33" y="26"/>
                        <a:pt x="37" y="30"/>
                      </a:cubicBezTo>
                      <a:cubicBezTo>
                        <a:pt x="44" y="29"/>
                        <a:pt x="54" y="29"/>
                        <a:pt x="58" y="37"/>
                      </a:cubicBezTo>
                      <a:cubicBezTo>
                        <a:pt x="62" y="42"/>
                        <a:pt x="62" y="49"/>
                        <a:pt x="58" y="55"/>
                      </a:cubicBezTo>
                      <a:cubicBezTo>
                        <a:pt x="54" y="59"/>
                        <a:pt x="50" y="64"/>
                        <a:pt x="44" y="63"/>
                      </a:cubicBezTo>
                      <a:cubicBezTo>
                        <a:pt x="36" y="66"/>
                        <a:pt x="30" y="76"/>
                        <a:pt x="20" y="73"/>
                      </a:cubicBezTo>
                      <a:cubicBezTo>
                        <a:pt x="12" y="71"/>
                        <a:pt x="22" y="64"/>
                        <a:pt x="15" y="61"/>
                      </a:cubicBezTo>
                      <a:cubicBezTo>
                        <a:pt x="12" y="59"/>
                        <a:pt x="7" y="59"/>
                        <a:pt x="5" y="62"/>
                      </a:cubicBezTo>
                      <a:cubicBezTo>
                        <a:pt x="0" y="68"/>
                        <a:pt x="2" y="77"/>
                        <a:pt x="5" y="83"/>
                      </a:cubicBezTo>
                      <a:cubicBezTo>
                        <a:pt x="10" y="90"/>
                        <a:pt x="19" y="94"/>
                        <a:pt x="28" y="91"/>
                      </a:cubicBezTo>
                      <a:cubicBezTo>
                        <a:pt x="36" y="89"/>
                        <a:pt x="40" y="81"/>
                        <a:pt x="44" y="74"/>
                      </a:cubicBezTo>
                      <a:cubicBezTo>
                        <a:pt x="52" y="74"/>
                        <a:pt x="60" y="71"/>
                        <a:pt x="66" y="65"/>
                      </a:cubicBezTo>
                      <a:cubicBezTo>
                        <a:pt x="74" y="57"/>
                        <a:pt x="72" y="45"/>
                        <a:pt x="68" y="35"/>
                      </a:cubicBezTo>
                      <a:cubicBezTo>
                        <a:pt x="64" y="25"/>
                        <a:pt x="53" y="20"/>
                        <a:pt x="42"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58" name="Freeform 58"/>
                <p:cNvSpPr>
                  <a:spLocks/>
                </p:cNvSpPr>
                <p:nvPr/>
              </p:nvSpPr>
              <p:spPr bwMode="auto">
                <a:xfrm>
                  <a:off x="2395538" y="2108200"/>
                  <a:ext cx="112713" cy="149225"/>
                </a:xfrm>
                <a:custGeom>
                  <a:avLst/>
                  <a:gdLst>
                    <a:gd name="T0" fmla="*/ 65 w 73"/>
                    <a:gd name="T1" fmla="*/ 5 h 97"/>
                    <a:gd name="T2" fmla="*/ 44 w 73"/>
                    <a:gd name="T3" fmla="*/ 0 h 97"/>
                    <a:gd name="T4" fmla="*/ 27 w 73"/>
                    <a:gd name="T5" fmla="*/ 12 h 97"/>
                    <a:gd name="T6" fmla="*/ 6 w 73"/>
                    <a:gd name="T7" fmla="*/ 26 h 97"/>
                    <a:gd name="T8" fmla="*/ 2 w 73"/>
                    <a:gd name="T9" fmla="*/ 58 h 97"/>
                    <a:gd name="T10" fmla="*/ 33 w 73"/>
                    <a:gd name="T11" fmla="*/ 83 h 97"/>
                    <a:gd name="T12" fmla="*/ 46 w 73"/>
                    <a:gd name="T13" fmla="*/ 95 h 97"/>
                    <a:gd name="T14" fmla="*/ 68 w 73"/>
                    <a:gd name="T15" fmla="*/ 91 h 97"/>
                    <a:gd name="T16" fmla="*/ 71 w 73"/>
                    <a:gd name="T17" fmla="*/ 76 h 97"/>
                    <a:gd name="T18" fmla="*/ 62 w 73"/>
                    <a:gd name="T19" fmla="*/ 68 h 97"/>
                    <a:gd name="T20" fmla="*/ 59 w 73"/>
                    <a:gd name="T21" fmla="*/ 78 h 97"/>
                    <a:gd name="T22" fmla="*/ 48 w 73"/>
                    <a:gd name="T23" fmla="*/ 81 h 97"/>
                    <a:gd name="T24" fmla="*/ 42 w 73"/>
                    <a:gd name="T25" fmla="*/ 76 h 97"/>
                    <a:gd name="T26" fmla="*/ 41 w 73"/>
                    <a:gd name="T27" fmla="*/ 71 h 97"/>
                    <a:gd name="T28" fmla="*/ 19 w 73"/>
                    <a:gd name="T29" fmla="*/ 62 h 97"/>
                    <a:gd name="T30" fmla="*/ 14 w 73"/>
                    <a:gd name="T31" fmla="*/ 40 h 97"/>
                    <a:gd name="T32" fmla="*/ 33 w 73"/>
                    <a:gd name="T33" fmla="*/ 27 h 97"/>
                    <a:gd name="T34" fmla="*/ 48 w 73"/>
                    <a:gd name="T35" fmla="*/ 18 h 97"/>
                    <a:gd name="T36" fmla="*/ 61 w 73"/>
                    <a:gd name="T37" fmla="*/ 27 h 97"/>
                    <a:gd name="T38" fmla="*/ 70 w 73"/>
                    <a:gd name="T39" fmla="*/ 24 h 97"/>
                    <a:gd name="T40" fmla="*/ 65 w 73"/>
                    <a:gd name="T41" fmla="*/ 5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97">
                      <a:moveTo>
                        <a:pt x="65" y="5"/>
                      </a:moveTo>
                      <a:cubicBezTo>
                        <a:pt x="59" y="1"/>
                        <a:pt x="51" y="1"/>
                        <a:pt x="44" y="0"/>
                      </a:cubicBezTo>
                      <a:cubicBezTo>
                        <a:pt x="38" y="3"/>
                        <a:pt x="31" y="5"/>
                        <a:pt x="27" y="12"/>
                      </a:cubicBezTo>
                      <a:cubicBezTo>
                        <a:pt x="19" y="14"/>
                        <a:pt x="12" y="18"/>
                        <a:pt x="6" y="26"/>
                      </a:cubicBezTo>
                      <a:cubicBezTo>
                        <a:pt x="0" y="35"/>
                        <a:pt x="0" y="47"/>
                        <a:pt x="2" y="58"/>
                      </a:cubicBezTo>
                      <a:cubicBezTo>
                        <a:pt x="6" y="72"/>
                        <a:pt x="19" y="80"/>
                        <a:pt x="33" y="83"/>
                      </a:cubicBezTo>
                      <a:cubicBezTo>
                        <a:pt x="37" y="87"/>
                        <a:pt x="39" y="95"/>
                        <a:pt x="46" y="95"/>
                      </a:cubicBezTo>
                      <a:cubicBezTo>
                        <a:pt x="53" y="97"/>
                        <a:pt x="63" y="97"/>
                        <a:pt x="68" y="91"/>
                      </a:cubicBezTo>
                      <a:cubicBezTo>
                        <a:pt x="71" y="86"/>
                        <a:pt x="73" y="81"/>
                        <a:pt x="71" y="76"/>
                      </a:cubicBezTo>
                      <a:cubicBezTo>
                        <a:pt x="69" y="71"/>
                        <a:pt x="67" y="67"/>
                        <a:pt x="62" y="68"/>
                      </a:cubicBezTo>
                      <a:cubicBezTo>
                        <a:pt x="58" y="69"/>
                        <a:pt x="58" y="74"/>
                        <a:pt x="59" y="78"/>
                      </a:cubicBezTo>
                      <a:cubicBezTo>
                        <a:pt x="57" y="84"/>
                        <a:pt x="52" y="80"/>
                        <a:pt x="48" y="81"/>
                      </a:cubicBezTo>
                      <a:cubicBezTo>
                        <a:pt x="45" y="81"/>
                        <a:pt x="44" y="78"/>
                        <a:pt x="42" y="76"/>
                      </a:cubicBezTo>
                      <a:cubicBezTo>
                        <a:pt x="41" y="74"/>
                        <a:pt x="43" y="73"/>
                        <a:pt x="41" y="71"/>
                      </a:cubicBezTo>
                      <a:cubicBezTo>
                        <a:pt x="33" y="71"/>
                        <a:pt x="24" y="69"/>
                        <a:pt x="19" y="62"/>
                      </a:cubicBezTo>
                      <a:cubicBezTo>
                        <a:pt x="15" y="56"/>
                        <a:pt x="11" y="48"/>
                        <a:pt x="14" y="40"/>
                      </a:cubicBezTo>
                      <a:cubicBezTo>
                        <a:pt x="18" y="33"/>
                        <a:pt x="24" y="27"/>
                        <a:pt x="33" y="27"/>
                      </a:cubicBezTo>
                      <a:cubicBezTo>
                        <a:pt x="37" y="23"/>
                        <a:pt x="42" y="19"/>
                        <a:pt x="48" y="18"/>
                      </a:cubicBezTo>
                      <a:cubicBezTo>
                        <a:pt x="54" y="17"/>
                        <a:pt x="57" y="22"/>
                        <a:pt x="61" y="27"/>
                      </a:cubicBezTo>
                      <a:cubicBezTo>
                        <a:pt x="64" y="29"/>
                        <a:pt x="68" y="27"/>
                        <a:pt x="70" y="24"/>
                      </a:cubicBezTo>
                      <a:cubicBezTo>
                        <a:pt x="73" y="17"/>
                        <a:pt x="70" y="10"/>
                        <a:pt x="6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59" name="Freeform 59"/>
                <p:cNvSpPr>
                  <a:spLocks/>
                </p:cNvSpPr>
                <p:nvPr/>
              </p:nvSpPr>
              <p:spPr bwMode="auto">
                <a:xfrm>
                  <a:off x="2628901" y="2151063"/>
                  <a:ext cx="55563" cy="52388"/>
                </a:xfrm>
                <a:custGeom>
                  <a:avLst/>
                  <a:gdLst>
                    <a:gd name="T0" fmla="*/ 33 w 36"/>
                    <a:gd name="T1" fmla="*/ 11 h 34"/>
                    <a:gd name="T2" fmla="*/ 25 w 36"/>
                    <a:gd name="T3" fmla="*/ 3 h 34"/>
                    <a:gd name="T4" fmla="*/ 2 w 36"/>
                    <a:gd name="T5" fmla="*/ 12 h 34"/>
                    <a:gd name="T6" fmla="*/ 2 w 36"/>
                    <a:gd name="T7" fmla="*/ 25 h 34"/>
                    <a:gd name="T8" fmla="*/ 16 w 36"/>
                    <a:gd name="T9" fmla="*/ 34 h 34"/>
                    <a:gd name="T10" fmla="*/ 29 w 36"/>
                    <a:gd name="T11" fmla="*/ 28 h 34"/>
                    <a:gd name="T12" fmla="*/ 33 w 36"/>
                    <a:gd name="T13" fmla="*/ 11 h 34"/>
                  </a:gdLst>
                  <a:ahLst/>
                  <a:cxnLst>
                    <a:cxn ang="0">
                      <a:pos x="T0" y="T1"/>
                    </a:cxn>
                    <a:cxn ang="0">
                      <a:pos x="T2" y="T3"/>
                    </a:cxn>
                    <a:cxn ang="0">
                      <a:pos x="T4" y="T5"/>
                    </a:cxn>
                    <a:cxn ang="0">
                      <a:pos x="T6" y="T7"/>
                    </a:cxn>
                    <a:cxn ang="0">
                      <a:pos x="T8" y="T9"/>
                    </a:cxn>
                    <a:cxn ang="0">
                      <a:pos x="T10" y="T11"/>
                    </a:cxn>
                    <a:cxn ang="0">
                      <a:pos x="T12" y="T13"/>
                    </a:cxn>
                  </a:cxnLst>
                  <a:rect l="0" t="0" r="r" b="b"/>
                  <a:pathLst>
                    <a:path w="36" h="34">
                      <a:moveTo>
                        <a:pt x="33" y="11"/>
                      </a:moveTo>
                      <a:cubicBezTo>
                        <a:pt x="31" y="7"/>
                        <a:pt x="28" y="4"/>
                        <a:pt x="25" y="3"/>
                      </a:cubicBezTo>
                      <a:cubicBezTo>
                        <a:pt x="16" y="0"/>
                        <a:pt x="7" y="5"/>
                        <a:pt x="2" y="12"/>
                      </a:cubicBezTo>
                      <a:cubicBezTo>
                        <a:pt x="0" y="16"/>
                        <a:pt x="0" y="21"/>
                        <a:pt x="2" y="25"/>
                      </a:cubicBezTo>
                      <a:cubicBezTo>
                        <a:pt x="3" y="32"/>
                        <a:pt x="11" y="32"/>
                        <a:pt x="16" y="34"/>
                      </a:cubicBezTo>
                      <a:cubicBezTo>
                        <a:pt x="21" y="34"/>
                        <a:pt x="27" y="34"/>
                        <a:pt x="29" y="28"/>
                      </a:cubicBezTo>
                      <a:cubicBezTo>
                        <a:pt x="36" y="24"/>
                        <a:pt x="34" y="17"/>
                        <a:pt x="33"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60" name="Freeform 60"/>
                <p:cNvSpPr>
                  <a:spLocks/>
                </p:cNvSpPr>
                <p:nvPr/>
              </p:nvSpPr>
              <p:spPr bwMode="auto">
                <a:xfrm>
                  <a:off x="2638426" y="2163763"/>
                  <a:ext cx="33338" cy="31750"/>
                </a:xfrm>
                <a:custGeom>
                  <a:avLst/>
                  <a:gdLst>
                    <a:gd name="T0" fmla="*/ 19 w 22"/>
                    <a:gd name="T1" fmla="*/ 2 h 21"/>
                    <a:gd name="T2" fmla="*/ 21 w 22"/>
                    <a:gd name="T3" fmla="*/ 14 h 21"/>
                    <a:gd name="T4" fmla="*/ 12 w 22"/>
                    <a:gd name="T5" fmla="*/ 21 h 21"/>
                    <a:gd name="T6" fmla="*/ 2 w 22"/>
                    <a:gd name="T7" fmla="*/ 15 h 21"/>
                    <a:gd name="T8" fmla="*/ 4 w 22"/>
                    <a:gd name="T9" fmla="*/ 4 h 21"/>
                    <a:gd name="T10" fmla="*/ 19 w 22"/>
                    <a:gd name="T11" fmla="*/ 2 h 21"/>
                  </a:gdLst>
                  <a:ahLst/>
                  <a:cxnLst>
                    <a:cxn ang="0">
                      <a:pos x="T0" y="T1"/>
                    </a:cxn>
                    <a:cxn ang="0">
                      <a:pos x="T2" y="T3"/>
                    </a:cxn>
                    <a:cxn ang="0">
                      <a:pos x="T4" y="T5"/>
                    </a:cxn>
                    <a:cxn ang="0">
                      <a:pos x="T6" y="T7"/>
                    </a:cxn>
                    <a:cxn ang="0">
                      <a:pos x="T8" y="T9"/>
                    </a:cxn>
                    <a:cxn ang="0">
                      <a:pos x="T10" y="T11"/>
                    </a:cxn>
                  </a:cxnLst>
                  <a:rect l="0" t="0" r="r" b="b"/>
                  <a:pathLst>
                    <a:path w="22" h="21">
                      <a:moveTo>
                        <a:pt x="19" y="2"/>
                      </a:moveTo>
                      <a:cubicBezTo>
                        <a:pt x="22" y="5"/>
                        <a:pt x="22" y="10"/>
                        <a:pt x="21" y="14"/>
                      </a:cubicBezTo>
                      <a:cubicBezTo>
                        <a:pt x="19" y="17"/>
                        <a:pt x="15" y="20"/>
                        <a:pt x="12" y="21"/>
                      </a:cubicBezTo>
                      <a:cubicBezTo>
                        <a:pt x="8" y="21"/>
                        <a:pt x="4" y="19"/>
                        <a:pt x="2" y="15"/>
                      </a:cubicBezTo>
                      <a:cubicBezTo>
                        <a:pt x="0" y="12"/>
                        <a:pt x="2" y="7"/>
                        <a:pt x="4" y="4"/>
                      </a:cubicBezTo>
                      <a:cubicBezTo>
                        <a:pt x="7" y="0"/>
                        <a:pt x="14" y="0"/>
                        <a:pt x="1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61" name="Freeform 61"/>
                <p:cNvSpPr>
                  <a:spLocks/>
                </p:cNvSpPr>
                <p:nvPr/>
              </p:nvSpPr>
              <p:spPr bwMode="auto">
                <a:xfrm>
                  <a:off x="3005138" y="2181225"/>
                  <a:ext cx="66675" cy="169863"/>
                </a:xfrm>
                <a:custGeom>
                  <a:avLst/>
                  <a:gdLst>
                    <a:gd name="T0" fmla="*/ 43 w 43"/>
                    <a:gd name="T1" fmla="*/ 11 h 110"/>
                    <a:gd name="T2" fmla="*/ 43 w 43"/>
                    <a:gd name="T3" fmla="*/ 12 h 110"/>
                    <a:gd name="T4" fmla="*/ 16 w 43"/>
                    <a:gd name="T5" fmla="*/ 24 h 110"/>
                    <a:gd name="T6" fmla="*/ 19 w 43"/>
                    <a:gd name="T7" fmla="*/ 51 h 110"/>
                    <a:gd name="T8" fmla="*/ 20 w 43"/>
                    <a:gd name="T9" fmla="*/ 103 h 110"/>
                    <a:gd name="T10" fmla="*/ 8 w 43"/>
                    <a:gd name="T11" fmla="*/ 110 h 110"/>
                    <a:gd name="T12" fmla="*/ 9 w 43"/>
                    <a:gd name="T13" fmla="*/ 58 h 110"/>
                    <a:gd name="T14" fmla="*/ 2 w 43"/>
                    <a:gd name="T15" fmla="*/ 27 h 110"/>
                    <a:gd name="T16" fmla="*/ 23 w 43"/>
                    <a:gd name="T17" fmla="*/ 1 h 110"/>
                    <a:gd name="T18" fmla="*/ 36 w 43"/>
                    <a:gd name="T19" fmla="*/ 3 h 110"/>
                    <a:gd name="T20" fmla="*/ 43 w 43"/>
                    <a:gd name="T21" fmla="*/ 11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110">
                      <a:moveTo>
                        <a:pt x="43" y="11"/>
                      </a:moveTo>
                      <a:cubicBezTo>
                        <a:pt x="43" y="12"/>
                        <a:pt x="43" y="12"/>
                        <a:pt x="43" y="12"/>
                      </a:cubicBezTo>
                      <a:cubicBezTo>
                        <a:pt x="33" y="11"/>
                        <a:pt x="21" y="14"/>
                        <a:pt x="16" y="24"/>
                      </a:cubicBezTo>
                      <a:cubicBezTo>
                        <a:pt x="11" y="33"/>
                        <a:pt x="18" y="43"/>
                        <a:pt x="19" y="51"/>
                      </a:cubicBezTo>
                      <a:cubicBezTo>
                        <a:pt x="21" y="68"/>
                        <a:pt x="30" y="87"/>
                        <a:pt x="20" y="103"/>
                      </a:cubicBezTo>
                      <a:cubicBezTo>
                        <a:pt x="18" y="107"/>
                        <a:pt x="13" y="110"/>
                        <a:pt x="8" y="110"/>
                      </a:cubicBezTo>
                      <a:cubicBezTo>
                        <a:pt x="10" y="93"/>
                        <a:pt x="19" y="74"/>
                        <a:pt x="9" y="58"/>
                      </a:cubicBezTo>
                      <a:cubicBezTo>
                        <a:pt x="0" y="51"/>
                        <a:pt x="4" y="38"/>
                        <a:pt x="2" y="27"/>
                      </a:cubicBezTo>
                      <a:cubicBezTo>
                        <a:pt x="3" y="16"/>
                        <a:pt x="11" y="5"/>
                        <a:pt x="23" y="1"/>
                      </a:cubicBezTo>
                      <a:cubicBezTo>
                        <a:pt x="28" y="0"/>
                        <a:pt x="32" y="1"/>
                        <a:pt x="36" y="3"/>
                      </a:cubicBezTo>
                      <a:cubicBezTo>
                        <a:pt x="39" y="5"/>
                        <a:pt x="42" y="7"/>
                        <a:pt x="43"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62" name="Freeform 62"/>
                <p:cNvSpPr>
                  <a:spLocks/>
                </p:cNvSpPr>
                <p:nvPr/>
              </p:nvSpPr>
              <p:spPr bwMode="auto">
                <a:xfrm>
                  <a:off x="2222501" y="2190750"/>
                  <a:ext cx="68263" cy="166688"/>
                </a:xfrm>
                <a:custGeom>
                  <a:avLst/>
                  <a:gdLst>
                    <a:gd name="T0" fmla="*/ 39 w 44"/>
                    <a:gd name="T1" fmla="*/ 18 h 109"/>
                    <a:gd name="T2" fmla="*/ 35 w 44"/>
                    <a:gd name="T3" fmla="*/ 50 h 109"/>
                    <a:gd name="T4" fmla="*/ 40 w 44"/>
                    <a:gd name="T5" fmla="*/ 109 h 109"/>
                    <a:gd name="T6" fmla="*/ 29 w 44"/>
                    <a:gd name="T7" fmla="*/ 105 h 109"/>
                    <a:gd name="T8" fmla="*/ 22 w 44"/>
                    <a:gd name="T9" fmla="*/ 75 h 109"/>
                    <a:gd name="T10" fmla="*/ 22 w 44"/>
                    <a:gd name="T11" fmla="*/ 55 h 109"/>
                    <a:gd name="T12" fmla="*/ 24 w 44"/>
                    <a:gd name="T13" fmla="*/ 24 h 109"/>
                    <a:gd name="T14" fmla="*/ 7 w 44"/>
                    <a:gd name="T15" fmla="*/ 17 h 109"/>
                    <a:gd name="T16" fmla="*/ 2 w 44"/>
                    <a:gd name="T17" fmla="*/ 18 h 109"/>
                    <a:gd name="T18" fmla="*/ 7 w 44"/>
                    <a:gd name="T19" fmla="*/ 7 h 109"/>
                    <a:gd name="T20" fmla="*/ 29 w 44"/>
                    <a:gd name="T21" fmla="*/ 4 h 109"/>
                    <a:gd name="T22" fmla="*/ 39 w 44"/>
                    <a:gd name="T23" fmla="*/ 1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 h="109">
                      <a:moveTo>
                        <a:pt x="39" y="18"/>
                      </a:moveTo>
                      <a:cubicBezTo>
                        <a:pt x="43" y="29"/>
                        <a:pt x="44" y="42"/>
                        <a:pt x="35" y="50"/>
                      </a:cubicBezTo>
                      <a:cubicBezTo>
                        <a:pt x="23" y="70"/>
                        <a:pt x="33" y="92"/>
                        <a:pt x="40" y="109"/>
                      </a:cubicBezTo>
                      <a:cubicBezTo>
                        <a:pt x="35" y="109"/>
                        <a:pt x="33" y="107"/>
                        <a:pt x="29" y="105"/>
                      </a:cubicBezTo>
                      <a:cubicBezTo>
                        <a:pt x="26" y="96"/>
                        <a:pt x="21" y="86"/>
                        <a:pt x="22" y="75"/>
                      </a:cubicBezTo>
                      <a:cubicBezTo>
                        <a:pt x="22" y="55"/>
                        <a:pt x="22" y="55"/>
                        <a:pt x="22" y="55"/>
                      </a:cubicBezTo>
                      <a:cubicBezTo>
                        <a:pt x="23" y="45"/>
                        <a:pt x="30" y="34"/>
                        <a:pt x="24" y="24"/>
                      </a:cubicBezTo>
                      <a:cubicBezTo>
                        <a:pt x="20" y="19"/>
                        <a:pt x="14" y="17"/>
                        <a:pt x="7" y="17"/>
                      </a:cubicBezTo>
                      <a:cubicBezTo>
                        <a:pt x="5" y="17"/>
                        <a:pt x="4" y="19"/>
                        <a:pt x="2" y="18"/>
                      </a:cubicBezTo>
                      <a:cubicBezTo>
                        <a:pt x="0" y="14"/>
                        <a:pt x="4" y="9"/>
                        <a:pt x="7" y="7"/>
                      </a:cubicBezTo>
                      <a:cubicBezTo>
                        <a:pt x="13" y="1"/>
                        <a:pt x="22" y="0"/>
                        <a:pt x="29" y="4"/>
                      </a:cubicBezTo>
                      <a:cubicBezTo>
                        <a:pt x="34" y="8"/>
                        <a:pt x="37" y="13"/>
                        <a:pt x="39"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63" name="Freeform 63"/>
                <p:cNvSpPr>
                  <a:spLocks/>
                </p:cNvSpPr>
                <p:nvPr/>
              </p:nvSpPr>
              <p:spPr bwMode="auto">
                <a:xfrm>
                  <a:off x="3033713" y="2208213"/>
                  <a:ext cx="31750" cy="138113"/>
                </a:xfrm>
                <a:custGeom>
                  <a:avLst/>
                  <a:gdLst>
                    <a:gd name="T0" fmla="*/ 19 w 20"/>
                    <a:gd name="T1" fmla="*/ 1 h 90"/>
                    <a:gd name="T2" fmla="*/ 8 w 20"/>
                    <a:gd name="T3" fmla="*/ 18 h 90"/>
                    <a:gd name="T4" fmla="*/ 13 w 20"/>
                    <a:gd name="T5" fmla="*/ 83 h 90"/>
                    <a:gd name="T6" fmla="*/ 8 w 20"/>
                    <a:gd name="T7" fmla="*/ 89 h 90"/>
                    <a:gd name="T8" fmla="*/ 6 w 20"/>
                    <a:gd name="T9" fmla="*/ 86 h 90"/>
                    <a:gd name="T10" fmla="*/ 5 w 20"/>
                    <a:gd name="T11" fmla="*/ 29 h 90"/>
                    <a:gd name="T12" fmla="*/ 7 w 20"/>
                    <a:gd name="T13" fmla="*/ 4 h 90"/>
                    <a:gd name="T14" fmla="*/ 19 w 20"/>
                    <a:gd name="T15" fmla="*/ 1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90">
                      <a:moveTo>
                        <a:pt x="19" y="1"/>
                      </a:moveTo>
                      <a:cubicBezTo>
                        <a:pt x="14" y="4"/>
                        <a:pt x="7" y="10"/>
                        <a:pt x="8" y="18"/>
                      </a:cubicBezTo>
                      <a:cubicBezTo>
                        <a:pt x="13" y="39"/>
                        <a:pt x="20" y="61"/>
                        <a:pt x="13" y="83"/>
                      </a:cubicBezTo>
                      <a:cubicBezTo>
                        <a:pt x="11" y="85"/>
                        <a:pt x="12" y="90"/>
                        <a:pt x="8" y="89"/>
                      </a:cubicBezTo>
                      <a:cubicBezTo>
                        <a:pt x="6" y="89"/>
                        <a:pt x="6" y="87"/>
                        <a:pt x="6" y="86"/>
                      </a:cubicBezTo>
                      <a:cubicBezTo>
                        <a:pt x="16" y="68"/>
                        <a:pt x="9" y="48"/>
                        <a:pt x="5" y="29"/>
                      </a:cubicBezTo>
                      <a:cubicBezTo>
                        <a:pt x="2" y="21"/>
                        <a:pt x="0" y="11"/>
                        <a:pt x="7" y="4"/>
                      </a:cubicBezTo>
                      <a:cubicBezTo>
                        <a:pt x="10" y="2"/>
                        <a:pt x="15" y="0"/>
                        <a:pt x="1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64" name="Freeform 64"/>
                <p:cNvSpPr>
                  <a:spLocks/>
                </p:cNvSpPr>
                <p:nvPr/>
              </p:nvSpPr>
              <p:spPr bwMode="auto">
                <a:xfrm>
                  <a:off x="2233613" y="2220913"/>
                  <a:ext cx="26988" cy="130175"/>
                </a:xfrm>
                <a:custGeom>
                  <a:avLst/>
                  <a:gdLst>
                    <a:gd name="T0" fmla="*/ 13 w 17"/>
                    <a:gd name="T1" fmla="*/ 10 h 85"/>
                    <a:gd name="T2" fmla="*/ 10 w 17"/>
                    <a:gd name="T3" fmla="*/ 39 h 85"/>
                    <a:gd name="T4" fmla="*/ 15 w 17"/>
                    <a:gd name="T5" fmla="*/ 82 h 85"/>
                    <a:gd name="T6" fmla="*/ 15 w 17"/>
                    <a:gd name="T7" fmla="*/ 85 h 85"/>
                    <a:gd name="T8" fmla="*/ 10 w 17"/>
                    <a:gd name="T9" fmla="*/ 85 h 85"/>
                    <a:gd name="T10" fmla="*/ 4 w 17"/>
                    <a:gd name="T11" fmla="*/ 39 h 85"/>
                    <a:gd name="T12" fmla="*/ 0 w 17"/>
                    <a:gd name="T13" fmla="*/ 5 h 85"/>
                    <a:gd name="T14" fmla="*/ 13 w 17"/>
                    <a:gd name="T15" fmla="*/ 10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85">
                      <a:moveTo>
                        <a:pt x="13" y="10"/>
                      </a:moveTo>
                      <a:cubicBezTo>
                        <a:pt x="17" y="20"/>
                        <a:pt x="10" y="29"/>
                        <a:pt x="10" y="39"/>
                      </a:cubicBezTo>
                      <a:cubicBezTo>
                        <a:pt x="9" y="55"/>
                        <a:pt x="9" y="69"/>
                        <a:pt x="15" y="82"/>
                      </a:cubicBezTo>
                      <a:cubicBezTo>
                        <a:pt x="15" y="85"/>
                        <a:pt x="15" y="85"/>
                        <a:pt x="15" y="85"/>
                      </a:cubicBezTo>
                      <a:cubicBezTo>
                        <a:pt x="10" y="85"/>
                        <a:pt x="10" y="85"/>
                        <a:pt x="10" y="85"/>
                      </a:cubicBezTo>
                      <a:cubicBezTo>
                        <a:pt x="1" y="71"/>
                        <a:pt x="3" y="54"/>
                        <a:pt x="4" y="39"/>
                      </a:cubicBezTo>
                      <a:cubicBezTo>
                        <a:pt x="6" y="28"/>
                        <a:pt x="10" y="14"/>
                        <a:pt x="0" y="5"/>
                      </a:cubicBezTo>
                      <a:cubicBezTo>
                        <a:pt x="4" y="0"/>
                        <a:pt x="11" y="6"/>
                        <a:pt x="13"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65" name="Freeform 65"/>
                <p:cNvSpPr>
                  <a:spLocks/>
                </p:cNvSpPr>
                <p:nvPr/>
              </p:nvSpPr>
              <p:spPr bwMode="auto">
                <a:xfrm>
                  <a:off x="2951163" y="2252663"/>
                  <a:ext cx="71438" cy="112713"/>
                </a:xfrm>
                <a:custGeom>
                  <a:avLst/>
                  <a:gdLst>
                    <a:gd name="T0" fmla="*/ 40 w 46"/>
                    <a:gd name="T1" fmla="*/ 18 h 74"/>
                    <a:gd name="T2" fmla="*/ 36 w 46"/>
                    <a:gd name="T3" fmla="*/ 64 h 74"/>
                    <a:gd name="T4" fmla="*/ 25 w 46"/>
                    <a:gd name="T5" fmla="*/ 74 h 74"/>
                    <a:gd name="T6" fmla="*/ 23 w 46"/>
                    <a:gd name="T7" fmla="*/ 70 h 74"/>
                    <a:gd name="T8" fmla="*/ 26 w 46"/>
                    <a:gd name="T9" fmla="*/ 27 h 74"/>
                    <a:gd name="T10" fmla="*/ 16 w 46"/>
                    <a:gd name="T11" fmla="*/ 23 h 74"/>
                    <a:gd name="T12" fmla="*/ 3 w 46"/>
                    <a:gd name="T13" fmla="*/ 28 h 74"/>
                    <a:gd name="T14" fmla="*/ 6 w 46"/>
                    <a:gd name="T15" fmla="*/ 8 h 74"/>
                    <a:gd name="T16" fmla="*/ 27 w 46"/>
                    <a:gd name="T17" fmla="*/ 2 h 74"/>
                    <a:gd name="T18" fmla="*/ 40 w 46"/>
                    <a:gd name="T19" fmla="*/ 1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74">
                      <a:moveTo>
                        <a:pt x="40" y="18"/>
                      </a:moveTo>
                      <a:cubicBezTo>
                        <a:pt x="46" y="34"/>
                        <a:pt x="39" y="49"/>
                        <a:pt x="36" y="64"/>
                      </a:cubicBezTo>
                      <a:cubicBezTo>
                        <a:pt x="33" y="68"/>
                        <a:pt x="29" y="73"/>
                        <a:pt x="25" y="74"/>
                      </a:cubicBezTo>
                      <a:cubicBezTo>
                        <a:pt x="23" y="70"/>
                        <a:pt x="23" y="70"/>
                        <a:pt x="23" y="70"/>
                      </a:cubicBezTo>
                      <a:cubicBezTo>
                        <a:pt x="26" y="56"/>
                        <a:pt x="29" y="41"/>
                        <a:pt x="26" y="27"/>
                      </a:cubicBezTo>
                      <a:cubicBezTo>
                        <a:pt x="23" y="24"/>
                        <a:pt x="19" y="22"/>
                        <a:pt x="16" y="23"/>
                      </a:cubicBezTo>
                      <a:cubicBezTo>
                        <a:pt x="10" y="22"/>
                        <a:pt x="8" y="28"/>
                        <a:pt x="3" y="28"/>
                      </a:cubicBezTo>
                      <a:cubicBezTo>
                        <a:pt x="0" y="22"/>
                        <a:pt x="2" y="13"/>
                        <a:pt x="6" y="8"/>
                      </a:cubicBezTo>
                      <a:cubicBezTo>
                        <a:pt x="11" y="3"/>
                        <a:pt x="20" y="0"/>
                        <a:pt x="27" y="2"/>
                      </a:cubicBezTo>
                      <a:cubicBezTo>
                        <a:pt x="33" y="6"/>
                        <a:pt x="37" y="12"/>
                        <a:pt x="4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66" name="Freeform 66"/>
                <p:cNvSpPr>
                  <a:spLocks/>
                </p:cNvSpPr>
                <p:nvPr/>
              </p:nvSpPr>
              <p:spPr bwMode="auto">
                <a:xfrm>
                  <a:off x="2274888" y="2251075"/>
                  <a:ext cx="63500" cy="130175"/>
                </a:xfrm>
                <a:custGeom>
                  <a:avLst/>
                  <a:gdLst>
                    <a:gd name="T0" fmla="*/ 38 w 41"/>
                    <a:gd name="T1" fmla="*/ 8 h 85"/>
                    <a:gd name="T2" fmla="*/ 39 w 41"/>
                    <a:gd name="T3" fmla="*/ 20 h 85"/>
                    <a:gd name="T4" fmla="*/ 23 w 41"/>
                    <a:gd name="T5" fmla="*/ 23 h 85"/>
                    <a:gd name="T6" fmla="*/ 12 w 41"/>
                    <a:gd name="T7" fmla="*/ 41 h 85"/>
                    <a:gd name="T8" fmla="*/ 31 w 41"/>
                    <a:gd name="T9" fmla="*/ 78 h 85"/>
                    <a:gd name="T10" fmla="*/ 28 w 41"/>
                    <a:gd name="T11" fmla="*/ 85 h 85"/>
                    <a:gd name="T12" fmla="*/ 17 w 41"/>
                    <a:gd name="T13" fmla="*/ 77 h 85"/>
                    <a:gd name="T14" fmla="*/ 5 w 41"/>
                    <a:gd name="T15" fmla="*/ 50 h 85"/>
                    <a:gd name="T16" fmla="*/ 5 w 41"/>
                    <a:gd name="T17" fmla="*/ 14 h 85"/>
                    <a:gd name="T18" fmla="*/ 26 w 41"/>
                    <a:gd name="T19" fmla="*/ 0 h 85"/>
                    <a:gd name="T20" fmla="*/ 38 w 41"/>
                    <a:gd name="T21" fmla="*/ 8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85">
                      <a:moveTo>
                        <a:pt x="38" y="8"/>
                      </a:moveTo>
                      <a:cubicBezTo>
                        <a:pt x="40" y="11"/>
                        <a:pt x="41" y="17"/>
                        <a:pt x="39" y="20"/>
                      </a:cubicBezTo>
                      <a:cubicBezTo>
                        <a:pt x="34" y="19"/>
                        <a:pt x="27" y="18"/>
                        <a:pt x="23" y="23"/>
                      </a:cubicBezTo>
                      <a:cubicBezTo>
                        <a:pt x="18" y="28"/>
                        <a:pt x="15" y="35"/>
                        <a:pt x="12" y="41"/>
                      </a:cubicBezTo>
                      <a:cubicBezTo>
                        <a:pt x="13" y="56"/>
                        <a:pt x="21" y="69"/>
                        <a:pt x="31" y="78"/>
                      </a:cubicBezTo>
                      <a:cubicBezTo>
                        <a:pt x="31" y="81"/>
                        <a:pt x="30" y="83"/>
                        <a:pt x="28" y="85"/>
                      </a:cubicBezTo>
                      <a:cubicBezTo>
                        <a:pt x="25" y="83"/>
                        <a:pt x="21" y="80"/>
                        <a:pt x="17" y="77"/>
                      </a:cubicBezTo>
                      <a:cubicBezTo>
                        <a:pt x="14" y="67"/>
                        <a:pt x="7" y="59"/>
                        <a:pt x="5" y="50"/>
                      </a:cubicBezTo>
                      <a:cubicBezTo>
                        <a:pt x="0" y="39"/>
                        <a:pt x="1" y="25"/>
                        <a:pt x="5" y="14"/>
                      </a:cubicBezTo>
                      <a:cubicBezTo>
                        <a:pt x="9" y="6"/>
                        <a:pt x="17" y="2"/>
                        <a:pt x="26" y="0"/>
                      </a:cubicBezTo>
                      <a:cubicBezTo>
                        <a:pt x="31" y="1"/>
                        <a:pt x="36" y="3"/>
                        <a:pt x="3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67" name="Freeform 67"/>
                <p:cNvSpPr>
                  <a:spLocks/>
                </p:cNvSpPr>
                <p:nvPr/>
              </p:nvSpPr>
              <p:spPr bwMode="auto">
                <a:xfrm>
                  <a:off x="2965451" y="2292350"/>
                  <a:ext cx="20638" cy="66675"/>
                </a:xfrm>
                <a:custGeom>
                  <a:avLst/>
                  <a:gdLst>
                    <a:gd name="T0" fmla="*/ 13 w 13"/>
                    <a:gd name="T1" fmla="*/ 13 h 44"/>
                    <a:gd name="T2" fmla="*/ 8 w 13"/>
                    <a:gd name="T3" fmla="*/ 44 h 44"/>
                    <a:gd name="T4" fmla="*/ 8 w 13"/>
                    <a:gd name="T5" fmla="*/ 27 h 44"/>
                    <a:gd name="T6" fmla="*/ 9 w 13"/>
                    <a:gd name="T7" fmla="*/ 10 h 44"/>
                    <a:gd name="T8" fmla="*/ 5 w 13"/>
                    <a:gd name="T9" fmla="*/ 3 h 44"/>
                    <a:gd name="T10" fmla="*/ 13 w 13"/>
                    <a:gd name="T11" fmla="*/ 13 h 44"/>
                  </a:gdLst>
                  <a:ahLst/>
                  <a:cxnLst>
                    <a:cxn ang="0">
                      <a:pos x="T0" y="T1"/>
                    </a:cxn>
                    <a:cxn ang="0">
                      <a:pos x="T2" y="T3"/>
                    </a:cxn>
                    <a:cxn ang="0">
                      <a:pos x="T4" y="T5"/>
                    </a:cxn>
                    <a:cxn ang="0">
                      <a:pos x="T6" y="T7"/>
                    </a:cxn>
                    <a:cxn ang="0">
                      <a:pos x="T8" y="T9"/>
                    </a:cxn>
                    <a:cxn ang="0">
                      <a:pos x="T10" y="T11"/>
                    </a:cxn>
                  </a:cxnLst>
                  <a:rect l="0" t="0" r="r" b="b"/>
                  <a:pathLst>
                    <a:path w="13" h="44">
                      <a:moveTo>
                        <a:pt x="13" y="13"/>
                      </a:moveTo>
                      <a:cubicBezTo>
                        <a:pt x="13" y="24"/>
                        <a:pt x="10" y="34"/>
                        <a:pt x="8" y="44"/>
                      </a:cubicBezTo>
                      <a:cubicBezTo>
                        <a:pt x="0" y="41"/>
                        <a:pt x="8" y="33"/>
                        <a:pt x="8" y="27"/>
                      </a:cubicBezTo>
                      <a:cubicBezTo>
                        <a:pt x="8" y="21"/>
                        <a:pt x="11" y="16"/>
                        <a:pt x="9" y="10"/>
                      </a:cubicBezTo>
                      <a:cubicBezTo>
                        <a:pt x="8" y="6"/>
                        <a:pt x="0" y="8"/>
                        <a:pt x="5" y="3"/>
                      </a:cubicBezTo>
                      <a:cubicBezTo>
                        <a:pt x="11" y="0"/>
                        <a:pt x="13" y="8"/>
                        <a:pt x="13"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68" name="Freeform 68"/>
                <p:cNvSpPr>
                  <a:spLocks/>
                </p:cNvSpPr>
                <p:nvPr/>
              </p:nvSpPr>
              <p:spPr bwMode="auto">
                <a:xfrm>
                  <a:off x="2298701" y="2287588"/>
                  <a:ext cx="30163" cy="71438"/>
                </a:xfrm>
                <a:custGeom>
                  <a:avLst/>
                  <a:gdLst>
                    <a:gd name="T0" fmla="*/ 18 w 20"/>
                    <a:gd name="T1" fmla="*/ 2 h 47"/>
                    <a:gd name="T2" fmla="*/ 10 w 20"/>
                    <a:gd name="T3" fmla="*/ 24 h 47"/>
                    <a:gd name="T4" fmla="*/ 20 w 20"/>
                    <a:gd name="T5" fmla="*/ 47 h 47"/>
                    <a:gd name="T6" fmla="*/ 9 w 20"/>
                    <a:gd name="T7" fmla="*/ 36 h 47"/>
                    <a:gd name="T8" fmla="*/ 8 w 20"/>
                    <a:gd name="T9" fmla="*/ 5 h 47"/>
                    <a:gd name="T10" fmla="*/ 18 w 20"/>
                    <a:gd name="T11" fmla="*/ 2 h 47"/>
                  </a:gdLst>
                  <a:ahLst/>
                  <a:cxnLst>
                    <a:cxn ang="0">
                      <a:pos x="T0" y="T1"/>
                    </a:cxn>
                    <a:cxn ang="0">
                      <a:pos x="T2" y="T3"/>
                    </a:cxn>
                    <a:cxn ang="0">
                      <a:pos x="T4" y="T5"/>
                    </a:cxn>
                    <a:cxn ang="0">
                      <a:pos x="T6" y="T7"/>
                    </a:cxn>
                    <a:cxn ang="0">
                      <a:pos x="T8" y="T9"/>
                    </a:cxn>
                    <a:cxn ang="0">
                      <a:pos x="T10" y="T11"/>
                    </a:cxn>
                  </a:cxnLst>
                  <a:rect l="0" t="0" r="r" b="b"/>
                  <a:pathLst>
                    <a:path w="20" h="47">
                      <a:moveTo>
                        <a:pt x="18" y="2"/>
                      </a:moveTo>
                      <a:cubicBezTo>
                        <a:pt x="12" y="9"/>
                        <a:pt x="11" y="16"/>
                        <a:pt x="10" y="24"/>
                      </a:cubicBezTo>
                      <a:cubicBezTo>
                        <a:pt x="10" y="33"/>
                        <a:pt x="17" y="40"/>
                        <a:pt x="20" y="47"/>
                      </a:cubicBezTo>
                      <a:cubicBezTo>
                        <a:pt x="15" y="46"/>
                        <a:pt x="12" y="40"/>
                        <a:pt x="9" y="36"/>
                      </a:cubicBezTo>
                      <a:cubicBezTo>
                        <a:pt x="4" y="27"/>
                        <a:pt x="0" y="14"/>
                        <a:pt x="8" y="5"/>
                      </a:cubicBezTo>
                      <a:cubicBezTo>
                        <a:pt x="11" y="2"/>
                        <a:pt x="15" y="0"/>
                        <a:pt x="1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69" name="Freeform 69"/>
                <p:cNvSpPr>
                  <a:spLocks/>
                </p:cNvSpPr>
                <p:nvPr/>
              </p:nvSpPr>
              <p:spPr bwMode="auto">
                <a:xfrm>
                  <a:off x="2487613" y="2298700"/>
                  <a:ext cx="46038" cy="49213"/>
                </a:xfrm>
                <a:custGeom>
                  <a:avLst/>
                  <a:gdLst>
                    <a:gd name="T0" fmla="*/ 27 w 30"/>
                    <a:gd name="T1" fmla="*/ 6 h 32"/>
                    <a:gd name="T2" fmla="*/ 21 w 30"/>
                    <a:gd name="T3" fmla="*/ 28 h 32"/>
                    <a:gd name="T4" fmla="*/ 5 w 30"/>
                    <a:gd name="T5" fmla="*/ 31 h 32"/>
                    <a:gd name="T6" fmla="*/ 4 w 30"/>
                    <a:gd name="T7" fmla="*/ 10 h 32"/>
                    <a:gd name="T8" fmla="*/ 15 w 30"/>
                    <a:gd name="T9" fmla="*/ 0 h 32"/>
                    <a:gd name="T10" fmla="*/ 27 w 30"/>
                    <a:gd name="T11" fmla="*/ 6 h 32"/>
                  </a:gdLst>
                  <a:ahLst/>
                  <a:cxnLst>
                    <a:cxn ang="0">
                      <a:pos x="T0" y="T1"/>
                    </a:cxn>
                    <a:cxn ang="0">
                      <a:pos x="T2" y="T3"/>
                    </a:cxn>
                    <a:cxn ang="0">
                      <a:pos x="T4" y="T5"/>
                    </a:cxn>
                    <a:cxn ang="0">
                      <a:pos x="T6" y="T7"/>
                    </a:cxn>
                    <a:cxn ang="0">
                      <a:pos x="T8" y="T9"/>
                    </a:cxn>
                    <a:cxn ang="0">
                      <a:pos x="T10" y="T11"/>
                    </a:cxn>
                  </a:cxnLst>
                  <a:rect l="0" t="0" r="r" b="b"/>
                  <a:pathLst>
                    <a:path w="30" h="32">
                      <a:moveTo>
                        <a:pt x="27" y="6"/>
                      </a:moveTo>
                      <a:cubicBezTo>
                        <a:pt x="30" y="14"/>
                        <a:pt x="26" y="23"/>
                        <a:pt x="21" y="28"/>
                      </a:cubicBezTo>
                      <a:cubicBezTo>
                        <a:pt x="17" y="32"/>
                        <a:pt x="11" y="31"/>
                        <a:pt x="5" y="31"/>
                      </a:cubicBezTo>
                      <a:cubicBezTo>
                        <a:pt x="0" y="25"/>
                        <a:pt x="0" y="17"/>
                        <a:pt x="4" y="10"/>
                      </a:cubicBezTo>
                      <a:cubicBezTo>
                        <a:pt x="6" y="5"/>
                        <a:pt x="10" y="1"/>
                        <a:pt x="15" y="0"/>
                      </a:cubicBezTo>
                      <a:cubicBezTo>
                        <a:pt x="20" y="0"/>
                        <a:pt x="24" y="2"/>
                        <a:pt x="2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70" name="Freeform 70"/>
                <p:cNvSpPr>
                  <a:spLocks/>
                </p:cNvSpPr>
                <p:nvPr/>
              </p:nvSpPr>
              <p:spPr bwMode="auto">
                <a:xfrm>
                  <a:off x="2493963" y="2305050"/>
                  <a:ext cx="31750" cy="36513"/>
                </a:xfrm>
                <a:custGeom>
                  <a:avLst/>
                  <a:gdLst>
                    <a:gd name="T0" fmla="*/ 20 w 21"/>
                    <a:gd name="T1" fmla="*/ 6 h 24"/>
                    <a:gd name="T2" fmla="*/ 14 w 21"/>
                    <a:gd name="T3" fmla="*/ 21 h 24"/>
                    <a:gd name="T4" fmla="*/ 5 w 21"/>
                    <a:gd name="T5" fmla="*/ 22 h 24"/>
                    <a:gd name="T6" fmla="*/ 3 w 21"/>
                    <a:gd name="T7" fmla="*/ 9 h 24"/>
                    <a:gd name="T8" fmla="*/ 13 w 21"/>
                    <a:gd name="T9" fmla="*/ 0 h 24"/>
                    <a:gd name="T10" fmla="*/ 20 w 21"/>
                    <a:gd name="T11" fmla="*/ 6 h 24"/>
                  </a:gdLst>
                  <a:ahLst/>
                  <a:cxnLst>
                    <a:cxn ang="0">
                      <a:pos x="T0" y="T1"/>
                    </a:cxn>
                    <a:cxn ang="0">
                      <a:pos x="T2" y="T3"/>
                    </a:cxn>
                    <a:cxn ang="0">
                      <a:pos x="T4" y="T5"/>
                    </a:cxn>
                    <a:cxn ang="0">
                      <a:pos x="T6" y="T7"/>
                    </a:cxn>
                    <a:cxn ang="0">
                      <a:pos x="T8" y="T9"/>
                    </a:cxn>
                    <a:cxn ang="0">
                      <a:pos x="T10" y="T11"/>
                    </a:cxn>
                  </a:cxnLst>
                  <a:rect l="0" t="0" r="r" b="b"/>
                  <a:pathLst>
                    <a:path w="21" h="24">
                      <a:moveTo>
                        <a:pt x="20" y="6"/>
                      </a:moveTo>
                      <a:cubicBezTo>
                        <a:pt x="20" y="11"/>
                        <a:pt x="21" y="18"/>
                        <a:pt x="14" y="21"/>
                      </a:cubicBezTo>
                      <a:cubicBezTo>
                        <a:pt x="12" y="23"/>
                        <a:pt x="8" y="24"/>
                        <a:pt x="5" y="22"/>
                      </a:cubicBezTo>
                      <a:cubicBezTo>
                        <a:pt x="2" y="19"/>
                        <a:pt x="0" y="13"/>
                        <a:pt x="3" y="9"/>
                      </a:cubicBezTo>
                      <a:cubicBezTo>
                        <a:pt x="4" y="4"/>
                        <a:pt x="9" y="2"/>
                        <a:pt x="13" y="0"/>
                      </a:cubicBezTo>
                      <a:cubicBezTo>
                        <a:pt x="18" y="0"/>
                        <a:pt x="19" y="3"/>
                        <a:pt x="2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71" name="Freeform 71"/>
                <p:cNvSpPr>
                  <a:spLocks/>
                </p:cNvSpPr>
                <p:nvPr/>
              </p:nvSpPr>
              <p:spPr bwMode="auto">
                <a:xfrm>
                  <a:off x="2784476" y="2309813"/>
                  <a:ext cx="34925" cy="36513"/>
                </a:xfrm>
                <a:custGeom>
                  <a:avLst/>
                  <a:gdLst>
                    <a:gd name="T0" fmla="*/ 22 w 23"/>
                    <a:gd name="T1" fmla="*/ 8 h 24"/>
                    <a:gd name="T2" fmla="*/ 21 w 23"/>
                    <a:gd name="T3" fmla="*/ 20 h 24"/>
                    <a:gd name="T4" fmla="*/ 8 w 23"/>
                    <a:gd name="T5" fmla="*/ 21 h 24"/>
                    <a:gd name="T6" fmla="*/ 1 w 23"/>
                    <a:gd name="T7" fmla="*/ 13 h 24"/>
                    <a:gd name="T8" fmla="*/ 3 w 23"/>
                    <a:gd name="T9" fmla="*/ 3 h 24"/>
                    <a:gd name="T10" fmla="*/ 22 w 23"/>
                    <a:gd name="T11" fmla="*/ 8 h 24"/>
                  </a:gdLst>
                  <a:ahLst/>
                  <a:cxnLst>
                    <a:cxn ang="0">
                      <a:pos x="T0" y="T1"/>
                    </a:cxn>
                    <a:cxn ang="0">
                      <a:pos x="T2" y="T3"/>
                    </a:cxn>
                    <a:cxn ang="0">
                      <a:pos x="T4" y="T5"/>
                    </a:cxn>
                    <a:cxn ang="0">
                      <a:pos x="T6" y="T7"/>
                    </a:cxn>
                    <a:cxn ang="0">
                      <a:pos x="T8" y="T9"/>
                    </a:cxn>
                    <a:cxn ang="0">
                      <a:pos x="T10" y="T11"/>
                    </a:cxn>
                  </a:cxnLst>
                  <a:rect l="0" t="0" r="r" b="b"/>
                  <a:pathLst>
                    <a:path w="23" h="24">
                      <a:moveTo>
                        <a:pt x="22" y="8"/>
                      </a:moveTo>
                      <a:cubicBezTo>
                        <a:pt x="23" y="13"/>
                        <a:pt x="23" y="16"/>
                        <a:pt x="21" y="20"/>
                      </a:cubicBezTo>
                      <a:cubicBezTo>
                        <a:pt x="18" y="24"/>
                        <a:pt x="12" y="23"/>
                        <a:pt x="8" y="21"/>
                      </a:cubicBezTo>
                      <a:cubicBezTo>
                        <a:pt x="4" y="20"/>
                        <a:pt x="2" y="16"/>
                        <a:pt x="1" y="13"/>
                      </a:cubicBezTo>
                      <a:cubicBezTo>
                        <a:pt x="0" y="10"/>
                        <a:pt x="1" y="6"/>
                        <a:pt x="3" y="3"/>
                      </a:cubicBezTo>
                      <a:cubicBezTo>
                        <a:pt x="10" y="0"/>
                        <a:pt x="19" y="2"/>
                        <a:pt x="2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72" name="Freeform 72"/>
                <p:cNvSpPr>
                  <a:spLocks/>
                </p:cNvSpPr>
                <p:nvPr/>
              </p:nvSpPr>
              <p:spPr bwMode="auto">
                <a:xfrm>
                  <a:off x="2589213" y="2311400"/>
                  <a:ext cx="134938" cy="112713"/>
                </a:xfrm>
                <a:custGeom>
                  <a:avLst/>
                  <a:gdLst>
                    <a:gd name="T0" fmla="*/ 81 w 88"/>
                    <a:gd name="T1" fmla="*/ 4 h 73"/>
                    <a:gd name="T2" fmla="*/ 86 w 88"/>
                    <a:gd name="T3" fmla="*/ 22 h 73"/>
                    <a:gd name="T4" fmla="*/ 68 w 88"/>
                    <a:gd name="T5" fmla="*/ 40 h 73"/>
                    <a:gd name="T6" fmla="*/ 52 w 88"/>
                    <a:gd name="T7" fmla="*/ 67 h 73"/>
                    <a:gd name="T8" fmla="*/ 29 w 88"/>
                    <a:gd name="T9" fmla="*/ 68 h 73"/>
                    <a:gd name="T10" fmla="*/ 16 w 88"/>
                    <a:gd name="T11" fmla="*/ 56 h 73"/>
                    <a:gd name="T12" fmla="*/ 16 w 88"/>
                    <a:gd name="T13" fmla="*/ 40 h 73"/>
                    <a:gd name="T14" fmla="*/ 3 w 88"/>
                    <a:gd name="T15" fmla="*/ 30 h 73"/>
                    <a:gd name="T16" fmla="*/ 2 w 88"/>
                    <a:gd name="T17" fmla="*/ 12 h 73"/>
                    <a:gd name="T18" fmla="*/ 19 w 88"/>
                    <a:gd name="T19" fmla="*/ 1 h 73"/>
                    <a:gd name="T20" fmla="*/ 29 w 88"/>
                    <a:gd name="T21" fmla="*/ 5 h 73"/>
                    <a:gd name="T22" fmla="*/ 32 w 88"/>
                    <a:gd name="T23" fmla="*/ 13 h 73"/>
                    <a:gd name="T24" fmla="*/ 21 w 88"/>
                    <a:gd name="T25" fmla="*/ 14 h 73"/>
                    <a:gd name="T26" fmla="*/ 18 w 88"/>
                    <a:gd name="T27" fmla="*/ 27 h 73"/>
                    <a:gd name="T28" fmla="*/ 27 w 88"/>
                    <a:gd name="T29" fmla="*/ 37 h 73"/>
                    <a:gd name="T30" fmla="*/ 30 w 88"/>
                    <a:gd name="T31" fmla="*/ 54 h 73"/>
                    <a:gd name="T32" fmla="*/ 43 w 88"/>
                    <a:gd name="T33" fmla="*/ 61 h 73"/>
                    <a:gd name="T34" fmla="*/ 60 w 88"/>
                    <a:gd name="T35" fmla="*/ 42 h 73"/>
                    <a:gd name="T36" fmla="*/ 76 w 88"/>
                    <a:gd name="T37" fmla="*/ 16 h 73"/>
                    <a:gd name="T38" fmla="*/ 61 w 88"/>
                    <a:gd name="T39" fmla="*/ 6 h 73"/>
                    <a:gd name="T40" fmla="*/ 68 w 88"/>
                    <a:gd name="T41" fmla="*/ 1 h 73"/>
                    <a:gd name="T42" fmla="*/ 81 w 88"/>
                    <a:gd name="T43" fmla="*/ 4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8" h="73">
                      <a:moveTo>
                        <a:pt x="81" y="4"/>
                      </a:moveTo>
                      <a:cubicBezTo>
                        <a:pt x="86" y="9"/>
                        <a:pt x="88" y="16"/>
                        <a:pt x="86" y="22"/>
                      </a:cubicBezTo>
                      <a:cubicBezTo>
                        <a:pt x="86" y="32"/>
                        <a:pt x="76" y="38"/>
                        <a:pt x="68" y="40"/>
                      </a:cubicBezTo>
                      <a:cubicBezTo>
                        <a:pt x="65" y="50"/>
                        <a:pt x="63" y="62"/>
                        <a:pt x="52" y="67"/>
                      </a:cubicBezTo>
                      <a:cubicBezTo>
                        <a:pt x="45" y="70"/>
                        <a:pt x="37" y="73"/>
                        <a:pt x="29" y="68"/>
                      </a:cubicBezTo>
                      <a:cubicBezTo>
                        <a:pt x="23" y="66"/>
                        <a:pt x="19" y="61"/>
                        <a:pt x="16" y="56"/>
                      </a:cubicBezTo>
                      <a:cubicBezTo>
                        <a:pt x="15" y="51"/>
                        <a:pt x="13" y="46"/>
                        <a:pt x="16" y="40"/>
                      </a:cubicBezTo>
                      <a:cubicBezTo>
                        <a:pt x="14" y="33"/>
                        <a:pt x="3" y="38"/>
                        <a:pt x="3" y="30"/>
                      </a:cubicBezTo>
                      <a:cubicBezTo>
                        <a:pt x="0" y="25"/>
                        <a:pt x="1" y="18"/>
                        <a:pt x="2" y="12"/>
                      </a:cubicBezTo>
                      <a:cubicBezTo>
                        <a:pt x="5" y="6"/>
                        <a:pt x="12" y="2"/>
                        <a:pt x="19" y="1"/>
                      </a:cubicBezTo>
                      <a:cubicBezTo>
                        <a:pt x="23" y="1"/>
                        <a:pt x="28" y="1"/>
                        <a:pt x="29" y="5"/>
                      </a:cubicBezTo>
                      <a:cubicBezTo>
                        <a:pt x="29" y="9"/>
                        <a:pt x="33" y="9"/>
                        <a:pt x="32" y="13"/>
                      </a:cubicBezTo>
                      <a:cubicBezTo>
                        <a:pt x="29" y="15"/>
                        <a:pt x="25" y="11"/>
                        <a:pt x="21" y="14"/>
                      </a:cubicBezTo>
                      <a:cubicBezTo>
                        <a:pt x="18" y="18"/>
                        <a:pt x="16" y="23"/>
                        <a:pt x="18" y="27"/>
                      </a:cubicBezTo>
                      <a:cubicBezTo>
                        <a:pt x="18" y="32"/>
                        <a:pt x="24" y="33"/>
                        <a:pt x="27" y="37"/>
                      </a:cubicBezTo>
                      <a:cubicBezTo>
                        <a:pt x="25" y="43"/>
                        <a:pt x="27" y="49"/>
                        <a:pt x="30" y="54"/>
                      </a:cubicBezTo>
                      <a:cubicBezTo>
                        <a:pt x="33" y="58"/>
                        <a:pt x="37" y="61"/>
                        <a:pt x="43" y="61"/>
                      </a:cubicBezTo>
                      <a:cubicBezTo>
                        <a:pt x="53" y="61"/>
                        <a:pt x="57" y="49"/>
                        <a:pt x="60" y="42"/>
                      </a:cubicBezTo>
                      <a:cubicBezTo>
                        <a:pt x="68" y="35"/>
                        <a:pt x="79" y="27"/>
                        <a:pt x="76" y="16"/>
                      </a:cubicBezTo>
                      <a:cubicBezTo>
                        <a:pt x="72" y="9"/>
                        <a:pt x="57" y="19"/>
                        <a:pt x="61" y="6"/>
                      </a:cubicBezTo>
                      <a:cubicBezTo>
                        <a:pt x="62" y="3"/>
                        <a:pt x="65" y="1"/>
                        <a:pt x="68" y="1"/>
                      </a:cubicBezTo>
                      <a:cubicBezTo>
                        <a:pt x="73" y="0"/>
                        <a:pt x="78" y="1"/>
                        <a:pt x="8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73" name="Freeform 73"/>
                <p:cNvSpPr>
                  <a:spLocks/>
                </p:cNvSpPr>
                <p:nvPr/>
              </p:nvSpPr>
              <p:spPr bwMode="auto">
                <a:xfrm>
                  <a:off x="2792413" y="2316163"/>
                  <a:ext cx="23813" cy="22225"/>
                </a:xfrm>
                <a:custGeom>
                  <a:avLst/>
                  <a:gdLst>
                    <a:gd name="T0" fmla="*/ 14 w 15"/>
                    <a:gd name="T1" fmla="*/ 6 h 14"/>
                    <a:gd name="T2" fmla="*/ 9 w 15"/>
                    <a:gd name="T3" fmla="*/ 14 h 14"/>
                    <a:gd name="T4" fmla="*/ 0 w 15"/>
                    <a:gd name="T5" fmla="*/ 6 h 14"/>
                    <a:gd name="T6" fmla="*/ 6 w 15"/>
                    <a:gd name="T7" fmla="*/ 0 h 14"/>
                    <a:gd name="T8" fmla="*/ 14 w 15"/>
                    <a:gd name="T9" fmla="*/ 6 h 14"/>
                  </a:gdLst>
                  <a:ahLst/>
                  <a:cxnLst>
                    <a:cxn ang="0">
                      <a:pos x="T0" y="T1"/>
                    </a:cxn>
                    <a:cxn ang="0">
                      <a:pos x="T2" y="T3"/>
                    </a:cxn>
                    <a:cxn ang="0">
                      <a:pos x="T4" y="T5"/>
                    </a:cxn>
                    <a:cxn ang="0">
                      <a:pos x="T6" y="T7"/>
                    </a:cxn>
                    <a:cxn ang="0">
                      <a:pos x="T8" y="T9"/>
                    </a:cxn>
                  </a:cxnLst>
                  <a:rect l="0" t="0" r="r" b="b"/>
                  <a:pathLst>
                    <a:path w="15" h="14">
                      <a:moveTo>
                        <a:pt x="14" y="6"/>
                      </a:moveTo>
                      <a:cubicBezTo>
                        <a:pt x="15" y="10"/>
                        <a:pt x="13" y="13"/>
                        <a:pt x="9" y="14"/>
                      </a:cubicBezTo>
                      <a:cubicBezTo>
                        <a:pt x="5" y="13"/>
                        <a:pt x="0" y="11"/>
                        <a:pt x="0" y="6"/>
                      </a:cubicBezTo>
                      <a:cubicBezTo>
                        <a:pt x="0" y="3"/>
                        <a:pt x="3" y="1"/>
                        <a:pt x="6" y="0"/>
                      </a:cubicBezTo>
                      <a:cubicBezTo>
                        <a:pt x="10" y="0"/>
                        <a:pt x="14" y="2"/>
                        <a:pt x="1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74" name="Freeform 74"/>
                <p:cNvSpPr>
                  <a:spLocks/>
                </p:cNvSpPr>
                <p:nvPr/>
              </p:nvSpPr>
              <p:spPr bwMode="auto">
                <a:xfrm>
                  <a:off x="2925763" y="2336800"/>
                  <a:ext cx="47625" cy="63500"/>
                </a:xfrm>
                <a:custGeom>
                  <a:avLst/>
                  <a:gdLst>
                    <a:gd name="T0" fmla="*/ 12 w 31"/>
                    <a:gd name="T1" fmla="*/ 1 h 41"/>
                    <a:gd name="T2" fmla="*/ 31 w 31"/>
                    <a:gd name="T3" fmla="*/ 29 h 41"/>
                    <a:gd name="T4" fmla="*/ 31 w 31"/>
                    <a:gd name="T5" fmla="*/ 29 h 41"/>
                    <a:gd name="T6" fmla="*/ 10 w 31"/>
                    <a:gd name="T7" fmla="*/ 12 h 41"/>
                    <a:gd name="T8" fmla="*/ 6 w 31"/>
                    <a:gd name="T9" fmla="*/ 40 h 41"/>
                    <a:gd name="T10" fmla="*/ 2 w 31"/>
                    <a:gd name="T11" fmla="*/ 37 h 41"/>
                    <a:gd name="T12" fmla="*/ 7 w 31"/>
                    <a:gd name="T13" fmla="*/ 1 h 41"/>
                    <a:gd name="T14" fmla="*/ 12 w 31"/>
                    <a:gd name="T15" fmla="*/ 1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41">
                      <a:moveTo>
                        <a:pt x="12" y="1"/>
                      </a:moveTo>
                      <a:cubicBezTo>
                        <a:pt x="20" y="9"/>
                        <a:pt x="31" y="17"/>
                        <a:pt x="31" y="29"/>
                      </a:cubicBezTo>
                      <a:cubicBezTo>
                        <a:pt x="31" y="29"/>
                        <a:pt x="31" y="29"/>
                        <a:pt x="31" y="29"/>
                      </a:cubicBezTo>
                      <a:cubicBezTo>
                        <a:pt x="24" y="23"/>
                        <a:pt x="19" y="14"/>
                        <a:pt x="10" y="12"/>
                      </a:cubicBezTo>
                      <a:cubicBezTo>
                        <a:pt x="3" y="19"/>
                        <a:pt x="5" y="31"/>
                        <a:pt x="6" y="40"/>
                      </a:cubicBezTo>
                      <a:cubicBezTo>
                        <a:pt x="4" y="41"/>
                        <a:pt x="2" y="39"/>
                        <a:pt x="2" y="37"/>
                      </a:cubicBezTo>
                      <a:cubicBezTo>
                        <a:pt x="0" y="25"/>
                        <a:pt x="2" y="12"/>
                        <a:pt x="7" y="1"/>
                      </a:cubicBezTo>
                      <a:cubicBezTo>
                        <a:pt x="8" y="0"/>
                        <a:pt x="10" y="0"/>
                        <a:pt x="1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75" name="Freeform 75"/>
                <p:cNvSpPr>
                  <a:spLocks/>
                </p:cNvSpPr>
                <p:nvPr/>
              </p:nvSpPr>
              <p:spPr bwMode="auto">
                <a:xfrm>
                  <a:off x="2520951" y="2343150"/>
                  <a:ext cx="265113" cy="149225"/>
                </a:xfrm>
                <a:custGeom>
                  <a:avLst/>
                  <a:gdLst>
                    <a:gd name="T0" fmla="*/ 52 w 173"/>
                    <a:gd name="T1" fmla="*/ 21 h 98"/>
                    <a:gd name="T2" fmla="*/ 52 w 173"/>
                    <a:gd name="T3" fmla="*/ 33 h 98"/>
                    <a:gd name="T4" fmla="*/ 76 w 173"/>
                    <a:gd name="T5" fmla="*/ 57 h 98"/>
                    <a:gd name="T6" fmla="*/ 68 w 173"/>
                    <a:gd name="T7" fmla="*/ 55 h 98"/>
                    <a:gd name="T8" fmla="*/ 48 w 173"/>
                    <a:gd name="T9" fmla="*/ 33 h 98"/>
                    <a:gd name="T10" fmla="*/ 37 w 173"/>
                    <a:gd name="T11" fmla="*/ 15 h 98"/>
                    <a:gd name="T12" fmla="*/ 28 w 173"/>
                    <a:gd name="T13" fmla="*/ 23 h 98"/>
                    <a:gd name="T14" fmla="*/ 7 w 173"/>
                    <a:gd name="T15" fmla="*/ 33 h 98"/>
                    <a:gd name="T16" fmla="*/ 11 w 173"/>
                    <a:gd name="T17" fmla="*/ 37 h 98"/>
                    <a:gd name="T18" fmla="*/ 29 w 173"/>
                    <a:gd name="T19" fmla="*/ 39 h 98"/>
                    <a:gd name="T20" fmla="*/ 76 w 173"/>
                    <a:gd name="T21" fmla="*/ 85 h 98"/>
                    <a:gd name="T22" fmla="*/ 95 w 173"/>
                    <a:gd name="T23" fmla="*/ 80 h 98"/>
                    <a:gd name="T24" fmla="*/ 121 w 173"/>
                    <a:gd name="T25" fmla="*/ 63 h 98"/>
                    <a:gd name="T26" fmla="*/ 131 w 173"/>
                    <a:gd name="T27" fmla="*/ 48 h 98"/>
                    <a:gd name="T28" fmla="*/ 164 w 173"/>
                    <a:gd name="T29" fmla="*/ 32 h 98"/>
                    <a:gd name="T30" fmla="*/ 169 w 173"/>
                    <a:gd name="T31" fmla="*/ 29 h 98"/>
                    <a:gd name="T32" fmla="*/ 168 w 173"/>
                    <a:gd name="T33" fmla="*/ 25 h 98"/>
                    <a:gd name="T34" fmla="*/ 173 w 173"/>
                    <a:gd name="T35" fmla="*/ 29 h 98"/>
                    <a:gd name="T36" fmla="*/ 156 w 173"/>
                    <a:gd name="T37" fmla="*/ 45 h 98"/>
                    <a:gd name="T38" fmla="*/ 131 w 173"/>
                    <a:gd name="T39" fmla="*/ 52 h 98"/>
                    <a:gd name="T40" fmla="*/ 93 w 173"/>
                    <a:gd name="T41" fmla="*/ 85 h 98"/>
                    <a:gd name="T42" fmla="*/ 79 w 173"/>
                    <a:gd name="T43" fmla="*/ 92 h 98"/>
                    <a:gd name="T44" fmla="*/ 35 w 173"/>
                    <a:gd name="T45" fmla="*/ 62 h 98"/>
                    <a:gd name="T46" fmla="*/ 26 w 173"/>
                    <a:gd name="T47" fmla="*/ 44 h 98"/>
                    <a:gd name="T48" fmla="*/ 9 w 173"/>
                    <a:gd name="T49" fmla="*/ 40 h 98"/>
                    <a:gd name="T50" fmla="*/ 0 w 173"/>
                    <a:gd name="T51" fmla="*/ 29 h 98"/>
                    <a:gd name="T52" fmla="*/ 31 w 173"/>
                    <a:gd name="T53" fmla="*/ 11 h 98"/>
                    <a:gd name="T54" fmla="*/ 37 w 173"/>
                    <a:gd name="T55" fmla="*/ 0 h 98"/>
                    <a:gd name="T56" fmla="*/ 52 w 173"/>
                    <a:gd name="T57" fmla="*/ 21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3" h="98">
                      <a:moveTo>
                        <a:pt x="52" y="21"/>
                      </a:moveTo>
                      <a:cubicBezTo>
                        <a:pt x="52" y="33"/>
                        <a:pt x="52" y="33"/>
                        <a:pt x="52" y="33"/>
                      </a:cubicBezTo>
                      <a:cubicBezTo>
                        <a:pt x="56" y="44"/>
                        <a:pt x="65" y="54"/>
                        <a:pt x="76" y="57"/>
                      </a:cubicBezTo>
                      <a:cubicBezTo>
                        <a:pt x="74" y="57"/>
                        <a:pt x="70" y="56"/>
                        <a:pt x="68" y="55"/>
                      </a:cubicBezTo>
                      <a:cubicBezTo>
                        <a:pt x="57" y="53"/>
                        <a:pt x="52" y="41"/>
                        <a:pt x="48" y="33"/>
                      </a:cubicBezTo>
                      <a:cubicBezTo>
                        <a:pt x="48" y="24"/>
                        <a:pt x="42" y="20"/>
                        <a:pt x="37" y="15"/>
                      </a:cubicBezTo>
                      <a:cubicBezTo>
                        <a:pt x="32" y="15"/>
                        <a:pt x="33" y="21"/>
                        <a:pt x="28" y="23"/>
                      </a:cubicBezTo>
                      <a:cubicBezTo>
                        <a:pt x="22" y="28"/>
                        <a:pt x="14" y="28"/>
                        <a:pt x="7" y="33"/>
                      </a:cubicBezTo>
                      <a:cubicBezTo>
                        <a:pt x="6" y="36"/>
                        <a:pt x="9" y="37"/>
                        <a:pt x="11" y="37"/>
                      </a:cubicBezTo>
                      <a:cubicBezTo>
                        <a:pt x="17" y="39"/>
                        <a:pt x="24" y="37"/>
                        <a:pt x="29" y="39"/>
                      </a:cubicBezTo>
                      <a:cubicBezTo>
                        <a:pt x="34" y="61"/>
                        <a:pt x="55" y="78"/>
                        <a:pt x="76" y="85"/>
                      </a:cubicBezTo>
                      <a:cubicBezTo>
                        <a:pt x="83" y="94"/>
                        <a:pt x="87" y="78"/>
                        <a:pt x="95" y="80"/>
                      </a:cubicBezTo>
                      <a:cubicBezTo>
                        <a:pt x="103" y="74"/>
                        <a:pt x="114" y="72"/>
                        <a:pt x="121" y="63"/>
                      </a:cubicBezTo>
                      <a:cubicBezTo>
                        <a:pt x="127" y="59"/>
                        <a:pt x="127" y="53"/>
                        <a:pt x="131" y="48"/>
                      </a:cubicBezTo>
                      <a:cubicBezTo>
                        <a:pt x="143" y="45"/>
                        <a:pt x="154" y="40"/>
                        <a:pt x="164" y="32"/>
                      </a:cubicBezTo>
                      <a:cubicBezTo>
                        <a:pt x="166" y="32"/>
                        <a:pt x="168" y="31"/>
                        <a:pt x="169" y="29"/>
                      </a:cubicBezTo>
                      <a:cubicBezTo>
                        <a:pt x="168" y="25"/>
                        <a:pt x="168" y="25"/>
                        <a:pt x="168" y="25"/>
                      </a:cubicBezTo>
                      <a:cubicBezTo>
                        <a:pt x="170" y="24"/>
                        <a:pt x="172" y="27"/>
                        <a:pt x="173" y="29"/>
                      </a:cubicBezTo>
                      <a:cubicBezTo>
                        <a:pt x="170" y="36"/>
                        <a:pt x="162" y="41"/>
                        <a:pt x="156" y="45"/>
                      </a:cubicBezTo>
                      <a:cubicBezTo>
                        <a:pt x="149" y="50"/>
                        <a:pt x="140" y="51"/>
                        <a:pt x="131" y="52"/>
                      </a:cubicBezTo>
                      <a:cubicBezTo>
                        <a:pt x="127" y="70"/>
                        <a:pt x="110" y="80"/>
                        <a:pt x="93" y="85"/>
                      </a:cubicBezTo>
                      <a:cubicBezTo>
                        <a:pt x="89" y="87"/>
                        <a:pt x="85" y="98"/>
                        <a:pt x="79" y="92"/>
                      </a:cubicBezTo>
                      <a:cubicBezTo>
                        <a:pt x="63" y="84"/>
                        <a:pt x="46" y="79"/>
                        <a:pt x="35" y="62"/>
                      </a:cubicBezTo>
                      <a:cubicBezTo>
                        <a:pt x="32" y="56"/>
                        <a:pt x="27" y="51"/>
                        <a:pt x="26" y="44"/>
                      </a:cubicBezTo>
                      <a:cubicBezTo>
                        <a:pt x="23" y="38"/>
                        <a:pt x="15" y="42"/>
                        <a:pt x="9" y="40"/>
                      </a:cubicBezTo>
                      <a:cubicBezTo>
                        <a:pt x="5" y="38"/>
                        <a:pt x="0" y="35"/>
                        <a:pt x="0" y="29"/>
                      </a:cubicBezTo>
                      <a:cubicBezTo>
                        <a:pt x="11" y="26"/>
                        <a:pt x="24" y="23"/>
                        <a:pt x="31" y="11"/>
                      </a:cubicBezTo>
                      <a:cubicBezTo>
                        <a:pt x="37" y="0"/>
                        <a:pt x="37" y="0"/>
                        <a:pt x="37" y="0"/>
                      </a:cubicBezTo>
                      <a:cubicBezTo>
                        <a:pt x="39" y="8"/>
                        <a:pt x="41" y="20"/>
                        <a:pt x="52"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76" name="Freeform 76"/>
                <p:cNvSpPr>
                  <a:spLocks/>
                </p:cNvSpPr>
                <p:nvPr/>
              </p:nvSpPr>
              <p:spPr bwMode="auto">
                <a:xfrm>
                  <a:off x="2324101" y="2336800"/>
                  <a:ext cx="66675" cy="71438"/>
                </a:xfrm>
                <a:custGeom>
                  <a:avLst/>
                  <a:gdLst>
                    <a:gd name="T0" fmla="*/ 27 w 44"/>
                    <a:gd name="T1" fmla="*/ 6 h 47"/>
                    <a:gd name="T2" fmla="*/ 37 w 44"/>
                    <a:gd name="T3" fmla="*/ 44 h 47"/>
                    <a:gd name="T4" fmla="*/ 33 w 44"/>
                    <a:gd name="T5" fmla="*/ 47 h 47"/>
                    <a:gd name="T6" fmla="*/ 23 w 44"/>
                    <a:gd name="T7" fmla="*/ 14 h 47"/>
                    <a:gd name="T8" fmla="*/ 15 w 44"/>
                    <a:gd name="T9" fmla="*/ 23 h 47"/>
                    <a:gd name="T10" fmla="*/ 4 w 44"/>
                    <a:gd name="T11" fmla="*/ 37 h 47"/>
                    <a:gd name="T12" fmla="*/ 14 w 44"/>
                    <a:gd name="T13" fmla="*/ 10 h 47"/>
                    <a:gd name="T14" fmla="*/ 27 w 44"/>
                    <a:gd name="T15" fmla="*/ 6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 h="47">
                      <a:moveTo>
                        <a:pt x="27" y="6"/>
                      </a:moveTo>
                      <a:cubicBezTo>
                        <a:pt x="33" y="18"/>
                        <a:pt x="44" y="30"/>
                        <a:pt x="37" y="44"/>
                      </a:cubicBezTo>
                      <a:cubicBezTo>
                        <a:pt x="36" y="45"/>
                        <a:pt x="35" y="47"/>
                        <a:pt x="33" y="47"/>
                      </a:cubicBezTo>
                      <a:cubicBezTo>
                        <a:pt x="31" y="35"/>
                        <a:pt x="33" y="22"/>
                        <a:pt x="23" y="14"/>
                      </a:cubicBezTo>
                      <a:cubicBezTo>
                        <a:pt x="18" y="14"/>
                        <a:pt x="18" y="20"/>
                        <a:pt x="15" y="23"/>
                      </a:cubicBezTo>
                      <a:cubicBezTo>
                        <a:pt x="10" y="27"/>
                        <a:pt x="7" y="32"/>
                        <a:pt x="4" y="37"/>
                      </a:cubicBezTo>
                      <a:cubicBezTo>
                        <a:pt x="0" y="27"/>
                        <a:pt x="10" y="19"/>
                        <a:pt x="14" y="10"/>
                      </a:cubicBezTo>
                      <a:cubicBezTo>
                        <a:pt x="17" y="7"/>
                        <a:pt x="23" y="0"/>
                        <a:pt x="2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77" name="Freeform 77"/>
                <p:cNvSpPr>
                  <a:spLocks/>
                </p:cNvSpPr>
                <p:nvPr/>
              </p:nvSpPr>
              <p:spPr bwMode="auto">
                <a:xfrm>
                  <a:off x="2962276" y="2351088"/>
                  <a:ext cx="103188" cy="77788"/>
                </a:xfrm>
                <a:custGeom>
                  <a:avLst/>
                  <a:gdLst>
                    <a:gd name="T0" fmla="*/ 67 w 67"/>
                    <a:gd name="T1" fmla="*/ 5 h 51"/>
                    <a:gd name="T2" fmla="*/ 64 w 67"/>
                    <a:gd name="T3" fmla="*/ 8 h 51"/>
                    <a:gd name="T4" fmla="*/ 3 w 67"/>
                    <a:gd name="T5" fmla="*/ 44 h 51"/>
                    <a:gd name="T6" fmla="*/ 0 w 67"/>
                    <a:gd name="T7" fmla="*/ 51 h 51"/>
                    <a:gd name="T8" fmla="*/ 29 w 67"/>
                    <a:gd name="T9" fmla="*/ 10 h 51"/>
                    <a:gd name="T10" fmla="*/ 66 w 67"/>
                    <a:gd name="T11" fmla="*/ 3 h 51"/>
                    <a:gd name="T12" fmla="*/ 67 w 67"/>
                    <a:gd name="T13" fmla="*/ 5 h 51"/>
                  </a:gdLst>
                  <a:ahLst/>
                  <a:cxnLst>
                    <a:cxn ang="0">
                      <a:pos x="T0" y="T1"/>
                    </a:cxn>
                    <a:cxn ang="0">
                      <a:pos x="T2" y="T3"/>
                    </a:cxn>
                    <a:cxn ang="0">
                      <a:pos x="T4" y="T5"/>
                    </a:cxn>
                    <a:cxn ang="0">
                      <a:pos x="T6" y="T7"/>
                    </a:cxn>
                    <a:cxn ang="0">
                      <a:pos x="T8" y="T9"/>
                    </a:cxn>
                    <a:cxn ang="0">
                      <a:pos x="T10" y="T11"/>
                    </a:cxn>
                    <a:cxn ang="0">
                      <a:pos x="T12" y="T13"/>
                    </a:cxn>
                  </a:cxnLst>
                  <a:rect l="0" t="0" r="r" b="b"/>
                  <a:pathLst>
                    <a:path w="67" h="51">
                      <a:moveTo>
                        <a:pt x="67" y="5"/>
                      </a:moveTo>
                      <a:cubicBezTo>
                        <a:pt x="67" y="7"/>
                        <a:pt x="65" y="8"/>
                        <a:pt x="64" y="8"/>
                      </a:cubicBezTo>
                      <a:cubicBezTo>
                        <a:pt x="39" y="8"/>
                        <a:pt x="16" y="23"/>
                        <a:pt x="3" y="44"/>
                      </a:cubicBezTo>
                      <a:cubicBezTo>
                        <a:pt x="2" y="46"/>
                        <a:pt x="1" y="48"/>
                        <a:pt x="0" y="51"/>
                      </a:cubicBezTo>
                      <a:cubicBezTo>
                        <a:pt x="0" y="33"/>
                        <a:pt x="14" y="19"/>
                        <a:pt x="29" y="10"/>
                      </a:cubicBezTo>
                      <a:cubicBezTo>
                        <a:pt x="40" y="5"/>
                        <a:pt x="53" y="0"/>
                        <a:pt x="66" y="3"/>
                      </a:cubicBezTo>
                      <a:cubicBezTo>
                        <a:pt x="67" y="5"/>
                        <a:pt x="67" y="5"/>
                        <a:pt x="6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78" name="Freeform 78"/>
                <p:cNvSpPr>
                  <a:spLocks/>
                </p:cNvSpPr>
                <p:nvPr/>
              </p:nvSpPr>
              <p:spPr bwMode="auto">
                <a:xfrm>
                  <a:off x="2225676" y="2355850"/>
                  <a:ext cx="112713" cy="101600"/>
                </a:xfrm>
                <a:custGeom>
                  <a:avLst/>
                  <a:gdLst>
                    <a:gd name="T0" fmla="*/ 45 w 73"/>
                    <a:gd name="T1" fmla="*/ 13 h 67"/>
                    <a:gd name="T2" fmla="*/ 73 w 73"/>
                    <a:gd name="T3" fmla="*/ 63 h 67"/>
                    <a:gd name="T4" fmla="*/ 72 w 73"/>
                    <a:gd name="T5" fmla="*/ 67 h 67"/>
                    <a:gd name="T6" fmla="*/ 61 w 73"/>
                    <a:gd name="T7" fmla="*/ 40 h 67"/>
                    <a:gd name="T8" fmla="*/ 24 w 73"/>
                    <a:gd name="T9" fmla="*/ 14 h 67"/>
                    <a:gd name="T10" fmla="*/ 4 w 73"/>
                    <a:gd name="T11" fmla="*/ 14 h 67"/>
                    <a:gd name="T12" fmla="*/ 1 w 73"/>
                    <a:gd name="T13" fmla="*/ 4 h 67"/>
                    <a:gd name="T14" fmla="*/ 45 w 73"/>
                    <a:gd name="T15" fmla="*/ 13 h 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 h="67">
                      <a:moveTo>
                        <a:pt x="45" y="13"/>
                      </a:moveTo>
                      <a:cubicBezTo>
                        <a:pt x="62" y="26"/>
                        <a:pt x="72" y="42"/>
                        <a:pt x="73" y="63"/>
                      </a:cubicBezTo>
                      <a:cubicBezTo>
                        <a:pt x="72" y="67"/>
                        <a:pt x="72" y="67"/>
                        <a:pt x="72" y="67"/>
                      </a:cubicBezTo>
                      <a:cubicBezTo>
                        <a:pt x="68" y="58"/>
                        <a:pt x="67" y="48"/>
                        <a:pt x="61" y="40"/>
                      </a:cubicBezTo>
                      <a:cubicBezTo>
                        <a:pt x="54" y="25"/>
                        <a:pt x="38" y="19"/>
                        <a:pt x="24" y="14"/>
                      </a:cubicBezTo>
                      <a:cubicBezTo>
                        <a:pt x="18" y="13"/>
                        <a:pt x="10" y="13"/>
                        <a:pt x="4" y="14"/>
                      </a:cubicBezTo>
                      <a:cubicBezTo>
                        <a:pt x="2" y="11"/>
                        <a:pt x="0" y="8"/>
                        <a:pt x="1" y="4"/>
                      </a:cubicBezTo>
                      <a:cubicBezTo>
                        <a:pt x="17" y="0"/>
                        <a:pt x="32" y="6"/>
                        <a:pt x="45"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79" name="Freeform 79"/>
                <p:cNvSpPr>
                  <a:spLocks/>
                </p:cNvSpPr>
                <p:nvPr/>
              </p:nvSpPr>
              <p:spPr bwMode="auto">
                <a:xfrm>
                  <a:off x="2941638" y="2366963"/>
                  <a:ext cx="23813" cy="44450"/>
                </a:xfrm>
                <a:custGeom>
                  <a:avLst/>
                  <a:gdLst>
                    <a:gd name="T0" fmla="*/ 14 w 16"/>
                    <a:gd name="T1" fmla="*/ 14 h 29"/>
                    <a:gd name="T2" fmla="*/ 10 w 16"/>
                    <a:gd name="T3" fmla="*/ 29 h 29"/>
                    <a:gd name="T4" fmla="*/ 3 w 16"/>
                    <a:gd name="T5" fmla="*/ 16 h 29"/>
                    <a:gd name="T6" fmla="*/ 4 w 16"/>
                    <a:gd name="T7" fmla="*/ 0 h 29"/>
                    <a:gd name="T8" fmla="*/ 14 w 16"/>
                    <a:gd name="T9" fmla="*/ 14 h 29"/>
                  </a:gdLst>
                  <a:ahLst/>
                  <a:cxnLst>
                    <a:cxn ang="0">
                      <a:pos x="T0" y="T1"/>
                    </a:cxn>
                    <a:cxn ang="0">
                      <a:pos x="T2" y="T3"/>
                    </a:cxn>
                    <a:cxn ang="0">
                      <a:pos x="T4" y="T5"/>
                    </a:cxn>
                    <a:cxn ang="0">
                      <a:pos x="T6" y="T7"/>
                    </a:cxn>
                    <a:cxn ang="0">
                      <a:pos x="T8" y="T9"/>
                    </a:cxn>
                  </a:cxnLst>
                  <a:rect l="0" t="0" r="r" b="b"/>
                  <a:pathLst>
                    <a:path w="16" h="29">
                      <a:moveTo>
                        <a:pt x="14" y="14"/>
                      </a:moveTo>
                      <a:cubicBezTo>
                        <a:pt x="16" y="19"/>
                        <a:pt x="12" y="24"/>
                        <a:pt x="10" y="29"/>
                      </a:cubicBezTo>
                      <a:cubicBezTo>
                        <a:pt x="5" y="26"/>
                        <a:pt x="4" y="21"/>
                        <a:pt x="3" y="16"/>
                      </a:cubicBezTo>
                      <a:cubicBezTo>
                        <a:pt x="2" y="11"/>
                        <a:pt x="0" y="4"/>
                        <a:pt x="4" y="0"/>
                      </a:cubicBezTo>
                      <a:cubicBezTo>
                        <a:pt x="8" y="3"/>
                        <a:pt x="12" y="9"/>
                        <a:pt x="1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80" name="Freeform 80"/>
                <p:cNvSpPr>
                  <a:spLocks/>
                </p:cNvSpPr>
                <p:nvPr/>
              </p:nvSpPr>
              <p:spPr bwMode="auto">
                <a:xfrm>
                  <a:off x="2963863" y="2373313"/>
                  <a:ext cx="87313" cy="87313"/>
                </a:xfrm>
                <a:custGeom>
                  <a:avLst/>
                  <a:gdLst>
                    <a:gd name="T0" fmla="*/ 57 w 57"/>
                    <a:gd name="T1" fmla="*/ 1 h 57"/>
                    <a:gd name="T2" fmla="*/ 46 w 57"/>
                    <a:gd name="T3" fmla="*/ 16 h 57"/>
                    <a:gd name="T4" fmla="*/ 8 w 57"/>
                    <a:gd name="T5" fmla="*/ 40 h 57"/>
                    <a:gd name="T6" fmla="*/ 8 w 57"/>
                    <a:gd name="T7" fmla="*/ 51 h 57"/>
                    <a:gd name="T8" fmla="*/ 4 w 57"/>
                    <a:gd name="T9" fmla="*/ 57 h 57"/>
                    <a:gd name="T10" fmla="*/ 5 w 57"/>
                    <a:gd name="T11" fmla="*/ 42 h 57"/>
                    <a:gd name="T12" fmla="*/ 46 w 57"/>
                    <a:gd name="T13" fmla="*/ 3 h 57"/>
                    <a:gd name="T14" fmla="*/ 57 w 57"/>
                    <a:gd name="T15" fmla="*/ 1 h 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57">
                      <a:moveTo>
                        <a:pt x="57" y="1"/>
                      </a:moveTo>
                      <a:cubicBezTo>
                        <a:pt x="56" y="7"/>
                        <a:pt x="50" y="11"/>
                        <a:pt x="46" y="16"/>
                      </a:cubicBezTo>
                      <a:cubicBezTo>
                        <a:pt x="35" y="27"/>
                        <a:pt x="21" y="35"/>
                        <a:pt x="8" y="40"/>
                      </a:cubicBezTo>
                      <a:cubicBezTo>
                        <a:pt x="7" y="43"/>
                        <a:pt x="9" y="46"/>
                        <a:pt x="8" y="51"/>
                      </a:cubicBezTo>
                      <a:cubicBezTo>
                        <a:pt x="5" y="52"/>
                        <a:pt x="6" y="55"/>
                        <a:pt x="4" y="57"/>
                      </a:cubicBezTo>
                      <a:cubicBezTo>
                        <a:pt x="0" y="53"/>
                        <a:pt x="4" y="46"/>
                        <a:pt x="5" y="42"/>
                      </a:cubicBezTo>
                      <a:cubicBezTo>
                        <a:pt x="8" y="22"/>
                        <a:pt x="27" y="7"/>
                        <a:pt x="46" y="3"/>
                      </a:cubicBezTo>
                      <a:cubicBezTo>
                        <a:pt x="50" y="3"/>
                        <a:pt x="54" y="0"/>
                        <a:pt x="5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81" name="Freeform 81"/>
                <p:cNvSpPr>
                  <a:spLocks/>
                </p:cNvSpPr>
                <p:nvPr/>
              </p:nvSpPr>
              <p:spPr bwMode="auto">
                <a:xfrm>
                  <a:off x="2328863" y="2371725"/>
                  <a:ext cx="34925" cy="66675"/>
                </a:xfrm>
                <a:custGeom>
                  <a:avLst/>
                  <a:gdLst>
                    <a:gd name="T0" fmla="*/ 23 w 23"/>
                    <a:gd name="T1" fmla="*/ 13 h 43"/>
                    <a:gd name="T2" fmla="*/ 22 w 23"/>
                    <a:gd name="T3" fmla="*/ 31 h 43"/>
                    <a:gd name="T4" fmla="*/ 12 w 23"/>
                    <a:gd name="T5" fmla="*/ 43 h 43"/>
                    <a:gd name="T6" fmla="*/ 9 w 23"/>
                    <a:gd name="T7" fmla="*/ 11 h 43"/>
                    <a:gd name="T8" fmla="*/ 18 w 23"/>
                    <a:gd name="T9" fmla="*/ 0 h 43"/>
                    <a:gd name="T10" fmla="*/ 23 w 23"/>
                    <a:gd name="T11" fmla="*/ 13 h 43"/>
                  </a:gdLst>
                  <a:ahLst/>
                  <a:cxnLst>
                    <a:cxn ang="0">
                      <a:pos x="T0" y="T1"/>
                    </a:cxn>
                    <a:cxn ang="0">
                      <a:pos x="T2" y="T3"/>
                    </a:cxn>
                    <a:cxn ang="0">
                      <a:pos x="T4" y="T5"/>
                    </a:cxn>
                    <a:cxn ang="0">
                      <a:pos x="T6" y="T7"/>
                    </a:cxn>
                    <a:cxn ang="0">
                      <a:pos x="T8" y="T9"/>
                    </a:cxn>
                    <a:cxn ang="0">
                      <a:pos x="T10" y="T11"/>
                    </a:cxn>
                  </a:cxnLst>
                  <a:rect l="0" t="0" r="r" b="b"/>
                  <a:pathLst>
                    <a:path w="23" h="43">
                      <a:moveTo>
                        <a:pt x="23" y="13"/>
                      </a:moveTo>
                      <a:cubicBezTo>
                        <a:pt x="22" y="31"/>
                        <a:pt x="22" y="31"/>
                        <a:pt x="22" y="31"/>
                      </a:cubicBezTo>
                      <a:cubicBezTo>
                        <a:pt x="19" y="35"/>
                        <a:pt x="16" y="41"/>
                        <a:pt x="12" y="43"/>
                      </a:cubicBezTo>
                      <a:cubicBezTo>
                        <a:pt x="10" y="32"/>
                        <a:pt x="0" y="22"/>
                        <a:pt x="9" y="11"/>
                      </a:cubicBezTo>
                      <a:cubicBezTo>
                        <a:pt x="12" y="7"/>
                        <a:pt x="14" y="3"/>
                        <a:pt x="18" y="0"/>
                      </a:cubicBezTo>
                      <a:cubicBezTo>
                        <a:pt x="22" y="2"/>
                        <a:pt x="22" y="9"/>
                        <a:pt x="23"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82" name="Freeform 82"/>
                <p:cNvSpPr>
                  <a:spLocks/>
                </p:cNvSpPr>
                <p:nvPr/>
              </p:nvSpPr>
              <p:spPr bwMode="auto">
                <a:xfrm>
                  <a:off x="2865438" y="2379663"/>
                  <a:ext cx="82550" cy="95250"/>
                </a:xfrm>
                <a:custGeom>
                  <a:avLst/>
                  <a:gdLst>
                    <a:gd name="T0" fmla="*/ 52 w 54"/>
                    <a:gd name="T1" fmla="*/ 36 h 62"/>
                    <a:gd name="T2" fmla="*/ 54 w 54"/>
                    <a:gd name="T3" fmla="*/ 43 h 62"/>
                    <a:gd name="T4" fmla="*/ 11 w 54"/>
                    <a:gd name="T5" fmla="*/ 10 h 62"/>
                    <a:gd name="T6" fmla="*/ 9 w 54"/>
                    <a:gd name="T7" fmla="*/ 17 h 62"/>
                    <a:gd name="T8" fmla="*/ 23 w 54"/>
                    <a:gd name="T9" fmla="*/ 47 h 62"/>
                    <a:gd name="T10" fmla="*/ 46 w 54"/>
                    <a:gd name="T11" fmla="*/ 59 h 62"/>
                    <a:gd name="T12" fmla="*/ 45 w 54"/>
                    <a:gd name="T13" fmla="*/ 60 h 62"/>
                    <a:gd name="T14" fmla="*/ 12 w 54"/>
                    <a:gd name="T15" fmla="*/ 42 h 62"/>
                    <a:gd name="T16" fmla="*/ 1 w 54"/>
                    <a:gd name="T17" fmla="*/ 6 h 62"/>
                    <a:gd name="T18" fmla="*/ 39 w 54"/>
                    <a:gd name="T19" fmla="*/ 16 h 62"/>
                    <a:gd name="T20" fmla="*/ 52 w 54"/>
                    <a:gd name="T21" fmla="*/ 3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4" h="62">
                      <a:moveTo>
                        <a:pt x="52" y="36"/>
                      </a:moveTo>
                      <a:cubicBezTo>
                        <a:pt x="54" y="43"/>
                        <a:pt x="54" y="43"/>
                        <a:pt x="54" y="43"/>
                      </a:cubicBezTo>
                      <a:cubicBezTo>
                        <a:pt x="45" y="28"/>
                        <a:pt x="29" y="12"/>
                        <a:pt x="11" y="10"/>
                      </a:cubicBezTo>
                      <a:cubicBezTo>
                        <a:pt x="8" y="10"/>
                        <a:pt x="8" y="14"/>
                        <a:pt x="9" y="17"/>
                      </a:cubicBezTo>
                      <a:cubicBezTo>
                        <a:pt x="9" y="28"/>
                        <a:pt x="14" y="39"/>
                        <a:pt x="23" y="47"/>
                      </a:cubicBezTo>
                      <a:cubicBezTo>
                        <a:pt x="30" y="53"/>
                        <a:pt x="38" y="54"/>
                        <a:pt x="46" y="59"/>
                      </a:cubicBezTo>
                      <a:cubicBezTo>
                        <a:pt x="45" y="60"/>
                        <a:pt x="45" y="60"/>
                        <a:pt x="45" y="60"/>
                      </a:cubicBezTo>
                      <a:cubicBezTo>
                        <a:pt x="31" y="62"/>
                        <a:pt x="21" y="52"/>
                        <a:pt x="12" y="42"/>
                      </a:cubicBezTo>
                      <a:cubicBezTo>
                        <a:pt x="4" y="31"/>
                        <a:pt x="0" y="18"/>
                        <a:pt x="1" y="6"/>
                      </a:cubicBezTo>
                      <a:cubicBezTo>
                        <a:pt x="15" y="0"/>
                        <a:pt x="29" y="7"/>
                        <a:pt x="39" y="16"/>
                      </a:cubicBezTo>
                      <a:cubicBezTo>
                        <a:pt x="44" y="22"/>
                        <a:pt x="50" y="28"/>
                        <a:pt x="52"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83" name="Freeform 83"/>
                <p:cNvSpPr>
                  <a:spLocks/>
                </p:cNvSpPr>
                <p:nvPr/>
              </p:nvSpPr>
              <p:spPr bwMode="auto">
                <a:xfrm>
                  <a:off x="2479676" y="2386013"/>
                  <a:ext cx="344488" cy="144463"/>
                </a:xfrm>
                <a:custGeom>
                  <a:avLst/>
                  <a:gdLst>
                    <a:gd name="T0" fmla="*/ 225 w 225"/>
                    <a:gd name="T1" fmla="*/ 1 h 94"/>
                    <a:gd name="T2" fmla="*/ 218 w 225"/>
                    <a:gd name="T3" fmla="*/ 13 h 94"/>
                    <a:gd name="T4" fmla="*/ 171 w 225"/>
                    <a:gd name="T5" fmla="*/ 40 h 94"/>
                    <a:gd name="T6" fmla="*/ 155 w 225"/>
                    <a:gd name="T7" fmla="*/ 63 h 94"/>
                    <a:gd name="T8" fmla="*/ 124 w 225"/>
                    <a:gd name="T9" fmla="*/ 83 h 94"/>
                    <a:gd name="T10" fmla="*/ 112 w 225"/>
                    <a:gd name="T11" fmla="*/ 94 h 94"/>
                    <a:gd name="T12" fmla="*/ 52 w 225"/>
                    <a:gd name="T13" fmla="*/ 52 h 94"/>
                    <a:gd name="T14" fmla="*/ 37 w 225"/>
                    <a:gd name="T15" fmla="*/ 29 h 94"/>
                    <a:gd name="T16" fmla="*/ 30 w 225"/>
                    <a:gd name="T17" fmla="*/ 29 h 94"/>
                    <a:gd name="T18" fmla="*/ 0 w 225"/>
                    <a:gd name="T19" fmla="*/ 5 h 94"/>
                    <a:gd name="T20" fmla="*/ 1 w 225"/>
                    <a:gd name="T21" fmla="*/ 3 h 94"/>
                    <a:gd name="T22" fmla="*/ 23 w 225"/>
                    <a:gd name="T23" fmla="*/ 9 h 94"/>
                    <a:gd name="T24" fmla="*/ 47 w 225"/>
                    <a:gd name="T25" fmla="*/ 20 h 94"/>
                    <a:gd name="T26" fmla="*/ 88 w 225"/>
                    <a:gd name="T27" fmla="*/ 63 h 94"/>
                    <a:gd name="T28" fmla="*/ 111 w 225"/>
                    <a:gd name="T29" fmla="*/ 74 h 94"/>
                    <a:gd name="T30" fmla="*/ 132 w 225"/>
                    <a:gd name="T31" fmla="*/ 59 h 94"/>
                    <a:gd name="T32" fmla="*/ 164 w 225"/>
                    <a:gd name="T33" fmla="*/ 29 h 94"/>
                    <a:gd name="T34" fmla="*/ 208 w 225"/>
                    <a:gd name="T35" fmla="*/ 2 h 94"/>
                    <a:gd name="T36" fmla="*/ 225 w 225"/>
                    <a:gd name="T37" fmla="*/ 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5" h="94">
                      <a:moveTo>
                        <a:pt x="225" y="1"/>
                      </a:moveTo>
                      <a:cubicBezTo>
                        <a:pt x="225" y="5"/>
                        <a:pt x="221" y="9"/>
                        <a:pt x="218" y="13"/>
                      </a:cubicBezTo>
                      <a:cubicBezTo>
                        <a:pt x="205" y="28"/>
                        <a:pt x="189" y="37"/>
                        <a:pt x="171" y="40"/>
                      </a:cubicBezTo>
                      <a:cubicBezTo>
                        <a:pt x="167" y="48"/>
                        <a:pt x="163" y="57"/>
                        <a:pt x="155" y="63"/>
                      </a:cubicBezTo>
                      <a:cubicBezTo>
                        <a:pt x="146" y="72"/>
                        <a:pt x="133" y="75"/>
                        <a:pt x="124" y="83"/>
                      </a:cubicBezTo>
                      <a:cubicBezTo>
                        <a:pt x="118" y="85"/>
                        <a:pt x="118" y="93"/>
                        <a:pt x="112" y="94"/>
                      </a:cubicBezTo>
                      <a:cubicBezTo>
                        <a:pt x="95" y="75"/>
                        <a:pt x="68" y="72"/>
                        <a:pt x="52" y="52"/>
                      </a:cubicBezTo>
                      <a:cubicBezTo>
                        <a:pt x="47" y="44"/>
                        <a:pt x="39" y="38"/>
                        <a:pt x="37" y="29"/>
                      </a:cubicBezTo>
                      <a:cubicBezTo>
                        <a:pt x="35" y="24"/>
                        <a:pt x="33" y="30"/>
                        <a:pt x="30" y="29"/>
                      </a:cubicBezTo>
                      <a:cubicBezTo>
                        <a:pt x="18" y="26"/>
                        <a:pt x="8" y="16"/>
                        <a:pt x="0" y="5"/>
                      </a:cubicBezTo>
                      <a:cubicBezTo>
                        <a:pt x="1" y="3"/>
                        <a:pt x="1" y="3"/>
                        <a:pt x="1" y="3"/>
                      </a:cubicBezTo>
                      <a:cubicBezTo>
                        <a:pt x="9" y="4"/>
                        <a:pt x="19" y="0"/>
                        <a:pt x="23" y="9"/>
                      </a:cubicBezTo>
                      <a:cubicBezTo>
                        <a:pt x="28" y="16"/>
                        <a:pt x="37" y="19"/>
                        <a:pt x="47" y="20"/>
                      </a:cubicBezTo>
                      <a:cubicBezTo>
                        <a:pt x="53" y="39"/>
                        <a:pt x="70" y="55"/>
                        <a:pt x="88" y="63"/>
                      </a:cubicBezTo>
                      <a:cubicBezTo>
                        <a:pt x="96" y="66"/>
                        <a:pt x="104" y="68"/>
                        <a:pt x="111" y="74"/>
                      </a:cubicBezTo>
                      <a:cubicBezTo>
                        <a:pt x="121" y="74"/>
                        <a:pt x="120" y="59"/>
                        <a:pt x="132" y="59"/>
                      </a:cubicBezTo>
                      <a:cubicBezTo>
                        <a:pt x="146" y="55"/>
                        <a:pt x="157" y="42"/>
                        <a:pt x="164" y="29"/>
                      </a:cubicBezTo>
                      <a:cubicBezTo>
                        <a:pt x="181" y="27"/>
                        <a:pt x="199" y="17"/>
                        <a:pt x="208" y="2"/>
                      </a:cubicBezTo>
                      <a:cubicBezTo>
                        <a:pt x="214" y="1"/>
                        <a:pt x="220" y="0"/>
                        <a:pt x="2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84" name="Freeform 84"/>
                <p:cNvSpPr>
                  <a:spLocks/>
                </p:cNvSpPr>
                <p:nvPr/>
              </p:nvSpPr>
              <p:spPr bwMode="auto">
                <a:xfrm>
                  <a:off x="2239963" y="2379663"/>
                  <a:ext cx="90488" cy="92075"/>
                </a:xfrm>
                <a:custGeom>
                  <a:avLst/>
                  <a:gdLst>
                    <a:gd name="T0" fmla="*/ 51 w 59"/>
                    <a:gd name="T1" fmla="*/ 30 h 60"/>
                    <a:gd name="T2" fmla="*/ 59 w 59"/>
                    <a:gd name="T3" fmla="*/ 60 h 60"/>
                    <a:gd name="T4" fmla="*/ 53 w 59"/>
                    <a:gd name="T5" fmla="*/ 47 h 60"/>
                    <a:gd name="T6" fmla="*/ 50 w 59"/>
                    <a:gd name="T7" fmla="*/ 41 h 60"/>
                    <a:gd name="T8" fmla="*/ 0 w 59"/>
                    <a:gd name="T9" fmla="*/ 5 h 60"/>
                    <a:gd name="T10" fmla="*/ 17 w 59"/>
                    <a:gd name="T11" fmla="*/ 4 h 60"/>
                    <a:gd name="T12" fmla="*/ 51 w 59"/>
                    <a:gd name="T13" fmla="*/ 30 h 60"/>
                  </a:gdLst>
                  <a:ahLst/>
                  <a:cxnLst>
                    <a:cxn ang="0">
                      <a:pos x="T0" y="T1"/>
                    </a:cxn>
                    <a:cxn ang="0">
                      <a:pos x="T2" y="T3"/>
                    </a:cxn>
                    <a:cxn ang="0">
                      <a:pos x="T4" y="T5"/>
                    </a:cxn>
                    <a:cxn ang="0">
                      <a:pos x="T6" y="T7"/>
                    </a:cxn>
                    <a:cxn ang="0">
                      <a:pos x="T8" y="T9"/>
                    </a:cxn>
                    <a:cxn ang="0">
                      <a:pos x="T10" y="T11"/>
                    </a:cxn>
                    <a:cxn ang="0">
                      <a:pos x="T12" y="T13"/>
                    </a:cxn>
                  </a:cxnLst>
                  <a:rect l="0" t="0" r="r" b="b"/>
                  <a:pathLst>
                    <a:path w="59" h="60">
                      <a:moveTo>
                        <a:pt x="51" y="30"/>
                      </a:moveTo>
                      <a:cubicBezTo>
                        <a:pt x="56" y="39"/>
                        <a:pt x="59" y="49"/>
                        <a:pt x="59" y="60"/>
                      </a:cubicBezTo>
                      <a:cubicBezTo>
                        <a:pt x="54" y="58"/>
                        <a:pt x="53" y="51"/>
                        <a:pt x="53" y="47"/>
                      </a:cubicBezTo>
                      <a:cubicBezTo>
                        <a:pt x="50" y="41"/>
                        <a:pt x="50" y="41"/>
                        <a:pt x="50" y="41"/>
                      </a:cubicBezTo>
                      <a:cubicBezTo>
                        <a:pt x="30" y="37"/>
                        <a:pt x="8" y="25"/>
                        <a:pt x="0" y="5"/>
                      </a:cubicBezTo>
                      <a:cubicBezTo>
                        <a:pt x="3" y="0"/>
                        <a:pt x="11" y="5"/>
                        <a:pt x="17" y="4"/>
                      </a:cubicBezTo>
                      <a:cubicBezTo>
                        <a:pt x="30" y="9"/>
                        <a:pt x="44" y="16"/>
                        <a:pt x="51"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85" name="Freeform 85"/>
                <p:cNvSpPr>
                  <a:spLocks/>
                </p:cNvSpPr>
                <p:nvPr/>
              </p:nvSpPr>
              <p:spPr bwMode="auto">
                <a:xfrm>
                  <a:off x="2355851" y="2398713"/>
                  <a:ext cx="82550" cy="82550"/>
                </a:xfrm>
                <a:custGeom>
                  <a:avLst/>
                  <a:gdLst>
                    <a:gd name="T0" fmla="*/ 53 w 54"/>
                    <a:gd name="T1" fmla="*/ 7 h 54"/>
                    <a:gd name="T2" fmla="*/ 37 w 54"/>
                    <a:gd name="T3" fmla="*/ 36 h 54"/>
                    <a:gd name="T4" fmla="*/ 9 w 54"/>
                    <a:gd name="T5" fmla="*/ 54 h 54"/>
                    <a:gd name="T6" fmla="*/ 39 w 54"/>
                    <a:gd name="T7" fmla="*/ 26 h 54"/>
                    <a:gd name="T8" fmla="*/ 45 w 54"/>
                    <a:gd name="T9" fmla="*/ 11 h 54"/>
                    <a:gd name="T10" fmla="*/ 35 w 54"/>
                    <a:gd name="T11" fmla="*/ 8 h 54"/>
                    <a:gd name="T12" fmla="*/ 35 w 54"/>
                    <a:gd name="T13" fmla="*/ 9 h 54"/>
                    <a:gd name="T14" fmla="*/ 0 w 54"/>
                    <a:gd name="T15" fmla="*/ 34 h 54"/>
                    <a:gd name="T16" fmla="*/ 48 w 54"/>
                    <a:gd name="T17" fmla="*/ 1 h 54"/>
                    <a:gd name="T18" fmla="*/ 53 w 54"/>
                    <a:gd name="T19" fmla="*/ 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54">
                      <a:moveTo>
                        <a:pt x="53" y="7"/>
                      </a:moveTo>
                      <a:cubicBezTo>
                        <a:pt x="53" y="19"/>
                        <a:pt x="44" y="27"/>
                        <a:pt x="37" y="36"/>
                      </a:cubicBezTo>
                      <a:cubicBezTo>
                        <a:pt x="29" y="45"/>
                        <a:pt x="19" y="51"/>
                        <a:pt x="9" y="54"/>
                      </a:cubicBezTo>
                      <a:cubicBezTo>
                        <a:pt x="18" y="47"/>
                        <a:pt x="32" y="38"/>
                        <a:pt x="39" y="26"/>
                      </a:cubicBezTo>
                      <a:cubicBezTo>
                        <a:pt x="45" y="11"/>
                        <a:pt x="45" y="11"/>
                        <a:pt x="45" y="11"/>
                      </a:cubicBezTo>
                      <a:cubicBezTo>
                        <a:pt x="43" y="6"/>
                        <a:pt x="38" y="10"/>
                        <a:pt x="35" y="8"/>
                      </a:cubicBezTo>
                      <a:cubicBezTo>
                        <a:pt x="35" y="9"/>
                        <a:pt x="35" y="9"/>
                        <a:pt x="35" y="9"/>
                      </a:cubicBezTo>
                      <a:cubicBezTo>
                        <a:pt x="22" y="15"/>
                        <a:pt x="9" y="23"/>
                        <a:pt x="0" y="34"/>
                      </a:cubicBezTo>
                      <a:cubicBezTo>
                        <a:pt x="8" y="16"/>
                        <a:pt x="27" y="2"/>
                        <a:pt x="48" y="1"/>
                      </a:cubicBezTo>
                      <a:cubicBezTo>
                        <a:pt x="52" y="0"/>
                        <a:pt x="54" y="4"/>
                        <a:pt x="5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86" name="Freeform 86"/>
                <p:cNvSpPr>
                  <a:spLocks/>
                </p:cNvSpPr>
                <p:nvPr/>
              </p:nvSpPr>
              <p:spPr bwMode="auto">
                <a:xfrm>
                  <a:off x="2889251" y="2405063"/>
                  <a:ext cx="55563" cy="55563"/>
                </a:xfrm>
                <a:custGeom>
                  <a:avLst/>
                  <a:gdLst>
                    <a:gd name="T0" fmla="*/ 36 w 36"/>
                    <a:gd name="T1" fmla="*/ 34 h 36"/>
                    <a:gd name="T2" fmla="*/ 36 w 36"/>
                    <a:gd name="T3" fmla="*/ 36 h 36"/>
                    <a:gd name="T4" fmla="*/ 1 w 36"/>
                    <a:gd name="T5" fmla="*/ 5 h 36"/>
                    <a:gd name="T6" fmla="*/ 1 w 36"/>
                    <a:gd name="T7" fmla="*/ 0 h 36"/>
                    <a:gd name="T8" fmla="*/ 13 w 36"/>
                    <a:gd name="T9" fmla="*/ 5 h 36"/>
                    <a:gd name="T10" fmla="*/ 36 w 36"/>
                    <a:gd name="T11" fmla="*/ 34 h 36"/>
                  </a:gdLst>
                  <a:ahLst/>
                  <a:cxnLst>
                    <a:cxn ang="0">
                      <a:pos x="T0" y="T1"/>
                    </a:cxn>
                    <a:cxn ang="0">
                      <a:pos x="T2" y="T3"/>
                    </a:cxn>
                    <a:cxn ang="0">
                      <a:pos x="T4" y="T5"/>
                    </a:cxn>
                    <a:cxn ang="0">
                      <a:pos x="T6" y="T7"/>
                    </a:cxn>
                    <a:cxn ang="0">
                      <a:pos x="T8" y="T9"/>
                    </a:cxn>
                    <a:cxn ang="0">
                      <a:pos x="T10" y="T11"/>
                    </a:cxn>
                  </a:cxnLst>
                  <a:rect l="0" t="0" r="r" b="b"/>
                  <a:pathLst>
                    <a:path w="36" h="36">
                      <a:moveTo>
                        <a:pt x="36" y="34"/>
                      </a:moveTo>
                      <a:cubicBezTo>
                        <a:pt x="36" y="36"/>
                        <a:pt x="36" y="36"/>
                        <a:pt x="36" y="36"/>
                      </a:cubicBezTo>
                      <a:cubicBezTo>
                        <a:pt x="21" y="32"/>
                        <a:pt x="2" y="24"/>
                        <a:pt x="1" y="5"/>
                      </a:cubicBezTo>
                      <a:cubicBezTo>
                        <a:pt x="0" y="4"/>
                        <a:pt x="0" y="2"/>
                        <a:pt x="1" y="0"/>
                      </a:cubicBezTo>
                      <a:cubicBezTo>
                        <a:pt x="5" y="0"/>
                        <a:pt x="9" y="3"/>
                        <a:pt x="13" y="5"/>
                      </a:cubicBezTo>
                      <a:cubicBezTo>
                        <a:pt x="23" y="12"/>
                        <a:pt x="29" y="23"/>
                        <a:pt x="3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87" name="Freeform 87"/>
                <p:cNvSpPr>
                  <a:spLocks/>
                </p:cNvSpPr>
                <p:nvPr/>
              </p:nvSpPr>
              <p:spPr bwMode="auto">
                <a:xfrm>
                  <a:off x="2354263" y="2420938"/>
                  <a:ext cx="58738" cy="55563"/>
                </a:xfrm>
                <a:custGeom>
                  <a:avLst/>
                  <a:gdLst>
                    <a:gd name="T0" fmla="*/ 38 w 38"/>
                    <a:gd name="T1" fmla="*/ 0 h 36"/>
                    <a:gd name="T2" fmla="*/ 0 w 38"/>
                    <a:gd name="T3" fmla="*/ 36 h 36"/>
                    <a:gd name="T4" fmla="*/ 8 w 38"/>
                    <a:gd name="T5" fmla="*/ 20 h 36"/>
                    <a:gd name="T6" fmla="*/ 36 w 38"/>
                    <a:gd name="T7" fmla="*/ 0 h 36"/>
                    <a:gd name="T8" fmla="*/ 38 w 38"/>
                    <a:gd name="T9" fmla="*/ 0 h 36"/>
                  </a:gdLst>
                  <a:ahLst/>
                  <a:cxnLst>
                    <a:cxn ang="0">
                      <a:pos x="T0" y="T1"/>
                    </a:cxn>
                    <a:cxn ang="0">
                      <a:pos x="T2" y="T3"/>
                    </a:cxn>
                    <a:cxn ang="0">
                      <a:pos x="T4" y="T5"/>
                    </a:cxn>
                    <a:cxn ang="0">
                      <a:pos x="T6" y="T7"/>
                    </a:cxn>
                    <a:cxn ang="0">
                      <a:pos x="T8" y="T9"/>
                    </a:cxn>
                  </a:cxnLst>
                  <a:rect l="0" t="0" r="r" b="b"/>
                  <a:pathLst>
                    <a:path w="38" h="36">
                      <a:moveTo>
                        <a:pt x="38" y="0"/>
                      </a:moveTo>
                      <a:cubicBezTo>
                        <a:pt x="33" y="17"/>
                        <a:pt x="17" y="30"/>
                        <a:pt x="0" y="36"/>
                      </a:cubicBezTo>
                      <a:cubicBezTo>
                        <a:pt x="0" y="30"/>
                        <a:pt x="6" y="25"/>
                        <a:pt x="8" y="20"/>
                      </a:cubicBezTo>
                      <a:cubicBezTo>
                        <a:pt x="16" y="12"/>
                        <a:pt x="26" y="4"/>
                        <a:pt x="36" y="0"/>
                      </a:cubicBezTo>
                      <a:cubicBezTo>
                        <a:pt x="38" y="0"/>
                        <a:pt x="38" y="0"/>
                        <a:pt x="3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88" name="Freeform 88"/>
                <p:cNvSpPr>
                  <a:spLocks/>
                </p:cNvSpPr>
                <p:nvPr/>
              </p:nvSpPr>
              <p:spPr bwMode="auto">
                <a:xfrm>
                  <a:off x="2814638" y="2447925"/>
                  <a:ext cx="73025" cy="66675"/>
                </a:xfrm>
                <a:custGeom>
                  <a:avLst/>
                  <a:gdLst>
                    <a:gd name="T0" fmla="*/ 48 w 48"/>
                    <a:gd name="T1" fmla="*/ 11 h 43"/>
                    <a:gd name="T2" fmla="*/ 9 w 48"/>
                    <a:gd name="T3" fmla="*/ 21 h 43"/>
                    <a:gd name="T4" fmla="*/ 9 w 48"/>
                    <a:gd name="T5" fmla="*/ 25 h 43"/>
                    <a:gd name="T6" fmla="*/ 27 w 48"/>
                    <a:gd name="T7" fmla="*/ 38 h 43"/>
                    <a:gd name="T8" fmla="*/ 15 w 48"/>
                    <a:gd name="T9" fmla="*/ 39 h 43"/>
                    <a:gd name="T10" fmla="*/ 0 w 48"/>
                    <a:gd name="T11" fmla="*/ 22 h 43"/>
                    <a:gd name="T12" fmla="*/ 12 w 48"/>
                    <a:gd name="T13" fmla="*/ 9 h 43"/>
                    <a:gd name="T14" fmla="*/ 48 w 48"/>
                    <a:gd name="T15" fmla="*/ 11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43">
                      <a:moveTo>
                        <a:pt x="48" y="11"/>
                      </a:moveTo>
                      <a:cubicBezTo>
                        <a:pt x="36" y="13"/>
                        <a:pt x="16" y="7"/>
                        <a:pt x="9" y="21"/>
                      </a:cubicBezTo>
                      <a:cubicBezTo>
                        <a:pt x="9" y="25"/>
                        <a:pt x="9" y="25"/>
                        <a:pt x="9" y="25"/>
                      </a:cubicBezTo>
                      <a:cubicBezTo>
                        <a:pt x="15" y="30"/>
                        <a:pt x="20" y="35"/>
                        <a:pt x="27" y="38"/>
                      </a:cubicBezTo>
                      <a:cubicBezTo>
                        <a:pt x="24" y="43"/>
                        <a:pt x="19" y="38"/>
                        <a:pt x="15" y="39"/>
                      </a:cubicBezTo>
                      <a:cubicBezTo>
                        <a:pt x="9" y="35"/>
                        <a:pt x="3" y="28"/>
                        <a:pt x="0" y="22"/>
                      </a:cubicBezTo>
                      <a:cubicBezTo>
                        <a:pt x="0" y="15"/>
                        <a:pt x="8" y="13"/>
                        <a:pt x="12" y="9"/>
                      </a:cubicBezTo>
                      <a:cubicBezTo>
                        <a:pt x="23" y="6"/>
                        <a:pt x="39" y="0"/>
                        <a:pt x="4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89" name="Freeform 89"/>
                <p:cNvSpPr>
                  <a:spLocks/>
                </p:cNvSpPr>
                <p:nvPr/>
              </p:nvSpPr>
              <p:spPr bwMode="auto">
                <a:xfrm>
                  <a:off x="2409826" y="2460625"/>
                  <a:ext cx="80963" cy="55563"/>
                </a:xfrm>
                <a:custGeom>
                  <a:avLst/>
                  <a:gdLst>
                    <a:gd name="T0" fmla="*/ 50 w 53"/>
                    <a:gd name="T1" fmla="*/ 16 h 36"/>
                    <a:gd name="T2" fmla="*/ 51 w 53"/>
                    <a:gd name="T3" fmla="*/ 24 h 36"/>
                    <a:gd name="T4" fmla="*/ 22 w 53"/>
                    <a:gd name="T5" fmla="*/ 36 h 36"/>
                    <a:gd name="T6" fmla="*/ 22 w 53"/>
                    <a:gd name="T7" fmla="*/ 33 h 36"/>
                    <a:gd name="T8" fmla="*/ 42 w 53"/>
                    <a:gd name="T9" fmla="*/ 20 h 36"/>
                    <a:gd name="T10" fmla="*/ 1 w 53"/>
                    <a:gd name="T11" fmla="*/ 8 h 36"/>
                    <a:gd name="T12" fmla="*/ 4 w 53"/>
                    <a:gd name="T13" fmla="*/ 3 h 36"/>
                    <a:gd name="T14" fmla="*/ 47 w 53"/>
                    <a:gd name="T15" fmla="*/ 14 h 36"/>
                    <a:gd name="T16" fmla="*/ 50 w 53"/>
                    <a:gd name="T17" fmla="*/ 1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36">
                      <a:moveTo>
                        <a:pt x="50" y="16"/>
                      </a:moveTo>
                      <a:cubicBezTo>
                        <a:pt x="53" y="18"/>
                        <a:pt x="52" y="21"/>
                        <a:pt x="51" y="24"/>
                      </a:cubicBezTo>
                      <a:cubicBezTo>
                        <a:pt x="42" y="29"/>
                        <a:pt x="32" y="33"/>
                        <a:pt x="22" y="36"/>
                      </a:cubicBezTo>
                      <a:cubicBezTo>
                        <a:pt x="21" y="35"/>
                        <a:pt x="21" y="34"/>
                        <a:pt x="22" y="33"/>
                      </a:cubicBezTo>
                      <a:cubicBezTo>
                        <a:pt x="29" y="30"/>
                        <a:pt x="37" y="26"/>
                        <a:pt x="42" y="20"/>
                      </a:cubicBezTo>
                      <a:cubicBezTo>
                        <a:pt x="32" y="8"/>
                        <a:pt x="15" y="9"/>
                        <a:pt x="1" y="8"/>
                      </a:cubicBezTo>
                      <a:cubicBezTo>
                        <a:pt x="0" y="5"/>
                        <a:pt x="3" y="5"/>
                        <a:pt x="4" y="3"/>
                      </a:cubicBezTo>
                      <a:cubicBezTo>
                        <a:pt x="20" y="0"/>
                        <a:pt x="33" y="9"/>
                        <a:pt x="47" y="14"/>
                      </a:cubicBezTo>
                      <a:cubicBezTo>
                        <a:pt x="50" y="16"/>
                        <a:pt x="50" y="16"/>
                        <a:pt x="5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90" name="Freeform 90"/>
                <p:cNvSpPr>
                  <a:spLocks/>
                </p:cNvSpPr>
                <p:nvPr/>
              </p:nvSpPr>
              <p:spPr bwMode="auto">
                <a:xfrm>
                  <a:off x="2838451" y="2471738"/>
                  <a:ext cx="65088" cy="31750"/>
                </a:xfrm>
                <a:custGeom>
                  <a:avLst/>
                  <a:gdLst>
                    <a:gd name="T0" fmla="*/ 43 w 43"/>
                    <a:gd name="T1" fmla="*/ 4 h 21"/>
                    <a:gd name="T2" fmla="*/ 24 w 43"/>
                    <a:gd name="T3" fmla="*/ 17 h 21"/>
                    <a:gd name="T4" fmla="*/ 13 w 43"/>
                    <a:gd name="T5" fmla="*/ 18 h 21"/>
                    <a:gd name="T6" fmla="*/ 0 w 43"/>
                    <a:gd name="T7" fmla="*/ 8 h 21"/>
                    <a:gd name="T8" fmla="*/ 5 w 43"/>
                    <a:gd name="T9" fmla="*/ 3 h 21"/>
                    <a:gd name="T10" fmla="*/ 43 w 43"/>
                    <a:gd name="T11" fmla="*/ 4 h 21"/>
                  </a:gdLst>
                  <a:ahLst/>
                  <a:cxnLst>
                    <a:cxn ang="0">
                      <a:pos x="T0" y="T1"/>
                    </a:cxn>
                    <a:cxn ang="0">
                      <a:pos x="T2" y="T3"/>
                    </a:cxn>
                    <a:cxn ang="0">
                      <a:pos x="T4" y="T5"/>
                    </a:cxn>
                    <a:cxn ang="0">
                      <a:pos x="T6" y="T7"/>
                    </a:cxn>
                    <a:cxn ang="0">
                      <a:pos x="T8" y="T9"/>
                    </a:cxn>
                    <a:cxn ang="0">
                      <a:pos x="T10" y="T11"/>
                    </a:cxn>
                  </a:cxnLst>
                  <a:rect l="0" t="0" r="r" b="b"/>
                  <a:pathLst>
                    <a:path w="43" h="21">
                      <a:moveTo>
                        <a:pt x="43" y="4"/>
                      </a:moveTo>
                      <a:cubicBezTo>
                        <a:pt x="38" y="10"/>
                        <a:pt x="30" y="12"/>
                        <a:pt x="24" y="17"/>
                      </a:cubicBezTo>
                      <a:cubicBezTo>
                        <a:pt x="21" y="21"/>
                        <a:pt x="16" y="19"/>
                        <a:pt x="13" y="18"/>
                      </a:cubicBezTo>
                      <a:cubicBezTo>
                        <a:pt x="9" y="15"/>
                        <a:pt x="3" y="12"/>
                        <a:pt x="0" y="8"/>
                      </a:cubicBezTo>
                      <a:cubicBezTo>
                        <a:pt x="0" y="4"/>
                        <a:pt x="3" y="4"/>
                        <a:pt x="5" y="3"/>
                      </a:cubicBezTo>
                      <a:cubicBezTo>
                        <a:pt x="18" y="1"/>
                        <a:pt x="31" y="0"/>
                        <a:pt x="4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91" name="Freeform 91"/>
                <p:cNvSpPr>
                  <a:spLocks/>
                </p:cNvSpPr>
                <p:nvPr/>
              </p:nvSpPr>
              <p:spPr bwMode="auto">
                <a:xfrm>
                  <a:off x="2379663" y="2479675"/>
                  <a:ext cx="79375" cy="34925"/>
                </a:xfrm>
                <a:custGeom>
                  <a:avLst/>
                  <a:gdLst>
                    <a:gd name="T0" fmla="*/ 52 w 52"/>
                    <a:gd name="T1" fmla="*/ 7 h 23"/>
                    <a:gd name="T2" fmla="*/ 41 w 52"/>
                    <a:gd name="T3" fmla="*/ 16 h 23"/>
                    <a:gd name="T4" fmla="*/ 18 w 52"/>
                    <a:gd name="T5" fmla="*/ 11 h 23"/>
                    <a:gd name="T6" fmla="*/ 1 w 52"/>
                    <a:gd name="T7" fmla="*/ 8 h 23"/>
                    <a:gd name="T8" fmla="*/ 5 w 52"/>
                    <a:gd name="T9" fmla="*/ 4 h 23"/>
                    <a:gd name="T10" fmla="*/ 19 w 52"/>
                    <a:gd name="T11" fmla="*/ 0 h 23"/>
                    <a:gd name="T12" fmla="*/ 52 w 52"/>
                    <a:gd name="T13" fmla="*/ 7 h 23"/>
                  </a:gdLst>
                  <a:ahLst/>
                  <a:cxnLst>
                    <a:cxn ang="0">
                      <a:pos x="T0" y="T1"/>
                    </a:cxn>
                    <a:cxn ang="0">
                      <a:pos x="T2" y="T3"/>
                    </a:cxn>
                    <a:cxn ang="0">
                      <a:pos x="T4" y="T5"/>
                    </a:cxn>
                    <a:cxn ang="0">
                      <a:pos x="T6" y="T7"/>
                    </a:cxn>
                    <a:cxn ang="0">
                      <a:pos x="T8" y="T9"/>
                    </a:cxn>
                    <a:cxn ang="0">
                      <a:pos x="T10" y="T11"/>
                    </a:cxn>
                    <a:cxn ang="0">
                      <a:pos x="T12" y="T13"/>
                    </a:cxn>
                  </a:cxnLst>
                  <a:rect l="0" t="0" r="r" b="b"/>
                  <a:pathLst>
                    <a:path w="52" h="23">
                      <a:moveTo>
                        <a:pt x="52" y="7"/>
                      </a:moveTo>
                      <a:cubicBezTo>
                        <a:pt x="51" y="12"/>
                        <a:pt x="45" y="14"/>
                        <a:pt x="41" y="16"/>
                      </a:cubicBezTo>
                      <a:cubicBezTo>
                        <a:pt x="32" y="23"/>
                        <a:pt x="26" y="11"/>
                        <a:pt x="18" y="11"/>
                      </a:cubicBezTo>
                      <a:cubicBezTo>
                        <a:pt x="1" y="8"/>
                        <a:pt x="1" y="8"/>
                        <a:pt x="1" y="8"/>
                      </a:cubicBezTo>
                      <a:cubicBezTo>
                        <a:pt x="0" y="5"/>
                        <a:pt x="4" y="5"/>
                        <a:pt x="5" y="4"/>
                      </a:cubicBezTo>
                      <a:cubicBezTo>
                        <a:pt x="10" y="0"/>
                        <a:pt x="15" y="0"/>
                        <a:pt x="19" y="0"/>
                      </a:cubicBezTo>
                      <a:cubicBezTo>
                        <a:pt x="31" y="0"/>
                        <a:pt x="43" y="1"/>
                        <a:pt x="5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92" name="Freeform 92"/>
                <p:cNvSpPr>
                  <a:spLocks/>
                </p:cNvSpPr>
                <p:nvPr/>
              </p:nvSpPr>
              <p:spPr bwMode="auto">
                <a:xfrm>
                  <a:off x="2857501" y="2489200"/>
                  <a:ext cx="84138" cy="88900"/>
                </a:xfrm>
                <a:custGeom>
                  <a:avLst/>
                  <a:gdLst>
                    <a:gd name="T0" fmla="*/ 55 w 55"/>
                    <a:gd name="T1" fmla="*/ 0 h 58"/>
                    <a:gd name="T2" fmla="*/ 37 w 55"/>
                    <a:gd name="T3" fmla="*/ 8 h 58"/>
                    <a:gd name="T4" fmla="*/ 29 w 55"/>
                    <a:gd name="T5" fmla="*/ 29 h 58"/>
                    <a:gd name="T6" fmla="*/ 3 w 55"/>
                    <a:gd name="T7" fmla="*/ 58 h 58"/>
                    <a:gd name="T8" fmla="*/ 4 w 55"/>
                    <a:gd name="T9" fmla="*/ 42 h 58"/>
                    <a:gd name="T10" fmla="*/ 53 w 55"/>
                    <a:gd name="T11" fmla="*/ 0 h 58"/>
                    <a:gd name="T12" fmla="*/ 55 w 55"/>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55" h="58">
                      <a:moveTo>
                        <a:pt x="55" y="0"/>
                      </a:moveTo>
                      <a:cubicBezTo>
                        <a:pt x="51" y="5"/>
                        <a:pt x="43" y="6"/>
                        <a:pt x="37" y="8"/>
                      </a:cubicBezTo>
                      <a:cubicBezTo>
                        <a:pt x="30" y="13"/>
                        <a:pt x="33" y="22"/>
                        <a:pt x="29" y="29"/>
                      </a:cubicBezTo>
                      <a:cubicBezTo>
                        <a:pt x="25" y="41"/>
                        <a:pt x="13" y="51"/>
                        <a:pt x="3" y="58"/>
                      </a:cubicBezTo>
                      <a:cubicBezTo>
                        <a:pt x="0" y="53"/>
                        <a:pt x="3" y="47"/>
                        <a:pt x="4" y="42"/>
                      </a:cubicBezTo>
                      <a:cubicBezTo>
                        <a:pt x="12" y="23"/>
                        <a:pt x="32" y="4"/>
                        <a:pt x="53" y="0"/>
                      </a:cubicBezTo>
                      <a:cubicBezTo>
                        <a:pt x="55" y="0"/>
                        <a:pt x="55" y="0"/>
                        <a:pt x="5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93" name="Freeform 93"/>
                <p:cNvSpPr>
                  <a:spLocks/>
                </p:cNvSpPr>
                <p:nvPr/>
              </p:nvSpPr>
              <p:spPr bwMode="auto">
                <a:xfrm>
                  <a:off x="2827338" y="2492375"/>
                  <a:ext cx="76200" cy="103188"/>
                </a:xfrm>
                <a:custGeom>
                  <a:avLst/>
                  <a:gdLst>
                    <a:gd name="T0" fmla="*/ 49 w 49"/>
                    <a:gd name="T1" fmla="*/ 0 h 67"/>
                    <a:gd name="T2" fmla="*/ 14 w 49"/>
                    <a:gd name="T3" fmla="*/ 61 h 67"/>
                    <a:gd name="T4" fmla="*/ 1 w 49"/>
                    <a:gd name="T5" fmla="*/ 67 h 67"/>
                    <a:gd name="T6" fmla="*/ 18 w 49"/>
                    <a:gd name="T7" fmla="*/ 20 h 67"/>
                    <a:gd name="T8" fmla="*/ 45 w 49"/>
                    <a:gd name="T9" fmla="*/ 1 h 67"/>
                    <a:gd name="T10" fmla="*/ 49 w 49"/>
                    <a:gd name="T11" fmla="*/ 0 h 67"/>
                  </a:gdLst>
                  <a:ahLst/>
                  <a:cxnLst>
                    <a:cxn ang="0">
                      <a:pos x="T0" y="T1"/>
                    </a:cxn>
                    <a:cxn ang="0">
                      <a:pos x="T2" y="T3"/>
                    </a:cxn>
                    <a:cxn ang="0">
                      <a:pos x="T4" y="T5"/>
                    </a:cxn>
                    <a:cxn ang="0">
                      <a:pos x="T6" y="T7"/>
                    </a:cxn>
                    <a:cxn ang="0">
                      <a:pos x="T8" y="T9"/>
                    </a:cxn>
                    <a:cxn ang="0">
                      <a:pos x="T10" y="T11"/>
                    </a:cxn>
                  </a:cxnLst>
                  <a:rect l="0" t="0" r="r" b="b"/>
                  <a:pathLst>
                    <a:path w="49" h="67">
                      <a:moveTo>
                        <a:pt x="49" y="0"/>
                      </a:moveTo>
                      <a:cubicBezTo>
                        <a:pt x="30" y="15"/>
                        <a:pt x="11" y="34"/>
                        <a:pt x="14" y="61"/>
                      </a:cubicBezTo>
                      <a:cubicBezTo>
                        <a:pt x="1" y="67"/>
                        <a:pt x="1" y="67"/>
                        <a:pt x="1" y="67"/>
                      </a:cubicBezTo>
                      <a:cubicBezTo>
                        <a:pt x="0" y="49"/>
                        <a:pt x="7" y="34"/>
                        <a:pt x="18" y="20"/>
                      </a:cubicBezTo>
                      <a:cubicBezTo>
                        <a:pt x="26" y="13"/>
                        <a:pt x="35" y="6"/>
                        <a:pt x="45" y="1"/>
                      </a:cubicBezTo>
                      <a:cubicBezTo>
                        <a:pt x="46" y="0"/>
                        <a:pt x="48" y="0"/>
                        <a:pt x="4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94" name="Freeform 94"/>
                <p:cNvSpPr>
                  <a:spLocks/>
                </p:cNvSpPr>
                <p:nvPr/>
              </p:nvSpPr>
              <p:spPr bwMode="auto">
                <a:xfrm>
                  <a:off x="2455863" y="2490788"/>
                  <a:ext cx="136525" cy="61913"/>
                </a:xfrm>
                <a:custGeom>
                  <a:avLst/>
                  <a:gdLst>
                    <a:gd name="T0" fmla="*/ 86 w 89"/>
                    <a:gd name="T1" fmla="*/ 10 h 41"/>
                    <a:gd name="T2" fmla="*/ 86 w 89"/>
                    <a:gd name="T3" fmla="*/ 24 h 41"/>
                    <a:gd name="T4" fmla="*/ 36 w 89"/>
                    <a:gd name="T5" fmla="*/ 39 h 41"/>
                    <a:gd name="T6" fmla="*/ 9 w 89"/>
                    <a:gd name="T7" fmla="*/ 30 h 41"/>
                    <a:gd name="T8" fmla="*/ 1 w 89"/>
                    <a:gd name="T9" fmla="*/ 26 h 41"/>
                    <a:gd name="T10" fmla="*/ 5 w 89"/>
                    <a:gd name="T11" fmla="*/ 20 h 41"/>
                    <a:gd name="T12" fmla="*/ 11 w 89"/>
                    <a:gd name="T13" fmla="*/ 22 h 41"/>
                    <a:gd name="T14" fmla="*/ 58 w 89"/>
                    <a:gd name="T15" fmla="*/ 26 h 41"/>
                    <a:gd name="T16" fmla="*/ 68 w 89"/>
                    <a:gd name="T17" fmla="*/ 16 h 41"/>
                    <a:gd name="T18" fmla="*/ 62 w 89"/>
                    <a:gd name="T19" fmla="*/ 3 h 41"/>
                    <a:gd name="T20" fmla="*/ 68 w 89"/>
                    <a:gd name="T21" fmla="*/ 0 h 41"/>
                    <a:gd name="T22" fmla="*/ 86 w 89"/>
                    <a:gd name="T23" fmla="*/ 1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9" h="41">
                      <a:moveTo>
                        <a:pt x="86" y="10"/>
                      </a:moveTo>
                      <a:cubicBezTo>
                        <a:pt x="89" y="14"/>
                        <a:pt x="88" y="20"/>
                        <a:pt x="86" y="24"/>
                      </a:cubicBezTo>
                      <a:cubicBezTo>
                        <a:pt x="74" y="39"/>
                        <a:pt x="54" y="41"/>
                        <a:pt x="36" y="39"/>
                      </a:cubicBezTo>
                      <a:cubicBezTo>
                        <a:pt x="27" y="36"/>
                        <a:pt x="16" y="36"/>
                        <a:pt x="9" y="30"/>
                      </a:cubicBezTo>
                      <a:cubicBezTo>
                        <a:pt x="6" y="34"/>
                        <a:pt x="3" y="28"/>
                        <a:pt x="1" y="26"/>
                      </a:cubicBezTo>
                      <a:cubicBezTo>
                        <a:pt x="0" y="23"/>
                        <a:pt x="3" y="22"/>
                        <a:pt x="5" y="20"/>
                      </a:cubicBezTo>
                      <a:cubicBezTo>
                        <a:pt x="8" y="19"/>
                        <a:pt x="9" y="21"/>
                        <a:pt x="11" y="22"/>
                      </a:cubicBezTo>
                      <a:cubicBezTo>
                        <a:pt x="27" y="26"/>
                        <a:pt x="42" y="28"/>
                        <a:pt x="58" y="26"/>
                      </a:cubicBezTo>
                      <a:cubicBezTo>
                        <a:pt x="62" y="24"/>
                        <a:pt x="67" y="21"/>
                        <a:pt x="68" y="16"/>
                      </a:cubicBezTo>
                      <a:cubicBezTo>
                        <a:pt x="70" y="11"/>
                        <a:pt x="66" y="5"/>
                        <a:pt x="62" y="3"/>
                      </a:cubicBezTo>
                      <a:cubicBezTo>
                        <a:pt x="62" y="0"/>
                        <a:pt x="66" y="1"/>
                        <a:pt x="68" y="0"/>
                      </a:cubicBezTo>
                      <a:cubicBezTo>
                        <a:pt x="75" y="1"/>
                        <a:pt x="82" y="3"/>
                        <a:pt x="86"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95" name="Freeform 95"/>
                <p:cNvSpPr>
                  <a:spLocks/>
                </p:cNvSpPr>
                <p:nvPr/>
              </p:nvSpPr>
              <p:spPr bwMode="auto">
                <a:xfrm>
                  <a:off x="2695576" y="2497138"/>
                  <a:ext cx="147638" cy="65088"/>
                </a:xfrm>
                <a:custGeom>
                  <a:avLst/>
                  <a:gdLst>
                    <a:gd name="T0" fmla="*/ 24 w 96"/>
                    <a:gd name="T1" fmla="*/ 6 h 42"/>
                    <a:gd name="T2" fmla="*/ 25 w 96"/>
                    <a:gd name="T3" fmla="*/ 16 h 42"/>
                    <a:gd name="T4" fmla="*/ 73 w 96"/>
                    <a:gd name="T5" fmla="*/ 24 h 42"/>
                    <a:gd name="T6" fmla="*/ 96 w 96"/>
                    <a:gd name="T7" fmla="*/ 18 h 42"/>
                    <a:gd name="T8" fmla="*/ 91 w 96"/>
                    <a:gd name="T9" fmla="*/ 28 h 42"/>
                    <a:gd name="T10" fmla="*/ 70 w 96"/>
                    <a:gd name="T11" fmla="*/ 34 h 42"/>
                    <a:gd name="T12" fmla="*/ 7 w 96"/>
                    <a:gd name="T13" fmla="*/ 29 h 42"/>
                    <a:gd name="T14" fmla="*/ 0 w 96"/>
                    <a:gd name="T15" fmla="*/ 14 h 42"/>
                    <a:gd name="T16" fmla="*/ 14 w 96"/>
                    <a:gd name="T17" fmla="*/ 3 h 42"/>
                    <a:gd name="T18" fmla="*/ 24 w 96"/>
                    <a:gd name="T19" fmla="*/ 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42">
                      <a:moveTo>
                        <a:pt x="24" y="6"/>
                      </a:moveTo>
                      <a:cubicBezTo>
                        <a:pt x="22" y="9"/>
                        <a:pt x="24" y="12"/>
                        <a:pt x="25" y="16"/>
                      </a:cubicBezTo>
                      <a:cubicBezTo>
                        <a:pt x="36" y="29"/>
                        <a:pt x="57" y="28"/>
                        <a:pt x="73" y="24"/>
                      </a:cubicBezTo>
                      <a:cubicBezTo>
                        <a:pt x="81" y="23"/>
                        <a:pt x="87" y="17"/>
                        <a:pt x="96" y="18"/>
                      </a:cubicBezTo>
                      <a:cubicBezTo>
                        <a:pt x="95" y="22"/>
                        <a:pt x="93" y="25"/>
                        <a:pt x="91" y="28"/>
                      </a:cubicBezTo>
                      <a:cubicBezTo>
                        <a:pt x="84" y="29"/>
                        <a:pt x="78" y="34"/>
                        <a:pt x="70" y="34"/>
                      </a:cubicBezTo>
                      <a:cubicBezTo>
                        <a:pt x="50" y="40"/>
                        <a:pt x="25" y="42"/>
                        <a:pt x="7" y="29"/>
                      </a:cubicBezTo>
                      <a:cubicBezTo>
                        <a:pt x="3" y="25"/>
                        <a:pt x="0" y="20"/>
                        <a:pt x="0" y="14"/>
                      </a:cubicBezTo>
                      <a:cubicBezTo>
                        <a:pt x="1" y="8"/>
                        <a:pt x="9" y="6"/>
                        <a:pt x="14" y="3"/>
                      </a:cubicBezTo>
                      <a:cubicBezTo>
                        <a:pt x="17" y="4"/>
                        <a:pt x="24" y="0"/>
                        <a:pt x="2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96" name="Freeform 96"/>
                <p:cNvSpPr>
                  <a:spLocks/>
                </p:cNvSpPr>
                <p:nvPr/>
              </p:nvSpPr>
              <p:spPr bwMode="auto">
                <a:xfrm>
                  <a:off x="2479676" y="2492375"/>
                  <a:ext cx="71438" cy="33338"/>
                </a:xfrm>
                <a:custGeom>
                  <a:avLst/>
                  <a:gdLst>
                    <a:gd name="T0" fmla="*/ 46 w 46"/>
                    <a:gd name="T1" fmla="*/ 12 h 21"/>
                    <a:gd name="T2" fmla="*/ 38 w 46"/>
                    <a:gd name="T3" fmla="*/ 19 h 21"/>
                    <a:gd name="T4" fmla="*/ 0 w 46"/>
                    <a:gd name="T5" fmla="*/ 14 h 21"/>
                    <a:gd name="T6" fmla="*/ 6 w 46"/>
                    <a:gd name="T7" fmla="*/ 13 h 21"/>
                    <a:gd name="T8" fmla="*/ 35 w 46"/>
                    <a:gd name="T9" fmla="*/ 14 h 21"/>
                    <a:gd name="T10" fmla="*/ 46 w 46"/>
                    <a:gd name="T11" fmla="*/ 12 h 21"/>
                  </a:gdLst>
                  <a:ahLst/>
                  <a:cxnLst>
                    <a:cxn ang="0">
                      <a:pos x="T0" y="T1"/>
                    </a:cxn>
                    <a:cxn ang="0">
                      <a:pos x="T2" y="T3"/>
                    </a:cxn>
                    <a:cxn ang="0">
                      <a:pos x="T4" y="T5"/>
                    </a:cxn>
                    <a:cxn ang="0">
                      <a:pos x="T6" y="T7"/>
                    </a:cxn>
                    <a:cxn ang="0">
                      <a:pos x="T8" y="T9"/>
                    </a:cxn>
                    <a:cxn ang="0">
                      <a:pos x="T10" y="T11"/>
                    </a:cxn>
                  </a:cxnLst>
                  <a:rect l="0" t="0" r="r" b="b"/>
                  <a:pathLst>
                    <a:path w="46" h="21">
                      <a:moveTo>
                        <a:pt x="46" y="12"/>
                      </a:moveTo>
                      <a:cubicBezTo>
                        <a:pt x="45" y="16"/>
                        <a:pt x="41" y="18"/>
                        <a:pt x="38" y="19"/>
                      </a:cubicBezTo>
                      <a:cubicBezTo>
                        <a:pt x="24" y="18"/>
                        <a:pt x="12" y="21"/>
                        <a:pt x="0" y="14"/>
                      </a:cubicBezTo>
                      <a:cubicBezTo>
                        <a:pt x="1" y="12"/>
                        <a:pt x="4" y="11"/>
                        <a:pt x="6" y="13"/>
                      </a:cubicBezTo>
                      <a:cubicBezTo>
                        <a:pt x="15" y="16"/>
                        <a:pt x="25" y="19"/>
                        <a:pt x="35" y="14"/>
                      </a:cubicBezTo>
                      <a:cubicBezTo>
                        <a:pt x="39" y="15"/>
                        <a:pt x="44" y="0"/>
                        <a:pt x="4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97" name="Freeform 97"/>
                <p:cNvSpPr>
                  <a:spLocks/>
                </p:cNvSpPr>
                <p:nvPr/>
              </p:nvSpPr>
              <p:spPr bwMode="auto">
                <a:xfrm>
                  <a:off x="2400301" y="2506663"/>
                  <a:ext cx="80963" cy="90488"/>
                </a:xfrm>
                <a:custGeom>
                  <a:avLst/>
                  <a:gdLst>
                    <a:gd name="T0" fmla="*/ 53 w 53"/>
                    <a:gd name="T1" fmla="*/ 55 h 59"/>
                    <a:gd name="T2" fmla="*/ 50 w 53"/>
                    <a:gd name="T3" fmla="*/ 58 h 59"/>
                    <a:gd name="T4" fmla="*/ 43 w 53"/>
                    <a:gd name="T5" fmla="*/ 47 h 59"/>
                    <a:gd name="T6" fmla="*/ 0 w 53"/>
                    <a:gd name="T7" fmla="*/ 0 h 59"/>
                    <a:gd name="T8" fmla="*/ 53 w 53"/>
                    <a:gd name="T9" fmla="*/ 55 h 59"/>
                  </a:gdLst>
                  <a:ahLst/>
                  <a:cxnLst>
                    <a:cxn ang="0">
                      <a:pos x="T0" y="T1"/>
                    </a:cxn>
                    <a:cxn ang="0">
                      <a:pos x="T2" y="T3"/>
                    </a:cxn>
                    <a:cxn ang="0">
                      <a:pos x="T4" y="T5"/>
                    </a:cxn>
                    <a:cxn ang="0">
                      <a:pos x="T6" y="T7"/>
                    </a:cxn>
                    <a:cxn ang="0">
                      <a:pos x="T8" y="T9"/>
                    </a:cxn>
                  </a:cxnLst>
                  <a:rect l="0" t="0" r="r" b="b"/>
                  <a:pathLst>
                    <a:path w="53" h="59">
                      <a:moveTo>
                        <a:pt x="53" y="55"/>
                      </a:moveTo>
                      <a:cubicBezTo>
                        <a:pt x="52" y="56"/>
                        <a:pt x="52" y="59"/>
                        <a:pt x="50" y="58"/>
                      </a:cubicBezTo>
                      <a:cubicBezTo>
                        <a:pt x="43" y="59"/>
                        <a:pt x="44" y="51"/>
                        <a:pt x="43" y="47"/>
                      </a:cubicBezTo>
                      <a:cubicBezTo>
                        <a:pt x="39" y="24"/>
                        <a:pt x="17" y="12"/>
                        <a:pt x="0" y="0"/>
                      </a:cubicBezTo>
                      <a:cubicBezTo>
                        <a:pt x="27" y="5"/>
                        <a:pt x="45" y="30"/>
                        <a:pt x="53"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98" name="Freeform 98"/>
                <p:cNvSpPr>
                  <a:spLocks/>
                </p:cNvSpPr>
                <p:nvPr/>
              </p:nvSpPr>
              <p:spPr bwMode="auto">
                <a:xfrm>
                  <a:off x="2738438" y="2509838"/>
                  <a:ext cx="90488" cy="31750"/>
                </a:xfrm>
                <a:custGeom>
                  <a:avLst/>
                  <a:gdLst>
                    <a:gd name="T0" fmla="*/ 41 w 59"/>
                    <a:gd name="T1" fmla="*/ 5 h 21"/>
                    <a:gd name="T2" fmla="*/ 59 w 59"/>
                    <a:gd name="T3" fmla="*/ 4 h 21"/>
                    <a:gd name="T4" fmla="*/ 57 w 59"/>
                    <a:gd name="T5" fmla="*/ 5 h 21"/>
                    <a:gd name="T6" fmla="*/ 3 w 59"/>
                    <a:gd name="T7" fmla="*/ 6 h 21"/>
                    <a:gd name="T8" fmla="*/ 2 w 59"/>
                    <a:gd name="T9" fmla="*/ 0 h 21"/>
                    <a:gd name="T10" fmla="*/ 41 w 59"/>
                    <a:gd name="T11" fmla="*/ 5 h 21"/>
                  </a:gdLst>
                  <a:ahLst/>
                  <a:cxnLst>
                    <a:cxn ang="0">
                      <a:pos x="T0" y="T1"/>
                    </a:cxn>
                    <a:cxn ang="0">
                      <a:pos x="T2" y="T3"/>
                    </a:cxn>
                    <a:cxn ang="0">
                      <a:pos x="T4" y="T5"/>
                    </a:cxn>
                    <a:cxn ang="0">
                      <a:pos x="T6" y="T7"/>
                    </a:cxn>
                    <a:cxn ang="0">
                      <a:pos x="T8" y="T9"/>
                    </a:cxn>
                    <a:cxn ang="0">
                      <a:pos x="T10" y="T11"/>
                    </a:cxn>
                  </a:cxnLst>
                  <a:rect l="0" t="0" r="r" b="b"/>
                  <a:pathLst>
                    <a:path w="59" h="21">
                      <a:moveTo>
                        <a:pt x="41" y="5"/>
                      </a:moveTo>
                      <a:cubicBezTo>
                        <a:pt x="46" y="4"/>
                        <a:pt x="53" y="1"/>
                        <a:pt x="59" y="4"/>
                      </a:cubicBezTo>
                      <a:cubicBezTo>
                        <a:pt x="57" y="5"/>
                        <a:pt x="57" y="5"/>
                        <a:pt x="57" y="5"/>
                      </a:cubicBezTo>
                      <a:cubicBezTo>
                        <a:pt x="41" y="11"/>
                        <a:pt x="19" y="21"/>
                        <a:pt x="3" y="6"/>
                      </a:cubicBezTo>
                      <a:cubicBezTo>
                        <a:pt x="1" y="5"/>
                        <a:pt x="0" y="2"/>
                        <a:pt x="2" y="0"/>
                      </a:cubicBezTo>
                      <a:cubicBezTo>
                        <a:pt x="13" y="9"/>
                        <a:pt x="28" y="7"/>
                        <a:pt x="4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99" name="Freeform 99"/>
                <p:cNvSpPr>
                  <a:spLocks/>
                </p:cNvSpPr>
                <p:nvPr/>
              </p:nvSpPr>
              <p:spPr bwMode="auto">
                <a:xfrm>
                  <a:off x="2384426" y="2513013"/>
                  <a:ext cx="76200" cy="76200"/>
                </a:xfrm>
                <a:custGeom>
                  <a:avLst/>
                  <a:gdLst>
                    <a:gd name="T0" fmla="*/ 50 w 50"/>
                    <a:gd name="T1" fmla="*/ 50 h 50"/>
                    <a:gd name="T2" fmla="*/ 2 w 50"/>
                    <a:gd name="T3" fmla="*/ 6 h 50"/>
                    <a:gd name="T4" fmla="*/ 3 w 50"/>
                    <a:gd name="T5" fmla="*/ 0 h 50"/>
                    <a:gd name="T6" fmla="*/ 50 w 50"/>
                    <a:gd name="T7" fmla="*/ 50 h 50"/>
                  </a:gdLst>
                  <a:ahLst/>
                  <a:cxnLst>
                    <a:cxn ang="0">
                      <a:pos x="T0" y="T1"/>
                    </a:cxn>
                    <a:cxn ang="0">
                      <a:pos x="T2" y="T3"/>
                    </a:cxn>
                    <a:cxn ang="0">
                      <a:pos x="T4" y="T5"/>
                    </a:cxn>
                    <a:cxn ang="0">
                      <a:pos x="T6" y="T7"/>
                    </a:cxn>
                  </a:cxnLst>
                  <a:rect l="0" t="0" r="r" b="b"/>
                  <a:pathLst>
                    <a:path w="50" h="50">
                      <a:moveTo>
                        <a:pt x="50" y="50"/>
                      </a:moveTo>
                      <a:cubicBezTo>
                        <a:pt x="30" y="44"/>
                        <a:pt x="10" y="26"/>
                        <a:pt x="2" y="6"/>
                      </a:cubicBezTo>
                      <a:cubicBezTo>
                        <a:pt x="2" y="4"/>
                        <a:pt x="0" y="0"/>
                        <a:pt x="3" y="0"/>
                      </a:cubicBezTo>
                      <a:cubicBezTo>
                        <a:pt x="24" y="7"/>
                        <a:pt x="48" y="26"/>
                        <a:pt x="50"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00" name="Freeform 100"/>
                <p:cNvSpPr>
                  <a:spLocks/>
                </p:cNvSpPr>
                <p:nvPr/>
              </p:nvSpPr>
              <p:spPr bwMode="auto">
                <a:xfrm>
                  <a:off x="2476501" y="2535238"/>
                  <a:ext cx="169863" cy="57150"/>
                </a:xfrm>
                <a:custGeom>
                  <a:avLst/>
                  <a:gdLst>
                    <a:gd name="T0" fmla="*/ 111 w 111"/>
                    <a:gd name="T1" fmla="*/ 18 h 38"/>
                    <a:gd name="T2" fmla="*/ 105 w 111"/>
                    <a:gd name="T3" fmla="*/ 34 h 38"/>
                    <a:gd name="T4" fmla="*/ 96 w 111"/>
                    <a:gd name="T5" fmla="*/ 38 h 38"/>
                    <a:gd name="T6" fmla="*/ 95 w 111"/>
                    <a:gd name="T7" fmla="*/ 24 h 38"/>
                    <a:gd name="T8" fmla="*/ 79 w 111"/>
                    <a:gd name="T9" fmla="*/ 17 h 38"/>
                    <a:gd name="T10" fmla="*/ 2 w 111"/>
                    <a:gd name="T11" fmla="*/ 15 h 38"/>
                    <a:gd name="T12" fmla="*/ 0 w 111"/>
                    <a:gd name="T13" fmla="*/ 11 h 38"/>
                    <a:gd name="T14" fmla="*/ 31 w 111"/>
                    <a:gd name="T15" fmla="*/ 17 h 38"/>
                    <a:gd name="T16" fmla="*/ 72 w 111"/>
                    <a:gd name="T17" fmla="*/ 4 h 38"/>
                    <a:gd name="T18" fmla="*/ 111 w 111"/>
                    <a:gd name="T19"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1" h="38">
                      <a:moveTo>
                        <a:pt x="111" y="18"/>
                      </a:moveTo>
                      <a:cubicBezTo>
                        <a:pt x="111" y="24"/>
                        <a:pt x="109" y="30"/>
                        <a:pt x="105" y="34"/>
                      </a:cubicBezTo>
                      <a:cubicBezTo>
                        <a:pt x="102" y="36"/>
                        <a:pt x="99" y="38"/>
                        <a:pt x="96" y="38"/>
                      </a:cubicBezTo>
                      <a:cubicBezTo>
                        <a:pt x="95" y="34"/>
                        <a:pt x="99" y="27"/>
                        <a:pt x="95" y="24"/>
                      </a:cubicBezTo>
                      <a:cubicBezTo>
                        <a:pt x="91" y="18"/>
                        <a:pt x="85" y="19"/>
                        <a:pt x="79" y="17"/>
                      </a:cubicBezTo>
                      <a:cubicBezTo>
                        <a:pt x="55" y="21"/>
                        <a:pt x="25" y="31"/>
                        <a:pt x="2" y="15"/>
                      </a:cubicBezTo>
                      <a:cubicBezTo>
                        <a:pt x="1" y="14"/>
                        <a:pt x="0" y="13"/>
                        <a:pt x="0" y="11"/>
                      </a:cubicBezTo>
                      <a:cubicBezTo>
                        <a:pt x="10" y="14"/>
                        <a:pt x="21" y="14"/>
                        <a:pt x="31" y="17"/>
                      </a:cubicBezTo>
                      <a:cubicBezTo>
                        <a:pt x="45" y="15"/>
                        <a:pt x="62" y="16"/>
                        <a:pt x="72" y="4"/>
                      </a:cubicBezTo>
                      <a:cubicBezTo>
                        <a:pt x="85" y="0"/>
                        <a:pt x="105" y="3"/>
                        <a:pt x="111"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01" name="Freeform 101"/>
                <p:cNvSpPr>
                  <a:spLocks/>
                </p:cNvSpPr>
                <p:nvPr/>
              </p:nvSpPr>
              <p:spPr bwMode="auto">
                <a:xfrm>
                  <a:off x="2660651" y="2554288"/>
                  <a:ext cx="169863" cy="39688"/>
                </a:xfrm>
                <a:custGeom>
                  <a:avLst/>
                  <a:gdLst>
                    <a:gd name="T0" fmla="*/ 109 w 111"/>
                    <a:gd name="T1" fmla="*/ 0 h 26"/>
                    <a:gd name="T2" fmla="*/ 99 w 111"/>
                    <a:gd name="T3" fmla="*/ 12 h 26"/>
                    <a:gd name="T4" fmla="*/ 29 w 111"/>
                    <a:gd name="T5" fmla="*/ 11 h 26"/>
                    <a:gd name="T6" fmla="*/ 4 w 111"/>
                    <a:gd name="T7" fmla="*/ 26 h 26"/>
                    <a:gd name="T8" fmla="*/ 0 w 111"/>
                    <a:gd name="T9" fmla="*/ 19 h 26"/>
                    <a:gd name="T10" fmla="*/ 21 w 111"/>
                    <a:gd name="T11" fmla="*/ 1 h 26"/>
                    <a:gd name="T12" fmla="*/ 65 w 111"/>
                    <a:gd name="T13" fmla="*/ 7 h 26"/>
                    <a:gd name="T14" fmla="*/ 109 w 111"/>
                    <a:gd name="T15" fmla="*/ 0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 h="26">
                      <a:moveTo>
                        <a:pt x="109" y="0"/>
                      </a:moveTo>
                      <a:cubicBezTo>
                        <a:pt x="111" y="7"/>
                        <a:pt x="102" y="8"/>
                        <a:pt x="99" y="12"/>
                      </a:cubicBezTo>
                      <a:cubicBezTo>
                        <a:pt x="76" y="22"/>
                        <a:pt x="53" y="13"/>
                        <a:pt x="29" y="11"/>
                      </a:cubicBezTo>
                      <a:cubicBezTo>
                        <a:pt x="18" y="10"/>
                        <a:pt x="8" y="18"/>
                        <a:pt x="4" y="26"/>
                      </a:cubicBezTo>
                      <a:cubicBezTo>
                        <a:pt x="1" y="24"/>
                        <a:pt x="0" y="22"/>
                        <a:pt x="0" y="19"/>
                      </a:cubicBezTo>
                      <a:cubicBezTo>
                        <a:pt x="3" y="10"/>
                        <a:pt x="11" y="2"/>
                        <a:pt x="21" y="1"/>
                      </a:cubicBezTo>
                      <a:cubicBezTo>
                        <a:pt x="37" y="0"/>
                        <a:pt x="50" y="9"/>
                        <a:pt x="65" y="7"/>
                      </a:cubicBezTo>
                      <a:cubicBezTo>
                        <a:pt x="80" y="7"/>
                        <a:pt x="94" y="1"/>
                        <a:pt x="10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02" name="Freeform 102"/>
                <p:cNvSpPr>
                  <a:spLocks/>
                </p:cNvSpPr>
                <p:nvPr/>
              </p:nvSpPr>
              <p:spPr bwMode="auto">
                <a:xfrm>
                  <a:off x="2487613" y="2573338"/>
                  <a:ext cx="125413" cy="14288"/>
                </a:xfrm>
                <a:custGeom>
                  <a:avLst/>
                  <a:gdLst>
                    <a:gd name="T0" fmla="*/ 82 w 82"/>
                    <a:gd name="T1" fmla="*/ 4 h 10"/>
                    <a:gd name="T2" fmla="*/ 79 w 82"/>
                    <a:gd name="T3" fmla="*/ 10 h 10"/>
                    <a:gd name="T4" fmla="*/ 72 w 82"/>
                    <a:gd name="T5" fmla="*/ 5 h 10"/>
                    <a:gd name="T6" fmla="*/ 54 w 82"/>
                    <a:gd name="T7" fmla="*/ 5 h 10"/>
                    <a:gd name="T8" fmla="*/ 1 w 82"/>
                    <a:gd name="T9" fmla="*/ 5 h 10"/>
                    <a:gd name="T10" fmla="*/ 0 w 82"/>
                    <a:gd name="T11" fmla="*/ 0 h 10"/>
                    <a:gd name="T12" fmla="*/ 32 w 82"/>
                    <a:gd name="T13" fmla="*/ 4 h 10"/>
                    <a:gd name="T14" fmla="*/ 72 w 82"/>
                    <a:gd name="T15" fmla="*/ 0 h 10"/>
                    <a:gd name="T16" fmla="*/ 82 w 82"/>
                    <a:gd name="T17"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 h="10">
                      <a:moveTo>
                        <a:pt x="82" y="4"/>
                      </a:moveTo>
                      <a:cubicBezTo>
                        <a:pt x="82" y="7"/>
                        <a:pt x="81" y="9"/>
                        <a:pt x="79" y="10"/>
                      </a:cubicBezTo>
                      <a:cubicBezTo>
                        <a:pt x="77" y="9"/>
                        <a:pt x="76" y="5"/>
                        <a:pt x="72" y="5"/>
                      </a:cubicBezTo>
                      <a:cubicBezTo>
                        <a:pt x="66" y="3"/>
                        <a:pt x="60" y="4"/>
                        <a:pt x="54" y="5"/>
                      </a:cubicBezTo>
                      <a:cubicBezTo>
                        <a:pt x="37" y="7"/>
                        <a:pt x="18" y="10"/>
                        <a:pt x="1" y="5"/>
                      </a:cubicBezTo>
                      <a:cubicBezTo>
                        <a:pt x="0" y="4"/>
                        <a:pt x="0" y="2"/>
                        <a:pt x="0" y="0"/>
                      </a:cubicBezTo>
                      <a:cubicBezTo>
                        <a:pt x="10" y="1"/>
                        <a:pt x="21" y="6"/>
                        <a:pt x="32" y="4"/>
                      </a:cubicBezTo>
                      <a:cubicBezTo>
                        <a:pt x="45" y="5"/>
                        <a:pt x="59" y="1"/>
                        <a:pt x="72" y="0"/>
                      </a:cubicBezTo>
                      <a:cubicBezTo>
                        <a:pt x="75" y="1"/>
                        <a:pt x="81" y="0"/>
                        <a:pt x="8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03" name="Freeform 103"/>
                <p:cNvSpPr>
                  <a:spLocks/>
                </p:cNvSpPr>
                <p:nvPr/>
              </p:nvSpPr>
              <p:spPr bwMode="auto">
                <a:xfrm>
                  <a:off x="2373313" y="2627313"/>
                  <a:ext cx="1588" cy="1588"/>
                </a:xfrm>
                <a:custGeom>
                  <a:avLst/>
                  <a:gdLst>
                    <a:gd name="T0" fmla="*/ 0 w 1"/>
                    <a:gd name="T1" fmla="*/ 1 h 1"/>
                    <a:gd name="T2" fmla="*/ 1 w 1"/>
                    <a:gd name="T3" fmla="*/ 0 h 1"/>
                    <a:gd name="T4" fmla="*/ 0 w 1"/>
                    <a:gd name="T5" fmla="*/ 1 h 1"/>
                    <a:gd name="T6" fmla="*/ 0 w 1"/>
                    <a:gd name="T7" fmla="*/ 1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lnTo>
                        <a:pt x="1" y="0"/>
                      </a:lnTo>
                      <a:lnTo>
                        <a:pt x="0" y="1"/>
                      </a:lnTo>
                      <a:lnTo>
                        <a:pt x="0" y="1"/>
                      </a:ln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grpSp>
        </p:grpSp>
        <p:sp>
          <p:nvSpPr>
            <p:cNvPr id="309" name="文本框 308"/>
            <p:cNvSpPr txBox="1"/>
            <p:nvPr/>
          </p:nvSpPr>
          <p:spPr>
            <a:xfrm>
              <a:off x="2469986" y="1542555"/>
              <a:ext cx="301992" cy="427161"/>
            </a:xfrm>
            <a:prstGeom prst="rect">
              <a:avLst/>
            </a:prstGeom>
            <a:grpFill/>
          </p:spPr>
          <p:txBody>
            <a:bodyPr wrap="none" rtlCol="0">
              <a:spAutoFit/>
            </a:bodyPr>
            <a:lstStyle/>
            <a:p>
              <a:r>
                <a:rPr lang="en-US" altLang="zh-CN" sz="4000" b="1" dirty="0">
                  <a:solidFill>
                    <a:schemeClr val="bg1"/>
                  </a:solidFill>
                  <a:latin typeface="微软雅黑" panose="020B0503020204020204" pitchFamily="34" charset="-122"/>
                  <a:ea typeface="微软雅黑" panose="020B0503020204020204" pitchFamily="34" charset="-122"/>
                </a:rPr>
                <a:t>1</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pSp>
      <p:grpSp>
        <p:nvGrpSpPr>
          <p:cNvPr id="316" name="组合 315"/>
          <p:cNvGrpSpPr/>
          <p:nvPr/>
        </p:nvGrpSpPr>
        <p:grpSpPr>
          <a:xfrm>
            <a:off x="4720351" y="1587829"/>
            <a:ext cx="1602991" cy="1574434"/>
            <a:chOff x="3789532" y="1265967"/>
            <a:chExt cx="967295" cy="950063"/>
          </a:xfrm>
          <a:solidFill>
            <a:srgbClr val="455993"/>
          </a:solidFill>
        </p:grpSpPr>
        <p:grpSp>
          <p:nvGrpSpPr>
            <p:cNvPr id="106" name="组合 105"/>
            <p:cNvGrpSpPr/>
            <p:nvPr/>
          </p:nvGrpSpPr>
          <p:grpSpPr>
            <a:xfrm>
              <a:off x="3789532" y="1265967"/>
              <a:ext cx="967295" cy="950063"/>
              <a:chOff x="4325938" y="1010443"/>
              <a:chExt cx="1336675" cy="1312863"/>
            </a:xfrm>
            <a:grpFill/>
          </p:grpSpPr>
          <p:sp>
            <p:nvSpPr>
              <p:cNvPr id="107" name="Freeform 5"/>
              <p:cNvSpPr>
                <a:spLocks noEditPoints="1"/>
              </p:cNvSpPr>
              <p:nvPr/>
            </p:nvSpPr>
            <p:spPr bwMode="auto">
              <a:xfrm>
                <a:off x="4325938" y="1010443"/>
                <a:ext cx="1336675" cy="1312863"/>
              </a:xfrm>
              <a:custGeom>
                <a:avLst/>
                <a:gdLst>
                  <a:gd name="T0" fmla="*/ 220 w 873"/>
                  <a:gd name="T1" fmla="*/ 18 h 856"/>
                  <a:gd name="T2" fmla="*/ 735 w 873"/>
                  <a:gd name="T3" fmla="*/ 183 h 856"/>
                  <a:gd name="T4" fmla="*/ 462 w 873"/>
                  <a:gd name="T5" fmla="*/ 17 h 856"/>
                  <a:gd name="T6" fmla="*/ 785 w 873"/>
                  <a:gd name="T7" fmla="*/ 253 h 856"/>
                  <a:gd name="T8" fmla="*/ 794 w 873"/>
                  <a:gd name="T9" fmla="*/ 30 h 856"/>
                  <a:gd name="T10" fmla="*/ 250 w 873"/>
                  <a:gd name="T11" fmla="*/ 24 h 856"/>
                  <a:gd name="T12" fmla="*/ 91 w 873"/>
                  <a:gd name="T13" fmla="*/ 76 h 856"/>
                  <a:gd name="T14" fmla="*/ 26 w 873"/>
                  <a:gd name="T15" fmla="*/ 402 h 856"/>
                  <a:gd name="T16" fmla="*/ 66 w 873"/>
                  <a:gd name="T17" fmla="*/ 84 h 856"/>
                  <a:gd name="T18" fmla="*/ 212 w 873"/>
                  <a:gd name="T19" fmla="*/ 57 h 856"/>
                  <a:gd name="T20" fmla="*/ 837 w 873"/>
                  <a:gd name="T21" fmla="*/ 140 h 856"/>
                  <a:gd name="T22" fmla="*/ 123 w 873"/>
                  <a:gd name="T23" fmla="*/ 45 h 856"/>
                  <a:gd name="T24" fmla="*/ 716 w 873"/>
                  <a:gd name="T25" fmla="*/ 97 h 856"/>
                  <a:gd name="T26" fmla="*/ 247 w 873"/>
                  <a:gd name="T27" fmla="*/ 194 h 856"/>
                  <a:gd name="T28" fmla="*/ 251 w 873"/>
                  <a:gd name="T29" fmla="*/ 198 h 856"/>
                  <a:gd name="T30" fmla="*/ 751 w 873"/>
                  <a:gd name="T31" fmla="*/ 204 h 856"/>
                  <a:gd name="T32" fmla="*/ 278 w 873"/>
                  <a:gd name="T33" fmla="*/ 678 h 856"/>
                  <a:gd name="T34" fmla="*/ 121 w 873"/>
                  <a:gd name="T35" fmla="*/ 157 h 856"/>
                  <a:gd name="T36" fmla="*/ 490 w 873"/>
                  <a:gd name="T37" fmla="*/ 189 h 856"/>
                  <a:gd name="T38" fmla="*/ 324 w 873"/>
                  <a:gd name="T39" fmla="*/ 167 h 856"/>
                  <a:gd name="T40" fmla="*/ 31 w 873"/>
                  <a:gd name="T41" fmla="*/ 234 h 856"/>
                  <a:gd name="T42" fmla="*/ 357 w 873"/>
                  <a:gd name="T43" fmla="*/ 265 h 856"/>
                  <a:gd name="T44" fmla="*/ 328 w 873"/>
                  <a:gd name="T45" fmla="*/ 235 h 856"/>
                  <a:gd name="T46" fmla="*/ 382 w 873"/>
                  <a:gd name="T47" fmla="*/ 301 h 856"/>
                  <a:gd name="T48" fmla="*/ 514 w 873"/>
                  <a:gd name="T49" fmla="*/ 286 h 856"/>
                  <a:gd name="T50" fmla="*/ 224 w 873"/>
                  <a:gd name="T51" fmla="*/ 257 h 856"/>
                  <a:gd name="T52" fmla="*/ 458 w 873"/>
                  <a:gd name="T53" fmla="*/ 342 h 856"/>
                  <a:gd name="T54" fmla="*/ 346 w 873"/>
                  <a:gd name="T55" fmla="*/ 476 h 856"/>
                  <a:gd name="T56" fmla="*/ 572 w 873"/>
                  <a:gd name="T57" fmla="*/ 499 h 856"/>
                  <a:gd name="T58" fmla="*/ 500 w 873"/>
                  <a:gd name="T59" fmla="*/ 363 h 856"/>
                  <a:gd name="T60" fmla="*/ 341 w 873"/>
                  <a:gd name="T61" fmla="*/ 544 h 856"/>
                  <a:gd name="T62" fmla="*/ 550 w 873"/>
                  <a:gd name="T63" fmla="*/ 513 h 856"/>
                  <a:gd name="T64" fmla="*/ 685 w 873"/>
                  <a:gd name="T65" fmla="*/ 420 h 856"/>
                  <a:gd name="T66" fmla="*/ 547 w 873"/>
                  <a:gd name="T67" fmla="*/ 330 h 856"/>
                  <a:gd name="T68" fmla="*/ 265 w 873"/>
                  <a:gd name="T69" fmla="*/ 472 h 856"/>
                  <a:gd name="T70" fmla="*/ 548 w 873"/>
                  <a:gd name="T71" fmla="*/ 443 h 856"/>
                  <a:gd name="T72" fmla="*/ 433 w 873"/>
                  <a:gd name="T73" fmla="*/ 422 h 856"/>
                  <a:gd name="T74" fmla="*/ 462 w 873"/>
                  <a:gd name="T75" fmla="*/ 838 h 856"/>
                  <a:gd name="T76" fmla="*/ 695 w 873"/>
                  <a:gd name="T77" fmla="*/ 450 h 856"/>
                  <a:gd name="T78" fmla="*/ 20 w 873"/>
                  <a:gd name="T79" fmla="*/ 781 h 856"/>
                  <a:gd name="T80" fmla="*/ 837 w 873"/>
                  <a:gd name="T81" fmla="*/ 709 h 856"/>
                  <a:gd name="T82" fmla="*/ 614 w 873"/>
                  <a:gd name="T83" fmla="*/ 809 h 856"/>
                  <a:gd name="T84" fmla="*/ 796 w 873"/>
                  <a:gd name="T85" fmla="*/ 594 h 856"/>
                  <a:gd name="T86" fmla="*/ 161 w 873"/>
                  <a:gd name="T87" fmla="*/ 761 h 856"/>
                  <a:gd name="T88" fmla="*/ 139 w 873"/>
                  <a:gd name="T89" fmla="*/ 789 h 856"/>
                  <a:gd name="T90" fmla="*/ 40 w 873"/>
                  <a:gd name="T91" fmla="*/ 573 h 856"/>
                  <a:gd name="T92" fmla="*/ 825 w 873"/>
                  <a:gd name="T93" fmla="*/ 566 h 856"/>
                  <a:gd name="T94" fmla="*/ 219 w 873"/>
                  <a:gd name="T95" fmla="*/ 475 h 856"/>
                  <a:gd name="T96" fmla="*/ 400 w 873"/>
                  <a:gd name="T97" fmla="*/ 527 h 856"/>
                  <a:gd name="T98" fmla="*/ 485 w 873"/>
                  <a:gd name="T99" fmla="*/ 582 h 856"/>
                  <a:gd name="T100" fmla="*/ 637 w 873"/>
                  <a:gd name="T101" fmla="*/ 580 h 856"/>
                  <a:gd name="T102" fmla="*/ 349 w 873"/>
                  <a:gd name="T103" fmla="*/ 571 h 856"/>
                  <a:gd name="T104" fmla="*/ 768 w 873"/>
                  <a:gd name="T105" fmla="*/ 649 h 856"/>
                  <a:gd name="T106" fmla="*/ 805 w 873"/>
                  <a:gd name="T107" fmla="*/ 638 h 856"/>
                  <a:gd name="T108" fmla="*/ 312 w 873"/>
                  <a:gd name="T109" fmla="*/ 656 h 856"/>
                  <a:gd name="T110" fmla="*/ 850 w 873"/>
                  <a:gd name="T111" fmla="*/ 655 h 856"/>
                  <a:gd name="T112" fmla="*/ 419 w 873"/>
                  <a:gd name="T113" fmla="*/ 698 h 856"/>
                  <a:gd name="T114" fmla="*/ 410 w 873"/>
                  <a:gd name="T115" fmla="*/ 695 h 856"/>
                  <a:gd name="T116" fmla="*/ 731 w 873"/>
                  <a:gd name="T117" fmla="*/ 728 h 856"/>
                  <a:gd name="T118" fmla="*/ 34 w 873"/>
                  <a:gd name="T119" fmla="*/ 800 h 856"/>
                  <a:gd name="T120" fmla="*/ 139 w 873"/>
                  <a:gd name="T121" fmla="*/ 739 h 856"/>
                  <a:gd name="T122" fmla="*/ 716 w 873"/>
                  <a:gd name="T123" fmla="*/ 811 h 856"/>
                  <a:gd name="T124" fmla="*/ 285 w 873"/>
                  <a:gd name="T125" fmla="*/ 806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73" h="856">
                    <a:moveTo>
                      <a:pt x="418" y="13"/>
                    </a:moveTo>
                    <a:cubicBezTo>
                      <a:pt x="395" y="18"/>
                      <a:pt x="391" y="47"/>
                      <a:pt x="371" y="57"/>
                    </a:cubicBezTo>
                    <a:cubicBezTo>
                      <a:pt x="357" y="65"/>
                      <a:pt x="337" y="62"/>
                      <a:pt x="321" y="58"/>
                    </a:cubicBezTo>
                    <a:cubicBezTo>
                      <a:pt x="308" y="61"/>
                      <a:pt x="301" y="76"/>
                      <a:pt x="288" y="78"/>
                    </a:cubicBezTo>
                    <a:cubicBezTo>
                      <a:pt x="282" y="79"/>
                      <a:pt x="276" y="79"/>
                      <a:pt x="272" y="78"/>
                    </a:cubicBezTo>
                    <a:cubicBezTo>
                      <a:pt x="265" y="94"/>
                      <a:pt x="248" y="103"/>
                      <a:pt x="232" y="107"/>
                    </a:cubicBezTo>
                    <a:cubicBezTo>
                      <a:pt x="225" y="124"/>
                      <a:pt x="207" y="135"/>
                      <a:pt x="189" y="137"/>
                    </a:cubicBezTo>
                    <a:cubicBezTo>
                      <a:pt x="186" y="135"/>
                      <a:pt x="182" y="135"/>
                      <a:pt x="180" y="138"/>
                    </a:cubicBezTo>
                    <a:cubicBezTo>
                      <a:pt x="173" y="142"/>
                      <a:pt x="180" y="148"/>
                      <a:pt x="178" y="155"/>
                    </a:cubicBezTo>
                    <a:cubicBezTo>
                      <a:pt x="178" y="169"/>
                      <a:pt x="164" y="178"/>
                      <a:pt x="152" y="182"/>
                    </a:cubicBezTo>
                    <a:cubicBezTo>
                      <a:pt x="144" y="184"/>
                      <a:pt x="144" y="184"/>
                      <a:pt x="144" y="184"/>
                    </a:cubicBezTo>
                    <a:cubicBezTo>
                      <a:pt x="134" y="198"/>
                      <a:pt x="134" y="198"/>
                      <a:pt x="134" y="198"/>
                    </a:cubicBezTo>
                    <a:cubicBezTo>
                      <a:pt x="119" y="204"/>
                      <a:pt x="125" y="221"/>
                      <a:pt x="114" y="230"/>
                    </a:cubicBezTo>
                    <a:cubicBezTo>
                      <a:pt x="107" y="239"/>
                      <a:pt x="98" y="241"/>
                      <a:pt x="88" y="244"/>
                    </a:cubicBezTo>
                    <a:cubicBezTo>
                      <a:pt x="86" y="251"/>
                      <a:pt x="85" y="259"/>
                      <a:pt x="80" y="264"/>
                    </a:cubicBezTo>
                    <a:cubicBezTo>
                      <a:pt x="75" y="268"/>
                      <a:pt x="69" y="269"/>
                      <a:pt x="68" y="274"/>
                    </a:cubicBezTo>
                    <a:cubicBezTo>
                      <a:pt x="73" y="291"/>
                      <a:pt x="72" y="313"/>
                      <a:pt x="58" y="325"/>
                    </a:cubicBezTo>
                    <a:cubicBezTo>
                      <a:pt x="50" y="334"/>
                      <a:pt x="57" y="346"/>
                      <a:pt x="58" y="357"/>
                    </a:cubicBezTo>
                    <a:cubicBezTo>
                      <a:pt x="57" y="372"/>
                      <a:pt x="54" y="388"/>
                      <a:pt x="42" y="399"/>
                    </a:cubicBezTo>
                    <a:cubicBezTo>
                      <a:pt x="35" y="407"/>
                      <a:pt x="19" y="404"/>
                      <a:pt x="17" y="416"/>
                    </a:cubicBezTo>
                    <a:cubicBezTo>
                      <a:pt x="17" y="417"/>
                      <a:pt x="16" y="420"/>
                      <a:pt x="15" y="420"/>
                    </a:cubicBezTo>
                    <a:cubicBezTo>
                      <a:pt x="12" y="420"/>
                      <a:pt x="12" y="418"/>
                      <a:pt x="11" y="416"/>
                    </a:cubicBezTo>
                    <a:cubicBezTo>
                      <a:pt x="2" y="402"/>
                      <a:pt x="18" y="391"/>
                      <a:pt x="16" y="377"/>
                    </a:cubicBezTo>
                    <a:cubicBezTo>
                      <a:pt x="12" y="357"/>
                      <a:pt x="0" y="341"/>
                      <a:pt x="4" y="318"/>
                    </a:cubicBezTo>
                    <a:cubicBezTo>
                      <a:pt x="5" y="306"/>
                      <a:pt x="10" y="297"/>
                      <a:pt x="15" y="287"/>
                    </a:cubicBezTo>
                    <a:cubicBezTo>
                      <a:pt x="12" y="278"/>
                      <a:pt x="4" y="271"/>
                      <a:pt x="5" y="260"/>
                    </a:cubicBezTo>
                    <a:cubicBezTo>
                      <a:pt x="4" y="246"/>
                      <a:pt x="9" y="234"/>
                      <a:pt x="17" y="223"/>
                    </a:cubicBezTo>
                    <a:cubicBezTo>
                      <a:pt x="18" y="219"/>
                      <a:pt x="12" y="217"/>
                      <a:pt x="12" y="213"/>
                    </a:cubicBezTo>
                    <a:cubicBezTo>
                      <a:pt x="5" y="201"/>
                      <a:pt x="2" y="187"/>
                      <a:pt x="7" y="173"/>
                    </a:cubicBezTo>
                    <a:cubicBezTo>
                      <a:pt x="10" y="164"/>
                      <a:pt x="16" y="156"/>
                      <a:pt x="23" y="148"/>
                    </a:cubicBezTo>
                    <a:cubicBezTo>
                      <a:pt x="22" y="143"/>
                      <a:pt x="17" y="139"/>
                      <a:pt x="14" y="134"/>
                    </a:cubicBezTo>
                    <a:cubicBezTo>
                      <a:pt x="3" y="116"/>
                      <a:pt x="9" y="95"/>
                      <a:pt x="18" y="78"/>
                    </a:cubicBezTo>
                    <a:cubicBezTo>
                      <a:pt x="15" y="70"/>
                      <a:pt x="10" y="63"/>
                      <a:pt x="11" y="54"/>
                    </a:cubicBezTo>
                    <a:cubicBezTo>
                      <a:pt x="10" y="42"/>
                      <a:pt x="20" y="32"/>
                      <a:pt x="30" y="26"/>
                    </a:cubicBezTo>
                    <a:cubicBezTo>
                      <a:pt x="39" y="18"/>
                      <a:pt x="51" y="23"/>
                      <a:pt x="62" y="22"/>
                    </a:cubicBezTo>
                    <a:cubicBezTo>
                      <a:pt x="67" y="23"/>
                      <a:pt x="71" y="29"/>
                      <a:pt x="76" y="24"/>
                    </a:cubicBezTo>
                    <a:cubicBezTo>
                      <a:pt x="83" y="20"/>
                      <a:pt x="91" y="16"/>
                      <a:pt x="100" y="15"/>
                    </a:cubicBezTo>
                    <a:cubicBezTo>
                      <a:pt x="114" y="12"/>
                      <a:pt x="130" y="18"/>
                      <a:pt x="141" y="28"/>
                    </a:cubicBezTo>
                    <a:cubicBezTo>
                      <a:pt x="158" y="18"/>
                      <a:pt x="178" y="7"/>
                      <a:pt x="199" y="13"/>
                    </a:cubicBezTo>
                    <a:cubicBezTo>
                      <a:pt x="207" y="13"/>
                      <a:pt x="213" y="26"/>
                      <a:pt x="220" y="18"/>
                    </a:cubicBezTo>
                    <a:cubicBezTo>
                      <a:pt x="231" y="12"/>
                      <a:pt x="244" y="6"/>
                      <a:pt x="257" y="7"/>
                    </a:cubicBezTo>
                    <a:cubicBezTo>
                      <a:pt x="289" y="14"/>
                      <a:pt x="289" y="14"/>
                      <a:pt x="289" y="14"/>
                    </a:cubicBezTo>
                    <a:cubicBezTo>
                      <a:pt x="302" y="0"/>
                      <a:pt x="323" y="0"/>
                      <a:pt x="339" y="4"/>
                    </a:cubicBezTo>
                    <a:cubicBezTo>
                      <a:pt x="353" y="7"/>
                      <a:pt x="366" y="19"/>
                      <a:pt x="381" y="10"/>
                    </a:cubicBezTo>
                    <a:cubicBezTo>
                      <a:pt x="388" y="6"/>
                      <a:pt x="395" y="3"/>
                      <a:pt x="403" y="1"/>
                    </a:cubicBezTo>
                    <a:cubicBezTo>
                      <a:pt x="409" y="4"/>
                      <a:pt x="417" y="6"/>
                      <a:pt x="418" y="13"/>
                    </a:cubicBezTo>
                    <a:close/>
                    <a:moveTo>
                      <a:pt x="578" y="17"/>
                    </a:moveTo>
                    <a:cubicBezTo>
                      <a:pt x="588" y="22"/>
                      <a:pt x="594" y="10"/>
                      <a:pt x="602" y="8"/>
                    </a:cubicBezTo>
                    <a:cubicBezTo>
                      <a:pt x="614" y="1"/>
                      <a:pt x="627" y="8"/>
                      <a:pt x="637" y="13"/>
                    </a:cubicBezTo>
                    <a:cubicBezTo>
                      <a:pt x="646" y="14"/>
                      <a:pt x="656" y="16"/>
                      <a:pt x="662" y="23"/>
                    </a:cubicBezTo>
                    <a:cubicBezTo>
                      <a:pt x="668" y="22"/>
                      <a:pt x="674" y="15"/>
                      <a:pt x="681" y="15"/>
                    </a:cubicBezTo>
                    <a:cubicBezTo>
                      <a:pt x="698" y="11"/>
                      <a:pt x="715" y="17"/>
                      <a:pt x="728" y="29"/>
                    </a:cubicBezTo>
                    <a:cubicBezTo>
                      <a:pt x="736" y="21"/>
                      <a:pt x="745" y="10"/>
                      <a:pt x="759" y="12"/>
                    </a:cubicBezTo>
                    <a:cubicBezTo>
                      <a:pt x="772" y="11"/>
                      <a:pt x="783" y="16"/>
                      <a:pt x="793" y="23"/>
                    </a:cubicBezTo>
                    <a:cubicBezTo>
                      <a:pt x="799" y="26"/>
                      <a:pt x="802" y="19"/>
                      <a:pt x="807" y="19"/>
                    </a:cubicBezTo>
                    <a:cubicBezTo>
                      <a:pt x="819" y="17"/>
                      <a:pt x="832" y="17"/>
                      <a:pt x="842" y="23"/>
                    </a:cubicBezTo>
                    <a:cubicBezTo>
                      <a:pt x="854" y="32"/>
                      <a:pt x="859" y="45"/>
                      <a:pt x="858" y="59"/>
                    </a:cubicBezTo>
                    <a:cubicBezTo>
                      <a:pt x="859" y="67"/>
                      <a:pt x="849" y="74"/>
                      <a:pt x="855" y="82"/>
                    </a:cubicBezTo>
                    <a:cubicBezTo>
                      <a:pt x="865" y="98"/>
                      <a:pt x="868" y="119"/>
                      <a:pt x="860" y="137"/>
                    </a:cubicBezTo>
                    <a:cubicBezTo>
                      <a:pt x="858" y="141"/>
                      <a:pt x="855" y="144"/>
                      <a:pt x="852" y="147"/>
                    </a:cubicBezTo>
                    <a:cubicBezTo>
                      <a:pt x="854" y="157"/>
                      <a:pt x="862" y="163"/>
                      <a:pt x="864" y="173"/>
                    </a:cubicBezTo>
                    <a:cubicBezTo>
                      <a:pt x="867" y="187"/>
                      <a:pt x="861" y="203"/>
                      <a:pt x="851" y="214"/>
                    </a:cubicBezTo>
                    <a:cubicBezTo>
                      <a:pt x="853" y="217"/>
                      <a:pt x="858" y="220"/>
                      <a:pt x="860" y="224"/>
                    </a:cubicBezTo>
                    <a:cubicBezTo>
                      <a:pt x="870" y="236"/>
                      <a:pt x="871" y="256"/>
                      <a:pt x="864" y="269"/>
                    </a:cubicBezTo>
                    <a:cubicBezTo>
                      <a:pt x="862" y="272"/>
                      <a:pt x="860" y="276"/>
                      <a:pt x="861" y="279"/>
                    </a:cubicBezTo>
                    <a:cubicBezTo>
                      <a:pt x="863" y="279"/>
                      <a:pt x="863" y="279"/>
                      <a:pt x="863" y="279"/>
                    </a:cubicBezTo>
                    <a:cubicBezTo>
                      <a:pt x="862" y="282"/>
                      <a:pt x="863" y="286"/>
                      <a:pt x="866" y="289"/>
                    </a:cubicBezTo>
                    <a:cubicBezTo>
                      <a:pt x="868" y="302"/>
                      <a:pt x="870" y="317"/>
                      <a:pt x="864" y="329"/>
                    </a:cubicBezTo>
                    <a:cubicBezTo>
                      <a:pt x="860" y="340"/>
                      <a:pt x="856" y="352"/>
                      <a:pt x="856" y="363"/>
                    </a:cubicBezTo>
                    <a:cubicBezTo>
                      <a:pt x="858" y="373"/>
                      <a:pt x="867" y="380"/>
                      <a:pt x="869" y="389"/>
                    </a:cubicBezTo>
                    <a:cubicBezTo>
                      <a:pt x="868" y="397"/>
                      <a:pt x="873" y="408"/>
                      <a:pt x="864" y="410"/>
                    </a:cubicBezTo>
                    <a:cubicBezTo>
                      <a:pt x="859" y="404"/>
                      <a:pt x="852" y="397"/>
                      <a:pt x="844" y="396"/>
                    </a:cubicBezTo>
                    <a:cubicBezTo>
                      <a:pt x="831" y="389"/>
                      <a:pt x="818" y="377"/>
                      <a:pt x="819" y="361"/>
                    </a:cubicBezTo>
                    <a:cubicBezTo>
                      <a:pt x="821" y="340"/>
                      <a:pt x="826" y="318"/>
                      <a:pt x="811" y="302"/>
                    </a:cubicBezTo>
                    <a:cubicBezTo>
                      <a:pt x="804" y="294"/>
                      <a:pt x="798" y="284"/>
                      <a:pt x="799" y="273"/>
                    </a:cubicBezTo>
                    <a:cubicBezTo>
                      <a:pt x="791" y="269"/>
                      <a:pt x="783" y="263"/>
                      <a:pt x="779" y="255"/>
                    </a:cubicBezTo>
                    <a:cubicBezTo>
                      <a:pt x="775" y="250"/>
                      <a:pt x="781" y="238"/>
                      <a:pt x="771" y="239"/>
                    </a:cubicBezTo>
                    <a:cubicBezTo>
                      <a:pt x="757" y="238"/>
                      <a:pt x="748" y="227"/>
                      <a:pt x="742" y="216"/>
                    </a:cubicBezTo>
                    <a:cubicBezTo>
                      <a:pt x="739" y="208"/>
                      <a:pt x="737" y="199"/>
                      <a:pt x="740" y="190"/>
                    </a:cubicBezTo>
                    <a:cubicBezTo>
                      <a:pt x="739" y="188"/>
                      <a:pt x="737" y="185"/>
                      <a:pt x="735" y="183"/>
                    </a:cubicBezTo>
                    <a:cubicBezTo>
                      <a:pt x="725" y="184"/>
                      <a:pt x="713" y="181"/>
                      <a:pt x="706" y="171"/>
                    </a:cubicBezTo>
                    <a:cubicBezTo>
                      <a:pt x="702" y="165"/>
                      <a:pt x="700" y="158"/>
                      <a:pt x="699" y="151"/>
                    </a:cubicBezTo>
                    <a:cubicBezTo>
                      <a:pt x="693" y="146"/>
                      <a:pt x="686" y="141"/>
                      <a:pt x="683" y="133"/>
                    </a:cubicBezTo>
                    <a:cubicBezTo>
                      <a:pt x="680" y="132"/>
                      <a:pt x="676" y="133"/>
                      <a:pt x="672" y="133"/>
                    </a:cubicBezTo>
                    <a:cubicBezTo>
                      <a:pt x="663" y="131"/>
                      <a:pt x="655" y="127"/>
                      <a:pt x="647" y="122"/>
                    </a:cubicBezTo>
                    <a:cubicBezTo>
                      <a:pt x="642" y="114"/>
                      <a:pt x="635" y="106"/>
                      <a:pt x="632" y="96"/>
                    </a:cubicBezTo>
                    <a:cubicBezTo>
                      <a:pt x="629" y="95"/>
                      <a:pt x="624" y="95"/>
                      <a:pt x="621" y="92"/>
                    </a:cubicBezTo>
                    <a:cubicBezTo>
                      <a:pt x="614" y="90"/>
                      <a:pt x="607" y="85"/>
                      <a:pt x="603" y="79"/>
                    </a:cubicBezTo>
                    <a:cubicBezTo>
                      <a:pt x="599" y="77"/>
                      <a:pt x="594" y="80"/>
                      <a:pt x="589" y="81"/>
                    </a:cubicBezTo>
                    <a:cubicBezTo>
                      <a:pt x="566" y="85"/>
                      <a:pt x="550" y="69"/>
                      <a:pt x="532" y="60"/>
                    </a:cubicBezTo>
                    <a:cubicBezTo>
                      <a:pt x="521" y="57"/>
                      <a:pt x="512" y="66"/>
                      <a:pt x="502" y="60"/>
                    </a:cubicBezTo>
                    <a:cubicBezTo>
                      <a:pt x="500" y="60"/>
                      <a:pt x="498" y="56"/>
                      <a:pt x="496" y="59"/>
                    </a:cubicBezTo>
                    <a:cubicBezTo>
                      <a:pt x="479" y="54"/>
                      <a:pt x="467" y="37"/>
                      <a:pt x="459" y="22"/>
                    </a:cubicBezTo>
                    <a:cubicBezTo>
                      <a:pt x="457" y="17"/>
                      <a:pt x="445" y="23"/>
                      <a:pt x="448" y="15"/>
                    </a:cubicBezTo>
                    <a:cubicBezTo>
                      <a:pt x="458" y="9"/>
                      <a:pt x="472" y="3"/>
                      <a:pt x="483" y="11"/>
                    </a:cubicBezTo>
                    <a:cubicBezTo>
                      <a:pt x="500" y="24"/>
                      <a:pt x="519" y="9"/>
                      <a:pt x="536" y="3"/>
                    </a:cubicBezTo>
                    <a:cubicBezTo>
                      <a:pt x="551" y="3"/>
                      <a:pt x="567" y="6"/>
                      <a:pt x="578" y="17"/>
                    </a:cubicBezTo>
                    <a:close/>
                    <a:moveTo>
                      <a:pt x="377" y="17"/>
                    </a:moveTo>
                    <a:cubicBezTo>
                      <a:pt x="373" y="19"/>
                      <a:pt x="368" y="16"/>
                      <a:pt x="363" y="18"/>
                    </a:cubicBezTo>
                    <a:cubicBezTo>
                      <a:pt x="352" y="16"/>
                      <a:pt x="342" y="10"/>
                      <a:pt x="332" y="7"/>
                    </a:cubicBezTo>
                    <a:cubicBezTo>
                      <a:pt x="319" y="3"/>
                      <a:pt x="303" y="7"/>
                      <a:pt x="293" y="17"/>
                    </a:cubicBezTo>
                    <a:cubicBezTo>
                      <a:pt x="289" y="22"/>
                      <a:pt x="283" y="18"/>
                      <a:pt x="278" y="17"/>
                    </a:cubicBezTo>
                    <a:cubicBezTo>
                      <a:pt x="260" y="10"/>
                      <a:pt x="237" y="10"/>
                      <a:pt x="222" y="23"/>
                    </a:cubicBezTo>
                    <a:cubicBezTo>
                      <a:pt x="221" y="24"/>
                      <a:pt x="219" y="23"/>
                      <a:pt x="219" y="26"/>
                    </a:cubicBezTo>
                    <a:cubicBezTo>
                      <a:pt x="221" y="31"/>
                      <a:pt x="222" y="37"/>
                      <a:pt x="221" y="43"/>
                    </a:cubicBezTo>
                    <a:cubicBezTo>
                      <a:pt x="224" y="42"/>
                      <a:pt x="228" y="40"/>
                      <a:pt x="231" y="39"/>
                    </a:cubicBezTo>
                    <a:cubicBezTo>
                      <a:pt x="242" y="35"/>
                      <a:pt x="256" y="35"/>
                      <a:pt x="265" y="43"/>
                    </a:cubicBezTo>
                    <a:cubicBezTo>
                      <a:pt x="275" y="49"/>
                      <a:pt x="275" y="62"/>
                      <a:pt x="274" y="72"/>
                    </a:cubicBezTo>
                    <a:cubicBezTo>
                      <a:pt x="275" y="77"/>
                      <a:pt x="281" y="73"/>
                      <a:pt x="284" y="74"/>
                    </a:cubicBezTo>
                    <a:cubicBezTo>
                      <a:pt x="299" y="73"/>
                      <a:pt x="305" y="54"/>
                      <a:pt x="321" y="53"/>
                    </a:cubicBezTo>
                    <a:cubicBezTo>
                      <a:pt x="330" y="54"/>
                      <a:pt x="338" y="57"/>
                      <a:pt x="347" y="58"/>
                    </a:cubicBezTo>
                    <a:cubicBezTo>
                      <a:pt x="366" y="59"/>
                      <a:pt x="382" y="44"/>
                      <a:pt x="391" y="28"/>
                    </a:cubicBezTo>
                    <a:cubicBezTo>
                      <a:pt x="396" y="23"/>
                      <a:pt x="400" y="14"/>
                      <a:pt x="408" y="13"/>
                    </a:cubicBezTo>
                    <a:cubicBezTo>
                      <a:pt x="409" y="12"/>
                      <a:pt x="409" y="11"/>
                      <a:pt x="408" y="10"/>
                    </a:cubicBezTo>
                    <a:cubicBezTo>
                      <a:pt x="397" y="5"/>
                      <a:pt x="387" y="12"/>
                      <a:pt x="377" y="17"/>
                    </a:cubicBezTo>
                    <a:close/>
                    <a:moveTo>
                      <a:pt x="580" y="24"/>
                    </a:moveTo>
                    <a:cubicBezTo>
                      <a:pt x="568" y="16"/>
                      <a:pt x="555" y="9"/>
                      <a:pt x="539" y="10"/>
                    </a:cubicBezTo>
                    <a:cubicBezTo>
                      <a:pt x="527" y="11"/>
                      <a:pt x="518" y="21"/>
                      <a:pt x="506" y="21"/>
                    </a:cubicBezTo>
                    <a:cubicBezTo>
                      <a:pt x="493" y="25"/>
                      <a:pt x="484" y="16"/>
                      <a:pt x="473" y="13"/>
                    </a:cubicBezTo>
                    <a:cubicBezTo>
                      <a:pt x="469" y="14"/>
                      <a:pt x="462" y="12"/>
                      <a:pt x="462" y="17"/>
                    </a:cubicBezTo>
                    <a:cubicBezTo>
                      <a:pt x="468" y="24"/>
                      <a:pt x="472" y="33"/>
                      <a:pt x="478" y="40"/>
                    </a:cubicBezTo>
                    <a:cubicBezTo>
                      <a:pt x="490" y="54"/>
                      <a:pt x="508" y="60"/>
                      <a:pt x="524" y="53"/>
                    </a:cubicBezTo>
                    <a:cubicBezTo>
                      <a:pt x="540" y="54"/>
                      <a:pt x="552" y="67"/>
                      <a:pt x="566" y="73"/>
                    </a:cubicBezTo>
                    <a:cubicBezTo>
                      <a:pt x="577" y="77"/>
                      <a:pt x="591" y="77"/>
                      <a:pt x="600" y="71"/>
                    </a:cubicBezTo>
                    <a:cubicBezTo>
                      <a:pt x="602" y="61"/>
                      <a:pt x="607" y="51"/>
                      <a:pt x="617" y="48"/>
                    </a:cubicBezTo>
                    <a:cubicBezTo>
                      <a:pt x="623" y="48"/>
                      <a:pt x="630" y="46"/>
                      <a:pt x="635" y="51"/>
                    </a:cubicBezTo>
                    <a:cubicBezTo>
                      <a:pt x="636" y="53"/>
                      <a:pt x="636" y="57"/>
                      <a:pt x="634" y="58"/>
                    </a:cubicBezTo>
                    <a:cubicBezTo>
                      <a:pt x="630" y="62"/>
                      <a:pt x="628" y="55"/>
                      <a:pt x="624" y="55"/>
                    </a:cubicBezTo>
                    <a:cubicBezTo>
                      <a:pt x="620" y="54"/>
                      <a:pt x="616" y="57"/>
                      <a:pt x="612" y="60"/>
                    </a:cubicBezTo>
                    <a:cubicBezTo>
                      <a:pt x="609" y="64"/>
                      <a:pt x="608" y="69"/>
                      <a:pt x="609" y="75"/>
                    </a:cubicBezTo>
                    <a:cubicBezTo>
                      <a:pt x="613" y="82"/>
                      <a:pt x="619" y="86"/>
                      <a:pt x="626" y="89"/>
                    </a:cubicBezTo>
                    <a:cubicBezTo>
                      <a:pt x="630" y="92"/>
                      <a:pt x="635" y="87"/>
                      <a:pt x="638" y="90"/>
                    </a:cubicBezTo>
                    <a:cubicBezTo>
                      <a:pt x="637" y="101"/>
                      <a:pt x="645" y="109"/>
                      <a:pt x="650" y="117"/>
                    </a:cubicBezTo>
                    <a:cubicBezTo>
                      <a:pt x="660" y="124"/>
                      <a:pt x="671" y="131"/>
                      <a:pt x="683" y="126"/>
                    </a:cubicBezTo>
                    <a:cubicBezTo>
                      <a:pt x="686" y="128"/>
                      <a:pt x="687" y="132"/>
                      <a:pt x="689" y="135"/>
                    </a:cubicBezTo>
                    <a:cubicBezTo>
                      <a:pt x="696" y="144"/>
                      <a:pt x="708" y="148"/>
                      <a:pt x="719" y="146"/>
                    </a:cubicBezTo>
                    <a:cubicBezTo>
                      <a:pt x="731" y="141"/>
                      <a:pt x="741" y="129"/>
                      <a:pt x="743" y="117"/>
                    </a:cubicBezTo>
                    <a:cubicBezTo>
                      <a:pt x="743" y="107"/>
                      <a:pt x="740" y="98"/>
                      <a:pt x="733" y="93"/>
                    </a:cubicBezTo>
                    <a:cubicBezTo>
                      <a:pt x="727" y="88"/>
                      <a:pt x="720" y="88"/>
                      <a:pt x="713" y="88"/>
                    </a:cubicBezTo>
                    <a:cubicBezTo>
                      <a:pt x="705" y="90"/>
                      <a:pt x="715" y="98"/>
                      <a:pt x="707" y="102"/>
                    </a:cubicBezTo>
                    <a:cubicBezTo>
                      <a:pt x="705" y="103"/>
                      <a:pt x="702" y="101"/>
                      <a:pt x="701" y="98"/>
                    </a:cubicBezTo>
                    <a:cubicBezTo>
                      <a:pt x="699" y="94"/>
                      <a:pt x="699" y="89"/>
                      <a:pt x="702" y="86"/>
                    </a:cubicBezTo>
                    <a:cubicBezTo>
                      <a:pt x="705" y="82"/>
                      <a:pt x="710" y="81"/>
                      <a:pt x="715" y="81"/>
                    </a:cubicBezTo>
                    <a:cubicBezTo>
                      <a:pt x="726" y="82"/>
                      <a:pt x="737" y="84"/>
                      <a:pt x="742" y="94"/>
                    </a:cubicBezTo>
                    <a:cubicBezTo>
                      <a:pt x="748" y="103"/>
                      <a:pt x="749" y="114"/>
                      <a:pt x="747" y="124"/>
                    </a:cubicBezTo>
                    <a:cubicBezTo>
                      <a:pt x="746" y="126"/>
                      <a:pt x="746" y="128"/>
                      <a:pt x="748" y="129"/>
                    </a:cubicBezTo>
                    <a:cubicBezTo>
                      <a:pt x="763" y="126"/>
                      <a:pt x="776" y="132"/>
                      <a:pt x="786" y="142"/>
                    </a:cubicBezTo>
                    <a:cubicBezTo>
                      <a:pt x="793" y="147"/>
                      <a:pt x="791" y="157"/>
                      <a:pt x="791" y="164"/>
                    </a:cubicBezTo>
                    <a:cubicBezTo>
                      <a:pt x="791" y="172"/>
                      <a:pt x="783" y="176"/>
                      <a:pt x="777" y="182"/>
                    </a:cubicBezTo>
                    <a:cubicBezTo>
                      <a:pt x="775" y="183"/>
                      <a:pt x="772" y="183"/>
                      <a:pt x="771" y="180"/>
                    </a:cubicBezTo>
                    <a:cubicBezTo>
                      <a:pt x="770" y="177"/>
                      <a:pt x="768" y="173"/>
                      <a:pt x="772" y="170"/>
                    </a:cubicBezTo>
                    <a:cubicBezTo>
                      <a:pt x="776" y="165"/>
                      <a:pt x="779" y="176"/>
                      <a:pt x="783" y="171"/>
                    </a:cubicBezTo>
                    <a:cubicBezTo>
                      <a:pt x="784" y="168"/>
                      <a:pt x="786" y="165"/>
                      <a:pt x="785" y="161"/>
                    </a:cubicBezTo>
                    <a:cubicBezTo>
                      <a:pt x="785" y="153"/>
                      <a:pt x="782" y="145"/>
                      <a:pt x="775" y="141"/>
                    </a:cubicBezTo>
                    <a:cubicBezTo>
                      <a:pt x="766" y="135"/>
                      <a:pt x="752" y="133"/>
                      <a:pt x="743" y="139"/>
                    </a:cubicBezTo>
                    <a:cubicBezTo>
                      <a:pt x="733" y="150"/>
                      <a:pt x="734" y="164"/>
                      <a:pt x="739" y="177"/>
                    </a:cubicBezTo>
                    <a:cubicBezTo>
                      <a:pt x="740" y="183"/>
                      <a:pt x="753" y="186"/>
                      <a:pt x="746" y="192"/>
                    </a:cubicBezTo>
                    <a:cubicBezTo>
                      <a:pt x="742" y="204"/>
                      <a:pt x="748" y="215"/>
                      <a:pt x="755" y="224"/>
                    </a:cubicBezTo>
                    <a:cubicBezTo>
                      <a:pt x="761" y="229"/>
                      <a:pt x="768" y="235"/>
                      <a:pt x="778" y="234"/>
                    </a:cubicBezTo>
                    <a:cubicBezTo>
                      <a:pt x="786" y="237"/>
                      <a:pt x="780" y="247"/>
                      <a:pt x="785" y="253"/>
                    </a:cubicBezTo>
                    <a:cubicBezTo>
                      <a:pt x="790" y="263"/>
                      <a:pt x="802" y="269"/>
                      <a:pt x="813" y="268"/>
                    </a:cubicBezTo>
                    <a:cubicBezTo>
                      <a:pt x="819" y="265"/>
                      <a:pt x="828" y="263"/>
                      <a:pt x="828" y="254"/>
                    </a:cubicBezTo>
                    <a:cubicBezTo>
                      <a:pt x="828" y="253"/>
                      <a:pt x="826" y="253"/>
                      <a:pt x="824" y="252"/>
                    </a:cubicBezTo>
                    <a:cubicBezTo>
                      <a:pt x="822" y="251"/>
                      <a:pt x="820" y="248"/>
                      <a:pt x="820" y="246"/>
                    </a:cubicBezTo>
                    <a:cubicBezTo>
                      <a:pt x="822" y="243"/>
                      <a:pt x="824" y="239"/>
                      <a:pt x="828" y="240"/>
                    </a:cubicBezTo>
                    <a:cubicBezTo>
                      <a:pt x="834" y="241"/>
                      <a:pt x="834" y="248"/>
                      <a:pt x="836" y="252"/>
                    </a:cubicBezTo>
                    <a:cubicBezTo>
                      <a:pt x="834" y="260"/>
                      <a:pt x="827" y="269"/>
                      <a:pt x="819" y="272"/>
                    </a:cubicBezTo>
                    <a:cubicBezTo>
                      <a:pt x="816" y="277"/>
                      <a:pt x="806" y="270"/>
                      <a:pt x="805" y="278"/>
                    </a:cubicBezTo>
                    <a:cubicBezTo>
                      <a:pt x="807" y="295"/>
                      <a:pt x="825" y="303"/>
                      <a:pt x="826" y="321"/>
                    </a:cubicBezTo>
                    <a:cubicBezTo>
                      <a:pt x="830" y="339"/>
                      <a:pt x="821" y="356"/>
                      <a:pt x="827" y="372"/>
                    </a:cubicBezTo>
                    <a:cubicBezTo>
                      <a:pt x="831" y="384"/>
                      <a:pt x="844" y="391"/>
                      <a:pt x="854" y="394"/>
                    </a:cubicBezTo>
                    <a:cubicBezTo>
                      <a:pt x="857" y="395"/>
                      <a:pt x="860" y="398"/>
                      <a:pt x="863" y="398"/>
                    </a:cubicBezTo>
                    <a:cubicBezTo>
                      <a:pt x="865" y="384"/>
                      <a:pt x="850" y="374"/>
                      <a:pt x="850" y="359"/>
                    </a:cubicBezTo>
                    <a:cubicBezTo>
                      <a:pt x="854" y="336"/>
                      <a:pt x="870" y="312"/>
                      <a:pt x="858" y="289"/>
                    </a:cubicBezTo>
                    <a:cubicBezTo>
                      <a:pt x="846" y="279"/>
                      <a:pt x="862" y="269"/>
                      <a:pt x="863" y="259"/>
                    </a:cubicBezTo>
                    <a:cubicBezTo>
                      <a:pt x="865" y="244"/>
                      <a:pt x="859" y="233"/>
                      <a:pt x="851" y="222"/>
                    </a:cubicBezTo>
                    <a:cubicBezTo>
                      <a:pt x="843" y="214"/>
                      <a:pt x="831" y="224"/>
                      <a:pt x="822" y="219"/>
                    </a:cubicBezTo>
                    <a:cubicBezTo>
                      <a:pt x="817" y="217"/>
                      <a:pt x="812" y="213"/>
                      <a:pt x="811" y="208"/>
                    </a:cubicBezTo>
                    <a:cubicBezTo>
                      <a:pt x="808" y="199"/>
                      <a:pt x="807" y="186"/>
                      <a:pt x="816" y="179"/>
                    </a:cubicBezTo>
                    <a:cubicBezTo>
                      <a:pt x="818" y="178"/>
                      <a:pt x="822" y="175"/>
                      <a:pt x="825" y="179"/>
                    </a:cubicBezTo>
                    <a:cubicBezTo>
                      <a:pt x="828" y="183"/>
                      <a:pt x="825" y="186"/>
                      <a:pt x="822" y="189"/>
                    </a:cubicBezTo>
                    <a:cubicBezTo>
                      <a:pt x="820" y="189"/>
                      <a:pt x="816" y="188"/>
                      <a:pt x="815" y="191"/>
                    </a:cubicBezTo>
                    <a:cubicBezTo>
                      <a:pt x="812" y="200"/>
                      <a:pt x="816" y="208"/>
                      <a:pt x="822" y="213"/>
                    </a:cubicBezTo>
                    <a:cubicBezTo>
                      <a:pt x="832" y="215"/>
                      <a:pt x="845" y="215"/>
                      <a:pt x="851" y="205"/>
                    </a:cubicBezTo>
                    <a:cubicBezTo>
                      <a:pt x="859" y="196"/>
                      <a:pt x="860" y="182"/>
                      <a:pt x="856" y="170"/>
                    </a:cubicBezTo>
                    <a:cubicBezTo>
                      <a:pt x="852" y="164"/>
                      <a:pt x="851" y="155"/>
                      <a:pt x="842" y="153"/>
                    </a:cubicBezTo>
                    <a:cubicBezTo>
                      <a:pt x="833" y="157"/>
                      <a:pt x="821" y="157"/>
                      <a:pt x="812" y="152"/>
                    </a:cubicBezTo>
                    <a:cubicBezTo>
                      <a:pt x="798" y="147"/>
                      <a:pt x="794" y="131"/>
                      <a:pt x="792" y="118"/>
                    </a:cubicBezTo>
                    <a:cubicBezTo>
                      <a:pt x="792" y="110"/>
                      <a:pt x="795" y="100"/>
                      <a:pt x="804" y="97"/>
                    </a:cubicBezTo>
                    <a:cubicBezTo>
                      <a:pt x="808" y="96"/>
                      <a:pt x="815" y="94"/>
                      <a:pt x="818" y="98"/>
                    </a:cubicBezTo>
                    <a:cubicBezTo>
                      <a:pt x="821" y="101"/>
                      <a:pt x="817" y="104"/>
                      <a:pt x="815" y="105"/>
                    </a:cubicBezTo>
                    <a:cubicBezTo>
                      <a:pt x="811" y="107"/>
                      <a:pt x="807" y="106"/>
                      <a:pt x="805" y="104"/>
                    </a:cubicBezTo>
                    <a:cubicBezTo>
                      <a:pt x="797" y="110"/>
                      <a:pt x="798" y="124"/>
                      <a:pt x="801" y="133"/>
                    </a:cubicBezTo>
                    <a:cubicBezTo>
                      <a:pt x="805" y="146"/>
                      <a:pt x="821" y="149"/>
                      <a:pt x="833" y="150"/>
                    </a:cubicBezTo>
                    <a:cubicBezTo>
                      <a:pt x="841" y="148"/>
                      <a:pt x="848" y="143"/>
                      <a:pt x="853" y="136"/>
                    </a:cubicBezTo>
                    <a:cubicBezTo>
                      <a:pt x="862" y="121"/>
                      <a:pt x="862" y="101"/>
                      <a:pt x="853" y="86"/>
                    </a:cubicBezTo>
                    <a:cubicBezTo>
                      <a:pt x="852" y="81"/>
                      <a:pt x="845" y="78"/>
                      <a:pt x="847" y="72"/>
                    </a:cubicBezTo>
                    <a:cubicBezTo>
                      <a:pt x="854" y="64"/>
                      <a:pt x="854" y="48"/>
                      <a:pt x="850" y="39"/>
                    </a:cubicBezTo>
                    <a:cubicBezTo>
                      <a:pt x="843" y="23"/>
                      <a:pt x="824" y="24"/>
                      <a:pt x="810" y="25"/>
                    </a:cubicBezTo>
                    <a:cubicBezTo>
                      <a:pt x="803" y="23"/>
                      <a:pt x="800" y="39"/>
                      <a:pt x="794" y="30"/>
                    </a:cubicBezTo>
                    <a:cubicBezTo>
                      <a:pt x="782" y="21"/>
                      <a:pt x="766" y="17"/>
                      <a:pt x="749" y="20"/>
                    </a:cubicBezTo>
                    <a:cubicBezTo>
                      <a:pt x="737" y="27"/>
                      <a:pt x="737" y="27"/>
                      <a:pt x="737" y="27"/>
                    </a:cubicBezTo>
                    <a:cubicBezTo>
                      <a:pt x="732" y="38"/>
                      <a:pt x="732" y="38"/>
                      <a:pt x="732" y="38"/>
                    </a:cubicBezTo>
                    <a:cubicBezTo>
                      <a:pt x="730" y="52"/>
                      <a:pt x="733" y="68"/>
                      <a:pt x="746" y="77"/>
                    </a:cubicBezTo>
                    <a:cubicBezTo>
                      <a:pt x="753" y="80"/>
                      <a:pt x="760" y="77"/>
                      <a:pt x="766" y="73"/>
                    </a:cubicBezTo>
                    <a:cubicBezTo>
                      <a:pt x="773" y="69"/>
                      <a:pt x="765" y="64"/>
                      <a:pt x="765" y="58"/>
                    </a:cubicBezTo>
                    <a:cubicBezTo>
                      <a:pt x="765" y="56"/>
                      <a:pt x="766" y="55"/>
                      <a:pt x="768" y="55"/>
                    </a:cubicBezTo>
                    <a:cubicBezTo>
                      <a:pt x="771" y="56"/>
                      <a:pt x="775" y="56"/>
                      <a:pt x="777" y="59"/>
                    </a:cubicBezTo>
                    <a:cubicBezTo>
                      <a:pt x="776" y="65"/>
                      <a:pt x="776" y="73"/>
                      <a:pt x="771" y="77"/>
                    </a:cubicBezTo>
                    <a:cubicBezTo>
                      <a:pt x="765" y="82"/>
                      <a:pt x="757" y="87"/>
                      <a:pt x="749" y="85"/>
                    </a:cubicBezTo>
                    <a:cubicBezTo>
                      <a:pt x="731" y="80"/>
                      <a:pt x="726" y="61"/>
                      <a:pt x="724" y="45"/>
                    </a:cubicBezTo>
                    <a:cubicBezTo>
                      <a:pt x="711" y="39"/>
                      <a:pt x="698" y="32"/>
                      <a:pt x="683" y="34"/>
                    </a:cubicBezTo>
                    <a:cubicBezTo>
                      <a:pt x="681" y="35"/>
                      <a:pt x="679" y="37"/>
                      <a:pt x="678" y="40"/>
                    </a:cubicBezTo>
                    <a:cubicBezTo>
                      <a:pt x="675" y="46"/>
                      <a:pt x="680" y="50"/>
                      <a:pt x="683" y="55"/>
                    </a:cubicBezTo>
                    <a:cubicBezTo>
                      <a:pt x="683" y="58"/>
                      <a:pt x="680" y="57"/>
                      <a:pt x="679" y="56"/>
                    </a:cubicBezTo>
                    <a:cubicBezTo>
                      <a:pt x="676" y="56"/>
                      <a:pt x="674" y="53"/>
                      <a:pt x="673" y="51"/>
                    </a:cubicBezTo>
                    <a:cubicBezTo>
                      <a:pt x="671" y="45"/>
                      <a:pt x="671" y="39"/>
                      <a:pt x="674" y="34"/>
                    </a:cubicBezTo>
                    <a:cubicBezTo>
                      <a:pt x="690" y="20"/>
                      <a:pt x="710" y="32"/>
                      <a:pt x="725" y="39"/>
                    </a:cubicBezTo>
                    <a:cubicBezTo>
                      <a:pt x="726" y="34"/>
                      <a:pt x="726" y="34"/>
                      <a:pt x="726" y="34"/>
                    </a:cubicBezTo>
                    <a:cubicBezTo>
                      <a:pt x="718" y="26"/>
                      <a:pt x="708" y="22"/>
                      <a:pt x="697" y="20"/>
                    </a:cubicBezTo>
                    <a:cubicBezTo>
                      <a:pt x="686" y="20"/>
                      <a:pt x="673" y="20"/>
                      <a:pt x="666" y="30"/>
                    </a:cubicBezTo>
                    <a:cubicBezTo>
                      <a:pt x="662" y="40"/>
                      <a:pt x="663" y="53"/>
                      <a:pt x="672" y="61"/>
                    </a:cubicBezTo>
                    <a:cubicBezTo>
                      <a:pt x="675" y="66"/>
                      <a:pt x="682" y="66"/>
                      <a:pt x="687" y="65"/>
                    </a:cubicBezTo>
                    <a:cubicBezTo>
                      <a:pt x="688" y="62"/>
                      <a:pt x="686" y="60"/>
                      <a:pt x="689" y="58"/>
                    </a:cubicBezTo>
                    <a:cubicBezTo>
                      <a:pt x="692" y="55"/>
                      <a:pt x="695" y="58"/>
                      <a:pt x="697" y="60"/>
                    </a:cubicBezTo>
                    <a:cubicBezTo>
                      <a:pt x="698" y="62"/>
                      <a:pt x="698" y="65"/>
                      <a:pt x="697" y="67"/>
                    </a:cubicBezTo>
                    <a:cubicBezTo>
                      <a:pt x="690" y="75"/>
                      <a:pt x="679" y="73"/>
                      <a:pt x="671" y="70"/>
                    </a:cubicBezTo>
                    <a:cubicBezTo>
                      <a:pt x="665" y="65"/>
                      <a:pt x="660" y="58"/>
                      <a:pt x="658" y="51"/>
                    </a:cubicBezTo>
                    <a:cubicBezTo>
                      <a:pt x="655" y="42"/>
                      <a:pt x="663" y="32"/>
                      <a:pt x="654" y="26"/>
                    </a:cubicBezTo>
                    <a:cubicBezTo>
                      <a:pt x="648" y="20"/>
                      <a:pt x="639" y="23"/>
                      <a:pt x="635" y="17"/>
                    </a:cubicBezTo>
                    <a:cubicBezTo>
                      <a:pt x="626" y="15"/>
                      <a:pt x="616" y="7"/>
                      <a:pt x="606" y="13"/>
                    </a:cubicBezTo>
                    <a:cubicBezTo>
                      <a:pt x="597" y="14"/>
                      <a:pt x="591" y="26"/>
                      <a:pt x="580" y="24"/>
                    </a:cubicBezTo>
                    <a:close/>
                    <a:moveTo>
                      <a:pt x="373" y="26"/>
                    </a:moveTo>
                    <a:cubicBezTo>
                      <a:pt x="369" y="27"/>
                      <a:pt x="362" y="27"/>
                      <a:pt x="357" y="25"/>
                    </a:cubicBezTo>
                    <a:cubicBezTo>
                      <a:pt x="345" y="19"/>
                      <a:pt x="333" y="11"/>
                      <a:pt x="317" y="13"/>
                    </a:cubicBezTo>
                    <a:cubicBezTo>
                      <a:pt x="305" y="13"/>
                      <a:pt x="298" y="28"/>
                      <a:pt x="286" y="29"/>
                    </a:cubicBezTo>
                    <a:cubicBezTo>
                      <a:pt x="277" y="22"/>
                      <a:pt x="265" y="21"/>
                      <a:pt x="254" y="19"/>
                    </a:cubicBezTo>
                    <a:cubicBezTo>
                      <a:pt x="247" y="21"/>
                      <a:pt x="239" y="23"/>
                      <a:pt x="231" y="26"/>
                    </a:cubicBezTo>
                    <a:cubicBezTo>
                      <a:pt x="230" y="27"/>
                      <a:pt x="230" y="29"/>
                      <a:pt x="231" y="31"/>
                    </a:cubicBezTo>
                    <a:cubicBezTo>
                      <a:pt x="238" y="33"/>
                      <a:pt x="243" y="25"/>
                      <a:pt x="250" y="24"/>
                    </a:cubicBezTo>
                    <a:cubicBezTo>
                      <a:pt x="261" y="24"/>
                      <a:pt x="272" y="27"/>
                      <a:pt x="281" y="32"/>
                    </a:cubicBezTo>
                    <a:cubicBezTo>
                      <a:pt x="293" y="37"/>
                      <a:pt x="301" y="27"/>
                      <a:pt x="311" y="20"/>
                    </a:cubicBezTo>
                    <a:cubicBezTo>
                      <a:pt x="333" y="8"/>
                      <a:pt x="348" y="34"/>
                      <a:pt x="370" y="32"/>
                    </a:cubicBezTo>
                    <a:cubicBezTo>
                      <a:pt x="370" y="33"/>
                      <a:pt x="370" y="33"/>
                      <a:pt x="370" y="33"/>
                    </a:cubicBezTo>
                    <a:cubicBezTo>
                      <a:pt x="364" y="38"/>
                      <a:pt x="357" y="40"/>
                      <a:pt x="350" y="41"/>
                    </a:cubicBezTo>
                    <a:cubicBezTo>
                      <a:pt x="339" y="37"/>
                      <a:pt x="328" y="37"/>
                      <a:pt x="317" y="36"/>
                    </a:cubicBezTo>
                    <a:cubicBezTo>
                      <a:pt x="305" y="34"/>
                      <a:pt x="301" y="45"/>
                      <a:pt x="293" y="51"/>
                    </a:cubicBezTo>
                    <a:cubicBezTo>
                      <a:pt x="284" y="60"/>
                      <a:pt x="286" y="44"/>
                      <a:pt x="280" y="42"/>
                    </a:cubicBezTo>
                    <a:cubicBezTo>
                      <a:pt x="275" y="39"/>
                      <a:pt x="271" y="32"/>
                      <a:pt x="265" y="35"/>
                    </a:cubicBezTo>
                    <a:cubicBezTo>
                      <a:pt x="263" y="41"/>
                      <a:pt x="272" y="39"/>
                      <a:pt x="274" y="44"/>
                    </a:cubicBezTo>
                    <a:cubicBezTo>
                      <a:pt x="280" y="48"/>
                      <a:pt x="280" y="54"/>
                      <a:pt x="281" y="61"/>
                    </a:cubicBezTo>
                    <a:cubicBezTo>
                      <a:pt x="293" y="62"/>
                      <a:pt x="303" y="51"/>
                      <a:pt x="311" y="41"/>
                    </a:cubicBezTo>
                    <a:cubicBezTo>
                      <a:pt x="321" y="40"/>
                      <a:pt x="334" y="41"/>
                      <a:pt x="344" y="46"/>
                    </a:cubicBezTo>
                    <a:cubicBezTo>
                      <a:pt x="355" y="44"/>
                      <a:pt x="369" y="44"/>
                      <a:pt x="377" y="34"/>
                    </a:cubicBezTo>
                    <a:cubicBezTo>
                      <a:pt x="379" y="30"/>
                      <a:pt x="384" y="28"/>
                      <a:pt x="385" y="24"/>
                    </a:cubicBezTo>
                    <a:cubicBezTo>
                      <a:pt x="382" y="19"/>
                      <a:pt x="377" y="26"/>
                      <a:pt x="373" y="26"/>
                    </a:cubicBezTo>
                    <a:close/>
                    <a:moveTo>
                      <a:pt x="575" y="30"/>
                    </a:moveTo>
                    <a:cubicBezTo>
                      <a:pt x="564" y="21"/>
                      <a:pt x="550" y="15"/>
                      <a:pt x="534" y="16"/>
                    </a:cubicBezTo>
                    <a:cubicBezTo>
                      <a:pt x="520" y="20"/>
                      <a:pt x="507" y="29"/>
                      <a:pt x="491" y="27"/>
                    </a:cubicBezTo>
                    <a:cubicBezTo>
                      <a:pt x="486" y="28"/>
                      <a:pt x="481" y="21"/>
                      <a:pt x="475" y="24"/>
                    </a:cubicBezTo>
                    <a:cubicBezTo>
                      <a:pt x="475" y="28"/>
                      <a:pt x="476" y="30"/>
                      <a:pt x="478" y="32"/>
                    </a:cubicBezTo>
                    <a:cubicBezTo>
                      <a:pt x="485" y="43"/>
                      <a:pt x="497" y="50"/>
                      <a:pt x="509" y="48"/>
                    </a:cubicBezTo>
                    <a:cubicBezTo>
                      <a:pt x="522" y="45"/>
                      <a:pt x="537" y="46"/>
                      <a:pt x="546" y="55"/>
                    </a:cubicBezTo>
                    <a:cubicBezTo>
                      <a:pt x="560" y="63"/>
                      <a:pt x="577" y="74"/>
                      <a:pt x="593" y="65"/>
                    </a:cubicBezTo>
                    <a:cubicBezTo>
                      <a:pt x="595" y="55"/>
                      <a:pt x="603" y="46"/>
                      <a:pt x="614" y="43"/>
                    </a:cubicBezTo>
                    <a:cubicBezTo>
                      <a:pt x="624" y="40"/>
                      <a:pt x="636" y="43"/>
                      <a:pt x="643" y="49"/>
                    </a:cubicBezTo>
                    <a:cubicBezTo>
                      <a:pt x="649" y="65"/>
                      <a:pt x="660" y="81"/>
                      <a:pt x="678" y="82"/>
                    </a:cubicBezTo>
                    <a:cubicBezTo>
                      <a:pt x="688" y="85"/>
                      <a:pt x="699" y="83"/>
                      <a:pt x="706" y="74"/>
                    </a:cubicBezTo>
                    <a:cubicBezTo>
                      <a:pt x="707" y="72"/>
                      <a:pt x="708" y="69"/>
                      <a:pt x="706" y="67"/>
                    </a:cubicBezTo>
                    <a:cubicBezTo>
                      <a:pt x="700" y="67"/>
                      <a:pt x="699" y="76"/>
                      <a:pt x="694" y="76"/>
                    </a:cubicBezTo>
                    <a:cubicBezTo>
                      <a:pt x="682" y="78"/>
                      <a:pt x="669" y="78"/>
                      <a:pt x="661" y="68"/>
                    </a:cubicBezTo>
                    <a:cubicBezTo>
                      <a:pt x="651" y="58"/>
                      <a:pt x="646" y="45"/>
                      <a:pt x="647" y="30"/>
                    </a:cubicBezTo>
                    <a:cubicBezTo>
                      <a:pt x="641" y="18"/>
                      <a:pt x="627" y="21"/>
                      <a:pt x="615" y="19"/>
                    </a:cubicBezTo>
                    <a:cubicBezTo>
                      <a:pt x="600" y="18"/>
                      <a:pt x="591" y="35"/>
                      <a:pt x="575" y="30"/>
                    </a:cubicBezTo>
                    <a:close/>
                    <a:moveTo>
                      <a:pt x="213" y="29"/>
                    </a:moveTo>
                    <a:cubicBezTo>
                      <a:pt x="209" y="20"/>
                      <a:pt x="199" y="19"/>
                      <a:pt x="191" y="17"/>
                    </a:cubicBezTo>
                    <a:cubicBezTo>
                      <a:pt x="172" y="13"/>
                      <a:pt x="156" y="24"/>
                      <a:pt x="142" y="35"/>
                    </a:cubicBezTo>
                    <a:cubicBezTo>
                      <a:pt x="144" y="42"/>
                      <a:pt x="143" y="50"/>
                      <a:pt x="141" y="57"/>
                    </a:cubicBezTo>
                    <a:cubicBezTo>
                      <a:pt x="136" y="68"/>
                      <a:pt x="129" y="79"/>
                      <a:pt x="117" y="83"/>
                    </a:cubicBezTo>
                    <a:cubicBezTo>
                      <a:pt x="107" y="88"/>
                      <a:pt x="97" y="82"/>
                      <a:pt x="91" y="76"/>
                    </a:cubicBezTo>
                    <a:cubicBezTo>
                      <a:pt x="89" y="73"/>
                      <a:pt x="88" y="69"/>
                      <a:pt x="90" y="66"/>
                    </a:cubicBezTo>
                    <a:cubicBezTo>
                      <a:pt x="90" y="64"/>
                      <a:pt x="94" y="62"/>
                      <a:pt x="96" y="61"/>
                    </a:cubicBezTo>
                    <a:cubicBezTo>
                      <a:pt x="104" y="62"/>
                      <a:pt x="98" y="71"/>
                      <a:pt x="100" y="76"/>
                    </a:cubicBezTo>
                    <a:cubicBezTo>
                      <a:pt x="109" y="82"/>
                      <a:pt x="118" y="76"/>
                      <a:pt x="125" y="71"/>
                    </a:cubicBezTo>
                    <a:cubicBezTo>
                      <a:pt x="136" y="63"/>
                      <a:pt x="139" y="47"/>
                      <a:pt x="135" y="34"/>
                    </a:cubicBezTo>
                    <a:cubicBezTo>
                      <a:pt x="132" y="27"/>
                      <a:pt x="126" y="24"/>
                      <a:pt x="120" y="22"/>
                    </a:cubicBezTo>
                    <a:cubicBezTo>
                      <a:pt x="104" y="15"/>
                      <a:pt x="88" y="22"/>
                      <a:pt x="76" y="31"/>
                    </a:cubicBezTo>
                    <a:cubicBezTo>
                      <a:pt x="74" y="32"/>
                      <a:pt x="73" y="34"/>
                      <a:pt x="71" y="34"/>
                    </a:cubicBezTo>
                    <a:cubicBezTo>
                      <a:pt x="65" y="26"/>
                      <a:pt x="54" y="27"/>
                      <a:pt x="46" y="27"/>
                    </a:cubicBezTo>
                    <a:cubicBezTo>
                      <a:pt x="33" y="26"/>
                      <a:pt x="23" y="34"/>
                      <a:pt x="18" y="45"/>
                    </a:cubicBezTo>
                    <a:cubicBezTo>
                      <a:pt x="16" y="55"/>
                      <a:pt x="17" y="69"/>
                      <a:pt x="26" y="75"/>
                    </a:cubicBezTo>
                    <a:cubicBezTo>
                      <a:pt x="19" y="84"/>
                      <a:pt x="16" y="95"/>
                      <a:pt x="14" y="106"/>
                    </a:cubicBezTo>
                    <a:cubicBezTo>
                      <a:pt x="14" y="121"/>
                      <a:pt x="19" y="136"/>
                      <a:pt x="32" y="144"/>
                    </a:cubicBezTo>
                    <a:cubicBezTo>
                      <a:pt x="40" y="149"/>
                      <a:pt x="52" y="147"/>
                      <a:pt x="60" y="141"/>
                    </a:cubicBezTo>
                    <a:cubicBezTo>
                      <a:pt x="68" y="137"/>
                      <a:pt x="73" y="128"/>
                      <a:pt x="74" y="119"/>
                    </a:cubicBezTo>
                    <a:cubicBezTo>
                      <a:pt x="72" y="113"/>
                      <a:pt x="71" y="104"/>
                      <a:pt x="63" y="102"/>
                    </a:cubicBezTo>
                    <a:cubicBezTo>
                      <a:pt x="57" y="102"/>
                      <a:pt x="59" y="108"/>
                      <a:pt x="55" y="109"/>
                    </a:cubicBezTo>
                    <a:cubicBezTo>
                      <a:pt x="53" y="111"/>
                      <a:pt x="49" y="111"/>
                      <a:pt x="47" y="108"/>
                    </a:cubicBezTo>
                    <a:cubicBezTo>
                      <a:pt x="45" y="105"/>
                      <a:pt x="48" y="101"/>
                      <a:pt x="50" y="99"/>
                    </a:cubicBezTo>
                    <a:cubicBezTo>
                      <a:pt x="55" y="98"/>
                      <a:pt x="61" y="96"/>
                      <a:pt x="66" y="97"/>
                    </a:cubicBezTo>
                    <a:cubicBezTo>
                      <a:pt x="76" y="100"/>
                      <a:pt x="79" y="111"/>
                      <a:pt x="81" y="120"/>
                    </a:cubicBezTo>
                    <a:cubicBezTo>
                      <a:pt x="81" y="131"/>
                      <a:pt x="73" y="139"/>
                      <a:pt x="65" y="145"/>
                    </a:cubicBezTo>
                    <a:cubicBezTo>
                      <a:pt x="59" y="147"/>
                      <a:pt x="54" y="152"/>
                      <a:pt x="48" y="151"/>
                    </a:cubicBezTo>
                    <a:cubicBezTo>
                      <a:pt x="43" y="155"/>
                      <a:pt x="35" y="151"/>
                      <a:pt x="29" y="150"/>
                    </a:cubicBezTo>
                    <a:cubicBezTo>
                      <a:pt x="22" y="155"/>
                      <a:pt x="17" y="163"/>
                      <a:pt x="13" y="171"/>
                    </a:cubicBezTo>
                    <a:cubicBezTo>
                      <a:pt x="8" y="186"/>
                      <a:pt x="10" y="203"/>
                      <a:pt x="21" y="215"/>
                    </a:cubicBezTo>
                    <a:cubicBezTo>
                      <a:pt x="28" y="219"/>
                      <a:pt x="37" y="219"/>
                      <a:pt x="43" y="214"/>
                    </a:cubicBezTo>
                    <a:cubicBezTo>
                      <a:pt x="51" y="210"/>
                      <a:pt x="59" y="204"/>
                      <a:pt x="57" y="193"/>
                    </a:cubicBezTo>
                    <a:cubicBezTo>
                      <a:pt x="59" y="184"/>
                      <a:pt x="52" y="195"/>
                      <a:pt x="48" y="193"/>
                    </a:cubicBezTo>
                    <a:cubicBezTo>
                      <a:pt x="46" y="193"/>
                      <a:pt x="45" y="191"/>
                      <a:pt x="46" y="190"/>
                    </a:cubicBezTo>
                    <a:cubicBezTo>
                      <a:pt x="47" y="186"/>
                      <a:pt x="50" y="181"/>
                      <a:pt x="55" y="181"/>
                    </a:cubicBezTo>
                    <a:cubicBezTo>
                      <a:pt x="58" y="182"/>
                      <a:pt x="62" y="184"/>
                      <a:pt x="64" y="187"/>
                    </a:cubicBezTo>
                    <a:cubicBezTo>
                      <a:pt x="66" y="195"/>
                      <a:pt x="64" y="204"/>
                      <a:pt x="59" y="210"/>
                    </a:cubicBezTo>
                    <a:cubicBezTo>
                      <a:pt x="50" y="219"/>
                      <a:pt x="36" y="225"/>
                      <a:pt x="23" y="224"/>
                    </a:cubicBezTo>
                    <a:cubicBezTo>
                      <a:pt x="11" y="237"/>
                      <a:pt x="6" y="256"/>
                      <a:pt x="14" y="273"/>
                    </a:cubicBezTo>
                    <a:cubicBezTo>
                      <a:pt x="16" y="277"/>
                      <a:pt x="20" y="281"/>
                      <a:pt x="21" y="286"/>
                    </a:cubicBezTo>
                    <a:cubicBezTo>
                      <a:pt x="16" y="297"/>
                      <a:pt x="10" y="308"/>
                      <a:pt x="10" y="322"/>
                    </a:cubicBezTo>
                    <a:cubicBezTo>
                      <a:pt x="7" y="339"/>
                      <a:pt x="15" y="354"/>
                      <a:pt x="20" y="368"/>
                    </a:cubicBezTo>
                    <a:cubicBezTo>
                      <a:pt x="25" y="382"/>
                      <a:pt x="15" y="394"/>
                      <a:pt x="13" y="407"/>
                    </a:cubicBezTo>
                    <a:cubicBezTo>
                      <a:pt x="26" y="402"/>
                      <a:pt x="26" y="402"/>
                      <a:pt x="26" y="402"/>
                    </a:cubicBezTo>
                    <a:cubicBezTo>
                      <a:pt x="44" y="396"/>
                      <a:pt x="51" y="377"/>
                      <a:pt x="52" y="361"/>
                    </a:cubicBezTo>
                    <a:cubicBezTo>
                      <a:pt x="53" y="350"/>
                      <a:pt x="45" y="339"/>
                      <a:pt x="49" y="328"/>
                    </a:cubicBezTo>
                    <a:cubicBezTo>
                      <a:pt x="59" y="318"/>
                      <a:pt x="66" y="304"/>
                      <a:pt x="64" y="288"/>
                    </a:cubicBezTo>
                    <a:cubicBezTo>
                      <a:pt x="64" y="283"/>
                      <a:pt x="63" y="277"/>
                      <a:pt x="60" y="273"/>
                    </a:cubicBezTo>
                    <a:cubicBezTo>
                      <a:pt x="54" y="273"/>
                      <a:pt x="50" y="270"/>
                      <a:pt x="47" y="265"/>
                    </a:cubicBezTo>
                    <a:cubicBezTo>
                      <a:pt x="42" y="257"/>
                      <a:pt x="44" y="248"/>
                      <a:pt x="49" y="241"/>
                    </a:cubicBezTo>
                    <a:cubicBezTo>
                      <a:pt x="52" y="240"/>
                      <a:pt x="54" y="240"/>
                      <a:pt x="56" y="242"/>
                    </a:cubicBezTo>
                    <a:cubicBezTo>
                      <a:pt x="58" y="248"/>
                      <a:pt x="51" y="248"/>
                      <a:pt x="50" y="253"/>
                    </a:cubicBezTo>
                    <a:cubicBezTo>
                      <a:pt x="51" y="257"/>
                      <a:pt x="52" y="263"/>
                      <a:pt x="56" y="265"/>
                    </a:cubicBezTo>
                    <a:cubicBezTo>
                      <a:pt x="61" y="267"/>
                      <a:pt x="67" y="266"/>
                      <a:pt x="71" y="263"/>
                    </a:cubicBezTo>
                    <a:cubicBezTo>
                      <a:pt x="75" y="260"/>
                      <a:pt x="79" y="256"/>
                      <a:pt x="80" y="251"/>
                    </a:cubicBezTo>
                    <a:cubicBezTo>
                      <a:pt x="82" y="246"/>
                      <a:pt x="78" y="241"/>
                      <a:pt x="83" y="238"/>
                    </a:cubicBezTo>
                    <a:cubicBezTo>
                      <a:pt x="88" y="238"/>
                      <a:pt x="94" y="239"/>
                      <a:pt x="98" y="236"/>
                    </a:cubicBezTo>
                    <a:cubicBezTo>
                      <a:pt x="111" y="231"/>
                      <a:pt x="118" y="217"/>
                      <a:pt x="119" y="203"/>
                    </a:cubicBezTo>
                    <a:cubicBezTo>
                      <a:pt x="120" y="199"/>
                      <a:pt x="127" y="200"/>
                      <a:pt x="129" y="196"/>
                    </a:cubicBezTo>
                    <a:cubicBezTo>
                      <a:pt x="136" y="187"/>
                      <a:pt x="143" y="177"/>
                      <a:pt x="140" y="165"/>
                    </a:cubicBezTo>
                    <a:cubicBezTo>
                      <a:pt x="138" y="156"/>
                      <a:pt x="135" y="147"/>
                      <a:pt x="127" y="142"/>
                    </a:cubicBezTo>
                    <a:cubicBezTo>
                      <a:pt x="118" y="135"/>
                      <a:pt x="106" y="136"/>
                      <a:pt x="96" y="139"/>
                    </a:cubicBezTo>
                    <a:cubicBezTo>
                      <a:pt x="91" y="142"/>
                      <a:pt x="87" y="147"/>
                      <a:pt x="86" y="153"/>
                    </a:cubicBezTo>
                    <a:cubicBezTo>
                      <a:pt x="86" y="162"/>
                      <a:pt x="87" y="170"/>
                      <a:pt x="94" y="175"/>
                    </a:cubicBezTo>
                    <a:cubicBezTo>
                      <a:pt x="98" y="173"/>
                      <a:pt x="98" y="166"/>
                      <a:pt x="103" y="168"/>
                    </a:cubicBezTo>
                    <a:cubicBezTo>
                      <a:pt x="106" y="170"/>
                      <a:pt x="107" y="172"/>
                      <a:pt x="107" y="174"/>
                    </a:cubicBezTo>
                    <a:cubicBezTo>
                      <a:pt x="105" y="177"/>
                      <a:pt x="105" y="181"/>
                      <a:pt x="101" y="182"/>
                    </a:cubicBezTo>
                    <a:cubicBezTo>
                      <a:pt x="97" y="185"/>
                      <a:pt x="93" y="182"/>
                      <a:pt x="90" y="180"/>
                    </a:cubicBezTo>
                    <a:cubicBezTo>
                      <a:pt x="81" y="172"/>
                      <a:pt x="79" y="160"/>
                      <a:pt x="80" y="149"/>
                    </a:cubicBezTo>
                    <a:cubicBezTo>
                      <a:pt x="72" y="157"/>
                      <a:pt x="63" y="164"/>
                      <a:pt x="52" y="168"/>
                    </a:cubicBezTo>
                    <a:cubicBezTo>
                      <a:pt x="46" y="171"/>
                      <a:pt x="38" y="170"/>
                      <a:pt x="31" y="169"/>
                    </a:cubicBezTo>
                    <a:cubicBezTo>
                      <a:pt x="25" y="175"/>
                      <a:pt x="22" y="185"/>
                      <a:pt x="25" y="194"/>
                    </a:cubicBezTo>
                    <a:cubicBezTo>
                      <a:pt x="26" y="197"/>
                      <a:pt x="28" y="201"/>
                      <a:pt x="31" y="202"/>
                    </a:cubicBezTo>
                    <a:cubicBezTo>
                      <a:pt x="35" y="204"/>
                      <a:pt x="40" y="201"/>
                      <a:pt x="43" y="199"/>
                    </a:cubicBezTo>
                    <a:cubicBezTo>
                      <a:pt x="45" y="198"/>
                      <a:pt x="45" y="201"/>
                      <a:pt x="45" y="202"/>
                    </a:cubicBezTo>
                    <a:cubicBezTo>
                      <a:pt x="43" y="207"/>
                      <a:pt x="38" y="208"/>
                      <a:pt x="34" y="208"/>
                    </a:cubicBezTo>
                    <a:cubicBezTo>
                      <a:pt x="28" y="209"/>
                      <a:pt x="23" y="204"/>
                      <a:pt x="20" y="199"/>
                    </a:cubicBezTo>
                    <a:cubicBezTo>
                      <a:pt x="16" y="189"/>
                      <a:pt x="19" y="177"/>
                      <a:pt x="24" y="169"/>
                    </a:cubicBezTo>
                    <a:cubicBezTo>
                      <a:pt x="27" y="157"/>
                      <a:pt x="38" y="169"/>
                      <a:pt x="46" y="164"/>
                    </a:cubicBezTo>
                    <a:cubicBezTo>
                      <a:pt x="49" y="163"/>
                      <a:pt x="52" y="164"/>
                      <a:pt x="54" y="161"/>
                    </a:cubicBezTo>
                    <a:cubicBezTo>
                      <a:pt x="74" y="152"/>
                      <a:pt x="88" y="131"/>
                      <a:pt x="86" y="108"/>
                    </a:cubicBezTo>
                    <a:cubicBezTo>
                      <a:pt x="86" y="101"/>
                      <a:pt x="79" y="96"/>
                      <a:pt x="75" y="93"/>
                    </a:cubicBezTo>
                    <a:cubicBezTo>
                      <a:pt x="71" y="90"/>
                      <a:pt x="64" y="91"/>
                      <a:pt x="62" y="87"/>
                    </a:cubicBezTo>
                    <a:cubicBezTo>
                      <a:pt x="62" y="86"/>
                      <a:pt x="64" y="85"/>
                      <a:pt x="66" y="84"/>
                    </a:cubicBezTo>
                    <a:cubicBezTo>
                      <a:pt x="74" y="86"/>
                      <a:pt x="81" y="90"/>
                      <a:pt x="88" y="97"/>
                    </a:cubicBezTo>
                    <a:cubicBezTo>
                      <a:pt x="95" y="104"/>
                      <a:pt x="94" y="115"/>
                      <a:pt x="93" y="124"/>
                    </a:cubicBezTo>
                    <a:cubicBezTo>
                      <a:pt x="99" y="120"/>
                      <a:pt x="107" y="121"/>
                      <a:pt x="113" y="119"/>
                    </a:cubicBezTo>
                    <a:cubicBezTo>
                      <a:pt x="114" y="110"/>
                      <a:pt x="114" y="110"/>
                      <a:pt x="114" y="110"/>
                    </a:cubicBezTo>
                    <a:cubicBezTo>
                      <a:pt x="115" y="105"/>
                      <a:pt x="121" y="101"/>
                      <a:pt x="118" y="96"/>
                    </a:cubicBezTo>
                    <a:cubicBezTo>
                      <a:pt x="105" y="97"/>
                      <a:pt x="91" y="95"/>
                      <a:pt x="83" y="82"/>
                    </a:cubicBezTo>
                    <a:cubicBezTo>
                      <a:pt x="81" y="78"/>
                      <a:pt x="76" y="74"/>
                      <a:pt x="79" y="68"/>
                    </a:cubicBezTo>
                    <a:cubicBezTo>
                      <a:pt x="80" y="67"/>
                      <a:pt x="83" y="66"/>
                      <a:pt x="84" y="69"/>
                    </a:cubicBezTo>
                    <a:cubicBezTo>
                      <a:pt x="85" y="76"/>
                      <a:pt x="89" y="82"/>
                      <a:pt x="95" y="86"/>
                    </a:cubicBezTo>
                    <a:cubicBezTo>
                      <a:pt x="105" y="92"/>
                      <a:pt x="118" y="93"/>
                      <a:pt x="127" y="87"/>
                    </a:cubicBezTo>
                    <a:cubicBezTo>
                      <a:pt x="129" y="88"/>
                      <a:pt x="129" y="88"/>
                      <a:pt x="129" y="88"/>
                    </a:cubicBezTo>
                    <a:cubicBezTo>
                      <a:pt x="128" y="95"/>
                      <a:pt x="124" y="101"/>
                      <a:pt x="122" y="108"/>
                    </a:cubicBezTo>
                    <a:cubicBezTo>
                      <a:pt x="118" y="114"/>
                      <a:pt x="123" y="124"/>
                      <a:pt x="115" y="126"/>
                    </a:cubicBezTo>
                    <a:cubicBezTo>
                      <a:pt x="107" y="123"/>
                      <a:pt x="101" y="128"/>
                      <a:pt x="94" y="129"/>
                    </a:cubicBezTo>
                    <a:cubicBezTo>
                      <a:pt x="88" y="130"/>
                      <a:pt x="88" y="137"/>
                      <a:pt x="86" y="141"/>
                    </a:cubicBezTo>
                    <a:cubicBezTo>
                      <a:pt x="89" y="140"/>
                      <a:pt x="89" y="138"/>
                      <a:pt x="91" y="137"/>
                    </a:cubicBezTo>
                    <a:cubicBezTo>
                      <a:pt x="101" y="132"/>
                      <a:pt x="116" y="129"/>
                      <a:pt x="126" y="135"/>
                    </a:cubicBezTo>
                    <a:cubicBezTo>
                      <a:pt x="128" y="134"/>
                      <a:pt x="128" y="134"/>
                      <a:pt x="128" y="134"/>
                    </a:cubicBezTo>
                    <a:cubicBezTo>
                      <a:pt x="127" y="121"/>
                      <a:pt x="123" y="107"/>
                      <a:pt x="131" y="96"/>
                    </a:cubicBezTo>
                    <a:cubicBezTo>
                      <a:pt x="136" y="89"/>
                      <a:pt x="144" y="85"/>
                      <a:pt x="152" y="83"/>
                    </a:cubicBezTo>
                    <a:cubicBezTo>
                      <a:pt x="160" y="84"/>
                      <a:pt x="170" y="83"/>
                      <a:pt x="176" y="91"/>
                    </a:cubicBezTo>
                    <a:cubicBezTo>
                      <a:pt x="179" y="94"/>
                      <a:pt x="178" y="100"/>
                      <a:pt x="175" y="103"/>
                    </a:cubicBezTo>
                    <a:cubicBezTo>
                      <a:pt x="174" y="106"/>
                      <a:pt x="171" y="108"/>
                      <a:pt x="168" y="108"/>
                    </a:cubicBezTo>
                    <a:cubicBezTo>
                      <a:pt x="157" y="102"/>
                      <a:pt x="175" y="96"/>
                      <a:pt x="167" y="90"/>
                    </a:cubicBezTo>
                    <a:cubicBezTo>
                      <a:pt x="160" y="86"/>
                      <a:pt x="151" y="87"/>
                      <a:pt x="144" y="92"/>
                    </a:cubicBezTo>
                    <a:cubicBezTo>
                      <a:pt x="132" y="102"/>
                      <a:pt x="130" y="116"/>
                      <a:pt x="134" y="131"/>
                    </a:cubicBezTo>
                    <a:cubicBezTo>
                      <a:pt x="137" y="140"/>
                      <a:pt x="147" y="141"/>
                      <a:pt x="154" y="143"/>
                    </a:cubicBezTo>
                    <a:cubicBezTo>
                      <a:pt x="164" y="143"/>
                      <a:pt x="173" y="138"/>
                      <a:pt x="179" y="130"/>
                    </a:cubicBezTo>
                    <a:cubicBezTo>
                      <a:pt x="184" y="126"/>
                      <a:pt x="187" y="134"/>
                      <a:pt x="192" y="131"/>
                    </a:cubicBezTo>
                    <a:cubicBezTo>
                      <a:pt x="208" y="129"/>
                      <a:pt x="223" y="117"/>
                      <a:pt x="227" y="102"/>
                    </a:cubicBezTo>
                    <a:cubicBezTo>
                      <a:pt x="240" y="101"/>
                      <a:pt x="254" y="95"/>
                      <a:pt x="262" y="84"/>
                    </a:cubicBezTo>
                    <a:cubicBezTo>
                      <a:pt x="267" y="75"/>
                      <a:pt x="272" y="62"/>
                      <a:pt x="265" y="52"/>
                    </a:cubicBezTo>
                    <a:cubicBezTo>
                      <a:pt x="261" y="45"/>
                      <a:pt x="253" y="41"/>
                      <a:pt x="245" y="41"/>
                    </a:cubicBezTo>
                    <a:cubicBezTo>
                      <a:pt x="236" y="42"/>
                      <a:pt x="227" y="43"/>
                      <a:pt x="222" y="51"/>
                    </a:cubicBezTo>
                    <a:cubicBezTo>
                      <a:pt x="219" y="56"/>
                      <a:pt x="217" y="63"/>
                      <a:pt x="221" y="68"/>
                    </a:cubicBezTo>
                    <a:cubicBezTo>
                      <a:pt x="225" y="69"/>
                      <a:pt x="224" y="60"/>
                      <a:pt x="230" y="62"/>
                    </a:cubicBezTo>
                    <a:cubicBezTo>
                      <a:pt x="231" y="64"/>
                      <a:pt x="234" y="66"/>
                      <a:pt x="233" y="69"/>
                    </a:cubicBezTo>
                    <a:cubicBezTo>
                      <a:pt x="231" y="72"/>
                      <a:pt x="228" y="75"/>
                      <a:pt x="225" y="75"/>
                    </a:cubicBezTo>
                    <a:cubicBezTo>
                      <a:pt x="220" y="76"/>
                      <a:pt x="216" y="72"/>
                      <a:pt x="214" y="68"/>
                    </a:cubicBezTo>
                    <a:cubicBezTo>
                      <a:pt x="213" y="64"/>
                      <a:pt x="214" y="60"/>
                      <a:pt x="212" y="57"/>
                    </a:cubicBezTo>
                    <a:cubicBezTo>
                      <a:pt x="205" y="65"/>
                      <a:pt x="193" y="65"/>
                      <a:pt x="183" y="64"/>
                    </a:cubicBezTo>
                    <a:cubicBezTo>
                      <a:pt x="180" y="64"/>
                      <a:pt x="178" y="68"/>
                      <a:pt x="176" y="64"/>
                    </a:cubicBezTo>
                    <a:cubicBezTo>
                      <a:pt x="175" y="62"/>
                      <a:pt x="175" y="58"/>
                      <a:pt x="177" y="56"/>
                    </a:cubicBezTo>
                    <a:cubicBezTo>
                      <a:pt x="180" y="55"/>
                      <a:pt x="184" y="55"/>
                      <a:pt x="186" y="59"/>
                    </a:cubicBezTo>
                    <a:cubicBezTo>
                      <a:pt x="193" y="61"/>
                      <a:pt x="202" y="58"/>
                      <a:pt x="208" y="52"/>
                    </a:cubicBezTo>
                    <a:cubicBezTo>
                      <a:pt x="214" y="46"/>
                      <a:pt x="216" y="37"/>
                      <a:pt x="213" y="29"/>
                    </a:cubicBezTo>
                    <a:close/>
                    <a:moveTo>
                      <a:pt x="564" y="30"/>
                    </a:moveTo>
                    <a:cubicBezTo>
                      <a:pt x="558" y="24"/>
                      <a:pt x="549" y="24"/>
                      <a:pt x="541" y="21"/>
                    </a:cubicBezTo>
                    <a:cubicBezTo>
                      <a:pt x="522" y="25"/>
                      <a:pt x="507" y="36"/>
                      <a:pt x="488" y="33"/>
                    </a:cubicBezTo>
                    <a:cubicBezTo>
                      <a:pt x="497" y="48"/>
                      <a:pt x="516" y="39"/>
                      <a:pt x="530" y="41"/>
                    </a:cubicBezTo>
                    <a:cubicBezTo>
                      <a:pt x="550" y="47"/>
                      <a:pt x="566" y="67"/>
                      <a:pt x="588" y="61"/>
                    </a:cubicBezTo>
                    <a:cubicBezTo>
                      <a:pt x="592" y="51"/>
                      <a:pt x="599" y="43"/>
                      <a:pt x="609" y="38"/>
                    </a:cubicBezTo>
                    <a:cubicBezTo>
                      <a:pt x="619" y="33"/>
                      <a:pt x="632" y="37"/>
                      <a:pt x="641" y="39"/>
                    </a:cubicBezTo>
                    <a:cubicBezTo>
                      <a:pt x="642" y="36"/>
                      <a:pt x="643" y="33"/>
                      <a:pt x="639" y="30"/>
                    </a:cubicBezTo>
                    <a:cubicBezTo>
                      <a:pt x="630" y="25"/>
                      <a:pt x="619" y="24"/>
                      <a:pt x="608" y="26"/>
                    </a:cubicBezTo>
                    <a:cubicBezTo>
                      <a:pt x="599" y="29"/>
                      <a:pt x="592" y="36"/>
                      <a:pt x="582" y="37"/>
                    </a:cubicBezTo>
                    <a:cubicBezTo>
                      <a:pt x="575" y="38"/>
                      <a:pt x="570" y="34"/>
                      <a:pt x="564" y="30"/>
                    </a:cubicBezTo>
                    <a:close/>
                    <a:moveTo>
                      <a:pt x="798" y="42"/>
                    </a:moveTo>
                    <a:cubicBezTo>
                      <a:pt x="786" y="33"/>
                      <a:pt x="772" y="26"/>
                      <a:pt x="756" y="27"/>
                    </a:cubicBezTo>
                    <a:cubicBezTo>
                      <a:pt x="748" y="28"/>
                      <a:pt x="740" y="32"/>
                      <a:pt x="738" y="40"/>
                    </a:cubicBezTo>
                    <a:cubicBezTo>
                      <a:pt x="735" y="50"/>
                      <a:pt x="738" y="60"/>
                      <a:pt x="745" y="67"/>
                    </a:cubicBezTo>
                    <a:cubicBezTo>
                      <a:pt x="748" y="69"/>
                      <a:pt x="753" y="70"/>
                      <a:pt x="756" y="67"/>
                    </a:cubicBezTo>
                    <a:cubicBezTo>
                      <a:pt x="758" y="66"/>
                      <a:pt x="758" y="63"/>
                      <a:pt x="756" y="61"/>
                    </a:cubicBezTo>
                    <a:cubicBezTo>
                      <a:pt x="755" y="60"/>
                      <a:pt x="754" y="62"/>
                      <a:pt x="753" y="63"/>
                    </a:cubicBezTo>
                    <a:cubicBezTo>
                      <a:pt x="751" y="64"/>
                      <a:pt x="749" y="63"/>
                      <a:pt x="747" y="62"/>
                    </a:cubicBezTo>
                    <a:cubicBezTo>
                      <a:pt x="744" y="59"/>
                      <a:pt x="743" y="54"/>
                      <a:pt x="742" y="49"/>
                    </a:cubicBezTo>
                    <a:cubicBezTo>
                      <a:pt x="743" y="44"/>
                      <a:pt x="744" y="38"/>
                      <a:pt x="749" y="35"/>
                    </a:cubicBezTo>
                    <a:cubicBezTo>
                      <a:pt x="763" y="27"/>
                      <a:pt x="777" y="36"/>
                      <a:pt x="789" y="41"/>
                    </a:cubicBezTo>
                    <a:cubicBezTo>
                      <a:pt x="793" y="43"/>
                      <a:pt x="795" y="50"/>
                      <a:pt x="800" y="48"/>
                    </a:cubicBezTo>
                    <a:cubicBezTo>
                      <a:pt x="808" y="41"/>
                      <a:pt x="818" y="33"/>
                      <a:pt x="829" y="37"/>
                    </a:cubicBezTo>
                    <a:cubicBezTo>
                      <a:pt x="837" y="42"/>
                      <a:pt x="837" y="51"/>
                      <a:pt x="835" y="59"/>
                    </a:cubicBezTo>
                    <a:cubicBezTo>
                      <a:pt x="832" y="65"/>
                      <a:pt x="829" y="70"/>
                      <a:pt x="829" y="77"/>
                    </a:cubicBezTo>
                    <a:cubicBezTo>
                      <a:pt x="834" y="84"/>
                      <a:pt x="841" y="90"/>
                      <a:pt x="844" y="98"/>
                    </a:cubicBezTo>
                    <a:cubicBezTo>
                      <a:pt x="847" y="111"/>
                      <a:pt x="847" y="125"/>
                      <a:pt x="837" y="134"/>
                    </a:cubicBezTo>
                    <a:cubicBezTo>
                      <a:pt x="831" y="137"/>
                      <a:pt x="824" y="137"/>
                      <a:pt x="818" y="133"/>
                    </a:cubicBezTo>
                    <a:cubicBezTo>
                      <a:pt x="814" y="130"/>
                      <a:pt x="811" y="125"/>
                      <a:pt x="810" y="120"/>
                    </a:cubicBezTo>
                    <a:cubicBezTo>
                      <a:pt x="810" y="117"/>
                      <a:pt x="810" y="113"/>
                      <a:pt x="807" y="112"/>
                    </a:cubicBezTo>
                    <a:cubicBezTo>
                      <a:pt x="805" y="113"/>
                      <a:pt x="804" y="116"/>
                      <a:pt x="804" y="118"/>
                    </a:cubicBezTo>
                    <a:cubicBezTo>
                      <a:pt x="804" y="127"/>
                      <a:pt x="807" y="134"/>
                      <a:pt x="815" y="139"/>
                    </a:cubicBezTo>
                    <a:cubicBezTo>
                      <a:pt x="822" y="144"/>
                      <a:pt x="830" y="142"/>
                      <a:pt x="837" y="140"/>
                    </a:cubicBezTo>
                    <a:cubicBezTo>
                      <a:pt x="844" y="138"/>
                      <a:pt x="847" y="130"/>
                      <a:pt x="850" y="123"/>
                    </a:cubicBezTo>
                    <a:cubicBezTo>
                      <a:pt x="853" y="107"/>
                      <a:pt x="849" y="87"/>
                      <a:pt x="836" y="76"/>
                    </a:cubicBezTo>
                    <a:cubicBezTo>
                      <a:pt x="833" y="67"/>
                      <a:pt x="843" y="63"/>
                      <a:pt x="841" y="55"/>
                    </a:cubicBezTo>
                    <a:cubicBezTo>
                      <a:pt x="841" y="46"/>
                      <a:pt x="839" y="36"/>
                      <a:pt x="830" y="32"/>
                    </a:cubicBezTo>
                    <a:cubicBezTo>
                      <a:pt x="824" y="30"/>
                      <a:pt x="815" y="30"/>
                      <a:pt x="810" y="34"/>
                    </a:cubicBezTo>
                    <a:cubicBezTo>
                      <a:pt x="806" y="35"/>
                      <a:pt x="803" y="41"/>
                      <a:pt x="798" y="42"/>
                    </a:cubicBezTo>
                    <a:close/>
                    <a:moveTo>
                      <a:pt x="203" y="28"/>
                    </a:moveTo>
                    <a:cubicBezTo>
                      <a:pt x="186" y="18"/>
                      <a:pt x="163" y="24"/>
                      <a:pt x="149" y="38"/>
                    </a:cubicBezTo>
                    <a:cubicBezTo>
                      <a:pt x="149" y="41"/>
                      <a:pt x="149" y="41"/>
                      <a:pt x="149" y="41"/>
                    </a:cubicBezTo>
                    <a:cubicBezTo>
                      <a:pt x="151" y="43"/>
                      <a:pt x="153" y="41"/>
                      <a:pt x="154" y="41"/>
                    </a:cubicBezTo>
                    <a:cubicBezTo>
                      <a:pt x="158" y="35"/>
                      <a:pt x="165" y="32"/>
                      <a:pt x="170" y="29"/>
                    </a:cubicBezTo>
                    <a:cubicBezTo>
                      <a:pt x="180" y="26"/>
                      <a:pt x="194" y="25"/>
                      <a:pt x="201" y="35"/>
                    </a:cubicBezTo>
                    <a:cubicBezTo>
                      <a:pt x="203" y="38"/>
                      <a:pt x="202" y="44"/>
                      <a:pt x="198" y="46"/>
                    </a:cubicBezTo>
                    <a:cubicBezTo>
                      <a:pt x="194" y="51"/>
                      <a:pt x="190" y="48"/>
                      <a:pt x="186" y="48"/>
                    </a:cubicBezTo>
                    <a:cubicBezTo>
                      <a:pt x="183" y="50"/>
                      <a:pt x="186" y="52"/>
                      <a:pt x="187" y="53"/>
                    </a:cubicBezTo>
                    <a:cubicBezTo>
                      <a:pt x="190" y="55"/>
                      <a:pt x="195" y="55"/>
                      <a:pt x="197" y="53"/>
                    </a:cubicBezTo>
                    <a:cubicBezTo>
                      <a:pt x="202" y="49"/>
                      <a:pt x="207" y="46"/>
                      <a:pt x="208" y="40"/>
                    </a:cubicBezTo>
                    <a:cubicBezTo>
                      <a:pt x="207" y="36"/>
                      <a:pt x="207" y="31"/>
                      <a:pt x="203" y="28"/>
                    </a:cubicBezTo>
                    <a:close/>
                    <a:moveTo>
                      <a:pt x="125" y="35"/>
                    </a:moveTo>
                    <a:cubicBezTo>
                      <a:pt x="115" y="22"/>
                      <a:pt x="94" y="26"/>
                      <a:pt x="84" y="34"/>
                    </a:cubicBezTo>
                    <a:cubicBezTo>
                      <a:pt x="80" y="35"/>
                      <a:pt x="78" y="41"/>
                      <a:pt x="74" y="42"/>
                    </a:cubicBezTo>
                    <a:cubicBezTo>
                      <a:pt x="58" y="34"/>
                      <a:pt x="58" y="34"/>
                      <a:pt x="58" y="34"/>
                    </a:cubicBezTo>
                    <a:cubicBezTo>
                      <a:pt x="52" y="36"/>
                      <a:pt x="45" y="35"/>
                      <a:pt x="39" y="37"/>
                    </a:cubicBezTo>
                    <a:cubicBezTo>
                      <a:pt x="28" y="40"/>
                      <a:pt x="27" y="52"/>
                      <a:pt x="26" y="62"/>
                    </a:cubicBezTo>
                    <a:cubicBezTo>
                      <a:pt x="28" y="66"/>
                      <a:pt x="35" y="69"/>
                      <a:pt x="32" y="74"/>
                    </a:cubicBezTo>
                    <a:cubicBezTo>
                      <a:pt x="23" y="89"/>
                      <a:pt x="16" y="110"/>
                      <a:pt x="25" y="127"/>
                    </a:cubicBezTo>
                    <a:cubicBezTo>
                      <a:pt x="29" y="134"/>
                      <a:pt x="35" y="139"/>
                      <a:pt x="42" y="138"/>
                    </a:cubicBezTo>
                    <a:cubicBezTo>
                      <a:pt x="50" y="139"/>
                      <a:pt x="59" y="136"/>
                      <a:pt x="63" y="129"/>
                    </a:cubicBezTo>
                    <a:cubicBezTo>
                      <a:pt x="64" y="124"/>
                      <a:pt x="64" y="120"/>
                      <a:pt x="62" y="116"/>
                    </a:cubicBezTo>
                    <a:cubicBezTo>
                      <a:pt x="53" y="112"/>
                      <a:pt x="60" y="123"/>
                      <a:pt x="57" y="126"/>
                    </a:cubicBezTo>
                    <a:cubicBezTo>
                      <a:pt x="54" y="131"/>
                      <a:pt x="48" y="133"/>
                      <a:pt x="42" y="133"/>
                    </a:cubicBezTo>
                    <a:cubicBezTo>
                      <a:pt x="37" y="132"/>
                      <a:pt x="33" y="129"/>
                      <a:pt x="30" y="125"/>
                    </a:cubicBezTo>
                    <a:cubicBezTo>
                      <a:pt x="26" y="119"/>
                      <a:pt x="26" y="110"/>
                      <a:pt x="27" y="103"/>
                    </a:cubicBezTo>
                    <a:cubicBezTo>
                      <a:pt x="28" y="91"/>
                      <a:pt x="36" y="81"/>
                      <a:pt x="39" y="71"/>
                    </a:cubicBezTo>
                    <a:cubicBezTo>
                      <a:pt x="35" y="63"/>
                      <a:pt x="31" y="56"/>
                      <a:pt x="35" y="47"/>
                    </a:cubicBezTo>
                    <a:cubicBezTo>
                      <a:pt x="38" y="38"/>
                      <a:pt x="47" y="40"/>
                      <a:pt x="55" y="39"/>
                    </a:cubicBezTo>
                    <a:cubicBezTo>
                      <a:pt x="59" y="39"/>
                      <a:pt x="61" y="41"/>
                      <a:pt x="65" y="42"/>
                    </a:cubicBezTo>
                    <a:cubicBezTo>
                      <a:pt x="69" y="43"/>
                      <a:pt x="70" y="50"/>
                      <a:pt x="74" y="47"/>
                    </a:cubicBezTo>
                    <a:cubicBezTo>
                      <a:pt x="86" y="38"/>
                      <a:pt x="99" y="27"/>
                      <a:pt x="115" y="32"/>
                    </a:cubicBezTo>
                    <a:cubicBezTo>
                      <a:pt x="118" y="36"/>
                      <a:pt x="124" y="39"/>
                      <a:pt x="123" y="45"/>
                    </a:cubicBezTo>
                    <a:cubicBezTo>
                      <a:pt x="124" y="52"/>
                      <a:pt x="121" y="56"/>
                      <a:pt x="117" y="61"/>
                    </a:cubicBezTo>
                    <a:cubicBezTo>
                      <a:pt x="114" y="65"/>
                      <a:pt x="109" y="65"/>
                      <a:pt x="109" y="69"/>
                    </a:cubicBezTo>
                    <a:cubicBezTo>
                      <a:pt x="109" y="70"/>
                      <a:pt x="110" y="70"/>
                      <a:pt x="112" y="70"/>
                    </a:cubicBezTo>
                    <a:cubicBezTo>
                      <a:pt x="119" y="67"/>
                      <a:pt x="127" y="60"/>
                      <a:pt x="129" y="52"/>
                    </a:cubicBezTo>
                    <a:cubicBezTo>
                      <a:pt x="130" y="46"/>
                      <a:pt x="128" y="40"/>
                      <a:pt x="125" y="35"/>
                    </a:cubicBezTo>
                    <a:close/>
                    <a:moveTo>
                      <a:pt x="253" y="53"/>
                    </a:moveTo>
                    <a:cubicBezTo>
                      <a:pt x="247" y="49"/>
                      <a:pt x="237" y="47"/>
                      <a:pt x="230" y="52"/>
                    </a:cubicBezTo>
                    <a:cubicBezTo>
                      <a:pt x="229" y="53"/>
                      <a:pt x="229" y="54"/>
                      <a:pt x="230" y="55"/>
                    </a:cubicBezTo>
                    <a:cubicBezTo>
                      <a:pt x="237" y="55"/>
                      <a:pt x="245" y="52"/>
                      <a:pt x="250" y="59"/>
                    </a:cubicBezTo>
                    <a:cubicBezTo>
                      <a:pt x="253" y="63"/>
                      <a:pt x="253" y="68"/>
                      <a:pt x="253" y="72"/>
                    </a:cubicBezTo>
                    <a:cubicBezTo>
                      <a:pt x="247" y="89"/>
                      <a:pt x="229" y="89"/>
                      <a:pt x="216" y="92"/>
                    </a:cubicBezTo>
                    <a:cubicBezTo>
                      <a:pt x="215" y="99"/>
                      <a:pt x="212" y="105"/>
                      <a:pt x="207" y="110"/>
                    </a:cubicBezTo>
                    <a:cubicBezTo>
                      <a:pt x="201" y="116"/>
                      <a:pt x="192" y="121"/>
                      <a:pt x="183" y="116"/>
                    </a:cubicBezTo>
                    <a:cubicBezTo>
                      <a:pt x="172" y="110"/>
                      <a:pt x="171" y="123"/>
                      <a:pt x="163" y="126"/>
                    </a:cubicBezTo>
                    <a:cubicBezTo>
                      <a:pt x="160" y="128"/>
                      <a:pt x="155" y="130"/>
                      <a:pt x="151" y="127"/>
                    </a:cubicBezTo>
                    <a:cubicBezTo>
                      <a:pt x="147" y="124"/>
                      <a:pt x="145" y="118"/>
                      <a:pt x="146" y="112"/>
                    </a:cubicBezTo>
                    <a:cubicBezTo>
                      <a:pt x="148" y="106"/>
                      <a:pt x="153" y="99"/>
                      <a:pt x="159" y="98"/>
                    </a:cubicBezTo>
                    <a:cubicBezTo>
                      <a:pt x="161" y="97"/>
                      <a:pt x="159" y="95"/>
                      <a:pt x="157" y="95"/>
                    </a:cubicBezTo>
                    <a:cubicBezTo>
                      <a:pt x="152" y="95"/>
                      <a:pt x="148" y="99"/>
                      <a:pt x="144" y="103"/>
                    </a:cubicBezTo>
                    <a:cubicBezTo>
                      <a:pt x="141" y="108"/>
                      <a:pt x="139" y="116"/>
                      <a:pt x="141" y="123"/>
                    </a:cubicBezTo>
                    <a:cubicBezTo>
                      <a:pt x="144" y="128"/>
                      <a:pt x="147" y="134"/>
                      <a:pt x="154" y="134"/>
                    </a:cubicBezTo>
                    <a:cubicBezTo>
                      <a:pt x="165" y="137"/>
                      <a:pt x="169" y="124"/>
                      <a:pt x="178" y="120"/>
                    </a:cubicBezTo>
                    <a:cubicBezTo>
                      <a:pt x="185" y="124"/>
                      <a:pt x="192" y="124"/>
                      <a:pt x="199" y="122"/>
                    </a:cubicBezTo>
                    <a:cubicBezTo>
                      <a:pt x="207" y="117"/>
                      <a:pt x="217" y="111"/>
                      <a:pt x="219" y="102"/>
                    </a:cubicBezTo>
                    <a:cubicBezTo>
                      <a:pt x="220" y="93"/>
                      <a:pt x="230" y="96"/>
                      <a:pt x="236" y="94"/>
                    </a:cubicBezTo>
                    <a:cubicBezTo>
                      <a:pt x="247" y="92"/>
                      <a:pt x="257" y="82"/>
                      <a:pt x="259" y="71"/>
                    </a:cubicBezTo>
                    <a:cubicBezTo>
                      <a:pt x="259" y="65"/>
                      <a:pt x="257" y="58"/>
                      <a:pt x="253" y="53"/>
                    </a:cubicBezTo>
                    <a:close/>
                    <a:moveTo>
                      <a:pt x="623" y="66"/>
                    </a:moveTo>
                    <a:cubicBezTo>
                      <a:pt x="622" y="63"/>
                      <a:pt x="619" y="63"/>
                      <a:pt x="617" y="65"/>
                    </a:cubicBezTo>
                    <a:cubicBezTo>
                      <a:pt x="615" y="68"/>
                      <a:pt x="617" y="73"/>
                      <a:pt x="618" y="76"/>
                    </a:cubicBezTo>
                    <a:cubicBezTo>
                      <a:pt x="620" y="81"/>
                      <a:pt x="625" y="83"/>
                      <a:pt x="631" y="83"/>
                    </a:cubicBezTo>
                    <a:cubicBezTo>
                      <a:pt x="635" y="84"/>
                      <a:pt x="639" y="81"/>
                      <a:pt x="642" y="83"/>
                    </a:cubicBezTo>
                    <a:cubicBezTo>
                      <a:pt x="643" y="97"/>
                      <a:pt x="649" y="110"/>
                      <a:pt x="661" y="117"/>
                    </a:cubicBezTo>
                    <a:cubicBezTo>
                      <a:pt x="669" y="120"/>
                      <a:pt x="679" y="122"/>
                      <a:pt x="688" y="119"/>
                    </a:cubicBezTo>
                    <a:cubicBezTo>
                      <a:pt x="693" y="121"/>
                      <a:pt x="692" y="128"/>
                      <a:pt x="696" y="130"/>
                    </a:cubicBezTo>
                    <a:cubicBezTo>
                      <a:pt x="701" y="135"/>
                      <a:pt x="706" y="136"/>
                      <a:pt x="713" y="135"/>
                    </a:cubicBezTo>
                    <a:cubicBezTo>
                      <a:pt x="722" y="135"/>
                      <a:pt x="729" y="128"/>
                      <a:pt x="734" y="120"/>
                    </a:cubicBezTo>
                    <a:cubicBezTo>
                      <a:pt x="736" y="113"/>
                      <a:pt x="735" y="105"/>
                      <a:pt x="730" y="100"/>
                    </a:cubicBezTo>
                    <a:cubicBezTo>
                      <a:pt x="725" y="97"/>
                      <a:pt x="721" y="89"/>
                      <a:pt x="716" y="93"/>
                    </a:cubicBezTo>
                    <a:cubicBezTo>
                      <a:pt x="715" y="95"/>
                      <a:pt x="715" y="96"/>
                      <a:pt x="716" y="97"/>
                    </a:cubicBezTo>
                    <a:cubicBezTo>
                      <a:pt x="723" y="99"/>
                      <a:pt x="730" y="104"/>
                      <a:pt x="730" y="111"/>
                    </a:cubicBezTo>
                    <a:cubicBezTo>
                      <a:pt x="732" y="118"/>
                      <a:pt x="725" y="124"/>
                      <a:pt x="720" y="128"/>
                    </a:cubicBezTo>
                    <a:cubicBezTo>
                      <a:pt x="715" y="130"/>
                      <a:pt x="709" y="131"/>
                      <a:pt x="704" y="130"/>
                    </a:cubicBezTo>
                    <a:cubicBezTo>
                      <a:pt x="701" y="127"/>
                      <a:pt x="698" y="125"/>
                      <a:pt x="696" y="121"/>
                    </a:cubicBezTo>
                    <a:cubicBezTo>
                      <a:pt x="694" y="119"/>
                      <a:pt x="696" y="113"/>
                      <a:pt x="690" y="112"/>
                    </a:cubicBezTo>
                    <a:cubicBezTo>
                      <a:pt x="685" y="115"/>
                      <a:pt x="679" y="116"/>
                      <a:pt x="673" y="114"/>
                    </a:cubicBezTo>
                    <a:cubicBezTo>
                      <a:pt x="663" y="114"/>
                      <a:pt x="653" y="106"/>
                      <a:pt x="650" y="97"/>
                    </a:cubicBezTo>
                    <a:cubicBezTo>
                      <a:pt x="646" y="91"/>
                      <a:pt x="649" y="81"/>
                      <a:pt x="642" y="76"/>
                    </a:cubicBezTo>
                    <a:cubicBezTo>
                      <a:pt x="637" y="78"/>
                      <a:pt x="629" y="79"/>
                      <a:pt x="624" y="76"/>
                    </a:cubicBezTo>
                    <a:cubicBezTo>
                      <a:pt x="621" y="73"/>
                      <a:pt x="622" y="69"/>
                      <a:pt x="623" y="66"/>
                    </a:cubicBezTo>
                    <a:close/>
                    <a:moveTo>
                      <a:pt x="199" y="70"/>
                    </a:moveTo>
                    <a:cubicBezTo>
                      <a:pt x="192" y="72"/>
                      <a:pt x="183" y="74"/>
                      <a:pt x="176" y="71"/>
                    </a:cubicBezTo>
                    <a:cubicBezTo>
                      <a:pt x="172" y="71"/>
                      <a:pt x="169" y="64"/>
                      <a:pt x="166" y="68"/>
                    </a:cubicBezTo>
                    <a:cubicBezTo>
                      <a:pt x="165" y="69"/>
                      <a:pt x="165" y="71"/>
                      <a:pt x="167" y="72"/>
                    </a:cubicBezTo>
                    <a:cubicBezTo>
                      <a:pt x="179" y="80"/>
                      <a:pt x="194" y="77"/>
                      <a:pt x="206" y="70"/>
                    </a:cubicBezTo>
                    <a:cubicBezTo>
                      <a:pt x="206" y="70"/>
                      <a:pt x="207" y="68"/>
                      <a:pt x="206" y="68"/>
                    </a:cubicBezTo>
                    <a:cubicBezTo>
                      <a:pt x="203" y="66"/>
                      <a:pt x="201" y="69"/>
                      <a:pt x="199" y="70"/>
                    </a:cubicBezTo>
                    <a:close/>
                    <a:moveTo>
                      <a:pt x="782" y="78"/>
                    </a:moveTo>
                    <a:cubicBezTo>
                      <a:pt x="776" y="69"/>
                      <a:pt x="777" y="83"/>
                      <a:pt x="773" y="85"/>
                    </a:cubicBezTo>
                    <a:cubicBezTo>
                      <a:pt x="769" y="92"/>
                      <a:pt x="761" y="94"/>
                      <a:pt x="754" y="93"/>
                    </a:cubicBezTo>
                    <a:cubicBezTo>
                      <a:pt x="748" y="97"/>
                      <a:pt x="755" y="103"/>
                      <a:pt x="755" y="108"/>
                    </a:cubicBezTo>
                    <a:cubicBezTo>
                      <a:pt x="757" y="112"/>
                      <a:pt x="752" y="117"/>
                      <a:pt x="756" y="121"/>
                    </a:cubicBezTo>
                    <a:cubicBezTo>
                      <a:pt x="762" y="122"/>
                      <a:pt x="768" y="125"/>
                      <a:pt x="773" y="127"/>
                    </a:cubicBezTo>
                    <a:cubicBezTo>
                      <a:pt x="778" y="128"/>
                      <a:pt x="781" y="135"/>
                      <a:pt x="786" y="131"/>
                    </a:cubicBezTo>
                    <a:cubicBezTo>
                      <a:pt x="785" y="122"/>
                      <a:pt x="781" y="109"/>
                      <a:pt x="789" y="100"/>
                    </a:cubicBezTo>
                    <a:cubicBezTo>
                      <a:pt x="793" y="96"/>
                      <a:pt x="800" y="96"/>
                      <a:pt x="802" y="90"/>
                    </a:cubicBezTo>
                    <a:cubicBezTo>
                      <a:pt x="798" y="83"/>
                      <a:pt x="794" y="93"/>
                      <a:pt x="790" y="92"/>
                    </a:cubicBezTo>
                    <a:cubicBezTo>
                      <a:pt x="785" y="97"/>
                      <a:pt x="779" y="103"/>
                      <a:pt x="780" y="110"/>
                    </a:cubicBezTo>
                    <a:cubicBezTo>
                      <a:pt x="778" y="114"/>
                      <a:pt x="781" y="118"/>
                      <a:pt x="779" y="122"/>
                    </a:cubicBezTo>
                    <a:cubicBezTo>
                      <a:pt x="773" y="121"/>
                      <a:pt x="767" y="118"/>
                      <a:pt x="762" y="114"/>
                    </a:cubicBezTo>
                    <a:cubicBezTo>
                      <a:pt x="761" y="109"/>
                      <a:pt x="758" y="105"/>
                      <a:pt x="760" y="100"/>
                    </a:cubicBezTo>
                    <a:cubicBezTo>
                      <a:pt x="771" y="98"/>
                      <a:pt x="780" y="88"/>
                      <a:pt x="782" y="78"/>
                    </a:cubicBezTo>
                    <a:close/>
                    <a:moveTo>
                      <a:pt x="581" y="135"/>
                    </a:moveTo>
                    <a:cubicBezTo>
                      <a:pt x="570" y="129"/>
                      <a:pt x="558" y="126"/>
                      <a:pt x="547" y="122"/>
                    </a:cubicBezTo>
                    <a:cubicBezTo>
                      <a:pt x="523" y="116"/>
                      <a:pt x="493" y="116"/>
                      <a:pt x="472" y="128"/>
                    </a:cubicBezTo>
                    <a:cubicBezTo>
                      <a:pt x="451" y="118"/>
                      <a:pt x="422" y="119"/>
                      <a:pt x="402" y="131"/>
                    </a:cubicBezTo>
                    <a:cubicBezTo>
                      <a:pt x="367" y="124"/>
                      <a:pt x="328" y="124"/>
                      <a:pt x="295" y="138"/>
                    </a:cubicBezTo>
                    <a:cubicBezTo>
                      <a:pt x="289" y="140"/>
                      <a:pt x="284" y="144"/>
                      <a:pt x="279" y="147"/>
                    </a:cubicBezTo>
                    <a:cubicBezTo>
                      <a:pt x="268" y="155"/>
                      <a:pt x="258" y="165"/>
                      <a:pt x="253" y="177"/>
                    </a:cubicBezTo>
                    <a:cubicBezTo>
                      <a:pt x="250" y="182"/>
                      <a:pt x="250" y="188"/>
                      <a:pt x="247" y="194"/>
                    </a:cubicBezTo>
                    <a:cubicBezTo>
                      <a:pt x="224" y="198"/>
                      <a:pt x="203" y="217"/>
                      <a:pt x="196" y="239"/>
                    </a:cubicBezTo>
                    <a:cubicBezTo>
                      <a:pt x="161" y="253"/>
                      <a:pt x="145" y="291"/>
                      <a:pt x="130" y="321"/>
                    </a:cubicBezTo>
                    <a:cubicBezTo>
                      <a:pt x="122" y="344"/>
                      <a:pt x="123" y="368"/>
                      <a:pt x="131" y="391"/>
                    </a:cubicBezTo>
                    <a:cubicBezTo>
                      <a:pt x="117" y="408"/>
                      <a:pt x="111" y="436"/>
                      <a:pt x="121" y="456"/>
                    </a:cubicBezTo>
                    <a:cubicBezTo>
                      <a:pt x="130" y="466"/>
                      <a:pt x="117" y="477"/>
                      <a:pt x="119" y="489"/>
                    </a:cubicBezTo>
                    <a:cubicBezTo>
                      <a:pt x="115" y="519"/>
                      <a:pt x="122" y="549"/>
                      <a:pt x="135" y="574"/>
                    </a:cubicBezTo>
                    <a:cubicBezTo>
                      <a:pt x="149" y="596"/>
                      <a:pt x="171" y="615"/>
                      <a:pt x="194" y="624"/>
                    </a:cubicBezTo>
                    <a:cubicBezTo>
                      <a:pt x="200" y="643"/>
                      <a:pt x="217" y="661"/>
                      <a:pt x="235" y="668"/>
                    </a:cubicBezTo>
                    <a:cubicBezTo>
                      <a:pt x="238" y="671"/>
                      <a:pt x="245" y="668"/>
                      <a:pt x="245" y="674"/>
                    </a:cubicBezTo>
                    <a:cubicBezTo>
                      <a:pt x="257" y="699"/>
                      <a:pt x="280" y="716"/>
                      <a:pt x="304" y="728"/>
                    </a:cubicBezTo>
                    <a:cubicBezTo>
                      <a:pt x="331" y="742"/>
                      <a:pt x="369" y="739"/>
                      <a:pt x="397" y="728"/>
                    </a:cubicBezTo>
                    <a:cubicBezTo>
                      <a:pt x="406" y="734"/>
                      <a:pt x="416" y="738"/>
                      <a:pt x="427" y="740"/>
                    </a:cubicBezTo>
                    <a:cubicBezTo>
                      <a:pt x="430" y="739"/>
                      <a:pt x="434" y="741"/>
                      <a:pt x="437" y="741"/>
                    </a:cubicBezTo>
                    <a:cubicBezTo>
                      <a:pt x="452" y="740"/>
                      <a:pt x="465" y="736"/>
                      <a:pt x="476" y="727"/>
                    </a:cubicBezTo>
                    <a:cubicBezTo>
                      <a:pt x="489" y="730"/>
                      <a:pt x="500" y="735"/>
                      <a:pt x="514" y="735"/>
                    </a:cubicBezTo>
                    <a:cubicBezTo>
                      <a:pt x="548" y="739"/>
                      <a:pt x="579" y="726"/>
                      <a:pt x="604" y="705"/>
                    </a:cubicBezTo>
                    <a:cubicBezTo>
                      <a:pt x="617" y="693"/>
                      <a:pt x="624" y="677"/>
                      <a:pt x="632" y="661"/>
                    </a:cubicBezTo>
                    <a:cubicBezTo>
                      <a:pt x="651" y="653"/>
                      <a:pt x="670" y="638"/>
                      <a:pt x="678" y="618"/>
                    </a:cubicBezTo>
                    <a:cubicBezTo>
                      <a:pt x="680" y="615"/>
                      <a:pt x="680" y="609"/>
                      <a:pt x="685" y="609"/>
                    </a:cubicBezTo>
                    <a:cubicBezTo>
                      <a:pt x="714" y="594"/>
                      <a:pt x="737" y="568"/>
                      <a:pt x="749" y="539"/>
                    </a:cubicBezTo>
                    <a:cubicBezTo>
                      <a:pt x="760" y="516"/>
                      <a:pt x="762" y="482"/>
                      <a:pt x="749" y="459"/>
                    </a:cubicBezTo>
                    <a:cubicBezTo>
                      <a:pt x="751" y="452"/>
                      <a:pt x="755" y="445"/>
                      <a:pt x="756" y="436"/>
                    </a:cubicBezTo>
                    <a:cubicBezTo>
                      <a:pt x="761" y="421"/>
                      <a:pt x="757" y="403"/>
                      <a:pt x="752" y="389"/>
                    </a:cubicBezTo>
                    <a:cubicBezTo>
                      <a:pt x="756" y="371"/>
                      <a:pt x="757" y="347"/>
                      <a:pt x="753" y="328"/>
                    </a:cubicBezTo>
                    <a:cubicBezTo>
                      <a:pt x="747" y="313"/>
                      <a:pt x="743" y="298"/>
                      <a:pt x="731" y="284"/>
                    </a:cubicBezTo>
                    <a:cubicBezTo>
                      <a:pt x="719" y="265"/>
                      <a:pt x="698" y="254"/>
                      <a:pt x="679" y="242"/>
                    </a:cubicBezTo>
                    <a:cubicBezTo>
                      <a:pt x="675" y="231"/>
                      <a:pt x="669" y="221"/>
                      <a:pt x="660" y="212"/>
                    </a:cubicBezTo>
                    <a:cubicBezTo>
                      <a:pt x="653" y="205"/>
                      <a:pt x="644" y="201"/>
                      <a:pt x="637" y="194"/>
                    </a:cubicBezTo>
                    <a:cubicBezTo>
                      <a:pt x="635" y="193"/>
                      <a:pt x="631" y="194"/>
                      <a:pt x="629" y="191"/>
                    </a:cubicBezTo>
                    <a:cubicBezTo>
                      <a:pt x="623" y="167"/>
                      <a:pt x="602" y="148"/>
                      <a:pt x="581" y="135"/>
                    </a:cubicBezTo>
                    <a:close/>
                    <a:moveTo>
                      <a:pt x="575" y="138"/>
                    </a:moveTo>
                    <a:cubicBezTo>
                      <a:pt x="565" y="134"/>
                      <a:pt x="555" y="130"/>
                      <a:pt x="545" y="127"/>
                    </a:cubicBezTo>
                    <a:cubicBezTo>
                      <a:pt x="521" y="123"/>
                      <a:pt x="493" y="121"/>
                      <a:pt x="474" y="136"/>
                    </a:cubicBezTo>
                    <a:cubicBezTo>
                      <a:pt x="467" y="137"/>
                      <a:pt x="463" y="129"/>
                      <a:pt x="456" y="130"/>
                    </a:cubicBezTo>
                    <a:cubicBezTo>
                      <a:pt x="439" y="125"/>
                      <a:pt x="420" y="128"/>
                      <a:pt x="405" y="137"/>
                    </a:cubicBezTo>
                    <a:cubicBezTo>
                      <a:pt x="401" y="137"/>
                      <a:pt x="397" y="139"/>
                      <a:pt x="394" y="136"/>
                    </a:cubicBezTo>
                    <a:cubicBezTo>
                      <a:pt x="361" y="127"/>
                      <a:pt x="325" y="133"/>
                      <a:pt x="295" y="145"/>
                    </a:cubicBezTo>
                    <a:cubicBezTo>
                      <a:pt x="276" y="155"/>
                      <a:pt x="260" y="169"/>
                      <a:pt x="255" y="191"/>
                    </a:cubicBezTo>
                    <a:cubicBezTo>
                      <a:pt x="255" y="194"/>
                      <a:pt x="257" y="196"/>
                      <a:pt x="255" y="198"/>
                    </a:cubicBezTo>
                    <a:cubicBezTo>
                      <a:pt x="254" y="199"/>
                      <a:pt x="253" y="198"/>
                      <a:pt x="251" y="198"/>
                    </a:cubicBezTo>
                    <a:cubicBezTo>
                      <a:pt x="232" y="202"/>
                      <a:pt x="209" y="217"/>
                      <a:pt x="204" y="238"/>
                    </a:cubicBezTo>
                    <a:cubicBezTo>
                      <a:pt x="205" y="244"/>
                      <a:pt x="198" y="244"/>
                      <a:pt x="194" y="245"/>
                    </a:cubicBezTo>
                    <a:cubicBezTo>
                      <a:pt x="172" y="258"/>
                      <a:pt x="157" y="279"/>
                      <a:pt x="147" y="301"/>
                    </a:cubicBezTo>
                    <a:cubicBezTo>
                      <a:pt x="131" y="328"/>
                      <a:pt x="124" y="363"/>
                      <a:pt x="139" y="391"/>
                    </a:cubicBezTo>
                    <a:cubicBezTo>
                      <a:pt x="127" y="403"/>
                      <a:pt x="122" y="418"/>
                      <a:pt x="122" y="435"/>
                    </a:cubicBezTo>
                    <a:cubicBezTo>
                      <a:pt x="120" y="446"/>
                      <a:pt x="128" y="454"/>
                      <a:pt x="130" y="464"/>
                    </a:cubicBezTo>
                    <a:cubicBezTo>
                      <a:pt x="122" y="493"/>
                      <a:pt x="122" y="523"/>
                      <a:pt x="132" y="551"/>
                    </a:cubicBezTo>
                    <a:cubicBezTo>
                      <a:pt x="139" y="577"/>
                      <a:pt x="161" y="599"/>
                      <a:pt x="184" y="613"/>
                    </a:cubicBezTo>
                    <a:cubicBezTo>
                      <a:pt x="188" y="617"/>
                      <a:pt x="194" y="617"/>
                      <a:pt x="199" y="615"/>
                    </a:cubicBezTo>
                    <a:cubicBezTo>
                      <a:pt x="203" y="616"/>
                      <a:pt x="199" y="620"/>
                      <a:pt x="201" y="623"/>
                    </a:cubicBezTo>
                    <a:cubicBezTo>
                      <a:pt x="206" y="639"/>
                      <a:pt x="221" y="660"/>
                      <a:pt x="240" y="663"/>
                    </a:cubicBezTo>
                    <a:cubicBezTo>
                      <a:pt x="243" y="659"/>
                      <a:pt x="243" y="659"/>
                      <a:pt x="243" y="659"/>
                    </a:cubicBezTo>
                    <a:cubicBezTo>
                      <a:pt x="251" y="658"/>
                      <a:pt x="248" y="670"/>
                      <a:pt x="251" y="675"/>
                    </a:cubicBezTo>
                    <a:cubicBezTo>
                      <a:pt x="264" y="699"/>
                      <a:pt x="289" y="717"/>
                      <a:pt x="314" y="726"/>
                    </a:cubicBezTo>
                    <a:cubicBezTo>
                      <a:pt x="341" y="736"/>
                      <a:pt x="374" y="733"/>
                      <a:pt x="398" y="721"/>
                    </a:cubicBezTo>
                    <a:cubicBezTo>
                      <a:pt x="411" y="733"/>
                      <a:pt x="433" y="737"/>
                      <a:pt x="452" y="733"/>
                    </a:cubicBezTo>
                    <a:cubicBezTo>
                      <a:pt x="461" y="731"/>
                      <a:pt x="467" y="724"/>
                      <a:pt x="476" y="722"/>
                    </a:cubicBezTo>
                    <a:cubicBezTo>
                      <a:pt x="509" y="735"/>
                      <a:pt x="550" y="735"/>
                      <a:pt x="580" y="715"/>
                    </a:cubicBezTo>
                    <a:cubicBezTo>
                      <a:pt x="599" y="704"/>
                      <a:pt x="617" y="686"/>
                      <a:pt x="624" y="665"/>
                    </a:cubicBezTo>
                    <a:cubicBezTo>
                      <a:pt x="625" y="663"/>
                      <a:pt x="623" y="659"/>
                      <a:pt x="625" y="657"/>
                    </a:cubicBezTo>
                    <a:cubicBezTo>
                      <a:pt x="647" y="649"/>
                      <a:pt x="669" y="631"/>
                      <a:pt x="675" y="608"/>
                    </a:cubicBezTo>
                    <a:cubicBezTo>
                      <a:pt x="717" y="589"/>
                      <a:pt x="750" y="545"/>
                      <a:pt x="751" y="498"/>
                    </a:cubicBezTo>
                    <a:cubicBezTo>
                      <a:pt x="750" y="486"/>
                      <a:pt x="752" y="475"/>
                      <a:pt x="744" y="466"/>
                    </a:cubicBezTo>
                    <a:cubicBezTo>
                      <a:pt x="743" y="463"/>
                      <a:pt x="740" y="463"/>
                      <a:pt x="740" y="460"/>
                    </a:cubicBezTo>
                    <a:cubicBezTo>
                      <a:pt x="744" y="455"/>
                      <a:pt x="745" y="448"/>
                      <a:pt x="749" y="442"/>
                    </a:cubicBezTo>
                    <a:cubicBezTo>
                      <a:pt x="751" y="430"/>
                      <a:pt x="752" y="419"/>
                      <a:pt x="750" y="405"/>
                    </a:cubicBezTo>
                    <a:cubicBezTo>
                      <a:pt x="750" y="399"/>
                      <a:pt x="742" y="392"/>
                      <a:pt x="747" y="386"/>
                    </a:cubicBezTo>
                    <a:cubicBezTo>
                      <a:pt x="754" y="360"/>
                      <a:pt x="751" y="327"/>
                      <a:pt x="737" y="304"/>
                    </a:cubicBezTo>
                    <a:cubicBezTo>
                      <a:pt x="723" y="283"/>
                      <a:pt x="707" y="262"/>
                      <a:pt x="684" y="252"/>
                    </a:cubicBezTo>
                    <a:cubicBezTo>
                      <a:pt x="680" y="250"/>
                      <a:pt x="677" y="253"/>
                      <a:pt x="675" y="255"/>
                    </a:cubicBezTo>
                    <a:cubicBezTo>
                      <a:pt x="673" y="254"/>
                      <a:pt x="673" y="253"/>
                      <a:pt x="673" y="252"/>
                    </a:cubicBezTo>
                    <a:cubicBezTo>
                      <a:pt x="672" y="229"/>
                      <a:pt x="650" y="212"/>
                      <a:pt x="633" y="200"/>
                    </a:cubicBezTo>
                    <a:cubicBezTo>
                      <a:pt x="630" y="198"/>
                      <a:pt x="627" y="200"/>
                      <a:pt x="625" y="198"/>
                    </a:cubicBezTo>
                    <a:cubicBezTo>
                      <a:pt x="624" y="181"/>
                      <a:pt x="612" y="167"/>
                      <a:pt x="601" y="156"/>
                    </a:cubicBezTo>
                    <a:cubicBezTo>
                      <a:pt x="593" y="149"/>
                      <a:pt x="585" y="143"/>
                      <a:pt x="575" y="138"/>
                    </a:cubicBezTo>
                    <a:close/>
                    <a:moveTo>
                      <a:pt x="776" y="147"/>
                    </a:moveTo>
                    <a:cubicBezTo>
                      <a:pt x="769" y="141"/>
                      <a:pt x="758" y="139"/>
                      <a:pt x="750" y="144"/>
                    </a:cubicBezTo>
                    <a:cubicBezTo>
                      <a:pt x="744" y="145"/>
                      <a:pt x="744" y="151"/>
                      <a:pt x="743" y="155"/>
                    </a:cubicBezTo>
                    <a:cubicBezTo>
                      <a:pt x="741" y="166"/>
                      <a:pt x="744" y="177"/>
                      <a:pt x="754" y="181"/>
                    </a:cubicBezTo>
                    <a:cubicBezTo>
                      <a:pt x="752" y="188"/>
                      <a:pt x="750" y="197"/>
                      <a:pt x="751" y="204"/>
                    </a:cubicBezTo>
                    <a:cubicBezTo>
                      <a:pt x="755" y="214"/>
                      <a:pt x="762" y="224"/>
                      <a:pt x="772" y="226"/>
                    </a:cubicBezTo>
                    <a:cubicBezTo>
                      <a:pt x="776" y="229"/>
                      <a:pt x="782" y="227"/>
                      <a:pt x="786" y="229"/>
                    </a:cubicBezTo>
                    <a:cubicBezTo>
                      <a:pt x="786" y="239"/>
                      <a:pt x="790" y="249"/>
                      <a:pt x="798" y="256"/>
                    </a:cubicBezTo>
                    <a:cubicBezTo>
                      <a:pt x="802" y="258"/>
                      <a:pt x="807" y="259"/>
                      <a:pt x="810" y="256"/>
                    </a:cubicBezTo>
                    <a:cubicBezTo>
                      <a:pt x="811" y="254"/>
                      <a:pt x="810" y="253"/>
                      <a:pt x="808" y="252"/>
                    </a:cubicBezTo>
                    <a:cubicBezTo>
                      <a:pt x="804" y="253"/>
                      <a:pt x="803" y="249"/>
                      <a:pt x="799" y="249"/>
                    </a:cubicBezTo>
                    <a:cubicBezTo>
                      <a:pt x="794" y="242"/>
                      <a:pt x="792" y="233"/>
                      <a:pt x="791" y="225"/>
                    </a:cubicBezTo>
                    <a:cubicBezTo>
                      <a:pt x="792" y="224"/>
                      <a:pt x="790" y="222"/>
                      <a:pt x="789" y="222"/>
                    </a:cubicBezTo>
                    <a:cubicBezTo>
                      <a:pt x="783" y="223"/>
                      <a:pt x="777" y="221"/>
                      <a:pt x="771" y="220"/>
                    </a:cubicBezTo>
                    <a:cubicBezTo>
                      <a:pt x="764" y="216"/>
                      <a:pt x="759" y="210"/>
                      <a:pt x="757" y="202"/>
                    </a:cubicBezTo>
                    <a:cubicBezTo>
                      <a:pt x="756" y="195"/>
                      <a:pt x="759" y="188"/>
                      <a:pt x="761" y="181"/>
                    </a:cubicBezTo>
                    <a:cubicBezTo>
                      <a:pt x="757" y="174"/>
                      <a:pt x="745" y="171"/>
                      <a:pt x="748" y="161"/>
                    </a:cubicBezTo>
                    <a:cubicBezTo>
                      <a:pt x="748" y="156"/>
                      <a:pt x="750" y="151"/>
                      <a:pt x="753" y="148"/>
                    </a:cubicBezTo>
                    <a:cubicBezTo>
                      <a:pt x="759" y="145"/>
                      <a:pt x="765" y="147"/>
                      <a:pt x="770" y="150"/>
                    </a:cubicBezTo>
                    <a:cubicBezTo>
                      <a:pt x="774" y="152"/>
                      <a:pt x="776" y="157"/>
                      <a:pt x="776" y="161"/>
                    </a:cubicBezTo>
                    <a:cubicBezTo>
                      <a:pt x="778" y="162"/>
                      <a:pt x="779" y="161"/>
                      <a:pt x="780" y="160"/>
                    </a:cubicBezTo>
                    <a:cubicBezTo>
                      <a:pt x="783" y="156"/>
                      <a:pt x="778" y="151"/>
                      <a:pt x="776" y="147"/>
                    </a:cubicBezTo>
                    <a:close/>
                    <a:moveTo>
                      <a:pt x="593" y="180"/>
                    </a:moveTo>
                    <a:cubicBezTo>
                      <a:pt x="585" y="171"/>
                      <a:pt x="576" y="164"/>
                      <a:pt x="566" y="157"/>
                    </a:cubicBezTo>
                    <a:cubicBezTo>
                      <a:pt x="539" y="143"/>
                      <a:pt x="501" y="137"/>
                      <a:pt x="474" y="154"/>
                    </a:cubicBezTo>
                    <a:cubicBezTo>
                      <a:pt x="464" y="149"/>
                      <a:pt x="464" y="149"/>
                      <a:pt x="464" y="149"/>
                    </a:cubicBezTo>
                    <a:cubicBezTo>
                      <a:pt x="457" y="147"/>
                      <a:pt x="448" y="147"/>
                      <a:pt x="441" y="146"/>
                    </a:cubicBezTo>
                    <a:cubicBezTo>
                      <a:pt x="427" y="146"/>
                      <a:pt x="417" y="154"/>
                      <a:pt x="405" y="160"/>
                    </a:cubicBezTo>
                    <a:cubicBezTo>
                      <a:pt x="394" y="157"/>
                      <a:pt x="382" y="154"/>
                      <a:pt x="369" y="154"/>
                    </a:cubicBezTo>
                    <a:cubicBezTo>
                      <a:pt x="348" y="153"/>
                      <a:pt x="328" y="158"/>
                      <a:pt x="309" y="166"/>
                    </a:cubicBezTo>
                    <a:cubicBezTo>
                      <a:pt x="290" y="175"/>
                      <a:pt x="271" y="189"/>
                      <a:pt x="264" y="210"/>
                    </a:cubicBezTo>
                    <a:cubicBezTo>
                      <a:pt x="247" y="216"/>
                      <a:pt x="247" y="216"/>
                      <a:pt x="247" y="216"/>
                    </a:cubicBezTo>
                    <a:cubicBezTo>
                      <a:pt x="239" y="222"/>
                      <a:pt x="230" y="228"/>
                      <a:pt x="225" y="237"/>
                    </a:cubicBezTo>
                    <a:cubicBezTo>
                      <a:pt x="219" y="243"/>
                      <a:pt x="223" y="256"/>
                      <a:pt x="212" y="256"/>
                    </a:cubicBezTo>
                    <a:cubicBezTo>
                      <a:pt x="181" y="279"/>
                      <a:pt x="153" y="311"/>
                      <a:pt x="148" y="349"/>
                    </a:cubicBezTo>
                    <a:cubicBezTo>
                      <a:pt x="149" y="361"/>
                      <a:pt x="147" y="376"/>
                      <a:pt x="153" y="387"/>
                    </a:cubicBezTo>
                    <a:cubicBezTo>
                      <a:pt x="157" y="393"/>
                      <a:pt x="152" y="401"/>
                      <a:pt x="148" y="407"/>
                    </a:cubicBezTo>
                    <a:cubicBezTo>
                      <a:pt x="139" y="424"/>
                      <a:pt x="143" y="447"/>
                      <a:pt x="155" y="462"/>
                    </a:cubicBezTo>
                    <a:cubicBezTo>
                      <a:pt x="154" y="464"/>
                      <a:pt x="154" y="464"/>
                      <a:pt x="154" y="464"/>
                    </a:cubicBezTo>
                    <a:cubicBezTo>
                      <a:pt x="145" y="494"/>
                      <a:pt x="144" y="530"/>
                      <a:pt x="159" y="557"/>
                    </a:cubicBezTo>
                    <a:cubicBezTo>
                      <a:pt x="160" y="567"/>
                      <a:pt x="169" y="573"/>
                      <a:pt x="173" y="581"/>
                    </a:cubicBezTo>
                    <a:cubicBezTo>
                      <a:pt x="183" y="594"/>
                      <a:pt x="200" y="599"/>
                      <a:pt x="214" y="606"/>
                    </a:cubicBezTo>
                    <a:cubicBezTo>
                      <a:pt x="218" y="618"/>
                      <a:pt x="225" y="628"/>
                      <a:pt x="234" y="636"/>
                    </a:cubicBezTo>
                    <a:cubicBezTo>
                      <a:pt x="242" y="642"/>
                      <a:pt x="250" y="643"/>
                      <a:pt x="258" y="646"/>
                    </a:cubicBezTo>
                    <a:cubicBezTo>
                      <a:pt x="263" y="658"/>
                      <a:pt x="269" y="669"/>
                      <a:pt x="278" y="678"/>
                    </a:cubicBezTo>
                    <a:cubicBezTo>
                      <a:pt x="294" y="699"/>
                      <a:pt x="321" y="707"/>
                      <a:pt x="346" y="710"/>
                    </a:cubicBezTo>
                    <a:cubicBezTo>
                      <a:pt x="364" y="714"/>
                      <a:pt x="382" y="708"/>
                      <a:pt x="400" y="702"/>
                    </a:cubicBezTo>
                    <a:cubicBezTo>
                      <a:pt x="414" y="711"/>
                      <a:pt x="432" y="714"/>
                      <a:pt x="448" y="711"/>
                    </a:cubicBezTo>
                    <a:cubicBezTo>
                      <a:pt x="453" y="711"/>
                      <a:pt x="459" y="708"/>
                      <a:pt x="462" y="706"/>
                    </a:cubicBezTo>
                    <a:cubicBezTo>
                      <a:pt x="461" y="704"/>
                      <a:pt x="461" y="704"/>
                      <a:pt x="461" y="704"/>
                    </a:cubicBezTo>
                    <a:cubicBezTo>
                      <a:pt x="461" y="704"/>
                      <a:pt x="461" y="703"/>
                      <a:pt x="462" y="703"/>
                    </a:cubicBezTo>
                    <a:cubicBezTo>
                      <a:pt x="464" y="706"/>
                      <a:pt x="467" y="699"/>
                      <a:pt x="470" y="700"/>
                    </a:cubicBezTo>
                    <a:cubicBezTo>
                      <a:pt x="481" y="704"/>
                      <a:pt x="494" y="707"/>
                      <a:pt x="505" y="711"/>
                    </a:cubicBezTo>
                    <a:cubicBezTo>
                      <a:pt x="511" y="709"/>
                      <a:pt x="516" y="712"/>
                      <a:pt x="522" y="712"/>
                    </a:cubicBezTo>
                    <a:cubicBezTo>
                      <a:pt x="546" y="711"/>
                      <a:pt x="566" y="702"/>
                      <a:pt x="585" y="688"/>
                    </a:cubicBezTo>
                    <a:cubicBezTo>
                      <a:pt x="593" y="681"/>
                      <a:pt x="601" y="673"/>
                      <a:pt x="606" y="663"/>
                    </a:cubicBezTo>
                    <a:cubicBezTo>
                      <a:pt x="610" y="656"/>
                      <a:pt x="608" y="647"/>
                      <a:pt x="615" y="642"/>
                    </a:cubicBezTo>
                    <a:cubicBezTo>
                      <a:pt x="632" y="638"/>
                      <a:pt x="652" y="626"/>
                      <a:pt x="656" y="607"/>
                    </a:cubicBezTo>
                    <a:cubicBezTo>
                      <a:pt x="656" y="605"/>
                      <a:pt x="656" y="600"/>
                      <a:pt x="657" y="598"/>
                    </a:cubicBezTo>
                    <a:cubicBezTo>
                      <a:pt x="668" y="591"/>
                      <a:pt x="681" y="585"/>
                      <a:pt x="691" y="575"/>
                    </a:cubicBezTo>
                    <a:cubicBezTo>
                      <a:pt x="708" y="563"/>
                      <a:pt x="717" y="543"/>
                      <a:pt x="724" y="525"/>
                    </a:cubicBezTo>
                    <a:cubicBezTo>
                      <a:pt x="733" y="502"/>
                      <a:pt x="731" y="479"/>
                      <a:pt x="721" y="457"/>
                    </a:cubicBezTo>
                    <a:cubicBezTo>
                      <a:pt x="730" y="434"/>
                      <a:pt x="730" y="434"/>
                      <a:pt x="730" y="434"/>
                    </a:cubicBezTo>
                    <a:cubicBezTo>
                      <a:pt x="734" y="419"/>
                      <a:pt x="731" y="404"/>
                      <a:pt x="723" y="391"/>
                    </a:cubicBezTo>
                    <a:cubicBezTo>
                      <a:pt x="726" y="375"/>
                      <a:pt x="728" y="357"/>
                      <a:pt x="727" y="340"/>
                    </a:cubicBezTo>
                    <a:cubicBezTo>
                      <a:pt x="722" y="307"/>
                      <a:pt x="698" y="274"/>
                      <a:pt x="665" y="263"/>
                    </a:cubicBezTo>
                    <a:cubicBezTo>
                      <a:pt x="657" y="260"/>
                      <a:pt x="660" y="251"/>
                      <a:pt x="656" y="245"/>
                    </a:cubicBezTo>
                    <a:cubicBezTo>
                      <a:pt x="649" y="228"/>
                      <a:pt x="633" y="213"/>
                      <a:pt x="614" y="213"/>
                    </a:cubicBezTo>
                    <a:cubicBezTo>
                      <a:pt x="608" y="202"/>
                      <a:pt x="602" y="189"/>
                      <a:pt x="593" y="180"/>
                    </a:cubicBezTo>
                    <a:close/>
                    <a:moveTo>
                      <a:pt x="728" y="162"/>
                    </a:moveTo>
                    <a:cubicBezTo>
                      <a:pt x="729" y="148"/>
                      <a:pt x="729" y="148"/>
                      <a:pt x="729" y="148"/>
                    </a:cubicBezTo>
                    <a:cubicBezTo>
                      <a:pt x="725" y="150"/>
                      <a:pt x="721" y="153"/>
                      <a:pt x="717" y="154"/>
                    </a:cubicBezTo>
                    <a:cubicBezTo>
                      <a:pt x="717" y="157"/>
                      <a:pt x="719" y="160"/>
                      <a:pt x="722" y="162"/>
                    </a:cubicBezTo>
                    <a:cubicBezTo>
                      <a:pt x="723" y="163"/>
                      <a:pt x="726" y="164"/>
                      <a:pt x="728" y="162"/>
                    </a:cubicBezTo>
                    <a:close/>
                    <a:moveTo>
                      <a:pt x="166" y="169"/>
                    </a:moveTo>
                    <a:cubicBezTo>
                      <a:pt x="171" y="163"/>
                      <a:pt x="174" y="153"/>
                      <a:pt x="170" y="145"/>
                    </a:cubicBezTo>
                    <a:cubicBezTo>
                      <a:pt x="165" y="147"/>
                      <a:pt x="165" y="147"/>
                      <a:pt x="165" y="147"/>
                    </a:cubicBezTo>
                    <a:cubicBezTo>
                      <a:pt x="164" y="158"/>
                      <a:pt x="158" y="169"/>
                      <a:pt x="146" y="171"/>
                    </a:cubicBezTo>
                    <a:cubicBezTo>
                      <a:pt x="145" y="174"/>
                      <a:pt x="146" y="178"/>
                      <a:pt x="147" y="180"/>
                    </a:cubicBezTo>
                    <a:cubicBezTo>
                      <a:pt x="154" y="178"/>
                      <a:pt x="161" y="174"/>
                      <a:pt x="166" y="169"/>
                    </a:cubicBezTo>
                    <a:close/>
                    <a:moveTo>
                      <a:pt x="126" y="154"/>
                    </a:moveTo>
                    <a:cubicBezTo>
                      <a:pt x="120" y="145"/>
                      <a:pt x="106" y="143"/>
                      <a:pt x="96" y="147"/>
                    </a:cubicBezTo>
                    <a:cubicBezTo>
                      <a:pt x="92" y="150"/>
                      <a:pt x="90" y="155"/>
                      <a:pt x="89" y="160"/>
                    </a:cubicBezTo>
                    <a:cubicBezTo>
                      <a:pt x="100" y="170"/>
                      <a:pt x="93" y="151"/>
                      <a:pt x="102" y="150"/>
                    </a:cubicBezTo>
                    <a:cubicBezTo>
                      <a:pt x="108" y="150"/>
                      <a:pt x="118" y="149"/>
                      <a:pt x="121" y="157"/>
                    </a:cubicBezTo>
                    <a:cubicBezTo>
                      <a:pt x="124" y="165"/>
                      <a:pt x="123" y="175"/>
                      <a:pt x="119" y="183"/>
                    </a:cubicBezTo>
                    <a:cubicBezTo>
                      <a:pt x="115" y="187"/>
                      <a:pt x="110" y="189"/>
                      <a:pt x="105" y="192"/>
                    </a:cubicBezTo>
                    <a:cubicBezTo>
                      <a:pt x="105" y="202"/>
                      <a:pt x="103" y="212"/>
                      <a:pt x="95" y="219"/>
                    </a:cubicBezTo>
                    <a:cubicBezTo>
                      <a:pt x="89" y="225"/>
                      <a:pt x="79" y="224"/>
                      <a:pt x="70" y="226"/>
                    </a:cubicBezTo>
                    <a:cubicBezTo>
                      <a:pt x="70" y="234"/>
                      <a:pt x="71" y="244"/>
                      <a:pt x="65" y="251"/>
                    </a:cubicBezTo>
                    <a:cubicBezTo>
                      <a:pt x="62" y="254"/>
                      <a:pt x="59" y="250"/>
                      <a:pt x="57" y="254"/>
                    </a:cubicBezTo>
                    <a:cubicBezTo>
                      <a:pt x="56" y="255"/>
                      <a:pt x="57" y="256"/>
                      <a:pt x="58" y="256"/>
                    </a:cubicBezTo>
                    <a:cubicBezTo>
                      <a:pt x="60" y="260"/>
                      <a:pt x="64" y="258"/>
                      <a:pt x="67" y="257"/>
                    </a:cubicBezTo>
                    <a:cubicBezTo>
                      <a:pt x="76" y="252"/>
                      <a:pt x="77" y="241"/>
                      <a:pt x="76" y="232"/>
                    </a:cubicBezTo>
                    <a:cubicBezTo>
                      <a:pt x="81" y="227"/>
                      <a:pt x="88" y="232"/>
                      <a:pt x="93" y="228"/>
                    </a:cubicBezTo>
                    <a:cubicBezTo>
                      <a:pt x="103" y="223"/>
                      <a:pt x="112" y="211"/>
                      <a:pt x="111" y="198"/>
                    </a:cubicBezTo>
                    <a:cubicBezTo>
                      <a:pt x="111" y="191"/>
                      <a:pt x="119" y="193"/>
                      <a:pt x="122" y="187"/>
                    </a:cubicBezTo>
                    <a:cubicBezTo>
                      <a:pt x="129" y="178"/>
                      <a:pt x="131" y="165"/>
                      <a:pt x="126" y="154"/>
                    </a:cubicBezTo>
                    <a:close/>
                    <a:moveTo>
                      <a:pt x="157" y="150"/>
                    </a:moveTo>
                    <a:cubicBezTo>
                      <a:pt x="151" y="149"/>
                      <a:pt x="145" y="148"/>
                      <a:pt x="140" y="145"/>
                    </a:cubicBezTo>
                    <a:cubicBezTo>
                      <a:pt x="143" y="152"/>
                      <a:pt x="145" y="158"/>
                      <a:pt x="146" y="165"/>
                    </a:cubicBezTo>
                    <a:cubicBezTo>
                      <a:pt x="148" y="165"/>
                      <a:pt x="150" y="164"/>
                      <a:pt x="152" y="163"/>
                    </a:cubicBezTo>
                    <a:cubicBezTo>
                      <a:pt x="155" y="159"/>
                      <a:pt x="158" y="155"/>
                      <a:pt x="157" y="150"/>
                    </a:cubicBezTo>
                    <a:close/>
                    <a:moveTo>
                      <a:pt x="715" y="163"/>
                    </a:moveTo>
                    <a:cubicBezTo>
                      <a:pt x="711" y="160"/>
                      <a:pt x="712" y="148"/>
                      <a:pt x="705" y="153"/>
                    </a:cubicBezTo>
                    <a:cubicBezTo>
                      <a:pt x="709" y="165"/>
                      <a:pt x="709" y="165"/>
                      <a:pt x="709" y="165"/>
                    </a:cubicBezTo>
                    <a:cubicBezTo>
                      <a:pt x="713" y="172"/>
                      <a:pt x="722" y="177"/>
                      <a:pt x="730" y="177"/>
                    </a:cubicBezTo>
                    <a:cubicBezTo>
                      <a:pt x="731" y="174"/>
                      <a:pt x="731" y="173"/>
                      <a:pt x="730" y="170"/>
                    </a:cubicBezTo>
                    <a:cubicBezTo>
                      <a:pt x="729" y="169"/>
                      <a:pt x="728" y="168"/>
                      <a:pt x="727" y="169"/>
                    </a:cubicBezTo>
                    <a:cubicBezTo>
                      <a:pt x="721" y="171"/>
                      <a:pt x="718" y="166"/>
                      <a:pt x="715" y="163"/>
                    </a:cubicBezTo>
                    <a:close/>
                    <a:moveTo>
                      <a:pt x="851" y="181"/>
                    </a:moveTo>
                    <a:cubicBezTo>
                      <a:pt x="850" y="174"/>
                      <a:pt x="849" y="167"/>
                      <a:pt x="844" y="163"/>
                    </a:cubicBezTo>
                    <a:cubicBezTo>
                      <a:pt x="835" y="168"/>
                      <a:pt x="848" y="174"/>
                      <a:pt x="847" y="180"/>
                    </a:cubicBezTo>
                    <a:cubicBezTo>
                      <a:pt x="846" y="188"/>
                      <a:pt x="846" y="196"/>
                      <a:pt x="838" y="200"/>
                    </a:cubicBezTo>
                    <a:cubicBezTo>
                      <a:pt x="834" y="202"/>
                      <a:pt x="830" y="202"/>
                      <a:pt x="827" y="200"/>
                    </a:cubicBezTo>
                    <a:cubicBezTo>
                      <a:pt x="825" y="199"/>
                      <a:pt x="825" y="194"/>
                      <a:pt x="822" y="195"/>
                    </a:cubicBezTo>
                    <a:cubicBezTo>
                      <a:pt x="820" y="199"/>
                      <a:pt x="822" y="202"/>
                      <a:pt x="824" y="205"/>
                    </a:cubicBezTo>
                    <a:cubicBezTo>
                      <a:pt x="829" y="209"/>
                      <a:pt x="835" y="206"/>
                      <a:pt x="840" y="205"/>
                    </a:cubicBezTo>
                    <a:cubicBezTo>
                      <a:pt x="849" y="200"/>
                      <a:pt x="850" y="190"/>
                      <a:pt x="851" y="181"/>
                    </a:cubicBezTo>
                    <a:close/>
                    <a:moveTo>
                      <a:pt x="454" y="171"/>
                    </a:moveTo>
                    <a:cubicBezTo>
                      <a:pt x="453" y="160"/>
                      <a:pt x="453" y="160"/>
                      <a:pt x="453" y="160"/>
                    </a:cubicBezTo>
                    <a:cubicBezTo>
                      <a:pt x="451" y="160"/>
                      <a:pt x="451" y="160"/>
                      <a:pt x="451" y="160"/>
                    </a:cubicBezTo>
                    <a:cubicBezTo>
                      <a:pt x="446" y="163"/>
                      <a:pt x="439" y="167"/>
                      <a:pt x="440" y="173"/>
                    </a:cubicBezTo>
                    <a:cubicBezTo>
                      <a:pt x="440" y="184"/>
                      <a:pt x="448" y="192"/>
                      <a:pt x="458" y="195"/>
                    </a:cubicBezTo>
                    <a:cubicBezTo>
                      <a:pt x="469" y="199"/>
                      <a:pt x="482" y="197"/>
                      <a:pt x="490" y="189"/>
                    </a:cubicBezTo>
                    <a:cubicBezTo>
                      <a:pt x="509" y="178"/>
                      <a:pt x="537" y="180"/>
                      <a:pt x="555" y="191"/>
                    </a:cubicBezTo>
                    <a:cubicBezTo>
                      <a:pt x="556" y="189"/>
                      <a:pt x="556" y="185"/>
                      <a:pt x="555" y="182"/>
                    </a:cubicBezTo>
                    <a:cubicBezTo>
                      <a:pt x="549" y="177"/>
                      <a:pt x="542" y="176"/>
                      <a:pt x="536" y="173"/>
                    </a:cubicBezTo>
                    <a:cubicBezTo>
                      <a:pt x="511" y="166"/>
                      <a:pt x="491" y="179"/>
                      <a:pt x="468" y="183"/>
                    </a:cubicBezTo>
                    <a:cubicBezTo>
                      <a:pt x="461" y="183"/>
                      <a:pt x="458" y="176"/>
                      <a:pt x="454" y="171"/>
                    </a:cubicBezTo>
                    <a:close/>
                    <a:moveTo>
                      <a:pt x="428" y="166"/>
                    </a:moveTo>
                    <a:cubicBezTo>
                      <a:pt x="424" y="164"/>
                      <a:pt x="419" y="160"/>
                      <a:pt x="415" y="163"/>
                    </a:cubicBezTo>
                    <a:cubicBezTo>
                      <a:pt x="414" y="166"/>
                      <a:pt x="416" y="167"/>
                      <a:pt x="417" y="169"/>
                    </a:cubicBezTo>
                    <a:cubicBezTo>
                      <a:pt x="418" y="173"/>
                      <a:pt x="417" y="177"/>
                      <a:pt x="415" y="180"/>
                    </a:cubicBezTo>
                    <a:cubicBezTo>
                      <a:pt x="404" y="187"/>
                      <a:pt x="394" y="178"/>
                      <a:pt x="385" y="176"/>
                    </a:cubicBezTo>
                    <a:cubicBezTo>
                      <a:pt x="367" y="168"/>
                      <a:pt x="345" y="173"/>
                      <a:pt x="327" y="179"/>
                    </a:cubicBezTo>
                    <a:cubicBezTo>
                      <a:pt x="326" y="180"/>
                      <a:pt x="326" y="180"/>
                      <a:pt x="326" y="180"/>
                    </a:cubicBezTo>
                    <a:cubicBezTo>
                      <a:pt x="326" y="182"/>
                      <a:pt x="324" y="184"/>
                      <a:pt x="326" y="185"/>
                    </a:cubicBezTo>
                    <a:cubicBezTo>
                      <a:pt x="347" y="176"/>
                      <a:pt x="375" y="174"/>
                      <a:pt x="393" y="191"/>
                    </a:cubicBezTo>
                    <a:cubicBezTo>
                      <a:pt x="402" y="195"/>
                      <a:pt x="413" y="198"/>
                      <a:pt x="423" y="193"/>
                    </a:cubicBezTo>
                    <a:cubicBezTo>
                      <a:pt x="427" y="191"/>
                      <a:pt x="430" y="186"/>
                      <a:pt x="431" y="182"/>
                    </a:cubicBezTo>
                    <a:cubicBezTo>
                      <a:pt x="433" y="176"/>
                      <a:pt x="431" y="170"/>
                      <a:pt x="428" y="166"/>
                    </a:cubicBezTo>
                    <a:close/>
                    <a:moveTo>
                      <a:pt x="570" y="182"/>
                    </a:moveTo>
                    <a:cubicBezTo>
                      <a:pt x="568" y="176"/>
                      <a:pt x="570" y="169"/>
                      <a:pt x="568" y="164"/>
                    </a:cubicBezTo>
                    <a:cubicBezTo>
                      <a:pt x="566" y="164"/>
                      <a:pt x="563" y="162"/>
                      <a:pt x="562" y="165"/>
                    </a:cubicBezTo>
                    <a:cubicBezTo>
                      <a:pt x="560" y="176"/>
                      <a:pt x="561" y="186"/>
                      <a:pt x="566" y="196"/>
                    </a:cubicBezTo>
                    <a:cubicBezTo>
                      <a:pt x="575" y="213"/>
                      <a:pt x="594" y="222"/>
                      <a:pt x="612" y="223"/>
                    </a:cubicBezTo>
                    <a:cubicBezTo>
                      <a:pt x="595" y="214"/>
                      <a:pt x="575" y="202"/>
                      <a:pt x="570" y="182"/>
                    </a:cubicBezTo>
                    <a:close/>
                    <a:moveTo>
                      <a:pt x="553" y="171"/>
                    </a:moveTo>
                    <a:cubicBezTo>
                      <a:pt x="535" y="163"/>
                      <a:pt x="513" y="162"/>
                      <a:pt x="494" y="167"/>
                    </a:cubicBezTo>
                    <a:cubicBezTo>
                      <a:pt x="483" y="171"/>
                      <a:pt x="469" y="172"/>
                      <a:pt x="461" y="164"/>
                    </a:cubicBezTo>
                    <a:cubicBezTo>
                      <a:pt x="458" y="168"/>
                      <a:pt x="462" y="171"/>
                      <a:pt x="463" y="174"/>
                    </a:cubicBezTo>
                    <a:cubicBezTo>
                      <a:pt x="466" y="175"/>
                      <a:pt x="468" y="178"/>
                      <a:pt x="471" y="177"/>
                    </a:cubicBezTo>
                    <a:cubicBezTo>
                      <a:pt x="496" y="169"/>
                      <a:pt x="527" y="160"/>
                      <a:pt x="552" y="175"/>
                    </a:cubicBezTo>
                    <a:cubicBezTo>
                      <a:pt x="554" y="174"/>
                      <a:pt x="554" y="174"/>
                      <a:pt x="554" y="174"/>
                    </a:cubicBezTo>
                    <a:cubicBezTo>
                      <a:pt x="554" y="173"/>
                      <a:pt x="554" y="172"/>
                      <a:pt x="553" y="171"/>
                    </a:cubicBezTo>
                    <a:close/>
                    <a:moveTo>
                      <a:pt x="812" y="174"/>
                    </a:moveTo>
                    <a:cubicBezTo>
                      <a:pt x="811" y="173"/>
                      <a:pt x="810" y="171"/>
                      <a:pt x="809" y="171"/>
                    </a:cubicBezTo>
                    <a:cubicBezTo>
                      <a:pt x="801" y="176"/>
                      <a:pt x="797" y="184"/>
                      <a:pt x="796" y="192"/>
                    </a:cubicBezTo>
                    <a:cubicBezTo>
                      <a:pt x="798" y="199"/>
                      <a:pt x="796" y="209"/>
                      <a:pt x="804" y="214"/>
                    </a:cubicBezTo>
                    <a:cubicBezTo>
                      <a:pt x="805" y="213"/>
                      <a:pt x="805" y="212"/>
                      <a:pt x="805" y="211"/>
                    </a:cubicBezTo>
                    <a:cubicBezTo>
                      <a:pt x="802" y="206"/>
                      <a:pt x="802" y="201"/>
                      <a:pt x="801" y="196"/>
                    </a:cubicBezTo>
                    <a:cubicBezTo>
                      <a:pt x="801" y="187"/>
                      <a:pt x="807" y="181"/>
                      <a:pt x="812" y="174"/>
                    </a:cubicBezTo>
                    <a:close/>
                    <a:moveTo>
                      <a:pt x="325" y="169"/>
                    </a:moveTo>
                    <a:cubicBezTo>
                      <a:pt x="324" y="167"/>
                      <a:pt x="324" y="167"/>
                      <a:pt x="324" y="167"/>
                    </a:cubicBezTo>
                    <a:cubicBezTo>
                      <a:pt x="318" y="170"/>
                      <a:pt x="309" y="170"/>
                      <a:pt x="304" y="177"/>
                    </a:cubicBezTo>
                    <a:cubicBezTo>
                      <a:pt x="302" y="186"/>
                      <a:pt x="302" y="186"/>
                      <a:pt x="302" y="186"/>
                    </a:cubicBezTo>
                    <a:cubicBezTo>
                      <a:pt x="301" y="201"/>
                      <a:pt x="290" y="216"/>
                      <a:pt x="275" y="221"/>
                    </a:cubicBezTo>
                    <a:cubicBezTo>
                      <a:pt x="274" y="223"/>
                      <a:pt x="269" y="221"/>
                      <a:pt x="269" y="224"/>
                    </a:cubicBezTo>
                    <a:cubicBezTo>
                      <a:pt x="276" y="223"/>
                      <a:pt x="283" y="220"/>
                      <a:pt x="290" y="217"/>
                    </a:cubicBezTo>
                    <a:cubicBezTo>
                      <a:pt x="308" y="206"/>
                      <a:pt x="319" y="188"/>
                      <a:pt x="325" y="169"/>
                    </a:cubicBezTo>
                    <a:close/>
                    <a:moveTo>
                      <a:pt x="595" y="189"/>
                    </a:moveTo>
                    <a:cubicBezTo>
                      <a:pt x="588" y="183"/>
                      <a:pt x="582" y="174"/>
                      <a:pt x="575" y="170"/>
                    </a:cubicBezTo>
                    <a:cubicBezTo>
                      <a:pt x="574" y="171"/>
                      <a:pt x="574" y="172"/>
                      <a:pt x="574" y="173"/>
                    </a:cubicBezTo>
                    <a:cubicBezTo>
                      <a:pt x="573" y="192"/>
                      <a:pt x="591" y="205"/>
                      <a:pt x="606" y="211"/>
                    </a:cubicBezTo>
                    <a:cubicBezTo>
                      <a:pt x="606" y="208"/>
                      <a:pt x="606" y="208"/>
                      <a:pt x="606" y="208"/>
                    </a:cubicBezTo>
                    <a:cubicBezTo>
                      <a:pt x="595" y="189"/>
                      <a:pt x="595" y="189"/>
                      <a:pt x="595" y="189"/>
                    </a:cubicBezTo>
                    <a:close/>
                    <a:moveTo>
                      <a:pt x="77" y="185"/>
                    </a:moveTo>
                    <a:cubicBezTo>
                      <a:pt x="76" y="181"/>
                      <a:pt x="73" y="175"/>
                      <a:pt x="68" y="173"/>
                    </a:cubicBezTo>
                    <a:cubicBezTo>
                      <a:pt x="66" y="174"/>
                      <a:pt x="65" y="175"/>
                      <a:pt x="65" y="176"/>
                    </a:cubicBezTo>
                    <a:cubicBezTo>
                      <a:pt x="70" y="182"/>
                      <a:pt x="75" y="190"/>
                      <a:pt x="72" y="197"/>
                    </a:cubicBezTo>
                    <a:cubicBezTo>
                      <a:pt x="69" y="214"/>
                      <a:pt x="52" y="224"/>
                      <a:pt x="38" y="228"/>
                    </a:cubicBezTo>
                    <a:cubicBezTo>
                      <a:pt x="34" y="230"/>
                      <a:pt x="29" y="228"/>
                      <a:pt x="25" y="231"/>
                    </a:cubicBezTo>
                    <a:cubicBezTo>
                      <a:pt x="19" y="245"/>
                      <a:pt x="13" y="263"/>
                      <a:pt x="23" y="277"/>
                    </a:cubicBezTo>
                    <a:cubicBezTo>
                      <a:pt x="24" y="282"/>
                      <a:pt x="30" y="284"/>
                      <a:pt x="30" y="289"/>
                    </a:cubicBezTo>
                    <a:cubicBezTo>
                      <a:pt x="24" y="305"/>
                      <a:pt x="15" y="320"/>
                      <a:pt x="17" y="337"/>
                    </a:cubicBezTo>
                    <a:cubicBezTo>
                      <a:pt x="18" y="352"/>
                      <a:pt x="31" y="363"/>
                      <a:pt x="28" y="378"/>
                    </a:cubicBezTo>
                    <a:cubicBezTo>
                      <a:pt x="28" y="384"/>
                      <a:pt x="24" y="389"/>
                      <a:pt x="25" y="394"/>
                    </a:cubicBezTo>
                    <a:cubicBezTo>
                      <a:pt x="30" y="394"/>
                      <a:pt x="34" y="389"/>
                      <a:pt x="37" y="385"/>
                    </a:cubicBezTo>
                    <a:cubicBezTo>
                      <a:pt x="46" y="373"/>
                      <a:pt x="45" y="359"/>
                      <a:pt x="42" y="344"/>
                    </a:cubicBezTo>
                    <a:cubicBezTo>
                      <a:pt x="38" y="327"/>
                      <a:pt x="54" y="317"/>
                      <a:pt x="56" y="302"/>
                    </a:cubicBezTo>
                    <a:cubicBezTo>
                      <a:pt x="56" y="295"/>
                      <a:pt x="58" y="284"/>
                      <a:pt x="53" y="278"/>
                    </a:cubicBezTo>
                    <a:cubicBezTo>
                      <a:pt x="47" y="278"/>
                      <a:pt x="42" y="272"/>
                      <a:pt x="40" y="267"/>
                    </a:cubicBezTo>
                    <a:cubicBezTo>
                      <a:pt x="38" y="260"/>
                      <a:pt x="39" y="253"/>
                      <a:pt x="42" y="246"/>
                    </a:cubicBezTo>
                    <a:cubicBezTo>
                      <a:pt x="41" y="245"/>
                      <a:pt x="41" y="245"/>
                      <a:pt x="41" y="245"/>
                    </a:cubicBezTo>
                    <a:cubicBezTo>
                      <a:pt x="40" y="245"/>
                      <a:pt x="38" y="245"/>
                      <a:pt x="37" y="246"/>
                    </a:cubicBezTo>
                    <a:cubicBezTo>
                      <a:pt x="33" y="254"/>
                      <a:pt x="32" y="263"/>
                      <a:pt x="36" y="271"/>
                    </a:cubicBezTo>
                    <a:cubicBezTo>
                      <a:pt x="38" y="278"/>
                      <a:pt x="46" y="280"/>
                      <a:pt x="50" y="284"/>
                    </a:cubicBezTo>
                    <a:cubicBezTo>
                      <a:pt x="52" y="297"/>
                      <a:pt x="50" y="311"/>
                      <a:pt x="42" y="321"/>
                    </a:cubicBezTo>
                    <a:cubicBezTo>
                      <a:pt x="30" y="336"/>
                      <a:pt x="42" y="352"/>
                      <a:pt x="39" y="369"/>
                    </a:cubicBezTo>
                    <a:cubicBezTo>
                      <a:pt x="37" y="373"/>
                      <a:pt x="36" y="379"/>
                      <a:pt x="33" y="380"/>
                    </a:cubicBezTo>
                    <a:cubicBezTo>
                      <a:pt x="33" y="368"/>
                      <a:pt x="31" y="354"/>
                      <a:pt x="23" y="343"/>
                    </a:cubicBezTo>
                    <a:cubicBezTo>
                      <a:pt x="19" y="322"/>
                      <a:pt x="31" y="304"/>
                      <a:pt x="36" y="285"/>
                    </a:cubicBezTo>
                    <a:cubicBezTo>
                      <a:pt x="30" y="281"/>
                      <a:pt x="27" y="273"/>
                      <a:pt x="24" y="267"/>
                    </a:cubicBezTo>
                    <a:cubicBezTo>
                      <a:pt x="22" y="256"/>
                      <a:pt x="25" y="244"/>
                      <a:pt x="31" y="234"/>
                    </a:cubicBezTo>
                    <a:cubicBezTo>
                      <a:pt x="32" y="233"/>
                      <a:pt x="33" y="233"/>
                      <a:pt x="34" y="234"/>
                    </a:cubicBezTo>
                    <a:cubicBezTo>
                      <a:pt x="44" y="232"/>
                      <a:pt x="54" y="229"/>
                      <a:pt x="62" y="222"/>
                    </a:cubicBezTo>
                    <a:cubicBezTo>
                      <a:pt x="73" y="214"/>
                      <a:pt x="80" y="199"/>
                      <a:pt x="77" y="185"/>
                    </a:cubicBezTo>
                    <a:close/>
                    <a:moveTo>
                      <a:pt x="292" y="197"/>
                    </a:moveTo>
                    <a:cubicBezTo>
                      <a:pt x="295" y="192"/>
                      <a:pt x="296" y="186"/>
                      <a:pt x="295" y="182"/>
                    </a:cubicBezTo>
                    <a:cubicBezTo>
                      <a:pt x="281" y="187"/>
                      <a:pt x="273" y="202"/>
                      <a:pt x="270" y="216"/>
                    </a:cubicBezTo>
                    <a:cubicBezTo>
                      <a:pt x="280" y="214"/>
                      <a:pt x="288" y="206"/>
                      <a:pt x="292" y="197"/>
                    </a:cubicBezTo>
                    <a:close/>
                    <a:moveTo>
                      <a:pt x="395" y="202"/>
                    </a:moveTo>
                    <a:cubicBezTo>
                      <a:pt x="389" y="185"/>
                      <a:pt x="369" y="185"/>
                      <a:pt x="355" y="184"/>
                    </a:cubicBezTo>
                    <a:cubicBezTo>
                      <a:pt x="341" y="184"/>
                      <a:pt x="329" y="189"/>
                      <a:pt x="318" y="196"/>
                    </a:cubicBezTo>
                    <a:cubicBezTo>
                      <a:pt x="317" y="200"/>
                      <a:pt x="311" y="203"/>
                      <a:pt x="312" y="208"/>
                    </a:cubicBezTo>
                    <a:cubicBezTo>
                      <a:pt x="327" y="209"/>
                      <a:pt x="339" y="199"/>
                      <a:pt x="353" y="196"/>
                    </a:cubicBezTo>
                    <a:cubicBezTo>
                      <a:pt x="362" y="194"/>
                      <a:pt x="371" y="196"/>
                      <a:pt x="378" y="203"/>
                    </a:cubicBezTo>
                    <a:cubicBezTo>
                      <a:pt x="381" y="208"/>
                      <a:pt x="380" y="215"/>
                      <a:pt x="377" y="220"/>
                    </a:cubicBezTo>
                    <a:cubicBezTo>
                      <a:pt x="379" y="221"/>
                      <a:pt x="381" y="222"/>
                      <a:pt x="383" y="223"/>
                    </a:cubicBezTo>
                    <a:cubicBezTo>
                      <a:pt x="387" y="221"/>
                      <a:pt x="391" y="222"/>
                      <a:pt x="394" y="218"/>
                    </a:cubicBezTo>
                    <a:cubicBezTo>
                      <a:pt x="397" y="214"/>
                      <a:pt x="397" y="207"/>
                      <a:pt x="395" y="202"/>
                    </a:cubicBezTo>
                    <a:close/>
                    <a:moveTo>
                      <a:pt x="550" y="194"/>
                    </a:moveTo>
                    <a:cubicBezTo>
                      <a:pt x="538" y="189"/>
                      <a:pt x="524" y="186"/>
                      <a:pt x="511" y="187"/>
                    </a:cubicBezTo>
                    <a:cubicBezTo>
                      <a:pt x="500" y="190"/>
                      <a:pt x="484" y="196"/>
                      <a:pt x="482" y="209"/>
                    </a:cubicBezTo>
                    <a:cubicBezTo>
                      <a:pt x="482" y="214"/>
                      <a:pt x="484" y="218"/>
                      <a:pt x="486" y="222"/>
                    </a:cubicBezTo>
                    <a:cubicBezTo>
                      <a:pt x="489" y="226"/>
                      <a:pt x="495" y="225"/>
                      <a:pt x="499" y="227"/>
                    </a:cubicBezTo>
                    <a:cubicBezTo>
                      <a:pt x="500" y="226"/>
                      <a:pt x="504" y="227"/>
                      <a:pt x="503" y="224"/>
                    </a:cubicBezTo>
                    <a:cubicBezTo>
                      <a:pt x="499" y="222"/>
                      <a:pt x="498" y="217"/>
                      <a:pt x="498" y="213"/>
                    </a:cubicBezTo>
                    <a:cubicBezTo>
                      <a:pt x="499" y="207"/>
                      <a:pt x="506" y="203"/>
                      <a:pt x="511" y="200"/>
                    </a:cubicBezTo>
                    <a:cubicBezTo>
                      <a:pt x="529" y="198"/>
                      <a:pt x="548" y="205"/>
                      <a:pt x="564" y="212"/>
                    </a:cubicBezTo>
                    <a:cubicBezTo>
                      <a:pt x="571" y="209"/>
                      <a:pt x="561" y="204"/>
                      <a:pt x="561" y="199"/>
                    </a:cubicBezTo>
                    <a:cubicBezTo>
                      <a:pt x="557" y="195"/>
                      <a:pt x="552" y="200"/>
                      <a:pt x="550" y="194"/>
                    </a:cubicBezTo>
                    <a:close/>
                    <a:moveTo>
                      <a:pt x="374" y="209"/>
                    </a:moveTo>
                    <a:cubicBezTo>
                      <a:pt x="373" y="206"/>
                      <a:pt x="373" y="206"/>
                      <a:pt x="373" y="206"/>
                    </a:cubicBezTo>
                    <a:cubicBezTo>
                      <a:pt x="354" y="193"/>
                      <a:pt x="338" y="213"/>
                      <a:pt x="319" y="214"/>
                    </a:cubicBezTo>
                    <a:cubicBezTo>
                      <a:pt x="319" y="214"/>
                      <a:pt x="318" y="216"/>
                      <a:pt x="319" y="216"/>
                    </a:cubicBezTo>
                    <a:cubicBezTo>
                      <a:pt x="333" y="220"/>
                      <a:pt x="343" y="208"/>
                      <a:pt x="356" y="207"/>
                    </a:cubicBezTo>
                    <a:cubicBezTo>
                      <a:pt x="362" y="208"/>
                      <a:pt x="366" y="213"/>
                      <a:pt x="371" y="215"/>
                    </a:cubicBezTo>
                    <a:cubicBezTo>
                      <a:pt x="373" y="214"/>
                      <a:pt x="373" y="211"/>
                      <a:pt x="374" y="209"/>
                    </a:cubicBezTo>
                    <a:close/>
                    <a:moveTo>
                      <a:pt x="463" y="221"/>
                    </a:moveTo>
                    <a:cubicBezTo>
                      <a:pt x="456" y="217"/>
                      <a:pt x="448" y="217"/>
                      <a:pt x="441" y="211"/>
                    </a:cubicBezTo>
                    <a:cubicBezTo>
                      <a:pt x="436" y="211"/>
                      <a:pt x="434" y="201"/>
                      <a:pt x="428" y="204"/>
                    </a:cubicBezTo>
                    <a:cubicBezTo>
                      <a:pt x="414" y="228"/>
                      <a:pt x="382" y="224"/>
                      <a:pt x="370" y="249"/>
                    </a:cubicBezTo>
                    <a:cubicBezTo>
                      <a:pt x="366" y="254"/>
                      <a:pt x="367" y="267"/>
                      <a:pt x="357" y="265"/>
                    </a:cubicBezTo>
                    <a:cubicBezTo>
                      <a:pt x="341" y="265"/>
                      <a:pt x="326" y="277"/>
                      <a:pt x="318" y="292"/>
                    </a:cubicBezTo>
                    <a:cubicBezTo>
                      <a:pt x="319" y="293"/>
                      <a:pt x="319" y="293"/>
                      <a:pt x="319" y="293"/>
                    </a:cubicBezTo>
                    <a:cubicBezTo>
                      <a:pt x="327" y="290"/>
                      <a:pt x="335" y="287"/>
                      <a:pt x="344" y="287"/>
                    </a:cubicBezTo>
                    <a:cubicBezTo>
                      <a:pt x="359" y="279"/>
                      <a:pt x="359" y="279"/>
                      <a:pt x="359" y="279"/>
                    </a:cubicBezTo>
                    <a:cubicBezTo>
                      <a:pt x="365" y="274"/>
                      <a:pt x="379" y="277"/>
                      <a:pt x="378" y="266"/>
                    </a:cubicBezTo>
                    <a:cubicBezTo>
                      <a:pt x="387" y="243"/>
                      <a:pt x="414" y="242"/>
                      <a:pt x="429" y="224"/>
                    </a:cubicBezTo>
                    <a:cubicBezTo>
                      <a:pt x="433" y="223"/>
                      <a:pt x="438" y="223"/>
                      <a:pt x="440" y="227"/>
                    </a:cubicBezTo>
                    <a:cubicBezTo>
                      <a:pt x="457" y="235"/>
                      <a:pt x="478" y="241"/>
                      <a:pt x="488" y="259"/>
                    </a:cubicBezTo>
                    <a:cubicBezTo>
                      <a:pt x="489" y="262"/>
                      <a:pt x="490" y="267"/>
                      <a:pt x="495" y="266"/>
                    </a:cubicBezTo>
                    <a:cubicBezTo>
                      <a:pt x="511" y="268"/>
                      <a:pt x="527" y="277"/>
                      <a:pt x="536" y="292"/>
                    </a:cubicBezTo>
                    <a:cubicBezTo>
                      <a:pt x="541" y="294"/>
                      <a:pt x="547" y="296"/>
                      <a:pt x="552" y="295"/>
                    </a:cubicBezTo>
                    <a:cubicBezTo>
                      <a:pt x="552" y="290"/>
                      <a:pt x="549" y="284"/>
                      <a:pt x="546" y="280"/>
                    </a:cubicBezTo>
                    <a:cubicBezTo>
                      <a:pt x="535" y="268"/>
                      <a:pt x="522" y="260"/>
                      <a:pt x="506" y="256"/>
                    </a:cubicBezTo>
                    <a:cubicBezTo>
                      <a:pt x="499" y="238"/>
                      <a:pt x="480" y="227"/>
                      <a:pt x="463" y="221"/>
                    </a:cubicBezTo>
                    <a:close/>
                    <a:moveTo>
                      <a:pt x="556" y="214"/>
                    </a:moveTo>
                    <a:cubicBezTo>
                      <a:pt x="543" y="210"/>
                      <a:pt x="529" y="202"/>
                      <a:pt x="515" y="206"/>
                    </a:cubicBezTo>
                    <a:cubicBezTo>
                      <a:pt x="510" y="208"/>
                      <a:pt x="504" y="210"/>
                      <a:pt x="504" y="216"/>
                    </a:cubicBezTo>
                    <a:cubicBezTo>
                      <a:pt x="505" y="217"/>
                      <a:pt x="505" y="220"/>
                      <a:pt x="507" y="220"/>
                    </a:cubicBezTo>
                    <a:cubicBezTo>
                      <a:pt x="508" y="216"/>
                      <a:pt x="513" y="213"/>
                      <a:pt x="517" y="210"/>
                    </a:cubicBezTo>
                    <a:cubicBezTo>
                      <a:pt x="528" y="206"/>
                      <a:pt x="540" y="211"/>
                      <a:pt x="550" y="215"/>
                    </a:cubicBezTo>
                    <a:cubicBezTo>
                      <a:pt x="553" y="215"/>
                      <a:pt x="554" y="219"/>
                      <a:pt x="556" y="217"/>
                    </a:cubicBezTo>
                    <a:cubicBezTo>
                      <a:pt x="557" y="217"/>
                      <a:pt x="557" y="215"/>
                      <a:pt x="556" y="214"/>
                    </a:cubicBezTo>
                    <a:close/>
                    <a:moveTo>
                      <a:pt x="578" y="219"/>
                    </a:moveTo>
                    <a:cubicBezTo>
                      <a:pt x="577" y="218"/>
                      <a:pt x="575" y="215"/>
                      <a:pt x="573" y="216"/>
                    </a:cubicBezTo>
                    <a:cubicBezTo>
                      <a:pt x="562" y="219"/>
                      <a:pt x="553" y="228"/>
                      <a:pt x="546" y="237"/>
                    </a:cubicBezTo>
                    <a:cubicBezTo>
                      <a:pt x="545" y="239"/>
                      <a:pt x="545" y="239"/>
                      <a:pt x="545" y="239"/>
                    </a:cubicBezTo>
                    <a:cubicBezTo>
                      <a:pt x="549" y="242"/>
                      <a:pt x="555" y="245"/>
                      <a:pt x="560" y="246"/>
                    </a:cubicBezTo>
                    <a:cubicBezTo>
                      <a:pt x="567" y="247"/>
                      <a:pt x="577" y="248"/>
                      <a:pt x="583" y="245"/>
                    </a:cubicBezTo>
                    <a:cubicBezTo>
                      <a:pt x="580" y="243"/>
                      <a:pt x="576" y="246"/>
                      <a:pt x="574" y="244"/>
                    </a:cubicBezTo>
                    <a:cubicBezTo>
                      <a:pt x="568" y="241"/>
                      <a:pt x="558" y="242"/>
                      <a:pt x="557" y="235"/>
                    </a:cubicBezTo>
                    <a:cubicBezTo>
                      <a:pt x="563" y="230"/>
                      <a:pt x="570" y="225"/>
                      <a:pt x="577" y="221"/>
                    </a:cubicBezTo>
                    <a:cubicBezTo>
                      <a:pt x="578" y="219"/>
                      <a:pt x="578" y="219"/>
                      <a:pt x="578" y="219"/>
                    </a:cubicBezTo>
                    <a:close/>
                    <a:moveTo>
                      <a:pt x="321" y="225"/>
                    </a:moveTo>
                    <a:cubicBezTo>
                      <a:pt x="315" y="222"/>
                      <a:pt x="312" y="216"/>
                      <a:pt x="304" y="215"/>
                    </a:cubicBezTo>
                    <a:cubicBezTo>
                      <a:pt x="304" y="217"/>
                      <a:pt x="307" y="220"/>
                      <a:pt x="309" y="221"/>
                    </a:cubicBezTo>
                    <a:cubicBezTo>
                      <a:pt x="312" y="225"/>
                      <a:pt x="317" y="229"/>
                      <a:pt x="317" y="234"/>
                    </a:cubicBezTo>
                    <a:cubicBezTo>
                      <a:pt x="311" y="244"/>
                      <a:pt x="299" y="243"/>
                      <a:pt x="290" y="247"/>
                    </a:cubicBezTo>
                    <a:cubicBezTo>
                      <a:pt x="290" y="249"/>
                      <a:pt x="290" y="249"/>
                      <a:pt x="291" y="250"/>
                    </a:cubicBezTo>
                    <a:cubicBezTo>
                      <a:pt x="297" y="251"/>
                      <a:pt x="304" y="249"/>
                      <a:pt x="309" y="247"/>
                    </a:cubicBezTo>
                    <a:cubicBezTo>
                      <a:pt x="316" y="244"/>
                      <a:pt x="324" y="241"/>
                      <a:pt x="328" y="235"/>
                    </a:cubicBezTo>
                    <a:cubicBezTo>
                      <a:pt x="327" y="233"/>
                      <a:pt x="326" y="231"/>
                      <a:pt x="326" y="228"/>
                    </a:cubicBezTo>
                    <a:cubicBezTo>
                      <a:pt x="325" y="227"/>
                      <a:pt x="323" y="224"/>
                      <a:pt x="321" y="225"/>
                    </a:cubicBezTo>
                    <a:close/>
                    <a:moveTo>
                      <a:pt x="844" y="223"/>
                    </a:moveTo>
                    <a:cubicBezTo>
                      <a:pt x="840" y="221"/>
                      <a:pt x="838" y="226"/>
                      <a:pt x="840" y="228"/>
                    </a:cubicBezTo>
                    <a:cubicBezTo>
                      <a:pt x="845" y="233"/>
                      <a:pt x="849" y="238"/>
                      <a:pt x="850" y="245"/>
                    </a:cubicBezTo>
                    <a:cubicBezTo>
                      <a:pt x="850" y="255"/>
                      <a:pt x="849" y="268"/>
                      <a:pt x="839" y="274"/>
                    </a:cubicBezTo>
                    <a:cubicBezTo>
                      <a:pt x="836" y="279"/>
                      <a:pt x="839" y="285"/>
                      <a:pt x="843" y="288"/>
                    </a:cubicBezTo>
                    <a:cubicBezTo>
                      <a:pt x="860" y="305"/>
                      <a:pt x="849" y="329"/>
                      <a:pt x="843" y="347"/>
                    </a:cubicBezTo>
                    <a:cubicBezTo>
                      <a:pt x="841" y="352"/>
                      <a:pt x="841" y="359"/>
                      <a:pt x="838" y="364"/>
                    </a:cubicBezTo>
                    <a:cubicBezTo>
                      <a:pt x="829" y="353"/>
                      <a:pt x="840" y="339"/>
                      <a:pt x="839" y="326"/>
                    </a:cubicBezTo>
                    <a:cubicBezTo>
                      <a:pt x="839" y="311"/>
                      <a:pt x="833" y="299"/>
                      <a:pt x="823" y="289"/>
                    </a:cubicBezTo>
                    <a:cubicBezTo>
                      <a:pt x="819" y="285"/>
                      <a:pt x="819" y="279"/>
                      <a:pt x="815" y="277"/>
                    </a:cubicBezTo>
                    <a:cubicBezTo>
                      <a:pt x="814" y="278"/>
                      <a:pt x="813" y="279"/>
                      <a:pt x="813" y="280"/>
                    </a:cubicBezTo>
                    <a:cubicBezTo>
                      <a:pt x="818" y="295"/>
                      <a:pt x="836" y="306"/>
                      <a:pt x="834" y="324"/>
                    </a:cubicBezTo>
                    <a:cubicBezTo>
                      <a:pt x="831" y="341"/>
                      <a:pt x="826" y="361"/>
                      <a:pt x="838" y="376"/>
                    </a:cubicBezTo>
                    <a:cubicBezTo>
                      <a:pt x="841" y="379"/>
                      <a:pt x="845" y="384"/>
                      <a:pt x="850" y="384"/>
                    </a:cubicBezTo>
                    <a:cubicBezTo>
                      <a:pt x="851" y="384"/>
                      <a:pt x="852" y="382"/>
                      <a:pt x="851" y="380"/>
                    </a:cubicBezTo>
                    <a:cubicBezTo>
                      <a:pt x="846" y="377"/>
                      <a:pt x="845" y="371"/>
                      <a:pt x="844" y="365"/>
                    </a:cubicBezTo>
                    <a:cubicBezTo>
                      <a:pt x="846" y="342"/>
                      <a:pt x="863" y="321"/>
                      <a:pt x="855" y="297"/>
                    </a:cubicBezTo>
                    <a:cubicBezTo>
                      <a:pt x="851" y="290"/>
                      <a:pt x="847" y="285"/>
                      <a:pt x="845" y="278"/>
                    </a:cubicBezTo>
                    <a:cubicBezTo>
                      <a:pt x="849" y="271"/>
                      <a:pt x="854" y="265"/>
                      <a:pt x="854" y="257"/>
                    </a:cubicBezTo>
                    <a:cubicBezTo>
                      <a:pt x="856" y="245"/>
                      <a:pt x="853" y="232"/>
                      <a:pt x="844" y="223"/>
                    </a:cubicBezTo>
                    <a:close/>
                    <a:moveTo>
                      <a:pt x="309" y="231"/>
                    </a:moveTo>
                    <a:cubicBezTo>
                      <a:pt x="306" y="226"/>
                      <a:pt x="302" y="221"/>
                      <a:pt x="297" y="219"/>
                    </a:cubicBezTo>
                    <a:cubicBezTo>
                      <a:pt x="290" y="224"/>
                      <a:pt x="282" y="228"/>
                      <a:pt x="274" y="230"/>
                    </a:cubicBezTo>
                    <a:cubicBezTo>
                      <a:pt x="274" y="231"/>
                      <a:pt x="274" y="233"/>
                      <a:pt x="275" y="234"/>
                    </a:cubicBezTo>
                    <a:cubicBezTo>
                      <a:pt x="280" y="237"/>
                      <a:pt x="284" y="244"/>
                      <a:pt x="290" y="240"/>
                    </a:cubicBezTo>
                    <a:cubicBezTo>
                      <a:pt x="297" y="239"/>
                      <a:pt x="305" y="238"/>
                      <a:pt x="309" y="231"/>
                    </a:cubicBezTo>
                    <a:close/>
                    <a:moveTo>
                      <a:pt x="606" y="230"/>
                    </a:moveTo>
                    <a:cubicBezTo>
                      <a:pt x="600" y="228"/>
                      <a:pt x="593" y="226"/>
                      <a:pt x="587" y="224"/>
                    </a:cubicBezTo>
                    <a:cubicBezTo>
                      <a:pt x="579" y="225"/>
                      <a:pt x="573" y="231"/>
                      <a:pt x="568" y="236"/>
                    </a:cubicBezTo>
                    <a:cubicBezTo>
                      <a:pt x="576" y="239"/>
                      <a:pt x="588" y="239"/>
                      <a:pt x="597" y="237"/>
                    </a:cubicBezTo>
                    <a:cubicBezTo>
                      <a:pt x="600" y="235"/>
                      <a:pt x="606" y="235"/>
                      <a:pt x="606" y="230"/>
                    </a:cubicBezTo>
                    <a:close/>
                    <a:moveTo>
                      <a:pt x="467" y="247"/>
                    </a:moveTo>
                    <a:cubicBezTo>
                      <a:pt x="455" y="242"/>
                      <a:pt x="444" y="237"/>
                      <a:pt x="432" y="230"/>
                    </a:cubicBezTo>
                    <a:cubicBezTo>
                      <a:pt x="422" y="240"/>
                      <a:pt x="408" y="246"/>
                      <a:pt x="396" y="254"/>
                    </a:cubicBezTo>
                    <a:cubicBezTo>
                      <a:pt x="390" y="256"/>
                      <a:pt x="387" y="262"/>
                      <a:pt x="385" y="267"/>
                    </a:cubicBezTo>
                    <a:cubicBezTo>
                      <a:pt x="383" y="271"/>
                      <a:pt x="385" y="277"/>
                      <a:pt x="381" y="279"/>
                    </a:cubicBezTo>
                    <a:cubicBezTo>
                      <a:pt x="372" y="281"/>
                      <a:pt x="362" y="280"/>
                      <a:pt x="356" y="287"/>
                    </a:cubicBezTo>
                    <a:cubicBezTo>
                      <a:pt x="365" y="291"/>
                      <a:pt x="374" y="295"/>
                      <a:pt x="382" y="301"/>
                    </a:cubicBezTo>
                    <a:cubicBezTo>
                      <a:pt x="385" y="306"/>
                      <a:pt x="387" y="312"/>
                      <a:pt x="391" y="316"/>
                    </a:cubicBezTo>
                    <a:cubicBezTo>
                      <a:pt x="395" y="310"/>
                      <a:pt x="401" y="303"/>
                      <a:pt x="407" y="299"/>
                    </a:cubicBezTo>
                    <a:cubicBezTo>
                      <a:pt x="407" y="293"/>
                      <a:pt x="406" y="287"/>
                      <a:pt x="410" y="282"/>
                    </a:cubicBezTo>
                    <a:cubicBezTo>
                      <a:pt x="417" y="274"/>
                      <a:pt x="425" y="268"/>
                      <a:pt x="435" y="264"/>
                    </a:cubicBezTo>
                    <a:cubicBezTo>
                      <a:pt x="441" y="263"/>
                      <a:pt x="450" y="261"/>
                      <a:pt x="456" y="267"/>
                    </a:cubicBezTo>
                    <a:cubicBezTo>
                      <a:pt x="466" y="268"/>
                      <a:pt x="471" y="280"/>
                      <a:pt x="473" y="288"/>
                    </a:cubicBezTo>
                    <a:cubicBezTo>
                      <a:pt x="471" y="292"/>
                      <a:pt x="473" y="295"/>
                      <a:pt x="473" y="299"/>
                    </a:cubicBezTo>
                    <a:cubicBezTo>
                      <a:pt x="482" y="304"/>
                      <a:pt x="487" y="314"/>
                      <a:pt x="487" y="324"/>
                    </a:cubicBezTo>
                    <a:cubicBezTo>
                      <a:pt x="489" y="319"/>
                      <a:pt x="491" y="313"/>
                      <a:pt x="497" y="308"/>
                    </a:cubicBezTo>
                    <a:cubicBezTo>
                      <a:pt x="504" y="299"/>
                      <a:pt x="515" y="293"/>
                      <a:pt x="526" y="292"/>
                    </a:cubicBezTo>
                    <a:cubicBezTo>
                      <a:pt x="524" y="286"/>
                      <a:pt x="519" y="282"/>
                      <a:pt x="513" y="278"/>
                    </a:cubicBezTo>
                    <a:cubicBezTo>
                      <a:pt x="505" y="276"/>
                      <a:pt x="497" y="271"/>
                      <a:pt x="487" y="273"/>
                    </a:cubicBezTo>
                    <a:cubicBezTo>
                      <a:pt x="486" y="272"/>
                      <a:pt x="486" y="272"/>
                      <a:pt x="486" y="272"/>
                    </a:cubicBezTo>
                    <a:cubicBezTo>
                      <a:pt x="484" y="261"/>
                      <a:pt x="475" y="254"/>
                      <a:pt x="467" y="247"/>
                    </a:cubicBezTo>
                    <a:close/>
                    <a:moveTo>
                      <a:pt x="289" y="259"/>
                    </a:moveTo>
                    <a:cubicBezTo>
                      <a:pt x="281" y="247"/>
                      <a:pt x="281" y="247"/>
                      <a:pt x="281" y="247"/>
                    </a:cubicBezTo>
                    <a:cubicBezTo>
                      <a:pt x="273" y="242"/>
                      <a:pt x="267" y="231"/>
                      <a:pt x="257" y="231"/>
                    </a:cubicBezTo>
                    <a:cubicBezTo>
                      <a:pt x="255" y="229"/>
                      <a:pt x="250" y="229"/>
                      <a:pt x="249" y="231"/>
                    </a:cubicBezTo>
                    <a:cubicBezTo>
                      <a:pt x="267" y="241"/>
                      <a:pt x="285" y="257"/>
                      <a:pt x="286" y="278"/>
                    </a:cubicBezTo>
                    <a:cubicBezTo>
                      <a:pt x="286" y="280"/>
                      <a:pt x="283" y="280"/>
                      <a:pt x="282" y="281"/>
                    </a:cubicBezTo>
                    <a:cubicBezTo>
                      <a:pt x="265" y="277"/>
                      <a:pt x="252" y="261"/>
                      <a:pt x="241" y="249"/>
                    </a:cubicBezTo>
                    <a:cubicBezTo>
                      <a:pt x="240" y="253"/>
                      <a:pt x="242" y="256"/>
                      <a:pt x="244" y="259"/>
                    </a:cubicBezTo>
                    <a:cubicBezTo>
                      <a:pt x="253" y="269"/>
                      <a:pt x="261" y="283"/>
                      <a:pt x="276" y="286"/>
                    </a:cubicBezTo>
                    <a:cubicBezTo>
                      <a:pt x="281" y="289"/>
                      <a:pt x="289" y="292"/>
                      <a:pt x="294" y="288"/>
                    </a:cubicBezTo>
                    <a:cubicBezTo>
                      <a:pt x="296" y="278"/>
                      <a:pt x="291" y="268"/>
                      <a:pt x="289" y="259"/>
                    </a:cubicBezTo>
                    <a:close/>
                    <a:moveTo>
                      <a:pt x="446" y="240"/>
                    </a:moveTo>
                    <a:cubicBezTo>
                      <a:pt x="441" y="239"/>
                      <a:pt x="437" y="234"/>
                      <a:pt x="432" y="234"/>
                    </a:cubicBezTo>
                    <a:cubicBezTo>
                      <a:pt x="421" y="252"/>
                      <a:pt x="393" y="251"/>
                      <a:pt x="388" y="273"/>
                    </a:cubicBezTo>
                    <a:cubicBezTo>
                      <a:pt x="386" y="276"/>
                      <a:pt x="388" y="282"/>
                      <a:pt x="385" y="284"/>
                    </a:cubicBezTo>
                    <a:cubicBezTo>
                      <a:pt x="379" y="285"/>
                      <a:pt x="374" y="287"/>
                      <a:pt x="368" y="285"/>
                    </a:cubicBezTo>
                    <a:cubicBezTo>
                      <a:pt x="366" y="286"/>
                      <a:pt x="367" y="288"/>
                      <a:pt x="368" y="290"/>
                    </a:cubicBezTo>
                    <a:cubicBezTo>
                      <a:pt x="377" y="291"/>
                      <a:pt x="383" y="301"/>
                      <a:pt x="389" y="306"/>
                    </a:cubicBezTo>
                    <a:cubicBezTo>
                      <a:pt x="394" y="305"/>
                      <a:pt x="399" y="300"/>
                      <a:pt x="402" y="295"/>
                    </a:cubicBezTo>
                    <a:cubicBezTo>
                      <a:pt x="403" y="283"/>
                      <a:pt x="413" y="273"/>
                      <a:pt x="421" y="266"/>
                    </a:cubicBezTo>
                    <a:cubicBezTo>
                      <a:pt x="435" y="260"/>
                      <a:pt x="454" y="254"/>
                      <a:pt x="467" y="265"/>
                    </a:cubicBezTo>
                    <a:cubicBezTo>
                      <a:pt x="475" y="273"/>
                      <a:pt x="475" y="284"/>
                      <a:pt x="478" y="294"/>
                    </a:cubicBezTo>
                    <a:cubicBezTo>
                      <a:pt x="481" y="298"/>
                      <a:pt x="484" y="302"/>
                      <a:pt x="487" y="306"/>
                    </a:cubicBezTo>
                    <a:cubicBezTo>
                      <a:pt x="490" y="305"/>
                      <a:pt x="493" y="303"/>
                      <a:pt x="495" y="300"/>
                    </a:cubicBezTo>
                    <a:cubicBezTo>
                      <a:pt x="501" y="296"/>
                      <a:pt x="508" y="293"/>
                      <a:pt x="514" y="290"/>
                    </a:cubicBezTo>
                    <a:cubicBezTo>
                      <a:pt x="514" y="288"/>
                      <a:pt x="515" y="287"/>
                      <a:pt x="514" y="286"/>
                    </a:cubicBezTo>
                    <a:cubicBezTo>
                      <a:pt x="506" y="278"/>
                      <a:pt x="495" y="277"/>
                      <a:pt x="485" y="276"/>
                    </a:cubicBezTo>
                    <a:cubicBezTo>
                      <a:pt x="478" y="260"/>
                      <a:pt x="462" y="245"/>
                      <a:pt x="446" y="240"/>
                    </a:cubicBezTo>
                    <a:close/>
                    <a:moveTo>
                      <a:pt x="616" y="236"/>
                    </a:moveTo>
                    <a:cubicBezTo>
                      <a:pt x="607" y="239"/>
                      <a:pt x="599" y="244"/>
                      <a:pt x="592" y="250"/>
                    </a:cubicBezTo>
                    <a:cubicBezTo>
                      <a:pt x="581" y="260"/>
                      <a:pt x="576" y="276"/>
                      <a:pt x="578" y="288"/>
                    </a:cubicBezTo>
                    <a:cubicBezTo>
                      <a:pt x="587" y="290"/>
                      <a:pt x="596" y="287"/>
                      <a:pt x="604" y="284"/>
                    </a:cubicBezTo>
                    <a:cubicBezTo>
                      <a:pt x="618" y="277"/>
                      <a:pt x="633" y="263"/>
                      <a:pt x="635" y="247"/>
                    </a:cubicBezTo>
                    <a:cubicBezTo>
                      <a:pt x="630" y="256"/>
                      <a:pt x="624" y="265"/>
                      <a:pt x="615" y="271"/>
                    </a:cubicBezTo>
                    <a:cubicBezTo>
                      <a:pt x="606" y="278"/>
                      <a:pt x="596" y="278"/>
                      <a:pt x="586" y="281"/>
                    </a:cubicBezTo>
                    <a:cubicBezTo>
                      <a:pt x="585" y="280"/>
                      <a:pt x="584" y="278"/>
                      <a:pt x="585" y="276"/>
                    </a:cubicBezTo>
                    <a:cubicBezTo>
                      <a:pt x="590" y="265"/>
                      <a:pt x="597" y="252"/>
                      <a:pt x="607" y="244"/>
                    </a:cubicBezTo>
                    <a:cubicBezTo>
                      <a:pt x="610" y="242"/>
                      <a:pt x="614" y="239"/>
                      <a:pt x="616" y="236"/>
                    </a:cubicBezTo>
                    <a:close/>
                    <a:moveTo>
                      <a:pt x="275" y="261"/>
                    </a:moveTo>
                    <a:cubicBezTo>
                      <a:pt x="267" y="249"/>
                      <a:pt x="255" y="238"/>
                      <a:pt x="241" y="234"/>
                    </a:cubicBezTo>
                    <a:cubicBezTo>
                      <a:pt x="240" y="234"/>
                      <a:pt x="240" y="236"/>
                      <a:pt x="240" y="237"/>
                    </a:cubicBezTo>
                    <a:cubicBezTo>
                      <a:pt x="248" y="246"/>
                      <a:pt x="254" y="256"/>
                      <a:pt x="263" y="264"/>
                    </a:cubicBezTo>
                    <a:cubicBezTo>
                      <a:pt x="268" y="268"/>
                      <a:pt x="272" y="272"/>
                      <a:pt x="278" y="273"/>
                    </a:cubicBezTo>
                    <a:cubicBezTo>
                      <a:pt x="279" y="269"/>
                      <a:pt x="277" y="265"/>
                      <a:pt x="275" y="261"/>
                    </a:cubicBezTo>
                    <a:close/>
                    <a:moveTo>
                      <a:pt x="632" y="238"/>
                    </a:moveTo>
                    <a:cubicBezTo>
                      <a:pt x="628" y="237"/>
                      <a:pt x="625" y="240"/>
                      <a:pt x="621" y="241"/>
                    </a:cubicBezTo>
                    <a:cubicBezTo>
                      <a:pt x="611" y="250"/>
                      <a:pt x="597" y="258"/>
                      <a:pt x="594" y="272"/>
                    </a:cubicBezTo>
                    <a:cubicBezTo>
                      <a:pt x="613" y="271"/>
                      <a:pt x="628" y="255"/>
                      <a:pt x="632" y="238"/>
                    </a:cubicBezTo>
                    <a:close/>
                    <a:moveTo>
                      <a:pt x="650" y="249"/>
                    </a:moveTo>
                    <a:cubicBezTo>
                      <a:pt x="650" y="248"/>
                      <a:pt x="650" y="248"/>
                      <a:pt x="650" y="248"/>
                    </a:cubicBezTo>
                    <a:cubicBezTo>
                      <a:pt x="650" y="249"/>
                      <a:pt x="650" y="249"/>
                      <a:pt x="650" y="249"/>
                    </a:cubicBezTo>
                    <a:close/>
                    <a:moveTo>
                      <a:pt x="668" y="291"/>
                    </a:moveTo>
                    <a:cubicBezTo>
                      <a:pt x="655" y="281"/>
                      <a:pt x="652" y="265"/>
                      <a:pt x="645" y="251"/>
                    </a:cubicBezTo>
                    <a:cubicBezTo>
                      <a:pt x="644" y="258"/>
                      <a:pt x="644" y="258"/>
                      <a:pt x="644" y="258"/>
                    </a:cubicBezTo>
                    <a:cubicBezTo>
                      <a:pt x="648" y="277"/>
                      <a:pt x="659" y="300"/>
                      <a:pt x="678" y="307"/>
                    </a:cubicBezTo>
                    <a:cubicBezTo>
                      <a:pt x="688" y="312"/>
                      <a:pt x="700" y="316"/>
                      <a:pt x="710" y="312"/>
                    </a:cubicBezTo>
                    <a:cubicBezTo>
                      <a:pt x="710" y="309"/>
                      <a:pt x="708" y="305"/>
                      <a:pt x="705" y="302"/>
                    </a:cubicBezTo>
                    <a:cubicBezTo>
                      <a:pt x="692" y="304"/>
                      <a:pt x="679" y="297"/>
                      <a:pt x="668" y="291"/>
                    </a:cubicBezTo>
                    <a:close/>
                    <a:moveTo>
                      <a:pt x="234" y="269"/>
                    </a:moveTo>
                    <a:cubicBezTo>
                      <a:pt x="235" y="265"/>
                      <a:pt x="236" y="258"/>
                      <a:pt x="234" y="255"/>
                    </a:cubicBezTo>
                    <a:cubicBezTo>
                      <a:pt x="229" y="265"/>
                      <a:pt x="226" y="275"/>
                      <a:pt x="217" y="283"/>
                    </a:cubicBezTo>
                    <a:cubicBezTo>
                      <a:pt x="207" y="292"/>
                      <a:pt x="194" y="298"/>
                      <a:pt x="180" y="296"/>
                    </a:cubicBezTo>
                    <a:cubicBezTo>
                      <a:pt x="175" y="299"/>
                      <a:pt x="171" y="305"/>
                      <a:pt x="170" y="311"/>
                    </a:cubicBezTo>
                    <a:cubicBezTo>
                      <a:pt x="180" y="311"/>
                      <a:pt x="180" y="311"/>
                      <a:pt x="180" y="311"/>
                    </a:cubicBezTo>
                    <a:cubicBezTo>
                      <a:pt x="204" y="308"/>
                      <a:pt x="226" y="290"/>
                      <a:pt x="234" y="269"/>
                    </a:cubicBezTo>
                    <a:close/>
                    <a:moveTo>
                      <a:pt x="224" y="257"/>
                    </a:moveTo>
                    <a:cubicBezTo>
                      <a:pt x="211" y="260"/>
                      <a:pt x="202" y="271"/>
                      <a:pt x="192" y="280"/>
                    </a:cubicBezTo>
                    <a:cubicBezTo>
                      <a:pt x="190" y="283"/>
                      <a:pt x="186" y="286"/>
                      <a:pt x="186" y="289"/>
                    </a:cubicBezTo>
                    <a:cubicBezTo>
                      <a:pt x="191" y="291"/>
                      <a:pt x="195" y="287"/>
                      <a:pt x="200" y="287"/>
                    </a:cubicBezTo>
                    <a:cubicBezTo>
                      <a:pt x="212" y="281"/>
                      <a:pt x="222" y="271"/>
                      <a:pt x="224" y="257"/>
                    </a:cubicBezTo>
                    <a:close/>
                    <a:moveTo>
                      <a:pt x="646" y="286"/>
                    </a:moveTo>
                    <a:cubicBezTo>
                      <a:pt x="644" y="278"/>
                      <a:pt x="641" y="270"/>
                      <a:pt x="637" y="263"/>
                    </a:cubicBezTo>
                    <a:cubicBezTo>
                      <a:pt x="629" y="274"/>
                      <a:pt x="629" y="274"/>
                      <a:pt x="629" y="274"/>
                    </a:cubicBezTo>
                    <a:cubicBezTo>
                      <a:pt x="627" y="283"/>
                      <a:pt x="627" y="295"/>
                      <a:pt x="633" y="303"/>
                    </a:cubicBezTo>
                    <a:cubicBezTo>
                      <a:pt x="641" y="302"/>
                      <a:pt x="643" y="292"/>
                      <a:pt x="646" y="286"/>
                    </a:cubicBezTo>
                    <a:close/>
                    <a:moveTo>
                      <a:pt x="698" y="295"/>
                    </a:moveTo>
                    <a:cubicBezTo>
                      <a:pt x="690" y="280"/>
                      <a:pt x="674" y="272"/>
                      <a:pt x="659" y="268"/>
                    </a:cubicBezTo>
                    <a:cubicBezTo>
                      <a:pt x="659" y="270"/>
                      <a:pt x="659" y="270"/>
                      <a:pt x="659" y="270"/>
                    </a:cubicBezTo>
                    <a:cubicBezTo>
                      <a:pt x="665" y="279"/>
                      <a:pt x="670" y="289"/>
                      <a:pt x="681" y="292"/>
                    </a:cubicBezTo>
                    <a:cubicBezTo>
                      <a:pt x="686" y="294"/>
                      <a:pt x="693" y="296"/>
                      <a:pt x="698" y="295"/>
                    </a:cubicBezTo>
                    <a:close/>
                    <a:moveTo>
                      <a:pt x="250" y="282"/>
                    </a:moveTo>
                    <a:cubicBezTo>
                      <a:pt x="251" y="275"/>
                      <a:pt x="245" y="269"/>
                      <a:pt x="241" y="265"/>
                    </a:cubicBezTo>
                    <a:cubicBezTo>
                      <a:pt x="239" y="269"/>
                      <a:pt x="239" y="269"/>
                      <a:pt x="239" y="269"/>
                    </a:cubicBezTo>
                    <a:cubicBezTo>
                      <a:pt x="237" y="274"/>
                      <a:pt x="234" y="279"/>
                      <a:pt x="234" y="285"/>
                    </a:cubicBezTo>
                    <a:cubicBezTo>
                      <a:pt x="235" y="291"/>
                      <a:pt x="238" y="299"/>
                      <a:pt x="244" y="301"/>
                    </a:cubicBezTo>
                    <a:cubicBezTo>
                      <a:pt x="248" y="296"/>
                      <a:pt x="249" y="289"/>
                      <a:pt x="250" y="282"/>
                    </a:cubicBezTo>
                    <a:close/>
                    <a:moveTo>
                      <a:pt x="463" y="281"/>
                    </a:moveTo>
                    <a:cubicBezTo>
                      <a:pt x="462" y="277"/>
                      <a:pt x="457" y="273"/>
                      <a:pt x="453" y="271"/>
                    </a:cubicBezTo>
                    <a:cubicBezTo>
                      <a:pt x="446" y="268"/>
                      <a:pt x="436" y="270"/>
                      <a:pt x="429" y="274"/>
                    </a:cubicBezTo>
                    <a:cubicBezTo>
                      <a:pt x="420" y="279"/>
                      <a:pt x="414" y="290"/>
                      <a:pt x="413" y="300"/>
                    </a:cubicBezTo>
                    <a:cubicBezTo>
                      <a:pt x="408" y="304"/>
                      <a:pt x="401" y="310"/>
                      <a:pt x="399" y="317"/>
                    </a:cubicBezTo>
                    <a:cubicBezTo>
                      <a:pt x="396" y="322"/>
                      <a:pt x="397" y="330"/>
                      <a:pt x="399" y="334"/>
                    </a:cubicBezTo>
                    <a:cubicBezTo>
                      <a:pt x="402" y="341"/>
                      <a:pt x="408" y="345"/>
                      <a:pt x="415" y="347"/>
                    </a:cubicBezTo>
                    <a:cubicBezTo>
                      <a:pt x="421" y="347"/>
                      <a:pt x="429" y="345"/>
                      <a:pt x="431" y="340"/>
                    </a:cubicBezTo>
                    <a:cubicBezTo>
                      <a:pt x="433" y="337"/>
                      <a:pt x="435" y="334"/>
                      <a:pt x="433" y="330"/>
                    </a:cubicBezTo>
                    <a:cubicBezTo>
                      <a:pt x="429" y="320"/>
                      <a:pt x="423" y="335"/>
                      <a:pt x="415" y="332"/>
                    </a:cubicBezTo>
                    <a:cubicBezTo>
                      <a:pt x="409" y="330"/>
                      <a:pt x="410" y="324"/>
                      <a:pt x="410" y="319"/>
                    </a:cubicBezTo>
                    <a:cubicBezTo>
                      <a:pt x="409" y="310"/>
                      <a:pt x="419" y="305"/>
                      <a:pt x="425" y="299"/>
                    </a:cubicBezTo>
                    <a:cubicBezTo>
                      <a:pt x="425" y="293"/>
                      <a:pt x="428" y="288"/>
                      <a:pt x="433" y="284"/>
                    </a:cubicBezTo>
                    <a:cubicBezTo>
                      <a:pt x="437" y="281"/>
                      <a:pt x="443" y="278"/>
                      <a:pt x="449" y="280"/>
                    </a:cubicBezTo>
                    <a:cubicBezTo>
                      <a:pt x="461" y="285"/>
                      <a:pt x="460" y="300"/>
                      <a:pt x="461" y="310"/>
                    </a:cubicBezTo>
                    <a:cubicBezTo>
                      <a:pt x="465" y="311"/>
                      <a:pt x="470" y="315"/>
                      <a:pt x="471" y="320"/>
                    </a:cubicBezTo>
                    <a:cubicBezTo>
                      <a:pt x="472" y="324"/>
                      <a:pt x="471" y="328"/>
                      <a:pt x="467" y="331"/>
                    </a:cubicBezTo>
                    <a:cubicBezTo>
                      <a:pt x="465" y="332"/>
                      <a:pt x="463" y="331"/>
                      <a:pt x="461" y="329"/>
                    </a:cubicBezTo>
                    <a:cubicBezTo>
                      <a:pt x="460" y="328"/>
                      <a:pt x="457" y="328"/>
                      <a:pt x="456" y="330"/>
                    </a:cubicBezTo>
                    <a:cubicBezTo>
                      <a:pt x="454" y="334"/>
                      <a:pt x="454" y="339"/>
                      <a:pt x="458" y="342"/>
                    </a:cubicBezTo>
                    <a:cubicBezTo>
                      <a:pt x="461" y="345"/>
                      <a:pt x="465" y="344"/>
                      <a:pt x="468" y="343"/>
                    </a:cubicBezTo>
                    <a:cubicBezTo>
                      <a:pt x="473" y="342"/>
                      <a:pt x="478" y="337"/>
                      <a:pt x="480" y="331"/>
                    </a:cubicBezTo>
                    <a:cubicBezTo>
                      <a:pt x="481" y="323"/>
                      <a:pt x="480" y="314"/>
                      <a:pt x="474" y="308"/>
                    </a:cubicBezTo>
                    <a:cubicBezTo>
                      <a:pt x="460" y="305"/>
                      <a:pt x="468" y="289"/>
                      <a:pt x="463" y="281"/>
                    </a:cubicBezTo>
                    <a:close/>
                    <a:moveTo>
                      <a:pt x="625" y="296"/>
                    </a:moveTo>
                    <a:cubicBezTo>
                      <a:pt x="622" y="291"/>
                      <a:pt x="624" y="285"/>
                      <a:pt x="622" y="281"/>
                    </a:cubicBezTo>
                    <a:cubicBezTo>
                      <a:pt x="619" y="284"/>
                      <a:pt x="619" y="284"/>
                      <a:pt x="619" y="284"/>
                    </a:cubicBezTo>
                    <a:cubicBezTo>
                      <a:pt x="613" y="295"/>
                      <a:pt x="622" y="306"/>
                      <a:pt x="628" y="315"/>
                    </a:cubicBezTo>
                    <a:cubicBezTo>
                      <a:pt x="629" y="317"/>
                      <a:pt x="632" y="321"/>
                      <a:pt x="635" y="320"/>
                    </a:cubicBezTo>
                    <a:cubicBezTo>
                      <a:pt x="644" y="316"/>
                      <a:pt x="651" y="307"/>
                      <a:pt x="652" y="297"/>
                    </a:cubicBezTo>
                    <a:cubicBezTo>
                      <a:pt x="652" y="295"/>
                      <a:pt x="653" y="292"/>
                      <a:pt x="650" y="292"/>
                    </a:cubicBezTo>
                    <a:cubicBezTo>
                      <a:pt x="646" y="298"/>
                      <a:pt x="643" y="309"/>
                      <a:pt x="633" y="310"/>
                    </a:cubicBezTo>
                    <a:cubicBezTo>
                      <a:pt x="629" y="306"/>
                      <a:pt x="626" y="301"/>
                      <a:pt x="625" y="296"/>
                    </a:cubicBezTo>
                    <a:close/>
                    <a:moveTo>
                      <a:pt x="453" y="297"/>
                    </a:moveTo>
                    <a:cubicBezTo>
                      <a:pt x="451" y="293"/>
                      <a:pt x="451" y="284"/>
                      <a:pt x="443" y="286"/>
                    </a:cubicBezTo>
                    <a:cubicBezTo>
                      <a:pt x="437" y="287"/>
                      <a:pt x="434" y="292"/>
                      <a:pt x="432" y="297"/>
                    </a:cubicBezTo>
                    <a:cubicBezTo>
                      <a:pt x="432" y="299"/>
                      <a:pt x="434" y="301"/>
                      <a:pt x="432" y="303"/>
                    </a:cubicBezTo>
                    <a:cubicBezTo>
                      <a:pt x="427" y="307"/>
                      <a:pt x="420" y="309"/>
                      <a:pt x="418" y="315"/>
                    </a:cubicBezTo>
                    <a:cubicBezTo>
                      <a:pt x="417" y="318"/>
                      <a:pt x="416" y="323"/>
                      <a:pt x="418" y="325"/>
                    </a:cubicBezTo>
                    <a:cubicBezTo>
                      <a:pt x="422" y="321"/>
                      <a:pt x="428" y="319"/>
                      <a:pt x="434" y="321"/>
                    </a:cubicBezTo>
                    <a:cubicBezTo>
                      <a:pt x="439" y="324"/>
                      <a:pt x="441" y="330"/>
                      <a:pt x="441" y="336"/>
                    </a:cubicBezTo>
                    <a:cubicBezTo>
                      <a:pt x="436" y="345"/>
                      <a:pt x="428" y="352"/>
                      <a:pt x="417" y="353"/>
                    </a:cubicBezTo>
                    <a:cubicBezTo>
                      <a:pt x="409" y="351"/>
                      <a:pt x="400" y="347"/>
                      <a:pt x="395" y="339"/>
                    </a:cubicBezTo>
                    <a:cubicBezTo>
                      <a:pt x="393" y="346"/>
                      <a:pt x="391" y="353"/>
                      <a:pt x="388" y="359"/>
                    </a:cubicBezTo>
                    <a:cubicBezTo>
                      <a:pt x="377" y="375"/>
                      <a:pt x="361" y="383"/>
                      <a:pt x="342" y="382"/>
                    </a:cubicBezTo>
                    <a:cubicBezTo>
                      <a:pt x="342" y="384"/>
                      <a:pt x="342" y="384"/>
                      <a:pt x="342" y="384"/>
                    </a:cubicBezTo>
                    <a:cubicBezTo>
                      <a:pt x="347" y="389"/>
                      <a:pt x="351" y="397"/>
                      <a:pt x="348" y="405"/>
                    </a:cubicBezTo>
                    <a:cubicBezTo>
                      <a:pt x="344" y="411"/>
                      <a:pt x="338" y="415"/>
                      <a:pt x="331" y="415"/>
                    </a:cubicBezTo>
                    <a:cubicBezTo>
                      <a:pt x="325" y="415"/>
                      <a:pt x="326" y="406"/>
                      <a:pt x="319" y="405"/>
                    </a:cubicBezTo>
                    <a:cubicBezTo>
                      <a:pt x="314" y="406"/>
                      <a:pt x="313" y="411"/>
                      <a:pt x="311" y="415"/>
                    </a:cubicBezTo>
                    <a:cubicBezTo>
                      <a:pt x="308" y="417"/>
                      <a:pt x="305" y="414"/>
                      <a:pt x="303" y="414"/>
                    </a:cubicBezTo>
                    <a:cubicBezTo>
                      <a:pt x="298" y="415"/>
                      <a:pt x="293" y="419"/>
                      <a:pt x="292" y="424"/>
                    </a:cubicBezTo>
                    <a:cubicBezTo>
                      <a:pt x="289" y="430"/>
                      <a:pt x="293" y="436"/>
                      <a:pt x="295" y="441"/>
                    </a:cubicBezTo>
                    <a:cubicBezTo>
                      <a:pt x="301" y="447"/>
                      <a:pt x="309" y="447"/>
                      <a:pt x="318" y="447"/>
                    </a:cubicBezTo>
                    <a:cubicBezTo>
                      <a:pt x="322" y="449"/>
                      <a:pt x="317" y="457"/>
                      <a:pt x="323" y="457"/>
                    </a:cubicBezTo>
                    <a:cubicBezTo>
                      <a:pt x="323" y="453"/>
                      <a:pt x="324" y="451"/>
                      <a:pt x="325" y="448"/>
                    </a:cubicBezTo>
                    <a:cubicBezTo>
                      <a:pt x="329" y="444"/>
                      <a:pt x="333" y="442"/>
                      <a:pt x="338" y="443"/>
                    </a:cubicBezTo>
                    <a:cubicBezTo>
                      <a:pt x="341" y="445"/>
                      <a:pt x="345" y="446"/>
                      <a:pt x="347" y="450"/>
                    </a:cubicBezTo>
                    <a:cubicBezTo>
                      <a:pt x="350" y="456"/>
                      <a:pt x="350" y="462"/>
                      <a:pt x="348" y="468"/>
                    </a:cubicBezTo>
                    <a:cubicBezTo>
                      <a:pt x="347" y="471"/>
                      <a:pt x="344" y="473"/>
                      <a:pt x="346" y="476"/>
                    </a:cubicBezTo>
                    <a:cubicBezTo>
                      <a:pt x="353" y="476"/>
                      <a:pt x="360" y="478"/>
                      <a:pt x="368" y="479"/>
                    </a:cubicBezTo>
                    <a:cubicBezTo>
                      <a:pt x="378" y="485"/>
                      <a:pt x="389" y="494"/>
                      <a:pt x="392" y="507"/>
                    </a:cubicBezTo>
                    <a:cubicBezTo>
                      <a:pt x="395" y="511"/>
                      <a:pt x="392" y="517"/>
                      <a:pt x="394" y="521"/>
                    </a:cubicBezTo>
                    <a:cubicBezTo>
                      <a:pt x="404" y="513"/>
                      <a:pt x="404" y="513"/>
                      <a:pt x="404" y="513"/>
                    </a:cubicBezTo>
                    <a:cubicBezTo>
                      <a:pt x="409" y="511"/>
                      <a:pt x="415" y="508"/>
                      <a:pt x="420" y="511"/>
                    </a:cubicBezTo>
                    <a:cubicBezTo>
                      <a:pt x="422" y="509"/>
                      <a:pt x="424" y="512"/>
                      <a:pt x="426" y="511"/>
                    </a:cubicBezTo>
                    <a:cubicBezTo>
                      <a:pt x="432" y="516"/>
                      <a:pt x="438" y="521"/>
                      <a:pt x="435" y="528"/>
                    </a:cubicBezTo>
                    <a:cubicBezTo>
                      <a:pt x="434" y="537"/>
                      <a:pt x="423" y="530"/>
                      <a:pt x="423" y="539"/>
                    </a:cubicBezTo>
                    <a:cubicBezTo>
                      <a:pt x="422" y="543"/>
                      <a:pt x="427" y="546"/>
                      <a:pt x="430" y="547"/>
                    </a:cubicBezTo>
                    <a:cubicBezTo>
                      <a:pt x="433" y="550"/>
                      <a:pt x="431" y="553"/>
                      <a:pt x="430" y="556"/>
                    </a:cubicBezTo>
                    <a:cubicBezTo>
                      <a:pt x="430" y="560"/>
                      <a:pt x="432" y="564"/>
                      <a:pt x="435" y="567"/>
                    </a:cubicBezTo>
                    <a:cubicBezTo>
                      <a:pt x="438" y="570"/>
                      <a:pt x="443" y="570"/>
                      <a:pt x="446" y="566"/>
                    </a:cubicBezTo>
                    <a:cubicBezTo>
                      <a:pt x="448" y="557"/>
                      <a:pt x="453" y="548"/>
                      <a:pt x="462" y="545"/>
                    </a:cubicBezTo>
                    <a:cubicBezTo>
                      <a:pt x="465" y="542"/>
                      <a:pt x="468" y="539"/>
                      <a:pt x="467" y="535"/>
                    </a:cubicBezTo>
                    <a:cubicBezTo>
                      <a:pt x="462" y="531"/>
                      <a:pt x="453" y="536"/>
                      <a:pt x="451" y="527"/>
                    </a:cubicBezTo>
                    <a:cubicBezTo>
                      <a:pt x="451" y="522"/>
                      <a:pt x="451" y="516"/>
                      <a:pt x="456" y="513"/>
                    </a:cubicBezTo>
                    <a:cubicBezTo>
                      <a:pt x="461" y="510"/>
                      <a:pt x="469" y="508"/>
                      <a:pt x="476" y="509"/>
                    </a:cubicBezTo>
                    <a:cubicBezTo>
                      <a:pt x="482" y="512"/>
                      <a:pt x="487" y="518"/>
                      <a:pt x="490" y="524"/>
                    </a:cubicBezTo>
                    <a:cubicBezTo>
                      <a:pt x="494" y="537"/>
                      <a:pt x="487" y="548"/>
                      <a:pt x="478" y="556"/>
                    </a:cubicBezTo>
                    <a:cubicBezTo>
                      <a:pt x="467" y="556"/>
                      <a:pt x="471" y="568"/>
                      <a:pt x="466" y="573"/>
                    </a:cubicBezTo>
                    <a:cubicBezTo>
                      <a:pt x="459" y="586"/>
                      <a:pt x="447" y="591"/>
                      <a:pt x="434" y="592"/>
                    </a:cubicBezTo>
                    <a:cubicBezTo>
                      <a:pt x="434" y="593"/>
                      <a:pt x="436" y="593"/>
                      <a:pt x="437" y="594"/>
                    </a:cubicBezTo>
                    <a:cubicBezTo>
                      <a:pt x="453" y="597"/>
                      <a:pt x="464" y="583"/>
                      <a:pt x="472" y="572"/>
                    </a:cubicBezTo>
                    <a:cubicBezTo>
                      <a:pt x="473" y="569"/>
                      <a:pt x="472" y="566"/>
                      <a:pt x="474" y="564"/>
                    </a:cubicBezTo>
                    <a:cubicBezTo>
                      <a:pt x="482" y="560"/>
                      <a:pt x="489" y="554"/>
                      <a:pt x="491" y="546"/>
                    </a:cubicBezTo>
                    <a:cubicBezTo>
                      <a:pt x="497" y="540"/>
                      <a:pt x="502" y="552"/>
                      <a:pt x="507" y="550"/>
                    </a:cubicBezTo>
                    <a:cubicBezTo>
                      <a:pt x="502" y="542"/>
                      <a:pt x="494" y="537"/>
                      <a:pt x="492" y="529"/>
                    </a:cubicBezTo>
                    <a:cubicBezTo>
                      <a:pt x="493" y="512"/>
                      <a:pt x="493" y="512"/>
                      <a:pt x="493" y="512"/>
                    </a:cubicBezTo>
                    <a:cubicBezTo>
                      <a:pt x="496" y="499"/>
                      <a:pt x="509" y="490"/>
                      <a:pt x="521" y="486"/>
                    </a:cubicBezTo>
                    <a:cubicBezTo>
                      <a:pt x="538" y="481"/>
                      <a:pt x="554" y="487"/>
                      <a:pt x="566" y="498"/>
                    </a:cubicBezTo>
                    <a:cubicBezTo>
                      <a:pt x="571" y="501"/>
                      <a:pt x="573" y="507"/>
                      <a:pt x="577" y="510"/>
                    </a:cubicBezTo>
                    <a:cubicBezTo>
                      <a:pt x="582" y="504"/>
                      <a:pt x="586" y="496"/>
                      <a:pt x="585" y="488"/>
                    </a:cubicBezTo>
                    <a:cubicBezTo>
                      <a:pt x="587" y="483"/>
                      <a:pt x="593" y="487"/>
                      <a:pt x="594" y="482"/>
                    </a:cubicBezTo>
                    <a:cubicBezTo>
                      <a:pt x="617" y="475"/>
                      <a:pt x="625" y="453"/>
                      <a:pt x="635" y="435"/>
                    </a:cubicBezTo>
                    <a:cubicBezTo>
                      <a:pt x="637" y="431"/>
                      <a:pt x="641" y="429"/>
                      <a:pt x="643" y="425"/>
                    </a:cubicBezTo>
                    <a:cubicBezTo>
                      <a:pt x="642" y="424"/>
                      <a:pt x="641" y="423"/>
                      <a:pt x="640" y="423"/>
                    </a:cubicBezTo>
                    <a:cubicBezTo>
                      <a:pt x="636" y="426"/>
                      <a:pt x="634" y="431"/>
                      <a:pt x="633" y="435"/>
                    </a:cubicBezTo>
                    <a:cubicBezTo>
                      <a:pt x="621" y="452"/>
                      <a:pt x="612" y="473"/>
                      <a:pt x="591" y="480"/>
                    </a:cubicBezTo>
                    <a:cubicBezTo>
                      <a:pt x="581" y="481"/>
                      <a:pt x="583" y="493"/>
                      <a:pt x="578" y="499"/>
                    </a:cubicBezTo>
                    <a:cubicBezTo>
                      <a:pt x="576" y="501"/>
                      <a:pt x="574" y="499"/>
                      <a:pt x="572" y="499"/>
                    </a:cubicBezTo>
                    <a:cubicBezTo>
                      <a:pt x="570" y="493"/>
                      <a:pt x="563" y="492"/>
                      <a:pt x="562" y="486"/>
                    </a:cubicBezTo>
                    <a:cubicBezTo>
                      <a:pt x="569" y="482"/>
                      <a:pt x="574" y="475"/>
                      <a:pt x="579" y="468"/>
                    </a:cubicBezTo>
                    <a:cubicBezTo>
                      <a:pt x="588" y="468"/>
                      <a:pt x="597" y="464"/>
                      <a:pt x="603" y="457"/>
                    </a:cubicBezTo>
                    <a:cubicBezTo>
                      <a:pt x="611" y="446"/>
                      <a:pt x="617" y="432"/>
                      <a:pt x="613" y="418"/>
                    </a:cubicBezTo>
                    <a:cubicBezTo>
                      <a:pt x="608" y="403"/>
                      <a:pt x="594" y="395"/>
                      <a:pt x="580" y="392"/>
                    </a:cubicBezTo>
                    <a:cubicBezTo>
                      <a:pt x="572" y="389"/>
                      <a:pt x="570" y="377"/>
                      <a:pt x="561" y="376"/>
                    </a:cubicBezTo>
                    <a:cubicBezTo>
                      <a:pt x="559" y="373"/>
                      <a:pt x="563" y="371"/>
                      <a:pt x="565" y="370"/>
                    </a:cubicBezTo>
                    <a:cubicBezTo>
                      <a:pt x="570" y="365"/>
                      <a:pt x="572" y="357"/>
                      <a:pt x="576" y="351"/>
                    </a:cubicBezTo>
                    <a:cubicBezTo>
                      <a:pt x="577" y="350"/>
                      <a:pt x="579" y="351"/>
                      <a:pt x="580" y="352"/>
                    </a:cubicBezTo>
                    <a:cubicBezTo>
                      <a:pt x="582" y="361"/>
                      <a:pt x="583" y="371"/>
                      <a:pt x="589" y="378"/>
                    </a:cubicBezTo>
                    <a:cubicBezTo>
                      <a:pt x="596" y="378"/>
                      <a:pt x="601" y="382"/>
                      <a:pt x="608" y="383"/>
                    </a:cubicBezTo>
                    <a:cubicBezTo>
                      <a:pt x="619" y="391"/>
                      <a:pt x="628" y="401"/>
                      <a:pt x="633" y="413"/>
                    </a:cubicBezTo>
                    <a:cubicBezTo>
                      <a:pt x="634" y="415"/>
                      <a:pt x="635" y="418"/>
                      <a:pt x="638" y="418"/>
                    </a:cubicBezTo>
                    <a:cubicBezTo>
                      <a:pt x="635" y="411"/>
                      <a:pt x="631" y="404"/>
                      <a:pt x="627" y="397"/>
                    </a:cubicBezTo>
                    <a:cubicBezTo>
                      <a:pt x="622" y="388"/>
                      <a:pt x="611" y="385"/>
                      <a:pt x="604" y="379"/>
                    </a:cubicBezTo>
                    <a:cubicBezTo>
                      <a:pt x="600" y="377"/>
                      <a:pt x="594" y="378"/>
                      <a:pt x="591" y="374"/>
                    </a:cubicBezTo>
                    <a:cubicBezTo>
                      <a:pt x="585" y="364"/>
                      <a:pt x="585" y="349"/>
                      <a:pt x="574" y="342"/>
                    </a:cubicBezTo>
                    <a:cubicBezTo>
                      <a:pt x="571" y="351"/>
                      <a:pt x="571" y="351"/>
                      <a:pt x="571" y="351"/>
                    </a:cubicBezTo>
                    <a:cubicBezTo>
                      <a:pt x="569" y="363"/>
                      <a:pt x="557" y="369"/>
                      <a:pt x="549" y="377"/>
                    </a:cubicBezTo>
                    <a:cubicBezTo>
                      <a:pt x="548" y="378"/>
                      <a:pt x="548" y="378"/>
                      <a:pt x="548" y="378"/>
                    </a:cubicBezTo>
                    <a:cubicBezTo>
                      <a:pt x="561" y="377"/>
                      <a:pt x="569" y="388"/>
                      <a:pt x="575" y="396"/>
                    </a:cubicBezTo>
                    <a:cubicBezTo>
                      <a:pt x="584" y="397"/>
                      <a:pt x="593" y="399"/>
                      <a:pt x="600" y="406"/>
                    </a:cubicBezTo>
                    <a:cubicBezTo>
                      <a:pt x="610" y="414"/>
                      <a:pt x="611" y="428"/>
                      <a:pt x="610" y="439"/>
                    </a:cubicBezTo>
                    <a:cubicBezTo>
                      <a:pt x="607" y="452"/>
                      <a:pt x="593" y="459"/>
                      <a:pt x="580" y="462"/>
                    </a:cubicBezTo>
                    <a:cubicBezTo>
                      <a:pt x="575" y="472"/>
                      <a:pt x="564" y="478"/>
                      <a:pt x="554" y="480"/>
                    </a:cubicBezTo>
                    <a:cubicBezTo>
                      <a:pt x="545" y="480"/>
                      <a:pt x="537" y="477"/>
                      <a:pt x="532" y="469"/>
                    </a:cubicBezTo>
                    <a:cubicBezTo>
                      <a:pt x="528" y="463"/>
                      <a:pt x="529" y="455"/>
                      <a:pt x="529" y="448"/>
                    </a:cubicBezTo>
                    <a:cubicBezTo>
                      <a:pt x="531" y="443"/>
                      <a:pt x="535" y="438"/>
                      <a:pt x="541" y="437"/>
                    </a:cubicBezTo>
                    <a:cubicBezTo>
                      <a:pt x="547" y="437"/>
                      <a:pt x="553" y="438"/>
                      <a:pt x="556" y="443"/>
                    </a:cubicBezTo>
                    <a:cubicBezTo>
                      <a:pt x="558" y="446"/>
                      <a:pt x="556" y="448"/>
                      <a:pt x="557" y="451"/>
                    </a:cubicBezTo>
                    <a:cubicBezTo>
                      <a:pt x="563" y="452"/>
                      <a:pt x="566" y="444"/>
                      <a:pt x="570" y="440"/>
                    </a:cubicBezTo>
                    <a:cubicBezTo>
                      <a:pt x="575" y="440"/>
                      <a:pt x="583" y="442"/>
                      <a:pt x="585" y="435"/>
                    </a:cubicBezTo>
                    <a:cubicBezTo>
                      <a:pt x="587" y="430"/>
                      <a:pt x="587" y="423"/>
                      <a:pt x="582" y="419"/>
                    </a:cubicBezTo>
                    <a:cubicBezTo>
                      <a:pt x="579" y="417"/>
                      <a:pt x="575" y="418"/>
                      <a:pt x="571" y="418"/>
                    </a:cubicBezTo>
                    <a:cubicBezTo>
                      <a:pt x="564" y="420"/>
                      <a:pt x="563" y="412"/>
                      <a:pt x="559" y="409"/>
                    </a:cubicBezTo>
                    <a:cubicBezTo>
                      <a:pt x="555" y="406"/>
                      <a:pt x="552" y="410"/>
                      <a:pt x="550" y="412"/>
                    </a:cubicBezTo>
                    <a:cubicBezTo>
                      <a:pt x="545" y="414"/>
                      <a:pt x="538" y="415"/>
                      <a:pt x="533" y="411"/>
                    </a:cubicBezTo>
                    <a:cubicBezTo>
                      <a:pt x="531" y="408"/>
                      <a:pt x="525" y="404"/>
                      <a:pt x="527" y="399"/>
                    </a:cubicBezTo>
                    <a:cubicBezTo>
                      <a:pt x="527" y="392"/>
                      <a:pt x="530" y="385"/>
                      <a:pt x="537" y="381"/>
                    </a:cubicBezTo>
                    <a:cubicBezTo>
                      <a:pt x="522" y="380"/>
                      <a:pt x="510" y="373"/>
                      <a:pt x="500" y="363"/>
                    </a:cubicBezTo>
                    <a:cubicBezTo>
                      <a:pt x="494" y="358"/>
                      <a:pt x="493" y="351"/>
                      <a:pt x="489" y="345"/>
                    </a:cubicBezTo>
                    <a:cubicBezTo>
                      <a:pt x="487" y="341"/>
                      <a:pt x="488" y="337"/>
                      <a:pt x="486" y="334"/>
                    </a:cubicBezTo>
                    <a:cubicBezTo>
                      <a:pt x="481" y="342"/>
                      <a:pt x="481" y="342"/>
                      <a:pt x="481" y="342"/>
                    </a:cubicBezTo>
                    <a:cubicBezTo>
                      <a:pt x="475" y="346"/>
                      <a:pt x="469" y="352"/>
                      <a:pt x="461" y="351"/>
                    </a:cubicBezTo>
                    <a:cubicBezTo>
                      <a:pt x="456" y="350"/>
                      <a:pt x="451" y="347"/>
                      <a:pt x="448" y="343"/>
                    </a:cubicBezTo>
                    <a:cubicBezTo>
                      <a:pt x="446" y="338"/>
                      <a:pt x="442" y="332"/>
                      <a:pt x="447" y="327"/>
                    </a:cubicBezTo>
                    <a:cubicBezTo>
                      <a:pt x="448" y="319"/>
                      <a:pt x="456" y="318"/>
                      <a:pt x="462" y="319"/>
                    </a:cubicBezTo>
                    <a:cubicBezTo>
                      <a:pt x="459" y="315"/>
                      <a:pt x="453" y="318"/>
                      <a:pt x="451" y="312"/>
                    </a:cubicBezTo>
                    <a:cubicBezTo>
                      <a:pt x="453" y="307"/>
                      <a:pt x="453" y="303"/>
                      <a:pt x="453" y="297"/>
                    </a:cubicBezTo>
                    <a:close/>
                    <a:moveTo>
                      <a:pt x="254" y="311"/>
                    </a:moveTo>
                    <a:cubicBezTo>
                      <a:pt x="256" y="303"/>
                      <a:pt x="260" y="294"/>
                      <a:pt x="256" y="287"/>
                    </a:cubicBezTo>
                    <a:cubicBezTo>
                      <a:pt x="254" y="294"/>
                      <a:pt x="254" y="304"/>
                      <a:pt x="246" y="308"/>
                    </a:cubicBezTo>
                    <a:cubicBezTo>
                      <a:pt x="243" y="310"/>
                      <a:pt x="241" y="308"/>
                      <a:pt x="238" y="306"/>
                    </a:cubicBezTo>
                    <a:cubicBezTo>
                      <a:pt x="234" y="301"/>
                      <a:pt x="231" y="295"/>
                      <a:pt x="227" y="291"/>
                    </a:cubicBezTo>
                    <a:cubicBezTo>
                      <a:pt x="225" y="292"/>
                      <a:pt x="225" y="295"/>
                      <a:pt x="225" y="297"/>
                    </a:cubicBezTo>
                    <a:cubicBezTo>
                      <a:pt x="232" y="306"/>
                      <a:pt x="238" y="314"/>
                      <a:pt x="246" y="322"/>
                    </a:cubicBezTo>
                    <a:cubicBezTo>
                      <a:pt x="252" y="322"/>
                      <a:pt x="252" y="315"/>
                      <a:pt x="254" y="311"/>
                    </a:cubicBezTo>
                    <a:close/>
                    <a:moveTo>
                      <a:pt x="378" y="308"/>
                    </a:moveTo>
                    <a:cubicBezTo>
                      <a:pt x="366" y="299"/>
                      <a:pt x="366" y="299"/>
                      <a:pt x="366" y="299"/>
                    </a:cubicBezTo>
                    <a:cubicBezTo>
                      <a:pt x="352" y="290"/>
                      <a:pt x="333" y="292"/>
                      <a:pt x="320" y="298"/>
                    </a:cubicBezTo>
                    <a:cubicBezTo>
                      <a:pt x="292" y="306"/>
                      <a:pt x="270" y="332"/>
                      <a:pt x="261" y="359"/>
                    </a:cubicBezTo>
                    <a:cubicBezTo>
                      <a:pt x="253" y="365"/>
                      <a:pt x="244" y="367"/>
                      <a:pt x="237" y="374"/>
                    </a:cubicBezTo>
                    <a:cubicBezTo>
                      <a:pt x="218" y="389"/>
                      <a:pt x="220" y="414"/>
                      <a:pt x="200" y="427"/>
                    </a:cubicBezTo>
                    <a:cubicBezTo>
                      <a:pt x="198" y="428"/>
                      <a:pt x="197" y="431"/>
                      <a:pt x="199" y="433"/>
                    </a:cubicBezTo>
                    <a:cubicBezTo>
                      <a:pt x="227" y="449"/>
                      <a:pt x="235" y="488"/>
                      <a:pt x="267" y="498"/>
                    </a:cubicBezTo>
                    <a:cubicBezTo>
                      <a:pt x="266" y="513"/>
                      <a:pt x="276" y="523"/>
                      <a:pt x="283" y="534"/>
                    </a:cubicBezTo>
                    <a:cubicBezTo>
                      <a:pt x="291" y="539"/>
                      <a:pt x="298" y="548"/>
                      <a:pt x="307" y="551"/>
                    </a:cubicBezTo>
                    <a:cubicBezTo>
                      <a:pt x="325" y="562"/>
                      <a:pt x="351" y="562"/>
                      <a:pt x="369" y="551"/>
                    </a:cubicBezTo>
                    <a:cubicBezTo>
                      <a:pt x="382" y="544"/>
                      <a:pt x="388" y="529"/>
                      <a:pt x="386" y="516"/>
                    </a:cubicBezTo>
                    <a:cubicBezTo>
                      <a:pt x="386" y="506"/>
                      <a:pt x="382" y="499"/>
                      <a:pt x="376" y="493"/>
                    </a:cubicBezTo>
                    <a:cubicBezTo>
                      <a:pt x="368" y="483"/>
                      <a:pt x="355" y="484"/>
                      <a:pt x="344" y="482"/>
                    </a:cubicBezTo>
                    <a:cubicBezTo>
                      <a:pt x="334" y="484"/>
                      <a:pt x="325" y="488"/>
                      <a:pt x="318" y="497"/>
                    </a:cubicBezTo>
                    <a:cubicBezTo>
                      <a:pt x="314" y="505"/>
                      <a:pt x="310" y="514"/>
                      <a:pt x="311" y="523"/>
                    </a:cubicBezTo>
                    <a:cubicBezTo>
                      <a:pt x="316" y="527"/>
                      <a:pt x="321" y="533"/>
                      <a:pt x="328" y="533"/>
                    </a:cubicBezTo>
                    <a:cubicBezTo>
                      <a:pt x="328" y="531"/>
                      <a:pt x="328" y="531"/>
                      <a:pt x="328" y="531"/>
                    </a:cubicBezTo>
                    <a:cubicBezTo>
                      <a:pt x="326" y="526"/>
                      <a:pt x="329" y="522"/>
                      <a:pt x="329" y="517"/>
                    </a:cubicBezTo>
                    <a:cubicBezTo>
                      <a:pt x="332" y="508"/>
                      <a:pt x="340" y="500"/>
                      <a:pt x="349" y="499"/>
                    </a:cubicBezTo>
                    <a:cubicBezTo>
                      <a:pt x="355" y="499"/>
                      <a:pt x="360" y="502"/>
                      <a:pt x="364" y="508"/>
                    </a:cubicBezTo>
                    <a:cubicBezTo>
                      <a:pt x="367" y="513"/>
                      <a:pt x="366" y="521"/>
                      <a:pt x="364" y="527"/>
                    </a:cubicBezTo>
                    <a:cubicBezTo>
                      <a:pt x="360" y="536"/>
                      <a:pt x="352" y="544"/>
                      <a:pt x="341" y="544"/>
                    </a:cubicBezTo>
                    <a:cubicBezTo>
                      <a:pt x="309" y="540"/>
                      <a:pt x="285" y="511"/>
                      <a:pt x="275" y="482"/>
                    </a:cubicBezTo>
                    <a:cubicBezTo>
                      <a:pt x="255" y="477"/>
                      <a:pt x="240" y="460"/>
                      <a:pt x="232" y="442"/>
                    </a:cubicBezTo>
                    <a:cubicBezTo>
                      <a:pt x="231" y="435"/>
                      <a:pt x="221" y="433"/>
                      <a:pt x="223" y="426"/>
                    </a:cubicBezTo>
                    <a:cubicBezTo>
                      <a:pt x="228" y="419"/>
                      <a:pt x="230" y="411"/>
                      <a:pt x="234" y="402"/>
                    </a:cubicBezTo>
                    <a:cubicBezTo>
                      <a:pt x="241" y="387"/>
                      <a:pt x="257" y="378"/>
                      <a:pt x="272" y="372"/>
                    </a:cubicBezTo>
                    <a:cubicBezTo>
                      <a:pt x="283" y="346"/>
                      <a:pt x="302" y="312"/>
                      <a:pt x="335" y="311"/>
                    </a:cubicBezTo>
                    <a:cubicBezTo>
                      <a:pt x="348" y="310"/>
                      <a:pt x="361" y="314"/>
                      <a:pt x="367" y="326"/>
                    </a:cubicBezTo>
                    <a:cubicBezTo>
                      <a:pt x="370" y="333"/>
                      <a:pt x="370" y="338"/>
                      <a:pt x="367" y="345"/>
                    </a:cubicBezTo>
                    <a:cubicBezTo>
                      <a:pt x="363" y="356"/>
                      <a:pt x="351" y="356"/>
                      <a:pt x="340" y="356"/>
                    </a:cubicBezTo>
                    <a:cubicBezTo>
                      <a:pt x="325" y="352"/>
                      <a:pt x="322" y="334"/>
                      <a:pt x="321" y="321"/>
                    </a:cubicBezTo>
                    <a:cubicBezTo>
                      <a:pt x="317" y="322"/>
                      <a:pt x="313" y="323"/>
                      <a:pt x="309" y="327"/>
                    </a:cubicBezTo>
                    <a:cubicBezTo>
                      <a:pt x="304" y="341"/>
                      <a:pt x="309" y="357"/>
                      <a:pt x="320" y="368"/>
                    </a:cubicBezTo>
                    <a:cubicBezTo>
                      <a:pt x="327" y="375"/>
                      <a:pt x="335" y="375"/>
                      <a:pt x="344" y="376"/>
                    </a:cubicBezTo>
                    <a:cubicBezTo>
                      <a:pt x="360" y="375"/>
                      <a:pt x="375" y="368"/>
                      <a:pt x="382" y="354"/>
                    </a:cubicBezTo>
                    <a:cubicBezTo>
                      <a:pt x="392" y="340"/>
                      <a:pt x="385" y="321"/>
                      <a:pt x="378" y="308"/>
                    </a:cubicBezTo>
                    <a:close/>
                    <a:moveTo>
                      <a:pt x="596" y="331"/>
                    </a:moveTo>
                    <a:cubicBezTo>
                      <a:pt x="587" y="322"/>
                      <a:pt x="576" y="314"/>
                      <a:pt x="564" y="308"/>
                    </a:cubicBezTo>
                    <a:cubicBezTo>
                      <a:pt x="546" y="301"/>
                      <a:pt x="524" y="294"/>
                      <a:pt x="506" y="307"/>
                    </a:cubicBezTo>
                    <a:cubicBezTo>
                      <a:pt x="497" y="316"/>
                      <a:pt x="491" y="328"/>
                      <a:pt x="493" y="340"/>
                    </a:cubicBezTo>
                    <a:cubicBezTo>
                      <a:pt x="496" y="355"/>
                      <a:pt x="511" y="368"/>
                      <a:pt x="525" y="373"/>
                    </a:cubicBezTo>
                    <a:cubicBezTo>
                      <a:pt x="538" y="376"/>
                      <a:pt x="550" y="370"/>
                      <a:pt x="558" y="362"/>
                    </a:cubicBezTo>
                    <a:cubicBezTo>
                      <a:pt x="564" y="354"/>
                      <a:pt x="569" y="343"/>
                      <a:pt x="567" y="333"/>
                    </a:cubicBezTo>
                    <a:cubicBezTo>
                      <a:pt x="563" y="330"/>
                      <a:pt x="560" y="327"/>
                      <a:pt x="555" y="327"/>
                    </a:cubicBezTo>
                    <a:cubicBezTo>
                      <a:pt x="556" y="335"/>
                      <a:pt x="556" y="344"/>
                      <a:pt x="550" y="350"/>
                    </a:cubicBezTo>
                    <a:cubicBezTo>
                      <a:pt x="545" y="355"/>
                      <a:pt x="538" y="358"/>
                      <a:pt x="531" y="359"/>
                    </a:cubicBezTo>
                    <a:cubicBezTo>
                      <a:pt x="522" y="357"/>
                      <a:pt x="515" y="352"/>
                      <a:pt x="511" y="345"/>
                    </a:cubicBezTo>
                    <a:cubicBezTo>
                      <a:pt x="508" y="335"/>
                      <a:pt x="512" y="327"/>
                      <a:pt x="517" y="320"/>
                    </a:cubicBezTo>
                    <a:cubicBezTo>
                      <a:pt x="526" y="311"/>
                      <a:pt x="540" y="313"/>
                      <a:pt x="551" y="317"/>
                    </a:cubicBezTo>
                    <a:cubicBezTo>
                      <a:pt x="574" y="324"/>
                      <a:pt x="589" y="347"/>
                      <a:pt x="595" y="369"/>
                    </a:cubicBezTo>
                    <a:cubicBezTo>
                      <a:pt x="608" y="372"/>
                      <a:pt x="618" y="381"/>
                      <a:pt x="629" y="389"/>
                    </a:cubicBezTo>
                    <a:cubicBezTo>
                      <a:pt x="637" y="398"/>
                      <a:pt x="639" y="409"/>
                      <a:pt x="647" y="418"/>
                    </a:cubicBezTo>
                    <a:cubicBezTo>
                      <a:pt x="647" y="420"/>
                      <a:pt x="650" y="423"/>
                      <a:pt x="652" y="425"/>
                    </a:cubicBezTo>
                    <a:cubicBezTo>
                      <a:pt x="654" y="430"/>
                      <a:pt x="646" y="431"/>
                      <a:pt x="643" y="435"/>
                    </a:cubicBezTo>
                    <a:cubicBezTo>
                      <a:pt x="633" y="453"/>
                      <a:pt x="622" y="477"/>
                      <a:pt x="600" y="486"/>
                    </a:cubicBezTo>
                    <a:cubicBezTo>
                      <a:pt x="589" y="487"/>
                      <a:pt x="592" y="501"/>
                      <a:pt x="586" y="508"/>
                    </a:cubicBezTo>
                    <a:cubicBezTo>
                      <a:pt x="580" y="524"/>
                      <a:pt x="564" y="536"/>
                      <a:pt x="546" y="542"/>
                    </a:cubicBezTo>
                    <a:cubicBezTo>
                      <a:pt x="539" y="539"/>
                      <a:pt x="529" y="541"/>
                      <a:pt x="523" y="534"/>
                    </a:cubicBezTo>
                    <a:cubicBezTo>
                      <a:pt x="521" y="528"/>
                      <a:pt x="517" y="523"/>
                      <a:pt x="520" y="516"/>
                    </a:cubicBezTo>
                    <a:cubicBezTo>
                      <a:pt x="521" y="512"/>
                      <a:pt x="525" y="508"/>
                      <a:pt x="530" y="507"/>
                    </a:cubicBezTo>
                    <a:cubicBezTo>
                      <a:pt x="537" y="505"/>
                      <a:pt x="544" y="509"/>
                      <a:pt x="550" y="513"/>
                    </a:cubicBezTo>
                    <a:cubicBezTo>
                      <a:pt x="554" y="518"/>
                      <a:pt x="553" y="525"/>
                      <a:pt x="555" y="531"/>
                    </a:cubicBezTo>
                    <a:cubicBezTo>
                      <a:pt x="557" y="531"/>
                      <a:pt x="559" y="530"/>
                      <a:pt x="560" y="529"/>
                    </a:cubicBezTo>
                    <a:cubicBezTo>
                      <a:pt x="565" y="525"/>
                      <a:pt x="574" y="522"/>
                      <a:pt x="571" y="514"/>
                    </a:cubicBezTo>
                    <a:cubicBezTo>
                      <a:pt x="564" y="501"/>
                      <a:pt x="551" y="493"/>
                      <a:pt x="537" y="490"/>
                    </a:cubicBezTo>
                    <a:cubicBezTo>
                      <a:pt x="525" y="488"/>
                      <a:pt x="513" y="495"/>
                      <a:pt x="505" y="503"/>
                    </a:cubicBezTo>
                    <a:cubicBezTo>
                      <a:pt x="499" y="511"/>
                      <a:pt x="496" y="523"/>
                      <a:pt x="501" y="533"/>
                    </a:cubicBezTo>
                    <a:cubicBezTo>
                      <a:pt x="509" y="541"/>
                      <a:pt x="516" y="553"/>
                      <a:pt x="529" y="555"/>
                    </a:cubicBezTo>
                    <a:cubicBezTo>
                      <a:pt x="536" y="554"/>
                      <a:pt x="541" y="561"/>
                      <a:pt x="548" y="557"/>
                    </a:cubicBezTo>
                    <a:cubicBezTo>
                      <a:pt x="571" y="556"/>
                      <a:pt x="585" y="536"/>
                      <a:pt x="597" y="520"/>
                    </a:cubicBezTo>
                    <a:cubicBezTo>
                      <a:pt x="601" y="514"/>
                      <a:pt x="602" y="508"/>
                      <a:pt x="604" y="501"/>
                    </a:cubicBezTo>
                    <a:cubicBezTo>
                      <a:pt x="614" y="498"/>
                      <a:pt x="620" y="490"/>
                      <a:pt x="628" y="484"/>
                    </a:cubicBezTo>
                    <a:cubicBezTo>
                      <a:pt x="645" y="468"/>
                      <a:pt x="648" y="444"/>
                      <a:pt x="668" y="430"/>
                    </a:cubicBezTo>
                    <a:cubicBezTo>
                      <a:pt x="670" y="425"/>
                      <a:pt x="661" y="423"/>
                      <a:pt x="662" y="416"/>
                    </a:cubicBezTo>
                    <a:cubicBezTo>
                      <a:pt x="653" y="404"/>
                      <a:pt x="646" y="390"/>
                      <a:pt x="637" y="378"/>
                    </a:cubicBezTo>
                    <a:cubicBezTo>
                      <a:pt x="630" y="368"/>
                      <a:pt x="619" y="364"/>
                      <a:pt x="610" y="358"/>
                    </a:cubicBezTo>
                    <a:cubicBezTo>
                      <a:pt x="607" y="348"/>
                      <a:pt x="601" y="340"/>
                      <a:pt x="596" y="331"/>
                    </a:cubicBezTo>
                    <a:close/>
                    <a:moveTo>
                      <a:pt x="671" y="322"/>
                    </a:moveTo>
                    <a:cubicBezTo>
                      <a:pt x="668" y="316"/>
                      <a:pt x="664" y="309"/>
                      <a:pt x="659" y="305"/>
                    </a:cubicBezTo>
                    <a:cubicBezTo>
                      <a:pt x="651" y="314"/>
                      <a:pt x="662" y="324"/>
                      <a:pt x="665" y="333"/>
                    </a:cubicBezTo>
                    <a:cubicBezTo>
                      <a:pt x="666" y="341"/>
                      <a:pt x="668" y="350"/>
                      <a:pt x="662" y="357"/>
                    </a:cubicBezTo>
                    <a:cubicBezTo>
                      <a:pt x="657" y="364"/>
                      <a:pt x="651" y="355"/>
                      <a:pt x="647" y="356"/>
                    </a:cubicBezTo>
                    <a:cubicBezTo>
                      <a:pt x="644" y="360"/>
                      <a:pt x="646" y="366"/>
                      <a:pt x="647" y="370"/>
                    </a:cubicBezTo>
                    <a:cubicBezTo>
                      <a:pt x="651" y="374"/>
                      <a:pt x="655" y="378"/>
                      <a:pt x="660" y="380"/>
                    </a:cubicBezTo>
                    <a:cubicBezTo>
                      <a:pt x="663" y="380"/>
                      <a:pt x="666" y="378"/>
                      <a:pt x="669" y="376"/>
                    </a:cubicBezTo>
                    <a:cubicBezTo>
                      <a:pt x="682" y="360"/>
                      <a:pt x="677" y="340"/>
                      <a:pt x="671" y="322"/>
                    </a:cubicBezTo>
                    <a:close/>
                    <a:moveTo>
                      <a:pt x="214" y="328"/>
                    </a:moveTo>
                    <a:cubicBezTo>
                      <a:pt x="215" y="321"/>
                      <a:pt x="220" y="311"/>
                      <a:pt x="214" y="305"/>
                    </a:cubicBezTo>
                    <a:cubicBezTo>
                      <a:pt x="212" y="306"/>
                      <a:pt x="209" y="307"/>
                      <a:pt x="207" y="309"/>
                    </a:cubicBezTo>
                    <a:cubicBezTo>
                      <a:pt x="208" y="327"/>
                      <a:pt x="196" y="342"/>
                      <a:pt x="197" y="358"/>
                    </a:cubicBezTo>
                    <a:cubicBezTo>
                      <a:pt x="200" y="366"/>
                      <a:pt x="204" y="376"/>
                      <a:pt x="213" y="378"/>
                    </a:cubicBezTo>
                    <a:cubicBezTo>
                      <a:pt x="216" y="379"/>
                      <a:pt x="220" y="378"/>
                      <a:pt x="223" y="376"/>
                    </a:cubicBezTo>
                    <a:cubicBezTo>
                      <a:pt x="227" y="372"/>
                      <a:pt x="228" y="365"/>
                      <a:pt x="226" y="359"/>
                    </a:cubicBezTo>
                    <a:cubicBezTo>
                      <a:pt x="224" y="358"/>
                      <a:pt x="222" y="359"/>
                      <a:pt x="220" y="360"/>
                    </a:cubicBezTo>
                    <a:cubicBezTo>
                      <a:pt x="217" y="360"/>
                      <a:pt x="213" y="359"/>
                      <a:pt x="211" y="356"/>
                    </a:cubicBezTo>
                    <a:cubicBezTo>
                      <a:pt x="205" y="348"/>
                      <a:pt x="209" y="336"/>
                      <a:pt x="214" y="328"/>
                    </a:cubicBezTo>
                    <a:close/>
                    <a:moveTo>
                      <a:pt x="685" y="318"/>
                    </a:moveTo>
                    <a:cubicBezTo>
                      <a:pt x="683" y="316"/>
                      <a:pt x="680" y="314"/>
                      <a:pt x="678" y="315"/>
                    </a:cubicBezTo>
                    <a:cubicBezTo>
                      <a:pt x="676" y="327"/>
                      <a:pt x="685" y="338"/>
                      <a:pt x="683" y="350"/>
                    </a:cubicBezTo>
                    <a:cubicBezTo>
                      <a:pt x="687" y="365"/>
                      <a:pt x="676" y="376"/>
                      <a:pt x="675" y="390"/>
                    </a:cubicBezTo>
                    <a:cubicBezTo>
                      <a:pt x="674" y="401"/>
                      <a:pt x="675" y="413"/>
                      <a:pt x="685" y="420"/>
                    </a:cubicBezTo>
                    <a:cubicBezTo>
                      <a:pt x="690" y="423"/>
                      <a:pt x="695" y="424"/>
                      <a:pt x="701" y="422"/>
                    </a:cubicBezTo>
                    <a:cubicBezTo>
                      <a:pt x="709" y="419"/>
                      <a:pt x="716" y="413"/>
                      <a:pt x="716" y="404"/>
                    </a:cubicBezTo>
                    <a:cubicBezTo>
                      <a:pt x="708" y="408"/>
                      <a:pt x="708" y="408"/>
                      <a:pt x="708" y="408"/>
                    </a:cubicBezTo>
                    <a:cubicBezTo>
                      <a:pt x="703" y="407"/>
                      <a:pt x="698" y="407"/>
                      <a:pt x="695" y="404"/>
                    </a:cubicBezTo>
                    <a:cubicBezTo>
                      <a:pt x="685" y="394"/>
                      <a:pt x="692" y="379"/>
                      <a:pt x="695" y="368"/>
                    </a:cubicBezTo>
                    <a:cubicBezTo>
                      <a:pt x="699" y="355"/>
                      <a:pt x="697" y="343"/>
                      <a:pt x="692" y="330"/>
                    </a:cubicBezTo>
                    <a:cubicBezTo>
                      <a:pt x="690" y="326"/>
                      <a:pt x="683" y="323"/>
                      <a:pt x="685" y="318"/>
                    </a:cubicBezTo>
                    <a:close/>
                    <a:moveTo>
                      <a:pt x="201" y="315"/>
                    </a:moveTo>
                    <a:cubicBezTo>
                      <a:pt x="201" y="314"/>
                      <a:pt x="200" y="313"/>
                      <a:pt x="199" y="313"/>
                    </a:cubicBezTo>
                    <a:cubicBezTo>
                      <a:pt x="196" y="314"/>
                      <a:pt x="194" y="315"/>
                      <a:pt x="194" y="318"/>
                    </a:cubicBezTo>
                    <a:cubicBezTo>
                      <a:pt x="186" y="324"/>
                      <a:pt x="184" y="334"/>
                      <a:pt x="182" y="344"/>
                    </a:cubicBezTo>
                    <a:cubicBezTo>
                      <a:pt x="177" y="362"/>
                      <a:pt x="193" y="379"/>
                      <a:pt x="184" y="397"/>
                    </a:cubicBezTo>
                    <a:cubicBezTo>
                      <a:pt x="180" y="404"/>
                      <a:pt x="173" y="408"/>
                      <a:pt x="165" y="408"/>
                    </a:cubicBezTo>
                    <a:cubicBezTo>
                      <a:pt x="164" y="409"/>
                      <a:pt x="164" y="409"/>
                      <a:pt x="164" y="409"/>
                    </a:cubicBezTo>
                    <a:cubicBezTo>
                      <a:pt x="167" y="414"/>
                      <a:pt x="171" y="416"/>
                      <a:pt x="175" y="418"/>
                    </a:cubicBezTo>
                    <a:cubicBezTo>
                      <a:pt x="183" y="417"/>
                      <a:pt x="188" y="414"/>
                      <a:pt x="192" y="409"/>
                    </a:cubicBezTo>
                    <a:cubicBezTo>
                      <a:pt x="202" y="396"/>
                      <a:pt x="198" y="378"/>
                      <a:pt x="193" y="365"/>
                    </a:cubicBezTo>
                    <a:cubicBezTo>
                      <a:pt x="189" y="348"/>
                      <a:pt x="198" y="331"/>
                      <a:pt x="201" y="315"/>
                    </a:cubicBezTo>
                    <a:close/>
                    <a:moveTo>
                      <a:pt x="705" y="328"/>
                    </a:moveTo>
                    <a:cubicBezTo>
                      <a:pt x="703" y="325"/>
                      <a:pt x="699" y="316"/>
                      <a:pt x="694" y="321"/>
                    </a:cubicBezTo>
                    <a:cubicBezTo>
                      <a:pt x="699" y="331"/>
                      <a:pt x="703" y="342"/>
                      <a:pt x="703" y="353"/>
                    </a:cubicBezTo>
                    <a:cubicBezTo>
                      <a:pt x="705" y="369"/>
                      <a:pt x="688" y="385"/>
                      <a:pt x="701" y="401"/>
                    </a:cubicBezTo>
                    <a:cubicBezTo>
                      <a:pt x="703" y="403"/>
                      <a:pt x="709" y="403"/>
                      <a:pt x="710" y="399"/>
                    </a:cubicBezTo>
                    <a:cubicBezTo>
                      <a:pt x="710" y="397"/>
                      <a:pt x="708" y="397"/>
                      <a:pt x="706" y="395"/>
                    </a:cubicBezTo>
                    <a:cubicBezTo>
                      <a:pt x="700" y="389"/>
                      <a:pt x="704" y="379"/>
                      <a:pt x="706" y="371"/>
                    </a:cubicBezTo>
                    <a:cubicBezTo>
                      <a:pt x="709" y="357"/>
                      <a:pt x="712" y="342"/>
                      <a:pt x="705" y="328"/>
                    </a:cubicBezTo>
                    <a:close/>
                    <a:moveTo>
                      <a:pt x="359" y="325"/>
                    </a:moveTo>
                    <a:cubicBezTo>
                      <a:pt x="353" y="320"/>
                      <a:pt x="353" y="320"/>
                      <a:pt x="353" y="320"/>
                    </a:cubicBezTo>
                    <a:cubicBezTo>
                      <a:pt x="345" y="318"/>
                      <a:pt x="337" y="314"/>
                      <a:pt x="329" y="318"/>
                    </a:cubicBezTo>
                    <a:cubicBezTo>
                      <a:pt x="329" y="325"/>
                      <a:pt x="326" y="336"/>
                      <a:pt x="332" y="342"/>
                    </a:cubicBezTo>
                    <a:cubicBezTo>
                      <a:pt x="335" y="347"/>
                      <a:pt x="341" y="352"/>
                      <a:pt x="347" y="350"/>
                    </a:cubicBezTo>
                    <a:cubicBezTo>
                      <a:pt x="352" y="349"/>
                      <a:pt x="357" y="347"/>
                      <a:pt x="359" y="342"/>
                    </a:cubicBezTo>
                    <a:cubicBezTo>
                      <a:pt x="362" y="337"/>
                      <a:pt x="362" y="329"/>
                      <a:pt x="359" y="325"/>
                    </a:cubicBezTo>
                    <a:close/>
                    <a:moveTo>
                      <a:pt x="546" y="324"/>
                    </a:moveTo>
                    <a:cubicBezTo>
                      <a:pt x="543" y="319"/>
                      <a:pt x="537" y="321"/>
                      <a:pt x="532" y="320"/>
                    </a:cubicBezTo>
                    <a:cubicBezTo>
                      <a:pt x="524" y="320"/>
                      <a:pt x="520" y="327"/>
                      <a:pt x="517" y="334"/>
                    </a:cubicBezTo>
                    <a:cubicBezTo>
                      <a:pt x="515" y="338"/>
                      <a:pt x="517" y="342"/>
                      <a:pt x="519" y="346"/>
                    </a:cubicBezTo>
                    <a:cubicBezTo>
                      <a:pt x="524" y="351"/>
                      <a:pt x="531" y="352"/>
                      <a:pt x="537" y="351"/>
                    </a:cubicBezTo>
                    <a:cubicBezTo>
                      <a:pt x="542" y="351"/>
                      <a:pt x="546" y="346"/>
                      <a:pt x="549" y="342"/>
                    </a:cubicBezTo>
                    <a:cubicBezTo>
                      <a:pt x="550" y="339"/>
                      <a:pt x="552" y="333"/>
                      <a:pt x="547" y="330"/>
                    </a:cubicBezTo>
                    <a:cubicBezTo>
                      <a:pt x="545" y="335"/>
                      <a:pt x="547" y="340"/>
                      <a:pt x="544" y="344"/>
                    </a:cubicBezTo>
                    <a:cubicBezTo>
                      <a:pt x="541" y="347"/>
                      <a:pt x="537" y="349"/>
                      <a:pt x="532" y="349"/>
                    </a:cubicBezTo>
                    <a:cubicBezTo>
                      <a:pt x="528" y="348"/>
                      <a:pt x="524" y="347"/>
                      <a:pt x="522" y="343"/>
                    </a:cubicBezTo>
                    <a:cubicBezTo>
                      <a:pt x="522" y="340"/>
                      <a:pt x="521" y="337"/>
                      <a:pt x="521" y="333"/>
                    </a:cubicBezTo>
                    <a:cubicBezTo>
                      <a:pt x="523" y="330"/>
                      <a:pt x="526" y="326"/>
                      <a:pt x="530" y="325"/>
                    </a:cubicBezTo>
                    <a:cubicBezTo>
                      <a:pt x="535" y="321"/>
                      <a:pt x="542" y="325"/>
                      <a:pt x="546" y="327"/>
                    </a:cubicBezTo>
                    <a:cubicBezTo>
                      <a:pt x="546" y="324"/>
                      <a:pt x="546" y="324"/>
                      <a:pt x="546" y="324"/>
                    </a:cubicBezTo>
                    <a:close/>
                    <a:moveTo>
                      <a:pt x="359" y="331"/>
                    </a:moveTo>
                    <a:cubicBezTo>
                      <a:pt x="355" y="323"/>
                      <a:pt x="346" y="321"/>
                      <a:pt x="339" y="320"/>
                    </a:cubicBezTo>
                    <a:cubicBezTo>
                      <a:pt x="333" y="318"/>
                      <a:pt x="333" y="324"/>
                      <a:pt x="333" y="327"/>
                    </a:cubicBezTo>
                    <a:cubicBezTo>
                      <a:pt x="334" y="333"/>
                      <a:pt x="333" y="343"/>
                      <a:pt x="341" y="345"/>
                    </a:cubicBezTo>
                    <a:cubicBezTo>
                      <a:pt x="345" y="347"/>
                      <a:pt x="352" y="349"/>
                      <a:pt x="355" y="344"/>
                    </a:cubicBezTo>
                    <a:cubicBezTo>
                      <a:pt x="358" y="340"/>
                      <a:pt x="359" y="336"/>
                      <a:pt x="359" y="331"/>
                    </a:cubicBezTo>
                    <a:close/>
                    <a:moveTo>
                      <a:pt x="184" y="318"/>
                    </a:moveTo>
                    <a:cubicBezTo>
                      <a:pt x="178" y="323"/>
                      <a:pt x="178" y="332"/>
                      <a:pt x="174" y="339"/>
                    </a:cubicBezTo>
                    <a:cubicBezTo>
                      <a:pt x="173" y="352"/>
                      <a:pt x="167" y="368"/>
                      <a:pt x="171" y="381"/>
                    </a:cubicBezTo>
                    <a:cubicBezTo>
                      <a:pt x="173" y="389"/>
                      <a:pt x="169" y="395"/>
                      <a:pt x="168" y="401"/>
                    </a:cubicBezTo>
                    <a:cubicBezTo>
                      <a:pt x="172" y="402"/>
                      <a:pt x="173" y="400"/>
                      <a:pt x="176" y="398"/>
                    </a:cubicBezTo>
                    <a:cubicBezTo>
                      <a:pt x="180" y="394"/>
                      <a:pt x="180" y="388"/>
                      <a:pt x="180" y="381"/>
                    </a:cubicBezTo>
                    <a:cubicBezTo>
                      <a:pt x="173" y="361"/>
                      <a:pt x="174" y="337"/>
                      <a:pt x="184" y="318"/>
                    </a:cubicBezTo>
                    <a:close/>
                    <a:moveTo>
                      <a:pt x="660" y="351"/>
                    </a:moveTo>
                    <a:cubicBezTo>
                      <a:pt x="662" y="342"/>
                      <a:pt x="659" y="331"/>
                      <a:pt x="653" y="324"/>
                    </a:cubicBezTo>
                    <a:cubicBezTo>
                      <a:pt x="657" y="338"/>
                      <a:pt x="657" y="338"/>
                      <a:pt x="657" y="338"/>
                    </a:cubicBezTo>
                    <a:cubicBezTo>
                      <a:pt x="657" y="343"/>
                      <a:pt x="652" y="347"/>
                      <a:pt x="656" y="351"/>
                    </a:cubicBezTo>
                    <a:cubicBezTo>
                      <a:pt x="657" y="352"/>
                      <a:pt x="658" y="351"/>
                      <a:pt x="660" y="351"/>
                    </a:cubicBezTo>
                    <a:close/>
                    <a:moveTo>
                      <a:pt x="222" y="348"/>
                    </a:moveTo>
                    <a:cubicBezTo>
                      <a:pt x="219" y="344"/>
                      <a:pt x="221" y="337"/>
                      <a:pt x="219" y="333"/>
                    </a:cubicBezTo>
                    <a:cubicBezTo>
                      <a:pt x="217" y="338"/>
                      <a:pt x="214" y="342"/>
                      <a:pt x="214" y="347"/>
                    </a:cubicBezTo>
                    <a:cubicBezTo>
                      <a:pt x="214" y="349"/>
                      <a:pt x="215" y="354"/>
                      <a:pt x="218" y="353"/>
                    </a:cubicBezTo>
                    <a:cubicBezTo>
                      <a:pt x="221" y="352"/>
                      <a:pt x="222" y="351"/>
                      <a:pt x="222" y="348"/>
                    </a:cubicBezTo>
                    <a:close/>
                    <a:moveTo>
                      <a:pt x="58" y="335"/>
                    </a:moveTo>
                    <a:cubicBezTo>
                      <a:pt x="59" y="335"/>
                      <a:pt x="58" y="334"/>
                      <a:pt x="57" y="334"/>
                    </a:cubicBezTo>
                    <a:cubicBezTo>
                      <a:pt x="57" y="336"/>
                      <a:pt x="57" y="336"/>
                      <a:pt x="57" y="336"/>
                    </a:cubicBezTo>
                    <a:cubicBezTo>
                      <a:pt x="57" y="336"/>
                      <a:pt x="58" y="336"/>
                      <a:pt x="58" y="335"/>
                    </a:cubicBezTo>
                    <a:close/>
                    <a:moveTo>
                      <a:pt x="319" y="376"/>
                    </a:moveTo>
                    <a:cubicBezTo>
                      <a:pt x="307" y="366"/>
                      <a:pt x="302" y="351"/>
                      <a:pt x="300" y="337"/>
                    </a:cubicBezTo>
                    <a:cubicBezTo>
                      <a:pt x="290" y="349"/>
                      <a:pt x="282" y="363"/>
                      <a:pt x="278" y="378"/>
                    </a:cubicBezTo>
                    <a:cubicBezTo>
                      <a:pt x="271" y="379"/>
                      <a:pt x="264" y="381"/>
                      <a:pt x="258" y="385"/>
                    </a:cubicBezTo>
                    <a:cubicBezTo>
                      <a:pt x="240" y="393"/>
                      <a:pt x="239" y="414"/>
                      <a:pt x="230" y="428"/>
                    </a:cubicBezTo>
                    <a:cubicBezTo>
                      <a:pt x="241" y="444"/>
                      <a:pt x="247" y="462"/>
                      <a:pt x="265" y="472"/>
                    </a:cubicBezTo>
                    <a:cubicBezTo>
                      <a:pt x="270" y="475"/>
                      <a:pt x="277" y="475"/>
                      <a:pt x="281" y="479"/>
                    </a:cubicBezTo>
                    <a:cubicBezTo>
                      <a:pt x="283" y="494"/>
                      <a:pt x="292" y="506"/>
                      <a:pt x="304" y="516"/>
                    </a:cubicBezTo>
                    <a:cubicBezTo>
                      <a:pt x="307" y="509"/>
                      <a:pt x="309" y="500"/>
                      <a:pt x="313" y="493"/>
                    </a:cubicBezTo>
                    <a:cubicBezTo>
                      <a:pt x="315" y="489"/>
                      <a:pt x="321" y="487"/>
                      <a:pt x="321" y="483"/>
                    </a:cubicBezTo>
                    <a:cubicBezTo>
                      <a:pt x="311" y="482"/>
                      <a:pt x="304" y="477"/>
                      <a:pt x="300" y="469"/>
                    </a:cubicBezTo>
                    <a:cubicBezTo>
                      <a:pt x="294" y="466"/>
                      <a:pt x="286" y="467"/>
                      <a:pt x="282" y="462"/>
                    </a:cubicBezTo>
                    <a:cubicBezTo>
                      <a:pt x="267" y="450"/>
                      <a:pt x="264" y="431"/>
                      <a:pt x="269" y="413"/>
                    </a:cubicBezTo>
                    <a:cubicBezTo>
                      <a:pt x="272" y="401"/>
                      <a:pt x="284" y="394"/>
                      <a:pt x="295" y="390"/>
                    </a:cubicBezTo>
                    <a:cubicBezTo>
                      <a:pt x="303" y="384"/>
                      <a:pt x="310" y="377"/>
                      <a:pt x="319" y="376"/>
                    </a:cubicBezTo>
                    <a:close/>
                    <a:moveTo>
                      <a:pt x="304" y="367"/>
                    </a:moveTo>
                    <a:cubicBezTo>
                      <a:pt x="301" y="362"/>
                      <a:pt x="301" y="354"/>
                      <a:pt x="295" y="352"/>
                    </a:cubicBezTo>
                    <a:cubicBezTo>
                      <a:pt x="287" y="357"/>
                      <a:pt x="287" y="368"/>
                      <a:pt x="282" y="376"/>
                    </a:cubicBezTo>
                    <a:cubicBezTo>
                      <a:pt x="282" y="385"/>
                      <a:pt x="271" y="380"/>
                      <a:pt x="267" y="385"/>
                    </a:cubicBezTo>
                    <a:cubicBezTo>
                      <a:pt x="250" y="391"/>
                      <a:pt x="243" y="409"/>
                      <a:pt x="237" y="424"/>
                    </a:cubicBezTo>
                    <a:cubicBezTo>
                      <a:pt x="236" y="431"/>
                      <a:pt x="240" y="437"/>
                      <a:pt x="243" y="443"/>
                    </a:cubicBezTo>
                    <a:cubicBezTo>
                      <a:pt x="256" y="458"/>
                      <a:pt x="256" y="458"/>
                      <a:pt x="256" y="458"/>
                    </a:cubicBezTo>
                    <a:cubicBezTo>
                      <a:pt x="263" y="466"/>
                      <a:pt x="274" y="471"/>
                      <a:pt x="284" y="475"/>
                    </a:cubicBezTo>
                    <a:cubicBezTo>
                      <a:pt x="289" y="484"/>
                      <a:pt x="294" y="494"/>
                      <a:pt x="300" y="503"/>
                    </a:cubicBezTo>
                    <a:cubicBezTo>
                      <a:pt x="306" y="504"/>
                      <a:pt x="305" y="494"/>
                      <a:pt x="310" y="491"/>
                    </a:cubicBezTo>
                    <a:cubicBezTo>
                      <a:pt x="311" y="489"/>
                      <a:pt x="313" y="486"/>
                      <a:pt x="311" y="484"/>
                    </a:cubicBezTo>
                    <a:cubicBezTo>
                      <a:pt x="304" y="482"/>
                      <a:pt x="299" y="478"/>
                      <a:pt x="296" y="472"/>
                    </a:cubicBezTo>
                    <a:cubicBezTo>
                      <a:pt x="290" y="468"/>
                      <a:pt x="282" y="468"/>
                      <a:pt x="277" y="463"/>
                    </a:cubicBezTo>
                    <a:cubicBezTo>
                      <a:pt x="268" y="458"/>
                      <a:pt x="267" y="449"/>
                      <a:pt x="263" y="441"/>
                    </a:cubicBezTo>
                    <a:cubicBezTo>
                      <a:pt x="262" y="435"/>
                      <a:pt x="265" y="429"/>
                      <a:pt x="262" y="424"/>
                    </a:cubicBezTo>
                    <a:cubicBezTo>
                      <a:pt x="260" y="409"/>
                      <a:pt x="273" y="398"/>
                      <a:pt x="284" y="391"/>
                    </a:cubicBezTo>
                    <a:cubicBezTo>
                      <a:pt x="292" y="390"/>
                      <a:pt x="295" y="382"/>
                      <a:pt x="302" y="379"/>
                    </a:cubicBezTo>
                    <a:cubicBezTo>
                      <a:pt x="310" y="377"/>
                      <a:pt x="310" y="377"/>
                      <a:pt x="310" y="377"/>
                    </a:cubicBezTo>
                    <a:cubicBezTo>
                      <a:pt x="310" y="373"/>
                      <a:pt x="307" y="370"/>
                      <a:pt x="304" y="367"/>
                    </a:cubicBezTo>
                    <a:close/>
                    <a:moveTo>
                      <a:pt x="574" y="402"/>
                    </a:moveTo>
                    <a:cubicBezTo>
                      <a:pt x="568" y="397"/>
                      <a:pt x="564" y="389"/>
                      <a:pt x="557" y="385"/>
                    </a:cubicBezTo>
                    <a:cubicBezTo>
                      <a:pt x="552" y="383"/>
                      <a:pt x="547" y="385"/>
                      <a:pt x="542" y="385"/>
                    </a:cubicBezTo>
                    <a:cubicBezTo>
                      <a:pt x="537" y="387"/>
                      <a:pt x="533" y="392"/>
                      <a:pt x="533" y="397"/>
                    </a:cubicBezTo>
                    <a:cubicBezTo>
                      <a:pt x="533" y="402"/>
                      <a:pt x="535" y="406"/>
                      <a:pt x="538" y="408"/>
                    </a:cubicBezTo>
                    <a:cubicBezTo>
                      <a:pt x="545" y="411"/>
                      <a:pt x="550" y="406"/>
                      <a:pt x="554" y="401"/>
                    </a:cubicBezTo>
                    <a:cubicBezTo>
                      <a:pt x="562" y="400"/>
                      <a:pt x="566" y="408"/>
                      <a:pt x="569" y="413"/>
                    </a:cubicBezTo>
                    <a:cubicBezTo>
                      <a:pt x="577" y="412"/>
                      <a:pt x="587" y="412"/>
                      <a:pt x="591" y="419"/>
                    </a:cubicBezTo>
                    <a:cubicBezTo>
                      <a:pt x="594" y="425"/>
                      <a:pt x="594" y="432"/>
                      <a:pt x="591" y="438"/>
                    </a:cubicBezTo>
                    <a:cubicBezTo>
                      <a:pt x="587" y="442"/>
                      <a:pt x="583" y="446"/>
                      <a:pt x="577" y="446"/>
                    </a:cubicBezTo>
                    <a:cubicBezTo>
                      <a:pt x="568" y="448"/>
                      <a:pt x="563" y="458"/>
                      <a:pt x="552" y="456"/>
                    </a:cubicBezTo>
                    <a:cubicBezTo>
                      <a:pt x="544" y="453"/>
                      <a:pt x="554" y="447"/>
                      <a:pt x="548" y="443"/>
                    </a:cubicBezTo>
                    <a:cubicBezTo>
                      <a:pt x="545" y="442"/>
                      <a:pt x="540" y="442"/>
                      <a:pt x="538" y="445"/>
                    </a:cubicBezTo>
                    <a:cubicBezTo>
                      <a:pt x="533" y="450"/>
                      <a:pt x="535" y="460"/>
                      <a:pt x="537" y="466"/>
                    </a:cubicBezTo>
                    <a:cubicBezTo>
                      <a:pt x="543" y="473"/>
                      <a:pt x="551" y="476"/>
                      <a:pt x="560" y="474"/>
                    </a:cubicBezTo>
                    <a:cubicBezTo>
                      <a:pt x="568" y="471"/>
                      <a:pt x="573" y="463"/>
                      <a:pt x="576" y="456"/>
                    </a:cubicBezTo>
                    <a:cubicBezTo>
                      <a:pt x="585" y="456"/>
                      <a:pt x="592" y="453"/>
                      <a:pt x="599" y="448"/>
                    </a:cubicBezTo>
                    <a:cubicBezTo>
                      <a:pt x="606" y="439"/>
                      <a:pt x="605" y="428"/>
                      <a:pt x="601" y="418"/>
                    </a:cubicBezTo>
                    <a:cubicBezTo>
                      <a:pt x="596" y="407"/>
                      <a:pt x="585" y="402"/>
                      <a:pt x="574" y="402"/>
                    </a:cubicBezTo>
                    <a:close/>
                    <a:moveTo>
                      <a:pt x="336" y="386"/>
                    </a:moveTo>
                    <a:cubicBezTo>
                      <a:pt x="331" y="382"/>
                      <a:pt x="322" y="383"/>
                      <a:pt x="316" y="382"/>
                    </a:cubicBezTo>
                    <a:cubicBezTo>
                      <a:pt x="310" y="385"/>
                      <a:pt x="302" y="387"/>
                      <a:pt x="299" y="394"/>
                    </a:cubicBezTo>
                    <a:cubicBezTo>
                      <a:pt x="290" y="396"/>
                      <a:pt x="283" y="400"/>
                      <a:pt x="278" y="408"/>
                    </a:cubicBezTo>
                    <a:cubicBezTo>
                      <a:pt x="272" y="417"/>
                      <a:pt x="271" y="429"/>
                      <a:pt x="274" y="440"/>
                    </a:cubicBezTo>
                    <a:cubicBezTo>
                      <a:pt x="278" y="453"/>
                      <a:pt x="291" y="462"/>
                      <a:pt x="305" y="464"/>
                    </a:cubicBezTo>
                    <a:cubicBezTo>
                      <a:pt x="308" y="469"/>
                      <a:pt x="311" y="477"/>
                      <a:pt x="318" y="477"/>
                    </a:cubicBezTo>
                    <a:cubicBezTo>
                      <a:pt x="325" y="478"/>
                      <a:pt x="334" y="478"/>
                      <a:pt x="340" y="472"/>
                    </a:cubicBezTo>
                    <a:cubicBezTo>
                      <a:pt x="342" y="468"/>
                      <a:pt x="344" y="462"/>
                      <a:pt x="343" y="457"/>
                    </a:cubicBezTo>
                    <a:cubicBezTo>
                      <a:pt x="341" y="453"/>
                      <a:pt x="339" y="449"/>
                      <a:pt x="334" y="449"/>
                    </a:cubicBezTo>
                    <a:cubicBezTo>
                      <a:pt x="330" y="451"/>
                      <a:pt x="329" y="456"/>
                      <a:pt x="330" y="460"/>
                    </a:cubicBezTo>
                    <a:cubicBezTo>
                      <a:pt x="329" y="465"/>
                      <a:pt x="323" y="461"/>
                      <a:pt x="320" y="463"/>
                    </a:cubicBezTo>
                    <a:cubicBezTo>
                      <a:pt x="317" y="463"/>
                      <a:pt x="316" y="460"/>
                      <a:pt x="314" y="457"/>
                    </a:cubicBezTo>
                    <a:cubicBezTo>
                      <a:pt x="313" y="456"/>
                      <a:pt x="315" y="454"/>
                      <a:pt x="312" y="453"/>
                    </a:cubicBezTo>
                    <a:cubicBezTo>
                      <a:pt x="304" y="453"/>
                      <a:pt x="296" y="451"/>
                      <a:pt x="291" y="443"/>
                    </a:cubicBezTo>
                    <a:cubicBezTo>
                      <a:pt x="286" y="437"/>
                      <a:pt x="282" y="430"/>
                      <a:pt x="285" y="422"/>
                    </a:cubicBezTo>
                    <a:cubicBezTo>
                      <a:pt x="289" y="415"/>
                      <a:pt x="296" y="408"/>
                      <a:pt x="305" y="409"/>
                    </a:cubicBezTo>
                    <a:cubicBezTo>
                      <a:pt x="309" y="405"/>
                      <a:pt x="313" y="401"/>
                      <a:pt x="319" y="399"/>
                    </a:cubicBezTo>
                    <a:cubicBezTo>
                      <a:pt x="326" y="399"/>
                      <a:pt x="329" y="404"/>
                      <a:pt x="332" y="409"/>
                    </a:cubicBezTo>
                    <a:cubicBezTo>
                      <a:pt x="335" y="410"/>
                      <a:pt x="339" y="408"/>
                      <a:pt x="341" y="405"/>
                    </a:cubicBezTo>
                    <a:cubicBezTo>
                      <a:pt x="344" y="399"/>
                      <a:pt x="341" y="391"/>
                      <a:pt x="336" y="386"/>
                    </a:cubicBezTo>
                    <a:close/>
                    <a:moveTo>
                      <a:pt x="456" y="420"/>
                    </a:moveTo>
                    <a:cubicBezTo>
                      <a:pt x="455" y="417"/>
                      <a:pt x="452" y="414"/>
                      <a:pt x="448" y="413"/>
                    </a:cubicBezTo>
                    <a:cubicBezTo>
                      <a:pt x="439" y="409"/>
                      <a:pt x="431" y="415"/>
                      <a:pt x="425" y="421"/>
                    </a:cubicBezTo>
                    <a:cubicBezTo>
                      <a:pt x="424" y="425"/>
                      <a:pt x="424" y="431"/>
                      <a:pt x="425" y="434"/>
                    </a:cubicBezTo>
                    <a:cubicBezTo>
                      <a:pt x="426" y="441"/>
                      <a:pt x="434" y="442"/>
                      <a:pt x="440" y="443"/>
                    </a:cubicBezTo>
                    <a:cubicBezTo>
                      <a:pt x="445" y="444"/>
                      <a:pt x="451" y="444"/>
                      <a:pt x="452" y="438"/>
                    </a:cubicBezTo>
                    <a:cubicBezTo>
                      <a:pt x="459" y="434"/>
                      <a:pt x="457" y="426"/>
                      <a:pt x="456" y="420"/>
                    </a:cubicBezTo>
                    <a:close/>
                    <a:moveTo>
                      <a:pt x="448" y="420"/>
                    </a:moveTo>
                    <a:cubicBezTo>
                      <a:pt x="451" y="422"/>
                      <a:pt x="451" y="428"/>
                      <a:pt x="451" y="431"/>
                    </a:cubicBezTo>
                    <a:cubicBezTo>
                      <a:pt x="448" y="435"/>
                      <a:pt x="445" y="438"/>
                      <a:pt x="441" y="439"/>
                    </a:cubicBezTo>
                    <a:cubicBezTo>
                      <a:pt x="437" y="439"/>
                      <a:pt x="433" y="436"/>
                      <a:pt x="431" y="433"/>
                    </a:cubicBezTo>
                    <a:cubicBezTo>
                      <a:pt x="430" y="429"/>
                      <a:pt x="431" y="425"/>
                      <a:pt x="433" y="422"/>
                    </a:cubicBezTo>
                    <a:cubicBezTo>
                      <a:pt x="437" y="418"/>
                      <a:pt x="444" y="418"/>
                      <a:pt x="448" y="420"/>
                    </a:cubicBezTo>
                    <a:close/>
                    <a:moveTo>
                      <a:pt x="712" y="440"/>
                    </a:moveTo>
                    <a:cubicBezTo>
                      <a:pt x="712" y="441"/>
                      <a:pt x="712" y="441"/>
                      <a:pt x="712" y="441"/>
                    </a:cubicBezTo>
                    <a:cubicBezTo>
                      <a:pt x="702" y="440"/>
                      <a:pt x="691" y="443"/>
                      <a:pt x="685" y="454"/>
                    </a:cubicBezTo>
                    <a:cubicBezTo>
                      <a:pt x="681" y="463"/>
                      <a:pt x="687" y="472"/>
                      <a:pt x="689" y="480"/>
                    </a:cubicBezTo>
                    <a:cubicBezTo>
                      <a:pt x="691" y="497"/>
                      <a:pt x="699" y="516"/>
                      <a:pt x="689" y="532"/>
                    </a:cubicBezTo>
                    <a:cubicBezTo>
                      <a:pt x="687" y="536"/>
                      <a:pt x="682" y="539"/>
                      <a:pt x="678" y="539"/>
                    </a:cubicBezTo>
                    <a:cubicBezTo>
                      <a:pt x="679" y="523"/>
                      <a:pt x="689" y="504"/>
                      <a:pt x="678" y="488"/>
                    </a:cubicBezTo>
                    <a:cubicBezTo>
                      <a:pt x="669" y="480"/>
                      <a:pt x="673" y="467"/>
                      <a:pt x="672" y="457"/>
                    </a:cubicBezTo>
                    <a:cubicBezTo>
                      <a:pt x="673" y="446"/>
                      <a:pt x="681" y="435"/>
                      <a:pt x="692" y="431"/>
                    </a:cubicBezTo>
                    <a:cubicBezTo>
                      <a:pt x="697" y="430"/>
                      <a:pt x="701" y="431"/>
                      <a:pt x="706" y="432"/>
                    </a:cubicBezTo>
                    <a:cubicBezTo>
                      <a:pt x="708" y="435"/>
                      <a:pt x="711" y="437"/>
                      <a:pt x="712" y="440"/>
                    </a:cubicBezTo>
                    <a:close/>
                    <a:moveTo>
                      <a:pt x="861" y="432"/>
                    </a:moveTo>
                    <a:cubicBezTo>
                      <a:pt x="867" y="439"/>
                      <a:pt x="871" y="445"/>
                      <a:pt x="870" y="453"/>
                    </a:cubicBezTo>
                    <a:cubicBezTo>
                      <a:pt x="862" y="471"/>
                      <a:pt x="854" y="493"/>
                      <a:pt x="863" y="513"/>
                    </a:cubicBezTo>
                    <a:cubicBezTo>
                      <a:pt x="872" y="531"/>
                      <a:pt x="871" y="555"/>
                      <a:pt x="860" y="572"/>
                    </a:cubicBezTo>
                    <a:cubicBezTo>
                      <a:pt x="872" y="587"/>
                      <a:pt x="872" y="608"/>
                      <a:pt x="862" y="624"/>
                    </a:cubicBezTo>
                    <a:cubicBezTo>
                      <a:pt x="856" y="631"/>
                      <a:pt x="856" y="631"/>
                      <a:pt x="856" y="631"/>
                    </a:cubicBezTo>
                    <a:cubicBezTo>
                      <a:pt x="864" y="637"/>
                      <a:pt x="870" y="647"/>
                      <a:pt x="870" y="658"/>
                    </a:cubicBezTo>
                    <a:cubicBezTo>
                      <a:pt x="870" y="676"/>
                      <a:pt x="866" y="696"/>
                      <a:pt x="850" y="706"/>
                    </a:cubicBezTo>
                    <a:cubicBezTo>
                      <a:pt x="851" y="709"/>
                      <a:pt x="855" y="709"/>
                      <a:pt x="857" y="712"/>
                    </a:cubicBezTo>
                    <a:cubicBezTo>
                      <a:pt x="871" y="725"/>
                      <a:pt x="873" y="748"/>
                      <a:pt x="865" y="764"/>
                    </a:cubicBezTo>
                    <a:cubicBezTo>
                      <a:pt x="855" y="779"/>
                      <a:pt x="855" y="779"/>
                      <a:pt x="855" y="779"/>
                    </a:cubicBezTo>
                    <a:cubicBezTo>
                      <a:pt x="858" y="790"/>
                      <a:pt x="865" y="801"/>
                      <a:pt x="860" y="813"/>
                    </a:cubicBezTo>
                    <a:cubicBezTo>
                      <a:pt x="858" y="822"/>
                      <a:pt x="850" y="827"/>
                      <a:pt x="843" y="833"/>
                    </a:cubicBezTo>
                    <a:cubicBezTo>
                      <a:pt x="830" y="839"/>
                      <a:pt x="813" y="839"/>
                      <a:pt x="802" y="829"/>
                    </a:cubicBezTo>
                    <a:cubicBezTo>
                      <a:pt x="799" y="826"/>
                      <a:pt x="799" y="826"/>
                      <a:pt x="799" y="826"/>
                    </a:cubicBezTo>
                    <a:cubicBezTo>
                      <a:pt x="784" y="839"/>
                      <a:pt x="761" y="843"/>
                      <a:pt x="743" y="836"/>
                    </a:cubicBezTo>
                    <a:cubicBezTo>
                      <a:pt x="738" y="833"/>
                      <a:pt x="732" y="829"/>
                      <a:pt x="730" y="823"/>
                    </a:cubicBezTo>
                    <a:cubicBezTo>
                      <a:pt x="725" y="823"/>
                      <a:pt x="723" y="829"/>
                      <a:pt x="719" y="831"/>
                    </a:cubicBezTo>
                    <a:cubicBezTo>
                      <a:pt x="703" y="840"/>
                      <a:pt x="681" y="843"/>
                      <a:pt x="666" y="832"/>
                    </a:cubicBezTo>
                    <a:cubicBezTo>
                      <a:pt x="665" y="831"/>
                      <a:pt x="663" y="829"/>
                      <a:pt x="661" y="830"/>
                    </a:cubicBezTo>
                    <a:cubicBezTo>
                      <a:pt x="651" y="843"/>
                      <a:pt x="636" y="847"/>
                      <a:pt x="620" y="847"/>
                    </a:cubicBezTo>
                    <a:cubicBezTo>
                      <a:pt x="608" y="848"/>
                      <a:pt x="599" y="837"/>
                      <a:pt x="586" y="838"/>
                    </a:cubicBezTo>
                    <a:cubicBezTo>
                      <a:pt x="576" y="846"/>
                      <a:pt x="562" y="850"/>
                      <a:pt x="550" y="846"/>
                    </a:cubicBezTo>
                    <a:cubicBezTo>
                      <a:pt x="543" y="847"/>
                      <a:pt x="539" y="843"/>
                      <a:pt x="534" y="842"/>
                    </a:cubicBezTo>
                    <a:cubicBezTo>
                      <a:pt x="517" y="839"/>
                      <a:pt x="497" y="836"/>
                      <a:pt x="483" y="846"/>
                    </a:cubicBezTo>
                    <a:cubicBezTo>
                      <a:pt x="475" y="852"/>
                      <a:pt x="463" y="848"/>
                      <a:pt x="454" y="845"/>
                    </a:cubicBezTo>
                    <a:cubicBezTo>
                      <a:pt x="452" y="841"/>
                      <a:pt x="452" y="841"/>
                      <a:pt x="452" y="841"/>
                    </a:cubicBezTo>
                    <a:cubicBezTo>
                      <a:pt x="454" y="838"/>
                      <a:pt x="459" y="841"/>
                      <a:pt x="462" y="838"/>
                    </a:cubicBezTo>
                    <a:cubicBezTo>
                      <a:pt x="474" y="829"/>
                      <a:pt x="470" y="812"/>
                      <a:pt x="483" y="805"/>
                    </a:cubicBezTo>
                    <a:cubicBezTo>
                      <a:pt x="502" y="793"/>
                      <a:pt x="524" y="810"/>
                      <a:pt x="544" y="801"/>
                    </a:cubicBezTo>
                    <a:cubicBezTo>
                      <a:pt x="560" y="787"/>
                      <a:pt x="581" y="774"/>
                      <a:pt x="604" y="784"/>
                    </a:cubicBezTo>
                    <a:cubicBezTo>
                      <a:pt x="607" y="776"/>
                      <a:pt x="611" y="766"/>
                      <a:pt x="621" y="761"/>
                    </a:cubicBezTo>
                    <a:cubicBezTo>
                      <a:pt x="627" y="758"/>
                      <a:pt x="633" y="755"/>
                      <a:pt x="640" y="754"/>
                    </a:cubicBezTo>
                    <a:cubicBezTo>
                      <a:pt x="642" y="746"/>
                      <a:pt x="643" y="737"/>
                      <a:pt x="651" y="732"/>
                    </a:cubicBezTo>
                    <a:cubicBezTo>
                      <a:pt x="656" y="727"/>
                      <a:pt x="662" y="723"/>
                      <a:pt x="670" y="723"/>
                    </a:cubicBezTo>
                    <a:cubicBezTo>
                      <a:pt x="674" y="723"/>
                      <a:pt x="680" y="727"/>
                      <a:pt x="682" y="720"/>
                    </a:cubicBezTo>
                    <a:cubicBezTo>
                      <a:pt x="685" y="712"/>
                      <a:pt x="693" y="706"/>
                      <a:pt x="700" y="702"/>
                    </a:cubicBezTo>
                    <a:cubicBezTo>
                      <a:pt x="703" y="690"/>
                      <a:pt x="708" y="676"/>
                      <a:pt x="721" y="673"/>
                    </a:cubicBezTo>
                    <a:cubicBezTo>
                      <a:pt x="731" y="671"/>
                      <a:pt x="743" y="673"/>
                      <a:pt x="746" y="662"/>
                    </a:cubicBezTo>
                    <a:cubicBezTo>
                      <a:pt x="746" y="644"/>
                      <a:pt x="758" y="626"/>
                      <a:pt x="775" y="619"/>
                    </a:cubicBezTo>
                    <a:cubicBezTo>
                      <a:pt x="778" y="618"/>
                      <a:pt x="781" y="619"/>
                      <a:pt x="782" y="616"/>
                    </a:cubicBezTo>
                    <a:cubicBezTo>
                      <a:pt x="779" y="607"/>
                      <a:pt x="784" y="597"/>
                      <a:pt x="790" y="590"/>
                    </a:cubicBezTo>
                    <a:cubicBezTo>
                      <a:pt x="795" y="585"/>
                      <a:pt x="801" y="583"/>
                      <a:pt x="807" y="580"/>
                    </a:cubicBezTo>
                    <a:cubicBezTo>
                      <a:pt x="808" y="579"/>
                      <a:pt x="808" y="579"/>
                      <a:pt x="808" y="579"/>
                    </a:cubicBezTo>
                    <a:cubicBezTo>
                      <a:pt x="803" y="565"/>
                      <a:pt x="804" y="549"/>
                      <a:pt x="811" y="535"/>
                    </a:cubicBezTo>
                    <a:cubicBezTo>
                      <a:pt x="816" y="525"/>
                      <a:pt x="826" y="517"/>
                      <a:pt x="825" y="504"/>
                    </a:cubicBezTo>
                    <a:cubicBezTo>
                      <a:pt x="821" y="489"/>
                      <a:pt x="824" y="472"/>
                      <a:pt x="834" y="459"/>
                    </a:cubicBezTo>
                    <a:cubicBezTo>
                      <a:pt x="839" y="446"/>
                      <a:pt x="865" y="453"/>
                      <a:pt x="857" y="434"/>
                    </a:cubicBezTo>
                    <a:cubicBezTo>
                      <a:pt x="857" y="432"/>
                      <a:pt x="860" y="432"/>
                      <a:pt x="861" y="432"/>
                    </a:cubicBezTo>
                    <a:close/>
                    <a:moveTo>
                      <a:pt x="198" y="454"/>
                    </a:moveTo>
                    <a:cubicBezTo>
                      <a:pt x="201" y="465"/>
                      <a:pt x="203" y="478"/>
                      <a:pt x="193" y="486"/>
                    </a:cubicBezTo>
                    <a:cubicBezTo>
                      <a:pt x="182" y="505"/>
                      <a:pt x="191" y="527"/>
                      <a:pt x="198" y="544"/>
                    </a:cubicBezTo>
                    <a:cubicBezTo>
                      <a:pt x="194" y="545"/>
                      <a:pt x="191" y="542"/>
                      <a:pt x="188" y="541"/>
                    </a:cubicBezTo>
                    <a:cubicBezTo>
                      <a:pt x="184" y="531"/>
                      <a:pt x="180" y="522"/>
                      <a:pt x="180" y="511"/>
                    </a:cubicBezTo>
                    <a:cubicBezTo>
                      <a:pt x="181" y="490"/>
                      <a:pt x="181" y="490"/>
                      <a:pt x="181" y="490"/>
                    </a:cubicBezTo>
                    <a:cubicBezTo>
                      <a:pt x="182" y="480"/>
                      <a:pt x="189" y="470"/>
                      <a:pt x="182" y="460"/>
                    </a:cubicBezTo>
                    <a:cubicBezTo>
                      <a:pt x="179" y="454"/>
                      <a:pt x="172" y="452"/>
                      <a:pt x="165" y="453"/>
                    </a:cubicBezTo>
                    <a:cubicBezTo>
                      <a:pt x="164" y="453"/>
                      <a:pt x="162" y="455"/>
                      <a:pt x="161" y="454"/>
                    </a:cubicBezTo>
                    <a:cubicBezTo>
                      <a:pt x="159" y="449"/>
                      <a:pt x="162" y="445"/>
                      <a:pt x="165" y="442"/>
                    </a:cubicBezTo>
                    <a:cubicBezTo>
                      <a:pt x="172" y="436"/>
                      <a:pt x="180" y="436"/>
                      <a:pt x="187" y="440"/>
                    </a:cubicBezTo>
                    <a:cubicBezTo>
                      <a:pt x="192" y="443"/>
                      <a:pt x="196" y="449"/>
                      <a:pt x="198" y="454"/>
                    </a:cubicBezTo>
                    <a:close/>
                    <a:moveTo>
                      <a:pt x="707" y="448"/>
                    </a:moveTo>
                    <a:cubicBezTo>
                      <a:pt x="702" y="451"/>
                      <a:pt x="696" y="457"/>
                      <a:pt x="697" y="465"/>
                    </a:cubicBezTo>
                    <a:cubicBezTo>
                      <a:pt x="702" y="486"/>
                      <a:pt x="708" y="508"/>
                      <a:pt x="701" y="529"/>
                    </a:cubicBezTo>
                    <a:cubicBezTo>
                      <a:pt x="700" y="531"/>
                      <a:pt x="700" y="536"/>
                      <a:pt x="696" y="536"/>
                    </a:cubicBezTo>
                    <a:cubicBezTo>
                      <a:pt x="695" y="536"/>
                      <a:pt x="695" y="534"/>
                      <a:pt x="694" y="532"/>
                    </a:cubicBezTo>
                    <a:cubicBezTo>
                      <a:pt x="704" y="515"/>
                      <a:pt x="698" y="494"/>
                      <a:pt x="694" y="475"/>
                    </a:cubicBezTo>
                    <a:cubicBezTo>
                      <a:pt x="691" y="468"/>
                      <a:pt x="688" y="457"/>
                      <a:pt x="695" y="450"/>
                    </a:cubicBezTo>
                    <a:cubicBezTo>
                      <a:pt x="699" y="448"/>
                      <a:pt x="703" y="447"/>
                      <a:pt x="707" y="448"/>
                    </a:cubicBezTo>
                    <a:close/>
                    <a:moveTo>
                      <a:pt x="25" y="452"/>
                    </a:moveTo>
                    <a:cubicBezTo>
                      <a:pt x="37" y="457"/>
                      <a:pt x="50" y="465"/>
                      <a:pt x="53" y="478"/>
                    </a:cubicBezTo>
                    <a:cubicBezTo>
                      <a:pt x="59" y="492"/>
                      <a:pt x="57" y="507"/>
                      <a:pt x="55" y="521"/>
                    </a:cubicBezTo>
                    <a:cubicBezTo>
                      <a:pt x="51" y="531"/>
                      <a:pt x="64" y="534"/>
                      <a:pt x="66" y="541"/>
                    </a:cubicBezTo>
                    <a:cubicBezTo>
                      <a:pt x="75" y="553"/>
                      <a:pt x="71" y="572"/>
                      <a:pt x="69" y="584"/>
                    </a:cubicBezTo>
                    <a:cubicBezTo>
                      <a:pt x="77" y="589"/>
                      <a:pt x="86" y="594"/>
                      <a:pt x="90" y="604"/>
                    </a:cubicBezTo>
                    <a:cubicBezTo>
                      <a:pt x="93" y="608"/>
                      <a:pt x="90" y="617"/>
                      <a:pt x="98" y="618"/>
                    </a:cubicBezTo>
                    <a:cubicBezTo>
                      <a:pt x="111" y="621"/>
                      <a:pt x="121" y="632"/>
                      <a:pt x="127" y="643"/>
                    </a:cubicBezTo>
                    <a:cubicBezTo>
                      <a:pt x="129" y="649"/>
                      <a:pt x="131" y="655"/>
                      <a:pt x="130" y="661"/>
                    </a:cubicBezTo>
                    <a:cubicBezTo>
                      <a:pt x="135" y="666"/>
                      <a:pt x="142" y="670"/>
                      <a:pt x="146" y="677"/>
                    </a:cubicBezTo>
                    <a:cubicBezTo>
                      <a:pt x="160" y="676"/>
                      <a:pt x="172" y="683"/>
                      <a:pt x="178" y="695"/>
                    </a:cubicBezTo>
                    <a:cubicBezTo>
                      <a:pt x="181" y="703"/>
                      <a:pt x="183" y="711"/>
                      <a:pt x="181" y="720"/>
                    </a:cubicBezTo>
                    <a:cubicBezTo>
                      <a:pt x="190" y="727"/>
                      <a:pt x="190" y="727"/>
                      <a:pt x="190" y="727"/>
                    </a:cubicBezTo>
                    <a:cubicBezTo>
                      <a:pt x="205" y="725"/>
                      <a:pt x="218" y="733"/>
                      <a:pt x="229" y="743"/>
                    </a:cubicBezTo>
                    <a:cubicBezTo>
                      <a:pt x="234" y="749"/>
                      <a:pt x="234" y="757"/>
                      <a:pt x="239" y="763"/>
                    </a:cubicBezTo>
                    <a:cubicBezTo>
                      <a:pt x="251" y="761"/>
                      <a:pt x="262" y="769"/>
                      <a:pt x="270" y="778"/>
                    </a:cubicBezTo>
                    <a:cubicBezTo>
                      <a:pt x="274" y="780"/>
                      <a:pt x="272" y="789"/>
                      <a:pt x="278" y="786"/>
                    </a:cubicBezTo>
                    <a:cubicBezTo>
                      <a:pt x="300" y="779"/>
                      <a:pt x="316" y="798"/>
                      <a:pt x="335" y="802"/>
                    </a:cubicBezTo>
                    <a:cubicBezTo>
                      <a:pt x="346" y="800"/>
                      <a:pt x="358" y="796"/>
                      <a:pt x="370" y="798"/>
                    </a:cubicBezTo>
                    <a:cubicBezTo>
                      <a:pt x="387" y="799"/>
                      <a:pt x="400" y="813"/>
                      <a:pt x="407" y="828"/>
                    </a:cubicBezTo>
                    <a:cubicBezTo>
                      <a:pt x="411" y="832"/>
                      <a:pt x="417" y="834"/>
                      <a:pt x="423" y="832"/>
                    </a:cubicBezTo>
                    <a:cubicBezTo>
                      <a:pt x="425" y="832"/>
                      <a:pt x="425" y="834"/>
                      <a:pt x="425" y="835"/>
                    </a:cubicBezTo>
                    <a:cubicBezTo>
                      <a:pt x="425" y="838"/>
                      <a:pt x="421" y="838"/>
                      <a:pt x="420" y="840"/>
                    </a:cubicBezTo>
                    <a:cubicBezTo>
                      <a:pt x="417" y="845"/>
                      <a:pt x="411" y="850"/>
                      <a:pt x="404" y="850"/>
                    </a:cubicBezTo>
                    <a:cubicBezTo>
                      <a:pt x="390" y="850"/>
                      <a:pt x="380" y="843"/>
                      <a:pt x="367" y="839"/>
                    </a:cubicBezTo>
                    <a:cubicBezTo>
                      <a:pt x="356" y="837"/>
                      <a:pt x="344" y="842"/>
                      <a:pt x="334" y="848"/>
                    </a:cubicBezTo>
                    <a:cubicBezTo>
                      <a:pt x="317" y="856"/>
                      <a:pt x="298" y="846"/>
                      <a:pt x="283" y="838"/>
                    </a:cubicBezTo>
                    <a:cubicBezTo>
                      <a:pt x="274" y="836"/>
                      <a:pt x="267" y="843"/>
                      <a:pt x="259" y="844"/>
                    </a:cubicBezTo>
                    <a:cubicBezTo>
                      <a:pt x="243" y="845"/>
                      <a:pt x="227" y="843"/>
                      <a:pt x="214" y="833"/>
                    </a:cubicBezTo>
                    <a:cubicBezTo>
                      <a:pt x="202" y="841"/>
                      <a:pt x="202" y="841"/>
                      <a:pt x="202" y="841"/>
                    </a:cubicBezTo>
                    <a:cubicBezTo>
                      <a:pt x="193" y="842"/>
                      <a:pt x="185" y="845"/>
                      <a:pt x="177" y="843"/>
                    </a:cubicBezTo>
                    <a:cubicBezTo>
                      <a:pt x="164" y="842"/>
                      <a:pt x="152" y="836"/>
                      <a:pt x="143" y="827"/>
                    </a:cubicBezTo>
                    <a:cubicBezTo>
                      <a:pt x="138" y="827"/>
                      <a:pt x="137" y="833"/>
                      <a:pt x="132" y="835"/>
                    </a:cubicBezTo>
                    <a:cubicBezTo>
                      <a:pt x="119" y="843"/>
                      <a:pt x="103" y="846"/>
                      <a:pt x="88" y="842"/>
                    </a:cubicBezTo>
                    <a:cubicBezTo>
                      <a:pt x="83" y="841"/>
                      <a:pt x="77" y="840"/>
                      <a:pt x="72" y="836"/>
                    </a:cubicBezTo>
                    <a:cubicBezTo>
                      <a:pt x="67" y="837"/>
                      <a:pt x="65" y="841"/>
                      <a:pt x="60" y="842"/>
                    </a:cubicBezTo>
                    <a:cubicBezTo>
                      <a:pt x="46" y="847"/>
                      <a:pt x="32" y="843"/>
                      <a:pt x="21" y="837"/>
                    </a:cubicBezTo>
                    <a:cubicBezTo>
                      <a:pt x="11" y="827"/>
                      <a:pt x="8" y="812"/>
                      <a:pt x="11" y="799"/>
                    </a:cubicBezTo>
                    <a:cubicBezTo>
                      <a:pt x="12" y="792"/>
                      <a:pt x="19" y="788"/>
                      <a:pt x="20" y="781"/>
                    </a:cubicBezTo>
                    <a:cubicBezTo>
                      <a:pt x="15" y="771"/>
                      <a:pt x="9" y="761"/>
                      <a:pt x="9" y="750"/>
                    </a:cubicBezTo>
                    <a:cubicBezTo>
                      <a:pt x="9" y="738"/>
                      <a:pt x="14" y="728"/>
                      <a:pt x="21" y="719"/>
                    </a:cubicBezTo>
                    <a:cubicBezTo>
                      <a:pt x="22" y="718"/>
                      <a:pt x="26" y="717"/>
                      <a:pt x="26" y="714"/>
                    </a:cubicBezTo>
                    <a:cubicBezTo>
                      <a:pt x="26" y="711"/>
                      <a:pt x="21" y="709"/>
                      <a:pt x="20" y="706"/>
                    </a:cubicBezTo>
                    <a:cubicBezTo>
                      <a:pt x="15" y="699"/>
                      <a:pt x="10" y="692"/>
                      <a:pt x="8" y="683"/>
                    </a:cubicBezTo>
                    <a:cubicBezTo>
                      <a:pt x="7" y="672"/>
                      <a:pt x="6" y="660"/>
                      <a:pt x="14" y="652"/>
                    </a:cubicBezTo>
                    <a:cubicBezTo>
                      <a:pt x="16" y="650"/>
                      <a:pt x="19" y="647"/>
                      <a:pt x="20" y="644"/>
                    </a:cubicBezTo>
                    <a:cubicBezTo>
                      <a:pt x="10" y="637"/>
                      <a:pt x="8" y="624"/>
                      <a:pt x="5" y="613"/>
                    </a:cubicBezTo>
                    <a:cubicBezTo>
                      <a:pt x="6" y="600"/>
                      <a:pt x="7" y="587"/>
                      <a:pt x="13" y="576"/>
                    </a:cubicBezTo>
                    <a:cubicBezTo>
                      <a:pt x="12" y="572"/>
                      <a:pt x="10" y="567"/>
                      <a:pt x="7" y="562"/>
                    </a:cubicBezTo>
                    <a:cubicBezTo>
                      <a:pt x="5" y="552"/>
                      <a:pt x="3" y="540"/>
                      <a:pt x="6" y="530"/>
                    </a:cubicBezTo>
                    <a:cubicBezTo>
                      <a:pt x="13" y="511"/>
                      <a:pt x="23" y="484"/>
                      <a:pt x="9" y="466"/>
                    </a:cubicBezTo>
                    <a:cubicBezTo>
                      <a:pt x="6" y="459"/>
                      <a:pt x="3" y="451"/>
                      <a:pt x="6" y="444"/>
                    </a:cubicBezTo>
                    <a:cubicBezTo>
                      <a:pt x="8" y="441"/>
                      <a:pt x="12" y="440"/>
                      <a:pt x="15" y="442"/>
                    </a:cubicBezTo>
                    <a:cubicBezTo>
                      <a:pt x="16" y="446"/>
                      <a:pt x="20" y="450"/>
                      <a:pt x="25" y="452"/>
                    </a:cubicBezTo>
                    <a:close/>
                    <a:moveTo>
                      <a:pt x="863" y="453"/>
                    </a:moveTo>
                    <a:cubicBezTo>
                      <a:pt x="862" y="462"/>
                      <a:pt x="855" y="471"/>
                      <a:pt x="853" y="480"/>
                    </a:cubicBezTo>
                    <a:cubicBezTo>
                      <a:pt x="851" y="495"/>
                      <a:pt x="855" y="513"/>
                      <a:pt x="862" y="526"/>
                    </a:cubicBezTo>
                    <a:cubicBezTo>
                      <a:pt x="867" y="542"/>
                      <a:pt x="862" y="559"/>
                      <a:pt x="851" y="570"/>
                    </a:cubicBezTo>
                    <a:cubicBezTo>
                      <a:pt x="850" y="574"/>
                      <a:pt x="854" y="575"/>
                      <a:pt x="855" y="577"/>
                    </a:cubicBezTo>
                    <a:cubicBezTo>
                      <a:pt x="865" y="588"/>
                      <a:pt x="865" y="607"/>
                      <a:pt x="858" y="619"/>
                    </a:cubicBezTo>
                    <a:cubicBezTo>
                      <a:pt x="855" y="624"/>
                      <a:pt x="849" y="624"/>
                      <a:pt x="847" y="629"/>
                    </a:cubicBezTo>
                    <a:cubicBezTo>
                      <a:pt x="832" y="631"/>
                      <a:pt x="813" y="637"/>
                      <a:pt x="810" y="654"/>
                    </a:cubicBezTo>
                    <a:cubicBezTo>
                      <a:pt x="809" y="664"/>
                      <a:pt x="812" y="674"/>
                      <a:pt x="821" y="680"/>
                    </a:cubicBezTo>
                    <a:cubicBezTo>
                      <a:pt x="824" y="681"/>
                      <a:pt x="827" y="679"/>
                      <a:pt x="829" y="677"/>
                    </a:cubicBezTo>
                    <a:cubicBezTo>
                      <a:pt x="830" y="675"/>
                      <a:pt x="829" y="673"/>
                      <a:pt x="828" y="671"/>
                    </a:cubicBezTo>
                    <a:cubicBezTo>
                      <a:pt x="826" y="668"/>
                      <a:pt x="823" y="671"/>
                      <a:pt x="821" y="669"/>
                    </a:cubicBezTo>
                    <a:cubicBezTo>
                      <a:pt x="817" y="666"/>
                      <a:pt x="816" y="659"/>
                      <a:pt x="817" y="655"/>
                    </a:cubicBezTo>
                    <a:cubicBezTo>
                      <a:pt x="819" y="644"/>
                      <a:pt x="830" y="639"/>
                      <a:pt x="839" y="636"/>
                    </a:cubicBezTo>
                    <a:cubicBezTo>
                      <a:pt x="848" y="635"/>
                      <a:pt x="858" y="636"/>
                      <a:pt x="861" y="645"/>
                    </a:cubicBezTo>
                    <a:cubicBezTo>
                      <a:pt x="867" y="663"/>
                      <a:pt x="864" y="683"/>
                      <a:pt x="853" y="696"/>
                    </a:cubicBezTo>
                    <a:cubicBezTo>
                      <a:pt x="846" y="708"/>
                      <a:pt x="834" y="702"/>
                      <a:pt x="825" y="707"/>
                    </a:cubicBezTo>
                    <a:cubicBezTo>
                      <a:pt x="816" y="708"/>
                      <a:pt x="809" y="716"/>
                      <a:pt x="804" y="723"/>
                    </a:cubicBezTo>
                    <a:cubicBezTo>
                      <a:pt x="799" y="734"/>
                      <a:pt x="801" y="748"/>
                      <a:pt x="807" y="757"/>
                    </a:cubicBezTo>
                    <a:cubicBezTo>
                      <a:pt x="813" y="760"/>
                      <a:pt x="819" y="764"/>
                      <a:pt x="826" y="761"/>
                    </a:cubicBezTo>
                    <a:cubicBezTo>
                      <a:pt x="829" y="760"/>
                      <a:pt x="829" y="757"/>
                      <a:pt x="830" y="754"/>
                    </a:cubicBezTo>
                    <a:cubicBezTo>
                      <a:pt x="830" y="753"/>
                      <a:pt x="829" y="751"/>
                      <a:pt x="827" y="751"/>
                    </a:cubicBezTo>
                    <a:cubicBezTo>
                      <a:pt x="822" y="751"/>
                      <a:pt x="818" y="760"/>
                      <a:pt x="813" y="753"/>
                    </a:cubicBezTo>
                    <a:cubicBezTo>
                      <a:pt x="807" y="746"/>
                      <a:pt x="807" y="736"/>
                      <a:pt x="810" y="727"/>
                    </a:cubicBezTo>
                    <a:cubicBezTo>
                      <a:pt x="816" y="717"/>
                      <a:pt x="826" y="710"/>
                      <a:pt x="837" y="709"/>
                    </a:cubicBezTo>
                    <a:cubicBezTo>
                      <a:pt x="848" y="710"/>
                      <a:pt x="857" y="716"/>
                      <a:pt x="860" y="726"/>
                    </a:cubicBezTo>
                    <a:cubicBezTo>
                      <a:pt x="867" y="740"/>
                      <a:pt x="864" y="758"/>
                      <a:pt x="855" y="770"/>
                    </a:cubicBezTo>
                    <a:cubicBezTo>
                      <a:pt x="853" y="773"/>
                      <a:pt x="847" y="775"/>
                      <a:pt x="846" y="779"/>
                    </a:cubicBezTo>
                    <a:cubicBezTo>
                      <a:pt x="853" y="785"/>
                      <a:pt x="854" y="795"/>
                      <a:pt x="856" y="802"/>
                    </a:cubicBezTo>
                    <a:cubicBezTo>
                      <a:pt x="857" y="814"/>
                      <a:pt x="850" y="825"/>
                      <a:pt x="840" y="830"/>
                    </a:cubicBezTo>
                    <a:cubicBezTo>
                      <a:pt x="827" y="835"/>
                      <a:pt x="812" y="832"/>
                      <a:pt x="803" y="823"/>
                    </a:cubicBezTo>
                    <a:cubicBezTo>
                      <a:pt x="797" y="821"/>
                      <a:pt x="797" y="821"/>
                      <a:pt x="797" y="821"/>
                    </a:cubicBezTo>
                    <a:cubicBezTo>
                      <a:pt x="788" y="833"/>
                      <a:pt x="773" y="836"/>
                      <a:pt x="758" y="835"/>
                    </a:cubicBezTo>
                    <a:cubicBezTo>
                      <a:pt x="751" y="833"/>
                      <a:pt x="744" y="832"/>
                      <a:pt x="738" y="825"/>
                    </a:cubicBezTo>
                    <a:cubicBezTo>
                      <a:pt x="731" y="815"/>
                      <a:pt x="730" y="799"/>
                      <a:pt x="736" y="787"/>
                    </a:cubicBezTo>
                    <a:cubicBezTo>
                      <a:pt x="740" y="782"/>
                      <a:pt x="746" y="777"/>
                      <a:pt x="753" y="775"/>
                    </a:cubicBezTo>
                    <a:cubicBezTo>
                      <a:pt x="760" y="775"/>
                      <a:pt x="768" y="776"/>
                      <a:pt x="772" y="783"/>
                    </a:cubicBezTo>
                    <a:cubicBezTo>
                      <a:pt x="776" y="789"/>
                      <a:pt x="765" y="792"/>
                      <a:pt x="769" y="798"/>
                    </a:cubicBezTo>
                    <a:cubicBezTo>
                      <a:pt x="771" y="800"/>
                      <a:pt x="774" y="803"/>
                      <a:pt x="776" y="800"/>
                    </a:cubicBezTo>
                    <a:cubicBezTo>
                      <a:pt x="781" y="795"/>
                      <a:pt x="779" y="788"/>
                      <a:pt x="778" y="782"/>
                    </a:cubicBezTo>
                    <a:cubicBezTo>
                      <a:pt x="774" y="772"/>
                      <a:pt x="764" y="770"/>
                      <a:pt x="754" y="770"/>
                    </a:cubicBezTo>
                    <a:cubicBezTo>
                      <a:pt x="742" y="771"/>
                      <a:pt x="731" y="782"/>
                      <a:pt x="727" y="794"/>
                    </a:cubicBezTo>
                    <a:cubicBezTo>
                      <a:pt x="727" y="801"/>
                      <a:pt x="724" y="810"/>
                      <a:pt x="727" y="817"/>
                    </a:cubicBezTo>
                    <a:cubicBezTo>
                      <a:pt x="721" y="826"/>
                      <a:pt x="712" y="833"/>
                      <a:pt x="701" y="834"/>
                    </a:cubicBezTo>
                    <a:cubicBezTo>
                      <a:pt x="688" y="834"/>
                      <a:pt x="673" y="837"/>
                      <a:pt x="666" y="824"/>
                    </a:cubicBezTo>
                    <a:cubicBezTo>
                      <a:pt x="661" y="815"/>
                      <a:pt x="665" y="803"/>
                      <a:pt x="671" y="796"/>
                    </a:cubicBezTo>
                    <a:cubicBezTo>
                      <a:pt x="675" y="792"/>
                      <a:pt x="678" y="787"/>
                      <a:pt x="685" y="789"/>
                    </a:cubicBezTo>
                    <a:cubicBezTo>
                      <a:pt x="686" y="789"/>
                      <a:pt x="688" y="791"/>
                      <a:pt x="687" y="792"/>
                    </a:cubicBezTo>
                    <a:cubicBezTo>
                      <a:pt x="687" y="794"/>
                      <a:pt x="683" y="797"/>
                      <a:pt x="687" y="799"/>
                    </a:cubicBezTo>
                    <a:cubicBezTo>
                      <a:pt x="688" y="800"/>
                      <a:pt x="689" y="800"/>
                      <a:pt x="691" y="799"/>
                    </a:cubicBezTo>
                    <a:cubicBezTo>
                      <a:pt x="693" y="796"/>
                      <a:pt x="695" y="792"/>
                      <a:pt x="693" y="789"/>
                    </a:cubicBezTo>
                    <a:cubicBezTo>
                      <a:pt x="692" y="786"/>
                      <a:pt x="689" y="785"/>
                      <a:pt x="686" y="784"/>
                    </a:cubicBezTo>
                    <a:cubicBezTo>
                      <a:pt x="675" y="783"/>
                      <a:pt x="666" y="794"/>
                      <a:pt x="661" y="802"/>
                    </a:cubicBezTo>
                    <a:cubicBezTo>
                      <a:pt x="658" y="809"/>
                      <a:pt x="657" y="817"/>
                      <a:pt x="659" y="824"/>
                    </a:cubicBezTo>
                    <a:cubicBezTo>
                      <a:pt x="650" y="839"/>
                      <a:pt x="634" y="842"/>
                      <a:pt x="618" y="843"/>
                    </a:cubicBezTo>
                    <a:cubicBezTo>
                      <a:pt x="605" y="844"/>
                      <a:pt x="596" y="832"/>
                      <a:pt x="583" y="834"/>
                    </a:cubicBezTo>
                    <a:cubicBezTo>
                      <a:pt x="573" y="841"/>
                      <a:pt x="561" y="847"/>
                      <a:pt x="549" y="843"/>
                    </a:cubicBezTo>
                    <a:cubicBezTo>
                      <a:pt x="532" y="836"/>
                      <a:pt x="512" y="831"/>
                      <a:pt x="494" y="836"/>
                    </a:cubicBezTo>
                    <a:cubicBezTo>
                      <a:pt x="485" y="839"/>
                      <a:pt x="475" y="847"/>
                      <a:pt x="465" y="843"/>
                    </a:cubicBezTo>
                    <a:cubicBezTo>
                      <a:pt x="466" y="841"/>
                      <a:pt x="469" y="839"/>
                      <a:pt x="471" y="836"/>
                    </a:cubicBezTo>
                    <a:cubicBezTo>
                      <a:pt x="480" y="827"/>
                      <a:pt x="476" y="809"/>
                      <a:pt x="492" y="806"/>
                    </a:cubicBezTo>
                    <a:cubicBezTo>
                      <a:pt x="511" y="801"/>
                      <a:pt x="532" y="815"/>
                      <a:pt x="551" y="803"/>
                    </a:cubicBezTo>
                    <a:cubicBezTo>
                      <a:pt x="562" y="794"/>
                      <a:pt x="574" y="782"/>
                      <a:pt x="590" y="786"/>
                    </a:cubicBezTo>
                    <a:cubicBezTo>
                      <a:pt x="596" y="787"/>
                      <a:pt x="601" y="787"/>
                      <a:pt x="604" y="791"/>
                    </a:cubicBezTo>
                    <a:cubicBezTo>
                      <a:pt x="604" y="798"/>
                      <a:pt x="606" y="806"/>
                      <a:pt x="614" y="809"/>
                    </a:cubicBezTo>
                    <a:cubicBezTo>
                      <a:pt x="619" y="809"/>
                      <a:pt x="625" y="811"/>
                      <a:pt x="629" y="807"/>
                    </a:cubicBezTo>
                    <a:cubicBezTo>
                      <a:pt x="631" y="805"/>
                      <a:pt x="632" y="802"/>
                      <a:pt x="632" y="798"/>
                    </a:cubicBezTo>
                    <a:cubicBezTo>
                      <a:pt x="629" y="796"/>
                      <a:pt x="626" y="795"/>
                      <a:pt x="624" y="797"/>
                    </a:cubicBezTo>
                    <a:cubicBezTo>
                      <a:pt x="621" y="799"/>
                      <a:pt x="621" y="803"/>
                      <a:pt x="618" y="804"/>
                    </a:cubicBezTo>
                    <a:cubicBezTo>
                      <a:pt x="614" y="803"/>
                      <a:pt x="611" y="799"/>
                      <a:pt x="610" y="795"/>
                    </a:cubicBezTo>
                    <a:cubicBezTo>
                      <a:pt x="610" y="785"/>
                      <a:pt x="613" y="775"/>
                      <a:pt x="621" y="768"/>
                    </a:cubicBezTo>
                    <a:cubicBezTo>
                      <a:pt x="628" y="763"/>
                      <a:pt x="639" y="762"/>
                      <a:pt x="648" y="760"/>
                    </a:cubicBezTo>
                    <a:cubicBezTo>
                      <a:pt x="649" y="759"/>
                      <a:pt x="649" y="757"/>
                      <a:pt x="649" y="755"/>
                    </a:cubicBezTo>
                    <a:cubicBezTo>
                      <a:pt x="646" y="754"/>
                      <a:pt x="647" y="750"/>
                      <a:pt x="647" y="748"/>
                    </a:cubicBezTo>
                    <a:cubicBezTo>
                      <a:pt x="648" y="740"/>
                      <a:pt x="656" y="736"/>
                      <a:pt x="661" y="731"/>
                    </a:cubicBezTo>
                    <a:cubicBezTo>
                      <a:pt x="667" y="729"/>
                      <a:pt x="676" y="728"/>
                      <a:pt x="682" y="731"/>
                    </a:cubicBezTo>
                    <a:cubicBezTo>
                      <a:pt x="687" y="731"/>
                      <a:pt x="685" y="724"/>
                      <a:pt x="687" y="721"/>
                    </a:cubicBezTo>
                    <a:cubicBezTo>
                      <a:pt x="690" y="713"/>
                      <a:pt x="700" y="711"/>
                      <a:pt x="706" y="706"/>
                    </a:cubicBezTo>
                    <a:cubicBezTo>
                      <a:pt x="713" y="706"/>
                      <a:pt x="721" y="705"/>
                      <a:pt x="728" y="709"/>
                    </a:cubicBezTo>
                    <a:cubicBezTo>
                      <a:pt x="732" y="721"/>
                      <a:pt x="747" y="730"/>
                      <a:pt x="742" y="745"/>
                    </a:cubicBezTo>
                    <a:cubicBezTo>
                      <a:pt x="740" y="752"/>
                      <a:pt x="737" y="759"/>
                      <a:pt x="730" y="762"/>
                    </a:cubicBezTo>
                    <a:cubicBezTo>
                      <a:pt x="726" y="764"/>
                      <a:pt x="720" y="765"/>
                      <a:pt x="716" y="763"/>
                    </a:cubicBezTo>
                    <a:cubicBezTo>
                      <a:pt x="713" y="758"/>
                      <a:pt x="717" y="751"/>
                      <a:pt x="711" y="748"/>
                    </a:cubicBezTo>
                    <a:cubicBezTo>
                      <a:pt x="708" y="747"/>
                      <a:pt x="706" y="749"/>
                      <a:pt x="704" y="751"/>
                    </a:cubicBezTo>
                    <a:cubicBezTo>
                      <a:pt x="702" y="756"/>
                      <a:pt x="705" y="759"/>
                      <a:pt x="706" y="763"/>
                    </a:cubicBezTo>
                    <a:cubicBezTo>
                      <a:pt x="711" y="770"/>
                      <a:pt x="719" y="771"/>
                      <a:pt x="726" y="770"/>
                    </a:cubicBezTo>
                    <a:cubicBezTo>
                      <a:pt x="736" y="767"/>
                      <a:pt x="742" y="762"/>
                      <a:pt x="748" y="754"/>
                    </a:cubicBezTo>
                    <a:cubicBezTo>
                      <a:pt x="750" y="747"/>
                      <a:pt x="752" y="738"/>
                      <a:pt x="752" y="729"/>
                    </a:cubicBezTo>
                    <a:cubicBezTo>
                      <a:pt x="754" y="725"/>
                      <a:pt x="759" y="729"/>
                      <a:pt x="762" y="729"/>
                    </a:cubicBezTo>
                    <a:cubicBezTo>
                      <a:pt x="773" y="728"/>
                      <a:pt x="783" y="727"/>
                      <a:pt x="790" y="719"/>
                    </a:cubicBezTo>
                    <a:cubicBezTo>
                      <a:pt x="799" y="712"/>
                      <a:pt x="800" y="700"/>
                      <a:pt x="798" y="689"/>
                    </a:cubicBezTo>
                    <a:cubicBezTo>
                      <a:pt x="795" y="681"/>
                      <a:pt x="787" y="678"/>
                      <a:pt x="779" y="677"/>
                    </a:cubicBezTo>
                    <a:cubicBezTo>
                      <a:pt x="772" y="678"/>
                      <a:pt x="768" y="685"/>
                      <a:pt x="766" y="691"/>
                    </a:cubicBezTo>
                    <a:cubicBezTo>
                      <a:pt x="767" y="693"/>
                      <a:pt x="768" y="695"/>
                      <a:pt x="771" y="696"/>
                    </a:cubicBezTo>
                    <a:cubicBezTo>
                      <a:pt x="774" y="698"/>
                      <a:pt x="778" y="696"/>
                      <a:pt x="778" y="692"/>
                    </a:cubicBezTo>
                    <a:cubicBezTo>
                      <a:pt x="781" y="689"/>
                      <a:pt x="775" y="684"/>
                      <a:pt x="780" y="683"/>
                    </a:cubicBezTo>
                    <a:cubicBezTo>
                      <a:pt x="785" y="683"/>
                      <a:pt x="789" y="687"/>
                      <a:pt x="792" y="692"/>
                    </a:cubicBezTo>
                    <a:cubicBezTo>
                      <a:pt x="793" y="700"/>
                      <a:pt x="793" y="709"/>
                      <a:pt x="787" y="716"/>
                    </a:cubicBezTo>
                    <a:cubicBezTo>
                      <a:pt x="778" y="725"/>
                      <a:pt x="763" y="725"/>
                      <a:pt x="752" y="721"/>
                    </a:cubicBezTo>
                    <a:cubicBezTo>
                      <a:pt x="745" y="716"/>
                      <a:pt x="736" y="709"/>
                      <a:pt x="735" y="700"/>
                    </a:cubicBezTo>
                    <a:cubicBezTo>
                      <a:pt x="734" y="693"/>
                      <a:pt x="737" y="686"/>
                      <a:pt x="738" y="679"/>
                    </a:cubicBezTo>
                    <a:cubicBezTo>
                      <a:pt x="742" y="673"/>
                      <a:pt x="746" y="669"/>
                      <a:pt x="752" y="666"/>
                    </a:cubicBezTo>
                    <a:cubicBezTo>
                      <a:pt x="751" y="649"/>
                      <a:pt x="760" y="632"/>
                      <a:pt x="776" y="624"/>
                    </a:cubicBezTo>
                    <a:cubicBezTo>
                      <a:pt x="780" y="622"/>
                      <a:pt x="786" y="623"/>
                      <a:pt x="789" y="620"/>
                    </a:cubicBezTo>
                    <a:cubicBezTo>
                      <a:pt x="783" y="610"/>
                      <a:pt x="790" y="601"/>
                      <a:pt x="796" y="594"/>
                    </a:cubicBezTo>
                    <a:cubicBezTo>
                      <a:pt x="802" y="587"/>
                      <a:pt x="813" y="584"/>
                      <a:pt x="822" y="588"/>
                    </a:cubicBezTo>
                    <a:cubicBezTo>
                      <a:pt x="826" y="591"/>
                      <a:pt x="827" y="595"/>
                      <a:pt x="828" y="600"/>
                    </a:cubicBezTo>
                    <a:cubicBezTo>
                      <a:pt x="827" y="604"/>
                      <a:pt x="827" y="607"/>
                      <a:pt x="824" y="609"/>
                    </a:cubicBezTo>
                    <a:cubicBezTo>
                      <a:pt x="821" y="610"/>
                      <a:pt x="821" y="604"/>
                      <a:pt x="817" y="605"/>
                    </a:cubicBezTo>
                    <a:cubicBezTo>
                      <a:pt x="815" y="606"/>
                      <a:pt x="810" y="606"/>
                      <a:pt x="810" y="609"/>
                    </a:cubicBezTo>
                    <a:cubicBezTo>
                      <a:pt x="809" y="613"/>
                      <a:pt x="811" y="616"/>
                      <a:pt x="812" y="618"/>
                    </a:cubicBezTo>
                    <a:cubicBezTo>
                      <a:pt x="815" y="620"/>
                      <a:pt x="820" y="621"/>
                      <a:pt x="824" y="619"/>
                    </a:cubicBezTo>
                    <a:cubicBezTo>
                      <a:pt x="832" y="613"/>
                      <a:pt x="834" y="603"/>
                      <a:pt x="834" y="594"/>
                    </a:cubicBezTo>
                    <a:cubicBezTo>
                      <a:pt x="832" y="583"/>
                      <a:pt x="821" y="583"/>
                      <a:pt x="813" y="579"/>
                    </a:cubicBezTo>
                    <a:cubicBezTo>
                      <a:pt x="813" y="568"/>
                      <a:pt x="809" y="555"/>
                      <a:pt x="813" y="543"/>
                    </a:cubicBezTo>
                    <a:cubicBezTo>
                      <a:pt x="819" y="529"/>
                      <a:pt x="834" y="518"/>
                      <a:pt x="831" y="500"/>
                    </a:cubicBezTo>
                    <a:cubicBezTo>
                      <a:pt x="827" y="487"/>
                      <a:pt x="831" y="472"/>
                      <a:pt x="841" y="462"/>
                    </a:cubicBezTo>
                    <a:cubicBezTo>
                      <a:pt x="847" y="457"/>
                      <a:pt x="855" y="454"/>
                      <a:pt x="863" y="453"/>
                    </a:cubicBezTo>
                    <a:close/>
                    <a:moveTo>
                      <a:pt x="47" y="478"/>
                    </a:moveTo>
                    <a:cubicBezTo>
                      <a:pt x="53" y="495"/>
                      <a:pt x="52" y="513"/>
                      <a:pt x="48" y="530"/>
                    </a:cubicBezTo>
                    <a:cubicBezTo>
                      <a:pt x="63" y="541"/>
                      <a:pt x="70" y="559"/>
                      <a:pt x="65" y="577"/>
                    </a:cubicBezTo>
                    <a:cubicBezTo>
                      <a:pt x="64" y="581"/>
                      <a:pt x="62" y="584"/>
                      <a:pt x="64" y="588"/>
                    </a:cubicBezTo>
                    <a:cubicBezTo>
                      <a:pt x="75" y="593"/>
                      <a:pt x="89" y="603"/>
                      <a:pt x="88" y="618"/>
                    </a:cubicBezTo>
                    <a:cubicBezTo>
                      <a:pt x="94" y="625"/>
                      <a:pt x="103" y="623"/>
                      <a:pt x="110" y="628"/>
                    </a:cubicBezTo>
                    <a:cubicBezTo>
                      <a:pt x="122" y="635"/>
                      <a:pt x="128" y="650"/>
                      <a:pt x="125" y="663"/>
                    </a:cubicBezTo>
                    <a:cubicBezTo>
                      <a:pt x="135" y="669"/>
                      <a:pt x="148" y="680"/>
                      <a:pt x="145" y="693"/>
                    </a:cubicBezTo>
                    <a:cubicBezTo>
                      <a:pt x="147" y="704"/>
                      <a:pt x="138" y="710"/>
                      <a:pt x="134" y="718"/>
                    </a:cubicBezTo>
                    <a:cubicBezTo>
                      <a:pt x="127" y="727"/>
                      <a:pt x="114" y="727"/>
                      <a:pt x="103" y="724"/>
                    </a:cubicBezTo>
                    <a:cubicBezTo>
                      <a:pt x="97" y="720"/>
                      <a:pt x="89" y="717"/>
                      <a:pt x="85" y="711"/>
                    </a:cubicBezTo>
                    <a:cubicBezTo>
                      <a:pt x="81" y="701"/>
                      <a:pt x="83" y="691"/>
                      <a:pt x="88" y="684"/>
                    </a:cubicBezTo>
                    <a:cubicBezTo>
                      <a:pt x="90" y="681"/>
                      <a:pt x="93" y="682"/>
                      <a:pt x="96" y="682"/>
                    </a:cubicBezTo>
                    <a:cubicBezTo>
                      <a:pt x="97" y="686"/>
                      <a:pt x="101" y="688"/>
                      <a:pt x="105" y="688"/>
                    </a:cubicBezTo>
                    <a:cubicBezTo>
                      <a:pt x="107" y="687"/>
                      <a:pt x="110" y="687"/>
                      <a:pt x="109" y="684"/>
                    </a:cubicBezTo>
                    <a:cubicBezTo>
                      <a:pt x="109" y="680"/>
                      <a:pt x="105" y="677"/>
                      <a:pt x="101" y="677"/>
                    </a:cubicBezTo>
                    <a:cubicBezTo>
                      <a:pt x="95" y="674"/>
                      <a:pt x="90" y="678"/>
                      <a:pt x="85" y="680"/>
                    </a:cubicBezTo>
                    <a:cubicBezTo>
                      <a:pt x="79" y="687"/>
                      <a:pt x="77" y="697"/>
                      <a:pt x="79" y="706"/>
                    </a:cubicBezTo>
                    <a:cubicBezTo>
                      <a:pt x="82" y="722"/>
                      <a:pt x="99" y="727"/>
                      <a:pt x="112" y="731"/>
                    </a:cubicBezTo>
                    <a:cubicBezTo>
                      <a:pt x="116" y="731"/>
                      <a:pt x="120" y="728"/>
                      <a:pt x="123" y="731"/>
                    </a:cubicBezTo>
                    <a:cubicBezTo>
                      <a:pt x="118" y="739"/>
                      <a:pt x="122" y="749"/>
                      <a:pt x="122" y="757"/>
                    </a:cubicBezTo>
                    <a:cubicBezTo>
                      <a:pt x="124" y="766"/>
                      <a:pt x="132" y="772"/>
                      <a:pt x="139" y="777"/>
                    </a:cubicBezTo>
                    <a:cubicBezTo>
                      <a:pt x="146" y="779"/>
                      <a:pt x="152" y="781"/>
                      <a:pt x="160" y="779"/>
                    </a:cubicBezTo>
                    <a:cubicBezTo>
                      <a:pt x="166" y="775"/>
                      <a:pt x="174" y="771"/>
                      <a:pt x="174" y="762"/>
                    </a:cubicBezTo>
                    <a:cubicBezTo>
                      <a:pt x="174" y="759"/>
                      <a:pt x="171" y="756"/>
                      <a:pt x="168" y="755"/>
                    </a:cubicBezTo>
                    <a:cubicBezTo>
                      <a:pt x="166" y="753"/>
                      <a:pt x="163" y="753"/>
                      <a:pt x="161" y="755"/>
                    </a:cubicBezTo>
                    <a:cubicBezTo>
                      <a:pt x="160" y="757"/>
                      <a:pt x="159" y="759"/>
                      <a:pt x="161" y="761"/>
                    </a:cubicBezTo>
                    <a:cubicBezTo>
                      <a:pt x="163" y="763"/>
                      <a:pt x="165" y="765"/>
                      <a:pt x="166" y="767"/>
                    </a:cubicBezTo>
                    <a:cubicBezTo>
                      <a:pt x="164" y="772"/>
                      <a:pt x="159" y="773"/>
                      <a:pt x="155" y="774"/>
                    </a:cubicBezTo>
                    <a:cubicBezTo>
                      <a:pt x="145" y="775"/>
                      <a:pt x="136" y="772"/>
                      <a:pt x="130" y="764"/>
                    </a:cubicBezTo>
                    <a:cubicBezTo>
                      <a:pt x="127" y="754"/>
                      <a:pt x="122" y="739"/>
                      <a:pt x="132" y="730"/>
                    </a:cubicBezTo>
                    <a:cubicBezTo>
                      <a:pt x="141" y="722"/>
                      <a:pt x="153" y="716"/>
                      <a:pt x="165" y="720"/>
                    </a:cubicBezTo>
                    <a:cubicBezTo>
                      <a:pt x="167" y="721"/>
                      <a:pt x="169" y="719"/>
                      <a:pt x="172" y="720"/>
                    </a:cubicBezTo>
                    <a:cubicBezTo>
                      <a:pt x="178" y="723"/>
                      <a:pt x="184" y="727"/>
                      <a:pt x="186" y="733"/>
                    </a:cubicBezTo>
                    <a:cubicBezTo>
                      <a:pt x="190" y="735"/>
                      <a:pt x="193" y="731"/>
                      <a:pt x="197" y="732"/>
                    </a:cubicBezTo>
                    <a:cubicBezTo>
                      <a:pt x="211" y="733"/>
                      <a:pt x="222" y="743"/>
                      <a:pt x="230" y="754"/>
                    </a:cubicBezTo>
                    <a:cubicBezTo>
                      <a:pt x="234" y="759"/>
                      <a:pt x="230" y="763"/>
                      <a:pt x="230" y="769"/>
                    </a:cubicBezTo>
                    <a:cubicBezTo>
                      <a:pt x="231" y="771"/>
                      <a:pt x="233" y="772"/>
                      <a:pt x="235" y="771"/>
                    </a:cubicBezTo>
                    <a:cubicBezTo>
                      <a:pt x="240" y="764"/>
                      <a:pt x="249" y="770"/>
                      <a:pt x="255" y="771"/>
                    </a:cubicBezTo>
                    <a:cubicBezTo>
                      <a:pt x="262" y="776"/>
                      <a:pt x="266" y="781"/>
                      <a:pt x="269" y="788"/>
                    </a:cubicBezTo>
                    <a:cubicBezTo>
                      <a:pt x="271" y="797"/>
                      <a:pt x="262" y="803"/>
                      <a:pt x="256" y="806"/>
                    </a:cubicBezTo>
                    <a:cubicBezTo>
                      <a:pt x="253" y="807"/>
                      <a:pt x="250" y="808"/>
                      <a:pt x="247" y="807"/>
                    </a:cubicBezTo>
                    <a:cubicBezTo>
                      <a:pt x="245" y="804"/>
                      <a:pt x="244" y="799"/>
                      <a:pt x="240" y="798"/>
                    </a:cubicBezTo>
                    <a:cubicBezTo>
                      <a:pt x="238" y="798"/>
                      <a:pt x="236" y="800"/>
                      <a:pt x="236" y="803"/>
                    </a:cubicBezTo>
                    <a:cubicBezTo>
                      <a:pt x="237" y="809"/>
                      <a:pt x="245" y="812"/>
                      <a:pt x="251" y="813"/>
                    </a:cubicBezTo>
                    <a:cubicBezTo>
                      <a:pt x="264" y="812"/>
                      <a:pt x="272" y="801"/>
                      <a:pt x="278" y="792"/>
                    </a:cubicBezTo>
                    <a:cubicBezTo>
                      <a:pt x="306" y="780"/>
                      <a:pt x="322" y="817"/>
                      <a:pt x="351" y="804"/>
                    </a:cubicBezTo>
                    <a:cubicBezTo>
                      <a:pt x="360" y="801"/>
                      <a:pt x="369" y="804"/>
                      <a:pt x="380" y="806"/>
                    </a:cubicBezTo>
                    <a:cubicBezTo>
                      <a:pt x="396" y="810"/>
                      <a:pt x="398" y="831"/>
                      <a:pt x="412" y="837"/>
                    </a:cubicBezTo>
                    <a:cubicBezTo>
                      <a:pt x="414" y="838"/>
                      <a:pt x="413" y="840"/>
                      <a:pt x="413" y="841"/>
                    </a:cubicBezTo>
                    <a:cubicBezTo>
                      <a:pt x="398" y="851"/>
                      <a:pt x="383" y="839"/>
                      <a:pt x="370" y="835"/>
                    </a:cubicBezTo>
                    <a:cubicBezTo>
                      <a:pt x="350" y="828"/>
                      <a:pt x="336" y="847"/>
                      <a:pt x="317" y="845"/>
                    </a:cubicBezTo>
                    <a:cubicBezTo>
                      <a:pt x="301" y="845"/>
                      <a:pt x="289" y="832"/>
                      <a:pt x="274" y="833"/>
                    </a:cubicBezTo>
                    <a:cubicBezTo>
                      <a:pt x="261" y="842"/>
                      <a:pt x="242" y="840"/>
                      <a:pt x="227" y="835"/>
                    </a:cubicBezTo>
                    <a:cubicBezTo>
                      <a:pt x="224" y="833"/>
                      <a:pt x="219" y="833"/>
                      <a:pt x="218" y="829"/>
                    </a:cubicBezTo>
                    <a:cubicBezTo>
                      <a:pt x="221" y="817"/>
                      <a:pt x="220" y="805"/>
                      <a:pt x="210" y="797"/>
                    </a:cubicBezTo>
                    <a:cubicBezTo>
                      <a:pt x="205" y="793"/>
                      <a:pt x="199" y="791"/>
                      <a:pt x="193" y="793"/>
                    </a:cubicBezTo>
                    <a:cubicBezTo>
                      <a:pt x="186" y="793"/>
                      <a:pt x="185" y="799"/>
                      <a:pt x="180" y="802"/>
                    </a:cubicBezTo>
                    <a:cubicBezTo>
                      <a:pt x="178" y="805"/>
                      <a:pt x="180" y="808"/>
                      <a:pt x="182" y="809"/>
                    </a:cubicBezTo>
                    <a:cubicBezTo>
                      <a:pt x="183" y="811"/>
                      <a:pt x="185" y="810"/>
                      <a:pt x="187" y="810"/>
                    </a:cubicBezTo>
                    <a:cubicBezTo>
                      <a:pt x="195" y="808"/>
                      <a:pt x="185" y="802"/>
                      <a:pt x="192" y="799"/>
                    </a:cubicBezTo>
                    <a:cubicBezTo>
                      <a:pt x="197" y="796"/>
                      <a:pt x="201" y="799"/>
                      <a:pt x="205" y="801"/>
                    </a:cubicBezTo>
                    <a:cubicBezTo>
                      <a:pt x="212" y="805"/>
                      <a:pt x="215" y="812"/>
                      <a:pt x="214" y="819"/>
                    </a:cubicBezTo>
                    <a:cubicBezTo>
                      <a:pt x="212" y="825"/>
                      <a:pt x="210" y="832"/>
                      <a:pt x="203" y="835"/>
                    </a:cubicBezTo>
                    <a:cubicBezTo>
                      <a:pt x="186" y="841"/>
                      <a:pt x="164" y="840"/>
                      <a:pt x="149" y="827"/>
                    </a:cubicBezTo>
                    <a:cubicBezTo>
                      <a:pt x="143" y="823"/>
                      <a:pt x="148" y="818"/>
                      <a:pt x="148" y="812"/>
                    </a:cubicBezTo>
                    <a:cubicBezTo>
                      <a:pt x="147" y="803"/>
                      <a:pt x="145" y="795"/>
                      <a:pt x="139" y="789"/>
                    </a:cubicBezTo>
                    <a:cubicBezTo>
                      <a:pt x="130" y="779"/>
                      <a:pt x="116" y="771"/>
                      <a:pt x="103" y="775"/>
                    </a:cubicBezTo>
                    <a:cubicBezTo>
                      <a:pt x="98" y="777"/>
                      <a:pt x="92" y="780"/>
                      <a:pt x="90" y="786"/>
                    </a:cubicBezTo>
                    <a:cubicBezTo>
                      <a:pt x="87" y="791"/>
                      <a:pt x="88" y="798"/>
                      <a:pt x="91" y="802"/>
                    </a:cubicBezTo>
                    <a:cubicBezTo>
                      <a:pt x="94" y="804"/>
                      <a:pt x="97" y="805"/>
                      <a:pt x="100" y="803"/>
                    </a:cubicBezTo>
                    <a:cubicBezTo>
                      <a:pt x="102" y="802"/>
                      <a:pt x="100" y="799"/>
                      <a:pt x="100" y="798"/>
                    </a:cubicBezTo>
                    <a:cubicBezTo>
                      <a:pt x="98" y="795"/>
                      <a:pt x="94" y="795"/>
                      <a:pt x="95" y="791"/>
                    </a:cubicBezTo>
                    <a:cubicBezTo>
                      <a:pt x="96" y="787"/>
                      <a:pt x="98" y="783"/>
                      <a:pt x="102" y="781"/>
                    </a:cubicBezTo>
                    <a:cubicBezTo>
                      <a:pt x="111" y="780"/>
                      <a:pt x="123" y="781"/>
                      <a:pt x="130" y="787"/>
                    </a:cubicBezTo>
                    <a:cubicBezTo>
                      <a:pt x="141" y="795"/>
                      <a:pt x="144" y="806"/>
                      <a:pt x="140" y="819"/>
                    </a:cubicBezTo>
                    <a:cubicBezTo>
                      <a:pt x="129" y="837"/>
                      <a:pt x="107" y="841"/>
                      <a:pt x="88" y="838"/>
                    </a:cubicBezTo>
                    <a:cubicBezTo>
                      <a:pt x="82" y="836"/>
                      <a:pt x="76" y="835"/>
                      <a:pt x="72" y="830"/>
                    </a:cubicBezTo>
                    <a:cubicBezTo>
                      <a:pt x="67" y="830"/>
                      <a:pt x="66" y="835"/>
                      <a:pt x="62" y="836"/>
                    </a:cubicBezTo>
                    <a:cubicBezTo>
                      <a:pt x="49" y="840"/>
                      <a:pt x="31" y="841"/>
                      <a:pt x="21" y="830"/>
                    </a:cubicBezTo>
                    <a:cubicBezTo>
                      <a:pt x="13" y="823"/>
                      <a:pt x="14" y="809"/>
                      <a:pt x="16" y="799"/>
                    </a:cubicBezTo>
                    <a:cubicBezTo>
                      <a:pt x="18" y="792"/>
                      <a:pt x="23" y="788"/>
                      <a:pt x="28" y="782"/>
                    </a:cubicBezTo>
                    <a:cubicBezTo>
                      <a:pt x="28" y="777"/>
                      <a:pt x="22" y="777"/>
                      <a:pt x="20" y="772"/>
                    </a:cubicBezTo>
                    <a:cubicBezTo>
                      <a:pt x="11" y="761"/>
                      <a:pt x="14" y="743"/>
                      <a:pt x="19" y="731"/>
                    </a:cubicBezTo>
                    <a:cubicBezTo>
                      <a:pt x="22" y="721"/>
                      <a:pt x="33" y="717"/>
                      <a:pt x="42" y="715"/>
                    </a:cubicBezTo>
                    <a:cubicBezTo>
                      <a:pt x="51" y="716"/>
                      <a:pt x="60" y="716"/>
                      <a:pt x="68" y="722"/>
                    </a:cubicBezTo>
                    <a:cubicBezTo>
                      <a:pt x="74" y="726"/>
                      <a:pt x="78" y="734"/>
                      <a:pt x="79" y="742"/>
                    </a:cubicBezTo>
                    <a:cubicBezTo>
                      <a:pt x="79" y="747"/>
                      <a:pt x="75" y="752"/>
                      <a:pt x="70" y="754"/>
                    </a:cubicBezTo>
                    <a:cubicBezTo>
                      <a:pt x="63" y="756"/>
                      <a:pt x="63" y="756"/>
                      <a:pt x="63" y="756"/>
                    </a:cubicBezTo>
                    <a:cubicBezTo>
                      <a:pt x="60" y="753"/>
                      <a:pt x="59" y="748"/>
                      <a:pt x="55" y="746"/>
                    </a:cubicBezTo>
                    <a:cubicBezTo>
                      <a:pt x="52" y="745"/>
                      <a:pt x="51" y="747"/>
                      <a:pt x="50" y="750"/>
                    </a:cubicBezTo>
                    <a:cubicBezTo>
                      <a:pt x="49" y="755"/>
                      <a:pt x="54" y="757"/>
                      <a:pt x="58" y="760"/>
                    </a:cubicBezTo>
                    <a:cubicBezTo>
                      <a:pt x="64" y="761"/>
                      <a:pt x="71" y="761"/>
                      <a:pt x="76" y="756"/>
                    </a:cubicBezTo>
                    <a:cubicBezTo>
                      <a:pt x="81" y="753"/>
                      <a:pt x="84" y="749"/>
                      <a:pt x="84" y="743"/>
                    </a:cubicBezTo>
                    <a:cubicBezTo>
                      <a:pt x="85" y="731"/>
                      <a:pt x="75" y="723"/>
                      <a:pt x="68" y="716"/>
                    </a:cubicBezTo>
                    <a:cubicBezTo>
                      <a:pt x="58" y="711"/>
                      <a:pt x="47" y="709"/>
                      <a:pt x="37" y="711"/>
                    </a:cubicBezTo>
                    <a:cubicBezTo>
                      <a:pt x="25" y="703"/>
                      <a:pt x="13" y="692"/>
                      <a:pt x="13" y="678"/>
                    </a:cubicBezTo>
                    <a:cubicBezTo>
                      <a:pt x="12" y="667"/>
                      <a:pt x="13" y="654"/>
                      <a:pt x="24" y="649"/>
                    </a:cubicBezTo>
                    <a:cubicBezTo>
                      <a:pt x="31" y="643"/>
                      <a:pt x="42" y="642"/>
                      <a:pt x="50" y="647"/>
                    </a:cubicBezTo>
                    <a:cubicBezTo>
                      <a:pt x="56" y="651"/>
                      <a:pt x="58" y="659"/>
                      <a:pt x="57" y="667"/>
                    </a:cubicBezTo>
                    <a:cubicBezTo>
                      <a:pt x="56" y="675"/>
                      <a:pt x="40" y="670"/>
                      <a:pt x="47" y="681"/>
                    </a:cubicBezTo>
                    <a:cubicBezTo>
                      <a:pt x="50" y="685"/>
                      <a:pt x="54" y="681"/>
                      <a:pt x="57" y="681"/>
                    </a:cubicBezTo>
                    <a:cubicBezTo>
                      <a:pt x="65" y="672"/>
                      <a:pt x="65" y="658"/>
                      <a:pt x="60" y="648"/>
                    </a:cubicBezTo>
                    <a:cubicBezTo>
                      <a:pt x="53" y="641"/>
                      <a:pt x="45" y="638"/>
                      <a:pt x="37" y="638"/>
                    </a:cubicBezTo>
                    <a:cubicBezTo>
                      <a:pt x="35" y="637"/>
                      <a:pt x="37" y="634"/>
                      <a:pt x="36" y="632"/>
                    </a:cubicBezTo>
                    <a:cubicBezTo>
                      <a:pt x="28" y="625"/>
                      <a:pt x="25" y="616"/>
                      <a:pt x="25" y="606"/>
                    </a:cubicBezTo>
                    <a:cubicBezTo>
                      <a:pt x="26" y="593"/>
                      <a:pt x="32" y="582"/>
                      <a:pt x="40" y="573"/>
                    </a:cubicBezTo>
                    <a:cubicBezTo>
                      <a:pt x="35" y="561"/>
                      <a:pt x="26" y="551"/>
                      <a:pt x="24" y="538"/>
                    </a:cubicBezTo>
                    <a:cubicBezTo>
                      <a:pt x="23" y="522"/>
                      <a:pt x="31" y="507"/>
                      <a:pt x="36" y="492"/>
                    </a:cubicBezTo>
                    <a:cubicBezTo>
                      <a:pt x="36" y="491"/>
                      <a:pt x="37" y="491"/>
                      <a:pt x="38" y="492"/>
                    </a:cubicBezTo>
                    <a:cubicBezTo>
                      <a:pt x="41" y="504"/>
                      <a:pt x="42" y="517"/>
                      <a:pt x="37" y="528"/>
                    </a:cubicBezTo>
                    <a:cubicBezTo>
                      <a:pt x="36" y="535"/>
                      <a:pt x="39" y="541"/>
                      <a:pt x="44" y="544"/>
                    </a:cubicBezTo>
                    <a:cubicBezTo>
                      <a:pt x="58" y="553"/>
                      <a:pt x="57" y="573"/>
                      <a:pt x="53" y="588"/>
                    </a:cubicBezTo>
                    <a:cubicBezTo>
                      <a:pt x="52" y="593"/>
                      <a:pt x="46" y="600"/>
                      <a:pt x="52" y="603"/>
                    </a:cubicBezTo>
                    <a:cubicBezTo>
                      <a:pt x="63" y="609"/>
                      <a:pt x="79" y="613"/>
                      <a:pt x="80" y="628"/>
                    </a:cubicBezTo>
                    <a:cubicBezTo>
                      <a:pt x="75" y="638"/>
                      <a:pt x="89" y="633"/>
                      <a:pt x="93" y="638"/>
                    </a:cubicBezTo>
                    <a:cubicBezTo>
                      <a:pt x="101" y="641"/>
                      <a:pt x="110" y="646"/>
                      <a:pt x="112" y="655"/>
                    </a:cubicBezTo>
                    <a:cubicBezTo>
                      <a:pt x="112" y="658"/>
                      <a:pt x="111" y="662"/>
                      <a:pt x="110" y="665"/>
                    </a:cubicBezTo>
                    <a:cubicBezTo>
                      <a:pt x="113" y="667"/>
                      <a:pt x="117" y="671"/>
                      <a:pt x="121" y="670"/>
                    </a:cubicBezTo>
                    <a:cubicBezTo>
                      <a:pt x="124" y="667"/>
                      <a:pt x="119" y="665"/>
                      <a:pt x="117" y="663"/>
                    </a:cubicBezTo>
                    <a:cubicBezTo>
                      <a:pt x="119" y="655"/>
                      <a:pt x="116" y="648"/>
                      <a:pt x="111" y="643"/>
                    </a:cubicBezTo>
                    <a:cubicBezTo>
                      <a:pt x="104" y="636"/>
                      <a:pt x="95" y="633"/>
                      <a:pt x="86" y="630"/>
                    </a:cubicBezTo>
                    <a:cubicBezTo>
                      <a:pt x="83" y="627"/>
                      <a:pt x="87" y="622"/>
                      <a:pt x="84" y="619"/>
                    </a:cubicBezTo>
                    <a:cubicBezTo>
                      <a:pt x="79" y="607"/>
                      <a:pt x="66" y="605"/>
                      <a:pt x="56" y="600"/>
                    </a:cubicBezTo>
                    <a:cubicBezTo>
                      <a:pt x="55" y="598"/>
                      <a:pt x="55" y="598"/>
                      <a:pt x="55" y="598"/>
                    </a:cubicBezTo>
                    <a:cubicBezTo>
                      <a:pt x="61" y="583"/>
                      <a:pt x="64" y="562"/>
                      <a:pt x="55" y="548"/>
                    </a:cubicBezTo>
                    <a:cubicBezTo>
                      <a:pt x="51" y="540"/>
                      <a:pt x="38" y="537"/>
                      <a:pt x="43" y="526"/>
                    </a:cubicBezTo>
                    <a:cubicBezTo>
                      <a:pt x="47" y="507"/>
                      <a:pt x="46" y="486"/>
                      <a:pt x="32" y="472"/>
                    </a:cubicBezTo>
                    <a:cubicBezTo>
                      <a:pt x="24" y="474"/>
                      <a:pt x="33" y="480"/>
                      <a:pt x="32" y="485"/>
                    </a:cubicBezTo>
                    <a:cubicBezTo>
                      <a:pt x="30" y="509"/>
                      <a:pt x="9" y="531"/>
                      <a:pt x="24" y="555"/>
                    </a:cubicBezTo>
                    <a:cubicBezTo>
                      <a:pt x="33" y="572"/>
                      <a:pt x="33" y="572"/>
                      <a:pt x="33" y="572"/>
                    </a:cubicBezTo>
                    <a:cubicBezTo>
                      <a:pt x="26" y="586"/>
                      <a:pt x="16" y="601"/>
                      <a:pt x="22" y="619"/>
                    </a:cubicBezTo>
                    <a:cubicBezTo>
                      <a:pt x="22" y="626"/>
                      <a:pt x="26" y="633"/>
                      <a:pt x="32" y="638"/>
                    </a:cubicBezTo>
                    <a:cubicBezTo>
                      <a:pt x="31" y="640"/>
                      <a:pt x="29" y="639"/>
                      <a:pt x="27" y="641"/>
                    </a:cubicBezTo>
                    <a:cubicBezTo>
                      <a:pt x="20" y="641"/>
                      <a:pt x="17" y="633"/>
                      <a:pt x="14" y="627"/>
                    </a:cubicBezTo>
                    <a:cubicBezTo>
                      <a:pt x="10" y="614"/>
                      <a:pt x="10" y="597"/>
                      <a:pt x="16" y="583"/>
                    </a:cubicBezTo>
                    <a:cubicBezTo>
                      <a:pt x="21" y="575"/>
                      <a:pt x="21" y="575"/>
                      <a:pt x="21" y="575"/>
                    </a:cubicBezTo>
                    <a:cubicBezTo>
                      <a:pt x="12" y="560"/>
                      <a:pt x="6" y="540"/>
                      <a:pt x="13" y="523"/>
                    </a:cubicBezTo>
                    <a:cubicBezTo>
                      <a:pt x="20" y="507"/>
                      <a:pt x="27" y="485"/>
                      <a:pt x="17" y="468"/>
                    </a:cubicBezTo>
                    <a:cubicBezTo>
                      <a:pt x="13" y="463"/>
                      <a:pt x="10" y="456"/>
                      <a:pt x="12" y="450"/>
                    </a:cubicBezTo>
                    <a:cubicBezTo>
                      <a:pt x="24" y="460"/>
                      <a:pt x="40" y="462"/>
                      <a:pt x="47" y="478"/>
                    </a:cubicBezTo>
                    <a:close/>
                    <a:moveTo>
                      <a:pt x="853" y="464"/>
                    </a:moveTo>
                    <a:cubicBezTo>
                      <a:pt x="850" y="462"/>
                      <a:pt x="847" y="465"/>
                      <a:pt x="845" y="466"/>
                    </a:cubicBezTo>
                    <a:cubicBezTo>
                      <a:pt x="835" y="474"/>
                      <a:pt x="835" y="488"/>
                      <a:pt x="838" y="499"/>
                    </a:cubicBezTo>
                    <a:cubicBezTo>
                      <a:pt x="840" y="524"/>
                      <a:pt x="816" y="540"/>
                      <a:pt x="819" y="564"/>
                    </a:cubicBezTo>
                    <a:cubicBezTo>
                      <a:pt x="820" y="567"/>
                      <a:pt x="820" y="571"/>
                      <a:pt x="823" y="571"/>
                    </a:cubicBezTo>
                    <a:cubicBezTo>
                      <a:pt x="826" y="571"/>
                      <a:pt x="826" y="568"/>
                      <a:pt x="825" y="566"/>
                    </a:cubicBezTo>
                    <a:cubicBezTo>
                      <a:pt x="822" y="548"/>
                      <a:pt x="835" y="532"/>
                      <a:pt x="841" y="515"/>
                    </a:cubicBezTo>
                    <a:cubicBezTo>
                      <a:pt x="843" y="515"/>
                      <a:pt x="843" y="515"/>
                      <a:pt x="843" y="515"/>
                    </a:cubicBezTo>
                    <a:cubicBezTo>
                      <a:pt x="850" y="523"/>
                      <a:pt x="853" y="535"/>
                      <a:pt x="850" y="546"/>
                    </a:cubicBezTo>
                    <a:cubicBezTo>
                      <a:pt x="848" y="555"/>
                      <a:pt x="842" y="564"/>
                      <a:pt x="839" y="573"/>
                    </a:cubicBezTo>
                    <a:cubicBezTo>
                      <a:pt x="846" y="579"/>
                      <a:pt x="847" y="588"/>
                      <a:pt x="849" y="596"/>
                    </a:cubicBezTo>
                    <a:cubicBezTo>
                      <a:pt x="850" y="604"/>
                      <a:pt x="842" y="610"/>
                      <a:pt x="843" y="617"/>
                    </a:cubicBezTo>
                    <a:cubicBezTo>
                      <a:pt x="844" y="619"/>
                      <a:pt x="845" y="618"/>
                      <a:pt x="846" y="618"/>
                    </a:cubicBezTo>
                    <a:cubicBezTo>
                      <a:pt x="852" y="608"/>
                      <a:pt x="857" y="597"/>
                      <a:pt x="853" y="586"/>
                    </a:cubicBezTo>
                    <a:cubicBezTo>
                      <a:pt x="852" y="580"/>
                      <a:pt x="846" y="575"/>
                      <a:pt x="846" y="570"/>
                    </a:cubicBezTo>
                    <a:cubicBezTo>
                      <a:pt x="854" y="555"/>
                      <a:pt x="862" y="536"/>
                      <a:pt x="852" y="519"/>
                    </a:cubicBezTo>
                    <a:cubicBezTo>
                      <a:pt x="843" y="506"/>
                      <a:pt x="841" y="487"/>
                      <a:pt x="847" y="472"/>
                    </a:cubicBezTo>
                    <a:cubicBezTo>
                      <a:pt x="848" y="469"/>
                      <a:pt x="852" y="467"/>
                      <a:pt x="853" y="464"/>
                    </a:cubicBezTo>
                    <a:close/>
                    <a:moveTo>
                      <a:pt x="178" y="465"/>
                    </a:moveTo>
                    <a:cubicBezTo>
                      <a:pt x="182" y="475"/>
                      <a:pt x="175" y="484"/>
                      <a:pt x="176" y="494"/>
                    </a:cubicBezTo>
                    <a:cubicBezTo>
                      <a:pt x="174" y="509"/>
                      <a:pt x="174" y="523"/>
                      <a:pt x="180" y="536"/>
                    </a:cubicBezTo>
                    <a:cubicBezTo>
                      <a:pt x="180" y="539"/>
                      <a:pt x="180" y="539"/>
                      <a:pt x="180" y="539"/>
                    </a:cubicBezTo>
                    <a:cubicBezTo>
                      <a:pt x="176" y="539"/>
                      <a:pt x="176" y="539"/>
                      <a:pt x="176" y="539"/>
                    </a:cubicBezTo>
                    <a:cubicBezTo>
                      <a:pt x="166" y="526"/>
                      <a:pt x="169" y="509"/>
                      <a:pt x="169" y="493"/>
                    </a:cubicBezTo>
                    <a:cubicBezTo>
                      <a:pt x="171" y="482"/>
                      <a:pt x="175" y="468"/>
                      <a:pt x="166" y="460"/>
                    </a:cubicBezTo>
                    <a:cubicBezTo>
                      <a:pt x="170" y="455"/>
                      <a:pt x="176" y="460"/>
                      <a:pt x="178" y="465"/>
                    </a:cubicBezTo>
                    <a:close/>
                    <a:moveTo>
                      <a:pt x="674" y="493"/>
                    </a:moveTo>
                    <a:cubicBezTo>
                      <a:pt x="681" y="510"/>
                      <a:pt x="674" y="524"/>
                      <a:pt x="670" y="540"/>
                    </a:cubicBezTo>
                    <a:cubicBezTo>
                      <a:pt x="667" y="544"/>
                      <a:pt x="664" y="548"/>
                      <a:pt x="659" y="550"/>
                    </a:cubicBezTo>
                    <a:cubicBezTo>
                      <a:pt x="658" y="545"/>
                      <a:pt x="658" y="545"/>
                      <a:pt x="658" y="545"/>
                    </a:cubicBezTo>
                    <a:cubicBezTo>
                      <a:pt x="661" y="531"/>
                      <a:pt x="664" y="517"/>
                      <a:pt x="660" y="503"/>
                    </a:cubicBezTo>
                    <a:cubicBezTo>
                      <a:pt x="658" y="500"/>
                      <a:pt x="654" y="498"/>
                      <a:pt x="650" y="498"/>
                    </a:cubicBezTo>
                    <a:cubicBezTo>
                      <a:pt x="645" y="497"/>
                      <a:pt x="642" y="503"/>
                      <a:pt x="638" y="504"/>
                    </a:cubicBezTo>
                    <a:cubicBezTo>
                      <a:pt x="634" y="498"/>
                      <a:pt x="637" y="489"/>
                      <a:pt x="640" y="483"/>
                    </a:cubicBezTo>
                    <a:cubicBezTo>
                      <a:pt x="646" y="478"/>
                      <a:pt x="654" y="475"/>
                      <a:pt x="662" y="478"/>
                    </a:cubicBezTo>
                    <a:cubicBezTo>
                      <a:pt x="668" y="481"/>
                      <a:pt x="671" y="488"/>
                      <a:pt x="674" y="493"/>
                    </a:cubicBezTo>
                    <a:close/>
                    <a:moveTo>
                      <a:pt x="231" y="483"/>
                    </a:moveTo>
                    <a:cubicBezTo>
                      <a:pt x="233" y="486"/>
                      <a:pt x="233" y="491"/>
                      <a:pt x="232" y="495"/>
                    </a:cubicBezTo>
                    <a:cubicBezTo>
                      <a:pt x="226" y="494"/>
                      <a:pt x="220" y="493"/>
                      <a:pt x="215" y="497"/>
                    </a:cubicBezTo>
                    <a:cubicBezTo>
                      <a:pt x="210" y="502"/>
                      <a:pt x="207" y="509"/>
                      <a:pt x="205" y="516"/>
                    </a:cubicBezTo>
                    <a:cubicBezTo>
                      <a:pt x="205" y="530"/>
                      <a:pt x="213" y="543"/>
                      <a:pt x="223" y="553"/>
                    </a:cubicBezTo>
                    <a:cubicBezTo>
                      <a:pt x="223" y="555"/>
                      <a:pt x="223" y="558"/>
                      <a:pt x="221" y="560"/>
                    </a:cubicBezTo>
                    <a:cubicBezTo>
                      <a:pt x="217" y="558"/>
                      <a:pt x="213" y="555"/>
                      <a:pt x="210" y="551"/>
                    </a:cubicBezTo>
                    <a:cubicBezTo>
                      <a:pt x="207" y="542"/>
                      <a:pt x="199" y="534"/>
                      <a:pt x="197" y="524"/>
                    </a:cubicBezTo>
                    <a:cubicBezTo>
                      <a:pt x="192" y="514"/>
                      <a:pt x="193" y="500"/>
                      <a:pt x="197" y="489"/>
                    </a:cubicBezTo>
                    <a:cubicBezTo>
                      <a:pt x="202" y="481"/>
                      <a:pt x="210" y="477"/>
                      <a:pt x="219" y="475"/>
                    </a:cubicBezTo>
                    <a:cubicBezTo>
                      <a:pt x="223" y="476"/>
                      <a:pt x="228" y="478"/>
                      <a:pt x="231" y="483"/>
                    </a:cubicBezTo>
                    <a:close/>
                    <a:moveTo>
                      <a:pt x="657" y="515"/>
                    </a:moveTo>
                    <a:cubicBezTo>
                      <a:pt x="657" y="525"/>
                      <a:pt x="654" y="536"/>
                      <a:pt x="652" y="546"/>
                    </a:cubicBezTo>
                    <a:cubicBezTo>
                      <a:pt x="643" y="543"/>
                      <a:pt x="652" y="534"/>
                      <a:pt x="651" y="528"/>
                    </a:cubicBezTo>
                    <a:cubicBezTo>
                      <a:pt x="651" y="523"/>
                      <a:pt x="655" y="518"/>
                      <a:pt x="653" y="512"/>
                    </a:cubicBezTo>
                    <a:cubicBezTo>
                      <a:pt x="652" y="508"/>
                      <a:pt x="643" y="509"/>
                      <a:pt x="648" y="505"/>
                    </a:cubicBezTo>
                    <a:cubicBezTo>
                      <a:pt x="654" y="502"/>
                      <a:pt x="656" y="510"/>
                      <a:pt x="657" y="515"/>
                    </a:cubicBezTo>
                    <a:close/>
                    <a:moveTo>
                      <a:pt x="226" y="501"/>
                    </a:moveTo>
                    <a:cubicBezTo>
                      <a:pt x="220" y="507"/>
                      <a:pt x="218" y="515"/>
                      <a:pt x="217" y="523"/>
                    </a:cubicBezTo>
                    <a:cubicBezTo>
                      <a:pt x="218" y="531"/>
                      <a:pt x="224" y="539"/>
                      <a:pt x="227" y="546"/>
                    </a:cubicBezTo>
                    <a:cubicBezTo>
                      <a:pt x="223" y="545"/>
                      <a:pt x="219" y="539"/>
                      <a:pt x="216" y="535"/>
                    </a:cubicBezTo>
                    <a:cubicBezTo>
                      <a:pt x="212" y="526"/>
                      <a:pt x="208" y="513"/>
                      <a:pt x="216" y="504"/>
                    </a:cubicBezTo>
                    <a:cubicBezTo>
                      <a:pt x="218" y="501"/>
                      <a:pt x="223" y="498"/>
                      <a:pt x="226" y="501"/>
                    </a:cubicBezTo>
                    <a:close/>
                    <a:moveTo>
                      <a:pt x="358" y="512"/>
                    </a:moveTo>
                    <a:cubicBezTo>
                      <a:pt x="361" y="520"/>
                      <a:pt x="358" y="529"/>
                      <a:pt x="352" y="534"/>
                    </a:cubicBezTo>
                    <a:cubicBezTo>
                      <a:pt x="348" y="538"/>
                      <a:pt x="342" y="537"/>
                      <a:pt x="337" y="536"/>
                    </a:cubicBezTo>
                    <a:cubicBezTo>
                      <a:pt x="332" y="531"/>
                      <a:pt x="331" y="522"/>
                      <a:pt x="335" y="516"/>
                    </a:cubicBezTo>
                    <a:cubicBezTo>
                      <a:pt x="337" y="511"/>
                      <a:pt x="341" y="507"/>
                      <a:pt x="346" y="506"/>
                    </a:cubicBezTo>
                    <a:cubicBezTo>
                      <a:pt x="351" y="506"/>
                      <a:pt x="356" y="507"/>
                      <a:pt x="358" y="512"/>
                    </a:cubicBezTo>
                    <a:close/>
                    <a:moveTo>
                      <a:pt x="356" y="515"/>
                    </a:moveTo>
                    <a:cubicBezTo>
                      <a:pt x="355" y="521"/>
                      <a:pt x="356" y="528"/>
                      <a:pt x="350" y="531"/>
                    </a:cubicBezTo>
                    <a:cubicBezTo>
                      <a:pt x="347" y="532"/>
                      <a:pt x="344" y="533"/>
                      <a:pt x="340" y="532"/>
                    </a:cubicBezTo>
                    <a:cubicBezTo>
                      <a:pt x="337" y="529"/>
                      <a:pt x="336" y="523"/>
                      <a:pt x="339" y="519"/>
                    </a:cubicBezTo>
                    <a:cubicBezTo>
                      <a:pt x="339" y="514"/>
                      <a:pt x="345" y="512"/>
                      <a:pt x="349" y="510"/>
                    </a:cubicBezTo>
                    <a:cubicBezTo>
                      <a:pt x="353" y="509"/>
                      <a:pt x="354" y="513"/>
                      <a:pt x="356" y="515"/>
                    </a:cubicBezTo>
                    <a:close/>
                    <a:moveTo>
                      <a:pt x="548" y="521"/>
                    </a:moveTo>
                    <a:cubicBezTo>
                      <a:pt x="549" y="526"/>
                      <a:pt x="548" y="529"/>
                      <a:pt x="547" y="533"/>
                    </a:cubicBezTo>
                    <a:cubicBezTo>
                      <a:pt x="543" y="537"/>
                      <a:pt x="537" y="535"/>
                      <a:pt x="533" y="534"/>
                    </a:cubicBezTo>
                    <a:cubicBezTo>
                      <a:pt x="530" y="532"/>
                      <a:pt x="527" y="529"/>
                      <a:pt x="526" y="525"/>
                    </a:cubicBezTo>
                    <a:cubicBezTo>
                      <a:pt x="525" y="522"/>
                      <a:pt x="527" y="518"/>
                      <a:pt x="529" y="516"/>
                    </a:cubicBezTo>
                    <a:cubicBezTo>
                      <a:pt x="535" y="512"/>
                      <a:pt x="544" y="514"/>
                      <a:pt x="548" y="521"/>
                    </a:cubicBezTo>
                    <a:close/>
                    <a:moveTo>
                      <a:pt x="478" y="519"/>
                    </a:moveTo>
                    <a:cubicBezTo>
                      <a:pt x="483" y="523"/>
                      <a:pt x="485" y="530"/>
                      <a:pt x="484" y="537"/>
                    </a:cubicBezTo>
                    <a:cubicBezTo>
                      <a:pt x="483" y="547"/>
                      <a:pt x="473" y="552"/>
                      <a:pt x="465" y="555"/>
                    </a:cubicBezTo>
                    <a:cubicBezTo>
                      <a:pt x="462" y="565"/>
                      <a:pt x="460" y="577"/>
                      <a:pt x="450" y="581"/>
                    </a:cubicBezTo>
                    <a:cubicBezTo>
                      <a:pt x="443" y="585"/>
                      <a:pt x="434" y="588"/>
                      <a:pt x="426" y="583"/>
                    </a:cubicBezTo>
                    <a:cubicBezTo>
                      <a:pt x="420" y="581"/>
                      <a:pt x="417" y="575"/>
                      <a:pt x="413" y="571"/>
                    </a:cubicBezTo>
                    <a:cubicBezTo>
                      <a:pt x="412" y="565"/>
                      <a:pt x="411" y="560"/>
                      <a:pt x="413" y="555"/>
                    </a:cubicBezTo>
                    <a:cubicBezTo>
                      <a:pt x="412" y="547"/>
                      <a:pt x="401" y="553"/>
                      <a:pt x="400" y="544"/>
                    </a:cubicBezTo>
                    <a:cubicBezTo>
                      <a:pt x="398" y="540"/>
                      <a:pt x="398" y="533"/>
                      <a:pt x="400" y="527"/>
                    </a:cubicBezTo>
                    <a:cubicBezTo>
                      <a:pt x="403" y="520"/>
                      <a:pt x="409" y="517"/>
                      <a:pt x="416" y="516"/>
                    </a:cubicBezTo>
                    <a:cubicBezTo>
                      <a:pt x="421" y="515"/>
                      <a:pt x="425" y="516"/>
                      <a:pt x="426" y="520"/>
                    </a:cubicBezTo>
                    <a:cubicBezTo>
                      <a:pt x="426" y="523"/>
                      <a:pt x="431" y="524"/>
                      <a:pt x="429" y="527"/>
                    </a:cubicBezTo>
                    <a:cubicBezTo>
                      <a:pt x="426" y="529"/>
                      <a:pt x="422" y="526"/>
                      <a:pt x="419" y="529"/>
                    </a:cubicBezTo>
                    <a:cubicBezTo>
                      <a:pt x="416" y="532"/>
                      <a:pt x="414" y="537"/>
                      <a:pt x="415" y="541"/>
                    </a:cubicBezTo>
                    <a:cubicBezTo>
                      <a:pt x="416" y="546"/>
                      <a:pt x="421" y="548"/>
                      <a:pt x="424" y="552"/>
                    </a:cubicBezTo>
                    <a:cubicBezTo>
                      <a:pt x="423" y="557"/>
                      <a:pt x="424" y="564"/>
                      <a:pt x="427" y="568"/>
                    </a:cubicBezTo>
                    <a:cubicBezTo>
                      <a:pt x="431" y="573"/>
                      <a:pt x="435" y="575"/>
                      <a:pt x="440" y="576"/>
                    </a:cubicBezTo>
                    <a:cubicBezTo>
                      <a:pt x="450" y="575"/>
                      <a:pt x="455" y="564"/>
                      <a:pt x="457" y="556"/>
                    </a:cubicBezTo>
                    <a:cubicBezTo>
                      <a:pt x="465" y="550"/>
                      <a:pt x="476" y="542"/>
                      <a:pt x="473" y="531"/>
                    </a:cubicBezTo>
                    <a:cubicBezTo>
                      <a:pt x="470" y="523"/>
                      <a:pt x="454" y="533"/>
                      <a:pt x="458" y="521"/>
                    </a:cubicBezTo>
                    <a:cubicBezTo>
                      <a:pt x="459" y="518"/>
                      <a:pt x="462" y="516"/>
                      <a:pt x="466" y="515"/>
                    </a:cubicBezTo>
                    <a:cubicBezTo>
                      <a:pt x="470" y="515"/>
                      <a:pt x="475" y="516"/>
                      <a:pt x="478" y="519"/>
                    </a:cubicBezTo>
                    <a:close/>
                    <a:moveTo>
                      <a:pt x="545" y="524"/>
                    </a:moveTo>
                    <a:cubicBezTo>
                      <a:pt x="546" y="528"/>
                      <a:pt x="543" y="531"/>
                      <a:pt x="539" y="532"/>
                    </a:cubicBezTo>
                    <a:cubicBezTo>
                      <a:pt x="535" y="531"/>
                      <a:pt x="530" y="528"/>
                      <a:pt x="530" y="523"/>
                    </a:cubicBezTo>
                    <a:cubicBezTo>
                      <a:pt x="530" y="520"/>
                      <a:pt x="533" y="518"/>
                      <a:pt x="536" y="518"/>
                    </a:cubicBezTo>
                    <a:cubicBezTo>
                      <a:pt x="540" y="517"/>
                      <a:pt x="544" y="519"/>
                      <a:pt x="545" y="524"/>
                    </a:cubicBezTo>
                    <a:close/>
                    <a:moveTo>
                      <a:pt x="629" y="532"/>
                    </a:moveTo>
                    <a:cubicBezTo>
                      <a:pt x="637" y="539"/>
                      <a:pt x="648" y="548"/>
                      <a:pt x="648" y="560"/>
                    </a:cubicBezTo>
                    <a:cubicBezTo>
                      <a:pt x="648" y="560"/>
                      <a:pt x="648" y="560"/>
                      <a:pt x="648" y="560"/>
                    </a:cubicBezTo>
                    <a:cubicBezTo>
                      <a:pt x="642" y="553"/>
                      <a:pt x="636" y="545"/>
                      <a:pt x="628" y="543"/>
                    </a:cubicBezTo>
                    <a:cubicBezTo>
                      <a:pt x="621" y="550"/>
                      <a:pt x="622" y="562"/>
                      <a:pt x="624" y="571"/>
                    </a:cubicBezTo>
                    <a:cubicBezTo>
                      <a:pt x="622" y="571"/>
                      <a:pt x="620" y="569"/>
                      <a:pt x="620" y="567"/>
                    </a:cubicBezTo>
                    <a:cubicBezTo>
                      <a:pt x="617" y="555"/>
                      <a:pt x="620" y="542"/>
                      <a:pt x="624" y="532"/>
                    </a:cubicBezTo>
                    <a:cubicBezTo>
                      <a:pt x="626" y="531"/>
                      <a:pt x="627" y="531"/>
                      <a:pt x="629" y="532"/>
                    </a:cubicBezTo>
                    <a:close/>
                    <a:moveTo>
                      <a:pt x="405" y="556"/>
                    </a:moveTo>
                    <a:cubicBezTo>
                      <a:pt x="406" y="568"/>
                      <a:pt x="406" y="568"/>
                      <a:pt x="406" y="568"/>
                    </a:cubicBezTo>
                    <a:cubicBezTo>
                      <a:pt x="410" y="579"/>
                      <a:pt x="418" y="589"/>
                      <a:pt x="430" y="591"/>
                    </a:cubicBezTo>
                    <a:cubicBezTo>
                      <a:pt x="428" y="592"/>
                      <a:pt x="424" y="591"/>
                      <a:pt x="422" y="589"/>
                    </a:cubicBezTo>
                    <a:cubicBezTo>
                      <a:pt x="410" y="588"/>
                      <a:pt x="406" y="576"/>
                      <a:pt x="401" y="567"/>
                    </a:cubicBezTo>
                    <a:cubicBezTo>
                      <a:pt x="401" y="559"/>
                      <a:pt x="395" y="554"/>
                      <a:pt x="390" y="549"/>
                    </a:cubicBezTo>
                    <a:cubicBezTo>
                      <a:pt x="385" y="550"/>
                      <a:pt x="386" y="555"/>
                      <a:pt x="382" y="557"/>
                    </a:cubicBezTo>
                    <a:cubicBezTo>
                      <a:pt x="376" y="563"/>
                      <a:pt x="367" y="563"/>
                      <a:pt x="360" y="567"/>
                    </a:cubicBezTo>
                    <a:cubicBezTo>
                      <a:pt x="360" y="570"/>
                      <a:pt x="362" y="571"/>
                      <a:pt x="364" y="572"/>
                    </a:cubicBezTo>
                    <a:cubicBezTo>
                      <a:pt x="371" y="574"/>
                      <a:pt x="378" y="571"/>
                      <a:pt x="383" y="574"/>
                    </a:cubicBezTo>
                    <a:cubicBezTo>
                      <a:pt x="388" y="596"/>
                      <a:pt x="409" y="613"/>
                      <a:pt x="430" y="619"/>
                    </a:cubicBezTo>
                    <a:cubicBezTo>
                      <a:pt x="437" y="628"/>
                      <a:pt x="441" y="613"/>
                      <a:pt x="449" y="615"/>
                    </a:cubicBezTo>
                    <a:cubicBezTo>
                      <a:pt x="457" y="609"/>
                      <a:pt x="468" y="607"/>
                      <a:pt x="475" y="598"/>
                    </a:cubicBezTo>
                    <a:cubicBezTo>
                      <a:pt x="480" y="594"/>
                      <a:pt x="481" y="587"/>
                      <a:pt x="485" y="582"/>
                    </a:cubicBezTo>
                    <a:cubicBezTo>
                      <a:pt x="497" y="580"/>
                      <a:pt x="508" y="574"/>
                      <a:pt x="518" y="566"/>
                    </a:cubicBezTo>
                    <a:cubicBezTo>
                      <a:pt x="520" y="567"/>
                      <a:pt x="522" y="565"/>
                      <a:pt x="522" y="563"/>
                    </a:cubicBezTo>
                    <a:cubicBezTo>
                      <a:pt x="521" y="559"/>
                      <a:pt x="521" y="559"/>
                      <a:pt x="521" y="559"/>
                    </a:cubicBezTo>
                    <a:cubicBezTo>
                      <a:pt x="524" y="559"/>
                      <a:pt x="526" y="561"/>
                      <a:pt x="526" y="563"/>
                    </a:cubicBezTo>
                    <a:cubicBezTo>
                      <a:pt x="523" y="571"/>
                      <a:pt x="515" y="576"/>
                      <a:pt x="509" y="580"/>
                    </a:cubicBezTo>
                    <a:cubicBezTo>
                      <a:pt x="502" y="585"/>
                      <a:pt x="494" y="586"/>
                      <a:pt x="485" y="586"/>
                    </a:cubicBezTo>
                    <a:cubicBezTo>
                      <a:pt x="481" y="604"/>
                      <a:pt x="463" y="615"/>
                      <a:pt x="447" y="620"/>
                    </a:cubicBezTo>
                    <a:cubicBezTo>
                      <a:pt x="442" y="622"/>
                      <a:pt x="439" y="633"/>
                      <a:pt x="433" y="627"/>
                    </a:cubicBezTo>
                    <a:cubicBezTo>
                      <a:pt x="417" y="618"/>
                      <a:pt x="399" y="613"/>
                      <a:pt x="389" y="597"/>
                    </a:cubicBezTo>
                    <a:cubicBezTo>
                      <a:pt x="386" y="590"/>
                      <a:pt x="380" y="585"/>
                      <a:pt x="380" y="578"/>
                    </a:cubicBezTo>
                    <a:cubicBezTo>
                      <a:pt x="376" y="573"/>
                      <a:pt x="368" y="577"/>
                      <a:pt x="363" y="574"/>
                    </a:cubicBezTo>
                    <a:cubicBezTo>
                      <a:pt x="359" y="573"/>
                      <a:pt x="353" y="569"/>
                      <a:pt x="353" y="564"/>
                    </a:cubicBezTo>
                    <a:cubicBezTo>
                      <a:pt x="365" y="560"/>
                      <a:pt x="378" y="557"/>
                      <a:pt x="385" y="545"/>
                    </a:cubicBezTo>
                    <a:cubicBezTo>
                      <a:pt x="390" y="534"/>
                      <a:pt x="390" y="534"/>
                      <a:pt x="390" y="534"/>
                    </a:cubicBezTo>
                    <a:cubicBezTo>
                      <a:pt x="392" y="543"/>
                      <a:pt x="395" y="554"/>
                      <a:pt x="405" y="556"/>
                    </a:cubicBezTo>
                    <a:close/>
                    <a:moveTo>
                      <a:pt x="252" y="537"/>
                    </a:moveTo>
                    <a:cubicBezTo>
                      <a:pt x="257" y="549"/>
                      <a:pt x="269" y="561"/>
                      <a:pt x="262" y="574"/>
                    </a:cubicBezTo>
                    <a:cubicBezTo>
                      <a:pt x="260" y="576"/>
                      <a:pt x="259" y="577"/>
                      <a:pt x="257" y="577"/>
                    </a:cubicBezTo>
                    <a:cubicBezTo>
                      <a:pt x="255" y="566"/>
                      <a:pt x="258" y="552"/>
                      <a:pt x="247" y="545"/>
                    </a:cubicBezTo>
                    <a:cubicBezTo>
                      <a:pt x="242" y="544"/>
                      <a:pt x="242" y="551"/>
                      <a:pt x="239" y="554"/>
                    </a:cubicBezTo>
                    <a:cubicBezTo>
                      <a:pt x="235" y="558"/>
                      <a:pt x="232" y="562"/>
                      <a:pt x="228" y="567"/>
                    </a:cubicBezTo>
                    <a:cubicBezTo>
                      <a:pt x="224" y="558"/>
                      <a:pt x="234" y="549"/>
                      <a:pt x="239" y="541"/>
                    </a:cubicBezTo>
                    <a:cubicBezTo>
                      <a:pt x="242" y="538"/>
                      <a:pt x="247" y="531"/>
                      <a:pt x="252" y="537"/>
                    </a:cubicBezTo>
                    <a:close/>
                    <a:moveTo>
                      <a:pt x="708" y="544"/>
                    </a:moveTo>
                    <a:cubicBezTo>
                      <a:pt x="708" y="546"/>
                      <a:pt x="707" y="548"/>
                      <a:pt x="705" y="548"/>
                    </a:cubicBezTo>
                    <a:cubicBezTo>
                      <a:pt x="681" y="547"/>
                      <a:pt x="657" y="562"/>
                      <a:pt x="645" y="583"/>
                    </a:cubicBezTo>
                    <a:cubicBezTo>
                      <a:pt x="644" y="586"/>
                      <a:pt x="643" y="588"/>
                      <a:pt x="642" y="590"/>
                    </a:cubicBezTo>
                    <a:cubicBezTo>
                      <a:pt x="642" y="572"/>
                      <a:pt x="656" y="558"/>
                      <a:pt x="670" y="549"/>
                    </a:cubicBezTo>
                    <a:cubicBezTo>
                      <a:pt x="682" y="544"/>
                      <a:pt x="694" y="539"/>
                      <a:pt x="708" y="543"/>
                    </a:cubicBezTo>
                    <a:cubicBezTo>
                      <a:pt x="708" y="544"/>
                      <a:pt x="708" y="544"/>
                      <a:pt x="708" y="544"/>
                    </a:cubicBezTo>
                    <a:close/>
                    <a:moveTo>
                      <a:pt x="206" y="556"/>
                    </a:moveTo>
                    <a:cubicBezTo>
                      <a:pt x="222" y="568"/>
                      <a:pt x="233" y="585"/>
                      <a:pt x="234" y="605"/>
                    </a:cubicBezTo>
                    <a:cubicBezTo>
                      <a:pt x="232" y="610"/>
                      <a:pt x="232" y="610"/>
                      <a:pt x="232" y="610"/>
                    </a:cubicBezTo>
                    <a:cubicBezTo>
                      <a:pt x="229" y="601"/>
                      <a:pt x="228" y="590"/>
                      <a:pt x="221" y="582"/>
                    </a:cubicBezTo>
                    <a:cubicBezTo>
                      <a:pt x="214" y="568"/>
                      <a:pt x="199" y="561"/>
                      <a:pt x="185" y="557"/>
                    </a:cubicBezTo>
                    <a:cubicBezTo>
                      <a:pt x="178" y="555"/>
                      <a:pt x="171" y="555"/>
                      <a:pt x="165" y="556"/>
                    </a:cubicBezTo>
                    <a:cubicBezTo>
                      <a:pt x="163" y="553"/>
                      <a:pt x="160" y="550"/>
                      <a:pt x="162" y="546"/>
                    </a:cubicBezTo>
                    <a:cubicBezTo>
                      <a:pt x="178" y="543"/>
                      <a:pt x="193" y="549"/>
                      <a:pt x="206" y="556"/>
                    </a:cubicBezTo>
                    <a:close/>
                    <a:moveTo>
                      <a:pt x="642" y="565"/>
                    </a:moveTo>
                    <a:cubicBezTo>
                      <a:pt x="643" y="570"/>
                      <a:pt x="639" y="575"/>
                      <a:pt x="637" y="580"/>
                    </a:cubicBezTo>
                    <a:cubicBezTo>
                      <a:pt x="633" y="577"/>
                      <a:pt x="632" y="571"/>
                      <a:pt x="630" y="567"/>
                    </a:cubicBezTo>
                    <a:cubicBezTo>
                      <a:pt x="630" y="562"/>
                      <a:pt x="627" y="554"/>
                      <a:pt x="631" y="551"/>
                    </a:cubicBezTo>
                    <a:cubicBezTo>
                      <a:pt x="635" y="554"/>
                      <a:pt x="640" y="559"/>
                      <a:pt x="642" y="565"/>
                    </a:cubicBezTo>
                    <a:close/>
                    <a:moveTo>
                      <a:pt x="700" y="556"/>
                    </a:moveTo>
                    <a:cubicBezTo>
                      <a:pt x="698" y="562"/>
                      <a:pt x="693" y="566"/>
                      <a:pt x="688" y="570"/>
                    </a:cubicBezTo>
                    <a:cubicBezTo>
                      <a:pt x="677" y="581"/>
                      <a:pt x="664" y="589"/>
                      <a:pt x="651" y="594"/>
                    </a:cubicBezTo>
                    <a:cubicBezTo>
                      <a:pt x="649" y="598"/>
                      <a:pt x="651" y="601"/>
                      <a:pt x="650" y="605"/>
                    </a:cubicBezTo>
                    <a:cubicBezTo>
                      <a:pt x="648" y="607"/>
                      <a:pt x="649" y="610"/>
                      <a:pt x="647" y="611"/>
                    </a:cubicBezTo>
                    <a:cubicBezTo>
                      <a:pt x="642" y="608"/>
                      <a:pt x="646" y="601"/>
                      <a:pt x="647" y="596"/>
                    </a:cubicBezTo>
                    <a:cubicBezTo>
                      <a:pt x="651" y="577"/>
                      <a:pt x="669" y="562"/>
                      <a:pt x="688" y="557"/>
                    </a:cubicBezTo>
                    <a:cubicBezTo>
                      <a:pt x="692" y="557"/>
                      <a:pt x="696" y="554"/>
                      <a:pt x="700" y="556"/>
                    </a:cubicBezTo>
                    <a:close/>
                    <a:moveTo>
                      <a:pt x="250" y="566"/>
                    </a:moveTo>
                    <a:cubicBezTo>
                      <a:pt x="249" y="584"/>
                      <a:pt x="249" y="584"/>
                      <a:pt x="249" y="584"/>
                    </a:cubicBezTo>
                    <a:cubicBezTo>
                      <a:pt x="246" y="588"/>
                      <a:pt x="243" y="594"/>
                      <a:pt x="240" y="596"/>
                    </a:cubicBezTo>
                    <a:cubicBezTo>
                      <a:pt x="237" y="585"/>
                      <a:pt x="228" y="575"/>
                      <a:pt x="236" y="564"/>
                    </a:cubicBezTo>
                    <a:cubicBezTo>
                      <a:pt x="239" y="561"/>
                      <a:pt x="242" y="556"/>
                      <a:pt x="246" y="554"/>
                    </a:cubicBezTo>
                    <a:cubicBezTo>
                      <a:pt x="250" y="556"/>
                      <a:pt x="249" y="562"/>
                      <a:pt x="250" y="566"/>
                    </a:cubicBezTo>
                    <a:close/>
                    <a:moveTo>
                      <a:pt x="631" y="594"/>
                    </a:moveTo>
                    <a:cubicBezTo>
                      <a:pt x="632" y="601"/>
                      <a:pt x="632" y="601"/>
                      <a:pt x="632" y="601"/>
                    </a:cubicBezTo>
                    <a:cubicBezTo>
                      <a:pt x="623" y="586"/>
                      <a:pt x="608" y="571"/>
                      <a:pt x="590" y="568"/>
                    </a:cubicBezTo>
                    <a:cubicBezTo>
                      <a:pt x="586" y="569"/>
                      <a:pt x="587" y="573"/>
                      <a:pt x="587" y="575"/>
                    </a:cubicBezTo>
                    <a:cubicBezTo>
                      <a:pt x="587" y="587"/>
                      <a:pt x="592" y="598"/>
                      <a:pt x="601" y="606"/>
                    </a:cubicBezTo>
                    <a:cubicBezTo>
                      <a:pt x="609" y="611"/>
                      <a:pt x="617" y="613"/>
                      <a:pt x="624" y="618"/>
                    </a:cubicBezTo>
                    <a:cubicBezTo>
                      <a:pt x="624" y="619"/>
                      <a:pt x="624" y="619"/>
                      <a:pt x="624" y="619"/>
                    </a:cubicBezTo>
                    <a:cubicBezTo>
                      <a:pt x="610" y="621"/>
                      <a:pt x="599" y="611"/>
                      <a:pt x="590" y="601"/>
                    </a:cubicBezTo>
                    <a:cubicBezTo>
                      <a:pt x="583" y="590"/>
                      <a:pt x="579" y="577"/>
                      <a:pt x="579" y="564"/>
                    </a:cubicBezTo>
                    <a:cubicBezTo>
                      <a:pt x="593" y="559"/>
                      <a:pt x="608" y="566"/>
                      <a:pt x="618" y="574"/>
                    </a:cubicBezTo>
                    <a:cubicBezTo>
                      <a:pt x="622" y="580"/>
                      <a:pt x="628" y="587"/>
                      <a:pt x="631" y="594"/>
                    </a:cubicBezTo>
                    <a:close/>
                    <a:moveTo>
                      <a:pt x="551" y="563"/>
                    </a:moveTo>
                    <a:cubicBezTo>
                      <a:pt x="551" y="568"/>
                      <a:pt x="547" y="572"/>
                      <a:pt x="545" y="576"/>
                    </a:cubicBezTo>
                    <a:cubicBezTo>
                      <a:pt x="532" y="591"/>
                      <a:pt x="516" y="600"/>
                      <a:pt x="498" y="602"/>
                    </a:cubicBezTo>
                    <a:cubicBezTo>
                      <a:pt x="493" y="611"/>
                      <a:pt x="490" y="620"/>
                      <a:pt x="481" y="626"/>
                    </a:cubicBezTo>
                    <a:cubicBezTo>
                      <a:pt x="472" y="634"/>
                      <a:pt x="460" y="638"/>
                      <a:pt x="450" y="646"/>
                    </a:cubicBezTo>
                    <a:cubicBezTo>
                      <a:pt x="444" y="648"/>
                      <a:pt x="445" y="655"/>
                      <a:pt x="439" y="657"/>
                    </a:cubicBezTo>
                    <a:cubicBezTo>
                      <a:pt x="422" y="637"/>
                      <a:pt x="395" y="635"/>
                      <a:pt x="379" y="615"/>
                    </a:cubicBezTo>
                    <a:cubicBezTo>
                      <a:pt x="374" y="607"/>
                      <a:pt x="366" y="600"/>
                      <a:pt x="364" y="591"/>
                    </a:cubicBezTo>
                    <a:cubicBezTo>
                      <a:pt x="362" y="587"/>
                      <a:pt x="359" y="592"/>
                      <a:pt x="357" y="592"/>
                    </a:cubicBezTo>
                    <a:cubicBezTo>
                      <a:pt x="344" y="588"/>
                      <a:pt x="334" y="579"/>
                      <a:pt x="327" y="568"/>
                    </a:cubicBezTo>
                    <a:cubicBezTo>
                      <a:pt x="327" y="566"/>
                      <a:pt x="327" y="566"/>
                      <a:pt x="327" y="566"/>
                    </a:cubicBezTo>
                    <a:cubicBezTo>
                      <a:pt x="335" y="567"/>
                      <a:pt x="345" y="562"/>
                      <a:pt x="349" y="571"/>
                    </a:cubicBezTo>
                    <a:cubicBezTo>
                      <a:pt x="355" y="579"/>
                      <a:pt x="364" y="581"/>
                      <a:pt x="373" y="582"/>
                    </a:cubicBezTo>
                    <a:cubicBezTo>
                      <a:pt x="380" y="602"/>
                      <a:pt x="396" y="617"/>
                      <a:pt x="415" y="626"/>
                    </a:cubicBezTo>
                    <a:cubicBezTo>
                      <a:pt x="422" y="629"/>
                      <a:pt x="430" y="631"/>
                      <a:pt x="437" y="637"/>
                    </a:cubicBezTo>
                    <a:cubicBezTo>
                      <a:pt x="448" y="637"/>
                      <a:pt x="447" y="622"/>
                      <a:pt x="458" y="622"/>
                    </a:cubicBezTo>
                    <a:cubicBezTo>
                      <a:pt x="472" y="617"/>
                      <a:pt x="484" y="605"/>
                      <a:pt x="491" y="592"/>
                    </a:cubicBezTo>
                    <a:cubicBezTo>
                      <a:pt x="508" y="589"/>
                      <a:pt x="525" y="580"/>
                      <a:pt x="534" y="565"/>
                    </a:cubicBezTo>
                    <a:cubicBezTo>
                      <a:pt x="540" y="563"/>
                      <a:pt x="546" y="563"/>
                      <a:pt x="551" y="563"/>
                    </a:cubicBezTo>
                    <a:close/>
                    <a:moveTo>
                      <a:pt x="220" y="588"/>
                    </a:moveTo>
                    <a:cubicBezTo>
                      <a:pt x="226" y="597"/>
                      <a:pt x="229" y="607"/>
                      <a:pt x="228" y="619"/>
                    </a:cubicBezTo>
                    <a:cubicBezTo>
                      <a:pt x="223" y="617"/>
                      <a:pt x="222" y="609"/>
                      <a:pt x="222" y="605"/>
                    </a:cubicBezTo>
                    <a:cubicBezTo>
                      <a:pt x="219" y="600"/>
                      <a:pt x="219" y="600"/>
                      <a:pt x="219" y="600"/>
                    </a:cubicBezTo>
                    <a:cubicBezTo>
                      <a:pt x="199" y="596"/>
                      <a:pt x="178" y="584"/>
                      <a:pt x="169" y="564"/>
                    </a:cubicBezTo>
                    <a:cubicBezTo>
                      <a:pt x="172" y="558"/>
                      <a:pt x="180" y="563"/>
                      <a:pt x="186" y="563"/>
                    </a:cubicBezTo>
                    <a:cubicBezTo>
                      <a:pt x="199" y="567"/>
                      <a:pt x="213" y="574"/>
                      <a:pt x="220" y="588"/>
                    </a:cubicBezTo>
                    <a:close/>
                    <a:moveTo>
                      <a:pt x="299" y="577"/>
                    </a:moveTo>
                    <a:cubicBezTo>
                      <a:pt x="299" y="589"/>
                      <a:pt x="289" y="597"/>
                      <a:pt x="282" y="606"/>
                    </a:cubicBezTo>
                    <a:cubicBezTo>
                      <a:pt x="275" y="616"/>
                      <a:pt x="265" y="622"/>
                      <a:pt x="254" y="624"/>
                    </a:cubicBezTo>
                    <a:cubicBezTo>
                      <a:pt x="264" y="617"/>
                      <a:pt x="278" y="609"/>
                      <a:pt x="284" y="597"/>
                    </a:cubicBezTo>
                    <a:cubicBezTo>
                      <a:pt x="291" y="581"/>
                      <a:pt x="291" y="581"/>
                      <a:pt x="291" y="581"/>
                    </a:cubicBezTo>
                    <a:cubicBezTo>
                      <a:pt x="289" y="577"/>
                      <a:pt x="283" y="581"/>
                      <a:pt x="280" y="579"/>
                    </a:cubicBezTo>
                    <a:cubicBezTo>
                      <a:pt x="280" y="580"/>
                      <a:pt x="280" y="580"/>
                      <a:pt x="280" y="580"/>
                    </a:cubicBezTo>
                    <a:cubicBezTo>
                      <a:pt x="268" y="586"/>
                      <a:pt x="255" y="593"/>
                      <a:pt x="246" y="605"/>
                    </a:cubicBezTo>
                    <a:cubicBezTo>
                      <a:pt x="253" y="586"/>
                      <a:pt x="273" y="572"/>
                      <a:pt x="294" y="572"/>
                    </a:cubicBezTo>
                    <a:cubicBezTo>
                      <a:pt x="298" y="571"/>
                      <a:pt x="299" y="574"/>
                      <a:pt x="299" y="577"/>
                    </a:cubicBezTo>
                    <a:close/>
                    <a:moveTo>
                      <a:pt x="629" y="609"/>
                    </a:moveTo>
                    <a:cubicBezTo>
                      <a:pt x="629" y="612"/>
                      <a:pt x="629" y="612"/>
                      <a:pt x="629" y="612"/>
                    </a:cubicBezTo>
                    <a:cubicBezTo>
                      <a:pt x="615" y="607"/>
                      <a:pt x="595" y="599"/>
                      <a:pt x="594" y="581"/>
                    </a:cubicBezTo>
                    <a:cubicBezTo>
                      <a:pt x="594" y="580"/>
                      <a:pt x="594" y="577"/>
                      <a:pt x="594" y="576"/>
                    </a:cubicBezTo>
                    <a:cubicBezTo>
                      <a:pt x="598" y="576"/>
                      <a:pt x="602" y="579"/>
                      <a:pt x="606" y="580"/>
                    </a:cubicBezTo>
                    <a:cubicBezTo>
                      <a:pt x="616" y="588"/>
                      <a:pt x="623" y="599"/>
                      <a:pt x="629" y="609"/>
                    </a:cubicBezTo>
                    <a:close/>
                    <a:moveTo>
                      <a:pt x="282" y="586"/>
                    </a:moveTo>
                    <a:cubicBezTo>
                      <a:pt x="277" y="603"/>
                      <a:pt x="261" y="616"/>
                      <a:pt x="245" y="622"/>
                    </a:cubicBezTo>
                    <a:cubicBezTo>
                      <a:pt x="244" y="615"/>
                      <a:pt x="250" y="611"/>
                      <a:pt x="253" y="605"/>
                    </a:cubicBezTo>
                    <a:cubicBezTo>
                      <a:pt x="260" y="597"/>
                      <a:pt x="271" y="590"/>
                      <a:pt x="280" y="585"/>
                    </a:cubicBezTo>
                    <a:cubicBezTo>
                      <a:pt x="282" y="586"/>
                      <a:pt x="282" y="586"/>
                      <a:pt x="282" y="586"/>
                    </a:cubicBezTo>
                    <a:close/>
                    <a:moveTo>
                      <a:pt x="820" y="596"/>
                    </a:moveTo>
                    <a:cubicBezTo>
                      <a:pt x="817" y="603"/>
                      <a:pt x="810" y="594"/>
                      <a:pt x="805" y="599"/>
                    </a:cubicBezTo>
                    <a:cubicBezTo>
                      <a:pt x="796" y="607"/>
                      <a:pt x="799" y="618"/>
                      <a:pt x="800" y="628"/>
                    </a:cubicBezTo>
                    <a:cubicBezTo>
                      <a:pt x="799" y="630"/>
                      <a:pt x="799" y="630"/>
                      <a:pt x="799" y="630"/>
                    </a:cubicBezTo>
                    <a:cubicBezTo>
                      <a:pt x="787" y="632"/>
                      <a:pt x="774" y="636"/>
                      <a:pt x="768" y="649"/>
                    </a:cubicBezTo>
                    <a:cubicBezTo>
                      <a:pt x="765" y="656"/>
                      <a:pt x="763" y="665"/>
                      <a:pt x="765" y="673"/>
                    </a:cubicBezTo>
                    <a:cubicBezTo>
                      <a:pt x="759" y="677"/>
                      <a:pt x="752" y="681"/>
                      <a:pt x="751" y="688"/>
                    </a:cubicBezTo>
                    <a:cubicBezTo>
                      <a:pt x="749" y="696"/>
                      <a:pt x="753" y="701"/>
                      <a:pt x="758" y="708"/>
                    </a:cubicBezTo>
                    <a:cubicBezTo>
                      <a:pt x="764" y="711"/>
                      <a:pt x="772" y="709"/>
                      <a:pt x="778" y="706"/>
                    </a:cubicBezTo>
                    <a:cubicBezTo>
                      <a:pt x="783" y="703"/>
                      <a:pt x="781" y="694"/>
                      <a:pt x="789" y="695"/>
                    </a:cubicBezTo>
                    <a:cubicBezTo>
                      <a:pt x="790" y="702"/>
                      <a:pt x="783" y="707"/>
                      <a:pt x="778" y="711"/>
                    </a:cubicBezTo>
                    <a:cubicBezTo>
                      <a:pt x="770" y="713"/>
                      <a:pt x="763" y="715"/>
                      <a:pt x="756" y="712"/>
                    </a:cubicBezTo>
                    <a:cubicBezTo>
                      <a:pt x="749" y="706"/>
                      <a:pt x="743" y="697"/>
                      <a:pt x="745" y="688"/>
                    </a:cubicBezTo>
                    <a:cubicBezTo>
                      <a:pt x="746" y="681"/>
                      <a:pt x="752" y="675"/>
                      <a:pt x="758" y="671"/>
                    </a:cubicBezTo>
                    <a:cubicBezTo>
                      <a:pt x="758" y="656"/>
                      <a:pt x="763" y="639"/>
                      <a:pt x="777" y="631"/>
                    </a:cubicBezTo>
                    <a:cubicBezTo>
                      <a:pt x="782" y="627"/>
                      <a:pt x="790" y="630"/>
                      <a:pt x="794" y="624"/>
                    </a:cubicBezTo>
                    <a:cubicBezTo>
                      <a:pt x="793" y="615"/>
                      <a:pt x="791" y="606"/>
                      <a:pt x="797" y="600"/>
                    </a:cubicBezTo>
                    <a:cubicBezTo>
                      <a:pt x="802" y="592"/>
                      <a:pt x="810" y="592"/>
                      <a:pt x="818" y="594"/>
                    </a:cubicBezTo>
                    <a:cubicBezTo>
                      <a:pt x="820" y="596"/>
                      <a:pt x="820" y="596"/>
                      <a:pt x="820" y="596"/>
                    </a:cubicBezTo>
                    <a:close/>
                    <a:moveTo>
                      <a:pt x="592" y="614"/>
                    </a:moveTo>
                    <a:cubicBezTo>
                      <a:pt x="580" y="617"/>
                      <a:pt x="561" y="611"/>
                      <a:pt x="553" y="624"/>
                    </a:cubicBezTo>
                    <a:cubicBezTo>
                      <a:pt x="554" y="629"/>
                      <a:pt x="554" y="629"/>
                      <a:pt x="554" y="629"/>
                    </a:cubicBezTo>
                    <a:cubicBezTo>
                      <a:pt x="559" y="634"/>
                      <a:pt x="565" y="638"/>
                      <a:pt x="571" y="642"/>
                    </a:cubicBezTo>
                    <a:cubicBezTo>
                      <a:pt x="569" y="646"/>
                      <a:pt x="564" y="642"/>
                      <a:pt x="560" y="642"/>
                    </a:cubicBezTo>
                    <a:cubicBezTo>
                      <a:pt x="553" y="639"/>
                      <a:pt x="547" y="632"/>
                      <a:pt x="544" y="626"/>
                    </a:cubicBezTo>
                    <a:cubicBezTo>
                      <a:pt x="544" y="619"/>
                      <a:pt x="552" y="617"/>
                      <a:pt x="556" y="613"/>
                    </a:cubicBezTo>
                    <a:cubicBezTo>
                      <a:pt x="567" y="609"/>
                      <a:pt x="583" y="604"/>
                      <a:pt x="592" y="614"/>
                    </a:cubicBezTo>
                    <a:close/>
                    <a:moveTo>
                      <a:pt x="331" y="628"/>
                    </a:moveTo>
                    <a:cubicBezTo>
                      <a:pt x="334" y="629"/>
                      <a:pt x="333" y="633"/>
                      <a:pt x="332" y="636"/>
                    </a:cubicBezTo>
                    <a:cubicBezTo>
                      <a:pt x="322" y="641"/>
                      <a:pt x="313" y="645"/>
                      <a:pt x="303" y="647"/>
                    </a:cubicBezTo>
                    <a:cubicBezTo>
                      <a:pt x="302" y="646"/>
                      <a:pt x="302" y="645"/>
                      <a:pt x="303" y="645"/>
                    </a:cubicBezTo>
                    <a:cubicBezTo>
                      <a:pt x="310" y="642"/>
                      <a:pt x="317" y="638"/>
                      <a:pt x="322" y="631"/>
                    </a:cubicBezTo>
                    <a:cubicBezTo>
                      <a:pt x="312" y="620"/>
                      <a:pt x="295" y="620"/>
                      <a:pt x="281" y="619"/>
                    </a:cubicBezTo>
                    <a:cubicBezTo>
                      <a:pt x="281" y="617"/>
                      <a:pt x="284" y="616"/>
                      <a:pt x="285" y="614"/>
                    </a:cubicBezTo>
                    <a:cubicBezTo>
                      <a:pt x="300" y="611"/>
                      <a:pt x="314" y="621"/>
                      <a:pt x="327" y="625"/>
                    </a:cubicBezTo>
                    <a:cubicBezTo>
                      <a:pt x="331" y="628"/>
                      <a:pt x="331" y="628"/>
                      <a:pt x="331" y="628"/>
                    </a:cubicBezTo>
                    <a:close/>
                    <a:moveTo>
                      <a:pt x="603" y="623"/>
                    </a:moveTo>
                    <a:cubicBezTo>
                      <a:pt x="599" y="628"/>
                      <a:pt x="591" y="631"/>
                      <a:pt x="585" y="636"/>
                    </a:cubicBezTo>
                    <a:cubicBezTo>
                      <a:pt x="581" y="639"/>
                      <a:pt x="577" y="638"/>
                      <a:pt x="574" y="637"/>
                    </a:cubicBezTo>
                    <a:cubicBezTo>
                      <a:pt x="569" y="633"/>
                      <a:pt x="564" y="631"/>
                      <a:pt x="560" y="626"/>
                    </a:cubicBezTo>
                    <a:cubicBezTo>
                      <a:pt x="560" y="623"/>
                      <a:pt x="564" y="622"/>
                      <a:pt x="566" y="621"/>
                    </a:cubicBezTo>
                    <a:cubicBezTo>
                      <a:pt x="579" y="620"/>
                      <a:pt x="592" y="618"/>
                      <a:pt x="603" y="623"/>
                    </a:cubicBezTo>
                    <a:close/>
                    <a:moveTo>
                      <a:pt x="820" y="630"/>
                    </a:moveTo>
                    <a:cubicBezTo>
                      <a:pt x="821" y="629"/>
                      <a:pt x="820" y="627"/>
                      <a:pt x="819" y="627"/>
                    </a:cubicBezTo>
                    <a:cubicBezTo>
                      <a:pt x="805" y="638"/>
                      <a:pt x="805" y="638"/>
                      <a:pt x="805" y="638"/>
                    </a:cubicBezTo>
                    <a:cubicBezTo>
                      <a:pt x="797" y="649"/>
                      <a:pt x="794" y="665"/>
                      <a:pt x="801" y="677"/>
                    </a:cubicBezTo>
                    <a:cubicBezTo>
                      <a:pt x="805" y="684"/>
                      <a:pt x="811" y="690"/>
                      <a:pt x="819" y="690"/>
                    </a:cubicBezTo>
                    <a:cubicBezTo>
                      <a:pt x="820" y="690"/>
                      <a:pt x="823" y="689"/>
                      <a:pt x="822" y="687"/>
                    </a:cubicBezTo>
                    <a:cubicBezTo>
                      <a:pt x="822" y="684"/>
                      <a:pt x="818" y="685"/>
                      <a:pt x="816" y="684"/>
                    </a:cubicBezTo>
                    <a:cubicBezTo>
                      <a:pt x="807" y="681"/>
                      <a:pt x="803" y="672"/>
                      <a:pt x="803" y="663"/>
                    </a:cubicBezTo>
                    <a:cubicBezTo>
                      <a:pt x="801" y="649"/>
                      <a:pt x="810" y="638"/>
                      <a:pt x="820" y="630"/>
                    </a:cubicBezTo>
                    <a:close/>
                    <a:moveTo>
                      <a:pt x="312" y="631"/>
                    </a:moveTo>
                    <a:cubicBezTo>
                      <a:pt x="312" y="635"/>
                      <a:pt x="305" y="638"/>
                      <a:pt x="302" y="640"/>
                    </a:cubicBezTo>
                    <a:cubicBezTo>
                      <a:pt x="292" y="647"/>
                      <a:pt x="286" y="635"/>
                      <a:pt x="278" y="634"/>
                    </a:cubicBezTo>
                    <a:cubicBezTo>
                      <a:pt x="262" y="631"/>
                      <a:pt x="262" y="631"/>
                      <a:pt x="262" y="631"/>
                    </a:cubicBezTo>
                    <a:cubicBezTo>
                      <a:pt x="261" y="629"/>
                      <a:pt x="264" y="629"/>
                      <a:pt x="266" y="627"/>
                    </a:cubicBezTo>
                    <a:cubicBezTo>
                      <a:pt x="270" y="624"/>
                      <a:pt x="275" y="624"/>
                      <a:pt x="280" y="623"/>
                    </a:cubicBezTo>
                    <a:cubicBezTo>
                      <a:pt x="291" y="623"/>
                      <a:pt x="303" y="625"/>
                      <a:pt x="312" y="631"/>
                    </a:cubicBezTo>
                    <a:close/>
                    <a:moveTo>
                      <a:pt x="627" y="629"/>
                    </a:moveTo>
                    <a:cubicBezTo>
                      <a:pt x="623" y="634"/>
                      <a:pt x="616" y="635"/>
                      <a:pt x="609" y="638"/>
                    </a:cubicBezTo>
                    <a:cubicBezTo>
                      <a:pt x="602" y="642"/>
                      <a:pt x="605" y="652"/>
                      <a:pt x="601" y="658"/>
                    </a:cubicBezTo>
                    <a:cubicBezTo>
                      <a:pt x="597" y="671"/>
                      <a:pt x="585" y="680"/>
                      <a:pt x="575" y="688"/>
                    </a:cubicBezTo>
                    <a:cubicBezTo>
                      <a:pt x="573" y="683"/>
                      <a:pt x="576" y="677"/>
                      <a:pt x="576" y="672"/>
                    </a:cubicBezTo>
                    <a:cubicBezTo>
                      <a:pt x="584" y="652"/>
                      <a:pt x="604" y="634"/>
                      <a:pt x="626" y="629"/>
                    </a:cubicBezTo>
                    <a:cubicBezTo>
                      <a:pt x="627" y="629"/>
                      <a:pt x="627" y="629"/>
                      <a:pt x="627" y="629"/>
                    </a:cubicBezTo>
                    <a:close/>
                    <a:moveTo>
                      <a:pt x="603" y="633"/>
                    </a:moveTo>
                    <a:cubicBezTo>
                      <a:pt x="584" y="648"/>
                      <a:pt x="564" y="666"/>
                      <a:pt x="567" y="693"/>
                    </a:cubicBezTo>
                    <a:cubicBezTo>
                      <a:pt x="555" y="699"/>
                      <a:pt x="555" y="699"/>
                      <a:pt x="555" y="699"/>
                    </a:cubicBezTo>
                    <a:cubicBezTo>
                      <a:pt x="553" y="682"/>
                      <a:pt x="561" y="666"/>
                      <a:pt x="571" y="653"/>
                    </a:cubicBezTo>
                    <a:cubicBezTo>
                      <a:pt x="580" y="646"/>
                      <a:pt x="589" y="638"/>
                      <a:pt x="598" y="634"/>
                    </a:cubicBezTo>
                    <a:cubicBezTo>
                      <a:pt x="600" y="633"/>
                      <a:pt x="601" y="633"/>
                      <a:pt x="603" y="633"/>
                    </a:cubicBezTo>
                    <a:close/>
                    <a:moveTo>
                      <a:pt x="74" y="644"/>
                    </a:moveTo>
                    <a:cubicBezTo>
                      <a:pt x="67" y="632"/>
                      <a:pt x="54" y="623"/>
                      <a:pt x="40" y="628"/>
                    </a:cubicBezTo>
                    <a:cubicBezTo>
                      <a:pt x="38" y="629"/>
                      <a:pt x="37" y="631"/>
                      <a:pt x="38" y="632"/>
                    </a:cubicBezTo>
                    <a:cubicBezTo>
                      <a:pt x="43" y="632"/>
                      <a:pt x="48" y="632"/>
                      <a:pt x="53" y="632"/>
                    </a:cubicBezTo>
                    <a:cubicBezTo>
                      <a:pt x="59" y="634"/>
                      <a:pt x="63" y="638"/>
                      <a:pt x="67" y="642"/>
                    </a:cubicBezTo>
                    <a:cubicBezTo>
                      <a:pt x="75" y="651"/>
                      <a:pt x="73" y="666"/>
                      <a:pt x="70" y="677"/>
                    </a:cubicBezTo>
                    <a:cubicBezTo>
                      <a:pt x="69" y="682"/>
                      <a:pt x="64" y="685"/>
                      <a:pt x="62" y="689"/>
                    </a:cubicBezTo>
                    <a:cubicBezTo>
                      <a:pt x="65" y="691"/>
                      <a:pt x="67" y="687"/>
                      <a:pt x="69" y="686"/>
                    </a:cubicBezTo>
                    <a:cubicBezTo>
                      <a:pt x="76" y="674"/>
                      <a:pt x="82" y="657"/>
                      <a:pt x="74" y="644"/>
                    </a:cubicBezTo>
                    <a:close/>
                    <a:moveTo>
                      <a:pt x="397" y="641"/>
                    </a:moveTo>
                    <a:cubicBezTo>
                      <a:pt x="399" y="644"/>
                      <a:pt x="399" y="651"/>
                      <a:pt x="396" y="655"/>
                    </a:cubicBezTo>
                    <a:cubicBezTo>
                      <a:pt x="385" y="670"/>
                      <a:pt x="365" y="672"/>
                      <a:pt x="346" y="669"/>
                    </a:cubicBezTo>
                    <a:cubicBezTo>
                      <a:pt x="337" y="666"/>
                      <a:pt x="327" y="667"/>
                      <a:pt x="320" y="660"/>
                    </a:cubicBezTo>
                    <a:cubicBezTo>
                      <a:pt x="316" y="664"/>
                      <a:pt x="314" y="658"/>
                      <a:pt x="312" y="656"/>
                    </a:cubicBezTo>
                    <a:cubicBezTo>
                      <a:pt x="310" y="653"/>
                      <a:pt x="314" y="652"/>
                      <a:pt x="315" y="650"/>
                    </a:cubicBezTo>
                    <a:cubicBezTo>
                      <a:pt x="318" y="650"/>
                      <a:pt x="320" y="651"/>
                      <a:pt x="322" y="653"/>
                    </a:cubicBezTo>
                    <a:cubicBezTo>
                      <a:pt x="337" y="656"/>
                      <a:pt x="352" y="658"/>
                      <a:pt x="368" y="657"/>
                    </a:cubicBezTo>
                    <a:cubicBezTo>
                      <a:pt x="373" y="654"/>
                      <a:pt x="378" y="651"/>
                      <a:pt x="379" y="646"/>
                    </a:cubicBezTo>
                    <a:cubicBezTo>
                      <a:pt x="380" y="641"/>
                      <a:pt x="376" y="636"/>
                      <a:pt x="372" y="633"/>
                    </a:cubicBezTo>
                    <a:cubicBezTo>
                      <a:pt x="372" y="630"/>
                      <a:pt x="376" y="632"/>
                      <a:pt x="379" y="630"/>
                    </a:cubicBezTo>
                    <a:cubicBezTo>
                      <a:pt x="386" y="632"/>
                      <a:pt x="393" y="634"/>
                      <a:pt x="397" y="641"/>
                    </a:cubicBezTo>
                    <a:close/>
                    <a:moveTo>
                      <a:pt x="491" y="641"/>
                    </a:moveTo>
                    <a:cubicBezTo>
                      <a:pt x="489" y="644"/>
                      <a:pt x="491" y="648"/>
                      <a:pt x="492" y="651"/>
                    </a:cubicBezTo>
                    <a:cubicBezTo>
                      <a:pt x="504" y="665"/>
                      <a:pt x="525" y="663"/>
                      <a:pt x="541" y="659"/>
                    </a:cubicBezTo>
                    <a:cubicBezTo>
                      <a:pt x="548" y="658"/>
                      <a:pt x="554" y="652"/>
                      <a:pt x="563" y="654"/>
                    </a:cubicBezTo>
                    <a:cubicBezTo>
                      <a:pt x="562" y="658"/>
                      <a:pt x="561" y="661"/>
                      <a:pt x="558" y="664"/>
                    </a:cubicBezTo>
                    <a:cubicBezTo>
                      <a:pt x="551" y="665"/>
                      <a:pt x="545" y="670"/>
                      <a:pt x="538" y="670"/>
                    </a:cubicBezTo>
                    <a:cubicBezTo>
                      <a:pt x="517" y="675"/>
                      <a:pt x="492" y="678"/>
                      <a:pt x="475" y="665"/>
                    </a:cubicBezTo>
                    <a:cubicBezTo>
                      <a:pt x="470" y="661"/>
                      <a:pt x="467" y="656"/>
                      <a:pt x="468" y="650"/>
                    </a:cubicBezTo>
                    <a:cubicBezTo>
                      <a:pt x="468" y="643"/>
                      <a:pt x="477" y="641"/>
                      <a:pt x="481" y="639"/>
                    </a:cubicBezTo>
                    <a:cubicBezTo>
                      <a:pt x="485" y="639"/>
                      <a:pt x="491" y="636"/>
                      <a:pt x="491" y="641"/>
                    </a:cubicBezTo>
                    <a:close/>
                    <a:moveTo>
                      <a:pt x="853" y="648"/>
                    </a:moveTo>
                    <a:cubicBezTo>
                      <a:pt x="859" y="659"/>
                      <a:pt x="856" y="673"/>
                      <a:pt x="851" y="684"/>
                    </a:cubicBezTo>
                    <a:cubicBezTo>
                      <a:pt x="841" y="696"/>
                      <a:pt x="841" y="696"/>
                      <a:pt x="841" y="696"/>
                    </a:cubicBezTo>
                    <a:cubicBezTo>
                      <a:pt x="824" y="696"/>
                      <a:pt x="808" y="706"/>
                      <a:pt x="799" y="721"/>
                    </a:cubicBezTo>
                    <a:cubicBezTo>
                      <a:pt x="795" y="731"/>
                      <a:pt x="792" y="743"/>
                      <a:pt x="797" y="753"/>
                    </a:cubicBezTo>
                    <a:cubicBezTo>
                      <a:pt x="800" y="759"/>
                      <a:pt x="807" y="763"/>
                      <a:pt x="812" y="767"/>
                    </a:cubicBezTo>
                    <a:cubicBezTo>
                      <a:pt x="813" y="769"/>
                      <a:pt x="812" y="771"/>
                      <a:pt x="810" y="772"/>
                    </a:cubicBezTo>
                    <a:cubicBezTo>
                      <a:pt x="800" y="767"/>
                      <a:pt x="792" y="758"/>
                      <a:pt x="788" y="748"/>
                    </a:cubicBezTo>
                    <a:cubicBezTo>
                      <a:pt x="787" y="744"/>
                      <a:pt x="791" y="737"/>
                      <a:pt x="785" y="737"/>
                    </a:cubicBezTo>
                    <a:cubicBezTo>
                      <a:pt x="780" y="738"/>
                      <a:pt x="775" y="741"/>
                      <a:pt x="769" y="740"/>
                    </a:cubicBezTo>
                    <a:cubicBezTo>
                      <a:pt x="761" y="741"/>
                      <a:pt x="761" y="751"/>
                      <a:pt x="758" y="757"/>
                    </a:cubicBezTo>
                    <a:cubicBezTo>
                      <a:pt x="769" y="760"/>
                      <a:pt x="783" y="764"/>
                      <a:pt x="788" y="777"/>
                    </a:cubicBezTo>
                    <a:cubicBezTo>
                      <a:pt x="788" y="780"/>
                      <a:pt x="792" y="783"/>
                      <a:pt x="789" y="786"/>
                    </a:cubicBezTo>
                    <a:cubicBezTo>
                      <a:pt x="788" y="787"/>
                      <a:pt x="786" y="787"/>
                      <a:pt x="786" y="785"/>
                    </a:cubicBezTo>
                    <a:cubicBezTo>
                      <a:pt x="783" y="776"/>
                      <a:pt x="776" y="766"/>
                      <a:pt x="766" y="765"/>
                    </a:cubicBezTo>
                    <a:cubicBezTo>
                      <a:pt x="760" y="763"/>
                      <a:pt x="754" y="764"/>
                      <a:pt x="749" y="766"/>
                    </a:cubicBezTo>
                    <a:cubicBezTo>
                      <a:pt x="745" y="763"/>
                      <a:pt x="753" y="760"/>
                      <a:pt x="752" y="755"/>
                    </a:cubicBezTo>
                    <a:cubicBezTo>
                      <a:pt x="756" y="749"/>
                      <a:pt x="759" y="743"/>
                      <a:pt x="759" y="736"/>
                    </a:cubicBezTo>
                    <a:cubicBezTo>
                      <a:pt x="763" y="734"/>
                      <a:pt x="769" y="736"/>
                      <a:pt x="775" y="735"/>
                    </a:cubicBezTo>
                    <a:cubicBezTo>
                      <a:pt x="780" y="732"/>
                      <a:pt x="789" y="733"/>
                      <a:pt x="792" y="725"/>
                    </a:cubicBezTo>
                    <a:cubicBezTo>
                      <a:pt x="795" y="712"/>
                      <a:pt x="806" y="702"/>
                      <a:pt x="819" y="696"/>
                    </a:cubicBezTo>
                    <a:cubicBezTo>
                      <a:pt x="825" y="694"/>
                      <a:pt x="832" y="692"/>
                      <a:pt x="839" y="691"/>
                    </a:cubicBezTo>
                    <a:cubicBezTo>
                      <a:pt x="849" y="682"/>
                      <a:pt x="853" y="668"/>
                      <a:pt x="850" y="655"/>
                    </a:cubicBezTo>
                    <a:cubicBezTo>
                      <a:pt x="847" y="652"/>
                      <a:pt x="845" y="647"/>
                      <a:pt x="840" y="647"/>
                    </a:cubicBezTo>
                    <a:cubicBezTo>
                      <a:pt x="836" y="647"/>
                      <a:pt x="833" y="649"/>
                      <a:pt x="831" y="652"/>
                    </a:cubicBezTo>
                    <a:cubicBezTo>
                      <a:pt x="830" y="655"/>
                      <a:pt x="831" y="660"/>
                      <a:pt x="827" y="660"/>
                    </a:cubicBezTo>
                    <a:cubicBezTo>
                      <a:pt x="823" y="657"/>
                      <a:pt x="828" y="652"/>
                      <a:pt x="828" y="648"/>
                    </a:cubicBezTo>
                    <a:cubicBezTo>
                      <a:pt x="831" y="645"/>
                      <a:pt x="836" y="643"/>
                      <a:pt x="840" y="642"/>
                    </a:cubicBezTo>
                    <a:cubicBezTo>
                      <a:pt x="845" y="643"/>
                      <a:pt x="849" y="645"/>
                      <a:pt x="853" y="648"/>
                    </a:cubicBezTo>
                    <a:close/>
                    <a:moveTo>
                      <a:pt x="372" y="644"/>
                    </a:moveTo>
                    <a:cubicBezTo>
                      <a:pt x="372" y="648"/>
                      <a:pt x="368" y="650"/>
                      <a:pt x="365" y="652"/>
                    </a:cubicBezTo>
                    <a:cubicBezTo>
                      <a:pt x="350" y="651"/>
                      <a:pt x="338" y="654"/>
                      <a:pt x="326" y="647"/>
                    </a:cubicBezTo>
                    <a:cubicBezTo>
                      <a:pt x="327" y="645"/>
                      <a:pt x="331" y="644"/>
                      <a:pt x="333" y="645"/>
                    </a:cubicBezTo>
                    <a:cubicBezTo>
                      <a:pt x="342" y="648"/>
                      <a:pt x="352" y="652"/>
                      <a:pt x="362" y="647"/>
                    </a:cubicBezTo>
                    <a:cubicBezTo>
                      <a:pt x="366" y="647"/>
                      <a:pt x="370" y="633"/>
                      <a:pt x="372" y="644"/>
                    </a:cubicBezTo>
                    <a:close/>
                    <a:moveTo>
                      <a:pt x="327" y="697"/>
                    </a:moveTo>
                    <a:cubicBezTo>
                      <a:pt x="327" y="698"/>
                      <a:pt x="326" y="701"/>
                      <a:pt x="324" y="700"/>
                    </a:cubicBezTo>
                    <a:cubicBezTo>
                      <a:pt x="318" y="701"/>
                      <a:pt x="319" y="693"/>
                      <a:pt x="317" y="689"/>
                    </a:cubicBezTo>
                    <a:cubicBezTo>
                      <a:pt x="313" y="666"/>
                      <a:pt x="292" y="653"/>
                      <a:pt x="275" y="642"/>
                    </a:cubicBezTo>
                    <a:cubicBezTo>
                      <a:pt x="302" y="646"/>
                      <a:pt x="320" y="672"/>
                      <a:pt x="327" y="697"/>
                    </a:cubicBezTo>
                    <a:close/>
                    <a:moveTo>
                      <a:pt x="536" y="649"/>
                    </a:moveTo>
                    <a:cubicBezTo>
                      <a:pt x="542" y="647"/>
                      <a:pt x="549" y="645"/>
                      <a:pt x="554" y="647"/>
                    </a:cubicBezTo>
                    <a:cubicBezTo>
                      <a:pt x="553" y="649"/>
                      <a:pt x="553" y="649"/>
                      <a:pt x="553" y="649"/>
                    </a:cubicBezTo>
                    <a:cubicBezTo>
                      <a:pt x="536" y="655"/>
                      <a:pt x="514" y="664"/>
                      <a:pt x="498" y="650"/>
                    </a:cubicBezTo>
                    <a:cubicBezTo>
                      <a:pt x="496" y="648"/>
                      <a:pt x="496" y="646"/>
                      <a:pt x="497" y="644"/>
                    </a:cubicBezTo>
                    <a:cubicBezTo>
                      <a:pt x="509" y="653"/>
                      <a:pt x="523" y="651"/>
                      <a:pt x="536" y="649"/>
                    </a:cubicBezTo>
                    <a:close/>
                    <a:moveTo>
                      <a:pt x="314" y="695"/>
                    </a:moveTo>
                    <a:cubicBezTo>
                      <a:pt x="293" y="690"/>
                      <a:pt x="274" y="672"/>
                      <a:pt x="266" y="652"/>
                    </a:cubicBezTo>
                    <a:cubicBezTo>
                      <a:pt x="266" y="650"/>
                      <a:pt x="264" y="646"/>
                      <a:pt x="266" y="645"/>
                    </a:cubicBezTo>
                    <a:cubicBezTo>
                      <a:pt x="287" y="653"/>
                      <a:pt x="312" y="671"/>
                      <a:pt x="314" y="695"/>
                    </a:cubicBezTo>
                    <a:close/>
                    <a:moveTo>
                      <a:pt x="44" y="661"/>
                    </a:moveTo>
                    <a:cubicBezTo>
                      <a:pt x="44" y="659"/>
                      <a:pt x="44" y="659"/>
                      <a:pt x="44" y="659"/>
                    </a:cubicBezTo>
                    <a:cubicBezTo>
                      <a:pt x="40" y="656"/>
                      <a:pt x="34" y="657"/>
                      <a:pt x="30" y="660"/>
                    </a:cubicBezTo>
                    <a:cubicBezTo>
                      <a:pt x="24" y="665"/>
                      <a:pt x="22" y="674"/>
                      <a:pt x="23" y="681"/>
                    </a:cubicBezTo>
                    <a:cubicBezTo>
                      <a:pt x="26" y="690"/>
                      <a:pt x="31" y="699"/>
                      <a:pt x="39" y="703"/>
                    </a:cubicBezTo>
                    <a:cubicBezTo>
                      <a:pt x="41" y="702"/>
                      <a:pt x="39" y="700"/>
                      <a:pt x="40" y="699"/>
                    </a:cubicBezTo>
                    <a:cubicBezTo>
                      <a:pt x="32" y="694"/>
                      <a:pt x="28" y="686"/>
                      <a:pt x="26" y="678"/>
                    </a:cubicBezTo>
                    <a:cubicBezTo>
                      <a:pt x="28" y="672"/>
                      <a:pt x="28" y="666"/>
                      <a:pt x="33" y="662"/>
                    </a:cubicBezTo>
                    <a:cubicBezTo>
                      <a:pt x="35" y="662"/>
                      <a:pt x="38" y="662"/>
                      <a:pt x="39" y="663"/>
                    </a:cubicBezTo>
                    <a:cubicBezTo>
                      <a:pt x="41" y="664"/>
                      <a:pt x="44" y="664"/>
                      <a:pt x="44" y="661"/>
                    </a:cubicBezTo>
                    <a:close/>
                    <a:moveTo>
                      <a:pt x="434" y="678"/>
                    </a:moveTo>
                    <a:cubicBezTo>
                      <a:pt x="435" y="684"/>
                      <a:pt x="433" y="689"/>
                      <a:pt x="428" y="693"/>
                    </a:cubicBezTo>
                    <a:cubicBezTo>
                      <a:pt x="426" y="695"/>
                      <a:pt x="423" y="698"/>
                      <a:pt x="419" y="698"/>
                    </a:cubicBezTo>
                    <a:cubicBezTo>
                      <a:pt x="419" y="694"/>
                      <a:pt x="422" y="687"/>
                      <a:pt x="418" y="683"/>
                    </a:cubicBezTo>
                    <a:cubicBezTo>
                      <a:pt x="415" y="678"/>
                      <a:pt x="408" y="678"/>
                      <a:pt x="403" y="677"/>
                    </a:cubicBezTo>
                    <a:cubicBezTo>
                      <a:pt x="378" y="681"/>
                      <a:pt x="348" y="690"/>
                      <a:pt x="325" y="674"/>
                    </a:cubicBezTo>
                    <a:cubicBezTo>
                      <a:pt x="324" y="673"/>
                      <a:pt x="323" y="672"/>
                      <a:pt x="324" y="671"/>
                    </a:cubicBezTo>
                    <a:cubicBezTo>
                      <a:pt x="333" y="673"/>
                      <a:pt x="344" y="673"/>
                      <a:pt x="354" y="677"/>
                    </a:cubicBezTo>
                    <a:cubicBezTo>
                      <a:pt x="368" y="675"/>
                      <a:pt x="386" y="675"/>
                      <a:pt x="395" y="663"/>
                    </a:cubicBezTo>
                    <a:cubicBezTo>
                      <a:pt x="409" y="660"/>
                      <a:pt x="429" y="663"/>
                      <a:pt x="434" y="678"/>
                    </a:cubicBezTo>
                    <a:close/>
                    <a:moveTo>
                      <a:pt x="553" y="672"/>
                    </a:moveTo>
                    <a:cubicBezTo>
                      <a:pt x="556" y="679"/>
                      <a:pt x="547" y="681"/>
                      <a:pt x="543" y="684"/>
                    </a:cubicBezTo>
                    <a:cubicBezTo>
                      <a:pt x="520" y="695"/>
                      <a:pt x="497" y="686"/>
                      <a:pt x="473" y="683"/>
                    </a:cubicBezTo>
                    <a:cubicBezTo>
                      <a:pt x="462" y="682"/>
                      <a:pt x="453" y="690"/>
                      <a:pt x="448" y="698"/>
                    </a:cubicBezTo>
                    <a:cubicBezTo>
                      <a:pt x="445" y="697"/>
                      <a:pt x="444" y="694"/>
                      <a:pt x="444" y="692"/>
                    </a:cubicBezTo>
                    <a:cubicBezTo>
                      <a:pt x="447" y="683"/>
                      <a:pt x="456" y="674"/>
                      <a:pt x="466" y="674"/>
                    </a:cubicBezTo>
                    <a:cubicBezTo>
                      <a:pt x="481" y="672"/>
                      <a:pt x="494" y="681"/>
                      <a:pt x="509" y="679"/>
                    </a:cubicBezTo>
                    <a:cubicBezTo>
                      <a:pt x="525" y="679"/>
                      <a:pt x="538" y="674"/>
                      <a:pt x="553" y="672"/>
                    </a:cubicBezTo>
                    <a:close/>
                    <a:moveTo>
                      <a:pt x="733" y="679"/>
                    </a:moveTo>
                    <a:cubicBezTo>
                      <a:pt x="731" y="683"/>
                      <a:pt x="731" y="683"/>
                      <a:pt x="731" y="683"/>
                    </a:cubicBezTo>
                    <a:cubicBezTo>
                      <a:pt x="728" y="683"/>
                      <a:pt x="727" y="682"/>
                      <a:pt x="724" y="683"/>
                    </a:cubicBezTo>
                    <a:cubicBezTo>
                      <a:pt x="721" y="685"/>
                      <a:pt x="716" y="688"/>
                      <a:pt x="716" y="692"/>
                    </a:cubicBezTo>
                    <a:cubicBezTo>
                      <a:pt x="716" y="693"/>
                      <a:pt x="717" y="695"/>
                      <a:pt x="719" y="695"/>
                    </a:cubicBezTo>
                    <a:cubicBezTo>
                      <a:pt x="721" y="695"/>
                      <a:pt x="721" y="692"/>
                      <a:pt x="723" y="691"/>
                    </a:cubicBezTo>
                    <a:cubicBezTo>
                      <a:pt x="730" y="688"/>
                      <a:pt x="730" y="688"/>
                      <a:pt x="730" y="688"/>
                    </a:cubicBezTo>
                    <a:cubicBezTo>
                      <a:pt x="728" y="701"/>
                      <a:pt x="728" y="701"/>
                      <a:pt x="728" y="701"/>
                    </a:cubicBezTo>
                    <a:cubicBezTo>
                      <a:pt x="723" y="702"/>
                      <a:pt x="717" y="698"/>
                      <a:pt x="710" y="700"/>
                    </a:cubicBezTo>
                    <a:cubicBezTo>
                      <a:pt x="708" y="700"/>
                      <a:pt x="708" y="697"/>
                      <a:pt x="708" y="695"/>
                    </a:cubicBezTo>
                    <a:cubicBezTo>
                      <a:pt x="710" y="690"/>
                      <a:pt x="713" y="683"/>
                      <a:pt x="719" y="680"/>
                    </a:cubicBezTo>
                    <a:cubicBezTo>
                      <a:pt x="723" y="679"/>
                      <a:pt x="730" y="673"/>
                      <a:pt x="733" y="679"/>
                    </a:cubicBezTo>
                    <a:close/>
                    <a:moveTo>
                      <a:pt x="125" y="673"/>
                    </a:moveTo>
                    <a:cubicBezTo>
                      <a:pt x="131" y="679"/>
                      <a:pt x="136" y="687"/>
                      <a:pt x="134" y="696"/>
                    </a:cubicBezTo>
                    <a:cubicBezTo>
                      <a:pt x="131" y="704"/>
                      <a:pt x="126" y="714"/>
                      <a:pt x="117" y="715"/>
                    </a:cubicBezTo>
                    <a:cubicBezTo>
                      <a:pt x="109" y="717"/>
                      <a:pt x="103" y="713"/>
                      <a:pt x="97" y="709"/>
                    </a:cubicBezTo>
                    <a:cubicBezTo>
                      <a:pt x="95" y="705"/>
                      <a:pt x="91" y="701"/>
                      <a:pt x="93" y="696"/>
                    </a:cubicBezTo>
                    <a:cubicBezTo>
                      <a:pt x="99" y="692"/>
                      <a:pt x="96" y="702"/>
                      <a:pt x="100" y="704"/>
                    </a:cubicBezTo>
                    <a:cubicBezTo>
                      <a:pt x="104" y="708"/>
                      <a:pt x="109" y="711"/>
                      <a:pt x="114" y="710"/>
                    </a:cubicBezTo>
                    <a:cubicBezTo>
                      <a:pt x="118" y="710"/>
                      <a:pt x="122" y="707"/>
                      <a:pt x="125" y="704"/>
                    </a:cubicBezTo>
                    <a:cubicBezTo>
                      <a:pt x="128" y="699"/>
                      <a:pt x="129" y="693"/>
                      <a:pt x="128" y="686"/>
                    </a:cubicBezTo>
                    <a:cubicBezTo>
                      <a:pt x="127" y="681"/>
                      <a:pt x="119" y="677"/>
                      <a:pt x="122" y="673"/>
                    </a:cubicBezTo>
                    <a:cubicBezTo>
                      <a:pt x="125" y="673"/>
                      <a:pt x="125" y="673"/>
                      <a:pt x="125" y="673"/>
                    </a:cubicBezTo>
                    <a:close/>
                    <a:moveTo>
                      <a:pt x="413" y="688"/>
                    </a:moveTo>
                    <a:cubicBezTo>
                      <a:pt x="413" y="691"/>
                      <a:pt x="412" y="693"/>
                      <a:pt x="410" y="695"/>
                    </a:cubicBezTo>
                    <a:cubicBezTo>
                      <a:pt x="408" y="694"/>
                      <a:pt x="407" y="689"/>
                      <a:pt x="404" y="689"/>
                    </a:cubicBezTo>
                    <a:cubicBezTo>
                      <a:pt x="398" y="688"/>
                      <a:pt x="392" y="688"/>
                      <a:pt x="386" y="690"/>
                    </a:cubicBezTo>
                    <a:cubicBezTo>
                      <a:pt x="368" y="691"/>
                      <a:pt x="350" y="694"/>
                      <a:pt x="333" y="690"/>
                    </a:cubicBezTo>
                    <a:cubicBezTo>
                      <a:pt x="332" y="688"/>
                      <a:pt x="331" y="686"/>
                      <a:pt x="331" y="684"/>
                    </a:cubicBezTo>
                    <a:cubicBezTo>
                      <a:pt x="342" y="686"/>
                      <a:pt x="352" y="691"/>
                      <a:pt x="363" y="689"/>
                    </a:cubicBezTo>
                    <a:cubicBezTo>
                      <a:pt x="377" y="689"/>
                      <a:pt x="390" y="686"/>
                      <a:pt x="404" y="684"/>
                    </a:cubicBezTo>
                    <a:cubicBezTo>
                      <a:pt x="407" y="685"/>
                      <a:pt x="412" y="684"/>
                      <a:pt x="413" y="688"/>
                    </a:cubicBezTo>
                    <a:close/>
                    <a:moveTo>
                      <a:pt x="172" y="693"/>
                    </a:moveTo>
                    <a:cubicBezTo>
                      <a:pt x="175" y="699"/>
                      <a:pt x="178" y="708"/>
                      <a:pt x="176" y="715"/>
                    </a:cubicBezTo>
                    <a:cubicBezTo>
                      <a:pt x="175" y="717"/>
                      <a:pt x="172" y="715"/>
                      <a:pt x="170" y="715"/>
                    </a:cubicBezTo>
                    <a:cubicBezTo>
                      <a:pt x="170" y="706"/>
                      <a:pt x="168" y="696"/>
                      <a:pt x="160" y="692"/>
                    </a:cubicBezTo>
                    <a:cubicBezTo>
                      <a:pt x="155" y="695"/>
                      <a:pt x="154" y="688"/>
                      <a:pt x="150" y="688"/>
                    </a:cubicBezTo>
                    <a:cubicBezTo>
                      <a:pt x="150" y="686"/>
                      <a:pt x="147" y="682"/>
                      <a:pt x="151" y="682"/>
                    </a:cubicBezTo>
                    <a:cubicBezTo>
                      <a:pt x="160" y="682"/>
                      <a:pt x="167" y="687"/>
                      <a:pt x="172" y="693"/>
                    </a:cubicBezTo>
                    <a:close/>
                    <a:moveTo>
                      <a:pt x="162" y="702"/>
                    </a:moveTo>
                    <a:cubicBezTo>
                      <a:pt x="165" y="705"/>
                      <a:pt x="164" y="709"/>
                      <a:pt x="163" y="714"/>
                    </a:cubicBezTo>
                    <a:cubicBezTo>
                      <a:pt x="157" y="715"/>
                      <a:pt x="149" y="713"/>
                      <a:pt x="143" y="715"/>
                    </a:cubicBezTo>
                    <a:cubicBezTo>
                      <a:pt x="144" y="711"/>
                      <a:pt x="147" y="708"/>
                      <a:pt x="148" y="704"/>
                    </a:cubicBezTo>
                    <a:cubicBezTo>
                      <a:pt x="148" y="701"/>
                      <a:pt x="149" y="698"/>
                      <a:pt x="151" y="695"/>
                    </a:cubicBezTo>
                    <a:cubicBezTo>
                      <a:pt x="156" y="695"/>
                      <a:pt x="158" y="699"/>
                      <a:pt x="162" y="702"/>
                    </a:cubicBezTo>
                    <a:close/>
                    <a:moveTo>
                      <a:pt x="731" y="728"/>
                    </a:moveTo>
                    <a:cubicBezTo>
                      <a:pt x="733" y="736"/>
                      <a:pt x="735" y="747"/>
                      <a:pt x="727" y="754"/>
                    </a:cubicBezTo>
                    <a:cubicBezTo>
                      <a:pt x="726" y="753"/>
                      <a:pt x="724" y="756"/>
                      <a:pt x="722" y="753"/>
                    </a:cubicBezTo>
                    <a:cubicBezTo>
                      <a:pt x="720" y="749"/>
                      <a:pt x="727" y="747"/>
                      <a:pt x="727" y="743"/>
                    </a:cubicBezTo>
                    <a:cubicBezTo>
                      <a:pt x="728" y="737"/>
                      <a:pt x="726" y="730"/>
                      <a:pt x="721" y="725"/>
                    </a:cubicBezTo>
                    <a:cubicBezTo>
                      <a:pt x="718" y="722"/>
                      <a:pt x="713" y="719"/>
                      <a:pt x="708" y="721"/>
                    </a:cubicBezTo>
                    <a:cubicBezTo>
                      <a:pt x="704" y="721"/>
                      <a:pt x="700" y="725"/>
                      <a:pt x="697" y="729"/>
                    </a:cubicBezTo>
                    <a:cubicBezTo>
                      <a:pt x="694" y="733"/>
                      <a:pt x="697" y="741"/>
                      <a:pt x="691" y="743"/>
                    </a:cubicBezTo>
                    <a:cubicBezTo>
                      <a:pt x="681" y="746"/>
                      <a:pt x="666" y="738"/>
                      <a:pt x="663" y="751"/>
                    </a:cubicBezTo>
                    <a:cubicBezTo>
                      <a:pt x="659" y="757"/>
                      <a:pt x="666" y="772"/>
                      <a:pt x="654" y="772"/>
                    </a:cubicBezTo>
                    <a:cubicBezTo>
                      <a:pt x="646" y="772"/>
                      <a:pt x="636" y="771"/>
                      <a:pt x="631" y="780"/>
                    </a:cubicBezTo>
                    <a:cubicBezTo>
                      <a:pt x="630" y="782"/>
                      <a:pt x="631" y="787"/>
                      <a:pt x="628" y="787"/>
                    </a:cubicBezTo>
                    <a:cubicBezTo>
                      <a:pt x="626" y="787"/>
                      <a:pt x="624" y="786"/>
                      <a:pt x="624" y="784"/>
                    </a:cubicBezTo>
                    <a:cubicBezTo>
                      <a:pt x="623" y="776"/>
                      <a:pt x="631" y="772"/>
                      <a:pt x="636" y="768"/>
                    </a:cubicBezTo>
                    <a:cubicBezTo>
                      <a:pt x="642" y="763"/>
                      <a:pt x="653" y="771"/>
                      <a:pt x="656" y="763"/>
                    </a:cubicBezTo>
                    <a:cubicBezTo>
                      <a:pt x="654" y="755"/>
                      <a:pt x="655" y="746"/>
                      <a:pt x="663" y="740"/>
                    </a:cubicBezTo>
                    <a:cubicBezTo>
                      <a:pt x="670" y="736"/>
                      <a:pt x="678" y="738"/>
                      <a:pt x="686" y="739"/>
                    </a:cubicBezTo>
                    <a:cubicBezTo>
                      <a:pt x="694" y="737"/>
                      <a:pt x="689" y="727"/>
                      <a:pt x="696" y="723"/>
                    </a:cubicBezTo>
                    <a:cubicBezTo>
                      <a:pt x="701" y="717"/>
                      <a:pt x="710" y="714"/>
                      <a:pt x="718" y="716"/>
                    </a:cubicBezTo>
                    <a:cubicBezTo>
                      <a:pt x="723" y="718"/>
                      <a:pt x="729" y="722"/>
                      <a:pt x="731" y="728"/>
                    </a:cubicBezTo>
                    <a:close/>
                    <a:moveTo>
                      <a:pt x="850" y="724"/>
                    </a:moveTo>
                    <a:cubicBezTo>
                      <a:pt x="856" y="730"/>
                      <a:pt x="857" y="739"/>
                      <a:pt x="855" y="747"/>
                    </a:cubicBezTo>
                    <a:cubicBezTo>
                      <a:pt x="854" y="760"/>
                      <a:pt x="845" y="768"/>
                      <a:pt x="837" y="777"/>
                    </a:cubicBezTo>
                    <a:cubicBezTo>
                      <a:pt x="836" y="782"/>
                      <a:pt x="843" y="785"/>
                      <a:pt x="844" y="790"/>
                    </a:cubicBezTo>
                    <a:cubicBezTo>
                      <a:pt x="848" y="799"/>
                      <a:pt x="849" y="811"/>
                      <a:pt x="841" y="817"/>
                    </a:cubicBezTo>
                    <a:cubicBezTo>
                      <a:pt x="835" y="824"/>
                      <a:pt x="825" y="823"/>
                      <a:pt x="816" y="823"/>
                    </a:cubicBezTo>
                    <a:cubicBezTo>
                      <a:pt x="810" y="821"/>
                      <a:pt x="805" y="817"/>
                      <a:pt x="801" y="812"/>
                    </a:cubicBezTo>
                    <a:cubicBezTo>
                      <a:pt x="786" y="822"/>
                      <a:pt x="768" y="833"/>
                      <a:pt x="750" y="824"/>
                    </a:cubicBezTo>
                    <a:cubicBezTo>
                      <a:pt x="745" y="819"/>
                      <a:pt x="739" y="814"/>
                      <a:pt x="740" y="807"/>
                    </a:cubicBezTo>
                    <a:cubicBezTo>
                      <a:pt x="740" y="797"/>
                      <a:pt x="744" y="789"/>
                      <a:pt x="753" y="785"/>
                    </a:cubicBezTo>
                    <a:cubicBezTo>
                      <a:pt x="756" y="785"/>
                      <a:pt x="760" y="781"/>
                      <a:pt x="763" y="785"/>
                    </a:cubicBezTo>
                    <a:cubicBezTo>
                      <a:pt x="760" y="788"/>
                      <a:pt x="755" y="788"/>
                      <a:pt x="752" y="791"/>
                    </a:cubicBezTo>
                    <a:cubicBezTo>
                      <a:pt x="747" y="797"/>
                      <a:pt x="745" y="806"/>
                      <a:pt x="748" y="814"/>
                    </a:cubicBezTo>
                    <a:cubicBezTo>
                      <a:pt x="751" y="820"/>
                      <a:pt x="758" y="823"/>
                      <a:pt x="764" y="822"/>
                    </a:cubicBezTo>
                    <a:cubicBezTo>
                      <a:pt x="780" y="823"/>
                      <a:pt x="790" y="813"/>
                      <a:pt x="801" y="803"/>
                    </a:cubicBezTo>
                    <a:cubicBezTo>
                      <a:pt x="806" y="804"/>
                      <a:pt x="806" y="811"/>
                      <a:pt x="810" y="813"/>
                    </a:cubicBezTo>
                    <a:cubicBezTo>
                      <a:pt x="816" y="819"/>
                      <a:pt x="827" y="819"/>
                      <a:pt x="835" y="816"/>
                    </a:cubicBezTo>
                    <a:cubicBezTo>
                      <a:pt x="842" y="811"/>
                      <a:pt x="842" y="801"/>
                      <a:pt x="840" y="794"/>
                    </a:cubicBezTo>
                    <a:cubicBezTo>
                      <a:pt x="838" y="788"/>
                      <a:pt x="834" y="785"/>
                      <a:pt x="830" y="780"/>
                    </a:cubicBezTo>
                    <a:cubicBezTo>
                      <a:pt x="829" y="769"/>
                      <a:pt x="842" y="769"/>
                      <a:pt x="845" y="760"/>
                    </a:cubicBezTo>
                    <a:cubicBezTo>
                      <a:pt x="850" y="751"/>
                      <a:pt x="851" y="740"/>
                      <a:pt x="848" y="730"/>
                    </a:cubicBezTo>
                    <a:cubicBezTo>
                      <a:pt x="845" y="726"/>
                      <a:pt x="840" y="725"/>
                      <a:pt x="836" y="725"/>
                    </a:cubicBezTo>
                    <a:cubicBezTo>
                      <a:pt x="830" y="725"/>
                      <a:pt x="828" y="728"/>
                      <a:pt x="824" y="731"/>
                    </a:cubicBezTo>
                    <a:cubicBezTo>
                      <a:pt x="821" y="735"/>
                      <a:pt x="823" y="740"/>
                      <a:pt x="822" y="743"/>
                    </a:cubicBezTo>
                    <a:cubicBezTo>
                      <a:pt x="819" y="745"/>
                      <a:pt x="817" y="741"/>
                      <a:pt x="816" y="739"/>
                    </a:cubicBezTo>
                    <a:cubicBezTo>
                      <a:pt x="816" y="731"/>
                      <a:pt x="821" y="725"/>
                      <a:pt x="828" y="722"/>
                    </a:cubicBezTo>
                    <a:cubicBezTo>
                      <a:pt x="835" y="719"/>
                      <a:pt x="844" y="719"/>
                      <a:pt x="850" y="724"/>
                    </a:cubicBezTo>
                    <a:close/>
                    <a:moveTo>
                      <a:pt x="256" y="721"/>
                    </a:moveTo>
                    <a:cubicBezTo>
                      <a:pt x="257" y="720"/>
                      <a:pt x="257" y="720"/>
                      <a:pt x="257" y="720"/>
                    </a:cubicBezTo>
                    <a:cubicBezTo>
                      <a:pt x="257" y="721"/>
                      <a:pt x="257" y="721"/>
                      <a:pt x="257" y="721"/>
                    </a:cubicBezTo>
                    <a:cubicBezTo>
                      <a:pt x="256" y="721"/>
                      <a:pt x="256" y="721"/>
                      <a:pt x="256" y="721"/>
                    </a:cubicBezTo>
                    <a:close/>
                    <a:moveTo>
                      <a:pt x="67" y="734"/>
                    </a:moveTo>
                    <a:cubicBezTo>
                      <a:pt x="68" y="737"/>
                      <a:pt x="68" y="740"/>
                      <a:pt x="67" y="743"/>
                    </a:cubicBezTo>
                    <a:cubicBezTo>
                      <a:pt x="66" y="744"/>
                      <a:pt x="65" y="744"/>
                      <a:pt x="64" y="744"/>
                    </a:cubicBezTo>
                    <a:cubicBezTo>
                      <a:pt x="63" y="738"/>
                      <a:pt x="60" y="732"/>
                      <a:pt x="54" y="730"/>
                    </a:cubicBezTo>
                    <a:cubicBezTo>
                      <a:pt x="48" y="729"/>
                      <a:pt x="41" y="727"/>
                      <a:pt x="36" y="731"/>
                    </a:cubicBezTo>
                    <a:cubicBezTo>
                      <a:pt x="30" y="736"/>
                      <a:pt x="31" y="743"/>
                      <a:pt x="30" y="749"/>
                    </a:cubicBezTo>
                    <a:cubicBezTo>
                      <a:pt x="30" y="761"/>
                      <a:pt x="41" y="769"/>
                      <a:pt x="47" y="778"/>
                    </a:cubicBezTo>
                    <a:cubicBezTo>
                      <a:pt x="44" y="782"/>
                      <a:pt x="53" y="783"/>
                      <a:pt x="49" y="787"/>
                    </a:cubicBezTo>
                    <a:cubicBezTo>
                      <a:pt x="43" y="789"/>
                      <a:pt x="37" y="794"/>
                      <a:pt x="34" y="800"/>
                    </a:cubicBezTo>
                    <a:cubicBezTo>
                      <a:pt x="31" y="808"/>
                      <a:pt x="35" y="815"/>
                      <a:pt x="41" y="820"/>
                    </a:cubicBezTo>
                    <a:cubicBezTo>
                      <a:pt x="49" y="825"/>
                      <a:pt x="60" y="822"/>
                      <a:pt x="68" y="816"/>
                    </a:cubicBezTo>
                    <a:cubicBezTo>
                      <a:pt x="75" y="813"/>
                      <a:pt x="78" y="821"/>
                      <a:pt x="83" y="822"/>
                    </a:cubicBezTo>
                    <a:cubicBezTo>
                      <a:pt x="97" y="826"/>
                      <a:pt x="113" y="825"/>
                      <a:pt x="124" y="815"/>
                    </a:cubicBezTo>
                    <a:cubicBezTo>
                      <a:pt x="128" y="811"/>
                      <a:pt x="127" y="805"/>
                      <a:pt x="125" y="801"/>
                    </a:cubicBezTo>
                    <a:cubicBezTo>
                      <a:pt x="123" y="797"/>
                      <a:pt x="120" y="793"/>
                      <a:pt x="115" y="793"/>
                    </a:cubicBezTo>
                    <a:cubicBezTo>
                      <a:pt x="112" y="793"/>
                      <a:pt x="107" y="795"/>
                      <a:pt x="105" y="791"/>
                    </a:cubicBezTo>
                    <a:cubicBezTo>
                      <a:pt x="106" y="788"/>
                      <a:pt x="111" y="790"/>
                      <a:pt x="114" y="789"/>
                    </a:cubicBezTo>
                    <a:cubicBezTo>
                      <a:pt x="119" y="790"/>
                      <a:pt x="123" y="790"/>
                      <a:pt x="127" y="794"/>
                    </a:cubicBezTo>
                    <a:cubicBezTo>
                      <a:pt x="129" y="801"/>
                      <a:pt x="135" y="807"/>
                      <a:pt x="131" y="813"/>
                    </a:cubicBezTo>
                    <a:cubicBezTo>
                      <a:pt x="126" y="821"/>
                      <a:pt x="117" y="827"/>
                      <a:pt x="107" y="829"/>
                    </a:cubicBezTo>
                    <a:cubicBezTo>
                      <a:pt x="96" y="828"/>
                      <a:pt x="82" y="830"/>
                      <a:pt x="74" y="821"/>
                    </a:cubicBezTo>
                    <a:cubicBezTo>
                      <a:pt x="67" y="825"/>
                      <a:pt x="58" y="826"/>
                      <a:pt x="50" y="828"/>
                    </a:cubicBezTo>
                    <a:cubicBezTo>
                      <a:pt x="40" y="827"/>
                      <a:pt x="32" y="820"/>
                      <a:pt x="29" y="811"/>
                    </a:cubicBezTo>
                    <a:cubicBezTo>
                      <a:pt x="28" y="806"/>
                      <a:pt x="28" y="798"/>
                      <a:pt x="32" y="794"/>
                    </a:cubicBezTo>
                    <a:cubicBezTo>
                      <a:pt x="36" y="789"/>
                      <a:pt x="42" y="787"/>
                      <a:pt x="46" y="782"/>
                    </a:cubicBezTo>
                    <a:cubicBezTo>
                      <a:pt x="41" y="776"/>
                      <a:pt x="35" y="770"/>
                      <a:pt x="31" y="762"/>
                    </a:cubicBezTo>
                    <a:cubicBezTo>
                      <a:pt x="26" y="756"/>
                      <a:pt x="22" y="745"/>
                      <a:pt x="27" y="736"/>
                    </a:cubicBezTo>
                    <a:cubicBezTo>
                      <a:pt x="28" y="732"/>
                      <a:pt x="32" y="727"/>
                      <a:pt x="37" y="725"/>
                    </a:cubicBezTo>
                    <a:cubicBezTo>
                      <a:pt x="47" y="722"/>
                      <a:pt x="62" y="724"/>
                      <a:pt x="67" y="734"/>
                    </a:cubicBezTo>
                    <a:close/>
                    <a:moveTo>
                      <a:pt x="184" y="741"/>
                    </a:moveTo>
                    <a:cubicBezTo>
                      <a:pt x="197" y="739"/>
                      <a:pt x="209" y="744"/>
                      <a:pt x="217" y="752"/>
                    </a:cubicBezTo>
                    <a:cubicBezTo>
                      <a:pt x="223" y="759"/>
                      <a:pt x="225" y="768"/>
                      <a:pt x="226" y="777"/>
                    </a:cubicBezTo>
                    <a:cubicBezTo>
                      <a:pt x="231" y="779"/>
                      <a:pt x="235" y="775"/>
                      <a:pt x="241" y="776"/>
                    </a:cubicBezTo>
                    <a:cubicBezTo>
                      <a:pt x="249" y="775"/>
                      <a:pt x="255" y="779"/>
                      <a:pt x="259" y="786"/>
                    </a:cubicBezTo>
                    <a:cubicBezTo>
                      <a:pt x="260" y="790"/>
                      <a:pt x="260" y="794"/>
                      <a:pt x="258" y="798"/>
                    </a:cubicBezTo>
                    <a:cubicBezTo>
                      <a:pt x="256" y="798"/>
                      <a:pt x="254" y="801"/>
                      <a:pt x="252" y="799"/>
                    </a:cubicBezTo>
                    <a:cubicBezTo>
                      <a:pt x="250" y="795"/>
                      <a:pt x="258" y="792"/>
                      <a:pt x="254" y="786"/>
                    </a:cubicBezTo>
                    <a:cubicBezTo>
                      <a:pt x="251" y="782"/>
                      <a:pt x="246" y="780"/>
                      <a:pt x="242" y="781"/>
                    </a:cubicBezTo>
                    <a:cubicBezTo>
                      <a:pt x="235" y="781"/>
                      <a:pt x="230" y="782"/>
                      <a:pt x="226" y="786"/>
                    </a:cubicBezTo>
                    <a:cubicBezTo>
                      <a:pt x="223" y="785"/>
                      <a:pt x="223" y="785"/>
                      <a:pt x="223" y="785"/>
                    </a:cubicBezTo>
                    <a:cubicBezTo>
                      <a:pt x="222" y="771"/>
                      <a:pt x="217" y="753"/>
                      <a:pt x="202" y="748"/>
                    </a:cubicBezTo>
                    <a:cubicBezTo>
                      <a:pt x="195" y="745"/>
                      <a:pt x="188" y="746"/>
                      <a:pt x="182" y="748"/>
                    </a:cubicBezTo>
                    <a:cubicBezTo>
                      <a:pt x="180" y="746"/>
                      <a:pt x="179" y="742"/>
                      <a:pt x="177" y="740"/>
                    </a:cubicBezTo>
                    <a:cubicBezTo>
                      <a:pt x="170" y="736"/>
                      <a:pt x="162" y="732"/>
                      <a:pt x="154" y="735"/>
                    </a:cubicBezTo>
                    <a:cubicBezTo>
                      <a:pt x="149" y="736"/>
                      <a:pt x="144" y="739"/>
                      <a:pt x="142" y="744"/>
                    </a:cubicBezTo>
                    <a:cubicBezTo>
                      <a:pt x="141" y="748"/>
                      <a:pt x="140" y="754"/>
                      <a:pt x="144" y="758"/>
                    </a:cubicBezTo>
                    <a:cubicBezTo>
                      <a:pt x="145" y="762"/>
                      <a:pt x="154" y="761"/>
                      <a:pt x="150" y="766"/>
                    </a:cubicBezTo>
                    <a:cubicBezTo>
                      <a:pt x="145" y="765"/>
                      <a:pt x="141" y="761"/>
                      <a:pt x="138" y="756"/>
                    </a:cubicBezTo>
                    <a:cubicBezTo>
                      <a:pt x="137" y="751"/>
                      <a:pt x="136" y="743"/>
                      <a:pt x="139" y="739"/>
                    </a:cubicBezTo>
                    <a:cubicBezTo>
                      <a:pt x="148" y="730"/>
                      <a:pt x="161" y="727"/>
                      <a:pt x="172" y="731"/>
                    </a:cubicBezTo>
                    <a:cubicBezTo>
                      <a:pt x="177" y="733"/>
                      <a:pt x="182" y="737"/>
                      <a:pt x="184" y="741"/>
                    </a:cubicBezTo>
                    <a:close/>
                    <a:moveTo>
                      <a:pt x="113" y="748"/>
                    </a:moveTo>
                    <a:cubicBezTo>
                      <a:pt x="114" y="754"/>
                      <a:pt x="115" y="760"/>
                      <a:pt x="114" y="766"/>
                    </a:cubicBezTo>
                    <a:cubicBezTo>
                      <a:pt x="111" y="767"/>
                      <a:pt x="106" y="766"/>
                      <a:pt x="102" y="767"/>
                    </a:cubicBezTo>
                    <a:cubicBezTo>
                      <a:pt x="94" y="767"/>
                      <a:pt x="87" y="774"/>
                      <a:pt x="85" y="781"/>
                    </a:cubicBezTo>
                    <a:cubicBezTo>
                      <a:pt x="83" y="782"/>
                      <a:pt x="81" y="782"/>
                      <a:pt x="81" y="780"/>
                    </a:cubicBezTo>
                    <a:cubicBezTo>
                      <a:pt x="83" y="777"/>
                      <a:pt x="86" y="775"/>
                      <a:pt x="85" y="772"/>
                    </a:cubicBezTo>
                    <a:cubicBezTo>
                      <a:pt x="91" y="764"/>
                      <a:pt x="99" y="762"/>
                      <a:pt x="107" y="762"/>
                    </a:cubicBezTo>
                    <a:cubicBezTo>
                      <a:pt x="112" y="757"/>
                      <a:pt x="109" y="751"/>
                      <a:pt x="109" y="746"/>
                    </a:cubicBezTo>
                    <a:cubicBezTo>
                      <a:pt x="106" y="742"/>
                      <a:pt x="102" y="741"/>
                      <a:pt x="99" y="739"/>
                    </a:cubicBezTo>
                    <a:cubicBezTo>
                      <a:pt x="93" y="744"/>
                      <a:pt x="95" y="754"/>
                      <a:pt x="88" y="759"/>
                    </a:cubicBezTo>
                    <a:cubicBezTo>
                      <a:pt x="83" y="763"/>
                      <a:pt x="78" y="767"/>
                      <a:pt x="72" y="767"/>
                    </a:cubicBezTo>
                    <a:cubicBezTo>
                      <a:pt x="71" y="769"/>
                      <a:pt x="68" y="768"/>
                      <a:pt x="67" y="768"/>
                    </a:cubicBezTo>
                    <a:cubicBezTo>
                      <a:pt x="66" y="767"/>
                      <a:pt x="65" y="766"/>
                      <a:pt x="66" y="764"/>
                    </a:cubicBezTo>
                    <a:cubicBezTo>
                      <a:pt x="74" y="762"/>
                      <a:pt x="84" y="759"/>
                      <a:pt x="88" y="750"/>
                    </a:cubicBezTo>
                    <a:cubicBezTo>
                      <a:pt x="93" y="734"/>
                      <a:pt x="93" y="734"/>
                      <a:pt x="93" y="734"/>
                    </a:cubicBezTo>
                    <a:cubicBezTo>
                      <a:pt x="95" y="733"/>
                      <a:pt x="95" y="733"/>
                      <a:pt x="95" y="733"/>
                    </a:cubicBezTo>
                    <a:cubicBezTo>
                      <a:pt x="101" y="738"/>
                      <a:pt x="116" y="736"/>
                      <a:pt x="113" y="748"/>
                    </a:cubicBezTo>
                    <a:close/>
                    <a:moveTo>
                      <a:pt x="188" y="767"/>
                    </a:moveTo>
                    <a:cubicBezTo>
                      <a:pt x="187" y="764"/>
                      <a:pt x="188" y="759"/>
                      <a:pt x="184" y="758"/>
                    </a:cubicBezTo>
                    <a:cubicBezTo>
                      <a:pt x="181" y="761"/>
                      <a:pt x="184" y="764"/>
                      <a:pt x="184" y="767"/>
                    </a:cubicBezTo>
                    <a:cubicBezTo>
                      <a:pt x="183" y="773"/>
                      <a:pt x="178" y="779"/>
                      <a:pt x="172" y="782"/>
                    </a:cubicBezTo>
                    <a:cubicBezTo>
                      <a:pt x="166" y="787"/>
                      <a:pt x="157" y="787"/>
                      <a:pt x="150" y="789"/>
                    </a:cubicBezTo>
                    <a:cubicBezTo>
                      <a:pt x="148" y="789"/>
                      <a:pt x="149" y="791"/>
                      <a:pt x="150" y="791"/>
                    </a:cubicBezTo>
                    <a:cubicBezTo>
                      <a:pt x="151" y="792"/>
                      <a:pt x="153" y="792"/>
                      <a:pt x="154" y="791"/>
                    </a:cubicBezTo>
                    <a:cubicBezTo>
                      <a:pt x="159" y="793"/>
                      <a:pt x="164" y="790"/>
                      <a:pt x="169" y="789"/>
                    </a:cubicBezTo>
                    <a:cubicBezTo>
                      <a:pt x="178" y="786"/>
                      <a:pt x="187" y="778"/>
                      <a:pt x="188" y="767"/>
                    </a:cubicBezTo>
                    <a:close/>
                    <a:moveTo>
                      <a:pt x="685" y="777"/>
                    </a:moveTo>
                    <a:cubicBezTo>
                      <a:pt x="685" y="774"/>
                      <a:pt x="683" y="775"/>
                      <a:pt x="681" y="774"/>
                    </a:cubicBezTo>
                    <a:cubicBezTo>
                      <a:pt x="670" y="777"/>
                      <a:pt x="659" y="780"/>
                      <a:pt x="652" y="789"/>
                    </a:cubicBezTo>
                    <a:cubicBezTo>
                      <a:pt x="644" y="797"/>
                      <a:pt x="643" y="810"/>
                      <a:pt x="645" y="820"/>
                    </a:cubicBezTo>
                    <a:cubicBezTo>
                      <a:pt x="645" y="823"/>
                      <a:pt x="649" y="822"/>
                      <a:pt x="650" y="822"/>
                    </a:cubicBezTo>
                    <a:cubicBezTo>
                      <a:pt x="650" y="814"/>
                      <a:pt x="649" y="804"/>
                      <a:pt x="653" y="796"/>
                    </a:cubicBezTo>
                    <a:cubicBezTo>
                      <a:pt x="660" y="785"/>
                      <a:pt x="672" y="779"/>
                      <a:pt x="684" y="778"/>
                    </a:cubicBezTo>
                    <a:cubicBezTo>
                      <a:pt x="685" y="777"/>
                      <a:pt x="685" y="777"/>
                      <a:pt x="685" y="777"/>
                    </a:cubicBezTo>
                    <a:close/>
                    <a:moveTo>
                      <a:pt x="722" y="788"/>
                    </a:moveTo>
                    <a:cubicBezTo>
                      <a:pt x="723" y="784"/>
                      <a:pt x="726" y="781"/>
                      <a:pt x="726" y="778"/>
                    </a:cubicBezTo>
                    <a:cubicBezTo>
                      <a:pt x="725" y="777"/>
                      <a:pt x="723" y="778"/>
                      <a:pt x="722" y="779"/>
                    </a:cubicBezTo>
                    <a:cubicBezTo>
                      <a:pt x="713" y="787"/>
                      <a:pt x="711" y="801"/>
                      <a:pt x="716" y="811"/>
                    </a:cubicBezTo>
                    <a:cubicBezTo>
                      <a:pt x="710" y="820"/>
                      <a:pt x="697" y="821"/>
                      <a:pt x="687" y="820"/>
                    </a:cubicBezTo>
                    <a:cubicBezTo>
                      <a:pt x="683" y="820"/>
                      <a:pt x="680" y="815"/>
                      <a:pt x="679" y="811"/>
                    </a:cubicBezTo>
                    <a:cubicBezTo>
                      <a:pt x="678" y="807"/>
                      <a:pt x="683" y="803"/>
                      <a:pt x="679" y="800"/>
                    </a:cubicBezTo>
                    <a:cubicBezTo>
                      <a:pt x="675" y="803"/>
                      <a:pt x="674" y="808"/>
                      <a:pt x="674" y="812"/>
                    </a:cubicBezTo>
                    <a:cubicBezTo>
                      <a:pt x="674" y="818"/>
                      <a:pt x="678" y="820"/>
                      <a:pt x="682" y="823"/>
                    </a:cubicBezTo>
                    <a:cubicBezTo>
                      <a:pt x="693" y="827"/>
                      <a:pt x="707" y="825"/>
                      <a:pt x="717" y="819"/>
                    </a:cubicBezTo>
                    <a:cubicBezTo>
                      <a:pt x="723" y="817"/>
                      <a:pt x="715" y="812"/>
                      <a:pt x="720" y="809"/>
                    </a:cubicBezTo>
                    <a:cubicBezTo>
                      <a:pt x="718" y="802"/>
                      <a:pt x="719" y="794"/>
                      <a:pt x="722" y="788"/>
                    </a:cubicBezTo>
                    <a:close/>
                    <a:moveTo>
                      <a:pt x="598" y="799"/>
                    </a:moveTo>
                    <a:cubicBezTo>
                      <a:pt x="594" y="791"/>
                      <a:pt x="583" y="794"/>
                      <a:pt x="577" y="796"/>
                    </a:cubicBezTo>
                    <a:cubicBezTo>
                      <a:pt x="568" y="804"/>
                      <a:pt x="560" y="812"/>
                      <a:pt x="549" y="814"/>
                    </a:cubicBezTo>
                    <a:cubicBezTo>
                      <a:pt x="532" y="819"/>
                      <a:pt x="514" y="809"/>
                      <a:pt x="497" y="815"/>
                    </a:cubicBezTo>
                    <a:cubicBezTo>
                      <a:pt x="491" y="817"/>
                      <a:pt x="491" y="824"/>
                      <a:pt x="487" y="827"/>
                    </a:cubicBezTo>
                    <a:cubicBezTo>
                      <a:pt x="486" y="828"/>
                      <a:pt x="487" y="830"/>
                      <a:pt x="488" y="831"/>
                    </a:cubicBezTo>
                    <a:cubicBezTo>
                      <a:pt x="493" y="829"/>
                      <a:pt x="499" y="830"/>
                      <a:pt x="505" y="828"/>
                    </a:cubicBezTo>
                    <a:cubicBezTo>
                      <a:pt x="522" y="824"/>
                      <a:pt x="537" y="834"/>
                      <a:pt x="554" y="835"/>
                    </a:cubicBezTo>
                    <a:cubicBezTo>
                      <a:pt x="566" y="839"/>
                      <a:pt x="575" y="829"/>
                      <a:pt x="586" y="827"/>
                    </a:cubicBezTo>
                    <a:cubicBezTo>
                      <a:pt x="593" y="827"/>
                      <a:pt x="599" y="830"/>
                      <a:pt x="604" y="832"/>
                    </a:cubicBezTo>
                    <a:cubicBezTo>
                      <a:pt x="616" y="838"/>
                      <a:pt x="634" y="838"/>
                      <a:pt x="644" y="830"/>
                    </a:cubicBezTo>
                    <a:cubicBezTo>
                      <a:pt x="645" y="828"/>
                      <a:pt x="645" y="827"/>
                      <a:pt x="644" y="825"/>
                    </a:cubicBezTo>
                    <a:cubicBezTo>
                      <a:pt x="639" y="826"/>
                      <a:pt x="635" y="831"/>
                      <a:pt x="630" y="831"/>
                    </a:cubicBezTo>
                    <a:cubicBezTo>
                      <a:pt x="617" y="833"/>
                      <a:pt x="605" y="828"/>
                      <a:pt x="595" y="823"/>
                    </a:cubicBezTo>
                    <a:cubicBezTo>
                      <a:pt x="584" y="820"/>
                      <a:pt x="575" y="824"/>
                      <a:pt x="567" y="829"/>
                    </a:cubicBezTo>
                    <a:cubicBezTo>
                      <a:pt x="551" y="835"/>
                      <a:pt x="536" y="823"/>
                      <a:pt x="519" y="822"/>
                    </a:cubicBezTo>
                    <a:cubicBezTo>
                      <a:pt x="498" y="824"/>
                      <a:pt x="498" y="824"/>
                      <a:pt x="498" y="824"/>
                    </a:cubicBezTo>
                    <a:cubicBezTo>
                      <a:pt x="497" y="823"/>
                      <a:pt x="497" y="823"/>
                      <a:pt x="497" y="823"/>
                    </a:cubicBezTo>
                    <a:cubicBezTo>
                      <a:pt x="499" y="820"/>
                      <a:pt x="503" y="820"/>
                      <a:pt x="506" y="818"/>
                    </a:cubicBezTo>
                    <a:cubicBezTo>
                      <a:pt x="524" y="818"/>
                      <a:pt x="545" y="824"/>
                      <a:pt x="562" y="814"/>
                    </a:cubicBezTo>
                    <a:cubicBezTo>
                      <a:pt x="570" y="812"/>
                      <a:pt x="573" y="804"/>
                      <a:pt x="580" y="800"/>
                    </a:cubicBezTo>
                    <a:cubicBezTo>
                      <a:pt x="584" y="800"/>
                      <a:pt x="589" y="799"/>
                      <a:pt x="592" y="801"/>
                    </a:cubicBezTo>
                    <a:cubicBezTo>
                      <a:pt x="600" y="813"/>
                      <a:pt x="612" y="824"/>
                      <a:pt x="628" y="822"/>
                    </a:cubicBezTo>
                    <a:cubicBezTo>
                      <a:pt x="630" y="821"/>
                      <a:pt x="634" y="821"/>
                      <a:pt x="634" y="817"/>
                    </a:cubicBezTo>
                    <a:cubicBezTo>
                      <a:pt x="634" y="816"/>
                      <a:pt x="633" y="815"/>
                      <a:pt x="632" y="815"/>
                    </a:cubicBezTo>
                    <a:cubicBezTo>
                      <a:pt x="625" y="821"/>
                      <a:pt x="615" y="816"/>
                      <a:pt x="608" y="813"/>
                    </a:cubicBezTo>
                    <a:cubicBezTo>
                      <a:pt x="603" y="810"/>
                      <a:pt x="598" y="805"/>
                      <a:pt x="598" y="799"/>
                    </a:cubicBezTo>
                    <a:close/>
                    <a:moveTo>
                      <a:pt x="325" y="811"/>
                    </a:moveTo>
                    <a:cubicBezTo>
                      <a:pt x="312" y="804"/>
                      <a:pt x="299" y="798"/>
                      <a:pt x="284" y="799"/>
                    </a:cubicBezTo>
                    <a:cubicBezTo>
                      <a:pt x="280" y="800"/>
                      <a:pt x="280" y="803"/>
                      <a:pt x="279" y="805"/>
                    </a:cubicBezTo>
                    <a:cubicBezTo>
                      <a:pt x="278" y="810"/>
                      <a:pt x="268" y="810"/>
                      <a:pt x="273" y="816"/>
                    </a:cubicBezTo>
                    <a:cubicBezTo>
                      <a:pt x="279" y="817"/>
                      <a:pt x="282" y="810"/>
                      <a:pt x="285" y="806"/>
                    </a:cubicBezTo>
                    <a:cubicBezTo>
                      <a:pt x="293" y="802"/>
                      <a:pt x="300" y="807"/>
                      <a:pt x="307" y="808"/>
                    </a:cubicBezTo>
                    <a:cubicBezTo>
                      <a:pt x="320" y="816"/>
                      <a:pt x="338" y="821"/>
                      <a:pt x="354" y="815"/>
                    </a:cubicBezTo>
                    <a:cubicBezTo>
                      <a:pt x="365" y="812"/>
                      <a:pt x="377" y="816"/>
                      <a:pt x="384" y="824"/>
                    </a:cubicBezTo>
                    <a:cubicBezTo>
                      <a:pt x="385" y="825"/>
                      <a:pt x="386" y="827"/>
                      <a:pt x="384" y="827"/>
                    </a:cubicBezTo>
                    <a:cubicBezTo>
                      <a:pt x="370" y="820"/>
                      <a:pt x="349" y="822"/>
                      <a:pt x="335" y="828"/>
                    </a:cubicBezTo>
                    <a:cubicBezTo>
                      <a:pt x="320" y="838"/>
                      <a:pt x="304" y="827"/>
                      <a:pt x="289" y="823"/>
                    </a:cubicBezTo>
                    <a:cubicBezTo>
                      <a:pt x="273" y="818"/>
                      <a:pt x="258" y="829"/>
                      <a:pt x="242" y="826"/>
                    </a:cubicBezTo>
                    <a:cubicBezTo>
                      <a:pt x="238" y="826"/>
                      <a:pt x="235" y="823"/>
                      <a:pt x="231" y="824"/>
                    </a:cubicBezTo>
                    <a:cubicBezTo>
                      <a:pt x="230" y="826"/>
                      <a:pt x="230" y="826"/>
                      <a:pt x="230" y="826"/>
                    </a:cubicBezTo>
                    <a:cubicBezTo>
                      <a:pt x="231" y="828"/>
                      <a:pt x="232" y="829"/>
                      <a:pt x="234" y="829"/>
                    </a:cubicBezTo>
                    <a:cubicBezTo>
                      <a:pt x="256" y="839"/>
                      <a:pt x="276" y="818"/>
                      <a:pt x="297" y="830"/>
                    </a:cubicBezTo>
                    <a:cubicBezTo>
                      <a:pt x="313" y="839"/>
                      <a:pt x="332" y="838"/>
                      <a:pt x="347" y="829"/>
                    </a:cubicBezTo>
                    <a:cubicBezTo>
                      <a:pt x="365" y="824"/>
                      <a:pt x="383" y="830"/>
                      <a:pt x="399" y="837"/>
                    </a:cubicBezTo>
                    <a:cubicBezTo>
                      <a:pt x="397" y="833"/>
                      <a:pt x="394" y="830"/>
                      <a:pt x="393" y="826"/>
                    </a:cubicBezTo>
                    <a:cubicBezTo>
                      <a:pt x="386" y="815"/>
                      <a:pt x="374" y="808"/>
                      <a:pt x="360" y="810"/>
                    </a:cubicBezTo>
                    <a:cubicBezTo>
                      <a:pt x="348" y="811"/>
                      <a:pt x="337" y="817"/>
                      <a:pt x="325" y="811"/>
                    </a:cubicBezTo>
                    <a:close/>
                    <a:moveTo>
                      <a:pt x="206" y="814"/>
                    </a:moveTo>
                    <a:cubicBezTo>
                      <a:pt x="204" y="811"/>
                      <a:pt x="202" y="807"/>
                      <a:pt x="198" y="807"/>
                    </a:cubicBezTo>
                    <a:cubicBezTo>
                      <a:pt x="197" y="809"/>
                      <a:pt x="197" y="809"/>
                      <a:pt x="197" y="809"/>
                    </a:cubicBezTo>
                    <a:cubicBezTo>
                      <a:pt x="199" y="812"/>
                      <a:pt x="202" y="815"/>
                      <a:pt x="201" y="819"/>
                    </a:cubicBezTo>
                    <a:cubicBezTo>
                      <a:pt x="198" y="825"/>
                      <a:pt x="190" y="826"/>
                      <a:pt x="183" y="827"/>
                    </a:cubicBezTo>
                    <a:cubicBezTo>
                      <a:pt x="175" y="826"/>
                      <a:pt x="168" y="823"/>
                      <a:pt x="164" y="817"/>
                    </a:cubicBezTo>
                    <a:cubicBezTo>
                      <a:pt x="162" y="816"/>
                      <a:pt x="160" y="813"/>
                      <a:pt x="158" y="815"/>
                    </a:cubicBezTo>
                    <a:cubicBezTo>
                      <a:pt x="156" y="822"/>
                      <a:pt x="165" y="823"/>
                      <a:pt x="169" y="828"/>
                    </a:cubicBezTo>
                    <a:cubicBezTo>
                      <a:pt x="178" y="834"/>
                      <a:pt x="191" y="832"/>
                      <a:pt x="200" y="828"/>
                    </a:cubicBezTo>
                    <a:cubicBezTo>
                      <a:pt x="206" y="826"/>
                      <a:pt x="206" y="819"/>
                      <a:pt x="206" y="814"/>
                    </a:cubicBezTo>
                    <a:close/>
                  </a:path>
                </a:pathLst>
              </a:custGeom>
              <a:grpFill/>
              <a:ln>
                <a:noFill/>
              </a:ln>
            </p:spPr>
            <p:txBody>
              <a:bodyPr vert="horz" wrap="square" lIns="121920" tIns="60960" rIns="121920" bIns="60960" numCol="1" anchor="t" anchorCtr="0" compatLnSpc="1">
                <a:prstTxWarp prst="textNoShape">
                  <a:avLst/>
                </a:prstTxWarp>
              </a:bodyPr>
              <a:lstStyle/>
              <a:p>
                <a:endParaRPr lang="zh-CN" altLang="en-US" sz="4000" dirty="0"/>
              </a:p>
            </p:txBody>
          </p:sp>
          <p:grpSp>
            <p:nvGrpSpPr>
              <p:cNvPr id="108" name="组合 107"/>
              <p:cNvGrpSpPr/>
              <p:nvPr/>
            </p:nvGrpSpPr>
            <p:grpSpPr>
              <a:xfrm>
                <a:off x="4495006" y="1185861"/>
                <a:ext cx="998538" cy="962025"/>
                <a:chOff x="2149476" y="1700213"/>
                <a:chExt cx="998538" cy="962025"/>
              </a:xfrm>
              <a:grpFill/>
            </p:grpSpPr>
            <p:sp>
              <p:nvSpPr>
                <p:cNvPr id="109" name="Freeform 6"/>
                <p:cNvSpPr>
                  <a:spLocks/>
                </p:cNvSpPr>
                <p:nvPr/>
              </p:nvSpPr>
              <p:spPr bwMode="auto">
                <a:xfrm>
                  <a:off x="2149476" y="1700213"/>
                  <a:ext cx="998538" cy="962025"/>
                </a:xfrm>
                <a:custGeom>
                  <a:avLst/>
                  <a:gdLst>
                    <a:gd name="T0" fmla="*/ 471 w 652"/>
                    <a:gd name="T1" fmla="*/ 19 h 627"/>
                    <a:gd name="T2" fmla="*/ 436 w 652"/>
                    <a:gd name="T3" fmla="*/ 6 h 627"/>
                    <a:gd name="T4" fmla="*/ 361 w 652"/>
                    <a:gd name="T5" fmla="*/ 12 h 627"/>
                    <a:gd name="T6" fmla="*/ 291 w 652"/>
                    <a:gd name="T7" fmla="*/ 15 h 627"/>
                    <a:gd name="T8" fmla="*/ 184 w 652"/>
                    <a:gd name="T9" fmla="*/ 23 h 627"/>
                    <a:gd name="T10" fmla="*/ 168 w 652"/>
                    <a:gd name="T11" fmla="*/ 31 h 627"/>
                    <a:gd name="T12" fmla="*/ 143 w 652"/>
                    <a:gd name="T13" fmla="*/ 62 h 627"/>
                    <a:gd name="T14" fmla="*/ 136 w 652"/>
                    <a:gd name="T15" fmla="*/ 78 h 627"/>
                    <a:gd name="T16" fmla="*/ 85 w 652"/>
                    <a:gd name="T17" fmla="*/ 124 h 627"/>
                    <a:gd name="T18" fmla="*/ 19 w 652"/>
                    <a:gd name="T19" fmla="*/ 205 h 627"/>
                    <a:gd name="T20" fmla="*/ 21 w 652"/>
                    <a:gd name="T21" fmla="*/ 275 h 627"/>
                    <a:gd name="T22" fmla="*/ 10 w 652"/>
                    <a:gd name="T23" fmla="*/ 340 h 627"/>
                    <a:gd name="T24" fmla="*/ 9 w 652"/>
                    <a:gd name="T25" fmla="*/ 374 h 627"/>
                    <a:gd name="T26" fmla="*/ 25 w 652"/>
                    <a:gd name="T27" fmla="*/ 459 h 627"/>
                    <a:gd name="T28" fmla="*/ 84 w 652"/>
                    <a:gd name="T29" fmla="*/ 509 h 627"/>
                    <a:gd name="T30" fmla="*/ 125 w 652"/>
                    <a:gd name="T31" fmla="*/ 552 h 627"/>
                    <a:gd name="T32" fmla="*/ 135 w 652"/>
                    <a:gd name="T33" fmla="*/ 559 h 627"/>
                    <a:gd name="T34" fmla="*/ 194 w 652"/>
                    <a:gd name="T35" fmla="*/ 612 h 627"/>
                    <a:gd name="T36" fmla="*/ 287 w 652"/>
                    <a:gd name="T37" fmla="*/ 613 h 627"/>
                    <a:gd name="T38" fmla="*/ 316 w 652"/>
                    <a:gd name="T39" fmla="*/ 624 h 627"/>
                    <a:gd name="T40" fmla="*/ 326 w 652"/>
                    <a:gd name="T41" fmla="*/ 625 h 627"/>
                    <a:gd name="T42" fmla="*/ 366 w 652"/>
                    <a:gd name="T43" fmla="*/ 612 h 627"/>
                    <a:gd name="T44" fmla="*/ 403 w 652"/>
                    <a:gd name="T45" fmla="*/ 620 h 627"/>
                    <a:gd name="T46" fmla="*/ 493 w 652"/>
                    <a:gd name="T47" fmla="*/ 589 h 627"/>
                    <a:gd name="T48" fmla="*/ 521 w 652"/>
                    <a:gd name="T49" fmla="*/ 545 h 627"/>
                    <a:gd name="T50" fmla="*/ 567 w 652"/>
                    <a:gd name="T51" fmla="*/ 503 h 627"/>
                    <a:gd name="T52" fmla="*/ 575 w 652"/>
                    <a:gd name="T53" fmla="*/ 493 h 627"/>
                    <a:gd name="T54" fmla="*/ 638 w 652"/>
                    <a:gd name="T55" fmla="*/ 423 h 627"/>
                    <a:gd name="T56" fmla="*/ 638 w 652"/>
                    <a:gd name="T57" fmla="*/ 344 h 627"/>
                    <a:gd name="T58" fmla="*/ 646 w 652"/>
                    <a:gd name="T59" fmla="*/ 321 h 627"/>
                    <a:gd name="T60" fmla="*/ 642 w 652"/>
                    <a:gd name="T61" fmla="*/ 273 h 627"/>
                    <a:gd name="T62" fmla="*/ 643 w 652"/>
                    <a:gd name="T63" fmla="*/ 212 h 627"/>
                    <a:gd name="T64" fmla="*/ 621 w 652"/>
                    <a:gd name="T65" fmla="*/ 169 h 627"/>
                    <a:gd name="T66" fmla="*/ 569 w 652"/>
                    <a:gd name="T67" fmla="*/ 127 h 627"/>
                    <a:gd name="T68" fmla="*/ 549 w 652"/>
                    <a:gd name="T69" fmla="*/ 97 h 627"/>
                    <a:gd name="T70" fmla="*/ 526 w 652"/>
                    <a:gd name="T71" fmla="*/ 79 h 627"/>
                    <a:gd name="T72" fmla="*/ 519 w 652"/>
                    <a:gd name="T73" fmla="*/ 76 h 627"/>
                    <a:gd name="T74" fmla="*/ 471 w 652"/>
                    <a:gd name="T75" fmla="*/ 19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52" h="627">
                      <a:moveTo>
                        <a:pt x="471" y="19"/>
                      </a:moveTo>
                      <a:cubicBezTo>
                        <a:pt x="460" y="13"/>
                        <a:pt x="447" y="10"/>
                        <a:pt x="436" y="6"/>
                      </a:cubicBezTo>
                      <a:cubicBezTo>
                        <a:pt x="412" y="1"/>
                        <a:pt x="383" y="0"/>
                        <a:pt x="361" y="12"/>
                      </a:cubicBezTo>
                      <a:cubicBezTo>
                        <a:pt x="340" y="2"/>
                        <a:pt x="312" y="4"/>
                        <a:pt x="291" y="15"/>
                      </a:cubicBezTo>
                      <a:cubicBezTo>
                        <a:pt x="256" y="8"/>
                        <a:pt x="218" y="9"/>
                        <a:pt x="184" y="23"/>
                      </a:cubicBezTo>
                      <a:cubicBezTo>
                        <a:pt x="179" y="24"/>
                        <a:pt x="173" y="28"/>
                        <a:pt x="168" y="31"/>
                      </a:cubicBezTo>
                      <a:cubicBezTo>
                        <a:pt x="158" y="39"/>
                        <a:pt x="147" y="49"/>
                        <a:pt x="143" y="62"/>
                      </a:cubicBezTo>
                      <a:cubicBezTo>
                        <a:pt x="139" y="67"/>
                        <a:pt x="139" y="73"/>
                        <a:pt x="136" y="78"/>
                      </a:cubicBezTo>
                      <a:cubicBezTo>
                        <a:pt x="114" y="82"/>
                        <a:pt x="92" y="102"/>
                        <a:pt x="85" y="124"/>
                      </a:cubicBezTo>
                      <a:cubicBezTo>
                        <a:pt x="50" y="137"/>
                        <a:pt x="35" y="175"/>
                        <a:pt x="19" y="205"/>
                      </a:cubicBezTo>
                      <a:cubicBezTo>
                        <a:pt x="12" y="228"/>
                        <a:pt x="12" y="253"/>
                        <a:pt x="21" y="275"/>
                      </a:cubicBezTo>
                      <a:cubicBezTo>
                        <a:pt x="6" y="292"/>
                        <a:pt x="0" y="320"/>
                        <a:pt x="10" y="340"/>
                      </a:cubicBezTo>
                      <a:cubicBezTo>
                        <a:pt x="19" y="350"/>
                        <a:pt x="6" y="362"/>
                        <a:pt x="9" y="374"/>
                      </a:cubicBezTo>
                      <a:cubicBezTo>
                        <a:pt x="5" y="404"/>
                        <a:pt x="11" y="433"/>
                        <a:pt x="25" y="459"/>
                      </a:cubicBezTo>
                      <a:cubicBezTo>
                        <a:pt x="39" y="480"/>
                        <a:pt x="60" y="500"/>
                        <a:pt x="84" y="509"/>
                      </a:cubicBezTo>
                      <a:cubicBezTo>
                        <a:pt x="90" y="528"/>
                        <a:pt x="106" y="546"/>
                        <a:pt x="125" y="552"/>
                      </a:cubicBezTo>
                      <a:cubicBezTo>
                        <a:pt x="128" y="555"/>
                        <a:pt x="135" y="553"/>
                        <a:pt x="135" y="559"/>
                      </a:cubicBezTo>
                      <a:cubicBezTo>
                        <a:pt x="147" y="583"/>
                        <a:pt x="170" y="600"/>
                        <a:pt x="194" y="612"/>
                      </a:cubicBezTo>
                      <a:cubicBezTo>
                        <a:pt x="221" y="627"/>
                        <a:pt x="258" y="623"/>
                        <a:pt x="287" y="613"/>
                      </a:cubicBezTo>
                      <a:cubicBezTo>
                        <a:pt x="296" y="618"/>
                        <a:pt x="306" y="622"/>
                        <a:pt x="316" y="624"/>
                      </a:cubicBezTo>
                      <a:cubicBezTo>
                        <a:pt x="320" y="624"/>
                        <a:pt x="324" y="625"/>
                        <a:pt x="326" y="625"/>
                      </a:cubicBezTo>
                      <a:cubicBezTo>
                        <a:pt x="341" y="625"/>
                        <a:pt x="354" y="620"/>
                        <a:pt x="366" y="612"/>
                      </a:cubicBezTo>
                      <a:cubicBezTo>
                        <a:pt x="378" y="615"/>
                        <a:pt x="390" y="620"/>
                        <a:pt x="403" y="620"/>
                      </a:cubicBezTo>
                      <a:cubicBezTo>
                        <a:pt x="437" y="624"/>
                        <a:pt x="468" y="611"/>
                        <a:pt x="493" y="589"/>
                      </a:cubicBezTo>
                      <a:cubicBezTo>
                        <a:pt x="507" y="577"/>
                        <a:pt x="514" y="561"/>
                        <a:pt x="521" y="545"/>
                      </a:cubicBezTo>
                      <a:cubicBezTo>
                        <a:pt x="541" y="538"/>
                        <a:pt x="560" y="522"/>
                        <a:pt x="567" y="503"/>
                      </a:cubicBezTo>
                      <a:cubicBezTo>
                        <a:pt x="569" y="499"/>
                        <a:pt x="570" y="493"/>
                        <a:pt x="575" y="493"/>
                      </a:cubicBezTo>
                      <a:cubicBezTo>
                        <a:pt x="603" y="478"/>
                        <a:pt x="626" y="452"/>
                        <a:pt x="638" y="423"/>
                      </a:cubicBezTo>
                      <a:cubicBezTo>
                        <a:pt x="650" y="400"/>
                        <a:pt x="652" y="367"/>
                        <a:pt x="638" y="344"/>
                      </a:cubicBezTo>
                      <a:cubicBezTo>
                        <a:pt x="640" y="336"/>
                        <a:pt x="644" y="329"/>
                        <a:pt x="646" y="321"/>
                      </a:cubicBezTo>
                      <a:cubicBezTo>
                        <a:pt x="651" y="306"/>
                        <a:pt x="647" y="288"/>
                        <a:pt x="642" y="273"/>
                      </a:cubicBezTo>
                      <a:cubicBezTo>
                        <a:pt x="645" y="255"/>
                        <a:pt x="647" y="231"/>
                        <a:pt x="643" y="212"/>
                      </a:cubicBezTo>
                      <a:cubicBezTo>
                        <a:pt x="637" y="198"/>
                        <a:pt x="632" y="182"/>
                        <a:pt x="621" y="169"/>
                      </a:cubicBezTo>
                      <a:cubicBezTo>
                        <a:pt x="609" y="149"/>
                        <a:pt x="587" y="138"/>
                        <a:pt x="569" y="127"/>
                      </a:cubicBezTo>
                      <a:cubicBezTo>
                        <a:pt x="565" y="115"/>
                        <a:pt x="558" y="105"/>
                        <a:pt x="549" y="97"/>
                      </a:cubicBezTo>
                      <a:cubicBezTo>
                        <a:pt x="542" y="90"/>
                        <a:pt x="533" y="85"/>
                        <a:pt x="526" y="79"/>
                      </a:cubicBezTo>
                      <a:cubicBezTo>
                        <a:pt x="524" y="77"/>
                        <a:pt x="521" y="78"/>
                        <a:pt x="519" y="76"/>
                      </a:cubicBezTo>
                      <a:cubicBezTo>
                        <a:pt x="512" y="51"/>
                        <a:pt x="491" y="32"/>
                        <a:pt x="471"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10" name="Freeform 7"/>
                <p:cNvSpPr>
                  <a:spLocks/>
                </p:cNvSpPr>
                <p:nvPr/>
              </p:nvSpPr>
              <p:spPr bwMode="auto">
                <a:xfrm>
                  <a:off x="2165351" y="1708150"/>
                  <a:ext cx="969963" cy="944563"/>
                </a:xfrm>
                <a:custGeom>
                  <a:avLst/>
                  <a:gdLst>
                    <a:gd name="T0" fmla="*/ 455 w 634"/>
                    <a:gd name="T1" fmla="*/ 17 h 616"/>
                    <a:gd name="T2" fmla="*/ 424 w 634"/>
                    <a:gd name="T3" fmla="*/ 6 h 616"/>
                    <a:gd name="T4" fmla="*/ 353 w 634"/>
                    <a:gd name="T5" fmla="*/ 15 h 616"/>
                    <a:gd name="T6" fmla="*/ 336 w 634"/>
                    <a:gd name="T7" fmla="*/ 9 h 616"/>
                    <a:gd name="T8" fmla="*/ 285 w 634"/>
                    <a:gd name="T9" fmla="*/ 17 h 616"/>
                    <a:gd name="T10" fmla="*/ 273 w 634"/>
                    <a:gd name="T11" fmla="*/ 15 h 616"/>
                    <a:gd name="T12" fmla="*/ 174 w 634"/>
                    <a:gd name="T13" fmla="*/ 25 h 616"/>
                    <a:gd name="T14" fmla="*/ 134 w 634"/>
                    <a:gd name="T15" fmla="*/ 70 h 616"/>
                    <a:gd name="T16" fmla="*/ 135 w 634"/>
                    <a:gd name="T17" fmla="*/ 78 h 616"/>
                    <a:gd name="T18" fmla="*/ 131 w 634"/>
                    <a:gd name="T19" fmla="*/ 78 h 616"/>
                    <a:gd name="T20" fmla="*/ 83 w 634"/>
                    <a:gd name="T21" fmla="*/ 118 h 616"/>
                    <a:gd name="T22" fmla="*/ 74 w 634"/>
                    <a:gd name="T23" fmla="*/ 124 h 616"/>
                    <a:gd name="T24" fmla="*/ 27 w 634"/>
                    <a:gd name="T25" fmla="*/ 181 h 616"/>
                    <a:gd name="T26" fmla="*/ 19 w 634"/>
                    <a:gd name="T27" fmla="*/ 271 h 616"/>
                    <a:gd name="T28" fmla="*/ 1 w 634"/>
                    <a:gd name="T29" fmla="*/ 314 h 616"/>
                    <a:gd name="T30" fmla="*/ 9 w 634"/>
                    <a:gd name="T31" fmla="*/ 344 h 616"/>
                    <a:gd name="T32" fmla="*/ 12 w 634"/>
                    <a:gd name="T33" fmla="*/ 430 h 616"/>
                    <a:gd name="T34" fmla="*/ 64 w 634"/>
                    <a:gd name="T35" fmla="*/ 492 h 616"/>
                    <a:gd name="T36" fmla="*/ 78 w 634"/>
                    <a:gd name="T37" fmla="*/ 494 h 616"/>
                    <a:gd name="T38" fmla="*/ 80 w 634"/>
                    <a:gd name="T39" fmla="*/ 502 h 616"/>
                    <a:gd name="T40" fmla="*/ 119 w 634"/>
                    <a:gd name="T41" fmla="*/ 542 h 616"/>
                    <a:gd name="T42" fmla="*/ 122 w 634"/>
                    <a:gd name="T43" fmla="*/ 538 h 616"/>
                    <a:gd name="T44" fmla="*/ 130 w 634"/>
                    <a:gd name="T45" fmla="*/ 554 h 616"/>
                    <a:gd name="T46" fmla="*/ 194 w 634"/>
                    <a:gd name="T47" fmla="*/ 605 h 616"/>
                    <a:gd name="T48" fmla="*/ 277 w 634"/>
                    <a:gd name="T49" fmla="*/ 600 h 616"/>
                    <a:gd name="T50" fmla="*/ 332 w 634"/>
                    <a:gd name="T51" fmla="*/ 612 h 616"/>
                    <a:gd name="T52" fmla="*/ 355 w 634"/>
                    <a:gd name="T53" fmla="*/ 601 h 616"/>
                    <a:gd name="T54" fmla="*/ 459 w 634"/>
                    <a:gd name="T55" fmla="*/ 595 h 616"/>
                    <a:gd name="T56" fmla="*/ 503 w 634"/>
                    <a:gd name="T57" fmla="*/ 544 h 616"/>
                    <a:gd name="T58" fmla="*/ 505 w 634"/>
                    <a:gd name="T59" fmla="*/ 536 h 616"/>
                    <a:gd name="T60" fmla="*/ 554 w 634"/>
                    <a:gd name="T61" fmla="*/ 488 h 616"/>
                    <a:gd name="T62" fmla="*/ 631 w 634"/>
                    <a:gd name="T63" fmla="*/ 377 h 616"/>
                    <a:gd name="T64" fmla="*/ 624 w 634"/>
                    <a:gd name="T65" fmla="*/ 345 h 616"/>
                    <a:gd name="T66" fmla="*/ 619 w 634"/>
                    <a:gd name="T67" fmla="*/ 340 h 616"/>
                    <a:gd name="T68" fmla="*/ 628 w 634"/>
                    <a:gd name="T69" fmla="*/ 322 h 616"/>
                    <a:gd name="T70" fmla="*/ 630 w 634"/>
                    <a:gd name="T71" fmla="*/ 285 h 616"/>
                    <a:gd name="T72" fmla="*/ 626 w 634"/>
                    <a:gd name="T73" fmla="*/ 265 h 616"/>
                    <a:gd name="T74" fmla="*/ 616 w 634"/>
                    <a:gd name="T75" fmla="*/ 183 h 616"/>
                    <a:gd name="T76" fmla="*/ 563 w 634"/>
                    <a:gd name="T77" fmla="*/ 132 h 616"/>
                    <a:gd name="T78" fmla="*/ 554 w 634"/>
                    <a:gd name="T79" fmla="*/ 134 h 616"/>
                    <a:gd name="T80" fmla="*/ 553 w 634"/>
                    <a:gd name="T81" fmla="*/ 131 h 616"/>
                    <a:gd name="T82" fmla="*/ 512 w 634"/>
                    <a:gd name="T83" fmla="*/ 80 h 616"/>
                    <a:gd name="T84" fmla="*/ 504 w 634"/>
                    <a:gd name="T85" fmla="*/ 77 h 616"/>
                    <a:gd name="T86" fmla="*/ 481 w 634"/>
                    <a:gd name="T87" fmla="*/ 36 h 616"/>
                    <a:gd name="T88" fmla="*/ 455 w 634"/>
                    <a:gd name="T89" fmla="*/ 17 h 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34" h="616">
                      <a:moveTo>
                        <a:pt x="455" y="17"/>
                      </a:moveTo>
                      <a:cubicBezTo>
                        <a:pt x="444" y="13"/>
                        <a:pt x="435" y="10"/>
                        <a:pt x="424" y="6"/>
                      </a:cubicBezTo>
                      <a:cubicBezTo>
                        <a:pt x="401" y="2"/>
                        <a:pt x="372" y="0"/>
                        <a:pt x="353" y="15"/>
                      </a:cubicBezTo>
                      <a:cubicBezTo>
                        <a:pt x="347" y="16"/>
                        <a:pt x="343" y="9"/>
                        <a:pt x="336" y="9"/>
                      </a:cubicBezTo>
                      <a:cubicBezTo>
                        <a:pt x="318" y="4"/>
                        <a:pt x="299" y="8"/>
                        <a:pt x="285" y="17"/>
                      </a:cubicBezTo>
                      <a:cubicBezTo>
                        <a:pt x="281" y="17"/>
                        <a:pt x="276" y="18"/>
                        <a:pt x="273" y="15"/>
                      </a:cubicBezTo>
                      <a:cubicBezTo>
                        <a:pt x="241" y="7"/>
                        <a:pt x="204" y="13"/>
                        <a:pt x="174" y="25"/>
                      </a:cubicBezTo>
                      <a:cubicBezTo>
                        <a:pt x="155" y="35"/>
                        <a:pt x="139" y="49"/>
                        <a:pt x="134" y="70"/>
                      </a:cubicBezTo>
                      <a:cubicBezTo>
                        <a:pt x="134" y="73"/>
                        <a:pt x="137" y="76"/>
                        <a:pt x="135" y="78"/>
                      </a:cubicBezTo>
                      <a:cubicBezTo>
                        <a:pt x="134" y="79"/>
                        <a:pt x="132" y="78"/>
                        <a:pt x="131" y="78"/>
                      </a:cubicBezTo>
                      <a:cubicBezTo>
                        <a:pt x="111" y="81"/>
                        <a:pt x="89" y="97"/>
                        <a:pt x="83" y="118"/>
                      </a:cubicBezTo>
                      <a:cubicBezTo>
                        <a:pt x="84" y="123"/>
                        <a:pt x="77" y="123"/>
                        <a:pt x="74" y="124"/>
                      </a:cubicBezTo>
                      <a:cubicBezTo>
                        <a:pt x="52" y="137"/>
                        <a:pt x="37" y="159"/>
                        <a:pt x="27" y="181"/>
                      </a:cubicBezTo>
                      <a:cubicBezTo>
                        <a:pt x="11" y="207"/>
                        <a:pt x="4" y="242"/>
                        <a:pt x="19" y="271"/>
                      </a:cubicBezTo>
                      <a:cubicBezTo>
                        <a:pt x="7" y="282"/>
                        <a:pt x="2" y="297"/>
                        <a:pt x="1" y="314"/>
                      </a:cubicBezTo>
                      <a:cubicBezTo>
                        <a:pt x="0" y="325"/>
                        <a:pt x="8" y="334"/>
                        <a:pt x="9" y="344"/>
                      </a:cubicBezTo>
                      <a:cubicBezTo>
                        <a:pt x="1" y="372"/>
                        <a:pt x="1" y="402"/>
                        <a:pt x="12" y="430"/>
                      </a:cubicBezTo>
                      <a:cubicBezTo>
                        <a:pt x="19" y="457"/>
                        <a:pt x="41" y="478"/>
                        <a:pt x="64" y="492"/>
                      </a:cubicBezTo>
                      <a:cubicBezTo>
                        <a:pt x="68" y="496"/>
                        <a:pt x="74" y="497"/>
                        <a:pt x="78" y="494"/>
                      </a:cubicBezTo>
                      <a:cubicBezTo>
                        <a:pt x="82" y="495"/>
                        <a:pt x="79" y="500"/>
                        <a:pt x="80" y="502"/>
                      </a:cubicBezTo>
                      <a:cubicBezTo>
                        <a:pt x="86" y="519"/>
                        <a:pt x="101" y="539"/>
                        <a:pt x="119" y="542"/>
                      </a:cubicBezTo>
                      <a:cubicBezTo>
                        <a:pt x="122" y="538"/>
                        <a:pt x="122" y="538"/>
                        <a:pt x="122" y="538"/>
                      </a:cubicBezTo>
                      <a:cubicBezTo>
                        <a:pt x="131" y="537"/>
                        <a:pt x="127" y="549"/>
                        <a:pt x="130" y="554"/>
                      </a:cubicBezTo>
                      <a:cubicBezTo>
                        <a:pt x="144" y="579"/>
                        <a:pt x="168" y="597"/>
                        <a:pt x="194" y="605"/>
                      </a:cubicBezTo>
                      <a:cubicBezTo>
                        <a:pt x="220" y="615"/>
                        <a:pt x="253" y="612"/>
                        <a:pt x="277" y="600"/>
                      </a:cubicBezTo>
                      <a:cubicBezTo>
                        <a:pt x="291" y="613"/>
                        <a:pt x="313" y="616"/>
                        <a:pt x="332" y="612"/>
                      </a:cubicBezTo>
                      <a:cubicBezTo>
                        <a:pt x="340" y="610"/>
                        <a:pt x="347" y="604"/>
                        <a:pt x="355" y="601"/>
                      </a:cubicBezTo>
                      <a:cubicBezTo>
                        <a:pt x="388" y="614"/>
                        <a:pt x="430" y="614"/>
                        <a:pt x="459" y="595"/>
                      </a:cubicBezTo>
                      <a:cubicBezTo>
                        <a:pt x="479" y="583"/>
                        <a:pt x="496" y="565"/>
                        <a:pt x="503" y="544"/>
                      </a:cubicBezTo>
                      <a:cubicBezTo>
                        <a:pt x="505" y="542"/>
                        <a:pt x="502" y="538"/>
                        <a:pt x="505" y="536"/>
                      </a:cubicBezTo>
                      <a:cubicBezTo>
                        <a:pt x="527" y="529"/>
                        <a:pt x="548" y="511"/>
                        <a:pt x="554" y="488"/>
                      </a:cubicBezTo>
                      <a:cubicBezTo>
                        <a:pt x="597" y="468"/>
                        <a:pt x="629" y="424"/>
                        <a:pt x="631" y="377"/>
                      </a:cubicBezTo>
                      <a:cubicBezTo>
                        <a:pt x="630" y="366"/>
                        <a:pt x="632" y="354"/>
                        <a:pt x="624" y="345"/>
                      </a:cubicBezTo>
                      <a:cubicBezTo>
                        <a:pt x="623" y="343"/>
                        <a:pt x="619" y="342"/>
                        <a:pt x="619" y="340"/>
                      </a:cubicBezTo>
                      <a:cubicBezTo>
                        <a:pt x="624" y="334"/>
                        <a:pt x="625" y="327"/>
                        <a:pt x="628" y="322"/>
                      </a:cubicBezTo>
                      <a:cubicBezTo>
                        <a:pt x="631" y="309"/>
                        <a:pt x="631" y="298"/>
                        <a:pt x="630" y="285"/>
                      </a:cubicBezTo>
                      <a:cubicBezTo>
                        <a:pt x="630" y="278"/>
                        <a:pt x="622" y="272"/>
                        <a:pt x="626" y="265"/>
                      </a:cubicBezTo>
                      <a:cubicBezTo>
                        <a:pt x="634" y="239"/>
                        <a:pt x="631" y="207"/>
                        <a:pt x="616" y="183"/>
                      </a:cubicBezTo>
                      <a:cubicBezTo>
                        <a:pt x="602" y="163"/>
                        <a:pt x="587" y="141"/>
                        <a:pt x="563" y="132"/>
                      </a:cubicBezTo>
                      <a:cubicBezTo>
                        <a:pt x="560" y="130"/>
                        <a:pt x="557" y="133"/>
                        <a:pt x="554" y="134"/>
                      </a:cubicBezTo>
                      <a:cubicBezTo>
                        <a:pt x="553" y="134"/>
                        <a:pt x="553" y="132"/>
                        <a:pt x="553" y="131"/>
                      </a:cubicBezTo>
                      <a:cubicBezTo>
                        <a:pt x="551" y="108"/>
                        <a:pt x="530" y="92"/>
                        <a:pt x="512" y="80"/>
                      </a:cubicBezTo>
                      <a:cubicBezTo>
                        <a:pt x="510" y="78"/>
                        <a:pt x="506" y="80"/>
                        <a:pt x="504" y="77"/>
                      </a:cubicBezTo>
                      <a:cubicBezTo>
                        <a:pt x="504" y="60"/>
                        <a:pt x="492" y="47"/>
                        <a:pt x="481" y="36"/>
                      </a:cubicBezTo>
                      <a:cubicBezTo>
                        <a:pt x="473" y="28"/>
                        <a:pt x="464" y="23"/>
                        <a:pt x="45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11" name="Freeform 8"/>
                <p:cNvSpPr>
                  <a:spLocks/>
                </p:cNvSpPr>
                <p:nvPr/>
              </p:nvSpPr>
              <p:spPr bwMode="auto">
                <a:xfrm>
                  <a:off x="2193926" y="1731963"/>
                  <a:ext cx="911225" cy="885825"/>
                </a:xfrm>
                <a:custGeom>
                  <a:avLst/>
                  <a:gdLst>
                    <a:gd name="T0" fmla="*/ 454 w 595"/>
                    <a:gd name="T1" fmla="*/ 43 h 577"/>
                    <a:gd name="T2" fmla="*/ 427 w 595"/>
                    <a:gd name="T3" fmla="*/ 21 h 577"/>
                    <a:gd name="T4" fmla="*/ 334 w 595"/>
                    <a:gd name="T5" fmla="*/ 17 h 577"/>
                    <a:gd name="T6" fmla="*/ 324 w 595"/>
                    <a:gd name="T7" fmla="*/ 13 h 577"/>
                    <a:gd name="T8" fmla="*/ 301 w 595"/>
                    <a:gd name="T9" fmla="*/ 9 h 577"/>
                    <a:gd name="T10" fmla="*/ 266 w 595"/>
                    <a:gd name="T11" fmla="*/ 24 h 577"/>
                    <a:gd name="T12" fmla="*/ 230 w 595"/>
                    <a:gd name="T13" fmla="*/ 17 h 577"/>
                    <a:gd name="T14" fmla="*/ 170 w 595"/>
                    <a:gd name="T15" fmla="*/ 29 h 577"/>
                    <a:gd name="T16" fmla="*/ 125 w 595"/>
                    <a:gd name="T17" fmla="*/ 73 h 577"/>
                    <a:gd name="T18" fmla="*/ 108 w 595"/>
                    <a:gd name="T19" fmla="*/ 80 h 577"/>
                    <a:gd name="T20" fmla="*/ 85 w 595"/>
                    <a:gd name="T21" fmla="*/ 100 h 577"/>
                    <a:gd name="T22" fmla="*/ 72 w 595"/>
                    <a:gd name="T23" fmla="*/ 120 h 577"/>
                    <a:gd name="T24" fmla="*/ 8 w 595"/>
                    <a:gd name="T25" fmla="*/ 212 h 577"/>
                    <a:gd name="T26" fmla="*/ 13 w 595"/>
                    <a:gd name="T27" fmla="*/ 250 h 577"/>
                    <a:gd name="T28" fmla="*/ 9 w 595"/>
                    <a:gd name="T29" fmla="*/ 270 h 577"/>
                    <a:gd name="T30" fmla="*/ 15 w 595"/>
                    <a:gd name="T31" fmla="*/ 325 h 577"/>
                    <a:gd name="T32" fmla="*/ 14 w 595"/>
                    <a:gd name="T33" fmla="*/ 328 h 577"/>
                    <a:gd name="T34" fmla="*/ 19 w 595"/>
                    <a:gd name="T35" fmla="*/ 421 h 577"/>
                    <a:gd name="T36" fmla="*/ 34 w 595"/>
                    <a:gd name="T37" fmla="*/ 445 h 577"/>
                    <a:gd name="T38" fmla="*/ 75 w 595"/>
                    <a:gd name="T39" fmla="*/ 470 h 577"/>
                    <a:gd name="T40" fmla="*/ 95 w 595"/>
                    <a:gd name="T41" fmla="*/ 500 h 577"/>
                    <a:gd name="T42" fmla="*/ 119 w 595"/>
                    <a:gd name="T43" fmla="*/ 509 h 577"/>
                    <a:gd name="T44" fmla="*/ 138 w 595"/>
                    <a:gd name="T45" fmla="*/ 541 h 577"/>
                    <a:gd name="T46" fmla="*/ 207 w 595"/>
                    <a:gd name="T47" fmla="*/ 573 h 577"/>
                    <a:gd name="T48" fmla="*/ 260 w 595"/>
                    <a:gd name="T49" fmla="*/ 566 h 577"/>
                    <a:gd name="T50" fmla="*/ 309 w 595"/>
                    <a:gd name="T51" fmla="*/ 574 h 577"/>
                    <a:gd name="T52" fmla="*/ 322 w 595"/>
                    <a:gd name="T53" fmla="*/ 569 h 577"/>
                    <a:gd name="T54" fmla="*/ 321 w 595"/>
                    <a:gd name="T55" fmla="*/ 568 h 577"/>
                    <a:gd name="T56" fmla="*/ 322 w 595"/>
                    <a:gd name="T57" fmla="*/ 567 h 577"/>
                    <a:gd name="T58" fmla="*/ 331 w 595"/>
                    <a:gd name="T59" fmla="*/ 563 h 577"/>
                    <a:gd name="T60" fmla="*/ 366 w 595"/>
                    <a:gd name="T61" fmla="*/ 574 h 577"/>
                    <a:gd name="T62" fmla="*/ 382 w 595"/>
                    <a:gd name="T63" fmla="*/ 575 h 577"/>
                    <a:gd name="T64" fmla="*/ 445 w 595"/>
                    <a:gd name="T65" fmla="*/ 552 h 577"/>
                    <a:gd name="T66" fmla="*/ 466 w 595"/>
                    <a:gd name="T67" fmla="*/ 526 h 577"/>
                    <a:gd name="T68" fmla="*/ 476 w 595"/>
                    <a:gd name="T69" fmla="*/ 505 h 577"/>
                    <a:gd name="T70" fmla="*/ 516 w 595"/>
                    <a:gd name="T71" fmla="*/ 471 h 577"/>
                    <a:gd name="T72" fmla="*/ 518 w 595"/>
                    <a:gd name="T73" fmla="*/ 461 h 577"/>
                    <a:gd name="T74" fmla="*/ 551 w 595"/>
                    <a:gd name="T75" fmla="*/ 438 h 577"/>
                    <a:gd name="T76" fmla="*/ 584 w 595"/>
                    <a:gd name="T77" fmla="*/ 388 h 577"/>
                    <a:gd name="T78" fmla="*/ 582 w 595"/>
                    <a:gd name="T79" fmla="*/ 321 h 577"/>
                    <a:gd name="T80" fmla="*/ 591 w 595"/>
                    <a:gd name="T81" fmla="*/ 297 h 577"/>
                    <a:gd name="T82" fmla="*/ 583 w 595"/>
                    <a:gd name="T83" fmla="*/ 255 h 577"/>
                    <a:gd name="T84" fmla="*/ 587 w 595"/>
                    <a:gd name="T85" fmla="*/ 203 h 577"/>
                    <a:gd name="T86" fmla="*/ 526 w 595"/>
                    <a:gd name="T87" fmla="*/ 127 h 577"/>
                    <a:gd name="T88" fmla="*/ 517 w 595"/>
                    <a:gd name="T89" fmla="*/ 108 h 577"/>
                    <a:gd name="T90" fmla="*/ 474 w 595"/>
                    <a:gd name="T91" fmla="*/ 76 h 577"/>
                    <a:gd name="T92" fmla="*/ 454 w 595"/>
                    <a:gd name="T93" fmla="*/ 43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95" h="577">
                      <a:moveTo>
                        <a:pt x="454" y="43"/>
                      </a:moveTo>
                      <a:cubicBezTo>
                        <a:pt x="446" y="35"/>
                        <a:pt x="436" y="27"/>
                        <a:pt x="427" y="21"/>
                      </a:cubicBezTo>
                      <a:cubicBezTo>
                        <a:pt x="400" y="7"/>
                        <a:pt x="362" y="0"/>
                        <a:pt x="334" y="17"/>
                      </a:cubicBezTo>
                      <a:cubicBezTo>
                        <a:pt x="324" y="13"/>
                        <a:pt x="324" y="13"/>
                        <a:pt x="324" y="13"/>
                      </a:cubicBezTo>
                      <a:cubicBezTo>
                        <a:pt x="317" y="10"/>
                        <a:pt x="309" y="10"/>
                        <a:pt x="301" y="9"/>
                      </a:cubicBezTo>
                      <a:cubicBezTo>
                        <a:pt x="287" y="10"/>
                        <a:pt x="277" y="18"/>
                        <a:pt x="266" y="24"/>
                      </a:cubicBezTo>
                      <a:cubicBezTo>
                        <a:pt x="255" y="20"/>
                        <a:pt x="242" y="17"/>
                        <a:pt x="230" y="17"/>
                      </a:cubicBezTo>
                      <a:cubicBezTo>
                        <a:pt x="208" y="16"/>
                        <a:pt x="189" y="22"/>
                        <a:pt x="170" y="29"/>
                      </a:cubicBezTo>
                      <a:cubicBezTo>
                        <a:pt x="151" y="39"/>
                        <a:pt x="132" y="53"/>
                        <a:pt x="125" y="73"/>
                      </a:cubicBezTo>
                      <a:cubicBezTo>
                        <a:pt x="108" y="80"/>
                        <a:pt x="108" y="80"/>
                        <a:pt x="108" y="80"/>
                      </a:cubicBezTo>
                      <a:cubicBezTo>
                        <a:pt x="100" y="85"/>
                        <a:pt x="91" y="91"/>
                        <a:pt x="85" y="100"/>
                      </a:cubicBezTo>
                      <a:cubicBezTo>
                        <a:pt x="80" y="106"/>
                        <a:pt x="84" y="119"/>
                        <a:pt x="72" y="120"/>
                      </a:cubicBezTo>
                      <a:cubicBezTo>
                        <a:pt x="42" y="142"/>
                        <a:pt x="13" y="174"/>
                        <a:pt x="8" y="212"/>
                      </a:cubicBezTo>
                      <a:cubicBezTo>
                        <a:pt x="10" y="224"/>
                        <a:pt x="8" y="239"/>
                        <a:pt x="13" y="250"/>
                      </a:cubicBezTo>
                      <a:cubicBezTo>
                        <a:pt x="17" y="257"/>
                        <a:pt x="13" y="264"/>
                        <a:pt x="9" y="270"/>
                      </a:cubicBezTo>
                      <a:cubicBezTo>
                        <a:pt x="0" y="288"/>
                        <a:pt x="3" y="310"/>
                        <a:pt x="15" y="325"/>
                      </a:cubicBezTo>
                      <a:cubicBezTo>
                        <a:pt x="14" y="328"/>
                        <a:pt x="14" y="328"/>
                        <a:pt x="14" y="328"/>
                      </a:cubicBezTo>
                      <a:cubicBezTo>
                        <a:pt x="6" y="357"/>
                        <a:pt x="5" y="393"/>
                        <a:pt x="19" y="421"/>
                      </a:cubicBezTo>
                      <a:cubicBezTo>
                        <a:pt x="21" y="430"/>
                        <a:pt x="30" y="437"/>
                        <a:pt x="34" y="445"/>
                      </a:cubicBezTo>
                      <a:cubicBezTo>
                        <a:pt x="44" y="458"/>
                        <a:pt x="60" y="463"/>
                        <a:pt x="75" y="470"/>
                      </a:cubicBezTo>
                      <a:cubicBezTo>
                        <a:pt x="79" y="481"/>
                        <a:pt x="86" y="491"/>
                        <a:pt x="95" y="500"/>
                      </a:cubicBezTo>
                      <a:cubicBezTo>
                        <a:pt x="102" y="505"/>
                        <a:pt x="111" y="506"/>
                        <a:pt x="119" y="509"/>
                      </a:cubicBezTo>
                      <a:cubicBezTo>
                        <a:pt x="123" y="521"/>
                        <a:pt x="130" y="532"/>
                        <a:pt x="138" y="541"/>
                      </a:cubicBezTo>
                      <a:cubicBezTo>
                        <a:pt x="155" y="562"/>
                        <a:pt x="181" y="570"/>
                        <a:pt x="207" y="573"/>
                      </a:cubicBezTo>
                      <a:cubicBezTo>
                        <a:pt x="225" y="577"/>
                        <a:pt x="243" y="571"/>
                        <a:pt x="260" y="566"/>
                      </a:cubicBezTo>
                      <a:cubicBezTo>
                        <a:pt x="274" y="574"/>
                        <a:pt x="293" y="577"/>
                        <a:pt x="309" y="574"/>
                      </a:cubicBezTo>
                      <a:cubicBezTo>
                        <a:pt x="314" y="574"/>
                        <a:pt x="319" y="571"/>
                        <a:pt x="322" y="569"/>
                      </a:cubicBezTo>
                      <a:cubicBezTo>
                        <a:pt x="321" y="568"/>
                        <a:pt x="321" y="568"/>
                        <a:pt x="321" y="568"/>
                      </a:cubicBezTo>
                      <a:cubicBezTo>
                        <a:pt x="322" y="567"/>
                        <a:pt x="322" y="566"/>
                        <a:pt x="322" y="567"/>
                      </a:cubicBezTo>
                      <a:cubicBezTo>
                        <a:pt x="324" y="570"/>
                        <a:pt x="327" y="563"/>
                        <a:pt x="331" y="563"/>
                      </a:cubicBezTo>
                      <a:cubicBezTo>
                        <a:pt x="342" y="568"/>
                        <a:pt x="354" y="570"/>
                        <a:pt x="366" y="574"/>
                      </a:cubicBezTo>
                      <a:cubicBezTo>
                        <a:pt x="371" y="573"/>
                        <a:pt x="377" y="576"/>
                        <a:pt x="382" y="575"/>
                      </a:cubicBezTo>
                      <a:cubicBezTo>
                        <a:pt x="406" y="575"/>
                        <a:pt x="427" y="565"/>
                        <a:pt x="445" y="552"/>
                      </a:cubicBezTo>
                      <a:cubicBezTo>
                        <a:pt x="454" y="545"/>
                        <a:pt x="462" y="536"/>
                        <a:pt x="466" y="526"/>
                      </a:cubicBezTo>
                      <a:cubicBezTo>
                        <a:pt x="471" y="519"/>
                        <a:pt x="469" y="510"/>
                        <a:pt x="476" y="505"/>
                      </a:cubicBezTo>
                      <a:cubicBezTo>
                        <a:pt x="492" y="501"/>
                        <a:pt x="512" y="489"/>
                        <a:pt x="516" y="471"/>
                      </a:cubicBezTo>
                      <a:cubicBezTo>
                        <a:pt x="517" y="468"/>
                        <a:pt x="516" y="463"/>
                        <a:pt x="518" y="461"/>
                      </a:cubicBezTo>
                      <a:cubicBezTo>
                        <a:pt x="529" y="454"/>
                        <a:pt x="541" y="449"/>
                        <a:pt x="551" y="438"/>
                      </a:cubicBezTo>
                      <a:cubicBezTo>
                        <a:pt x="569" y="426"/>
                        <a:pt x="577" y="406"/>
                        <a:pt x="584" y="388"/>
                      </a:cubicBezTo>
                      <a:cubicBezTo>
                        <a:pt x="593" y="366"/>
                        <a:pt x="592" y="342"/>
                        <a:pt x="582" y="321"/>
                      </a:cubicBezTo>
                      <a:cubicBezTo>
                        <a:pt x="591" y="297"/>
                        <a:pt x="591" y="297"/>
                        <a:pt x="591" y="297"/>
                      </a:cubicBezTo>
                      <a:cubicBezTo>
                        <a:pt x="595" y="283"/>
                        <a:pt x="592" y="267"/>
                        <a:pt x="583" y="255"/>
                      </a:cubicBezTo>
                      <a:cubicBezTo>
                        <a:pt x="587" y="238"/>
                        <a:pt x="588" y="221"/>
                        <a:pt x="587" y="203"/>
                      </a:cubicBezTo>
                      <a:cubicBezTo>
                        <a:pt x="582" y="170"/>
                        <a:pt x="559" y="137"/>
                        <a:pt x="526" y="127"/>
                      </a:cubicBezTo>
                      <a:cubicBezTo>
                        <a:pt x="518" y="124"/>
                        <a:pt x="521" y="114"/>
                        <a:pt x="517" y="108"/>
                      </a:cubicBezTo>
                      <a:cubicBezTo>
                        <a:pt x="510" y="92"/>
                        <a:pt x="493" y="77"/>
                        <a:pt x="474" y="76"/>
                      </a:cubicBezTo>
                      <a:cubicBezTo>
                        <a:pt x="469" y="65"/>
                        <a:pt x="463" y="52"/>
                        <a:pt x="454"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12" name="Freeform 9"/>
                <p:cNvSpPr>
                  <a:spLocks/>
                </p:cNvSpPr>
                <p:nvPr/>
              </p:nvSpPr>
              <p:spPr bwMode="auto">
                <a:xfrm>
                  <a:off x="2652713" y="1768475"/>
                  <a:ext cx="179388" cy="58738"/>
                </a:xfrm>
                <a:custGeom>
                  <a:avLst/>
                  <a:gdLst>
                    <a:gd name="T0" fmla="*/ 15 w 117"/>
                    <a:gd name="T1" fmla="*/ 12 h 39"/>
                    <a:gd name="T2" fmla="*/ 14 w 117"/>
                    <a:gd name="T3" fmla="*/ 0 h 39"/>
                    <a:gd name="T4" fmla="*/ 12 w 117"/>
                    <a:gd name="T5" fmla="*/ 0 h 39"/>
                    <a:gd name="T6" fmla="*/ 1 w 117"/>
                    <a:gd name="T7" fmla="*/ 13 h 39"/>
                    <a:gd name="T8" fmla="*/ 18 w 117"/>
                    <a:gd name="T9" fmla="*/ 36 h 39"/>
                    <a:gd name="T10" fmla="*/ 51 w 117"/>
                    <a:gd name="T11" fmla="*/ 29 h 39"/>
                    <a:gd name="T12" fmla="*/ 116 w 117"/>
                    <a:gd name="T13" fmla="*/ 32 h 39"/>
                    <a:gd name="T14" fmla="*/ 115 w 117"/>
                    <a:gd name="T15" fmla="*/ 22 h 39"/>
                    <a:gd name="T16" fmla="*/ 96 w 117"/>
                    <a:gd name="T17" fmla="*/ 13 h 39"/>
                    <a:gd name="T18" fmla="*/ 29 w 117"/>
                    <a:gd name="T19" fmla="*/ 23 h 39"/>
                    <a:gd name="T20" fmla="*/ 15 w 117"/>
                    <a:gd name="T21" fmla="*/ 12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7" h="39">
                      <a:moveTo>
                        <a:pt x="15" y="12"/>
                      </a:moveTo>
                      <a:cubicBezTo>
                        <a:pt x="14" y="0"/>
                        <a:pt x="14" y="0"/>
                        <a:pt x="14" y="0"/>
                      </a:cubicBezTo>
                      <a:cubicBezTo>
                        <a:pt x="12" y="0"/>
                        <a:pt x="12" y="0"/>
                        <a:pt x="12" y="0"/>
                      </a:cubicBezTo>
                      <a:cubicBezTo>
                        <a:pt x="7" y="3"/>
                        <a:pt x="0" y="7"/>
                        <a:pt x="1" y="13"/>
                      </a:cubicBezTo>
                      <a:cubicBezTo>
                        <a:pt x="1" y="24"/>
                        <a:pt x="8" y="32"/>
                        <a:pt x="18" y="36"/>
                      </a:cubicBezTo>
                      <a:cubicBezTo>
                        <a:pt x="29" y="39"/>
                        <a:pt x="42" y="37"/>
                        <a:pt x="51" y="29"/>
                      </a:cubicBezTo>
                      <a:cubicBezTo>
                        <a:pt x="69" y="18"/>
                        <a:pt x="97" y="20"/>
                        <a:pt x="116" y="32"/>
                      </a:cubicBezTo>
                      <a:cubicBezTo>
                        <a:pt x="117" y="30"/>
                        <a:pt x="116" y="25"/>
                        <a:pt x="115" y="22"/>
                      </a:cubicBezTo>
                      <a:cubicBezTo>
                        <a:pt x="109" y="18"/>
                        <a:pt x="102" y="16"/>
                        <a:pt x="96" y="13"/>
                      </a:cubicBezTo>
                      <a:cubicBezTo>
                        <a:pt x="72" y="7"/>
                        <a:pt x="51" y="20"/>
                        <a:pt x="29" y="23"/>
                      </a:cubicBezTo>
                      <a:cubicBezTo>
                        <a:pt x="22" y="24"/>
                        <a:pt x="19" y="16"/>
                        <a:pt x="15"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13" name="Freeform 10"/>
                <p:cNvSpPr>
                  <a:spLocks/>
                </p:cNvSpPr>
                <p:nvPr/>
              </p:nvSpPr>
              <p:spPr bwMode="auto">
                <a:xfrm>
                  <a:off x="2476501" y="1768475"/>
                  <a:ext cx="168275" cy="57150"/>
                </a:xfrm>
                <a:custGeom>
                  <a:avLst/>
                  <a:gdLst>
                    <a:gd name="T0" fmla="*/ 104 w 109"/>
                    <a:gd name="T1" fmla="*/ 6 h 38"/>
                    <a:gd name="T2" fmla="*/ 90 w 109"/>
                    <a:gd name="T3" fmla="*/ 4 h 38"/>
                    <a:gd name="T4" fmla="*/ 92 w 109"/>
                    <a:gd name="T5" fmla="*/ 9 h 38"/>
                    <a:gd name="T6" fmla="*/ 90 w 109"/>
                    <a:gd name="T7" fmla="*/ 20 h 38"/>
                    <a:gd name="T8" fmla="*/ 61 w 109"/>
                    <a:gd name="T9" fmla="*/ 16 h 38"/>
                    <a:gd name="T10" fmla="*/ 3 w 109"/>
                    <a:gd name="T11" fmla="*/ 20 h 38"/>
                    <a:gd name="T12" fmla="*/ 2 w 109"/>
                    <a:gd name="T13" fmla="*/ 21 h 38"/>
                    <a:gd name="T14" fmla="*/ 1 w 109"/>
                    <a:gd name="T15" fmla="*/ 26 h 38"/>
                    <a:gd name="T16" fmla="*/ 68 w 109"/>
                    <a:gd name="T17" fmla="*/ 32 h 38"/>
                    <a:gd name="T18" fmla="*/ 98 w 109"/>
                    <a:gd name="T19" fmla="*/ 33 h 38"/>
                    <a:gd name="T20" fmla="*/ 107 w 109"/>
                    <a:gd name="T21" fmla="*/ 22 h 38"/>
                    <a:gd name="T22" fmla="*/ 104 w 109"/>
                    <a:gd name="T23" fmla="*/ 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9" h="38">
                      <a:moveTo>
                        <a:pt x="104" y="6"/>
                      </a:moveTo>
                      <a:cubicBezTo>
                        <a:pt x="100" y="4"/>
                        <a:pt x="95" y="0"/>
                        <a:pt x="90" y="4"/>
                      </a:cubicBezTo>
                      <a:cubicBezTo>
                        <a:pt x="90" y="6"/>
                        <a:pt x="91" y="8"/>
                        <a:pt x="92" y="9"/>
                      </a:cubicBezTo>
                      <a:cubicBezTo>
                        <a:pt x="94" y="13"/>
                        <a:pt x="93" y="18"/>
                        <a:pt x="90" y="20"/>
                      </a:cubicBezTo>
                      <a:cubicBezTo>
                        <a:pt x="80" y="27"/>
                        <a:pt x="70" y="18"/>
                        <a:pt x="61" y="16"/>
                      </a:cubicBezTo>
                      <a:cubicBezTo>
                        <a:pt x="43" y="9"/>
                        <a:pt x="20" y="14"/>
                        <a:pt x="3" y="20"/>
                      </a:cubicBezTo>
                      <a:cubicBezTo>
                        <a:pt x="2" y="21"/>
                        <a:pt x="2" y="21"/>
                        <a:pt x="2" y="21"/>
                      </a:cubicBezTo>
                      <a:cubicBezTo>
                        <a:pt x="2" y="22"/>
                        <a:pt x="0" y="25"/>
                        <a:pt x="1" y="26"/>
                      </a:cubicBezTo>
                      <a:cubicBezTo>
                        <a:pt x="22" y="16"/>
                        <a:pt x="51" y="14"/>
                        <a:pt x="68" y="32"/>
                      </a:cubicBezTo>
                      <a:cubicBezTo>
                        <a:pt x="77" y="36"/>
                        <a:pt x="89" y="38"/>
                        <a:pt x="98" y="33"/>
                      </a:cubicBezTo>
                      <a:cubicBezTo>
                        <a:pt x="103" y="31"/>
                        <a:pt x="106" y="26"/>
                        <a:pt x="107" y="22"/>
                      </a:cubicBezTo>
                      <a:cubicBezTo>
                        <a:pt x="109" y="16"/>
                        <a:pt x="107" y="11"/>
                        <a:pt x="10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14" name="Freeform 11"/>
                <p:cNvSpPr>
                  <a:spLocks/>
                </p:cNvSpPr>
                <p:nvPr/>
              </p:nvSpPr>
              <p:spPr bwMode="auto">
                <a:xfrm>
                  <a:off x="2836863" y="1770063"/>
                  <a:ext cx="80963" cy="95250"/>
                </a:xfrm>
                <a:custGeom>
                  <a:avLst/>
                  <a:gdLst>
                    <a:gd name="T0" fmla="*/ 10 w 53"/>
                    <a:gd name="T1" fmla="*/ 20 h 62"/>
                    <a:gd name="T2" fmla="*/ 8 w 53"/>
                    <a:gd name="T3" fmla="*/ 3 h 62"/>
                    <a:gd name="T4" fmla="*/ 3 w 53"/>
                    <a:gd name="T5" fmla="*/ 3 h 62"/>
                    <a:gd name="T6" fmla="*/ 7 w 53"/>
                    <a:gd name="T7" fmla="*/ 35 h 62"/>
                    <a:gd name="T8" fmla="*/ 53 w 53"/>
                    <a:gd name="T9" fmla="*/ 62 h 62"/>
                    <a:gd name="T10" fmla="*/ 10 w 53"/>
                    <a:gd name="T11" fmla="*/ 20 h 62"/>
                  </a:gdLst>
                  <a:ahLst/>
                  <a:cxnLst>
                    <a:cxn ang="0">
                      <a:pos x="T0" y="T1"/>
                    </a:cxn>
                    <a:cxn ang="0">
                      <a:pos x="T2" y="T3"/>
                    </a:cxn>
                    <a:cxn ang="0">
                      <a:pos x="T4" y="T5"/>
                    </a:cxn>
                    <a:cxn ang="0">
                      <a:pos x="T6" y="T7"/>
                    </a:cxn>
                    <a:cxn ang="0">
                      <a:pos x="T8" y="T9"/>
                    </a:cxn>
                    <a:cxn ang="0">
                      <a:pos x="T10" y="T11"/>
                    </a:cxn>
                  </a:cxnLst>
                  <a:rect l="0" t="0" r="r" b="b"/>
                  <a:pathLst>
                    <a:path w="53" h="62">
                      <a:moveTo>
                        <a:pt x="10" y="20"/>
                      </a:moveTo>
                      <a:cubicBezTo>
                        <a:pt x="9" y="15"/>
                        <a:pt x="11" y="8"/>
                        <a:pt x="8" y="3"/>
                      </a:cubicBezTo>
                      <a:cubicBezTo>
                        <a:pt x="7" y="2"/>
                        <a:pt x="4" y="0"/>
                        <a:pt x="3" y="3"/>
                      </a:cubicBezTo>
                      <a:cubicBezTo>
                        <a:pt x="0" y="14"/>
                        <a:pt x="1" y="25"/>
                        <a:pt x="7" y="35"/>
                      </a:cubicBezTo>
                      <a:cubicBezTo>
                        <a:pt x="15" y="51"/>
                        <a:pt x="35" y="61"/>
                        <a:pt x="53" y="62"/>
                      </a:cubicBezTo>
                      <a:cubicBezTo>
                        <a:pt x="36" y="53"/>
                        <a:pt x="15" y="40"/>
                        <a:pt x="10"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15" name="Freeform 12"/>
                <p:cNvSpPr>
                  <a:spLocks/>
                </p:cNvSpPr>
                <p:nvPr/>
              </p:nvSpPr>
              <p:spPr bwMode="auto">
                <a:xfrm>
                  <a:off x="2682876" y="1768475"/>
                  <a:ext cx="146050" cy="28575"/>
                </a:xfrm>
                <a:custGeom>
                  <a:avLst/>
                  <a:gdLst>
                    <a:gd name="T0" fmla="*/ 95 w 96"/>
                    <a:gd name="T1" fmla="*/ 11 h 19"/>
                    <a:gd name="T2" fmla="*/ 35 w 96"/>
                    <a:gd name="T3" fmla="*/ 7 h 19"/>
                    <a:gd name="T4" fmla="*/ 2 w 96"/>
                    <a:gd name="T5" fmla="*/ 5 h 19"/>
                    <a:gd name="T6" fmla="*/ 5 w 96"/>
                    <a:gd name="T7" fmla="*/ 15 h 19"/>
                    <a:gd name="T8" fmla="*/ 13 w 96"/>
                    <a:gd name="T9" fmla="*/ 17 h 19"/>
                    <a:gd name="T10" fmla="*/ 93 w 96"/>
                    <a:gd name="T11" fmla="*/ 15 h 19"/>
                    <a:gd name="T12" fmla="*/ 95 w 96"/>
                    <a:gd name="T13" fmla="*/ 15 h 19"/>
                    <a:gd name="T14" fmla="*/ 95 w 96"/>
                    <a:gd name="T15" fmla="*/ 11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6" h="19">
                      <a:moveTo>
                        <a:pt x="95" y="11"/>
                      </a:moveTo>
                      <a:cubicBezTo>
                        <a:pt x="77" y="3"/>
                        <a:pt x="55" y="3"/>
                        <a:pt x="35" y="7"/>
                      </a:cubicBezTo>
                      <a:cubicBezTo>
                        <a:pt x="25" y="11"/>
                        <a:pt x="11" y="12"/>
                        <a:pt x="2" y="5"/>
                      </a:cubicBezTo>
                      <a:cubicBezTo>
                        <a:pt x="0" y="8"/>
                        <a:pt x="3" y="11"/>
                        <a:pt x="5" y="15"/>
                      </a:cubicBezTo>
                      <a:cubicBezTo>
                        <a:pt x="7" y="16"/>
                        <a:pt x="10" y="19"/>
                        <a:pt x="13" y="17"/>
                      </a:cubicBezTo>
                      <a:cubicBezTo>
                        <a:pt x="38" y="9"/>
                        <a:pt x="68" y="0"/>
                        <a:pt x="93" y="15"/>
                      </a:cubicBezTo>
                      <a:cubicBezTo>
                        <a:pt x="95" y="15"/>
                        <a:pt x="95" y="15"/>
                        <a:pt x="95" y="15"/>
                      </a:cubicBezTo>
                      <a:cubicBezTo>
                        <a:pt x="95" y="14"/>
                        <a:pt x="96" y="12"/>
                        <a:pt x="95"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16" name="Freeform 13"/>
                <p:cNvSpPr>
                  <a:spLocks/>
                </p:cNvSpPr>
                <p:nvPr/>
              </p:nvSpPr>
              <p:spPr bwMode="auto">
                <a:xfrm>
                  <a:off x="2390776" y="1778000"/>
                  <a:ext cx="85725" cy="88900"/>
                </a:xfrm>
                <a:custGeom>
                  <a:avLst/>
                  <a:gdLst>
                    <a:gd name="T0" fmla="*/ 56 w 56"/>
                    <a:gd name="T1" fmla="*/ 2 h 58"/>
                    <a:gd name="T2" fmla="*/ 56 w 56"/>
                    <a:gd name="T3" fmla="*/ 0 h 58"/>
                    <a:gd name="T4" fmla="*/ 36 w 56"/>
                    <a:gd name="T5" fmla="*/ 11 h 58"/>
                    <a:gd name="T6" fmla="*/ 34 w 56"/>
                    <a:gd name="T7" fmla="*/ 19 h 58"/>
                    <a:gd name="T8" fmla="*/ 7 w 56"/>
                    <a:gd name="T9" fmla="*/ 55 h 58"/>
                    <a:gd name="T10" fmla="*/ 0 w 56"/>
                    <a:gd name="T11" fmla="*/ 58 h 58"/>
                    <a:gd name="T12" fmla="*/ 21 w 56"/>
                    <a:gd name="T13" fmla="*/ 51 h 58"/>
                    <a:gd name="T14" fmla="*/ 56 w 56"/>
                    <a:gd name="T15" fmla="*/ 2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 h="58">
                      <a:moveTo>
                        <a:pt x="56" y="2"/>
                      </a:moveTo>
                      <a:cubicBezTo>
                        <a:pt x="56" y="0"/>
                        <a:pt x="56" y="0"/>
                        <a:pt x="56" y="0"/>
                      </a:cubicBezTo>
                      <a:cubicBezTo>
                        <a:pt x="49" y="4"/>
                        <a:pt x="41" y="4"/>
                        <a:pt x="36" y="11"/>
                      </a:cubicBezTo>
                      <a:cubicBezTo>
                        <a:pt x="34" y="19"/>
                        <a:pt x="34" y="19"/>
                        <a:pt x="34" y="19"/>
                      </a:cubicBezTo>
                      <a:cubicBezTo>
                        <a:pt x="32" y="35"/>
                        <a:pt x="21" y="49"/>
                        <a:pt x="7" y="55"/>
                      </a:cubicBezTo>
                      <a:cubicBezTo>
                        <a:pt x="5" y="57"/>
                        <a:pt x="1" y="55"/>
                        <a:pt x="0" y="58"/>
                      </a:cubicBezTo>
                      <a:cubicBezTo>
                        <a:pt x="8" y="57"/>
                        <a:pt x="15" y="54"/>
                        <a:pt x="21" y="51"/>
                      </a:cubicBezTo>
                      <a:cubicBezTo>
                        <a:pt x="39" y="40"/>
                        <a:pt x="51" y="22"/>
                        <a:pt x="5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17" name="Freeform 14"/>
                <p:cNvSpPr>
                  <a:spLocks/>
                </p:cNvSpPr>
                <p:nvPr/>
              </p:nvSpPr>
              <p:spPr bwMode="auto">
                <a:xfrm>
                  <a:off x="2859088" y="1784350"/>
                  <a:ext cx="49213" cy="63500"/>
                </a:xfrm>
                <a:custGeom>
                  <a:avLst/>
                  <a:gdLst>
                    <a:gd name="T0" fmla="*/ 22 w 33"/>
                    <a:gd name="T1" fmla="*/ 18 h 41"/>
                    <a:gd name="T2" fmla="*/ 1 w 33"/>
                    <a:gd name="T3" fmla="*/ 0 h 41"/>
                    <a:gd name="T4" fmla="*/ 1 w 33"/>
                    <a:gd name="T5" fmla="*/ 3 h 41"/>
                    <a:gd name="T6" fmla="*/ 33 w 33"/>
                    <a:gd name="T7" fmla="*/ 41 h 41"/>
                    <a:gd name="T8" fmla="*/ 33 w 33"/>
                    <a:gd name="T9" fmla="*/ 37 h 41"/>
                    <a:gd name="T10" fmla="*/ 22 w 33"/>
                    <a:gd name="T11" fmla="*/ 18 h 41"/>
                  </a:gdLst>
                  <a:ahLst/>
                  <a:cxnLst>
                    <a:cxn ang="0">
                      <a:pos x="T0" y="T1"/>
                    </a:cxn>
                    <a:cxn ang="0">
                      <a:pos x="T2" y="T3"/>
                    </a:cxn>
                    <a:cxn ang="0">
                      <a:pos x="T4" y="T5"/>
                    </a:cxn>
                    <a:cxn ang="0">
                      <a:pos x="T6" y="T7"/>
                    </a:cxn>
                    <a:cxn ang="0">
                      <a:pos x="T8" y="T9"/>
                    </a:cxn>
                    <a:cxn ang="0">
                      <a:pos x="T10" y="T11"/>
                    </a:cxn>
                  </a:cxnLst>
                  <a:rect l="0" t="0" r="r" b="b"/>
                  <a:pathLst>
                    <a:path w="33" h="41">
                      <a:moveTo>
                        <a:pt x="22" y="18"/>
                      </a:moveTo>
                      <a:cubicBezTo>
                        <a:pt x="15" y="13"/>
                        <a:pt x="9" y="4"/>
                        <a:pt x="1" y="0"/>
                      </a:cubicBezTo>
                      <a:cubicBezTo>
                        <a:pt x="0" y="1"/>
                        <a:pt x="1" y="2"/>
                        <a:pt x="1" y="3"/>
                      </a:cubicBezTo>
                      <a:cubicBezTo>
                        <a:pt x="0" y="22"/>
                        <a:pt x="18" y="34"/>
                        <a:pt x="33" y="41"/>
                      </a:cubicBezTo>
                      <a:cubicBezTo>
                        <a:pt x="33" y="37"/>
                        <a:pt x="33" y="37"/>
                        <a:pt x="33" y="37"/>
                      </a:cubicBezTo>
                      <a:cubicBezTo>
                        <a:pt x="22" y="18"/>
                        <a:pt x="22" y="18"/>
                        <a:pt x="22"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18" name="Freeform 15"/>
                <p:cNvSpPr>
                  <a:spLocks/>
                </p:cNvSpPr>
                <p:nvPr/>
              </p:nvSpPr>
              <p:spPr bwMode="auto">
                <a:xfrm>
                  <a:off x="2393951" y="1801813"/>
                  <a:ext cx="39688" cy="52388"/>
                </a:xfrm>
                <a:custGeom>
                  <a:avLst/>
                  <a:gdLst>
                    <a:gd name="T0" fmla="*/ 22 w 26"/>
                    <a:gd name="T1" fmla="*/ 15 h 34"/>
                    <a:gd name="T2" fmla="*/ 25 w 26"/>
                    <a:gd name="T3" fmla="*/ 0 h 34"/>
                    <a:gd name="T4" fmla="*/ 0 w 26"/>
                    <a:gd name="T5" fmla="*/ 34 h 34"/>
                    <a:gd name="T6" fmla="*/ 22 w 26"/>
                    <a:gd name="T7" fmla="*/ 15 h 34"/>
                  </a:gdLst>
                  <a:ahLst/>
                  <a:cxnLst>
                    <a:cxn ang="0">
                      <a:pos x="T0" y="T1"/>
                    </a:cxn>
                    <a:cxn ang="0">
                      <a:pos x="T2" y="T3"/>
                    </a:cxn>
                    <a:cxn ang="0">
                      <a:pos x="T4" y="T5"/>
                    </a:cxn>
                    <a:cxn ang="0">
                      <a:pos x="T6" y="T7"/>
                    </a:cxn>
                  </a:cxnLst>
                  <a:rect l="0" t="0" r="r" b="b"/>
                  <a:pathLst>
                    <a:path w="26" h="34">
                      <a:moveTo>
                        <a:pt x="22" y="15"/>
                      </a:moveTo>
                      <a:cubicBezTo>
                        <a:pt x="24" y="10"/>
                        <a:pt x="26" y="4"/>
                        <a:pt x="25" y="0"/>
                      </a:cubicBezTo>
                      <a:cubicBezTo>
                        <a:pt x="11" y="6"/>
                        <a:pt x="3" y="21"/>
                        <a:pt x="0" y="34"/>
                      </a:cubicBezTo>
                      <a:cubicBezTo>
                        <a:pt x="10" y="32"/>
                        <a:pt x="18" y="24"/>
                        <a:pt x="2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19" name="Freeform 16"/>
                <p:cNvSpPr>
                  <a:spLocks/>
                </p:cNvSpPr>
                <p:nvPr/>
              </p:nvSpPr>
              <p:spPr bwMode="auto">
                <a:xfrm>
                  <a:off x="2455863" y="1804988"/>
                  <a:ext cx="133350" cy="58738"/>
                </a:xfrm>
                <a:custGeom>
                  <a:avLst/>
                  <a:gdLst>
                    <a:gd name="T0" fmla="*/ 84 w 87"/>
                    <a:gd name="T1" fmla="*/ 19 h 39"/>
                    <a:gd name="T2" fmla="*/ 44 w 87"/>
                    <a:gd name="T3" fmla="*/ 0 h 39"/>
                    <a:gd name="T4" fmla="*/ 8 w 87"/>
                    <a:gd name="T5" fmla="*/ 12 h 39"/>
                    <a:gd name="T6" fmla="*/ 1 w 87"/>
                    <a:gd name="T7" fmla="*/ 24 h 39"/>
                    <a:gd name="T8" fmla="*/ 43 w 87"/>
                    <a:gd name="T9" fmla="*/ 12 h 39"/>
                    <a:gd name="T10" fmla="*/ 67 w 87"/>
                    <a:gd name="T11" fmla="*/ 20 h 39"/>
                    <a:gd name="T12" fmla="*/ 66 w 87"/>
                    <a:gd name="T13" fmla="*/ 36 h 39"/>
                    <a:gd name="T14" fmla="*/ 73 w 87"/>
                    <a:gd name="T15" fmla="*/ 39 h 39"/>
                    <a:gd name="T16" fmla="*/ 83 w 87"/>
                    <a:gd name="T17" fmla="*/ 34 h 39"/>
                    <a:gd name="T18" fmla="*/ 84 w 87"/>
                    <a:gd name="T19" fmla="*/ 1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7" h="39">
                      <a:moveTo>
                        <a:pt x="84" y="19"/>
                      </a:moveTo>
                      <a:cubicBezTo>
                        <a:pt x="78" y="2"/>
                        <a:pt x="58" y="1"/>
                        <a:pt x="44" y="0"/>
                      </a:cubicBezTo>
                      <a:cubicBezTo>
                        <a:pt x="30" y="1"/>
                        <a:pt x="19" y="5"/>
                        <a:pt x="8" y="12"/>
                      </a:cubicBezTo>
                      <a:cubicBezTo>
                        <a:pt x="6" y="16"/>
                        <a:pt x="0" y="20"/>
                        <a:pt x="1" y="24"/>
                      </a:cubicBezTo>
                      <a:cubicBezTo>
                        <a:pt x="16" y="26"/>
                        <a:pt x="28" y="15"/>
                        <a:pt x="43" y="12"/>
                      </a:cubicBezTo>
                      <a:cubicBezTo>
                        <a:pt x="52" y="11"/>
                        <a:pt x="61" y="13"/>
                        <a:pt x="67" y="20"/>
                      </a:cubicBezTo>
                      <a:cubicBezTo>
                        <a:pt x="70" y="25"/>
                        <a:pt x="69" y="31"/>
                        <a:pt x="66" y="36"/>
                      </a:cubicBezTo>
                      <a:cubicBezTo>
                        <a:pt x="68" y="38"/>
                        <a:pt x="70" y="38"/>
                        <a:pt x="73" y="39"/>
                      </a:cubicBezTo>
                      <a:cubicBezTo>
                        <a:pt x="77" y="37"/>
                        <a:pt x="81" y="39"/>
                        <a:pt x="83" y="34"/>
                      </a:cubicBezTo>
                      <a:cubicBezTo>
                        <a:pt x="87" y="30"/>
                        <a:pt x="86" y="23"/>
                        <a:pt x="84"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20" name="Freeform 17"/>
                <p:cNvSpPr>
                  <a:spLocks/>
                </p:cNvSpPr>
                <p:nvPr/>
              </p:nvSpPr>
              <p:spPr bwMode="auto">
                <a:xfrm>
                  <a:off x="2719388" y="1809750"/>
                  <a:ext cx="136525" cy="61913"/>
                </a:xfrm>
                <a:custGeom>
                  <a:avLst/>
                  <a:gdLst>
                    <a:gd name="T0" fmla="*/ 67 w 89"/>
                    <a:gd name="T1" fmla="*/ 8 h 41"/>
                    <a:gd name="T2" fmla="*/ 28 w 89"/>
                    <a:gd name="T3" fmla="*/ 1 h 41"/>
                    <a:gd name="T4" fmla="*/ 0 w 89"/>
                    <a:gd name="T5" fmla="*/ 23 h 41"/>
                    <a:gd name="T6" fmla="*/ 4 w 89"/>
                    <a:gd name="T7" fmla="*/ 36 h 41"/>
                    <a:gd name="T8" fmla="*/ 17 w 89"/>
                    <a:gd name="T9" fmla="*/ 40 h 41"/>
                    <a:gd name="T10" fmla="*/ 20 w 89"/>
                    <a:gd name="T11" fmla="*/ 38 h 41"/>
                    <a:gd name="T12" fmla="*/ 16 w 89"/>
                    <a:gd name="T13" fmla="*/ 27 h 41"/>
                    <a:gd name="T14" fmla="*/ 28 w 89"/>
                    <a:gd name="T15" fmla="*/ 13 h 41"/>
                    <a:gd name="T16" fmla="*/ 81 w 89"/>
                    <a:gd name="T17" fmla="*/ 26 h 41"/>
                    <a:gd name="T18" fmla="*/ 78 w 89"/>
                    <a:gd name="T19" fmla="*/ 12 h 41"/>
                    <a:gd name="T20" fmla="*/ 67 w 89"/>
                    <a:gd name="T21" fmla="*/ 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 h="41">
                      <a:moveTo>
                        <a:pt x="67" y="8"/>
                      </a:moveTo>
                      <a:cubicBezTo>
                        <a:pt x="56" y="2"/>
                        <a:pt x="42" y="0"/>
                        <a:pt x="28" y="1"/>
                      </a:cubicBezTo>
                      <a:cubicBezTo>
                        <a:pt x="17" y="3"/>
                        <a:pt x="2" y="9"/>
                        <a:pt x="0" y="23"/>
                      </a:cubicBezTo>
                      <a:cubicBezTo>
                        <a:pt x="0" y="27"/>
                        <a:pt x="2" y="32"/>
                        <a:pt x="4" y="36"/>
                      </a:cubicBezTo>
                      <a:cubicBezTo>
                        <a:pt x="7" y="39"/>
                        <a:pt x="12" y="39"/>
                        <a:pt x="17" y="40"/>
                      </a:cubicBezTo>
                      <a:cubicBezTo>
                        <a:pt x="18" y="39"/>
                        <a:pt x="21" y="41"/>
                        <a:pt x="20" y="38"/>
                      </a:cubicBezTo>
                      <a:cubicBezTo>
                        <a:pt x="16" y="35"/>
                        <a:pt x="16" y="31"/>
                        <a:pt x="16" y="27"/>
                      </a:cubicBezTo>
                      <a:cubicBezTo>
                        <a:pt x="17" y="20"/>
                        <a:pt x="24" y="16"/>
                        <a:pt x="28" y="13"/>
                      </a:cubicBezTo>
                      <a:cubicBezTo>
                        <a:pt x="47" y="12"/>
                        <a:pt x="65" y="18"/>
                        <a:pt x="81" y="26"/>
                      </a:cubicBezTo>
                      <a:cubicBezTo>
                        <a:pt x="89" y="22"/>
                        <a:pt x="79" y="17"/>
                        <a:pt x="78" y="12"/>
                      </a:cubicBezTo>
                      <a:cubicBezTo>
                        <a:pt x="75" y="8"/>
                        <a:pt x="70" y="13"/>
                        <a:pt x="67"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21" name="Freeform 18"/>
                <p:cNvSpPr>
                  <a:spLocks/>
                </p:cNvSpPr>
                <p:nvPr/>
              </p:nvSpPr>
              <p:spPr bwMode="auto">
                <a:xfrm>
                  <a:off x="2468563" y="1817688"/>
                  <a:ext cx="84138" cy="42863"/>
                </a:xfrm>
                <a:custGeom>
                  <a:avLst/>
                  <a:gdLst>
                    <a:gd name="T0" fmla="*/ 55 w 55"/>
                    <a:gd name="T1" fmla="*/ 17 h 28"/>
                    <a:gd name="T2" fmla="*/ 54 w 55"/>
                    <a:gd name="T3" fmla="*/ 13 h 28"/>
                    <a:gd name="T4" fmla="*/ 1 w 55"/>
                    <a:gd name="T5" fmla="*/ 21 h 28"/>
                    <a:gd name="T6" fmla="*/ 1 w 55"/>
                    <a:gd name="T7" fmla="*/ 24 h 28"/>
                    <a:gd name="T8" fmla="*/ 37 w 55"/>
                    <a:gd name="T9" fmla="*/ 15 h 28"/>
                    <a:gd name="T10" fmla="*/ 53 w 55"/>
                    <a:gd name="T11" fmla="*/ 23 h 28"/>
                    <a:gd name="T12" fmla="*/ 55 w 55"/>
                    <a:gd name="T13" fmla="*/ 17 h 28"/>
                  </a:gdLst>
                  <a:ahLst/>
                  <a:cxnLst>
                    <a:cxn ang="0">
                      <a:pos x="T0" y="T1"/>
                    </a:cxn>
                    <a:cxn ang="0">
                      <a:pos x="T2" y="T3"/>
                    </a:cxn>
                    <a:cxn ang="0">
                      <a:pos x="T4" y="T5"/>
                    </a:cxn>
                    <a:cxn ang="0">
                      <a:pos x="T6" y="T7"/>
                    </a:cxn>
                    <a:cxn ang="0">
                      <a:pos x="T8" y="T9"/>
                    </a:cxn>
                    <a:cxn ang="0">
                      <a:pos x="T10" y="T11"/>
                    </a:cxn>
                    <a:cxn ang="0">
                      <a:pos x="T12" y="T13"/>
                    </a:cxn>
                  </a:cxnLst>
                  <a:rect l="0" t="0" r="r" b="b"/>
                  <a:pathLst>
                    <a:path w="55" h="28">
                      <a:moveTo>
                        <a:pt x="55" y="17"/>
                      </a:moveTo>
                      <a:cubicBezTo>
                        <a:pt x="54" y="13"/>
                        <a:pt x="54" y="13"/>
                        <a:pt x="54" y="13"/>
                      </a:cubicBezTo>
                      <a:cubicBezTo>
                        <a:pt x="36" y="0"/>
                        <a:pt x="19" y="20"/>
                        <a:pt x="1" y="21"/>
                      </a:cubicBezTo>
                      <a:cubicBezTo>
                        <a:pt x="0" y="22"/>
                        <a:pt x="0" y="23"/>
                        <a:pt x="1" y="24"/>
                      </a:cubicBezTo>
                      <a:cubicBezTo>
                        <a:pt x="14" y="28"/>
                        <a:pt x="25" y="15"/>
                        <a:pt x="37" y="15"/>
                      </a:cubicBezTo>
                      <a:cubicBezTo>
                        <a:pt x="44" y="15"/>
                        <a:pt x="48" y="20"/>
                        <a:pt x="53" y="23"/>
                      </a:cubicBezTo>
                      <a:cubicBezTo>
                        <a:pt x="55" y="21"/>
                        <a:pt x="55" y="19"/>
                        <a:pt x="5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22" name="Freeform 19"/>
                <p:cNvSpPr>
                  <a:spLocks/>
                </p:cNvSpPr>
                <p:nvPr/>
              </p:nvSpPr>
              <p:spPr bwMode="auto">
                <a:xfrm>
                  <a:off x="2468563" y="1830388"/>
                  <a:ext cx="357188" cy="146050"/>
                </a:xfrm>
                <a:custGeom>
                  <a:avLst/>
                  <a:gdLst>
                    <a:gd name="T0" fmla="*/ 144 w 234"/>
                    <a:gd name="T1" fmla="*/ 20 h 95"/>
                    <a:gd name="T2" fmla="*/ 123 w 234"/>
                    <a:gd name="T3" fmla="*/ 11 h 95"/>
                    <a:gd name="T4" fmla="*/ 109 w 234"/>
                    <a:gd name="T5" fmla="*/ 4 h 95"/>
                    <a:gd name="T6" fmla="*/ 51 w 234"/>
                    <a:gd name="T7" fmla="*/ 48 h 95"/>
                    <a:gd name="T8" fmla="*/ 38 w 234"/>
                    <a:gd name="T9" fmla="*/ 64 h 95"/>
                    <a:gd name="T10" fmla="*/ 0 w 234"/>
                    <a:gd name="T11" fmla="*/ 91 h 95"/>
                    <a:gd name="T12" fmla="*/ 1 w 234"/>
                    <a:gd name="T13" fmla="*/ 92 h 95"/>
                    <a:gd name="T14" fmla="*/ 26 w 234"/>
                    <a:gd name="T15" fmla="*/ 86 h 95"/>
                    <a:gd name="T16" fmla="*/ 41 w 234"/>
                    <a:gd name="T17" fmla="*/ 78 h 95"/>
                    <a:gd name="T18" fmla="*/ 59 w 234"/>
                    <a:gd name="T19" fmla="*/ 65 h 95"/>
                    <a:gd name="T20" fmla="*/ 111 w 234"/>
                    <a:gd name="T21" fmla="*/ 23 h 95"/>
                    <a:gd name="T22" fmla="*/ 122 w 234"/>
                    <a:gd name="T23" fmla="*/ 26 h 95"/>
                    <a:gd name="T24" fmla="*/ 169 w 234"/>
                    <a:gd name="T25" fmla="*/ 58 h 95"/>
                    <a:gd name="T26" fmla="*/ 176 w 234"/>
                    <a:gd name="T27" fmla="*/ 65 h 95"/>
                    <a:gd name="T28" fmla="*/ 217 w 234"/>
                    <a:gd name="T29" fmla="*/ 91 h 95"/>
                    <a:gd name="T30" fmla="*/ 234 w 234"/>
                    <a:gd name="T31" fmla="*/ 95 h 95"/>
                    <a:gd name="T32" fmla="*/ 227 w 234"/>
                    <a:gd name="T33" fmla="*/ 79 h 95"/>
                    <a:gd name="T34" fmla="*/ 188 w 234"/>
                    <a:gd name="T35" fmla="*/ 55 h 95"/>
                    <a:gd name="T36" fmla="*/ 144 w 234"/>
                    <a:gd name="T37" fmla="*/ 2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4" h="95">
                      <a:moveTo>
                        <a:pt x="144" y="20"/>
                      </a:moveTo>
                      <a:cubicBezTo>
                        <a:pt x="138" y="16"/>
                        <a:pt x="129" y="16"/>
                        <a:pt x="123" y="11"/>
                      </a:cubicBezTo>
                      <a:cubicBezTo>
                        <a:pt x="117" y="11"/>
                        <a:pt x="115" y="0"/>
                        <a:pt x="109" y="4"/>
                      </a:cubicBezTo>
                      <a:cubicBezTo>
                        <a:pt x="95" y="28"/>
                        <a:pt x="63" y="23"/>
                        <a:pt x="51" y="48"/>
                      </a:cubicBezTo>
                      <a:cubicBezTo>
                        <a:pt x="47" y="54"/>
                        <a:pt x="49" y="66"/>
                        <a:pt x="38" y="64"/>
                      </a:cubicBezTo>
                      <a:cubicBezTo>
                        <a:pt x="23" y="64"/>
                        <a:pt x="7" y="77"/>
                        <a:pt x="0" y="91"/>
                      </a:cubicBezTo>
                      <a:cubicBezTo>
                        <a:pt x="1" y="92"/>
                        <a:pt x="1" y="92"/>
                        <a:pt x="1" y="92"/>
                      </a:cubicBezTo>
                      <a:cubicBezTo>
                        <a:pt x="9" y="89"/>
                        <a:pt x="17" y="86"/>
                        <a:pt x="26" y="86"/>
                      </a:cubicBezTo>
                      <a:cubicBezTo>
                        <a:pt x="41" y="78"/>
                        <a:pt x="41" y="78"/>
                        <a:pt x="41" y="78"/>
                      </a:cubicBezTo>
                      <a:cubicBezTo>
                        <a:pt x="47" y="74"/>
                        <a:pt x="61" y="77"/>
                        <a:pt x="59" y="65"/>
                      </a:cubicBezTo>
                      <a:cubicBezTo>
                        <a:pt x="68" y="43"/>
                        <a:pt x="96" y="41"/>
                        <a:pt x="111" y="23"/>
                      </a:cubicBezTo>
                      <a:cubicBezTo>
                        <a:pt x="114" y="22"/>
                        <a:pt x="119" y="23"/>
                        <a:pt x="122" y="26"/>
                      </a:cubicBezTo>
                      <a:cubicBezTo>
                        <a:pt x="139" y="34"/>
                        <a:pt x="159" y="41"/>
                        <a:pt x="169" y="58"/>
                      </a:cubicBezTo>
                      <a:cubicBezTo>
                        <a:pt x="170" y="61"/>
                        <a:pt x="171" y="67"/>
                        <a:pt x="176" y="65"/>
                      </a:cubicBezTo>
                      <a:cubicBezTo>
                        <a:pt x="192" y="68"/>
                        <a:pt x="209" y="76"/>
                        <a:pt x="217" y="91"/>
                      </a:cubicBezTo>
                      <a:cubicBezTo>
                        <a:pt x="222" y="93"/>
                        <a:pt x="228" y="95"/>
                        <a:pt x="234" y="95"/>
                      </a:cubicBezTo>
                      <a:cubicBezTo>
                        <a:pt x="234" y="89"/>
                        <a:pt x="230" y="84"/>
                        <a:pt x="227" y="79"/>
                      </a:cubicBezTo>
                      <a:cubicBezTo>
                        <a:pt x="217" y="67"/>
                        <a:pt x="203" y="59"/>
                        <a:pt x="188" y="55"/>
                      </a:cubicBezTo>
                      <a:cubicBezTo>
                        <a:pt x="180" y="38"/>
                        <a:pt x="161" y="27"/>
                        <a:pt x="144"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23" name="Freeform 20"/>
                <p:cNvSpPr>
                  <a:spLocks/>
                </p:cNvSpPr>
                <p:nvPr/>
              </p:nvSpPr>
              <p:spPr bwMode="auto">
                <a:xfrm>
                  <a:off x="2752726" y="1833563"/>
                  <a:ext cx="80963" cy="26988"/>
                </a:xfrm>
                <a:custGeom>
                  <a:avLst/>
                  <a:gdLst>
                    <a:gd name="T0" fmla="*/ 52 w 53"/>
                    <a:gd name="T1" fmla="*/ 12 h 18"/>
                    <a:gd name="T2" fmla="*/ 10 w 53"/>
                    <a:gd name="T3" fmla="*/ 3 h 18"/>
                    <a:gd name="T4" fmla="*/ 0 w 53"/>
                    <a:gd name="T5" fmla="*/ 13 h 18"/>
                    <a:gd name="T6" fmla="*/ 3 w 53"/>
                    <a:gd name="T7" fmla="*/ 18 h 18"/>
                    <a:gd name="T8" fmla="*/ 12 w 53"/>
                    <a:gd name="T9" fmla="*/ 8 h 18"/>
                    <a:gd name="T10" fmla="*/ 46 w 53"/>
                    <a:gd name="T11" fmla="*/ 12 h 18"/>
                    <a:gd name="T12" fmla="*/ 52 w 53"/>
                    <a:gd name="T13" fmla="*/ 15 h 18"/>
                    <a:gd name="T14" fmla="*/ 52 w 53"/>
                    <a:gd name="T15" fmla="*/ 12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18">
                      <a:moveTo>
                        <a:pt x="52" y="12"/>
                      </a:moveTo>
                      <a:cubicBezTo>
                        <a:pt x="39" y="8"/>
                        <a:pt x="25" y="0"/>
                        <a:pt x="10" y="3"/>
                      </a:cubicBezTo>
                      <a:cubicBezTo>
                        <a:pt x="6" y="5"/>
                        <a:pt x="0" y="8"/>
                        <a:pt x="0" y="13"/>
                      </a:cubicBezTo>
                      <a:cubicBezTo>
                        <a:pt x="0" y="15"/>
                        <a:pt x="1" y="18"/>
                        <a:pt x="3" y="18"/>
                      </a:cubicBezTo>
                      <a:cubicBezTo>
                        <a:pt x="4" y="13"/>
                        <a:pt x="9" y="10"/>
                        <a:pt x="12" y="8"/>
                      </a:cubicBezTo>
                      <a:cubicBezTo>
                        <a:pt x="24" y="3"/>
                        <a:pt x="36" y="8"/>
                        <a:pt x="46" y="12"/>
                      </a:cubicBezTo>
                      <a:cubicBezTo>
                        <a:pt x="48" y="12"/>
                        <a:pt x="50" y="16"/>
                        <a:pt x="52" y="15"/>
                      </a:cubicBezTo>
                      <a:cubicBezTo>
                        <a:pt x="53" y="14"/>
                        <a:pt x="53" y="13"/>
                        <a:pt x="5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24" name="Freeform 21"/>
                <p:cNvSpPr>
                  <a:spLocks/>
                </p:cNvSpPr>
                <p:nvPr/>
              </p:nvSpPr>
              <p:spPr bwMode="auto">
                <a:xfrm>
                  <a:off x="2816226" y="1852613"/>
                  <a:ext cx="55563" cy="52388"/>
                </a:xfrm>
                <a:custGeom>
                  <a:avLst/>
                  <a:gdLst>
                    <a:gd name="T0" fmla="*/ 33 w 37"/>
                    <a:gd name="T1" fmla="*/ 5 h 34"/>
                    <a:gd name="T2" fmla="*/ 28 w 37"/>
                    <a:gd name="T3" fmla="*/ 1 h 34"/>
                    <a:gd name="T4" fmla="*/ 0 w 37"/>
                    <a:gd name="T5" fmla="*/ 23 h 34"/>
                    <a:gd name="T6" fmla="*/ 0 w 37"/>
                    <a:gd name="T7" fmla="*/ 25 h 34"/>
                    <a:gd name="T8" fmla="*/ 15 w 37"/>
                    <a:gd name="T9" fmla="*/ 31 h 34"/>
                    <a:gd name="T10" fmla="*/ 37 w 37"/>
                    <a:gd name="T11" fmla="*/ 31 h 34"/>
                    <a:gd name="T12" fmla="*/ 28 w 37"/>
                    <a:gd name="T13" fmla="*/ 29 h 34"/>
                    <a:gd name="T14" fmla="*/ 11 w 37"/>
                    <a:gd name="T15" fmla="*/ 21 h 34"/>
                    <a:gd name="T16" fmla="*/ 32 w 37"/>
                    <a:gd name="T17" fmla="*/ 7 h 34"/>
                    <a:gd name="T18" fmla="*/ 33 w 37"/>
                    <a:gd name="T19" fmla="*/ 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 h="34">
                      <a:moveTo>
                        <a:pt x="33" y="5"/>
                      </a:moveTo>
                      <a:cubicBezTo>
                        <a:pt x="31" y="3"/>
                        <a:pt x="30" y="0"/>
                        <a:pt x="28" y="1"/>
                      </a:cubicBezTo>
                      <a:cubicBezTo>
                        <a:pt x="17" y="5"/>
                        <a:pt x="7" y="13"/>
                        <a:pt x="0" y="23"/>
                      </a:cubicBezTo>
                      <a:cubicBezTo>
                        <a:pt x="0" y="25"/>
                        <a:pt x="0" y="25"/>
                        <a:pt x="0" y="25"/>
                      </a:cubicBezTo>
                      <a:cubicBezTo>
                        <a:pt x="4" y="28"/>
                        <a:pt x="9" y="30"/>
                        <a:pt x="15" y="31"/>
                      </a:cubicBezTo>
                      <a:cubicBezTo>
                        <a:pt x="22" y="32"/>
                        <a:pt x="31" y="34"/>
                        <a:pt x="37" y="31"/>
                      </a:cubicBezTo>
                      <a:cubicBezTo>
                        <a:pt x="35" y="29"/>
                        <a:pt x="31" y="32"/>
                        <a:pt x="28" y="29"/>
                      </a:cubicBezTo>
                      <a:cubicBezTo>
                        <a:pt x="22" y="26"/>
                        <a:pt x="13" y="27"/>
                        <a:pt x="11" y="21"/>
                      </a:cubicBezTo>
                      <a:cubicBezTo>
                        <a:pt x="17" y="15"/>
                        <a:pt x="24" y="10"/>
                        <a:pt x="32" y="7"/>
                      </a:cubicBezTo>
                      <a:cubicBezTo>
                        <a:pt x="33" y="5"/>
                        <a:pt x="33" y="5"/>
                        <a:pt x="3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25" name="Freeform 22"/>
                <p:cNvSpPr>
                  <a:spLocks/>
                </p:cNvSpPr>
                <p:nvPr/>
              </p:nvSpPr>
              <p:spPr bwMode="auto">
                <a:xfrm>
                  <a:off x="2424113" y="1852613"/>
                  <a:ext cx="58738" cy="53975"/>
                </a:xfrm>
                <a:custGeom>
                  <a:avLst/>
                  <a:gdLst>
                    <a:gd name="T0" fmla="*/ 32 w 39"/>
                    <a:gd name="T1" fmla="*/ 11 h 36"/>
                    <a:gd name="T2" fmla="*/ 15 w 39"/>
                    <a:gd name="T3" fmla="*/ 0 h 36"/>
                    <a:gd name="T4" fmla="*/ 19 w 39"/>
                    <a:gd name="T5" fmla="*/ 7 h 36"/>
                    <a:gd name="T6" fmla="*/ 27 w 39"/>
                    <a:gd name="T7" fmla="*/ 19 h 36"/>
                    <a:gd name="T8" fmla="*/ 1 w 39"/>
                    <a:gd name="T9" fmla="*/ 33 h 36"/>
                    <a:gd name="T10" fmla="*/ 2 w 39"/>
                    <a:gd name="T11" fmla="*/ 36 h 36"/>
                    <a:gd name="T12" fmla="*/ 20 w 39"/>
                    <a:gd name="T13" fmla="*/ 33 h 36"/>
                    <a:gd name="T14" fmla="*/ 39 w 39"/>
                    <a:gd name="T15" fmla="*/ 21 h 36"/>
                    <a:gd name="T16" fmla="*/ 37 w 39"/>
                    <a:gd name="T17" fmla="*/ 13 h 36"/>
                    <a:gd name="T18" fmla="*/ 32 w 39"/>
                    <a:gd name="T19" fmla="*/ 1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36">
                      <a:moveTo>
                        <a:pt x="32" y="11"/>
                      </a:moveTo>
                      <a:cubicBezTo>
                        <a:pt x="26" y="7"/>
                        <a:pt x="22" y="1"/>
                        <a:pt x="15" y="0"/>
                      </a:cubicBezTo>
                      <a:cubicBezTo>
                        <a:pt x="15" y="2"/>
                        <a:pt x="17" y="5"/>
                        <a:pt x="19" y="7"/>
                      </a:cubicBezTo>
                      <a:cubicBezTo>
                        <a:pt x="22" y="10"/>
                        <a:pt x="28" y="14"/>
                        <a:pt x="27" y="19"/>
                      </a:cubicBezTo>
                      <a:cubicBezTo>
                        <a:pt x="21" y="30"/>
                        <a:pt x="10" y="28"/>
                        <a:pt x="1" y="33"/>
                      </a:cubicBezTo>
                      <a:cubicBezTo>
                        <a:pt x="0" y="34"/>
                        <a:pt x="1" y="35"/>
                        <a:pt x="2" y="36"/>
                      </a:cubicBezTo>
                      <a:cubicBezTo>
                        <a:pt x="8" y="36"/>
                        <a:pt x="14" y="35"/>
                        <a:pt x="20" y="33"/>
                      </a:cubicBezTo>
                      <a:cubicBezTo>
                        <a:pt x="26" y="30"/>
                        <a:pt x="35" y="26"/>
                        <a:pt x="39" y="21"/>
                      </a:cubicBezTo>
                      <a:cubicBezTo>
                        <a:pt x="37" y="18"/>
                        <a:pt x="36" y="16"/>
                        <a:pt x="37" y="13"/>
                      </a:cubicBezTo>
                      <a:cubicBezTo>
                        <a:pt x="35" y="12"/>
                        <a:pt x="34" y="10"/>
                        <a:pt x="3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26" name="Freeform 23"/>
                <p:cNvSpPr>
                  <a:spLocks/>
                </p:cNvSpPr>
                <p:nvPr/>
              </p:nvSpPr>
              <p:spPr bwMode="auto">
                <a:xfrm>
                  <a:off x="2398713" y="1858963"/>
                  <a:ext cx="53975" cy="39688"/>
                </a:xfrm>
                <a:custGeom>
                  <a:avLst/>
                  <a:gdLst>
                    <a:gd name="T0" fmla="*/ 35 w 35"/>
                    <a:gd name="T1" fmla="*/ 13 h 26"/>
                    <a:gd name="T2" fmla="*/ 23 w 35"/>
                    <a:gd name="T3" fmla="*/ 0 h 26"/>
                    <a:gd name="T4" fmla="*/ 0 w 35"/>
                    <a:gd name="T5" fmla="*/ 12 h 26"/>
                    <a:gd name="T6" fmla="*/ 2 w 35"/>
                    <a:gd name="T7" fmla="*/ 15 h 26"/>
                    <a:gd name="T8" fmla="*/ 17 w 35"/>
                    <a:gd name="T9" fmla="*/ 22 h 26"/>
                    <a:gd name="T10" fmla="*/ 35 w 35"/>
                    <a:gd name="T11" fmla="*/ 13 h 26"/>
                  </a:gdLst>
                  <a:ahLst/>
                  <a:cxnLst>
                    <a:cxn ang="0">
                      <a:pos x="T0" y="T1"/>
                    </a:cxn>
                    <a:cxn ang="0">
                      <a:pos x="T2" y="T3"/>
                    </a:cxn>
                    <a:cxn ang="0">
                      <a:pos x="T4" y="T5"/>
                    </a:cxn>
                    <a:cxn ang="0">
                      <a:pos x="T6" y="T7"/>
                    </a:cxn>
                    <a:cxn ang="0">
                      <a:pos x="T8" y="T9"/>
                    </a:cxn>
                    <a:cxn ang="0">
                      <a:pos x="T10" y="T11"/>
                    </a:cxn>
                  </a:cxnLst>
                  <a:rect l="0" t="0" r="r" b="b"/>
                  <a:pathLst>
                    <a:path w="35" h="26">
                      <a:moveTo>
                        <a:pt x="35" y="13"/>
                      </a:moveTo>
                      <a:cubicBezTo>
                        <a:pt x="33" y="8"/>
                        <a:pt x="29" y="2"/>
                        <a:pt x="23" y="0"/>
                      </a:cubicBezTo>
                      <a:cubicBezTo>
                        <a:pt x="16" y="5"/>
                        <a:pt x="8" y="9"/>
                        <a:pt x="0" y="12"/>
                      </a:cubicBezTo>
                      <a:cubicBezTo>
                        <a:pt x="0" y="13"/>
                        <a:pt x="1" y="14"/>
                        <a:pt x="2" y="15"/>
                      </a:cubicBezTo>
                      <a:cubicBezTo>
                        <a:pt x="6" y="19"/>
                        <a:pt x="10" y="26"/>
                        <a:pt x="17" y="22"/>
                      </a:cubicBezTo>
                      <a:cubicBezTo>
                        <a:pt x="24" y="20"/>
                        <a:pt x="32" y="19"/>
                        <a:pt x="35"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27" name="Freeform 24"/>
                <p:cNvSpPr>
                  <a:spLocks/>
                </p:cNvSpPr>
                <p:nvPr/>
              </p:nvSpPr>
              <p:spPr bwMode="auto">
                <a:xfrm>
                  <a:off x="2849563" y="1865313"/>
                  <a:ext cx="58738" cy="25400"/>
                </a:xfrm>
                <a:custGeom>
                  <a:avLst/>
                  <a:gdLst>
                    <a:gd name="T0" fmla="*/ 39 w 39"/>
                    <a:gd name="T1" fmla="*/ 7 h 16"/>
                    <a:gd name="T2" fmla="*/ 19 w 39"/>
                    <a:gd name="T3" fmla="*/ 0 h 16"/>
                    <a:gd name="T4" fmla="*/ 0 w 39"/>
                    <a:gd name="T5" fmla="*/ 12 h 16"/>
                    <a:gd name="T6" fmla="*/ 29 w 39"/>
                    <a:gd name="T7" fmla="*/ 14 h 16"/>
                    <a:gd name="T8" fmla="*/ 39 w 39"/>
                    <a:gd name="T9" fmla="*/ 7 h 16"/>
                  </a:gdLst>
                  <a:ahLst/>
                  <a:cxnLst>
                    <a:cxn ang="0">
                      <a:pos x="T0" y="T1"/>
                    </a:cxn>
                    <a:cxn ang="0">
                      <a:pos x="T2" y="T3"/>
                    </a:cxn>
                    <a:cxn ang="0">
                      <a:pos x="T4" y="T5"/>
                    </a:cxn>
                    <a:cxn ang="0">
                      <a:pos x="T6" y="T7"/>
                    </a:cxn>
                    <a:cxn ang="0">
                      <a:pos x="T8" y="T9"/>
                    </a:cxn>
                  </a:cxnLst>
                  <a:rect l="0" t="0" r="r" b="b"/>
                  <a:pathLst>
                    <a:path w="39" h="16">
                      <a:moveTo>
                        <a:pt x="39" y="7"/>
                      </a:moveTo>
                      <a:cubicBezTo>
                        <a:pt x="32" y="4"/>
                        <a:pt x="26" y="2"/>
                        <a:pt x="19" y="0"/>
                      </a:cubicBezTo>
                      <a:cubicBezTo>
                        <a:pt x="12" y="2"/>
                        <a:pt x="5" y="7"/>
                        <a:pt x="0" y="12"/>
                      </a:cubicBezTo>
                      <a:cubicBezTo>
                        <a:pt x="9" y="15"/>
                        <a:pt x="20" y="16"/>
                        <a:pt x="29" y="14"/>
                      </a:cubicBezTo>
                      <a:cubicBezTo>
                        <a:pt x="32" y="12"/>
                        <a:pt x="39" y="12"/>
                        <a:pt x="39"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28" name="Freeform 25"/>
                <p:cNvSpPr>
                  <a:spLocks/>
                </p:cNvSpPr>
                <p:nvPr/>
              </p:nvSpPr>
              <p:spPr bwMode="auto">
                <a:xfrm>
                  <a:off x="2525713" y="1874838"/>
                  <a:ext cx="260350" cy="146050"/>
                </a:xfrm>
                <a:custGeom>
                  <a:avLst/>
                  <a:gdLst>
                    <a:gd name="T0" fmla="*/ 111 w 170"/>
                    <a:gd name="T1" fmla="*/ 17 h 95"/>
                    <a:gd name="T2" fmla="*/ 76 w 170"/>
                    <a:gd name="T3" fmla="*/ 0 h 95"/>
                    <a:gd name="T4" fmla="*/ 39 w 170"/>
                    <a:gd name="T5" fmla="*/ 24 h 95"/>
                    <a:gd name="T6" fmla="*/ 28 w 170"/>
                    <a:gd name="T7" fmla="*/ 37 h 95"/>
                    <a:gd name="T8" fmla="*/ 25 w 170"/>
                    <a:gd name="T9" fmla="*/ 50 h 95"/>
                    <a:gd name="T10" fmla="*/ 0 w 170"/>
                    <a:gd name="T11" fmla="*/ 58 h 95"/>
                    <a:gd name="T12" fmla="*/ 25 w 170"/>
                    <a:gd name="T13" fmla="*/ 71 h 95"/>
                    <a:gd name="T14" fmla="*/ 35 w 170"/>
                    <a:gd name="T15" fmla="*/ 87 h 95"/>
                    <a:gd name="T16" fmla="*/ 50 w 170"/>
                    <a:gd name="T17" fmla="*/ 69 h 95"/>
                    <a:gd name="T18" fmla="*/ 54 w 170"/>
                    <a:gd name="T19" fmla="*/ 53 h 95"/>
                    <a:gd name="T20" fmla="*/ 78 w 170"/>
                    <a:gd name="T21" fmla="*/ 35 h 95"/>
                    <a:gd name="T22" fmla="*/ 99 w 170"/>
                    <a:gd name="T23" fmla="*/ 37 h 95"/>
                    <a:gd name="T24" fmla="*/ 117 w 170"/>
                    <a:gd name="T25" fmla="*/ 59 h 95"/>
                    <a:gd name="T26" fmla="*/ 117 w 170"/>
                    <a:gd name="T27" fmla="*/ 69 h 95"/>
                    <a:gd name="T28" fmla="*/ 130 w 170"/>
                    <a:gd name="T29" fmla="*/ 95 h 95"/>
                    <a:gd name="T30" fmla="*/ 140 w 170"/>
                    <a:gd name="T31" fmla="*/ 79 h 95"/>
                    <a:gd name="T32" fmla="*/ 170 w 170"/>
                    <a:gd name="T33" fmla="*/ 63 h 95"/>
                    <a:gd name="T34" fmla="*/ 157 w 170"/>
                    <a:gd name="T35" fmla="*/ 49 h 95"/>
                    <a:gd name="T36" fmla="*/ 131 w 170"/>
                    <a:gd name="T37" fmla="*/ 43 h 95"/>
                    <a:gd name="T38" fmla="*/ 129 w 170"/>
                    <a:gd name="T39" fmla="*/ 42 h 95"/>
                    <a:gd name="T40" fmla="*/ 111 w 170"/>
                    <a:gd name="T41" fmla="*/ 1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0" h="95">
                      <a:moveTo>
                        <a:pt x="111" y="17"/>
                      </a:moveTo>
                      <a:cubicBezTo>
                        <a:pt x="99" y="12"/>
                        <a:pt x="88" y="7"/>
                        <a:pt x="76" y="0"/>
                      </a:cubicBezTo>
                      <a:cubicBezTo>
                        <a:pt x="65" y="10"/>
                        <a:pt x="51" y="16"/>
                        <a:pt x="39" y="24"/>
                      </a:cubicBezTo>
                      <a:cubicBezTo>
                        <a:pt x="33" y="26"/>
                        <a:pt x="31" y="33"/>
                        <a:pt x="28" y="37"/>
                      </a:cubicBezTo>
                      <a:cubicBezTo>
                        <a:pt x="26" y="41"/>
                        <a:pt x="28" y="47"/>
                        <a:pt x="25" y="50"/>
                      </a:cubicBezTo>
                      <a:cubicBezTo>
                        <a:pt x="16" y="52"/>
                        <a:pt x="6" y="51"/>
                        <a:pt x="0" y="58"/>
                      </a:cubicBezTo>
                      <a:cubicBezTo>
                        <a:pt x="8" y="61"/>
                        <a:pt x="17" y="66"/>
                        <a:pt x="25" y="71"/>
                      </a:cubicBezTo>
                      <a:cubicBezTo>
                        <a:pt x="29" y="76"/>
                        <a:pt x="30" y="83"/>
                        <a:pt x="35" y="87"/>
                      </a:cubicBezTo>
                      <a:cubicBezTo>
                        <a:pt x="38" y="80"/>
                        <a:pt x="44" y="74"/>
                        <a:pt x="50" y="69"/>
                      </a:cubicBezTo>
                      <a:cubicBezTo>
                        <a:pt x="51" y="63"/>
                        <a:pt x="50" y="58"/>
                        <a:pt x="54" y="53"/>
                      </a:cubicBezTo>
                      <a:cubicBezTo>
                        <a:pt x="60" y="45"/>
                        <a:pt x="68" y="39"/>
                        <a:pt x="78" y="35"/>
                      </a:cubicBezTo>
                      <a:cubicBezTo>
                        <a:pt x="85" y="33"/>
                        <a:pt x="94" y="31"/>
                        <a:pt x="99" y="37"/>
                      </a:cubicBezTo>
                      <a:cubicBezTo>
                        <a:pt x="110" y="38"/>
                        <a:pt x="114" y="50"/>
                        <a:pt x="117" y="59"/>
                      </a:cubicBezTo>
                      <a:cubicBezTo>
                        <a:pt x="115" y="63"/>
                        <a:pt x="117" y="66"/>
                        <a:pt x="117" y="69"/>
                      </a:cubicBezTo>
                      <a:cubicBezTo>
                        <a:pt x="126" y="74"/>
                        <a:pt x="130" y="85"/>
                        <a:pt x="130" y="95"/>
                      </a:cubicBezTo>
                      <a:cubicBezTo>
                        <a:pt x="133" y="89"/>
                        <a:pt x="135" y="83"/>
                        <a:pt x="140" y="79"/>
                      </a:cubicBezTo>
                      <a:cubicBezTo>
                        <a:pt x="147" y="69"/>
                        <a:pt x="159" y="64"/>
                        <a:pt x="170" y="63"/>
                      </a:cubicBezTo>
                      <a:cubicBezTo>
                        <a:pt x="167" y="57"/>
                        <a:pt x="162" y="52"/>
                        <a:pt x="157" y="49"/>
                      </a:cubicBezTo>
                      <a:cubicBezTo>
                        <a:pt x="149" y="46"/>
                        <a:pt x="141" y="42"/>
                        <a:pt x="131" y="43"/>
                      </a:cubicBezTo>
                      <a:cubicBezTo>
                        <a:pt x="129" y="42"/>
                        <a:pt x="129" y="42"/>
                        <a:pt x="129" y="42"/>
                      </a:cubicBezTo>
                      <a:cubicBezTo>
                        <a:pt x="128" y="32"/>
                        <a:pt x="119" y="25"/>
                        <a:pt x="111"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29" name="Freeform 26"/>
                <p:cNvSpPr>
                  <a:spLocks/>
                </p:cNvSpPr>
                <p:nvPr/>
              </p:nvSpPr>
              <p:spPr bwMode="auto">
                <a:xfrm>
                  <a:off x="2347913" y="1874838"/>
                  <a:ext cx="85725" cy="96838"/>
                </a:xfrm>
                <a:custGeom>
                  <a:avLst/>
                  <a:gdLst>
                    <a:gd name="T0" fmla="*/ 48 w 56"/>
                    <a:gd name="T1" fmla="*/ 29 h 63"/>
                    <a:gd name="T2" fmla="*/ 41 w 56"/>
                    <a:gd name="T3" fmla="*/ 18 h 63"/>
                    <a:gd name="T4" fmla="*/ 16 w 56"/>
                    <a:gd name="T5" fmla="*/ 1 h 63"/>
                    <a:gd name="T6" fmla="*/ 8 w 56"/>
                    <a:gd name="T7" fmla="*/ 1 h 63"/>
                    <a:gd name="T8" fmla="*/ 46 w 56"/>
                    <a:gd name="T9" fmla="*/ 48 h 63"/>
                    <a:gd name="T10" fmla="*/ 41 w 56"/>
                    <a:gd name="T11" fmla="*/ 51 h 63"/>
                    <a:gd name="T12" fmla="*/ 0 w 56"/>
                    <a:gd name="T13" fmla="*/ 20 h 63"/>
                    <a:gd name="T14" fmla="*/ 4 w 56"/>
                    <a:gd name="T15" fmla="*/ 29 h 63"/>
                    <a:gd name="T16" fmla="*/ 35 w 56"/>
                    <a:gd name="T17" fmla="*/ 57 h 63"/>
                    <a:gd name="T18" fmla="*/ 54 w 56"/>
                    <a:gd name="T19" fmla="*/ 59 h 63"/>
                    <a:gd name="T20" fmla="*/ 48 w 56"/>
                    <a:gd name="T21" fmla="*/ 2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 h="63">
                      <a:moveTo>
                        <a:pt x="48" y="29"/>
                      </a:moveTo>
                      <a:cubicBezTo>
                        <a:pt x="41" y="18"/>
                        <a:pt x="41" y="18"/>
                        <a:pt x="41" y="18"/>
                      </a:cubicBezTo>
                      <a:cubicBezTo>
                        <a:pt x="33" y="12"/>
                        <a:pt x="27" y="2"/>
                        <a:pt x="16" y="1"/>
                      </a:cubicBezTo>
                      <a:cubicBezTo>
                        <a:pt x="14" y="0"/>
                        <a:pt x="9" y="0"/>
                        <a:pt x="8" y="1"/>
                      </a:cubicBezTo>
                      <a:cubicBezTo>
                        <a:pt x="27" y="11"/>
                        <a:pt x="44" y="27"/>
                        <a:pt x="46" y="48"/>
                      </a:cubicBezTo>
                      <a:cubicBezTo>
                        <a:pt x="45" y="51"/>
                        <a:pt x="43" y="51"/>
                        <a:pt x="41" y="51"/>
                      </a:cubicBezTo>
                      <a:cubicBezTo>
                        <a:pt x="24" y="48"/>
                        <a:pt x="12" y="32"/>
                        <a:pt x="0" y="20"/>
                      </a:cubicBezTo>
                      <a:cubicBezTo>
                        <a:pt x="0" y="23"/>
                        <a:pt x="2" y="26"/>
                        <a:pt x="4" y="29"/>
                      </a:cubicBezTo>
                      <a:cubicBezTo>
                        <a:pt x="13" y="40"/>
                        <a:pt x="21" y="53"/>
                        <a:pt x="35" y="57"/>
                      </a:cubicBezTo>
                      <a:cubicBezTo>
                        <a:pt x="41" y="59"/>
                        <a:pt x="48" y="63"/>
                        <a:pt x="54" y="59"/>
                      </a:cubicBezTo>
                      <a:cubicBezTo>
                        <a:pt x="56" y="48"/>
                        <a:pt x="51" y="39"/>
                        <a:pt x="48"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30" name="Freeform 27"/>
                <p:cNvSpPr>
                  <a:spLocks/>
                </p:cNvSpPr>
                <p:nvPr/>
              </p:nvSpPr>
              <p:spPr bwMode="auto">
                <a:xfrm>
                  <a:off x="2541588" y="1881188"/>
                  <a:ext cx="228600" cy="111125"/>
                </a:xfrm>
                <a:custGeom>
                  <a:avLst/>
                  <a:gdLst>
                    <a:gd name="T0" fmla="*/ 80 w 149"/>
                    <a:gd name="T1" fmla="*/ 6 h 72"/>
                    <a:gd name="T2" fmla="*/ 65 w 149"/>
                    <a:gd name="T3" fmla="*/ 0 h 72"/>
                    <a:gd name="T4" fmla="*/ 21 w 149"/>
                    <a:gd name="T5" fmla="*/ 40 h 72"/>
                    <a:gd name="T6" fmla="*/ 19 w 149"/>
                    <a:gd name="T7" fmla="*/ 51 h 72"/>
                    <a:gd name="T8" fmla="*/ 2 w 149"/>
                    <a:gd name="T9" fmla="*/ 52 h 72"/>
                    <a:gd name="T10" fmla="*/ 1 w 149"/>
                    <a:gd name="T11" fmla="*/ 56 h 72"/>
                    <a:gd name="T12" fmla="*/ 23 w 149"/>
                    <a:gd name="T13" fmla="*/ 72 h 72"/>
                    <a:gd name="T14" fmla="*/ 35 w 149"/>
                    <a:gd name="T15" fmla="*/ 62 h 72"/>
                    <a:gd name="T16" fmla="*/ 55 w 149"/>
                    <a:gd name="T17" fmla="*/ 32 h 72"/>
                    <a:gd name="T18" fmla="*/ 100 w 149"/>
                    <a:gd name="T19" fmla="*/ 31 h 72"/>
                    <a:gd name="T20" fmla="*/ 111 w 149"/>
                    <a:gd name="T21" fmla="*/ 61 h 72"/>
                    <a:gd name="T22" fmla="*/ 120 w 149"/>
                    <a:gd name="T23" fmla="*/ 72 h 72"/>
                    <a:gd name="T24" fmla="*/ 129 w 149"/>
                    <a:gd name="T25" fmla="*/ 67 h 72"/>
                    <a:gd name="T26" fmla="*/ 148 w 149"/>
                    <a:gd name="T27" fmla="*/ 56 h 72"/>
                    <a:gd name="T28" fmla="*/ 148 w 149"/>
                    <a:gd name="T29" fmla="*/ 52 h 72"/>
                    <a:gd name="T30" fmla="*/ 118 w 149"/>
                    <a:gd name="T31" fmla="*/ 42 h 72"/>
                    <a:gd name="T32" fmla="*/ 80 w 149"/>
                    <a:gd name="T33" fmla="*/ 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9" h="72">
                      <a:moveTo>
                        <a:pt x="80" y="6"/>
                      </a:moveTo>
                      <a:cubicBezTo>
                        <a:pt x="75" y="5"/>
                        <a:pt x="71" y="1"/>
                        <a:pt x="65" y="0"/>
                      </a:cubicBezTo>
                      <a:cubicBezTo>
                        <a:pt x="54" y="18"/>
                        <a:pt x="27" y="17"/>
                        <a:pt x="21" y="40"/>
                      </a:cubicBezTo>
                      <a:cubicBezTo>
                        <a:pt x="20" y="43"/>
                        <a:pt x="21" y="48"/>
                        <a:pt x="19" y="51"/>
                      </a:cubicBezTo>
                      <a:cubicBezTo>
                        <a:pt x="13" y="51"/>
                        <a:pt x="7" y="53"/>
                        <a:pt x="2" y="52"/>
                      </a:cubicBezTo>
                      <a:cubicBezTo>
                        <a:pt x="0" y="52"/>
                        <a:pt x="0" y="54"/>
                        <a:pt x="1" y="56"/>
                      </a:cubicBezTo>
                      <a:cubicBezTo>
                        <a:pt x="11" y="57"/>
                        <a:pt x="16" y="67"/>
                        <a:pt x="23" y="72"/>
                      </a:cubicBezTo>
                      <a:cubicBezTo>
                        <a:pt x="28" y="71"/>
                        <a:pt x="32" y="66"/>
                        <a:pt x="35" y="62"/>
                      </a:cubicBezTo>
                      <a:cubicBezTo>
                        <a:pt x="37" y="50"/>
                        <a:pt x="46" y="40"/>
                        <a:pt x="55" y="32"/>
                      </a:cubicBezTo>
                      <a:cubicBezTo>
                        <a:pt x="69" y="26"/>
                        <a:pt x="87" y="21"/>
                        <a:pt x="100" y="31"/>
                      </a:cubicBezTo>
                      <a:cubicBezTo>
                        <a:pt x="108" y="39"/>
                        <a:pt x="109" y="51"/>
                        <a:pt x="111" y="61"/>
                      </a:cubicBezTo>
                      <a:cubicBezTo>
                        <a:pt x="114" y="65"/>
                        <a:pt x="118" y="68"/>
                        <a:pt x="120" y="72"/>
                      </a:cubicBezTo>
                      <a:cubicBezTo>
                        <a:pt x="124" y="72"/>
                        <a:pt x="126" y="70"/>
                        <a:pt x="129" y="67"/>
                      </a:cubicBezTo>
                      <a:cubicBezTo>
                        <a:pt x="134" y="62"/>
                        <a:pt x="141" y="59"/>
                        <a:pt x="148" y="56"/>
                      </a:cubicBezTo>
                      <a:cubicBezTo>
                        <a:pt x="148" y="55"/>
                        <a:pt x="149" y="54"/>
                        <a:pt x="148" y="52"/>
                      </a:cubicBezTo>
                      <a:cubicBezTo>
                        <a:pt x="140" y="45"/>
                        <a:pt x="129" y="44"/>
                        <a:pt x="118" y="42"/>
                      </a:cubicBezTo>
                      <a:cubicBezTo>
                        <a:pt x="111" y="26"/>
                        <a:pt x="96" y="11"/>
                        <a:pt x="8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31" name="Freeform 28"/>
                <p:cNvSpPr>
                  <a:spLocks/>
                </p:cNvSpPr>
                <p:nvPr/>
              </p:nvSpPr>
              <p:spPr bwMode="auto">
                <a:xfrm>
                  <a:off x="2862263" y="1884363"/>
                  <a:ext cx="90488" cy="84138"/>
                </a:xfrm>
                <a:custGeom>
                  <a:avLst/>
                  <a:gdLst>
                    <a:gd name="T0" fmla="*/ 39 w 59"/>
                    <a:gd name="T1" fmla="*/ 0 h 55"/>
                    <a:gd name="T2" fmla="*/ 16 w 59"/>
                    <a:gd name="T3" fmla="*/ 15 h 55"/>
                    <a:gd name="T4" fmla="*/ 2 w 59"/>
                    <a:gd name="T5" fmla="*/ 53 h 55"/>
                    <a:gd name="T6" fmla="*/ 27 w 59"/>
                    <a:gd name="T7" fmla="*/ 48 h 55"/>
                    <a:gd name="T8" fmla="*/ 59 w 59"/>
                    <a:gd name="T9" fmla="*/ 12 h 55"/>
                    <a:gd name="T10" fmla="*/ 38 w 59"/>
                    <a:gd name="T11" fmla="*/ 36 h 55"/>
                    <a:gd name="T12" fmla="*/ 10 w 59"/>
                    <a:gd name="T13" fmla="*/ 46 h 55"/>
                    <a:gd name="T14" fmla="*/ 8 w 59"/>
                    <a:gd name="T15" fmla="*/ 41 h 55"/>
                    <a:gd name="T16" fmla="*/ 31 w 59"/>
                    <a:gd name="T17" fmla="*/ 9 h 55"/>
                    <a:gd name="T18" fmla="*/ 39 w 59"/>
                    <a:gd name="T19"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55">
                      <a:moveTo>
                        <a:pt x="39" y="0"/>
                      </a:moveTo>
                      <a:cubicBezTo>
                        <a:pt x="30" y="4"/>
                        <a:pt x="22" y="9"/>
                        <a:pt x="16" y="15"/>
                      </a:cubicBezTo>
                      <a:cubicBezTo>
                        <a:pt x="5" y="25"/>
                        <a:pt x="0" y="40"/>
                        <a:pt x="2" y="53"/>
                      </a:cubicBezTo>
                      <a:cubicBezTo>
                        <a:pt x="11" y="55"/>
                        <a:pt x="19" y="51"/>
                        <a:pt x="27" y="48"/>
                      </a:cubicBezTo>
                      <a:cubicBezTo>
                        <a:pt x="42" y="42"/>
                        <a:pt x="56" y="27"/>
                        <a:pt x="59" y="12"/>
                      </a:cubicBezTo>
                      <a:cubicBezTo>
                        <a:pt x="54" y="21"/>
                        <a:pt x="48" y="30"/>
                        <a:pt x="38" y="36"/>
                      </a:cubicBezTo>
                      <a:cubicBezTo>
                        <a:pt x="30" y="42"/>
                        <a:pt x="19" y="42"/>
                        <a:pt x="10" y="46"/>
                      </a:cubicBezTo>
                      <a:cubicBezTo>
                        <a:pt x="8" y="45"/>
                        <a:pt x="8" y="43"/>
                        <a:pt x="8" y="41"/>
                      </a:cubicBezTo>
                      <a:cubicBezTo>
                        <a:pt x="13" y="29"/>
                        <a:pt x="20" y="17"/>
                        <a:pt x="31" y="9"/>
                      </a:cubicBezTo>
                      <a:cubicBezTo>
                        <a:pt x="33" y="6"/>
                        <a:pt x="38" y="3"/>
                        <a:pt x="3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32" name="Freeform 29"/>
                <p:cNvSpPr>
                  <a:spLocks/>
                </p:cNvSpPr>
                <p:nvPr/>
              </p:nvSpPr>
              <p:spPr bwMode="auto">
                <a:xfrm>
                  <a:off x="2347913" y="1881188"/>
                  <a:ext cx="58738" cy="60325"/>
                </a:xfrm>
                <a:custGeom>
                  <a:avLst/>
                  <a:gdLst>
                    <a:gd name="T0" fmla="*/ 35 w 39"/>
                    <a:gd name="T1" fmla="*/ 28 h 39"/>
                    <a:gd name="T2" fmla="*/ 2 w 39"/>
                    <a:gd name="T3" fmla="*/ 0 h 39"/>
                    <a:gd name="T4" fmla="*/ 1 w 39"/>
                    <a:gd name="T5" fmla="*/ 3 h 39"/>
                    <a:gd name="T6" fmla="*/ 23 w 39"/>
                    <a:gd name="T7" fmla="*/ 31 h 39"/>
                    <a:gd name="T8" fmla="*/ 39 w 39"/>
                    <a:gd name="T9" fmla="*/ 39 h 39"/>
                    <a:gd name="T10" fmla="*/ 35 w 39"/>
                    <a:gd name="T11" fmla="*/ 28 h 39"/>
                  </a:gdLst>
                  <a:ahLst/>
                  <a:cxnLst>
                    <a:cxn ang="0">
                      <a:pos x="T0" y="T1"/>
                    </a:cxn>
                    <a:cxn ang="0">
                      <a:pos x="T2" y="T3"/>
                    </a:cxn>
                    <a:cxn ang="0">
                      <a:pos x="T4" y="T5"/>
                    </a:cxn>
                    <a:cxn ang="0">
                      <a:pos x="T6" y="T7"/>
                    </a:cxn>
                    <a:cxn ang="0">
                      <a:pos x="T8" y="T9"/>
                    </a:cxn>
                    <a:cxn ang="0">
                      <a:pos x="T10" y="T11"/>
                    </a:cxn>
                  </a:cxnLst>
                  <a:rect l="0" t="0" r="r" b="b"/>
                  <a:pathLst>
                    <a:path w="39" h="39">
                      <a:moveTo>
                        <a:pt x="35" y="28"/>
                      </a:moveTo>
                      <a:cubicBezTo>
                        <a:pt x="28" y="15"/>
                        <a:pt x="16" y="4"/>
                        <a:pt x="2" y="0"/>
                      </a:cubicBezTo>
                      <a:cubicBezTo>
                        <a:pt x="0" y="0"/>
                        <a:pt x="1" y="2"/>
                        <a:pt x="1" y="3"/>
                      </a:cubicBezTo>
                      <a:cubicBezTo>
                        <a:pt x="8" y="12"/>
                        <a:pt x="14" y="23"/>
                        <a:pt x="23" y="31"/>
                      </a:cubicBezTo>
                      <a:cubicBezTo>
                        <a:pt x="28" y="34"/>
                        <a:pt x="33" y="38"/>
                        <a:pt x="39" y="39"/>
                      </a:cubicBezTo>
                      <a:cubicBezTo>
                        <a:pt x="39" y="35"/>
                        <a:pt x="37" y="31"/>
                        <a:pt x="35"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33" name="Freeform 30"/>
                <p:cNvSpPr>
                  <a:spLocks/>
                </p:cNvSpPr>
                <p:nvPr/>
              </p:nvSpPr>
              <p:spPr bwMode="auto">
                <a:xfrm>
                  <a:off x="2890838" y="1885950"/>
                  <a:ext cx="57150" cy="53975"/>
                </a:xfrm>
                <a:custGeom>
                  <a:avLst/>
                  <a:gdLst>
                    <a:gd name="T0" fmla="*/ 38 w 38"/>
                    <a:gd name="T1" fmla="*/ 2 h 35"/>
                    <a:gd name="T2" fmla="*/ 27 w 38"/>
                    <a:gd name="T3" fmla="*/ 4 h 35"/>
                    <a:gd name="T4" fmla="*/ 0 w 38"/>
                    <a:gd name="T5" fmla="*/ 35 h 35"/>
                    <a:gd name="T6" fmla="*/ 38 w 38"/>
                    <a:gd name="T7" fmla="*/ 2 h 35"/>
                  </a:gdLst>
                  <a:ahLst/>
                  <a:cxnLst>
                    <a:cxn ang="0">
                      <a:pos x="T0" y="T1"/>
                    </a:cxn>
                    <a:cxn ang="0">
                      <a:pos x="T2" y="T3"/>
                    </a:cxn>
                    <a:cxn ang="0">
                      <a:pos x="T4" y="T5"/>
                    </a:cxn>
                    <a:cxn ang="0">
                      <a:pos x="T6" y="T7"/>
                    </a:cxn>
                  </a:cxnLst>
                  <a:rect l="0" t="0" r="r" b="b"/>
                  <a:pathLst>
                    <a:path w="38" h="35">
                      <a:moveTo>
                        <a:pt x="38" y="2"/>
                      </a:moveTo>
                      <a:cubicBezTo>
                        <a:pt x="34" y="0"/>
                        <a:pt x="30" y="3"/>
                        <a:pt x="27" y="4"/>
                      </a:cubicBezTo>
                      <a:cubicBezTo>
                        <a:pt x="17" y="13"/>
                        <a:pt x="3" y="21"/>
                        <a:pt x="0" y="35"/>
                      </a:cubicBezTo>
                      <a:cubicBezTo>
                        <a:pt x="18" y="34"/>
                        <a:pt x="33" y="19"/>
                        <a:pt x="3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34" name="Freeform 31"/>
                <p:cNvSpPr>
                  <a:spLocks/>
                </p:cNvSpPr>
                <p:nvPr/>
              </p:nvSpPr>
              <p:spPr bwMode="auto">
                <a:xfrm>
                  <a:off x="2976563" y="1903413"/>
                  <a:ext cx="0" cy="1588"/>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35" name="Freeform 32"/>
                <p:cNvSpPr>
                  <a:spLocks/>
                </p:cNvSpPr>
                <p:nvPr/>
              </p:nvSpPr>
              <p:spPr bwMode="auto">
                <a:xfrm>
                  <a:off x="2967038" y="1908175"/>
                  <a:ext cx="101600" cy="100013"/>
                </a:xfrm>
                <a:custGeom>
                  <a:avLst/>
                  <a:gdLst>
                    <a:gd name="T0" fmla="*/ 24 w 66"/>
                    <a:gd name="T1" fmla="*/ 40 h 65"/>
                    <a:gd name="T2" fmla="*/ 1 w 66"/>
                    <a:gd name="T3" fmla="*/ 0 h 65"/>
                    <a:gd name="T4" fmla="*/ 0 w 66"/>
                    <a:gd name="T5" fmla="*/ 6 h 65"/>
                    <a:gd name="T6" fmla="*/ 34 w 66"/>
                    <a:gd name="T7" fmla="*/ 56 h 65"/>
                    <a:gd name="T8" fmla="*/ 66 w 66"/>
                    <a:gd name="T9" fmla="*/ 61 h 65"/>
                    <a:gd name="T10" fmla="*/ 60 w 66"/>
                    <a:gd name="T11" fmla="*/ 50 h 65"/>
                    <a:gd name="T12" fmla="*/ 24 w 66"/>
                    <a:gd name="T13" fmla="*/ 40 h 65"/>
                  </a:gdLst>
                  <a:ahLst/>
                  <a:cxnLst>
                    <a:cxn ang="0">
                      <a:pos x="T0" y="T1"/>
                    </a:cxn>
                    <a:cxn ang="0">
                      <a:pos x="T2" y="T3"/>
                    </a:cxn>
                    <a:cxn ang="0">
                      <a:pos x="T4" y="T5"/>
                    </a:cxn>
                    <a:cxn ang="0">
                      <a:pos x="T6" y="T7"/>
                    </a:cxn>
                    <a:cxn ang="0">
                      <a:pos x="T8" y="T9"/>
                    </a:cxn>
                    <a:cxn ang="0">
                      <a:pos x="T10" y="T11"/>
                    </a:cxn>
                    <a:cxn ang="0">
                      <a:pos x="T12" y="T13"/>
                    </a:cxn>
                  </a:cxnLst>
                  <a:rect l="0" t="0" r="r" b="b"/>
                  <a:pathLst>
                    <a:path w="66" h="65">
                      <a:moveTo>
                        <a:pt x="24" y="40"/>
                      </a:moveTo>
                      <a:cubicBezTo>
                        <a:pt x="11" y="29"/>
                        <a:pt x="8" y="14"/>
                        <a:pt x="1" y="0"/>
                      </a:cubicBezTo>
                      <a:cubicBezTo>
                        <a:pt x="0" y="6"/>
                        <a:pt x="0" y="6"/>
                        <a:pt x="0" y="6"/>
                      </a:cubicBezTo>
                      <a:cubicBezTo>
                        <a:pt x="3" y="26"/>
                        <a:pt x="15" y="48"/>
                        <a:pt x="34" y="56"/>
                      </a:cubicBezTo>
                      <a:cubicBezTo>
                        <a:pt x="43" y="60"/>
                        <a:pt x="55" y="65"/>
                        <a:pt x="66" y="61"/>
                      </a:cubicBezTo>
                      <a:cubicBezTo>
                        <a:pt x="65" y="57"/>
                        <a:pt x="63" y="53"/>
                        <a:pt x="60" y="50"/>
                      </a:cubicBezTo>
                      <a:cubicBezTo>
                        <a:pt x="47" y="53"/>
                        <a:pt x="35" y="46"/>
                        <a:pt x="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36" name="Freeform 33"/>
                <p:cNvSpPr>
                  <a:spLocks/>
                </p:cNvSpPr>
                <p:nvPr/>
              </p:nvSpPr>
              <p:spPr bwMode="auto">
                <a:xfrm>
                  <a:off x="2241551" y="1912938"/>
                  <a:ext cx="100013" cy="87313"/>
                </a:xfrm>
                <a:custGeom>
                  <a:avLst/>
                  <a:gdLst>
                    <a:gd name="T0" fmla="*/ 63 w 65"/>
                    <a:gd name="T1" fmla="*/ 14 h 57"/>
                    <a:gd name="T2" fmla="*/ 63 w 65"/>
                    <a:gd name="T3" fmla="*/ 0 h 57"/>
                    <a:gd name="T4" fmla="*/ 46 w 65"/>
                    <a:gd name="T5" fmla="*/ 29 h 57"/>
                    <a:gd name="T6" fmla="*/ 9 w 65"/>
                    <a:gd name="T7" fmla="*/ 41 h 57"/>
                    <a:gd name="T8" fmla="*/ 0 w 65"/>
                    <a:gd name="T9" fmla="*/ 57 h 57"/>
                    <a:gd name="T10" fmla="*/ 9 w 65"/>
                    <a:gd name="T11" fmla="*/ 57 h 57"/>
                    <a:gd name="T12" fmla="*/ 63 w 65"/>
                    <a:gd name="T13" fmla="*/ 14 h 57"/>
                  </a:gdLst>
                  <a:ahLst/>
                  <a:cxnLst>
                    <a:cxn ang="0">
                      <a:pos x="T0" y="T1"/>
                    </a:cxn>
                    <a:cxn ang="0">
                      <a:pos x="T2" y="T3"/>
                    </a:cxn>
                    <a:cxn ang="0">
                      <a:pos x="T4" y="T5"/>
                    </a:cxn>
                    <a:cxn ang="0">
                      <a:pos x="T6" y="T7"/>
                    </a:cxn>
                    <a:cxn ang="0">
                      <a:pos x="T8" y="T9"/>
                    </a:cxn>
                    <a:cxn ang="0">
                      <a:pos x="T10" y="T11"/>
                    </a:cxn>
                    <a:cxn ang="0">
                      <a:pos x="T12" y="T13"/>
                    </a:cxn>
                  </a:cxnLst>
                  <a:rect l="0" t="0" r="r" b="b"/>
                  <a:pathLst>
                    <a:path w="65" h="57">
                      <a:moveTo>
                        <a:pt x="63" y="14"/>
                      </a:moveTo>
                      <a:cubicBezTo>
                        <a:pt x="64" y="10"/>
                        <a:pt x="65" y="4"/>
                        <a:pt x="63" y="0"/>
                      </a:cubicBezTo>
                      <a:cubicBezTo>
                        <a:pt x="58" y="10"/>
                        <a:pt x="55" y="21"/>
                        <a:pt x="46" y="29"/>
                      </a:cubicBezTo>
                      <a:cubicBezTo>
                        <a:pt x="36" y="37"/>
                        <a:pt x="23" y="43"/>
                        <a:pt x="9" y="41"/>
                      </a:cubicBezTo>
                      <a:cubicBezTo>
                        <a:pt x="5" y="44"/>
                        <a:pt x="1" y="50"/>
                        <a:pt x="0" y="57"/>
                      </a:cubicBezTo>
                      <a:cubicBezTo>
                        <a:pt x="9" y="57"/>
                        <a:pt x="9" y="57"/>
                        <a:pt x="9" y="57"/>
                      </a:cubicBezTo>
                      <a:cubicBezTo>
                        <a:pt x="33" y="54"/>
                        <a:pt x="55" y="36"/>
                        <a:pt x="63"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37" name="Freeform 34"/>
                <p:cNvSpPr>
                  <a:spLocks/>
                </p:cNvSpPr>
                <p:nvPr/>
              </p:nvSpPr>
              <p:spPr bwMode="auto">
                <a:xfrm>
                  <a:off x="2263776" y="1917700"/>
                  <a:ext cx="60325" cy="50800"/>
                </a:xfrm>
                <a:custGeom>
                  <a:avLst/>
                  <a:gdLst>
                    <a:gd name="T0" fmla="*/ 39 w 39"/>
                    <a:gd name="T1" fmla="*/ 0 h 33"/>
                    <a:gd name="T2" fmla="*/ 7 w 39"/>
                    <a:gd name="T3" fmla="*/ 23 h 33"/>
                    <a:gd name="T4" fmla="*/ 0 w 39"/>
                    <a:gd name="T5" fmla="*/ 32 h 33"/>
                    <a:gd name="T6" fmla="*/ 14 w 39"/>
                    <a:gd name="T7" fmla="*/ 29 h 33"/>
                    <a:gd name="T8" fmla="*/ 39 w 39"/>
                    <a:gd name="T9" fmla="*/ 0 h 33"/>
                  </a:gdLst>
                  <a:ahLst/>
                  <a:cxnLst>
                    <a:cxn ang="0">
                      <a:pos x="T0" y="T1"/>
                    </a:cxn>
                    <a:cxn ang="0">
                      <a:pos x="T2" y="T3"/>
                    </a:cxn>
                    <a:cxn ang="0">
                      <a:pos x="T4" y="T5"/>
                    </a:cxn>
                    <a:cxn ang="0">
                      <a:pos x="T6" y="T7"/>
                    </a:cxn>
                    <a:cxn ang="0">
                      <a:pos x="T8" y="T9"/>
                    </a:cxn>
                  </a:cxnLst>
                  <a:rect l="0" t="0" r="r" b="b"/>
                  <a:pathLst>
                    <a:path w="39" h="33">
                      <a:moveTo>
                        <a:pt x="39" y="0"/>
                      </a:moveTo>
                      <a:cubicBezTo>
                        <a:pt x="26" y="3"/>
                        <a:pt x="16" y="13"/>
                        <a:pt x="7" y="23"/>
                      </a:cubicBezTo>
                      <a:cubicBezTo>
                        <a:pt x="4" y="25"/>
                        <a:pt x="0" y="28"/>
                        <a:pt x="0" y="32"/>
                      </a:cubicBezTo>
                      <a:cubicBezTo>
                        <a:pt x="5" y="33"/>
                        <a:pt x="9" y="29"/>
                        <a:pt x="14" y="29"/>
                      </a:cubicBezTo>
                      <a:cubicBezTo>
                        <a:pt x="26" y="23"/>
                        <a:pt x="36" y="13"/>
                        <a:pt x="3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38" name="Freeform 35"/>
                <p:cNvSpPr>
                  <a:spLocks/>
                </p:cNvSpPr>
                <p:nvPr/>
              </p:nvSpPr>
              <p:spPr bwMode="auto">
                <a:xfrm>
                  <a:off x="2940051" y="1925638"/>
                  <a:ext cx="30163" cy="61913"/>
                </a:xfrm>
                <a:custGeom>
                  <a:avLst/>
                  <a:gdLst>
                    <a:gd name="T0" fmla="*/ 20 w 20"/>
                    <a:gd name="T1" fmla="*/ 23 h 40"/>
                    <a:gd name="T2" fmla="*/ 11 w 20"/>
                    <a:gd name="T3" fmla="*/ 0 h 40"/>
                    <a:gd name="T4" fmla="*/ 3 w 20"/>
                    <a:gd name="T5" fmla="*/ 11 h 40"/>
                    <a:gd name="T6" fmla="*/ 7 w 20"/>
                    <a:gd name="T7" fmla="*/ 40 h 40"/>
                    <a:gd name="T8" fmla="*/ 20 w 20"/>
                    <a:gd name="T9" fmla="*/ 23 h 40"/>
                  </a:gdLst>
                  <a:ahLst/>
                  <a:cxnLst>
                    <a:cxn ang="0">
                      <a:pos x="T0" y="T1"/>
                    </a:cxn>
                    <a:cxn ang="0">
                      <a:pos x="T2" y="T3"/>
                    </a:cxn>
                    <a:cxn ang="0">
                      <a:pos x="T4" y="T5"/>
                    </a:cxn>
                    <a:cxn ang="0">
                      <a:pos x="T6" y="T7"/>
                    </a:cxn>
                    <a:cxn ang="0">
                      <a:pos x="T8" y="T9"/>
                    </a:cxn>
                  </a:cxnLst>
                  <a:rect l="0" t="0" r="r" b="b"/>
                  <a:pathLst>
                    <a:path w="20" h="40">
                      <a:moveTo>
                        <a:pt x="20" y="23"/>
                      </a:moveTo>
                      <a:cubicBezTo>
                        <a:pt x="17" y="15"/>
                        <a:pt x="15" y="7"/>
                        <a:pt x="11" y="0"/>
                      </a:cubicBezTo>
                      <a:cubicBezTo>
                        <a:pt x="3" y="11"/>
                        <a:pt x="3" y="11"/>
                        <a:pt x="3" y="11"/>
                      </a:cubicBezTo>
                      <a:cubicBezTo>
                        <a:pt x="0" y="21"/>
                        <a:pt x="1" y="32"/>
                        <a:pt x="7" y="40"/>
                      </a:cubicBezTo>
                      <a:cubicBezTo>
                        <a:pt x="15" y="40"/>
                        <a:pt x="16" y="30"/>
                        <a:pt x="20"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39" name="Freeform 36"/>
                <p:cNvSpPr>
                  <a:spLocks/>
                </p:cNvSpPr>
                <p:nvPr/>
              </p:nvSpPr>
              <p:spPr bwMode="auto">
                <a:xfrm>
                  <a:off x="2989263" y="1935163"/>
                  <a:ext cx="60325" cy="42863"/>
                </a:xfrm>
                <a:custGeom>
                  <a:avLst/>
                  <a:gdLst>
                    <a:gd name="T0" fmla="*/ 40 w 40"/>
                    <a:gd name="T1" fmla="*/ 26 h 28"/>
                    <a:gd name="T2" fmla="*/ 0 w 40"/>
                    <a:gd name="T3" fmla="*/ 0 h 28"/>
                    <a:gd name="T4" fmla="*/ 0 w 40"/>
                    <a:gd name="T5" fmla="*/ 1 h 28"/>
                    <a:gd name="T6" fmla="*/ 23 w 40"/>
                    <a:gd name="T7" fmla="*/ 23 h 28"/>
                    <a:gd name="T8" fmla="*/ 40 w 40"/>
                    <a:gd name="T9" fmla="*/ 26 h 28"/>
                  </a:gdLst>
                  <a:ahLst/>
                  <a:cxnLst>
                    <a:cxn ang="0">
                      <a:pos x="T0" y="T1"/>
                    </a:cxn>
                    <a:cxn ang="0">
                      <a:pos x="T2" y="T3"/>
                    </a:cxn>
                    <a:cxn ang="0">
                      <a:pos x="T4" y="T5"/>
                    </a:cxn>
                    <a:cxn ang="0">
                      <a:pos x="T6" y="T7"/>
                    </a:cxn>
                    <a:cxn ang="0">
                      <a:pos x="T8" y="T9"/>
                    </a:cxn>
                  </a:cxnLst>
                  <a:rect l="0" t="0" r="r" b="b"/>
                  <a:pathLst>
                    <a:path w="40" h="28">
                      <a:moveTo>
                        <a:pt x="40" y="26"/>
                      </a:moveTo>
                      <a:cubicBezTo>
                        <a:pt x="31" y="12"/>
                        <a:pt x="16" y="3"/>
                        <a:pt x="0" y="0"/>
                      </a:cubicBezTo>
                      <a:cubicBezTo>
                        <a:pt x="0" y="1"/>
                        <a:pt x="0" y="1"/>
                        <a:pt x="0" y="1"/>
                      </a:cubicBezTo>
                      <a:cubicBezTo>
                        <a:pt x="6" y="10"/>
                        <a:pt x="11" y="20"/>
                        <a:pt x="23" y="23"/>
                      </a:cubicBezTo>
                      <a:cubicBezTo>
                        <a:pt x="28" y="25"/>
                        <a:pt x="34" y="28"/>
                        <a:pt x="40"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40" name="Freeform 37"/>
                <p:cNvSpPr>
                  <a:spLocks/>
                </p:cNvSpPr>
                <p:nvPr/>
              </p:nvSpPr>
              <p:spPr bwMode="auto">
                <a:xfrm>
                  <a:off x="2338388" y="1930400"/>
                  <a:ext cx="25400" cy="55563"/>
                </a:xfrm>
                <a:custGeom>
                  <a:avLst/>
                  <a:gdLst>
                    <a:gd name="T0" fmla="*/ 16 w 17"/>
                    <a:gd name="T1" fmla="*/ 16 h 36"/>
                    <a:gd name="T2" fmla="*/ 7 w 17"/>
                    <a:gd name="T3" fmla="*/ 0 h 36"/>
                    <a:gd name="T4" fmla="*/ 5 w 17"/>
                    <a:gd name="T5" fmla="*/ 3 h 36"/>
                    <a:gd name="T6" fmla="*/ 0 w 17"/>
                    <a:gd name="T7" fmla="*/ 19 h 36"/>
                    <a:gd name="T8" fmla="*/ 10 w 17"/>
                    <a:gd name="T9" fmla="*/ 36 h 36"/>
                    <a:gd name="T10" fmla="*/ 16 w 17"/>
                    <a:gd name="T11" fmla="*/ 16 h 36"/>
                  </a:gdLst>
                  <a:ahLst/>
                  <a:cxnLst>
                    <a:cxn ang="0">
                      <a:pos x="T0" y="T1"/>
                    </a:cxn>
                    <a:cxn ang="0">
                      <a:pos x="T2" y="T3"/>
                    </a:cxn>
                    <a:cxn ang="0">
                      <a:pos x="T4" y="T5"/>
                    </a:cxn>
                    <a:cxn ang="0">
                      <a:pos x="T6" y="T7"/>
                    </a:cxn>
                    <a:cxn ang="0">
                      <a:pos x="T8" y="T9"/>
                    </a:cxn>
                    <a:cxn ang="0">
                      <a:pos x="T10" y="T11"/>
                    </a:cxn>
                  </a:cxnLst>
                  <a:rect l="0" t="0" r="r" b="b"/>
                  <a:pathLst>
                    <a:path w="17" h="36">
                      <a:moveTo>
                        <a:pt x="16" y="16"/>
                      </a:moveTo>
                      <a:cubicBezTo>
                        <a:pt x="17" y="9"/>
                        <a:pt x="11" y="4"/>
                        <a:pt x="7" y="0"/>
                      </a:cubicBezTo>
                      <a:cubicBezTo>
                        <a:pt x="5" y="3"/>
                        <a:pt x="5" y="3"/>
                        <a:pt x="5" y="3"/>
                      </a:cubicBezTo>
                      <a:cubicBezTo>
                        <a:pt x="4" y="9"/>
                        <a:pt x="1" y="13"/>
                        <a:pt x="0" y="19"/>
                      </a:cubicBezTo>
                      <a:cubicBezTo>
                        <a:pt x="2" y="25"/>
                        <a:pt x="4" y="33"/>
                        <a:pt x="10" y="36"/>
                      </a:cubicBezTo>
                      <a:cubicBezTo>
                        <a:pt x="15" y="31"/>
                        <a:pt x="15" y="23"/>
                        <a:pt x="16"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41" name="Freeform 38"/>
                <p:cNvSpPr>
                  <a:spLocks/>
                </p:cNvSpPr>
                <p:nvPr/>
              </p:nvSpPr>
              <p:spPr bwMode="auto">
                <a:xfrm>
                  <a:off x="2587626" y="1933575"/>
                  <a:ext cx="128588" cy="120650"/>
                </a:xfrm>
                <a:custGeom>
                  <a:avLst/>
                  <a:gdLst>
                    <a:gd name="T0" fmla="*/ 67 w 84"/>
                    <a:gd name="T1" fmla="*/ 14 h 79"/>
                    <a:gd name="T2" fmla="*/ 57 w 84"/>
                    <a:gd name="T3" fmla="*/ 4 h 79"/>
                    <a:gd name="T4" fmla="*/ 33 w 84"/>
                    <a:gd name="T5" fmla="*/ 6 h 79"/>
                    <a:gd name="T6" fmla="*/ 17 w 84"/>
                    <a:gd name="T7" fmla="*/ 32 h 79"/>
                    <a:gd name="T8" fmla="*/ 2 w 84"/>
                    <a:gd name="T9" fmla="*/ 50 h 79"/>
                    <a:gd name="T10" fmla="*/ 3 w 84"/>
                    <a:gd name="T11" fmla="*/ 67 h 79"/>
                    <a:gd name="T12" fmla="*/ 19 w 84"/>
                    <a:gd name="T13" fmla="*/ 79 h 79"/>
                    <a:gd name="T14" fmla="*/ 35 w 84"/>
                    <a:gd name="T15" fmla="*/ 72 h 79"/>
                    <a:gd name="T16" fmla="*/ 36 w 84"/>
                    <a:gd name="T17" fmla="*/ 63 h 79"/>
                    <a:gd name="T18" fmla="*/ 18 w 84"/>
                    <a:gd name="T19" fmla="*/ 65 h 79"/>
                    <a:gd name="T20" fmla="*/ 14 w 84"/>
                    <a:gd name="T21" fmla="*/ 51 h 79"/>
                    <a:gd name="T22" fmla="*/ 28 w 84"/>
                    <a:gd name="T23" fmla="*/ 32 h 79"/>
                    <a:gd name="T24" fmla="*/ 36 w 84"/>
                    <a:gd name="T25" fmla="*/ 16 h 79"/>
                    <a:gd name="T26" fmla="*/ 53 w 84"/>
                    <a:gd name="T27" fmla="*/ 12 h 79"/>
                    <a:gd name="T28" fmla="*/ 64 w 84"/>
                    <a:gd name="T29" fmla="*/ 42 h 79"/>
                    <a:gd name="T30" fmla="*/ 75 w 84"/>
                    <a:gd name="T31" fmla="*/ 52 h 79"/>
                    <a:gd name="T32" fmla="*/ 71 w 84"/>
                    <a:gd name="T33" fmla="*/ 64 h 79"/>
                    <a:gd name="T34" fmla="*/ 65 w 84"/>
                    <a:gd name="T35" fmla="*/ 62 h 79"/>
                    <a:gd name="T36" fmla="*/ 59 w 84"/>
                    <a:gd name="T37" fmla="*/ 62 h 79"/>
                    <a:gd name="T38" fmla="*/ 62 w 84"/>
                    <a:gd name="T39" fmla="*/ 75 h 79"/>
                    <a:gd name="T40" fmla="*/ 72 w 84"/>
                    <a:gd name="T41" fmla="*/ 75 h 79"/>
                    <a:gd name="T42" fmla="*/ 83 w 84"/>
                    <a:gd name="T43" fmla="*/ 63 h 79"/>
                    <a:gd name="T44" fmla="*/ 77 w 84"/>
                    <a:gd name="T45" fmla="*/ 40 h 79"/>
                    <a:gd name="T46" fmla="*/ 67 w 84"/>
                    <a:gd name="T47" fmla="*/ 14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4" h="79">
                      <a:moveTo>
                        <a:pt x="67" y="14"/>
                      </a:moveTo>
                      <a:cubicBezTo>
                        <a:pt x="65" y="9"/>
                        <a:pt x="61" y="6"/>
                        <a:pt x="57" y="4"/>
                      </a:cubicBezTo>
                      <a:cubicBezTo>
                        <a:pt x="49" y="0"/>
                        <a:pt x="40" y="3"/>
                        <a:pt x="33" y="6"/>
                      </a:cubicBezTo>
                      <a:cubicBezTo>
                        <a:pt x="24" y="12"/>
                        <a:pt x="18" y="22"/>
                        <a:pt x="17" y="32"/>
                      </a:cubicBezTo>
                      <a:cubicBezTo>
                        <a:pt x="12" y="37"/>
                        <a:pt x="5" y="43"/>
                        <a:pt x="2" y="50"/>
                      </a:cubicBezTo>
                      <a:cubicBezTo>
                        <a:pt x="0" y="55"/>
                        <a:pt x="1" y="62"/>
                        <a:pt x="3" y="67"/>
                      </a:cubicBezTo>
                      <a:cubicBezTo>
                        <a:pt x="5" y="74"/>
                        <a:pt x="12" y="78"/>
                        <a:pt x="19" y="79"/>
                      </a:cubicBezTo>
                      <a:cubicBezTo>
                        <a:pt x="25" y="79"/>
                        <a:pt x="32" y="78"/>
                        <a:pt x="35" y="72"/>
                      </a:cubicBezTo>
                      <a:cubicBezTo>
                        <a:pt x="37" y="69"/>
                        <a:pt x="38" y="66"/>
                        <a:pt x="36" y="63"/>
                      </a:cubicBezTo>
                      <a:cubicBezTo>
                        <a:pt x="32" y="53"/>
                        <a:pt x="26" y="67"/>
                        <a:pt x="18" y="65"/>
                      </a:cubicBezTo>
                      <a:cubicBezTo>
                        <a:pt x="13" y="63"/>
                        <a:pt x="13" y="56"/>
                        <a:pt x="14" y="51"/>
                      </a:cubicBezTo>
                      <a:cubicBezTo>
                        <a:pt x="13" y="42"/>
                        <a:pt x="22" y="37"/>
                        <a:pt x="28" y="32"/>
                      </a:cubicBezTo>
                      <a:cubicBezTo>
                        <a:pt x="29" y="26"/>
                        <a:pt x="31" y="21"/>
                        <a:pt x="36" y="16"/>
                      </a:cubicBezTo>
                      <a:cubicBezTo>
                        <a:pt x="41" y="14"/>
                        <a:pt x="47" y="10"/>
                        <a:pt x="53" y="12"/>
                      </a:cubicBezTo>
                      <a:cubicBezTo>
                        <a:pt x="65" y="18"/>
                        <a:pt x="63" y="32"/>
                        <a:pt x="64" y="42"/>
                      </a:cubicBezTo>
                      <a:cubicBezTo>
                        <a:pt x="69" y="43"/>
                        <a:pt x="73" y="48"/>
                        <a:pt x="75" y="52"/>
                      </a:cubicBezTo>
                      <a:cubicBezTo>
                        <a:pt x="75" y="57"/>
                        <a:pt x="74" y="61"/>
                        <a:pt x="71" y="64"/>
                      </a:cubicBezTo>
                      <a:cubicBezTo>
                        <a:pt x="68" y="65"/>
                        <a:pt x="66" y="63"/>
                        <a:pt x="65" y="62"/>
                      </a:cubicBezTo>
                      <a:cubicBezTo>
                        <a:pt x="63" y="60"/>
                        <a:pt x="61" y="61"/>
                        <a:pt x="59" y="62"/>
                      </a:cubicBezTo>
                      <a:cubicBezTo>
                        <a:pt x="58" y="66"/>
                        <a:pt x="57" y="71"/>
                        <a:pt x="62" y="75"/>
                      </a:cubicBezTo>
                      <a:cubicBezTo>
                        <a:pt x="64" y="77"/>
                        <a:pt x="68" y="76"/>
                        <a:pt x="72" y="75"/>
                      </a:cubicBezTo>
                      <a:cubicBezTo>
                        <a:pt x="77" y="74"/>
                        <a:pt x="82" y="69"/>
                        <a:pt x="83" y="63"/>
                      </a:cubicBezTo>
                      <a:cubicBezTo>
                        <a:pt x="84" y="56"/>
                        <a:pt x="83" y="46"/>
                        <a:pt x="77" y="40"/>
                      </a:cubicBezTo>
                      <a:cubicBezTo>
                        <a:pt x="64" y="38"/>
                        <a:pt x="72" y="22"/>
                        <a:pt x="67"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42" name="Freeform 39"/>
                <p:cNvSpPr>
                  <a:spLocks/>
                </p:cNvSpPr>
                <p:nvPr/>
              </p:nvSpPr>
              <p:spPr bwMode="auto">
                <a:xfrm>
                  <a:off x="2919413" y="1954213"/>
                  <a:ext cx="60325" cy="60325"/>
                </a:xfrm>
                <a:custGeom>
                  <a:avLst/>
                  <a:gdLst>
                    <a:gd name="T0" fmla="*/ 12 w 39"/>
                    <a:gd name="T1" fmla="*/ 14 h 39"/>
                    <a:gd name="T2" fmla="*/ 8 w 39"/>
                    <a:gd name="T3" fmla="*/ 0 h 39"/>
                    <a:gd name="T4" fmla="*/ 5 w 39"/>
                    <a:gd name="T5" fmla="*/ 2 h 39"/>
                    <a:gd name="T6" fmla="*/ 14 w 39"/>
                    <a:gd name="T7" fmla="*/ 33 h 39"/>
                    <a:gd name="T8" fmla="*/ 22 w 39"/>
                    <a:gd name="T9" fmla="*/ 38 h 39"/>
                    <a:gd name="T10" fmla="*/ 39 w 39"/>
                    <a:gd name="T11" fmla="*/ 16 h 39"/>
                    <a:gd name="T12" fmla="*/ 37 w 39"/>
                    <a:gd name="T13" fmla="*/ 10 h 39"/>
                    <a:gd name="T14" fmla="*/ 20 w 39"/>
                    <a:gd name="T15" fmla="*/ 28 h 39"/>
                    <a:gd name="T16" fmla="*/ 12 w 39"/>
                    <a:gd name="T17" fmla="*/ 1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39">
                      <a:moveTo>
                        <a:pt x="12" y="14"/>
                      </a:moveTo>
                      <a:cubicBezTo>
                        <a:pt x="9" y="10"/>
                        <a:pt x="11" y="4"/>
                        <a:pt x="8" y="0"/>
                      </a:cubicBezTo>
                      <a:cubicBezTo>
                        <a:pt x="5" y="2"/>
                        <a:pt x="5" y="2"/>
                        <a:pt x="5" y="2"/>
                      </a:cubicBezTo>
                      <a:cubicBezTo>
                        <a:pt x="0" y="14"/>
                        <a:pt x="9" y="24"/>
                        <a:pt x="14" y="33"/>
                      </a:cubicBezTo>
                      <a:cubicBezTo>
                        <a:pt x="16" y="36"/>
                        <a:pt x="18" y="39"/>
                        <a:pt x="22" y="38"/>
                      </a:cubicBezTo>
                      <a:cubicBezTo>
                        <a:pt x="31" y="34"/>
                        <a:pt x="38" y="26"/>
                        <a:pt x="39" y="16"/>
                      </a:cubicBezTo>
                      <a:cubicBezTo>
                        <a:pt x="39" y="14"/>
                        <a:pt x="39" y="11"/>
                        <a:pt x="37" y="10"/>
                      </a:cubicBezTo>
                      <a:cubicBezTo>
                        <a:pt x="32" y="17"/>
                        <a:pt x="29" y="28"/>
                        <a:pt x="20" y="28"/>
                      </a:cubicBezTo>
                      <a:cubicBezTo>
                        <a:pt x="16" y="24"/>
                        <a:pt x="13" y="20"/>
                        <a:pt x="12"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43" name="Freeform 40"/>
                <p:cNvSpPr>
                  <a:spLocks/>
                </p:cNvSpPr>
                <p:nvPr/>
              </p:nvSpPr>
              <p:spPr bwMode="auto">
                <a:xfrm>
                  <a:off x="2424113" y="1958975"/>
                  <a:ext cx="539750" cy="479425"/>
                </a:xfrm>
                <a:custGeom>
                  <a:avLst/>
                  <a:gdLst>
                    <a:gd name="T0" fmla="*/ 154 w 353"/>
                    <a:gd name="T1" fmla="*/ 2 h 312"/>
                    <a:gd name="T2" fmla="*/ 143 w 353"/>
                    <a:gd name="T3" fmla="*/ 18 h 312"/>
                    <a:gd name="T4" fmla="*/ 128 w 353"/>
                    <a:gd name="T5" fmla="*/ 40 h 312"/>
                    <a:gd name="T6" fmla="*/ 151 w 353"/>
                    <a:gd name="T7" fmla="*/ 52 h 312"/>
                    <a:gd name="T8" fmla="*/ 106 w 353"/>
                    <a:gd name="T9" fmla="*/ 55 h 312"/>
                    <a:gd name="T10" fmla="*/ 53 w 353"/>
                    <a:gd name="T11" fmla="*/ 98 h 312"/>
                    <a:gd name="T12" fmla="*/ 58 w 353"/>
                    <a:gd name="T13" fmla="*/ 121 h 312"/>
                    <a:gd name="T14" fmla="*/ 30 w 353"/>
                    <a:gd name="T15" fmla="*/ 121 h 312"/>
                    <a:gd name="T16" fmla="*/ 13 w 353"/>
                    <a:gd name="T17" fmla="*/ 130 h 312"/>
                    <a:gd name="T18" fmla="*/ 6 w 353"/>
                    <a:gd name="T19" fmla="*/ 156 h 312"/>
                    <a:gd name="T20" fmla="*/ 34 w 353"/>
                    <a:gd name="T21" fmla="*/ 172 h 312"/>
                    <a:gd name="T22" fmla="*/ 49 w 353"/>
                    <a:gd name="T23" fmla="*/ 159 h 312"/>
                    <a:gd name="T24" fmla="*/ 59 w 353"/>
                    <a:gd name="T25" fmla="*/ 184 h 312"/>
                    <a:gd name="T26" fmla="*/ 78 w 353"/>
                    <a:gd name="T27" fmla="*/ 195 h 312"/>
                    <a:gd name="T28" fmla="*/ 105 w 353"/>
                    <a:gd name="T29" fmla="*/ 237 h 312"/>
                    <a:gd name="T30" fmla="*/ 131 w 353"/>
                    <a:gd name="T31" fmla="*/ 227 h 312"/>
                    <a:gd name="T32" fmla="*/ 146 w 353"/>
                    <a:gd name="T33" fmla="*/ 244 h 312"/>
                    <a:gd name="T34" fmla="*/ 140 w 353"/>
                    <a:gd name="T35" fmla="*/ 263 h 312"/>
                    <a:gd name="T36" fmla="*/ 146 w 353"/>
                    <a:gd name="T37" fmla="*/ 282 h 312"/>
                    <a:gd name="T38" fmla="*/ 173 w 353"/>
                    <a:gd name="T39" fmla="*/ 261 h 312"/>
                    <a:gd name="T40" fmla="*/ 161 w 353"/>
                    <a:gd name="T41" fmla="*/ 242 h 312"/>
                    <a:gd name="T42" fmla="*/ 186 w 353"/>
                    <a:gd name="T43" fmla="*/ 225 h 312"/>
                    <a:gd name="T44" fmla="*/ 188 w 353"/>
                    <a:gd name="T45" fmla="*/ 272 h 312"/>
                    <a:gd name="T46" fmla="*/ 145 w 353"/>
                    <a:gd name="T47" fmla="*/ 308 h 312"/>
                    <a:gd name="T48" fmla="*/ 183 w 353"/>
                    <a:gd name="T49" fmla="*/ 287 h 312"/>
                    <a:gd name="T50" fmla="*/ 202 w 353"/>
                    <a:gd name="T51" fmla="*/ 262 h 312"/>
                    <a:gd name="T52" fmla="*/ 202 w 353"/>
                    <a:gd name="T53" fmla="*/ 244 h 312"/>
                    <a:gd name="T54" fmla="*/ 232 w 353"/>
                    <a:gd name="T55" fmla="*/ 201 h 312"/>
                    <a:gd name="T56" fmla="*/ 288 w 353"/>
                    <a:gd name="T57" fmla="*/ 225 h 312"/>
                    <a:gd name="T58" fmla="*/ 305 w 353"/>
                    <a:gd name="T59" fmla="*/ 198 h 312"/>
                    <a:gd name="T60" fmla="*/ 353 w 353"/>
                    <a:gd name="T61" fmla="*/ 141 h 312"/>
                    <a:gd name="T62" fmla="*/ 343 w 353"/>
                    <a:gd name="T63" fmla="*/ 151 h 312"/>
                    <a:gd name="T64" fmla="*/ 288 w 353"/>
                    <a:gd name="T65" fmla="*/ 215 h 312"/>
                    <a:gd name="T66" fmla="*/ 273 w 353"/>
                    <a:gd name="T67" fmla="*/ 201 h 312"/>
                    <a:gd name="T68" fmla="*/ 314 w 353"/>
                    <a:gd name="T69" fmla="*/ 172 h 312"/>
                    <a:gd name="T70" fmla="*/ 291 w 353"/>
                    <a:gd name="T71" fmla="*/ 107 h 312"/>
                    <a:gd name="T72" fmla="*/ 275 w 353"/>
                    <a:gd name="T73" fmla="*/ 85 h 312"/>
                    <a:gd name="T74" fmla="*/ 291 w 353"/>
                    <a:gd name="T75" fmla="*/ 67 h 312"/>
                    <a:gd name="T76" fmla="*/ 318 w 353"/>
                    <a:gd name="T77" fmla="*/ 99 h 312"/>
                    <a:gd name="T78" fmla="*/ 348 w 353"/>
                    <a:gd name="T79" fmla="*/ 134 h 312"/>
                    <a:gd name="T80" fmla="*/ 315 w 353"/>
                    <a:gd name="T81" fmla="*/ 95 h 312"/>
                    <a:gd name="T82" fmla="*/ 285 w 353"/>
                    <a:gd name="T83" fmla="*/ 58 h 312"/>
                    <a:gd name="T84" fmla="*/ 259 w 353"/>
                    <a:gd name="T85" fmla="*/ 92 h 312"/>
                    <a:gd name="T86" fmla="*/ 286 w 353"/>
                    <a:gd name="T87" fmla="*/ 112 h 312"/>
                    <a:gd name="T88" fmla="*/ 320 w 353"/>
                    <a:gd name="T89" fmla="*/ 154 h 312"/>
                    <a:gd name="T90" fmla="*/ 265 w 353"/>
                    <a:gd name="T91" fmla="*/ 195 h 312"/>
                    <a:gd name="T92" fmla="*/ 239 w 353"/>
                    <a:gd name="T93" fmla="*/ 163 h 312"/>
                    <a:gd name="T94" fmla="*/ 267 w 353"/>
                    <a:gd name="T95" fmla="*/ 159 h 312"/>
                    <a:gd name="T96" fmla="*/ 281 w 353"/>
                    <a:gd name="T97" fmla="*/ 156 h 312"/>
                    <a:gd name="T98" fmla="*/ 293 w 353"/>
                    <a:gd name="T99" fmla="*/ 135 h 312"/>
                    <a:gd name="T100" fmla="*/ 269 w 353"/>
                    <a:gd name="T101" fmla="*/ 124 h 312"/>
                    <a:gd name="T102" fmla="*/ 244 w 353"/>
                    <a:gd name="T103" fmla="*/ 126 h 312"/>
                    <a:gd name="T104" fmla="*/ 248 w 353"/>
                    <a:gd name="T105" fmla="*/ 96 h 312"/>
                    <a:gd name="T106" fmla="*/ 199 w 353"/>
                    <a:gd name="T107" fmla="*/ 61 h 312"/>
                    <a:gd name="T108" fmla="*/ 192 w 353"/>
                    <a:gd name="T109" fmla="*/ 57 h 312"/>
                    <a:gd name="T110" fmla="*/ 159 w 353"/>
                    <a:gd name="T111" fmla="*/ 58 h 312"/>
                    <a:gd name="T112" fmla="*/ 173 w 353"/>
                    <a:gd name="T113" fmla="*/ 34 h 312"/>
                    <a:gd name="T114" fmla="*/ 164 w 353"/>
                    <a:gd name="T115" fmla="*/ 13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53" h="312">
                      <a:moveTo>
                        <a:pt x="164" y="13"/>
                      </a:moveTo>
                      <a:cubicBezTo>
                        <a:pt x="162" y="8"/>
                        <a:pt x="161" y="0"/>
                        <a:pt x="154" y="2"/>
                      </a:cubicBezTo>
                      <a:cubicBezTo>
                        <a:pt x="147" y="2"/>
                        <a:pt x="144" y="8"/>
                        <a:pt x="142" y="12"/>
                      </a:cubicBezTo>
                      <a:cubicBezTo>
                        <a:pt x="142" y="15"/>
                        <a:pt x="144" y="16"/>
                        <a:pt x="143" y="18"/>
                      </a:cubicBezTo>
                      <a:cubicBezTo>
                        <a:pt x="138" y="22"/>
                        <a:pt x="131" y="24"/>
                        <a:pt x="128" y="30"/>
                      </a:cubicBezTo>
                      <a:cubicBezTo>
                        <a:pt x="127" y="33"/>
                        <a:pt x="126" y="38"/>
                        <a:pt x="128" y="40"/>
                      </a:cubicBezTo>
                      <a:cubicBezTo>
                        <a:pt x="132" y="37"/>
                        <a:pt x="138" y="35"/>
                        <a:pt x="145" y="36"/>
                      </a:cubicBezTo>
                      <a:cubicBezTo>
                        <a:pt x="150" y="39"/>
                        <a:pt x="152" y="45"/>
                        <a:pt x="151" y="52"/>
                      </a:cubicBezTo>
                      <a:cubicBezTo>
                        <a:pt x="147" y="60"/>
                        <a:pt x="138" y="68"/>
                        <a:pt x="128" y="68"/>
                      </a:cubicBezTo>
                      <a:cubicBezTo>
                        <a:pt x="119" y="66"/>
                        <a:pt x="110" y="63"/>
                        <a:pt x="106" y="55"/>
                      </a:cubicBezTo>
                      <a:cubicBezTo>
                        <a:pt x="104" y="61"/>
                        <a:pt x="101" y="68"/>
                        <a:pt x="99" y="75"/>
                      </a:cubicBezTo>
                      <a:cubicBezTo>
                        <a:pt x="88" y="90"/>
                        <a:pt x="71" y="98"/>
                        <a:pt x="53" y="98"/>
                      </a:cubicBezTo>
                      <a:cubicBezTo>
                        <a:pt x="53" y="99"/>
                        <a:pt x="53" y="99"/>
                        <a:pt x="53" y="99"/>
                      </a:cubicBezTo>
                      <a:cubicBezTo>
                        <a:pt x="57" y="105"/>
                        <a:pt x="61" y="113"/>
                        <a:pt x="58" y="121"/>
                      </a:cubicBezTo>
                      <a:cubicBezTo>
                        <a:pt x="55" y="127"/>
                        <a:pt x="48" y="130"/>
                        <a:pt x="42" y="131"/>
                      </a:cubicBezTo>
                      <a:cubicBezTo>
                        <a:pt x="36" y="130"/>
                        <a:pt x="36" y="121"/>
                        <a:pt x="30" y="121"/>
                      </a:cubicBezTo>
                      <a:cubicBezTo>
                        <a:pt x="25" y="122"/>
                        <a:pt x="23" y="127"/>
                        <a:pt x="21" y="130"/>
                      </a:cubicBezTo>
                      <a:cubicBezTo>
                        <a:pt x="19" y="132"/>
                        <a:pt x="16" y="130"/>
                        <a:pt x="13" y="130"/>
                      </a:cubicBezTo>
                      <a:cubicBezTo>
                        <a:pt x="9" y="131"/>
                        <a:pt x="4" y="135"/>
                        <a:pt x="3" y="139"/>
                      </a:cubicBezTo>
                      <a:cubicBezTo>
                        <a:pt x="0" y="145"/>
                        <a:pt x="4" y="151"/>
                        <a:pt x="6" y="156"/>
                      </a:cubicBezTo>
                      <a:cubicBezTo>
                        <a:pt x="11" y="162"/>
                        <a:pt x="20" y="162"/>
                        <a:pt x="28" y="162"/>
                      </a:cubicBezTo>
                      <a:cubicBezTo>
                        <a:pt x="33" y="165"/>
                        <a:pt x="27" y="172"/>
                        <a:pt x="34" y="172"/>
                      </a:cubicBezTo>
                      <a:cubicBezTo>
                        <a:pt x="33" y="169"/>
                        <a:pt x="34" y="166"/>
                        <a:pt x="36" y="164"/>
                      </a:cubicBezTo>
                      <a:cubicBezTo>
                        <a:pt x="39" y="160"/>
                        <a:pt x="43" y="158"/>
                        <a:pt x="49" y="159"/>
                      </a:cubicBezTo>
                      <a:cubicBezTo>
                        <a:pt x="52" y="161"/>
                        <a:pt x="56" y="162"/>
                        <a:pt x="58" y="165"/>
                      </a:cubicBezTo>
                      <a:cubicBezTo>
                        <a:pt x="60" y="171"/>
                        <a:pt x="60" y="177"/>
                        <a:pt x="59" y="184"/>
                      </a:cubicBezTo>
                      <a:cubicBezTo>
                        <a:pt x="58" y="186"/>
                        <a:pt x="55" y="189"/>
                        <a:pt x="56" y="191"/>
                      </a:cubicBezTo>
                      <a:cubicBezTo>
                        <a:pt x="64" y="191"/>
                        <a:pt x="70" y="193"/>
                        <a:pt x="78" y="195"/>
                      </a:cubicBezTo>
                      <a:cubicBezTo>
                        <a:pt x="88" y="200"/>
                        <a:pt x="100" y="209"/>
                        <a:pt x="103" y="222"/>
                      </a:cubicBezTo>
                      <a:cubicBezTo>
                        <a:pt x="105" y="227"/>
                        <a:pt x="102" y="233"/>
                        <a:pt x="105" y="237"/>
                      </a:cubicBezTo>
                      <a:cubicBezTo>
                        <a:pt x="115" y="229"/>
                        <a:pt x="115" y="229"/>
                        <a:pt x="115" y="229"/>
                      </a:cubicBezTo>
                      <a:cubicBezTo>
                        <a:pt x="119" y="227"/>
                        <a:pt x="125" y="223"/>
                        <a:pt x="131" y="227"/>
                      </a:cubicBezTo>
                      <a:cubicBezTo>
                        <a:pt x="133" y="225"/>
                        <a:pt x="134" y="228"/>
                        <a:pt x="137" y="227"/>
                      </a:cubicBezTo>
                      <a:cubicBezTo>
                        <a:pt x="142" y="231"/>
                        <a:pt x="148" y="236"/>
                        <a:pt x="146" y="244"/>
                      </a:cubicBezTo>
                      <a:cubicBezTo>
                        <a:pt x="145" y="252"/>
                        <a:pt x="133" y="246"/>
                        <a:pt x="133" y="254"/>
                      </a:cubicBezTo>
                      <a:cubicBezTo>
                        <a:pt x="132" y="259"/>
                        <a:pt x="138" y="261"/>
                        <a:pt x="140" y="263"/>
                      </a:cubicBezTo>
                      <a:cubicBezTo>
                        <a:pt x="143" y="265"/>
                        <a:pt x="141" y="269"/>
                        <a:pt x="141" y="272"/>
                      </a:cubicBezTo>
                      <a:cubicBezTo>
                        <a:pt x="141" y="276"/>
                        <a:pt x="143" y="280"/>
                        <a:pt x="146" y="282"/>
                      </a:cubicBezTo>
                      <a:cubicBezTo>
                        <a:pt x="149" y="285"/>
                        <a:pt x="154" y="285"/>
                        <a:pt x="156" y="281"/>
                      </a:cubicBezTo>
                      <a:cubicBezTo>
                        <a:pt x="158" y="272"/>
                        <a:pt x="163" y="264"/>
                        <a:pt x="173" y="261"/>
                      </a:cubicBezTo>
                      <a:cubicBezTo>
                        <a:pt x="176" y="257"/>
                        <a:pt x="179" y="254"/>
                        <a:pt x="178" y="250"/>
                      </a:cubicBezTo>
                      <a:cubicBezTo>
                        <a:pt x="172" y="246"/>
                        <a:pt x="163" y="251"/>
                        <a:pt x="161" y="242"/>
                      </a:cubicBezTo>
                      <a:cubicBezTo>
                        <a:pt x="162" y="237"/>
                        <a:pt x="162" y="232"/>
                        <a:pt x="166" y="229"/>
                      </a:cubicBezTo>
                      <a:cubicBezTo>
                        <a:pt x="172" y="225"/>
                        <a:pt x="180" y="223"/>
                        <a:pt x="186" y="225"/>
                      </a:cubicBezTo>
                      <a:cubicBezTo>
                        <a:pt x="193" y="228"/>
                        <a:pt x="197" y="234"/>
                        <a:pt x="201" y="240"/>
                      </a:cubicBezTo>
                      <a:cubicBezTo>
                        <a:pt x="205" y="252"/>
                        <a:pt x="197" y="264"/>
                        <a:pt x="188" y="272"/>
                      </a:cubicBezTo>
                      <a:cubicBezTo>
                        <a:pt x="178" y="272"/>
                        <a:pt x="181" y="284"/>
                        <a:pt x="176" y="289"/>
                      </a:cubicBezTo>
                      <a:cubicBezTo>
                        <a:pt x="170" y="301"/>
                        <a:pt x="157" y="306"/>
                        <a:pt x="145" y="308"/>
                      </a:cubicBezTo>
                      <a:cubicBezTo>
                        <a:pt x="145" y="308"/>
                        <a:pt x="146" y="308"/>
                        <a:pt x="148" y="309"/>
                      </a:cubicBezTo>
                      <a:cubicBezTo>
                        <a:pt x="163" y="312"/>
                        <a:pt x="174" y="299"/>
                        <a:pt x="183" y="287"/>
                      </a:cubicBezTo>
                      <a:cubicBezTo>
                        <a:pt x="184" y="284"/>
                        <a:pt x="182" y="282"/>
                        <a:pt x="185" y="279"/>
                      </a:cubicBezTo>
                      <a:cubicBezTo>
                        <a:pt x="192" y="276"/>
                        <a:pt x="199" y="269"/>
                        <a:pt x="202" y="262"/>
                      </a:cubicBezTo>
                      <a:cubicBezTo>
                        <a:pt x="207" y="256"/>
                        <a:pt x="212" y="267"/>
                        <a:pt x="217" y="265"/>
                      </a:cubicBezTo>
                      <a:cubicBezTo>
                        <a:pt x="213" y="258"/>
                        <a:pt x="205" y="253"/>
                        <a:pt x="202" y="244"/>
                      </a:cubicBezTo>
                      <a:cubicBezTo>
                        <a:pt x="204" y="228"/>
                        <a:pt x="204" y="228"/>
                        <a:pt x="204" y="228"/>
                      </a:cubicBezTo>
                      <a:cubicBezTo>
                        <a:pt x="207" y="214"/>
                        <a:pt x="220" y="205"/>
                        <a:pt x="232" y="201"/>
                      </a:cubicBezTo>
                      <a:cubicBezTo>
                        <a:pt x="249" y="196"/>
                        <a:pt x="265" y="203"/>
                        <a:pt x="277" y="213"/>
                      </a:cubicBezTo>
                      <a:cubicBezTo>
                        <a:pt x="281" y="216"/>
                        <a:pt x="284" y="222"/>
                        <a:pt x="288" y="225"/>
                      </a:cubicBezTo>
                      <a:cubicBezTo>
                        <a:pt x="293" y="220"/>
                        <a:pt x="297" y="211"/>
                        <a:pt x="296" y="203"/>
                      </a:cubicBezTo>
                      <a:cubicBezTo>
                        <a:pt x="298" y="199"/>
                        <a:pt x="303" y="202"/>
                        <a:pt x="305" y="198"/>
                      </a:cubicBezTo>
                      <a:cubicBezTo>
                        <a:pt x="327" y="191"/>
                        <a:pt x="335" y="168"/>
                        <a:pt x="346" y="150"/>
                      </a:cubicBezTo>
                      <a:cubicBezTo>
                        <a:pt x="347" y="146"/>
                        <a:pt x="352" y="144"/>
                        <a:pt x="353" y="141"/>
                      </a:cubicBezTo>
                      <a:cubicBezTo>
                        <a:pt x="353" y="140"/>
                        <a:pt x="352" y="138"/>
                        <a:pt x="350" y="138"/>
                      </a:cubicBezTo>
                      <a:cubicBezTo>
                        <a:pt x="347" y="141"/>
                        <a:pt x="344" y="146"/>
                        <a:pt x="343" y="151"/>
                      </a:cubicBezTo>
                      <a:cubicBezTo>
                        <a:pt x="331" y="167"/>
                        <a:pt x="323" y="188"/>
                        <a:pt x="302" y="195"/>
                      </a:cubicBezTo>
                      <a:cubicBezTo>
                        <a:pt x="291" y="196"/>
                        <a:pt x="293" y="208"/>
                        <a:pt x="288" y="215"/>
                      </a:cubicBezTo>
                      <a:cubicBezTo>
                        <a:pt x="286" y="217"/>
                        <a:pt x="284" y="215"/>
                        <a:pt x="283" y="214"/>
                      </a:cubicBezTo>
                      <a:cubicBezTo>
                        <a:pt x="281" y="208"/>
                        <a:pt x="273" y="207"/>
                        <a:pt x="273" y="201"/>
                      </a:cubicBezTo>
                      <a:cubicBezTo>
                        <a:pt x="280" y="197"/>
                        <a:pt x="285" y="190"/>
                        <a:pt x="290" y="183"/>
                      </a:cubicBezTo>
                      <a:cubicBezTo>
                        <a:pt x="299" y="183"/>
                        <a:pt x="307" y="179"/>
                        <a:pt x="314" y="172"/>
                      </a:cubicBezTo>
                      <a:cubicBezTo>
                        <a:pt x="322" y="162"/>
                        <a:pt x="327" y="147"/>
                        <a:pt x="323" y="134"/>
                      </a:cubicBezTo>
                      <a:cubicBezTo>
                        <a:pt x="319" y="119"/>
                        <a:pt x="305" y="111"/>
                        <a:pt x="291" y="107"/>
                      </a:cubicBezTo>
                      <a:cubicBezTo>
                        <a:pt x="282" y="104"/>
                        <a:pt x="281" y="93"/>
                        <a:pt x="271" y="91"/>
                      </a:cubicBezTo>
                      <a:cubicBezTo>
                        <a:pt x="270" y="88"/>
                        <a:pt x="273" y="86"/>
                        <a:pt x="275" y="85"/>
                      </a:cubicBezTo>
                      <a:cubicBezTo>
                        <a:pt x="281" y="80"/>
                        <a:pt x="283" y="73"/>
                        <a:pt x="286" y="67"/>
                      </a:cubicBezTo>
                      <a:cubicBezTo>
                        <a:pt x="287" y="65"/>
                        <a:pt x="290" y="66"/>
                        <a:pt x="291" y="67"/>
                      </a:cubicBezTo>
                      <a:cubicBezTo>
                        <a:pt x="292" y="76"/>
                        <a:pt x="294" y="86"/>
                        <a:pt x="300" y="93"/>
                      </a:cubicBezTo>
                      <a:cubicBezTo>
                        <a:pt x="307" y="93"/>
                        <a:pt x="312" y="98"/>
                        <a:pt x="318" y="99"/>
                      </a:cubicBezTo>
                      <a:cubicBezTo>
                        <a:pt x="329" y="106"/>
                        <a:pt x="338" y="116"/>
                        <a:pt x="344" y="129"/>
                      </a:cubicBezTo>
                      <a:cubicBezTo>
                        <a:pt x="345" y="131"/>
                        <a:pt x="346" y="134"/>
                        <a:pt x="348" y="134"/>
                      </a:cubicBezTo>
                      <a:cubicBezTo>
                        <a:pt x="346" y="127"/>
                        <a:pt x="342" y="119"/>
                        <a:pt x="338" y="112"/>
                      </a:cubicBezTo>
                      <a:cubicBezTo>
                        <a:pt x="333" y="103"/>
                        <a:pt x="322" y="100"/>
                        <a:pt x="315" y="95"/>
                      </a:cubicBezTo>
                      <a:cubicBezTo>
                        <a:pt x="311" y="92"/>
                        <a:pt x="305" y="93"/>
                        <a:pt x="302" y="89"/>
                      </a:cubicBezTo>
                      <a:cubicBezTo>
                        <a:pt x="295" y="79"/>
                        <a:pt x="295" y="65"/>
                        <a:pt x="285" y="58"/>
                      </a:cubicBezTo>
                      <a:cubicBezTo>
                        <a:pt x="282" y="66"/>
                        <a:pt x="282" y="66"/>
                        <a:pt x="282" y="66"/>
                      </a:cubicBezTo>
                      <a:cubicBezTo>
                        <a:pt x="280" y="78"/>
                        <a:pt x="268" y="84"/>
                        <a:pt x="259" y="92"/>
                      </a:cubicBezTo>
                      <a:cubicBezTo>
                        <a:pt x="259" y="93"/>
                        <a:pt x="259" y="93"/>
                        <a:pt x="259" y="93"/>
                      </a:cubicBezTo>
                      <a:cubicBezTo>
                        <a:pt x="271" y="93"/>
                        <a:pt x="279" y="103"/>
                        <a:pt x="286" y="112"/>
                      </a:cubicBezTo>
                      <a:cubicBezTo>
                        <a:pt x="295" y="113"/>
                        <a:pt x="304" y="114"/>
                        <a:pt x="310" y="122"/>
                      </a:cubicBezTo>
                      <a:cubicBezTo>
                        <a:pt x="320" y="130"/>
                        <a:pt x="322" y="143"/>
                        <a:pt x="320" y="154"/>
                      </a:cubicBezTo>
                      <a:cubicBezTo>
                        <a:pt x="318" y="168"/>
                        <a:pt x="303" y="175"/>
                        <a:pt x="291" y="177"/>
                      </a:cubicBezTo>
                      <a:cubicBezTo>
                        <a:pt x="285" y="188"/>
                        <a:pt x="275" y="193"/>
                        <a:pt x="265" y="195"/>
                      </a:cubicBezTo>
                      <a:cubicBezTo>
                        <a:pt x="256" y="195"/>
                        <a:pt x="248" y="192"/>
                        <a:pt x="243" y="184"/>
                      </a:cubicBezTo>
                      <a:cubicBezTo>
                        <a:pt x="239" y="178"/>
                        <a:pt x="239" y="170"/>
                        <a:pt x="239" y="163"/>
                      </a:cubicBezTo>
                      <a:cubicBezTo>
                        <a:pt x="241" y="158"/>
                        <a:pt x="246" y="153"/>
                        <a:pt x="252" y="152"/>
                      </a:cubicBezTo>
                      <a:cubicBezTo>
                        <a:pt x="258" y="152"/>
                        <a:pt x="264" y="153"/>
                        <a:pt x="267" y="159"/>
                      </a:cubicBezTo>
                      <a:cubicBezTo>
                        <a:pt x="268" y="161"/>
                        <a:pt x="267" y="164"/>
                        <a:pt x="267" y="166"/>
                      </a:cubicBezTo>
                      <a:cubicBezTo>
                        <a:pt x="274" y="168"/>
                        <a:pt x="277" y="160"/>
                        <a:pt x="281" y="156"/>
                      </a:cubicBezTo>
                      <a:cubicBezTo>
                        <a:pt x="286" y="155"/>
                        <a:pt x="293" y="157"/>
                        <a:pt x="296" y="151"/>
                      </a:cubicBezTo>
                      <a:cubicBezTo>
                        <a:pt x="297" y="145"/>
                        <a:pt x="298" y="138"/>
                        <a:pt x="293" y="135"/>
                      </a:cubicBezTo>
                      <a:cubicBezTo>
                        <a:pt x="289" y="132"/>
                        <a:pt x="285" y="133"/>
                        <a:pt x="281" y="133"/>
                      </a:cubicBezTo>
                      <a:cubicBezTo>
                        <a:pt x="274" y="136"/>
                        <a:pt x="273" y="128"/>
                        <a:pt x="269" y="124"/>
                      </a:cubicBezTo>
                      <a:cubicBezTo>
                        <a:pt x="266" y="122"/>
                        <a:pt x="263" y="126"/>
                        <a:pt x="260" y="128"/>
                      </a:cubicBezTo>
                      <a:cubicBezTo>
                        <a:pt x="255" y="129"/>
                        <a:pt x="248" y="130"/>
                        <a:pt x="244" y="126"/>
                      </a:cubicBezTo>
                      <a:cubicBezTo>
                        <a:pt x="241" y="123"/>
                        <a:pt x="236" y="120"/>
                        <a:pt x="237" y="115"/>
                      </a:cubicBezTo>
                      <a:cubicBezTo>
                        <a:pt x="237" y="107"/>
                        <a:pt x="241" y="100"/>
                        <a:pt x="248" y="96"/>
                      </a:cubicBezTo>
                      <a:cubicBezTo>
                        <a:pt x="233" y="95"/>
                        <a:pt x="220" y="88"/>
                        <a:pt x="210" y="79"/>
                      </a:cubicBezTo>
                      <a:cubicBezTo>
                        <a:pt x="204" y="74"/>
                        <a:pt x="203" y="66"/>
                        <a:pt x="199" y="61"/>
                      </a:cubicBezTo>
                      <a:cubicBezTo>
                        <a:pt x="197" y="57"/>
                        <a:pt x="199" y="52"/>
                        <a:pt x="196" y="50"/>
                      </a:cubicBezTo>
                      <a:cubicBezTo>
                        <a:pt x="192" y="57"/>
                        <a:pt x="192" y="57"/>
                        <a:pt x="192" y="57"/>
                      </a:cubicBezTo>
                      <a:cubicBezTo>
                        <a:pt x="185" y="62"/>
                        <a:pt x="180" y="67"/>
                        <a:pt x="172" y="66"/>
                      </a:cubicBezTo>
                      <a:cubicBezTo>
                        <a:pt x="167" y="65"/>
                        <a:pt x="162" y="63"/>
                        <a:pt x="159" y="58"/>
                      </a:cubicBezTo>
                      <a:cubicBezTo>
                        <a:pt x="157" y="53"/>
                        <a:pt x="153" y="47"/>
                        <a:pt x="157" y="42"/>
                      </a:cubicBezTo>
                      <a:cubicBezTo>
                        <a:pt x="159" y="35"/>
                        <a:pt x="167" y="33"/>
                        <a:pt x="173" y="34"/>
                      </a:cubicBezTo>
                      <a:cubicBezTo>
                        <a:pt x="170" y="31"/>
                        <a:pt x="163" y="34"/>
                        <a:pt x="162" y="28"/>
                      </a:cubicBezTo>
                      <a:cubicBezTo>
                        <a:pt x="163" y="23"/>
                        <a:pt x="164" y="18"/>
                        <a:pt x="164"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44" name="Freeform 41"/>
                <p:cNvSpPr>
                  <a:spLocks/>
                </p:cNvSpPr>
                <p:nvPr/>
              </p:nvSpPr>
              <p:spPr bwMode="auto">
                <a:xfrm>
                  <a:off x="2324101" y="1962150"/>
                  <a:ext cx="53975" cy="55563"/>
                </a:xfrm>
                <a:custGeom>
                  <a:avLst/>
                  <a:gdLst>
                    <a:gd name="T0" fmla="*/ 30 w 35"/>
                    <a:gd name="T1" fmla="*/ 25 h 36"/>
                    <a:gd name="T2" fmla="*/ 32 w 35"/>
                    <a:gd name="T3" fmla="*/ 0 h 36"/>
                    <a:gd name="T4" fmla="*/ 22 w 35"/>
                    <a:gd name="T5" fmla="*/ 22 h 36"/>
                    <a:gd name="T6" fmla="*/ 13 w 35"/>
                    <a:gd name="T7" fmla="*/ 19 h 36"/>
                    <a:gd name="T8" fmla="*/ 3 w 35"/>
                    <a:gd name="T9" fmla="*/ 5 h 36"/>
                    <a:gd name="T10" fmla="*/ 1 w 35"/>
                    <a:gd name="T11" fmla="*/ 10 h 36"/>
                    <a:gd name="T12" fmla="*/ 22 w 35"/>
                    <a:gd name="T13" fmla="*/ 35 h 36"/>
                    <a:gd name="T14" fmla="*/ 30 w 35"/>
                    <a:gd name="T15" fmla="*/ 25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36">
                      <a:moveTo>
                        <a:pt x="30" y="25"/>
                      </a:moveTo>
                      <a:cubicBezTo>
                        <a:pt x="31" y="17"/>
                        <a:pt x="35" y="7"/>
                        <a:pt x="32" y="0"/>
                      </a:cubicBezTo>
                      <a:cubicBezTo>
                        <a:pt x="29" y="8"/>
                        <a:pt x="30" y="17"/>
                        <a:pt x="22" y="22"/>
                      </a:cubicBezTo>
                      <a:cubicBezTo>
                        <a:pt x="18" y="24"/>
                        <a:pt x="16" y="21"/>
                        <a:pt x="13" y="19"/>
                      </a:cubicBezTo>
                      <a:cubicBezTo>
                        <a:pt x="10" y="15"/>
                        <a:pt x="7" y="8"/>
                        <a:pt x="3" y="5"/>
                      </a:cubicBezTo>
                      <a:cubicBezTo>
                        <a:pt x="1" y="6"/>
                        <a:pt x="0" y="8"/>
                        <a:pt x="1" y="10"/>
                      </a:cubicBezTo>
                      <a:cubicBezTo>
                        <a:pt x="7" y="20"/>
                        <a:pt x="13" y="28"/>
                        <a:pt x="22" y="35"/>
                      </a:cubicBezTo>
                      <a:cubicBezTo>
                        <a:pt x="27" y="36"/>
                        <a:pt x="28" y="28"/>
                        <a:pt x="3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45" name="Freeform 42"/>
                <p:cNvSpPr>
                  <a:spLocks/>
                </p:cNvSpPr>
                <p:nvPr/>
              </p:nvSpPr>
              <p:spPr bwMode="auto">
                <a:xfrm>
                  <a:off x="2282826" y="1968500"/>
                  <a:ext cx="298450" cy="415925"/>
                </a:xfrm>
                <a:custGeom>
                  <a:avLst/>
                  <a:gdLst>
                    <a:gd name="T0" fmla="*/ 180 w 195"/>
                    <a:gd name="T1" fmla="*/ 17 h 271"/>
                    <a:gd name="T2" fmla="*/ 168 w 195"/>
                    <a:gd name="T3" fmla="*/ 8 h 271"/>
                    <a:gd name="T4" fmla="*/ 122 w 195"/>
                    <a:gd name="T5" fmla="*/ 8 h 271"/>
                    <a:gd name="T6" fmla="*/ 64 w 195"/>
                    <a:gd name="T7" fmla="*/ 68 h 271"/>
                    <a:gd name="T8" fmla="*/ 40 w 195"/>
                    <a:gd name="T9" fmla="*/ 83 h 271"/>
                    <a:gd name="T10" fmla="*/ 3 w 195"/>
                    <a:gd name="T11" fmla="*/ 136 h 271"/>
                    <a:gd name="T12" fmla="*/ 2 w 195"/>
                    <a:gd name="T13" fmla="*/ 143 h 271"/>
                    <a:gd name="T14" fmla="*/ 70 w 195"/>
                    <a:gd name="T15" fmla="*/ 207 h 271"/>
                    <a:gd name="T16" fmla="*/ 86 w 195"/>
                    <a:gd name="T17" fmla="*/ 243 h 271"/>
                    <a:gd name="T18" fmla="*/ 110 w 195"/>
                    <a:gd name="T19" fmla="*/ 261 h 271"/>
                    <a:gd name="T20" fmla="*/ 172 w 195"/>
                    <a:gd name="T21" fmla="*/ 260 h 271"/>
                    <a:gd name="T22" fmla="*/ 189 w 195"/>
                    <a:gd name="T23" fmla="*/ 225 h 271"/>
                    <a:gd name="T24" fmla="*/ 179 w 195"/>
                    <a:gd name="T25" fmla="*/ 202 h 271"/>
                    <a:gd name="T26" fmla="*/ 147 w 195"/>
                    <a:gd name="T27" fmla="*/ 191 h 271"/>
                    <a:gd name="T28" fmla="*/ 121 w 195"/>
                    <a:gd name="T29" fmla="*/ 206 h 271"/>
                    <a:gd name="T30" fmla="*/ 114 w 195"/>
                    <a:gd name="T31" fmla="*/ 233 h 271"/>
                    <a:gd name="T32" fmla="*/ 130 w 195"/>
                    <a:gd name="T33" fmla="*/ 242 h 271"/>
                    <a:gd name="T34" fmla="*/ 131 w 195"/>
                    <a:gd name="T35" fmla="*/ 240 h 271"/>
                    <a:gd name="T36" fmla="*/ 132 w 195"/>
                    <a:gd name="T37" fmla="*/ 226 h 271"/>
                    <a:gd name="T38" fmla="*/ 151 w 195"/>
                    <a:gd name="T39" fmla="*/ 208 h 271"/>
                    <a:gd name="T40" fmla="*/ 166 w 195"/>
                    <a:gd name="T41" fmla="*/ 217 h 271"/>
                    <a:gd name="T42" fmla="*/ 167 w 195"/>
                    <a:gd name="T43" fmla="*/ 236 h 271"/>
                    <a:gd name="T44" fmla="*/ 144 w 195"/>
                    <a:gd name="T45" fmla="*/ 253 h 271"/>
                    <a:gd name="T46" fmla="*/ 77 w 195"/>
                    <a:gd name="T47" fmla="*/ 192 h 271"/>
                    <a:gd name="T48" fmla="*/ 34 w 195"/>
                    <a:gd name="T49" fmla="*/ 151 h 271"/>
                    <a:gd name="T50" fmla="*/ 25 w 195"/>
                    <a:gd name="T51" fmla="*/ 135 h 271"/>
                    <a:gd name="T52" fmla="*/ 36 w 195"/>
                    <a:gd name="T53" fmla="*/ 112 h 271"/>
                    <a:gd name="T54" fmla="*/ 75 w 195"/>
                    <a:gd name="T55" fmla="*/ 81 h 271"/>
                    <a:gd name="T56" fmla="*/ 137 w 195"/>
                    <a:gd name="T57" fmla="*/ 20 h 271"/>
                    <a:gd name="T58" fmla="*/ 170 w 195"/>
                    <a:gd name="T59" fmla="*/ 35 h 271"/>
                    <a:gd name="T60" fmla="*/ 170 w 195"/>
                    <a:gd name="T61" fmla="*/ 54 h 271"/>
                    <a:gd name="T62" fmla="*/ 143 w 195"/>
                    <a:gd name="T63" fmla="*/ 66 h 271"/>
                    <a:gd name="T64" fmla="*/ 124 w 195"/>
                    <a:gd name="T65" fmla="*/ 30 h 271"/>
                    <a:gd name="T66" fmla="*/ 112 w 195"/>
                    <a:gd name="T67" fmla="*/ 36 h 271"/>
                    <a:gd name="T68" fmla="*/ 123 w 195"/>
                    <a:gd name="T69" fmla="*/ 77 h 271"/>
                    <a:gd name="T70" fmla="*/ 147 w 195"/>
                    <a:gd name="T71" fmla="*/ 86 h 271"/>
                    <a:gd name="T72" fmla="*/ 185 w 195"/>
                    <a:gd name="T73" fmla="*/ 64 h 271"/>
                    <a:gd name="T74" fmla="*/ 180 w 195"/>
                    <a:gd name="T75" fmla="*/ 17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5" h="271">
                      <a:moveTo>
                        <a:pt x="180" y="17"/>
                      </a:moveTo>
                      <a:cubicBezTo>
                        <a:pt x="168" y="8"/>
                        <a:pt x="168" y="8"/>
                        <a:pt x="168" y="8"/>
                      </a:cubicBezTo>
                      <a:cubicBezTo>
                        <a:pt x="154" y="0"/>
                        <a:pt x="136" y="1"/>
                        <a:pt x="122" y="8"/>
                      </a:cubicBezTo>
                      <a:cubicBezTo>
                        <a:pt x="94" y="16"/>
                        <a:pt x="72" y="42"/>
                        <a:pt x="64" y="68"/>
                      </a:cubicBezTo>
                      <a:cubicBezTo>
                        <a:pt x="55" y="74"/>
                        <a:pt x="47" y="77"/>
                        <a:pt x="40" y="83"/>
                      </a:cubicBezTo>
                      <a:cubicBezTo>
                        <a:pt x="21" y="98"/>
                        <a:pt x="23" y="123"/>
                        <a:pt x="3" y="136"/>
                      </a:cubicBezTo>
                      <a:cubicBezTo>
                        <a:pt x="1" y="138"/>
                        <a:pt x="0" y="140"/>
                        <a:pt x="2" y="143"/>
                      </a:cubicBezTo>
                      <a:cubicBezTo>
                        <a:pt x="30" y="158"/>
                        <a:pt x="37" y="198"/>
                        <a:pt x="70" y="207"/>
                      </a:cubicBezTo>
                      <a:cubicBezTo>
                        <a:pt x="68" y="222"/>
                        <a:pt x="79" y="232"/>
                        <a:pt x="86" y="243"/>
                      </a:cubicBezTo>
                      <a:cubicBezTo>
                        <a:pt x="94" y="248"/>
                        <a:pt x="101" y="258"/>
                        <a:pt x="110" y="261"/>
                      </a:cubicBezTo>
                      <a:cubicBezTo>
                        <a:pt x="127" y="271"/>
                        <a:pt x="154" y="271"/>
                        <a:pt x="172" y="260"/>
                      </a:cubicBezTo>
                      <a:cubicBezTo>
                        <a:pt x="184" y="253"/>
                        <a:pt x="191" y="239"/>
                        <a:pt x="189" y="225"/>
                      </a:cubicBezTo>
                      <a:cubicBezTo>
                        <a:pt x="188" y="216"/>
                        <a:pt x="184" y="209"/>
                        <a:pt x="179" y="202"/>
                      </a:cubicBezTo>
                      <a:cubicBezTo>
                        <a:pt x="171" y="192"/>
                        <a:pt x="157" y="194"/>
                        <a:pt x="147" y="191"/>
                      </a:cubicBezTo>
                      <a:cubicBezTo>
                        <a:pt x="137" y="193"/>
                        <a:pt x="127" y="197"/>
                        <a:pt x="121" y="206"/>
                      </a:cubicBezTo>
                      <a:cubicBezTo>
                        <a:pt x="116" y="214"/>
                        <a:pt x="112" y="223"/>
                        <a:pt x="114" y="233"/>
                      </a:cubicBezTo>
                      <a:cubicBezTo>
                        <a:pt x="119" y="236"/>
                        <a:pt x="123" y="242"/>
                        <a:pt x="130" y="242"/>
                      </a:cubicBezTo>
                      <a:cubicBezTo>
                        <a:pt x="131" y="240"/>
                        <a:pt x="131" y="240"/>
                        <a:pt x="131" y="240"/>
                      </a:cubicBezTo>
                      <a:cubicBezTo>
                        <a:pt x="129" y="236"/>
                        <a:pt x="132" y="231"/>
                        <a:pt x="132" y="226"/>
                      </a:cubicBezTo>
                      <a:cubicBezTo>
                        <a:pt x="134" y="218"/>
                        <a:pt x="142" y="210"/>
                        <a:pt x="151" y="208"/>
                      </a:cubicBezTo>
                      <a:cubicBezTo>
                        <a:pt x="157" y="209"/>
                        <a:pt x="163" y="211"/>
                        <a:pt x="166" y="217"/>
                      </a:cubicBezTo>
                      <a:cubicBezTo>
                        <a:pt x="169" y="222"/>
                        <a:pt x="169" y="230"/>
                        <a:pt x="167" y="236"/>
                      </a:cubicBezTo>
                      <a:cubicBezTo>
                        <a:pt x="163" y="245"/>
                        <a:pt x="155" y="254"/>
                        <a:pt x="144" y="253"/>
                      </a:cubicBezTo>
                      <a:cubicBezTo>
                        <a:pt x="112" y="250"/>
                        <a:pt x="88" y="220"/>
                        <a:pt x="77" y="192"/>
                      </a:cubicBezTo>
                      <a:cubicBezTo>
                        <a:pt x="58" y="186"/>
                        <a:pt x="42" y="169"/>
                        <a:pt x="34" y="151"/>
                      </a:cubicBezTo>
                      <a:cubicBezTo>
                        <a:pt x="33" y="145"/>
                        <a:pt x="24" y="143"/>
                        <a:pt x="25" y="135"/>
                      </a:cubicBezTo>
                      <a:cubicBezTo>
                        <a:pt x="31" y="129"/>
                        <a:pt x="33" y="120"/>
                        <a:pt x="36" y="112"/>
                      </a:cubicBezTo>
                      <a:cubicBezTo>
                        <a:pt x="43" y="96"/>
                        <a:pt x="59" y="87"/>
                        <a:pt x="75" y="81"/>
                      </a:cubicBezTo>
                      <a:cubicBezTo>
                        <a:pt x="86" y="55"/>
                        <a:pt x="105" y="22"/>
                        <a:pt x="137" y="20"/>
                      </a:cubicBezTo>
                      <a:cubicBezTo>
                        <a:pt x="150" y="20"/>
                        <a:pt x="164" y="23"/>
                        <a:pt x="170" y="35"/>
                      </a:cubicBezTo>
                      <a:cubicBezTo>
                        <a:pt x="172" y="42"/>
                        <a:pt x="172" y="48"/>
                        <a:pt x="170" y="54"/>
                      </a:cubicBezTo>
                      <a:cubicBezTo>
                        <a:pt x="165" y="66"/>
                        <a:pt x="153" y="65"/>
                        <a:pt x="143" y="66"/>
                      </a:cubicBezTo>
                      <a:cubicBezTo>
                        <a:pt x="128" y="61"/>
                        <a:pt x="124" y="43"/>
                        <a:pt x="124" y="30"/>
                      </a:cubicBezTo>
                      <a:cubicBezTo>
                        <a:pt x="119" y="31"/>
                        <a:pt x="115" y="32"/>
                        <a:pt x="112" y="36"/>
                      </a:cubicBezTo>
                      <a:cubicBezTo>
                        <a:pt x="107" y="50"/>
                        <a:pt x="112" y="66"/>
                        <a:pt x="123" y="77"/>
                      </a:cubicBezTo>
                      <a:cubicBezTo>
                        <a:pt x="129" y="84"/>
                        <a:pt x="138" y="85"/>
                        <a:pt x="147" y="86"/>
                      </a:cubicBezTo>
                      <a:cubicBezTo>
                        <a:pt x="162" y="84"/>
                        <a:pt x="178" y="78"/>
                        <a:pt x="185" y="64"/>
                      </a:cubicBezTo>
                      <a:cubicBezTo>
                        <a:pt x="195" y="49"/>
                        <a:pt x="187" y="31"/>
                        <a:pt x="180"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46" name="Freeform 43"/>
                <p:cNvSpPr>
                  <a:spLocks/>
                </p:cNvSpPr>
                <p:nvPr/>
              </p:nvSpPr>
              <p:spPr bwMode="auto">
                <a:xfrm>
                  <a:off x="2732088" y="1974850"/>
                  <a:ext cx="273050" cy="409575"/>
                </a:xfrm>
                <a:custGeom>
                  <a:avLst/>
                  <a:gdLst>
                    <a:gd name="T0" fmla="*/ 105 w 178"/>
                    <a:gd name="T1" fmla="*/ 37 h 267"/>
                    <a:gd name="T2" fmla="*/ 73 w 178"/>
                    <a:gd name="T3" fmla="*/ 13 h 267"/>
                    <a:gd name="T4" fmla="*/ 15 w 178"/>
                    <a:gd name="T5" fmla="*/ 13 h 267"/>
                    <a:gd name="T6" fmla="*/ 2 w 178"/>
                    <a:gd name="T7" fmla="*/ 45 h 267"/>
                    <a:gd name="T8" fmla="*/ 33 w 178"/>
                    <a:gd name="T9" fmla="*/ 78 h 267"/>
                    <a:gd name="T10" fmla="*/ 67 w 178"/>
                    <a:gd name="T11" fmla="*/ 67 h 267"/>
                    <a:gd name="T12" fmla="*/ 75 w 178"/>
                    <a:gd name="T13" fmla="*/ 39 h 267"/>
                    <a:gd name="T14" fmla="*/ 64 w 178"/>
                    <a:gd name="T15" fmla="*/ 33 h 267"/>
                    <a:gd name="T16" fmla="*/ 59 w 178"/>
                    <a:gd name="T17" fmla="*/ 56 h 267"/>
                    <a:gd name="T18" fmla="*/ 39 w 178"/>
                    <a:gd name="T19" fmla="*/ 64 h 267"/>
                    <a:gd name="T20" fmla="*/ 19 w 178"/>
                    <a:gd name="T21" fmla="*/ 50 h 267"/>
                    <a:gd name="T22" fmla="*/ 26 w 178"/>
                    <a:gd name="T23" fmla="*/ 26 h 267"/>
                    <a:gd name="T24" fmla="*/ 60 w 178"/>
                    <a:gd name="T25" fmla="*/ 22 h 267"/>
                    <a:gd name="T26" fmla="*/ 104 w 178"/>
                    <a:gd name="T27" fmla="*/ 74 h 267"/>
                    <a:gd name="T28" fmla="*/ 138 w 178"/>
                    <a:gd name="T29" fmla="*/ 95 h 267"/>
                    <a:gd name="T30" fmla="*/ 156 w 178"/>
                    <a:gd name="T31" fmla="*/ 123 h 267"/>
                    <a:gd name="T32" fmla="*/ 161 w 178"/>
                    <a:gd name="T33" fmla="*/ 130 h 267"/>
                    <a:gd name="T34" fmla="*/ 152 w 178"/>
                    <a:gd name="T35" fmla="*/ 140 h 267"/>
                    <a:gd name="T36" fmla="*/ 109 w 178"/>
                    <a:gd name="T37" fmla="*/ 191 h 267"/>
                    <a:gd name="T38" fmla="*/ 95 w 178"/>
                    <a:gd name="T39" fmla="*/ 213 h 267"/>
                    <a:gd name="T40" fmla="*/ 55 w 178"/>
                    <a:gd name="T41" fmla="*/ 247 h 267"/>
                    <a:gd name="T42" fmla="*/ 32 w 178"/>
                    <a:gd name="T43" fmla="*/ 239 h 267"/>
                    <a:gd name="T44" fmla="*/ 29 w 178"/>
                    <a:gd name="T45" fmla="*/ 222 h 267"/>
                    <a:gd name="T46" fmla="*/ 38 w 178"/>
                    <a:gd name="T47" fmla="*/ 212 h 267"/>
                    <a:gd name="T48" fmla="*/ 58 w 178"/>
                    <a:gd name="T49" fmla="*/ 219 h 267"/>
                    <a:gd name="T50" fmla="*/ 63 w 178"/>
                    <a:gd name="T51" fmla="*/ 237 h 267"/>
                    <a:gd name="T52" fmla="*/ 69 w 178"/>
                    <a:gd name="T53" fmla="*/ 234 h 267"/>
                    <a:gd name="T54" fmla="*/ 80 w 178"/>
                    <a:gd name="T55" fmla="*/ 220 h 267"/>
                    <a:gd name="T56" fmla="*/ 46 w 178"/>
                    <a:gd name="T57" fmla="*/ 196 h 267"/>
                    <a:gd name="T58" fmla="*/ 14 w 178"/>
                    <a:gd name="T59" fmla="*/ 209 h 267"/>
                    <a:gd name="T60" fmla="*/ 9 w 178"/>
                    <a:gd name="T61" fmla="*/ 238 h 267"/>
                    <a:gd name="T62" fmla="*/ 38 w 178"/>
                    <a:gd name="T63" fmla="*/ 261 h 267"/>
                    <a:gd name="T64" fmla="*/ 57 w 178"/>
                    <a:gd name="T65" fmla="*/ 263 h 267"/>
                    <a:gd name="T66" fmla="*/ 106 w 178"/>
                    <a:gd name="T67" fmla="*/ 225 h 267"/>
                    <a:gd name="T68" fmla="*/ 112 w 178"/>
                    <a:gd name="T69" fmla="*/ 207 h 267"/>
                    <a:gd name="T70" fmla="*/ 137 w 178"/>
                    <a:gd name="T71" fmla="*/ 189 h 267"/>
                    <a:gd name="T72" fmla="*/ 177 w 178"/>
                    <a:gd name="T73" fmla="*/ 136 h 267"/>
                    <a:gd name="T74" fmla="*/ 170 w 178"/>
                    <a:gd name="T75" fmla="*/ 122 h 267"/>
                    <a:gd name="T76" fmla="*/ 145 w 178"/>
                    <a:gd name="T77" fmla="*/ 83 h 267"/>
                    <a:gd name="T78" fmla="*/ 119 w 178"/>
                    <a:gd name="T79" fmla="*/ 63 h 267"/>
                    <a:gd name="T80" fmla="*/ 105 w 178"/>
                    <a:gd name="T81" fmla="*/ 37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8" h="267">
                      <a:moveTo>
                        <a:pt x="105" y="37"/>
                      </a:moveTo>
                      <a:cubicBezTo>
                        <a:pt x="96" y="27"/>
                        <a:pt x="85" y="19"/>
                        <a:pt x="73" y="13"/>
                      </a:cubicBezTo>
                      <a:cubicBezTo>
                        <a:pt x="55" y="7"/>
                        <a:pt x="32" y="0"/>
                        <a:pt x="15" y="13"/>
                      </a:cubicBezTo>
                      <a:cubicBezTo>
                        <a:pt x="6" y="22"/>
                        <a:pt x="0" y="33"/>
                        <a:pt x="2" y="45"/>
                      </a:cubicBezTo>
                      <a:cubicBezTo>
                        <a:pt x="5" y="60"/>
                        <a:pt x="20" y="73"/>
                        <a:pt x="33" y="78"/>
                      </a:cubicBezTo>
                      <a:cubicBezTo>
                        <a:pt x="46" y="81"/>
                        <a:pt x="58" y="76"/>
                        <a:pt x="67" y="67"/>
                      </a:cubicBezTo>
                      <a:cubicBezTo>
                        <a:pt x="73" y="59"/>
                        <a:pt x="77" y="49"/>
                        <a:pt x="75" y="39"/>
                      </a:cubicBezTo>
                      <a:cubicBezTo>
                        <a:pt x="72" y="36"/>
                        <a:pt x="68" y="33"/>
                        <a:pt x="64" y="33"/>
                      </a:cubicBezTo>
                      <a:cubicBezTo>
                        <a:pt x="65" y="40"/>
                        <a:pt x="64" y="49"/>
                        <a:pt x="59" y="56"/>
                      </a:cubicBezTo>
                      <a:cubicBezTo>
                        <a:pt x="54" y="60"/>
                        <a:pt x="46" y="64"/>
                        <a:pt x="39" y="64"/>
                      </a:cubicBezTo>
                      <a:cubicBezTo>
                        <a:pt x="31" y="63"/>
                        <a:pt x="24" y="57"/>
                        <a:pt x="19" y="50"/>
                      </a:cubicBezTo>
                      <a:cubicBezTo>
                        <a:pt x="16" y="40"/>
                        <a:pt x="21" y="32"/>
                        <a:pt x="26" y="26"/>
                      </a:cubicBezTo>
                      <a:cubicBezTo>
                        <a:pt x="35" y="17"/>
                        <a:pt x="49" y="18"/>
                        <a:pt x="60" y="22"/>
                      </a:cubicBezTo>
                      <a:cubicBezTo>
                        <a:pt x="82" y="30"/>
                        <a:pt x="98" y="52"/>
                        <a:pt x="104" y="74"/>
                      </a:cubicBezTo>
                      <a:cubicBezTo>
                        <a:pt x="117" y="77"/>
                        <a:pt x="127" y="86"/>
                        <a:pt x="138" y="95"/>
                      </a:cubicBezTo>
                      <a:cubicBezTo>
                        <a:pt x="145" y="104"/>
                        <a:pt x="148" y="115"/>
                        <a:pt x="156" y="123"/>
                      </a:cubicBezTo>
                      <a:cubicBezTo>
                        <a:pt x="156" y="126"/>
                        <a:pt x="159" y="128"/>
                        <a:pt x="161" y="130"/>
                      </a:cubicBezTo>
                      <a:cubicBezTo>
                        <a:pt x="162" y="136"/>
                        <a:pt x="155" y="136"/>
                        <a:pt x="152" y="140"/>
                      </a:cubicBezTo>
                      <a:cubicBezTo>
                        <a:pt x="141" y="159"/>
                        <a:pt x="131" y="183"/>
                        <a:pt x="109" y="191"/>
                      </a:cubicBezTo>
                      <a:cubicBezTo>
                        <a:pt x="97" y="193"/>
                        <a:pt x="100" y="206"/>
                        <a:pt x="95" y="213"/>
                      </a:cubicBezTo>
                      <a:cubicBezTo>
                        <a:pt x="88" y="230"/>
                        <a:pt x="72" y="242"/>
                        <a:pt x="55" y="247"/>
                      </a:cubicBezTo>
                      <a:cubicBezTo>
                        <a:pt x="47" y="244"/>
                        <a:pt x="38" y="247"/>
                        <a:pt x="32" y="239"/>
                      </a:cubicBezTo>
                      <a:cubicBezTo>
                        <a:pt x="30" y="234"/>
                        <a:pt x="26" y="228"/>
                        <a:pt x="29" y="222"/>
                      </a:cubicBezTo>
                      <a:cubicBezTo>
                        <a:pt x="30" y="217"/>
                        <a:pt x="34" y="213"/>
                        <a:pt x="38" y="212"/>
                      </a:cubicBezTo>
                      <a:cubicBezTo>
                        <a:pt x="46" y="211"/>
                        <a:pt x="52" y="214"/>
                        <a:pt x="58" y="219"/>
                      </a:cubicBezTo>
                      <a:cubicBezTo>
                        <a:pt x="63" y="223"/>
                        <a:pt x="62" y="231"/>
                        <a:pt x="63" y="237"/>
                      </a:cubicBezTo>
                      <a:cubicBezTo>
                        <a:pt x="65" y="237"/>
                        <a:pt x="67" y="235"/>
                        <a:pt x="69" y="234"/>
                      </a:cubicBezTo>
                      <a:cubicBezTo>
                        <a:pt x="73" y="231"/>
                        <a:pt x="83" y="227"/>
                        <a:pt x="80" y="220"/>
                      </a:cubicBezTo>
                      <a:cubicBezTo>
                        <a:pt x="73" y="207"/>
                        <a:pt x="60" y="198"/>
                        <a:pt x="46" y="196"/>
                      </a:cubicBezTo>
                      <a:cubicBezTo>
                        <a:pt x="33" y="193"/>
                        <a:pt x="22" y="200"/>
                        <a:pt x="14" y="209"/>
                      </a:cubicBezTo>
                      <a:cubicBezTo>
                        <a:pt x="8" y="217"/>
                        <a:pt x="5" y="229"/>
                        <a:pt x="9" y="238"/>
                      </a:cubicBezTo>
                      <a:cubicBezTo>
                        <a:pt x="18" y="246"/>
                        <a:pt x="25" y="258"/>
                        <a:pt x="38" y="261"/>
                      </a:cubicBezTo>
                      <a:cubicBezTo>
                        <a:pt x="45" y="259"/>
                        <a:pt x="50" y="267"/>
                        <a:pt x="57" y="263"/>
                      </a:cubicBezTo>
                      <a:cubicBezTo>
                        <a:pt x="79" y="262"/>
                        <a:pt x="93" y="241"/>
                        <a:pt x="106" y="225"/>
                      </a:cubicBezTo>
                      <a:cubicBezTo>
                        <a:pt x="109" y="219"/>
                        <a:pt x="111" y="213"/>
                        <a:pt x="112" y="207"/>
                      </a:cubicBezTo>
                      <a:cubicBezTo>
                        <a:pt x="122" y="203"/>
                        <a:pt x="128" y="195"/>
                        <a:pt x="137" y="189"/>
                      </a:cubicBezTo>
                      <a:cubicBezTo>
                        <a:pt x="153" y="173"/>
                        <a:pt x="157" y="149"/>
                        <a:pt x="177" y="136"/>
                      </a:cubicBezTo>
                      <a:cubicBezTo>
                        <a:pt x="178" y="130"/>
                        <a:pt x="169" y="128"/>
                        <a:pt x="170" y="122"/>
                      </a:cubicBezTo>
                      <a:cubicBezTo>
                        <a:pt x="162" y="109"/>
                        <a:pt x="155" y="96"/>
                        <a:pt x="145" y="83"/>
                      </a:cubicBezTo>
                      <a:cubicBezTo>
                        <a:pt x="138" y="73"/>
                        <a:pt x="128" y="70"/>
                        <a:pt x="119" y="63"/>
                      </a:cubicBezTo>
                      <a:cubicBezTo>
                        <a:pt x="116" y="54"/>
                        <a:pt x="110" y="45"/>
                        <a:pt x="105"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47" name="Freeform 44"/>
                <p:cNvSpPr>
                  <a:spLocks/>
                </p:cNvSpPr>
                <p:nvPr/>
              </p:nvSpPr>
              <p:spPr bwMode="auto">
                <a:xfrm>
                  <a:off x="2965451" y="1990725"/>
                  <a:ext cx="60325" cy="114300"/>
                </a:xfrm>
                <a:custGeom>
                  <a:avLst/>
                  <a:gdLst>
                    <a:gd name="T0" fmla="*/ 28 w 39"/>
                    <a:gd name="T1" fmla="*/ 18 h 75"/>
                    <a:gd name="T2" fmla="*/ 15 w 39"/>
                    <a:gd name="T3" fmla="*/ 0 h 75"/>
                    <a:gd name="T4" fmla="*/ 21 w 39"/>
                    <a:gd name="T5" fmla="*/ 28 h 75"/>
                    <a:gd name="T6" fmla="*/ 19 w 39"/>
                    <a:gd name="T7" fmla="*/ 53 h 75"/>
                    <a:gd name="T8" fmla="*/ 3 w 39"/>
                    <a:gd name="T9" fmla="*/ 51 h 75"/>
                    <a:gd name="T10" fmla="*/ 4 w 39"/>
                    <a:gd name="T11" fmla="*/ 65 h 75"/>
                    <a:gd name="T12" fmla="*/ 16 w 39"/>
                    <a:gd name="T13" fmla="*/ 75 h 75"/>
                    <a:gd name="T14" fmla="*/ 26 w 39"/>
                    <a:gd name="T15" fmla="*/ 71 h 75"/>
                    <a:gd name="T16" fmla="*/ 28 w 39"/>
                    <a:gd name="T17" fmla="*/ 1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75">
                      <a:moveTo>
                        <a:pt x="28" y="18"/>
                      </a:moveTo>
                      <a:cubicBezTo>
                        <a:pt x="24" y="12"/>
                        <a:pt x="21" y="5"/>
                        <a:pt x="15" y="0"/>
                      </a:cubicBezTo>
                      <a:cubicBezTo>
                        <a:pt x="8" y="10"/>
                        <a:pt x="19" y="19"/>
                        <a:pt x="21" y="28"/>
                      </a:cubicBezTo>
                      <a:cubicBezTo>
                        <a:pt x="22" y="37"/>
                        <a:pt x="25" y="46"/>
                        <a:pt x="19" y="53"/>
                      </a:cubicBezTo>
                      <a:cubicBezTo>
                        <a:pt x="13" y="59"/>
                        <a:pt x="8" y="51"/>
                        <a:pt x="3" y="51"/>
                      </a:cubicBezTo>
                      <a:cubicBezTo>
                        <a:pt x="0" y="55"/>
                        <a:pt x="2" y="61"/>
                        <a:pt x="4" y="65"/>
                      </a:cubicBezTo>
                      <a:cubicBezTo>
                        <a:pt x="7" y="70"/>
                        <a:pt x="11" y="74"/>
                        <a:pt x="16" y="75"/>
                      </a:cubicBezTo>
                      <a:cubicBezTo>
                        <a:pt x="20" y="75"/>
                        <a:pt x="23" y="73"/>
                        <a:pt x="26" y="71"/>
                      </a:cubicBezTo>
                      <a:cubicBezTo>
                        <a:pt x="39" y="56"/>
                        <a:pt x="33" y="35"/>
                        <a:pt x="28"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48" name="Freeform 45"/>
                <p:cNvSpPr>
                  <a:spLocks/>
                </p:cNvSpPr>
                <p:nvPr/>
              </p:nvSpPr>
              <p:spPr bwMode="auto">
                <a:xfrm>
                  <a:off x="2279651" y="1990725"/>
                  <a:ext cx="49213" cy="112713"/>
                </a:xfrm>
                <a:custGeom>
                  <a:avLst/>
                  <a:gdLst>
                    <a:gd name="T0" fmla="*/ 19 w 32"/>
                    <a:gd name="T1" fmla="*/ 23 h 74"/>
                    <a:gd name="T2" fmla="*/ 19 w 32"/>
                    <a:gd name="T3" fmla="*/ 0 h 74"/>
                    <a:gd name="T4" fmla="*/ 12 w 32"/>
                    <a:gd name="T5" fmla="*/ 4 h 74"/>
                    <a:gd name="T6" fmla="*/ 2 w 32"/>
                    <a:gd name="T7" fmla="*/ 54 h 74"/>
                    <a:gd name="T8" fmla="*/ 18 w 32"/>
                    <a:gd name="T9" fmla="*/ 73 h 74"/>
                    <a:gd name="T10" fmla="*/ 27 w 32"/>
                    <a:gd name="T11" fmla="*/ 72 h 74"/>
                    <a:gd name="T12" fmla="*/ 31 w 32"/>
                    <a:gd name="T13" fmla="*/ 55 h 74"/>
                    <a:gd name="T14" fmla="*/ 25 w 32"/>
                    <a:gd name="T15" fmla="*/ 55 h 74"/>
                    <a:gd name="T16" fmla="*/ 15 w 32"/>
                    <a:gd name="T17" fmla="*/ 52 h 74"/>
                    <a:gd name="T18" fmla="*/ 19 w 32"/>
                    <a:gd name="T19" fmla="*/ 2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74">
                      <a:moveTo>
                        <a:pt x="19" y="23"/>
                      </a:moveTo>
                      <a:cubicBezTo>
                        <a:pt x="19" y="16"/>
                        <a:pt x="25" y="6"/>
                        <a:pt x="19" y="0"/>
                      </a:cubicBezTo>
                      <a:cubicBezTo>
                        <a:pt x="16" y="1"/>
                        <a:pt x="13" y="2"/>
                        <a:pt x="12" y="4"/>
                      </a:cubicBezTo>
                      <a:cubicBezTo>
                        <a:pt x="13" y="22"/>
                        <a:pt x="0" y="37"/>
                        <a:pt x="2" y="54"/>
                      </a:cubicBezTo>
                      <a:cubicBezTo>
                        <a:pt x="4" y="61"/>
                        <a:pt x="8" y="72"/>
                        <a:pt x="18" y="73"/>
                      </a:cubicBezTo>
                      <a:cubicBezTo>
                        <a:pt x="21" y="74"/>
                        <a:pt x="24" y="73"/>
                        <a:pt x="27" y="72"/>
                      </a:cubicBezTo>
                      <a:cubicBezTo>
                        <a:pt x="32" y="67"/>
                        <a:pt x="32" y="61"/>
                        <a:pt x="31" y="55"/>
                      </a:cubicBezTo>
                      <a:cubicBezTo>
                        <a:pt x="28" y="53"/>
                        <a:pt x="26" y="54"/>
                        <a:pt x="25" y="55"/>
                      </a:cubicBezTo>
                      <a:cubicBezTo>
                        <a:pt x="21" y="55"/>
                        <a:pt x="18" y="55"/>
                        <a:pt x="15" y="52"/>
                      </a:cubicBezTo>
                      <a:cubicBezTo>
                        <a:pt x="9" y="43"/>
                        <a:pt x="14" y="31"/>
                        <a:pt x="1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49" name="Freeform 46"/>
                <p:cNvSpPr>
                  <a:spLocks/>
                </p:cNvSpPr>
                <p:nvPr/>
              </p:nvSpPr>
              <p:spPr bwMode="auto">
                <a:xfrm>
                  <a:off x="3011488" y="2005013"/>
                  <a:ext cx="65088" cy="169863"/>
                </a:xfrm>
                <a:custGeom>
                  <a:avLst/>
                  <a:gdLst>
                    <a:gd name="T0" fmla="*/ 11 w 43"/>
                    <a:gd name="T1" fmla="*/ 3 h 110"/>
                    <a:gd name="T2" fmla="*/ 5 w 43"/>
                    <a:gd name="T3" fmla="*/ 0 h 110"/>
                    <a:gd name="T4" fmla="*/ 10 w 43"/>
                    <a:gd name="T5" fmla="*/ 35 h 110"/>
                    <a:gd name="T6" fmla="*/ 1 w 43"/>
                    <a:gd name="T7" fmla="*/ 75 h 110"/>
                    <a:gd name="T8" fmla="*/ 11 w 43"/>
                    <a:gd name="T9" fmla="*/ 105 h 110"/>
                    <a:gd name="T10" fmla="*/ 28 w 43"/>
                    <a:gd name="T11" fmla="*/ 107 h 110"/>
                    <a:gd name="T12" fmla="*/ 42 w 43"/>
                    <a:gd name="T13" fmla="*/ 89 h 110"/>
                    <a:gd name="T14" fmla="*/ 34 w 43"/>
                    <a:gd name="T15" fmla="*/ 93 h 110"/>
                    <a:gd name="T16" fmla="*/ 21 w 43"/>
                    <a:gd name="T17" fmla="*/ 90 h 110"/>
                    <a:gd name="T18" fmla="*/ 21 w 43"/>
                    <a:gd name="T19" fmla="*/ 53 h 110"/>
                    <a:gd name="T20" fmla="*/ 18 w 43"/>
                    <a:gd name="T21" fmla="*/ 16 h 110"/>
                    <a:gd name="T22" fmla="*/ 11 w 43"/>
                    <a:gd name="T23" fmla="*/ 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 h="110">
                      <a:moveTo>
                        <a:pt x="11" y="3"/>
                      </a:moveTo>
                      <a:cubicBezTo>
                        <a:pt x="10" y="1"/>
                        <a:pt x="7" y="0"/>
                        <a:pt x="5" y="0"/>
                      </a:cubicBezTo>
                      <a:cubicBezTo>
                        <a:pt x="3" y="13"/>
                        <a:pt x="11" y="23"/>
                        <a:pt x="10" y="35"/>
                      </a:cubicBezTo>
                      <a:cubicBezTo>
                        <a:pt x="13" y="51"/>
                        <a:pt x="3" y="61"/>
                        <a:pt x="1" y="75"/>
                      </a:cubicBezTo>
                      <a:cubicBezTo>
                        <a:pt x="0" y="86"/>
                        <a:pt x="2" y="98"/>
                        <a:pt x="11" y="105"/>
                      </a:cubicBezTo>
                      <a:cubicBezTo>
                        <a:pt x="16" y="108"/>
                        <a:pt x="22" y="110"/>
                        <a:pt x="28" y="107"/>
                      </a:cubicBezTo>
                      <a:cubicBezTo>
                        <a:pt x="35" y="104"/>
                        <a:pt x="43" y="98"/>
                        <a:pt x="42" y="89"/>
                      </a:cubicBezTo>
                      <a:cubicBezTo>
                        <a:pt x="34" y="93"/>
                        <a:pt x="34" y="93"/>
                        <a:pt x="34" y="93"/>
                      </a:cubicBezTo>
                      <a:cubicBezTo>
                        <a:pt x="30" y="93"/>
                        <a:pt x="25" y="93"/>
                        <a:pt x="21" y="90"/>
                      </a:cubicBezTo>
                      <a:cubicBezTo>
                        <a:pt x="12" y="79"/>
                        <a:pt x="18" y="65"/>
                        <a:pt x="21" y="53"/>
                      </a:cubicBezTo>
                      <a:cubicBezTo>
                        <a:pt x="26" y="41"/>
                        <a:pt x="23" y="28"/>
                        <a:pt x="18" y="16"/>
                      </a:cubicBezTo>
                      <a:cubicBezTo>
                        <a:pt x="16" y="11"/>
                        <a:pt x="10" y="8"/>
                        <a:pt x="1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50" name="Freeform 47"/>
                <p:cNvSpPr>
                  <a:spLocks/>
                </p:cNvSpPr>
                <p:nvPr/>
              </p:nvSpPr>
              <p:spPr bwMode="auto">
                <a:xfrm>
                  <a:off x="2232026" y="2001838"/>
                  <a:ext cx="57150" cy="161925"/>
                </a:xfrm>
                <a:custGeom>
                  <a:avLst/>
                  <a:gdLst>
                    <a:gd name="T0" fmla="*/ 37 w 37"/>
                    <a:gd name="T1" fmla="*/ 2 h 105"/>
                    <a:gd name="T2" fmla="*/ 35 w 37"/>
                    <a:gd name="T3" fmla="*/ 0 h 105"/>
                    <a:gd name="T4" fmla="*/ 29 w 37"/>
                    <a:gd name="T5" fmla="*/ 5 h 105"/>
                    <a:gd name="T6" fmla="*/ 17 w 37"/>
                    <a:gd name="T7" fmla="*/ 31 h 105"/>
                    <a:gd name="T8" fmla="*/ 20 w 37"/>
                    <a:gd name="T9" fmla="*/ 85 h 105"/>
                    <a:gd name="T10" fmla="*/ 0 w 37"/>
                    <a:gd name="T11" fmla="*/ 95 h 105"/>
                    <a:gd name="T12" fmla="*/ 0 w 37"/>
                    <a:gd name="T13" fmla="*/ 97 h 105"/>
                    <a:gd name="T14" fmla="*/ 11 w 37"/>
                    <a:gd name="T15" fmla="*/ 105 h 105"/>
                    <a:gd name="T16" fmla="*/ 28 w 37"/>
                    <a:gd name="T17" fmla="*/ 96 h 105"/>
                    <a:gd name="T18" fmla="*/ 29 w 37"/>
                    <a:gd name="T19" fmla="*/ 52 h 105"/>
                    <a:gd name="T20" fmla="*/ 37 w 37"/>
                    <a:gd name="T21" fmla="*/ 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105">
                      <a:moveTo>
                        <a:pt x="37" y="2"/>
                      </a:moveTo>
                      <a:cubicBezTo>
                        <a:pt x="36" y="1"/>
                        <a:pt x="36" y="0"/>
                        <a:pt x="35" y="0"/>
                      </a:cubicBezTo>
                      <a:cubicBezTo>
                        <a:pt x="32" y="1"/>
                        <a:pt x="30" y="2"/>
                        <a:pt x="29" y="5"/>
                      </a:cubicBezTo>
                      <a:cubicBezTo>
                        <a:pt x="21" y="11"/>
                        <a:pt x="19" y="21"/>
                        <a:pt x="17" y="31"/>
                      </a:cubicBezTo>
                      <a:cubicBezTo>
                        <a:pt x="13" y="50"/>
                        <a:pt x="29" y="67"/>
                        <a:pt x="20" y="85"/>
                      </a:cubicBezTo>
                      <a:cubicBezTo>
                        <a:pt x="16" y="92"/>
                        <a:pt x="9" y="96"/>
                        <a:pt x="0" y="95"/>
                      </a:cubicBezTo>
                      <a:cubicBezTo>
                        <a:pt x="0" y="97"/>
                        <a:pt x="0" y="97"/>
                        <a:pt x="0" y="97"/>
                      </a:cubicBezTo>
                      <a:cubicBezTo>
                        <a:pt x="2" y="101"/>
                        <a:pt x="7" y="103"/>
                        <a:pt x="11" y="105"/>
                      </a:cubicBezTo>
                      <a:cubicBezTo>
                        <a:pt x="18" y="105"/>
                        <a:pt x="24" y="101"/>
                        <a:pt x="28" y="96"/>
                      </a:cubicBezTo>
                      <a:cubicBezTo>
                        <a:pt x="37" y="84"/>
                        <a:pt x="33" y="65"/>
                        <a:pt x="29" y="52"/>
                      </a:cubicBezTo>
                      <a:cubicBezTo>
                        <a:pt x="25" y="35"/>
                        <a:pt x="33" y="18"/>
                        <a:pt x="3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51" name="Freeform 48"/>
                <p:cNvSpPr>
                  <a:spLocks/>
                </p:cNvSpPr>
                <p:nvPr/>
              </p:nvSpPr>
              <p:spPr bwMode="auto">
                <a:xfrm>
                  <a:off x="3032126" y="2008188"/>
                  <a:ext cx="39688" cy="131763"/>
                </a:xfrm>
                <a:custGeom>
                  <a:avLst/>
                  <a:gdLst>
                    <a:gd name="T0" fmla="*/ 17 w 25"/>
                    <a:gd name="T1" fmla="*/ 12 h 86"/>
                    <a:gd name="T2" fmla="*/ 6 w 25"/>
                    <a:gd name="T3" fmla="*/ 5 h 86"/>
                    <a:gd name="T4" fmla="*/ 15 w 25"/>
                    <a:gd name="T5" fmla="*/ 37 h 86"/>
                    <a:gd name="T6" fmla="*/ 13 w 25"/>
                    <a:gd name="T7" fmla="*/ 84 h 86"/>
                    <a:gd name="T8" fmla="*/ 23 w 25"/>
                    <a:gd name="T9" fmla="*/ 83 h 86"/>
                    <a:gd name="T10" fmla="*/ 19 w 25"/>
                    <a:gd name="T11" fmla="*/ 79 h 86"/>
                    <a:gd name="T12" fmla="*/ 18 w 25"/>
                    <a:gd name="T13" fmla="*/ 55 h 86"/>
                    <a:gd name="T14" fmla="*/ 17 w 25"/>
                    <a:gd name="T15" fmla="*/ 12 h 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86">
                      <a:moveTo>
                        <a:pt x="17" y="12"/>
                      </a:moveTo>
                      <a:cubicBezTo>
                        <a:pt x="15" y="8"/>
                        <a:pt x="12" y="0"/>
                        <a:pt x="6" y="5"/>
                      </a:cubicBezTo>
                      <a:cubicBezTo>
                        <a:pt x="11" y="15"/>
                        <a:pt x="16" y="25"/>
                        <a:pt x="15" y="37"/>
                      </a:cubicBezTo>
                      <a:cubicBezTo>
                        <a:pt x="18" y="53"/>
                        <a:pt x="0" y="69"/>
                        <a:pt x="13" y="84"/>
                      </a:cubicBezTo>
                      <a:cubicBezTo>
                        <a:pt x="16" y="86"/>
                        <a:pt x="21" y="86"/>
                        <a:pt x="23" y="83"/>
                      </a:cubicBezTo>
                      <a:cubicBezTo>
                        <a:pt x="23" y="81"/>
                        <a:pt x="20" y="80"/>
                        <a:pt x="19" y="79"/>
                      </a:cubicBezTo>
                      <a:cubicBezTo>
                        <a:pt x="12" y="72"/>
                        <a:pt x="17" y="62"/>
                        <a:pt x="18" y="55"/>
                      </a:cubicBezTo>
                      <a:cubicBezTo>
                        <a:pt x="21" y="41"/>
                        <a:pt x="25" y="25"/>
                        <a:pt x="17"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52" name="Freeform 49"/>
                <p:cNvSpPr>
                  <a:spLocks/>
                </p:cNvSpPr>
                <p:nvPr/>
              </p:nvSpPr>
              <p:spPr bwMode="auto">
                <a:xfrm>
                  <a:off x="2479676" y="2005013"/>
                  <a:ext cx="55563" cy="57150"/>
                </a:xfrm>
                <a:custGeom>
                  <a:avLst/>
                  <a:gdLst>
                    <a:gd name="T0" fmla="*/ 32 w 36"/>
                    <a:gd name="T1" fmla="*/ 10 h 37"/>
                    <a:gd name="T2" fmla="*/ 26 w 36"/>
                    <a:gd name="T3" fmla="*/ 5 h 37"/>
                    <a:gd name="T4" fmla="*/ 3 w 36"/>
                    <a:gd name="T5" fmla="*/ 3 h 37"/>
                    <a:gd name="T6" fmla="*/ 6 w 36"/>
                    <a:gd name="T7" fmla="*/ 27 h 37"/>
                    <a:gd name="T8" fmla="*/ 20 w 36"/>
                    <a:gd name="T9" fmla="*/ 36 h 37"/>
                    <a:gd name="T10" fmla="*/ 33 w 36"/>
                    <a:gd name="T11" fmla="*/ 27 h 37"/>
                    <a:gd name="T12" fmla="*/ 32 w 36"/>
                    <a:gd name="T13" fmla="*/ 10 h 37"/>
                  </a:gdLst>
                  <a:ahLst/>
                  <a:cxnLst>
                    <a:cxn ang="0">
                      <a:pos x="T0" y="T1"/>
                    </a:cxn>
                    <a:cxn ang="0">
                      <a:pos x="T2" y="T3"/>
                    </a:cxn>
                    <a:cxn ang="0">
                      <a:pos x="T4" y="T5"/>
                    </a:cxn>
                    <a:cxn ang="0">
                      <a:pos x="T6" y="T7"/>
                    </a:cxn>
                    <a:cxn ang="0">
                      <a:pos x="T8" y="T9"/>
                    </a:cxn>
                    <a:cxn ang="0">
                      <a:pos x="T10" y="T11"/>
                    </a:cxn>
                    <a:cxn ang="0">
                      <a:pos x="T12" y="T13"/>
                    </a:cxn>
                  </a:cxnLst>
                  <a:rect l="0" t="0" r="r" b="b"/>
                  <a:pathLst>
                    <a:path w="36" h="37">
                      <a:moveTo>
                        <a:pt x="32" y="10"/>
                      </a:moveTo>
                      <a:cubicBezTo>
                        <a:pt x="26" y="5"/>
                        <a:pt x="26" y="5"/>
                        <a:pt x="26" y="5"/>
                      </a:cubicBezTo>
                      <a:cubicBezTo>
                        <a:pt x="19" y="4"/>
                        <a:pt x="10" y="0"/>
                        <a:pt x="3" y="3"/>
                      </a:cubicBezTo>
                      <a:cubicBezTo>
                        <a:pt x="3" y="11"/>
                        <a:pt x="0" y="21"/>
                        <a:pt x="6" y="27"/>
                      </a:cubicBezTo>
                      <a:cubicBezTo>
                        <a:pt x="9" y="32"/>
                        <a:pt x="14" y="37"/>
                        <a:pt x="20" y="36"/>
                      </a:cubicBezTo>
                      <a:cubicBezTo>
                        <a:pt x="25" y="35"/>
                        <a:pt x="30" y="32"/>
                        <a:pt x="33" y="27"/>
                      </a:cubicBezTo>
                      <a:cubicBezTo>
                        <a:pt x="36" y="22"/>
                        <a:pt x="36" y="15"/>
                        <a:pt x="32"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53" name="Freeform 50"/>
                <p:cNvSpPr>
                  <a:spLocks/>
                </p:cNvSpPr>
                <p:nvPr/>
              </p:nvSpPr>
              <p:spPr bwMode="auto">
                <a:xfrm>
                  <a:off x="2770188" y="2012950"/>
                  <a:ext cx="53975" cy="50800"/>
                </a:xfrm>
                <a:custGeom>
                  <a:avLst/>
                  <a:gdLst>
                    <a:gd name="T0" fmla="*/ 30 w 36"/>
                    <a:gd name="T1" fmla="*/ 5 h 33"/>
                    <a:gd name="T2" fmla="*/ 17 w 36"/>
                    <a:gd name="T3" fmla="*/ 1 h 33"/>
                    <a:gd name="T4" fmla="*/ 1 w 36"/>
                    <a:gd name="T5" fmla="*/ 14 h 33"/>
                    <a:gd name="T6" fmla="*/ 3 w 36"/>
                    <a:gd name="T7" fmla="*/ 26 h 33"/>
                    <a:gd name="T8" fmla="*/ 22 w 36"/>
                    <a:gd name="T9" fmla="*/ 31 h 33"/>
                    <a:gd name="T10" fmla="*/ 33 w 36"/>
                    <a:gd name="T11" fmla="*/ 23 h 33"/>
                    <a:gd name="T12" fmla="*/ 32 w 36"/>
                    <a:gd name="T13" fmla="*/ 11 h 33"/>
                    <a:gd name="T14" fmla="*/ 29 w 36"/>
                    <a:gd name="T15" fmla="*/ 24 h 33"/>
                    <a:gd name="T16" fmla="*/ 17 w 36"/>
                    <a:gd name="T17" fmla="*/ 29 h 33"/>
                    <a:gd name="T18" fmla="*/ 6 w 36"/>
                    <a:gd name="T19" fmla="*/ 24 h 33"/>
                    <a:gd name="T20" fmla="*/ 6 w 36"/>
                    <a:gd name="T21" fmla="*/ 13 h 33"/>
                    <a:gd name="T22" fmla="*/ 15 w 36"/>
                    <a:gd name="T23" fmla="*/ 5 h 33"/>
                    <a:gd name="T24" fmla="*/ 30 w 36"/>
                    <a:gd name="T25" fmla="*/ 8 h 33"/>
                    <a:gd name="T26" fmla="*/ 30 w 36"/>
                    <a:gd name="T27" fmla="*/ 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33">
                      <a:moveTo>
                        <a:pt x="30" y="5"/>
                      </a:moveTo>
                      <a:cubicBezTo>
                        <a:pt x="28" y="0"/>
                        <a:pt x="21" y="1"/>
                        <a:pt x="17" y="1"/>
                      </a:cubicBezTo>
                      <a:cubicBezTo>
                        <a:pt x="9" y="1"/>
                        <a:pt x="4" y="7"/>
                        <a:pt x="1" y="14"/>
                      </a:cubicBezTo>
                      <a:cubicBezTo>
                        <a:pt x="0" y="18"/>
                        <a:pt x="1" y="22"/>
                        <a:pt x="3" y="26"/>
                      </a:cubicBezTo>
                      <a:cubicBezTo>
                        <a:pt x="8" y="31"/>
                        <a:pt x="15" y="33"/>
                        <a:pt x="22" y="31"/>
                      </a:cubicBezTo>
                      <a:cubicBezTo>
                        <a:pt x="27" y="31"/>
                        <a:pt x="30" y="26"/>
                        <a:pt x="33" y="23"/>
                      </a:cubicBezTo>
                      <a:cubicBezTo>
                        <a:pt x="34" y="19"/>
                        <a:pt x="36" y="13"/>
                        <a:pt x="32" y="11"/>
                      </a:cubicBezTo>
                      <a:cubicBezTo>
                        <a:pt x="30" y="15"/>
                        <a:pt x="32" y="21"/>
                        <a:pt x="29" y="24"/>
                      </a:cubicBezTo>
                      <a:cubicBezTo>
                        <a:pt x="25" y="27"/>
                        <a:pt x="21" y="29"/>
                        <a:pt x="17" y="29"/>
                      </a:cubicBezTo>
                      <a:cubicBezTo>
                        <a:pt x="13" y="29"/>
                        <a:pt x="9" y="27"/>
                        <a:pt x="6" y="24"/>
                      </a:cubicBezTo>
                      <a:cubicBezTo>
                        <a:pt x="6" y="20"/>
                        <a:pt x="5" y="17"/>
                        <a:pt x="6" y="13"/>
                      </a:cubicBezTo>
                      <a:cubicBezTo>
                        <a:pt x="8" y="10"/>
                        <a:pt x="11" y="7"/>
                        <a:pt x="15" y="5"/>
                      </a:cubicBezTo>
                      <a:cubicBezTo>
                        <a:pt x="20" y="1"/>
                        <a:pt x="26" y="5"/>
                        <a:pt x="30" y="8"/>
                      </a:cubicBezTo>
                      <a:cubicBezTo>
                        <a:pt x="30" y="5"/>
                        <a:pt x="30" y="5"/>
                        <a:pt x="3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54" name="Freeform 51"/>
                <p:cNvSpPr>
                  <a:spLocks/>
                </p:cNvSpPr>
                <p:nvPr/>
              </p:nvSpPr>
              <p:spPr bwMode="auto">
                <a:xfrm>
                  <a:off x="2489201" y="2009775"/>
                  <a:ext cx="41275" cy="47625"/>
                </a:xfrm>
                <a:custGeom>
                  <a:avLst/>
                  <a:gdLst>
                    <a:gd name="T0" fmla="*/ 26 w 27"/>
                    <a:gd name="T1" fmla="*/ 13 h 31"/>
                    <a:gd name="T2" fmla="*/ 6 w 27"/>
                    <a:gd name="T3" fmla="*/ 2 h 31"/>
                    <a:gd name="T4" fmla="*/ 0 w 27"/>
                    <a:gd name="T5" fmla="*/ 9 h 31"/>
                    <a:gd name="T6" fmla="*/ 9 w 27"/>
                    <a:gd name="T7" fmla="*/ 27 h 31"/>
                    <a:gd name="T8" fmla="*/ 23 w 27"/>
                    <a:gd name="T9" fmla="*/ 26 h 31"/>
                    <a:gd name="T10" fmla="*/ 26 w 27"/>
                    <a:gd name="T11" fmla="*/ 13 h 31"/>
                  </a:gdLst>
                  <a:ahLst/>
                  <a:cxnLst>
                    <a:cxn ang="0">
                      <a:pos x="T0" y="T1"/>
                    </a:cxn>
                    <a:cxn ang="0">
                      <a:pos x="T2" y="T3"/>
                    </a:cxn>
                    <a:cxn ang="0">
                      <a:pos x="T4" y="T5"/>
                    </a:cxn>
                    <a:cxn ang="0">
                      <a:pos x="T6" y="T7"/>
                    </a:cxn>
                    <a:cxn ang="0">
                      <a:pos x="T8" y="T9"/>
                    </a:cxn>
                    <a:cxn ang="0">
                      <a:pos x="T10" y="T11"/>
                    </a:cxn>
                  </a:cxnLst>
                  <a:rect l="0" t="0" r="r" b="b"/>
                  <a:pathLst>
                    <a:path w="27" h="31">
                      <a:moveTo>
                        <a:pt x="26" y="13"/>
                      </a:moveTo>
                      <a:cubicBezTo>
                        <a:pt x="23" y="5"/>
                        <a:pt x="14" y="4"/>
                        <a:pt x="6" y="2"/>
                      </a:cubicBezTo>
                      <a:cubicBezTo>
                        <a:pt x="1" y="0"/>
                        <a:pt x="0" y="6"/>
                        <a:pt x="0" y="9"/>
                      </a:cubicBezTo>
                      <a:cubicBezTo>
                        <a:pt x="1" y="16"/>
                        <a:pt x="1" y="25"/>
                        <a:pt x="9" y="27"/>
                      </a:cubicBezTo>
                      <a:cubicBezTo>
                        <a:pt x="13" y="29"/>
                        <a:pt x="20" y="31"/>
                        <a:pt x="23" y="26"/>
                      </a:cubicBezTo>
                      <a:cubicBezTo>
                        <a:pt x="25" y="23"/>
                        <a:pt x="27" y="18"/>
                        <a:pt x="26"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55" name="Freeform 52"/>
                <p:cNvSpPr>
                  <a:spLocks/>
                </p:cNvSpPr>
                <p:nvPr/>
              </p:nvSpPr>
              <p:spPr bwMode="auto">
                <a:xfrm>
                  <a:off x="2236788" y="2011363"/>
                  <a:ext cx="25400" cy="127000"/>
                </a:xfrm>
                <a:custGeom>
                  <a:avLst/>
                  <a:gdLst>
                    <a:gd name="T0" fmla="*/ 16 w 16"/>
                    <a:gd name="T1" fmla="*/ 0 h 83"/>
                    <a:gd name="T2" fmla="*/ 7 w 16"/>
                    <a:gd name="T3" fmla="*/ 21 h 83"/>
                    <a:gd name="T4" fmla="*/ 4 w 16"/>
                    <a:gd name="T5" fmla="*/ 63 h 83"/>
                    <a:gd name="T6" fmla="*/ 1 w 16"/>
                    <a:gd name="T7" fmla="*/ 82 h 83"/>
                    <a:gd name="T8" fmla="*/ 8 w 16"/>
                    <a:gd name="T9" fmla="*/ 80 h 83"/>
                    <a:gd name="T10" fmla="*/ 12 w 16"/>
                    <a:gd name="T11" fmla="*/ 63 h 83"/>
                    <a:gd name="T12" fmla="*/ 16 w 16"/>
                    <a:gd name="T13" fmla="*/ 0 h 83"/>
                  </a:gdLst>
                  <a:ahLst/>
                  <a:cxnLst>
                    <a:cxn ang="0">
                      <a:pos x="T0" y="T1"/>
                    </a:cxn>
                    <a:cxn ang="0">
                      <a:pos x="T2" y="T3"/>
                    </a:cxn>
                    <a:cxn ang="0">
                      <a:pos x="T4" y="T5"/>
                    </a:cxn>
                    <a:cxn ang="0">
                      <a:pos x="T6" y="T7"/>
                    </a:cxn>
                    <a:cxn ang="0">
                      <a:pos x="T8" y="T9"/>
                    </a:cxn>
                    <a:cxn ang="0">
                      <a:pos x="T10" y="T11"/>
                    </a:cxn>
                    <a:cxn ang="0">
                      <a:pos x="T12" y="T13"/>
                    </a:cxn>
                  </a:cxnLst>
                  <a:rect l="0" t="0" r="r" b="b"/>
                  <a:pathLst>
                    <a:path w="16" h="83">
                      <a:moveTo>
                        <a:pt x="16" y="0"/>
                      </a:moveTo>
                      <a:cubicBezTo>
                        <a:pt x="10" y="4"/>
                        <a:pt x="10" y="14"/>
                        <a:pt x="7" y="21"/>
                      </a:cubicBezTo>
                      <a:cubicBezTo>
                        <a:pt x="6" y="34"/>
                        <a:pt x="0" y="49"/>
                        <a:pt x="4" y="63"/>
                      </a:cubicBezTo>
                      <a:cubicBezTo>
                        <a:pt x="6" y="70"/>
                        <a:pt x="1" y="76"/>
                        <a:pt x="1" y="82"/>
                      </a:cubicBezTo>
                      <a:cubicBezTo>
                        <a:pt x="4" y="83"/>
                        <a:pt x="6" y="81"/>
                        <a:pt x="8" y="80"/>
                      </a:cubicBezTo>
                      <a:cubicBezTo>
                        <a:pt x="12" y="75"/>
                        <a:pt x="12" y="69"/>
                        <a:pt x="12" y="63"/>
                      </a:cubicBezTo>
                      <a:cubicBezTo>
                        <a:pt x="6" y="42"/>
                        <a:pt x="7" y="19"/>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56" name="Freeform 53"/>
                <p:cNvSpPr>
                  <a:spLocks/>
                </p:cNvSpPr>
                <p:nvPr/>
              </p:nvSpPr>
              <p:spPr bwMode="auto">
                <a:xfrm>
                  <a:off x="2979738" y="2020888"/>
                  <a:ext cx="12700" cy="41275"/>
                </a:xfrm>
                <a:custGeom>
                  <a:avLst/>
                  <a:gdLst>
                    <a:gd name="T0" fmla="*/ 7 w 9"/>
                    <a:gd name="T1" fmla="*/ 26 h 27"/>
                    <a:gd name="T2" fmla="*/ 0 w 9"/>
                    <a:gd name="T3" fmla="*/ 0 h 27"/>
                    <a:gd name="T4" fmla="*/ 4 w 9"/>
                    <a:gd name="T5" fmla="*/ 13 h 27"/>
                    <a:gd name="T6" fmla="*/ 4 w 9"/>
                    <a:gd name="T7" fmla="*/ 26 h 27"/>
                    <a:gd name="T8" fmla="*/ 7 w 9"/>
                    <a:gd name="T9" fmla="*/ 26 h 27"/>
                  </a:gdLst>
                  <a:ahLst/>
                  <a:cxnLst>
                    <a:cxn ang="0">
                      <a:pos x="T0" y="T1"/>
                    </a:cxn>
                    <a:cxn ang="0">
                      <a:pos x="T2" y="T3"/>
                    </a:cxn>
                    <a:cxn ang="0">
                      <a:pos x="T4" y="T5"/>
                    </a:cxn>
                    <a:cxn ang="0">
                      <a:pos x="T6" y="T7"/>
                    </a:cxn>
                    <a:cxn ang="0">
                      <a:pos x="T8" y="T9"/>
                    </a:cxn>
                  </a:cxnLst>
                  <a:rect l="0" t="0" r="r" b="b"/>
                  <a:pathLst>
                    <a:path w="9" h="27">
                      <a:moveTo>
                        <a:pt x="7" y="26"/>
                      </a:moveTo>
                      <a:cubicBezTo>
                        <a:pt x="9" y="18"/>
                        <a:pt x="6" y="7"/>
                        <a:pt x="0" y="0"/>
                      </a:cubicBezTo>
                      <a:cubicBezTo>
                        <a:pt x="4" y="13"/>
                        <a:pt x="4" y="13"/>
                        <a:pt x="4" y="13"/>
                      </a:cubicBezTo>
                      <a:cubicBezTo>
                        <a:pt x="5" y="18"/>
                        <a:pt x="0" y="23"/>
                        <a:pt x="4" y="26"/>
                      </a:cubicBezTo>
                      <a:cubicBezTo>
                        <a:pt x="5" y="27"/>
                        <a:pt x="6" y="26"/>
                        <a:pt x="7"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57" name="Freeform 54"/>
                <p:cNvSpPr>
                  <a:spLocks/>
                </p:cNvSpPr>
                <p:nvPr/>
              </p:nvSpPr>
              <p:spPr bwMode="auto">
                <a:xfrm>
                  <a:off x="2306638" y="2035175"/>
                  <a:ext cx="14288" cy="30163"/>
                </a:xfrm>
                <a:custGeom>
                  <a:avLst/>
                  <a:gdLst>
                    <a:gd name="T0" fmla="*/ 9 w 9"/>
                    <a:gd name="T1" fmla="*/ 14 h 20"/>
                    <a:gd name="T2" fmla="*/ 5 w 9"/>
                    <a:gd name="T3" fmla="*/ 0 h 20"/>
                    <a:gd name="T4" fmla="*/ 0 w 9"/>
                    <a:gd name="T5" fmla="*/ 14 h 20"/>
                    <a:gd name="T6" fmla="*/ 5 w 9"/>
                    <a:gd name="T7" fmla="*/ 20 h 20"/>
                    <a:gd name="T8" fmla="*/ 9 w 9"/>
                    <a:gd name="T9" fmla="*/ 14 h 20"/>
                  </a:gdLst>
                  <a:ahLst/>
                  <a:cxnLst>
                    <a:cxn ang="0">
                      <a:pos x="T0" y="T1"/>
                    </a:cxn>
                    <a:cxn ang="0">
                      <a:pos x="T2" y="T3"/>
                    </a:cxn>
                    <a:cxn ang="0">
                      <a:pos x="T4" y="T5"/>
                    </a:cxn>
                    <a:cxn ang="0">
                      <a:pos x="T6" y="T7"/>
                    </a:cxn>
                    <a:cxn ang="0">
                      <a:pos x="T8" y="T9"/>
                    </a:cxn>
                  </a:cxnLst>
                  <a:rect l="0" t="0" r="r" b="b"/>
                  <a:pathLst>
                    <a:path w="9" h="20">
                      <a:moveTo>
                        <a:pt x="9" y="14"/>
                      </a:moveTo>
                      <a:cubicBezTo>
                        <a:pt x="5" y="11"/>
                        <a:pt x="8" y="4"/>
                        <a:pt x="5" y="0"/>
                      </a:cubicBezTo>
                      <a:cubicBezTo>
                        <a:pt x="3" y="4"/>
                        <a:pt x="1" y="9"/>
                        <a:pt x="0" y="14"/>
                      </a:cubicBezTo>
                      <a:cubicBezTo>
                        <a:pt x="1" y="16"/>
                        <a:pt x="1" y="20"/>
                        <a:pt x="5" y="20"/>
                      </a:cubicBezTo>
                      <a:cubicBezTo>
                        <a:pt x="8" y="19"/>
                        <a:pt x="9" y="17"/>
                        <a:pt x="9"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58" name="Freeform 55"/>
                <p:cNvSpPr>
                  <a:spLocks/>
                </p:cNvSpPr>
                <p:nvPr/>
              </p:nvSpPr>
              <p:spPr bwMode="auto">
                <a:xfrm>
                  <a:off x="2332038" y="2039938"/>
                  <a:ext cx="141288" cy="273050"/>
                </a:xfrm>
                <a:custGeom>
                  <a:avLst/>
                  <a:gdLst>
                    <a:gd name="T0" fmla="*/ 90 w 92"/>
                    <a:gd name="T1" fmla="*/ 39 h 179"/>
                    <a:gd name="T2" fmla="*/ 71 w 92"/>
                    <a:gd name="T3" fmla="*/ 0 h 179"/>
                    <a:gd name="T4" fmla="*/ 49 w 92"/>
                    <a:gd name="T5" fmla="*/ 41 h 179"/>
                    <a:gd name="T6" fmla="*/ 28 w 92"/>
                    <a:gd name="T7" fmla="*/ 48 h 179"/>
                    <a:gd name="T8" fmla="*/ 0 w 92"/>
                    <a:gd name="T9" fmla="*/ 92 h 179"/>
                    <a:gd name="T10" fmla="*/ 35 w 92"/>
                    <a:gd name="T11" fmla="*/ 135 h 179"/>
                    <a:gd name="T12" fmla="*/ 52 w 92"/>
                    <a:gd name="T13" fmla="*/ 143 h 179"/>
                    <a:gd name="T14" fmla="*/ 75 w 92"/>
                    <a:gd name="T15" fmla="*/ 179 h 179"/>
                    <a:gd name="T16" fmla="*/ 84 w 92"/>
                    <a:gd name="T17" fmla="*/ 157 h 179"/>
                    <a:gd name="T18" fmla="*/ 91 w 92"/>
                    <a:gd name="T19" fmla="*/ 147 h 179"/>
                    <a:gd name="T20" fmla="*/ 71 w 92"/>
                    <a:gd name="T21" fmla="*/ 132 h 179"/>
                    <a:gd name="T22" fmla="*/ 52 w 92"/>
                    <a:gd name="T23" fmla="*/ 125 h 179"/>
                    <a:gd name="T24" fmla="*/ 39 w 92"/>
                    <a:gd name="T25" fmla="*/ 76 h 179"/>
                    <a:gd name="T26" fmla="*/ 65 w 92"/>
                    <a:gd name="T27" fmla="*/ 53 h 179"/>
                    <a:gd name="T28" fmla="*/ 90 w 92"/>
                    <a:gd name="T29" fmla="*/ 3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179">
                      <a:moveTo>
                        <a:pt x="90" y="39"/>
                      </a:moveTo>
                      <a:cubicBezTo>
                        <a:pt x="78" y="30"/>
                        <a:pt x="73" y="15"/>
                        <a:pt x="71" y="0"/>
                      </a:cubicBezTo>
                      <a:cubicBezTo>
                        <a:pt x="61" y="13"/>
                        <a:pt x="53" y="26"/>
                        <a:pt x="49" y="41"/>
                      </a:cubicBezTo>
                      <a:cubicBezTo>
                        <a:pt x="42" y="43"/>
                        <a:pt x="34" y="45"/>
                        <a:pt x="28" y="48"/>
                      </a:cubicBezTo>
                      <a:cubicBezTo>
                        <a:pt x="11" y="57"/>
                        <a:pt x="9" y="77"/>
                        <a:pt x="0" y="92"/>
                      </a:cubicBezTo>
                      <a:cubicBezTo>
                        <a:pt x="11" y="107"/>
                        <a:pt x="18" y="126"/>
                        <a:pt x="35" y="135"/>
                      </a:cubicBezTo>
                      <a:cubicBezTo>
                        <a:pt x="40" y="138"/>
                        <a:pt x="47" y="139"/>
                        <a:pt x="52" y="143"/>
                      </a:cubicBezTo>
                      <a:cubicBezTo>
                        <a:pt x="54" y="157"/>
                        <a:pt x="63" y="169"/>
                        <a:pt x="75" y="179"/>
                      </a:cubicBezTo>
                      <a:cubicBezTo>
                        <a:pt x="77" y="172"/>
                        <a:pt x="79" y="164"/>
                        <a:pt x="84" y="157"/>
                      </a:cubicBezTo>
                      <a:cubicBezTo>
                        <a:pt x="85" y="153"/>
                        <a:pt x="92" y="151"/>
                        <a:pt x="91" y="147"/>
                      </a:cubicBezTo>
                      <a:cubicBezTo>
                        <a:pt x="82" y="146"/>
                        <a:pt x="75" y="140"/>
                        <a:pt x="71" y="132"/>
                      </a:cubicBezTo>
                      <a:cubicBezTo>
                        <a:pt x="64" y="130"/>
                        <a:pt x="57" y="131"/>
                        <a:pt x="52" y="125"/>
                      </a:cubicBezTo>
                      <a:cubicBezTo>
                        <a:pt x="37" y="113"/>
                        <a:pt x="34" y="94"/>
                        <a:pt x="39" y="76"/>
                      </a:cubicBezTo>
                      <a:cubicBezTo>
                        <a:pt x="42" y="64"/>
                        <a:pt x="55" y="58"/>
                        <a:pt x="65" y="53"/>
                      </a:cubicBezTo>
                      <a:cubicBezTo>
                        <a:pt x="73" y="47"/>
                        <a:pt x="80" y="41"/>
                        <a:pt x="90"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59" name="Freeform 56"/>
                <p:cNvSpPr>
                  <a:spLocks/>
                </p:cNvSpPr>
                <p:nvPr/>
              </p:nvSpPr>
              <p:spPr bwMode="auto">
                <a:xfrm>
                  <a:off x="2341563" y="2062163"/>
                  <a:ext cx="119063" cy="233363"/>
                </a:xfrm>
                <a:custGeom>
                  <a:avLst/>
                  <a:gdLst>
                    <a:gd name="T0" fmla="*/ 69 w 78"/>
                    <a:gd name="T1" fmla="*/ 15 h 152"/>
                    <a:gd name="T2" fmla="*/ 60 w 78"/>
                    <a:gd name="T3" fmla="*/ 0 h 152"/>
                    <a:gd name="T4" fmla="*/ 47 w 78"/>
                    <a:gd name="T5" fmla="*/ 24 h 152"/>
                    <a:gd name="T6" fmla="*/ 31 w 78"/>
                    <a:gd name="T7" fmla="*/ 33 h 152"/>
                    <a:gd name="T8" fmla="*/ 1 w 78"/>
                    <a:gd name="T9" fmla="*/ 72 h 152"/>
                    <a:gd name="T10" fmla="*/ 8 w 78"/>
                    <a:gd name="T11" fmla="*/ 92 h 152"/>
                    <a:gd name="T12" fmla="*/ 20 w 78"/>
                    <a:gd name="T13" fmla="*/ 106 h 152"/>
                    <a:gd name="T14" fmla="*/ 49 w 78"/>
                    <a:gd name="T15" fmla="*/ 123 h 152"/>
                    <a:gd name="T16" fmla="*/ 64 w 78"/>
                    <a:gd name="T17" fmla="*/ 151 h 152"/>
                    <a:gd name="T18" fmla="*/ 74 w 78"/>
                    <a:gd name="T19" fmla="*/ 139 h 152"/>
                    <a:gd name="T20" fmla="*/ 75 w 78"/>
                    <a:gd name="T21" fmla="*/ 133 h 152"/>
                    <a:gd name="T22" fmla="*/ 61 w 78"/>
                    <a:gd name="T23" fmla="*/ 120 h 152"/>
                    <a:gd name="T24" fmla="*/ 42 w 78"/>
                    <a:gd name="T25" fmla="*/ 111 h 152"/>
                    <a:gd name="T26" fmla="*/ 27 w 78"/>
                    <a:gd name="T27" fmla="*/ 89 h 152"/>
                    <a:gd name="T28" fmla="*/ 27 w 78"/>
                    <a:gd name="T29" fmla="*/ 72 h 152"/>
                    <a:gd name="T30" fmla="*/ 49 w 78"/>
                    <a:gd name="T31" fmla="*/ 39 h 152"/>
                    <a:gd name="T32" fmla="*/ 67 w 78"/>
                    <a:gd name="T33" fmla="*/ 27 h 152"/>
                    <a:gd name="T34" fmla="*/ 74 w 78"/>
                    <a:gd name="T35" fmla="*/ 26 h 152"/>
                    <a:gd name="T36" fmla="*/ 69 w 78"/>
                    <a:gd name="T37" fmla="*/ 15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8" h="152">
                      <a:moveTo>
                        <a:pt x="69" y="15"/>
                      </a:moveTo>
                      <a:cubicBezTo>
                        <a:pt x="65" y="10"/>
                        <a:pt x="65" y="3"/>
                        <a:pt x="60" y="0"/>
                      </a:cubicBezTo>
                      <a:cubicBezTo>
                        <a:pt x="52" y="6"/>
                        <a:pt x="51" y="16"/>
                        <a:pt x="47" y="24"/>
                      </a:cubicBezTo>
                      <a:cubicBezTo>
                        <a:pt x="46" y="33"/>
                        <a:pt x="36" y="29"/>
                        <a:pt x="31" y="33"/>
                      </a:cubicBezTo>
                      <a:cubicBezTo>
                        <a:pt x="15" y="39"/>
                        <a:pt x="8" y="58"/>
                        <a:pt x="1" y="72"/>
                      </a:cubicBezTo>
                      <a:cubicBezTo>
                        <a:pt x="0" y="80"/>
                        <a:pt x="5" y="86"/>
                        <a:pt x="8" y="92"/>
                      </a:cubicBezTo>
                      <a:cubicBezTo>
                        <a:pt x="20" y="106"/>
                        <a:pt x="20" y="106"/>
                        <a:pt x="20" y="106"/>
                      </a:cubicBezTo>
                      <a:cubicBezTo>
                        <a:pt x="28" y="114"/>
                        <a:pt x="39" y="119"/>
                        <a:pt x="49" y="123"/>
                      </a:cubicBezTo>
                      <a:cubicBezTo>
                        <a:pt x="53" y="133"/>
                        <a:pt x="58" y="142"/>
                        <a:pt x="64" y="151"/>
                      </a:cubicBezTo>
                      <a:cubicBezTo>
                        <a:pt x="71" y="152"/>
                        <a:pt x="70" y="143"/>
                        <a:pt x="74" y="139"/>
                      </a:cubicBezTo>
                      <a:cubicBezTo>
                        <a:pt x="76" y="138"/>
                        <a:pt x="78" y="134"/>
                        <a:pt x="75" y="133"/>
                      </a:cubicBezTo>
                      <a:cubicBezTo>
                        <a:pt x="69" y="130"/>
                        <a:pt x="64" y="126"/>
                        <a:pt x="61" y="120"/>
                      </a:cubicBezTo>
                      <a:cubicBezTo>
                        <a:pt x="55" y="117"/>
                        <a:pt x="47" y="117"/>
                        <a:pt x="42" y="111"/>
                      </a:cubicBezTo>
                      <a:cubicBezTo>
                        <a:pt x="33" y="107"/>
                        <a:pt x="31" y="97"/>
                        <a:pt x="27" y="89"/>
                      </a:cubicBezTo>
                      <a:cubicBezTo>
                        <a:pt x="27" y="83"/>
                        <a:pt x="30" y="77"/>
                        <a:pt x="27" y="72"/>
                      </a:cubicBezTo>
                      <a:cubicBezTo>
                        <a:pt x="25" y="57"/>
                        <a:pt x="38" y="47"/>
                        <a:pt x="49" y="39"/>
                      </a:cubicBezTo>
                      <a:cubicBezTo>
                        <a:pt x="56" y="38"/>
                        <a:pt x="60" y="30"/>
                        <a:pt x="67" y="27"/>
                      </a:cubicBezTo>
                      <a:cubicBezTo>
                        <a:pt x="74" y="26"/>
                        <a:pt x="74" y="26"/>
                        <a:pt x="74" y="26"/>
                      </a:cubicBezTo>
                      <a:cubicBezTo>
                        <a:pt x="75" y="22"/>
                        <a:pt x="71" y="18"/>
                        <a:pt x="69"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60" name="Freeform 57"/>
                <p:cNvSpPr>
                  <a:spLocks/>
                </p:cNvSpPr>
                <p:nvPr/>
              </p:nvSpPr>
              <p:spPr bwMode="auto">
                <a:xfrm>
                  <a:off x="2795588" y="2109788"/>
                  <a:ext cx="112713" cy="144463"/>
                </a:xfrm>
                <a:custGeom>
                  <a:avLst/>
                  <a:gdLst>
                    <a:gd name="T0" fmla="*/ 42 w 74"/>
                    <a:gd name="T1" fmla="*/ 20 h 94"/>
                    <a:gd name="T2" fmla="*/ 25 w 74"/>
                    <a:gd name="T3" fmla="*/ 2 h 94"/>
                    <a:gd name="T4" fmla="*/ 10 w 74"/>
                    <a:gd name="T5" fmla="*/ 3 h 94"/>
                    <a:gd name="T6" fmla="*/ 0 w 74"/>
                    <a:gd name="T7" fmla="*/ 15 h 94"/>
                    <a:gd name="T8" fmla="*/ 6 w 74"/>
                    <a:gd name="T9" fmla="*/ 25 h 94"/>
                    <a:gd name="T10" fmla="*/ 22 w 74"/>
                    <a:gd name="T11" fmla="*/ 18 h 94"/>
                    <a:gd name="T12" fmla="*/ 37 w 74"/>
                    <a:gd name="T13" fmla="*/ 30 h 94"/>
                    <a:gd name="T14" fmla="*/ 58 w 74"/>
                    <a:gd name="T15" fmla="*/ 37 h 94"/>
                    <a:gd name="T16" fmla="*/ 58 w 74"/>
                    <a:gd name="T17" fmla="*/ 55 h 94"/>
                    <a:gd name="T18" fmla="*/ 44 w 74"/>
                    <a:gd name="T19" fmla="*/ 63 h 94"/>
                    <a:gd name="T20" fmla="*/ 20 w 74"/>
                    <a:gd name="T21" fmla="*/ 73 h 94"/>
                    <a:gd name="T22" fmla="*/ 15 w 74"/>
                    <a:gd name="T23" fmla="*/ 61 h 94"/>
                    <a:gd name="T24" fmla="*/ 5 w 74"/>
                    <a:gd name="T25" fmla="*/ 62 h 94"/>
                    <a:gd name="T26" fmla="*/ 5 w 74"/>
                    <a:gd name="T27" fmla="*/ 83 h 94"/>
                    <a:gd name="T28" fmla="*/ 28 w 74"/>
                    <a:gd name="T29" fmla="*/ 91 h 94"/>
                    <a:gd name="T30" fmla="*/ 44 w 74"/>
                    <a:gd name="T31" fmla="*/ 74 h 94"/>
                    <a:gd name="T32" fmla="*/ 66 w 74"/>
                    <a:gd name="T33" fmla="*/ 65 h 94"/>
                    <a:gd name="T34" fmla="*/ 68 w 74"/>
                    <a:gd name="T35" fmla="*/ 35 h 94"/>
                    <a:gd name="T36" fmla="*/ 42 w 74"/>
                    <a:gd name="T37" fmla="*/ 2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4" h="94">
                      <a:moveTo>
                        <a:pt x="42" y="20"/>
                      </a:moveTo>
                      <a:cubicBezTo>
                        <a:pt x="35" y="14"/>
                        <a:pt x="32" y="6"/>
                        <a:pt x="25" y="2"/>
                      </a:cubicBezTo>
                      <a:cubicBezTo>
                        <a:pt x="20" y="0"/>
                        <a:pt x="15" y="2"/>
                        <a:pt x="10" y="3"/>
                      </a:cubicBezTo>
                      <a:cubicBezTo>
                        <a:pt x="5" y="4"/>
                        <a:pt x="0" y="9"/>
                        <a:pt x="0" y="15"/>
                      </a:cubicBezTo>
                      <a:cubicBezTo>
                        <a:pt x="1" y="19"/>
                        <a:pt x="2" y="23"/>
                        <a:pt x="6" y="25"/>
                      </a:cubicBezTo>
                      <a:cubicBezTo>
                        <a:pt x="12" y="28"/>
                        <a:pt x="18" y="23"/>
                        <a:pt x="22" y="18"/>
                      </a:cubicBezTo>
                      <a:cubicBezTo>
                        <a:pt x="29" y="17"/>
                        <a:pt x="33" y="26"/>
                        <a:pt x="37" y="30"/>
                      </a:cubicBezTo>
                      <a:cubicBezTo>
                        <a:pt x="44" y="29"/>
                        <a:pt x="54" y="29"/>
                        <a:pt x="58" y="37"/>
                      </a:cubicBezTo>
                      <a:cubicBezTo>
                        <a:pt x="62" y="42"/>
                        <a:pt x="62" y="49"/>
                        <a:pt x="58" y="55"/>
                      </a:cubicBezTo>
                      <a:cubicBezTo>
                        <a:pt x="54" y="59"/>
                        <a:pt x="50" y="64"/>
                        <a:pt x="44" y="63"/>
                      </a:cubicBezTo>
                      <a:cubicBezTo>
                        <a:pt x="36" y="66"/>
                        <a:pt x="30" y="76"/>
                        <a:pt x="20" y="73"/>
                      </a:cubicBezTo>
                      <a:cubicBezTo>
                        <a:pt x="12" y="71"/>
                        <a:pt x="22" y="64"/>
                        <a:pt x="15" y="61"/>
                      </a:cubicBezTo>
                      <a:cubicBezTo>
                        <a:pt x="12" y="59"/>
                        <a:pt x="7" y="59"/>
                        <a:pt x="5" y="62"/>
                      </a:cubicBezTo>
                      <a:cubicBezTo>
                        <a:pt x="0" y="68"/>
                        <a:pt x="2" y="77"/>
                        <a:pt x="5" y="83"/>
                      </a:cubicBezTo>
                      <a:cubicBezTo>
                        <a:pt x="10" y="90"/>
                        <a:pt x="19" y="94"/>
                        <a:pt x="28" y="91"/>
                      </a:cubicBezTo>
                      <a:cubicBezTo>
                        <a:pt x="36" y="89"/>
                        <a:pt x="40" y="81"/>
                        <a:pt x="44" y="74"/>
                      </a:cubicBezTo>
                      <a:cubicBezTo>
                        <a:pt x="52" y="74"/>
                        <a:pt x="60" y="71"/>
                        <a:pt x="66" y="65"/>
                      </a:cubicBezTo>
                      <a:cubicBezTo>
                        <a:pt x="74" y="57"/>
                        <a:pt x="72" y="45"/>
                        <a:pt x="68" y="35"/>
                      </a:cubicBezTo>
                      <a:cubicBezTo>
                        <a:pt x="64" y="25"/>
                        <a:pt x="53" y="20"/>
                        <a:pt x="42"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61" name="Freeform 58"/>
                <p:cNvSpPr>
                  <a:spLocks/>
                </p:cNvSpPr>
                <p:nvPr/>
              </p:nvSpPr>
              <p:spPr bwMode="auto">
                <a:xfrm>
                  <a:off x="2395538" y="2108200"/>
                  <a:ext cx="112713" cy="149225"/>
                </a:xfrm>
                <a:custGeom>
                  <a:avLst/>
                  <a:gdLst>
                    <a:gd name="T0" fmla="*/ 65 w 73"/>
                    <a:gd name="T1" fmla="*/ 5 h 97"/>
                    <a:gd name="T2" fmla="*/ 44 w 73"/>
                    <a:gd name="T3" fmla="*/ 0 h 97"/>
                    <a:gd name="T4" fmla="*/ 27 w 73"/>
                    <a:gd name="T5" fmla="*/ 12 h 97"/>
                    <a:gd name="T6" fmla="*/ 6 w 73"/>
                    <a:gd name="T7" fmla="*/ 26 h 97"/>
                    <a:gd name="T8" fmla="*/ 2 w 73"/>
                    <a:gd name="T9" fmla="*/ 58 h 97"/>
                    <a:gd name="T10" fmla="*/ 33 w 73"/>
                    <a:gd name="T11" fmla="*/ 83 h 97"/>
                    <a:gd name="T12" fmla="*/ 46 w 73"/>
                    <a:gd name="T13" fmla="*/ 95 h 97"/>
                    <a:gd name="T14" fmla="*/ 68 w 73"/>
                    <a:gd name="T15" fmla="*/ 91 h 97"/>
                    <a:gd name="T16" fmla="*/ 71 w 73"/>
                    <a:gd name="T17" fmla="*/ 76 h 97"/>
                    <a:gd name="T18" fmla="*/ 62 w 73"/>
                    <a:gd name="T19" fmla="*/ 68 h 97"/>
                    <a:gd name="T20" fmla="*/ 59 w 73"/>
                    <a:gd name="T21" fmla="*/ 78 h 97"/>
                    <a:gd name="T22" fmla="*/ 48 w 73"/>
                    <a:gd name="T23" fmla="*/ 81 h 97"/>
                    <a:gd name="T24" fmla="*/ 42 w 73"/>
                    <a:gd name="T25" fmla="*/ 76 h 97"/>
                    <a:gd name="T26" fmla="*/ 41 w 73"/>
                    <a:gd name="T27" fmla="*/ 71 h 97"/>
                    <a:gd name="T28" fmla="*/ 19 w 73"/>
                    <a:gd name="T29" fmla="*/ 62 h 97"/>
                    <a:gd name="T30" fmla="*/ 14 w 73"/>
                    <a:gd name="T31" fmla="*/ 40 h 97"/>
                    <a:gd name="T32" fmla="*/ 33 w 73"/>
                    <a:gd name="T33" fmla="*/ 27 h 97"/>
                    <a:gd name="T34" fmla="*/ 48 w 73"/>
                    <a:gd name="T35" fmla="*/ 18 h 97"/>
                    <a:gd name="T36" fmla="*/ 61 w 73"/>
                    <a:gd name="T37" fmla="*/ 27 h 97"/>
                    <a:gd name="T38" fmla="*/ 70 w 73"/>
                    <a:gd name="T39" fmla="*/ 24 h 97"/>
                    <a:gd name="T40" fmla="*/ 65 w 73"/>
                    <a:gd name="T41" fmla="*/ 5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97">
                      <a:moveTo>
                        <a:pt x="65" y="5"/>
                      </a:moveTo>
                      <a:cubicBezTo>
                        <a:pt x="59" y="1"/>
                        <a:pt x="51" y="1"/>
                        <a:pt x="44" y="0"/>
                      </a:cubicBezTo>
                      <a:cubicBezTo>
                        <a:pt x="38" y="3"/>
                        <a:pt x="31" y="5"/>
                        <a:pt x="27" y="12"/>
                      </a:cubicBezTo>
                      <a:cubicBezTo>
                        <a:pt x="19" y="14"/>
                        <a:pt x="12" y="18"/>
                        <a:pt x="6" y="26"/>
                      </a:cubicBezTo>
                      <a:cubicBezTo>
                        <a:pt x="0" y="35"/>
                        <a:pt x="0" y="47"/>
                        <a:pt x="2" y="58"/>
                      </a:cubicBezTo>
                      <a:cubicBezTo>
                        <a:pt x="6" y="72"/>
                        <a:pt x="19" y="80"/>
                        <a:pt x="33" y="83"/>
                      </a:cubicBezTo>
                      <a:cubicBezTo>
                        <a:pt x="37" y="87"/>
                        <a:pt x="39" y="95"/>
                        <a:pt x="46" y="95"/>
                      </a:cubicBezTo>
                      <a:cubicBezTo>
                        <a:pt x="53" y="97"/>
                        <a:pt x="63" y="97"/>
                        <a:pt x="68" y="91"/>
                      </a:cubicBezTo>
                      <a:cubicBezTo>
                        <a:pt x="71" y="86"/>
                        <a:pt x="73" y="81"/>
                        <a:pt x="71" y="76"/>
                      </a:cubicBezTo>
                      <a:cubicBezTo>
                        <a:pt x="69" y="71"/>
                        <a:pt x="67" y="67"/>
                        <a:pt x="62" y="68"/>
                      </a:cubicBezTo>
                      <a:cubicBezTo>
                        <a:pt x="58" y="69"/>
                        <a:pt x="58" y="74"/>
                        <a:pt x="59" y="78"/>
                      </a:cubicBezTo>
                      <a:cubicBezTo>
                        <a:pt x="57" y="84"/>
                        <a:pt x="52" y="80"/>
                        <a:pt x="48" y="81"/>
                      </a:cubicBezTo>
                      <a:cubicBezTo>
                        <a:pt x="45" y="81"/>
                        <a:pt x="44" y="78"/>
                        <a:pt x="42" y="76"/>
                      </a:cubicBezTo>
                      <a:cubicBezTo>
                        <a:pt x="41" y="74"/>
                        <a:pt x="43" y="73"/>
                        <a:pt x="41" y="71"/>
                      </a:cubicBezTo>
                      <a:cubicBezTo>
                        <a:pt x="33" y="71"/>
                        <a:pt x="24" y="69"/>
                        <a:pt x="19" y="62"/>
                      </a:cubicBezTo>
                      <a:cubicBezTo>
                        <a:pt x="15" y="56"/>
                        <a:pt x="11" y="48"/>
                        <a:pt x="14" y="40"/>
                      </a:cubicBezTo>
                      <a:cubicBezTo>
                        <a:pt x="18" y="33"/>
                        <a:pt x="24" y="27"/>
                        <a:pt x="33" y="27"/>
                      </a:cubicBezTo>
                      <a:cubicBezTo>
                        <a:pt x="37" y="23"/>
                        <a:pt x="42" y="19"/>
                        <a:pt x="48" y="18"/>
                      </a:cubicBezTo>
                      <a:cubicBezTo>
                        <a:pt x="54" y="17"/>
                        <a:pt x="57" y="22"/>
                        <a:pt x="61" y="27"/>
                      </a:cubicBezTo>
                      <a:cubicBezTo>
                        <a:pt x="64" y="29"/>
                        <a:pt x="68" y="27"/>
                        <a:pt x="70" y="24"/>
                      </a:cubicBezTo>
                      <a:cubicBezTo>
                        <a:pt x="73" y="17"/>
                        <a:pt x="70" y="10"/>
                        <a:pt x="6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62" name="Freeform 59"/>
                <p:cNvSpPr>
                  <a:spLocks/>
                </p:cNvSpPr>
                <p:nvPr/>
              </p:nvSpPr>
              <p:spPr bwMode="auto">
                <a:xfrm>
                  <a:off x="2628901" y="2151063"/>
                  <a:ext cx="55563" cy="52388"/>
                </a:xfrm>
                <a:custGeom>
                  <a:avLst/>
                  <a:gdLst>
                    <a:gd name="T0" fmla="*/ 33 w 36"/>
                    <a:gd name="T1" fmla="*/ 11 h 34"/>
                    <a:gd name="T2" fmla="*/ 25 w 36"/>
                    <a:gd name="T3" fmla="*/ 3 h 34"/>
                    <a:gd name="T4" fmla="*/ 2 w 36"/>
                    <a:gd name="T5" fmla="*/ 12 h 34"/>
                    <a:gd name="T6" fmla="*/ 2 w 36"/>
                    <a:gd name="T7" fmla="*/ 25 h 34"/>
                    <a:gd name="T8" fmla="*/ 16 w 36"/>
                    <a:gd name="T9" fmla="*/ 34 h 34"/>
                    <a:gd name="T10" fmla="*/ 29 w 36"/>
                    <a:gd name="T11" fmla="*/ 28 h 34"/>
                    <a:gd name="T12" fmla="*/ 33 w 36"/>
                    <a:gd name="T13" fmla="*/ 11 h 34"/>
                  </a:gdLst>
                  <a:ahLst/>
                  <a:cxnLst>
                    <a:cxn ang="0">
                      <a:pos x="T0" y="T1"/>
                    </a:cxn>
                    <a:cxn ang="0">
                      <a:pos x="T2" y="T3"/>
                    </a:cxn>
                    <a:cxn ang="0">
                      <a:pos x="T4" y="T5"/>
                    </a:cxn>
                    <a:cxn ang="0">
                      <a:pos x="T6" y="T7"/>
                    </a:cxn>
                    <a:cxn ang="0">
                      <a:pos x="T8" y="T9"/>
                    </a:cxn>
                    <a:cxn ang="0">
                      <a:pos x="T10" y="T11"/>
                    </a:cxn>
                    <a:cxn ang="0">
                      <a:pos x="T12" y="T13"/>
                    </a:cxn>
                  </a:cxnLst>
                  <a:rect l="0" t="0" r="r" b="b"/>
                  <a:pathLst>
                    <a:path w="36" h="34">
                      <a:moveTo>
                        <a:pt x="33" y="11"/>
                      </a:moveTo>
                      <a:cubicBezTo>
                        <a:pt x="31" y="7"/>
                        <a:pt x="28" y="4"/>
                        <a:pt x="25" y="3"/>
                      </a:cubicBezTo>
                      <a:cubicBezTo>
                        <a:pt x="16" y="0"/>
                        <a:pt x="7" y="5"/>
                        <a:pt x="2" y="12"/>
                      </a:cubicBezTo>
                      <a:cubicBezTo>
                        <a:pt x="0" y="16"/>
                        <a:pt x="0" y="21"/>
                        <a:pt x="2" y="25"/>
                      </a:cubicBezTo>
                      <a:cubicBezTo>
                        <a:pt x="3" y="32"/>
                        <a:pt x="11" y="32"/>
                        <a:pt x="16" y="34"/>
                      </a:cubicBezTo>
                      <a:cubicBezTo>
                        <a:pt x="21" y="34"/>
                        <a:pt x="27" y="34"/>
                        <a:pt x="29" y="28"/>
                      </a:cubicBezTo>
                      <a:cubicBezTo>
                        <a:pt x="36" y="24"/>
                        <a:pt x="34" y="17"/>
                        <a:pt x="33"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63" name="Freeform 60"/>
                <p:cNvSpPr>
                  <a:spLocks/>
                </p:cNvSpPr>
                <p:nvPr/>
              </p:nvSpPr>
              <p:spPr bwMode="auto">
                <a:xfrm>
                  <a:off x="2638426" y="2163763"/>
                  <a:ext cx="33338" cy="31750"/>
                </a:xfrm>
                <a:custGeom>
                  <a:avLst/>
                  <a:gdLst>
                    <a:gd name="T0" fmla="*/ 19 w 22"/>
                    <a:gd name="T1" fmla="*/ 2 h 21"/>
                    <a:gd name="T2" fmla="*/ 21 w 22"/>
                    <a:gd name="T3" fmla="*/ 14 h 21"/>
                    <a:gd name="T4" fmla="*/ 12 w 22"/>
                    <a:gd name="T5" fmla="*/ 21 h 21"/>
                    <a:gd name="T6" fmla="*/ 2 w 22"/>
                    <a:gd name="T7" fmla="*/ 15 h 21"/>
                    <a:gd name="T8" fmla="*/ 4 w 22"/>
                    <a:gd name="T9" fmla="*/ 4 h 21"/>
                    <a:gd name="T10" fmla="*/ 19 w 22"/>
                    <a:gd name="T11" fmla="*/ 2 h 21"/>
                  </a:gdLst>
                  <a:ahLst/>
                  <a:cxnLst>
                    <a:cxn ang="0">
                      <a:pos x="T0" y="T1"/>
                    </a:cxn>
                    <a:cxn ang="0">
                      <a:pos x="T2" y="T3"/>
                    </a:cxn>
                    <a:cxn ang="0">
                      <a:pos x="T4" y="T5"/>
                    </a:cxn>
                    <a:cxn ang="0">
                      <a:pos x="T6" y="T7"/>
                    </a:cxn>
                    <a:cxn ang="0">
                      <a:pos x="T8" y="T9"/>
                    </a:cxn>
                    <a:cxn ang="0">
                      <a:pos x="T10" y="T11"/>
                    </a:cxn>
                  </a:cxnLst>
                  <a:rect l="0" t="0" r="r" b="b"/>
                  <a:pathLst>
                    <a:path w="22" h="21">
                      <a:moveTo>
                        <a:pt x="19" y="2"/>
                      </a:moveTo>
                      <a:cubicBezTo>
                        <a:pt x="22" y="5"/>
                        <a:pt x="22" y="10"/>
                        <a:pt x="21" y="14"/>
                      </a:cubicBezTo>
                      <a:cubicBezTo>
                        <a:pt x="19" y="17"/>
                        <a:pt x="15" y="20"/>
                        <a:pt x="12" y="21"/>
                      </a:cubicBezTo>
                      <a:cubicBezTo>
                        <a:pt x="8" y="21"/>
                        <a:pt x="4" y="19"/>
                        <a:pt x="2" y="15"/>
                      </a:cubicBezTo>
                      <a:cubicBezTo>
                        <a:pt x="0" y="12"/>
                        <a:pt x="2" y="7"/>
                        <a:pt x="4" y="4"/>
                      </a:cubicBezTo>
                      <a:cubicBezTo>
                        <a:pt x="7" y="0"/>
                        <a:pt x="14" y="0"/>
                        <a:pt x="1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64" name="Freeform 61"/>
                <p:cNvSpPr>
                  <a:spLocks/>
                </p:cNvSpPr>
                <p:nvPr/>
              </p:nvSpPr>
              <p:spPr bwMode="auto">
                <a:xfrm>
                  <a:off x="3005138" y="2181225"/>
                  <a:ext cx="66675" cy="169863"/>
                </a:xfrm>
                <a:custGeom>
                  <a:avLst/>
                  <a:gdLst>
                    <a:gd name="T0" fmla="*/ 43 w 43"/>
                    <a:gd name="T1" fmla="*/ 11 h 110"/>
                    <a:gd name="T2" fmla="*/ 43 w 43"/>
                    <a:gd name="T3" fmla="*/ 12 h 110"/>
                    <a:gd name="T4" fmla="*/ 16 w 43"/>
                    <a:gd name="T5" fmla="*/ 24 h 110"/>
                    <a:gd name="T6" fmla="*/ 19 w 43"/>
                    <a:gd name="T7" fmla="*/ 51 h 110"/>
                    <a:gd name="T8" fmla="*/ 20 w 43"/>
                    <a:gd name="T9" fmla="*/ 103 h 110"/>
                    <a:gd name="T10" fmla="*/ 8 w 43"/>
                    <a:gd name="T11" fmla="*/ 110 h 110"/>
                    <a:gd name="T12" fmla="*/ 9 w 43"/>
                    <a:gd name="T13" fmla="*/ 58 h 110"/>
                    <a:gd name="T14" fmla="*/ 2 w 43"/>
                    <a:gd name="T15" fmla="*/ 27 h 110"/>
                    <a:gd name="T16" fmla="*/ 23 w 43"/>
                    <a:gd name="T17" fmla="*/ 1 h 110"/>
                    <a:gd name="T18" fmla="*/ 36 w 43"/>
                    <a:gd name="T19" fmla="*/ 3 h 110"/>
                    <a:gd name="T20" fmla="*/ 43 w 43"/>
                    <a:gd name="T21" fmla="*/ 11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110">
                      <a:moveTo>
                        <a:pt x="43" y="11"/>
                      </a:moveTo>
                      <a:cubicBezTo>
                        <a:pt x="43" y="12"/>
                        <a:pt x="43" y="12"/>
                        <a:pt x="43" y="12"/>
                      </a:cubicBezTo>
                      <a:cubicBezTo>
                        <a:pt x="33" y="11"/>
                        <a:pt x="21" y="14"/>
                        <a:pt x="16" y="24"/>
                      </a:cubicBezTo>
                      <a:cubicBezTo>
                        <a:pt x="11" y="33"/>
                        <a:pt x="18" y="43"/>
                        <a:pt x="19" y="51"/>
                      </a:cubicBezTo>
                      <a:cubicBezTo>
                        <a:pt x="21" y="68"/>
                        <a:pt x="30" y="87"/>
                        <a:pt x="20" y="103"/>
                      </a:cubicBezTo>
                      <a:cubicBezTo>
                        <a:pt x="18" y="107"/>
                        <a:pt x="13" y="110"/>
                        <a:pt x="8" y="110"/>
                      </a:cubicBezTo>
                      <a:cubicBezTo>
                        <a:pt x="10" y="93"/>
                        <a:pt x="19" y="74"/>
                        <a:pt x="9" y="58"/>
                      </a:cubicBezTo>
                      <a:cubicBezTo>
                        <a:pt x="0" y="51"/>
                        <a:pt x="4" y="38"/>
                        <a:pt x="2" y="27"/>
                      </a:cubicBezTo>
                      <a:cubicBezTo>
                        <a:pt x="3" y="16"/>
                        <a:pt x="11" y="5"/>
                        <a:pt x="23" y="1"/>
                      </a:cubicBezTo>
                      <a:cubicBezTo>
                        <a:pt x="28" y="0"/>
                        <a:pt x="32" y="1"/>
                        <a:pt x="36" y="3"/>
                      </a:cubicBezTo>
                      <a:cubicBezTo>
                        <a:pt x="39" y="5"/>
                        <a:pt x="42" y="7"/>
                        <a:pt x="43"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65" name="Freeform 62"/>
                <p:cNvSpPr>
                  <a:spLocks/>
                </p:cNvSpPr>
                <p:nvPr/>
              </p:nvSpPr>
              <p:spPr bwMode="auto">
                <a:xfrm>
                  <a:off x="2222501" y="2190750"/>
                  <a:ext cx="68263" cy="166688"/>
                </a:xfrm>
                <a:custGeom>
                  <a:avLst/>
                  <a:gdLst>
                    <a:gd name="T0" fmla="*/ 39 w 44"/>
                    <a:gd name="T1" fmla="*/ 18 h 109"/>
                    <a:gd name="T2" fmla="*/ 35 w 44"/>
                    <a:gd name="T3" fmla="*/ 50 h 109"/>
                    <a:gd name="T4" fmla="*/ 40 w 44"/>
                    <a:gd name="T5" fmla="*/ 109 h 109"/>
                    <a:gd name="T6" fmla="*/ 29 w 44"/>
                    <a:gd name="T7" fmla="*/ 105 h 109"/>
                    <a:gd name="T8" fmla="*/ 22 w 44"/>
                    <a:gd name="T9" fmla="*/ 75 h 109"/>
                    <a:gd name="T10" fmla="*/ 22 w 44"/>
                    <a:gd name="T11" fmla="*/ 55 h 109"/>
                    <a:gd name="T12" fmla="*/ 24 w 44"/>
                    <a:gd name="T13" fmla="*/ 24 h 109"/>
                    <a:gd name="T14" fmla="*/ 7 w 44"/>
                    <a:gd name="T15" fmla="*/ 17 h 109"/>
                    <a:gd name="T16" fmla="*/ 2 w 44"/>
                    <a:gd name="T17" fmla="*/ 18 h 109"/>
                    <a:gd name="T18" fmla="*/ 7 w 44"/>
                    <a:gd name="T19" fmla="*/ 7 h 109"/>
                    <a:gd name="T20" fmla="*/ 29 w 44"/>
                    <a:gd name="T21" fmla="*/ 4 h 109"/>
                    <a:gd name="T22" fmla="*/ 39 w 44"/>
                    <a:gd name="T23" fmla="*/ 1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 h="109">
                      <a:moveTo>
                        <a:pt x="39" y="18"/>
                      </a:moveTo>
                      <a:cubicBezTo>
                        <a:pt x="43" y="29"/>
                        <a:pt x="44" y="42"/>
                        <a:pt x="35" y="50"/>
                      </a:cubicBezTo>
                      <a:cubicBezTo>
                        <a:pt x="23" y="70"/>
                        <a:pt x="33" y="92"/>
                        <a:pt x="40" y="109"/>
                      </a:cubicBezTo>
                      <a:cubicBezTo>
                        <a:pt x="35" y="109"/>
                        <a:pt x="33" y="107"/>
                        <a:pt x="29" y="105"/>
                      </a:cubicBezTo>
                      <a:cubicBezTo>
                        <a:pt x="26" y="96"/>
                        <a:pt x="21" y="86"/>
                        <a:pt x="22" y="75"/>
                      </a:cubicBezTo>
                      <a:cubicBezTo>
                        <a:pt x="22" y="55"/>
                        <a:pt x="22" y="55"/>
                        <a:pt x="22" y="55"/>
                      </a:cubicBezTo>
                      <a:cubicBezTo>
                        <a:pt x="23" y="45"/>
                        <a:pt x="30" y="34"/>
                        <a:pt x="24" y="24"/>
                      </a:cubicBezTo>
                      <a:cubicBezTo>
                        <a:pt x="20" y="19"/>
                        <a:pt x="14" y="17"/>
                        <a:pt x="7" y="17"/>
                      </a:cubicBezTo>
                      <a:cubicBezTo>
                        <a:pt x="5" y="17"/>
                        <a:pt x="4" y="19"/>
                        <a:pt x="2" y="18"/>
                      </a:cubicBezTo>
                      <a:cubicBezTo>
                        <a:pt x="0" y="14"/>
                        <a:pt x="4" y="9"/>
                        <a:pt x="7" y="7"/>
                      </a:cubicBezTo>
                      <a:cubicBezTo>
                        <a:pt x="13" y="1"/>
                        <a:pt x="22" y="0"/>
                        <a:pt x="29" y="4"/>
                      </a:cubicBezTo>
                      <a:cubicBezTo>
                        <a:pt x="34" y="8"/>
                        <a:pt x="37" y="13"/>
                        <a:pt x="39"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66" name="Freeform 63"/>
                <p:cNvSpPr>
                  <a:spLocks/>
                </p:cNvSpPr>
                <p:nvPr/>
              </p:nvSpPr>
              <p:spPr bwMode="auto">
                <a:xfrm>
                  <a:off x="3033713" y="2208213"/>
                  <a:ext cx="31750" cy="138113"/>
                </a:xfrm>
                <a:custGeom>
                  <a:avLst/>
                  <a:gdLst>
                    <a:gd name="T0" fmla="*/ 19 w 20"/>
                    <a:gd name="T1" fmla="*/ 1 h 90"/>
                    <a:gd name="T2" fmla="*/ 8 w 20"/>
                    <a:gd name="T3" fmla="*/ 18 h 90"/>
                    <a:gd name="T4" fmla="*/ 13 w 20"/>
                    <a:gd name="T5" fmla="*/ 83 h 90"/>
                    <a:gd name="T6" fmla="*/ 8 w 20"/>
                    <a:gd name="T7" fmla="*/ 89 h 90"/>
                    <a:gd name="T8" fmla="*/ 6 w 20"/>
                    <a:gd name="T9" fmla="*/ 86 h 90"/>
                    <a:gd name="T10" fmla="*/ 5 w 20"/>
                    <a:gd name="T11" fmla="*/ 29 h 90"/>
                    <a:gd name="T12" fmla="*/ 7 w 20"/>
                    <a:gd name="T13" fmla="*/ 4 h 90"/>
                    <a:gd name="T14" fmla="*/ 19 w 20"/>
                    <a:gd name="T15" fmla="*/ 1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90">
                      <a:moveTo>
                        <a:pt x="19" y="1"/>
                      </a:moveTo>
                      <a:cubicBezTo>
                        <a:pt x="14" y="4"/>
                        <a:pt x="7" y="10"/>
                        <a:pt x="8" y="18"/>
                      </a:cubicBezTo>
                      <a:cubicBezTo>
                        <a:pt x="13" y="39"/>
                        <a:pt x="20" y="61"/>
                        <a:pt x="13" y="83"/>
                      </a:cubicBezTo>
                      <a:cubicBezTo>
                        <a:pt x="11" y="85"/>
                        <a:pt x="12" y="90"/>
                        <a:pt x="8" y="89"/>
                      </a:cubicBezTo>
                      <a:cubicBezTo>
                        <a:pt x="6" y="89"/>
                        <a:pt x="6" y="87"/>
                        <a:pt x="6" y="86"/>
                      </a:cubicBezTo>
                      <a:cubicBezTo>
                        <a:pt x="16" y="68"/>
                        <a:pt x="9" y="48"/>
                        <a:pt x="5" y="29"/>
                      </a:cubicBezTo>
                      <a:cubicBezTo>
                        <a:pt x="2" y="21"/>
                        <a:pt x="0" y="11"/>
                        <a:pt x="7" y="4"/>
                      </a:cubicBezTo>
                      <a:cubicBezTo>
                        <a:pt x="10" y="2"/>
                        <a:pt x="15" y="0"/>
                        <a:pt x="1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67" name="Freeform 64"/>
                <p:cNvSpPr>
                  <a:spLocks/>
                </p:cNvSpPr>
                <p:nvPr/>
              </p:nvSpPr>
              <p:spPr bwMode="auto">
                <a:xfrm>
                  <a:off x="2233613" y="2220913"/>
                  <a:ext cx="26988" cy="130175"/>
                </a:xfrm>
                <a:custGeom>
                  <a:avLst/>
                  <a:gdLst>
                    <a:gd name="T0" fmla="*/ 13 w 17"/>
                    <a:gd name="T1" fmla="*/ 10 h 85"/>
                    <a:gd name="T2" fmla="*/ 10 w 17"/>
                    <a:gd name="T3" fmla="*/ 39 h 85"/>
                    <a:gd name="T4" fmla="*/ 15 w 17"/>
                    <a:gd name="T5" fmla="*/ 82 h 85"/>
                    <a:gd name="T6" fmla="*/ 15 w 17"/>
                    <a:gd name="T7" fmla="*/ 85 h 85"/>
                    <a:gd name="T8" fmla="*/ 10 w 17"/>
                    <a:gd name="T9" fmla="*/ 85 h 85"/>
                    <a:gd name="T10" fmla="*/ 4 w 17"/>
                    <a:gd name="T11" fmla="*/ 39 h 85"/>
                    <a:gd name="T12" fmla="*/ 0 w 17"/>
                    <a:gd name="T13" fmla="*/ 5 h 85"/>
                    <a:gd name="T14" fmla="*/ 13 w 17"/>
                    <a:gd name="T15" fmla="*/ 10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85">
                      <a:moveTo>
                        <a:pt x="13" y="10"/>
                      </a:moveTo>
                      <a:cubicBezTo>
                        <a:pt x="17" y="20"/>
                        <a:pt x="10" y="29"/>
                        <a:pt x="10" y="39"/>
                      </a:cubicBezTo>
                      <a:cubicBezTo>
                        <a:pt x="9" y="55"/>
                        <a:pt x="9" y="69"/>
                        <a:pt x="15" y="82"/>
                      </a:cubicBezTo>
                      <a:cubicBezTo>
                        <a:pt x="15" y="85"/>
                        <a:pt x="15" y="85"/>
                        <a:pt x="15" y="85"/>
                      </a:cubicBezTo>
                      <a:cubicBezTo>
                        <a:pt x="10" y="85"/>
                        <a:pt x="10" y="85"/>
                        <a:pt x="10" y="85"/>
                      </a:cubicBezTo>
                      <a:cubicBezTo>
                        <a:pt x="1" y="71"/>
                        <a:pt x="3" y="54"/>
                        <a:pt x="4" y="39"/>
                      </a:cubicBezTo>
                      <a:cubicBezTo>
                        <a:pt x="6" y="28"/>
                        <a:pt x="10" y="14"/>
                        <a:pt x="0" y="5"/>
                      </a:cubicBezTo>
                      <a:cubicBezTo>
                        <a:pt x="4" y="0"/>
                        <a:pt x="11" y="6"/>
                        <a:pt x="13"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68" name="Freeform 65"/>
                <p:cNvSpPr>
                  <a:spLocks/>
                </p:cNvSpPr>
                <p:nvPr/>
              </p:nvSpPr>
              <p:spPr bwMode="auto">
                <a:xfrm>
                  <a:off x="2951163" y="2252663"/>
                  <a:ext cx="71438" cy="112713"/>
                </a:xfrm>
                <a:custGeom>
                  <a:avLst/>
                  <a:gdLst>
                    <a:gd name="T0" fmla="*/ 40 w 46"/>
                    <a:gd name="T1" fmla="*/ 18 h 74"/>
                    <a:gd name="T2" fmla="*/ 36 w 46"/>
                    <a:gd name="T3" fmla="*/ 64 h 74"/>
                    <a:gd name="T4" fmla="*/ 25 w 46"/>
                    <a:gd name="T5" fmla="*/ 74 h 74"/>
                    <a:gd name="T6" fmla="*/ 23 w 46"/>
                    <a:gd name="T7" fmla="*/ 70 h 74"/>
                    <a:gd name="T8" fmla="*/ 26 w 46"/>
                    <a:gd name="T9" fmla="*/ 27 h 74"/>
                    <a:gd name="T10" fmla="*/ 16 w 46"/>
                    <a:gd name="T11" fmla="*/ 23 h 74"/>
                    <a:gd name="T12" fmla="*/ 3 w 46"/>
                    <a:gd name="T13" fmla="*/ 28 h 74"/>
                    <a:gd name="T14" fmla="*/ 6 w 46"/>
                    <a:gd name="T15" fmla="*/ 8 h 74"/>
                    <a:gd name="T16" fmla="*/ 27 w 46"/>
                    <a:gd name="T17" fmla="*/ 2 h 74"/>
                    <a:gd name="T18" fmla="*/ 40 w 46"/>
                    <a:gd name="T19" fmla="*/ 1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74">
                      <a:moveTo>
                        <a:pt x="40" y="18"/>
                      </a:moveTo>
                      <a:cubicBezTo>
                        <a:pt x="46" y="34"/>
                        <a:pt x="39" y="49"/>
                        <a:pt x="36" y="64"/>
                      </a:cubicBezTo>
                      <a:cubicBezTo>
                        <a:pt x="33" y="68"/>
                        <a:pt x="29" y="73"/>
                        <a:pt x="25" y="74"/>
                      </a:cubicBezTo>
                      <a:cubicBezTo>
                        <a:pt x="23" y="70"/>
                        <a:pt x="23" y="70"/>
                        <a:pt x="23" y="70"/>
                      </a:cubicBezTo>
                      <a:cubicBezTo>
                        <a:pt x="26" y="56"/>
                        <a:pt x="29" y="41"/>
                        <a:pt x="26" y="27"/>
                      </a:cubicBezTo>
                      <a:cubicBezTo>
                        <a:pt x="23" y="24"/>
                        <a:pt x="19" y="22"/>
                        <a:pt x="16" y="23"/>
                      </a:cubicBezTo>
                      <a:cubicBezTo>
                        <a:pt x="10" y="22"/>
                        <a:pt x="8" y="28"/>
                        <a:pt x="3" y="28"/>
                      </a:cubicBezTo>
                      <a:cubicBezTo>
                        <a:pt x="0" y="22"/>
                        <a:pt x="2" y="13"/>
                        <a:pt x="6" y="8"/>
                      </a:cubicBezTo>
                      <a:cubicBezTo>
                        <a:pt x="11" y="3"/>
                        <a:pt x="20" y="0"/>
                        <a:pt x="27" y="2"/>
                      </a:cubicBezTo>
                      <a:cubicBezTo>
                        <a:pt x="33" y="6"/>
                        <a:pt x="37" y="12"/>
                        <a:pt x="4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69" name="Freeform 66"/>
                <p:cNvSpPr>
                  <a:spLocks/>
                </p:cNvSpPr>
                <p:nvPr/>
              </p:nvSpPr>
              <p:spPr bwMode="auto">
                <a:xfrm>
                  <a:off x="2274888" y="2251075"/>
                  <a:ext cx="63500" cy="130175"/>
                </a:xfrm>
                <a:custGeom>
                  <a:avLst/>
                  <a:gdLst>
                    <a:gd name="T0" fmla="*/ 38 w 41"/>
                    <a:gd name="T1" fmla="*/ 8 h 85"/>
                    <a:gd name="T2" fmla="*/ 39 w 41"/>
                    <a:gd name="T3" fmla="*/ 20 h 85"/>
                    <a:gd name="T4" fmla="*/ 23 w 41"/>
                    <a:gd name="T5" fmla="*/ 23 h 85"/>
                    <a:gd name="T6" fmla="*/ 12 w 41"/>
                    <a:gd name="T7" fmla="*/ 41 h 85"/>
                    <a:gd name="T8" fmla="*/ 31 w 41"/>
                    <a:gd name="T9" fmla="*/ 78 h 85"/>
                    <a:gd name="T10" fmla="*/ 28 w 41"/>
                    <a:gd name="T11" fmla="*/ 85 h 85"/>
                    <a:gd name="T12" fmla="*/ 17 w 41"/>
                    <a:gd name="T13" fmla="*/ 77 h 85"/>
                    <a:gd name="T14" fmla="*/ 5 w 41"/>
                    <a:gd name="T15" fmla="*/ 50 h 85"/>
                    <a:gd name="T16" fmla="*/ 5 w 41"/>
                    <a:gd name="T17" fmla="*/ 14 h 85"/>
                    <a:gd name="T18" fmla="*/ 26 w 41"/>
                    <a:gd name="T19" fmla="*/ 0 h 85"/>
                    <a:gd name="T20" fmla="*/ 38 w 41"/>
                    <a:gd name="T21" fmla="*/ 8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85">
                      <a:moveTo>
                        <a:pt x="38" y="8"/>
                      </a:moveTo>
                      <a:cubicBezTo>
                        <a:pt x="40" y="11"/>
                        <a:pt x="41" y="17"/>
                        <a:pt x="39" y="20"/>
                      </a:cubicBezTo>
                      <a:cubicBezTo>
                        <a:pt x="34" y="19"/>
                        <a:pt x="27" y="18"/>
                        <a:pt x="23" y="23"/>
                      </a:cubicBezTo>
                      <a:cubicBezTo>
                        <a:pt x="18" y="28"/>
                        <a:pt x="15" y="35"/>
                        <a:pt x="12" y="41"/>
                      </a:cubicBezTo>
                      <a:cubicBezTo>
                        <a:pt x="13" y="56"/>
                        <a:pt x="21" y="69"/>
                        <a:pt x="31" y="78"/>
                      </a:cubicBezTo>
                      <a:cubicBezTo>
                        <a:pt x="31" y="81"/>
                        <a:pt x="30" y="83"/>
                        <a:pt x="28" y="85"/>
                      </a:cubicBezTo>
                      <a:cubicBezTo>
                        <a:pt x="25" y="83"/>
                        <a:pt x="21" y="80"/>
                        <a:pt x="17" y="77"/>
                      </a:cubicBezTo>
                      <a:cubicBezTo>
                        <a:pt x="14" y="67"/>
                        <a:pt x="7" y="59"/>
                        <a:pt x="5" y="50"/>
                      </a:cubicBezTo>
                      <a:cubicBezTo>
                        <a:pt x="0" y="39"/>
                        <a:pt x="1" y="25"/>
                        <a:pt x="5" y="14"/>
                      </a:cubicBezTo>
                      <a:cubicBezTo>
                        <a:pt x="9" y="6"/>
                        <a:pt x="17" y="2"/>
                        <a:pt x="26" y="0"/>
                      </a:cubicBezTo>
                      <a:cubicBezTo>
                        <a:pt x="31" y="1"/>
                        <a:pt x="36" y="3"/>
                        <a:pt x="3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70" name="Freeform 67"/>
                <p:cNvSpPr>
                  <a:spLocks/>
                </p:cNvSpPr>
                <p:nvPr/>
              </p:nvSpPr>
              <p:spPr bwMode="auto">
                <a:xfrm>
                  <a:off x="2965451" y="2292350"/>
                  <a:ext cx="20638" cy="66675"/>
                </a:xfrm>
                <a:custGeom>
                  <a:avLst/>
                  <a:gdLst>
                    <a:gd name="T0" fmla="*/ 13 w 13"/>
                    <a:gd name="T1" fmla="*/ 13 h 44"/>
                    <a:gd name="T2" fmla="*/ 8 w 13"/>
                    <a:gd name="T3" fmla="*/ 44 h 44"/>
                    <a:gd name="T4" fmla="*/ 8 w 13"/>
                    <a:gd name="T5" fmla="*/ 27 h 44"/>
                    <a:gd name="T6" fmla="*/ 9 w 13"/>
                    <a:gd name="T7" fmla="*/ 10 h 44"/>
                    <a:gd name="T8" fmla="*/ 5 w 13"/>
                    <a:gd name="T9" fmla="*/ 3 h 44"/>
                    <a:gd name="T10" fmla="*/ 13 w 13"/>
                    <a:gd name="T11" fmla="*/ 13 h 44"/>
                  </a:gdLst>
                  <a:ahLst/>
                  <a:cxnLst>
                    <a:cxn ang="0">
                      <a:pos x="T0" y="T1"/>
                    </a:cxn>
                    <a:cxn ang="0">
                      <a:pos x="T2" y="T3"/>
                    </a:cxn>
                    <a:cxn ang="0">
                      <a:pos x="T4" y="T5"/>
                    </a:cxn>
                    <a:cxn ang="0">
                      <a:pos x="T6" y="T7"/>
                    </a:cxn>
                    <a:cxn ang="0">
                      <a:pos x="T8" y="T9"/>
                    </a:cxn>
                    <a:cxn ang="0">
                      <a:pos x="T10" y="T11"/>
                    </a:cxn>
                  </a:cxnLst>
                  <a:rect l="0" t="0" r="r" b="b"/>
                  <a:pathLst>
                    <a:path w="13" h="44">
                      <a:moveTo>
                        <a:pt x="13" y="13"/>
                      </a:moveTo>
                      <a:cubicBezTo>
                        <a:pt x="13" y="24"/>
                        <a:pt x="10" y="34"/>
                        <a:pt x="8" y="44"/>
                      </a:cubicBezTo>
                      <a:cubicBezTo>
                        <a:pt x="0" y="41"/>
                        <a:pt x="8" y="33"/>
                        <a:pt x="8" y="27"/>
                      </a:cubicBezTo>
                      <a:cubicBezTo>
                        <a:pt x="8" y="21"/>
                        <a:pt x="11" y="16"/>
                        <a:pt x="9" y="10"/>
                      </a:cubicBezTo>
                      <a:cubicBezTo>
                        <a:pt x="8" y="6"/>
                        <a:pt x="0" y="8"/>
                        <a:pt x="5" y="3"/>
                      </a:cubicBezTo>
                      <a:cubicBezTo>
                        <a:pt x="11" y="0"/>
                        <a:pt x="13" y="8"/>
                        <a:pt x="13"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71" name="Freeform 68"/>
                <p:cNvSpPr>
                  <a:spLocks/>
                </p:cNvSpPr>
                <p:nvPr/>
              </p:nvSpPr>
              <p:spPr bwMode="auto">
                <a:xfrm>
                  <a:off x="2298701" y="2287588"/>
                  <a:ext cx="30163" cy="71438"/>
                </a:xfrm>
                <a:custGeom>
                  <a:avLst/>
                  <a:gdLst>
                    <a:gd name="T0" fmla="*/ 18 w 20"/>
                    <a:gd name="T1" fmla="*/ 2 h 47"/>
                    <a:gd name="T2" fmla="*/ 10 w 20"/>
                    <a:gd name="T3" fmla="*/ 24 h 47"/>
                    <a:gd name="T4" fmla="*/ 20 w 20"/>
                    <a:gd name="T5" fmla="*/ 47 h 47"/>
                    <a:gd name="T6" fmla="*/ 9 w 20"/>
                    <a:gd name="T7" fmla="*/ 36 h 47"/>
                    <a:gd name="T8" fmla="*/ 8 w 20"/>
                    <a:gd name="T9" fmla="*/ 5 h 47"/>
                    <a:gd name="T10" fmla="*/ 18 w 20"/>
                    <a:gd name="T11" fmla="*/ 2 h 47"/>
                  </a:gdLst>
                  <a:ahLst/>
                  <a:cxnLst>
                    <a:cxn ang="0">
                      <a:pos x="T0" y="T1"/>
                    </a:cxn>
                    <a:cxn ang="0">
                      <a:pos x="T2" y="T3"/>
                    </a:cxn>
                    <a:cxn ang="0">
                      <a:pos x="T4" y="T5"/>
                    </a:cxn>
                    <a:cxn ang="0">
                      <a:pos x="T6" y="T7"/>
                    </a:cxn>
                    <a:cxn ang="0">
                      <a:pos x="T8" y="T9"/>
                    </a:cxn>
                    <a:cxn ang="0">
                      <a:pos x="T10" y="T11"/>
                    </a:cxn>
                  </a:cxnLst>
                  <a:rect l="0" t="0" r="r" b="b"/>
                  <a:pathLst>
                    <a:path w="20" h="47">
                      <a:moveTo>
                        <a:pt x="18" y="2"/>
                      </a:moveTo>
                      <a:cubicBezTo>
                        <a:pt x="12" y="9"/>
                        <a:pt x="11" y="16"/>
                        <a:pt x="10" y="24"/>
                      </a:cubicBezTo>
                      <a:cubicBezTo>
                        <a:pt x="10" y="33"/>
                        <a:pt x="17" y="40"/>
                        <a:pt x="20" y="47"/>
                      </a:cubicBezTo>
                      <a:cubicBezTo>
                        <a:pt x="15" y="46"/>
                        <a:pt x="12" y="40"/>
                        <a:pt x="9" y="36"/>
                      </a:cubicBezTo>
                      <a:cubicBezTo>
                        <a:pt x="4" y="27"/>
                        <a:pt x="0" y="14"/>
                        <a:pt x="8" y="5"/>
                      </a:cubicBezTo>
                      <a:cubicBezTo>
                        <a:pt x="11" y="2"/>
                        <a:pt x="15" y="0"/>
                        <a:pt x="1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72" name="Freeform 69"/>
                <p:cNvSpPr>
                  <a:spLocks/>
                </p:cNvSpPr>
                <p:nvPr/>
              </p:nvSpPr>
              <p:spPr bwMode="auto">
                <a:xfrm>
                  <a:off x="2487613" y="2298700"/>
                  <a:ext cx="46038" cy="49213"/>
                </a:xfrm>
                <a:custGeom>
                  <a:avLst/>
                  <a:gdLst>
                    <a:gd name="T0" fmla="*/ 27 w 30"/>
                    <a:gd name="T1" fmla="*/ 6 h 32"/>
                    <a:gd name="T2" fmla="*/ 21 w 30"/>
                    <a:gd name="T3" fmla="*/ 28 h 32"/>
                    <a:gd name="T4" fmla="*/ 5 w 30"/>
                    <a:gd name="T5" fmla="*/ 31 h 32"/>
                    <a:gd name="T6" fmla="*/ 4 w 30"/>
                    <a:gd name="T7" fmla="*/ 10 h 32"/>
                    <a:gd name="T8" fmla="*/ 15 w 30"/>
                    <a:gd name="T9" fmla="*/ 0 h 32"/>
                    <a:gd name="T10" fmla="*/ 27 w 30"/>
                    <a:gd name="T11" fmla="*/ 6 h 32"/>
                  </a:gdLst>
                  <a:ahLst/>
                  <a:cxnLst>
                    <a:cxn ang="0">
                      <a:pos x="T0" y="T1"/>
                    </a:cxn>
                    <a:cxn ang="0">
                      <a:pos x="T2" y="T3"/>
                    </a:cxn>
                    <a:cxn ang="0">
                      <a:pos x="T4" y="T5"/>
                    </a:cxn>
                    <a:cxn ang="0">
                      <a:pos x="T6" y="T7"/>
                    </a:cxn>
                    <a:cxn ang="0">
                      <a:pos x="T8" y="T9"/>
                    </a:cxn>
                    <a:cxn ang="0">
                      <a:pos x="T10" y="T11"/>
                    </a:cxn>
                  </a:cxnLst>
                  <a:rect l="0" t="0" r="r" b="b"/>
                  <a:pathLst>
                    <a:path w="30" h="32">
                      <a:moveTo>
                        <a:pt x="27" y="6"/>
                      </a:moveTo>
                      <a:cubicBezTo>
                        <a:pt x="30" y="14"/>
                        <a:pt x="26" y="23"/>
                        <a:pt x="21" y="28"/>
                      </a:cubicBezTo>
                      <a:cubicBezTo>
                        <a:pt x="17" y="32"/>
                        <a:pt x="11" y="31"/>
                        <a:pt x="5" y="31"/>
                      </a:cubicBezTo>
                      <a:cubicBezTo>
                        <a:pt x="0" y="25"/>
                        <a:pt x="0" y="17"/>
                        <a:pt x="4" y="10"/>
                      </a:cubicBezTo>
                      <a:cubicBezTo>
                        <a:pt x="6" y="5"/>
                        <a:pt x="10" y="1"/>
                        <a:pt x="15" y="0"/>
                      </a:cubicBezTo>
                      <a:cubicBezTo>
                        <a:pt x="20" y="0"/>
                        <a:pt x="24" y="2"/>
                        <a:pt x="2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73" name="Freeform 70"/>
                <p:cNvSpPr>
                  <a:spLocks/>
                </p:cNvSpPr>
                <p:nvPr/>
              </p:nvSpPr>
              <p:spPr bwMode="auto">
                <a:xfrm>
                  <a:off x="2493963" y="2305050"/>
                  <a:ext cx="31750" cy="36513"/>
                </a:xfrm>
                <a:custGeom>
                  <a:avLst/>
                  <a:gdLst>
                    <a:gd name="T0" fmla="*/ 20 w 21"/>
                    <a:gd name="T1" fmla="*/ 6 h 24"/>
                    <a:gd name="T2" fmla="*/ 14 w 21"/>
                    <a:gd name="T3" fmla="*/ 21 h 24"/>
                    <a:gd name="T4" fmla="*/ 5 w 21"/>
                    <a:gd name="T5" fmla="*/ 22 h 24"/>
                    <a:gd name="T6" fmla="*/ 3 w 21"/>
                    <a:gd name="T7" fmla="*/ 9 h 24"/>
                    <a:gd name="T8" fmla="*/ 13 w 21"/>
                    <a:gd name="T9" fmla="*/ 0 h 24"/>
                    <a:gd name="T10" fmla="*/ 20 w 21"/>
                    <a:gd name="T11" fmla="*/ 6 h 24"/>
                  </a:gdLst>
                  <a:ahLst/>
                  <a:cxnLst>
                    <a:cxn ang="0">
                      <a:pos x="T0" y="T1"/>
                    </a:cxn>
                    <a:cxn ang="0">
                      <a:pos x="T2" y="T3"/>
                    </a:cxn>
                    <a:cxn ang="0">
                      <a:pos x="T4" y="T5"/>
                    </a:cxn>
                    <a:cxn ang="0">
                      <a:pos x="T6" y="T7"/>
                    </a:cxn>
                    <a:cxn ang="0">
                      <a:pos x="T8" y="T9"/>
                    </a:cxn>
                    <a:cxn ang="0">
                      <a:pos x="T10" y="T11"/>
                    </a:cxn>
                  </a:cxnLst>
                  <a:rect l="0" t="0" r="r" b="b"/>
                  <a:pathLst>
                    <a:path w="21" h="24">
                      <a:moveTo>
                        <a:pt x="20" y="6"/>
                      </a:moveTo>
                      <a:cubicBezTo>
                        <a:pt x="20" y="11"/>
                        <a:pt x="21" y="18"/>
                        <a:pt x="14" y="21"/>
                      </a:cubicBezTo>
                      <a:cubicBezTo>
                        <a:pt x="12" y="23"/>
                        <a:pt x="8" y="24"/>
                        <a:pt x="5" y="22"/>
                      </a:cubicBezTo>
                      <a:cubicBezTo>
                        <a:pt x="2" y="19"/>
                        <a:pt x="0" y="13"/>
                        <a:pt x="3" y="9"/>
                      </a:cubicBezTo>
                      <a:cubicBezTo>
                        <a:pt x="4" y="4"/>
                        <a:pt x="9" y="2"/>
                        <a:pt x="13" y="0"/>
                      </a:cubicBezTo>
                      <a:cubicBezTo>
                        <a:pt x="18" y="0"/>
                        <a:pt x="19" y="3"/>
                        <a:pt x="2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74" name="Freeform 71"/>
                <p:cNvSpPr>
                  <a:spLocks/>
                </p:cNvSpPr>
                <p:nvPr/>
              </p:nvSpPr>
              <p:spPr bwMode="auto">
                <a:xfrm>
                  <a:off x="2784476" y="2309813"/>
                  <a:ext cx="34925" cy="36513"/>
                </a:xfrm>
                <a:custGeom>
                  <a:avLst/>
                  <a:gdLst>
                    <a:gd name="T0" fmla="*/ 22 w 23"/>
                    <a:gd name="T1" fmla="*/ 8 h 24"/>
                    <a:gd name="T2" fmla="*/ 21 w 23"/>
                    <a:gd name="T3" fmla="*/ 20 h 24"/>
                    <a:gd name="T4" fmla="*/ 8 w 23"/>
                    <a:gd name="T5" fmla="*/ 21 h 24"/>
                    <a:gd name="T6" fmla="*/ 1 w 23"/>
                    <a:gd name="T7" fmla="*/ 13 h 24"/>
                    <a:gd name="T8" fmla="*/ 3 w 23"/>
                    <a:gd name="T9" fmla="*/ 3 h 24"/>
                    <a:gd name="T10" fmla="*/ 22 w 23"/>
                    <a:gd name="T11" fmla="*/ 8 h 24"/>
                  </a:gdLst>
                  <a:ahLst/>
                  <a:cxnLst>
                    <a:cxn ang="0">
                      <a:pos x="T0" y="T1"/>
                    </a:cxn>
                    <a:cxn ang="0">
                      <a:pos x="T2" y="T3"/>
                    </a:cxn>
                    <a:cxn ang="0">
                      <a:pos x="T4" y="T5"/>
                    </a:cxn>
                    <a:cxn ang="0">
                      <a:pos x="T6" y="T7"/>
                    </a:cxn>
                    <a:cxn ang="0">
                      <a:pos x="T8" y="T9"/>
                    </a:cxn>
                    <a:cxn ang="0">
                      <a:pos x="T10" y="T11"/>
                    </a:cxn>
                  </a:cxnLst>
                  <a:rect l="0" t="0" r="r" b="b"/>
                  <a:pathLst>
                    <a:path w="23" h="24">
                      <a:moveTo>
                        <a:pt x="22" y="8"/>
                      </a:moveTo>
                      <a:cubicBezTo>
                        <a:pt x="23" y="13"/>
                        <a:pt x="23" y="16"/>
                        <a:pt x="21" y="20"/>
                      </a:cubicBezTo>
                      <a:cubicBezTo>
                        <a:pt x="18" y="24"/>
                        <a:pt x="12" y="23"/>
                        <a:pt x="8" y="21"/>
                      </a:cubicBezTo>
                      <a:cubicBezTo>
                        <a:pt x="4" y="20"/>
                        <a:pt x="2" y="16"/>
                        <a:pt x="1" y="13"/>
                      </a:cubicBezTo>
                      <a:cubicBezTo>
                        <a:pt x="0" y="10"/>
                        <a:pt x="1" y="6"/>
                        <a:pt x="3" y="3"/>
                      </a:cubicBezTo>
                      <a:cubicBezTo>
                        <a:pt x="10" y="0"/>
                        <a:pt x="19" y="2"/>
                        <a:pt x="2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75" name="Freeform 72"/>
                <p:cNvSpPr>
                  <a:spLocks/>
                </p:cNvSpPr>
                <p:nvPr/>
              </p:nvSpPr>
              <p:spPr bwMode="auto">
                <a:xfrm>
                  <a:off x="2589213" y="2311400"/>
                  <a:ext cx="134938" cy="112713"/>
                </a:xfrm>
                <a:custGeom>
                  <a:avLst/>
                  <a:gdLst>
                    <a:gd name="T0" fmla="*/ 81 w 88"/>
                    <a:gd name="T1" fmla="*/ 4 h 73"/>
                    <a:gd name="T2" fmla="*/ 86 w 88"/>
                    <a:gd name="T3" fmla="*/ 22 h 73"/>
                    <a:gd name="T4" fmla="*/ 68 w 88"/>
                    <a:gd name="T5" fmla="*/ 40 h 73"/>
                    <a:gd name="T6" fmla="*/ 52 w 88"/>
                    <a:gd name="T7" fmla="*/ 67 h 73"/>
                    <a:gd name="T8" fmla="*/ 29 w 88"/>
                    <a:gd name="T9" fmla="*/ 68 h 73"/>
                    <a:gd name="T10" fmla="*/ 16 w 88"/>
                    <a:gd name="T11" fmla="*/ 56 h 73"/>
                    <a:gd name="T12" fmla="*/ 16 w 88"/>
                    <a:gd name="T13" fmla="*/ 40 h 73"/>
                    <a:gd name="T14" fmla="*/ 3 w 88"/>
                    <a:gd name="T15" fmla="*/ 30 h 73"/>
                    <a:gd name="T16" fmla="*/ 2 w 88"/>
                    <a:gd name="T17" fmla="*/ 12 h 73"/>
                    <a:gd name="T18" fmla="*/ 19 w 88"/>
                    <a:gd name="T19" fmla="*/ 1 h 73"/>
                    <a:gd name="T20" fmla="*/ 29 w 88"/>
                    <a:gd name="T21" fmla="*/ 5 h 73"/>
                    <a:gd name="T22" fmla="*/ 32 w 88"/>
                    <a:gd name="T23" fmla="*/ 13 h 73"/>
                    <a:gd name="T24" fmla="*/ 21 w 88"/>
                    <a:gd name="T25" fmla="*/ 14 h 73"/>
                    <a:gd name="T26" fmla="*/ 18 w 88"/>
                    <a:gd name="T27" fmla="*/ 27 h 73"/>
                    <a:gd name="T28" fmla="*/ 27 w 88"/>
                    <a:gd name="T29" fmla="*/ 37 h 73"/>
                    <a:gd name="T30" fmla="*/ 30 w 88"/>
                    <a:gd name="T31" fmla="*/ 54 h 73"/>
                    <a:gd name="T32" fmla="*/ 43 w 88"/>
                    <a:gd name="T33" fmla="*/ 61 h 73"/>
                    <a:gd name="T34" fmla="*/ 60 w 88"/>
                    <a:gd name="T35" fmla="*/ 42 h 73"/>
                    <a:gd name="T36" fmla="*/ 76 w 88"/>
                    <a:gd name="T37" fmla="*/ 16 h 73"/>
                    <a:gd name="T38" fmla="*/ 61 w 88"/>
                    <a:gd name="T39" fmla="*/ 6 h 73"/>
                    <a:gd name="T40" fmla="*/ 68 w 88"/>
                    <a:gd name="T41" fmla="*/ 1 h 73"/>
                    <a:gd name="T42" fmla="*/ 81 w 88"/>
                    <a:gd name="T43" fmla="*/ 4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8" h="73">
                      <a:moveTo>
                        <a:pt x="81" y="4"/>
                      </a:moveTo>
                      <a:cubicBezTo>
                        <a:pt x="86" y="9"/>
                        <a:pt x="88" y="16"/>
                        <a:pt x="86" y="22"/>
                      </a:cubicBezTo>
                      <a:cubicBezTo>
                        <a:pt x="86" y="32"/>
                        <a:pt x="76" y="38"/>
                        <a:pt x="68" y="40"/>
                      </a:cubicBezTo>
                      <a:cubicBezTo>
                        <a:pt x="65" y="50"/>
                        <a:pt x="63" y="62"/>
                        <a:pt x="52" y="67"/>
                      </a:cubicBezTo>
                      <a:cubicBezTo>
                        <a:pt x="45" y="70"/>
                        <a:pt x="37" y="73"/>
                        <a:pt x="29" y="68"/>
                      </a:cubicBezTo>
                      <a:cubicBezTo>
                        <a:pt x="23" y="66"/>
                        <a:pt x="19" y="61"/>
                        <a:pt x="16" y="56"/>
                      </a:cubicBezTo>
                      <a:cubicBezTo>
                        <a:pt x="15" y="51"/>
                        <a:pt x="13" y="46"/>
                        <a:pt x="16" y="40"/>
                      </a:cubicBezTo>
                      <a:cubicBezTo>
                        <a:pt x="14" y="33"/>
                        <a:pt x="3" y="38"/>
                        <a:pt x="3" y="30"/>
                      </a:cubicBezTo>
                      <a:cubicBezTo>
                        <a:pt x="0" y="25"/>
                        <a:pt x="1" y="18"/>
                        <a:pt x="2" y="12"/>
                      </a:cubicBezTo>
                      <a:cubicBezTo>
                        <a:pt x="5" y="6"/>
                        <a:pt x="12" y="2"/>
                        <a:pt x="19" y="1"/>
                      </a:cubicBezTo>
                      <a:cubicBezTo>
                        <a:pt x="23" y="1"/>
                        <a:pt x="28" y="1"/>
                        <a:pt x="29" y="5"/>
                      </a:cubicBezTo>
                      <a:cubicBezTo>
                        <a:pt x="29" y="9"/>
                        <a:pt x="33" y="9"/>
                        <a:pt x="32" y="13"/>
                      </a:cubicBezTo>
                      <a:cubicBezTo>
                        <a:pt x="29" y="15"/>
                        <a:pt x="25" y="11"/>
                        <a:pt x="21" y="14"/>
                      </a:cubicBezTo>
                      <a:cubicBezTo>
                        <a:pt x="18" y="18"/>
                        <a:pt x="16" y="23"/>
                        <a:pt x="18" y="27"/>
                      </a:cubicBezTo>
                      <a:cubicBezTo>
                        <a:pt x="18" y="32"/>
                        <a:pt x="24" y="33"/>
                        <a:pt x="27" y="37"/>
                      </a:cubicBezTo>
                      <a:cubicBezTo>
                        <a:pt x="25" y="43"/>
                        <a:pt x="27" y="49"/>
                        <a:pt x="30" y="54"/>
                      </a:cubicBezTo>
                      <a:cubicBezTo>
                        <a:pt x="33" y="58"/>
                        <a:pt x="37" y="61"/>
                        <a:pt x="43" y="61"/>
                      </a:cubicBezTo>
                      <a:cubicBezTo>
                        <a:pt x="53" y="61"/>
                        <a:pt x="57" y="49"/>
                        <a:pt x="60" y="42"/>
                      </a:cubicBezTo>
                      <a:cubicBezTo>
                        <a:pt x="68" y="35"/>
                        <a:pt x="79" y="27"/>
                        <a:pt x="76" y="16"/>
                      </a:cubicBezTo>
                      <a:cubicBezTo>
                        <a:pt x="72" y="9"/>
                        <a:pt x="57" y="19"/>
                        <a:pt x="61" y="6"/>
                      </a:cubicBezTo>
                      <a:cubicBezTo>
                        <a:pt x="62" y="3"/>
                        <a:pt x="65" y="1"/>
                        <a:pt x="68" y="1"/>
                      </a:cubicBezTo>
                      <a:cubicBezTo>
                        <a:pt x="73" y="0"/>
                        <a:pt x="78" y="1"/>
                        <a:pt x="8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76" name="Freeform 73"/>
                <p:cNvSpPr>
                  <a:spLocks/>
                </p:cNvSpPr>
                <p:nvPr/>
              </p:nvSpPr>
              <p:spPr bwMode="auto">
                <a:xfrm>
                  <a:off x="2792413" y="2316163"/>
                  <a:ext cx="23813" cy="22225"/>
                </a:xfrm>
                <a:custGeom>
                  <a:avLst/>
                  <a:gdLst>
                    <a:gd name="T0" fmla="*/ 14 w 15"/>
                    <a:gd name="T1" fmla="*/ 6 h 14"/>
                    <a:gd name="T2" fmla="*/ 9 w 15"/>
                    <a:gd name="T3" fmla="*/ 14 h 14"/>
                    <a:gd name="T4" fmla="*/ 0 w 15"/>
                    <a:gd name="T5" fmla="*/ 6 h 14"/>
                    <a:gd name="T6" fmla="*/ 6 w 15"/>
                    <a:gd name="T7" fmla="*/ 0 h 14"/>
                    <a:gd name="T8" fmla="*/ 14 w 15"/>
                    <a:gd name="T9" fmla="*/ 6 h 14"/>
                  </a:gdLst>
                  <a:ahLst/>
                  <a:cxnLst>
                    <a:cxn ang="0">
                      <a:pos x="T0" y="T1"/>
                    </a:cxn>
                    <a:cxn ang="0">
                      <a:pos x="T2" y="T3"/>
                    </a:cxn>
                    <a:cxn ang="0">
                      <a:pos x="T4" y="T5"/>
                    </a:cxn>
                    <a:cxn ang="0">
                      <a:pos x="T6" y="T7"/>
                    </a:cxn>
                    <a:cxn ang="0">
                      <a:pos x="T8" y="T9"/>
                    </a:cxn>
                  </a:cxnLst>
                  <a:rect l="0" t="0" r="r" b="b"/>
                  <a:pathLst>
                    <a:path w="15" h="14">
                      <a:moveTo>
                        <a:pt x="14" y="6"/>
                      </a:moveTo>
                      <a:cubicBezTo>
                        <a:pt x="15" y="10"/>
                        <a:pt x="13" y="13"/>
                        <a:pt x="9" y="14"/>
                      </a:cubicBezTo>
                      <a:cubicBezTo>
                        <a:pt x="5" y="13"/>
                        <a:pt x="0" y="11"/>
                        <a:pt x="0" y="6"/>
                      </a:cubicBezTo>
                      <a:cubicBezTo>
                        <a:pt x="0" y="3"/>
                        <a:pt x="3" y="1"/>
                        <a:pt x="6" y="0"/>
                      </a:cubicBezTo>
                      <a:cubicBezTo>
                        <a:pt x="10" y="0"/>
                        <a:pt x="14" y="2"/>
                        <a:pt x="1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77" name="Freeform 74"/>
                <p:cNvSpPr>
                  <a:spLocks/>
                </p:cNvSpPr>
                <p:nvPr/>
              </p:nvSpPr>
              <p:spPr bwMode="auto">
                <a:xfrm>
                  <a:off x="2925763" y="2336800"/>
                  <a:ext cx="47625" cy="63500"/>
                </a:xfrm>
                <a:custGeom>
                  <a:avLst/>
                  <a:gdLst>
                    <a:gd name="T0" fmla="*/ 12 w 31"/>
                    <a:gd name="T1" fmla="*/ 1 h 41"/>
                    <a:gd name="T2" fmla="*/ 31 w 31"/>
                    <a:gd name="T3" fmla="*/ 29 h 41"/>
                    <a:gd name="T4" fmla="*/ 31 w 31"/>
                    <a:gd name="T5" fmla="*/ 29 h 41"/>
                    <a:gd name="T6" fmla="*/ 10 w 31"/>
                    <a:gd name="T7" fmla="*/ 12 h 41"/>
                    <a:gd name="T8" fmla="*/ 6 w 31"/>
                    <a:gd name="T9" fmla="*/ 40 h 41"/>
                    <a:gd name="T10" fmla="*/ 2 w 31"/>
                    <a:gd name="T11" fmla="*/ 37 h 41"/>
                    <a:gd name="T12" fmla="*/ 7 w 31"/>
                    <a:gd name="T13" fmla="*/ 1 h 41"/>
                    <a:gd name="T14" fmla="*/ 12 w 31"/>
                    <a:gd name="T15" fmla="*/ 1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41">
                      <a:moveTo>
                        <a:pt x="12" y="1"/>
                      </a:moveTo>
                      <a:cubicBezTo>
                        <a:pt x="20" y="9"/>
                        <a:pt x="31" y="17"/>
                        <a:pt x="31" y="29"/>
                      </a:cubicBezTo>
                      <a:cubicBezTo>
                        <a:pt x="31" y="29"/>
                        <a:pt x="31" y="29"/>
                        <a:pt x="31" y="29"/>
                      </a:cubicBezTo>
                      <a:cubicBezTo>
                        <a:pt x="24" y="23"/>
                        <a:pt x="19" y="14"/>
                        <a:pt x="10" y="12"/>
                      </a:cubicBezTo>
                      <a:cubicBezTo>
                        <a:pt x="3" y="19"/>
                        <a:pt x="5" y="31"/>
                        <a:pt x="6" y="40"/>
                      </a:cubicBezTo>
                      <a:cubicBezTo>
                        <a:pt x="4" y="41"/>
                        <a:pt x="2" y="39"/>
                        <a:pt x="2" y="37"/>
                      </a:cubicBezTo>
                      <a:cubicBezTo>
                        <a:pt x="0" y="25"/>
                        <a:pt x="2" y="12"/>
                        <a:pt x="7" y="1"/>
                      </a:cubicBezTo>
                      <a:cubicBezTo>
                        <a:pt x="8" y="0"/>
                        <a:pt x="10" y="0"/>
                        <a:pt x="1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78" name="Freeform 75"/>
                <p:cNvSpPr>
                  <a:spLocks/>
                </p:cNvSpPr>
                <p:nvPr/>
              </p:nvSpPr>
              <p:spPr bwMode="auto">
                <a:xfrm>
                  <a:off x="2520951" y="2343150"/>
                  <a:ext cx="265113" cy="149225"/>
                </a:xfrm>
                <a:custGeom>
                  <a:avLst/>
                  <a:gdLst>
                    <a:gd name="T0" fmla="*/ 52 w 173"/>
                    <a:gd name="T1" fmla="*/ 21 h 98"/>
                    <a:gd name="T2" fmla="*/ 52 w 173"/>
                    <a:gd name="T3" fmla="*/ 33 h 98"/>
                    <a:gd name="T4" fmla="*/ 76 w 173"/>
                    <a:gd name="T5" fmla="*/ 57 h 98"/>
                    <a:gd name="T6" fmla="*/ 68 w 173"/>
                    <a:gd name="T7" fmla="*/ 55 h 98"/>
                    <a:gd name="T8" fmla="*/ 48 w 173"/>
                    <a:gd name="T9" fmla="*/ 33 h 98"/>
                    <a:gd name="T10" fmla="*/ 37 w 173"/>
                    <a:gd name="T11" fmla="*/ 15 h 98"/>
                    <a:gd name="T12" fmla="*/ 28 w 173"/>
                    <a:gd name="T13" fmla="*/ 23 h 98"/>
                    <a:gd name="T14" fmla="*/ 7 w 173"/>
                    <a:gd name="T15" fmla="*/ 33 h 98"/>
                    <a:gd name="T16" fmla="*/ 11 w 173"/>
                    <a:gd name="T17" fmla="*/ 37 h 98"/>
                    <a:gd name="T18" fmla="*/ 29 w 173"/>
                    <a:gd name="T19" fmla="*/ 39 h 98"/>
                    <a:gd name="T20" fmla="*/ 76 w 173"/>
                    <a:gd name="T21" fmla="*/ 85 h 98"/>
                    <a:gd name="T22" fmla="*/ 95 w 173"/>
                    <a:gd name="T23" fmla="*/ 80 h 98"/>
                    <a:gd name="T24" fmla="*/ 121 w 173"/>
                    <a:gd name="T25" fmla="*/ 63 h 98"/>
                    <a:gd name="T26" fmla="*/ 131 w 173"/>
                    <a:gd name="T27" fmla="*/ 48 h 98"/>
                    <a:gd name="T28" fmla="*/ 164 w 173"/>
                    <a:gd name="T29" fmla="*/ 32 h 98"/>
                    <a:gd name="T30" fmla="*/ 169 w 173"/>
                    <a:gd name="T31" fmla="*/ 29 h 98"/>
                    <a:gd name="T32" fmla="*/ 168 w 173"/>
                    <a:gd name="T33" fmla="*/ 25 h 98"/>
                    <a:gd name="T34" fmla="*/ 173 w 173"/>
                    <a:gd name="T35" fmla="*/ 29 h 98"/>
                    <a:gd name="T36" fmla="*/ 156 w 173"/>
                    <a:gd name="T37" fmla="*/ 45 h 98"/>
                    <a:gd name="T38" fmla="*/ 131 w 173"/>
                    <a:gd name="T39" fmla="*/ 52 h 98"/>
                    <a:gd name="T40" fmla="*/ 93 w 173"/>
                    <a:gd name="T41" fmla="*/ 85 h 98"/>
                    <a:gd name="T42" fmla="*/ 79 w 173"/>
                    <a:gd name="T43" fmla="*/ 92 h 98"/>
                    <a:gd name="T44" fmla="*/ 35 w 173"/>
                    <a:gd name="T45" fmla="*/ 62 h 98"/>
                    <a:gd name="T46" fmla="*/ 26 w 173"/>
                    <a:gd name="T47" fmla="*/ 44 h 98"/>
                    <a:gd name="T48" fmla="*/ 9 w 173"/>
                    <a:gd name="T49" fmla="*/ 40 h 98"/>
                    <a:gd name="T50" fmla="*/ 0 w 173"/>
                    <a:gd name="T51" fmla="*/ 29 h 98"/>
                    <a:gd name="T52" fmla="*/ 31 w 173"/>
                    <a:gd name="T53" fmla="*/ 11 h 98"/>
                    <a:gd name="T54" fmla="*/ 37 w 173"/>
                    <a:gd name="T55" fmla="*/ 0 h 98"/>
                    <a:gd name="T56" fmla="*/ 52 w 173"/>
                    <a:gd name="T57" fmla="*/ 21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3" h="98">
                      <a:moveTo>
                        <a:pt x="52" y="21"/>
                      </a:moveTo>
                      <a:cubicBezTo>
                        <a:pt x="52" y="33"/>
                        <a:pt x="52" y="33"/>
                        <a:pt x="52" y="33"/>
                      </a:cubicBezTo>
                      <a:cubicBezTo>
                        <a:pt x="56" y="44"/>
                        <a:pt x="65" y="54"/>
                        <a:pt x="76" y="57"/>
                      </a:cubicBezTo>
                      <a:cubicBezTo>
                        <a:pt x="74" y="57"/>
                        <a:pt x="70" y="56"/>
                        <a:pt x="68" y="55"/>
                      </a:cubicBezTo>
                      <a:cubicBezTo>
                        <a:pt x="57" y="53"/>
                        <a:pt x="52" y="41"/>
                        <a:pt x="48" y="33"/>
                      </a:cubicBezTo>
                      <a:cubicBezTo>
                        <a:pt x="48" y="24"/>
                        <a:pt x="42" y="20"/>
                        <a:pt x="37" y="15"/>
                      </a:cubicBezTo>
                      <a:cubicBezTo>
                        <a:pt x="32" y="15"/>
                        <a:pt x="33" y="21"/>
                        <a:pt x="28" y="23"/>
                      </a:cubicBezTo>
                      <a:cubicBezTo>
                        <a:pt x="22" y="28"/>
                        <a:pt x="14" y="28"/>
                        <a:pt x="7" y="33"/>
                      </a:cubicBezTo>
                      <a:cubicBezTo>
                        <a:pt x="6" y="36"/>
                        <a:pt x="9" y="37"/>
                        <a:pt x="11" y="37"/>
                      </a:cubicBezTo>
                      <a:cubicBezTo>
                        <a:pt x="17" y="39"/>
                        <a:pt x="24" y="37"/>
                        <a:pt x="29" y="39"/>
                      </a:cubicBezTo>
                      <a:cubicBezTo>
                        <a:pt x="34" y="61"/>
                        <a:pt x="55" y="78"/>
                        <a:pt x="76" y="85"/>
                      </a:cubicBezTo>
                      <a:cubicBezTo>
                        <a:pt x="83" y="94"/>
                        <a:pt x="87" y="78"/>
                        <a:pt x="95" y="80"/>
                      </a:cubicBezTo>
                      <a:cubicBezTo>
                        <a:pt x="103" y="74"/>
                        <a:pt x="114" y="72"/>
                        <a:pt x="121" y="63"/>
                      </a:cubicBezTo>
                      <a:cubicBezTo>
                        <a:pt x="127" y="59"/>
                        <a:pt x="127" y="53"/>
                        <a:pt x="131" y="48"/>
                      </a:cubicBezTo>
                      <a:cubicBezTo>
                        <a:pt x="143" y="45"/>
                        <a:pt x="154" y="40"/>
                        <a:pt x="164" y="32"/>
                      </a:cubicBezTo>
                      <a:cubicBezTo>
                        <a:pt x="166" y="32"/>
                        <a:pt x="168" y="31"/>
                        <a:pt x="169" y="29"/>
                      </a:cubicBezTo>
                      <a:cubicBezTo>
                        <a:pt x="168" y="25"/>
                        <a:pt x="168" y="25"/>
                        <a:pt x="168" y="25"/>
                      </a:cubicBezTo>
                      <a:cubicBezTo>
                        <a:pt x="170" y="24"/>
                        <a:pt x="172" y="27"/>
                        <a:pt x="173" y="29"/>
                      </a:cubicBezTo>
                      <a:cubicBezTo>
                        <a:pt x="170" y="36"/>
                        <a:pt x="162" y="41"/>
                        <a:pt x="156" y="45"/>
                      </a:cubicBezTo>
                      <a:cubicBezTo>
                        <a:pt x="149" y="50"/>
                        <a:pt x="140" y="51"/>
                        <a:pt x="131" y="52"/>
                      </a:cubicBezTo>
                      <a:cubicBezTo>
                        <a:pt x="127" y="70"/>
                        <a:pt x="110" y="80"/>
                        <a:pt x="93" y="85"/>
                      </a:cubicBezTo>
                      <a:cubicBezTo>
                        <a:pt x="89" y="87"/>
                        <a:pt x="85" y="98"/>
                        <a:pt x="79" y="92"/>
                      </a:cubicBezTo>
                      <a:cubicBezTo>
                        <a:pt x="63" y="84"/>
                        <a:pt x="46" y="79"/>
                        <a:pt x="35" y="62"/>
                      </a:cubicBezTo>
                      <a:cubicBezTo>
                        <a:pt x="32" y="56"/>
                        <a:pt x="27" y="51"/>
                        <a:pt x="26" y="44"/>
                      </a:cubicBezTo>
                      <a:cubicBezTo>
                        <a:pt x="23" y="38"/>
                        <a:pt x="15" y="42"/>
                        <a:pt x="9" y="40"/>
                      </a:cubicBezTo>
                      <a:cubicBezTo>
                        <a:pt x="5" y="38"/>
                        <a:pt x="0" y="35"/>
                        <a:pt x="0" y="29"/>
                      </a:cubicBezTo>
                      <a:cubicBezTo>
                        <a:pt x="11" y="26"/>
                        <a:pt x="24" y="23"/>
                        <a:pt x="31" y="11"/>
                      </a:cubicBezTo>
                      <a:cubicBezTo>
                        <a:pt x="37" y="0"/>
                        <a:pt x="37" y="0"/>
                        <a:pt x="37" y="0"/>
                      </a:cubicBezTo>
                      <a:cubicBezTo>
                        <a:pt x="39" y="8"/>
                        <a:pt x="41" y="20"/>
                        <a:pt x="52"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79" name="Freeform 76"/>
                <p:cNvSpPr>
                  <a:spLocks/>
                </p:cNvSpPr>
                <p:nvPr/>
              </p:nvSpPr>
              <p:spPr bwMode="auto">
                <a:xfrm>
                  <a:off x="2324101" y="2336800"/>
                  <a:ext cx="66675" cy="71438"/>
                </a:xfrm>
                <a:custGeom>
                  <a:avLst/>
                  <a:gdLst>
                    <a:gd name="T0" fmla="*/ 27 w 44"/>
                    <a:gd name="T1" fmla="*/ 6 h 47"/>
                    <a:gd name="T2" fmla="*/ 37 w 44"/>
                    <a:gd name="T3" fmla="*/ 44 h 47"/>
                    <a:gd name="T4" fmla="*/ 33 w 44"/>
                    <a:gd name="T5" fmla="*/ 47 h 47"/>
                    <a:gd name="T6" fmla="*/ 23 w 44"/>
                    <a:gd name="T7" fmla="*/ 14 h 47"/>
                    <a:gd name="T8" fmla="*/ 15 w 44"/>
                    <a:gd name="T9" fmla="*/ 23 h 47"/>
                    <a:gd name="T10" fmla="*/ 4 w 44"/>
                    <a:gd name="T11" fmla="*/ 37 h 47"/>
                    <a:gd name="T12" fmla="*/ 14 w 44"/>
                    <a:gd name="T13" fmla="*/ 10 h 47"/>
                    <a:gd name="T14" fmla="*/ 27 w 44"/>
                    <a:gd name="T15" fmla="*/ 6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 h="47">
                      <a:moveTo>
                        <a:pt x="27" y="6"/>
                      </a:moveTo>
                      <a:cubicBezTo>
                        <a:pt x="33" y="18"/>
                        <a:pt x="44" y="30"/>
                        <a:pt x="37" y="44"/>
                      </a:cubicBezTo>
                      <a:cubicBezTo>
                        <a:pt x="36" y="45"/>
                        <a:pt x="35" y="47"/>
                        <a:pt x="33" y="47"/>
                      </a:cubicBezTo>
                      <a:cubicBezTo>
                        <a:pt x="31" y="35"/>
                        <a:pt x="33" y="22"/>
                        <a:pt x="23" y="14"/>
                      </a:cubicBezTo>
                      <a:cubicBezTo>
                        <a:pt x="18" y="14"/>
                        <a:pt x="18" y="20"/>
                        <a:pt x="15" y="23"/>
                      </a:cubicBezTo>
                      <a:cubicBezTo>
                        <a:pt x="10" y="27"/>
                        <a:pt x="7" y="32"/>
                        <a:pt x="4" y="37"/>
                      </a:cubicBezTo>
                      <a:cubicBezTo>
                        <a:pt x="0" y="27"/>
                        <a:pt x="10" y="19"/>
                        <a:pt x="14" y="10"/>
                      </a:cubicBezTo>
                      <a:cubicBezTo>
                        <a:pt x="17" y="7"/>
                        <a:pt x="23" y="0"/>
                        <a:pt x="2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80" name="Freeform 77"/>
                <p:cNvSpPr>
                  <a:spLocks/>
                </p:cNvSpPr>
                <p:nvPr/>
              </p:nvSpPr>
              <p:spPr bwMode="auto">
                <a:xfrm>
                  <a:off x="2962276" y="2351088"/>
                  <a:ext cx="103188" cy="77788"/>
                </a:xfrm>
                <a:custGeom>
                  <a:avLst/>
                  <a:gdLst>
                    <a:gd name="T0" fmla="*/ 67 w 67"/>
                    <a:gd name="T1" fmla="*/ 5 h 51"/>
                    <a:gd name="T2" fmla="*/ 64 w 67"/>
                    <a:gd name="T3" fmla="*/ 8 h 51"/>
                    <a:gd name="T4" fmla="*/ 3 w 67"/>
                    <a:gd name="T5" fmla="*/ 44 h 51"/>
                    <a:gd name="T6" fmla="*/ 0 w 67"/>
                    <a:gd name="T7" fmla="*/ 51 h 51"/>
                    <a:gd name="T8" fmla="*/ 29 w 67"/>
                    <a:gd name="T9" fmla="*/ 10 h 51"/>
                    <a:gd name="T10" fmla="*/ 66 w 67"/>
                    <a:gd name="T11" fmla="*/ 3 h 51"/>
                    <a:gd name="T12" fmla="*/ 67 w 67"/>
                    <a:gd name="T13" fmla="*/ 5 h 51"/>
                  </a:gdLst>
                  <a:ahLst/>
                  <a:cxnLst>
                    <a:cxn ang="0">
                      <a:pos x="T0" y="T1"/>
                    </a:cxn>
                    <a:cxn ang="0">
                      <a:pos x="T2" y="T3"/>
                    </a:cxn>
                    <a:cxn ang="0">
                      <a:pos x="T4" y="T5"/>
                    </a:cxn>
                    <a:cxn ang="0">
                      <a:pos x="T6" y="T7"/>
                    </a:cxn>
                    <a:cxn ang="0">
                      <a:pos x="T8" y="T9"/>
                    </a:cxn>
                    <a:cxn ang="0">
                      <a:pos x="T10" y="T11"/>
                    </a:cxn>
                    <a:cxn ang="0">
                      <a:pos x="T12" y="T13"/>
                    </a:cxn>
                  </a:cxnLst>
                  <a:rect l="0" t="0" r="r" b="b"/>
                  <a:pathLst>
                    <a:path w="67" h="51">
                      <a:moveTo>
                        <a:pt x="67" y="5"/>
                      </a:moveTo>
                      <a:cubicBezTo>
                        <a:pt x="67" y="7"/>
                        <a:pt x="65" y="8"/>
                        <a:pt x="64" y="8"/>
                      </a:cubicBezTo>
                      <a:cubicBezTo>
                        <a:pt x="39" y="8"/>
                        <a:pt x="16" y="23"/>
                        <a:pt x="3" y="44"/>
                      </a:cubicBezTo>
                      <a:cubicBezTo>
                        <a:pt x="2" y="46"/>
                        <a:pt x="1" y="48"/>
                        <a:pt x="0" y="51"/>
                      </a:cubicBezTo>
                      <a:cubicBezTo>
                        <a:pt x="0" y="33"/>
                        <a:pt x="14" y="19"/>
                        <a:pt x="29" y="10"/>
                      </a:cubicBezTo>
                      <a:cubicBezTo>
                        <a:pt x="40" y="5"/>
                        <a:pt x="53" y="0"/>
                        <a:pt x="66" y="3"/>
                      </a:cubicBezTo>
                      <a:cubicBezTo>
                        <a:pt x="67" y="5"/>
                        <a:pt x="67" y="5"/>
                        <a:pt x="6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81" name="Freeform 78"/>
                <p:cNvSpPr>
                  <a:spLocks/>
                </p:cNvSpPr>
                <p:nvPr/>
              </p:nvSpPr>
              <p:spPr bwMode="auto">
                <a:xfrm>
                  <a:off x="2225676" y="2355850"/>
                  <a:ext cx="112713" cy="101600"/>
                </a:xfrm>
                <a:custGeom>
                  <a:avLst/>
                  <a:gdLst>
                    <a:gd name="T0" fmla="*/ 45 w 73"/>
                    <a:gd name="T1" fmla="*/ 13 h 67"/>
                    <a:gd name="T2" fmla="*/ 73 w 73"/>
                    <a:gd name="T3" fmla="*/ 63 h 67"/>
                    <a:gd name="T4" fmla="*/ 72 w 73"/>
                    <a:gd name="T5" fmla="*/ 67 h 67"/>
                    <a:gd name="T6" fmla="*/ 61 w 73"/>
                    <a:gd name="T7" fmla="*/ 40 h 67"/>
                    <a:gd name="T8" fmla="*/ 24 w 73"/>
                    <a:gd name="T9" fmla="*/ 14 h 67"/>
                    <a:gd name="T10" fmla="*/ 4 w 73"/>
                    <a:gd name="T11" fmla="*/ 14 h 67"/>
                    <a:gd name="T12" fmla="*/ 1 w 73"/>
                    <a:gd name="T13" fmla="*/ 4 h 67"/>
                    <a:gd name="T14" fmla="*/ 45 w 73"/>
                    <a:gd name="T15" fmla="*/ 13 h 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 h="67">
                      <a:moveTo>
                        <a:pt x="45" y="13"/>
                      </a:moveTo>
                      <a:cubicBezTo>
                        <a:pt x="62" y="26"/>
                        <a:pt x="72" y="42"/>
                        <a:pt x="73" y="63"/>
                      </a:cubicBezTo>
                      <a:cubicBezTo>
                        <a:pt x="72" y="67"/>
                        <a:pt x="72" y="67"/>
                        <a:pt x="72" y="67"/>
                      </a:cubicBezTo>
                      <a:cubicBezTo>
                        <a:pt x="68" y="58"/>
                        <a:pt x="67" y="48"/>
                        <a:pt x="61" y="40"/>
                      </a:cubicBezTo>
                      <a:cubicBezTo>
                        <a:pt x="54" y="25"/>
                        <a:pt x="38" y="19"/>
                        <a:pt x="24" y="14"/>
                      </a:cubicBezTo>
                      <a:cubicBezTo>
                        <a:pt x="18" y="13"/>
                        <a:pt x="10" y="13"/>
                        <a:pt x="4" y="14"/>
                      </a:cubicBezTo>
                      <a:cubicBezTo>
                        <a:pt x="2" y="11"/>
                        <a:pt x="0" y="8"/>
                        <a:pt x="1" y="4"/>
                      </a:cubicBezTo>
                      <a:cubicBezTo>
                        <a:pt x="17" y="0"/>
                        <a:pt x="32" y="6"/>
                        <a:pt x="45"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82" name="Freeform 79"/>
                <p:cNvSpPr>
                  <a:spLocks/>
                </p:cNvSpPr>
                <p:nvPr/>
              </p:nvSpPr>
              <p:spPr bwMode="auto">
                <a:xfrm>
                  <a:off x="2941638" y="2366963"/>
                  <a:ext cx="23813" cy="44450"/>
                </a:xfrm>
                <a:custGeom>
                  <a:avLst/>
                  <a:gdLst>
                    <a:gd name="T0" fmla="*/ 14 w 16"/>
                    <a:gd name="T1" fmla="*/ 14 h 29"/>
                    <a:gd name="T2" fmla="*/ 10 w 16"/>
                    <a:gd name="T3" fmla="*/ 29 h 29"/>
                    <a:gd name="T4" fmla="*/ 3 w 16"/>
                    <a:gd name="T5" fmla="*/ 16 h 29"/>
                    <a:gd name="T6" fmla="*/ 4 w 16"/>
                    <a:gd name="T7" fmla="*/ 0 h 29"/>
                    <a:gd name="T8" fmla="*/ 14 w 16"/>
                    <a:gd name="T9" fmla="*/ 14 h 29"/>
                  </a:gdLst>
                  <a:ahLst/>
                  <a:cxnLst>
                    <a:cxn ang="0">
                      <a:pos x="T0" y="T1"/>
                    </a:cxn>
                    <a:cxn ang="0">
                      <a:pos x="T2" y="T3"/>
                    </a:cxn>
                    <a:cxn ang="0">
                      <a:pos x="T4" y="T5"/>
                    </a:cxn>
                    <a:cxn ang="0">
                      <a:pos x="T6" y="T7"/>
                    </a:cxn>
                    <a:cxn ang="0">
                      <a:pos x="T8" y="T9"/>
                    </a:cxn>
                  </a:cxnLst>
                  <a:rect l="0" t="0" r="r" b="b"/>
                  <a:pathLst>
                    <a:path w="16" h="29">
                      <a:moveTo>
                        <a:pt x="14" y="14"/>
                      </a:moveTo>
                      <a:cubicBezTo>
                        <a:pt x="16" y="19"/>
                        <a:pt x="12" y="24"/>
                        <a:pt x="10" y="29"/>
                      </a:cubicBezTo>
                      <a:cubicBezTo>
                        <a:pt x="5" y="26"/>
                        <a:pt x="4" y="21"/>
                        <a:pt x="3" y="16"/>
                      </a:cubicBezTo>
                      <a:cubicBezTo>
                        <a:pt x="2" y="11"/>
                        <a:pt x="0" y="4"/>
                        <a:pt x="4" y="0"/>
                      </a:cubicBezTo>
                      <a:cubicBezTo>
                        <a:pt x="8" y="3"/>
                        <a:pt x="12" y="9"/>
                        <a:pt x="1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83" name="Freeform 80"/>
                <p:cNvSpPr>
                  <a:spLocks/>
                </p:cNvSpPr>
                <p:nvPr/>
              </p:nvSpPr>
              <p:spPr bwMode="auto">
                <a:xfrm>
                  <a:off x="2963863" y="2373313"/>
                  <a:ext cx="87313" cy="87313"/>
                </a:xfrm>
                <a:custGeom>
                  <a:avLst/>
                  <a:gdLst>
                    <a:gd name="T0" fmla="*/ 57 w 57"/>
                    <a:gd name="T1" fmla="*/ 1 h 57"/>
                    <a:gd name="T2" fmla="*/ 46 w 57"/>
                    <a:gd name="T3" fmla="*/ 16 h 57"/>
                    <a:gd name="T4" fmla="*/ 8 w 57"/>
                    <a:gd name="T5" fmla="*/ 40 h 57"/>
                    <a:gd name="T6" fmla="*/ 8 w 57"/>
                    <a:gd name="T7" fmla="*/ 51 h 57"/>
                    <a:gd name="T8" fmla="*/ 4 w 57"/>
                    <a:gd name="T9" fmla="*/ 57 h 57"/>
                    <a:gd name="T10" fmla="*/ 5 w 57"/>
                    <a:gd name="T11" fmla="*/ 42 h 57"/>
                    <a:gd name="T12" fmla="*/ 46 w 57"/>
                    <a:gd name="T13" fmla="*/ 3 h 57"/>
                    <a:gd name="T14" fmla="*/ 57 w 57"/>
                    <a:gd name="T15" fmla="*/ 1 h 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57">
                      <a:moveTo>
                        <a:pt x="57" y="1"/>
                      </a:moveTo>
                      <a:cubicBezTo>
                        <a:pt x="56" y="7"/>
                        <a:pt x="50" y="11"/>
                        <a:pt x="46" y="16"/>
                      </a:cubicBezTo>
                      <a:cubicBezTo>
                        <a:pt x="35" y="27"/>
                        <a:pt x="21" y="35"/>
                        <a:pt x="8" y="40"/>
                      </a:cubicBezTo>
                      <a:cubicBezTo>
                        <a:pt x="7" y="43"/>
                        <a:pt x="9" y="46"/>
                        <a:pt x="8" y="51"/>
                      </a:cubicBezTo>
                      <a:cubicBezTo>
                        <a:pt x="5" y="52"/>
                        <a:pt x="6" y="55"/>
                        <a:pt x="4" y="57"/>
                      </a:cubicBezTo>
                      <a:cubicBezTo>
                        <a:pt x="0" y="53"/>
                        <a:pt x="4" y="46"/>
                        <a:pt x="5" y="42"/>
                      </a:cubicBezTo>
                      <a:cubicBezTo>
                        <a:pt x="8" y="22"/>
                        <a:pt x="27" y="7"/>
                        <a:pt x="46" y="3"/>
                      </a:cubicBezTo>
                      <a:cubicBezTo>
                        <a:pt x="50" y="3"/>
                        <a:pt x="54" y="0"/>
                        <a:pt x="5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84" name="Freeform 81"/>
                <p:cNvSpPr>
                  <a:spLocks/>
                </p:cNvSpPr>
                <p:nvPr/>
              </p:nvSpPr>
              <p:spPr bwMode="auto">
                <a:xfrm>
                  <a:off x="2328863" y="2371725"/>
                  <a:ext cx="34925" cy="66675"/>
                </a:xfrm>
                <a:custGeom>
                  <a:avLst/>
                  <a:gdLst>
                    <a:gd name="T0" fmla="*/ 23 w 23"/>
                    <a:gd name="T1" fmla="*/ 13 h 43"/>
                    <a:gd name="T2" fmla="*/ 22 w 23"/>
                    <a:gd name="T3" fmla="*/ 31 h 43"/>
                    <a:gd name="T4" fmla="*/ 12 w 23"/>
                    <a:gd name="T5" fmla="*/ 43 h 43"/>
                    <a:gd name="T6" fmla="*/ 9 w 23"/>
                    <a:gd name="T7" fmla="*/ 11 h 43"/>
                    <a:gd name="T8" fmla="*/ 18 w 23"/>
                    <a:gd name="T9" fmla="*/ 0 h 43"/>
                    <a:gd name="T10" fmla="*/ 23 w 23"/>
                    <a:gd name="T11" fmla="*/ 13 h 43"/>
                  </a:gdLst>
                  <a:ahLst/>
                  <a:cxnLst>
                    <a:cxn ang="0">
                      <a:pos x="T0" y="T1"/>
                    </a:cxn>
                    <a:cxn ang="0">
                      <a:pos x="T2" y="T3"/>
                    </a:cxn>
                    <a:cxn ang="0">
                      <a:pos x="T4" y="T5"/>
                    </a:cxn>
                    <a:cxn ang="0">
                      <a:pos x="T6" y="T7"/>
                    </a:cxn>
                    <a:cxn ang="0">
                      <a:pos x="T8" y="T9"/>
                    </a:cxn>
                    <a:cxn ang="0">
                      <a:pos x="T10" y="T11"/>
                    </a:cxn>
                  </a:cxnLst>
                  <a:rect l="0" t="0" r="r" b="b"/>
                  <a:pathLst>
                    <a:path w="23" h="43">
                      <a:moveTo>
                        <a:pt x="23" y="13"/>
                      </a:moveTo>
                      <a:cubicBezTo>
                        <a:pt x="22" y="31"/>
                        <a:pt x="22" y="31"/>
                        <a:pt x="22" y="31"/>
                      </a:cubicBezTo>
                      <a:cubicBezTo>
                        <a:pt x="19" y="35"/>
                        <a:pt x="16" y="41"/>
                        <a:pt x="12" y="43"/>
                      </a:cubicBezTo>
                      <a:cubicBezTo>
                        <a:pt x="10" y="32"/>
                        <a:pt x="0" y="22"/>
                        <a:pt x="9" y="11"/>
                      </a:cubicBezTo>
                      <a:cubicBezTo>
                        <a:pt x="12" y="7"/>
                        <a:pt x="14" y="3"/>
                        <a:pt x="18" y="0"/>
                      </a:cubicBezTo>
                      <a:cubicBezTo>
                        <a:pt x="22" y="2"/>
                        <a:pt x="22" y="9"/>
                        <a:pt x="23"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85" name="Freeform 82"/>
                <p:cNvSpPr>
                  <a:spLocks/>
                </p:cNvSpPr>
                <p:nvPr/>
              </p:nvSpPr>
              <p:spPr bwMode="auto">
                <a:xfrm>
                  <a:off x="2865438" y="2379663"/>
                  <a:ext cx="82550" cy="95250"/>
                </a:xfrm>
                <a:custGeom>
                  <a:avLst/>
                  <a:gdLst>
                    <a:gd name="T0" fmla="*/ 52 w 54"/>
                    <a:gd name="T1" fmla="*/ 36 h 62"/>
                    <a:gd name="T2" fmla="*/ 54 w 54"/>
                    <a:gd name="T3" fmla="*/ 43 h 62"/>
                    <a:gd name="T4" fmla="*/ 11 w 54"/>
                    <a:gd name="T5" fmla="*/ 10 h 62"/>
                    <a:gd name="T6" fmla="*/ 9 w 54"/>
                    <a:gd name="T7" fmla="*/ 17 h 62"/>
                    <a:gd name="T8" fmla="*/ 23 w 54"/>
                    <a:gd name="T9" fmla="*/ 47 h 62"/>
                    <a:gd name="T10" fmla="*/ 46 w 54"/>
                    <a:gd name="T11" fmla="*/ 59 h 62"/>
                    <a:gd name="T12" fmla="*/ 45 w 54"/>
                    <a:gd name="T13" fmla="*/ 60 h 62"/>
                    <a:gd name="T14" fmla="*/ 12 w 54"/>
                    <a:gd name="T15" fmla="*/ 42 h 62"/>
                    <a:gd name="T16" fmla="*/ 1 w 54"/>
                    <a:gd name="T17" fmla="*/ 6 h 62"/>
                    <a:gd name="T18" fmla="*/ 39 w 54"/>
                    <a:gd name="T19" fmla="*/ 16 h 62"/>
                    <a:gd name="T20" fmla="*/ 52 w 54"/>
                    <a:gd name="T21" fmla="*/ 3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4" h="62">
                      <a:moveTo>
                        <a:pt x="52" y="36"/>
                      </a:moveTo>
                      <a:cubicBezTo>
                        <a:pt x="54" y="43"/>
                        <a:pt x="54" y="43"/>
                        <a:pt x="54" y="43"/>
                      </a:cubicBezTo>
                      <a:cubicBezTo>
                        <a:pt x="45" y="28"/>
                        <a:pt x="29" y="12"/>
                        <a:pt x="11" y="10"/>
                      </a:cubicBezTo>
                      <a:cubicBezTo>
                        <a:pt x="8" y="10"/>
                        <a:pt x="8" y="14"/>
                        <a:pt x="9" y="17"/>
                      </a:cubicBezTo>
                      <a:cubicBezTo>
                        <a:pt x="9" y="28"/>
                        <a:pt x="14" y="39"/>
                        <a:pt x="23" y="47"/>
                      </a:cubicBezTo>
                      <a:cubicBezTo>
                        <a:pt x="30" y="53"/>
                        <a:pt x="38" y="54"/>
                        <a:pt x="46" y="59"/>
                      </a:cubicBezTo>
                      <a:cubicBezTo>
                        <a:pt x="45" y="60"/>
                        <a:pt x="45" y="60"/>
                        <a:pt x="45" y="60"/>
                      </a:cubicBezTo>
                      <a:cubicBezTo>
                        <a:pt x="31" y="62"/>
                        <a:pt x="21" y="52"/>
                        <a:pt x="12" y="42"/>
                      </a:cubicBezTo>
                      <a:cubicBezTo>
                        <a:pt x="4" y="31"/>
                        <a:pt x="0" y="18"/>
                        <a:pt x="1" y="6"/>
                      </a:cubicBezTo>
                      <a:cubicBezTo>
                        <a:pt x="15" y="0"/>
                        <a:pt x="29" y="7"/>
                        <a:pt x="39" y="16"/>
                      </a:cubicBezTo>
                      <a:cubicBezTo>
                        <a:pt x="44" y="22"/>
                        <a:pt x="50" y="28"/>
                        <a:pt x="52"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86" name="Freeform 83"/>
                <p:cNvSpPr>
                  <a:spLocks/>
                </p:cNvSpPr>
                <p:nvPr/>
              </p:nvSpPr>
              <p:spPr bwMode="auto">
                <a:xfrm>
                  <a:off x="2479676" y="2386013"/>
                  <a:ext cx="344488" cy="144463"/>
                </a:xfrm>
                <a:custGeom>
                  <a:avLst/>
                  <a:gdLst>
                    <a:gd name="T0" fmla="*/ 225 w 225"/>
                    <a:gd name="T1" fmla="*/ 1 h 94"/>
                    <a:gd name="T2" fmla="*/ 218 w 225"/>
                    <a:gd name="T3" fmla="*/ 13 h 94"/>
                    <a:gd name="T4" fmla="*/ 171 w 225"/>
                    <a:gd name="T5" fmla="*/ 40 h 94"/>
                    <a:gd name="T6" fmla="*/ 155 w 225"/>
                    <a:gd name="T7" fmla="*/ 63 h 94"/>
                    <a:gd name="T8" fmla="*/ 124 w 225"/>
                    <a:gd name="T9" fmla="*/ 83 h 94"/>
                    <a:gd name="T10" fmla="*/ 112 w 225"/>
                    <a:gd name="T11" fmla="*/ 94 h 94"/>
                    <a:gd name="T12" fmla="*/ 52 w 225"/>
                    <a:gd name="T13" fmla="*/ 52 h 94"/>
                    <a:gd name="T14" fmla="*/ 37 w 225"/>
                    <a:gd name="T15" fmla="*/ 29 h 94"/>
                    <a:gd name="T16" fmla="*/ 30 w 225"/>
                    <a:gd name="T17" fmla="*/ 29 h 94"/>
                    <a:gd name="T18" fmla="*/ 0 w 225"/>
                    <a:gd name="T19" fmla="*/ 5 h 94"/>
                    <a:gd name="T20" fmla="*/ 1 w 225"/>
                    <a:gd name="T21" fmla="*/ 3 h 94"/>
                    <a:gd name="T22" fmla="*/ 23 w 225"/>
                    <a:gd name="T23" fmla="*/ 9 h 94"/>
                    <a:gd name="T24" fmla="*/ 47 w 225"/>
                    <a:gd name="T25" fmla="*/ 20 h 94"/>
                    <a:gd name="T26" fmla="*/ 88 w 225"/>
                    <a:gd name="T27" fmla="*/ 63 h 94"/>
                    <a:gd name="T28" fmla="*/ 111 w 225"/>
                    <a:gd name="T29" fmla="*/ 74 h 94"/>
                    <a:gd name="T30" fmla="*/ 132 w 225"/>
                    <a:gd name="T31" fmla="*/ 59 h 94"/>
                    <a:gd name="T32" fmla="*/ 164 w 225"/>
                    <a:gd name="T33" fmla="*/ 29 h 94"/>
                    <a:gd name="T34" fmla="*/ 208 w 225"/>
                    <a:gd name="T35" fmla="*/ 2 h 94"/>
                    <a:gd name="T36" fmla="*/ 225 w 225"/>
                    <a:gd name="T37" fmla="*/ 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5" h="94">
                      <a:moveTo>
                        <a:pt x="225" y="1"/>
                      </a:moveTo>
                      <a:cubicBezTo>
                        <a:pt x="225" y="5"/>
                        <a:pt x="221" y="9"/>
                        <a:pt x="218" y="13"/>
                      </a:cubicBezTo>
                      <a:cubicBezTo>
                        <a:pt x="205" y="28"/>
                        <a:pt x="189" y="37"/>
                        <a:pt x="171" y="40"/>
                      </a:cubicBezTo>
                      <a:cubicBezTo>
                        <a:pt x="167" y="48"/>
                        <a:pt x="163" y="57"/>
                        <a:pt x="155" y="63"/>
                      </a:cubicBezTo>
                      <a:cubicBezTo>
                        <a:pt x="146" y="72"/>
                        <a:pt x="133" y="75"/>
                        <a:pt x="124" y="83"/>
                      </a:cubicBezTo>
                      <a:cubicBezTo>
                        <a:pt x="118" y="85"/>
                        <a:pt x="118" y="93"/>
                        <a:pt x="112" y="94"/>
                      </a:cubicBezTo>
                      <a:cubicBezTo>
                        <a:pt x="95" y="75"/>
                        <a:pt x="68" y="72"/>
                        <a:pt x="52" y="52"/>
                      </a:cubicBezTo>
                      <a:cubicBezTo>
                        <a:pt x="47" y="44"/>
                        <a:pt x="39" y="38"/>
                        <a:pt x="37" y="29"/>
                      </a:cubicBezTo>
                      <a:cubicBezTo>
                        <a:pt x="35" y="24"/>
                        <a:pt x="33" y="30"/>
                        <a:pt x="30" y="29"/>
                      </a:cubicBezTo>
                      <a:cubicBezTo>
                        <a:pt x="18" y="26"/>
                        <a:pt x="8" y="16"/>
                        <a:pt x="0" y="5"/>
                      </a:cubicBezTo>
                      <a:cubicBezTo>
                        <a:pt x="1" y="3"/>
                        <a:pt x="1" y="3"/>
                        <a:pt x="1" y="3"/>
                      </a:cubicBezTo>
                      <a:cubicBezTo>
                        <a:pt x="9" y="4"/>
                        <a:pt x="19" y="0"/>
                        <a:pt x="23" y="9"/>
                      </a:cubicBezTo>
                      <a:cubicBezTo>
                        <a:pt x="28" y="16"/>
                        <a:pt x="37" y="19"/>
                        <a:pt x="47" y="20"/>
                      </a:cubicBezTo>
                      <a:cubicBezTo>
                        <a:pt x="53" y="39"/>
                        <a:pt x="70" y="55"/>
                        <a:pt x="88" y="63"/>
                      </a:cubicBezTo>
                      <a:cubicBezTo>
                        <a:pt x="96" y="66"/>
                        <a:pt x="104" y="68"/>
                        <a:pt x="111" y="74"/>
                      </a:cubicBezTo>
                      <a:cubicBezTo>
                        <a:pt x="121" y="74"/>
                        <a:pt x="120" y="59"/>
                        <a:pt x="132" y="59"/>
                      </a:cubicBezTo>
                      <a:cubicBezTo>
                        <a:pt x="146" y="55"/>
                        <a:pt x="157" y="42"/>
                        <a:pt x="164" y="29"/>
                      </a:cubicBezTo>
                      <a:cubicBezTo>
                        <a:pt x="181" y="27"/>
                        <a:pt x="199" y="17"/>
                        <a:pt x="208" y="2"/>
                      </a:cubicBezTo>
                      <a:cubicBezTo>
                        <a:pt x="214" y="1"/>
                        <a:pt x="220" y="0"/>
                        <a:pt x="2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87" name="Freeform 84"/>
                <p:cNvSpPr>
                  <a:spLocks/>
                </p:cNvSpPr>
                <p:nvPr/>
              </p:nvSpPr>
              <p:spPr bwMode="auto">
                <a:xfrm>
                  <a:off x="2239963" y="2379663"/>
                  <a:ext cx="90488" cy="92075"/>
                </a:xfrm>
                <a:custGeom>
                  <a:avLst/>
                  <a:gdLst>
                    <a:gd name="T0" fmla="*/ 51 w 59"/>
                    <a:gd name="T1" fmla="*/ 30 h 60"/>
                    <a:gd name="T2" fmla="*/ 59 w 59"/>
                    <a:gd name="T3" fmla="*/ 60 h 60"/>
                    <a:gd name="T4" fmla="*/ 53 w 59"/>
                    <a:gd name="T5" fmla="*/ 47 h 60"/>
                    <a:gd name="T6" fmla="*/ 50 w 59"/>
                    <a:gd name="T7" fmla="*/ 41 h 60"/>
                    <a:gd name="T8" fmla="*/ 0 w 59"/>
                    <a:gd name="T9" fmla="*/ 5 h 60"/>
                    <a:gd name="T10" fmla="*/ 17 w 59"/>
                    <a:gd name="T11" fmla="*/ 4 h 60"/>
                    <a:gd name="T12" fmla="*/ 51 w 59"/>
                    <a:gd name="T13" fmla="*/ 30 h 60"/>
                  </a:gdLst>
                  <a:ahLst/>
                  <a:cxnLst>
                    <a:cxn ang="0">
                      <a:pos x="T0" y="T1"/>
                    </a:cxn>
                    <a:cxn ang="0">
                      <a:pos x="T2" y="T3"/>
                    </a:cxn>
                    <a:cxn ang="0">
                      <a:pos x="T4" y="T5"/>
                    </a:cxn>
                    <a:cxn ang="0">
                      <a:pos x="T6" y="T7"/>
                    </a:cxn>
                    <a:cxn ang="0">
                      <a:pos x="T8" y="T9"/>
                    </a:cxn>
                    <a:cxn ang="0">
                      <a:pos x="T10" y="T11"/>
                    </a:cxn>
                    <a:cxn ang="0">
                      <a:pos x="T12" y="T13"/>
                    </a:cxn>
                  </a:cxnLst>
                  <a:rect l="0" t="0" r="r" b="b"/>
                  <a:pathLst>
                    <a:path w="59" h="60">
                      <a:moveTo>
                        <a:pt x="51" y="30"/>
                      </a:moveTo>
                      <a:cubicBezTo>
                        <a:pt x="56" y="39"/>
                        <a:pt x="59" y="49"/>
                        <a:pt x="59" y="60"/>
                      </a:cubicBezTo>
                      <a:cubicBezTo>
                        <a:pt x="54" y="58"/>
                        <a:pt x="53" y="51"/>
                        <a:pt x="53" y="47"/>
                      </a:cubicBezTo>
                      <a:cubicBezTo>
                        <a:pt x="50" y="41"/>
                        <a:pt x="50" y="41"/>
                        <a:pt x="50" y="41"/>
                      </a:cubicBezTo>
                      <a:cubicBezTo>
                        <a:pt x="30" y="37"/>
                        <a:pt x="8" y="25"/>
                        <a:pt x="0" y="5"/>
                      </a:cubicBezTo>
                      <a:cubicBezTo>
                        <a:pt x="3" y="0"/>
                        <a:pt x="11" y="5"/>
                        <a:pt x="17" y="4"/>
                      </a:cubicBezTo>
                      <a:cubicBezTo>
                        <a:pt x="30" y="9"/>
                        <a:pt x="44" y="16"/>
                        <a:pt x="51"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88" name="Freeform 85"/>
                <p:cNvSpPr>
                  <a:spLocks/>
                </p:cNvSpPr>
                <p:nvPr/>
              </p:nvSpPr>
              <p:spPr bwMode="auto">
                <a:xfrm>
                  <a:off x="2355851" y="2398713"/>
                  <a:ext cx="82550" cy="82550"/>
                </a:xfrm>
                <a:custGeom>
                  <a:avLst/>
                  <a:gdLst>
                    <a:gd name="T0" fmla="*/ 53 w 54"/>
                    <a:gd name="T1" fmla="*/ 7 h 54"/>
                    <a:gd name="T2" fmla="*/ 37 w 54"/>
                    <a:gd name="T3" fmla="*/ 36 h 54"/>
                    <a:gd name="T4" fmla="*/ 9 w 54"/>
                    <a:gd name="T5" fmla="*/ 54 h 54"/>
                    <a:gd name="T6" fmla="*/ 39 w 54"/>
                    <a:gd name="T7" fmla="*/ 26 h 54"/>
                    <a:gd name="T8" fmla="*/ 45 w 54"/>
                    <a:gd name="T9" fmla="*/ 11 h 54"/>
                    <a:gd name="T10" fmla="*/ 35 w 54"/>
                    <a:gd name="T11" fmla="*/ 8 h 54"/>
                    <a:gd name="T12" fmla="*/ 35 w 54"/>
                    <a:gd name="T13" fmla="*/ 9 h 54"/>
                    <a:gd name="T14" fmla="*/ 0 w 54"/>
                    <a:gd name="T15" fmla="*/ 34 h 54"/>
                    <a:gd name="T16" fmla="*/ 48 w 54"/>
                    <a:gd name="T17" fmla="*/ 1 h 54"/>
                    <a:gd name="T18" fmla="*/ 53 w 54"/>
                    <a:gd name="T19" fmla="*/ 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54">
                      <a:moveTo>
                        <a:pt x="53" y="7"/>
                      </a:moveTo>
                      <a:cubicBezTo>
                        <a:pt x="53" y="19"/>
                        <a:pt x="44" y="27"/>
                        <a:pt x="37" y="36"/>
                      </a:cubicBezTo>
                      <a:cubicBezTo>
                        <a:pt x="29" y="45"/>
                        <a:pt x="19" y="51"/>
                        <a:pt x="9" y="54"/>
                      </a:cubicBezTo>
                      <a:cubicBezTo>
                        <a:pt x="18" y="47"/>
                        <a:pt x="32" y="38"/>
                        <a:pt x="39" y="26"/>
                      </a:cubicBezTo>
                      <a:cubicBezTo>
                        <a:pt x="45" y="11"/>
                        <a:pt x="45" y="11"/>
                        <a:pt x="45" y="11"/>
                      </a:cubicBezTo>
                      <a:cubicBezTo>
                        <a:pt x="43" y="6"/>
                        <a:pt x="38" y="10"/>
                        <a:pt x="35" y="8"/>
                      </a:cubicBezTo>
                      <a:cubicBezTo>
                        <a:pt x="35" y="9"/>
                        <a:pt x="35" y="9"/>
                        <a:pt x="35" y="9"/>
                      </a:cubicBezTo>
                      <a:cubicBezTo>
                        <a:pt x="22" y="15"/>
                        <a:pt x="9" y="23"/>
                        <a:pt x="0" y="34"/>
                      </a:cubicBezTo>
                      <a:cubicBezTo>
                        <a:pt x="8" y="16"/>
                        <a:pt x="27" y="2"/>
                        <a:pt x="48" y="1"/>
                      </a:cubicBezTo>
                      <a:cubicBezTo>
                        <a:pt x="52" y="0"/>
                        <a:pt x="54" y="4"/>
                        <a:pt x="5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89" name="Freeform 86"/>
                <p:cNvSpPr>
                  <a:spLocks/>
                </p:cNvSpPr>
                <p:nvPr/>
              </p:nvSpPr>
              <p:spPr bwMode="auto">
                <a:xfrm>
                  <a:off x="2889251" y="2405063"/>
                  <a:ext cx="55563" cy="55563"/>
                </a:xfrm>
                <a:custGeom>
                  <a:avLst/>
                  <a:gdLst>
                    <a:gd name="T0" fmla="*/ 36 w 36"/>
                    <a:gd name="T1" fmla="*/ 34 h 36"/>
                    <a:gd name="T2" fmla="*/ 36 w 36"/>
                    <a:gd name="T3" fmla="*/ 36 h 36"/>
                    <a:gd name="T4" fmla="*/ 1 w 36"/>
                    <a:gd name="T5" fmla="*/ 5 h 36"/>
                    <a:gd name="T6" fmla="*/ 1 w 36"/>
                    <a:gd name="T7" fmla="*/ 0 h 36"/>
                    <a:gd name="T8" fmla="*/ 13 w 36"/>
                    <a:gd name="T9" fmla="*/ 5 h 36"/>
                    <a:gd name="T10" fmla="*/ 36 w 36"/>
                    <a:gd name="T11" fmla="*/ 34 h 36"/>
                  </a:gdLst>
                  <a:ahLst/>
                  <a:cxnLst>
                    <a:cxn ang="0">
                      <a:pos x="T0" y="T1"/>
                    </a:cxn>
                    <a:cxn ang="0">
                      <a:pos x="T2" y="T3"/>
                    </a:cxn>
                    <a:cxn ang="0">
                      <a:pos x="T4" y="T5"/>
                    </a:cxn>
                    <a:cxn ang="0">
                      <a:pos x="T6" y="T7"/>
                    </a:cxn>
                    <a:cxn ang="0">
                      <a:pos x="T8" y="T9"/>
                    </a:cxn>
                    <a:cxn ang="0">
                      <a:pos x="T10" y="T11"/>
                    </a:cxn>
                  </a:cxnLst>
                  <a:rect l="0" t="0" r="r" b="b"/>
                  <a:pathLst>
                    <a:path w="36" h="36">
                      <a:moveTo>
                        <a:pt x="36" y="34"/>
                      </a:moveTo>
                      <a:cubicBezTo>
                        <a:pt x="36" y="36"/>
                        <a:pt x="36" y="36"/>
                        <a:pt x="36" y="36"/>
                      </a:cubicBezTo>
                      <a:cubicBezTo>
                        <a:pt x="21" y="32"/>
                        <a:pt x="2" y="24"/>
                        <a:pt x="1" y="5"/>
                      </a:cubicBezTo>
                      <a:cubicBezTo>
                        <a:pt x="0" y="4"/>
                        <a:pt x="0" y="2"/>
                        <a:pt x="1" y="0"/>
                      </a:cubicBezTo>
                      <a:cubicBezTo>
                        <a:pt x="5" y="0"/>
                        <a:pt x="9" y="3"/>
                        <a:pt x="13" y="5"/>
                      </a:cubicBezTo>
                      <a:cubicBezTo>
                        <a:pt x="23" y="12"/>
                        <a:pt x="29" y="23"/>
                        <a:pt x="3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90" name="Freeform 87"/>
                <p:cNvSpPr>
                  <a:spLocks/>
                </p:cNvSpPr>
                <p:nvPr/>
              </p:nvSpPr>
              <p:spPr bwMode="auto">
                <a:xfrm>
                  <a:off x="2354263" y="2420938"/>
                  <a:ext cx="58738" cy="55563"/>
                </a:xfrm>
                <a:custGeom>
                  <a:avLst/>
                  <a:gdLst>
                    <a:gd name="T0" fmla="*/ 38 w 38"/>
                    <a:gd name="T1" fmla="*/ 0 h 36"/>
                    <a:gd name="T2" fmla="*/ 0 w 38"/>
                    <a:gd name="T3" fmla="*/ 36 h 36"/>
                    <a:gd name="T4" fmla="*/ 8 w 38"/>
                    <a:gd name="T5" fmla="*/ 20 h 36"/>
                    <a:gd name="T6" fmla="*/ 36 w 38"/>
                    <a:gd name="T7" fmla="*/ 0 h 36"/>
                    <a:gd name="T8" fmla="*/ 38 w 38"/>
                    <a:gd name="T9" fmla="*/ 0 h 36"/>
                  </a:gdLst>
                  <a:ahLst/>
                  <a:cxnLst>
                    <a:cxn ang="0">
                      <a:pos x="T0" y="T1"/>
                    </a:cxn>
                    <a:cxn ang="0">
                      <a:pos x="T2" y="T3"/>
                    </a:cxn>
                    <a:cxn ang="0">
                      <a:pos x="T4" y="T5"/>
                    </a:cxn>
                    <a:cxn ang="0">
                      <a:pos x="T6" y="T7"/>
                    </a:cxn>
                    <a:cxn ang="0">
                      <a:pos x="T8" y="T9"/>
                    </a:cxn>
                  </a:cxnLst>
                  <a:rect l="0" t="0" r="r" b="b"/>
                  <a:pathLst>
                    <a:path w="38" h="36">
                      <a:moveTo>
                        <a:pt x="38" y="0"/>
                      </a:moveTo>
                      <a:cubicBezTo>
                        <a:pt x="33" y="17"/>
                        <a:pt x="17" y="30"/>
                        <a:pt x="0" y="36"/>
                      </a:cubicBezTo>
                      <a:cubicBezTo>
                        <a:pt x="0" y="30"/>
                        <a:pt x="6" y="25"/>
                        <a:pt x="8" y="20"/>
                      </a:cubicBezTo>
                      <a:cubicBezTo>
                        <a:pt x="16" y="12"/>
                        <a:pt x="26" y="4"/>
                        <a:pt x="36" y="0"/>
                      </a:cubicBezTo>
                      <a:cubicBezTo>
                        <a:pt x="38" y="0"/>
                        <a:pt x="38" y="0"/>
                        <a:pt x="3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91" name="Freeform 88"/>
                <p:cNvSpPr>
                  <a:spLocks/>
                </p:cNvSpPr>
                <p:nvPr/>
              </p:nvSpPr>
              <p:spPr bwMode="auto">
                <a:xfrm>
                  <a:off x="2814638" y="2447925"/>
                  <a:ext cx="73025" cy="66675"/>
                </a:xfrm>
                <a:custGeom>
                  <a:avLst/>
                  <a:gdLst>
                    <a:gd name="T0" fmla="*/ 48 w 48"/>
                    <a:gd name="T1" fmla="*/ 11 h 43"/>
                    <a:gd name="T2" fmla="*/ 9 w 48"/>
                    <a:gd name="T3" fmla="*/ 21 h 43"/>
                    <a:gd name="T4" fmla="*/ 9 w 48"/>
                    <a:gd name="T5" fmla="*/ 25 h 43"/>
                    <a:gd name="T6" fmla="*/ 27 w 48"/>
                    <a:gd name="T7" fmla="*/ 38 h 43"/>
                    <a:gd name="T8" fmla="*/ 15 w 48"/>
                    <a:gd name="T9" fmla="*/ 39 h 43"/>
                    <a:gd name="T10" fmla="*/ 0 w 48"/>
                    <a:gd name="T11" fmla="*/ 22 h 43"/>
                    <a:gd name="T12" fmla="*/ 12 w 48"/>
                    <a:gd name="T13" fmla="*/ 9 h 43"/>
                    <a:gd name="T14" fmla="*/ 48 w 48"/>
                    <a:gd name="T15" fmla="*/ 11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43">
                      <a:moveTo>
                        <a:pt x="48" y="11"/>
                      </a:moveTo>
                      <a:cubicBezTo>
                        <a:pt x="36" y="13"/>
                        <a:pt x="16" y="7"/>
                        <a:pt x="9" y="21"/>
                      </a:cubicBezTo>
                      <a:cubicBezTo>
                        <a:pt x="9" y="25"/>
                        <a:pt x="9" y="25"/>
                        <a:pt x="9" y="25"/>
                      </a:cubicBezTo>
                      <a:cubicBezTo>
                        <a:pt x="15" y="30"/>
                        <a:pt x="20" y="35"/>
                        <a:pt x="27" y="38"/>
                      </a:cubicBezTo>
                      <a:cubicBezTo>
                        <a:pt x="24" y="43"/>
                        <a:pt x="19" y="38"/>
                        <a:pt x="15" y="39"/>
                      </a:cubicBezTo>
                      <a:cubicBezTo>
                        <a:pt x="9" y="35"/>
                        <a:pt x="3" y="28"/>
                        <a:pt x="0" y="22"/>
                      </a:cubicBezTo>
                      <a:cubicBezTo>
                        <a:pt x="0" y="15"/>
                        <a:pt x="8" y="13"/>
                        <a:pt x="12" y="9"/>
                      </a:cubicBezTo>
                      <a:cubicBezTo>
                        <a:pt x="23" y="6"/>
                        <a:pt x="39" y="0"/>
                        <a:pt x="4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92" name="Freeform 89"/>
                <p:cNvSpPr>
                  <a:spLocks/>
                </p:cNvSpPr>
                <p:nvPr/>
              </p:nvSpPr>
              <p:spPr bwMode="auto">
                <a:xfrm>
                  <a:off x="2409826" y="2460625"/>
                  <a:ext cx="80963" cy="55563"/>
                </a:xfrm>
                <a:custGeom>
                  <a:avLst/>
                  <a:gdLst>
                    <a:gd name="T0" fmla="*/ 50 w 53"/>
                    <a:gd name="T1" fmla="*/ 16 h 36"/>
                    <a:gd name="T2" fmla="*/ 51 w 53"/>
                    <a:gd name="T3" fmla="*/ 24 h 36"/>
                    <a:gd name="T4" fmla="*/ 22 w 53"/>
                    <a:gd name="T5" fmla="*/ 36 h 36"/>
                    <a:gd name="T6" fmla="*/ 22 w 53"/>
                    <a:gd name="T7" fmla="*/ 33 h 36"/>
                    <a:gd name="T8" fmla="*/ 42 w 53"/>
                    <a:gd name="T9" fmla="*/ 20 h 36"/>
                    <a:gd name="T10" fmla="*/ 1 w 53"/>
                    <a:gd name="T11" fmla="*/ 8 h 36"/>
                    <a:gd name="T12" fmla="*/ 4 w 53"/>
                    <a:gd name="T13" fmla="*/ 3 h 36"/>
                    <a:gd name="T14" fmla="*/ 47 w 53"/>
                    <a:gd name="T15" fmla="*/ 14 h 36"/>
                    <a:gd name="T16" fmla="*/ 50 w 53"/>
                    <a:gd name="T17" fmla="*/ 1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36">
                      <a:moveTo>
                        <a:pt x="50" y="16"/>
                      </a:moveTo>
                      <a:cubicBezTo>
                        <a:pt x="53" y="18"/>
                        <a:pt x="52" y="21"/>
                        <a:pt x="51" y="24"/>
                      </a:cubicBezTo>
                      <a:cubicBezTo>
                        <a:pt x="42" y="29"/>
                        <a:pt x="32" y="33"/>
                        <a:pt x="22" y="36"/>
                      </a:cubicBezTo>
                      <a:cubicBezTo>
                        <a:pt x="21" y="35"/>
                        <a:pt x="21" y="34"/>
                        <a:pt x="22" y="33"/>
                      </a:cubicBezTo>
                      <a:cubicBezTo>
                        <a:pt x="29" y="30"/>
                        <a:pt x="37" y="26"/>
                        <a:pt x="42" y="20"/>
                      </a:cubicBezTo>
                      <a:cubicBezTo>
                        <a:pt x="32" y="8"/>
                        <a:pt x="15" y="9"/>
                        <a:pt x="1" y="8"/>
                      </a:cubicBezTo>
                      <a:cubicBezTo>
                        <a:pt x="0" y="5"/>
                        <a:pt x="3" y="5"/>
                        <a:pt x="4" y="3"/>
                      </a:cubicBezTo>
                      <a:cubicBezTo>
                        <a:pt x="20" y="0"/>
                        <a:pt x="33" y="9"/>
                        <a:pt x="47" y="14"/>
                      </a:cubicBezTo>
                      <a:cubicBezTo>
                        <a:pt x="50" y="16"/>
                        <a:pt x="50" y="16"/>
                        <a:pt x="5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93" name="Freeform 90"/>
                <p:cNvSpPr>
                  <a:spLocks/>
                </p:cNvSpPr>
                <p:nvPr/>
              </p:nvSpPr>
              <p:spPr bwMode="auto">
                <a:xfrm>
                  <a:off x="2838451" y="2471738"/>
                  <a:ext cx="65088" cy="31750"/>
                </a:xfrm>
                <a:custGeom>
                  <a:avLst/>
                  <a:gdLst>
                    <a:gd name="T0" fmla="*/ 43 w 43"/>
                    <a:gd name="T1" fmla="*/ 4 h 21"/>
                    <a:gd name="T2" fmla="*/ 24 w 43"/>
                    <a:gd name="T3" fmla="*/ 17 h 21"/>
                    <a:gd name="T4" fmla="*/ 13 w 43"/>
                    <a:gd name="T5" fmla="*/ 18 h 21"/>
                    <a:gd name="T6" fmla="*/ 0 w 43"/>
                    <a:gd name="T7" fmla="*/ 8 h 21"/>
                    <a:gd name="T8" fmla="*/ 5 w 43"/>
                    <a:gd name="T9" fmla="*/ 3 h 21"/>
                    <a:gd name="T10" fmla="*/ 43 w 43"/>
                    <a:gd name="T11" fmla="*/ 4 h 21"/>
                  </a:gdLst>
                  <a:ahLst/>
                  <a:cxnLst>
                    <a:cxn ang="0">
                      <a:pos x="T0" y="T1"/>
                    </a:cxn>
                    <a:cxn ang="0">
                      <a:pos x="T2" y="T3"/>
                    </a:cxn>
                    <a:cxn ang="0">
                      <a:pos x="T4" y="T5"/>
                    </a:cxn>
                    <a:cxn ang="0">
                      <a:pos x="T6" y="T7"/>
                    </a:cxn>
                    <a:cxn ang="0">
                      <a:pos x="T8" y="T9"/>
                    </a:cxn>
                    <a:cxn ang="0">
                      <a:pos x="T10" y="T11"/>
                    </a:cxn>
                  </a:cxnLst>
                  <a:rect l="0" t="0" r="r" b="b"/>
                  <a:pathLst>
                    <a:path w="43" h="21">
                      <a:moveTo>
                        <a:pt x="43" y="4"/>
                      </a:moveTo>
                      <a:cubicBezTo>
                        <a:pt x="38" y="10"/>
                        <a:pt x="30" y="12"/>
                        <a:pt x="24" y="17"/>
                      </a:cubicBezTo>
                      <a:cubicBezTo>
                        <a:pt x="21" y="21"/>
                        <a:pt x="16" y="19"/>
                        <a:pt x="13" y="18"/>
                      </a:cubicBezTo>
                      <a:cubicBezTo>
                        <a:pt x="9" y="15"/>
                        <a:pt x="3" y="12"/>
                        <a:pt x="0" y="8"/>
                      </a:cubicBezTo>
                      <a:cubicBezTo>
                        <a:pt x="0" y="4"/>
                        <a:pt x="3" y="4"/>
                        <a:pt x="5" y="3"/>
                      </a:cubicBezTo>
                      <a:cubicBezTo>
                        <a:pt x="18" y="1"/>
                        <a:pt x="31" y="0"/>
                        <a:pt x="4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94" name="Freeform 91"/>
                <p:cNvSpPr>
                  <a:spLocks/>
                </p:cNvSpPr>
                <p:nvPr/>
              </p:nvSpPr>
              <p:spPr bwMode="auto">
                <a:xfrm>
                  <a:off x="2379663" y="2479675"/>
                  <a:ext cx="79375" cy="34925"/>
                </a:xfrm>
                <a:custGeom>
                  <a:avLst/>
                  <a:gdLst>
                    <a:gd name="T0" fmla="*/ 52 w 52"/>
                    <a:gd name="T1" fmla="*/ 7 h 23"/>
                    <a:gd name="T2" fmla="*/ 41 w 52"/>
                    <a:gd name="T3" fmla="*/ 16 h 23"/>
                    <a:gd name="T4" fmla="*/ 18 w 52"/>
                    <a:gd name="T5" fmla="*/ 11 h 23"/>
                    <a:gd name="T6" fmla="*/ 1 w 52"/>
                    <a:gd name="T7" fmla="*/ 8 h 23"/>
                    <a:gd name="T8" fmla="*/ 5 w 52"/>
                    <a:gd name="T9" fmla="*/ 4 h 23"/>
                    <a:gd name="T10" fmla="*/ 19 w 52"/>
                    <a:gd name="T11" fmla="*/ 0 h 23"/>
                    <a:gd name="T12" fmla="*/ 52 w 52"/>
                    <a:gd name="T13" fmla="*/ 7 h 23"/>
                  </a:gdLst>
                  <a:ahLst/>
                  <a:cxnLst>
                    <a:cxn ang="0">
                      <a:pos x="T0" y="T1"/>
                    </a:cxn>
                    <a:cxn ang="0">
                      <a:pos x="T2" y="T3"/>
                    </a:cxn>
                    <a:cxn ang="0">
                      <a:pos x="T4" y="T5"/>
                    </a:cxn>
                    <a:cxn ang="0">
                      <a:pos x="T6" y="T7"/>
                    </a:cxn>
                    <a:cxn ang="0">
                      <a:pos x="T8" y="T9"/>
                    </a:cxn>
                    <a:cxn ang="0">
                      <a:pos x="T10" y="T11"/>
                    </a:cxn>
                    <a:cxn ang="0">
                      <a:pos x="T12" y="T13"/>
                    </a:cxn>
                  </a:cxnLst>
                  <a:rect l="0" t="0" r="r" b="b"/>
                  <a:pathLst>
                    <a:path w="52" h="23">
                      <a:moveTo>
                        <a:pt x="52" y="7"/>
                      </a:moveTo>
                      <a:cubicBezTo>
                        <a:pt x="51" y="12"/>
                        <a:pt x="45" y="14"/>
                        <a:pt x="41" y="16"/>
                      </a:cubicBezTo>
                      <a:cubicBezTo>
                        <a:pt x="32" y="23"/>
                        <a:pt x="26" y="11"/>
                        <a:pt x="18" y="11"/>
                      </a:cubicBezTo>
                      <a:cubicBezTo>
                        <a:pt x="1" y="8"/>
                        <a:pt x="1" y="8"/>
                        <a:pt x="1" y="8"/>
                      </a:cubicBezTo>
                      <a:cubicBezTo>
                        <a:pt x="0" y="5"/>
                        <a:pt x="4" y="5"/>
                        <a:pt x="5" y="4"/>
                      </a:cubicBezTo>
                      <a:cubicBezTo>
                        <a:pt x="10" y="0"/>
                        <a:pt x="15" y="0"/>
                        <a:pt x="19" y="0"/>
                      </a:cubicBezTo>
                      <a:cubicBezTo>
                        <a:pt x="31" y="0"/>
                        <a:pt x="43" y="1"/>
                        <a:pt x="5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95" name="Freeform 92"/>
                <p:cNvSpPr>
                  <a:spLocks/>
                </p:cNvSpPr>
                <p:nvPr/>
              </p:nvSpPr>
              <p:spPr bwMode="auto">
                <a:xfrm>
                  <a:off x="2857501" y="2489200"/>
                  <a:ext cx="84138" cy="88900"/>
                </a:xfrm>
                <a:custGeom>
                  <a:avLst/>
                  <a:gdLst>
                    <a:gd name="T0" fmla="*/ 55 w 55"/>
                    <a:gd name="T1" fmla="*/ 0 h 58"/>
                    <a:gd name="T2" fmla="*/ 37 w 55"/>
                    <a:gd name="T3" fmla="*/ 8 h 58"/>
                    <a:gd name="T4" fmla="*/ 29 w 55"/>
                    <a:gd name="T5" fmla="*/ 29 h 58"/>
                    <a:gd name="T6" fmla="*/ 3 w 55"/>
                    <a:gd name="T7" fmla="*/ 58 h 58"/>
                    <a:gd name="T8" fmla="*/ 4 w 55"/>
                    <a:gd name="T9" fmla="*/ 42 h 58"/>
                    <a:gd name="T10" fmla="*/ 53 w 55"/>
                    <a:gd name="T11" fmla="*/ 0 h 58"/>
                    <a:gd name="T12" fmla="*/ 55 w 55"/>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55" h="58">
                      <a:moveTo>
                        <a:pt x="55" y="0"/>
                      </a:moveTo>
                      <a:cubicBezTo>
                        <a:pt x="51" y="5"/>
                        <a:pt x="43" y="6"/>
                        <a:pt x="37" y="8"/>
                      </a:cubicBezTo>
                      <a:cubicBezTo>
                        <a:pt x="30" y="13"/>
                        <a:pt x="33" y="22"/>
                        <a:pt x="29" y="29"/>
                      </a:cubicBezTo>
                      <a:cubicBezTo>
                        <a:pt x="25" y="41"/>
                        <a:pt x="13" y="51"/>
                        <a:pt x="3" y="58"/>
                      </a:cubicBezTo>
                      <a:cubicBezTo>
                        <a:pt x="0" y="53"/>
                        <a:pt x="3" y="47"/>
                        <a:pt x="4" y="42"/>
                      </a:cubicBezTo>
                      <a:cubicBezTo>
                        <a:pt x="12" y="23"/>
                        <a:pt x="32" y="4"/>
                        <a:pt x="53" y="0"/>
                      </a:cubicBezTo>
                      <a:cubicBezTo>
                        <a:pt x="55" y="0"/>
                        <a:pt x="55" y="0"/>
                        <a:pt x="5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96" name="Freeform 93"/>
                <p:cNvSpPr>
                  <a:spLocks/>
                </p:cNvSpPr>
                <p:nvPr/>
              </p:nvSpPr>
              <p:spPr bwMode="auto">
                <a:xfrm>
                  <a:off x="2827338" y="2492375"/>
                  <a:ext cx="76200" cy="103188"/>
                </a:xfrm>
                <a:custGeom>
                  <a:avLst/>
                  <a:gdLst>
                    <a:gd name="T0" fmla="*/ 49 w 49"/>
                    <a:gd name="T1" fmla="*/ 0 h 67"/>
                    <a:gd name="T2" fmla="*/ 14 w 49"/>
                    <a:gd name="T3" fmla="*/ 61 h 67"/>
                    <a:gd name="T4" fmla="*/ 1 w 49"/>
                    <a:gd name="T5" fmla="*/ 67 h 67"/>
                    <a:gd name="T6" fmla="*/ 18 w 49"/>
                    <a:gd name="T7" fmla="*/ 20 h 67"/>
                    <a:gd name="T8" fmla="*/ 45 w 49"/>
                    <a:gd name="T9" fmla="*/ 1 h 67"/>
                    <a:gd name="T10" fmla="*/ 49 w 49"/>
                    <a:gd name="T11" fmla="*/ 0 h 67"/>
                  </a:gdLst>
                  <a:ahLst/>
                  <a:cxnLst>
                    <a:cxn ang="0">
                      <a:pos x="T0" y="T1"/>
                    </a:cxn>
                    <a:cxn ang="0">
                      <a:pos x="T2" y="T3"/>
                    </a:cxn>
                    <a:cxn ang="0">
                      <a:pos x="T4" y="T5"/>
                    </a:cxn>
                    <a:cxn ang="0">
                      <a:pos x="T6" y="T7"/>
                    </a:cxn>
                    <a:cxn ang="0">
                      <a:pos x="T8" y="T9"/>
                    </a:cxn>
                    <a:cxn ang="0">
                      <a:pos x="T10" y="T11"/>
                    </a:cxn>
                  </a:cxnLst>
                  <a:rect l="0" t="0" r="r" b="b"/>
                  <a:pathLst>
                    <a:path w="49" h="67">
                      <a:moveTo>
                        <a:pt x="49" y="0"/>
                      </a:moveTo>
                      <a:cubicBezTo>
                        <a:pt x="30" y="15"/>
                        <a:pt x="11" y="34"/>
                        <a:pt x="14" y="61"/>
                      </a:cubicBezTo>
                      <a:cubicBezTo>
                        <a:pt x="1" y="67"/>
                        <a:pt x="1" y="67"/>
                        <a:pt x="1" y="67"/>
                      </a:cubicBezTo>
                      <a:cubicBezTo>
                        <a:pt x="0" y="49"/>
                        <a:pt x="7" y="34"/>
                        <a:pt x="18" y="20"/>
                      </a:cubicBezTo>
                      <a:cubicBezTo>
                        <a:pt x="26" y="13"/>
                        <a:pt x="35" y="6"/>
                        <a:pt x="45" y="1"/>
                      </a:cubicBezTo>
                      <a:cubicBezTo>
                        <a:pt x="46" y="0"/>
                        <a:pt x="48" y="0"/>
                        <a:pt x="4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97" name="Freeform 94"/>
                <p:cNvSpPr>
                  <a:spLocks/>
                </p:cNvSpPr>
                <p:nvPr/>
              </p:nvSpPr>
              <p:spPr bwMode="auto">
                <a:xfrm>
                  <a:off x="2455863" y="2490788"/>
                  <a:ext cx="136525" cy="61913"/>
                </a:xfrm>
                <a:custGeom>
                  <a:avLst/>
                  <a:gdLst>
                    <a:gd name="T0" fmla="*/ 86 w 89"/>
                    <a:gd name="T1" fmla="*/ 10 h 41"/>
                    <a:gd name="T2" fmla="*/ 86 w 89"/>
                    <a:gd name="T3" fmla="*/ 24 h 41"/>
                    <a:gd name="T4" fmla="*/ 36 w 89"/>
                    <a:gd name="T5" fmla="*/ 39 h 41"/>
                    <a:gd name="T6" fmla="*/ 9 w 89"/>
                    <a:gd name="T7" fmla="*/ 30 h 41"/>
                    <a:gd name="T8" fmla="*/ 1 w 89"/>
                    <a:gd name="T9" fmla="*/ 26 h 41"/>
                    <a:gd name="T10" fmla="*/ 5 w 89"/>
                    <a:gd name="T11" fmla="*/ 20 h 41"/>
                    <a:gd name="T12" fmla="*/ 11 w 89"/>
                    <a:gd name="T13" fmla="*/ 22 h 41"/>
                    <a:gd name="T14" fmla="*/ 58 w 89"/>
                    <a:gd name="T15" fmla="*/ 26 h 41"/>
                    <a:gd name="T16" fmla="*/ 68 w 89"/>
                    <a:gd name="T17" fmla="*/ 16 h 41"/>
                    <a:gd name="T18" fmla="*/ 62 w 89"/>
                    <a:gd name="T19" fmla="*/ 3 h 41"/>
                    <a:gd name="T20" fmla="*/ 68 w 89"/>
                    <a:gd name="T21" fmla="*/ 0 h 41"/>
                    <a:gd name="T22" fmla="*/ 86 w 89"/>
                    <a:gd name="T23" fmla="*/ 1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9" h="41">
                      <a:moveTo>
                        <a:pt x="86" y="10"/>
                      </a:moveTo>
                      <a:cubicBezTo>
                        <a:pt x="89" y="14"/>
                        <a:pt x="88" y="20"/>
                        <a:pt x="86" y="24"/>
                      </a:cubicBezTo>
                      <a:cubicBezTo>
                        <a:pt x="74" y="39"/>
                        <a:pt x="54" y="41"/>
                        <a:pt x="36" y="39"/>
                      </a:cubicBezTo>
                      <a:cubicBezTo>
                        <a:pt x="27" y="36"/>
                        <a:pt x="16" y="36"/>
                        <a:pt x="9" y="30"/>
                      </a:cubicBezTo>
                      <a:cubicBezTo>
                        <a:pt x="6" y="34"/>
                        <a:pt x="3" y="28"/>
                        <a:pt x="1" y="26"/>
                      </a:cubicBezTo>
                      <a:cubicBezTo>
                        <a:pt x="0" y="23"/>
                        <a:pt x="3" y="22"/>
                        <a:pt x="5" y="20"/>
                      </a:cubicBezTo>
                      <a:cubicBezTo>
                        <a:pt x="8" y="19"/>
                        <a:pt x="9" y="21"/>
                        <a:pt x="11" y="22"/>
                      </a:cubicBezTo>
                      <a:cubicBezTo>
                        <a:pt x="27" y="26"/>
                        <a:pt x="42" y="28"/>
                        <a:pt x="58" y="26"/>
                      </a:cubicBezTo>
                      <a:cubicBezTo>
                        <a:pt x="62" y="24"/>
                        <a:pt x="67" y="21"/>
                        <a:pt x="68" y="16"/>
                      </a:cubicBezTo>
                      <a:cubicBezTo>
                        <a:pt x="70" y="11"/>
                        <a:pt x="66" y="5"/>
                        <a:pt x="62" y="3"/>
                      </a:cubicBezTo>
                      <a:cubicBezTo>
                        <a:pt x="62" y="0"/>
                        <a:pt x="66" y="1"/>
                        <a:pt x="68" y="0"/>
                      </a:cubicBezTo>
                      <a:cubicBezTo>
                        <a:pt x="75" y="1"/>
                        <a:pt x="82" y="3"/>
                        <a:pt x="86"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98" name="Freeform 95"/>
                <p:cNvSpPr>
                  <a:spLocks/>
                </p:cNvSpPr>
                <p:nvPr/>
              </p:nvSpPr>
              <p:spPr bwMode="auto">
                <a:xfrm>
                  <a:off x="2695576" y="2497138"/>
                  <a:ext cx="147638" cy="65088"/>
                </a:xfrm>
                <a:custGeom>
                  <a:avLst/>
                  <a:gdLst>
                    <a:gd name="T0" fmla="*/ 24 w 96"/>
                    <a:gd name="T1" fmla="*/ 6 h 42"/>
                    <a:gd name="T2" fmla="*/ 25 w 96"/>
                    <a:gd name="T3" fmla="*/ 16 h 42"/>
                    <a:gd name="T4" fmla="*/ 73 w 96"/>
                    <a:gd name="T5" fmla="*/ 24 h 42"/>
                    <a:gd name="T6" fmla="*/ 96 w 96"/>
                    <a:gd name="T7" fmla="*/ 18 h 42"/>
                    <a:gd name="T8" fmla="*/ 91 w 96"/>
                    <a:gd name="T9" fmla="*/ 28 h 42"/>
                    <a:gd name="T10" fmla="*/ 70 w 96"/>
                    <a:gd name="T11" fmla="*/ 34 h 42"/>
                    <a:gd name="T12" fmla="*/ 7 w 96"/>
                    <a:gd name="T13" fmla="*/ 29 h 42"/>
                    <a:gd name="T14" fmla="*/ 0 w 96"/>
                    <a:gd name="T15" fmla="*/ 14 h 42"/>
                    <a:gd name="T16" fmla="*/ 14 w 96"/>
                    <a:gd name="T17" fmla="*/ 3 h 42"/>
                    <a:gd name="T18" fmla="*/ 24 w 96"/>
                    <a:gd name="T19" fmla="*/ 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42">
                      <a:moveTo>
                        <a:pt x="24" y="6"/>
                      </a:moveTo>
                      <a:cubicBezTo>
                        <a:pt x="22" y="9"/>
                        <a:pt x="24" y="12"/>
                        <a:pt x="25" y="16"/>
                      </a:cubicBezTo>
                      <a:cubicBezTo>
                        <a:pt x="36" y="29"/>
                        <a:pt x="57" y="28"/>
                        <a:pt x="73" y="24"/>
                      </a:cubicBezTo>
                      <a:cubicBezTo>
                        <a:pt x="81" y="23"/>
                        <a:pt x="87" y="17"/>
                        <a:pt x="96" y="18"/>
                      </a:cubicBezTo>
                      <a:cubicBezTo>
                        <a:pt x="95" y="22"/>
                        <a:pt x="93" y="25"/>
                        <a:pt x="91" y="28"/>
                      </a:cubicBezTo>
                      <a:cubicBezTo>
                        <a:pt x="84" y="29"/>
                        <a:pt x="78" y="34"/>
                        <a:pt x="70" y="34"/>
                      </a:cubicBezTo>
                      <a:cubicBezTo>
                        <a:pt x="50" y="40"/>
                        <a:pt x="25" y="42"/>
                        <a:pt x="7" y="29"/>
                      </a:cubicBezTo>
                      <a:cubicBezTo>
                        <a:pt x="3" y="25"/>
                        <a:pt x="0" y="20"/>
                        <a:pt x="0" y="14"/>
                      </a:cubicBezTo>
                      <a:cubicBezTo>
                        <a:pt x="1" y="8"/>
                        <a:pt x="9" y="6"/>
                        <a:pt x="14" y="3"/>
                      </a:cubicBezTo>
                      <a:cubicBezTo>
                        <a:pt x="17" y="4"/>
                        <a:pt x="24" y="0"/>
                        <a:pt x="2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199" name="Freeform 96"/>
                <p:cNvSpPr>
                  <a:spLocks/>
                </p:cNvSpPr>
                <p:nvPr/>
              </p:nvSpPr>
              <p:spPr bwMode="auto">
                <a:xfrm>
                  <a:off x="2479676" y="2492375"/>
                  <a:ext cx="71438" cy="33338"/>
                </a:xfrm>
                <a:custGeom>
                  <a:avLst/>
                  <a:gdLst>
                    <a:gd name="T0" fmla="*/ 46 w 46"/>
                    <a:gd name="T1" fmla="*/ 12 h 21"/>
                    <a:gd name="T2" fmla="*/ 38 w 46"/>
                    <a:gd name="T3" fmla="*/ 19 h 21"/>
                    <a:gd name="T4" fmla="*/ 0 w 46"/>
                    <a:gd name="T5" fmla="*/ 14 h 21"/>
                    <a:gd name="T6" fmla="*/ 6 w 46"/>
                    <a:gd name="T7" fmla="*/ 13 h 21"/>
                    <a:gd name="T8" fmla="*/ 35 w 46"/>
                    <a:gd name="T9" fmla="*/ 14 h 21"/>
                    <a:gd name="T10" fmla="*/ 46 w 46"/>
                    <a:gd name="T11" fmla="*/ 12 h 21"/>
                  </a:gdLst>
                  <a:ahLst/>
                  <a:cxnLst>
                    <a:cxn ang="0">
                      <a:pos x="T0" y="T1"/>
                    </a:cxn>
                    <a:cxn ang="0">
                      <a:pos x="T2" y="T3"/>
                    </a:cxn>
                    <a:cxn ang="0">
                      <a:pos x="T4" y="T5"/>
                    </a:cxn>
                    <a:cxn ang="0">
                      <a:pos x="T6" y="T7"/>
                    </a:cxn>
                    <a:cxn ang="0">
                      <a:pos x="T8" y="T9"/>
                    </a:cxn>
                    <a:cxn ang="0">
                      <a:pos x="T10" y="T11"/>
                    </a:cxn>
                  </a:cxnLst>
                  <a:rect l="0" t="0" r="r" b="b"/>
                  <a:pathLst>
                    <a:path w="46" h="21">
                      <a:moveTo>
                        <a:pt x="46" y="12"/>
                      </a:moveTo>
                      <a:cubicBezTo>
                        <a:pt x="45" y="16"/>
                        <a:pt x="41" y="18"/>
                        <a:pt x="38" y="19"/>
                      </a:cubicBezTo>
                      <a:cubicBezTo>
                        <a:pt x="24" y="18"/>
                        <a:pt x="12" y="21"/>
                        <a:pt x="0" y="14"/>
                      </a:cubicBezTo>
                      <a:cubicBezTo>
                        <a:pt x="1" y="12"/>
                        <a:pt x="4" y="11"/>
                        <a:pt x="6" y="13"/>
                      </a:cubicBezTo>
                      <a:cubicBezTo>
                        <a:pt x="15" y="16"/>
                        <a:pt x="25" y="19"/>
                        <a:pt x="35" y="14"/>
                      </a:cubicBezTo>
                      <a:cubicBezTo>
                        <a:pt x="39" y="15"/>
                        <a:pt x="44" y="0"/>
                        <a:pt x="4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00" name="Freeform 97"/>
                <p:cNvSpPr>
                  <a:spLocks/>
                </p:cNvSpPr>
                <p:nvPr/>
              </p:nvSpPr>
              <p:spPr bwMode="auto">
                <a:xfrm>
                  <a:off x="2400301" y="2506663"/>
                  <a:ext cx="80963" cy="90488"/>
                </a:xfrm>
                <a:custGeom>
                  <a:avLst/>
                  <a:gdLst>
                    <a:gd name="T0" fmla="*/ 53 w 53"/>
                    <a:gd name="T1" fmla="*/ 55 h 59"/>
                    <a:gd name="T2" fmla="*/ 50 w 53"/>
                    <a:gd name="T3" fmla="*/ 58 h 59"/>
                    <a:gd name="T4" fmla="*/ 43 w 53"/>
                    <a:gd name="T5" fmla="*/ 47 h 59"/>
                    <a:gd name="T6" fmla="*/ 0 w 53"/>
                    <a:gd name="T7" fmla="*/ 0 h 59"/>
                    <a:gd name="T8" fmla="*/ 53 w 53"/>
                    <a:gd name="T9" fmla="*/ 55 h 59"/>
                  </a:gdLst>
                  <a:ahLst/>
                  <a:cxnLst>
                    <a:cxn ang="0">
                      <a:pos x="T0" y="T1"/>
                    </a:cxn>
                    <a:cxn ang="0">
                      <a:pos x="T2" y="T3"/>
                    </a:cxn>
                    <a:cxn ang="0">
                      <a:pos x="T4" y="T5"/>
                    </a:cxn>
                    <a:cxn ang="0">
                      <a:pos x="T6" y="T7"/>
                    </a:cxn>
                    <a:cxn ang="0">
                      <a:pos x="T8" y="T9"/>
                    </a:cxn>
                  </a:cxnLst>
                  <a:rect l="0" t="0" r="r" b="b"/>
                  <a:pathLst>
                    <a:path w="53" h="59">
                      <a:moveTo>
                        <a:pt x="53" y="55"/>
                      </a:moveTo>
                      <a:cubicBezTo>
                        <a:pt x="52" y="56"/>
                        <a:pt x="52" y="59"/>
                        <a:pt x="50" y="58"/>
                      </a:cubicBezTo>
                      <a:cubicBezTo>
                        <a:pt x="43" y="59"/>
                        <a:pt x="44" y="51"/>
                        <a:pt x="43" y="47"/>
                      </a:cubicBezTo>
                      <a:cubicBezTo>
                        <a:pt x="39" y="24"/>
                        <a:pt x="17" y="12"/>
                        <a:pt x="0" y="0"/>
                      </a:cubicBezTo>
                      <a:cubicBezTo>
                        <a:pt x="27" y="5"/>
                        <a:pt x="45" y="30"/>
                        <a:pt x="53"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01" name="Freeform 98"/>
                <p:cNvSpPr>
                  <a:spLocks/>
                </p:cNvSpPr>
                <p:nvPr/>
              </p:nvSpPr>
              <p:spPr bwMode="auto">
                <a:xfrm>
                  <a:off x="2738438" y="2509838"/>
                  <a:ext cx="90488" cy="31750"/>
                </a:xfrm>
                <a:custGeom>
                  <a:avLst/>
                  <a:gdLst>
                    <a:gd name="T0" fmla="*/ 41 w 59"/>
                    <a:gd name="T1" fmla="*/ 5 h 21"/>
                    <a:gd name="T2" fmla="*/ 59 w 59"/>
                    <a:gd name="T3" fmla="*/ 4 h 21"/>
                    <a:gd name="T4" fmla="*/ 57 w 59"/>
                    <a:gd name="T5" fmla="*/ 5 h 21"/>
                    <a:gd name="T6" fmla="*/ 3 w 59"/>
                    <a:gd name="T7" fmla="*/ 6 h 21"/>
                    <a:gd name="T8" fmla="*/ 2 w 59"/>
                    <a:gd name="T9" fmla="*/ 0 h 21"/>
                    <a:gd name="T10" fmla="*/ 41 w 59"/>
                    <a:gd name="T11" fmla="*/ 5 h 21"/>
                  </a:gdLst>
                  <a:ahLst/>
                  <a:cxnLst>
                    <a:cxn ang="0">
                      <a:pos x="T0" y="T1"/>
                    </a:cxn>
                    <a:cxn ang="0">
                      <a:pos x="T2" y="T3"/>
                    </a:cxn>
                    <a:cxn ang="0">
                      <a:pos x="T4" y="T5"/>
                    </a:cxn>
                    <a:cxn ang="0">
                      <a:pos x="T6" y="T7"/>
                    </a:cxn>
                    <a:cxn ang="0">
                      <a:pos x="T8" y="T9"/>
                    </a:cxn>
                    <a:cxn ang="0">
                      <a:pos x="T10" y="T11"/>
                    </a:cxn>
                  </a:cxnLst>
                  <a:rect l="0" t="0" r="r" b="b"/>
                  <a:pathLst>
                    <a:path w="59" h="21">
                      <a:moveTo>
                        <a:pt x="41" y="5"/>
                      </a:moveTo>
                      <a:cubicBezTo>
                        <a:pt x="46" y="4"/>
                        <a:pt x="53" y="1"/>
                        <a:pt x="59" y="4"/>
                      </a:cubicBezTo>
                      <a:cubicBezTo>
                        <a:pt x="57" y="5"/>
                        <a:pt x="57" y="5"/>
                        <a:pt x="57" y="5"/>
                      </a:cubicBezTo>
                      <a:cubicBezTo>
                        <a:pt x="41" y="11"/>
                        <a:pt x="19" y="21"/>
                        <a:pt x="3" y="6"/>
                      </a:cubicBezTo>
                      <a:cubicBezTo>
                        <a:pt x="1" y="5"/>
                        <a:pt x="0" y="2"/>
                        <a:pt x="2" y="0"/>
                      </a:cubicBezTo>
                      <a:cubicBezTo>
                        <a:pt x="13" y="9"/>
                        <a:pt x="28" y="7"/>
                        <a:pt x="4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02" name="Freeform 99"/>
                <p:cNvSpPr>
                  <a:spLocks/>
                </p:cNvSpPr>
                <p:nvPr/>
              </p:nvSpPr>
              <p:spPr bwMode="auto">
                <a:xfrm>
                  <a:off x="2384426" y="2513013"/>
                  <a:ext cx="76200" cy="76200"/>
                </a:xfrm>
                <a:custGeom>
                  <a:avLst/>
                  <a:gdLst>
                    <a:gd name="T0" fmla="*/ 50 w 50"/>
                    <a:gd name="T1" fmla="*/ 50 h 50"/>
                    <a:gd name="T2" fmla="*/ 2 w 50"/>
                    <a:gd name="T3" fmla="*/ 6 h 50"/>
                    <a:gd name="T4" fmla="*/ 3 w 50"/>
                    <a:gd name="T5" fmla="*/ 0 h 50"/>
                    <a:gd name="T6" fmla="*/ 50 w 50"/>
                    <a:gd name="T7" fmla="*/ 50 h 50"/>
                  </a:gdLst>
                  <a:ahLst/>
                  <a:cxnLst>
                    <a:cxn ang="0">
                      <a:pos x="T0" y="T1"/>
                    </a:cxn>
                    <a:cxn ang="0">
                      <a:pos x="T2" y="T3"/>
                    </a:cxn>
                    <a:cxn ang="0">
                      <a:pos x="T4" y="T5"/>
                    </a:cxn>
                    <a:cxn ang="0">
                      <a:pos x="T6" y="T7"/>
                    </a:cxn>
                  </a:cxnLst>
                  <a:rect l="0" t="0" r="r" b="b"/>
                  <a:pathLst>
                    <a:path w="50" h="50">
                      <a:moveTo>
                        <a:pt x="50" y="50"/>
                      </a:moveTo>
                      <a:cubicBezTo>
                        <a:pt x="30" y="44"/>
                        <a:pt x="10" y="26"/>
                        <a:pt x="2" y="6"/>
                      </a:cubicBezTo>
                      <a:cubicBezTo>
                        <a:pt x="2" y="4"/>
                        <a:pt x="0" y="0"/>
                        <a:pt x="3" y="0"/>
                      </a:cubicBezTo>
                      <a:cubicBezTo>
                        <a:pt x="24" y="7"/>
                        <a:pt x="48" y="26"/>
                        <a:pt x="50"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03" name="Freeform 100"/>
                <p:cNvSpPr>
                  <a:spLocks/>
                </p:cNvSpPr>
                <p:nvPr/>
              </p:nvSpPr>
              <p:spPr bwMode="auto">
                <a:xfrm>
                  <a:off x="2476501" y="2535238"/>
                  <a:ext cx="169863" cy="57150"/>
                </a:xfrm>
                <a:custGeom>
                  <a:avLst/>
                  <a:gdLst>
                    <a:gd name="T0" fmla="*/ 111 w 111"/>
                    <a:gd name="T1" fmla="*/ 18 h 38"/>
                    <a:gd name="T2" fmla="*/ 105 w 111"/>
                    <a:gd name="T3" fmla="*/ 34 h 38"/>
                    <a:gd name="T4" fmla="*/ 96 w 111"/>
                    <a:gd name="T5" fmla="*/ 38 h 38"/>
                    <a:gd name="T6" fmla="*/ 95 w 111"/>
                    <a:gd name="T7" fmla="*/ 24 h 38"/>
                    <a:gd name="T8" fmla="*/ 79 w 111"/>
                    <a:gd name="T9" fmla="*/ 17 h 38"/>
                    <a:gd name="T10" fmla="*/ 2 w 111"/>
                    <a:gd name="T11" fmla="*/ 15 h 38"/>
                    <a:gd name="T12" fmla="*/ 0 w 111"/>
                    <a:gd name="T13" fmla="*/ 11 h 38"/>
                    <a:gd name="T14" fmla="*/ 31 w 111"/>
                    <a:gd name="T15" fmla="*/ 17 h 38"/>
                    <a:gd name="T16" fmla="*/ 72 w 111"/>
                    <a:gd name="T17" fmla="*/ 4 h 38"/>
                    <a:gd name="T18" fmla="*/ 111 w 111"/>
                    <a:gd name="T19"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1" h="38">
                      <a:moveTo>
                        <a:pt x="111" y="18"/>
                      </a:moveTo>
                      <a:cubicBezTo>
                        <a:pt x="111" y="24"/>
                        <a:pt x="109" y="30"/>
                        <a:pt x="105" y="34"/>
                      </a:cubicBezTo>
                      <a:cubicBezTo>
                        <a:pt x="102" y="36"/>
                        <a:pt x="99" y="38"/>
                        <a:pt x="96" y="38"/>
                      </a:cubicBezTo>
                      <a:cubicBezTo>
                        <a:pt x="95" y="34"/>
                        <a:pt x="99" y="27"/>
                        <a:pt x="95" y="24"/>
                      </a:cubicBezTo>
                      <a:cubicBezTo>
                        <a:pt x="91" y="18"/>
                        <a:pt x="85" y="19"/>
                        <a:pt x="79" y="17"/>
                      </a:cubicBezTo>
                      <a:cubicBezTo>
                        <a:pt x="55" y="21"/>
                        <a:pt x="25" y="31"/>
                        <a:pt x="2" y="15"/>
                      </a:cubicBezTo>
                      <a:cubicBezTo>
                        <a:pt x="1" y="14"/>
                        <a:pt x="0" y="13"/>
                        <a:pt x="0" y="11"/>
                      </a:cubicBezTo>
                      <a:cubicBezTo>
                        <a:pt x="10" y="14"/>
                        <a:pt x="21" y="14"/>
                        <a:pt x="31" y="17"/>
                      </a:cubicBezTo>
                      <a:cubicBezTo>
                        <a:pt x="45" y="15"/>
                        <a:pt x="62" y="16"/>
                        <a:pt x="72" y="4"/>
                      </a:cubicBezTo>
                      <a:cubicBezTo>
                        <a:pt x="85" y="0"/>
                        <a:pt x="105" y="3"/>
                        <a:pt x="111"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04" name="Freeform 101"/>
                <p:cNvSpPr>
                  <a:spLocks/>
                </p:cNvSpPr>
                <p:nvPr/>
              </p:nvSpPr>
              <p:spPr bwMode="auto">
                <a:xfrm>
                  <a:off x="2660651" y="2554288"/>
                  <a:ext cx="169863" cy="39688"/>
                </a:xfrm>
                <a:custGeom>
                  <a:avLst/>
                  <a:gdLst>
                    <a:gd name="T0" fmla="*/ 109 w 111"/>
                    <a:gd name="T1" fmla="*/ 0 h 26"/>
                    <a:gd name="T2" fmla="*/ 99 w 111"/>
                    <a:gd name="T3" fmla="*/ 12 h 26"/>
                    <a:gd name="T4" fmla="*/ 29 w 111"/>
                    <a:gd name="T5" fmla="*/ 11 h 26"/>
                    <a:gd name="T6" fmla="*/ 4 w 111"/>
                    <a:gd name="T7" fmla="*/ 26 h 26"/>
                    <a:gd name="T8" fmla="*/ 0 w 111"/>
                    <a:gd name="T9" fmla="*/ 19 h 26"/>
                    <a:gd name="T10" fmla="*/ 21 w 111"/>
                    <a:gd name="T11" fmla="*/ 1 h 26"/>
                    <a:gd name="T12" fmla="*/ 65 w 111"/>
                    <a:gd name="T13" fmla="*/ 7 h 26"/>
                    <a:gd name="T14" fmla="*/ 109 w 111"/>
                    <a:gd name="T15" fmla="*/ 0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 h="26">
                      <a:moveTo>
                        <a:pt x="109" y="0"/>
                      </a:moveTo>
                      <a:cubicBezTo>
                        <a:pt x="111" y="7"/>
                        <a:pt x="102" y="8"/>
                        <a:pt x="99" y="12"/>
                      </a:cubicBezTo>
                      <a:cubicBezTo>
                        <a:pt x="76" y="22"/>
                        <a:pt x="53" y="13"/>
                        <a:pt x="29" y="11"/>
                      </a:cubicBezTo>
                      <a:cubicBezTo>
                        <a:pt x="18" y="10"/>
                        <a:pt x="8" y="18"/>
                        <a:pt x="4" y="26"/>
                      </a:cubicBezTo>
                      <a:cubicBezTo>
                        <a:pt x="1" y="24"/>
                        <a:pt x="0" y="22"/>
                        <a:pt x="0" y="19"/>
                      </a:cubicBezTo>
                      <a:cubicBezTo>
                        <a:pt x="3" y="10"/>
                        <a:pt x="11" y="2"/>
                        <a:pt x="21" y="1"/>
                      </a:cubicBezTo>
                      <a:cubicBezTo>
                        <a:pt x="37" y="0"/>
                        <a:pt x="50" y="9"/>
                        <a:pt x="65" y="7"/>
                      </a:cubicBezTo>
                      <a:cubicBezTo>
                        <a:pt x="80" y="7"/>
                        <a:pt x="94" y="1"/>
                        <a:pt x="10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05" name="Freeform 102"/>
                <p:cNvSpPr>
                  <a:spLocks/>
                </p:cNvSpPr>
                <p:nvPr/>
              </p:nvSpPr>
              <p:spPr bwMode="auto">
                <a:xfrm>
                  <a:off x="2487613" y="2573338"/>
                  <a:ext cx="125413" cy="14288"/>
                </a:xfrm>
                <a:custGeom>
                  <a:avLst/>
                  <a:gdLst>
                    <a:gd name="T0" fmla="*/ 82 w 82"/>
                    <a:gd name="T1" fmla="*/ 4 h 10"/>
                    <a:gd name="T2" fmla="*/ 79 w 82"/>
                    <a:gd name="T3" fmla="*/ 10 h 10"/>
                    <a:gd name="T4" fmla="*/ 72 w 82"/>
                    <a:gd name="T5" fmla="*/ 5 h 10"/>
                    <a:gd name="T6" fmla="*/ 54 w 82"/>
                    <a:gd name="T7" fmla="*/ 5 h 10"/>
                    <a:gd name="T8" fmla="*/ 1 w 82"/>
                    <a:gd name="T9" fmla="*/ 5 h 10"/>
                    <a:gd name="T10" fmla="*/ 0 w 82"/>
                    <a:gd name="T11" fmla="*/ 0 h 10"/>
                    <a:gd name="T12" fmla="*/ 32 w 82"/>
                    <a:gd name="T13" fmla="*/ 4 h 10"/>
                    <a:gd name="T14" fmla="*/ 72 w 82"/>
                    <a:gd name="T15" fmla="*/ 0 h 10"/>
                    <a:gd name="T16" fmla="*/ 82 w 82"/>
                    <a:gd name="T17"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 h="10">
                      <a:moveTo>
                        <a:pt x="82" y="4"/>
                      </a:moveTo>
                      <a:cubicBezTo>
                        <a:pt x="82" y="7"/>
                        <a:pt x="81" y="9"/>
                        <a:pt x="79" y="10"/>
                      </a:cubicBezTo>
                      <a:cubicBezTo>
                        <a:pt x="77" y="9"/>
                        <a:pt x="76" y="5"/>
                        <a:pt x="72" y="5"/>
                      </a:cubicBezTo>
                      <a:cubicBezTo>
                        <a:pt x="66" y="3"/>
                        <a:pt x="60" y="4"/>
                        <a:pt x="54" y="5"/>
                      </a:cubicBezTo>
                      <a:cubicBezTo>
                        <a:pt x="37" y="7"/>
                        <a:pt x="18" y="10"/>
                        <a:pt x="1" y="5"/>
                      </a:cubicBezTo>
                      <a:cubicBezTo>
                        <a:pt x="0" y="4"/>
                        <a:pt x="0" y="2"/>
                        <a:pt x="0" y="0"/>
                      </a:cubicBezTo>
                      <a:cubicBezTo>
                        <a:pt x="10" y="1"/>
                        <a:pt x="21" y="6"/>
                        <a:pt x="32" y="4"/>
                      </a:cubicBezTo>
                      <a:cubicBezTo>
                        <a:pt x="45" y="5"/>
                        <a:pt x="59" y="1"/>
                        <a:pt x="72" y="0"/>
                      </a:cubicBezTo>
                      <a:cubicBezTo>
                        <a:pt x="75" y="1"/>
                        <a:pt x="81" y="0"/>
                        <a:pt x="8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06" name="Freeform 103"/>
                <p:cNvSpPr>
                  <a:spLocks/>
                </p:cNvSpPr>
                <p:nvPr/>
              </p:nvSpPr>
              <p:spPr bwMode="auto">
                <a:xfrm>
                  <a:off x="2373313" y="2627313"/>
                  <a:ext cx="1588" cy="1588"/>
                </a:xfrm>
                <a:custGeom>
                  <a:avLst/>
                  <a:gdLst>
                    <a:gd name="T0" fmla="*/ 0 w 1"/>
                    <a:gd name="T1" fmla="*/ 1 h 1"/>
                    <a:gd name="T2" fmla="*/ 1 w 1"/>
                    <a:gd name="T3" fmla="*/ 0 h 1"/>
                    <a:gd name="T4" fmla="*/ 0 w 1"/>
                    <a:gd name="T5" fmla="*/ 1 h 1"/>
                    <a:gd name="T6" fmla="*/ 0 w 1"/>
                    <a:gd name="T7" fmla="*/ 1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lnTo>
                        <a:pt x="1" y="0"/>
                      </a:lnTo>
                      <a:lnTo>
                        <a:pt x="0" y="1"/>
                      </a:lnTo>
                      <a:lnTo>
                        <a:pt x="0" y="1"/>
                      </a:ln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grpSp>
        </p:grpSp>
        <p:sp>
          <p:nvSpPr>
            <p:cNvPr id="310" name="文本框 309"/>
            <p:cNvSpPr txBox="1"/>
            <p:nvPr/>
          </p:nvSpPr>
          <p:spPr>
            <a:xfrm>
              <a:off x="4108439" y="1535943"/>
              <a:ext cx="301992" cy="427161"/>
            </a:xfrm>
            <a:prstGeom prst="rect">
              <a:avLst/>
            </a:prstGeom>
            <a:grpFill/>
          </p:spPr>
          <p:txBody>
            <a:bodyPr wrap="none" rtlCol="0">
              <a:spAutoFit/>
            </a:bodyPr>
            <a:lstStyle/>
            <a:p>
              <a:r>
                <a:rPr lang="en-US" altLang="zh-CN" sz="4000" b="1" dirty="0">
                  <a:solidFill>
                    <a:schemeClr val="bg1"/>
                  </a:solidFill>
                  <a:latin typeface="微软雅黑" panose="020B0503020204020204" pitchFamily="34" charset="-122"/>
                  <a:ea typeface="微软雅黑" panose="020B0503020204020204" pitchFamily="34" charset="-122"/>
                </a:rPr>
                <a:t>2</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pSp>
      <p:grpSp>
        <p:nvGrpSpPr>
          <p:cNvPr id="317" name="组合 316"/>
          <p:cNvGrpSpPr/>
          <p:nvPr/>
        </p:nvGrpSpPr>
        <p:grpSpPr>
          <a:xfrm>
            <a:off x="7236472" y="3755229"/>
            <a:ext cx="1602991" cy="1574434"/>
            <a:chOff x="5427156" y="1254476"/>
            <a:chExt cx="967295" cy="950063"/>
          </a:xfrm>
          <a:solidFill>
            <a:srgbClr val="455993"/>
          </a:solidFill>
        </p:grpSpPr>
        <p:grpSp>
          <p:nvGrpSpPr>
            <p:cNvPr id="207" name="组合 206"/>
            <p:cNvGrpSpPr/>
            <p:nvPr/>
          </p:nvGrpSpPr>
          <p:grpSpPr>
            <a:xfrm>
              <a:off x="5427156" y="1254476"/>
              <a:ext cx="967295" cy="950063"/>
              <a:chOff x="4325938" y="1010443"/>
              <a:chExt cx="1336675" cy="1312863"/>
            </a:xfrm>
            <a:grpFill/>
          </p:grpSpPr>
          <p:sp>
            <p:nvSpPr>
              <p:cNvPr id="208" name="Freeform 5"/>
              <p:cNvSpPr>
                <a:spLocks noEditPoints="1"/>
              </p:cNvSpPr>
              <p:nvPr/>
            </p:nvSpPr>
            <p:spPr bwMode="auto">
              <a:xfrm>
                <a:off x="4325938" y="1010443"/>
                <a:ext cx="1336675" cy="1312863"/>
              </a:xfrm>
              <a:custGeom>
                <a:avLst/>
                <a:gdLst>
                  <a:gd name="T0" fmla="*/ 220 w 873"/>
                  <a:gd name="T1" fmla="*/ 18 h 856"/>
                  <a:gd name="T2" fmla="*/ 735 w 873"/>
                  <a:gd name="T3" fmla="*/ 183 h 856"/>
                  <a:gd name="T4" fmla="*/ 462 w 873"/>
                  <a:gd name="T5" fmla="*/ 17 h 856"/>
                  <a:gd name="T6" fmla="*/ 785 w 873"/>
                  <a:gd name="T7" fmla="*/ 253 h 856"/>
                  <a:gd name="T8" fmla="*/ 794 w 873"/>
                  <a:gd name="T9" fmla="*/ 30 h 856"/>
                  <a:gd name="T10" fmla="*/ 250 w 873"/>
                  <a:gd name="T11" fmla="*/ 24 h 856"/>
                  <a:gd name="T12" fmla="*/ 91 w 873"/>
                  <a:gd name="T13" fmla="*/ 76 h 856"/>
                  <a:gd name="T14" fmla="*/ 26 w 873"/>
                  <a:gd name="T15" fmla="*/ 402 h 856"/>
                  <a:gd name="T16" fmla="*/ 66 w 873"/>
                  <a:gd name="T17" fmla="*/ 84 h 856"/>
                  <a:gd name="T18" fmla="*/ 212 w 873"/>
                  <a:gd name="T19" fmla="*/ 57 h 856"/>
                  <a:gd name="T20" fmla="*/ 837 w 873"/>
                  <a:gd name="T21" fmla="*/ 140 h 856"/>
                  <a:gd name="T22" fmla="*/ 123 w 873"/>
                  <a:gd name="T23" fmla="*/ 45 h 856"/>
                  <a:gd name="T24" fmla="*/ 716 w 873"/>
                  <a:gd name="T25" fmla="*/ 97 h 856"/>
                  <a:gd name="T26" fmla="*/ 247 w 873"/>
                  <a:gd name="T27" fmla="*/ 194 h 856"/>
                  <a:gd name="T28" fmla="*/ 251 w 873"/>
                  <a:gd name="T29" fmla="*/ 198 h 856"/>
                  <a:gd name="T30" fmla="*/ 751 w 873"/>
                  <a:gd name="T31" fmla="*/ 204 h 856"/>
                  <a:gd name="T32" fmla="*/ 278 w 873"/>
                  <a:gd name="T33" fmla="*/ 678 h 856"/>
                  <a:gd name="T34" fmla="*/ 121 w 873"/>
                  <a:gd name="T35" fmla="*/ 157 h 856"/>
                  <a:gd name="T36" fmla="*/ 490 w 873"/>
                  <a:gd name="T37" fmla="*/ 189 h 856"/>
                  <a:gd name="T38" fmla="*/ 324 w 873"/>
                  <a:gd name="T39" fmla="*/ 167 h 856"/>
                  <a:gd name="T40" fmla="*/ 31 w 873"/>
                  <a:gd name="T41" fmla="*/ 234 h 856"/>
                  <a:gd name="T42" fmla="*/ 357 w 873"/>
                  <a:gd name="T43" fmla="*/ 265 h 856"/>
                  <a:gd name="T44" fmla="*/ 328 w 873"/>
                  <a:gd name="T45" fmla="*/ 235 h 856"/>
                  <a:gd name="T46" fmla="*/ 382 w 873"/>
                  <a:gd name="T47" fmla="*/ 301 h 856"/>
                  <a:gd name="T48" fmla="*/ 514 w 873"/>
                  <a:gd name="T49" fmla="*/ 286 h 856"/>
                  <a:gd name="T50" fmla="*/ 224 w 873"/>
                  <a:gd name="T51" fmla="*/ 257 h 856"/>
                  <a:gd name="T52" fmla="*/ 458 w 873"/>
                  <a:gd name="T53" fmla="*/ 342 h 856"/>
                  <a:gd name="T54" fmla="*/ 346 w 873"/>
                  <a:gd name="T55" fmla="*/ 476 h 856"/>
                  <a:gd name="T56" fmla="*/ 572 w 873"/>
                  <a:gd name="T57" fmla="*/ 499 h 856"/>
                  <a:gd name="T58" fmla="*/ 500 w 873"/>
                  <a:gd name="T59" fmla="*/ 363 h 856"/>
                  <a:gd name="T60" fmla="*/ 341 w 873"/>
                  <a:gd name="T61" fmla="*/ 544 h 856"/>
                  <a:gd name="T62" fmla="*/ 550 w 873"/>
                  <a:gd name="T63" fmla="*/ 513 h 856"/>
                  <a:gd name="T64" fmla="*/ 685 w 873"/>
                  <a:gd name="T65" fmla="*/ 420 h 856"/>
                  <a:gd name="T66" fmla="*/ 547 w 873"/>
                  <a:gd name="T67" fmla="*/ 330 h 856"/>
                  <a:gd name="T68" fmla="*/ 265 w 873"/>
                  <a:gd name="T69" fmla="*/ 472 h 856"/>
                  <a:gd name="T70" fmla="*/ 548 w 873"/>
                  <a:gd name="T71" fmla="*/ 443 h 856"/>
                  <a:gd name="T72" fmla="*/ 433 w 873"/>
                  <a:gd name="T73" fmla="*/ 422 h 856"/>
                  <a:gd name="T74" fmla="*/ 462 w 873"/>
                  <a:gd name="T75" fmla="*/ 838 h 856"/>
                  <a:gd name="T76" fmla="*/ 695 w 873"/>
                  <a:gd name="T77" fmla="*/ 450 h 856"/>
                  <a:gd name="T78" fmla="*/ 20 w 873"/>
                  <a:gd name="T79" fmla="*/ 781 h 856"/>
                  <a:gd name="T80" fmla="*/ 837 w 873"/>
                  <a:gd name="T81" fmla="*/ 709 h 856"/>
                  <a:gd name="T82" fmla="*/ 614 w 873"/>
                  <a:gd name="T83" fmla="*/ 809 h 856"/>
                  <a:gd name="T84" fmla="*/ 796 w 873"/>
                  <a:gd name="T85" fmla="*/ 594 h 856"/>
                  <a:gd name="T86" fmla="*/ 161 w 873"/>
                  <a:gd name="T87" fmla="*/ 761 h 856"/>
                  <a:gd name="T88" fmla="*/ 139 w 873"/>
                  <a:gd name="T89" fmla="*/ 789 h 856"/>
                  <a:gd name="T90" fmla="*/ 40 w 873"/>
                  <a:gd name="T91" fmla="*/ 573 h 856"/>
                  <a:gd name="T92" fmla="*/ 825 w 873"/>
                  <a:gd name="T93" fmla="*/ 566 h 856"/>
                  <a:gd name="T94" fmla="*/ 219 w 873"/>
                  <a:gd name="T95" fmla="*/ 475 h 856"/>
                  <a:gd name="T96" fmla="*/ 400 w 873"/>
                  <a:gd name="T97" fmla="*/ 527 h 856"/>
                  <a:gd name="T98" fmla="*/ 485 w 873"/>
                  <a:gd name="T99" fmla="*/ 582 h 856"/>
                  <a:gd name="T100" fmla="*/ 637 w 873"/>
                  <a:gd name="T101" fmla="*/ 580 h 856"/>
                  <a:gd name="T102" fmla="*/ 349 w 873"/>
                  <a:gd name="T103" fmla="*/ 571 h 856"/>
                  <a:gd name="T104" fmla="*/ 768 w 873"/>
                  <a:gd name="T105" fmla="*/ 649 h 856"/>
                  <a:gd name="T106" fmla="*/ 805 w 873"/>
                  <a:gd name="T107" fmla="*/ 638 h 856"/>
                  <a:gd name="T108" fmla="*/ 312 w 873"/>
                  <a:gd name="T109" fmla="*/ 656 h 856"/>
                  <a:gd name="T110" fmla="*/ 850 w 873"/>
                  <a:gd name="T111" fmla="*/ 655 h 856"/>
                  <a:gd name="T112" fmla="*/ 419 w 873"/>
                  <a:gd name="T113" fmla="*/ 698 h 856"/>
                  <a:gd name="T114" fmla="*/ 410 w 873"/>
                  <a:gd name="T115" fmla="*/ 695 h 856"/>
                  <a:gd name="T116" fmla="*/ 731 w 873"/>
                  <a:gd name="T117" fmla="*/ 728 h 856"/>
                  <a:gd name="T118" fmla="*/ 34 w 873"/>
                  <a:gd name="T119" fmla="*/ 800 h 856"/>
                  <a:gd name="T120" fmla="*/ 139 w 873"/>
                  <a:gd name="T121" fmla="*/ 739 h 856"/>
                  <a:gd name="T122" fmla="*/ 716 w 873"/>
                  <a:gd name="T123" fmla="*/ 811 h 856"/>
                  <a:gd name="T124" fmla="*/ 285 w 873"/>
                  <a:gd name="T125" fmla="*/ 806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73" h="856">
                    <a:moveTo>
                      <a:pt x="418" y="13"/>
                    </a:moveTo>
                    <a:cubicBezTo>
                      <a:pt x="395" y="18"/>
                      <a:pt x="391" y="47"/>
                      <a:pt x="371" y="57"/>
                    </a:cubicBezTo>
                    <a:cubicBezTo>
                      <a:pt x="357" y="65"/>
                      <a:pt x="337" y="62"/>
                      <a:pt x="321" y="58"/>
                    </a:cubicBezTo>
                    <a:cubicBezTo>
                      <a:pt x="308" y="61"/>
                      <a:pt x="301" y="76"/>
                      <a:pt x="288" y="78"/>
                    </a:cubicBezTo>
                    <a:cubicBezTo>
                      <a:pt x="282" y="79"/>
                      <a:pt x="276" y="79"/>
                      <a:pt x="272" y="78"/>
                    </a:cubicBezTo>
                    <a:cubicBezTo>
                      <a:pt x="265" y="94"/>
                      <a:pt x="248" y="103"/>
                      <a:pt x="232" y="107"/>
                    </a:cubicBezTo>
                    <a:cubicBezTo>
                      <a:pt x="225" y="124"/>
                      <a:pt x="207" y="135"/>
                      <a:pt x="189" y="137"/>
                    </a:cubicBezTo>
                    <a:cubicBezTo>
                      <a:pt x="186" y="135"/>
                      <a:pt x="182" y="135"/>
                      <a:pt x="180" y="138"/>
                    </a:cubicBezTo>
                    <a:cubicBezTo>
                      <a:pt x="173" y="142"/>
                      <a:pt x="180" y="148"/>
                      <a:pt x="178" y="155"/>
                    </a:cubicBezTo>
                    <a:cubicBezTo>
                      <a:pt x="178" y="169"/>
                      <a:pt x="164" y="178"/>
                      <a:pt x="152" y="182"/>
                    </a:cubicBezTo>
                    <a:cubicBezTo>
                      <a:pt x="144" y="184"/>
                      <a:pt x="144" y="184"/>
                      <a:pt x="144" y="184"/>
                    </a:cubicBezTo>
                    <a:cubicBezTo>
                      <a:pt x="134" y="198"/>
                      <a:pt x="134" y="198"/>
                      <a:pt x="134" y="198"/>
                    </a:cubicBezTo>
                    <a:cubicBezTo>
                      <a:pt x="119" y="204"/>
                      <a:pt x="125" y="221"/>
                      <a:pt x="114" y="230"/>
                    </a:cubicBezTo>
                    <a:cubicBezTo>
                      <a:pt x="107" y="239"/>
                      <a:pt x="98" y="241"/>
                      <a:pt x="88" y="244"/>
                    </a:cubicBezTo>
                    <a:cubicBezTo>
                      <a:pt x="86" y="251"/>
                      <a:pt x="85" y="259"/>
                      <a:pt x="80" y="264"/>
                    </a:cubicBezTo>
                    <a:cubicBezTo>
                      <a:pt x="75" y="268"/>
                      <a:pt x="69" y="269"/>
                      <a:pt x="68" y="274"/>
                    </a:cubicBezTo>
                    <a:cubicBezTo>
                      <a:pt x="73" y="291"/>
                      <a:pt x="72" y="313"/>
                      <a:pt x="58" y="325"/>
                    </a:cubicBezTo>
                    <a:cubicBezTo>
                      <a:pt x="50" y="334"/>
                      <a:pt x="57" y="346"/>
                      <a:pt x="58" y="357"/>
                    </a:cubicBezTo>
                    <a:cubicBezTo>
                      <a:pt x="57" y="372"/>
                      <a:pt x="54" y="388"/>
                      <a:pt x="42" y="399"/>
                    </a:cubicBezTo>
                    <a:cubicBezTo>
                      <a:pt x="35" y="407"/>
                      <a:pt x="19" y="404"/>
                      <a:pt x="17" y="416"/>
                    </a:cubicBezTo>
                    <a:cubicBezTo>
                      <a:pt x="17" y="417"/>
                      <a:pt x="16" y="420"/>
                      <a:pt x="15" y="420"/>
                    </a:cubicBezTo>
                    <a:cubicBezTo>
                      <a:pt x="12" y="420"/>
                      <a:pt x="12" y="418"/>
                      <a:pt x="11" y="416"/>
                    </a:cubicBezTo>
                    <a:cubicBezTo>
                      <a:pt x="2" y="402"/>
                      <a:pt x="18" y="391"/>
                      <a:pt x="16" y="377"/>
                    </a:cubicBezTo>
                    <a:cubicBezTo>
                      <a:pt x="12" y="357"/>
                      <a:pt x="0" y="341"/>
                      <a:pt x="4" y="318"/>
                    </a:cubicBezTo>
                    <a:cubicBezTo>
                      <a:pt x="5" y="306"/>
                      <a:pt x="10" y="297"/>
                      <a:pt x="15" y="287"/>
                    </a:cubicBezTo>
                    <a:cubicBezTo>
                      <a:pt x="12" y="278"/>
                      <a:pt x="4" y="271"/>
                      <a:pt x="5" y="260"/>
                    </a:cubicBezTo>
                    <a:cubicBezTo>
                      <a:pt x="4" y="246"/>
                      <a:pt x="9" y="234"/>
                      <a:pt x="17" y="223"/>
                    </a:cubicBezTo>
                    <a:cubicBezTo>
                      <a:pt x="18" y="219"/>
                      <a:pt x="12" y="217"/>
                      <a:pt x="12" y="213"/>
                    </a:cubicBezTo>
                    <a:cubicBezTo>
                      <a:pt x="5" y="201"/>
                      <a:pt x="2" y="187"/>
                      <a:pt x="7" y="173"/>
                    </a:cubicBezTo>
                    <a:cubicBezTo>
                      <a:pt x="10" y="164"/>
                      <a:pt x="16" y="156"/>
                      <a:pt x="23" y="148"/>
                    </a:cubicBezTo>
                    <a:cubicBezTo>
                      <a:pt x="22" y="143"/>
                      <a:pt x="17" y="139"/>
                      <a:pt x="14" y="134"/>
                    </a:cubicBezTo>
                    <a:cubicBezTo>
                      <a:pt x="3" y="116"/>
                      <a:pt x="9" y="95"/>
                      <a:pt x="18" y="78"/>
                    </a:cubicBezTo>
                    <a:cubicBezTo>
                      <a:pt x="15" y="70"/>
                      <a:pt x="10" y="63"/>
                      <a:pt x="11" y="54"/>
                    </a:cubicBezTo>
                    <a:cubicBezTo>
                      <a:pt x="10" y="42"/>
                      <a:pt x="20" y="32"/>
                      <a:pt x="30" y="26"/>
                    </a:cubicBezTo>
                    <a:cubicBezTo>
                      <a:pt x="39" y="18"/>
                      <a:pt x="51" y="23"/>
                      <a:pt x="62" y="22"/>
                    </a:cubicBezTo>
                    <a:cubicBezTo>
                      <a:pt x="67" y="23"/>
                      <a:pt x="71" y="29"/>
                      <a:pt x="76" y="24"/>
                    </a:cubicBezTo>
                    <a:cubicBezTo>
                      <a:pt x="83" y="20"/>
                      <a:pt x="91" y="16"/>
                      <a:pt x="100" y="15"/>
                    </a:cubicBezTo>
                    <a:cubicBezTo>
                      <a:pt x="114" y="12"/>
                      <a:pt x="130" y="18"/>
                      <a:pt x="141" y="28"/>
                    </a:cubicBezTo>
                    <a:cubicBezTo>
                      <a:pt x="158" y="18"/>
                      <a:pt x="178" y="7"/>
                      <a:pt x="199" y="13"/>
                    </a:cubicBezTo>
                    <a:cubicBezTo>
                      <a:pt x="207" y="13"/>
                      <a:pt x="213" y="26"/>
                      <a:pt x="220" y="18"/>
                    </a:cubicBezTo>
                    <a:cubicBezTo>
                      <a:pt x="231" y="12"/>
                      <a:pt x="244" y="6"/>
                      <a:pt x="257" y="7"/>
                    </a:cubicBezTo>
                    <a:cubicBezTo>
                      <a:pt x="289" y="14"/>
                      <a:pt x="289" y="14"/>
                      <a:pt x="289" y="14"/>
                    </a:cubicBezTo>
                    <a:cubicBezTo>
                      <a:pt x="302" y="0"/>
                      <a:pt x="323" y="0"/>
                      <a:pt x="339" y="4"/>
                    </a:cubicBezTo>
                    <a:cubicBezTo>
                      <a:pt x="353" y="7"/>
                      <a:pt x="366" y="19"/>
                      <a:pt x="381" y="10"/>
                    </a:cubicBezTo>
                    <a:cubicBezTo>
                      <a:pt x="388" y="6"/>
                      <a:pt x="395" y="3"/>
                      <a:pt x="403" y="1"/>
                    </a:cubicBezTo>
                    <a:cubicBezTo>
                      <a:pt x="409" y="4"/>
                      <a:pt x="417" y="6"/>
                      <a:pt x="418" y="13"/>
                    </a:cubicBezTo>
                    <a:close/>
                    <a:moveTo>
                      <a:pt x="578" y="17"/>
                    </a:moveTo>
                    <a:cubicBezTo>
                      <a:pt x="588" y="22"/>
                      <a:pt x="594" y="10"/>
                      <a:pt x="602" y="8"/>
                    </a:cubicBezTo>
                    <a:cubicBezTo>
                      <a:pt x="614" y="1"/>
                      <a:pt x="627" y="8"/>
                      <a:pt x="637" y="13"/>
                    </a:cubicBezTo>
                    <a:cubicBezTo>
                      <a:pt x="646" y="14"/>
                      <a:pt x="656" y="16"/>
                      <a:pt x="662" y="23"/>
                    </a:cubicBezTo>
                    <a:cubicBezTo>
                      <a:pt x="668" y="22"/>
                      <a:pt x="674" y="15"/>
                      <a:pt x="681" y="15"/>
                    </a:cubicBezTo>
                    <a:cubicBezTo>
                      <a:pt x="698" y="11"/>
                      <a:pt x="715" y="17"/>
                      <a:pt x="728" y="29"/>
                    </a:cubicBezTo>
                    <a:cubicBezTo>
                      <a:pt x="736" y="21"/>
                      <a:pt x="745" y="10"/>
                      <a:pt x="759" y="12"/>
                    </a:cubicBezTo>
                    <a:cubicBezTo>
                      <a:pt x="772" y="11"/>
                      <a:pt x="783" y="16"/>
                      <a:pt x="793" y="23"/>
                    </a:cubicBezTo>
                    <a:cubicBezTo>
                      <a:pt x="799" y="26"/>
                      <a:pt x="802" y="19"/>
                      <a:pt x="807" y="19"/>
                    </a:cubicBezTo>
                    <a:cubicBezTo>
                      <a:pt x="819" y="17"/>
                      <a:pt x="832" y="17"/>
                      <a:pt x="842" y="23"/>
                    </a:cubicBezTo>
                    <a:cubicBezTo>
                      <a:pt x="854" y="32"/>
                      <a:pt x="859" y="45"/>
                      <a:pt x="858" y="59"/>
                    </a:cubicBezTo>
                    <a:cubicBezTo>
                      <a:pt x="859" y="67"/>
                      <a:pt x="849" y="74"/>
                      <a:pt x="855" y="82"/>
                    </a:cubicBezTo>
                    <a:cubicBezTo>
                      <a:pt x="865" y="98"/>
                      <a:pt x="868" y="119"/>
                      <a:pt x="860" y="137"/>
                    </a:cubicBezTo>
                    <a:cubicBezTo>
                      <a:pt x="858" y="141"/>
                      <a:pt x="855" y="144"/>
                      <a:pt x="852" y="147"/>
                    </a:cubicBezTo>
                    <a:cubicBezTo>
                      <a:pt x="854" y="157"/>
                      <a:pt x="862" y="163"/>
                      <a:pt x="864" y="173"/>
                    </a:cubicBezTo>
                    <a:cubicBezTo>
                      <a:pt x="867" y="187"/>
                      <a:pt x="861" y="203"/>
                      <a:pt x="851" y="214"/>
                    </a:cubicBezTo>
                    <a:cubicBezTo>
                      <a:pt x="853" y="217"/>
                      <a:pt x="858" y="220"/>
                      <a:pt x="860" y="224"/>
                    </a:cubicBezTo>
                    <a:cubicBezTo>
                      <a:pt x="870" y="236"/>
                      <a:pt x="871" y="256"/>
                      <a:pt x="864" y="269"/>
                    </a:cubicBezTo>
                    <a:cubicBezTo>
                      <a:pt x="862" y="272"/>
                      <a:pt x="860" y="276"/>
                      <a:pt x="861" y="279"/>
                    </a:cubicBezTo>
                    <a:cubicBezTo>
                      <a:pt x="863" y="279"/>
                      <a:pt x="863" y="279"/>
                      <a:pt x="863" y="279"/>
                    </a:cubicBezTo>
                    <a:cubicBezTo>
                      <a:pt x="862" y="282"/>
                      <a:pt x="863" y="286"/>
                      <a:pt x="866" y="289"/>
                    </a:cubicBezTo>
                    <a:cubicBezTo>
                      <a:pt x="868" y="302"/>
                      <a:pt x="870" y="317"/>
                      <a:pt x="864" y="329"/>
                    </a:cubicBezTo>
                    <a:cubicBezTo>
                      <a:pt x="860" y="340"/>
                      <a:pt x="856" y="352"/>
                      <a:pt x="856" y="363"/>
                    </a:cubicBezTo>
                    <a:cubicBezTo>
                      <a:pt x="858" y="373"/>
                      <a:pt x="867" y="380"/>
                      <a:pt x="869" y="389"/>
                    </a:cubicBezTo>
                    <a:cubicBezTo>
                      <a:pt x="868" y="397"/>
                      <a:pt x="873" y="408"/>
                      <a:pt x="864" y="410"/>
                    </a:cubicBezTo>
                    <a:cubicBezTo>
                      <a:pt x="859" y="404"/>
                      <a:pt x="852" y="397"/>
                      <a:pt x="844" y="396"/>
                    </a:cubicBezTo>
                    <a:cubicBezTo>
                      <a:pt x="831" y="389"/>
                      <a:pt x="818" y="377"/>
                      <a:pt x="819" y="361"/>
                    </a:cubicBezTo>
                    <a:cubicBezTo>
                      <a:pt x="821" y="340"/>
                      <a:pt x="826" y="318"/>
                      <a:pt x="811" y="302"/>
                    </a:cubicBezTo>
                    <a:cubicBezTo>
                      <a:pt x="804" y="294"/>
                      <a:pt x="798" y="284"/>
                      <a:pt x="799" y="273"/>
                    </a:cubicBezTo>
                    <a:cubicBezTo>
                      <a:pt x="791" y="269"/>
                      <a:pt x="783" y="263"/>
                      <a:pt x="779" y="255"/>
                    </a:cubicBezTo>
                    <a:cubicBezTo>
                      <a:pt x="775" y="250"/>
                      <a:pt x="781" y="238"/>
                      <a:pt x="771" y="239"/>
                    </a:cubicBezTo>
                    <a:cubicBezTo>
                      <a:pt x="757" y="238"/>
                      <a:pt x="748" y="227"/>
                      <a:pt x="742" y="216"/>
                    </a:cubicBezTo>
                    <a:cubicBezTo>
                      <a:pt x="739" y="208"/>
                      <a:pt x="737" y="199"/>
                      <a:pt x="740" y="190"/>
                    </a:cubicBezTo>
                    <a:cubicBezTo>
                      <a:pt x="739" y="188"/>
                      <a:pt x="737" y="185"/>
                      <a:pt x="735" y="183"/>
                    </a:cubicBezTo>
                    <a:cubicBezTo>
                      <a:pt x="725" y="184"/>
                      <a:pt x="713" y="181"/>
                      <a:pt x="706" y="171"/>
                    </a:cubicBezTo>
                    <a:cubicBezTo>
                      <a:pt x="702" y="165"/>
                      <a:pt x="700" y="158"/>
                      <a:pt x="699" y="151"/>
                    </a:cubicBezTo>
                    <a:cubicBezTo>
                      <a:pt x="693" y="146"/>
                      <a:pt x="686" y="141"/>
                      <a:pt x="683" y="133"/>
                    </a:cubicBezTo>
                    <a:cubicBezTo>
                      <a:pt x="680" y="132"/>
                      <a:pt x="676" y="133"/>
                      <a:pt x="672" y="133"/>
                    </a:cubicBezTo>
                    <a:cubicBezTo>
                      <a:pt x="663" y="131"/>
                      <a:pt x="655" y="127"/>
                      <a:pt x="647" y="122"/>
                    </a:cubicBezTo>
                    <a:cubicBezTo>
                      <a:pt x="642" y="114"/>
                      <a:pt x="635" y="106"/>
                      <a:pt x="632" y="96"/>
                    </a:cubicBezTo>
                    <a:cubicBezTo>
                      <a:pt x="629" y="95"/>
                      <a:pt x="624" y="95"/>
                      <a:pt x="621" y="92"/>
                    </a:cubicBezTo>
                    <a:cubicBezTo>
                      <a:pt x="614" y="90"/>
                      <a:pt x="607" y="85"/>
                      <a:pt x="603" y="79"/>
                    </a:cubicBezTo>
                    <a:cubicBezTo>
                      <a:pt x="599" y="77"/>
                      <a:pt x="594" y="80"/>
                      <a:pt x="589" y="81"/>
                    </a:cubicBezTo>
                    <a:cubicBezTo>
                      <a:pt x="566" y="85"/>
                      <a:pt x="550" y="69"/>
                      <a:pt x="532" y="60"/>
                    </a:cubicBezTo>
                    <a:cubicBezTo>
                      <a:pt x="521" y="57"/>
                      <a:pt x="512" y="66"/>
                      <a:pt x="502" y="60"/>
                    </a:cubicBezTo>
                    <a:cubicBezTo>
                      <a:pt x="500" y="60"/>
                      <a:pt x="498" y="56"/>
                      <a:pt x="496" y="59"/>
                    </a:cubicBezTo>
                    <a:cubicBezTo>
                      <a:pt x="479" y="54"/>
                      <a:pt x="467" y="37"/>
                      <a:pt x="459" y="22"/>
                    </a:cubicBezTo>
                    <a:cubicBezTo>
                      <a:pt x="457" y="17"/>
                      <a:pt x="445" y="23"/>
                      <a:pt x="448" y="15"/>
                    </a:cubicBezTo>
                    <a:cubicBezTo>
                      <a:pt x="458" y="9"/>
                      <a:pt x="472" y="3"/>
                      <a:pt x="483" y="11"/>
                    </a:cubicBezTo>
                    <a:cubicBezTo>
                      <a:pt x="500" y="24"/>
                      <a:pt x="519" y="9"/>
                      <a:pt x="536" y="3"/>
                    </a:cubicBezTo>
                    <a:cubicBezTo>
                      <a:pt x="551" y="3"/>
                      <a:pt x="567" y="6"/>
                      <a:pt x="578" y="17"/>
                    </a:cubicBezTo>
                    <a:close/>
                    <a:moveTo>
                      <a:pt x="377" y="17"/>
                    </a:moveTo>
                    <a:cubicBezTo>
                      <a:pt x="373" y="19"/>
                      <a:pt x="368" y="16"/>
                      <a:pt x="363" y="18"/>
                    </a:cubicBezTo>
                    <a:cubicBezTo>
                      <a:pt x="352" y="16"/>
                      <a:pt x="342" y="10"/>
                      <a:pt x="332" y="7"/>
                    </a:cubicBezTo>
                    <a:cubicBezTo>
                      <a:pt x="319" y="3"/>
                      <a:pt x="303" y="7"/>
                      <a:pt x="293" y="17"/>
                    </a:cubicBezTo>
                    <a:cubicBezTo>
                      <a:pt x="289" y="22"/>
                      <a:pt x="283" y="18"/>
                      <a:pt x="278" y="17"/>
                    </a:cubicBezTo>
                    <a:cubicBezTo>
                      <a:pt x="260" y="10"/>
                      <a:pt x="237" y="10"/>
                      <a:pt x="222" y="23"/>
                    </a:cubicBezTo>
                    <a:cubicBezTo>
                      <a:pt x="221" y="24"/>
                      <a:pt x="219" y="23"/>
                      <a:pt x="219" y="26"/>
                    </a:cubicBezTo>
                    <a:cubicBezTo>
                      <a:pt x="221" y="31"/>
                      <a:pt x="222" y="37"/>
                      <a:pt x="221" y="43"/>
                    </a:cubicBezTo>
                    <a:cubicBezTo>
                      <a:pt x="224" y="42"/>
                      <a:pt x="228" y="40"/>
                      <a:pt x="231" y="39"/>
                    </a:cubicBezTo>
                    <a:cubicBezTo>
                      <a:pt x="242" y="35"/>
                      <a:pt x="256" y="35"/>
                      <a:pt x="265" y="43"/>
                    </a:cubicBezTo>
                    <a:cubicBezTo>
                      <a:pt x="275" y="49"/>
                      <a:pt x="275" y="62"/>
                      <a:pt x="274" y="72"/>
                    </a:cubicBezTo>
                    <a:cubicBezTo>
                      <a:pt x="275" y="77"/>
                      <a:pt x="281" y="73"/>
                      <a:pt x="284" y="74"/>
                    </a:cubicBezTo>
                    <a:cubicBezTo>
                      <a:pt x="299" y="73"/>
                      <a:pt x="305" y="54"/>
                      <a:pt x="321" y="53"/>
                    </a:cubicBezTo>
                    <a:cubicBezTo>
                      <a:pt x="330" y="54"/>
                      <a:pt x="338" y="57"/>
                      <a:pt x="347" y="58"/>
                    </a:cubicBezTo>
                    <a:cubicBezTo>
                      <a:pt x="366" y="59"/>
                      <a:pt x="382" y="44"/>
                      <a:pt x="391" y="28"/>
                    </a:cubicBezTo>
                    <a:cubicBezTo>
                      <a:pt x="396" y="23"/>
                      <a:pt x="400" y="14"/>
                      <a:pt x="408" y="13"/>
                    </a:cubicBezTo>
                    <a:cubicBezTo>
                      <a:pt x="409" y="12"/>
                      <a:pt x="409" y="11"/>
                      <a:pt x="408" y="10"/>
                    </a:cubicBezTo>
                    <a:cubicBezTo>
                      <a:pt x="397" y="5"/>
                      <a:pt x="387" y="12"/>
                      <a:pt x="377" y="17"/>
                    </a:cubicBezTo>
                    <a:close/>
                    <a:moveTo>
                      <a:pt x="580" y="24"/>
                    </a:moveTo>
                    <a:cubicBezTo>
                      <a:pt x="568" y="16"/>
                      <a:pt x="555" y="9"/>
                      <a:pt x="539" y="10"/>
                    </a:cubicBezTo>
                    <a:cubicBezTo>
                      <a:pt x="527" y="11"/>
                      <a:pt x="518" y="21"/>
                      <a:pt x="506" y="21"/>
                    </a:cubicBezTo>
                    <a:cubicBezTo>
                      <a:pt x="493" y="25"/>
                      <a:pt x="484" y="16"/>
                      <a:pt x="473" y="13"/>
                    </a:cubicBezTo>
                    <a:cubicBezTo>
                      <a:pt x="469" y="14"/>
                      <a:pt x="462" y="12"/>
                      <a:pt x="462" y="17"/>
                    </a:cubicBezTo>
                    <a:cubicBezTo>
                      <a:pt x="468" y="24"/>
                      <a:pt x="472" y="33"/>
                      <a:pt x="478" y="40"/>
                    </a:cubicBezTo>
                    <a:cubicBezTo>
                      <a:pt x="490" y="54"/>
                      <a:pt x="508" y="60"/>
                      <a:pt x="524" y="53"/>
                    </a:cubicBezTo>
                    <a:cubicBezTo>
                      <a:pt x="540" y="54"/>
                      <a:pt x="552" y="67"/>
                      <a:pt x="566" y="73"/>
                    </a:cubicBezTo>
                    <a:cubicBezTo>
                      <a:pt x="577" y="77"/>
                      <a:pt x="591" y="77"/>
                      <a:pt x="600" y="71"/>
                    </a:cubicBezTo>
                    <a:cubicBezTo>
                      <a:pt x="602" y="61"/>
                      <a:pt x="607" y="51"/>
                      <a:pt x="617" y="48"/>
                    </a:cubicBezTo>
                    <a:cubicBezTo>
                      <a:pt x="623" y="48"/>
                      <a:pt x="630" y="46"/>
                      <a:pt x="635" y="51"/>
                    </a:cubicBezTo>
                    <a:cubicBezTo>
                      <a:pt x="636" y="53"/>
                      <a:pt x="636" y="57"/>
                      <a:pt x="634" y="58"/>
                    </a:cubicBezTo>
                    <a:cubicBezTo>
                      <a:pt x="630" y="62"/>
                      <a:pt x="628" y="55"/>
                      <a:pt x="624" y="55"/>
                    </a:cubicBezTo>
                    <a:cubicBezTo>
                      <a:pt x="620" y="54"/>
                      <a:pt x="616" y="57"/>
                      <a:pt x="612" y="60"/>
                    </a:cubicBezTo>
                    <a:cubicBezTo>
                      <a:pt x="609" y="64"/>
                      <a:pt x="608" y="69"/>
                      <a:pt x="609" y="75"/>
                    </a:cubicBezTo>
                    <a:cubicBezTo>
                      <a:pt x="613" y="82"/>
                      <a:pt x="619" y="86"/>
                      <a:pt x="626" y="89"/>
                    </a:cubicBezTo>
                    <a:cubicBezTo>
                      <a:pt x="630" y="92"/>
                      <a:pt x="635" y="87"/>
                      <a:pt x="638" y="90"/>
                    </a:cubicBezTo>
                    <a:cubicBezTo>
                      <a:pt x="637" y="101"/>
                      <a:pt x="645" y="109"/>
                      <a:pt x="650" y="117"/>
                    </a:cubicBezTo>
                    <a:cubicBezTo>
                      <a:pt x="660" y="124"/>
                      <a:pt x="671" y="131"/>
                      <a:pt x="683" y="126"/>
                    </a:cubicBezTo>
                    <a:cubicBezTo>
                      <a:pt x="686" y="128"/>
                      <a:pt x="687" y="132"/>
                      <a:pt x="689" y="135"/>
                    </a:cubicBezTo>
                    <a:cubicBezTo>
                      <a:pt x="696" y="144"/>
                      <a:pt x="708" y="148"/>
                      <a:pt x="719" y="146"/>
                    </a:cubicBezTo>
                    <a:cubicBezTo>
                      <a:pt x="731" y="141"/>
                      <a:pt x="741" y="129"/>
                      <a:pt x="743" y="117"/>
                    </a:cubicBezTo>
                    <a:cubicBezTo>
                      <a:pt x="743" y="107"/>
                      <a:pt x="740" y="98"/>
                      <a:pt x="733" y="93"/>
                    </a:cubicBezTo>
                    <a:cubicBezTo>
                      <a:pt x="727" y="88"/>
                      <a:pt x="720" y="88"/>
                      <a:pt x="713" y="88"/>
                    </a:cubicBezTo>
                    <a:cubicBezTo>
                      <a:pt x="705" y="90"/>
                      <a:pt x="715" y="98"/>
                      <a:pt x="707" y="102"/>
                    </a:cubicBezTo>
                    <a:cubicBezTo>
                      <a:pt x="705" y="103"/>
                      <a:pt x="702" y="101"/>
                      <a:pt x="701" y="98"/>
                    </a:cubicBezTo>
                    <a:cubicBezTo>
                      <a:pt x="699" y="94"/>
                      <a:pt x="699" y="89"/>
                      <a:pt x="702" y="86"/>
                    </a:cubicBezTo>
                    <a:cubicBezTo>
                      <a:pt x="705" y="82"/>
                      <a:pt x="710" y="81"/>
                      <a:pt x="715" y="81"/>
                    </a:cubicBezTo>
                    <a:cubicBezTo>
                      <a:pt x="726" y="82"/>
                      <a:pt x="737" y="84"/>
                      <a:pt x="742" y="94"/>
                    </a:cubicBezTo>
                    <a:cubicBezTo>
                      <a:pt x="748" y="103"/>
                      <a:pt x="749" y="114"/>
                      <a:pt x="747" y="124"/>
                    </a:cubicBezTo>
                    <a:cubicBezTo>
                      <a:pt x="746" y="126"/>
                      <a:pt x="746" y="128"/>
                      <a:pt x="748" y="129"/>
                    </a:cubicBezTo>
                    <a:cubicBezTo>
                      <a:pt x="763" y="126"/>
                      <a:pt x="776" y="132"/>
                      <a:pt x="786" y="142"/>
                    </a:cubicBezTo>
                    <a:cubicBezTo>
                      <a:pt x="793" y="147"/>
                      <a:pt x="791" y="157"/>
                      <a:pt x="791" y="164"/>
                    </a:cubicBezTo>
                    <a:cubicBezTo>
                      <a:pt x="791" y="172"/>
                      <a:pt x="783" y="176"/>
                      <a:pt x="777" y="182"/>
                    </a:cubicBezTo>
                    <a:cubicBezTo>
                      <a:pt x="775" y="183"/>
                      <a:pt x="772" y="183"/>
                      <a:pt x="771" y="180"/>
                    </a:cubicBezTo>
                    <a:cubicBezTo>
                      <a:pt x="770" y="177"/>
                      <a:pt x="768" y="173"/>
                      <a:pt x="772" y="170"/>
                    </a:cubicBezTo>
                    <a:cubicBezTo>
                      <a:pt x="776" y="165"/>
                      <a:pt x="779" y="176"/>
                      <a:pt x="783" y="171"/>
                    </a:cubicBezTo>
                    <a:cubicBezTo>
                      <a:pt x="784" y="168"/>
                      <a:pt x="786" y="165"/>
                      <a:pt x="785" y="161"/>
                    </a:cubicBezTo>
                    <a:cubicBezTo>
                      <a:pt x="785" y="153"/>
                      <a:pt x="782" y="145"/>
                      <a:pt x="775" y="141"/>
                    </a:cubicBezTo>
                    <a:cubicBezTo>
                      <a:pt x="766" y="135"/>
                      <a:pt x="752" y="133"/>
                      <a:pt x="743" y="139"/>
                    </a:cubicBezTo>
                    <a:cubicBezTo>
                      <a:pt x="733" y="150"/>
                      <a:pt x="734" y="164"/>
                      <a:pt x="739" y="177"/>
                    </a:cubicBezTo>
                    <a:cubicBezTo>
                      <a:pt x="740" y="183"/>
                      <a:pt x="753" y="186"/>
                      <a:pt x="746" y="192"/>
                    </a:cubicBezTo>
                    <a:cubicBezTo>
                      <a:pt x="742" y="204"/>
                      <a:pt x="748" y="215"/>
                      <a:pt x="755" y="224"/>
                    </a:cubicBezTo>
                    <a:cubicBezTo>
                      <a:pt x="761" y="229"/>
                      <a:pt x="768" y="235"/>
                      <a:pt x="778" y="234"/>
                    </a:cubicBezTo>
                    <a:cubicBezTo>
                      <a:pt x="786" y="237"/>
                      <a:pt x="780" y="247"/>
                      <a:pt x="785" y="253"/>
                    </a:cubicBezTo>
                    <a:cubicBezTo>
                      <a:pt x="790" y="263"/>
                      <a:pt x="802" y="269"/>
                      <a:pt x="813" y="268"/>
                    </a:cubicBezTo>
                    <a:cubicBezTo>
                      <a:pt x="819" y="265"/>
                      <a:pt x="828" y="263"/>
                      <a:pt x="828" y="254"/>
                    </a:cubicBezTo>
                    <a:cubicBezTo>
                      <a:pt x="828" y="253"/>
                      <a:pt x="826" y="253"/>
                      <a:pt x="824" y="252"/>
                    </a:cubicBezTo>
                    <a:cubicBezTo>
                      <a:pt x="822" y="251"/>
                      <a:pt x="820" y="248"/>
                      <a:pt x="820" y="246"/>
                    </a:cubicBezTo>
                    <a:cubicBezTo>
                      <a:pt x="822" y="243"/>
                      <a:pt x="824" y="239"/>
                      <a:pt x="828" y="240"/>
                    </a:cubicBezTo>
                    <a:cubicBezTo>
                      <a:pt x="834" y="241"/>
                      <a:pt x="834" y="248"/>
                      <a:pt x="836" y="252"/>
                    </a:cubicBezTo>
                    <a:cubicBezTo>
                      <a:pt x="834" y="260"/>
                      <a:pt x="827" y="269"/>
                      <a:pt x="819" y="272"/>
                    </a:cubicBezTo>
                    <a:cubicBezTo>
                      <a:pt x="816" y="277"/>
                      <a:pt x="806" y="270"/>
                      <a:pt x="805" y="278"/>
                    </a:cubicBezTo>
                    <a:cubicBezTo>
                      <a:pt x="807" y="295"/>
                      <a:pt x="825" y="303"/>
                      <a:pt x="826" y="321"/>
                    </a:cubicBezTo>
                    <a:cubicBezTo>
                      <a:pt x="830" y="339"/>
                      <a:pt x="821" y="356"/>
                      <a:pt x="827" y="372"/>
                    </a:cubicBezTo>
                    <a:cubicBezTo>
                      <a:pt x="831" y="384"/>
                      <a:pt x="844" y="391"/>
                      <a:pt x="854" y="394"/>
                    </a:cubicBezTo>
                    <a:cubicBezTo>
                      <a:pt x="857" y="395"/>
                      <a:pt x="860" y="398"/>
                      <a:pt x="863" y="398"/>
                    </a:cubicBezTo>
                    <a:cubicBezTo>
                      <a:pt x="865" y="384"/>
                      <a:pt x="850" y="374"/>
                      <a:pt x="850" y="359"/>
                    </a:cubicBezTo>
                    <a:cubicBezTo>
                      <a:pt x="854" y="336"/>
                      <a:pt x="870" y="312"/>
                      <a:pt x="858" y="289"/>
                    </a:cubicBezTo>
                    <a:cubicBezTo>
                      <a:pt x="846" y="279"/>
                      <a:pt x="862" y="269"/>
                      <a:pt x="863" y="259"/>
                    </a:cubicBezTo>
                    <a:cubicBezTo>
                      <a:pt x="865" y="244"/>
                      <a:pt x="859" y="233"/>
                      <a:pt x="851" y="222"/>
                    </a:cubicBezTo>
                    <a:cubicBezTo>
                      <a:pt x="843" y="214"/>
                      <a:pt x="831" y="224"/>
                      <a:pt x="822" y="219"/>
                    </a:cubicBezTo>
                    <a:cubicBezTo>
                      <a:pt x="817" y="217"/>
                      <a:pt x="812" y="213"/>
                      <a:pt x="811" y="208"/>
                    </a:cubicBezTo>
                    <a:cubicBezTo>
                      <a:pt x="808" y="199"/>
                      <a:pt x="807" y="186"/>
                      <a:pt x="816" y="179"/>
                    </a:cubicBezTo>
                    <a:cubicBezTo>
                      <a:pt x="818" y="178"/>
                      <a:pt x="822" y="175"/>
                      <a:pt x="825" y="179"/>
                    </a:cubicBezTo>
                    <a:cubicBezTo>
                      <a:pt x="828" y="183"/>
                      <a:pt x="825" y="186"/>
                      <a:pt x="822" y="189"/>
                    </a:cubicBezTo>
                    <a:cubicBezTo>
                      <a:pt x="820" y="189"/>
                      <a:pt x="816" y="188"/>
                      <a:pt x="815" y="191"/>
                    </a:cubicBezTo>
                    <a:cubicBezTo>
                      <a:pt x="812" y="200"/>
                      <a:pt x="816" y="208"/>
                      <a:pt x="822" y="213"/>
                    </a:cubicBezTo>
                    <a:cubicBezTo>
                      <a:pt x="832" y="215"/>
                      <a:pt x="845" y="215"/>
                      <a:pt x="851" y="205"/>
                    </a:cubicBezTo>
                    <a:cubicBezTo>
                      <a:pt x="859" y="196"/>
                      <a:pt x="860" y="182"/>
                      <a:pt x="856" y="170"/>
                    </a:cubicBezTo>
                    <a:cubicBezTo>
                      <a:pt x="852" y="164"/>
                      <a:pt x="851" y="155"/>
                      <a:pt x="842" y="153"/>
                    </a:cubicBezTo>
                    <a:cubicBezTo>
                      <a:pt x="833" y="157"/>
                      <a:pt x="821" y="157"/>
                      <a:pt x="812" y="152"/>
                    </a:cubicBezTo>
                    <a:cubicBezTo>
                      <a:pt x="798" y="147"/>
                      <a:pt x="794" y="131"/>
                      <a:pt x="792" y="118"/>
                    </a:cubicBezTo>
                    <a:cubicBezTo>
                      <a:pt x="792" y="110"/>
                      <a:pt x="795" y="100"/>
                      <a:pt x="804" y="97"/>
                    </a:cubicBezTo>
                    <a:cubicBezTo>
                      <a:pt x="808" y="96"/>
                      <a:pt x="815" y="94"/>
                      <a:pt x="818" y="98"/>
                    </a:cubicBezTo>
                    <a:cubicBezTo>
                      <a:pt x="821" y="101"/>
                      <a:pt x="817" y="104"/>
                      <a:pt x="815" y="105"/>
                    </a:cubicBezTo>
                    <a:cubicBezTo>
                      <a:pt x="811" y="107"/>
                      <a:pt x="807" y="106"/>
                      <a:pt x="805" y="104"/>
                    </a:cubicBezTo>
                    <a:cubicBezTo>
                      <a:pt x="797" y="110"/>
                      <a:pt x="798" y="124"/>
                      <a:pt x="801" y="133"/>
                    </a:cubicBezTo>
                    <a:cubicBezTo>
                      <a:pt x="805" y="146"/>
                      <a:pt x="821" y="149"/>
                      <a:pt x="833" y="150"/>
                    </a:cubicBezTo>
                    <a:cubicBezTo>
                      <a:pt x="841" y="148"/>
                      <a:pt x="848" y="143"/>
                      <a:pt x="853" y="136"/>
                    </a:cubicBezTo>
                    <a:cubicBezTo>
                      <a:pt x="862" y="121"/>
                      <a:pt x="862" y="101"/>
                      <a:pt x="853" y="86"/>
                    </a:cubicBezTo>
                    <a:cubicBezTo>
                      <a:pt x="852" y="81"/>
                      <a:pt x="845" y="78"/>
                      <a:pt x="847" y="72"/>
                    </a:cubicBezTo>
                    <a:cubicBezTo>
                      <a:pt x="854" y="64"/>
                      <a:pt x="854" y="48"/>
                      <a:pt x="850" y="39"/>
                    </a:cubicBezTo>
                    <a:cubicBezTo>
                      <a:pt x="843" y="23"/>
                      <a:pt x="824" y="24"/>
                      <a:pt x="810" y="25"/>
                    </a:cubicBezTo>
                    <a:cubicBezTo>
                      <a:pt x="803" y="23"/>
                      <a:pt x="800" y="39"/>
                      <a:pt x="794" y="30"/>
                    </a:cubicBezTo>
                    <a:cubicBezTo>
                      <a:pt x="782" y="21"/>
                      <a:pt x="766" y="17"/>
                      <a:pt x="749" y="20"/>
                    </a:cubicBezTo>
                    <a:cubicBezTo>
                      <a:pt x="737" y="27"/>
                      <a:pt x="737" y="27"/>
                      <a:pt x="737" y="27"/>
                    </a:cubicBezTo>
                    <a:cubicBezTo>
                      <a:pt x="732" y="38"/>
                      <a:pt x="732" y="38"/>
                      <a:pt x="732" y="38"/>
                    </a:cubicBezTo>
                    <a:cubicBezTo>
                      <a:pt x="730" y="52"/>
                      <a:pt x="733" y="68"/>
                      <a:pt x="746" y="77"/>
                    </a:cubicBezTo>
                    <a:cubicBezTo>
                      <a:pt x="753" y="80"/>
                      <a:pt x="760" y="77"/>
                      <a:pt x="766" y="73"/>
                    </a:cubicBezTo>
                    <a:cubicBezTo>
                      <a:pt x="773" y="69"/>
                      <a:pt x="765" y="64"/>
                      <a:pt x="765" y="58"/>
                    </a:cubicBezTo>
                    <a:cubicBezTo>
                      <a:pt x="765" y="56"/>
                      <a:pt x="766" y="55"/>
                      <a:pt x="768" y="55"/>
                    </a:cubicBezTo>
                    <a:cubicBezTo>
                      <a:pt x="771" y="56"/>
                      <a:pt x="775" y="56"/>
                      <a:pt x="777" y="59"/>
                    </a:cubicBezTo>
                    <a:cubicBezTo>
                      <a:pt x="776" y="65"/>
                      <a:pt x="776" y="73"/>
                      <a:pt x="771" y="77"/>
                    </a:cubicBezTo>
                    <a:cubicBezTo>
                      <a:pt x="765" y="82"/>
                      <a:pt x="757" y="87"/>
                      <a:pt x="749" y="85"/>
                    </a:cubicBezTo>
                    <a:cubicBezTo>
                      <a:pt x="731" y="80"/>
                      <a:pt x="726" y="61"/>
                      <a:pt x="724" y="45"/>
                    </a:cubicBezTo>
                    <a:cubicBezTo>
                      <a:pt x="711" y="39"/>
                      <a:pt x="698" y="32"/>
                      <a:pt x="683" y="34"/>
                    </a:cubicBezTo>
                    <a:cubicBezTo>
                      <a:pt x="681" y="35"/>
                      <a:pt x="679" y="37"/>
                      <a:pt x="678" y="40"/>
                    </a:cubicBezTo>
                    <a:cubicBezTo>
                      <a:pt x="675" y="46"/>
                      <a:pt x="680" y="50"/>
                      <a:pt x="683" y="55"/>
                    </a:cubicBezTo>
                    <a:cubicBezTo>
                      <a:pt x="683" y="58"/>
                      <a:pt x="680" y="57"/>
                      <a:pt x="679" y="56"/>
                    </a:cubicBezTo>
                    <a:cubicBezTo>
                      <a:pt x="676" y="56"/>
                      <a:pt x="674" y="53"/>
                      <a:pt x="673" y="51"/>
                    </a:cubicBezTo>
                    <a:cubicBezTo>
                      <a:pt x="671" y="45"/>
                      <a:pt x="671" y="39"/>
                      <a:pt x="674" y="34"/>
                    </a:cubicBezTo>
                    <a:cubicBezTo>
                      <a:pt x="690" y="20"/>
                      <a:pt x="710" y="32"/>
                      <a:pt x="725" y="39"/>
                    </a:cubicBezTo>
                    <a:cubicBezTo>
                      <a:pt x="726" y="34"/>
                      <a:pt x="726" y="34"/>
                      <a:pt x="726" y="34"/>
                    </a:cubicBezTo>
                    <a:cubicBezTo>
                      <a:pt x="718" y="26"/>
                      <a:pt x="708" y="22"/>
                      <a:pt x="697" y="20"/>
                    </a:cubicBezTo>
                    <a:cubicBezTo>
                      <a:pt x="686" y="20"/>
                      <a:pt x="673" y="20"/>
                      <a:pt x="666" y="30"/>
                    </a:cubicBezTo>
                    <a:cubicBezTo>
                      <a:pt x="662" y="40"/>
                      <a:pt x="663" y="53"/>
                      <a:pt x="672" y="61"/>
                    </a:cubicBezTo>
                    <a:cubicBezTo>
                      <a:pt x="675" y="66"/>
                      <a:pt x="682" y="66"/>
                      <a:pt x="687" y="65"/>
                    </a:cubicBezTo>
                    <a:cubicBezTo>
                      <a:pt x="688" y="62"/>
                      <a:pt x="686" y="60"/>
                      <a:pt x="689" y="58"/>
                    </a:cubicBezTo>
                    <a:cubicBezTo>
                      <a:pt x="692" y="55"/>
                      <a:pt x="695" y="58"/>
                      <a:pt x="697" y="60"/>
                    </a:cubicBezTo>
                    <a:cubicBezTo>
                      <a:pt x="698" y="62"/>
                      <a:pt x="698" y="65"/>
                      <a:pt x="697" y="67"/>
                    </a:cubicBezTo>
                    <a:cubicBezTo>
                      <a:pt x="690" y="75"/>
                      <a:pt x="679" y="73"/>
                      <a:pt x="671" y="70"/>
                    </a:cubicBezTo>
                    <a:cubicBezTo>
                      <a:pt x="665" y="65"/>
                      <a:pt x="660" y="58"/>
                      <a:pt x="658" y="51"/>
                    </a:cubicBezTo>
                    <a:cubicBezTo>
                      <a:pt x="655" y="42"/>
                      <a:pt x="663" y="32"/>
                      <a:pt x="654" y="26"/>
                    </a:cubicBezTo>
                    <a:cubicBezTo>
                      <a:pt x="648" y="20"/>
                      <a:pt x="639" y="23"/>
                      <a:pt x="635" y="17"/>
                    </a:cubicBezTo>
                    <a:cubicBezTo>
                      <a:pt x="626" y="15"/>
                      <a:pt x="616" y="7"/>
                      <a:pt x="606" y="13"/>
                    </a:cubicBezTo>
                    <a:cubicBezTo>
                      <a:pt x="597" y="14"/>
                      <a:pt x="591" y="26"/>
                      <a:pt x="580" y="24"/>
                    </a:cubicBezTo>
                    <a:close/>
                    <a:moveTo>
                      <a:pt x="373" y="26"/>
                    </a:moveTo>
                    <a:cubicBezTo>
                      <a:pt x="369" y="27"/>
                      <a:pt x="362" y="27"/>
                      <a:pt x="357" y="25"/>
                    </a:cubicBezTo>
                    <a:cubicBezTo>
                      <a:pt x="345" y="19"/>
                      <a:pt x="333" y="11"/>
                      <a:pt x="317" y="13"/>
                    </a:cubicBezTo>
                    <a:cubicBezTo>
                      <a:pt x="305" y="13"/>
                      <a:pt x="298" y="28"/>
                      <a:pt x="286" y="29"/>
                    </a:cubicBezTo>
                    <a:cubicBezTo>
                      <a:pt x="277" y="22"/>
                      <a:pt x="265" y="21"/>
                      <a:pt x="254" y="19"/>
                    </a:cubicBezTo>
                    <a:cubicBezTo>
                      <a:pt x="247" y="21"/>
                      <a:pt x="239" y="23"/>
                      <a:pt x="231" y="26"/>
                    </a:cubicBezTo>
                    <a:cubicBezTo>
                      <a:pt x="230" y="27"/>
                      <a:pt x="230" y="29"/>
                      <a:pt x="231" y="31"/>
                    </a:cubicBezTo>
                    <a:cubicBezTo>
                      <a:pt x="238" y="33"/>
                      <a:pt x="243" y="25"/>
                      <a:pt x="250" y="24"/>
                    </a:cubicBezTo>
                    <a:cubicBezTo>
                      <a:pt x="261" y="24"/>
                      <a:pt x="272" y="27"/>
                      <a:pt x="281" y="32"/>
                    </a:cubicBezTo>
                    <a:cubicBezTo>
                      <a:pt x="293" y="37"/>
                      <a:pt x="301" y="27"/>
                      <a:pt x="311" y="20"/>
                    </a:cubicBezTo>
                    <a:cubicBezTo>
                      <a:pt x="333" y="8"/>
                      <a:pt x="348" y="34"/>
                      <a:pt x="370" y="32"/>
                    </a:cubicBezTo>
                    <a:cubicBezTo>
                      <a:pt x="370" y="33"/>
                      <a:pt x="370" y="33"/>
                      <a:pt x="370" y="33"/>
                    </a:cubicBezTo>
                    <a:cubicBezTo>
                      <a:pt x="364" y="38"/>
                      <a:pt x="357" y="40"/>
                      <a:pt x="350" y="41"/>
                    </a:cubicBezTo>
                    <a:cubicBezTo>
                      <a:pt x="339" y="37"/>
                      <a:pt x="328" y="37"/>
                      <a:pt x="317" y="36"/>
                    </a:cubicBezTo>
                    <a:cubicBezTo>
                      <a:pt x="305" y="34"/>
                      <a:pt x="301" y="45"/>
                      <a:pt x="293" y="51"/>
                    </a:cubicBezTo>
                    <a:cubicBezTo>
                      <a:pt x="284" y="60"/>
                      <a:pt x="286" y="44"/>
                      <a:pt x="280" y="42"/>
                    </a:cubicBezTo>
                    <a:cubicBezTo>
                      <a:pt x="275" y="39"/>
                      <a:pt x="271" y="32"/>
                      <a:pt x="265" y="35"/>
                    </a:cubicBezTo>
                    <a:cubicBezTo>
                      <a:pt x="263" y="41"/>
                      <a:pt x="272" y="39"/>
                      <a:pt x="274" y="44"/>
                    </a:cubicBezTo>
                    <a:cubicBezTo>
                      <a:pt x="280" y="48"/>
                      <a:pt x="280" y="54"/>
                      <a:pt x="281" y="61"/>
                    </a:cubicBezTo>
                    <a:cubicBezTo>
                      <a:pt x="293" y="62"/>
                      <a:pt x="303" y="51"/>
                      <a:pt x="311" y="41"/>
                    </a:cubicBezTo>
                    <a:cubicBezTo>
                      <a:pt x="321" y="40"/>
                      <a:pt x="334" y="41"/>
                      <a:pt x="344" y="46"/>
                    </a:cubicBezTo>
                    <a:cubicBezTo>
                      <a:pt x="355" y="44"/>
                      <a:pt x="369" y="44"/>
                      <a:pt x="377" y="34"/>
                    </a:cubicBezTo>
                    <a:cubicBezTo>
                      <a:pt x="379" y="30"/>
                      <a:pt x="384" y="28"/>
                      <a:pt x="385" y="24"/>
                    </a:cubicBezTo>
                    <a:cubicBezTo>
                      <a:pt x="382" y="19"/>
                      <a:pt x="377" y="26"/>
                      <a:pt x="373" y="26"/>
                    </a:cubicBezTo>
                    <a:close/>
                    <a:moveTo>
                      <a:pt x="575" y="30"/>
                    </a:moveTo>
                    <a:cubicBezTo>
                      <a:pt x="564" y="21"/>
                      <a:pt x="550" y="15"/>
                      <a:pt x="534" y="16"/>
                    </a:cubicBezTo>
                    <a:cubicBezTo>
                      <a:pt x="520" y="20"/>
                      <a:pt x="507" y="29"/>
                      <a:pt x="491" y="27"/>
                    </a:cubicBezTo>
                    <a:cubicBezTo>
                      <a:pt x="486" y="28"/>
                      <a:pt x="481" y="21"/>
                      <a:pt x="475" y="24"/>
                    </a:cubicBezTo>
                    <a:cubicBezTo>
                      <a:pt x="475" y="28"/>
                      <a:pt x="476" y="30"/>
                      <a:pt x="478" y="32"/>
                    </a:cubicBezTo>
                    <a:cubicBezTo>
                      <a:pt x="485" y="43"/>
                      <a:pt x="497" y="50"/>
                      <a:pt x="509" y="48"/>
                    </a:cubicBezTo>
                    <a:cubicBezTo>
                      <a:pt x="522" y="45"/>
                      <a:pt x="537" y="46"/>
                      <a:pt x="546" y="55"/>
                    </a:cubicBezTo>
                    <a:cubicBezTo>
                      <a:pt x="560" y="63"/>
                      <a:pt x="577" y="74"/>
                      <a:pt x="593" y="65"/>
                    </a:cubicBezTo>
                    <a:cubicBezTo>
                      <a:pt x="595" y="55"/>
                      <a:pt x="603" y="46"/>
                      <a:pt x="614" y="43"/>
                    </a:cubicBezTo>
                    <a:cubicBezTo>
                      <a:pt x="624" y="40"/>
                      <a:pt x="636" y="43"/>
                      <a:pt x="643" y="49"/>
                    </a:cubicBezTo>
                    <a:cubicBezTo>
                      <a:pt x="649" y="65"/>
                      <a:pt x="660" y="81"/>
                      <a:pt x="678" y="82"/>
                    </a:cubicBezTo>
                    <a:cubicBezTo>
                      <a:pt x="688" y="85"/>
                      <a:pt x="699" y="83"/>
                      <a:pt x="706" y="74"/>
                    </a:cubicBezTo>
                    <a:cubicBezTo>
                      <a:pt x="707" y="72"/>
                      <a:pt x="708" y="69"/>
                      <a:pt x="706" y="67"/>
                    </a:cubicBezTo>
                    <a:cubicBezTo>
                      <a:pt x="700" y="67"/>
                      <a:pt x="699" y="76"/>
                      <a:pt x="694" y="76"/>
                    </a:cubicBezTo>
                    <a:cubicBezTo>
                      <a:pt x="682" y="78"/>
                      <a:pt x="669" y="78"/>
                      <a:pt x="661" y="68"/>
                    </a:cubicBezTo>
                    <a:cubicBezTo>
                      <a:pt x="651" y="58"/>
                      <a:pt x="646" y="45"/>
                      <a:pt x="647" y="30"/>
                    </a:cubicBezTo>
                    <a:cubicBezTo>
                      <a:pt x="641" y="18"/>
                      <a:pt x="627" y="21"/>
                      <a:pt x="615" y="19"/>
                    </a:cubicBezTo>
                    <a:cubicBezTo>
                      <a:pt x="600" y="18"/>
                      <a:pt x="591" y="35"/>
                      <a:pt x="575" y="30"/>
                    </a:cubicBezTo>
                    <a:close/>
                    <a:moveTo>
                      <a:pt x="213" y="29"/>
                    </a:moveTo>
                    <a:cubicBezTo>
                      <a:pt x="209" y="20"/>
                      <a:pt x="199" y="19"/>
                      <a:pt x="191" y="17"/>
                    </a:cubicBezTo>
                    <a:cubicBezTo>
                      <a:pt x="172" y="13"/>
                      <a:pt x="156" y="24"/>
                      <a:pt x="142" y="35"/>
                    </a:cubicBezTo>
                    <a:cubicBezTo>
                      <a:pt x="144" y="42"/>
                      <a:pt x="143" y="50"/>
                      <a:pt x="141" y="57"/>
                    </a:cubicBezTo>
                    <a:cubicBezTo>
                      <a:pt x="136" y="68"/>
                      <a:pt x="129" y="79"/>
                      <a:pt x="117" y="83"/>
                    </a:cubicBezTo>
                    <a:cubicBezTo>
                      <a:pt x="107" y="88"/>
                      <a:pt x="97" y="82"/>
                      <a:pt x="91" y="76"/>
                    </a:cubicBezTo>
                    <a:cubicBezTo>
                      <a:pt x="89" y="73"/>
                      <a:pt x="88" y="69"/>
                      <a:pt x="90" y="66"/>
                    </a:cubicBezTo>
                    <a:cubicBezTo>
                      <a:pt x="90" y="64"/>
                      <a:pt x="94" y="62"/>
                      <a:pt x="96" y="61"/>
                    </a:cubicBezTo>
                    <a:cubicBezTo>
                      <a:pt x="104" y="62"/>
                      <a:pt x="98" y="71"/>
                      <a:pt x="100" y="76"/>
                    </a:cubicBezTo>
                    <a:cubicBezTo>
                      <a:pt x="109" y="82"/>
                      <a:pt x="118" y="76"/>
                      <a:pt x="125" y="71"/>
                    </a:cubicBezTo>
                    <a:cubicBezTo>
                      <a:pt x="136" y="63"/>
                      <a:pt x="139" y="47"/>
                      <a:pt x="135" y="34"/>
                    </a:cubicBezTo>
                    <a:cubicBezTo>
                      <a:pt x="132" y="27"/>
                      <a:pt x="126" y="24"/>
                      <a:pt x="120" y="22"/>
                    </a:cubicBezTo>
                    <a:cubicBezTo>
                      <a:pt x="104" y="15"/>
                      <a:pt x="88" y="22"/>
                      <a:pt x="76" y="31"/>
                    </a:cubicBezTo>
                    <a:cubicBezTo>
                      <a:pt x="74" y="32"/>
                      <a:pt x="73" y="34"/>
                      <a:pt x="71" y="34"/>
                    </a:cubicBezTo>
                    <a:cubicBezTo>
                      <a:pt x="65" y="26"/>
                      <a:pt x="54" y="27"/>
                      <a:pt x="46" y="27"/>
                    </a:cubicBezTo>
                    <a:cubicBezTo>
                      <a:pt x="33" y="26"/>
                      <a:pt x="23" y="34"/>
                      <a:pt x="18" y="45"/>
                    </a:cubicBezTo>
                    <a:cubicBezTo>
                      <a:pt x="16" y="55"/>
                      <a:pt x="17" y="69"/>
                      <a:pt x="26" y="75"/>
                    </a:cubicBezTo>
                    <a:cubicBezTo>
                      <a:pt x="19" y="84"/>
                      <a:pt x="16" y="95"/>
                      <a:pt x="14" y="106"/>
                    </a:cubicBezTo>
                    <a:cubicBezTo>
                      <a:pt x="14" y="121"/>
                      <a:pt x="19" y="136"/>
                      <a:pt x="32" y="144"/>
                    </a:cubicBezTo>
                    <a:cubicBezTo>
                      <a:pt x="40" y="149"/>
                      <a:pt x="52" y="147"/>
                      <a:pt x="60" y="141"/>
                    </a:cubicBezTo>
                    <a:cubicBezTo>
                      <a:pt x="68" y="137"/>
                      <a:pt x="73" y="128"/>
                      <a:pt x="74" y="119"/>
                    </a:cubicBezTo>
                    <a:cubicBezTo>
                      <a:pt x="72" y="113"/>
                      <a:pt x="71" y="104"/>
                      <a:pt x="63" y="102"/>
                    </a:cubicBezTo>
                    <a:cubicBezTo>
                      <a:pt x="57" y="102"/>
                      <a:pt x="59" y="108"/>
                      <a:pt x="55" y="109"/>
                    </a:cubicBezTo>
                    <a:cubicBezTo>
                      <a:pt x="53" y="111"/>
                      <a:pt x="49" y="111"/>
                      <a:pt x="47" y="108"/>
                    </a:cubicBezTo>
                    <a:cubicBezTo>
                      <a:pt x="45" y="105"/>
                      <a:pt x="48" y="101"/>
                      <a:pt x="50" y="99"/>
                    </a:cubicBezTo>
                    <a:cubicBezTo>
                      <a:pt x="55" y="98"/>
                      <a:pt x="61" y="96"/>
                      <a:pt x="66" y="97"/>
                    </a:cubicBezTo>
                    <a:cubicBezTo>
                      <a:pt x="76" y="100"/>
                      <a:pt x="79" y="111"/>
                      <a:pt x="81" y="120"/>
                    </a:cubicBezTo>
                    <a:cubicBezTo>
                      <a:pt x="81" y="131"/>
                      <a:pt x="73" y="139"/>
                      <a:pt x="65" y="145"/>
                    </a:cubicBezTo>
                    <a:cubicBezTo>
                      <a:pt x="59" y="147"/>
                      <a:pt x="54" y="152"/>
                      <a:pt x="48" y="151"/>
                    </a:cubicBezTo>
                    <a:cubicBezTo>
                      <a:pt x="43" y="155"/>
                      <a:pt x="35" y="151"/>
                      <a:pt x="29" y="150"/>
                    </a:cubicBezTo>
                    <a:cubicBezTo>
                      <a:pt x="22" y="155"/>
                      <a:pt x="17" y="163"/>
                      <a:pt x="13" y="171"/>
                    </a:cubicBezTo>
                    <a:cubicBezTo>
                      <a:pt x="8" y="186"/>
                      <a:pt x="10" y="203"/>
                      <a:pt x="21" y="215"/>
                    </a:cubicBezTo>
                    <a:cubicBezTo>
                      <a:pt x="28" y="219"/>
                      <a:pt x="37" y="219"/>
                      <a:pt x="43" y="214"/>
                    </a:cubicBezTo>
                    <a:cubicBezTo>
                      <a:pt x="51" y="210"/>
                      <a:pt x="59" y="204"/>
                      <a:pt x="57" y="193"/>
                    </a:cubicBezTo>
                    <a:cubicBezTo>
                      <a:pt x="59" y="184"/>
                      <a:pt x="52" y="195"/>
                      <a:pt x="48" y="193"/>
                    </a:cubicBezTo>
                    <a:cubicBezTo>
                      <a:pt x="46" y="193"/>
                      <a:pt x="45" y="191"/>
                      <a:pt x="46" y="190"/>
                    </a:cubicBezTo>
                    <a:cubicBezTo>
                      <a:pt x="47" y="186"/>
                      <a:pt x="50" y="181"/>
                      <a:pt x="55" y="181"/>
                    </a:cubicBezTo>
                    <a:cubicBezTo>
                      <a:pt x="58" y="182"/>
                      <a:pt x="62" y="184"/>
                      <a:pt x="64" y="187"/>
                    </a:cubicBezTo>
                    <a:cubicBezTo>
                      <a:pt x="66" y="195"/>
                      <a:pt x="64" y="204"/>
                      <a:pt x="59" y="210"/>
                    </a:cubicBezTo>
                    <a:cubicBezTo>
                      <a:pt x="50" y="219"/>
                      <a:pt x="36" y="225"/>
                      <a:pt x="23" y="224"/>
                    </a:cubicBezTo>
                    <a:cubicBezTo>
                      <a:pt x="11" y="237"/>
                      <a:pt x="6" y="256"/>
                      <a:pt x="14" y="273"/>
                    </a:cubicBezTo>
                    <a:cubicBezTo>
                      <a:pt x="16" y="277"/>
                      <a:pt x="20" y="281"/>
                      <a:pt x="21" y="286"/>
                    </a:cubicBezTo>
                    <a:cubicBezTo>
                      <a:pt x="16" y="297"/>
                      <a:pt x="10" y="308"/>
                      <a:pt x="10" y="322"/>
                    </a:cubicBezTo>
                    <a:cubicBezTo>
                      <a:pt x="7" y="339"/>
                      <a:pt x="15" y="354"/>
                      <a:pt x="20" y="368"/>
                    </a:cubicBezTo>
                    <a:cubicBezTo>
                      <a:pt x="25" y="382"/>
                      <a:pt x="15" y="394"/>
                      <a:pt x="13" y="407"/>
                    </a:cubicBezTo>
                    <a:cubicBezTo>
                      <a:pt x="26" y="402"/>
                      <a:pt x="26" y="402"/>
                      <a:pt x="26" y="402"/>
                    </a:cubicBezTo>
                    <a:cubicBezTo>
                      <a:pt x="44" y="396"/>
                      <a:pt x="51" y="377"/>
                      <a:pt x="52" y="361"/>
                    </a:cubicBezTo>
                    <a:cubicBezTo>
                      <a:pt x="53" y="350"/>
                      <a:pt x="45" y="339"/>
                      <a:pt x="49" y="328"/>
                    </a:cubicBezTo>
                    <a:cubicBezTo>
                      <a:pt x="59" y="318"/>
                      <a:pt x="66" y="304"/>
                      <a:pt x="64" y="288"/>
                    </a:cubicBezTo>
                    <a:cubicBezTo>
                      <a:pt x="64" y="283"/>
                      <a:pt x="63" y="277"/>
                      <a:pt x="60" y="273"/>
                    </a:cubicBezTo>
                    <a:cubicBezTo>
                      <a:pt x="54" y="273"/>
                      <a:pt x="50" y="270"/>
                      <a:pt x="47" y="265"/>
                    </a:cubicBezTo>
                    <a:cubicBezTo>
                      <a:pt x="42" y="257"/>
                      <a:pt x="44" y="248"/>
                      <a:pt x="49" y="241"/>
                    </a:cubicBezTo>
                    <a:cubicBezTo>
                      <a:pt x="52" y="240"/>
                      <a:pt x="54" y="240"/>
                      <a:pt x="56" y="242"/>
                    </a:cubicBezTo>
                    <a:cubicBezTo>
                      <a:pt x="58" y="248"/>
                      <a:pt x="51" y="248"/>
                      <a:pt x="50" y="253"/>
                    </a:cubicBezTo>
                    <a:cubicBezTo>
                      <a:pt x="51" y="257"/>
                      <a:pt x="52" y="263"/>
                      <a:pt x="56" y="265"/>
                    </a:cubicBezTo>
                    <a:cubicBezTo>
                      <a:pt x="61" y="267"/>
                      <a:pt x="67" y="266"/>
                      <a:pt x="71" y="263"/>
                    </a:cubicBezTo>
                    <a:cubicBezTo>
                      <a:pt x="75" y="260"/>
                      <a:pt x="79" y="256"/>
                      <a:pt x="80" y="251"/>
                    </a:cubicBezTo>
                    <a:cubicBezTo>
                      <a:pt x="82" y="246"/>
                      <a:pt x="78" y="241"/>
                      <a:pt x="83" y="238"/>
                    </a:cubicBezTo>
                    <a:cubicBezTo>
                      <a:pt x="88" y="238"/>
                      <a:pt x="94" y="239"/>
                      <a:pt x="98" y="236"/>
                    </a:cubicBezTo>
                    <a:cubicBezTo>
                      <a:pt x="111" y="231"/>
                      <a:pt x="118" y="217"/>
                      <a:pt x="119" y="203"/>
                    </a:cubicBezTo>
                    <a:cubicBezTo>
                      <a:pt x="120" y="199"/>
                      <a:pt x="127" y="200"/>
                      <a:pt x="129" y="196"/>
                    </a:cubicBezTo>
                    <a:cubicBezTo>
                      <a:pt x="136" y="187"/>
                      <a:pt x="143" y="177"/>
                      <a:pt x="140" y="165"/>
                    </a:cubicBezTo>
                    <a:cubicBezTo>
                      <a:pt x="138" y="156"/>
                      <a:pt x="135" y="147"/>
                      <a:pt x="127" y="142"/>
                    </a:cubicBezTo>
                    <a:cubicBezTo>
                      <a:pt x="118" y="135"/>
                      <a:pt x="106" y="136"/>
                      <a:pt x="96" y="139"/>
                    </a:cubicBezTo>
                    <a:cubicBezTo>
                      <a:pt x="91" y="142"/>
                      <a:pt x="87" y="147"/>
                      <a:pt x="86" y="153"/>
                    </a:cubicBezTo>
                    <a:cubicBezTo>
                      <a:pt x="86" y="162"/>
                      <a:pt x="87" y="170"/>
                      <a:pt x="94" y="175"/>
                    </a:cubicBezTo>
                    <a:cubicBezTo>
                      <a:pt x="98" y="173"/>
                      <a:pt x="98" y="166"/>
                      <a:pt x="103" y="168"/>
                    </a:cubicBezTo>
                    <a:cubicBezTo>
                      <a:pt x="106" y="170"/>
                      <a:pt x="107" y="172"/>
                      <a:pt x="107" y="174"/>
                    </a:cubicBezTo>
                    <a:cubicBezTo>
                      <a:pt x="105" y="177"/>
                      <a:pt x="105" y="181"/>
                      <a:pt x="101" y="182"/>
                    </a:cubicBezTo>
                    <a:cubicBezTo>
                      <a:pt x="97" y="185"/>
                      <a:pt x="93" y="182"/>
                      <a:pt x="90" y="180"/>
                    </a:cubicBezTo>
                    <a:cubicBezTo>
                      <a:pt x="81" y="172"/>
                      <a:pt x="79" y="160"/>
                      <a:pt x="80" y="149"/>
                    </a:cubicBezTo>
                    <a:cubicBezTo>
                      <a:pt x="72" y="157"/>
                      <a:pt x="63" y="164"/>
                      <a:pt x="52" y="168"/>
                    </a:cubicBezTo>
                    <a:cubicBezTo>
                      <a:pt x="46" y="171"/>
                      <a:pt x="38" y="170"/>
                      <a:pt x="31" y="169"/>
                    </a:cubicBezTo>
                    <a:cubicBezTo>
                      <a:pt x="25" y="175"/>
                      <a:pt x="22" y="185"/>
                      <a:pt x="25" y="194"/>
                    </a:cubicBezTo>
                    <a:cubicBezTo>
                      <a:pt x="26" y="197"/>
                      <a:pt x="28" y="201"/>
                      <a:pt x="31" y="202"/>
                    </a:cubicBezTo>
                    <a:cubicBezTo>
                      <a:pt x="35" y="204"/>
                      <a:pt x="40" y="201"/>
                      <a:pt x="43" y="199"/>
                    </a:cubicBezTo>
                    <a:cubicBezTo>
                      <a:pt x="45" y="198"/>
                      <a:pt x="45" y="201"/>
                      <a:pt x="45" y="202"/>
                    </a:cubicBezTo>
                    <a:cubicBezTo>
                      <a:pt x="43" y="207"/>
                      <a:pt x="38" y="208"/>
                      <a:pt x="34" y="208"/>
                    </a:cubicBezTo>
                    <a:cubicBezTo>
                      <a:pt x="28" y="209"/>
                      <a:pt x="23" y="204"/>
                      <a:pt x="20" y="199"/>
                    </a:cubicBezTo>
                    <a:cubicBezTo>
                      <a:pt x="16" y="189"/>
                      <a:pt x="19" y="177"/>
                      <a:pt x="24" y="169"/>
                    </a:cubicBezTo>
                    <a:cubicBezTo>
                      <a:pt x="27" y="157"/>
                      <a:pt x="38" y="169"/>
                      <a:pt x="46" y="164"/>
                    </a:cubicBezTo>
                    <a:cubicBezTo>
                      <a:pt x="49" y="163"/>
                      <a:pt x="52" y="164"/>
                      <a:pt x="54" y="161"/>
                    </a:cubicBezTo>
                    <a:cubicBezTo>
                      <a:pt x="74" y="152"/>
                      <a:pt x="88" y="131"/>
                      <a:pt x="86" y="108"/>
                    </a:cubicBezTo>
                    <a:cubicBezTo>
                      <a:pt x="86" y="101"/>
                      <a:pt x="79" y="96"/>
                      <a:pt x="75" y="93"/>
                    </a:cubicBezTo>
                    <a:cubicBezTo>
                      <a:pt x="71" y="90"/>
                      <a:pt x="64" y="91"/>
                      <a:pt x="62" y="87"/>
                    </a:cubicBezTo>
                    <a:cubicBezTo>
                      <a:pt x="62" y="86"/>
                      <a:pt x="64" y="85"/>
                      <a:pt x="66" y="84"/>
                    </a:cubicBezTo>
                    <a:cubicBezTo>
                      <a:pt x="74" y="86"/>
                      <a:pt x="81" y="90"/>
                      <a:pt x="88" y="97"/>
                    </a:cubicBezTo>
                    <a:cubicBezTo>
                      <a:pt x="95" y="104"/>
                      <a:pt x="94" y="115"/>
                      <a:pt x="93" y="124"/>
                    </a:cubicBezTo>
                    <a:cubicBezTo>
                      <a:pt x="99" y="120"/>
                      <a:pt x="107" y="121"/>
                      <a:pt x="113" y="119"/>
                    </a:cubicBezTo>
                    <a:cubicBezTo>
                      <a:pt x="114" y="110"/>
                      <a:pt x="114" y="110"/>
                      <a:pt x="114" y="110"/>
                    </a:cubicBezTo>
                    <a:cubicBezTo>
                      <a:pt x="115" y="105"/>
                      <a:pt x="121" y="101"/>
                      <a:pt x="118" y="96"/>
                    </a:cubicBezTo>
                    <a:cubicBezTo>
                      <a:pt x="105" y="97"/>
                      <a:pt x="91" y="95"/>
                      <a:pt x="83" y="82"/>
                    </a:cubicBezTo>
                    <a:cubicBezTo>
                      <a:pt x="81" y="78"/>
                      <a:pt x="76" y="74"/>
                      <a:pt x="79" y="68"/>
                    </a:cubicBezTo>
                    <a:cubicBezTo>
                      <a:pt x="80" y="67"/>
                      <a:pt x="83" y="66"/>
                      <a:pt x="84" y="69"/>
                    </a:cubicBezTo>
                    <a:cubicBezTo>
                      <a:pt x="85" y="76"/>
                      <a:pt x="89" y="82"/>
                      <a:pt x="95" y="86"/>
                    </a:cubicBezTo>
                    <a:cubicBezTo>
                      <a:pt x="105" y="92"/>
                      <a:pt x="118" y="93"/>
                      <a:pt x="127" y="87"/>
                    </a:cubicBezTo>
                    <a:cubicBezTo>
                      <a:pt x="129" y="88"/>
                      <a:pt x="129" y="88"/>
                      <a:pt x="129" y="88"/>
                    </a:cubicBezTo>
                    <a:cubicBezTo>
                      <a:pt x="128" y="95"/>
                      <a:pt x="124" y="101"/>
                      <a:pt x="122" y="108"/>
                    </a:cubicBezTo>
                    <a:cubicBezTo>
                      <a:pt x="118" y="114"/>
                      <a:pt x="123" y="124"/>
                      <a:pt x="115" y="126"/>
                    </a:cubicBezTo>
                    <a:cubicBezTo>
                      <a:pt x="107" y="123"/>
                      <a:pt x="101" y="128"/>
                      <a:pt x="94" y="129"/>
                    </a:cubicBezTo>
                    <a:cubicBezTo>
                      <a:pt x="88" y="130"/>
                      <a:pt x="88" y="137"/>
                      <a:pt x="86" y="141"/>
                    </a:cubicBezTo>
                    <a:cubicBezTo>
                      <a:pt x="89" y="140"/>
                      <a:pt x="89" y="138"/>
                      <a:pt x="91" y="137"/>
                    </a:cubicBezTo>
                    <a:cubicBezTo>
                      <a:pt x="101" y="132"/>
                      <a:pt x="116" y="129"/>
                      <a:pt x="126" y="135"/>
                    </a:cubicBezTo>
                    <a:cubicBezTo>
                      <a:pt x="128" y="134"/>
                      <a:pt x="128" y="134"/>
                      <a:pt x="128" y="134"/>
                    </a:cubicBezTo>
                    <a:cubicBezTo>
                      <a:pt x="127" y="121"/>
                      <a:pt x="123" y="107"/>
                      <a:pt x="131" y="96"/>
                    </a:cubicBezTo>
                    <a:cubicBezTo>
                      <a:pt x="136" y="89"/>
                      <a:pt x="144" y="85"/>
                      <a:pt x="152" y="83"/>
                    </a:cubicBezTo>
                    <a:cubicBezTo>
                      <a:pt x="160" y="84"/>
                      <a:pt x="170" y="83"/>
                      <a:pt x="176" y="91"/>
                    </a:cubicBezTo>
                    <a:cubicBezTo>
                      <a:pt x="179" y="94"/>
                      <a:pt x="178" y="100"/>
                      <a:pt x="175" y="103"/>
                    </a:cubicBezTo>
                    <a:cubicBezTo>
                      <a:pt x="174" y="106"/>
                      <a:pt x="171" y="108"/>
                      <a:pt x="168" y="108"/>
                    </a:cubicBezTo>
                    <a:cubicBezTo>
                      <a:pt x="157" y="102"/>
                      <a:pt x="175" y="96"/>
                      <a:pt x="167" y="90"/>
                    </a:cubicBezTo>
                    <a:cubicBezTo>
                      <a:pt x="160" y="86"/>
                      <a:pt x="151" y="87"/>
                      <a:pt x="144" y="92"/>
                    </a:cubicBezTo>
                    <a:cubicBezTo>
                      <a:pt x="132" y="102"/>
                      <a:pt x="130" y="116"/>
                      <a:pt x="134" y="131"/>
                    </a:cubicBezTo>
                    <a:cubicBezTo>
                      <a:pt x="137" y="140"/>
                      <a:pt x="147" y="141"/>
                      <a:pt x="154" y="143"/>
                    </a:cubicBezTo>
                    <a:cubicBezTo>
                      <a:pt x="164" y="143"/>
                      <a:pt x="173" y="138"/>
                      <a:pt x="179" y="130"/>
                    </a:cubicBezTo>
                    <a:cubicBezTo>
                      <a:pt x="184" y="126"/>
                      <a:pt x="187" y="134"/>
                      <a:pt x="192" y="131"/>
                    </a:cubicBezTo>
                    <a:cubicBezTo>
                      <a:pt x="208" y="129"/>
                      <a:pt x="223" y="117"/>
                      <a:pt x="227" y="102"/>
                    </a:cubicBezTo>
                    <a:cubicBezTo>
                      <a:pt x="240" y="101"/>
                      <a:pt x="254" y="95"/>
                      <a:pt x="262" y="84"/>
                    </a:cubicBezTo>
                    <a:cubicBezTo>
                      <a:pt x="267" y="75"/>
                      <a:pt x="272" y="62"/>
                      <a:pt x="265" y="52"/>
                    </a:cubicBezTo>
                    <a:cubicBezTo>
                      <a:pt x="261" y="45"/>
                      <a:pt x="253" y="41"/>
                      <a:pt x="245" y="41"/>
                    </a:cubicBezTo>
                    <a:cubicBezTo>
                      <a:pt x="236" y="42"/>
                      <a:pt x="227" y="43"/>
                      <a:pt x="222" y="51"/>
                    </a:cubicBezTo>
                    <a:cubicBezTo>
                      <a:pt x="219" y="56"/>
                      <a:pt x="217" y="63"/>
                      <a:pt x="221" y="68"/>
                    </a:cubicBezTo>
                    <a:cubicBezTo>
                      <a:pt x="225" y="69"/>
                      <a:pt x="224" y="60"/>
                      <a:pt x="230" y="62"/>
                    </a:cubicBezTo>
                    <a:cubicBezTo>
                      <a:pt x="231" y="64"/>
                      <a:pt x="234" y="66"/>
                      <a:pt x="233" y="69"/>
                    </a:cubicBezTo>
                    <a:cubicBezTo>
                      <a:pt x="231" y="72"/>
                      <a:pt x="228" y="75"/>
                      <a:pt x="225" y="75"/>
                    </a:cubicBezTo>
                    <a:cubicBezTo>
                      <a:pt x="220" y="76"/>
                      <a:pt x="216" y="72"/>
                      <a:pt x="214" y="68"/>
                    </a:cubicBezTo>
                    <a:cubicBezTo>
                      <a:pt x="213" y="64"/>
                      <a:pt x="214" y="60"/>
                      <a:pt x="212" y="57"/>
                    </a:cubicBezTo>
                    <a:cubicBezTo>
                      <a:pt x="205" y="65"/>
                      <a:pt x="193" y="65"/>
                      <a:pt x="183" y="64"/>
                    </a:cubicBezTo>
                    <a:cubicBezTo>
                      <a:pt x="180" y="64"/>
                      <a:pt x="178" y="68"/>
                      <a:pt x="176" y="64"/>
                    </a:cubicBezTo>
                    <a:cubicBezTo>
                      <a:pt x="175" y="62"/>
                      <a:pt x="175" y="58"/>
                      <a:pt x="177" y="56"/>
                    </a:cubicBezTo>
                    <a:cubicBezTo>
                      <a:pt x="180" y="55"/>
                      <a:pt x="184" y="55"/>
                      <a:pt x="186" y="59"/>
                    </a:cubicBezTo>
                    <a:cubicBezTo>
                      <a:pt x="193" y="61"/>
                      <a:pt x="202" y="58"/>
                      <a:pt x="208" y="52"/>
                    </a:cubicBezTo>
                    <a:cubicBezTo>
                      <a:pt x="214" y="46"/>
                      <a:pt x="216" y="37"/>
                      <a:pt x="213" y="29"/>
                    </a:cubicBezTo>
                    <a:close/>
                    <a:moveTo>
                      <a:pt x="564" y="30"/>
                    </a:moveTo>
                    <a:cubicBezTo>
                      <a:pt x="558" y="24"/>
                      <a:pt x="549" y="24"/>
                      <a:pt x="541" y="21"/>
                    </a:cubicBezTo>
                    <a:cubicBezTo>
                      <a:pt x="522" y="25"/>
                      <a:pt x="507" y="36"/>
                      <a:pt x="488" y="33"/>
                    </a:cubicBezTo>
                    <a:cubicBezTo>
                      <a:pt x="497" y="48"/>
                      <a:pt x="516" y="39"/>
                      <a:pt x="530" y="41"/>
                    </a:cubicBezTo>
                    <a:cubicBezTo>
                      <a:pt x="550" y="47"/>
                      <a:pt x="566" y="67"/>
                      <a:pt x="588" y="61"/>
                    </a:cubicBezTo>
                    <a:cubicBezTo>
                      <a:pt x="592" y="51"/>
                      <a:pt x="599" y="43"/>
                      <a:pt x="609" y="38"/>
                    </a:cubicBezTo>
                    <a:cubicBezTo>
                      <a:pt x="619" y="33"/>
                      <a:pt x="632" y="37"/>
                      <a:pt x="641" y="39"/>
                    </a:cubicBezTo>
                    <a:cubicBezTo>
                      <a:pt x="642" y="36"/>
                      <a:pt x="643" y="33"/>
                      <a:pt x="639" y="30"/>
                    </a:cubicBezTo>
                    <a:cubicBezTo>
                      <a:pt x="630" y="25"/>
                      <a:pt x="619" y="24"/>
                      <a:pt x="608" y="26"/>
                    </a:cubicBezTo>
                    <a:cubicBezTo>
                      <a:pt x="599" y="29"/>
                      <a:pt x="592" y="36"/>
                      <a:pt x="582" y="37"/>
                    </a:cubicBezTo>
                    <a:cubicBezTo>
                      <a:pt x="575" y="38"/>
                      <a:pt x="570" y="34"/>
                      <a:pt x="564" y="30"/>
                    </a:cubicBezTo>
                    <a:close/>
                    <a:moveTo>
                      <a:pt x="798" y="42"/>
                    </a:moveTo>
                    <a:cubicBezTo>
                      <a:pt x="786" y="33"/>
                      <a:pt x="772" y="26"/>
                      <a:pt x="756" y="27"/>
                    </a:cubicBezTo>
                    <a:cubicBezTo>
                      <a:pt x="748" y="28"/>
                      <a:pt x="740" y="32"/>
                      <a:pt x="738" y="40"/>
                    </a:cubicBezTo>
                    <a:cubicBezTo>
                      <a:pt x="735" y="50"/>
                      <a:pt x="738" y="60"/>
                      <a:pt x="745" y="67"/>
                    </a:cubicBezTo>
                    <a:cubicBezTo>
                      <a:pt x="748" y="69"/>
                      <a:pt x="753" y="70"/>
                      <a:pt x="756" y="67"/>
                    </a:cubicBezTo>
                    <a:cubicBezTo>
                      <a:pt x="758" y="66"/>
                      <a:pt x="758" y="63"/>
                      <a:pt x="756" y="61"/>
                    </a:cubicBezTo>
                    <a:cubicBezTo>
                      <a:pt x="755" y="60"/>
                      <a:pt x="754" y="62"/>
                      <a:pt x="753" y="63"/>
                    </a:cubicBezTo>
                    <a:cubicBezTo>
                      <a:pt x="751" y="64"/>
                      <a:pt x="749" y="63"/>
                      <a:pt x="747" y="62"/>
                    </a:cubicBezTo>
                    <a:cubicBezTo>
                      <a:pt x="744" y="59"/>
                      <a:pt x="743" y="54"/>
                      <a:pt x="742" y="49"/>
                    </a:cubicBezTo>
                    <a:cubicBezTo>
                      <a:pt x="743" y="44"/>
                      <a:pt x="744" y="38"/>
                      <a:pt x="749" y="35"/>
                    </a:cubicBezTo>
                    <a:cubicBezTo>
                      <a:pt x="763" y="27"/>
                      <a:pt x="777" y="36"/>
                      <a:pt x="789" y="41"/>
                    </a:cubicBezTo>
                    <a:cubicBezTo>
                      <a:pt x="793" y="43"/>
                      <a:pt x="795" y="50"/>
                      <a:pt x="800" y="48"/>
                    </a:cubicBezTo>
                    <a:cubicBezTo>
                      <a:pt x="808" y="41"/>
                      <a:pt x="818" y="33"/>
                      <a:pt x="829" y="37"/>
                    </a:cubicBezTo>
                    <a:cubicBezTo>
                      <a:pt x="837" y="42"/>
                      <a:pt x="837" y="51"/>
                      <a:pt x="835" y="59"/>
                    </a:cubicBezTo>
                    <a:cubicBezTo>
                      <a:pt x="832" y="65"/>
                      <a:pt x="829" y="70"/>
                      <a:pt x="829" y="77"/>
                    </a:cubicBezTo>
                    <a:cubicBezTo>
                      <a:pt x="834" y="84"/>
                      <a:pt x="841" y="90"/>
                      <a:pt x="844" y="98"/>
                    </a:cubicBezTo>
                    <a:cubicBezTo>
                      <a:pt x="847" y="111"/>
                      <a:pt x="847" y="125"/>
                      <a:pt x="837" y="134"/>
                    </a:cubicBezTo>
                    <a:cubicBezTo>
                      <a:pt x="831" y="137"/>
                      <a:pt x="824" y="137"/>
                      <a:pt x="818" y="133"/>
                    </a:cubicBezTo>
                    <a:cubicBezTo>
                      <a:pt x="814" y="130"/>
                      <a:pt x="811" y="125"/>
                      <a:pt x="810" y="120"/>
                    </a:cubicBezTo>
                    <a:cubicBezTo>
                      <a:pt x="810" y="117"/>
                      <a:pt x="810" y="113"/>
                      <a:pt x="807" y="112"/>
                    </a:cubicBezTo>
                    <a:cubicBezTo>
                      <a:pt x="805" y="113"/>
                      <a:pt x="804" y="116"/>
                      <a:pt x="804" y="118"/>
                    </a:cubicBezTo>
                    <a:cubicBezTo>
                      <a:pt x="804" y="127"/>
                      <a:pt x="807" y="134"/>
                      <a:pt x="815" y="139"/>
                    </a:cubicBezTo>
                    <a:cubicBezTo>
                      <a:pt x="822" y="144"/>
                      <a:pt x="830" y="142"/>
                      <a:pt x="837" y="140"/>
                    </a:cubicBezTo>
                    <a:cubicBezTo>
                      <a:pt x="844" y="138"/>
                      <a:pt x="847" y="130"/>
                      <a:pt x="850" y="123"/>
                    </a:cubicBezTo>
                    <a:cubicBezTo>
                      <a:pt x="853" y="107"/>
                      <a:pt x="849" y="87"/>
                      <a:pt x="836" y="76"/>
                    </a:cubicBezTo>
                    <a:cubicBezTo>
                      <a:pt x="833" y="67"/>
                      <a:pt x="843" y="63"/>
                      <a:pt x="841" y="55"/>
                    </a:cubicBezTo>
                    <a:cubicBezTo>
                      <a:pt x="841" y="46"/>
                      <a:pt x="839" y="36"/>
                      <a:pt x="830" y="32"/>
                    </a:cubicBezTo>
                    <a:cubicBezTo>
                      <a:pt x="824" y="30"/>
                      <a:pt x="815" y="30"/>
                      <a:pt x="810" y="34"/>
                    </a:cubicBezTo>
                    <a:cubicBezTo>
                      <a:pt x="806" y="35"/>
                      <a:pt x="803" y="41"/>
                      <a:pt x="798" y="42"/>
                    </a:cubicBezTo>
                    <a:close/>
                    <a:moveTo>
                      <a:pt x="203" y="28"/>
                    </a:moveTo>
                    <a:cubicBezTo>
                      <a:pt x="186" y="18"/>
                      <a:pt x="163" y="24"/>
                      <a:pt x="149" y="38"/>
                    </a:cubicBezTo>
                    <a:cubicBezTo>
                      <a:pt x="149" y="41"/>
                      <a:pt x="149" y="41"/>
                      <a:pt x="149" y="41"/>
                    </a:cubicBezTo>
                    <a:cubicBezTo>
                      <a:pt x="151" y="43"/>
                      <a:pt x="153" y="41"/>
                      <a:pt x="154" y="41"/>
                    </a:cubicBezTo>
                    <a:cubicBezTo>
                      <a:pt x="158" y="35"/>
                      <a:pt x="165" y="32"/>
                      <a:pt x="170" y="29"/>
                    </a:cubicBezTo>
                    <a:cubicBezTo>
                      <a:pt x="180" y="26"/>
                      <a:pt x="194" y="25"/>
                      <a:pt x="201" y="35"/>
                    </a:cubicBezTo>
                    <a:cubicBezTo>
                      <a:pt x="203" y="38"/>
                      <a:pt x="202" y="44"/>
                      <a:pt x="198" y="46"/>
                    </a:cubicBezTo>
                    <a:cubicBezTo>
                      <a:pt x="194" y="51"/>
                      <a:pt x="190" y="48"/>
                      <a:pt x="186" y="48"/>
                    </a:cubicBezTo>
                    <a:cubicBezTo>
                      <a:pt x="183" y="50"/>
                      <a:pt x="186" y="52"/>
                      <a:pt x="187" y="53"/>
                    </a:cubicBezTo>
                    <a:cubicBezTo>
                      <a:pt x="190" y="55"/>
                      <a:pt x="195" y="55"/>
                      <a:pt x="197" y="53"/>
                    </a:cubicBezTo>
                    <a:cubicBezTo>
                      <a:pt x="202" y="49"/>
                      <a:pt x="207" y="46"/>
                      <a:pt x="208" y="40"/>
                    </a:cubicBezTo>
                    <a:cubicBezTo>
                      <a:pt x="207" y="36"/>
                      <a:pt x="207" y="31"/>
                      <a:pt x="203" y="28"/>
                    </a:cubicBezTo>
                    <a:close/>
                    <a:moveTo>
                      <a:pt x="125" y="35"/>
                    </a:moveTo>
                    <a:cubicBezTo>
                      <a:pt x="115" y="22"/>
                      <a:pt x="94" y="26"/>
                      <a:pt x="84" y="34"/>
                    </a:cubicBezTo>
                    <a:cubicBezTo>
                      <a:pt x="80" y="35"/>
                      <a:pt x="78" y="41"/>
                      <a:pt x="74" y="42"/>
                    </a:cubicBezTo>
                    <a:cubicBezTo>
                      <a:pt x="58" y="34"/>
                      <a:pt x="58" y="34"/>
                      <a:pt x="58" y="34"/>
                    </a:cubicBezTo>
                    <a:cubicBezTo>
                      <a:pt x="52" y="36"/>
                      <a:pt x="45" y="35"/>
                      <a:pt x="39" y="37"/>
                    </a:cubicBezTo>
                    <a:cubicBezTo>
                      <a:pt x="28" y="40"/>
                      <a:pt x="27" y="52"/>
                      <a:pt x="26" y="62"/>
                    </a:cubicBezTo>
                    <a:cubicBezTo>
                      <a:pt x="28" y="66"/>
                      <a:pt x="35" y="69"/>
                      <a:pt x="32" y="74"/>
                    </a:cubicBezTo>
                    <a:cubicBezTo>
                      <a:pt x="23" y="89"/>
                      <a:pt x="16" y="110"/>
                      <a:pt x="25" y="127"/>
                    </a:cubicBezTo>
                    <a:cubicBezTo>
                      <a:pt x="29" y="134"/>
                      <a:pt x="35" y="139"/>
                      <a:pt x="42" y="138"/>
                    </a:cubicBezTo>
                    <a:cubicBezTo>
                      <a:pt x="50" y="139"/>
                      <a:pt x="59" y="136"/>
                      <a:pt x="63" y="129"/>
                    </a:cubicBezTo>
                    <a:cubicBezTo>
                      <a:pt x="64" y="124"/>
                      <a:pt x="64" y="120"/>
                      <a:pt x="62" y="116"/>
                    </a:cubicBezTo>
                    <a:cubicBezTo>
                      <a:pt x="53" y="112"/>
                      <a:pt x="60" y="123"/>
                      <a:pt x="57" y="126"/>
                    </a:cubicBezTo>
                    <a:cubicBezTo>
                      <a:pt x="54" y="131"/>
                      <a:pt x="48" y="133"/>
                      <a:pt x="42" y="133"/>
                    </a:cubicBezTo>
                    <a:cubicBezTo>
                      <a:pt x="37" y="132"/>
                      <a:pt x="33" y="129"/>
                      <a:pt x="30" y="125"/>
                    </a:cubicBezTo>
                    <a:cubicBezTo>
                      <a:pt x="26" y="119"/>
                      <a:pt x="26" y="110"/>
                      <a:pt x="27" y="103"/>
                    </a:cubicBezTo>
                    <a:cubicBezTo>
                      <a:pt x="28" y="91"/>
                      <a:pt x="36" y="81"/>
                      <a:pt x="39" y="71"/>
                    </a:cubicBezTo>
                    <a:cubicBezTo>
                      <a:pt x="35" y="63"/>
                      <a:pt x="31" y="56"/>
                      <a:pt x="35" y="47"/>
                    </a:cubicBezTo>
                    <a:cubicBezTo>
                      <a:pt x="38" y="38"/>
                      <a:pt x="47" y="40"/>
                      <a:pt x="55" y="39"/>
                    </a:cubicBezTo>
                    <a:cubicBezTo>
                      <a:pt x="59" y="39"/>
                      <a:pt x="61" y="41"/>
                      <a:pt x="65" y="42"/>
                    </a:cubicBezTo>
                    <a:cubicBezTo>
                      <a:pt x="69" y="43"/>
                      <a:pt x="70" y="50"/>
                      <a:pt x="74" y="47"/>
                    </a:cubicBezTo>
                    <a:cubicBezTo>
                      <a:pt x="86" y="38"/>
                      <a:pt x="99" y="27"/>
                      <a:pt x="115" y="32"/>
                    </a:cubicBezTo>
                    <a:cubicBezTo>
                      <a:pt x="118" y="36"/>
                      <a:pt x="124" y="39"/>
                      <a:pt x="123" y="45"/>
                    </a:cubicBezTo>
                    <a:cubicBezTo>
                      <a:pt x="124" y="52"/>
                      <a:pt x="121" y="56"/>
                      <a:pt x="117" y="61"/>
                    </a:cubicBezTo>
                    <a:cubicBezTo>
                      <a:pt x="114" y="65"/>
                      <a:pt x="109" y="65"/>
                      <a:pt x="109" y="69"/>
                    </a:cubicBezTo>
                    <a:cubicBezTo>
                      <a:pt x="109" y="70"/>
                      <a:pt x="110" y="70"/>
                      <a:pt x="112" y="70"/>
                    </a:cubicBezTo>
                    <a:cubicBezTo>
                      <a:pt x="119" y="67"/>
                      <a:pt x="127" y="60"/>
                      <a:pt x="129" y="52"/>
                    </a:cubicBezTo>
                    <a:cubicBezTo>
                      <a:pt x="130" y="46"/>
                      <a:pt x="128" y="40"/>
                      <a:pt x="125" y="35"/>
                    </a:cubicBezTo>
                    <a:close/>
                    <a:moveTo>
                      <a:pt x="253" y="53"/>
                    </a:moveTo>
                    <a:cubicBezTo>
                      <a:pt x="247" y="49"/>
                      <a:pt x="237" y="47"/>
                      <a:pt x="230" y="52"/>
                    </a:cubicBezTo>
                    <a:cubicBezTo>
                      <a:pt x="229" y="53"/>
                      <a:pt x="229" y="54"/>
                      <a:pt x="230" y="55"/>
                    </a:cubicBezTo>
                    <a:cubicBezTo>
                      <a:pt x="237" y="55"/>
                      <a:pt x="245" y="52"/>
                      <a:pt x="250" y="59"/>
                    </a:cubicBezTo>
                    <a:cubicBezTo>
                      <a:pt x="253" y="63"/>
                      <a:pt x="253" y="68"/>
                      <a:pt x="253" y="72"/>
                    </a:cubicBezTo>
                    <a:cubicBezTo>
                      <a:pt x="247" y="89"/>
                      <a:pt x="229" y="89"/>
                      <a:pt x="216" y="92"/>
                    </a:cubicBezTo>
                    <a:cubicBezTo>
                      <a:pt x="215" y="99"/>
                      <a:pt x="212" y="105"/>
                      <a:pt x="207" y="110"/>
                    </a:cubicBezTo>
                    <a:cubicBezTo>
                      <a:pt x="201" y="116"/>
                      <a:pt x="192" y="121"/>
                      <a:pt x="183" y="116"/>
                    </a:cubicBezTo>
                    <a:cubicBezTo>
                      <a:pt x="172" y="110"/>
                      <a:pt x="171" y="123"/>
                      <a:pt x="163" y="126"/>
                    </a:cubicBezTo>
                    <a:cubicBezTo>
                      <a:pt x="160" y="128"/>
                      <a:pt x="155" y="130"/>
                      <a:pt x="151" y="127"/>
                    </a:cubicBezTo>
                    <a:cubicBezTo>
                      <a:pt x="147" y="124"/>
                      <a:pt x="145" y="118"/>
                      <a:pt x="146" y="112"/>
                    </a:cubicBezTo>
                    <a:cubicBezTo>
                      <a:pt x="148" y="106"/>
                      <a:pt x="153" y="99"/>
                      <a:pt x="159" y="98"/>
                    </a:cubicBezTo>
                    <a:cubicBezTo>
                      <a:pt x="161" y="97"/>
                      <a:pt x="159" y="95"/>
                      <a:pt x="157" y="95"/>
                    </a:cubicBezTo>
                    <a:cubicBezTo>
                      <a:pt x="152" y="95"/>
                      <a:pt x="148" y="99"/>
                      <a:pt x="144" y="103"/>
                    </a:cubicBezTo>
                    <a:cubicBezTo>
                      <a:pt x="141" y="108"/>
                      <a:pt x="139" y="116"/>
                      <a:pt x="141" y="123"/>
                    </a:cubicBezTo>
                    <a:cubicBezTo>
                      <a:pt x="144" y="128"/>
                      <a:pt x="147" y="134"/>
                      <a:pt x="154" y="134"/>
                    </a:cubicBezTo>
                    <a:cubicBezTo>
                      <a:pt x="165" y="137"/>
                      <a:pt x="169" y="124"/>
                      <a:pt x="178" y="120"/>
                    </a:cubicBezTo>
                    <a:cubicBezTo>
                      <a:pt x="185" y="124"/>
                      <a:pt x="192" y="124"/>
                      <a:pt x="199" y="122"/>
                    </a:cubicBezTo>
                    <a:cubicBezTo>
                      <a:pt x="207" y="117"/>
                      <a:pt x="217" y="111"/>
                      <a:pt x="219" y="102"/>
                    </a:cubicBezTo>
                    <a:cubicBezTo>
                      <a:pt x="220" y="93"/>
                      <a:pt x="230" y="96"/>
                      <a:pt x="236" y="94"/>
                    </a:cubicBezTo>
                    <a:cubicBezTo>
                      <a:pt x="247" y="92"/>
                      <a:pt x="257" y="82"/>
                      <a:pt x="259" y="71"/>
                    </a:cubicBezTo>
                    <a:cubicBezTo>
                      <a:pt x="259" y="65"/>
                      <a:pt x="257" y="58"/>
                      <a:pt x="253" y="53"/>
                    </a:cubicBezTo>
                    <a:close/>
                    <a:moveTo>
                      <a:pt x="623" y="66"/>
                    </a:moveTo>
                    <a:cubicBezTo>
                      <a:pt x="622" y="63"/>
                      <a:pt x="619" y="63"/>
                      <a:pt x="617" y="65"/>
                    </a:cubicBezTo>
                    <a:cubicBezTo>
                      <a:pt x="615" y="68"/>
                      <a:pt x="617" y="73"/>
                      <a:pt x="618" y="76"/>
                    </a:cubicBezTo>
                    <a:cubicBezTo>
                      <a:pt x="620" y="81"/>
                      <a:pt x="625" y="83"/>
                      <a:pt x="631" y="83"/>
                    </a:cubicBezTo>
                    <a:cubicBezTo>
                      <a:pt x="635" y="84"/>
                      <a:pt x="639" y="81"/>
                      <a:pt x="642" y="83"/>
                    </a:cubicBezTo>
                    <a:cubicBezTo>
                      <a:pt x="643" y="97"/>
                      <a:pt x="649" y="110"/>
                      <a:pt x="661" y="117"/>
                    </a:cubicBezTo>
                    <a:cubicBezTo>
                      <a:pt x="669" y="120"/>
                      <a:pt x="679" y="122"/>
                      <a:pt x="688" y="119"/>
                    </a:cubicBezTo>
                    <a:cubicBezTo>
                      <a:pt x="693" y="121"/>
                      <a:pt x="692" y="128"/>
                      <a:pt x="696" y="130"/>
                    </a:cubicBezTo>
                    <a:cubicBezTo>
                      <a:pt x="701" y="135"/>
                      <a:pt x="706" y="136"/>
                      <a:pt x="713" y="135"/>
                    </a:cubicBezTo>
                    <a:cubicBezTo>
                      <a:pt x="722" y="135"/>
                      <a:pt x="729" y="128"/>
                      <a:pt x="734" y="120"/>
                    </a:cubicBezTo>
                    <a:cubicBezTo>
                      <a:pt x="736" y="113"/>
                      <a:pt x="735" y="105"/>
                      <a:pt x="730" y="100"/>
                    </a:cubicBezTo>
                    <a:cubicBezTo>
                      <a:pt x="725" y="97"/>
                      <a:pt x="721" y="89"/>
                      <a:pt x="716" y="93"/>
                    </a:cubicBezTo>
                    <a:cubicBezTo>
                      <a:pt x="715" y="95"/>
                      <a:pt x="715" y="96"/>
                      <a:pt x="716" y="97"/>
                    </a:cubicBezTo>
                    <a:cubicBezTo>
                      <a:pt x="723" y="99"/>
                      <a:pt x="730" y="104"/>
                      <a:pt x="730" y="111"/>
                    </a:cubicBezTo>
                    <a:cubicBezTo>
                      <a:pt x="732" y="118"/>
                      <a:pt x="725" y="124"/>
                      <a:pt x="720" y="128"/>
                    </a:cubicBezTo>
                    <a:cubicBezTo>
                      <a:pt x="715" y="130"/>
                      <a:pt x="709" y="131"/>
                      <a:pt x="704" y="130"/>
                    </a:cubicBezTo>
                    <a:cubicBezTo>
                      <a:pt x="701" y="127"/>
                      <a:pt x="698" y="125"/>
                      <a:pt x="696" y="121"/>
                    </a:cubicBezTo>
                    <a:cubicBezTo>
                      <a:pt x="694" y="119"/>
                      <a:pt x="696" y="113"/>
                      <a:pt x="690" y="112"/>
                    </a:cubicBezTo>
                    <a:cubicBezTo>
                      <a:pt x="685" y="115"/>
                      <a:pt x="679" y="116"/>
                      <a:pt x="673" y="114"/>
                    </a:cubicBezTo>
                    <a:cubicBezTo>
                      <a:pt x="663" y="114"/>
                      <a:pt x="653" y="106"/>
                      <a:pt x="650" y="97"/>
                    </a:cubicBezTo>
                    <a:cubicBezTo>
                      <a:pt x="646" y="91"/>
                      <a:pt x="649" y="81"/>
                      <a:pt x="642" y="76"/>
                    </a:cubicBezTo>
                    <a:cubicBezTo>
                      <a:pt x="637" y="78"/>
                      <a:pt x="629" y="79"/>
                      <a:pt x="624" y="76"/>
                    </a:cubicBezTo>
                    <a:cubicBezTo>
                      <a:pt x="621" y="73"/>
                      <a:pt x="622" y="69"/>
                      <a:pt x="623" y="66"/>
                    </a:cubicBezTo>
                    <a:close/>
                    <a:moveTo>
                      <a:pt x="199" y="70"/>
                    </a:moveTo>
                    <a:cubicBezTo>
                      <a:pt x="192" y="72"/>
                      <a:pt x="183" y="74"/>
                      <a:pt x="176" y="71"/>
                    </a:cubicBezTo>
                    <a:cubicBezTo>
                      <a:pt x="172" y="71"/>
                      <a:pt x="169" y="64"/>
                      <a:pt x="166" y="68"/>
                    </a:cubicBezTo>
                    <a:cubicBezTo>
                      <a:pt x="165" y="69"/>
                      <a:pt x="165" y="71"/>
                      <a:pt x="167" y="72"/>
                    </a:cubicBezTo>
                    <a:cubicBezTo>
                      <a:pt x="179" y="80"/>
                      <a:pt x="194" y="77"/>
                      <a:pt x="206" y="70"/>
                    </a:cubicBezTo>
                    <a:cubicBezTo>
                      <a:pt x="206" y="70"/>
                      <a:pt x="207" y="68"/>
                      <a:pt x="206" y="68"/>
                    </a:cubicBezTo>
                    <a:cubicBezTo>
                      <a:pt x="203" y="66"/>
                      <a:pt x="201" y="69"/>
                      <a:pt x="199" y="70"/>
                    </a:cubicBezTo>
                    <a:close/>
                    <a:moveTo>
                      <a:pt x="782" y="78"/>
                    </a:moveTo>
                    <a:cubicBezTo>
                      <a:pt x="776" y="69"/>
                      <a:pt x="777" y="83"/>
                      <a:pt x="773" y="85"/>
                    </a:cubicBezTo>
                    <a:cubicBezTo>
                      <a:pt x="769" y="92"/>
                      <a:pt x="761" y="94"/>
                      <a:pt x="754" y="93"/>
                    </a:cubicBezTo>
                    <a:cubicBezTo>
                      <a:pt x="748" y="97"/>
                      <a:pt x="755" y="103"/>
                      <a:pt x="755" y="108"/>
                    </a:cubicBezTo>
                    <a:cubicBezTo>
                      <a:pt x="757" y="112"/>
                      <a:pt x="752" y="117"/>
                      <a:pt x="756" y="121"/>
                    </a:cubicBezTo>
                    <a:cubicBezTo>
                      <a:pt x="762" y="122"/>
                      <a:pt x="768" y="125"/>
                      <a:pt x="773" y="127"/>
                    </a:cubicBezTo>
                    <a:cubicBezTo>
                      <a:pt x="778" y="128"/>
                      <a:pt x="781" y="135"/>
                      <a:pt x="786" y="131"/>
                    </a:cubicBezTo>
                    <a:cubicBezTo>
                      <a:pt x="785" y="122"/>
                      <a:pt x="781" y="109"/>
                      <a:pt x="789" y="100"/>
                    </a:cubicBezTo>
                    <a:cubicBezTo>
                      <a:pt x="793" y="96"/>
                      <a:pt x="800" y="96"/>
                      <a:pt x="802" y="90"/>
                    </a:cubicBezTo>
                    <a:cubicBezTo>
                      <a:pt x="798" y="83"/>
                      <a:pt x="794" y="93"/>
                      <a:pt x="790" y="92"/>
                    </a:cubicBezTo>
                    <a:cubicBezTo>
                      <a:pt x="785" y="97"/>
                      <a:pt x="779" y="103"/>
                      <a:pt x="780" y="110"/>
                    </a:cubicBezTo>
                    <a:cubicBezTo>
                      <a:pt x="778" y="114"/>
                      <a:pt x="781" y="118"/>
                      <a:pt x="779" y="122"/>
                    </a:cubicBezTo>
                    <a:cubicBezTo>
                      <a:pt x="773" y="121"/>
                      <a:pt x="767" y="118"/>
                      <a:pt x="762" y="114"/>
                    </a:cubicBezTo>
                    <a:cubicBezTo>
                      <a:pt x="761" y="109"/>
                      <a:pt x="758" y="105"/>
                      <a:pt x="760" y="100"/>
                    </a:cubicBezTo>
                    <a:cubicBezTo>
                      <a:pt x="771" y="98"/>
                      <a:pt x="780" y="88"/>
                      <a:pt x="782" y="78"/>
                    </a:cubicBezTo>
                    <a:close/>
                    <a:moveTo>
                      <a:pt x="581" y="135"/>
                    </a:moveTo>
                    <a:cubicBezTo>
                      <a:pt x="570" y="129"/>
                      <a:pt x="558" y="126"/>
                      <a:pt x="547" y="122"/>
                    </a:cubicBezTo>
                    <a:cubicBezTo>
                      <a:pt x="523" y="116"/>
                      <a:pt x="493" y="116"/>
                      <a:pt x="472" y="128"/>
                    </a:cubicBezTo>
                    <a:cubicBezTo>
                      <a:pt x="451" y="118"/>
                      <a:pt x="422" y="119"/>
                      <a:pt x="402" y="131"/>
                    </a:cubicBezTo>
                    <a:cubicBezTo>
                      <a:pt x="367" y="124"/>
                      <a:pt x="328" y="124"/>
                      <a:pt x="295" y="138"/>
                    </a:cubicBezTo>
                    <a:cubicBezTo>
                      <a:pt x="289" y="140"/>
                      <a:pt x="284" y="144"/>
                      <a:pt x="279" y="147"/>
                    </a:cubicBezTo>
                    <a:cubicBezTo>
                      <a:pt x="268" y="155"/>
                      <a:pt x="258" y="165"/>
                      <a:pt x="253" y="177"/>
                    </a:cubicBezTo>
                    <a:cubicBezTo>
                      <a:pt x="250" y="182"/>
                      <a:pt x="250" y="188"/>
                      <a:pt x="247" y="194"/>
                    </a:cubicBezTo>
                    <a:cubicBezTo>
                      <a:pt x="224" y="198"/>
                      <a:pt x="203" y="217"/>
                      <a:pt x="196" y="239"/>
                    </a:cubicBezTo>
                    <a:cubicBezTo>
                      <a:pt x="161" y="253"/>
                      <a:pt x="145" y="291"/>
                      <a:pt x="130" y="321"/>
                    </a:cubicBezTo>
                    <a:cubicBezTo>
                      <a:pt x="122" y="344"/>
                      <a:pt x="123" y="368"/>
                      <a:pt x="131" y="391"/>
                    </a:cubicBezTo>
                    <a:cubicBezTo>
                      <a:pt x="117" y="408"/>
                      <a:pt x="111" y="436"/>
                      <a:pt x="121" y="456"/>
                    </a:cubicBezTo>
                    <a:cubicBezTo>
                      <a:pt x="130" y="466"/>
                      <a:pt x="117" y="477"/>
                      <a:pt x="119" y="489"/>
                    </a:cubicBezTo>
                    <a:cubicBezTo>
                      <a:pt x="115" y="519"/>
                      <a:pt x="122" y="549"/>
                      <a:pt x="135" y="574"/>
                    </a:cubicBezTo>
                    <a:cubicBezTo>
                      <a:pt x="149" y="596"/>
                      <a:pt x="171" y="615"/>
                      <a:pt x="194" y="624"/>
                    </a:cubicBezTo>
                    <a:cubicBezTo>
                      <a:pt x="200" y="643"/>
                      <a:pt x="217" y="661"/>
                      <a:pt x="235" y="668"/>
                    </a:cubicBezTo>
                    <a:cubicBezTo>
                      <a:pt x="238" y="671"/>
                      <a:pt x="245" y="668"/>
                      <a:pt x="245" y="674"/>
                    </a:cubicBezTo>
                    <a:cubicBezTo>
                      <a:pt x="257" y="699"/>
                      <a:pt x="280" y="716"/>
                      <a:pt x="304" y="728"/>
                    </a:cubicBezTo>
                    <a:cubicBezTo>
                      <a:pt x="331" y="742"/>
                      <a:pt x="369" y="739"/>
                      <a:pt x="397" y="728"/>
                    </a:cubicBezTo>
                    <a:cubicBezTo>
                      <a:pt x="406" y="734"/>
                      <a:pt x="416" y="738"/>
                      <a:pt x="427" y="740"/>
                    </a:cubicBezTo>
                    <a:cubicBezTo>
                      <a:pt x="430" y="739"/>
                      <a:pt x="434" y="741"/>
                      <a:pt x="437" y="741"/>
                    </a:cubicBezTo>
                    <a:cubicBezTo>
                      <a:pt x="452" y="740"/>
                      <a:pt x="465" y="736"/>
                      <a:pt x="476" y="727"/>
                    </a:cubicBezTo>
                    <a:cubicBezTo>
                      <a:pt x="489" y="730"/>
                      <a:pt x="500" y="735"/>
                      <a:pt x="514" y="735"/>
                    </a:cubicBezTo>
                    <a:cubicBezTo>
                      <a:pt x="548" y="739"/>
                      <a:pt x="579" y="726"/>
                      <a:pt x="604" y="705"/>
                    </a:cubicBezTo>
                    <a:cubicBezTo>
                      <a:pt x="617" y="693"/>
                      <a:pt x="624" y="677"/>
                      <a:pt x="632" y="661"/>
                    </a:cubicBezTo>
                    <a:cubicBezTo>
                      <a:pt x="651" y="653"/>
                      <a:pt x="670" y="638"/>
                      <a:pt x="678" y="618"/>
                    </a:cubicBezTo>
                    <a:cubicBezTo>
                      <a:pt x="680" y="615"/>
                      <a:pt x="680" y="609"/>
                      <a:pt x="685" y="609"/>
                    </a:cubicBezTo>
                    <a:cubicBezTo>
                      <a:pt x="714" y="594"/>
                      <a:pt x="737" y="568"/>
                      <a:pt x="749" y="539"/>
                    </a:cubicBezTo>
                    <a:cubicBezTo>
                      <a:pt x="760" y="516"/>
                      <a:pt x="762" y="482"/>
                      <a:pt x="749" y="459"/>
                    </a:cubicBezTo>
                    <a:cubicBezTo>
                      <a:pt x="751" y="452"/>
                      <a:pt x="755" y="445"/>
                      <a:pt x="756" y="436"/>
                    </a:cubicBezTo>
                    <a:cubicBezTo>
                      <a:pt x="761" y="421"/>
                      <a:pt x="757" y="403"/>
                      <a:pt x="752" y="389"/>
                    </a:cubicBezTo>
                    <a:cubicBezTo>
                      <a:pt x="756" y="371"/>
                      <a:pt x="757" y="347"/>
                      <a:pt x="753" y="328"/>
                    </a:cubicBezTo>
                    <a:cubicBezTo>
                      <a:pt x="747" y="313"/>
                      <a:pt x="743" y="298"/>
                      <a:pt x="731" y="284"/>
                    </a:cubicBezTo>
                    <a:cubicBezTo>
                      <a:pt x="719" y="265"/>
                      <a:pt x="698" y="254"/>
                      <a:pt x="679" y="242"/>
                    </a:cubicBezTo>
                    <a:cubicBezTo>
                      <a:pt x="675" y="231"/>
                      <a:pt x="669" y="221"/>
                      <a:pt x="660" y="212"/>
                    </a:cubicBezTo>
                    <a:cubicBezTo>
                      <a:pt x="653" y="205"/>
                      <a:pt x="644" y="201"/>
                      <a:pt x="637" y="194"/>
                    </a:cubicBezTo>
                    <a:cubicBezTo>
                      <a:pt x="635" y="193"/>
                      <a:pt x="631" y="194"/>
                      <a:pt x="629" y="191"/>
                    </a:cubicBezTo>
                    <a:cubicBezTo>
                      <a:pt x="623" y="167"/>
                      <a:pt x="602" y="148"/>
                      <a:pt x="581" y="135"/>
                    </a:cubicBezTo>
                    <a:close/>
                    <a:moveTo>
                      <a:pt x="575" y="138"/>
                    </a:moveTo>
                    <a:cubicBezTo>
                      <a:pt x="565" y="134"/>
                      <a:pt x="555" y="130"/>
                      <a:pt x="545" y="127"/>
                    </a:cubicBezTo>
                    <a:cubicBezTo>
                      <a:pt x="521" y="123"/>
                      <a:pt x="493" y="121"/>
                      <a:pt x="474" y="136"/>
                    </a:cubicBezTo>
                    <a:cubicBezTo>
                      <a:pt x="467" y="137"/>
                      <a:pt x="463" y="129"/>
                      <a:pt x="456" y="130"/>
                    </a:cubicBezTo>
                    <a:cubicBezTo>
                      <a:pt x="439" y="125"/>
                      <a:pt x="420" y="128"/>
                      <a:pt x="405" y="137"/>
                    </a:cubicBezTo>
                    <a:cubicBezTo>
                      <a:pt x="401" y="137"/>
                      <a:pt x="397" y="139"/>
                      <a:pt x="394" y="136"/>
                    </a:cubicBezTo>
                    <a:cubicBezTo>
                      <a:pt x="361" y="127"/>
                      <a:pt x="325" y="133"/>
                      <a:pt x="295" y="145"/>
                    </a:cubicBezTo>
                    <a:cubicBezTo>
                      <a:pt x="276" y="155"/>
                      <a:pt x="260" y="169"/>
                      <a:pt x="255" y="191"/>
                    </a:cubicBezTo>
                    <a:cubicBezTo>
                      <a:pt x="255" y="194"/>
                      <a:pt x="257" y="196"/>
                      <a:pt x="255" y="198"/>
                    </a:cubicBezTo>
                    <a:cubicBezTo>
                      <a:pt x="254" y="199"/>
                      <a:pt x="253" y="198"/>
                      <a:pt x="251" y="198"/>
                    </a:cubicBezTo>
                    <a:cubicBezTo>
                      <a:pt x="232" y="202"/>
                      <a:pt x="209" y="217"/>
                      <a:pt x="204" y="238"/>
                    </a:cubicBezTo>
                    <a:cubicBezTo>
                      <a:pt x="205" y="244"/>
                      <a:pt x="198" y="244"/>
                      <a:pt x="194" y="245"/>
                    </a:cubicBezTo>
                    <a:cubicBezTo>
                      <a:pt x="172" y="258"/>
                      <a:pt x="157" y="279"/>
                      <a:pt x="147" y="301"/>
                    </a:cubicBezTo>
                    <a:cubicBezTo>
                      <a:pt x="131" y="328"/>
                      <a:pt x="124" y="363"/>
                      <a:pt x="139" y="391"/>
                    </a:cubicBezTo>
                    <a:cubicBezTo>
                      <a:pt x="127" y="403"/>
                      <a:pt x="122" y="418"/>
                      <a:pt x="122" y="435"/>
                    </a:cubicBezTo>
                    <a:cubicBezTo>
                      <a:pt x="120" y="446"/>
                      <a:pt x="128" y="454"/>
                      <a:pt x="130" y="464"/>
                    </a:cubicBezTo>
                    <a:cubicBezTo>
                      <a:pt x="122" y="493"/>
                      <a:pt x="122" y="523"/>
                      <a:pt x="132" y="551"/>
                    </a:cubicBezTo>
                    <a:cubicBezTo>
                      <a:pt x="139" y="577"/>
                      <a:pt x="161" y="599"/>
                      <a:pt x="184" y="613"/>
                    </a:cubicBezTo>
                    <a:cubicBezTo>
                      <a:pt x="188" y="617"/>
                      <a:pt x="194" y="617"/>
                      <a:pt x="199" y="615"/>
                    </a:cubicBezTo>
                    <a:cubicBezTo>
                      <a:pt x="203" y="616"/>
                      <a:pt x="199" y="620"/>
                      <a:pt x="201" y="623"/>
                    </a:cubicBezTo>
                    <a:cubicBezTo>
                      <a:pt x="206" y="639"/>
                      <a:pt x="221" y="660"/>
                      <a:pt x="240" y="663"/>
                    </a:cubicBezTo>
                    <a:cubicBezTo>
                      <a:pt x="243" y="659"/>
                      <a:pt x="243" y="659"/>
                      <a:pt x="243" y="659"/>
                    </a:cubicBezTo>
                    <a:cubicBezTo>
                      <a:pt x="251" y="658"/>
                      <a:pt x="248" y="670"/>
                      <a:pt x="251" y="675"/>
                    </a:cubicBezTo>
                    <a:cubicBezTo>
                      <a:pt x="264" y="699"/>
                      <a:pt x="289" y="717"/>
                      <a:pt x="314" y="726"/>
                    </a:cubicBezTo>
                    <a:cubicBezTo>
                      <a:pt x="341" y="736"/>
                      <a:pt x="374" y="733"/>
                      <a:pt x="398" y="721"/>
                    </a:cubicBezTo>
                    <a:cubicBezTo>
                      <a:pt x="411" y="733"/>
                      <a:pt x="433" y="737"/>
                      <a:pt x="452" y="733"/>
                    </a:cubicBezTo>
                    <a:cubicBezTo>
                      <a:pt x="461" y="731"/>
                      <a:pt x="467" y="724"/>
                      <a:pt x="476" y="722"/>
                    </a:cubicBezTo>
                    <a:cubicBezTo>
                      <a:pt x="509" y="735"/>
                      <a:pt x="550" y="735"/>
                      <a:pt x="580" y="715"/>
                    </a:cubicBezTo>
                    <a:cubicBezTo>
                      <a:pt x="599" y="704"/>
                      <a:pt x="617" y="686"/>
                      <a:pt x="624" y="665"/>
                    </a:cubicBezTo>
                    <a:cubicBezTo>
                      <a:pt x="625" y="663"/>
                      <a:pt x="623" y="659"/>
                      <a:pt x="625" y="657"/>
                    </a:cubicBezTo>
                    <a:cubicBezTo>
                      <a:pt x="647" y="649"/>
                      <a:pt x="669" y="631"/>
                      <a:pt x="675" y="608"/>
                    </a:cubicBezTo>
                    <a:cubicBezTo>
                      <a:pt x="717" y="589"/>
                      <a:pt x="750" y="545"/>
                      <a:pt x="751" y="498"/>
                    </a:cubicBezTo>
                    <a:cubicBezTo>
                      <a:pt x="750" y="486"/>
                      <a:pt x="752" y="475"/>
                      <a:pt x="744" y="466"/>
                    </a:cubicBezTo>
                    <a:cubicBezTo>
                      <a:pt x="743" y="463"/>
                      <a:pt x="740" y="463"/>
                      <a:pt x="740" y="460"/>
                    </a:cubicBezTo>
                    <a:cubicBezTo>
                      <a:pt x="744" y="455"/>
                      <a:pt x="745" y="448"/>
                      <a:pt x="749" y="442"/>
                    </a:cubicBezTo>
                    <a:cubicBezTo>
                      <a:pt x="751" y="430"/>
                      <a:pt x="752" y="419"/>
                      <a:pt x="750" y="405"/>
                    </a:cubicBezTo>
                    <a:cubicBezTo>
                      <a:pt x="750" y="399"/>
                      <a:pt x="742" y="392"/>
                      <a:pt x="747" y="386"/>
                    </a:cubicBezTo>
                    <a:cubicBezTo>
                      <a:pt x="754" y="360"/>
                      <a:pt x="751" y="327"/>
                      <a:pt x="737" y="304"/>
                    </a:cubicBezTo>
                    <a:cubicBezTo>
                      <a:pt x="723" y="283"/>
                      <a:pt x="707" y="262"/>
                      <a:pt x="684" y="252"/>
                    </a:cubicBezTo>
                    <a:cubicBezTo>
                      <a:pt x="680" y="250"/>
                      <a:pt x="677" y="253"/>
                      <a:pt x="675" y="255"/>
                    </a:cubicBezTo>
                    <a:cubicBezTo>
                      <a:pt x="673" y="254"/>
                      <a:pt x="673" y="253"/>
                      <a:pt x="673" y="252"/>
                    </a:cubicBezTo>
                    <a:cubicBezTo>
                      <a:pt x="672" y="229"/>
                      <a:pt x="650" y="212"/>
                      <a:pt x="633" y="200"/>
                    </a:cubicBezTo>
                    <a:cubicBezTo>
                      <a:pt x="630" y="198"/>
                      <a:pt x="627" y="200"/>
                      <a:pt x="625" y="198"/>
                    </a:cubicBezTo>
                    <a:cubicBezTo>
                      <a:pt x="624" y="181"/>
                      <a:pt x="612" y="167"/>
                      <a:pt x="601" y="156"/>
                    </a:cubicBezTo>
                    <a:cubicBezTo>
                      <a:pt x="593" y="149"/>
                      <a:pt x="585" y="143"/>
                      <a:pt x="575" y="138"/>
                    </a:cubicBezTo>
                    <a:close/>
                    <a:moveTo>
                      <a:pt x="776" y="147"/>
                    </a:moveTo>
                    <a:cubicBezTo>
                      <a:pt x="769" y="141"/>
                      <a:pt x="758" y="139"/>
                      <a:pt x="750" y="144"/>
                    </a:cubicBezTo>
                    <a:cubicBezTo>
                      <a:pt x="744" y="145"/>
                      <a:pt x="744" y="151"/>
                      <a:pt x="743" y="155"/>
                    </a:cubicBezTo>
                    <a:cubicBezTo>
                      <a:pt x="741" y="166"/>
                      <a:pt x="744" y="177"/>
                      <a:pt x="754" y="181"/>
                    </a:cubicBezTo>
                    <a:cubicBezTo>
                      <a:pt x="752" y="188"/>
                      <a:pt x="750" y="197"/>
                      <a:pt x="751" y="204"/>
                    </a:cubicBezTo>
                    <a:cubicBezTo>
                      <a:pt x="755" y="214"/>
                      <a:pt x="762" y="224"/>
                      <a:pt x="772" y="226"/>
                    </a:cubicBezTo>
                    <a:cubicBezTo>
                      <a:pt x="776" y="229"/>
                      <a:pt x="782" y="227"/>
                      <a:pt x="786" y="229"/>
                    </a:cubicBezTo>
                    <a:cubicBezTo>
                      <a:pt x="786" y="239"/>
                      <a:pt x="790" y="249"/>
                      <a:pt x="798" y="256"/>
                    </a:cubicBezTo>
                    <a:cubicBezTo>
                      <a:pt x="802" y="258"/>
                      <a:pt x="807" y="259"/>
                      <a:pt x="810" y="256"/>
                    </a:cubicBezTo>
                    <a:cubicBezTo>
                      <a:pt x="811" y="254"/>
                      <a:pt x="810" y="253"/>
                      <a:pt x="808" y="252"/>
                    </a:cubicBezTo>
                    <a:cubicBezTo>
                      <a:pt x="804" y="253"/>
                      <a:pt x="803" y="249"/>
                      <a:pt x="799" y="249"/>
                    </a:cubicBezTo>
                    <a:cubicBezTo>
                      <a:pt x="794" y="242"/>
                      <a:pt x="792" y="233"/>
                      <a:pt x="791" y="225"/>
                    </a:cubicBezTo>
                    <a:cubicBezTo>
                      <a:pt x="792" y="224"/>
                      <a:pt x="790" y="222"/>
                      <a:pt x="789" y="222"/>
                    </a:cubicBezTo>
                    <a:cubicBezTo>
                      <a:pt x="783" y="223"/>
                      <a:pt x="777" y="221"/>
                      <a:pt x="771" y="220"/>
                    </a:cubicBezTo>
                    <a:cubicBezTo>
                      <a:pt x="764" y="216"/>
                      <a:pt x="759" y="210"/>
                      <a:pt x="757" y="202"/>
                    </a:cubicBezTo>
                    <a:cubicBezTo>
                      <a:pt x="756" y="195"/>
                      <a:pt x="759" y="188"/>
                      <a:pt x="761" y="181"/>
                    </a:cubicBezTo>
                    <a:cubicBezTo>
                      <a:pt x="757" y="174"/>
                      <a:pt x="745" y="171"/>
                      <a:pt x="748" y="161"/>
                    </a:cubicBezTo>
                    <a:cubicBezTo>
                      <a:pt x="748" y="156"/>
                      <a:pt x="750" y="151"/>
                      <a:pt x="753" y="148"/>
                    </a:cubicBezTo>
                    <a:cubicBezTo>
                      <a:pt x="759" y="145"/>
                      <a:pt x="765" y="147"/>
                      <a:pt x="770" y="150"/>
                    </a:cubicBezTo>
                    <a:cubicBezTo>
                      <a:pt x="774" y="152"/>
                      <a:pt x="776" y="157"/>
                      <a:pt x="776" y="161"/>
                    </a:cubicBezTo>
                    <a:cubicBezTo>
                      <a:pt x="778" y="162"/>
                      <a:pt x="779" y="161"/>
                      <a:pt x="780" y="160"/>
                    </a:cubicBezTo>
                    <a:cubicBezTo>
                      <a:pt x="783" y="156"/>
                      <a:pt x="778" y="151"/>
                      <a:pt x="776" y="147"/>
                    </a:cubicBezTo>
                    <a:close/>
                    <a:moveTo>
                      <a:pt x="593" y="180"/>
                    </a:moveTo>
                    <a:cubicBezTo>
                      <a:pt x="585" y="171"/>
                      <a:pt x="576" y="164"/>
                      <a:pt x="566" y="157"/>
                    </a:cubicBezTo>
                    <a:cubicBezTo>
                      <a:pt x="539" y="143"/>
                      <a:pt x="501" y="137"/>
                      <a:pt x="474" y="154"/>
                    </a:cubicBezTo>
                    <a:cubicBezTo>
                      <a:pt x="464" y="149"/>
                      <a:pt x="464" y="149"/>
                      <a:pt x="464" y="149"/>
                    </a:cubicBezTo>
                    <a:cubicBezTo>
                      <a:pt x="457" y="147"/>
                      <a:pt x="448" y="147"/>
                      <a:pt x="441" y="146"/>
                    </a:cubicBezTo>
                    <a:cubicBezTo>
                      <a:pt x="427" y="146"/>
                      <a:pt x="417" y="154"/>
                      <a:pt x="405" y="160"/>
                    </a:cubicBezTo>
                    <a:cubicBezTo>
                      <a:pt x="394" y="157"/>
                      <a:pt x="382" y="154"/>
                      <a:pt x="369" y="154"/>
                    </a:cubicBezTo>
                    <a:cubicBezTo>
                      <a:pt x="348" y="153"/>
                      <a:pt x="328" y="158"/>
                      <a:pt x="309" y="166"/>
                    </a:cubicBezTo>
                    <a:cubicBezTo>
                      <a:pt x="290" y="175"/>
                      <a:pt x="271" y="189"/>
                      <a:pt x="264" y="210"/>
                    </a:cubicBezTo>
                    <a:cubicBezTo>
                      <a:pt x="247" y="216"/>
                      <a:pt x="247" y="216"/>
                      <a:pt x="247" y="216"/>
                    </a:cubicBezTo>
                    <a:cubicBezTo>
                      <a:pt x="239" y="222"/>
                      <a:pt x="230" y="228"/>
                      <a:pt x="225" y="237"/>
                    </a:cubicBezTo>
                    <a:cubicBezTo>
                      <a:pt x="219" y="243"/>
                      <a:pt x="223" y="256"/>
                      <a:pt x="212" y="256"/>
                    </a:cubicBezTo>
                    <a:cubicBezTo>
                      <a:pt x="181" y="279"/>
                      <a:pt x="153" y="311"/>
                      <a:pt x="148" y="349"/>
                    </a:cubicBezTo>
                    <a:cubicBezTo>
                      <a:pt x="149" y="361"/>
                      <a:pt x="147" y="376"/>
                      <a:pt x="153" y="387"/>
                    </a:cubicBezTo>
                    <a:cubicBezTo>
                      <a:pt x="157" y="393"/>
                      <a:pt x="152" y="401"/>
                      <a:pt x="148" y="407"/>
                    </a:cubicBezTo>
                    <a:cubicBezTo>
                      <a:pt x="139" y="424"/>
                      <a:pt x="143" y="447"/>
                      <a:pt x="155" y="462"/>
                    </a:cubicBezTo>
                    <a:cubicBezTo>
                      <a:pt x="154" y="464"/>
                      <a:pt x="154" y="464"/>
                      <a:pt x="154" y="464"/>
                    </a:cubicBezTo>
                    <a:cubicBezTo>
                      <a:pt x="145" y="494"/>
                      <a:pt x="144" y="530"/>
                      <a:pt x="159" y="557"/>
                    </a:cubicBezTo>
                    <a:cubicBezTo>
                      <a:pt x="160" y="567"/>
                      <a:pt x="169" y="573"/>
                      <a:pt x="173" y="581"/>
                    </a:cubicBezTo>
                    <a:cubicBezTo>
                      <a:pt x="183" y="594"/>
                      <a:pt x="200" y="599"/>
                      <a:pt x="214" y="606"/>
                    </a:cubicBezTo>
                    <a:cubicBezTo>
                      <a:pt x="218" y="618"/>
                      <a:pt x="225" y="628"/>
                      <a:pt x="234" y="636"/>
                    </a:cubicBezTo>
                    <a:cubicBezTo>
                      <a:pt x="242" y="642"/>
                      <a:pt x="250" y="643"/>
                      <a:pt x="258" y="646"/>
                    </a:cubicBezTo>
                    <a:cubicBezTo>
                      <a:pt x="263" y="658"/>
                      <a:pt x="269" y="669"/>
                      <a:pt x="278" y="678"/>
                    </a:cubicBezTo>
                    <a:cubicBezTo>
                      <a:pt x="294" y="699"/>
                      <a:pt x="321" y="707"/>
                      <a:pt x="346" y="710"/>
                    </a:cubicBezTo>
                    <a:cubicBezTo>
                      <a:pt x="364" y="714"/>
                      <a:pt x="382" y="708"/>
                      <a:pt x="400" y="702"/>
                    </a:cubicBezTo>
                    <a:cubicBezTo>
                      <a:pt x="414" y="711"/>
                      <a:pt x="432" y="714"/>
                      <a:pt x="448" y="711"/>
                    </a:cubicBezTo>
                    <a:cubicBezTo>
                      <a:pt x="453" y="711"/>
                      <a:pt x="459" y="708"/>
                      <a:pt x="462" y="706"/>
                    </a:cubicBezTo>
                    <a:cubicBezTo>
                      <a:pt x="461" y="704"/>
                      <a:pt x="461" y="704"/>
                      <a:pt x="461" y="704"/>
                    </a:cubicBezTo>
                    <a:cubicBezTo>
                      <a:pt x="461" y="704"/>
                      <a:pt x="461" y="703"/>
                      <a:pt x="462" y="703"/>
                    </a:cubicBezTo>
                    <a:cubicBezTo>
                      <a:pt x="464" y="706"/>
                      <a:pt x="467" y="699"/>
                      <a:pt x="470" y="700"/>
                    </a:cubicBezTo>
                    <a:cubicBezTo>
                      <a:pt x="481" y="704"/>
                      <a:pt x="494" y="707"/>
                      <a:pt x="505" y="711"/>
                    </a:cubicBezTo>
                    <a:cubicBezTo>
                      <a:pt x="511" y="709"/>
                      <a:pt x="516" y="712"/>
                      <a:pt x="522" y="712"/>
                    </a:cubicBezTo>
                    <a:cubicBezTo>
                      <a:pt x="546" y="711"/>
                      <a:pt x="566" y="702"/>
                      <a:pt x="585" y="688"/>
                    </a:cubicBezTo>
                    <a:cubicBezTo>
                      <a:pt x="593" y="681"/>
                      <a:pt x="601" y="673"/>
                      <a:pt x="606" y="663"/>
                    </a:cubicBezTo>
                    <a:cubicBezTo>
                      <a:pt x="610" y="656"/>
                      <a:pt x="608" y="647"/>
                      <a:pt x="615" y="642"/>
                    </a:cubicBezTo>
                    <a:cubicBezTo>
                      <a:pt x="632" y="638"/>
                      <a:pt x="652" y="626"/>
                      <a:pt x="656" y="607"/>
                    </a:cubicBezTo>
                    <a:cubicBezTo>
                      <a:pt x="656" y="605"/>
                      <a:pt x="656" y="600"/>
                      <a:pt x="657" y="598"/>
                    </a:cubicBezTo>
                    <a:cubicBezTo>
                      <a:pt x="668" y="591"/>
                      <a:pt x="681" y="585"/>
                      <a:pt x="691" y="575"/>
                    </a:cubicBezTo>
                    <a:cubicBezTo>
                      <a:pt x="708" y="563"/>
                      <a:pt x="717" y="543"/>
                      <a:pt x="724" y="525"/>
                    </a:cubicBezTo>
                    <a:cubicBezTo>
                      <a:pt x="733" y="502"/>
                      <a:pt x="731" y="479"/>
                      <a:pt x="721" y="457"/>
                    </a:cubicBezTo>
                    <a:cubicBezTo>
                      <a:pt x="730" y="434"/>
                      <a:pt x="730" y="434"/>
                      <a:pt x="730" y="434"/>
                    </a:cubicBezTo>
                    <a:cubicBezTo>
                      <a:pt x="734" y="419"/>
                      <a:pt x="731" y="404"/>
                      <a:pt x="723" y="391"/>
                    </a:cubicBezTo>
                    <a:cubicBezTo>
                      <a:pt x="726" y="375"/>
                      <a:pt x="728" y="357"/>
                      <a:pt x="727" y="340"/>
                    </a:cubicBezTo>
                    <a:cubicBezTo>
                      <a:pt x="722" y="307"/>
                      <a:pt x="698" y="274"/>
                      <a:pt x="665" y="263"/>
                    </a:cubicBezTo>
                    <a:cubicBezTo>
                      <a:pt x="657" y="260"/>
                      <a:pt x="660" y="251"/>
                      <a:pt x="656" y="245"/>
                    </a:cubicBezTo>
                    <a:cubicBezTo>
                      <a:pt x="649" y="228"/>
                      <a:pt x="633" y="213"/>
                      <a:pt x="614" y="213"/>
                    </a:cubicBezTo>
                    <a:cubicBezTo>
                      <a:pt x="608" y="202"/>
                      <a:pt x="602" y="189"/>
                      <a:pt x="593" y="180"/>
                    </a:cubicBezTo>
                    <a:close/>
                    <a:moveTo>
                      <a:pt x="728" y="162"/>
                    </a:moveTo>
                    <a:cubicBezTo>
                      <a:pt x="729" y="148"/>
                      <a:pt x="729" y="148"/>
                      <a:pt x="729" y="148"/>
                    </a:cubicBezTo>
                    <a:cubicBezTo>
                      <a:pt x="725" y="150"/>
                      <a:pt x="721" y="153"/>
                      <a:pt x="717" y="154"/>
                    </a:cubicBezTo>
                    <a:cubicBezTo>
                      <a:pt x="717" y="157"/>
                      <a:pt x="719" y="160"/>
                      <a:pt x="722" y="162"/>
                    </a:cubicBezTo>
                    <a:cubicBezTo>
                      <a:pt x="723" y="163"/>
                      <a:pt x="726" y="164"/>
                      <a:pt x="728" y="162"/>
                    </a:cubicBezTo>
                    <a:close/>
                    <a:moveTo>
                      <a:pt x="166" y="169"/>
                    </a:moveTo>
                    <a:cubicBezTo>
                      <a:pt x="171" y="163"/>
                      <a:pt x="174" y="153"/>
                      <a:pt x="170" y="145"/>
                    </a:cubicBezTo>
                    <a:cubicBezTo>
                      <a:pt x="165" y="147"/>
                      <a:pt x="165" y="147"/>
                      <a:pt x="165" y="147"/>
                    </a:cubicBezTo>
                    <a:cubicBezTo>
                      <a:pt x="164" y="158"/>
                      <a:pt x="158" y="169"/>
                      <a:pt x="146" y="171"/>
                    </a:cubicBezTo>
                    <a:cubicBezTo>
                      <a:pt x="145" y="174"/>
                      <a:pt x="146" y="178"/>
                      <a:pt x="147" y="180"/>
                    </a:cubicBezTo>
                    <a:cubicBezTo>
                      <a:pt x="154" y="178"/>
                      <a:pt x="161" y="174"/>
                      <a:pt x="166" y="169"/>
                    </a:cubicBezTo>
                    <a:close/>
                    <a:moveTo>
                      <a:pt x="126" y="154"/>
                    </a:moveTo>
                    <a:cubicBezTo>
                      <a:pt x="120" y="145"/>
                      <a:pt x="106" y="143"/>
                      <a:pt x="96" y="147"/>
                    </a:cubicBezTo>
                    <a:cubicBezTo>
                      <a:pt x="92" y="150"/>
                      <a:pt x="90" y="155"/>
                      <a:pt x="89" y="160"/>
                    </a:cubicBezTo>
                    <a:cubicBezTo>
                      <a:pt x="100" y="170"/>
                      <a:pt x="93" y="151"/>
                      <a:pt x="102" y="150"/>
                    </a:cubicBezTo>
                    <a:cubicBezTo>
                      <a:pt x="108" y="150"/>
                      <a:pt x="118" y="149"/>
                      <a:pt x="121" y="157"/>
                    </a:cubicBezTo>
                    <a:cubicBezTo>
                      <a:pt x="124" y="165"/>
                      <a:pt x="123" y="175"/>
                      <a:pt x="119" y="183"/>
                    </a:cubicBezTo>
                    <a:cubicBezTo>
                      <a:pt x="115" y="187"/>
                      <a:pt x="110" y="189"/>
                      <a:pt x="105" y="192"/>
                    </a:cubicBezTo>
                    <a:cubicBezTo>
                      <a:pt x="105" y="202"/>
                      <a:pt x="103" y="212"/>
                      <a:pt x="95" y="219"/>
                    </a:cubicBezTo>
                    <a:cubicBezTo>
                      <a:pt x="89" y="225"/>
                      <a:pt x="79" y="224"/>
                      <a:pt x="70" y="226"/>
                    </a:cubicBezTo>
                    <a:cubicBezTo>
                      <a:pt x="70" y="234"/>
                      <a:pt x="71" y="244"/>
                      <a:pt x="65" y="251"/>
                    </a:cubicBezTo>
                    <a:cubicBezTo>
                      <a:pt x="62" y="254"/>
                      <a:pt x="59" y="250"/>
                      <a:pt x="57" y="254"/>
                    </a:cubicBezTo>
                    <a:cubicBezTo>
                      <a:pt x="56" y="255"/>
                      <a:pt x="57" y="256"/>
                      <a:pt x="58" y="256"/>
                    </a:cubicBezTo>
                    <a:cubicBezTo>
                      <a:pt x="60" y="260"/>
                      <a:pt x="64" y="258"/>
                      <a:pt x="67" y="257"/>
                    </a:cubicBezTo>
                    <a:cubicBezTo>
                      <a:pt x="76" y="252"/>
                      <a:pt x="77" y="241"/>
                      <a:pt x="76" y="232"/>
                    </a:cubicBezTo>
                    <a:cubicBezTo>
                      <a:pt x="81" y="227"/>
                      <a:pt x="88" y="232"/>
                      <a:pt x="93" y="228"/>
                    </a:cubicBezTo>
                    <a:cubicBezTo>
                      <a:pt x="103" y="223"/>
                      <a:pt x="112" y="211"/>
                      <a:pt x="111" y="198"/>
                    </a:cubicBezTo>
                    <a:cubicBezTo>
                      <a:pt x="111" y="191"/>
                      <a:pt x="119" y="193"/>
                      <a:pt x="122" y="187"/>
                    </a:cubicBezTo>
                    <a:cubicBezTo>
                      <a:pt x="129" y="178"/>
                      <a:pt x="131" y="165"/>
                      <a:pt x="126" y="154"/>
                    </a:cubicBezTo>
                    <a:close/>
                    <a:moveTo>
                      <a:pt x="157" y="150"/>
                    </a:moveTo>
                    <a:cubicBezTo>
                      <a:pt x="151" y="149"/>
                      <a:pt x="145" y="148"/>
                      <a:pt x="140" y="145"/>
                    </a:cubicBezTo>
                    <a:cubicBezTo>
                      <a:pt x="143" y="152"/>
                      <a:pt x="145" y="158"/>
                      <a:pt x="146" y="165"/>
                    </a:cubicBezTo>
                    <a:cubicBezTo>
                      <a:pt x="148" y="165"/>
                      <a:pt x="150" y="164"/>
                      <a:pt x="152" y="163"/>
                    </a:cubicBezTo>
                    <a:cubicBezTo>
                      <a:pt x="155" y="159"/>
                      <a:pt x="158" y="155"/>
                      <a:pt x="157" y="150"/>
                    </a:cubicBezTo>
                    <a:close/>
                    <a:moveTo>
                      <a:pt x="715" y="163"/>
                    </a:moveTo>
                    <a:cubicBezTo>
                      <a:pt x="711" y="160"/>
                      <a:pt x="712" y="148"/>
                      <a:pt x="705" y="153"/>
                    </a:cubicBezTo>
                    <a:cubicBezTo>
                      <a:pt x="709" y="165"/>
                      <a:pt x="709" y="165"/>
                      <a:pt x="709" y="165"/>
                    </a:cubicBezTo>
                    <a:cubicBezTo>
                      <a:pt x="713" y="172"/>
                      <a:pt x="722" y="177"/>
                      <a:pt x="730" y="177"/>
                    </a:cubicBezTo>
                    <a:cubicBezTo>
                      <a:pt x="731" y="174"/>
                      <a:pt x="731" y="173"/>
                      <a:pt x="730" y="170"/>
                    </a:cubicBezTo>
                    <a:cubicBezTo>
                      <a:pt x="729" y="169"/>
                      <a:pt x="728" y="168"/>
                      <a:pt x="727" y="169"/>
                    </a:cubicBezTo>
                    <a:cubicBezTo>
                      <a:pt x="721" y="171"/>
                      <a:pt x="718" y="166"/>
                      <a:pt x="715" y="163"/>
                    </a:cubicBezTo>
                    <a:close/>
                    <a:moveTo>
                      <a:pt x="851" y="181"/>
                    </a:moveTo>
                    <a:cubicBezTo>
                      <a:pt x="850" y="174"/>
                      <a:pt x="849" y="167"/>
                      <a:pt x="844" y="163"/>
                    </a:cubicBezTo>
                    <a:cubicBezTo>
                      <a:pt x="835" y="168"/>
                      <a:pt x="848" y="174"/>
                      <a:pt x="847" y="180"/>
                    </a:cubicBezTo>
                    <a:cubicBezTo>
                      <a:pt x="846" y="188"/>
                      <a:pt x="846" y="196"/>
                      <a:pt x="838" y="200"/>
                    </a:cubicBezTo>
                    <a:cubicBezTo>
                      <a:pt x="834" y="202"/>
                      <a:pt x="830" y="202"/>
                      <a:pt x="827" y="200"/>
                    </a:cubicBezTo>
                    <a:cubicBezTo>
                      <a:pt x="825" y="199"/>
                      <a:pt x="825" y="194"/>
                      <a:pt x="822" y="195"/>
                    </a:cubicBezTo>
                    <a:cubicBezTo>
                      <a:pt x="820" y="199"/>
                      <a:pt x="822" y="202"/>
                      <a:pt x="824" y="205"/>
                    </a:cubicBezTo>
                    <a:cubicBezTo>
                      <a:pt x="829" y="209"/>
                      <a:pt x="835" y="206"/>
                      <a:pt x="840" y="205"/>
                    </a:cubicBezTo>
                    <a:cubicBezTo>
                      <a:pt x="849" y="200"/>
                      <a:pt x="850" y="190"/>
                      <a:pt x="851" y="181"/>
                    </a:cubicBezTo>
                    <a:close/>
                    <a:moveTo>
                      <a:pt x="454" y="171"/>
                    </a:moveTo>
                    <a:cubicBezTo>
                      <a:pt x="453" y="160"/>
                      <a:pt x="453" y="160"/>
                      <a:pt x="453" y="160"/>
                    </a:cubicBezTo>
                    <a:cubicBezTo>
                      <a:pt x="451" y="160"/>
                      <a:pt x="451" y="160"/>
                      <a:pt x="451" y="160"/>
                    </a:cubicBezTo>
                    <a:cubicBezTo>
                      <a:pt x="446" y="163"/>
                      <a:pt x="439" y="167"/>
                      <a:pt x="440" y="173"/>
                    </a:cubicBezTo>
                    <a:cubicBezTo>
                      <a:pt x="440" y="184"/>
                      <a:pt x="448" y="192"/>
                      <a:pt x="458" y="195"/>
                    </a:cubicBezTo>
                    <a:cubicBezTo>
                      <a:pt x="469" y="199"/>
                      <a:pt x="482" y="197"/>
                      <a:pt x="490" y="189"/>
                    </a:cubicBezTo>
                    <a:cubicBezTo>
                      <a:pt x="509" y="178"/>
                      <a:pt x="537" y="180"/>
                      <a:pt x="555" y="191"/>
                    </a:cubicBezTo>
                    <a:cubicBezTo>
                      <a:pt x="556" y="189"/>
                      <a:pt x="556" y="185"/>
                      <a:pt x="555" y="182"/>
                    </a:cubicBezTo>
                    <a:cubicBezTo>
                      <a:pt x="549" y="177"/>
                      <a:pt x="542" y="176"/>
                      <a:pt x="536" y="173"/>
                    </a:cubicBezTo>
                    <a:cubicBezTo>
                      <a:pt x="511" y="166"/>
                      <a:pt x="491" y="179"/>
                      <a:pt x="468" y="183"/>
                    </a:cubicBezTo>
                    <a:cubicBezTo>
                      <a:pt x="461" y="183"/>
                      <a:pt x="458" y="176"/>
                      <a:pt x="454" y="171"/>
                    </a:cubicBezTo>
                    <a:close/>
                    <a:moveTo>
                      <a:pt x="428" y="166"/>
                    </a:moveTo>
                    <a:cubicBezTo>
                      <a:pt x="424" y="164"/>
                      <a:pt x="419" y="160"/>
                      <a:pt x="415" y="163"/>
                    </a:cubicBezTo>
                    <a:cubicBezTo>
                      <a:pt x="414" y="166"/>
                      <a:pt x="416" y="167"/>
                      <a:pt x="417" y="169"/>
                    </a:cubicBezTo>
                    <a:cubicBezTo>
                      <a:pt x="418" y="173"/>
                      <a:pt x="417" y="177"/>
                      <a:pt x="415" y="180"/>
                    </a:cubicBezTo>
                    <a:cubicBezTo>
                      <a:pt x="404" y="187"/>
                      <a:pt x="394" y="178"/>
                      <a:pt x="385" y="176"/>
                    </a:cubicBezTo>
                    <a:cubicBezTo>
                      <a:pt x="367" y="168"/>
                      <a:pt x="345" y="173"/>
                      <a:pt x="327" y="179"/>
                    </a:cubicBezTo>
                    <a:cubicBezTo>
                      <a:pt x="326" y="180"/>
                      <a:pt x="326" y="180"/>
                      <a:pt x="326" y="180"/>
                    </a:cubicBezTo>
                    <a:cubicBezTo>
                      <a:pt x="326" y="182"/>
                      <a:pt x="324" y="184"/>
                      <a:pt x="326" y="185"/>
                    </a:cubicBezTo>
                    <a:cubicBezTo>
                      <a:pt x="347" y="176"/>
                      <a:pt x="375" y="174"/>
                      <a:pt x="393" y="191"/>
                    </a:cubicBezTo>
                    <a:cubicBezTo>
                      <a:pt x="402" y="195"/>
                      <a:pt x="413" y="198"/>
                      <a:pt x="423" y="193"/>
                    </a:cubicBezTo>
                    <a:cubicBezTo>
                      <a:pt x="427" y="191"/>
                      <a:pt x="430" y="186"/>
                      <a:pt x="431" y="182"/>
                    </a:cubicBezTo>
                    <a:cubicBezTo>
                      <a:pt x="433" y="176"/>
                      <a:pt x="431" y="170"/>
                      <a:pt x="428" y="166"/>
                    </a:cubicBezTo>
                    <a:close/>
                    <a:moveTo>
                      <a:pt x="570" y="182"/>
                    </a:moveTo>
                    <a:cubicBezTo>
                      <a:pt x="568" y="176"/>
                      <a:pt x="570" y="169"/>
                      <a:pt x="568" y="164"/>
                    </a:cubicBezTo>
                    <a:cubicBezTo>
                      <a:pt x="566" y="164"/>
                      <a:pt x="563" y="162"/>
                      <a:pt x="562" y="165"/>
                    </a:cubicBezTo>
                    <a:cubicBezTo>
                      <a:pt x="560" y="176"/>
                      <a:pt x="561" y="186"/>
                      <a:pt x="566" y="196"/>
                    </a:cubicBezTo>
                    <a:cubicBezTo>
                      <a:pt x="575" y="213"/>
                      <a:pt x="594" y="222"/>
                      <a:pt x="612" y="223"/>
                    </a:cubicBezTo>
                    <a:cubicBezTo>
                      <a:pt x="595" y="214"/>
                      <a:pt x="575" y="202"/>
                      <a:pt x="570" y="182"/>
                    </a:cubicBezTo>
                    <a:close/>
                    <a:moveTo>
                      <a:pt x="553" y="171"/>
                    </a:moveTo>
                    <a:cubicBezTo>
                      <a:pt x="535" y="163"/>
                      <a:pt x="513" y="162"/>
                      <a:pt x="494" y="167"/>
                    </a:cubicBezTo>
                    <a:cubicBezTo>
                      <a:pt x="483" y="171"/>
                      <a:pt x="469" y="172"/>
                      <a:pt x="461" y="164"/>
                    </a:cubicBezTo>
                    <a:cubicBezTo>
                      <a:pt x="458" y="168"/>
                      <a:pt x="462" y="171"/>
                      <a:pt x="463" y="174"/>
                    </a:cubicBezTo>
                    <a:cubicBezTo>
                      <a:pt x="466" y="175"/>
                      <a:pt x="468" y="178"/>
                      <a:pt x="471" y="177"/>
                    </a:cubicBezTo>
                    <a:cubicBezTo>
                      <a:pt x="496" y="169"/>
                      <a:pt x="527" y="160"/>
                      <a:pt x="552" y="175"/>
                    </a:cubicBezTo>
                    <a:cubicBezTo>
                      <a:pt x="554" y="174"/>
                      <a:pt x="554" y="174"/>
                      <a:pt x="554" y="174"/>
                    </a:cubicBezTo>
                    <a:cubicBezTo>
                      <a:pt x="554" y="173"/>
                      <a:pt x="554" y="172"/>
                      <a:pt x="553" y="171"/>
                    </a:cubicBezTo>
                    <a:close/>
                    <a:moveTo>
                      <a:pt x="812" y="174"/>
                    </a:moveTo>
                    <a:cubicBezTo>
                      <a:pt x="811" y="173"/>
                      <a:pt x="810" y="171"/>
                      <a:pt x="809" y="171"/>
                    </a:cubicBezTo>
                    <a:cubicBezTo>
                      <a:pt x="801" y="176"/>
                      <a:pt x="797" y="184"/>
                      <a:pt x="796" y="192"/>
                    </a:cubicBezTo>
                    <a:cubicBezTo>
                      <a:pt x="798" y="199"/>
                      <a:pt x="796" y="209"/>
                      <a:pt x="804" y="214"/>
                    </a:cubicBezTo>
                    <a:cubicBezTo>
                      <a:pt x="805" y="213"/>
                      <a:pt x="805" y="212"/>
                      <a:pt x="805" y="211"/>
                    </a:cubicBezTo>
                    <a:cubicBezTo>
                      <a:pt x="802" y="206"/>
                      <a:pt x="802" y="201"/>
                      <a:pt x="801" y="196"/>
                    </a:cubicBezTo>
                    <a:cubicBezTo>
                      <a:pt x="801" y="187"/>
                      <a:pt x="807" y="181"/>
                      <a:pt x="812" y="174"/>
                    </a:cubicBezTo>
                    <a:close/>
                    <a:moveTo>
                      <a:pt x="325" y="169"/>
                    </a:moveTo>
                    <a:cubicBezTo>
                      <a:pt x="324" y="167"/>
                      <a:pt x="324" y="167"/>
                      <a:pt x="324" y="167"/>
                    </a:cubicBezTo>
                    <a:cubicBezTo>
                      <a:pt x="318" y="170"/>
                      <a:pt x="309" y="170"/>
                      <a:pt x="304" y="177"/>
                    </a:cubicBezTo>
                    <a:cubicBezTo>
                      <a:pt x="302" y="186"/>
                      <a:pt x="302" y="186"/>
                      <a:pt x="302" y="186"/>
                    </a:cubicBezTo>
                    <a:cubicBezTo>
                      <a:pt x="301" y="201"/>
                      <a:pt x="290" y="216"/>
                      <a:pt x="275" y="221"/>
                    </a:cubicBezTo>
                    <a:cubicBezTo>
                      <a:pt x="274" y="223"/>
                      <a:pt x="269" y="221"/>
                      <a:pt x="269" y="224"/>
                    </a:cubicBezTo>
                    <a:cubicBezTo>
                      <a:pt x="276" y="223"/>
                      <a:pt x="283" y="220"/>
                      <a:pt x="290" y="217"/>
                    </a:cubicBezTo>
                    <a:cubicBezTo>
                      <a:pt x="308" y="206"/>
                      <a:pt x="319" y="188"/>
                      <a:pt x="325" y="169"/>
                    </a:cubicBezTo>
                    <a:close/>
                    <a:moveTo>
                      <a:pt x="595" y="189"/>
                    </a:moveTo>
                    <a:cubicBezTo>
                      <a:pt x="588" y="183"/>
                      <a:pt x="582" y="174"/>
                      <a:pt x="575" y="170"/>
                    </a:cubicBezTo>
                    <a:cubicBezTo>
                      <a:pt x="574" y="171"/>
                      <a:pt x="574" y="172"/>
                      <a:pt x="574" y="173"/>
                    </a:cubicBezTo>
                    <a:cubicBezTo>
                      <a:pt x="573" y="192"/>
                      <a:pt x="591" y="205"/>
                      <a:pt x="606" y="211"/>
                    </a:cubicBezTo>
                    <a:cubicBezTo>
                      <a:pt x="606" y="208"/>
                      <a:pt x="606" y="208"/>
                      <a:pt x="606" y="208"/>
                    </a:cubicBezTo>
                    <a:cubicBezTo>
                      <a:pt x="595" y="189"/>
                      <a:pt x="595" y="189"/>
                      <a:pt x="595" y="189"/>
                    </a:cubicBezTo>
                    <a:close/>
                    <a:moveTo>
                      <a:pt x="77" y="185"/>
                    </a:moveTo>
                    <a:cubicBezTo>
                      <a:pt x="76" y="181"/>
                      <a:pt x="73" y="175"/>
                      <a:pt x="68" y="173"/>
                    </a:cubicBezTo>
                    <a:cubicBezTo>
                      <a:pt x="66" y="174"/>
                      <a:pt x="65" y="175"/>
                      <a:pt x="65" y="176"/>
                    </a:cubicBezTo>
                    <a:cubicBezTo>
                      <a:pt x="70" y="182"/>
                      <a:pt x="75" y="190"/>
                      <a:pt x="72" y="197"/>
                    </a:cubicBezTo>
                    <a:cubicBezTo>
                      <a:pt x="69" y="214"/>
                      <a:pt x="52" y="224"/>
                      <a:pt x="38" y="228"/>
                    </a:cubicBezTo>
                    <a:cubicBezTo>
                      <a:pt x="34" y="230"/>
                      <a:pt x="29" y="228"/>
                      <a:pt x="25" y="231"/>
                    </a:cubicBezTo>
                    <a:cubicBezTo>
                      <a:pt x="19" y="245"/>
                      <a:pt x="13" y="263"/>
                      <a:pt x="23" y="277"/>
                    </a:cubicBezTo>
                    <a:cubicBezTo>
                      <a:pt x="24" y="282"/>
                      <a:pt x="30" y="284"/>
                      <a:pt x="30" y="289"/>
                    </a:cubicBezTo>
                    <a:cubicBezTo>
                      <a:pt x="24" y="305"/>
                      <a:pt x="15" y="320"/>
                      <a:pt x="17" y="337"/>
                    </a:cubicBezTo>
                    <a:cubicBezTo>
                      <a:pt x="18" y="352"/>
                      <a:pt x="31" y="363"/>
                      <a:pt x="28" y="378"/>
                    </a:cubicBezTo>
                    <a:cubicBezTo>
                      <a:pt x="28" y="384"/>
                      <a:pt x="24" y="389"/>
                      <a:pt x="25" y="394"/>
                    </a:cubicBezTo>
                    <a:cubicBezTo>
                      <a:pt x="30" y="394"/>
                      <a:pt x="34" y="389"/>
                      <a:pt x="37" y="385"/>
                    </a:cubicBezTo>
                    <a:cubicBezTo>
                      <a:pt x="46" y="373"/>
                      <a:pt x="45" y="359"/>
                      <a:pt x="42" y="344"/>
                    </a:cubicBezTo>
                    <a:cubicBezTo>
                      <a:pt x="38" y="327"/>
                      <a:pt x="54" y="317"/>
                      <a:pt x="56" y="302"/>
                    </a:cubicBezTo>
                    <a:cubicBezTo>
                      <a:pt x="56" y="295"/>
                      <a:pt x="58" y="284"/>
                      <a:pt x="53" y="278"/>
                    </a:cubicBezTo>
                    <a:cubicBezTo>
                      <a:pt x="47" y="278"/>
                      <a:pt x="42" y="272"/>
                      <a:pt x="40" y="267"/>
                    </a:cubicBezTo>
                    <a:cubicBezTo>
                      <a:pt x="38" y="260"/>
                      <a:pt x="39" y="253"/>
                      <a:pt x="42" y="246"/>
                    </a:cubicBezTo>
                    <a:cubicBezTo>
                      <a:pt x="41" y="245"/>
                      <a:pt x="41" y="245"/>
                      <a:pt x="41" y="245"/>
                    </a:cubicBezTo>
                    <a:cubicBezTo>
                      <a:pt x="40" y="245"/>
                      <a:pt x="38" y="245"/>
                      <a:pt x="37" y="246"/>
                    </a:cubicBezTo>
                    <a:cubicBezTo>
                      <a:pt x="33" y="254"/>
                      <a:pt x="32" y="263"/>
                      <a:pt x="36" y="271"/>
                    </a:cubicBezTo>
                    <a:cubicBezTo>
                      <a:pt x="38" y="278"/>
                      <a:pt x="46" y="280"/>
                      <a:pt x="50" y="284"/>
                    </a:cubicBezTo>
                    <a:cubicBezTo>
                      <a:pt x="52" y="297"/>
                      <a:pt x="50" y="311"/>
                      <a:pt x="42" y="321"/>
                    </a:cubicBezTo>
                    <a:cubicBezTo>
                      <a:pt x="30" y="336"/>
                      <a:pt x="42" y="352"/>
                      <a:pt x="39" y="369"/>
                    </a:cubicBezTo>
                    <a:cubicBezTo>
                      <a:pt x="37" y="373"/>
                      <a:pt x="36" y="379"/>
                      <a:pt x="33" y="380"/>
                    </a:cubicBezTo>
                    <a:cubicBezTo>
                      <a:pt x="33" y="368"/>
                      <a:pt x="31" y="354"/>
                      <a:pt x="23" y="343"/>
                    </a:cubicBezTo>
                    <a:cubicBezTo>
                      <a:pt x="19" y="322"/>
                      <a:pt x="31" y="304"/>
                      <a:pt x="36" y="285"/>
                    </a:cubicBezTo>
                    <a:cubicBezTo>
                      <a:pt x="30" y="281"/>
                      <a:pt x="27" y="273"/>
                      <a:pt x="24" y="267"/>
                    </a:cubicBezTo>
                    <a:cubicBezTo>
                      <a:pt x="22" y="256"/>
                      <a:pt x="25" y="244"/>
                      <a:pt x="31" y="234"/>
                    </a:cubicBezTo>
                    <a:cubicBezTo>
                      <a:pt x="32" y="233"/>
                      <a:pt x="33" y="233"/>
                      <a:pt x="34" y="234"/>
                    </a:cubicBezTo>
                    <a:cubicBezTo>
                      <a:pt x="44" y="232"/>
                      <a:pt x="54" y="229"/>
                      <a:pt x="62" y="222"/>
                    </a:cubicBezTo>
                    <a:cubicBezTo>
                      <a:pt x="73" y="214"/>
                      <a:pt x="80" y="199"/>
                      <a:pt x="77" y="185"/>
                    </a:cubicBezTo>
                    <a:close/>
                    <a:moveTo>
                      <a:pt x="292" y="197"/>
                    </a:moveTo>
                    <a:cubicBezTo>
                      <a:pt x="295" y="192"/>
                      <a:pt x="296" y="186"/>
                      <a:pt x="295" y="182"/>
                    </a:cubicBezTo>
                    <a:cubicBezTo>
                      <a:pt x="281" y="187"/>
                      <a:pt x="273" y="202"/>
                      <a:pt x="270" y="216"/>
                    </a:cubicBezTo>
                    <a:cubicBezTo>
                      <a:pt x="280" y="214"/>
                      <a:pt x="288" y="206"/>
                      <a:pt x="292" y="197"/>
                    </a:cubicBezTo>
                    <a:close/>
                    <a:moveTo>
                      <a:pt x="395" y="202"/>
                    </a:moveTo>
                    <a:cubicBezTo>
                      <a:pt x="389" y="185"/>
                      <a:pt x="369" y="185"/>
                      <a:pt x="355" y="184"/>
                    </a:cubicBezTo>
                    <a:cubicBezTo>
                      <a:pt x="341" y="184"/>
                      <a:pt x="329" y="189"/>
                      <a:pt x="318" y="196"/>
                    </a:cubicBezTo>
                    <a:cubicBezTo>
                      <a:pt x="317" y="200"/>
                      <a:pt x="311" y="203"/>
                      <a:pt x="312" y="208"/>
                    </a:cubicBezTo>
                    <a:cubicBezTo>
                      <a:pt x="327" y="209"/>
                      <a:pt x="339" y="199"/>
                      <a:pt x="353" y="196"/>
                    </a:cubicBezTo>
                    <a:cubicBezTo>
                      <a:pt x="362" y="194"/>
                      <a:pt x="371" y="196"/>
                      <a:pt x="378" y="203"/>
                    </a:cubicBezTo>
                    <a:cubicBezTo>
                      <a:pt x="381" y="208"/>
                      <a:pt x="380" y="215"/>
                      <a:pt x="377" y="220"/>
                    </a:cubicBezTo>
                    <a:cubicBezTo>
                      <a:pt x="379" y="221"/>
                      <a:pt x="381" y="222"/>
                      <a:pt x="383" y="223"/>
                    </a:cubicBezTo>
                    <a:cubicBezTo>
                      <a:pt x="387" y="221"/>
                      <a:pt x="391" y="222"/>
                      <a:pt x="394" y="218"/>
                    </a:cubicBezTo>
                    <a:cubicBezTo>
                      <a:pt x="397" y="214"/>
                      <a:pt x="397" y="207"/>
                      <a:pt x="395" y="202"/>
                    </a:cubicBezTo>
                    <a:close/>
                    <a:moveTo>
                      <a:pt x="550" y="194"/>
                    </a:moveTo>
                    <a:cubicBezTo>
                      <a:pt x="538" y="189"/>
                      <a:pt x="524" y="186"/>
                      <a:pt x="511" y="187"/>
                    </a:cubicBezTo>
                    <a:cubicBezTo>
                      <a:pt x="500" y="190"/>
                      <a:pt x="484" y="196"/>
                      <a:pt x="482" y="209"/>
                    </a:cubicBezTo>
                    <a:cubicBezTo>
                      <a:pt x="482" y="214"/>
                      <a:pt x="484" y="218"/>
                      <a:pt x="486" y="222"/>
                    </a:cubicBezTo>
                    <a:cubicBezTo>
                      <a:pt x="489" y="226"/>
                      <a:pt x="495" y="225"/>
                      <a:pt x="499" y="227"/>
                    </a:cubicBezTo>
                    <a:cubicBezTo>
                      <a:pt x="500" y="226"/>
                      <a:pt x="504" y="227"/>
                      <a:pt x="503" y="224"/>
                    </a:cubicBezTo>
                    <a:cubicBezTo>
                      <a:pt x="499" y="222"/>
                      <a:pt x="498" y="217"/>
                      <a:pt x="498" y="213"/>
                    </a:cubicBezTo>
                    <a:cubicBezTo>
                      <a:pt x="499" y="207"/>
                      <a:pt x="506" y="203"/>
                      <a:pt x="511" y="200"/>
                    </a:cubicBezTo>
                    <a:cubicBezTo>
                      <a:pt x="529" y="198"/>
                      <a:pt x="548" y="205"/>
                      <a:pt x="564" y="212"/>
                    </a:cubicBezTo>
                    <a:cubicBezTo>
                      <a:pt x="571" y="209"/>
                      <a:pt x="561" y="204"/>
                      <a:pt x="561" y="199"/>
                    </a:cubicBezTo>
                    <a:cubicBezTo>
                      <a:pt x="557" y="195"/>
                      <a:pt x="552" y="200"/>
                      <a:pt x="550" y="194"/>
                    </a:cubicBezTo>
                    <a:close/>
                    <a:moveTo>
                      <a:pt x="374" y="209"/>
                    </a:moveTo>
                    <a:cubicBezTo>
                      <a:pt x="373" y="206"/>
                      <a:pt x="373" y="206"/>
                      <a:pt x="373" y="206"/>
                    </a:cubicBezTo>
                    <a:cubicBezTo>
                      <a:pt x="354" y="193"/>
                      <a:pt x="338" y="213"/>
                      <a:pt x="319" y="214"/>
                    </a:cubicBezTo>
                    <a:cubicBezTo>
                      <a:pt x="319" y="214"/>
                      <a:pt x="318" y="216"/>
                      <a:pt x="319" y="216"/>
                    </a:cubicBezTo>
                    <a:cubicBezTo>
                      <a:pt x="333" y="220"/>
                      <a:pt x="343" y="208"/>
                      <a:pt x="356" y="207"/>
                    </a:cubicBezTo>
                    <a:cubicBezTo>
                      <a:pt x="362" y="208"/>
                      <a:pt x="366" y="213"/>
                      <a:pt x="371" y="215"/>
                    </a:cubicBezTo>
                    <a:cubicBezTo>
                      <a:pt x="373" y="214"/>
                      <a:pt x="373" y="211"/>
                      <a:pt x="374" y="209"/>
                    </a:cubicBezTo>
                    <a:close/>
                    <a:moveTo>
                      <a:pt x="463" y="221"/>
                    </a:moveTo>
                    <a:cubicBezTo>
                      <a:pt x="456" y="217"/>
                      <a:pt x="448" y="217"/>
                      <a:pt x="441" y="211"/>
                    </a:cubicBezTo>
                    <a:cubicBezTo>
                      <a:pt x="436" y="211"/>
                      <a:pt x="434" y="201"/>
                      <a:pt x="428" y="204"/>
                    </a:cubicBezTo>
                    <a:cubicBezTo>
                      <a:pt x="414" y="228"/>
                      <a:pt x="382" y="224"/>
                      <a:pt x="370" y="249"/>
                    </a:cubicBezTo>
                    <a:cubicBezTo>
                      <a:pt x="366" y="254"/>
                      <a:pt x="367" y="267"/>
                      <a:pt x="357" y="265"/>
                    </a:cubicBezTo>
                    <a:cubicBezTo>
                      <a:pt x="341" y="265"/>
                      <a:pt x="326" y="277"/>
                      <a:pt x="318" y="292"/>
                    </a:cubicBezTo>
                    <a:cubicBezTo>
                      <a:pt x="319" y="293"/>
                      <a:pt x="319" y="293"/>
                      <a:pt x="319" y="293"/>
                    </a:cubicBezTo>
                    <a:cubicBezTo>
                      <a:pt x="327" y="290"/>
                      <a:pt x="335" y="287"/>
                      <a:pt x="344" y="287"/>
                    </a:cubicBezTo>
                    <a:cubicBezTo>
                      <a:pt x="359" y="279"/>
                      <a:pt x="359" y="279"/>
                      <a:pt x="359" y="279"/>
                    </a:cubicBezTo>
                    <a:cubicBezTo>
                      <a:pt x="365" y="274"/>
                      <a:pt x="379" y="277"/>
                      <a:pt x="378" y="266"/>
                    </a:cubicBezTo>
                    <a:cubicBezTo>
                      <a:pt x="387" y="243"/>
                      <a:pt x="414" y="242"/>
                      <a:pt x="429" y="224"/>
                    </a:cubicBezTo>
                    <a:cubicBezTo>
                      <a:pt x="433" y="223"/>
                      <a:pt x="438" y="223"/>
                      <a:pt x="440" y="227"/>
                    </a:cubicBezTo>
                    <a:cubicBezTo>
                      <a:pt x="457" y="235"/>
                      <a:pt x="478" y="241"/>
                      <a:pt x="488" y="259"/>
                    </a:cubicBezTo>
                    <a:cubicBezTo>
                      <a:pt x="489" y="262"/>
                      <a:pt x="490" y="267"/>
                      <a:pt x="495" y="266"/>
                    </a:cubicBezTo>
                    <a:cubicBezTo>
                      <a:pt x="511" y="268"/>
                      <a:pt x="527" y="277"/>
                      <a:pt x="536" y="292"/>
                    </a:cubicBezTo>
                    <a:cubicBezTo>
                      <a:pt x="541" y="294"/>
                      <a:pt x="547" y="296"/>
                      <a:pt x="552" y="295"/>
                    </a:cubicBezTo>
                    <a:cubicBezTo>
                      <a:pt x="552" y="290"/>
                      <a:pt x="549" y="284"/>
                      <a:pt x="546" y="280"/>
                    </a:cubicBezTo>
                    <a:cubicBezTo>
                      <a:pt x="535" y="268"/>
                      <a:pt x="522" y="260"/>
                      <a:pt x="506" y="256"/>
                    </a:cubicBezTo>
                    <a:cubicBezTo>
                      <a:pt x="499" y="238"/>
                      <a:pt x="480" y="227"/>
                      <a:pt x="463" y="221"/>
                    </a:cubicBezTo>
                    <a:close/>
                    <a:moveTo>
                      <a:pt x="556" y="214"/>
                    </a:moveTo>
                    <a:cubicBezTo>
                      <a:pt x="543" y="210"/>
                      <a:pt x="529" y="202"/>
                      <a:pt x="515" y="206"/>
                    </a:cubicBezTo>
                    <a:cubicBezTo>
                      <a:pt x="510" y="208"/>
                      <a:pt x="504" y="210"/>
                      <a:pt x="504" y="216"/>
                    </a:cubicBezTo>
                    <a:cubicBezTo>
                      <a:pt x="505" y="217"/>
                      <a:pt x="505" y="220"/>
                      <a:pt x="507" y="220"/>
                    </a:cubicBezTo>
                    <a:cubicBezTo>
                      <a:pt x="508" y="216"/>
                      <a:pt x="513" y="213"/>
                      <a:pt x="517" y="210"/>
                    </a:cubicBezTo>
                    <a:cubicBezTo>
                      <a:pt x="528" y="206"/>
                      <a:pt x="540" y="211"/>
                      <a:pt x="550" y="215"/>
                    </a:cubicBezTo>
                    <a:cubicBezTo>
                      <a:pt x="553" y="215"/>
                      <a:pt x="554" y="219"/>
                      <a:pt x="556" y="217"/>
                    </a:cubicBezTo>
                    <a:cubicBezTo>
                      <a:pt x="557" y="217"/>
                      <a:pt x="557" y="215"/>
                      <a:pt x="556" y="214"/>
                    </a:cubicBezTo>
                    <a:close/>
                    <a:moveTo>
                      <a:pt x="578" y="219"/>
                    </a:moveTo>
                    <a:cubicBezTo>
                      <a:pt x="577" y="218"/>
                      <a:pt x="575" y="215"/>
                      <a:pt x="573" y="216"/>
                    </a:cubicBezTo>
                    <a:cubicBezTo>
                      <a:pt x="562" y="219"/>
                      <a:pt x="553" y="228"/>
                      <a:pt x="546" y="237"/>
                    </a:cubicBezTo>
                    <a:cubicBezTo>
                      <a:pt x="545" y="239"/>
                      <a:pt x="545" y="239"/>
                      <a:pt x="545" y="239"/>
                    </a:cubicBezTo>
                    <a:cubicBezTo>
                      <a:pt x="549" y="242"/>
                      <a:pt x="555" y="245"/>
                      <a:pt x="560" y="246"/>
                    </a:cubicBezTo>
                    <a:cubicBezTo>
                      <a:pt x="567" y="247"/>
                      <a:pt x="577" y="248"/>
                      <a:pt x="583" y="245"/>
                    </a:cubicBezTo>
                    <a:cubicBezTo>
                      <a:pt x="580" y="243"/>
                      <a:pt x="576" y="246"/>
                      <a:pt x="574" y="244"/>
                    </a:cubicBezTo>
                    <a:cubicBezTo>
                      <a:pt x="568" y="241"/>
                      <a:pt x="558" y="242"/>
                      <a:pt x="557" y="235"/>
                    </a:cubicBezTo>
                    <a:cubicBezTo>
                      <a:pt x="563" y="230"/>
                      <a:pt x="570" y="225"/>
                      <a:pt x="577" y="221"/>
                    </a:cubicBezTo>
                    <a:cubicBezTo>
                      <a:pt x="578" y="219"/>
                      <a:pt x="578" y="219"/>
                      <a:pt x="578" y="219"/>
                    </a:cubicBezTo>
                    <a:close/>
                    <a:moveTo>
                      <a:pt x="321" y="225"/>
                    </a:moveTo>
                    <a:cubicBezTo>
                      <a:pt x="315" y="222"/>
                      <a:pt x="312" y="216"/>
                      <a:pt x="304" y="215"/>
                    </a:cubicBezTo>
                    <a:cubicBezTo>
                      <a:pt x="304" y="217"/>
                      <a:pt x="307" y="220"/>
                      <a:pt x="309" y="221"/>
                    </a:cubicBezTo>
                    <a:cubicBezTo>
                      <a:pt x="312" y="225"/>
                      <a:pt x="317" y="229"/>
                      <a:pt x="317" y="234"/>
                    </a:cubicBezTo>
                    <a:cubicBezTo>
                      <a:pt x="311" y="244"/>
                      <a:pt x="299" y="243"/>
                      <a:pt x="290" y="247"/>
                    </a:cubicBezTo>
                    <a:cubicBezTo>
                      <a:pt x="290" y="249"/>
                      <a:pt x="290" y="249"/>
                      <a:pt x="291" y="250"/>
                    </a:cubicBezTo>
                    <a:cubicBezTo>
                      <a:pt x="297" y="251"/>
                      <a:pt x="304" y="249"/>
                      <a:pt x="309" y="247"/>
                    </a:cubicBezTo>
                    <a:cubicBezTo>
                      <a:pt x="316" y="244"/>
                      <a:pt x="324" y="241"/>
                      <a:pt x="328" y="235"/>
                    </a:cubicBezTo>
                    <a:cubicBezTo>
                      <a:pt x="327" y="233"/>
                      <a:pt x="326" y="231"/>
                      <a:pt x="326" y="228"/>
                    </a:cubicBezTo>
                    <a:cubicBezTo>
                      <a:pt x="325" y="227"/>
                      <a:pt x="323" y="224"/>
                      <a:pt x="321" y="225"/>
                    </a:cubicBezTo>
                    <a:close/>
                    <a:moveTo>
                      <a:pt x="844" y="223"/>
                    </a:moveTo>
                    <a:cubicBezTo>
                      <a:pt x="840" y="221"/>
                      <a:pt x="838" y="226"/>
                      <a:pt x="840" y="228"/>
                    </a:cubicBezTo>
                    <a:cubicBezTo>
                      <a:pt x="845" y="233"/>
                      <a:pt x="849" y="238"/>
                      <a:pt x="850" y="245"/>
                    </a:cubicBezTo>
                    <a:cubicBezTo>
                      <a:pt x="850" y="255"/>
                      <a:pt x="849" y="268"/>
                      <a:pt x="839" y="274"/>
                    </a:cubicBezTo>
                    <a:cubicBezTo>
                      <a:pt x="836" y="279"/>
                      <a:pt x="839" y="285"/>
                      <a:pt x="843" y="288"/>
                    </a:cubicBezTo>
                    <a:cubicBezTo>
                      <a:pt x="860" y="305"/>
                      <a:pt x="849" y="329"/>
                      <a:pt x="843" y="347"/>
                    </a:cubicBezTo>
                    <a:cubicBezTo>
                      <a:pt x="841" y="352"/>
                      <a:pt x="841" y="359"/>
                      <a:pt x="838" y="364"/>
                    </a:cubicBezTo>
                    <a:cubicBezTo>
                      <a:pt x="829" y="353"/>
                      <a:pt x="840" y="339"/>
                      <a:pt x="839" y="326"/>
                    </a:cubicBezTo>
                    <a:cubicBezTo>
                      <a:pt x="839" y="311"/>
                      <a:pt x="833" y="299"/>
                      <a:pt x="823" y="289"/>
                    </a:cubicBezTo>
                    <a:cubicBezTo>
                      <a:pt x="819" y="285"/>
                      <a:pt x="819" y="279"/>
                      <a:pt x="815" y="277"/>
                    </a:cubicBezTo>
                    <a:cubicBezTo>
                      <a:pt x="814" y="278"/>
                      <a:pt x="813" y="279"/>
                      <a:pt x="813" y="280"/>
                    </a:cubicBezTo>
                    <a:cubicBezTo>
                      <a:pt x="818" y="295"/>
                      <a:pt x="836" y="306"/>
                      <a:pt x="834" y="324"/>
                    </a:cubicBezTo>
                    <a:cubicBezTo>
                      <a:pt x="831" y="341"/>
                      <a:pt x="826" y="361"/>
                      <a:pt x="838" y="376"/>
                    </a:cubicBezTo>
                    <a:cubicBezTo>
                      <a:pt x="841" y="379"/>
                      <a:pt x="845" y="384"/>
                      <a:pt x="850" y="384"/>
                    </a:cubicBezTo>
                    <a:cubicBezTo>
                      <a:pt x="851" y="384"/>
                      <a:pt x="852" y="382"/>
                      <a:pt x="851" y="380"/>
                    </a:cubicBezTo>
                    <a:cubicBezTo>
                      <a:pt x="846" y="377"/>
                      <a:pt x="845" y="371"/>
                      <a:pt x="844" y="365"/>
                    </a:cubicBezTo>
                    <a:cubicBezTo>
                      <a:pt x="846" y="342"/>
                      <a:pt x="863" y="321"/>
                      <a:pt x="855" y="297"/>
                    </a:cubicBezTo>
                    <a:cubicBezTo>
                      <a:pt x="851" y="290"/>
                      <a:pt x="847" y="285"/>
                      <a:pt x="845" y="278"/>
                    </a:cubicBezTo>
                    <a:cubicBezTo>
                      <a:pt x="849" y="271"/>
                      <a:pt x="854" y="265"/>
                      <a:pt x="854" y="257"/>
                    </a:cubicBezTo>
                    <a:cubicBezTo>
                      <a:pt x="856" y="245"/>
                      <a:pt x="853" y="232"/>
                      <a:pt x="844" y="223"/>
                    </a:cubicBezTo>
                    <a:close/>
                    <a:moveTo>
                      <a:pt x="309" y="231"/>
                    </a:moveTo>
                    <a:cubicBezTo>
                      <a:pt x="306" y="226"/>
                      <a:pt x="302" y="221"/>
                      <a:pt x="297" y="219"/>
                    </a:cubicBezTo>
                    <a:cubicBezTo>
                      <a:pt x="290" y="224"/>
                      <a:pt x="282" y="228"/>
                      <a:pt x="274" y="230"/>
                    </a:cubicBezTo>
                    <a:cubicBezTo>
                      <a:pt x="274" y="231"/>
                      <a:pt x="274" y="233"/>
                      <a:pt x="275" y="234"/>
                    </a:cubicBezTo>
                    <a:cubicBezTo>
                      <a:pt x="280" y="237"/>
                      <a:pt x="284" y="244"/>
                      <a:pt x="290" y="240"/>
                    </a:cubicBezTo>
                    <a:cubicBezTo>
                      <a:pt x="297" y="239"/>
                      <a:pt x="305" y="238"/>
                      <a:pt x="309" y="231"/>
                    </a:cubicBezTo>
                    <a:close/>
                    <a:moveTo>
                      <a:pt x="606" y="230"/>
                    </a:moveTo>
                    <a:cubicBezTo>
                      <a:pt x="600" y="228"/>
                      <a:pt x="593" y="226"/>
                      <a:pt x="587" y="224"/>
                    </a:cubicBezTo>
                    <a:cubicBezTo>
                      <a:pt x="579" y="225"/>
                      <a:pt x="573" y="231"/>
                      <a:pt x="568" y="236"/>
                    </a:cubicBezTo>
                    <a:cubicBezTo>
                      <a:pt x="576" y="239"/>
                      <a:pt x="588" y="239"/>
                      <a:pt x="597" y="237"/>
                    </a:cubicBezTo>
                    <a:cubicBezTo>
                      <a:pt x="600" y="235"/>
                      <a:pt x="606" y="235"/>
                      <a:pt x="606" y="230"/>
                    </a:cubicBezTo>
                    <a:close/>
                    <a:moveTo>
                      <a:pt x="467" y="247"/>
                    </a:moveTo>
                    <a:cubicBezTo>
                      <a:pt x="455" y="242"/>
                      <a:pt x="444" y="237"/>
                      <a:pt x="432" y="230"/>
                    </a:cubicBezTo>
                    <a:cubicBezTo>
                      <a:pt x="422" y="240"/>
                      <a:pt x="408" y="246"/>
                      <a:pt x="396" y="254"/>
                    </a:cubicBezTo>
                    <a:cubicBezTo>
                      <a:pt x="390" y="256"/>
                      <a:pt x="387" y="262"/>
                      <a:pt x="385" y="267"/>
                    </a:cubicBezTo>
                    <a:cubicBezTo>
                      <a:pt x="383" y="271"/>
                      <a:pt x="385" y="277"/>
                      <a:pt x="381" y="279"/>
                    </a:cubicBezTo>
                    <a:cubicBezTo>
                      <a:pt x="372" y="281"/>
                      <a:pt x="362" y="280"/>
                      <a:pt x="356" y="287"/>
                    </a:cubicBezTo>
                    <a:cubicBezTo>
                      <a:pt x="365" y="291"/>
                      <a:pt x="374" y="295"/>
                      <a:pt x="382" y="301"/>
                    </a:cubicBezTo>
                    <a:cubicBezTo>
                      <a:pt x="385" y="306"/>
                      <a:pt x="387" y="312"/>
                      <a:pt x="391" y="316"/>
                    </a:cubicBezTo>
                    <a:cubicBezTo>
                      <a:pt x="395" y="310"/>
                      <a:pt x="401" y="303"/>
                      <a:pt x="407" y="299"/>
                    </a:cubicBezTo>
                    <a:cubicBezTo>
                      <a:pt x="407" y="293"/>
                      <a:pt x="406" y="287"/>
                      <a:pt x="410" y="282"/>
                    </a:cubicBezTo>
                    <a:cubicBezTo>
                      <a:pt x="417" y="274"/>
                      <a:pt x="425" y="268"/>
                      <a:pt x="435" y="264"/>
                    </a:cubicBezTo>
                    <a:cubicBezTo>
                      <a:pt x="441" y="263"/>
                      <a:pt x="450" y="261"/>
                      <a:pt x="456" y="267"/>
                    </a:cubicBezTo>
                    <a:cubicBezTo>
                      <a:pt x="466" y="268"/>
                      <a:pt x="471" y="280"/>
                      <a:pt x="473" y="288"/>
                    </a:cubicBezTo>
                    <a:cubicBezTo>
                      <a:pt x="471" y="292"/>
                      <a:pt x="473" y="295"/>
                      <a:pt x="473" y="299"/>
                    </a:cubicBezTo>
                    <a:cubicBezTo>
                      <a:pt x="482" y="304"/>
                      <a:pt x="487" y="314"/>
                      <a:pt x="487" y="324"/>
                    </a:cubicBezTo>
                    <a:cubicBezTo>
                      <a:pt x="489" y="319"/>
                      <a:pt x="491" y="313"/>
                      <a:pt x="497" y="308"/>
                    </a:cubicBezTo>
                    <a:cubicBezTo>
                      <a:pt x="504" y="299"/>
                      <a:pt x="515" y="293"/>
                      <a:pt x="526" y="292"/>
                    </a:cubicBezTo>
                    <a:cubicBezTo>
                      <a:pt x="524" y="286"/>
                      <a:pt x="519" y="282"/>
                      <a:pt x="513" y="278"/>
                    </a:cubicBezTo>
                    <a:cubicBezTo>
                      <a:pt x="505" y="276"/>
                      <a:pt x="497" y="271"/>
                      <a:pt x="487" y="273"/>
                    </a:cubicBezTo>
                    <a:cubicBezTo>
                      <a:pt x="486" y="272"/>
                      <a:pt x="486" y="272"/>
                      <a:pt x="486" y="272"/>
                    </a:cubicBezTo>
                    <a:cubicBezTo>
                      <a:pt x="484" y="261"/>
                      <a:pt x="475" y="254"/>
                      <a:pt x="467" y="247"/>
                    </a:cubicBezTo>
                    <a:close/>
                    <a:moveTo>
                      <a:pt x="289" y="259"/>
                    </a:moveTo>
                    <a:cubicBezTo>
                      <a:pt x="281" y="247"/>
                      <a:pt x="281" y="247"/>
                      <a:pt x="281" y="247"/>
                    </a:cubicBezTo>
                    <a:cubicBezTo>
                      <a:pt x="273" y="242"/>
                      <a:pt x="267" y="231"/>
                      <a:pt x="257" y="231"/>
                    </a:cubicBezTo>
                    <a:cubicBezTo>
                      <a:pt x="255" y="229"/>
                      <a:pt x="250" y="229"/>
                      <a:pt x="249" y="231"/>
                    </a:cubicBezTo>
                    <a:cubicBezTo>
                      <a:pt x="267" y="241"/>
                      <a:pt x="285" y="257"/>
                      <a:pt x="286" y="278"/>
                    </a:cubicBezTo>
                    <a:cubicBezTo>
                      <a:pt x="286" y="280"/>
                      <a:pt x="283" y="280"/>
                      <a:pt x="282" y="281"/>
                    </a:cubicBezTo>
                    <a:cubicBezTo>
                      <a:pt x="265" y="277"/>
                      <a:pt x="252" y="261"/>
                      <a:pt x="241" y="249"/>
                    </a:cubicBezTo>
                    <a:cubicBezTo>
                      <a:pt x="240" y="253"/>
                      <a:pt x="242" y="256"/>
                      <a:pt x="244" y="259"/>
                    </a:cubicBezTo>
                    <a:cubicBezTo>
                      <a:pt x="253" y="269"/>
                      <a:pt x="261" y="283"/>
                      <a:pt x="276" y="286"/>
                    </a:cubicBezTo>
                    <a:cubicBezTo>
                      <a:pt x="281" y="289"/>
                      <a:pt x="289" y="292"/>
                      <a:pt x="294" y="288"/>
                    </a:cubicBezTo>
                    <a:cubicBezTo>
                      <a:pt x="296" y="278"/>
                      <a:pt x="291" y="268"/>
                      <a:pt x="289" y="259"/>
                    </a:cubicBezTo>
                    <a:close/>
                    <a:moveTo>
                      <a:pt x="446" y="240"/>
                    </a:moveTo>
                    <a:cubicBezTo>
                      <a:pt x="441" y="239"/>
                      <a:pt x="437" y="234"/>
                      <a:pt x="432" y="234"/>
                    </a:cubicBezTo>
                    <a:cubicBezTo>
                      <a:pt x="421" y="252"/>
                      <a:pt x="393" y="251"/>
                      <a:pt x="388" y="273"/>
                    </a:cubicBezTo>
                    <a:cubicBezTo>
                      <a:pt x="386" y="276"/>
                      <a:pt x="388" y="282"/>
                      <a:pt x="385" y="284"/>
                    </a:cubicBezTo>
                    <a:cubicBezTo>
                      <a:pt x="379" y="285"/>
                      <a:pt x="374" y="287"/>
                      <a:pt x="368" y="285"/>
                    </a:cubicBezTo>
                    <a:cubicBezTo>
                      <a:pt x="366" y="286"/>
                      <a:pt x="367" y="288"/>
                      <a:pt x="368" y="290"/>
                    </a:cubicBezTo>
                    <a:cubicBezTo>
                      <a:pt x="377" y="291"/>
                      <a:pt x="383" y="301"/>
                      <a:pt x="389" y="306"/>
                    </a:cubicBezTo>
                    <a:cubicBezTo>
                      <a:pt x="394" y="305"/>
                      <a:pt x="399" y="300"/>
                      <a:pt x="402" y="295"/>
                    </a:cubicBezTo>
                    <a:cubicBezTo>
                      <a:pt x="403" y="283"/>
                      <a:pt x="413" y="273"/>
                      <a:pt x="421" y="266"/>
                    </a:cubicBezTo>
                    <a:cubicBezTo>
                      <a:pt x="435" y="260"/>
                      <a:pt x="454" y="254"/>
                      <a:pt x="467" y="265"/>
                    </a:cubicBezTo>
                    <a:cubicBezTo>
                      <a:pt x="475" y="273"/>
                      <a:pt x="475" y="284"/>
                      <a:pt x="478" y="294"/>
                    </a:cubicBezTo>
                    <a:cubicBezTo>
                      <a:pt x="481" y="298"/>
                      <a:pt x="484" y="302"/>
                      <a:pt x="487" y="306"/>
                    </a:cubicBezTo>
                    <a:cubicBezTo>
                      <a:pt x="490" y="305"/>
                      <a:pt x="493" y="303"/>
                      <a:pt x="495" y="300"/>
                    </a:cubicBezTo>
                    <a:cubicBezTo>
                      <a:pt x="501" y="296"/>
                      <a:pt x="508" y="293"/>
                      <a:pt x="514" y="290"/>
                    </a:cubicBezTo>
                    <a:cubicBezTo>
                      <a:pt x="514" y="288"/>
                      <a:pt x="515" y="287"/>
                      <a:pt x="514" y="286"/>
                    </a:cubicBezTo>
                    <a:cubicBezTo>
                      <a:pt x="506" y="278"/>
                      <a:pt x="495" y="277"/>
                      <a:pt x="485" y="276"/>
                    </a:cubicBezTo>
                    <a:cubicBezTo>
                      <a:pt x="478" y="260"/>
                      <a:pt x="462" y="245"/>
                      <a:pt x="446" y="240"/>
                    </a:cubicBezTo>
                    <a:close/>
                    <a:moveTo>
                      <a:pt x="616" y="236"/>
                    </a:moveTo>
                    <a:cubicBezTo>
                      <a:pt x="607" y="239"/>
                      <a:pt x="599" y="244"/>
                      <a:pt x="592" y="250"/>
                    </a:cubicBezTo>
                    <a:cubicBezTo>
                      <a:pt x="581" y="260"/>
                      <a:pt x="576" y="276"/>
                      <a:pt x="578" y="288"/>
                    </a:cubicBezTo>
                    <a:cubicBezTo>
                      <a:pt x="587" y="290"/>
                      <a:pt x="596" y="287"/>
                      <a:pt x="604" y="284"/>
                    </a:cubicBezTo>
                    <a:cubicBezTo>
                      <a:pt x="618" y="277"/>
                      <a:pt x="633" y="263"/>
                      <a:pt x="635" y="247"/>
                    </a:cubicBezTo>
                    <a:cubicBezTo>
                      <a:pt x="630" y="256"/>
                      <a:pt x="624" y="265"/>
                      <a:pt x="615" y="271"/>
                    </a:cubicBezTo>
                    <a:cubicBezTo>
                      <a:pt x="606" y="278"/>
                      <a:pt x="596" y="278"/>
                      <a:pt x="586" y="281"/>
                    </a:cubicBezTo>
                    <a:cubicBezTo>
                      <a:pt x="585" y="280"/>
                      <a:pt x="584" y="278"/>
                      <a:pt x="585" y="276"/>
                    </a:cubicBezTo>
                    <a:cubicBezTo>
                      <a:pt x="590" y="265"/>
                      <a:pt x="597" y="252"/>
                      <a:pt x="607" y="244"/>
                    </a:cubicBezTo>
                    <a:cubicBezTo>
                      <a:pt x="610" y="242"/>
                      <a:pt x="614" y="239"/>
                      <a:pt x="616" y="236"/>
                    </a:cubicBezTo>
                    <a:close/>
                    <a:moveTo>
                      <a:pt x="275" y="261"/>
                    </a:moveTo>
                    <a:cubicBezTo>
                      <a:pt x="267" y="249"/>
                      <a:pt x="255" y="238"/>
                      <a:pt x="241" y="234"/>
                    </a:cubicBezTo>
                    <a:cubicBezTo>
                      <a:pt x="240" y="234"/>
                      <a:pt x="240" y="236"/>
                      <a:pt x="240" y="237"/>
                    </a:cubicBezTo>
                    <a:cubicBezTo>
                      <a:pt x="248" y="246"/>
                      <a:pt x="254" y="256"/>
                      <a:pt x="263" y="264"/>
                    </a:cubicBezTo>
                    <a:cubicBezTo>
                      <a:pt x="268" y="268"/>
                      <a:pt x="272" y="272"/>
                      <a:pt x="278" y="273"/>
                    </a:cubicBezTo>
                    <a:cubicBezTo>
                      <a:pt x="279" y="269"/>
                      <a:pt x="277" y="265"/>
                      <a:pt x="275" y="261"/>
                    </a:cubicBezTo>
                    <a:close/>
                    <a:moveTo>
                      <a:pt x="632" y="238"/>
                    </a:moveTo>
                    <a:cubicBezTo>
                      <a:pt x="628" y="237"/>
                      <a:pt x="625" y="240"/>
                      <a:pt x="621" y="241"/>
                    </a:cubicBezTo>
                    <a:cubicBezTo>
                      <a:pt x="611" y="250"/>
                      <a:pt x="597" y="258"/>
                      <a:pt x="594" y="272"/>
                    </a:cubicBezTo>
                    <a:cubicBezTo>
                      <a:pt x="613" y="271"/>
                      <a:pt x="628" y="255"/>
                      <a:pt x="632" y="238"/>
                    </a:cubicBezTo>
                    <a:close/>
                    <a:moveTo>
                      <a:pt x="650" y="249"/>
                    </a:moveTo>
                    <a:cubicBezTo>
                      <a:pt x="650" y="248"/>
                      <a:pt x="650" y="248"/>
                      <a:pt x="650" y="248"/>
                    </a:cubicBezTo>
                    <a:cubicBezTo>
                      <a:pt x="650" y="249"/>
                      <a:pt x="650" y="249"/>
                      <a:pt x="650" y="249"/>
                    </a:cubicBezTo>
                    <a:close/>
                    <a:moveTo>
                      <a:pt x="668" y="291"/>
                    </a:moveTo>
                    <a:cubicBezTo>
                      <a:pt x="655" y="281"/>
                      <a:pt x="652" y="265"/>
                      <a:pt x="645" y="251"/>
                    </a:cubicBezTo>
                    <a:cubicBezTo>
                      <a:pt x="644" y="258"/>
                      <a:pt x="644" y="258"/>
                      <a:pt x="644" y="258"/>
                    </a:cubicBezTo>
                    <a:cubicBezTo>
                      <a:pt x="648" y="277"/>
                      <a:pt x="659" y="300"/>
                      <a:pt x="678" y="307"/>
                    </a:cubicBezTo>
                    <a:cubicBezTo>
                      <a:pt x="688" y="312"/>
                      <a:pt x="700" y="316"/>
                      <a:pt x="710" y="312"/>
                    </a:cubicBezTo>
                    <a:cubicBezTo>
                      <a:pt x="710" y="309"/>
                      <a:pt x="708" y="305"/>
                      <a:pt x="705" y="302"/>
                    </a:cubicBezTo>
                    <a:cubicBezTo>
                      <a:pt x="692" y="304"/>
                      <a:pt x="679" y="297"/>
                      <a:pt x="668" y="291"/>
                    </a:cubicBezTo>
                    <a:close/>
                    <a:moveTo>
                      <a:pt x="234" y="269"/>
                    </a:moveTo>
                    <a:cubicBezTo>
                      <a:pt x="235" y="265"/>
                      <a:pt x="236" y="258"/>
                      <a:pt x="234" y="255"/>
                    </a:cubicBezTo>
                    <a:cubicBezTo>
                      <a:pt x="229" y="265"/>
                      <a:pt x="226" y="275"/>
                      <a:pt x="217" y="283"/>
                    </a:cubicBezTo>
                    <a:cubicBezTo>
                      <a:pt x="207" y="292"/>
                      <a:pt x="194" y="298"/>
                      <a:pt x="180" y="296"/>
                    </a:cubicBezTo>
                    <a:cubicBezTo>
                      <a:pt x="175" y="299"/>
                      <a:pt x="171" y="305"/>
                      <a:pt x="170" y="311"/>
                    </a:cubicBezTo>
                    <a:cubicBezTo>
                      <a:pt x="180" y="311"/>
                      <a:pt x="180" y="311"/>
                      <a:pt x="180" y="311"/>
                    </a:cubicBezTo>
                    <a:cubicBezTo>
                      <a:pt x="204" y="308"/>
                      <a:pt x="226" y="290"/>
                      <a:pt x="234" y="269"/>
                    </a:cubicBezTo>
                    <a:close/>
                    <a:moveTo>
                      <a:pt x="224" y="257"/>
                    </a:moveTo>
                    <a:cubicBezTo>
                      <a:pt x="211" y="260"/>
                      <a:pt x="202" y="271"/>
                      <a:pt x="192" y="280"/>
                    </a:cubicBezTo>
                    <a:cubicBezTo>
                      <a:pt x="190" y="283"/>
                      <a:pt x="186" y="286"/>
                      <a:pt x="186" y="289"/>
                    </a:cubicBezTo>
                    <a:cubicBezTo>
                      <a:pt x="191" y="291"/>
                      <a:pt x="195" y="287"/>
                      <a:pt x="200" y="287"/>
                    </a:cubicBezTo>
                    <a:cubicBezTo>
                      <a:pt x="212" y="281"/>
                      <a:pt x="222" y="271"/>
                      <a:pt x="224" y="257"/>
                    </a:cubicBezTo>
                    <a:close/>
                    <a:moveTo>
                      <a:pt x="646" y="286"/>
                    </a:moveTo>
                    <a:cubicBezTo>
                      <a:pt x="644" y="278"/>
                      <a:pt x="641" y="270"/>
                      <a:pt x="637" y="263"/>
                    </a:cubicBezTo>
                    <a:cubicBezTo>
                      <a:pt x="629" y="274"/>
                      <a:pt x="629" y="274"/>
                      <a:pt x="629" y="274"/>
                    </a:cubicBezTo>
                    <a:cubicBezTo>
                      <a:pt x="627" y="283"/>
                      <a:pt x="627" y="295"/>
                      <a:pt x="633" y="303"/>
                    </a:cubicBezTo>
                    <a:cubicBezTo>
                      <a:pt x="641" y="302"/>
                      <a:pt x="643" y="292"/>
                      <a:pt x="646" y="286"/>
                    </a:cubicBezTo>
                    <a:close/>
                    <a:moveTo>
                      <a:pt x="698" y="295"/>
                    </a:moveTo>
                    <a:cubicBezTo>
                      <a:pt x="690" y="280"/>
                      <a:pt x="674" y="272"/>
                      <a:pt x="659" y="268"/>
                    </a:cubicBezTo>
                    <a:cubicBezTo>
                      <a:pt x="659" y="270"/>
                      <a:pt x="659" y="270"/>
                      <a:pt x="659" y="270"/>
                    </a:cubicBezTo>
                    <a:cubicBezTo>
                      <a:pt x="665" y="279"/>
                      <a:pt x="670" y="289"/>
                      <a:pt x="681" y="292"/>
                    </a:cubicBezTo>
                    <a:cubicBezTo>
                      <a:pt x="686" y="294"/>
                      <a:pt x="693" y="296"/>
                      <a:pt x="698" y="295"/>
                    </a:cubicBezTo>
                    <a:close/>
                    <a:moveTo>
                      <a:pt x="250" y="282"/>
                    </a:moveTo>
                    <a:cubicBezTo>
                      <a:pt x="251" y="275"/>
                      <a:pt x="245" y="269"/>
                      <a:pt x="241" y="265"/>
                    </a:cubicBezTo>
                    <a:cubicBezTo>
                      <a:pt x="239" y="269"/>
                      <a:pt x="239" y="269"/>
                      <a:pt x="239" y="269"/>
                    </a:cubicBezTo>
                    <a:cubicBezTo>
                      <a:pt x="237" y="274"/>
                      <a:pt x="234" y="279"/>
                      <a:pt x="234" y="285"/>
                    </a:cubicBezTo>
                    <a:cubicBezTo>
                      <a:pt x="235" y="291"/>
                      <a:pt x="238" y="299"/>
                      <a:pt x="244" y="301"/>
                    </a:cubicBezTo>
                    <a:cubicBezTo>
                      <a:pt x="248" y="296"/>
                      <a:pt x="249" y="289"/>
                      <a:pt x="250" y="282"/>
                    </a:cubicBezTo>
                    <a:close/>
                    <a:moveTo>
                      <a:pt x="463" y="281"/>
                    </a:moveTo>
                    <a:cubicBezTo>
                      <a:pt x="462" y="277"/>
                      <a:pt x="457" y="273"/>
                      <a:pt x="453" y="271"/>
                    </a:cubicBezTo>
                    <a:cubicBezTo>
                      <a:pt x="446" y="268"/>
                      <a:pt x="436" y="270"/>
                      <a:pt x="429" y="274"/>
                    </a:cubicBezTo>
                    <a:cubicBezTo>
                      <a:pt x="420" y="279"/>
                      <a:pt x="414" y="290"/>
                      <a:pt x="413" y="300"/>
                    </a:cubicBezTo>
                    <a:cubicBezTo>
                      <a:pt x="408" y="304"/>
                      <a:pt x="401" y="310"/>
                      <a:pt x="399" y="317"/>
                    </a:cubicBezTo>
                    <a:cubicBezTo>
                      <a:pt x="396" y="322"/>
                      <a:pt x="397" y="330"/>
                      <a:pt x="399" y="334"/>
                    </a:cubicBezTo>
                    <a:cubicBezTo>
                      <a:pt x="402" y="341"/>
                      <a:pt x="408" y="345"/>
                      <a:pt x="415" y="347"/>
                    </a:cubicBezTo>
                    <a:cubicBezTo>
                      <a:pt x="421" y="347"/>
                      <a:pt x="429" y="345"/>
                      <a:pt x="431" y="340"/>
                    </a:cubicBezTo>
                    <a:cubicBezTo>
                      <a:pt x="433" y="337"/>
                      <a:pt x="435" y="334"/>
                      <a:pt x="433" y="330"/>
                    </a:cubicBezTo>
                    <a:cubicBezTo>
                      <a:pt x="429" y="320"/>
                      <a:pt x="423" y="335"/>
                      <a:pt x="415" y="332"/>
                    </a:cubicBezTo>
                    <a:cubicBezTo>
                      <a:pt x="409" y="330"/>
                      <a:pt x="410" y="324"/>
                      <a:pt x="410" y="319"/>
                    </a:cubicBezTo>
                    <a:cubicBezTo>
                      <a:pt x="409" y="310"/>
                      <a:pt x="419" y="305"/>
                      <a:pt x="425" y="299"/>
                    </a:cubicBezTo>
                    <a:cubicBezTo>
                      <a:pt x="425" y="293"/>
                      <a:pt x="428" y="288"/>
                      <a:pt x="433" y="284"/>
                    </a:cubicBezTo>
                    <a:cubicBezTo>
                      <a:pt x="437" y="281"/>
                      <a:pt x="443" y="278"/>
                      <a:pt x="449" y="280"/>
                    </a:cubicBezTo>
                    <a:cubicBezTo>
                      <a:pt x="461" y="285"/>
                      <a:pt x="460" y="300"/>
                      <a:pt x="461" y="310"/>
                    </a:cubicBezTo>
                    <a:cubicBezTo>
                      <a:pt x="465" y="311"/>
                      <a:pt x="470" y="315"/>
                      <a:pt x="471" y="320"/>
                    </a:cubicBezTo>
                    <a:cubicBezTo>
                      <a:pt x="472" y="324"/>
                      <a:pt x="471" y="328"/>
                      <a:pt x="467" y="331"/>
                    </a:cubicBezTo>
                    <a:cubicBezTo>
                      <a:pt x="465" y="332"/>
                      <a:pt x="463" y="331"/>
                      <a:pt x="461" y="329"/>
                    </a:cubicBezTo>
                    <a:cubicBezTo>
                      <a:pt x="460" y="328"/>
                      <a:pt x="457" y="328"/>
                      <a:pt x="456" y="330"/>
                    </a:cubicBezTo>
                    <a:cubicBezTo>
                      <a:pt x="454" y="334"/>
                      <a:pt x="454" y="339"/>
                      <a:pt x="458" y="342"/>
                    </a:cubicBezTo>
                    <a:cubicBezTo>
                      <a:pt x="461" y="345"/>
                      <a:pt x="465" y="344"/>
                      <a:pt x="468" y="343"/>
                    </a:cubicBezTo>
                    <a:cubicBezTo>
                      <a:pt x="473" y="342"/>
                      <a:pt x="478" y="337"/>
                      <a:pt x="480" y="331"/>
                    </a:cubicBezTo>
                    <a:cubicBezTo>
                      <a:pt x="481" y="323"/>
                      <a:pt x="480" y="314"/>
                      <a:pt x="474" y="308"/>
                    </a:cubicBezTo>
                    <a:cubicBezTo>
                      <a:pt x="460" y="305"/>
                      <a:pt x="468" y="289"/>
                      <a:pt x="463" y="281"/>
                    </a:cubicBezTo>
                    <a:close/>
                    <a:moveTo>
                      <a:pt x="625" y="296"/>
                    </a:moveTo>
                    <a:cubicBezTo>
                      <a:pt x="622" y="291"/>
                      <a:pt x="624" y="285"/>
                      <a:pt x="622" y="281"/>
                    </a:cubicBezTo>
                    <a:cubicBezTo>
                      <a:pt x="619" y="284"/>
                      <a:pt x="619" y="284"/>
                      <a:pt x="619" y="284"/>
                    </a:cubicBezTo>
                    <a:cubicBezTo>
                      <a:pt x="613" y="295"/>
                      <a:pt x="622" y="306"/>
                      <a:pt x="628" y="315"/>
                    </a:cubicBezTo>
                    <a:cubicBezTo>
                      <a:pt x="629" y="317"/>
                      <a:pt x="632" y="321"/>
                      <a:pt x="635" y="320"/>
                    </a:cubicBezTo>
                    <a:cubicBezTo>
                      <a:pt x="644" y="316"/>
                      <a:pt x="651" y="307"/>
                      <a:pt x="652" y="297"/>
                    </a:cubicBezTo>
                    <a:cubicBezTo>
                      <a:pt x="652" y="295"/>
                      <a:pt x="653" y="292"/>
                      <a:pt x="650" y="292"/>
                    </a:cubicBezTo>
                    <a:cubicBezTo>
                      <a:pt x="646" y="298"/>
                      <a:pt x="643" y="309"/>
                      <a:pt x="633" y="310"/>
                    </a:cubicBezTo>
                    <a:cubicBezTo>
                      <a:pt x="629" y="306"/>
                      <a:pt x="626" y="301"/>
                      <a:pt x="625" y="296"/>
                    </a:cubicBezTo>
                    <a:close/>
                    <a:moveTo>
                      <a:pt x="453" y="297"/>
                    </a:moveTo>
                    <a:cubicBezTo>
                      <a:pt x="451" y="293"/>
                      <a:pt x="451" y="284"/>
                      <a:pt x="443" y="286"/>
                    </a:cubicBezTo>
                    <a:cubicBezTo>
                      <a:pt x="437" y="287"/>
                      <a:pt x="434" y="292"/>
                      <a:pt x="432" y="297"/>
                    </a:cubicBezTo>
                    <a:cubicBezTo>
                      <a:pt x="432" y="299"/>
                      <a:pt x="434" y="301"/>
                      <a:pt x="432" y="303"/>
                    </a:cubicBezTo>
                    <a:cubicBezTo>
                      <a:pt x="427" y="307"/>
                      <a:pt x="420" y="309"/>
                      <a:pt x="418" y="315"/>
                    </a:cubicBezTo>
                    <a:cubicBezTo>
                      <a:pt x="417" y="318"/>
                      <a:pt x="416" y="323"/>
                      <a:pt x="418" y="325"/>
                    </a:cubicBezTo>
                    <a:cubicBezTo>
                      <a:pt x="422" y="321"/>
                      <a:pt x="428" y="319"/>
                      <a:pt x="434" y="321"/>
                    </a:cubicBezTo>
                    <a:cubicBezTo>
                      <a:pt x="439" y="324"/>
                      <a:pt x="441" y="330"/>
                      <a:pt x="441" y="336"/>
                    </a:cubicBezTo>
                    <a:cubicBezTo>
                      <a:pt x="436" y="345"/>
                      <a:pt x="428" y="352"/>
                      <a:pt x="417" y="353"/>
                    </a:cubicBezTo>
                    <a:cubicBezTo>
                      <a:pt x="409" y="351"/>
                      <a:pt x="400" y="347"/>
                      <a:pt x="395" y="339"/>
                    </a:cubicBezTo>
                    <a:cubicBezTo>
                      <a:pt x="393" y="346"/>
                      <a:pt x="391" y="353"/>
                      <a:pt x="388" y="359"/>
                    </a:cubicBezTo>
                    <a:cubicBezTo>
                      <a:pt x="377" y="375"/>
                      <a:pt x="361" y="383"/>
                      <a:pt x="342" y="382"/>
                    </a:cubicBezTo>
                    <a:cubicBezTo>
                      <a:pt x="342" y="384"/>
                      <a:pt x="342" y="384"/>
                      <a:pt x="342" y="384"/>
                    </a:cubicBezTo>
                    <a:cubicBezTo>
                      <a:pt x="347" y="389"/>
                      <a:pt x="351" y="397"/>
                      <a:pt x="348" y="405"/>
                    </a:cubicBezTo>
                    <a:cubicBezTo>
                      <a:pt x="344" y="411"/>
                      <a:pt x="338" y="415"/>
                      <a:pt x="331" y="415"/>
                    </a:cubicBezTo>
                    <a:cubicBezTo>
                      <a:pt x="325" y="415"/>
                      <a:pt x="326" y="406"/>
                      <a:pt x="319" y="405"/>
                    </a:cubicBezTo>
                    <a:cubicBezTo>
                      <a:pt x="314" y="406"/>
                      <a:pt x="313" y="411"/>
                      <a:pt x="311" y="415"/>
                    </a:cubicBezTo>
                    <a:cubicBezTo>
                      <a:pt x="308" y="417"/>
                      <a:pt x="305" y="414"/>
                      <a:pt x="303" y="414"/>
                    </a:cubicBezTo>
                    <a:cubicBezTo>
                      <a:pt x="298" y="415"/>
                      <a:pt x="293" y="419"/>
                      <a:pt x="292" y="424"/>
                    </a:cubicBezTo>
                    <a:cubicBezTo>
                      <a:pt x="289" y="430"/>
                      <a:pt x="293" y="436"/>
                      <a:pt x="295" y="441"/>
                    </a:cubicBezTo>
                    <a:cubicBezTo>
                      <a:pt x="301" y="447"/>
                      <a:pt x="309" y="447"/>
                      <a:pt x="318" y="447"/>
                    </a:cubicBezTo>
                    <a:cubicBezTo>
                      <a:pt x="322" y="449"/>
                      <a:pt x="317" y="457"/>
                      <a:pt x="323" y="457"/>
                    </a:cubicBezTo>
                    <a:cubicBezTo>
                      <a:pt x="323" y="453"/>
                      <a:pt x="324" y="451"/>
                      <a:pt x="325" y="448"/>
                    </a:cubicBezTo>
                    <a:cubicBezTo>
                      <a:pt x="329" y="444"/>
                      <a:pt x="333" y="442"/>
                      <a:pt x="338" y="443"/>
                    </a:cubicBezTo>
                    <a:cubicBezTo>
                      <a:pt x="341" y="445"/>
                      <a:pt x="345" y="446"/>
                      <a:pt x="347" y="450"/>
                    </a:cubicBezTo>
                    <a:cubicBezTo>
                      <a:pt x="350" y="456"/>
                      <a:pt x="350" y="462"/>
                      <a:pt x="348" y="468"/>
                    </a:cubicBezTo>
                    <a:cubicBezTo>
                      <a:pt x="347" y="471"/>
                      <a:pt x="344" y="473"/>
                      <a:pt x="346" y="476"/>
                    </a:cubicBezTo>
                    <a:cubicBezTo>
                      <a:pt x="353" y="476"/>
                      <a:pt x="360" y="478"/>
                      <a:pt x="368" y="479"/>
                    </a:cubicBezTo>
                    <a:cubicBezTo>
                      <a:pt x="378" y="485"/>
                      <a:pt x="389" y="494"/>
                      <a:pt x="392" y="507"/>
                    </a:cubicBezTo>
                    <a:cubicBezTo>
                      <a:pt x="395" y="511"/>
                      <a:pt x="392" y="517"/>
                      <a:pt x="394" y="521"/>
                    </a:cubicBezTo>
                    <a:cubicBezTo>
                      <a:pt x="404" y="513"/>
                      <a:pt x="404" y="513"/>
                      <a:pt x="404" y="513"/>
                    </a:cubicBezTo>
                    <a:cubicBezTo>
                      <a:pt x="409" y="511"/>
                      <a:pt x="415" y="508"/>
                      <a:pt x="420" y="511"/>
                    </a:cubicBezTo>
                    <a:cubicBezTo>
                      <a:pt x="422" y="509"/>
                      <a:pt x="424" y="512"/>
                      <a:pt x="426" y="511"/>
                    </a:cubicBezTo>
                    <a:cubicBezTo>
                      <a:pt x="432" y="516"/>
                      <a:pt x="438" y="521"/>
                      <a:pt x="435" y="528"/>
                    </a:cubicBezTo>
                    <a:cubicBezTo>
                      <a:pt x="434" y="537"/>
                      <a:pt x="423" y="530"/>
                      <a:pt x="423" y="539"/>
                    </a:cubicBezTo>
                    <a:cubicBezTo>
                      <a:pt x="422" y="543"/>
                      <a:pt x="427" y="546"/>
                      <a:pt x="430" y="547"/>
                    </a:cubicBezTo>
                    <a:cubicBezTo>
                      <a:pt x="433" y="550"/>
                      <a:pt x="431" y="553"/>
                      <a:pt x="430" y="556"/>
                    </a:cubicBezTo>
                    <a:cubicBezTo>
                      <a:pt x="430" y="560"/>
                      <a:pt x="432" y="564"/>
                      <a:pt x="435" y="567"/>
                    </a:cubicBezTo>
                    <a:cubicBezTo>
                      <a:pt x="438" y="570"/>
                      <a:pt x="443" y="570"/>
                      <a:pt x="446" y="566"/>
                    </a:cubicBezTo>
                    <a:cubicBezTo>
                      <a:pt x="448" y="557"/>
                      <a:pt x="453" y="548"/>
                      <a:pt x="462" y="545"/>
                    </a:cubicBezTo>
                    <a:cubicBezTo>
                      <a:pt x="465" y="542"/>
                      <a:pt x="468" y="539"/>
                      <a:pt x="467" y="535"/>
                    </a:cubicBezTo>
                    <a:cubicBezTo>
                      <a:pt x="462" y="531"/>
                      <a:pt x="453" y="536"/>
                      <a:pt x="451" y="527"/>
                    </a:cubicBezTo>
                    <a:cubicBezTo>
                      <a:pt x="451" y="522"/>
                      <a:pt x="451" y="516"/>
                      <a:pt x="456" y="513"/>
                    </a:cubicBezTo>
                    <a:cubicBezTo>
                      <a:pt x="461" y="510"/>
                      <a:pt x="469" y="508"/>
                      <a:pt x="476" y="509"/>
                    </a:cubicBezTo>
                    <a:cubicBezTo>
                      <a:pt x="482" y="512"/>
                      <a:pt x="487" y="518"/>
                      <a:pt x="490" y="524"/>
                    </a:cubicBezTo>
                    <a:cubicBezTo>
                      <a:pt x="494" y="537"/>
                      <a:pt x="487" y="548"/>
                      <a:pt x="478" y="556"/>
                    </a:cubicBezTo>
                    <a:cubicBezTo>
                      <a:pt x="467" y="556"/>
                      <a:pt x="471" y="568"/>
                      <a:pt x="466" y="573"/>
                    </a:cubicBezTo>
                    <a:cubicBezTo>
                      <a:pt x="459" y="586"/>
                      <a:pt x="447" y="591"/>
                      <a:pt x="434" y="592"/>
                    </a:cubicBezTo>
                    <a:cubicBezTo>
                      <a:pt x="434" y="593"/>
                      <a:pt x="436" y="593"/>
                      <a:pt x="437" y="594"/>
                    </a:cubicBezTo>
                    <a:cubicBezTo>
                      <a:pt x="453" y="597"/>
                      <a:pt x="464" y="583"/>
                      <a:pt x="472" y="572"/>
                    </a:cubicBezTo>
                    <a:cubicBezTo>
                      <a:pt x="473" y="569"/>
                      <a:pt x="472" y="566"/>
                      <a:pt x="474" y="564"/>
                    </a:cubicBezTo>
                    <a:cubicBezTo>
                      <a:pt x="482" y="560"/>
                      <a:pt x="489" y="554"/>
                      <a:pt x="491" y="546"/>
                    </a:cubicBezTo>
                    <a:cubicBezTo>
                      <a:pt x="497" y="540"/>
                      <a:pt x="502" y="552"/>
                      <a:pt x="507" y="550"/>
                    </a:cubicBezTo>
                    <a:cubicBezTo>
                      <a:pt x="502" y="542"/>
                      <a:pt x="494" y="537"/>
                      <a:pt x="492" y="529"/>
                    </a:cubicBezTo>
                    <a:cubicBezTo>
                      <a:pt x="493" y="512"/>
                      <a:pt x="493" y="512"/>
                      <a:pt x="493" y="512"/>
                    </a:cubicBezTo>
                    <a:cubicBezTo>
                      <a:pt x="496" y="499"/>
                      <a:pt x="509" y="490"/>
                      <a:pt x="521" y="486"/>
                    </a:cubicBezTo>
                    <a:cubicBezTo>
                      <a:pt x="538" y="481"/>
                      <a:pt x="554" y="487"/>
                      <a:pt x="566" y="498"/>
                    </a:cubicBezTo>
                    <a:cubicBezTo>
                      <a:pt x="571" y="501"/>
                      <a:pt x="573" y="507"/>
                      <a:pt x="577" y="510"/>
                    </a:cubicBezTo>
                    <a:cubicBezTo>
                      <a:pt x="582" y="504"/>
                      <a:pt x="586" y="496"/>
                      <a:pt x="585" y="488"/>
                    </a:cubicBezTo>
                    <a:cubicBezTo>
                      <a:pt x="587" y="483"/>
                      <a:pt x="593" y="487"/>
                      <a:pt x="594" y="482"/>
                    </a:cubicBezTo>
                    <a:cubicBezTo>
                      <a:pt x="617" y="475"/>
                      <a:pt x="625" y="453"/>
                      <a:pt x="635" y="435"/>
                    </a:cubicBezTo>
                    <a:cubicBezTo>
                      <a:pt x="637" y="431"/>
                      <a:pt x="641" y="429"/>
                      <a:pt x="643" y="425"/>
                    </a:cubicBezTo>
                    <a:cubicBezTo>
                      <a:pt x="642" y="424"/>
                      <a:pt x="641" y="423"/>
                      <a:pt x="640" y="423"/>
                    </a:cubicBezTo>
                    <a:cubicBezTo>
                      <a:pt x="636" y="426"/>
                      <a:pt x="634" y="431"/>
                      <a:pt x="633" y="435"/>
                    </a:cubicBezTo>
                    <a:cubicBezTo>
                      <a:pt x="621" y="452"/>
                      <a:pt x="612" y="473"/>
                      <a:pt x="591" y="480"/>
                    </a:cubicBezTo>
                    <a:cubicBezTo>
                      <a:pt x="581" y="481"/>
                      <a:pt x="583" y="493"/>
                      <a:pt x="578" y="499"/>
                    </a:cubicBezTo>
                    <a:cubicBezTo>
                      <a:pt x="576" y="501"/>
                      <a:pt x="574" y="499"/>
                      <a:pt x="572" y="499"/>
                    </a:cubicBezTo>
                    <a:cubicBezTo>
                      <a:pt x="570" y="493"/>
                      <a:pt x="563" y="492"/>
                      <a:pt x="562" y="486"/>
                    </a:cubicBezTo>
                    <a:cubicBezTo>
                      <a:pt x="569" y="482"/>
                      <a:pt x="574" y="475"/>
                      <a:pt x="579" y="468"/>
                    </a:cubicBezTo>
                    <a:cubicBezTo>
                      <a:pt x="588" y="468"/>
                      <a:pt x="597" y="464"/>
                      <a:pt x="603" y="457"/>
                    </a:cubicBezTo>
                    <a:cubicBezTo>
                      <a:pt x="611" y="446"/>
                      <a:pt x="617" y="432"/>
                      <a:pt x="613" y="418"/>
                    </a:cubicBezTo>
                    <a:cubicBezTo>
                      <a:pt x="608" y="403"/>
                      <a:pt x="594" y="395"/>
                      <a:pt x="580" y="392"/>
                    </a:cubicBezTo>
                    <a:cubicBezTo>
                      <a:pt x="572" y="389"/>
                      <a:pt x="570" y="377"/>
                      <a:pt x="561" y="376"/>
                    </a:cubicBezTo>
                    <a:cubicBezTo>
                      <a:pt x="559" y="373"/>
                      <a:pt x="563" y="371"/>
                      <a:pt x="565" y="370"/>
                    </a:cubicBezTo>
                    <a:cubicBezTo>
                      <a:pt x="570" y="365"/>
                      <a:pt x="572" y="357"/>
                      <a:pt x="576" y="351"/>
                    </a:cubicBezTo>
                    <a:cubicBezTo>
                      <a:pt x="577" y="350"/>
                      <a:pt x="579" y="351"/>
                      <a:pt x="580" y="352"/>
                    </a:cubicBezTo>
                    <a:cubicBezTo>
                      <a:pt x="582" y="361"/>
                      <a:pt x="583" y="371"/>
                      <a:pt x="589" y="378"/>
                    </a:cubicBezTo>
                    <a:cubicBezTo>
                      <a:pt x="596" y="378"/>
                      <a:pt x="601" y="382"/>
                      <a:pt x="608" y="383"/>
                    </a:cubicBezTo>
                    <a:cubicBezTo>
                      <a:pt x="619" y="391"/>
                      <a:pt x="628" y="401"/>
                      <a:pt x="633" y="413"/>
                    </a:cubicBezTo>
                    <a:cubicBezTo>
                      <a:pt x="634" y="415"/>
                      <a:pt x="635" y="418"/>
                      <a:pt x="638" y="418"/>
                    </a:cubicBezTo>
                    <a:cubicBezTo>
                      <a:pt x="635" y="411"/>
                      <a:pt x="631" y="404"/>
                      <a:pt x="627" y="397"/>
                    </a:cubicBezTo>
                    <a:cubicBezTo>
                      <a:pt x="622" y="388"/>
                      <a:pt x="611" y="385"/>
                      <a:pt x="604" y="379"/>
                    </a:cubicBezTo>
                    <a:cubicBezTo>
                      <a:pt x="600" y="377"/>
                      <a:pt x="594" y="378"/>
                      <a:pt x="591" y="374"/>
                    </a:cubicBezTo>
                    <a:cubicBezTo>
                      <a:pt x="585" y="364"/>
                      <a:pt x="585" y="349"/>
                      <a:pt x="574" y="342"/>
                    </a:cubicBezTo>
                    <a:cubicBezTo>
                      <a:pt x="571" y="351"/>
                      <a:pt x="571" y="351"/>
                      <a:pt x="571" y="351"/>
                    </a:cubicBezTo>
                    <a:cubicBezTo>
                      <a:pt x="569" y="363"/>
                      <a:pt x="557" y="369"/>
                      <a:pt x="549" y="377"/>
                    </a:cubicBezTo>
                    <a:cubicBezTo>
                      <a:pt x="548" y="378"/>
                      <a:pt x="548" y="378"/>
                      <a:pt x="548" y="378"/>
                    </a:cubicBezTo>
                    <a:cubicBezTo>
                      <a:pt x="561" y="377"/>
                      <a:pt x="569" y="388"/>
                      <a:pt x="575" y="396"/>
                    </a:cubicBezTo>
                    <a:cubicBezTo>
                      <a:pt x="584" y="397"/>
                      <a:pt x="593" y="399"/>
                      <a:pt x="600" y="406"/>
                    </a:cubicBezTo>
                    <a:cubicBezTo>
                      <a:pt x="610" y="414"/>
                      <a:pt x="611" y="428"/>
                      <a:pt x="610" y="439"/>
                    </a:cubicBezTo>
                    <a:cubicBezTo>
                      <a:pt x="607" y="452"/>
                      <a:pt x="593" y="459"/>
                      <a:pt x="580" y="462"/>
                    </a:cubicBezTo>
                    <a:cubicBezTo>
                      <a:pt x="575" y="472"/>
                      <a:pt x="564" y="478"/>
                      <a:pt x="554" y="480"/>
                    </a:cubicBezTo>
                    <a:cubicBezTo>
                      <a:pt x="545" y="480"/>
                      <a:pt x="537" y="477"/>
                      <a:pt x="532" y="469"/>
                    </a:cubicBezTo>
                    <a:cubicBezTo>
                      <a:pt x="528" y="463"/>
                      <a:pt x="529" y="455"/>
                      <a:pt x="529" y="448"/>
                    </a:cubicBezTo>
                    <a:cubicBezTo>
                      <a:pt x="531" y="443"/>
                      <a:pt x="535" y="438"/>
                      <a:pt x="541" y="437"/>
                    </a:cubicBezTo>
                    <a:cubicBezTo>
                      <a:pt x="547" y="437"/>
                      <a:pt x="553" y="438"/>
                      <a:pt x="556" y="443"/>
                    </a:cubicBezTo>
                    <a:cubicBezTo>
                      <a:pt x="558" y="446"/>
                      <a:pt x="556" y="448"/>
                      <a:pt x="557" y="451"/>
                    </a:cubicBezTo>
                    <a:cubicBezTo>
                      <a:pt x="563" y="452"/>
                      <a:pt x="566" y="444"/>
                      <a:pt x="570" y="440"/>
                    </a:cubicBezTo>
                    <a:cubicBezTo>
                      <a:pt x="575" y="440"/>
                      <a:pt x="583" y="442"/>
                      <a:pt x="585" y="435"/>
                    </a:cubicBezTo>
                    <a:cubicBezTo>
                      <a:pt x="587" y="430"/>
                      <a:pt x="587" y="423"/>
                      <a:pt x="582" y="419"/>
                    </a:cubicBezTo>
                    <a:cubicBezTo>
                      <a:pt x="579" y="417"/>
                      <a:pt x="575" y="418"/>
                      <a:pt x="571" y="418"/>
                    </a:cubicBezTo>
                    <a:cubicBezTo>
                      <a:pt x="564" y="420"/>
                      <a:pt x="563" y="412"/>
                      <a:pt x="559" y="409"/>
                    </a:cubicBezTo>
                    <a:cubicBezTo>
                      <a:pt x="555" y="406"/>
                      <a:pt x="552" y="410"/>
                      <a:pt x="550" y="412"/>
                    </a:cubicBezTo>
                    <a:cubicBezTo>
                      <a:pt x="545" y="414"/>
                      <a:pt x="538" y="415"/>
                      <a:pt x="533" y="411"/>
                    </a:cubicBezTo>
                    <a:cubicBezTo>
                      <a:pt x="531" y="408"/>
                      <a:pt x="525" y="404"/>
                      <a:pt x="527" y="399"/>
                    </a:cubicBezTo>
                    <a:cubicBezTo>
                      <a:pt x="527" y="392"/>
                      <a:pt x="530" y="385"/>
                      <a:pt x="537" y="381"/>
                    </a:cubicBezTo>
                    <a:cubicBezTo>
                      <a:pt x="522" y="380"/>
                      <a:pt x="510" y="373"/>
                      <a:pt x="500" y="363"/>
                    </a:cubicBezTo>
                    <a:cubicBezTo>
                      <a:pt x="494" y="358"/>
                      <a:pt x="493" y="351"/>
                      <a:pt x="489" y="345"/>
                    </a:cubicBezTo>
                    <a:cubicBezTo>
                      <a:pt x="487" y="341"/>
                      <a:pt x="488" y="337"/>
                      <a:pt x="486" y="334"/>
                    </a:cubicBezTo>
                    <a:cubicBezTo>
                      <a:pt x="481" y="342"/>
                      <a:pt x="481" y="342"/>
                      <a:pt x="481" y="342"/>
                    </a:cubicBezTo>
                    <a:cubicBezTo>
                      <a:pt x="475" y="346"/>
                      <a:pt x="469" y="352"/>
                      <a:pt x="461" y="351"/>
                    </a:cubicBezTo>
                    <a:cubicBezTo>
                      <a:pt x="456" y="350"/>
                      <a:pt x="451" y="347"/>
                      <a:pt x="448" y="343"/>
                    </a:cubicBezTo>
                    <a:cubicBezTo>
                      <a:pt x="446" y="338"/>
                      <a:pt x="442" y="332"/>
                      <a:pt x="447" y="327"/>
                    </a:cubicBezTo>
                    <a:cubicBezTo>
                      <a:pt x="448" y="319"/>
                      <a:pt x="456" y="318"/>
                      <a:pt x="462" y="319"/>
                    </a:cubicBezTo>
                    <a:cubicBezTo>
                      <a:pt x="459" y="315"/>
                      <a:pt x="453" y="318"/>
                      <a:pt x="451" y="312"/>
                    </a:cubicBezTo>
                    <a:cubicBezTo>
                      <a:pt x="453" y="307"/>
                      <a:pt x="453" y="303"/>
                      <a:pt x="453" y="297"/>
                    </a:cubicBezTo>
                    <a:close/>
                    <a:moveTo>
                      <a:pt x="254" y="311"/>
                    </a:moveTo>
                    <a:cubicBezTo>
                      <a:pt x="256" y="303"/>
                      <a:pt x="260" y="294"/>
                      <a:pt x="256" y="287"/>
                    </a:cubicBezTo>
                    <a:cubicBezTo>
                      <a:pt x="254" y="294"/>
                      <a:pt x="254" y="304"/>
                      <a:pt x="246" y="308"/>
                    </a:cubicBezTo>
                    <a:cubicBezTo>
                      <a:pt x="243" y="310"/>
                      <a:pt x="241" y="308"/>
                      <a:pt x="238" y="306"/>
                    </a:cubicBezTo>
                    <a:cubicBezTo>
                      <a:pt x="234" y="301"/>
                      <a:pt x="231" y="295"/>
                      <a:pt x="227" y="291"/>
                    </a:cubicBezTo>
                    <a:cubicBezTo>
                      <a:pt x="225" y="292"/>
                      <a:pt x="225" y="295"/>
                      <a:pt x="225" y="297"/>
                    </a:cubicBezTo>
                    <a:cubicBezTo>
                      <a:pt x="232" y="306"/>
                      <a:pt x="238" y="314"/>
                      <a:pt x="246" y="322"/>
                    </a:cubicBezTo>
                    <a:cubicBezTo>
                      <a:pt x="252" y="322"/>
                      <a:pt x="252" y="315"/>
                      <a:pt x="254" y="311"/>
                    </a:cubicBezTo>
                    <a:close/>
                    <a:moveTo>
                      <a:pt x="378" y="308"/>
                    </a:moveTo>
                    <a:cubicBezTo>
                      <a:pt x="366" y="299"/>
                      <a:pt x="366" y="299"/>
                      <a:pt x="366" y="299"/>
                    </a:cubicBezTo>
                    <a:cubicBezTo>
                      <a:pt x="352" y="290"/>
                      <a:pt x="333" y="292"/>
                      <a:pt x="320" y="298"/>
                    </a:cubicBezTo>
                    <a:cubicBezTo>
                      <a:pt x="292" y="306"/>
                      <a:pt x="270" y="332"/>
                      <a:pt x="261" y="359"/>
                    </a:cubicBezTo>
                    <a:cubicBezTo>
                      <a:pt x="253" y="365"/>
                      <a:pt x="244" y="367"/>
                      <a:pt x="237" y="374"/>
                    </a:cubicBezTo>
                    <a:cubicBezTo>
                      <a:pt x="218" y="389"/>
                      <a:pt x="220" y="414"/>
                      <a:pt x="200" y="427"/>
                    </a:cubicBezTo>
                    <a:cubicBezTo>
                      <a:pt x="198" y="428"/>
                      <a:pt x="197" y="431"/>
                      <a:pt x="199" y="433"/>
                    </a:cubicBezTo>
                    <a:cubicBezTo>
                      <a:pt x="227" y="449"/>
                      <a:pt x="235" y="488"/>
                      <a:pt x="267" y="498"/>
                    </a:cubicBezTo>
                    <a:cubicBezTo>
                      <a:pt x="266" y="513"/>
                      <a:pt x="276" y="523"/>
                      <a:pt x="283" y="534"/>
                    </a:cubicBezTo>
                    <a:cubicBezTo>
                      <a:pt x="291" y="539"/>
                      <a:pt x="298" y="548"/>
                      <a:pt x="307" y="551"/>
                    </a:cubicBezTo>
                    <a:cubicBezTo>
                      <a:pt x="325" y="562"/>
                      <a:pt x="351" y="562"/>
                      <a:pt x="369" y="551"/>
                    </a:cubicBezTo>
                    <a:cubicBezTo>
                      <a:pt x="382" y="544"/>
                      <a:pt x="388" y="529"/>
                      <a:pt x="386" y="516"/>
                    </a:cubicBezTo>
                    <a:cubicBezTo>
                      <a:pt x="386" y="506"/>
                      <a:pt x="382" y="499"/>
                      <a:pt x="376" y="493"/>
                    </a:cubicBezTo>
                    <a:cubicBezTo>
                      <a:pt x="368" y="483"/>
                      <a:pt x="355" y="484"/>
                      <a:pt x="344" y="482"/>
                    </a:cubicBezTo>
                    <a:cubicBezTo>
                      <a:pt x="334" y="484"/>
                      <a:pt x="325" y="488"/>
                      <a:pt x="318" y="497"/>
                    </a:cubicBezTo>
                    <a:cubicBezTo>
                      <a:pt x="314" y="505"/>
                      <a:pt x="310" y="514"/>
                      <a:pt x="311" y="523"/>
                    </a:cubicBezTo>
                    <a:cubicBezTo>
                      <a:pt x="316" y="527"/>
                      <a:pt x="321" y="533"/>
                      <a:pt x="328" y="533"/>
                    </a:cubicBezTo>
                    <a:cubicBezTo>
                      <a:pt x="328" y="531"/>
                      <a:pt x="328" y="531"/>
                      <a:pt x="328" y="531"/>
                    </a:cubicBezTo>
                    <a:cubicBezTo>
                      <a:pt x="326" y="526"/>
                      <a:pt x="329" y="522"/>
                      <a:pt x="329" y="517"/>
                    </a:cubicBezTo>
                    <a:cubicBezTo>
                      <a:pt x="332" y="508"/>
                      <a:pt x="340" y="500"/>
                      <a:pt x="349" y="499"/>
                    </a:cubicBezTo>
                    <a:cubicBezTo>
                      <a:pt x="355" y="499"/>
                      <a:pt x="360" y="502"/>
                      <a:pt x="364" y="508"/>
                    </a:cubicBezTo>
                    <a:cubicBezTo>
                      <a:pt x="367" y="513"/>
                      <a:pt x="366" y="521"/>
                      <a:pt x="364" y="527"/>
                    </a:cubicBezTo>
                    <a:cubicBezTo>
                      <a:pt x="360" y="536"/>
                      <a:pt x="352" y="544"/>
                      <a:pt x="341" y="544"/>
                    </a:cubicBezTo>
                    <a:cubicBezTo>
                      <a:pt x="309" y="540"/>
                      <a:pt x="285" y="511"/>
                      <a:pt x="275" y="482"/>
                    </a:cubicBezTo>
                    <a:cubicBezTo>
                      <a:pt x="255" y="477"/>
                      <a:pt x="240" y="460"/>
                      <a:pt x="232" y="442"/>
                    </a:cubicBezTo>
                    <a:cubicBezTo>
                      <a:pt x="231" y="435"/>
                      <a:pt x="221" y="433"/>
                      <a:pt x="223" y="426"/>
                    </a:cubicBezTo>
                    <a:cubicBezTo>
                      <a:pt x="228" y="419"/>
                      <a:pt x="230" y="411"/>
                      <a:pt x="234" y="402"/>
                    </a:cubicBezTo>
                    <a:cubicBezTo>
                      <a:pt x="241" y="387"/>
                      <a:pt x="257" y="378"/>
                      <a:pt x="272" y="372"/>
                    </a:cubicBezTo>
                    <a:cubicBezTo>
                      <a:pt x="283" y="346"/>
                      <a:pt x="302" y="312"/>
                      <a:pt x="335" y="311"/>
                    </a:cubicBezTo>
                    <a:cubicBezTo>
                      <a:pt x="348" y="310"/>
                      <a:pt x="361" y="314"/>
                      <a:pt x="367" y="326"/>
                    </a:cubicBezTo>
                    <a:cubicBezTo>
                      <a:pt x="370" y="333"/>
                      <a:pt x="370" y="338"/>
                      <a:pt x="367" y="345"/>
                    </a:cubicBezTo>
                    <a:cubicBezTo>
                      <a:pt x="363" y="356"/>
                      <a:pt x="351" y="356"/>
                      <a:pt x="340" y="356"/>
                    </a:cubicBezTo>
                    <a:cubicBezTo>
                      <a:pt x="325" y="352"/>
                      <a:pt x="322" y="334"/>
                      <a:pt x="321" y="321"/>
                    </a:cubicBezTo>
                    <a:cubicBezTo>
                      <a:pt x="317" y="322"/>
                      <a:pt x="313" y="323"/>
                      <a:pt x="309" y="327"/>
                    </a:cubicBezTo>
                    <a:cubicBezTo>
                      <a:pt x="304" y="341"/>
                      <a:pt x="309" y="357"/>
                      <a:pt x="320" y="368"/>
                    </a:cubicBezTo>
                    <a:cubicBezTo>
                      <a:pt x="327" y="375"/>
                      <a:pt x="335" y="375"/>
                      <a:pt x="344" y="376"/>
                    </a:cubicBezTo>
                    <a:cubicBezTo>
                      <a:pt x="360" y="375"/>
                      <a:pt x="375" y="368"/>
                      <a:pt x="382" y="354"/>
                    </a:cubicBezTo>
                    <a:cubicBezTo>
                      <a:pt x="392" y="340"/>
                      <a:pt x="385" y="321"/>
                      <a:pt x="378" y="308"/>
                    </a:cubicBezTo>
                    <a:close/>
                    <a:moveTo>
                      <a:pt x="596" y="331"/>
                    </a:moveTo>
                    <a:cubicBezTo>
                      <a:pt x="587" y="322"/>
                      <a:pt x="576" y="314"/>
                      <a:pt x="564" y="308"/>
                    </a:cubicBezTo>
                    <a:cubicBezTo>
                      <a:pt x="546" y="301"/>
                      <a:pt x="524" y="294"/>
                      <a:pt x="506" y="307"/>
                    </a:cubicBezTo>
                    <a:cubicBezTo>
                      <a:pt x="497" y="316"/>
                      <a:pt x="491" y="328"/>
                      <a:pt x="493" y="340"/>
                    </a:cubicBezTo>
                    <a:cubicBezTo>
                      <a:pt x="496" y="355"/>
                      <a:pt x="511" y="368"/>
                      <a:pt x="525" y="373"/>
                    </a:cubicBezTo>
                    <a:cubicBezTo>
                      <a:pt x="538" y="376"/>
                      <a:pt x="550" y="370"/>
                      <a:pt x="558" y="362"/>
                    </a:cubicBezTo>
                    <a:cubicBezTo>
                      <a:pt x="564" y="354"/>
                      <a:pt x="569" y="343"/>
                      <a:pt x="567" y="333"/>
                    </a:cubicBezTo>
                    <a:cubicBezTo>
                      <a:pt x="563" y="330"/>
                      <a:pt x="560" y="327"/>
                      <a:pt x="555" y="327"/>
                    </a:cubicBezTo>
                    <a:cubicBezTo>
                      <a:pt x="556" y="335"/>
                      <a:pt x="556" y="344"/>
                      <a:pt x="550" y="350"/>
                    </a:cubicBezTo>
                    <a:cubicBezTo>
                      <a:pt x="545" y="355"/>
                      <a:pt x="538" y="358"/>
                      <a:pt x="531" y="359"/>
                    </a:cubicBezTo>
                    <a:cubicBezTo>
                      <a:pt x="522" y="357"/>
                      <a:pt x="515" y="352"/>
                      <a:pt x="511" y="345"/>
                    </a:cubicBezTo>
                    <a:cubicBezTo>
                      <a:pt x="508" y="335"/>
                      <a:pt x="512" y="327"/>
                      <a:pt x="517" y="320"/>
                    </a:cubicBezTo>
                    <a:cubicBezTo>
                      <a:pt x="526" y="311"/>
                      <a:pt x="540" y="313"/>
                      <a:pt x="551" y="317"/>
                    </a:cubicBezTo>
                    <a:cubicBezTo>
                      <a:pt x="574" y="324"/>
                      <a:pt x="589" y="347"/>
                      <a:pt x="595" y="369"/>
                    </a:cubicBezTo>
                    <a:cubicBezTo>
                      <a:pt x="608" y="372"/>
                      <a:pt x="618" y="381"/>
                      <a:pt x="629" y="389"/>
                    </a:cubicBezTo>
                    <a:cubicBezTo>
                      <a:pt x="637" y="398"/>
                      <a:pt x="639" y="409"/>
                      <a:pt x="647" y="418"/>
                    </a:cubicBezTo>
                    <a:cubicBezTo>
                      <a:pt x="647" y="420"/>
                      <a:pt x="650" y="423"/>
                      <a:pt x="652" y="425"/>
                    </a:cubicBezTo>
                    <a:cubicBezTo>
                      <a:pt x="654" y="430"/>
                      <a:pt x="646" y="431"/>
                      <a:pt x="643" y="435"/>
                    </a:cubicBezTo>
                    <a:cubicBezTo>
                      <a:pt x="633" y="453"/>
                      <a:pt x="622" y="477"/>
                      <a:pt x="600" y="486"/>
                    </a:cubicBezTo>
                    <a:cubicBezTo>
                      <a:pt x="589" y="487"/>
                      <a:pt x="592" y="501"/>
                      <a:pt x="586" y="508"/>
                    </a:cubicBezTo>
                    <a:cubicBezTo>
                      <a:pt x="580" y="524"/>
                      <a:pt x="564" y="536"/>
                      <a:pt x="546" y="542"/>
                    </a:cubicBezTo>
                    <a:cubicBezTo>
                      <a:pt x="539" y="539"/>
                      <a:pt x="529" y="541"/>
                      <a:pt x="523" y="534"/>
                    </a:cubicBezTo>
                    <a:cubicBezTo>
                      <a:pt x="521" y="528"/>
                      <a:pt x="517" y="523"/>
                      <a:pt x="520" y="516"/>
                    </a:cubicBezTo>
                    <a:cubicBezTo>
                      <a:pt x="521" y="512"/>
                      <a:pt x="525" y="508"/>
                      <a:pt x="530" y="507"/>
                    </a:cubicBezTo>
                    <a:cubicBezTo>
                      <a:pt x="537" y="505"/>
                      <a:pt x="544" y="509"/>
                      <a:pt x="550" y="513"/>
                    </a:cubicBezTo>
                    <a:cubicBezTo>
                      <a:pt x="554" y="518"/>
                      <a:pt x="553" y="525"/>
                      <a:pt x="555" y="531"/>
                    </a:cubicBezTo>
                    <a:cubicBezTo>
                      <a:pt x="557" y="531"/>
                      <a:pt x="559" y="530"/>
                      <a:pt x="560" y="529"/>
                    </a:cubicBezTo>
                    <a:cubicBezTo>
                      <a:pt x="565" y="525"/>
                      <a:pt x="574" y="522"/>
                      <a:pt x="571" y="514"/>
                    </a:cubicBezTo>
                    <a:cubicBezTo>
                      <a:pt x="564" y="501"/>
                      <a:pt x="551" y="493"/>
                      <a:pt x="537" y="490"/>
                    </a:cubicBezTo>
                    <a:cubicBezTo>
                      <a:pt x="525" y="488"/>
                      <a:pt x="513" y="495"/>
                      <a:pt x="505" y="503"/>
                    </a:cubicBezTo>
                    <a:cubicBezTo>
                      <a:pt x="499" y="511"/>
                      <a:pt x="496" y="523"/>
                      <a:pt x="501" y="533"/>
                    </a:cubicBezTo>
                    <a:cubicBezTo>
                      <a:pt x="509" y="541"/>
                      <a:pt x="516" y="553"/>
                      <a:pt x="529" y="555"/>
                    </a:cubicBezTo>
                    <a:cubicBezTo>
                      <a:pt x="536" y="554"/>
                      <a:pt x="541" y="561"/>
                      <a:pt x="548" y="557"/>
                    </a:cubicBezTo>
                    <a:cubicBezTo>
                      <a:pt x="571" y="556"/>
                      <a:pt x="585" y="536"/>
                      <a:pt x="597" y="520"/>
                    </a:cubicBezTo>
                    <a:cubicBezTo>
                      <a:pt x="601" y="514"/>
                      <a:pt x="602" y="508"/>
                      <a:pt x="604" y="501"/>
                    </a:cubicBezTo>
                    <a:cubicBezTo>
                      <a:pt x="614" y="498"/>
                      <a:pt x="620" y="490"/>
                      <a:pt x="628" y="484"/>
                    </a:cubicBezTo>
                    <a:cubicBezTo>
                      <a:pt x="645" y="468"/>
                      <a:pt x="648" y="444"/>
                      <a:pt x="668" y="430"/>
                    </a:cubicBezTo>
                    <a:cubicBezTo>
                      <a:pt x="670" y="425"/>
                      <a:pt x="661" y="423"/>
                      <a:pt x="662" y="416"/>
                    </a:cubicBezTo>
                    <a:cubicBezTo>
                      <a:pt x="653" y="404"/>
                      <a:pt x="646" y="390"/>
                      <a:pt x="637" y="378"/>
                    </a:cubicBezTo>
                    <a:cubicBezTo>
                      <a:pt x="630" y="368"/>
                      <a:pt x="619" y="364"/>
                      <a:pt x="610" y="358"/>
                    </a:cubicBezTo>
                    <a:cubicBezTo>
                      <a:pt x="607" y="348"/>
                      <a:pt x="601" y="340"/>
                      <a:pt x="596" y="331"/>
                    </a:cubicBezTo>
                    <a:close/>
                    <a:moveTo>
                      <a:pt x="671" y="322"/>
                    </a:moveTo>
                    <a:cubicBezTo>
                      <a:pt x="668" y="316"/>
                      <a:pt x="664" y="309"/>
                      <a:pt x="659" y="305"/>
                    </a:cubicBezTo>
                    <a:cubicBezTo>
                      <a:pt x="651" y="314"/>
                      <a:pt x="662" y="324"/>
                      <a:pt x="665" y="333"/>
                    </a:cubicBezTo>
                    <a:cubicBezTo>
                      <a:pt x="666" y="341"/>
                      <a:pt x="668" y="350"/>
                      <a:pt x="662" y="357"/>
                    </a:cubicBezTo>
                    <a:cubicBezTo>
                      <a:pt x="657" y="364"/>
                      <a:pt x="651" y="355"/>
                      <a:pt x="647" y="356"/>
                    </a:cubicBezTo>
                    <a:cubicBezTo>
                      <a:pt x="644" y="360"/>
                      <a:pt x="646" y="366"/>
                      <a:pt x="647" y="370"/>
                    </a:cubicBezTo>
                    <a:cubicBezTo>
                      <a:pt x="651" y="374"/>
                      <a:pt x="655" y="378"/>
                      <a:pt x="660" y="380"/>
                    </a:cubicBezTo>
                    <a:cubicBezTo>
                      <a:pt x="663" y="380"/>
                      <a:pt x="666" y="378"/>
                      <a:pt x="669" y="376"/>
                    </a:cubicBezTo>
                    <a:cubicBezTo>
                      <a:pt x="682" y="360"/>
                      <a:pt x="677" y="340"/>
                      <a:pt x="671" y="322"/>
                    </a:cubicBezTo>
                    <a:close/>
                    <a:moveTo>
                      <a:pt x="214" y="328"/>
                    </a:moveTo>
                    <a:cubicBezTo>
                      <a:pt x="215" y="321"/>
                      <a:pt x="220" y="311"/>
                      <a:pt x="214" y="305"/>
                    </a:cubicBezTo>
                    <a:cubicBezTo>
                      <a:pt x="212" y="306"/>
                      <a:pt x="209" y="307"/>
                      <a:pt x="207" y="309"/>
                    </a:cubicBezTo>
                    <a:cubicBezTo>
                      <a:pt x="208" y="327"/>
                      <a:pt x="196" y="342"/>
                      <a:pt x="197" y="358"/>
                    </a:cubicBezTo>
                    <a:cubicBezTo>
                      <a:pt x="200" y="366"/>
                      <a:pt x="204" y="376"/>
                      <a:pt x="213" y="378"/>
                    </a:cubicBezTo>
                    <a:cubicBezTo>
                      <a:pt x="216" y="379"/>
                      <a:pt x="220" y="378"/>
                      <a:pt x="223" y="376"/>
                    </a:cubicBezTo>
                    <a:cubicBezTo>
                      <a:pt x="227" y="372"/>
                      <a:pt x="228" y="365"/>
                      <a:pt x="226" y="359"/>
                    </a:cubicBezTo>
                    <a:cubicBezTo>
                      <a:pt x="224" y="358"/>
                      <a:pt x="222" y="359"/>
                      <a:pt x="220" y="360"/>
                    </a:cubicBezTo>
                    <a:cubicBezTo>
                      <a:pt x="217" y="360"/>
                      <a:pt x="213" y="359"/>
                      <a:pt x="211" y="356"/>
                    </a:cubicBezTo>
                    <a:cubicBezTo>
                      <a:pt x="205" y="348"/>
                      <a:pt x="209" y="336"/>
                      <a:pt x="214" y="328"/>
                    </a:cubicBezTo>
                    <a:close/>
                    <a:moveTo>
                      <a:pt x="685" y="318"/>
                    </a:moveTo>
                    <a:cubicBezTo>
                      <a:pt x="683" y="316"/>
                      <a:pt x="680" y="314"/>
                      <a:pt x="678" y="315"/>
                    </a:cubicBezTo>
                    <a:cubicBezTo>
                      <a:pt x="676" y="327"/>
                      <a:pt x="685" y="338"/>
                      <a:pt x="683" y="350"/>
                    </a:cubicBezTo>
                    <a:cubicBezTo>
                      <a:pt x="687" y="365"/>
                      <a:pt x="676" y="376"/>
                      <a:pt x="675" y="390"/>
                    </a:cubicBezTo>
                    <a:cubicBezTo>
                      <a:pt x="674" y="401"/>
                      <a:pt x="675" y="413"/>
                      <a:pt x="685" y="420"/>
                    </a:cubicBezTo>
                    <a:cubicBezTo>
                      <a:pt x="690" y="423"/>
                      <a:pt x="695" y="424"/>
                      <a:pt x="701" y="422"/>
                    </a:cubicBezTo>
                    <a:cubicBezTo>
                      <a:pt x="709" y="419"/>
                      <a:pt x="716" y="413"/>
                      <a:pt x="716" y="404"/>
                    </a:cubicBezTo>
                    <a:cubicBezTo>
                      <a:pt x="708" y="408"/>
                      <a:pt x="708" y="408"/>
                      <a:pt x="708" y="408"/>
                    </a:cubicBezTo>
                    <a:cubicBezTo>
                      <a:pt x="703" y="407"/>
                      <a:pt x="698" y="407"/>
                      <a:pt x="695" y="404"/>
                    </a:cubicBezTo>
                    <a:cubicBezTo>
                      <a:pt x="685" y="394"/>
                      <a:pt x="692" y="379"/>
                      <a:pt x="695" y="368"/>
                    </a:cubicBezTo>
                    <a:cubicBezTo>
                      <a:pt x="699" y="355"/>
                      <a:pt x="697" y="343"/>
                      <a:pt x="692" y="330"/>
                    </a:cubicBezTo>
                    <a:cubicBezTo>
                      <a:pt x="690" y="326"/>
                      <a:pt x="683" y="323"/>
                      <a:pt x="685" y="318"/>
                    </a:cubicBezTo>
                    <a:close/>
                    <a:moveTo>
                      <a:pt x="201" y="315"/>
                    </a:moveTo>
                    <a:cubicBezTo>
                      <a:pt x="201" y="314"/>
                      <a:pt x="200" y="313"/>
                      <a:pt x="199" y="313"/>
                    </a:cubicBezTo>
                    <a:cubicBezTo>
                      <a:pt x="196" y="314"/>
                      <a:pt x="194" y="315"/>
                      <a:pt x="194" y="318"/>
                    </a:cubicBezTo>
                    <a:cubicBezTo>
                      <a:pt x="186" y="324"/>
                      <a:pt x="184" y="334"/>
                      <a:pt x="182" y="344"/>
                    </a:cubicBezTo>
                    <a:cubicBezTo>
                      <a:pt x="177" y="362"/>
                      <a:pt x="193" y="379"/>
                      <a:pt x="184" y="397"/>
                    </a:cubicBezTo>
                    <a:cubicBezTo>
                      <a:pt x="180" y="404"/>
                      <a:pt x="173" y="408"/>
                      <a:pt x="165" y="408"/>
                    </a:cubicBezTo>
                    <a:cubicBezTo>
                      <a:pt x="164" y="409"/>
                      <a:pt x="164" y="409"/>
                      <a:pt x="164" y="409"/>
                    </a:cubicBezTo>
                    <a:cubicBezTo>
                      <a:pt x="167" y="414"/>
                      <a:pt x="171" y="416"/>
                      <a:pt x="175" y="418"/>
                    </a:cubicBezTo>
                    <a:cubicBezTo>
                      <a:pt x="183" y="417"/>
                      <a:pt x="188" y="414"/>
                      <a:pt x="192" y="409"/>
                    </a:cubicBezTo>
                    <a:cubicBezTo>
                      <a:pt x="202" y="396"/>
                      <a:pt x="198" y="378"/>
                      <a:pt x="193" y="365"/>
                    </a:cubicBezTo>
                    <a:cubicBezTo>
                      <a:pt x="189" y="348"/>
                      <a:pt x="198" y="331"/>
                      <a:pt x="201" y="315"/>
                    </a:cubicBezTo>
                    <a:close/>
                    <a:moveTo>
                      <a:pt x="705" y="328"/>
                    </a:moveTo>
                    <a:cubicBezTo>
                      <a:pt x="703" y="325"/>
                      <a:pt x="699" y="316"/>
                      <a:pt x="694" y="321"/>
                    </a:cubicBezTo>
                    <a:cubicBezTo>
                      <a:pt x="699" y="331"/>
                      <a:pt x="703" y="342"/>
                      <a:pt x="703" y="353"/>
                    </a:cubicBezTo>
                    <a:cubicBezTo>
                      <a:pt x="705" y="369"/>
                      <a:pt x="688" y="385"/>
                      <a:pt x="701" y="401"/>
                    </a:cubicBezTo>
                    <a:cubicBezTo>
                      <a:pt x="703" y="403"/>
                      <a:pt x="709" y="403"/>
                      <a:pt x="710" y="399"/>
                    </a:cubicBezTo>
                    <a:cubicBezTo>
                      <a:pt x="710" y="397"/>
                      <a:pt x="708" y="397"/>
                      <a:pt x="706" y="395"/>
                    </a:cubicBezTo>
                    <a:cubicBezTo>
                      <a:pt x="700" y="389"/>
                      <a:pt x="704" y="379"/>
                      <a:pt x="706" y="371"/>
                    </a:cubicBezTo>
                    <a:cubicBezTo>
                      <a:pt x="709" y="357"/>
                      <a:pt x="712" y="342"/>
                      <a:pt x="705" y="328"/>
                    </a:cubicBezTo>
                    <a:close/>
                    <a:moveTo>
                      <a:pt x="359" y="325"/>
                    </a:moveTo>
                    <a:cubicBezTo>
                      <a:pt x="353" y="320"/>
                      <a:pt x="353" y="320"/>
                      <a:pt x="353" y="320"/>
                    </a:cubicBezTo>
                    <a:cubicBezTo>
                      <a:pt x="345" y="318"/>
                      <a:pt x="337" y="314"/>
                      <a:pt x="329" y="318"/>
                    </a:cubicBezTo>
                    <a:cubicBezTo>
                      <a:pt x="329" y="325"/>
                      <a:pt x="326" y="336"/>
                      <a:pt x="332" y="342"/>
                    </a:cubicBezTo>
                    <a:cubicBezTo>
                      <a:pt x="335" y="347"/>
                      <a:pt x="341" y="352"/>
                      <a:pt x="347" y="350"/>
                    </a:cubicBezTo>
                    <a:cubicBezTo>
                      <a:pt x="352" y="349"/>
                      <a:pt x="357" y="347"/>
                      <a:pt x="359" y="342"/>
                    </a:cubicBezTo>
                    <a:cubicBezTo>
                      <a:pt x="362" y="337"/>
                      <a:pt x="362" y="329"/>
                      <a:pt x="359" y="325"/>
                    </a:cubicBezTo>
                    <a:close/>
                    <a:moveTo>
                      <a:pt x="546" y="324"/>
                    </a:moveTo>
                    <a:cubicBezTo>
                      <a:pt x="543" y="319"/>
                      <a:pt x="537" y="321"/>
                      <a:pt x="532" y="320"/>
                    </a:cubicBezTo>
                    <a:cubicBezTo>
                      <a:pt x="524" y="320"/>
                      <a:pt x="520" y="327"/>
                      <a:pt x="517" y="334"/>
                    </a:cubicBezTo>
                    <a:cubicBezTo>
                      <a:pt x="515" y="338"/>
                      <a:pt x="517" y="342"/>
                      <a:pt x="519" y="346"/>
                    </a:cubicBezTo>
                    <a:cubicBezTo>
                      <a:pt x="524" y="351"/>
                      <a:pt x="531" y="352"/>
                      <a:pt x="537" y="351"/>
                    </a:cubicBezTo>
                    <a:cubicBezTo>
                      <a:pt x="542" y="351"/>
                      <a:pt x="546" y="346"/>
                      <a:pt x="549" y="342"/>
                    </a:cubicBezTo>
                    <a:cubicBezTo>
                      <a:pt x="550" y="339"/>
                      <a:pt x="552" y="333"/>
                      <a:pt x="547" y="330"/>
                    </a:cubicBezTo>
                    <a:cubicBezTo>
                      <a:pt x="545" y="335"/>
                      <a:pt x="547" y="340"/>
                      <a:pt x="544" y="344"/>
                    </a:cubicBezTo>
                    <a:cubicBezTo>
                      <a:pt x="541" y="347"/>
                      <a:pt x="537" y="349"/>
                      <a:pt x="532" y="349"/>
                    </a:cubicBezTo>
                    <a:cubicBezTo>
                      <a:pt x="528" y="348"/>
                      <a:pt x="524" y="347"/>
                      <a:pt x="522" y="343"/>
                    </a:cubicBezTo>
                    <a:cubicBezTo>
                      <a:pt x="522" y="340"/>
                      <a:pt x="521" y="337"/>
                      <a:pt x="521" y="333"/>
                    </a:cubicBezTo>
                    <a:cubicBezTo>
                      <a:pt x="523" y="330"/>
                      <a:pt x="526" y="326"/>
                      <a:pt x="530" y="325"/>
                    </a:cubicBezTo>
                    <a:cubicBezTo>
                      <a:pt x="535" y="321"/>
                      <a:pt x="542" y="325"/>
                      <a:pt x="546" y="327"/>
                    </a:cubicBezTo>
                    <a:cubicBezTo>
                      <a:pt x="546" y="324"/>
                      <a:pt x="546" y="324"/>
                      <a:pt x="546" y="324"/>
                    </a:cubicBezTo>
                    <a:close/>
                    <a:moveTo>
                      <a:pt x="359" y="331"/>
                    </a:moveTo>
                    <a:cubicBezTo>
                      <a:pt x="355" y="323"/>
                      <a:pt x="346" y="321"/>
                      <a:pt x="339" y="320"/>
                    </a:cubicBezTo>
                    <a:cubicBezTo>
                      <a:pt x="333" y="318"/>
                      <a:pt x="333" y="324"/>
                      <a:pt x="333" y="327"/>
                    </a:cubicBezTo>
                    <a:cubicBezTo>
                      <a:pt x="334" y="333"/>
                      <a:pt x="333" y="343"/>
                      <a:pt x="341" y="345"/>
                    </a:cubicBezTo>
                    <a:cubicBezTo>
                      <a:pt x="345" y="347"/>
                      <a:pt x="352" y="349"/>
                      <a:pt x="355" y="344"/>
                    </a:cubicBezTo>
                    <a:cubicBezTo>
                      <a:pt x="358" y="340"/>
                      <a:pt x="359" y="336"/>
                      <a:pt x="359" y="331"/>
                    </a:cubicBezTo>
                    <a:close/>
                    <a:moveTo>
                      <a:pt x="184" y="318"/>
                    </a:moveTo>
                    <a:cubicBezTo>
                      <a:pt x="178" y="323"/>
                      <a:pt x="178" y="332"/>
                      <a:pt x="174" y="339"/>
                    </a:cubicBezTo>
                    <a:cubicBezTo>
                      <a:pt x="173" y="352"/>
                      <a:pt x="167" y="368"/>
                      <a:pt x="171" y="381"/>
                    </a:cubicBezTo>
                    <a:cubicBezTo>
                      <a:pt x="173" y="389"/>
                      <a:pt x="169" y="395"/>
                      <a:pt x="168" y="401"/>
                    </a:cubicBezTo>
                    <a:cubicBezTo>
                      <a:pt x="172" y="402"/>
                      <a:pt x="173" y="400"/>
                      <a:pt x="176" y="398"/>
                    </a:cubicBezTo>
                    <a:cubicBezTo>
                      <a:pt x="180" y="394"/>
                      <a:pt x="180" y="388"/>
                      <a:pt x="180" y="381"/>
                    </a:cubicBezTo>
                    <a:cubicBezTo>
                      <a:pt x="173" y="361"/>
                      <a:pt x="174" y="337"/>
                      <a:pt x="184" y="318"/>
                    </a:cubicBezTo>
                    <a:close/>
                    <a:moveTo>
                      <a:pt x="660" y="351"/>
                    </a:moveTo>
                    <a:cubicBezTo>
                      <a:pt x="662" y="342"/>
                      <a:pt x="659" y="331"/>
                      <a:pt x="653" y="324"/>
                    </a:cubicBezTo>
                    <a:cubicBezTo>
                      <a:pt x="657" y="338"/>
                      <a:pt x="657" y="338"/>
                      <a:pt x="657" y="338"/>
                    </a:cubicBezTo>
                    <a:cubicBezTo>
                      <a:pt x="657" y="343"/>
                      <a:pt x="652" y="347"/>
                      <a:pt x="656" y="351"/>
                    </a:cubicBezTo>
                    <a:cubicBezTo>
                      <a:pt x="657" y="352"/>
                      <a:pt x="658" y="351"/>
                      <a:pt x="660" y="351"/>
                    </a:cubicBezTo>
                    <a:close/>
                    <a:moveTo>
                      <a:pt x="222" y="348"/>
                    </a:moveTo>
                    <a:cubicBezTo>
                      <a:pt x="219" y="344"/>
                      <a:pt x="221" y="337"/>
                      <a:pt x="219" y="333"/>
                    </a:cubicBezTo>
                    <a:cubicBezTo>
                      <a:pt x="217" y="338"/>
                      <a:pt x="214" y="342"/>
                      <a:pt x="214" y="347"/>
                    </a:cubicBezTo>
                    <a:cubicBezTo>
                      <a:pt x="214" y="349"/>
                      <a:pt x="215" y="354"/>
                      <a:pt x="218" y="353"/>
                    </a:cubicBezTo>
                    <a:cubicBezTo>
                      <a:pt x="221" y="352"/>
                      <a:pt x="222" y="351"/>
                      <a:pt x="222" y="348"/>
                    </a:cubicBezTo>
                    <a:close/>
                    <a:moveTo>
                      <a:pt x="58" y="335"/>
                    </a:moveTo>
                    <a:cubicBezTo>
                      <a:pt x="59" y="335"/>
                      <a:pt x="58" y="334"/>
                      <a:pt x="57" y="334"/>
                    </a:cubicBezTo>
                    <a:cubicBezTo>
                      <a:pt x="57" y="336"/>
                      <a:pt x="57" y="336"/>
                      <a:pt x="57" y="336"/>
                    </a:cubicBezTo>
                    <a:cubicBezTo>
                      <a:pt x="57" y="336"/>
                      <a:pt x="58" y="336"/>
                      <a:pt x="58" y="335"/>
                    </a:cubicBezTo>
                    <a:close/>
                    <a:moveTo>
                      <a:pt x="319" y="376"/>
                    </a:moveTo>
                    <a:cubicBezTo>
                      <a:pt x="307" y="366"/>
                      <a:pt x="302" y="351"/>
                      <a:pt x="300" y="337"/>
                    </a:cubicBezTo>
                    <a:cubicBezTo>
                      <a:pt x="290" y="349"/>
                      <a:pt x="282" y="363"/>
                      <a:pt x="278" y="378"/>
                    </a:cubicBezTo>
                    <a:cubicBezTo>
                      <a:pt x="271" y="379"/>
                      <a:pt x="264" y="381"/>
                      <a:pt x="258" y="385"/>
                    </a:cubicBezTo>
                    <a:cubicBezTo>
                      <a:pt x="240" y="393"/>
                      <a:pt x="239" y="414"/>
                      <a:pt x="230" y="428"/>
                    </a:cubicBezTo>
                    <a:cubicBezTo>
                      <a:pt x="241" y="444"/>
                      <a:pt x="247" y="462"/>
                      <a:pt x="265" y="472"/>
                    </a:cubicBezTo>
                    <a:cubicBezTo>
                      <a:pt x="270" y="475"/>
                      <a:pt x="277" y="475"/>
                      <a:pt x="281" y="479"/>
                    </a:cubicBezTo>
                    <a:cubicBezTo>
                      <a:pt x="283" y="494"/>
                      <a:pt x="292" y="506"/>
                      <a:pt x="304" y="516"/>
                    </a:cubicBezTo>
                    <a:cubicBezTo>
                      <a:pt x="307" y="509"/>
                      <a:pt x="309" y="500"/>
                      <a:pt x="313" y="493"/>
                    </a:cubicBezTo>
                    <a:cubicBezTo>
                      <a:pt x="315" y="489"/>
                      <a:pt x="321" y="487"/>
                      <a:pt x="321" y="483"/>
                    </a:cubicBezTo>
                    <a:cubicBezTo>
                      <a:pt x="311" y="482"/>
                      <a:pt x="304" y="477"/>
                      <a:pt x="300" y="469"/>
                    </a:cubicBezTo>
                    <a:cubicBezTo>
                      <a:pt x="294" y="466"/>
                      <a:pt x="286" y="467"/>
                      <a:pt x="282" y="462"/>
                    </a:cubicBezTo>
                    <a:cubicBezTo>
                      <a:pt x="267" y="450"/>
                      <a:pt x="264" y="431"/>
                      <a:pt x="269" y="413"/>
                    </a:cubicBezTo>
                    <a:cubicBezTo>
                      <a:pt x="272" y="401"/>
                      <a:pt x="284" y="394"/>
                      <a:pt x="295" y="390"/>
                    </a:cubicBezTo>
                    <a:cubicBezTo>
                      <a:pt x="303" y="384"/>
                      <a:pt x="310" y="377"/>
                      <a:pt x="319" y="376"/>
                    </a:cubicBezTo>
                    <a:close/>
                    <a:moveTo>
                      <a:pt x="304" y="367"/>
                    </a:moveTo>
                    <a:cubicBezTo>
                      <a:pt x="301" y="362"/>
                      <a:pt x="301" y="354"/>
                      <a:pt x="295" y="352"/>
                    </a:cubicBezTo>
                    <a:cubicBezTo>
                      <a:pt x="287" y="357"/>
                      <a:pt x="287" y="368"/>
                      <a:pt x="282" y="376"/>
                    </a:cubicBezTo>
                    <a:cubicBezTo>
                      <a:pt x="282" y="385"/>
                      <a:pt x="271" y="380"/>
                      <a:pt x="267" y="385"/>
                    </a:cubicBezTo>
                    <a:cubicBezTo>
                      <a:pt x="250" y="391"/>
                      <a:pt x="243" y="409"/>
                      <a:pt x="237" y="424"/>
                    </a:cubicBezTo>
                    <a:cubicBezTo>
                      <a:pt x="236" y="431"/>
                      <a:pt x="240" y="437"/>
                      <a:pt x="243" y="443"/>
                    </a:cubicBezTo>
                    <a:cubicBezTo>
                      <a:pt x="256" y="458"/>
                      <a:pt x="256" y="458"/>
                      <a:pt x="256" y="458"/>
                    </a:cubicBezTo>
                    <a:cubicBezTo>
                      <a:pt x="263" y="466"/>
                      <a:pt x="274" y="471"/>
                      <a:pt x="284" y="475"/>
                    </a:cubicBezTo>
                    <a:cubicBezTo>
                      <a:pt x="289" y="484"/>
                      <a:pt x="294" y="494"/>
                      <a:pt x="300" y="503"/>
                    </a:cubicBezTo>
                    <a:cubicBezTo>
                      <a:pt x="306" y="504"/>
                      <a:pt x="305" y="494"/>
                      <a:pt x="310" y="491"/>
                    </a:cubicBezTo>
                    <a:cubicBezTo>
                      <a:pt x="311" y="489"/>
                      <a:pt x="313" y="486"/>
                      <a:pt x="311" y="484"/>
                    </a:cubicBezTo>
                    <a:cubicBezTo>
                      <a:pt x="304" y="482"/>
                      <a:pt x="299" y="478"/>
                      <a:pt x="296" y="472"/>
                    </a:cubicBezTo>
                    <a:cubicBezTo>
                      <a:pt x="290" y="468"/>
                      <a:pt x="282" y="468"/>
                      <a:pt x="277" y="463"/>
                    </a:cubicBezTo>
                    <a:cubicBezTo>
                      <a:pt x="268" y="458"/>
                      <a:pt x="267" y="449"/>
                      <a:pt x="263" y="441"/>
                    </a:cubicBezTo>
                    <a:cubicBezTo>
                      <a:pt x="262" y="435"/>
                      <a:pt x="265" y="429"/>
                      <a:pt x="262" y="424"/>
                    </a:cubicBezTo>
                    <a:cubicBezTo>
                      <a:pt x="260" y="409"/>
                      <a:pt x="273" y="398"/>
                      <a:pt x="284" y="391"/>
                    </a:cubicBezTo>
                    <a:cubicBezTo>
                      <a:pt x="292" y="390"/>
                      <a:pt x="295" y="382"/>
                      <a:pt x="302" y="379"/>
                    </a:cubicBezTo>
                    <a:cubicBezTo>
                      <a:pt x="310" y="377"/>
                      <a:pt x="310" y="377"/>
                      <a:pt x="310" y="377"/>
                    </a:cubicBezTo>
                    <a:cubicBezTo>
                      <a:pt x="310" y="373"/>
                      <a:pt x="307" y="370"/>
                      <a:pt x="304" y="367"/>
                    </a:cubicBezTo>
                    <a:close/>
                    <a:moveTo>
                      <a:pt x="574" y="402"/>
                    </a:moveTo>
                    <a:cubicBezTo>
                      <a:pt x="568" y="397"/>
                      <a:pt x="564" y="389"/>
                      <a:pt x="557" y="385"/>
                    </a:cubicBezTo>
                    <a:cubicBezTo>
                      <a:pt x="552" y="383"/>
                      <a:pt x="547" y="385"/>
                      <a:pt x="542" y="385"/>
                    </a:cubicBezTo>
                    <a:cubicBezTo>
                      <a:pt x="537" y="387"/>
                      <a:pt x="533" y="392"/>
                      <a:pt x="533" y="397"/>
                    </a:cubicBezTo>
                    <a:cubicBezTo>
                      <a:pt x="533" y="402"/>
                      <a:pt x="535" y="406"/>
                      <a:pt x="538" y="408"/>
                    </a:cubicBezTo>
                    <a:cubicBezTo>
                      <a:pt x="545" y="411"/>
                      <a:pt x="550" y="406"/>
                      <a:pt x="554" y="401"/>
                    </a:cubicBezTo>
                    <a:cubicBezTo>
                      <a:pt x="562" y="400"/>
                      <a:pt x="566" y="408"/>
                      <a:pt x="569" y="413"/>
                    </a:cubicBezTo>
                    <a:cubicBezTo>
                      <a:pt x="577" y="412"/>
                      <a:pt x="587" y="412"/>
                      <a:pt x="591" y="419"/>
                    </a:cubicBezTo>
                    <a:cubicBezTo>
                      <a:pt x="594" y="425"/>
                      <a:pt x="594" y="432"/>
                      <a:pt x="591" y="438"/>
                    </a:cubicBezTo>
                    <a:cubicBezTo>
                      <a:pt x="587" y="442"/>
                      <a:pt x="583" y="446"/>
                      <a:pt x="577" y="446"/>
                    </a:cubicBezTo>
                    <a:cubicBezTo>
                      <a:pt x="568" y="448"/>
                      <a:pt x="563" y="458"/>
                      <a:pt x="552" y="456"/>
                    </a:cubicBezTo>
                    <a:cubicBezTo>
                      <a:pt x="544" y="453"/>
                      <a:pt x="554" y="447"/>
                      <a:pt x="548" y="443"/>
                    </a:cubicBezTo>
                    <a:cubicBezTo>
                      <a:pt x="545" y="442"/>
                      <a:pt x="540" y="442"/>
                      <a:pt x="538" y="445"/>
                    </a:cubicBezTo>
                    <a:cubicBezTo>
                      <a:pt x="533" y="450"/>
                      <a:pt x="535" y="460"/>
                      <a:pt x="537" y="466"/>
                    </a:cubicBezTo>
                    <a:cubicBezTo>
                      <a:pt x="543" y="473"/>
                      <a:pt x="551" y="476"/>
                      <a:pt x="560" y="474"/>
                    </a:cubicBezTo>
                    <a:cubicBezTo>
                      <a:pt x="568" y="471"/>
                      <a:pt x="573" y="463"/>
                      <a:pt x="576" y="456"/>
                    </a:cubicBezTo>
                    <a:cubicBezTo>
                      <a:pt x="585" y="456"/>
                      <a:pt x="592" y="453"/>
                      <a:pt x="599" y="448"/>
                    </a:cubicBezTo>
                    <a:cubicBezTo>
                      <a:pt x="606" y="439"/>
                      <a:pt x="605" y="428"/>
                      <a:pt x="601" y="418"/>
                    </a:cubicBezTo>
                    <a:cubicBezTo>
                      <a:pt x="596" y="407"/>
                      <a:pt x="585" y="402"/>
                      <a:pt x="574" y="402"/>
                    </a:cubicBezTo>
                    <a:close/>
                    <a:moveTo>
                      <a:pt x="336" y="386"/>
                    </a:moveTo>
                    <a:cubicBezTo>
                      <a:pt x="331" y="382"/>
                      <a:pt x="322" y="383"/>
                      <a:pt x="316" y="382"/>
                    </a:cubicBezTo>
                    <a:cubicBezTo>
                      <a:pt x="310" y="385"/>
                      <a:pt x="302" y="387"/>
                      <a:pt x="299" y="394"/>
                    </a:cubicBezTo>
                    <a:cubicBezTo>
                      <a:pt x="290" y="396"/>
                      <a:pt x="283" y="400"/>
                      <a:pt x="278" y="408"/>
                    </a:cubicBezTo>
                    <a:cubicBezTo>
                      <a:pt x="272" y="417"/>
                      <a:pt x="271" y="429"/>
                      <a:pt x="274" y="440"/>
                    </a:cubicBezTo>
                    <a:cubicBezTo>
                      <a:pt x="278" y="453"/>
                      <a:pt x="291" y="462"/>
                      <a:pt x="305" y="464"/>
                    </a:cubicBezTo>
                    <a:cubicBezTo>
                      <a:pt x="308" y="469"/>
                      <a:pt x="311" y="477"/>
                      <a:pt x="318" y="477"/>
                    </a:cubicBezTo>
                    <a:cubicBezTo>
                      <a:pt x="325" y="478"/>
                      <a:pt x="334" y="478"/>
                      <a:pt x="340" y="472"/>
                    </a:cubicBezTo>
                    <a:cubicBezTo>
                      <a:pt x="342" y="468"/>
                      <a:pt x="344" y="462"/>
                      <a:pt x="343" y="457"/>
                    </a:cubicBezTo>
                    <a:cubicBezTo>
                      <a:pt x="341" y="453"/>
                      <a:pt x="339" y="449"/>
                      <a:pt x="334" y="449"/>
                    </a:cubicBezTo>
                    <a:cubicBezTo>
                      <a:pt x="330" y="451"/>
                      <a:pt x="329" y="456"/>
                      <a:pt x="330" y="460"/>
                    </a:cubicBezTo>
                    <a:cubicBezTo>
                      <a:pt x="329" y="465"/>
                      <a:pt x="323" y="461"/>
                      <a:pt x="320" y="463"/>
                    </a:cubicBezTo>
                    <a:cubicBezTo>
                      <a:pt x="317" y="463"/>
                      <a:pt x="316" y="460"/>
                      <a:pt x="314" y="457"/>
                    </a:cubicBezTo>
                    <a:cubicBezTo>
                      <a:pt x="313" y="456"/>
                      <a:pt x="315" y="454"/>
                      <a:pt x="312" y="453"/>
                    </a:cubicBezTo>
                    <a:cubicBezTo>
                      <a:pt x="304" y="453"/>
                      <a:pt x="296" y="451"/>
                      <a:pt x="291" y="443"/>
                    </a:cubicBezTo>
                    <a:cubicBezTo>
                      <a:pt x="286" y="437"/>
                      <a:pt x="282" y="430"/>
                      <a:pt x="285" y="422"/>
                    </a:cubicBezTo>
                    <a:cubicBezTo>
                      <a:pt x="289" y="415"/>
                      <a:pt x="296" y="408"/>
                      <a:pt x="305" y="409"/>
                    </a:cubicBezTo>
                    <a:cubicBezTo>
                      <a:pt x="309" y="405"/>
                      <a:pt x="313" y="401"/>
                      <a:pt x="319" y="399"/>
                    </a:cubicBezTo>
                    <a:cubicBezTo>
                      <a:pt x="326" y="399"/>
                      <a:pt x="329" y="404"/>
                      <a:pt x="332" y="409"/>
                    </a:cubicBezTo>
                    <a:cubicBezTo>
                      <a:pt x="335" y="410"/>
                      <a:pt x="339" y="408"/>
                      <a:pt x="341" y="405"/>
                    </a:cubicBezTo>
                    <a:cubicBezTo>
                      <a:pt x="344" y="399"/>
                      <a:pt x="341" y="391"/>
                      <a:pt x="336" y="386"/>
                    </a:cubicBezTo>
                    <a:close/>
                    <a:moveTo>
                      <a:pt x="456" y="420"/>
                    </a:moveTo>
                    <a:cubicBezTo>
                      <a:pt x="455" y="417"/>
                      <a:pt x="452" y="414"/>
                      <a:pt x="448" y="413"/>
                    </a:cubicBezTo>
                    <a:cubicBezTo>
                      <a:pt x="439" y="409"/>
                      <a:pt x="431" y="415"/>
                      <a:pt x="425" y="421"/>
                    </a:cubicBezTo>
                    <a:cubicBezTo>
                      <a:pt x="424" y="425"/>
                      <a:pt x="424" y="431"/>
                      <a:pt x="425" y="434"/>
                    </a:cubicBezTo>
                    <a:cubicBezTo>
                      <a:pt x="426" y="441"/>
                      <a:pt x="434" y="442"/>
                      <a:pt x="440" y="443"/>
                    </a:cubicBezTo>
                    <a:cubicBezTo>
                      <a:pt x="445" y="444"/>
                      <a:pt x="451" y="444"/>
                      <a:pt x="452" y="438"/>
                    </a:cubicBezTo>
                    <a:cubicBezTo>
                      <a:pt x="459" y="434"/>
                      <a:pt x="457" y="426"/>
                      <a:pt x="456" y="420"/>
                    </a:cubicBezTo>
                    <a:close/>
                    <a:moveTo>
                      <a:pt x="448" y="420"/>
                    </a:moveTo>
                    <a:cubicBezTo>
                      <a:pt x="451" y="422"/>
                      <a:pt x="451" y="428"/>
                      <a:pt x="451" y="431"/>
                    </a:cubicBezTo>
                    <a:cubicBezTo>
                      <a:pt x="448" y="435"/>
                      <a:pt x="445" y="438"/>
                      <a:pt x="441" y="439"/>
                    </a:cubicBezTo>
                    <a:cubicBezTo>
                      <a:pt x="437" y="439"/>
                      <a:pt x="433" y="436"/>
                      <a:pt x="431" y="433"/>
                    </a:cubicBezTo>
                    <a:cubicBezTo>
                      <a:pt x="430" y="429"/>
                      <a:pt x="431" y="425"/>
                      <a:pt x="433" y="422"/>
                    </a:cubicBezTo>
                    <a:cubicBezTo>
                      <a:pt x="437" y="418"/>
                      <a:pt x="444" y="418"/>
                      <a:pt x="448" y="420"/>
                    </a:cubicBezTo>
                    <a:close/>
                    <a:moveTo>
                      <a:pt x="712" y="440"/>
                    </a:moveTo>
                    <a:cubicBezTo>
                      <a:pt x="712" y="441"/>
                      <a:pt x="712" y="441"/>
                      <a:pt x="712" y="441"/>
                    </a:cubicBezTo>
                    <a:cubicBezTo>
                      <a:pt x="702" y="440"/>
                      <a:pt x="691" y="443"/>
                      <a:pt x="685" y="454"/>
                    </a:cubicBezTo>
                    <a:cubicBezTo>
                      <a:pt x="681" y="463"/>
                      <a:pt x="687" y="472"/>
                      <a:pt x="689" y="480"/>
                    </a:cubicBezTo>
                    <a:cubicBezTo>
                      <a:pt x="691" y="497"/>
                      <a:pt x="699" y="516"/>
                      <a:pt x="689" y="532"/>
                    </a:cubicBezTo>
                    <a:cubicBezTo>
                      <a:pt x="687" y="536"/>
                      <a:pt x="682" y="539"/>
                      <a:pt x="678" y="539"/>
                    </a:cubicBezTo>
                    <a:cubicBezTo>
                      <a:pt x="679" y="523"/>
                      <a:pt x="689" y="504"/>
                      <a:pt x="678" y="488"/>
                    </a:cubicBezTo>
                    <a:cubicBezTo>
                      <a:pt x="669" y="480"/>
                      <a:pt x="673" y="467"/>
                      <a:pt x="672" y="457"/>
                    </a:cubicBezTo>
                    <a:cubicBezTo>
                      <a:pt x="673" y="446"/>
                      <a:pt x="681" y="435"/>
                      <a:pt x="692" y="431"/>
                    </a:cubicBezTo>
                    <a:cubicBezTo>
                      <a:pt x="697" y="430"/>
                      <a:pt x="701" y="431"/>
                      <a:pt x="706" y="432"/>
                    </a:cubicBezTo>
                    <a:cubicBezTo>
                      <a:pt x="708" y="435"/>
                      <a:pt x="711" y="437"/>
                      <a:pt x="712" y="440"/>
                    </a:cubicBezTo>
                    <a:close/>
                    <a:moveTo>
                      <a:pt x="861" y="432"/>
                    </a:moveTo>
                    <a:cubicBezTo>
                      <a:pt x="867" y="439"/>
                      <a:pt x="871" y="445"/>
                      <a:pt x="870" y="453"/>
                    </a:cubicBezTo>
                    <a:cubicBezTo>
                      <a:pt x="862" y="471"/>
                      <a:pt x="854" y="493"/>
                      <a:pt x="863" y="513"/>
                    </a:cubicBezTo>
                    <a:cubicBezTo>
                      <a:pt x="872" y="531"/>
                      <a:pt x="871" y="555"/>
                      <a:pt x="860" y="572"/>
                    </a:cubicBezTo>
                    <a:cubicBezTo>
                      <a:pt x="872" y="587"/>
                      <a:pt x="872" y="608"/>
                      <a:pt x="862" y="624"/>
                    </a:cubicBezTo>
                    <a:cubicBezTo>
                      <a:pt x="856" y="631"/>
                      <a:pt x="856" y="631"/>
                      <a:pt x="856" y="631"/>
                    </a:cubicBezTo>
                    <a:cubicBezTo>
                      <a:pt x="864" y="637"/>
                      <a:pt x="870" y="647"/>
                      <a:pt x="870" y="658"/>
                    </a:cubicBezTo>
                    <a:cubicBezTo>
                      <a:pt x="870" y="676"/>
                      <a:pt x="866" y="696"/>
                      <a:pt x="850" y="706"/>
                    </a:cubicBezTo>
                    <a:cubicBezTo>
                      <a:pt x="851" y="709"/>
                      <a:pt x="855" y="709"/>
                      <a:pt x="857" y="712"/>
                    </a:cubicBezTo>
                    <a:cubicBezTo>
                      <a:pt x="871" y="725"/>
                      <a:pt x="873" y="748"/>
                      <a:pt x="865" y="764"/>
                    </a:cubicBezTo>
                    <a:cubicBezTo>
                      <a:pt x="855" y="779"/>
                      <a:pt x="855" y="779"/>
                      <a:pt x="855" y="779"/>
                    </a:cubicBezTo>
                    <a:cubicBezTo>
                      <a:pt x="858" y="790"/>
                      <a:pt x="865" y="801"/>
                      <a:pt x="860" y="813"/>
                    </a:cubicBezTo>
                    <a:cubicBezTo>
                      <a:pt x="858" y="822"/>
                      <a:pt x="850" y="827"/>
                      <a:pt x="843" y="833"/>
                    </a:cubicBezTo>
                    <a:cubicBezTo>
                      <a:pt x="830" y="839"/>
                      <a:pt x="813" y="839"/>
                      <a:pt x="802" y="829"/>
                    </a:cubicBezTo>
                    <a:cubicBezTo>
                      <a:pt x="799" y="826"/>
                      <a:pt x="799" y="826"/>
                      <a:pt x="799" y="826"/>
                    </a:cubicBezTo>
                    <a:cubicBezTo>
                      <a:pt x="784" y="839"/>
                      <a:pt x="761" y="843"/>
                      <a:pt x="743" y="836"/>
                    </a:cubicBezTo>
                    <a:cubicBezTo>
                      <a:pt x="738" y="833"/>
                      <a:pt x="732" y="829"/>
                      <a:pt x="730" y="823"/>
                    </a:cubicBezTo>
                    <a:cubicBezTo>
                      <a:pt x="725" y="823"/>
                      <a:pt x="723" y="829"/>
                      <a:pt x="719" y="831"/>
                    </a:cubicBezTo>
                    <a:cubicBezTo>
                      <a:pt x="703" y="840"/>
                      <a:pt x="681" y="843"/>
                      <a:pt x="666" y="832"/>
                    </a:cubicBezTo>
                    <a:cubicBezTo>
                      <a:pt x="665" y="831"/>
                      <a:pt x="663" y="829"/>
                      <a:pt x="661" y="830"/>
                    </a:cubicBezTo>
                    <a:cubicBezTo>
                      <a:pt x="651" y="843"/>
                      <a:pt x="636" y="847"/>
                      <a:pt x="620" y="847"/>
                    </a:cubicBezTo>
                    <a:cubicBezTo>
                      <a:pt x="608" y="848"/>
                      <a:pt x="599" y="837"/>
                      <a:pt x="586" y="838"/>
                    </a:cubicBezTo>
                    <a:cubicBezTo>
                      <a:pt x="576" y="846"/>
                      <a:pt x="562" y="850"/>
                      <a:pt x="550" y="846"/>
                    </a:cubicBezTo>
                    <a:cubicBezTo>
                      <a:pt x="543" y="847"/>
                      <a:pt x="539" y="843"/>
                      <a:pt x="534" y="842"/>
                    </a:cubicBezTo>
                    <a:cubicBezTo>
                      <a:pt x="517" y="839"/>
                      <a:pt x="497" y="836"/>
                      <a:pt x="483" y="846"/>
                    </a:cubicBezTo>
                    <a:cubicBezTo>
                      <a:pt x="475" y="852"/>
                      <a:pt x="463" y="848"/>
                      <a:pt x="454" y="845"/>
                    </a:cubicBezTo>
                    <a:cubicBezTo>
                      <a:pt x="452" y="841"/>
                      <a:pt x="452" y="841"/>
                      <a:pt x="452" y="841"/>
                    </a:cubicBezTo>
                    <a:cubicBezTo>
                      <a:pt x="454" y="838"/>
                      <a:pt x="459" y="841"/>
                      <a:pt x="462" y="838"/>
                    </a:cubicBezTo>
                    <a:cubicBezTo>
                      <a:pt x="474" y="829"/>
                      <a:pt x="470" y="812"/>
                      <a:pt x="483" y="805"/>
                    </a:cubicBezTo>
                    <a:cubicBezTo>
                      <a:pt x="502" y="793"/>
                      <a:pt x="524" y="810"/>
                      <a:pt x="544" y="801"/>
                    </a:cubicBezTo>
                    <a:cubicBezTo>
                      <a:pt x="560" y="787"/>
                      <a:pt x="581" y="774"/>
                      <a:pt x="604" y="784"/>
                    </a:cubicBezTo>
                    <a:cubicBezTo>
                      <a:pt x="607" y="776"/>
                      <a:pt x="611" y="766"/>
                      <a:pt x="621" y="761"/>
                    </a:cubicBezTo>
                    <a:cubicBezTo>
                      <a:pt x="627" y="758"/>
                      <a:pt x="633" y="755"/>
                      <a:pt x="640" y="754"/>
                    </a:cubicBezTo>
                    <a:cubicBezTo>
                      <a:pt x="642" y="746"/>
                      <a:pt x="643" y="737"/>
                      <a:pt x="651" y="732"/>
                    </a:cubicBezTo>
                    <a:cubicBezTo>
                      <a:pt x="656" y="727"/>
                      <a:pt x="662" y="723"/>
                      <a:pt x="670" y="723"/>
                    </a:cubicBezTo>
                    <a:cubicBezTo>
                      <a:pt x="674" y="723"/>
                      <a:pt x="680" y="727"/>
                      <a:pt x="682" y="720"/>
                    </a:cubicBezTo>
                    <a:cubicBezTo>
                      <a:pt x="685" y="712"/>
                      <a:pt x="693" y="706"/>
                      <a:pt x="700" y="702"/>
                    </a:cubicBezTo>
                    <a:cubicBezTo>
                      <a:pt x="703" y="690"/>
                      <a:pt x="708" y="676"/>
                      <a:pt x="721" y="673"/>
                    </a:cubicBezTo>
                    <a:cubicBezTo>
                      <a:pt x="731" y="671"/>
                      <a:pt x="743" y="673"/>
                      <a:pt x="746" y="662"/>
                    </a:cubicBezTo>
                    <a:cubicBezTo>
                      <a:pt x="746" y="644"/>
                      <a:pt x="758" y="626"/>
                      <a:pt x="775" y="619"/>
                    </a:cubicBezTo>
                    <a:cubicBezTo>
                      <a:pt x="778" y="618"/>
                      <a:pt x="781" y="619"/>
                      <a:pt x="782" y="616"/>
                    </a:cubicBezTo>
                    <a:cubicBezTo>
                      <a:pt x="779" y="607"/>
                      <a:pt x="784" y="597"/>
                      <a:pt x="790" y="590"/>
                    </a:cubicBezTo>
                    <a:cubicBezTo>
                      <a:pt x="795" y="585"/>
                      <a:pt x="801" y="583"/>
                      <a:pt x="807" y="580"/>
                    </a:cubicBezTo>
                    <a:cubicBezTo>
                      <a:pt x="808" y="579"/>
                      <a:pt x="808" y="579"/>
                      <a:pt x="808" y="579"/>
                    </a:cubicBezTo>
                    <a:cubicBezTo>
                      <a:pt x="803" y="565"/>
                      <a:pt x="804" y="549"/>
                      <a:pt x="811" y="535"/>
                    </a:cubicBezTo>
                    <a:cubicBezTo>
                      <a:pt x="816" y="525"/>
                      <a:pt x="826" y="517"/>
                      <a:pt x="825" y="504"/>
                    </a:cubicBezTo>
                    <a:cubicBezTo>
                      <a:pt x="821" y="489"/>
                      <a:pt x="824" y="472"/>
                      <a:pt x="834" y="459"/>
                    </a:cubicBezTo>
                    <a:cubicBezTo>
                      <a:pt x="839" y="446"/>
                      <a:pt x="865" y="453"/>
                      <a:pt x="857" y="434"/>
                    </a:cubicBezTo>
                    <a:cubicBezTo>
                      <a:pt x="857" y="432"/>
                      <a:pt x="860" y="432"/>
                      <a:pt x="861" y="432"/>
                    </a:cubicBezTo>
                    <a:close/>
                    <a:moveTo>
                      <a:pt x="198" y="454"/>
                    </a:moveTo>
                    <a:cubicBezTo>
                      <a:pt x="201" y="465"/>
                      <a:pt x="203" y="478"/>
                      <a:pt x="193" y="486"/>
                    </a:cubicBezTo>
                    <a:cubicBezTo>
                      <a:pt x="182" y="505"/>
                      <a:pt x="191" y="527"/>
                      <a:pt x="198" y="544"/>
                    </a:cubicBezTo>
                    <a:cubicBezTo>
                      <a:pt x="194" y="545"/>
                      <a:pt x="191" y="542"/>
                      <a:pt x="188" y="541"/>
                    </a:cubicBezTo>
                    <a:cubicBezTo>
                      <a:pt x="184" y="531"/>
                      <a:pt x="180" y="522"/>
                      <a:pt x="180" y="511"/>
                    </a:cubicBezTo>
                    <a:cubicBezTo>
                      <a:pt x="181" y="490"/>
                      <a:pt x="181" y="490"/>
                      <a:pt x="181" y="490"/>
                    </a:cubicBezTo>
                    <a:cubicBezTo>
                      <a:pt x="182" y="480"/>
                      <a:pt x="189" y="470"/>
                      <a:pt x="182" y="460"/>
                    </a:cubicBezTo>
                    <a:cubicBezTo>
                      <a:pt x="179" y="454"/>
                      <a:pt x="172" y="452"/>
                      <a:pt x="165" y="453"/>
                    </a:cubicBezTo>
                    <a:cubicBezTo>
                      <a:pt x="164" y="453"/>
                      <a:pt x="162" y="455"/>
                      <a:pt x="161" y="454"/>
                    </a:cubicBezTo>
                    <a:cubicBezTo>
                      <a:pt x="159" y="449"/>
                      <a:pt x="162" y="445"/>
                      <a:pt x="165" y="442"/>
                    </a:cubicBezTo>
                    <a:cubicBezTo>
                      <a:pt x="172" y="436"/>
                      <a:pt x="180" y="436"/>
                      <a:pt x="187" y="440"/>
                    </a:cubicBezTo>
                    <a:cubicBezTo>
                      <a:pt x="192" y="443"/>
                      <a:pt x="196" y="449"/>
                      <a:pt x="198" y="454"/>
                    </a:cubicBezTo>
                    <a:close/>
                    <a:moveTo>
                      <a:pt x="707" y="448"/>
                    </a:moveTo>
                    <a:cubicBezTo>
                      <a:pt x="702" y="451"/>
                      <a:pt x="696" y="457"/>
                      <a:pt x="697" y="465"/>
                    </a:cubicBezTo>
                    <a:cubicBezTo>
                      <a:pt x="702" y="486"/>
                      <a:pt x="708" y="508"/>
                      <a:pt x="701" y="529"/>
                    </a:cubicBezTo>
                    <a:cubicBezTo>
                      <a:pt x="700" y="531"/>
                      <a:pt x="700" y="536"/>
                      <a:pt x="696" y="536"/>
                    </a:cubicBezTo>
                    <a:cubicBezTo>
                      <a:pt x="695" y="536"/>
                      <a:pt x="695" y="534"/>
                      <a:pt x="694" y="532"/>
                    </a:cubicBezTo>
                    <a:cubicBezTo>
                      <a:pt x="704" y="515"/>
                      <a:pt x="698" y="494"/>
                      <a:pt x="694" y="475"/>
                    </a:cubicBezTo>
                    <a:cubicBezTo>
                      <a:pt x="691" y="468"/>
                      <a:pt x="688" y="457"/>
                      <a:pt x="695" y="450"/>
                    </a:cubicBezTo>
                    <a:cubicBezTo>
                      <a:pt x="699" y="448"/>
                      <a:pt x="703" y="447"/>
                      <a:pt x="707" y="448"/>
                    </a:cubicBezTo>
                    <a:close/>
                    <a:moveTo>
                      <a:pt x="25" y="452"/>
                    </a:moveTo>
                    <a:cubicBezTo>
                      <a:pt x="37" y="457"/>
                      <a:pt x="50" y="465"/>
                      <a:pt x="53" y="478"/>
                    </a:cubicBezTo>
                    <a:cubicBezTo>
                      <a:pt x="59" y="492"/>
                      <a:pt x="57" y="507"/>
                      <a:pt x="55" y="521"/>
                    </a:cubicBezTo>
                    <a:cubicBezTo>
                      <a:pt x="51" y="531"/>
                      <a:pt x="64" y="534"/>
                      <a:pt x="66" y="541"/>
                    </a:cubicBezTo>
                    <a:cubicBezTo>
                      <a:pt x="75" y="553"/>
                      <a:pt x="71" y="572"/>
                      <a:pt x="69" y="584"/>
                    </a:cubicBezTo>
                    <a:cubicBezTo>
                      <a:pt x="77" y="589"/>
                      <a:pt x="86" y="594"/>
                      <a:pt x="90" y="604"/>
                    </a:cubicBezTo>
                    <a:cubicBezTo>
                      <a:pt x="93" y="608"/>
                      <a:pt x="90" y="617"/>
                      <a:pt x="98" y="618"/>
                    </a:cubicBezTo>
                    <a:cubicBezTo>
                      <a:pt x="111" y="621"/>
                      <a:pt x="121" y="632"/>
                      <a:pt x="127" y="643"/>
                    </a:cubicBezTo>
                    <a:cubicBezTo>
                      <a:pt x="129" y="649"/>
                      <a:pt x="131" y="655"/>
                      <a:pt x="130" y="661"/>
                    </a:cubicBezTo>
                    <a:cubicBezTo>
                      <a:pt x="135" y="666"/>
                      <a:pt x="142" y="670"/>
                      <a:pt x="146" y="677"/>
                    </a:cubicBezTo>
                    <a:cubicBezTo>
                      <a:pt x="160" y="676"/>
                      <a:pt x="172" y="683"/>
                      <a:pt x="178" y="695"/>
                    </a:cubicBezTo>
                    <a:cubicBezTo>
                      <a:pt x="181" y="703"/>
                      <a:pt x="183" y="711"/>
                      <a:pt x="181" y="720"/>
                    </a:cubicBezTo>
                    <a:cubicBezTo>
                      <a:pt x="190" y="727"/>
                      <a:pt x="190" y="727"/>
                      <a:pt x="190" y="727"/>
                    </a:cubicBezTo>
                    <a:cubicBezTo>
                      <a:pt x="205" y="725"/>
                      <a:pt x="218" y="733"/>
                      <a:pt x="229" y="743"/>
                    </a:cubicBezTo>
                    <a:cubicBezTo>
                      <a:pt x="234" y="749"/>
                      <a:pt x="234" y="757"/>
                      <a:pt x="239" y="763"/>
                    </a:cubicBezTo>
                    <a:cubicBezTo>
                      <a:pt x="251" y="761"/>
                      <a:pt x="262" y="769"/>
                      <a:pt x="270" y="778"/>
                    </a:cubicBezTo>
                    <a:cubicBezTo>
                      <a:pt x="274" y="780"/>
                      <a:pt x="272" y="789"/>
                      <a:pt x="278" y="786"/>
                    </a:cubicBezTo>
                    <a:cubicBezTo>
                      <a:pt x="300" y="779"/>
                      <a:pt x="316" y="798"/>
                      <a:pt x="335" y="802"/>
                    </a:cubicBezTo>
                    <a:cubicBezTo>
                      <a:pt x="346" y="800"/>
                      <a:pt x="358" y="796"/>
                      <a:pt x="370" y="798"/>
                    </a:cubicBezTo>
                    <a:cubicBezTo>
                      <a:pt x="387" y="799"/>
                      <a:pt x="400" y="813"/>
                      <a:pt x="407" y="828"/>
                    </a:cubicBezTo>
                    <a:cubicBezTo>
                      <a:pt x="411" y="832"/>
                      <a:pt x="417" y="834"/>
                      <a:pt x="423" y="832"/>
                    </a:cubicBezTo>
                    <a:cubicBezTo>
                      <a:pt x="425" y="832"/>
                      <a:pt x="425" y="834"/>
                      <a:pt x="425" y="835"/>
                    </a:cubicBezTo>
                    <a:cubicBezTo>
                      <a:pt x="425" y="838"/>
                      <a:pt x="421" y="838"/>
                      <a:pt x="420" y="840"/>
                    </a:cubicBezTo>
                    <a:cubicBezTo>
                      <a:pt x="417" y="845"/>
                      <a:pt x="411" y="850"/>
                      <a:pt x="404" y="850"/>
                    </a:cubicBezTo>
                    <a:cubicBezTo>
                      <a:pt x="390" y="850"/>
                      <a:pt x="380" y="843"/>
                      <a:pt x="367" y="839"/>
                    </a:cubicBezTo>
                    <a:cubicBezTo>
                      <a:pt x="356" y="837"/>
                      <a:pt x="344" y="842"/>
                      <a:pt x="334" y="848"/>
                    </a:cubicBezTo>
                    <a:cubicBezTo>
                      <a:pt x="317" y="856"/>
                      <a:pt x="298" y="846"/>
                      <a:pt x="283" y="838"/>
                    </a:cubicBezTo>
                    <a:cubicBezTo>
                      <a:pt x="274" y="836"/>
                      <a:pt x="267" y="843"/>
                      <a:pt x="259" y="844"/>
                    </a:cubicBezTo>
                    <a:cubicBezTo>
                      <a:pt x="243" y="845"/>
                      <a:pt x="227" y="843"/>
                      <a:pt x="214" y="833"/>
                    </a:cubicBezTo>
                    <a:cubicBezTo>
                      <a:pt x="202" y="841"/>
                      <a:pt x="202" y="841"/>
                      <a:pt x="202" y="841"/>
                    </a:cubicBezTo>
                    <a:cubicBezTo>
                      <a:pt x="193" y="842"/>
                      <a:pt x="185" y="845"/>
                      <a:pt x="177" y="843"/>
                    </a:cubicBezTo>
                    <a:cubicBezTo>
                      <a:pt x="164" y="842"/>
                      <a:pt x="152" y="836"/>
                      <a:pt x="143" y="827"/>
                    </a:cubicBezTo>
                    <a:cubicBezTo>
                      <a:pt x="138" y="827"/>
                      <a:pt x="137" y="833"/>
                      <a:pt x="132" y="835"/>
                    </a:cubicBezTo>
                    <a:cubicBezTo>
                      <a:pt x="119" y="843"/>
                      <a:pt x="103" y="846"/>
                      <a:pt x="88" y="842"/>
                    </a:cubicBezTo>
                    <a:cubicBezTo>
                      <a:pt x="83" y="841"/>
                      <a:pt x="77" y="840"/>
                      <a:pt x="72" y="836"/>
                    </a:cubicBezTo>
                    <a:cubicBezTo>
                      <a:pt x="67" y="837"/>
                      <a:pt x="65" y="841"/>
                      <a:pt x="60" y="842"/>
                    </a:cubicBezTo>
                    <a:cubicBezTo>
                      <a:pt x="46" y="847"/>
                      <a:pt x="32" y="843"/>
                      <a:pt x="21" y="837"/>
                    </a:cubicBezTo>
                    <a:cubicBezTo>
                      <a:pt x="11" y="827"/>
                      <a:pt x="8" y="812"/>
                      <a:pt x="11" y="799"/>
                    </a:cubicBezTo>
                    <a:cubicBezTo>
                      <a:pt x="12" y="792"/>
                      <a:pt x="19" y="788"/>
                      <a:pt x="20" y="781"/>
                    </a:cubicBezTo>
                    <a:cubicBezTo>
                      <a:pt x="15" y="771"/>
                      <a:pt x="9" y="761"/>
                      <a:pt x="9" y="750"/>
                    </a:cubicBezTo>
                    <a:cubicBezTo>
                      <a:pt x="9" y="738"/>
                      <a:pt x="14" y="728"/>
                      <a:pt x="21" y="719"/>
                    </a:cubicBezTo>
                    <a:cubicBezTo>
                      <a:pt x="22" y="718"/>
                      <a:pt x="26" y="717"/>
                      <a:pt x="26" y="714"/>
                    </a:cubicBezTo>
                    <a:cubicBezTo>
                      <a:pt x="26" y="711"/>
                      <a:pt x="21" y="709"/>
                      <a:pt x="20" y="706"/>
                    </a:cubicBezTo>
                    <a:cubicBezTo>
                      <a:pt x="15" y="699"/>
                      <a:pt x="10" y="692"/>
                      <a:pt x="8" y="683"/>
                    </a:cubicBezTo>
                    <a:cubicBezTo>
                      <a:pt x="7" y="672"/>
                      <a:pt x="6" y="660"/>
                      <a:pt x="14" y="652"/>
                    </a:cubicBezTo>
                    <a:cubicBezTo>
                      <a:pt x="16" y="650"/>
                      <a:pt x="19" y="647"/>
                      <a:pt x="20" y="644"/>
                    </a:cubicBezTo>
                    <a:cubicBezTo>
                      <a:pt x="10" y="637"/>
                      <a:pt x="8" y="624"/>
                      <a:pt x="5" y="613"/>
                    </a:cubicBezTo>
                    <a:cubicBezTo>
                      <a:pt x="6" y="600"/>
                      <a:pt x="7" y="587"/>
                      <a:pt x="13" y="576"/>
                    </a:cubicBezTo>
                    <a:cubicBezTo>
                      <a:pt x="12" y="572"/>
                      <a:pt x="10" y="567"/>
                      <a:pt x="7" y="562"/>
                    </a:cubicBezTo>
                    <a:cubicBezTo>
                      <a:pt x="5" y="552"/>
                      <a:pt x="3" y="540"/>
                      <a:pt x="6" y="530"/>
                    </a:cubicBezTo>
                    <a:cubicBezTo>
                      <a:pt x="13" y="511"/>
                      <a:pt x="23" y="484"/>
                      <a:pt x="9" y="466"/>
                    </a:cubicBezTo>
                    <a:cubicBezTo>
                      <a:pt x="6" y="459"/>
                      <a:pt x="3" y="451"/>
                      <a:pt x="6" y="444"/>
                    </a:cubicBezTo>
                    <a:cubicBezTo>
                      <a:pt x="8" y="441"/>
                      <a:pt x="12" y="440"/>
                      <a:pt x="15" y="442"/>
                    </a:cubicBezTo>
                    <a:cubicBezTo>
                      <a:pt x="16" y="446"/>
                      <a:pt x="20" y="450"/>
                      <a:pt x="25" y="452"/>
                    </a:cubicBezTo>
                    <a:close/>
                    <a:moveTo>
                      <a:pt x="863" y="453"/>
                    </a:moveTo>
                    <a:cubicBezTo>
                      <a:pt x="862" y="462"/>
                      <a:pt x="855" y="471"/>
                      <a:pt x="853" y="480"/>
                    </a:cubicBezTo>
                    <a:cubicBezTo>
                      <a:pt x="851" y="495"/>
                      <a:pt x="855" y="513"/>
                      <a:pt x="862" y="526"/>
                    </a:cubicBezTo>
                    <a:cubicBezTo>
                      <a:pt x="867" y="542"/>
                      <a:pt x="862" y="559"/>
                      <a:pt x="851" y="570"/>
                    </a:cubicBezTo>
                    <a:cubicBezTo>
                      <a:pt x="850" y="574"/>
                      <a:pt x="854" y="575"/>
                      <a:pt x="855" y="577"/>
                    </a:cubicBezTo>
                    <a:cubicBezTo>
                      <a:pt x="865" y="588"/>
                      <a:pt x="865" y="607"/>
                      <a:pt x="858" y="619"/>
                    </a:cubicBezTo>
                    <a:cubicBezTo>
                      <a:pt x="855" y="624"/>
                      <a:pt x="849" y="624"/>
                      <a:pt x="847" y="629"/>
                    </a:cubicBezTo>
                    <a:cubicBezTo>
                      <a:pt x="832" y="631"/>
                      <a:pt x="813" y="637"/>
                      <a:pt x="810" y="654"/>
                    </a:cubicBezTo>
                    <a:cubicBezTo>
                      <a:pt x="809" y="664"/>
                      <a:pt x="812" y="674"/>
                      <a:pt x="821" y="680"/>
                    </a:cubicBezTo>
                    <a:cubicBezTo>
                      <a:pt x="824" y="681"/>
                      <a:pt x="827" y="679"/>
                      <a:pt x="829" y="677"/>
                    </a:cubicBezTo>
                    <a:cubicBezTo>
                      <a:pt x="830" y="675"/>
                      <a:pt x="829" y="673"/>
                      <a:pt x="828" y="671"/>
                    </a:cubicBezTo>
                    <a:cubicBezTo>
                      <a:pt x="826" y="668"/>
                      <a:pt x="823" y="671"/>
                      <a:pt x="821" y="669"/>
                    </a:cubicBezTo>
                    <a:cubicBezTo>
                      <a:pt x="817" y="666"/>
                      <a:pt x="816" y="659"/>
                      <a:pt x="817" y="655"/>
                    </a:cubicBezTo>
                    <a:cubicBezTo>
                      <a:pt x="819" y="644"/>
                      <a:pt x="830" y="639"/>
                      <a:pt x="839" y="636"/>
                    </a:cubicBezTo>
                    <a:cubicBezTo>
                      <a:pt x="848" y="635"/>
                      <a:pt x="858" y="636"/>
                      <a:pt x="861" y="645"/>
                    </a:cubicBezTo>
                    <a:cubicBezTo>
                      <a:pt x="867" y="663"/>
                      <a:pt x="864" y="683"/>
                      <a:pt x="853" y="696"/>
                    </a:cubicBezTo>
                    <a:cubicBezTo>
                      <a:pt x="846" y="708"/>
                      <a:pt x="834" y="702"/>
                      <a:pt x="825" y="707"/>
                    </a:cubicBezTo>
                    <a:cubicBezTo>
                      <a:pt x="816" y="708"/>
                      <a:pt x="809" y="716"/>
                      <a:pt x="804" y="723"/>
                    </a:cubicBezTo>
                    <a:cubicBezTo>
                      <a:pt x="799" y="734"/>
                      <a:pt x="801" y="748"/>
                      <a:pt x="807" y="757"/>
                    </a:cubicBezTo>
                    <a:cubicBezTo>
                      <a:pt x="813" y="760"/>
                      <a:pt x="819" y="764"/>
                      <a:pt x="826" y="761"/>
                    </a:cubicBezTo>
                    <a:cubicBezTo>
                      <a:pt x="829" y="760"/>
                      <a:pt x="829" y="757"/>
                      <a:pt x="830" y="754"/>
                    </a:cubicBezTo>
                    <a:cubicBezTo>
                      <a:pt x="830" y="753"/>
                      <a:pt x="829" y="751"/>
                      <a:pt x="827" y="751"/>
                    </a:cubicBezTo>
                    <a:cubicBezTo>
                      <a:pt x="822" y="751"/>
                      <a:pt x="818" y="760"/>
                      <a:pt x="813" y="753"/>
                    </a:cubicBezTo>
                    <a:cubicBezTo>
                      <a:pt x="807" y="746"/>
                      <a:pt x="807" y="736"/>
                      <a:pt x="810" y="727"/>
                    </a:cubicBezTo>
                    <a:cubicBezTo>
                      <a:pt x="816" y="717"/>
                      <a:pt x="826" y="710"/>
                      <a:pt x="837" y="709"/>
                    </a:cubicBezTo>
                    <a:cubicBezTo>
                      <a:pt x="848" y="710"/>
                      <a:pt x="857" y="716"/>
                      <a:pt x="860" y="726"/>
                    </a:cubicBezTo>
                    <a:cubicBezTo>
                      <a:pt x="867" y="740"/>
                      <a:pt x="864" y="758"/>
                      <a:pt x="855" y="770"/>
                    </a:cubicBezTo>
                    <a:cubicBezTo>
                      <a:pt x="853" y="773"/>
                      <a:pt x="847" y="775"/>
                      <a:pt x="846" y="779"/>
                    </a:cubicBezTo>
                    <a:cubicBezTo>
                      <a:pt x="853" y="785"/>
                      <a:pt x="854" y="795"/>
                      <a:pt x="856" y="802"/>
                    </a:cubicBezTo>
                    <a:cubicBezTo>
                      <a:pt x="857" y="814"/>
                      <a:pt x="850" y="825"/>
                      <a:pt x="840" y="830"/>
                    </a:cubicBezTo>
                    <a:cubicBezTo>
                      <a:pt x="827" y="835"/>
                      <a:pt x="812" y="832"/>
                      <a:pt x="803" y="823"/>
                    </a:cubicBezTo>
                    <a:cubicBezTo>
                      <a:pt x="797" y="821"/>
                      <a:pt x="797" y="821"/>
                      <a:pt x="797" y="821"/>
                    </a:cubicBezTo>
                    <a:cubicBezTo>
                      <a:pt x="788" y="833"/>
                      <a:pt x="773" y="836"/>
                      <a:pt x="758" y="835"/>
                    </a:cubicBezTo>
                    <a:cubicBezTo>
                      <a:pt x="751" y="833"/>
                      <a:pt x="744" y="832"/>
                      <a:pt x="738" y="825"/>
                    </a:cubicBezTo>
                    <a:cubicBezTo>
                      <a:pt x="731" y="815"/>
                      <a:pt x="730" y="799"/>
                      <a:pt x="736" y="787"/>
                    </a:cubicBezTo>
                    <a:cubicBezTo>
                      <a:pt x="740" y="782"/>
                      <a:pt x="746" y="777"/>
                      <a:pt x="753" y="775"/>
                    </a:cubicBezTo>
                    <a:cubicBezTo>
                      <a:pt x="760" y="775"/>
                      <a:pt x="768" y="776"/>
                      <a:pt x="772" y="783"/>
                    </a:cubicBezTo>
                    <a:cubicBezTo>
                      <a:pt x="776" y="789"/>
                      <a:pt x="765" y="792"/>
                      <a:pt x="769" y="798"/>
                    </a:cubicBezTo>
                    <a:cubicBezTo>
                      <a:pt x="771" y="800"/>
                      <a:pt x="774" y="803"/>
                      <a:pt x="776" y="800"/>
                    </a:cubicBezTo>
                    <a:cubicBezTo>
                      <a:pt x="781" y="795"/>
                      <a:pt x="779" y="788"/>
                      <a:pt x="778" y="782"/>
                    </a:cubicBezTo>
                    <a:cubicBezTo>
                      <a:pt x="774" y="772"/>
                      <a:pt x="764" y="770"/>
                      <a:pt x="754" y="770"/>
                    </a:cubicBezTo>
                    <a:cubicBezTo>
                      <a:pt x="742" y="771"/>
                      <a:pt x="731" y="782"/>
                      <a:pt x="727" y="794"/>
                    </a:cubicBezTo>
                    <a:cubicBezTo>
                      <a:pt x="727" y="801"/>
                      <a:pt x="724" y="810"/>
                      <a:pt x="727" y="817"/>
                    </a:cubicBezTo>
                    <a:cubicBezTo>
                      <a:pt x="721" y="826"/>
                      <a:pt x="712" y="833"/>
                      <a:pt x="701" y="834"/>
                    </a:cubicBezTo>
                    <a:cubicBezTo>
                      <a:pt x="688" y="834"/>
                      <a:pt x="673" y="837"/>
                      <a:pt x="666" y="824"/>
                    </a:cubicBezTo>
                    <a:cubicBezTo>
                      <a:pt x="661" y="815"/>
                      <a:pt x="665" y="803"/>
                      <a:pt x="671" y="796"/>
                    </a:cubicBezTo>
                    <a:cubicBezTo>
                      <a:pt x="675" y="792"/>
                      <a:pt x="678" y="787"/>
                      <a:pt x="685" y="789"/>
                    </a:cubicBezTo>
                    <a:cubicBezTo>
                      <a:pt x="686" y="789"/>
                      <a:pt x="688" y="791"/>
                      <a:pt x="687" y="792"/>
                    </a:cubicBezTo>
                    <a:cubicBezTo>
                      <a:pt x="687" y="794"/>
                      <a:pt x="683" y="797"/>
                      <a:pt x="687" y="799"/>
                    </a:cubicBezTo>
                    <a:cubicBezTo>
                      <a:pt x="688" y="800"/>
                      <a:pt x="689" y="800"/>
                      <a:pt x="691" y="799"/>
                    </a:cubicBezTo>
                    <a:cubicBezTo>
                      <a:pt x="693" y="796"/>
                      <a:pt x="695" y="792"/>
                      <a:pt x="693" y="789"/>
                    </a:cubicBezTo>
                    <a:cubicBezTo>
                      <a:pt x="692" y="786"/>
                      <a:pt x="689" y="785"/>
                      <a:pt x="686" y="784"/>
                    </a:cubicBezTo>
                    <a:cubicBezTo>
                      <a:pt x="675" y="783"/>
                      <a:pt x="666" y="794"/>
                      <a:pt x="661" y="802"/>
                    </a:cubicBezTo>
                    <a:cubicBezTo>
                      <a:pt x="658" y="809"/>
                      <a:pt x="657" y="817"/>
                      <a:pt x="659" y="824"/>
                    </a:cubicBezTo>
                    <a:cubicBezTo>
                      <a:pt x="650" y="839"/>
                      <a:pt x="634" y="842"/>
                      <a:pt x="618" y="843"/>
                    </a:cubicBezTo>
                    <a:cubicBezTo>
                      <a:pt x="605" y="844"/>
                      <a:pt x="596" y="832"/>
                      <a:pt x="583" y="834"/>
                    </a:cubicBezTo>
                    <a:cubicBezTo>
                      <a:pt x="573" y="841"/>
                      <a:pt x="561" y="847"/>
                      <a:pt x="549" y="843"/>
                    </a:cubicBezTo>
                    <a:cubicBezTo>
                      <a:pt x="532" y="836"/>
                      <a:pt x="512" y="831"/>
                      <a:pt x="494" y="836"/>
                    </a:cubicBezTo>
                    <a:cubicBezTo>
                      <a:pt x="485" y="839"/>
                      <a:pt x="475" y="847"/>
                      <a:pt x="465" y="843"/>
                    </a:cubicBezTo>
                    <a:cubicBezTo>
                      <a:pt x="466" y="841"/>
                      <a:pt x="469" y="839"/>
                      <a:pt x="471" y="836"/>
                    </a:cubicBezTo>
                    <a:cubicBezTo>
                      <a:pt x="480" y="827"/>
                      <a:pt x="476" y="809"/>
                      <a:pt x="492" y="806"/>
                    </a:cubicBezTo>
                    <a:cubicBezTo>
                      <a:pt x="511" y="801"/>
                      <a:pt x="532" y="815"/>
                      <a:pt x="551" y="803"/>
                    </a:cubicBezTo>
                    <a:cubicBezTo>
                      <a:pt x="562" y="794"/>
                      <a:pt x="574" y="782"/>
                      <a:pt x="590" y="786"/>
                    </a:cubicBezTo>
                    <a:cubicBezTo>
                      <a:pt x="596" y="787"/>
                      <a:pt x="601" y="787"/>
                      <a:pt x="604" y="791"/>
                    </a:cubicBezTo>
                    <a:cubicBezTo>
                      <a:pt x="604" y="798"/>
                      <a:pt x="606" y="806"/>
                      <a:pt x="614" y="809"/>
                    </a:cubicBezTo>
                    <a:cubicBezTo>
                      <a:pt x="619" y="809"/>
                      <a:pt x="625" y="811"/>
                      <a:pt x="629" y="807"/>
                    </a:cubicBezTo>
                    <a:cubicBezTo>
                      <a:pt x="631" y="805"/>
                      <a:pt x="632" y="802"/>
                      <a:pt x="632" y="798"/>
                    </a:cubicBezTo>
                    <a:cubicBezTo>
                      <a:pt x="629" y="796"/>
                      <a:pt x="626" y="795"/>
                      <a:pt x="624" y="797"/>
                    </a:cubicBezTo>
                    <a:cubicBezTo>
                      <a:pt x="621" y="799"/>
                      <a:pt x="621" y="803"/>
                      <a:pt x="618" y="804"/>
                    </a:cubicBezTo>
                    <a:cubicBezTo>
                      <a:pt x="614" y="803"/>
                      <a:pt x="611" y="799"/>
                      <a:pt x="610" y="795"/>
                    </a:cubicBezTo>
                    <a:cubicBezTo>
                      <a:pt x="610" y="785"/>
                      <a:pt x="613" y="775"/>
                      <a:pt x="621" y="768"/>
                    </a:cubicBezTo>
                    <a:cubicBezTo>
                      <a:pt x="628" y="763"/>
                      <a:pt x="639" y="762"/>
                      <a:pt x="648" y="760"/>
                    </a:cubicBezTo>
                    <a:cubicBezTo>
                      <a:pt x="649" y="759"/>
                      <a:pt x="649" y="757"/>
                      <a:pt x="649" y="755"/>
                    </a:cubicBezTo>
                    <a:cubicBezTo>
                      <a:pt x="646" y="754"/>
                      <a:pt x="647" y="750"/>
                      <a:pt x="647" y="748"/>
                    </a:cubicBezTo>
                    <a:cubicBezTo>
                      <a:pt x="648" y="740"/>
                      <a:pt x="656" y="736"/>
                      <a:pt x="661" y="731"/>
                    </a:cubicBezTo>
                    <a:cubicBezTo>
                      <a:pt x="667" y="729"/>
                      <a:pt x="676" y="728"/>
                      <a:pt x="682" y="731"/>
                    </a:cubicBezTo>
                    <a:cubicBezTo>
                      <a:pt x="687" y="731"/>
                      <a:pt x="685" y="724"/>
                      <a:pt x="687" y="721"/>
                    </a:cubicBezTo>
                    <a:cubicBezTo>
                      <a:pt x="690" y="713"/>
                      <a:pt x="700" y="711"/>
                      <a:pt x="706" y="706"/>
                    </a:cubicBezTo>
                    <a:cubicBezTo>
                      <a:pt x="713" y="706"/>
                      <a:pt x="721" y="705"/>
                      <a:pt x="728" y="709"/>
                    </a:cubicBezTo>
                    <a:cubicBezTo>
                      <a:pt x="732" y="721"/>
                      <a:pt x="747" y="730"/>
                      <a:pt x="742" y="745"/>
                    </a:cubicBezTo>
                    <a:cubicBezTo>
                      <a:pt x="740" y="752"/>
                      <a:pt x="737" y="759"/>
                      <a:pt x="730" y="762"/>
                    </a:cubicBezTo>
                    <a:cubicBezTo>
                      <a:pt x="726" y="764"/>
                      <a:pt x="720" y="765"/>
                      <a:pt x="716" y="763"/>
                    </a:cubicBezTo>
                    <a:cubicBezTo>
                      <a:pt x="713" y="758"/>
                      <a:pt x="717" y="751"/>
                      <a:pt x="711" y="748"/>
                    </a:cubicBezTo>
                    <a:cubicBezTo>
                      <a:pt x="708" y="747"/>
                      <a:pt x="706" y="749"/>
                      <a:pt x="704" y="751"/>
                    </a:cubicBezTo>
                    <a:cubicBezTo>
                      <a:pt x="702" y="756"/>
                      <a:pt x="705" y="759"/>
                      <a:pt x="706" y="763"/>
                    </a:cubicBezTo>
                    <a:cubicBezTo>
                      <a:pt x="711" y="770"/>
                      <a:pt x="719" y="771"/>
                      <a:pt x="726" y="770"/>
                    </a:cubicBezTo>
                    <a:cubicBezTo>
                      <a:pt x="736" y="767"/>
                      <a:pt x="742" y="762"/>
                      <a:pt x="748" y="754"/>
                    </a:cubicBezTo>
                    <a:cubicBezTo>
                      <a:pt x="750" y="747"/>
                      <a:pt x="752" y="738"/>
                      <a:pt x="752" y="729"/>
                    </a:cubicBezTo>
                    <a:cubicBezTo>
                      <a:pt x="754" y="725"/>
                      <a:pt x="759" y="729"/>
                      <a:pt x="762" y="729"/>
                    </a:cubicBezTo>
                    <a:cubicBezTo>
                      <a:pt x="773" y="728"/>
                      <a:pt x="783" y="727"/>
                      <a:pt x="790" y="719"/>
                    </a:cubicBezTo>
                    <a:cubicBezTo>
                      <a:pt x="799" y="712"/>
                      <a:pt x="800" y="700"/>
                      <a:pt x="798" y="689"/>
                    </a:cubicBezTo>
                    <a:cubicBezTo>
                      <a:pt x="795" y="681"/>
                      <a:pt x="787" y="678"/>
                      <a:pt x="779" y="677"/>
                    </a:cubicBezTo>
                    <a:cubicBezTo>
                      <a:pt x="772" y="678"/>
                      <a:pt x="768" y="685"/>
                      <a:pt x="766" y="691"/>
                    </a:cubicBezTo>
                    <a:cubicBezTo>
                      <a:pt x="767" y="693"/>
                      <a:pt x="768" y="695"/>
                      <a:pt x="771" y="696"/>
                    </a:cubicBezTo>
                    <a:cubicBezTo>
                      <a:pt x="774" y="698"/>
                      <a:pt x="778" y="696"/>
                      <a:pt x="778" y="692"/>
                    </a:cubicBezTo>
                    <a:cubicBezTo>
                      <a:pt x="781" y="689"/>
                      <a:pt x="775" y="684"/>
                      <a:pt x="780" y="683"/>
                    </a:cubicBezTo>
                    <a:cubicBezTo>
                      <a:pt x="785" y="683"/>
                      <a:pt x="789" y="687"/>
                      <a:pt x="792" y="692"/>
                    </a:cubicBezTo>
                    <a:cubicBezTo>
                      <a:pt x="793" y="700"/>
                      <a:pt x="793" y="709"/>
                      <a:pt x="787" y="716"/>
                    </a:cubicBezTo>
                    <a:cubicBezTo>
                      <a:pt x="778" y="725"/>
                      <a:pt x="763" y="725"/>
                      <a:pt x="752" y="721"/>
                    </a:cubicBezTo>
                    <a:cubicBezTo>
                      <a:pt x="745" y="716"/>
                      <a:pt x="736" y="709"/>
                      <a:pt x="735" y="700"/>
                    </a:cubicBezTo>
                    <a:cubicBezTo>
                      <a:pt x="734" y="693"/>
                      <a:pt x="737" y="686"/>
                      <a:pt x="738" y="679"/>
                    </a:cubicBezTo>
                    <a:cubicBezTo>
                      <a:pt x="742" y="673"/>
                      <a:pt x="746" y="669"/>
                      <a:pt x="752" y="666"/>
                    </a:cubicBezTo>
                    <a:cubicBezTo>
                      <a:pt x="751" y="649"/>
                      <a:pt x="760" y="632"/>
                      <a:pt x="776" y="624"/>
                    </a:cubicBezTo>
                    <a:cubicBezTo>
                      <a:pt x="780" y="622"/>
                      <a:pt x="786" y="623"/>
                      <a:pt x="789" y="620"/>
                    </a:cubicBezTo>
                    <a:cubicBezTo>
                      <a:pt x="783" y="610"/>
                      <a:pt x="790" y="601"/>
                      <a:pt x="796" y="594"/>
                    </a:cubicBezTo>
                    <a:cubicBezTo>
                      <a:pt x="802" y="587"/>
                      <a:pt x="813" y="584"/>
                      <a:pt x="822" y="588"/>
                    </a:cubicBezTo>
                    <a:cubicBezTo>
                      <a:pt x="826" y="591"/>
                      <a:pt x="827" y="595"/>
                      <a:pt x="828" y="600"/>
                    </a:cubicBezTo>
                    <a:cubicBezTo>
                      <a:pt x="827" y="604"/>
                      <a:pt x="827" y="607"/>
                      <a:pt x="824" y="609"/>
                    </a:cubicBezTo>
                    <a:cubicBezTo>
                      <a:pt x="821" y="610"/>
                      <a:pt x="821" y="604"/>
                      <a:pt x="817" y="605"/>
                    </a:cubicBezTo>
                    <a:cubicBezTo>
                      <a:pt x="815" y="606"/>
                      <a:pt x="810" y="606"/>
                      <a:pt x="810" y="609"/>
                    </a:cubicBezTo>
                    <a:cubicBezTo>
                      <a:pt x="809" y="613"/>
                      <a:pt x="811" y="616"/>
                      <a:pt x="812" y="618"/>
                    </a:cubicBezTo>
                    <a:cubicBezTo>
                      <a:pt x="815" y="620"/>
                      <a:pt x="820" y="621"/>
                      <a:pt x="824" y="619"/>
                    </a:cubicBezTo>
                    <a:cubicBezTo>
                      <a:pt x="832" y="613"/>
                      <a:pt x="834" y="603"/>
                      <a:pt x="834" y="594"/>
                    </a:cubicBezTo>
                    <a:cubicBezTo>
                      <a:pt x="832" y="583"/>
                      <a:pt x="821" y="583"/>
                      <a:pt x="813" y="579"/>
                    </a:cubicBezTo>
                    <a:cubicBezTo>
                      <a:pt x="813" y="568"/>
                      <a:pt x="809" y="555"/>
                      <a:pt x="813" y="543"/>
                    </a:cubicBezTo>
                    <a:cubicBezTo>
                      <a:pt x="819" y="529"/>
                      <a:pt x="834" y="518"/>
                      <a:pt x="831" y="500"/>
                    </a:cubicBezTo>
                    <a:cubicBezTo>
                      <a:pt x="827" y="487"/>
                      <a:pt x="831" y="472"/>
                      <a:pt x="841" y="462"/>
                    </a:cubicBezTo>
                    <a:cubicBezTo>
                      <a:pt x="847" y="457"/>
                      <a:pt x="855" y="454"/>
                      <a:pt x="863" y="453"/>
                    </a:cubicBezTo>
                    <a:close/>
                    <a:moveTo>
                      <a:pt x="47" y="478"/>
                    </a:moveTo>
                    <a:cubicBezTo>
                      <a:pt x="53" y="495"/>
                      <a:pt x="52" y="513"/>
                      <a:pt x="48" y="530"/>
                    </a:cubicBezTo>
                    <a:cubicBezTo>
                      <a:pt x="63" y="541"/>
                      <a:pt x="70" y="559"/>
                      <a:pt x="65" y="577"/>
                    </a:cubicBezTo>
                    <a:cubicBezTo>
                      <a:pt x="64" y="581"/>
                      <a:pt x="62" y="584"/>
                      <a:pt x="64" y="588"/>
                    </a:cubicBezTo>
                    <a:cubicBezTo>
                      <a:pt x="75" y="593"/>
                      <a:pt x="89" y="603"/>
                      <a:pt x="88" y="618"/>
                    </a:cubicBezTo>
                    <a:cubicBezTo>
                      <a:pt x="94" y="625"/>
                      <a:pt x="103" y="623"/>
                      <a:pt x="110" y="628"/>
                    </a:cubicBezTo>
                    <a:cubicBezTo>
                      <a:pt x="122" y="635"/>
                      <a:pt x="128" y="650"/>
                      <a:pt x="125" y="663"/>
                    </a:cubicBezTo>
                    <a:cubicBezTo>
                      <a:pt x="135" y="669"/>
                      <a:pt x="148" y="680"/>
                      <a:pt x="145" y="693"/>
                    </a:cubicBezTo>
                    <a:cubicBezTo>
                      <a:pt x="147" y="704"/>
                      <a:pt x="138" y="710"/>
                      <a:pt x="134" y="718"/>
                    </a:cubicBezTo>
                    <a:cubicBezTo>
                      <a:pt x="127" y="727"/>
                      <a:pt x="114" y="727"/>
                      <a:pt x="103" y="724"/>
                    </a:cubicBezTo>
                    <a:cubicBezTo>
                      <a:pt x="97" y="720"/>
                      <a:pt x="89" y="717"/>
                      <a:pt x="85" y="711"/>
                    </a:cubicBezTo>
                    <a:cubicBezTo>
                      <a:pt x="81" y="701"/>
                      <a:pt x="83" y="691"/>
                      <a:pt x="88" y="684"/>
                    </a:cubicBezTo>
                    <a:cubicBezTo>
                      <a:pt x="90" y="681"/>
                      <a:pt x="93" y="682"/>
                      <a:pt x="96" y="682"/>
                    </a:cubicBezTo>
                    <a:cubicBezTo>
                      <a:pt x="97" y="686"/>
                      <a:pt x="101" y="688"/>
                      <a:pt x="105" y="688"/>
                    </a:cubicBezTo>
                    <a:cubicBezTo>
                      <a:pt x="107" y="687"/>
                      <a:pt x="110" y="687"/>
                      <a:pt x="109" y="684"/>
                    </a:cubicBezTo>
                    <a:cubicBezTo>
                      <a:pt x="109" y="680"/>
                      <a:pt x="105" y="677"/>
                      <a:pt x="101" y="677"/>
                    </a:cubicBezTo>
                    <a:cubicBezTo>
                      <a:pt x="95" y="674"/>
                      <a:pt x="90" y="678"/>
                      <a:pt x="85" y="680"/>
                    </a:cubicBezTo>
                    <a:cubicBezTo>
                      <a:pt x="79" y="687"/>
                      <a:pt x="77" y="697"/>
                      <a:pt x="79" y="706"/>
                    </a:cubicBezTo>
                    <a:cubicBezTo>
                      <a:pt x="82" y="722"/>
                      <a:pt x="99" y="727"/>
                      <a:pt x="112" y="731"/>
                    </a:cubicBezTo>
                    <a:cubicBezTo>
                      <a:pt x="116" y="731"/>
                      <a:pt x="120" y="728"/>
                      <a:pt x="123" y="731"/>
                    </a:cubicBezTo>
                    <a:cubicBezTo>
                      <a:pt x="118" y="739"/>
                      <a:pt x="122" y="749"/>
                      <a:pt x="122" y="757"/>
                    </a:cubicBezTo>
                    <a:cubicBezTo>
                      <a:pt x="124" y="766"/>
                      <a:pt x="132" y="772"/>
                      <a:pt x="139" y="777"/>
                    </a:cubicBezTo>
                    <a:cubicBezTo>
                      <a:pt x="146" y="779"/>
                      <a:pt x="152" y="781"/>
                      <a:pt x="160" y="779"/>
                    </a:cubicBezTo>
                    <a:cubicBezTo>
                      <a:pt x="166" y="775"/>
                      <a:pt x="174" y="771"/>
                      <a:pt x="174" y="762"/>
                    </a:cubicBezTo>
                    <a:cubicBezTo>
                      <a:pt x="174" y="759"/>
                      <a:pt x="171" y="756"/>
                      <a:pt x="168" y="755"/>
                    </a:cubicBezTo>
                    <a:cubicBezTo>
                      <a:pt x="166" y="753"/>
                      <a:pt x="163" y="753"/>
                      <a:pt x="161" y="755"/>
                    </a:cubicBezTo>
                    <a:cubicBezTo>
                      <a:pt x="160" y="757"/>
                      <a:pt x="159" y="759"/>
                      <a:pt x="161" y="761"/>
                    </a:cubicBezTo>
                    <a:cubicBezTo>
                      <a:pt x="163" y="763"/>
                      <a:pt x="165" y="765"/>
                      <a:pt x="166" y="767"/>
                    </a:cubicBezTo>
                    <a:cubicBezTo>
                      <a:pt x="164" y="772"/>
                      <a:pt x="159" y="773"/>
                      <a:pt x="155" y="774"/>
                    </a:cubicBezTo>
                    <a:cubicBezTo>
                      <a:pt x="145" y="775"/>
                      <a:pt x="136" y="772"/>
                      <a:pt x="130" y="764"/>
                    </a:cubicBezTo>
                    <a:cubicBezTo>
                      <a:pt x="127" y="754"/>
                      <a:pt x="122" y="739"/>
                      <a:pt x="132" y="730"/>
                    </a:cubicBezTo>
                    <a:cubicBezTo>
                      <a:pt x="141" y="722"/>
                      <a:pt x="153" y="716"/>
                      <a:pt x="165" y="720"/>
                    </a:cubicBezTo>
                    <a:cubicBezTo>
                      <a:pt x="167" y="721"/>
                      <a:pt x="169" y="719"/>
                      <a:pt x="172" y="720"/>
                    </a:cubicBezTo>
                    <a:cubicBezTo>
                      <a:pt x="178" y="723"/>
                      <a:pt x="184" y="727"/>
                      <a:pt x="186" y="733"/>
                    </a:cubicBezTo>
                    <a:cubicBezTo>
                      <a:pt x="190" y="735"/>
                      <a:pt x="193" y="731"/>
                      <a:pt x="197" y="732"/>
                    </a:cubicBezTo>
                    <a:cubicBezTo>
                      <a:pt x="211" y="733"/>
                      <a:pt x="222" y="743"/>
                      <a:pt x="230" y="754"/>
                    </a:cubicBezTo>
                    <a:cubicBezTo>
                      <a:pt x="234" y="759"/>
                      <a:pt x="230" y="763"/>
                      <a:pt x="230" y="769"/>
                    </a:cubicBezTo>
                    <a:cubicBezTo>
                      <a:pt x="231" y="771"/>
                      <a:pt x="233" y="772"/>
                      <a:pt x="235" y="771"/>
                    </a:cubicBezTo>
                    <a:cubicBezTo>
                      <a:pt x="240" y="764"/>
                      <a:pt x="249" y="770"/>
                      <a:pt x="255" y="771"/>
                    </a:cubicBezTo>
                    <a:cubicBezTo>
                      <a:pt x="262" y="776"/>
                      <a:pt x="266" y="781"/>
                      <a:pt x="269" y="788"/>
                    </a:cubicBezTo>
                    <a:cubicBezTo>
                      <a:pt x="271" y="797"/>
                      <a:pt x="262" y="803"/>
                      <a:pt x="256" y="806"/>
                    </a:cubicBezTo>
                    <a:cubicBezTo>
                      <a:pt x="253" y="807"/>
                      <a:pt x="250" y="808"/>
                      <a:pt x="247" y="807"/>
                    </a:cubicBezTo>
                    <a:cubicBezTo>
                      <a:pt x="245" y="804"/>
                      <a:pt x="244" y="799"/>
                      <a:pt x="240" y="798"/>
                    </a:cubicBezTo>
                    <a:cubicBezTo>
                      <a:pt x="238" y="798"/>
                      <a:pt x="236" y="800"/>
                      <a:pt x="236" y="803"/>
                    </a:cubicBezTo>
                    <a:cubicBezTo>
                      <a:pt x="237" y="809"/>
                      <a:pt x="245" y="812"/>
                      <a:pt x="251" y="813"/>
                    </a:cubicBezTo>
                    <a:cubicBezTo>
                      <a:pt x="264" y="812"/>
                      <a:pt x="272" y="801"/>
                      <a:pt x="278" y="792"/>
                    </a:cubicBezTo>
                    <a:cubicBezTo>
                      <a:pt x="306" y="780"/>
                      <a:pt x="322" y="817"/>
                      <a:pt x="351" y="804"/>
                    </a:cubicBezTo>
                    <a:cubicBezTo>
                      <a:pt x="360" y="801"/>
                      <a:pt x="369" y="804"/>
                      <a:pt x="380" y="806"/>
                    </a:cubicBezTo>
                    <a:cubicBezTo>
                      <a:pt x="396" y="810"/>
                      <a:pt x="398" y="831"/>
                      <a:pt x="412" y="837"/>
                    </a:cubicBezTo>
                    <a:cubicBezTo>
                      <a:pt x="414" y="838"/>
                      <a:pt x="413" y="840"/>
                      <a:pt x="413" y="841"/>
                    </a:cubicBezTo>
                    <a:cubicBezTo>
                      <a:pt x="398" y="851"/>
                      <a:pt x="383" y="839"/>
                      <a:pt x="370" y="835"/>
                    </a:cubicBezTo>
                    <a:cubicBezTo>
                      <a:pt x="350" y="828"/>
                      <a:pt x="336" y="847"/>
                      <a:pt x="317" y="845"/>
                    </a:cubicBezTo>
                    <a:cubicBezTo>
                      <a:pt x="301" y="845"/>
                      <a:pt x="289" y="832"/>
                      <a:pt x="274" y="833"/>
                    </a:cubicBezTo>
                    <a:cubicBezTo>
                      <a:pt x="261" y="842"/>
                      <a:pt x="242" y="840"/>
                      <a:pt x="227" y="835"/>
                    </a:cubicBezTo>
                    <a:cubicBezTo>
                      <a:pt x="224" y="833"/>
                      <a:pt x="219" y="833"/>
                      <a:pt x="218" y="829"/>
                    </a:cubicBezTo>
                    <a:cubicBezTo>
                      <a:pt x="221" y="817"/>
                      <a:pt x="220" y="805"/>
                      <a:pt x="210" y="797"/>
                    </a:cubicBezTo>
                    <a:cubicBezTo>
                      <a:pt x="205" y="793"/>
                      <a:pt x="199" y="791"/>
                      <a:pt x="193" y="793"/>
                    </a:cubicBezTo>
                    <a:cubicBezTo>
                      <a:pt x="186" y="793"/>
                      <a:pt x="185" y="799"/>
                      <a:pt x="180" y="802"/>
                    </a:cubicBezTo>
                    <a:cubicBezTo>
                      <a:pt x="178" y="805"/>
                      <a:pt x="180" y="808"/>
                      <a:pt x="182" y="809"/>
                    </a:cubicBezTo>
                    <a:cubicBezTo>
                      <a:pt x="183" y="811"/>
                      <a:pt x="185" y="810"/>
                      <a:pt x="187" y="810"/>
                    </a:cubicBezTo>
                    <a:cubicBezTo>
                      <a:pt x="195" y="808"/>
                      <a:pt x="185" y="802"/>
                      <a:pt x="192" y="799"/>
                    </a:cubicBezTo>
                    <a:cubicBezTo>
                      <a:pt x="197" y="796"/>
                      <a:pt x="201" y="799"/>
                      <a:pt x="205" y="801"/>
                    </a:cubicBezTo>
                    <a:cubicBezTo>
                      <a:pt x="212" y="805"/>
                      <a:pt x="215" y="812"/>
                      <a:pt x="214" y="819"/>
                    </a:cubicBezTo>
                    <a:cubicBezTo>
                      <a:pt x="212" y="825"/>
                      <a:pt x="210" y="832"/>
                      <a:pt x="203" y="835"/>
                    </a:cubicBezTo>
                    <a:cubicBezTo>
                      <a:pt x="186" y="841"/>
                      <a:pt x="164" y="840"/>
                      <a:pt x="149" y="827"/>
                    </a:cubicBezTo>
                    <a:cubicBezTo>
                      <a:pt x="143" y="823"/>
                      <a:pt x="148" y="818"/>
                      <a:pt x="148" y="812"/>
                    </a:cubicBezTo>
                    <a:cubicBezTo>
                      <a:pt x="147" y="803"/>
                      <a:pt x="145" y="795"/>
                      <a:pt x="139" y="789"/>
                    </a:cubicBezTo>
                    <a:cubicBezTo>
                      <a:pt x="130" y="779"/>
                      <a:pt x="116" y="771"/>
                      <a:pt x="103" y="775"/>
                    </a:cubicBezTo>
                    <a:cubicBezTo>
                      <a:pt x="98" y="777"/>
                      <a:pt x="92" y="780"/>
                      <a:pt x="90" y="786"/>
                    </a:cubicBezTo>
                    <a:cubicBezTo>
                      <a:pt x="87" y="791"/>
                      <a:pt x="88" y="798"/>
                      <a:pt x="91" y="802"/>
                    </a:cubicBezTo>
                    <a:cubicBezTo>
                      <a:pt x="94" y="804"/>
                      <a:pt x="97" y="805"/>
                      <a:pt x="100" y="803"/>
                    </a:cubicBezTo>
                    <a:cubicBezTo>
                      <a:pt x="102" y="802"/>
                      <a:pt x="100" y="799"/>
                      <a:pt x="100" y="798"/>
                    </a:cubicBezTo>
                    <a:cubicBezTo>
                      <a:pt x="98" y="795"/>
                      <a:pt x="94" y="795"/>
                      <a:pt x="95" y="791"/>
                    </a:cubicBezTo>
                    <a:cubicBezTo>
                      <a:pt x="96" y="787"/>
                      <a:pt x="98" y="783"/>
                      <a:pt x="102" y="781"/>
                    </a:cubicBezTo>
                    <a:cubicBezTo>
                      <a:pt x="111" y="780"/>
                      <a:pt x="123" y="781"/>
                      <a:pt x="130" y="787"/>
                    </a:cubicBezTo>
                    <a:cubicBezTo>
                      <a:pt x="141" y="795"/>
                      <a:pt x="144" y="806"/>
                      <a:pt x="140" y="819"/>
                    </a:cubicBezTo>
                    <a:cubicBezTo>
                      <a:pt x="129" y="837"/>
                      <a:pt x="107" y="841"/>
                      <a:pt x="88" y="838"/>
                    </a:cubicBezTo>
                    <a:cubicBezTo>
                      <a:pt x="82" y="836"/>
                      <a:pt x="76" y="835"/>
                      <a:pt x="72" y="830"/>
                    </a:cubicBezTo>
                    <a:cubicBezTo>
                      <a:pt x="67" y="830"/>
                      <a:pt x="66" y="835"/>
                      <a:pt x="62" y="836"/>
                    </a:cubicBezTo>
                    <a:cubicBezTo>
                      <a:pt x="49" y="840"/>
                      <a:pt x="31" y="841"/>
                      <a:pt x="21" y="830"/>
                    </a:cubicBezTo>
                    <a:cubicBezTo>
                      <a:pt x="13" y="823"/>
                      <a:pt x="14" y="809"/>
                      <a:pt x="16" y="799"/>
                    </a:cubicBezTo>
                    <a:cubicBezTo>
                      <a:pt x="18" y="792"/>
                      <a:pt x="23" y="788"/>
                      <a:pt x="28" y="782"/>
                    </a:cubicBezTo>
                    <a:cubicBezTo>
                      <a:pt x="28" y="777"/>
                      <a:pt x="22" y="777"/>
                      <a:pt x="20" y="772"/>
                    </a:cubicBezTo>
                    <a:cubicBezTo>
                      <a:pt x="11" y="761"/>
                      <a:pt x="14" y="743"/>
                      <a:pt x="19" y="731"/>
                    </a:cubicBezTo>
                    <a:cubicBezTo>
                      <a:pt x="22" y="721"/>
                      <a:pt x="33" y="717"/>
                      <a:pt x="42" y="715"/>
                    </a:cubicBezTo>
                    <a:cubicBezTo>
                      <a:pt x="51" y="716"/>
                      <a:pt x="60" y="716"/>
                      <a:pt x="68" y="722"/>
                    </a:cubicBezTo>
                    <a:cubicBezTo>
                      <a:pt x="74" y="726"/>
                      <a:pt x="78" y="734"/>
                      <a:pt x="79" y="742"/>
                    </a:cubicBezTo>
                    <a:cubicBezTo>
                      <a:pt x="79" y="747"/>
                      <a:pt x="75" y="752"/>
                      <a:pt x="70" y="754"/>
                    </a:cubicBezTo>
                    <a:cubicBezTo>
                      <a:pt x="63" y="756"/>
                      <a:pt x="63" y="756"/>
                      <a:pt x="63" y="756"/>
                    </a:cubicBezTo>
                    <a:cubicBezTo>
                      <a:pt x="60" y="753"/>
                      <a:pt x="59" y="748"/>
                      <a:pt x="55" y="746"/>
                    </a:cubicBezTo>
                    <a:cubicBezTo>
                      <a:pt x="52" y="745"/>
                      <a:pt x="51" y="747"/>
                      <a:pt x="50" y="750"/>
                    </a:cubicBezTo>
                    <a:cubicBezTo>
                      <a:pt x="49" y="755"/>
                      <a:pt x="54" y="757"/>
                      <a:pt x="58" y="760"/>
                    </a:cubicBezTo>
                    <a:cubicBezTo>
                      <a:pt x="64" y="761"/>
                      <a:pt x="71" y="761"/>
                      <a:pt x="76" y="756"/>
                    </a:cubicBezTo>
                    <a:cubicBezTo>
                      <a:pt x="81" y="753"/>
                      <a:pt x="84" y="749"/>
                      <a:pt x="84" y="743"/>
                    </a:cubicBezTo>
                    <a:cubicBezTo>
                      <a:pt x="85" y="731"/>
                      <a:pt x="75" y="723"/>
                      <a:pt x="68" y="716"/>
                    </a:cubicBezTo>
                    <a:cubicBezTo>
                      <a:pt x="58" y="711"/>
                      <a:pt x="47" y="709"/>
                      <a:pt x="37" y="711"/>
                    </a:cubicBezTo>
                    <a:cubicBezTo>
                      <a:pt x="25" y="703"/>
                      <a:pt x="13" y="692"/>
                      <a:pt x="13" y="678"/>
                    </a:cubicBezTo>
                    <a:cubicBezTo>
                      <a:pt x="12" y="667"/>
                      <a:pt x="13" y="654"/>
                      <a:pt x="24" y="649"/>
                    </a:cubicBezTo>
                    <a:cubicBezTo>
                      <a:pt x="31" y="643"/>
                      <a:pt x="42" y="642"/>
                      <a:pt x="50" y="647"/>
                    </a:cubicBezTo>
                    <a:cubicBezTo>
                      <a:pt x="56" y="651"/>
                      <a:pt x="58" y="659"/>
                      <a:pt x="57" y="667"/>
                    </a:cubicBezTo>
                    <a:cubicBezTo>
                      <a:pt x="56" y="675"/>
                      <a:pt x="40" y="670"/>
                      <a:pt x="47" y="681"/>
                    </a:cubicBezTo>
                    <a:cubicBezTo>
                      <a:pt x="50" y="685"/>
                      <a:pt x="54" y="681"/>
                      <a:pt x="57" y="681"/>
                    </a:cubicBezTo>
                    <a:cubicBezTo>
                      <a:pt x="65" y="672"/>
                      <a:pt x="65" y="658"/>
                      <a:pt x="60" y="648"/>
                    </a:cubicBezTo>
                    <a:cubicBezTo>
                      <a:pt x="53" y="641"/>
                      <a:pt x="45" y="638"/>
                      <a:pt x="37" y="638"/>
                    </a:cubicBezTo>
                    <a:cubicBezTo>
                      <a:pt x="35" y="637"/>
                      <a:pt x="37" y="634"/>
                      <a:pt x="36" y="632"/>
                    </a:cubicBezTo>
                    <a:cubicBezTo>
                      <a:pt x="28" y="625"/>
                      <a:pt x="25" y="616"/>
                      <a:pt x="25" y="606"/>
                    </a:cubicBezTo>
                    <a:cubicBezTo>
                      <a:pt x="26" y="593"/>
                      <a:pt x="32" y="582"/>
                      <a:pt x="40" y="573"/>
                    </a:cubicBezTo>
                    <a:cubicBezTo>
                      <a:pt x="35" y="561"/>
                      <a:pt x="26" y="551"/>
                      <a:pt x="24" y="538"/>
                    </a:cubicBezTo>
                    <a:cubicBezTo>
                      <a:pt x="23" y="522"/>
                      <a:pt x="31" y="507"/>
                      <a:pt x="36" y="492"/>
                    </a:cubicBezTo>
                    <a:cubicBezTo>
                      <a:pt x="36" y="491"/>
                      <a:pt x="37" y="491"/>
                      <a:pt x="38" y="492"/>
                    </a:cubicBezTo>
                    <a:cubicBezTo>
                      <a:pt x="41" y="504"/>
                      <a:pt x="42" y="517"/>
                      <a:pt x="37" y="528"/>
                    </a:cubicBezTo>
                    <a:cubicBezTo>
                      <a:pt x="36" y="535"/>
                      <a:pt x="39" y="541"/>
                      <a:pt x="44" y="544"/>
                    </a:cubicBezTo>
                    <a:cubicBezTo>
                      <a:pt x="58" y="553"/>
                      <a:pt x="57" y="573"/>
                      <a:pt x="53" y="588"/>
                    </a:cubicBezTo>
                    <a:cubicBezTo>
                      <a:pt x="52" y="593"/>
                      <a:pt x="46" y="600"/>
                      <a:pt x="52" y="603"/>
                    </a:cubicBezTo>
                    <a:cubicBezTo>
                      <a:pt x="63" y="609"/>
                      <a:pt x="79" y="613"/>
                      <a:pt x="80" y="628"/>
                    </a:cubicBezTo>
                    <a:cubicBezTo>
                      <a:pt x="75" y="638"/>
                      <a:pt x="89" y="633"/>
                      <a:pt x="93" y="638"/>
                    </a:cubicBezTo>
                    <a:cubicBezTo>
                      <a:pt x="101" y="641"/>
                      <a:pt x="110" y="646"/>
                      <a:pt x="112" y="655"/>
                    </a:cubicBezTo>
                    <a:cubicBezTo>
                      <a:pt x="112" y="658"/>
                      <a:pt x="111" y="662"/>
                      <a:pt x="110" y="665"/>
                    </a:cubicBezTo>
                    <a:cubicBezTo>
                      <a:pt x="113" y="667"/>
                      <a:pt x="117" y="671"/>
                      <a:pt x="121" y="670"/>
                    </a:cubicBezTo>
                    <a:cubicBezTo>
                      <a:pt x="124" y="667"/>
                      <a:pt x="119" y="665"/>
                      <a:pt x="117" y="663"/>
                    </a:cubicBezTo>
                    <a:cubicBezTo>
                      <a:pt x="119" y="655"/>
                      <a:pt x="116" y="648"/>
                      <a:pt x="111" y="643"/>
                    </a:cubicBezTo>
                    <a:cubicBezTo>
                      <a:pt x="104" y="636"/>
                      <a:pt x="95" y="633"/>
                      <a:pt x="86" y="630"/>
                    </a:cubicBezTo>
                    <a:cubicBezTo>
                      <a:pt x="83" y="627"/>
                      <a:pt x="87" y="622"/>
                      <a:pt x="84" y="619"/>
                    </a:cubicBezTo>
                    <a:cubicBezTo>
                      <a:pt x="79" y="607"/>
                      <a:pt x="66" y="605"/>
                      <a:pt x="56" y="600"/>
                    </a:cubicBezTo>
                    <a:cubicBezTo>
                      <a:pt x="55" y="598"/>
                      <a:pt x="55" y="598"/>
                      <a:pt x="55" y="598"/>
                    </a:cubicBezTo>
                    <a:cubicBezTo>
                      <a:pt x="61" y="583"/>
                      <a:pt x="64" y="562"/>
                      <a:pt x="55" y="548"/>
                    </a:cubicBezTo>
                    <a:cubicBezTo>
                      <a:pt x="51" y="540"/>
                      <a:pt x="38" y="537"/>
                      <a:pt x="43" y="526"/>
                    </a:cubicBezTo>
                    <a:cubicBezTo>
                      <a:pt x="47" y="507"/>
                      <a:pt x="46" y="486"/>
                      <a:pt x="32" y="472"/>
                    </a:cubicBezTo>
                    <a:cubicBezTo>
                      <a:pt x="24" y="474"/>
                      <a:pt x="33" y="480"/>
                      <a:pt x="32" y="485"/>
                    </a:cubicBezTo>
                    <a:cubicBezTo>
                      <a:pt x="30" y="509"/>
                      <a:pt x="9" y="531"/>
                      <a:pt x="24" y="555"/>
                    </a:cubicBezTo>
                    <a:cubicBezTo>
                      <a:pt x="33" y="572"/>
                      <a:pt x="33" y="572"/>
                      <a:pt x="33" y="572"/>
                    </a:cubicBezTo>
                    <a:cubicBezTo>
                      <a:pt x="26" y="586"/>
                      <a:pt x="16" y="601"/>
                      <a:pt x="22" y="619"/>
                    </a:cubicBezTo>
                    <a:cubicBezTo>
                      <a:pt x="22" y="626"/>
                      <a:pt x="26" y="633"/>
                      <a:pt x="32" y="638"/>
                    </a:cubicBezTo>
                    <a:cubicBezTo>
                      <a:pt x="31" y="640"/>
                      <a:pt x="29" y="639"/>
                      <a:pt x="27" y="641"/>
                    </a:cubicBezTo>
                    <a:cubicBezTo>
                      <a:pt x="20" y="641"/>
                      <a:pt x="17" y="633"/>
                      <a:pt x="14" y="627"/>
                    </a:cubicBezTo>
                    <a:cubicBezTo>
                      <a:pt x="10" y="614"/>
                      <a:pt x="10" y="597"/>
                      <a:pt x="16" y="583"/>
                    </a:cubicBezTo>
                    <a:cubicBezTo>
                      <a:pt x="21" y="575"/>
                      <a:pt x="21" y="575"/>
                      <a:pt x="21" y="575"/>
                    </a:cubicBezTo>
                    <a:cubicBezTo>
                      <a:pt x="12" y="560"/>
                      <a:pt x="6" y="540"/>
                      <a:pt x="13" y="523"/>
                    </a:cubicBezTo>
                    <a:cubicBezTo>
                      <a:pt x="20" y="507"/>
                      <a:pt x="27" y="485"/>
                      <a:pt x="17" y="468"/>
                    </a:cubicBezTo>
                    <a:cubicBezTo>
                      <a:pt x="13" y="463"/>
                      <a:pt x="10" y="456"/>
                      <a:pt x="12" y="450"/>
                    </a:cubicBezTo>
                    <a:cubicBezTo>
                      <a:pt x="24" y="460"/>
                      <a:pt x="40" y="462"/>
                      <a:pt x="47" y="478"/>
                    </a:cubicBezTo>
                    <a:close/>
                    <a:moveTo>
                      <a:pt x="853" y="464"/>
                    </a:moveTo>
                    <a:cubicBezTo>
                      <a:pt x="850" y="462"/>
                      <a:pt x="847" y="465"/>
                      <a:pt x="845" y="466"/>
                    </a:cubicBezTo>
                    <a:cubicBezTo>
                      <a:pt x="835" y="474"/>
                      <a:pt x="835" y="488"/>
                      <a:pt x="838" y="499"/>
                    </a:cubicBezTo>
                    <a:cubicBezTo>
                      <a:pt x="840" y="524"/>
                      <a:pt x="816" y="540"/>
                      <a:pt x="819" y="564"/>
                    </a:cubicBezTo>
                    <a:cubicBezTo>
                      <a:pt x="820" y="567"/>
                      <a:pt x="820" y="571"/>
                      <a:pt x="823" y="571"/>
                    </a:cubicBezTo>
                    <a:cubicBezTo>
                      <a:pt x="826" y="571"/>
                      <a:pt x="826" y="568"/>
                      <a:pt x="825" y="566"/>
                    </a:cubicBezTo>
                    <a:cubicBezTo>
                      <a:pt x="822" y="548"/>
                      <a:pt x="835" y="532"/>
                      <a:pt x="841" y="515"/>
                    </a:cubicBezTo>
                    <a:cubicBezTo>
                      <a:pt x="843" y="515"/>
                      <a:pt x="843" y="515"/>
                      <a:pt x="843" y="515"/>
                    </a:cubicBezTo>
                    <a:cubicBezTo>
                      <a:pt x="850" y="523"/>
                      <a:pt x="853" y="535"/>
                      <a:pt x="850" y="546"/>
                    </a:cubicBezTo>
                    <a:cubicBezTo>
                      <a:pt x="848" y="555"/>
                      <a:pt x="842" y="564"/>
                      <a:pt x="839" y="573"/>
                    </a:cubicBezTo>
                    <a:cubicBezTo>
                      <a:pt x="846" y="579"/>
                      <a:pt x="847" y="588"/>
                      <a:pt x="849" y="596"/>
                    </a:cubicBezTo>
                    <a:cubicBezTo>
                      <a:pt x="850" y="604"/>
                      <a:pt x="842" y="610"/>
                      <a:pt x="843" y="617"/>
                    </a:cubicBezTo>
                    <a:cubicBezTo>
                      <a:pt x="844" y="619"/>
                      <a:pt x="845" y="618"/>
                      <a:pt x="846" y="618"/>
                    </a:cubicBezTo>
                    <a:cubicBezTo>
                      <a:pt x="852" y="608"/>
                      <a:pt x="857" y="597"/>
                      <a:pt x="853" y="586"/>
                    </a:cubicBezTo>
                    <a:cubicBezTo>
                      <a:pt x="852" y="580"/>
                      <a:pt x="846" y="575"/>
                      <a:pt x="846" y="570"/>
                    </a:cubicBezTo>
                    <a:cubicBezTo>
                      <a:pt x="854" y="555"/>
                      <a:pt x="862" y="536"/>
                      <a:pt x="852" y="519"/>
                    </a:cubicBezTo>
                    <a:cubicBezTo>
                      <a:pt x="843" y="506"/>
                      <a:pt x="841" y="487"/>
                      <a:pt x="847" y="472"/>
                    </a:cubicBezTo>
                    <a:cubicBezTo>
                      <a:pt x="848" y="469"/>
                      <a:pt x="852" y="467"/>
                      <a:pt x="853" y="464"/>
                    </a:cubicBezTo>
                    <a:close/>
                    <a:moveTo>
                      <a:pt x="178" y="465"/>
                    </a:moveTo>
                    <a:cubicBezTo>
                      <a:pt x="182" y="475"/>
                      <a:pt x="175" y="484"/>
                      <a:pt x="176" y="494"/>
                    </a:cubicBezTo>
                    <a:cubicBezTo>
                      <a:pt x="174" y="509"/>
                      <a:pt x="174" y="523"/>
                      <a:pt x="180" y="536"/>
                    </a:cubicBezTo>
                    <a:cubicBezTo>
                      <a:pt x="180" y="539"/>
                      <a:pt x="180" y="539"/>
                      <a:pt x="180" y="539"/>
                    </a:cubicBezTo>
                    <a:cubicBezTo>
                      <a:pt x="176" y="539"/>
                      <a:pt x="176" y="539"/>
                      <a:pt x="176" y="539"/>
                    </a:cubicBezTo>
                    <a:cubicBezTo>
                      <a:pt x="166" y="526"/>
                      <a:pt x="169" y="509"/>
                      <a:pt x="169" y="493"/>
                    </a:cubicBezTo>
                    <a:cubicBezTo>
                      <a:pt x="171" y="482"/>
                      <a:pt x="175" y="468"/>
                      <a:pt x="166" y="460"/>
                    </a:cubicBezTo>
                    <a:cubicBezTo>
                      <a:pt x="170" y="455"/>
                      <a:pt x="176" y="460"/>
                      <a:pt x="178" y="465"/>
                    </a:cubicBezTo>
                    <a:close/>
                    <a:moveTo>
                      <a:pt x="674" y="493"/>
                    </a:moveTo>
                    <a:cubicBezTo>
                      <a:pt x="681" y="510"/>
                      <a:pt x="674" y="524"/>
                      <a:pt x="670" y="540"/>
                    </a:cubicBezTo>
                    <a:cubicBezTo>
                      <a:pt x="667" y="544"/>
                      <a:pt x="664" y="548"/>
                      <a:pt x="659" y="550"/>
                    </a:cubicBezTo>
                    <a:cubicBezTo>
                      <a:pt x="658" y="545"/>
                      <a:pt x="658" y="545"/>
                      <a:pt x="658" y="545"/>
                    </a:cubicBezTo>
                    <a:cubicBezTo>
                      <a:pt x="661" y="531"/>
                      <a:pt x="664" y="517"/>
                      <a:pt x="660" y="503"/>
                    </a:cubicBezTo>
                    <a:cubicBezTo>
                      <a:pt x="658" y="500"/>
                      <a:pt x="654" y="498"/>
                      <a:pt x="650" y="498"/>
                    </a:cubicBezTo>
                    <a:cubicBezTo>
                      <a:pt x="645" y="497"/>
                      <a:pt x="642" y="503"/>
                      <a:pt x="638" y="504"/>
                    </a:cubicBezTo>
                    <a:cubicBezTo>
                      <a:pt x="634" y="498"/>
                      <a:pt x="637" y="489"/>
                      <a:pt x="640" y="483"/>
                    </a:cubicBezTo>
                    <a:cubicBezTo>
                      <a:pt x="646" y="478"/>
                      <a:pt x="654" y="475"/>
                      <a:pt x="662" y="478"/>
                    </a:cubicBezTo>
                    <a:cubicBezTo>
                      <a:pt x="668" y="481"/>
                      <a:pt x="671" y="488"/>
                      <a:pt x="674" y="493"/>
                    </a:cubicBezTo>
                    <a:close/>
                    <a:moveTo>
                      <a:pt x="231" y="483"/>
                    </a:moveTo>
                    <a:cubicBezTo>
                      <a:pt x="233" y="486"/>
                      <a:pt x="233" y="491"/>
                      <a:pt x="232" y="495"/>
                    </a:cubicBezTo>
                    <a:cubicBezTo>
                      <a:pt x="226" y="494"/>
                      <a:pt x="220" y="493"/>
                      <a:pt x="215" y="497"/>
                    </a:cubicBezTo>
                    <a:cubicBezTo>
                      <a:pt x="210" y="502"/>
                      <a:pt x="207" y="509"/>
                      <a:pt x="205" y="516"/>
                    </a:cubicBezTo>
                    <a:cubicBezTo>
                      <a:pt x="205" y="530"/>
                      <a:pt x="213" y="543"/>
                      <a:pt x="223" y="553"/>
                    </a:cubicBezTo>
                    <a:cubicBezTo>
                      <a:pt x="223" y="555"/>
                      <a:pt x="223" y="558"/>
                      <a:pt x="221" y="560"/>
                    </a:cubicBezTo>
                    <a:cubicBezTo>
                      <a:pt x="217" y="558"/>
                      <a:pt x="213" y="555"/>
                      <a:pt x="210" y="551"/>
                    </a:cubicBezTo>
                    <a:cubicBezTo>
                      <a:pt x="207" y="542"/>
                      <a:pt x="199" y="534"/>
                      <a:pt x="197" y="524"/>
                    </a:cubicBezTo>
                    <a:cubicBezTo>
                      <a:pt x="192" y="514"/>
                      <a:pt x="193" y="500"/>
                      <a:pt x="197" y="489"/>
                    </a:cubicBezTo>
                    <a:cubicBezTo>
                      <a:pt x="202" y="481"/>
                      <a:pt x="210" y="477"/>
                      <a:pt x="219" y="475"/>
                    </a:cubicBezTo>
                    <a:cubicBezTo>
                      <a:pt x="223" y="476"/>
                      <a:pt x="228" y="478"/>
                      <a:pt x="231" y="483"/>
                    </a:cubicBezTo>
                    <a:close/>
                    <a:moveTo>
                      <a:pt x="657" y="515"/>
                    </a:moveTo>
                    <a:cubicBezTo>
                      <a:pt x="657" y="525"/>
                      <a:pt x="654" y="536"/>
                      <a:pt x="652" y="546"/>
                    </a:cubicBezTo>
                    <a:cubicBezTo>
                      <a:pt x="643" y="543"/>
                      <a:pt x="652" y="534"/>
                      <a:pt x="651" y="528"/>
                    </a:cubicBezTo>
                    <a:cubicBezTo>
                      <a:pt x="651" y="523"/>
                      <a:pt x="655" y="518"/>
                      <a:pt x="653" y="512"/>
                    </a:cubicBezTo>
                    <a:cubicBezTo>
                      <a:pt x="652" y="508"/>
                      <a:pt x="643" y="509"/>
                      <a:pt x="648" y="505"/>
                    </a:cubicBezTo>
                    <a:cubicBezTo>
                      <a:pt x="654" y="502"/>
                      <a:pt x="656" y="510"/>
                      <a:pt x="657" y="515"/>
                    </a:cubicBezTo>
                    <a:close/>
                    <a:moveTo>
                      <a:pt x="226" y="501"/>
                    </a:moveTo>
                    <a:cubicBezTo>
                      <a:pt x="220" y="507"/>
                      <a:pt x="218" y="515"/>
                      <a:pt x="217" y="523"/>
                    </a:cubicBezTo>
                    <a:cubicBezTo>
                      <a:pt x="218" y="531"/>
                      <a:pt x="224" y="539"/>
                      <a:pt x="227" y="546"/>
                    </a:cubicBezTo>
                    <a:cubicBezTo>
                      <a:pt x="223" y="545"/>
                      <a:pt x="219" y="539"/>
                      <a:pt x="216" y="535"/>
                    </a:cubicBezTo>
                    <a:cubicBezTo>
                      <a:pt x="212" y="526"/>
                      <a:pt x="208" y="513"/>
                      <a:pt x="216" y="504"/>
                    </a:cubicBezTo>
                    <a:cubicBezTo>
                      <a:pt x="218" y="501"/>
                      <a:pt x="223" y="498"/>
                      <a:pt x="226" y="501"/>
                    </a:cubicBezTo>
                    <a:close/>
                    <a:moveTo>
                      <a:pt x="358" y="512"/>
                    </a:moveTo>
                    <a:cubicBezTo>
                      <a:pt x="361" y="520"/>
                      <a:pt x="358" y="529"/>
                      <a:pt x="352" y="534"/>
                    </a:cubicBezTo>
                    <a:cubicBezTo>
                      <a:pt x="348" y="538"/>
                      <a:pt x="342" y="537"/>
                      <a:pt x="337" y="536"/>
                    </a:cubicBezTo>
                    <a:cubicBezTo>
                      <a:pt x="332" y="531"/>
                      <a:pt x="331" y="522"/>
                      <a:pt x="335" y="516"/>
                    </a:cubicBezTo>
                    <a:cubicBezTo>
                      <a:pt x="337" y="511"/>
                      <a:pt x="341" y="507"/>
                      <a:pt x="346" y="506"/>
                    </a:cubicBezTo>
                    <a:cubicBezTo>
                      <a:pt x="351" y="506"/>
                      <a:pt x="356" y="507"/>
                      <a:pt x="358" y="512"/>
                    </a:cubicBezTo>
                    <a:close/>
                    <a:moveTo>
                      <a:pt x="356" y="515"/>
                    </a:moveTo>
                    <a:cubicBezTo>
                      <a:pt x="355" y="521"/>
                      <a:pt x="356" y="528"/>
                      <a:pt x="350" y="531"/>
                    </a:cubicBezTo>
                    <a:cubicBezTo>
                      <a:pt x="347" y="532"/>
                      <a:pt x="344" y="533"/>
                      <a:pt x="340" y="532"/>
                    </a:cubicBezTo>
                    <a:cubicBezTo>
                      <a:pt x="337" y="529"/>
                      <a:pt x="336" y="523"/>
                      <a:pt x="339" y="519"/>
                    </a:cubicBezTo>
                    <a:cubicBezTo>
                      <a:pt x="339" y="514"/>
                      <a:pt x="345" y="512"/>
                      <a:pt x="349" y="510"/>
                    </a:cubicBezTo>
                    <a:cubicBezTo>
                      <a:pt x="353" y="509"/>
                      <a:pt x="354" y="513"/>
                      <a:pt x="356" y="515"/>
                    </a:cubicBezTo>
                    <a:close/>
                    <a:moveTo>
                      <a:pt x="548" y="521"/>
                    </a:moveTo>
                    <a:cubicBezTo>
                      <a:pt x="549" y="526"/>
                      <a:pt x="548" y="529"/>
                      <a:pt x="547" y="533"/>
                    </a:cubicBezTo>
                    <a:cubicBezTo>
                      <a:pt x="543" y="537"/>
                      <a:pt x="537" y="535"/>
                      <a:pt x="533" y="534"/>
                    </a:cubicBezTo>
                    <a:cubicBezTo>
                      <a:pt x="530" y="532"/>
                      <a:pt x="527" y="529"/>
                      <a:pt x="526" y="525"/>
                    </a:cubicBezTo>
                    <a:cubicBezTo>
                      <a:pt x="525" y="522"/>
                      <a:pt x="527" y="518"/>
                      <a:pt x="529" y="516"/>
                    </a:cubicBezTo>
                    <a:cubicBezTo>
                      <a:pt x="535" y="512"/>
                      <a:pt x="544" y="514"/>
                      <a:pt x="548" y="521"/>
                    </a:cubicBezTo>
                    <a:close/>
                    <a:moveTo>
                      <a:pt x="478" y="519"/>
                    </a:moveTo>
                    <a:cubicBezTo>
                      <a:pt x="483" y="523"/>
                      <a:pt x="485" y="530"/>
                      <a:pt x="484" y="537"/>
                    </a:cubicBezTo>
                    <a:cubicBezTo>
                      <a:pt x="483" y="547"/>
                      <a:pt x="473" y="552"/>
                      <a:pt x="465" y="555"/>
                    </a:cubicBezTo>
                    <a:cubicBezTo>
                      <a:pt x="462" y="565"/>
                      <a:pt x="460" y="577"/>
                      <a:pt x="450" y="581"/>
                    </a:cubicBezTo>
                    <a:cubicBezTo>
                      <a:pt x="443" y="585"/>
                      <a:pt x="434" y="588"/>
                      <a:pt x="426" y="583"/>
                    </a:cubicBezTo>
                    <a:cubicBezTo>
                      <a:pt x="420" y="581"/>
                      <a:pt x="417" y="575"/>
                      <a:pt x="413" y="571"/>
                    </a:cubicBezTo>
                    <a:cubicBezTo>
                      <a:pt x="412" y="565"/>
                      <a:pt x="411" y="560"/>
                      <a:pt x="413" y="555"/>
                    </a:cubicBezTo>
                    <a:cubicBezTo>
                      <a:pt x="412" y="547"/>
                      <a:pt x="401" y="553"/>
                      <a:pt x="400" y="544"/>
                    </a:cubicBezTo>
                    <a:cubicBezTo>
                      <a:pt x="398" y="540"/>
                      <a:pt x="398" y="533"/>
                      <a:pt x="400" y="527"/>
                    </a:cubicBezTo>
                    <a:cubicBezTo>
                      <a:pt x="403" y="520"/>
                      <a:pt x="409" y="517"/>
                      <a:pt x="416" y="516"/>
                    </a:cubicBezTo>
                    <a:cubicBezTo>
                      <a:pt x="421" y="515"/>
                      <a:pt x="425" y="516"/>
                      <a:pt x="426" y="520"/>
                    </a:cubicBezTo>
                    <a:cubicBezTo>
                      <a:pt x="426" y="523"/>
                      <a:pt x="431" y="524"/>
                      <a:pt x="429" y="527"/>
                    </a:cubicBezTo>
                    <a:cubicBezTo>
                      <a:pt x="426" y="529"/>
                      <a:pt x="422" y="526"/>
                      <a:pt x="419" y="529"/>
                    </a:cubicBezTo>
                    <a:cubicBezTo>
                      <a:pt x="416" y="532"/>
                      <a:pt x="414" y="537"/>
                      <a:pt x="415" y="541"/>
                    </a:cubicBezTo>
                    <a:cubicBezTo>
                      <a:pt x="416" y="546"/>
                      <a:pt x="421" y="548"/>
                      <a:pt x="424" y="552"/>
                    </a:cubicBezTo>
                    <a:cubicBezTo>
                      <a:pt x="423" y="557"/>
                      <a:pt x="424" y="564"/>
                      <a:pt x="427" y="568"/>
                    </a:cubicBezTo>
                    <a:cubicBezTo>
                      <a:pt x="431" y="573"/>
                      <a:pt x="435" y="575"/>
                      <a:pt x="440" y="576"/>
                    </a:cubicBezTo>
                    <a:cubicBezTo>
                      <a:pt x="450" y="575"/>
                      <a:pt x="455" y="564"/>
                      <a:pt x="457" y="556"/>
                    </a:cubicBezTo>
                    <a:cubicBezTo>
                      <a:pt x="465" y="550"/>
                      <a:pt x="476" y="542"/>
                      <a:pt x="473" y="531"/>
                    </a:cubicBezTo>
                    <a:cubicBezTo>
                      <a:pt x="470" y="523"/>
                      <a:pt x="454" y="533"/>
                      <a:pt x="458" y="521"/>
                    </a:cubicBezTo>
                    <a:cubicBezTo>
                      <a:pt x="459" y="518"/>
                      <a:pt x="462" y="516"/>
                      <a:pt x="466" y="515"/>
                    </a:cubicBezTo>
                    <a:cubicBezTo>
                      <a:pt x="470" y="515"/>
                      <a:pt x="475" y="516"/>
                      <a:pt x="478" y="519"/>
                    </a:cubicBezTo>
                    <a:close/>
                    <a:moveTo>
                      <a:pt x="545" y="524"/>
                    </a:moveTo>
                    <a:cubicBezTo>
                      <a:pt x="546" y="528"/>
                      <a:pt x="543" y="531"/>
                      <a:pt x="539" y="532"/>
                    </a:cubicBezTo>
                    <a:cubicBezTo>
                      <a:pt x="535" y="531"/>
                      <a:pt x="530" y="528"/>
                      <a:pt x="530" y="523"/>
                    </a:cubicBezTo>
                    <a:cubicBezTo>
                      <a:pt x="530" y="520"/>
                      <a:pt x="533" y="518"/>
                      <a:pt x="536" y="518"/>
                    </a:cubicBezTo>
                    <a:cubicBezTo>
                      <a:pt x="540" y="517"/>
                      <a:pt x="544" y="519"/>
                      <a:pt x="545" y="524"/>
                    </a:cubicBezTo>
                    <a:close/>
                    <a:moveTo>
                      <a:pt x="629" y="532"/>
                    </a:moveTo>
                    <a:cubicBezTo>
                      <a:pt x="637" y="539"/>
                      <a:pt x="648" y="548"/>
                      <a:pt x="648" y="560"/>
                    </a:cubicBezTo>
                    <a:cubicBezTo>
                      <a:pt x="648" y="560"/>
                      <a:pt x="648" y="560"/>
                      <a:pt x="648" y="560"/>
                    </a:cubicBezTo>
                    <a:cubicBezTo>
                      <a:pt x="642" y="553"/>
                      <a:pt x="636" y="545"/>
                      <a:pt x="628" y="543"/>
                    </a:cubicBezTo>
                    <a:cubicBezTo>
                      <a:pt x="621" y="550"/>
                      <a:pt x="622" y="562"/>
                      <a:pt x="624" y="571"/>
                    </a:cubicBezTo>
                    <a:cubicBezTo>
                      <a:pt x="622" y="571"/>
                      <a:pt x="620" y="569"/>
                      <a:pt x="620" y="567"/>
                    </a:cubicBezTo>
                    <a:cubicBezTo>
                      <a:pt x="617" y="555"/>
                      <a:pt x="620" y="542"/>
                      <a:pt x="624" y="532"/>
                    </a:cubicBezTo>
                    <a:cubicBezTo>
                      <a:pt x="626" y="531"/>
                      <a:pt x="627" y="531"/>
                      <a:pt x="629" y="532"/>
                    </a:cubicBezTo>
                    <a:close/>
                    <a:moveTo>
                      <a:pt x="405" y="556"/>
                    </a:moveTo>
                    <a:cubicBezTo>
                      <a:pt x="406" y="568"/>
                      <a:pt x="406" y="568"/>
                      <a:pt x="406" y="568"/>
                    </a:cubicBezTo>
                    <a:cubicBezTo>
                      <a:pt x="410" y="579"/>
                      <a:pt x="418" y="589"/>
                      <a:pt x="430" y="591"/>
                    </a:cubicBezTo>
                    <a:cubicBezTo>
                      <a:pt x="428" y="592"/>
                      <a:pt x="424" y="591"/>
                      <a:pt x="422" y="589"/>
                    </a:cubicBezTo>
                    <a:cubicBezTo>
                      <a:pt x="410" y="588"/>
                      <a:pt x="406" y="576"/>
                      <a:pt x="401" y="567"/>
                    </a:cubicBezTo>
                    <a:cubicBezTo>
                      <a:pt x="401" y="559"/>
                      <a:pt x="395" y="554"/>
                      <a:pt x="390" y="549"/>
                    </a:cubicBezTo>
                    <a:cubicBezTo>
                      <a:pt x="385" y="550"/>
                      <a:pt x="386" y="555"/>
                      <a:pt x="382" y="557"/>
                    </a:cubicBezTo>
                    <a:cubicBezTo>
                      <a:pt x="376" y="563"/>
                      <a:pt x="367" y="563"/>
                      <a:pt x="360" y="567"/>
                    </a:cubicBezTo>
                    <a:cubicBezTo>
                      <a:pt x="360" y="570"/>
                      <a:pt x="362" y="571"/>
                      <a:pt x="364" y="572"/>
                    </a:cubicBezTo>
                    <a:cubicBezTo>
                      <a:pt x="371" y="574"/>
                      <a:pt x="378" y="571"/>
                      <a:pt x="383" y="574"/>
                    </a:cubicBezTo>
                    <a:cubicBezTo>
                      <a:pt x="388" y="596"/>
                      <a:pt x="409" y="613"/>
                      <a:pt x="430" y="619"/>
                    </a:cubicBezTo>
                    <a:cubicBezTo>
                      <a:pt x="437" y="628"/>
                      <a:pt x="441" y="613"/>
                      <a:pt x="449" y="615"/>
                    </a:cubicBezTo>
                    <a:cubicBezTo>
                      <a:pt x="457" y="609"/>
                      <a:pt x="468" y="607"/>
                      <a:pt x="475" y="598"/>
                    </a:cubicBezTo>
                    <a:cubicBezTo>
                      <a:pt x="480" y="594"/>
                      <a:pt x="481" y="587"/>
                      <a:pt x="485" y="582"/>
                    </a:cubicBezTo>
                    <a:cubicBezTo>
                      <a:pt x="497" y="580"/>
                      <a:pt x="508" y="574"/>
                      <a:pt x="518" y="566"/>
                    </a:cubicBezTo>
                    <a:cubicBezTo>
                      <a:pt x="520" y="567"/>
                      <a:pt x="522" y="565"/>
                      <a:pt x="522" y="563"/>
                    </a:cubicBezTo>
                    <a:cubicBezTo>
                      <a:pt x="521" y="559"/>
                      <a:pt x="521" y="559"/>
                      <a:pt x="521" y="559"/>
                    </a:cubicBezTo>
                    <a:cubicBezTo>
                      <a:pt x="524" y="559"/>
                      <a:pt x="526" y="561"/>
                      <a:pt x="526" y="563"/>
                    </a:cubicBezTo>
                    <a:cubicBezTo>
                      <a:pt x="523" y="571"/>
                      <a:pt x="515" y="576"/>
                      <a:pt x="509" y="580"/>
                    </a:cubicBezTo>
                    <a:cubicBezTo>
                      <a:pt x="502" y="585"/>
                      <a:pt x="494" y="586"/>
                      <a:pt x="485" y="586"/>
                    </a:cubicBezTo>
                    <a:cubicBezTo>
                      <a:pt x="481" y="604"/>
                      <a:pt x="463" y="615"/>
                      <a:pt x="447" y="620"/>
                    </a:cubicBezTo>
                    <a:cubicBezTo>
                      <a:pt x="442" y="622"/>
                      <a:pt x="439" y="633"/>
                      <a:pt x="433" y="627"/>
                    </a:cubicBezTo>
                    <a:cubicBezTo>
                      <a:pt x="417" y="618"/>
                      <a:pt x="399" y="613"/>
                      <a:pt x="389" y="597"/>
                    </a:cubicBezTo>
                    <a:cubicBezTo>
                      <a:pt x="386" y="590"/>
                      <a:pt x="380" y="585"/>
                      <a:pt x="380" y="578"/>
                    </a:cubicBezTo>
                    <a:cubicBezTo>
                      <a:pt x="376" y="573"/>
                      <a:pt x="368" y="577"/>
                      <a:pt x="363" y="574"/>
                    </a:cubicBezTo>
                    <a:cubicBezTo>
                      <a:pt x="359" y="573"/>
                      <a:pt x="353" y="569"/>
                      <a:pt x="353" y="564"/>
                    </a:cubicBezTo>
                    <a:cubicBezTo>
                      <a:pt x="365" y="560"/>
                      <a:pt x="378" y="557"/>
                      <a:pt x="385" y="545"/>
                    </a:cubicBezTo>
                    <a:cubicBezTo>
                      <a:pt x="390" y="534"/>
                      <a:pt x="390" y="534"/>
                      <a:pt x="390" y="534"/>
                    </a:cubicBezTo>
                    <a:cubicBezTo>
                      <a:pt x="392" y="543"/>
                      <a:pt x="395" y="554"/>
                      <a:pt x="405" y="556"/>
                    </a:cubicBezTo>
                    <a:close/>
                    <a:moveTo>
                      <a:pt x="252" y="537"/>
                    </a:moveTo>
                    <a:cubicBezTo>
                      <a:pt x="257" y="549"/>
                      <a:pt x="269" y="561"/>
                      <a:pt x="262" y="574"/>
                    </a:cubicBezTo>
                    <a:cubicBezTo>
                      <a:pt x="260" y="576"/>
                      <a:pt x="259" y="577"/>
                      <a:pt x="257" y="577"/>
                    </a:cubicBezTo>
                    <a:cubicBezTo>
                      <a:pt x="255" y="566"/>
                      <a:pt x="258" y="552"/>
                      <a:pt x="247" y="545"/>
                    </a:cubicBezTo>
                    <a:cubicBezTo>
                      <a:pt x="242" y="544"/>
                      <a:pt x="242" y="551"/>
                      <a:pt x="239" y="554"/>
                    </a:cubicBezTo>
                    <a:cubicBezTo>
                      <a:pt x="235" y="558"/>
                      <a:pt x="232" y="562"/>
                      <a:pt x="228" y="567"/>
                    </a:cubicBezTo>
                    <a:cubicBezTo>
                      <a:pt x="224" y="558"/>
                      <a:pt x="234" y="549"/>
                      <a:pt x="239" y="541"/>
                    </a:cubicBezTo>
                    <a:cubicBezTo>
                      <a:pt x="242" y="538"/>
                      <a:pt x="247" y="531"/>
                      <a:pt x="252" y="537"/>
                    </a:cubicBezTo>
                    <a:close/>
                    <a:moveTo>
                      <a:pt x="708" y="544"/>
                    </a:moveTo>
                    <a:cubicBezTo>
                      <a:pt x="708" y="546"/>
                      <a:pt x="707" y="548"/>
                      <a:pt x="705" y="548"/>
                    </a:cubicBezTo>
                    <a:cubicBezTo>
                      <a:pt x="681" y="547"/>
                      <a:pt x="657" y="562"/>
                      <a:pt x="645" y="583"/>
                    </a:cubicBezTo>
                    <a:cubicBezTo>
                      <a:pt x="644" y="586"/>
                      <a:pt x="643" y="588"/>
                      <a:pt x="642" y="590"/>
                    </a:cubicBezTo>
                    <a:cubicBezTo>
                      <a:pt x="642" y="572"/>
                      <a:pt x="656" y="558"/>
                      <a:pt x="670" y="549"/>
                    </a:cubicBezTo>
                    <a:cubicBezTo>
                      <a:pt x="682" y="544"/>
                      <a:pt x="694" y="539"/>
                      <a:pt x="708" y="543"/>
                    </a:cubicBezTo>
                    <a:cubicBezTo>
                      <a:pt x="708" y="544"/>
                      <a:pt x="708" y="544"/>
                      <a:pt x="708" y="544"/>
                    </a:cubicBezTo>
                    <a:close/>
                    <a:moveTo>
                      <a:pt x="206" y="556"/>
                    </a:moveTo>
                    <a:cubicBezTo>
                      <a:pt x="222" y="568"/>
                      <a:pt x="233" y="585"/>
                      <a:pt x="234" y="605"/>
                    </a:cubicBezTo>
                    <a:cubicBezTo>
                      <a:pt x="232" y="610"/>
                      <a:pt x="232" y="610"/>
                      <a:pt x="232" y="610"/>
                    </a:cubicBezTo>
                    <a:cubicBezTo>
                      <a:pt x="229" y="601"/>
                      <a:pt x="228" y="590"/>
                      <a:pt x="221" y="582"/>
                    </a:cubicBezTo>
                    <a:cubicBezTo>
                      <a:pt x="214" y="568"/>
                      <a:pt x="199" y="561"/>
                      <a:pt x="185" y="557"/>
                    </a:cubicBezTo>
                    <a:cubicBezTo>
                      <a:pt x="178" y="555"/>
                      <a:pt x="171" y="555"/>
                      <a:pt x="165" y="556"/>
                    </a:cubicBezTo>
                    <a:cubicBezTo>
                      <a:pt x="163" y="553"/>
                      <a:pt x="160" y="550"/>
                      <a:pt x="162" y="546"/>
                    </a:cubicBezTo>
                    <a:cubicBezTo>
                      <a:pt x="178" y="543"/>
                      <a:pt x="193" y="549"/>
                      <a:pt x="206" y="556"/>
                    </a:cubicBezTo>
                    <a:close/>
                    <a:moveTo>
                      <a:pt x="642" y="565"/>
                    </a:moveTo>
                    <a:cubicBezTo>
                      <a:pt x="643" y="570"/>
                      <a:pt x="639" y="575"/>
                      <a:pt x="637" y="580"/>
                    </a:cubicBezTo>
                    <a:cubicBezTo>
                      <a:pt x="633" y="577"/>
                      <a:pt x="632" y="571"/>
                      <a:pt x="630" y="567"/>
                    </a:cubicBezTo>
                    <a:cubicBezTo>
                      <a:pt x="630" y="562"/>
                      <a:pt x="627" y="554"/>
                      <a:pt x="631" y="551"/>
                    </a:cubicBezTo>
                    <a:cubicBezTo>
                      <a:pt x="635" y="554"/>
                      <a:pt x="640" y="559"/>
                      <a:pt x="642" y="565"/>
                    </a:cubicBezTo>
                    <a:close/>
                    <a:moveTo>
                      <a:pt x="700" y="556"/>
                    </a:moveTo>
                    <a:cubicBezTo>
                      <a:pt x="698" y="562"/>
                      <a:pt x="693" y="566"/>
                      <a:pt x="688" y="570"/>
                    </a:cubicBezTo>
                    <a:cubicBezTo>
                      <a:pt x="677" y="581"/>
                      <a:pt x="664" y="589"/>
                      <a:pt x="651" y="594"/>
                    </a:cubicBezTo>
                    <a:cubicBezTo>
                      <a:pt x="649" y="598"/>
                      <a:pt x="651" y="601"/>
                      <a:pt x="650" y="605"/>
                    </a:cubicBezTo>
                    <a:cubicBezTo>
                      <a:pt x="648" y="607"/>
                      <a:pt x="649" y="610"/>
                      <a:pt x="647" y="611"/>
                    </a:cubicBezTo>
                    <a:cubicBezTo>
                      <a:pt x="642" y="608"/>
                      <a:pt x="646" y="601"/>
                      <a:pt x="647" y="596"/>
                    </a:cubicBezTo>
                    <a:cubicBezTo>
                      <a:pt x="651" y="577"/>
                      <a:pt x="669" y="562"/>
                      <a:pt x="688" y="557"/>
                    </a:cubicBezTo>
                    <a:cubicBezTo>
                      <a:pt x="692" y="557"/>
                      <a:pt x="696" y="554"/>
                      <a:pt x="700" y="556"/>
                    </a:cubicBezTo>
                    <a:close/>
                    <a:moveTo>
                      <a:pt x="250" y="566"/>
                    </a:moveTo>
                    <a:cubicBezTo>
                      <a:pt x="249" y="584"/>
                      <a:pt x="249" y="584"/>
                      <a:pt x="249" y="584"/>
                    </a:cubicBezTo>
                    <a:cubicBezTo>
                      <a:pt x="246" y="588"/>
                      <a:pt x="243" y="594"/>
                      <a:pt x="240" y="596"/>
                    </a:cubicBezTo>
                    <a:cubicBezTo>
                      <a:pt x="237" y="585"/>
                      <a:pt x="228" y="575"/>
                      <a:pt x="236" y="564"/>
                    </a:cubicBezTo>
                    <a:cubicBezTo>
                      <a:pt x="239" y="561"/>
                      <a:pt x="242" y="556"/>
                      <a:pt x="246" y="554"/>
                    </a:cubicBezTo>
                    <a:cubicBezTo>
                      <a:pt x="250" y="556"/>
                      <a:pt x="249" y="562"/>
                      <a:pt x="250" y="566"/>
                    </a:cubicBezTo>
                    <a:close/>
                    <a:moveTo>
                      <a:pt x="631" y="594"/>
                    </a:moveTo>
                    <a:cubicBezTo>
                      <a:pt x="632" y="601"/>
                      <a:pt x="632" y="601"/>
                      <a:pt x="632" y="601"/>
                    </a:cubicBezTo>
                    <a:cubicBezTo>
                      <a:pt x="623" y="586"/>
                      <a:pt x="608" y="571"/>
                      <a:pt x="590" y="568"/>
                    </a:cubicBezTo>
                    <a:cubicBezTo>
                      <a:pt x="586" y="569"/>
                      <a:pt x="587" y="573"/>
                      <a:pt x="587" y="575"/>
                    </a:cubicBezTo>
                    <a:cubicBezTo>
                      <a:pt x="587" y="587"/>
                      <a:pt x="592" y="598"/>
                      <a:pt x="601" y="606"/>
                    </a:cubicBezTo>
                    <a:cubicBezTo>
                      <a:pt x="609" y="611"/>
                      <a:pt x="617" y="613"/>
                      <a:pt x="624" y="618"/>
                    </a:cubicBezTo>
                    <a:cubicBezTo>
                      <a:pt x="624" y="619"/>
                      <a:pt x="624" y="619"/>
                      <a:pt x="624" y="619"/>
                    </a:cubicBezTo>
                    <a:cubicBezTo>
                      <a:pt x="610" y="621"/>
                      <a:pt x="599" y="611"/>
                      <a:pt x="590" y="601"/>
                    </a:cubicBezTo>
                    <a:cubicBezTo>
                      <a:pt x="583" y="590"/>
                      <a:pt x="579" y="577"/>
                      <a:pt x="579" y="564"/>
                    </a:cubicBezTo>
                    <a:cubicBezTo>
                      <a:pt x="593" y="559"/>
                      <a:pt x="608" y="566"/>
                      <a:pt x="618" y="574"/>
                    </a:cubicBezTo>
                    <a:cubicBezTo>
                      <a:pt x="622" y="580"/>
                      <a:pt x="628" y="587"/>
                      <a:pt x="631" y="594"/>
                    </a:cubicBezTo>
                    <a:close/>
                    <a:moveTo>
                      <a:pt x="551" y="563"/>
                    </a:moveTo>
                    <a:cubicBezTo>
                      <a:pt x="551" y="568"/>
                      <a:pt x="547" y="572"/>
                      <a:pt x="545" y="576"/>
                    </a:cubicBezTo>
                    <a:cubicBezTo>
                      <a:pt x="532" y="591"/>
                      <a:pt x="516" y="600"/>
                      <a:pt x="498" y="602"/>
                    </a:cubicBezTo>
                    <a:cubicBezTo>
                      <a:pt x="493" y="611"/>
                      <a:pt x="490" y="620"/>
                      <a:pt x="481" y="626"/>
                    </a:cubicBezTo>
                    <a:cubicBezTo>
                      <a:pt x="472" y="634"/>
                      <a:pt x="460" y="638"/>
                      <a:pt x="450" y="646"/>
                    </a:cubicBezTo>
                    <a:cubicBezTo>
                      <a:pt x="444" y="648"/>
                      <a:pt x="445" y="655"/>
                      <a:pt x="439" y="657"/>
                    </a:cubicBezTo>
                    <a:cubicBezTo>
                      <a:pt x="422" y="637"/>
                      <a:pt x="395" y="635"/>
                      <a:pt x="379" y="615"/>
                    </a:cubicBezTo>
                    <a:cubicBezTo>
                      <a:pt x="374" y="607"/>
                      <a:pt x="366" y="600"/>
                      <a:pt x="364" y="591"/>
                    </a:cubicBezTo>
                    <a:cubicBezTo>
                      <a:pt x="362" y="587"/>
                      <a:pt x="359" y="592"/>
                      <a:pt x="357" y="592"/>
                    </a:cubicBezTo>
                    <a:cubicBezTo>
                      <a:pt x="344" y="588"/>
                      <a:pt x="334" y="579"/>
                      <a:pt x="327" y="568"/>
                    </a:cubicBezTo>
                    <a:cubicBezTo>
                      <a:pt x="327" y="566"/>
                      <a:pt x="327" y="566"/>
                      <a:pt x="327" y="566"/>
                    </a:cubicBezTo>
                    <a:cubicBezTo>
                      <a:pt x="335" y="567"/>
                      <a:pt x="345" y="562"/>
                      <a:pt x="349" y="571"/>
                    </a:cubicBezTo>
                    <a:cubicBezTo>
                      <a:pt x="355" y="579"/>
                      <a:pt x="364" y="581"/>
                      <a:pt x="373" y="582"/>
                    </a:cubicBezTo>
                    <a:cubicBezTo>
                      <a:pt x="380" y="602"/>
                      <a:pt x="396" y="617"/>
                      <a:pt x="415" y="626"/>
                    </a:cubicBezTo>
                    <a:cubicBezTo>
                      <a:pt x="422" y="629"/>
                      <a:pt x="430" y="631"/>
                      <a:pt x="437" y="637"/>
                    </a:cubicBezTo>
                    <a:cubicBezTo>
                      <a:pt x="448" y="637"/>
                      <a:pt x="447" y="622"/>
                      <a:pt x="458" y="622"/>
                    </a:cubicBezTo>
                    <a:cubicBezTo>
                      <a:pt x="472" y="617"/>
                      <a:pt x="484" y="605"/>
                      <a:pt x="491" y="592"/>
                    </a:cubicBezTo>
                    <a:cubicBezTo>
                      <a:pt x="508" y="589"/>
                      <a:pt x="525" y="580"/>
                      <a:pt x="534" y="565"/>
                    </a:cubicBezTo>
                    <a:cubicBezTo>
                      <a:pt x="540" y="563"/>
                      <a:pt x="546" y="563"/>
                      <a:pt x="551" y="563"/>
                    </a:cubicBezTo>
                    <a:close/>
                    <a:moveTo>
                      <a:pt x="220" y="588"/>
                    </a:moveTo>
                    <a:cubicBezTo>
                      <a:pt x="226" y="597"/>
                      <a:pt x="229" y="607"/>
                      <a:pt x="228" y="619"/>
                    </a:cubicBezTo>
                    <a:cubicBezTo>
                      <a:pt x="223" y="617"/>
                      <a:pt x="222" y="609"/>
                      <a:pt x="222" y="605"/>
                    </a:cubicBezTo>
                    <a:cubicBezTo>
                      <a:pt x="219" y="600"/>
                      <a:pt x="219" y="600"/>
                      <a:pt x="219" y="600"/>
                    </a:cubicBezTo>
                    <a:cubicBezTo>
                      <a:pt x="199" y="596"/>
                      <a:pt x="178" y="584"/>
                      <a:pt x="169" y="564"/>
                    </a:cubicBezTo>
                    <a:cubicBezTo>
                      <a:pt x="172" y="558"/>
                      <a:pt x="180" y="563"/>
                      <a:pt x="186" y="563"/>
                    </a:cubicBezTo>
                    <a:cubicBezTo>
                      <a:pt x="199" y="567"/>
                      <a:pt x="213" y="574"/>
                      <a:pt x="220" y="588"/>
                    </a:cubicBezTo>
                    <a:close/>
                    <a:moveTo>
                      <a:pt x="299" y="577"/>
                    </a:moveTo>
                    <a:cubicBezTo>
                      <a:pt x="299" y="589"/>
                      <a:pt x="289" y="597"/>
                      <a:pt x="282" y="606"/>
                    </a:cubicBezTo>
                    <a:cubicBezTo>
                      <a:pt x="275" y="616"/>
                      <a:pt x="265" y="622"/>
                      <a:pt x="254" y="624"/>
                    </a:cubicBezTo>
                    <a:cubicBezTo>
                      <a:pt x="264" y="617"/>
                      <a:pt x="278" y="609"/>
                      <a:pt x="284" y="597"/>
                    </a:cubicBezTo>
                    <a:cubicBezTo>
                      <a:pt x="291" y="581"/>
                      <a:pt x="291" y="581"/>
                      <a:pt x="291" y="581"/>
                    </a:cubicBezTo>
                    <a:cubicBezTo>
                      <a:pt x="289" y="577"/>
                      <a:pt x="283" y="581"/>
                      <a:pt x="280" y="579"/>
                    </a:cubicBezTo>
                    <a:cubicBezTo>
                      <a:pt x="280" y="580"/>
                      <a:pt x="280" y="580"/>
                      <a:pt x="280" y="580"/>
                    </a:cubicBezTo>
                    <a:cubicBezTo>
                      <a:pt x="268" y="586"/>
                      <a:pt x="255" y="593"/>
                      <a:pt x="246" y="605"/>
                    </a:cubicBezTo>
                    <a:cubicBezTo>
                      <a:pt x="253" y="586"/>
                      <a:pt x="273" y="572"/>
                      <a:pt x="294" y="572"/>
                    </a:cubicBezTo>
                    <a:cubicBezTo>
                      <a:pt x="298" y="571"/>
                      <a:pt x="299" y="574"/>
                      <a:pt x="299" y="577"/>
                    </a:cubicBezTo>
                    <a:close/>
                    <a:moveTo>
                      <a:pt x="629" y="609"/>
                    </a:moveTo>
                    <a:cubicBezTo>
                      <a:pt x="629" y="612"/>
                      <a:pt x="629" y="612"/>
                      <a:pt x="629" y="612"/>
                    </a:cubicBezTo>
                    <a:cubicBezTo>
                      <a:pt x="615" y="607"/>
                      <a:pt x="595" y="599"/>
                      <a:pt x="594" y="581"/>
                    </a:cubicBezTo>
                    <a:cubicBezTo>
                      <a:pt x="594" y="580"/>
                      <a:pt x="594" y="577"/>
                      <a:pt x="594" y="576"/>
                    </a:cubicBezTo>
                    <a:cubicBezTo>
                      <a:pt x="598" y="576"/>
                      <a:pt x="602" y="579"/>
                      <a:pt x="606" y="580"/>
                    </a:cubicBezTo>
                    <a:cubicBezTo>
                      <a:pt x="616" y="588"/>
                      <a:pt x="623" y="599"/>
                      <a:pt x="629" y="609"/>
                    </a:cubicBezTo>
                    <a:close/>
                    <a:moveTo>
                      <a:pt x="282" y="586"/>
                    </a:moveTo>
                    <a:cubicBezTo>
                      <a:pt x="277" y="603"/>
                      <a:pt x="261" y="616"/>
                      <a:pt x="245" y="622"/>
                    </a:cubicBezTo>
                    <a:cubicBezTo>
                      <a:pt x="244" y="615"/>
                      <a:pt x="250" y="611"/>
                      <a:pt x="253" y="605"/>
                    </a:cubicBezTo>
                    <a:cubicBezTo>
                      <a:pt x="260" y="597"/>
                      <a:pt x="271" y="590"/>
                      <a:pt x="280" y="585"/>
                    </a:cubicBezTo>
                    <a:cubicBezTo>
                      <a:pt x="282" y="586"/>
                      <a:pt x="282" y="586"/>
                      <a:pt x="282" y="586"/>
                    </a:cubicBezTo>
                    <a:close/>
                    <a:moveTo>
                      <a:pt x="820" y="596"/>
                    </a:moveTo>
                    <a:cubicBezTo>
                      <a:pt x="817" y="603"/>
                      <a:pt x="810" y="594"/>
                      <a:pt x="805" y="599"/>
                    </a:cubicBezTo>
                    <a:cubicBezTo>
                      <a:pt x="796" y="607"/>
                      <a:pt x="799" y="618"/>
                      <a:pt x="800" y="628"/>
                    </a:cubicBezTo>
                    <a:cubicBezTo>
                      <a:pt x="799" y="630"/>
                      <a:pt x="799" y="630"/>
                      <a:pt x="799" y="630"/>
                    </a:cubicBezTo>
                    <a:cubicBezTo>
                      <a:pt x="787" y="632"/>
                      <a:pt x="774" y="636"/>
                      <a:pt x="768" y="649"/>
                    </a:cubicBezTo>
                    <a:cubicBezTo>
                      <a:pt x="765" y="656"/>
                      <a:pt x="763" y="665"/>
                      <a:pt x="765" y="673"/>
                    </a:cubicBezTo>
                    <a:cubicBezTo>
                      <a:pt x="759" y="677"/>
                      <a:pt x="752" y="681"/>
                      <a:pt x="751" y="688"/>
                    </a:cubicBezTo>
                    <a:cubicBezTo>
                      <a:pt x="749" y="696"/>
                      <a:pt x="753" y="701"/>
                      <a:pt x="758" y="708"/>
                    </a:cubicBezTo>
                    <a:cubicBezTo>
                      <a:pt x="764" y="711"/>
                      <a:pt x="772" y="709"/>
                      <a:pt x="778" y="706"/>
                    </a:cubicBezTo>
                    <a:cubicBezTo>
                      <a:pt x="783" y="703"/>
                      <a:pt x="781" y="694"/>
                      <a:pt x="789" y="695"/>
                    </a:cubicBezTo>
                    <a:cubicBezTo>
                      <a:pt x="790" y="702"/>
                      <a:pt x="783" y="707"/>
                      <a:pt x="778" y="711"/>
                    </a:cubicBezTo>
                    <a:cubicBezTo>
                      <a:pt x="770" y="713"/>
                      <a:pt x="763" y="715"/>
                      <a:pt x="756" y="712"/>
                    </a:cubicBezTo>
                    <a:cubicBezTo>
                      <a:pt x="749" y="706"/>
                      <a:pt x="743" y="697"/>
                      <a:pt x="745" y="688"/>
                    </a:cubicBezTo>
                    <a:cubicBezTo>
                      <a:pt x="746" y="681"/>
                      <a:pt x="752" y="675"/>
                      <a:pt x="758" y="671"/>
                    </a:cubicBezTo>
                    <a:cubicBezTo>
                      <a:pt x="758" y="656"/>
                      <a:pt x="763" y="639"/>
                      <a:pt x="777" y="631"/>
                    </a:cubicBezTo>
                    <a:cubicBezTo>
                      <a:pt x="782" y="627"/>
                      <a:pt x="790" y="630"/>
                      <a:pt x="794" y="624"/>
                    </a:cubicBezTo>
                    <a:cubicBezTo>
                      <a:pt x="793" y="615"/>
                      <a:pt x="791" y="606"/>
                      <a:pt x="797" y="600"/>
                    </a:cubicBezTo>
                    <a:cubicBezTo>
                      <a:pt x="802" y="592"/>
                      <a:pt x="810" y="592"/>
                      <a:pt x="818" y="594"/>
                    </a:cubicBezTo>
                    <a:cubicBezTo>
                      <a:pt x="820" y="596"/>
                      <a:pt x="820" y="596"/>
                      <a:pt x="820" y="596"/>
                    </a:cubicBezTo>
                    <a:close/>
                    <a:moveTo>
                      <a:pt x="592" y="614"/>
                    </a:moveTo>
                    <a:cubicBezTo>
                      <a:pt x="580" y="617"/>
                      <a:pt x="561" y="611"/>
                      <a:pt x="553" y="624"/>
                    </a:cubicBezTo>
                    <a:cubicBezTo>
                      <a:pt x="554" y="629"/>
                      <a:pt x="554" y="629"/>
                      <a:pt x="554" y="629"/>
                    </a:cubicBezTo>
                    <a:cubicBezTo>
                      <a:pt x="559" y="634"/>
                      <a:pt x="565" y="638"/>
                      <a:pt x="571" y="642"/>
                    </a:cubicBezTo>
                    <a:cubicBezTo>
                      <a:pt x="569" y="646"/>
                      <a:pt x="564" y="642"/>
                      <a:pt x="560" y="642"/>
                    </a:cubicBezTo>
                    <a:cubicBezTo>
                      <a:pt x="553" y="639"/>
                      <a:pt x="547" y="632"/>
                      <a:pt x="544" y="626"/>
                    </a:cubicBezTo>
                    <a:cubicBezTo>
                      <a:pt x="544" y="619"/>
                      <a:pt x="552" y="617"/>
                      <a:pt x="556" y="613"/>
                    </a:cubicBezTo>
                    <a:cubicBezTo>
                      <a:pt x="567" y="609"/>
                      <a:pt x="583" y="604"/>
                      <a:pt x="592" y="614"/>
                    </a:cubicBezTo>
                    <a:close/>
                    <a:moveTo>
                      <a:pt x="331" y="628"/>
                    </a:moveTo>
                    <a:cubicBezTo>
                      <a:pt x="334" y="629"/>
                      <a:pt x="333" y="633"/>
                      <a:pt x="332" y="636"/>
                    </a:cubicBezTo>
                    <a:cubicBezTo>
                      <a:pt x="322" y="641"/>
                      <a:pt x="313" y="645"/>
                      <a:pt x="303" y="647"/>
                    </a:cubicBezTo>
                    <a:cubicBezTo>
                      <a:pt x="302" y="646"/>
                      <a:pt x="302" y="645"/>
                      <a:pt x="303" y="645"/>
                    </a:cubicBezTo>
                    <a:cubicBezTo>
                      <a:pt x="310" y="642"/>
                      <a:pt x="317" y="638"/>
                      <a:pt x="322" y="631"/>
                    </a:cubicBezTo>
                    <a:cubicBezTo>
                      <a:pt x="312" y="620"/>
                      <a:pt x="295" y="620"/>
                      <a:pt x="281" y="619"/>
                    </a:cubicBezTo>
                    <a:cubicBezTo>
                      <a:pt x="281" y="617"/>
                      <a:pt x="284" y="616"/>
                      <a:pt x="285" y="614"/>
                    </a:cubicBezTo>
                    <a:cubicBezTo>
                      <a:pt x="300" y="611"/>
                      <a:pt x="314" y="621"/>
                      <a:pt x="327" y="625"/>
                    </a:cubicBezTo>
                    <a:cubicBezTo>
                      <a:pt x="331" y="628"/>
                      <a:pt x="331" y="628"/>
                      <a:pt x="331" y="628"/>
                    </a:cubicBezTo>
                    <a:close/>
                    <a:moveTo>
                      <a:pt x="603" y="623"/>
                    </a:moveTo>
                    <a:cubicBezTo>
                      <a:pt x="599" y="628"/>
                      <a:pt x="591" y="631"/>
                      <a:pt x="585" y="636"/>
                    </a:cubicBezTo>
                    <a:cubicBezTo>
                      <a:pt x="581" y="639"/>
                      <a:pt x="577" y="638"/>
                      <a:pt x="574" y="637"/>
                    </a:cubicBezTo>
                    <a:cubicBezTo>
                      <a:pt x="569" y="633"/>
                      <a:pt x="564" y="631"/>
                      <a:pt x="560" y="626"/>
                    </a:cubicBezTo>
                    <a:cubicBezTo>
                      <a:pt x="560" y="623"/>
                      <a:pt x="564" y="622"/>
                      <a:pt x="566" y="621"/>
                    </a:cubicBezTo>
                    <a:cubicBezTo>
                      <a:pt x="579" y="620"/>
                      <a:pt x="592" y="618"/>
                      <a:pt x="603" y="623"/>
                    </a:cubicBezTo>
                    <a:close/>
                    <a:moveTo>
                      <a:pt x="820" y="630"/>
                    </a:moveTo>
                    <a:cubicBezTo>
                      <a:pt x="821" y="629"/>
                      <a:pt x="820" y="627"/>
                      <a:pt x="819" y="627"/>
                    </a:cubicBezTo>
                    <a:cubicBezTo>
                      <a:pt x="805" y="638"/>
                      <a:pt x="805" y="638"/>
                      <a:pt x="805" y="638"/>
                    </a:cubicBezTo>
                    <a:cubicBezTo>
                      <a:pt x="797" y="649"/>
                      <a:pt x="794" y="665"/>
                      <a:pt x="801" y="677"/>
                    </a:cubicBezTo>
                    <a:cubicBezTo>
                      <a:pt x="805" y="684"/>
                      <a:pt x="811" y="690"/>
                      <a:pt x="819" y="690"/>
                    </a:cubicBezTo>
                    <a:cubicBezTo>
                      <a:pt x="820" y="690"/>
                      <a:pt x="823" y="689"/>
                      <a:pt x="822" y="687"/>
                    </a:cubicBezTo>
                    <a:cubicBezTo>
                      <a:pt x="822" y="684"/>
                      <a:pt x="818" y="685"/>
                      <a:pt x="816" y="684"/>
                    </a:cubicBezTo>
                    <a:cubicBezTo>
                      <a:pt x="807" y="681"/>
                      <a:pt x="803" y="672"/>
                      <a:pt x="803" y="663"/>
                    </a:cubicBezTo>
                    <a:cubicBezTo>
                      <a:pt x="801" y="649"/>
                      <a:pt x="810" y="638"/>
                      <a:pt x="820" y="630"/>
                    </a:cubicBezTo>
                    <a:close/>
                    <a:moveTo>
                      <a:pt x="312" y="631"/>
                    </a:moveTo>
                    <a:cubicBezTo>
                      <a:pt x="312" y="635"/>
                      <a:pt x="305" y="638"/>
                      <a:pt x="302" y="640"/>
                    </a:cubicBezTo>
                    <a:cubicBezTo>
                      <a:pt x="292" y="647"/>
                      <a:pt x="286" y="635"/>
                      <a:pt x="278" y="634"/>
                    </a:cubicBezTo>
                    <a:cubicBezTo>
                      <a:pt x="262" y="631"/>
                      <a:pt x="262" y="631"/>
                      <a:pt x="262" y="631"/>
                    </a:cubicBezTo>
                    <a:cubicBezTo>
                      <a:pt x="261" y="629"/>
                      <a:pt x="264" y="629"/>
                      <a:pt x="266" y="627"/>
                    </a:cubicBezTo>
                    <a:cubicBezTo>
                      <a:pt x="270" y="624"/>
                      <a:pt x="275" y="624"/>
                      <a:pt x="280" y="623"/>
                    </a:cubicBezTo>
                    <a:cubicBezTo>
                      <a:pt x="291" y="623"/>
                      <a:pt x="303" y="625"/>
                      <a:pt x="312" y="631"/>
                    </a:cubicBezTo>
                    <a:close/>
                    <a:moveTo>
                      <a:pt x="627" y="629"/>
                    </a:moveTo>
                    <a:cubicBezTo>
                      <a:pt x="623" y="634"/>
                      <a:pt x="616" y="635"/>
                      <a:pt x="609" y="638"/>
                    </a:cubicBezTo>
                    <a:cubicBezTo>
                      <a:pt x="602" y="642"/>
                      <a:pt x="605" y="652"/>
                      <a:pt x="601" y="658"/>
                    </a:cubicBezTo>
                    <a:cubicBezTo>
                      <a:pt x="597" y="671"/>
                      <a:pt x="585" y="680"/>
                      <a:pt x="575" y="688"/>
                    </a:cubicBezTo>
                    <a:cubicBezTo>
                      <a:pt x="573" y="683"/>
                      <a:pt x="576" y="677"/>
                      <a:pt x="576" y="672"/>
                    </a:cubicBezTo>
                    <a:cubicBezTo>
                      <a:pt x="584" y="652"/>
                      <a:pt x="604" y="634"/>
                      <a:pt x="626" y="629"/>
                    </a:cubicBezTo>
                    <a:cubicBezTo>
                      <a:pt x="627" y="629"/>
                      <a:pt x="627" y="629"/>
                      <a:pt x="627" y="629"/>
                    </a:cubicBezTo>
                    <a:close/>
                    <a:moveTo>
                      <a:pt x="603" y="633"/>
                    </a:moveTo>
                    <a:cubicBezTo>
                      <a:pt x="584" y="648"/>
                      <a:pt x="564" y="666"/>
                      <a:pt x="567" y="693"/>
                    </a:cubicBezTo>
                    <a:cubicBezTo>
                      <a:pt x="555" y="699"/>
                      <a:pt x="555" y="699"/>
                      <a:pt x="555" y="699"/>
                    </a:cubicBezTo>
                    <a:cubicBezTo>
                      <a:pt x="553" y="682"/>
                      <a:pt x="561" y="666"/>
                      <a:pt x="571" y="653"/>
                    </a:cubicBezTo>
                    <a:cubicBezTo>
                      <a:pt x="580" y="646"/>
                      <a:pt x="589" y="638"/>
                      <a:pt x="598" y="634"/>
                    </a:cubicBezTo>
                    <a:cubicBezTo>
                      <a:pt x="600" y="633"/>
                      <a:pt x="601" y="633"/>
                      <a:pt x="603" y="633"/>
                    </a:cubicBezTo>
                    <a:close/>
                    <a:moveTo>
                      <a:pt x="74" y="644"/>
                    </a:moveTo>
                    <a:cubicBezTo>
                      <a:pt x="67" y="632"/>
                      <a:pt x="54" y="623"/>
                      <a:pt x="40" y="628"/>
                    </a:cubicBezTo>
                    <a:cubicBezTo>
                      <a:pt x="38" y="629"/>
                      <a:pt x="37" y="631"/>
                      <a:pt x="38" y="632"/>
                    </a:cubicBezTo>
                    <a:cubicBezTo>
                      <a:pt x="43" y="632"/>
                      <a:pt x="48" y="632"/>
                      <a:pt x="53" y="632"/>
                    </a:cubicBezTo>
                    <a:cubicBezTo>
                      <a:pt x="59" y="634"/>
                      <a:pt x="63" y="638"/>
                      <a:pt x="67" y="642"/>
                    </a:cubicBezTo>
                    <a:cubicBezTo>
                      <a:pt x="75" y="651"/>
                      <a:pt x="73" y="666"/>
                      <a:pt x="70" y="677"/>
                    </a:cubicBezTo>
                    <a:cubicBezTo>
                      <a:pt x="69" y="682"/>
                      <a:pt x="64" y="685"/>
                      <a:pt x="62" y="689"/>
                    </a:cubicBezTo>
                    <a:cubicBezTo>
                      <a:pt x="65" y="691"/>
                      <a:pt x="67" y="687"/>
                      <a:pt x="69" y="686"/>
                    </a:cubicBezTo>
                    <a:cubicBezTo>
                      <a:pt x="76" y="674"/>
                      <a:pt x="82" y="657"/>
                      <a:pt x="74" y="644"/>
                    </a:cubicBezTo>
                    <a:close/>
                    <a:moveTo>
                      <a:pt x="397" y="641"/>
                    </a:moveTo>
                    <a:cubicBezTo>
                      <a:pt x="399" y="644"/>
                      <a:pt x="399" y="651"/>
                      <a:pt x="396" y="655"/>
                    </a:cubicBezTo>
                    <a:cubicBezTo>
                      <a:pt x="385" y="670"/>
                      <a:pt x="365" y="672"/>
                      <a:pt x="346" y="669"/>
                    </a:cubicBezTo>
                    <a:cubicBezTo>
                      <a:pt x="337" y="666"/>
                      <a:pt x="327" y="667"/>
                      <a:pt x="320" y="660"/>
                    </a:cubicBezTo>
                    <a:cubicBezTo>
                      <a:pt x="316" y="664"/>
                      <a:pt x="314" y="658"/>
                      <a:pt x="312" y="656"/>
                    </a:cubicBezTo>
                    <a:cubicBezTo>
                      <a:pt x="310" y="653"/>
                      <a:pt x="314" y="652"/>
                      <a:pt x="315" y="650"/>
                    </a:cubicBezTo>
                    <a:cubicBezTo>
                      <a:pt x="318" y="650"/>
                      <a:pt x="320" y="651"/>
                      <a:pt x="322" y="653"/>
                    </a:cubicBezTo>
                    <a:cubicBezTo>
                      <a:pt x="337" y="656"/>
                      <a:pt x="352" y="658"/>
                      <a:pt x="368" y="657"/>
                    </a:cubicBezTo>
                    <a:cubicBezTo>
                      <a:pt x="373" y="654"/>
                      <a:pt x="378" y="651"/>
                      <a:pt x="379" y="646"/>
                    </a:cubicBezTo>
                    <a:cubicBezTo>
                      <a:pt x="380" y="641"/>
                      <a:pt x="376" y="636"/>
                      <a:pt x="372" y="633"/>
                    </a:cubicBezTo>
                    <a:cubicBezTo>
                      <a:pt x="372" y="630"/>
                      <a:pt x="376" y="632"/>
                      <a:pt x="379" y="630"/>
                    </a:cubicBezTo>
                    <a:cubicBezTo>
                      <a:pt x="386" y="632"/>
                      <a:pt x="393" y="634"/>
                      <a:pt x="397" y="641"/>
                    </a:cubicBezTo>
                    <a:close/>
                    <a:moveTo>
                      <a:pt x="491" y="641"/>
                    </a:moveTo>
                    <a:cubicBezTo>
                      <a:pt x="489" y="644"/>
                      <a:pt x="491" y="648"/>
                      <a:pt x="492" y="651"/>
                    </a:cubicBezTo>
                    <a:cubicBezTo>
                      <a:pt x="504" y="665"/>
                      <a:pt x="525" y="663"/>
                      <a:pt x="541" y="659"/>
                    </a:cubicBezTo>
                    <a:cubicBezTo>
                      <a:pt x="548" y="658"/>
                      <a:pt x="554" y="652"/>
                      <a:pt x="563" y="654"/>
                    </a:cubicBezTo>
                    <a:cubicBezTo>
                      <a:pt x="562" y="658"/>
                      <a:pt x="561" y="661"/>
                      <a:pt x="558" y="664"/>
                    </a:cubicBezTo>
                    <a:cubicBezTo>
                      <a:pt x="551" y="665"/>
                      <a:pt x="545" y="670"/>
                      <a:pt x="538" y="670"/>
                    </a:cubicBezTo>
                    <a:cubicBezTo>
                      <a:pt x="517" y="675"/>
                      <a:pt x="492" y="678"/>
                      <a:pt x="475" y="665"/>
                    </a:cubicBezTo>
                    <a:cubicBezTo>
                      <a:pt x="470" y="661"/>
                      <a:pt x="467" y="656"/>
                      <a:pt x="468" y="650"/>
                    </a:cubicBezTo>
                    <a:cubicBezTo>
                      <a:pt x="468" y="643"/>
                      <a:pt x="477" y="641"/>
                      <a:pt x="481" y="639"/>
                    </a:cubicBezTo>
                    <a:cubicBezTo>
                      <a:pt x="485" y="639"/>
                      <a:pt x="491" y="636"/>
                      <a:pt x="491" y="641"/>
                    </a:cubicBezTo>
                    <a:close/>
                    <a:moveTo>
                      <a:pt x="853" y="648"/>
                    </a:moveTo>
                    <a:cubicBezTo>
                      <a:pt x="859" y="659"/>
                      <a:pt x="856" y="673"/>
                      <a:pt x="851" y="684"/>
                    </a:cubicBezTo>
                    <a:cubicBezTo>
                      <a:pt x="841" y="696"/>
                      <a:pt x="841" y="696"/>
                      <a:pt x="841" y="696"/>
                    </a:cubicBezTo>
                    <a:cubicBezTo>
                      <a:pt x="824" y="696"/>
                      <a:pt x="808" y="706"/>
                      <a:pt x="799" y="721"/>
                    </a:cubicBezTo>
                    <a:cubicBezTo>
                      <a:pt x="795" y="731"/>
                      <a:pt x="792" y="743"/>
                      <a:pt x="797" y="753"/>
                    </a:cubicBezTo>
                    <a:cubicBezTo>
                      <a:pt x="800" y="759"/>
                      <a:pt x="807" y="763"/>
                      <a:pt x="812" y="767"/>
                    </a:cubicBezTo>
                    <a:cubicBezTo>
                      <a:pt x="813" y="769"/>
                      <a:pt x="812" y="771"/>
                      <a:pt x="810" y="772"/>
                    </a:cubicBezTo>
                    <a:cubicBezTo>
                      <a:pt x="800" y="767"/>
                      <a:pt x="792" y="758"/>
                      <a:pt x="788" y="748"/>
                    </a:cubicBezTo>
                    <a:cubicBezTo>
                      <a:pt x="787" y="744"/>
                      <a:pt x="791" y="737"/>
                      <a:pt x="785" y="737"/>
                    </a:cubicBezTo>
                    <a:cubicBezTo>
                      <a:pt x="780" y="738"/>
                      <a:pt x="775" y="741"/>
                      <a:pt x="769" y="740"/>
                    </a:cubicBezTo>
                    <a:cubicBezTo>
                      <a:pt x="761" y="741"/>
                      <a:pt x="761" y="751"/>
                      <a:pt x="758" y="757"/>
                    </a:cubicBezTo>
                    <a:cubicBezTo>
                      <a:pt x="769" y="760"/>
                      <a:pt x="783" y="764"/>
                      <a:pt x="788" y="777"/>
                    </a:cubicBezTo>
                    <a:cubicBezTo>
                      <a:pt x="788" y="780"/>
                      <a:pt x="792" y="783"/>
                      <a:pt x="789" y="786"/>
                    </a:cubicBezTo>
                    <a:cubicBezTo>
                      <a:pt x="788" y="787"/>
                      <a:pt x="786" y="787"/>
                      <a:pt x="786" y="785"/>
                    </a:cubicBezTo>
                    <a:cubicBezTo>
                      <a:pt x="783" y="776"/>
                      <a:pt x="776" y="766"/>
                      <a:pt x="766" y="765"/>
                    </a:cubicBezTo>
                    <a:cubicBezTo>
                      <a:pt x="760" y="763"/>
                      <a:pt x="754" y="764"/>
                      <a:pt x="749" y="766"/>
                    </a:cubicBezTo>
                    <a:cubicBezTo>
                      <a:pt x="745" y="763"/>
                      <a:pt x="753" y="760"/>
                      <a:pt x="752" y="755"/>
                    </a:cubicBezTo>
                    <a:cubicBezTo>
                      <a:pt x="756" y="749"/>
                      <a:pt x="759" y="743"/>
                      <a:pt x="759" y="736"/>
                    </a:cubicBezTo>
                    <a:cubicBezTo>
                      <a:pt x="763" y="734"/>
                      <a:pt x="769" y="736"/>
                      <a:pt x="775" y="735"/>
                    </a:cubicBezTo>
                    <a:cubicBezTo>
                      <a:pt x="780" y="732"/>
                      <a:pt x="789" y="733"/>
                      <a:pt x="792" y="725"/>
                    </a:cubicBezTo>
                    <a:cubicBezTo>
                      <a:pt x="795" y="712"/>
                      <a:pt x="806" y="702"/>
                      <a:pt x="819" y="696"/>
                    </a:cubicBezTo>
                    <a:cubicBezTo>
                      <a:pt x="825" y="694"/>
                      <a:pt x="832" y="692"/>
                      <a:pt x="839" y="691"/>
                    </a:cubicBezTo>
                    <a:cubicBezTo>
                      <a:pt x="849" y="682"/>
                      <a:pt x="853" y="668"/>
                      <a:pt x="850" y="655"/>
                    </a:cubicBezTo>
                    <a:cubicBezTo>
                      <a:pt x="847" y="652"/>
                      <a:pt x="845" y="647"/>
                      <a:pt x="840" y="647"/>
                    </a:cubicBezTo>
                    <a:cubicBezTo>
                      <a:pt x="836" y="647"/>
                      <a:pt x="833" y="649"/>
                      <a:pt x="831" y="652"/>
                    </a:cubicBezTo>
                    <a:cubicBezTo>
                      <a:pt x="830" y="655"/>
                      <a:pt x="831" y="660"/>
                      <a:pt x="827" y="660"/>
                    </a:cubicBezTo>
                    <a:cubicBezTo>
                      <a:pt x="823" y="657"/>
                      <a:pt x="828" y="652"/>
                      <a:pt x="828" y="648"/>
                    </a:cubicBezTo>
                    <a:cubicBezTo>
                      <a:pt x="831" y="645"/>
                      <a:pt x="836" y="643"/>
                      <a:pt x="840" y="642"/>
                    </a:cubicBezTo>
                    <a:cubicBezTo>
                      <a:pt x="845" y="643"/>
                      <a:pt x="849" y="645"/>
                      <a:pt x="853" y="648"/>
                    </a:cubicBezTo>
                    <a:close/>
                    <a:moveTo>
                      <a:pt x="372" y="644"/>
                    </a:moveTo>
                    <a:cubicBezTo>
                      <a:pt x="372" y="648"/>
                      <a:pt x="368" y="650"/>
                      <a:pt x="365" y="652"/>
                    </a:cubicBezTo>
                    <a:cubicBezTo>
                      <a:pt x="350" y="651"/>
                      <a:pt x="338" y="654"/>
                      <a:pt x="326" y="647"/>
                    </a:cubicBezTo>
                    <a:cubicBezTo>
                      <a:pt x="327" y="645"/>
                      <a:pt x="331" y="644"/>
                      <a:pt x="333" y="645"/>
                    </a:cubicBezTo>
                    <a:cubicBezTo>
                      <a:pt x="342" y="648"/>
                      <a:pt x="352" y="652"/>
                      <a:pt x="362" y="647"/>
                    </a:cubicBezTo>
                    <a:cubicBezTo>
                      <a:pt x="366" y="647"/>
                      <a:pt x="370" y="633"/>
                      <a:pt x="372" y="644"/>
                    </a:cubicBezTo>
                    <a:close/>
                    <a:moveTo>
                      <a:pt x="327" y="697"/>
                    </a:moveTo>
                    <a:cubicBezTo>
                      <a:pt x="327" y="698"/>
                      <a:pt x="326" y="701"/>
                      <a:pt x="324" y="700"/>
                    </a:cubicBezTo>
                    <a:cubicBezTo>
                      <a:pt x="318" y="701"/>
                      <a:pt x="319" y="693"/>
                      <a:pt x="317" y="689"/>
                    </a:cubicBezTo>
                    <a:cubicBezTo>
                      <a:pt x="313" y="666"/>
                      <a:pt x="292" y="653"/>
                      <a:pt x="275" y="642"/>
                    </a:cubicBezTo>
                    <a:cubicBezTo>
                      <a:pt x="302" y="646"/>
                      <a:pt x="320" y="672"/>
                      <a:pt x="327" y="697"/>
                    </a:cubicBezTo>
                    <a:close/>
                    <a:moveTo>
                      <a:pt x="536" y="649"/>
                    </a:moveTo>
                    <a:cubicBezTo>
                      <a:pt x="542" y="647"/>
                      <a:pt x="549" y="645"/>
                      <a:pt x="554" y="647"/>
                    </a:cubicBezTo>
                    <a:cubicBezTo>
                      <a:pt x="553" y="649"/>
                      <a:pt x="553" y="649"/>
                      <a:pt x="553" y="649"/>
                    </a:cubicBezTo>
                    <a:cubicBezTo>
                      <a:pt x="536" y="655"/>
                      <a:pt x="514" y="664"/>
                      <a:pt x="498" y="650"/>
                    </a:cubicBezTo>
                    <a:cubicBezTo>
                      <a:pt x="496" y="648"/>
                      <a:pt x="496" y="646"/>
                      <a:pt x="497" y="644"/>
                    </a:cubicBezTo>
                    <a:cubicBezTo>
                      <a:pt x="509" y="653"/>
                      <a:pt x="523" y="651"/>
                      <a:pt x="536" y="649"/>
                    </a:cubicBezTo>
                    <a:close/>
                    <a:moveTo>
                      <a:pt x="314" y="695"/>
                    </a:moveTo>
                    <a:cubicBezTo>
                      <a:pt x="293" y="690"/>
                      <a:pt x="274" y="672"/>
                      <a:pt x="266" y="652"/>
                    </a:cubicBezTo>
                    <a:cubicBezTo>
                      <a:pt x="266" y="650"/>
                      <a:pt x="264" y="646"/>
                      <a:pt x="266" y="645"/>
                    </a:cubicBezTo>
                    <a:cubicBezTo>
                      <a:pt x="287" y="653"/>
                      <a:pt x="312" y="671"/>
                      <a:pt x="314" y="695"/>
                    </a:cubicBezTo>
                    <a:close/>
                    <a:moveTo>
                      <a:pt x="44" y="661"/>
                    </a:moveTo>
                    <a:cubicBezTo>
                      <a:pt x="44" y="659"/>
                      <a:pt x="44" y="659"/>
                      <a:pt x="44" y="659"/>
                    </a:cubicBezTo>
                    <a:cubicBezTo>
                      <a:pt x="40" y="656"/>
                      <a:pt x="34" y="657"/>
                      <a:pt x="30" y="660"/>
                    </a:cubicBezTo>
                    <a:cubicBezTo>
                      <a:pt x="24" y="665"/>
                      <a:pt x="22" y="674"/>
                      <a:pt x="23" y="681"/>
                    </a:cubicBezTo>
                    <a:cubicBezTo>
                      <a:pt x="26" y="690"/>
                      <a:pt x="31" y="699"/>
                      <a:pt x="39" y="703"/>
                    </a:cubicBezTo>
                    <a:cubicBezTo>
                      <a:pt x="41" y="702"/>
                      <a:pt x="39" y="700"/>
                      <a:pt x="40" y="699"/>
                    </a:cubicBezTo>
                    <a:cubicBezTo>
                      <a:pt x="32" y="694"/>
                      <a:pt x="28" y="686"/>
                      <a:pt x="26" y="678"/>
                    </a:cubicBezTo>
                    <a:cubicBezTo>
                      <a:pt x="28" y="672"/>
                      <a:pt x="28" y="666"/>
                      <a:pt x="33" y="662"/>
                    </a:cubicBezTo>
                    <a:cubicBezTo>
                      <a:pt x="35" y="662"/>
                      <a:pt x="38" y="662"/>
                      <a:pt x="39" y="663"/>
                    </a:cubicBezTo>
                    <a:cubicBezTo>
                      <a:pt x="41" y="664"/>
                      <a:pt x="44" y="664"/>
                      <a:pt x="44" y="661"/>
                    </a:cubicBezTo>
                    <a:close/>
                    <a:moveTo>
                      <a:pt x="434" y="678"/>
                    </a:moveTo>
                    <a:cubicBezTo>
                      <a:pt x="435" y="684"/>
                      <a:pt x="433" y="689"/>
                      <a:pt x="428" y="693"/>
                    </a:cubicBezTo>
                    <a:cubicBezTo>
                      <a:pt x="426" y="695"/>
                      <a:pt x="423" y="698"/>
                      <a:pt x="419" y="698"/>
                    </a:cubicBezTo>
                    <a:cubicBezTo>
                      <a:pt x="419" y="694"/>
                      <a:pt x="422" y="687"/>
                      <a:pt x="418" y="683"/>
                    </a:cubicBezTo>
                    <a:cubicBezTo>
                      <a:pt x="415" y="678"/>
                      <a:pt x="408" y="678"/>
                      <a:pt x="403" y="677"/>
                    </a:cubicBezTo>
                    <a:cubicBezTo>
                      <a:pt x="378" y="681"/>
                      <a:pt x="348" y="690"/>
                      <a:pt x="325" y="674"/>
                    </a:cubicBezTo>
                    <a:cubicBezTo>
                      <a:pt x="324" y="673"/>
                      <a:pt x="323" y="672"/>
                      <a:pt x="324" y="671"/>
                    </a:cubicBezTo>
                    <a:cubicBezTo>
                      <a:pt x="333" y="673"/>
                      <a:pt x="344" y="673"/>
                      <a:pt x="354" y="677"/>
                    </a:cubicBezTo>
                    <a:cubicBezTo>
                      <a:pt x="368" y="675"/>
                      <a:pt x="386" y="675"/>
                      <a:pt x="395" y="663"/>
                    </a:cubicBezTo>
                    <a:cubicBezTo>
                      <a:pt x="409" y="660"/>
                      <a:pt x="429" y="663"/>
                      <a:pt x="434" y="678"/>
                    </a:cubicBezTo>
                    <a:close/>
                    <a:moveTo>
                      <a:pt x="553" y="672"/>
                    </a:moveTo>
                    <a:cubicBezTo>
                      <a:pt x="556" y="679"/>
                      <a:pt x="547" y="681"/>
                      <a:pt x="543" y="684"/>
                    </a:cubicBezTo>
                    <a:cubicBezTo>
                      <a:pt x="520" y="695"/>
                      <a:pt x="497" y="686"/>
                      <a:pt x="473" y="683"/>
                    </a:cubicBezTo>
                    <a:cubicBezTo>
                      <a:pt x="462" y="682"/>
                      <a:pt x="453" y="690"/>
                      <a:pt x="448" y="698"/>
                    </a:cubicBezTo>
                    <a:cubicBezTo>
                      <a:pt x="445" y="697"/>
                      <a:pt x="444" y="694"/>
                      <a:pt x="444" y="692"/>
                    </a:cubicBezTo>
                    <a:cubicBezTo>
                      <a:pt x="447" y="683"/>
                      <a:pt x="456" y="674"/>
                      <a:pt x="466" y="674"/>
                    </a:cubicBezTo>
                    <a:cubicBezTo>
                      <a:pt x="481" y="672"/>
                      <a:pt x="494" y="681"/>
                      <a:pt x="509" y="679"/>
                    </a:cubicBezTo>
                    <a:cubicBezTo>
                      <a:pt x="525" y="679"/>
                      <a:pt x="538" y="674"/>
                      <a:pt x="553" y="672"/>
                    </a:cubicBezTo>
                    <a:close/>
                    <a:moveTo>
                      <a:pt x="733" y="679"/>
                    </a:moveTo>
                    <a:cubicBezTo>
                      <a:pt x="731" y="683"/>
                      <a:pt x="731" y="683"/>
                      <a:pt x="731" y="683"/>
                    </a:cubicBezTo>
                    <a:cubicBezTo>
                      <a:pt x="728" y="683"/>
                      <a:pt x="727" y="682"/>
                      <a:pt x="724" y="683"/>
                    </a:cubicBezTo>
                    <a:cubicBezTo>
                      <a:pt x="721" y="685"/>
                      <a:pt x="716" y="688"/>
                      <a:pt x="716" y="692"/>
                    </a:cubicBezTo>
                    <a:cubicBezTo>
                      <a:pt x="716" y="693"/>
                      <a:pt x="717" y="695"/>
                      <a:pt x="719" y="695"/>
                    </a:cubicBezTo>
                    <a:cubicBezTo>
                      <a:pt x="721" y="695"/>
                      <a:pt x="721" y="692"/>
                      <a:pt x="723" y="691"/>
                    </a:cubicBezTo>
                    <a:cubicBezTo>
                      <a:pt x="730" y="688"/>
                      <a:pt x="730" y="688"/>
                      <a:pt x="730" y="688"/>
                    </a:cubicBezTo>
                    <a:cubicBezTo>
                      <a:pt x="728" y="701"/>
                      <a:pt x="728" y="701"/>
                      <a:pt x="728" y="701"/>
                    </a:cubicBezTo>
                    <a:cubicBezTo>
                      <a:pt x="723" y="702"/>
                      <a:pt x="717" y="698"/>
                      <a:pt x="710" y="700"/>
                    </a:cubicBezTo>
                    <a:cubicBezTo>
                      <a:pt x="708" y="700"/>
                      <a:pt x="708" y="697"/>
                      <a:pt x="708" y="695"/>
                    </a:cubicBezTo>
                    <a:cubicBezTo>
                      <a:pt x="710" y="690"/>
                      <a:pt x="713" y="683"/>
                      <a:pt x="719" y="680"/>
                    </a:cubicBezTo>
                    <a:cubicBezTo>
                      <a:pt x="723" y="679"/>
                      <a:pt x="730" y="673"/>
                      <a:pt x="733" y="679"/>
                    </a:cubicBezTo>
                    <a:close/>
                    <a:moveTo>
                      <a:pt x="125" y="673"/>
                    </a:moveTo>
                    <a:cubicBezTo>
                      <a:pt x="131" y="679"/>
                      <a:pt x="136" y="687"/>
                      <a:pt x="134" y="696"/>
                    </a:cubicBezTo>
                    <a:cubicBezTo>
                      <a:pt x="131" y="704"/>
                      <a:pt x="126" y="714"/>
                      <a:pt x="117" y="715"/>
                    </a:cubicBezTo>
                    <a:cubicBezTo>
                      <a:pt x="109" y="717"/>
                      <a:pt x="103" y="713"/>
                      <a:pt x="97" y="709"/>
                    </a:cubicBezTo>
                    <a:cubicBezTo>
                      <a:pt x="95" y="705"/>
                      <a:pt x="91" y="701"/>
                      <a:pt x="93" y="696"/>
                    </a:cubicBezTo>
                    <a:cubicBezTo>
                      <a:pt x="99" y="692"/>
                      <a:pt x="96" y="702"/>
                      <a:pt x="100" y="704"/>
                    </a:cubicBezTo>
                    <a:cubicBezTo>
                      <a:pt x="104" y="708"/>
                      <a:pt x="109" y="711"/>
                      <a:pt x="114" y="710"/>
                    </a:cubicBezTo>
                    <a:cubicBezTo>
                      <a:pt x="118" y="710"/>
                      <a:pt x="122" y="707"/>
                      <a:pt x="125" y="704"/>
                    </a:cubicBezTo>
                    <a:cubicBezTo>
                      <a:pt x="128" y="699"/>
                      <a:pt x="129" y="693"/>
                      <a:pt x="128" y="686"/>
                    </a:cubicBezTo>
                    <a:cubicBezTo>
                      <a:pt x="127" y="681"/>
                      <a:pt x="119" y="677"/>
                      <a:pt x="122" y="673"/>
                    </a:cubicBezTo>
                    <a:cubicBezTo>
                      <a:pt x="125" y="673"/>
                      <a:pt x="125" y="673"/>
                      <a:pt x="125" y="673"/>
                    </a:cubicBezTo>
                    <a:close/>
                    <a:moveTo>
                      <a:pt x="413" y="688"/>
                    </a:moveTo>
                    <a:cubicBezTo>
                      <a:pt x="413" y="691"/>
                      <a:pt x="412" y="693"/>
                      <a:pt x="410" y="695"/>
                    </a:cubicBezTo>
                    <a:cubicBezTo>
                      <a:pt x="408" y="694"/>
                      <a:pt x="407" y="689"/>
                      <a:pt x="404" y="689"/>
                    </a:cubicBezTo>
                    <a:cubicBezTo>
                      <a:pt x="398" y="688"/>
                      <a:pt x="392" y="688"/>
                      <a:pt x="386" y="690"/>
                    </a:cubicBezTo>
                    <a:cubicBezTo>
                      <a:pt x="368" y="691"/>
                      <a:pt x="350" y="694"/>
                      <a:pt x="333" y="690"/>
                    </a:cubicBezTo>
                    <a:cubicBezTo>
                      <a:pt x="332" y="688"/>
                      <a:pt x="331" y="686"/>
                      <a:pt x="331" y="684"/>
                    </a:cubicBezTo>
                    <a:cubicBezTo>
                      <a:pt x="342" y="686"/>
                      <a:pt x="352" y="691"/>
                      <a:pt x="363" y="689"/>
                    </a:cubicBezTo>
                    <a:cubicBezTo>
                      <a:pt x="377" y="689"/>
                      <a:pt x="390" y="686"/>
                      <a:pt x="404" y="684"/>
                    </a:cubicBezTo>
                    <a:cubicBezTo>
                      <a:pt x="407" y="685"/>
                      <a:pt x="412" y="684"/>
                      <a:pt x="413" y="688"/>
                    </a:cubicBezTo>
                    <a:close/>
                    <a:moveTo>
                      <a:pt x="172" y="693"/>
                    </a:moveTo>
                    <a:cubicBezTo>
                      <a:pt x="175" y="699"/>
                      <a:pt x="178" y="708"/>
                      <a:pt x="176" y="715"/>
                    </a:cubicBezTo>
                    <a:cubicBezTo>
                      <a:pt x="175" y="717"/>
                      <a:pt x="172" y="715"/>
                      <a:pt x="170" y="715"/>
                    </a:cubicBezTo>
                    <a:cubicBezTo>
                      <a:pt x="170" y="706"/>
                      <a:pt x="168" y="696"/>
                      <a:pt x="160" y="692"/>
                    </a:cubicBezTo>
                    <a:cubicBezTo>
                      <a:pt x="155" y="695"/>
                      <a:pt x="154" y="688"/>
                      <a:pt x="150" y="688"/>
                    </a:cubicBezTo>
                    <a:cubicBezTo>
                      <a:pt x="150" y="686"/>
                      <a:pt x="147" y="682"/>
                      <a:pt x="151" y="682"/>
                    </a:cubicBezTo>
                    <a:cubicBezTo>
                      <a:pt x="160" y="682"/>
                      <a:pt x="167" y="687"/>
                      <a:pt x="172" y="693"/>
                    </a:cubicBezTo>
                    <a:close/>
                    <a:moveTo>
                      <a:pt x="162" y="702"/>
                    </a:moveTo>
                    <a:cubicBezTo>
                      <a:pt x="165" y="705"/>
                      <a:pt x="164" y="709"/>
                      <a:pt x="163" y="714"/>
                    </a:cubicBezTo>
                    <a:cubicBezTo>
                      <a:pt x="157" y="715"/>
                      <a:pt x="149" y="713"/>
                      <a:pt x="143" y="715"/>
                    </a:cubicBezTo>
                    <a:cubicBezTo>
                      <a:pt x="144" y="711"/>
                      <a:pt x="147" y="708"/>
                      <a:pt x="148" y="704"/>
                    </a:cubicBezTo>
                    <a:cubicBezTo>
                      <a:pt x="148" y="701"/>
                      <a:pt x="149" y="698"/>
                      <a:pt x="151" y="695"/>
                    </a:cubicBezTo>
                    <a:cubicBezTo>
                      <a:pt x="156" y="695"/>
                      <a:pt x="158" y="699"/>
                      <a:pt x="162" y="702"/>
                    </a:cubicBezTo>
                    <a:close/>
                    <a:moveTo>
                      <a:pt x="731" y="728"/>
                    </a:moveTo>
                    <a:cubicBezTo>
                      <a:pt x="733" y="736"/>
                      <a:pt x="735" y="747"/>
                      <a:pt x="727" y="754"/>
                    </a:cubicBezTo>
                    <a:cubicBezTo>
                      <a:pt x="726" y="753"/>
                      <a:pt x="724" y="756"/>
                      <a:pt x="722" y="753"/>
                    </a:cubicBezTo>
                    <a:cubicBezTo>
                      <a:pt x="720" y="749"/>
                      <a:pt x="727" y="747"/>
                      <a:pt x="727" y="743"/>
                    </a:cubicBezTo>
                    <a:cubicBezTo>
                      <a:pt x="728" y="737"/>
                      <a:pt x="726" y="730"/>
                      <a:pt x="721" y="725"/>
                    </a:cubicBezTo>
                    <a:cubicBezTo>
                      <a:pt x="718" y="722"/>
                      <a:pt x="713" y="719"/>
                      <a:pt x="708" y="721"/>
                    </a:cubicBezTo>
                    <a:cubicBezTo>
                      <a:pt x="704" y="721"/>
                      <a:pt x="700" y="725"/>
                      <a:pt x="697" y="729"/>
                    </a:cubicBezTo>
                    <a:cubicBezTo>
                      <a:pt x="694" y="733"/>
                      <a:pt x="697" y="741"/>
                      <a:pt x="691" y="743"/>
                    </a:cubicBezTo>
                    <a:cubicBezTo>
                      <a:pt x="681" y="746"/>
                      <a:pt x="666" y="738"/>
                      <a:pt x="663" y="751"/>
                    </a:cubicBezTo>
                    <a:cubicBezTo>
                      <a:pt x="659" y="757"/>
                      <a:pt x="666" y="772"/>
                      <a:pt x="654" y="772"/>
                    </a:cubicBezTo>
                    <a:cubicBezTo>
                      <a:pt x="646" y="772"/>
                      <a:pt x="636" y="771"/>
                      <a:pt x="631" y="780"/>
                    </a:cubicBezTo>
                    <a:cubicBezTo>
                      <a:pt x="630" y="782"/>
                      <a:pt x="631" y="787"/>
                      <a:pt x="628" y="787"/>
                    </a:cubicBezTo>
                    <a:cubicBezTo>
                      <a:pt x="626" y="787"/>
                      <a:pt x="624" y="786"/>
                      <a:pt x="624" y="784"/>
                    </a:cubicBezTo>
                    <a:cubicBezTo>
                      <a:pt x="623" y="776"/>
                      <a:pt x="631" y="772"/>
                      <a:pt x="636" y="768"/>
                    </a:cubicBezTo>
                    <a:cubicBezTo>
                      <a:pt x="642" y="763"/>
                      <a:pt x="653" y="771"/>
                      <a:pt x="656" y="763"/>
                    </a:cubicBezTo>
                    <a:cubicBezTo>
                      <a:pt x="654" y="755"/>
                      <a:pt x="655" y="746"/>
                      <a:pt x="663" y="740"/>
                    </a:cubicBezTo>
                    <a:cubicBezTo>
                      <a:pt x="670" y="736"/>
                      <a:pt x="678" y="738"/>
                      <a:pt x="686" y="739"/>
                    </a:cubicBezTo>
                    <a:cubicBezTo>
                      <a:pt x="694" y="737"/>
                      <a:pt x="689" y="727"/>
                      <a:pt x="696" y="723"/>
                    </a:cubicBezTo>
                    <a:cubicBezTo>
                      <a:pt x="701" y="717"/>
                      <a:pt x="710" y="714"/>
                      <a:pt x="718" y="716"/>
                    </a:cubicBezTo>
                    <a:cubicBezTo>
                      <a:pt x="723" y="718"/>
                      <a:pt x="729" y="722"/>
                      <a:pt x="731" y="728"/>
                    </a:cubicBezTo>
                    <a:close/>
                    <a:moveTo>
                      <a:pt x="850" y="724"/>
                    </a:moveTo>
                    <a:cubicBezTo>
                      <a:pt x="856" y="730"/>
                      <a:pt x="857" y="739"/>
                      <a:pt x="855" y="747"/>
                    </a:cubicBezTo>
                    <a:cubicBezTo>
                      <a:pt x="854" y="760"/>
                      <a:pt x="845" y="768"/>
                      <a:pt x="837" y="777"/>
                    </a:cubicBezTo>
                    <a:cubicBezTo>
                      <a:pt x="836" y="782"/>
                      <a:pt x="843" y="785"/>
                      <a:pt x="844" y="790"/>
                    </a:cubicBezTo>
                    <a:cubicBezTo>
                      <a:pt x="848" y="799"/>
                      <a:pt x="849" y="811"/>
                      <a:pt x="841" y="817"/>
                    </a:cubicBezTo>
                    <a:cubicBezTo>
                      <a:pt x="835" y="824"/>
                      <a:pt x="825" y="823"/>
                      <a:pt x="816" y="823"/>
                    </a:cubicBezTo>
                    <a:cubicBezTo>
                      <a:pt x="810" y="821"/>
                      <a:pt x="805" y="817"/>
                      <a:pt x="801" y="812"/>
                    </a:cubicBezTo>
                    <a:cubicBezTo>
                      <a:pt x="786" y="822"/>
                      <a:pt x="768" y="833"/>
                      <a:pt x="750" y="824"/>
                    </a:cubicBezTo>
                    <a:cubicBezTo>
                      <a:pt x="745" y="819"/>
                      <a:pt x="739" y="814"/>
                      <a:pt x="740" y="807"/>
                    </a:cubicBezTo>
                    <a:cubicBezTo>
                      <a:pt x="740" y="797"/>
                      <a:pt x="744" y="789"/>
                      <a:pt x="753" y="785"/>
                    </a:cubicBezTo>
                    <a:cubicBezTo>
                      <a:pt x="756" y="785"/>
                      <a:pt x="760" y="781"/>
                      <a:pt x="763" y="785"/>
                    </a:cubicBezTo>
                    <a:cubicBezTo>
                      <a:pt x="760" y="788"/>
                      <a:pt x="755" y="788"/>
                      <a:pt x="752" y="791"/>
                    </a:cubicBezTo>
                    <a:cubicBezTo>
                      <a:pt x="747" y="797"/>
                      <a:pt x="745" y="806"/>
                      <a:pt x="748" y="814"/>
                    </a:cubicBezTo>
                    <a:cubicBezTo>
                      <a:pt x="751" y="820"/>
                      <a:pt x="758" y="823"/>
                      <a:pt x="764" y="822"/>
                    </a:cubicBezTo>
                    <a:cubicBezTo>
                      <a:pt x="780" y="823"/>
                      <a:pt x="790" y="813"/>
                      <a:pt x="801" y="803"/>
                    </a:cubicBezTo>
                    <a:cubicBezTo>
                      <a:pt x="806" y="804"/>
                      <a:pt x="806" y="811"/>
                      <a:pt x="810" y="813"/>
                    </a:cubicBezTo>
                    <a:cubicBezTo>
                      <a:pt x="816" y="819"/>
                      <a:pt x="827" y="819"/>
                      <a:pt x="835" y="816"/>
                    </a:cubicBezTo>
                    <a:cubicBezTo>
                      <a:pt x="842" y="811"/>
                      <a:pt x="842" y="801"/>
                      <a:pt x="840" y="794"/>
                    </a:cubicBezTo>
                    <a:cubicBezTo>
                      <a:pt x="838" y="788"/>
                      <a:pt x="834" y="785"/>
                      <a:pt x="830" y="780"/>
                    </a:cubicBezTo>
                    <a:cubicBezTo>
                      <a:pt x="829" y="769"/>
                      <a:pt x="842" y="769"/>
                      <a:pt x="845" y="760"/>
                    </a:cubicBezTo>
                    <a:cubicBezTo>
                      <a:pt x="850" y="751"/>
                      <a:pt x="851" y="740"/>
                      <a:pt x="848" y="730"/>
                    </a:cubicBezTo>
                    <a:cubicBezTo>
                      <a:pt x="845" y="726"/>
                      <a:pt x="840" y="725"/>
                      <a:pt x="836" y="725"/>
                    </a:cubicBezTo>
                    <a:cubicBezTo>
                      <a:pt x="830" y="725"/>
                      <a:pt x="828" y="728"/>
                      <a:pt x="824" y="731"/>
                    </a:cubicBezTo>
                    <a:cubicBezTo>
                      <a:pt x="821" y="735"/>
                      <a:pt x="823" y="740"/>
                      <a:pt x="822" y="743"/>
                    </a:cubicBezTo>
                    <a:cubicBezTo>
                      <a:pt x="819" y="745"/>
                      <a:pt x="817" y="741"/>
                      <a:pt x="816" y="739"/>
                    </a:cubicBezTo>
                    <a:cubicBezTo>
                      <a:pt x="816" y="731"/>
                      <a:pt x="821" y="725"/>
                      <a:pt x="828" y="722"/>
                    </a:cubicBezTo>
                    <a:cubicBezTo>
                      <a:pt x="835" y="719"/>
                      <a:pt x="844" y="719"/>
                      <a:pt x="850" y="724"/>
                    </a:cubicBezTo>
                    <a:close/>
                    <a:moveTo>
                      <a:pt x="256" y="721"/>
                    </a:moveTo>
                    <a:cubicBezTo>
                      <a:pt x="257" y="720"/>
                      <a:pt x="257" y="720"/>
                      <a:pt x="257" y="720"/>
                    </a:cubicBezTo>
                    <a:cubicBezTo>
                      <a:pt x="257" y="721"/>
                      <a:pt x="257" y="721"/>
                      <a:pt x="257" y="721"/>
                    </a:cubicBezTo>
                    <a:cubicBezTo>
                      <a:pt x="256" y="721"/>
                      <a:pt x="256" y="721"/>
                      <a:pt x="256" y="721"/>
                    </a:cubicBezTo>
                    <a:close/>
                    <a:moveTo>
                      <a:pt x="67" y="734"/>
                    </a:moveTo>
                    <a:cubicBezTo>
                      <a:pt x="68" y="737"/>
                      <a:pt x="68" y="740"/>
                      <a:pt x="67" y="743"/>
                    </a:cubicBezTo>
                    <a:cubicBezTo>
                      <a:pt x="66" y="744"/>
                      <a:pt x="65" y="744"/>
                      <a:pt x="64" y="744"/>
                    </a:cubicBezTo>
                    <a:cubicBezTo>
                      <a:pt x="63" y="738"/>
                      <a:pt x="60" y="732"/>
                      <a:pt x="54" y="730"/>
                    </a:cubicBezTo>
                    <a:cubicBezTo>
                      <a:pt x="48" y="729"/>
                      <a:pt x="41" y="727"/>
                      <a:pt x="36" y="731"/>
                    </a:cubicBezTo>
                    <a:cubicBezTo>
                      <a:pt x="30" y="736"/>
                      <a:pt x="31" y="743"/>
                      <a:pt x="30" y="749"/>
                    </a:cubicBezTo>
                    <a:cubicBezTo>
                      <a:pt x="30" y="761"/>
                      <a:pt x="41" y="769"/>
                      <a:pt x="47" y="778"/>
                    </a:cubicBezTo>
                    <a:cubicBezTo>
                      <a:pt x="44" y="782"/>
                      <a:pt x="53" y="783"/>
                      <a:pt x="49" y="787"/>
                    </a:cubicBezTo>
                    <a:cubicBezTo>
                      <a:pt x="43" y="789"/>
                      <a:pt x="37" y="794"/>
                      <a:pt x="34" y="800"/>
                    </a:cubicBezTo>
                    <a:cubicBezTo>
                      <a:pt x="31" y="808"/>
                      <a:pt x="35" y="815"/>
                      <a:pt x="41" y="820"/>
                    </a:cubicBezTo>
                    <a:cubicBezTo>
                      <a:pt x="49" y="825"/>
                      <a:pt x="60" y="822"/>
                      <a:pt x="68" y="816"/>
                    </a:cubicBezTo>
                    <a:cubicBezTo>
                      <a:pt x="75" y="813"/>
                      <a:pt x="78" y="821"/>
                      <a:pt x="83" y="822"/>
                    </a:cubicBezTo>
                    <a:cubicBezTo>
                      <a:pt x="97" y="826"/>
                      <a:pt x="113" y="825"/>
                      <a:pt x="124" y="815"/>
                    </a:cubicBezTo>
                    <a:cubicBezTo>
                      <a:pt x="128" y="811"/>
                      <a:pt x="127" y="805"/>
                      <a:pt x="125" y="801"/>
                    </a:cubicBezTo>
                    <a:cubicBezTo>
                      <a:pt x="123" y="797"/>
                      <a:pt x="120" y="793"/>
                      <a:pt x="115" y="793"/>
                    </a:cubicBezTo>
                    <a:cubicBezTo>
                      <a:pt x="112" y="793"/>
                      <a:pt x="107" y="795"/>
                      <a:pt x="105" y="791"/>
                    </a:cubicBezTo>
                    <a:cubicBezTo>
                      <a:pt x="106" y="788"/>
                      <a:pt x="111" y="790"/>
                      <a:pt x="114" y="789"/>
                    </a:cubicBezTo>
                    <a:cubicBezTo>
                      <a:pt x="119" y="790"/>
                      <a:pt x="123" y="790"/>
                      <a:pt x="127" y="794"/>
                    </a:cubicBezTo>
                    <a:cubicBezTo>
                      <a:pt x="129" y="801"/>
                      <a:pt x="135" y="807"/>
                      <a:pt x="131" y="813"/>
                    </a:cubicBezTo>
                    <a:cubicBezTo>
                      <a:pt x="126" y="821"/>
                      <a:pt x="117" y="827"/>
                      <a:pt x="107" y="829"/>
                    </a:cubicBezTo>
                    <a:cubicBezTo>
                      <a:pt x="96" y="828"/>
                      <a:pt x="82" y="830"/>
                      <a:pt x="74" y="821"/>
                    </a:cubicBezTo>
                    <a:cubicBezTo>
                      <a:pt x="67" y="825"/>
                      <a:pt x="58" y="826"/>
                      <a:pt x="50" y="828"/>
                    </a:cubicBezTo>
                    <a:cubicBezTo>
                      <a:pt x="40" y="827"/>
                      <a:pt x="32" y="820"/>
                      <a:pt x="29" y="811"/>
                    </a:cubicBezTo>
                    <a:cubicBezTo>
                      <a:pt x="28" y="806"/>
                      <a:pt x="28" y="798"/>
                      <a:pt x="32" y="794"/>
                    </a:cubicBezTo>
                    <a:cubicBezTo>
                      <a:pt x="36" y="789"/>
                      <a:pt x="42" y="787"/>
                      <a:pt x="46" y="782"/>
                    </a:cubicBezTo>
                    <a:cubicBezTo>
                      <a:pt x="41" y="776"/>
                      <a:pt x="35" y="770"/>
                      <a:pt x="31" y="762"/>
                    </a:cubicBezTo>
                    <a:cubicBezTo>
                      <a:pt x="26" y="756"/>
                      <a:pt x="22" y="745"/>
                      <a:pt x="27" y="736"/>
                    </a:cubicBezTo>
                    <a:cubicBezTo>
                      <a:pt x="28" y="732"/>
                      <a:pt x="32" y="727"/>
                      <a:pt x="37" y="725"/>
                    </a:cubicBezTo>
                    <a:cubicBezTo>
                      <a:pt x="47" y="722"/>
                      <a:pt x="62" y="724"/>
                      <a:pt x="67" y="734"/>
                    </a:cubicBezTo>
                    <a:close/>
                    <a:moveTo>
                      <a:pt x="184" y="741"/>
                    </a:moveTo>
                    <a:cubicBezTo>
                      <a:pt x="197" y="739"/>
                      <a:pt x="209" y="744"/>
                      <a:pt x="217" y="752"/>
                    </a:cubicBezTo>
                    <a:cubicBezTo>
                      <a:pt x="223" y="759"/>
                      <a:pt x="225" y="768"/>
                      <a:pt x="226" y="777"/>
                    </a:cubicBezTo>
                    <a:cubicBezTo>
                      <a:pt x="231" y="779"/>
                      <a:pt x="235" y="775"/>
                      <a:pt x="241" y="776"/>
                    </a:cubicBezTo>
                    <a:cubicBezTo>
                      <a:pt x="249" y="775"/>
                      <a:pt x="255" y="779"/>
                      <a:pt x="259" y="786"/>
                    </a:cubicBezTo>
                    <a:cubicBezTo>
                      <a:pt x="260" y="790"/>
                      <a:pt x="260" y="794"/>
                      <a:pt x="258" y="798"/>
                    </a:cubicBezTo>
                    <a:cubicBezTo>
                      <a:pt x="256" y="798"/>
                      <a:pt x="254" y="801"/>
                      <a:pt x="252" y="799"/>
                    </a:cubicBezTo>
                    <a:cubicBezTo>
                      <a:pt x="250" y="795"/>
                      <a:pt x="258" y="792"/>
                      <a:pt x="254" y="786"/>
                    </a:cubicBezTo>
                    <a:cubicBezTo>
                      <a:pt x="251" y="782"/>
                      <a:pt x="246" y="780"/>
                      <a:pt x="242" y="781"/>
                    </a:cubicBezTo>
                    <a:cubicBezTo>
                      <a:pt x="235" y="781"/>
                      <a:pt x="230" y="782"/>
                      <a:pt x="226" y="786"/>
                    </a:cubicBezTo>
                    <a:cubicBezTo>
                      <a:pt x="223" y="785"/>
                      <a:pt x="223" y="785"/>
                      <a:pt x="223" y="785"/>
                    </a:cubicBezTo>
                    <a:cubicBezTo>
                      <a:pt x="222" y="771"/>
                      <a:pt x="217" y="753"/>
                      <a:pt x="202" y="748"/>
                    </a:cubicBezTo>
                    <a:cubicBezTo>
                      <a:pt x="195" y="745"/>
                      <a:pt x="188" y="746"/>
                      <a:pt x="182" y="748"/>
                    </a:cubicBezTo>
                    <a:cubicBezTo>
                      <a:pt x="180" y="746"/>
                      <a:pt x="179" y="742"/>
                      <a:pt x="177" y="740"/>
                    </a:cubicBezTo>
                    <a:cubicBezTo>
                      <a:pt x="170" y="736"/>
                      <a:pt x="162" y="732"/>
                      <a:pt x="154" y="735"/>
                    </a:cubicBezTo>
                    <a:cubicBezTo>
                      <a:pt x="149" y="736"/>
                      <a:pt x="144" y="739"/>
                      <a:pt x="142" y="744"/>
                    </a:cubicBezTo>
                    <a:cubicBezTo>
                      <a:pt x="141" y="748"/>
                      <a:pt x="140" y="754"/>
                      <a:pt x="144" y="758"/>
                    </a:cubicBezTo>
                    <a:cubicBezTo>
                      <a:pt x="145" y="762"/>
                      <a:pt x="154" y="761"/>
                      <a:pt x="150" y="766"/>
                    </a:cubicBezTo>
                    <a:cubicBezTo>
                      <a:pt x="145" y="765"/>
                      <a:pt x="141" y="761"/>
                      <a:pt x="138" y="756"/>
                    </a:cubicBezTo>
                    <a:cubicBezTo>
                      <a:pt x="137" y="751"/>
                      <a:pt x="136" y="743"/>
                      <a:pt x="139" y="739"/>
                    </a:cubicBezTo>
                    <a:cubicBezTo>
                      <a:pt x="148" y="730"/>
                      <a:pt x="161" y="727"/>
                      <a:pt x="172" y="731"/>
                    </a:cubicBezTo>
                    <a:cubicBezTo>
                      <a:pt x="177" y="733"/>
                      <a:pt x="182" y="737"/>
                      <a:pt x="184" y="741"/>
                    </a:cubicBezTo>
                    <a:close/>
                    <a:moveTo>
                      <a:pt x="113" y="748"/>
                    </a:moveTo>
                    <a:cubicBezTo>
                      <a:pt x="114" y="754"/>
                      <a:pt x="115" y="760"/>
                      <a:pt x="114" y="766"/>
                    </a:cubicBezTo>
                    <a:cubicBezTo>
                      <a:pt x="111" y="767"/>
                      <a:pt x="106" y="766"/>
                      <a:pt x="102" y="767"/>
                    </a:cubicBezTo>
                    <a:cubicBezTo>
                      <a:pt x="94" y="767"/>
                      <a:pt x="87" y="774"/>
                      <a:pt x="85" y="781"/>
                    </a:cubicBezTo>
                    <a:cubicBezTo>
                      <a:pt x="83" y="782"/>
                      <a:pt x="81" y="782"/>
                      <a:pt x="81" y="780"/>
                    </a:cubicBezTo>
                    <a:cubicBezTo>
                      <a:pt x="83" y="777"/>
                      <a:pt x="86" y="775"/>
                      <a:pt x="85" y="772"/>
                    </a:cubicBezTo>
                    <a:cubicBezTo>
                      <a:pt x="91" y="764"/>
                      <a:pt x="99" y="762"/>
                      <a:pt x="107" y="762"/>
                    </a:cubicBezTo>
                    <a:cubicBezTo>
                      <a:pt x="112" y="757"/>
                      <a:pt x="109" y="751"/>
                      <a:pt x="109" y="746"/>
                    </a:cubicBezTo>
                    <a:cubicBezTo>
                      <a:pt x="106" y="742"/>
                      <a:pt x="102" y="741"/>
                      <a:pt x="99" y="739"/>
                    </a:cubicBezTo>
                    <a:cubicBezTo>
                      <a:pt x="93" y="744"/>
                      <a:pt x="95" y="754"/>
                      <a:pt x="88" y="759"/>
                    </a:cubicBezTo>
                    <a:cubicBezTo>
                      <a:pt x="83" y="763"/>
                      <a:pt x="78" y="767"/>
                      <a:pt x="72" y="767"/>
                    </a:cubicBezTo>
                    <a:cubicBezTo>
                      <a:pt x="71" y="769"/>
                      <a:pt x="68" y="768"/>
                      <a:pt x="67" y="768"/>
                    </a:cubicBezTo>
                    <a:cubicBezTo>
                      <a:pt x="66" y="767"/>
                      <a:pt x="65" y="766"/>
                      <a:pt x="66" y="764"/>
                    </a:cubicBezTo>
                    <a:cubicBezTo>
                      <a:pt x="74" y="762"/>
                      <a:pt x="84" y="759"/>
                      <a:pt x="88" y="750"/>
                    </a:cubicBezTo>
                    <a:cubicBezTo>
                      <a:pt x="93" y="734"/>
                      <a:pt x="93" y="734"/>
                      <a:pt x="93" y="734"/>
                    </a:cubicBezTo>
                    <a:cubicBezTo>
                      <a:pt x="95" y="733"/>
                      <a:pt x="95" y="733"/>
                      <a:pt x="95" y="733"/>
                    </a:cubicBezTo>
                    <a:cubicBezTo>
                      <a:pt x="101" y="738"/>
                      <a:pt x="116" y="736"/>
                      <a:pt x="113" y="748"/>
                    </a:cubicBezTo>
                    <a:close/>
                    <a:moveTo>
                      <a:pt x="188" y="767"/>
                    </a:moveTo>
                    <a:cubicBezTo>
                      <a:pt x="187" y="764"/>
                      <a:pt x="188" y="759"/>
                      <a:pt x="184" y="758"/>
                    </a:cubicBezTo>
                    <a:cubicBezTo>
                      <a:pt x="181" y="761"/>
                      <a:pt x="184" y="764"/>
                      <a:pt x="184" y="767"/>
                    </a:cubicBezTo>
                    <a:cubicBezTo>
                      <a:pt x="183" y="773"/>
                      <a:pt x="178" y="779"/>
                      <a:pt x="172" y="782"/>
                    </a:cubicBezTo>
                    <a:cubicBezTo>
                      <a:pt x="166" y="787"/>
                      <a:pt x="157" y="787"/>
                      <a:pt x="150" y="789"/>
                    </a:cubicBezTo>
                    <a:cubicBezTo>
                      <a:pt x="148" y="789"/>
                      <a:pt x="149" y="791"/>
                      <a:pt x="150" y="791"/>
                    </a:cubicBezTo>
                    <a:cubicBezTo>
                      <a:pt x="151" y="792"/>
                      <a:pt x="153" y="792"/>
                      <a:pt x="154" y="791"/>
                    </a:cubicBezTo>
                    <a:cubicBezTo>
                      <a:pt x="159" y="793"/>
                      <a:pt x="164" y="790"/>
                      <a:pt x="169" y="789"/>
                    </a:cubicBezTo>
                    <a:cubicBezTo>
                      <a:pt x="178" y="786"/>
                      <a:pt x="187" y="778"/>
                      <a:pt x="188" y="767"/>
                    </a:cubicBezTo>
                    <a:close/>
                    <a:moveTo>
                      <a:pt x="685" y="777"/>
                    </a:moveTo>
                    <a:cubicBezTo>
                      <a:pt x="685" y="774"/>
                      <a:pt x="683" y="775"/>
                      <a:pt x="681" y="774"/>
                    </a:cubicBezTo>
                    <a:cubicBezTo>
                      <a:pt x="670" y="777"/>
                      <a:pt x="659" y="780"/>
                      <a:pt x="652" y="789"/>
                    </a:cubicBezTo>
                    <a:cubicBezTo>
                      <a:pt x="644" y="797"/>
                      <a:pt x="643" y="810"/>
                      <a:pt x="645" y="820"/>
                    </a:cubicBezTo>
                    <a:cubicBezTo>
                      <a:pt x="645" y="823"/>
                      <a:pt x="649" y="822"/>
                      <a:pt x="650" y="822"/>
                    </a:cubicBezTo>
                    <a:cubicBezTo>
                      <a:pt x="650" y="814"/>
                      <a:pt x="649" y="804"/>
                      <a:pt x="653" y="796"/>
                    </a:cubicBezTo>
                    <a:cubicBezTo>
                      <a:pt x="660" y="785"/>
                      <a:pt x="672" y="779"/>
                      <a:pt x="684" y="778"/>
                    </a:cubicBezTo>
                    <a:cubicBezTo>
                      <a:pt x="685" y="777"/>
                      <a:pt x="685" y="777"/>
                      <a:pt x="685" y="777"/>
                    </a:cubicBezTo>
                    <a:close/>
                    <a:moveTo>
                      <a:pt x="722" y="788"/>
                    </a:moveTo>
                    <a:cubicBezTo>
                      <a:pt x="723" y="784"/>
                      <a:pt x="726" y="781"/>
                      <a:pt x="726" y="778"/>
                    </a:cubicBezTo>
                    <a:cubicBezTo>
                      <a:pt x="725" y="777"/>
                      <a:pt x="723" y="778"/>
                      <a:pt x="722" y="779"/>
                    </a:cubicBezTo>
                    <a:cubicBezTo>
                      <a:pt x="713" y="787"/>
                      <a:pt x="711" y="801"/>
                      <a:pt x="716" y="811"/>
                    </a:cubicBezTo>
                    <a:cubicBezTo>
                      <a:pt x="710" y="820"/>
                      <a:pt x="697" y="821"/>
                      <a:pt x="687" y="820"/>
                    </a:cubicBezTo>
                    <a:cubicBezTo>
                      <a:pt x="683" y="820"/>
                      <a:pt x="680" y="815"/>
                      <a:pt x="679" y="811"/>
                    </a:cubicBezTo>
                    <a:cubicBezTo>
                      <a:pt x="678" y="807"/>
                      <a:pt x="683" y="803"/>
                      <a:pt x="679" y="800"/>
                    </a:cubicBezTo>
                    <a:cubicBezTo>
                      <a:pt x="675" y="803"/>
                      <a:pt x="674" y="808"/>
                      <a:pt x="674" y="812"/>
                    </a:cubicBezTo>
                    <a:cubicBezTo>
                      <a:pt x="674" y="818"/>
                      <a:pt x="678" y="820"/>
                      <a:pt x="682" y="823"/>
                    </a:cubicBezTo>
                    <a:cubicBezTo>
                      <a:pt x="693" y="827"/>
                      <a:pt x="707" y="825"/>
                      <a:pt x="717" y="819"/>
                    </a:cubicBezTo>
                    <a:cubicBezTo>
                      <a:pt x="723" y="817"/>
                      <a:pt x="715" y="812"/>
                      <a:pt x="720" y="809"/>
                    </a:cubicBezTo>
                    <a:cubicBezTo>
                      <a:pt x="718" y="802"/>
                      <a:pt x="719" y="794"/>
                      <a:pt x="722" y="788"/>
                    </a:cubicBezTo>
                    <a:close/>
                    <a:moveTo>
                      <a:pt x="598" y="799"/>
                    </a:moveTo>
                    <a:cubicBezTo>
                      <a:pt x="594" y="791"/>
                      <a:pt x="583" y="794"/>
                      <a:pt x="577" y="796"/>
                    </a:cubicBezTo>
                    <a:cubicBezTo>
                      <a:pt x="568" y="804"/>
                      <a:pt x="560" y="812"/>
                      <a:pt x="549" y="814"/>
                    </a:cubicBezTo>
                    <a:cubicBezTo>
                      <a:pt x="532" y="819"/>
                      <a:pt x="514" y="809"/>
                      <a:pt x="497" y="815"/>
                    </a:cubicBezTo>
                    <a:cubicBezTo>
                      <a:pt x="491" y="817"/>
                      <a:pt x="491" y="824"/>
                      <a:pt x="487" y="827"/>
                    </a:cubicBezTo>
                    <a:cubicBezTo>
                      <a:pt x="486" y="828"/>
                      <a:pt x="487" y="830"/>
                      <a:pt x="488" y="831"/>
                    </a:cubicBezTo>
                    <a:cubicBezTo>
                      <a:pt x="493" y="829"/>
                      <a:pt x="499" y="830"/>
                      <a:pt x="505" y="828"/>
                    </a:cubicBezTo>
                    <a:cubicBezTo>
                      <a:pt x="522" y="824"/>
                      <a:pt x="537" y="834"/>
                      <a:pt x="554" y="835"/>
                    </a:cubicBezTo>
                    <a:cubicBezTo>
                      <a:pt x="566" y="839"/>
                      <a:pt x="575" y="829"/>
                      <a:pt x="586" y="827"/>
                    </a:cubicBezTo>
                    <a:cubicBezTo>
                      <a:pt x="593" y="827"/>
                      <a:pt x="599" y="830"/>
                      <a:pt x="604" y="832"/>
                    </a:cubicBezTo>
                    <a:cubicBezTo>
                      <a:pt x="616" y="838"/>
                      <a:pt x="634" y="838"/>
                      <a:pt x="644" y="830"/>
                    </a:cubicBezTo>
                    <a:cubicBezTo>
                      <a:pt x="645" y="828"/>
                      <a:pt x="645" y="827"/>
                      <a:pt x="644" y="825"/>
                    </a:cubicBezTo>
                    <a:cubicBezTo>
                      <a:pt x="639" y="826"/>
                      <a:pt x="635" y="831"/>
                      <a:pt x="630" y="831"/>
                    </a:cubicBezTo>
                    <a:cubicBezTo>
                      <a:pt x="617" y="833"/>
                      <a:pt x="605" y="828"/>
                      <a:pt x="595" y="823"/>
                    </a:cubicBezTo>
                    <a:cubicBezTo>
                      <a:pt x="584" y="820"/>
                      <a:pt x="575" y="824"/>
                      <a:pt x="567" y="829"/>
                    </a:cubicBezTo>
                    <a:cubicBezTo>
                      <a:pt x="551" y="835"/>
                      <a:pt x="536" y="823"/>
                      <a:pt x="519" y="822"/>
                    </a:cubicBezTo>
                    <a:cubicBezTo>
                      <a:pt x="498" y="824"/>
                      <a:pt x="498" y="824"/>
                      <a:pt x="498" y="824"/>
                    </a:cubicBezTo>
                    <a:cubicBezTo>
                      <a:pt x="497" y="823"/>
                      <a:pt x="497" y="823"/>
                      <a:pt x="497" y="823"/>
                    </a:cubicBezTo>
                    <a:cubicBezTo>
                      <a:pt x="499" y="820"/>
                      <a:pt x="503" y="820"/>
                      <a:pt x="506" y="818"/>
                    </a:cubicBezTo>
                    <a:cubicBezTo>
                      <a:pt x="524" y="818"/>
                      <a:pt x="545" y="824"/>
                      <a:pt x="562" y="814"/>
                    </a:cubicBezTo>
                    <a:cubicBezTo>
                      <a:pt x="570" y="812"/>
                      <a:pt x="573" y="804"/>
                      <a:pt x="580" y="800"/>
                    </a:cubicBezTo>
                    <a:cubicBezTo>
                      <a:pt x="584" y="800"/>
                      <a:pt x="589" y="799"/>
                      <a:pt x="592" y="801"/>
                    </a:cubicBezTo>
                    <a:cubicBezTo>
                      <a:pt x="600" y="813"/>
                      <a:pt x="612" y="824"/>
                      <a:pt x="628" y="822"/>
                    </a:cubicBezTo>
                    <a:cubicBezTo>
                      <a:pt x="630" y="821"/>
                      <a:pt x="634" y="821"/>
                      <a:pt x="634" y="817"/>
                    </a:cubicBezTo>
                    <a:cubicBezTo>
                      <a:pt x="634" y="816"/>
                      <a:pt x="633" y="815"/>
                      <a:pt x="632" y="815"/>
                    </a:cubicBezTo>
                    <a:cubicBezTo>
                      <a:pt x="625" y="821"/>
                      <a:pt x="615" y="816"/>
                      <a:pt x="608" y="813"/>
                    </a:cubicBezTo>
                    <a:cubicBezTo>
                      <a:pt x="603" y="810"/>
                      <a:pt x="598" y="805"/>
                      <a:pt x="598" y="799"/>
                    </a:cubicBezTo>
                    <a:close/>
                    <a:moveTo>
                      <a:pt x="325" y="811"/>
                    </a:moveTo>
                    <a:cubicBezTo>
                      <a:pt x="312" y="804"/>
                      <a:pt x="299" y="798"/>
                      <a:pt x="284" y="799"/>
                    </a:cubicBezTo>
                    <a:cubicBezTo>
                      <a:pt x="280" y="800"/>
                      <a:pt x="280" y="803"/>
                      <a:pt x="279" y="805"/>
                    </a:cubicBezTo>
                    <a:cubicBezTo>
                      <a:pt x="278" y="810"/>
                      <a:pt x="268" y="810"/>
                      <a:pt x="273" y="816"/>
                    </a:cubicBezTo>
                    <a:cubicBezTo>
                      <a:pt x="279" y="817"/>
                      <a:pt x="282" y="810"/>
                      <a:pt x="285" y="806"/>
                    </a:cubicBezTo>
                    <a:cubicBezTo>
                      <a:pt x="293" y="802"/>
                      <a:pt x="300" y="807"/>
                      <a:pt x="307" y="808"/>
                    </a:cubicBezTo>
                    <a:cubicBezTo>
                      <a:pt x="320" y="816"/>
                      <a:pt x="338" y="821"/>
                      <a:pt x="354" y="815"/>
                    </a:cubicBezTo>
                    <a:cubicBezTo>
                      <a:pt x="365" y="812"/>
                      <a:pt x="377" y="816"/>
                      <a:pt x="384" y="824"/>
                    </a:cubicBezTo>
                    <a:cubicBezTo>
                      <a:pt x="385" y="825"/>
                      <a:pt x="386" y="827"/>
                      <a:pt x="384" y="827"/>
                    </a:cubicBezTo>
                    <a:cubicBezTo>
                      <a:pt x="370" y="820"/>
                      <a:pt x="349" y="822"/>
                      <a:pt x="335" y="828"/>
                    </a:cubicBezTo>
                    <a:cubicBezTo>
                      <a:pt x="320" y="838"/>
                      <a:pt x="304" y="827"/>
                      <a:pt x="289" y="823"/>
                    </a:cubicBezTo>
                    <a:cubicBezTo>
                      <a:pt x="273" y="818"/>
                      <a:pt x="258" y="829"/>
                      <a:pt x="242" y="826"/>
                    </a:cubicBezTo>
                    <a:cubicBezTo>
                      <a:pt x="238" y="826"/>
                      <a:pt x="235" y="823"/>
                      <a:pt x="231" y="824"/>
                    </a:cubicBezTo>
                    <a:cubicBezTo>
                      <a:pt x="230" y="826"/>
                      <a:pt x="230" y="826"/>
                      <a:pt x="230" y="826"/>
                    </a:cubicBezTo>
                    <a:cubicBezTo>
                      <a:pt x="231" y="828"/>
                      <a:pt x="232" y="829"/>
                      <a:pt x="234" y="829"/>
                    </a:cubicBezTo>
                    <a:cubicBezTo>
                      <a:pt x="256" y="839"/>
                      <a:pt x="276" y="818"/>
                      <a:pt x="297" y="830"/>
                    </a:cubicBezTo>
                    <a:cubicBezTo>
                      <a:pt x="313" y="839"/>
                      <a:pt x="332" y="838"/>
                      <a:pt x="347" y="829"/>
                    </a:cubicBezTo>
                    <a:cubicBezTo>
                      <a:pt x="365" y="824"/>
                      <a:pt x="383" y="830"/>
                      <a:pt x="399" y="837"/>
                    </a:cubicBezTo>
                    <a:cubicBezTo>
                      <a:pt x="397" y="833"/>
                      <a:pt x="394" y="830"/>
                      <a:pt x="393" y="826"/>
                    </a:cubicBezTo>
                    <a:cubicBezTo>
                      <a:pt x="386" y="815"/>
                      <a:pt x="374" y="808"/>
                      <a:pt x="360" y="810"/>
                    </a:cubicBezTo>
                    <a:cubicBezTo>
                      <a:pt x="348" y="811"/>
                      <a:pt x="337" y="817"/>
                      <a:pt x="325" y="811"/>
                    </a:cubicBezTo>
                    <a:close/>
                    <a:moveTo>
                      <a:pt x="206" y="814"/>
                    </a:moveTo>
                    <a:cubicBezTo>
                      <a:pt x="204" y="811"/>
                      <a:pt x="202" y="807"/>
                      <a:pt x="198" y="807"/>
                    </a:cubicBezTo>
                    <a:cubicBezTo>
                      <a:pt x="197" y="809"/>
                      <a:pt x="197" y="809"/>
                      <a:pt x="197" y="809"/>
                    </a:cubicBezTo>
                    <a:cubicBezTo>
                      <a:pt x="199" y="812"/>
                      <a:pt x="202" y="815"/>
                      <a:pt x="201" y="819"/>
                    </a:cubicBezTo>
                    <a:cubicBezTo>
                      <a:pt x="198" y="825"/>
                      <a:pt x="190" y="826"/>
                      <a:pt x="183" y="827"/>
                    </a:cubicBezTo>
                    <a:cubicBezTo>
                      <a:pt x="175" y="826"/>
                      <a:pt x="168" y="823"/>
                      <a:pt x="164" y="817"/>
                    </a:cubicBezTo>
                    <a:cubicBezTo>
                      <a:pt x="162" y="816"/>
                      <a:pt x="160" y="813"/>
                      <a:pt x="158" y="815"/>
                    </a:cubicBezTo>
                    <a:cubicBezTo>
                      <a:pt x="156" y="822"/>
                      <a:pt x="165" y="823"/>
                      <a:pt x="169" y="828"/>
                    </a:cubicBezTo>
                    <a:cubicBezTo>
                      <a:pt x="178" y="834"/>
                      <a:pt x="191" y="832"/>
                      <a:pt x="200" y="828"/>
                    </a:cubicBezTo>
                    <a:cubicBezTo>
                      <a:pt x="206" y="826"/>
                      <a:pt x="206" y="819"/>
                      <a:pt x="206" y="814"/>
                    </a:cubicBezTo>
                    <a:close/>
                  </a:path>
                </a:pathLst>
              </a:custGeom>
              <a:grpFill/>
              <a:ln>
                <a:noFill/>
              </a:ln>
            </p:spPr>
            <p:txBody>
              <a:bodyPr vert="horz" wrap="square" lIns="121920" tIns="60960" rIns="121920" bIns="60960" numCol="1" anchor="t" anchorCtr="0" compatLnSpc="1">
                <a:prstTxWarp prst="textNoShape">
                  <a:avLst/>
                </a:prstTxWarp>
              </a:bodyPr>
              <a:lstStyle/>
              <a:p>
                <a:endParaRPr lang="zh-CN" altLang="en-US" sz="4000"/>
              </a:p>
            </p:txBody>
          </p:sp>
          <p:grpSp>
            <p:nvGrpSpPr>
              <p:cNvPr id="209" name="组合 208"/>
              <p:cNvGrpSpPr/>
              <p:nvPr/>
            </p:nvGrpSpPr>
            <p:grpSpPr>
              <a:xfrm>
                <a:off x="4495006" y="1185861"/>
                <a:ext cx="998538" cy="962025"/>
                <a:chOff x="2149476" y="1700213"/>
                <a:chExt cx="998538" cy="962025"/>
              </a:xfrm>
              <a:grpFill/>
            </p:grpSpPr>
            <p:sp>
              <p:nvSpPr>
                <p:cNvPr id="210" name="Freeform 6"/>
                <p:cNvSpPr>
                  <a:spLocks/>
                </p:cNvSpPr>
                <p:nvPr/>
              </p:nvSpPr>
              <p:spPr bwMode="auto">
                <a:xfrm>
                  <a:off x="2149476" y="1700213"/>
                  <a:ext cx="998538" cy="962025"/>
                </a:xfrm>
                <a:custGeom>
                  <a:avLst/>
                  <a:gdLst>
                    <a:gd name="T0" fmla="*/ 471 w 652"/>
                    <a:gd name="T1" fmla="*/ 19 h 627"/>
                    <a:gd name="T2" fmla="*/ 436 w 652"/>
                    <a:gd name="T3" fmla="*/ 6 h 627"/>
                    <a:gd name="T4" fmla="*/ 361 w 652"/>
                    <a:gd name="T5" fmla="*/ 12 h 627"/>
                    <a:gd name="T6" fmla="*/ 291 w 652"/>
                    <a:gd name="T7" fmla="*/ 15 h 627"/>
                    <a:gd name="T8" fmla="*/ 184 w 652"/>
                    <a:gd name="T9" fmla="*/ 23 h 627"/>
                    <a:gd name="T10" fmla="*/ 168 w 652"/>
                    <a:gd name="T11" fmla="*/ 31 h 627"/>
                    <a:gd name="T12" fmla="*/ 143 w 652"/>
                    <a:gd name="T13" fmla="*/ 62 h 627"/>
                    <a:gd name="T14" fmla="*/ 136 w 652"/>
                    <a:gd name="T15" fmla="*/ 78 h 627"/>
                    <a:gd name="T16" fmla="*/ 85 w 652"/>
                    <a:gd name="T17" fmla="*/ 124 h 627"/>
                    <a:gd name="T18" fmla="*/ 19 w 652"/>
                    <a:gd name="T19" fmla="*/ 205 h 627"/>
                    <a:gd name="T20" fmla="*/ 21 w 652"/>
                    <a:gd name="T21" fmla="*/ 275 h 627"/>
                    <a:gd name="T22" fmla="*/ 10 w 652"/>
                    <a:gd name="T23" fmla="*/ 340 h 627"/>
                    <a:gd name="T24" fmla="*/ 9 w 652"/>
                    <a:gd name="T25" fmla="*/ 374 h 627"/>
                    <a:gd name="T26" fmla="*/ 25 w 652"/>
                    <a:gd name="T27" fmla="*/ 459 h 627"/>
                    <a:gd name="T28" fmla="*/ 84 w 652"/>
                    <a:gd name="T29" fmla="*/ 509 h 627"/>
                    <a:gd name="T30" fmla="*/ 125 w 652"/>
                    <a:gd name="T31" fmla="*/ 552 h 627"/>
                    <a:gd name="T32" fmla="*/ 135 w 652"/>
                    <a:gd name="T33" fmla="*/ 559 h 627"/>
                    <a:gd name="T34" fmla="*/ 194 w 652"/>
                    <a:gd name="T35" fmla="*/ 612 h 627"/>
                    <a:gd name="T36" fmla="*/ 287 w 652"/>
                    <a:gd name="T37" fmla="*/ 613 h 627"/>
                    <a:gd name="T38" fmla="*/ 316 w 652"/>
                    <a:gd name="T39" fmla="*/ 624 h 627"/>
                    <a:gd name="T40" fmla="*/ 326 w 652"/>
                    <a:gd name="T41" fmla="*/ 625 h 627"/>
                    <a:gd name="T42" fmla="*/ 366 w 652"/>
                    <a:gd name="T43" fmla="*/ 612 h 627"/>
                    <a:gd name="T44" fmla="*/ 403 w 652"/>
                    <a:gd name="T45" fmla="*/ 620 h 627"/>
                    <a:gd name="T46" fmla="*/ 493 w 652"/>
                    <a:gd name="T47" fmla="*/ 589 h 627"/>
                    <a:gd name="T48" fmla="*/ 521 w 652"/>
                    <a:gd name="T49" fmla="*/ 545 h 627"/>
                    <a:gd name="T50" fmla="*/ 567 w 652"/>
                    <a:gd name="T51" fmla="*/ 503 h 627"/>
                    <a:gd name="T52" fmla="*/ 575 w 652"/>
                    <a:gd name="T53" fmla="*/ 493 h 627"/>
                    <a:gd name="T54" fmla="*/ 638 w 652"/>
                    <a:gd name="T55" fmla="*/ 423 h 627"/>
                    <a:gd name="T56" fmla="*/ 638 w 652"/>
                    <a:gd name="T57" fmla="*/ 344 h 627"/>
                    <a:gd name="T58" fmla="*/ 646 w 652"/>
                    <a:gd name="T59" fmla="*/ 321 h 627"/>
                    <a:gd name="T60" fmla="*/ 642 w 652"/>
                    <a:gd name="T61" fmla="*/ 273 h 627"/>
                    <a:gd name="T62" fmla="*/ 643 w 652"/>
                    <a:gd name="T63" fmla="*/ 212 h 627"/>
                    <a:gd name="T64" fmla="*/ 621 w 652"/>
                    <a:gd name="T65" fmla="*/ 169 h 627"/>
                    <a:gd name="T66" fmla="*/ 569 w 652"/>
                    <a:gd name="T67" fmla="*/ 127 h 627"/>
                    <a:gd name="T68" fmla="*/ 549 w 652"/>
                    <a:gd name="T69" fmla="*/ 97 h 627"/>
                    <a:gd name="T70" fmla="*/ 526 w 652"/>
                    <a:gd name="T71" fmla="*/ 79 h 627"/>
                    <a:gd name="T72" fmla="*/ 519 w 652"/>
                    <a:gd name="T73" fmla="*/ 76 h 627"/>
                    <a:gd name="T74" fmla="*/ 471 w 652"/>
                    <a:gd name="T75" fmla="*/ 19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52" h="627">
                      <a:moveTo>
                        <a:pt x="471" y="19"/>
                      </a:moveTo>
                      <a:cubicBezTo>
                        <a:pt x="460" y="13"/>
                        <a:pt x="447" y="10"/>
                        <a:pt x="436" y="6"/>
                      </a:cubicBezTo>
                      <a:cubicBezTo>
                        <a:pt x="412" y="1"/>
                        <a:pt x="383" y="0"/>
                        <a:pt x="361" y="12"/>
                      </a:cubicBezTo>
                      <a:cubicBezTo>
                        <a:pt x="340" y="2"/>
                        <a:pt x="312" y="4"/>
                        <a:pt x="291" y="15"/>
                      </a:cubicBezTo>
                      <a:cubicBezTo>
                        <a:pt x="256" y="8"/>
                        <a:pt x="218" y="9"/>
                        <a:pt x="184" y="23"/>
                      </a:cubicBezTo>
                      <a:cubicBezTo>
                        <a:pt x="179" y="24"/>
                        <a:pt x="173" y="28"/>
                        <a:pt x="168" y="31"/>
                      </a:cubicBezTo>
                      <a:cubicBezTo>
                        <a:pt x="158" y="39"/>
                        <a:pt x="147" y="49"/>
                        <a:pt x="143" y="62"/>
                      </a:cubicBezTo>
                      <a:cubicBezTo>
                        <a:pt x="139" y="67"/>
                        <a:pt x="139" y="73"/>
                        <a:pt x="136" y="78"/>
                      </a:cubicBezTo>
                      <a:cubicBezTo>
                        <a:pt x="114" y="82"/>
                        <a:pt x="92" y="102"/>
                        <a:pt x="85" y="124"/>
                      </a:cubicBezTo>
                      <a:cubicBezTo>
                        <a:pt x="50" y="137"/>
                        <a:pt x="35" y="175"/>
                        <a:pt x="19" y="205"/>
                      </a:cubicBezTo>
                      <a:cubicBezTo>
                        <a:pt x="12" y="228"/>
                        <a:pt x="12" y="253"/>
                        <a:pt x="21" y="275"/>
                      </a:cubicBezTo>
                      <a:cubicBezTo>
                        <a:pt x="6" y="292"/>
                        <a:pt x="0" y="320"/>
                        <a:pt x="10" y="340"/>
                      </a:cubicBezTo>
                      <a:cubicBezTo>
                        <a:pt x="19" y="350"/>
                        <a:pt x="6" y="362"/>
                        <a:pt x="9" y="374"/>
                      </a:cubicBezTo>
                      <a:cubicBezTo>
                        <a:pt x="5" y="404"/>
                        <a:pt x="11" y="433"/>
                        <a:pt x="25" y="459"/>
                      </a:cubicBezTo>
                      <a:cubicBezTo>
                        <a:pt x="39" y="480"/>
                        <a:pt x="60" y="500"/>
                        <a:pt x="84" y="509"/>
                      </a:cubicBezTo>
                      <a:cubicBezTo>
                        <a:pt x="90" y="528"/>
                        <a:pt x="106" y="546"/>
                        <a:pt x="125" y="552"/>
                      </a:cubicBezTo>
                      <a:cubicBezTo>
                        <a:pt x="128" y="555"/>
                        <a:pt x="135" y="553"/>
                        <a:pt x="135" y="559"/>
                      </a:cubicBezTo>
                      <a:cubicBezTo>
                        <a:pt x="147" y="583"/>
                        <a:pt x="170" y="600"/>
                        <a:pt x="194" y="612"/>
                      </a:cubicBezTo>
                      <a:cubicBezTo>
                        <a:pt x="221" y="627"/>
                        <a:pt x="258" y="623"/>
                        <a:pt x="287" y="613"/>
                      </a:cubicBezTo>
                      <a:cubicBezTo>
                        <a:pt x="296" y="618"/>
                        <a:pt x="306" y="622"/>
                        <a:pt x="316" y="624"/>
                      </a:cubicBezTo>
                      <a:cubicBezTo>
                        <a:pt x="320" y="624"/>
                        <a:pt x="324" y="625"/>
                        <a:pt x="326" y="625"/>
                      </a:cubicBezTo>
                      <a:cubicBezTo>
                        <a:pt x="341" y="625"/>
                        <a:pt x="354" y="620"/>
                        <a:pt x="366" y="612"/>
                      </a:cubicBezTo>
                      <a:cubicBezTo>
                        <a:pt x="378" y="615"/>
                        <a:pt x="390" y="620"/>
                        <a:pt x="403" y="620"/>
                      </a:cubicBezTo>
                      <a:cubicBezTo>
                        <a:pt x="437" y="624"/>
                        <a:pt x="468" y="611"/>
                        <a:pt x="493" y="589"/>
                      </a:cubicBezTo>
                      <a:cubicBezTo>
                        <a:pt x="507" y="577"/>
                        <a:pt x="514" y="561"/>
                        <a:pt x="521" y="545"/>
                      </a:cubicBezTo>
                      <a:cubicBezTo>
                        <a:pt x="541" y="538"/>
                        <a:pt x="560" y="522"/>
                        <a:pt x="567" y="503"/>
                      </a:cubicBezTo>
                      <a:cubicBezTo>
                        <a:pt x="569" y="499"/>
                        <a:pt x="570" y="493"/>
                        <a:pt x="575" y="493"/>
                      </a:cubicBezTo>
                      <a:cubicBezTo>
                        <a:pt x="603" y="478"/>
                        <a:pt x="626" y="452"/>
                        <a:pt x="638" y="423"/>
                      </a:cubicBezTo>
                      <a:cubicBezTo>
                        <a:pt x="650" y="400"/>
                        <a:pt x="652" y="367"/>
                        <a:pt x="638" y="344"/>
                      </a:cubicBezTo>
                      <a:cubicBezTo>
                        <a:pt x="640" y="336"/>
                        <a:pt x="644" y="329"/>
                        <a:pt x="646" y="321"/>
                      </a:cubicBezTo>
                      <a:cubicBezTo>
                        <a:pt x="651" y="306"/>
                        <a:pt x="647" y="288"/>
                        <a:pt x="642" y="273"/>
                      </a:cubicBezTo>
                      <a:cubicBezTo>
                        <a:pt x="645" y="255"/>
                        <a:pt x="647" y="231"/>
                        <a:pt x="643" y="212"/>
                      </a:cubicBezTo>
                      <a:cubicBezTo>
                        <a:pt x="637" y="198"/>
                        <a:pt x="632" y="182"/>
                        <a:pt x="621" y="169"/>
                      </a:cubicBezTo>
                      <a:cubicBezTo>
                        <a:pt x="609" y="149"/>
                        <a:pt x="587" y="138"/>
                        <a:pt x="569" y="127"/>
                      </a:cubicBezTo>
                      <a:cubicBezTo>
                        <a:pt x="565" y="115"/>
                        <a:pt x="558" y="105"/>
                        <a:pt x="549" y="97"/>
                      </a:cubicBezTo>
                      <a:cubicBezTo>
                        <a:pt x="542" y="90"/>
                        <a:pt x="533" y="85"/>
                        <a:pt x="526" y="79"/>
                      </a:cubicBezTo>
                      <a:cubicBezTo>
                        <a:pt x="524" y="77"/>
                        <a:pt x="521" y="78"/>
                        <a:pt x="519" y="76"/>
                      </a:cubicBezTo>
                      <a:cubicBezTo>
                        <a:pt x="512" y="51"/>
                        <a:pt x="491" y="32"/>
                        <a:pt x="471"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11" name="Freeform 7"/>
                <p:cNvSpPr>
                  <a:spLocks/>
                </p:cNvSpPr>
                <p:nvPr/>
              </p:nvSpPr>
              <p:spPr bwMode="auto">
                <a:xfrm>
                  <a:off x="2165351" y="1708150"/>
                  <a:ext cx="969963" cy="944563"/>
                </a:xfrm>
                <a:custGeom>
                  <a:avLst/>
                  <a:gdLst>
                    <a:gd name="T0" fmla="*/ 455 w 634"/>
                    <a:gd name="T1" fmla="*/ 17 h 616"/>
                    <a:gd name="T2" fmla="*/ 424 w 634"/>
                    <a:gd name="T3" fmla="*/ 6 h 616"/>
                    <a:gd name="T4" fmla="*/ 353 w 634"/>
                    <a:gd name="T5" fmla="*/ 15 h 616"/>
                    <a:gd name="T6" fmla="*/ 336 w 634"/>
                    <a:gd name="T7" fmla="*/ 9 h 616"/>
                    <a:gd name="T8" fmla="*/ 285 w 634"/>
                    <a:gd name="T9" fmla="*/ 17 h 616"/>
                    <a:gd name="T10" fmla="*/ 273 w 634"/>
                    <a:gd name="T11" fmla="*/ 15 h 616"/>
                    <a:gd name="T12" fmla="*/ 174 w 634"/>
                    <a:gd name="T13" fmla="*/ 25 h 616"/>
                    <a:gd name="T14" fmla="*/ 134 w 634"/>
                    <a:gd name="T15" fmla="*/ 70 h 616"/>
                    <a:gd name="T16" fmla="*/ 135 w 634"/>
                    <a:gd name="T17" fmla="*/ 78 h 616"/>
                    <a:gd name="T18" fmla="*/ 131 w 634"/>
                    <a:gd name="T19" fmla="*/ 78 h 616"/>
                    <a:gd name="T20" fmla="*/ 83 w 634"/>
                    <a:gd name="T21" fmla="*/ 118 h 616"/>
                    <a:gd name="T22" fmla="*/ 74 w 634"/>
                    <a:gd name="T23" fmla="*/ 124 h 616"/>
                    <a:gd name="T24" fmla="*/ 27 w 634"/>
                    <a:gd name="T25" fmla="*/ 181 h 616"/>
                    <a:gd name="T26" fmla="*/ 19 w 634"/>
                    <a:gd name="T27" fmla="*/ 271 h 616"/>
                    <a:gd name="T28" fmla="*/ 1 w 634"/>
                    <a:gd name="T29" fmla="*/ 314 h 616"/>
                    <a:gd name="T30" fmla="*/ 9 w 634"/>
                    <a:gd name="T31" fmla="*/ 344 h 616"/>
                    <a:gd name="T32" fmla="*/ 12 w 634"/>
                    <a:gd name="T33" fmla="*/ 430 h 616"/>
                    <a:gd name="T34" fmla="*/ 64 w 634"/>
                    <a:gd name="T35" fmla="*/ 492 h 616"/>
                    <a:gd name="T36" fmla="*/ 78 w 634"/>
                    <a:gd name="T37" fmla="*/ 494 h 616"/>
                    <a:gd name="T38" fmla="*/ 80 w 634"/>
                    <a:gd name="T39" fmla="*/ 502 h 616"/>
                    <a:gd name="T40" fmla="*/ 119 w 634"/>
                    <a:gd name="T41" fmla="*/ 542 h 616"/>
                    <a:gd name="T42" fmla="*/ 122 w 634"/>
                    <a:gd name="T43" fmla="*/ 538 h 616"/>
                    <a:gd name="T44" fmla="*/ 130 w 634"/>
                    <a:gd name="T45" fmla="*/ 554 h 616"/>
                    <a:gd name="T46" fmla="*/ 194 w 634"/>
                    <a:gd name="T47" fmla="*/ 605 h 616"/>
                    <a:gd name="T48" fmla="*/ 277 w 634"/>
                    <a:gd name="T49" fmla="*/ 600 h 616"/>
                    <a:gd name="T50" fmla="*/ 332 w 634"/>
                    <a:gd name="T51" fmla="*/ 612 h 616"/>
                    <a:gd name="T52" fmla="*/ 355 w 634"/>
                    <a:gd name="T53" fmla="*/ 601 h 616"/>
                    <a:gd name="T54" fmla="*/ 459 w 634"/>
                    <a:gd name="T55" fmla="*/ 595 h 616"/>
                    <a:gd name="T56" fmla="*/ 503 w 634"/>
                    <a:gd name="T57" fmla="*/ 544 h 616"/>
                    <a:gd name="T58" fmla="*/ 505 w 634"/>
                    <a:gd name="T59" fmla="*/ 536 h 616"/>
                    <a:gd name="T60" fmla="*/ 554 w 634"/>
                    <a:gd name="T61" fmla="*/ 488 h 616"/>
                    <a:gd name="T62" fmla="*/ 631 w 634"/>
                    <a:gd name="T63" fmla="*/ 377 h 616"/>
                    <a:gd name="T64" fmla="*/ 624 w 634"/>
                    <a:gd name="T65" fmla="*/ 345 h 616"/>
                    <a:gd name="T66" fmla="*/ 619 w 634"/>
                    <a:gd name="T67" fmla="*/ 340 h 616"/>
                    <a:gd name="T68" fmla="*/ 628 w 634"/>
                    <a:gd name="T69" fmla="*/ 322 h 616"/>
                    <a:gd name="T70" fmla="*/ 630 w 634"/>
                    <a:gd name="T71" fmla="*/ 285 h 616"/>
                    <a:gd name="T72" fmla="*/ 626 w 634"/>
                    <a:gd name="T73" fmla="*/ 265 h 616"/>
                    <a:gd name="T74" fmla="*/ 616 w 634"/>
                    <a:gd name="T75" fmla="*/ 183 h 616"/>
                    <a:gd name="T76" fmla="*/ 563 w 634"/>
                    <a:gd name="T77" fmla="*/ 132 h 616"/>
                    <a:gd name="T78" fmla="*/ 554 w 634"/>
                    <a:gd name="T79" fmla="*/ 134 h 616"/>
                    <a:gd name="T80" fmla="*/ 553 w 634"/>
                    <a:gd name="T81" fmla="*/ 131 h 616"/>
                    <a:gd name="T82" fmla="*/ 512 w 634"/>
                    <a:gd name="T83" fmla="*/ 80 h 616"/>
                    <a:gd name="T84" fmla="*/ 504 w 634"/>
                    <a:gd name="T85" fmla="*/ 77 h 616"/>
                    <a:gd name="T86" fmla="*/ 481 w 634"/>
                    <a:gd name="T87" fmla="*/ 36 h 616"/>
                    <a:gd name="T88" fmla="*/ 455 w 634"/>
                    <a:gd name="T89" fmla="*/ 17 h 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34" h="616">
                      <a:moveTo>
                        <a:pt x="455" y="17"/>
                      </a:moveTo>
                      <a:cubicBezTo>
                        <a:pt x="444" y="13"/>
                        <a:pt x="435" y="10"/>
                        <a:pt x="424" y="6"/>
                      </a:cubicBezTo>
                      <a:cubicBezTo>
                        <a:pt x="401" y="2"/>
                        <a:pt x="372" y="0"/>
                        <a:pt x="353" y="15"/>
                      </a:cubicBezTo>
                      <a:cubicBezTo>
                        <a:pt x="347" y="16"/>
                        <a:pt x="343" y="9"/>
                        <a:pt x="336" y="9"/>
                      </a:cubicBezTo>
                      <a:cubicBezTo>
                        <a:pt x="318" y="4"/>
                        <a:pt x="299" y="8"/>
                        <a:pt x="285" y="17"/>
                      </a:cubicBezTo>
                      <a:cubicBezTo>
                        <a:pt x="281" y="17"/>
                        <a:pt x="276" y="18"/>
                        <a:pt x="273" y="15"/>
                      </a:cubicBezTo>
                      <a:cubicBezTo>
                        <a:pt x="241" y="7"/>
                        <a:pt x="204" y="13"/>
                        <a:pt x="174" y="25"/>
                      </a:cubicBezTo>
                      <a:cubicBezTo>
                        <a:pt x="155" y="35"/>
                        <a:pt x="139" y="49"/>
                        <a:pt x="134" y="70"/>
                      </a:cubicBezTo>
                      <a:cubicBezTo>
                        <a:pt x="134" y="73"/>
                        <a:pt x="137" y="76"/>
                        <a:pt x="135" y="78"/>
                      </a:cubicBezTo>
                      <a:cubicBezTo>
                        <a:pt x="134" y="79"/>
                        <a:pt x="132" y="78"/>
                        <a:pt x="131" y="78"/>
                      </a:cubicBezTo>
                      <a:cubicBezTo>
                        <a:pt x="111" y="81"/>
                        <a:pt x="89" y="97"/>
                        <a:pt x="83" y="118"/>
                      </a:cubicBezTo>
                      <a:cubicBezTo>
                        <a:pt x="84" y="123"/>
                        <a:pt x="77" y="123"/>
                        <a:pt x="74" y="124"/>
                      </a:cubicBezTo>
                      <a:cubicBezTo>
                        <a:pt x="52" y="137"/>
                        <a:pt x="37" y="159"/>
                        <a:pt x="27" y="181"/>
                      </a:cubicBezTo>
                      <a:cubicBezTo>
                        <a:pt x="11" y="207"/>
                        <a:pt x="4" y="242"/>
                        <a:pt x="19" y="271"/>
                      </a:cubicBezTo>
                      <a:cubicBezTo>
                        <a:pt x="7" y="282"/>
                        <a:pt x="2" y="297"/>
                        <a:pt x="1" y="314"/>
                      </a:cubicBezTo>
                      <a:cubicBezTo>
                        <a:pt x="0" y="325"/>
                        <a:pt x="8" y="334"/>
                        <a:pt x="9" y="344"/>
                      </a:cubicBezTo>
                      <a:cubicBezTo>
                        <a:pt x="1" y="372"/>
                        <a:pt x="1" y="402"/>
                        <a:pt x="12" y="430"/>
                      </a:cubicBezTo>
                      <a:cubicBezTo>
                        <a:pt x="19" y="457"/>
                        <a:pt x="41" y="478"/>
                        <a:pt x="64" y="492"/>
                      </a:cubicBezTo>
                      <a:cubicBezTo>
                        <a:pt x="68" y="496"/>
                        <a:pt x="74" y="497"/>
                        <a:pt x="78" y="494"/>
                      </a:cubicBezTo>
                      <a:cubicBezTo>
                        <a:pt x="82" y="495"/>
                        <a:pt x="79" y="500"/>
                        <a:pt x="80" y="502"/>
                      </a:cubicBezTo>
                      <a:cubicBezTo>
                        <a:pt x="86" y="519"/>
                        <a:pt x="101" y="539"/>
                        <a:pt x="119" y="542"/>
                      </a:cubicBezTo>
                      <a:cubicBezTo>
                        <a:pt x="122" y="538"/>
                        <a:pt x="122" y="538"/>
                        <a:pt x="122" y="538"/>
                      </a:cubicBezTo>
                      <a:cubicBezTo>
                        <a:pt x="131" y="537"/>
                        <a:pt x="127" y="549"/>
                        <a:pt x="130" y="554"/>
                      </a:cubicBezTo>
                      <a:cubicBezTo>
                        <a:pt x="144" y="579"/>
                        <a:pt x="168" y="597"/>
                        <a:pt x="194" y="605"/>
                      </a:cubicBezTo>
                      <a:cubicBezTo>
                        <a:pt x="220" y="615"/>
                        <a:pt x="253" y="612"/>
                        <a:pt x="277" y="600"/>
                      </a:cubicBezTo>
                      <a:cubicBezTo>
                        <a:pt x="291" y="613"/>
                        <a:pt x="313" y="616"/>
                        <a:pt x="332" y="612"/>
                      </a:cubicBezTo>
                      <a:cubicBezTo>
                        <a:pt x="340" y="610"/>
                        <a:pt x="347" y="604"/>
                        <a:pt x="355" y="601"/>
                      </a:cubicBezTo>
                      <a:cubicBezTo>
                        <a:pt x="388" y="614"/>
                        <a:pt x="430" y="614"/>
                        <a:pt x="459" y="595"/>
                      </a:cubicBezTo>
                      <a:cubicBezTo>
                        <a:pt x="479" y="583"/>
                        <a:pt x="496" y="565"/>
                        <a:pt x="503" y="544"/>
                      </a:cubicBezTo>
                      <a:cubicBezTo>
                        <a:pt x="505" y="542"/>
                        <a:pt x="502" y="538"/>
                        <a:pt x="505" y="536"/>
                      </a:cubicBezTo>
                      <a:cubicBezTo>
                        <a:pt x="527" y="529"/>
                        <a:pt x="548" y="511"/>
                        <a:pt x="554" y="488"/>
                      </a:cubicBezTo>
                      <a:cubicBezTo>
                        <a:pt x="597" y="468"/>
                        <a:pt x="629" y="424"/>
                        <a:pt x="631" y="377"/>
                      </a:cubicBezTo>
                      <a:cubicBezTo>
                        <a:pt x="630" y="366"/>
                        <a:pt x="632" y="354"/>
                        <a:pt x="624" y="345"/>
                      </a:cubicBezTo>
                      <a:cubicBezTo>
                        <a:pt x="623" y="343"/>
                        <a:pt x="619" y="342"/>
                        <a:pt x="619" y="340"/>
                      </a:cubicBezTo>
                      <a:cubicBezTo>
                        <a:pt x="624" y="334"/>
                        <a:pt x="625" y="327"/>
                        <a:pt x="628" y="322"/>
                      </a:cubicBezTo>
                      <a:cubicBezTo>
                        <a:pt x="631" y="309"/>
                        <a:pt x="631" y="298"/>
                        <a:pt x="630" y="285"/>
                      </a:cubicBezTo>
                      <a:cubicBezTo>
                        <a:pt x="630" y="278"/>
                        <a:pt x="622" y="272"/>
                        <a:pt x="626" y="265"/>
                      </a:cubicBezTo>
                      <a:cubicBezTo>
                        <a:pt x="634" y="239"/>
                        <a:pt x="631" y="207"/>
                        <a:pt x="616" y="183"/>
                      </a:cubicBezTo>
                      <a:cubicBezTo>
                        <a:pt x="602" y="163"/>
                        <a:pt x="587" y="141"/>
                        <a:pt x="563" y="132"/>
                      </a:cubicBezTo>
                      <a:cubicBezTo>
                        <a:pt x="560" y="130"/>
                        <a:pt x="557" y="133"/>
                        <a:pt x="554" y="134"/>
                      </a:cubicBezTo>
                      <a:cubicBezTo>
                        <a:pt x="553" y="134"/>
                        <a:pt x="553" y="132"/>
                        <a:pt x="553" y="131"/>
                      </a:cubicBezTo>
                      <a:cubicBezTo>
                        <a:pt x="551" y="108"/>
                        <a:pt x="530" y="92"/>
                        <a:pt x="512" y="80"/>
                      </a:cubicBezTo>
                      <a:cubicBezTo>
                        <a:pt x="510" y="78"/>
                        <a:pt x="506" y="80"/>
                        <a:pt x="504" y="77"/>
                      </a:cubicBezTo>
                      <a:cubicBezTo>
                        <a:pt x="504" y="60"/>
                        <a:pt x="492" y="47"/>
                        <a:pt x="481" y="36"/>
                      </a:cubicBezTo>
                      <a:cubicBezTo>
                        <a:pt x="473" y="28"/>
                        <a:pt x="464" y="23"/>
                        <a:pt x="45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12" name="Freeform 8"/>
                <p:cNvSpPr>
                  <a:spLocks/>
                </p:cNvSpPr>
                <p:nvPr/>
              </p:nvSpPr>
              <p:spPr bwMode="auto">
                <a:xfrm>
                  <a:off x="2193926" y="1731963"/>
                  <a:ext cx="911225" cy="885825"/>
                </a:xfrm>
                <a:custGeom>
                  <a:avLst/>
                  <a:gdLst>
                    <a:gd name="T0" fmla="*/ 454 w 595"/>
                    <a:gd name="T1" fmla="*/ 43 h 577"/>
                    <a:gd name="T2" fmla="*/ 427 w 595"/>
                    <a:gd name="T3" fmla="*/ 21 h 577"/>
                    <a:gd name="T4" fmla="*/ 334 w 595"/>
                    <a:gd name="T5" fmla="*/ 17 h 577"/>
                    <a:gd name="T6" fmla="*/ 324 w 595"/>
                    <a:gd name="T7" fmla="*/ 13 h 577"/>
                    <a:gd name="T8" fmla="*/ 301 w 595"/>
                    <a:gd name="T9" fmla="*/ 9 h 577"/>
                    <a:gd name="T10" fmla="*/ 266 w 595"/>
                    <a:gd name="T11" fmla="*/ 24 h 577"/>
                    <a:gd name="T12" fmla="*/ 230 w 595"/>
                    <a:gd name="T13" fmla="*/ 17 h 577"/>
                    <a:gd name="T14" fmla="*/ 170 w 595"/>
                    <a:gd name="T15" fmla="*/ 29 h 577"/>
                    <a:gd name="T16" fmla="*/ 125 w 595"/>
                    <a:gd name="T17" fmla="*/ 73 h 577"/>
                    <a:gd name="T18" fmla="*/ 108 w 595"/>
                    <a:gd name="T19" fmla="*/ 80 h 577"/>
                    <a:gd name="T20" fmla="*/ 85 w 595"/>
                    <a:gd name="T21" fmla="*/ 100 h 577"/>
                    <a:gd name="T22" fmla="*/ 72 w 595"/>
                    <a:gd name="T23" fmla="*/ 120 h 577"/>
                    <a:gd name="T24" fmla="*/ 8 w 595"/>
                    <a:gd name="T25" fmla="*/ 212 h 577"/>
                    <a:gd name="T26" fmla="*/ 13 w 595"/>
                    <a:gd name="T27" fmla="*/ 250 h 577"/>
                    <a:gd name="T28" fmla="*/ 9 w 595"/>
                    <a:gd name="T29" fmla="*/ 270 h 577"/>
                    <a:gd name="T30" fmla="*/ 15 w 595"/>
                    <a:gd name="T31" fmla="*/ 325 h 577"/>
                    <a:gd name="T32" fmla="*/ 14 w 595"/>
                    <a:gd name="T33" fmla="*/ 328 h 577"/>
                    <a:gd name="T34" fmla="*/ 19 w 595"/>
                    <a:gd name="T35" fmla="*/ 421 h 577"/>
                    <a:gd name="T36" fmla="*/ 34 w 595"/>
                    <a:gd name="T37" fmla="*/ 445 h 577"/>
                    <a:gd name="T38" fmla="*/ 75 w 595"/>
                    <a:gd name="T39" fmla="*/ 470 h 577"/>
                    <a:gd name="T40" fmla="*/ 95 w 595"/>
                    <a:gd name="T41" fmla="*/ 500 h 577"/>
                    <a:gd name="T42" fmla="*/ 119 w 595"/>
                    <a:gd name="T43" fmla="*/ 509 h 577"/>
                    <a:gd name="T44" fmla="*/ 138 w 595"/>
                    <a:gd name="T45" fmla="*/ 541 h 577"/>
                    <a:gd name="T46" fmla="*/ 207 w 595"/>
                    <a:gd name="T47" fmla="*/ 573 h 577"/>
                    <a:gd name="T48" fmla="*/ 260 w 595"/>
                    <a:gd name="T49" fmla="*/ 566 h 577"/>
                    <a:gd name="T50" fmla="*/ 309 w 595"/>
                    <a:gd name="T51" fmla="*/ 574 h 577"/>
                    <a:gd name="T52" fmla="*/ 322 w 595"/>
                    <a:gd name="T53" fmla="*/ 569 h 577"/>
                    <a:gd name="T54" fmla="*/ 321 w 595"/>
                    <a:gd name="T55" fmla="*/ 568 h 577"/>
                    <a:gd name="T56" fmla="*/ 322 w 595"/>
                    <a:gd name="T57" fmla="*/ 567 h 577"/>
                    <a:gd name="T58" fmla="*/ 331 w 595"/>
                    <a:gd name="T59" fmla="*/ 563 h 577"/>
                    <a:gd name="T60" fmla="*/ 366 w 595"/>
                    <a:gd name="T61" fmla="*/ 574 h 577"/>
                    <a:gd name="T62" fmla="*/ 382 w 595"/>
                    <a:gd name="T63" fmla="*/ 575 h 577"/>
                    <a:gd name="T64" fmla="*/ 445 w 595"/>
                    <a:gd name="T65" fmla="*/ 552 h 577"/>
                    <a:gd name="T66" fmla="*/ 466 w 595"/>
                    <a:gd name="T67" fmla="*/ 526 h 577"/>
                    <a:gd name="T68" fmla="*/ 476 w 595"/>
                    <a:gd name="T69" fmla="*/ 505 h 577"/>
                    <a:gd name="T70" fmla="*/ 516 w 595"/>
                    <a:gd name="T71" fmla="*/ 471 h 577"/>
                    <a:gd name="T72" fmla="*/ 518 w 595"/>
                    <a:gd name="T73" fmla="*/ 461 h 577"/>
                    <a:gd name="T74" fmla="*/ 551 w 595"/>
                    <a:gd name="T75" fmla="*/ 438 h 577"/>
                    <a:gd name="T76" fmla="*/ 584 w 595"/>
                    <a:gd name="T77" fmla="*/ 388 h 577"/>
                    <a:gd name="T78" fmla="*/ 582 w 595"/>
                    <a:gd name="T79" fmla="*/ 321 h 577"/>
                    <a:gd name="T80" fmla="*/ 591 w 595"/>
                    <a:gd name="T81" fmla="*/ 297 h 577"/>
                    <a:gd name="T82" fmla="*/ 583 w 595"/>
                    <a:gd name="T83" fmla="*/ 255 h 577"/>
                    <a:gd name="T84" fmla="*/ 587 w 595"/>
                    <a:gd name="T85" fmla="*/ 203 h 577"/>
                    <a:gd name="T86" fmla="*/ 526 w 595"/>
                    <a:gd name="T87" fmla="*/ 127 h 577"/>
                    <a:gd name="T88" fmla="*/ 517 w 595"/>
                    <a:gd name="T89" fmla="*/ 108 h 577"/>
                    <a:gd name="T90" fmla="*/ 474 w 595"/>
                    <a:gd name="T91" fmla="*/ 76 h 577"/>
                    <a:gd name="T92" fmla="*/ 454 w 595"/>
                    <a:gd name="T93" fmla="*/ 43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95" h="577">
                      <a:moveTo>
                        <a:pt x="454" y="43"/>
                      </a:moveTo>
                      <a:cubicBezTo>
                        <a:pt x="446" y="35"/>
                        <a:pt x="436" y="27"/>
                        <a:pt x="427" y="21"/>
                      </a:cubicBezTo>
                      <a:cubicBezTo>
                        <a:pt x="400" y="7"/>
                        <a:pt x="362" y="0"/>
                        <a:pt x="334" y="17"/>
                      </a:cubicBezTo>
                      <a:cubicBezTo>
                        <a:pt x="324" y="13"/>
                        <a:pt x="324" y="13"/>
                        <a:pt x="324" y="13"/>
                      </a:cubicBezTo>
                      <a:cubicBezTo>
                        <a:pt x="317" y="10"/>
                        <a:pt x="309" y="10"/>
                        <a:pt x="301" y="9"/>
                      </a:cubicBezTo>
                      <a:cubicBezTo>
                        <a:pt x="287" y="10"/>
                        <a:pt x="277" y="18"/>
                        <a:pt x="266" y="24"/>
                      </a:cubicBezTo>
                      <a:cubicBezTo>
                        <a:pt x="255" y="20"/>
                        <a:pt x="242" y="17"/>
                        <a:pt x="230" y="17"/>
                      </a:cubicBezTo>
                      <a:cubicBezTo>
                        <a:pt x="208" y="16"/>
                        <a:pt x="189" y="22"/>
                        <a:pt x="170" y="29"/>
                      </a:cubicBezTo>
                      <a:cubicBezTo>
                        <a:pt x="151" y="39"/>
                        <a:pt x="132" y="53"/>
                        <a:pt x="125" y="73"/>
                      </a:cubicBezTo>
                      <a:cubicBezTo>
                        <a:pt x="108" y="80"/>
                        <a:pt x="108" y="80"/>
                        <a:pt x="108" y="80"/>
                      </a:cubicBezTo>
                      <a:cubicBezTo>
                        <a:pt x="100" y="85"/>
                        <a:pt x="91" y="91"/>
                        <a:pt x="85" y="100"/>
                      </a:cubicBezTo>
                      <a:cubicBezTo>
                        <a:pt x="80" y="106"/>
                        <a:pt x="84" y="119"/>
                        <a:pt x="72" y="120"/>
                      </a:cubicBezTo>
                      <a:cubicBezTo>
                        <a:pt x="42" y="142"/>
                        <a:pt x="13" y="174"/>
                        <a:pt x="8" y="212"/>
                      </a:cubicBezTo>
                      <a:cubicBezTo>
                        <a:pt x="10" y="224"/>
                        <a:pt x="8" y="239"/>
                        <a:pt x="13" y="250"/>
                      </a:cubicBezTo>
                      <a:cubicBezTo>
                        <a:pt x="17" y="257"/>
                        <a:pt x="13" y="264"/>
                        <a:pt x="9" y="270"/>
                      </a:cubicBezTo>
                      <a:cubicBezTo>
                        <a:pt x="0" y="288"/>
                        <a:pt x="3" y="310"/>
                        <a:pt x="15" y="325"/>
                      </a:cubicBezTo>
                      <a:cubicBezTo>
                        <a:pt x="14" y="328"/>
                        <a:pt x="14" y="328"/>
                        <a:pt x="14" y="328"/>
                      </a:cubicBezTo>
                      <a:cubicBezTo>
                        <a:pt x="6" y="357"/>
                        <a:pt x="5" y="393"/>
                        <a:pt x="19" y="421"/>
                      </a:cubicBezTo>
                      <a:cubicBezTo>
                        <a:pt x="21" y="430"/>
                        <a:pt x="30" y="437"/>
                        <a:pt x="34" y="445"/>
                      </a:cubicBezTo>
                      <a:cubicBezTo>
                        <a:pt x="44" y="458"/>
                        <a:pt x="60" y="463"/>
                        <a:pt x="75" y="470"/>
                      </a:cubicBezTo>
                      <a:cubicBezTo>
                        <a:pt x="79" y="481"/>
                        <a:pt x="86" y="491"/>
                        <a:pt x="95" y="500"/>
                      </a:cubicBezTo>
                      <a:cubicBezTo>
                        <a:pt x="102" y="505"/>
                        <a:pt x="111" y="506"/>
                        <a:pt x="119" y="509"/>
                      </a:cubicBezTo>
                      <a:cubicBezTo>
                        <a:pt x="123" y="521"/>
                        <a:pt x="130" y="532"/>
                        <a:pt x="138" y="541"/>
                      </a:cubicBezTo>
                      <a:cubicBezTo>
                        <a:pt x="155" y="562"/>
                        <a:pt x="181" y="570"/>
                        <a:pt x="207" y="573"/>
                      </a:cubicBezTo>
                      <a:cubicBezTo>
                        <a:pt x="225" y="577"/>
                        <a:pt x="243" y="571"/>
                        <a:pt x="260" y="566"/>
                      </a:cubicBezTo>
                      <a:cubicBezTo>
                        <a:pt x="274" y="574"/>
                        <a:pt x="293" y="577"/>
                        <a:pt x="309" y="574"/>
                      </a:cubicBezTo>
                      <a:cubicBezTo>
                        <a:pt x="314" y="574"/>
                        <a:pt x="319" y="571"/>
                        <a:pt x="322" y="569"/>
                      </a:cubicBezTo>
                      <a:cubicBezTo>
                        <a:pt x="321" y="568"/>
                        <a:pt x="321" y="568"/>
                        <a:pt x="321" y="568"/>
                      </a:cubicBezTo>
                      <a:cubicBezTo>
                        <a:pt x="322" y="567"/>
                        <a:pt x="322" y="566"/>
                        <a:pt x="322" y="567"/>
                      </a:cubicBezTo>
                      <a:cubicBezTo>
                        <a:pt x="324" y="570"/>
                        <a:pt x="327" y="563"/>
                        <a:pt x="331" y="563"/>
                      </a:cubicBezTo>
                      <a:cubicBezTo>
                        <a:pt x="342" y="568"/>
                        <a:pt x="354" y="570"/>
                        <a:pt x="366" y="574"/>
                      </a:cubicBezTo>
                      <a:cubicBezTo>
                        <a:pt x="371" y="573"/>
                        <a:pt x="377" y="576"/>
                        <a:pt x="382" y="575"/>
                      </a:cubicBezTo>
                      <a:cubicBezTo>
                        <a:pt x="406" y="575"/>
                        <a:pt x="427" y="565"/>
                        <a:pt x="445" y="552"/>
                      </a:cubicBezTo>
                      <a:cubicBezTo>
                        <a:pt x="454" y="545"/>
                        <a:pt x="462" y="536"/>
                        <a:pt x="466" y="526"/>
                      </a:cubicBezTo>
                      <a:cubicBezTo>
                        <a:pt x="471" y="519"/>
                        <a:pt x="469" y="510"/>
                        <a:pt x="476" y="505"/>
                      </a:cubicBezTo>
                      <a:cubicBezTo>
                        <a:pt x="492" y="501"/>
                        <a:pt x="512" y="489"/>
                        <a:pt x="516" y="471"/>
                      </a:cubicBezTo>
                      <a:cubicBezTo>
                        <a:pt x="517" y="468"/>
                        <a:pt x="516" y="463"/>
                        <a:pt x="518" y="461"/>
                      </a:cubicBezTo>
                      <a:cubicBezTo>
                        <a:pt x="529" y="454"/>
                        <a:pt x="541" y="449"/>
                        <a:pt x="551" y="438"/>
                      </a:cubicBezTo>
                      <a:cubicBezTo>
                        <a:pt x="569" y="426"/>
                        <a:pt x="577" y="406"/>
                        <a:pt x="584" y="388"/>
                      </a:cubicBezTo>
                      <a:cubicBezTo>
                        <a:pt x="593" y="366"/>
                        <a:pt x="592" y="342"/>
                        <a:pt x="582" y="321"/>
                      </a:cubicBezTo>
                      <a:cubicBezTo>
                        <a:pt x="591" y="297"/>
                        <a:pt x="591" y="297"/>
                        <a:pt x="591" y="297"/>
                      </a:cubicBezTo>
                      <a:cubicBezTo>
                        <a:pt x="595" y="283"/>
                        <a:pt x="592" y="267"/>
                        <a:pt x="583" y="255"/>
                      </a:cubicBezTo>
                      <a:cubicBezTo>
                        <a:pt x="587" y="238"/>
                        <a:pt x="588" y="221"/>
                        <a:pt x="587" y="203"/>
                      </a:cubicBezTo>
                      <a:cubicBezTo>
                        <a:pt x="582" y="170"/>
                        <a:pt x="559" y="137"/>
                        <a:pt x="526" y="127"/>
                      </a:cubicBezTo>
                      <a:cubicBezTo>
                        <a:pt x="518" y="124"/>
                        <a:pt x="521" y="114"/>
                        <a:pt x="517" y="108"/>
                      </a:cubicBezTo>
                      <a:cubicBezTo>
                        <a:pt x="510" y="92"/>
                        <a:pt x="493" y="77"/>
                        <a:pt x="474" y="76"/>
                      </a:cubicBezTo>
                      <a:cubicBezTo>
                        <a:pt x="469" y="65"/>
                        <a:pt x="463" y="52"/>
                        <a:pt x="454"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13" name="Freeform 9"/>
                <p:cNvSpPr>
                  <a:spLocks/>
                </p:cNvSpPr>
                <p:nvPr/>
              </p:nvSpPr>
              <p:spPr bwMode="auto">
                <a:xfrm>
                  <a:off x="2652713" y="1768475"/>
                  <a:ext cx="179388" cy="58738"/>
                </a:xfrm>
                <a:custGeom>
                  <a:avLst/>
                  <a:gdLst>
                    <a:gd name="T0" fmla="*/ 15 w 117"/>
                    <a:gd name="T1" fmla="*/ 12 h 39"/>
                    <a:gd name="T2" fmla="*/ 14 w 117"/>
                    <a:gd name="T3" fmla="*/ 0 h 39"/>
                    <a:gd name="T4" fmla="*/ 12 w 117"/>
                    <a:gd name="T5" fmla="*/ 0 h 39"/>
                    <a:gd name="T6" fmla="*/ 1 w 117"/>
                    <a:gd name="T7" fmla="*/ 13 h 39"/>
                    <a:gd name="T8" fmla="*/ 18 w 117"/>
                    <a:gd name="T9" fmla="*/ 36 h 39"/>
                    <a:gd name="T10" fmla="*/ 51 w 117"/>
                    <a:gd name="T11" fmla="*/ 29 h 39"/>
                    <a:gd name="T12" fmla="*/ 116 w 117"/>
                    <a:gd name="T13" fmla="*/ 32 h 39"/>
                    <a:gd name="T14" fmla="*/ 115 w 117"/>
                    <a:gd name="T15" fmla="*/ 22 h 39"/>
                    <a:gd name="T16" fmla="*/ 96 w 117"/>
                    <a:gd name="T17" fmla="*/ 13 h 39"/>
                    <a:gd name="T18" fmla="*/ 29 w 117"/>
                    <a:gd name="T19" fmla="*/ 23 h 39"/>
                    <a:gd name="T20" fmla="*/ 15 w 117"/>
                    <a:gd name="T21" fmla="*/ 12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7" h="39">
                      <a:moveTo>
                        <a:pt x="15" y="12"/>
                      </a:moveTo>
                      <a:cubicBezTo>
                        <a:pt x="14" y="0"/>
                        <a:pt x="14" y="0"/>
                        <a:pt x="14" y="0"/>
                      </a:cubicBezTo>
                      <a:cubicBezTo>
                        <a:pt x="12" y="0"/>
                        <a:pt x="12" y="0"/>
                        <a:pt x="12" y="0"/>
                      </a:cubicBezTo>
                      <a:cubicBezTo>
                        <a:pt x="7" y="3"/>
                        <a:pt x="0" y="7"/>
                        <a:pt x="1" y="13"/>
                      </a:cubicBezTo>
                      <a:cubicBezTo>
                        <a:pt x="1" y="24"/>
                        <a:pt x="8" y="32"/>
                        <a:pt x="18" y="36"/>
                      </a:cubicBezTo>
                      <a:cubicBezTo>
                        <a:pt x="29" y="39"/>
                        <a:pt x="42" y="37"/>
                        <a:pt x="51" y="29"/>
                      </a:cubicBezTo>
                      <a:cubicBezTo>
                        <a:pt x="69" y="18"/>
                        <a:pt x="97" y="20"/>
                        <a:pt x="116" y="32"/>
                      </a:cubicBezTo>
                      <a:cubicBezTo>
                        <a:pt x="117" y="30"/>
                        <a:pt x="116" y="25"/>
                        <a:pt x="115" y="22"/>
                      </a:cubicBezTo>
                      <a:cubicBezTo>
                        <a:pt x="109" y="18"/>
                        <a:pt x="102" y="16"/>
                        <a:pt x="96" y="13"/>
                      </a:cubicBezTo>
                      <a:cubicBezTo>
                        <a:pt x="72" y="7"/>
                        <a:pt x="51" y="20"/>
                        <a:pt x="29" y="23"/>
                      </a:cubicBezTo>
                      <a:cubicBezTo>
                        <a:pt x="22" y="24"/>
                        <a:pt x="19" y="16"/>
                        <a:pt x="15"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14" name="Freeform 10"/>
                <p:cNvSpPr>
                  <a:spLocks/>
                </p:cNvSpPr>
                <p:nvPr/>
              </p:nvSpPr>
              <p:spPr bwMode="auto">
                <a:xfrm>
                  <a:off x="2476501" y="1768475"/>
                  <a:ext cx="168275" cy="57150"/>
                </a:xfrm>
                <a:custGeom>
                  <a:avLst/>
                  <a:gdLst>
                    <a:gd name="T0" fmla="*/ 104 w 109"/>
                    <a:gd name="T1" fmla="*/ 6 h 38"/>
                    <a:gd name="T2" fmla="*/ 90 w 109"/>
                    <a:gd name="T3" fmla="*/ 4 h 38"/>
                    <a:gd name="T4" fmla="*/ 92 w 109"/>
                    <a:gd name="T5" fmla="*/ 9 h 38"/>
                    <a:gd name="T6" fmla="*/ 90 w 109"/>
                    <a:gd name="T7" fmla="*/ 20 h 38"/>
                    <a:gd name="T8" fmla="*/ 61 w 109"/>
                    <a:gd name="T9" fmla="*/ 16 h 38"/>
                    <a:gd name="T10" fmla="*/ 3 w 109"/>
                    <a:gd name="T11" fmla="*/ 20 h 38"/>
                    <a:gd name="T12" fmla="*/ 2 w 109"/>
                    <a:gd name="T13" fmla="*/ 21 h 38"/>
                    <a:gd name="T14" fmla="*/ 1 w 109"/>
                    <a:gd name="T15" fmla="*/ 26 h 38"/>
                    <a:gd name="T16" fmla="*/ 68 w 109"/>
                    <a:gd name="T17" fmla="*/ 32 h 38"/>
                    <a:gd name="T18" fmla="*/ 98 w 109"/>
                    <a:gd name="T19" fmla="*/ 33 h 38"/>
                    <a:gd name="T20" fmla="*/ 107 w 109"/>
                    <a:gd name="T21" fmla="*/ 22 h 38"/>
                    <a:gd name="T22" fmla="*/ 104 w 109"/>
                    <a:gd name="T23" fmla="*/ 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9" h="38">
                      <a:moveTo>
                        <a:pt x="104" y="6"/>
                      </a:moveTo>
                      <a:cubicBezTo>
                        <a:pt x="100" y="4"/>
                        <a:pt x="95" y="0"/>
                        <a:pt x="90" y="4"/>
                      </a:cubicBezTo>
                      <a:cubicBezTo>
                        <a:pt x="90" y="6"/>
                        <a:pt x="91" y="8"/>
                        <a:pt x="92" y="9"/>
                      </a:cubicBezTo>
                      <a:cubicBezTo>
                        <a:pt x="94" y="13"/>
                        <a:pt x="93" y="18"/>
                        <a:pt x="90" y="20"/>
                      </a:cubicBezTo>
                      <a:cubicBezTo>
                        <a:pt x="80" y="27"/>
                        <a:pt x="70" y="18"/>
                        <a:pt x="61" y="16"/>
                      </a:cubicBezTo>
                      <a:cubicBezTo>
                        <a:pt x="43" y="9"/>
                        <a:pt x="20" y="14"/>
                        <a:pt x="3" y="20"/>
                      </a:cubicBezTo>
                      <a:cubicBezTo>
                        <a:pt x="2" y="21"/>
                        <a:pt x="2" y="21"/>
                        <a:pt x="2" y="21"/>
                      </a:cubicBezTo>
                      <a:cubicBezTo>
                        <a:pt x="2" y="22"/>
                        <a:pt x="0" y="25"/>
                        <a:pt x="1" y="26"/>
                      </a:cubicBezTo>
                      <a:cubicBezTo>
                        <a:pt x="22" y="16"/>
                        <a:pt x="51" y="14"/>
                        <a:pt x="68" y="32"/>
                      </a:cubicBezTo>
                      <a:cubicBezTo>
                        <a:pt x="77" y="36"/>
                        <a:pt x="89" y="38"/>
                        <a:pt x="98" y="33"/>
                      </a:cubicBezTo>
                      <a:cubicBezTo>
                        <a:pt x="103" y="31"/>
                        <a:pt x="106" y="26"/>
                        <a:pt x="107" y="22"/>
                      </a:cubicBezTo>
                      <a:cubicBezTo>
                        <a:pt x="109" y="16"/>
                        <a:pt x="107" y="11"/>
                        <a:pt x="10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15" name="Freeform 11"/>
                <p:cNvSpPr>
                  <a:spLocks/>
                </p:cNvSpPr>
                <p:nvPr/>
              </p:nvSpPr>
              <p:spPr bwMode="auto">
                <a:xfrm>
                  <a:off x="2836863" y="1770063"/>
                  <a:ext cx="80963" cy="95250"/>
                </a:xfrm>
                <a:custGeom>
                  <a:avLst/>
                  <a:gdLst>
                    <a:gd name="T0" fmla="*/ 10 w 53"/>
                    <a:gd name="T1" fmla="*/ 20 h 62"/>
                    <a:gd name="T2" fmla="*/ 8 w 53"/>
                    <a:gd name="T3" fmla="*/ 3 h 62"/>
                    <a:gd name="T4" fmla="*/ 3 w 53"/>
                    <a:gd name="T5" fmla="*/ 3 h 62"/>
                    <a:gd name="T6" fmla="*/ 7 w 53"/>
                    <a:gd name="T7" fmla="*/ 35 h 62"/>
                    <a:gd name="T8" fmla="*/ 53 w 53"/>
                    <a:gd name="T9" fmla="*/ 62 h 62"/>
                    <a:gd name="T10" fmla="*/ 10 w 53"/>
                    <a:gd name="T11" fmla="*/ 20 h 62"/>
                  </a:gdLst>
                  <a:ahLst/>
                  <a:cxnLst>
                    <a:cxn ang="0">
                      <a:pos x="T0" y="T1"/>
                    </a:cxn>
                    <a:cxn ang="0">
                      <a:pos x="T2" y="T3"/>
                    </a:cxn>
                    <a:cxn ang="0">
                      <a:pos x="T4" y="T5"/>
                    </a:cxn>
                    <a:cxn ang="0">
                      <a:pos x="T6" y="T7"/>
                    </a:cxn>
                    <a:cxn ang="0">
                      <a:pos x="T8" y="T9"/>
                    </a:cxn>
                    <a:cxn ang="0">
                      <a:pos x="T10" y="T11"/>
                    </a:cxn>
                  </a:cxnLst>
                  <a:rect l="0" t="0" r="r" b="b"/>
                  <a:pathLst>
                    <a:path w="53" h="62">
                      <a:moveTo>
                        <a:pt x="10" y="20"/>
                      </a:moveTo>
                      <a:cubicBezTo>
                        <a:pt x="9" y="15"/>
                        <a:pt x="11" y="8"/>
                        <a:pt x="8" y="3"/>
                      </a:cubicBezTo>
                      <a:cubicBezTo>
                        <a:pt x="7" y="2"/>
                        <a:pt x="4" y="0"/>
                        <a:pt x="3" y="3"/>
                      </a:cubicBezTo>
                      <a:cubicBezTo>
                        <a:pt x="0" y="14"/>
                        <a:pt x="1" y="25"/>
                        <a:pt x="7" y="35"/>
                      </a:cubicBezTo>
                      <a:cubicBezTo>
                        <a:pt x="15" y="51"/>
                        <a:pt x="35" y="61"/>
                        <a:pt x="53" y="62"/>
                      </a:cubicBezTo>
                      <a:cubicBezTo>
                        <a:pt x="36" y="53"/>
                        <a:pt x="15" y="40"/>
                        <a:pt x="10"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16" name="Freeform 12"/>
                <p:cNvSpPr>
                  <a:spLocks/>
                </p:cNvSpPr>
                <p:nvPr/>
              </p:nvSpPr>
              <p:spPr bwMode="auto">
                <a:xfrm>
                  <a:off x="2682876" y="1768475"/>
                  <a:ext cx="146050" cy="28575"/>
                </a:xfrm>
                <a:custGeom>
                  <a:avLst/>
                  <a:gdLst>
                    <a:gd name="T0" fmla="*/ 95 w 96"/>
                    <a:gd name="T1" fmla="*/ 11 h 19"/>
                    <a:gd name="T2" fmla="*/ 35 w 96"/>
                    <a:gd name="T3" fmla="*/ 7 h 19"/>
                    <a:gd name="T4" fmla="*/ 2 w 96"/>
                    <a:gd name="T5" fmla="*/ 5 h 19"/>
                    <a:gd name="T6" fmla="*/ 5 w 96"/>
                    <a:gd name="T7" fmla="*/ 15 h 19"/>
                    <a:gd name="T8" fmla="*/ 13 w 96"/>
                    <a:gd name="T9" fmla="*/ 17 h 19"/>
                    <a:gd name="T10" fmla="*/ 93 w 96"/>
                    <a:gd name="T11" fmla="*/ 15 h 19"/>
                    <a:gd name="T12" fmla="*/ 95 w 96"/>
                    <a:gd name="T13" fmla="*/ 15 h 19"/>
                    <a:gd name="T14" fmla="*/ 95 w 96"/>
                    <a:gd name="T15" fmla="*/ 11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6" h="19">
                      <a:moveTo>
                        <a:pt x="95" y="11"/>
                      </a:moveTo>
                      <a:cubicBezTo>
                        <a:pt x="77" y="3"/>
                        <a:pt x="55" y="3"/>
                        <a:pt x="35" y="7"/>
                      </a:cubicBezTo>
                      <a:cubicBezTo>
                        <a:pt x="25" y="11"/>
                        <a:pt x="11" y="12"/>
                        <a:pt x="2" y="5"/>
                      </a:cubicBezTo>
                      <a:cubicBezTo>
                        <a:pt x="0" y="8"/>
                        <a:pt x="3" y="11"/>
                        <a:pt x="5" y="15"/>
                      </a:cubicBezTo>
                      <a:cubicBezTo>
                        <a:pt x="7" y="16"/>
                        <a:pt x="10" y="19"/>
                        <a:pt x="13" y="17"/>
                      </a:cubicBezTo>
                      <a:cubicBezTo>
                        <a:pt x="38" y="9"/>
                        <a:pt x="68" y="0"/>
                        <a:pt x="93" y="15"/>
                      </a:cubicBezTo>
                      <a:cubicBezTo>
                        <a:pt x="95" y="15"/>
                        <a:pt x="95" y="15"/>
                        <a:pt x="95" y="15"/>
                      </a:cubicBezTo>
                      <a:cubicBezTo>
                        <a:pt x="95" y="14"/>
                        <a:pt x="96" y="12"/>
                        <a:pt x="95"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17" name="Freeform 13"/>
                <p:cNvSpPr>
                  <a:spLocks/>
                </p:cNvSpPr>
                <p:nvPr/>
              </p:nvSpPr>
              <p:spPr bwMode="auto">
                <a:xfrm>
                  <a:off x="2390776" y="1778000"/>
                  <a:ext cx="85725" cy="88900"/>
                </a:xfrm>
                <a:custGeom>
                  <a:avLst/>
                  <a:gdLst>
                    <a:gd name="T0" fmla="*/ 56 w 56"/>
                    <a:gd name="T1" fmla="*/ 2 h 58"/>
                    <a:gd name="T2" fmla="*/ 56 w 56"/>
                    <a:gd name="T3" fmla="*/ 0 h 58"/>
                    <a:gd name="T4" fmla="*/ 36 w 56"/>
                    <a:gd name="T5" fmla="*/ 11 h 58"/>
                    <a:gd name="T6" fmla="*/ 34 w 56"/>
                    <a:gd name="T7" fmla="*/ 19 h 58"/>
                    <a:gd name="T8" fmla="*/ 7 w 56"/>
                    <a:gd name="T9" fmla="*/ 55 h 58"/>
                    <a:gd name="T10" fmla="*/ 0 w 56"/>
                    <a:gd name="T11" fmla="*/ 58 h 58"/>
                    <a:gd name="T12" fmla="*/ 21 w 56"/>
                    <a:gd name="T13" fmla="*/ 51 h 58"/>
                    <a:gd name="T14" fmla="*/ 56 w 56"/>
                    <a:gd name="T15" fmla="*/ 2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 h="58">
                      <a:moveTo>
                        <a:pt x="56" y="2"/>
                      </a:moveTo>
                      <a:cubicBezTo>
                        <a:pt x="56" y="0"/>
                        <a:pt x="56" y="0"/>
                        <a:pt x="56" y="0"/>
                      </a:cubicBezTo>
                      <a:cubicBezTo>
                        <a:pt x="49" y="4"/>
                        <a:pt x="41" y="4"/>
                        <a:pt x="36" y="11"/>
                      </a:cubicBezTo>
                      <a:cubicBezTo>
                        <a:pt x="34" y="19"/>
                        <a:pt x="34" y="19"/>
                        <a:pt x="34" y="19"/>
                      </a:cubicBezTo>
                      <a:cubicBezTo>
                        <a:pt x="32" y="35"/>
                        <a:pt x="21" y="49"/>
                        <a:pt x="7" y="55"/>
                      </a:cubicBezTo>
                      <a:cubicBezTo>
                        <a:pt x="5" y="57"/>
                        <a:pt x="1" y="55"/>
                        <a:pt x="0" y="58"/>
                      </a:cubicBezTo>
                      <a:cubicBezTo>
                        <a:pt x="8" y="57"/>
                        <a:pt x="15" y="54"/>
                        <a:pt x="21" y="51"/>
                      </a:cubicBezTo>
                      <a:cubicBezTo>
                        <a:pt x="39" y="40"/>
                        <a:pt x="51" y="22"/>
                        <a:pt x="5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18" name="Freeform 14"/>
                <p:cNvSpPr>
                  <a:spLocks/>
                </p:cNvSpPr>
                <p:nvPr/>
              </p:nvSpPr>
              <p:spPr bwMode="auto">
                <a:xfrm>
                  <a:off x="2859088" y="1784350"/>
                  <a:ext cx="49213" cy="63500"/>
                </a:xfrm>
                <a:custGeom>
                  <a:avLst/>
                  <a:gdLst>
                    <a:gd name="T0" fmla="*/ 22 w 33"/>
                    <a:gd name="T1" fmla="*/ 18 h 41"/>
                    <a:gd name="T2" fmla="*/ 1 w 33"/>
                    <a:gd name="T3" fmla="*/ 0 h 41"/>
                    <a:gd name="T4" fmla="*/ 1 w 33"/>
                    <a:gd name="T5" fmla="*/ 3 h 41"/>
                    <a:gd name="T6" fmla="*/ 33 w 33"/>
                    <a:gd name="T7" fmla="*/ 41 h 41"/>
                    <a:gd name="T8" fmla="*/ 33 w 33"/>
                    <a:gd name="T9" fmla="*/ 37 h 41"/>
                    <a:gd name="T10" fmla="*/ 22 w 33"/>
                    <a:gd name="T11" fmla="*/ 18 h 41"/>
                  </a:gdLst>
                  <a:ahLst/>
                  <a:cxnLst>
                    <a:cxn ang="0">
                      <a:pos x="T0" y="T1"/>
                    </a:cxn>
                    <a:cxn ang="0">
                      <a:pos x="T2" y="T3"/>
                    </a:cxn>
                    <a:cxn ang="0">
                      <a:pos x="T4" y="T5"/>
                    </a:cxn>
                    <a:cxn ang="0">
                      <a:pos x="T6" y="T7"/>
                    </a:cxn>
                    <a:cxn ang="0">
                      <a:pos x="T8" y="T9"/>
                    </a:cxn>
                    <a:cxn ang="0">
                      <a:pos x="T10" y="T11"/>
                    </a:cxn>
                  </a:cxnLst>
                  <a:rect l="0" t="0" r="r" b="b"/>
                  <a:pathLst>
                    <a:path w="33" h="41">
                      <a:moveTo>
                        <a:pt x="22" y="18"/>
                      </a:moveTo>
                      <a:cubicBezTo>
                        <a:pt x="15" y="13"/>
                        <a:pt x="9" y="4"/>
                        <a:pt x="1" y="0"/>
                      </a:cubicBezTo>
                      <a:cubicBezTo>
                        <a:pt x="0" y="1"/>
                        <a:pt x="1" y="2"/>
                        <a:pt x="1" y="3"/>
                      </a:cubicBezTo>
                      <a:cubicBezTo>
                        <a:pt x="0" y="22"/>
                        <a:pt x="18" y="34"/>
                        <a:pt x="33" y="41"/>
                      </a:cubicBezTo>
                      <a:cubicBezTo>
                        <a:pt x="33" y="37"/>
                        <a:pt x="33" y="37"/>
                        <a:pt x="33" y="37"/>
                      </a:cubicBezTo>
                      <a:cubicBezTo>
                        <a:pt x="22" y="18"/>
                        <a:pt x="22" y="18"/>
                        <a:pt x="22"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19" name="Freeform 15"/>
                <p:cNvSpPr>
                  <a:spLocks/>
                </p:cNvSpPr>
                <p:nvPr/>
              </p:nvSpPr>
              <p:spPr bwMode="auto">
                <a:xfrm>
                  <a:off x="2393951" y="1801813"/>
                  <a:ext cx="39688" cy="52388"/>
                </a:xfrm>
                <a:custGeom>
                  <a:avLst/>
                  <a:gdLst>
                    <a:gd name="T0" fmla="*/ 22 w 26"/>
                    <a:gd name="T1" fmla="*/ 15 h 34"/>
                    <a:gd name="T2" fmla="*/ 25 w 26"/>
                    <a:gd name="T3" fmla="*/ 0 h 34"/>
                    <a:gd name="T4" fmla="*/ 0 w 26"/>
                    <a:gd name="T5" fmla="*/ 34 h 34"/>
                    <a:gd name="T6" fmla="*/ 22 w 26"/>
                    <a:gd name="T7" fmla="*/ 15 h 34"/>
                  </a:gdLst>
                  <a:ahLst/>
                  <a:cxnLst>
                    <a:cxn ang="0">
                      <a:pos x="T0" y="T1"/>
                    </a:cxn>
                    <a:cxn ang="0">
                      <a:pos x="T2" y="T3"/>
                    </a:cxn>
                    <a:cxn ang="0">
                      <a:pos x="T4" y="T5"/>
                    </a:cxn>
                    <a:cxn ang="0">
                      <a:pos x="T6" y="T7"/>
                    </a:cxn>
                  </a:cxnLst>
                  <a:rect l="0" t="0" r="r" b="b"/>
                  <a:pathLst>
                    <a:path w="26" h="34">
                      <a:moveTo>
                        <a:pt x="22" y="15"/>
                      </a:moveTo>
                      <a:cubicBezTo>
                        <a:pt x="24" y="10"/>
                        <a:pt x="26" y="4"/>
                        <a:pt x="25" y="0"/>
                      </a:cubicBezTo>
                      <a:cubicBezTo>
                        <a:pt x="11" y="6"/>
                        <a:pt x="3" y="21"/>
                        <a:pt x="0" y="34"/>
                      </a:cubicBezTo>
                      <a:cubicBezTo>
                        <a:pt x="10" y="32"/>
                        <a:pt x="18" y="24"/>
                        <a:pt x="2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20" name="Freeform 16"/>
                <p:cNvSpPr>
                  <a:spLocks/>
                </p:cNvSpPr>
                <p:nvPr/>
              </p:nvSpPr>
              <p:spPr bwMode="auto">
                <a:xfrm>
                  <a:off x="2455863" y="1804988"/>
                  <a:ext cx="133350" cy="58738"/>
                </a:xfrm>
                <a:custGeom>
                  <a:avLst/>
                  <a:gdLst>
                    <a:gd name="T0" fmla="*/ 84 w 87"/>
                    <a:gd name="T1" fmla="*/ 19 h 39"/>
                    <a:gd name="T2" fmla="*/ 44 w 87"/>
                    <a:gd name="T3" fmla="*/ 0 h 39"/>
                    <a:gd name="T4" fmla="*/ 8 w 87"/>
                    <a:gd name="T5" fmla="*/ 12 h 39"/>
                    <a:gd name="T6" fmla="*/ 1 w 87"/>
                    <a:gd name="T7" fmla="*/ 24 h 39"/>
                    <a:gd name="T8" fmla="*/ 43 w 87"/>
                    <a:gd name="T9" fmla="*/ 12 h 39"/>
                    <a:gd name="T10" fmla="*/ 67 w 87"/>
                    <a:gd name="T11" fmla="*/ 20 h 39"/>
                    <a:gd name="T12" fmla="*/ 66 w 87"/>
                    <a:gd name="T13" fmla="*/ 36 h 39"/>
                    <a:gd name="T14" fmla="*/ 73 w 87"/>
                    <a:gd name="T15" fmla="*/ 39 h 39"/>
                    <a:gd name="T16" fmla="*/ 83 w 87"/>
                    <a:gd name="T17" fmla="*/ 34 h 39"/>
                    <a:gd name="T18" fmla="*/ 84 w 87"/>
                    <a:gd name="T19" fmla="*/ 1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7" h="39">
                      <a:moveTo>
                        <a:pt x="84" y="19"/>
                      </a:moveTo>
                      <a:cubicBezTo>
                        <a:pt x="78" y="2"/>
                        <a:pt x="58" y="1"/>
                        <a:pt x="44" y="0"/>
                      </a:cubicBezTo>
                      <a:cubicBezTo>
                        <a:pt x="30" y="1"/>
                        <a:pt x="19" y="5"/>
                        <a:pt x="8" y="12"/>
                      </a:cubicBezTo>
                      <a:cubicBezTo>
                        <a:pt x="6" y="16"/>
                        <a:pt x="0" y="20"/>
                        <a:pt x="1" y="24"/>
                      </a:cubicBezTo>
                      <a:cubicBezTo>
                        <a:pt x="16" y="26"/>
                        <a:pt x="28" y="15"/>
                        <a:pt x="43" y="12"/>
                      </a:cubicBezTo>
                      <a:cubicBezTo>
                        <a:pt x="52" y="11"/>
                        <a:pt x="61" y="13"/>
                        <a:pt x="67" y="20"/>
                      </a:cubicBezTo>
                      <a:cubicBezTo>
                        <a:pt x="70" y="25"/>
                        <a:pt x="69" y="31"/>
                        <a:pt x="66" y="36"/>
                      </a:cubicBezTo>
                      <a:cubicBezTo>
                        <a:pt x="68" y="38"/>
                        <a:pt x="70" y="38"/>
                        <a:pt x="73" y="39"/>
                      </a:cubicBezTo>
                      <a:cubicBezTo>
                        <a:pt x="77" y="37"/>
                        <a:pt x="81" y="39"/>
                        <a:pt x="83" y="34"/>
                      </a:cubicBezTo>
                      <a:cubicBezTo>
                        <a:pt x="87" y="30"/>
                        <a:pt x="86" y="23"/>
                        <a:pt x="84"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21" name="Freeform 17"/>
                <p:cNvSpPr>
                  <a:spLocks/>
                </p:cNvSpPr>
                <p:nvPr/>
              </p:nvSpPr>
              <p:spPr bwMode="auto">
                <a:xfrm>
                  <a:off x="2719388" y="1809750"/>
                  <a:ext cx="136525" cy="61913"/>
                </a:xfrm>
                <a:custGeom>
                  <a:avLst/>
                  <a:gdLst>
                    <a:gd name="T0" fmla="*/ 67 w 89"/>
                    <a:gd name="T1" fmla="*/ 8 h 41"/>
                    <a:gd name="T2" fmla="*/ 28 w 89"/>
                    <a:gd name="T3" fmla="*/ 1 h 41"/>
                    <a:gd name="T4" fmla="*/ 0 w 89"/>
                    <a:gd name="T5" fmla="*/ 23 h 41"/>
                    <a:gd name="T6" fmla="*/ 4 w 89"/>
                    <a:gd name="T7" fmla="*/ 36 h 41"/>
                    <a:gd name="T8" fmla="*/ 17 w 89"/>
                    <a:gd name="T9" fmla="*/ 40 h 41"/>
                    <a:gd name="T10" fmla="*/ 20 w 89"/>
                    <a:gd name="T11" fmla="*/ 38 h 41"/>
                    <a:gd name="T12" fmla="*/ 16 w 89"/>
                    <a:gd name="T13" fmla="*/ 27 h 41"/>
                    <a:gd name="T14" fmla="*/ 28 w 89"/>
                    <a:gd name="T15" fmla="*/ 13 h 41"/>
                    <a:gd name="T16" fmla="*/ 81 w 89"/>
                    <a:gd name="T17" fmla="*/ 26 h 41"/>
                    <a:gd name="T18" fmla="*/ 78 w 89"/>
                    <a:gd name="T19" fmla="*/ 12 h 41"/>
                    <a:gd name="T20" fmla="*/ 67 w 89"/>
                    <a:gd name="T21" fmla="*/ 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 h="41">
                      <a:moveTo>
                        <a:pt x="67" y="8"/>
                      </a:moveTo>
                      <a:cubicBezTo>
                        <a:pt x="56" y="2"/>
                        <a:pt x="42" y="0"/>
                        <a:pt x="28" y="1"/>
                      </a:cubicBezTo>
                      <a:cubicBezTo>
                        <a:pt x="17" y="3"/>
                        <a:pt x="2" y="9"/>
                        <a:pt x="0" y="23"/>
                      </a:cubicBezTo>
                      <a:cubicBezTo>
                        <a:pt x="0" y="27"/>
                        <a:pt x="2" y="32"/>
                        <a:pt x="4" y="36"/>
                      </a:cubicBezTo>
                      <a:cubicBezTo>
                        <a:pt x="7" y="39"/>
                        <a:pt x="12" y="39"/>
                        <a:pt x="17" y="40"/>
                      </a:cubicBezTo>
                      <a:cubicBezTo>
                        <a:pt x="18" y="39"/>
                        <a:pt x="21" y="41"/>
                        <a:pt x="20" y="38"/>
                      </a:cubicBezTo>
                      <a:cubicBezTo>
                        <a:pt x="16" y="35"/>
                        <a:pt x="16" y="31"/>
                        <a:pt x="16" y="27"/>
                      </a:cubicBezTo>
                      <a:cubicBezTo>
                        <a:pt x="17" y="20"/>
                        <a:pt x="24" y="16"/>
                        <a:pt x="28" y="13"/>
                      </a:cubicBezTo>
                      <a:cubicBezTo>
                        <a:pt x="47" y="12"/>
                        <a:pt x="65" y="18"/>
                        <a:pt x="81" y="26"/>
                      </a:cubicBezTo>
                      <a:cubicBezTo>
                        <a:pt x="89" y="22"/>
                        <a:pt x="79" y="17"/>
                        <a:pt x="78" y="12"/>
                      </a:cubicBezTo>
                      <a:cubicBezTo>
                        <a:pt x="75" y="8"/>
                        <a:pt x="70" y="13"/>
                        <a:pt x="67"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22" name="Freeform 18"/>
                <p:cNvSpPr>
                  <a:spLocks/>
                </p:cNvSpPr>
                <p:nvPr/>
              </p:nvSpPr>
              <p:spPr bwMode="auto">
                <a:xfrm>
                  <a:off x="2468563" y="1817688"/>
                  <a:ext cx="84138" cy="42863"/>
                </a:xfrm>
                <a:custGeom>
                  <a:avLst/>
                  <a:gdLst>
                    <a:gd name="T0" fmla="*/ 55 w 55"/>
                    <a:gd name="T1" fmla="*/ 17 h 28"/>
                    <a:gd name="T2" fmla="*/ 54 w 55"/>
                    <a:gd name="T3" fmla="*/ 13 h 28"/>
                    <a:gd name="T4" fmla="*/ 1 w 55"/>
                    <a:gd name="T5" fmla="*/ 21 h 28"/>
                    <a:gd name="T6" fmla="*/ 1 w 55"/>
                    <a:gd name="T7" fmla="*/ 24 h 28"/>
                    <a:gd name="T8" fmla="*/ 37 w 55"/>
                    <a:gd name="T9" fmla="*/ 15 h 28"/>
                    <a:gd name="T10" fmla="*/ 53 w 55"/>
                    <a:gd name="T11" fmla="*/ 23 h 28"/>
                    <a:gd name="T12" fmla="*/ 55 w 55"/>
                    <a:gd name="T13" fmla="*/ 17 h 28"/>
                  </a:gdLst>
                  <a:ahLst/>
                  <a:cxnLst>
                    <a:cxn ang="0">
                      <a:pos x="T0" y="T1"/>
                    </a:cxn>
                    <a:cxn ang="0">
                      <a:pos x="T2" y="T3"/>
                    </a:cxn>
                    <a:cxn ang="0">
                      <a:pos x="T4" y="T5"/>
                    </a:cxn>
                    <a:cxn ang="0">
                      <a:pos x="T6" y="T7"/>
                    </a:cxn>
                    <a:cxn ang="0">
                      <a:pos x="T8" y="T9"/>
                    </a:cxn>
                    <a:cxn ang="0">
                      <a:pos x="T10" y="T11"/>
                    </a:cxn>
                    <a:cxn ang="0">
                      <a:pos x="T12" y="T13"/>
                    </a:cxn>
                  </a:cxnLst>
                  <a:rect l="0" t="0" r="r" b="b"/>
                  <a:pathLst>
                    <a:path w="55" h="28">
                      <a:moveTo>
                        <a:pt x="55" y="17"/>
                      </a:moveTo>
                      <a:cubicBezTo>
                        <a:pt x="54" y="13"/>
                        <a:pt x="54" y="13"/>
                        <a:pt x="54" y="13"/>
                      </a:cubicBezTo>
                      <a:cubicBezTo>
                        <a:pt x="36" y="0"/>
                        <a:pt x="19" y="20"/>
                        <a:pt x="1" y="21"/>
                      </a:cubicBezTo>
                      <a:cubicBezTo>
                        <a:pt x="0" y="22"/>
                        <a:pt x="0" y="23"/>
                        <a:pt x="1" y="24"/>
                      </a:cubicBezTo>
                      <a:cubicBezTo>
                        <a:pt x="14" y="28"/>
                        <a:pt x="25" y="15"/>
                        <a:pt x="37" y="15"/>
                      </a:cubicBezTo>
                      <a:cubicBezTo>
                        <a:pt x="44" y="15"/>
                        <a:pt x="48" y="20"/>
                        <a:pt x="53" y="23"/>
                      </a:cubicBezTo>
                      <a:cubicBezTo>
                        <a:pt x="55" y="21"/>
                        <a:pt x="55" y="19"/>
                        <a:pt x="5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23" name="Freeform 19"/>
                <p:cNvSpPr>
                  <a:spLocks/>
                </p:cNvSpPr>
                <p:nvPr/>
              </p:nvSpPr>
              <p:spPr bwMode="auto">
                <a:xfrm>
                  <a:off x="2468563" y="1830388"/>
                  <a:ext cx="357188" cy="146050"/>
                </a:xfrm>
                <a:custGeom>
                  <a:avLst/>
                  <a:gdLst>
                    <a:gd name="T0" fmla="*/ 144 w 234"/>
                    <a:gd name="T1" fmla="*/ 20 h 95"/>
                    <a:gd name="T2" fmla="*/ 123 w 234"/>
                    <a:gd name="T3" fmla="*/ 11 h 95"/>
                    <a:gd name="T4" fmla="*/ 109 w 234"/>
                    <a:gd name="T5" fmla="*/ 4 h 95"/>
                    <a:gd name="T6" fmla="*/ 51 w 234"/>
                    <a:gd name="T7" fmla="*/ 48 h 95"/>
                    <a:gd name="T8" fmla="*/ 38 w 234"/>
                    <a:gd name="T9" fmla="*/ 64 h 95"/>
                    <a:gd name="T10" fmla="*/ 0 w 234"/>
                    <a:gd name="T11" fmla="*/ 91 h 95"/>
                    <a:gd name="T12" fmla="*/ 1 w 234"/>
                    <a:gd name="T13" fmla="*/ 92 h 95"/>
                    <a:gd name="T14" fmla="*/ 26 w 234"/>
                    <a:gd name="T15" fmla="*/ 86 h 95"/>
                    <a:gd name="T16" fmla="*/ 41 w 234"/>
                    <a:gd name="T17" fmla="*/ 78 h 95"/>
                    <a:gd name="T18" fmla="*/ 59 w 234"/>
                    <a:gd name="T19" fmla="*/ 65 h 95"/>
                    <a:gd name="T20" fmla="*/ 111 w 234"/>
                    <a:gd name="T21" fmla="*/ 23 h 95"/>
                    <a:gd name="T22" fmla="*/ 122 w 234"/>
                    <a:gd name="T23" fmla="*/ 26 h 95"/>
                    <a:gd name="T24" fmla="*/ 169 w 234"/>
                    <a:gd name="T25" fmla="*/ 58 h 95"/>
                    <a:gd name="T26" fmla="*/ 176 w 234"/>
                    <a:gd name="T27" fmla="*/ 65 h 95"/>
                    <a:gd name="T28" fmla="*/ 217 w 234"/>
                    <a:gd name="T29" fmla="*/ 91 h 95"/>
                    <a:gd name="T30" fmla="*/ 234 w 234"/>
                    <a:gd name="T31" fmla="*/ 95 h 95"/>
                    <a:gd name="T32" fmla="*/ 227 w 234"/>
                    <a:gd name="T33" fmla="*/ 79 h 95"/>
                    <a:gd name="T34" fmla="*/ 188 w 234"/>
                    <a:gd name="T35" fmla="*/ 55 h 95"/>
                    <a:gd name="T36" fmla="*/ 144 w 234"/>
                    <a:gd name="T37" fmla="*/ 2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4" h="95">
                      <a:moveTo>
                        <a:pt x="144" y="20"/>
                      </a:moveTo>
                      <a:cubicBezTo>
                        <a:pt x="138" y="16"/>
                        <a:pt x="129" y="16"/>
                        <a:pt x="123" y="11"/>
                      </a:cubicBezTo>
                      <a:cubicBezTo>
                        <a:pt x="117" y="11"/>
                        <a:pt x="115" y="0"/>
                        <a:pt x="109" y="4"/>
                      </a:cubicBezTo>
                      <a:cubicBezTo>
                        <a:pt x="95" y="28"/>
                        <a:pt x="63" y="23"/>
                        <a:pt x="51" y="48"/>
                      </a:cubicBezTo>
                      <a:cubicBezTo>
                        <a:pt x="47" y="54"/>
                        <a:pt x="49" y="66"/>
                        <a:pt x="38" y="64"/>
                      </a:cubicBezTo>
                      <a:cubicBezTo>
                        <a:pt x="23" y="64"/>
                        <a:pt x="7" y="77"/>
                        <a:pt x="0" y="91"/>
                      </a:cubicBezTo>
                      <a:cubicBezTo>
                        <a:pt x="1" y="92"/>
                        <a:pt x="1" y="92"/>
                        <a:pt x="1" y="92"/>
                      </a:cubicBezTo>
                      <a:cubicBezTo>
                        <a:pt x="9" y="89"/>
                        <a:pt x="17" y="86"/>
                        <a:pt x="26" y="86"/>
                      </a:cubicBezTo>
                      <a:cubicBezTo>
                        <a:pt x="41" y="78"/>
                        <a:pt x="41" y="78"/>
                        <a:pt x="41" y="78"/>
                      </a:cubicBezTo>
                      <a:cubicBezTo>
                        <a:pt x="47" y="74"/>
                        <a:pt x="61" y="77"/>
                        <a:pt x="59" y="65"/>
                      </a:cubicBezTo>
                      <a:cubicBezTo>
                        <a:pt x="68" y="43"/>
                        <a:pt x="96" y="41"/>
                        <a:pt x="111" y="23"/>
                      </a:cubicBezTo>
                      <a:cubicBezTo>
                        <a:pt x="114" y="22"/>
                        <a:pt x="119" y="23"/>
                        <a:pt x="122" y="26"/>
                      </a:cubicBezTo>
                      <a:cubicBezTo>
                        <a:pt x="139" y="34"/>
                        <a:pt x="159" y="41"/>
                        <a:pt x="169" y="58"/>
                      </a:cubicBezTo>
                      <a:cubicBezTo>
                        <a:pt x="170" y="61"/>
                        <a:pt x="171" y="67"/>
                        <a:pt x="176" y="65"/>
                      </a:cubicBezTo>
                      <a:cubicBezTo>
                        <a:pt x="192" y="68"/>
                        <a:pt x="209" y="76"/>
                        <a:pt x="217" y="91"/>
                      </a:cubicBezTo>
                      <a:cubicBezTo>
                        <a:pt x="222" y="93"/>
                        <a:pt x="228" y="95"/>
                        <a:pt x="234" y="95"/>
                      </a:cubicBezTo>
                      <a:cubicBezTo>
                        <a:pt x="234" y="89"/>
                        <a:pt x="230" y="84"/>
                        <a:pt x="227" y="79"/>
                      </a:cubicBezTo>
                      <a:cubicBezTo>
                        <a:pt x="217" y="67"/>
                        <a:pt x="203" y="59"/>
                        <a:pt x="188" y="55"/>
                      </a:cubicBezTo>
                      <a:cubicBezTo>
                        <a:pt x="180" y="38"/>
                        <a:pt x="161" y="27"/>
                        <a:pt x="144"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24" name="Freeform 20"/>
                <p:cNvSpPr>
                  <a:spLocks/>
                </p:cNvSpPr>
                <p:nvPr/>
              </p:nvSpPr>
              <p:spPr bwMode="auto">
                <a:xfrm>
                  <a:off x="2752726" y="1833563"/>
                  <a:ext cx="80963" cy="26988"/>
                </a:xfrm>
                <a:custGeom>
                  <a:avLst/>
                  <a:gdLst>
                    <a:gd name="T0" fmla="*/ 52 w 53"/>
                    <a:gd name="T1" fmla="*/ 12 h 18"/>
                    <a:gd name="T2" fmla="*/ 10 w 53"/>
                    <a:gd name="T3" fmla="*/ 3 h 18"/>
                    <a:gd name="T4" fmla="*/ 0 w 53"/>
                    <a:gd name="T5" fmla="*/ 13 h 18"/>
                    <a:gd name="T6" fmla="*/ 3 w 53"/>
                    <a:gd name="T7" fmla="*/ 18 h 18"/>
                    <a:gd name="T8" fmla="*/ 12 w 53"/>
                    <a:gd name="T9" fmla="*/ 8 h 18"/>
                    <a:gd name="T10" fmla="*/ 46 w 53"/>
                    <a:gd name="T11" fmla="*/ 12 h 18"/>
                    <a:gd name="T12" fmla="*/ 52 w 53"/>
                    <a:gd name="T13" fmla="*/ 15 h 18"/>
                    <a:gd name="T14" fmla="*/ 52 w 53"/>
                    <a:gd name="T15" fmla="*/ 12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18">
                      <a:moveTo>
                        <a:pt x="52" y="12"/>
                      </a:moveTo>
                      <a:cubicBezTo>
                        <a:pt x="39" y="8"/>
                        <a:pt x="25" y="0"/>
                        <a:pt x="10" y="3"/>
                      </a:cubicBezTo>
                      <a:cubicBezTo>
                        <a:pt x="6" y="5"/>
                        <a:pt x="0" y="8"/>
                        <a:pt x="0" y="13"/>
                      </a:cubicBezTo>
                      <a:cubicBezTo>
                        <a:pt x="0" y="15"/>
                        <a:pt x="1" y="18"/>
                        <a:pt x="3" y="18"/>
                      </a:cubicBezTo>
                      <a:cubicBezTo>
                        <a:pt x="4" y="13"/>
                        <a:pt x="9" y="10"/>
                        <a:pt x="12" y="8"/>
                      </a:cubicBezTo>
                      <a:cubicBezTo>
                        <a:pt x="24" y="3"/>
                        <a:pt x="36" y="8"/>
                        <a:pt x="46" y="12"/>
                      </a:cubicBezTo>
                      <a:cubicBezTo>
                        <a:pt x="48" y="12"/>
                        <a:pt x="50" y="16"/>
                        <a:pt x="52" y="15"/>
                      </a:cubicBezTo>
                      <a:cubicBezTo>
                        <a:pt x="53" y="14"/>
                        <a:pt x="53" y="13"/>
                        <a:pt x="5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25" name="Freeform 21"/>
                <p:cNvSpPr>
                  <a:spLocks/>
                </p:cNvSpPr>
                <p:nvPr/>
              </p:nvSpPr>
              <p:spPr bwMode="auto">
                <a:xfrm>
                  <a:off x="2816226" y="1852613"/>
                  <a:ext cx="55563" cy="52388"/>
                </a:xfrm>
                <a:custGeom>
                  <a:avLst/>
                  <a:gdLst>
                    <a:gd name="T0" fmla="*/ 33 w 37"/>
                    <a:gd name="T1" fmla="*/ 5 h 34"/>
                    <a:gd name="T2" fmla="*/ 28 w 37"/>
                    <a:gd name="T3" fmla="*/ 1 h 34"/>
                    <a:gd name="T4" fmla="*/ 0 w 37"/>
                    <a:gd name="T5" fmla="*/ 23 h 34"/>
                    <a:gd name="T6" fmla="*/ 0 w 37"/>
                    <a:gd name="T7" fmla="*/ 25 h 34"/>
                    <a:gd name="T8" fmla="*/ 15 w 37"/>
                    <a:gd name="T9" fmla="*/ 31 h 34"/>
                    <a:gd name="T10" fmla="*/ 37 w 37"/>
                    <a:gd name="T11" fmla="*/ 31 h 34"/>
                    <a:gd name="T12" fmla="*/ 28 w 37"/>
                    <a:gd name="T13" fmla="*/ 29 h 34"/>
                    <a:gd name="T14" fmla="*/ 11 w 37"/>
                    <a:gd name="T15" fmla="*/ 21 h 34"/>
                    <a:gd name="T16" fmla="*/ 32 w 37"/>
                    <a:gd name="T17" fmla="*/ 7 h 34"/>
                    <a:gd name="T18" fmla="*/ 33 w 37"/>
                    <a:gd name="T19" fmla="*/ 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 h="34">
                      <a:moveTo>
                        <a:pt x="33" y="5"/>
                      </a:moveTo>
                      <a:cubicBezTo>
                        <a:pt x="31" y="3"/>
                        <a:pt x="30" y="0"/>
                        <a:pt x="28" y="1"/>
                      </a:cubicBezTo>
                      <a:cubicBezTo>
                        <a:pt x="17" y="5"/>
                        <a:pt x="7" y="13"/>
                        <a:pt x="0" y="23"/>
                      </a:cubicBezTo>
                      <a:cubicBezTo>
                        <a:pt x="0" y="25"/>
                        <a:pt x="0" y="25"/>
                        <a:pt x="0" y="25"/>
                      </a:cubicBezTo>
                      <a:cubicBezTo>
                        <a:pt x="4" y="28"/>
                        <a:pt x="9" y="30"/>
                        <a:pt x="15" y="31"/>
                      </a:cubicBezTo>
                      <a:cubicBezTo>
                        <a:pt x="22" y="32"/>
                        <a:pt x="31" y="34"/>
                        <a:pt x="37" y="31"/>
                      </a:cubicBezTo>
                      <a:cubicBezTo>
                        <a:pt x="35" y="29"/>
                        <a:pt x="31" y="32"/>
                        <a:pt x="28" y="29"/>
                      </a:cubicBezTo>
                      <a:cubicBezTo>
                        <a:pt x="22" y="26"/>
                        <a:pt x="13" y="27"/>
                        <a:pt x="11" y="21"/>
                      </a:cubicBezTo>
                      <a:cubicBezTo>
                        <a:pt x="17" y="15"/>
                        <a:pt x="24" y="10"/>
                        <a:pt x="32" y="7"/>
                      </a:cubicBezTo>
                      <a:cubicBezTo>
                        <a:pt x="33" y="5"/>
                        <a:pt x="33" y="5"/>
                        <a:pt x="3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26" name="Freeform 22"/>
                <p:cNvSpPr>
                  <a:spLocks/>
                </p:cNvSpPr>
                <p:nvPr/>
              </p:nvSpPr>
              <p:spPr bwMode="auto">
                <a:xfrm>
                  <a:off x="2424113" y="1852613"/>
                  <a:ext cx="58738" cy="53975"/>
                </a:xfrm>
                <a:custGeom>
                  <a:avLst/>
                  <a:gdLst>
                    <a:gd name="T0" fmla="*/ 32 w 39"/>
                    <a:gd name="T1" fmla="*/ 11 h 36"/>
                    <a:gd name="T2" fmla="*/ 15 w 39"/>
                    <a:gd name="T3" fmla="*/ 0 h 36"/>
                    <a:gd name="T4" fmla="*/ 19 w 39"/>
                    <a:gd name="T5" fmla="*/ 7 h 36"/>
                    <a:gd name="T6" fmla="*/ 27 w 39"/>
                    <a:gd name="T7" fmla="*/ 19 h 36"/>
                    <a:gd name="T8" fmla="*/ 1 w 39"/>
                    <a:gd name="T9" fmla="*/ 33 h 36"/>
                    <a:gd name="T10" fmla="*/ 2 w 39"/>
                    <a:gd name="T11" fmla="*/ 36 h 36"/>
                    <a:gd name="T12" fmla="*/ 20 w 39"/>
                    <a:gd name="T13" fmla="*/ 33 h 36"/>
                    <a:gd name="T14" fmla="*/ 39 w 39"/>
                    <a:gd name="T15" fmla="*/ 21 h 36"/>
                    <a:gd name="T16" fmla="*/ 37 w 39"/>
                    <a:gd name="T17" fmla="*/ 13 h 36"/>
                    <a:gd name="T18" fmla="*/ 32 w 39"/>
                    <a:gd name="T19" fmla="*/ 1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36">
                      <a:moveTo>
                        <a:pt x="32" y="11"/>
                      </a:moveTo>
                      <a:cubicBezTo>
                        <a:pt x="26" y="7"/>
                        <a:pt x="22" y="1"/>
                        <a:pt x="15" y="0"/>
                      </a:cubicBezTo>
                      <a:cubicBezTo>
                        <a:pt x="15" y="2"/>
                        <a:pt x="17" y="5"/>
                        <a:pt x="19" y="7"/>
                      </a:cubicBezTo>
                      <a:cubicBezTo>
                        <a:pt x="22" y="10"/>
                        <a:pt x="28" y="14"/>
                        <a:pt x="27" y="19"/>
                      </a:cubicBezTo>
                      <a:cubicBezTo>
                        <a:pt x="21" y="30"/>
                        <a:pt x="10" y="28"/>
                        <a:pt x="1" y="33"/>
                      </a:cubicBezTo>
                      <a:cubicBezTo>
                        <a:pt x="0" y="34"/>
                        <a:pt x="1" y="35"/>
                        <a:pt x="2" y="36"/>
                      </a:cubicBezTo>
                      <a:cubicBezTo>
                        <a:pt x="8" y="36"/>
                        <a:pt x="14" y="35"/>
                        <a:pt x="20" y="33"/>
                      </a:cubicBezTo>
                      <a:cubicBezTo>
                        <a:pt x="26" y="30"/>
                        <a:pt x="35" y="26"/>
                        <a:pt x="39" y="21"/>
                      </a:cubicBezTo>
                      <a:cubicBezTo>
                        <a:pt x="37" y="18"/>
                        <a:pt x="36" y="16"/>
                        <a:pt x="37" y="13"/>
                      </a:cubicBezTo>
                      <a:cubicBezTo>
                        <a:pt x="35" y="12"/>
                        <a:pt x="34" y="10"/>
                        <a:pt x="3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27" name="Freeform 23"/>
                <p:cNvSpPr>
                  <a:spLocks/>
                </p:cNvSpPr>
                <p:nvPr/>
              </p:nvSpPr>
              <p:spPr bwMode="auto">
                <a:xfrm>
                  <a:off x="2398713" y="1858963"/>
                  <a:ext cx="53975" cy="39688"/>
                </a:xfrm>
                <a:custGeom>
                  <a:avLst/>
                  <a:gdLst>
                    <a:gd name="T0" fmla="*/ 35 w 35"/>
                    <a:gd name="T1" fmla="*/ 13 h 26"/>
                    <a:gd name="T2" fmla="*/ 23 w 35"/>
                    <a:gd name="T3" fmla="*/ 0 h 26"/>
                    <a:gd name="T4" fmla="*/ 0 w 35"/>
                    <a:gd name="T5" fmla="*/ 12 h 26"/>
                    <a:gd name="T6" fmla="*/ 2 w 35"/>
                    <a:gd name="T7" fmla="*/ 15 h 26"/>
                    <a:gd name="T8" fmla="*/ 17 w 35"/>
                    <a:gd name="T9" fmla="*/ 22 h 26"/>
                    <a:gd name="T10" fmla="*/ 35 w 35"/>
                    <a:gd name="T11" fmla="*/ 13 h 26"/>
                  </a:gdLst>
                  <a:ahLst/>
                  <a:cxnLst>
                    <a:cxn ang="0">
                      <a:pos x="T0" y="T1"/>
                    </a:cxn>
                    <a:cxn ang="0">
                      <a:pos x="T2" y="T3"/>
                    </a:cxn>
                    <a:cxn ang="0">
                      <a:pos x="T4" y="T5"/>
                    </a:cxn>
                    <a:cxn ang="0">
                      <a:pos x="T6" y="T7"/>
                    </a:cxn>
                    <a:cxn ang="0">
                      <a:pos x="T8" y="T9"/>
                    </a:cxn>
                    <a:cxn ang="0">
                      <a:pos x="T10" y="T11"/>
                    </a:cxn>
                  </a:cxnLst>
                  <a:rect l="0" t="0" r="r" b="b"/>
                  <a:pathLst>
                    <a:path w="35" h="26">
                      <a:moveTo>
                        <a:pt x="35" y="13"/>
                      </a:moveTo>
                      <a:cubicBezTo>
                        <a:pt x="33" y="8"/>
                        <a:pt x="29" y="2"/>
                        <a:pt x="23" y="0"/>
                      </a:cubicBezTo>
                      <a:cubicBezTo>
                        <a:pt x="16" y="5"/>
                        <a:pt x="8" y="9"/>
                        <a:pt x="0" y="12"/>
                      </a:cubicBezTo>
                      <a:cubicBezTo>
                        <a:pt x="0" y="13"/>
                        <a:pt x="1" y="14"/>
                        <a:pt x="2" y="15"/>
                      </a:cubicBezTo>
                      <a:cubicBezTo>
                        <a:pt x="6" y="19"/>
                        <a:pt x="10" y="26"/>
                        <a:pt x="17" y="22"/>
                      </a:cubicBezTo>
                      <a:cubicBezTo>
                        <a:pt x="24" y="20"/>
                        <a:pt x="32" y="19"/>
                        <a:pt x="35"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28" name="Freeform 24"/>
                <p:cNvSpPr>
                  <a:spLocks/>
                </p:cNvSpPr>
                <p:nvPr/>
              </p:nvSpPr>
              <p:spPr bwMode="auto">
                <a:xfrm>
                  <a:off x="2849563" y="1865313"/>
                  <a:ext cx="58738" cy="25400"/>
                </a:xfrm>
                <a:custGeom>
                  <a:avLst/>
                  <a:gdLst>
                    <a:gd name="T0" fmla="*/ 39 w 39"/>
                    <a:gd name="T1" fmla="*/ 7 h 16"/>
                    <a:gd name="T2" fmla="*/ 19 w 39"/>
                    <a:gd name="T3" fmla="*/ 0 h 16"/>
                    <a:gd name="T4" fmla="*/ 0 w 39"/>
                    <a:gd name="T5" fmla="*/ 12 h 16"/>
                    <a:gd name="T6" fmla="*/ 29 w 39"/>
                    <a:gd name="T7" fmla="*/ 14 h 16"/>
                    <a:gd name="T8" fmla="*/ 39 w 39"/>
                    <a:gd name="T9" fmla="*/ 7 h 16"/>
                  </a:gdLst>
                  <a:ahLst/>
                  <a:cxnLst>
                    <a:cxn ang="0">
                      <a:pos x="T0" y="T1"/>
                    </a:cxn>
                    <a:cxn ang="0">
                      <a:pos x="T2" y="T3"/>
                    </a:cxn>
                    <a:cxn ang="0">
                      <a:pos x="T4" y="T5"/>
                    </a:cxn>
                    <a:cxn ang="0">
                      <a:pos x="T6" y="T7"/>
                    </a:cxn>
                    <a:cxn ang="0">
                      <a:pos x="T8" y="T9"/>
                    </a:cxn>
                  </a:cxnLst>
                  <a:rect l="0" t="0" r="r" b="b"/>
                  <a:pathLst>
                    <a:path w="39" h="16">
                      <a:moveTo>
                        <a:pt x="39" y="7"/>
                      </a:moveTo>
                      <a:cubicBezTo>
                        <a:pt x="32" y="4"/>
                        <a:pt x="26" y="2"/>
                        <a:pt x="19" y="0"/>
                      </a:cubicBezTo>
                      <a:cubicBezTo>
                        <a:pt x="12" y="2"/>
                        <a:pt x="5" y="7"/>
                        <a:pt x="0" y="12"/>
                      </a:cubicBezTo>
                      <a:cubicBezTo>
                        <a:pt x="9" y="15"/>
                        <a:pt x="20" y="16"/>
                        <a:pt x="29" y="14"/>
                      </a:cubicBezTo>
                      <a:cubicBezTo>
                        <a:pt x="32" y="12"/>
                        <a:pt x="39" y="12"/>
                        <a:pt x="39"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29" name="Freeform 25"/>
                <p:cNvSpPr>
                  <a:spLocks/>
                </p:cNvSpPr>
                <p:nvPr/>
              </p:nvSpPr>
              <p:spPr bwMode="auto">
                <a:xfrm>
                  <a:off x="2525713" y="1874838"/>
                  <a:ext cx="260350" cy="146050"/>
                </a:xfrm>
                <a:custGeom>
                  <a:avLst/>
                  <a:gdLst>
                    <a:gd name="T0" fmla="*/ 111 w 170"/>
                    <a:gd name="T1" fmla="*/ 17 h 95"/>
                    <a:gd name="T2" fmla="*/ 76 w 170"/>
                    <a:gd name="T3" fmla="*/ 0 h 95"/>
                    <a:gd name="T4" fmla="*/ 39 w 170"/>
                    <a:gd name="T5" fmla="*/ 24 h 95"/>
                    <a:gd name="T6" fmla="*/ 28 w 170"/>
                    <a:gd name="T7" fmla="*/ 37 h 95"/>
                    <a:gd name="T8" fmla="*/ 25 w 170"/>
                    <a:gd name="T9" fmla="*/ 50 h 95"/>
                    <a:gd name="T10" fmla="*/ 0 w 170"/>
                    <a:gd name="T11" fmla="*/ 58 h 95"/>
                    <a:gd name="T12" fmla="*/ 25 w 170"/>
                    <a:gd name="T13" fmla="*/ 71 h 95"/>
                    <a:gd name="T14" fmla="*/ 35 w 170"/>
                    <a:gd name="T15" fmla="*/ 87 h 95"/>
                    <a:gd name="T16" fmla="*/ 50 w 170"/>
                    <a:gd name="T17" fmla="*/ 69 h 95"/>
                    <a:gd name="T18" fmla="*/ 54 w 170"/>
                    <a:gd name="T19" fmla="*/ 53 h 95"/>
                    <a:gd name="T20" fmla="*/ 78 w 170"/>
                    <a:gd name="T21" fmla="*/ 35 h 95"/>
                    <a:gd name="T22" fmla="*/ 99 w 170"/>
                    <a:gd name="T23" fmla="*/ 37 h 95"/>
                    <a:gd name="T24" fmla="*/ 117 w 170"/>
                    <a:gd name="T25" fmla="*/ 59 h 95"/>
                    <a:gd name="T26" fmla="*/ 117 w 170"/>
                    <a:gd name="T27" fmla="*/ 69 h 95"/>
                    <a:gd name="T28" fmla="*/ 130 w 170"/>
                    <a:gd name="T29" fmla="*/ 95 h 95"/>
                    <a:gd name="T30" fmla="*/ 140 w 170"/>
                    <a:gd name="T31" fmla="*/ 79 h 95"/>
                    <a:gd name="T32" fmla="*/ 170 w 170"/>
                    <a:gd name="T33" fmla="*/ 63 h 95"/>
                    <a:gd name="T34" fmla="*/ 157 w 170"/>
                    <a:gd name="T35" fmla="*/ 49 h 95"/>
                    <a:gd name="T36" fmla="*/ 131 w 170"/>
                    <a:gd name="T37" fmla="*/ 43 h 95"/>
                    <a:gd name="T38" fmla="*/ 129 w 170"/>
                    <a:gd name="T39" fmla="*/ 42 h 95"/>
                    <a:gd name="T40" fmla="*/ 111 w 170"/>
                    <a:gd name="T41" fmla="*/ 1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0" h="95">
                      <a:moveTo>
                        <a:pt x="111" y="17"/>
                      </a:moveTo>
                      <a:cubicBezTo>
                        <a:pt x="99" y="12"/>
                        <a:pt x="88" y="7"/>
                        <a:pt x="76" y="0"/>
                      </a:cubicBezTo>
                      <a:cubicBezTo>
                        <a:pt x="65" y="10"/>
                        <a:pt x="51" y="16"/>
                        <a:pt x="39" y="24"/>
                      </a:cubicBezTo>
                      <a:cubicBezTo>
                        <a:pt x="33" y="26"/>
                        <a:pt x="31" y="33"/>
                        <a:pt x="28" y="37"/>
                      </a:cubicBezTo>
                      <a:cubicBezTo>
                        <a:pt x="26" y="41"/>
                        <a:pt x="28" y="47"/>
                        <a:pt x="25" y="50"/>
                      </a:cubicBezTo>
                      <a:cubicBezTo>
                        <a:pt x="16" y="52"/>
                        <a:pt x="6" y="51"/>
                        <a:pt x="0" y="58"/>
                      </a:cubicBezTo>
                      <a:cubicBezTo>
                        <a:pt x="8" y="61"/>
                        <a:pt x="17" y="66"/>
                        <a:pt x="25" y="71"/>
                      </a:cubicBezTo>
                      <a:cubicBezTo>
                        <a:pt x="29" y="76"/>
                        <a:pt x="30" y="83"/>
                        <a:pt x="35" y="87"/>
                      </a:cubicBezTo>
                      <a:cubicBezTo>
                        <a:pt x="38" y="80"/>
                        <a:pt x="44" y="74"/>
                        <a:pt x="50" y="69"/>
                      </a:cubicBezTo>
                      <a:cubicBezTo>
                        <a:pt x="51" y="63"/>
                        <a:pt x="50" y="58"/>
                        <a:pt x="54" y="53"/>
                      </a:cubicBezTo>
                      <a:cubicBezTo>
                        <a:pt x="60" y="45"/>
                        <a:pt x="68" y="39"/>
                        <a:pt x="78" y="35"/>
                      </a:cubicBezTo>
                      <a:cubicBezTo>
                        <a:pt x="85" y="33"/>
                        <a:pt x="94" y="31"/>
                        <a:pt x="99" y="37"/>
                      </a:cubicBezTo>
                      <a:cubicBezTo>
                        <a:pt x="110" y="38"/>
                        <a:pt x="114" y="50"/>
                        <a:pt x="117" y="59"/>
                      </a:cubicBezTo>
                      <a:cubicBezTo>
                        <a:pt x="115" y="63"/>
                        <a:pt x="117" y="66"/>
                        <a:pt x="117" y="69"/>
                      </a:cubicBezTo>
                      <a:cubicBezTo>
                        <a:pt x="126" y="74"/>
                        <a:pt x="130" y="85"/>
                        <a:pt x="130" y="95"/>
                      </a:cubicBezTo>
                      <a:cubicBezTo>
                        <a:pt x="133" y="89"/>
                        <a:pt x="135" y="83"/>
                        <a:pt x="140" y="79"/>
                      </a:cubicBezTo>
                      <a:cubicBezTo>
                        <a:pt x="147" y="69"/>
                        <a:pt x="159" y="64"/>
                        <a:pt x="170" y="63"/>
                      </a:cubicBezTo>
                      <a:cubicBezTo>
                        <a:pt x="167" y="57"/>
                        <a:pt x="162" y="52"/>
                        <a:pt x="157" y="49"/>
                      </a:cubicBezTo>
                      <a:cubicBezTo>
                        <a:pt x="149" y="46"/>
                        <a:pt x="141" y="42"/>
                        <a:pt x="131" y="43"/>
                      </a:cubicBezTo>
                      <a:cubicBezTo>
                        <a:pt x="129" y="42"/>
                        <a:pt x="129" y="42"/>
                        <a:pt x="129" y="42"/>
                      </a:cubicBezTo>
                      <a:cubicBezTo>
                        <a:pt x="128" y="32"/>
                        <a:pt x="119" y="25"/>
                        <a:pt x="111"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30" name="Freeform 26"/>
                <p:cNvSpPr>
                  <a:spLocks/>
                </p:cNvSpPr>
                <p:nvPr/>
              </p:nvSpPr>
              <p:spPr bwMode="auto">
                <a:xfrm>
                  <a:off x="2347913" y="1874838"/>
                  <a:ext cx="85725" cy="96838"/>
                </a:xfrm>
                <a:custGeom>
                  <a:avLst/>
                  <a:gdLst>
                    <a:gd name="T0" fmla="*/ 48 w 56"/>
                    <a:gd name="T1" fmla="*/ 29 h 63"/>
                    <a:gd name="T2" fmla="*/ 41 w 56"/>
                    <a:gd name="T3" fmla="*/ 18 h 63"/>
                    <a:gd name="T4" fmla="*/ 16 w 56"/>
                    <a:gd name="T5" fmla="*/ 1 h 63"/>
                    <a:gd name="T6" fmla="*/ 8 w 56"/>
                    <a:gd name="T7" fmla="*/ 1 h 63"/>
                    <a:gd name="T8" fmla="*/ 46 w 56"/>
                    <a:gd name="T9" fmla="*/ 48 h 63"/>
                    <a:gd name="T10" fmla="*/ 41 w 56"/>
                    <a:gd name="T11" fmla="*/ 51 h 63"/>
                    <a:gd name="T12" fmla="*/ 0 w 56"/>
                    <a:gd name="T13" fmla="*/ 20 h 63"/>
                    <a:gd name="T14" fmla="*/ 4 w 56"/>
                    <a:gd name="T15" fmla="*/ 29 h 63"/>
                    <a:gd name="T16" fmla="*/ 35 w 56"/>
                    <a:gd name="T17" fmla="*/ 57 h 63"/>
                    <a:gd name="T18" fmla="*/ 54 w 56"/>
                    <a:gd name="T19" fmla="*/ 59 h 63"/>
                    <a:gd name="T20" fmla="*/ 48 w 56"/>
                    <a:gd name="T21" fmla="*/ 2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 h="63">
                      <a:moveTo>
                        <a:pt x="48" y="29"/>
                      </a:moveTo>
                      <a:cubicBezTo>
                        <a:pt x="41" y="18"/>
                        <a:pt x="41" y="18"/>
                        <a:pt x="41" y="18"/>
                      </a:cubicBezTo>
                      <a:cubicBezTo>
                        <a:pt x="33" y="12"/>
                        <a:pt x="27" y="2"/>
                        <a:pt x="16" y="1"/>
                      </a:cubicBezTo>
                      <a:cubicBezTo>
                        <a:pt x="14" y="0"/>
                        <a:pt x="9" y="0"/>
                        <a:pt x="8" y="1"/>
                      </a:cubicBezTo>
                      <a:cubicBezTo>
                        <a:pt x="27" y="11"/>
                        <a:pt x="44" y="27"/>
                        <a:pt x="46" y="48"/>
                      </a:cubicBezTo>
                      <a:cubicBezTo>
                        <a:pt x="45" y="51"/>
                        <a:pt x="43" y="51"/>
                        <a:pt x="41" y="51"/>
                      </a:cubicBezTo>
                      <a:cubicBezTo>
                        <a:pt x="24" y="48"/>
                        <a:pt x="12" y="32"/>
                        <a:pt x="0" y="20"/>
                      </a:cubicBezTo>
                      <a:cubicBezTo>
                        <a:pt x="0" y="23"/>
                        <a:pt x="2" y="26"/>
                        <a:pt x="4" y="29"/>
                      </a:cubicBezTo>
                      <a:cubicBezTo>
                        <a:pt x="13" y="40"/>
                        <a:pt x="21" y="53"/>
                        <a:pt x="35" y="57"/>
                      </a:cubicBezTo>
                      <a:cubicBezTo>
                        <a:pt x="41" y="59"/>
                        <a:pt x="48" y="63"/>
                        <a:pt x="54" y="59"/>
                      </a:cubicBezTo>
                      <a:cubicBezTo>
                        <a:pt x="56" y="48"/>
                        <a:pt x="51" y="39"/>
                        <a:pt x="48"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31" name="Freeform 27"/>
                <p:cNvSpPr>
                  <a:spLocks/>
                </p:cNvSpPr>
                <p:nvPr/>
              </p:nvSpPr>
              <p:spPr bwMode="auto">
                <a:xfrm>
                  <a:off x="2541588" y="1881188"/>
                  <a:ext cx="228600" cy="111125"/>
                </a:xfrm>
                <a:custGeom>
                  <a:avLst/>
                  <a:gdLst>
                    <a:gd name="T0" fmla="*/ 80 w 149"/>
                    <a:gd name="T1" fmla="*/ 6 h 72"/>
                    <a:gd name="T2" fmla="*/ 65 w 149"/>
                    <a:gd name="T3" fmla="*/ 0 h 72"/>
                    <a:gd name="T4" fmla="*/ 21 w 149"/>
                    <a:gd name="T5" fmla="*/ 40 h 72"/>
                    <a:gd name="T6" fmla="*/ 19 w 149"/>
                    <a:gd name="T7" fmla="*/ 51 h 72"/>
                    <a:gd name="T8" fmla="*/ 2 w 149"/>
                    <a:gd name="T9" fmla="*/ 52 h 72"/>
                    <a:gd name="T10" fmla="*/ 1 w 149"/>
                    <a:gd name="T11" fmla="*/ 56 h 72"/>
                    <a:gd name="T12" fmla="*/ 23 w 149"/>
                    <a:gd name="T13" fmla="*/ 72 h 72"/>
                    <a:gd name="T14" fmla="*/ 35 w 149"/>
                    <a:gd name="T15" fmla="*/ 62 h 72"/>
                    <a:gd name="T16" fmla="*/ 55 w 149"/>
                    <a:gd name="T17" fmla="*/ 32 h 72"/>
                    <a:gd name="T18" fmla="*/ 100 w 149"/>
                    <a:gd name="T19" fmla="*/ 31 h 72"/>
                    <a:gd name="T20" fmla="*/ 111 w 149"/>
                    <a:gd name="T21" fmla="*/ 61 h 72"/>
                    <a:gd name="T22" fmla="*/ 120 w 149"/>
                    <a:gd name="T23" fmla="*/ 72 h 72"/>
                    <a:gd name="T24" fmla="*/ 129 w 149"/>
                    <a:gd name="T25" fmla="*/ 67 h 72"/>
                    <a:gd name="T26" fmla="*/ 148 w 149"/>
                    <a:gd name="T27" fmla="*/ 56 h 72"/>
                    <a:gd name="T28" fmla="*/ 148 w 149"/>
                    <a:gd name="T29" fmla="*/ 52 h 72"/>
                    <a:gd name="T30" fmla="*/ 118 w 149"/>
                    <a:gd name="T31" fmla="*/ 42 h 72"/>
                    <a:gd name="T32" fmla="*/ 80 w 149"/>
                    <a:gd name="T33" fmla="*/ 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9" h="72">
                      <a:moveTo>
                        <a:pt x="80" y="6"/>
                      </a:moveTo>
                      <a:cubicBezTo>
                        <a:pt x="75" y="5"/>
                        <a:pt x="71" y="1"/>
                        <a:pt x="65" y="0"/>
                      </a:cubicBezTo>
                      <a:cubicBezTo>
                        <a:pt x="54" y="18"/>
                        <a:pt x="27" y="17"/>
                        <a:pt x="21" y="40"/>
                      </a:cubicBezTo>
                      <a:cubicBezTo>
                        <a:pt x="20" y="43"/>
                        <a:pt x="21" y="48"/>
                        <a:pt x="19" y="51"/>
                      </a:cubicBezTo>
                      <a:cubicBezTo>
                        <a:pt x="13" y="51"/>
                        <a:pt x="7" y="53"/>
                        <a:pt x="2" y="52"/>
                      </a:cubicBezTo>
                      <a:cubicBezTo>
                        <a:pt x="0" y="52"/>
                        <a:pt x="0" y="54"/>
                        <a:pt x="1" y="56"/>
                      </a:cubicBezTo>
                      <a:cubicBezTo>
                        <a:pt x="11" y="57"/>
                        <a:pt x="16" y="67"/>
                        <a:pt x="23" y="72"/>
                      </a:cubicBezTo>
                      <a:cubicBezTo>
                        <a:pt x="28" y="71"/>
                        <a:pt x="32" y="66"/>
                        <a:pt x="35" y="62"/>
                      </a:cubicBezTo>
                      <a:cubicBezTo>
                        <a:pt x="37" y="50"/>
                        <a:pt x="46" y="40"/>
                        <a:pt x="55" y="32"/>
                      </a:cubicBezTo>
                      <a:cubicBezTo>
                        <a:pt x="69" y="26"/>
                        <a:pt x="87" y="21"/>
                        <a:pt x="100" y="31"/>
                      </a:cubicBezTo>
                      <a:cubicBezTo>
                        <a:pt x="108" y="39"/>
                        <a:pt x="109" y="51"/>
                        <a:pt x="111" y="61"/>
                      </a:cubicBezTo>
                      <a:cubicBezTo>
                        <a:pt x="114" y="65"/>
                        <a:pt x="118" y="68"/>
                        <a:pt x="120" y="72"/>
                      </a:cubicBezTo>
                      <a:cubicBezTo>
                        <a:pt x="124" y="72"/>
                        <a:pt x="126" y="70"/>
                        <a:pt x="129" y="67"/>
                      </a:cubicBezTo>
                      <a:cubicBezTo>
                        <a:pt x="134" y="62"/>
                        <a:pt x="141" y="59"/>
                        <a:pt x="148" y="56"/>
                      </a:cubicBezTo>
                      <a:cubicBezTo>
                        <a:pt x="148" y="55"/>
                        <a:pt x="149" y="54"/>
                        <a:pt x="148" y="52"/>
                      </a:cubicBezTo>
                      <a:cubicBezTo>
                        <a:pt x="140" y="45"/>
                        <a:pt x="129" y="44"/>
                        <a:pt x="118" y="42"/>
                      </a:cubicBezTo>
                      <a:cubicBezTo>
                        <a:pt x="111" y="26"/>
                        <a:pt x="96" y="11"/>
                        <a:pt x="8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32" name="Freeform 28"/>
                <p:cNvSpPr>
                  <a:spLocks/>
                </p:cNvSpPr>
                <p:nvPr/>
              </p:nvSpPr>
              <p:spPr bwMode="auto">
                <a:xfrm>
                  <a:off x="2862263" y="1884363"/>
                  <a:ext cx="90488" cy="84138"/>
                </a:xfrm>
                <a:custGeom>
                  <a:avLst/>
                  <a:gdLst>
                    <a:gd name="T0" fmla="*/ 39 w 59"/>
                    <a:gd name="T1" fmla="*/ 0 h 55"/>
                    <a:gd name="T2" fmla="*/ 16 w 59"/>
                    <a:gd name="T3" fmla="*/ 15 h 55"/>
                    <a:gd name="T4" fmla="*/ 2 w 59"/>
                    <a:gd name="T5" fmla="*/ 53 h 55"/>
                    <a:gd name="T6" fmla="*/ 27 w 59"/>
                    <a:gd name="T7" fmla="*/ 48 h 55"/>
                    <a:gd name="T8" fmla="*/ 59 w 59"/>
                    <a:gd name="T9" fmla="*/ 12 h 55"/>
                    <a:gd name="T10" fmla="*/ 38 w 59"/>
                    <a:gd name="T11" fmla="*/ 36 h 55"/>
                    <a:gd name="T12" fmla="*/ 10 w 59"/>
                    <a:gd name="T13" fmla="*/ 46 h 55"/>
                    <a:gd name="T14" fmla="*/ 8 w 59"/>
                    <a:gd name="T15" fmla="*/ 41 h 55"/>
                    <a:gd name="T16" fmla="*/ 31 w 59"/>
                    <a:gd name="T17" fmla="*/ 9 h 55"/>
                    <a:gd name="T18" fmla="*/ 39 w 59"/>
                    <a:gd name="T19"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55">
                      <a:moveTo>
                        <a:pt x="39" y="0"/>
                      </a:moveTo>
                      <a:cubicBezTo>
                        <a:pt x="30" y="4"/>
                        <a:pt x="22" y="9"/>
                        <a:pt x="16" y="15"/>
                      </a:cubicBezTo>
                      <a:cubicBezTo>
                        <a:pt x="5" y="25"/>
                        <a:pt x="0" y="40"/>
                        <a:pt x="2" y="53"/>
                      </a:cubicBezTo>
                      <a:cubicBezTo>
                        <a:pt x="11" y="55"/>
                        <a:pt x="19" y="51"/>
                        <a:pt x="27" y="48"/>
                      </a:cubicBezTo>
                      <a:cubicBezTo>
                        <a:pt x="42" y="42"/>
                        <a:pt x="56" y="27"/>
                        <a:pt x="59" y="12"/>
                      </a:cubicBezTo>
                      <a:cubicBezTo>
                        <a:pt x="54" y="21"/>
                        <a:pt x="48" y="30"/>
                        <a:pt x="38" y="36"/>
                      </a:cubicBezTo>
                      <a:cubicBezTo>
                        <a:pt x="30" y="42"/>
                        <a:pt x="19" y="42"/>
                        <a:pt x="10" y="46"/>
                      </a:cubicBezTo>
                      <a:cubicBezTo>
                        <a:pt x="8" y="45"/>
                        <a:pt x="8" y="43"/>
                        <a:pt x="8" y="41"/>
                      </a:cubicBezTo>
                      <a:cubicBezTo>
                        <a:pt x="13" y="29"/>
                        <a:pt x="20" y="17"/>
                        <a:pt x="31" y="9"/>
                      </a:cubicBezTo>
                      <a:cubicBezTo>
                        <a:pt x="33" y="6"/>
                        <a:pt x="38" y="3"/>
                        <a:pt x="3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33" name="Freeform 29"/>
                <p:cNvSpPr>
                  <a:spLocks/>
                </p:cNvSpPr>
                <p:nvPr/>
              </p:nvSpPr>
              <p:spPr bwMode="auto">
                <a:xfrm>
                  <a:off x="2347913" y="1881188"/>
                  <a:ext cx="58738" cy="60325"/>
                </a:xfrm>
                <a:custGeom>
                  <a:avLst/>
                  <a:gdLst>
                    <a:gd name="T0" fmla="*/ 35 w 39"/>
                    <a:gd name="T1" fmla="*/ 28 h 39"/>
                    <a:gd name="T2" fmla="*/ 2 w 39"/>
                    <a:gd name="T3" fmla="*/ 0 h 39"/>
                    <a:gd name="T4" fmla="*/ 1 w 39"/>
                    <a:gd name="T5" fmla="*/ 3 h 39"/>
                    <a:gd name="T6" fmla="*/ 23 w 39"/>
                    <a:gd name="T7" fmla="*/ 31 h 39"/>
                    <a:gd name="T8" fmla="*/ 39 w 39"/>
                    <a:gd name="T9" fmla="*/ 39 h 39"/>
                    <a:gd name="T10" fmla="*/ 35 w 39"/>
                    <a:gd name="T11" fmla="*/ 28 h 39"/>
                  </a:gdLst>
                  <a:ahLst/>
                  <a:cxnLst>
                    <a:cxn ang="0">
                      <a:pos x="T0" y="T1"/>
                    </a:cxn>
                    <a:cxn ang="0">
                      <a:pos x="T2" y="T3"/>
                    </a:cxn>
                    <a:cxn ang="0">
                      <a:pos x="T4" y="T5"/>
                    </a:cxn>
                    <a:cxn ang="0">
                      <a:pos x="T6" y="T7"/>
                    </a:cxn>
                    <a:cxn ang="0">
                      <a:pos x="T8" y="T9"/>
                    </a:cxn>
                    <a:cxn ang="0">
                      <a:pos x="T10" y="T11"/>
                    </a:cxn>
                  </a:cxnLst>
                  <a:rect l="0" t="0" r="r" b="b"/>
                  <a:pathLst>
                    <a:path w="39" h="39">
                      <a:moveTo>
                        <a:pt x="35" y="28"/>
                      </a:moveTo>
                      <a:cubicBezTo>
                        <a:pt x="28" y="15"/>
                        <a:pt x="16" y="4"/>
                        <a:pt x="2" y="0"/>
                      </a:cubicBezTo>
                      <a:cubicBezTo>
                        <a:pt x="0" y="0"/>
                        <a:pt x="1" y="2"/>
                        <a:pt x="1" y="3"/>
                      </a:cubicBezTo>
                      <a:cubicBezTo>
                        <a:pt x="8" y="12"/>
                        <a:pt x="14" y="23"/>
                        <a:pt x="23" y="31"/>
                      </a:cubicBezTo>
                      <a:cubicBezTo>
                        <a:pt x="28" y="34"/>
                        <a:pt x="33" y="38"/>
                        <a:pt x="39" y="39"/>
                      </a:cubicBezTo>
                      <a:cubicBezTo>
                        <a:pt x="39" y="35"/>
                        <a:pt x="37" y="31"/>
                        <a:pt x="35"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34" name="Freeform 30"/>
                <p:cNvSpPr>
                  <a:spLocks/>
                </p:cNvSpPr>
                <p:nvPr/>
              </p:nvSpPr>
              <p:spPr bwMode="auto">
                <a:xfrm>
                  <a:off x="2890838" y="1885950"/>
                  <a:ext cx="57150" cy="53975"/>
                </a:xfrm>
                <a:custGeom>
                  <a:avLst/>
                  <a:gdLst>
                    <a:gd name="T0" fmla="*/ 38 w 38"/>
                    <a:gd name="T1" fmla="*/ 2 h 35"/>
                    <a:gd name="T2" fmla="*/ 27 w 38"/>
                    <a:gd name="T3" fmla="*/ 4 h 35"/>
                    <a:gd name="T4" fmla="*/ 0 w 38"/>
                    <a:gd name="T5" fmla="*/ 35 h 35"/>
                    <a:gd name="T6" fmla="*/ 38 w 38"/>
                    <a:gd name="T7" fmla="*/ 2 h 35"/>
                  </a:gdLst>
                  <a:ahLst/>
                  <a:cxnLst>
                    <a:cxn ang="0">
                      <a:pos x="T0" y="T1"/>
                    </a:cxn>
                    <a:cxn ang="0">
                      <a:pos x="T2" y="T3"/>
                    </a:cxn>
                    <a:cxn ang="0">
                      <a:pos x="T4" y="T5"/>
                    </a:cxn>
                    <a:cxn ang="0">
                      <a:pos x="T6" y="T7"/>
                    </a:cxn>
                  </a:cxnLst>
                  <a:rect l="0" t="0" r="r" b="b"/>
                  <a:pathLst>
                    <a:path w="38" h="35">
                      <a:moveTo>
                        <a:pt x="38" y="2"/>
                      </a:moveTo>
                      <a:cubicBezTo>
                        <a:pt x="34" y="0"/>
                        <a:pt x="30" y="3"/>
                        <a:pt x="27" y="4"/>
                      </a:cubicBezTo>
                      <a:cubicBezTo>
                        <a:pt x="17" y="13"/>
                        <a:pt x="3" y="21"/>
                        <a:pt x="0" y="35"/>
                      </a:cubicBezTo>
                      <a:cubicBezTo>
                        <a:pt x="18" y="34"/>
                        <a:pt x="33" y="19"/>
                        <a:pt x="3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35" name="Freeform 31"/>
                <p:cNvSpPr>
                  <a:spLocks/>
                </p:cNvSpPr>
                <p:nvPr/>
              </p:nvSpPr>
              <p:spPr bwMode="auto">
                <a:xfrm>
                  <a:off x="2976563" y="1903413"/>
                  <a:ext cx="0" cy="1588"/>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36" name="Freeform 32"/>
                <p:cNvSpPr>
                  <a:spLocks/>
                </p:cNvSpPr>
                <p:nvPr/>
              </p:nvSpPr>
              <p:spPr bwMode="auto">
                <a:xfrm>
                  <a:off x="2967038" y="1908175"/>
                  <a:ext cx="101600" cy="100013"/>
                </a:xfrm>
                <a:custGeom>
                  <a:avLst/>
                  <a:gdLst>
                    <a:gd name="T0" fmla="*/ 24 w 66"/>
                    <a:gd name="T1" fmla="*/ 40 h 65"/>
                    <a:gd name="T2" fmla="*/ 1 w 66"/>
                    <a:gd name="T3" fmla="*/ 0 h 65"/>
                    <a:gd name="T4" fmla="*/ 0 w 66"/>
                    <a:gd name="T5" fmla="*/ 6 h 65"/>
                    <a:gd name="T6" fmla="*/ 34 w 66"/>
                    <a:gd name="T7" fmla="*/ 56 h 65"/>
                    <a:gd name="T8" fmla="*/ 66 w 66"/>
                    <a:gd name="T9" fmla="*/ 61 h 65"/>
                    <a:gd name="T10" fmla="*/ 60 w 66"/>
                    <a:gd name="T11" fmla="*/ 50 h 65"/>
                    <a:gd name="T12" fmla="*/ 24 w 66"/>
                    <a:gd name="T13" fmla="*/ 40 h 65"/>
                  </a:gdLst>
                  <a:ahLst/>
                  <a:cxnLst>
                    <a:cxn ang="0">
                      <a:pos x="T0" y="T1"/>
                    </a:cxn>
                    <a:cxn ang="0">
                      <a:pos x="T2" y="T3"/>
                    </a:cxn>
                    <a:cxn ang="0">
                      <a:pos x="T4" y="T5"/>
                    </a:cxn>
                    <a:cxn ang="0">
                      <a:pos x="T6" y="T7"/>
                    </a:cxn>
                    <a:cxn ang="0">
                      <a:pos x="T8" y="T9"/>
                    </a:cxn>
                    <a:cxn ang="0">
                      <a:pos x="T10" y="T11"/>
                    </a:cxn>
                    <a:cxn ang="0">
                      <a:pos x="T12" y="T13"/>
                    </a:cxn>
                  </a:cxnLst>
                  <a:rect l="0" t="0" r="r" b="b"/>
                  <a:pathLst>
                    <a:path w="66" h="65">
                      <a:moveTo>
                        <a:pt x="24" y="40"/>
                      </a:moveTo>
                      <a:cubicBezTo>
                        <a:pt x="11" y="29"/>
                        <a:pt x="8" y="14"/>
                        <a:pt x="1" y="0"/>
                      </a:cubicBezTo>
                      <a:cubicBezTo>
                        <a:pt x="0" y="6"/>
                        <a:pt x="0" y="6"/>
                        <a:pt x="0" y="6"/>
                      </a:cubicBezTo>
                      <a:cubicBezTo>
                        <a:pt x="3" y="26"/>
                        <a:pt x="15" y="48"/>
                        <a:pt x="34" y="56"/>
                      </a:cubicBezTo>
                      <a:cubicBezTo>
                        <a:pt x="43" y="60"/>
                        <a:pt x="55" y="65"/>
                        <a:pt x="66" y="61"/>
                      </a:cubicBezTo>
                      <a:cubicBezTo>
                        <a:pt x="65" y="57"/>
                        <a:pt x="63" y="53"/>
                        <a:pt x="60" y="50"/>
                      </a:cubicBezTo>
                      <a:cubicBezTo>
                        <a:pt x="47" y="53"/>
                        <a:pt x="35" y="46"/>
                        <a:pt x="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37" name="Freeform 33"/>
                <p:cNvSpPr>
                  <a:spLocks/>
                </p:cNvSpPr>
                <p:nvPr/>
              </p:nvSpPr>
              <p:spPr bwMode="auto">
                <a:xfrm>
                  <a:off x="2241551" y="1912938"/>
                  <a:ext cx="100013" cy="87313"/>
                </a:xfrm>
                <a:custGeom>
                  <a:avLst/>
                  <a:gdLst>
                    <a:gd name="T0" fmla="*/ 63 w 65"/>
                    <a:gd name="T1" fmla="*/ 14 h 57"/>
                    <a:gd name="T2" fmla="*/ 63 w 65"/>
                    <a:gd name="T3" fmla="*/ 0 h 57"/>
                    <a:gd name="T4" fmla="*/ 46 w 65"/>
                    <a:gd name="T5" fmla="*/ 29 h 57"/>
                    <a:gd name="T6" fmla="*/ 9 w 65"/>
                    <a:gd name="T7" fmla="*/ 41 h 57"/>
                    <a:gd name="T8" fmla="*/ 0 w 65"/>
                    <a:gd name="T9" fmla="*/ 57 h 57"/>
                    <a:gd name="T10" fmla="*/ 9 w 65"/>
                    <a:gd name="T11" fmla="*/ 57 h 57"/>
                    <a:gd name="T12" fmla="*/ 63 w 65"/>
                    <a:gd name="T13" fmla="*/ 14 h 57"/>
                  </a:gdLst>
                  <a:ahLst/>
                  <a:cxnLst>
                    <a:cxn ang="0">
                      <a:pos x="T0" y="T1"/>
                    </a:cxn>
                    <a:cxn ang="0">
                      <a:pos x="T2" y="T3"/>
                    </a:cxn>
                    <a:cxn ang="0">
                      <a:pos x="T4" y="T5"/>
                    </a:cxn>
                    <a:cxn ang="0">
                      <a:pos x="T6" y="T7"/>
                    </a:cxn>
                    <a:cxn ang="0">
                      <a:pos x="T8" y="T9"/>
                    </a:cxn>
                    <a:cxn ang="0">
                      <a:pos x="T10" y="T11"/>
                    </a:cxn>
                    <a:cxn ang="0">
                      <a:pos x="T12" y="T13"/>
                    </a:cxn>
                  </a:cxnLst>
                  <a:rect l="0" t="0" r="r" b="b"/>
                  <a:pathLst>
                    <a:path w="65" h="57">
                      <a:moveTo>
                        <a:pt x="63" y="14"/>
                      </a:moveTo>
                      <a:cubicBezTo>
                        <a:pt x="64" y="10"/>
                        <a:pt x="65" y="4"/>
                        <a:pt x="63" y="0"/>
                      </a:cubicBezTo>
                      <a:cubicBezTo>
                        <a:pt x="58" y="10"/>
                        <a:pt x="55" y="21"/>
                        <a:pt x="46" y="29"/>
                      </a:cubicBezTo>
                      <a:cubicBezTo>
                        <a:pt x="36" y="37"/>
                        <a:pt x="23" y="43"/>
                        <a:pt x="9" y="41"/>
                      </a:cubicBezTo>
                      <a:cubicBezTo>
                        <a:pt x="5" y="44"/>
                        <a:pt x="1" y="50"/>
                        <a:pt x="0" y="57"/>
                      </a:cubicBezTo>
                      <a:cubicBezTo>
                        <a:pt x="9" y="57"/>
                        <a:pt x="9" y="57"/>
                        <a:pt x="9" y="57"/>
                      </a:cubicBezTo>
                      <a:cubicBezTo>
                        <a:pt x="33" y="54"/>
                        <a:pt x="55" y="36"/>
                        <a:pt x="63"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38" name="Freeform 34"/>
                <p:cNvSpPr>
                  <a:spLocks/>
                </p:cNvSpPr>
                <p:nvPr/>
              </p:nvSpPr>
              <p:spPr bwMode="auto">
                <a:xfrm>
                  <a:off x="2263776" y="1917700"/>
                  <a:ext cx="60325" cy="50800"/>
                </a:xfrm>
                <a:custGeom>
                  <a:avLst/>
                  <a:gdLst>
                    <a:gd name="T0" fmla="*/ 39 w 39"/>
                    <a:gd name="T1" fmla="*/ 0 h 33"/>
                    <a:gd name="T2" fmla="*/ 7 w 39"/>
                    <a:gd name="T3" fmla="*/ 23 h 33"/>
                    <a:gd name="T4" fmla="*/ 0 w 39"/>
                    <a:gd name="T5" fmla="*/ 32 h 33"/>
                    <a:gd name="T6" fmla="*/ 14 w 39"/>
                    <a:gd name="T7" fmla="*/ 29 h 33"/>
                    <a:gd name="T8" fmla="*/ 39 w 39"/>
                    <a:gd name="T9" fmla="*/ 0 h 33"/>
                  </a:gdLst>
                  <a:ahLst/>
                  <a:cxnLst>
                    <a:cxn ang="0">
                      <a:pos x="T0" y="T1"/>
                    </a:cxn>
                    <a:cxn ang="0">
                      <a:pos x="T2" y="T3"/>
                    </a:cxn>
                    <a:cxn ang="0">
                      <a:pos x="T4" y="T5"/>
                    </a:cxn>
                    <a:cxn ang="0">
                      <a:pos x="T6" y="T7"/>
                    </a:cxn>
                    <a:cxn ang="0">
                      <a:pos x="T8" y="T9"/>
                    </a:cxn>
                  </a:cxnLst>
                  <a:rect l="0" t="0" r="r" b="b"/>
                  <a:pathLst>
                    <a:path w="39" h="33">
                      <a:moveTo>
                        <a:pt x="39" y="0"/>
                      </a:moveTo>
                      <a:cubicBezTo>
                        <a:pt x="26" y="3"/>
                        <a:pt x="16" y="13"/>
                        <a:pt x="7" y="23"/>
                      </a:cubicBezTo>
                      <a:cubicBezTo>
                        <a:pt x="4" y="25"/>
                        <a:pt x="0" y="28"/>
                        <a:pt x="0" y="32"/>
                      </a:cubicBezTo>
                      <a:cubicBezTo>
                        <a:pt x="5" y="33"/>
                        <a:pt x="9" y="29"/>
                        <a:pt x="14" y="29"/>
                      </a:cubicBezTo>
                      <a:cubicBezTo>
                        <a:pt x="26" y="23"/>
                        <a:pt x="36" y="13"/>
                        <a:pt x="3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39" name="Freeform 35"/>
                <p:cNvSpPr>
                  <a:spLocks/>
                </p:cNvSpPr>
                <p:nvPr/>
              </p:nvSpPr>
              <p:spPr bwMode="auto">
                <a:xfrm>
                  <a:off x="2940051" y="1925638"/>
                  <a:ext cx="30163" cy="61913"/>
                </a:xfrm>
                <a:custGeom>
                  <a:avLst/>
                  <a:gdLst>
                    <a:gd name="T0" fmla="*/ 20 w 20"/>
                    <a:gd name="T1" fmla="*/ 23 h 40"/>
                    <a:gd name="T2" fmla="*/ 11 w 20"/>
                    <a:gd name="T3" fmla="*/ 0 h 40"/>
                    <a:gd name="T4" fmla="*/ 3 w 20"/>
                    <a:gd name="T5" fmla="*/ 11 h 40"/>
                    <a:gd name="T6" fmla="*/ 7 w 20"/>
                    <a:gd name="T7" fmla="*/ 40 h 40"/>
                    <a:gd name="T8" fmla="*/ 20 w 20"/>
                    <a:gd name="T9" fmla="*/ 23 h 40"/>
                  </a:gdLst>
                  <a:ahLst/>
                  <a:cxnLst>
                    <a:cxn ang="0">
                      <a:pos x="T0" y="T1"/>
                    </a:cxn>
                    <a:cxn ang="0">
                      <a:pos x="T2" y="T3"/>
                    </a:cxn>
                    <a:cxn ang="0">
                      <a:pos x="T4" y="T5"/>
                    </a:cxn>
                    <a:cxn ang="0">
                      <a:pos x="T6" y="T7"/>
                    </a:cxn>
                    <a:cxn ang="0">
                      <a:pos x="T8" y="T9"/>
                    </a:cxn>
                  </a:cxnLst>
                  <a:rect l="0" t="0" r="r" b="b"/>
                  <a:pathLst>
                    <a:path w="20" h="40">
                      <a:moveTo>
                        <a:pt x="20" y="23"/>
                      </a:moveTo>
                      <a:cubicBezTo>
                        <a:pt x="17" y="15"/>
                        <a:pt x="15" y="7"/>
                        <a:pt x="11" y="0"/>
                      </a:cubicBezTo>
                      <a:cubicBezTo>
                        <a:pt x="3" y="11"/>
                        <a:pt x="3" y="11"/>
                        <a:pt x="3" y="11"/>
                      </a:cubicBezTo>
                      <a:cubicBezTo>
                        <a:pt x="0" y="21"/>
                        <a:pt x="1" y="32"/>
                        <a:pt x="7" y="40"/>
                      </a:cubicBezTo>
                      <a:cubicBezTo>
                        <a:pt x="15" y="40"/>
                        <a:pt x="16" y="30"/>
                        <a:pt x="20"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40" name="Freeform 36"/>
                <p:cNvSpPr>
                  <a:spLocks/>
                </p:cNvSpPr>
                <p:nvPr/>
              </p:nvSpPr>
              <p:spPr bwMode="auto">
                <a:xfrm>
                  <a:off x="2989263" y="1935163"/>
                  <a:ext cx="60325" cy="42863"/>
                </a:xfrm>
                <a:custGeom>
                  <a:avLst/>
                  <a:gdLst>
                    <a:gd name="T0" fmla="*/ 40 w 40"/>
                    <a:gd name="T1" fmla="*/ 26 h 28"/>
                    <a:gd name="T2" fmla="*/ 0 w 40"/>
                    <a:gd name="T3" fmla="*/ 0 h 28"/>
                    <a:gd name="T4" fmla="*/ 0 w 40"/>
                    <a:gd name="T5" fmla="*/ 1 h 28"/>
                    <a:gd name="T6" fmla="*/ 23 w 40"/>
                    <a:gd name="T7" fmla="*/ 23 h 28"/>
                    <a:gd name="T8" fmla="*/ 40 w 40"/>
                    <a:gd name="T9" fmla="*/ 26 h 28"/>
                  </a:gdLst>
                  <a:ahLst/>
                  <a:cxnLst>
                    <a:cxn ang="0">
                      <a:pos x="T0" y="T1"/>
                    </a:cxn>
                    <a:cxn ang="0">
                      <a:pos x="T2" y="T3"/>
                    </a:cxn>
                    <a:cxn ang="0">
                      <a:pos x="T4" y="T5"/>
                    </a:cxn>
                    <a:cxn ang="0">
                      <a:pos x="T6" y="T7"/>
                    </a:cxn>
                    <a:cxn ang="0">
                      <a:pos x="T8" y="T9"/>
                    </a:cxn>
                  </a:cxnLst>
                  <a:rect l="0" t="0" r="r" b="b"/>
                  <a:pathLst>
                    <a:path w="40" h="28">
                      <a:moveTo>
                        <a:pt x="40" y="26"/>
                      </a:moveTo>
                      <a:cubicBezTo>
                        <a:pt x="31" y="12"/>
                        <a:pt x="16" y="3"/>
                        <a:pt x="0" y="0"/>
                      </a:cubicBezTo>
                      <a:cubicBezTo>
                        <a:pt x="0" y="1"/>
                        <a:pt x="0" y="1"/>
                        <a:pt x="0" y="1"/>
                      </a:cubicBezTo>
                      <a:cubicBezTo>
                        <a:pt x="6" y="10"/>
                        <a:pt x="11" y="20"/>
                        <a:pt x="23" y="23"/>
                      </a:cubicBezTo>
                      <a:cubicBezTo>
                        <a:pt x="28" y="25"/>
                        <a:pt x="34" y="28"/>
                        <a:pt x="40"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41" name="Freeform 37"/>
                <p:cNvSpPr>
                  <a:spLocks/>
                </p:cNvSpPr>
                <p:nvPr/>
              </p:nvSpPr>
              <p:spPr bwMode="auto">
                <a:xfrm>
                  <a:off x="2338388" y="1930400"/>
                  <a:ext cx="25400" cy="55563"/>
                </a:xfrm>
                <a:custGeom>
                  <a:avLst/>
                  <a:gdLst>
                    <a:gd name="T0" fmla="*/ 16 w 17"/>
                    <a:gd name="T1" fmla="*/ 16 h 36"/>
                    <a:gd name="T2" fmla="*/ 7 w 17"/>
                    <a:gd name="T3" fmla="*/ 0 h 36"/>
                    <a:gd name="T4" fmla="*/ 5 w 17"/>
                    <a:gd name="T5" fmla="*/ 3 h 36"/>
                    <a:gd name="T6" fmla="*/ 0 w 17"/>
                    <a:gd name="T7" fmla="*/ 19 h 36"/>
                    <a:gd name="T8" fmla="*/ 10 w 17"/>
                    <a:gd name="T9" fmla="*/ 36 h 36"/>
                    <a:gd name="T10" fmla="*/ 16 w 17"/>
                    <a:gd name="T11" fmla="*/ 16 h 36"/>
                  </a:gdLst>
                  <a:ahLst/>
                  <a:cxnLst>
                    <a:cxn ang="0">
                      <a:pos x="T0" y="T1"/>
                    </a:cxn>
                    <a:cxn ang="0">
                      <a:pos x="T2" y="T3"/>
                    </a:cxn>
                    <a:cxn ang="0">
                      <a:pos x="T4" y="T5"/>
                    </a:cxn>
                    <a:cxn ang="0">
                      <a:pos x="T6" y="T7"/>
                    </a:cxn>
                    <a:cxn ang="0">
                      <a:pos x="T8" y="T9"/>
                    </a:cxn>
                    <a:cxn ang="0">
                      <a:pos x="T10" y="T11"/>
                    </a:cxn>
                  </a:cxnLst>
                  <a:rect l="0" t="0" r="r" b="b"/>
                  <a:pathLst>
                    <a:path w="17" h="36">
                      <a:moveTo>
                        <a:pt x="16" y="16"/>
                      </a:moveTo>
                      <a:cubicBezTo>
                        <a:pt x="17" y="9"/>
                        <a:pt x="11" y="4"/>
                        <a:pt x="7" y="0"/>
                      </a:cubicBezTo>
                      <a:cubicBezTo>
                        <a:pt x="5" y="3"/>
                        <a:pt x="5" y="3"/>
                        <a:pt x="5" y="3"/>
                      </a:cubicBezTo>
                      <a:cubicBezTo>
                        <a:pt x="4" y="9"/>
                        <a:pt x="1" y="13"/>
                        <a:pt x="0" y="19"/>
                      </a:cubicBezTo>
                      <a:cubicBezTo>
                        <a:pt x="2" y="25"/>
                        <a:pt x="4" y="33"/>
                        <a:pt x="10" y="36"/>
                      </a:cubicBezTo>
                      <a:cubicBezTo>
                        <a:pt x="15" y="31"/>
                        <a:pt x="15" y="23"/>
                        <a:pt x="16"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42" name="Freeform 38"/>
                <p:cNvSpPr>
                  <a:spLocks/>
                </p:cNvSpPr>
                <p:nvPr/>
              </p:nvSpPr>
              <p:spPr bwMode="auto">
                <a:xfrm>
                  <a:off x="2587626" y="1933575"/>
                  <a:ext cx="128588" cy="120650"/>
                </a:xfrm>
                <a:custGeom>
                  <a:avLst/>
                  <a:gdLst>
                    <a:gd name="T0" fmla="*/ 67 w 84"/>
                    <a:gd name="T1" fmla="*/ 14 h 79"/>
                    <a:gd name="T2" fmla="*/ 57 w 84"/>
                    <a:gd name="T3" fmla="*/ 4 h 79"/>
                    <a:gd name="T4" fmla="*/ 33 w 84"/>
                    <a:gd name="T5" fmla="*/ 6 h 79"/>
                    <a:gd name="T6" fmla="*/ 17 w 84"/>
                    <a:gd name="T7" fmla="*/ 32 h 79"/>
                    <a:gd name="T8" fmla="*/ 2 w 84"/>
                    <a:gd name="T9" fmla="*/ 50 h 79"/>
                    <a:gd name="T10" fmla="*/ 3 w 84"/>
                    <a:gd name="T11" fmla="*/ 67 h 79"/>
                    <a:gd name="T12" fmla="*/ 19 w 84"/>
                    <a:gd name="T13" fmla="*/ 79 h 79"/>
                    <a:gd name="T14" fmla="*/ 35 w 84"/>
                    <a:gd name="T15" fmla="*/ 72 h 79"/>
                    <a:gd name="T16" fmla="*/ 36 w 84"/>
                    <a:gd name="T17" fmla="*/ 63 h 79"/>
                    <a:gd name="T18" fmla="*/ 18 w 84"/>
                    <a:gd name="T19" fmla="*/ 65 h 79"/>
                    <a:gd name="T20" fmla="*/ 14 w 84"/>
                    <a:gd name="T21" fmla="*/ 51 h 79"/>
                    <a:gd name="T22" fmla="*/ 28 w 84"/>
                    <a:gd name="T23" fmla="*/ 32 h 79"/>
                    <a:gd name="T24" fmla="*/ 36 w 84"/>
                    <a:gd name="T25" fmla="*/ 16 h 79"/>
                    <a:gd name="T26" fmla="*/ 53 w 84"/>
                    <a:gd name="T27" fmla="*/ 12 h 79"/>
                    <a:gd name="T28" fmla="*/ 64 w 84"/>
                    <a:gd name="T29" fmla="*/ 42 h 79"/>
                    <a:gd name="T30" fmla="*/ 75 w 84"/>
                    <a:gd name="T31" fmla="*/ 52 h 79"/>
                    <a:gd name="T32" fmla="*/ 71 w 84"/>
                    <a:gd name="T33" fmla="*/ 64 h 79"/>
                    <a:gd name="T34" fmla="*/ 65 w 84"/>
                    <a:gd name="T35" fmla="*/ 62 h 79"/>
                    <a:gd name="T36" fmla="*/ 59 w 84"/>
                    <a:gd name="T37" fmla="*/ 62 h 79"/>
                    <a:gd name="T38" fmla="*/ 62 w 84"/>
                    <a:gd name="T39" fmla="*/ 75 h 79"/>
                    <a:gd name="T40" fmla="*/ 72 w 84"/>
                    <a:gd name="T41" fmla="*/ 75 h 79"/>
                    <a:gd name="T42" fmla="*/ 83 w 84"/>
                    <a:gd name="T43" fmla="*/ 63 h 79"/>
                    <a:gd name="T44" fmla="*/ 77 w 84"/>
                    <a:gd name="T45" fmla="*/ 40 h 79"/>
                    <a:gd name="T46" fmla="*/ 67 w 84"/>
                    <a:gd name="T47" fmla="*/ 14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4" h="79">
                      <a:moveTo>
                        <a:pt x="67" y="14"/>
                      </a:moveTo>
                      <a:cubicBezTo>
                        <a:pt x="65" y="9"/>
                        <a:pt x="61" y="6"/>
                        <a:pt x="57" y="4"/>
                      </a:cubicBezTo>
                      <a:cubicBezTo>
                        <a:pt x="49" y="0"/>
                        <a:pt x="40" y="3"/>
                        <a:pt x="33" y="6"/>
                      </a:cubicBezTo>
                      <a:cubicBezTo>
                        <a:pt x="24" y="12"/>
                        <a:pt x="18" y="22"/>
                        <a:pt x="17" y="32"/>
                      </a:cubicBezTo>
                      <a:cubicBezTo>
                        <a:pt x="12" y="37"/>
                        <a:pt x="5" y="43"/>
                        <a:pt x="2" y="50"/>
                      </a:cubicBezTo>
                      <a:cubicBezTo>
                        <a:pt x="0" y="55"/>
                        <a:pt x="1" y="62"/>
                        <a:pt x="3" y="67"/>
                      </a:cubicBezTo>
                      <a:cubicBezTo>
                        <a:pt x="5" y="74"/>
                        <a:pt x="12" y="78"/>
                        <a:pt x="19" y="79"/>
                      </a:cubicBezTo>
                      <a:cubicBezTo>
                        <a:pt x="25" y="79"/>
                        <a:pt x="32" y="78"/>
                        <a:pt x="35" y="72"/>
                      </a:cubicBezTo>
                      <a:cubicBezTo>
                        <a:pt x="37" y="69"/>
                        <a:pt x="38" y="66"/>
                        <a:pt x="36" y="63"/>
                      </a:cubicBezTo>
                      <a:cubicBezTo>
                        <a:pt x="32" y="53"/>
                        <a:pt x="26" y="67"/>
                        <a:pt x="18" y="65"/>
                      </a:cubicBezTo>
                      <a:cubicBezTo>
                        <a:pt x="13" y="63"/>
                        <a:pt x="13" y="56"/>
                        <a:pt x="14" y="51"/>
                      </a:cubicBezTo>
                      <a:cubicBezTo>
                        <a:pt x="13" y="42"/>
                        <a:pt x="22" y="37"/>
                        <a:pt x="28" y="32"/>
                      </a:cubicBezTo>
                      <a:cubicBezTo>
                        <a:pt x="29" y="26"/>
                        <a:pt x="31" y="21"/>
                        <a:pt x="36" y="16"/>
                      </a:cubicBezTo>
                      <a:cubicBezTo>
                        <a:pt x="41" y="14"/>
                        <a:pt x="47" y="10"/>
                        <a:pt x="53" y="12"/>
                      </a:cubicBezTo>
                      <a:cubicBezTo>
                        <a:pt x="65" y="18"/>
                        <a:pt x="63" y="32"/>
                        <a:pt x="64" y="42"/>
                      </a:cubicBezTo>
                      <a:cubicBezTo>
                        <a:pt x="69" y="43"/>
                        <a:pt x="73" y="48"/>
                        <a:pt x="75" y="52"/>
                      </a:cubicBezTo>
                      <a:cubicBezTo>
                        <a:pt x="75" y="57"/>
                        <a:pt x="74" y="61"/>
                        <a:pt x="71" y="64"/>
                      </a:cubicBezTo>
                      <a:cubicBezTo>
                        <a:pt x="68" y="65"/>
                        <a:pt x="66" y="63"/>
                        <a:pt x="65" y="62"/>
                      </a:cubicBezTo>
                      <a:cubicBezTo>
                        <a:pt x="63" y="60"/>
                        <a:pt x="61" y="61"/>
                        <a:pt x="59" y="62"/>
                      </a:cubicBezTo>
                      <a:cubicBezTo>
                        <a:pt x="58" y="66"/>
                        <a:pt x="57" y="71"/>
                        <a:pt x="62" y="75"/>
                      </a:cubicBezTo>
                      <a:cubicBezTo>
                        <a:pt x="64" y="77"/>
                        <a:pt x="68" y="76"/>
                        <a:pt x="72" y="75"/>
                      </a:cubicBezTo>
                      <a:cubicBezTo>
                        <a:pt x="77" y="74"/>
                        <a:pt x="82" y="69"/>
                        <a:pt x="83" y="63"/>
                      </a:cubicBezTo>
                      <a:cubicBezTo>
                        <a:pt x="84" y="56"/>
                        <a:pt x="83" y="46"/>
                        <a:pt x="77" y="40"/>
                      </a:cubicBezTo>
                      <a:cubicBezTo>
                        <a:pt x="64" y="38"/>
                        <a:pt x="72" y="22"/>
                        <a:pt x="67"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43" name="Freeform 39"/>
                <p:cNvSpPr>
                  <a:spLocks/>
                </p:cNvSpPr>
                <p:nvPr/>
              </p:nvSpPr>
              <p:spPr bwMode="auto">
                <a:xfrm>
                  <a:off x="2919413" y="1954213"/>
                  <a:ext cx="60325" cy="60325"/>
                </a:xfrm>
                <a:custGeom>
                  <a:avLst/>
                  <a:gdLst>
                    <a:gd name="T0" fmla="*/ 12 w 39"/>
                    <a:gd name="T1" fmla="*/ 14 h 39"/>
                    <a:gd name="T2" fmla="*/ 8 w 39"/>
                    <a:gd name="T3" fmla="*/ 0 h 39"/>
                    <a:gd name="T4" fmla="*/ 5 w 39"/>
                    <a:gd name="T5" fmla="*/ 2 h 39"/>
                    <a:gd name="T6" fmla="*/ 14 w 39"/>
                    <a:gd name="T7" fmla="*/ 33 h 39"/>
                    <a:gd name="T8" fmla="*/ 22 w 39"/>
                    <a:gd name="T9" fmla="*/ 38 h 39"/>
                    <a:gd name="T10" fmla="*/ 39 w 39"/>
                    <a:gd name="T11" fmla="*/ 16 h 39"/>
                    <a:gd name="T12" fmla="*/ 37 w 39"/>
                    <a:gd name="T13" fmla="*/ 10 h 39"/>
                    <a:gd name="T14" fmla="*/ 20 w 39"/>
                    <a:gd name="T15" fmla="*/ 28 h 39"/>
                    <a:gd name="T16" fmla="*/ 12 w 39"/>
                    <a:gd name="T17" fmla="*/ 1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39">
                      <a:moveTo>
                        <a:pt x="12" y="14"/>
                      </a:moveTo>
                      <a:cubicBezTo>
                        <a:pt x="9" y="10"/>
                        <a:pt x="11" y="4"/>
                        <a:pt x="8" y="0"/>
                      </a:cubicBezTo>
                      <a:cubicBezTo>
                        <a:pt x="5" y="2"/>
                        <a:pt x="5" y="2"/>
                        <a:pt x="5" y="2"/>
                      </a:cubicBezTo>
                      <a:cubicBezTo>
                        <a:pt x="0" y="14"/>
                        <a:pt x="9" y="24"/>
                        <a:pt x="14" y="33"/>
                      </a:cubicBezTo>
                      <a:cubicBezTo>
                        <a:pt x="16" y="36"/>
                        <a:pt x="18" y="39"/>
                        <a:pt x="22" y="38"/>
                      </a:cubicBezTo>
                      <a:cubicBezTo>
                        <a:pt x="31" y="34"/>
                        <a:pt x="38" y="26"/>
                        <a:pt x="39" y="16"/>
                      </a:cubicBezTo>
                      <a:cubicBezTo>
                        <a:pt x="39" y="14"/>
                        <a:pt x="39" y="11"/>
                        <a:pt x="37" y="10"/>
                      </a:cubicBezTo>
                      <a:cubicBezTo>
                        <a:pt x="32" y="17"/>
                        <a:pt x="29" y="28"/>
                        <a:pt x="20" y="28"/>
                      </a:cubicBezTo>
                      <a:cubicBezTo>
                        <a:pt x="16" y="24"/>
                        <a:pt x="13" y="20"/>
                        <a:pt x="12"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44" name="Freeform 40"/>
                <p:cNvSpPr>
                  <a:spLocks/>
                </p:cNvSpPr>
                <p:nvPr/>
              </p:nvSpPr>
              <p:spPr bwMode="auto">
                <a:xfrm>
                  <a:off x="2424113" y="1958975"/>
                  <a:ext cx="539750" cy="479425"/>
                </a:xfrm>
                <a:custGeom>
                  <a:avLst/>
                  <a:gdLst>
                    <a:gd name="T0" fmla="*/ 154 w 353"/>
                    <a:gd name="T1" fmla="*/ 2 h 312"/>
                    <a:gd name="T2" fmla="*/ 143 w 353"/>
                    <a:gd name="T3" fmla="*/ 18 h 312"/>
                    <a:gd name="T4" fmla="*/ 128 w 353"/>
                    <a:gd name="T5" fmla="*/ 40 h 312"/>
                    <a:gd name="T6" fmla="*/ 151 w 353"/>
                    <a:gd name="T7" fmla="*/ 52 h 312"/>
                    <a:gd name="T8" fmla="*/ 106 w 353"/>
                    <a:gd name="T9" fmla="*/ 55 h 312"/>
                    <a:gd name="T10" fmla="*/ 53 w 353"/>
                    <a:gd name="T11" fmla="*/ 98 h 312"/>
                    <a:gd name="T12" fmla="*/ 58 w 353"/>
                    <a:gd name="T13" fmla="*/ 121 h 312"/>
                    <a:gd name="T14" fmla="*/ 30 w 353"/>
                    <a:gd name="T15" fmla="*/ 121 h 312"/>
                    <a:gd name="T16" fmla="*/ 13 w 353"/>
                    <a:gd name="T17" fmla="*/ 130 h 312"/>
                    <a:gd name="T18" fmla="*/ 6 w 353"/>
                    <a:gd name="T19" fmla="*/ 156 h 312"/>
                    <a:gd name="T20" fmla="*/ 34 w 353"/>
                    <a:gd name="T21" fmla="*/ 172 h 312"/>
                    <a:gd name="T22" fmla="*/ 49 w 353"/>
                    <a:gd name="T23" fmla="*/ 159 h 312"/>
                    <a:gd name="T24" fmla="*/ 59 w 353"/>
                    <a:gd name="T25" fmla="*/ 184 h 312"/>
                    <a:gd name="T26" fmla="*/ 78 w 353"/>
                    <a:gd name="T27" fmla="*/ 195 h 312"/>
                    <a:gd name="T28" fmla="*/ 105 w 353"/>
                    <a:gd name="T29" fmla="*/ 237 h 312"/>
                    <a:gd name="T30" fmla="*/ 131 w 353"/>
                    <a:gd name="T31" fmla="*/ 227 h 312"/>
                    <a:gd name="T32" fmla="*/ 146 w 353"/>
                    <a:gd name="T33" fmla="*/ 244 h 312"/>
                    <a:gd name="T34" fmla="*/ 140 w 353"/>
                    <a:gd name="T35" fmla="*/ 263 h 312"/>
                    <a:gd name="T36" fmla="*/ 146 w 353"/>
                    <a:gd name="T37" fmla="*/ 282 h 312"/>
                    <a:gd name="T38" fmla="*/ 173 w 353"/>
                    <a:gd name="T39" fmla="*/ 261 h 312"/>
                    <a:gd name="T40" fmla="*/ 161 w 353"/>
                    <a:gd name="T41" fmla="*/ 242 h 312"/>
                    <a:gd name="T42" fmla="*/ 186 w 353"/>
                    <a:gd name="T43" fmla="*/ 225 h 312"/>
                    <a:gd name="T44" fmla="*/ 188 w 353"/>
                    <a:gd name="T45" fmla="*/ 272 h 312"/>
                    <a:gd name="T46" fmla="*/ 145 w 353"/>
                    <a:gd name="T47" fmla="*/ 308 h 312"/>
                    <a:gd name="T48" fmla="*/ 183 w 353"/>
                    <a:gd name="T49" fmla="*/ 287 h 312"/>
                    <a:gd name="T50" fmla="*/ 202 w 353"/>
                    <a:gd name="T51" fmla="*/ 262 h 312"/>
                    <a:gd name="T52" fmla="*/ 202 w 353"/>
                    <a:gd name="T53" fmla="*/ 244 h 312"/>
                    <a:gd name="T54" fmla="*/ 232 w 353"/>
                    <a:gd name="T55" fmla="*/ 201 h 312"/>
                    <a:gd name="T56" fmla="*/ 288 w 353"/>
                    <a:gd name="T57" fmla="*/ 225 h 312"/>
                    <a:gd name="T58" fmla="*/ 305 w 353"/>
                    <a:gd name="T59" fmla="*/ 198 h 312"/>
                    <a:gd name="T60" fmla="*/ 353 w 353"/>
                    <a:gd name="T61" fmla="*/ 141 h 312"/>
                    <a:gd name="T62" fmla="*/ 343 w 353"/>
                    <a:gd name="T63" fmla="*/ 151 h 312"/>
                    <a:gd name="T64" fmla="*/ 288 w 353"/>
                    <a:gd name="T65" fmla="*/ 215 h 312"/>
                    <a:gd name="T66" fmla="*/ 273 w 353"/>
                    <a:gd name="T67" fmla="*/ 201 h 312"/>
                    <a:gd name="T68" fmla="*/ 314 w 353"/>
                    <a:gd name="T69" fmla="*/ 172 h 312"/>
                    <a:gd name="T70" fmla="*/ 291 w 353"/>
                    <a:gd name="T71" fmla="*/ 107 h 312"/>
                    <a:gd name="T72" fmla="*/ 275 w 353"/>
                    <a:gd name="T73" fmla="*/ 85 h 312"/>
                    <a:gd name="T74" fmla="*/ 291 w 353"/>
                    <a:gd name="T75" fmla="*/ 67 h 312"/>
                    <a:gd name="T76" fmla="*/ 318 w 353"/>
                    <a:gd name="T77" fmla="*/ 99 h 312"/>
                    <a:gd name="T78" fmla="*/ 348 w 353"/>
                    <a:gd name="T79" fmla="*/ 134 h 312"/>
                    <a:gd name="T80" fmla="*/ 315 w 353"/>
                    <a:gd name="T81" fmla="*/ 95 h 312"/>
                    <a:gd name="T82" fmla="*/ 285 w 353"/>
                    <a:gd name="T83" fmla="*/ 58 h 312"/>
                    <a:gd name="T84" fmla="*/ 259 w 353"/>
                    <a:gd name="T85" fmla="*/ 92 h 312"/>
                    <a:gd name="T86" fmla="*/ 286 w 353"/>
                    <a:gd name="T87" fmla="*/ 112 h 312"/>
                    <a:gd name="T88" fmla="*/ 320 w 353"/>
                    <a:gd name="T89" fmla="*/ 154 h 312"/>
                    <a:gd name="T90" fmla="*/ 265 w 353"/>
                    <a:gd name="T91" fmla="*/ 195 h 312"/>
                    <a:gd name="T92" fmla="*/ 239 w 353"/>
                    <a:gd name="T93" fmla="*/ 163 h 312"/>
                    <a:gd name="T94" fmla="*/ 267 w 353"/>
                    <a:gd name="T95" fmla="*/ 159 h 312"/>
                    <a:gd name="T96" fmla="*/ 281 w 353"/>
                    <a:gd name="T97" fmla="*/ 156 h 312"/>
                    <a:gd name="T98" fmla="*/ 293 w 353"/>
                    <a:gd name="T99" fmla="*/ 135 h 312"/>
                    <a:gd name="T100" fmla="*/ 269 w 353"/>
                    <a:gd name="T101" fmla="*/ 124 h 312"/>
                    <a:gd name="T102" fmla="*/ 244 w 353"/>
                    <a:gd name="T103" fmla="*/ 126 h 312"/>
                    <a:gd name="T104" fmla="*/ 248 w 353"/>
                    <a:gd name="T105" fmla="*/ 96 h 312"/>
                    <a:gd name="T106" fmla="*/ 199 w 353"/>
                    <a:gd name="T107" fmla="*/ 61 h 312"/>
                    <a:gd name="T108" fmla="*/ 192 w 353"/>
                    <a:gd name="T109" fmla="*/ 57 h 312"/>
                    <a:gd name="T110" fmla="*/ 159 w 353"/>
                    <a:gd name="T111" fmla="*/ 58 h 312"/>
                    <a:gd name="T112" fmla="*/ 173 w 353"/>
                    <a:gd name="T113" fmla="*/ 34 h 312"/>
                    <a:gd name="T114" fmla="*/ 164 w 353"/>
                    <a:gd name="T115" fmla="*/ 13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53" h="312">
                      <a:moveTo>
                        <a:pt x="164" y="13"/>
                      </a:moveTo>
                      <a:cubicBezTo>
                        <a:pt x="162" y="8"/>
                        <a:pt x="161" y="0"/>
                        <a:pt x="154" y="2"/>
                      </a:cubicBezTo>
                      <a:cubicBezTo>
                        <a:pt x="147" y="2"/>
                        <a:pt x="144" y="8"/>
                        <a:pt x="142" y="12"/>
                      </a:cubicBezTo>
                      <a:cubicBezTo>
                        <a:pt x="142" y="15"/>
                        <a:pt x="144" y="16"/>
                        <a:pt x="143" y="18"/>
                      </a:cubicBezTo>
                      <a:cubicBezTo>
                        <a:pt x="138" y="22"/>
                        <a:pt x="131" y="24"/>
                        <a:pt x="128" y="30"/>
                      </a:cubicBezTo>
                      <a:cubicBezTo>
                        <a:pt x="127" y="33"/>
                        <a:pt x="126" y="38"/>
                        <a:pt x="128" y="40"/>
                      </a:cubicBezTo>
                      <a:cubicBezTo>
                        <a:pt x="132" y="37"/>
                        <a:pt x="138" y="35"/>
                        <a:pt x="145" y="36"/>
                      </a:cubicBezTo>
                      <a:cubicBezTo>
                        <a:pt x="150" y="39"/>
                        <a:pt x="152" y="45"/>
                        <a:pt x="151" y="52"/>
                      </a:cubicBezTo>
                      <a:cubicBezTo>
                        <a:pt x="147" y="60"/>
                        <a:pt x="138" y="68"/>
                        <a:pt x="128" y="68"/>
                      </a:cubicBezTo>
                      <a:cubicBezTo>
                        <a:pt x="119" y="66"/>
                        <a:pt x="110" y="63"/>
                        <a:pt x="106" y="55"/>
                      </a:cubicBezTo>
                      <a:cubicBezTo>
                        <a:pt x="104" y="61"/>
                        <a:pt x="101" y="68"/>
                        <a:pt x="99" y="75"/>
                      </a:cubicBezTo>
                      <a:cubicBezTo>
                        <a:pt x="88" y="90"/>
                        <a:pt x="71" y="98"/>
                        <a:pt x="53" y="98"/>
                      </a:cubicBezTo>
                      <a:cubicBezTo>
                        <a:pt x="53" y="99"/>
                        <a:pt x="53" y="99"/>
                        <a:pt x="53" y="99"/>
                      </a:cubicBezTo>
                      <a:cubicBezTo>
                        <a:pt x="57" y="105"/>
                        <a:pt x="61" y="113"/>
                        <a:pt x="58" y="121"/>
                      </a:cubicBezTo>
                      <a:cubicBezTo>
                        <a:pt x="55" y="127"/>
                        <a:pt x="48" y="130"/>
                        <a:pt x="42" y="131"/>
                      </a:cubicBezTo>
                      <a:cubicBezTo>
                        <a:pt x="36" y="130"/>
                        <a:pt x="36" y="121"/>
                        <a:pt x="30" y="121"/>
                      </a:cubicBezTo>
                      <a:cubicBezTo>
                        <a:pt x="25" y="122"/>
                        <a:pt x="23" y="127"/>
                        <a:pt x="21" y="130"/>
                      </a:cubicBezTo>
                      <a:cubicBezTo>
                        <a:pt x="19" y="132"/>
                        <a:pt x="16" y="130"/>
                        <a:pt x="13" y="130"/>
                      </a:cubicBezTo>
                      <a:cubicBezTo>
                        <a:pt x="9" y="131"/>
                        <a:pt x="4" y="135"/>
                        <a:pt x="3" y="139"/>
                      </a:cubicBezTo>
                      <a:cubicBezTo>
                        <a:pt x="0" y="145"/>
                        <a:pt x="4" y="151"/>
                        <a:pt x="6" y="156"/>
                      </a:cubicBezTo>
                      <a:cubicBezTo>
                        <a:pt x="11" y="162"/>
                        <a:pt x="20" y="162"/>
                        <a:pt x="28" y="162"/>
                      </a:cubicBezTo>
                      <a:cubicBezTo>
                        <a:pt x="33" y="165"/>
                        <a:pt x="27" y="172"/>
                        <a:pt x="34" y="172"/>
                      </a:cubicBezTo>
                      <a:cubicBezTo>
                        <a:pt x="33" y="169"/>
                        <a:pt x="34" y="166"/>
                        <a:pt x="36" y="164"/>
                      </a:cubicBezTo>
                      <a:cubicBezTo>
                        <a:pt x="39" y="160"/>
                        <a:pt x="43" y="158"/>
                        <a:pt x="49" y="159"/>
                      </a:cubicBezTo>
                      <a:cubicBezTo>
                        <a:pt x="52" y="161"/>
                        <a:pt x="56" y="162"/>
                        <a:pt x="58" y="165"/>
                      </a:cubicBezTo>
                      <a:cubicBezTo>
                        <a:pt x="60" y="171"/>
                        <a:pt x="60" y="177"/>
                        <a:pt x="59" y="184"/>
                      </a:cubicBezTo>
                      <a:cubicBezTo>
                        <a:pt x="58" y="186"/>
                        <a:pt x="55" y="189"/>
                        <a:pt x="56" y="191"/>
                      </a:cubicBezTo>
                      <a:cubicBezTo>
                        <a:pt x="64" y="191"/>
                        <a:pt x="70" y="193"/>
                        <a:pt x="78" y="195"/>
                      </a:cubicBezTo>
                      <a:cubicBezTo>
                        <a:pt x="88" y="200"/>
                        <a:pt x="100" y="209"/>
                        <a:pt x="103" y="222"/>
                      </a:cubicBezTo>
                      <a:cubicBezTo>
                        <a:pt x="105" y="227"/>
                        <a:pt x="102" y="233"/>
                        <a:pt x="105" y="237"/>
                      </a:cubicBezTo>
                      <a:cubicBezTo>
                        <a:pt x="115" y="229"/>
                        <a:pt x="115" y="229"/>
                        <a:pt x="115" y="229"/>
                      </a:cubicBezTo>
                      <a:cubicBezTo>
                        <a:pt x="119" y="227"/>
                        <a:pt x="125" y="223"/>
                        <a:pt x="131" y="227"/>
                      </a:cubicBezTo>
                      <a:cubicBezTo>
                        <a:pt x="133" y="225"/>
                        <a:pt x="134" y="228"/>
                        <a:pt x="137" y="227"/>
                      </a:cubicBezTo>
                      <a:cubicBezTo>
                        <a:pt x="142" y="231"/>
                        <a:pt x="148" y="236"/>
                        <a:pt x="146" y="244"/>
                      </a:cubicBezTo>
                      <a:cubicBezTo>
                        <a:pt x="145" y="252"/>
                        <a:pt x="133" y="246"/>
                        <a:pt x="133" y="254"/>
                      </a:cubicBezTo>
                      <a:cubicBezTo>
                        <a:pt x="132" y="259"/>
                        <a:pt x="138" y="261"/>
                        <a:pt x="140" y="263"/>
                      </a:cubicBezTo>
                      <a:cubicBezTo>
                        <a:pt x="143" y="265"/>
                        <a:pt x="141" y="269"/>
                        <a:pt x="141" y="272"/>
                      </a:cubicBezTo>
                      <a:cubicBezTo>
                        <a:pt x="141" y="276"/>
                        <a:pt x="143" y="280"/>
                        <a:pt x="146" y="282"/>
                      </a:cubicBezTo>
                      <a:cubicBezTo>
                        <a:pt x="149" y="285"/>
                        <a:pt x="154" y="285"/>
                        <a:pt x="156" y="281"/>
                      </a:cubicBezTo>
                      <a:cubicBezTo>
                        <a:pt x="158" y="272"/>
                        <a:pt x="163" y="264"/>
                        <a:pt x="173" y="261"/>
                      </a:cubicBezTo>
                      <a:cubicBezTo>
                        <a:pt x="176" y="257"/>
                        <a:pt x="179" y="254"/>
                        <a:pt x="178" y="250"/>
                      </a:cubicBezTo>
                      <a:cubicBezTo>
                        <a:pt x="172" y="246"/>
                        <a:pt x="163" y="251"/>
                        <a:pt x="161" y="242"/>
                      </a:cubicBezTo>
                      <a:cubicBezTo>
                        <a:pt x="162" y="237"/>
                        <a:pt x="162" y="232"/>
                        <a:pt x="166" y="229"/>
                      </a:cubicBezTo>
                      <a:cubicBezTo>
                        <a:pt x="172" y="225"/>
                        <a:pt x="180" y="223"/>
                        <a:pt x="186" y="225"/>
                      </a:cubicBezTo>
                      <a:cubicBezTo>
                        <a:pt x="193" y="228"/>
                        <a:pt x="197" y="234"/>
                        <a:pt x="201" y="240"/>
                      </a:cubicBezTo>
                      <a:cubicBezTo>
                        <a:pt x="205" y="252"/>
                        <a:pt x="197" y="264"/>
                        <a:pt x="188" y="272"/>
                      </a:cubicBezTo>
                      <a:cubicBezTo>
                        <a:pt x="178" y="272"/>
                        <a:pt x="181" y="284"/>
                        <a:pt x="176" y="289"/>
                      </a:cubicBezTo>
                      <a:cubicBezTo>
                        <a:pt x="170" y="301"/>
                        <a:pt x="157" y="306"/>
                        <a:pt x="145" y="308"/>
                      </a:cubicBezTo>
                      <a:cubicBezTo>
                        <a:pt x="145" y="308"/>
                        <a:pt x="146" y="308"/>
                        <a:pt x="148" y="309"/>
                      </a:cubicBezTo>
                      <a:cubicBezTo>
                        <a:pt x="163" y="312"/>
                        <a:pt x="174" y="299"/>
                        <a:pt x="183" y="287"/>
                      </a:cubicBezTo>
                      <a:cubicBezTo>
                        <a:pt x="184" y="284"/>
                        <a:pt x="182" y="282"/>
                        <a:pt x="185" y="279"/>
                      </a:cubicBezTo>
                      <a:cubicBezTo>
                        <a:pt x="192" y="276"/>
                        <a:pt x="199" y="269"/>
                        <a:pt x="202" y="262"/>
                      </a:cubicBezTo>
                      <a:cubicBezTo>
                        <a:pt x="207" y="256"/>
                        <a:pt x="212" y="267"/>
                        <a:pt x="217" y="265"/>
                      </a:cubicBezTo>
                      <a:cubicBezTo>
                        <a:pt x="213" y="258"/>
                        <a:pt x="205" y="253"/>
                        <a:pt x="202" y="244"/>
                      </a:cubicBezTo>
                      <a:cubicBezTo>
                        <a:pt x="204" y="228"/>
                        <a:pt x="204" y="228"/>
                        <a:pt x="204" y="228"/>
                      </a:cubicBezTo>
                      <a:cubicBezTo>
                        <a:pt x="207" y="214"/>
                        <a:pt x="220" y="205"/>
                        <a:pt x="232" y="201"/>
                      </a:cubicBezTo>
                      <a:cubicBezTo>
                        <a:pt x="249" y="196"/>
                        <a:pt x="265" y="203"/>
                        <a:pt x="277" y="213"/>
                      </a:cubicBezTo>
                      <a:cubicBezTo>
                        <a:pt x="281" y="216"/>
                        <a:pt x="284" y="222"/>
                        <a:pt x="288" y="225"/>
                      </a:cubicBezTo>
                      <a:cubicBezTo>
                        <a:pt x="293" y="220"/>
                        <a:pt x="297" y="211"/>
                        <a:pt x="296" y="203"/>
                      </a:cubicBezTo>
                      <a:cubicBezTo>
                        <a:pt x="298" y="199"/>
                        <a:pt x="303" y="202"/>
                        <a:pt x="305" y="198"/>
                      </a:cubicBezTo>
                      <a:cubicBezTo>
                        <a:pt x="327" y="191"/>
                        <a:pt x="335" y="168"/>
                        <a:pt x="346" y="150"/>
                      </a:cubicBezTo>
                      <a:cubicBezTo>
                        <a:pt x="347" y="146"/>
                        <a:pt x="352" y="144"/>
                        <a:pt x="353" y="141"/>
                      </a:cubicBezTo>
                      <a:cubicBezTo>
                        <a:pt x="353" y="140"/>
                        <a:pt x="352" y="138"/>
                        <a:pt x="350" y="138"/>
                      </a:cubicBezTo>
                      <a:cubicBezTo>
                        <a:pt x="347" y="141"/>
                        <a:pt x="344" y="146"/>
                        <a:pt x="343" y="151"/>
                      </a:cubicBezTo>
                      <a:cubicBezTo>
                        <a:pt x="331" y="167"/>
                        <a:pt x="323" y="188"/>
                        <a:pt x="302" y="195"/>
                      </a:cubicBezTo>
                      <a:cubicBezTo>
                        <a:pt x="291" y="196"/>
                        <a:pt x="293" y="208"/>
                        <a:pt x="288" y="215"/>
                      </a:cubicBezTo>
                      <a:cubicBezTo>
                        <a:pt x="286" y="217"/>
                        <a:pt x="284" y="215"/>
                        <a:pt x="283" y="214"/>
                      </a:cubicBezTo>
                      <a:cubicBezTo>
                        <a:pt x="281" y="208"/>
                        <a:pt x="273" y="207"/>
                        <a:pt x="273" y="201"/>
                      </a:cubicBezTo>
                      <a:cubicBezTo>
                        <a:pt x="280" y="197"/>
                        <a:pt x="285" y="190"/>
                        <a:pt x="290" y="183"/>
                      </a:cubicBezTo>
                      <a:cubicBezTo>
                        <a:pt x="299" y="183"/>
                        <a:pt x="307" y="179"/>
                        <a:pt x="314" y="172"/>
                      </a:cubicBezTo>
                      <a:cubicBezTo>
                        <a:pt x="322" y="162"/>
                        <a:pt x="327" y="147"/>
                        <a:pt x="323" y="134"/>
                      </a:cubicBezTo>
                      <a:cubicBezTo>
                        <a:pt x="319" y="119"/>
                        <a:pt x="305" y="111"/>
                        <a:pt x="291" y="107"/>
                      </a:cubicBezTo>
                      <a:cubicBezTo>
                        <a:pt x="282" y="104"/>
                        <a:pt x="281" y="93"/>
                        <a:pt x="271" y="91"/>
                      </a:cubicBezTo>
                      <a:cubicBezTo>
                        <a:pt x="270" y="88"/>
                        <a:pt x="273" y="86"/>
                        <a:pt x="275" y="85"/>
                      </a:cubicBezTo>
                      <a:cubicBezTo>
                        <a:pt x="281" y="80"/>
                        <a:pt x="283" y="73"/>
                        <a:pt x="286" y="67"/>
                      </a:cubicBezTo>
                      <a:cubicBezTo>
                        <a:pt x="287" y="65"/>
                        <a:pt x="290" y="66"/>
                        <a:pt x="291" y="67"/>
                      </a:cubicBezTo>
                      <a:cubicBezTo>
                        <a:pt x="292" y="76"/>
                        <a:pt x="294" y="86"/>
                        <a:pt x="300" y="93"/>
                      </a:cubicBezTo>
                      <a:cubicBezTo>
                        <a:pt x="307" y="93"/>
                        <a:pt x="312" y="98"/>
                        <a:pt x="318" y="99"/>
                      </a:cubicBezTo>
                      <a:cubicBezTo>
                        <a:pt x="329" y="106"/>
                        <a:pt x="338" y="116"/>
                        <a:pt x="344" y="129"/>
                      </a:cubicBezTo>
                      <a:cubicBezTo>
                        <a:pt x="345" y="131"/>
                        <a:pt x="346" y="134"/>
                        <a:pt x="348" y="134"/>
                      </a:cubicBezTo>
                      <a:cubicBezTo>
                        <a:pt x="346" y="127"/>
                        <a:pt x="342" y="119"/>
                        <a:pt x="338" y="112"/>
                      </a:cubicBezTo>
                      <a:cubicBezTo>
                        <a:pt x="333" y="103"/>
                        <a:pt x="322" y="100"/>
                        <a:pt x="315" y="95"/>
                      </a:cubicBezTo>
                      <a:cubicBezTo>
                        <a:pt x="311" y="92"/>
                        <a:pt x="305" y="93"/>
                        <a:pt x="302" y="89"/>
                      </a:cubicBezTo>
                      <a:cubicBezTo>
                        <a:pt x="295" y="79"/>
                        <a:pt x="295" y="65"/>
                        <a:pt x="285" y="58"/>
                      </a:cubicBezTo>
                      <a:cubicBezTo>
                        <a:pt x="282" y="66"/>
                        <a:pt x="282" y="66"/>
                        <a:pt x="282" y="66"/>
                      </a:cubicBezTo>
                      <a:cubicBezTo>
                        <a:pt x="280" y="78"/>
                        <a:pt x="268" y="84"/>
                        <a:pt x="259" y="92"/>
                      </a:cubicBezTo>
                      <a:cubicBezTo>
                        <a:pt x="259" y="93"/>
                        <a:pt x="259" y="93"/>
                        <a:pt x="259" y="93"/>
                      </a:cubicBezTo>
                      <a:cubicBezTo>
                        <a:pt x="271" y="93"/>
                        <a:pt x="279" y="103"/>
                        <a:pt x="286" y="112"/>
                      </a:cubicBezTo>
                      <a:cubicBezTo>
                        <a:pt x="295" y="113"/>
                        <a:pt x="304" y="114"/>
                        <a:pt x="310" y="122"/>
                      </a:cubicBezTo>
                      <a:cubicBezTo>
                        <a:pt x="320" y="130"/>
                        <a:pt x="322" y="143"/>
                        <a:pt x="320" y="154"/>
                      </a:cubicBezTo>
                      <a:cubicBezTo>
                        <a:pt x="318" y="168"/>
                        <a:pt x="303" y="175"/>
                        <a:pt x="291" y="177"/>
                      </a:cubicBezTo>
                      <a:cubicBezTo>
                        <a:pt x="285" y="188"/>
                        <a:pt x="275" y="193"/>
                        <a:pt x="265" y="195"/>
                      </a:cubicBezTo>
                      <a:cubicBezTo>
                        <a:pt x="256" y="195"/>
                        <a:pt x="248" y="192"/>
                        <a:pt x="243" y="184"/>
                      </a:cubicBezTo>
                      <a:cubicBezTo>
                        <a:pt x="239" y="178"/>
                        <a:pt x="239" y="170"/>
                        <a:pt x="239" y="163"/>
                      </a:cubicBezTo>
                      <a:cubicBezTo>
                        <a:pt x="241" y="158"/>
                        <a:pt x="246" y="153"/>
                        <a:pt x="252" y="152"/>
                      </a:cubicBezTo>
                      <a:cubicBezTo>
                        <a:pt x="258" y="152"/>
                        <a:pt x="264" y="153"/>
                        <a:pt x="267" y="159"/>
                      </a:cubicBezTo>
                      <a:cubicBezTo>
                        <a:pt x="268" y="161"/>
                        <a:pt x="267" y="164"/>
                        <a:pt x="267" y="166"/>
                      </a:cubicBezTo>
                      <a:cubicBezTo>
                        <a:pt x="274" y="168"/>
                        <a:pt x="277" y="160"/>
                        <a:pt x="281" y="156"/>
                      </a:cubicBezTo>
                      <a:cubicBezTo>
                        <a:pt x="286" y="155"/>
                        <a:pt x="293" y="157"/>
                        <a:pt x="296" y="151"/>
                      </a:cubicBezTo>
                      <a:cubicBezTo>
                        <a:pt x="297" y="145"/>
                        <a:pt x="298" y="138"/>
                        <a:pt x="293" y="135"/>
                      </a:cubicBezTo>
                      <a:cubicBezTo>
                        <a:pt x="289" y="132"/>
                        <a:pt x="285" y="133"/>
                        <a:pt x="281" y="133"/>
                      </a:cubicBezTo>
                      <a:cubicBezTo>
                        <a:pt x="274" y="136"/>
                        <a:pt x="273" y="128"/>
                        <a:pt x="269" y="124"/>
                      </a:cubicBezTo>
                      <a:cubicBezTo>
                        <a:pt x="266" y="122"/>
                        <a:pt x="263" y="126"/>
                        <a:pt x="260" y="128"/>
                      </a:cubicBezTo>
                      <a:cubicBezTo>
                        <a:pt x="255" y="129"/>
                        <a:pt x="248" y="130"/>
                        <a:pt x="244" y="126"/>
                      </a:cubicBezTo>
                      <a:cubicBezTo>
                        <a:pt x="241" y="123"/>
                        <a:pt x="236" y="120"/>
                        <a:pt x="237" y="115"/>
                      </a:cubicBezTo>
                      <a:cubicBezTo>
                        <a:pt x="237" y="107"/>
                        <a:pt x="241" y="100"/>
                        <a:pt x="248" y="96"/>
                      </a:cubicBezTo>
                      <a:cubicBezTo>
                        <a:pt x="233" y="95"/>
                        <a:pt x="220" y="88"/>
                        <a:pt x="210" y="79"/>
                      </a:cubicBezTo>
                      <a:cubicBezTo>
                        <a:pt x="204" y="74"/>
                        <a:pt x="203" y="66"/>
                        <a:pt x="199" y="61"/>
                      </a:cubicBezTo>
                      <a:cubicBezTo>
                        <a:pt x="197" y="57"/>
                        <a:pt x="199" y="52"/>
                        <a:pt x="196" y="50"/>
                      </a:cubicBezTo>
                      <a:cubicBezTo>
                        <a:pt x="192" y="57"/>
                        <a:pt x="192" y="57"/>
                        <a:pt x="192" y="57"/>
                      </a:cubicBezTo>
                      <a:cubicBezTo>
                        <a:pt x="185" y="62"/>
                        <a:pt x="180" y="67"/>
                        <a:pt x="172" y="66"/>
                      </a:cubicBezTo>
                      <a:cubicBezTo>
                        <a:pt x="167" y="65"/>
                        <a:pt x="162" y="63"/>
                        <a:pt x="159" y="58"/>
                      </a:cubicBezTo>
                      <a:cubicBezTo>
                        <a:pt x="157" y="53"/>
                        <a:pt x="153" y="47"/>
                        <a:pt x="157" y="42"/>
                      </a:cubicBezTo>
                      <a:cubicBezTo>
                        <a:pt x="159" y="35"/>
                        <a:pt x="167" y="33"/>
                        <a:pt x="173" y="34"/>
                      </a:cubicBezTo>
                      <a:cubicBezTo>
                        <a:pt x="170" y="31"/>
                        <a:pt x="163" y="34"/>
                        <a:pt x="162" y="28"/>
                      </a:cubicBezTo>
                      <a:cubicBezTo>
                        <a:pt x="163" y="23"/>
                        <a:pt x="164" y="18"/>
                        <a:pt x="164"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45" name="Freeform 41"/>
                <p:cNvSpPr>
                  <a:spLocks/>
                </p:cNvSpPr>
                <p:nvPr/>
              </p:nvSpPr>
              <p:spPr bwMode="auto">
                <a:xfrm>
                  <a:off x="2324101" y="1962150"/>
                  <a:ext cx="53975" cy="55563"/>
                </a:xfrm>
                <a:custGeom>
                  <a:avLst/>
                  <a:gdLst>
                    <a:gd name="T0" fmla="*/ 30 w 35"/>
                    <a:gd name="T1" fmla="*/ 25 h 36"/>
                    <a:gd name="T2" fmla="*/ 32 w 35"/>
                    <a:gd name="T3" fmla="*/ 0 h 36"/>
                    <a:gd name="T4" fmla="*/ 22 w 35"/>
                    <a:gd name="T5" fmla="*/ 22 h 36"/>
                    <a:gd name="T6" fmla="*/ 13 w 35"/>
                    <a:gd name="T7" fmla="*/ 19 h 36"/>
                    <a:gd name="T8" fmla="*/ 3 w 35"/>
                    <a:gd name="T9" fmla="*/ 5 h 36"/>
                    <a:gd name="T10" fmla="*/ 1 w 35"/>
                    <a:gd name="T11" fmla="*/ 10 h 36"/>
                    <a:gd name="T12" fmla="*/ 22 w 35"/>
                    <a:gd name="T13" fmla="*/ 35 h 36"/>
                    <a:gd name="T14" fmla="*/ 30 w 35"/>
                    <a:gd name="T15" fmla="*/ 25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36">
                      <a:moveTo>
                        <a:pt x="30" y="25"/>
                      </a:moveTo>
                      <a:cubicBezTo>
                        <a:pt x="31" y="17"/>
                        <a:pt x="35" y="7"/>
                        <a:pt x="32" y="0"/>
                      </a:cubicBezTo>
                      <a:cubicBezTo>
                        <a:pt x="29" y="8"/>
                        <a:pt x="30" y="17"/>
                        <a:pt x="22" y="22"/>
                      </a:cubicBezTo>
                      <a:cubicBezTo>
                        <a:pt x="18" y="24"/>
                        <a:pt x="16" y="21"/>
                        <a:pt x="13" y="19"/>
                      </a:cubicBezTo>
                      <a:cubicBezTo>
                        <a:pt x="10" y="15"/>
                        <a:pt x="7" y="8"/>
                        <a:pt x="3" y="5"/>
                      </a:cubicBezTo>
                      <a:cubicBezTo>
                        <a:pt x="1" y="6"/>
                        <a:pt x="0" y="8"/>
                        <a:pt x="1" y="10"/>
                      </a:cubicBezTo>
                      <a:cubicBezTo>
                        <a:pt x="7" y="20"/>
                        <a:pt x="13" y="28"/>
                        <a:pt x="22" y="35"/>
                      </a:cubicBezTo>
                      <a:cubicBezTo>
                        <a:pt x="27" y="36"/>
                        <a:pt x="28" y="28"/>
                        <a:pt x="3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46" name="Freeform 42"/>
                <p:cNvSpPr>
                  <a:spLocks/>
                </p:cNvSpPr>
                <p:nvPr/>
              </p:nvSpPr>
              <p:spPr bwMode="auto">
                <a:xfrm>
                  <a:off x="2282826" y="1968500"/>
                  <a:ext cx="298450" cy="415925"/>
                </a:xfrm>
                <a:custGeom>
                  <a:avLst/>
                  <a:gdLst>
                    <a:gd name="T0" fmla="*/ 180 w 195"/>
                    <a:gd name="T1" fmla="*/ 17 h 271"/>
                    <a:gd name="T2" fmla="*/ 168 w 195"/>
                    <a:gd name="T3" fmla="*/ 8 h 271"/>
                    <a:gd name="T4" fmla="*/ 122 w 195"/>
                    <a:gd name="T5" fmla="*/ 8 h 271"/>
                    <a:gd name="T6" fmla="*/ 64 w 195"/>
                    <a:gd name="T7" fmla="*/ 68 h 271"/>
                    <a:gd name="T8" fmla="*/ 40 w 195"/>
                    <a:gd name="T9" fmla="*/ 83 h 271"/>
                    <a:gd name="T10" fmla="*/ 3 w 195"/>
                    <a:gd name="T11" fmla="*/ 136 h 271"/>
                    <a:gd name="T12" fmla="*/ 2 w 195"/>
                    <a:gd name="T13" fmla="*/ 143 h 271"/>
                    <a:gd name="T14" fmla="*/ 70 w 195"/>
                    <a:gd name="T15" fmla="*/ 207 h 271"/>
                    <a:gd name="T16" fmla="*/ 86 w 195"/>
                    <a:gd name="T17" fmla="*/ 243 h 271"/>
                    <a:gd name="T18" fmla="*/ 110 w 195"/>
                    <a:gd name="T19" fmla="*/ 261 h 271"/>
                    <a:gd name="T20" fmla="*/ 172 w 195"/>
                    <a:gd name="T21" fmla="*/ 260 h 271"/>
                    <a:gd name="T22" fmla="*/ 189 w 195"/>
                    <a:gd name="T23" fmla="*/ 225 h 271"/>
                    <a:gd name="T24" fmla="*/ 179 w 195"/>
                    <a:gd name="T25" fmla="*/ 202 h 271"/>
                    <a:gd name="T26" fmla="*/ 147 w 195"/>
                    <a:gd name="T27" fmla="*/ 191 h 271"/>
                    <a:gd name="T28" fmla="*/ 121 w 195"/>
                    <a:gd name="T29" fmla="*/ 206 h 271"/>
                    <a:gd name="T30" fmla="*/ 114 w 195"/>
                    <a:gd name="T31" fmla="*/ 233 h 271"/>
                    <a:gd name="T32" fmla="*/ 130 w 195"/>
                    <a:gd name="T33" fmla="*/ 242 h 271"/>
                    <a:gd name="T34" fmla="*/ 131 w 195"/>
                    <a:gd name="T35" fmla="*/ 240 h 271"/>
                    <a:gd name="T36" fmla="*/ 132 w 195"/>
                    <a:gd name="T37" fmla="*/ 226 h 271"/>
                    <a:gd name="T38" fmla="*/ 151 w 195"/>
                    <a:gd name="T39" fmla="*/ 208 h 271"/>
                    <a:gd name="T40" fmla="*/ 166 w 195"/>
                    <a:gd name="T41" fmla="*/ 217 h 271"/>
                    <a:gd name="T42" fmla="*/ 167 w 195"/>
                    <a:gd name="T43" fmla="*/ 236 h 271"/>
                    <a:gd name="T44" fmla="*/ 144 w 195"/>
                    <a:gd name="T45" fmla="*/ 253 h 271"/>
                    <a:gd name="T46" fmla="*/ 77 w 195"/>
                    <a:gd name="T47" fmla="*/ 192 h 271"/>
                    <a:gd name="T48" fmla="*/ 34 w 195"/>
                    <a:gd name="T49" fmla="*/ 151 h 271"/>
                    <a:gd name="T50" fmla="*/ 25 w 195"/>
                    <a:gd name="T51" fmla="*/ 135 h 271"/>
                    <a:gd name="T52" fmla="*/ 36 w 195"/>
                    <a:gd name="T53" fmla="*/ 112 h 271"/>
                    <a:gd name="T54" fmla="*/ 75 w 195"/>
                    <a:gd name="T55" fmla="*/ 81 h 271"/>
                    <a:gd name="T56" fmla="*/ 137 w 195"/>
                    <a:gd name="T57" fmla="*/ 20 h 271"/>
                    <a:gd name="T58" fmla="*/ 170 w 195"/>
                    <a:gd name="T59" fmla="*/ 35 h 271"/>
                    <a:gd name="T60" fmla="*/ 170 w 195"/>
                    <a:gd name="T61" fmla="*/ 54 h 271"/>
                    <a:gd name="T62" fmla="*/ 143 w 195"/>
                    <a:gd name="T63" fmla="*/ 66 h 271"/>
                    <a:gd name="T64" fmla="*/ 124 w 195"/>
                    <a:gd name="T65" fmla="*/ 30 h 271"/>
                    <a:gd name="T66" fmla="*/ 112 w 195"/>
                    <a:gd name="T67" fmla="*/ 36 h 271"/>
                    <a:gd name="T68" fmla="*/ 123 w 195"/>
                    <a:gd name="T69" fmla="*/ 77 h 271"/>
                    <a:gd name="T70" fmla="*/ 147 w 195"/>
                    <a:gd name="T71" fmla="*/ 86 h 271"/>
                    <a:gd name="T72" fmla="*/ 185 w 195"/>
                    <a:gd name="T73" fmla="*/ 64 h 271"/>
                    <a:gd name="T74" fmla="*/ 180 w 195"/>
                    <a:gd name="T75" fmla="*/ 17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5" h="271">
                      <a:moveTo>
                        <a:pt x="180" y="17"/>
                      </a:moveTo>
                      <a:cubicBezTo>
                        <a:pt x="168" y="8"/>
                        <a:pt x="168" y="8"/>
                        <a:pt x="168" y="8"/>
                      </a:cubicBezTo>
                      <a:cubicBezTo>
                        <a:pt x="154" y="0"/>
                        <a:pt x="136" y="1"/>
                        <a:pt x="122" y="8"/>
                      </a:cubicBezTo>
                      <a:cubicBezTo>
                        <a:pt x="94" y="16"/>
                        <a:pt x="72" y="42"/>
                        <a:pt x="64" y="68"/>
                      </a:cubicBezTo>
                      <a:cubicBezTo>
                        <a:pt x="55" y="74"/>
                        <a:pt x="47" y="77"/>
                        <a:pt x="40" y="83"/>
                      </a:cubicBezTo>
                      <a:cubicBezTo>
                        <a:pt x="21" y="98"/>
                        <a:pt x="23" y="123"/>
                        <a:pt x="3" y="136"/>
                      </a:cubicBezTo>
                      <a:cubicBezTo>
                        <a:pt x="1" y="138"/>
                        <a:pt x="0" y="140"/>
                        <a:pt x="2" y="143"/>
                      </a:cubicBezTo>
                      <a:cubicBezTo>
                        <a:pt x="30" y="158"/>
                        <a:pt x="37" y="198"/>
                        <a:pt x="70" y="207"/>
                      </a:cubicBezTo>
                      <a:cubicBezTo>
                        <a:pt x="68" y="222"/>
                        <a:pt x="79" y="232"/>
                        <a:pt x="86" y="243"/>
                      </a:cubicBezTo>
                      <a:cubicBezTo>
                        <a:pt x="94" y="248"/>
                        <a:pt x="101" y="258"/>
                        <a:pt x="110" y="261"/>
                      </a:cubicBezTo>
                      <a:cubicBezTo>
                        <a:pt x="127" y="271"/>
                        <a:pt x="154" y="271"/>
                        <a:pt x="172" y="260"/>
                      </a:cubicBezTo>
                      <a:cubicBezTo>
                        <a:pt x="184" y="253"/>
                        <a:pt x="191" y="239"/>
                        <a:pt x="189" y="225"/>
                      </a:cubicBezTo>
                      <a:cubicBezTo>
                        <a:pt x="188" y="216"/>
                        <a:pt x="184" y="209"/>
                        <a:pt x="179" y="202"/>
                      </a:cubicBezTo>
                      <a:cubicBezTo>
                        <a:pt x="171" y="192"/>
                        <a:pt x="157" y="194"/>
                        <a:pt x="147" y="191"/>
                      </a:cubicBezTo>
                      <a:cubicBezTo>
                        <a:pt x="137" y="193"/>
                        <a:pt x="127" y="197"/>
                        <a:pt x="121" y="206"/>
                      </a:cubicBezTo>
                      <a:cubicBezTo>
                        <a:pt x="116" y="214"/>
                        <a:pt x="112" y="223"/>
                        <a:pt x="114" y="233"/>
                      </a:cubicBezTo>
                      <a:cubicBezTo>
                        <a:pt x="119" y="236"/>
                        <a:pt x="123" y="242"/>
                        <a:pt x="130" y="242"/>
                      </a:cubicBezTo>
                      <a:cubicBezTo>
                        <a:pt x="131" y="240"/>
                        <a:pt x="131" y="240"/>
                        <a:pt x="131" y="240"/>
                      </a:cubicBezTo>
                      <a:cubicBezTo>
                        <a:pt x="129" y="236"/>
                        <a:pt x="132" y="231"/>
                        <a:pt x="132" y="226"/>
                      </a:cubicBezTo>
                      <a:cubicBezTo>
                        <a:pt x="134" y="218"/>
                        <a:pt x="142" y="210"/>
                        <a:pt x="151" y="208"/>
                      </a:cubicBezTo>
                      <a:cubicBezTo>
                        <a:pt x="157" y="209"/>
                        <a:pt x="163" y="211"/>
                        <a:pt x="166" y="217"/>
                      </a:cubicBezTo>
                      <a:cubicBezTo>
                        <a:pt x="169" y="222"/>
                        <a:pt x="169" y="230"/>
                        <a:pt x="167" y="236"/>
                      </a:cubicBezTo>
                      <a:cubicBezTo>
                        <a:pt x="163" y="245"/>
                        <a:pt x="155" y="254"/>
                        <a:pt x="144" y="253"/>
                      </a:cubicBezTo>
                      <a:cubicBezTo>
                        <a:pt x="112" y="250"/>
                        <a:pt x="88" y="220"/>
                        <a:pt x="77" y="192"/>
                      </a:cubicBezTo>
                      <a:cubicBezTo>
                        <a:pt x="58" y="186"/>
                        <a:pt x="42" y="169"/>
                        <a:pt x="34" y="151"/>
                      </a:cubicBezTo>
                      <a:cubicBezTo>
                        <a:pt x="33" y="145"/>
                        <a:pt x="24" y="143"/>
                        <a:pt x="25" y="135"/>
                      </a:cubicBezTo>
                      <a:cubicBezTo>
                        <a:pt x="31" y="129"/>
                        <a:pt x="33" y="120"/>
                        <a:pt x="36" y="112"/>
                      </a:cubicBezTo>
                      <a:cubicBezTo>
                        <a:pt x="43" y="96"/>
                        <a:pt x="59" y="87"/>
                        <a:pt x="75" y="81"/>
                      </a:cubicBezTo>
                      <a:cubicBezTo>
                        <a:pt x="86" y="55"/>
                        <a:pt x="105" y="22"/>
                        <a:pt x="137" y="20"/>
                      </a:cubicBezTo>
                      <a:cubicBezTo>
                        <a:pt x="150" y="20"/>
                        <a:pt x="164" y="23"/>
                        <a:pt x="170" y="35"/>
                      </a:cubicBezTo>
                      <a:cubicBezTo>
                        <a:pt x="172" y="42"/>
                        <a:pt x="172" y="48"/>
                        <a:pt x="170" y="54"/>
                      </a:cubicBezTo>
                      <a:cubicBezTo>
                        <a:pt x="165" y="66"/>
                        <a:pt x="153" y="65"/>
                        <a:pt x="143" y="66"/>
                      </a:cubicBezTo>
                      <a:cubicBezTo>
                        <a:pt x="128" y="61"/>
                        <a:pt x="124" y="43"/>
                        <a:pt x="124" y="30"/>
                      </a:cubicBezTo>
                      <a:cubicBezTo>
                        <a:pt x="119" y="31"/>
                        <a:pt x="115" y="32"/>
                        <a:pt x="112" y="36"/>
                      </a:cubicBezTo>
                      <a:cubicBezTo>
                        <a:pt x="107" y="50"/>
                        <a:pt x="112" y="66"/>
                        <a:pt x="123" y="77"/>
                      </a:cubicBezTo>
                      <a:cubicBezTo>
                        <a:pt x="129" y="84"/>
                        <a:pt x="138" y="85"/>
                        <a:pt x="147" y="86"/>
                      </a:cubicBezTo>
                      <a:cubicBezTo>
                        <a:pt x="162" y="84"/>
                        <a:pt x="178" y="78"/>
                        <a:pt x="185" y="64"/>
                      </a:cubicBezTo>
                      <a:cubicBezTo>
                        <a:pt x="195" y="49"/>
                        <a:pt x="187" y="31"/>
                        <a:pt x="180"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47" name="Freeform 43"/>
                <p:cNvSpPr>
                  <a:spLocks/>
                </p:cNvSpPr>
                <p:nvPr/>
              </p:nvSpPr>
              <p:spPr bwMode="auto">
                <a:xfrm>
                  <a:off x="2732088" y="1974850"/>
                  <a:ext cx="273050" cy="409575"/>
                </a:xfrm>
                <a:custGeom>
                  <a:avLst/>
                  <a:gdLst>
                    <a:gd name="T0" fmla="*/ 105 w 178"/>
                    <a:gd name="T1" fmla="*/ 37 h 267"/>
                    <a:gd name="T2" fmla="*/ 73 w 178"/>
                    <a:gd name="T3" fmla="*/ 13 h 267"/>
                    <a:gd name="T4" fmla="*/ 15 w 178"/>
                    <a:gd name="T5" fmla="*/ 13 h 267"/>
                    <a:gd name="T6" fmla="*/ 2 w 178"/>
                    <a:gd name="T7" fmla="*/ 45 h 267"/>
                    <a:gd name="T8" fmla="*/ 33 w 178"/>
                    <a:gd name="T9" fmla="*/ 78 h 267"/>
                    <a:gd name="T10" fmla="*/ 67 w 178"/>
                    <a:gd name="T11" fmla="*/ 67 h 267"/>
                    <a:gd name="T12" fmla="*/ 75 w 178"/>
                    <a:gd name="T13" fmla="*/ 39 h 267"/>
                    <a:gd name="T14" fmla="*/ 64 w 178"/>
                    <a:gd name="T15" fmla="*/ 33 h 267"/>
                    <a:gd name="T16" fmla="*/ 59 w 178"/>
                    <a:gd name="T17" fmla="*/ 56 h 267"/>
                    <a:gd name="T18" fmla="*/ 39 w 178"/>
                    <a:gd name="T19" fmla="*/ 64 h 267"/>
                    <a:gd name="T20" fmla="*/ 19 w 178"/>
                    <a:gd name="T21" fmla="*/ 50 h 267"/>
                    <a:gd name="T22" fmla="*/ 26 w 178"/>
                    <a:gd name="T23" fmla="*/ 26 h 267"/>
                    <a:gd name="T24" fmla="*/ 60 w 178"/>
                    <a:gd name="T25" fmla="*/ 22 h 267"/>
                    <a:gd name="T26" fmla="*/ 104 w 178"/>
                    <a:gd name="T27" fmla="*/ 74 h 267"/>
                    <a:gd name="T28" fmla="*/ 138 w 178"/>
                    <a:gd name="T29" fmla="*/ 95 h 267"/>
                    <a:gd name="T30" fmla="*/ 156 w 178"/>
                    <a:gd name="T31" fmla="*/ 123 h 267"/>
                    <a:gd name="T32" fmla="*/ 161 w 178"/>
                    <a:gd name="T33" fmla="*/ 130 h 267"/>
                    <a:gd name="T34" fmla="*/ 152 w 178"/>
                    <a:gd name="T35" fmla="*/ 140 h 267"/>
                    <a:gd name="T36" fmla="*/ 109 w 178"/>
                    <a:gd name="T37" fmla="*/ 191 h 267"/>
                    <a:gd name="T38" fmla="*/ 95 w 178"/>
                    <a:gd name="T39" fmla="*/ 213 h 267"/>
                    <a:gd name="T40" fmla="*/ 55 w 178"/>
                    <a:gd name="T41" fmla="*/ 247 h 267"/>
                    <a:gd name="T42" fmla="*/ 32 w 178"/>
                    <a:gd name="T43" fmla="*/ 239 h 267"/>
                    <a:gd name="T44" fmla="*/ 29 w 178"/>
                    <a:gd name="T45" fmla="*/ 222 h 267"/>
                    <a:gd name="T46" fmla="*/ 38 w 178"/>
                    <a:gd name="T47" fmla="*/ 212 h 267"/>
                    <a:gd name="T48" fmla="*/ 58 w 178"/>
                    <a:gd name="T49" fmla="*/ 219 h 267"/>
                    <a:gd name="T50" fmla="*/ 63 w 178"/>
                    <a:gd name="T51" fmla="*/ 237 h 267"/>
                    <a:gd name="T52" fmla="*/ 69 w 178"/>
                    <a:gd name="T53" fmla="*/ 234 h 267"/>
                    <a:gd name="T54" fmla="*/ 80 w 178"/>
                    <a:gd name="T55" fmla="*/ 220 h 267"/>
                    <a:gd name="T56" fmla="*/ 46 w 178"/>
                    <a:gd name="T57" fmla="*/ 196 h 267"/>
                    <a:gd name="T58" fmla="*/ 14 w 178"/>
                    <a:gd name="T59" fmla="*/ 209 h 267"/>
                    <a:gd name="T60" fmla="*/ 9 w 178"/>
                    <a:gd name="T61" fmla="*/ 238 h 267"/>
                    <a:gd name="T62" fmla="*/ 38 w 178"/>
                    <a:gd name="T63" fmla="*/ 261 h 267"/>
                    <a:gd name="T64" fmla="*/ 57 w 178"/>
                    <a:gd name="T65" fmla="*/ 263 h 267"/>
                    <a:gd name="T66" fmla="*/ 106 w 178"/>
                    <a:gd name="T67" fmla="*/ 225 h 267"/>
                    <a:gd name="T68" fmla="*/ 112 w 178"/>
                    <a:gd name="T69" fmla="*/ 207 h 267"/>
                    <a:gd name="T70" fmla="*/ 137 w 178"/>
                    <a:gd name="T71" fmla="*/ 189 h 267"/>
                    <a:gd name="T72" fmla="*/ 177 w 178"/>
                    <a:gd name="T73" fmla="*/ 136 h 267"/>
                    <a:gd name="T74" fmla="*/ 170 w 178"/>
                    <a:gd name="T75" fmla="*/ 122 h 267"/>
                    <a:gd name="T76" fmla="*/ 145 w 178"/>
                    <a:gd name="T77" fmla="*/ 83 h 267"/>
                    <a:gd name="T78" fmla="*/ 119 w 178"/>
                    <a:gd name="T79" fmla="*/ 63 h 267"/>
                    <a:gd name="T80" fmla="*/ 105 w 178"/>
                    <a:gd name="T81" fmla="*/ 37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8" h="267">
                      <a:moveTo>
                        <a:pt x="105" y="37"/>
                      </a:moveTo>
                      <a:cubicBezTo>
                        <a:pt x="96" y="27"/>
                        <a:pt x="85" y="19"/>
                        <a:pt x="73" y="13"/>
                      </a:cubicBezTo>
                      <a:cubicBezTo>
                        <a:pt x="55" y="7"/>
                        <a:pt x="32" y="0"/>
                        <a:pt x="15" y="13"/>
                      </a:cubicBezTo>
                      <a:cubicBezTo>
                        <a:pt x="6" y="22"/>
                        <a:pt x="0" y="33"/>
                        <a:pt x="2" y="45"/>
                      </a:cubicBezTo>
                      <a:cubicBezTo>
                        <a:pt x="5" y="60"/>
                        <a:pt x="20" y="73"/>
                        <a:pt x="33" y="78"/>
                      </a:cubicBezTo>
                      <a:cubicBezTo>
                        <a:pt x="46" y="81"/>
                        <a:pt x="58" y="76"/>
                        <a:pt x="67" y="67"/>
                      </a:cubicBezTo>
                      <a:cubicBezTo>
                        <a:pt x="73" y="59"/>
                        <a:pt x="77" y="49"/>
                        <a:pt x="75" y="39"/>
                      </a:cubicBezTo>
                      <a:cubicBezTo>
                        <a:pt x="72" y="36"/>
                        <a:pt x="68" y="33"/>
                        <a:pt x="64" y="33"/>
                      </a:cubicBezTo>
                      <a:cubicBezTo>
                        <a:pt x="65" y="40"/>
                        <a:pt x="64" y="49"/>
                        <a:pt x="59" y="56"/>
                      </a:cubicBezTo>
                      <a:cubicBezTo>
                        <a:pt x="54" y="60"/>
                        <a:pt x="46" y="64"/>
                        <a:pt x="39" y="64"/>
                      </a:cubicBezTo>
                      <a:cubicBezTo>
                        <a:pt x="31" y="63"/>
                        <a:pt x="24" y="57"/>
                        <a:pt x="19" y="50"/>
                      </a:cubicBezTo>
                      <a:cubicBezTo>
                        <a:pt x="16" y="40"/>
                        <a:pt x="21" y="32"/>
                        <a:pt x="26" y="26"/>
                      </a:cubicBezTo>
                      <a:cubicBezTo>
                        <a:pt x="35" y="17"/>
                        <a:pt x="49" y="18"/>
                        <a:pt x="60" y="22"/>
                      </a:cubicBezTo>
                      <a:cubicBezTo>
                        <a:pt x="82" y="30"/>
                        <a:pt x="98" y="52"/>
                        <a:pt x="104" y="74"/>
                      </a:cubicBezTo>
                      <a:cubicBezTo>
                        <a:pt x="117" y="77"/>
                        <a:pt x="127" y="86"/>
                        <a:pt x="138" y="95"/>
                      </a:cubicBezTo>
                      <a:cubicBezTo>
                        <a:pt x="145" y="104"/>
                        <a:pt x="148" y="115"/>
                        <a:pt x="156" y="123"/>
                      </a:cubicBezTo>
                      <a:cubicBezTo>
                        <a:pt x="156" y="126"/>
                        <a:pt x="159" y="128"/>
                        <a:pt x="161" y="130"/>
                      </a:cubicBezTo>
                      <a:cubicBezTo>
                        <a:pt x="162" y="136"/>
                        <a:pt x="155" y="136"/>
                        <a:pt x="152" y="140"/>
                      </a:cubicBezTo>
                      <a:cubicBezTo>
                        <a:pt x="141" y="159"/>
                        <a:pt x="131" y="183"/>
                        <a:pt x="109" y="191"/>
                      </a:cubicBezTo>
                      <a:cubicBezTo>
                        <a:pt x="97" y="193"/>
                        <a:pt x="100" y="206"/>
                        <a:pt x="95" y="213"/>
                      </a:cubicBezTo>
                      <a:cubicBezTo>
                        <a:pt x="88" y="230"/>
                        <a:pt x="72" y="242"/>
                        <a:pt x="55" y="247"/>
                      </a:cubicBezTo>
                      <a:cubicBezTo>
                        <a:pt x="47" y="244"/>
                        <a:pt x="38" y="247"/>
                        <a:pt x="32" y="239"/>
                      </a:cubicBezTo>
                      <a:cubicBezTo>
                        <a:pt x="30" y="234"/>
                        <a:pt x="26" y="228"/>
                        <a:pt x="29" y="222"/>
                      </a:cubicBezTo>
                      <a:cubicBezTo>
                        <a:pt x="30" y="217"/>
                        <a:pt x="34" y="213"/>
                        <a:pt x="38" y="212"/>
                      </a:cubicBezTo>
                      <a:cubicBezTo>
                        <a:pt x="46" y="211"/>
                        <a:pt x="52" y="214"/>
                        <a:pt x="58" y="219"/>
                      </a:cubicBezTo>
                      <a:cubicBezTo>
                        <a:pt x="63" y="223"/>
                        <a:pt x="62" y="231"/>
                        <a:pt x="63" y="237"/>
                      </a:cubicBezTo>
                      <a:cubicBezTo>
                        <a:pt x="65" y="237"/>
                        <a:pt x="67" y="235"/>
                        <a:pt x="69" y="234"/>
                      </a:cubicBezTo>
                      <a:cubicBezTo>
                        <a:pt x="73" y="231"/>
                        <a:pt x="83" y="227"/>
                        <a:pt x="80" y="220"/>
                      </a:cubicBezTo>
                      <a:cubicBezTo>
                        <a:pt x="73" y="207"/>
                        <a:pt x="60" y="198"/>
                        <a:pt x="46" y="196"/>
                      </a:cubicBezTo>
                      <a:cubicBezTo>
                        <a:pt x="33" y="193"/>
                        <a:pt x="22" y="200"/>
                        <a:pt x="14" y="209"/>
                      </a:cubicBezTo>
                      <a:cubicBezTo>
                        <a:pt x="8" y="217"/>
                        <a:pt x="5" y="229"/>
                        <a:pt x="9" y="238"/>
                      </a:cubicBezTo>
                      <a:cubicBezTo>
                        <a:pt x="18" y="246"/>
                        <a:pt x="25" y="258"/>
                        <a:pt x="38" y="261"/>
                      </a:cubicBezTo>
                      <a:cubicBezTo>
                        <a:pt x="45" y="259"/>
                        <a:pt x="50" y="267"/>
                        <a:pt x="57" y="263"/>
                      </a:cubicBezTo>
                      <a:cubicBezTo>
                        <a:pt x="79" y="262"/>
                        <a:pt x="93" y="241"/>
                        <a:pt x="106" y="225"/>
                      </a:cubicBezTo>
                      <a:cubicBezTo>
                        <a:pt x="109" y="219"/>
                        <a:pt x="111" y="213"/>
                        <a:pt x="112" y="207"/>
                      </a:cubicBezTo>
                      <a:cubicBezTo>
                        <a:pt x="122" y="203"/>
                        <a:pt x="128" y="195"/>
                        <a:pt x="137" y="189"/>
                      </a:cubicBezTo>
                      <a:cubicBezTo>
                        <a:pt x="153" y="173"/>
                        <a:pt x="157" y="149"/>
                        <a:pt x="177" y="136"/>
                      </a:cubicBezTo>
                      <a:cubicBezTo>
                        <a:pt x="178" y="130"/>
                        <a:pt x="169" y="128"/>
                        <a:pt x="170" y="122"/>
                      </a:cubicBezTo>
                      <a:cubicBezTo>
                        <a:pt x="162" y="109"/>
                        <a:pt x="155" y="96"/>
                        <a:pt x="145" y="83"/>
                      </a:cubicBezTo>
                      <a:cubicBezTo>
                        <a:pt x="138" y="73"/>
                        <a:pt x="128" y="70"/>
                        <a:pt x="119" y="63"/>
                      </a:cubicBezTo>
                      <a:cubicBezTo>
                        <a:pt x="116" y="54"/>
                        <a:pt x="110" y="45"/>
                        <a:pt x="105"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48" name="Freeform 44"/>
                <p:cNvSpPr>
                  <a:spLocks/>
                </p:cNvSpPr>
                <p:nvPr/>
              </p:nvSpPr>
              <p:spPr bwMode="auto">
                <a:xfrm>
                  <a:off x="2965451" y="1990725"/>
                  <a:ext cx="60325" cy="114300"/>
                </a:xfrm>
                <a:custGeom>
                  <a:avLst/>
                  <a:gdLst>
                    <a:gd name="T0" fmla="*/ 28 w 39"/>
                    <a:gd name="T1" fmla="*/ 18 h 75"/>
                    <a:gd name="T2" fmla="*/ 15 w 39"/>
                    <a:gd name="T3" fmla="*/ 0 h 75"/>
                    <a:gd name="T4" fmla="*/ 21 w 39"/>
                    <a:gd name="T5" fmla="*/ 28 h 75"/>
                    <a:gd name="T6" fmla="*/ 19 w 39"/>
                    <a:gd name="T7" fmla="*/ 53 h 75"/>
                    <a:gd name="T8" fmla="*/ 3 w 39"/>
                    <a:gd name="T9" fmla="*/ 51 h 75"/>
                    <a:gd name="T10" fmla="*/ 4 w 39"/>
                    <a:gd name="T11" fmla="*/ 65 h 75"/>
                    <a:gd name="T12" fmla="*/ 16 w 39"/>
                    <a:gd name="T13" fmla="*/ 75 h 75"/>
                    <a:gd name="T14" fmla="*/ 26 w 39"/>
                    <a:gd name="T15" fmla="*/ 71 h 75"/>
                    <a:gd name="T16" fmla="*/ 28 w 39"/>
                    <a:gd name="T17" fmla="*/ 1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75">
                      <a:moveTo>
                        <a:pt x="28" y="18"/>
                      </a:moveTo>
                      <a:cubicBezTo>
                        <a:pt x="24" y="12"/>
                        <a:pt x="21" y="5"/>
                        <a:pt x="15" y="0"/>
                      </a:cubicBezTo>
                      <a:cubicBezTo>
                        <a:pt x="8" y="10"/>
                        <a:pt x="19" y="19"/>
                        <a:pt x="21" y="28"/>
                      </a:cubicBezTo>
                      <a:cubicBezTo>
                        <a:pt x="22" y="37"/>
                        <a:pt x="25" y="46"/>
                        <a:pt x="19" y="53"/>
                      </a:cubicBezTo>
                      <a:cubicBezTo>
                        <a:pt x="13" y="59"/>
                        <a:pt x="8" y="51"/>
                        <a:pt x="3" y="51"/>
                      </a:cubicBezTo>
                      <a:cubicBezTo>
                        <a:pt x="0" y="55"/>
                        <a:pt x="2" y="61"/>
                        <a:pt x="4" y="65"/>
                      </a:cubicBezTo>
                      <a:cubicBezTo>
                        <a:pt x="7" y="70"/>
                        <a:pt x="11" y="74"/>
                        <a:pt x="16" y="75"/>
                      </a:cubicBezTo>
                      <a:cubicBezTo>
                        <a:pt x="20" y="75"/>
                        <a:pt x="23" y="73"/>
                        <a:pt x="26" y="71"/>
                      </a:cubicBezTo>
                      <a:cubicBezTo>
                        <a:pt x="39" y="56"/>
                        <a:pt x="33" y="35"/>
                        <a:pt x="28"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49" name="Freeform 45"/>
                <p:cNvSpPr>
                  <a:spLocks/>
                </p:cNvSpPr>
                <p:nvPr/>
              </p:nvSpPr>
              <p:spPr bwMode="auto">
                <a:xfrm>
                  <a:off x="2279651" y="1990725"/>
                  <a:ext cx="49213" cy="112713"/>
                </a:xfrm>
                <a:custGeom>
                  <a:avLst/>
                  <a:gdLst>
                    <a:gd name="T0" fmla="*/ 19 w 32"/>
                    <a:gd name="T1" fmla="*/ 23 h 74"/>
                    <a:gd name="T2" fmla="*/ 19 w 32"/>
                    <a:gd name="T3" fmla="*/ 0 h 74"/>
                    <a:gd name="T4" fmla="*/ 12 w 32"/>
                    <a:gd name="T5" fmla="*/ 4 h 74"/>
                    <a:gd name="T6" fmla="*/ 2 w 32"/>
                    <a:gd name="T7" fmla="*/ 54 h 74"/>
                    <a:gd name="T8" fmla="*/ 18 w 32"/>
                    <a:gd name="T9" fmla="*/ 73 h 74"/>
                    <a:gd name="T10" fmla="*/ 27 w 32"/>
                    <a:gd name="T11" fmla="*/ 72 h 74"/>
                    <a:gd name="T12" fmla="*/ 31 w 32"/>
                    <a:gd name="T13" fmla="*/ 55 h 74"/>
                    <a:gd name="T14" fmla="*/ 25 w 32"/>
                    <a:gd name="T15" fmla="*/ 55 h 74"/>
                    <a:gd name="T16" fmla="*/ 15 w 32"/>
                    <a:gd name="T17" fmla="*/ 52 h 74"/>
                    <a:gd name="T18" fmla="*/ 19 w 32"/>
                    <a:gd name="T19" fmla="*/ 2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74">
                      <a:moveTo>
                        <a:pt x="19" y="23"/>
                      </a:moveTo>
                      <a:cubicBezTo>
                        <a:pt x="19" y="16"/>
                        <a:pt x="25" y="6"/>
                        <a:pt x="19" y="0"/>
                      </a:cubicBezTo>
                      <a:cubicBezTo>
                        <a:pt x="16" y="1"/>
                        <a:pt x="13" y="2"/>
                        <a:pt x="12" y="4"/>
                      </a:cubicBezTo>
                      <a:cubicBezTo>
                        <a:pt x="13" y="22"/>
                        <a:pt x="0" y="37"/>
                        <a:pt x="2" y="54"/>
                      </a:cubicBezTo>
                      <a:cubicBezTo>
                        <a:pt x="4" y="61"/>
                        <a:pt x="8" y="72"/>
                        <a:pt x="18" y="73"/>
                      </a:cubicBezTo>
                      <a:cubicBezTo>
                        <a:pt x="21" y="74"/>
                        <a:pt x="24" y="73"/>
                        <a:pt x="27" y="72"/>
                      </a:cubicBezTo>
                      <a:cubicBezTo>
                        <a:pt x="32" y="67"/>
                        <a:pt x="32" y="61"/>
                        <a:pt x="31" y="55"/>
                      </a:cubicBezTo>
                      <a:cubicBezTo>
                        <a:pt x="28" y="53"/>
                        <a:pt x="26" y="54"/>
                        <a:pt x="25" y="55"/>
                      </a:cubicBezTo>
                      <a:cubicBezTo>
                        <a:pt x="21" y="55"/>
                        <a:pt x="18" y="55"/>
                        <a:pt x="15" y="52"/>
                      </a:cubicBezTo>
                      <a:cubicBezTo>
                        <a:pt x="9" y="43"/>
                        <a:pt x="14" y="31"/>
                        <a:pt x="1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50" name="Freeform 46"/>
                <p:cNvSpPr>
                  <a:spLocks/>
                </p:cNvSpPr>
                <p:nvPr/>
              </p:nvSpPr>
              <p:spPr bwMode="auto">
                <a:xfrm>
                  <a:off x="3011488" y="2005013"/>
                  <a:ext cx="65088" cy="169863"/>
                </a:xfrm>
                <a:custGeom>
                  <a:avLst/>
                  <a:gdLst>
                    <a:gd name="T0" fmla="*/ 11 w 43"/>
                    <a:gd name="T1" fmla="*/ 3 h 110"/>
                    <a:gd name="T2" fmla="*/ 5 w 43"/>
                    <a:gd name="T3" fmla="*/ 0 h 110"/>
                    <a:gd name="T4" fmla="*/ 10 w 43"/>
                    <a:gd name="T5" fmla="*/ 35 h 110"/>
                    <a:gd name="T6" fmla="*/ 1 w 43"/>
                    <a:gd name="T7" fmla="*/ 75 h 110"/>
                    <a:gd name="T8" fmla="*/ 11 w 43"/>
                    <a:gd name="T9" fmla="*/ 105 h 110"/>
                    <a:gd name="T10" fmla="*/ 28 w 43"/>
                    <a:gd name="T11" fmla="*/ 107 h 110"/>
                    <a:gd name="T12" fmla="*/ 42 w 43"/>
                    <a:gd name="T13" fmla="*/ 89 h 110"/>
                    <a:gd name="T14" fmla="*/ 34 w 43"/>
                    <a:gd name="T15" fmla="*/ 93 h 110"/>
                    <a:gd name="T16" fmla="*/ 21 w 43"/>
                    <a:gd name="T17" fmla="*/ 90 h 110"/>
                    <a:gd name="T18" fmla="*/ 21 w 43"/>
                    <a:gd name="T19" fmla="*/ 53 h 110"/>
                    <a:gd name="T20" fmla="*/ 18 w 43"/>
                    <a:gd name="T21" fmla="*/ 16 h 110"/>
                    <a:gd name="T22" fmla="*/ 11 w 43"/>
                    <a:gd name="T23" fmla="*/ 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 h="110">
                      <a:moveTo>
                        <a:pt x="11" y="3"/>
                      </a:moveTo>
                      <a:cubicBezTo>
                        <a:pt x="10" y="1"/>
                        <a:pt x="7" y="0"/>
                        <a:pt x="5" y="0"/>
                      </a:cubicBezTo>
                      <a:cubicBezTo>
                        <a:pt x="3" y="13"/>
                        <a:pt x="11" y="23"/>
                        <a:pt x="10" y="35"/>
                      </a:cubicBezTo>
                      <a:cubicBezTo>
                        <a:pt x="13" y="51"/>
                        <a:pt x="3" y="61"/>
                        <a:pt x="1" y="75"/>
                      </a:cubicBezTo>
                      <a:cubicBezTo>
                        <a:pt x="0" y="86"/>
                        <a:pt x="2" y="98"/>
                        <a:pt x="11" y="105"/>
                      </a:cubicBezTo>
                      <a:cubicBezTo>
                        <a:pt x="16" y="108"/>
                        <a:pt x="22" y="110"/>
                        <a:pt x="28" y="107"/>
                      </a:cubicBezTo>
                      <a:cubicBezTo>
                        <a:pt x="35" y="104"/>
                        <a:pt x="43" y="98"/>
                        <a:pt x="42" y="89"/>
                      </a:cubicBezTo>
                      <a:cubicBezTo>
                        <a:pt x="34" y="93"/>
                        <a:pt x="34" y="93"/>
                        <a:pt x="34" y="93"/>
                      </a:cubicBezTo>
                      <a:cubicBezTo>
                        <a:pt x="30" y="93"/>
                        <a:pt x="25" y="93"/>
                        <a:pt x="21" y="90"/>
                      </a:cubicBezTo>
                      <a:cubicBezTo>
                        <a:pt x="12" y="79"/>
                        <a:pt x="18" y="65"/>
                        <a:pt x="21" y="53"/>
                      </a:cubicBezTo>
                      <a:cubicBezTo>
                        <a:pt x="26" y="41"/>
                        <a:pt x="23" y="28"/>
                        <a:pt x="18" y="16"/>
                      </a:cubicBezTo>
                      <a:cubicBezTo>
                        <a:pt x="16" y="11"/>
                        <a:pt x="10" y="8"/>
                        <a:pt x="1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51" name="Freeform 47"/>
                <p:cNvSpPr>
                  <a:spLocks/>
                </p:cNvSpPr>
                <p:nvPr/>
              </p:nvSpPr>
              <p:spPr bwMode="auto">
                <a:xfrm>
                  <a:off x="2232026" y="2001838"/>
                  <a:ext cx="57150" cy="161925"/>
                </a:xfrm>
                <a:custGeom>
                  <a:avLst/>
                  <a:gdLst>
                    <a:gd name="T0" fmla="*/ 37 w 37"/>
                    <a:gd name="T1" fmla="*/ 2 h 105"/>
                    <a:gd name="T2" fmla="*/ 35 w 37"/>
                    <a:gd name="T3" fmla="*/ 0 h 105"/>
                    <a:gd name="T4" fmla="*/ 29 w 37"/>
                    <a:gd name="T5" fmla="*/ 5 h 105"/>
                    <a:gd name="T6" fmla="*/ 17 w 37"/>
                    <a:gd name="T7" fmla="*/ 31 h 105"/>
                    <a:gd name="T8" fmla="*/ 20 w 37"/>
                    <a:gd name="T9" fmla="*/ 85 h 105"/>
                    <a:gd name="T10" fmla="*/ 0 w 37"/>
                    <a:gd name="T11" fmla="*/ 95 h 105"/>
                    <a:gd name="T12" fmla="*/ 0 w 37"/>
                    <a:gd name="T13" fmla="*/ 97 h 105"/>
                    <a:gd name="T14" fmla="*/ 11 w 37"/>
                    <a:gd name="T15" fmla="*/ 105 h 105"/>
                    <a:gd name="T16" fmla="*/ 28 w 37"/>
                    <a:gd name="T17" fmla="*/ 96 h 105"/>
                    <a:gd name="T18" fmla="*/ 29 w 37"/>
                    <a:gd name="T19" fmla="*/ 52 h 105"/>
                    <a:gd name="T20" fmla="*/ 37 w 37"/>
                    <a:gd name="T21" fmla="*/ 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105">
                      <a:moveTo>
                        <a:pt x="37" y="2"/>
                      </a:moveTo>
                      <a:cubicBezTo>
                        <a:pt x="36" y="1"/>
                        <a:pt x="36" y="0"/>
                        <a:pt x="35" y="0"/>
                      </a:cubicBezTo>
                      <a:cubicBezTo>
                        <a:pt x="32" y="1"/>
                        <a:pt x="30" y="2"/>
                        <a:pt x="29" y="5"/>
                      </a:cubicBezTo>
                      <a:cubicBezTo>
                        <a:pt x="21" y="11"/>
                        <a:pt x="19" y="21"/>
                        <a:pt x="17" y="31"/>
                      </a:cubicBezTo>
                      <a:cubicBezTo>
                        <a:pt x="13" y="50"/>
                        <a:pt x="29" y="67"/>
                        <a:pt x="20" y="85"/>
                      </a:cubicBezTo>
                      <a:cubicBezTo>
                        <a:pt x="16" y="92"/>
                        <a:pt x="9" y="96"/>
                        <a:pt x="0" y="95"/>
                      </a:cubicBezTo>
                      <a:cubicBezTo>
                        <a:pt x="0" y="97"/>
                        <a:pt x="0" y="97"/>
                        <a:pt x="0" y="97"/>
                      </a:cubicBezTo>
                      <a:cubicBezTo>
                        <a:pt x="2" y="101"/>
                        <a:pt x="7" y="103"/>
                        <a:pt x="11" y="105"/>
                      </a:cubicBezTo>
                      <a:cubicBezTo>
                        <a:pt x="18" y="105"/>
                        <a:pt x="24" y="101"/>
                        <a:pt x="28" y="96"/>
                      </a:cubicBezTo>
                      <a:cubicBezTo>
                        <a:pt x="37" y="84"/>
                        <a:pt x="33" y="65"/>
                        <a:pt x="29" y="52"/>
                      </a:cubicBezTo>
                      <a:cubicBezTo>
                        <a:pt x="25" y="35"/>
                        <a:pt x="33" y="18"/>
                        <a:pt x="3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52" name="Freeform 48"/>
                <p:cNvSpPr>
                  <a:spLocks/>
                </p:cNvSpPr>
                <p:nvPr/>
              </p:nvSpPr>
              <p:spPr bwMode="auto">
                <a:xfrm>
                  <a:off x="3032126" y="2008188"/>
                  <a:ext cx="39688" cy="131763"/>
                </a:xfrm>
                <a:custGeom>
                  <a:avLst/>
                  <a:gdLst>
                    <a:gd name="T0" fmla="*/ 17 w 25"/>
                    <a:gd name="T1" fmla="*/ 12 h 86"/>
                    <a:gd name="T2" fmla="*/ 6 w 25"/>
                    <a:gd name="T3" fmla="*/ 5 h 86"/>
                    <a:gd name="T4" fmla="*/ 15 w 25"/>
                    <a:gd name="T5" fmla="*/ 37 h 86"/>
                    <a:gd name="T6" fmla="*/ 13 w 25"/>
                    <a:gd name="T7" fmla="*/ 84 h 86"/>
                    <a:gd name="T8" fmla="*/ 23 w 25"/>
                    <a:gd name="T9" fmla="*/ 83 h 86"/>
                    <a:gd name="T10" fmla="*/ 19 w 25"/>
                    <a:gd name="T11" fmla="*/ 79 h 86"/>
                    <a:gd name="T12" fmla="*/ 18 w 25"/>
                    <a:gd name="T13" fmla="*/ 55 h 86"/>
                    <a:gd name="T14" fmla="*/ 17 w 25"/>
                    <a:gd name="T15" fmla="*/ 12 h 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86">
                      <a:moveTo>
                        <a:pt x="17" y="12"/>
                      </a:moveTo>
                      <a:cubicBezTo>
                        <a:pt x="15" y="8"/>
                        <a:pt x="12" y="0"/>
                        <a:pt x="6" y="5"/>
                      </a:cubicBezTo>
                      <a:cubicBezTo>
                        <a:pt x="11" y="15"/>
                        <a:pt x="16" y="25"/>
                        <a:pt x="15" y="37"/>
                      </a:cubicBezTo>
                      <a:cubicBezTo>
                        <a:pt x="18" y="53"/>
                        <a:pt x="0" y="69"/>
                        <a:pt x="13" y="84"/>
                      </a:cubicBezTo>
                      <a:cubicBezTo>
                        <a:pt x="16" y="86"/>
                        <a:pt x="21" y="86"/>
                        <a:pt x="23" y="83"/>
                      </a:cubicBezTo>
                      <a:cubicBezTo>
                        <a:pt x="23" y="81"/>
                        <a:pt x="20" y="80"/>
                        <a:pt x="19" y="79"/>
                      </a:cubicBezTo>
                      <a:cubicBezTo>
                        <a:pt x="12" y="72"/>
                        <a:pt x="17" y="62"/>
                        <a:pt x="18" y="55"/>
                      </a:cubicBezTo>
                      <a:cubicBezTo>
                        <a:pt x="21" y="41"/>
                        <a:pt x="25" y="25"/>
                        <a:pt x="17"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53" name="Freeform 49"/>
                <p:cNvSpPr>
                  <a:spLocks/>
                </p:cNvSpPr>
                <p:nvPr/>
              </p:nvSpPr>
              <p:spPr bwMode="auto">
                <a:xfrm>
                  <a:off x="2479676" y="2005013"/>
                  <a:ext cx="55563" cy="57150"/>
                </a:xfrm>
                <a:custGeom>
                  <a:avLst/>
                  <a:gdLst>
                    <a:gd name="T0" fmla="*/ 32 w 36"/>
                    <a:gd name="T1" fmla="*/ 10 h 37"/>
                    <a:gd name="T2" fmla="*/ 26 w 36"/>
                    <a:gd name="T3" fmla="*/ 5 h 37"/>
                    <a:gd name="T4" fmla="*/ 3 w 36"/>
                    <a:gd name="T5" fmla="*/ 3 h 37"/>
                    <a:gd name="T6" fmla="*/ 6 w 36"/>
                    <a:gd name="T7" fmla="*/ 27 h 37"/>
                    <a:gd name="T8" fmla="*/ 20 w 36"/>
                    <a:gd name="T9" fmla="*/ 36 h 37"/>
                    <a:gd name="T10" fmla="*/ 33 w 36"/>
                    <a:gd name="T11" fmla="*/ 27 h 37"/>
                    <a:gd name="T12" fmla="*/ 32 w 36"/>
                    <a:gd name="T13" fmla="*/ 10 h 37"/>
                  </a:gdLst>
                  <a:ahLst/>
                  <a:cxnLst>
                    <a:cxn ang="0">
                      <a:pos x="T0" y="T1"/>
                    </a:cxn>
                    <a:cxn ang="0">
                      <a:pos x="T2" y="T3"/>
                    </a:cxn>
                    <a:cxn ang="0">
                      <a:pos x="T4" y="T5"/>
                    </a:cxn>
                    <a:cxn ang="0">
                      <a:pos x="T6" y="T7"/>
                    </a:cxn>
                    <a:cxn ang="0">
                      <a:pos x="T8" y="T9"/>
                    </a:cxn>
                    <a:cxn ang="0">
                      <a:pos x="T10" y="T11"/>
                    </a:cxn>
                    <a:cxn ang="0">
                      <a:pos x="T12" y="T13"/>
                    </a:cxn>
                  </a:cxnLst>
                  <a:rect l="0" t="0" r="r" b="b"/>
                  <a:pathLst>
                    <a:path w="36" h="37">
                      <a:moveTo>
                        <a:pt x="32" y="10"/>
                      </a:moveTo>
                      <a:cubicBezTo>
                        <a:pt x="26" y="5"/>
                        <a:pt x="26" y="5"/>
                        <a:pt x="26" y="5"/>
                      </a:cubicBezTo>
                      <a:cubicBezTo>
                        <a:pt x="19" y="4"/>
                        <a:pt x="10" y="0"/>
                        <a:pt x="3" y="3"/>
                      </a:cubicBezTo>
                      <a:cubicBezTo>
                        <a:pt x="3" y="11"/>
                        <a:pt x="0" y="21"/>
                        <a:pt x="6" y="27"/>
                      </a:cubicBezTo>
                      <a:cubicBezTo>
                        <a:pt x="9" y="32"/>
                        <a:pt x="14" y="37"/>
                        <a:pt x="20" y="36"/>
                      </a:cubicBezTo>
                      <a:cubicBezTo>
                        <a:pt x="25" y="35"/>
                        <a:pt x="30" y="32"/>
                        <a:pt x="33" y="27"/>
                      </a:cubicBezTo>
                      <a:cubicBezTo>
                        <a:pt x="36" y="22"/>
                        <a:pt x="36" y="15"/>
                        <a:pt x="32"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54" name="Freeform 50"/>
                <p:cNvSpPr>
                  <a:spLocks/>
                </p:cNvSpPr>
                <p:nvPr/>
              </p:nvSpPr>
              <p:spPr bwMode="auto">
                <a:xfrm>
                  <a:off x="2770188" y="2012950"/>
                  <a:ext cx="53975" cy="50800"/>
                </a:xfrm>
                <a:custGeom>
                  <a:avLst/>
                  <a:gdLst>
                    <a:gd name="T0" fmla="*/ 30 w 36"/>
                    <a:gd name="T1" fmla="*/ 5 h 33"/>
                    <a:gd name="T2" fmla="*/ 17 w 36"/>
                    <a:gd name="T3" fmla="*/ 1 h 33"/>
                    <a:gd name="T4" fmla="*/ 1 w 36"/>
                    <a:gd name="T5" fmla="*/ 14 h 33"/>
                    <a:gd name="T6" fmla="*/ 3 w 36"/>
                    <a:gd name="T7" fmla="*/ 26 h 33"/>
                    <a:gd name="T8" fmla="*/ 22 w 36"/>
                    <a:gd name="T9" fmla="*/ 31 h 33"/>
                    <a:gd name="T10" fmla="*/ 33 w 36"/>
                    <a:gd name="T11" fmla="*/ 23 h 33"/>
                    <a:gd name="T12" fmla="*/ 32 w 36"/>
                    <a:gd name="T13" fmla="*/ 11 h 33"/>
                    <a:gd name="T14" fmla="*/ 29 w 36"/>
                    <a:gd name="T15" fmla="*/ 24 h 33"/>
                    <a:gd name="T16" fmla="*/ 17 w 36"/>
                    <a:gd name="T17" fmla="*/ 29 h 33"/>
                    <a:gd name="T18" fmla="*/ 6 w 36"/>
                    <a:gd name="T19" fmla="*/ 24 h 33"/>
                    <a:gd name="T20" fmla="*/ 6 w 36"/>
                    <a:gd name="T21" fmla="*/ 13 h 33"/>
                    <a:gd name="T22" fmla="*/ 15 w 36"/>
                    <a:gd name="T23" fmla="*/ 5 h 33"/>
                    <a:gd name="T24" fmla="*/ 30 w 36"/>
                    <a:gd name="T25" fmla="*/ 8 h 33"/>
                    <a:gd name="T26" fmla="*/ 30 w 36"/>
                    <a:gd name="T27" fmla="*/ 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33">
                      <a:moveTo>
                        <a:pt x="30" y="5"/>
                      </a:moveTo>
                      <a:cubicBezTo>
                        <a:pt x="28" y="0"/>
                        <a:pt x="21" y="1"/>
                        <a:pt x="17" y="1"/>
                      </a:cubicBezTo>
                      <a:cubicBezTo>
                        <a:pt x="9" y="1"/>
                        <a:pt x="4" y="7"/>
                        <a:pt x="1" y="14"/>
                      </a:cubicBezTo>
                      <a:cubicBezTo>
                        <a:pt x="0" y="18"/>
                        <a:pt x="1" y="22"/>
                        <a:pt x="3" y="26"/>
                      </a:cubicBezTo>
                      <a:cubicBezTo>
                        <a:pt x="8" y="31"/>
                        <a:pt x="15" y="33"/>
                        <a:pt x="22" y="31"/>
                      </a:cubicBezTo>
                      <a:cubicBezTo>
                        <a:pt x="27" y="31"/>
                        <a:pt x="30" y="26"/>
                        <a:pt x="33" y="23"/>
                      </a:cubicBezTo>
                      <a:cubicBezTo>
                        <a:pt x="34" y="19"/>
                        <a:pt x="36" y="13"/>
                        <a:pt x="32" y="11"/>
                      </a:cubicBezTo>
                      <a:cubicBezTo>
                        <a:pt x="30" y="15"/>
                        <a:pt x="32" y="21"/>
                        <a:pt x="29" y="24"/>
                      </a:cubicBezTo>
                      <a:cubicBezTo>
                        <a:pt x="25" y="27"/>
                        <a:pt x="21" y="29"/>
                        <a:pt x="17" y="29"/>
                      </a:cubicBezTo>
                      <a:cubicBezTo>
                        <a:pt x="13" y="29"/>
                        <a:pt x="9" y="27"/>
                        <a:pt x="6" y="24"/>
                      </a:cubicBezTo>
                      <a:cubicBezTo>
                        <a:pt x="6" y="20"/>
                        <a:pt x="5" y="17"/>
                        <a:pt x="6" y="13"/>
                      </a:cubicBezTo>
                      <a:cubicBezTo>
                        <a:pt x="8" y="10"/>
                        <a:pt x="11" y="7"/>
                        <a:pt x="15" y="5"/>
                      </a:cubicBezTo>
                      <a:cubicBezTo>
                        <a:pt x="20" y="1"/>
                        <a:pt x="26" y="5"/>
                        <a:pt x="30" y="8"/>
                      </a:cubicBezTo>
                      <a:cubicBezTo>
                        <a:pt x="30" y="5"/>
                        <a:pt x="30" y="5"/>
                        <a:pt x="3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55" name="Freeform 51"/>
                <p:cNvSpPr>
                  <a:spLocks/>
                </p:cNvSpPr>
                <p:nvPr/>
              </p:nvSpPr>
              <p:spPr bwMode="auto">
                <a:xfrm>
                  <a:off x="2489201" y="2009775"/>
                  <a:ext cx="41275" cy="47625"/>
                </a:xfrm>
                <a:custGeom>
                  <a:avLst/>
                  <a:gdLst>
                    <a:gd name="T0" fmla="*/ 26 w 27"/>
                    <a:gd name="T1" fmla="*/ 13 h 31"/>
                    <a:gd name="T2" fmla="*/ 6 w 27"/>
                    <a:gd name="T3" fmla="*/ 2 h 31"/>
                    <a:gd name="T4" fmla="*/ 0 w 27"/>
                    <a:gd name="T5" fmla="*/ 9 h 31"/>
                    <a:gd name="T6" fmla="*/ 9 w 27"/>
                    <a:gd name="T7" fmla="*/ 27 h 31"/>
                    <a:gd name="T8" fmla="*/ 23 w 27"/>
                    <a:gd name="T9" fmla="*/ 26 h 31"/>
                    <a:gd name="T10" fmla="*/ 26 w 27"/>
                    <a:gd name="T11" fmla="*/ 13 h 31"/>
                  </a:gdLst>
                  <a:ahLst/>
                  <a:cxnLst>
                    <a:cxn ang="0">
                      <a:pos x="T0" y="T1"/>
                    </a:cxn>
                    <a:cxn ang="0">
                      <a:pos x="T2" y="T3"/>
                    </a:cxn>
                    <a:cxn ang="0">
                      <a:pos x="T4" y="T5"/>
                    </a:cxn>
                    <a:cxn ang="0">
                      <a:pos x="T6" y="T7"/>
                    </a:cxn>
                    <a:cxn ang="0">
                      <a:pos x="T8" y="T9"/>
                    </a:cxn>
                    <a:cxn ang="0">
                      <a:pos x="T10" y="T11"/>
                    </a:cxn>
                  </a:cxnLst>
                  <a:rect l="0" t="0" r="r" b="b"/>
                  <a:pathLst>
                    <a:path w="27" h="31">
                      <a:moveTo>
                        <a:pt x="26" y="13"/>
                      </a:moveTo>
                      <a:cubicBezTo>
                        <a:pt x="23" y="5"/>
                        <a:pt x="14" y="4"/>
                        <a:pt x="6" y="2"/>
                      </a:cubicBezTo>
                      <a:cubicBezTo>
                        <a:pt x="1" y="0"/>
                        <a:pt x="0" y="6"/>
                        <a:pt x="0" y="9"/>
                      </a:cubicBezTo>
                      <a:cubicBezTo>
                        <a:pt x="1" y="16"/>
                        <a:pt x="1" y="25"/>
                        <a:pt x="9" y="27"/>
                      </a:cubicBezTo>
                      <a:cubicBezTo>
                        <a:pt x="13" y="29"/>
                        <a:pt x="20" y="31"/>
                        <a:pt x="23" y="26"/>
                      </a:cubicBezTo>
                      <a:cubicBezTo>
                        <a:pt x="25" y="23"/>
                        <a:pt x="27" y="18"/>
                        <a:pt x="26"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56" name="Freeform 52"/>
                <p:cNvSpPr>
                  <a:spLocks/>
                </p:cNvSpPr>
                <p:nvPr/>
              </p:nvSpPr>
              <p:spPr bwMode="auto">
                <a:xfrm>
                  <a:off x="2236788" y="2011363"/>
                  <a:ext cx="25400" cy="127000"/>
                </a:xfrm>
                <a:custGeom>
                  <a:avLst/>
                  <a:gdLst>
                    <a:gd name="T0" fmla="*/ 16 w 16"/>
                    <a:gd name="T1" fmla="*/ 0 h 83"/>
                    <a:gd name="T2" fmla="*/ 7 w 16"/>
                    <a:gd name="T3" fmla="*/ 21 h 83"/>
                    <a:gd name="T4" fmla="*/ 4 w 16"/>
                    <a:gd name="T5" fmla="*/ 63 h 83"/>
                    <a:gd name="T6" fmla="*/ 1 w 16"/>
                    <a:gd name="T7" fmla="*/ 82 h 83"/>
                    <a:gd name="T8" fmla="*/ 8 w 16"/>
                    <a:gd name="T9" fmla="*/ 80 h 83"/>
                    <a:gd name="T10" fmla="*/ 12 w 16"/>
                    <a:gd name="T11" fmla="*/ 63 h 83"/>
                    <a:gd name="T12" fmla="*/ 16 w 16"/>
                    <a:gd name="T13" fmla="*/ 0 h 83"/>
                  </a:gdLst>
                  <a:ahLst/>
                  <a:cxnLst>
                    <a:cxn ang="0">
                      <a:pos x="T0" y="T1"/>
                    </a:cxn>
                    <a:cxn ang="0">
                      <a:pos x="T2" y="T3"/>
                    </a:cxn>
                    <a:cxn ang="0">
                      <a:pos x="T4" y="T5"/>
                    </a:cxn>
                    <a:cxn ang="0">
                      <a:pos x="T6" y="T7"/>
                    </a:cxn>
                    <a:cxn ang="0">
                      <a:pos x="T8" y="T9"/>
                    </a:cxn>
                    <a:cxn ang="0">
                      <a:pos x="T10" y="T11"/>
                    </a:cxn>
                    <a:cxn ang="0">
                      <a:pos x="T12" y="T13"/>
                    </a:cxn>
                  </a:cxnLst>
                  <a:rect l="0" t="0" r="r" b="b"/>
                  <a:pathLst>
                    <a:path w="16" h="83">
                      <a:moveTo>
                        <a:pt x="16" y="0"/>
                      </a:moveTo>
                      <a:cubicBezTo>
                        <a:pt x="10" y="4"/>
                        <a:pt x="10" y="14"/>
                        <a:pt x="7" y="21"/>
                      </a:cubicBezTo>
                      <a:cubicBezTo>
                        <a:pt x="6" y="34"/>
                        <a:pt x="0" y="49"/>
                        <a:pt x="4" y="63"/>
                      </a:cubicBezTo>
                      <a:cubicBezTo>
                        <a:pt x="6" y="70"/>
                        <a:pt x="1" y="76"/>
                        <a:pt x="1" y="82"/>
                      </a:cubicBezTo>
                      <a:cubicBezTo>
                        <a:pt x="4" y="83"/>
                        <a:pt x="6" y="81"/>
                        <a:pt x="8" y="80"/>
                      </a:cubicBezTo>
                      <a:cubicBezTo>
                        <a:pt x="12" y="75"/>
                        <a:pt x="12" y="69"/>
                        <a:pt x="12" y="63"/>
                      </a:cubicBezTo>
                      <a:cubicBezTo>
                        <a:pt x="6" y="42"/>
                        <a:pt x="7" y="19"/>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57" name="Freeform 53"/>
                <p:cNvSpPr>
                  <a:spLocks/>
                </p:cNvSpPr>
                <p:nvPr/>
              </p:nvSpPr>
              <p:spPr bwMode="auto">
                <a:xfrm>
                  <a:off x="2979738" y="2020888"/>
                  <a:ext cx="12700" cy="41275"/>
                </a:xfrm>
                <a:custGeom>
                  <a:avLst/>
                  <a:gdLst>
                    <a:gd name="T0" fmla="*/ 7 w 9"/>
                    <a:gd name="T1" fmla="*/ 26 h 27"/>
                    <a:gd name="T2" fmla="*/ 0 w 9"/>
                    <a:gd name="T3" fmla="*/ 0 h 27"/>
                    <a:gd name="T4" fmla="*/ 4 w 9"/>
                    <a:gd name="T5" fmla="*/ 13 h 27"/>
                    <a:gd name="T6" fmla="*/ 4 w 9"/>
                    <a:gd name="T7" fmla="*/ 26 h 27"/>
                    <a:gd name="T8" fmla="*/ 7 w 9"/>
                    <a:gd name="T9" fmla="*/ 26 h 27"/>
                  </a:gdLst>
                  <a:ahLst/>
                  <a:cxnLst>
                    <a:cxn ang="0">
                      <a:pos x="T0" y="T1"/>
                    </a:cxn>
                    <a:cxn ang="0">
                      <a:pos x="T2" y="T3"/>
                    </a:cxn>
                    <a:cxn ang="0">
                      <a:pos x="T4" y="T5"/>
                    </a:cxn>
                    <a:cxn ang="0">
                      <a:pos x="T6" y="T7"/>
                    </a:cxn>
                    <a:cxn ang="0">
                      <a:pos x="T8" y="T9"/>
                    </a:cxn>
                  </a:cxnLst>
                  <a:rect l="0" t="0" r="r" b="b"/>
                  <a:pathLst>
                    <a:path w="9" h="27">
                      <a:moveTo>
                        <a:pt x="7" y="26"/>
                      </a:moveTo>
                      <a:cubicBezTo>
                        <a:pt x="9" y="18"/>
                        <a:pt x="6" y="7"/>
                        <a:pt x="0" y="0"/>
                      </a:cubicBezTo>
                      <a:cubicBezTo>
                        <a:pt x="4" y="13"/>
                        <a:pt x="4" y="13"/>
                        <a:pt x="4" y="13"/>
                      </a:cubicBezTo>
                      <a:cubicBezTo>
                        <a:pt x="5" y="18"/>
                        <a:pt x="0" y="23"/>
                        <a:pt x="4" y="26"/>
                      </a:cubicBezTo>
                      <a:cubicBezTo>
                        <a:pt x="5" y="27"/>
                        <a:pt x="6" y="26"/>
                        <a:pt x="7"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58" name="Freeform 54"/>
                <p:cNvSpPr>
                  <a:spLocks/>
                </p:cNvSpPr>
                <p:nvPr/>
              </p:nvSpPr>
              <p:spPr bwMode="auto">
                <a:xfrm>
                  <a:off x="2306638" y="2035175"/>
                  <a:ext cx="14288" cy="30163"/>
                </a:xfrm>
                <a:custGeom>
                  <a:avLst/>
                  <a:gdLst>
                    <a:gd name="T0" fmla="*/ 9 w 9"/>
                    <a:gd name="T1" fmla="*/ 14 h 20"/>
                    <a:gd name="T2" fmla="*/ 5 w 9"/>
                    <a:gd name="T3" fmla="*/ 0 h 20"/>
                    <a:gd name="T4" fmla="*/ 0 w 9"/>
                    <a:gd name="T5" fmla="*/ 14 h 20"/>
                    <a:gd name="T6" fmla="*/ 5 w 9"/>
                    <a:gd name="T7" fmla="*/ 20 h 20"/>
                    <a:gd name="T8" fmla="*/ 9 w 9"/>
                    <a:gd name="T9" fmla="*/ 14 h 20"/>
                  </a:gdLst>
                  <a:ahLst/>
                  <a:cxnLst>
                    <a:cxn ang="0">
                      <a:pos x="T0" y="T1"/>
                    </a:cxn>
                    <a:cxn ang="0">
                      <a:pos x="T2" y="T3"/>
                    </a:cxn>
                    <a:cxn ang="0">
                      <a:pos x="T4" y="T5"/>
                    </a:cxn>
                    <a:cxn ang="0">
                      <a:pos x="T6" y="T7"/>
                    </a:cxn>
                    <a:cxn ang="0">
                      <a:pos x="T8" y="T9"/>
                    </a:cxn>
                  </a:cxnLst>
                  <a:rect l="0" t="0" r="r" b="b"/>
                  <a:pathLst>
                    <a:path w="9" h="20">
                      <a:moveTo>
                        <a:pt x="9" y="14"/>
                      </a:moveTo>
                      <a:cubicBezTo>
                        <a:pt x="5" y="11"/>
                        <a:pt x="8" y="4"/>
                        <a:pt x="5" y="0"/>
                      </a:cubicBezTo>
                      <a:cubicBezTo>
                        <a:pt x="3" y="4"/>
                        <a:pt x="1" y="9"/>
                        <a:pt x="0" y="14"/>
                      </a:cubicBezTo>
                      <a:cubicBezTo>
                        <a:pt x="1" y="16"/>
                        <a:pt x="1" y="20"/>
                        <a:pt x="5" y="20"/>
                      </a:cubicBezTo>
                      <a:cubicBezTo>
                        <a:pt x="8" y="19"/>
                        <a:pt x="9" y="17"/>
                        <a:pt x="9"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59" name="Freeform 55"/>
                <p:cNvSpPr>
                  <a:spLocks/>
                </p:cNvSpPr>
                <p:nvPr/>
              </p:nvSpPr>
              <p:spPr bwMode="auto">
                <a:xfrm>
                  <a:off x="2332038" y="2039938"/>
                  <a:ext cx="141288" cy="273050"/>
                </a:xfrm>
                <a:custGeom>
                  <a:avLst/>
                  <a:gdLst>
                    <a:gd name="T0" fmla="*/ 90 w 92"/>
                    <a:gd name="T1" fmla="*/ 39 h 179"/>
                    <a:gd name="T2" fmla="*/ 71 w 92"/>
                    <a:gd name="T3" fmla="*/ 0 h 179"/>
                    <a:gd name="T4" fmla="*/ 49 w 92"/>
                    <a:gd name="T5" fmla="*/ 41 h 179"/>
                    <a:gd name="T6" fmla="*/ 28 w 92"/>
                    <a:gd name="T7" fmla="*/ 48 h 179"/>
                    <a:gd name="T8" fmla="*/ 0 w 92"/>
                    <a:gd name="T9" fmla="*/ 92 h 179"/>
                    <a:gd name="T10" fmla="*/ 35 w 92"/>
                    <a:gd name="T11" fmla="*/ 135 h 179"/>
                    <a:gd name="T12" fmla="*/ 52 w 92"/>
                    <a:gd name="T13" fmla="*/ 143 h 179"/>
                    <a:gd name="T14" fmla="*/ 75 w 92"/>
                    <a:gd name="T15" fmla="*/ 179 h 179"/>
                    <a:gd name="T16" fmla="*/ 84 w 92"/>
                    <a:gd name="T17" fmla="*/ 157 h 179"/>
                    <a:gd name="T18" fmla="*/ 91 w 92"/>
                    <a:gd name="T19" fmla="*/ 147 h 179"/>
                    <a:gd name="T20" fmla="*/ 71 w 92"/>
                    <a:gd name="T21" fmla="*/ 132 h 179"/>
                    <a:gd name="T22" fmla="*/ 52 w 92"/>
                    <a:gd name="T23" fmla="*/ 125 h 179"/>
                    <a:gd name="T24" fmla="*/ 39 w 92"/>
                    <a:gd name="T25" fmla="*/ 76 h 179"/>
                    <a:gd name="T26" fmla="*/ 65 w 92"/>
                    <a:gd name="T27" fmla="*/ 53 h 179"/>
                    <a:gd name="T28" fmla="*/ 90 w 92"/>
                    <a:gd name="T29" fmla="*/ 3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179">
                      <a:moveTo>
                        <a:pt x="90" y="39"/>
                      </a:moveTo>
                      <a:cubicBezTo>
                        <a:pt x="78" y="30"/>
                        <a:pt x="73" y="15"/>
                        <a:pt x="71" y="0"/>
                      </a:cubicBezTo>
                      <a:cubicBezTo>
                        <a:pt x="61" y="13"/>
                        <a:pt x="53" y="26"/>
                        <a:pt x="49" y="41"/>
                      </a:cubicBezTo>
                      <a:cubicBezTo>
                        <a:pt x="42" y="43"/>
                        <a:pt x="34" y="45"/>
                        <a:pt x="28" y="48"/>
                      </a:cubicBezTo>
                      <a:cubicBezTo>
                        <a:pt x="11" y="57"/>
                        <a:pt x="9" y="77"/>
                        <a:pt x="0" y="92"/>
                      </a:cubicBezTo>
                      <a:cubicBezTo>
                        <a:pt x="11" y="107"/>
                        <a:pt x="18" y="126"/>
                        <a:pt x="35" y="135"/>
                      </a:cubicBezTo>
                      <a:cubicBezTo>
                        <a:pt x="40" y="138"/>
                        <a:pt x="47" y="139"/>
                        <a:pt x="52" y="143"/>
                      </a:cubicBezTo>
                      <a:cubicBezTo>
                        <a:pt x="54" y="157"/>
                        <a:pt x="63" y="169"/>
                        <a:pt x="75" y="179"/>
                      </a:cubicBezTo>
                      <a:cubicBezTo>
                        <a:pt x="77" y="172"/>
                        <a:pt x="79" y="164"/>
                        <a:pt x="84" y="157"/>
                      </a:cubicBezTo>
                      <a:cubicBezTo>
                        <a:pt x="85" y="153"/>
                        <a:pt x="92" y="151"/>
                        <a:pt x="91" y="147"/>
                      </a:cubicBezTo>
                      <a:cubicBezTo>
                        <a:pt x="82" y="146"/>
                        <a:pt x="75" y="140"/>
                        <a:pt x="71" y="132"/>
                      </a:cubicBezTo>
                      <a:cubicBezTo>
                        <a:pt x="64" y="130"/>
                        <a:pt x="57" y="131"/>
                        <a:pt x="52" y="125"/>
                      </a:cubicBezTo>
                      <a:cubicBezTo>
                        <a:pt x="37" y="113"/>
                        <a:pt x="34" y="94"/>
                        <a:pt x="39" y="76"/>
                      </a:cubicBezTo>
                      <a:cubicBezTo>
                        <a:pt x="42" y="64"/>
                        <a:pt x="55" y="58"/>
                        <a:pt x="65" y="53"/>
                      </a:cubicBezTo>
                      <a:cubicBezTo>
                        <a:pt x="73" y="47"/>
                        <a:pt x="80" y="41"/>
                        <a:pt x="90"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60" name="Freeform 56"/>
                <p:cNvSpPr>
                  <a:spLocks/>
                </p:cNvSpPr>
                <p:nvPr/>
              </p:nvSpPr>
              <p:spPr bwMode="auto">
                <a:xfrm>
                  <a:off x="2341563" y="2062163"/>
                  <a:ext cx="119063" cy="233363"/>
                </a:xfrm>
                <a:custGeom>
                  <a:avLst/>
                  <a:gdLst>
                    <a:gd name="T0" fmla="*/ 69 w 78"/>
                    <a:gd name="T1" fmla="*/ 15 h 152"/>
                    <a:gd name="T2" fmla="*/ 60 w 78"/>
                    <a:gd name="T3" fmla="*/ 0 h 152"/>
                    <a:gd name="T4" fmla="*/ 47 w 78"/>
                    <a:gd name="T5" fmla="*/ 24 h 152"/>
                    <a:gd name="T6" fmla="*/ 31 w 78"/>
                    <a:gd name="T7" fmla="*/ 33 h 152"/>
                    <a:gd name="T8" fmla="*/ 1 w 78"/>
                    <a:gd name="T9" fmla="*/ 72 h 152"/>
                    <a:gd name="T10" fmla="*/ 8 w 78"/>
                    <a:gd name="T11" fmla="*/ 92 h 152"/>
                    <a:gd name="T12" fmla="*/ 20 w 78"/>
                    <a:gd name="T13" fmla="*/ 106 h 152"/>
                    <a:gd name="T14" fmla="*/ 49 w 78"/>
                    <a:gd name="T15" fmla="*/ 123 h 152"/>
                    <a:gd name="T16" fmla="*/ 64 w 78"/>
                    <a:gd name="T17" fmla="*/ 151 h 152"/>
                    <a:gd name="T18" fmla="*/ 74 w 78"/>
                    <a:gd name="T19" fmla="*/ 139 h 152"/>
                    <a:gd name="T20" fmla="*/ 75 w 78"/>
                    <a:gd name="T21" fmla="*/ 133 h 152"/>
                    <a:gd name="T22" fmla="*/ 61 w 78"/>
                    <a:gd name="T23" fmla="*/ 120 h 152"/>
                    <a:gd name="T24" fmla="*/ 42 w 78"/>
                    <a:gd name="T25" fmla="*/ 111 h 152"/>
                    <a:gd name="T26" fmla="*/ 27 w 78"/>
                    <a:gd name="T27" fmla="*/ 89 h 152"/>
                    <a:gd name="T28" fmla="*/ 27 w 78"/>
                    <a:gd name="T29" fmla="*/ 72 h 152"/>
                    <a:gd name="T30" fmla="*/ 49 w 78"/>
                    <a:gd name="T31" fmla="*/ 39 h 152"/>
                    <a:gd name="T32" fmla="*/ 67 w 78"/>
                    <a:gd name="T33" fmla="*/ 27 h 152"/>
                    <a:gd name="T34" fmla="*/ 74 w 78"/>
                    <a:gd name="T35" fmla="*/ 26 h 152"/>
                    <a:gd name="T36" fmla="*/ 69 w 78"/>
                    <a:gd name="T37" fmla="*/ 15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8" h="152">
                      <a:moveTo>
                        <a:pt x="69" y="15"/>
                      </a:moveTo>
                      <a:cubicBezTo>
                        <a:pt x="65" y="10"/>
                        <a:pt x="65" y="3"/>
                        <a:pt x="60" y="0"/>
                      </a:cubicBezTo>
                      <a:cubicBezTo>
                        <a:pt x="52" y="6"/>
                        <a:pt x="51" y="16"/>
                        <a:pt x="47" y="24"/>
                      </a:cubicBezTo>
                      <a:cubicBezTo>
                        <a:pt x="46" y="33"/>
                        <a:pt x="36" y="29"/>
                        <a:pt x="31" y="33"/>
                      </a:cubicBezTo>
                      <a:cubicBezTo>
                        <a:pt x="15" y="39"/>
                        <a:pt x="8" y="58"/>
                        <a:pt x="1" y="72"/>
                      </a:cubicBezTo>
                      <a:cubicBezTo>
                        <a:pt x="0" y="80"/>
                        <a:pt x="5" y="86"/>
                        <a:pt x="8" y="92"/>
                      </a:cubicBezTo>
                      <a:cubicBezTo>
                        <a:pt x="20" y="106"/>
                        <a:pt x="20" y="106"/>
                        <a:pt x="20" y="106"/>
                      </a:cubicBezTo>
                      <a:cubicBezTo>
                        <a:pt x="28" y="114"/>
                        <a:pt x="39" y="119"/>
                        <a:pt x="49" y="123"/>
                      </a:cubicBezTo>
                      <a:cubicBezTo>
                        <a:pt x="53" y="133"/>
                        <a:pt x="58" y="142"/>
                        <a:pt x="64" y="151"/>
                      </a:cubicBezTo>
                      <a:cubicBezTo>
                        <a:pt x="71" y="152"/>
                        <a:pt x="70" y="143"/>
                        <a:pt x="74" y="139"/>
                      </a:cubicBezTo>
                      <a:cubicBezTo>
                        <a:pt x="76" y="138"/>
                        <a:pt x="78" y="134"/>
                        <a:pt x="75" y="133"/>
                      </a:cubicBezTo>
                      <a:cubicBezTo>
                        <a:pt x="69" y="130"/>
                        <a:pt x="64" y="126"/>
                        <a:pt x="61" y="120"/>
                      </a:cubicBezTo>
                      <a:cubicBezTo>
                        <a:pt x="55" y="117"/>
                        <a:pt x="47" y="117"/>
                        <a:pt x="42" y="111"/>
                      </a:cubicBezTo>
                      <a:cubicBezTo>
                        <a:pt x="33" y="107"/>
                        <a:pt x="31" y="97"/>
                        <a:pt x="27" y="89"/>
                      </a:cubicBezTo>
                      <a:cubicBezTo>
                        <a:pt x="27" y="83"/>
                        <a:pt x="30" y="77"/>
                        <a:pt x="27" y="72"/>
                      </a:cubicBezTo>
                      <a:cubicBezTo>
                        <a:pt x="25" y="57"/>
                        <a:pt x="38" y="47"/>
                        <a:pt x="49" y="39"/>
                      </a:cubicBezTo>
                      <a:cubicBezTo>
                        <a:pt x="56" y="38"/>
                        <a:pt x="60" y="30"/>
                        <a:pt x="67" y="27"/>
                      </a:cubicBezTo>
                      <a:cubicBezTo>
                        <a:pt x="74" y="26"/>
                        <a:pt x="74" y="26"/>
                        <a:pt x="74" y="26"/>
                      </a:cubicBezTo>
                      <a:cubicBezTo>
                        <a:pt x="75" y="22"/>
                        <a:pt x="71" y="18"/>
                        <a:pt x="69"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61" name="Freeform 57"/>
                <p:cNvSpPr>
                  <a:spLocks/>
                </p:cNvSpPr>
                <p:nvPr/>
              </p:nvSpPr>
              <p:spPr bwMode="auto">
                <a:xfrm>
                  <a:off x="2795588" y="2109788"/>
                  <a:ext cx="112713" cy="144463"/>
                </a:xfrm>
                <a:custGeom>
                  <a:avLst/>
                  <a:gdLst>
                    <a:gd name="T0" fmla="*/ 42 w 74"/>
                    <a:gd name="T1" fmla="*/ 20 h 94"/>
                    <a:gd name="T2" fmla="*/ 25 w 74"/>
                    <a:gd name="T3" fmla="*/ 2 h 94"/>
                    <a:gd name="T4" fmla="*/ 10 w 74"/>
                    <a:gd name="T5" fmla="*/ 3 h 94"/>
                    <a:gd name="T6" fmla="*/ 0 w 74"/>
                    <a:gd name="T7" fmla="*/ 15 h 94"/>
                    <a:gd name="T8" fmla="*/ 6 w 74"/>
                    <a:gd name="T9" fmla="*/ 25 h 94"/>
                    <a:gd name="T10" fmla="*/ 22 w 74"/>
                    <a:gd name="T11" fmla="*/ 18 h 94"/>
                    <a:gd name="T12" fmla="*/ 37 w 74"/>
                    <a:gd name="T13" fmla="*/ 30 h 94"/>
                    <a:gd name="T14" fmla="*/ 58 w 74"/>
                    <a:gd name="T15" fmla="*/ 37 h 94"/>
                    <a:gd name="T16" fmla="*/ 58 w 74"/>
                    <a:gd name="T17" fmla="*/ 55 h 94"/>
                    <a:gd name="T18" fmla="*/ 44 w 74"/>
                    <a:gd name="T19" fmla="*/ 63 h 94"/>
                    <a:gd name="T20" fmla="*/ 20 w 74"/>
                    <a:gd name="T21" fmla="*/ 73 h 94"/>
                    <a:gd name="T22" fmla="*/ 15 w 74"/>
                    <a:gd name="T23" fmla="*/ 61 h 94"/>
                    <a:gd name="T24" fmla="*/ 5 w 74"/>
                    <a:gd name="T25" fmla="*/ 62 h 94"/>
                    <a:gd name="T26" fmla="*/ 5 w 74"/>
                    <a:gd name="T27" fmla="*/ 83 h 94"/>
                    <a:gd name="T28" fmla="*/ 28 w 74"/>
                    <a:gd name="T29" fmla="*/ 91 h 94"/>
                    <a:gd name="T30" fmla="*/ 44 w 74"/>
                    <a:gd name="T31" fmla="*/ 74 h 94"/>
                    <a:gd name="T32" fmla="*/ 66 w 74"/>
                    <a:gd name="T33" fmla="*/ 65 h 94"/>
                    <a:gd name="T34" fmla="*/ 68 w 74"/>
                    <a:gd name="T35" fmla="*/ 35 h 94"/>
                    <a:gd name="T36" fmla="*/ 42 w 74"/>
                    <a:gd name="T37" fmla="*/ 2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4" h="94">
                      <a:moveTo>
                        <a:pt x="42" y="20"/>
                      </a:moveTo>
                      <a:cubicBezTo>
                        <a:pt x="35" y="14"/>
                        <a:pt x="32" y="6"/>
                        <a:pt x="25" y="2"/>
                      </a:cubicBezTo>
                      <a:cubicBezTo>
                        <a:pt x="20" y="0"/>
                        <a:pt x="15" y="2"/>
                        <a:pt x="10" y="3"/>
                      </a:cubicBezTo>
                      <a:cubicBezTo>
                        <a:pt x="5" y="4"/>
                        <a:pt x="0" y="9"/>
                        <a:pt x="0" y="15"/>
                      </a:cubicBezTo>
                      <a:cubicBezTo>
                        <a:pt x="1" y="19"/>
                        <a:pt x="2" y="23"/>
                        <a:pt x="6" y="25"/>
                      </a:cubicBezTo>
                      <a:cubicBezTo>
                        <a:pt x="12" y="28"/>
                        <a:pt x="18" y="23"/>
                        <a:pt x="22" y="18"/>
                      </a:cubicBezTo>
                      <a:cubicBezTo>
                        <a:pt x="29" y="17"/>
                        <a:pt x="33" y="26"/>
                        <a:pt x="37" y="30"/>
                      </a:cubicBezTo>
                      <a:cubicBezTo>
                        <a:pt x="44" y="29"/>
                        <a:pt x="54" y="29"/>
                        <a:pt x="58" y="37"/>
                      </a:cubicBezTo>
                      <a:cubicBezTo>
                        <a:pt x="62" y="42"/>
                        <a:pt x="62" y="49"/>
                        <a:pt x="58" y="55"/>
                      </a:cubicBezTo>
                      <a:cubicBezTo>
                        <a:pt x="54" y="59"/>
                        <a:pt x="50" y="64"/>
                        <a:pt x="44" y="63"/>
                      </a:cubicBezTo>
                      <a:cubicBezTo>
                        <a:pt x="36" y="66"/>
                        <a:pt x="30" y="76"/>
                        <a:pt x="20" y="73"/>
                      </a:cubicBezTo>
                      <a:cubicBezTo>
                        <a:pt x="12" y="71"/>
                        <a:pt x="22" y="64"/>
                        <a:pt x="15" y="61"/>
                      </a:cubicBezTo>
                      <a:cubicBezTo>
                        <a:pt x="12" y="59"/>
                        <a:pt x="7" y="59"/>
                        <a:pt x="5" y="62"/>
                      </a:cubicBezTo>
                      <a:cubicBezTo>
                        <a:pt x="0" y="68"/>
                        <a:pt x="2" y="77"/>
                        <a:pt x="5" y="83"/>
                      </a:cubicBezTo>
                      <a:cubicBezTo>
                        <a:pt x="10" y="90"/>
                        <a:pt x="19" y="94"/>
                        <a:pt x="28" y="91"/>
                      </a:cubicBezTo>
                      <a:cubicBezTo>
                        <a:pt x="36" y="89"/>
                        <a:pt x="40" y="81"/>
                        <a:pt x="44" y="74"/>
                      </a:cubicBezTo>
                      <a:cubicBezTo>
                        <a:pt x="52" y="74"/>
                        <a:pt x="60" y="71"/>
                        <a:pt x="66" y="65"/>
                      </a:cubicBezTo>
                      <a:cubicBezTo>
                        <a:pt x="74" y="57"/>
                        <a:pt x="72" y="45"/>
                        <a:pt x="68" y="35"/>
                      </a:cubicBezTo>
                      <a:cubicBezTo>
                        <a:pt x="64" y="25"/>
                        <a:pt x="53" y="20"/>
                        <a:pt x="42"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62" name="Freeform 58"/>
                <p:cNvSpPr>
                  <a:spLocks/>
                </p:cNvSpPr>
                <p:nvPr/>
              </p:nvSpPr>
              <p:spPr bwMode="auto">
                <a:xfrm>
                  <a:off x="2395538" y="2108200"/>
                  <a:ext cx="112713" cy="149225"/>
                </a:xfrm>
                <a:custGeom>
                  <a:avLst/>
                  <a:gdLst>
                    <a:gd name="T0" fmla="*/ 65 w 73"/>
                    <a:gd name="T1" fmla="*/ 5 h 97"/>
                    <a:gd name="T2" fmla="*/ 44 w 73"/>
                    <a:gd name="T3" fmla="*/ 0 h 97"/>
                    <a:gd name="T4" fmla="*/ 27 w 73"/>
                    <a:gd name="T5" fmla="*/ 12 h 97"/>
                    <a:gd name="T6" fmla="*/ 6 w 73"/>
                    <a:gd name="T7" fmla="*/ 26 h 97"/>
                    <a:gd name="T8" fmla="*/ 2 w 73"/>
                    <a:gd name="T9" fmla="*/ 58 h 97"/>
                    <a:gd name="T10" fmla="*/ 33 w 73"/>
                    <a:gd name="T11" fmla="*/ 83 h 97"/>
                    <a:gd name="T12" fmla="*/ 46 w 73"/>
                    <a:gd name="T13" fmla="*/ 95 h 97"/>
                    <a:gd name="T14" fmla="*/ 68 w 73"/>
                    <a:gd name="T15" fmla="*/ 91 h 97"/>
                    <a:gd name="T16" fmla="*/ 71 w 73"/>
                    <a:gd name="T17" fmla="*/ 76 h 97"/>
                    <a:gd name="T18" fmla="*/ 62 w 73"/>
                    <a:gd name="T19" fmla="*/ 68 h 97"/>
                    <a:gd name="T20" fmla="*/ 59 w 73"/>
                    <a:gd name="T21" fmla="*/ 78 h 97"/>
                    <a:gd name="T22" fmla="*/ 48 w 73"/>
                    <a:gd name="T23" fmla="*/ 81 h 97"/>
                    <a:gd name="T24" fmla="*/ 42 w 73"/>
                    <a:gd name="T25" fmla="*/ 76 h 97"/>
                    <a:gd name="T26" fmla="*/ 41 w 73"/>
                    <a:gd name="T27" fmla="*/ 71 h 97"/>
                    <a:gd name="T28" fmla="*/ 19 w 73"/>
                    <a:gd name="T29" fmla="*/ 62 h 97"/>
                    <a:gd name="T30" fmla="*/ 14 w 73"/>
                    <a:gd name="T31" fmla="*/ 40 h 97"/>
                    <a:gd name="T32" fmla="*/ 33 w 73"/>
                    <a:gd name="T33" fmla="*/ 27 h 97"/>
                    <a:gd name="T34" fmla="*/ 48 w 73"/>
                    <a:gd name="T35" fmla="*/ 18 h 97"/>
                    <a:gd name="T36" fmla="*/ 61 w 73"/>
                    <a:gd name="T37" fmla="*/ 27 h 97"/>
                    <a:gd name="T38" fmla="*/ 70 w 73"/>
                    <a:gd name="T39" fmla="*/ 24 h 97"/>
                    <a:gd name="T40" fmla="*/ 65 w 73"/>
                    <a:gd name="T41" fmla="*/ 5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97">
                      <a:moveTo>
                        <a:pt x="65" y="5"/>
                      </a:moveTo>
                      <a:cubicBezTo>
                        <a:pt x="59" y="1"/>
                        <a:pt x="51" y="1"/>
                        <a:pt x="44" y="0"/>
                      </a:cubicBezTo>
                      <a:cubicBezTo>
                        <a:pt x="38" y="3"/>
                        <a:pt x="31" y="5"/>
                        <a:pt x="27" y="12"/>
                      </a:cubicBezTo>
                      <a:cubicBezTo>
                        <a:pt x="19" y="14"/>
                        <a:pt x="12" y="18"/>
                        <a:pt x="6" y="26"/>
                      </a:cubicBezTo>
                      <a:cubicBezTo>
                        <a:pt x="0" y="35"/>
                        <a:pt x="0" y="47"/>
                        <a:pt x="2" y="58"/>
                      </a:cubicBezTo>
                      <a:cubicBezTo>
                        <a:pt x="6" y="72"/>
                        <a:pt x="19" y="80"/>
                        <a:pt x="33" y="83"/>
                      </a:cubicBezTo>
                      <a:cubicBezTo>
                        <a:pt x="37" y="87"/>
                        <a:pt x="39" y="95"/>
                        <a:pt x="46" y="95"/>
                      </a:cubicBezTo>
                      <a:cubicBezTo>
                        <a:pt x="53" y="97"/>
                        <a:pt x="63" y="97"/>
                        <a:pt x="68" y="91"/>
                      </a:cubicBezTo>
                      <a:cubicBezTo>
                        <a:pt x="71" y="86"/>
                        <a:pt x="73" y="81"/>
                        <a:pt x="71" y="76"/>
                      </a:cubicBezTo>
                      <a:cubicBezTo>
                        <a:pt x="69" y="71"/>
                        <a:pt x="67" y="67"/>
                        <a:pt x="62" y="68"/>
                      </a:cubicBezTo>
                      <a:cubicBezTo>
                        <a:pt x="58" y="69"/>
                        <a:pt x="58" y="74"/>
                        <a:pt x="59" y="78"/>
                      </a:cubicBezTo>
                      <a:cubicBezTo>
                        <a:pt x="57" y="84"/>
                        <a:pt x="52" y="80"/>
                        <a:pt x="48" y="81"/>
                      </a:cubicBezTo>
                      <a:cubicBezTo>
                        <a:pt x="45" y="81"/>
                        <a:pt x="44" y="78"/>
                        <a:pt x="42" y="76"/>
                      </a:cubicBezTo>
                      <a:cubicBezTo>
                        <a:pt x="41" y="74"/>
                        <a:pt x="43" y="73"/>
                        <a:pt x="41" y="71"/>
                      </a:cubicBezTo>
                      <a:cubicBezTo>
                        <a:pt x="33" y="71"/>
                        <a:pt x="24" y="69"/>
                        <a:pt x="19" y="62"/>
                      </a:cubicBezTo>
                      <a:cubicBezTo>
                        <a:pt x="15" y="56"/>
                        <a:pt x="11" y="48"/>
                        <a:pt x="14" y="40"/>
                      </a:cubicBezTo>
                      <a:cubicBezTo>
                        <a:pt x="18" y="33"/>
                        <a:pt x="24" y="27"/>
                        <a:pt x="33" y="27"/>
                      </a:cubicBezTo>
                      <a:cubicBezTo>
                        <a:pt x="37" y="23"/>
                        <a:pt x="42" y="19"/>
                        <a:pt x="48" y="18"/>
                      </a:cubicBezTo>
                      <a:cubicBezTo>
                        <a:pt x="54" y="17"/>
                        <a:pt x="57" y="22"/>
                        <a:pt x="61" y="27"/>
                      </a:cubicBezTo>
                      <a:cubicBezTo>
                        <a:pt x="64" y="29"/>
                        <a:pt x="68" y="27"/>
                        <a:pt x="70" y="24"/>
                      </a:cubicBezTo>
                      <a:cubicBezTo>
                        <a:pt x="73" y="17"/>
                        <a:pt x="70" y="10"/>
                        <a:pt x="6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63" name="Freeform 59"/>
                <p:cNvSpPr>
                  <a:spLocks/>
                </p:cNvSpPr>
                <p:nvPr/>
              </p:nvSpPr>
              <p:spPr bwMode="auto">
                <a:xfrm>
                  <a:off x="2628901" y="2151063"/>
                  <a:ext cx="55563" cy="52388"/>
                </a:xfrm>
                <a:custGeom>
                  <a:avLst/>
                  <a:gdLst>
                    <a:gd name="T0" fmla="*/ 33 w 36"/>
                    <a:gd name="T1" fmla="*/ 11 h 34"/>
                    <a:gd name="T2" fmla="*/ 25 w 36"/>
                    <a:gd name="T3" fmla="*/ 3 h 34"/>
                    <a:gd name="T4" fmla="*/ 2 w 36"/>
                    <a:gd name="T5" fmla="*/ 12 h 34"/>
                    <a:gd name="T6" fmla="*/ 2 w 36"/>
                    <a:gd name="T7" fmla="*/ 25 h 34"/>
                    <a:gd name="T8" fmla="*/ 16 w 36"/>
                    <a:gd name="T9" fmla="*/ 34 h 34"/>
                    <a:gd name="T10" fmla="*/ 29 w 36"/>
                    <a:gd name="T11" fmla="*/ 28 h 34"/>
                    <a:gd name="T12" fmla="*/ 33 w 36"/>
                    <a:gd name="T13" fmla="*/ 11 h 34"/>
                  </a:gdLst>
                  <a:ahLst/>
                  <a:cxnLst>
                    <a:cxn ang="0">
                      <a:pos x="T0" y="T1"/>
                    </a:cxn>
                    <a:cxn ang="0">
                      <a:pos x="T2" y="T3"/>
                    </a:cxn>
                    <a:cxn ang="0">
                      <a:pos x="T4" y="T5"/>
                    </a:cxn>
                    <a:cxn ang="0">
                      <a:pos x="T6" y="T7"/>
                    </a:cxn>
                    <a:cxn ang="0">
                      <a:pos x="T8" y="T9"/>
                    </a:cxn>
                    <a:cxn ang="0">
                      <a:pos x="T10" y="T11"/>
                    </a:cxn>
                    <a:cxn ang="0">
                      <a:pos x="T12" y="T13"/>
                    </a:cxn>
                  </a:cxnLst>
                  <a:rect l="0" t="0" r="r" b="b"/>
                  <a:pathLst>
                    <a:path w="36" h="34">
                      <a:moveTo>
                        <a:pt x="33" y="11"/>
                      </a:moveTo>
                      <a:cubicBezTo>
                        <a:pt x="31" y="7"/>
                        <a:pt x="28" y="4"/>
                        <a:pt x="25" y="3"/>
                      </a:cubicBezTo>
                      <a:cubicBezTo>
                        <a:pt x="16" y="0"/>
                        <a:pt x="7" y="5"/>
                        <a:pt x="2" y="12"/>
                      </a:cubicBezTo>
                      <a:cubicBezTo>
                        <a:pt x="0" y="16"/>
                        <a:pt x="0" y="21"/>
                        <a:pt x="2" y="25"/>
                      </a:cubicBezTo>
                      <a:cubicBezTo>
                        <a:pt x="3" y="32"/>
                        <a:pt x="11" y="32"/>
                        <a:pt x="16" y="34"/>
                      </a:cubicBezTo>
                      <a:cubicBezTo>
                        <a:pt x="21" y="34"/>
                        <a:pt x="27" y="34"/>
                        <a:pt x="29" y="28"/>
                      </a:cubicBezTo>
                      <a:cubicBezTo>
                        <a:pt x="36" y="24"/>
                        <a:pt x="34" y="17"/>
                        <a:pt x="33"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64" name="Freeform 60"/>
                <p:cNvSpPr>
                  <a:spLocks/>
                </p:cNvSpPr>
                <p:nvPr/>
              </p:nvSpPr>
              <p:spPr bwMode="auto">
                <a:xfrm>
                  <a:off x="2638426" y="2163763"/>
                  <a:ext cx="33338" cy="31750"/>
                </a:xfrm>
                <a:custGeom>
                  <a:avLst/>
                  <a:gdLst>
                    <a:gd name="T0" fmla="*/ 19 w 22"/>
                    <a:gd name="T1" fmla="*/ 2 h 21"/>
                    <a:gd name="T2" fmla="*/ 21 w 22"/>
                    <a:gd name="T3" fmla="*/ 14 h 21"/>
                    <a:gd name="T4" fmla="*/ 12 w 22"/>
                    <a:gd name="T5" fmla="*/ 21 h 21"/>
                    <a:gd name="T6" fmla="*/ 2 w 22"/>
                    <a:gd name="T7" fmla="*/ 15 h 21"/>
                    <a:gd name="T8" fmla="*/ 4 w 22"/>
                    <a:gd name="T9" fmla="*/ 4 h 21"/>
                    <a:gd name="T10" fmla="*/ 19 w 22"/>
                    <a:gd name="T11" fmla="*/ 2 h 21"/>
                  </a:gdLst>
                  <a:ahLst/>
                  <a:cxnLst>
                    <a:cxn ang="0">
                      <a:pos x="T0" y="T1"/>
                    </a:cxn>
                    <a:cxn ang="0">
                      <a:pos x="T2" y="T3"/>
                    </a:cxn>
                    <a:cxn ang="0">
                      <a:pos x="T4" y="T5"/>
                    </a:cxn>
                    <a:cxn ang="0">
                      <a:pos x="T6" y="T7"/>
                    </a:cxn>
                    <a:cxn ang="0">
                      <a:pos x="T8" y="T9"/>
                    </a:cxn>
                    <a:cxn ang="0">
                      <a:pos x="T10" y="T11"/>
                    </a:cxn>
                  </a:cxnLst>
                  <a:rect l="0" t="0" r="r" b="b"/>
                  <a:pathLst>
                    <a:path w="22" h="21">
                      <a:moveTo>
                        <a:pt x="19" y="2"/>
                      </a:moveTo>
                      <a:cubicBezTo>
                        <a:pt x="22" y="5"/>
                        <a:pt x="22" y="10"/>
                        <a:pt x="21" y="14"/>
                      </a:cubicBezTo>
                      <a:cubicBezTo>
                        <a:pt x="19" y="17"/>
                        <a:pt x="15" y="20"/>
                        <a:pt x="12" y="21"/>
                      </a:cubicBezTo>
                      <a:cubicBezTo>
                        <a:pt x="8" y="21"/>
                        <a:pt x="4" y="19"/>
                        <a:pt x="2" y="15"/>
                      </a:cubicBezTo>
                      <a:cubicBezTo>
                        <a:pt x="0" y="12"/>
                        <a:pt x="2" y="7"/>
                        <a:pt x="4" y="4"/>
                      </a:cubicBezTo>
                      <a:cubicBezTo>
                        <a:pt x="7" y="0"/>
                        <a:pt x="14" y="0"/>
                        <a:pt x="1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65" name="Freeform 61"/>
                <p:cNvSpPr>
                  <a:spLocks/>
                </p:cNvSpPr>
                <p:nvPr/>
              </p:nvSpPr>
              <p:spPr bwMode="auto">
                <a:xfrm>
                  <a:off x="3005138" y="2181225"/>
                  <a:ext cx="66675" cy="169863"/>
                </a:xfrm>
                <a:custGeom>
                  <a:avLst/>
                  <a:gdLst>
                    <a:gd name="T0" fmla="*/ 43 w 43"/>
                    <a:gd name="T1" fmla="*/ 11 h 110"/>
                    <a:gd name="T2" fmla="*/ 43 w 43"/>
                    <a:gd name="T3" fmla="*/ 12 h 110"/>
                    <a:gd name="T4" fmla="*/ 16 w 43"/>
                    <a:gd name="T5" fmla="*/ 24 h 110"/>
                    <a:gd name="T6" fmla="*/ 19 w 43"/>
                    <a:gd name="T7" fmla="*/ 51 h 110"/>
                    <a:gd name="T8" fmla="*/ 20 w 43"/>
                    <a:gd name="T9" fmla="*/ 103 h 110"/>
                    <a:gd name="T10" fmla="*/ 8 w 43"/>
                    <a:gd name="T11" fmla="*/ 110 h 110"/>
                    <a:gd name="T12" fmla="*/ 9 w 43"/>
                    <a:gd name="T13" fmla="*/ 58 h 110"/>
                    <a:gd name="T14" fmla="*/ 2 w 43"/>
                    <a:gd name="T15" fmla="*/ 27 h 110"/>
                    <a:gd name="T16" fmla="*/ 23 w 43"/>
                    <a:gd name="T17" fmla="*/ 1 h 110"/>
                    <a:gd name="T18" fmla="*/ 36 w 43"/>
                    <a:gd name="T19" fmla="*/ 3 h 110"/>
                    <a:gd name="T20" fmla="*/ 43 w 43"/>
                    <a:gd name="T21" fmla="*/ 11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110">
                      <a:moveTo>
                        <a:pt x="43" y="11"/>
                      </a:moveTo>
                      <a:cubicBezTo>
                        <a:pt x="43" y="12"/>
                        <a:pt x="43" y="12"/>
                        <a:pt x="43" y="12"/>
                      </a:cubicBezTo>
                      <a:cubicBezTo>
                        <a:pt x="33" y="11"/>
                        <a:pt x="21" y="14"/>
                        <a:pt x="16" y="24"/>
                      </a:cubicBezTo>
                      <a:cubicBezTo>
                        <a:pt x="11" y="33"/>
                        <a:pt x="18" y="43"/>
                        <a:pt x="19" y="51"/>
                      </a:cubicBezTo>
                      <a:cubicBezTo>
                        <a:pt x="21" y="68"/>
                        <a:pt x="30" y="87"/>
                        <a:pt x="20" y="103"/>
                      </a:cubicBezTo>
                      <a:cubicBezTo>
                        <a:pt x="18" y="107"/>
                        <a:pt x="13" y="110"/>
                        <a:pt x="8" y="110"/>
                      </a:cubicBezTo>
                      <a:cubicBezTo>
                        <a:pt x="10" y="93"/>
                        <a:pt x="19" y="74"/>
                        <a:pt x="9" y="58"/>
                      </a:cubicBezTo>
                      <a:cubicBezTo>
                        <a:pt x="0" y="51"/>
                        <a:pt x="4" y="38"/>
                        <a:pt x="2" y="27"/>
                      </a:cubicBezTo>
                      <a:cubicBezTo>
                        <a:pt x="3" y="16"/>
                        <a:pt x="11" y="5"/>
                        <a:pt x="23" y="1"/>
                      </a:cubicBezTo>
                      <a:cubicBezTo>
                        <a:pt x="28" y="0"/>
                        <a:pt x="32" y="1"/>
                        <a:pt x="36" y="3"/>
                      </a:cubicBezTo>
                      <a:cubicBezTo>
                        <a:pt x="39" y="5"/>
                        <a:pt x="42" y="7"/>
                        <a:pt x="43"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66" name="Freeform 62"/>
                <p:cNvSpPr>
                  <a:spLocks/>
                </p:cNvSpPr>
                <p:nvPr/>
              </p:nvSpPr>
              <p:spPr bwMode="auto">
                <a:xfrm>
                  <a:off x="2222501" y="2190750"/>
                  <a:ext cx="68263" cy="166688"/>
                </a:xfrm>
                <a:custGeom>
                  <a:avLst/>
                  <a:gdLst>
                    <a:gd name="T0" fmla="*/ 39 w 44"/>
                    <a:gd name="T1" fmla="*/ 18 h 109"/>
                    <a:gd name="T2" fmla="*/ 35 w 44"/>
                    <a:gd name="T3" fmla="*/ 50 h 109"/>
                    <a:gd name="T4" fmla="*/ 40 w 44"/>
                    <a:gd name="T5" fmla="*/ 109 h 109"/>
                    <a:gd name="T6" fmla="*/ 29 w 44"/>
                    <a:gd name="T7" fmla="*/ 105 h 109"/>
                    <a:gd name="T8" fmla="*/ 22 w 44"/>
                    <a:gd name="T9" fmla="*/ 75 h 109"/>
                    <a:gd name="T10" fmla="*/ 22 w 44"/>
                    <a:gd name="T11" fmla="*/ 55 h 109"/>
                    <a:gd name="T12" fmla="*/ 24 w 44"/>
                    <a:gd name="T13" fmla="*/ 24 h 109"/>
                    <a:gd name="T14" fmla="*/ 7 w 44"/>
                    <a:gd name="T15" fmla="*/ 17 h 109"/>
                    <a:gd name="T16" fmla="*/ 2 w 44"/>
                    <a:gd name="T17" fmla="*/ 18 h 109"/>
                    <a:gd name="T18" fmla="*/ 7 w 44"/>
                    <a:gd name="T19" fmla="*/ 7 h 109"/>
                    <a:gd name="T20" fmla="*/ 29 w 44"/>
                    <a:gd name="T21" fmla="*/ 4 h 109"/>
                    <a:gd name="T22" fmla="*/ 39 w 44"/>
                    <a:gd name="T23" fmla="*/ 1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 h="109">
                      <a:moveTo>
                        <a:pt x="39" y="18"/>
                      </a:moveTo>
                      <a:cubicBezTo>
                        <a:pt x="43" y="29"/>
                        <a:pt x="44" y="42"/>
                        <a:pt x="35" y="50"/>
                      </a:cubicBezTo>
                      <a:cubicBezTo>
                        <a:pt x="23" y="70"/>
                        <a:pt x="33" y="92"/>
                        <a:pt x="40" y="109"/>
                      </a:cubicBezTo>
                      <a:cubicBezTo>
                        <a:pt x="35" y="109"/>
                        <a:pt x="33" y="107"/>
                        <a:pt x="29" y="105"/>
                      </a:cubicBezTo>
                      <a:cubicBezTo>
                        <a:pt x="26" y="96"/>
                        <a:pt x="21" y="86"/>
                        <a:pt x="22" y="75"/>
                      </a:cubicBezTo>
                      <a:cubicBezTo>
                        <a:pt x="22" y="55"/>
                        <a:pt x="22" y="55"/>
                        <a:pt x="22" y="55"/>
                      </a:cubicBezTo>
                      <a:cubicBezTo>
                        <a:pt x="23" y="45"/>
                        <a:pt x="30" y="34"/>
                        <a:pt x="24" y="24"/>
                      </a:cubicBezTo>
                      <a:cubicBezTo>
                        <a:pt x="20" y="19"/>
                        <a:pt x="14" y="17"/>
                        <a:pt x="7" y="17"/>
                      </a:cubicBezTo>
                      <a:cubicBezTo>
                        <a:pt x="5" y="17"/>
                        <a:pt x="4" y="19"/>
                        <a:pt x="2" y="18"/>
                      </a:cubicBezTo>
                      <a:cubicBezTo>
                        <a:pt x="0" y="14"/>
                        <a:pt x="4" y="9"/>
                        <a:pt x="7" y="7"/>
                      </a:cubicBezTo>
                      <a:cubicBezTo>
                        <a:pt x="13" y="1"/>
                        <a:pt x="22" y="0"/>
                        <a:pt x="29" y="4"/>
                      </a:cubicBezTo>
                      <a:cubicBezTo>
                        <a:pt x="34" y="8"/>
                        <a:pt x="37" y="13"/>
                        <a:pt x="39"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67" name="Freeform 63"/>
                <p:cNvSpPr>
                  <a:spLocks/>
                </p:cNvSpPr>
                <p:nvPr/>
              </p:nvSpPr>
              <p:spPr bwMode="auto">
                <a:xfrm>
                  <a:off x="3033713" y="2208213"/>
                  <a:ext cx="31750" cy="138113"/>
                </a:xfrm>
                <a:custGeom>
                  <a:avLst/>
                  <a:gdLst>
                    <a:gd name="T0" fmla="*/ 19 w 20"/>
                    <a:gd name="T1" fmla="*/ 1 h 90"/>
                    <a:gd name="T2" fmla="*/ 8 w 20"/>
                    <a:gd name="T3" fmla="*/ 18 h 90"/>
                    <a:gd name="T4" fmla="*/ 13 w 20"/>
                    <a:gd name="T5" fmla="*/ 83 h 90"/>
                    <a:gd name="T6" fmla="*/ 8 w 20"/>
                    <a:gd name="T7" fmla="*/ 89 h 90"/>
                    <a:gd name="T8" fmla="*/ 6 w 20"/>
                    <a:gd name="T9" fmla="*/ 86 h 90"/>
                    <a:gd name="T10" fmla="*/ 5 w 20"/>
                    <a:gd name="T11" fmla="*/ 29 h 90"/>
                    <a:gd name="T12" fmla="*/ 7 w 20"/>
                    <a:gd name="T13" fmla="*/ 4 h 90"/>
                    <a:gd name="T14" fmla="*/ 19 w 20"/>
                    <a:gd name="T15" fmla="*/ 1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90">
                      <a:moveTo>
                        <a:pt x="19" y="1"/>
                      </a:moveTo>
                      <a:cubicBezTo>
                        <a:pt x="14" y="4"/>
                        <a:pt x="7" y="10"/>
                        <a:pt x="8" y="18"/>
                      </a:cubicBezTo>
                      <a:cubicBezTo>
                        <a:pt x="13" y="39"/>
                        <a:pt x="20" y="61"/>
                        <a:pt x="13" y="83"/>
                      </a:cubicBezTo>
                      <a:cubicBezTo>
                        <a:pt x="11" y="85"/>
                        <a:pt x="12" y="90"/>
                        <a:pt x="8" y="89"/>
                      </a:cubicBezTo>
                      <a:cubicBezTo>
                        <a:pt x="6" y="89"/>
                        <a:pt x="6" y="87"/>
                        <a:pt x="6" y="86"/>
                      </a:cubicBezTo>
                      <a:cubicBezTo>
                        <a:pt x="16" y="68"/>
                        <a:pt x="9" y="48"/>
                        <a:pt x="5" y="29"/>
                      </a:cubicBezTo>
                      <a:cubicBezTo>
                        <a:pt x="2" y="21"/>
                        <a:pt x="0" y="11"/>
                        <a:pt x="7" y="4"/>
                      </a:cubicBezTo>
                      <a:cubicBezTo>
                        <a:pt x="10" y="2"/>
                        <a:pt x="15" y="0"/>
                        <a:pt x="1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68" name="Freeform 64"/>
                <p:cNvSpPr>
                  <a:spLocks/>
                </p:cNvSpPr>
                <p:nvPr/>
              </p:nvSpPr>
              <p:spPr bwMode="auto">
                <a:xfrm>
                  <a:off x="2233613" y="2220913"/>
                  <a:ext cx="26988" cy="130175"/>
                </a:xfrm>
                <a:custGeom>
                  <a:avLst/>
                  <a:gdLst>
                    <a:gd name="T0" fmla="*/ 13 w 17"/>
                    <a:gd name="T1" fmla="*/ 10 h 85"/>
                    <a:gd name="T2" fmla="*/ 10 w 17"/>
                    <a:gd name="T3" fmla="*/ 39 h 85"/>
                    <a:gd name="T4" fmla="*/ 15 w 17"/>
                    <a:gd name="T5" fmla="*/ 82 h 85"/>
                    <a:gd name="T6" fmla="*/ 15 w 17"/>
                    <a:gd name="T7" fmla="*/ 85 h 85"/>
                    <a:gd name="T8" fmla="*/ 10 w 17"/>
                    <a:gd name="T9" fmla="*/ 85 h 85"/>
                    <a:gd name="T10" fmla="*/ 4 w 17"/>
                    <a:gd name="T11" fmla="*/ 39 h 85"/>
                    <a:gd name="T12" fmla="*/ 0 w 17"/>
                    <a:gd name="T13" fmla="*/ 5 h 85"/>
                    <a:gd name="T14" fmla="*/ 13 w 17"/>
                    <a:gd name="T15" fmla="*/ 10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85">
                      <a:moveTo>
                        <a:pt x="13" y="10"/>
                      </a:moveTo>
                      <a:cubicBezTo>
                        <a:pt x="17" y="20"/>
                        <a:pt x="10" y="29"/>
                        <a:pt x="10" y="39"/>
                      </a:cubicBezTo>
                      <a:cubicBezTo>
                        <a:pt x="9" y="55"/>
                        <a:pt x="9" y="69"/>
                        <a:pt x="15" y="82"/>
                      </a:cubicBezTo>
                      <a:cubicBezTo>
                        <a:pt x="15" y="85"/>
                        <a:pt x="15" y="85"/>
                        <a:pt x="15" y="85"/>
                      </a:cubicBezTo>
                      <a:cubicBezTo>
                        <a:pt x="10" y="85"/>
                        <a:pt x="10" y="85"/>
                        <a:pt x="10" y="85"/>
                      </a:cubicBezTo>
                      <a:cubicBezTo>
                        <a:pt x="1" y="71"/>
                        <a:pt x="3" y="54"/>
                        <a:pt x="4" y="39"/>
                      </a:cubicBezTo>
                      <a:cubicBezTo>
                        <a:pt x="6" y="28"/>
                        <a:pt x="10" y="14"/>
                        <a:pt x="0" y="5"/>
                      </a:cubicBezTo>
                      <a:cubicBezTo>
                        <a:pt x="4" y="0"/>
                        <a:pt x="11" y="6"/>
                        <a:pt x="13"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69" name="Freeform 65"/>
                <p:cNvSpPr>
                  <a:spLocks/>
                </p:cNvSpPr>
                <p:nvPr/>
              </p:nvSpPr>
              <p:spPr bwMode="auto">
                <a:xfrm>
                  <a:off x="2951163" y="2252663"/>
                  <a:ext cx="71438" cy="112713"/>
                </a:xfrm>
                <a:custGeom>
                  <a:avLst/>
                  <a:gdLst>
                    <a:gd name="T0" fmla="*/ 40 w 46"/>
                    <a:gd name="T1" fmla="*/ 18 h 74"/>
                    <a:gd name="T2" fmla="*/ 36 w 46"/>
                    <a:gd name="T3" fmla="*/ 64 h 74"/>
                    <a:gd name="T4" fmla="*/ 25 w 46"/>
                    <a:gd name="T5" fmla="*/ 74 h 74"/>
                    <a:gd name="T6" fmla="*/ 23 w 46"/>
                    <a:gd name="T7" fmla="*/ 70 h 74"/>
                    <a:gd name="T8" fmla="*/ 26 w 46"/>
                    <a:gd name="T9" fmla="*/ 27 h 74"/>
                    <a:gd name="T10" fmla="*/ 16 w 46"/>
                    <a:gd name="T11" fmla="*/ 23 h 74"/>
                    <a:gd name="T12" fmla="*/ 3 w 46"/>
                    <a:gd name="T13" fmla="*/ 28 h 74"/>
                    <a:gd name="T14" fmla="*/ 6 w 46"/>
                    <a:gd name="T15" fmla="*/ 8 h 74"/>
                    <a:gd name="T16" fmla="*/ 27 w 46"/>
                    <a:gd name="T17" fmla="*/ 2 h 74"/>
                    <a:gd name="T18" fmla="*/ 40 w 46"/>
                    <a:gd name="T19" fmla="*/ 1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74">
                      <a:moveTo>
                        <a:pt x="40" y="18"/>
                      </a:moveTo>
                      <a:cubicBezTo>
                        <a:pt x="46" y="34"/>
                        <a:pt x="39" y="49"/>
                        <a:pt x="36" y="64"/>
                      </a:cubicBezTo>
                      <a:cubicBezTo>
                        <a:pt x="33" y="68"/>
                        <a:pt x="29" y="73"/>
                        <a:pt x="25" y="74"/>
                      </a:cubicBezTo>
                      <a:cubicBezTo>
                        <a:pt x="23" y="70"/>
                        <a:pt x="23" y="70"/>
                        <a:pt x="23" y="70"/>
                      </a:cubicBezTo>
                      <a:cubicBezTo>
                        <a:pt x="26" y="56"/>
                        <a:pt x="29" y="41"/>
                        <a:pt x="26" y="27"/>
                      </a:cubicBezTo>
                      <a:cubicBezTo>
                        <a:pt x="23" y="24"/>
                        <a:pt x="19" y="22"/>
                        <a:pt x="16" y="23"/>
                      </a:cubicBezTo>
                      <a:cubicBezTo>
                        <a:pt x="10" y="22"/>
                        <a:pt x="8" y="28"/>
                        <a:pt x="3" y="28"/>
                      </a:cubicBezTo>
                      <a:cubicBezTo>
                        <a:pt x="0" y="22"/>
                        <a:pt x="2" y="13"/>
                        <a:pt x="6" y="8"/>
                      </a:cubicBezTo>
                      <a:cubicBezTo>
                        <a:pt x="11" y="3"/>
                        <a:pt x="20" y="0"/>
                        <a:pt x="27" y="2"/>
                      </a:cubicBezTo>
                      <a:cubicBezTo>
                        <a:pt x="33" y="6"/>
                        <a:pt x="37" y="12"/>
                        <a:pt x="4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70" name="Freeform 66"/>
                <p:cNvSpPr>
                  <a:spLocks/>
                </p:cNvSpPr>
                <p:nvPr/>
              </p:nvSpPr>
              <p:spPr bwMode="auto">
                <a:xfrm>
                  <a:off x="2274888" y="2251075"/>
                  <a:ext cx="63500" cy="130175"/>
                </a:xfrm>
                <a:custGeom>
                  <a:avLst/>
                  <a:gdLst>
                    <a:gd name="T0" fmla="*/ 38 w 41"/>
                    <a:gd name="T1" fmla="*/ 8 h 85"/>
                    <a:gd name="T2" fmla="*/ 39 w 41"/>
                    <a:gd name="T3" fmla="*/ 20 h 85"/>
                    <a:gd name="T4" fmla="*/ 23 w 41"/>
                    <a:gd name="T5" fmla="*/ 23 h 85"/>
                    <a:gd name="T6" fmla="*/ 12 w 41"/>
                    <a:gd name="T7" fmla="*/ 41 h 85"/>
                    <a:gd name="T8" fmla="*/ 31 w 41"/>
                    <a:gd name="T9" fmla="*/ 78 h 85"/>
                    <a:gd name="T10" fmla="*/ 28 w 41"/>
                    <a:gd name="T11" fmla="*/ 85 h 85"/>
                    <a:gd name="T12" fmla="*/ 17 w 41"/>
                    <a:gd name="T13" fmla="*/ 77 h 85"/>
                    <a:gd name="T14" fmla="*/ 5 w 41"/>
                    <a:gd name="T15" fmla="*/ 50 h 85"/>
                    <a:gd name="T16" fmla="*/ 5 w 41"/>
                    <a:gd name="T17" fmla="*/ 14 h 85"/>
                    <a:gd name="T18" fmla="*/ 26 w 41"/>
                    <a:gd name="T19" fmla="*/ 0 h 85"/>
                    <a:gd name="T20" fmla="*/ 38 w 41"/>
                    <a:gd name="T21" fmla="*/ 8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85">
                      <a:moveTo>
                        <a:pt x="38" y="8"/>
                      </a:moveTo>
                      <a:cubicBezTo>
                        <a:pt x="40" y="11"/>
                        <a:pt x="41" y="17"/>
                        <a:pt x="39" y="20"/>
                      </a:cubicBezTo>
                      <a:cubicBezTo>
                        <a:pt x="34" y="19"/>
                        <a:pt x="27" y="18"/>
                        <a:pt x="23" y="23"/>
                      </a:cubicBezTo>
                      <a:cubicBezTo>
                        <a:pt x="18" y="28"/>
                        <a:pt x="15" y="35"/>
                        <a:pt x="12" y="41"/>
                      </a:cubicBezTo>
                      <a:cubicBezTo>
                        <a:pt x="13" y="56"/>
                        <a:pt x="21" y="69"/>
                        <a:pt x="31" y="78"/>
                      </a:cubicBezTo>
                      <a:cubicBezTo>
                        <a:pt x="31" y="81"/>
                        <a:pt x="30" y="83"/>
                        <a:pt x="28" y="85"/>
                      </a:cubicBezTo>
                      <a:cubicBezTo>
                        <a:pt x="25" y="83"/>
                        <a:pt x="21" y="80"/>
                        <a:pt x="17" y="77"/>
                      </a:cubicBezTo>
                      <a:cubicBezTo>
                        <a:pt x="14" y="67"/>
                        <a:pt x="7" y="59"/>
                        <a:pt x="5" y="50"/>
                      </a:cubicBezTo>
                      <a:cubicBezTo>
                        <a:pt x="0" y="39"/>
                        <a:pt x="1" y="25"/>
                        <a:pt x="5" y="14"/>
                      </a:cubicBezTo>
                      <a:cubicBezTo>
                        <a:pt x="9" y="6"/>
                        <a:pt x="17" y="2"/>
                        <a:pt x="26" y="0"/>
                      </a:cubicBezTo>
                      <a:cubicBezTo>
                        <a:pt x="31" y="1"/>
                        <a:pt x="36" y="3"/>
                        <a:pt x="3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71" name="Freeform 67"/>
                <p:cNvSpPr>
                  <a:spLocks/>
                </p:cNvSpPr>
                <p:nvPr/>
              </p:nvSpPr>
              <p:spPr bwMode="auto">
                <a:xfrm>
                  <a:off x="2965451" y="2292350"/>
                  <a:ext cx="20638" cy="66675"/>
                </a:xfrm>
                <a:custGeom>
                  <a:avLst/>
                  <a:gdLst>
                    <a:gd name="T0" fmla="*/ 13 w 13"/>
                    <a:gd name="T1" fmla="*/ 13 h 44"/>
                    <a:gd name="T2" fmla="*/ 8 w 13"/>
                    <a:gd name="T3" fmla="*/ 44 h 44"/>
                    <a:gd name="T4" fmla="*/ 8 w 13"/>
                    <a:gd name="T5" fmla="*/ 27 h 44"/>
                    <a:gd name="T6" fmla="*/ 9 w 13"/>
                    <a:gd name="T7" fmla="*/ 10 h 44"/>
                    <a:gd name="T8" fmla="*/ 5 w 13"/>
                    <a:gd name="T9" fmla="*/ 3 h 44"/>
                    <a:gd name="T10" fmla="*/ 13 w 13"/>
                    <a:gd name="T11" fmla="*/ 13 h 44"/>
                  </a:gdLst>
                  <a:ahLst/>
                  <a:cxnLst>
                    <a:cxn ang="0">
                      <a:pos x="T0" y="T1"/>
                    </a:cxn>
                    <a:cxn ang="0">
                      <a:pos x="T2" y="T3"/>
                    </a:cxn>
                    <a:cxn ang="0">
                      <a:pos x="T4" y="T5"/>
                    </a:cxn>
                    <a:cxn ang="0">
                      <a:pos x="T6" y="T7"/>
                    </a:cxn>
                    <a:cxn ang="0">
                      <a:pos x="T8" y="T9"/>
                    </a:cxn>
                    <a:cxn ang="0">
                      <a:pos x="T10" y="T11"/>
                    </a:cxn>
                  </a:cxnLst>
                  <a:rect l="0" t="0" r="r" b="b"/>
                  <a:pathLst>
                    <a:path w="13" h="44">
                      <a:moveTo>
                        <a:pt x="13" y="13"/>
                      </a:moveTo>
                      <a:cubicBezTo>
                        <a:pt x="13" y="24"/>
                        <a:pt x="10" y="34"/>
                        <a:pt x="8" y="44"/>
                      </a:cubicBezTo>
                      <a:cubicBezTo>
                        <a:pt x="0" y="41"/>
                        <a:pt x="8" y="33"/>
                        <a:pt x="8" y="27"/>
                      </a:cubicBezTo>
                      <a:cubicBezTo>
                        <a:pt x="8" y="21"/>
                        <a:pt x="11" y="16"/>
                        <a:pt x="9" y="10"/>
                      </a:cubicBezTo>
                      <a:cubicBezTo>
                        <a:pt x="8" y="6"/>
                        <a:pt x="0" y="8"/>
                        <a:pt x="5" y="3"/>
                      </a:cubicBezTo>
                      <a:cubicBezTo>
                        <a:pt x="11" y="0"/>
                        <a:pt x="13" y="8"/>
                        <a:pt x="13"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72" name="Freeform 68"/>
                <p:cNvSpPr>
                  <a:spLocks/>
                </p:cNvSpPr>
                <p:nvPr/>
              </p:nvSpPr>
              <p:spPr bwMode="auto">
                <a:xfrm>
                  <a:off x="2298701" y="2287588"/>
                  <a:ext cx="30163" cy="71438"/>
                </a:xfrm>
                <a:custGeom>
                  <a:avLst/>
                  <a:gdLst>
                    <a:gd name="T0" fmla="*/ 18 w 20"/>
                    <a:gd name="T1" fmla="*/ 2 h 47"/>
                    <a:gd name="T2" fmla="*/ 10 w 20"/>
                    <a:gd name="T3" fmla="*/ 24 h 47"/>
                    <a:gd name="T4" fmla="*/ 20 w 20"/>
                    <a:gd name="T5" fmla="*/ 47 h 47"/>
                    <a:gd name="T6" fmla="*/ 9 w 20"/>
                    <a:gd name="T7" fmla="*/ 36 h 47"/>
                    <a:gd name="T8" fmla="*/ 8 w 20"/>
                    <a:gd name="T9" fmla="*/ 5 h 47"/>
                    <a:gd name="T10" fmla="*/ 18 w 20"/>
                    <a:gd name="T11" fmla="*/ 2 h 47"/>
                  </a:gdLst>
                  <a:ahLst/>
                  <a:cxnLst>
                    <a:cxn ang="0">
                      <a:pos x="T0" y="T1"/>
                    </a:cxn>
                    <a:cxn ang="0">
                      <a:pos x="T2" y="T3"/>
                    </a:cxn>
                    <a:cxn ang="0">
                      <a:pos x="T4" y="T5"/>
                    </a:cxn>
                    <a:cxn ang="0">
                      <a:pos x="T6" y="T7"/>
                    </a:cxn>
                    <a:cxn ang="0">
                      <a:pos x="T8" y="T9"/>
                    </a:cxn>
                    <a:cxn ang="0">
                      <a:pos x="T10" y="T11"/>
                    </a:cxn>
                  </a:cxnLst>
                  <a:rect l="0" t="0" r="r" b="b"/>
                  <a:pathLst>
                    <a:path w="20" h="47">
                      <a:moveTo>
                        <a:pt x="18" y="2"/>
                      </a:moveTo>
                      <a:cubicBezTo>
                        <a:pt x="12" y="9"/>
                        <a:pt x="11" y="16"/>
                        <a:pt x="10" y="24"/>
                      </a:cubicBezTo>
                      <a:cubicBezTo>
                        <a:pt x="10" y="33"/>
                        <a:pt x="17" y="40"/>
                        <a:pt x="20" y="47"/>
                      </a:cubicBezTo>
                      <a:cubicBezTo>
                        <a:pt x="15" y="46"/>
                        <a:pt x="12" y="40"/>
                        <a:pt x="9" y="36"/>
                      </a:cubicBezTo>
                      <a:cubicBezTo>
                        <a:pt x="4" y="27"/>
                        <a:pt x="0" y="14"/>
                        <a:pt x="8" y="5"/>
                      </a:cubicBezTo>
                      <a:cubicBezTo>
                        <a:pt x="11" y="2"/>
                        <a:pt x="15" y="0"/>
                        <a:pt x="1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73" name="Freeform 69"/>
                <p:cNvSpPr>
                  <a:spLocks/>
                </p:cNvSpPr>
                <p:nvPr/>
              </p:nvSpPr>
              <p:spPr bwMode="auto">
                <a:xfrm>
                  <a:off x="2487613" y="2298700"/>
                  <a:ext cx="46038" cy="49213"/>
                </a:xfrm>
                <a:custGeom>
                  <a:avLst/>
                  <a:gdLst>
                    <a:gd name="T0" fmla="*/ 27 w 30"/>
                    <a:gd name="T1" fmla="*/ 6 h 32"/>
                    <a:gd name="T2" fmla="*/ 21 w 30"/>
                    <a:gd name="T3" fmla="*/ 28 h 32"/>
                    <a:gd name="T4" fmla="*/ 5 w 30"/>
                    <a:gd name="T5" fmla="*/ 31 h 32"/>
                    <a:gd name="T6" fmla="*/ 4 w 30"/>
                    <a:gd name="T7" fmla="*/ 10 h 32"/>
                    <a:gd name="T8" fmla="*/ 15 w 30"/>
                    <a:gd name="T9" fmla="*/ 0 h 32"/>
                    <a:gd name="T10" fmla="*/ 27 w 30"/>
                    <a:gd name="T11" fmla="*/ 6 h 32"/>
                  </a:gdLst>
                  <a:ahLst/>
                  <a:cxnLst>
                    <a:cxn ang="0">
                      <a:pos x="T0" y="T1"/>
                    </a:cxn>
                    <a:cxn ang="0">
                      <a:pos x="T2" y="T3"/>
                    </a:cxn>
                    <a:cxn ang="0">
                      <a:pos x="T4" y="T5"/>
                    </a:cxn>
                    <a:cxn ang="0">
                      <a:pos x="T6" y="T7"/>
                    </a:cxn>
                    <a:cxn ang="0">
                      <a:pos x="T8" y="T9"/>
                    </a:cxn>
                    <a:cxn ang="0">
                      <a:pos x="T10" y="T11"/>
                    </a:cxn>
                  </a:cxnLst>
                  <a:rect l="0" t="0" r="r" b="b"/>
                  <a:pathLst>
                    <a:path w="30" h="32">
                      <a:moveTo>
                        <a:pt x="27" y="6"/>
                      </a:moveTo>
                      <a:cubicBezTo>
                        <a:pt x="30" y="14"/>
                        <a:pt x="26" y="23"/>
                        <a:pt x="21" y="28"/>
                      </a:cubicBezTo>
                      <a:cubicBezTo>
                        <a:pt x="17" y="32"/>
                        <a:pt x="11" y="31"/>
                        <a:pt x="5" y="31"/>
                      </a:cubicBezTo>
                      <a:cubicBezTo>
                        <a:pt x="0" y="25"/>
                        <a:pt x="0" y="17"/>
                        <a:pt x="4" y="10"/>
                      </a:cubicBezTo>
                      <a:cubicBezTo>
                        <a:pt x="6" y="5"/>
                        <a:pt x="10" y="1"/>
                        <a:pt x="15" y="0"/>
                      </a:cubicBezTo>
                      <a:cubicBezTo>
                        <a:pt x="20" y="0"/>
                        <a:pt x="24" y="2"/>
                        <a:pt x="2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74" name="Freeform 70"/>
                <p:cNvSpPr>
                  <a:spLocks/>
                </p:cNvSpPr>
                <p:nvPr/>
              </p:nvSpPr>
              <p:spPr bwMode="auto">
                <a:xfrm>
                  <a:off x="2493963" y="2305050"/>
                  <a:ext cx="31750" cy="36513"/>
                </a:xfrm>
                <a:custGeom>
                  <a:avLst/>
                  <a:gdLst>
                    <a:gd name="T0" fmla="*/ 20 w 21"/>
                    <a:gd name="T1" fmla="*/ 6 h 24"/>
                    <a:gd name="T2" fmla="*/ 14 w 21"/>
                    <a:gd name="T3" fmla="*/ 21 h 24"/>
                    <a:gd name="T4" fmla="*/ 5 w 21"/>
                    <a:gd name="T5" fmla="*/ 22 h 24"/>
                    <a:gd name="T6" fmla="*/ 3 w 21"/>
                    <a:gd name="T7" fmla="*/ 9 h 24"/>
                    <a:gd name="T8" fmla="*/ 13 w 21"/>
                    <a:gd name="T9" fmla="*/ 0 h 24"/>
                    <a:gd name="T10" fmla="*/ 20 w 21"/>
                    <a:gd name="T11" fmla="*/ 6 h 24"/>
                  </a:gdLst>
                  <a:ahLst/>
                  <a:cxnLst>
                    <a:cxn ang="0">
                      <a:pos x="T0" y="T1"/>
                    </a:cxn>
                    <a:cxn ang="0">
                      <a:pos x="T2" y="T3"/>
                    </a:cxn>
                    <a:cxn ang="0">
                      <a:pos x="T4" y="T5"/>
                    </a:cxn>
                    <a:cxn ang="0">
                      <a:pos x="T6" y="T7"/>
                    </a:cxn>
                    <a:cxn ang="0">
                      <a:pos x="T8" y="T9"/>
                    </a:cxn>
                    <a:cxn ang="0">
                      <a:pos x="T10" y="T11"/>
                    </a:cxn>
                  </a:cxnLst>
                  <a:rect l="0" t="0" r="r" b="b"/>
                  <a:pathLst>
                    <a:path w="21" h="24">
                      <a:moveTo>
                        <a:pt x="20" y="6"/>
                      </a:moveTo>
                      <a:cubicBezTo>
                        <a:pt x="20" y="11"/>
                        <a:pt x="21" y="18"/>
                        <a:pt x="14" y="21"/>
                      </a:cubicBezTo>
                      <a:cubicBezTo>
                        <a:pt x="12" y="23"/>
                        <a:pt x="8" y="24"/>
                        <a:pt x="5" y="22"/>
                      </a:cubicBezTo>
                      <a:cubicBezTo>
                        <a:pt x="2" y="19"/>
                        <a:pt x="0" y="13"/>
                        <a:pt x="3" y="9"/>
                      </a:cubicBezTo>
                      <a:cubicBezTo>
                        <a:pt x="4" y="4"/>
                        <a:pt x="9" y="2"/>
                        <a:pt x="13" y="0"/>
                      </a:cubicBezTo>
                      <a:cubicBezTo>
                        <a:pt x="18" y="0"/>
                        <a:pt x="19" y="3"/>
                        <a:pt x="2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75" name="Freeform 71"/>
                <p:cNvSpPr>
                  <a:spLocks/>
                </p:cNvSpPr>
                <p:nvPr/>
              </p:nvSpPr>
              <p:spPr bwMode="auto">
                <a:xfrm>
                  <a:off x="2784476" y="2309813"/>
                  <a:ext cx="34925" cy="36513"/>
                </a:xfrm>
                <a:custGeom>
                  <a:avLst/>
                  <a:gdLst>
                    <a:gd name="T0" fmla="*/ 22 w 23"/>
                    <a:gd name="T1" fmla="*/ 8 h 24"/>
                    <a:gd name="T2" fmla="*/ 21 w 23"/>
                    <a:gd name="T3" fmla="*/ 20 h 24"/>
                    <a:gd name="T4" fmla="*/ 8 w 23"/>
                    <a:gd name="T5" fmla="*/ 21 h 24"/>
                    <a:gd name="T6" fmla="*/ 1 w 23"/>
                    <a:gd name="T7" fmla="*/ 13 h 24"/>
                    <a:gd name="T8" fmla="*/ 3 w 23"/>
                    <a:gd name="T9" fmla="*/ 3 h 24"/>
                    <a:gd name="T10" fmla="*/ 22 w 23"/>
                    <a:gd name="T11" fmla="*/ 8 h 24"/>
                  </a:gdLst>
                  <a:ahLst/>
                  <a:cxnLst>
                    <a:cxn ang="0">
                      <a:pos x="T0" y="T1"/>
                    </a:cxn>
                    <a:cxn ang="0">
                      <a:pos x="T2" y="T3"/>
                    </a:cxn>
                    <a:cxn ang="0">
                      <a:pos x="T4" y="T5"/>
                    </a:cxn>
                    <a:cxn ang="0">
                      <a:pos x="T6" y="T7"/>
                    </a:cxn>
                    <a:cxn ang="0">
                      <a:pos x="T8" y="T9"/>
                    </a:cxn>
                    <a:cxn ang="0">
                      <a:pos x="T10" y="T11"/>
                    </a:cxn>
                  </a:cxnLst>
                  <a:rect l="0" t="0" r="r" b="b"/>
                  <a:pathLst>
                    <a:path w="23" h="24">
                      <a:moveTo>
                        <a:pt x="22" y="8"/>
                      </a:moveTo>
                      <a:cubicBezTo>
                        <a:pt x="23" y="13"/>
                        <a:pt x="23" y="16"/>
                        <a:pt x="21" y="20"/>
                      </a:cubicBezTo>
                      <a:cubicBezTo>
                        <a:pt x="18" y="24"/>
                        <a:pt x="12" y="23"/>
                        <a:pt x="8" y="21"/>
                      </a:cubicBezTo>
                      <a:cubicBezTo>
                        <a:pt x="4" y="20"/>
                        <a:pt x="2" y="16"/>
                        <a:pt x="1" y="13"/>
                      </a:cubicBezTo>
                      <a:cubicBezTo>
                        <a:pt x="0" y="10"/>
                        <a:pt x="1" y="6"/>
                        <a:pt x="3" y="3"/>
                      </a:cubicBezTo>
                      <a:cubicBezTo>
                        <a:pt x="10" y="0"/>
                        <a:pt x="19" y="2"/>
                        <a:pt x="2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76" name="Freeform 72"/>
                <p:cNvSpPr>
                  <a:spLocks/>
                </p:cNvSpPr>
                <p:nvPr/>
              </p:nvSpPr>
              <p:spPr bwMode="auto">
                <a:xfrm>
                  <a:off x="2589213" y="2311400"/>
                  <a:ext cx="134938" cy="112713"/>
                </a:xfrm>
                <a:custGeom>
                  <a:avLst/>
                  <a:gdLst>
                    <a:gd name="T0" fmla="*/ 81 w 88"/>
                    <a:gd name="T1" fmla="*/ 4 h 73"/>
                    <a:gd name="T2" fmla="*/ 86 w 88"/>
                    <a:gd name="T3" fmla="*/ 22 h 73"/>
                    <a:gd name="T4" fmla="*/ 68 w 88"/>
                    <a:gd name="T5" fmla="*/ 40 h 73"/>
                    <a:gd name="T6" fmla="*/ 52 w 88"/>
                    <a:gd name="T7" fmla="*/ 67 h 73"/>
                    <a:gd name="T8" fmla="*/ 29 w 88"/>
                    <a:gd name="T9" fmla="*/ 68 h 73"/>
                    <a:gd name="T10" fmla="*/ 16 w 88"/>
                    <a:gd name="T11" fmla="*/ 56 h 73"/>
                    <a:gd name="T12" fmla="*/ 16 w 88"/>
                    <a:gd name="T13" fmla="*/ 40 h 73"/>
                    <a:gd name="T14" fmla="*/ 3 w 88"/>
                    <a:gd name="T15" fmla="*/ 30 h 73"/>
                    <a:gd name="T16" fmla="*/ 2 w 88"/>
                    <a:gd name="T17" fmla="*/ 12 h 73"/>
                    <a:gd name="T18" fmla="*/ 19 w 88"/>
                    <a:gd name="T19" fmla="*/ 1 h 73"/>
                    <a:gd name="T20" fmla="*/ 29 w 88"/>
                    <a:gd name="T21" fmla="*/ 5 h 73"/>
                    <a:gd name="T22" fmla="*/ 32 w 88"/>
                    <a:gd name="T23" fmla="*/ 13 h 73"/>
                    <a:gd name="T24" fmla="*/ 21 w 88"/>
                    <a:gd name="T25" fmla="*/ 14 h 73"/>
                    <a:gd name="T26" fmla="*/ 18 w 88"/>
                    <a:gd name="T27" fmla="*/ 27 h 73"/>
                    <a:gd name="T28" fmla="*/ 27 w 88"/>
                    <a:gd name="T29" fmla="*/ 37 h 73"/>
                    <a:gd name="T30" fmla="*/ 30 w 88"/>
                    <a:gd name="T31" fmla="*/ 54 h 73"/>
                    <a:gd name="T32" fmla="*/ 43 w 88"/>
                    <a:gd name="T33" fmla="*/ 61 h 73"/>
                    <a:gd name="T34" fmla="*/ 60 w 88"/>
                    <a:gd name="T35" fmla="*/ 42 h 73"/>
                    <a:gd name="T36" fmla="*/ 76 w 88"/>
                    <a:gd name="T37" fmla="*/ 16 h 73"/>
                    <a:gd name="T38" fmla="*/ 61 w 88"/>
                    <a:gd name="T39" fmla="*/ 6 h 73"/>
                    <a:gd name="T40" fmla="*/ 68 w 88"/>
                    <a:gd name="T41" fmla="*/ 1 h 73"/>
                    <a:gd name="T42" fmla="*/ 81 w 88"/>
                    <a:gd name="T43" fmla="*/ 4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8" h="73">
                      <a:moveTo>
                        <a:pt x="81" y="4"/>
                      </a:moveTo>
                      <a:cubicBezTo>
                        <a:pt x="86" y="9"/>
                        <a:pt x="88" y="16"/>
                        <a:pt x="86" y="22"/>
                      </a:cubicBezTo>
                      <a:cubicBezTo>
                        <a:pt x="86" y="32"/>
                        <a:pt x="76" y="38"/>
                        <a:pt x="68" y="40"/>
                      </a:cubicBezTo>
                      <a:cubicBezTo>
                        <a:pt x="65" y="50"/>
                        <a:pt x="63" y="62"/>
                        <a:pt x="52" y="67"/>
                      </a:cubicBezTo>
                      <a:cubicBezTo>
                        <a:pt x="45" y="70"/>
                        <a:pt x="37" y="73"/>
                        <a:pt x="29" y="68"/>
                      </a:cubicBezTo>
                      <a:cubicBezTo>
                        <a:pt x="23" y="66"/>
                        <a:pt x="19" y="61"/>
                        <a:pt x="16" y="56"/>
                      </a:cubicBezTo>
                      <a:cubicBezTo>
                        <a:pt x="15" y="51"/>
                        <a:pt x="13" y="46"/>
                        <a:pt x="16" y="40"/>
                      </a:cubicBezTo>
                      <a:cubicBezTo>
                        <a:pt x="14" y="33"/>
                        <a:pt x="3" y="38"/>
                        <a:pt x="3" y="30"/>
                      </a:cubicBezTo>
                      <a:cubicBezTo>
                        <a:pt x="0" y="25"/>
                        <a:pt x="1" y="18"/>
                        <a:pt x="2" y="12"/>
                      </a:cubicBezTo>
                      <a:cubicBezTo>
                        <a:pt x="5" y="6"/>
                        <a:pt x="12" y="2"/>
                        <a:pt x="19" y="1"/>
                      </a:cubicBezTo>
                      <a:cubicBezTo>
                        <a:pt x="23" y="1"/>
                        <a:pt x="28" y="1"/>
                        <a:pt x="29" y="5"/>
                      </a:cubicBezTo>
                      <a:cubicBezTo>
                        <a:pt x="29" y="9"/>
                        <a:pt x="33" y="9"/>
                        <a:pt x="32" y="13"/>
                      </a:cubicBezTo>
                      <a:cubicBezTo>
                        <a:pt x="29" y="15"/>
                        <a:pt x="25" y="11"/>
                        <a:pt x="21" y="14"/>
                      </a:cubicBezTo>
                      <a:cubicBezTo>
                        <a:pt x="18" y="18"/>
                        <a:pt x="16" y="23"/>
                        <a:pt x="18" y="27"/>
                      </a:cubicBezTo>
                      <a:cubicBezTo>
                        <a:pt x="18" y="32"/>
                        <a:pt x="24" y="33"/>
                        <a:pt x="27" y="37"/>
                      </a:cubicBezTo>
                      <a:cubicBezTo>
                        <a:pt x="25" y="43"/>
                        <a:pt x="27" y="49"/>
                        <a:pt x="30" y="54"/>
                      </a:cubicBezTo>
                      <a:cubicBezTo>
                        <a:pt x="33" y="58"/>
                        <a:pt x="37" y="61"/>
                        <a:pt x="43" y="61"/>
                      </a:cubicBezTo>
                      <a:cubicBezTo>
                        <a:pt x="53" y="61"/>
                        <a:pt x="57" y="49"/>
                        <a:pt x="60" y="42"/>
                      </a:cubicBezTo>
                      <a:cubicBezTo>
                        <a:pt x="68" y="35"/>
                        <a:pt x="79" y="27"/>
                        <a:pt x="76" y="16"/>
                      </a:cubicBezTo>
                      <a:cubicBezTo>
                        <a:pt x="72" y="9"/>
                        <a:pt x="57" y="19"/>
                        <a:pt x="61" y="6"/>
                      </a:cubicBezTo>
                      <a:cubicBezTo>
                        <a:pt x="62" y="3"/>
                        <a:pt x="65" y="1"/>
                        <a:pt x="68" y="1"/>
                      </a:cubicBezTo>
                      <a:cubicBezTo>
                        <a:pt x="73" y="0"/>
                        <a:pt x="78" y="1"/>
                        <a:pt x="8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77" name="Freeform 73"/>
                <p:cNvSpPr>
                  <a:spLocks/>
                </p:cNvSpPr>
                <p:nvPr/>
              </p:nvSpPr>
              <p:spPr bwMode="auto">
                <a:xfrm>
                  <a:off x="2792413" y="2316163"/>
                  <a:ext cx="23813" cy="22225"/>
                </a:xfrm>
                <a:custGeom>
                  <a:avLst/>
                  <a:gdLst>
                    <a:gd name="T0" fmla="*/ 14 w 15"/>
                    <a:gd name="T1" fmla="*/ 6 h 14"/>
                    <a:gd name="T2" fmla="*/ 9 w 15"/>
                    <a:gd name="T3" fmla="*/ 14 h 14"/>
                    <a:gd name="T4" fmla="*/ 0 w 15"/>
                    <a:gd name="T5" fmla="*/ 6 h 14"/>
                    <a:gd name="T6" fmla="*/ 6 w 15"/>
                    <a:gd name="T7" fmla="*/ 0 h 14"/>
                    <a:gd name="T8" fmla="*/ 14 w 15"/>
                    <a:gd name="T9" fmla="*/ 6 h 14"/>
                  </a:gdLst>
                  <a:ahLst/>
                  <a:cxnLst>
                    <a:cxn ang="0">
                      <a:pos x="T0" y="T1"/>
                    </a:cxn>
                    <a:cxn ang="0">
                      <a:pos x="T2" y="T3"/>
                    </a:cxn>
                    <a:cxn ang="0">
                      <a:pos x="T4" y="T5"/>
                    </a:cxn>
                    <a:cxn ang="0">
                      <a:pos x="T6" y="T7"/>
                    </a:cxn>
                    <a:cxn ang="0">
                      <a:pos x="T8" y="T9"/>
                    </a:cxn>
                  </a:cxnLst>
                  <a:rect l="0" t="0" r="r" b="b"/>
                  <a:pathLst>
                    <a:path w="15" h="14">
                      <a:moveTo>
                        <a:pt x="14" y="6"/>
                      </a:moveTo>
                      <a:cubicBezTo>
                        <a:pt x="15" y="10"/>
                        <a:pt x="13" y="13"/>
                        <a:pt x="9" y="14"/>
                      </a:cubicBezTo>
                      <a:cubicBezTo>
                        <a:pt x="5" y="13"/>
                        <a:pt x="0" y="11"/>
                        <a:pt x="0" y="6"/>
                      </a:cubicBezTo>
                      <a:cubicBezTo>
                        <a:pt x="0" y="3"/>
                        <a:pt x="3" y="1"/>
                        <a:pt x="6" y="0"/>
                      </a:cubicBezTo>
                      <a:cubicBezTo>
                        <a:pt x="10" y="0"/>
                        <a:pt x="14" y="2"/>
                        <a:pt x="1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78" name="Freeform 74"/>
                <p:cNvSpPr>
                  <a:spLocks/>
                </p:cNvSpPr>
                <p:nvPr/>
              </p:nvSpPr>
              <p:spPr bwMode="auto">
                <a:xfrm>
                  <a:off x="2925763" y="2336800"/>
                  <a:ext cx="47625" cy="63500"/>
                </a:xfrm>
                <a:custGeom>
                  <a:avLst/>
                  <a:gdLst>
                    <a:gd name="T0" fmla="*/ 12 w 31"/>
                    <a:gd name="T1" fmla="*/ 1 h 41"/>
                    <a:gd name="T2" fmla="*/ 31 w 31"/>
                    <a:gd name="T3" fmla="*/ 29 h 41"/>
                    <a:gd name="T4" fmla="*/ 31 w 31"/>
                    <a:gd name="T5" fmla="*/ 29 h 41"/>
                    <a:gd name="T6" fmla="*/ 10 w 31"/>
                    <a:gd name="T7" fmla="*/ 12 h 41"/>
                    <a:gd name="T8" fmla="*/ 6 w 31"/>
                    <a:gd name="T9" fmla="*/ 40 h 41"/>
                    <a:gd name="T10" fmla="*/ 2 w 31"/>
                    <a:gd name="T11" fmla="*/ 37 h 41"/>
                    <a:gd name="T12" fmla="*/ 7 w 31"/>
                    <a:gd name="T13" fmla="*/ 1 h 41"/>
                    <a:gd name="T14" fmla="*/ 12 w 31"/>
                    <a:gd name="T15" fmla="*/ 1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41">
                      <a:moveTo>
                        <a:pt x="12" y="1"/>
                      </a:moveTo>
                      <a:cubicBezTo>
                        <a:pt x="20" y="9"/>
                        <a:pt x="31" y="17"/>
                        <a:pt x="31" y="29"/>
                      </a:cubicBezTo>
                      <a:cubicBezTo>
                        <a:pt x="31" y="29"/>
                        <a:pt x="31" y="29"/>
                        <a:pt x="31" y="29"/>
                      </a:cubicBezTo>
                      <a:cubicBezTo>
                        <a:pt x="24" y="23"/>
                        <a:pt x="19" y="14"/>
                        <a:pt x="10" y="12"/>
                      </a:cubicBezTo>
                      <a:cubicBezTo>
                        <a:pt x="3" y="19"/>
                        <a:pt x="5" y="31"/>
                        <a:pt x="6" y="40"/>
                      </a:cubicBezTo>
                      <a:cubicBezTo>
                        <a:pt x="4" y="41"/>
                        <a:pt x="2" y="39"/>
                        <a:pt x="2" y="37"/>
                      </a:cubicBezTo>
                      <a:cubicBezTo>
                        <a:pt x="0" y="25"/>
                        <a:pt x="2" y="12"/>
                        <a:pt x="7" y="1"/>
                      </a:cubicBezTo>
                      <a:cubicBezTo>
                        <a:pt x="8" y="0"/>
                        <a:pt x="10" y="0"/>
                        <a:pt x="1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79" name="Freeform 75"/>
                <p:cNvSpPr>
                  <a:spLocks/>
                </p:cNvSpPr>
                <p:nvPr/>
              </p:nvSpPr>
              <p:spPr bwMode="auto">
                <a:xfrm>
                  <a:off x="2520951" y="2343150"/>
                  <a:ext cx="265113" cy="149225"/>
                </a:xfrm>
                <a:custGeom>
                  <a:avLst/>
                  <a:gdLst>
                    <a:gd name="T0" fmla="*/ 52 w 173"/>
                    <a:gd name="T1" fmla="*/ 21 h 98"/>
                    <a:gd name="T2" fmla="*/ 52 w 173"/>
                    <a:gd name="T3" fmla="*/ 33 h 98"/>
                    <a:gd name="T4" fmla="*/ 76 w 173"/>
                    <a:gd name="T5" fmla="*/ 57 h 98"/>
                    <a:gd name="T6" fmla="*/ 68 w 173"/>
                    <a:gd name="T7" fmla="*/ 55 h 98"/>
                    <a:gd name="T8" fmla="*/ 48 w 173"/>
                    <a:gd name="T9" fmla="*/ 33 h 98"/>
                    <a:gd name="T10" fmla="*/ 37 w 173"/>
                    <a:gd name="T11" fmla="*/ 15 h 98"/>
                    <a:gd name="T12" fmla="*/ 28 w 173"/>
                    <a:gd name="T13" fmla="*/ 23 h 98"/>
                    <a:gd name="T14" fmla="*/ 7 w 173"/>
                    <a:gd name="T15" fmla="*/ 33 h 98"/>
                    <a:gd name="T16" fmla="*/ 11 w 173"/>
                    <a:gd name="T17" fmla="*/ 37 h 98"/>
                    <a:gd name="T18" fmla="*/ 29 w 173"/>
                    <a:gd name="T19" fmla="*/ 39 h 98"/>
                    <a:gd name="T20" fmla="*/ 76 w 173"/>
                    <a:gd name="T21" fmla="*/ 85 h 98"/>
                    <a:gd name="T22" fmla="*/ 95 w 173"/>
                    <a:gd name="T23" fmla="*/ 80 h 98"/>
                    <a:gd name="T24" fmla="*/ 121 w 173"/>
                    <a:gd name="T25" fmla="*/ 63 h 98"/>
                    <a:gd name="T26" fmla="*/ 131 w 173"/>
                    <a:gd name="T27" fmla="*/ 48 h 98"/>
                    <a:gd name="T28" fmla="*/ 164 w 173"/>
                    <a:gd name="T29" fmla="*/ 32 h 98"/>
                    <a:gd name="T30" fmla="*/ 169 w 173"/>
                    <a:gd name="T31" fmla="*/ 29 h 98"/>
                    <a:gd name="T32" fmla="*/ 168 w 173"/>
                    <a:gd name="T33" fmla="*/ 25 h 98"/>
                    <a:gd name="T34" fmla="*/ 173 w 173"/>
                    <a:gd name="T35" fmla="*/ 29 h 98"/>
                    <a:gd name="T36" fmla="*/ 156 w 173"/>
                    <a:gd name="T37" fmla="*/ 45 h 98"/>
                    <a:gd name="T38" fmla="*/ 131 w 173"/>
                    <a:gd name="T39" fmla="*/ 52 h 98"/>
                    <a:gd name="T40" fmla="*/ 93 w 173"/>
                    <a:gd name="T41" fmla="*/ 85 h 98"/>
                    <a:gd name="T42" fmla="*/ 79 w 173"/>
                    <a:gd name="T43" fmla="*/ 92 h 98"/>
                    <a:gd name="T44" fmla="*/ 35 w 173"/>
                    <a:gd name="T45" fmla="*/ 62 h 98"/>
                    <a:gd name="T46" fmla="*/ 26 w 173"/>
                    <a:gd name="T47" fmla="*/ 44 h 98"/>
                    <a:gd name="T48" fmla="*/ 9 w 173"/>
                    <a:gd name="T49" fmla="*/ 40 h 98"/>
                    <a:gd name="T50" fmla="*/ 0 w 173"/>
                    <a:gd name="T51" fmla="*/ 29 h 98"/>
                    <a:gd name="T52" fmla="*/ 31 w 173"/>
                    <a:gd name="T53" fmla="*/ 11 h 98"/>
                    <a:gd name="T54" fmla="*/ 37 w 173"/>
                    <a:gd name="T55" fmla="*/ 0 h 98"/>
                    <a:gd name="T56" fmla="*/ 52 w 173"/>
                    <a:gd name="T57" fmla="*/ 21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3" h="98">
                      <a:moveTo>
                        <a:pt x="52" y="21"/>
                      </a:moveTo>
                      <a:cubicBezTo>
                        <a:pt x="52" y="33"/>
                        <a:pt x="52" y="33"/>
                        <a:pt x="52" y="33"/>
                      </a:cubicBezTo>
                      <a:cubicBezTo>
                        <a:pt x="56" y="44"/>
                        <a:pt x="65" y="54"/>
                        <a:pt x="76" y="57"/>
                      </a:cubicBezTo>
                      <a:cubicBezTo>
                        <a:pt x="74" y="57"/>
                        <a:pt x="70" y="56"/>
                        <a:pt x="68" y="55"/>
                      </a:cubicBezTo>
                      <a:cubicBezTo>
                        <a:pt x="57" y="53"/>
                        <a:pt x="52" y="41"/>
                        <a:pt x="48" y="33"/>
                      </a:cubicBezTo>
                      <a:cubicBezTo>
                        <a:pt x="48" y="24"/>
                        <a:pt x="42" y="20"/>
                        <a:pt x="37" y="15"/>
                      </a:cubicBezTo>
                      <a:cubicBezTo>
                        <a:pt x="32" y="15"/>
                        <a:pt x="33" y="21"/>
                        <a:pt x="28" y="23"/>
                      </a:cubicBezTo>
                      <a:cubicBezTo>
                        <a:pt x="22" y="28"/>
                        <a:pt x="14" y="28"/>
                        <a:pt x="7" y="33"/>
                      </a:cubicBezTo>
                      <a:cubicBezTo>
                        <a:pt x="6" y="36"/>
                        <a:pt x="9" y="37"/>
                        <a:pt x="11" y="37"/>
                      </a:cubicBezTo>
                      <a:cubicBezTo>
                        <a:pt x="17" y="39"/>
                        <a:pt x="24" y="37"/>
                        <a:pt x="29" y="39"/>
                      </a:cubicBezTo>
                      <a:cubicBezTo>
                        <a:pt x="34" y="61"/>
                        <a:pt x="55" y="78"/>
                        <a:pt x="76" y="85"/>
                      </a:cubicBezTo>
                      <a:cubicBezTo>
                        <a:pt x="83" y="94"/>
                        <a:pt x="87" y="78"/>
                        <a:pt x="95" y="80"/>
                      </a:cubicBezTo>
                      <a:cubicBezTo>
                        <a:pt x="103" y="74"/>
                        <a:pt x="114" y="72"/>
                        <a:pt x="121" y="63"/>
                      </a:cubicBezTo>
                      <a:cubicBezTo>
                        <a:pt x="127" y="59"/>
                        <a:pt x="127" y="53"/>
                        <a:pt x="131" y="48"/>
                      </a:cubicBezTo>
                      <a:cubicBezTo>
                        <a:pt x="143" y="45"/>
                        <a:pt x="154" y="40"/>
                        <a:pt x="164" y="32"/>
                      </a:cubicBezTo>
                      <a:cubicBezTo>
                        <a:pt x="166" y="32"/>
                        <a:pt x="168" y="31"/>
                        <a:pt x="169" y="29"/>
                      </a:cubicBezTo>
                      <a:cubicBezTo>
                        <a:pt x="168" y="25"/>
                        <a:pt x="168" y="25"/>
                        <a:pt x="168" y="25"/>
                      </a:cubicBezTo>
                      <a:cubicBezTo>
                        <a:pt x="170" y="24"/>
                        <a:pt x="172" y="27"/>
                        <a:pt x="173" y="29"/>
                      </a:cubicBezTo>
                      <a:cubicBezTo>
                        <a:pt x="170" y="36"/>
                        <a:pt x="162" y="41"/>
                        <a:pt x="156" y="45"/>
                      </a:cubicBezTo>
                      <a:cubicBezTo>
                        <a:pt x="149" y="50"/>
                        <a:pt x="140" y="51"/>
                        <a:pt x="131" y="52"/>
                      </a:cubicBezTo>
                      <a:cubicBezTo>
                        <a:pt x="127" y="70"/>
                        <a:pt x="110" y="80"/>
                        <a:pt x="93" y="85"/>
                      </a:cubicBezTo>
                      <a:cubicBezTo>
                        <a:pt x="89" y="87"/>
                        <a:pt x="85" y="98"/>
                        <a:pt x="79" y="92"/>
                      </a:cubicBezTo>
                      <a:cubicBezTo>
                        <a:pt x="63" y="84"/>
                        <a:pt x="46" y="79"/>
                        <a:pt x="35" y="62"/>
                      </a:cubicBezTo>
                      <a:cubicBezTo>
                        <a:pt x="32" y="56"/>
                        <a:pt x="27" y="51"/>
                        <a:pt x="26" y="44"/>
                      </a:cubicBezTo>
                      <a:cubicBezTo>
                        <a:pt x="23" y="38"/>
                        <a:pt x="15" y="42"/>
                        <a:pt x="9" y="40"/>
                      </a:cubicBezTo>
                      <a:cubicBezTo>
                        <a:pt x="5" y="38"/>
                        <a:pt x="0" y="35"/>
                        <a:pt x="0" y="29"/>
                      </a:cubicBezTo>
                      <a:cubicBezTo>
                        <a:pt x="11" y="26"/>
                        <a:pt x="24" y="23"/>
                        <a:pt x="31" y="11"/>
                      </a:cubicBezTo>
                      <a:cubicBezTo>
                        <a:pt x="37" y="0"/>
                        <a:pt x="37" y="0"/>
                        <a:pt x="37" y="0"/>
                      </a:cubicBezTo>
                      <a:cubicBezTo>
                        <a:pt x="39" y="8"/>
                        <a:pt x="41" y="20"/>
                        <a:pt x="52"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80" name="Freeform 76"/>
                <p:cNvSpPr>
                  <a:spLocks/>
                </p:cNvSpPr>
                <p:nvPr/>
              </p:nvSpPr>
              <p:spPr bwMode="auto">
                <a:xfrm>
                  <a:off x="2324101" y="2336800"/>
                  <a:ext cx="66675" cy="71438"/>
                </a:xfrm>
                <a:custGeom>
                  <a:avLst/>
                  <a:gdLst>
                    <a:gd name="T0" fmla="*/ 27 w 44"/>
                    <a:gd name="T1" fmla="*/ 6 h 47"/>
                    <a:gd name="T2" fmla="*/ 37 w 44"/>
                    <a:gd name="T3" fmla="*/ 44 h 47"/>
                    <a:gd name="T4" fmla="*/ 33 w 44"/>
                    <a:gd name="T5" fmla="*/ 47 h 47"/>
                    <a:gd name="T6" fmla="*/ 23 w 44"/>
                    <a:gd name="T7" fmla="*/ 14 h 47"/>
                    <a:gd name="T8" fmla="*/ 15 w 44"/>
                    <a:gd name="T9" fmla="*/ 23 h 47"/>
                    <a:gd name="T10" fmla="*/ 4 w 44"/>
                    <a:gd name="T11" fmla="*/ 37 h 47"/>
                    <a:gd name="T12" fmla="*/ 14 w 44"/>
                    <a:gd name="T13" fmla="*/ 10 h 47"/>
                    <a:gd name="T14" fmla="*/ 27 w 44"/>
                    <a:gd name="T15" fmla="*/ 6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 h="47">
                      <a:moveTo>
                        <a:pt x="27" y="6"/>
                      </a:moveTo>
                      <a:cubicBezTo>
                        <a:pt x="33" y="18"/>
                        <a:pt x="44" y="30"/>
                        <a:pt x="37" y="44"/>
                      </a:cubicBezTo>
                      <a:cubicBezTo>
                        <a:pt x="36" y="45"/>
                        <a:pt x="35" y="47"/>
                        <a:pt x="33" y="47"/>
                      </a:cubicBezTo>
                      <a:cubicBezTo>
                        <a:pt x="31" y="35"/>
                        <a:pt x="33" y="22"/>
                        <a:pt x="23" y="14"/>
                      </a:cubicBezTo>
                      <a:cubicBezTo>
                        <a:pt x="18" y="14"/>
                        <a:pt x="18" y="20"/>
                        <a:pt x="15" y="23"/>
                      </a:cubicBezTo>
                      <a:cubicBezTo>
                        <a:pt x="10" y="27"/>
                        <a:pt x="7" y="32"/>
                        <a:pt x="4" y="37"/>
                      </a:cubicBezTo>
                      <a:cubicBezTo>
                        <a:pt x="0" y="27"/>
                        <a:pt x="10" y="19"/>
                        <a:pt x="14" y="10"/>
                      </a:cubicBezTo>
                      <a:cubicBezTo>
                        <a:pt x="17" y="7"/>
                        <a:pt x="23" y="0"/>
                        <a:pt x="2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81" name="Freeform 77"/>
                <p:cNvSpPr>
                  <a:spLocks/>
                </p:cNvSpPr>
                <p:nvPr/>
              </p:nvSpPr>
              <p:spPr bwMode="auto">
                <a:xfrm>
                  <a:off x="2962276" y="2351088"/>
                  <a:ext cx="103188" cy="77788"/>
                </a:xfrm>
                <a:custGeom>
                  <a:avLst/>
                  <a:gdLst>
                    <a:gd name="T0" fmla="*/ 67 w 67"/>
                    <a:gd name="T1" fmla="*/ 5 h 51"/>
                    <a:gd name="T2" fmla="*/ 64 w 67"/>
                    <a:gd name="T3" fmla="*/ 8 h 51"/>
                    <a:gd name="T4" fmla="*/ 3 w 67"/>
                    <a:gd name="T5" fmla="*/ 44 h 51"/>
                    <a:gd name="T6" fmla="*/ 0 w 67"/>
                    <a:gd name="T7" fmla="*/ 51 h 51"/>
                    <a:gd name="T8" fmla="*/ 29 w 67"/>
                    <a:gd name="T9" fmla="*/ 10 h 51"/>
                    <a:gd name="T10" fmla="*/ 66 w 67"/>
                    <a:gd name="T11" fmla="*/ 3 h 51"/>
                    <a:gd name="T12" fmla="*/ 67 w 67"/>
                    <a:gd name="T13" fmla="*/ 5 h 51"/>
                  </a:gdLst>
                  <a:ahLst/>
                  <a:cxnLst>
                    <a:cxn ang="0">
                      <a:pos x="T0" y="T1"/>
                    </a:cxn>
                    <a:cxn ang="0">
                      <a:pos x="T2" y="T3"/>
                    </a:cxn>
                    <a:cxn ang="0">
                      <a:pos x="T4" y="T5"/>
                    </a:cxn>
                    <a:cxn ang="0">
                      <a:pos x="T6" y="T7"/>
                    </a:cxn>
                    <a:cxn ang="0">
                      <a:pos x="T8" y="T9"/>
                    </a:cxn>
                    <a:cxn ang="0">
                      <a:pos x="T10" y="T11"/>
                    </a:cxn>
                    <a:cxn ang="0">
                      <a:pos x="T12" y="T13"/>
                    </a:cxn>
                  </a:cxnLst>
                  <a:rect l="0" t="0" r="r" b="b"/>
                  <a:pathLst>
                    <a:path w="67" h="51">
                      <a:moveTo>
                        <a:pt x="67" y="5"/>
                      </a:moveTo>
                      <a:cubicBezTo>
                        <a:pt x="67" y="7"/>
                        <a:pt x="65" y="8"/>
                        <a:pt x="64" y="8"/>
                      </a:cubicBezTo>
                      <a:cubicBezTo>
                        <a:pt x="39" y="8"/>
                        <a:pt x="16" y="23"/>
                        <a:pt x="3" y="44"/>
                      </a:cubicBezTo>
                      <a:cubicBezTo>
                        <a:pt x="2" y="46"/>
                        <a:pt x="1" y="48"/>
                        <a:pt x="0" y="51"/>
                      </a:cubicBezTo>
                      <a:cubicBezTo>
                        <a:pt x="0" y="33"/>
                        <a:pt x="14" y="19"/>
                        <a:pt x="29" y="10"/>
                      </a:cubicBezTo>
                      <a:cubicBezTo>
                        <a:pt x="40" y="5"/>
                        <a:pt x="53" y="0"/>
                        <a:pt x="66" y="3"/>
                      </a:cubicBezTo>
                      <a:cubicBezTo>
                        <a:pt x="67" y="5"/>
                        <a:pt x="67" y="5"/>
                        <a:pt x="6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82" name="Freeform 78"/>
                <p:cNvSpPr>
                  <a:spLocks/>
                </p:cNvSpPr>
                <p:nvPr/>
              </p:nvSpPr>
              <p:spPr bwMode="auto">
                <a:xfrm>
                  <a:off x="2225676" y="2355850"/>
                  <a:ext cx="112713" cy="101600"/>
                </a:xfrm>
                <a:custGeom>
                  <a:avLst/>
                  <a:gdLst>
                    <a:gd name="T0" fmla="*/ 45 w 73"/>
                    <a:gd name="T1" fmla="*/ 13 h 67"/>
                    <a:gd name="T2" fmla="*/ 73 w 73"/>
                    <a:gd name="T3" fmla="*/ 63 h 67"/>
                    <a:gd name="T4" fmla="*/ 72 w 73"/>
                    <a:gd name="T5" fmla="*/ 67 h 67"/>
                    <a:gd name="T6" fmla="*/ 61 w 73"/>
                    <a:gd name="T7" fmla="*/ 40 h 67"/>
                    <a:gd name="T8" fmla="*/ 24 w 73"/>
                    <a:gd name="T9" fmla="*/ 14 h 67"/>
                    <a:gd name="T10" fmla="*/ 4 w 73"/>
                    <a:gd name="T11" fmla="*/ 14 h 67"/>
                    <a:gd name="T12" fmla="*/ 1 w 73"/>
                    <a:gd name="T13" fmla="*/ 4 h 67"/>
                    <a:gd name="T14" fmla="*/ 45 w 73"/>
                    <a:gd name="T15" fmla="*/ 13 h 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 h="67">
                      <a:moveTo>
                        <a:pt x="45" y="13"/>
                      </a:moveTo>
                      <a:cubicBezTo>
                        <a:pt x="62" y="26"/>
                        <a:pt x="72" y="42"/>
                        <a:pt x="73" y="63"/>
                      </a:cubicBezTo>
                      <a:cubicBezTo>
                        <a:pt x="72" y="67"/>
                        <a:pt x="72" y="67"/>
                        <a:pt x="72" y="67"/>
                      </a:cubicBezTo>
                      <a:cubicBezTo>
                        <a:pt x="68" y="58"/>
                        <a:pt x="67" y="48"/>
                        <a:pt x="61" y="40"/>
                      </a:cubicBezTo>
                      <a:cubicBezTo>
                        <a:pt x="54" y="25"/>
                        <a:pt x="38" y="19"/>
                        <a:pt x="24" y="14"/>
                      </a:cubicBezTo>
                      <a:cubicBezTo>
                        <a:pt x="18" y="13"/>
                        <a:pt x="10" y="13"/>
                        <a:pt x="4" y="14"/>
                      </a:cubicBezTo>
                      <a:cubicBezTo>
                        <a:pt x="2" y="11"/>
                        <a:pt x="0" y="8"/>
                        <a:pt x="1" y="4"/>
                      </a:cubicBezTo>
                      <a:cubicBezTo>
                        <a:pt x="17" y="0"/>
                        <a:pt x="32" y="6"/>
                        <a:pt x="45"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83" name="Freeform 79"/>
                <p:cNvSpPr>
                  <a:spLocks/>
                </p:cNvSpPr>
                <p:nvPr/>
              </p:nvSpPr>
              <p:spPr bwMode="auto">
                <a:xfrm>
                  <a:off x="2941638" y="2366963"/>
                  <a:ext cx="23813" cy="44450"/>
                </a:xfrm>
                <a:custGeom>
                  <a:avLst/>
                  <a:gdLst>
                    <a:gd name="T0" fmla="*/ 14 w 16"/>
                    <a:gd name="T1" fmla="*/ 14 h 29"/>
                    <a:gd name="T2" fmla="*/ 10 w 16"/>
                    <a:gd name="T3" fmla="*/ 29 h 29"/>
                    <a:gd name="T4" fmla="*/ 3 w 16"/>
                    <a:gd name="T5" fmla="*/ 16 h 29"/>
                    <a:gd name="T6" fmla="*/ 4 w 16"/>
                    <a:gd name="T7" fmla="*/ 0 h 29"/>
                    <a:gd name="T8" fmla="*/ 14 w 16"/>
                    <a:gd name="T9" fmla="*/ 14 h 29"/>
                  </a:gdLst>
                  <a:ahLst/>
                  <a:cxnLst>
                    <a:cxn ang="0">
                      <a:pos x="T0" y="T1"/>
                    </a:cxn>
                    <a:cxn ang="0">
                      <a:pos x="T2" y="T3"/>
                    </a:cxn>
                    <a:cxn ang="0">
                      <a:pos x="T4" y="T5"/>
                    </a:cxn>
                    <a:cxn ang="0">
                      <a:pos x="T6" y="T7"/>
                    </a:cxn>
                    <a:cxn ang="0">
                      <a:pos x="T8" y="T9"/>
                    </a:cxn>
                  </a:cxnLst>
                  <a:rect l="0" t="0" r="r" b="b"/>
                  <a:pathLst>
                    <a:path w="16" h="29">
                      <a:moveTo>
                        <a:pt x="14" y="14"/>
                      </a:moveTo>
                      <a:cubicBezTo>
                        <a:pt x="16" y="19"/>
                        <a:pt x="12" y="24"/>
                        <a:pt x="10" y="29"/>
                      </a:cubicBezTo>
                      <a:cubicBezTo>
                        <a:pt x="5" y="26"/>
                        <a:pt x="4" y="21"/>
                        <a:pt x="3" y="16"/>
                      </a:cubicBezTo>
                      <a:cubicBezTo>
                        <a:pt x="2" y="11"/>
                        <a:pt x="0" y="4"/>
                        <a:pt x="4" y="0"/>
                      </a:cubicBezTo>
                      <a:cubicBezTo>
                        <a:pt x="8" y="3"/>
                        <a:pt x="12" y="9"/>
                        <a:pt x="1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84" name="Freeform 80"/>
                <p:cNvSpPr>
                  <a:spLocks/>
                </p:cNvSpPr>
                <p:nvPr/>
              </p:nvSpPr>
              <p:spPr bwMode="auto">
                <a:xfrm>
                  <a:off x="2963863" y="2373313"/>
                  <a:ext cx="87313" cy="87313"/>
                </a:xfrm>
                <a:custGeom>
                  <a:avLst/>
                  <a:gdLst>
                    <a:gd name="T0" fmla="*/ 57 w 57"/>
                    <a:gd name="T1" fmla="*/ 1 h 57"/>
                    <a:gd name="T2" fmla="*/ 46 w 57"/>
                    <a:gd name="T3" fmla="*/ 16 h 57"/>
                    <a:gd name="T4" fmla="*/ 8 w 57"/>
                    <a:gd name="T5" fmla="*/ 40 h 57"/>
                    <a:gd name="T6" fmla="*/ 8 w 57"/>
                    <a:gd name="T7" fmla="*/ 51 h 57"/>
                    <a:gd name="T8" fmla="*/ 4 w 57"/>
                    <a:gd name="T9" fmla="*/ 57 h 57"/>
                    <a:gd name="T10" fmla="*/ 5 w 57"/>
                    <a:gd name="T11" fmla="*/ 42 h 57"/>
                    <a:gd name="T12" fmla="*/ 46 w 57"/>
                    <a:gd name="T13" fmla="*/ 3 h 57"/>
                    <a:gd name="T14" fmla="*/ 57 w 57"/>
                    <a:gd name="T15" fmla="*/ 1 h 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57">
                      <a:moveTo>
                        <a:pt x="57" y="1"/>
                      </a:moveTo>
                      <a:cubicBezTo>
                        <a:pt x="56" y="7"/>
                        <a:pt x="50" y="11"/>
                        <a:pt x="46" y="16"/>
                      </a:cubicBezTo>
                      <a:cubicBezTo>
                        <a:pt x="35" y="27"/>
                        <a:pt x="21" y="35"/>
                        <a:pt x="8" y="40"/>
                      </a:cubicBezTo>
                      <a:cubicBezTo>
                        <a:pt x="7" y="43"/>
                        <a:pt x="9" y="46"/>
                        <a:pt x="8" y="51"/>
                      </a:cubicBezTo>
                      <a:cubicBezTo>
                        <a:pt x="5" y="52"/>
                        <a:pt x="6" y="55"/>
                        <a:pt x="4" y="57"/>
                      </a:cubicBezTo>
                      <a:cubicBezTo>
                        <a:pt x="0" y="53"/>
                        <a:pt x="4" y="46"/>
                        <a:pt x="5" y="42"/>
                      </a:cubicBezTo>
                      <a:cubicBezTo>
                        <a:pt x="8" y="22"/>
                        <a:pt x="27" y="7"/>
                        <a:pt x="46" y="3"/>
                      </a:cubicBezTo>
                      <a:cubicBezTo>
                        <a:pt x="50" y="3"/>
                        <a:pt x="54" y="0"/>
                        <a:pt x="5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85" name="Freeform 81"/>
                <p:cNvSpPr>
                  <a:spLocks/>
                </p:cNvSpPr>
                <p:nvPr/>
              </p:nvSpPr>
              <p:spPr bwMode="auto">
                <a:xfrm>
                  <a:off x="2328863" y="2371725"/>
                  <a:ext cx="34925" cy="66675"/>
                </a:xfrm>
                <a:custGeom>
                  <a:avLst/>
                  <a:gdLst>
                    <a:gd name="T0" fmla="*/ 23 w 23"/>
                    <a:gd name="T1" fmla="*/ 13 h 43"/>
                    <a:gd name="T2" fmla="*/ 22 w 23"/>
                    <a:gd name="T3" fmla="*/ 31 h 43"/>
                    <a:gd name="T4" fmla="*/ 12 w 23"/>
                    <a:gd name="T5" fmla="*/ 43 h 43"/>
                    <a:gd name="T6" fmla="*/ 9 w 23"/>
                    <a:gd name="T7" fmla="*/ 11 h 43"/>
                    <a:gd name="T8" fmla="*/ 18 w 23"/>
                    <a:gd name="T9" fmla="*/ 0 h 43"/>
                    <a:gd name="T10" fmla="*/ 23 w 23"/>
                    <a:gd name="T11" fmla="*/ 13 h 43"/>
                  </a:gdLst>
                  <a:ahLst/>
                  <a:cxnLst>
                    <a:cxn ang="0">
                      <a:pos x="T0" y="T1"/>
                    </a:cxn>
                    <a:cxn ang="0">
                      <a:pos x="T2" y="T3"/>
                    </a:cxn>
                    <a:cxn ang="0">
                      <a:pos x="T4" y="T5"/>
                    </a:cxn>
                    <a:cxn ang="0">
                      <a:pos x="T6" y="T7"/>
                    </a:cxn>
                    <a:cxn ang="0">
                      <a:pos x="T8" y="T9"/>
                    </a:cxn>
                    <a:cxn ang="0">
                      <a:pos x="T10" y="T11"/>
                    </a:cxn>
                  </a:cxnLst>
                  <a:rect l="0" t="0" r="r" b="b"/>
                  <a:pathLst>
                    <a:path w="23" h="43">
                      <a:moveTo>
                        <a:pt x="23" y="13"/>
                      </a:moveTo>
                      <a:cubicBezTo>
                        <a:pt x="22" y="31"/>
                        <a:pt x="22" y="31"/>
                        <a:pt x="22" y="31"/>
                      </a:cubicBezTo>
                      <a:cubicBezTo>
                        <a:pt x="19" y="35"/>
                        <a:pt x="16" y="41"/>
                        <a:pt x="12" y="43"/>
                      </a:cubicBezTo>
                      <a:cubicBezTo>
                        <a:pt x="10" y="32"/>
                        <a:pt x="0" y="22"/>
                        <a:pt x="9" y="11"/>
                      </a:cubicBezTo>
                      <a:cubicBezTo>
                        <a:pt x="12" y="7"/>
                        <a:pt x="14" y="3"/>
                        <a:pt x="18" y="0"/>
                      </a:cubicBezTo>
                      <a:cubicBezTo>
                        <a:pt x="22" y="2"/>
                        <a:pt x="22" y="9"/>
                        <a:pt x="23"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86" name="Freeform 82"/>
                <p:cNvSpPr>
                  <a:spLocks/>
                </p:cNvSpPr>
                <p:nvPr/>
              </p:nvSpPr>
              <p:spPr bwMode="auto">
                <a:xfrm>
                  <a:off x="2865438" y="2379663"/>
                  <a:ext cx="82550" cy="95250"/>
                </a:xfrm>
                <a:custGeom>
                  <a:avLst/>
                  <a:gdLst>
                    <a:gd name="T0" fmla="*/ 52 w 54"/>
                    <a:gd name="T1" fmla="*/ 36 h 62"/>
                    <a:gd name="T2" fmla="*/ 54 w 54"/>
                    <a:gd name="T3" fmla="*/ 43 h 62"/>
                    <a:gd name="T4" fmla="*/ 11 w 54"/>
                    <a:gd name="T5" fmla="*/ 10 h 62"/>
                    <a:gd name="T6" fmla="*/ 9 w 54"/>
                    <a:gd name="T7" fmla="*/ 17 h 62"/>
                    <a:gd name="T8" fmla="*/ 23 w 54"/>
                    <a:gd name="T9" fmla="*/ 47 h 62"/>
                    <a:gd name="T10" fmla="*/ 46 w 54"/>
                    <a:gd name="T11" fmla="*/ 59 h 62"/>
                    <a:gd name="T12" fmla="*/ 45 w 54"/>
                    <a:gd name="T13" fmla="*/ 60 h 62"/>
                    <a:gd name="T14" fmla="*/ 12 w 54"/>
                    <a:gd name="T15" fmla="*/ 42 h 62"/>
                    <a:gd name="T16" fmla="*/ 1 w 54"/>
                    <a:gd name="T17" fmla="*/ 6 h 62"/>
                    <a:gd name="T18" fmla="*/ 39 w 54"/>
                    <a:gd name="T19" fmla="*/ 16 h 62"/>
                    <a:gd name="T20" fmla="*/ 52 w 54"/>
                    <a:gd name="T21" fmla="*/ 3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4" h="62">
                      <a:moveTo>
                        <a:pt x="52" y="36"/>
                      </a:moveTo>
                      <a:cubicBezTo>
                        <a:pt x="54" y="43"/>
                        <a:pt x="54" y="43"/>
                        <a:pt x="54" y="43"/>
                      </a:cubicBezTo>
                      <a:cubicBezTo>
                        <a:pt x="45" y="28"/>
                        <a:pt x="29" y="12"/>
                        <a:pt x="11" y="10"/>
                      </a:cubicBezTo>
                      <a:cubicBezTo>
                        <a:pt x="8" y="10"/>
                        <a:pt x="8" y="14"/>
                        <a:pt x="9" y="17"/>
                      </a:cubicBezTo>
                      <a:cubicBezTo>
                        <a:pt x="9" y="28"/>
                        <a:pt x="14" y="39"/>
                        <a:pt x="23" y="47"/>
                      </a:cubicBezTo>
                      <a:cubicBezTo>
                        <a:pt x="30" y="53"/>
                        <a:pt x="38" y="54"/>
                        <a:pt x="46" y="59"/>
                      </a:cubicBezTo>
                      <a:cubicBezTo>
                        <a:pt x="45" y="60"/>
                        <a:pt x="45" y="60"/>
                        <a:pt x="45" y="60"/>
                      </a:cubicBezTo>
                      <a:cubicBezTo>
                        <a:pt x="31" y="62"/>
                        <a:pt x="21" y="52"/>
                        <a:pt x="12" y="42"/>
                      </a:cubicBezTo>
                      <a:cubicBezTo>
                        <a:pt x="4" y="31"/>
                        <a:pt x="0" y="18"/>
                        <a:pt x="1" y="6"/>
                      </a:cubicBezTo>
                      <a:cubicBezTo>
                        <a:pt x="15" y="0"/>
                        <a:pt x="29" y="7"/>
                        <a:pt x="39" y="16"/>
                      </a:cubicBezTo>
                      <a:cubicBezTo>
                        <a:pt x="44" y="22"/>
                        <a:pt x="50" y="28"/>
                        <a:pt x="52"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87" name="Freeform 83"/>
                <p:cNvSpPr>
                  <a:spLocks/>
                </p:cNvSpPr>
                <p:nvPr/>
              </p:nvSpPr>
              <p:spPr bwMode="auto">
                <a:xfrm>
                  <a:off x="2479676" y="2386013"/>
                  <a:ext cx="344488" cy="144463"/>
                </a:xfrm>
                <a:custGeom>
                  <a:avLst/>
                  <a:gdLst>
                    <a:gd name="T0" fmla="*/ 225 w 225"/>
                    <a:gd name="T1" fmla="*/ 1 h 94"/>
                    <a:gd name="T2" fmla="*/ 218 w 225"/>
                    <a:gd name="T3" fmla="*/ 13 h 94"/>
                    <a:gd name="T4" fmla="*/ 171 w 225"/>
                    <a:gd name="T5" fmla="*/ 40 h 94"/>
                    <a:gd name="T6" fmla="*/ 155 w 225"/>
                    <a:gd name="T7" fmla="*/ 63 h 94"/>
                    <a:gd name="T8" fmla="*/ 124 w 225"/>
                    <a:gd name="T9" fmla="*/ 83 h 94"/>
                    <a:gd name="T10" fmla="*/ 112 w 225"/>
                    <a:gd name="T11" fmla="*/ 94 h 94"/>
                    <a:gd name="T12" fmla="*/ 52 w 225"/>
                    <a:gd name="T13" fmla="*/ 52 h 94"/>
                    <a:gd name="T14" fmla="*/ 37 w 225"/>
                    <a:gd name="T15" fmla="*/ 29 h 94"/>
                    <a:gd name="T16" fmla="*/ 30 w 225"/>
                    <a:gd name="T17" fmla="*/ 29 h 94"/>
                    <a:gd name="T18" fmla="*/ 0 w 225"/>
                    <a:gd name="T19" fmla="*/ 5 h 94"/>
                    <a:gd name="T20" fmla="*/ 1 w 225"/>
                    <a:gd name="T21" fmla="*/ 3 h 94"/>
                    <a:gd name="T22" fmla="*/ 23 w 225"/>
                    <a:gd name="T23" fmla="*/ 9 h 94"/>
                    <a:gd name="T24" fmla="*/ 47 w 225"/>
                    <a:gd name="T25" fmla="*/ 20 h 94"/>
                    <a:gd name="T26" fmla="*/ 88 w 225"/>
                    <a:gd name="T27" fmla="*/ 63 h 94"/>
                    <a:gd name="T28" fmla="*/ 111 w 225"/>
                    <a:gd name="T29" fmla="*/ 74 h 94"/>
                    <a:gd name="T30" fmla="*/ 132 w 225"/>
                    <a:gd name="T31" fmla="*/ 59 h 94"/>
                    <a:gd name="T32" fmla="*/ 164 w 225"/>
                    <a:gd name="T33" fmla="*/ 29 h 94"/>
                    <a:gd name="T34" fmla="*/ 208 w 225"/>
                    <a:gd name="T35" fmla="*/ 2 h 94"/>
                    <a:gd name="T36" fmla="*/ 225 w 225"/>
                    <a:gd name="T37" fmla="*/ 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5" h="94">
                      <a:moveTo>
                        <a:pt x="225" y="1"/>
                      </a:moveTo>
                      <a:cubicBezTo>
                        <a:pt x="225" y="5"/>
                        <a:pt x="221" y="9"/>
                        <a:pt x="218" y="13"/>
                      </a:cubicBezTo>
                      <a:cubicBezTo>
                        <a:pt x="205" y="28"/>
                        <a:pt x="189" y="37"/>
                        <a:pt x="171" y="40"/>
                      </a:cubicBezTo>
                      <a:cubicBezTo>
                        <a:pt x="167" y="48"/>
                        <a:pt x="163" y="57"/>
                        <a:pt x="155" y="63"/>
                      </a:cubicBezTo>
                      <a:cubicBezTo>
                        <a:pt x="146" y="72"/>
                        <a:pt x="133" y="75"/>
                        <a:pt x="124" y="83"/>
                      </a:cubicBezTo>
                      <a:cubicBezTo>
                        <a:pt x="118" y="85"/>
                        <a:pt x="118" y="93"/>
                        <a:pt x="112" y="94"/>
                      </a:cubicBezTo>
                      <a:cubicBezTo>
                        <a:pt x="95" y="75"/>
                        <a:pt x="68" y="72"/>
                        <a:pt x="52" y="52"/>
                      </a:cubicBezTo>
                      <a:cubicBezTo>
                        <a:pt x="47" y="44"/>
                        <a:pt x="39" y="38"/>
                        <a:pt x="37" y="29"/>
                      </a:cubicBezTo>
                      <a:cubicBezTo>
                        <a:pt x="35" y="24"/>
                        <a:pt x="33" y="30"/>
                        <a:pt x="30" y="29"/>
                      </a:cubicBezTo>
                      <a:cubicBezTo>
                        <a:pt x="18" y="26"/>
                        <a:pt x="8" y="16"/>
                        <a:pt x="0" y="5"/>
                      </a:cubicBezTo>
                      <a:cubicBezTo>
                        <a:pt x="1" y="3"/>
                        <a:pt x="1" y="3"/>
                        <a:pt x="1" y="3"/>
                      </a:cubicBezTo>
                      <a:cubicBezTo>
                        <a:pt x="9" y="4"/>
                        <a:pt x="19" y="0"/>
                        <a:pt x="23" y="9"/>
                      </a:cubicBezTo>
                      <a:cubicBezTo>
                        <a:pt x="28" y="16"/>
                        <a:pt x="37" y="19"/>
                        <a:pt x="47" y="20"/>
                      </a:cubicBezTo>
                      <a:cubicBezTo>
                        <a:pt x="53" y="39"/>
                        <a:pt x="70" y="55"/>
                        <a:pt x="88" y="63"/>
                      </a:cubicBezTo>
                      <a:cubicBezTo>
                        <a:pt x="96" y="66"/>
                        <a:pt x="104" y="68"/>
                        <a:pt x="111" y="74"/>
                      </a:cubicBezTo>
                      <a:cubicBezTo>
                        <a:pt x="121" y="74"/>
                        <a:pt x="120" y="59"/>
                        <a:pt x="132" y="59"/>
                      </a:cubicBezTo>
                      <a:cubicBezTo>
                        <a:pt x="146" y="55"/>
                        <a:pt x="157" y="42"/>
                        <a:pt x="164" y="29"/>
                      </a:cubicBezTo>
                      <a:cubicBezTo>
                        <a:pt x="181" y="27"/>
                        <a:pt x="199" y="17"/>
                        <a:pt x="208" y="2"/>
                      </a:cubicBezTo>
                      <a:cubicBezTo>
                        <a:pt x="214" y="1"/>
                        <a:pt x="220" y="0"/>
                        <a:pt x="2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88" name="Freeform 84"/>
                <p:cNvSpPr>
                  <a:spLocks/>
                </p:cNvSpPr>
                <p:nvPr/>
              </p:nvSpPr>
              <p:spPr bwMode="auto">
                <a:xfrm>
                  <a:off x="2239963" y="2379663"/>
                  <a:ext cx="90488" cy="92075"/>
                </a:xfrm>
                <a:custGeom>
                  <a:avLst/>
                  <a:gdLst>
                    <a:gd name="T0" fmla="*/ 51 w 59"/>
                    <a:gd name="T1" fmla="*/ 30 h 60"/>
                    <a:gd name="T2" fmla="*/ 59 w 59"/>
                    <a:gd name="T3" fmla="*/ 60 h 60"/>
                    <a:gd name="T4" fmla="*/ 53 w 59"/>
                    <a:gd name="T5" fmla="*/ 47 h 60"/>
                    <a:gd name="T6" fmla="*/ 50 w 59"/>
                    <a:gd name="T7" fmla="*/ 41 h 60"/>
                    <a:gd name="T8" fmla="*/ 0 w 59"/>
                    <a:gd name="T9" fmla="*/ 5 h 60"/>
                    <a:gd name="T10" fmla="*/ 17 w 59"/>
                    <a:gd name="T11" fmla="*/ 4 h 60"/>
                    <a:gd name="T12" fmla="*/ 51 w 59"/>
                    <a:gd name="T13" fmla="*/ 30 h 60"/>
                  </a:gdLst>
                  <a:ahLst/>
                  <a:cxnLst>
                    <a:cxn ang="0">
                      <a:pos x="T0" y="T1"/>
                    </a:cxn>
                    <a:cxn ang="0">
                      <a:pos x="T2" y="T3"/>
                    </a:cxn>
                    <a:cxn ang="0">
                      <a:pos x="T4" y="T5"/>
                    </a:cxn>
                    <a:cxn ang="0">
                      <a:pos x="T6" y="T7"/>
                    </a:cxn>
                    <a:cxn ang="0">
                      <a:pos x="T8" y="T9"/>
                    </a:cxn>
                    <a:cxn ang="0">
                      <a:pos x="T10" y="T11"/>
                    </a:cxn>
                    <a:cxn ang="0">
                      <a:pos x="T12" y="T13"/>
                    </a:cxn>
                  </a:cxnLst>
                  <a:rect l="0" t="0" r="r" b="b"/>
                  <a:pathLst>
                    <a:path w="59" h="60">
                      <a:moveTo>
                        <a:pt x="51" y="30"/>
                      </a:moveTo>
                      <a:cubicBezTo>
                        <a:pt x="56" y="39"/>
                        <a:pt x="59" y="49"/>
                        <a:pt x="59" y="60"/>
                      </a:cubicBezTo>
                      <a:cubicBezTo>
                        <a:pt x="54" y="58"/>
                        <a:pt x="53" y="51"/>
                        <a:pt x="53" y="47"/>
                      </a:cubicBezTo>
                      <a:cubicBezTo>
                        <a:pt x="50" y="41"/>
                        <a:pt x="50" y="41"/>
                        <a:pt x="50" y="41"/>
                      </a:cubicBezTo>
                      <a:cubicBezTo>
                        <a:pt x="30" y="37"/>
                        <a:pt x="8" y="25"/>
                        <a:pt x="0" y="5"/>
                      </a:cubicBezTo>
                      <a:cubicBezTo>
                        <a:pt x="3" y="0"/>
                        <a:pt x="11" y="5"/>
                        <a:pt x="17" y="4"/>
                      </a:cubicBezTo>
                      <a:cubicBezTo>
                        <a:pt x="30" y="9"/>
                        <a:pt x="44" y="16"/>
                        <a:pt x="51"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89" name="Freeform 85"/>
                <p:cNvSpPr>
                  <a:spLocks/>
                </p:cNvSpPr>
                <p:nvPr/>
              </p:nvSpPr>
              <p:spPr bwMode="auto">
                <a:xfrm>
                  <a:off x="2355851" y="2398713"/>
                  <a:ext cx="82550" cy="82550"/>
                </a:xfrm>
                <a:custGeom>
                  <a:avLst/>
                  <a:gdLst>
                    <a:gd name="T0" fmla="*/ 53 w 54"/>
                    <a:gd name="T1" fmla="*/ 7 h 54"/>
                    <a:gd name="T2" fmla="*/ 37 w 54"/>
                    <a:gd name="T3" fmla="*/ 36 h 54"/>
                    <a:gd name="T4" fmla="*/ 9 w 54"/>
                    <a:gd name="T5" fmla="*/ 54 h 54"/>
                    <a:gd name="T6" fmla="*/ 39 w 54"/>
                    <a:gd name="T7" fmla="*/ 26 h 54"/>
                    <a:gd name="T8" fmla="*/ 45 w 54"/>
                    <a:gd name="T9" fmla="*/ 11 h 54"/>
                    <a:gd name="T10" fmla="*/ 35 w 54"/>
                    <a:gd name="T11" fmla="*/ 8 h 54"/>
                    <a:gd name="T12" fmla="*/ 35 w 54"/>
                    <a:gd name="T13" fmla="*/ 9 h 54"/>
                    <a:gd name="T14" fmla="*/ 0 w 54"/>
                    <a:gd name="T15" fmla="*/ 34 h 54"/>
                    <a:gd name="T16" fmla="*/ 48 w 54"/>
                    <a:gd name="T17" fmla="*/ 1 h 54"/>
                    <a:gd name="T18" fmla="*/ 53 w 54"/>
                    <a:gd name="T19" fmla="*/ 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54">
                      <a:moveTo>
                        <a:pt x="53" y="7"/>
                      </a:moveTo>
                      <a:cubicBezTo>
                        <a:pt x="53" y="19"/>
                        <a:pt x="44" y="27"/>
                        <a:pt x="37" y="36"/>
                      </a:cubicBezTo>
                      <a:cubicBezTo>
                        <a:pt x="29" y="45"/>
                        <a:pt x="19" y="51"/>
                        <a:pt x="9" y="54"/>
                      </a:cubicBezTo>
                      <a:cubicBezTo>
                        <a:pt x="18" y="47"/>
                        <a:pt x="32" y="38"/>
                        <a:pt x="39" y="26"/>
                      </a:cubicBezTo>
                      <a:cubicBezTo>
                        <a:pt x="45" y="11"/>
                        <a:pt x="45" y="11"/>
                        <a:pt x="45" y="11"/>
                      </a:cubicBezTo>
                      <a:cubicBezTo>
                        <a:pt x="43" y="6"/>
                        <a:pt x="38" y="10"/>
                        <a:pt x="35" y="8"/>
                      </a:cubicBezTo>
                      <a:cubicBezTo>
                        <a:pt x="35" y="9"/>
                        <a:pt x="35" y="9"/>
                        <a:pt x="35" y="9"/>
                      </a:cubicBezTo>
                      <a:cubicBezTo>
                        <a:pt x="22" y="15"/>
                        <a:pt x="9" y="23"/>
                        <a:pt x="0" y="34"/>
                      </a:cubicBezTo>
                      <a:cubicBezTo>
                        <a:pt x="8" y="16"/>
                        <a:pt x="27" y="2"/>
                        <a:pt x="48" y="1"/>
                      </a:cubicBezTo>
                      <a:cubicBezTo>
                        <a:pt x="52" y="0"/>
                        <a:pt x="54" y="4"/>
                        <a:pt x="5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90" name="Freeform 86"/>
                <p:cNvSpPr>
                  <a:spLocks/>
                </p:cNvSpPr>
                <p:nvPr/>
              </p:nvSpPr>
              <p:spPr bwMode="auto">
                <a:xfrm>
                  <a:off x="2889251" y="2405063"/>
                  <a:ext cx="55563" cy="55563"/>
                </a:xfrm>
                <a:custGeom>
                  <a:avLst/>
                  <a:gdLst>
                    <a:gd name="T0" fmla="*/ 36 w 36"/>
                    <a:gd name="T1" fmla="*/ 34 h 36"/>
                    <a:gd name="T2" fmla="*/ 36 w 36"/>
                    <a:gd name="T3" fmla="*/ 36 h 36"/>
                    <a:gd name="T4" fmla="*/ 1 w 36"/>
                    <a:gd name="T5" fmla="*/ 5 h 36"/>
                    <a:gd name="T6" fmla="*/ 1 w 36"/>
                    <a:gd name="T7" fmla="*/ 0 h 36"/>
                    <a:gd name="T8" fmla="*/ 13 w 36"/>
                    <a:gd name="T9" fmla="*/ 5 h 36"/>
                    <a:gd name="T10" fmla="*/ 36 w 36"/>
                    <a:gd name="T11" fmla="*/ 34 h 36"/>
                  </a:gdLst>
                  <a:ahLst/>
                  <a:cxnLst>
                    <a:cxn ang="0">
                      <a:pos x="T0" y="T1"/>
                    </a:cxn>
                    <a:cxn ang="0">
                      <a:pos x="T2" y="T3"/>
                    </a:cxn>
                    <a:cxn ang="0">
                      <a:pos x="T4" y="T5"/>
                    </a:cxn>
                    <a:cxn ang="0">
                      <a:pos x="T6" y="T7"/>
                    </a:cxn>
                    <a:cxn ang="0">
                      <a:pos x="T8" y="T9"/>
                    </a:cxn>
                    <a:cxn ang="0">
                      <a:pos x="T10" y="T11"/>
                    </a:cxn>
                  </a:cxnLst>
                  <a:rect l="0" t="0" r="r" b="b"/>
                  <a:pathLst>
                    <a:path w="36" h="36">
                      <a:moveTo>
                        <a:pt x="36" y="34"/>
                      </a:moveTo>
                      <a:cubicBezTo>
                        <a:pt x="36" y="36"/>
                        <a:pt x="36" y="36"/>
                        <a:pt x="36" y="36"/>
                      </a:cubicBezTo>
                      <a:cubicBezTo>
                        <a:pt x="21" y="32"/>
                        <a:pt x="2" y="24"/>
                        <a:pt x="1" y="5"/>
                      </a:cubicBezTo>
                      <a:cubicBezTo>
                        <a:pt x="0" y="4"/>
                        <a:pt x="0" y="2"/>
                        <a:pt x="1" y="0"/>
                      </a:cubicBezTo>
                      <a:cubicBezTo>
                        <a:pt x="5" y="0"/>
                        <a:pt x="9" y="3"/>
                        <a:pt x="13" y="5"/>
                      </a:cubicBezTo>
                      <a:cubicBezTo>
                        <a:pt x="23" y="12"/>
                        <a:pt x="29" y="23"/>
                        <a:pt x="3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91" name="Freeform 87"/>
                <p:cNvSpPr>
                  <a:spLocks/>
                </p:cNvSpPr>
                <p:nvPr/>
              </p:nvSpPr>
              <p:spPr bwMode="auto">
                <a:xfrm>
                  <a:off x="2354263" y="2420938"/>
                  <a:ext cx="58738" cy="55563"/>
                </a:xfrm>
                <a:custGeom>
                  <a:avLst/>
                  <a:gdLst>
                    <a:gd name="T0" fmla="*/ 38 w 38"/>
                    <a:gd name="T1" fmla="*/ 0 h 36"/>
                    <a:gd name="T2" fmla="*/ 0 w 38"/>
                    <a:gd name="T3" fmla="*/ 36 h 36"/>
                    <a:gd name="T4" fmla="*/ 8 w 38"/>
                    <a:gd name="T5" fmla="*/ 20 h 36"/>
                    <a:gd name="T6" fmla="*/ 36 w 38"/>
                    <a:gd name="T7" fmla="*/ 0 h 36"/>
                    <a:gd name="T8" fmla="*/ 38 w 38"/>
                    <a:gd name="T9" fmla="*/ 0 h 36"/>
                  </a:gdLst>
                  <a:ahLst/>
                  <a:cxnLst>
                    <a:cxn ang="0">
                      <a:pos x="T0" y="T1"/>
                    </a:cxn>
                    <a:cxn ang="0">
                      <a:pos x="T2" y="T3"/>
                    </a:cxn>
                    <a:cxn ang="0">
                      <a:pos x="T4" y="T5"/>
                    </a:cxn>
                    <a:cxn ang="0">
                      <a:pos x="T6" y="T7"/>
                    </a:cxn>
                    <a:cxn ang="0">
                      <a:pos x="T8" y="T9"/>
                    </a:cxn>
                  </a:cxnLst>
                  <a:rect l="0" t="0" r="r" b="b"/>
                  <a:pathLst>
                    <a:path w="38" h="36">
                      <a:moveTo>
                        <a:pt x="38" y="0"/>
                      </a:moveTo>
                      <a:cubicBezTo>
                        <a:pt x="33" y="17"/>
                        <a:pt x="17" y="30"/>
                        <a:pt x="0" y="36"/>
                      </a:cubicBezTo>
                      <a:cubicBezTo>
                        <a:pt x="0" y="30"/>
                        <a:pt x="6" y="25"/>
                        <a:pt x="8" y="20"/>
                      </a:cubicBezTo>
                      <a:cubicBezTo>
                        <a:pt x="16" y="12"/>
                        <a:pt x="26" y="4"/>
                        <a:pt x="36" y="0"/>
                      </a:cubicBezTo>
                      <a:cubicBezTo>
                        <a:pt x="38" y="0"/>
                        <a:pt x="38" y="0"/>
                        <a:pt x="3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92" name="Freeform 88"/>
                <p:cNvSpPr>
                  <a:spLocks/>
                </p:cNvSpPr>
                <p:nvPr/>
              </p:nvSpPr>
              <p:spPr bwMode="auto">
                <a:xfrm>
                  <a:off x="2814638" y="2447925"/>
                  <a:ext cx="73025" cy="66675"/>
                </a:xfrm>
                <a:custGeom>
                  <a:avLst/>
                  <a:gdLst>
                    <a:gd name="T0" fmla="*/ 48 w 48"/>
                    <a:gd name="T1" fmla="*/ 11 h 43"/>
                    <a:gd name="T2" fmla="*/ 9 w 48"/>
                    <a:gd name="T3" fmla="*/ 21 h 43"/>
                    <a:gd name="T4" fmla="*/ 9 w 48"/>
                    <a:gd name="T5" fmla="*/ 25 h 43"/>
                    <a:gd name="T6" fmla="*/ 27 w 48"/>
                    <a:gd name="T7" fmla="*/ 38 h 43"/>
                    <a:gd name="T8" fmla="*/ 15 w 48"/>
                    <a:gd name="T9" fmla="*/ 39 h 43"/>
                    <a:gd name="T10" fmla="*/ 0 w 48"/>
                    <a:gd name="T11" fmla="*/ 22 h 43"/>
                    <a:gd name="T12" fmla="*/ 12 w 48"/>
                    <a:gd name="T13" fmla="*/ 9 h 43"/>
                    <a:gd name="T14" fmla="*/ 48 w 48"/>
                    <a:gd name="T15" fmla="*/ 11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43">
                      <a:moveTo>
                        <a:pt x="48" y="11"/>
                      </a:moveTo>
                      <a:cubicBezTo>
                        <a:pt x="36" y="13"/>
                        <a:pt x="16" y="7"/>
                        <a:pt x="9" y="21"/>
                      </a:cubicBezTo>
                      <a:cubicBezTo>
                        <a:pt x="9" y="25"/>
                        <a:pt x="9" y="25"/>
                        <a:pt x="9" y="25"/>
                      </a:cubicBezTo>
                      <a:cubicBezTo>
                        <a:pt x="15" y="30"/>
                        <a:pt x="20" y="35"/>
                        <a:pt x="27" y="38"/>
                      </a:cubicBezTo>
                      <a:cubicBezTo>
                        <a:pt x="24" y="43"/>
                        <a:pt x="19" y="38"/>
                        <a:pt x="15" y="39"/>
                      </a:cubicBezTo>
                      <a:cubicBezTo>
                        <a:pt x="9" y="35"/>
                        <a:pt x="3" y="28"/>
                        <a:pt x="0" y="22"/>
                      </a:cubicBezTo>
                      <a:cubicBezTo>
                        <a:pt x="0" y="15"/>
                        <a:pt x="8" y="13"/>
                        <a:pt x="12" y="9"/>
                      </a:cubicBezTo>
                      <a:cubicBezTo>
                        <a:pt x="23" y="6"/>
                        <a:pt x="39" y="0"/>
                        <a:pt x="4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93" name="Freeform 89"/>
                <p:cNvSpPr>
                  <a:spLocks/>
                </p:cNvSpPr>
                <p:nvPr/>
              </p:nvSpPr>
              <p:spPr bwMode="auto">
                <a:xfrm>
                  <a:off x="2409826" y="2460625"/>
                  <a:ext cx="80963" cy="55563"/>
                </a:xfrm>
                <a:custGeom>
                  <a:avLst/>
                  <a:gdLst>
                    <a:gd name="T0" fmla="*/ 50 w 53"/>
                    <a:gd name="T1" fmla="*/ 16 h 36"/>
                    <a:gd name="T2" fmla="*/ 51 w 53"/>
                    <a:gd name="T3" fmla="*/ 24 h 36"/>
                    <a:gd name="T4" fmla="*/ 22 w 53"/>
                    <a:gd name="T5" fmla="*/ 36 h 36"/>
                    <a:gd name="T6" fmla="*/ 22 w 53"/>
                    <a:gd name="T7" fmla="*/ 33 h 36"/>
                    <a:gd name="T8" fmla="*/ 42 w 53"/>
                    <a:gd name="T9" fmla="*/ 20 h 36"/>
                    <a:gd name="T10" fmla="*/ 1 w 53"/>
                    <a:gd name="T11" fmla="*/ 8 h 36"/>
                    <a:gd name="T12" fmla="*/ 4 w 53"/>
                    <a:gd name="T13" fmla="*/ 3 h 36"/>
                    <a:gd name="T14" fmla="*/ 47 w 53"/>
                    <a:gd name="T15" fmla="*/ 14 h 36"/>
                    <a:gd name="T16" fmla="*/ 50 w 53"/>
                    <a:gd name="T17" fmla="*/ 1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36">
                      <a:moveTo>
                        <a:pt x="50" y="16"/>
                      </a:moveTo>
                      <a:cubicBezTo>
                        <a:pt x="53" y="18"/>
                        <a:pt x="52" y="21"/>
                        <a:pt x="51" y="24"/>
                      </a:cubicBezTo>
                      <a:cubicBezTo>
                        <a:pt x="42" y="29"/>
                        <a:pt x="32" y="33"/>
                        <a:pt x="22" y="36"/>
                      </a:cubicBezTo>
                      <a:cubicBezTo>
                        <a:pt x="21" y="35"/>
                        <a:pt x="21" y="34"/>
                        <a:pt x="22" y="33"/>
                      </a:cubicBezTo>
                      <a:cubicBezTo>
                        <a:pt x="29" y="30"/>
                        <a:pt x="37" y="26"/>
                        <a:pt x="42" y="20"/>
                      </a:cubicBezTo>
                      <a:cubicBezTo>
                        <a:pt x="32" y="8"/>
                        <a:pt x="15" y="9"/>
                        <a:pt x="1" y="8"/>
                      </a:cubicBezTo>
                      <a:cubicBezTo>
                        <a:pt x="0" y="5"/>
                        <a:pt x="3" y="5"/>
                        <a:pt x="4" y="3"/>
                      </a:cubicBezTo>
                      <a:cubicBezTo>
                        <a:pt x="20" y="0"/>
                        <a:pt x="33" y="9"/>
                        <a:pt x="47" y="14"/>
                      </a:cubicBezTo>
                      <a:cubicBezTo>
                        <a:pt x="50" y="16"/>
                        <a:pt x="50" y="16"/>
                        <a:pt x="5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94" name="Freeform 90"/>
                <p:cNvSpPr>
                  <a:spLocks/>
                </p:cNvSpPr>
                <p:nvPr/>
              </p:nvSpPr>
              <p:spPr bwMode="auto">
                <a:xfrm>
                  <a:off x="2838451" y="2471738"/>
                  <a:ext cx="65088" cy="31750"/>
                </a:xfrm>
                <a:custGeom>
                  <a:avLst/>
                  <a:gdLst>
                    <a:gd name="T0" fmla="*/ 43 w 43"/>
                    <a:gd name="T1" fmla="*/ 4 h 21"/>
                    <a:gd name="T2" fmla="*/ 24 w 43"/>
                    <a:gd name="T3" fmla="*/ 17 h 21"/>
                    <a:gd name="T4" fmla="*/ 13 w 43"/>
                    <a:gd name="T5" fmla="*/ 18 h 21"/>
                    <a:gd name="T6" fmla="*/ 0 w 43"/>
                    <a:gd name="T7" fmla="*/ 8 h 21"/>
                    <a:gd name="T8" fmla="*/ 5 w 43"/>
                    <a:gd name="T9" fmla="*/ 3 h 21"/>
                    <a:gd name="T10" fmla="*/ 43 w 43"/>
                    <a:gd name="T11" fmla="*/ 4 h 21"/>
                  </a:gdLst>
                  <a:ahLst/>
                  <a:cxnLst>
                    <a:cxn ang="0">
                      <a:pos x="T0" y="T1"/>
                    </a:cxn>
                    <a:cxn ang="0">
                      <a:pos x="T2" y="T3"/>
                    </a:cxn>
                    <a:cxn ang="0">
                      <a:pos x="T4" y="T5"/>
                    </a:cxn>
                    <a:cxn ang="0">
                      <a:pos x="T6" y="T7"/>
                    </a:cxn>
                    <a:cxn ang="0">
                      <a:pos x="T8" y="T9"/>
                    </a:cxn>
                    <a:cxn ang="0">
                      <a:pos x="T10" y="T11"/>
                    </a:cxn>
                  </a:cxnLst>
                  <a:rect l="0" t="0" r="r" b="b"/>
                  <a:pathLst>
                    <a:path w="43" h="21">
                      <a:moveTo>
                        <a:pt x="43" y="4"/>
                      </a:moveTo>
                      <a:cubicBezTo>
                        <a:pt x="38" y="10"/>
                        <a:pt x="30" y="12"/>
                        <a:pt x="24" y="17"/>
                      </a:cubicBezTo>
                      <a:cubicBezTo>
                        <a:pt x="21" y="21"/>
                        <a:pt x="16" y="19"/>
                        <a:pt x="13" y="18"/>
                      </a:cubicBezTo>
                      <a:cubicBezTo>
                        <a:pt x="9" y="15"/>
                        <a:pt x="3" y="12"/>
                        <a:pt x="0" y="8"/>
                      </a:cubicBezTo>
                      <a:cubicBezTo>
                        <a:pt x="0" y="4"/>
                        <a:pt x="3" y="4"/>
                        <a:pt x="5" y="3"/>
                      </a:cubicBezTo>
                      <a:cubicBezTo>
                        <a:pt x="18" y="1"/>
                        <a:pt x="31" y="0"/>
                        <a:pt x="4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95" name="Freeform 91"/>
                <p:cNvSpPr>
                  <a:spLocks/>
                </p:cNvSpPr>
                <p:nvPr/>
              </p:nvSpPr>
              <p:spPr bwMode="auto">
                <a:xfrm>
                  <a:off x="2379663" y="2479675"/>
                  <a:ext cx="79375" cy="34925"/>
                </a:xfrm>
                <a:custGeom>
                  <a:avLst/>
                  <a:gdLst>
                    <a:gd name="T0" fmla="*/ 52 w 52"/>
                    <a:gd name="T1" fmla="*/ 7 h 23"/>
                    <a:gd name="T2" fmla="*/ 41 w 52"/>
                    <a:gd name="T3" fmla="*/ 16 h 23"/>
                    <a:gd name="T4" fmla="*/ 18 w 52"/>
                    <a:gd name="T5" fmla="*/ 11 h 23"/>
                    <a:gd name="T6" fmla="*/ 1 w 52"/>
                    <a:gd name="T7" fmla="*/ 8 h 23"/>
                    <a:gd name="T8" fmla="*/ 5 w 52"/>
                    <a:gd name="T9" fmla="*/ 4 h 23"/>
                    <a:gd name="T10" fmla="*/ 19 w 52"/>
                    <a:gd name="T11" fmla="*/ 0 h 23"/>
                    <a:gd name="T12" fmla="*/ 52 w 52"/>
                    <a:gd name="T13" fmla="*/ 7 h 23"/>
                  </a:gdLst>
                  <a:ahLst/>
                  <a:cxnLst>
                    <a:cxn ang="0">
                      <a:pos x="T0" y="T1"/>
                    </a:cxn>
                    <a:cxn ang="0">
                      <a:pos x="T2" y="T3"/>
                    </a:cxn>
                    <a:cxn ang="0">
                      <a:pos x="T4" y="T5"/>
                    </a:cxn>
                    <a:cxn ang="0">
                      <a:pos x="T6" y="T7"/>
                    </a:cxn>
                    <a:cxn ang="0">
                      <a:pos x="T8" y="T9"/>
                    </a:cxn>
                    <a:cxn ang="0">
                      <a:pos x="T10" y="T11"/>
                    </a:cxn>
                    <a:cxn ang="0">
                      <a:pos x="T12" y="T13"/>
                    </a:cxn>
                  </a:cxnLst>
                  <a:rect l="0" t="0" r="r" b="b"/>
                  <a:pathLst>
                    <a:path w="52" h="23">
                      <a:moveTo>
                        <a:pt x="52" y="7"/>
                      </a:moveTo>
                      <a:cubicBezTo>
                        <a:pt x="51" y="12"/>
                        <a:pt x="45" y="14"/>
                        <a:pt x="41" y="16"/>
                      </a:cubicBezTo>
                      <a:cubicBezTo>
                        <a:pt x="32" y="23"/>
                        <a:pt x="26" y="11"/>
                        <a:pt x="18" y="11"/>
                      </a:cubicBezTo>
                      <a:cubicBezTo>
                        <a:pt x="1" y="8"/>
                        <a:pt x="1" y="8"/>
                        <a:pt x="1" y="8"/>
                      </a:cubicBezTo>
                      <a:cubicBezTo>
                        <a:pt x="0" y="5"/>
                        <a:pt x="4" y="5"/>
                        <a:pt x="5" y="4"/>
                      </a:cubicBezTo>
                      <a:cubicBezTo>
                        <a:pt x="10" y="0"/>
                        <a:pt x="15" y="0"/>
                        <a:pt x="19" y="0"/>
                      </a:cubicBezTo>
                      <a:cubicBezTo>
                        <a:pt x="31" y="0"/>
                        <a:pt x="43" y="1"/>
                        <a:pt x="5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96" name="Freeform 92"/>
                <p:cNvSpPr>
                  <a:spLocks/>
                </p:cNvSpPr>
                <p:nvPr/>
              </p:nvSpPr>
              <p:spPr bwMode="auto">
                <a:xfrm>
                  <a:off x="2857501" y="2489200"/>
                  <a:ext cx="84138" cy="88900"/>
                </a:xfrm>
                <a:custGeom>
                  <a:avLst/>
                  <a:gdLst>
                    <a:gd name="T0" fmla="*/ 55 w 55"/>
                    <a:gd name="T1" fmla="*/ 0 h 58"/>
                    <a:gd name="T2" fmla="*/ 37 w 55"/>
                    <a:gd name="T3" fmla="*/ 8 h 58"/>
                    <a:gd name="T4" fmla="*/ 29 w 55"/>
                    <a:gd name="T5" fmla="*/ 29 h 58"/>
                    <a:gd name="T6" fmla="*/ 3 w 55"/>
                    <a:gd name="T7" fmla="*/ 58 h 58"/>
                    <a:gd name="T8" fmla="*/ 4 w 55"/>
                    <a:gd name="T9" fmla="*/ 42 h 58"/>
                    <a:gd name="T10" fmla="*/ 53 w 55"/>
                    <a:gd name="T11" fmla="*/ 0 h 58"/>
                    <a:gd name="T12" fmla="*/ 55 w 55"/>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55" h="58">
                      <a:moveTo>
                        <a:pt x="55" y="0"/>
                      </a:moveTo>
                      <a:cubicBezTo>
                        <a:pt x="51" y="5"/>
                        <a:pt x="43" y="6"/>
                        <a:pt x="37" y="8"/>
                      </a:cubicBezTo>
                      <a:cubicBezTo>
                        <a:pt x="30" y="13"/>
                        <a:pt x="33" y="22"/>
                        <a:pt x="29" y="29"/>
                      </a:cubicBezTo>
                      <a:cubicBezTo>
                        <a:pt x="25" y="41"/>
                        <a:pt x="13" y="51"/>
                        <a:pt x="3" y="58"/>
                      </a:cubicBezTo>
                      <a:cubicBezTo>
                        <a:pt x="0" y="53"/>
                        <a:pt x="3" y="47"/>
                        <a:pt x="4" y="42"/>
                      </a:cubicBezTo>
                      <a:cubicBezTo>
                        <a:pt x="12" y="23"/>
                        <a:pt x="32" y="4"/>
                        <a:pt x="53" y="0"/>
                      </a:cubicBezTo>
                      <a:cubicBezTo>
                        <a:pt x="55" y="0"/>
                        <a:pt x="55" y="0"/>
                        <a:pt x="5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97" name="Freeform 93"/>
                <p:cNvSpPr>
                  <a:spLocks/>
                </p:cNvSpPr>
                <p:nvPr/>
              </p:nvSpPr>
              <p:spPr bwMode="auto">
                <a:xfrm>
                  <a:off x="2827338" y="2492375"/>
                  <a:ext cx="76200" cy="103188"/>
                </a:xfrm>
                <a:custGeom>
                  <a:avLst/>
                  <a:gdLst>
                    <a:gd name="T0" fmla="*/ 49 w 49"/>
                    <a:gd name="T1" fmla="*/ 0 h 67"/>
                    <a:gd name="T2" fmla="*/ 14 w 49"/>
                    <a:gd name="T3" fmla="*/ 61 h 67"/>
                    <a:gd name="T4" fmla="*/ 1 w 49"/>
                    <a:gd name="T5" fmla="*/ 67 h 67"/>
                    <a:gd name="T6" fmla="*/ 18 w 49"/>
                    <a:gd name="T7" fmla="*/ 20 h 67"/>
                    <a:gd name="T8" fmla="*/ 45 w 49"/>
                    <a:gd name="T9" fmla="*/ 1 h 67"/>
                    <a:gd name="T10" fmla="*/ 49 w 49"/>
                    <a:gd name="T11" fmla="*/ 0 h 67"/>
                  </a:gdLst>
                  <a:ahLst/>
                  <a:cxnLst>
                    <a:cxn ang="0">
                      <a:pos x="T0" y="T1"/>
                    </a:cxn>
                    <a:cxn ang="0">
                      <a:pos x="T2" y="T3"/>
                    </a:cxn>
                    <a:cxn ang="0">
                      <a:pos x="T4" y="T5"/>
                    </a:cxn>
                    <a:cxn ang="0">
                      <a:pos x="T6" y="T7"/>
                    </a:cxn>
                    <a:cxn ang="0">
                      <a:pos x="T8" y="T9"/>
                    </a:cxn>
                    <a:cxn ang="0">
                      <a:pos x="T10" y="T11"/>
                    </a:cxn>
                  </a:cxnLst>
                  <a:rect l="0" t="0" r="r" b="b"/>
                  <a:pathLst>
                    <a:path w="49" h="67">
                      <a:moveTo>
                        <a:pt x="49" y="0"/>
                      </a:moveTo>
                      <a:cubicBezTo>
                        <a:pt x="30" y="15"/>
                        <a:pt x="11" y="34"/>
                        <a:pt x="14" y="61"/>
                      </a:cubicBezTo>
                      <a:cubicBezTo>
                        <a:pt x="1" y="67"/>
                        <a:pt x="1" y="67"/>
                        <a:pt x="1" y="67"/>
                      </a:cubicBezTo>
                      <a:cubicBezTo>
                        <a:pt x="0" y="49"/>
                        <a:pt x="7" y="34"/>
                        <a:pt x="18" y="20"/>
                      </a:cubicBezTo>
                      <a:cubicBezTo>
                        <a:pt x="26" y="13"/>
                        <a:pt x="35" y="6"/>
                        <a:pt x="45" y="1"/>
                      </a:cubicBezTo>
                      <a:cubicBezTo>
                        <a:pt x="46" y="0"/>
                        <a:pt x="48" y="0"/>
                        <a:pt x="4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98" name="Freeform 94"/>
                <p:cNvSpPr>
                  <a:spLocks/>
                </p:cNvSpPr>
                <p:nvPr/>
              </p:nvSpPr>
              <p:spPr bwMode="auto">
                <a:xfrm>
                  <a:off x="2455863" y="2490788"/>
                  <a:ext cx="136525" cy="61913"/>
                </a:xfrm>
                <a:custGeom>
                  <a:avLst/>
                  <a:gdLst>
                    <a:gd name="T0" fmla="*/ 86 w 89"/>
                    <a:gd name="T1" fmla="*/ 10 h 41"/>
                    <a:gd name="T2" fmla="*/ 86 w 89"/>
                    <a:gd name="T3" fmla="*/ 24 h 41"/>
                    <a:gd name="T4" fmla="*/ 36 w 89"/>
                    <a:gd name="T5" fmla="*/ 39 h 41"/>
                    <a:gd name="T6" fmla="*/ 9 w 89"/>
                    <a:gd name="T7" fmla="*/ 30 h 41"/>
                    <a:gd name="T8" fmla="*/ 1 w 89"/>
                    <a:gd name="T9" fmla="*/ 26 h 41"/>
                    <a:gd name="T10" fmla="*/ 5 w 89"/>
                    <a:gd name="T11" fmla="*/ 20 h 41"/>
                    <a:gd name="T12" fmla="*/ 11 w 89"/>
                    <a:gd name="T13" fmla="*/ 22 h 41"/>
                    <a:gd name="T14" fmla="*/ 58 w 89"/>
                    <a:gd name="T15" fmla="*/ 26 h 41"/>
                    <a:gd name="T16" fmla="*/ 68 w 89"/>
                    <a:gd name="T17" fmla="*/ 16 h 41"/>
                    <a:gd name="T18" fmla="*/ 62 w 89"/>
                    <a:gd name="T19" fmla="*/ 3 h 41"/>
                    <a:gd name="T20" fmla="*/ 68 w 89"/>
                    <a:gd name="T21" fmla="*/ 0 h 41"/>
                    <a:gd name="T22" fmla="*/ 86 w 89"/>
                    <a:gd name="T23" fmla="*/ 1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9" h="41">
                      <a:moveTo>
                        <a:pt x="86" y="10"/>
                      </a:moveTo>
                      <a:cubicBezTo>
                        <a:pt x="89" y="14"/>
                        <a:pt x="88" y="20"/>
                        <a:pt x="86" y="24"/>
                      </a:cubicBezTo>
                      <a:cubicBezTo>
                        <a:pt x="74" y="39"/>
                        <a:pt x="54" y="41"/>
                        <a:pt x="36" y="39"/>
                      </a:cubicBezTo>
                      <a:cubicBezTo>
                        <a:pt x="27" y="36"/>
                        <a:pt x="16" y="36"/>
                        <a:pt x="9" y="30"/>
                      </a:cubicBezTo>
                      <a:cubicBezTo>
                        <a:pt x="6" y="34"/>
                        <a:pt x="3" y="28"/>
                        <a:pt x="1" y="26"/>
                      </a:cubicBezTo>
                      <a:cubicBezTo>
                        <a:pt x="0" y="23"/>
                        <a:pt x="3" y="22"/>
                        <a:pt x="5" y="20"/>
                      </a:cubicBezTo>
                      <a:cubicBezTo>
                        <a:pt x="8" y="19"/>
                        <a:pt x="9" y="21"/>
                        <a:pt x="11" y="22"/>
                      </a:cubicBezTo>
                      <a:cubicBezTo>
                        <a:pt x="27" y="26"/>
                        <a:pt x="42" y="28"/>
                        <a:pt x="58" y="26"/>
                      </a:cubicBezTo>
                      <a:cubicBezTo>
                        <a:pt x="62" y="24"/>
                        <a:pt x="67" y="21"/>
                        <a:pt x="68" y="16"/>
                      </a:cubicBezTo>
                      <a:cubicBezTo>
                        <a:pt x="70" y="11"/>
                        <a:pt x="66" y="5"/>
                        <a:pt x="62" y="3"/>
                      </a:cubicBezTo>
                      <a:cubicBezTo>
                        <a:pt x="62" y="0"/>
                        <a:pt x="66" y="1"/>
                        <a:pt x="68" y="0"/>
                      </a:cubicBezTo>
                      <a:cubicBezTo>
                        <a:pt x="75" y="1"/>
                        <a:pt x="82" y="3"/>
                        <a:pt x="86"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299" name="Freeform 95"/>
                <p:cNvSpPr>
                  <a:spLocks/>
                </p:cNvSpPr>
                <p:nvPr/>
              </p:nvSpPr>
              <p:spPr bwMode="auto">
                <a:xfrm>
                  <a:off x="2695576" y="2497138"/>
                  <a:ext cx="147638" cy="65088"/>
                </a:xfrm>
                <a:custGeom>
                  <a:avLst/>
                  <a:gdLst>
                    <a:gd name="T0" fmla="*/ 24 w 96"/>
                    <a:gd name="T1" fmla="*/ 6 h 42"/>
                    <a:gd name="T2" fmla="*/ 25 w 96"/>
                    <a:gd name="T3" fmla="*/ 16 h 42"/>
                    <a:gd name="T4" fmla="*/ 73 w 96"/>
                    <a:gd name="T5" fmla="*/ 24 h 42"/>
                    <a:gd name="T6" fmla="*/ 96 w 96"/>
                    <a:gd name="T7" fmla="*/ 18 h 42"/>
                    <a:gd name="T8" fmla="*/ 91 w 96"/>
                    <a:gd name="T9" fmla="*/ 28 h 42"/>
                    <a:gd name="T10" fmla="*/ 70 w 96"/>
                    <a:gd name="T11" fmla="*/ 34 h 42"/>
                    <a:gd name="T12" fmla="*/ 7 w 96"/>
                    <a:gd name="T13" fmla="*/ 29 h 42"/>
                    <a:gd name="T14" fmla="*/ 0 w 96"/>
                    <a:gd name="T15" fmla="*/ 14 h 42"/>
                    <a:gd name="T16" fmla="*/ 14 w 96"/>
                    <a:gd name="T17" fmla="*/ 3 h 42"/>
                    <a:gd name="T18" fmla="*/ 24 w 96"/>
                    <a:gd name="T19" fmla="*/ 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42">
                      <a:moveTo>
                        <a:pt x="24" y="6"/>
                      </a:moveTo>
                      <a:cubicBezTo>
                        <a:pt x="22" y="9"/>
                        <a:pt x="24" y="12"/>
                        <a:pt x="25" y="16"/>
                      </a:cubicBezTo>
                      <a:cubicBezTo>
                        <a:pt x="36" y="29"/>
                        <a:pt x="57" y="28"/>
                        <a:pt x="73" y="24"/>
                      </a:cubicBezTo>
                      <a:cubicBezTo>
                        <a:pt x="81" y="23"/>
                        <a:pt x="87" y="17"/>
                        <a:pt x="96" y="18"/>
                      </a:cubicBezTo>
                      <a:cubicBezTo>
                        <a:pt x="95" y="22"/>
                        <a:pt x="93" y="25"/>
                        <a:pt x="91" y="28"/>
                      </a:cubicBezTo>
                      <a:cubicBezTo>
                        <a:pt x="84" y="29"/>
                        <a:pt x="78" y="34"/>
                        <a:pt x="70" y="34"/>
                      </a:cubicBezTo>
                      <a:cubicBezTo>
                        <a:pt x="50" y="40"/>
                        <a:pt x="25" y="42"/>
                        <a:pt x="7" y="29"/>
                      </a:cubicBezTo>
                      <a:cubicBezTo>
                        <a:pt x="3" y="25"/>
                        <a:pt x="0" y="20"/>
                        <a:pt x="0" y="14"/>
                      </a:cubicBezTo>
                      <a:cubicBezTo>
                        <a:pt x="1" y="8"/>
                        <a:pt x="9" y="6"/>
                        <a:pt x="14" y="3"/>
                      </a:cubicBezTo>
                      <a:cubicBezTo>
                        <a:pt x="17" y="4"/>
                        <a:pt x="24" y="0"/>
                        <a:pt x="2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300" name="Freeform 96"/>
                <p:cNvSpPr>
                  <a:spLocks/>
                </p:cNvSpPr>
                <p:nvPr/>
              </p:nvSpPr>
              <p:spPr bwMode="auto">
                <a:xfrm>
                  <a:off x="2479676" y="2492375"/>
                  <a:ext cx="71438" cy="33338"/>
                </a:xfrm>
                <a:custGeom>
                  <a:avLst/>
                  <a:gdLst>
                    <a:gd name="T0" fmla="*/ 46 w 46"/>
                    <a:gd name="T1" fmla="*/ 12 h 21"/>
                    <a:gd name="T2" fmla="*/ 38 w 46"/>
                    <a:gd name="T3" fmla="*/ 19 h 21"/>
                    <a:gd name="T4" fmla="*/ 0 w 46"/>
                    <a:gd name="T5" fmla="*/ 14 h 21"/>
                    <a:gd name="T6" fmla="*/ 6 w 46"/>
                    <a:gd name="T7" fmla="*/ 13 h 21"/>
                    <a:gd name="T8" fmla="*/ 35 w 46"/>
                    <a:gd name="T9" fmla="*/ 14 h 21"/>
                    <a:gd name="T10" fmla="*/ 46 w 46"/>
                    <a:gd name="T11" fmla="*/ 12 h 21"/>
                  </a:gdLst>
                  <a:ahLst/>
                  <a:cxnLst>
                    <a:cxn ang="0">
                      <a:pos x="T0" y="T1"/>
                    </a:cxn>
                    <a:cxn ang="0">
                      <a:pos x="T2" y="T3"/>
                    </a:cxn>
                    <a:cxn ang="0">
                      <a:pos x="T4" y="T5"/>
                    </a:cxn>
                    <a:cxn ang="0">
                      <a:pos x="T6" y="T7"/>
                    </a:cxn>
                    <a:cxn ang="0">
                      <a:pos x="T8" y="T9"/>
                    </a:cxn>
                    <a:cxn ang="0">
                      <a:pos x="T10" y="T11"/>
                    </a:cxn>
                  </a:cxnLst>
                  <a:rect l="0" t="0" r="r" b="b"/>
                  <a:pathLst>
                    <a:path w="46" h="21">
                      <a:moveTo>
                        <a:pt x="46" y="12"/>
                      </a:moveTo>
                      <a:cubicBezTo>
                        <a:pt x="45" y="16"/>
                        <a:pt x="41" y="18"/>
                        <a:pt x="38" y="19"/>
                      </a:cubicBezTo>
                      <a:cubicBezTo>
                        <a:pt x="24" y="18"/>
                        <a:pt x="12" y="21"/>
                        <a:pt x="0" y="14"/>
                      </a:cubicBezTo>
                      <a:cubicBezTo>
                        <a:pt x="1" y="12"/>
                        <a:pt x="4" y="11"/>
                        <a:pt x="6" y="13"/>
                      </a:cubicBezTo>
                      <a:cubicBezTo>
                        <a:pt x="15" y="16"/>
                        <a:pt x="25" y="19"/>
                        <a:pt x="35" y="14"/>
                      </a:cubicBezTo>
                      <a:cubicBezTo>
                        <a:pt x="39" y="15"/>
                        <a:pt x="44" y="0"/>
                        <a:pt x="4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301" name="Freeform 97"/>
                <p:cNvSpPr>
                  <a:spLocks/>
                </p:cNvSpPr>
                <p:nvPr/>
              </p:nvSpPr>
              <p:spPr bwMode="auto">
                <a:xfrm>
                  <a:off x="2400301" y="2506663"/>
                  <a:ext cx="80963" cy="90488"/>
                </a:xfrm>
                <a:custGeom>
                  <a:avLst/>
                  <a:gdLst>
                    <a:gd name="T0" fmla="*/ 53 w 53"/>
                    <a:gd name="T1" fmla="*/ 55 h 59"/>
                    <a:gd name="T2" fmla="*/ 50 w 53"/>
                    <a:gd name="T3" fmla="*/ 58 h 59"/>
                    <a:gd name="T4" fmla="*/ 43 w 53"/>
                    <a:gd name="T5" fmla="*/ 47 h 59"/>
                    <a:gd name="T6" fmla="*/ 0 w 53"/>
                    <a:gd name="T7" fmla="*/ 0 h 59"/>
                    <a:gd name="T8" fmla="*/ 53 w 53"/>
                    <a:gd name="T9" fmla="*/ 55 h 59"/>
                  </a:gdLst>
                  <a:ahLst/>
                  <a:cxnLst>
                    <a:cxn ang="0">
                      <a:pos x="T0" y="T1"/>
                    </a:cxn>
                    <a:cxn ang="0">
                      <a:pos x="T2" y="T3"/>
                    </a:cxn>
                    <a:cxn ang="0">
                      <a:pos x="T4" y="T5"/>
                    </a:cxn>
                    <a:cxn ang="0">
                      <a:pos x="T6" y="T7"/>
                    </a:cxn>
                    <a:cxn ang="0">
                      <a:pos x="T8" y="T9"/>
                    </a:cxn>
                  </a:cxnLst>
                  <a:rect l="0" t="0" r="r" b="b"/>
                  <a:pathLst>
                    <a:path w="53" h="59">
                      <a:moveTo>
                        <a:pt x="53" y="55"/>
                      </a:moveTo>
                      <a:cubicBezTo>
                        <a:pt x="52" y="56"/>
                        <a:pt x="52" y="59"/>
                        <a:pt x="50" y="58"/>
                      </a:cubicBezTo>
                      <a:cubicBezTo>
                        <a:pt x="43" y="59"/>
                        <a:pt x="44" y="51"/>
                        <a:pt x="43" y="47"/>
                      </a:cubicBezTo>
                      <a:cubicBezTo>
                        <a:pt x="39" y="24"/>
                        <a:pt x="17" y="12"/>
                        <a:pt x="0" y="0"/>
                      </a:cubicBezTo>
                      <a:cubicBezTo>
                        <a:pt x="27" y="5"/>
                        <a:pt x="45" y="30"/>
                        <a:pt x="53"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302" name="Freeform 98"/>
                <p:cNvSpPr>
                  <a:spLocks/>
                </p:cNvSpPr>
                <p:nvPr/>
              </p:nvSpPr>
              <p:spPr bwMode="auto">
                <a:xfrm>
                  <a:off x="2738438" y="2509838"/>
                  <a:ext cx="90488" cy="31750"/>
                </a:xfrm>
                <a:custGeom>
                  <a:avLst/>
                  <a:gdLst>
                    <a:gd name="T0" fmla="*/ 41 w 59"/>
                    <a:gd name="T1" fmla="*/ 5 h 21"/>
                    <a:gd name="T2" fmla="*/ 59 w 59"/>
                    <a:gd name="T3" fmla="*/ 4 h 21"/>
                    <a:gd name="T4" fmla="*/ 57 w 59"/>
                    <a:gd name="T5" fmla="*/ 5 h 21"/>
                    <a:gd name="T6" fmla="*/ 3 w 59"/>
                    <a:gd name="T7" fmla="*/ 6 h 21"/>
                    <a:gd name="T8" fmla="*/ 2 w 59"/>
                    <a:gd name="T9" fmla="*/ 0 h 21"/>
                    <a:gd name="T10" fmla="*/ 41 w 59"/>
                    <a:gd name="T11" fmla="*/ 5 h 21"/>
                  </a:gdLst>
                  <a:ahLst/>
                  <a:cxnLst>
                    <a:cxn ang="0">
                      <a:pos x="T0" y="T1"/>
                    </a:cxn>
                    <a:cxn ang="0">
                      <a:pos x="T2" y="T3"/>
                    </a:cxn>
                    <a:cxn ang="0">
                      <a:pos x="T4" y="T5"/>
                    </a:cxn>
                    <a:cxn ang="0">
                      <a:pos x="T6" y="T7"/>
                    </a:cxn>
                    <a:cxn ang="0">
                      <a:pos x="T8" y="T9"/>
                    </a:cxn>
                    <a:cxn ang="0">
                      <a:pos x="T10" y="T11"/>
                    </a:cxn>
                  </a:cxnLst>
                  <a:rect l="0" t="0" r="r" b="b"/>
                  <a:pathLst>
                    <a:path w="59" h="21">
                      <a:moveTo>
                        <a:pt x="41" y="5"/>
                      </a:moveTo>
                      <a:cubicBezTo>
                        <a:pt x="46" y="4"/>
                        <a:pt x="53" y="1"/>
                        <a:pt x="59" y="4"/>
                      </a:cubicBezTo>
                      <a:cubicBezTo>
                        <a:pt x="57" y="5"/>
                        <a:pt x="57" y="5"/>
                        <a:pt x="57" y="5"/>
                      </a:cubicBezTo>
                      <a:cubicBezTo>
                        <a:pt x="41" y="11"/>
                        <a:pt x="19" y="21"/>
                        <a:pt x="3" y="6"/>
                      </a:cubicBezTo>
                      <a:cubicBezTo>
                        <a:pt x="1" y="5"/>
                        <a:pt x="0" y="2"/>
                        <a:pt x="2" y="0"/>
                      </a:cubicBezTo>
                      <a:cubicBezTo>
                        <a:pt x="13" y="9"/>
                        <a:pt x="28" y="7"/>
                        <a:pt x="4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303" name="Freeform 99"/>
                <p:cNvSpPr>
                  <a:spLocks/>
                </p:cNvSpPr>
                <p:nvPr/>
              </p:nvSpPr>
              <p:spPr bwMode="auto">
                <a:xfrm>
                  <a:off x="2384426" y="2513013"/>
                  <a:ext cx="76200" cy="76200"/>
                </a:xfrm>
                <a:custGeom>
                  <a:avLst/>
                  <a:gdLst>
                    <a:gd name="T0" fmla="*/ 50 w 50"/>
                    <a:gd name="T1" fmla="*/ 50 h 50"/>
                    <a:gd name="T2" fmla="*/ 2 w 50"/>
                    <a:gd name="T3" fmla="*/ 6 h 50"/>
                    <a:gd name="T4" fmla="*/ 3 w 50"/>
                    <a:gd name="T5" fmla="*/ 0 h 50"/>
                    <a:gd name="T6" fmla="*/ 50 w 50"/>
                    <a:gd name="T7" fmla="*/ 50 h 50"/>
                  </a:gdLst>
                  <a:ahLst/>
                  <a:cxnLst>
                    <a:cxn ang="0">
                      <a:pos x="T0" y="T1"/>
                    </a:cxn>
                    <a:cxn ang="0">
                      <a:pos x="T2" y="T3"/>
                    </a:cxn>
                    <a:cxn ang="0">
                      <a:pos x="T4" y="T5"/>
                    </a:cxn>
                    <a:cxn ang="0">
                      <a:pos x="T6" y="T7"/>
                    </a:cxn>
                  </a:cxnLst>
                  <a:rect l="0" t="0" r="r" b="b"/>
                  <a:pathLst>
                    <a:path w="50" h="50">
                      <a:moveTo>
                        <a:pt x="50" y="50"/>
                      </a:moveTo>
                      <a:cubicBezTo>
                        <a:pt x="30" y="44"/>
                        <a:pt x="10" y="26"/>
                        <a:pt x="2" y="6"/>
                      </a:cubicBezTo>
                      <a:cubicBezTo>
                        <a:pt x="2" y="4"/>
                        <a:pt x="0" y="0"/>
                        <a:pt x="3" y="0"/>
                      </a:cubicBezTo>
                      <a:cubicBezTo>
                        <a:pt x="24" y="7"/>
                        <a:pt x="48" y="26"/>
                        <a:pt x="50"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304" name="Freeform 100"/>
                <p:cNvSpPr>
                  <a:spLocks/>
                </p:cNvSpPr>
                <p:nvPr/>
              </p:nvSpPr>
              <p:spPr bwMode="auto">
                <a:xfrm>
                  <a:off x="2476501" y="2535238"/>
                  <a:ext cx="169863" cy="57150"/>
                </a:xfrm>
                <a:custGeom>
                  <a:avLst/>
                  <a:gdLst>
                    <a:gd name="T0" fmla="*/ 111 w 111"/>
                    <a:gd name="T1" fmla="*/ 18 h 38"/>
                    <a:gd name="T2" fmla="*/ 105 w 111"/>
                    <a:gd name="T3" fmla="*/ 34 h 38"/>
                    <a:gd name="T4" fmla="*/ 96 w 111"/>
                    <a:gd name="T5" fmla="*/ 38 h 38"/>
                    <a:gd name="T6" fmla="*/ 95 w 111"/>
                    <a:gd name="T7" fmla="*/ 24 h 38"/>
                    <a:gd name="T8" fmla="*/ 79 w 111"/>
                    <a:gd name="T9" fmla="*/ 17 h 38"/>
                    <a:gd name="T10" fmla="*/ 2 w 111"/>
                    <a:gd name="T11" fmla="*/ 15 h 38"/>
                    <a:gd name="T12" fmla="*/ 0 w 111"/>
                    <a:gd name="T13" fmla="*/ 11 h 38"/>
                    <a:gd name="T14" fmla="*/ 31 w 111"/>
                    <a:gd name="T15" fmla="*/ 17 h 38"/>
                    <a:gd name="T16" fmla="*/ 72 w 111"/>
                    <a:gd name="T17" fmla="*/ 4 h 38"/>
                    <a:gd name="T18" fmla="*/ 111 w 111"/>
                    <a:gd name="T19"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1" h="38">
                      <a:moveTo>
                        <a:pt x="111" y="18"/>
                      </a:moveTo>
                      <a:cubicBezTo>
                        <a:pt x="111" y="24"/>
                        <a:pt x="109" y="30"/>
                        <a:pt x="105" y="34"/>
                      </a:cubicBezTo>
                      <a:cubicBezTo>
                        <a:pt x="102" y="36"/>
                        <a:pt x="99" y="38"/>
                        <a:pt x="96" y="38"/>
                      </a:cubicBezTo>
                      <a:cubicBezTo>
                        <a:pt x="95" y="34"/>
                        <a:pt x="99" y="27"/>
                        <a:pt x="95" y="24"/>
                      </a:cubicBezTo>
                      <a:cubicBezTo>
                        <a:pt x="91" y="18"/>
                        <a:pt x="85" y="19"/>
                        <a:pt x="79" y="17"/>
                      </a:cubicBezTo>
                      <a:cubicBezTo>
                        <a:pt x="55" y="21"/>
                        <a:pt x="25" y="31"/>
                        <a:pt x="2" y="15"/>
                      </a:cubicBezTo>
                      <a:cubicBezTo>
                        <a:pt x="1" y="14"/>
                        <a:pt x="0" y="13"/>
                        <a:pt x="0" y="11"/>
                      </a:cubicBezTo>
                      <a:cubicBezTo>
                        <a:pt x="10" y="14"/>
                        <a:pt x="21" y="14"/>
                        <a:pt x="31" y="17"/>
                      </a:cubicBezTo>
                      <a:cubicBezTo>
                        <a:pt x="45" y="15"/>
                        <a:pt x="62" y="16"/>
                        <a:pt x="72" y="4"/>
                      </a:cubicBezTo>
                      <a:cubicBezTo>
                        <a:pt x="85" y="0"/>
                        <a:pt x="105" y="3"/>
                        <a:pt x="111"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305" name="Freeform 101"/>
                <p:cNvSpPr>
                  <a:spLocks/>
                </p:cNvSpPr>
                <p:nvPr/>
              </p:nvSpPr>
              <p:spPr bwMode="auto">
                <a:xfrm>
                  <a:off x="2660651" y="2554288"/>
                  <a:ext cx="169863" cy="39688"/>
                </a:xfrm>
                <a:custGeom>
                  <a:avLst/>
                  <a:gdLst>
                    <a:gd name="T0" fmla="*/ 109 w 111"/>
                    <a:gd name="T1" fmla="*/ 0 h 26"/>
                    <a:gd name="T2" fmla="*/ 99 w 111"/>
                    <a:gd name="T3" fmla="*/ 12 h 26"/>
                    <a:gd name="T4" fmla="*/ 29 w 111"/>
                    <a:gd name="T5" fmla="*/ 11 h 26"/>
                    <a:gd name="T6" fmla="*/ 4 w 111"/>
                    <a:gd name="T7" fmla="*/ 26 h 26"/>
                    <a:gd name="T8" fmla="*/ 0 w 111"/>
                    <a:gd name="T9" fmla="*/ 19 h 26"/>
                    <a:gd name="T10" fmla="*/ 21 w 111"/>
                    <a:gd name="T11" fmla="*/ 1 h 26"/>
                    <a:gd name="T12" fmla="*/ 65 w 111"/>
                    <a:gd name="T13" fmla="*/ 7 h 26"/>
                    <a:gd name="T14" fmla="*/ 109 w 111"/>
                    <a:gd name="T15" fmla="*/ 0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 h="26">
                      <a:moveTo>
                        <a:pt x="109" y="0"/>
                      </a:moveTo>
                      <a:cubicBezTo>
                        <a:pt x="111" y="7"/>
                        <a:pt x="102" y="8"/>
                        <a:pt x="99" y="12"/>
                      </a:cubicBezTo>
                      <a:cubicBezTo>
                        <a:pt x="76" y="22"/>
                        <a:pt x="53" y="13"/>
                        <a:pt x="29" y="11"/>
                      </a:cubicBezTo>
                      <a:cubicBezTo>
                        <a:pt x="18" y="10"/>
                        <a:pt x="8" y="18"/>
                        <a:pt x="4" y="26"/>
                      </a:cubicBezTo>
                      <a:cubicBezTo>
                        <a:pt x="1" y="24"/>
                        <a:pt x="0" y="22"/>
                        <a:pt x="0" y="19"/>
                      </a:cubicBezTo>
                      <a:cubicBezTo>
                        <a:pt x="3" y="10"/>
                        <a:pt x="11" y="2"/>
                        <a:pt x="21" y="1"/>
                      </a:cubicBezTo>
                      <a:cubicBezTo>
                        <a:pt x="37" y="0"/>
                        <a:pt x="50" y="9"/>
                        <a:pt x="65" y="7"/>
                      </a:cubicBezTo>
                      <a:cubicBezTo>
                        <a:pt x="80" y="7"/>
                        <a:pt x="94" y="1"/>
                        <a:pt x="10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306" name="Freeform 102"/>
                <p:cNvSpPr>
                  <a:spLocks/>
                </p:cNvSpPr>
                <p:nvPr/>
              </p:nvSpPr>
              <p:spPr bwMode="auto">
                <a:xfrm>
                  <a:off x="2487613" y="2573338"/>
                  <a:ext cx="125413" cy="14288"/>
                </a:xfrm>
                <a:custGeom>
                  <a:avLst/>
                  <a:gdLst>
                    <a:gd name="T0" fmla="*/ 82 w 82"/>
                    <a:gd name="T1" fmla="*/ 4 h 10"/>
                    <a:gd name="T2" fmla="*/ 79 w 82"/>
                    <a:gd name="T3" fmla="*/ 10 h 10"/>
                    <a:gd name="T4" fmla="*/ 72 w 82"/>
                    <a:gd name="T5" fmla="*/ 5 h 10"/>
                    <a:gd name="T6" fmla="*/ 54 w 82"/>
                    <a:gd name="T7" fmla="*/ 5 h 10"/>
                    <a:gd name="T8" fmla="*/ 1 w 82"/>
                    <a:gd name="T9" fmla="*/ 5 h 10"/>
                    <a:gd name="T10" fmla="*/ 0 w 82"/>
                    <a:gd name="T11" fmla="*/ 0 h 10"/>
                    <a:gd name="T12" fmla="*/ 32 w 82"/>
                    <a:gd name="T13" fmla="*/ 4 h 10"/>
                    <a:gd name="T14" fmla="*/ 72 w 82"/>
                    <a:gd name="T15" fmla="*/ 0 h 10"/>
                    <a:gd name="T16" fmla="*/ 82 w 82"/>
                    <a:gd name="T17"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 h="10">
                      <a:moveTo>
                        <a:pt x="82" y="4"/>
                      </a:moveTo>
                      <a:cubicBezTo>
                        <a:pt x="82" y="7"/>
                        <a:pt x="81" y="9"/>
                        <a:pt x="79" y="10"/>
                      </a:cubicBezTo>
                      <a:cubicBezTo>
                        <a:pt x="77" y="9"/>
                        <a:pt x="76" y="5"/>
                        <a:pt x="72" y="5"/>
                      </a:cubicBezTo>
                      <a:cubicBezTo>
                        <a:pt x="66" y="3"/>
                        <a:pt x="60" y="4"/>
                        <a:pt x="54" y="5"/>
                      </a:cubicBezTo>
                      <a:cubicBezTo>
                        <a:pt x="37" y="7"/>
                        <a:pt x="18" y="10"/>
                        <a:pt x="1" y="5"/>
                      </a:cubicBezTo>
                      <a:cubicBezTo>
                        <a:pt x="0" y="4"/>
                        <a:pt x="0" y="2"/>
                        <a:pt x="0" y="0"/>
                      </a:cubicBezTo>
                      <a:cubicBezTo>
                        <a:pt x="10" y="1"/>
                        <a:pt x="21" y="6"/>
                        <a:pt x="32" y="4"/>
                      </a:cubicBezTo>
                      <a:cubicBezTo>
                        <a:pt x="45" y="5"/>
                        <a:pt x="59" y="1"/>
                        <a:pt x="72" y="0"/>
                      </a:cubicBezTo>
                      <a:cubicBezTo>
                        <a:pt x="75" y="1"/>
                        <a:pt x="81" y="0"/>
                        <a:pt x="8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307" name="Freeform 103"/>
                <p:cNvSpPr>
                  <a:spLocks/>
                </p:cNvSpPr>
                <p:nvPr/>
              </p:nvSpPr>
              <p:spPr bwMode="auto">
                <a:xfrm>
                  <a:off x="2373313" y="2627313"/>
                  <a:ext cx="1588" cy="1588"/>
                </a:xfrm>
                <a:custGeom>
                  <a:avLst/>
                  <a:gdLst>
                    <a:gd name="T0" fmla="*/ 0 w 1"/>
                    <a:gd name="T1" fmla="*/ 1 h 1"/>
                    <a:gd name="T2" fmla="*/ 1 w 1"/>
                    <a:gd name="T3" fmla="*/ 0 h 1"/>
                    <a:gd name="T4" fmla="*/ 0 w 1"/>
                    <a:gd name="T5" fmla="*/ 1 h 1"/>
                    <a:gd name="T6" fmla="*/ 0 w 1"/>
                    <a:gd name="T7" fmla="*/ 1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lnTo>
                        <a:pt x="1" y="0"/>
                      </a:lnTo>
                      <a:lnTo>
                        <a:pt x="0" y="1"/>
                      </a:lnTo>
                      <a:lnTo>
                        <a:pt x="0" y="1"/>
                      </a:ln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grpSp>
        </p:grpSp>
        <p:sp>
          <p:nvSpPr>
            <p:cNvPr id="311" name="文本框 310"/>
            <p:cNvSpPr txBox="1"/>
            <p:nvPr/>
          </p:nvSpPr>
          <p:spPr>
            <a:xfrm>
              <a:off x="5748609" y="1541969"/>
              <a:ext cx="301992" cy="427161"/>
            </a:xfrm>
            <a:prstGeom prst="rect">
              <a:avLst/>
            </a:prstGeom>
            <a:grpFill/>
          </p:spPr>
          <p:txBody>
            <a:bodyPr wrap="none" rtlCol="0">
              <a:spAutoFit/>
            </a:bodyPr>
            <a:lstStyle/>
            <a:p>
              <a:r>
                <a:rPr lang="en-US" altLang="zh-CN" sz="4000" b="1" dirty="0">
                  <a:solidFill>
                    <a:schemeClr val="bg1"/>
                  </a:solidFill>
                  <a:latin typeface="微软雅黑" panose="020B0503020204020204" pitchFamily="34" charset="-122"/>
                  <a:ea typeface="微软雅黑" panose="020B0503020204020204" pitchFamily="34" charset="-122"/>
                </a:rPr>
                <a:t>3</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pSp>
      <p:sp>
        <p:nvSpPr>
          <p:cNvPr id="312" name="矩形 311"/>
          <p:cNvSpPr/>
          <p:nvPr/>
        </p:nvSpPr>
        <p:spPr>
          <a:xfrm>
            <a:off x="2028074" y="3701395"/>
            <a:ext cx="1947477" cy="1569660"/>
          </a:xfrm>
          <a:prstGeom prst="rect">
            <a:avLst/>
          </a:prstGeom>
        </p:spPr>
        <p:txBody>
          <a:bodyPr wrap="square">
            <a:spAutoFit/>
          </a:bodyPr>
          <a:lstStyle/>
          <a:p>
            <a:pPr>
              <a:lnSpc>
                <a:spcPct val="120000"/>
              </a:lnSpc>
            </a:pPr>
            <a:r>
              <a:rPr lang="zh-CN" altLang="en-US" sz="1600" dirty="0">
                <a:solidFill>
                  <a:schemeClr val="tx1">
                    <a:lumMod val="75000"/>
                    <a:lumOff val="25000"/>
                  </a:schemeClr>
                </a:solidFill>
                <a:latin typeface="楷体" panose="02010609060101010101" pitchFamily="49" charset="-122"/>
                <a:ea typeface="楷体" panose="02010609060101010101" pitchFamily="49" charset="-122"/>
              </a:rPr>
              <a:t>请在此处添加详细描述文本，尽量与标题文本语言风格相符合，语言描述尽量简洁生动。</a:t>
            </a:r>
          </a:p>
        </p:txBody>
      </p:sp>
      <p:sp>
        <p:nvSpPr>
          <p:cNvPr id="313" name="矩形 312"/>
          <p:cNvSpPr/>
          <p:nvPr/>
        </p:nvSpPr>
        <p:spPr>
          <a:xfrm>
            <a:off x="4604789" y="3736205"/>
            <a:ext cx="1934481" cy="1569660"/>
          </a:xfrm>
          <a:prstGeom prst="rect">
            <a:avLst/>
          </a:prstGeom>
        </p:spPr>
        <p:txBody>
          <a:bodyPr wrap="square">
            <a:spAutoFit/>
          </a:bodyPr>
          <a:lstStyle/>
          <a:p>
            <a:pPr>
              <a:lnSpc>
                <a:spcPct val="120000"/>
              </a:lnSpc>
            </a:pPr>
            <a:r>
              <a:rPr lang="zh-CN" altLang="en-US" sz="1600" dirty="0">
                <a:solidFill>
                  <a:schemeClr val="tx1">
                    <a:lumMod val="75000"/>
                    <a:lumOff val="25000"/>
                  </a:schemeClr>
                </a:solidFill>
                <a:latin typeface="楷体" panose="02010609060101010101" pitchFamily="49" charset="-122"/>
                <a:ea typeface="楷体" panose="02010609060101010101" pitchFamily="49" charset="-122"/>
              </a:rPr>
              <a:t>请在此处添加详细描述文本，尽量与标题文本语言风格相符合，语言描述尽量简洁生动。</a:t>
            </a:r>
          </a:p>
        </p:txBody>
      </p:sp>
      <p:sp>
        <p:nvSpPr>
          <p:cNvPr id="314" name="矩形 313"/>
          <p:cNvSpPr/>
          <p:nvPr/>
        </p:nvSpPr>
        <p:spPr>
          <a:xfrm>
            <a:off x="7122397" y="1655880"/>
            <a:ext cx="1931291" cy="1569660"/>
          </a:xfrm>
          <a:prstGeom prst="rect">
            <a:avLst/>
          </a:prstGeom>
        </p:spPr>
        <p:txBody>
          <a:bodyPr wrap="square">
            <a:spAutoFit/>
          </a:bodyPr>
          <a:lstStyle/>
          <a:p>
            <a:pPr>
              <a:lnSpc>
                <a:spcPct val="120000"/>
              </a:lnSpc>
            </a:pPr>
            <a:r>
              <a:rPr lang="zh-CN" altLang="en-US" sz="1600" dirty="0">
                <a:solidFill>
                  <a:schemeClr val="tx1">
                    <a:lumMod val="75000"/>
                    <a:lumOff val="25000"/>
                  </a:schemeClr>
                </a:solidFill>
                <a:latin typeface="楷体" panose="02010609060101010101" pitchFamily="49" charset="-122"/>
                <a:ea typeface="楷体" panose="02010609060101010101" pitchFamily="49" charset="-122"/>
              </a:rPr>
              <a:t>请在此处添加详细描述文本，尽量与标题文本语言风格相符合，语言描述尽量简洁生动。</a:t>
            </a:r>
          </a:p>
        </p:txBody>
      </p:sp>
      <p:grpSp>
        <p:nvGrpSpPr>
          <p:cNvPr id="318" name="组合 317">
            <a:extLst>
              <a:ext uri="{FF2B5EF4-FFF2-40B4-BE49-F238E27FC236}">
                <a16:creationId xmlns="" xmlns:a16="http://schemas.microsoft.com/office/drawing/2014/main" id="{E29B13EE-2B53-4C9B-A563-66E1A9E95326}"/>
              </a:ext>
            </a:extLst>
          </p:cNvPr>
          <p:cNvGrpSpPr/>
          <p:nvPr/>
        </p:nvGrpSpPr>
        <p:grpSpPr>
          <a:xfrm>
            <a:off x="9691542" y="3747613"/>
            <a:ext cx="1602991" cy="1574434"/>
            <a:chOff x="5427156" y="1254476"/>
            <a:chExt cx="967295" cy="950063"/>
          </a:xfrm>
          <a:solidFill>
            <a:srgbClr val="455993"/>
          </a:solidFill>
        </p:grpSpPr>
        <p:grpSp>
          <p:nvGrpSpPr>
            <p:cNvPr id="319" name="组合 318">
              <a:extLst>
                <a:ext uri="{FF2B5EF4-FFF2-40B4-BE49-F238E27FC236}">
                  <a16:creationId xmlns="" xmlns:a16="http://schemas.microsoft.com/office/drawing/2014/main" id="{E6721147-FD28-4D2E-8230-5469F28406C0}"/>
                </a:ext>
              </a:extLst>
            </p:cNvPr>
            <p:cNvGrpSpPr/>
            <p:nvPr/>
          </p:nvGrpSpPr>
          <p:grpSpPr>
            <a:xfrm>
              <a:off x="5427156" y="1254476"/>
              <a:ext cx="967295" cy="950063"/>
              <a:chOff x="4325938" y="1010443"/>
              <a:chExt cx="1336675" cy="1312863"/>
            </a:xfrm>
            <a:grpFill/>
          </p:grpSpPr>
          <p:sp>
            <p:nvSpPr>
              <p:cNvPr id="321" name="Freeform 5">
                <a:extLst>
                  <a:ext uri="{FF2B5EF4-FFF2-40B4-BE49-F238E27FC236}">
                    <a16:creationId xmlns="" xmlns:a16="http://schemas.microsoft.com/office/drawing/2014/main" id="{F2B336A5-7D7C-4669-9DAC-994C29A29CC7}"/>
                  </a:ext>
                </a:extLst>
              </p:cNvPr>
              <p:cNvSpPr>
                <a:spLocks noEditPoints="1"/>
              </p:cNvSpPr>
              <p:nvPr/>
            </p:nvSpPr>
            <p:spPr bwMode="auto">
              <a:xfrm>
                <a:off x="4325938" y="1010443"/>
                <a:ext cx="1336675" cy="1312863"/>
              </a:xfrm>
              <a:custGeom>
                <a:avLst/>
                <a:gdLst>
                  <a:gd name="T0" fmla="*/ 220 w 873"/>
                  <a:gd name="T1" fmla="*/ 18 h 856"/>
                  <a:gd name="T2" fmla="*/ 735 w 873"/>
                  <a:gd name="T3" fmla="*/ 183 h 856"/>
                  <a:gd name="T4" fmla="*/ 462 w 873"/>
                  <a:gd name="T5" fmla="*/ 17 h 856"/>
                  <a:gd name="T6" fmla="*/ 785 w 873"/>
                  <a:gd name="T7" fmla="*/ 253 h 856"/>
                  <a:gd name="T8" fmla="*/ 794 w 873"/>
                  <a:gd name="T9" fmla="*/ 30 h 856"/>
                  <a:gd name="T10" fmla="*/ 250 w 873"/>
                  <a:gd name="T11" fmla="*/ 24 h 856"/>
                  <a:gd name="T12" fmla="*/ 91 w 873"/>
                  <a:gd name="T13" fmla="*/ 76 h 856"/>
                  <a:gd name="T14" fmla="*/ 26 w 873"/>
                  <a:gd name="T15" fmla="*/ 402 h 856"/>
                  <a:gd name="T16" fmla="*/ 66 w 873"/>
                  <a:gd name="T17" fmla="*/ 84 h 856"/>
                  <a:gd name="T18" fmla="*/ 212 w 873"/>
                  <a:gd name="T19" fmla="*/ 57 h 856"/>
                  <a:gd name="T20" fmla="*/ 837 w 873"/>
                  <a:gd name="T21" fmla="*/ 140 h 856"/>
                  <a:gd name="T22" fmla="*/ 123 w 873"/>
                  <a:gd name="T23" fmla="*/ 45 h 856"/>
                  <a:gd name="T24" fmla="*/ 716 w 873"/>
                  <a:gd name="T25" fmla="*/ 97 h 856"/>
                  <a:gd name="T26" fmla="*/ 247 w 873"/>
                  <a:gd name="T27" fmla="*/ 194 h 856"/>
                  <a:gd name="T28" fmla="*/ 251 w 873"/>
                  <a:gd name="T29" fmla="*/ 198 h 856"/>
                  <a:gd name="T30" fmla="*/ 751 w 873"/>
                  <a:gd name="T31" fmla="*/ 204 h 856"/>
                  <a:gd name="T32" fmla="*/ 278 w 873"/>
                  <a:gd name="T33" fmla="*/ 678 h 856"/>
                  <a:gd name="T34" fmla="*/ 121 w 873"/>
                  <a:gd name="T35" fmla="*/ 157 h 856"/>
                  <a:gd name="T36" fmla="*/ 490 w 873"/>
                  <a:gd name="T37" fmla="*/ 189 h 856"/>
                  <a:gd name="T38" fmla="*/ 324 w 873"/>
                  <a:gd name="T39" fmla="*/ 167 h 856"/>
                  <a:gd name="T40" fmla="*/ 31 w 873"/>
                  <a:gd name="T41" fmla="*/ 234 h 856"/>
                  <a:gd name="T42" fmla="*/ 357 w 873"/>
                  <a:gd name="T43" fmla="*/ 265 h 856"/>
                  <a:gd name="T44" fmla="*/ 328 w 873"/>
                  <a:gd name="T45" fmla="*/ 235 h 856"/>
                  <a:gd name="T46" fmla="*/ 382 w 873"/>
                  <a:gd name="T47" fmla="*/ 301 h 856"/>
                  <a:gd name="T48" fmla="*/ 514 w 873"/>
                  <a:gd name="T49" fmla="*/ 286 h 856"/>
                  <a:gd name="T50" fmla="*/ 224 w 873"/>
                  <a:gd name="T51" fmla="*/ 257 h 856"/>
                  <a:gd name="T52" fmla="*/ 458 w 873"/>
                  <a:gd name="T53" fmla="*/ 342 h 856"/>
                  <a:gd name="T54" fmla="*/ 346 w 873"/>
                  <a:gd name="T55" fmla="*/ 476 h 856"/>
                  <a:gd name="T56" fmla="*/ 572 w 873"/>
                  <a:gd name="T57" fmla="*/ 499 h 856"/>
                  <a:gd name="T58" fmla="*/ 500 w 873"/>
                  <a:gd name="T59" fmla="*/ 363 h 856"/>
                  <a:gd name="T60" fmla="*/ 341 w 873"/>
                  <a:gd name="T61" fmla="*/ 544 h 856"/>
                  <a:gd name="T62" fmla="*/ 550 w 873"/>
                  <a:gd name="T63" fmla="*/ 513 h 856"/>
                  <a:gd name="T64" fmla="*/ 685 w 873"/>
                  <a:gd name="T65" fmla="*/ 420 h 856"/>
                  <a:gd name="T66" fmla="*/ 547 w 873"/>
                  <a:gd name="T67" fmla="*/ 330 h 856"/>
                  <a:gd name="T68" fmla="*/ 265 w 873"/>
                  <a:gd name="T69" fmla="*/ 472 h 856"/>
                  <a:gd name="T70" fmla="*/ 548 w 873"/>
                  <a:gd name="T71" fmla="*/ 443 h 856"/>
                  <a:gd name="T72" fmla="*/ 433 w 873"/>
                  <a:gd name="T73" fmla="*/ 422 h 856"/>
                  <a:gd name="T74" fmla="*/ 462 w 873"/>
                  <a:gd name="T75" fmla="*/ 838 h 856"/>
                  <a:gd name="T76" fmla="*/ 695 w 873"/>
                  <a:gd name="T77" fmla="*/ 450 h 856"/>
                  <a:gd name="T78" fmla="*/ 20 w 873"/>
                  <a:gd name="T79" fmla="*/ 781 h 856"/>
                  <a:gd name="T80" fmla="*/ 837 w 873"/>
                  <a:gd name="T81" fmla="*/ 709 h 856"/>
                  <a:gd name="T82" fmla="*/ 614 w 873"/>
                  <a:gd name="T83" fmla="*/ 809 h 856"/>
                  <a:gd name="T84" fmla="*/ 796 w 873"/>
                  <a:gd name="T85" fmla="*/ 594 h 856"/>
                  <a:gd name="T86" fmla="*/ 161 w 873"/>
                  <a:gd name="T87" fmla="*/ 761 h 856"/>
                  <a:gd name="T88" fmla="*/ 139 w 873"/>
                  <a:gd name="T89" fmla="*/ 789 h 856"/>
                  <a:gd name="T90" fmla="*/ 40 w 873"/>
                  <a:gd name="T91" fmla="*/ 573 h 856"/>
                  <a:gd name="T92" fmla="*/ 825 w 873"/>
                  <a:gd name="T93" fmla="*/ 566 h 856"/>
                  <a:gd name="T94" fmla="*/ 219 w 873"/>
                  <a:gd name="T95" fmla="*/ 475 h 856"/>
                  <a:gd name="T96" fmla="*/ 400 w 873"/>
                  <a:gd name="T97" fmla="*/ 527 h 856"/>
                  <a:gd name="T98" fmla="*/ 485 w 873"/>
                  <a:gd name="T99" fmla="*/ 582 h 856"/>
                  <a:gd name="T100" fmla="*/ 637 w 873"/>
                  <a:gd name="T101" fmla="*/ 580 h 856"/>
                  <a:gd name="T102" fmla="*/ 349 w 873"/>
                  <a:gd name="T103" fmla="*/ 571 h 856"/>
                  <a:gd name="T104" fmla="*/ 768 w 873"/>
                  <a:gd name="T105" fmla="*/ 649 h 856"/>
                  <a:gd name="T106" fmla="*/ 805 w 873"/>
                  <a:gd name="T107" fmla="*/ 638 h 856"/>
                  <a:gd name="T108" fmla="*/ 312 w 873"/>
                  <a:gd name="T109" fmla="*/ 656 h 856"/>
                  <a:gd name="T110" fmla="*/ 850 w 873"/>
                  <a:gd name="T111" fmla="*/ 655 h 856"/>
                  <a:gd name="T112" fmla="*/ 419 w 873"/>
                  <a:gd name="T113" fmla="*/ 698 h 856"/>
                  <a:gd name="T114" fmla="*/ 410 w 873"/>
                  <a:gd name="T115" fmla="*/ 695 h 856"/>
                  <a:gd name="T116" fmla="*/ 731 w 873"/>
                  <a:gd name="T117" fmla="*/ 728 h 856"/>
                  <a:gd name="T118" fmla="*/ 34 w 873"/>
                  <a:gd name="T119" fmla="*/ 800 h 856"/>
                  <a:gd name="T120" fmla="*/ 139 w 873"/>
                  <a:gd name="T121" fmla="*/ 739 h 856"/>
                  <a:gd name="T122" fmla="*/ 716 w 873"/>
                  <a:gd name="T123" fmla="*/ 811 h 856"/>
                  <a:gd name="T124" fmla="*/ 285 w 873"/>
                  <a:gd name="T125" fmla="*/ 806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73" h="856">
                    <a:moveTo>
                      <a:pt x="418" y="13"/>
                    </a:moveTo>
                    <a:cubicBezTo>
                      <a:pt x="395" y="18"/>
                      <a:pt x="391" y="47"/>
                      <a:pt x="371" y="57"/>
                    </a:cubicBezTo>
                    <a:cubicBezTo>
                      <a:pt x="357" y="65"/>
                      <a:pt x="337" y="62"/>
                      <a:pt x="321" y="58"/>
                    </a:cubicBezTo>
                    <a:cubicBezTo>
                      <a:pt x="308" y="61"/>
                      <a:pt x="301" y="76"/>
                      <a:pt x="288" y="78"/>
                    </a:cubicBezTo>
                    <a:cubicBezTo>
                      <a:pt x="282" y="79"/>
                      <a:pt x="276" y="79"/>
                      <a:pt x="272" y="78"/>
                    </a:cubicBezTo>
                    <a:cubicBezTo>
                      <a:pt x="265" y="94"/>
                      <a:pt x="248" y="103"/>
                      <a:pt x="232" y="107"/>
                    </a:cubicBezTo>
                    <a:cubicBezTo>
                      <a:pt x="225" y="124"/>
                      <a:pt x="207" y="135"/>
                      <a:pt x="189" y="137"/>
                    </a:cubicBezTo>
                    <a:cubicBezTo>
                      <a:pt x="186" y="135"/>
                      <a:pt x="182" y="135"/>
                      <a:pt x="180" y="138"/>
                    </a:cubicBezTo>
                    <a:cubicBezTo>
                      <a:pt x="173" y="142"/>
                      <a:pt x="180" y="148"/>
                      <a:pt x="178" y="155"/>
                    </a:cubicBezTo>
                    <a:cubicBezTo>
                      <a:pt x="178" y="169"/>
                      <a:pt x="164" y="178"/>
                      <a:pt x="152" y="182"/>
                    </a:cubicBezTo>
                    <a:cubicBezTo>
                      <a:pt x="144" y="184"/>
                      <a:pt x="144" y="184"/>
                      <a:pt x="144" y="184"/>
                    </a:cubicBezTo>
                    <a:cubicBezTo>
                      <a:pt x="134" y="198"/>
                      <a:pt x="134" y="198"/>
                      <a:pt x="134" y="198"/>
                    </a:cubicBezTo>
                    <a:cubicBezTo>
                      <a:pt x="119" y="204"/>
                      <a:pt x="125" y="221"/>
                      <a:pt x="114" y="230"/>
                    </a:cubicBezTo>
                    <a:cubicBezTo>
                      <a:pt x="107" y="239"/>
                      <a:pt x="98" y="241"/>
                      <a:pt x="88" y="244"/>
                    </a:cubicBezTo>
                    <a:cubicBezTo>
                      <a:pt x="86" y="251"/>
                      <a:pt x="85" y="259"/>
                      <a:pt x="80" y="264"/>
                    </a:cubicBezTo>
                    <a:cubicBezTo>
                      <a:pt x="75" y="268"/>
                      <a:pt x="69" y="269"/>
                      <a:pt x="68" y="274"/>
                    </a:cubicBezTo>
                    <a:cubicBezTo>
                      <a:pt x="73" y="291"/>
                      <a:pt x="72" y="313"/>
                      <a:pt x="58" y="325"/>
                    </a:cubicBezTo>
                    <a:cubicBezTo>
                      <a:pt x="50" y="334"/>
                      <a:pt x="57" y="346"/>
                      <a:pt x="58" y="357"/>
                    </a:cubicBezTo>
                    <a:cubicBezTo>
                      <a:pt x="57" y="372"/>
                      <a:pt x="54" y="388"/>
                      <a:pt x="42" y="399"/>
                    </a:cubicBezTo>
                    <a:cubicBezTo>
                      <a:pt x="35" y="407"/>
                      <a:pt x="19" y="404"/>
                      <a:pt x="17" y="416"/>
                    </a:cubicBezTo>
                    <a:cubicBezTo>
                      <a:pt x="17" y="417"/>
                      <a:pt x="16" y="420"/>
                      <a:pt x="15" y="420"/>
                    </a:cubicBezTo>
                    <a:cubicBezTo>
                      <a:pt x="12" y="420"/>
                      <a:pt x="12" y="418"/>
                      <a:pt x="11" y="416"/>
                    </a:cubicBezTo>
                    <a:cubicBezTo>
                      <a:pt x="2" y="402"/>
                      <a:pt x="18" y="391"/>
                      <a:pt x="16" y="377"/>
                    </a:cubicBezTo>
                    <a:cubicBezTo>
                      <a:pt x="12" y="357"/>
                      <a:pt x="0" y="341"/>
                      <a:pt x="4" y="318"/>
                    </a:cubicBezTo>
                    <a:cubicBezTo>
                      <a:pt x="5" y="306"/>
                      <a:pt x="10" y="297"/>
                      <a:pt x="15" y="287"/>
                    </a:cubicBezTo>
                    <a:cubicBezTo>
                      <a:pt x="12" y="278"/>
                      <a:pt x="4" y="271"/>
                      <a:pt x="5" y="260"/>
                    </a:cubicBezTo>
                    <a:cubicBezTo>
                      <a:pt x="4" y="246"/>
                      <a:pt x="9" y="234"/>
                      <a:pt x="17" y="223"/>
                    </a:cubicBezTo>
                    <a:cubicBezTo>
                      <a:pt x="18" y="219"/>
                      <a:pt x="12" y="217"/>
                      <a:pt x="12" y="213"/>
                    </a:cubicBezTo>
                    <a:cubicBezTo>
                      <a:pt x="5" y="201"/>
                      <a:pt x="2" y="187"/>
                      <a:pt x="7" y="173"/>
                    </a:cubicBezTo>
                    <a:cubicBezTo>
                      <a:pt x="10" y="164"/>
                      <a:pt x="16" y="156"/>
                      <a:pt x="23" y="148"/>
                    </a:cubicBezTo>
                    <a:cubicBezTo>
                      <a:pt x="22" y="143"/>
                      <a:pt x="17" y="139"/>
                      <a:pt x="14" y="134"/>
                    </a:cubicBezTo>
                    <a:cubicBezTo>
                      <a:pt x="3" y="116"/>
                      <a:pt x="9" y="95"/>
                      <a:pt x="18" y="78"/>
                    </a:cubicBezTo>
                    <a:cubicBezTo>
                      <a:pt x="15" y="70"/>
                      <a:pt x="10" y="63"/>
                      <a:pt x="11" y="54"/>
                    </a:cubicBezTo>
                    <a:cubicBezTo>
                      <a:pt x="10" y="42"/>
                      <a:pt x="20" y="32"/>
                      <a:pt x="30" y="26"/>
                    </a:cubicBezTo>
                    <a:cubicBezTo>
                      <a:pt x="39" y="18"/>
                      <a:pt x="51" y="23"/>
                      <a:pt x="62" y="22"/>
                    </a:cubicBezTo>
                    <a:cubicBezTo>
                      <a:pt x="67" y="23"/>
                      <a:pt x="71" y="29"/>
                      <a:pt x="76" y="24"/>
                    </a:cubicBezTo>
                    <a:cubicBezTo>
                      <a:pt x="83" y="20"/>
                      <a:pt x="91" y="16"/>
                      <a:pt x="100" y="15"/>
                    </a:cubicBezTo>
                    <a:cubicBezTo>
                      <a:pt x="114" y="12"/>
                      <a:pt x="130" y="18"/>
                      <a:pt x="141" y="28"/>
                    </a:cubicBezTo>
                    <a:cubicBezTo>
                      <a:pt x="158" y="18"/>
                      <a:pt x="178" y="7"/>
                      <a:pt x="199" y="13"/>
                    </a:cubicBezTo>
                    <a:cubicBezTo>
                      <a:pt x="207" y="13"/>
                      <a:pt x="213" y="26"/>
                      <a:pt x="220" y="18"/>
                    </a:cubicBezTo>
                    <a:cubicBezTo>
                      <a:pt x="231" y="12"/>
                      <a:pt x="244" y="6"/>
                      <a:pt x="257" y="7"/>
                    </a:cubicBezTo>
                    <a:cubicBezTo>
                      <a:pt x="289" y="14"/>
                      <a:pt x="289" y="14"/>
                      <a:pt x="289" y="14"/>
                    </a:cubicBezTo>
                    <a:cubicBezTo>
                      <a:pt x="302" y="0"/>
                      <a:pt x="323" y="0"/>
                      <a:pt x="339" y="4"/>
                    </a:cubicBezTo>
                    <a:cubicBezTo>
                      <a:pt x="353" y="7"/>
                      <a:pt x="366" y="19"/>
                      <a:pt x="381" y="10"/>
                    </a:cubicBezTo>
                    <a:cubicBezTo>
                      <a:pt x="388" y="6"/>
                      <a:pt x="395" y="3"/>
                      <a:pt x="403" y="1"/>
                    </a:cubicBezTo>
                    <a:cubicBezTo>
                      <a:pt x="409" y="4"/>
                      <a:pt x="417" y="6"/>
                      <a:pt x="418" y="13"/>
                    </a:cubicBezTo>
                    <a:close/>
                    <a:moveTo>
                      <a:pt x="578" y="17"/>
                    </a:moveTo>
                    <a:cubicBezTo>
                      <a:pt x="588" y="22"/>
                      <a:pt x="594" y="10"/>
                      <a:pt x="602" y="8"/>
                    </a:cubicBezTo>
                    <a:cubicBezTo>
                      <a:pt x="614" y="1"/>
                      <a:pt x="627" y="8"/>
                      <a:pt x="637" y="13"/>
                    </a:cubicBezTo>
                    <a:cubicBezTo>
                      <a:pt x="646" y="14"/>
                      <a:pt x="656" y="16"/>
                      <a:pt x="662" y="23"/>
                    </a:cubicBezTo>
                    <a:cubicBezTo>
                      <a:pt x="668" y="22"/>
                      <a:pt x="674" y="15"/>
                      <a:pt x="681" y="15"/>
                    </a:cubicBezTo>
                    <a:cubicBezTo>
                      <a:pt x="698" y="11"/>
                      <a:pt x="715" y="17"/>
                      <a:pt x="728" y="29"/>
                    </a:cubicBezTo>
                    <a:cubicBezTo>
                      <a:pt x="736" y="21"/>
                      <a:pt x="745" y="10"/>
                      <a:pt x="759" y="12"/>
                    </a:cubicBezTo>
                    <a:cubicBezTo>
                      <a:pt x="772" y="11"/>
                      <a:pt x="783" y="16"/>
                      <a:pt x="793" y="23"/>
                    </a:cubicBezTo>
                    <a:cubicBezTo>
                      <a:pt x="799" y="26"/>
                      <a:pt x="802" y="19"/>
                      <a:pt x="807" y="19"/>
                    </a:cubicBezTo>
                    <a:cubicBezTo>
                      <a:pt x="819" y="17"/>
                      <a:pt x="832" y="17"/>
                      <a:pt x="842" y="23"/>
                    </a:cubicBezTo>
                    <a:cubicBezTo>
                      <a:pt x="854" y="32"/>
                      <a:pt x="859" y="45"/>
                      <a:pt x="858" y="59"/>
                    </a:cubicBezTo>
                    <a:cubicBezTo>
                      <a:pt x="859" y="67"/>
                      <a:pt x="849" y="74"/>
                      <a:pt x="855" y="82"/>
                    </a:cubicBezTo>
                    <a:cubicBezTo>
                      <a:pt x="865" y="98"/>
                      <a:pt x="868" y="119"/>
                      <a:pt x="860" y="137"/>
                    </a:cubicBezTo>
                    <a:cubicBezTo>
                      <a:pt x="858" y="141"/>
                      <a:pt x="855" y="144"/>
                      <a:pt x="852" y="147"/>
                    </a:cubicBezTo>
                    <a:cubicBezTo>
                      <a:pt x="854" y="157"/>
                      <a:pt x="862" y="163"/>
                      <a:pt x="864" y="173"/>
                    </a:cubicBezTo>
                    <a:cubicBezTo>
                      <a:pt x="867" y="187"/>
                      <a:pt x="861" y="203"/>
                      <a:pt x="851" y="214"/>
                    </a:cubicBezTo>
                    <a:cubicBezTo>
                      <a:pt x="853" y="217"/>
                      <a:pt x="858" y="220"/>
                      <a:pt x="860" y="224"/>
                    </a:cubicBezTo>
                    <a:cubicBezTo>
                      <a:pt x="870" y="236"/>
                      <a:pt x="871" y="256"/>
                      <a:pt x="864" y="269"/>
                    </a:cubicBezTo>
                    <a:cubicBezTo>
                      <a:pt x="862" y="272"/>
                      <a:pt x="860" y="276"/>
                      <a:pt x="861" y="279"/>
                    </a:cubicBezTo>
                    <a:cubicBezTo>
                      <a:pt x="863" y="279"/>
                      <a:pt x="863" y="279"/>
                      <a:pt x="863" y="279"/>
                    </a:cubicBezTo>
                    <a:cubicBezTo>
                      <a:pt x="862" y="282"/>
                      <a:pt x="863" y="286"/>
                      <a:pt x="866" y="289"/>
                    </a:cubicBezTo>
                    <a:cubicBezTo>
                      <a:pt x="868" y="302"/>
                      <a:pt x="870" y="317"/>
                      <a:pt x="864" y="329"/>
                    </a:cubicBezTo>
                    <a:cubicBezTo>
                      <a:pt x="860" y="340"/>
                      <a:pt x="856" y="352"/>
                      <a:pt x="856" y="363"/>
                    </a:cubicBezTo>
                    <a:cubicBezTo>
                      <a:pt x="858" y="373"/>
                      <a:pt x="867" y="380"/>
                      <a:pt x="869" y="389"/>
                    </a:cubicBezTo>
                    <a:cubicBezTo>
                      <a:pt x="868" y="397"/>
                      <a:pt x="873" y="408"/>
                      <a:pt x="864" y="410"/>
                    </a:cubicBezTo>
                    <a:cubicBezTo>
                      <a:pt x="859" y="404"/>
                      <a:pt x="852" y="397"/>
                      <a:pt x="844" y="396"/>
                    </a:cubicBezTo>
                    <a:cubicBezTo>
                      <a:pt x="831" y="389"/>
                      <a:pt x="818" y="377"/>
                      <a:pt x="819" y="361"/>
                    </a:cubicBezTo>
                    <a:cubicBezTo>
                      <a:pt x="821" y="340"/>
                      <a:pt x="826" y="318"/>
                      <a:pt x="811" y="302"/>
                    </a:cubicBezTo>
                    <a:cubicBezTo>
                      <a:pt x="804" y="294"/>
                      <a:pt x="798" y="284"/>
                      <a:pt x="799" y="273"/>
                    </a:cubicBezTo>
                    <a:cubicBezTo>
                      <a:pt x="791" y="269"/>
                      <a:pt x="783" y="263"/>
                      <a:pt x="779" y="255"/>
                    </a:cubicBezTo>
                    <a:cubicBezTo>
                      <a:pt x="775" y="250"/>
                      <a:pt x="781" y="238"/>
                      <a:pt x="771" y="239"/>
                    </a:cubicBezTo>
                    <a:cubicBezTo>
                      <a:pt x="757" y="238"/>
                      <a:pt x="748" y="227"/>
                      <a:pt x="742" y="216"/>
                    </a:cubicBezTo>
                    <a:cubicBezTo>
                      <a:pt x="739" y="208"/>
                      <a:pt x="737" y="199"/>
                      <a:pt x="740" y="190"/>
                    </a:cubicBezTo>
                    <a:cubicBezTo>
                      <a:pt x="739" y="188"/>
                      <a:pt x="737" y="185"/>
                      <a:pt x="735" y="183"/>
                    </a:cubicBezTo>
                    <a:cubicBezTo>
                      <a:pt x="725" y="184"/>
                      <a:pt x="713" y="181"/>
                      <a:pt x="706" y="171"/>
                    </a:cubicBezTo>
                    <a:cubicBezTo>
                      <a:pt x="702" y="165"/>
                      <a:pt x="700" y="158"/>
                      <a:pt x="699" y="151"/>
                    </a:cubicBezTo>
                    <a:cubicBezTo>
                      <a:pt x="693" y="146"/>
                      <a:pt x="686" y="141"/>
                      <a:pt x="683" y="133"/>
                    </a:cubicBezTo>
                    <a:cubicBezTo>
                      <a:pt x="680" y="132"/>
                      <a:pt x="676" y="133"/>
                      <a:pt x="672" y="133"/>
                    </a:cubicBezTo>
                    <a:cubicBezTo>
                      <a:pt x="663" y="131"/>
                      <a:pt x="655" y="127"/>
                      <a:pt x="647" y="122"/>
                    </a:cubicBezTo>
                    <a:cubicBezTo>
                      <a:pt x="642" y="114"/>
                      <a:pt x="635" y="106"/>
                      <a:pt x="632" y="96"/>
                    </a:cubicBezTo>
                    <a:cubicBezTo>
                      <a:pt x="629" y="95"/>
                      <a:pt x="624" y="95"/>
                      <a:pt x="621" y="92"/>
                    </a:cubicBezTo>
                    <a:cubicBezTo>
                      <a:pt x="614" y="90"/>
                      <a:pt x="607" y="85"/>
                      <a:pt x="603" y="79"/>
                    </a:cubicBezTo>
                    <a:cubicBezTo>
                      <a:pt x="599" y="77"/>
                      <a:pt x="594" y="80"/>
                      <a:pt x="589" y="81"/>
                    </a:cubicBezTo>
                    <a:cubicBezTo>
                      <a:pt x="566" y="85"/>
                      <a:pt x="550" y="69"/>
                      <a:pt x="532" y="60"/>
                    </a:cubicBezTo>
                    <a:cubicBezTo>
                      <a:pt x="521" y="57"/>
                      <a:pt x="512" y="66"/>
                      <a:pt x="502" y="60"/>
                    </a:cubicBezTo>
                    <a:cubicBezTo>
                      <a:pt x="500" y="60"/>
                      <a:pt x="498" y="56"/>
                      <a:pt x="496" y="59"/>
                    </a:cubicBezTo>
                    <a:cubicBezTo>
                      <a:pt x="479" y="54"/>
                      <a:pt x="467" y="37"/>
                      <a:pt x="459" y="22"/>
                    </a:cubicBezTo>
                    <a:cubicBezTo>
                      <a:pt x="457" y="17"/>
                      <a:pt x="445" y="23"/>
                      <a:pt x="448" y="15"/>
                    </a:cubicBezTo>
                    <a:cubicBezTo>
                      <a:pt x="458" y="9"/>
                      <a:pt x="472" y="3"/>
                      <a:pt x="483" y="11"/>
                    </a:cubicBezTo>
                    <a:cubicBezTo>
                      <a:pt x="500" y="24"/>
                      <a:pt x="519" y="9"/>
                      <a:pt x="536" y="3"/>
                    </a:cubicBezTo>
                    <a:cubicBezTo>
                      <a:pt x="551" y="3"/>
                      <a:pt x="567" y="6"/>
                      <a:pt x="578" y="17"/>
                    </a:cubicBezTo>
                    <a:close/>
                    <a:moveTo>
                      <a:pt x="377" y="17"/>
                    </a:moveTo>
                    <a:cubicBezTo>
                      <a:pt x="373" y="19"/>
                      <a:pt x="368" y="16"/>
                      <a:pt x="363" y="18"/>
                    </a:cubicBezTo>
                    <a:cubicBezTo>
                      <a:pt x="352" y="16"/>
                      <a:pt x="342" y="10"/>
                      <a:pt x="332" y="7"/>
                    </a:cubicBezTo>
                    <a:cubicBezTo>
                      <a:pt x="319" y="3"/>
                      <a:pt x="303" y="7"/>
                      <a:pt x="293" y="17"/>
                    </a:cubicBezTo>
                    <a:cubicBezTo>
                      <a:pt x="289" y="22"/>
                      <a:pt x="283" y="18"/>
                      <a:pt x="278" y="17"/>
                    </a:cubicBezTo>
                    <a:cubicBezTo>
                      <a:pt x="260" y="10"/>
                      <a:pt x="237" y="10"/>
                      <a:pt x="222" y="23"/>
                    </a:cubicBezTo>
                    <a:cubicBezTo>
                      <a:pt x="221" y="24"/>
                      <a:pt x="219" y="23"/>
                      <a:pt x="219" y="26"/>
                    </a:cubicBezTo>
                    <a:cubicBezTo>
                      <a:pt x="221" y="31"/>
                      <a:pt x="222" y="37"/>
                      <a:pt x="221" y="43"/>
                    </a:cubicBezTo>
                    <a:cubicBezTo>
                      <a:pt x="224" y="42"/>
                      <a:pt x="228" y="40"/>
                      <a:pt x="231" y="39"/>
                    </a:cubicBezTo>
                    <a:cubicBezTo>
                      <a:pt x="242" y="35"/>
                      <a:pt x="256" y="35"/>
                      <a:pt x="265" y="43"/>
                    </a:cubicBezTo>
                    <a:cubicBezTo>
                      <a:pt x="275" y="49"/>
                      <a:pt x="275" y="62"/>
                      <a:pt x="274" y="72"/>
                    </a:cubicBezTo>
                    <a:cubicBezTo>
                      <a:pt x="275" y="77"/>
                      <a:pt x="281" y="73"/>
                      <a:pt x="284" y="74"/>
                    </a:cubicBezTo>
                    <a:cubicBezTo>
                      <a:pt x="299" y="73"/>
                      <a:pt x="305" y="54"/>
                      <a:pt x="321" y="53"/>
                    </a:cubicBezTo>
                    <a:cubicBezTo>
                      <a:pt x="330" y="54"/>
                      <a:pt x="338" y="57"/>
                      <a:pt x="347" y="58"/>
                    </a:cubicBezTo>
                    <a:cubicBezTo>
                      <a:pt x="366" y="59"/>
                      <a:pt x="382" y="44"/>
                      <a:pt x="391" y="28"/>
                    </a:cubicBezTo>
                    <a:cubicBezTo>
                      <a:pt x="396" y="23"/>
                      <a:pt x="400" y="14"/>
                      <a:pt x="408" y="13"/>
                    </a:cubicBezTo>
                    <a:cubicBezTo>
                      <a:pt x="409" y="12"/>
                      <a:pt x="409" y="11"/>
                      <a:pt x="408" y="10"/>
                    </a:cubicBezTo>
                    <a:cubicBezTo>
                      <a:pt x="397" y="5"/>
                      <a:pt x="387" y="12"/>
                      <a:pt x="377" y="17"/>
                    </a:cubicBezTo>
                    <a:close/>
                    <a:moveTo>
                      <a:pt x="580" y="24"/>
                    </a:moveTo>
                    <a:cubicBezTo>
                      <a:pt x="568" y="16"/>
                      <a:pt x="555" y="9"/>
                      <a:pt x="539" y="10"/>
                    </a:cubicBezTo>
                    <a:cubicBezTo>
                      <a:pt x="527" y="11"/>
                      <a:pt x="518" y="21"/>
                      <a:pt x="506" y="21"/>
                    </a:cubicBezTo>
                    <a:cubicBezTo>
                      <a:pt x="493" y="25"/>
                      <a:pt x="484" y="16"/>
                      <a:pt x="473" y="13"/>
                    </a:cubicBezTo>
                    <a:cubicBezTo>
                      <a:pt x="469" y="14"/>
                      <a:pt x="462" y="12"/>
                      <a:pt x="462" y="17"/>
                    </a:cubicBezTo>
                    <a:cubicBezTo>
                      <a:pt x="468" y="24"/>
                      <a:pt x="472" y="33"/>
                      <a:pt x="478" y="40"/>
                    </a:cubicBezTo>
                    <a:cubicBezTo>
                      <a:pt x="490" y="54"/>
                      <a:pt x="508" y="60"/>
                      <a:pt x="524" y="53"/>
                    </a:cubicBezTo>
                    <a:cubicBezTo>
                      <a:pt x="540" y="54"/>
                      <a:pt x="552" y="67"/>
                      <a:pt x="566" y="73"/>
                    </a:cubicBezTo>
                    <a:cubicBezTo>
                      <a:pt x="577" y="77"/>
                      <a:pt x="591" y="77"/>
                      <a:pt x="600" y="71"/>
                    </a:cubicBezTo>
                    <a:cubicBezTo>
                      <a:pt x="602" y="61"/>
                      <a:pt x="607" y="51"/>
                      <a:pt x="617" y="48"/>
                    </a:cubicBezTo>
                    <a:cubicBezTo>
                      <a:pt x="623" y="48"/>
                      <a:pt x="630" y="46"/>
                      <a:pt x="635" y="51"/>
                    </a:cubicBezTo>
                    <a:cubicBezTo>
                      <a:pt x="636" y="53"/>
                      <a:pt x="636" y="57"/>
                      <a:pt x="634" y="58"/>
                    </a:cubicBezTo>
                    <a:cubicBezTo>
                      <a:pt x="630" y="62"/>
                      <a:pt x="628" y="55"/>
                      <a:pt x="624" y="55"/>
                    </a:cubicBezTo>
                    <a:cubicBezTo>
                      <a:pt x="620" y="54"/>
                      <a:pt x="616" y="57"/>
                      <a:pt x="612" y="60"/>
                    </a:cubicBezTo>
                    <a:cubicBezTo>
                      <a:pt x="609" y="64"/>
                      <a:pt x="608" y="69"/>
                      <a:pt x="609" y="75"/>
                    </a:cubicBezTo>
                    <a:cubicBezTo>
                      <a:pt x="613" y="82"/>
                      <a:pt x="619" y="86"/>
                      <a:pt x="626" y="89"/>
                    </a:cubicBezTo>
                    <a:cubicBezTo>
                      <a:pt x="630" y="92"/>
                      <a:pt x="635" y="87"/>
                      <a:pt x="638" y="90"/>
                    </a:cubicBezTo>
                    <a:cubicBezTo>
                      <a:pt x="637" y="101"/>
                      <a:pt x="645" y="109"/>
                      <a:pt x="650" y="117"/>
                    </a:cubicBezTo>
                    <a:cubicBezTo>
                      <a:pt x="660" y="124"/>
                      <a:pt x="671" y="131"/>
                      <a:pt x="683" y="126"/>
                    </a:cubicBezTo>
                    <a:cubicBezTo>
                      <a:pt x="686" y="128"/>
                      <a:pt x="687" y="132"/>
                      <a:pt x="689" y="135"/>
                    </a:cubicBezTo>
                    <a:cubicBezTo>
                      <a:pt x="696" y="144"/>
                      <a:pt x="708" y="148"/>
                      <a:pt x="719" y="146"/>
                    </a:cubicBezTo>
                    <a:cubicBezTo>
                      <a:pt x="731" y="141"/>
                      <a:pt x="741" y="129"/>
                      <a:pt x="743" y="117"/>
                    </a:cubicBezTo>
                    <a:cubicBezTo>
                      <a:pt x="743" y="107"/>
                      <a:pt x="740" y="98"/>
                      <a:pt x="733" y="93"/>
                    </a:cubicBezTo>
                    <a:cubicBezTo>
                      <a:pt x="727" y="88"/>
                      <a:pt x="720" y="88"/>
                      <a:pt x="713" y="88"/>
                    </a:cubicBezTo>
                    <a:cubicBezTo>
                      <a:pt x="705" y="90"/>
                      <a:pt x="715" y="98"/>
                      <a:pt x="707" y="102"/>
                    </a:cubicBezTo>
                    <a:cubicBezTo>
                      <a:pt x="705" y="103"/>
                      <a:pt x="702" y="101"/>
                      <a:pt x="701" y="98"/>
                    </a:cubicBezTo>
                    <a:cubicBezTo>
                      <a:pt x="699" y="94"/>
                      <a:pt x="699" y="89"/>
                      <a:pt x="702" y="86"/>
                    </a:cubicBezTo>
                    <a:cubicBezTo>
                      <a:pt x="705" y="82"/>
                      <a:pt x="710" y="81"/>
                      <a:pt x="715" y="81"/>
                    </a:cubicBezTo>
                    <a:cubicBezTo>
                      <a:pt x="726" y="82"/>
                      <a:pt x="737" y="84"/>
                      <a:pt x="742" y="94"/>
                    </a:cubicBezTo>
                    <a:cubicBezTo>
                      <a:pt x="748" y="103"/>
                      <a:pt x="749" y="114"/>
                      <a:pt x="747" y="124"/>
                    </a:cubicBezTo>
                    <a:cubicBezTo>
                      <a:pt x="746" y="126"/>
                      <a:pt x="746" y="128"/>
                      <a:pt x="748" y="129"/>
                    </a:cubicBezTo>
                    <a:cubicBezTo>
                      <a:pt x="763" y="126"/>
                      <a:pt x="776" y="132"/>
                      <a:pt x="786" y="142"/>
                    </a:cubicBezTo>
                    <a:cubicBezTo>
                      <a:pt x="793" y="147"/>
                      <a:pt x="791" y="157"/>
                      <a:pt x="791" y="164"/>
                    </a:cubicBezTo>
                    <a:cubicBezTo>
                      <a:pt x="791" y="172"/>
                      <a:pt x="783" y="176"/>
                      <a:pt x="777" y="182"/>
                    </a:cubicBezTo>
                    <a:cubicBezTo>
                      <a:pt x="775" y="183"/>
                      <a:pt x="772" y="183"/>
                      <a:pt x="771" y="180"/>
                    </a:cubicBezTo>
                    <a:cubicBezTo>
                      <a:pt x="770" y="177"/>
                      <a:pt x="768" y="173"/>
                      <a:pt x="772" y="170"/>
                    </a:cubicBezTo>
                    <a:cubicBezTo>
                      <a:pt x="776" y="165"/>
                      <a:pt x="779" y="176"/>
                      <a:pt x="783" y="171"/>
                    </a:cubicBezTo>
                    <a:cubicBezTo>
                      <a:pt x="784" y="168"/>
                      <a:pt x="786" y="165"/>
                      <a:pt x="785" y="161"/>
                    </a:cubicBezTo>
                    <a:cubicBezTo>
                      <a:pt x="785" y="153"/>
                      <a:pt x="782" y="145"/>
                      <a:pt x="775" y="141"/>
                    </a:cubicBezTo>
                    <a:cubicBezTo>
                      <a:pt x="766" y="135"/>
                      <a:pt x="752" y="133"/>
                      <a:pt x="743" y="139"/>
                    </a:cubicBezTo>
                    <a:cubicBezTo>
                      <a:pt x="733" y="150"/>
                      <a:pt x="734" y="164"/>
                      <a:pt x="739" y="177"/>
                    </a:cubicBezTo>
                    <a:cubicBezTo>
                      <a:pt x="740" y="183"/>
                      <a:pt x="753" y="186"/>
                      <a:pt x="746" y="192"/>
                    </a:cubicBezTo>
                    <a:cubicBezTo>
                      <a:pt x="742" y="204"/>
                      <a:pt x="748" y="215"/>
                      <a:pt x="755" y="224"/>
                    </a:cubicBezTo>
                    <a:cubicBezTo>
                      <a:pt x="761" y="229"/>
                      <a:pt x="768" y="235"/>
                      <a:pt x="778" y="234"/>
                    </a:cubicBezTo>
                    <a:cubicBezTo>
                      <a:pt x="786" y="237"/>
                      <a:pt x="780" y="247"/>
                      <a:pt x="785" y="253"/>
                    </a:cubicBezTo>
                    <a:cubicBezTo>
                      <a:pt x="790" y="263"/>
                      <a:pt x="802" y="269"/>
                      <a:pt x="813" y="268"/>
                    </a:cubicBezTo>
                    <a:cubicBezTo>
                      <a:pt x="819" y="265"/>
                      <a:pt x="828" y="263"/>
                      <a:pt x="828" y="254"/>
                    </a:cubicBezTo>
                    <a:cubicBezTo>
                      <a:pt x="828" y="253"/>
                      <a:pt x="826" y="253"/>
                      <a:pt x="824" y="252"/>
                    </a:cubicBezTo>
                    <a:cubicBezTo>
                      <a:pt x="822" y="251"/>
                      <a:pt x="820" y="248"/>
                      <a:pt x="820" y="246"/>
                    </a:cubicBezTo>
                    <a:cubicBezTo>
                      <a:pt x="822" y="243"/>
                      <a:pt x="824" y="239"/>
                      <a:pt x="828" y="240"/>
                    </a:cubicBezTo>
                    <a:cubicBezTo>
                      <a:pt x="834" y="241"/>
                      <a:pt x="834" y="248"/>
                      <a:pt x="836" y="252"/>
                    </a:cubicBezTo>
                    <a:cubicBezTo>
                      <a:pt x="834" y="260"/>
                      <a:pt x="827" y="269"/>
                      <a:pt x="819" y="272"/>
                    </a:cubicBezTo>
                    <a:cubicBezTo>
                      <a:pt x="816" y="277"/>
                      <a:pt x="806" y="270"/>
                      <a:pt x="805" y="278"/>
                    </a:cubicBezTo>
                    <a:cubicBezTo>
                      <a:pt x="807" y="295"/>
                      <a:pt x="825" y="303"/>
                      <a:pt x="826" y="321"/>
                    </a:cubicBezTo>
                    <a:cubicBezTo>
                      <a:pt x="830" y="339"/>
                      <a:pt x="821" y="356"/>
                      <a:pt x="827" y="372"/>
                    </a:cubicBezTo>
                    <a:cubicBezTo>
                      <a:pt x="831" y="384"/>
                      <a:pt x="844" y="391"/>
                      <a:pt x="854" y="394"/>
                    </a:cubicBezTo>
                    <a:cubicBezTo>
                      <a:pt x="857" y="395"/>
                      <a:pt x="860" y="398"/>
                      <a:pt x="863" y="398"/>
                    </a:cubicBezTo>
                    <a:cubicBezTo>
                      <a:pt x="865" y="384"/>
                      <a:pt x="850" y="374"/>
                      <a:pt x="850" y="359"/>
                    </a:cubicBezTo>
                    <a:cubicBezTo>
                      <a:pt x="854" y="336"/>
                      <a:pt x="870" y="312"/>
                      <a:pt x="858" y="289"/>
                    </a:cubicBezTo>
                    <a:cubicBezTo>
                      <a:pt x="846" y="279"/>
                      <a:pt x="862" y="269"/>
                      <a:pt x="863" y="259"/>
                    </a:cubicBezTo>
                    <a:cubicBezTo>
                      <a:pt x="865" y="244"/>
                      <a:pt x="859" y="233"/>
                      <a:pt x="851" y="222"/>
                    </a:cubicBezTo>
                    <a:cubicBezTo>
                      <a:pt x="843" y="214"/>
                      <a:pt x="831" y="224"/>
                      <a:pt x="822" y="219"/>
                    </a:cubicBezTo>
                    <a:cubicBezTo>
                      <a:pt x="817" y="217"/>
                      <a:pt x="812" y="213"/>
                      <a:pt x="811" y="208"/>
                    </a:cubicBezTo>
                    <a:cubicBezTo>
                      <a:pt x="808" y="199"/>
                      <a:pt x="807" y="186"/>
                      <a:pt x="816" y="179"/>
                    </a:cubicBezTo>
                    <a:cubicBezTo>
                      <a:pt x="818" y="178"/>
                      <a:pt x="822" y="175"/>
                      <a:pt x="825" y="179"/>
                    </a:cubicBezTo>
                    <a:cubicBezTo>
                      <a:pt x="828" y="183"/>
                      <a:pt x="825" y="186"/>
                      <a:pt x="822" y="189"/>
                    </a:cubicBezTo>
                    <a:cubicBezTo>
                      <a:pt x="820" y="189"/>
                      <a:pt x="816" y="188"/>
                      <a:pt x="815" y="191"/>
                    </a:cubicBezTo>
                    <a:cubicBezTo>
                      <a:pt x="812" y="200"/>
                      <a:pt x="816" y="208"/>
                      <a:pt x="822" y="213"/>
                    </a:cubicBezTo>
                    <a:cubicBezTo>
                      <a:pt x="832" y="215"/>
                      <a:pt x="845" y="215"/>
                      <a:pt x="851" y="205"/>
                    </a:cubicBezTo>
                    <a:cubicBezTo>
                      <a:pt x="859" y="196"/>
                      <a:pt x="860" y="182"/>
                      <a:pt x="856" y="170"/>
                    </a:cubicBezTo>
                    <a:cubicBezTo>
                      <a:pt x="852" y="164"/>
                      <a:pt x="851" y="155"/>
                      <a:pt x="842" y="153"/>
                    </a:cubicBezTo>
                    <a:cubicBezTo>
                      <a:pt x="833" y="157"/>
                      <a:pt x="821" y="157"/>
                      <a:pt x="812" y="152"/>
                    </a:cubicBezTo>
                    <a:cubicBezTo>
                      <a:pt x="798" y="147"/>
                      <a:pt x="794" y="131"/>
                      <a:pt x="792" y="118"/>
                    </a:cubicBezTo>
                    <a:cubicBezTo>
                      <a:pt x="792" y="110"/>
                      <a:pt x="795" y="100"/>
                      <a:pt x="804" y="97"/>
                    </a:cubicBezTo>
                    <a:cubicBezTo>
                      <a:pt x="808" y="96"/>
                      <a:pt x="815" y="94"/>
                      <a:pt x="818" y="98"/>
                    </a:cubicBezTo>
                    <a:cubicBezTo>
                      <a:pt x="821" y="101"/>
                      <a:pt x="817" y="104"/>
                      <a:pt x="815" y="105"/>
                    </a:cubicBezTo>
                    <a:cubicBezTo>
                      <a:pt x="811" y="107"/>
                      <a:pt x="807" y="106"/>
                      <a:pt x="805" y="104"/>
                    </a:cubicBezTo>
                    <a:cubicBezTo>
                      <a:pt x="797" y="110"/>
                      <a:pt x="798" y="124"/>
                      <a:pt x="801" y="133"/>
                    </a:cubicBezTo>
                    <a:cubicBezTo>
                      <a:pt x="805" y="146"/>
                      <a:pt x="821" y="149"/>
                      <a:pt x="833" y="150"/>
                    </a:cubicBezTo>
                    <a:cubicBezTo>
                      <a:pt x="841" y="148"/>
                      <a:pt x="848" y="143"/>
                      <a:pt x="853" y="136"/>
                    </a:cubicBezTo>
                    <a:cubicBezTo>
                      <a:pt x="862" y="121"/>
                      <a:pt x="862" y="101"/>
                      <a:pt x="853" y="86"/>
                    </a:cubicBezTo>
                    <a:cubicBezTo>
                      <a:pt x="852" y="81"/>
                      <a:pt x="845" y="78"/>
                      <a:pt x="847" y="72"/>
                    </a:cubicBezTo>
                    <a:cubicBezTo>
                      <a:pt x="854" y="64"/>
                      <a:pt x="854" y="48"/>
                      <a:pt x="850" y="39"/>
                    </a:cubicBezTo>
                    <a:cubicBezTo>
                      <a:pt x="843" y="23"/>
                      <a:pt x="824" y="24"/>
                      <a:pt x="810" y="25"/>
                    </a:cubicBezTo>
                    <a:cubicBezTo>
                      <a:pt x="803" y="23"/>
                      <a:pt x="800" y="39"/>
                      <a:pt x="794" y="30"/>
                    </a:cubicBezTo>
                    <a:cubicBezTo>
                      <a:pt x="782" y="21"/>
                      <a:pt x="766" y="17"/>
                      <a:pt x="749" y="20"/>
                    </a:cubicBezTo>
                    <a:cubicBezTo>
                      <a:pt x="737" y="27"/>
                      <a:pt x="737" y="27"/>
                      <a:pt x="737" y="27"/>
                    </a:cubicBezTo>
                    <a:cubicBezTo>
                      <a:pt x="732" y="38"/>
                      <a:pt x="732" y="38"/>
                      <a:pt x="732" y="38"/>
                    </a:cubicBezTo>
                    <a:cubicBezTo>
                      <a:pt x="730" y="52"/>
                      <a:pt x="733" y="68"/>
                      <a:pt x="746" y="77"/>
                    </a:cubicBezTo>
                    <a:cubicBezTo>
                      <a:pt x="753" y="80"/>
                      <a:pt x="760" y="77"/>
                      <a:pt x="766" y="73"/>
                    </a:cubicBezTo>
                    <a:cubicBezTo>
                      <a:pt x="773" y="69"/>
                      <a:pt x="765" y="64"/>
                      <a:pt x="765" y="58"/>
                    </a:cubicBezTo>
                    <a:cubicBezTo>
                      <a:pt x="765" y="56"/>
                      <a:pt x="766" y="55"/>
                      <a:pt x="768" y="55"/>
                    </a:cubicBezTo>
                    <a:cubicBezTo>
                      <a:pt x="771" y="56"/>
                      <a:pt x="775" y="56"/>
                      <a:pt x="777" y="59"/>
                    </a:cubicBezTo>
                    <a:cubicBezTo>
                      <a:pt x="776" y="65"/>
                      <a:pt x="776" y="73"/>
                      <a:pt x="771" y="77"/>
                    </a:cubicBezTo>
                    <a:cubicBezTo>
                      <a:pt x="765" y="82"/>
                      <a:pt x="757" y="87"/>
                      <a:pt x="749" y="85"/>
                    </a:cubicBezTo>
                    <a:cubicBezTo>
                      <a:pt x="731" y="80"/>
                      <a:pt x="726" y="61"/>
                      <a:pt x="724" y="45"/>
                    </a:cubicBezTo>
                    <a:cubicBezTo>
                      <a:pt x="711" y="39"/>
                      <a:pt x="698" y="32"/>
                      <a:pt x="683" y="34"/>
                    </a:cubicBezTo>
                    <a:cubicBezTo>
                      <a:pt x="681" y="35"/>
                      <a:pt x="679" y="37"/>
                      <a:pt x="678" y="40"/>
                    </a:cubicBezTo>
                    <a:cubicBezTo>
                      <a:pt x="675" y="46"/>
                      <a:pt x="680" y="50"/>
                      <a:pt x="683" y="55"/>
                    </a:cubicBezTo>
                    <a:cubicBezTo>
                      <a:pt x="683" y="58"/>
                      <a:pt x="680" y="57"/>
                      <a:pt x="679" y="56"/>
                    </a:cubicBezTo>
                    <a:cubicBezTo>
                      <a:pt x="676" y="56"/>
                      <a:pt x="674" y="53"/>
                      <a:pt x="673" y="51"/>
                    </a:cubicBezTo>
                    <a:cubicBezTo>
                      <a:pt x="671" y="45"/>
                      <a:pt x="671" y="39"/>
                      <a:pt x="674" y="34"/>
                    </a:cubicBezTo>
                    <a:cubicBezTo>
                      <a:pt x="690" y="20"/>
                      <a:pt x="710" y="32"/>
                      <a:pt x="725" y="39"/>
                    </a:cubicBezTo>
                    <a:cubicBezTo>
                      <a:pt x="726" y="34"/>
                      <a:pt x="726" y="34"/>
                      <a:pt x="726" y="34"/>
                    </a:cubicBezTo>
                    <a:cubicBezTo>
                      <a:pt x="718" y="26"/>
                      <a:pt x="708" y="22"/>
                      <a:pt x="697" y="20"/>
                    </a:cubicBezTo>
                    <a:cubicBezTo>
                      <a:pt x="686" y="20"/>
                      <a:pt x="673" y="20"/>
                      <a:pt x="666" y="30"/>
                    </a:cubicBezTo>
                    <a:cubicBezTo>
                      <a:pt x="662" y="40"/>
                      <a:pt x="663" y="53"/>
                      <a:pt x="672" y="61"/>
                    </a:cubicBezTo>
                    <a:cubicBezTo>
                      <a:pt x="675" y="66"/>
                      <a:pt x="682" y="66"/>
                      <a:pt x="687" y="65"/>
                    </a:cubicBezTo>
                    <a:cubicBezTo>
                      <a:pt x="688" y="62"/>
                      <a:pt x="686" y="60"/>
                      <a:pt x="689" y="58"/>
                    </a:cubicBezTo>
                    <a:cubicBezTo>
                      <a:pt x="692" y="55"/>
                      <a:pt x="695" y="58"/>
                      <a:pt x="697" y="60"/>
                    </a:cubicBezTo>
                    <a:cubicBezTo>
                      <a:pt x="698" y="62"/>
                      <a:pt x="698" y="65"/>
                      <a:pt x="697" y="67"/>
                    </a:cubicBezTo>
                    <a:cubicBezTo>
                      <a:pt x="690" y="75"/>
                      <a:pt x="679" y="73"/>
                      <a:pt x="671" y="70"/>
                    </a:cubicBezTo>
                    <a:cubicBezTo>
                      <a:pt x="665" y="65"/>
                      <a:pt x="660" y="58"/>
                      <a:pt x="658" y="51"/>
                    </a:cubicBezTo>
                    <a:cubicBezTo>
                      <a:pt x="655" y="42"/>
                      <a:pt x="663" y="32"/>
                      <a:pt x="654" y="26"/>
                    </a:cubicBezTo>
                    <a:cubicBezTo>
                      <a:pt x="648" y="20"/>
                      <a:pt x="639" y="23"/>
                      <a:pt x="635" y="17"/>
                    </a:cubicBezTo>
                    <a:cubicBezTo>
                      <a:pt x="626" y="15"/>
                      <a:pt x="616" y="7"/>
                      <a:pt x="606" y="13"/>
                    </a:cubicBezTo>
                    <a:cubicBezTo>
                      <a:pt x="597" y="14"/>
                      <a:pt x="591" y="26"/>
                      <a:pt x="580" y="24"/>
                    </a:cubicBezTo>
                    <a:close/>
                    <a:moveTo>
                      <a:pt x="373" y="26"/>
                    </a:moveTo>
                    <a:cubicBezTo>
                      <a:pt x="369" y="27"/>
                      <a:pt x="362" y="27"/>
                      <a:pt x="357" y="25"/>
                    </a:cubicBezTo>
                    <a:cubicBezTo>
                      <a:pt x="345" y="19"/>
                      <a:pt x="333" y="11"/>
                      <a:pt x="317" y="13"/>
                    </a:cubicBezTo>
                    <a:cubicBezTo>
                      <a:pt x="305" y="13"/>
                      <a:pt x="298" y="28"/>
                      <a:pt x="286" y="29"/>
                    </a:cubicBezTo>
                    <a:cubicBezTo>
                      <a:pt x="277" y="22"/>
                      <a:pt x="265" y="21"/>
                      <a:pt x="254" y="19"/>
                    </a:cubicBezTo>
                    <a:cubicBezTo>
                      <a:pt x="247" y="21"/>
                      <a:pt x="239" y="23"/>
                      <a:pt x="231" y="26"/>
                    </a:cubicBezTo>
                    <a:cubicBezTo>
                      <a:pt x="230" y="27"/>
                      <a:pt x="230" y="29"/>
                      <a:pt x="231" y="31"/>
                    </a:cubicBezTo>
                    <a:cubicBezTo>
                      <a:pt x="238" y="33"/>
                      <a:pt x="243" y="25"/>
                      <a:pt x="250" y="24"/>
                    </a:cubicBezTo>
                    <a:cubicBezTo>
                      <a:pt x="261" y="24"/>
                      <a:pt x="272" y="27"/>
                      <a:pt x="281" y="32"/>
                    </a:cubicBezTo>
                    <a:cubicBezTo>
                      <a:pt x="293" y="37"/>
                      <a:pt x="301" y="27"/>
                      <a:pt x="311" y="20"/>
                    </a:cubicBezTo>
                    <a:cubicBezTo>
                      <a:pt x="333" y="8"/>
                      <a:pt x="348" y="34"/>
                      <a:pt x="370" y="32"/>
                    </a:cubicBezTo>
                    <a:cubicBezTo>
                      <a:pt x="370" y="33"/>
                      <a:pt x="370" y="33"/>
                      <a:pt x="370" y="33"/>
                    </a:cubicBezTo>
                    <a:cubicBezTo>
                      <a:pt x="364" y="38"/>
                      <a:pt x="357" y="40"/>
                      <a:pt x="350" y="41"/>
                    </a:cubicBezTo>
                    <a:cubicBezTo>
                      <a:pt x="339" y="37"/>
                      <a:pt x="328" y="37"/>
                      <a:pt x="317" y="36"/>
                    </a:cubicBezTo>
                    <a:cubicBezTo>
                      <a:pt x="305" y="34"/>
                      <a:pt x="301" y="45"/>
                      <a:pt x="293" y="51"/>
                    </a:cubicBezTo>
                    <a:cubicBezTo>
                      <a:pt x="284" y="60"/>
                      <a:pt x="286" y="44"/>
                      <a:pt x="280" y="42"/>
                    </a:cubicBezTo>
                    <a:cubicBezTo>
                      <a:pt x="275" y="39"/>
                      <a:pt x="271" y="32"/>
                      <a:pt x="265" y="35"/>
                    </a:cubicBezTo>
                    <a:cubicBezTo>
                      <a:pt x="263" y="41"/>
                      <a:pt x="272" y="39"/>
                      <a:pt x="274" y="44"/>
                    </a:cubicBezTo>
                    <a:cubicBezTo>
                      <a:pt x="280" y="48"/>
                      <a:pt x="280" y="54"/>
                      <a:pt x="281" y="61"/>
                    </a:cubicBezTo>
                    <a:cubicBezTo>
                      <a:pt x="293" y="62"/>
                      <a:pt x="303" y="51"/>
                      <a:pt x="311" y="41"/>
                    </a:cubicBezTo>
                    <a:cubicBezTo>
                      <a:pt x="321" y="40"/>
                      <a:pt x="334" y="41"/>
                      <a:pt x="344" y="46"/>
                    </a:cubicBezTo>
                    <a:cubicBezTo>
                      <a:pt x="355" y="44"/>
                      <a:pt x="369" y="44"/>
                      <a:pt x="377" y="34"/>
                    </a:cubicBezTo>
                    <a:cubicBezTo>
                      <a:pt x="379" y="30"/>
                      <a:pt x="384" y="28"/>
                      <a:pt x="385" y="24"/>
                    </a:cubicBezTo>
                    <a:cubicBezTo>
                      <a:pt x="382" y="19"/>
                      <a:pt x="377" y="26"/>
                      <a:pt x="373" y="26"/>
                    </a:cubicBezTo>
                    <a:close/>
                    <a:moveTo>
                      <a:pt x="575" y="30"/>
                    </a:moveTo>
                    <a:cubicBezTo>
                      <a:pt x="564" y="21"/>
                      <a:pt x="550" y="15"/>
                      <a:pt x="534" y="16"/>
                    </a:cubicBezTo>
                    <a:cubicBezTo>
                      <a:pt x="520" y="20"/>
                      <a:pt x="507" y="29"/>
                      <a:pt x="491" y="27"/>
                    </a:cubicBezTo>
                    <a:cubicBezTo>
                      <a:pt x="486" y="28"/>
                      <a:pt x="481" y="21"/>
                      <a:pt x="475" y="24"/>
                    </a:cubicBezTo>
                    <a:cubicBezTo>
                      <a:pt x="475" y="28"/>
                      <a:pt x="476" y="30"/>
                      <a:pt x="478" y="32"/>
                    </a:cubicBezTo>
                    <a:cubicBezTo>
                      <a:pt x="485" y="43"/>
                      <a:pt x="497" y="50"/>
                      <a:pt x="509" y="48"/>
                    </a:cubicBezTo>
                    <a:cubicBezTo>
                      <a:pt x="522" y="45"/>
                      <a:pt x="537" y="46"/>
                      <a:pt x="546" y="55"/>
                    </a:cubicBezTo>
                    <a:cubicBezTo>
                      <a:pt x="560" y="63"/>
                      <a:pt x="577" y="74"/>
                      <a:pt x="593" y="65"/>
                    </a:cubicBezTo>
                    <a:cubicBezTo>
                      <a:pt x="595" y="55"/>
                      <a:pt x="603" y="46"/>
                      <a:pt x="614" y="43"/>
                    </a:cubicBezTo>
                    <a:cubicBezTo>
                      <a:pt x="624" y="40"/>
                      <a:pt x="636" y="43"/>
                      <a:pt x="643" y="49"/>
                    </a:cubicBezTo>
                    <a:cubicBezTo>
                      <a:pt x="649" y="65"/>
                      <a:pt x="660" y="81"/>
                      <a:pt x="678" y="82"/>
                    </a:cubicBezTo>
                    <a:cubicBezTo>
                      <a:pt x="688" y="85"/>
                      <a:pt x="699" y="83"/>
                      <a:pt x="706" y="74"/>
                    </a:cubicBezTo>
                    <a:cubicBezTo>
                      <a:pt x="707" y="72"/>
                      <a:pt x="708" y="69"/>
                      <a:pt x="706" y="67"/>
                    </a:cubicBezTo>
                    <a:cubicBezTo>
                      <a:pt x="700" y="67"/>
                      <a:pt x="699" y="76"/>
                      <a:pt x="694" y="76"/>
                    </a:cubicBezTo>
                    <a:cubicBezTo>
                      <a:pt x="682" y="78"/>
                      <a:pt x="669" y="78"/>
                      <a:pt x="661" y="68"/>
                    </a:cubicBezTo>
                    <a:cubicBezTo>
                      <a:pt x="651" y="58"/>
                      <a:pt x="646" y="45"/>
                      <a:pt x="647" y="30"/>
                    </a:cubicBezTo>
                    <a:cubicBezTo>
                      <a:pt x="641" y="18"/>
                      <a:pt x="627" y="21"/>
                      <a:pt x="615" y="19"/>
                    </a:cubicBezTo>
                    <a:cubicBezTo>
                      <a:pt x="600" y="18"/>
                      <a:pt x="591" y="35"/>
                      <a:pt x="575" y="30"/>
                    </a:cubicBezTo>
                    <a:close/>
                    <a:moveTo>
                      <a:pt x="213" y="29"/>
                    </a:moveTo>
                    <a:cubicBezTo>
                      <a:pt x="209" y="20"/>
                      <a:pt x="199" y="19"/>
                      <a:pt x="191" y="17"/>
                    </a:cubicBezTo>
                    <a:cubicBezTo>
                      <a:pt x="172" y="13"/>
                      <a:pt x="156" y="24"/>
                      <a:pt x="142" y="35"/>
                    </a:cubicBezTo>
                    <a:cubicBezTo>
                      <a:pt x="144" y="42"/>
                      <a:pt x="143" y="50"/>
                      <a:pt x="141" y="57"/>
                    </a:cubicBezTo>
                    <a:cubicBezTo>
                      <a:pt x="136" y="68"/>
                      <a:pt x="129" y="79"/>
                      <a:pt x="117" y="83"/>
                    </a:cubicBezTo>
                    <a:cubicBezTo>
                      <a:pt x="107" y="88"/>
                      <a:pt x="97" y="82"/>
                      <a:pt x="91" y="76"/>
                    </a:cubicBezTo>
                    <a:cubicBezTo>
                      <a:pt x="89" y="73"/>
                      <a:pt x="88" y="69"/>
                      <a:pt x="90" y="66"/>
                    </a:cubicBezTo>
                    <a:cubicBezTo>
                      <a:pt x="90" y="64"/>
                      <a:pt x="94" y="62"/>
                      <a:pt x="96" y="61"/>
                    </a:cubicBezTo>
                    <a:cubicBezTo>
                      <a:pt x="104" y="62"/>
                      <a:pt x="98" y="71"/>
                      <a:pt x="100" y="76"/>
                    </a:cubicBezTo>
                    <a:cubicBezTo>
                      <a:pt x="109" y="82"/>
                      <a:pt x="118" y="76"/>
                      <a:pt x="125" y="71"/>
                    </a:cubicBezTo>
                    <a:cubicBezTo>
                      <a:pt x="136" y="63"/>
                      <a:pt x="139" y="47"/>
                      <a:pt x="135" y="34"/>
                    </a:cubicBezTo>
                    <a:cubicBezTo>
                      <a:pt x="132" y="27"/>
                      <a:pt x="126" y="24"/>
                      <a:pt x="120" y="22"/>
                    </a:cubicBezTo>
                    <a:cubicBezTo>
                      <a:pt x="104" y="15"/>
                      <a:pt x="88" y="22"/>
                      <a:pt x="76" y="31"/>
                    </a:cubicBezTo>
                    <a:cubicBezTo>
                      <a:pt x="74" y="32"/>
                      <a:pt x="73" y="34"/>
                      <a:pt x="71" y="34"/>
                    </a:cubicBezTo>
                    <a:cubicBezTo>
                      <a:pt x="65" y="26"/>
                      <a:pt x="54" y="27"/>
                      <a:pt x="46" y="27"/>
                    </a:cubicBezTo>
                    <a:cubicBezTo>
                      <a:pt x="33" y="26"/>
                      <a:pt x="23" y="34"/>
                      <a:pt x="18" y="45"/>
                    </a:cubicBezTo>
                    <a:cubicBezTo>
                      <a:pt x="16" y="55"/>
                      <a:pt x="17" y="69"/>
                      <a:pt x="26" y="75"/>
                    </a:cubicBezTo>
                    <a:cubicBezTo>
                      <a:pt x="19" y="84"/>
                      <a:pt x="16" y="95"/>
                      <a:pt x="14" y="106"/>
                    </a:cubicBezTo>
                    <a:cubicBezTo>
                      <a:pt x="14" y="121"/>
                      <a:pt x="19" y="136"/>
                      <a:pt x="32" y="144"/>
                    </a:cubicBezTo>
                    <a:cubicBezTo>
                      <a:pt x="40" y="149"/>
                      <a:pt x="52" y="147"/>
                      <a:pt x="60" y="141"/>
                    </a:cubicBezTo>
                    <a:cubicBezTo>
                      <a:pt x="68" y="137"/>
                      <a:pt x="73" y="128"/>
                      <a:pt x="74" y="119"/>
                    </a:cubicBezTo>
                    <a:cubicBezTo>
                      <a:pt x="72" y="113"/>
                      <a:pt x="71" y="104"/>
                      <a:pt x="63" y="102"/>
                    </a:cubicBezTo>
                    <a:cubicBezTo>
                      <a:pt x="57" y="102"/>
                      <a:pt x="59" y="108"/>
                      <a:pt x="55" y="109"/>
                    </a:cubicBezTo>
                    <a:cubicBezTo>
                      <a:pt x="53" y="111"/>
                      <a:pt x="49" y="111"/>
                      <a:pt x="47" y="108"/>
                    </a:cubicBezTo>
                    <a:cubicBezTo>
                      <a:pt x="45" y="105"/>
                      <a:pt x="48" y="101"/>
                      <a:pt x="50" y="99"/>
                    </a:cubicBezTo>
                    <a:cubicBezTo>
                      <a:pt x="55" y="98"/>
                      <a:pt x="61" y="96"/>
                      <a:pt x="66" y="97"/>
                    </a:cubicBezTo>
                    <a:cubicBezTo>
                      <a:pt x="76" y="100"/>
                      <a:pt x="79" y="111"/>
                      <a:pt x="81" y="120"/>
                    </a:cubicBezTo>
                    <a:cubicBezTo>
                      <a:pt x="81" y="131"/>
                      <a:pt x="73" y="139"/>
                      <a:pt x="65" y="145"/>
                    </a:cubicBezTo>
                    <a:cubicBezTo>
                      <a:pt x="59" y="147"/>
                      <a:pt x="54" y="152"/>
                      <a:pt x="48" y="151"/>
                    </a:cubicBezTo>
                    <a:cubicBezTo>
                      <a:pt x="43" y="155"/>
                      <a:pt x="35" y="151"/>
                      <a:pt x="29" y="150"/>
                    </a:cubicBezTo>
                    <a:cubicBezTo>
                      <a:pt x="22" y="155"/>
                      <a:pt x="17" y="163"/>
                      <a:pt x="13" y="171"/>
                    </a:cubicBezTo>
                    <a:cubicBezTo>
                      <a:pt x="8" y="186"/>
                      <a:pt x="10" y="203"/>
                      <a:pt x="21" y="215"/>
                    </a:cubicBezTo>
                    <a:cubicBezTo>
                      <a:pt x="28" y="219"/>
                      <a:pt x="37" y="219"/>
                      <a:pt x="43" y="214"/>
                    </a:cubicBezTo>
                    <a:cubicBezTo>
                      <a:pt x="51" y="210"/>
                      <a:pt x="59" y="204"/>
                      <a:pt x="57" y="193"/>
                    </a:cubicBezTo>
                    <a:cubicBezTo>
                      <a:pt x="59" y="184"/>
                      <a:pt x="52" y="195"/>
                      <a:pt x="48" y="193"/>
                    </a:cubicBezTo>
                    <a:cubicBezTo>
                      <a:pt x="46" y="193"/>
                      <a:pt x="45" y="191"/>
                      <a:pt x="46" y="190"/>
                    </a:cubicBezTo>
                    <a:cubicBezTo>
                      <a:pt x="47" y="186"/>
                      <a:pt x="50" y="181"/>
                      <a:pt x="55" y="181"/>
                    </a:cubicBezTo>
                    <a:cubicBezTo>
                      <a:pt x="58" y="182"/>
                      <a:pt x="62" y="184"/>
                      <a:pt x="64" y="187"/>
                    </a:cubicBezTo>
                    <a:cubicBezTo>
                      <a:pt x="66" y="195"/>
                      <a:pt x="64" y="204"/>
                      <a:pt x="59" y="210"/>
                    </a:cubicBezTo>
                    <a:cubicBezTo>
                      <a:pt x="50" y="219"/>
                      <a:pt x="36" y="225"/>
                      <a:pt x="23" y="224"/>
                    </a:cubicBezTo>
                    <a:cubicBezTo>
                      <a:pt x="11" y="237"/>
                      <a:pt x="6" y="256"/>
                      <a:pt x="14" y="273"/>
                    </a:cubicBezTo>
                    <a:cubicBezTo>
                      <a:pt x="16" y="277"/>
                      <a:pt x="20" y="281"/>
                      <a:pt x="21" y="286"/>
                    </a:cubicBezTo>
                    <a:cubicBezTo>
                      <a:pt x="16" y="297"/>
                      <a:pt x="10" y="308"/>
                      <a:pt x="10" y="322"/>
                    </a:cubicBezTo>
                    <a:cubicBezTo>
                      <a:pt x="7" y="339"/>
                      <a:pt x="15" y="354"/>
                      <a:pt x="20" y="368"/>
                    </a:cubicBezTo>
                    <a:cubicBezTo>
                      <a:pt x="25" y="382"/>
                      <a:pt x="15" y="394"/>
                      <a:pt x="13" y="407"/>
                    </a:cubicBezTo>
                    <a:cubicBezTo>
                      <a:pt x="26" y="402"/>
                      <a:pt x="26" y="402"/>
                      <a:pt x="26" y="402"/>
                    </a:cubicBezTo>
                    <a:cubicBezTo>
                      <a:pt x="44" y="396"/>
                      <a:pt x="51" y="377"/>
                      <a:pt x="52" y="361"/>
                    </a:cubicBezTo>
                    <a:cubicBezTo>
                      <a:pt x="53" y="350"/>
                      <a:pt x="45" y="339"/>
                      <a:pt x="49" y="328"/>
                    </a:cubicBezTo>
                    <a:cubicBezTo>
                      <a:pt x="59" y="318"/>
                      <a:pt x="66" y="304"/>
                      <a:pt x="64" y="288"/>
                    </a:cubicBezTo>
                    <a:cubicBezTo>
                      <a:pt x="64" y="283"/>
                      <a:pt x="63" y="277"/>
                      <a:pt x="60" y="273"/>
                    </a:cubicBezTo>
                    <a:cubicBezTo>
                      <a:pt x="54" y="273"/>
                      <a:pt x="50" y="270"/>
                      <a:pt x="47" y="265"/>
                    </a:cubicBezTo>
                    <a:cubicBezTo>
                      <a:pt x="42" y="257"/>
                      <a:pt x="44" y="248"/>
                      <a:pt x="49" y="241"/>
                    </a:cubicBezTo>
                    <a:cubicBezTo>
                      <a:pt x="52" y="240"/>
                      <a:pt x="54" y="240"/>
                      <a:pt x="56" y="242"/>
                    </a:cubicBezTo>
                    <a:cubicBezTo>
                      <a:pt x="58" y="248"/>
                      <a:pt x="51" y="248"/>
                      <a:pt x="50" y="253"/>
                    </a:cubicBezTo>
                    <a:cubicBezTo>
                      <a:pt x="51" y="257"/>
                      <a:pt x="52" y="263"/>
                      <a:pt x="56" y="265"/>
                    </a:cubicBezTo>
                    <a:cubicBezTo>
                      <a:pt x="61" y="267"/>
                      <a:pt x="67" y="266"/>
                      <a:pt x="71" y="263"/>
                    </a:cubicBezTo>
                    <a:cubicBezTo>
                      <a:pt x="75" y="260"/>
                      <a:pt x="79" y="256"/>
                      <a:pt x="80" y="251"/>
                    </a:cubicBezTo>
                    <a:cubicBezTo>
                      <a:pt x="82" y="246"/>
                      <a:pt x="78" y="241"/>
                      <a:pt x="83" y="238"/>
                    </a:cubicBezTo>
                    <a:cubicBezTo>
                      <a:pt x="88" y="238"/>
                      <a:pt x="94" y="239"/>
                      <a:pt x="98" y="236"/>
                    </a:cubicBezTo>
                    <a:cubicBezTo>
                      <a:pt x="111" y="231"/>
                      <a:pt x="118" y="217"/>
                      <a:pt x="119" y="203"/>
                    </a:cubicBezTo>
                    <a:cubicBezTo>
                      <a:pt x="120" y="199"/>
                      <a:pt x="127" y="200"/>
                      <a:pt x="129" y="196"/>
                    </a:cubicBezTo>
                    <a:cubicBezTo>
                      <a:pt x="136" y="187"/>
                      <a:pt x="143" y="177"/>
                      <a:pt x="140" y="165"/>
                    </a:cubicBezTo>
                    <a:cubicBezTo>
                      <a:pt x="138" y="156"/>
                      <a:pt x="135" y="147"/>
                      <a:pt x="127" y="142"/>
                    </a:cubicBezTo>
                    <a:cubicBezTo>
                      <a:pt x="118" y="135"/>
                      <a:pt x="106" y="136"/>
                      <a:pt x="96" y="139"/>
                    </a:cubicBezTo>
                    <a:cubicBezTo>
                      <a:pt x="91" y="142"/>
                      <a:pt x="87" y="147"/>
                      <a:pt x="86" y="153"/>
                    </a:cubicBezTo>
                    <a:cubicBezTo>
                      <a:pt x="86" y="162"/>
                      <a:pt x="87" y="170"/>
                      <a:pt x="94" y="175"/>
                    </a:cubicBezTo>
                    <a:cubicBezTo>
                      <a:pt x="98" y="173"/>
                      <a:pt x="98" y="166"/>
                      <a:pt x="103" y="168"/>
                    </a:cubicBezTo>
                    <a:cubicBezTo>
                      <a:pt x="106" y="170"/>
                      <a:pt x="107" y="172"/>
                      <a:pt x="107" y="174"/>
                    </a:cubicBezTo>
                    <a:cubicBezTo>
                      <a:pt x="105" y="177"/>
                      <a:pt x="105" y="181"/>
                      <a:pt x="101" y="182"/>
                    </a:cubicBezTo>
                    <a:cubicBezTo>
                      <a:pt x="97" y="185"/>
                      <a:pt x="93" y="182"/>
                      <a:pt x="90" y="180"/>
                    </a:cubicBezTo>
                    <a:cubicBezTo>
                      <a:pt x="81" y="172"/>
                      <a:pt x="79" y="160"/>
                      <a:pt x="80" y="149"/>
                    </a:cubicBezTo>
                    <a:cubicBezTo>
                      <a:pt x="72" y="157"/>
                      <a:pt x="63" y="164"/>
                      <a:pt x="52" y="168"/>
                    </a:cubicBezTo>
                    <a:cubicBezTo>
                      <a:pt x="46" y="171"/>
                      <a:pt x="38" y="170"/>
                      <a:pt x="31" y="169"/>
                    </a:cubicBezTo>
                    <a:cubicBezTo>
                      <a:pt x="25" y="175"/>
                      <a:pt x="22" y="185"/>
                      <a:pt x="25" y="194"/>
                    </a:cubicBezTo>
                    <a:cubicBezTo>
                      <a:pt x="26" y="197"/>
                      <a:pt x="28" y="201"/>
                      <a:pt x="31" y="202"/>
                    </a:cubicBezTo>
                    <a:cubicBezTo>
                      <a:pt x="35" y="204"/>
                      <a:pt x="40" y="201"/>
                      <a:pt x="43" y="199"/>
                    </a:cubicBezTo>
                    <a:cubicBezTo>
                      <a:pt x="45" y="198"/>
                      <a:pt x="45" y="201"/>
                      <a:pt x="45" y="202"/>
                    </a:cubicBezTo>
                    <a:cubicBezTo>
                      <a:pt x="43" y="207"/>
                      <a:pt x="38" y="208"/>
                      <a:pt x="34" y="208"/>
                    </a:cubicBezTo>
                    <a:cubicBezTo>
                      <a:pt x="28" y="209"/>
                      <a:pt x="23" y="204"/>
                      <a:pt x="20" y="199"/>
                    </a:cubicBezTo>
                    <a:cubicBezTo>
                      <a:pt x="16" y="189"/>
                      <a:pt x="19" y="177"/>
                      <a:pt x="24" y="169"/>
                    </a:cubicBezTo>
                    <a:cubicBezTo>
                      <a:pt x="27" y="157"/>
                      <a:pt x="38" y="169"/>
                      <a:pt x="46" y="164"/>
                    </a:cubicBezTo>
                    <a:cubicBezTo>
                      <a:pt x="49" y="163"/>
                      <a:pt x="52" y="164"/>
                      <a:pt x="54" y="161"/>
                    </a:cubicBezTo>
                    <a:cubicBezTo>
                      <a:pt x="74" y="152"/>
                      <a:pt x="88" y="131"/>
                      <a:pt x="86" y="108"/>
                    </a:cubicBezTo>
                    <a:cubicBezTo>
                      <a:pt x="86" y="101"/>
                      <a:pt x="79" y="96"/>
                      <a:pt x="75" y="93"/>
                    </a:cubicBezTo>
                    <a:cubicBezTo>
                      <a:pt x="71" y="90"/>
                      <a:pt x="64" y="91"/>
                      <a:pt x="62" y="87"/>
                    </a:cubicBezTo>
                    <a:cubicBezTo>
                      <a:pt x="62" y="86"/>
                      <a:pt x="64" y="85"/>
                      <a:pt x="66" y="84"/>
                    </a:cubicBezTo>
                    <a:cubicBezTo>
                      <a:pt x="74" y="86"/>
                      <a:pt x="81" y="90"/>
                      <a:pt x="88" y="97"/>
                    </a:cubicBezTo>
                    <a:cubicBezTo>
                      <a:pt x="95" y="104"/>
                      <a:pt x="94" y="115"/>
                      <a:pt x="93" y="124"/>
                    </a:cubicBezTo>
                    <a:cubicBezTo>
                      <a:pt x="99" y="120"/>
                      <a:pt x="107" y="121"/>
                      <a:pt x="113" y="119"/>
                    </a:cubicBezTo>
                    <a:cubicBezTo>
                      <a:pt x="114" y="110"/>
                      <a:pt x="114" y="110"/>
                      <a:pt x="114" y="110"/>
                    </a:cubicBezTo>
                    <a:cubicBezTo>
                      <a:pt x="115" y="105"/>
                      <a:pt x="121" y="101"/>
                      <a:pt x="118" y="96"/>
                    </a:cubicBezTo>
                    <a:cubicBezTo>
                      <a:pt x="105" y="97"/>
                      <a:pt x="91" y="95"/>
                      <a:pt x="83" y="82"/>
                    </a:cubicBezTo>
                    <a:cubicBezTo>
                      <a:pt x="81" y="78"/>
                      <a:pt x="76" y="74"/>
                      <a:pt x="79" y="68"/>
                    </a:cubicBezTo>
                    <a:cubicBezTo>
                      <a:pt x="80" y="67"/>
                      <a:pt x="83" y="66"/>
                      <a:pt x="84" y="69"/>
                    </a:cubicBezTo>
                    <a:cubicBezTo>
                      <a:pt x="85" y="76"/>
                      <a:pt x="89" y="82"/>
                      <a:pt x="95" y="86"/>
                    </a:cubicBezTo>
                    <a:cubicBezTo>
                      <a:pt x="105" y="92"/>
                      <a:pt x="118" y="93"/>
                      <a:pt x="127" y="87"/>
                    </a:cubicBezTo>
                    <a:cubicBezTo>
                      <a:pt x="129" y="88"/>
                      <a:pt x="129" y="88"/>
                      <a:pt x="129" y="88"/>
                    </a:cubicBezTo>
                    <a:cubicBezTo>
                      <a:pt x="128" y="95"/>
                      <a:pt x="124" y="101"/>
                      <a:pt x="122" y="108"/>
                    </a:cubicBezTo>
                    <a:cubicBezTo>
                      <a:pt x="118" y="114"/>
                      <a:pt x="123" y="124"/>
                      <a:pt x="115" y="126"/>
                    </a:cubicBezTo>
                    <a:cubicBezTo>
                      <a:pt x="107" y="123"/>
                      <a:pt x="101" y="128"/>
                      <a:pt x="94" y="129"/>
                    </a:cubicBezTo>
                    <a:cubicBezTo>
                      <a:pt x="88" y="130"/>
                      <a:pt x="88" y="137"/>
                      <a:pt x="86" y="141"/>
                    </a:cubicBezTo>
                    <a:cubicBezTo>
                      <a:pt x="89" y="140"/>
                      <a:pt x="89" y="138"/>
                      <a:pt x="91" y="137"/>
                    </a:cubicBezTo>
                    <a:cubicBezTo>
                      <a:pt x="101" y="132"/>
                      <a:pt x="116" y="129"/>
                      <a:pt x="126" y="135"/>
                    </a:cubicBezTo>
                    <a:cubicBezTo>
                      <a:pt x="128" y="134"/>
                      <a:pt x="128" y="134"/>
                      <a:pt x="128" y="134"/>
                    </a:cubicBezTo>
                    <a:cubicBezTo>
                      <a:pt x="127" y="121"/>
                      <a:pt x="123" y="107"/>
                      <a:pt x="131" y="96"/>
                    </a:cubicBezTo>
                    <a:cubicBezTo>
                      <a:pt x="136" y="89"/>
                      <a:pt x="144" y="85"/>
                      <a:pt x="152" y="83"/>
                    </a:cubicBezTo>
                    <a:cubicBezTo>
                      <a:pt x="160" y="84"/>
                      <a:pt x="170" y="83"/>
                      <a:pt x="176" y="91"/>
                    </a:cubicBezTo>
                    <a:cubicBezTo>
                      <a:pt x="179" y="94"/>
                      <a:pt x="178" y="100"/>
                      <a:pt x="175" y="103"/>
                    </a:cubicBezTo>
                    <a:cubicBezTo>
                      <a:pt x="174" y="106"/>
                      <a:pt x="171" y="108"/>
                      <a:pt x="168" y="108"/>
                    </a:cubicBezTo>
                    <a:cubicBezTo>
                      <a:pt x="157" y="102"/>
                      <a:pt x="175" y="96"/>
                      <a:pt x="167" y="90"/>
                    </a:cubicBezTo>
                    <a:cubicBezTo>
                      <a:pt x="160" y="86"/>
                      <a:pt x="151" y="87"/>
                      <a:pt x="144" y="92"/>
                    </a:cubicBezTo>
                    <a:cubicBezTo>
                      <a:pt x="132" y="102"/>
                      <a:pt x="130" y="116"/>
                      <a:pt x="134" y="131"/>
                    </a:cubicBezTo>
                    <a:cubicBezTo>
                      <a:pt x="137" y="140"/>
                      <a:pt x="147" y="141"/>
                      <a:pt x="154" y="143"/>
                    </a:cubicBezTo>
                    <a:cubicBezTo>
                      <a:pt x="164" y="143"/>
                      <a:pt x="173" y="138"/>
                      <a:pt x="179" y="130"/>
                    </a:cubicBezTo>
                    <a:cubicBezTo>
                      <a:pt x="184" y="126"/>
                      <a:pt x="187" y="134"/>
                      <a:pt x="192" y="131"/>
                    </a:cubicBezTo>
                    <a:cubicBezTo>
                      <a:pt x="208" y="129"/>
                      <a:pt x="223" y="117"/>
                      <a:pt x="227" y="102"/>
                    </a:cubicBezTo>
                    <a:cubicBezTo>
                      <a:pt x="240" y="101"/>
                      <a:pt x="254" y="95"/>
                      <a:pt x="262" y="84"/>
                    </a:cubicBezTo>
                    <a:cubicBezTo>
                      <a:pt x="267" y="75"/>
                      <a:pt x="272" y="62"/>
                      <a:pt x="265" y="52"/>
                    </a:cubicBezTo>
                    <a:cubicBezTo>
                      <a:pt x="261" y="45"/>
                      <a:pt x="253" y="41"/>
                      <a:pt x="245" y="41"/>
                    </a:cubicBezTo>
                    <a:cubicBezTo>
                      <a:pt x="236" y="42"/>
                      <a:pt x="227" y="43"/>
                      <a:pt x="222" y="51"/>
                    </a:cubicBezTo>
                    <a:cubicBezTo>
                      <a:pt x="219" y="56"/>
                      <a:pt x="217" y="63"/>
                      <a:pt x="221" y="68"/>
                    </a:cubicBezTo>
                    <a:cubicBezTo>
                      <a:pt x="225" y="69"/>
                      <a:pt x="224" y="60"/>
                      <a:pt x="230" y="62"/>
                    </a:cubicBezTo>
                    <a:cubicBezTo>
                      <a:pt x="231" y="64"/>
                      <a:pt x="234" y="66"/>
                      <a:pt x="233" y="69"/>
                    </a:cubicBezTo>
                    <a:cubicBezTo>
                      <a:pt x="231" y="72"/>
                      <a:pt x="228" y="75"/>
                      <a:pt x="225" y="75"/>
                    </a:cubicBezTo>
                    <a:cubicBezTo>
                      <a:pt x="220" y="76"/>
                      <a:pt x="216" y="72"/>
                      <a:pt x="214" y="68"/>
                    </a:cubicBezTo>
                    <a:cubicBezTo>
                      <a:pt x="213" y="64"/>
                      <a:pt x="214" y="60"/>
                      <a:pt x="212" y="57"/>
                    </a:cubicBezTo>
                    <a:cubicBezTo>
                      <a:pt x="205" y="65"/>
                      <a:pt x="193" y="65"/>
                      <a:pt x="183" y="64"/>
                    </a:cubicBezTo>
                    <a:cubicBezTo>
                      <a:pt x="180" y="64"/>
                      <a:pt x="178" y="68"/>
                      <a:pt x="176" y="64"/>
                    </a:cubicBezTo>
                    <a:cubicBezTo>
                      <a:pt x="175" y="62"/>
                      <a:pt x="175" y="58"/>
                      <a:pt x="177" y="56"/>
                    </a:cubicBezTo>
                    <a:cubicBezTo>
                      <a:pt x="180" y="55"/>
                      <a:pt x="184" y="55"/>
                      <a:pt x="186" y="59"/>
                    </a:cubicBezTo>
                    <a:cubicBezTo>
                      <a:pt x="193" y="61"/>
                      <a:pt x="202" y="58"/>
                      <a:pt x="208" y="52"/>
                    </a:cubicBezTo>
                    <a:cubicBezTo>
                      <a:pt x="214" y="46"/>
                      <a:pt x="216" y="37"/>
                      <a:pt x="213" y="29"/>
                    </a:cubicBezTo>
                    <a:close/>
                    <a:moveTo>
                      <a:pt x="564" y="30"/>
                    </a:moveTo>
                    <a:cubicBezTo>
                      <a:pt x="558" y="24"/>
                      <a:pt x="549" y="24"/>
                      <a:pt x="541" y="21"/>
                    </a:cubicBezTo>
                    <a:cubicBezTo>
                      <a:pt x="522" y="25"/>
                      <a:pt x="507" y="36"/>
                      <a:pt x="488" y="33"/>
                    </a:cubicBezTo>
                    <a:cubicBezTo>
                      <a:pt x="497" y="48"/>
                      <a:pt x="516" y="39"/>
                      <a:pt x="530" y="41"/>
                    </a:cubicBezTo>
                    <a:cubicBezTo>
                      <a:pt x="550" y="47"/>
                      <a:pt x="566" y="67"/>
                      <a:pt x="588" y="61"/>
                    </a:cubicBezTo>
                    <a:cubicBezTo>
                      <a:pt x="592" y="51"/>
                      <a:pt x="599" y="43"/>
                      <a:pt x="609" y="38"/>
                    </a:cubicBezTo>
                    <a:cubicBezTo>
                      <a:pt x="619" y="33"/>
                      <a:pt x="632" y="37"/>
                      <a:pt x="641" y="39"/>
                    </a:cubicBezTo>
                    <a:cubicBezTo>
                      <a:pt x="642" y="36"/>
                      <a:pt x="643" y="33"/>
                      <a:pt x="639" y="30"/>
                    </a:cubicBezTo>
                    <a:cubicBezTo>
                      <a:pt x="630" y="25"/>
                      <a:pt x="619" y="24"/>
                      <a:pt x="608" y="26"/>
                    </a:cubicBezTo>
                    <a:cubicBezTo>
                      <a:pt x="599" y="29"/>
                      <a:pt x="592" y="36"/>
                      <a:pt x="582" y="37"/>
                    </a:cubicBezTo>
                    <a:cubicBezTo>
                      <a:pt x="575" y="38"/>
                      <a:pt x="570" y="34"/>
                      <a:pt x="564" y="30"/>
                    </a:cubicBezTo>
                    <a:close/>
                    <a:moveTo>
                      <a:pt x="798" y="42"/>
                    </a:moveTo>
                    <a:cubicBezTo>
                      <a:pt x="786" y="33"/>
                      <a:pt x="772" y="26"/>
                      <a:pt x="756" y="27"/>
                    </a:cubicBezTo>
                    <a:cubicBezTo>
                      <a:pt x="748" y="28"/>
                      <a:pt x="740" y="32"/>
                      <a:pt x="738" y="40"/>
                    </a:cubicBezTo>
                    <a:cubicBezTo>
                      <a:pt x="735" y="50"/>
                      <a:pt x="738" y="60"/>
                      <a:pt x="745" y="67"/>
                    </a:cubicBezTo>
                    <a:cubicBezTo>
                      <a:pt x="748" y="69"/>
                      <a:pt x="753" y="70"/>
                      <a:pt x="756" y="67"/>
                    </a:cubicBezTo>
                    <a:cubicBezTo>
                      <a:pt x="758" y="66"/>
                      <a:pt x="758" y="63"/>
                      <a:pt x="756" y="61"/>
                    </a:cubicBezTo>
                    <a:cubicBezTo>
                      <a:pt x="755" y="60"/>
                      <a:pt x="754" y="62"/>
                      <a:pt x="753" y="63"/>
                    </a:cubicBezTo>
                    <a:cubicBezTo>
                      <a:pt x="751" y="64"/>
                      <a:pt x="749" y="63"/>
                      <a:pt x="747" y="62"/>
                    </a:cubicBezTo>
                    <a:cubicBezTo>
                      <a:pt x="744" y="59"/>
                      <a:pt x="743" y="54"/>
                      <a:pt x="742" y="49"/>
                    </a:cubicBezTo>
                    <a:cubicBezTo>
                      <a:pt x="743" y="44"/>
                      <a:pt x="744" y="38"/>
                      <a:pt x="749" y="35"/>
                    </a:cubicBezTo>
                    <a:cubicBezTo>
                      <a:pt x="763" y="27"/>
                      <a:pt x="777" y="36"/>
                      <a:pt x="789" y="41"/>
                    </a:cubicBezTo>
                    <a:cubicBezTo>
                      <a:pt x="793" y="43"/>
                      <a:pt x="795" y="50"/>
                      <a:pt x="800" y="48"/>
                    </a:cubicBezTo>
                    <a:cubicBezTo>
                      <a:pt x="808" y="41"/>
                      <a:pt x="818" y="33"/>
                      <a:pt x="829" y="37"/>
                    </a:cubicBezTo>
                    <a:cubicBezTo>
                      <a:pt x="837" y="42"/>
                      <a:pt x="837" y="51"/>
                      <a:pt x="835" y="59"/>
                    </a:cubicBezTo>
                    <a:cubicBezTo>
                      <a:pt x="832" y="65"/>
                      <a:pt x="829" y="70"/>
                      <a:pt x="829" y="77"/>
                    </a:cubicBezTo>
                    <a:cubicBezTo>
                      <a:pt x="834" y="84"/>
                      <a:pt x="841" y="90"/>
                      <a:pt x="844" y="98"/>
                    </a:cubicBezTo>
                    <a:cubicBezTo>
                      <a:pt x="847" y="111"/>
                      <a:pt x="847" y="125"/>
                      <a:pt x="837" y="134"/>
                    </a:cubicBezTo>
                    <a:cubicBezTo>
                      <a:pt x="831" y="137"/>
                      <a:pt x="824" y="137"/>
                      <a:pt x="818" y="133"/>
                    </a:cubicBezTo>
                    <a:cubicBezTo>
                      <a:pt x="814" y="130"/>
                      <a:pt x="811" y="125"/>
                      <a:pt x="810" y="120"/>
                    </a:cubicBezTo>
                    <a:cubicBezTo>
                      <a:pt x="810" y="117"/>
                      <a:pt x="810" y="113"/>
                      <a:pt x="807" y="112"/>
                    </a:cubicBezTo>
                    <a:cubicBezTo>
                      <a:pt x="805" y="113"/>
                      <a:pt x="804" y="116"/>
                      <a:pt x="804" y="118"/>
                    </a:cubicBezTo>
                    <a:cubicBezTo>
                      <a:pt x="804" y="127"/>
                      <a:pt x="807" y="134"/>
                      <a:pt x="815" y="139"/>
                    </a:cubicBezTo>
                    <a:cubicBezTo>
                      <a:pt x="822" y="144"/>
                      <a:pt x="830" y="142"/>
                      <a:pt x="837" y="140"/>
                    </a:cubicBezTo>
                    <a:cubicBezTo>
                      <a:pt x="844" y="138"/>
                      <a:pt x="847" y="130"/>
                      <a:pt x="850" y="123"/>
                    </a:cubicBezTo>
                    <a:cubicBezTo>
                      <a:pt x="853" y="107"/>
                      <a:pt x="849" y="87"/>
                      <a:pt x="836" y="76"/>
                    </a:cubicBezTo>
                    <a:cubicBezTo>
                      <a:pt x="833" y="67"/>
                      <a:pt x="843" y="63"/>
                      <a:pt x="841" y="55"/>
                    </a:cubicBezTo>
                    <a:cubicBezTo>
                      <a:pt x="841" y="46"/>
                      <a:pt x="839" y="36"/>
                      <a:pt x="830" y="32"/>
                    </a:cubicBezTo>
                    <a:cubicBezTo>
                      <a:pt x="824" y="30"/>
                      <a:pt x="815" y="30"/>
                      <a:pt x="810" y="34"/>
                    </a:cubicBezTo>
                    <a:cubicBezTo>
                      <a:pt x="806" y="35"/>
                      <a:pt x="803" y="41"/>
                      <a:pt x="798" y="42"/>
                    </a:cubicBezTo>
                    <a:close/>
                    <a:moveTo>
                      <a:pt x="203" y="28"/>
                    </a:moveTo>
                    <a:cubicBezTo>
                      <a:pt x="186" y="18"/>
                      <a:pt x="163" y="24"/>
                      <a:pt x="149" y="38"/>
                    </a:cubicBezTo>
                    <a:cubicBezTo>
                      <a:pt x="149" y="41"/>
                      <a:pt x="149" y="41"/>
                      <a:pt x="149" y="41"/>
                    </a:cubicBezTo>
                    <a:cubicBezTo>
                      <a:pt x="151" y="43"/>
                      <a:pt x="153" y="41"/>
                      <a:pt x="154" y="41"/>
                    </a:cubicBezTo>
                    <a:cubicBezTo>
                      <a:pt x="158" y="35"/>
                      <a:pt x="165" y="32"/>
                      <a:pt x="170" y="29"/>
                    </a:cubicBezTo>
                    <a:cubicBezTo>
                      <a:pt x="180" y="26"/>
                      <a:pt x="194" y="25"/>
                      <a:pt x="201" y="35"/>
                    </a:cubicBezTo>
                    <a:cubicBezTo>
                      <a:pt x="203" y="38"/>
                      <a:pt x="202" y="44"/>
                      <a:pt x="198" y="46"/>
                    </a:cubicBezTo>
                    <a:cubicBezTo>
                      <a:pt x="194" y="51"/>
                      <a:pt x="190" y="48"/>
                      <a:pt x="186" y="48"/>
                    </a:cubicBezTo>
                    <a:cubicBezTo>
                      <a:pt x="183" y="50"/>
                      <a:pt x="186" y="52"/>
                      <a:pt x="187" y="53"/>
                    </a:cubicBezTo>
                    <a:cubicBezTo>
                      <a:pt x="190" y="55"/>
                      <a:pt x="195" y="55"/>
                      <a:pt x="197" y="53"/>
                    </a:cubicBezTo>
                    <a:cubicBezTo>
                      <a:pt x="202" y="49"/>
                      <a:pt x="207" y="46"/>
                      <a:pt x="208" y="40"/>
                    </a:cubicBezTo>
                    <a:cubicBezTo>
                      <a:pt x="207" y="36"/>
                      <a:pt x="207" y="31"/>
                      <a:pt x="203" y="28"/>
                    </a:cubicBezTo>
                    <a:close/>
                    <a:moveTo>
                      <a:pt x="125" y="35"/>
                    </a:moveTo>
                    <a:cubicBezTo>
                      <a:pt x="115" y="22"/>
                      <a:pt x="94" y="26"/>
                      <a:pt x="84" y="34"/>
                    </a:cubicBezTo>
                    <a:cubicBezTo>
                      <a:pt x="80" y="35"/>
                      <a:pt x="78" y="41"/>
                      <a:pt x="74" y="42"/>
                    </a:cubicBezTo>
                    <a:cubicBezTo>
                      <a:pt x="58" y="34"/>
                      <a:pt x="58" y="34"/>
                      <a:pt x="58" y="34"/>
                    </a:cubicBezTo>
                    <a:cubicBezTo>
                      <a:pt x="52" y="36"/>
                      <a:pt x="45" y="35"/>
                      <a:pt x="39" y="37"/>
                    </a:cubicBezTo>
                    <a:cubicBezTo>
                      <a:pt x="28" y="40"/>
                      <a:pt x="27" y="52"/>
                      <a:pt x="26" y="62"/>
                    </a:cubicBezTo>
                    <a:cubicBezTo>
                      <a:pt x="28" y="66"/>
                      <a:pt x="35" y="69"/>
                      <a:pt x="32" y="74"/>
                    </a:cubicBezTo>
                    <a:cubicBezTo>
                      <a:pt x="23" y="89"/>
                      <a:pt x="16" y="110"/>
                      <a:pt x="25" y="127"/>
                    </a:cubicBezTo>
                    <a:cubicBezTo>
                      <a:pt x="29" y="134"/>
                      <a:pt x="35" y="139"/>
                      <a:pt x="42" y="138"/>
                    </a:cubicBezTo>
                    <a:cubicBezTo>
                      <a:pt x="50" y="139"/>
                      <a:pt x="59" y="136"/>
                      <a:pt x="63" y="129"/>
                    </a:cubicBezTo>
                    <a:cubicBezTo>
                      <a:pt x="64" y="124"/>
                      <a:pt x="64" y="120"/>
                      <a:pt x="62" y="116"/>
                    </a:cubicBezTo>
                    <a:cubicBezTo>
                      <a:pt x="53" y="112"/>
                      <a:pt x="60" y="123"/>
                      <a:pt x="57" y="126"/>
                    </a:cubicBezTo>
                    <a:cubicBezTo>
                      <a:pt x="54" y="131"/>
                      <a:pt x="48" y="133"/>
                      <a:pt x="42" y="133"/>
                    </a:cubicBezTo>
                    <a:cubicBezTo>
                      <a:pt x="37" y="132"/>
                      <a:pt x="33" y="129"/>
                      <a:pt x="30" y="125"/>
                    </a:cubicBezTo>
                    <a:cubicBezTo>
                      <a:pt x="26" y="119"/>
                      <a:pt x="26" y="110"/>
                      <a:pt x="27" y="103"/>
                    </a:cubicBezTo>
                    <a:cubicBezTo>
                      <a:pt x="28" y="91"/>
                      <a:pt x="36" y="81"/>
                      <a:pt x="39" y="71"/>
                    </a:cubicBezTo>
                    <a:cubicBezTo>
                      <a:pt x="35" y="63"/>
                      <a:pt x="31" y="56"/>
                      <a:pt x="35" y="47"/>
                    </a:cubicBezTo>
                    <a:cubicBezTo>
                      <a:pt x="38" y="38"/>
                      <a:pt x="47" y="40"/>
                      <a:pt x="55" y="39"/>
                    </a:cubicBezTo>
                    <a:cubicBezTo>
                      <a:pt x="59" y="39"/>
                      <a:pt x="61" y="41"/>
                      <a:pt x="65" y="42"/>
                    </a:cubicBezTo>
                    <a:cubicBezTo>
                      <a:pt x="69" y="43"/>
                      <a:pt x="70" y="50"/>
                      <a:pt x="74" y="47"/>
                    </a:cubicBezTo>
                    <a:cubicBezTo>
                      <a:pt x="86" y="38"/>
                      <a:pt x="99" y="27"/>
                      <a:pt x="115" y="32"/>
                    </a:cubicBezTo>
                    <a:cubicBezTo>
                      <a:pt x="118" y="36"/>
                      <a:pt x="124" y="39"/>
                      <a:pt x="123" y="45"/>
                    </a:cubicBezTo>
                    <a:cubicBezTo>
                      <a:pt x="124" y="52"/>
                      <a:pt x="121" y="56"/>
                      <a:pt x="117" y="61"/>
                    </a:cubicBezTo>
                    <a:cubicBezTo>
                      <a:pt x="114" y="65"/>
                      <a:pt x="109" y="65"/>
                      <a:pt x="109" y="69"/>
                    </a:cubicBezTo>
                    <a:cubicBezTo>
                      <a:pt x="109" y="70"/>
                      <a:pt x="110" y="70"/>
                      <a:pt x="112" y="70"/>
                    </a:cubicBezTo>
                    <a:cubicBezTo>
                      <a:pt x="119" y="67"/>
                      <a:pt x="127" y="60"/>
                      <a:pt x="129" y="52"/>
                    </a:cubicBezTo>
                    <a:cubicBezTo>
                      <a:pt x="130" y="46"/>
                      <a:pt x="128" y="40"/>
                      <a:pt x="125" y="35"/>
                    </a:cubicBezTo>
                    <a:close/>
                    <a:moveTo>
                      <a:pt x="253" y="53"/>
                    </a:moveTo>
                    <a:cubicBezTo>
                      <a:pt x="247" y="49"/>
                      <a:pt x="237" y="47"/>
                      <a:pt x="230" y="52"/>
                    </a:cubicBezTo>
                    <a:cubicBezTo>
                      <a:pt x="229" y="53"/>
                      <a:pt x="229" y="54"/>
                      <a:pt x="230" y="55"/>
                    </a:cubicBezTo>
                    <a:cubicBezTo>
                      <a:pt x="237" y="55"/>
                      <a:pt x="245" y="52"/>
                      <a:pt x="250" y="59"/>
                    </a:cubicBezTo>
                    <a:cubicBezTo>
                      <a:pt x="253" y="63"/>
                      <a:pt x="253" y="68"/>
                      <a:pt x="253" y="72"/>
                    </a:cubicBezTo>
                    <a:cubicBezTo>
                      <a:pt x="247" y="89"/>
                      <a:pt x="229" y="89"/>
                      <a:pt x="216" y="92"/>
                    </a:cubicBezTo>
                    <a:cubicBezTo>
                      <a:pt x="215" y="99"/>
                      <a:pt x="212" y="105"/>
                      <a:pt x="207" y="110"/>
                    </a:cubicBezTo>
                    <a:cubicBezTo>
                      <a:pt x="201" y="116"/>
                      <a:pt x="192" y="121"/>
                      <a:pt x="183" y="116"/>
                    </a:cubicBezTo>
                    <a:cubicBezTo>
                      <a:pt x="172" y="110"/>
                      <a:pt x="171" y="123"/>
                      <a:pt x="163" y="126"/>
                    </a:cubicBezTo>
                    <a:cubicBezTo>
                      <a:pt x="160" y="128"/>
                      <a:pt x="155" y="130"/>
                      <a:pt x="151" y="127"/>
                    </a:cubicBezTo>
                    <a:cubicBezTo>
                      <a:pt x="147" y="124"/>
                      <a:pt x="145" y="118"/>
                      <a:pt x="146" y="112"/>
                    </a:cubicBezTo>
                    <a:cubicBezTo>
                      <a:pt x="148" y="106"/>
                      <a:pt x="153" y="99"/>
                      <a:pt x="159" y="98"/>
                    </a:cubicBezTo>
                    <a:cubicBezTo>
                      <a:pt x="161" y="97"/>
                      <a:pt x="159" y="95"/>
                      <a:pt x="157" y="95"/>
                    </a:cubicBezTo>
                    <a:cubicBezTo>
                      <a:pt x="152" y="95"/>
                      <a:pt x="148" y="99"/>
                      <a:pt x="144" y="103"/>
                    </a:cubicBezTo>
                    <a:cubicBezTo>
                      <a:pt x="141" y="108"/>
                      <a:pt x="139" y="116"/>
                      <a:pt x="141" y="123"/>
                    </a:cubicBezTo>
                    <a:cubicBezTo>
                      <a:pt x="144" y="128"/>
                      <a:pt x="147" y="134"/>
                      <a:pt x="154" y="134"/>
                    </a:cubicBezTo>
                    <a:cubicBezTo>
                      <a:pt x="165" y="137"/>
                      <a:pt x="169" y="124"/>
                      <a:pt x="178" y="120"/>
                    </a:cubicBezTo>
                    <a:cubicBezTo>
                      <a:pt x="185" y="124"/>
                      <a:pt x="192" y="124"/>
                      <a:pt x="199" y="122"/>
                    </a:cubicBezTo>
                    <a:cubicBezTo>
                      <a:pt x="207" y="117"/>
                      <a:pt x="217" y="111"/>
                      <a:pt x="219" y="102"/>
                    </a:cubicBezTo>
                    <a:cubicBezTo>
                      <a:pt x="220" y="93"/>
                      <a:pt x="230" y="96"/>
                      <a:pt x="236" y="94"/>
                    </a:cubicBezTo>
                    <a:cubicBezTo>
                      <a:pt x="247" y="92"/>
                      <a:pt x="257" y="82"/>
                      <a:pt x="259" y="71"/>
                    </a:cubicBezTo>
                    <a:cubicBezTo>
                      <a:pt x="259" y="65"/>
                      <a:pt x="257" y="58"/>
                      <a:pt x="253" y="53"/>
                    </a:cubicBezTo>
                    <a:close/>
                    <a:moveTo>
                      <a:pt x="623" y="66"/>
                    </a:moveTo>
                    <a:cubicBezTo>
                      <a:pt x="622" y="63"/>
                      <a:pt x="619" y="63"/>
                      <a:pt x="617" y="65"/>
                    </a:cubicBezTo>
                    <a:cubicBezTo>
                      <a:pt x="615" y="68"/>
                      <a:pt x="617" y="73"/>
                      <a:pt x="618" y="76"/>
                    </a:cubicBezTo>
                    <a:cubicBezTo>
                      <a:pt x="620" y="81"/>
                      <a:pt x="625" y="83"/>
                      <a:pt x="631" y="83"/>
                    </a:cubicBezTo>
                    <a:cubicBezTo>
                      <a:pt x="635" y="84"/>
                      <a:pt x="639" y="81"/>
                      <a:pt x="642" y="83"/>
                    </a:cubicBezTo>
                    <a:cubicBezTo>
                      <a:pt x="643" y="97"/>
                      <a:pt x="649" y="110"/>
                      <a:pt x="661" y="117"/>
                    </a:cubicBezTo>
                    <a:cubicBezTo>
                      <a:pt x="669" y="120"/>
                      <a:pt x="679" y="122"/>
                      <a:pt x="688" y="119"/>
                    </a:cubicBezTo>
                    <a:cubicBezTo>
                      <a:pt x="693" y="121"/>
                      <a:pt x="692" y="128"/>
                      <a:pt x="696" y="130"/>
                    </a:cubicBezTo>
                    <a:cubicBezTo>
                      <a:pt x="701" y="135"/>
                      <a:pt x="706" y="136"/>
                      <a:pt x="713" y="135"/>
                    </a:cubicBezTo>
                    <a:cubicBezTo>
                      <a:pt x="722" y="135"/>
                      <a:pt x="729" y="128"/>
                      <a:pt x="734" y="120"/>
                    </a:cubicBezTo>
                    <a:cubicBezTo>
                      <a:pt x="736" y="113"/>
                      <a:pt x="735" y="105"/>
                      <a:pt x="730" y="100"/>
                    </a:cubicBezTo>
                    <a:cubicBezTo>
                      <a:pt x="725" y="97"/>
                      <a:pt x="721" y="89"/>
                      <a:pt x="716" y="93"/>
                    </a:cubicBezTo>
                    <a:cubicBezTo>
                      <a:pt x="715" y="95"/>
                      <a:pt x="715" y="96"/>
                      <a:pt x="716" y="97"/>
                    </a:cubicBezTo>
                    <a:cubicBezTo>
                      <a:pt x="723" y="99"/>
                      <a:pt x="730" y="104"/>
                      <a:pt x="730" y="111"/>
                    </a:cubicBezTo>
                    <a:cubicBezTo>
                      <a:pt x="732" y="118"/>
                      <a:pt x="725" y="124"/>
                      <a:pt x="720" y="128"/>
                    </a:cubicBezTo>
                    <a:cubicBezTo>
                      <a:pt x="715" y="130"/>
                      <a:pt x="709" y="131"/>
                      <a:pt x="704" y="130"/>
                    </a:cubicBezTo>
                    <a:cubicBezTo>
                      <a:pt x="701" y="127"/>
                      <a:pt x="698" y="125"/>
                      <a:pt x="696" y="121"/>
                    </a:cubicBezTo>
                    <a:cubicBezTo>
                      <a:pt x="694" y="119"/>
                      <a:pt x="696" y="113"/>
                      <a:pt x="690" y="112"/>
                    </a:cubicBezTo>
                    <a:cubicBezTo>
                      <a:pt x="685" y="115"/>
                      <a:pt x="679" y="116"/>
                      <a:pt x="673" y="114"/>
                    </a:cubicBezTo>
                    <a:cubicBezTo>
                      <a:pt x="663" y="114"/>
                      <a:pt x="653" y="106"/>
                      <a:pt x="650" y="97"/>
                    </a:cubicBezTo>
                    <a:cubicBezTo>
                      <a:pt x="646" y="91"/>
                      <a:pt x="649" y="81"/>
                      <a:pt x="642" y="76"/>
                    </a:cubicBezTo>
                    <a:cubicBezTo>
                      <a:pt x="637" y="78"/>
                      <a:pt x="629" y="79"/>
                      <a:pt x="624" y="76"/>
                    </a:cubicBezTo>
                    <a:cubicBezTo>
                      <a:pt x="621" y="73"/>
                      <a:pt x="622" y="69"/>
                      <a:pt x="623" y="66"/>
                    </a:cubicBezTo>
                    <a:close/>
                    <a:moveTo>
                      <a:pt x="199" y="70"/>
                    </a:moveTo>
                    <a:cubicBezTo>
                      <a:pt x="192" y="72"/>
                      <a:pt x="183" y="74"/>
                      <a:pt x="176" y="71"/>
                    </a:cubicBezTo>
                    <a:cubicBezTo>
                      <a:pt x="172" y="71"/>
                      <a:pt x="169" y="64"/>
                      <a:pt x="166" y="68"/>
                    </a:cubicBezTo>
                    <a:cubicBezTo>
                      <a:pt x="165" y="69"/>
                      <a:pt x="165" y="71"/>
                      <a:pt x="167" y="72"/>
                    </a:cubicBezTo>
                    <a:cubicBezTo>
                      <a:pt x="179" y="80"/>
                      <a:pt x="194" y="77"/>
                      <a:pt x="206" y="70"/>
                    </a:cubicBezTo>
                    <a:cubicBezTo>
                      <a:pt x="206" y="70"/>
                      <a:pt x="207" y="68"/>
                      <a:pt x="206" y="68"/>
                    </a:cubicBezTo>
                    <a:cubicBezTo>
                      <a:pt x="203" y="66"/>
                      <a:pt x="201" y="69"/>
                      <a:pt x="199" y="70"/>
                    </a:cubicBezTo>
                    <a:close/>
                    <a:moveTo>
                      <a:pt x="782" y="78"/>
                    </a:moveTo>
                    <a:cubicBezTo>
                      <a:pt x="776" y="69"/>
                      <a:pt x="777" y="83"/>
                      <a:pt x="773" y="85"/>
                    </a:cubicBezTo>
                    <a:cubicBezTo>
                      <a:pt x="769" y="92"/>
                      <a:pt x="761" y="94"/>
                      <a:pt x="754" y="93"/>
                    </a:cubicBezTo>
                    <a:cubicBezTo>
                      <a:pt x="748" y="97"/>
                      <a:pt x="755" y="103"/>
                      <a:pt x="755" y="108"/>
                    </a:cubicBezTo>
                    <a:cubicBezTo>
                      <a:pt x="757" y="112"/>
                      <a:pt x="752" y="117"/>
                      <a:pt x="756" y="121"/>
                    </a:cubicBezTo>
                    <a:cubicBezTo>
                      <a:pt x="762" y="122"/>
                      <a:pt x="768" y="125"/>
                      <a:pt x="773" y="127"/>
                    </a:cubicBezTo>
                    <a:cubicBezTo>
                      <a:pt x="778" y="128"/>
                      <a:pt x="781" y="135"/>
                      <a:pt x="786" y="131"/>
                    </a:cubicBezTo>
                    <a:cubicBezTo>
                      <a:pt x="785" y="122"/>
                      <a:pt x="781" y="109"/>
                      <a:pt x="789" y="100"/>
                    </a:cubicBezTo>
                    <a:cubicBezTo>
                      <a:pt x="793" y="96"/>
                      <a:pt x="800" y="96"/>
                      <a:pt x="802" y="90"/>
                    </a:cubicBezTo>
                    <a:cubicBezTo>
                      <a:pt x="798" y="83"/>
                      <a:pt x="794" y="93"/>
                      <a:pt x="790" y="92"/>
                    </a:cubicBezTo>
                    <a:cubicBezTo>
                      <a:pt x="785" y="97"/>
                      <a:pt x="779" y="103"/>
                      <a:pt x="780" y="110"/>
                    </a:cubicBezTo>
                    <a:cubicBezTo>
                      <a:pt x="778" y="114"/>
                      <a:pt x="781" y="118"/>
                      <a:pt x="779" y="122"/>
                    </a:cubicBezTo>
                    <a:cubicBezTo>
                      <a:pt x="773" y="121"/>
                      <a:pt x="767" y="118"/>
                      <a:pt x="762" y="114"/>
                    </a:cubicBezTo>
                    <a:cubicBezTo>
                      <a:pt x="761" y="109"/>
                      <a:pt x="758" y="105"/>
                      <a:pt x="760" y="100"/>
                    </a:cubicBezTo>
                    <a:cubicBezTo>
                      <a:pt x="771" y="98"/>
                      <a:pt x="780" y="88"/>
                      <a:pt x="782" y="78"/>
                    </a:cubicBezTo>
                    <a:close/>
                    <a:moveTo>
                      <a:pt x="581" y="135"/>
                    </a:moveTo>
                    <a:cubicBezTo>
                      <a:pt x="570" y="129"/>
                      <a:pt x="558" y="126"/>
                      <a:pt x="547" y="122"/>
                    </a:cubicBezTo>
                    <a:cubicBezTo>
                      <a:pt x="523" y="116"/>
                      <a:pt x="493" y="116"/>
                      <a:pt x="472" y="128"/>
                    </a:cubicBezTo>
                    <a:cubicBezTo>
                      <a:pt x="451" y="118"/>
                      <a:pt x="422" y="119"/>
                      <a:pt x="402" y="131"/>
                    </a:cubicBezTo>
                    <a:cubicBezTo>
                      <a:pt x="367" y="124"/>
                      <a:pt x="328" y="124"/>
                      <a:pt x="295" y="138"/>
                    </a:cubicBezTo>
                    <a:cubicBezTo>
                      <a:pt x="289" y="140"/>
                      <a:pt x="284" y="144"/>
                      <a:pt x="279" y="147"/>
                    </a:cubicBezTo>
                    <a:cubicBezTo>
                      <a:pt x="268" y="155"/>
                      <a:pt x="258" y="165"/>
                      <a:pt x="253" y="177"/>
                    </a:cubicBezTo>
                    <a:cubicBezTo>
                      <a:pt x="250" y="182"/>
                      <a:pt x="250" y="188"/>
                      <a:pt x="247" y="194"/>
                    </a:cubicBezTo>
                    <a:cubicBezTo>
                      <a:pt x="224" y="198"/>
                      <a:pt x="203" y="217"/>
                      <a:pt x="196" y="239"/>
                    </a:cubicBezTo>
                    <a:cubicBezTo>
                      <a:pt x="161" y="253"/>
                      <a:pt x="145" y="291"/>
                      <a:pt x="130" y="321"/>
                    </a:cubicBezTo>
                    <a:cubicBezTo>
                      <a:pt x="122" y="344"/>
                      <a:pt x="123" y="368"/>
                      <a:pt x="131" y="391"/>
                    </a:cubicBezTo>
                    <a:cubicBezTo>
                      <a:pt x="117" y="408"/>
                      <a:pt x="111" y="436"/>
                      <a:pt x="121" y="456"/>
                    </a:cubicBezTo>
                    <a:cubicBezTo>
                      <a:pt x="130" y="466"/>
                      <a:pt x="117" y="477"/>
                      <a:pt x="119" y="489"/>
                    </a:cubicBezTo>
                    <a:cubicBezTo>
                      <a:pt x="115" y="519"/>
                      <a:pt x="122" y="549"/>
                      <a:pt x="135" y="574"/>
                    </a:cubicBezTo>
                    <a:cubicBezTo>
                      <a:pt x="149" y="596"/>
                      <a:pt x="171" y="615"/>
                      <a:pt x="194" y="624"/>
                    </a:cubicBezTo>
                    <a:cubicBezTo>
                      <a:pt x="200" y="643"/>
                      <a:pt x="217" y="661"/>
                      <a:pt x="235" y="668"/>
                    </a:cubicBezTo>
                    <a:cubicBezTo>
                      <a:pt x="238" y="671"/>
                      <a:pt x="245" y="668"/>
                      <a:pt x="245" y="674"/>
                    </a:cubicBezTo>
                    <a:cubicBezTo>
                      <a:pt x="257" y="699"/>
                      <a:pt x="280" y="716"/>
                      <a:pt x="304" y="728"/>
                    </a:cubicBezTo>
                    <a:cubicBezTo>
                      <a:pt x="331" y="742"/>
                      <a:pt x="369" y="739"/>
                      <a:pt x="397" y="728"/>
                    </a:cubicBezTo>
                    <a:cubicBezTo>
                      <a:pt x="406" y="734"/>
                      <a:pt x="416" y="738"/>
                      <a:pt x="427" y="740"/>
                    </a:cubicBezTo>
                    <a:cubicBezTo>
                      <a:pt x="430" y="739"/>
                      <a:pt x="434" y="741"/>
                      <a:pt x="437" y="741"/>
                    </a:cubicBezTo>
                    <a:cubicBezTo>
                      <a:pt x="452" y="740"/>
                      <a:pt x="465" y="736"/>
                      <a:pt x="476" y="727"/>
                    </a:cubicBezTo>
                    <a:cubicBezTo>
                      <a:pt x="489" y="730"/>
                      <a:pt x="500" y="735"/>
                      <a:pt x="514" y="735"/>
                    </a:cubicBezTo>
                    <a:cubicBezTo>
                      <a:pt x="548" y="739"/>
                      <a:pt x="579" y="726"/>
                      <a:pt x="604" y="705"/>
                    </a:cubicBezTo>
                    <a:cubicBezTo>
                      <a:pt x="617" y="693"/>
                      <a:pt x="624" y="677"/>
                      <a:pt x="632" y="661"/>
                    </a:cubicBezTo>
                    <a:cubicBezTo>
                      <a:pt x="651" y="653"/>
                      <a:pt x="670" y="638"/>
                      <a:pt x="678" y="618"/>
                    </a:cubicBezTo>
                    <a:cubicBezTo>
                      <a:pt x="680" y="615"/>
                      <a:pt x="680" y="609"/>
                      <a:pt x="685" y="609"/>
                    </a:cubicBezTo>
                    <a:cubicBezTo>
                      <a:pt x="714" y="594"/>
                      <a:pt x="737" y="568"/>
                      <a:pt x="749" y="539"/>
                    </a:cubicBezTo>
                    <a:cubicBezTo>
                      <a:pt x="760" y="516"/>
                      <a:pt x="762" y="482"/>
                      <a:pt x="749" y="459"/>
                    </a:cubicBezTo>
                    <a:cubicBezTo>
                      <a:pt x="751" y="452"/>
                      <a:pt x="755" y="445"/>
                      <a:pt x="756" y="436"/>
                    </a:cubicBezTo>
                    <a:cubicBezTo>
                      <a:pt x="761" y="421"/>
                      <a:pt x="757" y="403"/>
                      <a:pt x="752" y="389"/>
                    </a:cubicBezTo>
                    <a:cubicBezTo>
                      <a:pt x="756" y="371"/>
                      <a:pt x="757" y="347"/>
                      <a:pt x="753" y="328"/>
                    </a:cubicBezTo>
                    <a:cubicBezTo>
                      <a:pt x="747" y="313"/>
                      <a:pt x="743" y="298"/>
                      <a:pt x="731" y="284"/>
                    </a:cubicBezTo>
                    <a:cubicBezTo>
                      <a:pt x="719" y="265"/>
                      <a:pt x="698" y="254"/>
                      <a:pt x="679" y="242"/>
                    </a:cubicBezTo>
                    <a:cubicBezTo>
                      <a:pt x="675" y="231"/>
                      <a:pt x="669" y="221"/>
                      <a:pt x="660" y="212"/>
                    </a:cubicBezTo>
                    <a:cubicBezTo>
                      <a:pt x="653" y="205"/>
                      <a:pt x="644" y="201"/>
                      <a:pt x="637" y="194"/>
                    </a:cubicBezTo>
                    <a:cubicBezTo>
                      <a:pt x="635" y="193"/>
                      <a:pt x="631" y="194"/>
                      <a:pt x="629" y="191"/>
                    </a:cubicBezTo>
                    <a:cubicBezTo>
                      <a:pt x="623" y="167"/>
                      <a:pt x="602" y="148"/>
                      <a:pt x="581" y="135"/>
                    </a:cubicBezTo>
                    <a:close/>
                    <a:moveTo>
                      <a:pt x="575" y="138"/>
                    </a:moveTo>
                    <a:cubicBezTo>
                      <a:pt x="565" y="134"/>
                      <a:pt x="555" y="130"/>
                      <a:pt x="545" y="127"/>
                    </a:cubicBezTo>
                    <a:cubicBezTo>
                      <a:pt x="521" y="123"/>
                      <a:pt x="493" y="121"/>
                      <a:pt x="474" y="136"/>
                    </a:cubicBezTo>
                    <a:cubicBezTo>
                      <a:pt x="467" y="137"/>
                      <a:pt x="463" y="129"/>
                      <a:pt x="456" y="130"/>
                    </a:cubicBezTo>
                    <a:cubicBezTo>
                      <a:pt x="439" y="125"/>
                      <a:pt x="420" y="128"/>
                      <a:pt x="405" y="137"/>
                    </a:cubicBezTo>
                    <a:cubicBezTo>
                      <a:pt x="401" y="137"/>
                      <a:pt x="397" y="139"/>
                      <a:pt x="394" y="136"/>
                    </a:cubicBezTo>
                    <a:cubicBezTo>
                      <a:pt x="361" y="127"/>
                      <a:pt x="325" y="133"/>
                      <a:pt x="295" y="145"/>
                    </a:cubicBezTo>
                    <a:cubicBezTo>
                      <a:pt x="276" y="155"/>
                      <a:pt x="260" y="169"/>
                      <a:pt x="255" y="191"/>
                    </a:cubicBezTo>
                    <a:cubicBezTo>
                      <a:pt x="255" y="194"/>
                      <a:pt x="257" y="196"/>
                      <a:pt x="255" y="198"/>
                    </a:cubicBezTo>
                    <a:cubicBezTo>
                      <a:pt x="254" y="199"/>
                      <a:pt x="253" y="198"/>
                      <a:pt x="251" y="198"/>
                    </a:cubicBezTo>
                    <a:cubicBezTo>
                      <a:pt x="232" y="202"/>
                      <a:pt x="209" y="217"/>
                      <a:pt x="204" y="238"/>
                    </a:cubicBezTo>
                    <a:cubicBezTo>
                      <a:pt x="205" y="244"/>
                      <a:pt x="198" y="244"/>
                      <a:pt x="194" y="245"/>
                    </a:cubicBezTo>
                    <a:cubicBezTo>
                      <a:pt x="172" y="258"/>
                      <a:pt x="157" y="279"/>
                      <a:pt x="147" y="301"/>
                    </a:cubicBezTo>
                    <a:cubicBezTo>
                      <a:pt x="131" y="328"/>
                      <a:pt x="124" y="363"/>
                      <a:pt x="139" y="391"/>
                    </a:cubicBezTo>
                    <a:cubicBezTo>
                      <a:pt x="127" y="403"/>
                      <a:pt x="122" y="418"/>
                      <a:pt x="122" y="435"/>
                    </a:cubicBezTo>
                    <a:cubicBezTo>
                      <a:pt x="120" y="446"/>
                      <a:pt x="128" y="454"/>
                      <a:pt x="130" y="464"/>
                    </a:cubicBezTo>
                    <a:cubicBezTo>
                      <a:pt x="122" y="493"/>
                      <a:pt x="122" y="523"/>
                      <a:pt x="132" y="551"/>
                    </a:cubicBezTo>
                    <a:cubicBezTo>
                      <a:pt x="139" y="577"/>
                      <a:pt x="161" y="599"/>
                      <a:pt x="184" y="613"/>
                    </a:cubicBezTo>
                    <a:cubicBezTo>
                      <a:pt x="188" y="617"/>
                      <a:pt x="194" y="617"/>
                      <a:pt x="199" y="615"/>
                    </a:cubicBezTo>
                    <a:cubicBezTo>
                      <a:pt x="203" y="616"/>
                      <a:pt x="199" y="620"/>
                      <a:pt x="201" y="623"/>
                    </a:cubicBezTo>
                    <a:cubicBezTo>
                      <a:pt x="206" y="639"/>
                      <a:pt x="221" y="660"/>
                      <a:pt x="240" y="663"/>
                    </a:cubicBezTo>
                    <a:cubicBezTo>
                      <a:pt x="243" y="659"/>
                      <a:pt x="243" y="659"/>
                      <a:pt x="243" y="659"/>
                    </a:cubicBezTo>
                    <a:cubicBezTo>
                      <a:pt x="251" y="658"/>
                      <a:pt x="248" y="670"/>
                      <a:pt x="251" y="675"/>
                    </a:cubicBezTo>
                    <a:cubicBezTo>
                      <a:pt x="264" y="699"/>
                      <a:pt x="289" y="717"/>
                      <a:pt x="314" y="726"/>
                    </a:cubicBezTo>
                    <a:cubicBezTo>
                      <a:pt x="341" y="736"/>
                      <a:pt x="374" y="733"/>
                      <a:pt x="398" y="721"/>
                    </a:cubicBezTo>
                    <a:cubicBezTo>
                      <a:pt x="411" y="733"/>
                      <a:pt x="433" y="737"/>
                      <a:pt x="452" y="733"/>
                    </a:cubicBezTo>
                    <a:cubicBezTo>
                      <a:pt x="461" y="731"/>
                      <a:pt x="467" y="724"/>
                      <a:pt x="476" y="722"/>
                    </a:cubicBezTo>
                    <a:cubicBezTo>
                      <a:pt x="509" y="735"/>
                      <a:pt x="550" y="735"/>
                      <a:pt x="580" y="715"/>
                    </a:cubicBezTo>
                    <a:cubicBezTo>
                      <a:pt x="599" y="704"/>
                      <a:pt x="617" y="686"/>
                      <a:pt x="624" y="665"/>
                    </a:cubicBezTo>
                    <a:cubicBezTo>
                      <a:pt x="625" y="663"/>
                      <a:pt x="623" y="659"/>
                      <a:pt x="625" y="657"/>
                    </a:cubicBezTo>
                    <a:cubicBezTo>
                      <a:pt x="647" y="649"/>
                      <a:pt x="669" y="631"/>
                      <a:pt x="675" y="608"/>
                    </a:cubicBezTo>
                    <a:cubicBezTo>
                      <a:pt x="717" y="589"/>
                      <a:pt x="750" y="545"/>
                      <a:pt x="751" y="498"/>
                    </a:cubicBezTo>
                    <a:cubicBezTo>
                      <a:pt x="750" y="486"/>
                      <a:pt x="752" y="475"/>
                      <a:pt x="744" y="466"/>
                    </a:cubicBezTo>
                    <a:cubicBezTo>
                      <a:pt x="743" y="463"/>
                      <a:pt x="740" y="463"/>
                      <a:pt x="740" y="460"/>
                    </a:cubicBezTo>
                    <a:cubicBezTo>
                      <a:pt x="744" y="455"/>
                      <a:pt x="745" y="448"/>
                      <a:pt x="749" y="442"/>
                    </a:cubicBezTo>
                    <a:cubicBezTo>
                      <a:pt x="751" y="430"/>
                      <a:pt x="752" y="419"/>
                      <a:pt x="750" y="405"/>
                    </a:cubicBezTo>
                    <a:cubicBezTo>
                      <a:pt x="750" y="399"/>
                      <a:pt x="742" y="392"/>
                      <a:pt x="747" y="386"/>
                    </a:cubicBezTo>
                    <a:cubicBezTo>
                      <a:pt x="754" y="360"/>
                      <a:pt x="751" y="327"/>
                      <a:pt x="737" y="304"/>
                    </a:cubicBezTo>
                    <a:cubicBezTo>
                      <a:pt x="723" y="283"/>
                      <a:pt x="707" y="262"/>
                      <a:pt x="684" y="252"/>
                    </a:cubicBezTo>
                    <a:cubicBezTo>
                      <a:pt x="680" y="250"/>
                      <a:pt x="677" y="253"/>
                      <a:pt x="675" y="255"/>
                    </a:cubicBezTo>
                    <a:cubicBezTo>
                      <a:pt x="673" y="254"/>
                      <a:pt x="673" y="253"/>
                      <a:pt x="673" y="252"/>
                    </a:cubicBezTo>
                    <a:cubicBezTo>
                      <a:pt x="672" y="229"/>
                      <a:pt x="650" y="212"/>
                      <a:pt x="633" y="200"/>
                    </a:cubicBezTo>
                    <a:cubicBezTo>
                      <a:pt x="630" y="198"/>
                      <a:pt x="627" y="200"/>
                      <a:pt x="625" y="198"/>
                    </a:cubicBezTo>
                    <a:cubicBezTo>
                      <a:pt x="624" y="181"/>
                      <a:pt x="612" y="167"/>
                      <a:pt x="601" y="156"/>
                    </a:cubicBezTo>
                    <a:cubicBezTo>
                      <a:pt x="593" y="149"/>
                      <a:pt x="585" y="143"/>
                      <a:pt x="575" y="138"/>
                    </a:cubicBezTo>
                    <a:close/>
                    <a:moveTo>
                      <a:pt x="776" y="147"/>
                    </a:moveTo>
                    <a:cubicBezTo>
                      <a:pt x="769" y="141"/>
                      <a:pt x="758" y="139"/>
                      <a:pt x="750" y="144"/>
                    </a:cubicBezTo>
                    <a:cubicBezTo>
                      <a:pt x="744" y="145"/>
                      <a:pt x="744" y="151"/>
                      <a:pt x="743" y="155"/>
                    </a:cubicBezTo>
                    <a:cubicBezTo>
                      <a:pt x="741" y="166"/>
                      <a:pt x="744" y="177"/>
                      <a:pt x="754" y="181"/>
                    </a:cubicBezTo>
                    <a:cubicBezTo>
                      <a:pt x="752" y="188"/>
                      <a:pt x="750" y="197"/>
                      <a:pt x="751" y="204"/>
                    </a:cubicBezTo>
                    <a:cubicBezTo>
                      <a:pt x="755" y="214"/>
                      <a:pt x="762" y="224"/>
                      <a:pt x="772" y="226"/>
                    </a:cubicBezTo>
                    <a:cubicBezTo>
                      <a:pt x="776" y="229"/>
                      <a:pt x="782" y="227"/>
                      <a:pt x="786" y="229"/>
                    </a:cubicBezTo>
                    <a:cubicBezTo>
                      <a:pt x="786" y="239"/>
                      <a:pt x="790" y="249"/>
                      <a:pt x="798" y="256"/>
                    </a:cubicBezTo>
                    <a:cubicBezTo>
                      <a:pt x="802" y="258"/>
                      <a:pt x="807" y="259"/>
                      <a:pt x="810" y="256"/>
                    </a:cubicBezTo>
                    <a:cubicBezTo>
                      <a:pt x="811" y="254"/>
                      <a:pt x="810" y="253"/>
                      <a:pt x="808" y="252"/>
                    </a:cubicBezTo>
                    <a:cubicBezTo>
                      <a:pt x="804" y="253"/>
                      <a:pt x="803" y="249"/>
                      <a:pt x="799" y="249"/>
                    </a:cubicBezTo>
                    <a:cubicBezTo>
                      <a:pt x="794" y="242"/>
                      <a:pt x="792" y="233"/>
                      <a:pt x="791" y="225"/>
                    </a:cubicBezTo>
                    <a:cubicBezTo>
                      <a:pt x="792" y="224"/>
                      <a:pt x="790" y="222"/>
                      <a:pt x="789" y="222"/>
                    </a:cubicBezTo>
                    <a:cubicBezTo>
                      <a:pt x="783" y="223"/>
                      <a:pt x="777" y="221"/>
                      <a:pt x="771" y="220"/>
                    </a:cubicBezTo>
                    <a:cubicBezTo>
                      <a:pt x="764" y="216"/>
                      <a:pt x="759" y="210"/>
                      <a:pt x="757" y="202"/>
                    </a:cubicBezTo>
                    <a:cubicBezTo>
                      <a:pt x="756" y="195"/>
                      <a:pt x="759" y="188"/>
                      <a:pt x="761" y="181"/>
                    </a:cubicBezTo>
                    <a:cubicBezTo>
                      <a:pt x="757" y="174"/>
                      <a:pt x="745" y="171"/>
                      <a:pt x="748" y="161"/>
                    </a:cubicBezTo>
                    <a:cubicBezTo>
                      <a:pt x="748" y="156"/>
                      <a:pt x="750" y="151"/>
                      <a:pt x="753" y="148"/>
                    </a:cubicBezTo>
                    <a:cubicBezTo>
                      <a:pt x="759" y="145"/>
                      <a:pt x="765" y="147"/>
                      <a:pt x="770" y="150"/>
                    </a:cubicBezTo>
                    <a:cubicBezTo>
                      <a:pt x="774" y="152"/>
                      <a:pt x="776" y="157"/>
                      <a:pt x="776" y="161"/>
                    </a:cubicBezTo>
                    <a:cubicBezTo>
                      <a:pt x="778" y="162"/>
                      <a:pt x="779" y="161"/>
                      <a:pt x="780" y="160"/>
                    </a:cubicBezTo>
                    <a:cubicBezTo>
                      <a:pt x="783" y="156"/>
                      <a:pt x="778" y="151"/>
                      <a:pt x="776" y="147"/>
                    </a:cubicBezTo>
                    <a:close/>
                    <a:moveTo>
                      <a:pt x="593" y="180"/>
                    </a:moveTo>
                    <a:cubicBezTo>
                      <a:pt x="585" y="171"/>
                      <a:pt x="576" y="164"/>
                      <a:pt x="566" y="157"/>
                    </a:cubicBezTo>
                    <a:cubicBezTo>
                      <a:pt x="539" y="143"/>
                      <a:pt x="501" y="137"/>
                      <a:pt x="474" y="154"/>
                    </a:cubicBezTo>
                    <a:cubicBezTo>
                      <a:pt x="464" y="149"/>
                      <a:pt x="464" y="149"/>
                      <a:pt x="464" y="149"/>
                    </a:cubicBezTo>
                    <a:cubicBezTo>
                      <a:pt x="457" y="147"/>
                      <a:pt x="448" y="147"/>
                      <a:pt x="441" y="146"/>
                    </a:cubicBezTo>
                    <a:cubicBezTo>
                      <a:pt x="427" y="146"/>
                      <a:pt x="417" y="154"/>
                      <a:pt x="405" y="160"/>
                    </a:cubicBezTo>
                    <a:cubicBezTo>
                      <a:pt x="394" y="157"/>
                      <a:pt x="382" y="154"/>
                      <a:pt x="369" y="154"/>
                    </a:cubicBezTo>
                    <a:cubicBezTo>
                      <a:pt x="348" y="153"/>
                      <a:pt x="328" y="158"/>
                      <a:pt x="309" y="166"/>
                    </a:cubicBezTo>
                    <a:cubicBezTo>
                      <a:pt x="290" y="175"/>
                      <a:pt x="271" y="189"/>
                      <a:pt x="264" y="210"/>
                    </a:cubicBezTo>
                    <a:cubicBezTo>
                      <a:pt x="247" y="216"/>
                      <a:pt x="247" y="216"/>
                      <a:pt x="247" y="216"/>
                    </a:cubicBezTo>
                    <a:cubicBezTo>
                      <a:pt x="239" y="222"/>
                      <a:pt x="230" y="228"/>
                      <a:pt x="225" y="237"/>
                    </a:cubicBezTo>
                    <a:cubicBezTo>
                      <a:pt x="219" y="243"/>
                      <a:pt x="223" y="256"/>
                      <a:pt x="212" y="256"/>
                    </a:cubicBezTo>
                    <a:cubicBezTo>
                      <a:pt x="181" y="279"/>
                      <a:pt x="153" y="311"/>
                      <a:pt x="148" y="349"/>
                    </a:cubicBezTo>
                    <a:cubicBezTo>
                      <a:pt x="149" y="361"/>
                      <a:pt x="147" y="376"/>
                      <a:pt x="153" y="387"/>
                    </a:cubicBezTo>
                    <a:cubicBezTo>
                      <a:pt x="157" y="393"/>
                      <a:pt x="152" y="401"/>
                      <a:pt x="148" y="407"/>
                    </a:cubicBezTo>
                    <a:cubicBezTo>
                      <a:pt x="139" y="424"/>
                      <a:pt x="143" y="447"/>
                      <a:pt x="155" y="462"/>
                    </a:cubicBezTo>
                    <a:cubicBezTo>
                      <a:pt x="154" y="464"/>
                      <a:pt x="154" y="464"/>
                      <a:pt x="154" y="464"/>
                    </a:cubicBezTo>
                    <a:cubicBezTo>
                      <a:pt x="145" y="494"/>
                      <a:pt x="144" y="530"/>
                      <a:pt x="159" y="557"/>
                    </a:cubicBezTo>
                    <a:cubicBezTo>
                      <a:pt x="160" y="567"/>
                      <a:pt x="169" y="573"/>
                      <a:pt x="173" y="581"/>
                    </a:cubicBezTo>
                    <a:cubicBezTo>
                      <a:pt x="183" y="594"/>
                      <a:pt x="200" y="599"/>
                      <a:pt x="214" y="606"/>
                    </a:cubicBezTo>
                    <a:cubicBezTo>
                      <a:pt x="218" y="618"/>
                      <a:pt x="225" y="628"/>
                      <a:pt x="234" y="636"/>
                    </a:cubicBezTo>
                    <a:cubicBezTo>
                      <a:pt x="242" y="642"/>
                      <a:pt x="250" y="643"/>
                      <a:pt x="258" y="646"/>
                    </a:cubicBezTo>
                    <a:cubicBezTo>
                      <a:pt x="263" y="658"/>
                      <a:pt x="269" y="669"/>
                      <a:pt x="278" y="678"/>
                    </a:cubicBezTo>
                    <a:cubicBezTo>
                      <a:pt x="294" y="699"/>
                      <a:pt x="321" y="707"/>
                      <a:pt x="346" y="710"/>
                    </a:cubicBezTo>
                    <a:cubicBezTo>
                      <a:pt x="364" y="714"/>
                      <a:pt x="382" y="708"/>
                      <a:pt x="400" y="702"/>
                    </a:cubicBezTo>
                    <a:cubicBezTo>
                      <a:pt x="414" y="711"/>
                      <a:pt x="432" y="714"/>
                      <a:pt x="448" y="711"/>
                    </a:cubicBezTo>
                    <a:cubicBezTo>
                      <a:pt x="453" y="711"/>
                      <a:pt x="459" y="708"/>
                      <a:pt x="462" y="706"/>
                    </a:cubicBezTo>
                    <a:cubicBezTo>
                      <a:pt x="461" y="704"/>
                      <a:pt x="461" y="704"/>
                      <a:pt x="461" y="704"/>
                    </a:cubicBezTo>
                    <a:cubicBezTo>
                      <a:pt x="461" y="704"/>
                      <a:pt x="461" y="703"/>
                      <a:pt x="462" y="703"/>
                    </a:cubicBezTo>
                    <a:cubicBezTo>
                      <a:pt x="464" y="706"/>
                      <a:pt x="467" y="699"/>
                      <a:pt x="470" y="700"/>
                    </a:cubicBezTo>
                    <a:cubicBezTo>
                      <a:pt x="481" y="704"/>
                      <a:pt x="494" y="707"/>
                      <a:pt x="505" y="711"/>
                    </a:cubicBezTo>
                    <a:cubicBezTo>
                      <a:pt x="511" y="709"/>
                      <a:pt x="516" y="712"/>
                      <a:pt x="522" y="712"/>
                    </a:cubicBezTo>
                    <a:cubicBezTo>
                      <a:pt x="546" y="711"/>
                      <a:pt x="566" y="702"/>
                      <a:pt x="585" y="688"/>
                    </a:cubicBezTo>
                    <a:cubicBezTo>
                      <a:pt x="593" y="681"/>
                      <a:pt x="601" y="673"/>
                      <a:pt x="606" y="663"/>
                    </a:cubicBezTo>
                    <a:cubicBezTo>
                      <a:pt x="610" y="656"/>
                      <a:pt x="608" y="647"/>
                      <a:pt x="615" y="642"/>
                    </a:cubicBezTo>
                    <a:cubicBezTo>
                      <a:pt x="632" y="638"/>
                      <a:pt x="652" y="626"/>
                      <a:pt x="656" y="607"/>
                    </a:cubicBezTo>
                    <a:cubicBezTo>
                      <a:pt x="656" y="605"/>
                      <a:pt x="656" y="600"/>
                      <a:pt x="657" y="598"/>
                    </a:cubicBezTo>
                    <a:cubicBezTo>
                      <a:pt x="668" y="591"/>
                      <a:pt x="681" y="585"/>
                      <a:pt x="691" y="575"/>
                    </a:cubicBezTo>
                    <a:cubicBezTo>
                      <a:pt x="708" y="563"/>
                      <a:pt x="717" y="543"/>
                      <a:pt x="724" y="525"/>
                    </a:cubicBezTo>
                    <a:cubicBezTo>
                      <a:pt x="733" y="502"/>
                      <a:pt x="731" y="479"/>
                      <a:pt x="721" y="457"/>
                    </a:cubicBezTo>
                    <a:cubicBezTo>
                      <a:pt x="730" y="434"/>
                      <a:pt x="730" y="434"/>
                      <a:pt x="730" y="434"/>
                    </a:cubicBezTo>
                    <a:cubicBezTo>
                      <a:pt x="734" y="419"/>
                      <a:pt x="731" y="404"/>
                      <a:pt x="723" y="391"/>
                    </a:cubicBezTo>
                    <a:cubicBezTo>
                      <a:pt x="726" y="375"/>
                      <a:pt x="728" y="357"/>
                      <a:pt x="727" y="340"/>
                    </a:cubicBezTo>
                    <a:cubicBezTo>
                      <a:pt x="722" y="307"/>
                      <a:pt x="698" y="274"/>
                      <a:pt x="665" y="263"/>
                    </a:cubicBezTo>
                    <a:cubicBezTo>
                      <a:pt x="657" y="260"/>
                      <a:pt x="660" y="251"/>
                      <a:pt x="656" y="245"/>
                    </a:cubicBezTo>
                    <a:cubicBezTo>
                      <a:pt x="649" y="228"/>
                      <a:pt x="633" y="213"/>
                      <a:pt x="614" y="213"/>
                    </a:cubicBezTo>
                    <a:cubicBezTo>
                      <a:pt x="608" y="202"/>
                      <a:pt x="602" y="189"/>
                      <a:pt x="593" y="180"/>
                    </a:cubicBezTo>
                    <a:close/>
                    <a:moveTo>
                      <a:pt x="728" y="162"/>
                    </a:moveTo>
                    <a:cubicBezTo>
                      <a:pt x="729" y="148"/>
                      <a:pt x="729" y="148"/>
                      <a:pt x="729" y="148"/>
                    </a:cubicBezTo>
                    <a:cubicBezTo>
                      <a:pt x="725" y="150"/>
                      <a:pt x="721" y="153"/>
                      <a:pt x="717" y="154"/>
                    </a:cubicBezTo>
                    <a:cubicBezTo>
                      <a:pt x="717" y="157"/>
                      <a:pt x="719" y="160"/>
                      <a:pt x="722" y="162"/>
                    </a:cubicBezTo>
                    <a:cubicBezTo>
                      <a:pt x="723" y="163"/>
                      <a:pt x="726" y="164"/>
                      <a:pt x="728" y="162"/>
                    </a:cubicBezTo>
                    <a:close/>
                    <a:moveTo>
                      <a:pt x="166" y="169"/>
                    </a:moveTo>
                    <a:cubicBezTo>
                      <a:pt x="171" y="163"/>
                      <a:pt x="174" y="153"/>
                      <a:pt x="170" y="145"/>
                    </a:cubicBezTo>
                    <a:cubicBezTo>
                      <a:pt x="165" y="147"/>
                      <a:pt x="165" y="147"/>
                      <a:pt x="165" y="147"/>
                    </a:cubicBezTo>
                    <a:cubicBezTo>
                      <a:pt x="164" y="158"/>
                      <a:pt x="158" y="169"/>
                      <a:pt x="146" y="171"/>
                    </a:cubicBezTo>
                    <a:cubicBezTo>
                      <a:pt x="145" y="174"/>
                      <a:pt x="146" y="178"/>
                      <a:pt x="147" y="180"/>
                    </a:cubicBezTo>
                    <a:cubicBezTo>
                      <a:pt x="154" y="178"/>
                      <a:pt x="161" y="174"/>
                      <a:pt x="166" y="169"/>
                    </a:cubicBezTo>
                    <a:close/>
                    <a:moveTo>
                      <a:pt x="126" y="154"/>
                    </a:moveTo>
                    <a:cubicBezTo>
                      <a:pt x="120" y="145"/>
                      <a:pt x="106" y="143"/>
                      <a:pt x="96" y="147"/>
                    </a:cubicBezTo>
                    <a:cubicBezTo>
                      <a:pt x="92" y="150"/>
                      <a:pt x="90" y="155"/>
                      <a:pt x="89" y="160"/>
                    </a:cubicBezTo>
                    <a:cubicBezTo>
                      <a:pt x="100" y="170"/>
                      <a:pt x="93" y="151"/>
                      <a:pt x="102" y="150"/>
                    </a:cubicBezTo>
                    <a:cubicBezTo>
                      <a:pt x="108" y="150"/>
                      <a:pt x="118" y="149"/>
                      <a:pt x="121" y="157"/>
                    </a:cubicBezTo>
                    <a:cubicBezTo>
                      <a:pt x="124" y="165"/>
                      <a:pt x="123" y="175"/>
                      <a:pt x="119" y="183"/>
                    </a:cubicBezTo>
                    <a:cubicBezTo>
                      <a:pt x="115" y="187"/>
                      <a:pt x="110" y="189"/>
                      <a:pt x="105" y="192"/>
                    </a:cubicBezTo>
                    <a:cubicBezTo>
                      <a:pt x="105" y="202"/>
                      <a:pt x="103" y="212"/>
                      <a:pt x="95" y="219"/>
                    </a:cubicBezTo>
                    <a:cubicBezTo>
                      <a:pt x="89" y="225"/>
                      <a:pt x="79" y="224"/>
                      <a:pt x="70" y="226"/>
                    </a:cubicBezTo>
                    <a:cubicBezTo>
                      <a:pt x="70" y="234"/>
                      <a:pt x="71" y="244"/>
                      <a:pt x="65" y="251"/>
                    </a:cubicBezTo>
                    <a:cubicBezTo>
                      <a:pt x="62" y="254"/>
                      <a:pt x="59" y="250"/>
                      <a:pt x="57" y="254"/>
                    </a:cubicBezTo>
                    <a:cubicBezTo>
                      <a:pt x="56" y="255"/>
                      <a:pt x="57" y="256"/>
                      <a:pt x="58" y="256"/>
                    </a:cubicBezTo>
                    <a:cubicBezTo>
                      <a:pt x="60" y="260"/>
                      <a:pt x="64" y="258"/>
                      <a:pt x="67" y="257"/>
                    </a:cubicBezTo>
                    <a:cubicBezTo>
                      <a:pt x="76" y="252"/>
                      <a:pt x="77" y="241"/>
                      <a:pt x="76" y="232"/>
                    </a:cubicBezTo>
                    <a:cubicBezTo>
                      <a:pt x="81" y="227"/>
                      <a:pt x="88" y="232"/>
                      <a:pt x="93" y="228"/>
                    </a:cubicBezTo>
                    <a:cubicBezTo>
                      <a:pt x="103" y="223"/>
                      <a:pt x="112" y="211"/>
                      <a:pt x="111" y="198"/>
                    </a:cubicBezTo>
                    <a:cubicBezTo>
                      <a:pt x="111" y="191"/>
                      <a:pt x="119" y="193"/>
                      <a:pt x="122" y="187"/>
                    </a:cubicBezTo>
                    <a:cubicBezTo>
                      <a:pt x="129" y="178"/>
                      <a:pt x="131" y="165"/>
                      <a:pt x="126" y="154"/>
                    </a:cubicBezTo>
                    <a:close/>
                    <a:moveTo>
                      <a:pt x="157" y="150"/>
                    </a:moveTo>
                    <a:cubicBezTo>
                      <a:pt x="151" y="149"/>
                      <a:pt x="145" y="148"/>
                      <a:pt x="140" y="145"/>
                    </a:cubicBezTo>
                    <a:cubicBezTo>
                      <a:pt x="143" y="152"/>
                      <a:pt x="145" y="158"/>
                      <a:pt x="146" y="165"/>
                    </a:cubicBezTo>
                    <a:cubicBezTo>
                      <a:pt x="148" y="165"/>
                      <a:pt x="150" y="164"/>
                      <a:pt x="152" y="163"/>
                    </a:cubicBezTo>
                    <a:cubicBezTo>
                      <a:pt x="155" y="159"/>
                      <a:pt x="158" y="155"/>
                      <a:pt x="157" y="150"/>
                    </a:cubicBezTo>
                    <a:close/>
                    <a:moveTo>
                      <a:pt x="715" y="163"/>
                    </a:moveTo>
                    <a:cubicBezTo>
                      <a:pt x="711" y="160"/>
                      <a:pt x="712" y="148"/>
                      <a:pt x="705" y="153"/>
                    </a:cubicBezTo>
                    <a:cubicBezTo>
                      <a:pt x="709" y="165"/>
                      <a:pt x="709" y="165"/>
                      <a:pt x="709" y="165"/>
                    </a:cubicBezTo>
                    <a:cubicBezTo>
                      <a:pt x="713" y="172"/>
                      <a:pt x="722" y="177"/>
                      <a:pt x="730" y="177"/>
                    </a:cubicBezTo>
                    <a:cubicBezTo>
                      <a:pt x="731" y="174"/>
                      <a:pt x="731" y="173"/>
                      <a:pt x="730" y="170"/>
                    </a:cubicBezTo>
                    <a:cubicBezTo>
                      <a:pt x="729" y="169"/>
                      <a:pt x="728" y="168"/>
                      <a:pt x="727" y="169"/>
                    </a:cubicBezTo>
                    <a:cubicBezTo>
                      <a:pt x="721" y="171"/>
                      <a:pt x="718" y="166"/>
                      <a:pt x="715" y="163"/>
                    </a:cubicBezTo>
                    <a:close/>
                    <a:moveTo>
                      <a:pt x="851" y="181"/>
                    </a:moveTo>
                    <a:cubicBezTo>
                      <a:pt x="850" y="174"/>
                      <a:pt x="849" y="167"/>
                      <a:pt x="844" y="163"/>
                    </a:cubicBezTo>
                    <a:cubicBezTo>
                      <a:pt x="835" y="168"/>
                      <a:pt x="848" y="174"/>
                      <a:pt x="847" y="180"/>
                    </a:cubicBezTo>
                    <a:cubicBezTo>
                      <a:pt x="846" y="188"/>
                      <a:pt x="846" y="196"/>
                      <a:pt x="838" y="200"/>
                    </a:cubicBezTo>
                    <a:cubicBezTo>
                      <a:pt x="834" y="202"/>
                      <a:pt x="830" y="202"/>
                      <a:pt x="827" y="200"/>
                    </a:cubicBezTo>
                    <a:cubicBezTo>
                      <a:pt x="825" y="199"/>
                      <a:pt x="825" y="194"/>
                      <a:pt x="822" y="195"/>
                    </a:cubicBezTo>
                    <a:cubicBezTo>
                      <a:pt x="820" y="199"/>
                      <a:pt x="822" y="202"/>
                      <a:pt x="824" y="205"/>
                    </a:cubicBezTo>
                    <a:cubicBezTo>
                      <a:pt x="829" y="209"/>
                      <a:pt x="835" y="206"/>
                      <a:pt x="840" y="205"/>
                    </a:cubicBezTo>
                    <a:cubicBezTo>
                      <a:pt x="849" y="200"/>
                      <a:pt x="850" y="190"/>
                      <a:pt x="851" y="181"/>
                    </a:cubicBezTo>
                    <a:close/>
                    <a:moveTo>
                      <a:pt x="454" y="171"/>
                    </a:moveTo>
                    <a:cubicBezTo>
                      <a:pt x="453" y="160"/>
                      <a:pt x="453" y="160"/>
                      <a:pt x="453" y="160"/>
                    </a:cubicBezTo>
                    <a:cubicBezTo>
                      <a:pt x="451" y="160"/>
                      <a:pt x="451" y="160"/>
                      <a:pt x="451" y="160"/>
                    </a:cubicBezTo>
                    <a:cubicBezTo>
                      <a:pt x="446" y="163"/>
                      <a:pt x="439" y="167"/>
                      <a:pt x="440" y="173"/>
                    </a:cubicBezTo>
                    <a:cubicBezTo>
                      <a:pt x="440" y="184"/>
                      <a:pt x="448" y="192"/>
                      <a:pt x="458" y="195"/>
                    </a:cubicBezTo>
                    <a:cubicBezTo>
                      <a:pt x="469" y="199"/>
                      <a:pt x="482" y="197"/>
                      <a:pt x="490" y="189"/>
                    </a:cubicBezTo>
                    <a:cubicBezTo>
                      <a:pt x="509" y="178"/>
                      <a:pt x="537" y="180"/>
                      <a:pt x="555" y="191"/>
                    </a:cubicBezTo>
                    <a:cubicBezTo>
                      <a:pt x="556" y="189"/>
                      <a:pt x="556" y="185"/>
                      <a:pt x="555" y="182"/>
                    </a:cubicBezTo>
                    <a:cubicBezTo>
                      <a:pt x="549" y="177"/>
                      <a:pt x="542" y="176"/>
                      <a:pt x="536" y="173"/>
                    </a:cubicBezTo>
                    <a:cubicBezTo>
                      <a:pt x="511" y="166"/>
                      <a:pt x="491" y="179"/>
                      <a:pt x="468" y="183"/>
                    </a:cubicBezTo>
                    <a:cubicBezTo>
                      <a:pt x="461" y="183"/>
                      <a:pt x="458" y="176"/>
                      <a:pt x="454" y="171"/>
                    </a:cubicBezTo>
                    <a:close/>
                    <a:moveTo>
                      <a:pt x="428" y="166"/>
                    </a:moveTo>
                    <a:cubicBezTo>
                      <a:pt x="424" y="164"/>
                      <a:pt x="419" y="160"/>
                      <a:pt x="415" y="163"/>
                    </a:cubicBezTo>
                    <a:cubicBezTo>
                      <a:pt x="414" y="166"/>
                      <a:pt x="416" y="167"/>
                      <a:pt x="417" y="169"/>
                    </a:cubicBezTo>
                    <a:cubicBezTo>
                      <a:pt x="418" y="173"/>
                      <a:pt x="417" y="177"/>
                      <a:pt x="415" y="180"/>
                    </a:cubicBezTo>
                    <a:cubicBezTo>
                      <a:pt x="404" y="187"/>
                      <a:pt x="394" y="178"/>
                      <a:pt x="385" y="176"/>
                    </a:cubicBezTo>
                    <a:cubicBezTo>
                      <a:pt x="367" y="168"/>
                      <a:pt x="345" y="173"/>
                      <a:pt x="327" y="179"/>
                    </a:cubicBezTo>
                    <a:cubicBezTo>
                      <a:pt x="326" y="180"/>
                      <a:pt x="326" y="180"/>
                      <a:pt x="326" y="180"/>
                    </a:cubicBezTo>
                    <a:cubicBezTo>
                      <a:pt x="326" y="182"/>
                      <a:pt x="324" y="184"/>
                      <a:pt x="326" y="185"/>
                    </a:cubicBezTo>
                    <a:cubicBezTo>
                      <a:pt x="347" y="176"/>
                      <a:pt x="375" y="174"/>
                      <a:pt x="393" y="191"/>
                    </a:cubicBezTo>
                    <a:cubicBezTo>
                      <a:pt x="402" y="195"/>
                      <a:pt x="413" y="198"/>
                      <a:pt x="423" y="193"/>
                    </a:cubicBezTo>
                    <a:cubicBezTo>
                      <a:pt x="427" y="191"/>
                      <a:pt x="430" y="186"/>
                      <a:pt x="431" y="182"/>
                    </a:cubicBezTo>
                    <a:cubicBezTo>
                      <a:pt x="433" y="176"/>
                      <a:pt x="431" y="170"/>
                      <a:pt x="428" y="166"/>
                    </a:cubicBezTo>
                    <a:close/>
                    <a:moveTo>
                      <a:pt x="570" y="182"/>
                    </a:moveTo>
                    <a:cubicBezTo>
                      <a:pt x="568" y="176"/>
                      <a:pt x="570" y="169"/>
                      <a:pt x="568" y="164"/>
                    </a:cubicBezTo>
                    <a:cubicBezTo>
                      <a:pt x="566" y="164"/>
                      <a:pt x="563" y="162"/>
                      <a:pt x="562" y="165"/>
                    </a:cubicBezTo>
                    <a:cubicBezTo>
                      <a:pt x="560" y="176"/>
                      <a:pt x="561" y="186"/>
                      <a:pt x="566" y="196"/>
                    </a:cubicBezTo>
                    <a:cubicBezTo>
                      <a:pt x="575" y="213"/>
                      <a:pt x="594" y="222"/>
                      <a:pt x="612" y="223"/>
                    </a:cubicBezTo>
                    <a:cubicBezTo>
                      <a:pt x="595" y="214"/>
                      <a:pt x="575" y="202"/>
                      <a:pt x="570" y="182"/>
                    </a:cubicBezTo>
                    <a:close/>
                    <a:moveTo>
                      <a:pt x="553" y="171"/>
                    </a:moveTo>
                    <a:cubicBezTo>
                      <a:pt x="535" y="163"/>
                      <a:pt x="513" y="162"/>
                      <a:pt x="494" y="167"/>
                    </a:cubicBezTo>
                    <a:cubicBezTo>
                      <a:pt x="483" y="171"/>
                      <a:pt x="469" y="172"/>
                      <a:pt x="461" y="164"/>
                    </a:cubicBezTo>
                    <a:cubicBezTo>
                      <a:pt x="458" y="168"/>
                      <a:pt x="462" y="171"/>
                      <a:pt x="463" y="174"/>
                    </a:cubicBezTo>
                    <a:cubicBezTo>
                      <a:pt x="466" y="175"/>
                      <a:pt x="468" y="178"/>
                      <a:pt x="471" y="177"/>
                    </a:cubicBezTo>
                    <a:cubicBezTo>
                      <a:pt x="496" y="169"/>
                      <a:pt x="527" y="160"/>
                      <a:pt x="552" y="175"/>
                    </a:cubicBezTo>
                    <a:cubicBezTo>
                      <a:pt x="554" y="174"/>
                      <a:pt x="554" y="174"/>
                      <a:pt x="554" y="174"/>
                    </a:cubicBezTo>
                    <a:cubicBezTo>
                      <a:pt x="554" y="173"/>
                      <a:pt x="554" y="172"/>
                      <a:pt x="553" y="171"/>
                    </a:cubicBezTo>
                    <a:close/>
                    <a:moveTo>
                      <a:pt x="812" y="174"/>
                    </a:moveTo>
                    <a:cubicBezTo>
                      <a:pt x="811" y="173"/>
                      <a:pt x="810" y="171"/>
                      <a:pt x="809" y="171"/>
                    </a:cubicBezTo>
                    <a:cubicBezTo>
                      <a:pt x="801" y="176"/>
                      <a:pt x="797" y="184"/>
                      <a:pt x="796" y="192"/>
                    </a:cubicBezTo>
                    <a:cubicBezTo>
                      <a:pt x="798" y="199"/>
                      <a:pt x="796" y="209"/>
                      <a:pt x="804" y="214"/>
                    </a:cubicBezTo>
                    <a:cubicBezTo>
                      <a:pt x="805" y="213"/>
                      <a:pt x="805" y="212"/>
                      <a:pt x="805" y="211"/>
                    </a:cubicBezTo>
                    <a:cubicBezTo>
                      <a:pt x="802" y="206"/>
                      <a:pt x="802" y="201"/>
                      <a:pt x="801" y="196"/>
                    </a:cubicBezTo>
                    <a:cubicBezTo>
                      <a:pt x="801" y="187"/>
                      <a:pt x="807" y="181"/>
                      <a:pt x="812" y="174"/>
                    </a:cubicBezTo>
                    <a:close/>
                    <a:moveTo>
                      <a:pt x="325" y="169"/>
                    </a:moveTo>
                    <a:cubicBezTo>
                      <a:pt x="324" y="167"/>
                      <a:pt x="324" y="167"/>
                      <a:pt x="324" y="167"/>
                    </a:cubicBezTo>
                    <a:cubicBezTo>
                      <a:pt x="318" y="170"/>
                      <a:pt x="309" y="170"/>
                      <a:pt x="304" y="177"/>
                    </a:cubicBezTo>
                    <a:cubicBezTo>
                      <a:pt x="302" y="186"/>
                      <a:pt x="302" y="186"/>
                      <a:pt x="302" y="186"/>
                    </a:cubicBezTo>
                    <a:cubicBezTo>
                      <a:pt x="301" y="201"/>
                      <a:pt x="290" y="216"/>
                      <a:pt x="275" y="221"/>
                    </a:cubicBezTo>
                    <a:cubicBezTo>
                      <a:pt x="274" y="223"/>
                      <a:pt x="269" y="221"/>
                      <a:pt x="269" y="224"/>
                    </a:cubicBezTo>
                    <a:cubicBezTo>
                      <a:pt x="276" y="223"/>
                      <a:pt x="283" y="220"/>
                      <a:pt x="290" y="217"/>
                    </a:cubicBezTo>
                    <a:cubicBezTo>
                      <a:pt x="308" y="206"/>
                      <a:pt x="319" y="188"/>
                      <a:pt x="325" y="169"/>
                    </a:cubicBezTo>
                    <a:close/>
                    <a:moveTo>
                      <a:pt x="595" y="189"/>
                    </a:moveTo>
                    <a:cubicBezTo>
                      <a:pt x="588" y="183"/>
                      <a:pt x="582" y="174"/>
                      <a:pt x="575" y="170"/>
                    </a:cubicBezTo>
                    <a:cubicBezTo>
                      <a:pt x="574" y="171"/>
                      <a:pt x="574" y="172"/>
                      <a:pt x="574" y="173"/>
                    </a:cubicBezTo>
                    <a:cubicBezTo>
                      <a:pt x="573" y="192"/>
                      <a:pt x="591" y="205"/>
                      <a:pt x="606" y="211"/>
                    </a:cubicBezTo>
                    <a:cubicBezTo>
                      <a:pt x="606" y="208"/>
                      <a:pt x="606" y="208"/>
                      <a:pt x="606" y="208"/>
                    </a:cubicBezTo>
                    <a:cubicBezTo>
                      <a:pt x="595" y="189"/>
                      <a:pt x="595" y="189"/>
                      <a:pt x="595" y="189"/>
                    </a:cubicBezTo>
                    <a:close/>
                    <a:moveTo>
                      <a:pt x="77" y="185"/>
                    </a:moveTo>
                    <a:cubicBezTo>
                      <a:pt x="76" y="181"/>
                      <a:pt x="73" y="175"/>
                      <a:pt x="68" y="173"/>
                    </a:cubicBezTo>
                    <a:cubicBezTo>
                      <a:pt x="66" y="174"/>
                      <a:pt x="65" y="175"/>
                      <a:pt x="65" y="176"/>
                    </a:cubicBezTo>
                    <a:cubicBezTo>
                      <a:pt x="70" y="182"/>
                      <a:pt x="75" y="190"/>
                      <a:pt x="72" y="197"/>
                    </a:cubicBezTo>
                    <a:cubicBezTo>
                      <a:pt x="69" y="214"/>
                      <a:pt x="52" y="224"/>
                      <a:pt x="38" y="228"/>
                    </a:cubicBezTo>
                    <a:cubicBezTo>
                      <a:pt x="34" y="230"/>
                      <a:pt x="29" y="228"/>
                      <a:pt x="25" y="231"/>
                    </a:cubicBezTo>
                    <a:cubicBezTo>
                      <a:pt x="19" y="245"/>
                      <a:pt x="13" y="263"/>
                      <a:pt x="23" y="277"/>
                    </a:cubicBezTo>
                    <a:cubicBezTo>
                      <a:pt x="24" y="282"/>
                      <a:pt x="30" y="284"/>
                      <a:pt x="30" y="289"/>
                    </a:cubicBezTo>
                    <a:cubicBezTo>
                      <a:pt x="24" y="305"/>
                      <a:pt x="15" y="320"/>
                      <a:pt x="17" y="337"/>
                    </a:cubicBezTo>
                    <a:cubicBezTo>
                      <a:pt x="18" y="352"/>
                      <a:pt x="31" y="363"/>
                      <a:pt x="28" y="378"/>
                    </a:cubicBezTo>
                    <a:cubicBezTo>
                      <a:pt x="28" y="384"/>
                      <a:pt x="24" y="389"/>
                      <a:pt x="25" y="394"/>
                    </a:cubicBezTo>
                    <a:cubicBezTo>
                      <a:pt x="30" y="394"/>
                      <a:pt x="34" y="389"/>
                      <a:pt x="37" y="385"/>
                    </a:cubicBezTo>
                    <a:cubicBezTo>
                      <a:pt x="46" y="373"/>
                      <a:pt x="45" y="359"/>
                      <a:pt x="42" y="344"/>
                    </a:cubicBezTo>
                    <a:cubicBezTo>
                      <a:pt x="38" y="327"/>
                      <a:pt x="54" y="317"/>
                      <a:pt x="56" y="302"/>
                    </a:cubicBezTo>
                    <a:cubicBezTo>
                      <a:pt x="56" y="295"/>
                      <a:pt x="58" y="284"/>
                      <a:pt x="53" y="278"/>
                    </a:cubicBezTo>
                    <a:cubicBezTo>
                      <a:pt x="47" y="278"/>
                      <a:pt x="42" y="272"/>
                      <a:pt x="40" y="267"/>
                    </a:cubicBezTo>
                    <a:cubicBezTo>
                      <a:pt x="38" y="260"/>
                      <a:pt x="39" y="253"/>
                      <a:pt x="42" y="246"/>
                    </a:cubicBezTo>
                    <a:cubicBezTo>
                      <a:pt x="41" y="245"/>
                      <a:pt x="41" y="245"/>
                      <a:pt x="41" y="245"/>
                    </a:cubicBezTo>
                    <a:cubicBezTo>
                      <a:pt x="40" y="245"/>
                      <a:pt x="38" y="245"/>
                      <a:pt x="37" y="246"/>
                    </a:cubicBezTo>
                    <a:cubicBezTo>
                      <a:pt x="33" y="254"/>
                      <a:pt x="32" y="263"/>
                      <a:pt x="36" y="271"/>
                    </a:cubicBezTo>
                    <a:cubicBezTo>
                      <a:pt x="38" y="278"/>
                      <a:pt x="46" y="280"/>
                      <a:pt x="50" y="284"/>
                    </a:cubicBezTo>
                    <a:cubicBezTo>
                      <a:pt x="52" y="297"/>
                      <a:pt x="50" y="311"/>
                      <a:pt x="42" y="321"/>
                    </a:cubicBezTo>
                    <a:cubicBezTo>
                      <a:pt x="30" y="336"/>
                      <a:pt x="42" y="352"/>
                      <a:pt x="39" y="369"/>
                    </a:cubicBezTo>
                    <a:cubicBezTo>
                      <a:pt x="37" y="373"/>
                      <a:pt x="36" y="379"/>
                      <a:pt x="33" y="380"/>
                    </a:cubicBezTo>
                    <a:cubicBezTo>
                      <a:pt x="33" y="368"/>
                      <a:pt x="31" y="354"/>
                      <a:pt x="23" y="343"/>
                    </a:cubicBezTo>
                    <a:cubicBezTo>
                      <a:pt x="19" y="322"/>
                      <a:pt x="31" y="304"/>
                      <a:pt x="36" y="285"/>
                    </a:cubicBezTo>
                    <a:cubicBezTo>
                      <a:pt x="30" y="281"/>
                      <a:pt x="27" y="273"/>
                      <a:pt x="24" y="267"/>
                    </a:cubicBezTo>
                    <a:cubicBezTo>
                      <a:pt x="22" y="256"/>
                      <a:pt x="25" y="244"/>
                      <a:pt x="31" y="234"/>
                    </a:cubicBezTo>
                    <a:cubicBezTo>
                      <a:pt x="32" y="233"/>
                      <a:pt x="33" y="233"/>
                      <a:pt x="34" y="234"/>
                    </a:cubicBezTo>
                    <a:cubicBezTo>
                      <a:pt x="44" y="232"/>
                      <a:pt x="54" y="229"/>
                      <a:pt x="62" y="222"/>
                    </a:cubicBezTo>
                    <a:cubicBezTo>
                      <a:pt x="73" y="214"/>
                      <a:pt x="80" y="199"/>
                      <a:pt x="77" y="185"/>
                    </a:cubicBezTo>
                    <a:close/>
                    <a:moveTo>
                      <a:pt x="292" y="197"/>
                    </a:moveTo>
                    <a:cubicBezTo>
                      <a:pt x="295" y="192"/>
                      <a:pt x="296" y="186"/>
                      <a:pt x="295" y="182"/>
                    </a:cubicBezTo>
                    <a:cubicBezTo>
                      <a:pt x="281" y="187"/>
                      <a:pt x="273" y="202"/>
                      <a:pt x="270" y="216"/>
                    </a:cubicBezTo>
                    <a:cubicBezTo>
                      <a:pt x="280" y="214"/>
                      <a:pt x="288" y="206"/>
                      <a:pt x="292" y="197"/>
                    </a:cubicBezTo>
                    <a:close/>
                    <a:moveTo>
                      <a:pt x="395" y="202"/>
                    </a:moveTo>
                    <a:cubicBezTo>
                      <a:pt x="389" y="185"/>
                      <a:pt x="369" y="185"/>
                      <a:pt x="355" y="184"/>
                    </a:cubicBezTo>
                    <a:cubicBezTo>
                      <a:pt x="341" y="184"/>
                      <a:pt x="329" y="189"/>
                      <a:pt x="318" y="196"/>
                    </a:cubicBezTo>
                    <a:cubicBezTo>
                      <a:pt x="317" y="200"/>
                      <a:pt x="311" y="203"/>
                      <a:pt x="312" y="208"/>
                    </a:cubicBezTo>
                    <a:cubicBezTo>
                      <a:pt x="327" y="209"/>
                      <a:pt x="339" y="199"/>
                      <a:pt x="353" y="196"/>
                    </a:cubicBezTo>
                    <a:cubicBezTo>
                      <a:pt x="362" y="194"/>
                      <a:pt x="371" y="196"/>
                      <a:pt x="378" y="203"/>
                    </a:cubicBezTo>
                    <a:cubicBezTo>
                      <a:pt x="381" y="208"/>
                      <a:pt x="380" y="215"/>
                      <a:pt x="377" y="220"/>
                    </a:cubicBezTo>
                    <a:cubicBezTo>
                      <a:pt x="379" y="221"/>
                      <a:pt x="381" y="222"/>
                      <a:pt x="383" y="223"/>
                    </a:cubicBezTo>
                    <a:cubicBezTo>
                      <a:pt x="387" y="221"/>
                      <a:pt x="391" y="222"/>
                      <a:pt x="394" y="218"/>
                    </a:cubicBezTo>
                    <a:cubicBezTo>
                      <a:pt x="397" y="214"/>
                      <a:pt x="397" y="207"/>
                      <a:pt x="395" y="202"/>
                    </a:cubicBezTo>
                    <a:close/>
                    <a:moveTo>
                      <a:pt x="550" y="194"/>
                    </a:moveTo>
                    <a:cubicBezTo>
                      <a:pt x="538" y="189"/>
                      <a:pt x="524" y="186"/>
                      <a:pt x="511" y="187"/>
                    </a:cubicBezTo>
                    <a:cubicBezTo>
                      <a:pt x="500" y="190"/>
                      <a:pt x="484" y="196"/>
                      <a:pt x="482" y="209"/>
                    </a:cubicBezTo>
                    <a:cubicBezTo>
                      <a:pt x="482" y="214"/>
                      <a:pt x="484" y="218"/>
                      <a:pt x="486" y="222"/>
                    </a:cubicBezTo>
                    <a:cubicBezTo>
                      <a:pt x="489" y="226"/>
                      <a:pt x="495" y="225"/>
                      <a:pt x="499" y="227"/>
                    </a:cubicBezTo>
                    <a:cubicBezTo>
                      <a:pt x="500" y="226"/>
                      <a:pt x="504" y="227"/>
                      <a:pt x="503" y="224"/>
                    </a:cubicBezTo>
                    <a:cubicBezTo>
                      <a:pt x="499" y="222"/>
                      <a:pt x="498" y="217"/>
                      <a:pt x="498" y="213"/>
                    </a:cubicBezTo>
                    <a:cubicBezTo>
                      <a:pt x="499" y="207"/>
                      <a:pt x="506" y="203"/>
                      <a:pt x="511" y="200"/>
                    </a:cubicBezTo>
                    <a:cubicBezTo>
                      <a:pt x="529" y="198"/>
                      <a:pt x="548" y="205"/>
                      <a:pt x="564" y="212"/>
                    </a:cubicBezTo>
                    <a:cubicBezTo>
                      <a:pt x="571" y="209"/>
                      <a:pt x="561" y="204"/>
                      <a:pt x="561" y="199"/>
                    </a:cubicBezTo>
                    <a:cubicBezTo>
                      <a:pt x="557" y="195"/>
                      <a:pt x="552" y="200"/>
                      <a:pt x="550" y="194"/>
                    </a:cubicBezTo>
                    <a:close/>
                    <a:moveTo>
                      <a:pt x="374" y="209"/>
                    </a:moveTo>
                    <a:cubicBezTo>
                      <a:pt x="373" y="206"/>
                      <a:pt x="373" y="206"/>
                      <a:pt x="373" y="206"/>
                    </a:cubicBezTo>
                    <a:cubicBezTo>
                      <a:pt x="354" y="193"/>
                      <a:pt x="338" y="213"/>
                      <a:pt x="319" y="214"/>
                    </a:cubicBezTo>
                    <a:cubicBezTo>
                      <a:pt x="319" y="214"/>
                      <a:pt x="318" y="216"/>
                      <a:pt x="319" y="216"/>
                    </a:cubicBezTo>
                    <a:cubicBezTo>
                      <a:pt x="333" y="220"/>
                      <a:pt x="343" y="208"/>
                      <a:pt x="356" y="207"/>
                    </a:cubicBezTo>
                    <a:cubicBezTo>
                      <a:pt x="362" y="208"/>
                      <a:pt x="366" y="213"/>
                      <a:pt x="371" y="215"/>
                    </a:cubicBezTo>
                    <a:cubicBezTo>
                      <a:pt x="373" y="214"/>
                      <a:pt x="373" y="211"/>
                      <a:pt x="374" y="209"/>
                    </a:cubicBezTo>
                    <a:close/>
                    <a:moveTo>
                      <a:pt x="463" y="221"/>
                    </a:moveTo>
                    <a:cubicBezTo>
                      <a:pt x="456" y="217"/>
                      <a:pt x="448" y="217"/>
                      <a:pt x="441" y="211"/>
                    </a:cubicBezTo>
                    <a:cubicBezTo>
                      <a:pt x="436" y="211"/>
                      <a:pt x="434" y="201"/>
                      <a:pt x="428" y="204"/>
                    </a:cubicBezTo>
                    <a:cubicBezTo>
                      <a:pt x="414" y="228"/>
                      <a:pt x="382" y="224"/>
                      <a:pt x="370" y="249"/>
                    </a:cubicBezTo>
                    <a:cubicBezTo>
                      <a:pt x="366" y="254"/>
                      <a:pt x="367" y="267"/>
                      <a:pt x="357" y="265"/>
                    </a:cubicBezTo>
                    <a:cubicBezTo>
                      <a:pt x="341" y="265"/>
                      <a:pt x="326" y="277"/>
                      <a:pt x="318" y="292"/>
                    </a:cubicBezTo>
                    <a:cubicBezTo>
                      <a:pt x="319" y="293"/>
                      <a:pt x="319" y="293"/>
                      <a:pt x="319" y="293"/>
                    </a:cubicBezTo>
                    <a:cubicBezTo>
                      <a:pt x="327" y="290"/>
                      <a:pt x="335" y="287"/>
                      <a:pt x="344" y="287"/>
                    </a:cubicBezTo>
                    <a:cubicBezTo>
                      <a:pt x="359" y="279"/>
                      <a:pt x="359" y="279"/>
                      <a:pt x="359" y="279"/>
                    </a:cubicBezTo>
                    <a:cubicBezTo>
                      <a:pt x="365" y="274"/>
                      <a:pt x="379" y="277"/>
                      <a:pt x="378" y="266"/>
                    </a:cubicBezTo>
                    <a:cubicBezTo>
                      <a:pt x="387" y="243"/>
                      <a:pt x="414" y="242"/>
                      <a:pt x="429" y="224"/>
                    </a:cubicBezTo>
                    <a:cubicBezTo>
                      <a:pt x="433" y="223"/>
                      <a:pt x="438" y="223"/>
                      <a:pt x="440" y="227"/>
                    </a:cubicBezTo>
                    <a:cubicBezTo>
                      <a:pt x="457" y="235"/>
                      <a:pt x="478" y="241"/>
                      <a:pt x="488" y="259"/>
                    </a:cubicBezTo>
                    <a:cubicBezTo>
                      <a:pt x="489" y="262"/>
                      <a:pt x="490" y="267"/>
                      <a:pt x="495" y="266"/>
                    </a:cubicBezTo>
                    <a:cubicBezTo>
                      <a:pt x="511" y="268"/>
                      <a:pt x="527" y="277"/>
                      <a:pt x="536" y="292"/>
                    </a:cubicBezTo>
                    <a:cubicBezTo>
                      <a:pt x="541" y="294"/>
                      <a:pt x="547" y="296"/>
                      <a:pt x="552" y="295"/>
                    </a:cubicBezTo>
                    <a:cubicBezTo>
                      <a:pt x="552" y="290"/>
                      <a:pt x="549" y="284"/>
                      <a:pt x="546" y="280"/>
                    </a:cubicBezTo>
                    <a:cubicBezTo>
                      <a:pt x="535" y="268"/>
                      <a:pt x="522" y="260"/>
                      <a:pt x="506" y="256"/>
                    </a:cubicBezTo>
                    <a:cubicBezTo>
                      <a:pt x="499" y="238"/>
                      <a:pt x="480" y="227"/>
                      <a:pt x="463" y="221"/>
                    </a:cubicBezTo>
                    <a:close/>
                    <a:moveTo>
                      <a:pt x="556" y="214"/>
                    </a:moveTo>
                    <a:cubicBezTo>
                      <a:pt x="543" y="210"/>
                      <a:pt x="529" y="202"/>
                      <a:pt x="515" y="206"/>
                    </a:cubicBezTo>
                    <a:cubicBezTo>
                      <a:pt x="510" y="208"/>
                      <a:pt x="504" y="210"/>
                      <a:pt x="504" y="216"/>
                    </a:cubicBezTo>
                    <a:cubicBezTo>
                      <a:pt x="505" y="217"/>
                      <a:pt x="505" y="220"/>
                      <a:pt x="507" y="220"/>
                    </a:cubicBezTo>
                    <a:cubicBezTo>
                      <a:pt x="508" y="216"/>
                      <a:pt x="513" y="213"/>
                      <a:pt x="517" y="210"/>
                    </a:cubicBezTo>
                    <a:cubicBezTo>
                      <a:pt x="528" y="206"/>
                      <a:pt x="540" y="211"/>
                      <a:pt x="550" y="215"/>
                    </a:cubicBezTo>
                    <a:cubicBezTo>
                      <a:pt x="553" y="215"/>
                      <a:pt x="554" y="219"/>
                      <a:pt x="556" y="217"/>
                    </a:cubicBezTo>
                    <a:cubicBezTo>
                      <a:pt x="557" y="217"/>
                      <a:pt x="557" y="215"/>
                      <a:pt x="556" y="214"/>
                    </a:cubicBezTo>
                    <a:close/>
                    <a:moveTo>
                      <a:pt x="578" y="219"/>
                    </a:moveTo>
                    <a:cubicBezTo>
                      <a:pt x="577" y="218"/>
                      <a:pt x="575" y="215"/>
                      <a:pt x="573" y="216"/>
                    </a:cubicBezTo>
                    <a:cubicBezTo>
                      <a:pt x="562" y="219"/>
                      <a:pt x="553" y="228"/>
                      <a:pt x="546" y="237"/>
                    </a:cubicBezTo>
                    <a:cubicBezTo>
                      <a:pt x="545" y="239"/>
                      <a:pt x="545" y="239"/>
                      <a:pt x="545" y="239"/>
                    </a:cubicBezTo>
                    <a:cubicBezTo>
                      <a:pt x="549" y="242"/>
                      <a:pt x="555" y="245"/>
                      <a:pt x="560" y="246"/>
                    </a:cubicBezTo>
                    <a:cubicBezTo>
                      <a:pt x="567" y="247"/>
                      <a:pt x="577" y="248"/>
                      <a:pt x="583" y="245"/>
                    </a:cubicBezTo>
                    <a:cubicBezTo>
                      <a:pt x="580" y="243"/>
                      <a:pt x="576" y="246"/>
                      <a:pt x="574" y="244"/>
                    </a:cubicBezTo>
                    <a:cubicBezTo>
                      <a:pt x="568" y="241"/>
                      <a:pt x="558" y="242"/>
                      <a:pt x="557" y="235"/>
                    </a:cubicBezTo>
                    <a:cubicBezTo>
                      <a:pt x="563" y="230"/>
                      <a:pt x="570" y="225"/>
                      <a:pt x="577" y="221"/>
                    </a:cubicBezTo>
                    <a:cubicBezTo>
                      <a:pt x="578" y="219"/>
                      <a:pt x="578" y="219"/>
                      <a:pt x="578" y="219"/>
                    </a:cubicBezTo>
                    <a:close/>
                    <a:moveTo>
                      <a:pt x="321" y="225"/>
                    </a:moveTo>
                    <a:cubicBezTo>
                      <a:pt x="315" y="222"/>
                      <a:pt x="312" y="216"/>
                      <a:pt x="304" y="215"/>
                    </a:cubicBezTo>
                    <a:cubicBezTo>
                      <a:pt x="304" y="217"/>
                      <a:pt x="307" y="220"/>
                      <a:pt x="309" y="221"/>
                    </a:cubicBezTo>
                    <a:cubicBezTo>
                      <a:pt x="312" y="225"/>
                      <a:pt x="317" y="229"/>
                      <a:pt x="317" y="234"/>
                    </a:cubicBezTo>
                    <a:cubicBezTo>
                      <a:pt x="311" y="244"/>
                      <a:pt x="299" y="243"/>
                      <a:pt x="290" y="247"/>
                    </a:cubicBezTo>
                    <a:cubicBezTo>
                      <a:pt x="290" y="249"/>
                      <a:pt x="290" y="249"/>
                      <a:pt x="291" y="250"/>
                    </a:cubicBezTo>
                    <a:cubicBezTo>
                      <a:pt x="297" y="251"/>
                      <a:pt x="304" y="249"/>
                      <a:pt x="309" y="247"/>
                    </a:cubicBezTo>
                    <a:cubicBezTo>
                      <a:pt x="316" y="244"/>
                      <a:pt x="324" y="241"/>
                      <a:pt x="328" y="235"/>
                    </a:cubicBezTo>
                    <a:cubicBezTo>
                      <a:pt x="327" y="233"/>
                      <a:pt x="326" y="231"/>
                      <a:pt x="326" y="228"/>
                    </a:cubicBezTo>
                    <a:cubicBezTo>
                      <a:pt x="325" y="227"/>
                      <a:pt x="323" y="224"/>
                      <a:pt x="321" y="225"/>
                    </a:cubicBezTo>
                    <a:close/>
                    <a:moveTo>
                      <a:pt x="844" y="223"/>
                    </a:moveTo>
                    <a:cubicBezTo>
                      <a:pt x="840" y="221"/>
                      <a:pt x="838" y="226"/>
                      <a:pt x="840" y="228"/>
                    </a:cubicBezTo>
                    <a:cubicBezTo>
                      <a:pt x="845" y="233"/>
                      <a:pt x="849" y="238"/>
                      <a:pt x="850" y="245"/>
                    </a:cubicBezTo>
                    <a:cubicBezTo>
                      <a:pt x="850" y="255"/>
                      <a:pt x="849" y="268"/>
                      <a:pt x="839" y="274"/>
                    </a:cubicBezTo>
                    <a:cubicBezTo>
                      <a:pt x="836" y="279"/>
                      <a:pt x="839" y="285"/>
                      <a:pt x="843" y="288"/>
                    </a:cubicBezTo>
                    <a:cubicBezTo>
                      <a:pt x="860" y="305"/>
                      <a:pt x="849" y="329"/>
                      <a:pt x="843" y="347"/>
                    </a:cubicBezTo>
                    <a:cubicBezTo>
                      <a:pt x="841" y="352"/>
                      <a:pt x="841" y="359"/>
                      <a:pt x="838" y="364"/>
                    </a:cubicBezTo>
                    <a:cubicBezTo>
                      <a:pt x="829" y="353"/>
                      <a:pt x="840" y="339"/>
                      <a:pt x="839" y="326"/>
                    </a:cubicBezTo>
                    <a:cubicBezTo>
                      <a:pt x="839" y="311"/>
                      <a:pt x="833" y="299"/>
                      <a:pt x="823" y="289"/>
                    </a:cubicBezTo>
                    <a:cubicBezTo>
                      <a:pt x="819" y="285"/>
                      <a:pt x="819" y="279"/>
                      <a:pt x="815" y="277"/>
                    </a:cubicBezTo>
                    <a:cubicBezTo>
                      <a:pt x="814" y="278"/>
                      <a:pt x="813" y="279"/>
                      <a:pt x="813" y="280"/>
                    </a:cubicBezTo>
                    <a:cubicBezTo>
                      <a:pt x="818" y="295"/>
                      <a:pt x="836" y="306"/>
                      <a:pt x="834" y="324"/>
                    </a:cubicBezTo>
                    <a:cubicBezTo>
                      <a:pt x="831" y="341"/>
                      <a:pt x="826" y="361"/>
                      <a:pt x="838" y="376"/>
                    </a:cubicBezTo>
                    <a:cubicBezTo>
                      <a:pt x="841" y="379"/>
                      <a:pt x="845" y="384"/>
                      <a:pt x="850" y="384"/>
                    </a:cubicBezTo>
                    <a:cubicBezTo>
                      <a:pt x="851" y="384"/>
                      <a:pt x="852" y="382"/>
                      <a:pt x="851" y="380"/>
                    </a:cubicBezTo>
                    <a:cubicBezTo>
                      <a:pt x="846" y="377"/>
                      <a:pt x="845" y="371"/>
                      <a:pt x="844" y="365"/>
                    </a:cubicBezTo>
                    <a:cubicBezTo>
                      <a:pt x="846" y="342"/>
                      <a:pt x="863" y="321"/>
                      <a:pt x="855" y="297"/>
                    </a:cubicBezTo>
                    <a:cubicBezTo>
                      <a:pt x="851" y="290"/>
                      <a:pt x="847" y="285"/>
                      <a:pt x="845" y="278"/>
                    </a:cubicBezTo>
                    <a:cubicBezTo>
                      <a:pt x="849" y="271"/>
                      <a:pt x="854" y="265"/>
                      <a:pt x="854" y="257"/>
                    </a:cubicBezTo>
                    <a:cubicBezTo>
                      <a:pt x="856" y="245"/>
                      <a:pt x="853" y="232"/>
                      <a:pt x="844" y="223"/>
                    </a:cubicBezTo>
                    <a:close/>
                    <a:moveTo>
                      <a:pt x="309" y="231"/>
                    </a:moveTo>
                    <a:cubicBezTo>
                      <a:pt x="306" y="226"/>
                      <a:pt x="302" y="221"/>
                      <a:pt x="297" y="219"/>
                    </a:cubicBezTo>
                    <a:cubicBezTo>
                      <a:pt x="290" y="224"/>
                      <a:pt x="282" y="228"/>
                      <a:pt x="274" y="230"/>
                    </a:cubicBezTo>
                    <a:cubicBezTo>
                      <a:pt x="274" y="231"/>
                      <a:pt x="274" y="233"/>
                      <a:pt x="275" y="234"/>
                    </a:cubicBezTo>
                    <a:cubicBezTo>
                      <a:pt x="280" y="237"/>
                      <a:pt x="284" y="244"/>
                      <a:pt x="290" y="240"/>
                    </a:cubicBezTo>
                    <a:cubicBezTo>
                      <a:pt x="297" y="239"/>
                      <a:pt x="305" y="238"/>
                      <a:pt x="309" y="231"/>
                    </a:cubicBezTo>
                    <a:close/>
                    <a:moveTo>
                      <a:pt x="606" y="230"/>
                    </a:moveTo>
                    <a:cubicBezTo>
                      <a:pt x="600" y="228"/>
                      <a:pt x="593" y="226"/>
                      <a:pt x="587" y="224"/>
                    </a:cubicBezTo>
                    <a:cubicBezTo>
                      <a:pt x="579" y="225"/>
                      <a:pt x="573" y="231"/>
                      <a:pt x="568" y="236"/>
                    </a:cubicBezTo>
                    <a:cubicBezTo>
                      <a:pt x="576" y="239"/>
                      <a:pt x="588" y="239"/>
                      <a:pt x="597" y="237"/>
                    </a:cubicBezTo>
                    <a:cubicBezTo>
                      <a:pt x="600" y="235"/>
                      <a:pt x="606" y="235"/>
                      <a:pt x="606" y="230"/>
                    </a:cubicBezTo>
                    <a:close/>
                    <a:moveTo>
                      <a:pt x="467" y="247"/>
                    </a:moveTo>
                    <a:cubicBezTo>
                      <a:pt x="455" y="242"/>
                      <a:pt x="444" y="237"/>
                      <a:pt x="432" y="230"/>
                    </a:cubicBezTo>
                    <a:cubicBezTo>
                      <a:pt x="422" y="240"/>
                      <a:pt x="408" y="246"/>
                      <a:pt x="396" y="254"/>
                    </a:cubicBezTo>
                    <a:cubicBezTo>
                      <a:pt x="390" y="256"/>
                      <a:pt x="387" y="262"/>
                      <a:pt x="385" y="267"/>
                    </a:cubicBezTo>
                    <a:cubicBezTo>
                      <a:pt x="383" y="271"/>
                      <a:pt x="385" y="277"/>
                      <a:pt x="381" y="279"/>
                    </a:cubicBezTo>
                    <a:cubicBezTo>
                      <a:pt x="372" y="281"/>
                      <a:pt x="362" y="280"/>
                      <a:pt x="356" y="287"/>
                    </a:cubicBezTo>
                    <a:cubicBezTo>
                      <a:pt x="365" y="291"/>
                      <a:pt x="374" y="295"/>
                      <a:pt x="382" y="301"/>
                    </a:cubicBezTo>
                    <a:cubicBezTo>
                      <a:pt x="385" y="306"/>
                      <a:pt x="387" y="312"/>
                      <a:pt x="391" y="316"/>
                    </a:cubicBezTo>
                    <a:cubicBezTo>
                      <a:pt x="395" y="310"/>
                      <a:pt x="401" y="303"/>
                      <a:pt x="407" y="299"/>
                    </a:cubicBezTo>
                    <a:cubicBezTo>
                      <a:pt x="407" y="293"/>
                      <a:pt x="406" y="287"/>
                      <a:pt x="410" y="282"/>
                    </a:cubicBezTo>
                    <a:cubicBezTo>
                      <a:pt x="417" y="274"/>
                      <a:pt x="425" y="268"/>
                      <a:pt x="435" y="264"/>
                    </a:cubicBezTo>
                    <a:cubicBezTo>
                      <a:pt x="441" y="263"/>
                      <a:pt x="450" y="261"/>
                      <a:pt x="456" y="267"/>
                    </a:cubicBezTo>
                    <a:cubicBezTo>
                      <a:pt x="466" y="268"/>
                      <a:pt x="471" y="280"/>
                      <a:pt x="473" y="288"/>
                    </a:cubicBezTo>
                    <a:cubicBezTo>
                      <a:pt x="471" y="292"/>
                      <a:pt x="473" y="295"/>
                      <a:pt x="473" y="299"/>
                    </a:cubicBezTo>
                    <a:cubicBezTo>
                      <a:pt x="482" y="304"/>
                      <a:pt x="487" y="314"/>
                      <a:pt x="487" y="324"/>
                    </a:cubicBezTo>
                    <a:cubicBezTo>
                      <a:pt x="489" y="319"/>
                      <a:pt x="491" y="313"/>
                      <a:pt x="497" y="308"/>
                    </a:cubicBezTo>
                    <a:cubicBezTo>
                      <a:pt x="504" y="299"/>
                      <a:pt x="515" y="293"/>
                      <a:pt x="526" y="292"/>
                    </a:cubicBezTo>
                    <a:cubicBezTo>
                      <a:pt x="524" y="286"/>
                      <a:pt x="519" y="282"/>
                      <a:pt x="513" y="278"/>
                    </a:cubicBezTo>
                    <a:cubicBezTo>
                      <a:pt x="505" y="276"/>
                      <a:pt x="497" y="271"/>
                      <a:pt x="487" y="273"/>
                    </a:cubicBezTo>
                    <a:cubicBezTo>
                      <a:pt x="486" y="272"/>
                      <a:pt x="486" y="272"/>
                      <a:pt x="486" y="272"/>
                    </a:cubicBezTo>
                    <a:cubicBezTo>
                      <a:pt x="484" y="261"/>
                      <a:pt x="475" y="254"/>
                      <a:pt x="467" y="247"/>
                    </a:cubicBezTo>
                    <a:close/>
                    <a:moveTo>
                      <a:pt x="289" y="259"/>
                    </a:moveTo>
                    <a:cubicBezTo>
                      <a:pt x="281" y="247"/>
                      <a:pt x="281" y="247"/>
                      <a:pt x="281" y="247"/>
                    </a:cubicBezTo>
                    <a:cubicBezTo>
                      <a:pt x="273" y="242"/>
                      <a:pt x="267" y="231"/>
                      <a:pt x="257" y="231"/>
                    </a:cubicBezTo>
                    <a:cubicBezTo>
                      <a:pt x="255" y="229"/>
                      <a:pt x="250" y="229"/>
                      <a:pt x="249" y="231"/>
                    </a:cubicBezTo>
                    <a:cubicBezTo>
                      <a:pt x="267" y="241"/>
                      <a:pt x="285" y="257"/>
                      <a:pt x="286" y="278"/>
                    </a:cubicBezTo>
                    <a:cubicBezTo>
                      <a:pt x="286" y="280"/>
                      <a:pt x="283" y="280"/>
                      <a:pt x="282" y="281"/>
                    </a:cubicBezTo>
                    <a:cubicBezTo>
                      <a:pt x="265" y="277"/>
                      <a:pt x="252" y="261"/>
                      <a:pt x="241" y="249"/>
                    </a:cubicBezTo>
                    <a:cubicBezTo>
                      <a:pt x="240" y="253"/>
                      <a:pt x="242" y="256"/>
                      <a:pt x="244" y="259"/>
                    </a:cubicBezTo>
                    <a:cubicBezTo>
                      <a:pt x="253" y="269"/>
                      <a:pt x="261" y="283"/>
                      <a:pt x="276" y="286"/>
                    </a:cubicBezTo>
                    <a:cubicBezTo>
                      <a:pt x="281" y="289"/>
                      <a:pt x="289" y="292"/>
                      <a:pt x="294" y="288"/>
                    </a:cubicBezTo>
                    <a:cubicBezTo>
                      <a:pt x="296" y="278"/>
                      <a:pt x="291" y="268"/>
                      <a:pt x="289" y="259"/>
                    </a:cubicBezTo>
                    <a:close/>
                    <a:moveTo>
                      <a:pt x="446" y="240"/>
                    </a:moveTo>
                    <a:cubicBezTo>
                      <a:pt x="441" y="239"/>
                      <a:pt x="437" y="234"/>
                      <a:pt x="432" y="234"/>
                    </a:cubicBezTo>
                    <a:cubicBezTo>
                      <a:pt x="421" y="252"/>
                      <a:pt x="393" y="251"/>
                      <a:pt x="388" y="273"/>
                    </a:cubicBezTo>
                    <a:cubicBezTo>
                      <a:pt x="386" y="276"/>
                      <a:pt x="388" y="282"/>
                      <a:pt x="385" y="284"/>
                    </a:cubicBezTo>
                    <a:cubicBezTo>
                      <a:pt x="379" y="285"/>
                      <a:pt x="374" y="287"/>
                      <a:pt x="368" y="285"/>
                    </a:cubicBezTo>
                    <a:cubicBezTo>
                      <a:pt x="366" y="286"/>
                      <a:pt x="367" y="288"/>
                      <a:pt x="368" y="290"/>
                    </a:cubicBezTo>
                    <a:cubicBezTo>
                      <a:pt x="377" y="291"/>
                      <a:pt x="383" y="301"/>
                      <a:pt x="389" y="306"/>
                    </a:cubicBezTo>
                    <a:cubicBezTo>
                      <a:pt x="394" y="305"/>
                      <a:pt x="399" y="300"/>
                      <a:pt x="402" y="295"/>
                    </a:cubicBezTo>
                    <a:cubicBezTo>
                      <a:pt x="403" y="283"/>
                      <a:pt x="413" y="273"/>
                      <a:pt x="421" y="266"/>
                    </a:cubicBezTo>
                    <a:cubicBezTo>
                      <a:pt x="435" y="260"/>
                      <a:pt x="454" y="254"/>
                      <a:pt x="467" y="265"/>
                    </a:cubicBezTo>
                    <a:cubicBezTo>
                      <a:pt x="475" y="273"/>
                      <a:pt x="475" y="284"/>
                      <a:pt x="478" y="294"/>
                    </a:cubicBezTo>
                    <a:cubicBezTo>
                      <a:pt x="481" y="298"/>
                      <a:pt x="484" y="302"/>
                      <a:pt x="487" y="306"/>
                    </a:cubicBezTo>
                    <a:cubicBezTo>
                      <a:pt x="490" y="305"/>
                      <a:pt x="493" y="303"/>
                      <a:pt x="495" y="300"/>
                    </a:cubicBezTo>
                    <a:cubicBezTo>
                      <a:pt x="501" y="296"/>
                      <a:pt x="508" y="293"/>
                      <a:pt x="514" y="290"/>
                    </a:cubicBezTo>
                    <a:cubicBezTo>
                      <a:pt x="514" y="288"/>
                      <a:pt x="515" y="287"/>
                      <a:pt x="514" y="286"/>
                    </a:cubicBezTo>
                    <a:cubicBezTo>
                      <a:pt x="506" y="278"/>
                      <a:pt x="495" y="277"/>
                      <a:pt x="485" y="276"/>
                    </a:cubicBezTo>
                    <a:cubicBezTo>
                      <a:pt x="478" y="260"/>
                      <a:pt x="462" y="245"/>
                      <a:pt x="446" y="240"/>
                    </a:cubicBezTo>
                    <a:close/>
                    <a:moveTo>
                      <a:pt x="616" y="236"/>
                    </a:moveTo>
                    <a:cubicBezTo>
                      <a:pt x="607" y="239"/>
                      <a:pt x="599" y="244"/>
                      <a:pt x="592" y="250"/>
                    </a:cubicBezTo>
                    <a:cubicBezTo>
                      <a:pt x="581" y="260"/>
                      <a:pt x="576" y="276"/>
                      <a:pt x="578" y="288"/>
                    </a:cubicBezTo>
                    <a:cubicBezTo>
                      <a:pt x="587" y="290"/>
                      <a:pt x="596" y="287"/>
                      <a:pt x="604" y="284"/>
                    </a:cubicBezTo>
                    <a:cubicBezTo>
                      <a:pt x="618" y="277"/>
                      <a:pt x="633" y="263"/>
                      <a:pt x="635" y="247"/>
                    </a:cubicBezTo>
                    <a:cubicBezTo>
                      <a:pt x="630" y="256"/>
                      <a:pt x="624" y="265"/>
                      <a:pt x="615" y="271"/>
                    </a:cubicBezTo>
                    <a:cubicBezTo>
                      <a:pt x="606" y="278"/>
                      <a:pt x="596" y="278"/>
                      <a:pt x="586" y="281"/>
                    </a:cubicBezTo>
                    <a:cubicBezTo>
                      <a:pt x="585" y="280"/>
                      <a:pt x="584" y="278"/>
                      <a:pt x="585" y="276"/>
                    </a:cubicBezTo>
                    <a:cubicBezTo>
                      <a:pt x="590" y="265"/>
                      <a:pt x="597" y="252"/>
                      <a:pt x="607" y="244"/>
                    </a:cubicBezTo>
                    <a:cubicBezTo>
                      <a:pt x="610" y="242"/>
                      <a:pt x="614" y="239"/>
                      <a:pt x="616" y="236"/>
                    </a:cubicBezTo>
                    <a:close/>
                    <a:moveTo>
                      <a:pt x="275" y="261"/>
                    </a:moveTo>
                    <a:cubicBezTo>
                      <a:pt x="267" y="249"/>
                      <a:pt x="255" y="238"/>
                      <a:pt x="241" y="234"/>
                    </a:cubicBezTo>
                    <a:cubicBezTo>
                      <a:pt x="240" y="234"/>
                      <a:pt x="240" y="236"/>
                      <a:pt x="240" y="237"/>
                    </a:cubicBezTo>
                    <a:cubicBezTo>
                      <a:pt x="248" y="246"/>
                      <a:pt x="254" y="256"/>
                      <a:pt x="263" y="264"/>
                    </a:cubicBezTo>
                    <a:cubicBezTo>
                      <a:pt x="268" y="268"/>
                      <a:pt x="272" y="272"/>
                      <a:pt x="278" y="273"/>
                    </a:cubicBezTo>
                    <a:cubicBezTo>
                      <a:pt x="279" y="269"/>
                      <a:pt x="277" y="265"/>
                      <a:pt x="275" y="261"/>
                    </a:cubicBezTo>
                    <a:close/>
                    <a:moveTo>
                      <a:pt x="632" y="238"/>
                    </a:moveTo>
                    <a:cubicBezTo>
                      <a:pt x="628" y="237"/>
                      <a:pt x="625" y="240"/>
                      <a:pt x="621" y="241"/>
                    </a:cubicBezTo>
                    <a:cubicBezTo>
                      <a:pt x="611" y="250"/>
                      <a:pt x="597" y="258"/>
                      <a:pt x="594" y="272"/>
                    </a:cubicBezTo>
                    <a:cubicBezTo>
                      <a:pt x="613" y="271"/>
                      <a:pt x="628" y="255"/>
                      <a:pt x="632" y="238"/>
                    </a:cubicBezTo>
                    <a:close/>
                    <a:moveTo>
                      <a:pt x="650" y="249"/>
                    </a:moveTo>
                    <a:cubicBezTo>
                      <a:pt x="650" y="248"/>
                      <a:pt x="650" y="248"/>
                      <a:pt x="650" y="248"/>
                    </a:cubicBezTo>
                    <a:cubicBezTo>
                      <a:pt x="650" y="249"/>
                      <a:pt x="650" y="249"/>
                      <a:pt x="650" y="249"/>
                    </a:cubicBezTo>
                    <a:close/>
                    <a:moveTo>
                      <a:pt x="668" y="291"/>
                    </a:moveTo>
                    <a:cubicBezTo>
                      <a:pt x="655" y="281"/>
                      <a:pt x="652" y="265"/>
                      <a:pt x="645" y="251"/>
                    </a:cubicBezTo>
                    <a:cubicBezTo>
                      <a:pt x="644" y="258"/>
                      <a:pt x="644" y="258"/>
                      <a:pt x="644" y="258"/>
                    </a:cubicBezTo>
                    <a:cubicBezTo>
                      <a:pt x="648" y="277"/>
                      <a:pt x="659" y="300"/>
                      <a:pt x="678" y="307"/>
                    </a:cubicBezTo>
                    <a:cubicBezTo>
                      <a:pt x="688" y="312"/>
                      <a:pt x="700" y="316"/>
                      <a:pt x="710" y="312"/>
                    </a:cubicBezTo>
                    <a:cubicBezTo>
                      <a:pt x="710" y="309"/>
                      <a:pt x="708" y="305"/>
                      <a:pt x="705" y="302"/>
                    </a:cubicBezTo>
                    <a:cubicBezTo>
                      <a:pt x="692" y="304"/>
                      <a:pt x="679" y="297"/>
                      <a:pt x="668" y="291"/>
                    </a:cubicBezTo>
                    <a:close/>
                    <a:moveTo>
                      <a:pt x="234" y="269"/>
                    </a:moveTo>
                    <a:cubicBezTo>
                      <a:pt x="235" y="265"/>
                      <a:pt x="236" y="258"/>
                      <a:pt x="234" y="255"/>
                    </a:cubicBezTo>
                    <a:cubicBezTo>
                      <a:pt x="229" y="265"/>
                      <a:pt x="226" y="275"/>
                      <a:pt x="217" y="283"/>
                    </a:cubicBezTo>
                    <a:cubicBezTo>
                      <a:pt x="207" y="292"/>
                      <a:pt x="194" y="298"/>
                      <a:pt x="180" y="296"/>
                    </a:cubicBezTo>
                    <a:cubicBezTo>
                      <a:pt x="175" y="299"/>
                      <a:pt x="171" y="305"/>
                      <a:pt x="170" y="311"/>
                    </a:cubicBezTo>
                    <a:cubicBezTo>
                      <a:pt x="180" y="311"/>
                      <a:pt x="180" y="311"/>
                      <a:pt x="180" y="311"/>
                    </a:cubicBezTo>
                    <a:cubicBezTo>
                      <a:pt x="204" y="308"/>
                      <a:pt x="226" y="290"/>
                      <a:pt x="234" y="269"/>
                    </a:cubicBezTo>
                    <a:close/>
                    <a:moveTo>
                      <a:pt x="224" y="257"/>
                    </a:moveTo>
                    <a:cubicBezTo>
                      <a:pt x="211" y="260"/>
                      <a:pt x="202" y="271"/>
                      <a:pt x="192" y="280"/>
                    </a:cubicBezTo>
                    <a:cubicBezTo>
                      <a:pt x="190" y="283"/>
                      <a:pt x="186" y="286"/>
                      <a:pt x="186" y="289"/>
                    </a:cubicBezTo>
                    <a:cubicBezTo>
                      <a:pt x="191" y="291"/>
                      <a:pt x="195" y="287"/>
                      <a:pt x="200" y="287"/>
                    </a:cubicBezTo>
                    <a:cubicBezTo>
                      <a:pt x="212" y="281"/>
                      <a:pt x="222" y="271"/>
                      <a:pt x="224" y="257"/>
                    </a:cubicBezTo>
                    <a:close/>
                    <a:moveTo>
                      <a:pt x="646" y="286"/>
                    </a:moveTo>
                    <a:cubicBezTo>
                      <a:pt x="644" y="278"/>
                      <a:pt x="641" y="270"/>
                      <a:pt x="637" y="263"/>
                    </a:cubicBezTo>
                    <a:cubicBezTo>
                      <a:pt x="629" y="274"/>
                      <a:pt x="629" y="274"/>
                      <a:pt x="629" y="274"/>
                    </a:cubicBezTo>
                    <a:cubicBezTo>
                      <a:pt x="627" y="283"/>
                      <a:pt x="627" y="295"/>
                      <a:pt x="633" y="303"/>
                    </a:cubicBezTo>
                    <a:cubicBezTo>
                      <a:pt x="641" y="302"/>
                      <a:pt x="643" y="292"/>
                      <a:pt x="646" y="286"/>
                    </a:cubicBezTo>
                    <a:close/>
                    <a:moveTo>
                      <a:pt x="698" y="295"/>
                    </a:moveTo>
                    <a:cubicBezTo>
                      <a:pt x="690" y="280"/>
                      <a:pt x="674" y="272"/>
                      <a:pt x="659" y="268"/>
                    </a:cubicBezTo>
                    <a:cubicBezTo>
                      <a:pt x="659" y="270"/>
                      <a:pt x="659" y="270"/>
                      <a:pt x="659" y="270"/>
                    </a:cubicBezTo>
                    <a:cubicBezTo>
                      <a:pt x="665" y="279"/>
                      <a:pt x="670" y="289"/>
                      <a:pt x="681" y="292"/>
                    </a:cubicBezTo>
                    <a:cubicBezTo>
                      <a:pt x="686" y="294"/>
                      <a:pt x="693" y="296"/>
                      <a:pt x="698" y="295"/>
                    </a:cubicBezTo>
                    <a:close/>
                    <a:moveTo>
                      <a:pt x="250" y="282"/>
                    </a:moveTo>
                    <a:cubicBezTo>
                      <a:pt x="251" y="275"/>
                      <a:pt x="245" y="269"/>
                      <a:pt x="241" y="265"/>
                    </a:cubicBezTo>
                    <a:cubicBezTo>
                      <a:pt x="239" y="269"/>
                      <a:pt x="239" y="269"/>
                      <a:pt x="239" y="269"/>
                    </a:cubicBezTo>
                    <a:cubicBezTo>
                      <a:pt x="237" y="274"/>
                      <a:pt x="234" y="279"/>
                      <a:pt x="234" y="285"/>
                    </a:cubicBezTo>
                    <a:cubicBezTo>
                      <a:pt x="235" y="291"/>
                      <a:pt x="238" y="299"/>
                      <a:pt x="244" y="301"/>
                    </a:cubicBezTo>
                    <a:cubicBezTo>
                      <a:pt x="248" y="296"/>
                      <a:pt x="249" y="289"/>
                      <a:pt x="250" y="282"/>
                    </a:cubicBezTo>
                    <a:close/>
                    <a:moveTo>
                      <a:pt x="463" y="281"/>
                    </a:moveTo>
                    <a:cubicBezTo>
                      <a:pt x="462" y="277"/>
                      <a:pt x="457" y="273"/>
                      <a:pt x="453" y="271"/>
                    </a:cubicBezTo>
                    <a:cubicBezTo>
                      <a:pt x="446" y="268"/>
                      <a:pt x="436" y="270"/>
                      <a:pt x="429" y="274"/>
                    </a:cubicBezTo>
                    <a:cubicBezTo>
                      <a:pt x="420" y="279"/>
                      <a:pt x="414" y="290"/>
                      <a:pt x="413" y="300"/>
                    </a:cubicBezTo>
                    <a:cubicBezTo>
                      <a:pt x="408" y="304"/>
                      <a:pt x="401" y="310"/>
                      <a:pt x="399" y="317"/>
                    </a:cubicBezTo>
                    <a:cubicBezTo>
                      <a:pt x="396" y="322"/>
                      <a:pt x="397" y="330"/>
                      <a:pt x="399" y="334"/>
                    </a:cubicBezTo>
                    <a:cubicBezTo>
                      <a:pt x="402" y="341"/>
                      <a:pt x="408" y="345"/>
                      <a:pt x="415" y="347"/>
                    </a:cubicBezTo>
                    <a:cubicBezTo>
                      <a:pt x="421" y="347"/>
                      <a:pt x="429" y="345"/>
                      <a:pt x="431" y="340"/>
                    </a:cubicBezTo>
                    <a:cubicBezTo>
                      <a:pt x="433" y="337"/>
                      <a:pt x="435" y="334"/>
                      <a:pt x="433" y="330"/>
                    </a:cubicBezTo>
                    <a:cubicBezTo>
                      <a:pt x="429" y="320"/>
                      <a:pt x="423" y="335"/>
                      <a:pt x="415" y="332"/>
                    </a:cubicBezTo>
                    <a:cubicBezTo>
                      <a:pt x="409" y="330"/>
                      <a:pt x="410" y="324"/>
                      <a:pt x="410" y="319"/>
                    </a:cubicBezTo>
                    <a:cubicBezTo>
                      <a:pt x="409" y="310"/>
                      <a:pt x="419" y="305"/>
                      <a:pt x="425" y="299"/>
                    </a:cubicBezTo>
                    <a:cubicBezTo>
                      <a:pt x="425" y="293"/>
                      <a:pt x="428" y="288"/>
                      <a:pt x="433" y="284"/>
                    </a:cubicBezTo>
                    <a:cubicBezTo>
                      <a:pt x="437" y="281"/>
                      <a:pt x="443" y="278"/>
                      <a:pt x="449" y="280"/>
                    </a:cubicBezTo>
                    <a:cubicBezTo>
                      <a:pt x="461" y="285"/>
                      <a:pt x="460" y="300"/>
                      <a:pt x="461" y="310"/>
                    </a:cubicBezTo>
                    <a:cubicBezTo>
                      <a:pt x="465" y="311"/>
                      <a:pt x="470" y="315"/>
                      <a:pt x="471" y="320"/>
                    </a:cubicBezTo>
                    <a:cubicBezTo>
                      <a:pt x="472" y="324"/>
                      <a:pt x="471" y="328"/>
                      <a:pt x="467" y="331"/>
                    </a:cubicBezTo>
                    <a:cubicBezTo>
                      <a:pt x="465" y="332"/>
                      <a:pt x="463" y="331"/>
                      <a:pt x="461" y="329"/>
                    </a:cubicBezTo>
                    <a:cubicBezTo>
                      <a:pt x="460" y="328"/>
                      <a:pt x="457" y="328"/>
                      <a:pt x="456" y="330"/>
                    </a:cubicBezTo>
                    <a:cubicBezTo>
                      <a:pt x="454" y="334"/>
                      <a:pt x="454" y="339"/>
                      <a:pt x="458" y="342"/>
                    </a:cubicBezTo>
                    <a:cubicBezTo>
                      <a:pt x="461" y="345"/>
                      <a:pt x="465" y="344"/>
                      <a:pt x="468" y="343"/>
                    </a:cubicBezTo>
                    <a:cubicBezTo>
                      <a:pt x="473" y="342"/>
                      <a:pt x="478" y="337"/>
                      <a:pt x="480" y="331"/>
                    </a:cubicBezTo>
                    <a:cubicBezTo>
                      <a:pt x="481" y="323"/>
                      <a:pt x="480" y="314"/>
                      <a:pt x="474" y="308"/>
                    </a:cubicBezTo>
                    <a:cubicBezTo>
                      <a:pt x="460" y="305"/>
                      <a:pt x="468" y="289"/>
                      <a:pt x="463" y="281"/>
                    </a:cubicBezTo>
                    <a:close/>
                    <a:moveTo>
                      <a:pt x="625" y="296"/>
                    </a:moveTo>
                    <a:cubicBezTo>
                      <a:pt x="622" y="291"/>
                      <a:pt x="624" y="285"/>
                      <a:pt x="622" y="281"/>
                    </a:cubicBezTo>
                    <a:cubicBezTo>
                      <a:pt x="619" y="284"/>
                      <a:pt x="619" y="284"/>
                      <a:pt x="619" y="284"/>
                    </a:cubicBezTo>
                    <a:cubicBezTo>
                      <a:pt x="613" y="295"/>
                      <a:pt x="622" y="306"/>
                      <a:pt x="628" y="315"/>
                    </a:cubicBezTo>
                    <a:cubicBezTo>
                      <a:pt x="629" y="317"/>
                      <a:pt x="632" y="321"/>
                      <a:pt x="635" y="320"/>
                    </a:cubicBezTo>
                    <a:cubicBezTo>
                      <a:pt x="644" y="316"/>
                      <a:pt x="651" y="307"/>
                      <a:pt x="652" y="297"/>
                    </a:cubicBezTo>
                    <a:cubicBezTo>
                      <a:pt x="652" y="295"/>
                      <a:pt x="653" y="292"/>
                      <a:pt x="650" y="292"/>
                    </a:cubicBezTo>
                    <a:cubicBezTo>
                      <a:pt x="646" y="298"/>
                      <a:pt x="643" y="309"/>
                      <a:pt x="633" y="310"/>
                    </a:cubicBezTo>
                    <a:cubicBezTo>
                      <a:pt x="629" y="306"/>
                      <a:pt x="626" y="301"/>
                      <a:pt x="625" y="296"/>
                    </a:cubicBezTo>
                    <a:close/>
                    <a:moveTo>
                      <a:pt x="453" y="297"/>
                    </a:moveTo>
                    <a:cubicBezTo>
                      <a:pt x="451" y="293"/>
                      <a:pt x="451" y="284"/>
                      <a:pt x="443" y="286"/>
                    </a:cubicBezTo>
                    <a:cubicBezTo>
                      <a:pt x="437" y="287"/>
                      <a:pt x="434" y="292"/>
                      <a:pt x="432" y="297"/>
                    </a:cubicBezTo>
                    <a:cubicBezTo>
                      <a:pt x="432" y="299"/>
                      <a:pt x="434" y="301"/>
                      <a:pt x="432" y="303"/>
                    </a:cubicBezTo>
                    <a:cubicBezTo>
                      <a:pt x="427" y="307"/>
                      <a:pt x="420" y="309"/>
                      <a:pt x="418" y="315"/>
                    </a:cubicBezTo>
                    <a:cubicBezTo>
                      <a:pt x="417" y="318"/>
                      <a:pt x="416" y="323"/>
                      <a:pt x="418" y="325"/>
                    </a:cubicBezTo>
                    <a:cubicBezTo>
                      <a:pt x="422" y="321"/>
                      <a:pt x="428" y="319"/>
                      <a:pt x="434" y="321"/>
                    </a:cubicBezTo>
                    <a:cubicBezTo>
                      <a:pt x="439" y="324"/>
                      <a:pt x="441" y="330"/>
                      <a:pt x="441" y="336"/>
                    </a:cubicBezTo>
                    <a:cubicBezTo>
                      <a:pt x="436" y="345"/>
                      <a:pt x="428" y="352"/>
                      <a:pt x="417" y="353"/>
                    </a:cubicBezTo>
                    <a:cubicBezTo>
                      <a:pt x="409" y="351"/>
                      <a:pt x="400" y="347"/>
                      <a:pt x="395" y="339"/>
                    </a:cubicBezTo>
                    <a:cubicBezTo>
                      <a:pt x="393" y="346"/>
                      <a:pt x="391" y="353"/>
                      <a:pt x="388" y="359"/>
                    </a:cubicBezTo>
                    <a:cubicBezTo>
                      <a:pt x="377" y="375"/>
                      <a:pt x="361" y="383"/>
                      <a:pt x="342" y="382"/>
                    </a:cubicBezTo>
                    <a:cubicBezTo>
                      <a:pt x="342" y="384"/>
                      <a:pt x="342" y="384"/>
                      <a:pt x="342" y="384"/>
                    </a:cubicBezTo>
                    <a:cubicBezTo>
                      <a:pt x="347" y="389"/>
                      <a:pt x="351" y="397"/>
                      <a:pt x="348" y="405"/>
                    </a:cubicBezTo>
                    <a:cubicBezTo>
                      <a:pt x="344" y="411"/>
                      <a:pt x="338" y="415"/>
                      <a:pt x="331" y="415"/>
                    </a:cubicBezTo>
                    <a:cubicBezTo>
                      <a:pt x="325" y="415"/>
                      <a:pt x="326" y="406"/>
                      <a:pt x="319" y="405"/>
                    </a:cubicBezTo>
                    <a:cubicBezTo>
                      <a:pt x="314" y="406"/>
                      <a:pt x="313" y="411"/>
                      <a:pt x="311" y="415"/>
                    </a:cubicBezTo>
                    <a:cubicBezTo>
                      <a:pt x="308" y="417"/>
                      <a:pt x="305" y="414"/>
                      <a:pt x="303" y="414"/>
                    </a:cubicBezTo>
                    <a:cubicBezTo>
                      <a:pt x="298" y="415"/>
                      <a:pt x="293" y="419"/>
                      <a:pt x="292" y="424"/>
                    </a:cubicBezTo>
                    <a:cubicBezTo>
                      <a:pt x="289" y="430"/>
                      <a:pt x="293" y="436"/>
                      <a:pt x="295" y="441"/>
                    </a:cubicBezTo>
                    <a:cubicBezTo>
                      <a:pt x="301" y="447"/>
                      <a:pt x="309" y="447"/>
                      <a:pt x="318" y="447"/>
                    </a:cubicBezTo>
                    <a:cubicBezTo>
                      <a:pt x="322" y="449"/>
                      <a:pt x="317" y="457"/>
                      <a:pt x="323" y="457"/>
                    </a:cubicBezTo>
                    <a:cubicBezTo>
                      <a:pt x="323" y="453"/>
                      <a:pt x="324" y="451"/>
                      <a:pt x="325" y="448"/>
                    </a:cubicBezTo>
                    <a:cubicBezTo>
                      <a:pt x="329" y="444"/>
                      <a:pt x="333" y="442"/>
                      <a:pt x="338" y="443"/>
                    </a:cubicBezTo>
                    <a:cubicBezTo>
                      <a:pt x="341" y="445"/>
                      <a:pt x="345" y="446"/>
                      <a:pt x="347" y="450"/>
                    </a:cubicBezTo>
                    <a:cubicBezTo>
                      <a:pt x="350" y="456"/>
                      <a:pt x="350" y="462"/>
                      <a:pt x="348" y="468"/>
                    </a:cubicBezTo>
                    <a:cubicBezTo>
                      <a:pt x="347" y="471"/>
                      <a:pt x="344" y="473"/>
                      <a:pt x="346" y="476"/>
                    </a:cubicBezTo>
                    <a:cubicBezTo>
                      <a:pt x="353" y="476"/>
                      <a:pt x="360" y="478"/>
                      <a:pt x="368" y="479"/>
                    </a:cubicBezTo>
                    <a:cubicBezTo>
                      <a:pt x="378" y="485"/>
                      <a:pt x="389" y="494"/>
                      <a:pt x="392" y="507"/>
                    </a:cubicBezTo>
                    <a:cubicBezTo>
                      <a:pt x="395" y="511"/>
                      <a:pt x="392" y="517"/>
                      <a:pt x="394" y="521"/>
                    </a:cubicBezTo>
                    <a:cubicBezTo>
                      <a:pt x="404" y="513"/>
                      <a:pt x="404" y="513"/>
                      <a:pt x="404" y="513"/>
                    </a:cubicBezTo>
                    <a:cubicBezTo>
                      <a:pt x="409" y="511"/>
                      <a:pt x="415" y="508"/>
                      <a:pt x="420" y="511"/>
                    </a:cubicBezTo>
                    <a:cubicBezTo>
                      <a:pt x="422" y="509"/>
                      <a:pt x="424" y="512"/>
                      <a:pt x="426" y="511"/>
                    </a:cubicBezTo>
                    <a:cubicBezTo>
                      <a:pt x="432" y="516"/>
                      <a:pt x="438" y="521"/>
                      <a:pt x="435" y="528"/>
                    </a:cubicBezTo>
                    <a:cubicBezTo>
                      <a:pt x="434" y="537"/>
                      <a:pt x="423" y="530"/>
                      <a:pt x="423" y="539"/>
                    </a:cubicBezTo>
                    <a:cubicBezTo>
                      <a:pt x="422" y="543"/>
                      <a:pt x="427" y="546"/>
                      <a:pt x="430" y="547"/>
                    </a:cubicBezTo>
                    <a:cubicBezTo>
                      <a:pt x="433" y="550"/>
                      <a:pt x="431" y="553"/>
                      <a:pt x="430" y="556"/>
                    </a:cubicBezTo>
                    <a:cubicBezTo>
                      <a:pt x="430" y="560"/>
                      <a:pt x="432" y="564"/>
                      <a:pt x="435" y="567"/>
                    </a:cubicBezTo>
                    <a:cubicBezTo>
                      <a:pt x="438" y="570"/>
                      <a:pt x="443" y="570"/>
                      <a:pt x="446" y="566"/>
                    </a:cubicBezTo>
                    <a:cubicBezTo>
                      <a:pt x="448" y="557"/>
                      <a:pt x="453" y="548"/>
                      <a:pt x="462" y="545"/>
                    </a:cubicBezTo>
                    <a:cubicBezTo>
                      <a:pt x="465" y="542"/>
                      <a:pt x="468" y="539"/>
                      <a:pt x="467" y="535"/>
                    </a:cubicBezTo>
                    <a:cubicBezTo>
                      <a:pt x="462" y="531"/>
                      <a:pt x="453" y="536"/>
                      <a:pt x="451" y="527"/>
                    </a:cubicBezTo>
                    <a:cubicBezTo>
                      <a:pt x="451" y="522"/>
                      <a:pt x="451" y="516"/>
                      <a:pt x="456" y="513"/>
                    </a:cubicBezTo>
                    <a:cubicBezTo>
                      <a:pt x="461" y="510"/>
                      <a:pt x="469" y="508"/>
                      <a:pt x="476" y="509"/>
                    </a:cubicBezTo>
                    <a:cubicBezTo>
                      <a:pt x="482" y="512"/>
                      <a:pt x="487" y="518"/>
                      <a:pt x="490" y="524"/>
                    </a:cubicBezTo>
                    <a:cubicBezTo>
                      <a:pt x="494" y="537"/>
                      <a:pt x="487" y="548"/>
                      <a:pt x="478" y="556"/>
                    </a:cubicBezTo>
                    <a:cubicBezTo>
                      <a:pt x="467" y="556"/>
                      <a:pt x="471" y="568"/>
                      <a:pt x="466" y="573"/>
                    </a:cubicBezTo>
                    <a:cubicBezTo>
                      <a:pt x="459" y="586"/>
                      <a:pt x="447" y="591"/>
                      <a:pt x="434" y="592"/>
                    </a:cubicBezTo>
                    <a:cubicBezTo>
                      <a:pt x="434" y="593"/>
                      <a:pt x="436" y="593"/>
                      <a:pt x="437" y="594"/>
                    </a:cubicBezTo>
                    <a:cubicBezTo>
                      <a:pt x="453" y="597"/>
                      <a:pt x="464" y="583"/>
                      <a:pt x="472" y="572"/>
                    </a:cubicBezTo>
                    <a:cubicBezTo>
                      <a:pt x="473" y="569"/>
                      <a:pt x="472" y="566"/>
                      <a:pt x="474" y="564"/>
                    </a:cubicBezTo>
                    <a:cubicBezTo>
                      <a:pt x="482" y="560"/>
                      <a:pt x="489" y="554"/>
                      <a:pt x="491" y="546"/>
                    </a:cubicBezTo>
                    <a:cubicBezTo>
                      <a:pt x="497" y="540"/>
                      <a:pt x="502" y="552"/>
                      <a:pt x="507" y="550"/>
                    </a:cubicBezTo>
                    <a:cubicBezTo>
                      <a:pt x="502" y="542"/>
                      <a:pt x="494" y="537"/>
                      <a:pt x="492" y="529"/>
                    </a:cubicBezTo>
                    <a:cubicBezTo>
                      <a:pt x="493" y="512"/>
                      <a:pt x="493" y="512"/>
                      <a:pt x="493" y="512"/>
                    </a:cubicBezTo>
                    <a:cubicBezTo>
                      <a:pt x="496" y="499"/>
                      <a:pt x="509" y="490"/>
                      <a:pt x="521" y="486"/>
                    </a:cubicBezTo>
                    <a:cubicBezTo>
                      <a:pt x="538" y="481"/>
                      <a:pt x="554" y="487"/>
                      <a:pt x="566" y="498"/>
                    </a:cubicBezTo>
                    <a:cubicBezTo>
                      <a:pt x="571" y="501"/>
                      <a:pt x="573" y="507"/>
                      <a:pt x="577" y="510"/>
                    </a:cubicBezTo>
                    <a:cubicBezTo>
                      <a:pt x="582" y="504"/>
                      <a:pt x="586" y="496"/>
                      <a:pt x="585" y="488"/>
                    </a:cubicBezTo>
                    <a:cubicBezTo>
                      <a:pt x="587" y="483"/>
                      <a:pt x="593" y="487"/>
                      <a:pt x="594" y="482"/>
                    </a:cubicBezTo>
                    <a:cubicBezTo>
                      <a:pt x="617" y="475"/>
                      <a:pt x="625" y="453"/>
                      <a:pt x="635" y="435"/>
                    </a:cubicBezTo>
                    <a:cubicBezTo>
                      <a:pt x="637" y="431"/>
                      <a:pt x="641" y="429"/>
                      <a:pt x="643" y="425"/>
                    </a:cubicBezTo>
                    <a:cubicBezTo>
                      <a:pt x="642" y="424"/>
                      <a:pt x="641" y="423"/>
                      <a:pt x="640" y="423"/>
                    </a:cubicBezTo>
                    <a:cubicBezTo>
                      <a:pt x="636" y="426"/>
                      <a:pt x="634" y="431"/>
                      <a:pt x="633" y="435"/>
                    </a:cubicBezTo>
                    <a:cubicBezTo>
                      <a:pt x="621" y="452"/>
                      <a:pt x="612" y="473"/>
                      <a:pt x="591" y="480"/>
                    </a:cubicBezTo>
                    <a:cubicBezTo>
                      <a:pt x="581" y="481"/>
                      <a:pt x="583" y="493"/>
                      <a:pt x="578" y="499"/>
                    </a:cubicBezTo>
                    <a:cubicBezTo>
                      <a:pt x="576" y="501"/>
                      <a:pt x="574" y="499"/>
                      <a:pt x="572" y="499"/>
                    </a:cubicBezTo>
                    <a:cubicBezTo>
                      <a:pt x="570" y="493"/>
                      <a:pt x="563" y="492"/>
                      <a:pt x="562" y="486"/>
                    </a:cubicBezTo>
                    <a:cubicBezTo>
                      <a:pt x="569" y="482"/>
                      <a:pt x="574" y="475"/>
                      <a:pt x="579" y="468"/>
                    </a:cubicBezTo>
                    <a:cubicBezTo>
                      <a:pt x="588" y="468"/>
                      <a:pt x="597" y="464"/>
                      <a:pt x="603" y="457"/>
                    </a:cubicBezTo>
                    <a:cubicBezTo>
                      <a:pt x="611" y="446"/>
                      <a:pt x="617" y="432"/>
                      <a:pt x="613" y="418"/>
                    </a:cubicBezTo>
                    <a:cubicBezTo>
                      <a:pt x="608" y="403"/>
                      <a:pt x="594" y="395"/>
                      <a:pt x="580" y="392"/>
                    </a:cubicBezTo>
                    <a:cubicBezTo>
                      <a:pt x="572" y="389"/>
                      <a:pt x="570" y="377"/>
                      <a:pt x="561" y="376"/>
                    </a:cubicBezTo>
                    <a:cubicBezTo>
                      <a:pt x="559" y="373"/>
                      <a:pt x="563" y="371"/>
                      <a:pt x="565" y="370"/>
                    </a:cubicBezTo>
                    <a:cubicBezTo>
                      <a:pt x="570" y="365"/>
                      <a:pt x="572" y="357"/>
                      <a:pt x="576" y="351"/>
                    </a:cubicBezTo>
                    <a:cubicBezTo>
                      <a:pt x="577" y="350"/>
                      <a:pt x="579" y="351"/>
                      <a:pt x="580" y="352"/>
                    </a:cubicBezTo>
                    <a:cubicBezTo>
                      <a:pt x="582" y="361"/>
                      <a:pt x="583" y="371"/>
                      <a:pt x="589" y="378"/>
                    </a:cubicBezTo>
                    <a:cubicBezTo>
                      <a:pt x="596" y="378"/>
                      <a:pt x="601" y="382"/>
                      <a:pt x="608" y="383"/>
                    </a:cubicBezTo>
                    <a:cubicBezTo>
                      <a:pt x="619" y="391"/>
                      <a:pt x="628" y="401"/>
                      <a:pt x="633" y="413"/>
                    </a:cubicBezTo>
                    <a:cubicBezTo>
                      <a:pt x="634" y="415"/>
                      <a:pt x="635" y="418"/>
                      <a:pt x="638" y="418"/>
                    </a:cubicBezTo>
                    <a:cubicBezTo>
                      <a:pt x="635" y="411"/>
                      <a:pt x="631" y="404"/>
                      <a:pt x="627" y="397"/>
                    </a:cubicBezTo>
                    <a:cubicBezTo>
                      <a:pt x="622" y="388"/>
                      <a:pt x="611" y="385"/>
                      <a:pt x="604" y="379"/>
                    </a:cubicBezTo>
                    <a:cubicBezTo>
                      <a:pt x="600" y="377"/>
                      <a:pt x="594" y="378"/>
                      <a:pt x="591" y="374"/>
                    </a:cubicBezTo>
                    <a:cubicBezTo>
                      <a:pt x="585" y="364"/>
                      <a:pt x="585" y="349"/>
                      <a:pt x="574" y="342"/>
                    </a:cubicBezTo>
                    <a:cubicBezTo>
                      <a:pt x="571" y="351"/>
                      <a:pt x="571" y="351"/>
                      <a:pt x="571" y="351"/>
                    </a:cubicBezTo>
                    <a:cubicBezTo>
                      <a:pt x="569" y="363"/>
                      <a:pt x="557" y="369"/>
                      <a:pt x="549" y="377"/>
                    </a:cubicBezTo>
                    <a:cubicBezTo>
                      <a:pt x="548" y="378"/>
                      <a:pt x="548" y="378"/>
                      <a:pt x="548" y="378"/>
                    </a:cubicBezTo>
                    <a:cubicBezTo>
                      <a:pt x="561" y="377"/>
                      <a:pt x="569" y="388"/>
                      <a:pt x="575" y="396"/>
                    </a:cubicBezTo>
                    <a:cubicBezTo>
                      <a:pt x="584" y="397"/>
                      <a:pt x="593" y="399"/>
                      <a:pt x="600" y="406"/>
                    </a:cubicBezTo>
                    <a:cubicBezTo>
                      <a:pt x="610" y="414"/>
                      <a:pt x="611" y="428"/>
                      <a:pt x="610" y="439"/>
                    </a:cubicBezTo>
                    <a:cubicBezTo>
                      <a:pt x="607" y="452"/>
                      <a:pt x="593" y="459"/>
                      <a:pt x="580" y="462"/>
                    </a:cubicBezTo>
                    <a:cubicBezTo>
                      <a:pt x="575" y="472"/>
                      <a:pt x="564" y="478"/>
                      <a:pt x="554" y="480"/>
                    </a:cubicBezTo>
                    <a:cubicBezTo>
                      <a:pt x="545" y="480"/>
                      <a:pt x="537" y="477"/>
                      <a:pt x="532" y="469"/>
                    </a:cubicBezTo>
                    <a:cubicBezTo>
                      <a:pt x="528" y="463"/>
                      <a:pt x="529" y="455"/>
                      <a:pt x="529" y="448"/>
                    </a:cubicBezTo>
                    <a:cubicBezTo>
                      <a:pt x="531" y="443"/>
                      <a:pt x="535" y="438"/>
                      <a:pt x="541" y="437"/>
                    </a:cubicBezTo>
                    <a:cubicBezTo>
                      <a:pt x="547" y="437"/>
                      <a:pt x="553" y="438"/>
                      <a:pt x="556" y="443"/>
                    </a:cubicBezTo>
                    <a:cubicBezTo>
                      <a:pt x="558" y="446"/>
                      <a:pt x="556" y="448"/>
                      <a:pt x="557" y="451"/>
                    </a:cubicBezTo>
                    <a:cubicBezTo>
                      <a:pt x="563" y="452"/>
                      <a:pt x="566" y="444"/>
                      <a:pt x="570" y="440"/>
                    </a:cubicBezTo>
                    <a:cubicBezTo>
                      <a:pt x="575" y="440"/>
                      <a:pt x="583" y="442"/>
                      <a:pt x="585" y="435"/>
                    </a:cubicBezTo>
                    <a:cubicBezTo>
                      <a:pt x="587" y="430"/>
                      <a:pt x="587" y="423"/>
                      <a:pt x="582" y="419"/>
                    </a:cubicBezTo>
                    <a:cubicBezTo>
                      <a:pt x="579" y="417"/>
                      <a:pt x="575" y="418"/>
                      <a:pt x="571" y="418"/>
                    </a:cubicBezTo>
                    <a:cubicBezTo>
                      <a:pt x="564" y="420"/>
                      <a:pt x="563" y="412"/>
                      <a:pt x="559" y="409"/>
                    </a:cubicBezTo>
                    <a:cubicBezTo>
                      <a:pt x="555" y="406"/>
                      <a:pt x="552" y="410"/>
                      <a:pt x="550" y="412"/>
                    </a:cubicBezTo>
                    <a:cubicBezTo>
                      <a:pt x="545" y="414"/>
                      <a:pt x="538" y="415"/>
                      <a:pt x="533" y="411"/>
                    </a:cubicBezTo>
                    <a:cubicBezTo>
                      <a:pt x="531" y="408"/>
                      <a:pt x="525" y="404"/>
                      <a:pt x="527" y="399"/>
                    </a:cubicBezTo>
                    <a:cubicBezTo>
                      <a:pt x="527" y="392"/>
                      <a:pt x="530" y="385"/>
                      <a:pt x="537" y="381"/>
                    </a:cubicBezTo>
                    <a:cubicBezTo>
                      <a:pt x="522" y="380"/>
                      <a:pt x="510" y="373"/>
                      <a:pt x="500" y="363"/>
                    </a:cubicBezTo>
                    <a:cubicBezTo>
                      <a:pt x="494" y="358"/>
                      <a:pt x="493" y="351"/>
                      <a:pt x="489" y="345"/>
                    </a:cubicBezTo>
                    <a:cubicBezTo>
                      <a:pt x="487" y="341"/>
                      <a:pt x="488" y="337"/>
                      <a:pt x="486" y="334"/>
                    </a:cubicBezTo>
                    <a:cubicBezTo>
                      <a:pt x="481" y="342"/>
                      <a:pt x="481" y="342"/>
                      <a:pt x="481" y="342"/>
                    </a:cubicBezTo>
                    <a:cubicBezTo>
                      <a:pt x="475" y="346"/>
                      <a:pt x="469" y="352"/>
                      <a:pt x="461" y="351"/>
                    </a:cubicBezTo>
                    <a:cubicBezTo>
                      <a:pt x="456" y="350"/>
                      <a:pt x="451" y="347"/>
                      <a:pt x="448" y="343"/>
                    </a:cubicBezTo>
                    <a:cubicBezTo>
                      <a:pt x="446" y="338"/>
                      <a:pt x="442" y="332"/>
                      <a:pt x="447" y="327"/>
                    </a:cubicBezTo>
                    <a:cubicBezTo>
                      <a:pt x="448" y="319"/>
                      <a:pt x="456" y="318"/>
                      <a:pt x="462" y="319"/>
                    </a:cubicBezTo>
                    <a:cubicBezTo>
                      <a:pt x="459" y="315"/>
                      <a:pt x="453" y="318"/>
                      <a:pt x="451" y="312"/>
                    </a:cubicBezTo>
                    <a:cubicBezTo>
                      <a:pt x="453" y="307"/>
                      <a:pt x="453" y="303"/>
                      <a:pt x="453" y="297"/>
                    </a:cubicBezTo>
                    <a:close/>
                    <a:moveTo>
                      <a:pt x="254" y="311"/>
                    </a:moveTo>
                    <a:cubicBezTo>
                      <a:pt x="256" y="303"/>
                      <a:pt x="260" y="294"/>
                      <a:pt x="256" y="287"/>
                    </a:cubicBezTo>
                    <a:cubicBezTo>
                      <a:pt x="254" y="294"/>
                      <a:pt x="254" y="304"/>
                      <a:pt x="246" y="308"/>
                    </a:cubicBezTo>
                    <a:cubicBezTo>
                      <a:pt x="243" y="310"/>
                      <a:pt x="241" y="308"/>
                      <a:pt x="238" y="306"/>
                    </a:cubicBezTo>
                    <a:cubicBezTo>
                      <a:pt x="234" y="301"/>
                      <a:pt x="231" y="295"/>
                      <a:pt x="227" y="291"/>
                    </a:cubicBezTo>
                    <a:cubicBezTo>
                      <a:pt x="225" y="292"/>
                      <a:pt x="225" y="295"/>
                      <a:pt x="225" y="297"/>
                    </a:cubicBezTo>
                    <a:cubicBezTo>
                      <a:pt x="232" y="306"/>
                      <a:pt x="238" y="314"/>
                      <a:pt x="246" y="322"/>
                    </a:cubicBezTo>
                    <a:cubicBezTo>
                      <a:pt x="252" y="322"/>
                      <a:pt x="252" y="315"/>
                      <a:pt x="254" y="311"/>
                    </a:cubicBezTo>
                    <a:close/>
                    <a:moveTo>
                      <a:pt x="378" y="308"/>
                    </a:moveTo>
                    <a:cubicBezTo>
                      <a:pt x="366" y="299"/>
                      <a:pt x="366" y="299"/>
                      <a:pt x="366" y="299"/>
                    </a:cubicBezTo>
                    <a:cubicBezTo>
                      <a:pt x="352" y="290"/>
                      <a:pt x="333" y="292"/>
                      <a:pt x="320" y="298"/>
                    </a:cubicBezTo>
                    <a:cubicBezTo>
                      <a:pt x="292" y="306"/>
                      <a:pt x="270" y="332"/>
                      <a:pt x="261" y="359"/>
                    </a:cubicBezTo>
                    <a:cubicBezTo>
                      <a:pt x="253" y="365"/>
                      <a:pt x="244" y="367"/>
                      <a:pt x="237" y="374"/>
                    </a:cubicBezTo>
                    <a:cubicBezTo>
                      <a:pt x="218" y="389"/>
                      <a:pt x="220" y="414"/>
                      <a:pt x="200" y="427"/>
                    </a:cubicBezTo>
                    <a:cubicBezTo>
                      <a:pt x="198" y="428"/>
                      <a:pt x="197" y="431"/>
                      <a:pt x="199" y="433"/>
                    </a:cubicBezTo>
                    <a:cubicBezTo>
                      <a:pt x="227" y="449"/>
                      <a:pt x="235" y="488"/>
                      <a:pt x="267" y="498"/>
                    </a:cubicBezTo>
                    <a:cubicBezTo>
                      <a:pt x="266" y="513"/>
                      <a:pt x="276" y="523"/>
                      <a:pt x="283" y="534"/>
                    </a:cubicBezTo>
                    <a:cubicBezTo>
                      <a:pt x="291" y="539"/>
                      <a:pt x="298" y="548"/>
                      <a:pt x="307" y="551"/>
                    </a:cubicBezTo>
                    <a:cubicBezTo>
                      <a:pt x="325" y="562"/>
                      <a:pt x="351" y="562"/>
                      <a:pt x="369" y="551"/>
                    </a:cubicBezTo>
                    <a:cubicBezTo>
                      <a:pt x="382" y="544"/>
                      <a:pt x="388" y="529"/>
                      <a:pt x="386" y="516"/>
                    </a:cubicBezTo>
                    <a:cubicBezTo>
                      <a:pt x="386" y="506"/>
                      <a:pt x="382" y="499"/>
                      <a:pt x="376" y="493"/>
                    </a:cubicBezTo>
                    <a:cubicBezTo>
                      <a:pt x="368" y="483"/>
                      <a:pt x="355" y="484"/>
                      <a:pt x="344" y="482"/>
                    </a:cubicBezTo>
                    <a:cubicBezTo>
                      <a:pt x="334" y="484"/>
                      <a:pt x="325" y="488"/>
                      <a:pt x="318" y="497"/>
                    </a:cubicBezTo>
                    <a:cubicBezTo>
                      <a:pt x="314" y="505"/>
                      <a:pt x="310" y="514"/>
                      <a:pt x="311" y="523"/>
                    </a:cubicBezTo>
                    <a:cubicBezTo>
                      <a:pt x="316" y="527"/>
                      <a:pt x="321" y="533"/>
                      <a:pt x="328" y="533"/>
                    </a:cubicBezTo>
                    <a:cubicBezTo>
                      <a:pt x="328" y="531"/>
                      <a:pt x="328" y="531"/>
                      <a:pt x="328" y="531"/>
                    </a:cubicBezTo>
                    <a:cubicBezTo>
                      <a:pt x="326" y="526"/>
                      <a:pt x="329" y="522"/>
                      <a:pt x="329" y="517"/>
                    </a:cubicBezTo>
                    <a:cubicBezTo>
                      <a:pt x="332" y="508"/>
                      <a:pt x="340" y="500"/>
                      <a:pt x="349" y="499"/>
                    </a:cubicBezTo>
                    <a:cubicBezTo>
                      <a:pt x="355" y="499"/>
                      <a:pt x="360" y="502"/>
                      <a:pt x="364" y="508"/>
                    </a:cubicBezTo>
                    <a:cubicBezTo>
                      <a:pt x="367" y="513"/>
                      <a:pt x="366" y="521"/>
                      <a:pt x="364" y="527"/>
                    </a:cubicBezTo>
                    <a:cubicBezTo>
                      <a:pt x="360" y="536"/>
                      <a:pt x="352" y="544"/>
                      <a:pt x="341" y="544"/>
                    </a:cubicBezTo>
                    <a:cubicBezTo>
                      <a:pt x="309" y="540"/>
                      <a:pt x="285" y="511"/>
                      <a:pt x="275" y="482"/>
                    </a:cubicBezTo>
                    <a:cubicBezTo>
                      <a:pt x="255" y="477"/>
                      <a:pt x="240" y="460"/>
                      <a:pt x="232" y="442"/>
                    </a:cubicBezTo>
                    <a:cubicBezTo>
                      <a:pt x="231" y="435"/>
                      <a:pt x="221" y="433"/>
                      <a:pt x="223" y="426"/>
                    </a:cubicBezTo>
                    <a:cubicBezTo>
                      <a:pt x="228" y="419"/>
                      <a:pt x="230" y="411"/>
                      <a:pt x="234" y="402"/>
                    </a:cubicBezTo>
                    <a:cubicBezTo>
                      <a:pt x="241" y="387"/>
                      <a:pt x="257" y="378"/>
                      <a:pt x="272" y="372"/>
                    </a:cubicBezTo>
                    <a:cubicBezTo>
                      <a:pt x="283" y="346"/>
                      <a:pt x="302" y="312"/>
                      <a:pt x="335" y="311"/>
                    </a:cubicBezTo>
                    <a:cubicBezTo>
                      <a:pt x="348" y="310"/>
                      <a:pt x="361" y="314"/>
                      <a:pt x="367" y="326"/>
                    </a:cubicBezTo>
                    <a:cubicBezTo>
                      <a:pt x="370" y="333"/>
                      <a:pt x="370" y="338"/>
                      <a:pt x="367" y="345"/>
                    </a:cubicBezTo>
                    <a:cubicBezTo>
                      <a:pt x="363" y="356"/>
                      <a:pt x="351" y="356"/>
                      <a:pt x="340" y="356"/>
                    </a:cubicBezTo>
                    <a:cubicBezTo>
                      <a:pt x="325" y="352"/>
                      <a:pt x="322" y="334"/>
                      <a:pt x="321" y="321"/>
                    </a:cubicBezTo>
                    <a:cubicBezTo>
                      <a:pt x="317" y="322"/>
                      <a:pt x="313" y="323"/>
                      <a:pt x="309" y="327"/>
                    </a:cubicBezTo>
                    <a:cubicBezTo>
                      <a:pt x="304" y="341"/>
                      <a:pt x="309" y="357"/>
                      <a:pt x="320" y="368"/>
                    </a:cubicBezTo>
                    <a:cubicBezTo>
                      <a:pt x="327" y="375"/>
                      <a:pt x="335" y="375"/>
                      <a:pt x="344" y="376"/>
                    </a:cubicBezTo>
                    <a:cubicBezTo>
                      <a:pt x="360" y="375"/>
                      <a:pt x="375" y="368"/>
                      <a:pt x="382" y="354"/>
                    </a:cubicBezTo>
                    <a:cubicBezTo>
                      <a:pt x="392" y="340"/>
                      <a:pt x="385" y="321"/>
                      <a:pt x="378" y="308"/>
                    </a:cubicBezTo>
                    <a:close/>
                    <a:moveTo>
                      <a:pt x="596" y="331"/>
                    </a:moveTo>
                    <a:cubicBezTo>
                      <a:pt x="587" y="322"/>
                      <a:pt x="576" y="314"/>
                      <a:pt x="564" y="308"/>
                    </a:cubicBezTo>
                    <a:cubicBezTo>
                      <a:pt x="546" y="301"/>
                      <a:pt x="524" y="294"/>
                      <a:pt x="506" y="307"/>
                    </a:cubicBezTo>
                    <a:cubicBezTo>
                      <a:pt x="497" y="316"/>
                      <a:pt x="491" y="328"/>
                      <a:pt x="493" y="340"/>
                    </a:cubicBezTo>
                    <a:cubicBezTo>
                      <a:pt x="496" y="355"/>
                      <a:pt x="511" y="368"/>
                      <a:pt x="525" y="373"/>
                    </a:cubicBezTo>
                    <a:cubicBezTo>
                      <a:pt x="538" y="376"/>
                      <a:pt x="550" y="370"/>
                      <a:pt x="558" y="362"/>
                    </a:cubicBezTo>
                    <a:cubicBezTo>
                      <a:pt x="564" y="354"/>
                      <a:pt x="569" y="343"/>
                      <a:pt x="567" y="333"/>
                    </a:cubicBezTo>
                    <a:cubicBezTo>
                      <a:pt x="563" y="330"/>
                      <a:pt x="560" y="327"/>
                      <a:pt x="555" y="327"/>
                    </a:cubicBezTo>
                    <a:cubicBezTo>
                      <a:pt x="556" y="335"/>
                      <a:pt x="556" y="344"/>
                      <a:pt x="550" y="350"/>
                    </a:cubicBezTo>
                    <a:cubicBezTo>
                      <a:pt x="545" y="355"/>
                      <a:pt x="538" y="358"/>
                      <a:pt x="531" y="359"/>
                    </a:cubicBezTo>
                    <a:cubicBezTo>
                      <a:pt x="522" y="357"/>
                      <a:pt x="515" y="352"/>
                      <a:pt x="511" y="345"/>
                    </a:cubicBezTo>
                    <a:cubicBezTo>
                      <a:pt x="508" y="335"/>
                      <a:pt x="512" y="327"/>
                      <a:pt x="517" y="320"/>
                    </a:cubicBezTo>
                    <a:cubicBezTo>
                      <a:pt x="526" y="311"/>
                      <a:pt x="540" y="313"/>
                      <a:pt x="551" y="317"/>
                    </a:cubicBezTo>
                    <a:cubicBezTo>
                      <a:pt x="574" y="324"/>
                      <a:pt x="589" y="347"/>
                      <a:pt x="595" y="369"/>
                    </a:cubicBezTo>
                    <a:cubicBezTo>
                      <a:pt x="608" y="372"/>
                      <a:pt x="618" y="381"/>
                      <a:pt x="629" y="389"/>
                    </a:cubicBezTo>
                    <a:cubicBezTo>
                      <a:pt x="637" y="398"/>
                      <a:pt x="639" y="409"/>
                      <a:pt x="647" y="418"/>
                    </a:cubicBezTo>
                    <a:cubicBezTo>
                      <a:pt x="647" y="420"/>
                      <a:pt x="650" y="423"/>
                      <a:pt x="652" y="425"/>
                    </a:cubicBezTo>
                    <a:cubicBezTo>
                      <a:pt x="654" y="430"/>
                      <a:pt x="646" y="431"/>
                      <a:pt x="643" y="435"/>
                    </a:cubicBezTo>
                    <a:cubicBezTo>
                      <a:pt x="633" y="453"/>
                      <a:pt x="622" y="477"/>
                      <a:pt x="600" y="486"/>
                    </a:cubicBezTo>
                    <a:cubicBezTo>
                      <a:pt x="589" y="487"/>
                      <a:pt x="592" y="501"/>
                      <a:pt x="586" y="508"/>
                    </a:cubicBezTo>
                    <a:cubicBezTo>
                      <a:pt x="580" y="524"/>
                      <a:pt x="564" y="536"/>
                      <a:pt x="546" y="542"/>
                    </a:cubicBezTo>
                    <a:cubicBezTo>
                      <a:pt x="539" y="539"/>
                      <a:pt x="529" y="541"/>
                      <a:pt x="523" y="534"/>
                    </a:cubicBezTo>
                    <a:cubicBezTo>
                      <a:pt x="521" y="528"/>
                      <a:pt x="517" y="523"/>
                      <a:pt x="520" y="516"/>
                    </a:cubicBezTo>
                    <a:cubicBezTo>
                      <a:pt x="521" y="512"/>
                      <a:pt x="525" y="508"/>
                      <a:pt x="530" y="507"/>
                    </a:cubicBezTo>
                    <a:cubicBezTo>
                      <a:pt x="537" y="505"/>
                      <a:pt x="544" y="509"/>
                      <a:pt x="550" y="513"/>
                    </a:cubicBezTo>
                    <a:cubicBezTo>
                      <a:pt x="554" y="518"/>
                      <a:pt x="553" y="525"/>
                      <a:pt x="555" y="531"/>
                    </a:cubicBezTo>
                    <a:cubicBezTo>
                      <a:pt x="557" y="531"/>
                      <a:pt x="559" y="530"/>
                      <a:pt x="560" y="529"/>
                    </a:cubicBezTo>
                    <a:cubicBezTo>
                      <a:pt x="565" y="525"/>
                      <a:pt x="574" y="522"/>
                      <a:pt x="571" y="514"/>
                    </a:cubicBezTo>
                    <a:cubicBezTo>
                      <a:pt x="564" y="501"/>
                      <a:pt x="551" y="493"/>
                      <a:pt x="537" y="490"/>
                    </a:cubicBezTo>
                    <a:cubicBezTo>
                      <a:pt x="525" y="488"/>
                      <a:pt x="513" y="495"/>
                      <a:pt x="505" y="503"/>
                    </a:cubicBezTo>
                    <a:cubicBezTo>
                      <a:pt x="499" y="511"/>
                      <a:pt x="496" y="523"/>
                      <a:pt x="501" y="533"/>
                    </a:cubicBezTo>
                    <a:cubicBezTo>
                      <a:pt x="509" y="541"/>
                      <a:pt x="516" y="553"/>
                      <a:pt x="529" y="555"/>
                    </a:cubicBezTo>
                    <a:cubicBezTo>
                      <a:pt x="536" y="554"/>
                      <a:pt x="541" y="561"/>
                      <a:pt x="548" y="557"/>
                    </a:cubicBezTo>
                    <a:cubicBezTo>
                      <a:pt x="571" y="556"/>
                      <a:pt x="585" y="536"/>
                      <a:pt x="597" y="520"/>
                    </a:cubicBezTo>
                    <a:cubicBezTo>
                      <a:pt x="601" y="514"/>
                      <a:pt x="602" y="508"/>
                      <a:pt x="604" y="501"/>
                    </a:cubicBezTo>
                    <a:cubicBezTo>
                      <a:pt x="614" y="498"/>
                      <a:pt x="620" y="490"/>
                      <a:pt x="628" y="484"/>
                    </a:cubicBezTo>
                    <a:cubicBezTo>
                      <a:pt x="645" y="468"/>
                      <a:pt x="648" y="444"/>
                      <a:pt x="668" y="430"/>
                    </a:cubicBezTo>
                    <a:cubicBezTo>
                      <a:pt x="670" y="425"/>
                      <a:pt x="661" y="423"/>
                      <a:pt x="662" y="416"/>
                    </a:cubicBezTo>
                    <a:cubicBezTo>
                      <a:pt x="653" y="404"/>
                      <a:pt x="646" y="390"/>
                      <a:pt x="637" y="378"/>
                    </a:cubicBezTo>
                    <a:cubicBezTo>
                      <a:pt x="630" y="368"/>
                      <a:pt x="619" y="364"/>
                      <a:pt x="610" y="358"/>
                    </a:cubicBezTo>
                    <a:cubicBezTo>
                      <a:pt x="607" y="348"/>
                      <a:pt x="601" y="340"/>
                      <a:pt x="596" y="331"/>
                    </a:cubicBezTo>
                    <a:close/>
                    <a:moveTo>
                      <a:pt x="671" y="322"/>
                    </a:moveTo>
                    <a:cubicBezTo>
                      <a:pt x="668" y="316"/>
                      <a:pt x="664" y="309"/>
                      <a:pt x="659" y="305"/>
                    </a:cubicBezTo>
                    <a:cubicBezTo>
                      <a:pt x="651" y="314"/>
                      <a:pt x="662" y="324"/>
                      <a:pt x="665" y="333"/>
                    </a:cubicBezTo>
                    <a:cubicBezTo>
                      <a:pt x="666" y="341"/>
                      <a:pt x="668" y="350"/>
                      <a:pt x="662" y="357"/>
                    </a:cubicBezTo>
                    <a:cubicBezTo>
                      <a:pt x="657" y="364"/>
                      <a:pt x="651" y="355"/>
                      <a:pt x="647" y="356"/>
                    </a:cubicBezTo>
                    <a:cubicBezTo>
                      <a:pt x="644" y="360"/>
                      <a:pt x="646" y="366"/>
                      <a:pt x="647" y="370"/>
                    </a:cubicBezTo>
                    <a:cubicBezTo>
                      <a:pt x="651" y="374"/>
                      <a:pt x="655" y="378"/>
                      <a:pt x="660" y="380"/>
                    </a:cubicBezTo>
                    <a:cubicBezTo>
                      <a:pt x="663" y="380"/>
                      <a:pt x="666" y="378"/>
                      <a:pt x="669" y="376"/>
                    </a:cubicBezTo>
                    <a:cubicBezTo>
                      <a:pt x="682" y="360"/>
                      <a:pt x="677" y="340"/>
                      <a:pt x="671" y="322"/>
                    </a:cubicBezTo>
                    <a:close/>
                    <a:moveTo>
                      <a:pt x="214" y="328"/>
                    </a:moveTo>
                    <a:cubicBezTo>
                      <a:pt x="215" y="321"/>
                      <a:pt x="220" y="311"/>
                      <a:pt x="214" y="305"/>
                    </a:cubicBezTo>
                    <a:cubicBezTo>
                      <a:pt x="212" y="306"/>
                      <a:pt x="209" y="307"/>
                      <a:pt x="207" y="309"/>
                    </a:cubicBezTo>
                    <a:cubicBezTo>
                      <a:pt x="208" y="327"/>
                      <a:pt x="196" y="342"/>
                      <a:pt x="197" y="358"/>
                    </a:cubicBezTo>
                    <a:cubicBezTo>
                      <a:pt x="200" y="366"/>
                      <a:pt x="204" y="376"/>
                      <a:pt x="213" y="378"/>
                    </a:cubicBezTo>
                    <a:cubicBezTo>
                      <a:pt x="216" y="379"/>
                      <a:pt x="220" y="378"/>
                      <a:pt x="223" y="376"/>
                    </a:cubicBezTo>
                    <a:cubicBezTo>
                      <a:pt x="227" y="372"/>
                      <a:pt x="228" y="365"/>
                      <a:pt x="226" y="359"/>
                    </a:cubicBezTo>
                    <a:cubicBezTo>
                      <a:pt x="224" y="358"/>
                      <a:pt x="222" y="359"/>
                      <a:pt x="220" y="360"/>
                    </a:cubicBezTo>
                    <a:cubicBezTo>
                      <a:pt x="217" y="360"/>
                      <a:pt x="213" y="359"/>
                      <a:pt x="211" y="356"/>
                    </a:cubicBezTo>
                    <a:cubicBezTo>
                      <a:pt x="205" y="348"/>
                      <a:pt x="209" y="336"/>
                      <a:pt x="214" y="328"/>
                    </a:cubicBezTo>
                    <a:close/>
                    <a:moveTo>
                      <a:pt x="685" y="318"/>
                    </a:moveTo>
                    <a:cubicBezTo>
                      <a:pt x="683" y="316"/>
                      <a:pt x="680" y="314"/>
                      <a:pt x="678" y="315"/>
                    </a:cubicBezTo>
                    <a:cubicBezTo>
                      <a:pt x="676" y="327"/>
                      <a:pt x="685" y="338"/>
                      <a:pt x="683" y="350"/>
                    </a:cubicBezTo>
                    <a:cubicBezTo>
                      <a:pt x="687" y="365"/>
                      <a:pt x="676" y="376"/>
                      <a:pt x="675" y="390"/>
                    </a:cubicBezTo>
                    <a:cubicBezTo>
                      <a:pt x="674" y="401"/>
                      <a:pt x="675" y="413"/>
                      <a:pt x="685" y="420"/>
                    </a:cubicBezTo>
                    <a:cubicBezTo>
                      <a:pt x="690" y="423"/>
                      <a:pt x="695" y="424"/>
                      <a:pt x="701" y="422"/>
                    </a:cubicBezTo>
                    <a:cubicBezTo>
                      <a:pt x="709" y="419"/>
                      <a:pt x="716" y="413"/>
                      <a:pt x="716" y="404"/>
                    </a:cubicBezTo>
                    <a:cubicBezTo>
                      <a:pt x="708" y="408"/>
                      <a:pt x="708" y="408"/>
                      <a:pt x="708" y="408"/>
                    </a:cubicBezTo>
                    <a:cubicBezTo>
                      <a:pt x="703" y="407"/>
                      <a:pt x="698" y="407"/>
                      <a:pt x="695" y="404"/>
                    </a:cubicBezTo>
                    <a:cubicBezTo>
                      <a:pt x="685" y="394"/>
                      <a:pt x="692" y="379"/>
                      <a:pt x="695" y="368"/>
                    </a:cubicBezTo>
                    <a:cubicBezTo>
                      <a:pt x="699" y="355"/>
                      <a:pt x="697" y="343"/>
                      <a:pt x="692" y="330"/>
                    </a:cubicBezTo>
                    <a:cubicBezTo>
                      <a:pt x="690" y="326"/>
                      <a:pt x="683" y="323"/>
                      <a:pt x="685" y="318"/>
                    </a:cubicBezTo>
                    <a:close/>
                    <a:moveTo>
                      <a:pt x="201" y="315"/>
                    </a:moveTo>
                    <a:cubicBezTo>
                      <a:pt x="201" y="314"/>
                      <a:pt x="200" y="313"/>
                      <a:pt x="199" y="313"/>
                    </a:cubicBezTo>
                    <a:cubicBezTo>
                      <a:pt x="196" y="314"/>
                      <a:pt x="194" y="315"/>
                      <a:pt x="194" y="318"/>
                    </a:cubicBezTo>
                    <a:cubicBezTo>
                      <a:pt x="186" y="324"/>
                      <a:pt x="184" y="334"/>
                      <a:pt x="182" y="344"/>
                    </a:cubicBezTo>
                    <a:cubicBezTo>
                      <a:pt x="177" y="362"/>
                      <a:pt x="193" y="379"/>
                      <a:pt x="184" y="397"/>
                    </a:cubicBezTo>
                    <a:cubicBezTo>
                      <a:pt x="180" y="404"/>
                      <a:pt x="173" y="408"/>
                      <a:pt x="165" y="408"/>
                    </a:cubicBezTo>
                    <a:cubicBezTo>
                      <a:pt x="164" y="409"/>
                      <a:pt x="164" y="409"/>
                      <a:pt x="164" y="409"/>
                    </a:cubicBezTo>
                    <a:cubicBezTo>
                      <a:pt x="167" y="414"/>
                      <a:pt x="171" y="416"/>
                      <a:pt x="175" y="418"/>
                    </a:cubicBezTo>
                    <a:cubicBezTo>
                      <a:pt x="183" y="417"/>
                      <a:pt x="188" y="414"/>
                      <a:pt x="192" y="409"/>
                    </a:cubicBezTo>
                    <a:cubicBezTo>
                      <a:pt x="202" y="396"/>
                      <a:pt x="198" y="378"/>
                      <a:pt x="193" y="365"/>
                    </a:cubicBezTo>
                    <a:cubicBezTo>
                      <a:pt x="189" y="348"/>
                      <a:pt x="198" y="331"/>
                      <a:pt x="201" y="315"/>
                    </a:cubicBezTo>
                    <a:close/>
                    <a:moveTo>
                      <a:pt x="705" y="328"/>
                    </a:moveTo>
                    <a:cubicBezTo>
                      <a:pt x="703" y="325"/>
                      <a:pt x="699" y="316"/>
                      <a:pt x="694" y="321"/>
                    </a:cubicBezTo>
                    <a:cubicBezTo>
                      <a:pt x="699" y="331"/>
                      <a:pt x="703" y="342"/>
                      <a:pt x="703" y="353"/>
                    </a:cubicBezTo>
                    <a:cubicBezTo>
                      <a:pt x="705" y="369"/>
                      <a:pt x="688" y="385"/>
                      <a:pt x="701" y="401"/>
                    </a:cubicBezTo>
                    <a:cubicBezTo>
                      <a:pt x="703" y="403"/>
                      <a:pt x="709" y="403"/>
                      <a:pt x="710" y="399"/>
                    </a:cubicBezTo>
                    <a:cubicBezTo>
                      <a:pt x="710" y="397"/>
                      <a:pt x="708" y="397"/>
                      <a:pt x="706" y="395"/>
                    </a:cubicBezTo>
                    <a:cubicBezTo>
                      <a:pt x="700" y="389"/>
                      <a:pt x="704" y="379"/>
                      <a:pt x="706" y="371"/>
                    </a:cubicBezTo>
                    <a:cubicBezTo>
                      <a:pt x="709" y="357"/>
                      <a:pt x="712" y="342"/>
                      <a:pt x="705" y="328"/>
                    </a:cubicBezTo>
                    <a:close/>
                    <a:moveTo>
                      <a:pt x="359" y="325"/>
                    </a:moveTo>
                    <a:cubicBezTo>
                      <a:pt x="353" y="320"/>
                      <a:pt x="353" y="320"/>
                      <a:pt x="353" y="320"/>
                    </a:cubicBezTo>
                    <a:cubicBezTo>
                      <a:pt x="345" y="318"/>
                      <a:pt x="337" y="314"/>
                      <a:pt x="329" y="318"/>
                    </a:cubicBezTo>
                    <a:cubicBezTo>
                      <a:pt x="329" y="325"/>
                      <a:pt x="326" y="336"/>
                      <a:pt x="332" y="342"/>
                    </a:cubicBezTo>
                    <a:cubicBezTo>
                      <a:pt x="335" y="347"/>
                      <a:pt x="341" y="352"/>
                      <a:pt x="347" y="350"/>
                    </a:cubicBezTo>
                    <a:cubicBezTo>
                      <a:pt x="352" y="349"/>
                      <a:pt x="357" y="347"/>
                      <a:pt x="359" y="342"/>
                    </a:cubicBezTo>
                    <a:cubicBezTo>
                      <a:pt x="362" y="337"/>
                      <a:pt x="362" y="329"/>
                      <a:pt x="359" y="325"/>
                    </a:cubicBezTo>
                    <a:close/>
                    <a:moveTo>
                      <a:pt x="546" y="324"/>
                    </a:moveTo>
                    <a:cubicBezTo>
                      <a:pt x="543" y="319"/>
                      <a:pt x="537" y="321"/>
                      <a:pt x="532" y="320"/>
                    </a:cubicBezTo>
                    <a:cubicBezTo>
                      <a:pt x="524" y="320"/>
                      <a:pt x="520" y="327"/>
                      <a:pt x="517" y="334"/>
                    </a:cubicBezTo>
                    <a:cubicBezTo>
                      <a:pt x="515" y="338"/>
                      <a:pt x="517" y="342"/>
                      <a:pt x="519" y="346"/>
                    </a:cubicBezTo>
                    <a:cubicBezTo>
                      <a:pt x="524" y="351"/>
                      <a:pt x="531" y="352"/>
                      <a:pt x="537" y="351"/>
                    </a:cubicBezTo>
                    <a:cubicBezTo>
                      <a:pt x="542" y="351"/>
                      <a:pt x="546" y="346"/>
                      <a:pt x="549" y="342"/>
                    </a:cubicBezTo>
                    <a:cubicBezTo>
                      <a:pt x="550" y="339"/>
                      <a:pt x="552" y="333"/>
                      <a:pt x="547" y="330"/>
                    </a:cubicBezTo>
                    <a:cubicBezTo>
                      <a:pt x="545" y="335"/>
                      <a:pt x="547" y="340"/>
                      <a:pt x="544" y="344"/>
                    </a:cubicBezTo>
                    <a:cubicBezTo>
                      <a:pt x="541" y="347"/>
                      <a:pt x="537" y="349"/>
                      <a:pt x="532" y="349"/>
                    </a:cubicBezTo>
                    <a:cubicBezTo>
                      <a:pt x="528" y="348"/>
                      <a:pt x="524" y="347"/>
                      <a:pt x="522" y="343"/>
                    </a:cubicBezTo>
                    <a:cubicBezTo>
                      <a:pt x="522" y="340"/>
                      <a:pt x="521" y="337"/>
                      <a:pt x="521" y="333"/>
                    </a:cubicBezTo>
                    <a:cubicBezTo>
                      <a:pt x="523" y="330"/>
                      <a:pt x="526" y="326"/>
                      <a:pt x="530" y="325"/>
                    </a:cubicBezTo>
                    <a:cubicBezTo>
                      <a:pt x="535" y="321"/>
                      <a:pt x="542" y="325"/>
                      <a:pt x="546" y="327"/>
                    </a:cubicBezTo>
                    <a:cubicBezTo>
                      <a:pt x="546" y="324"/>
                      <a:pt x="546" y="324"/>
                      <a:pt x="546" y="324"/>
                    </a:cubicBezTo>
                    <a:close/>
                    <a:moveTo>
                      <a:pt x="359" y="331"/>
                    </a:moveTo>
                    <a:cubicBezTo>
                      <a:pt x="355" y="323"/>
                      <a:pt x="346" y="321"/>
                      <a:pt x="339" y="320"/>
                    </a:cubicBezTo>
                    <a:cubicBezTo>
                      <a:pt x="333" y="318"/>
                      <a:pt x="333" y="324"/>
                      <a:pt x="333" y="327"/>
                    </a:cubicBezTo>
                    <a:cubicBezTo>
                      <a:pt x="334" y="333"/>
                      <a:pt x="333" y="343"/>
                      <a:pt x="341" y="345"/>
                    </a:cubicBezTo>
                    <a:cubicBezTo>
                      <a:pt x="345" y="347"/>
                      <a:pt x="352" y="349"/>
                      <a:pt x="355" y="344"/>
                    </a:cubicBezTo>
                    <a:cubicBezTo>
                      <a:pt x="358" y="340"/>
                      <a:pt x="359" y="336"/>
                      <a:pt x="359" y="331"/>
                    </a:cubicBezTo>
                    <a:close/>
                    <a:moveTo>
                      <a:pt x="184" y="318"/>
                    </a:moveTo>
                    <a:cubicBezTo>
                      <a:pt x="178" y="323"/>
                      <a:pt x="178" y="332"/>
                      <a:pt x="174" y="339"/>
                    </a:cubicBezTo>
                    <a:cubicBezTo>
                      <a:pt x="173" y="352"/>
                      <a:pt x="167" y="368"/>
                      <a:pt x="171" y="381"/>
                    </a:cubicBezTo>
                    <a:cubicBezTo>
                      <a:pt x="173" y="389"/>
                      <a:pt x="169" y="395"/>
                      <a:pt x="168" y="401"/>
                    </a:cubicBezTo>
                    <a:cubicBezTo>
                      <a:pt x="172" y="402"/>
                      <a:pt x="173" y="400"/>
                      <a:pt x="176" y="398"/>
                    </a:cubicBezTo>
                    <a:cubicBezTo>
                      <a:pt x="180" y="394"/>
                      <a:pt x="180" y="388"/>
                      <a:pt x="180" y="381"/>
                    </a:cubicBezTo>
                    <a:cubicBezTo>
                      <a:pt x="173" y="361"/>
                      <a:pt x="174" y="337"/>
                      <a:pt x="184" y="318"/>
                    </a:cubicBezTo>
                    <a:close/>
                    <a:moveTo>
                      <a:pt x="660" y="351"/>
                    </a:moveTo>
                    <a:cubicBezTo>
                      <a:pt x="662" y="342"/>
                      <a:pt x="659" y="331"/>
                      <a:pt x="653" y="324"/>
                    </a:cubicBezTo>
                    <a:cubicBezTo>
                      <a:pt x="657" y="338"/>
                      <a:pt x="657" y="338"/>
                      <a:pt x="657" y="338"/>
                    </a:cubicBezTo>
                    <a:cubicBezTo>
                      <a:pt x="657" y="343"/>
                      <a:pt x="652" y="347"/>
                      <a:pt x="656" y="351"/>
                    </a:cubicBezTo>
                    <a:cubicBezTo>
                      <a:pt x="657" y="352"/>
                      <a:pt x="658" y="351"/>
                      <a:pt x="660" y="351"/>
                    </a:cubicBezTo>
                    <a:close/>
                    <a:moveTo>
                      <a:pt x="222" y="348"/>
                    </a:moveTo>
                    <a:cubicBezTo>
                      <a:pt x="219" y="344"/>
                      <a:pt x="221" y="337"/>
                      <a:pt x="219" y="333"/>
                    </a:cubicBezTo>
                    <a:cubicBezTo>
                      <a:pt x="217" y="338"/>
                      <a:pt x="214" y="342"/>
                      <a:pt x="214" y="347"/>
                    </a:cubicBezTo>
                    <a:cubicBezTo>
                      <a:pt x="214" y="349"/>
                      <a:pt x="215" y="354"/>
                      <a:pt x="218" y="353"/>
                    </a:cubicBezTo>
                    <a:cubicBezTo>
                      <a:pt x="221" y="352"/>
                      <a:pt x="222" y="351"/>
                      <a:pt x="222" y="348"/>
                    </a:cubicBezTo>
                    <a:close/>
                    <a:moveTo>
                      <a:pt x="58" y="335"/>
                    </a:moveTo>
                    <a:cubicBezTo>
                      <a:pt x="59" y="335"/>
                      <a:pt x="58" y="334"/>
                      <a:pt x="57" y="334"/>
                    </a:cubicBezTo>
                    <a:cubicBezTo>
                      <a:pt x="57" y="336"/>
                      <a:pt x="57" y="336"/>
                      <a:pt x="57" y="336"/>
                    </a:cubicBezTo>
                    <a:cubicBezTo>
                      <a:pt x="57" y="336"/>
                      <a:pt x="58" y="336"/>
                      <a:pt x="58" y="335"/>
                    </a:cubicBezTo>
                    <a:close/>
                    <a:moveTo>
                      <a:pt x="319" y="376"/>
                    </a:moveTo>
                    <a:cubicBezTo>
                      <a:pt x="307" y="366"/>
                      <a:pt x="302" y="351"/>
                      <a:pt x="300" y="337"/>
                    </a:cubicBezTo>
                    <a:cubicBezTo>
                      <a:pt x="290" y="349"/>
                      <a:pt x="282" y="363"/>
                      <a:pt x="278" y="378"/>
                    </a:cubicBezTo>
                    <a:cubicBezTo>
                      <a:pt x="271" y="379"/>
                      <a:pt x="264" y="381"/>
                      <a:pt x="258" y="385"/>
                    </a:cubicBezTo>
                    <a:cubicBezTo>
                      <a:pt x="240" y="393"/>
                      <a:pt x="239" y="414"/>
                      <a:pt x="230" y="428"/>
                    </a:cubicBezTo>
                    <a:cubicBezTo>
                      <a:pt x="241" y="444"/>
                      <a:pt x="247" y="462"/>
                      <a:pt x="265" y="472"/>
                    </a:cubicBezTo>
                    <a:cubicBezTo>
                      <a:pt x="270" y="475"/>
                      <a:pt x="277" y="475"/>
                      <a:pt x="281" y="479"/>
                    </a:cubicBezTo>
                    <a:cubicBezTo>
                      <a:pt x="283" y="494"/>
                      <a:pt x="292" y="506"/>
                      <a:pt x="304" y="516"/>
                    </a:cubicBezTo>
                    <a:cubicBezTo>
                      <a:pt x="307" y="509"/>
                      <a:pt x="309" y="500"/>
                      <a:pt x="313" y="493"/>
                    </a:cubicBezTo>
                    <a:cubicBezTo>
                      <a:pt x="315" y="489"/>
                      <a:pt x="321" y="487"/>
                      <a:pt x="321" y="483"/>
                    </a:cubicBezTo>
                    <a:cubicBezTo>
                      <a:pt x="311" y="482"/>
                      <a:pt x="304" y="477"/>
                      <a:pt x="300" y="469"/>
                    </a:cubicBezTo>
                    <a:cubicBezTo>
                      <a:pt x="294" y="466"/>
                      <a:pt x="286" y="467"/>
                      <a:pt x="282" y="462"/>
                    </a:cubicBezTo>
                    <a:cubicBezTo>
                      <a:pt x="267" y="450"/>
                      <a:pt x="264" y="431"/>
                      <a:pt x="269" y="413"/>
                    </a:cubicBezTo>
                    <a:cubicBezTo>
                      <a:pt x="272" y="401"/>
                      <a:pt x="284" y="394"/>
                      <a:pt x="295" y="390"/>
                    </a:cubicBezTo>
                    <a:cubicBezTo>
                      <a:pt x="303" y="384"/>
                      <a:pt x="310" y="377"/>
                      <a:pt x="319" y="376"/>
                    </a:cubicBezTo>
                    <a:close/>
                    <a:moveTo>
                      <a:pt x="304" y="367"/>
                    </a:moveTo>
                    <a:cubicBezTo>
                      <a:pt x="301" y="362"/>
                      <a:pt x="301" y="354"/>
                      <a:pt x="295" y="352"/>
                    </a:cubicBezTo>
                    <a:cubicBezTo>
                      <a:pt x="287" y="357"/>
                      <a:pt x="287" y="368"/>
                      <a:pt x="282" y="376"/>
                    </a:cubicBezTo>
                    <a:cubicBezTo>
                      <a:pt x="282" y="385"/>
                      <a:pt x="271" y="380"/>
                      <a:pt x="267" y="385"/>
                    </a:cubicBezTo>
                    <a:cubicBezTo>
                      <a:pt x="250" y="391"/>
                      <a:pt x="243" y="409"/>
                      <a:pt x="237" y="424"/>
                    </a:cubicBezTo>
                    <a:cubicBezTo>
                      <a:pt x="236" y="431"/>
                      <a:pt x="240" y="437"/>
                      <a:pt x="243" y="443"/>
                    </a:cubicBezTo>
                    <a:cubicBezTo>
                      <a:pt x="256" y="458"/>
                      <a:pt x="256" y="458"/>
                      <a:pt x="256" y="458"/>
                    </a:cubicBezTo>
                    <a:cubicBezTo>
                      <a:pt x="263" y="466"/>
                      <a:pt x="274" y="471"/>
                      <a:pt x="284" y="475"/>
                    </a:cubicBezTo>
                    <a:cubicBezTo>
                      <a:pt x="289" y="484"/>
                      <a:pt x="294" y="494"/>
                      <a:pt x="300" y="503"/>
                    </a:cubicBezTo>
                    <a:cubicBezTo>
                      <a:pt x="306" y="504"/>
                      <a:pt x="305" y="494"/>
                      <a:pt x="310" y="491"/>
                    </a:cubicBezTo>
                    <a:cubicBezTo>
                      <a:pt x="311" y="489"/>
                      <a:pt x="313" y="486"/>
                      <a:pt x="311" y="484"/>
                    </a:cubicBezTo>
                    <a:cubicBezTo>
                      <a:pt x="304" y="482"/>
                      <a:pt x="299" y="478"/>
                      <a:pt x="296" y="472"/>
                    </a:cubicBezTo>
                    <a:cubicBezTo>
                      <a:pt x="290" y="468"/>
                      <a:pt x="282" y="468"/>
                      <a:pt x="277" y="463"/>
                    </a:cubicBezTo>
                    <a:cubicBezTo>
                      <a:pt x="268" y="458"/>
                      <a:pt x="267" y="449"/>
                      <a:pt x="263" y="441"/>
                    </a:cubicBezTo>
                    <a:cubicBezTo>
                      <a:pt x="262" y="435"/>
                      <a:pt x="265" y="429"/>
                      <a:pt x="262" y="424"/>
                    </a:cubicBezTo>
                    <a:cubicBezTo>
                      <a:pt x="260" y="409"/>
                      <a:pt x="273" y="398"/>
                      <a:pt x="284" y="391"/>
                    </a:cubicBezTo>
                    <a:cubicBezTo>
                      <a:pt x="292" y="390"/>
                      <a:pt x="295" y="382"/>
                      <a:pt x="302" y="379"/>
                    </a:cubicBezTo>
                    <a:cubicBezTo>
                      <a:pt x="310" y="377"/>
                      <a:pt x="310" y="377"/>
                      <a:pt x="310" y="377"/>
                    </a:cubicBezTo>
                    <a:cubicBezTo>
                      <a:pt x="310" y="373"/>
                      <a:pt x="307" y="370"/>
                      <a:pt x="304" y="367"/>
                    </a:cubicBezTo>
                    <a:close/>
                    <a:moveTo>
                      <a:pt x="574" y="402"/>
                    </a:moveTo>
                    <a:cubicBezTo>
                      <a:pt x="568" y="397"/>
                      <a:pt x="564" y="389"/>
                      <a:pt x="557" y="385"/>
                    </a:cubicBezTo>
                    <a:cubicBezTo>
                      <a:pt x="552" y="383"/>
                      <a:pt x="547" y="385"/>
                      <a:pt x="542" y="385"/>
                    </a:cubicBezTo>
                    <a:cubicBezTo>
                      <a:pt x="537" y="387"/>
                      <a:pt x="533" y="392"/>
                      <a:pt x="533" y="397"/>
                    </a:cubicBezTo>
                    <a:cubicBezTo>
                      <a:pt x="533" y="402"/>
                      <a:pt x="535" y="406"/>
                      <a:pt x="538" y="408"/>
                    </a:cubicBezTo>
                    <a:cubicBezTo>
                      <a:pt x="545" y="411"/>
                      <a:pt x="550" y="406"/>
                      <a:pt x="554" y="401"/>
                    </a:cubicBezTo>
                    <a:cubicBezTo>
                      <a:pt x="562" y="400"/>
                      <a:pt x="566" y="408"/>
                      <a:pt x="569" y="413"/>
                    </a:cubicBezTo>
                    <a:cubicBezTo>
                      <a:pt x="577" y="412"/>
                      <a:pt x="587" y="412"/>
                      <a:pt x="591" y="419"/>
                    </a:cubicBezTo>
                    <a:cubicBezTo>
                      <a:pt x="594" y="425"/>
                      <a:pt x="594" y="432"/>
                      <a:pt x="591" y="438"/>
                    </a:cubicBezTo>
                    <a:cubicBezTo>
                      <a:pt x="587" y="442"/>
                      <a:pt x="583" y="446"/>
                      <a:pt x="577" y="446"/>
                    </a:cubicBezTo>
                    <a:cubicBezTo>
                      <a:pt x="568" y="448"/>
                      <a:pt x="563" y="458"/>
                      <a:pt x="552" y="456"/>
                    </a:cubicBezTo>
                    <a:cubicBezTo>
                      <a:pt x="544" y="453"/>
                      <a:pt x="554" y="447"/>
                      <a:pt x="548" y="443"/>
                    </a:cubicBezTo>
                    <a:cubicBezTo>
                      <a:pt x="545" y="442"/>
                      <a:pt x="540" y="442"/>
                      <a:pt x="538" y="445"/>
                    </a:cubicBezTo>
                    <a:cubicBezTo>
                      <a:pt x="533" y="450"/>
                      <a:pt x="535" y="460"/>
                      <a:pt x="537" y="466"/>
                    </a:cubicBezTo>
                    <a:cubicBezTo>
                      <a:pt x="543" y="473"/>
                      <a:pt x="551" y="476"/>
                      <a:pt x="560" y="474"/>
                    </a:cubicBezTo>
                    <a:cubicBezTo>
                      <a:pt x="568" y="471"/>
                      <a:pt x="573" y="463"/>
                      <a:pt x="576" y="456"/>
                    </a:cubicBezTo>
                    <a:cubicBezTo>
                      <a:pt x="585" y="456"/>
                      <a:pt x="592" y="453"/>
                      <a:pt x="599" y="448"/>
                    </a:cubicBezTo>
                    <a:cubicBezTo>
                      <a:pt x="606" y="439"/>
                      <a:pt x="605" y="428"/>
                      <a:pt x="601" y="418"/>
                    </a:cubicBezTo>
                    <a:cubicBezTo>
                      <a:pt x="596" y="407"/>
                      <a:pt x="585" y="402"/>
                      <a:pt x="574" y="402"/>
                    </a:cubicBezTo>
                    <a:close/>
                    <a:moveTo>
                      <a:pt x="336" y="386"/>
                    </a:moveTo>
                    <a:cubicBezTo>
                      <a:pt x="331" y="382"/>
                      <a:pt x="322" y="383"/>
                      <a:pt x="316" y="382"/>
                    </a:cubicBezTo>
                    <a:cubicBezTo>
                      <a:pt x="310" y="385"/>
                      <a:pt x="302" y="387"/>
                      <a:pt x="299" y="394"/>
                    </a:cubicBezTo>
                    <a:cubicBezTo>
                      <a:pt x="290" y="396"/>
                      <a:pt x="283" y="400"/>
                      <a:pt x="278" y="408"/>
                    </a:cubicBezTo>
                    <a:cubicBezTo>
                      <a:pt x="272" y="417"/>
                      <a:pt x="271" y="429"/>
                      <a:pt x="274" y="440"/>
                    </a:cubicBezTo>
                    <a:cubicBezTo>
                      <a:pt x="278" y="453"/>
                      <a:pt x="291" y="462"/>
                      <a:pt x="305" y="464"/>
                    </a:cubicBezTo>
                    <a:cubicBezTo>
                      <a:pt x="308" y="469"/>
                      <a:pt x="311" y="477"/>
                      <a:pt x="318" y="477"/>
                    </a:cubicBezTo>
                    <a:cubicBezTo>
                      <a:pt x="325" y="478"/>
                      <a:pt x="334" y="478"/>
                      <a:pt x="340" y="472"/>
                    </a:cubicBezTo>
                    <a:cubicBezTo>
                      <a:pt x="342" y="468"/>
                      <a:pt x="344" y="462"/>
                      <a:pt x="343" y="457"/>
                    </a:cubicBezTo>
                    <a:cubicBezTo>
                      <a:pt x="341" y="453"/>
                      <a:pt x="339" y="449"/>
                      <a:pt x="334" y="449"/>
                    </a:cubicBezTo>
                    <a:cubicBezTo>
                      <a:pt x="330" y="451"/>
                      <a:pt x="329" y="456"/>
                      <a:pt x="330" y="460"/>
                    </a:cubicBezTo>
                    <a:cubicBezTo>
                      <a:pt x="329" y="465"/>
                      <a:pt x="323" y="461"/>
                      <a:pt x="320" y="463"/>
                    </a:cubicBezTo>
                    <a:cubicBezTo>
                      <a:pt x="317" y="463"/>
                      <a:pt x="316" y="460"/>
                      <a:pt x="314" y="457"/>
                    </a:cubicBezTo>
                    <a:cubicBezTo>
                      <a:pt x="313" y="456"/>
                      <a:pt x="315" y="454"/>
                      <a:pt x="312" y="453"/>
                    </a:cubicBezTo>
                    <a:cubicBezTo>
                      <a:pt x="304" y="453"/>
                      <a:pt x="296" y="451"/>
                      <a:pt x="291" y="443"/>
                    </a:cubicBezTo>
                    <a:cubicBezTo>
                      <a:pt x="286" y="437"/>
                      <a:pt x="282" y="430"/>
                      <a:pt x="285" y="422"/>
                    </a:cubicBezTo>
                    <a:cubicBezTo>
                      <a:pt x="289" y="415"/>
                      <a:pt x="296" y="408"/>
                      <a:pt x="305" y="409"/>
                    </a:cubicBezTo>
                    <a:cubicBezTo>
                      <a:pt x="309" y="405"/>
                      <a:pt x="313" y="401"/>
                      <a:pt x="319" y="399"/>
                    </a:cubicBezTo>
                    <a:cubicBezTo>
                      <a:pt x="326" y="399"/>
                      <a:pt x="329" y="404"/>
                      <a:pt x="332" y="409"/>
                    </a:cubicBezTo>
                    <a:cubicBezTo>
                      <a:pt x="335" y="410"/>
                      <a:pt x="339" y="408"/>
                      <a:pt x="341" y="405"/>
                    </a:cubicBezTo>
                    <a:cubicBezTo>
                      <a:pt x="344" y="399"/>
                      <a:pt x="341" y="391"/>
                      <a:pt x="336" y="386"/>
                    </a:cubicBezTo>
                    <a:close/>
                    <a:moveTo>
                      <a:pt x="456" y="420"/>
                    </a:moveTo>
                    <a:cubicBezTo>
                      <a:pt x="455" y="417"/>
                      <a:pt x="452" y="414"/>
                      <a:pt x="448" y="413"/>
                    </a:cubicBezTo>
                    <a:cubicBezTo>
                      <a:pt x="439" y="409"/>
                      <a:pt x="431" y="415"/>
                      <a:pt x="425" y="421"/>
                    </a:cubicBezTo>
                    <a:cubicBezTo>
                      <a:pt x="424" y="425"/>
                      <a:pt x="424" y="431"/>
                      <a:pt x="425" y="434"/>
                    </a:cubicBezTo>
                    <a:cubicBezTo>
                      <a:pt x="426" y="441"/>
                      <a:pt x="434" y="442"/>
                      <a:pt x="440" y="443"/>
                    </a:cubicBezTo>
                    <a:cubicBezTo>
                      <a:pt x="445" y="444"/>
                      <a:pt x="451" y="444"/>
                      <a:pt x="452" y="438"/>
                    </a:cubicBezTo>
                    <a:cubicBezTo>
                      <a:pt x="459" y="434"/>
                      <a:pt x="457" y="426"/>
                      <a:pt x="456" y="420"/>
                    </a:cubicBezTo>
                    <a:close/>
                    <a:moveTo>
                      <a:pt x="448" y="420"/>
                    </a:moveTo>
                    <a:cubicBezTo>
                      <a:pt x="451" y="422"/>
                      <a:pt x="451" y="428"/>
                      <a:pt x="451" y="431"/>
                    </a:cubicBezTo>
                    <a:cubicBezTo>
                      <a:pt x="448" y="435"/>
                      <a:pt x="445" y="438"/>
                      <a:pt x="441" y="439"/>
                    </a:cubicBezTo>
                    <a:cubicBezTo>
                      <a:pt x="437" y="439"/>
                      <a:pt x="433" y="436"/>
                      <a:pt x="431" y="433"/>
                    </a:cubicBezTo>
                    <a:cubicBezTo>
                      <a:pt x="430" y="429"/>
                      <a:pt x="431" y="425"/>
                      <a:pt x="433" y="422"/>
                    </a:cubicBezTo>
                    <a:cubicBezTo>
                      <a:pt x="437" y="418"/>
                      <a:pt x="444" y="418"/>
                      <a:pt x="448" y="420"/>
                    </a:cubicBezTo>
                    <a:close/>
                    <a:moveTo>
                      <a:pt x="712" y="440"/>
                    </a:moveTo>
                    <a:cubicBezTo>
                      <a:pt x="712" y="441"/>
                      <a:pt x="712" y="441"/>
                      <a:pt x="712" y="441"/>
                    </a:cubicBezTo>
                    <a:cubicBezTo>
                      <a:pt x="702" y="440"/>
                      <a:pt x="691" y="443"/>
                      <a:pt x="685" y="454"/>
                    </a:cubicBezTo>
                    <a:cubicBezTo>
                      <a:pt x="681" y="463"/>
                      <a:pt x="687" y="472"/>
                      <a:pt x="689" y="480"/>
                    </a:cubicBezTo>
                    <a:cubicBezTo>
                      <a:pt x="691" y="497"/>
                      <a:pt x="699" y="516"/>
                      <a:pt x="689" y="532"/>
                    </a:cubicBezTo>
                    <a:cubicBezTo>
                      <a:pt x="687" y="536"/>
                      <a:pt x="682" y="539"/>
                      <a:pt x="678" y="539"/>
                    </a:cubicBezTo>
                    <a:cubicBezTo>
                      <a:pt x="679" y="523"/>
                      <a:pt x="689" y="504"/>
                      <a:pt x="678" y="488"/>
                    </a:cubicBezTo>
                    <a:cubicBezTo>
                      <a:pt x="669" y="480"/>
                      <a:pt x="673" y="467"/>
                      <a:pt x="672" y="457"/>
                    </a:cubicBezTo>
                    <a:cubicBezTo>
                      <a:pt x="673" y="446"/>
                      <a:pt x="681" y="435"/>
                      <a:pt x="692" y="431"/>
                    </a:cubicBezTo>
                    <a:cubicBezTo>
                      <a:pt x="697" y="430"/>
                      <a:pt x="701" y="431"/>
                      <a:pt x="706" y="432"/>
                    </a:cubicBezTo>
                    <a:cubicBezTo>
                      <a:pt x="708" y="435"/>
                      <a:pt x="711" y="437"/>
                      <a:pt x="712" y="440"/>
                    </a:cubicBezTo>
                    <a:close/>
                    <a:moveTo>
                      <a:pt x="861" y="432"/>
                    </a:moveTo>
                    <a:cubicBezTo>
                      <a:pt x="867" y="439"/>
                      <a:pt x="871" y="445"/>
                      <a:pt x="870" y="453"/>
                    </a:cubicBezTo>
                    <a:cubicBezTo>
                      <a:pt x="862" y="471"/>
                      <a:pt x="854" y="493"/>
                      <a:pt x="863" y="513"/>
                    </a:cubicBezTo>
                    <a:cubicBezTo>
                      <a:pt x="872" y="531"/>
                      <a:pt x="871" y="555"/>
                      <a:pt x="860" y="572"/>
                    </a:cubicBezTo>
                    <a:cubicBezTo>
                      <a:pt x="872" y="587"/>
                      <a:pt x="872" y="608"/>
                      <a:pt x="862" y="624"/>
                    </a:cubicBezTo>
                    <a:cubicBezTo>
                      <a:pt x="856" y="631"/>
                      <a:pt x="856" y="631"/>
                      <a:pt x="856" y="631"/>
                    </a:cubicBezTo>
                    <a:cubicBezTo>
                      <a:pt x="864" y="637"/>
                      <a:pt x="870" y="647"/>
                      <a:pt x="870" y="658"/>
                    </a:cubicBezTo>
                    <a:cubicBezTo>
                      <a:pt x="870" y="676"/>
                      <a:pt x="866" y="696"/>
                      <a:pt x="850" y="706"/>
                    </a:cubicBezTo>
                    <a:cubicBezTo>
                      <a:pt x="851" y="709"/>
                      <a:pt x="855" y="709"/>
                      <a:pt x="857" y="712"/>
                    </a:cubicBezTo>
                    <a:cubicBezTo>
                      <a:pt x="871" y="725"/>
                      <a:pt x="873" y="748"/>
                      <a:pt x="865" y="764"/>
                    </a:cubicBezTo>
                    <a:cubicBezTo>
                      <a:pt x="855" y="779"/>
                      <a:pt x="855" y="779"/>
                      <a:pt x="855" y="779"/>
                    </a:cubicBezTo>
                    <a:cubicBezTo>
                      <a:pt x="858" y="790"/>
                      <a:pt x="865" y="801"/>
                      <a:pt x="860" y="813"/>
                    </a:cubicBezTo>
                    <a:cubicBezTo>
                      <a:pt x="858" y="822"/>
                      <a:pt x="850" y="827"/>
                      <a:pt x="843" y="833"/>
                    </a:cubicBezTo>
                    <a:cubicBezTo>
                      <a:pt x="830" y="839"/>
                      <a:pt x="813" y="839"/>
                      <a:pt x="802" y="829"/>
                    </a:cubicBezTo>
                    <a:cubicBezTo>
                      <a:pt x="799" y="826"/>
                      <a:pt x="799" y="826"/>
                      <a:pt x="799" y="826"/>
                    </a:cubicBezTo>
                    <a:cubicBezTo>
                      <a:pt x="784" y="839"/>
                      <a:pt x="761" y="843"/>
                      <a:pt x="743" y="836"/>
                    </a:cubicBezTo>
                    <a:cubicBezTo>
                      <a:pt x="738" y="833"/>
                      <a:pt x="732" y="829"/>
                      <a:pt x="730" y="823"/>
                    </a:cubicBezTo>
                    <a:cubicBezTo>
                      <a:pt x="725" y="823"/>
                      <a:pt x="723" y="829"/>
                      <a:pt x="719" y="831"/>
                    </a:cubicBezTo>
                    <a:cubicBezTo>
                      <a:pt x="703" y="840"/>
                      <a:pt x="681" y="843"/>
                      <a:pt x="666" y="832"/>
                    </a:cubicBezTo>
                    <a:cubicBezTo>
                      <a:pt x="665" y="831"/>
                      <a:pt x="663" y="829"/>
                      <a:pt x="661" y="830"/>
                    </a:cubicBezTo>
                    <a:cubicBezTo>
                      <a:pt x="651" y="843"/>
                      <a:pt x="636" y="847"/>
                      <a:pt x="620" y="847"/>
                    </a:cubicBezTo>
                    <a:cubicBezTo>
                      <a:pt x="608" y="848"/>
                      <a:pt x="599" y="837"/>
                      <a:pt x="586" y="838"/>
                    </a:cubicBezTo>
                    <a:cubicBezTo>
                      <a:pt x="576" y="846"/>
                      <a:pt x="562" y="850"/>
                      <a:pt x="550" y="846"/>
                    </a:cubicBezTo>
                    <a:cubicBezTo>
                      <a:pt x="543" y="847"/>
                      <a:pt x="539" y="843"/>
                      <a:pt x="534" y="842"/>
                    </a:cubicBezTo>
                    <a:cubicBezTo>
                      <a:pt x="517" y="839"/>
                      <a:pt x="497" y="836"/>
                      <a:pt x="483" y="846"/>
                    </a:cubicBezTo>
                    <a:cubicBezTo>
                      <a:pt x="475" y="852"/>
                      <a:pt x="463" y="848"/>
                      <a:pt x="454" y="845"/>
                    </a:cubicBezTo>
                    <a:cubicBezTo>
                      <a:pt x="452" y="841"/>
                      <a:pt x="452" y="841"/>
                      <a:pt x="452" y="841"/>
                    </a:cubicBezTo>
                    <a:cubicBezTo>
                      <a:pt x="454" y="838"/>
                      <a:pt x="459" y="841"/>
                      <a:pt x="462" y="838"/>
                    </a:cubicBezTo>
                    <a:cubicBezTo>
                      <a:pt x="474" y="829"/>
                      <a:pt x="470" y="812"/>
                      <a:pt x="483" y="805"/>
                    </a:cubicBezTo>
                    <a:cubicBezTo>
                      <a:pt x="502" y="793"/>
                      <a:pt x="524" y="810"/>
                      <a:pt x="544" y="801"/>
                    </a:cubicBezTo>
                    <a:cubicBezTo>
                      <a:pt x="560" y="787"/>
                      <a:pt x="581" y="774"/>
                      <a:pt x="604" y="784"/>
                    </a:cubicBezTo>
                    <a:cubicBezTo>
                      <a:pt x="607" y="776"/>
                      <a:pt x="611" y="766"/>
                      <a:pt x="621" y="761"/>
                    </a:cubicBezTo>
                    <a:cubicBezTo>
                      <a:pt x="627" y="758"/>
                      <a:pt x="633" y="755"/>
                      <a:pt x="640" y="754"/>
                    </a:cubicBezTo>
                    <a:cubicBezTo>
                      <a:pt x="642" y="746"/>
                      <a:pt x="643" y="737"/>
                      <a:pt x="651" y="732"/>
                    </a:cubicBezTo>
                    <a:cubicBezTo>
                      <a:pt x="656" y="727"/>
                      <a:pt x="662" y="723"/>
                      <a:pt x="670" y="723"/>
                    </a:cubicBezTo>
                    <a:cubicBezTo>
                      <a:pt x="674" y="723"/>
                      <a:pt x="680" y="727"/>
                      <a:pt x="682" y="720"/>
                    </a:cubicBezTo>
                    <a:cubicBezTo>
                      <a:pt x="685" y="712"/>
                      <a:pt x="693" y="706"/>
                      <a:pt x="700" y="702"/>
                    </a:cubicBezTo>
                    <a:cubicBezTo>
                      <a:pt x="703" y="690"/>
                      <a:pt x="708" y="676"/>
                      <a:pt x="721" y="673"/>
                    </a:cubicBezTo>
                    <a:cubicBezTo>
                      <a:pt x="731" y="671"/>
                      <a:pt x="743" y="673"/>
                      <a:pt x="746" y="662"/>
                    </a:cubicBezTo>
                    <a:cubicBezTo>
                      <a:pt x="746" y="644"/>
                      <a:pt x="758" y="626"/>
                      <a:pt x="775" y="619"/>
                    </a:cubicBezTo>
                    <a:cubicBezTo>
                      <a:pt x="778" y="618"/>
                      <a:pt x="781" y="619"/>
                      <a:pt x="782" y="616"/>
                    </a:cubicBezTo>
                    <a:cubicBezTo>
                      <a:pt x="779" y="607"/>
                      <a:pt x="784" y="597"/>
                      <a:pt x="790" y="590"/>
                    </a:cubicBezTo>
                    <a:cubicBezTo>
                      <a:pt x="795" y="585"/>
                      <a:pt x="801" y="583"/>
                      <a:pt x="807" y="580"/>
                    </a:cubicBezTo>
                    <a:cubicBezTo>
                      <a:pt x="808" y="579"/>
                      <a:pt x="808" y="579"/>
                      <a:pt x="808" y="579"/>
                    </a:cubicBezTo>
                    <a:cubicBezTo>
                      <a:pt x="803" y="565"/>
                      <a:pt x="804" y="549"/>
                      <a:pt x="811" y="535"/>
                    </a:cubicBezTo>
                    <a:cubicBezTo>
                      <a:pt x="816" y="525"/>
                      <a:pt x="826" y="517"/>
                      <a:pt x="825" y="504"/>
                    </a:cubicBezTo>
                    <a:cubicBezTo>
                      <a:pt x="821" y="489"/>
                      <a:pt x="824" y="472"/>
                      <a:pt x="834" y="459"/>
                    </a:cubicBezTo>
                    <a:cubicBezTo>
                      <a:pt x="839" y="446"/>
                      <a:pt x="865" y="453"/>
                      <a:pt x="857" y="434"/>
                    </a:cubicBezTo>
                    <a:cubicBezTo>
                      <a:pt x="857" y="432"/>
                      <a:pt x="860" y="432"/>
                      <a:pt x="861" y="432"/>
                    </a:cubicBezTo>
                    <a:close/>
                    <a:moveTo>
                      <a:pt x="198" y="454"/>
                    </a:moveTo>
                    <a:cubicBezTo>
                      <a:pt x="201" y="465"/>
                      <a:pt x="203" y="478"/>
                      <a:pt x="193" y="486"/>
                    </a:cubicBezTo>
                    <a:cubicBezTo>
                      <a:pt x="182" y="505"/>
                      <a:pt x="191" y="527"/>
                      <a:pt x="198" y="544"/>
                    </a:cubicBezTo>
                    <a:cubicBezTo>
                      <a:pt x="194" y="545"/>
                      <a:pt x="191" y="542"/>
                      <a:pt x="188" y="541"/>
                    </a:cubicBezTo>
                    <a:cubicBezTo>
                      <a:pt x="184" y="531"/>
                      <a:pt x="180" y="522"/>
                      <a:pt x="180" y="511"/>
                    </a:cubicBezTo>
                    <a:cubicBezTo>
                      <a:pt x="181" y="490"/>
                      <a:pt x="181" y="490"/>
                      <a:pt x="181" y="490"/>
                    </a:cubicBezTo>
                    <a:cubicBezTo>
                      <a:pt x="182" y="480"/>
                      <a:pt x="189" y="470"/>
                      <a:pt x="182" y="460"/>
                    </a:cubicBezTo>
                    <a:cubicBezTo>
                      <a:pt x="179" y="454"/>
                      <a:pt x="172" y="452"/>
                      <a:pt x="165" y="453"/>
                    </a:cubicBezTo>
                    <a:cubicBezTo>
                      <a:pt x="164" y="453"/>
                      <a:pt x="162" y="455"/>
                      <a:pt x="161" y="454"/>
                    </a:cubicBezTo>
                    <a:cubicBezTo>
                      <a:pt x="159" y="449"/>
                      <a:pt x="162" y="445"/>
                      <a:pt x="165" y="442"/>
                    </a:cubicBezTo>
                    <a:cubicBezTo>
                      <a:pt x="172" y="436"/>
                      <a:pt x="180" y="436"/>
                      <a:pt x="187" y="440"/>
                    </a:cubicBezTo>
                    <a:cubicBezTo>
                      <a:pt x="192" y="443"/>
                      <a:pt x="196" y="449"/>
                      <a:pt x="198" y="454"/>
                    </a:cubicBezTo>
                    <a:close/>
                    <a:moveTo>
                      <a:pt x="707" y="448"/>
                    </a:moveTo>
                    <a:cubicBezTo>
                      <a:pt x="702" y="451"/>
                      <a:pt x="696" y="457"/>
                      <a:pt x="697" y="465"/>
                    </a:cubicBezTo>
                    <a:cubicBezTo>
                      <a:pt x="702" y="486"/>
                      <a:pt x="708" y="508"/>
                      <a:pt x="701" y="529"/>
                    </a:cubicBezTo>
                    <a:cubicBezTo>
                      <a:pt x="700" y="531"/>
                      <a:pt x="700" y="536"/>
                      <a:pt x="696" y="536"/>
                    </a:cubicBezTo>
                    <a:cubicBezTo>
                      <a:pt x="695" y="536"/>
                      <a:pt x="695" y="534"/>
                      <a:pt x="694" y="532"/>
                    </a:cubicBezTo>
                    <a:cubicBezTo>
                      <a:pt x="704" y="515"/>
                      <a:pt x="698" y="494"/>
                      <a:pt x="694" y="475"/>
                    </a:cubicBezTo>
                    <a:cubicBezTo>
                      <a:pt x="691" y="468"/>
                      <a:pt x="688" y="457"/>
                      <a:pt x="695" y="450"/>
                    </a:cubicBezTo>
                    <a:cubicBezTo>
                      <a:pt x="699" y="448"/>
                      <a:pt x="703" y="447"/>
                      <a:pt x="707" y="448"/>
                    </a:cubicBezTo>
                    <a:close/>
                    <a:moveTo>
                      <a:pt x="25" y="452"/>
                    </a:moveTo>
                    <a:cubicBezTo>
                      <a:pt x="37" y="457"/>
                      <a:pt x="50" y="465"/>
                      <a:pt x="53" y="478"/>
                    </a:cubicBezTo>
                    <a:cubicBezTo>
                      <a:pt x="59" y="492"/>
                      <a:pt x="57" y="507"/>
                      <a:pt x="55" y="521"/>
                    </a:cubicBezTo>
                    <a:cubicBezTo>
                      <a:pt x="51" y="531"/>
                      <a:pt x="64" y="534"/>
                      <a:pt x="66" y="541"/>
                    </a:cubicBezTo>
                    <a:cubicBezTo>
                      <a:pt x="75" y="553"/>
                      <a:pt x="71" y="572"/>
                      <a:pt x="69" y="584"/>
                    </a:cubicBezTo>
                    <a:cubicBezTo>
                      <a:pt x="77" y="589"/>
                      <a:pt x="86" y="594"/>
                      <a:pt x="90" y="604"/>
                    </a:cubicBezTo>
                    <a:cubicBezTo>
                      <a:pt x="93" y="608"/>
                      <a:pt x="90" y="617"/>
                      <a:pt x="98" y="618"/>
                    </a:cubicBezTo>
                    <a:cubicBezTo>
                      <a:pt x="111" y="621"/>
                      <a:pt x="121" y="632"/>
                      <a:pt x="127" y="643"/>
                    </a:cubicBezTo>
                    <a:cubicBezTo>
                      <a:pt x="129" y="649"/>
                      <a:pt x="131" y="655"/>
                      <a:pt x="130" y="661"/>
                    </a:cubicBezTo>
                    <a:cubicBezTo>
                      <a:pt x="135" y="666"/>
                      <a:pt x="142" y="670"/>
                      <a:pt x="146" y="677"/>
                    </a:cubicBezTo>
                    <a:cubicBezTo>
                      <a:pt x="160" y="676"/>
                      <a:pt x="172" y="683"/>
                      <a:pt x="178" y="695"/>
                    </a:cubicBezTo>
                    <a:cubicBezTo>
                      <a:pt x="181" y="703"/>
                      <a:pt x="183" y="711"/>
                      <a:pt x="181" y="720"/>
                    </a:cubicBezTo>
                    <a:cubicBezTo>
                      <a:pt x="190" y="727"/>
                      <a:pt x="190" y="727"/>
                      <a:pt x="190" y="727"/>
                    </a:cubicBezTo>
                    <a:cubicBezTo>
                      <a:pt x="205" y="725"/>
                      <a:pt x="218" y="733"/>
                      <a:pt x="229" y="743"/>
                    </a:cubicBezTo>
                    <a:cubicBezTo>
                      <a:pt x="234" y="749"/>
                      <a:pt x="234" y="757"/>
                      <a:pt x="239" y="763"/>
                    </a:cubicBezTo>
                    <a:cubicBezTo>
                      <a:pt x="251" y="761"/>
                      <a:pt x="262" y="769"/>
                      <a:pt x="270" y="778"/>
                    </a:cubicBezTo>
                    <a:cubicBezTo>
                      <a:pt x="274" y="780"/>
                      <a:pt x="272" y="789"/>
                      <a:pt x="278" y="786"/>
                    </a:cubicBezTo>
                    <a:cubicBezTo>
                      <a:pt x="300" y="779"/>
                      <a:pt x="316" y="798"/>
                      <a:pt x="335" y="802"/>
                    </a:cubicBezTo>
                    <a:cubicBezTo>
                      <a:pt x="346" y="800"/>
                      <a:pt x="358" y="796"/>
                      <a:pt x="370" y="798"/>
                    </a:cubicBezTo>
                    <a:cubicBezTo>
                      <a:pt x="387" y="799"/>
                      <a:pt x="400" y="813"/>
                      <a:pt x="407" y="828"/>
                    </a:cubicBezTo>
                    <a:cubicBezTo>
                      <a:pt x="411" y="832"/>
                      <a:pt x="417" y="834"/>
                      <a:pt x="423" y="832"/>
                    </a:cubicBezTo>
                    <a:cubicBezTo>
                      <a:pt x="425" y="832"/>
                      <a:pt x="425" y="834"/>
                      <a:pt x="425" y="835"/>
                    </a:cubicBezTo>
                    <a:cubicBezTo>
                      <a:pt x="425" y="838"/>
                      <a:pt x="421" y="838"/>
                      <a:pt x="420" y="840"/>
                    </a:cubicBezTo>
                    <a:cubicBezTo>
                      <a:pt x="417" y="845"/>
                      <a:pt x="411" y="850"/>
                      <a:pt x="404" y="850"/>
                    </a:cubicBezTo>
                    <a:cubicBezTo>
                      <a:pt x="390" y="850"/>
                      <a:pt x="380" y="843"/>
                      <a:pt x="367" y="839"/>
                    </a:cubicBezTo>
                    <a:cubicBezTo>
                      <a:pt x="356" y="837"/>
                      <a:pt x="344" y="842"/>
                      <a:pt x="334" y="848"/>
                    </a:cubicBezTo>
                    <a:cubicBezTo>
                      <a:pt x="317" y="856"/>
                      <a:pt x="298" y="846"/>
                      <a:pt x="283" y="838"/>
                    </a:cubicBezTo>
                    <a:cubicBezTo>
                      <a:pt x="274" y="836"/>
                      <a:pt x="267" y="843"/>
                      <a:pt x="259" y="844"/>
                    </a:cubicBezTo>
                    <a:cubicBezTo>
                      <a:pt x="243" y="845"/>
                      <a:pt x="227" y="843"/>
                      <a:pt x="214" y="833"/>
                    </a:cubicBezTo>
                    <a:cubicBezTo>
                      <a:pt x="202" y="841"/>
                      <a:pt x="202" y="841"/>
                      <a:pt x="202" y="841"/>
                    </a:cubicBezTo>
                    <a:cubicBezTo>
                      <a:pt x="193" y="842"/>
                      <a:pt x="185" y="845"/>
                      <a:pt x="177" y="843"/>
                    </a:cubicBezTo>
                    <a:cubicBezTo>
                      <a:pt x="164" y="842"/>
                      <a:pt x="152" y="836"/>
                      <a:pt x="143" y="827"/>
                    </a:cubicBezTo>
                    <a:cubicBezTo>
                      <a:pt x="138" y="827"/>
                      <a:pt x="137" y="833"/>
                      <a:pt x="132" y="835"/>
                    </a:cubicBezTo>
                    <a:cubicBezTo>
                      <a:pt x="119" y="843"/>
                      <a:pt x="103" y="846"/>
                      <a:pt x="88" y="842"/>
                    </a:cubicBezTo>
                    <a:cubicBezTo>
                      <a:pt x="83" y="841"/>
                      <a:pt x="77" y="840"/>
                      <a:pt x="72" y="836"/>
                    </a:cubicBezTo>
                    <a:cubicBezTo>
                      <a:pt x="67" y="837"/>
                      <a:pt x="65" y="841"/>
                      <a:pt x="60" y="842"/>
                    </a:cubicBezTo>
                    <a:cubicBezTo>
                      <a:pt x="46" y="847"/>
                      <a:pt x="32" y="843"/>
                      <a:pt x="21" y="837"/>
                    </a:cubicBezTo>
                    <a:cubicBezTo>
                      <a:pt x="11" y="827"/>
                      <a:pt x="8" y="812"/>
                      <a:pt x="11" y="799"/>
                    </a:cubicBezTo>
                    <a:cubicBezTo>
                      <a:pt x="12" y="792"/>
                      <a:pt x="19" y="788"/>
                      <a:pt x="20" y="781"/>
                    </a:cubicBezTo>
                    <a:cubicBezTo>
                      <a:pt x="15" y="771"/>
                      <a:pt x="9" y="761"/>
                      <a:pt x="9" y="750"/>
                    </a:cubicBezTo>
                    <a:cubicBezTo>
                      <a:pt x="9" y="738"/>
                      <a:pt x="14" y="728"/>
                      <a:pt x="21" y="719"/>
                    </a:cubicBezTo>
                    <a:cubicBezTo>
                      <a:pt x="22" y="718"/>
                      <a:pt x="26" y="717"/>
                      <a:pt x="26" y="714"/>
                    </a:cubicBezTo>
                    <a:cubicBezTo>
                      <a:pt x="26" y="711"/>
                      <a:pt x="21" y="709"/>
                      <a:pt x="20" y="706"/>
                    </a:cubicBezTo>
                    <a:cubicBezTo>
                      <a:pt x="15" y="699"/>
                      <a:pt x="10" y="692"/>
                      <a:pt x="8" y="683"/>
                    </a:cubicBezTo>
                    <a:cubicBezTo>
                      <a:pt x="7" y="672"/>
                      <a:pt x="6" y="660"/>
                      <a:pt x="14" y="652"/>
                    </a:cubicBezTo>
                    <a:cubicBezTo>
                      <a:pt x="16" y="650"/>
                      <a:pt x="19" y="647"/>
                      <a:pt x="20" y="644"/>
                    </a:cubicBezTo>
                    <a:cubicBezTo>
                      <a:pt x="10" y="637"/>
                      <a:pt x="8" y="624"/>
                      <a:pt x="5" y="613"/>
                    </a:cubicBezTo>
                    <a:cubicBezTo>
                      <a:pt x="6" y="600"/>
                      <a:pt x="7" y="587"/>
                      <a:pt x="13" y="576"/>
                    </a:cubicBezTo>
                    <a:cubicBezTo>
                      <a:pt x="12" y="572"/>
                      <a:pt x="10" y="567"/>
                      <a:pt x="7" y="562"/>
                    </a:cubicBezTo>
                    <a:cubicBezTo>
                      <a:pt x="5" y="552"/>
                      <a:pt x="3" y="540"/>
                      <a:pt x="6" y="530"/>
                    </a:cubicBezTo>
                    <a:cubicBezTo>
                      <a:pt x="13" y="511"/>
                      <a:pt x="23" y="484"/>
                      <a:pt x="9" y="466"/>
                    </a:cubicBezTo>
                    <a:cubicBezTo>
                      <a:pt x="6" y="459"/>
                      <a:pt x="3" y="451"/>
                      <a:pt x="6" y="444"/>
                    </a:cubicBezTo>
                    <a:cubicBezTo>
                      <a:pt x="8" y="441"/>
                      <a:pt x="12" y="440"/>
                      <a:pt x="15" y="442"/>
                    </a:cubicBezTo>
                    <a:cubicBezTo>
                      <a:pt x="16" y="446"/>
                      <a:pt x="20" y="450"/>
                      <a:pt x="25" y="452"/>
                    </a:cubicBezTo>
                    <a:close/>
                    <a:moveTo>
                      <a:pt x="863" y="453"/>
                    </a:moveTo>
                    <a:cubicBezTo>
                      <a:pt x="862" y="462"/>
                      <a:pt x="855" y="471"/>
                      <a:pt x="853" y="480"/>
                    </a:cubicBezTo>
                    <a:cubicBezTo>
                      <a:pt x="851" y="495"/>
                      <a:pt x="855" y="513"/>
                      <a:pt x="862" y="526"/>
                    </a:cubicBezTo>
                    <a:cubicBezTo>
                      <a:pt x="867" y="542"/>
                      <a:pt x="862" y="559"/>
                      <a:pt x="851" y="570"/>
                    </a:cubicBezTo>
                    <a:cubicBezTo>
                      <a:pt x="850" y="574"/>
                      <a:pt x="854" y="575"/>
                      <a:pt x="855" y="577"/>
                    </a:cubicBezTo>
                    <a:cubicBezTo>
                      <a:pt x="865" y="588"/>
                      <a:pt x="865" y="607"/>
                      <a:pt x="858" y="619"/>
                    </a:cubicBezTo>
                    <a:cubicBezTo>
                      <a:pt x="855" y="624"/>
                      <a:pt x="849" y="624"/>
                      <a:pt x="847" y="629"/>
                    </a:cubicBezTo>
                    <a:cubicBezTo>
                      <a:pt x="832" y="631"/>
                      <a:pt x="813" y="637"/>
                      <a:pt x="810" y="654"/>
                    </a:cubicBezTo>
                    <a:cubicBezTo>
                      <a:pt x="809" y="664"/>
                      <a:pt x="812" y="674"/>
                      <a:pt x="821" y="680"/>
                    </a:cubicBezTo>
                    <a:cubicBezTo>
                      <a:pt x="824" y="681"/>
                      <a:pt x="827" y="679"/>
                      <a:pt x="829" y="677"/>
                    </a:cubicBezTo>
                    <a:cubicBezTo>
                      <a:pt x="830" y="675"/>
                      <a:pt x="829" y="673"/>
                      <a:pt x="828" y="671"/>
                    </a:cubicBezTo>
                    <a:cubicBezTo>
                      <a:pt x="826" y="668"/>
                      <a:pt x="823" y="671"/>
                      <a:pt x="821" y="669"/>
                    </a:cubicBezTo>
                    <a:cubicBezTo>
                      <a:pt x="817" y="666"/>
                      <a:pt x="816" y="659"/>
                      <a:pt x="817" y="655"/>
                    </a:cubicBezTo>
                    <a:cubicBezTo>
                      <a:pt x="819" y="644"/>
                      <a:pt x="830" y="639"/>
                      <a:pt x="839" y="636"/>
                    </a:cubicBezTo>
                    <a:cubicBezTo>
                      <a:pt x="848" y="635"/>
                      <a:pt x="858" y="636"/>
                      <a:pt x="861" y="645"/>
                    </a:cubicBezTo>
                    <a:cubicBezTo>
                      <a:pt x="867" y="663"/>
                      <a:pt x="864" y="683"/>
                      <a:pt x="853" y="696"/>
                    </a:cubicBezTo>
                    <a:cubicBezTo>
                      <a:pt x="846" y="708"/>
                      <a:pt x="834" y="702"/>
                      <a:pt x="825" y="707"/>
                    </a:cubicBezTo>
                    <a:cubicBezTo>
                      <a:pt x="816" y="708"/>
                      <a:pt x="809" y="716"/>
                      <a:pt x="804" y="723"/>
                    </a:cubicBezTo>
                    <a:cubicBezTo>
                      <a:pt x="799" y="734"/>
                      <a:pt x="801" y="748"/>
                      <a:pt x="807" y="757"/>
                    </a:cubicBezTo>
                    <a:cubicBezTo>
                      <a:pt x="813" y="760"/>
                      <a:pt x="819" y="764"/>
                      <a:pt x="826" y="761"/>
                    </a:cubicBezTo>
                    <a:cubicBezTo>
                      <a:pt x="829" y="760"/>
                      <a:pt x="829" y="757"/>
                      <a:pt x="830" y="754"/>
                    </a:cubicBezTo>
                    <a:cubicBezTo>
                      <a:pt x="830" y="753"/>
                      <a:pt x="829" y="751"/>
                      <a:pt x="827" y="751"/>
                    </a:cubicBezTo>
                    <a:cubicBezTo>
                      <a:pt x="822" y="751"/>
                      <a:pt x="818" y="760"/>
                      <a:pt x="813" y="753"/>
                    </a:cubicBezTo>
                    <a:cubicBezTo>
                      <a:pt x="807" y="746"/>
                      <a:pt x="807" y="736"/>
                      <a:pt x="810" y="727"/>
                    </a:cubicBezTo>
                    <a:cubicBezTo>
                      <a:pt x="816" y="717"/>
                      <a:pt x="826" y="710"/>
                      <a:pt x="837" y="709"/>
                    </a:cubicBezTo>
                    <a:cubicBezTo>
                      <a:pt x="848" y="710"/>
                      <a:pt x="857" y="716"/>
                      <a:pt x="860" y="726"/>
                    </a:cubicBezTo>
                    <a:cubicBezTo>
                      <a:pt x="867" y="740"/>
                      <a:pt x="864" y="758"/>
                      <a:pt x="855" y="770"/>
                    </a:cubicBezTo>
                    <a:cubicBezTo>
                      <a:pt x="853" y="773"/>
                      <a:pt x="847" y="775"/>
                      <a:pt x="846" y="779"/>
                    </a:cubicBezTo>
                    <a:cubicBezTo>
                      <a:pt x="853" y="785"/>
                      <a:pt x="854" y="795"/>
                      <a:pt x="856" y="802"/>
                    </a:cubicBezTo>
                    <a:cubicBezTo>
                      <a:pt x="857" y="814"/>
                      <a:pt x="850" y="825"/>
                      <a:pt x="840" y="830"/>
                    </a:cubicBezTo>
                    <a:cubicBezTo>
                      <a:pt x="827" y="835"/>
                      <a:pt x="812" y="832"/>
                      <a:pt x="803" y="823"/>
                    </a:cubicBezTo>
                    <a:cubicBezTo>
                      <a:pt x="797" y="821"/>
                      <a:pt x="797" y="821"/>
                      <a:pt x="797" y="821"/>
                    </a:cubicBezTo>
                    <a:cubicBezTo>
                      <a:pt x="788" y="833"/>
                      <a:pt x="773" y="836"/>
                      <a:pt x="758" y="835"/>
                    </a:cubicBezTo>
                    <a:cubicBezTo>
                      <a:pt x="751" y="833"/>
                      <a:pt x="744" y="832"/>
                      <a:pt x="738" y="825"/>
                    </a:cubicBezTo>
                    <a:cubicBezTo>
                      <a:pt x="731" y="815"/>
                      <a:pt x="730" y="799"/>
                      <a:pt x="736" y="787"/>
                    </a:cubicBezTo>
                    <a:cubicBezTo>
                      <a:pt x="740" y="782"/>
                      <a:pt x="746" y="777"/>
                      <a:pt x="753" y="775"/>
                    </a:cubicBezTo>
                    <a:cubicBezTo>
                      <a:pt x="760" y="775"/>
                      <a:pt x="768" y="776"/>
                      <a:pt x="772" y="783"/>
                    </a:cubicBezTo>
                    <a:cubicBezTo>
                      <a:pt x="776" y="789"/>
                      <a:pt x="765" y="792"/>
                      <a:pt x="769" y="798"/>
                    </a:cubicBezTo>
                    <a:cubicBezTo>
                      <a:pt x="771" y="800"/>
                      <a:pt x="774" y="803"/>
                      <a:pt x="776" y="800"/>
                    </a:cubicBezTo>
                    <a:cubicBezTo>
                      <a:pt x="781" y="795"/>
                      <a:pt x="779" y="788"/>
                      <a:pt x="778" y="782"/>
                    </a:cubicBezTo>
                    <a:cubicBezTo>
                      <a:pt x="774" y="772"/>
                      <a:pt x="764" y="770"/>
                      <a:pt x="754" y="770"/>
                    </a:cubicBezTo>
                    <a:cubicBezTo>
                      <a:pt x="742" y="771"/>
                      <a:pt x="731" y="782"/>
                      <a:pt x="727" y="794"/>
                    </a:cubicBezTo>
                    <a:cubicBezTo>
                      <a:pt x="727" y="801"/>
                      <a:pt x="724" y="810"/>
                      <a:pt x="727" y="817"/>
                    </a:cubicBezTo>
                    <a:cubicBezTo>
                      <a:pt x="721" y="826"/>
                      <a:pt x="712" y="833"/>
                      <a:pt x="701" y="834"/>
                    </a:cubicBezTo>
                    <a:cubicBezTo>
                      <a:pt x="688" y="834"/>
                      <a:pt x="673" y="837"/>
                      <a:pt x="666" y="824"/>
                    </a:cubicBezTo>
                    <a:cubicBezTo>
                      <a:pt x="661" y="815"/>
                      <a:pt x="665" y="803"/>
                      <a:pt x="671" y="796"/>
                    </a:cubicBezTo>
                    <a:cubicBezTo>
                      <a:pt x="675" y="792"/>
                      <a:pt x="678" y="787"/>
                      <a:pt x="685" y="789"/>
                    </a:cubicBezTo>
                    <a:cubicBezTo>
                      <a:pt x="686" y="789"/>
                      <a:pt x="688" y="791"/>
                      <a:pt x="687" y="792"/>
                    </a:cubicBezTo>
                    <a:cubicBezTo>
                      <a:pt x="687" y="794"/>
                      <a:pt x="683" y="797"/>
                      <a:pt x="687" y="799"/>
                    </a:cubicBezTo>
                    <a:cubicBezTo>
                      <a:pt x="688" y="800"/>
                      <a:pt x="689" y="800"/>
                      <a:pt x="691" y="799"/>
                    </a:cubicBezTo>
                    <a:cubicBezTo>
                      <a:pt x="693" y="796"/>
                      <a:pt x="695" y="792"/>
                      <a:pt x="693" y="789"/>
                    </a:cubicBezTo>
                    <a:cubicBezTo>
                      <a:pt x="692" y="786"/>
                      <a:pt x="689" y="785"/>
                      <a:pt x="686" y="784"/>
                    </a:cubicBezTo>
                    <a:cubicBezTo>
                      <a:pt x="675" y="783"/>
                      <a:pt x="666" y="794"/>
                      <a:pt x="661" y="802"/>
                    </a:cubicBezTo>
                    <a:cubicBezTo>
                      <a:pt x="658" y="809"/>
                      <a:pt x="657" y="817"/>
                      <a:pt x="659" y="824"/>
                    </a:cubicBezTo>
                    <a:cubicBezTo>
                      <a:pt x="650" y="839"/>
                      <a:pt x="634" y="842"/>
                      <a:pt x="618" y="843"/>
                    </a:cubicBezTo>
                    <a:cubicBezTo>
                      <a:pt x="605" y="844"/>
                      <a:pt x="596" y="832"/>
                      <a:pt x="583" y="834"/>
                    </a:cubicBezTo>
                    <a:cubicBezTo>
                      <a:pt x="573" y="841"/>
                      <a:pt x="561" y="847"/>
                      <a:pt x="549" y="843"/>
                    </a:cubicBezTo>
                    <a:cubicBezTo>
                      <a:pt x="532" y="836"/>
                      <a:pt x="512" y="831"/>
                      <a:pt x="494" y="836"/>
                    </a:cubicBezTo>
                    <a:cubicBezTo>
                      <a:pt x="485" y="839"/>
                      <a:pt x="475" y="847"/>
                      <a:pt x="465" y="843"/>
                    </a:cubicBezTo>
                    <a:cubicBezTo>
                      <a:pt x="466" y="841"/>
                      <a:pt x="469" y="839"/>
                      <a:pt x="471" y="836"/>
                    </a:cubicBezTo>
                    <a:cubicBezTo>
                      <a:pt x="480" y="827"/>
                      <a:pt x="476" y="809"/>
                      <a:pt x="492" y="806"/>
                    </a:cubicBezTo>
                    <a:cubicBezTo>
                      <a:pt x="511" y="801"/>
                      <a:pt x="532" y="815"/>
                      <a:pt x="551" y="803"/>
                    </a:cubicBezTo>
                    <a:cubicBezTo>
                      <a:pt x="562" y="794"/>
                      <a:pt x="574" y="782"/>
                      <a:pt x="590" y="786"/>
                    </a:cubicBezTo>
                    <a:cubicBezTo>
                      <a:pt x="596" y="787"/>
                      <a:pt x="601" y="787"/>
                      <a:pt x="604" y="791"/>
                    </a:cubicBezTo>
                    <a:cubicBezTo>
                      <a:pt x="604" y="798"/>
                      <a:pt x="606" y="806"/>
                      <a:pt x="614" y="809"/>
                    </a:cubicBezTo>
                    <a:cubicBezTo>
                      <a:pt x="619" y="809"/>
                      <a:pt x="625" y="811"/>
                      <a:pt x="629" y="807"/>
                    </a:cubicBezTo>
                    <a:cubicBezTo>
                      <a:pt x="631" y="805"/>
                      <a:pt x="632" y="802"/>
                      <a:pt x="632" y="798"/>
                    </a:cubicBezTo>
                    <a:cubicBezTo>
                      <a:pt x="629" y="796"/>
                      <a:pt x="626" y="795"/>
                      <a:pt x="624" y="797"/>
                    </a:cubicBezTo>
                    <a:cubicBezTo>
                      <a:pt x="621" y="799"/>
                      <a:pt x="621" y="803"/>
                      <a:pt x="618" y="804"/>
                    </a:cubicBezTo>
                    <a:cubicBezTo>
                      <a:pt x="614" y="803"/>
                      <a:pt x="611" y="799"/>
                      <a:pt x="610" y="795"/>
                    </a:cubicBezTo>
                    <a:cubicBezTo>
                      <a:pt x="610" y="785"/>
                      <a:pt x="613" y="775"/>
                      <a:pt x="621" y="768"/>
                    </a:cubicBezTo>
                    <a:cubicBezTo>
                      <a:pt x="628" y="763"/>
                      <a:pt x="639" y="762"/>
                      <a:pt x="648" y="760"/>
                    </a:cubicBezTo>
                    <a:cubicBezTo>
                      <a:pt x="649" y="759"/>
                      <a:pt x="649" y="757"/>
                      <a:pt x="649" y="755"/>
                    </a:cubicBezTo>
                    <a:cubicBezTo>
                      <a:pt x="646" y="754"/>
                      <a:pt x="647" y="750"/>
                      <a:pt x="647" y="748"/>
                    </a:cubicBezTo>
                    <a:cubicBezTo>
                      <a:pt x="648" y="740"/>
                      <a:pt x="656" y="736"/>
                      <a:pt x="661" y="731"/>
                    </a:cubicBezTo>
                    <a:cubicBezTo>
                      <a:pt x="667" y="729"/>
                      <a:pt x="676" y="728"/>
                      <a:pt x="682" y="731"/>
                    </a:cubicBezTo>
                    <a:cubicBezTo>
                      <a:pt x="687" y="731"/>
                      <a:pt x="685" y="724"/>
                      <a:pt x="687" y="721"/>
                    </a:cubicBezTo>
                    <a:cubicBezTo>
                      <a:pt x="690" y="713"/>
                      <a:pt x="700" y="711"/>
                      <a:pt x="706" y="706"/>
                    </a:cubicBezTo>
                    <a:cubicBezTo>
                      <a:pt x="713" y="706"/>
                      <a:pt x="721" y="705"/>
                      <a:pt x="728" y="709"/>
                    </a:cubicBezTo>
                    <a:cubicBezTo>
                      <a:pt x="732" y="721"/>
                      <a:pt x="747" y="730"/>
                      <a:pt x="742" y="745"/>
                    </a:cubicBezTo>
                    <a:cubicBezTo>
                      <a:pt x="740" y="752"/>
                      <a:pt x="737" y="759"/>
                      <a:pt x="730" y="762"/>
                    </a:cubicBezTo>
                    <a:cubicBezTo>
                      <a:pt x="726" y="764"/>
                      <a:pt x="720" y="765"/>
                      <a:pt x="716" y="763"/>
                    </a:cubicBezTo>
                    <a:cubicBezTo>
                      <a:pt x="713" y="758"/>
                      <a:pt x="717" y="751"/>
                      <a:pt x="711" y="748"/>
                    </a:cubicBezTo>
                    <a:cubicBezTo>
                      <a:pt x="708" y="747"/>
                      <a:pt x="706" y="749"/>
                      <a:pt x="704" y="751"/>
                    </a:cubicBezTo>
                    <a:cubicBezTo>
                      <a:pt x="702" y="756"/>
                      <a:pt x="705" y="759"/>
                      <a:pt x="706" y="763"/>
                    </a:cubicBezTo>
                    <a:cubicBezTo>
                      <a:pt x="711" y="770"/>
                      <a:pt x="719" y="771"/>
                      <a:pt x="726" y="770"/>
                    </a:cubicBezTo>
                    <a:cubicBezTo>
                      <a:pt x="736" y="767"/>
                      <a:pt x="742" y="762"/>
                      <a:pt x="748" y="754"/>
                    </a:cubicBezTo>
                    <a:cubicBezTo>
                      <a:pt x="750" y="747"/>
                      <a:pt x="752" y="738"/>
                      <a:pt x="752" y="729"/>
                    </a:cubicBezTo>
                    <a:cubicBezTo>
                      <a:pt x="754" y="725"/>
                      <a:pt x="759" y="729"/>
                      <a:pt x="762" y="729"/>
                    </a:cubicBezTo>
                    <a:cubicBezTo>
                      <a:pt x="773" y="728"/>
                      <a:pt x="783" y="727"/>
                      <a:pt x="790" y="719"/>
                    </a:cubicBezTo>
                    <a:cubicBezTo>
                      <a:pt x="799" y="712"/>
                      <a:pt x="800" y="700"/>
                      <a:pt x="798" y="689"/>
                    </a:cubicBezTo>
                    <a:cubicBezTo>
                      <a:pt x="795" y="681"/>
                      <a:pt x="787" y="678"/>
                      <a:pt x="779" y="677"/>
                    </a:cubicBezTo>
                    <a:cubicBezTo>
                      <a:pt x="772" y="678"/>
                      <a:pt x="768" y="685"/>
                      <a:pt x="766" y="691"/>
                    </a:cubicBezTo>
                    <a:cubicBezTo>
                      <a:pt x="767" y="693"/>
                      <a:pt x="768" y="695"/>
                      <a:pt x="771" y="696"/>
                    </a:cubicBezTo>
                    <a:cubicBezTo>
                      <a:pt x="774" y="698"/>
                      <a:pt x="778" y="696"/>
                      <a:pt x="778" y="692"/>
                    </a:cubicBezTo>
                    <a:cubicBezTo>
                      <a:pt x="781" y="689"/>
                      <a:pt x="775" y="684"/>
                      <a:pt x="780" y="683"/>
                    </a:cubicBezTo>
                    <a:cubicBezTo>
                      <a:pt x="785" y="683"/>
                      <a:pt x="789" y="687"/>
                      <a:pt x="792" y="692"/>
                    </a:cubicBezTo>
                    <a:cubicBezTo>
                      <a:pt x="793" y="700"/>
                      <a:pt x="793" y="709"/>
                      <a:pt x="787" y="716"/>
                    </a:cubicBezTo>
                    <a:cubicBezTo>
                      <a:pt x="778" y="725"/>
                      <a:pt x="763" y="725"/>
                      <a:pt x="752" y="721"/>
                    </a:cubicBezTo>
                    <a:cubicBezTo>
                      <a:pt x="745" y="716"/>
                      <a:pt x="736" y="709"/>
                      <a:pt x="735" y="700"/>
                    </a:cubicBezTo>
                    <a:cubicBezTo>
                      <a:pt x="734" y="693"/>
                      <a:pt x="737" y="686"/>
                      <a:pt x="738" y="679"/>
                    </a:cubicBezTo>
                    <a:cubicBezTo>
                      <a:pt x="742" y="673"/>
                      <a:pt x="746" y="669"/>
                      <a:pt x="752" y="666"/>
                    </a:cubicBezTo>
                    <a:cubicBezTo>
                      <a:pt x="751" y="649"/>
                      <a:pt x="760" y="632"/>
                      <a:pt x="776" y="624"/>
                    </a:cubicBezTo>
                    <a:cubicBezTo>
                      <a:pt x="780" y="622"/>
                      <a:pt x="786" y="623"/>
                      <a:pt x="789" y="620"/>
                    </a:cubicBezTo>
                    <a:cubicBezTo>
                      <a:pt x="783" y="610"/>
                      <a:pt x="790" y="601"/>
                      <a:pt x="796" y="594"/>
                    </a:cubicBezTo>
                    <a:cubicBezTo>
                      <a:pt x="802" y="587"/>
                      <a:pt x="813" y="584"/>
                      <a:pt x="822" y="588"/>
                    </a:cubicBezTo>
                    <a:cubicBezTo>
                      <a:pt x="826" y="591"/>
                      <a:pt x="827" y="595"/>
                      <a:pt x="828" y="600"/>
                    </a:cubicBezTo>
                    <a:cubicBezTo>
                      <a:pt x="827" y="604"/>
                      <a:pt x="827" y="607"/>
                      <a:pt x="824" y="609"/>
                    </a:cubicBezTo>
                    <a:cubicBezTo>
                      <a:pt x="821" y="610"/>
                      <a:pt x="821" y="604"/>
                      <a:pt x="817" y="605"/>
                    </a:cubicBezTo>
                    <a:cubicBezTo>
                      <a:pt x="815" y="606"/>
                      <a:pt x="810" y="606"/>
                      <a:pt x="810" y="609"/>
                    </a:cubicBezTo>
                    <a:cubicBezTo>
                      <a:pt x="809" y="613"/>
                      <a:pt x="811" y="616"/>
                      <a:pt x="812" y="618"/>
                    </a:cubicBezTo>
                    <a:cubicBezTo>
                      <a:pt x="815" y="620"/>
                      <a:pt x="820" y="621"/>
                      <a:pt x="824" y="619"/>
                    </a:cubicBezTo>
                    <a:cubicBezTo>
                      <a:pt x="832" y="613"/>
                      <a:pt x="834" y="603"/>
                      <a:pt x="834" y="594"/>
                    </a:cubicBezTo>
                    <a:cubicBezTo>
                      <a:pt x="832" y="583"/>
                      <a:pt x="821" y="583"/>
                      <a:pt x="813" y="579"/>
                    </a:cubicBezTo>
                    <a:cubicBezTo>
                      <a:pt x="813" y="568"/>
                      <a:pt x="809" y="555"/>
                      <a:pt x="813" y="543"/>
                    </a:cubicBezTo>
                    <a:cubicBezTo>
                      <a:pt x="819" y="529"/>
                      <a:pt x="834" y="518"/>
                      <a:pt x="831" y="500"/>
                    </a:cubicBezTo>
                    <a:cubicBezTo>
                      <a:pt x="827" y="487"/>
                      <a:pt x="831" y="472"/>
                      <a:pt x="841" y="462"/>
                    </a:cubicBezTo>
                    <a:cubicBezTo>
                      <a:pt x="847" y="457"/>
                      <a:pt x="855" y="454"/>
                      <a:pt x="863" y="453"/>
                    </a:cubicBezTo>
                    <a:close/>
                    <a:moveTo>
                      <a:pt x="47" y="478"/>
                    </a:moveTo>
                    <a:cubicBezTo>
                      <a:pt x="53" y="495"/>
                      <a:pt x="52" y="513"/>
                      <a:pt x="48" y="530"/>
                    </a:cubicBezTo>
                    <a:cubicBezTo>
                      <a:pt x="63" y="541"/>
                      <a:pt x="70" y="559"/>
                      <a:pt x="65" y="577"/>
                    </a:cubicBezTo>
                    <a:cubicBezTo>
                      <a:pt x="64" y="581"/>
                      <a:pt x="62" y="584"/>
                      <a:pt x="64" y="588"/>
                    </a:cubicBezTo>
                    <a:cubicBezTo>
                      <a:pt x="75" y="593"/>
                      <a:pt x="89" y="603"/>
                      <a:pt x="88" y="618"/>
                    </a:cubicBezTo>
                    <a:cubicBezTo>
                      <a:pt x="94" y="625"/>
                      <a:pt x="103" y="623"/>
                      <a:pt x="110" y="628"/>
                    </a:cubicBezTo>
                    <a:cubicBezTo>
                      <a:pt x="122" y="635"/>
                      <a:pt x="128" y="650"/>
                      <a:pt x="125" y="663"/>
                    </a:cubicBezTo>
                    <a:cubicBezTo>
                      <a:pt x="135" y="669"/>
                      <a:pt x="148" y="680"/>
                      <a:pt x="145" y="693"/>
                    </a:cubicBezTo>
                    <a:cubicBezTo>
                      <a:pt x="147" y="704"/>
                      <a:pt x="138" y="710"/>
                      <a:pt x="134" y="718"/>
                    </a:cubicBezTo>
                    <a:cubicBezTo>
                      <a:pt x="127" y="727"/>
                      <a:pt x="114" y="727"/>
                      <a:pt x="103" y="724"/>
                    </a:cubicBezTo>
                    <a:cubicBezTo>
                      <a:pt x="97" y="720"/>
                      <a:pt x="89" y="717"/>
                      <a:pt x="85" y="711"/>
                    </a:cubicBezTo>
                    <a:cubicBezTo>
                      <a:pt x="81" y="701"/>
                      <a:pt x="83" y="691"/>
                      <a:pt x="88" y="684"/>
                    </a:cubicBezTo>
                    <a:cubicBezTo>
                      <a:pt x="90" y="681"/>
                      <a:pt x="93" y="682"/>
                      <a:pt x="96" y="682"/>
                    </a:cubicBezTo>
                    <a:cubicBezTo>
                      <a:pt x="97" y="686"/>
                      <a:pt x="101" y="688"/>
                      <a:pt x="105" y="688"/>
                    </a:cubicBezTo>
                    <a:cubicBezTo>
                      <a:pt x="107" y="687"/>
                      <a:pt x="110" y="687"/>
                      <a:pt x="109" y="684"/>
                    </a:cubicBezTo>
                    <a:cubicBezTo>
                      <a:pt x="109" y="680"/>
                      <a:pt x="105" y="677"/>
                      <a:pt x="101" y="677"/>
                    </a:cubicBezTo>
                    <a:cubicBezTo>
                      <a:pt x="95" y="674"/>
                      <a:pt x="90" y="678"/>
                      <a:pt x="85" y="680"/>
                    </a:cubicBezTo>
                    <a:cubicBezTo>
                      <a:pt x="79" y="687"/>
                      <a:pt x="77" y="697"/>
                      <a:pt x="79" y="706"/>
                    </a:cubicBezTo>
                    <a:cubicBezTo>
                      <a:pt x="82" y="722"/>
                      <a:pt x="99" y="727"/>
                      <a:pt x="112" y="731"/>
                    </a:cubicBezTo>
                    <a:cubicBezTo>
                      <a:pt x="116" y="731"/>
                      <a:pt x="120" y="728"/>
                      <a:pt x="123" y="731"/>
                    </a:cubicBezTo>
                    <a:cubicBezTo>
                      <a:pt x="118" y="739"/>
                      <a:pt x="122" y="749"/>
                      <a:pt x="122" y="757"/>
                    </a:cubicBezTo>
                    <a:cubicBezTo>
                      <a:pt x="124" y="766"/>
                      <a:pt x="132" y="772"/>
                      <a:pt x="139" y="777"/>
                    </a:cubicBezTo>
                    <a:cubicBezTo>
                      <a:pt x="146" y="779"/>
                      <a:pt x="152" y="781"/>
                      <a:pt x="160" y="779"/>
                    </a:cubicBezTo>
                    <a:cubicBezTo>
                      <a:pt x="166" y="775"/>
                      <a:pt x="174" y="771"/>
                      <a:pt x="174" y="762"/>
                    </a:cubicBezTo>
                    <a:cubicBezTo>
                      <a:pt x="174" y="759"/>
                      <a:pt x="171" y="756"/>
                      <a:pt x="168" y="755"/>
                    </a:cubicBezTo>
                    <a:cubicBezTo>
                      <a:pt x="166" y="753"/>
                      <a:pt x="163" y="753"/>
                      <a:pt x="161" y="755"/>
                    </a:cubicBezTo>
                    <a:cubicBezTo>
                      <a:pt x="160" y="757"/>
                      <a:pt x="159" y="759"/>
                      <a:pt x="161" y="761"/>
                    </a:cubicBezTo>
                    <a:cubicBezTo>
                      <a:pt x="163" y="763"/>
                      <a:pt x="165" y="765"/>
                      <a:pt x="166" y="767"/>
                    </a:cubicBezTo>
                    <a:cubicBezTo>
                      <a:pt x="164" y="772"/>
                      <a:pt x="159" y="773"/>
                      <a:pt x="155" y="774"/>
                    </a:cubicBezTo>
                    <a:cubicBezTo>
                      <a:pt x="145" y="775"/>
                      <a:pt x="136" y="772"/>
                      <a:pt x="130" y="764"/>
                    </a:cubicBezTo>
                    <a:cubicBezTo>
                      <a:pt x="127" y="754"/>
                      <a:pt x="122" y="739"/>
                      <a:pt x="132" y="730"/>
                    </a:cubicBezTo>
                    <a:cubicBezTo>
                      <a:pt x="141" y="722"/>
                      <a:pt x="153" y="716"/>
                      <a:pt x="165" y="720"/>
                    </a:cubicBezTo>
                    <a:cubicBezTo>
                      <a:pt x="167" y="721"/>
                      <a:pt x="169" y="719"/>
                      <a:pt x="172" y="720"/>
                    </a:cubicBezTo>
                    <a:cubicBezTo>
                      <a:pt x="178" y="723"/>
                      <a:pt x="184" y="727"/>
                      <a:pt x="186" y="733"/>
                    </a:cubicBezTo>
                    <a:cubicBezTo>
                      <a:pt x="190" y="735"/>
                      <a:pt x="193" y="731"/>
                      <a:pt x="197" y="732"/>
                    </a:cubicBezTo>
                    <a:cubicBezTo>
                      <a:pt x="211" y="733"/>
                      <a:pt x="222" y="743"/>
                      <a:pt x="230" y="754"/>
                    </a:cubicBezTo>
                    <a:cubicBezTo>
                      <a:pt x="234" y="759"/>
                      <a:pt x="230" y="763"/>
                      <a:pt x="230" y="769"/>
                    </a:cubicBezTo>
                    <a:cubicBezTo>
                      <a:pt x="231" y="771"/>
                      <a:pt x="233" y="772"/>
                      <a:pt x="235" y="771"/>
                    </a:cubicBezTo>
                    <a:cubicBezTo>
                      <a:pt x="240" y="764"/>
                      <a:pt x="249" y="770"/>
                      <a:pt x="255" y="771"/>
                    </a:cubicBezTo>
                    <a:cubicBezTo>
                      <a:pt x="262" y="776"/>
                      <a:pt x="266" y="781"/>
                      <a:pt x="269" y="788"/>
                    </a:cubicBezTo>
                    <a:cubicBezTo>
                      <a:pt x="271" y="797"/>
                      <a:pt x="262" y="803"/>
                      <a:pt x="256" y="806"/>
                    </a:cubicBezTo>
                    <a:cubicBezTo>
                      <a:pt x="253" y="807"/>
                      <a:pt x="250" y="808"/>
                      <a:pt x="247" y="807"/>
                    </a:cubicBezTo>
                    <a:cubicBezTo>
                      <a:pt x="245" y="804"/>
                      <a:pt x="244" y="799"/>
                      <a:pt x="240" y="798"/>
                    </a:cubicBezTo>
                    <a:cubicBezTo>
                      <a:pt x="238" y="798"/>
                      <a:pt x="236" y="800"/>
                      <a:pt x="236" y="803"/>
                    </a:cubicBezTo>
                    <a:cubicBezTo>
                      <a:pt x="237" y="809"/>
                      <a:pt x="245" y="812"/>
                      <a:pt x="251" y="813"/>
                    </a:cubicBezTo>
                    <a:cubicBezTo>
                      <a:pt x="264" y="812"/>
                      <a:pt x="272" y="801"/>
                      <a:pt x="278" y="792"/>
                    </a:cubicBezTo>
                    <a:cubicBezTo>
                      <a:pt x="306" y="780"/>
                      <a:pt x="322" y="817"/>
                      <a:pt x="351" y="804"/>
                    </a:cubicBezTo>
                    <a:cubicBezTo>
                      <a:pt x="360" y="801"/>
                      <a:pt x="369" y="804"/>
                      <a:pt x="380" y="806"/>
                    </a:cubicBezTo>
                    <a:cubicBezTo>
                      <a:pt x="396" y="810"/>
                      <a:pt x="398" y="831"/>
                      <a:pt x="412" y="837"/>
                    </a:cubicBezTo>
                    <a:cubicBezTo>
                      <a:pt x="414" y="838"/>
                      <a:pt x="413" y="840"/>
                      <a:pt x="413" y="841"/>
                    </a:cubicBezTo>
                    <a:cubicBezTo>
                      <a:pt x="398" y="851"/>
                      <a:pt x="383" y="839"/>
                      <a:pt x="370" y="835"/>
                    </a:cubicBezTo>
                    <a:cubicBezTo>
                      <a:pt x="350" y="828"/>
                      <a:pt x="336" y="847"/>
                      <a:pt x="317" y="845"/>
                    </a:cubicBezTo>
                    <a:cubicBezTo>
                      <a:pt x="301" y="845"/>
                      <a:pt x="289" y="832"/>
                      <a:pt x="274" y="833"/>
                    </a:cubicBezTo>
                    <a:cubicBezTo>
                      <a:pt x="261" y="842"/>
                      <a:pt x="242" y="840"/>
                      <a:pt x="227" y="835"/>
                    </a:cubicBezTo>
                    <a:cubicBezTo>
                      <a:pt x="224" y="833"/>
                      <a:pt x="219" y="833"/>
                      <a:pt x="218" y="829"/>
                    </a:cubicBezTo>
                    <a:cubicBezTo>
                      <a:pt x="221" y="817"/>
                      <a:pt x="220" y="805"/>
                      <a:pt x="210" y="797"/>
                    </a:cubicBezTo>
                    <a:cubicBezTo>
                      <a:pt x="205" y="793"/>
                      <a:pt x="199" y="791"/>
                      <a:pt x="193" y="793"/>
                    </a:cubicBezTo>
                    <a:cubicBezTo>
                      <a:pt x="186" y="793"/>
                      <a:pt x="185" y="799"/>
                      <a:pt x="180" y="802"/>
                    </a:cubicBezTo>
                    <a:cubicBezTo>
                      <a:pt x="178" y="805"/>
                      <a:pt x="180" y="808"/>
                      <a:pt x="182" y="809"/>
                    </a:cubicBezTo>
                    <a:cubicBezTo>
                      <a:pt x="183" y="811"/>
                      <a:pt x="185" y="810"/>
                      <a:pt x="187" y="810"/>
                    </a:cubicBezTo>
                    <a:cubicBezTo>
                      <a:pt x="195" y="808"/>
                      <a:pt x="185" y="802"/>
                      <a:pt x="192" y="799"/>
                    </a:cubicBezTo>
                    <a:cubicBezTo>
                      <a:pt x="197" y="796"/>
                      <a:pt x="201" y="799"/>
                      <a:pt x="205" y="801"/>
                    </a:cubicBezTo>
                    <a:cubicBezTo>
                      <a:pt x="212" y="805"/>
                      <a:pt x="215" y="812"/>
                      <a:pt x="214" y="819"/>
                    </a:cubicBezTo>
                    <a:cubicBezTo>
                      <a:pt x="212" y="825"/>
                      <a:pt x="210" y="832"/>
                      <a:pt x="203" y="835"/>
                    </a:cubicBezTo>
                    <a:cubicBezTo>
                      <a:pt x="186" y="841"/>
                      <a:pt x="164" y="840"/>
                      <a:pt x="149" y="827"/>
                    </a:cubicBezTo>
                    <a:cubicBezTo>
                      <a:pt x="143" y="823"/>
                      <a:pt x="148" y="818"/>
                      <a:pt x="148" y="812"/>
                    </a:cubicBezTo>
                    <a:cubicBezTo>
                      <a:pt x="147" y="803"/>
                      <a:pt x="145" y="795"/>
                      <a:pt x="139" y="789"/>
                    </a:cubicBezTo>
                    <a:cubicBezTo>
                      <a:pt x="130" y="779"/>
                      <a:pt x="116" y="771"/>
                      <a:pt x="103" y="775"/>
                    </a:cubicBezTo>
                    <a:cubicBezTo>
                      <a:pt x="98" y="777"/>
                      <a:pt x="92" y="780"/>
                      <a:pt x="90" y="786"/>
                    </a:cubicBezTo>
                    <a:cubicBezTo>
                      <a:pt x="87" y="791"/>
                      <a:pt x="88" y="798"/>
                      <a:pt x="91" y="802"/>
                    </a:cubicBezTo>
                    <a:cubicBezTo>
                      <a:pt x="94" y="804"/>
                      <a:pt x="97" y="805"/>
                      <a:pt x="100" y="803"/>
                    </a:cubicBezTo>
                    <a:cubicBezTo>
                      <a:pt x="102" y="802"/>
                      <a:pt x="100" y="799"/>
                      <a:pt x="100" y="798"/>
                    </a:cubicBezTo>
                    <a:cubicBezTo>
                      <a:pt x="98" y="795"/>
                      <a:pt x="94" y="795"/>
                      <a:pt x="95" y="791"/>
                    </a:cubicBezTo>
                    <a:cubicBezTo>
                      <a:pt x="96" y="787"/>
                      <a:pt x="98" y="783"/>
                      <a:pt x="102" y="781"/>
                    </a:cubicBezTo>
                    <a:cubicBezTo>
                      <a:pt x="111" y="780"/>
                      <a:pt x="123" y="781"/>
                      <a:pt x="130" y="787"/>
                    </a:cubicBezTo>
                    <a:cubicBezTo>
                      <a:pt x="141" y="795"/>
                      <a:pt x="144" y="806"/>
                      <a:pt x="140" y="819"/>
                    </a:cubicBezTo>
                    <a:cubicBezTo>
                      <a:pt x="129" y="837"/>
                      <a:pt x="107" y="841"/>
                      <a:pt x="88" y="838"/>
                    </a:cubicBezTo>
                    <a:cubicBezTo>
                      <a:pt x="82" y="836"/>
                      <a:pt x="76" y="835"/>
                      <a:pt x="72" y="830"/>
                    </a:cubicBezTo>
                    <a:cubicBezTo>
                      <a:pt x="67" y="830"/>
                      <a:pt x="66" y="835"/>
                      <a:pt x="62" y="836"/>
                    </a:cubicBezTo>
                    <a:cubicBezTo>
                      <a:pt x="49" y="840"/>
                      <a:pt x="31" y="841"/>
                      <a:pt x="21" y="830"/>
                    </a:cubicBezTo>
                    <a:cubicBezTo>
                      <a:pt x="13" y="823"/>
                      <a:pt x="14" y="809"/>
                      <a:pt x="16" y="799"/>
                    </a:cubicBezTo>
                    <a:cubicBezTo>
                      <a:pt x="18" y="792"/>
                      <a:pt x="23" y="788"/>
                      <a:pt x="28" y="782"/>
                    </a:cubicBezTo>
                    <a:cubicBezTo>
                      <a:pt x="28" y="777"/>
                      <a:pt x="22" y="777"/>
                      <a:pt x="20" y="772"/>
                    </a:cubicBezTo>
                    <a:cubicBezTo>
                      <a:pt x="11" y="761"/>
                      <a:pt x="14" y="743"/>
                      <a:pt x="19" y="731"/>
                    </a:cubicBezTo>
                    <a:cubicBezTo>
                      <a:pt x="22" y="721"/>
                      <a:pt x="33" y="717"/>
                      <a:pt x="42" y="715"/>
                    </a:cubicBezTo>
                    <a:cubicBezTo>
                      <a:pt x="51" y="716"/>
                      <a:pt x="60" y="716"/>
                      <a:pt x="68" y="722"/>
                    </a:cubicBezTo>
                    <a:cubicBezTo>
                      <a:pt x="74" y="726"/>
                      <a:pt x="78" y="734"/>
                      <a:pt x="79" y="742"/>
                    </a:cubicBezTo>
                    <a:cubicBezTo>
                      <a:pt x="79" y="747"/>
                      <a:pt x="75" y="752"/>
                      <a:pt x="70" y="754"/>
                    </a:cubicBezTo>
                    <a:cubicBezTo>
                      <a:pt x="63" y="756"/>
                      <a:pt x="63" y="756"/>
                      <a:pt x="63" y="756"/>
                    </a:cubicBezTo>
                    <a:cubicBezTo>
                      <a:pt x="60" y="753"/>
                      <a:pt x="59" y="748"/>
                      <a:pt x="55" y="746"/>
                    </a:cubicBezTo>
                    <a:cubicBezTo>
                      <a:pt x="52" y="745"/>
                      <a:pt x="51" y="747"/>
                      <a:pt x="50" y="750"/>
                    </a:cubicBezTo>
                    <a:cubicBezTo>
                      <a:pt x="49" y="755"/>
                      <a:pt x="54" y="757"/>
                      <a:pt x="58" y="760"/>
                    </a:cubicBezTo>
                    <a:cubicBezTo>
                      <a:pt x="64" y="761"/>
                      <a:pt x="71" y="761"/>
                      <a:pt x="76" y="756"/>
                    </a:cubicBezTo>
                    <a:cubicBezTo>
                      <a:pt x="81" y="753"/>
                      <a:pt x="84" y="749"/>
                      <a:pt x="84" y="743"/>
                    </a:cubicBezTo>
                    <a:cubicBezTo>
                      <a:pt x="85" y="731"/>
                      <a:pt x="75" y="723"/>
                      <a:pt x="68" y="716"/>
                    </a:cubicBezTo>
                    <a:cubicBezTo>
                      <a:pt x="58" y="711"/>
                      <a:pt x="47" y="709"/>
                      <a:pt x="37" y="711"/>
                    </a:cubicBezTo>
                    <a:cubicBezTo>
                      <a:pt x="25" y="703"/>
                      <a:pt x="13" y="692"/>
                      <a:pt x="13" y="678"/>
                    </a:cubicBezTo>
                    <a:cubicBezTo>
                      <a:pt x="12" y="667"/>
                      <a:pt x="13" y="654"/>
                      <a:pt x="24" y="649"/>
                    </a:cubicBezTo>
                    <a:cubicBezTo>
                      <a:pt x="31" y="643"/>
                      <a:pt x="42" y="642"/>
                      <a:pt x="50" y="647"/>
                    </a:cubicBezTo>
                    <a:cubicBezTo>
                      <a:pt x="56" y="651"/>
                      <a:pt x="58" y="659"/>
                      <a:pt x="57" y="667"/>
                    </a:cubicBezTo>
                    <a:cubicBezTo>
                      <a:pt x="56" y="675"/>
                      <a:pt x="40" y="670"/>
                      <a:pt x="47" y="681"/>
                    </a:cubicBezTo>
                    <a:cubicBezTo>
                      <a:pt x="50" y="685"/>
                      <a:pt x="54" y="681"/>
                      <a:pt x="57" y="681"/>
                    </a:cubicBezTo>
                    <a:cubicBezTo>
                      <a:pt x="65" y="672"/>
                      <a:pt x="65" y="658"/>
                      <a:pt x="60" y="648"/>
                    </a:cubicBezTo>
                    <a:cubicBezTo>
                      <a:pt x="53" y="641"/>
                      <a:pt x="45" y="638"/>
                      <a:pt x="37" y="638"/>
                    </a:cubicBezTo>
                    <a:cubicBezTo>
                      <a:pt x="35" y="637"/>
                      <a:pt x="37" y="634"/>
                      <a:pt x="36" y="632"/>
                    </a:cubicBezTo>
                    <a:cubicBezTo>
                      <a:pt x="28" y="625"/>
                      <a:pt x="25" y="616"/>
                      <a:pt x="25" y="606"/>
                    </a:cubicBezTo>
                    <a:cubicBezTo>
                      <a:pt x="26" y="593"/>
                      <a:pt x="32" y="582"/>
                      <a:pt x="40" y="573"/>
                    </a:cubicBezTo>
                    <a:cubicBezTo>
                      <a:pt x="35" y="561"/>
                      <a:pt x="26" y="551"/>
                      <a:pt x="24" y="538"/>
                    </a:cubicBezTo>
                    <a:cubicBezTo>
                      <a:pt x="23" y="522"/>
                      <a:pt x="31" y="507"/>
                      <a:pt x="36" y="492"/>
                    </a:cubicBezTo>
                    <a:cubicBezTo>
                      <a:pt x="36" y="491"/>
                      <a:pt x="37" y="491"/>
                      <a:pt x="38" y="492"/>
                    </a:cubicBezTo>
                    <a:cubicBezTo>
                      <a:pt x="41" y="504"/>
                      <a:pt x="42" y="517"/>
                      <a:pt x="37" y="528"/>
                    </a:cubicBezTo>
                    <a:cubicBezTo>
                      <a:pt x="36" y="535"/>
                      <a:pt x="39" y="541"/>
                      <a:pt x="44" y="544"/>
                    </a:cubicBezTo>
                    <a:cubicBezTo>
                      <a:pt x="58" y="553"/>
                      <a:pt x="57" y="573"/>
                      <a:pt x="53" y="588"/>
                    </a:cubicBezTo>
                    <a:cubicBezTo>
                      <a:pt x="52" y="593"/>
                      <a:pt x="46" y="600"/>
                      <a:pt x="52" y="603"/>
                    </a:cubicBezTo>
                    <a:cubicBezTo>
                      <a:pt x="63" y="609"/>
                      <a:pt x="79" y="613"/>
                      <a:pt x="80" y="628"/>
                    </a:cubicBezTo>
                    <a:cubicBezTo>
                      <a:pt x="75" y="638"/>
                      <a:pt x="89" y="633"/>
                      <a:pt x="93" y="638"/>
                    </a:cubicBezTo>
                    <a:cubicBezTo>
                      <a:pt x="101" y="641"/>
                      <a:pt x="110" y="646"/>
                      <a:pt x="112" y="655"/>
                    </a:cubicBezTo>
                    <a:cubicBezTo>
                      <a:pt x="112" y="658"/>
                      <a:pt x="111" y="662"/>
                      <a:pt x="110" y="665"/>
                    </a:cubicBezTo>
                    <a:cubicBezTo>
                      <a:pt x="113" y="667"/>
                      <a:pt x="117" y="671"/>
                      <a:pt x="121" y="670"/>
                    </a:cubicBezTo>
                    <a:cubicBezTo>
                      <a:pt x="124" y="667"/>
                      <a:pt x="119" y="665"/>
                      <a:pt x="117" y="663"/>
                    </a:cubicBezTo>
                    <a:cubicBezTo>
                      <a:pt x="119" y="655"/>
                      <a:pt x="116" y="648"/>
                      <a:pt x="111" y="643"/>
                    </a:cubicBezTo>
                    <a:cubicBezTo>
                      <a:pt x="104" y="636"/>
                      <a:pt x="95" y="633"/>
                      <a:pt x="86" y="630"/>
                    </a:cubicBezTo>
                    <a:cubicBezTo>
                      <a:pt x="83" y="627"/>
                      <a:pt x="87" y="622"/>
                      <a:pt x="84" y="619"/>
                    </a:cubicBezTo>
                    <a:cubicBezTo>
                      <a:pt x="79" y="607"/>
                      <a:pt x="66" y="605"/>
                      <a:pt x="56" y="600"/>
                    </a:cubicBezTo>
                    <a:cubicBezTo>
                      <a:pt x="55" y="598"/>
                      <a:pt x="55" y="598"/>
                      <a:pt x="55" y="598"/>
                    </a:cubicBezTo>
                    <a:cubicBezTo>
                      <a:pt x="61" y="583"/>
                      <a:pt x="64" y="562"/>
                      <a:pt x="55" y="548"/>
                    </a:cubicBezTo>
                    <a:cubicBezTo>
                      <a:pt x="51" y="540"/>
                      <a:pt x="38" y="537"/>
                      <a:pt x="43" y="526"/>
                    </a:cubicBezTo>
                    <a:cubicBezTo>
                      <a:pt x="47" y="507"/>
                      <a:pt x="46" y="486"/>
                      <a:pt x="32" y="472"/>
                    </a:cubicBezTo>
                    <a:cubicBezTo>
                      <a:pt x="24" y="474"/>
                      <a:pt x="33" y="480"/>
                      <a:pt x="32" y="485"/>
                    </a:cubicBezTo>
                    <a:cubicBezTo>
                      <a:pt x="30" y="509"/>
                      <a:pt x="9" y="531"/>
                      <a:pt x="24" y="555"/>
                    </a:cubicBezTo>
                    <a:cubicBezTo>
                      <a:pt x="33" y="572"/>
                      <a:pt x="33" y="572"/>
                      <a:pt x="33" y="572"/>
                    </a:cubicBezTo>
                    <a:cubicBezTo>
                      <a:pt x="26" y="586"/>
                      <a:pt x="16" y="601"/>
                      <a:pt x="22" y="619"/>
                    </a:cubicBezTo>
                    <a:cubicBezTo>
                      <a:pt x="22" y="626"/>
                      <a:pt x="26" y="633"/>
                      <a:pt x="32" y="638"/>
                    </a:cubicBezTo>
                    <a:cubicBezTo>
                      <a:pt x="31" y="640"/>
                      <a:pt x="29" y="639"/>
                      <a:pt x="27" y="641"/>
                    </a:cubicBezTo>
                    <a:cubicBezTo>
                      <a:pt x="20" y="641"/>
                      <a:pt x="17" y="633"/>
                      <a:pt x="14" y="627"/>
                    </a:cubicBezTo>
                    <a:cubicBezTo>
                      <a:pt x="10" y="614"/>
                      <a:pt x="10" y="597"/>
                      <a:pt x="16" y="583"/>
                    </a:cubicBezTo>
                    <a:cubicBezTo>
                      <a:pt x="21" y="575"/>
                      <a:pt x="21" y="575"/>
                      <a:pt x="21" y="575"/>
                    </a:cubicBezTo>
                    <a:cubicBezTo>
                      <a:pt x="12" y="560"/>
                      <a:pt x="6" y="540"/>
                      <a:pt x="13" y="523"/>
                    </a:cubicBezTo>
                    <a:cubicBezTo>
                      <a:pt x="20" y="507"/>
                      <a:pt x="27" y="485"/>
                      <a:pt x="17" y="468"/>
                    </a:cubicBezTo>
                    <a:cubicBezTo>
                      <a:pt x="13" y="463"/>
                      <a:pt x="10" y="456"/>
                      <a:pt x="12" y="450"/>
                    </a:cubicBezTo>
                    <a:cubicBezTo>
                      <a:pt x="24" y="460"/>
                      <a:pt x="40" y="462"/>
                      <a:pt x="47" y="478"/>
                    </a:cubicBezTo>
                    <a:close/>
                    <a:moveTo>
                      <a:pt x="853" y="464"/>
                    </a:moveTo>
                    <a:cubicBezTo>
                      <a:pt x="850" y="462"/>
                      <a:pt x="847" y="465"/>
                      <a:pt x="845" y="466"/>
                    </a:cubicBezTo>
                    <a:cubicBezTo>
                      <a:pt x="835" y="474"/>
                      <a:pt x="835" y="488"/>
                      <a:pt x="838" y="499"/>
                    </a:cubicBezTo>
                    <a:cubicBezTo>
                      <a:pt x="840" y="524"/>
                      <a:pt x="816" y="540"/>
                      <a:pt x="819" y="564"/>
                    </a:cubicBezTo>
                    <a:cubicBezTo>
                      <a:pt x="820" y="567"/>
                      <a:pt x="820" y="571"/>
                      <a:pt x="823" y="571"/>
                    </a:cubicBezTo>
                    <a:cubicBezTo>
                      <a:pt x="826" y="571"/>
                      <a:pt x="826" y="568"/>
                      <a:pt x="825" y="566"/>
                    </a:cubicBezTo>
                    <a:cubicBezTo>
                      <a:pt x="822" y="548"/>
                      <a:pt x="835" y="532"/>
                      <a:pt x="841" y="515"/>
                    </a:cubicBezTo>
                    <a:cubicBezTo>
                      <a:pt x="843" y="515"/>
                      <a:pt x="843" y="515"/>
                      <a:pt x="843" y="515"/>
                    </a:cubicBezTo>
                    <a:cubicBezTo>
                      <a:pt x="850" y="523"/>
                      <a:pt x="853" y="535"/>
                      <a:pt x="850" y="546"/>
                    </a:cubicBezTo>
                    <a:cubicBezTo>
                      <a:pt x="848" y="555"/>
                      <a:pt x="842" y="564"/>
                      <a:pt x="839" y="573"/>
                    </a:cubicBezTo>
                    <a:cubicBezTo>
                      <a:pt x="846" y="579"/>
                      <a:pt x="847" y="588"/>
                      <a:pt x="849" y="596"/>
                    </a:cubicBezTo>
                    <a:cubicBezTo>
                      <a:pt x="850" y="604"/>
                      <a:pt x="842" y="610"/>
                      <a:pt x="843" y="617"/>
                    </a:cubicBezTo>
                    <a:cubicBezTo>
                      <a:pt x="844" y="619"/>
                      <a:pt x="845" y="618"/>
                      <a:pt x="846" y="618"/>
                    </a:cubicBezTo>
                    <a:cubicBezTo>
                      <a:pt x="852" y="608"/>
                      <a:pt x="857" y="597"/>
                      <a:pt x="853" y="586"/>
                    </a:cubicBezTo>
                    <a:cubicBezTo>
                      <a:pt x="852" y="580"/>
                      <a:pt x="846" y="575"/>
                      <a:pt x="846" y="570"/>
                    </a:cubicBezTo>
                    <a:cubicBezTo>
                      <a:pt x="854" y="555"/>
                      <a:pt x="862" y="536"/>
                      <a:pt x="852" y="519"/>
                    </a:cubicBezTo>
                    <a:cubicBezTo>
                      <a:pt x="843" y="506"/>
                      <a:pt x="841" y="487"/>
                      <a:pt x="847" y="472"/>
                    </a:cubicBezTo>
                    <a:cubicBezTo>
                      <a:pt x="848" y="469"/>
                      <a:pt x="852" y="467"/>
                      <a:pt x="853" y="464"/>
                    </a:cubicBezTo>
                    <a:close/>
                    <a:moveTo>
                      <a:pt x="178" y="465"/>
                    </a:moveTo>
                    <a:cubicBezTo>
                      <a:pt x="182" y="475"/>
                      <a:pt x="175" y="484"/>
                      <a:pt x="176" y="494"/>
                    </a:cubicBezTo>
                    <a:cubicBezTo>
                      <a:pt x="174" y="509"/>
                      <a:pt x="174" y="523"/>
                      <a:pt x="180" y="536"/>
                    </a:cubicBezTo>
                    <a:cubicBezTo>
                      <a:pt x="180" y="539"/>
                      <a:pt x="180" y="539"/>
                      <a:pt x="180" y="539"/>
                    </a:cubicBezTo>
                    <a:cubicBezTo>
                      <a:pt x="176" y="539"/>
                      <a:pt x="176" y="539"/>
                      <a:pt x="176" y="539"/>
                    </a:cubicBezTo>
                    <a:cubicBezTo>
                      <a:pt x="166" y="526"/>
                      <a:pt x="169" y="509"/>
                      <a:pt x="169" y="493"/>
                    </a:cubicBezTo>
                    <a:cubicBezTo>
                      <a:pt x="171" y="482"/>
                      <a:pt x="175" y="468"/>
                      <a:pt x="166" y="460"/>
                    </a:cubicBezTo>
                    <a:cubicBezTo>
                      <a:pt x="170" y="455"/>
                      <a:pt x="176" y="460"/>
                      <a:pt x="178" y="465"/>
                    </a:cubicBezTo>
                    <a:close/>
                    <a:moveTo>
                      <a:pt x="674" y="493"/>
                    </a:moveTo>
                    <a:cubicBezTo>
                      <a:pt x="681" y="510"/>
                      <a:pt x="674" y="524"/>
                      <a:pt x="670" y="540"/>
                    </a:cubicBezTo>
                    <a:cubicBezTo>
                      <a:pt x="667" y="544"/>
                      <a:pt x="664" y="548"/>
                      <a:pt x="659" y="550"/>
                    </a:cubicBezTo>
                    <a:cubicBezTo>
                      <a:pt x="658" y="545"/>
                      <a:pt x="658" y="545"/>
                      <a:pt x="658" y="545"/>
                    </a:cubicBezTo>
                    <a:cubicBezTo>
                      <a:pt x="661" y="531"/>
                      <a:pt x="664" y="517"/>
                      <a:pt x="660" y="503"/>
                    </a:cubicBezTo>
                    <a:cubicBezTo>
                      <a:pt x="658" y="500"/>
                      <a:pt x="654" y="498"/>
                      <a:pt x="650" y="498"/>
                    </a:cubicBezTo>
                    <a:cubicBezTo>
                      <a:pt x="645" y="497"/>
                      <a:pt x="642" y="503"/>
                      <a:pt x="638" y="504"/>
                    </a:cubicBezTo>
                    <a:cubicBezTo>
                      <a:pt x="634" y="498"/>
                      <a:pt x="637" y="489"/>
                      <a:pt x="640" y="483"/>
                    </a:cubicBezTo>
                    <a:cubicBezTo>
                      <a:pt x="646" y="478"/>
                      <a:pt x="654" y="475"/>
                      <a:pt x="662" y="478"/>
                    </a:cubicBezTo>
                    <a:cubicBezTo>
                      <a:pt x="668" y="481"/>
                      <a:pt x="671" y="488"/>
                      <a:pt x="674" y="493"/>
                    </a:cubicBezTo>
                    <a:close/>
                    <a:moveTo>
                      <a:pt x="231" y="483"/>
                    </a:moveTo>
                    <a:cubicBezTo>
                      <a:pt x="233" y="486"/>
                      <a:pt x="233" y="491"/>
                      <a:pt x="232" y="495"/>
                    </a:cubicBezTo>
                    <a:cubicBezTo>
                      <a:pt x="226" y="494"/>
                      <a:pt x="220" y="493"/>
                      <a:pt x="215" y="497"/>
                    </a:cubicBezTo>
                    <a:cubicBezTo>
                      <a:pt x="210" y="502"/>
                      <a:pt x="207" y="509"/>
                      <a:pt x="205" y="516"/>
                    </a:cubicBezTo>
                    <a:cubicBezTo>
                      <a:pt x="205" y="530"/>
                      <a:pt x="213" y="543"/>
                      <a:pt x="223" y="553"/>
                    </a:cubicBezTo>
                    <a:cubicBezTo>
                      <a:pt x="223" y="555"/>
                      <a:pt x="223" y="558"/>
                      <a:pt x="221" y="560"/>
                    </a:cubicBezTo>
                    <a:cubicBezTo>
                      <a:pt x="217" y="558"/>
                      <a:pt x="213" y="555"/>
                      <a:pt x="210" y="551"/>
                    </a:cubicBezTo>
                    <a:cubicBezTo>
                      <a:pt x="207" y="542"/>
                      <a:pt x="199" y="534"/>
                      <a:pt x="197" y="524"/>
                    </a:cubicBezTo>
                    <a:cubicBezTo>
                      <a:pt x="192" y="514"/>
                      <a:pt x="193" y="500"/>
                      <a:pt x="197" y="489"/>
                    </a:cubicBezTo>
                    <a:cubicBezTo>
                      <a:pt x="202" y="481"/>
                      <a:pt x="210" y="477"/>
                      <a:pt x="219" y="475"/>
                    </a:cubicBezTo>
                    <a:cubicBezTo>
                      <a:pt x="223" y="476"/>
                      <a:pt x="228" y="478"/>
                      <a:pt x="231" y="483"/>
                    </a:cubicBezTo>
                    <a:close/>
                    <a:moveTo>
                      <a:pt x="657" y="515"/>
                    </a:moveTo>
                    <a:cubicBezTo>
                      <a:pt x="657" y="525"/>
                      <a:pt x="654" y="536"/>
                      <a:pt x="652" y="546"/>
                    </a:cubicBezTo>
                    <a:cubicBezTo>
                      <a:pt x="643" y="543"/>
                      <a:pt x="652" y="534"/>
                      <a:pt x="651" y="528"/>
                    </a:cubicBezTo>
                    <a:cubicBezTo>
                      <a:pt x="651" y="523"/>
                      <a:pt x="655" y="518"/>
                      <a:pt x="653" y="512"/>
                    </a:cubicBezTo>
                    <a:cubicBezTo>
                      <a:pt x="652" y="508"/>
                      <a:pt x="643" y="509"/>
                      <a:pt x="648" y="505"/>
                    </a:cubicBezTo>
                    <a:cubicBezTo>
                      <a:pt x="654" y="502"/>
                      <a:pt x="656" y="510"/>
                      <a:pt x="657" y="515"/>
                    </a:cubicBezTo>
                    <a:close/>
                    <a:moveTo>
                      <a:pt x="226" y="501"/>
                    </a:moveTo>
                    <a:cubicBezTo>
                      <a:pt x="220" y="507"/>
                      <a:pt x="218" y="515"/>
                      <a:pt x="217" y="523"/>
                    </a:cubicBezTo>
                    <a:cubicBezTo>
                      <a:pt x="218" y="531"/>
                      <a:pt x="224" y="539"/>
                      <a:pt x="227" y="546"/>
                    </a:cubicBezTo>
                    <a:cubicBezTo>
                      <a:pt x="223" y="545"/>
                      <a:pt x="219" y="539"/>
                      <a:pt x="216" y="535"/>
                    </a:cubicBezTo>
                    <a:cubicBezTo>
                      <a:pt x="212" y="526"/>
                      <a:pt x="208" y="513"/>
                      <a:pt x="216" y="504"/>
                    </a:cubicBezTo>
                    <a:cubicBezTo>
                      <a:pt x="218" y="501"/>
                      <a:pt x="223" y="498"/>
                      <a:pt x="226" y="501"/>
                    </a:cubicBezTo>
                    <a:close/>
                    <a:moveTo>
                      <a:pt x="358" y="512"/>
                    </a:moveTo>
                    <a:cubicBezTo>
                      <a:pt x="361" y="520"/>
                      <a:pt x="358" y="529"/>
                      <a:pt x="352" y="534"/>
                    </a:cubicBezTo>
                    <a:cubicBezTo>
                      <a:pt x="348" y="538"/>
                      <a:pt x="342" y="537"/>
                      <a:pt x="337" y="536"/>
                    </a:cubicBezTo>
                    <a:cubicBezTo>
                      <a:pt x="332" y="531"/>
                      <a:pt x="331" y="522"/>
                      <a:pt x="335" y="516"/>
                    </a:cubicBezTo>
                    <a:cubicBezTo>
                      <a:pt x="337" y="511"/>
                      <a:pt x="341" y="507"/>
                      <a:pt x="346" y="506"/>
                    </a:cubicBezTo>
                    <a:cubicBezTo>
                      <a:pt x="351" y="506"/>
                      <a:pt x="356" y="507"/>
                      <a:pt x="358" y="512"/>
                    </a:cubicBezTo>
                    <a:close/>
                    <a:moveTo>
                      <a:pt x="356" y="515"/>
                    </a:moveTo>
                    <a:cubicBezTo>
                      <a:pt x="355" y="521"/>
                      <a:pt x="356" y="528"/>
                      <a:pt x="350" y="531"/>
                    </a:cubicBezTo>
                    <a:cubicBezTo>
                      <a:pt x="347" y="532"/>
                      <a:pt x="344" y="533"/>
                      <a:pt x="340" y="532"/>
                    </a:cubicBezTo>
                    <a:cubicBezTo>
                      <a:pt x="337" y="529"/>
                      <a:pt x="336" y="523"/>
                      <a:pt x="339" y="519"/>
                    </a:cubicBezTo>
                    <a:cubicBezTo>
                      <a:pt x="339" y="514"/>
                      <a:pt x="345" y="512"/>
                      <a:pt x="349" y="510"/>
                    </a:cubicBezTo>
                    <a:cubicBezTo>
                      <a:pt x="353" y="509"/>
                      <a:pt x="354" y="513"/>
                      <a:pt x="356" y="515"/>
                    </a:cubicBezTo>
                    <a:close/>
                    <a:moveTo>
                      <a:pt x="548" y="521"/>
                    </a:moveTo>
                    <a:cubicBezTo>
                      <a:pt x="549" y="526"/>
                      <a:pt x="548" y="529"/>
                      <a:pt x="547" y="533"/>
                    </a:cubicBezTo>
                    <a:cubicBezTo>
                      <a:pt x="543" y="537"/>
                      <a:pt x="537" y="535"/>
                      <a:pt x="533" y="534"/>
                    </a:cubicBezTo>
                    <a:cubicBezTo>
                      <a:pt x="530" y="532"/>
                      <a:pt x="527" y="529"/>
                      <a:pt x="526" y="525"/>
                    </a:cubicBezTo>
                    <a:cubicBezTo>
                      <a:pt x="525" y="522"/>
                      <a:pt x="527" y="518"/>
                      <a:pt x="529" y="516"/>
                    </a:cubicBezTo>
                    <a:cubicBezTo>
                      <a:pt x="535" y="512"/>
                      <a:pt x="544" y="514"/>
                      <a:pt x="548" y="521"/>
                    </a:cubicBezTo>
                    <a:close/>
                    <a:moveTo>
                      <a:pt x="478" y="519"/>
                    </a:moveTo>
                    <a:cubicBezTo>
                      <a:pt x="483" y="523"/>
                      <a:pt x="485" y="530"/>
                      <a:pt x="484" y="537"/>
                    </a:cubicBezTo>
                    <a:cubicBezTo>
                      <a:pt x="483" y="547"/>
                      <a:pt x="473" y="552"/>
                      <a:pt x="465" y="555"/>
                    </a:cubicBezTo>
                    <a:cubicBezTo>
                      <a:pt x="462" y="565"/>
                      <a:pt x="460" y="577"/>
                      <a:pt x="450" y="581"/>
                    </a:cubicBezTo>
                    <a:cubicBezTo>
                      <a:pt x="443" y="585"/>
                      <a:pt x="434" y="588"/>
                      <a:pt x="426" y="583"/>
                    </a:cubicBezTo>
                    <a:cubicBezTo>
                      <a:pt x="420" y="581"/>
                      <a:pt x="417" y="575"/>
                      <a:pt x="413" y="571"/>
                    </a:cubicBezTo>
                    <a:cubicBezTo>
                      <a:pt x="412" y="565"/>
                      <a:pt x="411" y="560"/>
                      <a:pt x="413" y="555"/>
                    </a:cubicBezTo>
                    <a:cubicBezTo>
                      <a:pt x="412" y="547"/>
                      <a:pt x="401" y="553"/>
                      <a:pt x="400" y="544"/>
                    </a:cubicBezTo>
                    <a:cubicBezTo>
                      <a:pt x="398" y="540"/>
                      <a:pt x="398" y="533"/>
                      <a:pt x="400" y="527"/>
                    </a:cubicBezTo>
                    <a:cubicBezTo>
                      <a:pt x="403" y="520"/>
                      <a:pt x="409" y="517"/>
                      <a:pt x="416" y="516"/>
                    </a:cubicBezTo>
                    <a:cubicBezTo>
                      <a:pt x="421" y="515"/>
                      <a:pt x="425" y="516"/>
                      <a:pt x="426" y="520"/>
                    </a:cubicBezTo>
                    <a:cubicBezTo>
                      <a:pt x="426" y="523"/>
                      <a:pt x="431" y="524"/>
                      <a:pt x="429" y="527"/>
                    </a:cubicBezTo>
                    <a:cubicBezTo>
                      <a:pt x="426" y="529"/>
                      <a:pt x="422" y="526"/>
                      <a:pt x="419" y="529"/>
                    </a:cubicBezTo>
                    <a:cubicBezTo>
                      <a:pt x="416" y="532"/>
                      <a:pt x="414" y="537"/>
                      <a:pt x="415" y="541"/>
                    </a:cubicBezTo>
                    <a:cubicBezTo>
                      <a:pt x="416" y="546"/>
                      <a:pt x="421" y="548"/>
                      <a:pt x="424" y="552"/>
                    </a:cubicBezTo>
                    <a:cubicBezTo>
                      <a:pt x="423" y="557"/>
                      <a:pt x="424" y="564"/>
                      <a:pt x="427" y="568"/>
                    </a:cubicBezTo>
                    <a:cubicBezTo>
                      <a:pt x="431" y="573"/>
                      <a:pt x="435" y="575"/>
                      <a:pt x="440" y="576"/>
                    </a:cubicBezTo>
                    <a:cubicBezTo>
                      <a:pt x="450" y="575"/>
                      <a:pt x="455" y="564"/>
                      <a:pt x="457" y="556"/>
                    </a:cubicBezTo>
                    <a:cubicBezTo>
                      <a:pt x="465" y="550"/>
                      <a:pt x="476" y="542"/>
                      <a:pt x="473" y="531"/>
                    </a:cubicBezTo>
                    <a:cubicBezTo>
                      <a:pt x="470" y="523"/>
                      <a:pt x="454" y="533"/>
                      <a:pt x="458" y="521"/>
                    </a:cubicBezTo>
                    <a:cubicBezTo>
                      <a:pt x="459" y="518"/>
                      <a:pt x="462" y="516"/>
                      <a:pt x="466" y="515"/>
                    </a:cubicBezTo>
                    <a:cubicBezTo>
                      <a:pt x="470" y="515"/>
                      <a:pt x="475" y="516"/>
                      <a:pt x="478" y="519"/>
                    </a:cubicBezTo>
                    <a:close/>
                    <a:moveTo>
                      <a:pt x="545" y="524"/>
                    </a:moveTo>
                    <a:cubicBezTo>
                      <a:pt x="546" y="528"/>
                      <a:pt x="543" y="531"/>
                      <a:pt x="539" y="532"/>
                    </a:cubicBezTo>
                    <a:cubicBezTo>
                      <a:pt x="535" y="531"/>
                      <a:pt x="530" y="528"/>
                      <a:pt x="530" y="523"/>
                    </a:cubicBezTo>
                    <a:cubicBezTo>
                      <a:pt x="530" y="520"/>
                      <a:pt x="533" y="518"/>
                      <a:pt x="536" y="518"/>
                    </a:cubicBezTo>
                    <a:cubicBezTo>
                      <a:pt x="540" y="517"/>
                      <a:pt x="544" y="519"/>
                      <a:pt x="545" y="524"/>
                    </a:cubicBezTo>
                    <a:close/>
                    <a:moveTo>
                      <a:pt x="629" y="532"/>
                    </a:moveTo>
                    <a:cubicBezTo>
                      <a:pt x="637" y="539"/>
                      <a:pt x="648" y="548"/>
                      <a:pt x="648" y="560"/>
                    </a:cubicBezTo>
                    <a:cubicBezTo>
                      <a:pt x="648" y="560"/>
                      <a:pt x="648" y="560"/>
                      <a:pt x="648" y="560"/>
                    </a:cubicBezTo>
                    <a:cubicBezTo>
                      <a:pt x="642" y="553"/>
                      <a:pt x="636" y="545"/>
                      <a:pt x="628" y="543"/>
                    </a:cubicBezTo>
                    <a:cubicBezTo>
                      <a:pt x="621" y="550"/>
                      <a:pt x="622" y="562"/>
                      <a:pt x="624" y="571"/>
                    </a:cubicBezTo>
                    <a:cubicBezTo>
                      <a:pt x="622" y="571"/>
                      <a:pt x="620" y="569"/>
                      <a:pt x="620" y="567"/>
                    </a:cubicBezTo>
                    <a:cubicBezTo>
                      <a:pt x="617" y="555"/>
                      <a:pt x="620" y="542"/>
                      <a:pt x="624" y="532"/>
                    </a:cubicBezTo>
                    <a:cubicBezTo>
                      <a:pt x="626" y="531"/>
                      <a:pt x="627" y="531"/>
                      <a:pt x="629" y="532"/>
                    </a:cubicBezTo>
                    <a:close/>
                    <a:moveTo>
                      <a:pt x="405" y="556"/>
                    </a:moveTo>
                    <a:cubicBezTo>
                      <a:pt x="406" y="568"/>
                      <a:pt x="406" y="568"/>
                      <a:pt x="406" y="568"/>
                    </a:cubicBezTo>
                    <a:cubicBezTo>
                      <a:pt x="410" y="579"/>
                      <a:pt x="418" y="589"/>
                      <a:pt x="430" y="591"/>
                    </a:cubicBezTo>
                    <a:cubicBezTo>
                      <a:pt x="428" y="592"/>
                      <a:pt x="424" y="591"/>
                      <a:pt x="422" y="589"/>
                    </a:cubicBezTo>
                    <a:cubicBezTo>
                      <a:pt x="410" y="588"/>
                      <a:pt x="406" y="576"/>
                      <a:pt x="401" y="567"/>
                    </a:cubicBezTo>
                    <a:cubicBezTo>
                      <a:pt x="401" y="559"/>
                      <a:pt x="395" y="554"/>
                      <a:pt x="390" y="549"/>
                    </a:cubicBezTo>
                    <a:cubicBezTo>
                      <a:pt x="385" y="550"/>
                      <a:pt x="386" y="555"/>
                      <a:pt x="382" y="557"/>
                    </a:cubicBezTo>
                    <a:cubicBezTo>
                      <a:pt x="376" y="563"/>
                      <a:pt x="367" y="563"/>
                      <a:pt x="360" y="567"/>
                    </a:cubicBezTo>
                    <a:cubicBezTo>
                      <a:pt x="360" y="570"/>
                      <a:pt x="362" y="571"/>
                      <a:pt x="364" y="572"/>
                    </a:cubicBezTo>
                    <a:cubicBezTo>
                      <a:pt x="371" y="574"/>
                      <a:pt x="378" y="571"/>
                      <a:pt x="383" y="574"/>
                    </a:cubicBezTo>
                    <a:cubicBezTo>
                      <a:pt x="388" y="596"/>
                      <a:pt x="409" y="613"/>
                      <a:pt x="430" y="619"/>
                    </a:cubicBezTo>
                    <a:cubicBezTo>
                      <a:pt x="437" y="628"/>
                      <a:pt x="441" y="613"/>
                      <a:pt x="449" y="615"/>
                    </a:cubicBezTo>
                    <a:cubicBezTo>
                      <a:pt x="457" y="609"/>
                      <a:pt x="468" y="607"/>
                      <a:pt x="475" y="598"/>
                    </a:cubicBezTo>
                    <a:cubicBezTo>
                      <a:pt x="480" y="594"/>
                      <a:pt x="481" y="587"/>
                      <a:pt x="485" y="582"/>
                    </a:cubicBezTo>
                    <a:cubicBezTo>
                      <a:pt x="497" y="580"/>
                      <a:pt x="508" y="574"/>
                      <a:pt x="518" y="566"/>
                    </a:cubicBezTo>
                    <a:cubicBezTo>
                      <a:pt x="520" y="567"/>
                      <a:pt x="522" y="565"/>
                      <a:pt x="522" y="563"/>
                    </a:cubicBezTo>
                    <a:cubicBezTo>
                      <a:pt x="521" y="559"/>
                      <a:pt x="521" y="559"/>
                      <a:pt x="521" y="559"/>
                    </a:cubicBezTo>
                    <a:cubicBezTo>
                      <a:pt x="524" y="559"/>
                      <a:pt x="526" y="561"/>
                      <a:pt x="526" y="563"/>
                    </a:cubicBezTo>
                    <a:cubicBezTo>
                      <a:pt x="523" y="571"/>
                      <a:pt x="515" y="576"/>
                      <a:pt x="509" y="580"/>
                    </a:cubicBezTo>
                    <a:cubicBezTo>
                      <a:pt x="502" y="585"/>
                      <a:pt x="494" y="586"/>
                      <a:pt x="485" y="586"/>
                    </a:cubicBezTo>
                    <a:cubicBezTo>
                      <a:pt x="481" y="604"/>
                      <a:pt x="463" y="615"/>
                      <a:pt x="447" y="620"/>
                    </a:cubicBezTo>
                    <a:cubicBezTo>
                      <a:pt x="442" y="622"/>
                      <a:pt x="439" y="633"/>
                      <a:pt x="433" y="627"/>
                    </a:cubicBezTo>
                    <a:cubicBezTo>
                      <a:pt x="417" y="618"/>
                      <a:pt x="399" y="613"/>
                      <a:pt x="389" y="597"/>
                    </a:cubicBezTo>
                    <a:cubicBezTo>
                      <a:pt x="386" y="590"/>
                      <a:pt x="380" y="585"/>
                      <a:pt x="380" y="578"/>
                    </a:cubicBezTo>
                    <a:cubicBezTo>
                      <a:pt x="376" y="573"/>
                      <a:pt x="368" y="577"/>
                      <a:pt x="363" y="574"/>
                    </a:cubicBezTo>
                    <a:cubicBezTo>
                      <a:pt x="359" y="573"/>
                      <a:pt x="353" y="569"/>
                      <a:pt x="353" y="564"/>
                    </a:cubicBezTo>
                    <a:cubicBezTo>
                      <a:pt x="365" y="560"/>
                      <a:pt x="378" y="557"/>
                      <a:pt x="385" y="545"/>
                    </a:cubicBezTo>
                    <a:cubicBezTo>
                      <a:pt x="390" y="534"/>
                      <a:pt x="390" y="534"/>
                      <a:pt x="390" y="534"/>
                    </a:cubicBezTo>
                    <a:cubicBezTo>
                      <a:pt x="392" y="543"/>
                      <a:pt x="395" y="554"/>
                      <a:pt x="405" y="556"/>
                    </a:cubicBezTo>
                    <a:close/>
                    <a:moveTo>
                      <a:pt x="252" y="537"/>
                    </a:moveTo>
                    <a:cubicBezTo>
                      <a:pt x="257" y="549"/>
                      <a:pt x="269" y="561"/>
                      <a:pt x="262" y="574"/>
                    </a:cubicBezTo>
                    <a:cubicBezTo>
                      <a:pt x="260" y="576"/>
                      <a:pt x="259" y="577"/>
                      <a:pt x="257" y="577"/>
                    </a:cubicBezTo>
                    <a:cubicBezTo>
                      <a:pt x="255" y="566"/>
                      <a:pt x="258" y="552"/>
                      <a:pt x="247" y="545"/>
                    </a:cubicBezTo>
                    <a:cubicBezTo>
                      <a:pt x="242" y="544"/>
                      <a:pt x="242" y="551"/>
                      <a:pt x="239" y="554"/>
                    </a:cubicBezTo>
                    <a:cubicBezTo>
                      <a:pt x="235" y="558"/>
                      <a:pt x="232" y="562"/>
                      <a:pt x="228" y="567"/>
                    </a:cubicBezTo>
                    <a:cubicBezTo>
                      <a:pt x="224" y="558"/>
                      <a:pt x="234" y="549"/>
                      <a:pt x="239" y="541"/>
                    </a:cubicBezTo>
                    <a:cubicBezTo>
                      <a:pt x="242" y="538"/>
                      <a:pt x="247" y="531"/>
                      <a:pt x="252" y="537"/>
                    </a:cubicBezTo>
                    <a:close/>
                    <a:moveTo>
                      <a:pt x="708" y="544"/>
                    </a:moveTo>
                    <a:cubicBezTo>
                      <a:pt x="708" y="546"/>
                      <a:pt x="707" y="548"/>
                      <a:pt x="705" y="548"/>
                    </a:cubicBezTo>
                    <a:cubicBezTo>
                      <a:pt x="681" y="547"/>
                      <a:pt x="657" y="562"/>
                      <a:pt x="645" y="583"/>
                    </a:cubicBezTo>
                    <a:cubicBezTo>
                      <a:pt x="644" y="586"/>
                      <a:pt x="643" y="588"/>
                      <a:pt x="642" y="590"/>
                    </a:cubicBezTo>
                    <a:cubicBezTo>
                      <a:pt x="642" y="572"/>
                      <a:pt x="656" y="558"/>
                      <a:pt x="670" y="549"/>
                    </a:cubicBezTo>
                    <a:cubicBezTo>
                      <a:pt x="682" y="544"/>
                      <a:pt x="694" y="539"/>
                      <a:pt x="708" y="543"/>
                    </a:cubicBezTo>
                    <a:cubicBezTo>
                      <a:pt x="708" y="544"/>
                      <a:pt x="708" y="544"/>
                      <a:pt x="708" y="544"/>
                    </a:cubicBezTo>
                    <a:close/>
                    <a:moveTo>
                      <a:pt x="206" y="556"/>
                    </a:moveTo>
                    <a:cubicBezTo>
                      <a:pt x="222" y="568"/>
                      <a:pt x="233" y="585"/>
                      <a:pt x="234" y="605"/>
                    </a:cubicBezTo>
                    <a:cubicBezTo>
                      <a:pt x="232" y="610"/>
                      <a:pt x="232" y="610"/>
                      <a:pt x="232" y="610"/>
                    </a:cubicBezTo>
                    <a:cubicBezTo>
                      <a:pt x="229" y="601"/>
                      <a:pt x="228" y="590"/>
                      <a:pt x="221" y="582"/>
                    </a:cubicBezTo>
                    <a:cubicBezTo>
                      <a:pt x="214" y="568"/>
                      <a:pt x="199" y="561"/>
                      <a:pt x="185" y="557"/>
                    </a:cubicBezTo>
                    <a:cubicBezTo>
                      <a:pt x="178" y="555"/>
                      <a:pt x="171" y="555"/>
                      <a:pt x="165" y="556"/>
                    </a:cubicBezTo>
                    <a:cubicBezTo>
                      <a:pt x="163" y="553"/>
                      <a:pt x="160" y="550"/>
                      <a:pt x="162" y="546"/>
                    </a:cubicBezTo>
                    <a:cubicBezTo>
                      <a:pt x="178" y="543"/>
                      <a:pt x="193" y="549"/>
                      <a:pt x="206" y="556"/>
                    </a:cubicBezTo>
                    <a:close/>
                    <a:moveTo>
                      <a:pt x="642" y="565"/>
                    </a:moveTo>
                    <a:cubicBezTo>
                      <a:pt x="643" y="570"/>
                      <a:pt x="639" y="575"/>
                      <a:pt x="637" y="580"/>
                    </a:cubicBezTo>
                    <a:cubicBezTo>
                      <a:pt x="633" y="577"/>
                      <a:pt x="632" y="571"/>
                      <a:pt x="630" y="567"/>
                    </a:cubicBezTo>
                    <a:cubicBezTo>
                      <a:pt x="630" y="562"/>
                      <a:pt x="627" y="554"/>
                      <a:pt x="631" y="551"/>
                    </a:cubicBezTo>
                    <a:cubicBezTo>
                      <a:pt x="635" y="554"/>
                      <a:pt x="640" y="559"/>
                      <a:pt x="642" y="565"/>
                    </a:cubicBezTo>
                    <a:close/>
                    <a:moveTo>
                      <a:pt x="700" y="556"/>
                    </a:moveTo>
                    <a:cubicBezTo>
                      <a:pt x="698" y="562"/>
                      <a:pt x="693" y="566"/>
                      <a:pt x="688" y="570"/>
                    </a:cubicBezTo>
                    <a:cubicBezTo>
                      <a:pt x="677" y="581"/>
                      <a:pt x="664" y="589"/>
                      <a:pt x="651" y="594"/>
                    </a:cubicBezTo>
                    <a:cubicBezTo>
                      <a:pt x="649" y="598"/>
                      <a:pt x="651" y="601"/>
                      <a:pt x="650" y="605"/>
                    </a:cubicBezTo>
                    <a:cubicBezTo>
                      <a:pt x="648" y="607"/>
                      <a:pt x="649" y="610"/>
                      <a:pt x="647" y="611"/>
                    </a:cubicBezTo>
                    <a:cubicBezTo>
                      <a:pt x="642" y="608"/>
                      <a:pt x="646" y="601"/>
                      <a:pt x="647" y="596"/>
                    </a:cubicBezTo>
                    <a:cubicBezTo>
                      <a:pt x="651" y="577"/>
                      <a:pt x="669" y="562"/>
                      <a:pt x="688" y="557"/>
                    </a:cubicBezTo>
                    <a:cubicBezTo>
                      <a:pt x="692" y="557"/>
                      <a:pt x="696" y="554"/>
                      <a:pt x="700" y="556"/>
                    </a:cubicBezTo>
                    <a:close/>
                    <a:moveTo>
                      <a:pt x="250" y="566"/>
                    </a:moveTo>
                    <a:cubicBezTo>
                      <a:pt x="249" y="584"/>
                      <a:pt x="249" y="584"/>
                      <a:pt x="249" y="584"/>
                    </a:cubicBezTo>
                    <a:cubicBezTo>
                      <a:pt x="246" y="588"/>
                      <a:pt x="243" y="594"/>
                      <a:pt x="240" y="596"/>
                    </a:cubicBezTo>
                    <a:cubicBezTo>
                      <a:pt x="237" y="585"/>
                      <a:pt x="228" y="575"/>
                      <a:pt x="236" y="564"/>
                    </a:cubicBezTo>
                    <a:cubicBezTo>
                      <a:pt x="239" y="561"/>
                      <a:pt x="242" y="556"/>
                      <a:pt x="246" y="554"/>
                    </a:cubicBezTo>
                    <a:cubicBezTo>
                      <a:pt x="250" y="556"/>
                      <a:pt x="249" y="562"/>
                      <a:pt x="250" y="566"/>
                    </a:cubicBezTo>
                    <a:close/>
                    <a:moveTo>
                      <a:pt x="631" y="594"/>
                    </a:moveTo>
                    <a:cubicBezTo>
                      <a:pt x="632" y="601"/>
                      <a:pt x="632" y="601"/>
                      <a:pt x="632" y="601"/>
                    </a:cubicBezTo>
                    <a:cubicBezTo>
                      <a:pt x="623" y="586"/>
                      <a:pt x="608" y="571"/>
                      <a:pt x="590" y="568"/>
                    </a:cubicBezTo>
                    <a:cubicBezTo>
                      <a:pt x="586" y="569"/>
                      <a:pt x="587" y="573"/>
                      <a:pt x="587" y="575"/>
                    </a:cubicBezTo>
                    <a:cubicBezTo>
                      <a:pt x="587" y="587"/>
                      <a:pt x="592" y="598"/>
                      <a:pt x="601" y="606"/>
                    </a:cubicBezTo>
                    <a:cubicBezTo>
                      <a:pt x="609" y="611"/>
                      <a:pt x="617" y="613"/>
                      <a:pt x="624" y="618"/>
                    </a:cubicBezTo>
                    <a:cubicBezTo>
                      <a:pt x="624" y="619"/>
                      <a:pt x="624" y="619"/>
                      <a:pt x="624" y="619"/>
                    </a:cubicBezTo>
                    <a:cubicBezTo>
                      <a:pt x="610" y="621"/>
                      <a:pt x="599" y="611"/>
                      <a:pt x="590" y="601"/>
                    </a:cubicBezTo>
                    <a:cubicBezTo>
                      <a:pt x="583" y="590"/>
                      <a:pt x="579" y="577"/>
                      <a:pt x="579" y="564"/>
                    </a:cubicBezTo>
                    <a:cubicBezTo>
                      <a:pt x="593" y="559"/>
                      <a:pt x="608" y="566"/>
                      <a:pt x="618" y="574"/>
                    </a:cubicBezTo>
                    <a:cubicBezTo>
                      <a:pt x="622" y="580"/>
                      <a:pt x="628" y="587"/>
                      <a:pt x="631" y="594"/>
                    </a:cubicBezTo>
                    <a:close/>
                    <a:moveTo>
                      <a:pt x="551" y="563"/>
                    </a:moveTo>
                    <a:cubicBezTo>
                      <a:pt x="551" y="568"/>
                      <a:pt x="547" y="572"/>
                      <a:pt x="545" y="576"/>
                    </a:cubicBezTo>
                    <a:cubicBezTo>
                      <a:pt x="532" y="591"/>
                      <a:pt x="516" y="600"/>
                      <a:pt x="498" y="602"/>
                    </a:cubicBezTo>
                    <a:cubicBezTo>
                      <a:pt x="493" y="611"/>
                      <a:pt x="490" y="620"/>
                      <a:pt x="481" y="626"/>
                    </a:cubicBezTo>
                    <a:cubicBezTo>
                      <a:pt x="472" y="634"/>
                      <a:pt x="460" y="638"/>
                      <a:pt x="450" y="646"/>
                    </a:cubicBezTo>
                    <a:cubicBezTo>
                      <a:pt x="444" y="648"/>
                      <a:pt x="445" y="655"/>
                      <a:pt x="439" y="657"/>
                    </a:cubicBezTo>
                    <a:cubicBezTo>
                      <a:pt x="422" y="637"/>
                      <a:pt x="395" y="635"/>
                      <a:pt x="379" y="615"/>
                    </a:cubicBezTo>
                    <a:cubicBezTo>
                      <a:pt x="374" y="607"/>
                      <a:pt x="366" y="600"/>
                      <a:pt x="364" y="591"/>
                    </a:cubicBezTo>
                    <a:cubicBezTo>
                      <a:pt x="362" y="587"/>
                      <a:pt x="359" y="592"/>
                      <a:pt x="357" y="592"/>
                    </a:cubicBezTo>
                    <a:cubicBezTo>
                      <a:pt x="344" y="588"/>
                      <a:pt x="334" y="579"/>
                      <a:pt x="327" y="568"/>
                    </a:cubicBezTo>
                    <a:cubicBezTo>
                      <a:pt x="327" y="566"/>
                      <a:pt x="327" y="566"/>
                      <a:pt x="327" y="566"/>
                    </a:cubicBezTo>
                    <a:cubicBezTo>
                      <a:pt x="335" y="567"/>
                      <a:pt x="345" y="562"/>
                      <a:pt x="349" y="571"/>
                    </a:cubicBezTo>
                    <a:cubicBezTo>
                      <a:pt x="355" y="579"/>
                      <a:pt x="364" y="581"/>
                      <a:pt x="373" y="582"/>
                    </a:cubicBezTo>
                    <a:cubicBezTo>
                      <a:pt x="380" y="602"/>
                      <a:pt x="396" y="617"/>
                      <a:pt x="415" y="626"/>
                    </a:cubicBezTo>
                    <a:cubicBezTo>
                      <a:pt x="422" y="629"/>
                      <a:pt x="430" y="631"/>
                      <a:pt x="437" y="637"/>
                    </a:cubicBezTo>
                    <a:cubicBezTo>
                      <a:pt x="448" y="637"/>
                      <a:pt x="447" y="622"/>
                      <a:pt x="458" y="622"/>
                    </a:cubicBezTo>
                    <a:cubicBezTo>
                      <a:pt x="472" y="617"/>
                      <a:pt x="484" y="605"/>
                      <a:pt x="491" y="592"/>
                    </a:cubicBezTo>
                    <a:cubicBezTo>
                      <a:pt x="508" y="589"/>
                      <a:pt x="525" y="580"/>
                      <a:pt x="534" y="565"/>
                    </a:cubicBezTo>
                    <a:cubicBezTo>
                      <a:pt x="540" y="563"/>
                      <a:pt x="546" y="563"/>
                      <a:pt x="551" y="563"/>
                    </a:cubicBezTo>
                    <a:close/>
                    <a:moveTo>
                      <a:pt x="220" y="588"/>
                    </a:moveTo>
                    <a:cubicBezTo>
                      <a:pt x="226" y="597"/>
                      <a:pt x="229" y="607"/>
                      <a:pt x="228" y="619"/>
                    </a:cubicBezTo>
                    <a:cubicBezTo>
                      <a:pt x="223" y="617"/>
                      <a:pt x="222" y="609"/>
                      <a:pt x="222" y="605"/>
                    </a:cubicBezTo>
                    <a:cubicBezTo>
                      <a:pt x="219" y="600"/>
                      <a:pt x="219" y="600"/>
                      <a:pt x="219" y="600"/>
                    </a:cubicBezTo>
                    <a:cubicBezTo>
                      <a:pt x="199" y="596"/>
                      <a:pt x="178" y="584"/>
                      <a:pt x="169" y="564"/>
                    </a:cubicBezTo>
                    <a:cubicBezTo>
                      <a:pt x="172" y="558"/>
                      <a:pt x="180" y="563"/>
                      <a:pt x="186" y="563"/>
                    </a:cubicBezTo>
                    <a:cubicBezTo>
                      <a:pt x="199" y="567"/>
                      <a:pt x="213" y="574"/>
                      <a:pt x="220" y="588"/>
                    </a:cubicBezTo>
                    <a:close/>
                    <a:moveTo>
                      <a:pt x="299" y="577"/>
                    </a:moveTo>
                    <a:cubicBezTo>
                      <a:pt x="299" y="589"/>
                      <a:pt x="289" y="597"/>
                      <a:pt x="282" y="606"/>
                    </a:cubicBezTo>
                    <a:cubicBezTo>
                      <a:pt x="275" y="616"/>
                      <a:pt x="265" y="622"/>
                      <a:pt x="254" y="624"/>
                    </a:cubicBezTo>
                    <a:cubicBezTo>
                      <a:pt x="264" y="617"/>
                      <a:pt x="278" y="609"/>
                      <a:pt x="284" y="597"/>
                    </a:cubicBezTo>
                    <a:cubicBezTo>
                      <a:pt x="291" y="581"/>
                      <a:pt x="291" y="581"/>
                      <a:pt x="291" y="581"/>
                    </a:cubicBezTo>
                    <a:cubicBezTo>
                      <a:pt x="289" y="577"/>
                      <a:pt x="283" y="581"/>
                      <a:pt x="280" y="579"/>
                    </a:cubicBezTo>
                    <a:cubicBezTo>
                      <a:pt x="280" y="580"/>
                      <a:pt x="280" y="580"/>
                      <a:pt x="280" y="580"/>
                    </a:cubicBezTo>
                    <a:cubicBezTo>
                      <a:pt x="268" y="586"/>
                      <a:pt x="255" y="593"/>
                      <a:pt x="246" y="605"/>
                    </a:cubicBezTo>
                    <a:cubicBezTo>
                      <a:pt x="253" y="586"/>
                      <a:pt x="273" y="572"/>
                      <a:pt x="294" y="572"/>
                    </a:cubicBezTo>
                    <a:cubicBezTo>
                      <a:pt x="298" y="571"/>
                      <a:pt x="299" y="574"/>
                      <a:pt x="299" y="577"/>
                    </a:cubicBezTo>
                    <a:close/>
                    <a:moveTo>
                      <a:pt x="629" y="609"/>
                    </a:moveTo>
                    <a:cubicBezTo>
                      <a:pt x="629" y="612"/>
                      <a:pt x="629" y="612"/>
                      <a:pt x="629" y="612"/>
                    </a:cubicBezTo>
                    <a:cubicBezTo>
                      <a:pt x="615" y="607"/>
                      <a:pt x="595" y="599"/>
                      <a:pt x="594" y="581"/>
                    </a:cubicBezTo>
                    <a:cubicBezTo>
                      <a:pt x="594" y="580"/>
                      <a:pt x="594" y="577"/>
                      <a:pt x="594" y="576"/>
                    </a:cubicBezTo>
                    <a:cubicBezTo>
                      <a:pt x="598" y="576"/>
                      <a:pt x="602" y="579"/>
                      <a:pt x="606" y="580"/>
                    </a:cubicBezTo>
                    <a:cubicBezTo>
                      <a:pt x="616" y="588"/>
                      <a:pt x="623" y="599"/>
                      <a:pt x="629" y="609"/>
                    </a:cubicBezTo>
                    <a:close/>
                    <a:moveTo>
                      <a:pt x="282" y="586"/>
                    </a:moveTo>
                    <a:cubicBezTo>
                      <a:pt x="277" y="603"/>
                      <a:pt x="261" y="616"/>
                      <a:pt x="245" y="622"/>
                    </a:cubicBezTo>
                    <a:cubicBezTo>
                      <a:pt x="244" y="615"/>
                      <a:pt x="250" y="611"/>
                      <a:pt x="253" y="605"/>
                    </a:cubicBezTo>
                    <a:cubicBezTo>
                      <a:pt x="260" y="597"/>
                      <a:pt x="271" y="590"/>
                      <a:pt x="280" y="585"/>
                    </a:cubicBezTo>
                    <a:cubicBezTo>
                      <a:pt x="282" y="586"/>
                      <a:pt x="282" y="586"/>
                      <a:pt x="282" y="586"/>
                    </a:cubicBezTo>
                    <a:close/>
                    <a:moveTo>
                      <a:pt x="820" y="596"/>
                    </a:moveTo>
                    <a:cubicBezTo>
                      <a:pt x="817" y="603"/>
                      <a:pt x="810" y="594"/>
                      <a:pt x="805" y="599"/>
                    </a:cubicBezTo>
                    <a:cubicBezTo>
                      <a:pt x="796" y="607"/>
                      <a:pt x="799" y="618"/>
                      <a:pt x="800" y="628"/>
                    </a:cubicBezTo>
                    <a:cubicBezTo>
                      <a:pt x="799" y="630"/>
                      <a:pt x="799" y="630"/>
                      <a:pt x="799" y="630"/>
                    </a:cubicBezTo>
                    <a:cubicBezTo>
                      <a:pt x="787" y="632"/>
                      <a:pt x="774" y="636"/>
                      <a:pt x="768" y="649"/>
                    </a:cubicBezTo>
                    <a:cubicBezTo>
                      <a:pt x="765" y="656"/>
                      <a:pt x="763" y="665"/>
                      <a:pt x="765" y="673"/>
                    </a:cubicBezTo>
                    <a:cubicBezTo>
                      <a:pt x="759" y="677"/>
                      <a:pt x="752" y="681"/>
                      <a:pt x="751" y="688"/>
                    </a:cubicBezTo>
                    <a:cubicBezTo>
                      <a:pt x="749" y="696"/>
                      <a:pt x="753" y="701"/>
                      <a:pt x="758" y="708"/>
                    </a:cubicBezTo>
                    <a:cubicBezTo>
                      <a:pt x="764" y="711"/>
                      <a:pt x="772" y="709"/>
                      <a:pt x="778" y="706"/>
                    </a:cubicBezTo>
                    <a:cubicBezTo>
                      <a:pt x="783" y="703"/>
                      <a:pt x="781" y="694"/>
                      <a:pt x="789" y="695"/>
                    </a:cubicBezTo>
                    <a:cubicBezTo>
                      <a:pt x="790" y="702"/>
                      <a:pt x="783" y="707"/>
                      <a:pt x="778" y="711"/>
                    </a:cubicBezTo>
                    <a:cubicBezTo>
                      <a:pt x="770" y="713"/>
                      <a:pt x="763" y="715"/>
                      <a:pt x="756" y="712"/>
                    </a:cubicBezTo>
                    <a:cubicBezTo>
                      <a:pt x="749" y="706"/>
                      <a:pt x="743" y="697"/>
                      <a:pt x="745" y="688"/>
                    </a:cubicBezTo>
                    <a:cubicBezTo>
                      <a:pt x="746" y="681"/>
                      <a:pt x="752" y="675"/>
                      <a:pt x="758" y="671"/>
                    </a:cubicBezTo>
                    <a:cubicBezTo>
                      <a:pt x="758" y="656"/>
                      <a:pt x="763" y="639"/>
                      <a:pt x="777" y="631"/>
                    </a:cubicBezTo>
                    <a:cubicBezTo>
                      <a:pt x="782" y="627"/>
                      <a:pt x="790" y="630"/>
                      <a:pt x="794" y="624"/>
                    </a:cubicBezTo>
                    <a:cubicBezTo>
                      <a:pt x="793" y="615"/>
                      <a:pt x="791" y="606"/>
                      <a:pt x="797" y="600"/>
                    </a:cubicBezTo>
                    <a:cubicBezTo>
                      <a:pt x="802" y="592"/>
                      <a:pt x="810" y="592"/>
                      <a:pt x="818" y="594"/>
                    </a:cubicBezTo>
                    <a:cubicBezTo>
                      <a:pt x="820" y="596"/>
                      <a:pt x="820" y="596"/>
                      <a:pt x="820" y="596"/>
                    </a:cubicBezTo>
                    <a:close/>
                    <a:moveTo>
                      <a:pt x="592" y="614"/>
                    </a:moveTo>
                    <a:cubicBezTo>
                      <a:pt x="580" y="617"/>
                      <a:pt x="561" y="611"/>
                      <a:pt x="553" y="624"/>
                    </a:cubicBezTo>
                    <a:cubicBezTo>
                      <a:pt x="554" y="629"/>
                      <a:pt x="554" y="629"/>
                      <a:pt x="554" y="629"/>
                    </a:cubicBezTo>
                    <a:cubicBezTo>
                      <a:pt x="559" y="634"/>
                      <a:pt x="565" y="638"/>
                      <a:pt x="571" y="642"/>
                    </a:cubicBezTo>
                    <a:cubicBezTo>
                      <a:pt x="569" y="646"/>
                      <a:pt x="564" y="642"/>
                      <a:pt x="560" y="642"/>
                    </a:cubicBezTo>
                    <a:cubicBezTo>
                      <a:pt x="553" y="639"/>
                      <a:pt x="547" y="632"/>
                      <a:pt x="544" y="626"/>
                    </a:cubicBezTo>
                    <a:cubicBezTo>
                      <a:pt x="544" y="619"/>
                      <a:pt x="552" y="617"/>
                      <a:pt x="556" y="613"/>
                    </a:cubicBezTo>
                    <a:cubicBezTo>
                      <a:pt x="567" y="609"/>
                      <a:pt x="583" y="604"/>
                      <a:pt x="592" y="614"/>
                    </a:cubicBezTo>
                    <a:close/>
                    <a:moveTo>
                      <a:pt x="331" y="628"/>
                    </a:moveTo>
                    <a:cubicBezTo>
                      <a:pt x="334" y="629"/>
                      <a:pt x="333" y="633"/>
                      <a:pt x="332" y="636"/>
                    </a:cubicBezTo>
                    <a:cubicBezTo>
                      <a:pt x="322" y="641"/>
                      <a:pt x="313" y="645"/>
                      <a:pt x="303" y="647"/>
                    </a:cubicBezTo>
                    <a:cubicBezTo>
                      <a:pt x="302" y="646"/>
                      <a:pt x="302" y="645"/>
                      <a:pt x="303" y="645"/>
                    </a:cubicBezTo>
                    <a:cubicBezTo>
                      <a:pt x="310" y="642"/>
                      <a:pt x="317" y="638"/>
                      <a:pt x="322" y="631"/>
                    </a:cubicBezTo>
                    <a:cubicBezTo>
                      <a:pt x="312" y="620"/>
                      <a:pt x="295" y="620"/>
                      <a:pt x="281" y="619"/>
                    </a:cubicBezTo>
                    <a:cubicBezTo>
                      <a:pt x="281" y="617"/>
                      <a:pt x="284" y="616"/>
                      <a:pt x="285" y="614"/>
                    </a:cubicBezTo>
                    <a:cubicBezTo>
                      <a:pt x="300" y="611"/>
                      <a:pt x="314" y="621"/>
                      <a:pt x="327" y="625"/>
                    </a:cubicBezTo>
                    <a:cubicBezTo>
                      <a:pt x="331" y="628"/>
                      <a:pt x="331" y="628"/>
                      <a:pt x="331" y="628"/>
                    </a:cubicBezTo>
                    <a:close/>
                    <a:moveTo>
                      <a:pt x="603" y="623"/>
                    </a:moveTo>
                    <a:cubicBezTo>
                      <a:pt x="599" y="628"/>
                      <a:pt x="591" y="631"/>
                      <a:pt x="585" y="636"/>
                    </a:cubicBezTo>
                    <a:cubicBezTo>
                      <a:pt x="581" y="639"/>
                      <a:pt x="577" y="638"/>
                      <a:pt x="574" y="637"/>
                    </a:cubicBezTo>
                    <a:cubicBezTo>
                      <a:pt x="569" y="633"/>
                      <a:pt x="564" y="631"/>
                      <a:pt x="560" y="626"/>
                    </a:cubicBezTo>
                    <a:cubicBezTo>
                      <a:pt x="560" y="623"/>
                      <a:pt x="564" y="622"/>
                      <a:pt x="566" y="621"/>
                    </a:cubicBezTo>
                    <a:cubicBezTo>
                      <a:pt x="579" y="620"/>
                      <a:pt x="592" y="618"/>
                      <a:pt x="603" y="623"/>
                    </a:cubicBezTo>
                    <a:close/>
                    <a:moveTo>
                      <a:pt x="820" y="630"/>
                    </a:moveTo>
                    <a:cubicBezTo>
                      <a:pt x="821" y="629"/>
                      <a:pt x="820" y="627"/>
                      <a:pt x="819" y="627"/>
                    </a:cubicBezTo>
                    <a:cubicBezTo>
                      <a:pt x="805" y="638"/>
                      <a:pt x="805" y="638"/>
                      <a:pt x="805" y="638"/>
                    </a:cubicBezTo>
                    <a:cubicBezTo>
                      <a:pt x="797" y="649"/>
                      <a:pt x="794" y="665"/>
                      <a:pt x="801" y="677"/>
                    </a:cubicBezTo>
                    <a:cubicBezTo>
                      <a:pt x="805" y="684"/>
                      <a:pt x="811" y="690"/>
                      <a:pt x="819" y="690"/>
                    </a:cubicBezTo>
                    <a:cubicBezTo>
                      <a:pt x="820" y="690"/>
                      <a:pt x="823" y="689"/>
                      <a:pt x="822" y="687"/>
                    </a:cubicBezTo>
                    <a:cubicBezTo>
                      <a:pt x="822" y="684"/>
                      <a:pt x="818" y="685"/>
                      <a:pt x="816" y="684"/>
                    </a:cubicBezTo>
                    <a:cubicBezTo>
                      <a:pt x="807" y="681"/>
                      <a:pt x="803" y="672"/>
                      <a:pt x="803" y="663"/>
                    </a:cubicBezTo>
                    <a:cubicBezTo>
                      <a:pt x="801" y="649"/>
                      <a:pt x="810" y="638"/>
                      <a:pt x="820" y="630"/>
                    </a:cubicBezTo>
                    <a:close/>
                    <a:moveTo>
                      <a:pt x="312" y="631"/>
                    </a:moveTo>
                    <a:cubicBezTo>
                      <a:pt x="312" y="635"/>
                      <a:pt x="305" y="638"/>
                      <a:pt x="302" y="640"/>
                    </a:cubicBezTo>
                    <a:cubicBezTo>
                      <a:pt x="292" y="647"/>
                      <a:pt x="286" y="635"/>
                      <a:pt x="278" y="634"/>
                    </a:cubicBezTo>
                    <a:cubicBezTo>
                      <a:pt x="262" y="631"/>
                      <a:pt x="262" y="631"/>
                      <a:pt x="262" y="631"/>
                    </a:cubicBezTo>
                    <a:cubicBezTo>
                      <a:pt x="261" y="629"/>
                      <a:pt x="264" y="629"/>
                      <a:pt x="266" y="627"/>
                    </a:cubicBezTo>
                    <a:cubicBezTo>
                      <a:pt x="270" y="624"/>
                      <a:pt x="275" y="624"/>
                      <a:pt x="280" y="623"/>
                    </a:cubicBezTo>
                    <a:cubicBezTo>
                      <a:pt x="291" y="623"/>
                      <a:pt x="303" y="625"/>
                      <a:pt x="312" y="631"/>
                    </a:cubicBezTo>
                    <a:close/>
                    <a:moveTo>
                      <a:pt x="627" y="629"/>
                    </a:moveTo>
                    <a:cubicBezTo>
                      <a:pt x="623" y="634"/>
                      <a:pt x="616" y="635"/>
                      <a:pt x="609" y="638"/>
                    </a:cubicBezTo>
                    <a:cubicBezTo>
                      <a:pt x="602" y="642"/>
                      <a:pt x="605" y="652"/>
                      <a:pt x="601" y="658"/>
                    </a:cubicBezTo>
                    <a:cubicBezTo>
                      <a:pt x="597" y="671"/>
                      <a:pt x="585" y="680"/>
                      <a:pt x="575" y="688"/>
                    </a:cubicBezTo>
                    <a:cubicBezTo>
                      <a:pt x="573" y="683"/>
                      <a:pt x="576" y="677"/>
                      <a:pt x="576" y="672"/>
                    </a:cubicBezTo>
                    <a:cubicBezTo>
                      <a:pt x="584" y="652"/>
                      <a:pt x="604" y="634"/>
                      <a:pt x="626" y="629"/>
                    </a:cubicBezTo>
                    <a:cubicBezTo>
                      <a:pt x="627" y="629"/>
                      <a:pt x="627" y="629"/>
                      <a:pt x="627" y="629"/>
                    </a:cubicBezTo>
                    <a:close/>
                    <a:moveTo>
                      <a:pt x="603" y="633"/>
                    </a:moveTo>
                    <a:cubicBezTo>
                      <a:pt x="584" y="648"/>
                      <a:pt x="564" y="666"/>
                      <a:pt x="567" y="693"/>
                    </a:cubicBezTo>
                    <a:cubicBezTo>
                      <a:pt x="555" y="699"/>
                      <a:pt x="555" y="699"/>
                      <a:pt x="555" y="699"/>
                    </a:cubicBezTo>
                    <a:cubicBezTo>
                      <a:pt x="553" y="682"/>
                      <a:pt x="561" y="666"/>
                      <a:pt x="571" y="653"/>
                    </a:cubicBezTo>
                    <a:cubicBezTo>
                      <a:pt x="580" y="646"/>
                      <a:pt x="589" y="638"/>
                      <a:pt x="598" y="634"/>
                    </a:cubicBezTo>
                    <a:cubicBezTo>
                      <a:pt x="600" y="633"/>
                      <a:pt x="601" y="633"/>
                      <a:pt x="603" y="633"/>
                    </a:cubicBezTo>
                    <a:close/>
                    <a:moveTo>
                      <a:pt x="74" y="644"/>
                    </a:moveTo>
                    <a:cubicBezTo>
                      <a:pt x="67" y="632"/>
                      <a:pt x="54" y="623"/>
                      <a:pt x="40" y="628"/>
                    </a:cubicBezTo>
                    <a:cubicBezTo>
                      <a:pt x="38" y="629"/>
                      <a:pt x="37" y="631"/>
                      <a:pt x="38" y="632"/>
                    </a:cubicBezTo>
                    <a:cubicBezTo>
                      <a:pt x="43" y="632"/>
                      <a:pt x="48" y="632"/>
                      <a:pt x="53" y="632"/>
                    </a:cubicBezTo>
                    <a:cubicBezTo>
                      <a:pt x="59" y="634"/>
                      <a:pt x="63" y="638"/>
                      <a:pt x="67" y="642"/>
                    </a:cubicBezTo>
                    <a:cubicBezTo>
                      <a:pt x="75" y="651"/>
                      <a:pt x="73" y="666"/>
                      <a:pt x="70" y="677"/>
                    </a:cubicBezTo>
                    <a:cubicBezTo>
                      <a:pt x="69" y="682"/>
                      <a:pt x="64" y="685"/>
                      <a:pt x="62" y="689"/>
                    </a:cubicBezTo>
                    <a:cubicBezTo>
                      <a:pt x="65" y="691"/>
                      <a:pt x="67" y="687"/>
                      <a:pt x="69" y="686"/>
                    </a:cubicBezTo>
                    <a:cubicBezTo>
                      <a:pt x="76" y="674"/>
                      <a:pt x="82" y="657"/>
                      <a:pt x="74" y="644"/>
                    </a:cubicBezTo>
                    <a:close/>
                    <a:moveTo>
                      <a:pt x="397" y="641"/>
                    </a:moveTo>
                    <a:cubicBezTo>
                      <a:pt x="399" y="644"/>
                      <a:pt x="399" y="651"/>
                      <a:pt x="396" y="655"/>
                    </a:cubicBezTo>
                    <a:cubicBezTo>
                      <a:pt x="385" y="670"/>
                      <a:pt x="365" y="672"/>
                      <a:pt x="346" y="669"/>
                    </a:cubicBezTo>
                    <a:cubicBezTo>
                      <a:pt x="337" y="666"/>
                      <a:pt x="327" y="667"/>
                      <a:pt x="320" y="660"/>
                    </a:cubicBezTo>
                    <a:cubicBezTo>
                      <a:pt x="316" y="664"/>
                      <a:pt x="314" y="658"/>
                      <a:pt x="312" y="656"/>
                    </a:cubicBezTo>
                    <a:cubicBezTo>
                      <a:pt x="310" y="653"/>
                      <a:pt x="314" y="652"/>
                      <a:pt x="315" y="650"/>
                    </a:cubicBezTo>
                    <a:cubicBezTo>
                      <a:pt x="318" y="650"/>
                      <a:pt x="320" y="651"/>
                      <a:pt x="322" y="653"/>
                    </a:cubicBezTo>
                    <a:cubicBezTo>
                      <a:pt x="337" y="656"/>
                      <a:pt x="352" y="658"/>
                      <a:pt x="368" y="657"/>
                    </a:cubicBezTo>
                    <a:cubicBezTo>
                      <a:pt x="373" y="654"/>
                      <a:pt x="378" y="651"/>
                      <a:pt x="379" y="646"/>
                    </a:cubicBezTo>
                    <a:cubicBezTo>
                      <a:pt x="380" y="641"/>
                      <a:pt x="376" y="636"/>
                      <a:pt x="372" y="633"/>
                    </a:cubicBezTo>
                    <a:cubicBezTo>
                      <a:pt x="372" y="630"/>
                      <a:pt x="376" y="632"/>
                      <a:pt x="379" y="630"/>
                    </a:cubicBezTo>
                    <a:cubicBezTo>
                      <a:pt x="386" y="632"/>
                      <a:pt x="393" y="634"/>
                      <a:pt x="397" y="641"/>
                    </a:cubicBezTo>
                    <a:close/>
                    <a:moveTo>
                      <a:pt x="491" y="641"/>
                    </a:moveTo>
                    <a:cubicBezTo>
                      <a:pt x="489" y="644"/>
                      <a:pt x="491" y="648"/>
                      <a:pt x="492" y="651"/>
                    </a:cubicBezTo>
                    <a:cubicBezTo>
                      <a:pt x="504" y="665"/>
                      <a:pt x="525" y="663"/>
                      <a:pt x="541" y="659"/>
                    </a:cubicBezTo>
                    <a:cubicBezTo>
                      <a:pt x="548" y="658"/>
                      <a:pt x="554" y="652"/>
                      <a:pt x="563" y="654"/>
                    </a:cubicBezTo>
                    <a:cubicBezTo>
                      <a:pt x="562" y="658"/>
                      <a:pt x="561" y="661"/>
                      <a:pt x="558" y="664"/>
                    </a:cubicBezTo>
                    <a:cubicBezTo>
                      <a:pt x="551" y="665"/>
                      <a:pt x="545" y="670"/>
                      <a:pt x="538" y="670"/>
                    </a:cubicBezTo>
                    <a:cubicBezTo>
                      <a:pt x="517" y="675"/>
                      <a:pt x="492" y="678"/>
                      <a:pt x="475" y="665"/>
                    </a:cubicBezTo>
                    <a:cubicBezTo>
                      <a:pt x="470" y="661"/>
                      <a:pt x="467" y="656"/>
                      <a:pt x="468" y="650"/>
                    </a:cubicBezTo>
                    <a:cubicBezTo>
                      <a:pt x="468" y="643"/>
                      <a:pt x="477" y="641"/>
                      <a:pt x="481" y="639"/>
                    </a:cubicBezTo>
                    <a:cubicBezTo>
                      <a:pt x="485" y="639"/>
                      <a:pt x="491" y="636"/>
                      <a:pt x="491" y="641"/>
                    </a:cubicBezTo>
                    <a:close/>
                    <a:moveTo>
                      <a:pt x="853" y="648"/>
                    </a:moveTo>
                    <a:cubicBezTo>
                      <a:pt x="859" y="659"/>
                      <a:pt x="856" y="673"/>
                      <a:pt x="851" y="684"/>
                    </a:cubicBezTo>
                    <a:cubicBezTo>
                      <a:pt x="841" y="696"/>
                      <a:pt x="841" y="696"/>
                      <a:pt x="841" y="696"/>
                    </a:cubicBezTo>
                    <a:cubicBezTo>
                      <a:pt x="824" y="696"/>
                      <a:pt x="808" y="706"/>
                      <a:pt x="799" y="721"/>
                    </a:cubicBezTo>
                    <a:cubicBezTo>
                      <a:pt x="795" y="731"/>
                      <a:pt x="792" y="743"/>
                      <a:pt x="797" y="753"/>
                    </a:cubicBezTo>
                    <a:cubicBezTo>
                      <a:pt x="800" y="759"/>
                      <a:pt x="807" y="763"/>
                      <a:pt x="812" y="767"/>
                    </a:cubicBezTo>
                    <a:cubicBezTo>
                      <a:pt x="813" y="769"/>
                      <a:pt x="812" y="771"/>
                      <a:pt x="810" y="772"/>
                    </a:cubicBezTo>
                    <a:cubicBezTo>
                      <a:pt x="800" y="767"/>
                      <a:pt x="792" y="758"/>
                      <a:pt x="788" y="748"/>
                    </a:cubicBezTo>
                    <a:cubicBezTo>
                      <a:pt x="787" y="744"/>
                      <a:pt x="791" y="737"/>
                      <a:pt x="785" y="737"/>
                    </a:cubicBezTo>
                    <a:cubicBezTo>
                      <a:pt x="780" y="738"/>
                      <a:pt x="775" y="741"/>
                      <a:pt x="769" y="740"/>
                    </a:cubicBezTo>
                    <a:cubicBezTo>
                      <a:pt x="761" y="741"/>
                      <a:pt x="761" y="751"/>
                      <a:pt x="758" y="757"/>
                    </a:cubicBezTo>
                    <a:cubicBezTo>
                      <a:pt x="769" y="760"/>
                      <a:pt x="783" y="764"/>
                      <a:pt x="788" y="777"/>
                    </a:cubicBezTo>
                    <a:cubicBezTo>
                      <a:pt x="788" y="780"/>
                      <a:pt x="792" y="783"/>
                      <a:pt x="789" y="786"/>
                    </a:cubicBezTo>
                    <a:cubicBezTo>
                      <a:pt x="788" y="787"/>
                      <a:pt x="786" y="787"/>
                      <a:pt x="786" y="785"/>
                    </a:cubicBezTo>
                    <a:cubicBezTo>
                      <a:pt x="783" y="776"/>
                      <a:pt x="776" y="766"/>
                      <a:pt x="766" y="765"/>
                    </a:cubicBezTo>
                    <a:cubicBezTo>
                      <a:pt x="760" y="763"/>
                      <a:pt x="754" y="764"/>
                      <a:pt x="749" y="766"/>
                    </a:cubicBezTo>
                    <a:cubicBezTo>
                      <a:pt x="745" y="763"/>
                      <a:pt x="753" y="760"/>
                      <a:pt x="752" y="755"/>
                    </a:cubicBezTo>
                    <a:cubicBezTo>
                      <a:pt x="756" y="749"/>
                      <a:pt x="759" y="743"/>
                      <a:pt x="759" y="736"/>
                    </a:cubicBezTo>
                    <a:cubicBezTo>
                      <a:pt x="763" y="734"/>
                      <a:pt x="769" y="736"/>
                      <a:pt x="775" y="735"/>
                    </a:cubicBezTo>
                    <a:cubicBezTo>
                      <a:pt x="780" y="732"/>
                      <a:pt x="789" y="733"/>
                      <a:pt x="792" y="725"/>
                    </a:cubicBezTo>
                    <a:cubicBezTo>
                      <a:pt x="795" y="712"/>
                      <a:pt x="806" y="702"/>
                      <a:pt x="819" y="696"/>
                    </a:cubicBezTo>
                    <a:cubicBezTo>
                      <a:pt x="825" y="694"/>
                      <a:pt x="832" y="692"/>
                      <a:pt x="839" y="691"/>
                    </a:cubicBezTo>
                    <a:cubicBezTo>
                      <a:pt x="849" y="682"/>
                      <a:pt x="853" y="668"/>
                      <a:pt x="850" y="655"/>
                    </a:cubicBezTo>
                    <a:cubicBezTo>
                      <a:pt x="847" y="652"/>
                      <a:pt x="845" y="647"/>
                      <a:pt x="840" y="647"/>
                    </a:cubicBezTo>
                    <a:cubicBezTo>
                      <a:pt x="836" y="647"/>
                      <a:pt x="833" y="649"/>
                      <a:pt x="831" y="652"/>
                    </a:cubicBezTo>
                    <a:cubicBezTo>
                      <a:pt x="830" y="655"/>
                      <a:pt x="831" y="660"/>
                      <a:pt x="827" y="660"/>
                    </a:cubicBezTo>
                    <a:cubicBezTo>
                      <a:pt x="823" y="657"/>
                      <a:pt x="828" y="652"/>
                      <a:pt x="828" y="648"/>
                    </a:cubicBezTo>
                    <a:cubicBezTo>
                      <a:pt x="831" y="645"/>
                      <a:pt x="836" y="643"/>
                      <a:pt x="840" y="642"/>
                    </a:cubicBezTo>
                    <a:cubicBezTo>
                      <a:pt x="845" y="643"/>
                      <a:pt x="849" y="645"/>
                      <a:pt x="853" y="648"/>
                    </a:cubicBezTo>
                    <a:close/>
                    <a:moveTo>
                      <a:pt x="372" y="644"/>
                    </a:moveTo>
                    <a:cubicBezTo>
                      <a:pt x="372" y="648"/>
                      <a:pt x="368" y="650"/>
                      <a:pt x="365" y="652"/>
                    </a:cubicBezTo>
                    <a:cubicBezTo>
                      <a:pt x="350" y="651"/>
                      <a:pt x="338" y="654"/>
                      <a:pt x="326" y="647"/>
                    </a:cubicBezTo>
                    <a:cubicBezTo>
                      <a:pt x="327" y="645"/>
                      <a:pt x="331" y="644"/>
                      <a:pt x="333" y="645"/>
                    </a:cubicBezTo>
                    <a:cubicBezTo>
                      <a:pt x="342" y="648"/>
                      <a:pt x="352" y="652"/>
                      <a:pt x="362" y="647"/>
                    </a:cubicBezTo>
                    <a:cubicBezTo>
                      <a:pt x="366" y="647"/>
                      <a:pt x="370" y="633"/>
                      <a:pt x="372" y="644"/>
                    </a:cubicBezTo>
                    <a:close/>
                    <a:moveTo>
                      <a:pt x="327" y="697"/>
                    </a:moveTo>
                    <a:cubicBezTo>
                      <a:pt x="327" y="698"/>
                      <a:pt x="326" y="701"/>
                      <a:pt x="324" y="700"/>
                    </a:cubicBezTo>
                    <a:cubicBezTo>
                      <a:pt x="318" y="701"/>
                      <a:pt x="319" y="693"/>
                      <a:pt x="317" y="689"/>
                    </a:cubicBezTo>
                    <a:cubicBezTo>
                      <a:pt x="313" y="666"/>
                      <a:pt x="292" y="653"/>
                      <a:pt x="275" y="642"/>
                    </a:cubicBezTo>
                    <a:cubicBezTo>
                      <a:pt x="302" y="646"/>
                      <a:pt x="320" y="672"/>
                      <a:pt x="327" y="697"/>
                    </a:cubicBezTo>
                    <a:close/>
                    <a:moveTo>
                      <a:pt x="536" y="649"/>
                    </a:moveTo>
                    <a:cubicBezTo>
                      <a:pt x="542" y="647"/>
                      <a:pt x="549" y="645"/>
                      <a:pt x="554" y="647"/>
                    </a:cubicBezTo>
                    <a:cubicBezTo>
                      <a:pt x="553" y="649"/>
                      <a:pt x="553" y="649"/>
                      <a:pt x="553" y="649"/>
                    </a:cubicBezTo>
                    <a:cubicBezTo>
                      <a:pt x="536" y="655"/>
                      <a:pt x="514" y="664"/>
                      <a:pt x="498" y="650"/>
                    </a:cubicBezTo>
                    <a:cubicBezTo>
                      <a:pt x="496" y="648"/>
                      <a:pt x="496" y="646"/>
                      <a:pt x="497" y="644"/>
                    </a:cubicBezTo>
                    <a:cubicBezTo>
                      <a:pt x="509" y="653"/>
                      <a:pt x="523" y="651"/>
                      <a:pt x="536" y="649"/>
                    </a:cubicBezTo>
                    <a:close/>
                    <a:moveTo>
                      <a:pt x="314" y="695"/>
                    </a:moveTo>
                    <a:cubicBezTo>
                      <a:pt x="293" y="690"/>
                      <a:pt x="274" y="672"/>
                      <a:pt x="266" y="652"/>
                    </a:cubicBezTo>
                    <a:cubicBezTo>
                      <a:pt x="266" y="650"/>
                      <a:pt x="264" y="646"/>
                      <a:pt x="266" y="645"/>
                    </a:cubicBezTo>
                    <a:cubicBezTo>
                      <a:pt x="287" y="653"/>
                      <a:pt x="312" y="671"/>
                      <a:pt x="314" y="695"/>
                    </a:cubicBezTo>
                    <a:close/>
                    <a:moveTo>
                      <a:pt x="44" y="661"/>
                    </a:moveTo>
                    <a:cubicBezTo>
                      <a:pt x="44" y="659"/>
                      <a:pt x="44" y="659"/>
                      <a:pt x="44" y="659"/>
                    </a:cubicBezTo>
                    <a:cubicBezTo>
                      <a:pt x="40" y="656"/>
                      <a:pt x="34" y="657"/>
                      <a:pt x="30" y="660"/>
                    </a:cubicBezTo>
                    <a:cubicBezTo>
                      <a:pt x="24" y="665"/>
                      <a:pt x="22" y="674"/>
                      <a:pt x="23" y="681"/>
                    </a:cubicBezTo>
                    <a:cubicBezTo>
                      <a:pt x="26" y="690"/>
                      <a:pt x="31" y="699"/>
                      <a:pt x="39" y="703"/>
                    </a:cubicBezTo>
                    <a:cubicBezTo>
                      <a:pt x="41" y="702"/>
                      <a:pt x="39" y="700"/>
                      <a:pt x="40" y="699"/>
                    </a:cubicBezTo>
                    <a:cubicBezTo>
                      <a:pt x="32" y="694"/>
                      <a:pt x="28" y="686"/>
                      <a:pt x="26" y="678"/>
                    </a:cubicBezTo>
                    <a:cubicBezTo>
                      <a:pt x="28" y="672"/>
                      <a:pt x="28" y="666"/>
                      <a:pt x="33" y="662"/>
                    </a:cubicBezTo>
                    <a:cubicBezTo>
                      <a:pt x="35" y="662"/>
                      <a:pt x="38" y="662"/>
                      <a:pt x="39" y="663"/>
                    </a:cubicBezTo>
                    <a:cubicBezTo>
                      <a:pt x="41" y="664"/>
                      <a:pt x="44" y="664"/>
                      <a:pt x="44" y="661"/>
                    </a:cubicBezTo>
                    <a:close/>
                    <a:moveTo>
                      <a:pt x="434" y="678"/>
                    </a:moveTo>
                    <a:cubicBezTo>
                      <a:pt x="435" y="684"/>
                      <a:pt x="433" y="689"/>
                      <a:pt x="428" y="693"/>
                    </a:cubicBezTo>
                    <a:cubicBezTo>
                      <a:pt x="426" y="695"/>
                      <a:pt x="423" y="698"/>
                      <a:pt x="419" y="698"/>
                    </a:cubicBezTo>
                    <a:cubicBezTo>
                      <a:pt x="419" y="694"/>
                      <a:pt x="422" y="687"/>
                      <a:pt x="418" y="683"/>
                    </a:cubicBezTo>
                    <a:cubicBezTo>
                      <a:pt x="415" y="678"/>
                      <a:pt x="408" y="678"/>
                      <a:pt x="403" y="677"/>
                    </a:cubicBezTo>
                    <a:cubicBezTo>
                      <a:pt x="378" y="681"/>
                      <a:pt x="348" y="690"/>
                      <a:pt x="325" y="674"/>
                    </a:cubicBezTo>
                    <a:cubicBezTo>
                      <a:pt x="324" y="673"/>
                      <a:pt x="323" y="672"/>
                      <a:pt x="324" y="671"/>
                    </a:cubicBezTo>
                    <a:cubicBezTo>
                      <a:pt x="333" y="673"/>
                      <a:pt x="344" y="673"/>
                      <a:pt x="354" y="677"/>
                    </a:cubicBezTo>
                    <a:cubicBezTo>
                      <a:pt x="368" y="675"/>
                      <a:pt x="386" y="675"/>
                      <a:pt x="395" y="663"/>
                    </a:cubicBezTo>
                    <a:cubicBezTo>
                      <a:pt x="409" y="660"/>
                      <a:pt x="429" y="663"/>
                      <a:pt x="434" y="678"/>
                    </a:cubicBezTo>
                    <a:close/>
                    <a:moveTo>
                      <a:pt x="553" y="672"/>
                    </a:moveTo>
                    <a:cubicBezTo>
                      <a:pt x="556" y="679"/>
                      <a:pt x="547" y="681"/>
                      <a:pt x="543" y="684"/>
                    </a:cubicBezTo>
                    <a:cubicBezTo>
                      <a:pt x="520" y="695"/>
                      <a:pt x="497" y="686"/>
                      <a:pt x="473" y="683"/>
                    </a:cubicBezTo>
                    <a:cubicBezTo>
                      <a:pt x="462" y="682"/>
                      <a:pt x="453" y="690"/>
                      <a:pt x="448" y="698"/>
                    </a:cubicBezTo>
                    <a:cubicBezTo>
                      <a:pt x="445" y="697"/>
                      <a:pt x="444" y="694"/>
                      <a:pt x="444" y="692"/>
                    </a:cubicBezTo>
                    <a:cubicBezTo>
                      <a:pt x="447" y="683"/>
                      <a:pt x="456" y="674"/>
                      <a:pt x="466" y="674"/>
                    </a:cubicBezTo>
                    <a:cubicBezTo>
                      <a:pt x="481" y="672"/>
                      <a:pt x="494" y="681"/>
                      <a:pt x="509" y="679"/>
                    </a:cubicBezTo>
                    <a:cubicBezTo>
                      <a:pt x="525" y="679"/>
                      <a:pt x="538" y="674"/>
                      <a:pt x="553" y="672"/>
                    </a:cubicBezTo>
                    <a:close/>
                    <a:moveTo>
                      <a:pt x="733" y="679"/>
                    </a:moveTo>
                    <a:cubicBezTo>
                      <a:pt x="731" y="683"/>
                      <a:pt x="731" y="683"/>
                      <a:pt x="731" y="683"/>
                    </a:cubicBezTo>
                    <a:cubicBezTo>
                      <a:pt x="728" y="683"/>
                      <a:pt x="727" y="682"/>
                      <a:pt x="724" y="683"/>
                    </a:cubicBezTo>
                    <a:cubicBezTo>
                      <a:pt x="721" y="685"/>
                      <a:pt x="716" y="688"/>
                      <a:pt x="716" y="692"/>
                    </a:cubicBezTo>
                    <a:cubicBezTo>
                      <a:pt x="716" y="693"/>
                      <a:pt x="717" y="695"/>
                      <a:pt x="719" y="695"/>
                    </a:cubicBezTo>
                    <a:cubicBezTo>
                      <a:pt x="721" y="695"/>
                      <a:pt x="721" y="692"/>
                      <a:pt x="723" y="691"/>
                    </a:cubicBezTo>
                    <a:cubicBezTo>
                      <a:pt x="730" y="688"/>
                      <a:pt x="730" y="688"/>
                      <a:pt x="730" y="688"/>
                    </a:cubicBezTo>
                    <a:cubicBezTo>
                      <a:pt x="728" y="701"/>
                      <a:pt x="728" y="701"/>
                      <a:pt x="728" y="701"/>
                    </a:cubicBezTo>
                    <a:cubicBezTo>
                      <a:pt x="723" y="702"/>
                      <a:pt x="717" y="698"/>
                      <a:pt x="710" y="700"/>
                    </a:cubicBezTo>
                    <a:cubicBezTo>
                      <a:pt x="708" y="700"/>
                      <a:pt x="708" y="697"/>
                      <a:pt x="708" y="695"/>
                    </a:cubicBezTo>
                    <a:cubicBezTo>
                      <a:pt x="710" y="690"/>
                      <a:pt x="713" y="683"/>
                      <a:pt x="719" y="680"/>
                    </a:cubicBezTo>
                    <a:cubicBezTo>
                      <a:pt x="723" y="679"/>
                      <a:pt x="730" y="673"/>
                      <a:pt x="733" y="679"/>
                    </a:cubicBezTo>
                    <a:close/>
                    <a:moveTo>
                      <a:pt x="125" y="673"/>
                    </a:moveTo>
                    <a:cubicBezTo>
                      <a:pt x="131" y="679"/>
                      <a:pt x="136" y="687"/>
                      <a:pt x="134" y="696"/>
                    </a:cubicBezTo>
                    <a:cubicBezTo>
                      <a:pt x="131" y="704"/>
                      <a:pt x="126" y="714"/>
                      <a:pt x="117" y="715"/>
                    </a:cubicBezTo>
                    <a:cubicBezTo>
                      <a:pt x="109" y="717"/>
                      <a:pt x="103" y="713"/>
                      <a:pt x="97" y="709"/>
                    </a:cubicBezTo>
                    <a:cubicBezTo>
                      <a:pt x="95" y="705"/>
                      <a:pt x="91" y="701"/>
                      <a:pt x="93" y="696"/>
                    </a:cubicBezTo>
                    <a:cubicBezTo>
                      <a:pt x="99" y="692"/>
                      <a:pt x="96" y="702"/>
                      <a:pt x="100" y="704"/>
                    </a:cubicBezTo>
                    <a:cubicBezTo>
                      <a:pt x="104" y="708"/>
                      <a:pt x="109" y="711"/>
                      <a:pt x="114" y="710"/>
                    </a:cubicBezTo>
                    <a:cubicBezTo>
                      <a:pt x="118" y="710"/>
                      <a:pt x="122" y="707"/>
                      <a:pt x="125" y="704"/>
                    </a:cubicBezTo>
                    <a:cubicBezTo>
                      <a:pt x="128" y="699"/>
                      <a:pt x="129" y="693"/>
                      <a:pt x="128" y="686"/>
                    </a:cubicBezTo>
                    <a:cubicBezTo>
                      <a:pt x="127" y="681"/>
                      <a:pt x="119" y="677"/>
                      <a:pt x="122" y="673"/>
                    </a:cubicBezTo>
                    <a:cubicBezTo>
                      <a:pt x="125" y="673"/>
                      <a:pt x="125" y="673"/>
                      <a:pt x="125" y="673"/>
                    </a:cubicBezTo>
                    <a:close/>
                    <a:moveTo>
                      <a:pt x="413" y="688"/>
                    </a:moveTo>
                    <a:cubicBezTo>
                      <a:pt x="413" y="691"/>
                      <a:pt x="412" y="693"/>
                      <a:pt x="410" y="695"/>
                    </a:cubicBezTo>
                    <a:cubicBezTo>
                      <a:pt x="408" y="694"/>
                      <a:pt x="407" y="689"/>
                      <a:pt x="404" y="689"/>
                    </a:cubicBezTo>
                    <a:cubicBezTo>
                      <a:pt x="398" y="688"/>
                      <a:pt x="392" y="688"/>
                      <a:pt x="386" y="690"/>
                    </a:cubicBezTo>
                    <a:cubicBezTo>
                      <a:pt x="368" y="691"/>
                      <a:pt x="350" y="694"/>
                      <a:pt x="333" y="690"/>
                    </a:cubicBezTo>
                    <a:cubicBezTo>
                      <a:pt x="332" y="688"/>
                      <a:pt x="331" y="686"/>
                      <a:pt x="331" y="684"/>
                    </a:cubicBezTo>
                    <a:cubicBezTo>
                      <a:pt x="342" y="686"/>
                      <a:pt x="352" y="691"/>
                      <a:pt x="363" y="689"/>
                    </a:cubicBezTo>
                    <a:cubicBezTo>
                      <a:pt x="377" y="689"/>
                      <a:pt x="390" y="686"/>
                      <a:pt x="404" y="684"/>
                    </a:cubicBezTo>
                    <a:cubicBezTo>
                      <a:pt x="407" y="685"/>
                      <a:pt x="412" y="684"/>
                      <a:pt x="413" y="688"/>
                    </a:cubicBezTo>
                    <a:close/>
                    <a:moveTo>
                      <a:pt x="172" y="693"/>
                    </a:moveTo>
                    <a:cubicBezTo>
                      <a:pt x="175" y="699"/>
                      <a:pt x="178" y="708"/>
                      <a:pt x="176" y="715"/>
                    </a:cubicBezTo>
                    <a:cubicBezTo>
                      <a:pt x="175" y="717"/>
                      <a:pt x="172" y="715"/>
                      <a:pt x="170" y="715"/>
                    </a:cubicBezTo>
                    <a:cubicBezTo>
                      <a:pt x="170" y="706"/>
                      <a:pt x="168" y="696"/>
                      <a:pt x="160" y="692"/>
                    </a:cubicBezTo>
                    <a:cubicBezTo>
                      <a:pt x="155" y="695"/>
                      <a:pt x="154" y="688"/>
                      <a:pt x="150" y="688"/>
                    </a:cubicBezTo>
                    <a:cubicBezTo>
                      <a:pt x="150" y="686"/>
                      <a:pt x="147" y="682"/>
                      <a:pt x="151" y="682"/>
                    </a:cubicBezTo>
                    <a:cubicBezTo>
                      <a:pt x="160" y="682"/>
                      <a:pt x="167" y="687"/>
                      <a:pt x="172" y="693"/>
                    </a:cubicBezTo>
                    <a:close/>
                    <a:moveTo>
                      <a:pt x="162" y="702"/>
                    </a:moveTo>
                    <a:cubicBezTo>
                      <a:pt x="165" y="705"/>
                      <a:pt x="164" y="709"/>
                      <a:pt x="163" y="714"/>
                    </a:cubicBezTo>
                    <a:cubicBezTo>
                      <a:pt x="157" y="715"/>
                      <a:pt x="149" y="713"/>
                      <a:pt x="143" y="715"/>
                    </a:cubicBezTo>
                    <a:cubicBezTo>
                      <a:pt x="144" y="711"/>
                      <a:pt x="147" y="708"/>
                      <a:pt x="148" y="704"/>
                    </a:cubicBezTo>
                    <a:cubicBezTo>
                      <a:pt x="148" y="701"/>
                      <a:pt x="149" y="698"/>
                      <a:pt x="151" y="695"/>
                    </a:cubicBezTo>
                    <a:cubicBezTo>
                      <a:pt x="156" y="695"/>
                      <a:pt x="158" y="699"/>
                      <a:pt x="162" y="702"/>
                    </a:cubicBezTo>
                    <a:close/>
                    <a:moveTo>
                      <a:pt x="731" y="728"/>
                    </a:moveTo>
                    <a:cubicBezTo>
                      <a:pt x="733" y="736"/>
                      <a:pt x="735" y="747"/>
                      <a:pt x="727" y="754"/>
                    </a:cubicBezTo>
                    <a:cubicBezTo>
                      <a:pt x="726" y="753"/>
                      <a:pt x="724" y="756"/>
                      <a:pt x="722" y="753"/>
                    </a:cubicBezTo>
                    <a:cubicBezTo>
                      <a:pt x="720" y="749"/>
                      <a:pt x="727" y="747"/>
                      <a:pt x="727" y="743"/>
                    </a:cubicBezTo>
                    <a:cubicBezTo>
                      <a:pt x="728" y="737"/>
                      <a:pt x="726" y="730"/>
                      <a:pt x="721" y="725"/>
                    </a:cubicBezTo>
                    <a:cubicBezTo>
                      <a:pt x="718" y="722"/>
                      <a:pt x="713" y="719"/>
                      <a:pt x="708" y="721"/>
                    </a:cubicBezTo>
                    <a:cubicBezTo>
                      <a:pt x="704" y="721"/>
                      <a:pt x="700" y="725"/>
                      <a:pt x="697" y="729"/>
                    </a:cubicBezTo>
                    <a:cubicBezTo>
                      <a:pt x="694" y="733"/>
                      <a:pt x="697" y="741"/>
                      <a:pt x="691" y="743"/>
                    </a:cubicBezTo>
                    <a:cubicBezTo>
                      <a:pt x="681" y="746"/>
                      <a:pt x="666" y="738"/>
                      <a:pt x="663" y="751"/>
                    </a:cubicBezTo>
                    <a:cubicBezTo>
                      <a:pt x="659" y="757"/>
                      <a:pt x="666" y="772"/>
                      <a:pt x="654" y="772"/>
                    </a:cubicBezTo>
                    <a:cubicBezTo>
                      <a:pt x="646" y="772"/>
                      <a:pt x="636" y="771"/>
                      <a:pt x="631" y="780"/>
                    </a:cubicBezTo>
                    <a:cubicBezTo>
                      <a:pt x="630" y="782"/>
                      <a:pt x="631" y="787"/>
                      <a:pt x="628" y="787"/>
                    </a:cubicBezTo>
                    <a:cubicBezTo>
                      <a:pt x="626" y="787"/>
                      <a:pt x="624" y="786"/>
                      <a:pt x="624" y="784"/>
                    </a:cubicBezTo>
                    <a:cubicBezTo>
                      <a:pt x="623" y="776"/>
                      <a:pt x="631" y="772"/>
                      <a:pt x="636" y="768"/>
                    </a:cubicBezTo>
                    <a:cubicBezTo>
                      <a:pt x="642" y="763"/>
                      <a:pt x="653" y="771"/>
                      <a:pt x="656" y="763"/>
                    </a:cubicBezTo>
                    <a:cubicBezTo>
                      <a:pt x="654" y="755"/>
                      <a:pt x="655" y="746"/>
                      <a:pt x="663" y="740"/>
                    </a:cubicBezTo>
                    <a:cubicBezTo>
                      <a:pt x="670" y="736"/>
                      <a:pt x="678" y="738"/>
                      <a:pt x="686" y="739"/>
                    </a:cubicBezTo>
                    <a:cubicBezTo>
                      <a:pt x="694" y="737"/>
                      <a:pt x="689" y="727"/>
                      <a:pt x="696" y="723"/>
                    </a:cubicBezTo>
                    <a:cubicBezTo>
                      <a:pt x="701" y="717"/>
                      <a:pt x="710" y="714"/>
                      <a:pt x="718" y="716"/>
                    </a:cubicBezTo>
                    <a:cubicBezTo>
                      <a:pt x="723" y="718"/>
                      <a:pt x="729" y="722"/>
                      <a:pt x="731" y="728"/>
                    </a:cubicBezTo>
                    <a:close/>
                    <a:moveTo>
                      <a:pt x="850" y="724"/>
                    </a:moveTo>
                    <a:cubicBezTo>
                      <a:pt x="856" y="730"/>
                      <a:pt x="857" y="739"/>
                      <a:pt x="855" y="747"/>
                    </a:cubicBezTo>
                    <a:cubicBezTo>
                      <a:pt x="854" y="760"/>
                      <a:pt x="845" y="768"/>
                      <a:pt x="837" y="777"/>
                    </a:cubicBezTo>
                    <a:cubicBezTo>
                      <a:pt x="836" y="782"/>
                      <a:pt x="843" y="785"/>
                      <a:pt x="844" y="790"/>
                    </a:cubicBezTo>
                    <a:cubicBezTo>
                      <a:pt x="848" y="799"/>
                      <a:pt x="849" y="811"/>
                      <a:pt x="841" y="817"/>
                    </a:cubicBezTo>
                    <a:cubicBezTo>
                      <a:pt x="835" y="824"/>
                      <a:pt x="825" y="823"/>
                      <a:pt x="816" y="823"/>
                    </a:cubicBezTo>
                    <a:cubicBezTo>
                      <a:pt x="810" y="821"/>
                      <a:pt x="805" y="817"/>
                      <a:pt x="801" y="812"/>
                    </a:cubicBezTo>
                    <a:cubicBezTo>
                      <a:pt x="786" y="822"/>
                      <a:pt x="768" y="833"/>
                      <a:pt x="750" y="824"/>
                    </a:cubicBezTo>
                    <a:cubicBezTo>
                      <a:pt x="745" y="819"/>
                      <a:pt x="739" y="814"/>
                      <a:pt x="740" y="807"/>
                    </a:cubicBezTo>
                    <a:cubicBezTo>
                      <a:pt x="740" y="797"/>
                      <a:pt x="744" y="789"/>
                      <a:pt x="753" y="785"/>
                    </a:cubicBezTo>
                    <a:cubicBezTo>
                      <a:pt x="756" y="785"/>
                      <a:pt x="760" y="781"/>
                      <a:pt x="763" y="785"/>
                    </a:cubicBezTo>
                    <a:cubicBezTo>
                      <a:pt x="760" y="788"/>
                      <a:pt x="755" y="788"/>
                      <a:pt x="752" y="791"/>
                    </a:cubicBezTo>
                    <a:cubicBezTo>
                      <a:pt x="747" y="797"/>
                      <a:pt x="745" y="806"/>
                      <a:pt x="748" y="814"/>
                    </a:cubicBezTo>
                    <a:cubicBezTo>
                      <a:pt x="751" y="820"/>
                      <a:pt x="758" y="823"/>
                      <a:pt x="764" y="822"/>
                    </a:cubicBezTo>
                    <a:cubicBezTo>
                      <a:pt x="780" y="823"/>
                      <a:pt x="790" y="813"/>
                      <a:pt x="801" y="803"/>
                    </a:cubicBezTo>
                    <a:cubicBezTo>
                      <a:pt x="806" y="804"/>
                      <a:pt x="806" y="811"/>
                      <a:pt x="810" y="813"/>
                    </a:cubicBezTo>
                    <a:cubicBezTo>
                      <a:pt x="816" y="819"/>
                      <a:pt x="827" y="819"/>
                      <a:pt x="835" y="816"/>
                    </a:cubicBezTo>
                    <a:cubicBezTo>
                      <a:pt x="842" y="811"/>
                      <a:pt x="842" y="801"/>
                      <a:pt x="840" y="794"/>
                    </a:cubicBezTo>
                    <a:cubicBezTo>
                      <a:pt x="838" y="788"/>
                      <a:pt x="834" y="785"/>
                      <a:pt x="830" y="780"/>
                    </a:cubicBezTo>
                    <a:cubicBezTo>
                      <a:pt x="829" y="769"/>
                      <a:pt x="842" y="769"/>
                      <a:pt x="845" y="760"/>
                    </a:cubicBezTo>
                    <a:cubicBezTo>
                      <a:pt x="850" y="751"/>
                      <a:pt x="851" y="740"/>
                      <a:pt x="848" y="730"/>
                    </a:cubicBezTo>
                    <a:cubicBezTo>
                      <a:pt x="845" y="726"/>
                      <a:pt x="840" y="725"/>
                      <a:pt x="836" y="725"/>
                    </a:cubicBezTo>
                    <a:cubicBezTo>
                      <a:pt x="830" y="725"/>
                      <a:pt x="828" y="728"/>
                      <a:pt x="824" y="731"/>
                    </a:cubicBezTo>
                    <a:cubicBezTo>
                      <a:pt x="821" y="735"/>
                      <a:pt x="823" y="740"/>
                      <a:pt x="822" y="743"/>
                    </a:cubicBezTo>
                    <a:cubicBezTo>
                      <a:pt x="819" y="745"/>
                      <a:pt x="817" y="741"/>
                      <a:pt x="816" y="739"/>
                    </a:cubicBezTo>
                    <a:cubicBezTo>
                      <a:pt x="816" y="731"/>
                      <a:pt x="821" y="725"/>
                      <a:pt x="828" y="722"/>
                    </a:cubicBezTo>
                    <a:cubicBezTo>
                      <a:pt x="835" y="719"/>
                      <a:pt x="844" y="719"/>
                      <a:pt x="850" y="724"/>
                    </a:cubicBezTo>
                    <a:close/>
                    <a:moveTo>
                      <a:pt x="256" y="721"/>
                    </a:moveTo>
                    <a:cubicBezTo>
                      <a:pt x="257" y="720"/>
                      <a:pt x="257" y="720"/>
                      <a:pt x="257" y="720"/>
                    </a:cubicBezTo>
                    <a:cubicBezTo>
                      <a:pt x="257" y="721"/>
                      <a:pt x="257" y="721"/>
                      <a:pt x="257" y="721"/>
                    </a:cubicBezTo>
                    <a:cubicBezTo>
                      <a:pt x="256" y="721"/>
                      <a:pt x="256" y="721"/>
                      <a:pt x="256" y="721"/>
                    </a:cubicBezTo>
                    <a:close/>
                    <a:moveTo>
                      <a:pt x="67" y="734"/>
                    </a:moveTo>
                    <a:cubicBezTo>
                      <a:pt x="68" y="737"/>
                      <a:pt x="68" y="740"/>
                      <a:pt x="67" y="743"/>
                    </a:cubicBezTo>
                    <a:cubicBezTo>
                      <a:pt x="66" y="744"/>
                      <a:pt x="65" y="744"/>
                      <a:pt x="64" y="744"/>
                    </a:cubicBezTo>
                    <a:cubicBezTo>
                      <a:pt x="63" y="738"/>
                      <a:pt x="60" y="732"/>
                      <a:pt x="54" y="730"/>
                    </a:cubicBezTo>
                    <a:cubicBezTo>
                      <a:pt x="48" y="729"/>
                      <a:pt x="41" y="727"/>
                      <a:pt x="36" y="731"/>
                    </a:cubicBezTo>
                    <a:cubicBezTo>
                      <a:pt x="30" y="736"/>
                      <a:pt x="31" y="743"/>
                      <a:pt x="30" y="749"/>
                    </a:cubicBezTo>
                    <a:cubicBezTo>
                      <a:pt x="30" y="761"/>
                      <a:pt x="41" y="769"/>
                      <a:pt x="47" y="778"/>
                    </a:cubicBezTo>
                    <a:cubicBezTo>
                      <a:pt x="44" y="782"/>
                      <a:pt x="53" y="783"/>
                      <a:pt x="49" y="787"/>
                    </a:cubicBezTo>
                    <a:cubicBezTo>
                      <a:pt x="43" y="789"/>
                      <a:pt x="37" y="794"/>
                      <a:pt x="34" y="800"/>
                    </a:cubicBezTo>
                    <a:cubicBezTo>
                      <a:pt x="31" y="808"/>
                      <a:pt x="35" y="815"/>
                      <a:pt x="41" y="820"/>
                    </a:cubicBezTo>
                    <a:cubicBezTo>
                      <a:pt x="49" y="825"/>
                      <a:pt x="60" y="822"/>
                      <a:pt x="68" y="816"/>
                    </a:cubicBezTo>
                    <a:cubicBezTo>
                      <a:pt x="75" y="813"/>
                      <a:pt x="78" y="821"/>
                      <a:pt x="83" y="822"/>
                    </a:cubicBezTo>
                    <a:cubicBezTo>
                      <a:pt x="97" y="826"/>
                      <a:pt x="113" y="825"/>
                      <a:pt x="124" y="815"/>
                    </a:cubicBezTo>
                    <a:cubicBezTo>
                      <a:pt x="128" y="811"/>
                      <a:pt x="127" y="805"/>
                      <a:pt x="125" y="801"/>
                    </a:cubicBezTo>
                    <a:cubicBezTo>
                      <a:pt x="123" y="797"/>
                      <a:pt x="120" y="793"/>
                      <a:pt x="115" y="793"/>
                    </a:cubicBezTo>
                    <a:cubicBezTo>
                      <a:pt x="112" y="793"/>
                      <a:pt x="107" y="795"/>
                      <a:pt x="105" y="791"/>
                    </a:cubicBezTo>
                    <a:cubicBezTo>
                      <a:pt x="106" y="788"/>
                      <a:pt x="111" y="790"/>
                      <a:pt x="114" y="789"/>
                    </a:cubicBezTo>
                    <a:cubicBezTo>
                      <a:pt x="119" y="790"/>
                      <a:pt x="123" y="790"/>
                      <a:pt x="127" y="794"/>
                    </a:cubicBezTo>
                    <a:cubicBezTo>
                      <a:pt x="129" y="801"/>
                      <a:pt x="135" y="807"/>
                      <a:pt x="131" y="813"/>
                    </a:cubicBezTo>
                    <a:cubicBezTo>
                      <a:pt x="126" y="821"/>
                      <a:pt x="117" y="827"/>
                      <a:pt x="107" y="829"/>
                    </a:cubicBezTo>
                    <a:cubicBezTo>
                      <a:pt x="96" y="828"/>
                      <a:pt x="82" y="830"/>
                      <a:pt x="74" y="821"/>
                    </a:cubicBezTo>
                    <a:cubicBezTo>
                      <a:pt x="67" y="825"/>
                      <a:pt x="58" y="826"/>
                      <a:pt x="50" y="828"/>
                    </a:cubicBezTo>
                    <a:cubicBezTo>
                      <a:pt x="40" y="827"/>
                      <a:pt x="32" y="820"/>
                      <a:pt x="29" y="811"/>
                    </a:cubicBezTo>
                    <a:cubicBezTo>
                      <a:pt x="28" y="806"/>
                      <a:pt x="28" y="798"/>
                      <a:pt x="32" y="794"/>
                    </a:cubicBezTo>
                    <a:cubicBezTo>
                      <a:pt x="36" y="789"/>
                      <a:pt x="42" y="787"/>
                      <a:pt x="46" y="782"/>
                    </a:cubicBezTo>
                    <a:cubicBezTo>
                      <a:pt x="41" y="776"/>
                      <a:pt x="35" y="770"/>
                      <a:pt x="31" y="762"/>
                    </a:cubicBezTo>
                    <a:cubicBezTo>
                      <a:pt x="26" y="756"/>
                      <a:pt x="22" y="745"/>
                      <a:pt x="27" y="736"/>
                    </a:cubicBezTo>
                    <a:cubicBezTo>
                      <a:pt x="28" y="732"/>
                      <a:pt x="32" y="727"/>
                      <a:pt x="37" y="725"/>
                    </a:cubicBezTo>
                    <a:cubicBezTo>
                      <a:pt x="47" y="722"/>
                      <a:pt x="62" y="724"/>
                      <a:pt x="67" y="734"/>
                    </a:cubicBezTo>
                    <a:close/>
                    <a:moveTo>
                      <a:pt x="184" y="741"/>
                    </a:moveTo>
                    <a:cubicBezTo>
                      <a:pt x="197" y="739"/>
                      <a:pt x="209" y="744"/>
                      <a:pt x="217" y="752"/>
                    </a:cubicBezTo>
                    <a:cubicBezTo>
                      <a:pt x="223" y="759"/>
                      <a:pt x="225" y="768"/>
                      <a:pt x="226" y="777"/>
                    </a:cubicBezTo>
                    <a:cubicBezTo>
                      <a:pt x="231" y="779"/>
                      <a:pt x="235" y="775"/>
                      <a:pt x="241" y="776"/>
                    </a:cubicBezTo>
                    <a:cubicBezTo>
                      <a:pt x="249" y="775"/>
                      <a:pt x="255" y="779"/>
                      <a:pt x="259" y="786"/>
                    </a:cubicBezTo>
                    <a:cubicBezTo>
                      <a:pt x="260" y="790"/>
                      <a:pt x="260" y="794"/>
                      <a:pt x="258" y="798"/>
                    </a:cubicBezTo>
                    <a:cubicBezTo>
                      <a:pt x="256" y="798"/>
                      <a:pt x="254" y="801"/>
                      <a:pt x="252" y="799"/>
                    </a:cubicBezTo>
                    <a:cubicBezTo>
                      <a:pt x="250" y="795"/>
                      <a:pt x="258" y="792"/>
                      <a:pt x="254" y="786"/>
                    </a:cubicBezTo>
                    <a:cubicBezTo>
                      <a:pt x="251" y="782"/>
                      <a:pt x="246" y="780"/>
                      <a:pt x="242" y="781"/>
                    </a:cubicBezTo>
                    <a:cubicBezTo>
                      <a:pt x="235" y="781"/>
                      <a:pt x="230" y="782"/>
                      <a:pt x="226" y="786"/>
                    </a:cubicBezTo>
                    <a:cubicBezTo>
                      <a:pt x="223" y="785"/>
                      <a:pt x="223" y="785"/>
                      <a:pt x="223" y="785"/>
                    </a:cubicBezTo>
                    <a:cubicBezTo>
                      <a:pt x="222" y="771"/>
                      <a:pt x="217" y="753"/>
                      <a:pt x="202" y="748"/>
                    </a:cubicBezTo>
                    <a:cubicBezTo>
                      <a:pt x="195" y="745"/>
                      <a:pt x="188" y="746"/>
                      <a:pt x="182" y="748"/>
                    </a:cubicBezTo>
                    <a:cubicBezTo>
                      <a:pt x="180" y="746"/>
                      <a:pt x="179" y="742"/>
                      <a:pt x="177" y="740"/>
                    </a:cubicBezTo>
                    <a:cubicBezTo>
                      <a:pt x="170" y="736"/>
                      <a:pt x="162" y="732"/>
                      <a:pt x="154" y="735"/>
                    </a:cubicBezTo>
                    <a:cubicBezTo>
                      <a:pt x="149" y="736"/>
                      <a:pt x="144" y="739"/>
                      <a:pt x="142" y="744"/>
                    </a:cubicBezTo>
                    <a:cubicBezTo>
                      <a:pt x="141" y="748"/>
                      <a:pt x="140" y="754"/>
                      <a:pt x="144" y="758"/>
                    </a:cubicBezTo>
                    <a:cubicBezTo>
                      <a:pt x="145" y="762"/>
                      <a:pt x="154" y="761"/>
                      <a:pt x="150" y="766"/>
                    </a:cubicBezTo>
                    <a:cubicBezTo>
                      <a:pt x="145" y="765"/>
                      <a:pt x="141" y="761"/>
                      <a:pt x="138" y="756"/>
                    </a:cubicBezTo>
                    <a:cubicBezTo>
                      <a:pt x="137" y="751"/>
                      <a:pt x="136" y="743"/>
                      <a:pt x="139" y="739"/>
                    </a:cubicBezTo>
                    <a:cubicBezTo>
                      <a:pt x="148" y="730"/>
                      <a:pt x="161" y="727"/>
                      <a:pt x="172" y="731"/>
                    </a:cubicBezTo>
                    <a:cubicBezTo>
                      <a:pt x="177" y="733"/>
                      <a:pt x="182" y="737"/>
                      <a:pt x="184" y="741"/>
                    </a:cubicBezTo>
                    <a:close/>
                    <a:moveTo>
                      <a:pt x="113" y="748"/>
                    </a:moveTo>
                    <a:cubicBezTo>
                      <a:pt x="114" y="754"/>
                      <a:pt x="115" y="760"/>
                      <a:pt x="114" y="766"/>
                    </a:cubicBezTo>
                    <a:cubicBezTo>
                      <a:pt x="111" y="767"/>
                      <a:pt x="106" y="766"/>
                      <a:pt x="102" y="767"/>
                    </a:cubicBezTo>
                    <a:cubicBezTo>
                      <a:pt x="94" y="767"/>
                      <a:pt x="87" y="774"/>
                      <a:pt x="85" y="781"/>
                    </a:cubicBezTo>
                    <a:cubicBezTo>
                      <a:pt x="83" y="782"/>
                      <a:pt x="81" y="782"/>
                      <a:pt x="81" y="780"/>
                    </a:cubicBezTo>
                    <a:cubicBezTo>
                      <a:pt x="83" y="777"/>
                      <a:pt x="86" y="775"/>
                      <a:pt x="85" y="772"/>
                    </a:cubicBezTo>
                    <a:cubicBezTo>
                      <a:pt x="91" y="764"/>
                      <a:pt x="99" y="762"/>
                      <a:pt x="107" y="762"/>
                    </a:cubicBezTo>
                    <a:cubicBezTo>
                      <a:pt x="112" y="757"/>
                      <a:pt x="109" y="751"/>
                      <a:pt x="109" y="746"/>
                    </a:cubicBezTo>
                    <a:cubicBezTo>
                      <a:pt x="106" y="742"/>
                      <a:pt x="102" y="741"/>
                      <a:pt x="99" y="739"/>
                    </a:cubicBezTo>
                    <a:cubicBezTo>
                      <a:pt x="93" y="744"/>
                      <a:pt x="95" y="754"/>
                      <a:pt x="88" y="759"/>
                    </a:cubicBezTo>
                    <a:cubicBezTo>
                      <a:pt x="83" y="763"/>
                      <a:pt x="78" y="767"/>
                      <a:pt x="72" y="767"/>
                    </a:cubicBezTo>
                    <a:cubicBezTo>
                      <a:pt x="71" y="769"/>
                      <a:pt x="68" y="768"/>
                      <a:pt x="67" y="768"/>
                    </a:cubicBezTo>
                    <a:cubicBezTo>
                      <a:pt x="66" y="767"/>
                      <a:pt x="65" y="766"/>
                      <a:pt x="66" y="764"/>
                    </a:cubicBezTo>
                    <a:cubicBezTo>
                      <a:pt x="74" y="762"/>
                      <a:pt x="84" y="759"/>
                      <a:pt x="88" y="750"/>
                    </a:cubicBezTo>
                    <a:cubicBezTo>
                      <a:pt x="93" y="734"/>
                      <a:pt x="93" y="734"/>
                      <a:pt x="93" y="734"/>
                    </a:cubicBezTo>
                    <a:cubicBezTo>
                      <a:pt x="95" y="733"/>
                      <a:pt x="95" y="733"/>
                      <a:pt x="95" y="733"/>
                    </a:cubicBezTo>
                    <a:cubicBezTo>
                      <a:pt x="101" y="738"/>
                      <a:pt x="116" y="736"/>
                      <a:pt x="113" y="748"/>
                    </a:cubicBezTo>
                    <a:close/>
                    <a:moveTo>
                      <a:pt x="188" y="767"/>
                    </a:moveTo>
                    <a:cubicBezTo>
                      <a:pt x="187" y="764"/>
                      <a:pt x="188" y="759"/>
                      <a:pt x="184" y="758"/>
                    </a:cubicBezTo>
                    <a:cubicBezTo>
                      <a:pt x="181" y="761"/>
                      <a:pt x="184" y="764"/>
                      <a:pt x="184" y="767"/>
                    </a:cubicBezTo>
                    <a:cubicBezTo>
                      <a:pt x="183" y="773"/>
                      <a:pt x="178" y="779"/>
                      <a:pt x="172" y="782"/>
                    </a:cubicBezTo>
                    <a:cubicBezTo>
                      <a:pt x="166" y="787"/>
                      <a:pt x="157" y="787"/>
                      <a:pt x="150" y="789"/>
                    </a:cubicBezTo>
                    <a:cubicBezTo>
                      <a:pt x="148" y="789"/>
                      <a:pt x="149" y="791"/>
                      <a:pt x="150" y="791"/>
                    </a:cubicBezTo>
                    <a:cubicBezTo>
                      <a:pt x="151" y="792"/>
                      <a:pt x="153" y="792"/>
                      <a:pt x="154" y="791"/>
                    </a:cubicBezTo>
                    <a:cubicBezTo>
                      <a:pt x="159" y="793"/>
                      <a:pt x="164" y="790"/>
                      <a:pt x="169" y="789"/>
                    </a:cubicBezTo>
                    <a:cubicBezTo>
                      <a:pt x="178" y="786"/>
                      <a:pt x="187" y="778"/>
                      <a:pt x="188" y="767"/>
                    </a:cubicBezTo>
                    <a:close/>
                    <a:moveTo>
                      <a:pt x="685" y="777"/>
                    </a:moveTo>
                    <a:cubicBezTo>
                      <a:pt x="685" y="774"/>
                      <a:pt x="683" y="775"/>
                      <a:pt x="681" y="774"/>
                    </a:cubicBezTo>
                    <a:cubicBezTo>
                      <a:pt x="670" y="777"/>
                      <a:pt x="659" y="780"/>
                      <a:pt x="652" y="789"/>
                    </a:cubicBezTo>
                    <a:cubicBezTo>
                      <a:pt x="644" y="797"/>
                      <a:pt x="643" y="810"/>
                      <a:pt x="645" y="820"/>
                    </a:cubicBezTo>
                    <a:cubicBezTo>
                      <a:pt x="645" y="823"/>
                      <a:pt x="649" y="822"/>
                      <a:pt x="650" y="822"/>
                    </a:cubicBezTo>
                    <a:cubicBezTo>
                      <a:pt x="650" y="814"/>
                      <a:pt x="649" y="804"/>
                      <a:pt x="653" y="796"/>
                    </a:cubicBezTo>
                    <a:cubicBezTo>
                      <a:pt x="660" y="785"/>
                      <a:pt x="672" y="779"/>
                      <a:pt x="684" y="778"/>
                    </a:cubicBezTo>
                    <a:cubicBezTo>
                      <a:pt x="685" y="777"/>
                      <a:pt x="685" y="777"/>
                      <a:pt x="685" y="777"/>
                    </a:cubicBezTo>
                    <a:close/>
                    <a:moveTo>
                      <a:pt x="722" y="788"/>
                    </a:moveTo>
                    <a:cubicBezTo>
                      <a:pt x="723" y="784"/>
                      <a:pt x="726" y="781"/>
                      <a:pt x="726" y="778"/>
                    </a:cubicBezTo>
                    <a:cubicBezTo>
                      <a:pt x="725" y="777"/>
                      <a:pt x="723" y="778"/>
                      <a:pt x="722" y="779"/>
                    </a:cubicBezTo>
                    <a:cubicBezTo>
                      <a:pt x="713" y="787"/>
                      <a:pt x="711" y="801"/>
                      <a:pt x="716" y="811"/>
                    </a:cubicBezTo>
                    <a:cubicBezTo>
                      <a:pt x="710" y="820"/>
                      <a:pt x="697" y="821"/>
                      <a:pt x="687" y="820"/>
                    </a:cubicBezTo>
                    <a:cubicBezTo>
                      <a:pt x="683" y="820"/>
                      <a:pt x="680" y="815"/>
                      <a:pt x="679" y="811"/>
                    </a:cubicBezTo>
                    <a:cubicBezTo>
                      <a:pt x="678" y="807"/>
                      <a:pt x="683" y="803"/>
                      <a:pt x="679" y="800"/>
                    </a:cubicBezTo>
                    <a:cubicBezTo>
                      <a:pt x="675" y="803"/>
                      <a:pt x="674" y="808"/>
                      <a:pt x="674" y="812"/>
                    </a:cubicBezTo>
                    <a:cubicBezTo>
                      <a:pt x="674" y="818"/>
                      <a:pt x="678" y="820"/>
                      <a:pt x="682" y="823"/>
                    </a:cubicBezTo>
                    <a:cubicBezTo>
                      <a:pt x="693" y="827"/>
                      <a:pt x="707" y="825"/>
                      <a:pt x="717" y="819"/>
                    </a:cubicBezTo>
                    <a:cubicBezTo>
                      <a:pt x="723" y="817"/>
                      <a:pt x="715" y="812"/>
                      <a:pt x="720" y="809"/>
                    </a:cubicBezTo>
                    <a:cubicBezTo>
                      <a:pt x="718" y="802"/>
                      <a:pt x="719" y="794"/>
                      <a:pt x="722" y="788"/>
                    </a:cubicBezTo>
                    <a:close/>
                    <a:moveTo>
                      <a:pt x="598" y="799"/>
                    </a:moveTo>
                    <a:cubicBezTo>
                      <a:pt x="594" y="791"/>
                      <a:pt x="583" y="794"/>
                      <a:pt x="577" y="796"/>
                    </a:cubicBezTo>
                    <a:cubicBezTo>
                      <a:pt x="568" y="804"/>
                      <a:pt x="560" y="812"/>
                      <a:pt x="549" y="814"/>
                    </a:cubicBezTo>
                    <a:cubicBezTo>
                      <a:pt x="532" y="819"/>
                      <a:pt x="514" y="809"/>
                      <a:pt x="497" y="815"/>
                    </a:cubicBezTo>
                    <a:cubicBezTo>
                      <a:pt x="491" y="817"/>
                      <a:pt x="491" y="824"/>
                      <a:pt x="487" y="827"/>
                    </a:cubicBezTo>
                    <a:cubicBezTo>
                      <a:pt x="486" y="828"/>
                      <a:pt x="487" y="830"/>
                      <a:pt x="488" y="831"/>
                    </a:cubicBezTo>
                    <a:cubicBezTo>
                      <a:pt x="493" y="829"/>
                      <a:pt x="499" y="830"/>
                      <a:pt x="505" y="828"/>
                    </a:cubicBezTo>
                    <a:cubicBezTo>
                      <a:pt x="522" y="824"/>
                      <a:pt x="537" y="834"/>
                      <a:pt x="554" y="835"/>
                    </a:cubicBezTo>
                    <a:cubicBezTo>
                      <a:pt x="566" y="839"/>
                      <a:pt x="575" y="829"/>
                      <a:pt x="586" y="827"/>
                    </a:cubicBezTo>
                    <a:cubicBezTo>
                      <a:pt x="593" y="827"/>
                      <a:pt x="599" y="830"/>
                      <a:pt x="604" y="832"/>
                    </a:cubicBezTo>
                    <a:cubicBezTo>
                      <a:pt x="616" y="838"/>
                      <a:pt x="634" y="838"/>
                      <a:pt x="644" y="830"/>
                    </a:cubicBezTo>
                    <a:cubicBezTo>
                      <a:pt x="645" y="828"/>
                      <a:pt x="645" y="827"/>
                      <a:pt x="644" y="825"/>
                    </a:cubicBezTo>
                    <a:cubicBezTo>
                      <a:pt x="639" y="826"/>
                      <a:pt x="635" y="831"/>
                      <a:pt x="630" y="831"/>
                    </a:cubicBezTo>
                    <a:cubicBezTo>
                      <a:pt x="617" y="833"/>
                      <a:pt x="605" y="828"/>
                      <a:pt x="595" y="823"/>
                    </a:cubicBezTo>
                    <a:cubicBezTo>
                      <a:pt x="584" y="820"/>
                      <a:pt x="575" y="824"/>
                      <a:pt x="567" y="829"/>
                    </a:cubicBezTo>
                    <a:cubicBezTo>
                      <a:pt x="551" y="835"/>
                      <a:pt x="536" y="823"/>
                      <a:pt x="519" y="822"/>
                    </a:cubicBezTo>
                    <a:cubicBezTo>
                      <a:pt x="498" y="824"/>
                      <a:pt x="498" y="824"/>
                      <a:pt x="498" y="824"/>
                    </a:cubicBezTo>
                    <a:cubicBezTo>
                      <a:pt x="497" y="823"/>
                      <a:pt x="497" y="823"/>
                      <a:pt x="497" y="823"/>
                    </a:cubicBezTo>
                    <a:cubicBezTo>
                      <a:pt x="499" y="820"/>
                      <a:pt x="503" y="820"/>
                      <a:pt x="506" y="818"/>
                    </a:cubicBezTo>
                    <a:cubicBezTo>
                      <a:pt x="524" y="818"/>
                      <a:pt x="545" y="824"/>
                      <a:pt x="562" y="814"/>
                    </a:cubicBezTo>
                    <a:cubicBezTo>
                      <a:pt x="570" y="812"/>
                      <a:pt x="573" y="804"/>
                      <a:pt x="580" y="800"/>
                    </a:cubicBezTo>
                    <a:cubicBezTo>
                      <a:pt x="584" y="800"/>
                      <a:pt x="589" y="799"/>
                      <a:pt x="592" y="801"/>
                    </a:cubicBezTo>
                    <a:cubicBezTo>
                      <a:pt x="600" y="813"/>
                      <a:pt x="612" y="824"/>
                      <a:pt x="628" y="822"/>
                    </a:cubicBezTo>
                    <a:cubicBezTo>
                      <a:pt x="630" y="821"/>
                      <a:pt x="634" y="821"/>
                      <a:pt x="634" y="817"/>
                    </a:cubicBezTo>
                    <a:cubicBezTo>
                      <a:pt x="634" y="816"/>
                      <a:pt x="633" y="815"/>
                      <a:pt x="632" y="815"/>
                    </a:cubicBezTo>
                    <a:cubicBezTo>
                      <a:pt x="625" y="821"/>
                      <a:pt x="615" y="816"/>
                      <a:pt x="608" y="813"/>
                    </a:cubicBezTo>
                    <a:cubicBezTo>
                      <a:pt x="603" y="810"/>
                      <a:pt x="598" y="805"/>
                      <a:pt x="598" y="799"/>
                    </a:cubicBezTo>
                    <a:close/>
                    <a:moveTo>
                      <a:pt x="325" y="811"/>
                    </a:moveTo>
                    <a:cubicBezTo>
                      <a:pt x="312" y="804"/>
                      <a:pt x="299" y="798"/>
                      <a:pt x="284" y="799"/>
                    </a:cubicBezTo>
                    <a:cubicBezTo>
                      <a:pt x="280" y="800"/>
                      <a:pt x="280" y="803"/>
                      <a:pt x="279" y="805"/>
                    </a:cubicBezTo>
                    <a:cubicBezTo>
                      <a:pt x="278" y="810"/>
                      <a:pt x="268" y="810"/>
                      <a:pt x="273" y="816"/>
                    </a:cubicBezTo>
                    <a:cubicBezTo>
                      <a:pt x="279" y="817"/>
                      <a:pt x="282" y="810"/>
                      <a:pt x="285" y="806"/>
                    </a:cubicBezTo>
                    <a:cubicBezTo>
                      <a:pt x="293" y="802"/>
                      <a:pt x="300" y="807"/>
                      <a:pt x="307" y="808"/>
                    </a:cubicBezTo>
                    <a:cubicBezTo>
                      <a:pt x="320" y="816"/>
                      <a:pt x="338" y="821"/>
                      <a:pt x="354" y="815"/>
                    </a:cubicBezTo>
                    <a:cubicBezTo>
                      <a:pt x="365" y="812"/>
                      <a:pt x="377" y="816"/>
                      <a:pt x="384" y="824"/>
                    </a:cubicBezTo>
                    <a:cubicBezTo>
                      <a:pt x="385" y="825"/>
                      <a:pt x="386" y="827"/>
                      <a:pt x="384" y="827"/>
                    </a:cubicBezTo>
                    <a:cubicBezTo>
                      <a:pt x="370" y="820"/>
                      <a:pt x="349" y="822"/>
                      <a:pt x="335" y="828"/>
                    </a:cubicBezTo>
                    <a:cubicBezTo>
                      <a:pt x="320" y="838"/>
                      <a:pt x="304" y="827"/>
                      <a:pt x="289" y="823"/>
                    </a:cubicBezTo>
                    <a:cubicBezTo>
                      <a:pt x="273" y="818"/>
                      <a:pt x="258" y="829"/>
                      <a:pt x="242" y="826"/>
                    </a:cubicBezTo>
                    <a:cubicBezTo>
                      <a:pt x="238" y="826"/>
                      <a:pt x="235" y="823"/>
                      <a:pt x="231" y="824"/>
                    </a:cubicBezTo>
                    <a:cubicBezTo>
                      <a:pt x="230" y="826"/>
                      <a:pt x="230" y="826"/>
                      <a:pt x="230" y="826"/>
                    </a:cubicBezTo>
                    <a:cubicBezTo>
                      <a:pt x="231" y="828"/>
                      <a:pt x="232" y="829"/>
                      <a:pt x="234" y="829"/>
                    </a:cubicBezTo>
                    <a:cubicBezTo>
                      <a:pt x="256" y="839"/>
                      <a:pt x="276" y="818"/>
                      <a:pt x="297" y="830"/>
                    </a:cubicBezTo>
                    <a:cubicBezTo>
                      <a:pt x="313" y="839"/>
                      <a:pt x="332" y="838"/>
                      <a:pt x="347" y="829"/>
                    </a:cubicBezTo>
                    <a:cubicBezTo>
                      <a:pt x="365" y="824"/>
                      <a:pt x="383" y="830"/>
                      <a:pt x="399" y="837"/>
                    </a:cubicBezTo>
                    <a:cubicBezTo>
                      <a:pt x="397" y="833"/>
                      <a:pt x="394" y="830"/>
                      <a:pt x="393" y="826"/>
                    </a:cubicBezTo>
                    <a:cubicBezTo>
                      <a:pt x="386" y="815"/>
                      <a:pt x="374" y="808"/>
                      <a:pt x="360" y="810"/>
                    </a:cubicBezTo>
                    <a:cubicBezTo>
                      <a:pt x="348" y="811"/>
                      <a:pt x="337" y="817"/>
                      <a:pt x="325" y="811"/>
                    </a:cubicBezTo>
                    <a:close/>
                    <a:moveTo>
                      <a:pt x="206" y="814"/>
                    </a:moveTo>
                    <a:cubicBezTo>
                      <a:pt x="204" y="811"/>
                      <a:pt x="202" y="807"/>
                      <a:pt x="198" y="807"/>
                    </a:cubicBezTo>
                    <a:cubicBezTo>
                      <a:pt x="197" y="809"/>
                      <a:pt x="197" y="809"/>
                      <a:pt x="197" y="809"/>
                    </a:cubicBezTo>
                    <a:cubicBezTo>
                      <a:pt x="199" y="812"/>
                      <a:pt x="202" y="815"/>
                      <a:pt x="201" y="819"/>
                    </a:cubicBezTo>
                    <a:cubicBezTo>
                      <a:pt x="198" y="825"/>
                      <a:pt x="190" y="826"/>
                      <a:pt x="183" y="827"/>
                    </a:cubicBezTo>
                    <a:cubicBezTo>
                      <a:pt x="175" y="826"/>
                      <a:pt x="168" y="823"/>
                      <a:pt x="164" y="817"/>
                    </a:cubicBezTo>
                    <a:cubicBezTo>
                      <a:pt x="162" y="816"/>
                      <a:pt x="160" y="813"/>
                      <a:pt x="158" y="815"/>
                    </a:cubicBezTo>
                    <a:cubicBezTo>
                      <a:pt x="156" y="822"/>
                      <a:pt x="165" y="823"/>
                      <a:pt x="169" y="828"/>
                    </a:cubicBezTo>
                    <a:cubicBezTo>
                      <a:pt x="178" y="834"/>
                      <a:pt x="191" y="832"/>
                      <a:pt x="200" y="828"/>
                    </a:cubicBezTo>
                    <a:cubicBezTo>
                      <a:pt x="206" y="826"/>
                      <a:pt x="206" y="819"/>
                      <a:pt x="206" y="814"/>
                    </a:cubicBezTo>
                    <a:close/>
                  </a:path>
                </a:pathLst>
              </a:custGeom>
              <a:grpFill/>
              <a:ln>
                <a:noFill/>
              </a:ln>
            </p:spPr>
            <p:txBody>
              <a:bodyPr vert="horz" wrap="square" lIns="121920" tIns="60960" rIns="121920" bIns="60960" numCol="1" anchor="t" anchorCtr="0" compatLnSpc="1">
                <a:prstTxWarp prst="textNoShape">
                  <a:avLst/>
                </a:prstTxWarp>
              </a:bodyPr>
              <a:lstStyle/>
              <a:p>
                <a:endParaRPr lang="zh-CN" altLang="en-US" sz="4000"/>
              </a:p>
            </p:txBody>
          </p:sp>
          <p:grpSp>
            <p:nvGrpSpPr>
              <p:cNvPr id="322" name="组合 321">
                <a:extLst>
                  <a:ext uri="{FF2B5EF4-FFF2-40B4-BE49-F238E27FC236}">
                    <a16:creationId xmlns="" xmlns:a16="http://schemas.microsoft.com/office/drawing/2014/main" id="{AB6CEDAA-B39C-4EFA-9756-1FEFD473571E}"/>
                  </a:ext>
                </a:extLst>
              </p:cNvPr>
              <p:cNvGrpSpPr/>
              <p:nvPr/>
            </p:nvGrpSpPr>
            <p:grpSpPr>
              <a:xfrm>
                <a:off x="4495006" y="1185861"/>
                <a:ext cx="998538" cy="962025"/>
                <a:chOff x="2149476" y="1700213"/>
                <a:chExt cx="998538" cy="962025"/>
              </a:xfrm>
              <a:grpFill/>
            </p:grpSpPr>
            <p:sp>
              <p:nvSpPr>
                <p:cNvPr id="323" name="Freeform 6">
                  <a:extLst>
                    <a:ext uri="{FF2B5EF4-FFF2-40B4-BE49-F238E27FC236}">
                      <a16:creationId xmlns="" xmlns:a16="http://schemas.microsoft.com/office/drawing/2014/main" id="{6BE0C378-5B58-4092-BA1E-6418D88E5229}"/>
                    </a:ext>
                  </a:extLst>
                </p:cNvPr>
                <p:cNvSpPr>
                  <a:spLocks/>
                </p:cNvSpPr>
                <p:nvPr/>
              </p:nvSpPr>
              <p:spPr bwMode="auto">
                <a:xfrm>
                  <a:off x="2149476" y="1700213"/>
                  <a:ext cx="998538" cy="962025"/>
                </a:xfrm>
                <a:custGeom>
                  <a:avLst/>
                  <a:gdLst>
                    <a:gd name="T0" fmla="*/ 471 w 652"/>
                    <a:gd name="T1" fmla="*/ 19 h 627"/>
                    <a:gd name="T2" fmla="*/ 436 w 652"/>
                    <a:gd name="T3" fmla="*/ 6 h 627"/>
                    <a:gd name="T4" fmla="*/ 361 w 652"/>
                    <a:gd name="T5" fmla="*/ 12 h 627"/>
                    <a:gd name="T6" fmla="*/ 291 w 652"/>
                    <a:gd name="T7" fmla="*/ 15 h 627"/>
                    <a:gd name="T8" fmla="*/ 184 w 652"/>
                    <a:gd name="T9" fmla="*/ 23 h 627"/>
                    <a:gd name="T10" fmla="*/ 168 w 652"/>
                    <a:gd name="T11" fmla="*/ 31 h 627"/>
                    <a:gd name="T12" fmla="*/ 143 w 652"/>
                    <a:gd name="T13" fmla="*/ 62 h 627"/>
                    <a:gd name="T14" fmla="*/ 136 w 652"/>
                    <a:gd name="T15" fmla="*/ 78 h 627"/>
                    <a:gd name="T16" fmla="*/ 85 w 652"/>
                    <a:gd name="T17" fmla="*/ 124 h 627"/>
                    <a:gd name="T18" fmla="*/ 19 w 652"/>
                    <a:gd name="T19" fmla="*/ 205 h 627"/>
                    <a:gd name="T20" fmla="*/ 21 w 652"/>
                    <a:gd name="T21" fmla="*/ 275 h 627"/>
                    <a:gd name="T22" fmla="*/ 10 w 652"/>
                    <a:gd name="T23" fmla="*/ 340 h 627"/>
                    <a:gd name="T24" fmla="*/ 9 w 652"/>
                    <a:gd name="T25" fmla="*/ 374 h 627"/>
                    <a:gd name="T26" fmla="*/ 25 w 652"/>
                    <a:gd name="T27" fmla="*/ 459 h 627"/>
                    <a:gd name="T28" fmla="*/ 84 w 652"/>
                    <a:gd name="T29" fmla="*/ 509 h 627"/>
                    <a:gd name="T30" fmla="*/ 125 w 652"/>
                    <a:gd name="T31" fmla="*/ 552 h 627"/>
                    <a:gd name="T32" fmla="*/ 135 w 652"/>
                    <a:gd name="T33" fmla="*/ 559 h 627"/>
                    <a:gd name="T34" fmla="*/ 194 w 652"/>
                    <a:gd name="T35" fmla="*/ 612 h 627"/>
                    <a:gd name="T36" fmla="*/ 287 w 652"/>
                    <a:gd name="T37" fmla="*/ 613 h 627"/>
                    <a:gd name="T38" fmla="*/ 316 w 652"/>
                    <a:gd name="T39" fmla="*/ 624 h 627"/>
                    <a:gd name="T40" fmla="*/ 326 w 652"/>
                    <a:gd name="T41" fmla="*/ 625 h 627"/>
                    <a:gd name="T42" fmla="*/ 366 w 652"/>
                    <a:gd name="T43" fmla="*/ 612 h 627"/>
                    <a:gd name="T44" fmla="*/ 403 w 652"/>
                    <a:gd name="T45" fmla="*/ 620 h 627"/>
                    <a:gd name="T46" fmla="*/ 493 w 652"/>
                    <a:gd name="T47" fmla="*/ 589 h 627"/>
                    <a:gd name="T48" fmla="*/ 521 w 652"/>
                    <a:gd name="T49" fmla="*/ 545 h 627"/>
                    <a:gd name="T50" fmla="*/ 567 w 652"/>
                    <a:gd name="T51" fmla="*/ 503 h 627"/>
                    <a:gd name="T52" fmla="*/ 575 w 652"/>
                    <a:gd name="T53" fmla="*/ 493 h 627"/>
                    <a:gd name="T54" fmla="*/ 638 w 652"/>
                    <a:gd name="T55" fmla="*/ 423 h 627"/>
                    <a:gd name="T56" fmla="*/ 638 w 652"/>
                    <a:gd name="T57" fmla="*/ 344 h 627"/>
                    <a:gd name="T58" fmla="*/ 646 w 652"/>
                    <a:gd name="T59" fmla="*/ 321 h 627"/>
                    <a:gd name="T60" fmla="*/ 642 w 652"/>
                    <a:gd name="T61" fmla="*/ 273 h 627"/>
                    <a:gd name="T62" fmla="*/ 643 w 652"/>
                    <a:gd name="T63" fmla="*/ 212 h 627"/>
                    <a:gd name="T64" fmla="*/ 621 w 652"/>
                    <a:gd name="T65" fmla="*/ 169 h 627"/>
                    <a:gd name="T66" fmla="*/ 569 w 652"/>
                    <a:gd name="T67" fmla="*/ 127 h 627"/>
                    <a:gd name="T68" fmla="*/ 549 w 652"/>
                    <a:gd name="T69" fmla="*/ 97 h 627"/>
                    <a:gd name="T70" fmla="*/ 526 w 652"/>
                    <a:gd name="T71" fmla="*/ 79 h 627"/>
                    <a:gd name="T72" fmla="*/ 519 w 652"/>
                    <a:gd name="T73" fmla="*/ 76 h 627"/>
                    <a:gd name="T74" fmla="*/ 471 w 652"/>
                    <a:gd name="T75" fmla="*/ 19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52" h="627">
                      <a:moveTo>
                        <a:pt x="471" y="19"/>
                      </a:moveTo>
                      <a:cubicBezTo>
                        <a:pt x="460" y="13"/>
                        <a:pt x="447" y="10"/>
                        <a:pt x="436" y="6"/>
                      </a:cubicBezTo>
                      <a:cubicBezTo>
                        <a:pt x="412" y="1"/>
                        <a:pt x="383" y="0"/>
                        <a:pt x="361" y="12"/>
                      </a:cubicBezTo>
                      <a:cubicBezTo>
                        <a:pt x="340" y="2"/>
                        <a:pt x="312" y="4"/>
                        <a:pt x="291" y="15"/>
                      </a:cubicBezTo>
                      <a:cubicBezTo>
                        <a:pt x="256" y="8"/>
                        <a:pt x="218" y="9"/>
                        <a:pt x="184" y="23"/>
                      </a:cubicBezTo>
                      <a:cubicBezTo>
                        <a:pt x="179" y="24"/>
                        <a:pt x="173" y="28"/>
                        <a:pt x="168" y="31"/>
                      </a:cubicBezTo>
                      <a:cubicBezTo>
                        <a:pt x="158" y="39"/>
                        <a:pt x="147" y="49"/>
                        <a:pt x="143" y="62"/>
                      </a:cubicBezTo>
                      <a:cubicBezTo>
                        <a:pt x="139" y="67"/>
                        <a:pt x="139" y="73"/>
                        <a:pt x="136" y="78"/>
                      </a:cubicBezTo>
                      <a:cubicBezTo>
                        <a:pt x="114" y="82"/>
                        <a:pt x="92" y="102"/>
                        <a:pt x="85" y="124"/>
                      </a:cubicBezTo>
                      <a:cubicBezTo>
                        <a:pt x="50" y="137"/>
                        <a:pt x="35" y="175"/>
                        <a:pt x="19" y="205"/>
                      </a:cubicBezTo>
                      <a:cubicBezTo>
                        <a:pt x="12" y="228"/>
                        <a:pt x="12" y="253"/>
                        <a:pt x="21" y="275"/>
                      </a:cubicBezTo>
                      <a:cubicBezTo>
                        <a:pt x="6" y="292"/>
                        <a:pt x="0" y="320"/>
                        <a:pt x="10" y="340"/>
                      </a:cubicBezTo>
                      <a:cubicBezTo>
                        <a:pt x="19" y="350"/>
                        <a:pt x="6" y="362"/>
                        <a:pt x="9" y="374"/>
                      </a:cubicBezTo>
                      <a:cubicBezTo>
                        <a:pt x="5" y="404"/>
                        <a:pt x="11" y="433"/>
                        <a:pt x="25" y="459"/>
                      </a:cubicBezTo>
                      <a:cubicBezTo>
                        <a:pt x="39" y="480"/>
                        <a:pt x="60" y="500"/>
                        <a:pt x="84" y="509"/>
                      </a:cubicBezTo>
                      <a:cubicBezTo>
                        <a:pt x="90" y="528"/>
                        <a:pt x="106" y="546"/>
                        <a:pt x="125" y="552"/>
                      </a:cubicBezTo>
                      <a:cubicBezTo>
                        <a:pt x="128" y="555"/>
                        <a:pt x="135" y="553"/>
                        <a:pt x="135" y="559"/>
                      </a:cubicBezTo>
                      <a:cubicBezTo>
                        <a:pt x="147" y="583"/>
                        <a:pt x="170" y="600"/>
                        <a:pt x="194" y="612"/>
                      </a:cubicBezTo>
                      <a:cubicBezTo>
                        <a:pt x="221" y="627"/>
                        <a:pt x="258" y="623"/>
                        <a:pt x="287" y="613"/>
                      </a:cubicBezTo>
                      <a:cubicBezTo>
                        <a:pt x="296" y="618"/>
                        <a:pt x="306" y="622"/>
                        <a:pt x="316" y="624"/>
                      </a:cubicBezTo>
                      <a:cubicBezTo>
                        <a:pt x="320" y="624"/>
                        <a:pt x="324" y="625"/>
                        <a:pt x="326" y="625"/>
                      </a:cubicBezTo>
                      <a:cubicBezTo>
                        <a:pt x="341" y="625"/>
                        <a:pt x="354" y="620"/>
                        <a:pt x="366" y="612"/>
                      </a:cubicBezTo>
                      <a:cubicBezTo>
                        <a:pt x="378" y="615"/>
                        <a:pt x="390" y="620"/>
                        <a:pt x="403" y="620"/>
                      </a:cubicBezTo>
                      <a:cubicBezTo>
                        <a:pt x="437" y="624"/>
                        <a:pt x="468" y="611"/>
                        <a:pt x="493" y="589"/>
                      </a:cubicBezTo>
                      <a:cubicBezTo>
                        <a:pt x="507" y="577"/>
                        <a:pt x="514" y="561"/>
                        <a:pt x="521" y="545"/>
                      </a:cubicBezTo>
                      <a:cubicBezTo>
                        <a:pt x="541" y="538"/>
                        <a:pt x="560" y="522"/>
                        <a:pt x="567" y="503"/>
                      </a:cubicBezTo>
                      <a:cubicBezTo>
                        <a:pt x="569" y="499"/>
                        <a:pt x="570" y="493"/>
                        <a:pt x="575" y="493"/>
                      </a:cubicBezTo>
                      <a:cubicBezTo>
                        <a:pt x="603" y="478"/>
                        <a:pt x="626" y="452"/>
                        <a:pt x="638" y="423"/>
                      </a:cubicBezTo>
                      <a:cubicBezTo>
                        <a:pt x="650" y="400"/>
                        <a:pt x="652" y="367"/>
                        <a:pt x="638" y="344"/>
                      </a:cubicBezTo>
                      <a:cubicBezTo>
                        <a:pt x="640" y="336"/>
                        <a:pt x="644" y="329"/>
                        <a:pt x="646" y="321"/>
                      </a:cubicBezTo>
                      <a:cubicBezTo>
                        <a:pt x="651" y="306"/>
                        <a:pt x="647" y="288"/>
                        <a:pt x="642" y="273"/>
                      </a:cubicBezTo>
                      <a:cubicBezTo>
                        <a:pt x="645" y="255"/>
                        <a:pt x="647" y="231"/>
                        <a:pt x="643" y="212"/>
                      </a:cubicBezTo>
                      <a:cubicBezTo>
                        <a:pt x="637" y="198"/>
                        <a:pt x="632" y="182"/>
                        <a:pt x="621" y="169"/>
                      </a:cubicBezTo>
                      <a:cubicBezTo>
                        <a:pt x="609" y="149"/>
                        <a:pt x="587" y="138"/>
                        <a:pt x="569" y="127"/>
                      </a:cubicBezTo>
                      <a:cubicBezTo>
                        <a:pt x="565" y="115"/>
                        <a:pt x="558" y="105"/>
                        <a:pt x="549" y="97"/>
                      </a:cubicBezTo>
                      <a:cubicBezTo>
                        <a:pt x="542" y="90"/>
                        <a:pt x="533" y="85"/>
                        <a:pt x="526" y="79"/>
                      </a:cubicBezTo>
                      <a:cubicBezTo>
                        <a:pt x="524" y="77"/>
                        <a:pt x="521" y="78"/>
                        <a:pt x="519" y="76"/>
                      </a:cubicBezTo>
                      <a:cubicBezTo>
                        <a:pt x="512" y="51"/>
                        <a:pt x="491" y="32"/>
                        <a:pt x="471"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324" name="Freeform 7">
                  <a:extLst>
                    <a:ext uri="{FF2B5EF4-FFF2-40B4-BE49-F238E27FC236}">
                      <a16:creationId xmlns="" xmlns:a16="http://schemas.microsoft.com/office/drawing/2014/main" id="{06DFCB56-32A3-4A12-BA55-C52C53F9FC89}"/>
                    </a:ext>
                  </a:extLst>
                </p:cNvPr>
                <p:cNvSpPr>
                  <a:spLocks/>
                </p:cNvSpPr>
                <p:nvPr/>
              </p:nvSpPr>
              <p:spPr bwMode="auto">
                <a:xfrm>
                  <a:off x="2165351" y="1708150"/>
                  <a:ext cx="969963" cy="944563"/>
                </a:xfrm>
                <a:custGeom>
                  <a:avLst/>
                  <a:gdLst>
                    <a:gd name="T0" fmla="*/ 455 w 634"/>
                    <a:gd name="T1" fmla="*/ 17 h 616"/>
                    <a:gd name="T2" fmla="*/ 424 w 634"/>
                    <a:gd name="T3" fmla="*/ 6 h 616"/>
                    <a:gd name="T4" fmla="*/ 353 w 634"/>
                    <a:gd name="T5" fmla="*/ 15 h 616"/>
                    <a:gd name="T6" fmla="*/ 336 w 634"/>
                    <a:gd name="T7" fmla="*/ 9 h 616"/>
                    <a:gd name="T8" fmla="*/ 285 w 634"/>
                    <a:gd name="T9" fmla="*/ 17 h 616"/>
                    <a:gd name="T10" fmla="*/ 273 w 634"/>
                    <a:gd name="T11" fmla="*/ 15 h 616"/>
                    <a:gd name="T12" fmla="*/ 174 w 634"/>
                    <a:gd name="T13" fmla="*/ 25 h 616"/>
                    <a:gd name="T14" fmla="*/ 134 w 634"/>
                    <a:gd name="T15" fmla="*/ 70 h 616"/>
                    <a:gd name="T16" fmla="*/ 135 w 634"/>
                    <a:gd name="T17" fmla="*/ 78 h 616"/>
                    <a:gd name="T18" fmla="*/ 131 w 634"/>
                    <a:gd name="T19" fmla="*/ 78 h 616"/>
                    <a:gd name="T20" fmla="*/ 83 w 634"/>
                    <a:gd name="T21" fmla="*/ 118 h 616"/>
                    <a:gd name="T22" fmla="*/ 74 w 634"/>
                    <a:gd name="T23" fmla="*/ 124 h 616"/>
                    <a:gd name="T24" fmla="*/ 27 w 634"/>
                    <a:gd name="T25" fmla="*/ 181 h 616"/>
                    <a:gd name="T26" fmla="*/ 19 w 634"/>
                    <a:gd name="T27" fmla="*/ 271 h 616"/>
                    <a:gd name="T28" fmla="*/ 1 w 634"/>
                    <a:gd name="T29" fmla="*/ 314 h 616"/>
                    <a:gd name="T30" fmla="*/ 9 w 634"/>
                    <a:gd name="T31" fmla="*/ 344 h 616"/>
                    <a:gd name="T32" fmla="*/ 12 w 634"/>
                    <a:gd name="T33" fmla="*/ 430 h 616"/>
                    <a:gd name="T34" fmla="*/ 64 w 634"/>
                    <a:gd name="T35" fmla="*/ 492 h 616"/>
                    <a:gd name="T36" fmla="*/ 78 w 634"/>
                    <a:gd name="T37" fmla="*/ 494 h 616"/>
                    <a:gd name="T38" fmla="*/ 80 w 634"/>
                    <a:gd name="T39" fmla="*/ 502 h 616"/>
                    <a:gd name="T40" fmla="*/ 119 w 634"/>
                    <a:gd name="T41" fmla="*/ 542 h 616"/>
                    <a:gd name="T42" fmla="*/ 122 w 634"/>
                    <a:gd name="T43" fmla="*/ 538 h 616"/>
                    <a:gd name="T44" fmla="*/ 130 w 634"/>
                    <a:gd name="T45" fmla="*/ 554 h 616"/>
                    <a:gd name="T46" fmla="*/ 194 w 634"/>
                    <a:gd name="T47" fmla="*/ 605 h 616"/>
                    <a:gd name="T48" fmla="*/ 277 w 634"/>
                    <a:gd name="T49" fmla="*/ 600 h 616"/>
                    <a:gd name="T50" fmla="*/ 332 w 634"/>
                    <a:gd name="T51" fmla="*/ 612 h 616"/>
                    <a:gd name="T52" fmla="*/ 355 w 634"/>
                    <a:gd name="T53" fmla="*/ 601 h 616"/>
                    <a:gd name="T54" fmla="*/ 459 w 634"/>
                    <a:gd name="T55" fmla="*/ 595 h 616"/>
                    <a:gd name="T56" fmla="*/ 503 w 634"/>
                    <a:gd name="T57" fmla="*/ 544 h 616"/>
                    <a:gd name="T58" fmla="*/ 505 w 634"/>
                    <a:gd name="T59" fmla="*/ 536 h 616"/>
                    <a:gd name="T60" fmla="*/ 554 w 634"/>
                    <a:gd name="T61" fmla="*/ 488 h 616"/>
                    <a:gd name="T62" fmla="*/ 631 w 634"/>
                    <a:gd name="T63" fmla="*/ 377 h 616"/>
                    <a:gd name="T64" fmla="*/ 624 w 634"/>
                    <a:gd name="T65" fmla="*/ 345 h 616"/>
                    <a:gd name="T66" fmla="*/ 619 w 634"/>
                    <a:gd name="T67" fmla="*/ 340 h 616"/>
                    <a:gd name="T68" fmla="*/ 628 w 634"/>
                    <a:gd name="T69" fmla="*/ 322 h 616"/>
                    <a:gd name="T70" fmla="*/ 630 w 634"/>
                    <a:gd name="T71" fmla="*/ 285 h 616"/>
                    <a:gd name="T72" fmla="*/ 626 w 634"/>
                    <a:gd name="T73" fmla="*/ 265 h 616"/>
                    <a:gd name="T74" fmla="*/ 616 w 634"/>
                    <a:gd name="T75" fmla="*/ 183 h 616"/>
                    <a:gd name="T76" fmla="*/ 563 w 634"/>
                    <a:gd name="T77" fmla="*/ 132 h 616"/>
                    <a:gd name="T78" fmla="*/ 554 w 634"/>
                    <a:gd name="T79" fmla="*/ 134 h 616"/>
                    <a:gd name="T80" fmla="*/ 553 w 634"/>
                    <a:gd name="T81" fmla="*/ 131 h 616"/>
                    <a:gd name="T82" fmla="*/ 512 w 634"/>
                    <a:gd name="T83" fmla="*/ 80 h 616"/>
                    <a:gd name="T84" fmla="*/ 504 w 634"/>
                    <a:gd name="T85" fmla="*/ 77 h 616"/>
                    <a:gd name="T86" fmla="*/ 481 w 634"/>
                    <a:gd name="T87" fmla="*/ 36 h 616"/>
                    <a:gd name="T88" fmla="*/ 455 w 634"/>
                    <a:gd name="T89" fmla="*/ 17 h 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34" h="616">
                      <a:moveTo>
                        <a:pt x="455" y="17"/>
                      </a:moveTo>
                      <a:cubicBezTo>
                        <a:pt x="444" y="13"/>
                        <a:pt x="435" y="10"/>
                        <a:pt x="424" y="6"/>
                      </a:cubicBezTo>
                      <a:cubicBezTo>
                        <a:pt x="401" y="2"/>
                        <a:pt x="372" y="0"/>
                        <a:pt x="353" y="15"/>
                      </a:cubicBezTo>
                      <a:cubicBezTo>
                        <a:pt x="347" y="16"/>
                        <a:pt x="343" y="9"/>
                        <a:pt x="336" y="9"/>
                      </a:cubicBezTo>
                      <a:cubicBezTo>
                        <a:pt x="318" y="4"/>
                        <a:pt x="299" y="8"/>
                        <a:pt x="285" y="17"/>
                      </a:cubicBezTo>
                      <a:cubicBezTo>
                        <a:pt x="281" y="17"/>
                        <a:pt x="276" y="18"/>
                        <a:pt x="273" y="15"/>
                      </a:cubicBezTo>
                      <a:cubicBezTo>
                        <a:pt x="241" y="7"/>
                        <a:pt x="204" y="13"/>
                        <a:pt x="174" y="25"/>
                      </a:cubicBezTo>
                      <a:cubicBezTo>
                        <a:pt x="155" y="35"/>
                        <a:pt x="139" y="49"/>
                        <a:pt x="134" y="70"/>
                      </a:cubicBezTo>
                      <a:cubicBezTo>
                        <a:pt x="134" y="73"/>
                        <a:pt x="137" y="76"/>
                        <a:pt x="135" y="78"/>
                      </a:cubicBezTo>
                      <a:cubicBezTo>
                        <a:pt x="134" y="79"/>
                        <a:pt x="132" y="78"/>
                        <a:pt x="131" y="78"/>
                      </a:cubicBezTo>
                      <a:cubicBezTo>
                        <a:pt x="111" y="81"/>
                        <a:pt x="89" y="97"/>
                        <a:pt x="83" y="118"/>
                      </a:cubicBezTo>
                      <a:cubicBezTo>
                        <a:pt x="84" y="123"/>
                        <a:pt x="77" y="123"/>
                        <a:pt x="74" y="124"/>
                      </a:cubicBezTo>
                      <a:cubicBezTo>
                        <a:pt x="52" y="137"/>
                        <a:pt x="37" y="159"/>
                        <a:pt x="27" y="181"/>
                      </a:cubicBezTo>
                      <a:cubicBezTo>
                        <a:pt x="11" y="207"/>
                        <a:pt x="4" y="242"/>
                        <a:pt x="19" y="271"/>
                      </a:cubicBezTo>
                      <a:cubicBezTo>
                        <a:pt x="7" y="282"/>
                        <a:pt x="2" y="297"/>
                        <a:pt x="1" y="314"/>
                      </a:cubicBezTo>
                      <a:cubicBezTo>
                        <a:pt x="0" y="325"/>
                        <a:pt x="8" y="334"/>
                        <a:pt x="9" y="344"/>
                      </a:cubicBezTo>
                      <a:cubicBezTo>
                        <a:pt x="1" y="372"/>
                        <a:pt x="1" y="402"/>
                        <a:pt x="12" y="430"/>
                      </a:cubicBezTo>
                      <a:cubicBezTo>
                        <a:pt x="19" y="457"/>
                        <a:pt x="41" y="478"/>
                        <a:pt x="64" y="492"/>
                      </a:cubicBezTo>
                      <a:cubicBezTo>
                        <a:pt x="68" y="496"/>
                        <a:pt x="74" y="497"/>
                        <a:pt x="78" y="494"/>
                      </a:cubicBezTo>
                      <a:cubicBezTo>
                        <a:pt x="82" y="495"/>
                        <a:pt x="79" y="500"/>
                        <a:pt x="80" y="502"/>
                      </a:cubicBezTo>
                      <a:cubicBezTo>
                        <a:pt x="86" y="519"/>
                        <a:pt x="101" y="539"/>
                        <a:pt x="119" y="542"/>
                      </a:cubicBezTo>
                      <a:cubicBezTo>
                        <a:pt x="122" y="538"/>
                        <a:pt x="122" y="538"/>
                        <a:pt x="122" y="538"/>
                      </a:cubicBezTo>
                      <a:cubicBezTo>
                        <a:pt x="131" y="537"/>
                        <a:pt x="127" y="549"/>
                        <a:pt x="130" y="554"/>
                      </a:cubicBezTo>
                      <a:cubicBezTo>
                        <a:pt x="144" y="579"/>
                        <a:pt x="168" y="597"/>
                        <a:pt x="194" y="605"/>
                      </a:cubicBezTo>
                      <a:cubicBezTo>
                        <a:pt x="220" y="615"/>
                        <a:pt x="253" y="612"/>
                        <a:pt x="277" y="600"/>
                      </a:cubicBezTo>
                      <a:cubicBezTo>
                        <a:pt x="291" y="613"/>
                        <a:pt x="313" y="616"/>
                        <a:pt x="332" y="612"/>
                      </a:cubicBezTo>
                      <a:cubicBezTo>
                        <a:pt x="340" y="610"/>
                        <a:pt x="347" y="604"/>
                        <a:pt x="355" y="601"/>
                      </a:cubicBezTo>
                      <a:cubicBezTo>
                        <a:pt x="388" y="614"/>
                        <a:pt x="430" y="614"/>
                        <a:pt x="459" y="595"/>
                      </a:cubicBezTo>
                      <a:cubicBezTo>
                        <a:pt x="479" y="583"/>
                        <a:pt x="496" y="565"/>
                        <a:pt x="503" y="544"/>
                      </a:cubicBezTo>
                      <a:cubicBezTo>
                        <a:pt x="505" y="542"/>
                        <a:pt x="502" y="538"/>
                        <a:pt x="505" y="536"/>
                      </a:cubicBezTo>
                      <a:cubicBezTo>
                        <a:pt x="527" y="529"/>
                        <a:pt x="548" y="511"/>
                        <a:pt x="554" y="488"/>
                      </a:cubicBezTo>
                      <a:cubicBezTo>
                        <a:pt x="597" y="468"/>
                        <a:pt x="629" y="424"/>
                        <a:pt x="631" y="377"/>
                      </a:cubicBezTo>
                      <a:cubicBezTo>
                        <a:pt x="630" y="366"/>
                        <a:pt x="632" y="354"/>
                        <a:pt x="624" y="345"/>
                      </a:cubicBezTo>
                      <a:cubicBezTo>
                        <a:pt x="623" y="343"/>
                        <a:pt x="619" y="342"/>
                        <a:pt x="619" y="340"/>
                      </a:cubicBezTo>
                      <a:cubicBezTo>
                        <a:pt x="624" y="334"/>
                        <a:pt x="625" y="327"/>
                        <a:pt x="628" y="322"/>
                      </a:cubicBezTo>
                      <a:cubicBezTo>
                        <a:pt x="631" y="309"/>
                        <a:pt x="631" y="298"/>
                        <a:pt x="630" y="285"/>
                      </a:cubicBezTo>
                      <a:cubicBezTo>
                        <a:pt x="630" y="278"/>
                        <a:pt x="622" y="272"/>
                        <a:pt x="626" y="265"/>
                      </a:cubicBezTo>
                      <a:cubicBezTo>
                        <a:pt x="634" y="239"/>
                        <a:pt x="631" y="207"/>
                        <a:pt x="616" y="183"/>
                      </a:cubicBezTo>
                      <a:cubicBezTo>
                        <a:pt x="602" y="163"/>
                        <a:pt x="587" y="141"/>
                        <a:pt x="563" y="132"/>
                      </a:cubicBezTo>
                      <a:cubicBezTo>
                        <a:pt x="560" y="130"/>
                        <a:pt x="557" y="133"/>
                        <a:pt x="554" y="134"/>
                      </a:cubicBezTo>
                      <a:cubicBezTo>
                        <a:pt x="553" y="134"/>
                        <a:pt x="553" y="132"/>
                        <a:pt x="553" y="131"/>
                      </a:cubicBezTo>
                      <a:cubicBezTo>
                        <a:pt x="551" y="108"/>
                        <a:pt x="530" y="92"/>
                        <a:pt x="512" y="80"/>
                      </a:cubicBezTo>
                      <a:cubicBezTo>
                        <a:pt x="510" y="78"/>
                        <a:pt x="506" y="80"/>
                        <a:pt x="504" y="77"/>
                      </a:cubicBezTo>
                      <a:cubicBezTo>
                        <a:pt x="504" y="60"/>
                        <a:pt x="492" y="47"/>
                        <a:pt x="481" y="36"/>
                      </a:cubicBezTo>
                      <a:cubicBezTo>
                        <a:pt x="473" y="28"/>
                        <a:pt x="464" y="23"/>
                        <a:pt x="45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325" name="Freeform 8">
                  <a:extLst>
                    <a:ext uri="{FF2B5EF4-FFF2-40B4-BE49-F238E27FC236}">
                      <a16:creationId xmlns="" xmlns:a16="http://schemas.microsoft.com/office/drawing/2014/main" id="{1808B6C0-63A4-495D-A9B5-03363B82C9C5}"/>
                    </a:ext>
                  </a:extLst>
                </p:cNvPr>
                <p:cNvSpPr>
                  <a:spLocks/>
                </p:cNvSpPr>
                <p:nvPr/>
              </p:nvSpPr>
              <p:spPr bwMode="auto">
                <a:xfrm>
                  <a:off x="2193926" y="1731963"/>
                  <a:ext cx="911225" cy="885825"/>
                </a:xfrm>
                <a:custGeom>
                  <a:avLst/>
                  <a:gdLst>
                    <a:gd name="T0" fmla="*/ 454 w 595"/>
                    <a:gd name="T1" fmla="*/ 43 h 577"/>
                    <a:gd name="T2" fmla="*/ 427 w 595"/>
                    <a:gd name="T3" fmla="*/ 21 h 577"/>
                    <a:gd name="T4" fmla="*/ 334 w 595"/>
                    <a:gd name="T5" fmla="*/ 17 h 577"/>
                    <a:gd name="T6" fmla="*/ 324 w 595"/>
                    <a:gd name="T7" fmla="*/ 13 h 577"/>
                    <a:gd name="T8" fmla="*/ 301 w 595"/>
                    <a:gd name="T9" fmla="*/ 9 h 577"/>
                    <a:gd name="T10" fmla="*/ 266 w 595"/>
                    <a:gd name="T11" fmla="*/ 24 h 577"/>
                    <a:gd name="T12" fmla="*/ 230 w 595"/>
                    <a:gd name="T13" fmla="*/ 17 h 577"/>
                    <a:gd name="T14" fmla="*/ 170 w 595"/>
                    <a:gd name="T15" fmla="*/ 29 h 577"/>
                    <a:gd name="T16" fmla="*/ 125 w 595"/>
                    <a:gd name="T17" fmla="*/ 73 h 577"/>
                    <a:gd name="T18" fmla="*/ 108 w 595"/>
                    <a:gd name="T19" fmla="*/ 80 h 577"/>
                    <a:gd name="T20" fmla="*/ 85 w 595"/>
                    <a:gd name="T21" fmla="*/ 100 h 577"/>
                    <a:gd name="T22" fmla="*/ 72 w 595"/>
                    <a:gd name="T23" fmla="*/ 120 h 577"/>
                    <a:gd name="T24" fmla="*/ 8 w 595"/>
                    <a:gd name="T25" fmla="*/ 212 h 577"/>
                    <a:gd name="T26" fmla="*/ 13 w 595"/>
                    <a:gd name="T27" fmla="*/ 250 h 577"/>
                    <a:gd name="T28" fmla="*/ 9 w 595"/>
                    <a:gd name="T29" fmla="*/ 270 h 577"/>
                    <a:gd name="T30" fmla="*/ 15 w 595"/>
                    <a:gd name="T31" fmla="*/ 325 h 577"/>
                    <a:gd name="T32" fmla="*/ 14 w 595"/>
                    <a:gd name="T33" fmla="*/ 328 h 577"/>
                    <a:gd name="T34" fmla="*/ 19 w 595"/>
                    <a:gd name="T35" fmla="*/ 421 h 577"/>
                    <a:gd name="T36" fmla="*/ 34 w 595"/>
                    <a:gd name="T37" fmla="*/ 445 h 577"/>
                    <a:gd name="T38" fmla="*/ 75 w 595"/>
                    <a:gd name="T39" fmla="*/ 470 h 577"/>
                    <a:gd name="T40" fmla="*/ 95 w 595"/>
                    <a:gd name="T41" fmla="*/ 500 h 577"/>
                    <a:gd name="T42" fmla="*/ 119 w 595"/>
                    <a:gd name="T43" fmla="*/ 509 h 577"/>
                    <a:gd name="T44" fmla="*/ 138 w 595"/>
                    <a:gd name="T45" fmla="*/ 541 h 577"/>
                    <a:gd name="T46" fmla="*/ 207 w 595"/>
                    <a:gd name="T47" fmla="*/ 573 h 577"/>
                    <a:gd name="T48" fmla="*/ 260 w 595"/>
                    <a:gd name="T49" fmla="*/ 566 h 577"/>
                    <a:gd name="T50" fmla="*/ 309 w 595"/>
                    <a:gd name="T51" fmla="*/ 574 h 577"/>
                    <a:gd name="T52" fmla="*/ 322 w 595"/>
                    <a:gd name="T53" fmla="*/ 569 h 577"/>
                    <a:gd name="T54" fmla="*/ 321 w 595"/>
                    <a:gd name="T55" fmla="*/ 568 h 577"/>
                    <a:gd name="T56" fmla="*/ 322 w 595"/>
                    <a:gd name="T57" fmla="*/ 567 h 577"/>
                    <a:gd name="T58" fmla="*/ 331 w 595"/>
                    <a:gd name="T59" fmla="*/ 563 h 577"/>
                    <a:gd name="T60" fmla="*/ 366 w 595"/>
                    <a:gd name="T61" fmla="*/ 574 h 577"/>
                    <a:gd name="T62" fmla="*/ 382 w 595"/>
                    <a:gd name="T63" fmla="*/ 575 h 577"/>
                    <a:gd name="T64" fmla="*/ 445 w 595"/>
                    <a:gd name="T65" fmla="*/ 552 h 577"/>
                    <a:gd name="T66" fmla="*/ 466 w 595"/>
                    <a:gd name="T67" fmla="*/ 526 h 577"/>
                    <a:gd name="T68" fmla="*/ 476 w 595"/>
                    <a:gd name="T69" fmla="*/ 505 h 577"/>
                    <a:gd name="T70" fmla="*/ 516 w 595"/>
                    <a:gd name="T71" fmla="*/ 471 h 577"/>
                    <a:gd name="T72" fmla="*/ 518 w 595"/>
                    <a:gd name="T73" fmla="*/ 461 h 577"/>
                    <a:gd name="T74" fmla="*/ 551 w 595"/>
                    <a:gd name="T75" fmla="*/ 438 h 577"/>
                    <a:gd name="T76" fmla="*/ 584 w 595"/>
                    <a:gd name="T77" fmla="*/ 388 h 577"/>
                    <a:gd name="T78" fmla="*/ 582 w 595"/>
                    <a:gd name="T79" fmla="*/ 321 h 577"/>
                    <a:gd name="T80" fmla="*/ 591 w 595"/>
                    <a:gd name="T81" fmla="*/ 297 h 577"/>
                    <a:gd name="T82" fmla="*/ 583 w 595"/>
                    <a:gd name="T83" fmla="*/ 255 h 577"/>
                    <a:gd name="T84" fmla="*/ 587 w 595"/>
                    <a:gd name="T85" fmla="*/ 203 h 577"/>
                    <a:gd name="T86" fmla="*/ 526 w 595"/>
                    <a:gd name="T87" fmla="*/ 127 h 577"/>
                    <a:gd name="T88" fmla="*/ 517 w 595"/>
                    <a:gd name="T89" fmla="*/ 108 h 577"/>
                    <a:gd name="T90" fmla="*/ 474 w 595"/>
                    <a:gd name="T91" fmla="*/ 76 h 577"/>
                    <a:gd name="T92" fmla="*/ 454 w 595"/>
                    <a:gd name="T93" fmla="*/ 43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95" h="577">
                      <a:moveTo>
                        <a:pt x="454" y="43"/>
                      </a:moveTo>
                      <a:cubicBezTo>
                        <a:pt x="446" y="35"/>
                        <a:pt x="436" y="27"/>
                        <a:pt x="427" y="21"/>
                      </a:cubicBezTo>
                      <a:cubicBezTo>
                        <a:pt x="400" y="7"/>
                        <a:pt x="362" y="0"/>
                        <a:pt x="334" y="17"/>
                      </a:cubicBezTo>
                      <a:cubicBezTo>
                        <a:pt x="324" y="13"/>
                        <a:pt x="324" y="13"/>
                        <a:pt x="324" y="13"/>
                      </a:cubicBezTo>
                      <a:cubicBezTo>
                        <a:pt x="317" y="10"/>
                        <a:pt x="309" y="10"/>
                        <a:pt x="301" y="9"/>
                      </a:cubicBezTo>
                      <a:cubicBezTo>
                        <a:pt x="287" y="10"/>
                        <a:pt x="277" y="18"/>
                        <a:pt x="266" y="24"/>
                      </a:cubicBezTo>
                      <a:cubicBezTo>
                        <a:pt x="255" y="20"/>
                        <a:pt x="242" y="17"/>
                        <a:pt x="230" y="17"/>
                      </a:cubicBezTo>
                      <a:cubicBezTo>
                        <a:pt x="208" y="16"/>
                        <a:pt x="189" y="22"/>
                        <a:pt x="170" y="29"/>
                      </a:cubicBezTo>
                      <a:cubicBezTo>
                        <a:pt x="151" y="39"/>
                        <a:pt x="132" y="53"/>
                        <a:pt x="125" y="73"/>
                      </a:cubicBezTo>
                      <a:cubicBezTo>
                        <a:pt x="108" y="80"/>
                        <a:pt x="108" y="80"/>
                        <a:pt x="108" y="80"/>
                      </a:cubicBezTo>
                      <a:cubicBezTo>
                        <a:pt x="100" y="85"/>
                        <a:pt x="91" y="91"/>
                        <a:pt x="85" y="100"/>
                      </a:cubicBezTo>
                      <a:cubicBezTo>
                        <a:pt x="80" y="106"/>
                        <a:pt x="84" y="119"/>
                        <a:pt x="72" y="120"/>
                      </a:cubicBezTo>
                      <a:cubicBezTo>
                        <a:pt x="42" y="142"/>
                        <a:pt x="13" y="174"/>
                        <a:pt x="8" y="212"/>
                      </a:cubicBezTo>
                      <a:cubicBezTo>
                        <a:pt x="10" y="224"/>
                        <a:pt x="8" y="239"/>
                        <a:pt x="13" y="250"/>
                      </a:cubicBezTo>
                      <a:cubicBezTo>
                        <a:pt x="17" y="257"/>
                        <a:pt x="13" y="264"/>
                        <a:pt x="9" y="270"/>
                      </a:cubicBezTo>
                      <a:cubicBezTo>
                        <a:pt x="0" y="288"/>
                        <a:pt x="3" y="310"/>
                        <a:pt x="15" y="325"/>
                      </a:cubicBezTo>
                      <a:cubicBezTo>
                        <a:pt x="14" y="328"/>
                        <a:pt x="14" y="328"/>
                        <a:pt x="14" y="328"/>
                      </a:cubicBezTo>
                      <a:cubicBezTo>
                        <a:pt x="6" y="357"/>
                        <a:pt x="5" y="393"/>
                        <a:pt x="19" y="421"/>
                      </a:cubicBezTo>
                      <a:cubicBezTo>
                        <a:pt x="21" y="430"/>
                        <a:pt x="30" y="437"/>
                        <a:pt x="34" y="445"/>
                      </a:cubicBezTo>
                      <a:cubicBezTo>
                        <a:pt x="44" y="458"/>
                        <a:pt x="60" y="463"/>
                        <a:pt x="75" y="470"/>
                      </a:cubicBezTo>
                      <a:cubicBezTo>
                        <a:pt x="79" y="481"/>
                        <a:pt x="86" y="491"/>
                        <a:pt x="95" y="500"/>
                      </a:cubicBezTo>
                      <a:cubicBezTo>
                        <a:pt x="102" y="505"/>
                        <a:pt x="111" y="506"/>
                        <a:pt x="119" y="509"/>
                      </a:cubicBezTo>
                      <a:cubicBezTo>
                        <a:pt x="123" y="521"/>
                        <a:pt x="130" y="532"/>
                        <a:pt x="138" y="541"/>
                      </a:cubicBezTo>
                      <a:cubicBezTo>
                        <a:pt x="155" y="562"/>
                        <a:pt x="181" y="570"/>
                        <a:pt x="207" y="573"/>
                      </a:cubicBezTo>
                      <a:cubicBezTo>
                        <a:pt x="225" y="577"/>
                        <a:pt x="243" y="571"/>
                        <a:pt x="260" y="566"/>
                      </a:cubicBezTo>
                      <a:cubicBezTo>
                        <a:pt x="274" y="574"/>
                        <a:pt x="293" y="577"/>
                        <a:pt x="309" y="574"/>
                      </a:cubicBezTo>
                      <a:cubicBezTo>
                        <a:pt x="314" y="574"/>
                        <a:pt x="319" y="571"/>
                        <a:pt x="322" y="569"/>
                      </a:cubicBezTo>
                      <a:cubicBezTo>
                        <a:pt x="321" y="568"/>
                        <a:pt x="321" y="568"/>
                        <a:pt x="321" y="568"/>
                      </a:cubicBezTo>
                      <a:cubicBezTo>
                        <a:pt x="322" y="567"/>
                        <a:pt x="322" y="566"/>
                        <a:pt x="322" y="567"/>
                      </a:cubicBezTo>
                      <a:cubicBezTo>
                        <a:pt x="324" y="570"/>
                        <a:pt x="327" y="563"/>
                        <a:pt x="331" y="563"/>
                      </a:cubicBezTo>
                      <a:cubicBezTo>
                        <a:pt x="342" y="568"/>
                        <a:pt x="354" y="570"/>
                        <a:pt x="366" y="574"/>
                      </a:cubicBezTo>
                      <a:cubicBezTo>
                        <a:pt x="371" y="573"/>
                        <a:pt x="377" y="576"/>
                        <a:pt x="382" y="575"/>
                      </a:cubicBezTo>
                      <a:cubicBezTo>
                        <a:pt x="406" y="575"/>
                        <a:pt x="427" y="565"/>
                        <a:pt x="445" y="552"/>
                      </a:cubicBezTo>
                      <a:cubicBezTo>
                        <a:pt x="454" y="545"/>
                        <a:pt x="462" y="536"/>
                        <a:pt x="466" y="526"/>
                      </a:cubicBezTo>
                      <a:cubicBezTo>
                        <a:pt x="471" y="519"/>
                        <a:pt x="469" y="510"/>
                        <a:pt x="476" y="505"/>
                      </a:cubicBezTo>
                      <a:cubicBezTo>
                        <a:pt x="492" y="501"/>
                        <a:pt x="512" y="489"/>
                        <a:pt x="516" y="471"/>
                      </a:cubicBezTo>
                      <a:cubicBezTo>
                        <a:pt x="517" y="468"/>
                        <a:pt x="516" y="463"/>
                        <a:pt x="518" y="461"/>
                      </a:cubicBezTo>
                      <a:cubicBezTo>
                        <a:pt x="529" y="454"/>
                        <a:pt x="541" y="449"/>
                        <a:pt x="551" y="438"/>
                      </a:cubicBezTo>
                      <a:cubicBezTo>
                        <a:pt x="569" y="426"/>
                        <a:pt x="577" y="406"/>
                        <a:pt x="584" y="388"/>
                      </a:cubicBezTo>
                      <a:cubicBezTo>
                        <a:pt x="593" y="366"/>
                        <a:pt x="592" y="342"/>
                        <a:pt x="582" y="321"/>
                      </a:cubicBezTo>
                      <a:cubicBezTo>
                        <a:pt x="591" y="297"/>
                        <a:pt x="591" y="297"/>
                        <a:pt x="591" y="297"/>
                      </a:cubicBezTo>
                      <a:cubicBezTo>
                        <a:pt x="595" y="283"/>
                        <a:pt x="592" y="267"/>
                        <a:pt x="583" y="255"/>
                      </a:cubicBezTo>
                      <a:cubicBezTo>
                        <a:pt x="587" y="238"/>
                        <a:pt x="588" y="221"/>
                        <a:pt x="587" y="203"/>
                      </a:cubicBezTo>
                      <a:cubicBezTo>
                        <a:pt x="582" y="170"/>
                        <a:pt x="559" y="137"/>
                        <a:pt x="526" y="127"/>
                      </a:cubicBezTo>
                      <a:cubicBezTo>
                        <a:pt x="518" y="124"/>
                        <a:pt x="521" y="114"/>
                        <a:pt x="517" y="108"/>
                      </a:cubicBezTo>
                      <a:cubicBezTo>
                        <a:pt x="510" y="92"/>
                        <a:pt x="493" y="77"/>
                        <a:pt x="474" y="76"/>
                      </a:cubicBezTo>
                      <a:cubicBezTo>
                        <a:pt x="469" y="65"/>
                        <a:pt x="463" y="52"/>
                        <a:pt x="454"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326" name="Freeform 9">
                  <a:extLst>
                    <a:ext uri="{FF2B5EF4-FFF2-40B4-BE49-F238E27FC236}">
                      <a16:creationId xmlns="" xmlns:a16="http://schemas.microsoft.com/office/drawing/2014/main" id="{86106CEE-1FAD-40C6-9A2A-96A3D3A6C8A1}"/>
                    </a:ext>
                  </a:extLst>
                </p:cNvPr>
                <p:cNvSpPr>
                  <a:spLocks/>
                </p:cNvSpPr>
                <p:nvPr/>
              </p:nvSpPr>
              <p:spPr bwMode="auto">
                <a:xfrm>
                  <a:off x="2652713" y="1768475"/>
                  <a:ext cx="179388" cy="58738"/>
                </a:xfrm>
                <a:custGeom>
                  <a:avLst/>
                  <a:gdLst>
                    <a:gd name="T0" fmla="*/ 15 w 117"/>
                    <a:gd name="T1" fmla="*/ 12 h 39"/>
                    <a:gd name="T2" fmla="*/ 14 w 117"/>
                    <a:gd name="T3" fmla="*/ 0 h 39"/>
                    <a:gd name="T4" fmla="*/ 12 w 117"/>
                    <a:gd name="T5" fmla="*/ 0 h 39"/>
                    <a:gd name="T6" fmla="*/ 1 w 117"/>
                    <a:gd name="T7" fmla="*/ 13 h 39"/>
                    <a:gd name="T8" fmla="*/ 18 w 117"/>
                    <a:gd name="T9" fmla="*/ 36 h 39"/>
                    <a:gd name="T10" fmla="*/ 51 w 117"/>
                    <a:gd name="T11" fmla="*/ 29 h 39"/>
                    <a:gd name="T12" fmla="*/ 116 w 117"/>
                    <a:gd name="T13" fmla="*/ 32 h 39"/>
                    <a:gd name="T14" fmla="*/ 115 w 117"/>
                    <a:gd name="T15" fmla="*/ 22 h 39"/>
                    <a:gd name="T16" fmla="*/ 96 w 117"/>
                    <a:gd name="T17" fmla="*/ 13 h 39"/>
                    <a:gd name="T18" fmla="*/ 29 w 117"/>
                    <a:gd name="T19" fmla="*/ 23 h 39"/>
                    <a:gd name="T20" fmla="*/ 15 w 117"/>
                    <a:gd name="T21" fmla="*/ 12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7" h="39">
                      <a:moveTo>
                        <a:pt x="15" y="12"/>
                      </a:moveTo>
                      <a:cubicBezTo>
                        <a:pt x="14" y="0"/>
                        <a:pt x="14" y="0"/>
                        <a:pt x="14" y="0"/>
                      </a:cubicBezTo>
                      <a:cubicBezTo>
                        <a:pt x="12" y="0"/>
                        <a:pt x="12" y="0"/>
                        <a:pt x="12" y="0"/>
                      </a:cubicBezTo>
                      <a:cubicBezTo>
                        <a:pt x="7" y="3"/>
                        <a:pt x="0" y="7"/>
                        <a:pt x="1" y="13"/>
                      </a:cubicBezTo>
                      <a:cubicBezTo>
                        <a:pt x="1" y="24"/>
                        <a:pt x="8" y="32"/>
                        <a:pt x="18" y="36"/>
                      </a:cubicBezTo>
                      <a:cubicBezTo>
                        <a:pt x="29" y="39"/>
                        <a:pt x="42" y="37"/>
                        <a:pt x="51" y="29"/>
                      </a:cubicBezTo>
                      <a:cubicBezTo>
                        <a:pt x="69" y="18"/>
                        <a:pt x="97" y="20"/>
                        <a:pt x="116" y="32"/>
                      </a:cubicBezTo>
                      <a:cubicBezTo>
                        <a:pt x="117" y="30"/>
                        <a:pt x="116" y="25"/>
                        <a:pt x="115" y="22"/>
                      </a:cubicBezTo>
                      <a:cubicBezTo>
                        <a:pt x="109" y="18"/>
                        <a:pt x="102" y="16"/>
                        <a:pt x="96" y="13"/>
                      </a:cubicBezTo>
                      <a:cubicBezTo>
                        <a:pt x="72" y="7"/>
                        <a:pt x="51" y="20"/>
                        <a:pt x="29" y="23"/>
                      </a:cubicBezTo>
                      <a:cubicBezTo>
                        <a:pt x="22" y="24"/>
                        <a:pt x="19" y="16"/>
                        <a:pt x="15"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327" name="Freeform 10">
                  <a:extLst>
                    <a:ext uri="{FF2B5EF4-FFF2-40B4-BE49-F238E27FC236}">
                      <a16:creationId xmlns="" xmlns:a16="http://schemas.microsoft.com/office/drawing/2014/main" id="{2B989828-5DC0-4E27-8A54-D4D491300427}"/>
                    </a:ext>
                  </a:extLst>
                </p:cNvPr>
                <p:cNvSpPr>
                  <a:spLocks/>
                </p:cNvSpPr>
                <p:nvPr/>
              </p:nvSpPr>
              <p:spPr bwMode="auto">
                <a:xfrm>
                  <a:off x="2476501" y="1768475"/>
                  <a:ext cx="168275" cy="57150"/>
                </a:xfrm>
                <a:custGeom>
                  <a:avLst/>
                  <a:gdLst>
                    <a:gd name="T0" fmla="*/ 104 w 109"/>
                    <a:gd name="T1" fmla="*/ 6 h 38"/>
                    <a:gd name="T2" fmla="*/ 90 w 109"/>
                    <a:gd name="T3" fmla="*/ 4 h 38"/>
                    <a:gd name="T4" fmla="*/ 92 w 109"/>
                    <a:gd name="T5" fmla="*/ 9 h 38"/>
                    <a:gd name="T6" fmla="*/ 90 w 109"/>
                    <a:gd name="T7" fmla="*/ 20 h 38"/>
                    <a:gd name="T8" fmla="*/ 61 w 109"/>
                    <a:gd name="T9" fmla="*/ 16 h 38"/>
                    <a:gd name="T10" fmla="*/ 3 w 109"/>
                    <a:gd name="T11" fmla="*/ 20 h 38"/>
                    <a:gd name="T12" fmla="*/ 2 w 109"/>
                    <a:gd name="T13" fmla="*/ 21 h 38"/>
                    <a:gd name="T14" fmla="*/ 1 w 109"/>
                    <a:gd name="T15" fmla="*/ 26 h 38"/>
                    <a:gd name="T16" fmla="*/ 68 w 109"/>
                    <a:gd name="T17" fmla="*/ 32 h 38"/>
                    <a:gd name="T18" fmla="*/ 98 w 109"/>
                    <a:gd name="T19" fmla="*/ 33 h 38"/>
                    <a:gd name="T20" fmla="*/ 107 w 109"/>
                    <a:gd name="T21" fmla="*/ 22 h 38"/>
                    <a:gd name="T22" fmla="*/ 104 w 109"/>
                    <a:gd name="T23" fmla="*/ 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9" h="38">
                      <a:moveTo>
                        <a:pt x="104" y="6"/>
                      </a:moveTo>
                      <a:cubicBezTo>
                        <a:pt x="100" y="4"/>
                        <a:pt x="95" y="0"/>
                        <a:pt x="90" y="4"/>
                      </a:cubicBezTo>
                      <a:cubicBezTo>
                        <a:pt x="90" y="6"/>
                        <a:pt x="91" y="8"/>
                        <a:pt x="92" y="9"/>
                      </a:cubicBezTo>
                      <a:cubicBezTo>
                        <a:pt x="94" y="13"/>
                        <a:pt x="93" y="18"/>
                        <a:pt x="90" y="20"/>
                      </a:cubicBezTo>
                      <a:cubicBezTo>
                        <a:pt x="80" y="27"/>
                        <a:pt x="70" y="18"/>
                        <a:pt x="61" y="16"/>
                      </a:cubicBezTo>
                      <a:cubicBezTo>
                        <a:pt x="43" y="9"/>
                        <a:pt x="20" y="14"/>
                        <a:pt x="3" y="20"/>
                      </a:cubicBezTo>
                      <a:cubicBezTo>
                        <a:pt x="2" y="21"/>
                        <a:pt x="2" y="21"/>
                        <a:pt x="2" y="21"/>
                      </a:cubicBezTo>
                      <a:cubicBezTo>
                        <a:pt x="2" y="22"/>
                        <a:pt x="0" y="25"/>
                        <a:pt x="1" y="26"/>
                      </a:cubicBezTo>
                      <a:cubicBezTo>
                        <a:pt x="22" y="16"/>
                        <a:pt x="51" y="14"/>
                        <a:pt x="68" y="32"/>
                      </a:cubicBezTo>
                      <a:cubicBezTo>
                        <a:pt x="77" y="36"/>
                        <a:pt x="89" y="38"/>
                        <a:pt x="98" y="33"/>
                      </a:cubicBezTo>
                      <a:cubicBezTo>
                        <a:pt x="103" y="31"/>
                        <a:pt x="106" y="26"/>
                        <a:pt x="107" y="22"/>
                      </a:cubicBezTo>
                      <a:cubicBezTo>
                        <a:pt x="109" y="16"/>
                        <a:pt x="107" y="11"/>
                        <a:pt x="10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328" name="Freeform 11">
                  <a:extLst>
                    <a:ext uri="{FF2B5EF4-FFF2-40B4-BE49-F238E27FC236}">
                      <a16:creationId xmlns="" xmlns:a16="http://schemas.microsoft.com/office/drawing/2014/main" id="{4862EB95-9DD0-49CD-B3CA-4DB545A71BBC}"/>
                    </a:ext>
                  </a:extLst>
                </p:cNvPr>
                <p:cNvSpPr>
                  <a:spLocks/>
                </p:cNvSpPr>
                <p:nvPr/>
              </p:nvSpPr>
              <p:spPr bwMode="auto">
                <a:xfrm>
                  <a:off x="2836863" y="1770063"/>
                  <a:ext cx="80963" cy="95250"/>
                </a:xfrm>
                <a:custGeom>
                  <a:avLst/>
                  <a:gdLst>
                    <a:gd name="T0" fmla="*/ 10 w 53"/>
                    <a:gd name="T1" fmla="*/ 20 h 62"/>
                    <a:gd name="T2" fmla="*/ 8 w 53"/>
                    <a:gd name="T3" fmla="*/ 3 h 62"/>
                    <a:gd name="T4" fmla="*/ 3 w 53"/>
                    <a:gd name="T5" fmla="*/ 3 h 62"/>
                    <a:gd name="T6" fmla="*/ 7 w 53"/>
                    <a:gd name="T7" fmla="*/ 35 h 62"/>
                    <a:gd name="T8" fmla="*/ 53 w 53"/>
                    <a:gd name="T9" fmla="*/ 62 h 62"/>
                    <a:gd name="T10" fmla="*/ 10 w 53"/>
                    <a:gd name="T11" fmla="*/ 20 h 62"/>
                  </a:gdLst>
                  <a:ahLst/>
                  <a:cxnLst>
                    <a:cxn ang="0">
                      <a:pos x="T0" y="T1"/>
                    </a:cxn>
                    <a:cxn ang="0">
                      <a:pos x="T2" y="T3"/>
                    </a:cxn>
                    <a:cxn ang="0">
                      <a:pos x="T4" y="T5"/>
                    </a:cxn>
                    <a:cxn ang="0">
                      <a:pos x="T6" y="T7"/>
                    </a:cxn>
                    <a:cxn ang="0">
                      <a:pos x="T8" y="T9"/>
                    </a:cxn>
                    <a:cxn ang="0">
                      <a:pos x="T10" y="T11"/>
                    </a:cxn>
                  </a:cxnLst>
                  <a:rect l="0" t="0" r="r" b="b"/>
                  <a:pathLst>
                    <a:path w="53" h="62">
                      <a:moveTo>
                        <a:pt x="10" y="20"/>
                      </a:moveTo>
                      <a:cubicBezTo>
                        <a:pt x="9" y="15"/>
                        <a:pt x="11" y="8"/>
                        <a:pt x="8" y="3"/>
                      </a:cubicBezTo>
                      <a:cubicBezTo>
                        <a:pt x="7" y="2"/>
                        <a:pt x="4" y="0"/>
                        <a:pt x="3" y="3"/>
                      </a:cubicBezTo>
                      <a:cubicBezTo>
                        <a:pt x="0" y="14"/>
                        <a:pt x="1" y="25"/>
                        <a:pt x="7" y="35"/>
                      </a:cubicBezTo>
                      <a:cubicBezTo>
                        <a:pt x="15" y="51"/>
                        <a:pt x="35" y="61"/>
                        <a:pt x="53" y="62"/>
                      </a:cubicBezTo>
                      <a:cubicBezTo>
                        <a:pt x="36" y="53"/>
                        <a:pt x="15" y="40"/>
                        <a:pt x="10"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329" name="Freeform 12">
                  <a:extLst>
                    <a:ext uri="{FF2B5EF4-FFF2-40B4-BE49-F238E27FC236}">
                      <a16:creationId xmlns="" xmlns:a16="http://schemas.microsoft.com/office/drawing/2014/main" id="{551BA9EF-8EC3-4F3A-A684-00AA1CEF4E15}"/>
                    </a:ext>
                  </a:extLst>
                </p:cNvPr>
                <p:cNvSpPr>
                  <a:spLocks/>
                </p:cNvSpPr>
                <p:nvPr/>
              </p:nvSpPr>
              <p:spPr bwMode="auto">
                <a:xfrm>
                  <a:off x="2682876" y="1768475"/>
                  <a:ext cx="146050" cy="28575"/>
                </a:xfrm>
                <a:custGeom>
                  <a:avLst/>
                  <a:gdLst>
                    <a:gd name="T0" fmla="*/ 95 w 96"/>
                    <a:gd name="T1" fmla="*/ 11 h 19"/>
                    <a:gd name="T2" fmla="*/ 35 w 96"/>
                    <a:gd name="T3" fmla="*/ 7 h 19"/>
                    <a:gd name="T4" fmla="*/ 2 w 96"/>
                    <a:gd name="T5" fmla="*/ 5 h 19"/>
                    <a:gd name="T6" fmla="*/ 5 w 96"/>
                    <a:gd name="T7" fmla="*/ 15 h 19"/>
                    <a:gd name="T8" fmla="*/ 13 w 96"/>
                    <a:gd name="T9" fmla="*/ 17 h 19"/>
                    <a:gd name="T10" fmla="*/ 93 w 96"/>
                    <a:gd name="T11" fmla="*/ 15 h 19"/>
                    <a:gd name="T12" fmla="*/ 95 w 96"/>
                    <a:gd name="T13" fmla="*/ 15 h 19"/>
                    <a:gd name="T14" fmla="*/ 95 w 96"/>
                    <a:gd name="T15" fmla="*/ 11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6" h="19">
                      <a:moveTo>
                        <a:pt x="95" y="11"/>
                      </a:moveTo>
                      <a:cubicBezTo>
                        <a:pt x="77" y="3"/>
                        <a:pt x="55" y="3"/>
                        <a:pt x="35" y="7"/>
                      </a:cubicBezTo>
                      <a:cubicBezTo>
                        <a:pt x="25" y="11"/>
                        <a:pt x="11" y="12"/>
                        <a:pt x="2" y="5"/>
                      </a:cubicBezTo>
                      <a:cubicBezTo>
                        <a:pt x="0" y="8"/>
                        <a:pt x="3" y="11"/>
                        <a:pt x="5" y="15"/>
                      </a:cubicBezTo>
                      <a:cubicBezTo>
                        <a:pt x="7" y="16"/>
                        <a:pt x="10" y="19"/>
                        <a:pt x="13" y="17"/>
                      </a:cubicBezTo>
                      <a:cubicBezTo>
                        <a:pt x="38" y="9"/>
                        <a:pt x="68" y="0"/>
                        <a:pt x="93" y="15"/>
                      </a:cubicBezTo>
                      <a:cubicBezTo>
                        <a:pt x="95" y="15"/>
                        <a:pt x="95" y="15"/>
                        <a:pt x="95" y="15"/>
                      </a:cubicBezTo>
                      <a:cubicBezTo>
                        <a:pt x="95" y="14"/>
                        <a:pt x="96" y="12"/>
                        <a:pt x="95"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330" name="Freeform 13">
                  <a:extLst>
                    <a:ext uri="{FF2B5EF4-FFF2-40B4-BE49-F238E27FC236}">
                      <a16:creationId xmlns="" xmlns:a16="http://schemas.microsoft.com/office/drawing/2014/main" id="{8D07A14B-CD00-4482-8ABF-3C99653BAEA5}"/>
                    </a:ext>
                  </a:extLst>
                </p:cNvPr>
                <p:cNvSpPr>
                  <a:spLocks/>
                </p:cNvSpPr>
                <p:nvPr/>
              </p:nvSpPr>
              <p:spPr bwMode="auto">
                <a:xfrm>
                  <a:off x="2390776" y="1778000"/>
                  <a:ext cx="85725" cy="88900"/>
                </a:xfrm>
                <a:custGeom>
                  <a:avLst/>
                  <a:gdLst>
                    <a:gd name="T0" fmla="*/ 56 w 56"/>
                    <a:gd name="T1" fmla="*/ 2 h 58"/>
                    <a:gd name="T2" fmla="*/ 56 w 56"/>
                    <a:gd name="T3" fmla="*/ 0 h 58"/>
                    <a:gd name="T4" fmla="*/ 36 w 56"/>
                    <a:gd name="T5" fmla="*/ 11 h 58"/>
                    <a:gd name="T6" fmla="*/ 34 w 56"/>
                    <a:gd name="T7" fmla="*/ 19 h 58"/>
                    <a:gd name="T8" fmla="*/ 7 w 56"/>
                    <a:gd name="T9" fmla="*/ 55 h 58"/>
                    <a:gd name="T10" fmla="*/ 0 w 56"/>
                    <a:gd name="T11" fmla="*/ 58 h 58"/>
                    <a:gd name="T12" fmla="*/ 21 w 56"/>
                    <a:gd name="T13" fmla="*/ 51 h 58"/>
                    <a:gd name="T14" fmla="*/ 56 w 56"/>
                    <a:gd name="T15" fmla="*/ 2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 h="58">
                      <a:moveTo>
                        <a:pt x="56" y="2"/>
                      </a:moveTo>
                      <a:cubicBezTo>
                        <a:pt x="56" y="0"/>
                        <a:pt x="56" y="0"/>
                        <a:pt x="56" y="0"/>
                      </a:cubicBezTo>
                      <a:cubicBezTo>
                        <a:pt x="49" y="4"/>
                        <a:pt x="41" y="4"/>
                        <a:pt x="36" y="11"/>
                      </a:cubicBezTo>
                      <a:cubicBezTo>
                        <a:pt x="34" y="19"/>
                        <a:pt x="34" y="19"/>
                        <a:pt x="34" y="19"/>
                      </a:cubicBezTo>
                      <a:cubicBezTo>
                        <a:pt x="32" y="35"/>
                        <a:pt x="21" y="49"/>
                        <a:pt x="7" y="55"/>
                      </a:cubicBezTo>
                      <a:cubicBezTo>
                        <a:pt x="5" y="57"/>
                        <a:pt x="1" y="55"/>
                        <a:pt x="0" y="58"/>
                      </a:cubicBezTo>
                      <a:cubicBezTo>
                        <a:pt x="8" y="57"/>
                        <a:pt x="15" y="54"/>
                        <a:pt x="21" y="51"/>
                      </a:cubicBezTo>
                      <a:cubicBezTo>
                        <a:pt x="39" y="40"/>
                        <a:pt x="51" y="22"/>
                        <a:pt x="5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331" name="Freeform 14">
                  <a:extLst>
                    <a:ext uri="{FF2B5EF4-FFF2-40B4-BE49-F238E27FC236}">
                      <a16:creationId xmlns="" xmlns:a16="http://schemas.microsoft.com/office/drawing/2014/main" id="{20F4EF35-2FE6-425B-AFFB-99DE308ADD49}"/>
                    </a:ext>
                  </a:extLst>
                </p:cNvPr>
                <p:cNvSpPr>
                  <a:spLocks/>
                </p:cNvSpPr>
                <p:nvPr/>
              </p:nvSpPr>
              <p:spPr bwMode="auto">
                <a:xfrm>
                  <a:off x="2859088" y="1784350"/>
                  <a:ext cx="49213" cy="63500"/>
                </a:xfrm>
                <a:custGeom>
                  <a:avLst/>
                  <a:gdLst>
                    <a:gd name="T0" fmla="*/ 22 w 33"/>
                    <a:gd name="T1" fmla="*/ 18 h 41"/>
                    <a:gd name="T2" fmla="*/ 1 w 33"/>
                    <a:gd name="T3" fmla="*/ 0 h 41"/>
                    <a:gd name="T4" fmla="*/ 1 w 33"/>
                    <a:gd name="T5" fmla="*/ 3 h 41"/>
                    <a:gd name="T6" fmla="*/ 33 w 33"/>
                    <a:gd name="T7" fmla="*/ 41 h 41"/>
                    <a:gd name="T8" fmla="*/ 33 w 33"/>
                    <a:gd name="T9" fmla="*/ 37 h 41"/>
                    <a:gd name="T10" fmla="*/ 22 w 33"/>
                    <a:gd name="T11" fmla="*/ 18 h 41"/>
                  </a:gdLst>
                  <a:ahLst/>
                  <a:cxnLst>
                    <a:cxn ang="0">
                      <a:pos x="T0" y="T1"/>
                    </a:cxn>
                    <a:cxn ang="0">
                      <a:pos x="T2" y="T3"/>
                    </a:cxn>
                    <a:cxn ang="0">
                      <a:pos x="T4" y="T5"/>
                    </a:cxn>
                    <a:cxn ang="0">
                      <a:pos x="T6" y="T7"/>
                    </a:cxn>
                    <a:cxn ang="0">
                      <a:pos x="T8" y="T9"/>
                    </a:cxn>
                    <a:cxn ang="0">
                      <a:pos x="T10" y="T11"/>
                    </a:cxn>
                  </a:cxnLst>
                  <a:rect l="0" t="0" r="r" b="b"/>
                  <a:pathLst>
                    <a:path w="33" h="41">
                      <a:moveTo>
                        <a:pt x="22" y="18"/>
                      </a:moveTo>
                      <a:cubicBezTo>
                        <a:pt x="15" y="13"/>
                        <a:pt x="9" y="4"/>
                        <a:pt x="1" y="0"/>
                      </a:cubicBezTo>
                      <a:cubicBezTo>
                        <a:pt x="0" y="1"/>
                        <a:pt x="1" y="2"/>
                        <a:pt x="1" y="3"/>
                      </a:cubicBezTo>
                      <a:cubicBezTo>
                        <a:pt x="0" y="22"/>
                        <a:pt x="18" y="34"/>
                        <a:pt x="33" y="41"/>
                      </a:cubicBezTo>
                      <a:cubicBezTo>
                        <a:pt x="33" y="37"/>
                        <a:pt x="33" y="37"/>
                        <a:pt x="33" y="37"/>
                      </a:cubicBezTo>
                      <a:cubicBezTo>
                        <a:pt x="22" y="18"/>
                        <a:pt x="22" y="18"/>
                        <a:pt x="22"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332" name="Freeform 15">
                  <a:extLst>
                    <a:ext uri="{FF2B5EF4-FFF2-40B4-BE49-F238E27FC236}">
                      <a16:creationId xmlns="" xmlns:a16="http://schemas.microsoft.com/office/drawing/2014/main" id="{24DF95DA-632E-4394-BB61-308B69454646}"/>
                    </a:ext>
                  </a:extLst>
                </p:cNvPr>
                <p:cNvSpPr>
                  <a:spLocks/>
                </p:cNvSpPr>
                <p:nvPr/>
              </p:nvSpPr>
              <p:spPr bwMode="auto">
                <a:xfrm>
                  <a:off x="2393951" y="1801813"/>
                  <a:ext cx="39688" cy="52388"/>
                </a:xfrm>
                <a:custGeom>
                  <a:avLst/>
                  <a:gdLst>
                    <a:gd name="T0" fmla="*/ 22 w 26"/>
                    <a:gd name="T1" fmla="*/ 15 h 34"/>
                    <a:gd name="T2" fmla="*/ 25 w 26"/>
                    <a:gd name="T3" fmla="*/ 0 h 34"/>
                    <a:gd name="T4" fmla="*/ 0 w 26"/>
                    <a:gd name="T5" fmla="*/ 34 h 34"/>
                    <a:gd name="T6" fmla="*/ 22 w 26"/>
                    <a:gd name="T7" fmla="*/ 15 h 34"/>
                  </a:gdLst>
                  <a:ahLst/>
                  <a:cxnLst>
                    <a:cxn ang="0">
                      <a:pos x="T0" y="T1"/>
                    </a:cxn>
                    <a:cxn ang="0">
                      <a:pos x="T2" y="T3"/>
                    </a:cxn>
                    <a:cxn ang="0">
                      <a:pos x="T4" y="T5"/>
                    </a:cxn>
                    <a:cxn ang="0">
                      <a:pos x="T6" y="T7"/>
                    </a:cxn>
                  </a:cxnLst>
                  <a:rect l="0" t="0" r="r" b="b"/>
                  <a:pathLst>
                    <a:path w="26" h="34">
                      <a:moveTo>
                        <a:pt x="22" y="15"/>
                      </a:moveTo>
                      <a:cubicBezTo>
                        <a:pt x="24" y="10"/>
                        <a:pt x="26" y="4"/>
                        <a:pt x="25" y="0"/>
                      </a:cubicBezTo>
                      <a:cubicBezTo>
                        <a:pt x="11" y="6"/>
                        <a:pt x="3" y="21"/>
                        <a:pt x="0" y="34"/>
                      </a:cubicBezTo>
                      <a:cubicBezTo>
                        <a:pt x="10" y="32"/>
                        <a:pt x="18" y="24"/>
                        <a:pt x="2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333" name="Freeform 16">
                  <a:extLst>
                    <a:ext uri="{FF2B5EF4-FFF2-40B4-BE49-F238E27FC236}">
                      <a16:creationId xmlns="" xmlns:a16="http://schemas.microsoft.com/office/drawing/2014/main" id="{D07ED01F-5FFD-408C-B761-09FB62014592}"/>
                    </a:ext>
                  </a:extLst>
                </p:cNvPr>
                <p:cNvSpPr>
                  <a:spLocks/>
                </p:cNvSpPr>
                <p:nvPr/>
              </p:nvSpPr>
              <p:spPr bwMode="auto">
                <a:xfrm>
                  <a:off x="2455863" y="1804988"/>
                  <a:ext cx="133350" cy="58738"/>
                </a:xfrm>
                <a:custGeom>
                  <a:avLst/>
                  <a:gdLst>
                    <a:gd name="T0" fmla="*/ 84 w 87"/>
                    <a:gd name="T1" fmla="*/ 19 h 39"/>
                    <a:gd name="T2" fmla="*/ 44 w 87"/>
                    <a:gd name="T3" fmla="*/ 0 h 39"/>
                    <a:gd name="T4" fmla="*/ 8 w 87"/>
                    <a:gd name="T5" fmla="*/ 12 h 39"/>
                    <a:gd name="T6" fmla="*/ 1 w 87"/>
                    <a:gd name="T7" fmla="*/ 24 h 39"/>
                    <a:gd name="T8" fmla="*/ 43 w 87"/>
                    <a:gd name="T9" fmla="*/ 12 h 39"/>
                    <a:gd name="T10" fmla="*/ 67 w 87"/>
                    <a:gd name="T11" fmla="*/ 20 h 39"/>
                    <a:gd name="T12" fmla="*/ 66 w 87"/>
                    <a:gd name="T13" fmla="*/ 36 h 39"/>
                    <a:gd name="T14" fmla="*/ 73 w 87"/>
                    <a:gd name="T15" fmla="*/ 39 h 39"/>
                    <a:gd name="T16" fmla="*/ 83 w 87"/>
                    <a:gd name="T17" fmla="*/ 34 h 39"/>
                    <a:gd name="T18" fmla="*/ 84 w 87"/>
                    <a:gd name="T19" fmla="*/ 1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7" h="39">
                      <a:moveTo>
                        <a:pt x="84" y="19"/>
                      </a:moveTo>
                      <a:cubicBezTo>
                        <a:pt x="78" y="2"/>
                        <a:pt x="58" y="1"/>
                        <a:pt x="44" y="0"/>
                      </a:cubicBezTo>
                      <a:cubicBezTo>
                        <a:pt x="30" y="1"/>
                        <a:pt x="19" y="5"/>
                        <a:pt x="8" y="12"/>
                      </a:cubicBezTo>
                      <a:cubicBezTo>
                        <a:pt x="6" y="16"/>
                        <a:pt x="0" y="20"/>
                        <a:pt x="1" y="24"/>
                      </a:cubicBezTo>
                      <a:cubicBezTo>
                        <a:pt x="16" y="26"/>
                        <a:pt x="28" y="15"/>
                        <a:pt x="43" y="12"/>
                      </a:cubicBezTo>
                      <a:cubicBezTo>
                        <a:pt x="52" y="11"/>
                        <a:pt x="61" y="13"/>
                        <a:pt x="67" y="20"/>
                      </a:cubicBezTo>
                      <a:cubicBezTo>
                        <a:pt x="70" y="25"/>
                        <a:pt x="69" y="31"/>
                        <a:pt x="66" y="36"/>
                      </a:cubicBezTo>
                      <a:cubicBezTo>
                        <a:pt x="68" y="38"/>
                        <a:pt x="70" y="38"/>
                        <a:pt x="73" y="39"/>
                      </a:cubicBezTo>
                      <a:cubicBezTo>
                        <a:pt x="77" y="37"/>
                        <a:pt x="81" y="39"/>
                        <a:pt x="83" y="34"/>
                      </a:cubicBezTo>
                      <a:cubicBezTo>
                        <a:pt x="87" y="30"/>
                        <a:pt x="86" y="23"/>
                        <a:pt x="84"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334" name="Freeform 17">
                  <a:extLst>
                    <a:ext uri="{FF2B5EF4-FFF2-40B4-BE49-F238E27FC236}">
                      <a16:creationId xmlns="" xmlns:a16="http://schemas.microsoft.com/office/drawing/2014/main" id="{0EF88D1A-0893-4D03-A08E-D7B3F23832D3}"/>
                    </a:ext>
                  </a:extLst>
                </p:cNvPr>
                <p:cNvSpPr>
                  <a:spLocks/>
                </p:cNvSpPr>
                <p:nvPr/>
              </p:nvSpPr>
              <p:spPr bwMode="auto">
                <a:xfrm>
                  <a:off x="2719388" y="1809750"/>
                  <a:ext cx="136525" cy="61913"/>
                </a:xfrm>
                <a:custGeom>
                  <a:avLst/>
                  <a:gdLst>
                    <a:gd name="T0" fmla="*/ 67 w 89"/>
                    <a:gd name="T1" fmla="*/ 8 h 41"/>
                    <a:gd name="T2" fmla="*/ 28 w 89"/>
                    <a:gd name="T3" fmla="*/ 1 h 41"/>
                    <a:gd name="T4" fmla="*/ 0 w 89"/>
                    <a:gd name="T5" fmla="*/ 23 h 41"/>
                    <a:gd name="T6" fmla="*/ 4 w 89"/>
                    <a:gd name="T7" fmla="*/ 36 h 41"/>
                    <a:gd name="T8" fmla="*/ 17 w 89"/>
                    <a:gd name="T9" fmla="*/ 40 h 41"/>
                    <a:gd name="T10" fmla="*/ 20 w 89"/>
                    <a:gd name="T11" fmla="*/ 38 h 41"/>
                    <a:gd name="T12" fmla="*/ 16 w 89"/>
                    <a:gd name="T13" fmla="*/ 27 h 41"/>
                    <a:gd name="T14" fmla="*/ 28 w 89"/>
                    <a:gd name="T15" fmla="*/ 13 h 41"/>
                    <a:gd name="T16" fmla="*/ 81 w 89"/>
                    <a:gd name="T17" fmla="*/ 26 h 41"/>
                    <a:gd name="T18" fmla="*/ 78 w 89"/>
                    <a:gd name="T19" fmla="*/ 12 h 41"/>
                    <a:gd name="T20" fmla="*/ 67 w 89"/>
                    <a:gd name="T21" fmla="*/ 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 h="41">
                      <a:moveTo>
                        <a:pt x="67" y="8"/>
                      </a:moveTo>
                      <a:cubicBezTo>
                        <a:pt x="56" y="2"/>
                        <a:pt x="42" y="0"/>
                        <a:pt x="28" y="1"/>
                      </a:cubicBezTo>
                      <a:cubicBezTo>
                        <a:pt x="17" y="3"/>
                        <a:pt x="2" y="9"/>
                        <a:pt x="0" y="23"/>
                      </a:cubicBezTo>
                      <a:cubicBezTo>
                        <a:pt x="0" y="27"/>
                        <a:pt x="2" y="32"/>
                        <a:pt x="4" y="36"/>
                      </a:cubicBezTo>
                      <a:cubicBezTo>
                        <a:pt x="7" y="39"/>
                        <a:pt x="12" y="39"/>
                        <a:pt x="17" y="40"/>
                      </a:cubicBezTo>
                      <a:cubicBezTo>
                        <a:pt x="18" y="39"/>
                        <a:pt x="21" y="41"/>
                        <a:pt x="20" y="38"/>
                      </a:cubicBezTo>
                      <a:cubicBezTo>
                        <a:pt x="16" y="35"/>
                        <a:pt x="16" y="31"/>
                        <a:pt x="16" y="27"/>
                      </a:cubicBezTo>
                      <a:cubicBezTo>
                        <a:pt x="17" y="20"/>
                        <a:pt x="24" y="16"/>
                        <a:pt x="28" y="13"/>
                      </a:cubicBezTo>
                      <a:cubicBezTo>
                        <a:pt x="47" y="12"/>
                        <a:pt x="65" y="18"/>
                        <a:pt x="81" y="26"/>
                      </a:cubicBezTo>
                      <a:cubicBezTo>
                        <a:pt x="89" y="22"/>
                        <a:pt x="79" y="17"/>
                        <a:pt x="78" y="12"/>
                      </a:cubicBezTo>
                      <a:cubicBezTo>
                        <a:pt x="75" y="8"/>
                        <a:pt x="70" y="13"/>
                        <a:pt x="67"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335" name="Freeform 18">
                  <a:extLst>
                    <a:ext uri="{FF2B5EF4-FFF2-40B4-BE49-F238E27FC236}">
                      <a16:creationId xmlns="" xmlns:a16="http://schemas.microsoft.com/office/drawing/2014/main" id="{BD63E838-318B-4041-B596-C56AAEA35689}"/>
                    </a:ext>
                  </a:extLst>
                </p:cNvPr>
                <p:cNvSpPr>
                  <a:spLocks/>
                </p:cNvSpPr>
                <p:nvPr/>
              </p:nvSpPr>
              <p:spPr bwMode="auto">
                <a:xfrm>
                  <a:off x="2468563" y="1817688"/>
                  <a:ext cx="84138" cy="42863"/>
                </a:xfrm>
                <a:custGeom>
                  <a:avLst/>
                  <a:gdLst>
                    <a:gd name="T0" fmla="*/ 55 w 55"/>
                    <a:gd name="T1" fmla="*/ 17 h 28"/>
                    <a:gd name="T2" fmla="*/ 54 w 55"/>
                    <a:gd name="T3" fmla="*/ 13 h 28"/>
                    <a:gd name="T4" fmla="*/ 1 w 55"/>
                    <a:gd name="T5" fmla="*/ 21 h 28"/>
                    <a:gd name="T6" fmla="*/ 1 w 55"/>
                    <a:gd name="T7" fmla="*/ 24 h 28"/>
                    <a:gd name="T8" fmla="*/ 37 w 55"/>
                    <a:gd name="T9" fmla="*/ 15 h 28"/>
                    <a:gd name="T10" fmla="*/ 53 w 55"/>
                    <a:gd name="T11" fmla="*/ 23 h 28"/>
                    <a:gd name="T12" fmla="*/ 55 w 55"/>
                    <a:gd name="T13" fmla="*/ 17 h 28"/>
                  </a:gdLst>
                  <a:ahLst/>
                  <a:cxnLst>
                    <a:cxn ang="0">
                      <a:pos x="T0" y="T1"/>
                    </a:cxn>
                    <a:cxn ang="0">
                      <a:pos x="T2" y="T3"/>
                    </a:cxn>
                    <a:cxn ang="0">
                      <a:pos x="T4" y="T5"/>
                    </a:cxn>
                    <a:cxn ang="0">
                      <a:pos x="T6" y="T7"/>
                    </a:cxn>
                    <a:cxn ang="0">
                      <a:pos x="T8" y="T9"/>
                    </a:cxn>
                    <a:cxn ang="0">
                      <a:pos x="T10" y="T11"/>
                    </a:cxn>
                    <a:cxn ang="0">
                      <a:pos x="T12" y="T13"/>
                    </a:cxn>
                  </a:cxnLst>
                  <a:rect l="0" t="0" r="r" b="b"/>
                  <a:pathLst>
                    <a:path w="55" h="28">
                      <a:moveTo>
                        <a:pt x="55" y="17"/>
                      </a:moveTo>
                      <a:cubicBezTo>
                        <a:pt x="54" y="13"/>
                        <a:pt x="54" y="13"/>
                        <a:pt x="54" y="13"/>
                      </a:cubicBezTo>
                      <a:cubicBezTo>
                        <a:pt x="36" y="0"/>
                        <a:pt x="19" y="20"/>
                        <a:pt x="1" y="21"/>
                      </a:cubicBezTo>
                      <a:cubicBezTo>
                        <a:pt x="0" y="22"/>
                        <a:pt x="0" y="23"/>
                        <a:pt x="1" y="24"/>
                      </a:cubicBezTo>
                      <a:cubicBezTo>
                        <a:pt x="14" y="28"/>
                        <a:pt x="25" y="15"/>
                        <a:pt x="37" y="15"/>
                      </a:cubicBezTo>
                      <a:cubicBezTo>
                        <a:pt x="44" y="15"/>
                        <a:pt x="48" y="20"/>
                        <a:pt x="53" y="23"/>
                      </a:cubicBezTo>
                      <a:cubicBezTo>
                        <a:pt x="55" y="21"/>
                        <a:pt x="55" y="19"/>
                        <a:pt x="5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336" name="Freeform 19">
                  <a:extLst>
                    <a:ext uri="{FF2B5EF4-FFF2-40B4-BE49-F238E27FC236}">
                      <a16:creationId xmlns="" xmlns:a16="http://schemas.microsoft.com/office/drawing/2014/main" id="{4C1BF4FC-25AB-43EA-933C-C2F01F6172BC}"/>
                    </a:ext>
                  </a:extLst>
                </p:cNvPr>
                <p:cNvSpPr>
                  <a:spLocks/>
                </p:cNvSpPr>
                <p:nvPr/>
              </p:nvSpPr>
              <p:spPr bwMode="auto">
                <a:xfrm>
                  <a:off x="2468563" y="1830388"/>
                  <a:ext cx="357188" cy="146050"/>
                </a:xfrm>
                <a:custGeom>
                  <a:avLst/>
                  <a:gdLst>
                    <a:gd name="T0" fmla="*/ 144 w 234"/>
                    <a:gd name="T1" fmla="*/ 20 h 95"/>
                    <a:gd name="T2" fmla="*/ 123 w 234"/>
                    <a:gd name="T3" fmla="*/ 11 h 95"/>
                    <a:gd name="T4" fmla="*/ 109 w 234"/>
                    <a:gd name="T5" fmla="*/ 4 h 95"/>
                    <a:gd name="T6" fmla="*/ 51 w 234"/>
                    <a:gd name="T7" fmla="*/ 48 h 95"/>
                    <a:gd name="T8" fmla="*/ 38 w 234"/>
                    <a:gd name="T9" fmla="*/ 64 h 95"/>
                    <a:gd name="T10" fmla="*/ 0 w 234"/>
                    <a:gd name="T11" fmla="*/ 91 h 95"/>
                    <a:gd name="T12" fmla="*/ 1 w 234"/>
                    <a:gd name="T13" fmla="*/ 92 h 95"/>
                    <a:gd name="T14" fmla="*/ 26 w 234"/>
                    <a:gd name="T15" fmla="*/ 86 h 95"/>
                    <a:gd name="T16" fmla="*/ 41 w 234"/>
                    <a:gd name="T17" fmla="*/ 78 h 95"/>
                    <a:gd name="T18" fmla="*/ 59 w 234"/>
                    <a:gd name="T19" fmla="*/ 65 h 95"/>
                    <a:gd name="T20" fmla="*/ 111 w 234"/>
                    <a:gd name="T21" fmla="*/ 23 h 95"/>
                    <a:gd name="T22" fmla="*/ 122 w 234"/>
                    <a:gd name="T23" fmla="*/ 26 h 95"/>
                    <a:gd name="T24" fmla="*/ 169 w 234"/>
                    <a:gd name="T25" fmla="*/ 58 h 95"/>
                    <a:gd name="T26" fmla="*/ 176 w 234"/>
                    <a:gd name="T27" fmla="*/ 65 h 95"/>
                    <a:gd name="T28" fmla="*/ 217 w 234"/>
                    <a:gd name="T29" fmla="*/ 91 h 95"/>
                    <a:gd name="T30" fmla="*/ 234 w 234"/>
                    <a:gd name="T31" fmla="*/ 95 h 95"/>
                    <a:gd name="T32" fmla="*/ 227 w 234"/>
                    <a:gd name="T33" fmla="*/ 79 h 95"/>
                    <a:gd name="T34" fmla="*/ 188 w 234"/>
                    <a:gd name="T35" fmla="*/ 55 h 95"/>
                    <a:gd name="T36" fmla="*/ 144 w 234"/>
                    <a:gd name="T37" fmla="*/ 2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4" h="95">
                      <a:moveTo>
                        <a:pt x="144" y="20"/>
                      </a:moveTo>
                      <a:cubicBezTo>
                        <a:pt x="138" y="16"/>
                        <a:pt x="129" y="16"/>
                        <a:pt x="123" y="11"/>
                      </a:cubicBezTo>
                      <a:cubicBezTo>
                        <a:pt x="117" y="11"/>
                        <a:pt x="115" y="0"/>
                        <a:pt x="109" y="4"/>
                      </a:cubicBezTo>
                      <a:cubicBezTo>
                        <a:pt x="95" y="28"/>
                        <a:pt x="63" y="23"/>
                        <a:pt x="51" y="48"/>
                      </a:cubicBezTo>
                      <a:cubicBezTo>
                        <a:pt x="47" y="54"/>
                        <a:pt x="49" y="66"/>
                        <a:pt x="38" y="64"/>
                      </a:cubicBezTo>
                      <a:cubicBezTo>
                        <a:pt x="23" y="64"/>
                        <a:pt x="7" y="77"/>
                        <a:pt x="0" y="91"/>
                      </a:cubicBezTo>
                      <a:cubicBezTo>
                        <a:pt x="1" y="92"/>
                        <a:pt x="1" y="92"/>
                        <a:pt x="1" y="92"/>
                      </a:cubicBezTo>
                      <a:cubicBezTo>
                        <a:pt x="9" y="89"/>
                        <a:pt x="17" y="86"/>
                        <a:pt x="26" y="86"/>
                      </a:cubicBezTo>
                      <a:cubicBezTo>
                        <a:pt x="41" y="78"/>
                        <a:pt x="41" y="78"/>
                        <a:pt x="41" y="78"/>
                      </a:cubicBezTo>
                      <a:cubicBezTo>
                        <a:pt x="47" y="74"/>
                        <a:pt x="61" y="77"/>
                        <a:pt x="59" y="65"/>
                      </a:cubicBezTo>
                      <a:cubicBezTo>
                        <a:pt x="68" y="43"/>
                        <a:pt x="96" y="41"/>
                        <a:pt x="111" y="23"/>
                      </a:cubicBezTo>
                      <a:cubicBezTo>
                        <a:pt x="114" y="22"/>
                        <a:pt x="119" y="23"/>
                        <a:pt x="122" y="26"/>
                      </a:cubicBezTo>
                      <a:cubicBezTo>
                        <a:pt x="139" y="34"/>
                        <a:pt x="159" y="41"/>
                        <a:pt x="169" y="58"/>
                      </a:cubicBezTo>
                      <a:cubicBezTo>
                        <a:pt x="170" y="61"/>
                        <a:pt x="171" y="67"/>
                        <a:pt x="176" y="65"/>
                      </a:cubicBezTo>
                      <a:cubicBezTo>
                        <a:pt x="192" y="68"/>
                        <a:pt x="209" y="76"/>
                        <a:pt x="217" y="91"/>
                      </a:cubicBezTo>
                      <a:cubicBezTo>
                        <a:pt x="222" y="93"/>
                        <a:pt x="228" y="95"/>
                        <a:pt x="234" y="95"/>
                      </a:cubicBezTo>
                      <a:cubicBezTo>
                        <a:pt x="234" y="89"/>
                        <a:pt x="230" y="84"/>
                        <a:pt x="227" y="79"/>
                      </a:cubicBezTo>
                      <a:cubicBezTo>
                        <a:pt x="217" y="67"/>
                        <a:pt x="203" y="59"/>
                        <a:pt x="188" y="55"/>
                      </a:cubicBezTo>
                      <a:cubicBezTo>
                        <a:pt x="180" y="38"/>
                        <a:pt x="161" y="27"/>
                        <a:pt x="144"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337" name="Freeform 20">
                  <a:extLst>
                    <a:ext uri="{FF2B5EF4-FFF2-40B4-BE49-F238E27FC236}">
                      <a16:creationId xmlns="" xmlns:a16="http://schemas.microsoft.com/office/drawing/2014/main" id="{2DDA7CD7-74B3-4D31-AD81-934D2C8F9079}"/>
                    </a:ext>
                  </a:extLst>
                </p:cNvPr>
                <p:cNvSpPr>
                  <a:spLocks/>
                </p:cNvSpPr>
                <p:nvPr/>
              </p:nvSpPr>
              <p:spPr bwMode="auto">
                <a:xfrm>
                  <a:off x="2752726" y="1833563"/>
                  <a:ext cx="80963" cy="26988"/>
                </a:xfrm>
                <a:custGeom>
                  <a:avLst/>
                  <a:gdLst>
                    <a:gd name="T0" fmla="*/ 52 w 53"/>
                    <a:gd name="T1" fmla="*/ 12 h 18"/>
                    <a:gd name="T2" fmla="*/ 10 w 53"/>
                    <a:gd name="T3" fmla="*/ 3 h 18"/>
                    <a:gd name="T4" fmla="*/ 0 w 53"/>
                    <a:gd name="T5" fmla="*/ 13 h 18"/>
                    <a:gd name="T6" fmla="*/ 3 w 53"/>
                    <a:gd name="T7" fmla="*/ 18 h 18"/>
                    <a:gd name="T8" fmla="*/ 12 w 53"/>
                    <a:gd name="T9" fmla="*/ 8 h 18"/>
                    <a:gd name="T10" fmla="*/ 46 w 53"/>
                    <a:gd name="T11" fmla="*/ 12 h 18"/>
                    <a:gd name="T12" fmla="*/ 52 w 53"/>
                    <a:gd name="T13" fmla="*/ 15 h 18"/>
                    <a:gd name="T14" fmla="*/ 52 w 53"/>
                    <a:gd name="T15" fmla="*/ 12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18">
                      <a:moveTo>
                        <a:pt x="52" y="12"/>
                      </a:moveTo>
                      <a:cubicBezTo>
                        <a:pt x="39" y="8"/>
                        <a:pt x="25" y="0"/>
                        <a:pt x="10" y="3"/>
                      </a:cubicBezTo>
                      <a:cubicBezTo>
                        <a:pt x="6" y="5"/>
                        <a:pt x="0" y="8"/>
                        <a:pt x="0" y="13"/>
                      </a:cubicBezTo>
                      <a:cubicBezTo>
                        <a:pt x="0" y="15"/>
                        <a:pt x="1" y="18"/>
                        <a:pt x="3" y="18"/>
                      </a:cubicBezTo>
                      <a:cubicBezTo>
                        <a:pt x="4" y="13"/>
                        <a:pt x="9" y="10"/>
                        <a:pt x="12" y="8"/>
                      </a:cubicBezTo>
                      <a:cubicBezTo>
                        <a:pt x="24" y="3"/>
                        <a:pt x="36" y="8"/>
                        <a:pt x="46" y="12"/>
                      </a:cubicBezTo>
                      <a:cubicBezTo>
                        <a:pt x="48" y="12"/>
                        <a:pt x="50" y="16"/>
                        <a:pt x="52" y="15"/>
                      </a:cubicBezTo>
                      <a:cubicBezTo>
                        <a:pt x="53" y="14"/>
                        <a:pt x="53" y="13"/>
                        <a:pt x="5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338" name="Freeform 21">
                  <a:extLst>
                    <a:ext uri="{FF2B5EF4-FFF2-40B4-BE49-F238E27FC236}">
                      <a16:creationId xmlns="" xmlns:a16="http://schemas.microsoft.com/office/drawing/2014/main" id="{30695DD0-5A84-4CFE-9363-72ACFD4F7ADD}"/>
                    </a:ext>
                  </a:extLst>
                </p:cNvPr>
                <p:cNvSpPr>
                  <a:spLocks/>
                </p:cNvSpPr>
                <p:nvPr/>
              </p:nvSpPr>
              <p:spPr bwMode="auto">
                <a:xfrm>
                  <a:off x="2816226" y="1852613"/>
                  <a:ext cx="55563" cy="52388"/>
                </a:xfrm>
                <a:custGeom>
                  <a:avLst/>
                  <a:gdLst>
                    <a:gd name="T0" fmla="*/ 33 w 37"/>
                    <a:gd name="T1" fmla="*/ 5 h 34"/>
                    <a:gd name="T2" fmla="*/ 28 w 37"/>
                    <a:gd name="T3" fmla="*/ 1 h 34"/>
                    <a:gd name="T4" fmla="*/ 0 w 37"/>
                    <a:gd name="T5" fmla="*/ 23 h 34"/>
                    <a:gd name="T6" fmla="*/ 0 w 37"/>
                    <a:gd name="T7" fmla="*/ 25 h 34"/>
                    <a:gd name="T8" fmla="*/ 15 w 37"/>
                    <a:gd name="T9" fmla="*/ 31 h 34"/>
                    <a:gd name="T10" fmla="*/ 37 w 37"/>
                    <a:gd name="T11" fmla="*/ 31 h 34"/>
                    <a:gd name="T12" fmla="*/ 28 w 37"/>
                    <a:gd name="T13" fmla="*/ 29 h 34"/>
                    <a:gd name="T14" fmla="*/ 11 w 37"/>
                    <a:gd name="T15" fmla="*/ 21 h 34"/>
                    <a:gd name="T16" fmla="*/ 32 w 37"/>
                    <a:gd name="T17" fmla="*/ 7 h 34"/>
                    <a:gd name="T18" fmla="*/ 33 w 37"/>
                    <a:gd name="T19" fmla="*/ 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 h="34">
                      <a:moveTo>
                        <a:pt x="33" y="5"/>
                      </a:moveTo>
                      <a:cubicBezTo>
                        <a:pt x="31" y="3"/>
                        <a:pt x="30" y="0"/>
                        <a:pt x="28" y="1"/>
                      </a:cubicBezTo>
                      <a:cubicBezTo>
                        <a:pt x="17" y="5"/>
                        <a:pt x="7" y="13"/>
                        <a:pt x="0" y="23"/>
                      </a:cubicBezTo>
                      <a:cubicBezTo>
                        <a:pt x="0" y="25"/>
                        <a:pt x="0" y="25"/>
                        <a:pt x="0" y="25"/>
                      </a:cubicBezTo>
                      <a:cubicBezTo>
                        <a:pt x="4" y="28"/>
                        <a:pt x="9" y="30"/>
                        <a:pt x="15" y="31"/>
                      </a:cubicBezTo>
                      <a:cubicBezTo>
                        <a:pt x="22" y="32"/>
                        <a:pt x="31" y="34"/>
                        <a:pt x="37" y="31"/>
                      </a:cubicBezTo>
                      <a:cubicBezTo>
                        <a:pt x="35" y="29"/>
                        <a:pt x="31" y="32"/>
                        <a:pt x="28" y="29"/>
                      </a:cubicBezTo>
                      <a:cubicBezTo>
                        <a:pt x="22" y="26"/>
                        <a:pt x="13" y="27"/>
                        <a:pt x="11" y="21"/>
                      </a:cubicBezTo>
                      <a:cubicBezTo>
                        <a:pt x="17" y="15"/>
                        <a:pt x="24" y="10"/>
                        <a:pt x="32" y="7"/>
                      </a:cubicBezTo>
                      <a:cubicBezTo>
                        <a:pt x="33" y="5"/>
                        <a:pt x="33" y="5"/>
                        <a:pt x="3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339" name="Freeform 22">
                  <a:extLst>
                    <a:ext uri="{FF2B5EF4-FFF2-40B4-BE49-F238E27FC236}">
                      <a16:creationId xmlns="" xmlns:a16="http://schemas.microsoft.com/office/drawing/2014/main" id="{E7022813-AF89-439D-9D92-9F5F6564A23C}"/>
                    </a:ext>
                  </a:extLst>
                </p:cNvPr>
                <p:cNvSpPr>
                  <a:spLocks/>
                </p:cNvSpPr>
                <p:nvPr/>
              </p:nvSpPr>
              <p:spPr bwMode="auto">
                <a:xfrm>
                  <a:off x="2424113" y="1852613"/>
                  <a:ext cx="58738" cy="53975"/>
                </a:xfrm>
                <a:custGeom>
                  <a:avLst/>
                  <a:gdLst>
                    <a:gd name="T0" fmla="*/ 32 w 39"/>
                    <a:gd name="T1" fmla="*/ 11 h 36"/>
                    <a:gd name="T2" fmla="*/ 15 w 39"/>
                    <a:gd name="T3" fmla="*/ 0 h 36"/>
                    <a:gd name="T4" fmla="*/ 19 w 39"/>
                    <a:gd name="T5" fmla="*/ 7 h 36"/>
                    <a:gd name="T6" fmla="*/ 27 w 39"/>
                    <a:gd name="T7" fmla="*/ 19 h 36"/>
                    <a:gd name="T8" fmla="*/ 1 w 39"/>
                    <a:gd name="T9" fmla="*/ 33 h 36"/>
                    <a:gd name="T10" fmla="*/ 2 w 39"/>
                    <a:gd name="T11" fmla="*/ 36 h 36"/>
                    <a:gd name="T12" fmla="*/ 20 w 39"/>
                    <a:gd name="T13" fmla="*/ 33 h 36"/>
                    <a:gd name="T14" fmla="*/ 39 w 39"/>
                    <a:gd name="T15" fmla="*/ 21 h 36"/>
                    <a:gd name="T16" fmla="*/ 37 w 39"/>
                    <a:gd name="T17" fmla="*/ 13 h 36"/>
                    <a:gd name="T18" fmla="*/ 32 w 39"/>
                    <a:gd name="T19" fmla="*/ 1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36">
                      <a:moveTo>
                        <a:pt x="32" y="11"/>
                      </a:moveTo>
                      <a:cubicBezTo>
                        <a:pt x="26" y="7"/>
                        <a:pt x="22" y="1"/>
                        <a:pt x="15" y="0"/>
                      </a:cubicBezTo>
                      <a:cubicBezTo>
                        <a:pt x="15" y="2"/>
                        <a:pt x="17" y="5"/>
                        <a:pt x="19" y="7"/>
                      </a:cubicBezTo>
                      <a:cubicBezTo>
                        <a:pt x="22" y="10"/>
                        <a:pt x="28" y="14"/>
                        <a:pt x="27" y="19"/>
                      </a:cubicBezTo>
                      <a:cubicBezTo>
                        <a:pt x="21" y="30"/>
                        <a:pt x="10" y="28"/>
                        <a:pt x="1" y="33"/>
                      </a:cubicBezTo>
                      <a:cubicBezTo>
                        <a:pt x="0" y="34"/>
                        <a:pt x="1" y="35"/>
                        <a:pt x="2" y="36"/>
                      </a:cubicBezTo>
                      <a:cubicBezTo>
                        <a:pt x="8" y="36"/>
                        <a:pt x="14" y="35"/>
                        <a:pt x="20" y="33"/>
                      </a:cubicBezTo>
                      <a:cubicBezTo>
                        <a:pt x="26" y="30"/>
                        <a:pt x="35" y="26"/>
                        <a:pt x="39" y="21"/>
                      </a:cubicBezTo>
                      <a:cubicBezTo>
                        <a:pt x="37" y="18"/>
                        <a:pt x="36" y="16"/>
                        <a:pt x="37" y="13"/>
                      </a:cubicBezTo>
                      <a:cubicBezTo>
                        <a:pt x="35" y="12"/>
                        <a:pt x="34" y="10"/>
                        <a:pt x="3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340" name="Freeform 23">
                  <a:extLst>
                    <a:ext uri="{FF2B5EF4-FFF2-40B4-BE49-F238E27FC236}">
                      <a16:creationId xmlns="" xmlns:a16="http://schemas.microsoft.com/office/drawing/2014/main" id="{CFBCBCEE-05A3-4362-9641-BB5CAACE3BBD}"/>
                    </a:ext>
                  </a:extLst>
                </p:cNvPr>
                <p:cNvSpPr>
                  <a:spLocks/>
                </p:cNvSpPr>
                <p:nvPr/>
              </p:nvSpPr>
              <p:spPr bwMode="auto">
                <a:xfrm>
                  <a:off x="2398713" y="1858963"/>
                  <a:ext cx="53975" cy="39688"/>
                </a:xfrm>
                <a:custGeom>
                  <a:avLst/>
                  <a:gdLst>
                    <a:gd name="T0" fmla="*/ 35 w 35"/>
                    <a:gd name="T1" fmla="*/ 13 h 26"/>
                    <a:gd name="T2" fmla="*/ 23 w 35"/>
                    <a:gd name="T3" fmla="*/ 0 h 26"/>
                    <a:gd name="T4" fmla="*/ 0 w 35"/>
                    <a:gd name="T5" fmla="*/ 12 h 26"/>
                    <a:gd name="T6" fmla="*/ 2 w 35"/>
                    <a:gd name="T7" fmla="*/ 15 h 26"/>
                    <a:gd name="T8" fmla="*/ 17 w 35"/>
                    <a:gd name="T9" fmla="*/ 22 h 26"/>
                    <a:gd name="T10" fmla="*/ 35 w 35"/>
                    <a:gd name="T11" fmla="*/ 13 h 26"/>
                  </a:gdLst>
                  <a:ahLst/>
                  <a:cxnLst>
                    <a:cxn ang="0">
                      <a:pos x="T0" y="T1"/>
                    </a:cxn>
                    <a:cxn ang="0">
                      <a:pos x="T2" y="T3"/>
                    </a:cxn>
                    <a:cxn ang="0">
                      <a:pos x="T4" y="T5"/>
                    </a:cxn>
                    <a:cxn ang="0">
                      <a:pos x="T6" y="T7"/>
                    </a:cxn>
                    <a:cxn ang="0">
                      <a:pos x="T8" y="T9"/>
                    </a:cxn>
                    <a:cxn ang="0">
                      <a:pos x="T10" y="T11"/>
                    </a:cxn>
                  </a:cxnLst>
                  <a:rect l="0" t="0" r="r" b="b"/>
                  <a:pathLst>
                    <a:path w="35" h="26">
                      <a:moveTo>
                        <a:pt x="35" y="13"/>
                      </a:moveTo>
                      <a:cubicBezTo>
                        <a:pt x="33" y="8"/>
                        <a:pt x="29" y="2"/>
                        <a:pt x="23" y="0"/>
                      </a:cubicBezTo>
                      <a:cubicBezTo>
                        <a:pt x="16" y="5"/>
                        <a:pt x="8" y="9"/>
                        <a:pt x="0" y="12"/>
                      </a:cubicBezTo>
                      <a:cubicBezTo>
                        <a:pt x="0" y="13"/>
                        <a:pt x="1" y="14"/>
                        <a:pt x="2" y="15"/>
                      </a:cubicBezTo>
                      <a:cubicBezTo>
                        <a:pt x="6" y="19"/>
                        <a:pt x="10" y="26"/>
                        <a:pt x="17" y="22"/>
                      </a:cubicBezTo>
                      <a:cubicBezTo>
                        <a:pt x="24" y="20"/>
                        <a:pt x="32" y="19"/>
                        <a:pt x="35"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341" name="Freeform 24">
                  <a:extLst>
                    <a:ext uri="{FF2B5EF4-FFF2-40B4-BE49-F238E27FC236}">
                      <a16:creationId xmlns="" xmlns:a16="http://schemas.microsoft.com/office/drawing/2014/main" id="{46AA3218-2D37-451C-B922-47FB5841D10B}"/>
                    </a:ext>
                  </a:extLst>
                </p:cNvPr>
                <p:cNvSpPr>
                  <a:spLocks/>
                </p:cNvSpPr>
                <p:nvPr/>
              </p:nvSpPr>
              <p:spPr bwMode="auto">
                <a:xfrm>
                  <a:off x="2849563" y="1865313"/>
                  <a:ext cx="58738" cy="25400"/>
                </a:xfrm>
                <a:custGeom>
                  <a:avLst/>
                  <a:gdLst>
                    <a:gd name="T0" fmla="*/ 39 w 39"/>
                    <a:gd name="T1" fmla="*/ 7 h 16"/>
                    <a:gd name="T2" fmla="*/ 19 w 39"/>
                    <a:gd name="T3" fmla="*/ 0 h 16"/>
                    <a:gd name="T4" fmla="*/ 0 w 39"/>
                    <a:gd name="T5" fmla="*/ 12 h 16"/>
                    <a:gd name="T6" fmla="*/ 29 w 39"/>
                    <a:gd name="T7" fmla="*/ 14 h 16"/>
                    <a:gd name="T8" fmla="*/ 39 w 39"/>
                    <a:gd name="T9" fmla="*/ 7 h 16"/>
                  </a:gdLst>
                  <a:ahLst/>
                  <a:cxnLst>
                    <a:cxn ang="0">
                      <a:pos x="T0" y="T1"/>
                    </a:cxn>
                    <a:cxn ang="0">
                      <a:pos x="T2" y="T3"/>
                    </a:cxn>
                    <a:cxn ang="0">
                      <a:pos x="T4" y="T5"/>
                    </a:cxn>
                    <a:cxn ang="0">
                      <a:pos x="T6" y="T7"/>
                    </a:cxn>
                    <a:cxn ang="0">
                      <a:pos x="T8" y="T9"/>
                    </a:cxn>
                  </a:cxnLst>
                  <a:rect l="0" t="0" r="r" b="b"/>
                  <a:pathLst>
                    <a:path w="39" h="16">
                      <a:moveTo>
                        <a:pt x="39" y="7"/>
                      </a:moveTo>
                      <a:cubicBezTo>
                        <a:pt x="32" y="4"/>
                        <a:pt x="26" y="2"/>
                        <a:pt x="19" y="0"/>
                      </a:cubicBezTo>
                      <a:cubicBezTo>
                        <a:pt x="12" y="2"/>
                        <a:pt x="5" y="7"/>
                        <a:pt x="0" y="12"/>
                      </a:cubicBezTo>
                      <a:cubicBezTo>
                        <a:pt x="9" y="15"/>
                        <a:pt x="20" y="16"/>
                        <a:pt x="29" y="14"/>
                      </a:cubicBezTo>
                      <a:cubicBezTo>
                        <a:pt x="32" y="12"/>
                        <a:pt x="39" y="12"/>
                        <a:pt x="39"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342" name="Freeform 25">
                  <a:extLst>
                    <a:ext uri="{FF2B5EF4-FFF2-40B4-BE49-F238E27FC236}">
                      <a16:creationId xmlns="" xmlns:a16="http://schemas.microsoft.com/office/drawing/2014/main" id="{E4A2B919-A604-409C-800F-ABE0F3B0BC86}"/>
                    </a:ext>
                  </a:extLst>
                </p:cNvPr>
                <p:cNvSpPr>
                  <a:spLocks/>
                </p:cNvSpPr>
                <p:nvPr/>
              </p:nvSpPr>
              <p:spPr bwMode="auto">
                <a:xfrm>
                  <a:off x="2525713" y="1874838"/>
                  <a:ext cx="260350" cy="146050"/>
                </a:xfrm>
                <a:custGeom>
                  <a:avLst/>
                  <a:gdLst>
                    <a:gd name="T0" fmla="*/ 111 w 170"/>
                    <a:gd name="T1" fmla="*/ 17 h 95"/>
                    <a:gd name="T2" fmla="*/ 76 w 170"/>
                    <a:gd name="T3" fmla="*/ 0 h 95"/>
                    <a:gd name="T4" fmla="*/ 39 w 170"/>
                    <a:gd name="T5" fmla="*/ 24 h 95"/>
                    <a:gd name="T6" fmla="*/ 28 w 170"/>
                    <a:gd name="T7" fmla="*/ 37 h 95"/>
                    <a:gd name="T8" fmla="*/ 25 w 170"/>
                    <a:gd name="T9" fmla="*/ 50 h 95"/>
                    <a:gd name="T10" fmla="*/ 0 w 170"/>
                    <a:gd name="T11" fmla="*/ 58 h 95"/>
                    <a:gd name="T12" fmla="*/ 25 w 170"/>
                    <a:gd name="T13" fmla="*/ 71 h 95"/>
                    <a:gd name="T14" fmla="*/ 35 w 170"/>
                    <a:gd name="T15" fmla="*/ 87 h 95"/>
                    <a:gd name="T16" fmla="*/ 50 w 170"/>
                    <a:gd name="T17" fmla="*/ 69 h 95"/>
                    <a:gd name="T18" fmla="*/ 54 w 170"/>
                    <a:gd name="T19" fmla="*/ 53 h 95"/>
                    <a:gd name="T20" fmla="*/ 78 w 170"/>
                    <a:gd name="T21" fmla="*/ 35 h 95"/>
                    <a:gd name="T22" fmla="*/ 99 w 170"/>
                    <a:gd name="T23" fmla="*/ 37 h 95"/>
                    <a:gd name="T24" fmla="*/ 117 w 170"/>
                    <a:gd name="T25" fmla="*/ 59 h 95"/>
                    <a:gd name="T26" fmla="*/ 117 w 170"/>
                    <a:gd name="T27" fmla="*/ 69 h 95"/>
                    <a:gd name="T28" fmla="*/ 130 w 170"/>
                    <a:gd name="T29" fmla="*/ 95 h 95"/>
                    <a:gd name="T30" fmla="*/ 140 w 170"/>
                    <a:gd name="T31" fmla="*/ 79 h 95"/>
                    <a:gd name="T32" fmla="*/ 170 w 170"/>
                    <a:gd name="T33" fmla="*/ 63 h 95"/>
                    <a:gd name="T34" fmla="*/ 157 w 170"/>
                    <a:gd name="T35" fmla="*/ 49 h 95"/>
                    <a:gd name="T36" fmla="*/ 131 w 170"/>
                    <a:gd name="T37" fmla="*/ 43 h 95"/>
                    <a:gd name="T38" fmla="*/ 129 w 170"/>
                    <a:gd name="T39" fmla="*/ 42 h 95"/>
                    <a:gd name="T40" fmla="*/ 111 w 170"/>
                    <a:gd name="T41" fmla="*/ 1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0" h="95">
                      <a:moveTo>
                        <a:pt x="111" y="17"/>
                      </a:moveTo>
                      <a:cubicBezTo>
                        <a:pt x="99" y="12"/>
                        <a:pt x="88" y="7"/>
                        <a:pt x="76" y="0"/>
                      </a:cubicBezTo>
                      <a:cubicBezTo>
                        <a:pt x="65" y="10"/>
                        <a:pt x="51" y="16"/>
                        <a:pt x="39" y="24"/>
                      </a:cubicBezTo>
                      <a:cubicBezTo>
                        <a:pt x="33" y="26"/>
                        <a:pt x="31" y="33"/>
                        <a:pt x="28" y="37"/>
                      </a:cubicBezTo>
                      <a:cubicBezTo>
                        <a:pt x="26" y="41"/>
                        <a:pt x="28" y="47"/>
                        <a:pt x="25" y="50"/>
                      </a:cubicBezTo>
                      <a:cubicBezTo>
                        <a:pt x="16" y="52"/>
                        <a:pt x="6" y="51"/>
                        <a:pt x="0" y="58"/>
                      </a:cubicBezTo>
                      <a:cubicBezTo>
                        <a:pt x="8" y="61"/>
                        <a:pt x="17" y="66"/>
                        <a:pt x="25" y="71"/>
                      </a:cubicBezTo>
                      <a:cubicBezTo>
                        <a:pt x="29" y="76"/>
                        <a:pt x="30" y="83"/>
                        <a:pt x="35" y="87"/>
                      </a:cubicBezTo>
                      <a:cubicBezTo>
                        <a:pt x="38" y="80"/>
                        <a:pt x="44" y="74"/>
                        <a:pt x="50" y="69"/>
                      </a:cubicBezTo>
                      <a:cubicBezTo>
                        <a:pt x="51" y="63"/>
                        <a:pt x="50" y="58"/>
                        <a:pt x="54" y="53"/>
                      </a:cubicBezTo>
                      <a:cubicBezTo>
                        <a:pt x="60" y="45"/>
                        <a:pt x="68" y="39"/>
                        <a:pt x="78" y="35"/>
                      </a:cubicBezTo>
                      <a:cubicBezTo>
                        <a:pt x="85" y="33"/>
                        <a:pt x="94" y="31"/>
                        <a:pt x="99" y="37"/>
                      </a:cubicBezTo>
                      <a:cubicBezTo>
                        <a:pt x="110" y="38"/>
                        <a:pt x="114" y="50"/>
                        <a:pt x="117" y="59"/>
                      </a:cubicBezTo>
                      <a:cubicBezTo>
                        <a:pt x="115" y="63"/>
                        <a:pt x="117" y="66"/>
                        <a:pt x="117" y="69"/>
                      </a:cubicBezTo>
                      <a:cubicBezTo>
                        <a:pt x="126" y="74"/>
                        <a:pt x="130" y="85"/>
                        <a:pt x="130" y="95"/>
                      </a:cubicBezTo>
                      <a:cubicBezTo>
                        <a:pt x="133" y="89"/>
                        <a:pt x="135" y="83"/>
                        <a:pt x="140" y="79"/>
                      </a:cubicBezTo>
                      <a:cubicBezTo>
                        <a:pt x="147" y="69"/>
                        <a:pt x="159" y="64"/>
                        <a:pt x="170" y="63"/>
                      </a:cubicBezTo>
                      <a:cubicBezTo>
                        <a:pt x="167" y="57"/>
                        <a:pt x="162" y="52"/>
                        <a:pt x="157" y="49"/>
                      </a:cubicBezTo>
                      <a:cubicBezTo>
                        <a:pt x="149" y="46"/>
                        <a:pt x="141" y="42"/>
                        <a:pt x="131" y="43"/>
                      </a:cubicBezTo>
                      <a:cubicBezTo>
                        <a:pt x="129" y="42"/>
                        <a:pt x="129" y="42"/>
                        <a:pt x="129" y="42"/>
                      </a:cubicBezTo>
                      <a:cubicBezTo>
                        <a:pt x="128" y="32"/>
                        <a:pt x="119" y="25"/>
                        <a:pt x="111"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343" name="Freeform 26">
                  <a:extLst>
                    <a:ext uri="{FF2B5EF4-FFF2-40B4-BE49-F238E27FC236}">
                      <a16:creationId xmlns="" xmlns:a16="http://schemas.microsoft.com/office/drawing/2014/main" id="{A62FE824-45CF-4EB7-ACD2-687DACB2BA4C}"/>
                    </a:ext>
                  </a:extLst>
                </p:cNvPr>
                <p:cNvSpPr>
                  <a:spLocks/>
                </p:cNvSpPr>
                <p:nvPr/>
              </p:nvSpPr>
              <p:spPr bwMode="auto">
                <a:xfrm>
                  <a:off x="2347913" y="1874838"/>
                  <a:ext cx="85725" cy="96838"/>
                </a:xfrm>
                <a:custGeom>
                  <a:avLst/>
                  <a:gdLst>
                    <a:gd name="T0" fmla="*/ 48 w 56"/>
                    <a:gd name="T1" fmla="*/ 29 h 63"/>
                    <a:gd name="T2" fmla="*/ 41 w 56"/>
                    <a:gd name="T3" fmla="*/ 18 h 63"/>
                    <a:gd name="T4" fmla="*/ 16 w 56"/>
                    <a:gd name="T5" fmla="*/ 1 h 63"/>
                    <a:gd name="T6" fmla="*/ 8 w 56"/>
                    <a:gd name="T7" fmla="*/ 1 h 63"/>
                    <a:gd name="T8" fmla="*/ 46 w 56"/>
                    <a:gd name="T9" fmla="*/ 48 h 63"/>
                    <a:gd name="T10" fmla="*/ 41 w 56"/>
                    <a:gd name="T11" fmla="*/ 51 h 63"/>
                    <a:gd name="T12" fmla="*/ 0 w 56"/>
                    <a:gd name="T13" fmla="*/ 20 h 63"/>
                    <a:gd name="T14" fmla="*/ 4 w 56"/>
                    <a:gd name="T15" fmla="*/ 29 h 63"/>
                    <a:gd name="T16" fmla="*/ 35 w 56"/>
                    <a:gd name="T17" fmla="*/ 57 h 63"/>
                    <a:gd name="T18" fmla="*/ 54 w 56"/>
                    <a:gd name="T19" fmla="*/ 59 h 63"/>
                    <a:gd name="T20" fmla="*/ 48 w 56"/>
                    <a:gd name="T21" fmla="*/ 2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 h="63">
                      <a:moveTo>
                        <a:pt x="48" y="29"/>
                      </a:moveTo>
                      <a:cubicBezTo>
                        <a:pt x="41" y="18"/>
                        <a:pt x="41" y="18"/>
                        <a:pt x="41" y="18"/>
                      </a:cubicBezTo>
                      <a:cubicBezTo>
                        <a:pt x="33" y="12"/>
                        <a:pt x="27" y="2"/>
                        <a:pt x="16" y="1"/>
                      </a:cubicBezTo>
                      <a:cubicBezTo>
                        <a:pt x="14" y="0"/>
                        <a:pt x="9" y="0"/>
                        <a:pt x="8" y="1"/>
                      </a:cubicBezTo>
                      <a:cubicBezTo>
                        <a:pt x="27" y="11"/>
                        <a:pt x="44" y="27"/>
                        <a:pt x="46" y="48"/>
                      </a:cubicBezTo>
                      <a:cubicBezTo>
                        <a:pt x="45" y="51"/>
                        <a:pt x="43" y="51"/>
                        <a:pt x="41" y="51"/>
                      </a:cubicBezTo>
                      <a:cubicBezTo>
                        <a:pt x="24" y="48"/>
                        <a:pt x="12" y="32"/>
                        <a:pt x="0" y="20"/>
                      </a:cubicBezTo>
                      <a:cubicBezTo>
                        <a:pt x="0" y="23"/>
                        <a:pt x="2" y="26"/>
                        <a:pt x="4" y="29"/>
                      </a:cubicBezTo>
                      <a:cubicBezTo>
                        <a:pt x="13" y="40"/>
                        <a:pt x="21" y="53"/>
                        <a:pt x="35" y="57"/>
                      </a:cubicBezTo>
                      <a:cubicBezTo>
                        <a:pt x="41" y="59"/>
                        <a:pt x="48" y="63"/>
                        <a:pt x="54" y="59"/>
                      </a:cubicBezTo>
                      <a:cubicBezTo>
                        <a:pt x="56" y="48"/>
                        <a:pt x="51" y="39"/>
                        <a:pt x="48"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344" name="Freeform 27">
                  <a:extLst>
                    <a:ext uri="{FF2B5EF4-FFF2-40B4-BE49-F238E27FC236}">
                      <a16:creationId xmlns="" xmlns:a16="http://schemas.microsoft.com/office/drawing/2014/main" id="{CD327175-8648-4097-81C2-97AC4B175BAF}"/>
                    </a:ext>
                  </a:extLst>
                </p:cNvPr>
                <p:cNvSpPr>
                  <a:spLocks/>
                </p:cNvSpPr>
                <p:nvPr/>
              </p:nvSpPr>
              <p:spPr bwMode="auto">
                <a:xfrm>
                  <a:off x="2541588" y="1881188"/>
                  <a:ext cx="228600" cy="111125"/>
                </a:xfrm>
                <a:custGeom>
                  <a:avLst/>
                  <a:gdLst>
                    <a:gd name="T0" fmla="*/ 80 w 149"/>
                    <a:gd name="T1" fmla="*/ 6 h 72"/>
                    <a:gd name="T2" fmla="*/ 65 w 149"/>
                    <a:gd name="T3" fmla="*/ 0 h 72"/>
                    <a:gd name="T4" fmla="*/ 21 w 149"/>
                    <a:gd name="T5" fmla="*/ 40 h 72"/>
                    <a:gd name="T6" fmla="*/ 19 w 149"/>
                    <a:gd name="T7" fmla="*/ 51 h 72"/>
                    <a:gd name="T8" fmla="*/ 2 w 149"/>
                    <a:gd name="T9" fmla="*/ 52 h 72"/>
                    <a:gd name="T10" fmla="*/ 1 w 149"/>
                    <a:gd name="T11" fmla="*/ 56 h 72"/>
                    <a:gd name="T12" fmla="*/ 23 w 149"/>
                    <a:gd name="T13" fmla="*/ 72 h 72"/>
                    <a:gd name="T14" fmla="*/ 35 w 149"/>
                    <a:gd name="T15" fmla="*/ 62 h 72"/>
                    <a:gd name="T16" fmla="*/ 55 w 149"/>
                    <a:gd name="T17" fmla="*/ 32 h 72"/>
                    <a:gd name="T18" fmla="*/ 100 w 149"/>
                    <a:gd name="T19" fmla="*/ 31 h 72"/>
                    <a:gd name="T20" fmla="*/ 111 w 149"/>
                    <a:gd name="T21" fmla="*/ 61 h 72"/>
                    <a:gd name="T22" fmla="*/ 120 w 149"/>
                    <a:gd name="T23" fmla="*/ 72 h 72"/>
                    <a:gd name="T24" fmla="*/ 129 w 149"/>
                    <a:gd name="T25" fmla="*/ 67 h 72"/>
                    <a:gd name="T26" fmla="*/ 148 w 149"/>
                    <a:gd name="T27" fmla="*/ 56 h 72"/>
                    <a:gd name="T28" fmla="*/ 148 w 149"/>
                    <a:gd name="T29" fmla="*/ 52 h 72"/>
                    <a:gd name="T30" fmla="*/ 118 w 149"/>
                    <a:gd name="T31" fmla="*/ 42 h 72"/>
                    <a:gd name="T32" fmla="*/ 80 w 149"/>
                    <a:gd name="T33" fmla="*/ 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9" h="72">
                      <a:moveTo>
                        <a:pt x="80" y="6"/>
                      </a:moveTo>
                      <a:cubicBezTo>
                        <a:pt x="75" y="5"/>
                        <a:pt x="71" y="1"/>
                        <a:pt x="65" y="0"/>
                      </a:cubicBezTo>
                      <a:cubicBezTo>
                        <a:pt x="54" y="18"/>
                        <a:pt x="27" y="17"/>
                        <a:pt x="21" y="40"/>
                      </a:cubicBezTo>
                      <a:cubicBezTo>
                        <a:pt x="20" y="43"/>
                        <a:pt x="21" y="48"/>
                        <a:pt x="19" y="51"/>
                      </a:cubicBezTo>
                      <a:cubicBezTo>
                        <a:pt x="13" y="51"/>
                        <a:pt x="7" y="53"/>
                        <a:pt x="2" y="52"/>
                      </a:cubicBezTo>
                      <a:cubicBezTo>
                        <a:pt x="0" y="52"/>
                        <a:pt x="0" y="54"/>
                        <a:pt x="1" y="56"/>
                      </a:cubicBezTo>
                      <a:cubicBezTo>
                        <a:pt x="11" y="57"/>
                        <a:pt x="16" y="67"/>
                        <a:pt x="23" y="72"/>
                      </a:cubicBezTo>
                      <a:cubicBezTo>
                        <a:pt x="28" y="71"/>
                        <a:pt x="32" y="66"/>
                        <a:pt x="35" y="62"/>
                      </a:cubicBezTo>
                      <a:cubicBezTo>
                        <a:pt x="37" y="50"/>
                        <a:pt x="46" y="40"/>
                        <a:pt x="55" y="32"/>
                      </a:cubicBezTo>
                      <a:cubicBezTo>
                        <a:pt x="69" y="26"/>
                        <a:pt x="87" y="21"/>
                        <a:pt x="100" y="31"/>
                      </a:cubicBezTo>
                      <a:cubicBezTo>
                        <a:pt x="108" y="39"/>
                        <a:pt x="109" y="51"/>
                        <a:pt x="111" y="61"/>
                      </a:cubicBezTo>
                      <a:cubicBezTo>
                        <a:pt x="114" y="65"/>
                        <a:pt x="118" y="68"/>
                        <a:pt x="120" y="72"/>
                      </a:cubicBezTo>
                      <a:cubicBezTo>
                        <a:pt x="124" y="72"/>
                        <a:pt x="126" y="70"/>
                        <a:pt x="129" y="67"/>
                      </a:cubicBezTo>
                      <a:cubicBezTo>
                        <a:pt x="134" y="62"/>
                        <a:pt x="141" y="59"/>
                        <a:pt x="148" y="56"/>
                      </a:cubicBezTo>
                      <a:cubicBezTo>
                        <a:pt x="148" y="55"/>
                        <a:pt x="149" y="54"/>
                        <a:pt x="148" y="52"/>
                      </a:cubicBezTo>
                      <a:cubicBezTo>
                        <a:pt x="140" y="45"/>
                        <a:pt x="129" y="44"/>
                        <a:pt x="118" y="42"/>
                      </a:cubicBezTo>
                      <a:cubicBezTo>
                        <a:pt x="111" y="26"/>
                        <a:pt x="96" y="11"/>
                        <a:pt x="8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345" name="Freeform 28">
                  <a:extLst>
                    <a:ext uri="{FF2B5EF4-FFF2-40B4-BE49-F238E27FC236}">
                      <a16:creationId xmlns="" xmlns:a16="http://schemas.microsoft.com/office/drawing/2014/main" id="{C4315054-C2DA-4E91-9CC3-EFF32CF7A1B4}"/>
                    </a:ext>
                  </a:extLst>
                </p:cNvPr>
                <p:cNvSpPr>
                  <a:spLocks/>
                </p:cNvSpPr>
                <p:nvPr/>
              </p:nvSpPr>
              <p:spPr bwMode="auto">
                <a:xfrm>
                  <a:off x="2862263" y="1884363"/>
                  <a:ext cx="90488" cy="84138"/>
                </a:xfrm>
                <a:custGeom>
                  <a:avLst/>
                  <a:gdLst>
                    <a:gd name="T0" fmla="*/ 39 w 59"/>
                    <a:gd name="T1" fmla="*/ 0 h 55"/>
                    <a:gd name="T2" fmla="*/ 16 w 59"/>
                    <a:gd name="T3" fmla="*/ 15 h 55"/>
                    <a:gd name="T4" fmla="*/ 2 w 59"/>
                    <a:gd name="T5" fmla="*/ 53 h 55"/>
                    <a:gd name="T6" fmla="*/ 27 w 59"/>
                    <a:gd name="T7" fmla="*/ 48 h 55"/>
                    <a:gd name="T8" fmla="*/ 59 w 59"/>
                    <a:gd name="T9" fmla="*/ 12 h 55"/>
                    <a:gd name="T10" fmla="*/ 38 w 59"/>
                    <a:gd name="T11" fmla="*/ 36 h 55"/>
                    <a:gd name="T12" fmla="*/ 10 w 59"/>
                    <a:gd name="T13" fmla="*/ 46 h 55"/>
                    <a:gd name="T14" fmla="*/ 8 w 59"/>
                    <a:gd name="T15" fmla="*/ 41 h 55"/>
                    <a:gd name="T16" fmla="*/ 31 w 59"/>
                    <a:gd name="T17" fmla="*/ 9 h 55"/>
                    <a:gd name="T18" fmla="*/ 39 w 59"/>
                    <a:gd name="T19"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55">
                      <a:moveTo>
                        <a:pt x="39" y="0"/>
                      </a:moveTo>
                      <a:cubicBezTo>
                        <a:pt x="30" y="4"/>
                        <a:pt x="22" y="9"/>
                        <a:pt x="16" y="15"/>
                      </a:cubicBezTo>
                      <a:cubicBezTo>
                        <a:pt x="5" y="25"/>
                        <a:pt x="0" y="40"/>
                        <a:pt x="2" y="53"/>
                      </a:cubicBezTo>
                      <a:cubicBezTo>
                        <a:pt x="11" y="55"/>
                        <a:pt x="19" y="51"/>
                        <a:pt x="27" y="48"/>
                      </a:cubicBezTo>
                      <a:cubicBezTo>
                        <a:pt x="42" y="42"/>
                        <a:pt x="56" y="27"/>
                        <a:pt x="59" y="12"/>
                      </a:cubicBezTo>
                      <a:cubicBezTo>
                        <a:pt x="54" y="21"/>
                        <a:pt x="48" y="30"/>
                        <a:pt x="38" y="36"/>
                      </a:cubicBezTo>
                      <a:cubicBezTo>
                        <a:pt x="30" y="42"/>
                        <a:pt x="19" y="42"/>
                        <a:pt x="10" y="46"/>
                      </a:cubicBezTo>
                      <a:cubicBezTo>
                        <a:pt x="8" y="45"/>
                        <a:pt x="8" y="43"/>
                        <a:pt x="8" y="41"/>
                      </a:cubicBezTo>
                      <a:cubicBezTo>
                        <a:pt x="13" y="29"/>
                        <a:pt x="20" y="17"/>
                        <a:pt x="31" y="9"/>
                      </a:cubicBezTo>
                      <a:cubicBezTo>
                        <a:pt x="33" y="6"/>
                        <a:pt x="38" y="3"/>
                        <a:pt x="3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346" name="Freeform 29">
                  <a:extLst>
                    <a:ext uri="{FF2B5EF4-FFF2-40B4-BE49-F238E27FC236}">
                      <a16:creationId xmlns="" xmlns:a16="http://schemas.microsoft.com/office/drawing/2014/main" id="{8D2E20D5-F211-4A37-8D1F-FB64A0784216}"/>
                    </a:ext>
                  </a:extLst>
                </p:cNvPr>
                <p:cNvSpPr>
                  <a:spLocks/>
                </p:cNvSpPr>
                <p:nvPr/>
              </p:nvSpPr>
              <p:spPr bwMode="auto">
                <a:xfrm>
                  <a:off x="2347913" y="1881188"/>
                  <a:ext cx="58738" cy="60325"/>
                </a:xfrm>
                <a:custGeom>
                  <a:avLst/>
                  <a:gdLst>
                    <a:gd name="T0" fmla="*/ 35 w 39"/>
                    <a:gd name="T1" fmla="*/ 28 h 39"/>
                    <a:gd name="T2" fmla="*/ 2 w 39"/>
                    <a:gd name="T3" fmla="*/ 0 h 39"/>
                    <a:gd name="T4" fmla="*/ 1 w 39"/>
                    <a:gd name="T5" fmla="*/ 3 h 39"/>
                    <a:gd name="T6" fmla="*/ 23 w 39"/>
                    <a:gd name="T7" fmla="*/ 31 h 39"/>
                    <a:gd name="T8" fmla="*/ 39 w 39"/>
                    <a:gd name="T9" fmla="*/ 39 h 39"/>
                    <a:gd name="T10" fmla="*/ 35 w 39"/>
                    <a:gd name="T11" fmla="*/ 28 h 39"/>
                  </a:gdLst>
                  <a:ahLst/>
                  <a:cxnLst>
                    <a:cxn ang="0">
                      <a:pos x="T0" y="T1"/>
                    </a:cxn>
                    <a:cxn ang="0">
                      <a:pos x="T2" y="T3"/>
                    </a:cxn>
                    <a:cxn ang="0">
                      <a:pos x="T4" y="T5"/>
                    </a:cxn>
                    <a:cxn ang="0">
                      <a:pos x="T6" y="T7"/>
                    </a:cxn>
                    <a:cxn ang="0">
                      <a:pos x="T8" y="T9"/>
                    </a:cxn>
                    <a:cxn ang="0">
                      <a:pos x="T10" y="T11"/>
                    </a:cxn>
                  </a:cxnLst>
                  <a:rect l="0" t="0" r="r" b="b"/>
                  <a:pathLst>
                    <a:path w="39" h="39">
                      <a:moveTo>
                        <a:pt x="35" y="28"/>
                      </a:moveTo>
                      <a:cubicBezTo>
                        <a:pt x="28" y="15"/>
                        <a:pt x="16" y="4"/>
                        <a:pt x="2" y="0"/>
                      </a:cubicBezTo>
                      <a:cubicBezTo>
                        <a:pt x="0" y="0"/>
                        <a:pt x="1" y="2"/>
                        <a:pt x="1" y="3"/>
                      </a:cubicBezTo>
                      <a:cubicBezTo>
                        <a:pt x="8" y="12"/>
                        <a:pt x="14" y="23"/>
                        <a:pt x="23" y="31"/>
                      </a:cubicBezTo>
                      <a:cubicBezTo>
                        <a:pt x="28" y="34"/>
                        <a:pt x="33" y="38"/>
                        <a:pt x="39" y="39"/>
                      </a:cubicBezTo>
                      <a:cubicBezTo>
                        <a:pt x="39" y="35"/>
                        <a:pt x="37" y="31"/>
                        <a:pt x="35"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347" name="Freeform 30">
                  <a:extLst>
                    <a:ext uri="{FF2B5EF4-FFF2-40B4-BE49-F238E27FC236}">
                      <a16:creationId xmlns="" xmlns:a16="http://schemas.microsoft.com/office/drawing/2014/main" id="{1C3F77C4-88B9-4A62-AA2F-A045FA3DEF35}"/>
                    </a:ext>
                  </a:extLst>
                </p:cNvPr>
                <p:cNvSpPr>
                  <a:spLocks/>
                </p:cNvSpPr>
                <p:nvPr/>
              </p:nvSpPr>
              <p:spPr bwMode="auto">
                <a:xfrm>
                  <a:off x="2890838" y="1885950"/>
                  <a:ext cx="57150" cy="53975"/>
                </a:xfrm>
                <a:custGeom>
                  <a:avLst/>
                  <a:gdLst>
                    <a:gd name="T0" fmla="*/ 38 w 38"/>
                    <a:gd name="T1" fmla="*/ 2 h 35"/>
                    <a:gd name="T2" fmla="*/ 27 w 38"/>
                    <a:gd name="T3" fmla="*/ 4 h 35"/>
                    <a:gd name="T4" fmla="*/ 0 w 38"/>
                    <a:gd name="T5" fmla="*/ 35 h 35"/>
                    <a:gd name="T6" fmla="*/ 38 w 38"/>
                    <a:gd name="T7" fmla="*/ 2 h 35"/>
                  </a:gdLst>
                  <a:ahLst/>
                  <a:cxnLst>
                    <a:cxn ang="0">
                      <a:pos x="T0" y="T1"/>
                    </a:cxn>
                    <a:cxn ang="0">
                      <a:pos x="T2" y="T3"/>
                    </a:cxn>
                    <a:cxn ang="0">
                      <a:pos x="T4" y="T5"/>
                    </a:cxn>
                    <a:cxn ang="0">
                      <a:pos x="T6" y="T7"/>
                    </a:cxn>
                  </a:cxnLst>
                  <a:rect l="0" t="0" r="r" b="b"/>
                  <a:pathLst>
                    <a:path w="38" h="35">
                      <a:moveTo>
                        <a:pt x="38" y="2"/>
                      </a:moveTo>
                      <a:cubicBezTo>
                        <a:pt x="34" y="0"/>
                        <a:pt x="30" y="3"/>
                        <a:pt x="27" y="4"/>
                      </a:cubicBezTo>
                      <a:cubicBezTo>
                        <a:pt x="17" y="13"/>
                        <a:pt x="3" y="21"/>
                        <a:pt x="0" y="35"/>
                      </a:cubicBezTo>
                      <a:cubicBezTo>
                        <a:pt x="18" y="34"/>
                        <a:pt x="33" y="19"/>
                        <a:pt x="3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348" name="Freeform 31">
                  <a:extLst>
                    <a:ext uri="{FF2B5EF4-FFF2-40B4-BE49-F238E27FC236}">
                      <a16:creationId xmlns="" xmlns:a16="http://schemas.microsoft.com/office/drawing/2014/main" id="{DBD5AAB0-A48B-446F-8CDC-B5ABDFDFDC72}"/>
                    </a:ext>
                  </a:extLst>
                </p:cNvPr>
                <p:cNvSpPr>
                  <a:spLocks/>
                </p:cNvSpPr>
                <p:nvPr/>
              </p:nvSpPr>
              <p:spPr bwMode="auto">
                <a:xfrm>
                  <a:off x="2976563" y="1903413"/>
                  <a:ext cx="0" cy="1588"/>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349" name="Freeform 32">
                  <a:extLst>
                    <a:ext uri="{FF2B5EF4-FFF2-40B4-BE49-F238E27FC236}">
                      <a16:creationId xmlns="" xmlns:a16="http://schemas.microsoft.com/office/drawing/2014/main" id="{0876F579-99DE-44AE-83DA-D3BA2D72B8FA}"/>
                    </a:ext>
                  </a:extLst>
                </p:cNvPr>
                <p:cNvSpPr>
                  <a:spLocks/>
                </p:cNvSpPr>
                <p:nvPr/>
              </p:nvSpPr>
              <p:spPr bwMode="auto">
                <a:xfrm>
                  <a:off x="2967038" y="1908175"/>
                  <a:ext cx="101600" cy="100013"/>
                </a:xfrm>
                <a:custGeom>
                  <a:avLst/>
                  <a:gdLst>
                    <a:gd name="T0" fmla="*/ 24 w 66"/>
                    <a:gd name="T1" fmla="*/ 40 h 65"/>
                    <a:gd name="T2" fmla="*/ 1 w 66"/>
                    <a:gd name="T3" fmla="*/ 0 h 65"/>
                    <a:gd name="T4" fmla="*/ 0 w 66"/>
                    <a:gd name="T5" fmla="*/ 6 h 65"/>
                    <a:gd name="T6" fmla="*/ 34 w 66"/>
                    <a:gd name="T7" fmla="*/ 56 h 65"/>
                    <a:gd name="T8" fmla="*/ 66 w 66"/>
                    <a:gd name="T9" fmla="*/ 61 h 65"/>
                    <a:gd name="T10" fmla="*/ 60 w 66"/>
                    <a:gd name="T11" fmla="*/ 50 h 65"/>
                    <a:gd name="T12" fmla="*/ 24 w 66"/>
                    <a:gd name="T13" fmla="*/ 40 h 65"/>
                  </a:gdLst>
                  <a:ahLst/>
                  <a:cxnLst>
                    <a:cxn ang="0">
                      <a:pos x="T0" y="T1"/>
                    </a:cxn>
                    <a:cxn ang="0">
                      <a:pos x="T2" y="T3"/>
                    </a:cxn>
                    <a:cxn ang="0">
                      <a:pos x="T4" y="T5"/>
                    </a:cxn>
                    <a:cxn ang="0">
                      <a:pos x="T6" y="T7"/>
                    </a:cxn>
                    <a:cxn ang="0">
                      <a:pos x="T8" y="T9"/>
                    </a:cxn>
                    <a:cxn ang="0">
                      <a:pos x="T10" y="T11"/>
                    </a:cxn>
                    <a:cxn ang="0">
                      <a:pos x="T12" y="T13"/>
                    </a:cxn>
                  </a:cxnLst>
                  <a:rect l="0" t="0" r="r" b="b"/>
                  <a:pathLst>
                    <a:path w="66" h="65">
                      <a:moveTo>
                        <a:pt x="24" y="40"/>
                      </a:moveTo>
                      <a:cubicBezTo>
                        <a:pt x="11" y="29"/>
                        <a:pt x="8" y="14"/>
                        <a:pt x="1" y="0"/>
                      </a:cubicBezTo>
                      <a:cubicBezTo>
                        <a:pt x="0" y="6"/>
                        <a:pt x="0" y="6"/>
                        <a:pt x="0" y="6"/>
                      </a:cubicBezTo>
                      <a:cubicBezTo>
                        <a:pt x="3" y="26"/>
                        <a:pt x="15" y="48"/>
                        <a:pt x="34" y="56"/>
                      </a:cubicBezTo>
                      <a:cubicBezTo>
                        <a:pt x="43" y="60"/>
                        <a:pt x="55" y="65"/>
                        <a:pt x="66" y="61"/>
                      </a:cubicBezTo>
                      <a:cubicBezTo>
                        <a:pt x="65" y="57"/>
                        <a:pt x="63" y="53"/>
                        <a:pt x="60" y="50"/>
                      </a:cubicBezTo>
                      <a:cubicBezTo>
                        <a:pt x="47" y="53"/>
                        <a:pt x="35" y="46"/>
                        <a:pt x="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350" name="Freeform 33">
                  <a:extLst>
                    <a:ext uri="{FF2B5EF4-FFF2-40B4-BE49-F238E27FC236}">
                      <a16:creationId xmlns="" xmlns:a16="http://schemas.microsoft.com/office/drawing/2014/main" id="{9807313D-49E7-493D-BE2A-DBE7B14A76F9}"/>
                    </a:ext>
                  </a:extLst>
                </p:cNvPr>
                <p:cNvSpPr>
                  <a:spLocks/>
                </p:cNvSpPr>
                <p:nvPr/>
              </p:nvSpPr>
              <p:spPr bwMode="auto">
                <a:xfrm>
                  <a:off x="2241551" y="1912938"/>
                  <a:ext cx="100013" cy="87313"/>
                </a:xfrm>
                <a:custGeom>
                  <a:avLst/>
                  <a:gdLst>
                    <a:gd name="T0" fmla="*/ 63 w 65"/>
                    <a:gd name="T1" fmla="*/ 14 h 57"/>
                    <a:gd name="T2" fmla="*/ 63 w 65"/>
                    <a:gd name="T3" fmla="*/ 0 h 57"/>
                    <a:gd name="T4" fmla="*/ 46 w 65"/>
                    <a:gd name="T5" fmla="*/ 29 h 57"/>
                    <a:gd name="T6" fmla="*/ 9 w 65"/>
                    <a:gd name="T7" fmla="*/ 41 h 57"/>
                    <a:gd name="T8" fmla="*/ 0 w 65"/>
                    <a:gd name="T9" fmla="*/ 57 h 57"/>
                    <a:gd name="T10" fmla="*/ 9 w 65"/>
                    <a:gd name="T11" fmla="*/ 57 h 57"/>
                    <a:gd name="T12" fmla="*/ 63 w 65"/>
                    <a:gd name="T13" fmla="*/ 14 h 57"/>
                  </a:gdLst>
                  <a:ahLst/>
                  <a:cxnLst>
                    <a:cxn ang="0">
                      <a:pos x="T0" y="T1"/>
                    </a:cxn>
                    <a:cxn ang="0">
                      <a:pos x="T2" y="T3"/>
                    </a:cxn>
                    <a:cxn ang="0">
                      <a:pos x="T4" y="T5"/>
                    </a:cxn>
                    <a:cxn ang="0">
                      <a:pos x="T6" y="T7"/>
                    </a:cxn>
                    <a:cxn ang="0">
                      <a:pos x="T8" y="T9"/>
                    </a:cxn>
                    <a:cxn ang="0">
                      <a:pos x="T10" y="T11"/>
                    </a:cxn>
                    <a:cxn ang="0">
                      <a:pos x="T12" y="T13"/>
                    </a:cxn>
                  </a:cxnLst>
                  <a:rect l="0" t="0" r="r" b="b"/>
                  <a:pathLst>
                    <a:path w="65" h="57">
                      <a:moveTo>
                        <a:pt x="63" y="14"/>
                      </a:moveTo>
                      <a:cubicBezTo>
                        <a:pt x="64" y="10"/>
                        <a:pt x="65" y="4"/>
                        <a:pt x="63" y="0"/>
                      </a:cubicBezTo>
                      <a:cubicBezTo>
                        <a:pt x="58" y="10"/>
                        <a:pt x="55" y="21"/>
                        <a:pt x="46" y="29"/>
                      </a:cubicBezTo>
                      <a:cubicBezTo>
                        <a:pt x="36" y="37"/>
                        <a:pt x="23" y="43"/>
                        <a:pt x="9" y="41"/>
                      </a:cubicBezTo>
                      <a:cubicBezTo>
                        <a:pt x="5" y="44"/>
                        <a:pt x="1" y="50"/>
                        <a:pt x="0" y="57"/>
                      </a:cubicBezTo>
                      <a:cubicBezTo>
                        <a:pt x="9" y="57"/>
                        <a:pt x="9" y="57"/>
                        <a:pt x="9" y="57"/>
                      </a:cubicBezTo>
                      <a:cubicBezTo>
                        <a:pt x="33" y="54"/>
                        <a:pt x="55" y="36"/>
                        <a:pt x="63"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351" name="Freeform 34">
                  <a:extLst>
                    <a:ext uri="{FF2B5EF4-FFF2-40B4-BE49-F238E27FC236}">
                      <a16:creationId xmlns="" xmlns:a16="http://schemas.microsoft.com/office/drawing/2014/main" id="{A30BC60E-B234-4D2E-A2E4-3697E201968B}"/>
                    </a:ext>
                  </a:extLst>
                </p:cNvPr>
                <p:cNvSpPr>
                  <a:spLocks/>
                </p:cNvSpPr>
                <p:nvPr/>
              </p:nvSpPr>
              <p:spPr bwMode="auto">
                <a:xfrm>
                  <a:off x="2263776" y="1917700"/>
                  <a:ext cx="60325" cy="50800"/>
                </a:xfrm>
                <a:custGeom>
                  <a:avLst/>
                  <a:gdLst>
                    <a:gd name="T0" fmla="*/ 39 w 39"/>
                    <a:gd name="T1" fmla="*/ 0 h 33"/>
                    <a:gd name="T2" fmla="*/ 7 w 39"/>
                    <a:gd name="T3" fmla="*/ 23 h 33"/>
                    <a:gd name="T4" fmla="*/ 0 w 39"/>
                    <a:gd name="T5" fmla="*/ 32 h 33"/>
                    <a:gd name="T6" fmla="*/ 14 w 39"/>
                    <a:gd name="T7" fmla="*/ 29 h 33"/>
                    <a:gd name="T8" fmla="*/ 39 w 39"/>
                    <a:gd name="T9" fmla="*/ 0 h 33"/>
                  </a:gdLst>
                  <a:ahLst/>
                  <a:cxnLst>
                    <a:cxn ang="0">
                      <a:pos x="T0" y="T1"/>
                    </a:cxn>
                    <a:cxn ang="0">
                      <a:pos x="T2" y="T3"/>
                    </a:cxn>
                    <a:cxn ang="0">
                      <a:pos x="T4" y="T5"/>
                    </a:cxn>
                    <a:cxn ang="0">
                      <a:pos x="T6" y="T7"/>
                    </a:cxn>
                    <a:cxn ang="0">
                      <a:pos x="T8" y="T9"/>
                    </a:cxn>
                  </a:cxnLst>
                  <a:rect l="0" t="0" r="r" b="b"/>
                  <a:pathLst>
                    <a:path w="39" h="33">
                      <a:moveTo>
                        <a:pt x="39" y="0"/>
                      </a:moveTo>
                      <a:cubicBezTo>
                        <a:pt x="26" y="3"/>
                        <a:pt x="16" y="13"/>
                        <a:pt x="7" y="23"/>
                      </a:cubicBezTo>
                      <a:cubicBezTo>
                        <a:pt x="4" y="25"/>
                        <a:pt x="0" y="28"/>
                        <a:pt x="0" y="32"/>
                      </a:cubicBezTo>
                      <a:cubicBezTo>
                        <a:pt x="5" y="33"/>
                        <a:pt x="9" y="29"/>
                        <a:pt x="14" y="29"/>
                      </a:cubicBezTo>
                      <a:cubicBezTo>
                        <a:pt x="26" y="23"/>
                        <a:pt x="36" y="13"/>
                        <a:pt x="3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352" name="Freeform 35">
                  <a:extLst>
                    <a:ext uri="{FF2B5EF4-FFF2-40B4-BE49-F238E27FC236}">
                      <a16:creationId xmlns="" xmlns:a16="http://schemas.microsoft.com/office/drawing/2014/main" id="{43EA09FA-D65D-4813-ADBE-BDEF786AB5F4}"/>
                    </a:ext>
                  </a:extLst>
                </p:cNvPr>
                <p:cNvSpPr>
                  <a:spLocks/>
                </p:cNvSpPr>
                <p:nvPr/>
              </p:nvSpPr>
              <p:spPr bwMode="auto">
                <a:xfrm>
                  <a:off x="2940051" y="1925638"/>
                  <a:ext cx="30163" cy="61913"/>
                </a:xfrm>
                <a:custGeom>
                  <a:avLst/>
                  <a:gdLst>
                    <a:gd name="T0" fmla="*/ 20 w 20"/>
                    <a:gd name="T1" fmla="*/ 23 h 40"/>
                    <a:gd name="T2" fmla="*/ 11 w 20"/>
                    <a:gd name="T3" fmla="*/ 0 h 40"/>
                    <a:gd name="T4" fmla="*/ 3 w 20"/>
                    <a:gd name="T5" fmla="*/ 11 h 40"/>
                    <a:gd name="T6" fmla="*/ 7 w 20"/>
                    <a:gd name="T7" fmla="*/ 40 h 40"/>
                    <a:gd name="T8" fmla="*/ 20 w 20"/>
                    <a:gd name="T9" fmla="*/ 23 h 40"/>
                  </a:gdLst>
                  <a:ahLst/>
                  <a:cxnLst>
                    <a:cxn ang="0">
                      <a:pos x="T0" y="T1"/>
                    </a:cxn>
                    <a:cxn ang="0">
                      <a:pos x="T2" y="T3"/>
                    </a:cxn>
                    <a:cxn ang="0">
                      <a:pos x="T4" y="T5"/>
                    </a:cxn>
                    <a:cxn ang="0">
                      <a:pos x="T6" y="T7"/>
                    </a:cxn>
                    <a:cxn ang="0">
                      <a:pos x="T8" y="T9"/>
                    </a:cxn>
                  </a:cxnLst>
                  <a:rect l="0" t="0" r="r" b="b"/>
                  <a:pathLst>
                    <a:path w="20" h="40">
                      <a:moveTo>
                        <a:pt x="20" y="23"/>
                      </a:moveTo>
                      <a:cubicBezTo>
                        <a:pt x="17" y="15"/>
                        <a:pt x="15" y="7"/>
                        <a:pt x="11" y="0"/>
                      </a:cubicBezTo>
                      <a:cubicBezTo>
                        <a:pt x="3" y="11"/>
                        <a:pt x="3" y="11"/>
                        <a:pt x="3" y="11"/>
                      </a:cubicBezTo>
                      <a:cubicBezTo>
                        <a:pt x="0" y="21"/>
                        <a:pt x="1" y="32"/>
                        <a:pt x="7" y="40"/>
                      </a:cubicBezTo>
                      <a:cubicBezTo>
                        <a:pt x="15" y="40"/>
                        <a:pt x="16" y="30"/>
                        <a:pt x="20"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353" name="Freeform 36">
                  <a:extLst>
                    <a:ext uri="{FF2B5EF4-FFF2-40B4-BE49-F238E27FC236}">
                      <a16:creationId xmlns="" xmlns:a16="http://schemas.microsoft.com/office/drawing/2014/main" id="{9203874C-2DEA-431D-8330-AC760C1ECEBD}"/>
                    </a:ext>
                  </a:extLst>
                </p:cNvPr>
                <p:cNvSpPr>
                  <a:spLocks/>
                </p:cNvSpPr>
                <p:nvPr/>
              </p:nvSpPr>
              <p:spPr bwMode="auto">
                <a:xfrm>
                  <a:off x="2989263" y="1935163"/>
                  <a:ext cx="60325" cy="42863"/>
                </a:xfrm>
                <a:custGeom>
                  <a:avLst/>
                  <a:gdLst>
                    <a:gd name="T0" fmla="*/ 40 w 40"/>
                    <a:gd name="T1" fmla="*/ 26 h 28"/>
                    <a:gd name="T2" fmla="*/ 0 w 40"/>
                    <a:gd name="T3" fmla="*/ 0 h 28"/>
                    <a:gd name="T4" fmla="*/ 0 w 40"/>
                    <a:gd name="T5" fmla="*/ 1 h 28"/>
                    <a:gd name="T6" fmla="*/ 23 w 40"/>
                    <a:gd name="T7" fmla="*/ 23 h 28"/>
                    <a:gd name="T8" fmla="*/ 40 w 40"/>
                    <a:gd name="T9" fmla="*/ 26 h 28"/>
                  </a:gdLst>
                  <a:ahLst/>
                  <a:cxnLst>
                    <a:cxn ang="0">
                      <a:pos x="T0" y="T1"/>
                    </a:cxn>
                    <a:cxn ang="0">
                      <a:pos x="T2" y="T3"/>
                    </a:cxn>
                    <a:cxn ang="0">
                      <a:pos x="T4" y="T5"/>
                    </a:cxn>
                    <a:cxn ang="0">
                      <a:pos x="T6" y="T7"/>
                    </a:cxn>
                    <a:cxn ang="0">
                      <a:pos x="T8" y="T9"/>
                    </a:cxn>
                  </a:cxnLst>
                  <a:rect l="0" t="0" r="r" b="b"/>
                  <a:pathLst>
                    <a:path w="40" h="28">
                      <a:moveTo>
                        <a:pt x="40" y="26"/>
                      </a:moveTo>
                      <a:cubicBezTo>
                        <a:pt x="31" y="12"/>
                        <a:pt x="16" y="3"/>
                        <a:pt x="0" y="0"/>
                      </a:cubicBezTo>
                      <a:cubicBezTo>
                        <a:pt x="0" y="1"/>
                        <a:pt x="0" y="1"/>
                        <a:pt x="0" y="1"/>
                      </a:cubicBezTo>
                      <a:cubicBezTo>
                        <a:pt x="6" y="10"/>
                        <a:pt x="11" y="20"/>
                        <a:pt x="23" y="23"/>
                      </a:cubicBezTo>
                      <a:cubicBezTo>
                        <a:pt x="28" y="25"/>
                        <a:pt x="34" y="28"/>
                        <a:pt x="40"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354" name="Freeform 37">
                  <a:extLst>
                    <a:ext uri="{FF2B5EF4-FFF2-40B4-BE49-F238E27FC236}">
                      <a16:creationId xmlns="" xmlns:a16="http://schemas.microsoft.com/office/drawing/2014/main" id="{F368D877-5499-4DE3-9494-3187B4046348}"/>
                    </a:ext>
                  </a:extLst>
                </p:cNvPr>
                <p:cNvSpPr>
                  <a:spLocks/>
                </p:cNvSpPr>
                <p:nvPr/>
              </p:nvSpPr>
              <p:spPr bwMode="auto">
                <a:xfrm>
                  <a:off x="2338388" y="1930400"/>
                  <a:ext cx="25400" cy="55563"/>
                </a:xfrm>
                <a:custGeom>
                  <a:avLst/>
                  <a:gdLst>
                    <a:gd name="T0" fmla="*/ 16 w 17"/>
                    <a:gd name="T1" fmla="*/ 16 h 36"/>
                    <a:gd name="T2" fmla="*/ 7 w 17"/>
                    <a:gd name="T3" fmla="*/ 0 h 36"/>
                    <a:gd name="T4" fmla="*/ 5 w 17"/>
                    <a:gd name="T5" fmla="*/ 3 h 36"/>
                    <a:gd name="T6" fmla="*/ 0 w 17"/>
                    <a:gd name="T7" fmla="*/ 19 h 36"/>
                    <a:gd name="T8" fmla="*/ 10 w 17"/>
                    <a:gd name="T9" fmla="*/ 36 h 36"/>
                    <a:gd name="T10" fmla="*/ 16 w 17"/>
                    <a:gd name="T11" fmla="*/ 16 h 36"/>
                  </a:gdLst>
                  <a:ahLst/>
                  <a:cxnLst>
                    <a:cxn ang="0">
                      <a:pos x="T0" y="T1"/>
                    </a:cxn>
                    <a:cxn ang="0">
                      <a:pos x="T2" y="T3"/>
                    </a:cxn>
                    <a:cxn ang="0">
                      <a:pos x="T4" y="T5"/>
                    </a:cxn>
                    <a:cxn ang="0">
                      <a:pos x="T6" y="T7"/>
                    </a:cxn>
                    <a:cxn ang="0">
                      <a:pos x="T8" y="T9"/>
                    </a:cxn>
                    <a:cxn ang="0">
                      <a:pos x="T10" y="T11"/>
                    </a:cxn>
                  </a:cxnLst>
                  <a:rect l="0" t="0" r="r" b="b"/>
                  <a:pathLst>
                    <a:path w="17" h="36">
                      <a:moveTo>
                        <a:pt x="16" y="16"/>
                      </a:moveTo>
                      <a:cubicBezTo>
                        <a:pt x="17" y="9"/>
                        <a:pt x="11" y="4"/>
                        <a:pt x="7" y="0"/>
                      </a:cubicBezTo>
                      <a:cubicBezTo>
                        <a:pt x="5" y="3"/>
                        <a:pt x="5" y="3"/>
                        <a:pt x="5" y="3"/>
                      </a:cubicBezTo>
                      <a:cubicBezTo>
                        <a:pt x="4" y="9"/>
                        <a:pt x="1" y="13"/>
                        <a:pt x="0" y="19"/>
                      </a:cubicBezTo>
                      <a:cubicBezTo>
                        <a:pt x="2" y="25"/>
                        <a:pt x="4" y="33"/>
                        <a:pt x="10" y="36"/>
                      </a:cubicBezTo>
                      <a:cubicBezTo>
                        <a:pt x="15" y="31"/>
                        <a:pt x="15" y="23"/>
                        <a:pt x="16"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355" name="Freeform 38">
                  <a:extLst>
                    <a:ext uri="{FF2B5EF4-FFF2-40B4-BE49-F238E27FC236}">
                      <a16:creationId xmlns="" xmlns:a16="http://schemas.microsoft.com/office/drawing/2014/main" id="{B01B7195-0196-4DF9-87CF-9C5AC17917AA}"/>
                    </a:ext>
                  </a:extLst>
                </p:cNvPr>
                <p:cNvSpPr>
                  <a:spLocks/>
                </p:cNvSpPr>
                <p:nvPr/>
              </p:nvSpPr>
              <p:spPr bwMode="auto">
                <a:xfrm>
                  <a:off x="2587626" y="1933575"/>
                  <a:ext cx="128588" cy="120650"/>
                </a:xfrm>
                <a:custGeom>
                  <a:avLst/>
                  <a:gdLst>
                    <a:gd name="T0" fmla="*/ 67 w 84"/>
                    <a:gd name="T1" fmla="*/ 14 h 79"/>
                    <a:gd name="T2" fmla="*/ 57 w 84"/>
                    <a:gd name="T3" fmla="*/ 4 h 79"/>
                    <a:gd name="T4" fmla="*/ 33 w 84"/>
                    <a:gd name="T5" fmla="*/ 6 h 79"/>
                    <a:gd name="T6" fmla="*/ 17 w 84"/>
                    <a:gd name="T7" fmla="*/ 32 h 79"/>
                    <a:gd name="T8" fmla="*/ 2 w 84"/>
                    <a:gd name="T9" fmla="*/ 50 h 79"/>
                    <a:gd name="T10" fmla="*/ 3 w 84"/>
                    <a:gd name="T11" fmla="*/ 67 h 79"/>
                    <a:gd name="T12" fmla="*/ 19 w 84"/>
                    <a:gd name="T13" fmla="*/ 79 h 79"/>
                    <a:gd name="T14" fmla="*/ 35 w 84"/>
                    <a:gd name="T15" fmla="*/ 72 h 79"/>
                    <a:gd name="T16" fmla="*/ 36 w 84"/>
                    <a:gd name="T17" fmla="*/ 63 h 79"/>
                    <a:gd name="T18" fmla="*/ 18 w 84"/>
                    <a:gd name="T19" fmla="*/ 65 h 79"/>
                    <a:gd name="T20" fmla="*/ 14 w 84"/>
                    <a:gd name="T21" fmla="*/ 51 h 79"/>
                    <a:gd name="T22" fmla="*/ 28 w 84"/>
                    <a:gd name="T23" fmla="*/ 32 h 79"/>
                    <a:gd name="T24" fmla="*/ 36 w 84"/>
                    <a:gd name="T25" fmla="*/ 16 h 79"/>
                    <a:gd name="T26" fmla="*/ 53 w 84"/>
                    <a:gd name="T27" fmla="*/ 12 h 79"/>
                    <a:gd name="T28" fmla="*/ 64 w 84"/>
                    <a:gd name="T29" fmla="*/ 42 h 79"/>
                    <a:gd name="T30" fmla="*/ 75 w 84"/>
                    <a:gd name="T31" fmla="*/ 52 h 79"/>
                    <a:gd name="T32" fmla="*/ 71 w 84"/>
                    <a:gd name="T33" fmla="*/ 64 h 79"/>
                    <a:gd name="T34" fmla="*/ 65 w 84"/>
                    <a:gd name="T35" fmla="*/ 62 h 79"/>
                    <a:gd name="T36" fmla="*/ 59 w 84"/>
                    <a:gd name="T37" fmla="*/ 62 h 79"/>
                    <a:gd name="T38" fmla="*/ 62 w 84"/>
                    <a:gd name="T39" fmla="*/ 75 h 79"/>
                    <a:gd name="T40" fmla="*/ 72 w 84"/>
                    <a:gd name="T41" fmla="*/ 75 h 79"/>
                    <a:gd name="T42" fmla="*/ 83 w 84"/>
                    <a:gd name="T43" fmla="*/ 63 h 79"/>
                    <a:gd name="T44" fmla="*/ 77 w 84"/>
                    <a:gd name="T45" fmla="*/ 40 h 79"/>
                    <a:gd name="T46" fmla="*/ 67 w 84"/>
                    <a:gd name="T47" fmla="*/ 14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4" h="79">
                      <a:moveTo>
                        <a:pt x="67" y="14"/>
                      </a:moveTo>
                      <a:cubicBezTo>
                        <a:pt x="65" y="9"/>
                        <a:pt x="61" y="6"/>
                        <a:pt x="57" y="4"/>
                      </a:cubicBezTo>
                      <a:cubicBezTo>
                        <a:pt x="49" y="0"/>
                        <a:pt x="40" y="3"/>
                        <a:pt x="33" y="6"/>
                      </a:cubicBezTo>
                      <a:cubicBezTo>
                        <a:pt x="24" y="12"/>
                        <a:pt x="18" y="22"/>
                        <a:pt x="17" y="32"/>
                      </a:cubicBezTo>
                      <a:cubicBezTo>
                        <a:pt x="12" y="37"/>
                        <a:pt x="5" y="43"/>
                        <a:pt x="2" y="50"/>
                      </a:cubicBezTo>
                      <a:cubicBezTo>
                        <a:pt x="0" y="55"/>
                        <a:pt x="1" y="62"/>
                        <a:pt x="3" y="67"/>
                      </a:cubicBezTo>
                      <a:cubicBezTo>
                        <a:pt x="5" y="74"/>
                        <a:pt x="12" y="78"/>
                        <a:pt x="19" y="79"/>
                      </a:cubicBezTo>
                      <a:cubicBezTo>
                        <a:pt x="25" y="79"/>
                        <a:pt x="32" y="78"/>
                        <a:pt x="35" y="72"/>
                      </a:cubicBezTo>
                      <a:cubicBezTo>
                        <a:pt x="37" y="69"/>
                        <a:pt x="38" y="66"/>
                        <a:pt x="36" y="63"/>
                      </a:cubicBezTo>
                      <a:cubicBezTo>
                        <a:pt x="32" y="53"/>
                        <a:pt x="26" y="67"/>
                        <a:pt x="18" y="65"/>
                      </a:cubicBezTo>
                      <a:cubicBezTo>
                        <a:pt x="13" y="63"/>
                        <a:pt x="13" y="56"/>
                        <a:pt x="14" y="51"/>
                      </a:cubicBezTo>
                      <a:cubicBezTo>
                        <a:pt x="13" y="42"/>
                        <a:pt x="22" y="37"/>
                        <a:pt x="28" y="32"/>
                      </a:cubicBezTo>
                      <a:cubicBezTo>
                        <a:pt x="29" y="26"/>
                        <a:pt x="31" y="21"/>
                        <a:pt x="36" y="16"/>
                      </a:cubicBezTo>
                      <a:cubicBezTo>
                        <a:pt x="41" y="14"/>
                        <a:pt x="47" y="10"/>
                        <a:pt x="53" y="12"/>
                      </a:cubicBezTo>
                      <a:cubicBezTo>
                        <a:pt x="65" y="18"/>
                        <a:pt x="63" y="32"/>
                        <a:pt x="64" y="42"/>
                      </a:cubicBezTo>
                      <a:cubicBezTo>
                        <a:pt x="69" y="43"/>
                        <a:pt x="73" y="48"/>
                        <a:pt x="75" y="52"/>
                      </a:cubicBezTo>
                      <a:cubicBezTo>
                        <a:pt x="75" y="57"/>
                        <a:pt x="74" y="61"/>
                        <a:pt x="71" y="64"/>
                      </a:cubicBezTo>
                      <a:cubicBezTo>
                        <a:pt x="68" y="65"/>
                        <a:pt x="66" y="63"/>
                        <a:pt x="65" y="62"/>
                      </a:cubicBezTo>
                      <a:cubicBezTo>
                        <a:pt x="63" y="60"/>
                        <a:pt x="61" y="61"/>
                        <a:pt x="59" y="62"/>
                      </a:cubicBezTo>
                      <a:cubicBezTo>
                        <a:pt x="58" y="66"/>
                        <a:pt x="57" y="71"/>
                        <a:pt x="62" y="75"/>
                      </a:cubicBezTo>
                      <a:cubicBezTo>
                        <a:pt x="64" y="77"/>
                        <a:pt x="68" y="76"/>
                        <a:pt x="72" y="75"/>
                      </a:cubicBezTo>
                      <a:cubicBezTo>
                        <a:pt x="77" y="74"/>
                        <a:pt x="82" y="69"/>
                        <a:pt x="83" y="63"/>
                      </a:cubicBezTo>
                      <a:cubicBezTo>
                        <a:pt x="84" y="56"/>
                        <a:pt x="83" y="46"/>
                        <a:pt x="77" y="40"/>
                      </a:cubicBezTo>
                      <a:cubicBezTo>
                        <a:pt x="64" y="38"/>
                        <a:pt x="72" y="22"/>
                        <a:pt x="67"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356" name="Freeform 39">
                  <a:extLst>
                    <a:ext uri="{FF2B5EF4-FFF2-40B4-BE49-F238E27FC236}">
                      <a16:creationId xmlns="" xmlns:a16="http://schemas.microsoft.com/office/drawing/2014/main" id="{1E370061-391F-4799-8EE5-D0B80D24ADE6}"/>
                    </a:ext>
                  </a:extLst>
                </p:cNvPr>
                <p:cNvSpPr>
                  <a:spLocks/>
                </p:cNvSpPr>
                <p:nvPr/>
              </p:nvSpPr>
              <p:spPr bwMode="auto">
                <a:xfrm>
                  <a:off x="2919413" y="1954213"/>
                  <a:ext cx="60325" cy="60325"/>
                </a:xfrm>
                <a:custGeom>
                  <a:avLst/>
                  <a:gdLst>
                    <a:gd name="T0" fmla="*/ 12 w 39"/>
                    <a:gd name="T1" fmla="*/ 14 h 39"/>
                    <a:gd name="T2" fmla="*/ 8 w 39"/>
                    <a:gd name="T3" fmla="*/ 0 h 39"/>
                    <a:gd name="T4" fmla="*/ 5 w 39"/>
                    <a:gd name="T5" fmla="*/ 2 h 39"/>
                    <a:gd name="T6" fmla="*/ 14 w 39"/>
                    <a:gd name="T7" fmla="*/ 33 h 39"/>
                    <a:gd name="T8" fmla="*/ 22 w 39"/>
                    <a:gd name="T9" fmla="*/ 38 h 39"/>
                    <a:gd name="T10" fmla="*/ 39 w 39"/>
                    <a:gd name="T11" fmla="*/ 16 h 39"/>
                    <a:gd name="T12" fmla="*/ 37 w 39"/>
                    <a:gd name="T13" fmla="*/ 10 h 39"/>
                    <a:gd name="T14" fmla="*/ 20 w 39"/>
                    <a:gd name="T15" fmla="*/ 28 h 39"/>
                    <a:gd name="T16" fmla="*/ 12 w 39"/>
                    <a:gd name="T17" fmla="*/ 1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39">
                      <a:moveTo>
                        <a:pt x="12" y="14"/>
                      </a:moveTo>
                      <a:cubicBezTo>
                        <a:pt x="9" y="10"/>
                        <a:pt x="11" y="4"/>
                        <a:pt x="8" y="0"/>
                      </a:cubicBezTo>
                      <a:cubicBezTo>
                        <a:pt x="5" y="2"/>
                        <a:pt x="5" y="2"/>
                        <a:pt x="5" y="2"/>
                      </a:cubicBezTo>
                      <a:cubicBezTo>
                        <a:pt x="0" y="14"/>
                        <a:pt x="9" y="24"/>
                        <a:pt x="14" y="33"/>
                      </a:cubicBezTo>
                      <a:cubicBezTo>
                        <a:pt x="16" y="36"/>
                        <a:pt x="18" y="39"/>
                        <a:pt x="22" y="38"/>
                      </a:cubicBezTo>
                      <a:cubicBezTo>
                        <a:pt x="31" y="34"/>
                        <a:pt x="38" y="26"/>
                        <a:pt x="39" y="16"/>
                      </a:cubicBezTo>
                      <a:cubicBezTo>
                        <a:pt x="39" y="14"/>
                        <a:pt x="39" y="11"/>
                        <a:pt x="37" y="10"/>
                      </a:cubicBezTo>
                      <a:cubicBezTo>
                        <a:pt x="32" y="17"/>
                        <a:pt x="29" y="28"/>
                        <a:pt x="20" y="28"/>
                      </a:cubicBezTo>
                      <a:cubicBezTo>
                        <a:pt x="16" y="24"/>
                        <a:pt x="13" y="20"/>
                        <a:pt x="12"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357" name="Freeform 40">
                  <a:extLst>
                    <a:ext uri="{FF2B5EF4-FFF2-40B4-BE49-F238E27FC236}">
                      <a16:creationId xmlns="" xmlns:a16="http://schemas.microsoft.com/office/drawing/2014/main" id="{FF6167E8-02D5-4CC9-B209-2F92C8F3BD4B}"/>
                    </a:ext>
                  </a:extLst>
                </p:cNvPr>
                <p:cNvSpPr>
                  <a:spLocks/>
                </p:cNvSpPr>
                <p:nvPr/>
              </p:nvSpPr>
              <p:spPr bwMode="auto">
                <a:xfrm>
                  <a:off x="2424113" y="1958975"/>
                  <a:ext cx="539750" cy="479425"/>
                </a:xfrm>
                <a:custGeom>
                  <a:avLst/>
                  <a:gdLst>
                    <a:gd name="T0" fmla="*/ 154 w 353"/>
                    <a:gd name="T1" fmla="*/ 2 h 312"/>
                    <a:gd name="T2" fmla="*/ 143 w 353"/>
                    <a:gd name="T3" fmla="*/ 18 h 312"/>
                    <a:gd name="T4" fmla="*/ 128 w 353"/>
                    <a:gd name="T5" fmla="*/ 40 h 312"/>
                    <a:gd name="T6" fmla="*/ 151 w 353"/>
                    <a:gd name="T7" fmla="*/ 52 h 312"/>
                    <a:gd name="T8" fmla="*/ 106 w 353"/>
                    <a:gd name="T9" fmla="*/ 55 h 312"/>
                    <a:gd name="T10" fmla="*/ 53 w 353"/>
                    <a:gd name="T11" fmla="*/ 98 h 312"/>
                    <a:gd name="T12" fmla="*/ 58 w 353"/>
                    <a:gd name="T13" fmla="*/ 121 h 312"/>
                    <a:gd name="T14" fmla="*/ 30 w 353"/>
                    <a:gd name="T15" fmla="*/ 121 h 312"/>
                    <a:gd name="T16" fmla="*/ 13 w 353"/>
                    <a:gd name="T17" fmla="*/ 130 h 312"/>
                    <a:gd name="T18" fmla="*/ 6 w 353"/>
                    <a:gd name="T19" fmla="*/ 156 h 312"/>
                    <a:gd name="T20" fmla="*/ 34 w 353"/>
                    <a:gd name="T21" fmla="*/ 172 h 312"/>
                    <a:gd name="T22" fmla="*/ 49 w 353"/>
                    <a:gd name="T23" fmla="*/ 159 h 312"/>
                    <a:gd name="T24" fmla="*/ 59 w 353"/>
                    <a:gd name="T25" fmla="*/ 184 h 312"/>
                    <a:gd name="T26" fmla="*/ 78 w 353"/>
                    <a:gd name="T27" fmla="*/ 195 h 312"/>
                    <a:gd name="T28" fmla="*/ 105 w 353"/>
                    <a:gd name="T29" fmla="*/ 237 h 312"/>
                    <a:gd name="T30" fmla="*/ 131 w 353"/>
                    <a:gd name="T31" fmla="*/ 227 h 312"/>
                    <a:gd name="T32" fmla="*/ 146 w 353"/>
                    <a:gd name="T33" fmla="*/ 244 h 312"/>
                    <a:gd name="T34" fmla="*/ 140 w 353"/>
                    <a:gd name="T35" fmla="*/ 263 h 312"/>
                    <a:gd name="T36" fmla="*/ 146 w 353"/>
                    <a:gd name="T37" fmla="*/ 282 h 312"/>
                    <a:gd name="T38" fmla="*/ 173 w 353"/>
                    <a:gd name="T39" fmla="*/ 261 h 312"/>
                    <a:gd name="T40" fmla="*/ 161 w 353"/>
                    <a:gd name="T41" fmla="*/ 242 h 312"/>
                    <a:gd name="T42" fmla="*/ 186 w 353"/>
                    <a:gd name="T43" fmla="*/ 225 h 312"/>
                    <a:gd name="T44" fmla="*/ 188 w 353"/>
                    <a:gd name="T45" fmla="*/ 272 h 312"/>
                    <a:gd name="T46" fmla="*/ 145 w 353"/>
                    <a:gd name="T47" fmla="*/ 308 h 312"/>
                    <a:gd name="T48" fmla="*/ 183 w 353"/>
                    <a:gd name="T49" fmla="*/ 287 h 312"/>
                    <a:gd name="T50" fmla="*/ 202 w 353"/>
                    <a:gd name="T51" fmla="*/ 262 h 312"/>
                    <a:gd name="T52" fmla="*/ 202 w 353"/>
                    <a:gd name="T53" fmla="*/ 244 h 312"/>
                    <a:gd name="T54" fmla="*/ 232 w 353"/>
                    <a:gd name="T55" fmla="*/ 201 h 312"/>
                    <a:gd name="T56" fmla="*/ 288 w 353"/>
                    <a:gd name="T57" fmla="*/ 225 h 312"/>
                    <a:gd name="T58" fmla="*/ 305 w 353"/>
                    <a:gd name="T59" fmla="*/ 198 h 312"/>
                    <a:gd name="T60" fmla="*/ 353 w 353"/>
                    <a:gd name="T61" fmla="*/ 141 h 312"/>
                    <a:gd name="T62" fmla="*/ 343 w 353"/>
                    <a:gd name="T63" fmla="*/ 151 h 312"/>
                    <a:gd name="T64" fmla="*/ 288 w 353"/>
                    <a:gd name="T65" fmla="*/ 215 h 312"/>
                    <a:gd name="T66" fmla="*/ 273 w 353"/>
                    <a:gd name="T67" fmla="*/ 201 h 312"/>
                    <a:gd name="T68" fmla="*/ 314 w 353"/>
                    <a:gd name="T69" fmla="*/ 172 h 312"/>
                    <a:gd name="T70" fmla="*/ 291 w 353"/>
                    <a:gd name="T71" fmla="*/ 107 h 312"/>
                    <a:gd name="T72" fmla="*/ 275 w 353"/>
                    <a:gd name="T73" fmla="*/ 85 h 312"/>
                    <a:gd name="T74" fmla="*/ 291 w 353"/>
                    <a:gd name="T75" fmla="*/ 67 h 312"/>
                    <a:gd name="T76" fmla="*/ 318 w 353"/>
                    <a:gd name="T77" fmla="*/ 99 h 312"/>
                    <a:gd name="T78" fmla="*/ 348 w 353"/>
                    <a:gd name="T79" fmla="*/ 134 h 312"/>
                    <a:gd name="T80" fmla="*/ 315 w 353"/>
                    <a:gd name="T81" fmla="*/ 95 h 312"/>
                    <a:gd name="T82" fmla="*/ 285 w 353"/>
                    <a:gd name="T83" fmla="*/ 58 h 312"/>
                    <a:gd name="T84" fmla="*/ 259 w 353"/>
                    <a:gd name="T85" fmla="*/ 92 h 312"/>
                    <a:gd name="T86" fmla="*/ 286 w 353"/>
                    <a:gd name="T87" fmla="*/ 112 h 312"/>
                    <a:gd name="T88" fmla="*/ 320 w 353"/>
                    <a:gd name="T89" fmla="*/ 154 h 312"/>
                    <a:gd name="T90" fmla="*/ 265 w 353"/>
                    <a:gd name="T91" fmla="*/ 195 h 312"/>
                    <a:gd name="T92" fmla="*/ 239 w 353"/>
                    <a:gd name="T93" fmla="*/ 163 h 312"/>
                    <a:gd name="T94" fmla="*/ 267 w 353"/>
                    <a:gd name="T95" fmla="*/ 159 h 312"/>
                    <a:gd name="T96" fmla="*/ 281 w 353"/>
                    <a:gd name="T97" fmla="*/ 156 h 312"/>
                    <a:gd name="T98" fmla="*/ 293 w 353"/>
                    <a:gd name="T99" fmla="*/ 135 h 312"/>
                    <a:gd name="T100" fmla="*/ 269 w 353"/>
                    <a:gd name="T101" fmla="*/ 124 h 312"/>
                    <a:gd name="T102" fmla="*/ 244 w 353"/>
                    <a:gd name="T103" fmla="*/ 126 h 312"/>
                    <a:gd name="T104" fmla="*/ 248 w 353"/>
                    <a:gd name="T105" fmla="*/ 96 h 312"/>
                    <a:gd name="T106" fmla="*/ 199 w 353"/>
                    <a:gd name="T107" fmla="*/ 61 h 312"/>
                    <a:gd name="T108" fmla="*/ 192 w 353"/>
                    <a:gd name="T109" fmla="*/ 57 h 312"/>
                    <a:gd name="T110" fmla="*/ 159 w 353"/>
                    <a:gd name="T111" fmla="*/ 58 h 312"/>
                    <a:gd name="T112" fmla="*/ 173 w 353"/>
                    <a:gd name="T113" fmla="*/ 34 h 312"/>
                    <a:gd name="T114" fmla="*/ 164 w 353"/>
                    <a:gd name="T115" fmla="*/ 13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53" h="312">
                      <a:moveTo>
                        <a:pt x="164" y="13"/>
                      </a:moveTo>
                      <a:cubicBezTo>
                        <a:pt x="162" y="8"/>
                        <a:pt x="161" y="0"/>
                        <a:pt x="154" y="2"/>
                      </a:cubicBezTo>
                      <a:cubicBezTo>
                        <a:pt x="147" y="2"/>
                        <a:pt x="144" y="8"/>
                        <a:pt x="142" y="12"/>
                      </a:cubicBezTo>
                      <a:cubicBezTo>
                        <a:pt x="142" y="15"/>
                        <a:pt x="144" y="16"/>
                        <a:pt x="143" y="18"/>
                      </a:cubicBezTo>
                      <a:cubicBezTo>
                        <a:pt x="138" y="22"/>
                        <a:pt x="131" y="24"/>
                        <a:pt x="128" y="30"/>
                      </a:cubicBezTo>
                      <a:cubicBezTo>
                        <a:pt x="127" y="33"/>
                        <a:pt x="126" y="38"/>
                        <a:pt x="128" y="40"/>
                      </a:cubicBezTo>
                      <a:cubicBezTo>
                        <a:pt x="132" y="37"/>
                        <a:pt x="138" y="35"/>
                        <a:pt x="145" y="36"/>
                      </a:cubicBezTo>
                      <a:cubicBezTo>
                        <a:pt x="150" y="39"/>
                        <a:pt x="152" y="45"/>
                        <a:pt x="151" y="52"/>
                      </a:cubicBezTo>
                      <a:cubicBezTo>
                        <a:pt x="147" y="60"/>
                        <a:pt x="138" y="68"/>
                        <a:pt x="128" y="68"/>
                      </a:cubicBezTo>
                      <a:cubicBezTo>
                        <a:pt x="119" y="66"/>
                        <a:pt x="110" y="63"/>
                        <a:pt x="106" y="55"/>
                      </a:cubicBezTo>
                      <a:cubicBezTo>
                        <a:pt x="104" y="61"/>
                        <a:pt x="101" y="68"/>
                        <a:pt x="99" y="75"/>
                      </a:cubicBezTo>
                      <a:cubicBezTo>
                        <a:pt x="88" y="90"/>
                        <a:pt x="71" y="98"/>
                        <a:pt x="53" y="98"/>
                      </a:cubicBezTo>
                      <a:cubicBezTo>
                        <a:pt x="53" y="99"/>
                        <a:pt x="53" y="99"/>
                        <a:pt x="53" y="99"/>
                      </a:cubicBezTo>
                      <a:cubicBezTo>
                        <a:pt x="57" y="105"/>
                        <a:pt x="61" y="113"/>
                        <a:pt x="58" y="121"/>
                      </a:cubicBezTo>
                      <a:cubicBezTo>
                        <a:pt x="55" y="127"/>
                        <a:pt x="48" y="130"/>
                        <a:pt x="42" y="131"/>
                      </a:cubicBezTo>
                      <a:cubicBezTo>
                        <a:pt x="36" y="130"/>
                        <a:pt x="36" y="121"/>
                        <a:pt x="30" y="121"/>
                      </a:cubicBezTo>
                      <a:cubicBezTo>
                        <a:pt x="25" y="122"/>
                        <a:pt x="23" y="127"/>
                        <a:pt x="21" y="130"/>
                      </a:cubicBezTo>
                      <a:cubicBezTo>
                        <a:pt x="19" y="132"/>
                        <a:pt x="16" y="130"/>
                        <a:pt x="13" y="130"/>
                      </a:cubicBezTo>
                      <a:cubicBezTo>
                        <a:pt x="9" y="131"/>
                        <a:pt x="4" y="135"/>
                        <a:pt x="3" y="139"/>
                      </a:cubicBezTo>
                      <a:cubicBezTo>
                        <a:pt x="0" y="145"/>
                        <a:pt x="4" y="151"/>
                        <a:pt x="6" y="156"/>
                      </a:cubicBezTo>
                      <a:cubicBezTo>
                        <a:pt x="11" y="162"/>
                        <a:pt x="20" y="162"/>
                        <a:pt x="28" y="162"/>
                      </a:cubicBezTo>
                      <a:cubicBezTo>
                        <a:pt x="33" y="165"/>
                        <a:pt x="27" y="172"/>
                        <a:pt x="34" y="172"/>
                      </a:cubicBezTo>
                      <a:cubicBezTo>
                        <a:pt x="33" y="169"/>
                        <a:pt x="34" y="166"/>
                        <a:pt x="36" y="164"/>
                      </a:cubicBezTo>
                      <a:cubicBezTo>
                        <a:pt x="39" y="160"/>
                        <a:pt x="43" y="158"/>
                        <a:pt x="49" y="159"/>
                      </a:cubicBezTo>
                      <a:cubicBezTo>
                        <a:pt x="52" y="161"/>
                        <a:pt x="56" y="162"/>
                        <a:pt x="58" y="165"/>
                      </a:cubicBezTo>
                      <a:cubicBezTo>
                        <a:pt x="60" y="171"/>
                        <a:pt x="60" y="177"/>
                        <a:pt x="59" y="184"/>
                      </a:cubicBezTo>
                      <a:cubicBezTo>
                        <a:pt x="58" y="186"/>
                        <a:pt x="55" y="189"/>
                        <a:pt x="56" y="191"/>
                      </a:cubicBezTo>
                      <a:cubicBezTo>
                        <a:pt x="64" y="191"/>
                        <a:pt x="70" y="193"/>
                        <a:pt x="78" y="195"/>
                      </a:cubicBezTo>
                      <a:cubicBezTo>
                        <a:pt x="88" y="200"/>
                        <a:pt x="100" y="209"/>
                        <a:pt x="103" y="222"/>
                      </a:cubicBezTo>
                      <a:cubicBezTo>
                        <a:pt x="105" y="227"/>
                        <a:pt x="102" y="233"/>
                        <a:pt x="105" y="237"/>
                      </a:cubicBezTo>
                      <a:cubicBezTo>
                        <a:pt x="115" y="229"/>
                        <a:pt x="115" y="229"/>
                        <a:pt x="115" y="229"/>
                      </a:cubicBezTo>
                      <a:cubicBezTo>
                        <a:pt x="119" y="227"/>
                        <a:pt x="125" y="223"/>
                        <a:pt x="131" y="227"/>
                      </a:cubicBezTo>
                      <a:cubicBezTo>
                        <a:pt x="133" y="225"/>
                        <a:pt x="134" y="228"/>
                        <a:pt x="137" y="227"/>
                      </a:cubicBezTo>
                      <a:cubicBezTo>
                        <a:pt x="142" y="231"/>
                        <a:pt x="148" y="236"/>
                        <a:pt x="146" y="244"/>
                      </a:cubicBezTo>
                      <a:cubicBezTo>
                        <a:pt x="145" y="252"/>
                        <a:pt x="133" y="246"/>
                        <a:pt x="133" y="254"/>
                      </a:cubicBezTo>
                      <a:cubicBezTo>
                        <a:pt x="132" y="259"/>
                        <a:pt x="138" y="261"/>
                        <a:pt x="140" y="263"/>
                      </a:cubicBezTo>
                      <a:cubicBezTo>
                        <a:pt x="143" y="265"/>
                        <a:pt x="141" y="269"/>
                        <a:pt x="141" y="272"/>
                      </a:cubicBezTo>
                      <a:cubicBezTo>
                        <a:pt x="141" y="276"/>
                        <a:pt x="143" y="280"/>
                        <a:pt x="146" y="282"/>
                      </a:cubicBezTo>
                      <a:cubicBezTo>
                        <a:pt x="149" y="285"/>
                        <a:pt x="154" y="285"/>
                        <a:pt x="156" y="281"/>
                      </a:cubicBezTo>
                      <a:cubicBezTo>
                        <a:pt x="158" y="272"/>
                        <a:pt x="163" y="264"/>
                        <a:pt x="173" y="261"/>
                      </a:cubicBezTo>
                      <a:cubicBezTo>
                        <a:pt x="176" y="257"/>
                        <a:pt x="179" y="254"/>
                        <a:pt x="178" y="250"/>
                      </a:cubicBezTo>
                      <a:cubicBezTo>
                        <a:pt x="172" y="246"/>
                        <a:pt x="163" y="251"/>
                        <a:pt x="161" y="242"/>
                      </a:cubicBezTo>
                      <a:cubicBezTo>
                        <a:pt x="162" y="237"/>
                        <a:pt x="162" y="232"/>
                        <a:pt x="166" y="229"/>
                      </a:cubicBezTo>
                      <a:cubicBezTo>
                        <a:pt x="172" y="225"/>
                        <a:pt x="180" y="223"/>
                        <a:pt x="186" y="225"/>
                      </a:cubicBezTo>
                      <a:cubicBezTo>
                        <a:pt x="193" y="228"/>
                        <a:pt x="197" y="234"/>
                        <a:pt x="201" y="240"/>
                      </a:cubicBezTo>
                      <a:cubicBezTo>
                        <a:pt x="205" y="252"/>
                        <a:pt x="197" y="264"/>
                        <a:pt x="188" y="272"/>
                      </a:cubicBezTo>
                      <a:cubicBezTo>
                        <a:pt x="178" y="272"/>
                        <a:pt x="181" y="284"/>
                        <a:pt x="176" y="289"/>
                      </a:cubicBezTo>
                      <a:cubicBezTo>
                        <a:pt x="170" y="301"/>
                        <a:pt x="157" y="306"/>
                        <a:pt x="145" y="308"/>
                      </a:cubicBezTo>
                      <a:cubicBezTo>
                        <a:pt x="145" y="308"/>
                        <a:pt x="146" y="308"/>
                        <a:pt x="148" y="309"/>
                      </a:cubicBezTo>
                      <a:cubicBezTo>
                        <a:pt x="163" y="312"/>
                        <a:pt x="174" y="299"/>
                        <a:pt x="183" y="287"/>
                      </a:cubicBezTo>
                      <a:cubicBezTo>
                        <a:pt x="184" y="284"/>
                        <a:pt x="182" y="282"/>
                        <a:pt x="185" y="279"/>
                      </a:cubicBezTo>
                      <a:cubicBezTo>
                        <a:pt x="192" y="276"/>
                        <a:pt x="199" y="269"/>
                        <a:pt x="202" y="262"/>
                      </a:cubicBezTo>
                      <a:cubicBezTo>
                        <a:pt x="207" y="256"/>
                        <a:pt x="212" y="267"/>
                        <a:pt x="217" y="265"/>
                      </a:cubicBezTo>
                      <a:cubicBezTo>
                        <a:pt x="213" y="258"/>
                        <a:pt x="205" y="253"/>
                        <a:pt x="202" y="244"/>
                      </a:cubicBezTo>
                      <a:cubicBezTo>
                        <a:pt x="204" y="228"/>
                        <a:pt x="204" y="228"/>
                        <a:pt x="204" y="228"/>
                      </a:cubicBezTo>
                      <a:cubicBezTo>
                        <a:pt x="207" y="214"/>
                        <a:pt x="220" y="205"/>
                        <a:pt x="232" y="201"/>
                      </a:cubicBezTo>
                      <a:cubicBezTo>
                        <a:pt x="249" y="196"/>
                        <a:pt x="265" y="203"/>
                        <a:pt x="277" y="213"/>
                      </a:cubicBezTo>
                      <a:cubicBezTo>
                        <a:pt x="281" y="216"/>
                        <a:pt x="284" y="222"/>
                        <a:pt x="288" y="225"/>
                      </a:cubicBezTo>
                      <a:cubicBezTo>
                        <a:pt x="293" y="220"/>
                        <a:pt x="297" y="211"/>
                        <a:pt x="296" y="203"/>
                      </a:cubicBezTo>
                      <a:cubicBezTo>
                        <a:pt x="298" y="199"/>
                        <a:pt x="303" y="202"/>
                        <a:pt x="305" y="198"/>
                      </a:cubicBezTo>
                      <a:cubicBezTo>
                        <a:pt x="327" y="191"/>
                        <a:pt x="335" y="168"/>
                        <a:pt x="346" y="150"/>
                      </a:cubicBezTo>
                      <a:cubicBezTo>
                        <a:pt x="347" y="146"/>
                        <a:pt x="352" y="144"/>
                        <a:pt x="353" y="141"/>
                      </a:cubicBezTo>
                      <a:cubicBezTo>
                        <a:pt x="353" y="140"/>
                        <a:pt x="352" y="138"/>
                        <a:pt x="350" y="138"/>
                      </a:cubicBezTo>
                      <a:cubicBezTo>
                        <a:pt x="347" y="141"/>
                        <a:pt x="344" y="146"/>
                        <a:pt x="343" y="151"/>
                      </a:cubicBezTo>
                      <a:cubicBezTo>
                        <a:pt x="331" y="167"/>
                        <a:pt x="323" y="188"/>
                        <a:pt x="302" y="195"/>
                      </a:cubicBezTo>
                      <a:cubicBezTo>
                        <a:pt x="291" y="196"/>
                        <a:pt x="293" y="208"/>
                        <a:pt x="288" y="215"/>
                      </a:cubicBezTo>
                      <a:cubicBezTo>
                        <a:pt x="286" y="217"/>
                        <a:pt x="284" y="215"/>
                        <a:pt x="283" y="214"/>
                      </a:cubicBezTo>
                      <a:cubicBezTo>
                        <a:pt x="281" y="208"/>
                        <a:pt x="273" y="207"/>
                        <a:pt x="273" y="201"/>
                      </a:cubicBezTo>
                      <a:cubicBezTo>
                        <a:pt x="280" y="197"/>
                        <a:pt x="285" y="190"/>
                        <a:pt x="290" y="183"/>
                      </a:cubicBezTo>
                      <a:cubicBezTo>
                        <a:pt x="299" y="183"/>
                        <a:pt x="307" y="179"/>
                        <a:pt x="314" y="172"/>
                      </a:cubicBezTo>
                      <a:cubicBezTo>
                        <a:pt x="322" y="162"/>
                        <a:pt x="327" y="147"/>
                        <a:pt x="323" y="134"/>
                      </a:cubicBezTo>
                      <a:cubicBezTo>
                        <a:pt x="319" y="119"/>
                        <a:pt x="305" y="111"/>
                        <a:pt x="291" y="107"/>
                      </a:cubicBezTo>
                      <a:cubicBezTo>
                        <a:pt x="282" y="104"/>
                        <a:pt x="281" y="93"/>
                        <a:pt x="271" y="91"/>
                      </a:cubicBezTo>
                      <a:cubicBezTo>
                        <a:pt x="270" y="88"/>
                        <a:pt x="273" y="86"/>
                        <a:pt x="275" y="85"/>
                      </a:cubicBezTo>
                      <a:cubicBezTo>
                        <a:pt x="281" y="80"/>
                        <a:pt x="283" y="73"/>
                        <a:pt x="286" y="67"/>
                      </a:cubicBezTo>
                      <a:cubicBezTo>
                        <a:pt x="287" y="65"/>
                        <a:pt x="290" y="66"/>
                        <a:pt x="291" y="67"/>
                      </a:cubicBezTo>
                      <a:cubicBezTo>
                        <a:pt x="292" y="76"/>
                        <a:pt x="294" y="86"/>
                        <a:pt x="300" y="93"/>
                      </a:cubicBezTo>
                      <a:cubicBezTo>
                        <a:pt x="307" y="93"/>
                        <a:pt x="312" y="98"/>
                        <a:pt x="318" y="99"/>
                      </a:cubicBezTo>
                      <a:cubicBezTo>
                        <a:pt x="329" y="106"/>
                        <a:pt x="338" y="116"/>
                        <a:pt x="344" y="129"/>
                      </a:cubicBezTo>
                      <a:cubicBezTo>
                        <a:pt x="345" y="131"/>
                        <a:pt x="346" y="134"/>
                        <a:pt x="348" y="134"/>
                      </a:cubicBezTo>
                      <a:cubicBezTo>
                        <a:pt x="346" y="127"/>
                        <a:pt x="342" y="119"/>
                        <a:pt x="338" y="112"/>
                      </a:cubicBezTo>
                      <a:cubicBezTo>
                        <a:pt x="333" y="103"/>
                        <a:pt x="322" y="100"/>
                        <a:pt x="315" y="95"/>
                      </a:cubicBezTo>
                      <a:cubicBezTo>
                        <a:pt x="311" y="92"/>
                        <a:pt x="305" y="93"/>
                        <a:pt x="302" y="89"/>
                      </a:cubicBezTo>
                      <a:cubicBezTo>
                        <a:pt x="295" y="79"/>
                        <a:pt x="295" y="65"/>
                        <a:pt x="285" y="58"/>
                      </a:cubicBezTo>
                      <a:cubicBezTo>
                        <a:pt x="282" y="66"/>
                        <a:pt x="282" y="66"/>
                        <a:pt x="282" y="66"/>
                      </a:cubicBezTo>
                      <a:cubicBezTo>
                        <a:pt x="280" y="78"/>
                        <a:pt x="268" y="84"/>
                        <a:pt x="259" y="92"/>
                      </a:cubicBezTo>
                      <a:cubicBezTo>
                        <a:pt x="259" y="93"/>
                        <a:pt x="259" y="93"/>
                        <a:pt x="259" y="93"/>
                      </a:cubicBezTo>
                      <a:cubicBezTo>
                        <a:pt x="271" y="93"/>
                        <a:pt x="279" y="103"/>
                        <a:pt x="286" y="112"/>
                      </a:cubicBezTo>
                      <a:cubicBezTo>
                        <a:pt x="295" y="113"/>
                        <a:pt x="304" y="114"/>
                        <a:pt x="310" y="122"/>
                      </a:cubicBezTo>
                      <a:cubicBezTo>
                        <a:pt x="320" y="130"/>
                        <a:pt x="322" y="143"/>
                        <a:pt x="320" y="154"/>
                      </a:cubicBezTo>
                      <a:cubicBezTo>
                        <a:pt x="318" y="168"/>
                        <a:pt x="303" y="175"/>
                        <a:pt x="291" y="177"/>
                      </a:cubicBezTo>
                      <a:cubicBezTo>
                        <a:pt x="285" y="188"/>
                        <a:pt x="275" y="193"/>
                        <a:pt x="265" y="195"/>
                      </a:cubicBezTo>
                      <a:cubicBezTo>
                        <a:pt x="256" y="195"/>
                        <a:pt x="248" y="192"/>
                        <a:pt x="243" y="184"/>
                      </a:cubicBezTo>
                      <a:cubicBezTo>
                        <a:pt x="239" y="178"/>
                        <a:pt x="239" y="170"/>
                        <a:pt x="239" y="163"/>
                      </a:cubicBezTo>
                      <a:cubicBezTo>
                        <a:pt x="241" y="158"/>
                        <a:pt x="246" y="153"/>
                        <a:pt x="252" y="152"/>
                      </a:cubicBezTo>
                      <a:cubicBezTo>
                        <a:pt x="258" y="152"/>
                        <a:pt x="264" y="153"/>
                        <a:pt x="267" y="159"/>
                      </a:cubicBezTo>
                      <a:cubicBezTo>
                        <a:pt x="268" y="161"/>
                        <a:pt x="267" y="164"/>
                        <a:pt x="267" y="166"/>
                      </a:cubicBezTo>
                      <a:cubicBezTo>
                        <a:pt x="274" y="168"/>
                        <a:pt x="277" y="160"/>
                        <a:pt x="281" y="156"/>
                      </a:cubicBezTo>
                      <a:cubicBezTo>
                        <a:pt x="286" y="155"/>
                        <a:pt x="293" y="157"/>
                        <a:pt x="296" y="151"/>
                      </a:cubicBezTo>
                      <a:cubicBezTo>
                        <a:pt x="297" y="145"/>
                        <a:pt x="298" y="138"/>
                        <a:pt x="293" y="135"/>
                      </a:cubicBezTo>
                      <a:cubicBezTo>
                        <a:pt x="289" y="132"/>
                        <a:pt x="285" y="133"/>
                        <a:pt x="281" y="133"/>
                      </a:cubicBezTo>
                      <a:cubicBezTo>
                        <a:pt x="274" y="136"/>
                        <a:pt x="273" y="128"/>
                        <a:pt x="269" y="124"/>
                      </a:cubicBezTo>
                      <a:cubicBezTo>
                        <a:pt x="266" y="122"/>
                        <a:pt x="263" y="126"/>
                        <a:pt x="260" y="128"/>
                      </a:cubicBezTo>
                      <a:cubicBezTo>
                        <a:pt x="255" y="129"/>
                        <a:pt x="248" y="130"/>
                        <a:pt x="244" y="126"/>
                      </a:cubicBezTo>
                      <a:cubicBezTo>
                        <a:pt x="241" y="123"/>
                        <a:pt x="236" y="120"/>
                        <a:pt x="237" y="115"/>
                      </a:cubicBezTo>
                      <a:cubicBezTo>
                        <a:pt x="237" y="107"/>
                        <a:pt x="241" y="100"/>
                        <a:pt x="248" y="96"/>
                      </a:cubicBezTo>
                      <a:cubicBezTo>
                        <a:pt x="233" y="95"/>
                        <a:pt x="220" y="88"/>
                        <a:pt x="210" y="79"/>
                      </a:cubicBezTo>
                      <a:cubicBezTo>
                        <a:pt x="204" y="74"/>
                        <a:pt x="203" y="66"/>
                        <a:pt x="199" y="61"/>
                      </a:cubicBezTo>
                      <a:cubicBezTo>
                        <a:pt x="197" y="57"/>
                        <a:pt x="199" y="52"/>
                        <a:pt x="196" y="50"/>
                      </a:cubicBezTo>
                      <a:cubicBezTo>
                        <a:pt x="192" y="57"/>
                        <a:pt x="192" y="57"/>
                        <a:pt x="192" y="57"/>
                      </a:cubicBezTo>
                      <a:cubicBezTo>
                        <a:pt x="185" y="62"/>
                        <a:pt x="180" y="67"/>
                        <a:pt x="172" y="66"/>
                      </a:cubicBezTo>
                      <a:cubicBezTo>
                        <a:pt x="167" y="65"/>
                        <a:pt x="162" y="63"/>
                        <a:pt x="159" y="58"/>
                      </a:cubicBezTo>
                      <a:cubicBezTo>
                        <a:pt x="157" y="53"/>
                        <a:pt x="153" y="47"/>
                        <a:pt x="157" y="42"/>
                      </a:cubicBezTo>
                      <a:cubicBezTo>
                        <a:pt x="159" y="35"/>
                        <a:pt x="167" y="33"/>
                        <a:pt x="173" y="34"/>
                      </a:cubicBezTo>
                      <a:cubicBezTo>
                        <a:pt x="170" y="31"/>
                        <a:pt x="163" y="34"/>
                        <a:pt x="162" y="28"/>
                      </a:cubicBezTo>
                      <a:cubicBezTo>
                        <a:pt x="163" y="23"/>
                        <a:pt x="164" y="18"/>
                        <a:pt x="164"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358" name="Freeform 41">
                  <a:extLst>
                    <a:ext uri="{FF2B5EF4-FFF2-40B4-BE49-F238E27FC236}">
                      <a16:creationId xmlns="" xmlns:a16="http://schemas.microsoft.com/office/drawing/2014/main" id="{AC81BA26-F263-4923-998D-E1C593055FB5}"/>
                    </a:ext>
                  </a:extLst>
                </p:cNvPr>
                <p:cNvSpPr>
                  <a:spLocks/>
                </p:cNvSpPr>
                <p:nvPr/>
              </p:nvSpPr>
              <p:spPr bwMode="auto">
                <a:xfrm>
                  <a:off x="2324101" y="1962150"/>
                  <a:ext cx="53975" cy="55563"/>
                </a:xfrm>
                <a:custGeom>
                  <a:avLst/>
                  <a:gdLst>
                    <a:gd name="T0" fmla="*/ 30 w 35"/>
                    <a:gd name="T1" fmla="*/ 25 h 36"/>
                    <a:gd name="T2" fmla="*/ 32 w 35"/>
                    <a:gd name="T3" fmla="*/ 0 h 36"/>
                    <a:gd name="T4" fmla="*/ 22 w 35"/>
                    <a:gd name="T5" fmla="*/ 22 h 36"/>
                    <a:gd name="T6" fmla="*/ 13 w 35"/>
                    <a:gd name="T7" fmla="*/ 19 h 36"/>
                    <a:gd name="T8" fmla="*/ 3 w 35"/>
                    <a:gd name="T9" fmla="*/ 5 h 36"/>
                    <a:gd name="T10" fmla="*/ 1 w 35"/>
                    <a:gd name="T11" fmla="*/ 10 h 36"/>
                    <a:gd name="T12" fmla="*/ 22 w 35"/>
                    <a:gd name="T13" fmla="*/ 35 h 36"/>
                    <a:gd name="T14" fmla="*/ 30 w 35"/>
                    <a:gd name="T15" fmla="*/ 25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36">
                      <a:moveTo>
                        <a:pt x="30" y="25"/>
                      </a:moveTo>
                      <a:cubicBezTo>
                        <a:pt x="31" y="17"/>
                        <a:pt x="35" y="7"/>
                        <a:pt x="32" y="0"/>
                      </a:cubicBezTo>
                      <a:cubicBezTo>
                        <a:pt x="29" y="8"/>
                        <a:pt x="30" y="17"/>
                        <a:pt x="22" y="22"/>
                      </a:cubicBezTo>
                      <a:cubicBezTo>
                        <a:pt x="18" y="24"/>
                        <a:pt x="16" y="21"/>
                        <a:pt x="13" y="19"/>
                      </a:cubicBezTo>
                      <a:cubicBezTo>
                        <a:pt x="10" y="15"/>
                        <a:pt x="7" y="8"/>
                        <a:pt x="3" y="5"/>
                      </a:cubicBezTo>
                      <a:cubicBezTo>
                        <a:pt x="1" y="6"/>
                        <a:pt x="0" y="8"/>
                        <a:pt x="1" y="10"/>
                      </a:cubicBezTo>
                      <a:cubicBezTo>
                        <a:pt x="7" y="20"/>
                        <a:pt x="13" y="28"/>
                        <a:pt x="22" y="35"/>
                      </a:cubicBezTo>
                      <a:cubicBezTo>
                        <a:pt x="27" y="36"/>
                        <a:pt x="28" y="28"/>
                        <a:pt x="3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359" name="Freeform 42">
                  <a:extLst>
                    <a:ext uri="{FF2B5EF4-FFF2-40B4-BE49-F238E27FC236}">
                      <a16:creationId xmlns="" xmlns:a16="http://schemas.microsoft.com/office/drawing/2014/main" id="{572EBC9E-A7B7-4817-85F6-8FF31A0A2EB6}"/>
                    </a:ext>
                  </a:extLst>
                </p:cNvPr>
                <p:cNvSpPr>
                  <a:spLocks/>
                </p:cNvSpPr>
                <p:nvPr/>
              </p:nvSpPr>
              <p:spPr bwMode="auto">
                <a:xfrm>
                  <a:off x="2282826" y="1968500"/>
                  <a:ext cx="298450" cy="415925"/>
                </a:xfrm>
                <a:custGeom>
                  <a:avLst/>
                  <a:gdLst>
                    <a:gd name="T0" fmla="*/ 180 w 195"/>
                    <a:gd name="T1" fmla="*/ 17 h 271"/>
                    <a:gd name="T2" fmla="*/ 168 w 195"/>
                    <a:gd name="T3" fmla="*/ 8 h 271"/>
                    <a:gd name="T4" fmla="*/ 122 w 195"/>
                    <a:gd name="T5" fmla="*/ 8 h 271"/>
                    <a:gd name="T6" fmla="*/ 64 w 195"/>
                    <a:gd name="T7" fmla="*/ 68 h 271"/>
                    <a:gd name="T8" fmla="*/ 40 w 195"/>
                    <a:gd name="T9" fmla="*/ 83 h 271"/>
                    <a:gd name="T10" fmla="*/ 3 w 195"/>
                    <a:gd name="T11" fmla="*/ 136 h 271"/>
                    <a:gd name="T12" fmla="*/ 2 w 195"/>
                    <a:gd name="T13" fmla="*/ 143 h 271"/>
                    <a:gd name="T14" fmla="*/ 70 w 195"/>
                    <a:gd name="T15" fmla="*/ 207 h 271"/>
                    <a:gd name="T16" fmla="*/ 86 w 195"/>
                    <a:gd name="T17" fmla="*/ 243 h 271"/>
                    <a:gd name="T18" fmla="*/ 110 w 195"/>
                    <a:gd name="T19" fmla="*/ 261 h 271"/>
                    <a:gd name="T20" fmla="*/ 172 w 195"/>
                    <a:gd name="T21" fmla="*/ 260 h 271"/>
                    <a:gd name="T22" fmla="*/ 189 w 195"/>
                    <a:gd name="T23" fmla="*/ 225 h 271"/>
                    <a:gd name="T24" fmla="*/ 179 w 195"/>
                    <a:gd name="T25" fmla="*/ 202 h 271"/>
                    <a:gd name="T26" fmla="*/ 147 w 195"/>
                    <a:gd name="T27" fmla="*/ 191 h 271"/>
                    <a:gd name="T28" fmla="*/ 121 w 195"/>
                    <a:gd name="T29" fmla="*/ 206 h 271"/>
                    <a:gd name="T30" fmla="*/ 114 w 195"/>
                    <a:gd name="T31" fmla="*/ 233 h 271"/>
                    <a:gd name="T32" fmla="*/ 130 w 195"/>
                    <a:gd name="T33" fmla="*/ 242 h 271"/>
                    <a:gd name="T34" fmla="*/ 131 w 195"/>
                    <a:gd name="T35" fmla="*/ 240 h 271"/>
                    <a:gd name="T36" fmla="*/ 132 w 195"/>
                    <a:gd name="T37" fmla="*/ 226 h 271"/>
                    <a:gd name="T38" fmla="*/ 151 w 195"/>
                    <a:gd name="T39" fmla="*/ 208 h 271"/>
                    <a:gd name="T40" fmla="*/ 166 w 195"/>
                    <a:gd name="T41" fmla="*/ 217 h 271"/>
                    <a:gd name="T42" fmla="*/ 167 w 195"/>
                    <a:gd name="T43" fmla="*/ 236 h 271"/>
                    <a:gd name="T44" fmla="*/ 144 w 195"/>
                    <a:gd name="T45" fmla="*/ 253 h 271"/>
                    <a:gd name="T46" fmla="*/ 77 w 195"/>
                    <a:gd name="T47" fmla="*/ 192 h 271"/>
                    <a:gd name="T48" fmla="*/ 34 w 195"/>
                    <a:gd name="T49" fmla="*/ 151 h 271"/>
                    <a:gd name="T50" fmla="*/ 25 w 195"/>
                    <a:gd name="T51" fmla="*/ 135 h 271"/>
                    <a:gd name="T52" fmla="*/ 36 w 195"/>
                    <a:gd name="T53" fmla="*/ 112 h 271"/>
                    <a:gd name="T54" fmla="*/ 75 w 195"/>
                    <a:gd name="T55" fmla="*/ 81 h 271"/>
                    <a:gd name="T56" fmla="*/ 137 w 195"/>
                    <a:gd name="T57" fmla="*/ 20 h 271"/>
                    <a:gd name="T58" fmla="*/ 170 w 195"/>
                    <a:gd name="T59" fmla="*/ 35 h 271"/>
                    <a:gd name="T60" fmla="*/ 170 w 195"/>
                    <a:gd name="T61" fmla="*/ 54 h 271"/>
                    <a:gd name="T62" fmla="*/ 143 w 195"/>
                    <a:gd name="T63" fmla="*/ 66 h 271"/>
                    <a:gd name="T64" fmla="*/ 124 w 195"/>
                    <a:gd name="T65" fmla="*/ 30 h 271"/>
                    <a:gd name="T66" fmla="*/ 112 w 195"/>
                    <a:gd name="T67" fmla="*/ 36 h 271"/>
                    <a:gd name="T68" fmla="*/ 123 w 195"/>
                    <a:gd name="T69" fmla="*/ 77 h 271"/>
                    <a:gd name="T70" fmla="*/ 147 w 195"/>
                    <a:gd name="T71" fmla="*/ 86 h 271"/>
                    <a:gd name="T72" fmla="*/ 185 w 195"/>
                    <a:gd name="T73" fmla="*/ 64 h 271"/>
                    <a:gd name="T74" fmla="*/ 180 w 195"/>
                    <a:gd name="T75" fmla="*/ 17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5" h="271">
                      <a:moveTo>
                        <a:pt x="180" y="17"/>
                      </a:moveTo>
                      <a:cubicBezTo>
                        <a:pt x="168" y="8"/>
                        <a:pt x="168" y="8"/>
                        <a:pt x="168" y="8"/>
                      </a:cubicBezTo>
                      <a:cubicBezTo>
                        <a:pt x="154" y="0"/>
                        <a:pt x="136" y="1"/>
                        <a:pt x="122" y="8"/>
                      </a:cubicBezTo>
                      <a:cubicBezTo>
                        <a:pt x="94" y="16"/>
                        <a:pt x="72" y="42"/>
                        <a:pt x="64" y="68"/>
                      </a:cubicBezTo>
                      <a:cubicBezTo>
                        <a:pt x="55" y="74"/>
                        <a:pt x="47" y="77"/>
                        <a:pt x="40" y="83"/>
                      </a:cubicBezTo>
                      <a:cubicBezTo>
                        <a:pt x="21" y="98"/>
                        <a:pt x="23" y="123"/>
                        <a:pt x="3" y="136"/>
                      </a:cubicBezTo>
                      <a:cubicBezTo>
                        <a:pt x="1" y="138"/>
                        <a:pt x="0" y="140"/>
                        <a:pt x="2" y="143"/>
                      </a:cubicBezTo>
                      <a:cubicBezTo>
                        <a:pt x="30" y="158"/>
                        <a:pt x="37" y="198"/>
                        <a:pt x="70" y="207"/>
                      </a:cubicBezTo>
                      <a:cubicBezTo>
                        <a:pt x="68" y="222"/>
                        <a:pt x="79" y="232"/>
                        <a:pt x="86" y="243"/>
                      </a:cubicBezTo>
                      <a:cubicBezTo>
                        <a:pt x="94" y="248"/>
                        <a:pt x="101" y="258"/>
                        <a:pt x="110" y="261"/>
                      </a:cubicBezTo>
                      <a:cubicBezTo>
                        <a:pt x="127" y="271"/>
                        <a:pt x="154" y="271"/>
                        <a:pt x="172" y="260"/>
                      </a:cubicBezTo>
                      <a:cubicBezTo>
                        <a:pt x="184" y="253"/>
                        <a:pt x="191" y="239"/>
                        <a:pt x="189" y="225"/>
                      </a:cubicBezTo>
                      <a:cubicBezTo>
                        <a:pt x="188" y="216"/>
                        <a:pt x="184" y="209"/>
                        <a:pt x="179" y="202"/>
                      </a:cubicBezTo>
                      <a:cubicBezTo>
                        <a:pt x="171" y="192"/>
                        <a:pt x="157" y="194"/>
                        <a:pt x="147" y="191"/>
                      </a:cubicBezTo>
                      <a:cubicBezTo>
                        <a:pt x="137" y="193"/>
                        <a:pt x="127" y="197"/>
                        <a:pt x="121" y="206"/>
                      </a:cubicBezTo>
                      <a:cubicBezTo>
                        <a:pt x="116" y="214"/>
                        <a:pt x="112" y="223"/>
                        <a:pt x="114" y="233"/>
                      </a:cubicBezTo>
                      <a:cubicBezTo>
                        <a:pt x="119" y="236"/>
                        <a:pt x="123" y="242"/>
                        <a:pt x="130" y="242"/>
                      </a:cubicBezTo>
                      <a:cubicBezTo>
                        <a:pt x="131" y="240"/>
                        <a:pt x="131" y="240"/>
                        <a:pt x="131" y="240"/>
                      </a:cubicBezTo>
                      <a:cubicBezTo>
                        <a:pt x="129" y="236"/>
                        <a:pt x="132" y="231"/>
                        <a:pt x="132" y="226"/>
                      </a:cubicBezTo>
                      <a:cubicBezTo>
                        <a:pt x="134" y="218"/>
                        <a:pt x="142" y="210"/>
                        <a:pt x="151" y="208"/>
                      </a:cubicBezTo>
                      <a:cubicBezTo>
                        <a:pt x="157" y="209"/>
                        <a:pt x="163" y="211"/>
                        <a:pt x="166" y="217"/>
                      </a:cubicBezTo>
                      <a:cubicBezTo>
                        <a:pt x="169" y="222"/>
                        <a:pt x="169" y="230"/>
                        <a:pt x="167" y="236"/>
                      </a:cubicBezTo>
                      <a:cubicBezTo>
                        <a:pt x="163" y="245"/>
                        <a:pt x="155" y="254"/>
                        <a:pt x="144" y="253"/>
                      </a:cubicBezTo>
                      <a:cubicBezTo>
                        <a:pt x="112" y="250"/>
                        <a:pt x="88" y="220"/>
                        <a:pt x="77" y="192"/>
                      </a:cubicBezTo>
                      <a:cubicBezTo>
                        <a:pt x="58" y="186"/>
                        <a:pt x="42" y="169"/>
                        <a:pt x="34" y="151"/>
                      </a:cubicBezTo>
                      <a:cubicBezTo>
                        <a:pt x="33" y="145"/>
                        <a:pt x="24" y="143"/>
                        <a:pt x="25" y="135"/>
                      </a:cubicBezTo>
                      <a:cubicBezTo>
                        <a:pt x="31" y="129"/>
                        <a:pt x="33" y="120"/>
                        <a:pt x="36" y="112"/>
                      </a:cubicBezTo>
                      <a:cubicBezTo>
                        <a:pt x="43" y="96"/>
                        <a:pt x="59" y="87"/>
                        <a:pt x="75" y="81"/>
                      </a:cubicBezTo>
                      <a:cubicBezTo>
                        <a:pt x="86" y="55"/>
                        <a:pt x="105" y="22"/>
                        <a:pt x="137" y="20"/>
                      </a:cubicBezTo>
                      <a:cubicBezTo>
                        <a:pt x="150" y="20"/>
                        <a:pt x="164" y="23"/>
                        <a:pt x="170" y="35"/>
                      </a:cubicBezTo>
                      <a:cubicBezTo>
                        <a:pt x="172" y="42"/>
                        <a:pt x="172" y="48"/>
                        <a:pt x="170" y="54"/>
                      </a:cubicBezTo>
                      <a:cubicBezTo>
                        <a:pt x="165" y="66"/>
                        <a:pt x="153" y="65"/>
                        <a:pt x="143" y="66"/>
                      </a:cubicBezTo>
                      <a:cubicBezTo>
                        <a:pt x="128" y="61"/>
                        <a:pt x="124" y="43"/>
                        <a:pt x="124" y="30"/>
                      </a:cubicBezTo>
                      <a:cubicBezTo>
                        <a:pt x="119" y="31"/>
                        <a:pt x="115" y="32"/>
                        <a:pt x="112" y="36"/>
                      </a:cubicBezTo>
                      <a:cubicBezTo>
                        <a:pt x="107" y="50"/>
                        <a:pt x="112" y="66"/>
                        <a:pt x="123" y="77"/>
                      </a:cubicBezTo>
                      <a:cubicBezTo>
                        <a:pt x="129" y="84"/>
                        <a:pt x="138" y="85"/>
                        <a:pt x="147" y="86"/>
                      </a:cubicBezTo>
                      <a:cubicBezTo>
                        <a:pt x="162" y="84"/>
                        <a:pt x="178" y="78"/>
                        <a:pt x="185" y="64"/>
                      </a:cubicBezTo>
                      <a:cubicBezTo>
                        <a:pt x="195" y="49"/>
                        <a:pt x="187" y="31"/>
                        <a:pt x="180"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360" name="Freeform 43">
                  <a:extLst>
                    <a:ext uri="{FF2B5EF4-FFF2-40B4-BE49-F238E27FC236}">
                      <a16:creationId xmlns="" xmlns:a16="http://schemas.microsoft.com/office/drawing/2014/main" id="{ECBFF2FE-8E3A-4784-BC52-B7E16F60CDB3}"/>
                    </a:ext>
                  </a:extLst>
                </p:cNvPr>
                <p:cNvSpPr>
                  <a:spLocks/>
                </p:cNvSpPr>
                <p:nvPr/>
              </p:nvSpPr>
              <p:spPr bwMode="auto">
                <a:xfrm>
                  <a:off x="2732088" y="1974850"/>
                  <a:ext cx="273050" cy="409575"/>
                </a:xfrm>
                <a:custGeom>
                  <a:avLst/>
                  <a:gdLst>
                    <a:gd name="T0" fmla="*/ 105 w 178"/>
                    <a:gd name="T1" fmla="*/ 37 h 267"/>
                    <a:gd name="T2" fmla="*/ 73 w 178"/>
                    <a:gd name="T3" fmla="*/ 13 h 267"/>
                    <a:gd name="T4" fmla="*/ 15 w 178"/>
                    <a:gd name="T5" fmla="*/ 13 h 267"/>
                    <a:gd name="T6" fmla="*/ 2 w 178"/>
                    <a:gd name="T7" fmla="*/ 45 h 267"/>
                    <a:gd name="T8" fmla="*/ 33 w 178"/>
                    <a:gd name="T9" fmla="*/ 78 h 267"/>
                    <a:gd name="T10" fmla="*/ 67 w 178"/>
                    <a:gd name="T11" fmla="*/ 67 h 267"/>
                    <a:gd name="T12" fmla="*/ 75 w 178"/>
                    <a:gd name="T13" fmla="*/ 39 h 267"/>
                    <a:gd name="T14" fmla="*/ 64 w 178"/>
                    <a:gd name="T15" fmla="*/ 33 h 267"/>
                    <a:gd name="T16" fmla="*/ 59 w 178"/>
                    <a:gd name="T17" fmla="*/ 56 h 267"/>
                    <a:gd name="T18" fmla="*/ 39 w 178"/>
                    <a:gd name="T19" fmla="*/ 64 h 267"/>
                    <a:gd name="T20" fmla="*/ 19 w 178"/>
                    <a:gd name="T21" fmla="*/ 50 h 267"/>
                    <a:gd name="T22" fmla="*/ 26 w 178"/>
                    <a:gd name="T23" fmla="*/ 26 h 267"/>
                    <a:gd name="T24" fmla="*/ 60 w 178"/>
                    <a:gd name="T25" fmla="*/ 22 h 267"/>
                    <a:gd name="T26" fmla="*/ 104 w 178"/>
                    <a:gd name="T27" fmla="*/ 74 h 267"/>
                    <a:gd name="T28" fmla="*/ 138 w 178"/>
                    <a:gd name="T29" fmla="*/ 95 h 267"/>
                    <a:gd name="T30" fmla="*/ 156 w 178"/>
                    <a:gd name="T31" fmla="*/ 123 h 267"/>
                    <a:gd name="T32" fmla="*/ 161 w 178"/>
                    <a:gd name="T33" fmla="*/ 130 h 267"/>
                    <a:gd name="T34" fmla="*/ 152 w 178"/>
                    <a:gd name="T35" fmla="*/ 140 h 267"/>
                    <a:gd name="T36" fmla="*/ 109 w 178"/>
                    <a:gd name="T37" fmla="*/ 191 h 267"/>
                    <a:gd name="T38" fmla="*/ 95 w 178"/>
                    <a:gd name="T39" fmla="*/ 213 h 267"/>
                    <a:gd name="T40" fmla="*/ 55 w 178"/>
                    <a:gd name="T41" fmla="*/ 247 h 267"/>
                    <a:gd name="T42" fmla="*/ 32 w 178"/>
                    <a:gd name="T43" fmla="*/ 239 h 267"/>
                    <a:gd name="T44" fmla="*/ 29 w 178"/>
                    <a:gd name="T45" fmla="*/ 222 h 267"/>
                    <a:gd name="T46" fmla="*/ 38 w 178"/>
                    <a:gd name="T47" fmla="*/ 212 h 267"/>
                    <a:gd name="T48" fmla="*/ 58 w 178"/>
                    <a:gd name="T49" fmla="*/ 219 h 267"/>
                    <a:gd name="T50" fmla="*/ 63 w 178"/>
                    <a:gd name="T51" fmla="*/ 237 h 267"/>
                    <a:gd name="T52" fmla="*/ 69 w 178"/>
                    <a:gd name="T53" fmla="*/ 234 h 267"/>
                    <a:gd name="T54" fmla="*/ 80 w 178"/>
                    <a:gd name="T55" fmla="*/ 220 h 267"/>
                    <a:gd name="T56" fmla="*/ 46 w 178"/>
                    <a:gd name="T57" fmla="*/ 196 h 267"/>
                    <a:gd name="T58" fmla="*/ 14 w 178"/>
                    <a:gd name="T59" fmla="*/ 209 h 267"/>
                    <a:gd name="T60" fmla="*/ 9 w 178"/>
                    <a:gd name="T61" fmla="*/ 238 h 267"/>
                    <a:gd name="T62" fmla="*/ 38 w 178"/>
                    <a:gd name="T63" fmla="*/ 261 h 267"/>
                    <a:gd name="T64" fmla="*/ 57 w 178"/>
                    <a:gd name="T65" fmla="*/ 263 h 267"/>
                    <a:gd name="T66" fmla="*/ 106 w 178"/>
                    <a:gd name="T67" fmla="*/ 225 h 267"/>
                    <a:gd name="T68" fmla="*/ 112 w 178"/>
                    <a:gd name="T69" fmla="*/ 207 h 267"/>
                    <a:gd name="T70" fmla="*/ 137 w 178"/>
                    <a:gd name="T71" fmla="*/ 189 h 267"/>
                    <a:gd name="T72" fmla="*/ 177 w 178"/>
                    <a:gd name="T73" fmla="*/ 136 h 267"/>
                    <a:gd name="T74" fmla="*/ 170 w 178"/>
                    <a:gd name="T75" fmla="*/ 122 h 267"/>
                    <a:gd name="T76" fmla="*/ 145 w 178"/>
                    <a:gd name="T77" fmla="*/ 83 h 267"/>
                    <a:gd name="T78" fmla="*/ 119 w 178"/>
                    <a:gd name="T79" fmla="*/ 63 h 267"/>
                    <a:gd name="T80" fmla="*/ 105 w 178"/>
                    <a:gd name="T81" fmla="*/ 37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8" h="267">
                      <a:moveTo>
                        <a:pt x="105" y="37"/>
                      </a:moveTo>
                      <a:cubicBezTo>
                        <a:pt x="96" y="27"/>
                        <a:pt x="85" y="19"/>
                        <a:pt x="73" y="13"/>
                      </a:cubicBezTo>
                      <a:cubicBezTo>
                        <a:pt x="55" y="7"/>
                        <a:pt x="32" y="0"/>
                        <a:pt x="15" y="13"/>
                      </a:cubicBezTo>
                      <a:cubicBezTo>
                        <a:pt x="6" y="22"/>
                        <a:pt x="0" y="33"/>
                        <a:pt x="2" y="45"/>
                      </a:cubicBezTo>
                      <a:cubicBezTo>
                        <a:pt x="5" y="60"/>
                        <a:pt x="20" y="73"/>
                        <a:pt x="33" y="78"/>
                      </a:cubicBezTo>
                      <a:cubicBezTo>
                        <a:pt x="46" y="81"/>
                        <a:pt x="58" y="76"/>
                        <a:pt x="67" y="67"/>
                      </a:cubicBezTo>
                      <a:cubicBezTo>
                        <a:pt x="73" y="59"/>
                        <a:pt x="77" y="49"/>
                        <a:pt x="75" y="39"/>
                      </a:cubicBezTo>
                      <a:cubicBezTo>
                        <a:pt x="72" y="36"/>
                        <a:pt x="68" y="33"/>
                        <a:pt x="64" y="33"/>
                      </a:cubicBezTo>
                      <a:cubicBezTo>
                        <a:pt x="65" y="40"/>
                        <a:pt x="64" y="49"/>
                        <a:pt x="59" y="56"/>
                      </a:cubicBezTo>
                      <a:cubicBezTo>
                        <a:pt x="54" y="60"/>
                        <a:pt x="46" y="64"/>
                        <a:pt x="39" y="64"/>
                      </a:cubicBezTo>
                      <a:cubicBezTo>
                        <a:pt x="31" y="63"/>
                        <a:pt x="24" y="57"/>
                        <a:pt x="19" y="50"/>
                      </a:cubicBezTo>
                      <a:cubicBezTo>
                        <a:pt x="16" y="40"/>
                        <a:pt x="21" y="32"/>
                        <a:pt x="26" y="26"/>
                      </a:cubicBezTo>
                      <a:cubicBezTo>
                        <a:pt x="35" y="17"/>
                        <a:pt x="49" y="18"/>
                        <a:pt x="60" y="22"/>
                      </a:cubicBezTo>
                      <a:cubicBezTo>
                        <a:pt x="82" y="30"/>
                        <a:pt x="98" y="52"/>
                        <a:pt x="104" y="74"/>
                      </a:cubicBezTo>
                      <a:cubicBezTo>
                        <a:pt x="117" y="77"/>
                        <a:pt x="127" y="86"/>
                        <a:pt x="138" y="95"/>
                      </a:cubicBezTo>
                      <a:cubicBezTo>
                        <a:pt x="145" y="104"/>
                        <a:pt x="148" y="115"/>
                        <a:pt x="156" y="123"/>
                      </a:cubicBezTo>
                      <a:cubicBezTo>
                        <a:pt x="156" y="126"/>
                        <a:pt x="159" y="128"/>
                        <a:pt x="161" y="130"/>
                      </a:cubicBezTo>
                      <a:cubicBezTo>
                        <a:pt x="162" y="136"/>
                        <a:pt x="155" y="136"/>
                        <a:pt x="152" y="140"/>
                      </a:cubicBezTo>
                      <a:cubicBezTo>
                        <a:pt x="141" y="159"/>
                        <a:pt x="131" y="183"/>
                        <a:pt x="109" y="191"/>
                      </a:cubicBezTo>
                      <a:cubicBezTo>
                        <a:pt x="97" y="193"/>
                        <a:pt x="100" y="206"/>
                        <a:pt x="95" y="213"/>
                      </a:cubicBezTo>
                      <a:cubicBezTo>
                        <a:pt x="88" y="230"/>
                        <a:pt x="72" y="242"/>
                        <a:pt x="55" y="247"/>
                      </a:cubicBezTo>
                      <a:cubicBezTo>
                        <a:pt x="47" y="244"/>
                        <a:pt x="38" y="247"/>
                        <a:pt x="32" y="239"/>
                      </a:cubicBezTo>
                      <a:cubicBezTo>
                        <a:pt x="30" y="234"/>
                        <a:pt x="26" y="228"/>
                        <a:pt x="29" y="222"/>
                      </a:cubicBezTo>
                      <a:cubicBezTo>
                        <a:pt x="30" y="217"/>
                        <a:pt x="34" y="213"/>
                        <a:pt x="38" y="212"/>
                      </a:cubicBezTo>
                      <a:cubicBezTo>
                        <a:pt x="46" y="211"/>
                        <a:pt x="52" y="214"/>
                        <a:pt x="58" y="219"/>
                      </a:cubicBezTo>
                      <a:cubicBezTo>
                        <a:pt x="63" y="223"/>
                        <a:pt x="62" y="231"/>
                        <a:pt x="63" y="237"/>
                      </a:cubicBezTo>
                      <a:cubicBezTo>
                        <a:pt x="65" y="237"/>
                        <a:pt x="67" y="235"/>
                        <a:pt x="69" y="234"/>
                      </a:cubicBezTo>
                      <a:cubicBezTo>
                        <a:pt x="73" y="231"/>
                        <a:pt x="83" y="227"/>
                        <a:pt x="80" y="220"/>
                      </a:cubicBezTo>
                      <a:cubicBezTo>
                        <a:pt x="73" y="207"/>
                        <a:pt x="60" y="198"/>
                        <a:pt x="46" y="196"/>
                      </a:cubicBezTo>
                      <a:cubicBezTo>
                        <a:pt x="33" y="193"/>
                        <a:pt x="22" y="200"/>
                        <a:pt x="14" y="209"/>
                      </a:cubicBezTo>
                      <a:cubicBezTo>
                        <a:pt x="8" y="217"/>
                        <a:pt x="5" y="229"/>
                        <a:pt x="9" y="238"/>
                      </a:cubicBezTo>
                      <a:cubicBezTo>
                        <a:pt x="18" y="246"/>
                        <a:pt x="25" y="258"/>
                        <a:pt x="38" y="261"/>
                      </a:cubicBezTo>
                      <a:cubicBezTo>
                        <a:pt x="45" y="259"/>
                        <a:pt x="50" y="267"/>
                        <a:pt x="57" y="263"/>
                      </a:cubicBezTo>
                      <a:cubicBezTo>
                        <a:pt x="79" y="262"/>
                        <a:pt x="93" y="241"/>
                        <a:pt x="106" y="225"/>
                      </a:cubicBezTo>
                      <a:cubicBezTo>
                        <a:pt x="109" y="219"/>
                        <a:pt x="111" y="213"/>
                        <a:pt x="112" y="207"/>
                      </a:cubicBezTo>
                      <a:cubicBezTo>
                        <a:pt x="122" y="203"/>
                        <a:pt x="128" y="195"/>
                        <a:pt x="137" y="189"/>
                      </a:cubicBezTo>
                      <a:cubicBezTo>
                        <a:pt x="153" y="173"/>
                        <a:pt x="157" y="149"/>
                        <a:pt x="177" y="136"/>
                      </a:cubicBezTo>
                      <a:cubicBezTo>
                        <a:pt x="178" y="130"/>
                        <a:pt x="169" y="128"/>
                        <a:pt x="170" y="122"/>
                      </a:cubicBezTo>
                      <a:cubicBezTo>
                        <a:pt x="162" y="109"/>
                        <a:pt x="155" y="96"/>
                        <a:pt x="145" y="83"/>
                      </a:cubicBezTo>
                      <a:cubicBezTo>
                        <a:pt x="138" y="73"/>
                        <a:pt x="128" y="70"/>
                        <a:pt x="119" y="63"/>
                      </a:cubicBezTo>
                      <a:cubicBezTo>
                        <a:pt x="116" y="54"/>
                        <a:pt x="110" y="45"/>
                        <a:pt x="105"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361" name="Freeform 44">
                  <a:extLst>
                    <a:ext uri="{FF2B5EF4-FFF2-40B4-BE49-F238E27FC236}">
                      <a16:creationId xmlns="" xmlns:a16="http://schemas.microsoft.com/office/drawing/2014/main" id="{D546B2DD-B580-49CE-8BB6-A89632712B7E}"/>
                    </a:ext>
                  </a:extLst>
                </p:cNvPr>
                <p:cNvSpPr>
                  <a:spLocks/>
                </p:cNvSpPr>
                <p:nvPr/>
              </p:nvSpPr>
              <p:spPr bwMode="auto">
                <a:xfrm>
                  <a:off x="2965451" y="1990725"/>
                  <a:ext cx="60325" cy="114300"/>
                </a:xfrm>
                <a:custGeom>
                  <a:avLst/>
                  <a:gdLst>
                    <a:gd name="T0" fmla="*/ 28 w 39"/>
                    <a:gd name="T1" fmla="*/ 18 h 75"/>
                    <a:gd name="T2" fmla="*/ 15 w 39"/>
                    <a:gd name="T3" fmla="*/ 0 h 75"/>
                    <a:gd name="T4" fmla="*/ 21 w 39"/>
                    <a:gd name="T5" fmla="*/ 28 h 75"/>
                    <a:gd name="T6" fmla="*/ 19 w 39"/>
                    <a:gd name="T7" fmla="*/ 53 h 75"/>
                    <a:gd name="T8" fmla="*/ 3 w 39"/>
                    <a:gd name="T9" fmla="*/ 51 h 75"/>
                    <a:gd name="T10" fmla="*/ 4 w 39"/>
                    <a:gd name="T11" fmla="*/ 65 h 75"/>
                    <a:gd name="T12" fmla="*/ 16 w 39"/>
                    <a:gd name="T13" fmla="*/ 75 h 75"/>
                    <a:gd name="T14" fmla="*/ 26 w 39"/>
                    <a:gd name="T15" fmla="*/ 71 h 75"/>
                    <a:gd name="T16" fmla="*/ 28 w 39"/>
                    <a:gd name="T17" fmla="*/ 1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75">
                      <a:moveTo>
                        <a:pt x="28" y="18"/>
                      </a:moveTo>
                      <a:cubicBezTo>
                        <a:pt x="24" y="12"/>
                        <a:pt x="21" y="5"/>
                        <a:pt x="15" y="0"/>
                      </a:cubicBezTo>
                      <a:cubicBezTo>
                        <a:pt x="8" y="10"/>
                        <a:pt x="19" y="19"/>
                        <a:pt x="21" y="28"/>
                      </a:cubicBezTo>
                      <a:cubicBezTo>
                        <a:pt x="22" y="37"/>
                        <a:pt x="25" y="46"/>
                        <a:pt x="19" y="53"/>
                      </a:cubicBezTo>
                      <a:cubicBezTo>
                        <a:pt x="13" y="59"/>
                        <a:pt x="8" y="51"/>
                        <a:pt x="3" y="51"/>
                      </a:cubicBezTo>
                      <a:cubicBezTo>
                        <a:pt x="0" y="55"/>
                        <a:pt x="2" y="61"/>
                        <a:pt x="4" y="65"/>
                      </a:cubicBezTo>
                      <a:cubicBezTo>
                        <a:pt x="7" y="70"/>
                        <a:pt x="11" y="74"/>
                        <a:pt x="16" y="75"/>
                      </a:cubicBezTo>
                      <a:cubicBezTo>
                        <a:pt x="20" y="75"/>
                        <a:pt x="23" y="73"/>
                        <a:pt x="26" y="71"/>
                      </a:cubicBezTo>
                      <a:cubicBezTo>
                        <a:pt x="39" y="56"/>
                        <a:pt x="33" y="35"/>
                        <a:pt x="28"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362" name="Freeform 45">
                  <a:extLst>
                    <a:ext uri="{FF2B5EF4-FFF2-40B4-BE49-F238E27FC236}">
                      <a16:creationId xmlns="" xmlns:a16="http://schemas.microsoft.com/office/drawing/2014/main" id="{65ADFA76-9CAA-4003-92AA-5C037DCBE4BC}"/>
                    </a:ext>
                  </a:extLst>
                </p:cNvPr>
                <p:cNvSpPr>
                  <a:spLocks/>
                </p:cNvSpPr>
                <p:nvPr/>
              </p:nvSpPr>
              <p:spPr bwMode="auto">
                <a:xfrm>
                  <a:off x="2279651" y="1990725"/>
                  <a:ext cx="49213" cy="112713"/>
                </a:xfrm>
                <a:custGeom>
                  <a:avLst/>
                  <a:gdLst>
                    <a:gd name="T0" fmla="*/ 19 w 32"/>
                    <a:gd name="T1" fmla="*/ 23 h 74"/>
                    <a:gd name="T2" fmla="*/ 19 w 32"/>
                    <a:gd name="T3" fmla="*/ 0 h 74"/>
                    <a:gd name="T4" fmla="*/ 12 w 32"/>
                    <a:gd name="T5" fmla="*/ 4 h 74"/>
                    <a:gd name="T6" fmla="*/ 2 w 32"/>
                    <a:gd name="T7" fmla="*/ 54 h 74"/>
                    <a:gd name="T8" fmla="*/ 18 w 32"/>
                    <a:gd name="T9" fmla="*/ 73 h 74"/>
                    <a:gd name="T10" fmla="*/ 27 w 32"/>
                    <a:gd name="T11" fmla="*/ 72 h 74"/>
                    <a:gd name="T12" fmla="*/ 31 w 32"/>
                    <a:gd name="T13" fmla="*/ 55 h 74"/>
                    <a:gd name="T14" fmla="*/ 25 w 32"/>
                    <a:gd name="T15" fmla="*/ 55 h 74"/>
                    <a:gd name="T16" fmla="*/ 15 w 32"/>
                    <a:gd name="T17" fmla="*/ 52 h 74"/>
                    <a:gd name="T18" fmla="*/ 19 w 32"/>
                    <a:gd name="T19" fmla="*/ 2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74">
                      <a:moveTo>
                        <a:pt x="19" y="23"/>
                      </a:moveTo>
                      <a:cubicBezTo>
                        <a:pt x="19" y="16"/>
                        <a:pt x="25" y="6"/>
                        <a:pt x="19" y="0"/>
                      </a:cubicBezTo>
                      <a:cubicBezTo>
                        <a:pt x="16" y="1"/>
                        <a:pt x="13" y="2"/>
                        <a:pt x="12" y="4"/>
                      </a:cubicBezTo>
                      <a:cubicBezTo>
                        <a:pt x="13" y="22"/>
                        <a:pt x="0" y="37"/>
                        <a:pt x="2" y="54"/>
                      </a:cubicBezTo>
                      <a:cubicBezTo>
                        <a:pt x="4" y="61"/>
                        <a:pt x="8" y="72"/>
                        <a:pt x="18" y="73"/>
                      </a:cubicBezTo>
                      <a:cubicBezTo>
                        <a:pt x="21" y="74"/>
                        <a:pt x="24" y="73"/>
                        <a:pt x="27" y="72"/>
                      </a:cubicBezTo>
                      <a:cubicBezTo>
                        <a:pt x="32" y="67"/>
                        <a:pt x="32" y="61"/>
                        <a:pt x="31" y="55"/>
                      </a:cubicBezTo>
                      <a:cubicBezTo>
                        <a:pt x="28" y="53"/>
                        <a:pt x="26" y="54"/>
                        <a:pt x="25" y="55"/>
                      </a:cubicBezTo>
                      <a:cubicBezTo>
                        <a:pt x="21" y="55"/>
                        <a:pt x="18" y="55"/>
                        <a:pt x="15" y="52"/>
                      </a:cubicBezTo>
                      <a:cubicBezTo>
                        <a:pt x="9" y="43"/>
                        <a:pt x="14" y="31"/>
                        <a:pt x="1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363" name="Freeform 46">
                  <a:extLst>
                    <a:ext uri="{FF2B5EF4-FFF2-40B4-BE49-F238E27FC236}">
                      <a16:creationId xmlns="" xmlns:a16="http://schemas.microsoft.com/office/drawing/2014/main" id="{ED2DC1FC-FABD-4B61-B98B-55A81D36458B}"/>
                    </a:ext>
                  </a:extLst>
                </p:cNvPr>
                <p:cNvSpPr>
                  <a:spLocks/>
                </p:cNvSpPr>
                <p:nvPr/>
              </p:nvSpPr>
              <p:spPr bwMode="auto">
                <a:xfrm>
                  <a:off x="3011488" y="2005013"/>
                  <a:ext cx="65088" cy="169863"/>
                </a:xfrm>
                <a:custGeom>
                  <a:avLst/>
                  <a:gdLst>
                    <a:gd name="T0" fmla="*/ 11 w 43"/>
                    <a:gd name="T1" fmla="*/ 3 h 110"/>
                    <a:gd name="T2" fmla="*/ 5 w 43"/>
                    <a:gd name="T3" fmla="*/ 0 h 110"/>
                    <a:gd name="T4" fmla="*/ 10 w 43"/>
                    <a:gd name="T5" fmla="*/ 35 h 110"/>
                    <a:gd name="T6" fmla="*/ 1 w 43"/>
                    <a:gd name="T7" fmla="*/ 75 h 110"/>
                    <a:gd name="T8" fmla="*/ 11 w 43"/>
                    <a:gd name="T9" fmla="*/ 105 h 110"/>
                    <a:gd name="T10" fmla="*/ 28 w 43"/>
                    <a:gd name="T11" fmla="*/ 107 h 110"/>
                    <a:gd name="T12" fmla="*/ 42 w 43"/>
                    <a:gd name="T13" fmla="*/ 89 h 110"/>
                    <a:gd name="T14" fmla="*/ 34 w 43"/>
                    <a:gd name="T15" fmla="*/ 93 h 110"/>
                    <a:gd name="T16" fmla="*/ 21 w 43"/>
                    <a:gd name="T17" fmla="*/ 90 h 110"/>
                    <a:gd name="T18" fmla="*/ 21 w 43"/>
                    <a:gd name="T19" fmla="*/ 53 h 110"/>
                    <a:gd name="T20" fmla="*/ 18 w 43"/>
                    <a:gd name="T21" fmla="*/ 16 h 110"/>
                    <a:gd name="T22" fmla="*/ 11 w 43"/>
                    <a:gd name="T23" fmla="*/ 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 h="110">
                      <a:moveTo>
                        <a:pt x="11" y="3"/>
                      </a:moveTo>
                      <a:cubicBezTo>
                        <a:pt x="10" y="1"/>
                        <a:pt x="7" y="0"/>
                        <a:pt x="5" y="0"/>
                      </a:cubicBezTo>
                      <a:cubicBezTo>
                        <a:pt x="3" y="13"/>
                        <a:pt x="11" y="23"/>
                        <a:pt x="10" y="35"/>
                      </a:cubicBezTo>
                      <a:cubicBezTo>
                        <a:pt x="13" y="51"/>
                        <a:pt x="3" y="61"/>
                        <a:pt x="1" y="75"/>
                      </a:cubicBezTo>
                      <a:cubicBezTo>
                        <a:pt x="0" y="86"/>
                        <a:pt x="2" y="98"/>
                        <a:pt x="11" y="105"/>
                      </a:cubicBezTo>
                      <a:cubicBezTo>
                        <a:pt x="16" y="108"/>
                        <a:pt x="22" y="110"/>
                        <a:pt x="28" y="107"/>
                      </a:cubicBezTo>
                      <a:cubicBezTo>
                        <a:pt x="35" y="104"/>
                        <a:pt x="43" y="98"/>
                        <a:pt x="42" y="89"/>
                      </a:cubicBezTo>
                      <a:cubicBezTo>
                        <a:pt x="34" y="93"/>
                        <a:pt x="34" y="93"/>
                        <a:pt x="34" y="93"/>
                      </a:cubicBezTo>
                      <a:cubicBezTo>
                        <a:pt x="30" y="93"/>
                        <a:pt x="25" y="93"/>
                        <a:pt x="21" y="90"/>
                      </a:cubicBezTo>
                      <a:cubicBezTo>
                        <a:pt x="12" y="79"/>
                        <a:pt x="18" y="65"/>
                        <a:pt x="21" y="53"/>
                      </a:cubicBezTo>
                      <a:cubicBezTo>
                        <a:pt x="26" y="41"/>
                        <a:pt x="23" y="28"/>
                        <a:pt x="18" y="16"/>
                      </a:cubicBezTo>
                      <a:cubicBezTo>
                        <a:pt x="16" y="11"/>
                        <a:pt x="10" y="8"/>
                        <a:pt x="1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364" name="Freeform 47">
                  <a:extLst>
                    <a:ext uri="{FF2B5EF4-FFF2-40B4-BE49-F238E27FC236}">
                      <a16:creationId xmlns="" xmlns:a16="http://schemas.microsoft.com/office/drawing/2014/main" id="{8AFAA259-3C4C-43E0-8F4B-349DF62C967A}"/>
                    </a:ext>
                  </a:extLst>
                </p:cNvPr>
                <p:cNvSpPr>
                  <a:spLocks/>
                </p:cNvSpPr>
                <p:nvPr/>
              </p:nvSpPr>
              <p:spPr bwMode="auto">
                <a:xfrm>
                  <a:off x="2232026" y="2001838"/>
                  <a:ext cx="57150" cy="161925"/>
                </a:xfrm>
                <a:custGeom>
                  <a:avLst/>
                  <a:gdLst>
                    <a:gd name="T0" fmla="*/ 37 w 37"/>
                    <a:gd name="T1" fmla="*/ 2 h 105"/>
                    <a:gd name="T2" fmla="*/ 35 w 37"/>
                    <a:gd name="T3" fmla="*/ 0 h 105"/>
                    <a:gd name="T4" fmla="*/ 29 w 37"/>
                    <a:gd name="T5" fmla="*/ 5 h 105"/>
                    <a:gd name="T6" fmla="*/ 17 w 37"/>
                    <a:gd name="T7" fmla="*/ 31 h 105"/>
                    <a:gd name="T8" fmla="*/ 20 w 37"/>
                    <a:gd name="T9" fmla="*/ 85 h 105"/>
                    <a:gd name="T10" fmla="*/ 0 w 37"/>
                    <a:gd name="T11" fmla="*/ 95 h 105"/>
                    <a:gd name="T12" fmla="*/ 0 w 37"/>
                    <a:gd name="T13" fmla="*/ 97 h 105"/>
                    <a:gd name="T14" fmla="*/ 11 w 37"/>
                    <a:gd name="T15" fmla="*/ 105 h 105"/>
                    <a:gd name="T16" fmla="*/ 28 w 37"/>
                    <a:gd name="T17" fmla="*/ 96 h 105"/>
                    <a:gd name="T18" fmla="*/ 29 w 37"/>
                    <a:gd name="T19" fmla="*/ 52 h 105"/>
                    <a:gd name="T20" fmla="*/ 37 w 37"/>
                    <a:gd name="T21" fmla="*/ 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105">
                      <a:moveTo>
                        <a:pt x="37" y="2"/>
                      </a:moveTo>
                      <a:cubicBezTo>
                        <a:pt x="36" y="1"/>
                        <a:pt x="36" y="0"/>
                        <a:pt x="35" y="0"/>
                      </a:cubicBezTo>
                      <a:cubicBezTo>
                        <a:pt x="32" y="1"/>
                        <a:pt x="30" y="2"/>
                        <a:pt x="29" y="5"/>
                      </a:cubicBezTo>
                      <a:cubicBezTo>
                        <a:pt x="21" y="11"/>
                        <a:pt x="19" y="21"/>
                        <a:pt x="17" y="31"/>
                      </a:cubicBezTo>
                      <a:cubicBezTo>
                        <a:pt x="13" y="50"/>
                        <a:pt x="29" y="67"/>
                        <a:pt x="20" y="85"/>
                      </a:cubicBezTo>
                      <a:cubicBezTo>
                        <a:pt x="16" y="92"/>
                        <a:pt x="9" y="96"/>
                        <a:pt x="0" y="95"/>
                      </a:cubicBezTo>
                      <a:cubicBezTo>
                        <a:pt x="0" y="97"/>
                        <a:pt x="0" y="97"/>
                        <a:pt x="0" y="97"/>
                      </a:cubicBezTo>
                      <a:cubicBezTo>
                        <a:pt x="2" y="101"/>
                        <a:pt x="7" y="103"/>
                        <a:pt x="11" y="105"/>
                      </a:cubicBezTo>
                      <a:cubicBezTo>
                        <a:pt x="18" y="105"/>
                        <a:pt x="24" y="101"/>
                        <a:pt x="28" y="96"/>
                      </a:cubicBezTo>
                      <a:cubicBezTo>
                        <a:pt x="37" y="84"/>
                        <a:pt x="33" y="65"/>
                        <a:pt x="29" y="52"/>
                      </a:cubicBezTo>
                      <a:cubicBezTo>
                        <a:pt x="25" y="35"/>
                        <a:pt x="33" y="18"/>
                        <a:pt x="3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365" name="Freeform 48">
                  <a:extLst>
                    <a:ext uri="{FF2B5EF4-FFF2-40B4-BE49-F238E27FC236}">
                      <a16:creationId xmlns="" xmlns:a16="http://schemas.microsoft.com/office/drawing/2014/main" id="{E891506C-20BE-4A2C-934D-088E56906496}"/>
                    </a:ext>
                  </a:extLst>
                </p:cNvPr>
                <p:cNvSpPr>
                  <a:spLocks/>
                </p:cNvSpPr>
                <p:nvPr/>
              </p:nvSpPr>
              <p:spPr bwMode="auto">
                <a:xfrm>
                  <a:off x="3032126" y="2008188"/>
                  <a:ext cx="39688" cy="131763"/>
                </a:xfrm>
                <a:custGeom>
                  <a:avLst/>
                  <a:gdLst>
                    <a:gd name="T0" fmla="*/ 17 w 25"/>
                    <a:gd name="T1" fmla="*/ 12 h 86"/>
                    <a:gd name="T2" fmla="*/ 6 w 25"/>
                    <a:gd name="T3" fmla="*/ 5 h 86"/>
                    <a:gd name="T4" fmla="*/ 15 w 25"/>
                    <a:gd name="T5" fmla="*/ 37 h 86"/>
                    <a:gd name="T6" fmla="*/ 13 w 25"/>
                    <a:gd name="T7" fmla="*/ 84 h 86"/>
                    <a:gd name="T8" fmla="*/ 23 w 25"/>
                    <a:gd name="T9" fmla="*/ 83 h 86"/>
                    <a:gd name="T10" fmla="*/ 19 w 25"/>
                    <a:gd name="T11" fmla="*/ 79 h 86"/>
                    <a:gd name="T12" fmla="*/ 18 w 25"/>
                    <a:gd name="T13" fmla="*/ 55 h 86"/>
                    <a:gd name="T14" fmla="*/ 17 w 25"/>
                    <a:gd name="T15" fmla="*/ 12 h 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86">
                      <a:moveTo>
                        <a:pt x="17" y="12"/>
                      </a:moveTo>
                      <a:cubicBezTo>
                        <a:pt x="15" y="8"/>
                        <a:pt x="12" y="0"/>
                        <a:pt x="6" y="5"/>
                      </a:cubicBezTo>
                      <a:cubicBezTo>
                        <a:pt x="11" y="15"/>
                        <a:pt x="16" y="25"/>
                        <a:pt x="15" y="37"/>
                      </a:cubicBezTo>
                      <a:cubicBezTo>
                        <a:pt x="18" y="53"/>
                        <a:pt x="0" y="69"/>
                        <a:pt x="13" y="84"/>
                      </a:cubicBezTo>
                      <a:cubicBezTo>
                        <a:pt x="16" y="86"/>
                        <a:pt x="21" y="86"/>
                        <a:pt x="23" y="83"/>
                      </a:cubicBezTo>
                      <a:cubicBezTo>
                        <a:pt x="23" y="81"/>
                        <a:pt x="20" y="80"/>
                        <a:pt x="19" y="79"/>
                      </a:cubicBezTo>
                      <a:cubicBezTo>
                        <a:pt x="12" y="72"/>
                        <a:pt x="17" y="62"/>
                        <a:pt x="18" y="55"/>
                      </a:cubicBezTo>
                      <a:cubicBezTo>
                        <a:pt x="21" y="41"/>
                        <a:pt x="25" y="25"/>
                        <a:pt x="17"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366" name="Freeform 49">
                  <a:extLst>
                    <a:ext uri="{FF2B5EF4-FFF2-40B4-BE49-F238E27FC236}">
                      <a16:creationId xmlns="" xmlns:a16="http://schemas.microsoft.com/office/drawing/2014/main" id="{FF838395-CFA6-40A0-B1BF-62EEA5343E78}"/>
                    </a:ext>
                  </a:extLst>
                </p:cNvPr>
                <p:cNvSpPr>
                  <a:spLocks/>
                </p:cNvSpPr>
                <p:nvPr/>
              </p:nvSpPr>
              <p:spPr bwMode="auto">
                <a:xfrm>
                  <a:off x="2479676" y="2005013"/>
                  <a:ext cx="55563" cy="57150"/>
                </a:xfrm>
                <a:custGeom>
                  <a:avLst/>
                  <a:gdLst>
                    <a:gd name="T0" fmla="*/ 32 w 36"/>
                    <a:gd name="T1" fmla="*/ 10 h 37"/>
                    <a:gd name="T2" fmla="*/ 26 w 36"/>
                    <a:gd name="T3" fmla="*/ 5 h 37"/>
                    <a:gd name="T4" fmla="*/ 3 w 36"/>
                    <a:gd name="T5" fmla="*/ 3 h 37"/>
                    <a:gd name="T6" fmla="*/ 6 w 36"/>
                    <a:gd name="T7" fmla="*/ 27 h 37"/>
                    <a:gd name="T8" fmla="*/ 20 w 36"/>
                    <a:gd name="T9" fmla="*/ 36 h 37"/>
                    <a:gd name="T10" fmla="*/ 33 w 36"/>
                    <a:gd name="T11" fmla="*/ 27 h 37"/>
                    <a:gd name="T12" fmla="*/ 32 w 36"/>
                    <a:gd name="T13" fmla="*/ 10 h 37"/>
                  </a:gdLst>
                  <a:ahLst/>
                  <a:cxnLst>
                    <a:cxn ang="0">
                      <a:pos x="T0" y="T1"/>
                    </a:cxn>
                    <a:cxn ang="0">
                      <a:pos x="T2" y="T3"/>
                    </a:cxn>
                    <a:cxn ang="0">
                      <a:pos x="T4" y="T5"/>
                    </a:cxn>
                    <a:cxn ang="0">
                      <a:pos x="T6" y="T7"/>
                    </a:cxn>
                    <a:cxn ang="0">
                      <a:pos x="T8" y="T9"/>
                    </a:cxn>
                    <a:cxn ang="0">
                      <a:pos x="T10" y="T11"/>
                    </a:cxn>
                    <a:cxn ang="0">
                      <a:pos x="T12" y="T13"/>
                    </a:cxn>
                  </a:cxnLst>
                  <a:rect l="0" t="0" r="r" b="b"/>
                  <a:pathLst>
                    <a:path w="36" h="37">
                      <a:moveTo>
                        <a:pt x="32" y="10"/>
                      </a:moveTo>
                      <a:cubicBezTo>
                        <a:pt x="26" y="5"/>
                        <a:pt x="26" y="5"/>
                        <a:pt x="26" y="5"/>
                      </a:cubicBezTo>
                      <a:cubicBezTo>
                        <a:pt x="19" y="4"/>
                        <a:pt x="10" y="0"/>
                        <a:pt x="3" y="3"/>
                      </a:cubicBezTo>
                      <a:cubicBezTo>
                        <a:pt x="3" y="11"/>
                        <a:pt x="0" y="21"/>
                        <a:pt x="6" y="27"/>
                      </a:cubicBezTo>
                      <a:cubicBezTo>
                        <a:pt x="9" y="32"/>
                        <a:pt x="14" y="37"/>
                        <a:pt x="20" y="36"/>
                      </a:cubicBezTo>
                      <a:cubicBezTo>
                        <a:pt x="25" y="35"/>
                        <a:pt x="30" y="32"/>
                        <a:pt x="33" y="27"/>
                      </a:cubicBezTo>
                      <a:cubicBezTo>
                        <a:pt x="36" y="22"/>
                        <a:pt x="36" y="15"/>
                        <a:pt x="32"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367" name="Freeform 50">
                  <a:extLst>
                    <a:ext uri="{FF2B5EF4-FFF2-40B4-BE49-F238E27FC236}">
                      <a16:creationId xmlns="" xmlns:a16="http://schemas.microsoft.com/office/drawing/2014/main" id="{F144A920-C995-44B5-B889-980C692CFF25}"/>
                    </a:ext>
                  </a:extLst>
                </p:cNvPr>
                <p:cNvSpPr>
                  <a:spLocks/>
                </p:cNvSpPr>
                <p:nvPr/>
              </p:nvSpPr>
              <p:spPr bwMode="auto">
                <a:xfrm>
                  <a:off x="2770188" y="2012950"/>
                  <a:ext cx="53975" cy="50800"/>
                </a:xfrm>
                <a:custGeom>
                  <a:avLst/>
                  <a:gdLst>
                    <a:gd name="T0" fmla="*/ 30 w 36"/>
                    <a:gd name="T1" fmla="*/ 5 h 33"/>
                    <a:gd name="T2" fmla="*/ 17 w 36"/>
                    <a:gd name="T3" fmla="*/ 1 h 33"/>
                    <a:gd name="T4" fmla="*/ 1 w 36"/>
                    <a:gd name="T5" fmla="*/ 14 h 33"/>
                    <a:gd name="T6" fmla="*/ 3 w 36"/>
                    <a:gd name="T7" fmla="*/ 26 h 33"/>
                    <a:gd name="T8" fmla="*/ 22 w 36"/>
                    <a:gd name="T9" fmla="*/ 31 h 33"/>
                    <a:gd name="T10" fmla="*/ 33 w 36"/>
                    <a:gd name="T11" fmla="*/ 23 h 33"/>
                    <a:gd name="T12" fmla="*/ 32 w 36"/>
                    <a:gd name="T13" fmla="*/ 11 h 33"/>
                    <a:gd name="T14" fmla="*/ 29 w 36"/>
                    <a:gd name="T15" fmla="*/ 24 h 33"/>
                    <a:gd name="T16" fmla="*/ 17 w 36"/>
                    <a:gd name="T17" fmla="*/ 29 h 33"/>
                    <a:gd name="T18" fmla="*/ 6 w 36"/>
                    <a:gd name="T19" fmla="*/ 24 h 33"/>
                    <a:gd name="T20" fmla="*/ 6 w 36"/>
                    <a:gd name="T21" fmla="*/ 13 h 33"/>
                    <a:gd name="T22" fmla="*/ 15 w 36"/>
                    <a:gd name="T23" fmla="*/ 5 h 33"/>
                    <a:gd name="T24" fmla="*/ 30 w 36"/>
                    <a:gd name="T25" fmla="*/ 8 h 33"/>
                    <a:gd name="T26" fmla="*/ 30 w 36"/>
                    <a:gd name="T27" fmla="*/ 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33">
                      <a:moveTo>
                        <a:pt x="30" y="5"/>
                      </a:moveTo>
                      <a:cubicBezTo>
                        <a:pt x="28" y="0"/>
                        <a:pt x="21" y="1"/>
                        <a:pt x="17" y="1"/>
                      </a:cubicBezTo>
                      <a:cubicBezTo>
                        <a:pt x="9" y="1"/>
                        <a:pt x="4" y="7"/>
                        <a:pt x="1" y="14"/>
                      </a:cubicBezTo>
                      <a:cubicBezTo>
                        <a:pt x="0" y="18"/>
                        <a:pt x="1" y="22"/>
                        <a:pt x="3" y="26"/>
                      </a:cubicBezTo>
                      <a:cubicBezTo>
                        <a:pt x="8" y="31"/>
                        <a:pt x="15" y="33"/>
                        <a:pt x="22" y="31"/>
                      </a:cubicBezTo>
                      <a:cubicBezTo>
                        <a:pt x="27" y="31"/>
                        <a:pt x="30" y="26"/>
                        <a:pt x="33" y="23"/>
                      </a:cubicBezTo>
                      <a:cubicBezTo>
                        <a:pt x="34" y="19"/>
                        <a:pt x="36" y="13"/>
                        <a:pt x="32" y="11"/>
                      </a:cubicBezTo>
                      <a:cubicBezTo>
                        <a:pt x="30" y="15"/>
                        <a:pt x="32" y="21"/>
                        <a:pt x="29" y="24"/>
                      </a:cubicBezTo>
                      <a:cubicBezTo>
                        <a:pt x="25" y="27"/>
                        <a:pt x="21" y="29"/>
                        <a:pt x="17" y="29"/>
                      </a:cubicBezTo>
                      <a:cubicBezTo>
                        <a:pt x="13" y="29"/>
                        <a:pt x="9" y="27"/>
                        <a:pt x="6" y="24"/>
                      </a:cubicBezTo>
                      <a:cubicBezTo>
                        <a:pt x="6" y="20"/>
                        <a:pt x="5" y="17"/>
                        <a:pt x="6" y="13"/>
                      </a:cubicBezTo>
                      <a:cubicBezTo>
                        <a:pt x="8" y="10"/>
                        <a:pt x="11" y="7"/>
                        <a:pt x="15" y="5"/>
                      </a:cubicBezTo>
                      <a:cubicBezTo>
                        <a:pt x="20" y="1"/>
                        <a:pt x="26" y="5"/>
                        <a:pt x="30" y="8"/>
                      </a:cubicBezTo>
                      <a:cubicBezTo>
                        <a:pt x="30" y="5"/>
                        <a:pt x="30" y="5"/>
                        <a:pt x="3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368" name="Freeform 51">
                  <a:extLst>
                    <a:ext uri="{FF2B5EF4-FFF2-40B4-BE49-F238E27FC236}">
                      <a16:creationId xmlns="" xmlns:a16="http://schemas.microsoft.com/office/drawing/2014/main" id="{4C1FF34A-B402-4B4F-898A-0EF3F31FFE34}"/>
                    </a:ext>
                  </a:extLst>
                </p:cNvPr>
                <p:cNvSpPr>
                  <a:spLocks/>
                </p:cNvSpPr>
                <p:nvPr/>
              </p:nvSpPr>
              <p:spPr bwMode="auto">
                <a:xfrm>
                  <a:off x="2489201" y="2009775"/>
                  <a:ext cx="41275" cy="47625"/>
                </a:xfrm>
                <a:custGeom>
                  <a:avLst/>
                  <a:gdLst>
                    <a:gd name="T0" fmla="*/ 26 w 27"/>
                    <a:gd name="T1" fmla="*/ 13 h 31"/>
                    <a:gd name="T2" fmla="*/ 6 w 27"/>
                    <a:gd name="T3" fmla="*/ 2 h 31"/>
                    <a:gd name="T4" fmla="*/ 0 w 27"/>
                    <a:gd name="T5" fmla="*/ 9 h 31"/>
                    <a:gd name="T6" fmla="*/ 9 w 27"/>
                    <a:gd name="T7" fmla="*/ 27 h 31"/>
                    <a:gd name="T8" fmla="*/ 23 w 27"/>
                    <a:gd name="T9" fmla="*/ 26 h 31"/>
                    <a:gd name="T10" fmla="*/ 26 w 27"/>
                    <a:gd name="T11" fmla="*/ 13 h 31"/>
                  </a:gdLst>
                  <a:ahLst/>
                  <a:cxnLst>
                    <a:cxn ang="0">
                      <a:pos x="T0" y="T1"/>
                    </a:cxn>
                    <a:cxn ang="0">
                      <a:pos x="T2" y="T3"/>
                    </a:cxn>
                    <a:cxn ang="0">
                      <a:pos x="T4" y="T5"/>
                    </a:cxn>
                    <a:cxn ang="0">
                      <a:pos x="T6" y="T7"/>
                    </a:cxn>
                    <a:cxn ang="0">
                      <a:pos x="T8" y="T9"/>
                    </a:cxn>
                    <a:cxn ang="0">
                      <a:pos x="T10" y="T11"/>
                    </a:cxn>
                  </a:cxnLst>
                  <a:rect l="0" t="0" r="r" b="b"/>
                  <a:pathLst>
                    <a:path w="27" h="31">
                      <a:moveTo>
                        <a:pt x="26" y="13"/>
                      </a:moveTo>
                      <a:cubicBezTo>
                        <a:pt x="23" y="5"/>
                        <a:pt x="14" y="4"/>
                        <a:pt x="6" y="2"/>
                      </a:cubicBezTo>
                      <a:cubicBezTo>
                        <a:pt x="1" y="0"/>
                        <a:pt x="0" y="6"/>
                        <a:pt x="0" y="9"/>
                      </a:cubicBezTo>
                      <a:cubicBezTo>
                        <a:pt x="1" y="16"/>
                        <a:pt x="1" y="25"/>
                        <a:pt x="9" y="27"/>
                      </a:cubicBezTo>
                      <a:cubicBezTo>
                        <a:pt x="13" y="29"/>
                        <a:pt x="20" y="31"/>
                        <a:pt x="23" y="26"/>
                      </a:cubicBezTo>
                      <a:cubicBezTo>
                        <a:pt x="25" y="23"/>
                        <a:pt x="27" y="18"/>
                        <a:pt x="26"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369" name="Freeform 52">
                  <a:extLst>
                    <a:ext uri="{FF2B5EF4-FFF2-40B4-BE49-F238E27FC236}">
                      <a16:creationId xmlns="" xmlns:a16="http://schemas.microsoft.com/office/drawing/2014/main" id="{F32AC7C7-EEAA-433E-9C7B-3D0D3D74ECB4}"/>
                    </a:ext>
                  </a:extLst>
                </p:cNvPr>
                <p:cNvSpPr>
                  <a:spLocks/>
                </p:cNvSpPr>
                <p:nvPr/>
              </p:nvSpPr>
              <p:spPr bwMode="auto">
                <a:xfrm>
                  <a:off x="2236788" y="2011363"/>
                  <a:ext cx="25400" cy="127000"/>
                </a:xfrm>
                <a:custGeom>
                  <a:avLst/>
                  <a:gdLst>
                    <a:gd name="T0" fmla="*/ 16 w 16"/>
                    <a:gd name="T1" fmla="*/ 0 h 83"/>
                    <a:gd name="T2" fmla="*/ 7 w 16"/>
                    <a:gd name="T3" fmla="*/ 21 h 83"/>
                    <a:gd name="T4" fmla="*/ 4 w 16"/>
                    <a:gd name="T5" fmla="*/ 63 h 83"/>
                    <a:gd name="T6" fmla="*/ 1 w 16"/>
                    <a:gd name="T7" fmla="*/ 82 h 83"/>
                    <a:gd name="T8" fmla="*/ 8 w 16"/>
                    <a:gd name="T9" fmla="*/ 80 h 83"/>
                    <a:gd name="T10" fmla="*/ 12 w 16"/>
                    <a:gd name="T11" fmla="*/ 63 h 83"/>
                    <a:gd name="T12" fmla="*/ 16 w 16"/>
                    <a:gd name="T13" fmla="*/ 0 h 83"/>
                  </a:gdLst>
                  <a:ahLst/>
                  <a:cxnLst>
                    <a:cxn ang="0">
                      <a:pos x="T0" y="T1"/>
                    </a:cxn>
                    <a:cxn ang="0">
                      <a:pos x="T2" y="T3"/>
                    </a:cxn>
                    <a:cxn ang="0">
                      <a:pos x="T4" y="T5"/>
                    </a:cxn>
                    <a:cxn ang="0">
                      <a:pos x="T6" y="T7"/>
                    </a:cxn>
                    <a:cxn ang="0">
                      <a:pos x="T8" y="T9"/>
                    </a:cxn>
                    <a:cxn ang="0">
                      <a:pos x="T10" y="T11"/>
                    </a:cxn>
                    <a:cxn ang="0">
                      <a:pos x="T12" y="T13"/>
                    </a:cxn>
                  </a:cxnLst>
                  <a:rect l="0" t="0" r="r" b="b"/>
                  <a:pathLst>
                    <a:path w="16" h="83">
                      <a:moveTo>
                        <a:pt x="16" y="0"/>
                      </a:moveTo>
                      <a:cubicBezTo>
                        <a:pt x="10" y="4"/>
                        <a:pt x="10" y="14"/>
                        <a:pt x="7" y="21"/>
                      </a:cubicBezTo>
                      <a:cubicBezTo>
                        <a:pt x="6" y="34"/>
                        <a:pt x="0" y="49"/>
                        <a:pt x="4" y="63"/>
                      </a:cubicBezTo>
                      <a:cubicBezTo>
                        <a:pt x="6" y="70"/>
                        <a:pt x="1" y="76"/>
                        <a:pt x="1" y="82"/>
                      </a:cubicBezTo>
                      <a:cubicBezTo>
                        <a:pt x="4" y="83"/>
                        <a:pt x="6" y="81"/>
                        <a:pt x="8" y="80"/>
                      </a:cubicBezTo>
                      <a:cubicBezTo>
                        <a:pt x="12" y="75"/>
                        <a:pt x="12" y="69"/>
                        <a:pt x="12" y="63"/>
                      </a:cubicBezTo>
                      <a:cubicBezTo>
                        <a:pt x="6" y="42"/>
                        <a:pt x="7" y="19"/>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370" name="Freeform 53">
                  <a:extLst>
                    <a:ext uri="{FF2B5EF4-FFF2-40B4-BE49-F238E27FC236}">
                      <a16:creationId xmlns="" xmlns:a16="http://schemas.microsoft.com/office/drawing/2014/main" id="{008885D6-AAA8-47D8-901E-C97450BED6D9}"/>
                    </a:ext>
                  </a:extLst>
                </p:cNvPr>
                <p:cNvSpPr>
                  <a:spLocks/>
                </p:cNvSpPr>
                <p:nvPr/>
              </p:nvSpPr>
              <p:spPr bwMode="auto">
                <a:xfrm>
                  <a:off x="2979738" y="2020888"/>
                  <a:ext cx="12700" cy="41275"/>
                </a:xfrm>
                <a:custGeom>
                  <a:avLst/>
                  <a:gdLst>
                    <a:gd name="T0" fmla="*/ 7 w 9"/>
                    <a:gd name="T1" fmla="*/ 26 h 27"/>
                    <a:gd name="T2" fmla="*/ 0 w 9"/>
                    <a:gd name="T3" fmla="*/ 0 h 27"/>
                    <a:gd name="T4" fmla="*/ 4 w 9"/>
                    <a:gd name="T5" fmla="*/ 13 h 27"/>
                    <a:gd name="T6" fmla="*/ 4 w 9"/>
                    <a:gd name="T7" fmla="*/ 26 h 27"/>
                    <a:gd name="T8" fmla="*/ 7 w 9"/>
                    <a:gd name="T9" fmla="*/ 26 h 27"/>
                  </a:gdLst>
                  <a:ahLst/>
                  <a:cxnLst>
                    <a:cxn ang="0">
                      <a:pos x="T0" y="T1"/>
                    </a:cxn>
                    <a:cxn ang="0">
                      <a:pos x="T2" y="T3"/>
                    </a:cxn>
                    <a:cxn ang="0">
                      <a:pos x="T4" y="T5"/>
                    </a:cxn>
                    <a:cxn ang="0">
                      <a:pos x="T6" y="T7"/>
                    </a:cxn>
                    <a:cxn ang="0">
                      <a:pos x="T8" y="T9"/>
                    </a:cxn>
                  </a:cxnLst>
                  <a:rect l="0" t="0" r="r" b="b"/>
                  <a:pathLst>
                    <a:path w="9" h="27">
                      <a:moveTo>
                        <a:pt x="7" y="26"/>
                      </a:moveTo>
                      <a:cubicBezTo>
                        <a:pt x="9" y="18"/>
                        <a:pt x="6" y="7"/>
                        <a:pt x="0" y="0"/>
                      </a:cubicBezTo>
                      <a:cubicBezTo>
                        <a:pt x="4" y="13"/>
                        <a:pt x="4" y="13"/>
                        <a:pt x="4" y="13"/>
                      </a:cubicBezTo>
                      <a:cubicBezTo>
                        <a:pt x="5" y="18"/>
                        <a:pt x="0" y="23"/>
                        <a:pt x="4" y="26"/>
                      </a:cubicBezTo>
                      <a:cubicBezTo>
                        <a:pt x="5" y="27"/>
                        <a:pt x="6" y="26"/>
                        <a:pt x="7"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371" name="Freeform 54">
                  <a:extLst>
                    <a:ext uri="{FF2B5EF4-FFF2-40B4-BE49-F238E27FC236}">
                      <a16:creationId xmlns="" xmlns:a16="http://schemas.microsoft.com/office/drawing/2014/main" id="{34E55FA5-ED0B-4663-B188-52CD901F6117}"/>
                    </a:ext>
                  </a:extLst>
                </p:cNvPr>
                <p:cNvSpPr>
                  <a:spLocks/>
                </p:cNvSpPr>
                <p:nvPr/>
              </p:nvSpPr>
              <p:spPr bwMode="auto">
                <a:xfrm>
                  <a:off x="2306638" y="2035175"/>
                  <a:ext cx="14288" cy="30163"/>
                </a:xfrm>
                <a:custGeom>
                  <a:avLst/>
                  <a:gdLst>
                    <a:gd name="T0" fmla="*/ 9 w 9"/>
                    <a:gd name="T1" fmla="*/ 14 h 20"/>
                    <a:gd name="T2" fmla="*/ 5 w 9"/>
                    <a:gd name="T3" fmla="*/ 0 h 20"/>
                    <a:gd name="T4" fmla="*/ 0 w 9"/>
                    <a:gd name="T5" fmla="*/ 14 h 20"/>
                    <a:gd name="T6" fmla="*/ 5 w 9"/>
                    <a:gd name="T7" fmla="*/ 20 h 20"/>
                    <a:gd name="T8" fmla="*/ 9 w 9"/>
                    <a:gd name="T9" fmla="*/ 14 h 20"/>
                  </a:gdLst>
                  <a:ahLst/>
                  <a:cxnLst>
                    <a:cxn ang="0">
                      <a:pos x="T0" y="T1"/>
                    </a:cxn>
                    <a:cxn ang="0">
                      <a:pos x="T2" y="T3"/>
                    </a:cxn>
                    <a:cxn ang="0">
                      <a:pos x="T4" y="T5"/>
                    </a:cxn>
                    <a:cxn ang="0">
                      <a:pos x="T6" y="T7"/>
                    </a:cxn>
                    <a:cxn ang="0">
                      <a:pos x="T8" y="T9"/>
                    </a:cxn>
                  </a:cxnLst>
                  <a:rect l="0" t="0" r="r" b="b"/>
                  <a:pathLst>
                    <a:path w="9" h="20">
                      <a:moveTo>
                        <a:pt x="9" y="14"/>
                      </a:moveTo>
                      <a:cubicBezTo>
                        <a:pt x="5" y="11"/>
                        <a:pt x="8" y="4"/>
                        <a:pt x="5" y="0"/>
                      </a:cubicBezTo>
                      <a:cubicBezTo>
                        <a:pt x="3" y="4"/>
                        <a:pt x="1" y="9"/>
                        <a:pt x="0" y="14"/>
                      </a:cubicBezTo>
                      <a:cubicBezTo>
                        <a:pt x="1" y="16"/>
                        <a:pt x="1" y="20"/>
                        <a:pt x="5" y="20"/>
                      </a:cubicBezTo>
                      <a:cubicBezTo>
                        <a:pt x="8" y="19"/>
                        <a:pt x="9" y="17"/>
                        <a:pt x="9"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372" name="Freeform 55">
                  <a:extLst>
                    <a:ext uri="{FF2B5EF4-FFF2-40B4-BE49-F238E27FC236}">
                      <a16:creationId xmlns="" xmlns:a16="http://schemas.microsoft.com/office/drawing/2014/main" id="{5866FA62-78C7-413D-BA80-81B21962C855}"/>
                    </a:ext>
                  </a:extLst>
                </p:cNvPr>
                <p:cNvSpPr>
                  <a:spLocks/>
                </p:cNvSpPr>
                <p:nvPr/>
              </p:nvSpPr>
              <p:spPr bwMode="auto">
                <a:xfrm>
                  <a:off x="2332038" y="2039938"/>
                  <a:ext cx="141288" cy="273050"/>
                </a:xfrm>
                <a:custGeom>
                  <a:avLst/>
                  <a:gdLst>
                    <a:gd name="T0" fmla="*/ 90 w 92"/>
                    <a:gd name="T1" fmla="*/ 39 h 179"/>
                    <a:gd name="T2" fmla="*/ 71 w 92"/>
                    <a:gd name="T3" fmla="*/ 0 h 179"/>
                    <a:gd name="T4" fmla="*/ 49 w 92"/>
                    <a:gd name="T5" fmla="*/ 41 h 179"/>
                    <a:gd name="T6" fmla="*/ 28 w 92"/>
                    <a:gd name="T7" fmla="*/ 48 h 179"/>
                    <a:gd name="T8" fmla="*/ 0 w 92"/>
                    <a:gd name="T9" fmla="*/ 92 h 179"/>
                    <a:gd name="T10" fmla="*/ 35 w 92"/>
                    <a:gd name="T11" fmla="*/ 135 h 179"/>
                    <a:gd name="T12" fmla="*/ 52 w 92"/>
                    <a:gd name="T13" fmla="*/ 143 h 179"/>
                    <a:gd name="T14" fmla="*/ 75 w 92"/>
                    <a:gd name="T15" fmla="*/ 179 h 179"/>
                    <a:gd name="T16" fmla="*/ 84 w 92"/>
                    <a:gd name="T17" fmla="*/ 157 h 179"/>
                    <a:gd name="T18" fmla="*/ 91 w 92"/>
                    <a:gd name="T19" fmla="*/ 147 h 179"/>
                    <a:gd name="T20" fmla="*/ 71 w 92"/>
                    <a:gd name="T21" fmla="*/ 132 h 179"/>
                    <a:gd name="T22" fmla="*/ 52 w 92"/>
                    <a:gd name="T23" fmla="*/ 125 h 179"/>
                    <a:gd name="T24" fmla="*/ 39 w 92"/>
                    <a:gd name="T25" fmla="*/ 76 h 179"/>
                    <a:gd name="T26" fmla="*/ 65 w 92"/>
                    <a:gd name="T27" fmla="*/ 53 h 179"/>
                    <a:gd name="T28" fmla="*/ 90 w 92"/>
                    <a:gd name="T29" fmla="*/ 3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179">
                      <a:moveTo>
                        <a:pt x="90" y="39"/>
                      </a:moveTo>
                      <a:cubicBezTo>
                        <a:pt x="78" y="30"/>
                        <a:pt x="73" y="15"/>
                        <a:pt x="71" y="0"/>
                      </a:cubicBezTo>
                      <a:cubicBezTo>
                        <a:pt x="61" y="13"/>
                        <a:pt x="53" y="26"/>
                        <a:pt x="49" y="41"/>
                      </a:cubicBezTo>
                      <a:cubicBezTo>
                        <a:pt x="42" y="43"/>
                        <a:pt x="34" y="45"/>
                        <a:pt x="28" y="48"/>
                      </a:cubicBezTo>
                      <a:cubicBezTo>
                        <a:pt x="11" y="57"/>
                        <a:pt x="9" y="77"/>
                        <a:pt x="0" y="92"/>
                      </a:cubicBezTo>
                      <a:cubicBezTo>
                        <a:pt x="11" y="107"/>
                        <a:pt x="18" y="126"/>
                        <a:pt x="35" y="135"/>
                      </a:cubicBezTo>
                      <a:cubicBezTo>
                        <a:pt x="40" y="138"/>
                        <a:pt x="47" y="139"/>
                        <a:pt x="52" y="143"/>
                      </a:cubicBezTo>
                      <a:cubicBezTo>
                        <a:pt x="54" y="157"/>
                        <a:pt x="63" y="169"/>
                        <a:pt x="75" y="179"/>
                      </a:cubicBezTo>
                      <a:cubicBezTo>
                        <a:pt x="77" y="172"/>
                        <a:pt x="79" y="164"/>
                        <a:pt x="84" y="157"/>
                      </a:cubicBezTo>
                      <a:cubicBezTo>
                        <a:pt x="85" y="153"/>
                        <a:pt x="92" y="151"/>
                        <a:pt x="91" y="147"/>
                      </a:cubicBezTo>
                      <a:cubicBezTo>
                        <a:pt x="82" y="146"/>
                        <a:pt x="75" y="140"/>
                        <a:pt x="71" y="132"/>
                      </a:cubicBezTo>
                      <a:cubicBezTo>
                        <a:pt x="64" y="130"/>
                        <a:pt x="57" y="131"/>
                        <a:pt x="52" y="125"/>
                      </a:cubicBezTo>
                      <a:cubicBezTo>
                        <a:pt x="37" y="113"/>
                        <a:pt x="34" y="94"/>
                        <a:pt x="39" y="76"/>
                      </a:cubicBezTo>
                      <a:cubicBezTo>
                        <a:pt x="42" y="64"/>
                        <a:pt x="55" y="58"/>
                        <a:pt x="65" y="53"/>
                      </a:cubicBezTo>
                      <a:cubicBezTo>
                        <a:pt x="73" y="47"/>
                        <a:pt x="80" y="41"/>
                        <a:pt x="90"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373" name="Freeform 56">
                  <a:extLst>
                    <a:ext uri="{FF2B5EF4-FFF2-40B4-BE49-F238E27FC236}">
                      <a16:creationId xmlns="" xmlns:a16="http://schemas.microsoft.com/office/drawing/2014/main" id="{DA0462F2-D9E0-4E3F-8E3B-D68258EEADEB}"/>
                    </a:ext>
                  </a:extLst>
                </p:cNvPr>
                <p:cNvSpPr>
                  <a:spLocks/>
                </p:cNvSpPr>
                <p:nvPr/>
              </p:nvSpPr>
              <p:spPr bwMode="auto">
                <a:xfrm>
                  <a:off x="2341563" y="2062163"/>
                  <a:ext cx="119063" cy="233363"/>
                </a:xfrm>
                <a:custGeom>
                  <a:avLst/>
                  <a:gdLst>
                    <a:gd name="T0" fmla="*/ 69 w 78"/>
                    <a:gd name="T1" fmla="*/ 15 h 152"/>
                    <a:gd name="T2" fmla="*/ 60 w 78"/>
                    <a:gd name="T3" fmla="*/ 0 h 152"/>
                    <a:gd name="T4" fmla="*/ 47 w 78"/>
                    <a:gd name="T5" fmla="*/ 24 h 152"/>
                    <a:gd name="T6" fmla="*/ 31 w 78"/>
                    <a:gd name="T7" fmla="*/ 33 h 152"/>
                    <a:gd name="T8" fmla="*/ 1 w 78"/>
                    <a:gd name="T9" fmla="*/ 72 h 152"/>
                    <a:gd name="T10" fmla="*/ 8 w 78"/>
                    <a:gd name="T11" fmla="*/ 92 h 152"/>
                    <a:gd name="T12" fmla="*/ 20 w 78"/>
                    <a:gd name="T13" fmla="*/ 106 h 152"/>
                    <a:gd name="T14" fmla="*/ 49 w 78"/>
                    <a:gd name="T15" fmla="*/ 123 h 152"/>
                    <a:gd name="T16" fmla="*/ 64 w 78"/>
                    <a:gd name="T17" fmla="*/ 151 h 152"/>
                    <a:gd name="T18" fmla="*/ 74 w 78"/>
                    <a:gd name="T19" fmla="*/ 139 h 152"/>
                    <a:gd name="T20" fmla="*/ 75 w 78"/>
                    <a:gd name="T21" fmla="*/ 133 h 152"/>
                    <a:gd name="T22" fmla="*/ 61 w 78"/>
                    <a:gd name="T23" fmla="*/ 120 h 152"/>
                    <a:gd name="T24" fmla="*/ 42 w 78"/>
                    <a:gd name="T25" fmla="*/ 111 h 152"/>
                    <a:gd name="T26" fmla="*/ 27 w 78"/>
                    <a:gd name="T27" fmla="*/ 89 h 152"/>
                    <a:gd name="T28" fmla="*/ 27 w 78"/>
                    <a:gd name="T29" fmla="*/ 72 h 152"/>
                    <a:gd name="T30" fmla="*/ 49 w 78"/>
                    <a:gd name="T31" fmla="*/ 39 h 152"/>
                    <a:gd name="T32" fmla="*/ 67 w 78"/>
                    <a:gd name="T33" fmla="*/ 27 h 152"/>
                    <a:gd name="T34" fmla="*/ 74 w 78"/>
                    <a:gd name="T35" fmla="*/ 26 h 152"/>
                    <a:gd name="T36" fmla="*/ 69 w 78"/>
                    <a:gd name="T37" fmla="*/ 15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8" h="152">
                      <a:moveTo>
                        <a:pt x="69" y="15"/>
                      </a:moveTo>
                      <a:cubicBezTo>
                        <a:pt x="65" y="10"/>
                        <a:pt x="65" y="3"/>
                        <a:pt x="60" y="0"/>
                      </a:cubicBezTo>
                      <a:cubicBezTo>
                        <a:pt x="52" y="6"/>
                        <a:pt x="51" y="16"/>
                        <a:pt x="47" y="24"/>
                      </a:cubicBezTo>
                      <a:cubicBezTo>
                        <a:pt x="46" y="33"/>
                        <a:pt x="36" y="29"/>
                        <a:pt x="31" y="33"/>
                      </a:cubicBezTo>
                      <a:cubicBezTo>
                        <a:pt x="15" y="39"/>
                        <a:pt x="8" y="58"/>
                        <a:pt x="1" y="72"/>
                      </a:cubicBezTo>
                      <a:cubicBezTo>
                        <a:pt x="0" y="80"/>
                        <a:pt x="5" y="86"/>
                        <a:pt x="8" y="92"/>
                      </a:cubicBezTo>
                      <a:cubicBezTo>
                        <a:pt x="20" y="106"/>
                        <a:pt x="20" y="106"/>
                        <a:pt x="20" y="106"/>
                      </a:cubicBezTo>
                      <a:cubicBezTo>
                        <a:pt x="28" y="114"/>
                        <a:pt x="39" y="119"/>
                        <a:pt x="49" y="123"/>
                      </a:cubicBezTo>
                      <a:cubicBezTo>
                        <a:pt x="53" y="133"/>
                        <a:pt x="58" y="142"/>
                        <a:pt x="64" y="151"/>
                      </a:cubicBezTo>
                      <a:cubicBezTo>
                        <a:pt x="71" y="152"/>
                        <a:pt x="70" y="143"/>
                        <a:pt x="74" y="139"/>
                      </a:cubicBezTo>
                      <a:cubicBezTo>
                        <a:pt x="76" y="138"/>
                        <a:pt x="78" y="134"/>
                        <a:pt x="75" y="133"/>
                      </a:cubicBezTo>
                      <a:cubicBezTo>
                        <a:pt x="69" y="130"/>
                        <a:pt x="64" y="126"/>
                        <a:pt x="61" y="120"/>
                      </a:cubicBezTo>
                      <a:cubicBezTo>
                        <a:pt x="55" y="117"/>
                        <a:pt x="47" y="117"/>
                        <a:pt x="42" y="111"/>
                      </a:cubicBezTo>
                      <a:cubicBezTo>
                        <a:pt x="33" y="107"/>
                        <a:pt x="31" y="97"/>
                        <a:pt x="27" y="89"/>
                      </a:cubicBezTo>
                      <a:cubicBezTo>
                        <a:pt x="27" y="83"/>
                        <a:pt x="30" y="77"/>
                        <a:pt x="27" y="72"/>
                      </a:cubicBezTo>
                      <a:cubicBezTo>
                        <a:pt x="25" y="57"/>
                        <a:pt x="38" y="47"/>
                        <a:pt x="49" y="39"/>
                      </a:cubicBezTo>
                      <a:cubicBezTo>
                        <a:pt x="56" y="38"/>
                        <a:pt x="60" y="30"/>
                        <a:pt x="67" y="27"/>
                      </a:cubicBezTo>
                      <a:cubicBezTo>
                        <a:pt x="74" y="26"/>
                        <a:pt x="74" y="26"/>
                        <a:pt x="74" y="26"/>
                      </a:cubicBezTo>
                      <a:cubicBezTo>
                        <a:pt x="75" y="22"/>
                        <a:pt x="71" y="18"/>
                        <a:pt x="69"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374" name="Freeform 57">
                  <a:extLst>
                    <a:ext uri="{FF2B5EF4-FFF2-40B4-BE49-F238E27FC236}">
                      <a16:creationId xmlns="" xmlns:a16="http://schemas.microsoft.com/office/drawing/2014/main" id="{AB36EF79-4262-4F28-AFE9-C4CCA91FC080}"/>
                    </a:ext>
                  </a:extLst>
                </p:cNvPr>
                <p:cNvSpPr>
                  <a:spLocks/>
                </p:cNvSpPr>
                <p:nvPr/>
              </p:nvSpPr>
              <p:spPr bwMode="auto">
                <a:xfrm>
                  <a:off x="2795588" y="2109788"/>
                  <a:ext cx="112713" cy="144463"/>
                </a:xfrm>
                <a:custGeom>
                  <a:avLst/>
                  <a:gdLst>
                    <a:gd name="T0" fmla="*/ 42 w 74"/>
                    <a:gd name="T1" fmla="*/ 20 h 94"/>
                    <a:gd name="T2" fmla="*/ 25 w 74"/>
                    <a:gd name="T3" fmla="*/ 2 h 94"/>
                    <a:gd name="T4" fmla="*/ 10 w 74"/>
                    <a:gd name="T5" fmla="*/ 3 h 94"/>
                    <a:gd name="T6" fmla="*/ 0 w 74"/>
                    <a:gd name="T7" fmla="*/ 15 h 94"/>
                    <a:gd name="T8" fmla="*/ 6 w 74"/>
                    <a:gd name="T9" fmla="*/ 25 h 94"/>
                    <a:gd name="T10" fmla="*/ 22 w 74"/>
                    <a:gd name="T11" fmla="*/ 18 h 94"/>
                    <a:gd name="T12" fmla="*/ 37 w 74"/>
                    <a:gd name="T13" fmla="*/ 30 h 94"/>
                    <a:gd name="T14" fmla="*/ 58 w 74"/>
                    <a:gd name="T15" fmla="*/ 37 h 94"/>
                    <a:gd name="T16" fmla="*/ 58 w 74"/>
                    <a:gd name="T17" fmla="*/ 55 h 94"/>
                    <a:gd name="T18" fmla="*/ 44 w 74"/>
                    <a:gd name="T19" fmla="*/ 63 h 94"/>
                    <a:gd name="T20" fmla="*/ 20 w 74"/>
                    <a:gd name="T21" fmla="*/ 73 h 94"/>
                    <a:gd name="T22" fmla="*/ 15 w 74"/>
                    <a:gd name="T23" fmla="*/ 61 h 94"/>
                    <a:gd name="T24" fmla="*/ 5 w 74"/>
                    <a:gd name="T25" fmla="*/ 62 h 94"/>
                    <a:gd name="T26" fmla="*/ 5 w 74"/>
                    <a:gd name="T27" fmla="*/ 83 h 94"/>
                    <a:gd name="T28" fmla="*/ 28 w 74"/>
                    <a:gd name="T29" fmla="*/ 91 h 94"/>
                    <a:gd name="T30" fmla="*/ 44 w 74"/>
                    <a:gd name="T31" fmla="*/ 74 h 94"/>
                    <a:gd name="T32" fmla="*/ 66 w 74"/>
                    <a:gd name="T33" fmla="*/ 65 h 94"/>
                    <a:gd name="T34" fmla="*/ 68 w 74"/>
                    <a:gd name="T35" fmla="*/ 35 h 94"/>
                    <a:gd name="T36" fmla="*/ 42 w 74"/>
                    <a:gd name="T37" fmla="*/ 2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4" h="94">
                      <a:moveTo>
                        <a:pt x="42" y="20"/>
                      </a:moveTo>
                      <a:cubicBezTo>
                        <a:pt x="35" y="14"/>
                        <a:pt x="32" y="6"/>
                        <a:pt x="25" y="2"/>
                      </a:cubicBezTo>
                      <a:cubicBezTo>
                        <a:pt x="20" y="0"/>
                        <a:pt x="15" y="2"/>
                        <a:pt x="10" y="3"/>
                      </a:cubicBezTo>
                      <a:cubicBezTo>
                        <a:pt x="5" y="4"/>
                        <a:pt x="0" y="9"/>
                        <a:pt x="0" y="15"/>
                      </a:cubicBezTo>
                      <a:cubicBezTo>
                        <a:pt x="1" y="19"/>
                        <a:pt x="2" y="23"/>
                        <a:pt x="6" y="25"/>
                      </a:cubicBezTo>
                      <a:cubicBezTo>
                        <a:pt x="12" y="28"/>
                        <a:pt x="18" y="23"/>
                        <a:pt x="22" y="18"/>
                      </a:cubicBezTo>
                      <a:cubicBezTo>
                        <a:pt x="29" y="17"/>
                        <a:pt x="33" y="26"/>
                        <a:pt x="37" y="30"/>
                      </a:cubicBezTo>
                      <a:cubicBezTo>
                        <a:pt x="44" y="29"/>
                        <a:pt x="54" y="29"/>
                        <a:pt x="58" y="37"/>
                      </a:cubicBezTo>
                      <a:cubicBezTo>
                        <a:pt x="62" y="42"/>
                        <a:pt x="62" y="49"/>
                        <a:pt x="58" y="55"/>
                      </a:cubicBezTo>
                      <a:cubicBezTo>
                        <a:pt x="54" y="59"/>
                        <a:pt x="50" y="64"/>
                        <a:pt x="44" y="63"/>
                      </a:cubicBezTo>
                      <a:cubicBezTo>
                        <a:pt x="36" y="66"/>
                        <a:pt x="30" y="76"/>
                        <a:pt x="20" y="73"/>
                      </a:cubicBezTo>
                      <a:cubicBezTo>
                        <a:pt x="12" y="71"/>
                        <a:pt x="22" y="64"/>
                        <a:pt x="15" y="61"/>
                      </a:cubicBezTo>
                      <a:cubicBezTo>
                        <a:pt x="12" y="59"/>
                        <a:pt x="7" y="59"/>
                        <a:pt x="5" y="62"/>
                      </a:cubicBezTo>
                      <a:cubicBezTo>
                        <a:pt x="0" y="68"/>
                        <a:pt x="2" y="77"/>
                        <a:pt x="5" y="83"/>
                      </a:cubicBezTo>
                      <a:cubicBezTo>
                        <a:pt x="10" y="90"/>
                        <a:pt x="19" y="94"/>
                        <a:pt x="28" y="91"/>
                      </a:cubicBezTo>
                      <a:cubicBezTo>
                        <a:pt x="36" y="89"/>
                        <a:pt x="40" y="81"/>
                        <a:pt x="44" y="74"/>
                      </a:cubicBezTo>
                      <a:cubicBezTo>
                        <a:pt x="52" y="74"/>
                        <a:pt x="60" y="71"/>
                        <a:pt x="66" y="65"/>
                      </a:cubicBezTo>
                      <a:cubicBezTo>
                        <a:pt x="74" y="57"/>
                        <a:pt x="72" y="45"/>
                        <a:pt x="68" y="35"/>
                      </a:cubicBezTo>
                      <a:cubicBezTo>
                        <a:pt x="64" y="25"/>
                        <a:pt x="53" y="20"/>
                        <a:pt x="42"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375" name="Freeform 58">
                  <a:extLst>
                    <a:ext uri="{FF2B5EF4-FFF2-40B4-BE49-F238E27FC236}">
                      <a16:creationId xmlns="" xmlns:a16="http://schemas.microsoft.com/office/drawing/2014/main" id="{941EB18D-7E44-42AC-918A-51B6A3588DB6}"/>
                    </a:ext>
                  </a:extLst>
                </p:cNvPr>
                <p:cNvSpPr>
                  <a:spLocks/>
                </p:cNvSpPr>
                <p:nvPr/>
              </p:nvSpPr>
              <p:spPr bwMode="auto">
                <a:xfrm>
                  <a:off x="2395538" y="2108200"/>
                  <a:ext cx="112713" cy="149225"/>
                </a:xfrm>
                <a:custGeom>
                  <a:avLst/>
                  <a:gdLst>
                    <a:gd name="T0" fmla="*/ 65 w 73"/>
                    <a:gd name="T1" fmla="*/ 5 h 97"/>
                    <a:gd name="T2" fmla="*/ 44 w 73"/>
                    <a:gd name="T3" fmla="*/ 0 h 97"/>
                    <a:gd name="T4" fmla="*/ 27 w 73"/>
                    <a:gd name="T5" fmla="*/ 12 h 97"/>
                    <a:gd name="T6" fmla="*/ 6 w 73"/>
                    <a:gd name="T7" fmla="*/ 26 h 97"/>
                    <a:gd name="T8" fmla="*/ 2 w 73"/>
                    <a:gd name="T9" fmla="*/ 58 h 97"/>
                    <a:gd name="T10" fmla="*/ 33 w 73"/>
                    <a:gd name="T11" fmla="*/ 83 h 97"/>
                    <a:gd name="T12" fmla="*/ 46 w 73"/>
                    <a:gd name="T13" fmla="*/ 95 h 97"/>
                    <a:gd name="T14" fmla="*/ 68 w 73"/>
                    <a:gd name="T15" fmla="*/ 91 h 97"/>
                    <a:gd name="T16" fmla="*/ 71 w 73"/>
                    <a:gd name="T17" fmla="*/ 76 h 97"/>
                    <a:gd name="T18" fmla="*/ 62 w 73"/>
                    <a:gd name="T19" fmla="*/ 68 h 97"/>
                    <a:gd name="T20" fmla="*/ 59 w 73"/>
                    <a:gd name="T21" fmla="*/ 78 h 97"/>
                    <a:gd name="T22" fmla="*/ 48 w 73"/>
                    <a:gd name="T23" fmla="*/ 81 h 97"/>
                    <a:gd name="T24" fmla="*/ 42 w 73"/>
                    <a:gd name="T25" fmla="*/ 76 h 97"/>
                    <a:gd name="T26" fmla="*/ 41 w 73"/>
                    <a:gd name="T27" fmla="*/ 71 h 97"/>
                    <a:gd name="T28" fmla="*/ 19 w 73"/>
                    <a:gd name="T29" fmla="*/ 62 h 97"/>
                    <a:gd name="T30" fmla="*/ 14 w 73"/>
                    <a:gd name="T31" fmla="*/ 40 h 97"/>
                    <a:gd name="T32" fmla="*/ 33 w 73"/>
                    <a:gd name="T33" fmla="*/ 27 h 97"/>
                    <a:gd name="T34" fmla="*/ 48 w 73"/>
                    <a:gd name="T35" fmla="*/ 18 h 97"/>
                    <a:gd name="T36" fmla="*/ 61 w 73"/>
                    <a:gd name="T37" fmla="*/ 27 h 97"/>
                    <a:gd name="T38" fmla="*/ 70 w 73"/>
                    <a:gd name="T39" fmla="*/ 24 h 97"/>
                    <a:gd name="T40" fmla="*/ 65 w 73"/>
                    <a:gd name="T41" fmla="*/ 5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97">
                      <a:moveTo>
                        <a:pt x="65" y="5"/>
                      </a:moveTo>
                      <a:cubicBezTo>
                        <a:pt x="59" y="1"/>
                        <a:pt x="51" y="1"/>
                        <a:pt x="44" y="0"/>
                      </a:cubicBezTo>
                      <a:cubicBezTo>
                        <a:pt x="38" y="3"/>
                        <a:pt x="31" y="5"/>
                        <a:pt x="27" y="12"/>
                      </a:cubicBezTo>
                      <a:cubicBezTo>
                        <a:pt x="19" y="14"/>
                        <a:pt x="12" y="18"/>
                        <a:pt x="6" y="26"/>
                      </a:cubicBezTo>
                      <a:cubicBezTo>
                        <a:pt x="0" y="35"/>
                        <a:pt x="0" y="47"/>
                        <a:pt x="2" y="58"/>
                      </a:cubicBezTo>
                      <a:cubicBezTo>
                        <a:pt x="6" y="72"/>
                        <a:pt x="19" y="80"/>
                        <a:pt x="33" y="83"/>
                      </a:cubicBezTo>
                      <a:cubicBezTo>
                        <a:pt x="37" y="87"/>
                        <a:pt x="39" y="95"/>
                        <a:pt x="46" y="95"/>
                      </a:cubicBezTo>
                      <a:cubicBezTo>
                        <a:pt x="53" y="97"/>
                        <a:pt x="63" y="97"/>
                        <a:pt x="68" y="91"/>
                      </a:cubicBezTo>
                      <a:cubicBezTo>
                        <a:pt x="71" y="86"/>
                        <a:pt x="73" y="81"/>
                        <a:pt x="71" y="76"/>
                      </a:cubicBezTo>
                      <a:cubicBezTo>
                        <a:pt x="69" y="71"/>
                        <a:pt x="67" y="67"/>
                        <a:pt x="62" y="68"/>
                      </a:cubicBezTo>
                      <a:cubicBezTo>
                        <a:pt x="58" y="69"/>
                        <a:pt x="58" y="74"/>
                        <a:pt x="59" y="78"/>
                      </a:cubicBezTo>
                      <a:cubicBezTo>
                        <a:pt x="57" y="84"/>
                        <a:pt x="52" y="80"/>
                        <a:pt x="48" y="81"/>
                      </a:cubicBezTo>
                      <a:cubicBezTo>
                        <a:pt x="45" y="81"/>
                        <a:pt x="44" y="78"/>
                        <a:pt x="42" y="76"/>
                      </a:cubicBezTo>
                      <a:cubicBezTo>
                        <a:pt x="41" y="74"/>
                        <a:pt x="43" y="73"/>
                        <a:pt x="41" y="71"/>
                      </a:cubicBezTo>
                      <a:cubicBezTo>
                        <a:pt x="33" y="71"/>
                        <a:pt x="24" y="69"/>
                        <a:pt x="19" y="62"/>
                      </a:cubicBezTo>
                      <a:cubicBezTo>
                        <a:pt x="15" y="56"/>
                        <a:pt x="11" y="48"/>
                        <a:pt x="14" y="40"/>
                      </a:cubicBezTo>
                      <a:cubicBezTo>
                        <a:pt x="18" y="33"/>
                        <a:pt x="24" y="27"/>
                        <a:pt x="33" y="27"/>
                      </a:cubicBezTo>
                      <a:cubicBezTo>
                        <a:pt x="37" y="23"/>
                        <a:pt x="42" y="19"/>
                        <a:pt x="48" y="18"/>
                      </a:cubicBezTo>
                      <a:cubicBezTo>
                        <a:pt x="54" y="17"/>
                        <a:pt x="57" y="22"/>
                        <a:pt x="61" y="27"/>
                      </a:cubicBezTo>
                      <a:cubicBezTo>
                        <a:pt x="64" y="29"/>
                        <a:pt x="68" y="27"/>
                        <a:pt x="70" y="24"/>
                      </a:cubicBezTo>
                      <a:cubicBezTo>
                        <a:pt x="73" y="17"/>
                        <a:pt x="70" y="10"/>
                        <a:pt x="6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376" name="Freeform 59">
                  <a:extLst>
                    <a:ext uri="{FF2B5EF4-FFF2-40B4-BE49-F238E27FC236}">
                      <a16:creationId xmlns="" xmlns:a16="http://schemas.microsoft.com/office/drawing/2014/main" id="{FC1802B4-2CFF-4F76-ABAA-EC2F318253A5}"/>
                    </a:ext>
                  </a:extLst>
                </p:cNvPr>
                <p:cNvSpPr>
                  <a:spLocks/>
                </p:cNvSpPr>
                <p:nvPr/>
              </p:nvSpPr>
              <p:spPr bwMode="auto">
                <a:xfrm>
                  <a:off x="2628901" y="2151063"/>
                  <a:ext cx="55563" cy="52388"/>
                </a:xfrm>
                <a:custGeom>
                  <a:avLst/>
                  <a:gdLst>
                    <a:gd name="T0" fmla="*/ 33 w 36"/>
                    <a:gd name="T1" fmla="*/ 11 h 34"/>
                    <a:gd name="T2" fmla="*/ 25 w 36"/>
                    <a:gd name="T3" fmla="*/ 3 h 34"/>
                    <a:gd name="T4" fmla="*/ 2 w 36"/>
                    <a:gd name="T5" fmla="*/ 12 h 34"/>
                    <a:gd name="T6" fmla="*/ 2 w 36"/>
                    <a:gd name="T7" fmla="*/ 25 h 34"/>
                    <a:gd name="T8" fmla="*/ 16 w 36"/>
                    <a:gd name="T9" fmla="*/ 34 h 34"/>
                    <a:gd name="T10" fmla="*/ 29 w 36"/>
                    <a:gd name="T11" fmla="*/ 28 h 34"/>
                    <a:gd name="T12" fmla="*/ 33 w 36"/>
                    <a:gd name="T13" fmla="*/ 11 h 34"/>
                  </a:gdLst>
                  <a:ahLst/>
                  <a:cxnLst>
                    <a:cxn ang="0">
                      <a:pos x="T0" y="T1"/>
                    </a:cxn>
                    <a:cxn ang="0">
                      <a:pos x="T2" y="T3"/>
                    </a:cxn>
                    <a:cxn ang="0">
                      <a:pos x="T4" y="T5"/>
                    </a:cxn>
                    <a:cxn ang="0">
                      <a:pos x="T6" y="T7"/>
                    </a:cxn>
                    <a:cxn ang="0">
                      <a:pos x="T8" y="T9"/>
                    </a:cxn>
                    <a:cxn ang="0">
                      <a:pos x="T10" y="T11"/>
                    </a:cxn>
                    <a:cxn ang="0">
                      <a:pos x="T12" y="T13"/>
                    </a:cxn>
                  </a:cxnLst>
                  <a:rect l="0" t="0" r="r" b="b"/>
                  <a:pathLst>
                    <a:path w="36" h="34">
                      <a:moveTo>
                        <a:pt x="33" y="11"/>
                      </a:moveTo>
                      <a:cubicBezTo>
                        <a:pt x="31" y="7"/>
                        <a:pt x="28" y="4"/>
                        <a:pt x="25" y="3"/>
                      </a:cubicBezTo>
                      <a:cubicBezTo>
                        <a:pt x="16" y="0"/>
                        <a:pt x="7" y="5"/>
                        <a:pt x="2" y="12"/>
                      </a:cubicBezTo>
                      <a:cubicBezTo>
                        <a:pt x="0" y="16"/>
                        <a:pt x="0" y="21"/>
                        <a:pt x="2" y="25"/>
                      </a:cubicBezTo>
                      <a:cubicBezTo>
                        <a:pt x="3" y="32"/>
                        <a:pt x="11" y="32"/>
                        <a:pt x="16" y="34"/>
                      </a:cubicBezTo>
                      <a:cubicBezTo>
                        <a:pt x="21" y="34"/>
                        <a:pt x="27" y="34"/>
                        <a:pt x="29" y="28"/>
                      </a:cubicBezTo>
                      <a:cubicBezTo>
                        <a:pt x="36" y="24"/>
                        <a:pt x="34" y="17"/>
                        <a:pt x="33"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377" name="Freeform 60">
                  <a:extLst>
                    <a:ext uri="{FF2B5EF4-FFF2-40B4-BE49-F238E27FC236}">
                      <a16:creationId xmlns="" xmlns:a16="http://schemas.microsoft.com/office/drawing/2014/main" id="{EE67BE68-A15C-4973-89B2-55B23E9AB30A}"/>
                    </a:ext>
                  </a:extLst>
                </p:cNvPr>
                <p:cNvSpPr>
                  <a:spLocks/>
                </p:cNvSpPr>
                <p:nvPr/>
              </p:nvSpPr>
              <p:spPr bwMode="auto">
                <a:xfrm>
                  <a:off x="2638426" y="2163763"/>
                  <a:ext cx="33338" cy="31750"/>
                </a:xfrm>
                <a:custGeom>
                  <a:avLst/>
                  <a:gdLst>
                    <a:gd name="T0" fmla="*/ 19 w 22"/>
                    <a:gd name="T1" fmla="*/ 2 h 21"/>
                    <a:gd name="T2" fmla="*/ 21 w 22"/>
                    <a:gd name="T3" fmla="*/ 14 h 21"/>
                    <a:gd name="T4" fmla="*/ 12 w 22"/>
                    <a:gd name="T5" fmla="*/ 21 h 21"/>
                    <a:gd name="T6" fmla="*/ 2 w 22"/>
                    <a:gd name="T7" fmla="*/ 15 h 21"/>
                    <a:gd name="T8" fmla="*/ 4 w 22"/>
                    <a:gd name="T9" fmla="*/ 4 h 21"/>
                    <a:gd name="T10" fmla="*/ 19 w 22"/>
                    <a:gd name="T11" fmla="*/ 2 h 21"/>
                  </a:gdLst>
                  <a:ahLst/>
                  <a:cxnLst>
                    <a:cxn ang="0">
                      <a:pos x="T0" y="T1"/>
                    </a:cxn>
                    <a:cxn ang="0">
                      <a:pos x="T2" y="T3"/>
                    </a:cxn>
                    <a:cxn ang="0">
                      <a:pos x="T4" y="T5"/>
                    </a:cxn>
                    <a:cxn ang="0">
                      <a:pos x="T6" y="T7"/>
                    </a:cxn>
                    <a:cxn ang="0">
                      <a:pos x="T8" y="T9"/>
                    </a:cxn>
                    <a:cxn ang="0">
                      <a:pos x="T10" y="T11"/>
                    </a:cxn>
                  </a:cxnLst>
                  <a:rect l="0" t="0" r="r" b="b"/>
                  <a:pathLst>
                    <a:path w="22" h="21">
                      <a:moveTo>
                        <a:pt x="19" y="2"/>
                      </a:moveTo>
                      <a:cubicBezTo>
                        <a:pt x="22" y="5"/>
                        <a:pt x="22" y="10"/>
                        <a:pt x="21" y="14"/>
                      </a:cubicBezTo>
                      <a:cubicBezTo>
                        <a:pt x="19" y="17"/>
                        <a:pt x="15" y="20"/>
                        <a:pt x="12" y="21"/>
                      </a:cubicBezTo>
                      <a:cubicBezTo>
                        <a:pt x="8" y="21"/>
                        <a:pt x="4" y="19"/>
                        <a:pt x="2" y="15"/>
                      </a:cubicBezTo>
                      <a:cubicBezTo>
                        <a:pt x="0" y="12"/>
                        <a:pt x="2" y="7"/>
                        <a:pt x="4" y="4"/>
                      </a:cubicBezTo>
                      <a:cubicBezTo>
                        <a:pt x="7" y="0"/>
                        <a:pt x="14" y="0"/>
                        <a:pt x="1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378" name="Freeform 61">
                  <a:extLst>
                    <a:ext uri="{FF2B5EF4-FFF2-40B4-BE49-F238E27FC236}">
                      <a16:creationId xmlns="" xmlns:a16="http://schemas.microsoft.com/office/drawing/2014/main" id="{5DB70F67-0DCE-4919-8E14-F31ADA0FD274}"/>
                    </a:ext>
                  </a:extLst>
                </p:cNvPr>
                <p:cNvSpPr>
                  <a:spLocks/>
                </p:cNvSpPr>
                <p:nvPr/>
              </p:nvSpPr>
              <p:spPr bwMode="auto">
                <a:xfrm>
                  <a:off x="3005138" y="2181225"/>
                  <a:ext cx="66675" cy="169863"/>
                </a:xfrm>
                <a:custGeom>
                  <a:avLst/>
                  <a:gdLst>
                    <a:gd name="T0" fmla="*/ 43 w 43"/>
                    <a:gd name="T1" fmla="*/ 11 h 110"/>
                    <a:gd name="T2" fmla="*/ 43 w 43"/>
                    <a:gd name="T3" fmla="*/ 12 h 110"/>
                    <a:gd name="T4" fmla="*/ 16 w 43"/>
                    <a:gd name="T5" fmla="*/ 24 h 110"/>
                    <a:gd name="T6" fmla="*/ 19 w 43"/>
                    <a:gd name="T7" fmla="*/ 51 h 110"/>
                    <a:gd name="T8" fmla="*/ 20 w 43"/>
                    <a:gd name="T9" fmla="*/ 103 h 110"/>
                    <a:gd name="T10" fmla="*/ 8 w 43"/>
                    <a:gd name="T11" fmla="*/ 110 h 110"/>
                    <a:gd name="T12" fmla="*/ 9 w 43"/>
                    <a:gd name="T13" fmla="*/ 58 h 110"/>
                    <a:gd name="T14" fmla="*/ 2 w 43"/>
                    <a:gd name="T15" fmla="*/ 27 h 110"/>
                    <a:gd name="T16" fmla="*/ 23 w 43"/>
                    <a:gd name="T17" fmla="*/ 1 h 110"/>
                    <a:gd name="T18" fmla="*/ 36 w 43"/>
                    <a:gd name="T19" fmla="*/ 3 h 110"/>
                    <a:gd name="T20" fmla="*/ 43 w 43"/>
                    <a:gd name="T21" fmla="*/ 11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110">
                      <a:moveTo>
                        <a:pt x="43" y="11"/>
                      </a:moveTo>
                      <a:cubicBezTo>
                        <a:pt x="43" y="12"/>
                        <a:pt x="43" y="12"/>
                        <a:pt x="43" y="12"/>
                      </a:cubicBezTo>
                      <a:cubicBezTo>
                        <a:pt x="33" y="11"/>
                        <a:pt x="21" y="14"/>
                        <a:pt x="16" y="24"/>
                      </a:cubicBezTo>
                      <a:cubicBezTo>
                        <a:pt x="11" y="33"/>
                        <a:pt x="18" y="43"/>
                        <a:pt x="19" y="51"/>
                      </a:cubicBezTo>
                      <a:cubicBezTo>
                        <a:pt x="21" y="68"/>
                        <a:pt x="30" y="87"/>
                        <a:pt x="20" y="103"/>
                      </a:cubicBezTo>
                      <a:cubicBezTo>
                        <a:pt x="18" y="107"/>
                        <a:pt x="13" y="110"/>
                        <a:pt x="8" y="110"/>
                      </a:cubicBezTo>
                      <a:cubicBezTo>
                        <a:pt x="10" y="93"/>
                        <a:pt x="19" y="74"/>
                        <a:pt x="9" y="58"/>
                      </a:cubicBezTo>
                      <a:cubicBezTo>
                        <a:pt x="0" y="51"/>
                        <a:pt x="4" y="38"/>
                        <a:pt x="2" y="27"/>
                      </a:cubicBezTo>
                      <a:cubicBezTo>
                        <a:pt x="3" y="16"/>
                        <a:pt x="11" y="5"/>
                        <a:pt x="23" y="1"/>
                      </a:cubicBezTo>
                      <a:cubicBezTo>
                        <a:pt x="28" y="0"/>
                        <a:pt x="32" y="1"/>
                        <a:pt x="36" y="3"/>
                      </a:cubicBezTo>
                      <a:cubicBezTo>
                        <a:pt x="39" y="5"/>
                        <a:pt x="42" y="7"/>
                        <a:pt x="43"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379" name="Freeform 62">
                  <a:extLst>
                    <a:ext uri="{FF2B5EF4-FFF2-40B4-BE49-F238E27FC236}">
                      <a16:creationId xmlns="" xmlns:a16="http://schemas.microsoft.com/office/drawing/2014/main" id="{73CFCDCA-944A-4CB5-9850-A0F422BF08CF}"/>
                    </a:ext>
                  </a:extLst>
                </p:cNvPr>
                <p:cNvSpPr>
                  <a:spLocks/>
                </p:cNvSpPr>
                <p:nvPr/>
              </p:nvSpPr>
              <p:spPr bwMode="auto">
                <a:xfrm>
                  <a:off x="2222501" y="2190750"/>
                  <a:ext cx="68263" cy="166688"/>
                </a:xfrm>
                <a:custGeom>
                  <a:avLst/>
                  <a:gdLst>
                    <a:gd name="T0" fmla="*/ 39 w 44"/>
                    <a:gd name="T1" fmla="*/ 18 h 109"/>
                    <a:gd name="T2" fmla="*/ 35 w 44"/>
                    <a:gd name="T3" fmla="*/ 50 h 109"/>
                    <a:gd name="T4" fmla="*/ 40 w 44"/>
                    <a:gd name="T5" fmla="*/ 109 h 109"/>
                    <a:gd name="T6" fmla="*/ 29 w 44"/>
                    <a:gd name="T7" fmla="*/ 105 h 109"/>
                    <a:gd name="T8" fmla="*/ 22 w 44"/>
                    <a:gd name="T9" fmla="*/ 75 h 109"/>
                    <a:gd name="T10" fmla="*/ 22 w 44"/>
                    <a:gd name="T11" fmla="*/ 55 h 109"/>
                    <a:gd name="T12" fmla="*/ 24 w 44"/>
                    <a:gd name="T13" fmla="*/ 24 h 109"/>
                    <a:gd name="T14" fmla="*/ 7 w 44"/>
                    <a:gd name="T15" fmla="*/ 17 h 109"/>
                    <a:gd name="T16" fmla="*/ 2 w 44"/>
                    <a:gd name="T17" fmla="*/ 18 h 109"/>
                    <a:gd name="T18" fmla="*/ 7 w 44"/>
                    <a:gd name="T19" fmla="*/ 7 h 109"/>
                    <a:gd name="T20" fmla="*/ 29 w 44"/>
                    <a:gd name="T21" fmla="*/ 4 h 109"/>
                    <a:gd name="T22" fmla="*/ 39 w 44"/>
                    <a:gd name="T23" fmla="*/ 1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 h="109">
                      <a:moveTo>
                        <a:pt x="39" y="18"/>
                      </a:moveTo>
                      <a:cubicBezTo>
                        <a:pt x="43" y="29"/>
                        <a:pt x="44" y="42"/>
                        <a:pt x="35" y="50"/>
                      </a:cubicBezTo>
                      <a:cubicBezTo>
                        <a:pt x="23" y="70"/>
                        <a:pt x="33" y="92"/>
                        <a:pt x="40" y="109"/>
                      </a:cubicBezTo>
                      <a:cubicBezTo>
                        <a:pt x="35" y="109"/>
                        <a:pt x="33" y="107"/>
                        <a:pt x="29" y="105"/>
                      </a:cubicBezTo>
                      <a:cubicBezTo>
                        <a:pt x="26" y="96"/>
                        <a:pt x="21" y="86"/>
                        <a:pt x="22" y="75"/>
                      </a:cubicBezTo>
                      <a:cubicBezTo>
                        <a:pt x="22" y="55"/>
                        <a:pt x="22" y="55"/>
                        <a:pt x="22" y="55"/>
                      </a:cubicBezTo>
                      <a:cubicBezTo>
                        <a:pt x="23" y="45"/>
                        <a:pt x="30" y="34"/>
                        <a:pt x="24" y="24"/>
                      </a:cubicBezTo>
                      <a:cubicBezTo>
                        <a:pt x="20" y="19"/>
                        <a:pt x="14" y="17"/>
                        <a:pt x="7" y="17"/>
                      </a:cubicBezTo>
                      <a:cubicBezTo>
                        <a:pt x="5" y="17"/>
                        <a:pt x="4" y="19"/>
                        <a:pt x="2" y="18"/>
                      </a:cubicBezTo>
                      <a:cubicBezTo>
                        <a:pt x="0" y="14"/>
                        <a:pt x="4" y="9"/>
                        <a:pt x="7" y="7"/>
                      </a:cubicBezTo>
                      <a:cubicBezTo>
                        <a:pt x="13" y="1"/>
                        <a:pt x="22" y="0"/>
                        <a:pt x="29" y="4"/>
                      </a:cubicBezTo>
                      <a:cubicBezTo>
                        <a:pt x="34" y="8"/>
                        <a:pt x="37" y="13"/>
                        <a:pt x="39"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380" name="Freeform 63">
                  <a:extLst>
                    <a:ext uri="{FF2B5EF4-FFF2-40B4-BE49-F238E27FC236}">
                      <a16:creationId xmlns="" xmlns:a16="http://schemas.microsoft.com/office/drawing/2014/main" id="{0ED70582-44DA-41CE-8BB1-98B8397354E4}"/>
                    </a:ext>
                  </a:extLst>
                </p:cNvPr>
                <p:cNvSpPr>
                  <a:spLocks/>
                </p:cNvSpPr>
                <p:nvPr/>
              </p:nvSpPr>
              <p:spPr bwMode="auto">
                <a:xfrm>
                  <a:off x="3033713" y="2208213"/>
                  <a:ext cx="31750" cy="138113"/>
                </a:xfrm>
                <a:custGeom>
                  <a:avLst/>
                  <a:gdLst>
                    <a:gd name="T0" fmla="*/ 19 w 20"/>
                    <a:gd name="T1" fmla="*/ 1 h 90"/>
                    <a:gd name="T2" fmla="*/ 8 w 20"/>
                    <a:gd name="T3" fmla="*/ 18 h 90"/>
                    <a:gd name="T4" fmla="*/ 13 w 20"/>
                    <a:gd name="T5" fmla="*/ 83 h 90"/>
                    <a:gd name="T6" fmla="*/ 8 w 20"/>
                    <a:gd name="T7" fmla="*/ 89 h 90"/>
                    <a:gd name="T8" fmla="*/ 6 w 20"/>
                    <a:gd name="T9" fmla="*/ 86 h 90"/>
                    <a:gd name="T10" fmla="*/ 5 w 20"/>
                    <a:gd name="T11" fmla="*/ 29 h 90"/>
                    <a:gd name="T12" fmla="*/ 7 w 20"/>
                    <a:gd name="T13" fmla="*/ 4 h 90"/>
                    <a:gd name="T14" fmla="*/ 19 w 20"/>
                    <a:gd name="T15" fmla="*/ 1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90">
                      <a:moveTo>
                        <a:pt x="19" y="1"/>
                      </a:moveTo>
                      <a:cubicBezTo>
                        <a:pt x="14" y="4"/>
                        <a:pt x="7" y="10"/>
                        <a:pt x="8" y="18"/>
                      </a:cubicBezTo>
                      <a:cubicBezTo>
                        <a:pt x="13" y="39"/>
                        <a:pt x="20" y="61"/>
                        <a:pt x="13" y="83"/>
                      </a:cubicBezTo>
                      <a:cubicBezTo>
                        <a:pt x="11" y="85"/>
                        <a:pt x="12" y="90"/>
                        <a:pt x="8" y="89"/>
                      </a:cubicBezTo>
                      <a:cubicBezTo>
                        <a:pt x="6" y="89"/>
                        <a:pt x="6" y="87"/>
                        <a:pt x="6" y="86"/>
                      </a:cubicBezTo>
                      <a:cubicBezTo>
                        <a:pt x="16" y="68"/>
                        <a:pt x="9" y="48"/>
                        <a:pt x="5" y="29"/>
                      </a:cubicBezTo>
                      <a:cubicBezTo>
                        <a:pt x="2" y="21"/>
                        <a:pt x="0" y="11"/>
                        <a:pt x="7" y="4"/>
                      </a:cubicBezTo>
                      <a:cubicBezTo>
                        <a:pt x="10" y="2"/>
                        <a:pt x="15" y="0"/>
                        <a:pt x="1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381" name="Freeform 64">
                  <a:extLst>
                    <a:ext uri="{FF2B5EF4-FFF2-40B4-BE49-F238E27FC236}">
                      <a16:creationId xmlns="" xmlns:a16="http://schemas.microsoft.com/office/drawing/2014/main" id="{F81A1812-4AC7-4FAD-B78B-50A3FB324399}"/>
                    </a:ext>
                  </a:extLst>
                </p:cNvPr>
                <p:cNvSpPr>
                  <a:spLocks/>
                </p:cNvSpPr>
                <p:nvPr/>
              </p:nvSpPr>
              <p:spPr bwMode="auto">
                <a:xfrm>
                  <a:off x="2233613" y="2220913"/>
                  <a:ext cx="26988" cy="130175"/>
                </a:xfrm>
                <a:custGeom>
                  <a:avLst/>
                  <a:gdLst>
                    <a:gd name="T0" fmla="*/ 13 w 17"/>
                    <a:gd name="T1" fmla="*/ 10 h 85"/>
                    <a:gd name="T2" fmla="*/ 10 w 17"/>
                    <a:gd name="T3" fmla="*/ 39 h 85"/>
                    <a:gd name="T4" fmla="*/ 15 w 17"/>
                    <a:gd name="T5" fmla="*/ 82 h 85"/>
                    <a:gd name="T6" fmla="*/ 15 w 17"/>
                    <a:gd name="T7" fmla="*/ 85 h 85"/>
                    <a:gd name="T8" fmla="*/ 10 w 17"/>
                    <a:gd name="T9" fmla="*/ 85 h 85"/>
                    <a:gd name="T10" fmla="*/ 4 w 17"/>
                    <a:gd name="T11" fmla="*/ 39 h 85"/>
                    <a:gd name="T12" fmla="*/ 0 w 17"/>
                    <a:gd name="T13" fmla="*/ 5 h 85"/>
                    <a:gd name="T14" fmla="*/ 13 w 17"/>
                    <a:gd name="T15" fmla="*/ 10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85">
                      <a:moveTo>
                        <a:pt x="13" y="10"/>
                      </a:moveTo>
                      <a:cubicBezTo>
                        <a:pt x="17" y="20"/>
                        <a:pt x="10" y="29"/>
                        <a:pt x="10" y="39"/>
                      </a:cubicBezTo>
                      <a:cubicBezTo>
                        <a:pt x="9" y="55"/>
                        <a:pt x="9" y="69"/>
                        <a:pt x="15" y="82"/>
                      </a:cubicBezTo>
                      <a:cubicBezTo>
                        <a:pt x="15" y="85"/>
                        <a:pt x="15" y="85"/>
                        <a:pt x="15" y="85"/>
                      </a:cubicBezTo>
                      <a:cubicBezTo>
                        <a:pt x="10" y="85"/>
                        <a:pt x="10" y="85"/>
                        <a:pt x="10" y="85"/>
                      </a:cubicBezTo>
                      <a:cubicBezTo>
                        <a:pt x="1" y="71"/>
                        <a:pt x="3" y="54"/>
                        <a:pt x="4" y="39"/>
                      </a:cubicBezTo>
                      <a:cubicBezTo>
                        <a:pt x="6" y="28"/>
                        <a:pt x="10" y="14"/>
                        <a:pt x="0" y="5"/>
                      </a:cubicBezTo>
                      <a:cubicBezTo>
                        <a:pt x="4" y="0"/>
                        <a:pt x="11" y="6"/>
                        <a:pt x="13"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382" name="Freeform 65">
                  <a:extLst>
                    <a:ext uri="{FF2B5EF4-FFF2-40B4-BE49-F238E27FC236}">
                      <a16:creationId xmlns="" xmlns:a16="http://schemas.microsoft.com/office/drawing/2014/main" id="{70424BD5-10FC-4479-BC69-67B86171D661}"/>
                    </a:ext>
                  </a:extLst>
                </p:cNvPr>
                <p:cNvSpPr>
                  <a:spLocks/>
                </p:cNvSpPr>
                <p:nvPr/>
              </p:nvSpPr>
              <p:spPr bwMode="auto">
                <a:xfrm>
                  <a:off x="2951163" y="2252663"/>
                  <a:ext cx="71438" cy="112713"/>
                </a:xfrm>
                <a:custGeom>
                  <a:avLst/>
                  <a:gdLst>
                    <a:gd name="T0" fmla="*/ 40 w 46"/>
                    <a:gd name="T1" fmla="*/ 18 h 74"/>
                    <a:gd name="T2" fmla="*/ 36 w 46"/>
                    <a:gd name="T3" fmla="*/ 64 h 74"/>
                    <a:gd name="T4" fmla="*/ 25 w 46"/>
                    <a:gd name="T5" fmla="*/ 74 h 74"/>
                    <a:gd name="T6" fmla="*/ 23 w 46"/>
                    <a:gd name="T7" fmla="*/ 70 h 74"/>
                    <a:gd name="T8" fmla="*/ 26 w 46"/>
                    <a:gd name="T9" fmla="*/ 27 h 74"/>
                    <a:gd name="T10" fmla="*/ 16 w 46"/>
                    <a:gd name="T11" fmla="*/ 23 h 74"/>
                    <a:gd name="T12" fmla="*/ 3 w 46"/>
                    <a:gd name="T13" fmla="*/ 28 h 74"/>
                    <a:gd name="T14" fmla="*/ 6 w 46"/>
                    <a:gd name="T15" fmla="*/ 8 h 74"/>
                    <a:gd name="T16" fmla="*/ 27 w 46"/>
                    <a:gd name="T17" fmla="*/ 2 h 74"/>
                    <a:gd name="T18" fmla="*/ 40 w 46"/>
                    <a:gd name="T19" fmla="*/ 1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74">
                      <a:moveTo>
                        <a:pt x="40" y="18"/>
                      </a:moveTo>
                      <a:cubicBezTo>
                        <a:pt x="46" y="34"/>
                        <a:pt x="39" y="49"/>
                        <a:pt x="36" y="64"/>
                      </a:cubicBezTo>
                      <a:cubicBezTo>
                        <a:pt x="33" y="68"/>
                        <a:pt x="29" y="73"/>
                        <a:pt x="25" y="74"/>
                      </a:cubicBezTo>
                      <a:cubicBezTo>
                        <a:pt x="23" y="70"/>
                        <a:pt x="23" y="70"/>
                        <a:pt x="23" y="70"/>
                      </a:cubicBezTo>
                      <a:cubicBezTo>
                        <a:pt x="26" y="56"/>
                        <a:pt x="29" y="41"/>
                        <a:pt x="26" y="27"/>
                      </a:cubicBezTo>
                      <a:cubicBezTo>
                        <a:pt x="23" y="24"/>
                        <a:pt x="19" y="22"/>
                        <a:pt x="16" y="23"/>
                      </a:cubicBezTo>
                      <a:cubicBezTo>
                        <a:pt x="10" y="22"/>
                        <a:pt x="8" y="28"/>
                        <a:pt x="3" y="28"/>
                      </a:cubicBezTo>
                      <a:cubicBezTo>
                        <a:pt x="0" y="22"/>
                        <a:pt x="2" y="13"/>
                        <a:pt x="6" y="8"/>
                      </a:cubicBezTo>
                      <a:cubicBezTo>
                        <a:pt x="11" y="3"/>
                        <a:pt x="20" y="0"/>
                        <a:pt x="27" y="2"/>
                      </a:cubicBezTo>
                      <a:cubicBezTo>
                        <a:pt x="33" y="6"/>
                        <a:pt x="37" y="12"/>
                        <a:pt x="4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383" name="Freeform 66">
                  <a:extLst>
                    <a:ext uri="{FF2B5EF4-FFF2-40B4-BE49-F238E27FC236}">
                      <a16:creationId xmlns="" xmlns:a16="http://schemas.microsoft.com/office/drawing/2014/main" id="{7CFD56D6-4238-4211-A566-34354D71D125}"/>
                    </a:ext>
                  </a:extLst>
                </p:cNvPr>
                <p:cNvSpPr>
                  <a:spLocks/>
                </p:cNvSpPr>
                <p:nvPr/>
              </p:nvSpPr>
              <p:spPr bwMode="auto">
                <a:xfrm>
                  <a:off x="2274888" y="2251075"/>
                  <a:ext cx="63500" cy="130175"/>
                </a:xfrm>
                <a:custGeom>
                  <a:avLst/>
                  <a:gdLst>
                    <a:gd name="T0" fmla="*/ 38 w 41"/>
                    <a:gd name="T1" fmla="*/ 8 h 85"/>
                    <a:gd name="T2" fmla="*/ 39 w 41"/>
                    <a:gd name="T3" fmla="*/ 20 h 85"/>
                    <a:gd name="T4" fmla="*/ 23 w 41"/>
                    <a:gd name="T5" fmla="*/ 23 h 85"/>
                    <a:gd name="T6" fmla="*/ 12 w 41"/>
                    <a:gd name="T7" fmla="*/ 41 h 85"/>
                    <a:gd name="T8" fmla="*/ 31 w 41"/>
                    <a:gd name="T9" fmla="*/ 78 h 85"/>
                    <a:gd name="T10" fmla="*/ 28 w 41"/>
                    <a:gd name="T11" fmla="*/ 85 h 85"/>
                    <a:gd name="T12" fmla="*/ 17 w 41"/>
                    <a:gd name="T13" fmla="*/ 77 h 85"/>
                    <a:gd name="T14" fmla="*/ 5 w 41"/>
                    <a:gd name="T15" fmla="*/ 50 h 85"/>
                    <a:gd name="T16" fmla="*/ 5 w 41"/>
                    <a:gd name="T17" fmla="*/ 14 h 85"/>
                    <a:gd name="T18" fmla="*/ 26 w 41"/>
                    <a:gd name="T19" fmla="*/ 0 h 85"/>
                    <a:gd name="T20" fmla="*/ 38 w 41"/>
                    <a:gd name="T21" fmla="*/ 8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85">
                      <a:moveTo>
                        <a:pt x="38" y="8"/>
                      </a:moveTo>
                      <a:cubicBezTo>
                        <a:pt x="40" y="11"/>
                        <a:pt x="41" y="17"/>
                        <a:pt x="39" y="20"/>
                      </a:cubicBezTo>
                      <a:cubicBezTo>
                        <a:pt x="34" y="19"/>
                        <a:pt x="27" y="18"/>
                        <a:pt x="23" y="23"/>
                      </a:cubicBezTo>
                      <a:cubicBezTo>
                        <a:pt x="18" y="28"/>
                        <a:pt x="15" y="35"/>
                        <a:pt x="12" y="41"/>
                      </a:cubicBezTo>
                      <a:cubicBezTo>
                        <a:pt x="13" y="56"/>
                        <a:pt x="21" y="69"/>
                        <a:pt x="31" y="78"/>
                      </a:cubicBezTo>
                      <a:cubicBezTo>
                        <a:pt x="31" y="81"/>
                        <a:pt x="30" y="83"/>
                        <a:pt x="28" y="85"/>
                      </a:cubicBezTo>
                      <a:cubicBezTo>
                        <a:pt x="25" y="83"/>
                        <a:pt x="21" y="80"/>
                        <a:pt x="17" y="77"/>
                      </a:cubicBezTo>
                      <a:cubicBezTo>
                        <a:pt x="14" y="67"/>
                        <a:pt x="7" y="59"/>
                        <a:pt x="5" y="50"/>
                      </a:cubicBezTo>
                      <a:cubicBezTo>
                        <a:pt x="0" y="39"/>
                        <a:pt x="1" y="25"/>
                        <a:pt x="5" y="14"/>
                      </a:cubicBezTo>
                      <a:cubicBezTo>
                        <a:pt x="9" y="6"/>
                        <a:pt x="17" y="2"/>
                        <a:pt x="26" y="0"/>
                      </a:cubicBezTo>
                      <a:cubicBezTo>
                        <a:pt x="31" y="1"/>
                        <a:pt x="36" y="3"/>
                        <a:pt x="3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384" name="Freeform 67">
                  <a:extLst>
                    <a:ext uri="{FF2B5EF4-FFF2-40B4-BE49-F238E27FC236}">
                      <a16:creationId xmlns="" xmlns:a16="http://schemas.microsoft.com/office/drawing/2014/main" id="{002C13F7-E441-43EE-A32C-21C492726CE5}"/>
                    </a:ext>
                  </a:extLst>
                </p:cNvPr>
                <p:cNvSpPr>
                  <a:spLocks/>
                </p:cNvSpPr>
                <p:nvPr/>
              </p:nvSpPr>
              <p:spPr bwMode="auto">
                <a:xfrm>
                  <a:off x="2965451" y="2292350"/>
                  <a:ext cx="20638" cy="66675"/>
                </a:xfrm>
                <a:custGeom>
                  <a:avLst/>
                  <a:gdLst>
                    <a:gd name="T0" fmla="*/ 13 w 13"/>
                    <a:gd name="T1" fmla="*/ 13 h 44"/>
                    <a:gd name="T2" fmla="*/ 8 w 13"/>
                    <a:gd name="T3" fmla="*/ 44 h 44"/>
                    <a:gd name="T4" fmla="*/ 8 w 13"/>
                    <a:gd name="T5" fmla="*/ 27 h 44"/>
                    <a:gd name="T6" fmla="*/ 9 w 13"/>
                    <a:gd name="T7" fmla="*/ 10 h 44"/>
                    <a:gd name="T8" fmla="*/ 5 w 13"/>
                    <a:gd name="T9" fmla="*/ 3 h 44"/>
                    <a:gd name="T10" fmla="*/ 13 w 13"/>
                    <a:gd name="T11" fmla="*/ 13 h 44"/>
                  </a:gdLst>
                  <a:ahLst/>
                  <a:cxnLst>
                    <a:cxn ang="0">
                      <a:pos x="T0" y="T1"/>
                    </a:cxn>
                    <a:cxn ang="0">
                      <a:pos x="T2" y="T3"/>
                    </a:cxn>
                    <a:cxn ang="0">
                      <a:pos x="T4" y="T5"/>
                    </a:cxn>
                    <a:cxn ang="0">
                      <a:pos x="T6" y="T7"/>
                    </a:cxn>
                    <a:cxn ang="0">
                      <a:pos x="T8" y="T9"/>
                    </a:cxn>
                    <a:cxn ang="0">
                      <a:pos x="T10" y="T11"/>
                    </a:cxn>
                  </a:cxnLst>
                  <a:rect l="0" t="0" r="r" b="b"/>
                  <a:pathLst>
                    <a:path w="13" h="44">
                      <a:moveTo>
                        <a:pt x="13" y="13"/>
                      </a:moveTo>
                      <a:cubicBezTo>
                        <a:pt x="13" y="24"/>
                        <a:pt x="10" y="34"/>
                        <a:pt x="8" y="44"/>
                      </a:cubicBezTo>
                      <a:cubicBezTo>
                        <a:pt x="0" y="41"/>
                        <a:pt x="8" y="33"/>
                        <a:pt x="8" y="27"/>
                      </a:cubicBezTo>
                      <a:cubicBezTo>
                        <a:pt x="8" y="21"/>
                        <a:pt x="11" y="16"/>
                        <a:pt x="9" y="10"/>
                      </a:cubicBezTo>
                      <a:cubicBezTo>
                        <a:pt x="8" y="6"/>
                        <a:pt x="0" y="8"/>
                        <a:pt x="5" y="3"/>
                      </a:cubicBezTo>
                      <a:cubicBezTo>
                        <a:pt x="11" y="0"/>
                        <a:pt x="13" y="8"/>
                        <a:pt x="13"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385" name="Freeform 68">
                  <a:extLst>
                    <a:ext uri="{FF2B5EF4-FFF2-40B4-BE49-F238E27FC236}">
                      <a16:creationId xmlns="" xmlns:a16="http://schemas.microsoft.com/office/drawing/2014/main" id="{344C9DA5-B130-4BB4-9568-35AE3BB6BA78}"/>
                    </a:ext>
                  </a:extLst>
                </p:cNvPr>
                <p:cNvSpPr>
                  <a:spLocks/>
                </p:cNvSpPr>
                <p:nvPr/>
              </p:nvSpPr>
              <p:spPr bwMode="auto">
                <a:xfrm>
                  <a:off x="2298701" y="2287588"/>
                  <a:ext cx="30163" cy="71438"/>
                </a:xfrm>
                <a:custGeom>
                  <a:avLst/>
                  <a:gdLst>
                    <a:gd name="T0" fmla="*/ 18 w 20"/>
                    <a:gd name="T1" fmla="*/ 2 h 47"/>
                    <a:gd name="T2" fmla="*/ 10 w 20"/>
                    <a:gd name="T3" fmla="*/ 24 h 47"/>
                    <a:gd name="T4" fmla="*/ 20 w 20"/>
                    <a:gd name="T5" fmla="*/ 47 h 47"/>
                    <a:gd name="T6" fmla="*/ 9 w 20"/>
                    <a:gd name="T7" fmla="*/ 36 h 47"/>
                    <a:gd name="T8" fmla="*/ 8 w 20"/>
                    <a:gd name="T9" fmla="*/ 5 h 47"/>
                    <a:gd name="T10" fmla="*/ 18 w 20"/>
                    <a:gd name="T11" fmla="*/ 2 h 47"/>
                  </a:gdLst>
                  <a:ahLst/>
                  <a:cxnLst>
                    <a:cxn ang="0">
                      <a:pos x="T0" y="T1"/>
                    </a:cxn>
                    <a:cxn ang="0">
                      <a:pos x="T2" y="T3"/>
                    </a:cxn>
                    <a:cxn ang="0">
                      <a:pos x="T4" y="T5"/>
                    </a:cxn>
                    <a:cxn ang="0">
                      <a:pos x="T6" y="T7"/>
                    </a:cxn>
                    <a:cxn ang="0">
                      <a:pos x="T8" y="T9"/>
                    </a:cxn>
                    <a:cxn ang="0">
                      <a:pos x="T10" y="T11"/>
                    </a:cxn>
                  </a:cxnLst>
                  <a:rect l="0" t="0" r="r" b="b"/>
                  <a:pathLst>
                    <a:path w="20" h="47">
                      <a:moveTo>
                        <a:pt x="18" y="2"/>
                      </a:moveTo>
                      <a:cubicBezTo>
                        <a:pt x="12" y="9"/>
                        <a:pt x="11" y="16"/>
                        <a:pt x="10" y="24"/>
                      </a:cubicBezTo>
                      <a:cubicBezTo>
                        <a:pt x="10" y="33"/>
                        <a:pt x="17" y="40"/>
                        <a:pt x="20" y="47"/>
                      </a:cubicBezTo>
                      <a:cubicBezTo>
                        <a:pt x="15" y="46"/>
                        <a:pt x="12" y="40"/>
                        <a:pt x="9" y="36"/>
                      </a:cubicBezTo>
                      <a:cubicBezTo>
                        <a:pt x="4" y="27"/>
                        <a:pt x="0" y="14"/>
                        <a:pt x="8" y="5"/>
                      </a:cubicBezTo>
                      <a:cubicBezTo>
                        <a:pt x="11" y="2"/>
                        <a:pt x="15" y="0"/>
                        <a:pt x="1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386" name="Freeform 69">
                  <a:extLst>
                    <a:ext uri="{FF2B5EF4-FFF2-40B4-BE49-F238E27FC236}">
                      <a16:creationId xmlns="" xmlns:a16="http://schemas.microsoft.com/office/drawing/2014/main" id="{6EB3E544-85CC-4E21-BF91-983FE8E108B4}"/>
                    </a:ext>
                  </a:extLst>
                </p:cNvPr>
                <p:cNvSpPr>
                  <a:spLocks/>
                </p:cNvSpPr>
                <p:nvPr/>
              </p:nvSpPr>
              <p:spPr bwMode="auto">
                <a:xfrm>
                  <a:off x="2487613" y="2298700"/>
                  <a:ext cx="46038" cy="49213"/>
                </a:xfrm>
                <a:custGeom>
                  <a:avLst/>
                  <a:gdLst>
                    <a:gd name="T0" fmla="*/ 27 w 30"/>
                    <a:gd name="T1" fmla="*/ 6 h 32"/>
                    <a:gd name="T2" fmla="*/ 21 w 30"/>
                    <a:gd name="T3" fmla="*/ 28 h 32"/>
                    <a:gd name="T4" fmla="*/ 5 w 30"/>
                    <a:gd name="T5" fmla="*/ 31 h 32"/>
                    <a:gd name="T6" fmla="*/ 4 w 30"/>
                    <a:gd name="T7" fmla="*/ 10 h 32"/>
                    <a:gd name="T8" fmla="*/ 15 w 30"/>
                    <a:gd name="T9" fmla="*/ 0 h 32"/>
                    <a:gd name="T10" fmla="*/ 27 w 30"/>
                    <a:gd name="T11" fmla="*/ 6 h 32"/>
                  </a:gdLst>
                  <a:ahLst/>
                  <a:cxnLst>
                    <a:cxn ang="0">
                      <a:pos x="T0" y="T1"/>
                    </a:cxn>
                    <a:cxn ang="0">
                      <a:pos x="T2" y="T3"/>
                    </a:cxn>
                    <a:cxn ang="0">
                      <a:pos x="T4" y="T5"/>
                    </a:cxn>
                    <a:cxn ang="0">
                      <a:pos x="T6" y="T7"/>
                    </a:cxn>
                    <a:cxn ang="0">
                      <a:pos x="T8" y="T9"/>
                    </a:cxn>
                    <a:cxn ang="0">
                      <a:pos x="T10" y="T11"/>
                    </a:cxn>
                  </a:cxnLst>
                  <a:rect l="0" t="0" r="r" b="b"/>
                  <a:pathLst>
                    <a:path w="30" h="32">
                      <a:moveTo>
                        <a:pt x="27" y="6"/>
                      </a:moveTo>
                      <a:cubicBezTo>
                        <a:pt x="30" y="14"/>
                        <a:pt x="26" y="23"/>
                        <a:pt x="21" y="28"/>
                      </a:cubicBezTo>
                      <a:cubicBezTo>
                        <a:pt x="17" y="32"/>
                        <a:pt x="11" y="31"/>
                        <a:pt x="5" y="31"/>
                      </a:cubicBezTo>
                      <a:cubicBezTo>
                        <a:pt x="0" y="25"/>
                        <a:pt x="0" y="17"/>
                        <a:pt x="4" y="10"/>
                      </a:cubicBezTo>
                      <a:cubicBezTo>
                        <a:pt x="6" y="5"/>
                        <a:pt x="10" y="1"/>
                        <a:pt x="15" y="0"/>
                      </a:cubicBezTo>
                      <a:cubicBezTo>
                        <a:pt x="20" y="0"/>
                        <a:pt x="24" y="2"/>
                        <a:pt x="2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387" name="Freeform 70">
                  <a:extLst>
                    <a:ext uri="{FF2B5EF4-FFF2-40B4-BE49-F238E27FC236}">
                      <a16:creationId xmlns="" xmlns:a16="http://schemas.microsoft.com/office/drawing/2014/main" id="{97B89D02-43DF-428B-986F-98D580F55D7A}"/>
                    </a:ext>
                  </a:extLst>
                </p:cNvPr>
                <p:cNvSpPr>
                  <a:spLocks/>
                </p:cNvSpPr>
                <p:nvPr/>
              </p:nvSpPr>
              <p:spPr bwMode="auto">
                <a:xfrm>
                  <a:off x="2493963" y="2305050"/>
                  <a:ext cx="31750" cy="36513"/>
                </a:xfrm>
                <a:custGeom>
                  <a:avLst/>
                  <a:gdLst>
                    <a:gd name="T0" fmla="*/ 20 w 21"/>
                    <a:gd name="T1" fmla="*/ 6 h 24"/>
                    <a:gd name="T2" fmla="*/ 14 w 21"/>
                    <a:gd name="T3" fmla="*/ 21 h 24"/>
                    <a:gd name="T4" fmla="*/ 5 w 21"/>
                    <a:gd name="T5" fmla="*/ 22 h 24"/>
                    <a:gd name="T6" fmla="*/ 3 w 21"/>
                    <a:gd name="T7" fmla="*/ 9 h 24"/>
                    <a:gd name="T8" fmla="*/ 13 w 21"/>
                    <a:gd name="T9" fmla="*/ 0 h 24"/>
                    <a:gd name="T10" fmla="*/ 20 w 21"/>
                    <a:gd name="T11" fmla="*/ 6 h 24"/>
                  </a:gdLst>
                  <a:ahLst/>
                  <a:cxnLst>
                    <a:cxn ang="0">
                      <a:pos x="T0" y="T1"/>
                    </a:cxn>
                    <a:cxn ang="0">
                      <a:pos x="T2" y="T3"/>
                    </a:cxn>
                    <a:cxn ang="0">
                      <a:pos x="T4" y="T5"/>
                    </a:cxn>
                    <a:cxn ang="0">
                      <a:pos x="T6" y="T7"/>
                    </a:cxn>
                    <a:cxn ang="0">
                      <a:pos x="T8" y="T9"/>
                    </a:cxn>
                    <a:cxn ang="0">
                      <a:pos x="T10" y="T11"/>
                    </a:cxn>
                  </a:cxnLst>
                  <a:rect l="0" t="0" r="r" b="b"/>
                  <a:pathLst>
                    <a:path w="21" h="24">
                      <a:moveTo>
                        <a:pt x="20" y="6"/>
                      </a:moveTo>
                      <a:cubicBezTo>
                        <a:pt x="20" y="11"/>
                        <a:pt x="21" y="18"/>
                        <a:pt x="14" y="21"/>
                      </a:cubicBezTo>
                      <a:cubicBezTo>
                        <a:pt x="12" y="23"/>
                        <a:pt x="8" y="24"/>
                        <a:pt x="5" y="22"/>
                      </a:cubicBezTo>
                      <a:cubicBezTo>
                        <a:pt x="2" y="19"/>
                        <a:pt x="0" y="13"/>
                        <a:pt x="3" y="9"/>
                      </a:cubicBezTo>
                      <a:cubicBezTo>
                        <a:pt x="4" y="4"/>
                        <a:pt x="9" y="2"/>
                        <a:pt x="13" y="0"/>
                      </a:cubicBezTo>
                      <a:cubicBezTo>
                        <a:pt x="18" y="0"/>
                        <a:pt x="19" y="3"/>
                        <a:pt x="2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388" name="Freeform 71">
                  <a:extLst>
                    <a:ext uri="{FF2B5EF4-FFF2-40B4-BE49-F238E27FC236}">
                      <a16:creationId xmlns="" xmlns:a16="http://schemas.microsoft.com/office/drawing/2014/main" id="{76BBA8A2-C71D-4037-88AA-A7B7A625D52A}"/>
                    </a:ext>
                  </a:extLst>
                </p:cNvPr>
                <p:cNvSpPr>
                  <a:spLocks/>
                </p:cNvSpPr>
                <p:nvPr/>
              </p:nvSpPr>
              <p:spPr bwMode="auto">
                <a:xfrm>
                  <a:off x="2784476" y="2309813"/>
                  <a:ext cx="34925" cy="36513"/>
                </a:xfrm>
                <a:custGeom>
                  <a:avLst/>
                  <a:gdLst>
                    <a:gd name="T0" fmla="*/ 22 w 23"/>
                    <a:gd name="T1" fmla="*/ 8 h 24"/>
                    <a:gd name="T2" fmla="*/ 21 w 23"/>
                    <a:gd name="T3" fmla="*/ 20 h 24"/>
                    <a:gd name="T4" fmla="*/ 8 w 23"/>
                    <a:gd name="T5" fmla="*/ 21 h 24"/>
                    <a:gd name="T6" fmla="*/ 1 w 23"/>
                    <a:gd name="T7" fmla="*/ 13 h 24"/>
                    <a:gd name="T8" fmla="*/ 3 w 23"/>
                    <a:gd name="T9" fmla="*/ 3 h 24"/>
                    <a:gd name="T10" fmla="*/ 22 w 23"/>
                    <a:gd name="T11" fmla="*/ 8 h 24"/>
                  </a:gdLst>
                  <a:ahLst/>
                  <a:cxnLst>
                    <a:cxn ang="0">
                      <a:pos x="T0" y="T1"/>
                    </a:cxn>
                    <a:cxn ang="0">
                      <a:pos x="T2" y="T3"/>
                    </a:cxn>
                    <a:cxn ang="0">
                      <a:pos x="T4" y="T5"/>
                    </a:cxn>
                    <a:cxn ang="0">
                      <a:pos x="T6" y="T7"/>
                    </a:cxn>
                    <a:cxn ang="0">
                      <a:pos x="T8" y="T9"/>
                    </a:cxn>
                    <a:cxn ang="0">
                      <a:pos x="T10" y="T11"/>
                    </a:cxn>
                  </a:cxnLst>
                  <a:rect l="0" t="0" r="r" b="b"/>
                  <a:pathLst>
                    <a:path w="23" h="24">
                      <a:moveTo>
                        <a:pt x="22" y="8"/>
                      </a:moveTo>
                      <a:cubicBezTo>
                        <a:pt x="23" y="13"/>
                        <a:pt x="23" y="16"/>
                        <a:pt x="21" y="20"/>
                      </a:cubicBezTo>
                      <a:cubicBezTo>
                        <a:pt x="18" y="24"/>
                        <a:pt x="12" y="23"/>
                        <a:pt x="8" y="21"/>
                      </a:cubicBezTo>
                      <a:cubicBezTo>
                        <a:pt x="4" y="20"/>
                        <a:pt x="2" y="16"/>
                        <a:pt x="1" y="13"/>
                      </a:cubicBezTo>
                      <a:cubicBezTo>
                        <a:pt x="0" y="10"/>
                        <a:pt x="1" y="6"/>
                        <a:pt x="3" y="3"/>
                      </a:cubicBezTo>
                      <a:cubicBezTo>
                        <a:pt x="10" y="0"/>
                        <a:pt x="19" y="2"/>
                        <a:pt x="2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389" name="Freeform 72">
                  <a:extLst>
                    <a:ext uri="{FF2B5EF4-FFF2-40B4-BE49-F238E27FC236}">
                      <a16:creationId xmlns="" xmlns:a16="http://schemas.microsoft.com/office/drawing/2014/main" id="{5E1513B1-4038-4BB3-B90A-DC5068C734DC}"/>
                    </a:ext>
                  </a:extLst>
                </p:cNvPr>
                <p:cNvSpPr>
                  <a:spLocks/>
                </p:cNvSpPr>
                <p:nvPr/>
              </p:nvSpPr>
              <p:spPr bwMode="auto">
                <a:xfrm>
                  <a:off x="2589213" y="2311400"/>
                  <a:ext cx="134938" cy="112713"/>
                </a:xfrm>
                <a:custGeom>
                  <a:avLst/>
                  <a:gdLst>
                    <a:gd name="T0" fmla="*/ 81 w 88"/>
                    <a:gd name="T1" fmla="*/ 4 h 73"/>
                    <a:gd name="T2" fmla="*/ 86 w 88"/>
                    <a:gd name="T3" fmla="*/ 22 h 73"/>
                    <a:gd name="T4" fmla="*/ 68 w 88"/>
                    <a:gd name="T5" fmla="*/ 40 h 73"/>
                    <a:gd name="T6" fmla="*/ 52 w 88"/>
                    <a:gd name="T7" fmla="*/ 67 h 73"/>
                    <a:gd name="T8" fmla="*/ 29 w 88"/>
                    <a:gd name="T9" fmla="*/ 68 h 73"/>
                    <a:gd name="T10" fmla="*/ 16 w 88"/>
                    <a:gd name="T11" fmla="*/ 56 h 73"/>
                    <a:gd name="T12" fmla="*/ 16 w 88"/>
                    <a:gd name="T13" fmla="*/ 40 h 73"/>
                    <a:gd name="T14" fmla="*/ 3 w 88"/>
                    <a:gd name="T15" fmla="*/ 30 h 73"/>
                    <a:gd name="T16" fmla="*/ 2 w 88"/>
                    <a:gd name="T17" fmla="*/ 12 h 73"/>
                    <a:gd name="T18" fmla="*/ 19 w 88"/>
                    <a:gd name="T19" fmla="*/ 1 h 73"/>
                    <a:gd name="T20" fmla="*/ 29 w 88"/>
                    <a:gd name="T21" fmla="*/ 5 h 73"/>
                    <a:gd name="T22" fmla="*/ 32 w 88"/>
                    <a:gd name="T23" fmla="*/ 13 h 73"/>
                    <a:gd name="T24" fmla="*/ 21 w 88"/>
                    <a:gd name="T25" fmla="*/ 14 h 73"/>
                    <a:gd name="T26" fmla="*/ 18 w 88"/>
                    <a:gd name="T27" fmla="*/ 27 h 73"/>
                    <a:gd name="T28" fmla="*/ 27 w 88"/>
                    <a:gd name="T29" fmla="*/ 37 h 73"/>
                    <a:gd name="T30" fmla="*/ 30 w 88"/>
                    <a:gd name="T31" fmla="*/ 54 h 73"/>
                    <a:gd name="T32" fmla="*/ 43 w 88"/>
                    <a:gd name="T33" fmla="*/ 61 h 73"/>
                    <a:gd name="T34" fmla="*/ 60 w 88"/>
                    <a:gd name="T35" fmla="*/ 42 h 73"/>
                    <a:gd name="T36" fmla="*/ 76 w 88"/>
                    <a:gd name="T37" fmla="*/ 16 h 73"/>
                    <a:gd name="T38" fmla="*/ 61 w 88"/>
                    <a:gd name="T39" fmla="*/ 6 h 73"/>
                    <a:gd name="T40" fmla="*/ 68 w 88"/>
                    <a:gd name="T41" fmla="*/ 1 h 73"/>
                    <a:gd name="T42" fmla="*/ 81 w 88"/>
                    <a:gd name="T43" fmla="*/ 4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8" h="73">
                      <a:moveTo>
                        <a:pt x="81" y="4"/>
                      </a:moveTo>
                      <a:cubicBezTo>
                        <a:pt x="86" y="9"/>
                        <a:pt x="88" y="16"/>
                        <a:pt x="86" y="22"/>
                      </a:cubicBezTo>
                      <a:cubicBezTo>
                        <a:pt x="86" y="32"/>
                        <a:pt x="76" y="38"/>
                        <a:pt x="68" y="40"/>
                      </a:cubicBezTo>
                      <a:cubicBezTo>
                        <a:pt x="65" y="50"/>
                        <a:pt x="63" y="62"/>
                        <a:pt x="52" y="67"/>
                      </a:cubicBezTo>
                      <a:cubicBezTo>
                        <a:pt x="45" y="70"/>
                        <a:pt x="37" y="73"/>
                        <a:pt x="29" y="68"/>
                      </a:cubicBezTo>
                      <a:cubicBezTo>
                        <a:pt x="23" y="66"/>
                        <a:pt x="19" y="61"/>
                        <a:pt x="16" y="56"/>
                      </a:cubicBezTo>
                      <a:cubicBezTo>
                        <a:pt x="15" y="51"/>
                        <a:pt x="13" y="46"/>
                        <a:pt x="16" y="40"/>
                      </a:cubicBezTo>
                      <a:cubicBezTo>
                        <a:pt x="14" y="33"/>
                        <a:pt x="3" y="38"/>
                        <a:pt x="3" y="30"/>
                      </a:cubicBezTo>
                      <a:cubicBezTo>
                        <a:pt x="0" y="25"/>
                        <a:pt x="1" y="18"/>
                        <a:pt x="2" y="12"/>
                      </a:cubicBezTo>
                      <a:cubicBezTo>
                        <a:pt x="5" y="6"/>
                        <a:pt x="12" y="2"/>
                        <a:pt x="19" y="1"/>
                      </a:cubicBezTo>
                      <a:cubicBezTo>
                        <a:pt x="23" y="1"/>
                        <a:pt x="28" y="1"/>
                        <a:pt x="29" y="5"/>
                      </a:cubicBezTo>
                      <a:cubicBezTo>
                        <a:pt x="29" y="9"/>
                        <a:pt x="33" y="9"/>
                        <a:pt x="32" y="13"/>
                      </a:cubicBezTo>
                      <a:cubicBezTo>
                        <a:pt x="29" y="15"/>
                        <a:pt x="25" y="11"/>
                        <a:pt x="21" y="14"/>
                      </a:cubicBezTo>
                      <a:cubicBezTo>
                        <a:pt x="18" y="18"/>
                        <a:pt x="16" y="23"/>
                        <a:pt x="18" y="27"/>
                      </a:cubicBezTo>
                      <a:cubicBezTo>
                        <a:pt x="18" y="32"/>
                        <a:pt x="24" y="33"/>
                        <a:pt x="27" y="37"/>
                      </a:cubicBezTo>
                      <a:cubicBezTo>
                        <a:pt x="25" y="43"/>
                        <a:pt x="27" y="49"/>
                        <a:pt x="30" y="54"/>
                      </a:cubicBezTo>
                      <a:cubicBezTo>
                        <a:pt x="33" y="58"/>
                        <a:pt x="37" y="61"/>
                        <a:pt x="43" y="61"/>
                      </a:cubicBezTo>
                      <a:cubicBezTo>
                        <a:pt x="53" y="61"/>
                        <a:pt x="57" y="49"/>
                        <a:pt x="60" y="42"/>
                      </a:cubicBezTo>
                      <a:cubicBezTo>
                        <a:pt x="68" y="35"/>
                        <a:pt x="79" y="27"/>
                        <a:pt x="76" y="16"/>
                      </a:cubicBezTo>
                      <a:cubicBezTo>
                        <a:pt x="72" y="9"/>
                        <a:pt x="57" y="19"/>
                        <a:pt x="61" y="6"/>
                      </a:cubicBezTo>
                      <a:cubicBezTo>
                        <a:pt x="62" y="3"/>
                        <a:pt x="65" y="1"/>
                        <a:pt x="68" y="1"/>
                      </a:cubicBezTo>
                      <a:cubicBezTo>
                        <a:pt x="73" y="0"/>
                        <a:pt x="78" y="1"/>
                        <a:pt x="8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390" name="Freeform 73">
                  <a:extLst>
                    <a:ext uri="{FF2B5EF4-FFF2-40B4-BE49-F238E27FC236}">
                      <a16:creationId xmlns="" xmlns:a16="http://schemas.microsoft.com/office/drawing/2014/main" id="{ADDEE1D8-01D0-4F20-9637-B1F3A5AEF366}"/>
                    </a:ext>
                  </a:extLst>
                </p:cNvPr>
                <p:cNvSpPr>
                  <a:spLocks/>
                </p:cNvSpPr>
                <p:nvPr/>
              </p:nvSpPr>
              <p:spPr bwMode="auto">
                <a:xfrm>
                  <a:off x="2792413" y="2316163"/>
                  <a:ext cx="23813" cy="22225"/>
                </a:xfrm>
                <a:custGeom>
                  <a:avLst/>
                  <a:gdLst>
                    <a:gd name="T0" fmla="*/ 14 w 15"/>
                    <a:gd name="T1" fmla="*/ 6 h 14"/>
                    <a:gd name="T2" fmla="*/ 9 w 15"/>
                    <a:gd name="T3" fmla="*/ 14 h 14"/>
                    <a:gd name="T4" fmla="*/ 0 w 15"/>
                    <a:gd name="T5" fmla="*/ 6 h 14"/>
                    <a:gd name="T6" fmla="*/ 6 w 15"/>
                    <a:gd name="T7" fmla="*/ 0 h 14"/>
                    <a:gd name="T8" fmla="*/ 14 w 15"/>
                    <a:gd name="T9" fmla="*/ 6 h 14"/>
                  </a:gdLst>
                  <a:ahLst/>
                  <a:cxnLst>
                    <a:cxn ang="0">
                      <a:pos x="T0" y="T1"/>
                    </a:cxn>
                    <a:cxn ang="0">
                      <a:pos x="T2" y="T3"/>
                    </a:cxn>
                    <a:cxn ang="0">
                      <a:pos x="T4" y="T5"/>
                    </a:cxn>
                    <a:cxn ang="0">
                      <a:pos x="T6" y="T7"/>
                    </a:cxn>
                    <a:cxn ang="0">
                      <a:pos x="T8" y="T9"/>
                    </a:cxn>
                  </a:cxnLst>
                  <a:rect l="0" t="0" r="r" b="b"/>
                  <a:pathLst>
                    <a:path w="15" h="14">
                      <a:moveTo>
                        <a:pt x="14" y="6"/>
                      </a:moveTo>
                      <a:cubicBezTo>
                        <a:pt x="15" y="10"/>
                        <a:pt x="13" y="13"/>
                        <a:pt x="9" y="14"/>
                      </a:cubicBezTo>
                      <a:cubicBezTo>
                        <a:pt x="5" y="13"/>
                        <a:pt x="0" y="11"/>
                        <a:pt x="0" y="6"/>
                      </a:cubicBezTo>
                      <a:cubicBezTo>
                        <a:pt x="0" y="3"/>
                        <a:pt x="3" y="1"/>
                        <a:pt x="6" y="0"/>
                      </a:cubicBezTo>
                      <a:cubicBezTo>
                        <a:pt x="10" y="0"/>
                        <a:pt x="14" y="2"/>
                        <a:pt x="1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391" name="Freeform 74">
                  <a:extLst>
                    <a:ext uri="{FF2B5EF4-FFF2-40B4-BE49-F238E27FC236}">
                      <a16:creationId xmlns="" xmlns:a16="http://schemas.microsoft.com/office/drawing/2014/main" id="{507AEBD5-6E7E-4025-9D3C-A8DF5ED68791}"/>
                    </a:ext>
                  </a:extLst>
                </p:cNvPr>
                <p:cNvSpPr>
                  <a:spLocks/>
                </p:cNvSpPr>
                <p:nvPr/>
              </p:nvSpPr>
              <p:spPr bwMode="auto">
                <a:xfrm>
                  <a:off x="2925763" y="2336800"/>
                  <a:ext cx="47625" cy="63500"/>
                </a:xfrm>
                <a:custGeom>
                  <a:avLst/>
                  <a:gdLst>
                    <a:gd name="T0" fmla="*/ 12 w 31"/>
                    <a:gd name="T1" fmla="*/ 1 h 41"/>
                    <a:gd name="T2" fmla="*/ 31 w 31"/>
                    <a:gd name="T3" fmla="*/ 29 h 41"/>
                    <a:gd name="T4" fmla="*/ 31 w 31"/>
                    <a:gd name="T5" fmla="*/ 29 h 41"/>
                    <a:gd name="T6" fmla="*/ 10 w 31"/>
                    <a:gd name="T7" fmla="*/ 12 h 41"/>
                    <a:gd name="T8" fmla="*/ 6 w 31"/>
                    <a:gd name="T9" fmla="*/ 40 h 41"/>
                    <a:gd name="T10" fmla="*/ 2 w 31"/>
                    <a:gd name="T11" fmla="*/ 37 h 41"/>
                    <a:gd name="T12" fmla="*/ 7 w 31"/>
                    <a:gd name="T13" fmla="*/ 1 h 41"/>
                    <a:gd name="T14" fmla="*/ 12 w 31"/>
                    <a:gd name="T15" fmla="*/ 1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41">
                      <a:moveTo>
                        <a:pt x="12" y="1"/>
                      </a:moveTo>
                      <a:cubicBezTo>
                        <a:pt x="20" y="9"/>
                        <a:pt x="31" y="17"/>
                        <a:pt x="31" y="29"/>
                      </a:cubicBezTo>
                      <a:cubicBezTo>
                        <a:pt x="31" y="29"/>
                        <a:pt x="31" y="29"/>
                        <a:pt x="31" y="29"/>
                      </a:cubicBezTo>
                      <a:cubicBezTo>
                        <a:pt x="24" y="23"/>
                        <a:pt x="19" y="14"/>
                        <a:pt x="10" y="12"/>
                      </a:cubicBezTo>
                      <a:cubicBezTo>
                        <a:pt x="3" y="19"/>
                        <a:pt x="5" y="31"/>
                        <a:pt x="6" y="40"/>
                      </a:cubicBezTo>
                      <a:cubicBezTo>
                        <a:pt x="4" y="41"/>
                        <a:pt x="2" y="39"/>
                        <a:pt x="2" y="37"/>
                      </a:cubicBezTo>
                      <a:cubicBezTo>
                        <a:pt x="0" y="25"/>
                        <a:pt x="2" y="12"/>
                        <a:pt x="7" y="1"/>
                      </a:cubicBezTo>
                      <a:cubicBezTo>
                        <a:pt x="8" y="0"/>
                        <a:pt x="10" y="0"/>
                        <a:pt x="1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392" name="Freeform 75">
                  <a:extLst>
                    <a:ext uri="{FF2B5EF4-FFF2-40B4-BE49-F238E27FC236}">
                      <a16:creationId xmlns="" xmlns:a16="http://schemas.microsoft.com/office/drawing/2014/main" id="{8DBA863C-74FD-4D5C-B1D4-A7767A645276}"/>
                    </a:ext>
                  </a:extLst>
                </p:cNvPr>
                <p:cNvSpPr>
                  <a:spLocks/>
                </p:cNvSpPr>
                <p:nvPr/>
              </p:nvSpPr>
              <p:spPr bwMode="auto">
                <a:xfrm>
                  <a:off x="2520951" y="2343150"/>
                  <a:ext cx="265113" cy="149225"/>
                </a:xfrm>
                <a:custGeom>
                  <a:avLst/>
                  <a:gdLst>
                    <a:gd name="T0" fmla="*/ 52 w 173"/>
                    <a:gd name="T1" fmla="*/ 21 h 98"/>
                    <a:gd name="T2" fmla="*/ 52 w 173"/>
                    <a:gd name="T3" fmla="*/ 33 h 98"/>
                    <a:gd name="T4" fmla="*/ 76 w 173"/>
                    <a:gd name="T5" fmla="*/ 57 h 98"/>
                    <a:gd name="T6" fmla="*/ 68 w 173"/>
                    <a:gd name="T7" fmla="*/ 55 h 98"/>
                    <a:gd name="T8" fmla="*/ 48 w 173"/>
                    <a:gd name="T9" fmla="*/ 33 h 98"/>
                    <a:gd name="T10" fmla="*/ 37 w 173"/>
                    <a:gd name="T11" fmla="*/ 15 h 98"/>
                    <a:gd name="T12" fmla="*/ 28 w 173"/>
                    <a:gd name="T13" fmla="*/ 23 h 98"/>
                    <a:gd name="T14" fmla="*/ 7 w 173"/>
                    <a:gd name="T15" fmla="*/ 33 h 98"/>
                    <a:gd name="T16" fmla="*/ 11 w 173"/>
                    <a:gd name="T17" fmla="*/ 37 h 98"/>
                    <a:gd name="T18" fmla="*/ 29 w 173"/>
                    <a:gd name="T19" fmla="*/ 39 h 98"/>
                    <a:gd name="T20" fmla="*/ 76 w 173"/>
                    <a:gd name="T21" fmla="*/ 85 h 98"/>
                    <a:gd name="T22" fmla="*/ 95 w 173"/>
                    <a:gd name="T23" fmla="*/ 80 h 98"/>
                    <a:gd name="T24" fmla="*/ 121 w 173"/>
                    <a:gd name="T25" fmla="*/ 63 h 98"/>
                    <a:gd name="T26" fmla="*/ 131 w 173"/>
                    <a:gd name="T27" fmla="*/ 48 h 98"/>
                    <a:gd name="T28" fmla="*/ 164 w 173"/>
                    <a:gd name="T29" fmla="*/ 32 h 98"/>
                    <a:gd name="T30" fmla="*/ 169 w 173"/>
                    <a:gd name="T31" fmla="*/ 29 h 98"/>
                    <a:gd name="T32" fmla="*/ 168 w 173"/>
                    <a:gd name="T33" fmla="*/ 25 h 98"/>
                    <a:gd name="T34" fmla="*/ 173 w 173"/>
                    <a:gd name="T35" fmla="*/ 29 h 98"/>
                    <a:gd name="T36" fmla="*/ 156 w 173"/>
                    <a:gd name="T37" fmla="*/ 45 h 98"/>
                    <a:gd name="T38" fmla="*/ 131 w 173"/>
                    <a:gd name="T39" fmla="*/ 52 h 98"/>
                    <a:gd name="T40" fmla="*/ 93 w 173"/>
                    <a:gd name="T41" fmla="*/ 85 h 98"/>
                    <a:gd name="T42" fmla="*/ 79 w 173"/>
                    <a:gd name="T43" fmla="*/ 92 h 98"/>
                    <a:gd name="T44" fmla="*/ 35 w 173"/>
                    <a:gd name="T45" fmla="*/ 62 h 98"/>
                    <a:gd name="T46" fmla="*/ 26 w 173"/>
                    <a:gd name="T47" fmla="*/ 44 h 98"/>
                    <a:gd name="T48" fmla="*/ 9 w 173"/>
                    <a:gd name="T49" fmla="*/ 40 h 98"/>
                    <a:gd name="T50" fmla="*/ 0 w 173"/>
                    <a:gd name="T51" fmla="*/ 29 h 98"/>
                    <a:gd name="T52" fmla="*/ 31 w 173"/>
                    <a:gd name="T53" fmla="*/ 11 h 98"/>
                    <a:gd name="T54" fmla="*/ 37 w 173"/>
                    <a:gd name="T55" fmla="*/ 0 h 98"/>
                    <a:gd name="T56" fmla="*/ 52 w 173"/>
                    <a:gd name="T57" fmla="*/ 21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3" h="98">
                      <a:moveTo>
                        <a:pt x="52" y="21"/>
                      </a:moveTo>
                      <a:cubicBezTo>
                        <a:pt x="52" y="33"/>
                        <a:pt x="52" y="33"/>
                        <a:pt x="52" y="33"/>
                      </a:cubicBezTo>
                      <a:cubicBezTo>
                        <a:pt x="56" y="44"/>
                        <a:pt x="65" y="54"/>
                        <a:pt x="76" y="57"/>
                      </a:cubicBezTo>
                      <a:cubicBezTo>
                        <a:pt x="74" y="57"/>
                        <a:pt x="70" y="56"/>
                        <a:pt x="68" y="55"/>
                      </a:cubicBezTo>
                      <a:cubicBezTo>
                        <a:pt x="57" y="53"/>
                        <a:pt x="52" y="41"/>
                        <a:pt x="48" y="33"/>
                      </a:cubicBezTo>
                      <a:cubicBezTo>
                        <a:pt x="48" y="24"/>
                        <a:pt x="42" y="20"/>
                        <a:pt x="37" y="15"/>
                      </a:cubicBezTo>
                      <a:cubicBezTo>
                        <a:pt x="32" y="15"/>
                        <a:pt x="33" y="21"/>
                        <a:pt x="28" y="23"/>
                      </a:cubicBezTo>
                      <a:cubicBezTo>
                        <a:pt x="22" y="28"/>
                        <a:pt x="14" y="28"/>
                        <a:pt x="7" y="33"/>
                      </a:cubicBezTo>
                      <a:cubicBezTo>
                        <a:pt x="6" y="36"/>
                        <a:pt x="9" y="37"/>
                        <a:pt x="11" y="37"/>
                      </a:cubicBezTo>
                      <a:cubicBezTo>
                        <a:pt x="17" y="39"/>
                        <a:pt x="24" y="37"/>
                        <a:pt x="29" y="39"/>
                      </a:cubicBezTo>
                      <a:cubicBezTo>
                        <a:pt x="34" y="61"/>
                        <a:pt x="55" y="78"/>
                        <a:pt x="76" y="85"/>
                      </a:cubicBezTo>
                      <a:cubicBezTo>
                        <a:pt x="83" y="94"/>
                        <a:pt x="87" y="78"/>
                        <a:pt x="95" y="80"/>
                      </a:cubicBezTo>
                      <a:cubicBezTo>
                        <a:pt x="103" y="74"/>
                        <a:pt x="114" y="72"/>
                        <a:pt x="121" y="63"/>
                      </a:cubicBezTo>
                      <a:cubicBezTo>
                        <a:pt x="127" y="59"/>
                        <a:pt x="127" y="53"/>
                        <a:pt x="131" y="48"/>
                      </a:cubicBezTo>
                      <a:cubicBezTo>
                        <a:pt x="143" y="45"/>
                        <a:pt x="154" y="40"/>
                        <a:pt x="164" y="32"/>
                      </a:cubicBezTo>
                      <a:cubicBezTo>
                        <a:pt x="166" y="32"/>
                        <a:pt x="168" y="31"/>
                        <a:pt x="169" y="29"/>
                      </a:cubicBezTo>
                      <a:cubicBezTo>
                        <a:pt x="168" y="25"/>
                        <a:pt x="168" y="25"/>
                        <a:pt x="168" y="25"/>
                      </a:cubicBezTo>
                      <a:cubicBezTo>
                        <a:pt x="170" y="24"/>
                        <a:pt x="172" y="27"/>
                        <a:pt x="173" y="29"/>
                      </a:cubicBezTo>
                      <a:cubicBezTo>
                        <a:pt x="170" y="36"/>
                        <a:pt x="162" y="41"/>
                        <a:pt x="156" y="45"/>
                      </a:cubicBezTo>
                      <a:cubicBezTo>
                        <a:pt x="149" y="50"/>
                        <a:pt x="140" y="51"/>
                        <a:pt x="131" y="52"/>
                      </a:cubicBezTo>
                      <a:cubicBezTo>
                        <a:pt x="127" y="70"/>
                        <a:pt x="110" y="80"/>
                        <a:pt x="93" y="85"/>
                      </a:cubicBezTo>
                      <a:cubicBezTo>
                        <a:pt x="89" y="87"/>
                        <a:pt x="85" y="98"/>
                        <a:pt x="79" y="92"/>
                      </a:cubicBezTo>
                      <a:cubicBezTo>
                        <a:pt x="63" y="84"/>
                        <a:pt x="46" y="79"/>
                        <a:pt x="35" y="62"/>
                      </a:cubicBezTo>
                      <a:cubicBezTo>
                        <a:pt x="32" y="56"/>
                        <a:pt x="27" y="51"/>
                        <a:pt x="26" y="44"/>
                      </a:cubicBezTo>
                      <a:cubicBezTo>
                        <a:pt x="23" y="38"/>
                        <a:pt x="15" y="42"/>
                        <a:pt x="9" y="40"/>
                      </a:cubicBezTo>
                      <a:cubicBezTo>
                        <a:pt x="5" y="38"/>
                        <a:pt x="0" y="35"/>
                        <a:pt x="0" y="29"/>
                      </a:cubicBezTo>
                      <a:cubicBezTo>
                        <a:pt x="11" y="26"/>
                        <a:pt x="24" y="23"/>
                        <a:pt x="31" y="11"/>
                      </a:cubicBezTo>
                      <a:cubicBezTo>
                        <a:pt x="37" y="0"/>
                        <a:pt x="37" y="0"/>
                        <a:pt x="37" y="0"/>
                      </a:cubicBezTo>
                      <a:cubicBezTo>
                        <a:pt x="39" y="8"/>
                        <a:pt x="41" y="20"/>
                        <a:pt x="52"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393" name="Freeform 76">
                  <a:extLst>
                    <a:ext uri="{FF2B5EF4-FFF2-40B4-BE49-F238E27FC236}">
                      <a16:creationId xmlns="" xmlns:a16="http://schemas.microsoft.com/office/drawing/2014/main" id="{7E32E073-DDDE-4289-A4AD-238413D195FA}"/>
                    </a:ext>
                  </a:extLst>
                </p:cNvPr>
                <p:cNvSpPr>
                  <a:spLocks/>
                </p:cNvSpPr>
                <p:nvPr/>
              </p:nvSpPr>
              <p:spPr bwMode="auto">
                <a:xfrm>
                  <a:off x="2324101" y="2336800"/>
                  <a:ext cx="66675" cy="71438"/>
                </a:xfrm>
                <a:custGeom>
                  <a:avLst/>
                  <a:gdLst>
                    <a:gd name="T0" fmla="*/ 27 w 44"/>
                    <a:gd name="T1" fmla="*/ 6 h 47"/>
                    <a:gd name="T2" fmla="*/ 37 w 44"/>
                    <a:gd name="T3" fmla="*/ 44 h 47"/>
                    <a:gd name="T4" fmla="*/ 33 w 44"/>
                    <a:gd name="T5" fmla="*/ 47 h 47"/>
                    <a:gd name="T6" fmla="*/ 23 w 44"/>
                    <a:gd name="T7" fmla="*/ 14 h 47"/>
                    <a:gd name="T8" fmla="*/ 15 w 44"/>
                    <a:gd name="T9" fmla="*/ 23 h 47"/>
                    <a:gd name="T10" fmla="*/ 4 w 44"/>
                    <a:gd name="T11" fmla="*/ 37 h 47"/>
                    <a:gd name="T12" fmla="*/ 14 w 44"/>
                    <a:gd name="T13" fmla="*/ 10 h 47"/>
                    <a:gd name="T14" fmla="*/ 27 w 44"/>
                    <a:gd name="T15" fmla="*/ 6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 h="47">
                      <a:moveTo>
                        <a:pt x="27" y="6"/>
                      </a:moveTo>
                      <a:cubicBezTo>
                        <a:pt x="33" y="18"/>
                        <a:pt x="44" y="30"/>
                        <a:pt x="37" y="44"/>
                      </a:cubicBezTo>
                      <a:cubicBezTo>
                        <a:pt x="36" y="45"/>
                        <a:pt x="35" y="47"/>
                        <a:pt x="33" y="47"/>
                      </a:cubicBezTo>
                      <a:cubicBezTo>
                        <a:pt x="31" y="35"/>
                        <a:pt x="33" y="22"/>
                        <a:pt x="23" y="14"/>
                      </a:cubicBezTo>
                      <a:cubicBezTo>
                        <a:pt x="18" y="14"/>
                        <a:pt x="18" y="20"/>
                        <a:pt x="15" y="23"/>
                      </a:cubicBezTo>
                      <a:cubicBezTo>
                        <a:pt x="10" y="27"/>
                        <a:pt x="7" y="32"/>
                        <a:pt x="4" y="37"/>
                      </a:cubicBezTo>
                      <a:cubicBezTo>
                        <a:pt x="0" y="27"/>
                        <a:pt x="10" y="19"/>
                        <a:pt x="14" y="10"/>
                      </a:cubicBezTo>
                      <a:cubicBezTo>
                        <a:pt x="17" y="7"/>
                        <a:pt x="23" y="0"/>
                        <a:pt x="2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394" name="Freeform 77">
                  <a:extLst>
                    <a:ext uri="{FF2B5EF4-FFF2-40B4-BE49-F238E27FC236}">
                      <a16:creationId xmlns="" xmlns:a16="http://schemas.microsoft.com/office/drawing/2014/main" id="{1B53916D-6AE4-4FA3-821F-42B270766B08}"/>
                    </a:ext>
                  </a:extLst>
                </p:cNvPr>
                <p:cNvSpPr>
                  <a:spLocks/>
                </p:cNvSpPr>
                <p:nvPr/>
              </p:nvSpPr>
              <p:spPr bwMode="auto">
                <a:xfrm>
                  <a:off x="2962276" y="2351088"/>
                  <a:ext cx="103188" cy="77788"/>
                </a:xfrm>
                <a:custGeom>
                  <a:avLst/>
                  <a:gdLst>
                    <a:gd name="T0" fmla="*/ 67 w 67"/>
                    <a:gd name="T1" fmla="*/ 5 h 51"/>
                    <a:gd name="T2" fmla="*/ 64 w 67"/>
                    <a:gd name="T3" fmla="*/ 8 h 51"/>
                    <a:gd name="T4" fmla="*/ 3 w 67"/>
                    <a:gd name="T5" fmla="*/ 44 h 51"/>
                    <a:gd name="T6" fmla="*/ 0 w 67"/>
                    <a:gd name="T7" fmla="*/ 51 h 51"/>
                    <a:gd name="T8" fmla="*/ 29 w 67"/>
                    <a:gd name="T9" fmla="*/ 10 h 51"/>
                    <a:gd name="T10" fmla="*/ 66 w 67"/>
                    <a:gd name="T11" fmla="*/ 3 h 51"/>
                    <a:gd name="T12" fmla="*/ 67 w 67"/>
                    <a:gd name="T13" fmla="*/ 5 h 51"/>
                  </a:gdLst>
                  <a:ahLst/>
                  <a:cxnLst>
                    <a:cxn ang="0">
                      <a:pos x="T0" y="T1"/>
                    </a:cxn>
                    <a:cxn ang="0">
                      <a:pos x="T2" y="T3"/>
                    </a:cxn>
                    <a:cxn ang="0">
                      <a:pos x="T4" y="T5"/>
                    </a:cxn>
                    <a:cxn ang="0">
                      <a:pos x="T6" y="T7"/>
                    </a:cxn>
                    <a:cxn ang="0">
                      <a:pos x="T8" y="T9"/>
                    </a:cxn>
                    <a:cxn ang="0">
                      <a:pos x="T10" y="T11"/>
                    </a:cxn>
                    <a:cxn ang="0">
                      <a:pos x="T12" y="T13"/>
                    </a:cxn>
                  </a:cxnLst>
                  <a:rect l="0" t="0" r="r" b="b"/>
                  <a:pathLst>
                    <a:path w="67" h="51">
                      <a:moveTo>
                        <a:pt x="67" y="5"/>
                      </a:moveTo>
                      <a:cubicBezTo>
                        <a:pt x="67" y="7"/>
                        <a:pt x="65" y="8"/>
                        <a:pt x="64" y="8"/>
                      </a:cubicBezTo>
                      <a:cubicBezTo>
                        <a:pt x="39" y="8"/>
                        <a:pt x="16" y="23"/>
                        <a:pt x="3" y="44"/>
                      </a:cubicBezTo>
                      <a:cubicBezTo>
                        <a:pt x="2" y="46"/>
                        <a:pt x="1" y="48"/>
                        <a:pt x="0" y="51"/>
                      </a:cubicBezTo>
                      <a:cubicBezTo>
                        <a:pt x="0" y="33"/>
                        <a:pt x="14" y="19"/>
                        <a:pt x="29" y="10"/>
                      </a:cubicBezTo>
                      <a:cubicBezTo>
                        <a:pt x="40" y="5"/>
                        <a:pt x="53" y="0"/>
                        <a:pt x="66" y="3"/>
                      </a:cubicBezTo>
                      <a:cubicBezTo>
                        <a:pt x="67" y="5"/>
                        <a:pt x="67" y="5"/>
                        <a:pt x="6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395" name="Freeform 78">
                  <a:extLst>
                    <a:ext uri="{FF2B5EF4-FFF2-40B4-BE49-F238E27FC236}">
                      <a16:creationId xmlns="" xmlns:a16="http://schemas.microsoft.com/office/drawing/2014/main" id="{73B842EE-B851-4651-88F3-F1A5159C619B}"/>
                    </a:ext>
                  </a:extLst>
                </p:cNvPr>
                <p:cNvSpPr>
                  <a:spLocks/>
                </p:cNvSpPr>
                <p:nvPr/>
              </p:nvSpPr>
              <p:spPr bwMode="auto">
                <a:xfrm>
                  <a:off x="2225676" y="2355850"/>
                  <a:ext cx="112713" cy="101600"/>
                </a:xfrm>
                <a:custGeom>
                  <a:avLst/>
                  <a:gdLst>
                    <a:gd name="T0" fmla="*/ 45 w 73"/>
                    <a:gd name="T1" fmla="*/ 13 h 67"/>
                    <a:gd name="T2" fmla="*/ 73 w 73"/>
                    <a:gd name="T3" fmla="*/ 63 h 67"/>
                    <a:gd name="T4" fmla="*/ 72 w 73"/>
                    <a:gd name="T5" fmla="*/ 67 h 67"/>
                    <a:gd name="T6" fmla="*/ 61 w 73"/>
                    <a:gd name="T7" fmla="*/ 40 h 67"/>
                    <a:gd name="T8" fmla="*/ 24 w 73"/>
                    <a:gd name="T9" fmla="*/ 14 h 67"/>
                    <a:gd name="T10" fmla="*/ 4 w 73"/>
                    <a:gd name="T11" fmla="*/ 14 h 67"/>
                    <a:gd name="T12" fmla="*/ 1 w 73"/>
                    <a:gd name="T13" fmla="*/ 4 h 67"/>
                    <a:gd name="T14" fmla="*/ 45 w 73"/>
                    <a:gd name="T15" fmla="*/ 13 h 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 h="67">
                      <a:moveTo>
                        <a:pt x="45" y="13"/>
                      </a:moveTo>
                      <a:cubicBezTo>
                        <a:pt x="62" y="26"/>
                        <a:pt x="72" y="42"/>
                        <a:pt x="73" y="63"/>
                      </a:cubicBezTo>
                      <a:cubicBezTo>
                        <a:pt x="72" y="67"/>
                        <a:pt x="72" y="67"/>
                        <a:pt x="72" y="67"/>
                      </a:cubicBezTo>
                      <a:cubicBezTo>
                        <a:pt x="68" y="58"/>
                        <a:pt x="67" y="48"/>
                        <a:pt x="61" y="40"/>
                      </a:cubicBezTo>
                      <a:cubicBezTo>
                        <a:pt x="54" y="25"/>
                        <a:pt x="38" y="19"/>
                        <a:pt x="24" y="14"/>
                      </a:cubicBezTo>
                      <a:cubicBezTo>
                        <a:pt x="18" y="13"/>
                        <a:pt x="10" y="13"/>
                        <a:pt x="4" y="14"/>
                      </a:cubicBezTo>
                      <a:cubicBezTo>
                        <a:pt x="2" y="11"/>
                        <a:pt x="0" y="8"/>
                        <a:pt x="1" y="4"/>
                      </a:cubicBezTo>
                      <a:cubicBezTo>
                        <a:pt x="17" y="0"/>
                        <a:pt x="32" y="6"/>
                        <a:pt x="45"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396" name="Freeform 79">
                  <a:extLst>
                    <a:ext uri="{FF2B5EF4-FFF2-40B4-BE49-F238E27FC236}">
                      <a16:creationId xmlns="" xmlns:a16="http://schemas.microsoft.com/office/drawing/2014/main" id="{48065B1D-ED9C-44CA-8BEB-339B91965E95}"/>
                    </a:ext>
                  </a:extLst>
                </p:cNvPr>
                <p:cNvSpPr>
                  <a:spLocks/>
                </p:cNvSpPr>
                <p:nvPr/>
              </p:nvSpPr>
              <p:spPr bwMode="auto">
                <a:xfrm>
                  <a:off x="2941638" y="2366963"/>
                  <a:ext cx="23813" cy="44450"/>
                </a:xfrm>
                <a:custGeom>
                  <a:avLst/>
                  <a:gdLst>
                    <a:gd name="T0" fmla="*/ 14 w 16"/>
                    <a:gd name="T1" fmla="*/ 14 h 29"/>
                    <a:gd name="T2" fmla="*/ 10 w 16"/>
                    <a:gd name="T3" fmla="*/ 29 h 29"/>
                    <a:gd name="T4" fmla="*/ 3 w 16"/>
                    <a:gd name="T5" fmla="*/ 16 h 29"/>
                    <a:gd name="T6" fmla="*/ 4 w 16"/>
                    <a:gd name="T7" fmla="*/ 0 h 29"/>
                    <a:gd name="T8" fmla="*/ 14 w 16"/>
                    <a:gd name="T9" fmla="*/ 14 h 29"/>
                  </a:gdLst>
                  <a:ahLst/>
                  <a:cxnLst>
                    <a:cxn ang="0">
                      <a:pos x="T0" y="T1"/>
                    </a:cxn>
                    <a:cxn ang="0">
                      <a:pos x="T2" y="T3"/>
                    </a:cxn>
                    <a:cxn ang="0">
                      <a:pos x="T4" y="T5"/>
                    </a:cxn>
                    <a:cxn ang="0">
                      <a:pos x="T6" y="T7"/>
                    </a:cxn>
                    <a:cxn ang="0">
                      <a:pos x="T8" y="T9"/>
                    </a:cxn>
                  </a:cxnLst>
                  <a:rect l="0" t="0" r="r" b="b"/>
                  <a:pathLst>
                    <a:path w="16" h="29">
                      <a:moveTo>
                        <a:pt x="14" y="14"/>
                      </a:moveTo>
                      <a:cubicBezTo>
                        <a:pt x="16" y="19"/>
                        <a:pt x="12" y="24"/>
                        <a:pt x="10" y="29"/>
                      </a:cubicBezTo>
                      <a:cubicBezTo>
                        <a:pt x="5" y="26"/>
                        <a:pt x="4" y="21"/>
                        <a:pt x="3" y="16"/>
                      </a:cubicBezTo>
                      <a:cubicBezTo>
                        <a:pt x="2" y="11"/>
                        <a:pt x="0" y="4"/>
                        <a:pt x="4" y="0"/>
                      </a:cubicBezTo>
                      <a:cubicBezTo>
                        <a:pt x="8" y="3"/>
                        <a:pt x="12" y="9"/>
                        <a:pt x="1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397" name="Freeform 80">
                  <a:extLst>
                    <a:ext uri="{FF2B5EF4-FFF2-40B4-BE49-F238E27FC236}">
                      <a16:creationId xmlns="" xmlns:a16="http://schemas.microsoft.com/office/drawing/2014/main" id="{4AFDAE49-1261-489D-80A9-9D89F7B4DD70}"/>
                    </a:ext>
                  </a:extLst>
                </p:cNvPr>
                <p:cNvSpPr>
                  <a:spLocks/>
                </p:cNvSpPr>
                <p:nvPr/>
              </p:nvSpPr>
              <p:spPr bwMode="auto">
                <a:xfrm>
                  <a:off x="2963863" y="2373313"/>
                  <a:ext cx="87313" cy="87313"/>
                </a:xfrm>
                <a:custGeom>
                  <a:avLst/>
                  <a:gdLst>
                    <a:gd name="T0" fmla="*/ 57 w 57"/>
                    <a:gd name="T1" fmla="*/ 1 h 57"/>
                    <a:gd name="T2" fmla="*/ 46 w 57"/>
                    <a:gd name="T3" fmla="*/ 16 h 57"/>
                    <a:gd name="T4" fmla="*/ 8 w 57"/>
                    <a:gd name="T5" fmla="*/ 40 h 57"/>
                    <a:gd name="T6" fmla="*/ 8 w 57"/>
                    <a:gd name="T7" fmla="*/ 51 h 57"/>
                    <a:gd name="T8" fmla="*/ 4 w 57"/>
                    <a:gd name="T9" fmla="*/ 57 h 57"/>
                    <a:gd name="T10" fmla="*/ 5 w 57"/>
                    <a:gd name="T11" fmla="*/ 42 h 57"/>
                    <a:gd name="T12" fmla="*/ 46 w 57"/>
                    <a:gd name="T13" fmla="*/ 3 h 57"/>
                    <a:gd name="T14" fmla="*/ 57 w 57"/>
                    <a:gd name="T15" fmla="*/ 1 h 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57">
                      <a:moveTo>
                        <a:pt x="57" y="1"/>
                      </a:moveTo>
                      <a:cubicBezTo>
                        <a:pt x="56" y="7"/>
                        <a:pt x="50" y="11"/>
                        <a:pt x="46" y="16"/>
                      </a:cubicBezTo>
                      <a:cubicBezTo>
                        <a:pt x="35" y="27"/>
                        <a:pt x="21" y="35"/>
                        <a:pt x="8" y="40"/>
                      </a:cubicBezTo>
                      <a:cubicBezTo>
                        <a:pt x="7" y="43"/>
                        <a:pt x="9" y="46"/>
                        <a:pt x="8" y="51"/>
                      </a:cubicBezTo>
                      <a:cubicBezTo>
                        <a:pt x="5" y="52"/>
                        <a:pt x="6" y="55"/>
                        <a:pt x="4" y="57"/>
                      </a:cubicBezTo>
                      <a:cubicBezTo>
                        <a:pt x="0" y="53"/>
                        <a:pt x="4" y="46"/>
                        <a:pt x="5" y="42"/>
                      </a:cubicBezTo>
                      <a:cubicBezTo>
                        <a:pt x="8" y="22"/>
                        <a:pt x="27" y="7"/>
                        <a:pt x="46" y="3"/>
                      </a:cubicBezTo>
                      <a:cubicBezTo>
                        <a:pt x="50" y="3"/>
                        <a:pt x="54" y="0"/>
                        <a:pt x="5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398" name="Freeform 81">
                  <a:extLst>
                    <a:ext uri="{FF2B5EF4-FFF2-40B4-BE49-F238E27FC236}">
                      <a16:creationId xmlns="" xmlns:a16="http://schemas.microsoft.com/office/drawing/2014/main" id="{EC2E5D0D-284A-4AA6-96E9-11E8F6446238}"/>
                    </a:ext>
                  </a:extLst>
                </p:cNvPr>
                <p:cNvSpPr>
                  <a:spLocks/>
                </p:cNvSpPr>
                <p:nvPr/>
              </p:nvSpPr>
              <p:spPr bwMode="auto">
                <a:xfrm>
                  <a:off x="2328863" y="2371725"/>
                  <a:ext cx="34925" cy="66675"/>
                </a:xfrm>
                <a:custGeom>
                  <a:avLst/>
                  <a:gdLst>
                    <a:gd name="T0" fmla="*/ 23 w 23"/>
                    <a:gd name="T1" fmla="*/ 13 h 43"/>
                    <a:gd name="T2" fmla="*/ 22 w 23"/>
                    <a:gd name="T3" fmla="*/ 31 h 43"/>
                    <a:gd name="T4" fmla="*/ 12 w 23"/>
                    <a:gd name="T5" fmla="*/ 43 h 43"/>
                    <a:gd name="T6" fmla="*/ 9 w 23"/>
                    <a:gd name="T7" fmla="*/ 11 h 43"/>
                    <a:gd name="T8" fmla="*/ 18 w 23"/>
                    <a:gd name="T9" fmla="*/ 0 h 43"/>
                    <a:gd name="T10" fmla="*/ 23 w 23"/>
                    <a:gd name="T11" fmla="*/ 13 h 43"/>
                  </a:gdLst>
                  <a:ahLst/>
                  <a:cxnLst>
                    <a:cxn ang="0">
                      <a:pos x="T0" y="T1"/>
                    </a:cxn>
                    <a:cxn ang="0">
                      <a:pos x="T2" y="T3"/>
                    </a:cxn>
                    <a:cxn ang="0">
                      <a:pos x="T4" y="T5"/>
                    </a:cxn>
                    <a:cxn ang="0">
                      <a:pos x="T6" y="T7"/>
                    </a:cxn>
                    <a:cxn ang="0">
                      <a:pos x="T8" y="T9"/>
                    </a:cxn>
                    <a:cxn ang="0">
                      <a:pos x="T10" y="T11"/>
                    </a:cxn>
                  </a:cxnLst>
                  <a:rect l="0" t="0" r="r" b="b"/>
                  <a:pathLst>
                    <a:path w="23" h="43">
                      <a:moveTo>
                        <a:pt x="23" y="13"/>
                      </a:moveTo>
                      <a:cubicBezTo>
                        <a:pt x="22" y="31"/>
                        <a:pt x="22" y="31"/>
                        <a:pt x="22" y="31"/>
                      </a:cubicBezTo>
                      <a:cubicBezTo>
                        <a:pt x="19" y="35"/>
                        <a:pt x="16" y="41"/>
                        <a:pt x="12" y="43"/>
                      </a:cubicBezTo>
                      <a:cubicBezTo>
                        <a:pt x="10" y="32"/>
                        <a:pt x="0" y="22"/>
                        <a:pt x="9" y="11"/>
                      </a:cubicBezTo>
                      <a:cubicBezTo>
                        <a:pt x="12" y="7"/>
                        <a:pt x="14" y="3"/>
                        <a:pt x="18" y="0"/>
                      </a:cubicBezTo>
                      <a:cubicBezTo>
                        <a:pt x="22" y="2"/>
                        <a:pt x="22" y="9"/>
                        <a:pt x="23"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399" name="Freeform 82">
                  <a:extLst>
                    <a:ext uri="{FF2B5EF4-FFF2-40B4-BE49-F238E27FC236}">
                      <a16:creationId xmlns="" xmlns:a16="http://schemas.microsoft.com/office/drawing/2014/main" id="{942ABDC2-D026-4454-911A-004F58CCFB7B}"/>
                    </a:ext>
                  </a:extLst>
                </p:cNvPr>
                <p:cNvSpPr>
                  <a:spLocks/>
                </p:cNvSpPr>
                <p:nvPr/>
              </p:nvSpPr>
              <p:spPr bwMode="auto">
                <a:xfrm>
                  <a:off x="2865438" y="2379663"/>
                  <a:ext cx="82550" cy="95250"/>
                </a:xfrm>
                <a:custGeom>
                  <a:avLst/>
                  <a:gdLst>
                    <a:gd name="T0" fmla="*/ 52 w 54"/>
                    <a:gd name="T1" fmla="*/ 36 h 62"/>
                    <a:gd name="T2" fmla="*/ 54 w 54"/>
                    <a:gd name="T3" fmla="*/ 43 h 62"/>
                    <a:gd name="T4" fmla="*/ 11 w 54"/>
                    <a:gd name="T5" fmla="*/ 10 h 62"/>
                    <a:gd name="T6" fmla="*/ 9 w 54"/>
                    <a:gd name="T7" fmla="*/ 17 h 62"/>
                    <a:gd name="T8" fmla="*/ 23 w 54"/>
                    <a:gd name="T9" fmla="*/ 47 h 62"/>
                    <a:gd name="T10" fmla="*/ 46 w 54"/>
                    <a:gd name="T11" fmla="*/ 59 h 62"/>
                    <a:gd name="T12" fmla="*/ 45 w 54"/>
                    <a:gd name="T13" fmla="*/ 60 h 62"/>
                    <a:gd name="T14" fmla="*/ 12 w 54"/>
                    <a:gd name="T15" fmla="*/ 42 h 62"/>
                    <a:gd name="T16" fmla="*/ 1 w 54"/>
                    <a:gd name="T17" fmla="*/ 6 h 62"/>
                    <a:gd name="T18" fmla="*/ 39 w 54"/>
                    <a:gd name="T19" fmla="*/ 16 h 62"/>
                    <a:gd name="T20" fmla="*/ 52 w 54"/>
                    <a:gd name="T21" fmla="*/ 3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4" h="62">
                      <a:moveTo>
                        <a:pt x="52" y="36"/>
                      </a:moveTo>
                      <a:cubicBezTo>
                        <a:pt x="54" y="43"/>
                        <a:pt x="54" y="43"/>
                        <a:pt x="54" y="43"/>
                      </a:cubicBezTo>
                      <a:cubicBezTo>
                        <a:pt x="45" y="28"/>
                        <a:pt x="29" y="12"/>
                        <a:pt x="11" y="10"/>
                      </a:cubicBezTo>
                      <a:cubicBezTo>
                        <a:pt x="8" y="10"/>
                        <a:pt x="8" y="14"/>
                        <a:pt x="9" y="17"/>
                      </a:cubicBezTo>
                      <a:cubicBezTo>
                        <a:pt x="9" y="28"/>
                        <a:pt x="14" y="39"/>
                        <a:pt x="23" y="47"/>
                      </a:cubicBezTo>
                      <a:cubicBezTo>
                        <a:pt x="30" y="53"/>
                        <a:pt x="38" y="54"/>
                        <a:pt x="46" y="59"/>
                      </a:cubicBezTo>
                      <a:cubicBezTo>
                        <a:pt x="45" y="60"/>
                        <a:pt x="45" y="60"/>
                        <a:pt x="45" y="60"/>
                      </a:cubicBezTo>
                      <a:cubicBezTo>
                        <a:pt x="31" y="62"/>
                        <a:pt x="21" y="52"/>
                        <a:pt x="12" y="42"/>
                      </a:cubicBezTo>
                      <a:cubicBezTo>
                        <a:pt x="4" y="31"/>
                        <a:pt x="0" y="18"/>
                        <a:pt x="1" y="6"/>
                      </a:cubicBezTo>
                      <a:cubicBezTo>
                        <a:pt x="15" y="0"/>
                        <a:pt x="29" y="7"/>
                        <a:pt x="39" y="16"/>
                      </a:cubicBezTo>
                      <a:cubicBezTo>
                        <a:pt x="44" y="22"/>
                        <a:pt x="50" y="28"/>
                        <a:pt x="52"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400" name="Freeform 83">
                  <a:extLst>
                    <a:ext uri="{FF2B5EF4-FFF2-40B4-BE49-F238E27FC236}">
                      <a16:creationId xmlns="" xmlns:a16="http://schemas.microsoft.com/office/drawing/2014/main" id="{F2515E66-A6AD-4081-827C-C34B3A2F7787}"/>
                    </a:ext>
                  </a:extLst>
                </p:cNvPr>
                <p:cNvSpPr>
                  <a:spLocks/>
                </p:cNvSpPr>
                <p:nvPr/>
              </p:nvSpPr>
              <p:spPr bwMode="auto">
                <a:xfrm>
                  <a:off x="2479676" y="2386013"/>
                  <a:ext cx="344488" cy="144463"/>
                </a:xfrm>
                <a:custGeom>
                  <a:avLst/>
                  <a:gdLst>
                    <a:gd name="T0" fmla="*/ 225 w 225"/>
                    <a:gd name="T1" fmla="*/ 1 h 94"/>
                    <a:gd name="T2" fmla="*/ 218 w 225"/>
                    <a:gd name="T3" fmla="*/ 13 h 94"/>
                    <a:gd name="T4" fmla="*/ 171 w 225"/>
                    <a:gd name="T5" fmla="*/ 40 h 94"/>
                    <a:gd name="T6" fmla="*/ 155 w 225"/>
                    <a:gd name="T7" fmla="*/ 63 h 94"/>
                    <a:gd name="T8" fmla="*/ 124 w 225"/>
                    <a:gd name="T9" fmla="*/ 83 h 94"/>
                    <a:gd name="T10" fmla="*/ 112 w 225"/>
                    <a:gd name="T11" fmla="*/ 94 h 94"/>
                    <a:gd name="T12" fmla="*/ 52 w 225"/>
                    <a:gd name="T13" fmla="*/ 52 h 94"/>
                    <a:gd name="T14" fmla="*/ 37 w 225"/>
                    <a:gd name="T15" fmla="*/ 29 h 94"/>
                    <a:gd name="T16" fmla="*/ 30 w 225"/>
                    <a:gd name="T17" fmla="*/ 29 h 94"/>
                    <a:gd name="T18" fmla="*/ 0 w 225"/>
                    <a:gd name="T19" fmla="*/ 5 h 94"/>
                    <a:gd name="T20" fmla="*/ 1 w 225"/>
                    <a:gd name="T21" fmla="*/ 3 h 94"/>
                    <a:gd name="T22" fmla="*/ 23 w 225"/>
                    <a:gd name="T23" fmla="*/ 9 h 94"/>
                    <a:gd name="T24" fmla="*/ 47 w 225"/>
                    <a:gd name="T25" fmla="*/ 20 h 94"/>
                    <a:gd name="T26" fmla="*/ 88 w 225"/>
                    <a:gd name="T27" fmla="*/ 63 h 94"/>
                    <a:gd name="T28" fmla="*/ 111 w 225"/>
                    <a:gd name="T29" fmla="*/ 74 h 94"/>
                    <a:gd name="T30" fmla="*/ 132 w 225"/>
                    <a:gd name="T31" fmla="*/ 59 h 94"/>
                    <a:gd name="T32" fmla="*/ 164 w 225"/>
                    <a:gd name="T33" fmla="*/ 29 h 94"/>
                    <a:gd name="T34" fmla="*/ 208 w 225"/>
                    <a:gd name="T35" fmla="*/ 2 h 94"/>
                    <a:gd name="T36" fmla="*/ 225 w 225"/>
                    <a:gd name="T37" fmla="*/ 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5" h="94">
                      <a:moveTo>
                        <a:pt x="225" y="1"/>
                      </a:moveTo>
                      <a:cubicBezTo>
                        <a:pt x="225" y="5"/>
                        <a:pt x="221" y="9"/>
                        <a:pt x="218" y="13"/>
                      </a:cubicBezTo>
                      <a:cubicBezTo>
                        <a:pt x="205" y="28"/>
                        <a:pt x="189" y="37"/>
                        <a:pt x="171" y="40"/>
                      </a:cubicBezTo>
                      <a:cubicBezTo>
                        <a:pt x="167" y="48"/>
                        <a:pt x="163" y="57"/>
                        <a:pt x="155" y="63"/>
                      </a:cubicBezTo>
                      <a:cubicBezTo>
                        <a:pt x="146" y="72"/>
                        <a:pt x="133" y="75"/>
                        <a:pt x="124" y="83"/>
                      </a:cubicBezTo>
                      <a:cubicBezTo>
                        <a:pt x="118" y="85"/>
                        <a:pt x="118" y="93"/>
                        <a:pt x="112" y="94"/>
                      </a:cubicBezTo>
                      <a:cubicBezTo>
                        <a:pt x="95" y="75"/>
                        <a:pt x="68" y="72"/>
                        <a:pt x="52" y="52"/>
                      </a:cubicBezTo>
                      <a:cubicBezTo>
                        <a:pt x="47" y="44"/>
                        <a:pt x="39" y="38"/>
                        <a:pt x="37" y="29"/>
                      </a:cubicBezTo>
                      <a:cubicBezTo>
                        <a:pt x="35" y="24"/>
                        <a:pt x="33" y="30"/>
                        <a:pt x="30" y="29"/>
                      </a:cubicBezTo>
                      <a:cubicBezTo>
                        <a:pt x="18" y="26"/>
                        <a:pt x="8" y="16"/>
                        <a:pt x="0" y="5"/>
                      </a:cubicBezTo>
                      <a:cubicBezTo>
                        <a:pt x="1" y="3"/>
                        <a:pt x="1" y="3"/>
                        <a:pt x="1" y="3"/>
                      </a:cubicBezTo>
                      <a:cubicBezTo>
                        <a:pt x="9" y="4"/>
                        <a:pt x="19" y="0"/>
                        <a:pt x="23" y="9"/>
                      </a:cubicBezTo>
                      <a:cubicBezTo>
                        <a:pt x="28" y="16"/>
                        <a:pt x="37" y="19"/>
                        <a:pt x="47" y="20"/>
                      </a:cubicBezTo>
                      <a:cubicBezTo>
                        <a:pt x="53" y="39"/>
                        <a:pt x="70" y="55"/>
                        <a:pt x="88" y="63"/>
                      </a:cubicBezTo>
                      <a:cubicBezTo>
                        <a:pt x="96" y="66"/>
                        <a:pt x="104" y="68"/>
                        <a:pt x="111" y="74"/>
                      </a:cubicBezTo>
                      <a:cubicBezTo>
                        <a:pt x="121" y="74"/>
                        <a:pt x="120" y="59"/>
                        <a:pt x="132" y="59"/>
                      </a:cubicBezTo>
                      <a:cubicBezTo>
                        <a:pt x="146" y="55"/>
                        <a:pt x="157" y="42"/>
                        <a:pt x="164" y="29"/>
                      </a:cubicBezTo>
                      <a:cubicBezTo>
                        <a:pt x="181" y="27"/>
                        <a:pt x="199" y="17"/>
                        <a:pt x="208" y="2"/>
                      </a:cubicBezTo>
                      <a:cubicBezTo>
                        <a:pt x="214" y="1"/>
                        <a:pt x="220" y="0"/>
                        <a:pt x="2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401" name="Freeform 84">
                  <a:extLst>
                    <a:ext uri="{FF2B5EF4-FFF2-40B4-BE49-F238E27FC236}">
                      <a16:creationId xmlns="" xmlns:a16="http://schemas.microsoft.com/office/drawing/2014/main" id="{74005D9B-B03B-487C-9976-8D872081AD5C}"/>
                    </a:ext>
                  </a:extLst>
                </p:cNvPr>
                <p:cNvSpPr>
                  <a:spLocks/>
                </p:cNvSpPr>
                <p:nvPr/>
              </p:nvSpPr>
              <p:spPr bwMode="auto">
                <a:xfrm>
                  <a:off x="2239963" y="2379663"/>
                  <a:ext cx="90488" cy="92075"/>
                </a:xfrm>
                <a:custGeom>
                  <a:avLst/>
                  <a:gdLst>
                    <a:gd name="T0" fmla="*/ 51 w 59"/>
                    <a:gd name="T1" fmla="*/ 30 h 60"/>
                    <a:gd name="T2" fmla="*/ 59 w 59"/>
                    <a:gd name="T3" fmla="*/ 60 h 60"/>
                    <a:gd name="T4" fmla="*/ 53 w 59"/>
                    <a:gd name="T5" fmla="*/ 47 h 60"/>
                    <a:gd name="T6" fmla="*/ 50 w 59"/>
                    <a:gd name="T7" fmla="*/ 41 h 60"/>
                    <a:gd name="T8" fmla="*/ 0 w 59"/>
                    <a:gd name="T9" fmla="*/ 5 h 60"/>
                    <a:gd name="T10" fmla="*/ 17 w 59"/>
                    <a:gd name="T11" fmla="*/ 4 h 60"/>
                    <a:gd name="T12" fmla="*/ 51 w 59"/>
                    <a:gd name="T13" fmla="*/ 30 h 60"/>
                  </a:gdLst>
                  <a:ahLst/>
                  <a:cxnLst>
                    <a:cxn ang="0">
                      <a:pos x="T0" y="T1"/>
                    </a:cxn>
                    <a:cxn ang="0">
                      <a:pos x="T2" y="T3"/>
                    </a:cxn>
                    <a:cxn ang="0">
                      <a:pos x="T4" y="T5"/>
                    </a:cxn>
                    <a:cxn ang="0">
                      <a:pos x="T6" y="T7"/>
                    </a:cxn>
                    <a:cxn ang="0">
                      <a:pos x="T8" y="T9"/>
                    </a:cxn>
                    <a:cxn ang="0">
                      <a:pos x="T10" y="T11"/>
                    </a:cxn>
                    <a:cxn ang="0">
                      <a:pos x="T12" y="T13"/>
                    </a:cxn>
                  </a:cxnLst>
                  <a:rect l="0" t="0" r="r" b="b"/>
                  <a:pathLst>
                    <a:path w="59" h="60">
                      <a:moveTo>
                        <a:pt x="51" y="30"/>
                      </a:moveTo>
                      <a:cubicBezTo>
                        <a:pt x="56" y="39"/>
                        <a:pt x="59" y="49"/>
                        <a:pt x="59" y="60"/>
                      </a:cubicBezTo>
                      <a:cubicBezTo>
                        <a:pt x="54" y="58"/>
                        <a:pt x="53" y="51"/>
                        <a:pt x="53" y="47"/>
                      </a:cubicBezTo>
                      <a:cubicBezTo>
                        <a:pt x="50" y="41"/>
                        <a:pt x="50" y="41"/>
                        <a:pt x="50" y="41"/>
                      </a:cubicBezTo>
                      <a:cubicBezTo>
                        <a:pt x="30" y="37"/>
                        <a:pt x="8" y="25"/>
                        <a:pt x="0" y="5"/>
                      </a:cubicBezTo>
                      <a:cubicBezTo>
                        <a:pt x="3" y="0"/>
                        <a:pt x="11" y="5"/>
                        <a:pt x="17" y="4"/>
                      </a:cubicBezTo>
                      <a:cubicBezTo>
                        <a:pt x="30" y="9"/>
                        <a:pt x="44" y="16"/>
                        <a:pt x="51"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402" name="Freeform 85">
                  <a:extLst>
                    <a:ext uri="{FF2B5EF4-FFF2-40B4-BE49-F238E27FC236}">
                      <a16:creationId xmlns="" xmlns:a16="http://schemas.microsoft.com/office/drawing/2014/main" id="{5D1B30CE-B35D-4B86-99F4-31AA8A02CE9F}"/>
                    </a:ext>
                  </a:extLst>
                </p:cNvPr>
                <p:cNvSpPr>
                  <a:spLocks/>
                </p:cNvSpPr>
                <p:nvPr/>
              </p:nvSpPr>
              <p:spPr bwMode="auto">
                <a:xfrm>
                  <a:off x="2355851" y="2398713"/>
                  <a:ext cx="82550" cy="82550"/>
                </a:xfrm>
                <a:custGeom>
                  <a:avLst/>
                  <a:gdLst>
                    <a:gd name="T0" fmla="*/ 53 w 54"/>
                    <a:gd name="T1" fmla="*/ 7 h 54"/>
                    <a:gd name="T2" fmla="*/ 37 w 54"/>
                    <a:gd name="T3" fmla="*/ 36 h 54"/>
                    <a:gd name="T4" fmla="*/ 9 w 54"/>
                    <a:gd name="T5" fmla="*/ 54 h 54"/>
                    <a:gd name="T6" fmla="*/ 39 w 54"/>
                    <a:gd name="T7" fmla="*/ 26 h 54"/>
                    <a:gd name="T8" fmla="*/ 45 w 54"/>
                    <a:gd name="T9" fmla="*/ 11 h 54"/>
                    <a:gd name="T10" fmla="*/ 35 w 54"/>
                    <a:gd name="T11" fmla="*/ 8 h 54"/>
                    <a:gd name="T12" fmla="*/ 35 w 54"/>
                    <a:gd name="T13" fmla="*/ 9 h 54"/>
                    <a:gd name="T14" fmla="*/ 0 w 54"/>
                    <a:gd name="T15" fmla="*/ 34 h 54"/>
                    <a:gd name="T16" fmla="*/ 48 w 54"/>
                    <a:gd name="T17" fmla="*/ 1 h 54"/>
                    <a:gd name="T18" fmla="*/ 53 w 54"/>
                    <a:gd name="T19" fmla="*/ 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54">
                      <a:moveTo>
                        <a:pt x="53" y="7"/>
                      </a:moveTo>
                      <a:cubicBezTo>
                        <a:pt x="53" y="19"/>
                        <a:pt x="44" y="27"/>
                        <a:pt x="37" y="36"/>
                      </a:cubicBezTo>
                      <a:cubicBezTo>
                        <a:pt x="29" y="45"/>
                        <a:pt x="19" y="51"/>
                        <a:pt x="9" y="54"/>
                      </a:cubicBezTo>
                      <a:cubicBezTo>
                        <a:pt x="18" y="47"/>
                        <a:pt x="32" y="38"/>
                        <a:pt x="39" y="26"/>
                      </a:cubicBezTo>
                      <a:cubicBezTo>
                        <a:pt x="45" y="11"/>
                        <a:pt x="45" y="11"/>
                        <a:pt x="45" y="11"/>
                      </a:cubicBezTo>
                      <a:cubicBezTo>
                        <a:pt x="43" y="6"/>
                        <a:pt x="38" y="10"/>
                        <a:pt x="35" y="8"/>
                      </a:cubicBezTo>
                      <a:cubicBezTo>
                        <a:pt x="35" y="9"/>
                        <a:pt x="35" y="9"/>
                        <a:pt x="35" y="9"/>
                      </a:cubicBezTo>
                      <a:cubicBezTo>
                        <a:pt x="22" y="15"/>
                        <a:pt x="9" y="23"/>
                        <a:pt x="0" y="34"/>
                      </a:cubicBezTo>
                      <a:cubicBezTo>
                        <a:pt x="8" y="16"/>
                        <a:pt x="27" y="2"/>
                        <a:pt x="48" y="1"/>
                      </a:cubicBezTo>
                      <a:cubicBezTo>
                        <a:pt x="52" y="0"/>
                        <a:pt x="54" y="4"/>
                        <a:pt x="5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403" name="Freeform 86">
                  <a:extLst>
                    <a:ext uri="{FF2B5EF4-FFF2-40B4-BE49-F238E27FC236}">
                      <a16:creationId xmlns="" xmlns:a16="http://schemas.microsoft.com/office/drawing/2014/main" id="{3433CE6D-6CE3-4D74-B889-0F05E448674D}"/>
                    </a:ext>
                  </a:extLst>
                </p:cNvPr>
                <p:cNvSpPr>
                  <a:spLocks/>
                </p:cNvSpPr>
                <p:nvPr/>
              </p:nvSpPr>
              <p:spPr bwMode="auto">
                <a:xfrm>
                  <a:off x="2889251" y="2405063"/>
                  <a:ext cx="55563" cy="55563"/>
                </a:xfrm>
                <a:custGeom>
                  <a:avLst/>
                  <a:gdLst>
                    <a:gd name="T0" fmla="*/ 36 w 36"/>
                    <a:gd name="T1" fmla="*/ 34 h 36"/>
                    <a:gd name="T2" fmla="*/ 36 w 36"/>
                    <a:gd name="T3" fmla="*/ 36 h 36"/>
                    <a:gd name="T4" fmla="*/ 1 w 36"/>
                    <a:gd name="T5" fmla="*/ 5 h 36"/>
                    <a:gd name="T6" fmla="*/ 1 w 36"/>
                    <a:gd name="T7" fmla="*/ 0 h 36"/>
                    <a:gd name="T8" fmla="*/ 13 w 36"/>
                    <a:gd name="T9" fmla="*/ 5 h 36"/>
                    <a:gd name="T10" fmla="*/ 36 w 36"/>
                    <a:gd name="T11" fmla="*/ 34 h 36"/>
                  </a:gdLst>
                  <a:ahLst/>
                  <a:cxnLst>
                    <a:cxn ang="0">
                      <a:pos x="T0" y="T1"/>
                    </a:cxn>
                    <a:cxn ang="0">
                      <a:pos x="T2" y="T3"/>
                    </a:cxn>
                    <a:cxn ang="0">
                      <a:pos x="T4" y="T5"/>
                    </a:cxn>
                    <a:cxn ang="0">
                      <a:pos x="T6" y="T7"/>
                    </a:cxn>
                    <a:cxn ang="0">
                      <a:pos x="T8" y="T9"/>
                    </a:cxn>
                    <a:cxn ang="0">
                      <a:pos x="T10" y="T11"/>
                    </a:cxn>
                  </a:cxnLst>
                  <a:rect l="0" t="0" r="r" b="b"/>
                  <a:pathLst>
                    <a:path w="36" h="36">
                      <a:moveTo>
                        <a:pt x="36" y="34"/>
                      </a:moveTo>
                      <a:cubicBezTo>
                        <a:pt x="36" y="36"/>
                        <a:pt x="36" y="36"/>
                        <a:pt x="36" y="36"/>
                      </a:cubicBezTo>
                      <a:cubicBezTo>
                        <a:pt x="21" y="32"/>
                        <a:pt x="2" y="24"/>
                        <a:pt x="1" y="5"/>
                      </a:cubicBezTo>
                      <a:cubicBezTo>
                        <a:pt x="0" y="4"/>
                        <a:pt x="0" y="2"/>
                        <a:pt x="1" y="0"/>
                      </a:cubicBezTo>
                      <a:cubicBezTo>
                        <a:pt x="5" y="0"/>
                        <a:pt x="9" y="3"/>
                        <a:pt x="13" y="5"/>
                      </a:cubicBezTo>
                      <a:cubicBezTo>
                        <a:pt x="23" y="12"/>
                        <a:pt x="29" y="23"/>
                        <a:pt x="3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404" name="Freeform 87">
                  <a:extLst>
                    <a:ext uri="{FF2B5EF4-FFF2-40B4-BE49-F238E27FC236}">
                      <a16:creationId xmlns="" xmlns:a16="http://schemas.microsoft.com/office/drawing/2014/main" id="{A07E33FA-92E6-4B1A-998A-EA93AA80C9C6}"/>
                    </a:ext>
                  </a:extLst>
                </p:cNvPr>
                <p:cNvSpPr>
                  <a:spLocks/>
                </p:cNvSpPr>
                <p:nvPr/>
              </p:nvSpPr>
              <p:spPr bwMode="auto">
                <a:xfrm>
                  <a:off x="2354263" y="2420938"/>
                  <a:ext cx="58738" cy="55563"/>
                </a:xfrm>
                <a:custGeom>
                  <a:avLst/>
                  <a:gdLst>
                    <a:gd name="T0" fmla="*/ 38 w 38"/>
                    <a:gd name="T1" fmla="*/ 0 h 36"/>
                    <a:gd name="T2" fmla="*/ 0 w 38"/>
                    <a:gd name="T3" fmla="*/ 36 h 36"/>
                    <a:gd name="T4" fmla="*/ 8 w 38"/>
                    <a:gd name="T5" fmla="*/ 20 h 36"/>
                    <a:gd name="T6" fmla="*/ 36 w 38"/>
                    <a:gd name="T7" fmla="*/ 0 h 36"/>
                    <a:gd name="T8" fmla="*/ 38 w 38"/>
                    <a:gd name="T9" fmla="*/ 0 h 36"/>
                  </a:gdLst>
                  <a:ahLst/>
                  <a:cxnLst>
                    <a:cxn ang="0">
                      <a:pos x="T0" y="T1"/>
                    </a:cxn>
                    <a:cxn ang="0">
                      <a:pos x="T2" y="T3"/>
                    </a:cxn>
                    <a:cxn ang="0">
                      <a:pos x="T4" y="T5"/>
                    </a:cxn>
                    <a:cxn ang="0">
                      <a:pos x="T6" y="T7"/>
                    </a:cxn>
                    <a:cxn ang="0">
                      <a:pos x="T8" y="T9"/>
                    </a:cxn>
                  </a:cxnLst>
                  <a:rect l="0" t="0" r="r" b="b"/>
                  <a:pathLst>
                    <a:path w="38" h="36">
                      <a:moveTo>
                        <a:pt x="38" y="0"/>
                      </a:moveTo>
                      <a:cubicBezTo>
                        <a:pt x="33" y="17"/>
                        <a:pt x="17" y="30"/>
                        <a:pt x="0" y="36"/>
                      </a:cubicBezTo>
                      <a:cubicBezTo>
                        <a:pt x="0" y="30"/>
                        <a:pt x="6" y="25"/>
                        <a:pt x="8" y="20"/>
                      </a:cubicBezTo>
                      <a:cubicBezTo>
                        <a:pt x="16" y="12"/>
                        <a:pt x="26" y="4"/>
                        <a:pt x="36" y="0"/>
                      </a:cubicBezTo>
                      <a:cubicBezTo>
                        <a:pt x="38" y="0"/>
                        <a:pt x="38" y="0"/>
                        <a:pt x="3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405" name="Freeform 88">
                  <a:extLst>
                    <a:ext uri="{FF2B5EF4-FFF2-40B4-BE49-F238E27FC236}">
                      <a16:creationId xmlns="" xmlns:a16="http://schemas.microsoft.com/office/drawing/2014/main" id="{76FD2731-6C8A-4CE2-A425-004B30040FAF}"/>
                    </a:ext>
                  </a:extLst>
                </p:cNvPr>
                <p:cNvSpPr>
                  <a:spLocks/>
                </p:cNvSpPr>
                <p:nvPr/>
              </p:nvSpPr>
              <p:spPr bwMode="auto">
                <a:xfrm>
                  <a:off x="2814638" y="2447925"/>
                  <a:ext cx="73025" cy="66675"/>
                </a:xfrm>
                <a:custGeom>
                  <a:avLst/>
                  <a:gdLst>
                    <a:gd name="T0" fmla="*/ 48 w 48"/>
                    <a:gd name="T1" fmla="*/ 11 h 43"/>
                    <a:gd name="T2" fmla="*/ 9 w 48"/>
                    <a:gd name="T3" fmla="*/ 21 h 43"/>
                    <a:gd name="T4" fmla="*/ 9 w 48"/>
                    <a:gd name="T5" fmla="*/ 25 h 43"/>
                    <a:gd name="T6" fmla="*/ 27 w 48"/>
                    <a:gd name="T7" fmla="*/ 38 h 43"/>
                    <a:gd name="T8" fmla="*/ 15 w 48"/>
                    <a:gd name="T9" fmla="*/ 39 h 43"/>
                    <a:gd name="T10" fmla="*/ 0 w 48"/>
                    <a:gd name="T11" fmla="*/ 22 h 43"/>
                    <a:gd name="T12" fmla="*/ 12 w 48"/>
                    <a:gd name="T13" fmla="*/ 9 h 43"/>
                    <a:gd name="T14" fmla="*/ 48 w 48"/>
                    <a:gd name="T15" fmla="*/ 11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43">
                      <a:moveTo>
                        <a:pt x="48" y="11"/>
                      </a:moveTo>
                      <a:cubicBezTo>
                        <a:pt x="36" y="13"/>
                        <a:pt x="16" y="7"/>
                        <a:pt x="9" y="21"/>
                      </a:cubicBezTo>
                      <a:cubicBezTo>
                        <a:pt x="9" y="25"/>
                        <a:pt x="9" y="25"/>
                        <a:pt x="9" y="25"/>
                      </a:cubicBezTo>
                      <a:cubicBezTo>
                        <a:pt x="15" y="30"/>
                        <a:pt x="20" y="35"/>
                        <a:pt x="27" y="38"/>
                      </a:cubicBezTo>
                      <a:cubicBezTo>
                        <a:pt x="24" y="43"/>
                        <a:pt x="19" y="38"/>
                        <a:pt x="15" y="39"/>
                      </a:cubicBezTo>
                      <a:cubicBezTo>
                        <a:pt x="9" y="35"/>
                        <a:pt x="3" y="28"/>
                        <a:pt x="0" y="22"/>
                      </a:cubicBezTo>
                      <a:cubicBezTo>
                        <a:pt x="0" y="15"/>
                        <a:pt x="8" y="13"/>
                        <a:pt x="12" y="9"/>
                      </a:cubicBezTo>
                      <a:cubicBezTo>
                        <a:pt x="23" y="6"/>
                        <a:pt x="39" y="0"/>
                        <a:pt x="4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406" name="Freeform 89">
                  <a:extLst>
                    <a:ext uri="{FF2B5EF4-FFF2-40B4-BE49-F238E27FC236}">
                      <a16:creationId xmlns="" xmlns:a16="http://schemas.microsoft.com/office/drawing/2014/main" id="{4BE78C7B-AE28-4A07-8930-8583150CF255}"/>
                    </a:ext>
                  </a:extLst>
                </p:cNvPr>
                <p:cNvSpPr>
                  <a:spLocks/>
                </p:cNvSpPr>
                <p:nvPr/>
              </p:nvSpPr>
              <p:spPr bwMode="auto">
                <a:xfrm>
                  <a:off x="2409826" y="2460625"/>
                  <a:ext cx="80963" cy="55563"/>
                </a:xfrm>
                <a:custGeom>
                  <a:avLst/>
                  <a:gdLst>
                    <a:gd name="T0" fmla="*/ 50 w 53"/>
                    <a:gd name="T1" fmla="*/ 16 h 36"/>
                    <a:gd name="T2" fmla="*/ 51 w 53"/>
                    <a:gd name="T3" fmla="*/ 24 h 36"/>
                    <a:gd name="T4" fmla="*/ 22 w 53"/>
                    <a:gd name="T5" fmla="*/ 36 h 36"/>
                    <a:gd name="T6" fmla="*/ 22 w 53"/>
                    <a:gd name="T7" fmla="*/ 33 h 36"/>
                    <a:gd name="T8" fmla="*/ 42 w 53"/>
                    <a:gd name="T9" fmla="*/ 20 h 36"/>
                    <a:gd name="T10" fmla="*/ 1 w 53"/>
                    <a:gd name="T11" fmla="*/ 8 h 36"/>
                    <a:gd name="T12" fmla="*/ 4 w 53"/>
                    <a:gd name="T13" fmla="*/ 3 h 36"/>
                    <a:gd name="T14" fmla="*/ 47 w 53"/>
                    <a:gd name="T15" fmla="*/ 14 h 36"/>
                    <a:gd name="T16" fmla="*/ 50 w 53"/>
                    <a:gd name="T17" fmla="*/ 1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36">
                      <a:moveTo>
                        <a:pt x="50" y="16"/>
                      </a:moveTo>
                      <a:cubicBezTo>
                        <a:pt x="53" y="18"/>
                        <a:pt x="52" y="21"/>
                        <a:pt x="51" y="24"/>
                      </a:cubicBezTo>
                      <a:cubicBezTo>
                        <a:pt x="42" y="29"/>
                        <a:pt x="32" y="33"/>
                        <a:pt x="22" y="36"/>
                      </a:cubicBezTo>
                      <a:cubicBezTo>
                        <a:pt x="21" y="35"/>
                        <a:pt x="21" y="34"/>
                        <a:pt x="22" y="33"/>
                      </a:cubicBezTo>
                      <a:cubicBezTo>
                        <a:pt x="29" y="30"/>
                        <a:pt x="37" y="26"/>
                        <a:pt x="42" y="20"/>
                      </a:cubicBezTo>
                      <a:cubicBezTo>
                        <a:pt x="32" y="8"/>
                        <a:pt x="15" y="9"/>
                        <a:pt x="1" y="8"/>
                      </a:cubicBezTo>
                      <a:cubicBezTo>
                        <a:pt x="0" y="5"/>
                        <a:pt x="3" y="5"/>
                        <a:pt x="4" y="3"/>
                      </a:cubicBezTo>
                      <a:cubicBezTo>
                        <a:pt x="20" y="0"/>
                        <a:pt x="33" y="9"/>
                        <a:pt x="47" y="14"/>
                      </a:cubicBezTo>
                      <a:cubicBezTo>
                        <a:pt x="50" y="16"/>
                        <a:pt x="50" y="16"/>
                        <a:pt x="5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407" name="Freeform 90">
                  <a:extLst>
                    <a:ext uri="{FF2B5EF4-FFF2-40B4-BE49-F238E27FC236}">
                      <a16:creationId xmlns="" xmlns:a16="http://schemas.microsoft.com/office/drawing/2014/main" id="{0FF8FDDE-51EE-4667-9D91-DB6D6C3373BC}"/>
                    </a:ext>
                  </a:extLst>
                </p:cNvPr>
                <p:cNvSpPr>
                  <a:spLocks/>
                </p:cNvSpPr>
                <p:nvPr/>
              </p:nvSpPr>
              <p:spPr bwMode="auto">
                <a:xfrm>
                  <a:off x="2838451" y="2471738"/>
                  <a:ext cx="65088" cy="31750"/>
                </a:xfrm>
                <a:custGeom>
                  <a:avLst/>
                  <a:gdLst>
                    <a:gd name="T0" fmla="*/ 43 w 43"/>
                    <a:gd name="T1" fmla="*/ 4 h 21"/>
                    <a:gd name="T2" fmla="*/ 24 w 43"/>
                    <a:gd name="T3" fmla="*/ 17 h 21"/>
                    <a:gd name="T4" fmla="*/ 13 w 43"/>
                    <a:gd name="T5" fmla="*/ 18 h 21"/>
                    <a:gd name="T6" fmla="*/ 0 w 43"/>
                    <a:gd name="T7" fmla="*/ 8 h 21"/>
                    <a:gd name="T8" fmla="*/ 5 w 43"/>
                    <a:gd name="T9" fmla="*/ 3 h 21"/>
                    <a:gd name="T10" fmla="*/ 43 w 43"/>
                    <a:gd name="T11" fmla="*/ 4 h 21"/>
                  </a:gdLst>
                  <a:ahLst/>
                  <a:cxnLst>
                    <a:cxn ang="0">
                      <a:pos x="T0" y="T1"/>
                    </a:cxn>
                    <a:cxn ang="0">
                      <a:pos x="T2" y="T3"/>
                    </a:cxn>
                    <a:cxn ang="0">
                      <a:pos x="T4" y="T5"/>
                    </a:cxn>
                    <a:cxn ang="0">
                      <a:pos x="T6" y="T7"/>
                    </a:cxn>
                    <a:cxn ang="0">
                      <a:pos x="T8" y="T9"/>
                    </a:cxn>
                    <a:cxn ang="0">
                      <a:pos x="T10" y="T11"/>
                    </a:cxn>
                  </a:cxnLst>
                  <a:rect l="0" t="0" r="r" b="b"/>
                  <a:pathLst>
                    <a:path w="43" h="21">
                      <a:moveTo>
                        <a:pt x="43" y="4"/>
                      </a:moveTo>
                      <a:cubicBezTo>
                        <a:pt x="38" y="10"/>
                        <a:pt x="30" y="12"/>
                        <a:pt x="24" y="17"/>
                      </a:cubicBezTo>
                      <a:cubicBezTo>
                        <a:pt x="21" y="21"/>
                        <a:pt x="16" y="19"/>
                        <a:pt x="13" y="18"/>
                      </a:cubicBezTo>
                      <a:cubicBezTo>
                        <a:pt x="9" y="15"/>
                        <a:pt x="3" y="12"/>
                        <a:pt x="0" y="8"/>
                      </a:cubicBezTo>
                      <a:cubicBezTo>
                        <a:pt x="0" y="4"/>
                        <a:pt x="3" y="4"/>
                        <a:pt x="5" y="3"/>
                      </a:cubicBezTo>
                      <a:cubicBezTo>
                        <a:pt x="18" y="1"/>
                        <a:pt x="31" y="0"/>
                        <a:pt x="4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408" name="Freeform 91">
                  <a:extLst>
                    <a:ext uri="{FF2B5EF4-FFF2-40B4-BE49-F238E27FC236}">
                      <a16:creationId xmlns="" xmlns:a16="http://schemas.microsoft.com/office/drawing/2014/main" id="{969430AD-C60A-4B86-A6A8-2CA5A81B2965}"/>
                    </a:ext>
                  </a:extLst>
                </p:cNvPr>
                <p:cNvSpPr>
                  <a:spLocks/>
                </p:cNvSpPr>
                <p:nvPr/>
              </p:nvSpPr>
              <p:spPr bwMode="auto">
                <a:xfrm>
                  <a:off x="2379663" y="2479675"/>
                  <a:ext cx="79375" cy="34925"/>
                </a:xfrm>
                <a:custGeom>
                  <a:avLst/>
                  <a:gdLst>
                    <a:gd name="T0" fmla="*/ 52 w 52"/>
                    <a:gd name="T1" fmla="*/ 7 h 23"/>
                    <a:gd name="T2" fmla="*/ 41 w 52"/>
                    <a:gd name="T3" fmla="*/ 16 h 23"/>
                    <a:gd name="T4" fmla="*/ 18 w 52"/>
                    <a:gd name="T5" fmla="*/ 11 h 23"/>
                    <a:gd name="T6" fmla="*/ 1 w 52"/>
                    <a:gd name="T7" fmla="*/ 8 h 23"/>
                    <a:gd name="T8" fmla="*/ 5 w 52"/>
                    <a:gd name="T9" fmla="*/ 4 h 23"/>
                    <a:gd name="T10" fmla="*/ 19 w 52"/>
                    <a:gd name="T11" fmla="*/ 0 h 23"/>
                    <a:gd name="T12" fmla="*/ 52 w 52"/>
                    <a:gd name="T13" fmla="*/ 7 h 23"/>
                  </a:gdLst>
                  <a:ahLst/>
                  <a:cxnLst>
                    <a:cxn ang="0">
                      <a:pos x="T0" y="T1"/>
                    </a:cxn>
                    <a:cxn ang="0">
                      <a:pos x="T2" y="T3"/>
                    </a:cxn>
                    <a:cxn ang="0">
                      <a:pos x="T4" y="T5"/>
                    </a:cxn>
                    <a:cxn ang="0">
                      <a:pos x="T6" y="T7"/>
                    </a:cxn>
                    <a:cxn ang="0">
                      <a:pos x="T8" y="T9"/>
                    </a:cxn>
                    <a:cxn ang="0">
                      <a:pos x="T10" y="T11"/>
                    </a:cxn>
                    <a:cxn ang="0">
                      <a:pos x="T12" y="T13"/>
                    </a:cxn>
                  </a:cxnLst>
                  <a:rect l="0" t="0" r="r" b="b"/>
                  <a:pathLst>
                    <a:path w="52" h="23">
                      <a:moveTo>
                        <a:pt x="52" y="7"/>
                      </a:moveTo>
                      <a:cubicBezTo>
                        <a:pt x="51" y="12"/>
                        <a:pt x="45" y="14"/>
                        <a:pt x="41" y="16"/>
                      </a:cubicBezTo>
                      <a:cubicBezTo>
                        <a:pt x="32" y="23"/>
                        <a:pt x="26" y="11"/>
                        <a:pt x="18" y="11"/>
                      </a:cubicBezTo>
                      <a:cubicBezTo>
                        <a:pt x="1" y="8"/>
                        <a:pt x="1" y="8"/>
                        <a:pt x="1" y="8"/>
                      </a:cubicBezTo>
                      <a:cubicBezTo>
                        <a:pt x="0" y="5"/>
                        <a:pt x="4" y="5"/>
                        <a:pt x="5" y="4"/>
                      </a:cubicBezTo>
                      <a:cubicBezTo>
                        <a:pt x="10" y="0"/>
                        <a:pt x="15" y="0"/>
                        <a:pt x="19" y="0"/>
                      </a:cubicBezTo>
                      <a:cubicBezTo>
                        <a:pt x="31" y="0"/>
                        <a:pt x="43" y="1"/>
                        <a:pt x="5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409" name="Freeform 92">
                  <a:extLst>
                    <a:ext uri="{FF2B5EF4-FFF2-40B4-BE49-F238E27FC236}">
                      <a16:creationId xmlns="" xmlns:a16="http://schemas.microsoft.com/office/drawing/2014/main" id="{15B5EBE9-B98F-4512-8A57-2EDEBB7EF7A6}"/>
                    </a:ext>
                  </a:extLst>
                </p:cNvPr>
                <p:cNvSpPr>
                  <a:spLocks/>
                </p:cNvSpPr>
                <p:nvPr/>
              </p:nvSpPr>
              <p:spPr bwMode="auto">
                <a:xfrm>
                  <a:off x="2857501" y="2489200"/>
                  <a:ext cx="84138" cy="88900"/>
                </a:xfrm>
                <a:custGeom>
                  <a:avLst/>
                  <a:gdLst>
                    <a:gd name="T0" fmla="*/ 55 w 55"/>
                    <a:gd name="T1" fmla="*/ 0 h 58"/>
                    <a:gd name="T2" fmla="*/ 37 w 55"/>
                    <a:gd name="T3" fmla="*/ 8 h 58"/>
                    <a:gd name="T4" fmla="*/ 29 w 55"/>
                    <a:gd name="T5" fmla="*/ 29 h 58"/>
                    <a:gd name="T6" fmla="*/ 3 w 55"/>
                    <a:gd name="T7" fmla="*/ 58 h 58"/>
                    <a:gd name="T8" fmla="*/ 4 w 55"/>
                    <a:gd name="T9" fmla="*/ 42 h 58"/>
                    <a:gd name="T10" fmla="*/ 53 w 55"/>
                    <a:gd name="T11" fmla="*/ 0 h 58"/>
                    <a:gd name="T12" fmla="*/ 55 w 55"/>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55" h="58">
                      <a:moveTo>
                        <a:pt x="55" y="0"/>
                      </a:moveTo>
                      <a:cubicBezTo>
                        <a:pt x="51" y="5"/>
                        <a:pt x="43" y="6"/>
                        <a:pt x="37" y="8"/>
                      </a:cubicBezTo>
                      <a:cubicBezTo>
                        <a:pt x="30" y="13"/>
                        <a:pt x="33" y="22"/>
                        <a:pt x="29" y="29"/>
                      </a:cubicBezTo>
                      <a:cubicBezTo>
                        <a:pt x="25" y="41"/>
                        <a:pt x="13" y="51"/>
                        <a:pt x="3" y="58"/>
                      </a:cubicBezTo>
                      <a:cubicBezTo>
                        <a:pt x="0" y="53"/>
                        <a:pt x="3" y="47"/>
                        <a:pt x="4" y="42"/>
                      </a:cubicBezTo>
                      <a:cubicBezTo>
                        <a:pt x="12" y="23"/>
                        <a:pt x="32" y="4"/>
                        <a:pt x="53" y="0"/>
                      </a:cubicBezTo>
                      <a:cubicBezTo>
                        <a:pt x="55" y="0"/>
                        <a:pt x="55" y="0"/>
                        <a:pt x="5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410" name="Freeform 93">
                  <a:extLst>
                    <a:ext uri="{FF2B5EF4-FFF2-40B4-BE49-F238E27FC236}">
                      <a16:creationId xmlns="" xmlns:a16="http://schemas.microsoft.com/office/drawing/2014/main" id="{77F78397-6CEE-4B0A-A403-84F465A00D6D}"/>
                    </a:ext>
                  </a:extLst>
                </p:cNvPr>
                <p:cNvSpPr>
                  <a:spLocks/>
                </p:cNvSpPr>
                <p:nvPr/>
              </p:nvSpPr>
              <p:spPr bwMode="auto">
                <a:xfrm>
                  <a:off x="2827338" y="2492375"/>
                  <a:ext cx="76200" cy="103188"/>
                </a:xfrm>
                <a:custGeom>
                  <a:avLst/>
                  <a:gdLst>
                    <a:gd name="T0" fmla="*/ 49 w 49"/>
                    <a:gd name="T1" fmla="*/ 0 h 67"/>
                    <a:gd name="T2" fmla="*/ 14 w 49"/>
                    <a:gd name="T3" fmla="*/ 61 h 67"/>
                    <a:gd name="T4" fmla="*/ 1 w 49"/>
                    <a:gd name="T5" fmla="*/ 67 h 67"/>
                    <a:gd name="T6" fmla="*/ 18 w 49"/>
                    <a:gd name="T7" fmla="*/ 20 h 67"/>
                    <a:gd name="T8" fmla="*/ 45 w 49"/>
                    <a:gd name="T9" fmla="*/ 1 h 67"/>
                    <a:gd name="T10" fmla="*/ 49 w 49"/>
                    <a:gd name="T11" fmla="*/ 0 h 67"/>
                  </a:gdLst>
                  <a:ahLst/>
                  <a:cxnLst>
                    <a:cxn ang="0">
                      <a:pos x="T0" y="T1"/>
                    </a:cxn>
                    <a:cxn ang="0">
                      <a:pos x="T2" y="T3"/>
                    </a:cxn>
                    <a:cxn ang="0">
                      <a:pos x="T4" y="T5"/>
                    </a:cxn>
                    <a:cxn ang="0">
                      <a:pos x="T6" y="T7"/>
                    </a:cxn>
                    <a:cxn ang="0">
                      <a:pos x="T8" y="T9"/>
                    </a:cxn>
                    <a:cxn ang="0">
                      <a:pos x="T10" y="T11"/>
                    </a:cxn>
                  </a:cxnLst>
                  <a:rect l="0" t="0" r="r" b="b"/>
                  <a:pathLst>
                    <a:path w="49" h="67">
                      <a:moveTo>
                        <a:pt x="49" y="0"/>
                      </a:moveTo>
                      <a:cubicBezTo>
                        <a:pt x="30" y="15"/>
                        <a:pt x="11" y="34"/>
                        <a:pt x="14" y="61"/>
                      </a:cubicBezTo>
                      <a:cubicBezTo>
                        <a:pt x="1" y="67"/>
                        <a:pt x="1" y="67"/>
                        <a:pt x="1" y="67"/>
                      </a:cubicBezTo>
                      <a:cubicBezTo>
                        <a:pt x="0" y="49"/>
                        <a:pt x="7" y="34"/>
                        <a:pt x="18" y="20"/>
                      </a:cubicBezTo>
                      <a:cubicBezTo>
                        <a:pt x="26" y="13"/>
                        <a:pt x="35" y="6"/>
                        <a:pt x="45" y="1"/>
                      </a:cubicBezTo>
                      <a:cubicBezTo>
                        <a:pt x="46" y="0"/>
                        <a:pt x="48" y="0"/>
                        <a:pt x="4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411" name="Freeform 94">
                  <a:extLst>
                    <a:ext uri="{FF2B5EF4-FFF2-40B4-BE49-F238E27FC236}">
                      <a16:creationId xmlns="" xmlns:a16="http://schemas.microsoft.com/office/drawing/2014/main" id="{53642F4C-C732-4E0A-836C-F82F1B741F0C}"/>
                    </a:ext>
                  </a:extLst>
                </p:cNvPr>
                <p:cNvSpPr>
                  <a:spLocks/>
                </p:cNvSpPr>
                <p:nvPr/>
              </p:nvSpPr>
              <p:spPr bwMode="auto">
                <a:xfrm>
                  <a:off x="2455863" y="2490788"/>
                  <a:ext cx="136525" cy="61913"/>
                </a:xfrm>
                <a:custGeom>
                  <a:avLst/>
                  <a:gdLst>
                    <a:gd name="T0" fmla="*/ 86 w 89"/>
                    <a:gd name="T1" fmla="*/ 10 h 41"/>
                    <a:gd name="T2" fmla="*/ 86 w 89"/>
                    <a:gd name="T3" fmla="*/ 24 h 41"/>
                    <a:gd name="T4" fmla="*/ 36 w 89"/>
                    <a:gd name="T5" fmla="*/ 39 h 41"/>
                    <a:gd name="T6" fmla="*/ 9 w 89"/>
                    <a:gd name="T7" fmla="*/ 30 h 41"/>
                    <a:gd name="T8" fmla="*/ 1 w 89"/>
                    <a:gd name="T9" fmla="*/ 26 h 41"/>
                    <a:gd name="T10" fmla="*/ 5 w 89"/>
                    <a:gd name="T11" fmla="*/ 20 h 41"/>
                    <a:gd name="T12" fmla="*/ 11 w 89"/>
                    <a:gd name="T13" fmla="*/ 22 h 41"/>
                    <a:gd name="T14" fmla="*/ 58 w 89"/>
                    <a:gd name="T15" fmla="*/ 26 h 41"/>
                    <a:gd name="T16" fmla="*/ 68 w 89"/>
                    <a:gd name="T17" fmla="*/ 16 h 41"/>
                    <a:gd name="T18" fmla="*/ 62 w 89"/>
                    <a:gd name="T19" fmla="*/ 3 h 41"/>
                    <a:gd name="T20" fmla="*/ 68 w 89"/>
                    <a:gd name="T21" fmla="*/ 0 h 41"/>
                    <a:gd name="T22" fmla="*/ 86 w 89"/>
                    <a:gd name="T23" fmla="*/ 1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9" h="41">
                      <a:moveTo>
                        <a:pt x="86" y="10"/>
                      </a:moveTo>
                      <a:cubicBezTo>
                        <a:pt x="89" y="14"/>
                        <a:pt x="88" y="20"/>
                        <a:pt x="86" y="24"/>
                      </a:cubicBezTo>
                      <a:cubicBezTo>
                        <a:pt x="74" y="39"/>
                        <a:pt x="54" y="41"/>
                        <a:pt x="36" y="39"/>
                      </a:cubicBezTo>
                      <a:cubicBezTo>
                        <a:pt x="27" y="36"/>
                        <a:pt x="16" y="36"/>
                        <a:pt x="9" y="30"/>
                      </a:cubicBezTo>
                      <a:cubicBezTo>
                        <a:pt x="6" y="34"/>
                        <a:pt x="3" y="28"/>
                        <a:pt x="1" y="26"/>
                      </a:cubicBezTo>
                      <a:cubicBezTo>
                        <a:pt x="0" y="23"/>
                        <a:pt x="3" y="22"/>
                        <a:pt x="5" y="20"/>
                      </a:cubicBezTo>
                      <a:cubicBezTo>
                        <a:pt x="8" y="19"/>
                        <a:pt x="9" y="21"/>
                        <a:pt x="11" y="22"/>
                      </a:cubicBezTo>
                      <a:cubicBezTo>
                        <a:pt x="27" y="26"/>
                        <a:pt x="42" y="28"/>
                        <a:pt x="58" y="26"/>
                      </a:cubicBezTo>
                      <a:cubicBezTo>
                        <a:pt x="62" y="24"/>
                        <a:pt x="67" y="21"/>
                        <a:pt x="68" y="16"/>
                      </a:cubicBezTo>
                      <a:cubicBezTo>
                        <a:pt x="70" y="11"/>
                        <a:pt x="66" y="5"/>
                        <a:pt x="62" y="3"/>
                      </a:cubicBezTo>
                      <a:cubicBezTo>
                        <a:pt x="62" y="0"/>
                        <a:pt x="66" y="1"/>
                        <a:pt x="68" y="0"/>
                      </a:cubicBezTo>
                      <a:cubicBezTo>
                        <a:pt x="75" y="1"/>
                        <a:pt x="82" y="3"/>
                        <a:pt x="86"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412" name="Freeform 95">
                  <a:extLst>
                    <a:ext uri="{FF2B5EF4-FFF2-40B4-BE49-F238E27FC236}">
                      <a16:creationId xmlns="" xmlns:a16="http://schemas.microsoft.com/office/drawing/2014/main" id="{6CE831FD-0BAB-4C38-B8B1-D42C5B535AAF}"/>
                    </a:ext>
                  </a:extLst>
                </p:cNvPr>
                <p:cNvSpPr>
                  <a:spLocks/>
                </p:cNvSpPr>
                <p:nvPr/>
              </p:nvSpPr>
              <p:spPr bwMode="auto">
                <a:xfrm>
                  <a:off x="2695576" y="2497138"/>
                  <a:ext cx="147638" cy="65088"/>
                </a:xfrm>
                <a:custGeom>
                  <a:avLst/>
                  <a:gdLst>
                    <a:gd name="T0" fmla="*/ 24 w 96"/>
                    <a:gd name="T1" fmla="*/ 6 h 42"/>
                    <a:gd name="T2" fmla="*/ 25 w 96"/>
                    <a:gd name="T3" fmla="*/ 16 h 42"/>
                    <a:gd name="T4" fmla="*/ 73 w 96"/>
                    <a:gd name="T5" fmla="*/ 24 h 42"/>
                    <a:gd name="T6" fmla="*/ 96 w 96"/>
                    <a:gd name="T7" fmla="*/ 18 h 42"/>
                    <a:gd name="T8" fmla="*/ 91 w 96"/>
                    <a:gd name="T9" fmla="*/ 28 h 42"/>
                    <a:gd name="T10" fmla="*/ 70 w 96"/>
                    <a:gd name="T11" fmla="*/ 34 h 42"/>
                    <a:gd name="T12" fmla="*/ 7 w 96"/>
                    <a:gd name="T13" fmla="*/ 29 h 42"/>
                    <a:gd name="T14" fmla="*/ 0 w 96"/>
                    <a:gd name="T15" fmla="*/ 14 h 42"/>
                    <a:gd name="T16" fmla="*/ 14 w 96"/>
                    <a:gd name="T17" fmla="*/ 3 h 42"/>
                    <a:gd name="T18" fmla="*/ 24 w 96"/>
                    <a:gd name="T19" fmla="*/ 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42">
                      <a:moveTo>
                        <a:pt x="24" y="6"/>
                      </a:moveTo>
                      <a:cubicBezTo>
                        <a:pt x="22" y="9"/>
                        <a:pt x="24" y="12"/>
                        <a:pt x="25" y="16"/>
                      </a:cubicBezTo>
                      <a:cubicBezTo>
                        <a:pt x="36" y="29"/>
                        <a:pt x="57" y="28"/>
                        <a:pt x="73" y="24"/>
                      </a:cubicBezTo>
                      <a:cubicBezTo>
                        <a:pt x="81" y="23"/>
                        <a:pt x="87" y="17"/>
                        <a:pt x="96" y="18"/>
                      </a:cubicBezTo>
                      <a:cubicBezTo>
                        <a:pt x="95" y="22"/>
                        <a:pt x="93" y="25"/>
                        <a:pt x="91" y="28"/>
                      </a:cubicBezTo>
                      <a:cubicBezTo>
                        <a:pt x="84" y="29"/>
                        <a:pt x="78" y="34"/>
                        <a:pt x="70" y="34"/>
                      </a:cubicBezTo>
                      <a:cubicBezTo>
                        <a:pt x="50" y="40"/>
                        <a:pt x="25" y="42"/>
                        <a:pt x="7" y="29"/>
                      </a:cubicBezTo>
                      <a:cubicBezTo>
                        <a:pt x="3" y="25"/>
                        <a:pt x="0" y="20"/>
                        <a:pt x="0" y="14"/>
                      </a:cubicBezTo>
                      <a:cubicBezTo>
                        <a:pt x="1" y="8"/>
                        <a:pt x="9" y="6"/>
                        <a:pt x="14" y="3"/>
                      </a:cubicBezTo>
                      <a:cubicBezTo>
                        <a:pt x="17" y="4"/>
                        <a:pt x="24" y="0"/>
                        <a:pt x="2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413" name="Freeform 96">
                  <a:extLst>
                    <a:ext uri="{FF2B5EF4-FFF2-40B4-BE49-F238E27FC236}">
                      <a16:creationId xmlns="" xmlns:a16="http://schemas.microsoft.com/office/drawing/2014/main" id="{1BAC617C-70CC-4FEB-B349-D9ADCD7AF661}"/>
                    </a:ext>
                  </a:extLst>
                </p:cNvPr>
                <p:cNvSpPr>
                  <a:spLocks/>
                </p:cNvSpPr>
                <p:nvPr/>
              </p:nvSpPr>
              <p:spPr bwMode="auto">
                <a:xfrm>
                  <a:off x="2479676" y="2492375"/>
                  <a:ext cx="71438" cy="33338"/>
                </a:xfrm>
                <a:custGeom>
                  <a:avLst/>
                  <a:gdLst>
                    <a:gd name="T0" fmla="*/ 46 w 46"/>
                    <a:gd name="T1" fmla="*/ 12 h 21"/>
                    <a:gd name="T2" fmla="*/ 38 w 46"/>
                    <a:gd name="T3" fmla="*/ 19 h 21"/>
                    <a:gd name="T4" fmla="*/ 0 w 46"/>
                    <a:gd name="T5" fmla="*/ 14 h 21"/>
                    <a:gd name="T6" fmla="*/ 6 w 46"/>
                    <a:gd name="T7" fmla="*/ 13 h 21"/>
                    <a:gd name="T8" fmla="*/ 35 w 46"/>
                    <a:gd name="T9" fmla="*/ 14 h 21"/>
                    <a:gd name="T10" fmla="*/ 46 w 46"/>
                    <a:gd name="T11" fmla="*/ 12 h 21"/>
                  </a:gdLst>
                  <a:ahLst/>
                  <a:cxnLst>
                    <a:cxn ang="0">
                      <a:pos x="T0" y="T1"/>
                    </a:cxn>
                    <a:cxn ang="0">
                      <a:pos x="T2" y="T3"/>
                    </a:cxn>
                    <a:cxn ang="0">
                      <a:pos x="T4" y="T5"/>
                    </a:cxn>
                    <a:cxn ang="0">
                      <a:pos x="T6" y="T7"/>
                    </a:cxn>
                    <a:cxn ang="0">
                      <a:pos x="T8" y="T9"/>
                    </a:cxn>
                    <a:cxn ang="0">
                      <a:pos x="T10" y="T11"/>
                    </a:cxn>
                  </a:cxnLst>
                  <a:rect l="0" t="0" r="r" b="b"/>
                  <a:pathLst>
                    <a:path w="46" h="21">
                      <a:moveTo>
                        <a:pt x="46" y="12"/>
                      </a:moveTo>
                      <a:cubicBezTo>
                        <a:pt x="45" y="16"/>
                        <a:pt x="41" y="18"/>
                        <a:pt x="38" y="19"/>
                      </a:cubicBezTo>
                      <a:cubicBezTo>
                        <a:pt x="24" y="18"/>
                        <a:pt x="12" y="21"/>
                        <a:pt x="0" y="14"/>
                      </a:cubicBezTo>
                      <a:cubicBezTo>
                        <a:pt x="1" y="12"/>
                        <a:pt x="4" y="11"/>
                        <a:pt x="6" y="13"/>
                      </a:cubicBezTo>
                      <a:cubicBezTo>
                        <a:pt x="15" y="16"/>
                        <a:pt x="25" y="19"/>
                        <a:pt x="35" y="14"/>
                      </a:cubicBezTo>
                      <a:cubicBezTo>
                        <a:pt x="39" y="15"/>
                        <a:pt x="44" y="0"/>
                        <a:pt x="4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414" name="Freeform 97">
                  <a:extLst>
                    <a:ext uri="{FF2B5EF4-FFF2-40B4-BE49-F238E27FC236}">
                      <a16:creationId xmlns="" xmlns:a16="http://schemas.microsoft.com/office/drawing/2014/main" id="{F4E6D4FC-CDE8-4CD8-B5C0-22C6E36788E4}"/>
                    </a:ext>
                  </a:extLst>
                </p:cNvPr>
                <p:cNvSpPr>
                  <a:spLocks/>
                </p:cNvSpPr>
                <p:nvPr/>
              </p:nvSpPr>
              <p:spPr bwMode="auto">
                <a:xfrm>
                  <a:off x="2400301" y="2506663"/>
                  <a:ext cx="80963" cy="90488"/>
                </a:xfrm>
                <a:custGeom>
                  <a:avLst/>
                  <a:gdLst>
                    <a:gd name="T0" fmla="*/ 53 w 53"/>
                    <a:gd name="T1" fmla="*/ 55 h 59"/>
                    <a:gd name="T2" fmla="*/ 50 w 53"/>
                    <a:gd name="T3" fmla="*/ 58 h 59"/>
                    <a:gd name="T4" fmla="*/ 43 w 53"/>
                    <a:gd name="T5" fmla="*/ 47 h 59"/>
                    <a:gd name="T6" fmla="*/ 0 w 53"/>
                    <a:gd name="T7" fmla="*/ 0 h 59"/>
                    <a:gd name="T8" fmla="*/ 53 w 53"/>
                    <a:gd name="T9" fmla="*/ 55 h 59"/>
                  </a:gdLst>
                  <a:ahLst/>
                  <a:cxnLst>
                    <a:cxn ang="0">
                      <a:pos x="T0" y="T1"/>
                    </a:cxn>
                    <a:cxn ang="0">
                      <a:pos x="T2" y="T3"/>
                    </a:cxn>
                    <a:cxn ang="0">
                      <a:pos x="T4" y="T5"/>
                    </a:cxn>
                    <a:cxn ang="0">
                      <a:pos x="T6" y="T7"/>
                    </a:cxn>
                    <a:cxn ang="0">
                      <a:pos x="T8" y="T9"/>
                    </a:cxn>
                  </a:cxnLst>
                  <a:rect l="0" t="0" r="r" b="b"/>
                  <a:pathLst>
                    <a:path w="53" h="59">
                      <a:moveTo>
                        <a:pt x="53" y="55"/>
                      </a:moveTo>
                      <a:cubicBezTo>
                        <a:pt x="52" y="56"/>
                        <a:pt x="52" y="59"/>
                        <a:pt x="50" y="58"/>
                      </a:cubicBezTo>
                      <a:cubicBezTo>
                        <a:pt x="43" y="59"/>
                        <a:pt x="44" y="51"/>
                        <a:pt x="43" y="47"/>
                      </a:cubicBezTo>
                      <a:cubicBezTo>
                        <a:pt x="39" y="24"/>
                        <a:pt x="17" y="12"/>
                        <a:pt x="0" y="0"/>
                      </a:cubicBezTo>
                      <a:cubicBezTo>
                        <a:pt x="27" y="5"/>
                        <a:pt x="45" y="30"/>
                        <a:pt x="53"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415" name="Freeform 98">
                  <a:extLst>
                    <a:ext uri="{FF2B5EF4-FFF2-40B4-BE49-F238E27FC236}">
                      <a16:creationId xmlns="" xmlns:a16="http://schemas.microsoft.com/office/drawing/2014/main" id="{33306FA5-8A6D-41AA-8288-3E542B960575}"/>
                    </a:ext>
                  </a:extLst>
                </p:cNvPr>
                <p:cNvSpPr>
                  <a:spLocks/>
                </p:cNvSpPr>
                <p:nvPr/>
              </p:nvSpPr>
              <p:spPr bwMode="auto">
                <a:xfrm>
                  <a:off x="2738438" y="2509838"/>
                  <a:ext cx="90488" cy="31750"/>
                </a:xfrm>
                <a:custGeom>
                  <a:avLst/>
                  <a:gdLst>
                    <a:gd name="T0" fmla="*/ 41 w 59"/>
                    <a:gd name="T1" fmla="*/ 5 h 21"/>
                    <a:gd name="T2" fmla="*/ 59 w 59"/>
                    <a:gd name="T3" fmla="*/ 4 h 21"/>
                    <a:gd name="T4" fmla="*/ 57 w 59"/>
                    <a:gd name="T5" fmla="*/ 5 h 21"/>
                    <a:gd name="T6" fmla="*/ 3 w 59"/>
                    <a:gd name="T7" fmla="*/ 6 h 21"/>
                    <a:gd name="T8" fmla="*/ 2 w 59"/>
                    <a:gd name="T9" fmla="*/ 0 h 21"/>
                    <a:gd name="T10" fmla="*/ 41 w 59"/>
                    <a:gd name="T11" fmla="*/ 5 h 21"/>
                  </a:gdLst>
                  <a:ahLst/>
                  <a:cxnLst>
                    <a:cxn ang="0">
                      <a:pos x="T0" y="T1"/>
                    </a:cxn>
                    <a:cxn ang="0">
                      <a:pos x="T2" y="T3"/>
                    </a:cxn>
                    <a:cxn ang="0">
                      <a:pos x="T4" y="T5"/>
                    </a:cxn>
                    <a:cxn ang="0">
                      <a:pos x="T6" y="T7"/>
                    </a:cxn>
                    <a:cxn ang="0">
                      <a:pos x="T8" y="T9"/>
                    </a:cxn>
                    <a:cxn ang="0">
                      <a:pos x="T10" y="T11"/>
                    </a:cxn>
                  </a:cxnLst>
                  <a:rect l="0" t="0" r="r" b="b"/>
                  <a:pathLst>
                    <a:path w="59" h="21">
                      <a:moveTo>
                        <a:pt x="41" y="5"/>
                      </a:moveTo>
                      <a:cubicBezTo>
                        <a:pt x="46" y="4"/>
                        <a:pt x="53" y="1"/>
                        <a:pt x="59" y="4"/>
                      </a:cubicBezTo>
                      <a:cubicBezTo>
                        <a:pt x="57" y="5"/>
                        <a:pt x="57" y="5"/>
                        <a:pt x="57" y="5"/>
                      </a:cubicBezTo>
                      <a:cubicBezTo>
                        <a:pt x="41" y="11"/>
                        <a:pt x="19" y="21"/>
                        <a:pt x="3" y="6"/>
                      </a:cubicBezTo>
                      <a:cubicBezTo>
                        <a:pt x="1" y="5"/>
                        <a:pt x="0" y="2"/>
                        <a:pt x="2" y="0"/>
                      </a:cubicBezTo>
                      <a:cubicBezTo>
                        <a:pt x="13" y="9"/>
                        <a:pt x="28" y="7"/>
                        <a:pt x="4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416" name="Freeform 99">
                  <a:extLst>
                    <a:ext uri="{FF2B5EF4-FFF2-40B4-BE49-F238E27FC236}">
                      <a16:creationId xmlns="" xmlns:a16="http://schemas.microsoft.com/office/drawing/2014/main" id="{A922D2AA-7C5C-46F9-B9E9-7B98BB5A70C4}"/>
                    </a:ext>
                  </a:extLst>
                </p:cNvPr>
                <p:cNvSpPr>
                  <a:spLocks/>
                </p:cNvSpPr>
                <p:nvPr/>
              </p:nvSpPr>
              <p:spPr bwMode="auto">
                <a:xfrm>
                  <a:off x="2384426" y="2513013"/>
                  <a:ext cx="76200" cy="76200"/>
                </a:xfrm>
                <a:custGeom>
                  <a:avLst/>
                  <a:gdLst>
                    <a:gd name="T0" fmla="*/ 50 w 50"/>
                    <a:gd name="T1" fmla="*/ 50 h 50"/>
                    <a:gd name="T2" fmla="*/ 2 w 50"/>
                    <a:gd name="T3" fmla="*/ 6 h 50"/>
                    <a:gd name="T4" fmla="*/ 3 w 50"/>
                    <a:gd name="T5" fmla="*/ 0 h 50"/>
                    <a:gd name="T6" fmla="*/ 50 w 50"/>
                    <a:gd name="T7" fmla="*/ 50 h 50"/>
                  </a:gdLst>
                  <a:ahLst/>
                  <a:cxnLst>
                    <a:cxn ang="0">
                      <a:pos x="T0" y="T1"/>
                    </a:cxn>
                    <a:cxn ang="0">
                      <a:pos x="T2" y="T3"/>
                    </a:cxn>
                    <a:cxn ang="0">
                      <a:pos x="T4" y="T5"/>
                    </a:cxn>
                    <a:cxn ang="0">
                      <a:pos x="T6" y="T7"/>
                    </a:cxn>
                  </a:cxnLst>
                  <a:rect l="0" t="0" r="r" b="b"/>
                  <a:pathLst>
                    <a:path w="50" h="50">
                      <a:moveTo>
                        <a:pt x="50" y="50"/>
                      </a:moveTo>
                      <a:cubicBezTo>
                        <a:pt x="30" y="44"/>
                        <a:pt x="10" y="26"/>
                        <a:pt x="2" y="6"/>
                      </a:cubicBezTo>
                      <a:cubicBezTo>
                        <a:pt x="2" y="4"/>
                        <a:pt x="0" y="0"/>
                        <a:pt x="3" y="0"/>
                      </a:cubicBezTo>
                      <a:cubicBezTo>
                        <a:pt x="24" y="7"/>
                        <a:pt x="48" y="26"/>
                        <a:pt x="50"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417" name="Freeform 100">
                  <a:extLst>
                    <a:ext uri="{FF2B5EF4-FFF2-40B4-BE49-F238E27FC236}">
                      <a16:creationId xmlns="" xmlns:a16="http://schemas.microsoft.com/office/drawing/2014/main" id="{7CFC06D2-A0AC-474B-B922-5048BF5ACE71}"/>
                    </a:ext>
                  </a:extLst>
                </p:cNvPr>
                <p:cNvSpPr>
                  <a:spLocks/>
                </p:cNvSpPr>
                <p:nvPr/>
              </p:nvSpPr>
              <p:spPr bwMode="auto">
                <a:xfrm>
                  <a:off x="2476501" y="2535238"/>
                  <a:ext cx="169863" cy="57150"/>
                </a:xfrm>
                <a:custGeom>
                  <a:avLst/>
                  <a:gdLst>
                    <a:gd name="T0" fmla="*/ 111 w 111"/>
                    <a:gd name="T1" fmla="*/ 18 h 38"/>
                    <a:gd name="T2" fmla="*/ 105 w 111"/>
                    <a:gd name="T3" fmla="*/ 34 h 38"/>
                    <a:gd name="T4" fmla="*/ 96 w 111"/>
                    <a:gd name="T5" fmla="*/ 38 h 38"/>
                    <a:gd name="T6" fmla="*/ 95 w 111"/>
                    <a:gd name="T7" fmla="*/ 24 h 38"/>
                    <a:gd name="T8" fmla="*/ 79 w 111"/>
                    <a:gd name="T9" fmla="*/ 17 h 38"/>
                    <a:gd name="T10" fmla="*/ 2 w 111"/>
                    <a:gd name="T11" fmla="*/ 15 h 38"/>
                    <a:gd name="T12" fmla="*/ 0 w 111"/>
                    <a:gd name="T13" fmla="*/ 11 h 38"/>
                    <a:gd name="T14" fmla="*/ 31 w 111"/>
                    <a:gd name="T15" fmla="*/ 17 h 38"/>
                    <a:gd name="T16" fmla="*/ 72 w 111"/>
                    <a:gd name="T17" fmla="*/ 4 h 38"/>
                    <a:gd name="T18" fmla="*/ 111 w 111"/>
                    <a:gd name="T19"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1" h="38">
                      <a:moveTo>
                        <a:pt x="111" y="18"/>
                      </a:moveTo>
                      <a:cubicBezTo>
                        <a:pt x="111" y="24"/>
                        <a:pt x="109" y="30"/>
                        <a:pt x="105" y="34"/>
                      </a:cubicBezTo>
                      <a:cubicBezTo>
                        <a:pt x="102" y="36"/>
                        <a:pt x="99" y="38"/>
                        <a:pt x="96" y="38"/>
                      </a:cubicBezTo>
                      <a:cubicBezTo>
                        <a:pt x="95" y="34"/>
                        <a:pt x="99" y="27"/>
                        <a:pt x="95" y="24"/>
                      </a:cubicBezTo>
                      <a:cubicBezTo>
                        <a:pt x="91" y="18"/>
                        <a:pt x="85" y="19"/>
                        <a:pt x="79" y="17"/>
                      </a:cubicBezTo>
                      <a:cubicBezTo>
                        <a:pt x="55" y="21"/>
                        <a:pt x="25" y="31"/>
                        <a:pt x="2" y="15"/>
                      </a:cubicBezTo>
                      <a:cubicBezTo>
                        <a:pt x="1" y="14"/>
                        <a:pt x="0" y="13"/>
                        <a:pt x="0" y="11"/>
                      </a:cubicBezTo>
                      <a:cubicBezTo>
                        <a:pt x="10" y="14"/>
                        <a:pt x="21" y="14"/>
                        <a:pt x="31" y="17"/>
                      </a:cubicBezTo>
                      <a:cubicBezTo>
                        <a:pt x="45" y="15"/>
                        <a:pt x="62" y="16"/>
                        <a:pt x="72" y="4"/>
                      </a:cubicBezTo>
                      <a:cubicBezTo>
                        <a:pt x="85" y="0"/>
                        <a:pt x="105" y="3"/>
                        <a:pt x="111"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418" name="Freeform 101">
                  <a:extLst>
                    <a:ext uri="{FF2B5EF4-FFF2-40B4-BE49-F238E27FC236}">
                      <a16:creationId xmlns="" xmlns:a16="http://schemas.microsoft.com/office/drawing/2014/main" id="{B7DAA27C-821F-4366-812F-14B86AF97A49}"/>
                    </a:ext>
                  </a:extLst>
                </p:cNvPr>
                <p:cNvSpPr>
                  <a:spLocks/>
                </p:cNvSpPr>
                <p:nvPr/>
              </p:nvSpPr>
              <p:spPr bwMode="auto">
                <a:xfrm>
                  <a:off x="2660651" y="2554288"/>
                  <a:ext cx="169863" cy="39688"/>
                </a:xfrm>
                <a:custGeom>
                  <a:avLst/>
                  <a:gdLst>
                    <a:gd name="T0" fmla="*/ 109 w 111"/>
                    <a:gd name="T1" fmla="*/ 0 h 26"/>
                    <a:gd name="T2" fmla="*/ 99 w 111"/>
                    <a:gd name="T3" fmla="*/ 12 h 26"/>
                    <a:gd name="T4" fmla="*/ 29 w 111"/>
                    <a:gd name="T5" fmla="*/ 11 h 26"/>
                    <a:gd name="T6" fmla="*/ 4 w 111"/>
                    <a:gd name="T7" fmla="*/ 26 h 26"/>
                    <a:gd name="T8" fmla="*/ 0 w 111"/>
                    <a:gd name="T9" fmla="*/ 19 h 26"/>
                    <a:gd name="T10" fmla="*/ 21 w 111"/>
                    <a:gd name="T11" fmla="*/ 1 h 26"/>
                    <a:gd name="T12" fmla="*/ 65 w 111"/>
                    <a:gd name="T13" fmla="*/ 7 h 26"/>
                    <a:gd name="T14" fmla="*/ 109 w 111"/>
                    <a:gd name="T15" fmla="*/ 0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 h="26">
                      <a:moveTo>
                        <a:pt x="109" y="0"/>
                      </a:moveTo>
                      <a:cubicBezTo>
                        <a:pt x="111" y="7"/>
                        <a:pt x="102" y="8"/>
                        <a:pt x="99" y="12"/>
                      </a:cubicBezTo>
                      <a:cubicBezTo>
                        <a:pt x="76" y="22"/>
                        <a:pt x="53" y="13"/>
                        <a:pt x="29" y="11"/>
                      </a:cubicBezTo>
                      <a:cubicBezTo>
                        <a:pt x="18" y="10"/>
                        <a:pt x="8" y="18"/>
                        <a:pt x="4" y="26"/>
                      </a:cubicBezTo>
                      <a:cubicBezTo>
                        <a:pt x="1" y="24"/>
                        <a:pt x="0" y="22"/>
                        <a:pt x="0" y="19"/>
                      </a:cubicBezTo>
                      <a:cubicBezTo>
                        <a:pt x="3" y="10"/>
                        <a:pt x="11" y="2"/>
                        <a:pt x="21" y="1"/>
                      </a:cubicBezTo>
                      <a:cubicBezTo>
                        <a:pt x="37" y="0"/>
                        <a:pt x="50" y="9"/>
                        <a:pt x="65" y="7"/>
                      </a:cubicBezTo>
                      <a:cubicBezTo>
                        <a:pt x="80" y="7"/>
                        <a:pt x="94" y="1"/>
                        <a:pt x="10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419" name="Freeform 102">
                  <a:extLst>
                    <a:ext uri="{FF2B5EF4-FFF2-40B4-BE49-F238E27FC236}">
                      <a16:creationId xmlns="" xmlns:a16="http://schemas.microsoft.com/office/drawing/2014/main" id="{EA77702D-6A17-47BD-BCA2-105646FEC619}"/>
                    </a:ext>
                  </a:extLst>
                </p:cNvPr>
                <p:cNvSpPr>
                  <a:spLocks/>
                </p:cNvSpPr>
                <p:nvPr/>
              </p:nvSpPr>
              <p:spPr bwMode="auto">
                <a:xfrm>
                  <a:off x="2487613" y="2573338"/>
                  <a:ext cx="125413" cy="14288"/>
                </a:xfrm>
                <a:custGeom>
                  <a:avLst/>
                  <a:gdLst>
                    <a:gd name="T0" fmla="*/ 82 w 82"/>
                    <a:gd name="T1" fmla="*/ 4 h 10"/>
                    <a:gd name="T2" fmla="*/ 79 w 82"/>
                    <a:gd name="T3" fmla="*/ 10 h 10"/>
                    <a:gd name="T4" fmla="*/ 72 w 82"/>
                    <a:gd name="T5" fmla="*/ 5 h 10"/>
                    <a:gd name="T6" fmla="*/ 54 w 82"/>
                    <a:gd name="T7" fmla="*/ 5 h 10"/>
                    <a:gd name="T8" fmla="*/ 1 w 82"/>
                    <a:gd name="T9" fmla="*/ 5 h 10"/>
                    <a:gd name="T10" fmla="*/ 0 w 82"/>
                    <a:gd name="T11" fmla="*/ 0 h 10"/>
                    <a:gd name="T12" fmla="*/ 32 w 82"/>
                    <a:gd name="T13" fmla="*/ 4 h 10"/>
                    <a:gd name="T14" fmla="*/ 72 w 82"/>
                    <a:gd name="T15" fmla="*/ 0 h 10"/>
                    <a:gd name="T16" fmla="*/ 82 w 82"/>
                    <a:gd name="T17"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 h="10">
                      <a:moveTo>
                        <a:pt x="82" y="4"/>
                      </a:moveTo>
                      <a:cubicBezTo>
                        <a:pt x="82" y="7"/>
                        <a:pt x="81" y="9"/>
                        <a:pt x="79" y="10"/>
                      </a:cubicBezTo>
                      <a:cubicBezTo>
                        <a:pt x="77" y="9"/>
                        <a:pt x="76" y="5"/>
                        <a:pt x="72" y="5"/>
                      </a:cubicBezTo>
                      <a:cubicBezTo>
                        <a:pt x="66" y="3"/>
                        <a:pt x="60" y="4"/>
                        <a:pt x="54" y="5"/>
                      </a:cubicBezTo>
                      <a:cubicBezTo>
                        <a:pt x="37" y="7"/>
                        <a:pt x="18" y="10"/>
                        <a:pt x="1" y="5"/>
                      </a:cubicBezTo>
                      <a:cubicBezTo>
                        <a:pt x="0" y="4"/>
                        <a:pt x="0" y="2"/>
                        <a:pt x="0" y="0"/>
                      </a:cubicBezTo>
                      <a:cubicBezTo>
                        <a:pt x="10" y="1"/>
                        <a:pt x="21" y="6"/>
                        <a:pt x="32" y="4"/>
                      </a:cubicBezTo>
                      <a:cubicBezTo>
                        <a:pt x="45" y="5"/>
                        <a:pt x="59" y="1"/>
                        <a:pt x="72" y="0"/>
                      </a:cubicBezTo>
                      <a:cubicBezTo>
                        <a:pt x="75" y="1"/>
                        <a:pt x="81" y="0"/>
                        <a:pt x="8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sp>
              <p:nvSpPr>
                <p:cNvPr id="420" name="Freeform 103">
                  <a:extLst>
                    <a:ext uri="{FF2B5EF4-FFF2-40B4-BE49-F238E27FC236}">
                      <a16:creationId xmlns="" xmlns:a16="http://schemas.microsoft.com/office/drawing/2014/main" id="{39D53285-C167-4AA2-9878-353C46B05697}"/>
                    </a:ext>
                  </a:extLst>
                </p:cNvPr>
                <p:cNvSpPr>
                  <a:spLocks/>
                </p:cNvSpPr>
                <p:nvPr/>
              </p:nvSpPr>
              <p:spPr bwMode="auto">
                <a:xfrm>
                  <a:off x="2373313" y="2627313"/>
                  <a:ext cx="1588" cy="1588"/>
                </a:xfrm>
                <a:custGeom>
                  <a:avLst/>
                  <a:gdLst>
                    <a:gd name="T0" fmla="*/ 0 w 1"/>
                    <a:gd name="T1" fmla="*/ 1 h 1"/>
                    <a:gd name="T2" fmla="*/ 1 w 1"/>
                    <a:gd name="T3" fmla="*/ 0 h 1"/>
                    <a:gd name="T4" fmla="*/ 0 w 1"/>
                    <a:gd name="T5" fmla="*/ 1 h 1"/>
                    <a:gd name="T6" fmla="*/ 0 w 1"/>
                    <a:gd name="T7" fmla="*/ 1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lnTo>
                        <a:pt x="1" y="0"/>
                      </a:lnTo>
                      <a:lnTo>
                        <a:pt x="0" y="1"/>
                      </a:lnTo>
                      <a:lnTo>
                        <a:pt x="0" y="1"/>
                      </a:ln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4000"/>
                </a:p>
              </p:txBody>
            </p:sp>
          </p:grpSp>
        </p:grpSp>
        <p:sp>
          <p:nvSpPr>
            <p:cNvPr id="320" name="文本框 319">
              <a:extLst>
                <a:ext uri="{FF2B5EF4-FFF2-40B4-BE49-F238E27FC236}">
                  <a16:creationId xmlns="" xmlns:a16="http://schemas.microsoft.com/office/drawing/2014/main" id="{1241D6C2-6B1F-4017-B671-7E8DEDB4708D}"/>
                </a:ext>
              </a:extLst>
            </p:cNvPr>
            <p:cNvSpPr txBox="1"/>
            <p:nvPr/>
          </p:nvSpPr>
          <p:spPr>
            <a:xfrm>
              <a:off x="5748609" y="1541969"/>
              <a:ext cx="301992" cy="427161"/>
            </a:xfrm>
            <a:prstGeom prst="rect">
              <a:avLst/>
            </a:prstGeom>
            <a:grpFill/>
          </p:spPr>
          <p:txBody>
            <a:bodyPr wrap="none" rtlCol="0">
              <a:spAutoFit/>
            </a:bodyPr>
            <a:lstStyle/>
            <a:p>
              <a:r>
                <a:rPr lang="en-US" altLang="zh-CN" sz="4000" b="1" dirty="0">
                  <a:solidFill>
                    <a:schemeClr val="bg1"/>
                  </a:solidFill>
                  <a:latin typeface="微软雅黑" panose="020B0503020204020204" pitchFamily="34" charset="-122"/>
                  <a:ea typeface="微软雅黑" panose="020B0503020204020204" pitchFamily="34" charset="-122"/>
                </a:rPr>
                <a:t>4</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pSp>
      <p:sp>
        <p:nvSpPr>
          <p:cNvPr id="421" name="矩形 420">
            <a:extLst>
              <a:ext uri="{FF2B5EF4-FFF2-40B4-BE49-F238E27FC236}">
                <a16:creationId xmlns="" xmlns:a16="http://schemas.microsoft.com/office/drawing/2014/main" id="{E3A6F89E-CC92-4E15-9865-F31F8E8C906E}"/>
              </a:ext>
            </a:extLst>
          </p:cNvPr>
          <p:cNvSpPr/>
          <p:nvPr/>
        </p:nvSpPr>
        <p:spPr>
          <a:xfrm>
            <a:off x="9554996" y="1681851"/>
            <a:ext cx="1931291" cy="1569660"/>
          </a:xfrm>
          <a:prstGeom prst="rect">
            <a:avLst/>
          </a:prstGeom>
        </p:spPr>
        <p:txBody>
          <a:bodyPr wrap="square">
            <a:spAutoFit/>
          </a:bodyPr>
          <a:lstStyle/>
          <a:p>
            <a:pPr>
              <a:lnSpc>
                <a:spcPct val="120000"/>
              </a:lnSpc>
            </a:pPr>
            <a:r>
              <a:rPr lang="zh-CN" altLang="en-US" sz="1600" dirty="0">
                <a:solidFill>
                  <a:schemeClr val="tx1">
                    <a:lumMod val="75000"/>
                    <a:lumOff val="25000"/>
                  </a:schemeClr>
                </a:solidFill>
                <a:latin typeface="楷体" panose="02010609060101010101" pitchFamily="49" charset="-122"/>
                <a:ea typeface="楷体" panose="02010609060101010101" pitchFamily="49" charset="-122"/>
              </a:rPr>
              <a:t>请在此处添加详细描述文本，尽量与标题文本语言风格相符合，语言描述尽量简洁生动。</a:t>
            </a:r>
          </a:p>
        </p:txBody>
      </p:sp>
      <p:grpSp>
        <p:nvGrpSpPr>
          <p:cNvPr id="422" name="组合 421">
            <a:extLst>
              <a:ext uri="{FF2B5EF4-FFF2-40B4-BE49-F238E27FC236}">
                <a16:creationId xmlns="" xmlns:a16="http://schemas.microsoft.com/office/drawing/2014/main" id="{7AA2172B-C5CD-4FBA-898A-C47603BA66AA}"/>
              </a:ext>
            </a:extLst>
          </p:cNvPr>
          <p:cNvGrpSpPr/>
          <p:nvPr/>
        </p:nvGrpSpPr>
        <p:grpSpPr>
          <a:xfrm>
            <a:off x="195945" y="282241"/>
            <a:ext cx="881742" cy="663070"/>
            <a:chOff x="1164772" y="1589314"/>
            <a:chExt cx="4082143" cy="3069771"/>
          </a:xfrm>
        </p:grpSpPr>
        <p:sp>
          <p:nvSpPr>
            <p:cNvPr id="423" name="椭圆 422">
              <a:extLst>
                <a:ext uri="{FF2B5EF4-FFF2-40B4-BE49-F238E27FC236}">
                  <a16:creationId xmlns="" xmlns:a16="http://schemas.microsoft.com/office/drawing/2014/main" id="{BE5D1E29-A6E4-479B-8981-0189D28902DC}"/>
                </a:ext>
              </a:extLst>
            </p:cNvPr>
            <p:cNvSpPr/>
            <p:nvPr/>
          </p:nvSpPr>
          <p:spPr>
            <a:xfrm>
              <a:off x="2024743" y="1589314"/>
              <a:ext cx="3069771" cy="3069771"/>
            </a:xfrm>
            <a:prstGeom prst="ellipse">
              <a:avLst/>
            </a:prstGeom>
            <a:gradFill>
              <a:gsLst>
                <a:gs pos="0">
                  <a:srgbClr val="455993"/>
                </a:gs>
                <a:gs pos="100000">
                  <a:srgbClr val="45599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424" name="图形 9">
              <a:extLst>
                <a:ext uri="{FF2B5EF4-FFF2-40B4-BE49-F238E27FC236}">
                  <a16:creationId xmlns="" xmlns:a16="http://schemas.microsoft.com/office/drawing/2014/main" id="{1B65B5EE-A316-4C43-A49B-B96CB066675F}"/>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1164772" y="3124199"/>
              <a:ext cx="4082143" cy="1228719"/>
            </a:xfrm>
            <a:prstGeom prst="rect">
              <a:avLst/>
            </a:prstGeom>
          </p:spPr>
        </p:pic>
      </p:grpSp>
      <p:sp>
        <p:nvSpPr>
          <p:cNvPr id="425" name="标题 3">
            <a:extLst>
              <a:ext uri="{FF2B5EF4-FFF2-40B4-BE49-F238E27FC236}">
                <a16:creationId xmlns="" xmlns:a16="http://schemas.microsoft.com/office/drawing/2014/main" id="{06037D46-DC88-46A9-9AF5-881A557BE415}"/>
              </a:ext>
            </a:extLst>
          </p:cNvPr>
          <p:cNvSpPr txBox="1">
            <a:spLocks/>
          </p:cNvSpPr>
          <p:nvPr/>
        </p:nvSpPr>
        <p:spPr>
          <a:xfrm>
            <a:off x="636816" y="1203966"/>
            <a:ext cx="538272" cy="3836366"/>
          </a:xfrm>
          <a:prstGeom prst="rect">
            <a:avLst/>
          </a:prstGeom>
        </p:spPr>
        <p:txBody>
          <a:bodyPr vert="eaVert"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2400" dirty="0">
                <a:solidFill>
                  <a:srgbClr val="455993"/>
                </a:solidFill>
                <a:latin typeface="方正吕建德字体" panose="02010600010101010101" pitchFamily="2" charset="-122"/>
                <a:ea typeface="方正吕建德字体" panose="02010600010101010101" pitchFamily="2" charset="-122"/>
              </a:rPr>
              <a:t/>
            </a:r>
            <a:br>
              <a:rPr lang="en-US" altLang="zh-CN" sz="2400" dirty="0">
                <a:solidFill>
                  <a:srgbClr val="455993"/>
                </a:solidFill>
                <a:latin typeface="方正吕建德字体" panose="02010600010101010101" pitchFamily="2" charset="-122"/>
                <a:ea typeface="方正吕建德字体" panose="02010600010101010101" pitchFamily="2" charset="-122"/>
              </a:rPr>
            </a:br>
            <a:r>
              <a:rPr lang="zh-CN" altLang="en-US" sz="2400" dirty="0">
                <a:solidFill>
                  <a:srgbClr val="455993"/>
                </a:solidFill>
                <a:latin typeface="方正吕建德字体" panose="02010600010101010101" pitchFamily="2" charset="-122"/>
                <a:ea typeface="方正吕建德字体" panose="02010600010101010101" pitchFamily="2" charset="-122"/>
              </a:rPr>
              <a:t>请插入您的标题内容</a:t>
            </a:r>
            <a:endParaRPr lang="zh-CN" altLang="en-US" sz="2400" dirty="0">
              <a:solidFill>
                <a:srgbClr val="455993"/>
              </a:solidFill>
            </a:endParaRPr>
          </a:p>
        </p:txBody>
      </p:sp>
      <p:pic>
        <p:nvPicPr>
          <p:cNvPr id="426" name="PA_图片 7" descr="5d80f4b3e78a9513d048aa2ccdf80f56">
            <a:extLst>
              <a:ext uri="{FF2B5EF4-FFF2-40B4-BE49-F238E27FC236}">
                <a16:creationId xmlns="" xmlns:a16="http://schemas.microsoft.com/office/drawing/2014/main" id="{826A0B35-F109-455C-AB56-0C4CB90403AD}"/>
              </a:ext>
            </a:extLst>
          </p:cNvPr>
          <p:cNvPicPr>
            <a:picLocks noChangeAspect="1"/>
          </p:cNvPicPr>
          <p:nvPr>
            <p:custDataLst>
              <p:tags r:id="rId1"/>
            </p:custDataLst>
          </p:nvPr>
        </p:nvPicPr>
        <p:blipFill rotWithShape="1">
          <a:blip r:embed="rId6"/>
          <a:srcRect l="65717" t="69541" r="16491"/>
          <a:stretch/>
        </p:blipFill>
        <p:spPr>
          <a:xfrm>
            <a:off x="564089" y="3968441"/>
            <a:ext cx="434063" cy="1035531"/>
          </a:xfrm>
          <a:prstGeom prst="rect">
            <a:avLst/>
          </a:prstGeom>
        </p:spPr>
      </p:pic>
    </p:spTree>
    <p:extLst>
      <p:ext uri="{BB962C8B-B14F-4D97-AF65-F5344CB8AC3E}">
        <p14:creationId xmlns:p14="http://schemas.microsoft.com/office/powerpoint/2010/main" val="32802205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15"/>
                                        </p:tgtEl>
                                        <p:attrNameLst>
                                          <p:attrName>style.visibility</p:attrName>
                                        </p:attrNameLst>
                                      </p:cBhvr>
                                      <p:to>
                                        <p:strVal val="visible"/>
                                      </p:to>
                                    </p:set>
                                    <p:animEffect transition="in" filter="circle(in)">
                                      <p:cBhvr>
                                        <p:cTn id="7" dur="1000"/>
                                        <p:tgtEl>
                                          <p:spTgt spid="31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12"/>
                                        </p:tgtEl>
                                        <p:attrNameLst>
                                          <p:attrName>style.visibility</p:attrName>
                                        </p:attrNameLst>
                                      </p:cBhvr>
                                      <p:to>
                                        <p:strVal val="visible"/>
                                      </p:to>
                                    </p:set>
                                    <p:anim calcmode="lin" valueType="num">
                                      <p:cBhvr additive="base">
                                        <p:cTn id="12" dur="500" fill="hold"/>
                                        <p:tgtEl>
                                          <p:spTgt spid="312"/>
                                        </p:tgtEl>
                                        <p:attrNameLst>
                                          <p:attrName>ppt_x</p:attrName>
                                        </p:attrNameLst>
                                      </p:cBhvr>
                                      <p:tavLst>
                                        <p:tav tm="0">
                                          <p:val>
                                            <p:strVal val="#ppt_x"/>
                                          </p:val>
                                        </p:tav>
                                        <p:tav tm="100000">
                                          <p:val>
                                            <p:strVal val="#ppt_x"/>
                                          </p:val>
                                        </p:tav>
                                      </p:tavLst>
                                    </p:anim>
                                    <p:anim calcmode="lin" valueType="num">
                                      <p:cBhvr additive="base">
                                        <p:cTn id="13" dur="500" fill="hold"/>
                                        <p:tgtEl>
                                          <p:spTgt spid="31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6" presetClass="entr" presetSubtype="16" fill="hold" nodeType="clickEffect">
                                  <p:stCondLst>
                                    <p:cond delay="0"/>
                                  </p:stCondLst>
                                  <p:childTnLst>
                                    <p:set>
                                      <p:cBhvr>
                                        <p:cTn id="17" dur="1" fill="hold">
                                          <p:stCondLst>
                                            <p:cond delay="0"/>
                                          </p:stCondLst>
                                        </p:cTn>
                                        <p:tgtEl>
                                          <p:spTgt spid="316"/>
                                        </p:tgtEl>
                                        <p:attrNameLst>
                                          <p:attrName>style.visibility</p:attrName>
                                        </p:attrNameLst>
                                      </p:cBhvr>
                                      <p:to>
                                        <p:strVal val="visible"/>
                                      </p:to>
                                    </p:set>
                                    <p:animEffect transition="in" filter="circle(in)">
                                      <p:cBhvr>
                                        <p:cTn id="18" dur="1000"/>
                                        <p:tgtEl>
                                          <p:spTgt spid="316"/>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313"/>
                                        </p:tgtEl>
                                        <p:attrNameLst>
                                          <p:attrName>style.visibility</p:attrName>
                                        </p:attrNameLst>
                                      </p:cBhvr>
                                      <p:to>
                                        <p:strVal val="visible"/>
                                      </p:to>
                                    </p:set>
                                    <p:anim calcmode="lin" valueType="num">
                                      <p:cBhvr additive="base">
                                        <p:cTn id="23" dur="500" fill="hold"/>
                                        <p:tgtEl>
                                          <p:spTgt spid="313"/>
                                        </p:tgtEl>
                                        <p:attrNameLst>
                                          <p:attrName>ppt_x</p:attrName>
                                        </p:attrNameLst>
                                      </p:cBhvr>
                                      <p:tavLst>
                                        <p:tav tm="0">
                                          <p:val>
                                            <p:strVal val="#ppt_x"/>
                                          </p:val>
                                        </p:tav>
                                        <p:tav tm="100000">
                                          <p:val>
                                            <p:strVal val="#ppt_x"/>
                                          </p:val>
                                        </p:tav>
                                      </p:tavLst>
                                    </p:anim>
                                    <p:anim calcmode="lin" valueType="num">
                                      <p:cBhvr additive="base">
                                        <p:cTn id="24" dur="500" fill="hold"/>
                                        <p:tgtEl>
                                          <p:spTgt spid="313"/>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6" presetClass="entr" presetSubtype="16" fill="hold" nodeType="clickEffect">
                                  <p:stCondLst>
                                    <p:cond delay="0"/>
                                  </p:stCondLst>
                                  <p:childTnLst>
                                    <p:set>
                                      <p:cBhvr>
                                        <p:cTn id="28" dur="1" fill="hold">
                                          <p:stCondLst>
                                            <p:cond delay="0"/>
                                          </p:stCondLst>
                                        </p:cTn>
                                        <p:tgtEl>
                                          <p:spTgt spid="317"/>
                                        </p:tgtEl>
                                        <p:attrNameLst>
                                          <p:attrName>style.visibility</p:attrName>
                                        </p:attrNameLst>
                                      </p:cBhvr>
                                      <p:to>
                                        <p:strVal val="visible"/>
                                      </p:to>
                                    </p:set>
                                    <p:animEffect transition="in" filter="circle(in)">
                                      <p:cBhvr>
                                        <p:cTn id="29" dur="1000"/>
                                        <p:tgtEl>
                                          <p:spTgt spid="317"/>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1" fill="hold" grpId="0" nodeType="clickEffect">
                                  <p:stCondLst>
                                    <p:cond delay="0"/>
                                  </p:stCondLst>
                                  <p:childTnLst>
                                    <p:set>
                                      <p:cBhvr>
                                        <p:cTn id="33" dur="1" fill="hold">
                                          <p:stCondLst>
                                            <p:cond delay="0"/>
                                          </p:stCondLst>
                                        </p:cTn>
                                        <p:tgtEl>
                                          <p:spTgt spid="314"/>
                                        </p:tgtEl>
                                        <p:attrNameLst>
                                          <p:attrName>style.visibility</p:attrName>
                                        </p:attrNameLst>
                                      </p:cBhvr>
                                      <p:to>
                                        <p:strVal val="visible"/>
                                      </p:to>
                                    </p:set>
                                    <p:anim calcmode="lin" valueType="num">
                                      <p:cBhvr additive="base">
                                        <p:cTn id="34" dur="500" fill="hold"/>
                                        <p:tgtEl>
                                          <p:spTgt spid="314"/>
                                        </p:tgtEl>
                                        <p:attrNameLst>
                                          <p:attrName>ppt_x</p:attrName>
                                        </p:attrNameLst>
                                      </p:cBhvr>
                                      <p:tavLst>
                                        <p:tav tm="0">
                                          <p:val>
                                            <p:strVal val="#ppt_x"/>
                                          </p:val>
                                        </p:tav>
                                        <p:tav tm="100000">
                                          <p:val>
                                            <p:strVal val="#ppt_x"/>
                                          </p:val>
                                        </p:tav>
                                      </p:tavLst>
                                    </p:anim>
                                    <p:anim calcmode="lin" valueType="num">
                                      <p:cBhvr additive="base">
                                        <p:cTn id="35" dur="500" fill="hold"/>
                                        <p:tgtEl>
                                          <p:spTgt spid="314"/>
                                        </p:tgtEl>
                                        <p:attrNameLst>
                                          <p:attrName>ppt_y</p:attrName>
                                        </p:attrNameLst>
                                      </p:cBhvr>
                                      <p:tavLst>
                                        <p:tav tm="0">
                                          <p:val>
                                            <p:strVal val="0-#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6" presetClass="entr" presetSubtype="16" fill="hold" nodeType="clickEffect">
                                  <p:stCondLst>
                                    <p:cond delay="0"/>
                                  </p:stCondLst>
                                  <p:childTnLst>
                                    <p:set>
                                      <p:cBhvr>
                                        <p:cTn id="39" dur="1" fill="hold">
                                          <p:stCondLst>
                                            <p:cond delay="0"/>
                                          </p:stCondLst>
                                        </p:cTn>
                                        <p:tgtEl>
                                          <p:spTgt spid="318"/>
                                        </p:tgtEl>
                                        <p:attrNameLst>
                                          <p:attrName>style.visibility</p:attrName>
                                        </p:attrNameLst>
                                      </p:cBhvr>
                                      <p:to>
                                        <p:strVal val="visible"/>
                                      </p:to>
                                    </p:set>
                                    <p:animEffect transition="in" filter="circle(in)">
                                      <p:cBhvr>
                                        <p:cTn id="40" dur="1000"/>
                                        <p:tgtEl>
                                          <p:spTgt spid="318"/>
                                        </p:tgtEl>
                                      </p:cBhvr>
                                    </p:animEffect>
                                  </p:childTnLst>
                                </p:cTn>
                              </p:par>
                            </p:childTnLst>
                          </p:cTn>
                        </p:par>
                      </p:childTnLst>
                    </p:cTn>
                  </p:par>
                  <p:par>
                    <p:cTn id="41" fill="hold">
                      <p:stCondLst>
                        <p:cond delay="indefinite"/>
                      </p:stCondLst>
                      <p:childTnLst>
                        <p:par>
                          <p:cTn id="42" fill="hold">
                            <p:stCondLst>
                              <p:cond delay="0"/>
                            </p:stCondLst>
                            <p:childTnLst>
                              <p:par>
                                <p:cTn id="43" presetID="2" presetClass="entr" presetSubtype="1" fill="hold" grpId="0" nodeType="clickEffect">
                                  <p:stCondLst>
                                    <p:cond delay="0"/>
                                  </p:stCondLst>
                                  <p:childTnLst>
                                    <p:set>
                                      <p:cBhvr>
                                        <p:cTn id="44" dur="1" fill="hold">
                                          <p:stCondLst>
                                            <p:cond delay="0"/>
                                          </p:stCondLst>
                                        </p:cTn>
                                        <p:tgtEl>
                                          <p:spTgt spid="421"/>
                                        </p:tgtEl>
                                        <p:attrNameLst>
                                          <p:attrName>style.visibility</p:attrName>
                                        </p:attrNameLst>
                                      </p:cBhvr>
                                      <p:to>
                                        <p:strVal val="visible"/>
                                      </p:to>
                                    </p:set>
                                    <p:anim calcmode="lin" valueType="num">
                                      <p:cBhvr additive="base">
                                        <p:cTn id="45" dur="500" fill="hold"/>
                                        <p:tgtEl>
                                          <p:spTgt spid="421"/>
                                        </p:tgtEl>
                                        <p:attrNameLst>
                                          <p:attrName>ppt_x</p:attrName>
                                        </p:attrNameLst>
                                      </p:cBhvr>
                                      <p:tavLst>
                                        <p:tav tm="0">
                                          <p:val>
                                            <p:strVal val="#ppt_x"/>
                                          </p:val>
                                        </p:tav>
                                        <p:tav tm="100000">
                                          <p:val>
                                            <p:strVal val="#ppt_x"/>
                                          </p:val>
                                        </p:tav>
                                      </p:tavLst>
                                    </p:anim>
                                    <p:anim calcmode="lin" valueType="num">
                                      <p:cBhvr additive="base">
                                        <p:cTn id="46" dur="500" fill="hold"/>
                                        <p:tgtEl>
                                          <p:spTgt spid="421"/>
                                        </p:tgtEl>
                                        <p:attrNameLst>
                                          <p:attrName>ppt_y</p:attrName>
                                        </p:attrNameLst>
                                      </p:cBhvr>
                                      <p:tavLst>
                                        <p:tav tm="0">
                                          <p:val>
                                            <p:strVal val="0-#ppt_h/2"/>
                                          </p:val>
                                        </p:tav>
                                        <p:tav tm="100000">
                                          <p:val>
                                            <p:strVal val="#ppt_y"/>
                                          </p:val>
                                        </p:tav>
                                      </p:tavLst>
                                    </p:anim>
                                  </p:childTnLst>
                                </p:cTn>
                              </p:par>
                            </p:childTnLst>
                          </p:cTn>
                        </p:par>
                        <p:par>
                          <p:cTn id="47" fill="hold">
                            <p:stCondLst>
                              <p:cond delay="500"/>
                            </p:stCondLst>
                            <p:childTnLst>
                              <p:par>
                                <p:cTn id="48" presetID="47" presetClass="entr" presetSubtype="0" fill="hold" nodeType="afterEffect">
                                  <p:stCondLst>
                                    <p:cond delay="0"/>
                                  </p:stCondLst>
                                  <p:childTnLst>
                                    <p:set>
                                      <p:cBhvr>
                                        <p:cTn id="49" dur="1" fill="hold">
                                          <p:stCondLst>
                                            <p:cond delay="0"/>
                                          </p:stCondLst>
                                        </p:cTn>
                                        <p:tgtEl>
                                          <p:spTgt spid="426"/>
                                        </p:tgtEl>
                                        <p:attrNameLst>
                                          <p:attrName>style.visibility</p:attrName>
                                        </p:attrNameLst>
                                      </p:cBhvr>
                                      <p:to>
                                        <p:strVal val="visible"/>
                                      </p:to>
                                    </p:set>
                                    <p:animEffect transition="in" filter="fade">
                                      <p:cBhvr>
                                        <p:cTn id="50" dur="1000"/>
                                        <p:tgtEl>
                                          <p:spTgt spid="426"/>
                                        </p:tgtEl>
                                      </p:cBhvr>
                                    </p:animEffect>
                                    <p:anim calcmode="lin" valueType="num">
                                      <p:cBhvr>
                                        <p:cTn id="51" dur="1000" fill="hold"/>
                                        <p:tgtEl>
                                          <p:spTgt spid="426"/>
                                        </p:tgtEl>
                                        <p:attrNameLst>
                                          <p:attrName>ppt_x</p:attrName>
                                        </p:attrNameLst>
                                      </p:cBhvr>
                                      <p:tavLst>
                                        <p:tav tm="0">
                                          <p:val>
                                            <p:strVal val="#ppt_x"/>
                                          </p:val>
                                        </p:tav>
                                        <p:tav tm="100000">
                                          <p:val>
                                            <p:strVal val="#ppt_x"/>
                                          </p:val>
                                        </p:tav>
                                      </p:tavLst>
                                    </p:anim>
                                    <p:anim calcmode="lin" valueType="num">
                                      <p:cBhvr>
                                        <p:cTn id="52" dur="1000" fill="hold"/>
                                        <p:tgtEl>
                                          <p:spTgt spid="4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2" grpId="0"/>
      <p:bldP spid="313" grpId="0"/>
      <p:bldP spid="314" grpId="0"/>
      <p:bldP spid="42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E902C924-5B1E-4C66-83A0-78E39EFAD7F9}"/>
              </a:ext>
            </a:extLst>
          </p:cNvPr>
          <p:cNvGrpSpPr/>
          <p:nvPr/>
        </p:nvGrpSpPr>
        <p:grpSpPr>
          <a:xfrm>
            <a:off x="2769037" y="916750"/>
            <a:ext cx="7169620" cy="3219033"/>
            <a:chOff x="-213648" y="1395721"/>
            <a:chExt cx="7169620" cy="3219033"/>
          </a:xfrm>
        </p:grpSpPr>
        <p:grpSp>
          <p:nvGrpSpPr>
            <p:cNvPr id="8" name="组合 7">
              <a:extLst>
                <a:ext uri="{FF2B5EF4-FFF2-40B4-BE49-F238E27FC236}">
                  <a16:creationId xmlns="" xmlns:a16="http://schemas.microsoft.com/office/drawing/2014/main" id="{F1262AEF-E790-4D45-A29F-08FA05DA2B1B}"/>
                </a:ext>
              </a:extLst>
            </p:cNvPr>
            <p:cNvGrpSpPr/>
            <p:nvPr/>
          </p:nvGrpSpPr>
          <p:grpSpPr>
            <a:xfrm>
              <a:off x="685801" y="1544983"/>
              <a:ext cx="4082143" cy="3069771"/>
              <a:chOff x="1164772" y="1589314"/>
              <a:chExt cx="4082143" cy="3069771"/>
            </a:xfrm>
          </p:grpSpPr>
          <p:sp>
            <p:nvSpPr>
              <p:cNvPr id="6" name="椭圆 5">
                <a:extLst>
                  <a:ext uri="{FF2B5EF4-FFF2-40B4-BE49-F238E27FC236}">
                    <a16:creationId xmlns="" xmlns:a16="http://schemas.microsoft.com/office/drawing/2014/main" id="{C046EBFB-E7E2-47F3-A165-03C10E8B9FDB}"/>
                  </a:ext>
                </a:extLst>
              </p:cNvPr>
              <p:cNvSpPr/>
              <p:nvPr/>
            </p:nvSpPr>
            <p:spPr>
              <a:xfrm>
                <a:off x="2024743" y="1589314"/>
                <a:ext cx="3069771" cy="3069771"/>
              </a:xfrm>
              <a:prstGeom prst="ellipse">
                <a:avLst/>
              </a:prstGeom>
              <a:gradFill>
                <a:gsLst>
                  <a:gs pos="0">
                    <a:srgbClr val="455993"/>
                  </a:gs>
                  <a:gs pos="100000">
                    <a:srgbClr val="45599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7" name="图形 6">
                <a:extLst>
                  <a:ext uri="{FF2B5EF4-FFF2-40B4-BE49-F238E27FC236}">
                    <a16:creationId xmlns="" xmlns:a16="http://schemas.microsoft.com/office/drawing/2014/main" id="{AAF0BBD9-ED83-4616-8DAB-AAAC4B3568AC}"/>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1164772" y="3124199"/>
                <a:ext cx="4082143" cy="1228719"/>
              </a:xfrm>
              <a:prstGeom prst="rect">
                <a:avLst/>
              </a:prstGeom>
            </p:spPr>
          </p:pic>
        </p:grpSp>
        <p:pic>
          <p:nvPicPr>
            <p:cNvPr id="9" name="图形 8">
              <a:extLst>
                <a:ext uri="{FF2B5EF4-FFF2-40B4-BE49-F238E27FC236}">
                  <a16:creationId xmlns="" xmlns:a16="http://schemas.microsoft.com/office/drawing/2014/main" id="{3BD1C355-3E25-4833-B636-7A5EB1CC309E}"/>
                </a:ext>
              </a:extLst>
            </p:cNvPr>
            <p:cNvPicPr>
              <a:picLocks noChangeAspect="1"/>
            </p:cNvPicPr>
            <p:nvPr/>
          </p:nvPicPr>
          <p:blipFill>
            <a:blip r:embed="rId6">
              <a:extLst>
                <a:ext uri="{96DAC541-7B7A-43D3-8B79-37D633B846F1}">
                  <asvg:svgBlip xmlns="" xmlns:asvg="http://schemas.microsoft.com/office/drawing/2016/SVG/main" r:embed="rId7"/>
                </a:ext>
              </a:extLst>
            </a:blip>
            <a:stretch>
              <a:fillRect/>
            </a:stretch>
          </p:blipFill>
          <p:spPr>
            <a:xfrm>
              <a:off x="3113315" y="1395721"/>
              <a:ext cx="3842657" cy="1267728"/>
            </a:xfrm>
            <a:prstGeom prst="rect">
              <a:avLst/>
            </a:prstGeom>
          </p:spPr>
        </p:pic>
        <p:pic>
          <p:nvPicPr>
            <p:cNvPr id="10" name="图形 9">
              <a:extLst>
                <a:ext uri="{FF2B5EF4-FFF2-40B4-BE49-F238E27FC236}">
                  <a16:creationId xmlns="" xmlns:a16="http://schemas.microsoft.com/office/drawing/2014/main" id="{91421475-D3A1-4077-8326-28590015CC83}"/>
                </a:ext>
              </a:extLst>
            </p:cNvPr>
            <p:cNvPicPr>
              <a:picLocks noChangeAspect="1"/>
            </p:cNvPicPr>
            <p:nvPr/>
          </p:nvPicPr>
          <p:blipFill>
            <a:blip r:embed="rId6">
              <a:extLst>
                <a:ext uri="{96DAC541-7B7A-43D3-8B79-37D633B846F1}">
                  <asvg:svgBlip xmlns="" xmlns:asvg="http://schemas.microsoft.com/office/drawing/2016/SVG/main" r:embed="rId7"/>
                </a:ext>
              </a:extLst>
            </a:blip>
            <a:stretch>
              <a:fillRect/>
            </a:stretch>
          </p:blipFill>
          <p:spPr>
            <a:xfrm>
              <a:off x="-213648" y="3155655"/>
              <a:ext cx="2593553" cy="855637"/>
            </a:xfrm>
            <a:prstGeom prst="rect">
              <a:avLst/>
            </a:prstGeom>
          </p:spPr>
        </p:pic>
      </p:grpSp>
      <p:pic>
        <p:nvPicPr>
          <p:cNvPr id="11" name="图形 10">
            <a:extLst>
              <a:ext uri="{FF2B5EF4-FFF2-40B4-BE49-F238E27FC236}">
                <a16:creationId xmlns="" xmlns:a16="http://schemas.microsoft.com/office/drawing/2014/main" id="{DF61995E-5497-4C25-AFC6-64CC76674D10}"/>
              </a:ext>
            </a:extLst>
          </p:cNvPr>
          <p:cNvPicPr>
            <a:picLocks noChangeAspect="1"/>
          </p:cNvPicPr>
          <p:nvPr/>
        </p:nvPicPr>
        <p:blipFill>
          <a:blip r:embed="rId6">
            <a:extLst>
              <a:ext uri="{96DAC541-7B7A-43D3-8B79-37D633B846F1}">
                <asvg:svgBlip xmlns="" xmlns:asvg="http://schemas.microsoft.com/office/drawing/2016/SVG/main" r:embed="rId7"/>
              </a:ext>
            </a:extLst>
          </a:blip>
          <a:stretch>
            <a:fillRect/>
          </a:stretch>
        </p:blipFill>
        <p:spPr>
          <a:xfrm flipH="1">
            <a:off x="10961913" y="813151"/>
            <a:ext cx="1862885" cy="614583"/>
          </a:xfrm>
          <a:prstGeom prst="rect">
            <a:avLst/>
          </a:prstGeom>
        </p:spPr>
      </p:pic>
      <p:pic>
        <p:nvPicPr>
          <p:cNvPr id="14" name="图形 13">
            <a:extLst>
              <a:ext uri="{FF2B5EF4-FFF2-40B4-BE49-F238E27FC236}">
                <a16:creationId xmlns="" xmlns:a16="http://schemas.microsoft.com/office/drawing/2014/main" id="{8D26CB62-84EA-48C7-A2CD-B8C426783F6F}"/>
              </a:ext>
            </a:extLst>
          </p:cNvPr>
          <p:cNvPicPr>
            <a:picLocks noChangeAspect="1"/>
          </p:cNvPicPr>
          <p:nvPr/>
        </p:nvPicPr>
        <p:blipFill>
          <a:blip r:embed="rId8">
            <a:extLst>
              <a:ext uri="{96DAC541-7B7A-43D3-8B79-37D633B846F1}">
                <asvg:svgBlip xmlns="" xmlns:asvg="http://schemas.microsoft.com/office/drawing/2016/SVG/main" r:embed="rId9"/>
              </a:ext>
            </a:extLst>
          </a:blip>
          <a:stretch>
            <a:fillRect/>
          </a:stretch>
        </p:blipFill>
        <p:spPr>
          <a:xfrm>
            <a:off x="0" y="5632888"/>
            <a:ext cx="12192000" cy="1601138"/>
          </a:xfrm>
          <a:prstGeom prst="rect">
            <a:avLst/>
          </a:prstGeom>
        </p:spPr>
      </p:pic>
      <p:sp>
        <p:nvSpPr>
          <p:cNvPr id="12" name="标题 3">
            <a:extLst>
              <a:ext uri="{FF2B5EF4-FFF2-40B4-BE49-F238E27FC236}">
                <a16:creationId xmlns="" xmlns:a16="http://schemas.microsoft.com/office/drawing/2014/main" id="{A78F4A6E-650D-4FAC-8A97-3EFB08087D0E}"/>
              </a:ext>
            </a:extLst>
          </p:cNvPr>
          <p:cNvSpPr txBox="1">
            <a:spLocks/>
          </p:cNvSpPr>
          <p:nvPr/>
        </p:nvSpPr>
        <p:spPr>
          <a:xfrm>
            <a:off x="3790534" y="2058395"/>
            <a:ext cx="4610932" cy="290176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4800" dirty="0">
                <a:solidFill>
                  <a:schemeClr val="bg1"/>
                </a:solidFill>
                <a:latin typeface="方正吕建德字体" panose="02010600010101010101" pitchFamily="2" charset="-122"/>
                <a:ea typeface="方正吕建德字体" panose="02010600010101010101" pitchFamily="2" charset="-122"/>
              </a:rPr>
              <a:t>第四部分</a:t>
            </a:r>
            <a:endParaRPr lang="en-US" altLang="zh-CN" sz="4800" dirty="0">
              <a:solidFill>
                <a:schemeClr val="bg1"/>
              </a:solidFill>
              <a:latin typeface="方正吕建德字体" panose="02010600010101010101" pitchFamily="2" charset="-122"/>
              <a:ea typeface="方正吕建德字体" panose="02010600010101010101" pitchFamily="2" charset="-122"/>
            </a:endParaRPr>
          </a:p>
          <a:p>
            <a:pPr algn="ctr"/>
            <a:endParaRPr lang="en-US" altLang="zh-CN" sz="2800" dirty="0">
              <a:solidFill>
                <a:schemeClr val="bg1"/>
              </a:solidFill>
              <a:latin typeface="方正吕建德字体" panose="02010600010101010101" pitchFamily="2" charset="-122"/>
              <a:ea typeface="方正吕建德字体" panose="02010600010101010101" pitchFamily="2" charset="-122"/>
            </a:endParaRPr>
          </a:p>
          <a:p>
            <a:pPr algn="ctr"/>
            <a:endParaRPr lang="en-US" altLang="zh-CN" sz="2800" dirty="0">
              <a:solidFill>
                <a:schemeClr val="bg1"/>
              </a:solidFill>
              <a:latin typeface="方正吕建德字体" panose="02010600010101010101" pitchFamily="2" charset="-122"/>
              <a:ea typeface="方正吕建德字体" panose="02010600010101010101" pitchFamily="2" charset="-122"/>
            </a:endParaRPr>
          </a:p>
          <a:p>
            <a:pPr algn="ctr"/>
            <a:r>
              <a:rPr lang="en-US" altLang="zh-CN" sz="2800" dirty="0">
                <a:solidFill>
                  <a:srgbClr val="455993"/>
                </a:solidFill>
                <a:latin typeface="方正吕建德字体" panose="02010600010101010101" pitchFamily="2" charset="-122"/>
                <a:ea typeface="方正吕建德字体" panose="02010600010101010101" pitchFamily="2" charset="-122"/>
              </a:rPr>
              <a:t/>
            </a:r>
            <a:br>
              <a:rPr lang="en-US" altLang="zh-CN" sz="2800" dirty="0">
                <a:solidFill>
                  <a:srgbClr val="455993"/>
                </a:solidFill>
                <a:latin typeface="方正吕建德字体" panose="02010600010101010101" pitchFamily="2" charset="-122"/>
                <a:ea typeface="方正吕建德字体" panose="02010600010101010101" pitchFamily="2" charset="-122"/>
              </a:rPr>
            </a:br>
            <a:r>
              <a:rPr lang="en-US" altLang="zh-CN" sz="1000" dirty="0">
                <a:solidFill>
                  <a:srgbClr val="455993"/>
                </a:solidFill>
                <a:latin typeface="方正吕建德字体" panose="02010600010101010101" pitchFamily="2" charset="-122"/>
                <a:ea typeface="方正吕建德字体" panose="02010600010101010101" pitchFamily="2" charset="-122"/>
              </a:rPr>
              <a:t/>
            </a:r>
            <a:br>
              <a:rPr lang="en-US" altLang="zh-CN" sz="1000" dirty="0">
                <a:solidFill>
                  <a:srgbClr val="455993"/>
                </a:solidFill>
                <a:latin typeface="方正吕建德字体" panose="02010600010101010101" pitchFamily="2" charset="-122"/>
                <a:ea typeface="方正吕建德字体" panose="02010600010101010101" pitchFamily="2" charset="-122"/>
              </a:rPr>
            </a:br>
            <a:r>
              <a:rPr lang="zh-CN" altLang="en-US" sz="3200" dirty="0">
                <a:solidFill>
                  <a:srgbClr val="455993"/>
                </a:solidFill>
                <a:latin typeface="方正吕建德字体" panose="02010600010101010101" pitchFamily="2" charset="-122"/>
                <a:ea typeface="方正吕建德字体" panose="02010600010101010101" pitchFamily="2" charset="-122"/>
              </a:rPr>
              <a:t>请插入您的标题内容</a:t>
            </a:r>
            <a:endParaRPr lang="zh-CN" altLang="en-US" sz="2800" dirty="0">
              <a:solidFill>
                <a:srgbClr val="455993"/>
              </a:solidFill>
            </a:endParaRPr>
          </a:p>
        </p:txBody>
      </p:sp>
      <p:sp>
        <p:nvSpPr>
          <p:cNvPr id="13" name="副标题 4">
            <a:extLst>
              <a:ext uri="{FF2B5EF4-FFF2-40B4-BE49-F238E27FC236}">
                <a16:creationId xmlns="" xmlns:a16="http://schemas.microsoft.com/office/drawing/2014/main" id="{16D5D3C6-392A-40AD-8B8E-64FD1118081A}"/>
              </a:ext>
            </a:extLst>
          </p:cNvPr>
          <p:cNvSpPr txBox="1">
            <a:spLocks/>
          </p:cNvSpPr>
          <p:nvPr/>
        </p:nvSpPr>
        <p:spPr>
          <a:xfrm>
            <a:off x="3790534" y="4877123"/>
            <a:ext cx="4610933" cy="37950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800" dirty="0">
                <a:solidFill>
                  <a:schemeClr val="tx1">
                    <a:lumMod val="75000"/>
                    <a:lumOff val="25000"/>
                  </a:schemeClr>
                </a:solidFill>
                <a:latin typeface="汉仪中楷简" panose="02010604000101010101" pitchFamily="2" charset="-122"/>
                <a:ea typeface="汉仪中楷简" panose="02010604000101010101" pitchFamily="2" charset="-122"/>
              </a:rPr>
              <a:t>请插入您的文本内容或者其它相关的内容</a:t>
            </a:r>
          </a:p>
        </p:txBody>
      </p:sp>
      <p:pic>
        <p:nvPicPr>
          <p:cNvPr id="15" name="PA_图片 7" descr="5d80f4b3e78a9513d048aa2ccdf80f56">
            <a:extLst>
              <a:ext uri="{FF2B5EF4-FFF2-40B4-BE49-F238E27FC236}">
                <a16:creationId xmlns="" xmlns:a16="http://schemas.microsoft.com/office/drawing/2014/main" id="{42829A7C-9770-4B28-AE32-F55C8331AD6C}"/>
              </a:ext>
            </a:extLst>
          </p:cNvPr>
          <p:cNvPicPr>
            <a:picLocks noChangeAspect="1"/>
          </p:cNvPicPr>
          <p:nvPr>
            <p:custDataLst>
              <p:tags r:id="rId1"/>
            </p:custDataLst>
          </p:nvPr>
        </p:nvPicPr>
        <p:blipFill rotWithShape="1">
          <a:blip r:embed="rId10"/>
          <a:srcRect l="65717" t="69541" r="16491"/>
          <a:stretch/>
        </p:blipFill>
        <p:spPr>
          <a:xfrm>
            <a:off x="7529287" y="2870681"/>
            <a:ext cx="595086" cy="1419679"/>
          </a:xfrm>
          <a:prstGeom prst="rect">
            <a:avLst/>
          </a:prstGeom>
        </p:spPr>
      </p:pic>
      <p:pic>
        <p:nvPicPr>
          <p:cNvPr id="16" name="图片 15">
            <a:extLst>
              <a:ext uri="{FF2B5EF4-FFF2-40B4-BE49-F238E27FC236}">
                <a16:creationId xmlns="" xmlns:a16="http://schemas.microsoft.com/office/drawing/2014/main" id="{3FB0DAC8-2248-45C4-AA08-4854B5B1D25A}"/>
              </a:ext>
            </a:extLst>
          </p:cNvPr>
          <p:cNvPicPr>
            <a:picLocks noChangeAspect="1"/>
          </p:cNvPicPr>
          <p:nvPr/>
        </p:nvPicPr>
        <p:blipFill rotWithShape="1">
          <a:blip r:embed="rId11">
            <a:clrChange>
              <a:clrFrom>
                <a:srgbClr val="FFFFFF"/>
              </a:clrFrom>
              <a:clrTo>
                <a:srgbClr val="FFFFFF">
                  <a:alpha val="0"/>
                </a:srgbClr>
              </a:clrTo>
            </a:clrChange>
            <a:duotone>
              <a:schemeClr val="accent1">
                <a:shade val="45000"/>
                <a:satMod val="135000"/>
              </a:schemeClr>
              <a:prstClr val="white"/>
            </a:duotone>
            <a:extLst>
              <a:ext uri="{28A0092B-C50C-407E-A947-70E740481C1C}">
                <a14:useLocalDpi xmlns:a14="http://schemas.microsoft.com/office/drawing/2010/main" val="0"/>
              </a:ext>
            </a:extLst>
          </a:blip>
          <a:srcRect l="9286" t="54286" r="68195" b="21601"/>
          <a:stretch/>
        </p:blipFill>
        <p:spPr>
          <a:xfrm>
            <a:off x="7598228" y="2890757"/>
            <a:ext cx="2870198" cy="1728774"/>
          </a:xfrm>
          <a:prstGeom prst="rect">
            <a:avLst/>
          </a:prstGeom>
        </p:spPr>
      </p:pic>
    </p:spTree>
    <p:extLst>
      <p:ext uri="{BB962C8B-B14F-4D97-AF65-F5344CB8AC3E}">
        <p14:creationId xmlns:p14="http://schemas.microsoft.com/office/powerpoint/2010/main" val="2958009632"/>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
                                            <p:txEl>
                                              <p:pRg st="0" end="0"/>
                                            </p:txEl>
                                          </p:spTgt>
                                        </p:tgtEl>
                                        <p:attrNameLst>
                                          <p:attrName>style.visibility</p:attrName>
                                        </p:attrNameLst>
                                      </p:cBhvr>
                                      <p:to>
                                        <p:strVal val="visible"/>
                                      </p:to>
                                    </p:set>
                                    <p:animEffect transition="in" filter="fade">
                                      <p:cBhvr>
                                        <p:cTn id="11" dur="500"/>
                                        <p:tgtEl>
                                          <p:spTgt spid="13">
                                            <p:txEl>
                                              <p:pRg st="0" end="0"/>
                                            </p:txEl>
                                          </p:spTgt>
                                        </p:tgtEl>
                                      </p:cBhvr>
                                    </p:animEffect>
                                  </p:childTnLst>
                                </p:cTn>
                              </p:par>
                            </p:childTnLst>
                          </p:cTn>
                        </p:par>
                        <p:par>
                          <p:cTn id="12" fill="hold">
                            <p:stCondLst>
                              <p:cond delay="1000"/>
                            </p:stCondLst>
                            <p:childTnLst>
                              <p:par>
                                <p:cTn id="13" presetID="47" presetClass="entr" presetSubtype="0"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1000"/>
                                        <p:tgtEl>
                                          <p:spTgt spid="15"/>
                                        </p:tgtEl>
                                      </p:cBhvr>
                                    </p:animEffect>
                                    <p:anim calcmode="lin" valueType="num">
                                      <p:cBhvr>
                                        <p:cTn id="16" dur="1000" fill="hold"/>
                                        <p:tgtEl>
                                          <p:spTgt spid="15"/>
                                        </p:tgtEl>
                                        <p:attrNameLst>
                                          <p:attrName>ppt_x</p:attrName>
                                        </p:attrNameLst>
                                      </p:cBhvr>
                                      <p:tavLst>
                                        <p:tav tm="0">
                                          <p:val>
                                            <p:strVal val="#ppt_x"/>
                                          </p:val>
                                        </p:tav>
                                        <p:tav tm="100000">
                                          <p:val>
                                            <p:strVal val="#ppt_x"/>
                                          </p:val>
                                        </p:tav>
                                      </p:tavLst>
                                    </p:anim>
                                    <p:anim calcmode="lin" valueType="num">
                                      <p:cBhvr>
                                        <p:cTn id="17" dur="1000" fill="hold"/>
                                        <p:tgtEl>
                                          <p:spTgt spid="15"/>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1000"/>
                                        <p:tgtEl>
                                          <p:spTgt spid="16"/>
                                        </p:tgtEl>
                                      </p:cBhvr>
                                    </p:animEffect>
                                    <p:anim calcmode="lin" valueType="num">
                                      <p:cBhvr>
                                        <p:cTn id="21" dur="1000" fill="hold"/>
                                        <p:tgtEl>
                                          <p:spTgt spid="16"/>
                                        </p:tgtEl>
                                        <p:attrNameLst>
                                          <p:attrName>ppt_x</p:attrName>
                                        </p:attrNameLst>
                                      </p:cBhvr>
                                      <p:tavLst>
                                        <p:tav tm="0">
                                          <p:val>
                                            <p:strVal val="#ppt_x"/>
                                          </p:val>
                                        </p:tav>
                                        <p:tav tm="100000">
                                          <p:val>
                                            <p:strVal val="#ppt_x"/>
                                          </p:val>
                                        </p:tav>
                                      </p:tavLst>
                                    </p:anim>
                                    <p:anim calcmode="lin" valueType="num">
                                      <p:cBhvr>
                                        <p:cTn id="22"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 xmlns:a16="http://schemas.microsoft.com/office/drawing/2014/main" id="{F1262AEF-E790-4D45-A29F-08FA05DA2B1B}"/>
              </a:ext>
            </a:extLst>
          </p:cNvPr>
          <p:cNvGrpSpPr/>
          <p:nvPr/>
        </p:nvGrpSpPr>
        <p:grpSpPr>
          <a:xfrm>
            <a:off x="674915" y="1544983"/>
            <a:ext cx="4082143" cy="3069771"/>
            <a:chOff x="1153886" y="1589314"/>
            <a:chExt cx="4082143" cy="3069771"/>
          </a:xfrm>
        </p:grpSpPr>
        <p:sp>
          <p:nvSpPr>
            <p:cNvPr id="6" name="椭圆 5">
              <a:extLst>
                <a:ext uri="{FF2B5EF4-FFF2-40B4-BE49-F238E27FC236}">
                  <a16:creationId xmlns="" xmlns:a16="http://schemas.microsoft.com/office/drawing/2014/main" id="{C046EBFB-E7E2-47F3-A165-03C10E8B9FDB}"/>
                </a:ext>
              </a:extLst>
            </p:cNvPr>
            <p:cNvSpPr/>
            <p:nvPr/>
          </p:nvSpPr>
          <p:spPr>
            <a:xfrm>
              <a:off x="2024743" y="1589314"/>
              <a:ext cx="3069771" cy="3069771"/>
            </a:xfrm>
            <a:prstGeom prst="ellipse">
              <a:avLst/>
            </a:prstGeom>
            <a:gradFill>
              <a:gsLst>
                <a:gs pos="0">
                  <a:srgbClr val="455993"/>
                </a:gs>
                <a:gs pos="100000">
                  <a:srgbClr val="45599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7" name="图形 6">
              <a:extLst>
                <a:ext uri="{FF2B5EF4-FFF2-40B4-BE49-F238E27FC236}">
                  <a16:creationId xmlns="" xmlns:a16="http://schemas.microsoft.com/office/drawing/2014/main" id="{AAF0BBD9-ED83-4616-8DAB-AAAC4B3568AC}"/>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1153886" y="3383238"/>
              <a:ext cx="4082143" cy="1228719"/>
            </a:xfrm>
            <a:prstGeom prst="rect">
              <a:avLst/>
            </a:prstGeom>
          </p:spPr>
        </p:pic>
      </p:grpSp>
      <p:pic>
        <p:nvPicPr>
          <p:cNvPr id="9" name="图形 8">
            <a:extLst>
              <a:ext uri="{FF2B5EF4-FFF2-40B4-BE49-F238E27FC236}">
                <a16:creationId xmlns="" xmlns:a16="http://schemas.microsoft.com/office/drawing/2014/main" id="{3BD1C355-3E25-4833-B636-7A5EB1CC309E}"/>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2454408" y="610659"/>
            <a:ext cx="3842657" cy="1267728"/>
          </a:xfrm>
          <a:prstGeom prst="rect">
            <a:avLst/>
          </a:prstGeom>
        </p:spPr>
      </p:pic>
      <p:pic>
        <p:nvPicPr>
          <p:cNvPr id="10" name="图形 9">
            <a:extLst>
              <a:ext uri="{FF2B5EF4-FFF2-40B4-BE49-F238E27FC236}">
                <a16:creationId xmlns="" xmlns:a16="http://schemas.microsoft.com/office/drawing/2014/main" id="{91421475-D3A1-4077-8326-28590015CC83}"/>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487104" y="4415536"/>
            <a:ext cx="2593553" cy="855637"/>
          </a:xfrm>
          <a:prstGeom prst="rect">
            <a:avLst/>
          </a:prstGeom>
        </p:spPr>
      </p:pic>
      <p:pic>
        <p:nvPicPr>
          <p:cNvPr id="11" name="图形 10">
            <a:extLst>
              <a:ext uri="{FF2B5EF4-FFF2-40B4-BE49-F238E27FC236}">
                <a16:creationId xmlns="" xmlns:a16="http://schemas.microsoft.com/office/drawing/2014/main" id="{DF61995E-5497-4C25-AFC6-64CC76674D10}"/>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flipH="1">
            <a:off x="10961913" y="813151"/>
            <a:ext cx="1862885" cy="614583"/>
          </a:xfrm>
          <a:prstGeom prst="rect">
            <a:avLst/>
          </a:prstGeom>
        </p:spPr>
      </p:pic>
      <p:pic>
        <p:nvPicPr>
          <p:cNvPr id="17" name="图形 16">
            <a:extLst>
              <a:ext uri="{FF2B5EF4-FFF2-40B4-BE49-F238E27FC236}">
                <a16:creationId xmlns="" xmlns:a16="http://schemas.microsoft.com/office/drawing/2014/main" id="{10BF1F69-AF5C-4D40-86FB-C452C7002586}"/>
              </a:ext>
            </a:extLst>
          </p:cNvPr>
          <p:cNvPicPr>
            <a:picLocks noChangeAspect="1"/>
          </p:cNvPicPr>
          <p:nvPr/>
        </p:nvPicPr>
        <p:blipFill>
          <a:blip r:embed="rId7">
            <a:extLst>
              <a:ext uri="{96DAC541-7B7A-43D3-8B79-37D633B846F1}">
                <asvg:svgBlip xmlns="" xmlns:asvg="http://schemas.microsoft.com/office/drawing/2016/SVG/main" r:embed="rId8"/>
              </a:ext>
            </a:extLst>
          </a:blip>
          <a:stretch>
            <a:fillRect/>
          </a:stretch>
        </p:blipFill>
        <p:spPr>
          <a:xfrm>
            <a:off x="87086" y="5984790"/>
            <a:ext cx="12192000" cy="1419849"/>
          </a:xfrm>
          <a:prstGeom prst="rect">
            <a:avLst/>
          </a:prstGeom>
        </p:spPr>
      </p:pic>
      <p:sp>
        <p:nvSpPr>
          <p:cNvPr id="18" name="文本框 17">
            <a:extLst>
              <a:ext uri="{FF2B5EF4-FFF2-40B4-BE49-F238E27FC236}">
                <a16:creationId xmlns="" xmlns:a16="http://schemas.microsoft.com/office/drawing/2014/main" id="{87D44430-1297-4888-86D8-EC2A051B8F87}"/>
              </a:ext>
            </a:extLst>
          </p:cNvPr>
          <p:cNvSpPr txBox="1"/>
          <p:nvPr/>
        </p:nvSpPr>
        <p:spPr>
          <a:xfrm>
            <a:off x="2296571" y="1740622"/>
            <a:ext cx="1415772" cy="2144177"/>
          </a:xfrm>
          <a:prstGeom prst="rect">
            <a:avLst/>
          </a:prstGeom>
          <a:noFill/>
        </p:spPr>
        <p:txBody>
          <a:bodyPr vert="eaVert" wrap="none" rtlCol="0">
            <a:spAutoFit/>
          </a:bodyPr>
          <a:lstStyle/>
          <a:p>
            <a:r>
              <a:rPr lang="zh-CN" altLang="en-US" sz="8000" dirty="0">
                <a:solidFill>
                  <a:schemeClr val="bg1"/>
                </a:solidFill>
                <a:latin typeface="钟齐志莽行书" panose="02010600030101010101" pitchFamily="2" charset="-122"/>
                <a:ea typeface="钟齐志莽行书" panose="02010600030101010101" pitchFamily="2" charset="-122"/>
              </a:rPr>
              <a:t>目录</a:t>
            </a:r>
          </a:p>
        </p:txBody>
      </p:sp>
      <p:grpSp>
        <p:nvGrpSpPr>
          <p:cNvPr id="19" name="组合 18">
            <a:extLst>
              <a:ext uri="{FF2B5EF4-FFF2-40B4-BE49-F238E27FC236}">
                <a16:creationId xmlns="" xmlns:a16="http://schemas.microsoft.com/office/drawing/2014/main" id="{9452B796-716D-481B-A7F6-946208BC6289}"/>
              </a:ext>
            </a:extLst>
          </p:cNvPr>
          <p:cNvGrpSpPr/>
          <p:nvPr/>
        </p:nvGrpSpPr>
        <p:grpSpPr>
          <a:xfrm>
            <a:off x="5682820" y="1740622"/>
            <a:ext cx="1018471" cy="692101"/>
            <a:chOff x="1864138" y="2261553"/>
            <a:chExt cx="912016" cy="619760"/>
          </a:xfrm>
        </p:grpSpPr>
        <p:pic>
          <p:nvPicPr>
            <p:cNvPr id="20" name="图片 19" descr="e64afae20b7a41024e2e588b23f666b0">
              <a:extLst>
                <a:ext uri="{FF2B5EF4-FFF2-40B4-BE49-F238E27FC236}">
                  <a16:creationId xmlns="" xmlns:a16="http://schemas.microsoft.com/office/drawing/2014/main" id="{73763C24-BA78-49A8-AA0C-D95FD83B1F55}"/>
                </a:ext>
              </a:extLst>
            </p:cNvPr>
            <p:cNvPicPr>
              <a:picLocks noChangeAspect="1"/>
            </p:cNvPicPr>
            <p:nvPr/>
          </p:nvPicPr>
          <p:blipFill>
            <a:blip r:embed="rId9"/>
            <a:stretch>
              <a:fillRect/>
            </a:stretch>
          </p:blipFill>
          <p:spPr>
            <a:xfrm>
              <a:off x="1864138" y="2261553"/>
              <a:ext cx="619760" cy="619760"/>
            </a:xfrm>
            <a:prstGeom prst="rect">
              <a:avLst/>
            </a:prstGeom>
          </p:spPr>
        </p:pic>
        <p:sp>
          <p:nvSpPr>
            <p:cNvPr id="21" name="文本框 20">
              <a:extLst>
                <a:ext uri="{FF2B5EF4-FFF2-40B4-BE49-F238E27FC236}">
                  <a16:creationId xmlns="" xmlns:a16="http://schemas.microsoft.com/office/drawing/2014/main" id="{8F551168-C0DE-40CC-8007-0392F494504E}"/>
                </a:ext>
              </a:extLst>
            </p:cNvPr>
            <p:cNvSpPr txBox="1"/>
            <p:nvPr/>
          </p:nvSpPr>
          <p:spPr>
            <a:xfrm>
              <a:off x="1913825" y="2274679"/>
              <a:ext cx="862329" cy="523652"/>
            </a:xfrm>
            <a:prstGeom prst="rect">
              <a:avLst/>
            </a:prstGeom>
            <a:noFill/>
          </p:spPr>
          <p:txBody>
            <a:bodyPr wrap="square" rtlCol="0">
              <a:spAutoFit/>
            </a:bodyPr>
            <a:lstStyle/>
            <a:p>
              <a:pPr marL="0" lvl="0" indent="0" algn="l" eaLnBrk="1" hangingPunct="1">
                <a:lnSpc>
                  <a:spcPct val="100000"/>
                </a:lnSpc>
                <a:spcBef>
                  <a:spcPct val="0"/>
                </a:spcBef>
                <a:buNone/>
              </a:pPr>
              <a:r>
                <a:rPr lang="zh-CN" altLang="en-US" sz="3200" b="1" dirty="0">
                  <a:solidFill>
                    <a:schemeClr val="bg1"/>
                  </a:solidFill>
                  <a:latin typeface="楷体" panose="02010609060101010101" charset="-122"/>
                  <a:ea typeface="楷体" panose="02010609060101010101" charset="-122"/>
                  <a:sym typeface="叶根友毛笔行书2.0版" panose="02010601030101010101" pitchFamily="2" charset="-122"/>
                </a:rPr>
                <a:t>壹</a:t>
              </a:r>
            </a:p>
          </p:txBody>
        </p:sp>
      </p:grpSp>
      <p:sp>
        <p:nvSpPr>
          <p:cNvPr id="22" name="矩形 21">
            <a:extLst>
              <a:ext uri="{FF2B5EF4-FFF2-40B4-BE49-F238E27FC236}">
                <a16:creationId xmlns="" xmlns:a16="http://schemas.microsoft.com/office/drawing/2014/main" id="{5E3022FF-97E0-40CF-B4C2-995AD720E10E}"/>
              </a:ext>
            </a:extLst>
          </p:cNvPr>
          <p:cNvSpPr/>
          <p:nvPr/>
        </p:nvSpPr>
        <p:spPr>
          <a:xfrm>
            <a:off x="5758814" y="2432725"/>
            <a:ext cx="553998" cy="2862322"/>
          </a:xfrm>
          <a:prstGeom prst="rect">
            <a:avLst/>
          </a:prstGeom>
          <a:noFill/>
        </p:spPr>
        <p:txBody>
          <a:bodyPr vert="eaVert" wrap="none" rtlCol="0">
            <a:spAutoFit/>
          </a:bodyPr>
          <a:lstStyle/>
          <a:p>
            <a:r>
              <a:rPr lang="zh-CN" altLang="en-US" sz="2400" dirty="0">
                <a:solidFill>
                  <a:schemeClr val="tx1">
                    <a:lumMod val="75000"/>
                    <a:lumOff val="25000"/>
                  </a:schemeClr>
                </a:solidFill>
                <a:latin typeface="楷体" panose="02010609060101010101" pitchFamily="49" charset="-122"/>
                <a:ea typeface="楷体" panose="02010609060101010101" pitchFamily="49" charset="-122"/>
              </a:rPr>
              <a:t>请插入您的标题文本</a:t>
            </a:r>
          </a:p>
        </p:txBody>
      </p:sp>
      <p:grpSp>
        <p:nvGrpSpPr>
          <p:cNvPr id="23" name="组合 22">
            <a:extLst>
              <a:ext uri="{FF2B5EF4-FFF2-40B4-BE49-F238E27FC236}">
                <a16:creationId xmlns="" xmlns:a16="http://schemas.microsoft.com/office/drawing/2014/main" id="{7ED342C2-BF98-4C89-855F-D776BF037624}"/>
              </a:ext>
            </a:extLst>
          </p:cNvPr>
          <p:cNvGrpSpPr/>
          <p:nvPr/>
        </p:nvGrpSpPr>
        <p:grpSpPr>
          <a:xfrm>
            <a:off x="6857696" y="1740622"/>
            <a:ext cx="1050797" cy="692101"/>
            <a:chOff x="1864138" y="2261553"/>
            <a:chExt cx="940964" cy="619760"/>
          </a:xfrm>
        </p:grpSpPr>
        <p:pic>
          <p:nvPicPr>
            <p:cNvPr id="24" name="图片 23" descr="e64afae20b7a41024e2e588b23f666b0">
              <a:extLst>
                <a:ext uri="{FF2B5EF4-FFF2-40B4-BE49-F238E27FC236}">
                  <a16:creationId xmlns="" xmlns:a16="http://schemas.microsoft.com/office/drawing/2014/main" id="{76580E6E-2904-4848-93A1-E1E9457BBE54}"/>
                </a:ext>
              </a:extLst>
            </p:cNvPr>
            <p:cNvPicPr>
              <a:picLocks noChangeAspect="1"/>
            </p:cNvPicPr>
            <p:nvPr/>
          </p:nvPicPr>
          <p:blipFill>
            <a:blip r:embed="rId9"/>
            <a:stretch>
              <a:fillRect/>
            </a:stretch>
          </p:blipFill>
          <p:spPr>
            <a:xfrm>
              <a:off x="1864138" y="2261553"/>
              <a:ext cx="619760" cy="619760"/>
            </a:xfrm>
            <a:prstGeom prst="rect">
              <a:avLst/>
            </a:prstGeom>
          </p:spPr>
        </p:pic>
        <p:sp>
          <p:nvSpPr>
            <p:cNvPr id="25" name="文本框 24">
              <a:extLst>
                <a:ext uri="{FF2B5EF4-FFF2-40B4-BE49-F238E27FC236}">
                  <a16:creationId xmlns="" xmlns:a16="http://schemas.microsoft.com/office/drawing/2014/main" id="{CCB82443-DDDC-47E0-BB91-52C680A07583}"/>
                </a:ext>
              </a:extLst>
            </p:cNvPr>
            <p:cNvSpPr txBox="1"/>
            <p:nvPr/>
          </p:nvSpPr>
          <p:spPr>
            <a:xfrm>
              <a:off x="1942772" y="2284457"/>
              <a:ext cx="862330" cy="523652"/>
            </a:xfrm>
            <a:prstGeom prst="rect">
              <a:avLst/>
            </a:prstGeom>
            <a:noFill/>
          </p:spPr>
          <p:txBody>
            <a:bodyPr wrap="square" rtlCol="0">
              <a:spAutoFit/>
            </a:bodyPr>
            <a:lstStyle/>
            <a:p>
              <a:pPr marL="0" lvl="0" indent="0" algn="l" eaLnBrk="1" hangingPunct="1">
                <a:lnSpc>
                  <a:spcPct val="100000"/>
                </a:lnSpc>
                <a:spcBef>
                  <a:spcPct val="0"/>
                </a:spcBef>
                <a:buNone/>
              </a:pPr>
              <a:r>
                <a:rPr lang="zh-CN" altLang="en-US" sz="3200" b="1" dirty="0">
                  <a:solidFill>
                    <a:schemeClr val="bg1"/>
                  </a:solidFill>
                  <a:latin typeface="楷体" panose="02010609060101010101" charset="-122"/>
                  <a:ea typeface="楷体" panose="02010609060101010101" charset="-122"/>
                  <a:sym typeface="叶根友毛笔行书2.0版" panose="02010601030101010101" pitchFamily="2" charset="-122"/>
                </a:rPr>
                <a:t>贰</a:t>
              </a:r>
            </a:p>
          </p:txBody>
        </p:sp>
      </p:grpSp>
      <p:sp>
        <p:nvSpPr>
          <p:cNvPr id="26" name="矩形 25">
            <a:extLst>
              <a:ext uri="{FF2B5EF4-FFF2-40B4-BE49-F238E27FC236}">
                <a16:creationId xmlns="" xmlns:a16="http://schemas.microsoft.com/office/drawing/2014/main" id="{026AF146-D8AF-40E6-AF4D-B3716A4C8395}"/>
              </a:ext>
            </a:extLst>
          </p:cNvPr>
          <p:cNvSpPr/>
          <p:nvPr/>
        </p:nvSpPr>
        <p:spPr>
          <a:xfrm>
            <a:off x="6974161" y="2432724"/>
            <a:ext cx="553998" cy="2862322"/>
          </a:xfrm>
          <a:prstGeom prst="rect">
            <a:avLst/>
          </a:prstGeom>
          <a:noFill/>
        </p:spPr>
        <p:txBody>
          <a:bodyPr vert="eaVert" wrap="none" rtlCol="0">
            <a:spAutoFit/>
          </a:bodyPr>
          <a:lstStyle/>
          <a:p>
            <a:r>
              <a:rPr lang="zh-CN" altLang="en-US" sz="2400" dirty="0">
                <a:solidFill>
                  <a:schemeClr val="tx1">
                    <a:lumMod val="75000"/>
                    <a:lumOff val="25000"/>
                  </a:schemeClr>
                </a:solidFill>
                <a:latin typeface="楷体" panose="02010609060101010101" pitchFamily="49" charset="-122"/>
                <a:ea typeface="楷体" panose="02010609060101010101" pitchFamily="49" charset="-122"/>
              </a:rPr>
              <a:t>请插入您的标题文本</a:t>
            </a:r>
          </a:p>
        </p:txBody>
      </p:sp>
      <p:grpSp>
        <p:nvGrpSpPr>
          <p:cNvPr id="27" name="组合 26">
            <a:extLst>
              <a:ext uri="{FF2B5EF4-FFF2-40B4-BE49-F238E27FC236}">
                <a16:creationId xmlns="" xmlns:a16="http://schemas.microsoft.com/office/drawing/2014/main" id="{B37CD3C2-C8CA-4C3D-A522-B0321E0461BC}"/>
              </a:ext>
            </a:extLst>
          </p:cNvPr>
          <p:cNvGrpSpPr/>
          <p:nvPr/>
        </p:nvGrpSpPr>
        <p:grpSpPr>
          <a:xfrm>
            <a:off x="8056592" y="1740622"/>
            <a:ext cx="1022745" cy="692101"/>
            <a:chOff x="1864138" y="2261553"/>
            <a:chExt cx="915844" cy="619760"/>
          </a:xfrm>
        </p:grpSpPr>
        <p:pic>
          <p:nvPicPr>
            <p:cNvPr id="28" name="图片 27" descr="e64afae20b7a41024e2e588b23f666b0">
              <a:extLst>
                <a:ext uri="{FF2B5EF4-FFF2-40B4-BE49-F238E27FC236}">
                  <a16:creationId xmlns="" xmlns:a16="http://schemas.microsoft.com/office/drawing/2014/main" id="{C1D1A998-01BB-498C-A44A-79E522651800}"/>
                </a:ext>
              </a:extLst>
            </p:cNvPr>
            <p:cNvPicPr>
              <a:picLocks noChangeAspect="1"/>
            </p:cNvPicPr>
            <p:nvPr/>
          </p:nvPicPr>
          <p:blipFill>
            <a:blip r:embed="rId9"/>
            <a:stretch>
              <a:fillRect/>
            </a:stretch>
          </p:blipFill>
          <p:spPr>
            <a:xfrm>
              <a:off x="1864138" y="2261553"/>
              <a:ext cx="619760" cy="619760"/>
            </a:xfrm>
            <a:prstGeom prst="rect">
              <a:avLst/>
            </a:prstGeom>
          </p:spPr>
        </p:pic>
        <p:sp>
          <p:nvSpPr>
            <p:cNvPr id="29" name="文本框 28">
              <a:extLst>
                <a:ext uri="{FF2B5EF4-FFF2-40B4-BE49-F238E27FC236}">
                  <a16:creationId xmlns="" xmlns:a16="http://schemas.microsoft.com/office/drawing/2014/main" id="{09FDD414-17D7-4879-87D0-5DA0B7449AF9}"/>
                </a:ext>
              </a:extLst>
            </p:cNvPr>
            <p:cNvSpPr txBox="1"/>
            <p:nvPr/>
          </p:nvSpPr>
          <p:spPr>
            <a:xfrm>
              <a:off x="1917652" y="2271271"/>
              <a:ext cx="862330" cy="523652"/>
            </a:xfrm>
            <a:prstGeom prst="rect">
              <a:avLst/>
            </a:prstGeom>
            <a:noFill/>
          </p:spPr>
          <p:txBody>
            <a:bodyPr wrap="square" rtlCol="0">
              <a:spAutoFit/>
            </a:bodyPr>
            <a:lstStyle/>
            <a:p>
              <a:pPr marL="0" lvl="0" indent="0" algn="l" eaLnBrk="1" hangingPunct="1">
                <a:lnSpc>
                  <a:spcPct val="100000"/>
                </a:lnSpc>
                <a:spcBef>
                  <a:spcPct val="0"/>
                </a:spcBef>
                <a:buNone/>
              </a:pPr>
              <a:r>
                <a:rPr lang="zh-CN" altLang="en-US" sz="3200" b="1" dirty="0">
                  <a:solidFill>
                    <a:schemeClr val="bg1"/>
                  </a:solidFill>
                  <a:latin typeface="楷体" panose="02010609060101010101" charset="-122"/>
                  <a:ea typeface="楷体" panose="02010609060101010101" charset="-122"/>
                  <a:sym typeface="叶根友毛笔行书2.0版" panose="02010601030101010101" pitchFamily="2" charset="-122"/>
                </a:rPr>
                <a:t>叁</a:t>
              </a:r>
            </a:p>
          </p:txBody>
        </p:sp>
      </p:grpSp>
      <p:sp>
        <p:nvSpPr>
          <p:cNvPr id="30" name="矩形 29">
            <a:extLst>
              <a:ext uri="{FF2B5EF4-FFF2-40B4-BE49-F238E27FC236}">
                <a16:creationId xmlns="" xmlns:a16="http://schemas.microsoft.com/office/drawing/2014/main" id="{6B479391-ABA9-41E3-B3B2-09D0671B58AB}"/>
              </a:ext>
            </a:extLst>
          </p:cNvPr>
          <p:cNvSpPr/>
          <p:nvPr/>
        </p:nvSpPr>
        <p:spPr>
          <a:xfrm>
            <a:off x="8149593" y="2438483"/>
            <a:ext cx="553998" cy="2862322"/>
          </a:xfrm>
          <a:prstGeom prst="rect">
            <a:avLst/>
          </a:prstGeom>
          <a:noFill/>
        </p:spPr>
        <p:txBody>
          <a:bodyPr vert="eaVert" wrap="none" rtlCol="0">
            <a:spAutoFit/>
          </a:bodyPr>
          <a:lstStyle/>
          <a:p>
            <a:r>
              <a:rPr lang="zh-CN" altLang="en-US" sz="2400" dirty="0">
                <a:solidFill>
                  <a:schemeClr val="tx1">
                    <a:lumMod val="75000"/>
                    <a:lumOff val="25000"/>
                  </a:schemeClr>
                </a:solidFill>
                <a:latin typeface="楷体" panose="02010609060101010101" pitchFamily="49" charset="-122"/>
                <a:ea typeface="楷体" panose="02010609060101010101" pitchFamily="49" charset="-122"/>
              </a:rPr>
              <a:t>请插入您的标题文本</a:t>
            </a:r>
          </a:p>
        </p:txBody>
      </p:sp>
      <p:grpSp>
        <p:nvGrpSpPr>
          <p:cNvPr id="31" name="组合 30">
            <a:extLst>
              <a:ext uri="{FF2B5EF4-FFF2-40B4-BE49-F238E27FC236}">
                <a16:creationId xmlns="" xmlns:a16="http://schemas.microsoft.com/office/drawing/2014/main" id="{8559D866-B31D-4921-BC6D-D5C14AD64481}"/>
              </a:ext>
            </a:extLst>
          </p:cNvPr>
          <p:cNvGrpSpPr/>
          <p:nvPr/>
        </p:nvGrpSpPr>
        <p:grpSpPr>
          <a:xfrm>
            <a:off x="9255487" y="1740622"/>
            <a:ext cx="1057685" cy="692101"/>
            <a:chOff x="1864138" y="2261553"/>
            <a:chExt cx="947132" cy="619760"/>
          </a:xfrm>
        </p:grpSpPr>
        <p:pic>
          <p:nvPicPr>
            <p:cNvPr id="32" name="图片 31" descr="e64afae20b7a41024e2e588b23f666b0">
              <a:extLst>
                <a:ext uri="{FF2B5EF4-FFF2-40B4-BE49-F238E27FC236}">
                  <a16:creationId xmlns="" xmlns:a16="http://schemas.microsoft.com/office/drawing/2014/main" id="{0D776F97-539C-45D3-AE19-CD002E1FF9FD}"/>
                </a:ext>
              </a:extLst>
            </p:cNvPr>
            <p:cNvPicPr>
              <a:picLocks noChangeAspect="1"/>
            </p:cNvPicPr>
            <p:nvPr/>
          </p:nvPicPr>
          <p:blipFill>
            <a:blip r:embed="rId9"/>
            <a:stretch>
              <a:fillRect/>
            </a:stretch>
          </p:blipFill>
          <p:spPr>
            <a:xfrm>
              <a:off x="1864138" y="2261553"/>
              <a:ext cx="619760" cy="619760"/>
            </a:xfrm>
            <a:prstGeom prst="rect">
              <a:avLst/>
            </a:prstGeom>
          </p:spPr>
        </p:pic>
        <p:sp>
          <p:nvSpPr>
            <p:cNvPr id="33" name="文本框 32">
              <a:extLst>
                <a:ext uri="{FF2B5EF4-FFF2-40B4-BE49-F238E27FC236}">
                  <a16:creationId xmlns="" xmlns:a16="http://schemas.microsoft.com/office/drawing/2014/main" id="{C61074B0-D876-4B96-A857-B2BA36125F91}"/>
                </a:ext>
              </a:extLst>
            </p:cNvPr>
            <p:cNvSpPr txBox="1"/>
            <p:nvPr/>
          </p:nvSpPr>
          <p:spPr>
            <a:xfrm>
              <a:off x="1948940" y="2293154"/>
              <a:ext cx="862330" cy="523652"/>
            </a:xfrm>
            <a:prstGeom prst="rect">
              <a:avLst/>
            </a:prstGeom>
            <a:noFill/>
          </p:spPr>
          <p:txBody>
            <a:bodyPr wrap="square" rtlCol="0">
              <a:spAutoFit/>
            </a:bodyPr>
            <a:lstStyle/>
            <a:p>
              <a:pPr marL="0" lvl="0" indent="0" algn="l" eaLnBrk="1" hangingPunct="1">
                <a:lnSpc>
                  <a:spcPct val="100000"/>
                </a:lnSpc>
                <a:spcBef>
                  <a:spcPct val="0"/>
                </a:spcBef>
                <a:buNone/>
              </a:pPr>
              <a:r>
                <a:rPr lang="zh-CN" altLang="en-US" sz="3200" b="1" dirty="0">
                  <a:solidFill>
                    <a:schemeClr val="bg1"/>
                  </a:solidFill>
                  <a:latin typeface="楷体" panose="02010609060101010101" charset="-122"/>
                  <a:ea typeface="楷体" panose="02010609060101010101" charset="-122"/>
                  <a:sym typeface="叶根友毛笔行书2.0版" panose="02010601030101010101" pitchFamily="2" charset="-122"/>
                </a:rPr>
                <a:t>肆</a:t>
              </a:r>
            </a:p>
          </p:txBody>
        </p:sp>
      </p:grpSp>
      <p:sp>
        <p:nvSpPr>
          <p:cNvPr id="34" name="矩形 33">
            <a:extLst>
              <a:ext uri="{FF2B5EF4-FFF2-40B4-BE49-F238E27FC236}">
                <a16:creationId xmlns="" xmlns:a16="http://schemas.microsoft.com/office/drawing/2014/main" id="{B6EAC1D0-84F4-45F4-8C40-FD043A50727C}"/>
              </a:ext>
            </a:extLst>
          </p:cNvPr>
          <p:cNvSpPr/>
          <p:nvPr/>
        </p:nvSpPr>
        <p:spPr>
          <a:xfrm>
            <a:off x="9365139" y="2432723"/>
            <a:ext cx="553998" cy="2862322"/>
          </a:xfrm>
          <a:prstGeom prst="rect">
            <a:avLst/>
          </a:prstGeom>
          <a:noFill/>
        </p:spPr>
        <p:txBody>
          <a:bodyPr vert="eaVert" wrap="none" rtlCol="0">
            <a:spAutoFit/>
          </a:bodyPr>
          <a:lstStyle/>
          <a:p>
            <a:r>
              <a:rPr lang="zh-CN" altLang="en-US" sz="2400" dirty="0">
                <a:solidFill>
                  <a:schemeClr val="tx1">
                    <a:lumMod val="75000"/>
                    <a:lumOff val="25000"/>
                  </a:schemeClr>
                </a:solidFill>
                <a:latin typeface="楷体" panose="02010609060101010101" pitchFamily="49" charset="-122"/>
                <a:ea typeface="楷体" panose="02010609060101010101" pitchFamily="49" charset="-122"/>
              </a:rPr>
              <a:t>请插入您的标题文本</a:t>
            </a:r>
          </a:p>
        </p:txBody>
      </p:sp>
      <p:pic>
        <p:nvPicPr>
          <p:cNvPr id="35" name="图形 34">
            <a:extLst>
              <a:ext uri="{FF2B5EF4-FFF2-40B4-BE49-F238E27FC236}">
                <a16:creationId xmlns="" xmlns:a16="http://schemas.microsoft.com/office/drawing/2014/main" id="{9DF07A58-ECAD-424D-9CA8-7C74EF6223FB}"/>
              </a:ext>
            </a:extLst>
          </p:cNvPr>
          <p:cNvPicPr>
            <a:picLocks noChangeAspect="1"/>
          </p:cNvPicPr>
          <p:nvPr/>
        </p:nvPicPr>
        <p:blipFill>
          <a:blip r:embed="rId10">
            <a:extLst>
              <a:ext uri="{96DAC541-7B7A-43D3-8B79-37D633B846F1}">
                <asvg:svgBlip xmlns="" xmlns:asvg="http://schemas.microsoft.com/office/drawing/2016/SVG/main" r:embed="rId11"/>
              </a:ext>
            </a:extLst>
          </a:blip>
          <a:stretch>
            <a:fillRect/>
          </a:stretch>
        </p:blipFill>
        <p:spPr>
          <a:xfrm>
            <a:off x="5674211" y="4981268"/>
            <a:ext cx="903843" cy="522220"/>
          </a:xfrm>
          <a:prstGeom prst="rect">
            <a:avLst/>
          </a:prstGeom>
        </p:spPr>
      </p:pic>
      <p:pic>
        <p:nvPicPr>
          <p:cNvPr id="37" name="图形 36">
            <a:extLst>
              <a:ext uri="{FF2B5EF4-FFF2-40B4-BE49-F238E27FC236}">
                <a16:creationId xmlns="" xmlns:a16="http://schemas.microsoft.com/office/drawing/2014/main" id="{71FF310D-2D80-4DD8-A9C1-D4926F2DC6E5}"/>
              </a:ext>
            </a:extLst>
          </p:cNvPr>
          <p:cNvPicPr>
            <a:picLocks noChangeAspect="1"/>
          </p:cNvPicPr>
          <p:nvPr/>
        </p:nvPicPr>
        <p:blipFill>
          <a:blip r:embed="rId10">
            <a:extLst>
              <a:ext uri="{96DAC541-7B7A-43D3-8B79-37D633B846F1}">
                <asvg:svgBlip xmlns="" xmlns:asvg="http://schemas.microsoft.com/office/drawing/2016/SVG/main" r:embed="rId11"/>
              </a:ext>
            </a:extLst>
          </a:blip>
          <a:stretch>
            <a:fillRect/>
          </a:stretch>
        </p:blipFill>
        <p:spPr>
          <a:xfrm>
            <a:off x="6899536" y="4981268"/>
            <a:ext cx="903843" cy="522220"/>
          </a:xfrm>
          <a:prstGeom prst="rect">
            <a:avLst/>
          </a:prstGeom>
        </p:spPr>
      </p:pic>
      <p:pic>
        <p:nvPicPr>
          <p:cNvPr id="38" name="图形 37">
            <a:extLst>
              <a:ext uri="{FF2B5EF4-FFF2-40B4-BE49-F238E27FC236}">
                <a16:creationId xmlns="" xmlns:a16="http://schemas.microsoft.com/office/drawing/2014/main" id="{8CD2B3C2-AB17-474F-8D63-6C9C70169A58}"/>
              </a:ext>
            </a:extLst>
          </p:cNvPr>
          <p:cNvPicPr>
            <a:picLocks noChangeAspect="1"/>
          </p:cNvPicPr>
          <p:nvPr/>
        </p:nvPicPr>
        <p:blipFill>
          <a:blip r:embed="rId10">
            <a:extLst>
              <a:ext uri="{96DAC541-7B7A-43D3-8B79-37D633B846F1}">
                <asvg:svgBlip xmlns="" xmlns:asvg="http://schemas.microsoft.com/office/drawing/2016/SVG/main" r:embed="rId11"/>
              </a:ext>
            </a:extLst>
          </a:blip>
          <a:stretch>
            <a:fillRect/>
          </a:stretch>
        </p:blipFill>
        <p:spPr>
          <a:xfrm>
            <a:off x="8124861" y="4981268"/>
            <a:ext cx="903843" cy="522220"/>
          </a:xfrm>
          <a:prstGeom prst="rect">
            <a:avLst/>
          </a:prstGeom>
        </p:spPr>
      </p:pic>
      <p:pic>
        <p:nvPicPr>
          <p:cNvPr id="39" name="图形 38">
            <a:extLst>
              <a:ext uri="{FF2B5EF4-FFF2-40B4-BE49-F238E27FC236}">
                <a16:creationId xmlns="" xmlns:a16="http://schemas.microsoft.com/office/drawing/2014/main" id="{982A1275-24FC-4CB1-8A23-2E6747589775}"/>
              </a:ext>
            </a:extLst>
          </p:cNvPr>
          <p:cNvPicPr>
            <a:picLocks noChangeAspect="1"/>
          </p:cNvPicPr>
          <p:nvPr/>
        </p:nvPicPr>
        <p:blipFill>
          <a:blip r:embed="rId10">
            <a:extLst>
              <a:ext uri="{96DAC541-7B7A-43D3-8B79-37D633B846F1}">
                <asvg:svgBlip xmlns="" xmlns:asvg="http://schemas.microsoft.com/office/drawing/2016/SVG/main" r:embed="rId11"/>
              </a:ext>
            </a:extLst>
          </a:blip>
          <a:stretch>
            <a:fillRect/>
          </a:stretch>
        </p:blipFill>
        <p:spPr>
          <a:xfrm>
            <a:off x="9350187" y="4981268"/>
            <a:ext cx="903843" cy="522220"/>
          </a:xfrm>
          <a:prstGeom prst="rect">
            <a:avLst/>
          </a:prstGeom>
        </p:spPr>
      </p:pic>
      <p:pic>
        <p:nvPicPr>
          <p:cNvPr id="40" name="图片 39">
            <a:extLst>
              <a:ext uri="{FF2B5EF4-FFF2-40B4-BE49-F238E27FC236}">
                <a16:creationId xmlns="" xmlns:a16="http://schemas.microsoft.com/office/drawing/2014/main" id="{BC03EEB3-A764-4305-BD8F-2DF3352292C0}"/>
              </a:ext>
            </a:extLst>
          </p:cNvPr>
          <p:cNvPicPr>
            <a:picLocks noChangeAspect="1"/>
          </p:cNvPicPr>
          <p:nvPr/>
        </p:nvPicPr>
        <p:blipFill rotWithShape="1">
          <a:blip r:embed="rId12">
            <a:clrChange>
              <a:clrFrom>
                <a:srgbClr val="FFFFFF"/>
              </a:clrFrom>
              <a:clrTo>
                <a:srgbClr val="FFFFFF">
                  <a:alpha val="0"/>
                </a:srgbClr>
              </a:clrTo>
            </a:clrChange>
            <a:duotone>
              <a:schemeClr val="accent1">
                <a:shade val="45000"/>
                <a:satMod val="135000"/>
              </a:schemeClr>
              <a:prstClr val="white"/>
            </a:duotone>
            <a:extLst>
              <a:ext uri="{28A0092B-C50C-407E-A947-70E740481C1C}">
                <a14:useLocalDpi xmlns:a14="http://schemas.microsoft.com/office/drawing/2010/main" val="0"/>
              </a:ext>
            </a:extLst>
          </a:blip>
          <a:srcRect l="9286" t="54286" r="68195" b="21601"/>
          <a:stretch/>
        </p:blipFill>
        <p:spPr>
          <a:xfrm>
            <a:off x="207552" y="278584"/>
            <a:ext cx="2870198" cy="1728774"/>
          </a:xfrm>
          <a:prstGeom prst="rect">
            <a:avLst/>
          </a:prstGeom>
        </p:spPr>
      </p:pic>
    </p:spTree>
    <p:extLst>
      <p:ext uri="{BB962C8B-B14F-4D97-AF65-F5344CB8AC3E}">
        <p14:creationId xmlns:p14="http://schemas.microsoft.com/office/powerpoint/2010/main" val="2006420095"/>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20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250"/>
                                        <p:tgtEl>
                                          <p:spTgt spid="18"/>
                                        </p:tgtEl>
                                        <p:attrNameLst>
                                          <p:attrName>ppt_y</p:attrName>
                                        </p:attrNameLst>
                                      </p:cBhvr>
                                      <p:tavLst>
                                        <p:tav tm="0">
                                          <p:val>
                                            <p:strVal val="#ppt_y+#ppt_h*1.125000"/>
                                          </p:val>
                                        </p:tav>
                                        <p:tav tm="100000">
                                          <p:val>
                                            <p:strVal val="#ppt_y"/>
                                          </p:val>
                                        </p:tav>
                                      </p:tavLst>
                                    </p:anim>
                                    <p:animEffect transition="in" filter="wipe(up)">
                                      <p:cBhvr>
                                        <p:cTn id="8" dur="250"/>
                                        <p:tgtEl>
                                          <p:spTgt spid="18"/>
                                        </p:tgtEl>
                                      </p:cBhvr>
                                    </p:animEffect>
                                  </p:childTnLst>
                                </p:cTn>
                              </p:par>
                            </p:childTnLst>
                          </p:cTn>
                        </p:par>
                        <p:par>
                          <p:cTn id="9" fill="hold">
                            <p:stCondLst>
                              <p:cond delay="450"/>
                            </p:stCondLst>
                            <p:childTnLst>
                              <p:par>
                                <p:cTn id="10" presetID="10" presetClass="entr" presetSubtype="0"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500"/>
                                        <p:tgtEl>
                                          <p:spTgt spid="19"/>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500"/>
                                        <p:tgtEl>
                                          <p:spTgt spid="22"/>
                                        </p:tgtEl>
                                      </p:cBhvr>
                                    </p:animEffect>
                                  </p:childTnLst>
                                </p:cTn>
                              </p:par>
                            </p:childTnLst>
                          </p:cTn>
                        </p:par>
                        <p:par>
                          <p:cTn id="16" fill="hold">
                            <p:stCondLst>
                              <p:cond delay="950"/>
                            </p:stCondLst>
                            <p:childTnLst>
                              <p:par>
                                <p:cTn id="17" presetID="10" presetClass="entr" presetSubtype="0" fill="hold" nodeType="after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fade">
                                      <p:cBhvr>
                                        <p:cTn id="19" dur="500"/>
                                        <p:tgtEl>
                                          <p:spTgt spid="35"/>
                                        </p:tgtEl>
                                      </p:cBhvr>
                                    </p:animEffect>
                                  </p:childTnLst>
                                </p:cTn>
                              </p:par>
                            </p:childTnLst>
                          </p:cTn>
                        </p:par>
                        <p:par>
                          <p:cTn id="20" fill="hold">
                            <p:stCondLst>
                              <p:cond delay="1450"/>
                            </p:stCondLst>
                            <p:childTnLst>
                              <p:par>
                                <p:cTn id="21" presetID="10" presetClass="entr" presetSubtype="0" fill="hold"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500"/>
                                        <p:tgtEl>
                                          <p:spTgt spid="23"/>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fade">
                                      <p:cBhvr>
                                        <p:cTn id="26" dur="500"/>
                                        <p:tgtEl>
                                          <p:spTgt spid="26"/>
                                        </p:tgtEl>
                                      </p:cBhvr>
                                    </p:animEffect>
                                  </p:childTnLst>
                                </p:cTn>
                              </p:par>
                            </p:childTnLst>
                          </p:cTn>
                        </p:par>
                        <p:par>
                          <p:cTn id="27" fill="hold">
                            <p:stCondLst>
                              <p:cond delay="1950"/>
                            </p:stCondLst>
                            <p:childTnLst>
                              <p:par>
                                <p:cTn id="28" presetID="10" presetClass="entr" presetSubtype="0" fill="hold" nodeType="afterEffect">
                                  <p:stCondLst>
                                    <p:cond delay="0"/>
                                  </p:stCondLst>
                                  <p:childTnLst>
                                    <p:set>
                                      <p:cBhvr>
                                        <p:cTn id="29" dur="1" fill="hold">
                                          <p:stCondLst>
                                            <p:cond delay="0"/>
                                          </p:stCondLst>
                                        </p:cTn>
                                        <p:tgtEl>
                                          <p:spTgt spid="37"/>
                                        </p:tgtEl>
                                        <p:attrNameLst>
                                          <p:attrName>style.visibility</p:attrName>
                                        </p:attrNameLst>
                                      </p:cBhvr>
                                      <p:to>
                                        <p:strVal val="visible"/>
                                      </p:to>
                                    </p:set>
                                    <p:animEffect transition="in" filter="fade">
                                      <p:cBhvr>
                                        <p:cTn id="30" dur="500"/>
                                        <p:tgtEl>
                                          <p:spTgt spid="37"/>
                                        </p:tgtEl>
                                      </p:cBhvr>
                                    </p:animEffect>
                                  </p:childTnLst>
                                </p:cTn>
                              </p:par>
                            </p:childTnLst>
                          </p:cTn>
                        </p:par>
                        <p:par>
                          <p:cTn id="31" fill="hold">
                            <p:stCondLst>
                              <p:cond delay="2450"/>
                            </p:stCondLst>
                            <p:childTnLst>
                              <p:par>
                                <p:cTn id="32" presetID="10" presetClass="entr" presetSubtype="0" fill="hold" nodeType="after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fade">
                                      <p:cBhvr>
                                        <p:cTn id="34" dur="500"/>
                                        <p:tgtEl>
                                          <p:spTgt spid="27"/>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fade">
                                      <p:cBhvr>
                                        <p:cTn id="37" dur="500"/>
                                        <p:tgtEl>
                                          <p:spTgt spid="30"/>
                                        </p:tgtEl>
                                      </p:cBhvr>
                                    </p:animEffect>
                                  </p:childTnLst>
                                </p:cTn>
                              </p:par>
                            </p:childTnLst>
                          </p:cTn>
                        </p:par>
                        <p:par>
                          <p:cTn id="38" fill="hold">
                            <p:stCondLst>
                              <p:cond delay="2950"/>
                            </p:stCondLst>
                            <p:childTnLst>
                              <p:par>
                                <p:cTn id="39" presetID="10" presetClass="entr" presetSubtype="0" fill="hold" nodeType="afterEffect">
                                  <p:stCondLst>
                                    <p:cond delay="0"/>
                                  </p:stCondLst>
                                  <p:childTnLst>
                                    <p:set>
                                      <p:cBhvr>
                                        <p:cTn id="40" dur="1" fill="hold">
                                          <p:stCondLst>
                                            <p:cond delay="0"/>
                                          </p:stCondLst>
                                        </p:cTn>
                                        <p:tgtEl>
                                          <p:spTgt spid="38"/>
                                        </p:tgtEl>
                                        <p:attrNameLst>
                                          <p:attrName>style.visibility</p:attrName>
                                        </p:attrNameLst>
                                      </p:cBhvr>
                                      <p:to>
                                        <p:strVal val="visible"/>
                                      </p:to>
                                    </p:set>
                                    <p:animEffect transition="in" filter="fade">
                                      <p:cBhvr>
                                        <p:cTn id="41" dur="500"/>
                                        <p:tgtEl>
                                          <p:spTgt spid="38"/>
                                        </p:tgtEl>
                                      </p:cBhvr>
                                    </p:animEffect>
                                  </p:childTnLst>
                                </p:cTn>
                              </p:par>
                            </p:childTnLst>
                          </p:cTn>
                        </p:par>
                        <p:par>
                          <p:cTn id="42" fill="hold">
                            <p:stCondLst>
                              <p:cond delay="3450"/>
                            </p:stCondLst>
                            <p:childTnLst>
                              <p:par>
                                <p:cTn id="43" presetID="10" presetClass="entr" presetSubtype="0" fill="hold" nodeType="afterEffect">
                                  <p:stCondLst>
                                    <p:cond delay="0"/>
                                  </p:stCondLst>
                                  <p:childTnLst>
                                    <p:set>
                                      <p:cBhvr>
                                        <p:cTn id="44" dur="1" fill="hold">
                                          <p:stCondLst>
                                            <p:cond delay="0"/>
                                          </p:stCondLst>
                                        </p:cTn>
                                        <p:tgtEl>
                                          <p:spTgt spid="31"/>
                                        </p:tgtEl>
                                        <p:attrNameLst>
                                          <p:attrName>style.visibility</p:attrName>
                                        </p:attrNameLst>
                                      </p:cBhvr>
                                      <p:to>
                                        <p:strVal val="visible"/>
                                      </p:to>
                                    </p:set>
                                    <p:animEffect transition="in" filter="fade">
                                      <p:cBhvr>
                                        <p:cTn id="45" dur="500"/>
                                        <p:tgtEl>
                                          <p:spTgt spid="31"/>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4"/>
                                        </p:tgtEl>
                                        <p:attrNameLst>
                                          <p:attrName>style.visibility</p:attrName>
                                        </p:attrNameLst>
                                      </p:cBhvr>
                                      <p:to>
                                        <p:strVal val="visible"/>
                                      </p:to>
                                    </p:set>
                                    <p:animEffect transition="in" filter="fade">
                                      <p:cBhvr>
                                        <p:cTn id="48" dur="500"/>
                                        <p:tgtEl>
                                          <p:spTgt spid="34"/>
                                        </p:tgtEl>
                                      </p:cBhvr>
                                    </p:animEffect>
                                  </p:childTnLst>
                                </p:cTn>
                              </p:par>
                            </p:childTnLst>
                          </p:cTn>
                        </p:par>
                        <p:par>
                          <p:cTn id="49" fill="hold">
                            <p:stCondLst>
                              <p:cond delay="3950"/>
                            </p:stCondLst>
                            <p:childTnLst>
                              <p:par>
                                <p:cTn id="50" presetID="10" presetClass="entr" presetSubtype="0" fill="hold" nodeType="afterEffect">
                                  <p:stCondLst>
                                    <p:cond delay="0"/>
                                  </p:stCondLst>
                                  <p:childTnLst>
                                    <p:set>
                                      <p:cBhvr>
                                        <p:cTn id="51" dur="1" fill="hold">
                                          <p:stCondLst>
                                            <p:cond delay="0"/>
                                          </p:stCondLst>
                                        </p:cTn>
                                        <p:tgtEl>
                                          <p:spTgt spid="39"/>
                                        </p:tgtEl>
                                        <p:attrNameLst>
                                          <p:attrName>style.visibility</p:attrName>
                                        </p:attrNameLst>
                                      </p:cBhvr>
                                      <p:to>
                                        <p:strVal val="visible"/>
                                      </p:to>
                                    </p:set>
                                    <p:animEffect transition="in" filter="fade">
                                      <p:cBhvr>
                                        <p:cTn id="52"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2" grpId="0"/>
      <p:bldP spid="26" grpId="0"/>
      <p:bldP spid="30" grpId="0"/>
      <p:bldP spid="3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5"/>
          <p:cNvSpPr>
            <a:spLocks noEditPoints="1"/>
          </p:cNvSpPr>
          <p:nvPr/>
        </p:nvSpPr>
        <p:spPr bwMode="auto">
          <a:xfrm>
            <a:off x="4087286" y="2578806"/>
            <a:ext cx="1701800" cy="1710267"/>
          </a:xfrm>
          <a:custGeom>
            <a:avLst/>
            <a:gdLst>
              <a:gd name="T0" fmla="*/ 561 w 798"/>
              <a:gd name="T1" fmla="*/ 672 h 801"/>
              <a:gd name="T2" fmla="*/ 683 w 798"/>
              <a:gd name="T3" fmla="*/ 267 h 801"/>
              <a:gd name="T4" fmla="*/ 111 w 798"/>
              <a:gd name="T5" fmla="*/ 535 h 801"/>
              <a:gd name="T6" fmla="*/ 48 w 798"/>
              <a:gd name="T7" fmla="*/ 457 h 801"/>
              <a:gd name="T8" fmla="*/ 203 w 798"/>
              <a:gd name="T9" fmla="*/ 182 h 801"/>
              <a:gd name="T10" fmla="*/ 507 w 798"/>
              <a:gd name="T11" fmla="*/ 688 h 801"/>
              <a:gd name="T12" fmla="*/ 406 w 798"/>
              <a:gd name="T13" fmla="*/ 18 h 801"/>
              <a:gd name="T14" fmla="*/ 546 w 798"/>
              <a:gd name="T15" fmla="*/ 172 h 801"/>
              <a:gd name="T16" fmla="*/ 485 w 798"/>
              <a:gd name="T17" fmla="*/ 152 h 801"/>
              <a:gd name="T18" fmla="*/ 400 w 798"/>
              <a:gd name="T19" fmla="*/ 123 h 801"/>
              <a:gd name="T20" fmla="*/ 365 w 798"/>
              <a:gd name="T21" fmla="*/ 245 h 801"/>
              <a:gd name="T22" fmla="*/ 437 w 798"/>
              <a:gd name="T23" fmla="*/ 163 h 801"/>
              <a:gd name="T24" fmla="*/ 225 w 798"/>
              <a:gd name="T25" fmla="*/ 350 h 801"/>
              <a:gd name="T26" fmla="*/ 360 w 798"/>
              <a:gd name="T27" fmla="*/ 578 h 801"/>
              <a:gd name="T28" fmla="*/ 596 w 798"/>
              <a:gd name="T29" fmla="*/ 445 h 801"/>
              <a:gd name="T30" fmla="*/ 427 w 798"/>
              <a:gd name="T31" fmla="*/ 216 h 801"/>
              <a:gd name="T32" fmla="*/ 542 w 798"/>
              <a:gd name="T33" fmla="*/ 210 h 801"/>
              <a:gd name="T34" fmla="*/ 570 w 798"/>
              <a:gd name="T35" fmla="*/ 580 h 801"/>
              <a:gd name="T36" fmla="*/ 162 w 798"/>
              <a:gd name="T37" fmla="*/ 212 h 801"/>
              <a:gd name="T38" fmla="*/ 281 w 798"/>
              <a:gd name="T39" fmla="*/ 534 h 801"/>
              <a:gd name="T40" fmla="*/ 292 w 798"/>
              <a:gd name="T41" fmla="*/ 298 h 801"/>
              <a:gd name="T42" fmla="*/ 564 w 798"/>
              <a:gd name="T43" fmla="*/ 218 h 801"/>
              <a:gd name="T44" fmla="*/ 249 w 798"/>
              <a:gd name="T45" fmla="*/ 252 h 801"/>
              <a:gd name="T46" fmla="*/ 72 w 798"/>
              <a:gd name="T47" fmla="*/ 380 h 801"/>
              <a:gd name="T48" fmla="*/ 609 w 798"/>
              <a:gd name="T49" fmla="*/ 244 h 801"/>
              <a:gd name="T50" fmla="*/ 185 w 798"/>
              <a:gd name="T51" fmla="*/ 249 h 801"/>
              <a:gd name="T52" fmla="*/ 221 w 798"/>
              <a:gd name="T53" fmla="*/ 304 h 801"/>
              <a:gd name="T54" fmla="*/ 620 w 798"/>
              <a:gd name="T55" fmla="*/ 356 h 801"/>
              <a:gd name="T56" fmla="*/ 632 w 798"/>
              <a:gd name="T57" fmla="*/ 353 h 801"/>
              <a:gd name="T58" fmla="*/ 619 w 798"/>
              <a:gd name="T59" fmla="*/ 261 h 801"/>
              <a:gd name="T60" fmla="*/ 286 w 798"/>
              <a:gd name="T61" fmla="*/ 379 h 801"/>
              <a:gd name="T62" fmla="*/ 459 w 798"/>
              <a:gd name="T63" fmla="*/ 501 h 801"/>
              <a:gd name="T64" fmla="*/ 495 w 798"/>
              <a:gd name="T65" fmla="*/ 319 h 801"/>
              <a:gd name="T66" fmla="*/ 431 w 798"/>
              <a:gd name="T67" fmla="*/ 287 h 801"/>
              <a:gd name="T68" fmla="*/ 387 w 798"/>
              <a:gd name="T69" fmla="*/ 417 h 801"/>
              <a:gd name="T70" fmla="*/ 406 w 798"/>
              <a:gd name="T71" fmla="*/ 299 h 801"/>
              <a:gd name="T72" fmla="*/ 343 w 798"/>
              <a:gd name="T73" fmla="*/ 379 h 801"/>
              <a:gd name="T74" fmla="*/ 344 w 798"/>
              <a:gd name="T75" fmla="*/ 452 h 801"/>
              <a:gd name="T76" fmla="*/ 357 w 798"/>
              <a:gd name="T77" fmla="*/ 480 h 801"/>
              <a:gd name="T78" fmla="*/ 487 w 798"/>
              <a:gd name="T79" fmla="*/ 494 h 801"/>
              <a:gd name="T80" fmla="*/ 432 w 798"/>
              <a:gd name="T81" fmla="*/ 369 h 801"/>
              <a:gd name="T82" fmla="*/ 492 w 798"/>
              <a:gd name="T83" fmla="*/ 392 h 801"/>
              <a:gd name="T84" fmla="*/ 450 w 798"/>
              <a:gd name="T85" fmla="*/ 342 h 801"/>
              <a:gd name="T86" fmla="*/ 368 w 798"/>
              <a:gd name="T87" fmla="*/ 312 h 801"/>
              <a:gd name="T88" fmla="*/ 250 w 798"/>
              <a:gd name="T89" fmla="*/ 461 h 801"/>
              <a:gd name="T90" fmla="*/ 308 w 798"/>
              <a:gd name="T91" fmla="*/ 318 h 801"/>
              <a:gd name="T92" fmla="*/ 332 w 798"/>
              <a:gd name="T93" fmla="*/ 337 h 801"/>
              <a:gd name="T94" fmla="*/ 504 w 798"/>
              <a:gd name="T95" fmla="*/ 355 h 801"/>
              <a:gd name="T96" fmla="*/ 306 w 798"/>
              <a:gd name="T97" fmla="*/ 445 h 801"/>
              <a:gd name="T98" fmla="*/ 467 w 798"/>
              <a:gd name="T99" fmla="*/ 432 h 801"/>
              <a:gd name="T100" fmla="*/ 395 w 798"/>
              <a:gd name="T101" fmla="*/ 483 h 801"/>
              <a:gd name="T102" fmla="*/ 347 w 798"/>
              <a:gd name="T103" fmla="*/ 502 h 801"/>
              <a:gd name="T104" fmla="*/ 236 w 798"/>
              <a:gd name="T105" fmla="*/ 530 h 801"/>
              <a:gd name="T106" fmla="*/ 249 w 798"/>
              <a:gd name="T107" fmla="*/ 580 h 801"/>
              <a:gd name="T108" fmla="*/ 524 w 798"/>
              <a:gd name="T109" fmla="*/ 575 h 801"/>
              <a:gd name="T110" fmla="*/ 463 w 798"/>
              <a:gd name="T111" fmla="*/ 582 h 801"/>
              <a:gd name="T112" fmla="*/ 366 w 798"/>
              <a:gd name="T113" fmla="*/ 551 h 801"/>
              <a:gd name="T114" fmla="*/ 386 w 798"/>
              <a:gd name="T115" fmla="*/ 664 h 801"/>
              <a:gd name="T116" fmla="*/ 524 w 798"/>
              <a:gd name="T117" fmla="*/ 646 h 801"/>
              <a:gd name="T118" fmla="*/ 416 w 798"/>
              <a:gd name="T119" fmla="*/ 717 h 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98" h="801">
                <a:moveTo>
                  <a:pt x="410" y="7"/>
                </a:moveTo>
                <a:cubicBezTo>
                  <a:pt x="426" y="28"/>
                  <a:pt x="426" y="28"/>
                  <a:pt x="426" y="28"/>
                </a:cubicBezTo>
                <a:cubicBezTo>
                  <a:pt x="451" y="44"/>
                  <a:pt x="480" y="51"/>
                  <a:pt x="501" y="75"/>
                </a:cubicBezTo>
                <a:cubicBezTo>
                  <a:pt x="511" y="85"/>
                  <a:pt x="519" y="97"/>
                  <a:pt x="526" y="108"/>
                </a:cubicBezTo>
                <a:cubicBezTo>
                  <a:pt x="557" y="118"/>
                  <a:pt x="587" y="141"/>
                  <a:pt x="603" y="169"/>
                </a:cubicBezTo>
                <a:cubicBezTo>
                  <a:pt x="604" y="174"/>
                  <a:pt x="606" y="180"/>
                  <a:pt x="611" y="182"/>
                </a:cubicBezTo>
                <a:cubicBezTo>
                  <a:pt x="640" y="196"/>
                  <a:pt x="664" y="221"/>
                  <a:pt x="679" y="249"/>
                </a:cubicBezTo>
                <a:cubicBezTo>
                  <a:pt x="681" y="257"/>
                  <a:pt x="686" y="265"/>
                  <a:pt x="688" y="274"/>
                </a:cubicBezTo>
                <a:cubicBezTo>
                  <a:pt x="699" y="281"/>
                  <a:pt x="710" y="288"/>
                  <a:pt x="720" y="299"/>
                </a:cubicBezTo>
                <a:cubicBezTo>
                  <a:pt x="743" y="329"/>
                  <a:pt x="749" y="368"/>
                  <a:pt x="780" y="392"/>
                </a:cubicBezTo>
                <a:cubicBezTo>
                  <a:pt x="785" y="398"/>
                  <a:pt x="791" y="403"/>
                  <a:pt x="798" y="407"/>
                </a:cubicBezTo>
                <a:cubicBezTo>
                  <a:pt x="798" y="408"/>
                  <a:pt x="797" y="409"/>
                  <a:pt x="796" y="409"/>
                </a:cubicBezTo>
                <a:cubicBezTo>
                  <a:pt x="792" y="408"/>
                  <a:pt x="790" y="414"/>
                  <a:pt x="787" y="414"/>
                </a:cubicBezTo>
                <a:cubicBezTo>
                  <a:pt x="766" y="425"/>
                  <a:pt x="757" y="449"/>
                  <a:pt x="748" y="469"/>
                </a:cubicBezTo>
                <a:cubicBezTo>
                  <a:pt x="735" y="495"/>
                  <a:pt x="718" y="525"/>
                  <a:pt x="688" y="536"/>
                </a:cubicBezTo>
                <a:cubicBezTo>
                  <a:pt x="681" y="537"/>
                  <a:pt x="681" y="545"/>
                  <a:pt x="677" y="548"/>
                </a:cubicBezTo>
                <a:cubicBezTo>
                  <a:pt x="658" y="575"/>
                  <a:pt x="635" y="602"/>
                  <a:pt x="608" y="619"/>
                </a:cubicBezTo>
                <a:cubicBezTo>
                  <a:pt x="601" y="623"/>
                  <a:pt x="602" y="631"/>
                  <a:pt x="597" y="636"/>
                </a:cubicBezTo>
                <a:cubicBezTo>
                  <a:pt x="590" y="648"/>
                  <a:pt x="579" y="657"/>
                  <a:pt x="570" y="666"/>
                </a:cubicBezTo>
                <a:cubicBezTo>
                  <a:pt x="567" y="668"/>
                  <a:pt x="564" y="670"/>
                  <a:pt x="561" y="672"/>
                </a:cubicBezTo>
                <a:cubicBezTo>
                  <a:pt x="548" y="683"/>
                  <a:pt x="533" y="690"/>
                  <a:pt x="517" y="695"/>
                </a:cubicBezTo>
                <a:cubicBezTo>
                  <a:pt x="514" y="699"/>
                  <a:pt x="513" y="705"/>
                  <a:pt x="509" y="709"/>
                </a:cubicBezTo>
                <a:cubicBezTo>
                  <a:pt x="493" y="733"/>
                  <a:pt x="465" y="740"/>
                  <a:pt x="443" y="756"/>
                </a:cubicBezTo>
                <a:cubicBezTo>
                  <a:pt x="427" y="765"/>
                  <a:pt x="412" y="779"/>
                  <a:pt x="400" y="792"/>
                </a:cubicBezTo>
                <a:cubicBezTo>
                  <a:pt x="396" y="795"/>
                  <a:pt x="395" y="801"/>
                  <a:pt x="391" y="801"/>
                </a:cubicBezTo>
                <a:cubicBezTo>
                  <a:pt x="389" y="800"/>
                  <a:pt x="391" y="799"/>
                  <a:pt x="391" y="797"/>
                </a:cubicBezTo>
                <a:cubicBezTo>
                  <a:pt x="405" y="782"/>
                  <a:pt x="419" y="766"/>
                  <a:pt x="436" y="756"/>
                </a:cubicBezTo>
                <a:cubicBezTo>
                  <a:pt x="459" y="741"/>
                  <a:pt x="486" y="733"/>
                  <a:pt x="504" y="711"/>
                </a:cubicBezTo>
                <a:cubicBezTo>
                  <a:pt x="509" y="706"/>
                  <a:pt x="511" y="700"/>
                  <a:pt x="512" y="693"/>
                </a:cubicBezTo>
                <a:cubicBezTo>
                  <a:pt x="540" y="686"/>
                  <a:pt x="565" y="668"/>
                  <a:pt x="585" y="647"/>
                </a:cubicBezTo>
                <a:cubicBezTo>
                  <a:pt x="592" y="639"/>
                  <a:pt x="598" y="630"/>
                  <a:pt x="601" y="620"/>
                </a:cubicBezTo>
                <a:cubicBezTo>
                  <a:pt x="628" y="603"/>
                  <a:pt x="651" y="578"/>
                  <a:pt x="669" y="553"/>
                </a:cubicBezTo>
                <a:cubicBezTo>
                  <a:pt x="677" y="547"/>
                  <a:pt x="678" y="535"/>
                  <a:pt x="688" y="531"/>
                </a:cubicBezTo>
                <a:cubicBezTo>
                  <a:pt x="712" y="524"/>
                  <a:pt x="728" y="499"/>
                  <a:pt x="740" y="479"/>
                </a:cubicBezTo>
                <a:cubicBezTo>
                  <a:pt x="752" y="453"/>
                  <a:pt x="762" y="422"/>
                  <a:pt x="790" y="409"/>
                </a:cubicBezTo>
                <a:cubicBezTo>
                  <a:pt x="790" y="406"/>
                  <a:pt x="790" y="406"/>
                  <a:pt x="790" y="406"/>
                </a:cubicBezTo>
                <a:cubicBezTo>
                  <a:pt x="767" y="388"/>
                  <a:pt x="748" y="363"/>
                  <a:pt x="739" y="336"/>
                </a:cubicBezTo>
                <a:cubicBezTo>
                  <a:pt x="731" y="323"/>
                  <a:pt x="724" y="308"/>
                  <a:pt x="713" y="296"/>
                </a:cubicBezTo>
                <a:cubicBezTo>
                  <a:pt x="704" y="289"/>
                  <a:pt x="696" y="281"/>
                  <a:pt x="686" y="277"/>
                </a:cubicBezTo>
                <a:cubicBezTo>
                  <a:pt x="684" y="274"/>
                  <a:pt x="684" y="270"/>
                  <a:pt x="683" y="267"/>
                </a:cubicBezTo>
                <a:cubicBezTo>
                  <a:pt x="677" y="249"/>
                  <a:pt x="665" y="233"/>
                  <a:pt x="653" y="218"/>
                </a:cubicBezTo>
                <a:cubicBezTo>
                  <a:pt x="639" y="202"/>
                  <a:pt x="623" y="192"/>
                  <a:pt x="606" y="183"/>
                </a:cubicBezTo>
                <a:cubicBezTo>
                  <a:pt x="599" y="173"/>
                  <a:pt x="596" y="160"/>
                  <a:pt x="587" y="151"/>
                </a:cubicBezTo>
                <a:cubicBezTo>
                  <a:pt x="569" y="133"/>
                  <a:pt x="548" y="117"/>
                  <a:pt x="524" y="112"/>
                </a:cubicBezTo>
                <a:cubicBezTo>
                  <a:pt x="512" y="89"/>
                  <a:pt x="493" y="66"/>
                  <a:pt x="469" y="55"/>
                </a:cubicBezTo>
                <a:cubicBezTo>
                  <a:pt x="449" y="42"/>
                  <a:pt x="422" y="37"/>
                  <a:pt x="411" y="12"/>
                </a:cubicBezTo>
                <a:cubicBezTo>
                  <a:pt x="409" y="11"/>
                  <a:pt x="407" y="8"/>
                  <a:pt x="405" y="11"/>
                </a:cubicBezTo>
                <a:cubicBezTo>
                  <a:pt x="390" y="25"/>
                  <a:pt x="376" y="42"/>
                  <a:pt x="358" y="51"/>
                </a:cubicBezTo>
                <a:cubicBezTo>
                  <a:pt x="331" y="66"/>
                  <a:pt x="304" y="81"/>
                  <a:pt x="284" y="107"/>
                </a:cubicBezTo>
                <a:cubicBezTo>
                  <a:pt x="260" y="117"/>
                  <a:pt x="235" y="127"/>
                  <a:pt x="217" y="148"/>
                </a:cubicBezTo>
                <a:cubicBezTo>
                  <a:pt x="209" y="157"/>
                  <a:pt x="202" y="168"/>
                  <a:pt x="196" y="178"/>
                </a:cubicBezTo>
                <a:cubicBezTo>
                  <a:pt x="185" y="182"/>
                  <a:pt x="175" y="188"/>
                  <a:pt x="165" y="195"/>
                </a:cubicBezTo>
                <a:cubicBezTo>
                  <a:pt x="152" y="207"/>
                  <a:pt x="140" y="217"/>
                  <a:pt x="129" y="231"/>
                </a:cubicBezTo>
                <a:cubicBezTo>
                  <a:pt x="122" y="241"/>
                  <a:pt x="115" y="252"/>
                  <a:pt x="110" y="263"/>
                </a:cubicBezTo>
                <a:cubicBezTo>
                  <a:pt x="86" y="273"/>
                  <a:pt x="69" y="297"/>
                  <a:pt x="53" y="318"/>
                </a:cubicBezTo>
                <a:cubicBezTo>
                  <a:pt x="34" y="343"/>
                  <a:pt x="30" y="374"/>
                  <a:pt x="6" y="395"/>
                </a:cubicBezTo>
                <a:cubicBezTo>
                  <a:pt x="6" y="396"/>
                  <a:pt x="6" y="396"/>
                  <a:pt x="6" y="396"/>
                </a:cubicBezTo>
                <a:cubicBezTo>
                  <a:pt x="47" y="419"/>
                  <a:pt x="48" y="470"/>
                  <a:pt x="79" y="501"/>
                </a:cubicBezTo>
                <a:cubicBezTo>
                  <a:pt x="88" y="508"/>
                  <a:pt x="94" y="518"/>
                  <a:pt x="105" y="519"/>
                </a:cubicBezTo>
                <a:cubicBezTo>
                  <a:pt x="109" y="523"/>
                  <a:pt x="108" y="530"/>
                  <a:pt x="111" y="535"/>
                </a:cubicBezTo>
                <a:cubicBezTo>
                  <a:pt x="121" y="561"/>
                  <a:pt x="140" y="585"/>
                  <a:pt x="161" y="604"/>
                </a:cubicBezTo>
                <a:cubicBezTo>
                  <a:pt x="172" y="614"/>
                  <a:pt x="189" y="613"/>
                  <a:pt x="195" y="629"/>
                </a:cubicBezTo>
                <a:cubicBezTo>
                  <a:pt x="210" y="652"/>
                  <a:pt x="231" y="675"/>
                  <a:pt x="255" y="687"/>
                </a:cubicBezTo>
                <a:cubicBezTo>
                  <a:pt x="277" y="697"/>
                  <a:pt x="277" y="697"/>
                  <a:pt x="277" y="697"/>
                </a:cubicBezTo>
                <a:cubicBezTo>
                  <a:pt x="282" y="701"/>
                  <a:pt x="280" y="706"/>
                  <a:pt x="284" y="710"/>
                </a:cubicBezTo>
                <a:cubicBezTo>
                  <a:pt x="295" y="730"/>
                  <a:pt x="314" y="742"/>
                  <a:pt x="331" y="755"/>
                </a:cubicBezTo>
                <a:cubicBezTo>
                  <a:pt x="350" y="768"/>
                  <a:pt x="378" y="774"/>
                  <a:pt x="388" y="797"/>
                </a:cubicBezTo>
                <a:cubicBezTo>
                  <a:pt x="387" y="798"/>
                  <a:pt x="387" y="798"/>
                  <a:pt x="387" y="798"/>
                </a:cubicBezTo>
                <a:cubicBezTo>
                  <a:pt x="380" y="791"/>
                  <a:pt x="375" y="780"/>
                  <a:pt x="365" y="777"/>
                </a:cubicBezTo>
                <a:cubicBezTo>
                  <a:pt x="354" y="769"/>
                  <a:pt x="341" y="766"/>
                  <a:pt x="332" y="758"/>
                </a:cubicBezTo>
                <a:cubicBezTo>
                  <a:pt x="326" y="756"/>
                  <a:pt x="322" y="752"/>
                  <a:pt x="317" y="748"/>
                </a:cubicBezTo>
                <a:cubicBezTo>
                  <a:pt x="307" y="740"/>
                  <a:pt x="297" y="734"/>
                  <a:pt x="289" y="724"/>
                </a:cubicBezTo>
                <a:cubicBezTo>
                  <a:pt x="278" y="717"/>
                  <a:pt x="281" y="701"/>
                  <a:pt x="269" y="697"/>
                </a:cubicBezTo>
                <a:cubicBezTo>
                  <a:pt x="239" y="686"/>
                  <a:pt x="215" y="663"/>
                  <a:pt x="196" y="636"/>
                </a:cubicBezTo>
                <a:cubicBezTo>
                  <a:pt x="192" y="630"/>
                  <a:pt x="188" y="622"/>
                  <a:pt x="181" y="618"/>
                </a:cubicBezTo>
                <a:cubicBezTo>
                  <a:pt x="173" y="618"/>
                  <a:pt x="168" y="611"/>
                  <a:pt x="161" y="607"/>
                </a:cubicBezTo>
                <a:cubicBezTo>
                  <a:pt x="140" y="592"/>
                  <a:pt x="126" y="569"/>
                  <a:pt x="112" y="547"/>
                </a:cubicBezTo>
                <a:cubicBezTo>
                  <a:pt x="106" y="538"/>
                  <a:pt x="109" y="523"/>
                  <a:pt x="96" y="519"/>
                </a:cubicBezTo>
                <a:cubicBezTo>
                  <a:pt x="93" y="518"/>
                  <a:pt x="93" y="518"/>
                  <a:pt x="93" y="518"/>
                </a:cubicBezTo>
                <a:cubicBezTo>
                  <a:pt x="71" y="502"/>
                  <a:pt x="57" y="480"/>
                  <a:pt x="48" y="457"/>
                </a:cubicBezTo>
                <a:cubicBezTo>
                  <a:pt x="45" y="455"/>
                  <a:pt x="46" y="451"/>
                  <a:pt x="44" y="448"/>
                </a:cubicBezTo>
                <a:cubicBezTo>
                  <a:pt x="37" y="428"/>
                  <a:pt x="22" y="409"/>
                  <a:pt x="3" y="398"/>
                </a:cubicBezTo>
                <a:cubicBezTo>
                  <a:pt x="1" y="399"/>
                  <a:pt x="0" y="397"/>
                  <a:pt x="0" y="395"/>
                </a:cubicBezTo>
                <a:cubicBezTo>
                  <a:pt x="4" y="391"/>
                  <a:pt x="8" y="387"/>
                  <a:pt x="13" y="383"/>
                </a:cubicBezTo>
                <a:cubicBezTo>
                  <a:pt x="28" y="362"/>
                  <a:pt x="34" y="336"/>
                  <a:pt x="51" y="315"/>
                </a:cubicBezTo>
                <a:cubicBezTo>
                  <a:pt x="64" y="295"/>
                  <a:pt x="79" y="278"/>
                  <a:pt x="99" y="265"/>
                </a:cubicBezTo>
                <a:cubicBezTo>
                  <a:pt x="108" y="260"/>
                  <a:pt x="108" y="260"/>
                  <a:pt x="108" y="260"/>
                </a:cubicBezTo>
                <a:cubicBezTo>
                  <a:pt x="120" y="233"/>
                  <a:pt x="143" y="209"/>
                  <a:pt x="166" y="189"/>
                </a:cubicBezTo>
                <a:cubicBezTo>
                  <a:pt x="175" y="183"/>
                  <a:pt x="184" y="180"/>
                  <a:pt x="194" y="175"/>
                </a:cubicBezTo>
                <a:cubicBezTo>
                  <a:pt x="212" y="143"/>
                  <a:pt x="242" y="119"/>
                  <a:pt x="276" y="107"/>
                </a:cubicBezTo>
                <a:cubicBezTo>
                  <a:pt x="288" y="105"/>
                  <a:pt x="290" y="91"/>
                  <a:pt x="300" y="85"/>
                </a:cubicBezTo>
                <a:cubicBezTo>
                  <a:pt x="325" y="61"/>
                  <a:pt x="358" y="51"/>
                  <a:pt x="383" y="28"/>
                </a:cubicBezTo>
                <a:cubicBezTo>
                  <a:pt x="390" y="18"/>
                  <a:pt x="402" y="13"/>
                  <a:pt x="407" y="1"/>
                </a:cubicBezTo>
                <a:cubicBezTo>
                  <a:pt x="410" y="0"/>
                  <a:pt x="409" y="5"/>
                  <a:pt x="410" y="7"/>
                </a:cubicBezTo>
                <a:close/>
                <a:moveTo>
                  <a:pt x="406" y="18"/>
                </a:moveTo>
                <a:cubicBezTo>
                  <a:pt x="404" y="18"/>
                  <a:pt x="404" y="18"/>
                  <a:pt x="404" y="18"/>
                </a:cubicBezTo>
                <a:cubicBezTo>
                  <a:pt x="404" y="25"/>
                  <a:pt x="398" y="29"/>
                  <a:pt x="394" y="34"/>
                </a:cubicBezTo>
                <a:cubicBezTo>
                  <a:pt x="361" y="63"/>
                  <a:pt x="313" y="68"/>
                  <a:pt x="291" y="111"/>
                </a:cubicBezTo>
                <a:cubicBezTo>
                  <a:pt x="264" y="117"/>
                  <a:pt x="242" y="133"/>
                  <a:pt x="222" y="151"/>
                </a:cubicBezTo>
                <a:cubicBezTo>
                  <a:pt x="215" y="161"/>
                  <a:pt x="203" y="170"/>
                  <a:pt x="203" y="182"/>
                </a:cubicBezTo>
                <a:cubicBezTo>
                  <a:pt x="190" y="185"/>
                  <a:pt x="179" y="193"/>
                  <a:pt x="168" y="200"/>
                </a:cubicBezTo>
                <a:cubicBezTo>
                  <a:pt x="143" y="218"/>
                  <a:pt x="128" y="245"/>
                  <a:pt x="114" y="271"/>
                </a:cubicBezTo>
                <a:cubicBezTo>
                  <a:pt x="103" y="276"/>
                  <a:pt x="91" y="280"/>
                  <a:pt x="83" y="290"/>
                </a:cubicBezTo>
                <a:cubicBezTo>
                  <a:pt x="50" y="320"/>
                  <a:pt x="43" y="362"/>
                  <a:pt x="14" y="394"/>
                </a:cubicBezTo>
                <a:cubicBezTo>
                  <a:pt x="14" y="395"/>
                  <a:pt x="14" y="397"/>
                  <a:pt x="15" y="398"/>
                </a:cubicBezTo>
                <a:cubicBezTo>
                  <a:pt x="28" y="402"/>
                  <a:pt x="35" y="414"/>
                  <a:pt x="43" y="424"/>
                </a:cubicBezTo>
                <a:cubicBezTo>
                  <a:pt x="52" y="436"/>
                  <a:pt x="53" y="448"/>
                  <a:pt x="60" y="461"/>
                </a:cubicBezTo>
                <a:cubicBezTo>
                  <a:pt x="69" y="482"/>
                  <a:pt x="84" y="505"/>
                  <a:pt x="108" y="514"/>
                </a:cubicBezTo>
                <a:cubicBezTo>
                  <a:pt x="113" y="514"/>
                  <a:pt x="112" y="520"/>
                  <a:pt x="113" y="524"/>
                </a:cubicBezTo>
                <a:cubicBezTo>
                  <a:pt x="119" y="540"/>
                  <a:pt x="128" y="555"/>
                  <a:pt x="137" y="570"/>
                </a:cubicBezTo>
                <a:cubicBezTo>
                  <a:pt x="150" y="589"/>
                  <a:pt x="170" y="604"/>
                  <a:pt x="191" y="613"/>
                </a:cubicBezTo>
                <a:cubicBezTo>
                  <a:pt x="200" y="618"/>
                  <a:pt x="201" y="631"/>
                  <a:pt x="208" y="639"/>
                </a:cubicBezTo>
                <a:cubicBezTo>
                  <a:pt x="228" y="659"/>
                  <a:pt x="249" y="680"/>
                  <a:pt x="276" y="688"/>
                </a:cubicBezTo>
                <a:cubicBezTo>
                  <a:pt x="278" y="691"/>
                  <a:pt x="282" y="688"/>
                  <a:pt x="284" y="692"/>
                </a:cubicBezTo>
                <a:cubicBezTo>
                  <a:pt x="291" y="711"/>
                  <a:pt x="304" y="728"/>
                  <a:pt x="321" y="739"/>
                </a:cubicBezTo>
                <a:cubicBezTo>
                  <a:pt x="339" y="761"/>
                  <a:pt x="372" y="762"/>
                  <a:pt x="388" y="786"/>
                </a:cubicBezTo>
                <a:cubicBezTo>
                  <a:pt x="392" y="791"/>
                  <a:pt x="395" y="782"/>
                  <a:pt x="399" y="780"/>
                </a:cubicBezTo>
                <a:cubicBezTo>
                  <a:pt x="404" y="773"/>
                  <a:pt x="411" y="765"/>
                  <a:pt x="417" y="759"/>
                </a:cubicBezTo>
                <a:cubicBezTo>
                  <a:pt x="445" y="738"/>
                  <a:pt x="484" y="733"/>
                  <a:pt x="502" y="699"/>
                </a:cubicBezTo>
                <a:cubicBezTo>
                  <a:pt x="503" y="695"/>
                  <a:pt x="503" y="690"/>
                  <a:pt x="507" y="688"/>
                </a:cubicBezTo>
                <a:cubicBezTo>
                  <a:pt x="540" y="680"/>
                  <a:pt x="568" y="655"/>
                  <a:pt x="590" y="628"/>
                </a:cubicBezTo>
                <a:cubicBezTo>
                  <a:pt x="591" y="623"/>
                  <a:pt x="593" y="619"/>
                  <a:pt x="596" y="614"/>
                </a:cubicBezTo>
                <a:cubicBezTo>
                  <a:pt x="625" y="597"/>
                  <a:pt x="650" y="571"/>
                  <a:pt x="669" y="543"/>
                </a:cubicBezTo>
                <a:cubicBezTo>
                  <a:pt x="676" y="537"/>
                  <a:pt x="673" y="524"/>
                  <a:pt x="685" y="524"/>
                </a:cubicBezTo>
                <a:cubicBezTo>
                  <a:pt x="712" y="511"/>
                  <a:pt x="729" y="488"/>
                  <a:pt x="741" y="460"/>
                </a:cubicBezTo>
                <a:cubicBezTo>
                  <a:pt x="743" y="456"/>
                  <a:pt x="746" y="452"/>
                  <a:pt x="747" y="447"/>
                </a:cubicBezTo>
                <a:cubicBezTo>
                  <a:pt x="754" y="436"/>
                  <a:pt x="761" y="423"/>
                  <a:pt x="771" y="414"/>
                </a:cubicBezTo>
                <a:cubicBezTo>
                  <a:pt x="773" y="409"/>
                  <a:pt x="781" y="409"/>
                  <a:pt x="780" y="404"/>
                </a:cubicBezTo>
                <a:cubicBezTo>
                  <a:pt x="779" y="401"/>
                  <a:pt x="777" y="400"/>
                  <a:pt x="774" y="400"/>
                </a:cubicBezTo>
                <a:cubicBezTo>
                  <a:pt x="757" y="388"/>
                  <a:pt x="746" y="368"/>
                  <a:pt x="737" y="351"/>
                </a:cubicBezTo>
                <a:cubicBezTo>
                  <a:pt x="728" y="323"/>
                  <a:pt x="709" y="292"/>
                  <a:pt x="679" y="282"/>
                </a:cubicBezTo>
                <a:cubicBezTo>
                  <a:pt x="674" y="269"/>
                  <a:pt x="669" y="255"/>
                  <a:pt x="663" y="243"/>
                </a:cubicBezTo>
                <a:cubicBezTo>
                  <a:pt x="653" y="222"/>
                  <a:pt x="631" y="208"/>
                  <a:pt x="614" y="195"/>
                </a:cubicBezTo>
                <a:cubicBezTo>
                  <a:pt x="606" y="188"/>
                  <a:pt x="591" y="188"/>
                  <a:pt x="593" y="174"/>
                </a:cubicBezTo>
                <a:cubicBezTo>
                  <a:pt x="583" y="159"/>
                  <a:pt x="571" y="142"/>
                  <a:pt x="554" y="132"/>
                </a:cubicBezTo>
                <a:cubicBezTo>
                  <a:pt x="528" y="120"/>
                  <a:pt x="528" y="120"/>
                  <a:pt x="528" y="120"/>
                </a:cubicBezTo>
                <a:cubicBezTo>
                  <a:pt x="524" y="118"/>
                  <a:pt x="519" y="118"/>
                  <a:pt x="516" y="114"/>
                </a:cubicBezTo>
                <a:cubicBezTo>
                  <a:pt x="506" y="98"/>
                  <a:pt x="495" y="80"/>
                  <a:pt x="478" y="69"/>
                </a:cubicBezTo>
                <a:cubicBezTo>
                  <a:pt x="462" y="56"/>
                  <a:pt x="445" y="49"/>
                  <a:pt x="428" y="39"/>
                </a:cubicBezTo>
                <a:cubicBezTo>
                  <a:pt x="419" y="35"/>
                  <a:pt x="411" y="27"/>
                  <a:pt x="406" y="18"/>
                </a:cubicBezTo>
                <a:close/>
                <a:moveTo>
                  <a:pt x="422" y="42"/>
                </a:moveTo>
                <a:cubicBezTo>
                  <a:pt x="415" y="38"/>
                  <a:pt x="413" y="30"/>
                  <a:pt x="406" y="29"/>
                </a:cubicBezTo>
                <a:cubicBezTo>
                  <a:pt x="404" y="31"/>
                  <a:pt x="401" y="33"/>
                  <a:pt x="399" y="37"/>
                </a:cubicBezTo>
                <a:cubicBezTo>
                  <a:pt x="386" y="48"/>
                  <a:pt x="371" y="56"/>
                  <a:pt x="356" y="63"/>
                </a:cubicBezTo>
                <a:cubicBezTo>
                  <a:pt x="335" y="72"/>
                  <a:pt x="315" y="87"/>
                  <a:pt x="300" y="105"/>
                </a:cubicBezTo>
                <a:cubicBezTo>
                  <a:pt x="298" y="108"/>
                  <a:pt x="297" y="112"/>
                  <a:pt x="295" y="115"/>
                </a:cubicBezTo>
                <a:cubicBezTo>
                  <a:pt x="280" y="116"/>
                  <a:pt x="265" y="123"/>
                  <a:pt x="252" y="132"/>
                </a:cubicBezTo>
                <a:cubicBezTo>
                  <a:pt x="237" y="144"/>
                  <a:pt x="222" y="158"/>
                  <a:pt x="210" y="174"/>
                </a:cubicBezTo>
                <a:cubicBezTo>
                  <a:pt x="209" y="175"/>
                  <a:pt x="208" y="177"/>
                  <a:pt x="210" y="179"/>
                </a:cubicBezTo>
                <a:cubicBezTo>
                  <a:pt x="222" y="174"/>
                  <a:pt x="235" y="176"/>
                  <a:pt x="247" y="174"/>
                </a:cubicBezTo>
                <a:cubicBezTo>
                  <a:pt x="262" y="154"/>
                  <a:pt x="285" y="144"/>
                  <a:pt x="310" y="141"/>
                </a:cubicBezTo>
                <a:cubicBezTo>
                  <a:pt x="313" y="132"/>
                  <a:pt x="316" y="122"/>
                  <a:pt x="324" y="114"/>
                </a:cubicBezTo>
                <a:cubicBezTo>
                  <a:pt x="343" y="91"/>
                  <a:pt x="371" y="85"/>
                  <a:pt x="395" y="72"/>
                </a:cubicBezTo>
                <a:cubicBezTo>
                  <a:pt x="400" y="68"/>
                  <a:pt x="400" y="68"/>
                  <a:pt x="400" y="68"/>
                </a:cubicBezTo>
                <a:cubicBezTo>
                  <a:pt x="403" y="66"/>
                  <a:pt x="400" y="60"/>
                  <a:pt x="405" y="60"/>
                </a:cubicBezTo>
                <a:cubicBezTo>
                  <a:pt x="409" y="66"/>
                  <a:pt x="416" y="71"/>
                  <a:pt x="422" y="75"/>
                </a:cubicBezTo>
                <a:cubicBezTo>
                  <a:pt x="446" y="84"/>
                  <a:pt x="470" y="99"/>
                  <a:pt x="483" y="123"/>
                </a:cubicBezTo>
                <a:cubicBezTo>
                  <a:pt x="488" y="128"/>
                  <a:pt x="487" y="140"/>
                  <a:pt x="497" y="141"/>
                </a:cubicBezTo>
                <a:cubicBezTo>
                  <a:pt x="516" y="143"/>
                  <a:pt x="532" y="154"/>
                  <a:pt x="545" y="169"/>
                </a:cubicBezTo>
                <a:cubicBezTo>
                  <a:pt x="546" y="172"/>
                  <a:pt x="546" y="172"/>
                  <a:pt x="546" y="172"/>
                </a:cubicBezTo>
                <a:cubicBezTo>
                  <a:pt x="548" y="174"/>
                  <a:pt x="551" y="174"/>
                  <a:pt x="553" y="173"/>
                </a:cubicBezTo>
                <a:cubicBezTo>
                  <a:pt x="565" y="173"/>
                  <a:pt x="577" y="177"/>
                  <a:pt x="588" y="180"/>
                </a:cubicBezTo>
                <a:cubicBezTo>
                  <a:pt x="580" y="164"/>
                  <a:pt x="569" y="146"/>
                  <a:pt x="552" y="138"/>
                </a:cubicBezTo>
                <a:cubicBezTo>
                  <a:pt x="540" y="131"/>
                  <a:pt x="528" y="124"/>
                  <a:pt x="514" y="121"/>
                </a:cubicBezTo>
                <a:cubicBezTo>
                  <a:pt x="506" y="104"/>
                  <a:pt x="494" y="89"/>
                  <a:pt x="481" y="76"/>
                </a:cubicBezTo>
                <a:cubicBezTo>
                  <a:pt x="462" y="62"/>
                  <a:pt x="442" y="52"/>
                  <a:pt x="422" y="42"/>
                </a:cubicBezTo>
                <a:close/>
                <a:moveTo>
                  <a:pt x="417" y="78"/>
                </a:moveTo>
                <a:cubicBezTo>
                  <a:pt x="410" y="72"/>
                  <a:pt x="410" y="72"/>
                  <a:pt x="410" y="72"/>
                </a:cubicBezTo>
                <a:cubicBezTo>
                  <a:pt x="407" y="69"/>
                  <a:pt x="404" y="73"/>
                  <a:pt x="401" y="75"/>
                </a:cubicBezTo>
                <a:cubicBezTo>
                  <a:pt x="369" y="90"/>
                  <a:pt x="328" y="104"/>
                  <a:pt x="315" y="141"/>
                </a:cubicBezTo>
                <a:cubicBezTo>
                  <a:pt x="314" y="143"/>
                  <a:pt x="311" y="143"/>
                  <a:pt x="310" y="145"/>
                </a:cubicBezTo>
                <a:cubicBezTo>
                  <a:pt x="288" y="148"/>
                  <a:pt x="267" y="158"/>
                  <a:pt x="254" y="175"/>
                </a:cubicBezTo>
                <a:cubicBezTo>
                  <a:pt x="254" y="177"/>
                  <a:pt x="257" y="177"/>
                  <a:pt x="259" y="177"/>
                </a:cubicBezTo>
                <a:cubicBezTo>
                  <a:pt x="270" y="168"/>
                  <a:pt x="282" y="157"/>
                  <a:pt x="297" y="155"/>
                </a:cubicBezTo>
                <a:cubicBezTo>
                  <a:pt x="307" y="150"/>
                  <a:pt x="325" y="154"/>
                  <a:pt x="325" y="139"/>
                </a:cubicBezTo>
                <a:cubicBezTo>
                  <a:pt x="335" y="106"/>
                  <a:pt x="370" y="97"/>
                  <a:pt x="397" y="85"/>
                </a:cubicBezTo>
                <a:cubicBezTo>
                  <a:pt x="400" y="83"/>
                  <a:pt x="403" y="80"/>
                  <a:pt x="407" y="78"/>
                </a:cubicBezTo>
                <a:cubicBezTo>
                  <a:pt x="421" y="89"/>
                  <a:pt x="439" y="93"/>
                  <a:pt x="453" y="104"/>
                </a:cubicBezTo>
                <a:cubicBezTo>
                  <a:pt x="471" y="114"/>
                  <a:pt x="476" y="135"/>
                  <a:pt x="484" y="151"/>
                </a:cubicBezTo>
                <a:cubicBezTo>
                  <a:pt x="485" y="152"/>
                  <a:pt x="485" y="152"/>
                  <a:pt x="485" y="152"/>
                </a:cubicBezTo>
                <a:cubicBezTo>
                  <a:pt x="499" y="152"/>
                  <a:pt x="512" y="154"/>
                  <a:pt x="523" y="163"/>
                </a:cubicBezTo>
                <a:cubicBezTo>
                  <a:pt x="529" y="165"/>
                  <a:pt x="531" y="178"/>
                  <a:pt x="539" y="172"/>
                </a:cubicBezTo>
                <a:cubicBezTo>
                  <a:pt x="532" y="160"/>
                  <a:pt x="519" y="153"/>
                  <a:pt x="506" y="148"/>
                </a:cubicBezTo>
                <a:cubicBezTo>
                  <a:pt x="501" y="145"/>
                  <a:pt x="493" y="146"/>
                  <a:pt x="488" y="143"/>
                </a:cubicBezTo>
                <a:cubicBezTo>
                  <a:pt x="482" y="126"/>
                  <a:pt x="470" y="108"/>
                  <a:pt x="454" y="97"/>
                </a:cubicBezTo>
                <a:cubicBezTo>
                  <a:pt x="443" y="90"/>
                  <a:pt x="429" y="85"/>
                  <a:pt x="417" y="78"/>
                </a:cubicBezTo>
                <a:close/>
                <a:moveTo>
                  <a:pt x="473" y="135"/>
                </a:moveTo>
                <a:cubicBezTo>
                  <a:pt x="462" y="106"/>
                  <a:pt x="432" y="96"/>
                  <a:pt x="408" y="83"/>
                </a:cubicBezTo>
                <a:cubicBezTo>
                  <a:pt x="381" y="99"/>
                  <a:pt x="345" y="102"/>
                  <a:pt x="330" y="135"/>
                </a:cubicBezTo>
                <a:cubicBezTo>
                  <a:pt x="327" y="140"/>
                  <a:pt x="329" y="148"/>
                  <a:pt x="322" y="152"/>
                </a:cubicBezTo>
                <a:cubicBezTo>
                  <a:pt x="306" y="158"/>
                  <a:pt x="287" y="158"/>
                  <a:pt x="274" y="169"/>
                </a:cubicBezTo>
                <a:cubicBezTo>
                  <a:pt x="271" y="172"/>
                  <a:pt x="266" y="173"/>
                  <a:pt x="265" y="178"/>
                </a:cubicBezTo>
                <a:cubicBezTo>
                  <a:pt x="278" y="183"/>
                  <a:pt x="278" y="183"/>
                  <a:pt x="278" y="183"/>
                </a:cubicBezTo>
                <a:cubicBezTo>
                  <a:pt x="294" y="194"/>
                  <a:pt x="313" y="206"/>
                  <a:pt x="319" y="224"/>
                </a:cubicBezTo>
                <a:cubicBezTo>
                  <a:pt x="319" y="225"/>
                  <a:pt x="320" y="225"/>
                  <a:pt x="321" y="224"/>
                </a:cubicBezTo>
                <a:cubicBezTo>
                  <a:pt x="321" y="213"/>
                  <a:pt x="328" y="204"/>
                  <a:pt x="336" y="197"/>
                </a:cubicBezTo>
                <a:cubicBezTo>
                  <a:pt x="340" y="191"/>
                  <a:pt x="347" y="191"/>
                  <a:pt x="350" y="186"/>
                </a:cubicBezTo>
                <a:cubicBezTo>
                  <a:pt x="347" y="180"/>
                  <a:pt x="348" y="174"/>
                  <a:pt x="349" y="168"/>
                </a:cubicBezTo>
                <a:cubicBezTo>
                  <a:pt x="352" y="151"/>
                  <a:pt x="370" y="141"/>
                  <a:pt x="383" y="132"/>
                </a:cubicBezTo>
                <a:cubicBezTo>
                  <a:pt x="389" y="129"/>
                  <a:pt x="391" y="117"/>
                  <a:pt x="400" y="123"/>
                </a:cubicBezTo>
                <a:cubicBezTo>
                  <a:pt x="409" y="136"/>
                  <a:pt x="423" y="142"/>
                  <a:pt x="434" y="151"/>
                </a:cubicBezTo>
                <a:cubicBezTo>
                  <a:pt x="444" y="160"/>
                  <a:pt x="447" y="171"/>
                  <a:pt x="448" y="183"/>
                </a:cubicBezTo>
                <a:cubicBezTo>
                  <a:pt x="462" y="188"/>
                  <a:pt x="471" y="202"/>
                  <a:pt x="475" y="217"/>
                </a:cubicBezTo>
                <a:cubicBezTo>
                  <a:pt x="488" y="198"/>
                  <a:pt x="507" y="182"/>
                  <a:pt x="528" y="175"/>
                </a:cubicBezTo>
                <a:cubicBezTo>
                  <a:pt x="527" y="169"/>
                  <a:pt x="521" y="167"/>
                  <a:pt x="517" y="163"/>
                </a:cubicBezTo>
                <a:cubicBezTo>
                  <a:pt x="508" y="157"/>
                  <a:pt x="495" y="154"/>
                  <a:pt x="483" y="157"/>
                </a:cubicBezTo>
                <a:cubicBezTo>
                  <a:pt x="479" y="150"/>
                  <a:pt x="476" y="142"/>
                  <a:pt x="473" y="135"/>
                </a:cubicBezTo>
                <a:close/>
                <a:moveTo>
                  <a:pt x="413" y="143"/>
                </a:moveTo>
                <a:cubicBezTo>
                  <a:pt x="408" y="139"/>
                  <a:pt x="402" y="131"/>
                  <a:pt x="395" y="127"/>
                </a:cubicBezTo>
                <a:cubicBezTo>
                  <a:pt x="389" y="135"/>
                  <a:pt x="380" y="141"/>
                  <a:pt x="371" y="145"/>
                </a:cubicBezTo>
                <a:cubicBezTo>
                  <a:pt x="359" y="151"/>
                  <a:pt x="354" y="164"/>
                  <a:pt x="353" y="177"/>
                </a:cubicBezTo>
                <a:cubicBezTo>
                  <a:pt x="353" y="182"/>
                  <a:pt x="356" y="186"/>
                  <a:pt x="354" y="190"/>
                </a:cubicBezTo>
                <a:cubicBezTo>
                  <a:pt x="348" y="193"/>
                  <a:pt x="342" y="197"/>
                  <a:pt x="337" y="202"/>
                </a:cubicBezTo>
                <a:cubicBezTo>
                  <a:pt x="329" y="211"/>
                  <a:pt x="324" y="222"/>
                  <a:pt x="328" y="234"/>
                </a:cubicBezTo>
                <a:cubicBezTo>
                  <a:pt x="330" y="245"/>
                  <a:pt x="341" y="253"/>
                  <a:pt x="352" y="255"/>
                </a:cubicBezTo>
                <a:cubicBezTo>
                  <a:pt x="361" y="255"/>
                  <a:pt x="370" y="253"/>
                  <a:pt x="375" y="244"/>
                </a:cubicBezTo>
                <a:cubicBezTo>
                  <a:pt x="377" y="239"/>
                  <a:pt x="377" y="234"/>
                  <a:pt x="374" y="230"/>
                </a:cubicBezTo>
                <a:cubicBezTo>
                  <a:pt x="374" y="227"/>
                  <a:pt x="370" y="227"/>
                  <a:pt x="369" y="228"/>
                </a:cubicBezTo>
                <a:cubicBezTo>
                  <a:pt x="368" y="230"/>
                  <a:pt x="369" y="232"/>
                  <a:pt x="370" y="234"/>
                </a:cubicBezTo>
                <a:cubicBezTo>
                  <a:pt x="369" y="238"/>
                  <a:pt x="368" y="242"/>
                  <a:pt x="365" y="245"/>
                </a:cubicBezTo>
                <a:cubicBezTo>
                  <a:pt x="359" y="250"/>
                  <a:pt x="350" y="247"/>
                  <a:pt x="344" y="245"/>
                </a:cubicBezTo>
                <a:cubicBezTo>
                  <a:pt x="337" y="240"/>
                  <a:pt x="335" y="232"/>
                  <a:pt x="335" y="225"/>
                </a:cubicBezTo>
                <a:cubicBezTo>
                  <a:pt x="336" y="209"/>
                  <a:pt x="350" y="198"/>
                  <a:pt x="362" y="192"/>
                </a:cubicBezTo>
                <a:cubicBezTo>
                  <a:pt x="362" y="186"/>
                  <a:pt x="358" y="179"/>
                  <a:pt x="359" y="173"/>
                </a:cubicBezTo>
                <a:cubicBezTo>
                  <a:pt x="361" y="159"/>
                  <a:pt x="373" y="150"/>
                  <a:pt x="385" y="145"/>
                </a:cubicBezTo>
                <a:cubicBezTo>
                  <a:pt x="389" y="143"/>
                  <a:pt x="393" y="141"/>
                  <a:pt x="396" y="138"/>
                </a:cubicBezTo>
                <a:cubicBezTo>
                  <a:pt x="404" y="146"/>
                  <a:pt x="413" y="148"/>
                  <a:pt x="420" y="154"/>
                </a:cubicBezTo>
                <a:cubicBezTo>
                  <a:pt x="433" y="160"/>
                  <a:pt x="434" y="174"/>
                  <a:pt x="435" y="186"/>
                </a:cubicBezTo>
                <a:cubicBezTo>
                  <a:pt x="438" y="192"/>
                  <a:pt x="446" y="193"/>
                  <a:pt x="450" y="197"/>
                </a:cubicBezTo>
                <a:cubicBezTo>
                  <a:pt x="458" y="205"/>
                  <a:pt x="465" y="217"/>
                  <a:pt x="462" y="228"/>
                </a:cubicBezTo>
                <a:cubicBezTo>
                  <a:pt x="458" y="236"/>
                  <a:pt x="451" y="239"/>
                  <a:pt x="445" y="243"/>
                </a:cubicBezTo>
                <a:cubicBezTo>
                  <a:pt x="439" y="245"/>
                  <a:pt x="433" y="244"/>
                  <a:pt x="428" y="241"/>
                </a:cubicBezTo>
                <a:cubicBezTo>
                  <a:pt x="424" y="238"/>
                  <a:pt x="423" y="233"/>
                  <a:pt x="421" y="229"/>
                </a:cubicBezTo>
                <a:cubicBezTo>
                  <a:pt x="419" y="231"/>
                  <a:pt x="419" y="234"/>
                  <a:pt x="419" y="236"/>
                </a:cubicBezTo>
                <a:cubicBezTo>
                  <a:pt x="420" y="241"/>
                  <a:pt x="424" y="246"/>
                  <a:pt x="429" y="249"/>
                </a:cubicBezTo>
                <a:cubicBezTo>
                  <a:pt x="441" y="252"/>
                  <a:pt x="456" y="250"/>
                  <a:pt x="464" y="239"/>
                </a:cubicBezTo>
                <a:cubicBezTo>
                  <a:pt x="471" y="230"/>
                  <a:pt x="471" y="217"/>
                  <a:pt x="465" y="206"/>
                </a:cubicBezTo>
                <a:cubicBezTo>
                  <a:pt x="463" y="200"/>
                  <a:pt x="459" y="195"/>
                  <a:pt x="454" y="192"/>
                </a:cubicBezTo>
                <a:cubicBezTo>
                  <a:pt x="449" y="188"/>
                  <a:pt x="443" y="188"/>
                  <a:pt x="440" y="182"/>
                </a:cubicBezTo>
                <a:cubicBezTo>
                  <a:pt x="444" y="176"/>
                  <a:pt x="439" y="169"/>
                  <a:pt x="437" y="163"/>
                </a:cubicBezTo>
                <a:cubicBezTo>
                  <a:pt x="433" y="160"/>
                  <a:pt x="431" y="153"/>
                  <a:pt x="426" y="152"/>
                </a:cubicBezTo>
                <a:cubicBezTo>
                  <a:pt x="422" y="148"/>
                  <a:pt x="418" y="145"/>
                  <a:pt x="413" y="143"/>
                </a:cubicBezTo>
                <a:close/>
                <a:moveTo>
                  <a:pt x="401" y="170"/>
                </a:moveTo>
                <a:cubicBezTo>
                  <a:pt x="397" y="170"/>
                  <a:pt x="398" y="165"/>
                  <a:pt x="394" y="166"/>
                </a:cubicBezTo>
                <a:cubicBezTo>
                  <a:pt x="387" y="170"/>
                  <a:pt x="382" y="179"/>
                  <a:pt x="381" y="187"/>
                </a:cubicBezTo>
                <a:cubicBezTo>
                  <a:pt x="381" y="192"/>
                  <a:pt x="383" y="197"/>
                  <a:pt x="382" y="201"/>
                </a:cubicBezTo>
                <a:cubicBezTo>
                  <a:pt x="376" y="203"/>
                  <a:pt x="372" y="206"/>
                  <a:pt x="366" y="208"/>
                </a:cubicBezTo>
                <a:cubicBezTo>
                  <a:pt x="363" y="212"/>
                  <a:pt x="355" y="214"/>
                  <a:pt x="357" y="221"/>
                </a:cubicBezTo>
                <a:cubicBezTo>
                  <a:pt x="359" y="229"/>
                  <a:pt x="368" y="222"/>
                  <a:pt x="372" y="224"/>
                </a:cubicBezTo>
                <a:cubicBezTo>
                  <a:pt x="376" y="224"/>
                  <a:pt x="379" y="227"/>
                  <a:pt x="381" y="230"/>
                </a:cubicBezTo>
                <a:cubicBezTo>
                  <a:pt x="383" y="235"/>
                  <a:pt x="382" y="241"/>
                  <a:pt x="380" y="245"/>
                </a:cubicBezTo>
                <a:cubicBezTo>
                  <a:pt x="373" y="255"/>
                  <a:pt x="363" y="260"/>
                  <a:pt x="352" y="259"/>
                </a:cubicBezTo>
                <a:cubicBezTo>
                  <a:pt x="340" y="259"/>
                  <a:pt x="331" y="251"/>
                  <a:pt x="324" y="243"/>
                </a:cubicBezTo>
                <a:cubicBezTo>
                  <a:pt x="323" y="243"/>
                  <a:pt x="323" y="243"/>
                  <a:pt x="323" y="243"/>
                </a:cubicBezTo>
                <a:cubicBezTo>
                  <a:pt x="323" y="255"/>
                  <a:pt x="320" y="268"/>
                  <a:pt x="318" y="280"/>
                </a:cubicBezTo>
                <a:cubicBezTo>
                  <a:pt x="304" y="305"/>
                  <a:pt x="274" y="313"/>
                  <a:pt x="247" y="314"/>
                </a:cubicBezTo>
                <a:cubicBezTo>
                  <a:pt x="255" y="323"/>
                  <a:pt x="260" y="333"/>
                  <a:pt x="259" y="346"/>
                </a:cubicBezTo>
                <a:cubicBezTo>
                  <a:pt x="256" y="350"/>
                  <a:pt x="255" y="355"/>
                  <a:pt x="251" y="358"/>
                </a:cubicBezTo>
                <a:cubicBezTo>
                  <a:pt x="245" y="361"/>
                  <a:pt x="238" y="363"/>
                  <a:pt x="232" y="359"/>
                </a:cubicBezTo>
                <a:cubicBezTo>
                  <a:pt x="229" y="356"/>
                  <a:pt x="226" y="353"/>
                  <a:pt x="225" y="350"/>
                </a:cubicBezTo>
                <a:cubicBezTo>
                  <a:pt x="222" y="347"/>
                  <a:pt x="219" y="346"/>
                  <a:pt x="215" y="347"/>
                </a:cubicBezTo>
                <a:cubicBezTo>
                  <a:pt x="207" y="349"/>
                  <a:pt x="202" y="356"/>
                  <a:pt x="200" y="364"/>
                </a:cubicBezTo>
                <a:cubicBezTo>
                  <a:pt x="197" y="375"/>
                  <a:pt x="184" y="370"/>
                  <a:pt x="178" y="376"/>
                </a:cubicBezTo>
                <a:cubicBezTo>
                  <a:pt x="171" y="384"/>
                  <a:pt x="163" y="391"/>
                  <a:pt x="163" y="403"/>
                </a:cubicBezTo>
                <a:cubicBezTo>
                  <a:pt x="170" y="411"/>
                  <a:pt x="175" y="418"/>
                  <a:pt x="184" y="423"/>
                </a:cubicBezTo>
                <a:cubicBezTo>
                  <a:pt x="188" y="426"/>
                  <a:pt x="198" y="421"/>
                  <a:pt x="198" y="429"/>
                </a:cubicBezTo>
                <a:cubicBezTo>
                  <a:pt x="203" y="438"/>
                  <a:pt x="204" y="451"/>
                  <a:pt x="216" y="454"/>
                </a:cubicBezTo>
                <a:cubicBezTo>
                  <a:pt x="218" y="453"/>
                  <a:pt x="219" y="451"/>
                  <a:pt x="219" y="449"/>
                </a:cubicBezTo>
                <a:cubicBezTo>
                  <a:pt x="221" y="441"/>
                  <a:pt x="229" y="440"/>
                  <a:pt x="236" y="438"/>
                </a:cubicBezTo>
                <a:cubicBezTo>
                  <a:pt x="240" y="438"/>
                  <a:pt x="243" y="441"/>
                  <a:pt x="248" y="441"/>
                </a:cubicBezTo>
                <a:cubicBezTo>
                  <a:pt x="251" y="443"/>
                  <a:pt x="254" y="447"/>
                  <a:pt x="254" y="452"/>
                </a:cubicBezTo>
                <a:cubicBezTo>
                  <a:pt x="256" y="465"/>
                  <a:pt x="252" y="479"/>
                  <a:pt x="242" y="487"/>
                </a:cubicBezTo>
                <a:cubicBezTo>
                  <a:pt x="244" y="490"/>
                  <a:pt x="248" y="487"/>
                  <a:pt x="251" y="487"/>
                </a:cubicBezTo>
                <a:cubicBezTo>
                  <a:pt x="267" y="488"/>
                  <a:pt x="283" y="492"/>
                  <a:pt x="296" y="501"/>
                </a:cubicBezTo>
                <a:cubicBezTo>
                  <a:pt x="316" y="512"/>
                  <a:pt x="321" y="535"/>
                  <a:pt x="321" y="555"/>
                </a:cubicBezTo>
                <a:cubicBezTo>
                  <a:pt x="322" y="555"/>
                  <a:pt x="322" y="555"/>
                  <a:pt x="322" y="555"/>
                </a:cubicBezTo>
                <a:cubicBezTo>
                  <a:pt x="327" y="551"/>
                  <a:pt x="327" y="551"/>
                  <a:pt x="327" y="551"/>
                </a:cubicBezTo>
                <a:cubicBezTo>
                  <a:pt x="336" y="541"/>
                  <a:pt x="353" y="537"/>
                  <a:pt x="367" y="543"/>
                </a:cubicBezTo>
                <a:cubicBezTo>
                  <a:pt x="371" y="547"/>
                  <a:pt x="374" y="552"/>
                  <a:pt x="373" y="558"/>
                </a:cubicBezTo>
                <a:cubicBezTo>
                  <a:pt x="372" y="566"/>
                  <a:pt x="369" y="575"/>
                  <a:pt x="360" y="578"/>
                </a:cubicBezTo>
                <a:cubicBezTo>
                  <a:pt x="356" y="579"/>
                  <a:pt x="355" y="584"/>
                  <a:pt x="356" y="588"/>
                </a:cubicBezTo>
                <a:cubicBezTo>
                  <a:pt x="358" y="593"/>
                  <a:pt x="365" y="600"/>
                  <a:pt x="371" y="602"/>
                </a:cubicBezTo>
                <a:cubicBezTo>
                  <a:pt x="376" y="603"/>
                  <a:pt x="376" y="609"/>
                  <a:pt x="375" y="612"/>
                </a:cubicBezTo>
                <a:cubicBezTo>
                  <a:pt x="377" y="624"/>
                  <a:pt x="390" y="627"/>
                  <a:pt x="399" y="630"/>
                </a:cubicBezTo>
                <a:cubicBezTo>
                  <a:pt x="403" y="622"/>
                  <a:pt x="415" y="619"/>
                  <a:pt x="414" y="608"/>
                </a:cubicBezTo>
                <a:cubicBezTo>
                  <a:pt x="415" y="606"/>
                  <a:pt x="412" y="604"/>
                  <a:pt x="415" y="602"/>
                </a:cubicBezTo>
                <a:cubicBezTo>
                  <a:pt x="420" y="603"/>
                  <a:pt x="418" y="596"/>
                  <a:pt x="422" y="596"/>
                </a:cubicBezTo>
                <a:cubicBezTo>
                  <a:pt x="426" y="593"/>
                  <a:pt x="431" y="588"/>
                  <a:pt x="429" y="583"/>
                </a:cubicBezTo>
                <a:cubicBezTo>
                  <a:pt x="425" y="582"/>
                  <a:pt x="420" y="583"/>
                  <a:pt x="417" y="580"/>
                </a:cubicBezTo>
                <a:cubicBezTo>
                  <a:pt x="410" y="575"/>
                  <a:pt x="408" y="567"/>
                  <a:pt x="409" y="560"/>
                </a:cubicBezTo>
                <a:cubicBezTo>
                  <a:pt x="412" y="549"/>
                  <a:pt x="423" y="542"/>
                  <a:pt x="433" y="541"/>
                </a:cubicBezTo>
                <a:cubicBezTo>
                  <a:pt x="447" y="540"/>
                  <a:pt x="460" y="546"/>
                  <a:pt x="466" y="557"/>
                </a:cubicBezTo>
                <a:cubicBezTo>
                  <a:pt x="467" y="542"/>
                  <a:pt x="471" y="529"/>
                  <a:pt x="478" y="517"/>
                </a:cubicBezTo>
                <a:cubicBezTo>
                  <a:pt x="486" y="503"/>
                  <a:pt x="501" y="496"/>
                  <a:pt x="515" y="491"/>
                </a:cubicBezTo>
                <a:cubicBezTo>
                  <a:pt x="527" y="486"/>
                  <a:pt x="540" y="490"/>
                  <a:pt x="552" y="492"/>
                </a:cubicBezTo>
                <a:cubicBezTo>
                  <a:pt x="542" y="483"/>
                  <a:pt x="539" y="471"/>
                  <a:pt x="538" y="459"/>
                </a:cubicBezTo>
                <a:cubicBezTo>
                  <a:pt x="538" y="450"/>
                  <a:pt x="545" y="441"/>
                  <a:pt x="554" y="438"/>
                </a:cubicBezTo>
                <a:cubicBezTo>
                  <a:pt x="561" y="435"/>
                  <a:pt x="568" y="440"/>
                  <a:pt x="573" y="443"/>
                </a:cubicBezTo>
                <a:cubicBezTo>
                  <a:pt x="576" y="446"/>
                  <a:pt x="577" y="451"/>
                  <a:pt x="581" y="453"/>
                </a:cubicBezTo>
                <a:cubicBezTo>
                  <a:pt x="587" y="452"/>
                  <a:pt x="594" y="451"/>
                  <a:pt x="596" y="445"/>
                </a:cubicBezTo>
                <a:cubicBezTo>
                  <a:pt x="599" y="440"/>
                  <a:pt x="596" y="433"/>
                  <a:pt x="599" y="428"/>
                </a:cubicBezTo>
                <a:cubicBezTo>
                  <a:pt x="615" y="426"/>
                  <a:pt x="615" y="426"/>
                  <a:pt x="615" y="426"/>
                </a:cubicBezTo>
                <a:cubicBezTo>
                  <a:pt x="622" y="424"/>
                  <a:pt x="626" y="416"/>
                  <a:pt x="628" y="409"/>
                </a:cubicBezTo>
                <a:cubicBezTo>
                  <a:pt x="630" y="405"/>
                  <a:pt x="634" y="403"/>
                  <a:pt x="636" y="399"/>
                </a:cubicBezTo>
                <a:cubicBezTo>
                  <a:pt x="628" y="389"/>
                  <a:pt x="620" y="377"/>
                  <a:pt x="607" y="375"/>
                </a:cubicBezTo>
                <a:cubicBezTo>
                  <a:pt x="604" y="374"/>
                  <a:pt x="600" y="376"/>
                  <a:pt x="597" y="375"/>
                </a:cubicBezTo>
                <a:cubicBezTo>
                  <a:pt x="594" y="368"/>
                  <a:pt x="588" y="362"/>
                  <a:pt x="581" y="357"/>
                </a:cubicBezTo>
                <a:cubicBezTo>
                  <a:pt x="578" y="357"/>
                  <a:pt x="578" y="357"/>
                  <a:pt x="578" y="357"/>
                </a:cubicBezTo>
                <a:cubicBezTo>
                  <a:pt x="574" y="363"/>
                  <a:pt x="569" y="369"/>
                  <a:pt x="560" y="369"/>
                </a:cubicBezTo>
                <a:cubicBezTo>
                  <a:pt x="553" y="368"/>
                  <a:pt x="544" y="367"/>
                  <a:pt x="540" y="359"/>
                </a:cubicBezTo>
                <a:cubicBezTo>
                  <a:pt x="534" y="351"/>
                  <a:pt x="532" y="339"/>
                  <a:pt x="535" y="330"/>
                </a:cubicBezTo>
                <a:cubicBezTo>
                  <a:pt x="538" y="322"/>
                  <a:pt x="544" y="314"/>
                  <a:pt x="551" y="311"/>
                </a:cubicBezTo>
                <a:cubicBezTo>
                  <a:pt x="533" y="311"/>
                  <a:pt x="533" y="311"/>
                  <a:pt x="533" y="311"/>
                </a:cubicBezTo>
                <a:cubicBezTo>
                  <a:pt x="518" y="310"/>
                  <a:pt x="505" y="301"/>
                  <a:pt x="492" y="295"/>
                </a:cubicBezTo>
                <a:cubicBezTo>
                  <a:pt x="477" y="282"/>
                  <a:pt x="470" y="264"/>
                  <a:pt x="466" y="245"/>
                </a:cubicBezTo>
                <a:cubicBezTo>
                  <a:pt x="465" y="245"/>
                  <a:pt x="465" y="245"/>
                  <a:pt x="465" y="245"/>
                </a:cubicBezTo>
                <a:cubicBezTo>
                  <a:pt x="457" y="252"/>
                  <a:pt x="447" y="255"/>
                  <a:pt x="435" y="255"/>
                </a:cubicBezTo>
                <a:cubicBezTo>
                  <a:pt x="426" y="255"/>
                  <a:pt x="419" y="249"/>
                  <a:pt x="415" y="241"/>
                </a:cubicBezTo>
                <a:cubicBezTo>
                  <a:pt x="414" y="235"/>
                  <a:pt x="414" y="228"/>
                  <a:pt x="417" y="222"/>
                </a:cubicBezTo>
                <a:cubicBezTo>
                  <a:pt x="420" y="219"/>
                  <a:pt x="423" y="216"/>
                  <a:pt x="427" y="216"/>
                </a:cubicBezTo>
                <a:cubicBezTo>
                  <a:pt x="429" y="216"/>
                  <a:pt x="431" y="218"/>
                  <a:pt x="432" y="216"/>
                </a:cubicBezTo>
                <a:cubicBezTo>
                  <a:pt x="435" y="211"/>
                  <a:pt x="430" y="207"/>
                  <a:pt x="429" y="202"/>
                </a:cubicBezTo>
                <a:cubicBezTo>
                  <a:pt x="416" y="198"/>
                  <a:pt x="416" y="198"/>
                  <a:pt x="416" y="198"/>
                </a:cubicBezTo>
                <a:cubicBezTo>
                  <a:pt x="411" y="195"/>
                  <a:pt x="414" y="191"/>
                  <a:pt x="413" y="186"/>
                </a:cubicBezTo>
                <a:cubicBezTo>
                  <a:pt x="412" y="179"/>
                  <a:pt x="408" y="172"/>
                  <a:pt x="401" y="170"/>
                </a:cubicBezTo>
                <a:close/>
                <a:moveTo>
                  <a:pt x="591" y="189"/>
                </a:moveTo>
                <a:cubicBezTo>
                  <a:pt x="582" y="182"/>
                  <a:pt x="571" y="181"/>
                  <a:pt x="559" y="180"/>
                </a:cubicBezTo>
                <a:cubicBezTo>
                  <a:pt x="549" y="179"/>
                  <a:pt x="539" y="179"/>
                  <a:pt x="529" y="180"/>
                </a:cubicBezTo>
                <a:cubicBezTo>
                  <a:pt x="507" y="189"/>
                  <a:pt x="484" y="206"/>
                  <a:pt x="476" y="229"/>
                </a:cubicBezTo>
                <a:cubicBezTo>
                  <a:pt x="468" y="243"/>
                  <a:pt x="476" y="260"/>
                  <a:pt x="481" y="274"/>
                </a:cubicBezTo>
                <a:cubicBezTo>
                  <a:pt x="494" y="295"/>
                  <a:pt x="519" y="307"/>
                  <a:pt x="546" y="305"/>
                </a:cubicBezTo>
                <a:cubicBezTo>
                  <a:pt x="562" y="305"/>
                  <a:pt x="573" y="292"/>
                  <a:pt x="585" y="284"/>
                </a:cubicBezTo>
                <a:cubicBezTo>
                  <a:pt x="598" y="271"/>
                  <a:pt x="603" y="253"/>
                  <a:pt x="603" y="236"/>
                </a:cubicBezTo>
                <a:cubicBezTo>
                  <a:pt x="604" y="229"/>
                  <a:pt x="597" y="227"/>
                  <a:pt x="593" y="224"/>
                </a:cubicBezTo>
                <a:cubicBezTo>
                  <a:pt x="588" y="222"/>
                  <a:pt x="582" y="216"/>
                  <a:pt x="578" y="221"/>
                </a:cubicBezTo>
                <a:cubicBezTo>
                  <a:pt x="580" y="229"/>
                  <a:pt x="578" y="237"/>
                  <a:pt x="578" y="245"/>
                </a:cubicBezTo>
                <a:cubicBezTo>
                  <a:pt x="573" y="258"/>
                  <a:pt x="565" y="274"/>
                  <a:pt x="548" y="275"/>
                </a:cubicBezTo>
                <a:cubicBezTo>
                  <a:pt x="535" y="280"/>
                  <a:pt x="520" y="273"/>
                  <a:pt x="511" y="263"/>
                </a:cubicBezTo>
                <a:cubicBezTo>
                  <a:pt x="503" y="252"/>
                  <a:pt x="502" y="237"/>
                  <a:pt x="509" y="225"/>
                </a:cubicBezTo>
                <a:cubicBezTo>
                  <a:pt x="518" y="215"/>
                  <a:pt x="530" y="212"/>
                  <a:pt x="542" y="210"/>
                </a:cubicBezTo>
                <a:cubicBezTo>
                  <a:pt x="578" y="203"/>
                  <a:pt x="611" y="225"/>
                  <a:pt x="631" y="254"/>
                </a:cubicBezTo>
                <a:cubicBezTo>
                  <a:pt x="643" y="270"/>
                  <a:pt x="647" y="290"/>
                  <a:pt x="654" y="308"/>
                </a:cubicBezTo>
                <a:cubicBezTo>
                  <a:pt x="665" y="310"/>
                  <a:pt x="665" y="310"/>
                  <a:pt x="665" y="310"/>
                </a:cubicBezTo>
                <a:cubicBezTo>
                  <a:pt x="686" y="315"/>
                  <a:pt x="701" y="337"/>
                  <a:pt x="709" y="356"/>
                </a:cubicBezTo>
                <a:cubicBezTo>
                  <a:pt x="713" y="370"/>
                  <a:pt x="716" y="387"/>
                  <a:pt x="730" y="396"/>
                </a:cubicBezTo>
                <a:cubicBezTo>
                  <a:pt x="732" y="400"/>
                  <a:pt x="736" y="401"/>
                  <a:pt x="736" y="405"/>
                </a:cubicBezTo>
                <a:cubicBezTo>
                  <a:pt x="732" y="410"/>
                  <a:pt x="727" y="413"/>
                  <a:pt x="725" y="418"/>
                </a:cubicBezTo>
                <a:cubicBezTo>
                  <a:pt x="724" y="421"/>
                  <a:pt x="720" y="422"/>
                  <a:pt x="720" y="424"/>
                </a:cubicBezTo>
                <a:cubicBezTo>
                  <a:pt x="710" y="438"/>
                  <a:pt x="708" y="453"/>
                  <a:pt x="698" y="466"/>
                </a:cubicBezTo>
                <a:cubicBezTo>
                  <a:pt x="689" y="480"/>
                  <a:pt x="676" y="490"/>
                  <a:pt x="662" y="498"/>
                </a:cubicBezTo>
                <a:cubicBezTo>
                  <a:pt x="658" y="498"/>
                  <a:pt x="653" y="499"/>
                  <a:pt x="651" y="502"/>
                </a:cubicBezTo>
                <a:cubicBezTo>
                  <a:pt x="644" y="534"/>
                  <a:pt x="622" y="561"/>
                  <a:pt x="596" y="578"/>
                </a:cubicBezTo>
                <a:cubicBezTo>
                  <a:pt x="586" y="588"/>
                  <a:pt x="570" y="587"/>
                  <a:pt x="558" y="594"/>
                </a:cubicBezTo>
                <a:cubicBezTo>
                  <a:pt x="537" y="593"/>
                  <a:pt x="537" y="593"/>
                  <a:pt x="537" y="593"/>
                </a:cubicBezTo>
                <a:cubicBezTo>
                  <a:pt x="526" y="594"/>
                  <a:pt x="517" y="587"/>
                  <a:pt x="508" y="583"/>
                </a:cubicBezTo>
                <a:cubicBezTo>
                  <a:pt x="501" y="575"/>
                  <a:pt x="499" y="564"/>
                  <a:pt x="500" y="554"/>
                </a:cubicBezTo>
                <a:cubicBezTo>
                  <a:pt x="500" y="545"/>
                  <a:pt x="506" y="537"/>
                  <a:pt x="513" y="531"/>
                </a:cubicBezTo>
                <a:cubicBezTo>
                  <a:pt x="523" y="523"/>
                  <a:pt x="540" y="519"/>
                  <a:pt x="552" y="525"/>
                </a:cubicBezTo>
                <a:cubicBezTo>
                  <a:pt x="568" y="537"/>
                  <a:pt x="573" y="557"/>
                  <a:pt x="572" y="577"/>
                </a:cubicBezTo>
                <a:cubicBezTo>
                  <a:pt x="570" y="580"/>
                  <a:pt x="570" y="580"/>
                  <a:pt x="570" y="580"/>
                </a:cubicBezTo>
                <a:cubicBezTo>
                  <a:pt x="569" y="581"/>
                  <a:pt x="568" y="584"/>
                  <a:pt x="570" y="584"/>
                </a:cubicBezTo>
                <a:cubicBezTo>
                  <a:pt x="580" y="581"/>
                  <a:pt x="590" y="577"/>
                  <a:pt x="597" y="571"/>
                </a:cubicBezTo>
                <a:cubicBezTo>
                  <a:pt x="600" y="556"/>
                  <a:pt x="596" y="541"/>
                  <a:pt x="590" y="529"/>
                </a:cubicBezTo>
                <a:cubicBezTo>
                  <a:pt x="575" y="506"/>
                  <a:pt x="547" y="491"/>
                  <a:pt x="519" y="495"/>
                </a:cubicBezTo>
                <a:cubicBezTo>
                  <a:pt x="503" y="501"/>
                  <a:pt x="485" y="510"/>
                  <a:pt x="479" y="528"/>
                </a:cubicBezTo>
                <a:cubicBezTo>
                  <a:pt x="470" y="549"/>
                  <a:pt x="473" y="574"/>
                  <a:pt x="484" y="593"/>
                </a:cubicBezTo>
                <a:cubicBezTo>
                  <a:pt x="494" y="608"/>
                  <a:pt x="510" y="615"/>
                  <a:pt x="525" y="619"/>
                </a:cubicBezTo>
                <a:cubicBezTo>
                  <a:pt x="587" y="635"/>
                  <a:pt x="633" y="583"/>
                  <a:pt x="666" y="538"/>
                </a:cubicBezTo>
                <a:cubicBezTo>
                  <a:pt x="673" y="533"/>
                  <a:pt x="669" y="517"/>
                  <a:pt x="682" y="519"/>
                </a:cubicBezTo>
                <a:cubicBezTo>
                  <a:pt x="730" y="498"/>
                  <a:pt x="735" y="441"/>
                  <a:pt x="770" y="406"/>
                </a:cubicBezTo>
                <a:cubicBezTo>
                  <a:pt x="769" y="405"/>
                  <a:pt x="769" y="405"/>
                  <a:pt x="769" y="405"/>
                </a:cubicBezTo>
                <a:cubicBezTo>
                  <a:pt x="752" y="388"/>
                  <a:pt x="738" y="367"/>
                  <a:pt x="729" y="346"/>
                </a:cubicBezTo>
                <a:cubicBezTo>
                  <a:pt x="722" y="323"/>
                  <a:pt x="706" y="301"/>
                  <a:pt x="685" y="289"/>
                </a:cubicBezTo>
                <a:cubicBezTo>
                  <a:pt x="682" y="288"/>
                  <a:pt x="678" y="289"/>
                  <a:pt x="676" y="287"/>
                </a:cubicBezTo>
                <a:cubicBezTo>
                  <a:pt x="671" y="263"/>
                  <a:pt x="658" y="240"/>
                  <a:pt x="641" y="222"/>
                </a:cubicBezTo>
                <a:cubicBezTo>
                  <a:pt x="625" y="209"/>
                  <a:pt x="610" y="197"/>
                  <a:pt x="591" y="189"/>
                </a:cubicBezTo>
                <a:close/>
                <a:moveTo>
                  <a:pt x="281" y="191"/>
                </a:moveTo>
                <a:cubicBezTo>
                  <a:pt x="266" y="184"/>
                  <a:pt x="252" y="178"/>
                  <a:pt x="234" y="180"/>
                </a:cubicBezTo>
                <a:cubicBezTo>
                  <a:pt x="228" y="181"/>
                  <a:pt x="219" y="178"/>
                  <a:pt x="215" y="183"/>
                </a:cubicBezTo>
                <a:cubicBezTo>
                  <a:pt x="194" y="185"/>
                  <a:pt x="178" y="199"/>
                  <a:pt x="162" y="212"/>
                </a:cubicBezTo>
                <a:cubicBezTo>
                  <a:pt x="140" y="229"/>
                  <a:pt x="130" y="256"/>
                  <a:pt x="115" y="278"/>
                </a:cubicBezTo>
                <a:cubicBezTo>
                  <a:pt x="100" y="279"/>
                  <a:pt x="88" y="292"/>
                  <a:pt x="78" y="303"/>
                </a:cubicBezTo>
                <a:cubicBezTo>
                  <a:pt x="56" y="327"/>
                  <a:pt x="49" y="358"/>
                  <a:pt x="32" y="383"/>
                </a:cubicBezTo>
                <a:cubicBezTo>
                  <a:pt x="30" y="387"/>
                  <a:pt x="24" y="390"/>
                  <a:pt x="26" y="395"/>
                </a:cubicBezTo>
                <a:cubicBezTo>
                  <a:pt x="68" y="427"/>
                  <a:pt x="61" y="493"/>
                  <a:pt x="115" y="510"/>
                </a:cubicBezTo>
                <a:cubicBezTo>
                  <a:pt x="120" y="514"/>
                  <a:pt x="118" y="521"/>
                  <a:pt x="120" y="527"/>
                </a:cubicBezTo>
                <a:cubicBezTo>
                  <a:pt x="132" y="552"/>
                  <a:pt x="144" y="578"/>
                  <a:pt x="169" y="595"/>
                </a:cubicBezTo>
                <a:cubicBezTo>
                  <a:pt x="183" y="603"/>
                  <a:pt x="196" y="612"/>
                  <a:pt x="211" y="614"/>
                </a:cubicBezTo>
                <a:cubicBezTo>
                  <a:pt x="241" y="621"/>
                  <a:pt x="277" y="617"/>
                  <a:pt x="297" y="592"/>
                </a:cubicBezTo>
                <a:cubicBezTo>
                  <a:pt x="309" y="584"/>
                  <a:pt x="315" y="571"/>
                  <a:pt x="316" y="556"/>
                </a:cubicBezTo>
                <a:cubicBezTo>
                  <a:pt x="318" y="541"/>
                  <a:pt x="312" y="527"/>
                  <a:pt x="305" y="515"/>
                </a:cubicBezTo>
                <a:cubicBezTo>
                  <a:pt x="289" y="496"/>
                  <a:pt x="264" y="490"/>
                  <a:pt x="240" y="494"/>
                </a:cubicBezTo>
                <a:cubicBezTo>
                  <a:pt x="225" y="494"/>
                  <a:pt x="214" y="505"/>
                  <a:pt x="203" y="516"/>
                </a:cubicBezTo>
                <a:cubicBezTo>
                  <a:pt x="195" y="523"/>
                  <a:pt x="195" y="534"/>
                  <a:pt x="192" y="544"/>
                </a:cubicBezTo>
                <a:cubicBezTo>
                  <a:pt x="191" y="552"/>
                  <a:pt x="189" y="559"/>
                  <a:pt x="192" y="567"/>
                </a:cubicBezTo>
                <a:cubicBezTo>
                  <a:pt x="199" y="572"/>
                  <a:pt x="206" y="576"/>
                  <a:pt x="214" y="577"/>
                </a:cubicBezTo>
                <a:cubicBezTo>
                  <a:pt x="216" y="577"/>
                  <a:pt x="220" y="580"/>
                  <a:pt x="220" y="576"/>
                </a:cubicBezTo>
                <a:cubicBezTo>
                  <a:pt x="214" y="560"/>
                  <a:pt x="218" y="544"/>
                  <a:pt x="226" y="531"/>
                </a:cubicBezTo>
                <a:cubicBezTo>
                  <a:pt x="233" y="523"/>
                  <a:pt x="241" y="519"/>
                  <a:pt x="251" y="520"/>
                </a:cubicBezTo>
                <a:cubicBezTo>
                  <a:pt x="263" y="521"/>
                  <a:pt x="276" y="522"/>
                  <a:pt x="281" y="534"/>
                </a:cubicBezTo>
                <a:cubicBezTo>
                  <a:pt x="286" y="541"/>
                  <a:pt x="286" y="549"/>
                  <a:pt x="285" y="557"/>
                </a:cubicBezTo>
                <a:cubicBezTo>
                  <a:pt x="280" y="574"/>
                  <a:pt x="262" y="584"/>
                  <a:pt x="245" y="586"/>
                </a:cubicBezTo>
                <a:cubicBezTo>
                  <a:pt x="230" y="588"/>
                  <a:pt x="217" y="582"/>
                  <a:pt x="204" y="579"/>
                </a:cubicBezTo>
                <a:cubicBezTo>
                  <a:pt x="183" y="570"/>
                  <a:pt x="164" y="549"/>
                  <a:pt x="154" y="528"/>
                </a:cubicBezTo>
                <a:cubicBezTo>
                  <a:pt x="146" y="516"/>
                  <a:pt x="142" y="502"/>
                  <a:pt x="135" y="490"/>
                </a:cubicBezTo>
                <a:cubicBezTo>
                  <a:pt x="131" y="490"/>
                  <a:pt x="128" y="487"/>
                  <a:pt x="125" y="486"/>
                </a:cubicBezTo>
                <a:cubicBezTo>
                  <a:pt x="90" y="468"/>
                  <a:pt x="85" y="430"/>
                  <a:pt x="66" y="401"/>
                </a:cubicBezTo>
                <a:cubicBezTo>
                  <a:pt x="63" y="397"/>
                  <a:pt x="55" y="398"/>
                  <a:pt x="56" y="392"/>
                </a:cubicBezTo>
                <a:cubicBezTo>
                  <a:pt x="68" y="381"/>
                  <a:pt x="70" y="365"/>
                  <a:pt x="76" y="351"/>
                </a:cubicBezTo>
                <a:cubicBezTo>
                  <a:pt x="87" y="327"/>
                  <a:pt x="111" y="308"/>
                  <a:pt x="136" y="300"/>
                </a:cubicBezTo>
                <a:cubicBezTo>
                  <a:pt x="150" y="259"/>
                  <a:pt x="184" y="215"/>
                  <a:pt x="229" y="208"/>
                </a:cubicBezTo>
                <a:cubicBezTo>
                  <a:pt x="253" y="206"/>
                  <a:pt x="279" y="214"/>
                  <a:pt x="290" y="236"/>
                </a:cubicBezTo>
                <a:cubicBezTo>
                  <a:pt x="294" y="251"/>
                  <a:pt x="288" y="268"/>
                  <a:pt x="276" y="278"/>
                </a:cubicBezTo>
                <a:cubicBezTo>
                  <a:pt x="263" y="284"/>
                  <a:pt x="246" y="282"/>
                  <a:pt x="235" y="274"/>
                </a:cubicBezTo>
                <a:cubicBezTo>
                  <a:pt x="222" y="262"/>
                  <a:pt x="217" y="246"/>
                  <a:pt x="216" y="230"/>
                </a:cubicBezTo>
                <a:cubicBezTo>
                  <a:pt x="215" y="225"/>
                  <a:pt x="217" y="220"/>
                  <a:pt x="215" y="217"/>
                </a:cubicBezTo>
                <a:cubicBezTo>
                  <a:pt x="206" y="218"/>
                  <a:pt x="199" y="224"/>
                  <a:pt x="192" y="230"/>
                </a:cubicBezTo>
                <a:cubicBezTo>
                  <a:pt x="192" y="238"/>
                  <a:pt x="189" y="247"/>
                  <a:pt x="192" y="255"/>
                </a:cubicBezTo>
                <a:cubicBezTo>
                  <a:pt x="197" y="277"/>
                  <a:pt x="214" y="297"/>
                  <a:pt x="235" y="304"/>
                </a:cubicBezTo>
                <a:cubicBezTo>
                  <a:pt x="254" y="313"/>
                  <a:pt x="275" y="304"/>
                  <a:pt x="292" y="298"/>
                </a:cubicBezTo>
                <a:cubicBezTo>
                  <a:pt x="302" y="291"/>
                  <a:pt x="313" y="281"/>
                  <a:pt x="312" y="268"/>
                </a:cubicBezTo>
                <a:cubicBezTo>
                  <a:pt x="314" y="257"/>
                  <a:pt x="321" y="248"/>
                  <a:pt x="317" y="235"/>
                </a:cubicBezTo>
                <a:cubicBezTo>
                  <a:pt x="309" y="217"/>
                  <a:pt x="309" y="217"/>
                  <a:pt x="309" y="217"/>
                </a:cubicBezTo>
                <a:cubicBezTo>
                  <a:pt x="302" y="206"/>
                  <a:pt x="291" y="199"/>
                  <a:pt x="281" y="191"/>
                </a:cubicBezTo>
                <a:close/>
                <a:moveTo>
                  <a:pt x="278" y="228"/>
                </a:moveTo>
                <a:cubicBezTo>
                  <a:pt x="266" y="217"/>
                  <a:pt x="251" y="212"/>
                  <a:pt x="233" y="212"/>
                </a:cubicBezTo>
                <a:cubicBezTo>
                  <a:pt x="232" y="213"/>
                  <a:pt x="231" y="214"/>
                  <a:pt x="232" y="215"/>
                </a:cubicBezTo>
                <a:cubicBezTo>
                  <a:pt x="243" y="215"/>
                  <a:pt x="243" y="215"/>
                  <a:pt x="243" y="215"/>
                </a:cubicBezTo>
                <a:cubicBezTo>
                  <a:pt x="258" y="219"/>
                  <a:pt x="274" y="225"/>
                  <a:pt x="279" y="241"/>
                </a:cubicBezTo>
                <a:cubicBezTo>
                  <a:pt x="281" y="249"/>
                  <a:pt x="280" y="258"/>
                  <a:pt x="275" y="265"/>
                </a:cubicBezTo>
                <a:cubicBezTo>
                  <a:pt x="270" y="269"/>
                  <a:pt x="262" y="270"/>
                  <a:pt x="256" y="269"/>
                </a:cubicBezTo>
                <a:cubicBezTo>
                  <a:pt x="240" y="266"/>
                  <a:pt x="232" y="252"/>
                  <a:pt x="229" y="238"/>
                </a:cubicBezTo>
                <a:cubicBezTo>
                  <a:pt x="229" y="237"/>
                  <a:pt x="226" y="236"/>
                  <a:pt x="227" y="234"/>
                </a:cubicBezTo>
                <a:cubicBezTo>
                  <a:pt x="225" y="228"/>
                  <a:pt x="228" y="220"/>
                  <a:pt x="226" y="213"/>
                </a:cubicBezTo>
                <a:cubicBezTo>
                  <a:pt x="224" y="213"/>
                  <a:pt x="223" y="214"/>
                  <a:pt x="222" y="215"/>
                </a:cubicBezTo>
                <a:cubicBezTo>
                  <a:pt x="218" y="233"/>
                  <a:pt x="222" y="256"/>
                  <a:pt x="238" y="269"/>
                </a:cubicBezTo>
                <a:cubicBezTo>
                  <a:pt x="247" y="277"/>
                  <a:pt x="261" y="279"/>
                  <a:pt x="273" y="274"/>
                </a:cubicBezTo>
                <a:cubicBezTo>
                  <a:pt x="279" y="270"/>
                  <a:pt x="282" y="264"/>
                  <a:pt x="285" y="258"/>
                </a:cubicBezTo>
                <a:cubicBezTo>
                  <a:pt x="290" y="248"/>
                  <a:pt x="285" y="237"/>
                  <a:pt x="278" y="228"/>
                </a:cubicBezTo>
                <a:close/>
                <a:moveTo>
                  <a:pt x="564" y="218"/>
                </a:moveTo>
                <a:cubicBezTo>
                  <a:pt x="563" y="215"/>
                  <a:pt x="563" y="215"/>
                  <a:pt x="563" y="215"/>
                </a:cubicBezTo>
                <a:cubicBezTo>
                  <a:pt x="556" y="215"/>
                  <a:pt x="549" y="214"/>
                  <a:pt x="543" y="216"/>
                </a:cubicBezTo>
                <a:cubicBezTo>
                  <a:pt x="537" y="217"/>
                  <a:pt x="531" y="222"/>
                  <a:pt x="524" y="221"/>
                </a:cubicBezTo>
                <a:cubicBezTo>
                  <a:pt x="517" y="225"/>
                  <a:pt x="509" y="233"/>
                  <a:pt x="511" y="241"/>
                </a:cubicBezTo>
                <a:cubicBezTo>
                  <a:pt x="510" y="253"/>
                  <a:pt x="518" y="264"/>
                  <a:pt x="528" y="270"/>
                </a:cubicBezTo>
                <a:cubicBezTo>
                  <a:pt x="540" y="274"/>
                  <a:pt x="554" y="271"/>
                  <a:pt x="563" y="262"/>
                </a:cubicBezTo>
                <a:cubicBezTo>
                  <a:pt x="572" y="251"/>
                  <a:pt x="575" y="237"/>
                  <a:pt x="574" y="223"/>
                </a:cubicBezTo>
                <a:cubicBezTo>
                  <a:pt x="573" y="220"/>
                  <a:pt x="572" y="216"/>
                  <a:pt x="568" y="217"/>
                </a:cubicBezTo>
                <a:cubicBezTo>
                  <a:pt x="567" y="220"/>
                  <a:pt x="568" y="224"/>
                  <a:pt x="569" y="229"/>
                </a:cubicBezTo>
                <a:cubicBezTo>
                  <a:pt x="567" y="243"/>
                  <a:pt x="562" y="257"/>
                  <a:pt x="549" y="264"/>
                </a:cubicBezTo>
                <a:cubicBezTo>
                  <a:pt x="541" y="268"/>
                  <a:pt x="532" y="265"/>
                  <a:pt x="526" y="259"/>
                </a:cubicBezTo>
                <a:cubicBezTo>
                  <a:pt x="518" y="253"/>
                  <a:pt x="519" y="244"/>
                  <a:pt x="520" y="235"/>
                </a:cubicBezTo>
                <a:cubicBezTo>
                  <a:pt x="528" y="221"/>
                  <a:pt x="545" y="220"/>
                  <a:pt x="559" y="221"/>
                </a:cubicBezTo>
                <a:cubicBezTo>
                  <a:pt x="562" y="221"/>
                  <a:pt x="564" y="220"/>
                  <a:pt x="564" y="218"/>
                </a:cubicBezTo>
                <a:close/>
                <a:moveTo>
                  <a:pt x="265" y="227"/>
                </a:moveTo>
                <a:cubicBezTo>
                  <a:pt x="258" y="223"/>
                  <a:pt x="249" y="220"/>
                  <a:pt x="240" y="219"/>
                </a:cubicBezTo>
                <a:cubicBezTo>
                  <a:pt x="242" y="224"/>
                  <a:pt x="248" y="224"/>
                  <a:pt x="252" y="227"/>
                </a:cubicBezTo>
                <a:cubicBezTo>
                  <a:pt x="261" y="231"/>
                  <a:pt x="263" y="240"/>
                  <a:pt x="268" y="247"/>
                </a:cubicBezTo>
                <a:cubicBezTo>
                  <a:pt x="267" y="251"/>
                  <a:pt x="262" y="253"/>
                  <a:pt x="259" y="254"/>
                </a:cubicBezTo>
                <a:cubicBezTo>
                  <a:pt x="249" y="252"/>
                  <a:pt x="249" y="252"/>
                  <a:pt x="249" y="252"/>
                </a:cubicBezTo>
                <a:cubicBezTo>
                  <a:pt x="239" y="248"/>
                  <a:pt x="234" y="236"/>
                  <a:pt x="231" y="225"/>
                </a:cubicBezTo>
                <a:cubicBezTo>
                  <a:pt x="231" y="225"/>
                  <a:pt x="231" y="225"/>
                  <a:pt x="230" y="225"/>
                </a:cubicBezTo>
                <a:cubicBezTo>
                  <a:pt x="232" y="242"/>
                  <a:pt x="237" y="260"/>
                  <a:pt x="255" y="265"/>
                </a:cubicBezTo>
                <a:cubicBezTo>
                  <a:pt x="261" y="267"/>
                  <a:pt x="268" y="267"/>
                  <a:pt x="273" y="262"/>
                </a:cubicBezTo>
                <a:cubicBezTo>
                  <a:pt x="277" y="259"/>
                  <a:pt x="276" y="254"/>
                  <a:pt x="277" y="249"/>
                </a:cubicBezTo>
                <a:cubicBezTo>
                  <a:pt x="277" y="241"/>
                  <a:pt x="272" y="233"/>
                  <a:pt x="265" y="227"/>
                </a:cubicBezTo>
                <a:close/>
                <a:moveTo>
                  <a:pt x="555" y="225"/>
                </a:moveTo>
                <a:cubicBezTo>
                  <a:pt x="544" y="224"/>
                  <a:pt x="533" y="225"/>
                  <a:pt x="525" y="234"/>
                </a:cubicBezTo>
                <a:cubicBezTo>
                  <a:pt x="521" y="239"/>
                  <a:pt x="522" y="246"/>
                  <a:pt x="524" y="252"/>
                </a:cubicBezTo>
                <a:cubicBezTo>
                  <a:pt x="530" y="257"/>
                  <a:pt x="535" y="264"/>
                  <a:pt x="543" y="262"/>
                </a:cubicBezTo>
                <a:cubicBezTo>
                  <a:pt x="555" y="258"/>
                  <a:pt x="564" y="245"/>
                  <a:pt x="564" y="232"/>
                </a:cubicBezTo>
                <a:cubicBezTo>
                  <a:pt x="558" y="240"/>
                  <a:pt x="552" y="254"/>
                  <a:pt x="539" y="253"/>
                </a:cubicBezTo>
                <a:cubicBezTo>
                  <a:pt x="536" y="251"/>
                  <a:pt x="533" y="248"/>
                  <a:pt x="533" y="243"/>
                </a:cubicBezTo>
                <a:cubicBezTo>
                  <a:pt x="533" y="237"/>
                  <a:pt x="540" y="231"/>
                  <a:pt x="546" y="229"/>
                </a:cubicBezTo>
                <a:cubicBezTo>
                  <a:pt x="548" y="226"/>
                  <a:pt x="554" y="228"/>
                  <a:pt x="555" y="225"/>
                </a:cubicBezTo>
                <a:close/>
                <a:moveTo>
                  <a:pt x="186" y="240"/>
                </a:moveTo>
                <a:cubicBezTo>
                  <a:pt x="187" y="239"/>
                  <a:pt x="186" y="233"/>
                  <a:pt x="183" y="237"/>
                </a:cubicBezTo>
                <a:cubicBezTo>
                  <a:pt x="162" y="255"/>
                  <a:pt x="149" y="280"/>
                  <a:pt x="140" y="304"/>
                </a:cubicBezTo>
                <a:cubicBezTo>
                  <a:pt x="127" y="312"/>
                  <a:pt x="110" y="315"/>
                  <a:pt x="100" y="329"/>
                </a:cubicBezTo>
                <a:cubicBezTo>
                  <a:pt x="84" y="342"/>
                  <a:pt x="79" y="362"/>
                  <a:pt x="72" y="380"/>
                </a:cubicBezTo>
                <a:cubicBezTo>
                  <a:pt x="72" y="385"/>
                  <a:pt x="66" y="388"/>
                  <a:pt x="67" y="393"/>
                </a:cubicBezTo>
                <a:cubicBezTo>
                  <a:pt x="72" y="396"/>
                  <a:pt x="74" y="401"/>
                  <a:pt x="78" y="406"/>
                </a:cubicBezTo>
                <a:cubicBezTo>
                  <a:pt x="90" y="437"/>
                  <a:pt x="105" y="477"/>
                  <a:pt x="141" y="486"/>
                </a:cubicBezTo>
                <a:cubicBezTo>
                  <a:pt x="152" y="512"/>
                  <a:pt x="161" y="539"/>
                  <a:pt x="182" y="559"/>
                </a:cubicBezTo>
                <a:cubicBezTo>
                  <a:pt x="184" y="559"/>
                  <a:pt x="184" y="559"/>
                  <a:pt x="184" y="559"/>
                </a:cubicBezTo>
                <a:cubicBezTo>
                  <a:pt x="185" y="557"/>
                  <a:pt x="185" y="554"/>
                  <a:pt x="184" y="553"/>
                </a:cubicBezTo>
                <a:cubicBezTo>
                  <a:pt x="181" y="552"/>
                  <a:pt x="180" y="548"/>
                  <a:pt x="177" y="546"/>
                </a:cubicBezTo>
                <a:cubicBezTo>
                  <a:pt x="165" y="525"/>
                  <a:pt x="154" y="506"/>
                  <a:pt x="147" y="483"/>
                </a:cubicBezTo>
                <a:cubicBezTo>
                  <a:pt x="145" y="480"/>
                  <a:pt x="145" y="480"/>
                  <a:pt x="145" y="480"/>
                </a:cubicBezTo>
                <a:cubicBezTo>
                  <a:pt x="130" y="479"/>
                  <a:pt x="120" y="467"/>
                  <a:pt x="109" y="458"/>
                </a:cubicBezTo>
                <a:cubicBezTo>
                  <a:pt x="95" y="437"/>
                  <a:pt x="90" y="412"/>
                  <a:pt x="74" y="391"/>
                </a:cubicBezTo>
                <a:cubicBezTo>
                  <a:pt x="74" y="389"/>
                  <a:pt x="74" y="389"/>
                  <a:pt x="74" y="389"/>
                </a:cubicBezTo>
                <a:cubicBezTo>
                  <a:pt x="80" y="373"/>
                  <a:pt x="88" y="356"/>
                  <a:pt x="95" y="341"/>
                </a:cubicBezTo>
                <a:cubicBezTo>
                  <a:pt x="104" y="327"/>
                  <a:pt x="119" y="319"/>
                  <a:pt x="132" y="313"/>
                </a:cubicBezTo>
                <a:cubicBezTo>
                  <a:pt x="137" y="310"/>
                  <a:pt x="145" y="311"/>
                  <a:pt x="148" y="305"/>
                </a:cubicBezTo>
                <a:cubicBezTo>
                  <a:pt x="155" y="288"/>
                  <a:pt x="159" y="270"/>
                  <a:pt x="171" y="255"/>
                </a:cubicBezTo>
                <a:cubicBezTo>
                  <a:pt x="175" y="250"/>
                  <a:pt x="182" y="245"/>
                  <a:pt x="186" y="240"/>
                </a:cubicBezTo>
                <a:close/>
                <a:moveTo>
                  <a:pt x="635" y="272"/>
                </a:moveTo>
                <a:cubicBezTo>
                  <a:pt x="629" y="259"/>
                  <a:pt x="621" y="246"/>
                  <a:pt x="609" y="237"/>
                </a:cubicBezTo>
                <a:cubicBezTo>
                  <a:pt x="608" y="239"/>
                  <a:pt x="608" y="242"/>
                  <a:pt x="609" y="244"/>
                </a:cubicBezTo>
                <a:cubicBezTo>
                  <a:pt x="609" y="246"/>
                  <a:pt x="611" y="245"/>
                  <a:pt x="612" y="246"/>
                </a:cubicBezTo>
                <a:cubicBezTo>
                  <a:pt x="629" y="266"/>
                  <a:pt x="637" y="291"/>
                  <a:pt x="644" y="316"/>
                </a:cubicBezTo>
                <a:cubicBezTo>
                  <a:pt x="647" y="320"/>
                  <a:pt x="652" y="320"/>
                  <a:pt x="657" y="320"/>
                </a:cubicBezTo>
                <a:cubicBezTo>
                  <a:pt x="691" y="326"/>
                  <a:pt x="695" y="365"/>
                  <a:pt x="708" y="390"/>
                </a:cubicBezTo>
                <a:cubicBezTo>
                  <a:pt x="710" y="396"/>
                  <a:pt x="717" y="400"/>
                  <a:pt x="718" y="407"/>
                </a:cubicBezTo>
                <a:cubicBezTo>
                  <a:pt x="702" y="426"/>
                  <a:pt x="697" y="451"/>
                  <a:pt x="682" y="471"/>
                </a:cubicBezTo>
                <a:cubicBezTo>
                  <a:pt x="671" y="486"/>
                  <a:pt x="653" y="485"/>
                  <a:pt x="640" y="494"/>
                </a:cubicBezTo>
                <a:cubicBezTo>
                  <a:pt x="637" y="506"/>
                  <a:pt x="635" y="517"/>
                  <a:pt x="631" y="528"/>
                </a:cubicBezTo>
                <a:cubicBezTo>
                  <a:pt x="624" y="540"/>
                  <a:pt x="617" y="555"/>
                  <a:pt x="604" y="562"/>
                </a:cubicBezTo>
                <a:cubicBezTo>
                  <a:pt x="604" y="563"/>
                  <a:pt x="603" y="564"/>
                  <a:pt x="604" y="564"/>
                </a:cubicBezTo>
                <a:cubicBezTo>
                  <a:pt x="625" y="550"/>
                  <a:pt x="637" y="526"/>
                  <a:pt x="644" y="502"/>
                </a:cubicBezTo>
                <a:cubicBezTo>
                  <a:pt x="644" y="494"/>
                  <a:pt x="654" y="496"/>
                  <a:pt x="659" y="493"/>
                </a:cubicBezTo>
                <a:cubicBezTo>
                  <a:pt x="697" y="478"/>
                  <a:pt x="702" y="434"/>
                  <a:pt x="726" y="407"/>
                </a:cubicBezTo>
                <a:cubicBezTo>
                  <a:pt x="727" y="405"/>
                  <a:pt x="728" y="403"/>
                  <a:pt x="726" y="402"/>
                </a:cubicBezTo>
                <a:cubicBezTo>
                  <a:pt x="710" y="390"/>
                  <a:pt x="708" y="371"/>
                  <a:pt x="701" y="354"/>
                </a:cubicBezTo>
                <a:cubicBezTo>
                  <a:pt x="693" y="333"/>
                  <a:pt x="675" y="316"/>
                  <a:pt x="653" y="313"/>
                </a:cubicBezTo>
                <a:cubicBezTo>
                  <a:pt x="649" y="309"/>
                  <a:pt x="649" y="309"/>
                  <a:pt x="649" y="309"/>
                </a:cubicBezTo>
                <a:cubicBezTo>
                  <a:pt x="646" y="295"/>
                  <a:pt x="641" y="283"/>
                  <a:pt x="635" y="272"/>
                </a:cubicBezTo>
                <a:close/>
                <a:moveTo>
                  <a:pt x="188" y="264"/>
                </a:moveTo>
                <a:cubicBezTo>
                  <a:pt x="185" y="249"/>
                  <a:pt x="185" y="249"/>
                  <a:pt x="185" y="249"/>
                </a:cubicBezTo>
                <a:cubicBezTo>
                  <a:pt x="184" y="248"/>
                  <a:pt x="184" y="248"/>
                  <a:pt x="184" y="248"/>
                </a:cubicBezTo>
                <a:cubicBezTo>
                  <a:pt x="164" y="263"/>
                  <a:pt x="160" y="288"/>
                  <a:pt x="151" y="309"/>
                </a:cubicBezTo>
                <a:cubicBezTo>
                  <a:pt x="143" y="314"/>
                  <a:pt x="133" y="318"/>
                  <a:pt x="124" y="321"/>
                </a:cubicBezTo>
                <a:cubicBezTo>
                  <a:pt x="100" y="330"/>
                  <a:pt x="92" y="357"/>
                  <a:pt x="84" y="379"/>
                </a:cubicBezTo>
                <a:cubicBezTo>
                  <a:pt x="83" y="383"/>
                  <a:pt x="79" y="386"/>
                  <a:pt x="79" y="390"/>
                </a:cubicBezTo>
                <a:cubicBezTo>
                  <a:pt x="99" y="417"/>
                  <a:pt x="99" y="458"/>
                  <a:pt x="134" y="473"/>
                </a:cubicBezTo>
                <a:cubicBezTo>
                  <a:pt x="140" y="475"/>
                  <a:pt x="147" y="473"/>
                  <a:pt x="150" y="478"/>
                </a:cubicBezTo>
                <a:cubicBezTo>
                  <a:pt x="156" y="497"/>
                  <a:pt x="164" y="516"/>
                  <a:pt x="174" y="534"/>
                </a:cubicBezTo>
                <a:cubicBezTo>
                  <a:pt x="177" y="539"/>
                  <a:pt x="180" y="545"/>
                  <a:pt x="185" y="549"/>
                </a:cubicBezTo>
                <a:cubicBezTo>
                  <a:pt x="191" y="525"/>
                  <a:pt x="191" y="525"/>
                  <a:pt x="191" y="525"/>
                </a:cubicBezTo>
                <a:cubicBezTo>
                  <a:pt x="196" y="512"/>
                  <a:pt x="208" y="500"/>
                  <a:pt x="221" y="495"/>
                </a:cubicBezTo>
                <a:cubicBezTo>
                  <a:pt x="222" y="494"/>
                  <a:pt x="222" y="493"/>
                  <a:pt x="222" y="492"/>
                </a:cubicBezTo>
                <a:cubicBezTo>
                  <a:pt x="201" y="491"/>
                  <a:pt x="184" y="476"/>
                  <a:pt x="175" y="459"/>
                </a:cubicBezTo>
                <a:cubicBezTo>
                  <a:pt x="168" y="459"/>
                  <a:pt x="162" y="456"/>
                  <a:pt x="156" y="453"/>
                </a:cubicBezTo>
                <a:cubicBezTo>
                  <a:pt x="133" y="442"/>
                  <a:pt x="134" y="410"/>
                  <a:pt x="112" y="400"/>
                </a:cubicBezTo>
                <a:cubicBezTo>
                  <a:pt x="111" y="398"/>
                  <a:pt x="111" y="394"/>
                  <a:pt x="113" y="393"/>
                </a:cubicBezTo>
                <a:cubicBezTo>
                  <a:pt x="137" y="377"/>
                  <a:pt x="139" y="344"/>
                  <a:pt x="168" y="336"/>
                </a:cubicBezTo>
                <a:cubicBezTo>
                  <a:pt x="173" y="334"/>
                  <a:pt x="179" y="339"/>
                  <a:pt x="181" y="332"/>
                </a:cubicBezTo>
                <a:cubicBezTo>
                  <a:pt x="188" y="316"/>
                  <a:pt x="204" y="308"/>
                  <a:pt x="221" y="305"/>
                </a:cubicBezTo>
                <a:cubicBezTo>
                  <a:pt x="221" y="304"/>
                  <a:pt x="221" y="304"/>
                  <a:pt x="221" y="304"/>
                </a:cubicBezTo>
                <a:cubicBezTo>
                  <a:pt x="204" y="296"/>
                  <a:pt x="195" y="280"/>
                  <a:pt x="188" y="264"/>
                </a:cubicBezTo>
                <a:close/>
                <a:moveTo>
                  <a:pt x="619" y="261"/>
                </a:moveTo>
                <a:cubicBezTo>
                  <a:pt x="615" y="257"/>
                  <a:pt x="614" y="250"/>
                  <a:pt x="608" y="248"/>
                </a:cubicBezTo>
                <a:cubicBezTo>
                  <a:pt x="606" y="252"/>
                  <a:pt x="606" y="257"/>
                  <a:pt x="605" y="261"/>
                </a:cubicBezTo>
                <a:cubicBezTo>
                  <a:pt x="599" y="281"/>
                  <a:pt x="581" y="295"/>
                  <a:pt x="564" y="306"/>
                </a:cubicBezTo>
                <a:cubicBezTo>
                  <a:pt x="562" y="308"/>
                  <a:pt x="558" y="308"/>
                  <a:pt x="558" y="310"/>
                </a:cubicBezTo>
                <a:cubicBezTo>
                  <a:pt x="560" y="310"/>
                  <a:pt x="563" y="310"/>
                  <a:pt x="566" y="310"/>
                </a:cubicBezTo>
                <a:cubicBezTo>
                  <a:pt x="588" y="309"/>
                  <a:pt x="606" y="324"/>
                  <a:pt x="616" y="342"/>
                </a:cubicBezTo>
                <a:cubicBezTo>
                  <a:pt x="617" y="347"/>
                  <a:pt x="617" y="347"/>
                  <a:pt x="617" y="347"/>
                </a:cubicBezTo>
                <a:cubicBezTo>
                  <a:pt x="617" y="348"/>
                  <a:pt x="615" y="349"/>
                  <a:pt x="613" y="349"/>
                </a:cubicBezTo>
                <a:cubicBezTo>
                  <a:pt x="610" y="340"/>
                  <a:pt x="602" y="333"/>
                  <a:pt x="597" y="327"/>
                </a:cubicBezTo>
                <a:cubicBezTo>
                  <a:pt x="586" y="317"/>
                  <a:pt x="570" y="315"/>
                  <a:pt x="555" y="316"/>
                </a:cubicBezTo>
                <a:cubicBezTo>
                  <a:pt x="546" y="318"/>
                  <a:pt x="541" y="328"/>
                  <a:pt x="538" y="335"/>
                </a:cubicBezTo>
                <a:cubicBezTo>
                  <a:pt x="539" y="342"/>
                  <a:pt x="538" y="350"/>
                  <a:pt x="543" y="355"/>
                </a:cubicBezTo>
                <a:cubicBezTo>
                  <a:pt x="547" y="358"/>
                  <a:pt x="551" y="360"/>
                  <a:pt x="556" y="360"/>
                </a:cubicBezTo>
                <a:cubicBezTo>
                  <a:pt x="553" y="355"/>
                  <a:pt x="547" y="352"/>
                  <a:pt x="547" y="347"/>
                </a:cubicBezTo>
                <a:cubicBezTo>
                  <a:pt x="546" y="341"/>
                  <a:pt x="549" y="334"/>
                  <a:pt x="554" y="330"/>
                </a:cubicBezTo>
                <a:cubicBezTo>
                  <a:pt x="560" y="326"/>
                  <a:pt x="568" y="322"/>
                  <a:pt x="577" y="325"/>
                </a:cubicBezTo>
                <a:cubicBezTo>
                  <a:pt x="589" y="328"/>
                  <a:pt x="597" y="338"/>
                  <a:pt x="601" y="349"/>
                </a:cubicBezTo>
                <a:cubicBezTo>
                  <a:pt x="601" y="361"/>
                  <a:pt x="614" y="351"/>
                  <a:pt x="620" y="356"/>
                </a:cubicBezTo>
                <a:cubicBezTo>
                  <a:pt x="643" y="359"/>
                  <a:pt x="653" y="383"/>
                  <a:pt x="664" y="400"/>
                </a:cubicBezTo>
                <a:cubicBezTo>
                  <a:pt x="669" y="409"/>
                  <a:pt x="655" y="414"/>
                  <a:pt x="655" y="423"/>
                </a:cubicBezTo>
                <a:cubicBezTo>
                  <a:pt x="652" y="433"/>
                  <a:pt x="643" y="441"/>
                  <a:pt x="634" y="447"/>
                </a:cubicBezTo>
                <a:cubicBezTo>
                  <a:pt x="627" y="452"/>
                  <a:pt x="620" y="448"/>
                  <a:pt x="614" y="454"/>
                </a:cubicBezTo>
                <a:cubicBezTo>
                  <a:pt x="610" y="464"/>
                  <a:pt x="600" y="474"/>
                  <a:pt x="592" y="480"/>
                </a:cubicBezTo>
                <a:cubicBezTo>
                  <a:pt x="583" y="485"/>
                  <a:pt x="570" y="488"/>
                  <a:pt x="561" y="480"/>
                </a:cubicBezTo>
                <a:cubicBezTo>
                  <a:pt x="553" y="475"/>
                  <a:pt x="550" y="466"/>
                  <a:pt x="550" y="456"/>
                </a:cubicBezTo>
                <a:cubicBezTo>
                  <a:pt x="551" y="451"/>
                  <a:pt x="555" y="447"/>
                  <a:pt x="559" y="444"/>
                </a:cubicBezTo>
                <a:cubicBezTo>
                  <a:pt x="559" y="443"/>
                  <a:pt x="559" y="443"/>
                  <a:pt x="559" y="443"/>
                </a:cubicBezTo>
                <a:cubicBezTo>
                  <a:pt x="554" y="444"/>
                  <a:pt x="548" y="447"/>
                  <a:pt x="545" y="452"/>
                </a:cubicBezTo>
                <a:cubicBezTo>
                  <a:pt x="543" y="459"/>
                  <a:pt x="541" y="467"/>
                  <a:pt x="545" y="473"/>
                </a:cubicBezTo>
                <a:cubicBezTo>
                  <a:pt x="549" y="483"/>
                  <a:pt x="559" y="491"/>
                  <a:pt x="570" y="493"/>
                </a:cubicBezTo>
                <a:cubicBezTo>
                  <a:pt x="587" y="495"/>
                  <a:pt x="600" y="486"/>
                  <a:pt x="612" y="474"/>
                </a:cubicBezTo>
                <a:cubicBezTo>
                  <a:pt x="615" y="470"/>
                  <a:pt x="617" y="464"/>
                  <a:pt x="620" y="461"/>
                </a:cubicBezTo>
                <a:cubicBezTo>
                  <a:pt x="630" y="460"/>
                  <a:pt x="637" y="456"/>
                  <a:pt x="645" y="451"/>
                </a:cubicBezTo>
                <a:cubicBezTo>
                  <a:pt x="661" y="440"/>
                  <a:pt x="661" y="419"/>
                  <a:pt x="677" y="408"/>
                </a:cubicBezTo>
                <a:cubicBezTo>
                  <a:pt x="678" y="406"/>
                  <a:pt x="678" y="406"/>
                  <a:pt x="678" y="406"/>
                </a:cubicBezTo>
                <a:cubicBezTo>
                  <a:pt x="666" y="390"/>
                  <a:pt x="666" y="390"/>
                  <a:pt x="666" y="390"/>
                </a:cubicBezTo>
                <a:cubicBezTo>
                  <a:pt x="661" y="376"/>
                  <a:pt x="650" y="362"/>
                  <a:pt x="635" y="355"/>
                </a:cubicBezTo>
                <a:cubicBezTo>
                  <a:pt x="634" y="354"/>
                  <a:pt x="633" y="355"/>
                  <a:pt x="632" y="353"/>
                </a:cubicBezTo>
                <a:cubicBezTo>
                  <a:pt x="628" y="350"/>
                  <a:pt x="620" y="352"/>
                  <a:pt x="618" y="347"/>
                </a:cubicBezTo>
                <a:cubicBezTo>
                  <a:pt x="619" y="345"/>
                  <a:pt x="620" y="344"/>
                  <a:pt x="622" y="344"/>
                </a:cubicBezTo>
                <a:cubicBezTo>
                  <a:pt x="644" y="349"/>
                  <a:pt x="662" y="367"/>
                  <a:pt x="671" y="387"/>
                </a:cubicBezTo>
                <a:cubicBezTo>
                  <a:pt x="673" y="393"/>
                  <a:pt x="678" y="397"/>
                  <a:pt x="682" y="402"/>
                </a:cubicBezTo>
                <a:cubicBezTo>
                  <a:pt x="683" y="404"/>
                  <a:pt x="687" y="405"/>
                  <a:pt x="687" y="408"/>
                </a:cubicBezTo>
                <a:cubicBezTo>
                  <a:pt x="682" y="411"/>
                  <a:pt x="676" y="414"/>
                  <a:pt x="673" y="419"/>
                </a:cubicBezTo>
                <a:cubicBezTo>
                  <a:pt x="665" y="441"/>
                  <a:pt x="648" y="462"/>
                  <a:pt x="624" y="466"/>
                </a:cubicBezTo>
                <a:cubicBezTo>
                  <a:pt x="618" y="476"/>
                  <a:pt x="610" y="484"/>
                  <a:pt x="601" y="491"/>
                </a:cubicBezTo>
                <a:cubicBezTo>
                  <a:pt x="591" y="496"/>
                  <a:pt x="579" y="501"/>
                  <a:pt x="567" y="499"/>
                </a:cubicBezTo>
                <a:cubicBezTo>
                  <a:pt x="567" y="499"/>
                  <a:pt x="567" y="500"/>
                  <a:pt x="568" y="500"/>
                </a:cubicBezTo>
                <a:cubicBezTo>
                  <a:pt x="582" y="509"/>
                  <a:pt x="594" y="522"/>
                  <a:pt x="599" y="537"/>
                </a:cubicBezTo>
                <a:cubicBezTo>
                  <a:pt x="602" y="543"/>
                  <a:pt x="601" y="552"/>
                  <a:pt x="605" y="556"/>
                </a:cubicBezTo>
                <a:cubicBezTo>
                  <a:pt x="621" y="543"/>
                  <a:pt x="631" y="523"/>
                  <a:pt x="634" y="503"/>
                </a:cubicBezTo>
                <a:cubicBezTo>
                  <a:pt x="636" y="498"/>
                  <a:pt x="634" y="494"/>
                  <a:pt x="636" y="490"/>
                </a:cubicBezTo>
                <a:cubicBezTo>
                  <a:pt x="650" y="482"/>
                  <a:pt x="668" y="483"/>
                  <a:pt x="678" y="469"/>
                </a:cubicBezTo>
                <a:cubicBezTo>
                  <a:pt x="693" y="449"/>
                  <a:pt x="699" y="427"/>
                  <a:pt x="714" y="407"/>
                </a:cubicBezTo>
                <a:cubicBezTo>
                  <a:pt x="714" y="402"/>
                  <a:pt x="709" y="400"/>
                  <a:pt x="707" y="395"/>
                </a:cubicBezTo>
                <a:cubicBezTo>
                  <a:pt x="699" y="377"/>
                  <a:pt x="692" y="357"/>
                  <a:pt x="682" y="340"/>
                </a:cubicBezTo>
                <a:cubicBezTo>
                  <a:pt x="672" y="324"/>
                  <a:pt x="654" y="326"/>
                  <a:pt x="641" y="319"/>
                </a:cubicBezTo>
                <a:cubicBezTo>
                  <a:pt x="636" y="299"/>
                  <a:pt x="631" y="278"/>
                  <a:pt x="619" y="261"/>
                </a:cubicBezTo>
                <a:close/>
                <a:moveTo>
                  <a:pt x="400" y="265"/>
                </a:moveTo>
                <a:cubicBezTo>
                  <a:pt x="398" y="265"/>
                  <a:pt x="398" y="265"/>
                  <a:pt x="398" y="265"/>
                </a:cubicBezTo>
                <a:cubicBezTo>
                  <a:pt x="394" y="270"/>
                  <a:pt x="389" y="275"/>
                  <a:pt x="384" y="281"/>
                </a:cubicBezTo>
                <a:cubicBezTo>
                  <a:pt x="374" y="280"/>
                  <a:pt x="374" y="280"/>
                  <a:pt x="374" y="280"/>
                </a:cubicBezTo>
                <a:cubicBezTo>
                  <a:pt x="369" y="281"/>
                  <a:pt x="362" y="282"/>
                  <a:pt x="361" y="287"/>
                </a:cubicBezTo>
                <a:cubicBezTo>
                  <a:pt x="366" y="286"/>
                  <a:pt x="370" y="293"/>
                  <a:pt x="373" y="296"/>
                </a:cubicBezTo>
                <a:cubicBezTo>
                  <a:pt x="373" y="297"/>
                  <a:pt x="373" y="299"/>
                  <a:pt x="372" y="299"/>
                </a:cubicBezTo>
                <a:cubicBezTo>
                  <a:pt x="366" y="295"/>
                  <a:pt x="357" y="295"/>
                  <a:pt x="350" y="298"/>
                </a:cubicBezTo>
                <a:cubicBezTo>
                  <a:pt x="350" y="301"/>
                  <a:pt x="351" y="302"/>
                  <a:pt x="352" y="303"/>
                </a:cubicBezTo>
                <a:cubicBezTo>
                  <a:pt x="353" y="306"/>
                  <a:pt x="355" y="309"/>
                  <a:pt x="352" y="311"/>
                </a:cubicBezTo>
                <a:cubicBezTo>
                  <a:pt x="334" y="312"/>
                  <a:pt x="334" y="312"/>
                  <a:pt x="334" y="312"/>
                </a:cubicBezTo>
                <a:cubicBezTo>
                  <a:pt x="332" y="305"/>
                  <a:pt x="324" y="305"/>
                  <a:pt x="318" y="302"/>
                </a:cubicBezTo>
                <a:cubicBezTo>
                  <a:pt x="306" y="302"/>
                  <a:pt x="292" y="311"/>
                  <a:pt x="288" y="322"/>
                </a:cubicBezTo>
                <a:cubicBezTo>
                  <a:pt x="287" y="325"/>
                  <a:pt x="291" y="325"/>
                  <a:pt x="292" y="326"/>
                </a:cubicBezTo>
                <a:cubicBezTo>
                  <a:pt x="300" y="325"/>
                  <a:pt x="308" y="331"/>
                  <a:pt x="314" y="338"/>
                </a:cubicBezTo>
                <a:cubicBezTo>
                  <a:pt x="315" y="340"/>
                  <a:pt x="317" y="342"/>
                  <a:pt x="315" y="344"/>
                </a:cubicBezTo>
                <a:cubicBezTo>
                  <a:pt x="304" y="341"/>
                  <a:pt x="291" y="344"/>
                  <a:pt x="282" y="352"/>
                </a:cubicBezTo>
                <a:cubicBezTo>
                  <a:pt x="281" y="353"/>
                  <a:pt x="280" y="355"/>
                  <a:pt x="282" y="356"/>
                </a:cubicBezTo>
                <a:cubicBezTo>
                  <a:pt x="292" y="358"/>
                  <a:pt x="300" y="368"/>
                  <a:pt x="303" y="376"/>
                </a:cubicBezTo>
                <a:cubicBezTo>
                  <a:pt x="300" y="385"/>
                  <a:pt x="292" y="376"/>
                  <a:pt x="286" y="379"/>
                </a:cubicBezTo>
                <a:cubicBezTo>
                  <a:pt x="276" y="380"/>
                  <a:pt x="267" y="388"/>
                  <a:pt x="264" y="399"/>
                </a:cubicBezTo>
                <a:cubicBezTo>
                  <a:pt x="264" y="404"/>
                  <a:pt x="261" y="410"/>
                  <a:pt x="267" y="413"/>
                </a:cubicBezTo>
                <a:cubicBezTo>
                  <a:pt x="274" y="410"/>
                  <a:pt x="283" y="411"/>
                  <a:pt x="290" y="414"/>
                </a:cubicBezTo>
                <a:cubicBezTo>
                  <a:pt x="292" y="416"/>
                  <a:pt x="297" y="417"/>
                  <a:pt x="297" y="422"/>
                </a:cubicBezTo>
                <a:cubicBezTo>
                  <a:pt x="288" y="426"/>
                  <a:pt x="279" y="436"/>
                  <a:pt x="278" y="447"/>
                </a:cubicBezTo>
                <a:cubicBezTo>
                  <a:pt x="279" y="454"/>
                  <a:pt x="286" y="448"/>
                  <a:pt x="290" y="449"/>
                </a:cubicBezTo>
                <a:cubicBezTo>
                  <a:pt x="296" y="451"/>
                  <a:pt x="308" y="447"/>
                  <a:pt x="308" y="457"/>
                </a:cubicBezTo>
                <a:cubicBezTo>
                  <a:pt x="308" y="462"/>
                  <a:pt x="304" y="462"/>
                  <a:pt x="301" y="464"/>
                </a:cubicBezTo>
                <a:cubicBezTo>
                  <a:pt x="295" y="470"/>
                  <a:pt x="296" y="481"/>
                  <a:pt x="297" y="488"/>
                </a:cubicBezTo>
                <a:cubicBezTo>
                  <a:pt x="300" y="491"/>
                  <a:pt x="301" y="499"/>
                  <a:pt x="307" y="498"/>
                </a:cubicBezTo>
                <a:cubicBezTo>
                  <a:pt x="313" y="491"/>
                  <a:pt x="322" y="486"/>
                  <a:pt x="331" y="490"/>
                </a:cubicBezTo>
                <a:cubicBezTo>
                  <a:pt x="329" y="502"/>
                  <a:pt x="335" y="511"/>
                  <a:pt x="343" y="519"/>
                </a:cubicBezTo>
                <a:cubicBezTo>
                  <a:pt x="344" y="520"/>
                  <a:pt x="346" y="520"/>
                  <a:pt x="347" y="519"/>
                </a:cubicBezTo>
                <a:cubicBezTo>
                  <a:pt x="350" y="513"/>
                  <a:pt x="353" y="506"/>
                  <a:pt x="359" y="502"/>
                </a:cubicBezTo>
                <a:cubicBezTo>
                  <a:pt x="363" y="500"/>
                  <a:pt x="367" y="496"/>
                  <a:pt x="371" y="499"/>
                </a:cubicBezTo>
                <a:cubicBezTo>
                  <a:pt x="374" y="510"/>
                  <a:pt x="386" y="518"/>
                  <a:pt x="396" y="521"/>
                </a:cubicBezTo>
                <a:cubicBezTo>
                  <a:pt x="406" y="516"/>
                  <a:pt x="417" y="511"/>
                  <a:pt x="419" y="499"/>
                </a:cubicBezTo>
                <a:cubicBezTo>
                  <a:pt x="425" y="497"/>
                  <a:pt x="428" y="503"/>
                  <a:pt x="432" y="506"/>
                </a:cubicBezTo>
                <a:cubicBezTo>
                  <a:pt x="438" y="511"/>
                  <a:pt x="439" y="523"/>
                  <a:pt x="449" y="519"/>
                </a:cubicBezTo>
                <a:cubicBezTo>
                  <a:pt x="454" y="515"/>
                  <a:pt x="457" y="508"/>
                  <a:pt x="459" y="501"/>
                </a:cubicBezTo>
                <a:cubicBezTo>
                  <a:pt x="460" y="498"/>
                  <a:pt x="460" y="493"/>
                  <a:pt x="461" y="490"/>
                </a:cubicBezTo>
                <a:cubicBezTo>
                  <a:pt x="468" y="487"/>
                  <a:pt x="475" y="492"/>
                  <a:pt x="481" y="496"/>
                </a:cubicBezTo>
                <a:cubicBezTo>
                  <a:pt x="484" y="498"/>
                  <a:pt x="484" y="502"/>
                  <a:pt x="487" y="503"/>
                </a:cubicBezTo>
                <a:cubicBezTo>
                  <a:pt x="492" y="498"/>
                  <a:pt x="495" y="489"/>
                  <a:pt x="492" y="481"/>
                </a:cubicBezTo>
                <a:cubicBezTo>
                  <a:pt x="493" y="469"/>
                  <a:pt x="474" y="469"/>
                  <a:pt x="481" y="458"/>
                </a:cubicBezTo>
                <a:cubicBezTo>
                  <a:pt x="483" y="456"/>
                  <a:pt x="486" y="454"/>
                  <a:pt x="489" y="455"/>
                </a:cubicBezTo>
                <a:cubicBezTo>
                  <a:pt x="495" y="453"/>
                  <a:pt x="501" y="458"/>
                  <a:pt x="507" y="458"/>
                </a:cubicBezTo>
                <a:cubicBezTo>
                  <a:pt x="509" y="455"/>
                  <a:pt x="508" y="450"/>
                  <a:pt x="508" y="445"/>
                </a:cubicBezTo>
                <a:cubicBezTo>
                  <a:pt x="506" y="436"/>
                  <a:pt x="499" y="431"/>
                  <a:pt x="494" y="425"/>
                </a:cubicBezTo>
                <a:cubicBezTo>
                  <a:pt x="497" y="422"/>
                  <a:pt x="500" y="420"/>
                  <a:pt x="504" y="417"/>
                </a:cubicBezTo>
                <a:cubicBezTo>
                  <a:pt x="510" y="415"/>
                  <a:pt x="518" y="415"/>
                  <a:pt x="524" y="418"/>
                </a:cubicBezTo>
                <a:cubicBezTo>
                  <a:pt x="525" y="415"/>
                  <a:pt x="525" y="408"/>
                  <a:pt x="522" y="404"/>
                </a:cubicBezTo>
                <a:cubicBezTo>
                  <a:pt x="519" y="397"/>
                  <a:pt x="512" y="392"/>
                  <a:pt x="505" y="390"/>
                </a:cubicBezTo>
                <a:cubicBezTo>
                  <a:pt x="502" y="388"/>
                  <a:pt x="499" y="390"/>
                  <a:pt x="497" y="388"/>
                </a:cubicBezTo>
                <a:cubicBezTo>
                  <a:pt x="497" y="383"/>
                  <a:pt x="489" y="379"/>
                  <a:pt x="493" y="373"/>
                </a:cubicBezTo>
                <a:cubicBezTo>
                  <a:pt x="497" y="366"/>
                  <a:pt x="504" y="359"/>
                  <a:pt x="512" y="357"/>
                </a:cubicBezTo>
                <a:cubicBezTo>
                  <a:pt x="509" y="351"/>
                  <a:pt x="502" y="349"/>
                  <a:pt x="497" y="346"/>
                </a:cubicBezTo>
                <a:cubicBezTo>
                  <a:pt x="490" y="343"/>
                  <a:pt x="483" y="347"/>
                  <a:pt x="477" y="346"/>
                </a:cubicBezTo>
                <a:cubicBezTo>
                  <a:pt x="479" y="337"/>
                  <a:pt x="489" y="333"/>
                  <a:pt x="498" y="331"/>
                </a:cubicBezTo>
                <a:cubicBezTo>
                  <a:pt x="499" y="327"/>
                  <a:pt x="497" y="322"/>
                  <a:pt x="495" y="319"/>
                </a:cubicBezTo>
                <a:cubicBezTo>
                  <a:pt x="490" y="312"/>
                  <a:pt x="483" y="311"/>
                  <a:pt x="476" y="310"/>
                </a:cubicBezTo>
                <a:cubicBezTo>
                  <a:pt x="468" y="310"/>
                  <a:pt x="462" y="312"/>
                  <a:pt x="457" y="318"/>
                </a:cubicBezTo>
                <a:cubicBezTo>
                  <a:pt x="453" y="319"/>
                  <a:pt x="448" y="316"/>
                  <a:pt x="445" y="319"/>
                </a:cubicBezTo>
                <a:cubicBezTo>
                  <a:pt x="442" y="312"/>
                  <a:pt x="448" y="309"/>
                  <a:pt x="450" y="305"/>
                </a:cubicBezTo>
                <a:cubicBezTo>
                  <a:pt x="451" y="302"/>
                  <a:pt x="448" y="302"/>
                  <a:pt x="447" y="302"/>
                </a:cubicBezTo>
                <a:cubicBezTo>
                  <a:pt x="438" y="302"/>
                  <a:pt x="429" y="302"/>
                  <a:pt x="422" y="307"/>
                </a:cubicBezTo>
                <a:cubicBezTo>
                  <a:pt x="422" y="306"/>
                  <a:pt x="422" y="306"/>
                  <a:pt x="422" y="306"/>
                </a:cubicBezTo>
                <a:cubicBezTo>
                  <a:pt x="425" y="298"/>
                  <a:pt x="430" y="292"/>
                  <a:pt x="437" y="287"/>
                </a:cubicBezTo>
                <a:cubicBezTo>
                  <a:pt x="438" y="283"/>
                  <a:pt x="433" y="282"/>
                  <a:pt x="432" y="279"/>
                </a:cubicBezTo>
                <a:cubicBezTo>
                  <a:pt x="425" y="276"/>
                  <a:pt x="419" y="279"/>
                  <a:pt x="412" y="280"/>
                </a:cubicBezTo>
                <a:cubicBezTo>
                  <a:pt x="409" y="274"/>
                  <a:pt x="403" y="271"/>
                  <a:pt x="400" y="265"/>
                </a:cubicBezTo>
                <a:close/>
                <a:moveTo>
                  <a:pt x="408" y="282"/>
                </a:moveTo>
                <a:cubicBezTo>
                  <a:pt x="405" y="279"/>
                  <a:pt x="401" y="264"/>
                  <a:pt x="395" y="274"/>
                </a:cubicBezTo>
                <a:cubicBezTo>
                  <a:pt x="391" y="278"/>
                  <a:pt x="389" y="284"/>
                  <a:pt x="385" y="289"/>
                </a:cubicBezTo>
                <a:cubicBezTo>
                  <a:pt x="382" y="286"/>
                  <a:pt x="376" y="284"/>
                  <a:pt x="372" y="285"/>
                </a:cubicBezTo>
                <a:cubicBezTo>
                  <a:pt x="372" y="295"/>
                  <a:pt x="384" y="293"/>
                  <a:pt x="390" y="297"/>
                </a:cubicBezTo>
                <a:cubicBezTo>
                  <a:pt x="395" y="293"/>
                  <a:pt x="392" y="287"/>
                  <a:pt x="397" y="284"/>
                </a:cubicBezTo>
                <a:cubicBezTo>
                  <a:pt x="401" y="287"/>
                  <a:pt x="403" y="292"/>
                  <a:pt x="406" y="294"/>
                </a:cubicBezTo>
                <a:cubicBezTo>
                  <a:pt x="419" y="290"/>
                  <a:pt x="419" y="290"/>
                  <a:pt x="419" y="290"/>
                </a:cubicBezTo>
                <a:cubicBezTo>
                  <a:pt x="424" y="291"/>
                  <a:pt x="428" y="291"/>
                  <a:pt x="431" y="287"/>
                </a:cubicBezTo>
                <a:cubicBezTo>
                  <a:pt x="431" y="285"/>
                  <a:pt x="431" y="283"/>
                  <a:pt x="429" y="282"/>
                </a:cubicBezTo>
                <a:cubicBezTo>
                  <a:pt x="424" y="280"/>
                  <a:pt x="418" y="283"/>
                  <a:pt x="413" y="285"/>
                </a:cubicBezTo>
                <a:cubicBezTo>
                  <a:pt x="411" y="285"/>
                  <a:pt x="408" y="284"/>
                  <a:pt x="408" y="282"/>
                </a:cubicBezTo>
                <a:close/>
                <a:moveTo>
                  <a:pt x="406" y="299"/>
                </a:moveTo>
                <a:cubicBezTo>
                  <a:pt x="403" y="298"/>
                  <a:pt x="402" y="294"/>
                  <a:pt x="400" y="293"/>
                </a:cubicBezTo>
                <a:cubicBezTo>
                  <a:pt x="395" y="292"/>
                  <a:pt x="395" y="298"/>
                  <a:pt x="393" y="300"/>
                </a:cubicBezTo>
                <a:cubicBezTo>
                  <a:pt x="389" y="301"/>
                  <a:pt x="386" y="297"/>
                  <a:pt x="381" y="297"/>
                </a:cubicBezTo>
                <a:cubicBezTo>
                  <a:pt x="379" y="300"/>
                  <a:pt x="381" y="302"/>
                  <a:pt x="381" y="305"/>
                </a:cubicBezTo>
                <a:cubicBezTo>
                  <a:pt x="388" y="324"/>
                  <a:pt x="378" y="344"/>
                  <a:pt x="371" y="361"/>
                </a:cubicBezTo>
                <a:cubicBezTo>
                  <a:pt x="369" y="364"/>
                  <a:pt x="370" y="368"/>
                  <a:pt x="368" y="372"/>
                </a:cubicBezTo>
                <a:cubicBezTo>
                  <a:pt x="363" y="380"/>
                  <a:pt x="374" y="391"/>
                  <a:pt x="364" y="396"/>
                </a:cubicBezTo>
                <a:cubicBezTo>
                  <a:pt x="359" y="402"/>
                  <a:pt x="357" y="409"/>
                  <a:pt x="360" y="416"/>
                </a:cubicBezTo>
                <a:cubicBezTo>
                  <a:pt x="361" y="422"/>
                  <a:pt x="367" y="424"/>
                  <a:pt x="372" y="424"/>
                </a:cubicBezTo>
                <a:cubicBezTo>
                  <a:pt x="376" y="426"/>
                  <a:pt x="379" y="422"/>
                  <a:pt x="381" y="419"/>
                </a:cubicBezTo>
                <a:cubicBezTo>
                  <a:pt x="382" y="415"/>
                  <a:pt x="385" y="411"/>
                  <a:pt x="381" y="408"/>
                </a:cubicBezTo>
                <a:cubicBezTo>
                  <a:pt x="377" y="411"/>
                  <a:pt x="376" y="419"/>
                  <a:pt x="370" y="416"/>
                </a:cubicBezTo>
                <a:cubicBezTo>
                  <a:pt x="368" y="413"/>
                  <a:pt x="365" y="410"/>
                  <a:pt x="367" y="405"/>
                </a:cubicBezTo>
                <a:cubicBezTo>
                  <a:pt x="368" y="402"/>
                  <a:pt x="372" y="399"/>
                  <a:pt x="375" y="398"/>
                </a:cubicBezTo>
                <a:cubicBezTo>
                  <a:pt x="379" y="398"/>
                  <a:pt x="383" y="400"/>
                  <a:pt x="386" y="402"/>
                </a:cubicBezTo>
                <a:cubicBezTo>
                  <a:pt x="390" y="406"/>
                  <a:pt x="389" y="413"/>
                  <a:pt x="387" y="417"/>
                </a:cubicBezTo>
                <a:cubicBezTo>
                  <a:pt x="387" y="423"/>
                  <a:pt x="376" y="427"/>
                  <a:pt x="382" y="434"/>
                </a:cubicBezTo>
                <a:cubicBezTo>
                  <a:pt x="389" y="433"/>
                  <a:pt x="390" y="425"/>
                  <a:pt x="393" y="420"/>
                </a:cubicBezTo>
                <a:cubicBezTo>
                  <a:pt x="394" y="420"/>
                  <a:pt x="395" y="421"/>
                  <a:pt x="397" y="422"/>
                </a:cubicBezTo>
                <a:cubicBezTo>
                  <a:pt x="399" y="426"/>
                  <a:pt x="403" y="429"/>
                  <a:pt x="408" y="431"/>
                </a:cubicBezTo>
                <a:cubicBezTo>
                  <a:pt x="409" y="431"/>
                  <a:pt x="408" y="428"/>
                  <a:pt x="409" y="427"/>
                </a:cubicBezTo>
                <a:cubicBezTo>
                  <a:pt x="405" y="422"/>
                  <a:pt x="400" y="416"/>
                  <a:pt x="402" y="409"/>
                </a:cubicBezTo>
                <a:cubicBezTo>
                  <a:pt x="403" y="405"/>
                  <a:pt x="407" y="402"/>
                  <a:pt x="410" y="399"/>
                </a:cubicBezTo>
                <a:cubicBezTo>
                  <a:pt x="413" y="398"/>
                  <a:pt x="417" y="398"/>
                  <a:pt x="419" y="400"/>
                </a:cubicBezTo>
                <a:cubicBezTo>
                  <a:pt x="424" y="401"/>
                  <a:pt x="424" y="405"/>
                  <a:pt x="423" y="408"/>
                </a:cubicBezTo>
                <a:cubicBezTo>
                  <a:pt x="422" y="412"/>
                  <a:pt x="420" y="417"/>
                  <a:pt x="415" y="417"/>
                </a:cubicBezTo>
                <a:cubicBezTo>
                  <a:pt x="413" y="417"/>
                  <a:pt x="412" y="415"/>
                  <a:pt x="411" y="413"/>
                </a:cubicBezTo>
                <a:cubicBezTo>
                  <a:pt x="410" y="413"/>
                  <a:pt x="409" y="412"/>
                  <a:pt x="409" y="413"/>
                </a:cubicBezTo>
                <a:cubicBezTo>
                  <a:pt x="409" y="416"/>
                  <a:pt x="409" y="420"/>
                  <a:pt x="411" y="422"/>
                </a:cubicBezTo>
                <a:cubicBezTo>
                  <a:pt x="414" y="424"/>
                  <a:pt x="417" y="425"/>
                  <a:pt x="421" y="424"/>
                </a:cubicBezTo>
                <a:cubicBezTo>
                  <a:pt x="426" y="422"/>
                  <a:pt x="430" y="416"/>
                  <a:pt x="431" y="410"/>
                </a:cubicBezTo>
                <a:cubicBezTo>
                  <a:pt x="431" y="400"/>
                  <a:pt x="428" y="390"/>
                  <a:pt x="419" y="384"/>
                </a:cubicBezTo>
                <a:cubicBezTo>
                  <a:pt x="420" y="376"/>
                  <a:pt x="421" y="368"/>
                  <a:pt x="421" y="360"/>
                </a:cubicBezTo>
                <a:cubicBezTo>
                  <a:pt x="416" y="343"/>
                  <a:pt x="410" y="323"/>
                  <a:pt x="418" y="305"/>
                </a:cubicBezTo>
                <a:cubicBezTo>
                  <a:pt x="417" y="301"/>
                  <a:pt x="423" y="298"/>
                  <a:pt x="422" y="294"/>
                </a:cubicBezTo>
                <a:cubicBezTo>
                  <a:pt x="415" y="293"/>
                  <a:pt x="410" y="296"/>
                  <a:pt x="406" y="299"/>
                </a:cubicBezTo>
                <a:close/>
                <a:moveTo>
                  <a:pt x="377" y="310"/>
                </a:moveTo>
                <a:cubicBezTo>
                  <a:pt x="374" y="302"/>
                  <a:pt x="364" y="297"/>
                  <a:pt x="356" y="301"/>
                </a:cubicBezTo>
                <a:cubicBezTo>
                  <a:pt x="358" y="306"/>
                  <a:pt x="357" y="312"/>
                  <a:pt x="362" y="315"/>
                </a:cubicBezTo>
                <a:cubicBezTo>
                  <a:pt x="367" y="315"/>
                  <a:pt x="362" y="309"/>
                  <a:pt x="364" y="306"/>
                </a:cubicBezTo>
                <a:cubicBezTo>
                  <a:pt x="370" y="305"/>
                  <a:pt x="374" y="311"/>
                  <a:pt x="377" y="314"/>
                </a:cubicBezTo>
                <a:cubicBezTo>
                  <a:pt x="378" y="313"/>
                  <a:pt x="378" y="311"/>
                  <a:pt x="377" y="310"/>
                </a:cubicBezTo>
                <a:close/>
                <a:moveTo>
                  <a:pt x="444" y="307"/>
                </a:moveTo>
                <a:cubicBezTo>
                  <a:pt x="443" y="306"/>
                  <a:pt x="443" y="306"/>
                  <a:pt x="443" y="306"/>
                </a:cubicBezTo>
                <a:cubicBezTo>
                  <a:pt x="434" y="304"/>
                  <a:pt x="426" y="308"/>
                  <a:pt x="419" y="313"/>
                </a:cubicBezTo>
                <a:cubicBezTo>
                  <a:pt x="420" y="315"/>
                  <a:pt x="418" y="318"/>
                  <a:pt x="420" y="319"/>
                </a:cubicBezTo>
                <a:cubicBezTo>
                  <a:pt x="426" y="317"/>
                  <a:pt x="429" y="312"/>
                  <a:pt x="435" y="312"/>
                </a:cubicBezTo>
                <a:cubicBezTo>
                  <a:pt x="439" y="315"/>
                  <a:pt x="431" y="319"/>
                  <a:pt x="434" y="323"/>
                </a:cubicBezTo>
                <a:cubicBezTo>
                  <a:pt x="442" y="321"/>
                  <a:pt x="440" y="312"/>
                  <a:pt x="444" y="307"/>
                </a:cubicBezTo>
                <a:close/>
                <a:moveTo>
                  <a:pt x="335" y="317"/>
                </a:moveTo>
                <a:cubicBezTo>
                  <a:pt x="332" y="313"/>
                  <a:pt x="328" y="308"/>
                  <a:pt x="322" y="307"/>
                </a:cubicBezTo>
                <a:cubicBezTo>
                  <a:pt x="314" y="303"/>
                  <a:pt x="307" y="310"/>
                  <a:pt x="300" y="313"/>
                </a:cubicBezTo>
                <a:cubicBezTo>
                  <a:pt x="299" y="315"/>
                  <a:pt x="295" y="318"/>
                  <a:pt x="297" y="322"/>
                </a:cubicBezTo>
                <a:cubicBezTo>
                  <a:pt x="301" y="323"/>
                  <a:pt x="306" y="325"/>
                  <a:pt x="310" y="329"/>
                </a:cubicBezTo>
                <a:cubicBezTo>
                  <a:pt x="319" y="335"/>
                  <a:pt x="323" y="346"/>
                  <a:pt x="325" y="357"/>
                </a:cubicBezTo>
                <a:cubicBezTo>
                  <a:pt x="327" y="367"/>
                  <a:pt x="337" y="370"/>
                  <a:pt x="343" y="379"/>
                </a:cubicBezTo>
                <a:cubicBezTo>
                  <a:pt x="344" y="385"/>
                  <a:pt x="346" y="393"/>
                  <a:pt x="342" y="398"/>
                </a:cubicBezTo>
                <a:cubicBezTo>
                  <a:pt x="340" y="403"/>
                  <a:pt x="335" y="405"/>
                  <a:pt x="330" y="405"/>
                </a:cubicBezTo>
                <a:cubicBezTo>
                  <a:pt x="327" y="406"/>
                  <a:pt x="323" y="404"/>
                  <a:pt x="321" y="401"/>
                </a:cubicBezTo>
                <a:cubicBezTo>
                  <a:pt x="320" y="399"/>
                  <a:pt x="320" y="395"/>
                  <a:pt x="322" y="394"/>
                </a:cubicBezTo>
                <a:cubicBezTo>
                  <a:pt x="324" y="391"/>
                  <a:pt x="327" y="391"/>
                  <a:pt x="330" y="392"/>
                </a:cubicBezTo>
                <a:cubicBezTo>
                  <a:pt x="333" y="392"/>
                  <a:pt x="334" y="398"/>
                  <a:pt x="337" y="396"/>
                </a:cubicBezTo>
                <a:cubicBezTo>
                  <a:pt x="341" y="391"/>
                  <a:pt x="339" y="384"/>
                  <a:pt x="337" y="379"/>
                </a:cubicBezTo>
                <a:cubicBezTo>
                  <a:pt x="332" y="372"/>
                  <a:pt x="323" y="369"/>
                  <a:pt x="315" y="372"/>
                </a:cubicBezTo>
                <a:cubicBezTo>
                  <a:pt x="311" y="373"/>
                  <a:pt x="307" y="375"/>
                  <a:pt x="306" y="379"/>
                </a:cubicBezTo>
                <a:cubicBezTo>
                  <a:pt x="302" y="388"/>
                  <a:pt x="293" y="378"/>
                  <a:pt x="285" y="383"/>
                </a:cubicBezTo>
                <a:cubicBezTo>
                  <a:pt x="276" y="385"/>
                  <a:pt x="270" y="394"/>
                  <a:pt x="269" y="403"/>
                </a:cubicBezTo>
                <a:cubicBezTo>
                  <a:pt x="268" y="411"/>
                  <a:pt x="278" y="405"/>
                  <a:pt x="282" y="408"/>
                </a:cubicBezTo>
                <a:cubicBezTo>
                  <a:pt x="296" y="409"/>
                  <a:pt x="304" y="421"/>
                  <a:pt x="315" y="427"/>
                </a:cubicBezTo>
                <a:cubicBezTo>
                  <a:pt x="320" y="431"/>
                  <a:pt x="327" y="426"/>
                  <a:pt x="333" y="427"/>
                </a:cubicBezTo>
                <a:cubicBezTo>
                  <a:pt x="336" y="428"/>
                  <a:pt x="341" y="428"/>
                  <a:pt x="345" y="430"/>
                </a:cubicBezTo>
                <a:cubicBezTo>
                  <a:pt x="351" y="433"/>
                  <a:pt x="353" y="439"/>
                  <a:pt x="353" y="445"/>
                </a:cubicBezTo>
                <a:cubicBezTo>
                  <a:pt x="355" y="450"/>
                  <a:pt x="352" y="454"/>
                  <a:pt x="348" y="458"/>
                </a:cubicBezTo>
                <a:cubicBezTo>
                  <a:pt x="342" y="460"/>
                  <a:pt x="337" y="461"/>
                  <a:pt x="332" y="458"/>
                </a:cubicBezTo>
                <a:cubicBezTo>
                  <a:pt x="330" y="454"/>
                  <a:pt x="332" y="451"/>
                  <a:pt x="334" y="449"/>
                </a:cubicBezTo>
                <a:cubicBezTo>
                  <a:pt x="338" y="448"/>
                  <a:pt x="341" y="450"/>
                  <a:pt x="344" y="452"/>
                </a:cubicBezTo>
                <a:cubicBezTo>
                  <a:pt x="347" y="451"/>
                  <a:pt x="347" y="448"/>
                  <a:pt x="347" y="445"/>
                </a:cubicBezTo>
                <a:cubicBezTo>
                  <a:pt x="347" y="439"/>
                  <a:pt x="342" y="435"/>
                  <a:pt x="337" y="433"/>
                </a:cubicBezTo>
                <a:cubicBezTo>
                  <a:pt x="331" y="430"/>
                  <a:pt x="324" y="431"/>
                  <a:pt x="318" y="436"/>
                </a:cubicBezTo>
                <a:cubicBezTo>
                  <a:pt x="315" y="439"/>
                  <a:pt x="312" y="444"/>
                  <a:pt x="313" y="449"/>
                </a:cubicBezTo>
                <a:cubicBezTo>
                  <a:pt x="311" y="455"/>
                  <a:pt x="316" y="459"/>
                  <a:pt x="313" y="463"/>
                </a:cubicBezTo>
                <a:cubicBezTo>
                  <a:pt x="308" y="465"/>
                  <a:pt x="303" y="467"/>
                  <a:pt x="302" y="472"/>
                </a:cubicBezTo>
                <a:cubicBezTo>
                  <a:pt x="301" y="478"/>
                  <a:pt x="300" y="487"/>
                  <a:pt x="306" y="491"/>
                </a:cubicBezTo>
                <a:cubicBezTo>
                  <a:pt x="317" y="480"/>
                  <a:pt x="336" y="490"/>
                  <a:pt x="348" y="481"/>
                </a:cubicBezTo>
                <a:cubicBezTo>
                  <a:pt x="353" y="475"/>
                  <a:pt x="351" y="467"/>
                  <a:pt x="354" y="462"/>
                </a:cubicBezTo>
                <a:cubicBezTo>
                  <a:pt x="360" y="456"/>
                  <a:pt x="366" y="451"/>
                  <a:pt x="373" y="451"/>
                </a:cubicBezTo>
                <a:cubicBezTo>
                  <a:pt x="381" y="450"/>
                  <a:pt x="388" y="453"/>
                  <a:pt x="392" y="459"/>
                </a:cubicBezTo>
                <a:cubicBezTo>
                  <a:pt x="395" y="463"/>
                  <a:pt x="395" y="468"/>
                  <a:pt x="391" y="472"/>
                </a:cubicBezTo>
                <a:cubicBezTo>
                  <a:pt x="390" y="475"/>
                  <a:pt x="386" y="477"/>
                  <a:pt x="382" y="477"/>
                </a:cubicBezTo>
                <a:cubicBezTo>
                  <a:pt x="379" y="477"/>
                  <a:pt x="376" y="479"/>
                  <a:pt x="374" y="475"/>
                </a:cubicBezTo>
                <a:cubicBezTo>
                  <a:pt x="374" y="473"/>
                  <a:pt x="374" y="471"/>
                  <a:pt x="375" y="469"/>
                </a:cubicBezTo>
                <a:cubicBezTo>
                  <a:pt x="379" y="466"/>
                  <a:pt x="382" y="471"/>
                  <a:pt x="386" y="471"/>
                </a:cubicBezTo>
                <a:cubicBezTo>
                  <a:pt x="389" y="470"/>
                  <a:pt x="390" y="466"/>
                  <a:pt x="389" y="462"/>
                </a:cubicBezTo>
                <a:cubicBezTo>
                  <a:pt x="387" y="459"/>
                  <a:pt x="383" y="457"/>
                  <a:pt x="379" y="456"/>
                </a:cubicBezTo>
                <a:cubicBezTo>
                  <a:pt x="371" y="456"/>
                  <a:pt x="362" y="459"/>
                  <a:pt x="357" y="467"/>
                </a:cubicBezTo>
                <a:cubicBezTo>
                  <a:pt x="356" y="471"/>
                  <a:pt x="355" y="477"/>
                  <a:pt x="357" y="480"/>
                </a:cubicBezTo>
                <a:cubicBezTo>
                  <a:pt x="361" y="487"/>
                  <a:pt x="367" y="489"/>
                  <a:pt x="374" y="490"/>
                </a:cubicBezTo>
                <a:cubicBezTo>
                  <a:pt x="376" y="492"/>
                  <a:pt x="376" y="494"/>
                  <a:pt x="375" y="497"/>
                </a:cubicBezTo>
                <a:cubicBezTo>
                  <a:pt x="377" y="507"/>
                  <a:pt x="387" y="514"/>
                  <a:pt x="396" y="516"/>
                </a:cubicBezTo>
                <a:cubicBezTo>
                  <a:pt x="405" y="514"/>
                  <a:pt x="412" y="507"/>
                  <a:pt x="415" y="499"/>
                </a:cubicBezTo>
                <a:cubicBezTo>
                  <a:pt x="417" y="496"/>
                  <a:pt x="415" y="492"/>
                  <a:pt x="417" y="489"/>
                </a:cubicBezTo>
                <a:cubicBezTo>
                  <a:pt x="422" y="488"/>
                  <a:pt x="426" y="485"/>
                  <a:pt x="430" y="482"/>
                </a:cubicBezTo>
                <a:cubicBezTo>
                  <a:pt x="432" y="477"/>
                  <a:pt x="437" y="471"/>
                  <a:pt x="434" y="465"/>
                </a:cubicBezTo>
                <a:cubicBezTo>
                  <a:pt x="432" y="458"/>
                  <a:pt x="426" y="457"/>
                  <a:pt x="420" y="455"/>
                </a:cubicBezTo>
                <a:cubicBezTo>
                  <a:pt x="415" y="455"/>
                  <a:pt x="410" y="457"/>
                  <a:pt x="407" y="461"/>
                </a:cubicBezTo>
                <a:cubicBezTo>
                  <a:pt x="406" y="463"/>
                  <a:pt x="405" y="466"/>
                  <a:pt x="406" y="468"/>
                </a:cubicBezTo>
                <a:cubicBezTo>
                  <a:pt x="409" y="467"/>
                  <a:pt x="411" y="466"/>
                  <a:pt x="413" y="469"/>
                </a:cubicBezTo>
                <a:cubicBezTo>
                  <a:pt x="414" y="471"/>
                  <a:pt x="414" y="475"/>
                  <a:pt x="411" y="477"/>
                </a:cubicBezTo>
                <a:cubicBezTo>
                  <a:pt x="408" y="477"/>
                  <a:pt x="406" y="478"/>
                  <a:pt x="403" y="476"/>
                </a:cubicBezTo>
                <a:cubicBezTo>
                  <a:pt x="399" y="472"/>
                  <a:pt x="398" y="466"/>
                  <a:pt x="400" y="461"/>
                </a:cubicBezTo>
                <a:cubicBezTo>
                  <a:pt x="403" y="453"/>
                  <a:pt x="411" y="451"/>
                  <a:pt x="418" y="450"/>
                </a:cubicBezTo>
                <a:cubicBezTo>
                  <a:pt x="425" y="450"/>
                  <a:pt x="432" y="452"/>
                  <a:pt x="436" y="459"/>
                </a:cubicBezTo>
                <a:cubicBezTo>
                  <a:pt x="446" y="467"/>
                  <a:pt x="429" y="479"/>
                  <a:pt x="444" y="484"/>
                </a:cubicBezTo>
                <a:cubicBezTo>
                  <a:pt x="448" y="486"/>
                  <a:pt x="453" y="487"/>
                  <a:pt x="457" y="485"/>
                </a:cubicBezTo>
                <a:cubicBezTo>
                  <a:pt x="467" y="482"/>
                  <a:pt x="478" y="488"/>
                  <a:pt x="486" y="496"/>
                </a:cubicBezTo>
                <a:cubicBezTo>
                  <a:pt x="487" y="494"/>
                  <a:pt x="487" y="494"/>
                  <a:pt x="487" y="494"/>
                </a:cubicBezTo>
                <a:cubicBezTo>
                  <a:pt x="489" y="486"/>
                  <a:pt x="487" y="477"/>
                  <a:pt x="482" y="472"/>
                </a:cubicBezTo>
                <a:cubicBezTo>
                  <a:pt x="479" y="470"/>
                  <a:pt x="476" y="471"/>
                  <a:pt x="474" y="468"/>
                </a:cubicBezTo>
                <a:cubicBezTo>
                  <a:pt x="475" y="458"/>
                  <a:pt x="475" y="447"/>
                  <a:pt x="466" y="440"/>
                </a:cubicBezTo>
                <a:cubicBezTo>
                  <a:pt x="462" y="438"/>
                  <a:pt x="456" y="437"/>
                  <a:pt x="450" y="439"/>
                </a:cubicBezTo>
                <a:cubicBezTo>
                  <a:pt x="446" y="442"/>
                  <a:pt x="442" y="447"/>
                  <a:pt x="444" y="453"/>
                </a:cubicBezTo>
                <a:cubicBezTo>
                  <a:pt x="444" y="456"/>
                  <a:pt x="445" y="460"/>
                  <a:pt x="448" y="461"/>
                </a:cubicBezTo>
                <a:cubicBezTo>
                  <a:pt x="450" y="460"/>
                  <a:pt x="448" y="456"/>
                  <a:pt x="451" y="454"/>
                </a:cubicBezTo>
                <a:cubicBezTo>
                  <a:pt x="453" y="453"/>
                  <a:pt x="454" y="454"/>
                  <a:pt x="457" y="454"/>
                </a:cubicBezTo>
                <a:cubicBezTo>
                  <a:pt x="459" y="454"/>
                  <a:pt x="461" y="457"/>
                  <a:pt x="461" y="459"/>
                </a:cubicBezTo>
                <a:cubicBezTo>
                  <a:pt x="461" y="462"/>
                  <a:pt x="458" y="463"/>
                  <a:pt x="456" y="465"/>
                </a:cubicBezTo>
                <a:cubicBezTo>
                  <a:pt x="452" y="465"/>
                  <a:pt x="446" y="466"/>
                  <a:pt x="443" y="462"/>
                </a:cubicBezTo>
                <a:cubicBezTo>
                  <a:pt x="438" y="457"/>
                  <a:pt x="438" y="448"/>
                  <a:pt x="441" y="442"/>
                </a:cubicBezTo>
                <a:cubicBezTo>
                  <a:pt x="444" y="437"/>
                  <a:pt x="449" y="435"/>
                  <a:pt x="454" y="433"/>
                </a:cubicBezTo>
                <a:cubicBezTo>
                  <a:pt x="449" y="431"/>
                  <a:pt x="446" y="426"/>
                  <a:pt x="441" y="424"/>
                </a:cubicBezTo>
                <a:cubicBezTo>
                  <a:pt x="435" y="434"/>
                  <a:pt x="423" y="438"/>
                  <a:pt x="417" y="448"/>
                </a:cubicBezTo>
                <a:cubicBezTo>
                  <a:pt x="413" y="446"/>
                  <a:pt x="413" y="446"/>
                  <a:pt x="413" y="446"/>
                </a:cubicBezTo>
                <a:cubicBezTo>
                  <a:pt x="413" y="442"/>
                  <a:pt x="419" y="439"/>
                  <a:pt x="421" y="434"/>
                </a:cubicBezTo>
                <a:cubicBezTo>
                  <a:pt x="426" y="431"/>
                  <a:pt x="431" y="430"/>
                  <a:pt x="434" y="425"/>
                </a:cubicBezTo>
                <a:cubicBezTo>
                  <a:pt x="443" y="413"/>
                  <a:pt x="443" y="398"/>
                  <a:pt x="436" y="386"/>
                </a:cubicBezTo>
                <a:cubicBezTo>
                  <a:pt x="430" y="381"/>
                  <a:pt x="432" y="375"/>
                  <a:pt x="432" y="369"/>
                </a:cubicBezTo>
                <a:cubicBezTo>
                  <a:pt x="432" y="355"/>
                  <a:pt x="437" y="373"/>
                  <a:pt x="443" y="370"/>
                </a:cubicBezTo>
                <a:cubicBezTo>
                  <a:pt x="447" y="369"/>
                  <a:pt x="450" y="368"/>
                  <a:pt x="453" y="364"/>
                </a:cubicBezTo>
                <a:cubicBezTo>
                  <a:pt x="462" y="350"/>
                  <a:pt x="463" y="330"/>
                  <a:pt x="482" y="324"/>
                </a:cubicBezTo>
                <a:cubicBezTo>
                  <a:pt x="483" y="324"/>
                  <a:pt x="483" y="325"/>
                  <a:pt x="483" y="326"/>
                </a:cubicBezTo>
                <a:cubicBezTo>
                  <a:pt x="474" y="330"/>
                  <a:pt x="468" y="339"/>
                  <a:pt x="465" y="348"/>
                </a:cubicBezTo>
                <a:cubicBezTo>
                  <a:pt x="462" y="352"/>
                  <a:pt x="462" y="358"/>
                  <a:pt x="459" y="363"/>
                </a:cubicBezTo>
                <a:cubicBezTo>
                  <a:pt x="455" y="372"/>
                  <a:pt x="446" y="374"/>
                  <a:pt x="438" y="376"/>
                </a:cubicBezTo>
                <a:cubicBezTo>
                  <a:pt x="437" y="378"/>
                  <a:pt x="437" y="378"/>
                  <a:pt x="437" y="378"/>
                </a:cubicBezTo>
                <a:cubicBezTo>
                  <a:pt x="445" y="387"/>
                  <a:pt x="445" y="399"/>
                  <a:pt x="446" y="410"/>
                </a:cubicBezTo>
                <a:cubicBezTo>
                  <a:pt x="453" y="414"/>
                  <a:pt x="460" y="416"/>
                  <a:pt x="469" y="415"/>
                </a:cubicBezTo>
                <a:cubicBezTo>
                  <a:pt x="483" y="416"/>
                  <a:pt x="491" y="400"/>
                  <a:pt x="504" y="404"/>
                </a:cubicBezTo>
                <a:cubicBezTo>
                  <a:pt x="509" y="412"/>
                  <a:pt x="497" y="404"/>
                  <a:pt x="495" y="409"/>
                </a:cubicBezTo>
                <a:cubicBezTo>
                  <a:pt x="482" y="419"/>
                  <a:pt x="462" y="424"/>
                  <a:pt x="447" y="417"/>
                </a:cubicBezTo>
                <a:cubicBezTo>
                  <a:pt x="443" y="415"/>
                  <a:pt x="443" y="420"/>
                  <a:pt x="443" y="422"/>
                </a:cubicBezTo>
                <a:cubicBezTo>
                  <a:pt x="444" y="422"/>
                  <a:pt x="444" y="422"/>
                  <a:pt x="444" y="422"/>
                </a:cubicBezTo>
                <a:cubicBezTo>
                  <a:pt x="456" y="426"/>
                  <a:pt x="468" y="429"/>
                  <a:pt x="481" y="426"/>
                </a:cubicBezTo>
                <a:cubicBezTo>
                  <a:pt x="493" y="421"/>
                  <a:pt x="504" y="408"/>
                  <a:pt x="520" y="413"/>
                </a:cubicBezTo>
                <a:cubicBezTo>
                  <a:pt x="520" y="412"/>
                  <a:pt x="520" y="412"/>
                  <a:pt x="520" y="412"/>
                </a:cubicBezTo>
                <a:cubicBezTo>
                  <a:pt x="518" y="402"/>
                  <a:pt x="511" y="394"/>
                  <a:pt x="501" y="393"/>
                </a:cubicBezTo>
                <a:cubicBezTo>
                  <a:pt x="498" y="392"/>
                  <a:pt x="495" y="395"/>
                  <a:pt x="492" y="392"/>
                </a:cubicBezTo>
                <a:cubicBezTo>
                  <a:pt x="494" y="382"/>
                  <a:pt x="485" y="378"/>
                  <a:pt x="478" y="373"/>
                </a:cubicBezTo>
                <a:cubicBezTo>
                  <a:pt x="470" y="370"/>
                  <a:pt x="463" y="374"/>
                  <a:pt x="458" y="379"/>
                </a:cubicBezTo>
                <a:cubicBezTo>
                  <a:pt x="457" y="383"/>
                  <a:pt x="454" y="388"/>
                  <a:pt x="457" y="392"/>
                </a:cubicBezTo>
                <a:cubicBezTo>
                  <a:pt x="459" y="393"/>
                  <a:pt x="460" y="391"/>
                  <a:pt x="461" y="390"/>
                </a:cubicBezTo>
                <a:cubicBezTo>
                  <a:pt x="463" y="388"/>
                  <a:pt x="466" y="388"/>
                  <a:pt x="468" y="389"/>
                </a:cubicBezTo>
                <a:cubicBezTo>
                  <a:pt x="469" y="393"/>
                  <a:pt x="477" y="396"/>
                  <a:pt x="472" y="401"/>
                </a:cubicBezTo>
                <a:cubicBezTo>
                  <a:pt x="470" y="403"/>
                  <a:pt x="468" y="404"/>
                  <a:pt x="465" y="404"/>
                </a:cubicBezTo>
                <a:cubicBezTo>
                  <a:pt x="459" y="403"/>
                  <a:pt x="454" y="400"/>
                  <a:pt x="452" y="394"/>
                </a:cubicBezTo>
                <a:cubicBezTo>
                  <a:pt x="449" y="387"/>
                  <a:pt x="453" y="380"/>
                  <a:pt x="455" y="373"/>
                </a:cubicBezTo>
                <a:cubicBezTo>
                  <a:pt x="458" y="371"/>
                  <a:pt x="461" y="368"/>
                  <a:pt x="463" y="364"/>
                </a:cubicBezTo>
                <a:cubicBezTo>
                  <a:pt x="467" y="351"/>
                  <a:pt x="472" y="337"/>
                  <a:pt x="486" y="331"/>
                </a:cubicBezTo>
                <a:cubicBezTo>
                  <a:pt x="488" y="329"/>
                  <a:pt x="495" y="331"/>
                  <a:pt x="494" y="326"/>
                </a:cubicBezTo>
                <a:cubicBezTo>
                  <a:pt x="491" y="316"/>
                  <a:pt x="480" y="316"/>
                  <a:pt x="472" y="314"/>
                </a:cubicBezTo>
                <a:cubicBezTo>
                  <a:pt x="467" y="316"/>
                  <a:pt x="461" y="317"/>
                  <a:pt x="458" y="323"/>
                </a:cubicBezTo>
                <a:cubicBezTo>
                  <a:pt x="456" y="326"/>
                  <a:pt x="454" y="322"/>
                  <a:pt x="452" y="322"/>
                </a:cubicBezTo>
                <a:cubicBezTo>
                  <a:pt x="446" y="323"/>
                  <a:pt x="438" y="324"/>
                  <a:pt x="434" y="329"/>
                </a:cubicBezTo>
                <a:cubicBezTo>
                  <a:pt x="430" y="335"/>
                  <a:pt x="429" y="342"/>
                  <a:pt x="431" y="349"/>
                </a:cubicBezTo>
                <a:cubicBezTo>
                  <a:pt x="432" y="352"/>
                  <a:pt x="436" y="354"/>
                  <a:pt x="440" y="355"/>
                </a:cubicBezTo>
                <a:cubicBezTo>
                  <a:pt x="442" y="353"/>
                  <a:pt x="440" y="349"/>
                  <a:pt x="441" y="347"/>
                </a:cubicBezTo>
                <a:cubicBezTo>
                  <a:pt x="443" y="344"/>
                  <a:pt x="446" y="341"/>
                  <a:pt x="450" y="342"/>
                </a:cubicBezTo>
                <a:cubicBezTo>
                  <a:pt x="454" y="343"/>
                  <a:pt x="454" y="348"/>
                  <a:pt x="454" y="351"/>
                </a:cubicBezTo>
                <a:cubicBezTo>
                  <a:pt x="453" y="356"/>
                  <a:pt x="447" y="356"/>
                  <a:pt x="444" y="359"/>
                </a:cubicBezTo>
                <a:cubicBezTo>
                  <a:pt x="438" y="359"/>
                  <a:pt x="433" y="356"/>
                  <a:pt x="429" y="352"/>
                </a:cubicBezTo>
                <a:cubicBezTo>
                  <a:pt x="426" y="346"/>
                  <a:pt x="425" y="336"/>
                  <a:pt x="429" y="330"/>
                </a:cubicBezTo>
                <a:cubicBezTo>
                  <a:pt x="429" y="326"/>
                  <a:pt x="430" y="321"/>
                  <a:pt x="429" y="317"/>
                </a:cubicBezTo>
                <a:cubicBezTo>
                  <a:pt x="422" y="322"/>
                  <a:pt x="422" y="322"/>
                  <a:pt x="422" y="322"/>
                </a:cubicBezTo>
                <a:cubicBezTo>
                  <a:pt x="415" y="333"/>
                  <a:pt x="425" y="347"/>
                  <a:pt x="425" y="358"/>
                </a:cubicBezTo>
                <a:cubicBezTo>
                  <a:pt x="428" y="368"/>
                  <a:pt x="420" y="380"/>
                  <a:pt x="429" y="388"/>
                </a:cubicBezTo>
                <a:cubicBezTo>
                  <a:pt x="437" y="397"/>
                  <a:pt x="436" y="411"/>
                  <a:pt x="431" y="422"/>
                </a:cubicBezTo>
                <a:cubicBezTo>
                  <a:pt x="427" y="425"/>
                  <a:pt x="424" y="430"/>
                  <a:pt x="418" y="429"/>
                </a:cubicBezTo>
                <a:cubicBezTo>
                  <a:pt x="413" y="432"/>
                  <a:pt x="411" y="439"/>
                  <a:pt x="407" y="443"/>
                </a:cubicBezTo>
                <a:cubicBezTo>
                  <a:pt x="402" y="450"/>
                  <a:pt x="394" y="449"/>
                  <a:pt x="388" y="447"/>
                </a:cubicBezTo>
                <a:cubicBezTo>
                  <a:pt x="383" y="444"/>
                  <a:pt x="377" y="440"/>
                  <a:pt x="377" y="434"/>
                </a:cubicBezTo>
                <a:cubicBezTo>
                  <a:pt x="378" y="427"/>
                  <a:pt x="370" y="431"/>
                  <a:pt x="367" y="429"/>
                </a:cubicBezTo>
                <a:cubicBezTo>
                  <a:pt x="362" y="425"/>
                  <a:pt x="355" y="422"/>
                  <a:pt x="355" y="415"/>
                </a:cubicBezTo>
                <a:cubicBezTo>
                  <a:pt x="353" y="406"/>
                  <a:pt x="356" y="398"/>
                  <a:pt x="362" y="392"/>
                </a:cubicBezTo>
                <a:cubicBezTo>
                  <a:pt x="362" y="382"/>
                  <a:pt x="362" y="382"/>
                  <a:pt x="362" y="382"/>
                </a:cubicBezTo>
                <a:cubicBezTo>
                  <a:pt x="365" y="365"/>
                  <a:pt x="365" y="365"/>
                  <a:pt x="365" y="365"/>
                </a:cubicBezTo>
                <a:cubicBezTo>
                  <a:pt x="372" y="352"/>
                  <a:pt x="374" y="338"/>
                  <a:pt x="378" y="325"/>
                </a:cubicBezTo>
                <a:cubicBezTo>
                  <a:pt x="376" y="320"/>
                  <a:pt x="374" y="312"/>
                  <a:pt x="368" y="312"/>
                </a:cubicBezTo>
                <a:cubicBezTo>
                  <a:pt x="368" y="320"/>
                  <a:pt x="371" y="327"/>
                  <a:pt x="372" y="334"/>
                </a:cubicBezTo>
                <a:cubicBezTo>
                  <a:pt x="372" y="341"/>
                  <a:pt x="368" y="348"/>
                  <a:pt x="362" y="351"/>
                </a:cubicBezTo>
                <a:cubicBezTo>
                  <a:pt x="357" y="353"/>
                  <a:pt x="352" y="352"/>
                  <a:pt x="348" y="350"/>
                </a:cubicBezTo>
                <a:cubicBezTo>
                  <a:pt x="346" y="347"/>
                  <a:pt x="342" y="344"/>
                  <a:pt x="343" y="341"/>
                </a:cubicBezTo>
                <a:cubicBezTo>
                  <a:pt x="345" y="338"/>
                  <a:pt x="347" y="334"/>
                  <a:pt x="351" y="335"/>
                </a:cubicBezTo>
                <a:cubicBezTo>
                  <a:pt x="356" y="336"/>
                  <a:pt x="357" y="342"/>
                  <a:pt x="358" y="346"/>
                </a:cubicBezTo>
                <a:cubicBezTo>
                  <a:pt x="364" y="345"/>
                  <a:pt x="366" y="339"/>
                  <a:pt x="366" y="334"/>
                </a:cubicBezTo>
                <a:cubicBezTo>
                  <a:pt x="366" y="325"/>
                  <a:pt x="360" y="318"/>
                  <a:pt x="352" y="314"/>
                </a:cubicBezTo>
                <a:cubicBezTo>
                  <a:pt x="347" y="313"/>
                  <a:pt x="340" y="314"/>
                  <a:pt x="335" y="317"/>
                </a:cubicBezTo>
                <a:close/>
                <a:moveTo>
                  <a:pt x="238" y="314"/>
                </a:moveTo>
                <a:cubicBezTo>
                  <a:pt x="222" y="309"/>
                  <a:pt x="204" y="312"/>
                  <a:pt x="193" y="325"/>
                </a:cubicBezTo>
                <a:cubicBezTo>
                  <a:pt x="187" y="330"/>
                  <a:pt x="187" y="338"/>
                  <a:pt x="180" y="341"/>
                </a:cubicBezTo>
                <a:cubicBezTo>
                  <a:pt x="174" y="338"/>
                  <a:pt x="170" y="344"/>
                  <a:pt x="165" y="343"/>
                </a:cubicBezTo>
                <a:cubicBezTo>
                  <a:pt x="142" y="352"/>
                  <a:pt x="140" y="381"/>
                  <a:pt x="120" y="395"/>
                </a:cubicBezTo>
                <a:cubicBezTo>
                  <a:pt x="120" y="398"/>
                  <a:pt x="120" y="398"/>
                  <a:pt x="120" y="398"/>
                </a:cubicBezTo>
                <a:cubicBezTo>
                  <a:pt x="136" y="408"/>
                  <a:pt x="137" y="428"/>
                  <a:pt x="150" y="442"/>
                </a:cubicBezTo>
                <a:cubicBezTo>
                  <a:pt x="158" y="448"/>
                  <a:pt x="167" y="456"/>
                  <a:pt x="178" y="452"/>
                </a:cubicBezTo>
                <a:cubicBezTo>
                  <a:pt x="182" y="460"/>
                  <a:pt x="184" y="468"/>
                  <a:pt x="192" y="474"/>
                </a:cubicBezTo>
                <a:cubicBezTo>
                  <a:pt x="203" y="484"/>
                  <a:pt x="220" y="489"/>
                  <a:pt x="235" y="484"/>
                </a:cubicBezTo>
                <a:cubicBezTo>
                  <a:pt x="244" y="480"/>
                  <a:pt x="249" y="470"/>
                  <a:pt x="250" y="461"/>
                </a:cubicBezTo>
                <a:cubicBezTo>
                  <a:pt x="251" y="456"/>
                  <a:pt x="249" y="451"/>
                  <a:pt x="245" y="447"/>
                </a:cubicBezTo>
                <a:cubicBezTo>
                  <a:pt x="243" y="447"/>
                  <a:pt x="241" y="446"/>
                  <a:pt x="239" y="446"/>
                </a:cubicBezTo>
                <a:cubicBezTo>
                  <a:pt x="243" y="456"/>
                  <a:pt x="243" y="456"/>
                  <a:pt x="243" y="456"/>
                </a:cubicBezTo>
                <a:cubicBezTo>
                  <a:pt x="244" y="463"/>
                  <a:pt x="238" y="470"/>
                  <a:pt x="233" y="474"/>
                </a:cubicBezTo>
                <a:cubicBezTo>
                  <a:pt x="225" y="480"/>
                  <a:pt x="216" y="475"/>
                  <a:pt x="208" y="474"/>
                </a:cubicBezTo>
                <a:cubicBezTo>
                  <a:pt x="197" y="468"/>
                  <a:pt x="189" y="458"/>
                  <a:pt x="184" y="446"/>
                </a:cubicBezTo>
                <a:cubicBezTo>
                  <a:pt x="182" y="444"/>
                  <a:pt x="178" y="446"/>
                  <a:pt x="176" y="446"/>
                </a:cubicBezTo>
                <a:cubicBezTo>
                  <a:pt x="170" y="445"/>
                  <a:pt x="163" y="445"/>
                  <a:pt x="157" y="442"/>
                </a:cubicBezTo>
                <a:cubicBezTo>
                  <a:pt x="144" y="431"/>
                  <a:pt x="147" y="413"/>
                  <a:pt x="134" y="402"/>
                </a:cubicBezTo>
                <a:cubicBezTo>
                  <a:pt x="133" y="400"/>
                  <a:pt x="128" y="401"/>
                  <a:pt x="130" y="397"/>
                </a:cubicBezTo>
                <a:cubicBezTo>
                  <a:pt x="142" y="384"/>
                  <a:pt x="150" y="368"/>
                  <a:pt x="162" y="355"/>
                </a:cubicBezTo>
                <a:cubicBezTo>
                  <a:pt x="168" y="348"/>
                  <a:pt x="178" y="349"/>
                  <a:pt x="186" y="346"/>
                </a:cubicBezTo>
                <a:cubicBezTo>
                  <a:pt x="193" y="328"/>
                  <a:pt x="212" y="320"/>
                  <a:pt x="229" y="318"/>
                </a:cubicBezTo>
                <a:cubicBezTo>
                  <a:pt x="237" y="323"/>
                  <a:pt x="248" y="329"/>
                  <a:pt x="247" y="339"/>
                </a:cubicBezTo>
                <a:cubicBezTo>
                  <a:pt x="247" y="347"/>
                  <a:pt x="240" y="352"/>
                  <a:pt x="235" y="355"/>
                </a:cubicBezTo>
                <a:cubicBezTo>
                  <a:pt x="240" y="358"/>
                  <a:pt x="245" y="356"/>
                  <a:pt x="249" y="353"/>
                </a:cubicBezTo>
                <a:cubicBezTo>
                  <a:pt x="251" y="349"/>
                  <a:pt x="255" y="345"/>
                  <a:pt x="254" y="340"/>
                </a:cubicBezTo>
                <a:cubicBezTo>
                  <a:pt x="254" y="329"/>
                  <a:pt x="247" y="319"/>
                  <a:pt x="238" y="314"/>
                </a:cubicBezTo>
                <a:close/>
                <a:moveTo>
                  <a:pt x="332" y="337"/>
                </a:moveTo>
                <a:cubicBezTo>
                  <a:pt x="325" y="329"/>
                  <a:pt x="318" y="318"/>
                  <a:pt x="308" y="318"/>
                </a:cubicBezTo>
                <a:cubicBezTo>
                  <a:pt x="307" y="318"/>
                  <a:pt x="305" y="319"/>
                  <a:pt x="306" y="320"/>
                </a:cubicBezTo>
                <a:cubicBezTo>
                  <a:pt x="317" y="324"/>
                  <a:pt x="325" y="332"/>
                  <a:pt x="330" y="342"/>
                </a:cubicBezTo>
                <a:cubicBezTo>
                  <a:pt x="332" y="352"/>
                  <a:pt x="335" y="365"/>
                  <a:pt x="345" y="371"/>
                </a:cubicBezTo>
                <a:cubicBezTo>
                  <a:pt x="353" y="375"/>
                  <a:pt x="349" y="384"/>
                  <a:pt x="351" y="390"/>
                </a:cubicBezTo>
                <a:cubicBezTo>
                  <a:pt x="348" y="398"/>
                  <a:pt x="342" y="405"/>
                  <a:pt x="343" y="414"/>
                </a:cubicBezTo>
                <a:cubicBezTo>
                  <a:pt x="337" y="421"/>
                  <a:pt x="328" y="418"/>
                  <a:pt x="321" y="416"/>
                </a:cubicBezTo>
                <a:cubicBezTo>
                  <a:pt x="310" y="407"/>
                  <a:pt x="300" y="394"/>
                  <a:pt x="284" y="397"/>
                </a:cubicBezTo>
                <a:cubicBezTo>
                  <a:pt x="282" y="397"/>
                  <a:pt x="278" y="397"/>
                  <a:pt x="279" y="401"/>
                </a:cubicBezTo>
                <a:cubicBezTo>
                  <a:pt x="284" y="401"/>
                  <a:pt x="288" y="400"/>
                  <a:pt x="293" y="401"/>
                </a:cubicBezTo>
                <a:cubicBezTo>
                  <a:pt x="302" y="405"/>
                  <a:pt x="310" y="411"/>
                  <a:pt x="316" y="418"/>
                </a:cubicBezTo>
                <a:cubicBezTo>
                  <a:pt x="325" y="423"/>
                  <a:pt x="334" y="424"/>
                  <a:pt x="344" y="421"/>
                </a:cubicBezTo>
                <a:cubicBezTo>
                  <a:pt x="349" y="424"/>
                  <a:pt x="351" y="431"/>
                  <a:pt x="355" y="434"/>
                </a:cubicBezTo>
                <a:cubicBezTo>
                  <a:pt x="364" y="436"/>
                  <a:pt x="363" y="445"/>
                  <a:pt x="371" y="448"/>
                </a:cubicBezTo>
                <a:cubicBezTo>
                  <a:pt x="377" y="444"/>
                  <a:pt x="367" y="441"/>
                  <a:pt x="367" y="436"/>
                </a:cubicBezTo>
                <a:cubicBezTo>
                  <a:pt x="359" y="433"/>
                  <a:pt x="352" y="426"/>
                  <a:pt x="349" y="418"/>
                </a:cubicBezTo>
                <a:cubicBezTo>
                  <a:pt x="347" y="408"/>
                  <a:pt x="351" y="399"/>
                  <a:pt x="356" y="391"/>
                </a:cubicBezTo>
                <a:cubicBezTo>
                  <a:pt x="353" y="383"/>
                  <a:pt x="354" y="376"/>
                  <a:pt x="356" y="368"/>
                </a:cubicBezTo>
                <a:cubicBezTo>
                  <a:pt x="357" y="365"/>
                  <a:pt x="361" y="362"/>
                  <a:pt x="360" y="358"/>
                </a:cubicBezTo>
                <a:cubicBezTo>
                  <a:pt x="355" y="359"/>
                  <a:pt x="354" y="367"/>
                  <a:pt x="349" y="368"/>
                </a:cubicBezTo>
                <a:cubicBezTo>
                  <a:pt x="337" y="362"/>
                  <a:pt x="336" y="348"/>
                  <a:pt x="332" y="337"/>
                </a:cubicBezTo>
                <a:close/>
                <a:moveTo>
                  <a:pt x="320" y="352"/>
                </a:moveTo>
                <a:cubicBezTo>
                  <a:pt x="317" y="348"/>
                  <a:pt x="317" y="348"/>
                  <a:pt x="317" y="348"/>
                </a:cubicBezTo>
                <a:cubicBezTo>
                  <a:pt x="309" y="346"/>
                  <a:pt x="296" y="345"/>
                  <a:pt x="289" y="352"/>
                </a:cubicBezTo>
                <a:cubicBezTo>
                  <a:pt x="288" y="353"/>
                  <a:pt x="288" y="355"/>
                  <a:pt x="289" y="355"/>
                </a:cubicBezTo>
                <a:cubicBezTo>
                  <a:pt x="294" y="360"/>
                  <a:pt x="301" y="364"/>
                  <a:pt x="305" y="370"/>
                </a:cubicBezTo>
                <a:cubicBezTo>
                  <a:pt x="305" y="371"/>
                  <a:pt x="307" y="372"/>
                  <a:pt x="308" y="370"/>
                </a:cubicBezTo>
                <a:cubicBezTo>
                  <a:pt x="311" y="365"/>
                  <a:pt x="304" y="360"/>
                  <a:pt x="301" y="356"/>
                </a:cubicBezTo>
                <a:cubicBezTo>
                  <a:pt x="301" y="354"/>
                  <a:pt x="303" y="354"/>
                  <a:pt x="304" y="353"/>
                </a:cubicBezTo>
                <a:cubicBezTo>
                  <a:pt x="316" y="354"/>
                  <a:pt x="316" y="354"/>
                  <a:pt x="316" y="354"/>
                </a:cubicBezTo>
                <a:cubicBezTo>
                  <a:pt x="318" y="355"/>
                  <a:pt x="319" y="353"/>
                  <a:pt x="320" y="352"/>
                </a:cubicBezTo>
                <a:close/>
                <a:moveTo>
                  <a:pt x="504" y="355"/>
                </a:moveTo>
                <a:cubicBezTo>
                  <a:pt x="497" y="347"/>
                  <a:pt x="482" y="348"/>
                  <a:pt x="473" y="352"/>
                </a:cubicBezTo>
                <a:cubicBezTo>
                  <a:pt x="472" y="353"/>
                  <a:pt x="471" y="355"/>
                  <a:pt x="472" y="356"/>
                </a:cubicBezTo>
                <a:cubicBezTo>
                  <a:pt x="477" y="357"/>
                  <a:pt x="482" y="354"/>
                  <a:pt x="486" y="354"/>
                </a:cubicBezTo>
                <a:cubicBezTo>
                  <a:pt x="489" y="355"/>
                  <a:pt x="494" y="352"/>
                  <a:pt x="495" y="357"/>
                </a:cubicBezTo>
                <a:cubicBezTo>
                  <a:pt x="495" y="360"/>
                  <a:pt x="491" y="360"/>
                  <a:pt x="490" y="362"/>
                </a:cubicBezTo>
                <a:cubicBezTo>
                  <a:pt x="488" y="366"/>
                  <a:pt x="482" y="368"/>
                  <a:pt x="484" y="373"/>
                </a:cubicBezTo>
                <a:cubicBezTo>
                  <a:pt x="485" y="374"/>
                  <a:pt x="486" y="374"/>
                  <a:pt x="487" y="373"/>
                </a:cubicBezTo>
                <a:cubicBezTo>
                  <a:pt x="491" y="368"/>
                  <a:pt x="498" y="361"/>
                  <a:pt x="504" y="357"/>
                </a:cubicBezTo>
                <a:cubicBezTo>
                  <a:pt x="504" y="355"/>
                  <a:pt x="504" y="355"/>
                  <a:pt x="504" y="355"/>
                </a:cubicBezTo>
                <a:close/>
                <a:moveTo>
                  <a:pt x="323" y="364"/>
                </a:moveTo>
                <a:cubicBezTo>
                  <a:pt x="323" y="357"/>
                  <a:pt x="315" y="356"/>
                  <a:pt x="311" y="358"/>
                </a:cubicBezTo>
                <a:cubicBezTo>
                  <a:pt x="310" y="361"/>
                  <a:pt x="313" y="365"/>
                  <a:pt x="315" y="368"/>
                </a:cubicBezTo>
                <a:cubicBezTo>
                  <a:pt x="318" y="367"/>
                  <a:pt x="323" y="368"/>
                  <a:pt x="323" y="364"/>
                </a:cubicBezTo>
                <a:close/>
                <a:moveTo>
                  <a:pt x="487" y="359"/>
                </a:moveTo>
                <a:cubicBezTo>
                  <a:pt x="483" y="357"/>
                  <a:pt x="478" y="360"/>
                  <a:pt x="473" y="360"/>
                </a:cubicBezTo>
                <a:cubicBezTo>
                  <a:pt x="468" y="361"/>
                  <a:pt x="468" y="365"/>
                  <a:pt x="467" y="369"/>
                </a:cubicBezTo>
                <a:cubicBezTo>
                  <a:pt x="480" y="369"/>
                  <a:pt x="480" y="369"/>
                  <a:pt x="480" y="369"/>
                </a:cubicBezTo>
                <a:cubicBezTo>
                  <a:pt x="487" y="359"/>
                  <a:pt x="487" y="359"/>
                  <a:pt x="487" y="359"/>
                </a:cubicBezTo>
                <a:close/>
                <a:moveTo>
                  <a:pt x="404" y="389"/>
                </a:moveTo>
                <a:cubicBezTo>
                  <a:pt x="402" y="384"/>
                  <a:pt x="395" y="383"/>
                  <a:pt x="391" y="387"/>
                </a:cubicBezTo>
                <a:cubicBezTo>
                  <a:pt x="389" y="390"/>
                  <a:pt x="389" y="395"/>
                  <a:pt x="391" y="398"/>
                </a:cubicBezTo>
                <a:cubicBezTo>
                  <a:pt x="394" y="400"/>
                  <a:pt x="397" y="402"/>
                  <a:pt x="400" y="400"/>
                </a:cubicBezTo>
                <a:cubicBezTo>
                  <a:pt x="405" y="398"/>
                  <a:pt x="404" y="393"/>
                  <a:pt x="404" y="389"/>
                </a:cubicBezTo>
                <a:close/>
                <a:moveTo>
                  <a:pt x="305" y="427"/>
                </a:moveTo>
                <a:cubicBezTo>
                  <a:pt x="305" y="425"/>
                  <a:pt x="302" y="424"/>
                  <a:pt x="299" y="424"/>
                </a:cubicBezTo>
                <a:cubicBezTo>
                  <a:pt x="292" y="429"/>
                  <a:pt x="285" y="436"/>
                  <a:pt x="283" y="444"/>
                </a:cubicBezTo>
                <a:cubicBezTo>
                  <a:pt x="286" y="448"/>
                  <a:pt x="293" y="446"/>
                  <a:pt x="296" y="446"/>
                </a:cubicBezTo>
                <a:cubicBezTo>
                  <a:pt x="300" y="446"/>
                  <a:pt x="303" y="449"/>
                  <a:pt x="307" y="448"/>
                </a:cubicBezTo>
                <a:cubicBezTo>
                  <a:pt x="307" y="447"/>
                  <a:pt x="307" y="446"/>
                  <a:pt x="306" y="445"/>
                </a:cubicBezTo>
                <a:cubicBezTo>
                  <a:pt x="302" y="444"/>
                  <a:pt x="297" y="443"/>
                  <a:pt x="293" y="442"/>
                </a:cubicBezTo>
                <a:cubicBezTo>
                  <a:pt x="293" y="435"/>
                  <a:pt x="304" y="435"/>
                  <a:pt x="305" y="427"/>
                </a:cubicBezTo>
                <a:close/>
                <a:moveTo>
                  <a:pt x="503" y="445"/>
                </a:moveTo>
                <a:cubicBezTo>
                  <a:pt x="502" y="438"/>
                  <a:pt x="496" y="430"/>
                  <a:pt x="488" y="428"/>
                </a:cubicBezTo>
                <a:cubicBezTo>
                  <a:pt x="487" y="429"/>
                  <a:pt x="485" y="429"/>
                  <a:pt x="485" y="430"/>
                </a:cubicBezTo>
                <a:cubicBezTo>
                  <a:pt x="489" y="434"/>
                  <a:pt x="494" y="438"/>
                  <a:pt x="496" y="444"/>
                </a:cubicBezTo>
                <a:cubicBezTo>
                  <a:pt x="496" y="446"/>
                  <a:pt x="495" y="447"/>
                  <a:pt x="493" y="447"/>
                </a:cubicBezTo>
                <a:cubicBezTo>
                  <a:pt x="489" y="446"/>
                  <a:pt x="484" y="446"/>
                  <a:pt x="480" y="449"/>
                </a:cubicBezTo>
                <a:cubicBezTo>
                  <a:pt x="479" y="450"/>
                  <a:pt x="480" y="452"/>
                  <a:pt x="481" y="452"/>
                </a:cubicBezTo>
                <a:cubicBezTo>
                  <a:pt x="492" y="451"/>
                  <a:pt x="492" y="451"/>
                  <a:pt x="492" y="451"/>
                </a:cubicBezTo>
                <a:cubicBezTo>
                  <a:pt x="497" y="451"/>
                  <a:pt x="500" y="454"/>
                  <a:pt x="504" y="453"/>
                </a:cubicBezTo>
                <a:cubicBezTo>
                  <a:pt x="503" y="445"/>
                  <a:pt x="503" y="445"/>
                  <a:pt x="503" y="445"/>
                </a:cubicBezTo>
                <a:close/>
                <a:moveTo>
                  <a:pt x="314" y="433"/>
                </a:moveTo>
                <a:cubicBezTo>
                  <a:pt x="313" y="431"/>
                  <a:pt x="311" y="430"/>
                  <a:pt x="309" y="430"/>
                </a:cubicBezTo>
                <a:cubicBezTo>
                  <a:pt x="307" y="434"/>
                  <a:pt x="301" y="435"/>
                  <a:pt x="302" y="439"/>
                </a:cubicBezTo>
                <a:cubicBezTo>
                  <a:pt x="304" y="441"/>
                  <a:pt x="307" y="441"/>
                  <a:pt x="309" y="440"/>
                </a:cubicBezTo>
                <a:cubicBezTo>
                  <a:pt x="311" y="438"/>
                  <a:pt x="313" y="436"/>
                  <a:pt x="314" y="433"/>
                </a:cubicBezTo>
                <a:close/>
                <a:moveTo>
                  <a:pt x="489" y="442"/>
                </a:moveTo>
                <a:cubicBezTo>
                  <a:pt x="488" y="440"/>
                  <a:pt x="487" y="438"/>
                  <a:pt x="485" y="436"/>
                </a:cubicBezTo>
                <a:cubicBezTo>
                  <a:pt x="480" y="434"/>
                  <a:pt x="474" y="429"/>
                  <a:pt x="467" y="432"/>
                </a:cubicBezTo>
                <a:cubicBezTo>
                  <a:pt x="468" y="437"/>
                  <a:pt x="473" y="440"/>
                  <a:pt x="476" y="444"/>
                </a:cubicBezTo>
                <a:cubicBezTo>
                  <a:pt x="480" y="445"/>
                  <a:pt x="485" y="443"/>
                  <a:pt x="489" y="442"/>
                </a:cubicBezTo>
                <a:close/>
                <a:moveTo>
                  <a:pt x="348" y="471"/>
                </a:moveTo>
                <a:cubicBezTo>
                  <a:pt x="348" y="469"/>
                  <a:pt x="346" y="469"/>
                  <a:pt x="344" y="468"/>
                </a:cubicBezTo>
                <a:cubicBezTo>
                  <a:pt x="334" y="478"/>
                  <a:pt x="318" y="467"/>
                  <a:pt x="309" y="479"/>
                </a:cubicBezTo>
                <a:cubicBezTo>
                  <a:pt x="308" y="480"/>
                  <a:pt x="308" y="482"/>
                  <a:pt x="309" y="482"/>
                </a:cubicBezTo>
                <a:cubicBezTo>
                  <a:pt x="315" y="478"/>
                  <a:pt x="315" y="478"/>
                  <a:pt x="315" y="478"/>
                </a:cubicBezTo>
                <a:cubicBezTo>
                  <a:pt x="323" y="475"/>
                  <a:pt x="331" y="479"/>
                  <a:pt x="339" y="477"/>
                </a:cubicBezTo>
                <a:cubicBezTo>
                  <a:pt x="343" y="476"/>
                  <a:pt x="346" y="474"/>
                  <a:pt x="348" y="471"/>
                </a:cubicBezTo>
                <a:close/>
                <a:moveTo>
                  <a:pt x="472" y="475"/>
                </a:moveTo>
                <a:cubicBezTo>
                  <a:pt x="466" y="474"/>
                  <a:pt x="459" y="473"/>
                  <a:pt x="453" y="476"/>
                </a:cubicBezTo>
                <a:cubicBezTo>
                  <a:pt x="450" y="477"/>
                  <a:pt x="447" y="471"/>
                  <a:pt x="445" y="476"/>
                </a:cubicBezTo>
                <a:cubicBezTo>
                  <a:pt x="449" y="484"/>
                  <a:pt x="459" y="478"/>
                  <a:pt x="465" y="479"/>
                </a:cubicBezTo>
                <a:cubicBezTo>
                  <a:pt x="470" y="478"/>
                  <a:pt x="474" y="484"/>
                  <a:pt x="479" y="481"/>
                </a:cubicBezTo>
                <a:cubicBezTo>
                  <a:pt x="479" y="478"/>
                  <a:pt x="474" y="477"/>
                  <a:pt x="472" y="475"/>
                </a:cubicBezTo>
                <a:close/>
                <a:moveTo>
                  <a:pt x="406" y="483"/>
                </a:moveTo>
                <a:cubicBezTo>
                  <a:pt x="401" y="483"/>
                  <a:pt x="399" y="480"/>
                  <a:pt x="396" y="478"/>
                </a:cubicBezTo>
                <a:cubicBezTo>
                  <a:pt x="391" y="476"/>
                  <a:pt x="391" y="482"/>
                  <a:pt x="388" y="482"/>
                </a:cubicBezTo>
                <a:cubicBezTo>
                  <a:pt x="386" y="484"/>
                  <a:pt x="382" y="480"/>
                  <a:pt x="382" y="484"/>
                </a:cubicBezTo>
                <a:cubicBezTo>
                  <a:pt x="386" y="490"/>
                  <a:pt x="390" y="483"/>
                  <a:pt x="395" y="483"/>
                </a:cubicBezTo>
                <a:cubicBezTo>
                  <a:pt x="399" y="485"/>
                  <a:pt x="403" y="489"/>
                  <a:pt x="407" y="487"/>
                </a:cubicBezTo>
                <a:cubicBezTo>
                  <a:pt x="408" y="485"/>
                  <a:pt x="406" y="484"/>
                  <a:pt x="406" y="483"/>
                </a:cubicBezTo>
                <a:close/>
                <a:moveTo>
                  <a:pt x="448" y="492"/>
                </a:moveTo>
                <a:cubicBezTo>
                  <a:pt x="443" y="490"/>
                  <a:pt x="438" y="487"/>
                  <a:pt x="435" y="483"/>
                </a:cubicBezTo>
                <a:cubicBezTo>
                  <a:pt x="433" y="485"/>
                  <a:pt x="429" y="487"/>
                  <a:pt x="431" y="490"/>
                </a:cubicBezTo>
                <a:cubicBezTo>
                  <a:pt x="437" y="492"/>
                  <a:pt x="440" y="499"/>
                  <a:pt x="446" y="500"/>
                </a:cubicBezTo>
                <a:cubicBezTo>
                  <a:pt x="447" y="498"/>
                  <a:pt x="450" y="495"/>
                  <a:pt x="448" y="492"/>
                </a:cubicBezTo>
                <a:close/>
                <a:moveTo>
                  <a:pt x="357" y="489"/>
                </a:moveTo>
                <a:cubicBezTo>
                  <a:pt x="356" y="487"/>
                  <a:pt x="355" y="485"/>
                  <a:pt x="353" y="484"/>
                </a:cubicBezTo>
                <a:cubicBezTo>
                  <a:pt x="351" y="485"/>
                  <a:pt x="348" y="486"/>
                  <a:pt x="346" y="487"/>
                </a:cubicBezTo>
                <a:cubicBezTo>
                  <a:pt x="345" y="491"/>
                  <a:pt x="343" y="494"/>
                  <a:pt x="344" y="498"/>
                </a:cubicBezTo>
                <a:cubicBezTo>
                  <a:pt x="346" y="499"/>
                  <a:pt x="347" y="497"/>
                  <a:pt x="349" y="496"/>
                </a:cubicBezTo>
                <a:cubicBezTo>
                  <a:pt x="351" y="493"/>
                  <a:pt x="356" y="492"/>
                  <a:pt x="357" y="489"/>
                </a:cubicBezTo>
                <a:close/>
                <a:moveTo>
                  <a:pt x="340" y="490"/>
                </a:moveTo>
                <a:cubicBezTo>
                  <a:pt x="339" y="489"/>
                  <a:pt x="337" y="489"/>
                  <a:pt x="335" y="490"/>
                </a:cubicBezTo>
                <a:cubicBezTo>
                  <a:pt x="334" y="498"/>
                  <a:pt x="336" y="505"/>
                  <a:pt x="340" y="511"/>
                </a:cubicBezTo>
                <a:cubicBezTo>
                  <a:pt x="340" y="513"/>
                  <a:pt x="343" y="514"/>
                  <a:pt x="345" y="514"/>
                </a:cubicBezTo>
                <a:cubicBezTo>
                  <a:pt x="349" y="505"/>
                  <a:pt x="357" y="499"/>
                  <a:pt x="365" y="495"/>
                </a:cubicBezTo>
                <a:cubicBezTo>
                  <a:pt x="364" y="494"/>
                  <a:pt x="364" y="494"/>
                  <a:pt x="364" y="494"/>
                </a:cubicBezTo>
                <a:cubicBezTo>
                  <a:pt x="357" y="492"/>
                  <a:pt x="352" y="498"/>
                  <a:pt x="347" y="502"/>
                </a:cubicBezTo>
                <a:cubicBezTo>
                  <a:pt x="345" y="504"/>
                  <a:pt x="347" y="510"/>
                  <a:pt x="342" y="510"/>
                </a:cubicBezTo>
                <a:cubicBezTo>
                  <a:pt x="337" y="504"/>
                  <a:pt x="340" y="497"/>
                  <a:pt x="340" y="490"/>
                </a:cubicBezTo>
                <a:close/>
                <a:moveTo>
                  <a:pt x="456" y="498"/>
                </a:moveTo>
                <a:cubicBezTo>
                  <a:pt x="457" y="496"/>
                  <a:pt x="457" y="492"/>
                  <a:pt x="454" y="492"/>
                </a:cubicBezTo>
                <a:cubicBezTo>
                  <a:pt x="452" y="497"/>
                  <a:pt x="450" y="503"/>
                  <a:pt x="447" y="508"/>
                </a:cubicBezTo>
                <a:cubicBezTo>
                  <a:pt x="445" y="508"/>
                  <a:pt x="445" y="508"/>
                  <a:pt x="445" y="508"/>
                </a:cubicBezTo>
                <a:cubicBezTo>
                  <a:pt x="442" y="501"/>
                  <a:pt x="434" y="498"/>
                  <a:pt x="429" y="493"/>
                </a:cubicBezTo>
                <a:cubicBezTo>
                  <a:pt x="427" y="493"/>
                  <a:pt x="424" y="491"/>
                  <a:pt x="423" y="494"/>
                </a:cubicBezTo>
                <a:cubicBezTo>
                  <a:pt x="427" y="498"/>
                  <a:pt x="431" y="500"/>
                  <a:pt x="436" y="505"/>
                </a:cubicBezTo>
                <a:cubicBezTo>
                  <a:pt x="440" y="508"/>
                  <a:pt x="440" y="515"/>
                  <a:pt x="446" y="516"/>
                </a:cubicBezTo>
                <a:cubicBezTo>
                  <a:pt x="453" y="513"/>
                  <a:pt x="455" y="505"/>
                  <a:pt x="456" y="498"/>
                </a:cubicBezTo>
                <a:close/>
                <a:moveTo>
                  <a:pt x="399" y="502"/>
                </a:moveTo>
                <a:cubicBezTo>
                  <a:pt x="393" y="505"/>
                  <a:pt x="389" y="497"/>
                  <a:pt x="384" y="494"/>
                </a:cubicBezTo>
                <a:cubicBezTo>
                  <a:pt x="383" y="498"/>
                  <a:pt x="383" y="498"/>
                  <a:pt x="383" y="498"/>
                </a:cubicBezTo>
                <a:cubicBezTo>
                  <a:pt x="386" y="501"/>
                  <a:pt x="389" y="506"/>
                  <a:pt x="393" y="509"/>
                </a:cubicBezTo>
                <a:cubicBezTo>
                  <a:pt x="400" y="509"/>
                  <a:pt x="403" y="501"/>
                  <a:pt x="406" y="497"/>
                </a:cubicBezTo>
                <a:cubicBezTo>
                  <a:pt x="406" y="495"/>
                  <a:pt x="406" y="495"/>
                  <a:pt x="406" y="495"/>
                </a:cubicBezTo>
                <a:cubicBezTo>
                  <a:pt x="402" y="496"/>
                  <a:pt x="402" y="499"/>
                  <a:pt x="399" y="502"/>
                </a:cubicBezTo>
                <a:close/>
                <a:moveTo>
                  <a:pt x="274" y="534"/>
                </a:moveTo>
                <a:cubicBezTo>
                  <a:pt x="264" y="524"/>
                  <a:pt x="247" y="522"/>
                  <a:pt x="236" y="530"/>
                </a:cubicBezTo>
                <a:cubicBezTo>
                  <a:pt x="223" y="537"/>
                  <a:pt x="223" y="553"/>
                  <a:pt x="222" y="566"/>
                </a:cubicBezTo>
                <a:cubicBezTo>
                  <a:pt x="224" y="571"/>
                  <a:pt x="225" y="577"/>
                  <a:pt x="229" y="579"/>
                </a:cubicBezTo>
                <a:cubicBezTo>
                  <a:pt x="230" y="579"/>
                  <a:pt x="230" y="579"/>
                  <a:pt x="230" y="579"/>
                </a:cubicBezTo>
                <a:cubicBezTo>
                  <a:pt x="226" y="574"/>
                  <a:pt x="236" y="571"/>
                  <a:pt x="232" y="566"/>
                </a:cubicBezTo>
                <a:cubicBezTo>
                  <a:pt x="234" y="557"/>
                  <a:pt x="241" y="546"/>
                  <a:pt x="251" y="545"/>
                </a:cubicBezTo>
                <a:cubicBezTo>
                  <a:pt x="254" y="546"/>
                  <a:pt x="259" y="547"/>
                  <a:pt x="260" y="551"/>
                </a:cubicBezTo>
                <a:cubicBezTo>
                  <a:pt x="260" y="557"/>
                  <a:pt x="258" y="563"/>
                  <a:pt x="253" y="567"/>
                </a:cubicBezTo>
                <a:cubicBezTo>
                  <a:pt x="254" y="567"/>
                  <a:pt x="254" y="567"/>
                  <a:pt x="254" y="567"/>
                </a:cubicBezTo>
                <a:cubicBezTo>
                  <a:pt x="261" y="566"/>
                  <a:pt x="267" y="560"/>
                  <a:pt x="269" y="553"/>
                </a:cubicBezTo>
                <a:cubicBezTo>
                  <a:pt x="271" y="547"/>
                  <a:pt x="266" y="543"/>
                  <a:pt x="264" y="538"/>
                </a:cubicBezTo>
                <a:cubicBezTo>
                  <a:pt x="258" y="533"/>
                  <a:pt x="249" y="535"/>
                  <a:pt x="242" y="537"/>
                </a:cubicBezTo>
                <a:cubicBezTo>
                  <a:pt x="232" y="542"/>
                  <a:pt x="233" y="554"/>
                  <a:pt x="231" y="563"/>
                </a:cubicBezTo>
                <a:cubicBezTo>
                  <a:pt x="230" y="564"/>
                  <a:pt x="228" y="564"/>
                  <a:pt x="228" y="563"/>
                </a:cubicBezTo>
                <a:cubicBezTo>
                  <a:pt x="229" y="555"/>
                  <a:pt x="230" y="544"/>
                  <a:pt x="237" y="537"/>
                </a:cubicBezTo>
                <a:cubicBezTo>
                  <a:pt x="242" y="534"/>
                  <a:pt x="249" y="531"/>
                  <a:pt x="257" y="532"/>
                </a:cubicBezTo>
                <a:cubicBezTo>
                  <a:pt x="263" y="533"/>
                  <a:pt x="268" y="538"/>
                  <a:pt x="272" y="544"/>
                </a:cubicBezTo>
                <a:cubicBezTo>
                  <a:pt x="275" y="551"/>
                  <a:pt x="271" y="558"/>
                  <a:pt x="268" y="563"/>
                </a:cubicBezTo>
                <a:cubicBezTo>
                  <a:pt x="261" y="573"/>
                  <a:pt x="248" y="573"/>
                  <a:pt x="237" y="576"/>
                </a:cubicBezTo>
                <a:cubicBezTo>
                  <a:pt x="235" y="575"/>
                  <a:pt x="234" y="576"/>
                  <a:pt x="234" y="578"/>
                </a:cubicBezTo>
                <a:cubicBezTo>
                  <a:pt x="237" y="584"/>
                  <a:pt x="244" y="579"/>
                  <a:pt x="249" y="580"/>
                </a:cubicBezTo>
                <a:cubicBezTo>
                  <a:pt x="262" y="577"/>
                  <a:pt x="278" y="568"/>
                  <a:pt x="280" y="554"/>
                </a:cubicBezTo>
                <a:cubicBezTo>
                  <a:pt x="281" y="546"/>
                  <a:pt x="278" y="539"/>
                  <a:pt x="274" y="534"/>
                </a:cubicBezTo>
                <a:close/>
                <a:moveTo>
                  <a:pt x="559" y="542"/>
                </a:moveTo>
                <a:cubicBezTo>
                  <a:pt x="555" y="533"/>
                  <a:pt x="546" y="527"/>
                  <a:pt x="537" y="527"/>
                </a:cubicBezTo>
                <a:cubicBezTo>
                  <a:pt x="525" y="529"/>
                  <a:pt x="513" y="534"/>
                  <a:pt x="508" y="545"/>
                </a:cubicBezTo>
                <a:cubicBezTo>
                  <a:pt x="504" y="556"/>
                  <a:pt x="503" y="571"/>
                  <a:pt x="514" y="579"/>
                </a:cubicBezTo>
                <a:cubicBezTo>
                  <a:pt x="524" y="590"/>
                  <a:pt x="540" y="589"/>
                  <a:pt x="554" y="589"/>
                </a:cubicBezTo>
                <a:cubicBezTo>
                  <a:pt x="562" y="587"/>
                  <a:pt x="562" y="587"/>
                  <a:pt x="562" y="587"/>
                </a:cubicBezTo>
                <a:cubicBezTo>
                  <a:pt x="564" y="586"/>
                  <a:pt x="564" y="584"/>
                  <a:pt x="563" y="583"/>
                </a:cubicBezTo>
                <a:cubicBezTo>
                  <a:pt x="547" y="583"/>
                  <a:pt x="530" y="587"/>
                  <a:pt x="518" y="574"/>
                </a:cubicBezTo>
                <a:cubicBezTo>
                  <a:pt x="513" y="569"/>
                  <a:pt x="510" y="561"/>
                  <a:pt x="512" y="553"/>
                </a:cubicBezTo>
                <a:cubicBezTo>
                  <a:pt x="517" y="543"/>
                  <a:pt x="526" y="536"/>
                  <a:pt x="537" y="535"/>
                </a:cubicBezTo>
                <a:cubicBezTo>
                  <a:pt x="547" y="536"/>
                  <a:pt x="557" y="543"/>
                  <a:pt x="559" y="554"/>
                </a:cubicBezTo>
                <a:cubicBezTo>
                  <a:pt x="562" y="562"/>
                  <a:pt x="559" y="570"/>
                  <a:pt x="560" y="579"/>
                </a:cubicBezTo>
                <a:cubicBezTo>
                  <a:pt x="561" y="580"/>
                  <a:pt x="562" y="579"/>
                  <a:pt x="563" y="579"/>
                </a:cubicBezTo>
                <a:cubicBezTo>
                  <a:pt x="568" y="566"/>
                  <a:pt x="565" y="553"/>
                  <a:pt x="559" y="542"/>
                </a:cubicBezTo>
                <a:close/>
                <a:moveTo>
                  <a:pt x="540" y="539"/>
                </a:moveTo>
                <a:cubicBezTo>
                  <a:pt x="538" y="538"/>
                  <a:pt x="536" y="541"/>
                  <a:pt x="534" y="539"/>
                </a:cubicBezTo>
                <a:cubicBezTo>
                  <a:pt x="524" y="541"/>
                  <a:pt x="518" y="549"/>
                  <a:pt x="516" y="558"/>
                </a:cubicBezTo>
                <a:cubicBezTo>
                  <a:pt x="515" y="566"/>
                  <a:pt x="519" y="572"/>
                  <a:pt x="524" y="575"/>
                </a:cubicBezTo>
                <a:cubicBezTo>
                  <a:pt x="531" y="577"/>
                  <a:pt x="539" y="583"/>
                  <a:pt x="546" y="579"/>
                </a:cubicBezTo>
                <a:cubicBezTo>
                  <a:pt x="541" y="579"/>
                  <a:pt x="537" y="575"/>
                  <a:pt x="533" y="572"/>
                </a:cubicBezTo>
                <a:cubicBezTo>
                  <a:pt x="529" y="568"/>
                  <a:pt x="525" y="562"/>
                  <a:pt x="527" y="555"/>
                </a:cubicBezTo>
                <a:cubicBezTo>
                  <a:pt x="529" y="552"/>
                  <a:pt x="533" y="550"/>
                  <a:pt x="537" y="550"/>
                </a:cubicBezTo>
                <a:cubicBezTo>
                  <a:pt x="542" y="551"/>
                  <a:pt x="547" y="554"/>
                  <a:pt x="550" y="558"/>
                </a:cubicBezTo>
                <a:cubicBezTo>
                  <a:pt x="554" y="560"/>
                  <a:pt x="552" y="566"/>
                  <a:pt x="556" y="567"/>
                </a:cubicBezTo>
                <a:cubicBezTo>
                  <a:pt x="558" y="561"/>
                  <a:pt x="556" y="555"/>
                  <a:pt x="554" y="550"/>
                </a:cubicBezTo>
                <a:cubicBezTo>
                  <a:pt x="550" y="544"/>
                  <a:pt x="546" y="540"/>
                  <a:pt x="540" y="539"/>
                </a:cubicBezTo>
                <a:close/>
                <a:moveTo>
                  <a:pt x="366" y="551"/>
                </a:moveTo>
                <a:cubicBezTo>
                  <a:pt x="365" y="550"/>
                  <a:pt x="363" y="546"/>
                  <a:pt x="360" y="546"/>
                </a:cubicBezTo>
                <a:cubicBezTo>
                  <a:pt x="348" y="545"/>
                  <a:pt x="334" y="546"/>
                  <a:pt x="327" y="558"/>
                </a:cubicBezTo>
                <a:cubicBezTo>
                  <a:pt x="324" y="569"/>
                  <a:pt x="319" y="578"/>
                  <a:pt x="324" y="589"/>
                </a:cubicBezTo>
                <a:cubicBezTo>
                  <a:pt x="329" y="599"/>
                  <a:pt x="335" y="609"/>
                  <a:pt x="346" y="613"/>
                </a:cubicBezTo>
                <a:cubicBezTo>
                  <a:pt x="344" y="620"/>
                  <a:pt x="344" y="628"/>
                  <a:pt x="347" y="633"/>
                </a:cubicBezTo>
                <a:cubicBezTo>
                  <a:pt x="354" y="650"/>
                  <a:pt x="374" y="655"/>
                  <a:pt x="390" y="661"/>
                </a:cubicBezTo>
                <a:cubicBezTo>
                  <a:pt x="393" y="662"/>
                  <a:pt x="396" y="667"/>
                  <a:pt x="399" y="668"/>
                </a:cubicBezTo>
                <a:cubicBezTo>
                  <a:pt x="405" y="664"/>
                  <a:pt x="410" y="659"/>
                  <a:pt x="416" y="657"/>
                </a:cubicBezTo>
                <a:cubicBezTo>
                  <a:pt x="433" y="647"/>
                  <a:pt x="439" y="630"/>
                  <a:pt x="446" y="614"/>
                </a:cubicBezTo>
                <a:cubicBezTo>
                  <a:pt x="446" y="611"/>
                  <a:pt x="443" y="609"/>
                  <a:pt x="446" y="607"/>
                </a:cubicBezTo>
                <a:cubicBezTo>
                  <a:pt x="455" y="602"/>
                  <a:pt x="460" y="592"/>
                  <a:pt x="463" y="582"/>
                </a:cubicBezTo>
                <a:cubicBezTo>
                  <a:pt x="464" y="572"/>
                  <a:pt x="464" y="559"/>
                  <a:pt x="455" y="552"/>
                </a:cubicBezTo>
                <a:cubicBezTo>
                  <a:pt x="447" y="546"/>
                  <a:pt x="437" y="546"/>
                  <a:pt x="428" y="548"/>
                </a:cubicBezTo>
                <a:cubicBezTo>
                  <a:pt x="423" y="551"/>
                  <a:pt x="417" y="555"/>
                  <a:pt x="416" y="561"/>
                </a:cubicBezTo>
                <a:cubicBezTo>
                  <a:pt x="420" y="558"/>
                  <a:pt x="426" y="556"/>
                  <a:pt x="431" y="555"/>
                </a:cubicBezTo>
                <a:cubicBezTo>
                  <a:pt x="437" y="554"/>
                  <a:pt x="443" y="556"/>
                  <a:pt x="448" y="560"/>
                </a:cubicBezTo>
                <a:cubicBezTo>
                  <a:pt x="452" y="565"/>
                  <a:pt x="455" y="572"/>
                  <a:pt x="454" y="578"/>
                </a:cubicBezTo>
                <a:cubicBezTo>
                  <a:pt x="452" y="586"/>
                  <a:pt x="447" y="595"/>
                  <a:pt x="439" y="598"/>
                </a:cubicBezTo>
                <a:cubicBezTo>
                  <a:pt x="435" y="602"/>
                  <a:pt x="440" y="606"/>
                  <a:pt x="438" y="611"/>
                </a:cubicBezTo>
                <a:cubicBezTo>
                  <a:pt x="436" y="621"/>
                  <a:pt x="431" y="631"/>
                  <a:pt x="424" y="639"/>
                </a:cubicBezTo>
                <a:cubicBezTo>
                  <a:pt x="416" y="645"/>
                  <a:pt x="409" y="651"/>
                  <a:pt x="402" y="658"/>
                </a:cubicBezTo>
                <a:cubicBezTo>
                  <a:pt x="400" y="660"/>
                  <a:pt x="397" y="657"/>
                  <a:pt x="395" y="655"/>
                </a:cubicBezTo>
                <a:cubicBezTo>
                  <a:pt x="387" y="652"/>
                  <a:pt x="378" y="651"/>
                  <a:pt x="370" y="648"/>
                </a:cubicBezTo>
                <a:cubicBezTo>
                  <a:pt x="366" y="646"/>
                  <a:pt x="364" y="644"/>
                  <a:pt x="360" y="642"/>
                </a:cubicBezTo>
                <a:cubicBezTo>
                  <a:pt x="352" y="634"/>
                  <a:pt x="352" y="622"/>
                  <a:pt x="352" y="611"/>
                </a:cubicBezTo>
                <a:cubicBezTo>
                  <a:pt x="341" y="601"/>
                  <a:pt x="341" y="601"/>
                  <a:pt x="341" y="601"/>
                </a:cubicBezTo>
                <a:cubicBezTo>
                  <a:pt x="332" y="585"/>
                  <a:pt x="332" y="585"/>
                  <a:pt x="332" y="585"/>
                </a:cubicBezTo>
                <a:cubicBezTo>
                  <a:pt x="328" y="578"/>
                  <a:pt x="331" y="568"/>
                  <a:pt x="335" y="562"/>
                </a:cubicBezTo>
                <a:cubicBezTo>
                  <a:pt x="341" y="558"/>
                  <a:pt x="347" y="552"/>
                  <a:pt x="354" y="554"/>
                </a:cubicBezTo>
                <a:cubicBezTo>
                  <a:pt x="360" y="555"/>
                  <a:pt x="362" y="560"/>
                  <a:pt x="365" y="564"/>
                </a:cubicBezTo>
                <a:cubicBezTo>
                  <a:pt x="368" y="561"/>
                  <a:pt x="368" y="555"/>
                  <a:pt x="366" y="551"/>
                </a:cubicBezTo>
                <a:close/>
                <a:moveTo>
                  <a:pt x="317" y="585"/>
                </a:moveTo>
                <a:cubicBezTo>
                  <a:pt x="317" y="583"/>
                  <a:pt x="316" y="581"/>
                  <a:pt x="315" y="580"/>
                </a:cubicBezTo>
                <a:cubicBezTo>
                  <a:pt x="301" y="599"/>
                  <a:pt x="284" y="613"/>
                  <a:pt x="263" y="620"/>
                </a:cubicBezTo>
                <a:cubicBezTo>
                  <a:pt x="262" y="623"/>
                  <a:pt x="265" y="625"/>
                  <a:pt x="267" y="627"/>
                </a:cubicBezTo>
                <a:cubicBezTo>
                  <a:pt x="282" y="636"/>
                  <a:pt x="297" y="645"/>
                  <a:pt x="315" y="645"/>
                </a:cubicBezTo>
                <a:cubicBezTo>
                  <a:pt x="319" y="647"/>
                  <a:pt x="319" y="651"/>
                  <a:pt x="320" y="655"/>
                </a:cubicBezTo>
                <a:cubicBezTo>
                  <a:pt x="322" y="683"/>
                  <a:pt x="346" y="706"/>
                  <a:pt x="371" y="715"/>
                </a:cubicBezTo>
                <a:cubicBezTo>
                  <a:pt x="377" y="717"/>
                  <a:pt x="382" y="723"/>
                  <a:pt x="389" y="722"/>
                </a:cubicBezTo>
                <a:cubicBezTo>
                  <a:pt x="392" y="714"/>
                  <a:pt x="402" y="715"/>
                  <a:pt x="408" y="710"/>
                </a:cubicBezTo>
                <a:cubicBezTo>
                  <a:pt x="421" y="705"/>
                  <a:pt x="435" y="703"/>
                  <a:pt x="445" y="691"/>
                </a:cubicBezTo>
                <a:cubicBezTo>
                  <a:pt x="457" y="683"/>
                  <a:pt x="464" y="670"/>
                  <a:pt x="463" y="656"/>
                </a:cubicBezTo>
                <a:cubicBezTo>
                  <a:pt x="480" y="652"/>
                  <a:pt x="497" y="646"/>
                  <a:pt x="512" y="636"/>
                </a:cubicBezTo>
                <a:cubicBezTo>
                  <a:pt x="516" y="632"/>
                  <a:pt x="524" y="631"/>
                  <a:pt x="523" y="625"/>
                </a:cubicBezTo>
                <a:cubicBezTo>
                  <a:pt x="519" y="624"/>
                  <a:pt x="516" y="619"/>
                  <a:pt x="511" y="621"/>
                </a:cubicBezTo>
                <a:cubicBezTo>
                  <a:pt x="500" y="615"/>
                  <a:pt x="489" y="610"/>
                  <a:pt x="482" y="598"/>
                </a:cubicBezTo>
                <a:cubicBezTo>
                  <a:pt x="477" y="593"/>
                  <a:pt x="475" y="586"/>
                  <a:pt x="470" y="581"/>
                </a:cubicBezTo>
                <a:cubicBezTo>
                  <a:pt x="466" y="592"/>
                  <a:pt x="461" y="603"/>
                  <a:pt x="451" y="610"/>
                </a:cubicBezTo>
                <a:cubicBezTo>
                  <a:pt x="447" y="627"/>
                  <a:pt x="441" y="641"/>
                  <a:pt x="429" y="654"/>
                </a:cubicBezTo>
                <a:cubicBezTo>
                  <a:pt x="421" y="660"/>
                  <a:pt x="411" y="665"/>
                  <a:pt x="405" y="672"/>
                </a:cubicBezTo>
                <a:cubicBezTo>
                  <a:pt x="397" y="685"/>
                  <a:pt x="393" y="665"/>
                  <a:pt x="386" y="664"/>
                </a:cubicBezTo>
                <a:cubicBezTo>
                  <a:pt x="369" y="658"/>
                  <a:pt x="349" y="653"/>
                  <a:pt x="341" y="634"/>
                </a:cubicBezTo>
                <a:cubicBezTo>
                  <a:pt x="339" y="628"/>
                  <a:pt x="340" y="622"/>
                  <a:pt x="338" y="616"/>
                </a:cubicBezTo>
                <a:cubicBezTo>
                  <a:pt x="328" y="608"/>
                  <a:pt x="319" y="598"/>
                  <a:pt x="317" y="585"/>
                </a:cubicBezTo>
                <a:close/>
                <a:moveTo>
                  <a:pt x="245" y="623"/>
                </a:moveTo>
                <a:cubicBezTo>
                  <a:pt x="230" y="622"/>
                  <a:pt x="218" y="621"/>
                  <a:pt x="203" y="618"/>
                </a:cubicBezTo>
                <a:cubicBezTo>
                  <a:pt x="202" y="620"/>
                  <a:pt x="202" y="620"/>
                  <a:pt x="202" y="620"/>
                </a:cubicBezTo>
                <a:cubicBezTo>
                  <a:pt x="208" y="628"/>
                  <a:pt x="210" y="637"/>
                  <a:pt x="219" y="643"/>
                </a:cubicBezTo>
                <a:cubicBezTo>
                  <a:pt x="237" y="659"/>
                  <a:pt x="255" y="677"/>
                  <a:pt x="278" y="684"/>
                </a:cubicBezTo>
                <a:cubicBezTo>
                  <a:pt x="281" y="685"/>
                  <a:pt x="283" y="683"/>
                  <a:pt x="286" y="686"/>
                </a:cubicBezTo>
                <a:cubicBezTo>
                  <a:pt x="292" y="707"/>
                  <a:pt x="309" y="724"/>
                  <a:pt x="327" y="738"/>
                </a:cubicBezTo>
                <a:cubicBezTo>
                  <a:pt x="343" y="755"/>
                  <a:pt x="367" y="755"/>
                  <a:pt x="382" y="773"/>
                </a:cubicBezTo>
                <a:cubicBezTo>
                  <a:pt x="385" y="775"/>
                  <a:pt x="389" y="780"/>
                  <a:pt x="393" y="780"/>
                </a:cubicBezTo>
                <a:cubicBezTo>
                  <a:pt x="395" y="774"/>
                  <a:pt x="400" y="769"/>
                  <a:pt x="404" y="764"/>
                </a:cubicBezTo>
                <a:cubicBezTo>
                  <a:pt x="432" y="735"/>
                  <a:pt x="480" y="732"/>
                  <a:pt x="498" y="692"/>
                </a:cubicBezTo>
                <a:cubicBezTo>
                  <a:pt x="500" y="689"/>
                  <a:pt x="499" y="686"/>
                  <a:pt x="502" y="684"/>
                </a:cubicBezTo>
                <a:cubicBezTo>
                  <a:pt x="531" y="680"/>
                  <a:pt x="553" y="658"/>
                  <a:pt x="575" y="638"/>
                </a:cubicBezTo>
                <a:cubicBezTo>
                  <a:pt x="579" y="633"/>
                  <a:pt x="585" y="627"/>
                  <a:pt x="585" y="620"/>
                </a:cubicBezTo>
                <a:cubicBezTo>
                  <a:pt x="577" y="623"/>
                  <a:pt x="567" y="625"/>
                  <a:pt x="558" y="626"/>
                </a:cubicBezTo>
                <a:cubicBezTo>
                  <a:pt x="552" y="628"/>
                  <a:pt x="546" y="626"/>
                  <a:pt x="540" y="628"/>
                </a:cubicBezTo>
                <a:cubicBezTo>
                  <a:pt x="537" y="635"/>
                  <a:pt x="532" y="642"/>
                  <a:pt x="524" y="646"/>
                </a:cubicBezTo>
                <a:cubicBezTo>
                  <a:pt x="520" y="649"/>
                  <a:pt x="515" y="651"/>
                  <a:pt x="511" y="654"/>
                </a:cubicBezTo>
                <a:cubicBezTo>
                  <a:pt x="501" y="658"/>
                  <a:pt x="491" y="664"/>
                  <a:pt x="479" y="666"/>
                </a:cubicBezTo>
                <a:cubicBezTo>
                  <a:pt x="475" y="673"/>
                  <a:pt x="471" y="682"/>
                  <a:pt x="466" y="689"/>
                </a:cubicBezTo>
                <a:cubicBezTo>
                  <a:pt x="453" y="708"/>
                  <a:pt x="430" y="713"/>
                  <a:pt x="413" y="725"/>
                </a:cubicBezTo>
                <a:cubicBezTo>
                  <a:pt x="404" y="725"/>
                  <a:pt x="403" y="734"/>
                  <a:pt x="397" y="739"/>
                </a:cubicBezTo>
                <a:cubicBezTo>
                  <a:pt x="395" y="741"/>
                  <a:pt x="394" y="744"/>
                  <a:pt x="392" y="744"/>
                </a:cubicBezTo>
                <a:cubicBezTo>
                  <a:pt x="374" y="725"/>
                  <a:pt x="346" y="726"/>
                  <a:pt x="331" y="704"/>
                </a:cubicBezTo>
                <a:cubicBezTo>
                  <a:pt x="317" y="691"/>
                  <a:pt x="313" y="675"/>
                  <a:pt x="304" y="660"/>
                </a:cubicBezTo>
                <a:cubicBezTo>
                  <a:pt x="288" y="659"/>
                  <a:pt x="275" y="649"/>
                  <a:pt x="262" y="640"/>
                </a:cubicBezTo>
                <a:cubicBezTo>
                  <a:pt x="257" y="634"/>
                  <a:pt x="248" y="630"/>
                  <a:pt x="245" y="623"/>
                </a:cubicBezTo>
                <a:close/>
                <a:moveTo>
                  <a:pt x="271" y="634"/>
                </a:moveTo>
                <a:cubicBezTo>
                  <a:pt x="258" y="623"/>
                  <a:pt x="258" y="623"/>
                  <a:pt x="258" y="623"/>
                </a:cubicBezTo>
                <a:cubicBezTo>
                  <a:pt x="256" y="621"/>
                  <a:pt x="253" y="620"/>
                  <a:pt x="251" y="623"/>
                </a:cubicBezTo>
                <a:cubicBezTo>
                  <a:pt x="249" y="625"/>
                  <a:pt x="254" y="625"/>
                  <a:pt x="254" y="627"/>
                </a:cubicBezTo>
                <a:cubicBezTo>
                  <a:pt x="270" y="640"/>
                  <a:pt x="286" y="653"/>
                  <a:pt x="308" y="655"/>
                </a:cubicBezTo>
                <a:cubicBezTo>
                  <a:pt x="313" y="656"/>
                  <a:pt x="310" y="662"/>
                  <a:pt x="313" y="665"/>
                </a:cubicBezTo>
                <a:cubicBezTo>
                  <a:pt x="321" y="692"/>
                  <a:pt x="346" y="717"/>
                  <a:pt x="373" y="725"/>
                </a:cubicBezTo>
                <a:cubicBezTo>
                  <a:pt x="379" y="728"/>
                  <a:pt x="385" y="733"/>
                  <a:pt x="390" y="735"/>
                </a:cubicBezTo>
                <a:cubicBezTo>
                  <a:pt x="391" y="733"/>
                  <a:pt x="393" y="732"/>
                  <a:pt x="394" y="730"/>
                </a:cubicBezTo>
                <a:cubicBezTo>
                  <a:pt x="402" y="726"/>
                  <a:pt x="408" y="719"/>
                  <a:pt x="416" y="717"/>
                </a:cubicBezTo>
                <a:cubicBezTo>
                  <a:pt x="441" y="708"/>
                  <a:pt x="466" y="689"/>
                  <a:pt x="474" y="663"/>
                </a:cubicBezTo>
                <a:cubicBezTo>
                  <a:pt x="483" y="662"/>
                  <a:pt x="490" y="657"/>
                  <a:pt x="498" y="655"/>
                </a:cubicBezTo>
                <a:cubicBezTo>
                  <a:pt x="512" y="648"/>
                  <a:pt x="527" y="641"/>
                  <a:pt x="535" y="627"/>
                </a:cubicBezTo>
                <a:cubicBezTo>
                  <a:pt x="526" y="620"/>
                  <a:pt x="527" y="634"/>
                  <a:pt x="521" y="635"/>
                </a:cubicBezTo>
                <a:cubicBezTo>
                  <a:pt x="505" y="648"/>
                  <a:pt x="486" y="652"/>
                  <a:pt x="467" y="658"/>
                </a:cubicBezTo>
                <a:cubicBezTo>
                  <a:pt x="465" y="661"/>
                  <a:pt x="466" y="665"/>
                  <a:pt x="465" y="668"/>
                </a:cubicBezTo>
                <a:cubicBezTo>
                  <a:pt x="463" y="686"/>
                  <a:pt x="445" y="695"/>
                  <a:pt x="431" y="706"/>
                </a:cubicBezTo>
                <a:cubicBezTo>
                  <a:pt x="418" y="710"/>
                  <a:pt x="405" y="715"/>
                  <a:pt x="393" y="722"/>
                </a:cubicBezTo>
                <a:cubicBezTo>
                  <a:pt x="392" y="724"/>
                  <a:pt x="391" y="727"/>
                  <a:pt x="388" y="727"/>
                </a:cubicBezTo>
                <a:cubicBezTo>
                  <a:pt x="373" y="720"/>
                  <a:pt x="356" y="715"/>
                  <a:pt x="343" y="703"/>
                </a:cubicBezTo>
                <a:cubicBezTo>
                  <a:pt x="329" y="693"/>
                  <a:pt x="321" y="679"/>
                  <a:pt x="318" y="663"/>
                </a:cubicBezTo>
                <a:cubicBezTo>
                  <a:pt x="315" y="658"/>
                  <a:pt x="317" y="651"/>
                  <a:pt x="313" y="648"/>
                </a:cubicBezTo>
                <a:cubicBezTo>
                  <a:pt x="297" y="650"/>
                  <a:pt x="284" y="640"/>
                  <a:pt x="271" y="634"/>
                </a:cubicBezTo>
                <a:close/>
                <a:moveTo>
                  <a:pt x="384" y="649"/>
                </a:moveTo>
                <a:cubicBezTo>
                  <a:pt x="385" y="649"/>
                  <a:pt x="385" y="648"/>
                  <a:pt x="384" y="648"/>
                </a:cubicBezTo>
                <a:cubicBezTo>
                  <a:pt x="383" y="648"/>
                  <a:pt x="383" y="650"/>
                  <a:pt x="384" y="650"/>
                </a:cubicBezTo>
                <a:lnTo>
                  <a:pt x="384" y="649"/>
                </a:lnTo>
                <a:close/>
              </a:path>
            </a:pathLst>
          </a:custGeom>
          <a:solidFill>
            <a:srgbClr val="455993"/>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12" name="Freeform 9"/>
          <p:cNvSpPr>
            <a:spLocks/>
          </p:cNvSpPr>
          <p:nvPr/>
        </p:nvSpPr>
        <p:spPr bwMode="auto">
          <a:xfrm>
            <a:off x="3871384" y="393422"/>
            <a:ext cx="2224616" cy="2236185"/>
          </a:xfrm>
          <a:custGeom>
            <a:avLst/>
            <a:gdLst>
              <a:gd name="T0" fmla="*/ 393 w 768"/>
              <a:gd name="T1" fmla="*/ 0 h 772"/>
              <a:gd name="T2" fmla="*/ 391 w 768"/>
              <a:gd name="T3" fmla="*/ 0 h 772"/>
              <a:gd name="T4" fmla="*/ 381 w 768"/>
              <a:gd name="T5" fmla="*/ 16 h 772"/>
              <a:gd name="T6" fmla="*/ 278 w 768"/>
              <a:gd name="T7" fmla="*/ 93 h 772"/>
              <a:gd name="T8" fmla="*/ 209 w 768"/>
              <a:gd name="T9" fmla="*/ 133 h 772"/>
              <a:gd name="T10" fmla="*/ 190 w 768"/>
              <a:gd name="T11" fmla="*/ 164 h 772"/>
              <a:gd name="T12" fmla="*/ 155 w 768"/>
              <a:gd name="T13" fmla="*/ 182 h 772"/>
              <a:gd name="T14" fmla="*/ 101 w 768"/>
              <a:gd name="T15" fmla="*/ 253 h 772"/>
              <a:gd name="T16" fmla="*/ 70 w 768"/>
              <a:gd name="T17" fmla="*/ 271 h 772"/>
              <a:gd name="T18" fmla="*/ 1 w 768"/>
              <a:gd name="T19" fmla="*/ 375 h 772"/>
              <a:gd name="T20" fmla="*/ 2 w 768"/>
              <a:gd name="T21" fmla="*/ 379 h 772"/>
              <a:gd name="T22" fmla="*/ 30 w 768"/>
              <a:gd name="T23" fmla="*/ 406 h 772"/>
              <a:gd name="T24" fmla="*/ 47 w 768"/>
              <a:gd name="T25" fmla="*/ 442 h 772"/>
              <a:gd name="T26" fmla="*/ 94 w 768"/>
              <a:gd name="T27" fmla="*/ 495 h 772"/>
              <a:gd name="T28" fmla="*/ 100 w 768"/>
              <a:gd name="T29" fmla="*/ 506 h 772"/>
              <a:gd name="T30" fmla="*/ 124 w 768"/>
              <a:gd name="T31" fmla="*/ 551 h 772"/>
              <a:gd name="T32" fmla="*/ 178 w 768"/>
              <a:gd name="T33" fmla="*/ 595 h 772"/>
              <a:gd name="T34" fmla="*/ 195 w 768"/>
              <a:gd name="T35" fmla="*/ 620 h 772"/>
              <a:gd name="T36" fmla="*/ 263 w 768"/>
              <a:gd name="T37" fmla="*/ 670 h 772"/>
              <a:gd name="T38" fmla="*/ 271 w 768"/>
              <a:gd name="T39" fmla="*/ 674 h 772"/>
              <a:gd name="T40" fmla="*/ 308 w 768"/>
              <a:gd name="T41" fmla="*/ 721 h 772"/>
              <a:gd name="T42" fmla="*/ 375 w 768"/>
              <a:gd name="T43" fmla="*/ 768 h 772"/>
              <a:gd name="T44" fmla="*/ 386 w 768"/>
              <a:gd name="T45" fmla="*/ 762 h 772"/>
              <a:gd name="T46" fmla="*/ 404 w 768"/>
              <a:gd name="T47" fmla="*/ 741 h 772"/>
              <a:gd name="T48" fmla="*/ 488 w 768"/>
              <a:gd name="T49" fmla="*/ 680 h 772"/>
              <a:gd name="T50" fmla="*/ 494 w 768"/>
              <a:gd name="T51" fmla="*/ 670 h 772"/>
              <a:gd name="T52" fmla="*/ 577 w 768"/>
              <a:gd name="T53" fmla="*/ 609 h 772"/>
              <a:gd name="T54" fmla="*/ 582 w 768"/>
              <a:gd name="T55" fmla="*/ 596 h 772"/>
              <a:gd name="T56" fmla="*/ 656 w 768"/>
              <a:gd name="T57" fmla="*/ 524 h 772"/>
              <a:gd name="T58" fmla="*/ 672 w 768"/>
              <a:gd name="T59" fmla="*/ 506 h 772"/>
              <a:gd name="T60" fmla="*/ 728 w 768"/>
              <a:gd name="T61" fmla="*/ 442 h 772"/>
              <a:gd name="T62" fmla="*/ 734 w 768"/>
              <a:gd name="T63" fmla="*/ 429 h 772"/>
              <a:gd name="T64" fmla="*/ 758 w 768"/>
              <a:gd name="T65" fmla="*/ 396 h 772"/>
              <a:gd name="T66" fmla="*/ 767 w 768"/>
              <a:gd name="T67" fmla="*/ 385 h 772"/>
              <a:gd name="T68" fmla="*/ 761 w 768"/>
              <a:gd name="T69" fmla="*/ 381 h 772"/>
              <a:gd name="T70" fmla="*/ 724 w 768"/>
              <a:gd name="T71" fmla="*/ 333 h 772"/>
              <a:gd name="T72" fmla="*/ 666 w 768"/>
              <a:gd name="T73" fmla="*/ 264 h 772"/>
              <a:gd name="T74" fmla="*/ 650 w 768"/>
              <a:gd name="T75" fmla="*/ 225 h 772"/>
              <a:gd name="T76" fmla="*/ 600 w 768"/>
              <a:gd name="T77" fmla="*/ 177 h 772"/>
              <a:gd name="T78" fmla="*/ 579 w 768"/>
              <a:gd name="T79" fmla="*/ 156 h 772"/>
              <a:gd name="T80" fmla="*/ 541 w 768"/>
              <a:gd name="T81" fmla="*/ 114 h 772"/>
              <a:gd name="T82" fmla="*/ 515 w 768"/>
              <a:gd name="T83" fmla="*/ 102 h 772"/>
              <a:gd name="T84" fmla="*/ 503 w 768"/>
              <a:gd name="T85" fmla="*/ 96 h 772"/>
              <a:gd name="T86" fmla="*/ 465 w 768"/>
              <a:gd name="T87" fmla="*/ 51 h 772"/>
              <a:gd name="T88" fmla="*/ 415 w 768"/>
              <a:gd name="T89" fmla="*/ 20 h 772"/>
              <a:gd name="T90" fmla="*/ 393 w 768"/>
              <a:gd name="T91" fmla="*/ 0 h 7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68" h="772">
                <a:moveTo>
                  <a:pt x="393" y="0"/>
                </a:moveTo>
                <a:cubicBezTo>
                  <a:pt x="391" y="0"/>
                  <a:pt x="391" y="0"/>
                  <a:pt x="391" y="0"/>
                </a:cubicBezTo>
                <a:cubicBezTo>
                  <a:pt x="391" y="7"/>
                  <a:pt x="385" y="10"/>
                  <a:pt x="381" y="16"/>
                </a:cubicBezTo>
                <a:cubicBezTo>
                  <a:pt x="348" y="44"/>
                  <a:pt x="300" y="50"/>
                  <a:pt x="278" y="93"/>
                </a:cubicBezTo>
                <a:cubicBezTo>
                  <a:pt x="251" y="98"/>
                  <a:pt x="229" y="114"/>
                  <a:pt x="209" y="133"/>
                </a:cubicBezTo>
                <a:cubicBezTo>
                  <a:pt x="202" y="142"/>
                  <a:pt x="190" y="151"/>
                  <a:pt x="190" y="164"/>
                </a:cubicBezTo>
                <a:cubicBezTo>
                  <a:pt x="177" y="167"/>
                  <a:pt x="166" y="175"/>
                  <a:pt x="155" y="182"/>
                </a:cubicBezTo>
                <a:cubicBezTo>
                  <a:pt x="129" y="200"/>
                  <a:pt x="115" y="227"/>
                  <a:pt x="101" y="253"/>
                </a:cubicBezTo>
                <a:cubicBezTo>
                  <a:pt x="90" y="258"/>
                  <a:pt x="78" y="262"/>
                  <a:pt x="70" y="271"/>
                </a:cubicBezTo>
                <a:cubicBezTo>
                  <a:pt x="36" y="301"/>
                  <a:pt x="30" y="344"/>
                  <a:pt x="1" y="375"/>
                </a:cubicBezTo>
                <a:cubicBezTo>
                  <a:pt x="0" y="377"/>
                  <a:pt x="0" y="378"/>
                  <a:pt x="2" y="379"/>
                </a:cubicBezTo>
                <a:cubicBezTo>
                  <a:pt x="15" y="383"/>
                  <a:pt x="22" y="396"/>
                  <a:pt x="30" y="406"/>
                </a:cubicBezTo>
                <a:cubicBezTo>
                  <a:pt x="38" y="417"/>
                  <a:pt x="40" y="430"/>
                  <a:pt x="47" y="442"/>
                </a:cubicBezTo>
                <a:cubicBezTo>
                  <a:pt x="56" y="464"/>
                  <a:pt x="71" y="487"/>
                  <a:pt x="94" y="495"/>
                </a:cubicBezTo>
                <a:cubicBezTo>
                  <a:pt x="100" y="496"/>
                  <a:pt x="99" y="502"/>
                  <a:pt x="100" y="506"/>
                </a:cubicBezTo>
                <a:cubicBezTo>
                  <a:pt x="106" y="522"/>
                  <a:pt x="115" y="537"/>
                  <a:pt x="124" y="551"/>
                </a:cubicBezTo>
                <a:cubicBezTo>
                  <a:pt x="137" y="570"/>
                  <a:pt x="157" y="586"/>
                  <a:pt x="178" y="595"/>
                </a:cubicBezTo>
                <a:cubicBezTo>
                  <a:pt x="187" y="600"/>
                  <a:pt x="187" y="613"/>
                  <a:pt x="195" y="620"/>
                </a:cubicBezTo>
                <a:cubicBezTo>
                  <a:pt x="215" y="640"/>
                  <a:pt x="236" y="661"/>
                  <a:pt x="263" y="670"/>
                </a:cubicBezTo>
                <a:cubicBezTo>
                  <a:pt x="265" y="673"/>
                  <a:pt x="269" y="670"/>
                  <a:pt x="271" y="674"/>
                </a:cubicBezTo>
                <a:cubicBezTo>
                  <a:pt x="278" y="693"/>
                  <a:pt x="291" y="710"/>
                  <a:pt x="308" y="721"/>
                </a:cubicBezTo>
                <a:cubicBezTo>
                  <a:pt x="326" y="742"/>
                  <a:pt x="358" y="744"/>
                  <a:pt x="375" y="768"/>
                </a:cubicBezTo>
                <a:cubicBezTo>
                  <a:pt x="379" y="772"/>
                  <a:pt x="382" y="764"/>
                  <a:pt x="386" y="762"/>
                </a:cubicBezTo>
                <a:cubicBezTo>
                  <a:pt x="391" y="754"/>
                  <a:pt x="398" y="747"/>
                  <a:pt x="404" y="741"/>
                </a:cubicBezTo>
                <a:cubicBezTo>
                  <a:pt x="432" y="720"/>
                  <a:pt x="471" y="714"/>
                  <a:pt x="488" y="680"/>
                </a:cubicBezTo>
                <a:cubicBezTo>
                  <a:pt x="490" y="676"/>
                  <a:pt x="490" y="672"/>
                  <a:pt x="494" y="670"/>
                </a:cubicBezTo>
                <a:cubicBezTo>
                  <a:pt x="527" y="661"/>
                  <a:pt x="555" y="637"/>
                  <a:pt x="577" y="609"/>
                </a:cubicBezTo>
                <a:cubicBezTo>
                  <a:pt x="578" y="604"/>
                  <a:pt x="580" y="600"/>
                  <a:pt x="582" y="596"/>
                </a:cubicBezTo>
                <a:cubicBezTo>
                  <a:pt x="612" y="579"/>
                  <a:pt x="636" y="553"/>
                  <a:pt x="656" y="524"/>
                </a:cubicBezTo>
                <a:cubicBezTo>
                  <a:pt x="663" y="519"/>
                  <a:pt x="660" y="506"/>
                  <a:pt x="672" y="506"/>
                </a:cubicBezTo>
                <a:cubicBezTo>
                  <a:pt x="699" y="492"/>
                  <a:pt x="716" y="469"/>
                  <a:pt x="728" y="442"/>
                </a:cubicBezTo>
                <a:cubicBezTo>
                  <a:pt x="729" y="437"/>
                  <a:pt x="733" y="433"/>
                  <a:pt x="734" y="429"/>
                </a:cubicBezTo>
                <a:cubicBezTo>
                  <a:pt x="741" y="418"/>
                  <a:pt x="748" y="405"/>
                  <a:pt x="758" y="396"/>
                </a:cubicBezTo>
                <a:cubicBezTo>
                  <a:pt x="760" y="391"/>
                  <a:pt x="768" y="391"/>
                  <a:pt x="767" y="385"/>
                </a:cubicBezTo>
                <a:cubicBezTo>
                  <a:pt x="766" y="383"/>
                  <a:pt x="764" y="381"/>
                  <a:pt x="761" y="381"/>
                </a:cubicBezTo>
                <a:cubicBezTo>
                  <a:pt x="744" y="370"/>
                  <a:pt x="733" y="350"/>
                  <a:pt x="724" y="333"/>
                </a:cubicBezTo>
                <a:cubicBezTo>
                  <a:pt x="714" y="304"/>
                  <a:pt x="696" y="273"/>
                  <a:pt x="666" y="264"/>
                </a:cubicBezTo>
                <a:cubicBezTo>
                  <a:pt x="661" y="251"/>
                  <a:pt x="656" y="237"/>
                  <a:pt x="650" y="225"/>
                </a:cubicBezTo>
                <a:cubicBezTo>
                  <a:pt x="640" y="204"/>
                  <a:pt x="618" y="189"/>
                  <a:pt x="600" y="177"/>
                </a:cubicBezTo>
                <a:cubicBezTo>
                  <a:pt x="593" y="169"/>
                  <a:pt x="578" y="170"/>
                  <a:pt x="579" y="156"/>
                </a:cubicBezTo>
                <a:cubicBezTo>
                  <a:pt x="570" y="140"/>
                  <a:pt x="558" y="124"/>
                  <a:pt x="541" y="114"/>
                </a:cubicBezTo>
                <a:cubicBezTo>
                  <a:pt x="515" y="102"/>
                  <a:pt x="515" y="102"/>
                  <a:pt x="515" y="102"/>
                </a:cubicBezTo>
                <a:cubicBezTo>
                  <a:pt x="511" y="99"/>
                  <a:pt x="506" y="100"/>
                  <a:pt x="503" y="96"/>
                </a:cubicBezTo>
                <a:cubicBezTo>
                  <a:pt x="493" y="79"/>
                  <a:pt x="482" y="62"/>
                  <a:pt x="465" y="51"/>
                </a:cubicBezTo>
                <a:cubicBezTo>
                  <a:pt x="449" y="38"/>
                  <a:pt x="432" y="31"/>
                  <a:pt x="415" y="20"/>
                </a:cubicBezTo>
                <a:cubicBezTo>
                  <a:pt x="406" y="17"/>
                  <a:pt x="398" y="9"/>
                  <a:pt x="393" y="0"/>
                </a:cubicBezTo>
                <a:close/>
              </a:path>
            </a:pathLst>
          </a:custGeom>
          <a:solidFill>
            <a:srgbClr val="455993"/>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15" name="Freeform 13"/>
          <p:cNvSpPr>
            <a:spLocks/>
          </p:cNvSpPr>
          <p:nvPr/>
        </p:nvSpPr>
        <p:spPr bwMode="auto">
          <a:xfrm>
            <a:off x="5765802" y="2355570"/>
            <a:ext cx="2224616" cy="2233293"/>
          </a:xfrm>
          <a:custGeom>
            <a:avLst/>
            <a:gdLst>
              <a:gd name="T0" fmla="*/ 393 w 768"/>
              <a:gd name="T1" fmla="*/ 0 h 772"/>
              <a:gd name="T2" fmla="*/ 391 w 768"/>
              <a:gd name="T3" fmla="*/ 0 h 772"/>
              <a:gd name="T4" fmla="*/ 381 w 768"/>
              <a:gd name="T5" fmla="*/ 16 h 772"/>
              <a:gd name="T6" fmla="*/ 278 w 768"/>
              <a:gd name="T7" fmla="*/ 93 h 772"/>
              <a:gd name="T8" fmla="*/ 209 w 768"/>
              <a:gd name="T9" fmla="*/ 133 h 772"/>
              <a:gd name="T10" fmla="*/ 190 w 768"/>
              <a:gd name="T11" fmla="*/ 164 h 772"/>
              <a:gd name="T12" fmla="*/ 155 w 768"/>
              <a:gd name="T13" fmla="*/ 182 h 772"/>
              <a:gd name="T14" fmla="*/ 101 w 768"/>
              <a:gd name="T15" fmla="*/ 253 h 772"/>
              <a:gd name="T16" fmla="*/ 70 w 768"/>
              <a:gd name="T17" fmla="*/ 271 h 772"/>
              <a:gd name="T18" fmla="*/ 1 w 768"/>
              <a:gd name="T19" fmla="*/ 375 h 772"/>
              <a:gd name="T20" fmla="*/ 2 w 768"/>
              <a:gd name="T21" fmla="*/ 379 h 772"/>
              <a:gd name="T22" fmla="*/ 30 w 768"/>
              <a:gd name="T23" fmla="*/ 406 h 772"/>
              <a:gd name="T24" fmla="*/ 47 w 768"/>
              <a:gd name="T25" fmla="*/ 442 h 772"/>
              <a:gd name="T26" fmla="*/ 94 w 768"/>
              <a:gd name="T27" fmla="*/ 495 h 772"/>
              <a:gd name="T28" fmla="*/ 100 w 768"/>
              <a:gd name="T29" fmla="*/ 506 h 772"/>
              <a:gd name="T30" fmla="*/ 124 w 768"/>
              <a:gd name="T31" fmla="*/ 551 h 772"/>
              <a:gd name="T32" fmla="*/ 178 w 768"/>
              <a:gd name="T33" fmla="*/ 595 h 772"/>
              <a:gd name="T34" fmla="*/ 195 w 768"/>
              <a:gd name="T35" fmla="*/ 620 h 772"/>
              <a:gd name="T36" fmla="*/ 263 w 768"/>
              <a:gd name="T37" fmla="*/ 670 h 772"/>
              <a:gd name="T38" fmla="*/ 271 w 768"/>
              <a:gd name="T39" fmla="*/ 674 h 772"/>
              <a:gd name="T40" fmla="*/ 308 w 768"/>
              <a:gd name="T41" fmla="*/ 721 h 772"/>
              <a:gd name="T42" fmla="*/ 375 w 768"/>
              <a:gd name="T43" fmla="*/ 768 h 772"/>
              <a:gd name="T44" fmla="*/ 386 w 768"/>
              <a:gd name="T45" fmla="*/ 762 h 772"/>
              <a:gd name="T46" fmla="*/ 404 w 768"/>
              <a:gd name="T47" fmla="*/ 741 h 772"/>
              <a:gd name="T48" fmla="*/ 488 w 768"/>
              <a:gd name="T49" fmla="*/ 680 h 772"/>
              <a:gd name="T50" fmla="*/ 494 w 768"/>
              <a:gd name="T51" fmla="*/ 670 h 772"/>
              <a:gd name="T52" fmla="*/ 577 w 768"/>
              <a:gd name="T53" fmla="*/ 609 h 772"/>
              <a:gd name="T54" fmla="*/ 582 w 768"/>
              <a:gd name="T55" fmla="*/ 596 h 772"/>
              <a:gd name="T56" fmla="*/ 656 w 768"/>
              <a:gd name="T57" fmla="*/ 524 h 772"/>
              <a:gd name="T58" fmla="*/ 672 w 768"/>
              <a:gd name="T59" fmla="*/ 506 h 772"/>
              <a:gd name="T60" fmla="*/ 728 w 768"/>
              <a:gd name="T61" fmla="*/ 442 h 772"/>
              <a:gd name="T62" fmla="*/ 734 w 768"/>
              <a:gd name="T63" fmla="*/ 429 h 772"/>
              <a:gd name="T64" fmla="*/ 758 w 768"/>
              <a:gd name="T65" fmla="*/ 396 h 772"/>
              <a:gd name="T66" fmla="*/ 767 w 768"/>
              <a:gd name="T67" fmla="*/ 385 h 772"/>
              <a:gd name="T68" fmla="*/ 761 w 768"/>
              <a:gd name="T69" fmla="*/ 381 h 772"/>
              <a:gd name="T70" fmla="*/ 724 w 768"/>
              <a:gd name="T71" fmla="*/ 333 h 772"/>
              <a:gd name="T72" fmla="*/ 666 w 768"/>
              <a:gd name="T73" fmla="*/ 264 h 772"/>
              <a:gd name="T74" fmla="*/ 650 w 768"/>
              <a:gd name="T75" fmla="*/ 225 h 772"/>
              <a:gd name="T76" fmla="*/ 600 w 768"/>
              <a:gd name="T77" fmla="*/ 177 h 772"/>
              <a:gd name="T78" fmla="*/ 579 w 768"/>
              <a:gd name="T79" fmla="*/ 156 h 772"/>
              <a:gd name="T80" fmla="*/ 541 w 768"/>
              <a:gd name="T81" fmla="*/ 114 h 772"/>
              <a:gd name="T82" fmla="*/ 515 w 768"/>
              <a:gd name="T83" fmla="*/ 102 h 772"/>
              <a:gd name="T84" fmla="*/ 503 w 768"/>
              <a:gd name="T85" fmla="*/ 96 h 772"/>
              <a:gd name="T86" fmla="*/ 465 w 768"/>
              <a:gd name="T87" fmla="*/ 51 h 772"/>
              <a:gd name="T88" fmla="*/ 415 w 768"/>
              <a:gd name="T89" fmla="*/ 20 h 772"/>
              <a:gd name="T90" fmla="*/ 393 w 768"/>
              <a:gd name="T91" fmla="*/ 0 h 7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68" h="772">
                <a:moveTo>
                  <a:pt x="393" y="0"/>
                </a:moveTo>
                <a:cubicBezTo>
                  <a:pt x="391" y="0"/>
                  <a:pt x="391" y="0"/>
                  <a:pt x="391" y="0"/>
                </a:cubicBezTo>
                <a:cubicBezTo>
                  <a:pt x="391" y="7"/>
                  <a:pt x="385" y="10"/>
                  <a:pt x="381" y="16"/>
                </a:cubicBezTo>
                <a:cubicBezTo>
                  <a:pt x="348" y="44"/>
                  <a:pt x="300" y="50"/>
                  <a:pt x="278" y="93"/>
                </a:cubicBezTo>
                <a:cubicBezTo>
                  <a:pt x="251" y="98"/>
                  <a:pt x="229" y="114"/>
                  <a:pt x="209" y="133"/>
                </a:cubicBezTo>
                <a:cubicBezTo>
                  <a:pt x="202" y="142"/>
                  <a:pt x="190" y="151"/>
                  <a:pt x="190" y="164"/>
                </a:cubicBezTo>
                <a:cubicBezTo>
                  <a:pt x="177" y="167"/>
                  <a:pt x="166" y="175"/>
                  <a:pt x="155" y="182"/>
                </a:cubicBezTo>
                <a:cubicBezTo>
                  <a:pt x="129" y="200"/>
                  <a:pt x="115" y="227"/>
                  <a:pt x="101" y="253"/>
                </a:cubicBezTo>
                <a:cubicBezTo>
                  <a:pt x="90" y="258"/>
                  <a:pt x="78" y="262"/>
                  <a:pt x="70" y="271"/>
                </a:cubicBezTo>
                <a:cubicBezTo>
                  <a:pt x="36" y="301"/>
                  <a:pt x="30" y="344"/>
                  <a:pt x="1" y="375"/>
                </a:cubicBezTo>
                <a:cubicBezTo>
                  <a:pt x="0" y="377"/>
                  <a:pt x="0" y="378"/>
                  <a:pt x="2" y="379"/>
                </a:cubicBezTo>
                <a:cubicBezTo>
                  <a:pt x="15" y="383"/>
                  <a:pt x="22" y="396"/>
                  <a:pt x="30" y="406"/>
                </a:cubicBezTo>
                <a:cubicBezTo>
                  <a:pt x="38" y="417"/>
                  <a:pt x="40" y="430"/>
                  <a:pt x="47" y="442"/>
                </a:cubicBezTo>
                <a:cubicBezTo>
                  <a:pt x="56" y="464"/>
                  <a:pt x="71" y="487"/>
                  <a:pt x="94" y="495"/>
                </a:cubicBezTo>
                <a:cubicBezTo>
                  <a:pt x="100" y="496"/>
                  <a:pt x="99" y="502"/>
                  <a:pt x="100" y="506"/>
                </a:cubicBezTo>
                <a:cubicBezTo>
                  <a:pt x="106" y="522"/>
                  <a:pt x="115" y="537"/>
                  <a:pt x="124" y="551"/>
                </a:cubicBezTo>
                <a:cubicBezTo>
                  <a:pt x="137" y="570"/>
                  <a:pt x="157" y="586"/>
                  <a:pt x="178" y="595"/>
                </a:cubicBezTo>
                <a:cubicBezTo>
                  <a:pt x="187" y="600"/>
                  <a:pt x="187" y="613"/>
                  <a:pt x="195" y="620"/>
                </a:cubicBezTo>
                <a:cubicBezTo>
                  <a:pt x="215" y="640"/>
                  <a:pt x="236" y="661"/>
                  <a:pt x="263" y="670"/>
                </a:cubicBezTo>
                <a:cubicBezTo>
                  <a:pt x="265" y="673"/>
                  <a:pt x="269" y="670"/>
                  <a:pt x="271" y="674"/>
                </a:cubicBezTo>
                <a:cubicBezTo>
                  <a:pt x="278" y="693"/>
                  <a:pt x="291" y="710"/>
                  <a:pt x="308" y="721"/>
                </a:cubicBezTo>
                <a:cubicBezTo>
                  <a:pt x="326" y="742"/>
                  <a:pt x="358" y="744"/>
                  <a:pt x="375" y="768"/>
                </a:cubicBezTo>
                <a:cubicBezTo>
                  <a:pt x="379" y="772"/>
                  <a:pt x="382" y="764"/>
                  <a:pt x="386" y="762"/>
                </a:cubicBezTo>
                <a:cubicBezTo>
                  <a:pt x="391" y="754"/>
                  <a:pt x="398" y="747"/>
                  <a:pt x="404" y="741"/>
                </a:cubicBezTo>
                <a:cubicBezTo>
                  <a:pt x="432" y="720"/>
                  <a:pt x="471" y="714"/>
                  <a:pt x="488" y="680"/>
                </a:cubicBezTo>
                <a:cubicBezTo>
                  <a:pt x="490" y="676"/>
                  <a:pt x="490" y="672"/>
                  <a:pt x="494" y="670"/>
                </a:cubicBezTo>
                <a:cubicBezTo>
                  <a:pt x="527" y="661"/>
                  <a:pt x="555" y="637"/>
                  <a:pt x="577" y="609"/>
                </a:cubicBezTo>
                <a:cubicBezTo>
                  <a:pt x="578" y="604"/>
                  <a:pt x="580" y="600"/>
                  <a:pt x="582" y="596"/>
                </a:cubicBezTo>
                <a:cubicBezTo>
                  <a:pt x="612" y="579"/>
                  <a:pt x="636" y="553"/>
                  <a:pt x="656" y="524"/>
                </a:cubicBezTo>
                <a:cubicBezTo>
                  <a:pt x="663" y="519"/>
                  <a:pt x="660" y="506"/>
                  <a:pt x="672" y="506"/>
                </a:cubicBezTo>
                <a:cubicBezTo>
                  <a:pt x="699" y="492"/>
                  <a:pt x="716" y="469"/>
                  <a:pt x="728" y="442"/>
                </a:cubicBezTo>
                <a:cubicBezTo>
                  <a:pt x="729" y="437"/>
                  <a:pt x="733" y="433"/>
                  <a:pt x="734" y="429"/>
                </a:cubicBezTo>
                <a:cubicBezTo>
                  <a:pt x="741" y="418"/>
                  <a:pt x="748" y="405"/>
                  <a:pt x="758" y="396"/>
                </a:cubicBezTo>
                <a:cubicBezTo>
                  <a:pt x="760" y="391"/>
                  <a:pt x="768" y="391"/>
                  <a:pt x="767" y="385"/>
                </a:cubicBezTo>
                <a:cubicBezTo>
                  <a:pt x="766" y="383"/>
                  <a:pt x="764" y="381"/>
                  <a:pt x="761" y="381"/>
                </a:cubicBezTo>
                <a:cubicBezTo>
                  <a:pt x="744" y="370"/>
                  <a:pt x="733" y="350"/>
                  <a:pt x="724" y="333"/>
                </a:cubicBezTo>
                <a:cubicBezTo>
                  <a:pt x="714" y="304"/>
                  <a:pt x="696" y="273"/>
                  <a:pt x="666" y="264"/>
                </a:cubicBezTo>
                <a:cubicBezTo>
                  <a:pt x="661" y="251"/>
                  <a:pt x="656" y="237"/>
                  <a:pt x="650" y="225"/>
                </a:cubicBezTo>
                <a:cubicBezTo>
                  <a:pt x="640" y="204"/>
                  <a:pt x="618" y="189"/>
                  <a:pt x="600" y="177"/>
                </a:cubicBezTo>
                <a:cubicBezTo>
                  <a:pt x="593" y="169"/>
                  <a:pt x="578" y="170"/>
                  <a:pt x="579" y="156"/>
                </a:cubicBezTo>
                <a:cubicBezTo>
                  <a:pt x="570" y="140"/>
                  <a:pt x="558" y="124"/>
                  <a:pt x="541" y="114"/>
                </a:cubicBezTo>
                <a:cubicBezTo>
                  <a:pt x="515" y="102"/>
                  <a:pt x="515" y="102"/>
                  <a:pt x="515" y="102"/>
                </a:cubicBezTo>
                <a:cubicBezTo>
                  <a:pt x="511" y="99"/>
                  <a:pt x="506" y="100"/>
                  <a:pt x="503" y="96"/>
                </a:cubicBezTo>
                <a:cubicBezTo>
                  <a:pt x="493" y="79"/>
                  <a:pt x="482" y="62"/>
                  <a:pt x="465" y="51"/>
                </a:cubicBezTo>
                <a:cubicBezTo>
                  <a:pt x="449" y="38"/>
                  <a:pt x="432" y="31"/>
                  <a:pt x="415" y="20"/>
                </a:cubicBezTo>
                <a:cubicBezTo>
                  <a:pt x="406" y="17"/>
                  <a:pt x="398" y="9"/>
                  <a:pt x="393" y="0"/>
                </a:cubicBezTo>
                <a:close/>
              </a:path>
            </a:pathLst>
          </a:custGeom>
          <a:solidFill>
            <a:srgbClr val="455993"/>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18" name="Freeform 17"/>
          <p:cNvSpPr>
            <a:spLocks/>
          </p:cNvSpPr>
          <p:nvPr/>
        </p:nvSpPr>
        <p:spPr bwMode="auto">
          <a:xfrm>
            <a:off x="3776137" y="4276373"/>
            <a:ext cx="2224616" cy="2236188"/>
          </a:xfrm>
          <a:custGeom>
            <a:avLst/>
            <a:gdLst>
              <a:gd name="T0" fmla="*/ 393 w 768"/>
              <a:gd name="T1" fmla="*/ 0 h 772"/>
              <a:gd name="T2" fmla="*/ 391 w 768"/>
              <a:gd name="T3" fmla="*/ 0 h 772"/>
              <a:gd name="T4" fmla="*/ 381 w 768"/>
              <a:gd name="T5" fmla="*/ 16 h 772"/>
              <a:gd name="T6" fmla="*/ 278 w 768"/>
              <a:gd name="T7" fmla="*/ 93 h 772"/>
              <a:gd name="T8" fmla="*/ 209 w 768"/>
              <a:gd name="T9" fmla="*/ 133 h 772"/>
              <a:gd name="T10" fmla="*/ 190 w 768"/>
              <a:gd name="T11" fmla="*/ 164 h 772"/>
              <a:gd name="T12" fmla="*/ 155 w 768"/>
              <a:gd name="T13" fmla="*/ 182 h 772"/>
              <a:gd name="T14" fmla="*/ 101 w 768"/>
              <a:gd name="T15" fmla="*/ 253 h 772"/>
              <a:gd name="T16" fmla="*/ 70 w 768"/>
              <a:gd name="T17" fmla="*/ 271 h 772"/>
              <a:gd name="T18" fmla="*/ 1 w 768"/>
              <a:gd name="T19" fmla="*/ 375 h 772"/>
              <a:gd name="T20" fmla="*/ 2 w 768"/>
              <a:gd name="T21" fmla="*/ 379 h 772"/>
              <a:gd name="T22" fmla="*/ 30 w 768"/>
              <a:gd name="T23" fmla="*/ 406 h 772"/>
              <a:gd name="T24" fmla="*/ 47 w 768"/>
              <a:gd name="T25" fmla="*/ 442 h 772"/>
              <a:gd name="T26" fmla="*/ 94 w 768"/>
              <a:gd name="T27" fmla="*/ 495 h 772"/>
              <a:gd name="T28" fmla="*/ 100 w 768"/>
              <a:gd name="T29" fmla="*/ 506 h 772"/>
              <a:gd name="T30" fmla="*/ 124 w 768"/>
              <a:gd name="T31" fmla="*/ 551 h 772"/>
              <a:gd name="T32" fmla="*/ 178 w 768"/>
              <a:gd name="T33" fmla="*/ 595 h 772"/>
              <a:gd name="T34" fmla="*/ 195 w 768"/>
              <a:gd name="T35" fmla="*/ 620 h 772"/>
              <a:gd name="T36" fmla="*/ 263 w 768"/>
              <a:gd name="T37" fmla="*/ 670 h 772"/>
              <a:gd name="T38" fmla="*/ 271 w 768"/>
              <a:gd name="T39" fmla="*/ 674 h 772"/>
              <a:gd name="T40" fmla="*/ 308 w 768"/>
              <a:gd name="T41" fmla="*/ 721 h 772"/>
              <a:gd name="T42" fmla="*/ 375 w 768"/>
              <a:gd name="T43" fmla="*/ 768 h 772"/>
              <a:gd name="T44" fmla="*/ 386 w 768"/>
              <a:gd name="T45" fmla="*/ 762 h 772"/>
              <a:gd name="T46" fmla="*/ 404 w 768"/>
              <a:gd name="T47" fmla="*/ 741 h 772"/>
              <a:gd name="T48" fmla="*/ 488 w 768"/>
              <a:gd name="T49" fmla="*/ 680 h 772"/>
              <a:gd name="T50" fmla="*/ 494 w 768"/>
              <a:gd name="T51" fmla="*/ 670 h 772"/>
              <a:gd name="T52" fmla="*/ 577 w 768"/>
              <a:gd name="T53" fmla="*/ 609 h 772"/>
              <a:gd name="T54" fmla="*/ 582 w 768"/>
              <a:gd name="T55" fmla="*/ 596 h 772"/>
              <a:gd name="T56" fmla="*/ 656 w 768"/>
              <a:gd name="T57" fmla="*/ 524 h 772"/>
              <a:gd name="T58" fmla="*/ 672 w 768"/>
              <a:gd name="T59" fmla="*/ 506 h 772"/>
              <a:gd name="T60" fmla="*/ 728 w 768"/>
              <a:gd name="T61" fmla="*/ 442 h 772"/>
              <a:gd name="T62" fmla="*/ 734 w 768"/>
              <a:gd name="T63" fmla="*/ 429 h 772"/>
              <a:gd name="T64" fmla="*/ 758 w 768"/>
              <a:gd name="T65" fmla="*/ 396 h 772"/>
              <a:gd name="T66" fmla="*/ 767 w 768"/>
              <a:gd name="T67" fmla="*/ 385 h 772"/>
              <a:gd name="T68" fmla="*/ 761 w 768"/>
              <a:gd name="T69" fmla="*/ 381 h 772"/>
              <a:gd name="T70" fmla="*/ 724 w 768"/>
              <a:gd name="T71" fmla="*/ 333 h 772"/>
              <a:gd name="T72" fmla="*/ 666 w 768"/>
              <a:gd name="T73" fmla="*/ 264 h 772"/>
              <a:gd name="T74" fmla="*/ 650 w 768"/>
              <a:gd name="T75" fmla="*/ 225 h 772"/>
              <a:gd name="T76" fmla="*/ 600 w 768"/>
              <a:gd name="T77" fmla="*/ 177 h 772"/>
              <a:gd name="T78" fmla="*/ 579 w 768"/>
              <a:gd name="T79" fmla="*/ 156 h 772"/>
              <a:gd name="T80" fmla="*/ 541 w 768"/>
              <a:gd name="T81" fmla="*/ 114 h 772"/>
              <a:gd name="T82" fmla="*/ 515 w 768"/>
              <a:gd name="T83" fmla="*/ 102 h 772"/>
              <a:gd name="T84" fmla="*/ 503 w 768"/>
              <a:gd name="T85" fmla="*/ 96 h 772"/>
              <a:gd name="T86" fmla="*/ 465 w 768"/>
              <a:gd name="T87" fmla="*/ 51 h 772"/>
              <a:gd name="T88" fmla="*/ 415 w 768"/>
              <a:gd name="T89" fmla="*/ 20 h 772"/>
              <a:gd name="T90" fmla="*/ 393 w 768"/>
              <a:gd name="T91" fmla="*/ 0 h 7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68" h="772">
                <a:moveTo>
                  <a:pt x="393" y="0"/>
                </a:moveTo>
                <a:cubicBezTo>
                  <a:pt x="391" y="0"/>
                  <a:pt x="391" y="0"/>
                  <a:pt x="391" y="0"/>
                </a:cubicBezTo>
                <a:cubicBezTo>
                  <a:pt x="391" y="7"/>
                  <a:pt x="385" y="10"/>
                  <a:pt x="381" y="16"/>
                </a:cubicBezTo>
                <a:cubicBezTo>
                  <a:pt x="348" y="44"/>
                  <a:pt x="300" y="50"/>
                  <a:pt x="278" y="93"/>
                </a:cubicBezTo>
                <a:cubicBezTo>
                  <a:pt x="251" y="98"/>
                  <a:pt x="229" y="114"/>
                  <a:pt x="209" y="133"/>
                </a:cubicBezTo>
                <a:cubicBezTo>
                  <a:pt x="202" y="142"/>
                  <a:pt x="190" y="151"/>
                  <a:pt x="190" y="164"/>
                </a:cubicBezTo>
                <a:cubicBezTo>
                  <a:pt x="177" y="167"/>
                  <a:pt x="166" y="175"/>
                  <a:pt x="155" y="182"/>
                </a:cubicBezTo>
                <a:cubicBezTo>
                  <a:pt x="129" y="200"/>
                  <a:pt x="115" y="227"/>
                  <a:pt x="101" y="253"/>
                </a:cubicBezTo>
                <a:cubicBezTo>
                  <a:pt x="90" y="258"/>
                  <a:pt x="78" y="262"/>
                  <a:pt x="70" y="271"/>
                </a:cubicBezTo>
                <a:cubicBezTo>
                  <a:pt x="36" y="301"/>
                  <a:pt x="30" y="344"/>
                  <a:pt x="1" y="375"/>
                </a:cubicBezTo>
                <a:cubicBezTo>
                  <a:pt x="0" y="377"/>
                  <a:pt x="0" y="378"/>
                  <a:pt x="2" y="379"/>
                </a:cubicBezTo>
                <a:cubicBezTo>
                  <a:pt x="15" y="383"/>
                  <a:pt x="22" y="396"/>
                  <a:pt x="30" y="406"/>
                </a:cubicBezTo>
                <a:cubicBezTo>
                  <a:pt x="38" y="417"/>
                  <a:pt x="40" y="430"/>
                  <a:pt x="47" y="442"/>
                </a:cubicBezTo>
                <a:cubicBezTo>
                  <a:pt x="56" y="464"/>
                  <a:pt x="71" y="487"/>
                  <a:pt x="94" y="495"/>
                </a:cubicBezTo>
                <a:cubicBezTo>
                  <a:pt x="100" y="496"/>
                  <a:pt x="99" y="502"/>
                  <a:pt x="100" y="506"/>
                </a:cubicBezTo>
                <a:cubicBezTo>
                  <a:pt x="106" y="522"/>
                  <a:pt x="115" y="537"/>
                  <a:pt x="124" y="551"/>
                </a:cubicBezTo>
                <a:cubicBezTo>
                  <a:pt x="137" y="570"/>
                  <a:pt x="157" y="586"/>
                  <a:pt x="178" y="595"/>
                </a:cubicBezTo>
                <a:cubicBezTo>
                  <a:pt x="187" y="600"/>
                  <a:pt x="187" y="613"/>
                  <a:pt x="195" y="620"/>
                </a:cubicBezTo>
                <a:cubicBezTo>
                  <a:pt x="215" y="640"/>
                  <a:pt x="236" y="661"/>
                  <a:pt x="263" y="670"/>
                </a:cubicBezTo>
                <a:cubicBezTo>
                  <a:pt x="265" y="673"/>
                  <a:pt x="269" y="670"/>
                  <a:pt x="271" y="674"/>
                </a:cubicBezTo>
                <a:cubicBezTo>
                  <a:pt x="278" y="693"/>
                  <a:pt x="291" y="710"/>
                  <a:pt x="308" y="721"/>
                </a:cubicBezTo>
                <a:cubicBezTo>
                  <a:pt x="326" y="742"/>
                  <a:pt x="358" y="744"/>
                  <a:pt x="375" y="768"/>
                </a:cubicBezTo>
                <a:cubicBezTo>
                  <a:pt x="379" y="772"/>
                  <a:pt x="382" y="764"/>
                  <a:pt x="386" y="762"/>
                </a:cubicBezTo>
                <a:cubicBezTo>
                  <a:pt x="391" y="754"/>
                  <a:pt x="398" y="747"/>
                  <a:pt x="404" y="741"/>
                </a:cubicBezTo>
                <a:cubicBezTo>
                  <a:pt x="432" y="720"/>
                  <a:pt x="471" y="714"/>
                  <a:pt x="488" y="680"/>
                </a:cubicBezTo>
                <a:cubicBezTo>
                  <a:pt x="490" y="676"/>
                  <a:pt x="490" y="672"/>
                  <a:pt x="494" y="670"/>
                </a:cubicBezTo>
                <a:cubicBezTo>
                  <a:pt x="527" y="661"/>
                  <a:pt x="555" y="637"/>
                  <a:pt x="577" y="609"/>
                </a:cubicBezTo>
                <a:cubicBezTo>
                  <a:pt x="578" y="604"/>
                  <a:pt x="580" y="600"/>
                  <a:pt x="582" y="596"/>
                </a:cubicBezTo>
                <a:cubicBezTo>
                  <a:pt x="612" y="579"/>
                  <a:pt x="636" y="553"/>
                  <a:pt x="656" y="524"/>
                </a:cubicBezTo>
                <a:cubicBezTo>
                  <a:pt x="663" y="519"/>
                  <a:pt x="660" y="506"/>
                  <a:pt x="672" y="506"/>
                </a:cubicBezTo>
                <a:cubicBezTo>
                  <a:pt x="699" y="492"/>
                  <a:pt x="716" y="469"/>
                  <a:pt x="728" y="442"/>
                </a:cubicBezTo>
                <a:cubicBezTo>
                  <a:pt x="729" y="437"/>
                  <a:pt x="733" y="433"/>
                  <a:pt x="734" y="429"/>
                </a:cubicBezTo>
                <a:cubicBezTo>
                  <a:pt x="741" y="418"/>
                  <a:pt x="748" y="405"/>
                  <a:pt x="758" y="396"/>
                </a:cubicBezTo>
                <a:cubicBezTo>
                  <a:pt x="760" y="391"/>
                  <a:pt x="768" y="391"/>
                  <a:pt x="767" y="385"/>
                </a:cubicBezTo>
                <a:cubicBezTo>
                  <a:pt x="766" y="383"/>
                  <a:pt x="764" y="381"/>
                  <a:pt x="761" y="381"/>
                </a:cubicBezTo>
                <a:cubicBezTo>
                  <a:pt x="744" y="370"/>
                  <a:pt x="733" y="350"/>
                  <a:pt x="724" y="333"/>
                </a:cubicBezTo>
                <a:cubicBezTo>
                  <a:pt x="714" y="304"/>
                  <a:pt x="696" y="273"/>
                  <a:pt x="666" y="264"/>
                </a:cubicBezTo>
                <a:cubicBezTo>
                  <a:pt x="661" y="251"/>
                  <a:pt x="656" y="237"/>
                  <a:pt x="650" y="225"/>
                </a:cubicBezTo>
                <a:cubicBezTo>
                  <a:pt x="640" y="204"/>
                  <a:pt x="618" y="189"/>
                  <a:pt x="600" y="177"/>
                </a:cubicBezTo>
                <a:cubicBezTo>
                  <a:pt x="593" y="169"/>
                  <a:pt x="578" y="170"/>
                  <a:pt x="579" y="156"/>
                </a:cubicBezTo>
                <a:cubicBezTo>
                  <a:pt x="570" y="140"/>
                  <a:pt x="558" y="124"/>
                  <a:pt x="541" y="114"/>
                </a:cubicBezTo>
                <a:cubicBezTo>
                  <a:pt x="515" y="102"/>
                  <a:pt x="515" y="102"/>
                  <a:pt x="515" y="102"/>
                </a:cubicBezTo>
                <a:cubicBezTo>
                  <a:pt x="511" y="99"/>
                  <a:pt x="506" y="100"/>
                  <a:pt x="503" y="96"/>
                </a:cubicBezTo>
                <a:cubicBezTo>
                  <a:pt x="493" y="79"/>
                  <a:pt x="482" y="62"/>
                  <a:pt x="465" y="51"/>
                </a:cubicBezTo>
                <a:cubicBezTo>
                  <a:pt x="449" y="38"/>
                  <a:pt x="432" y="31"/>
                  <a:pt x="415" y="20"/>
                </a:cubicBezTo>
                <a:cubicBezTo>
                  <a:pt x="406" y="17"/>
                  <a:pt x="398" y="9"/>
                  <a:pt x="393" y="0"/>
                </a:cubicBezTo>
                <a:close/>
              </a:path>
            </a:pathLst>
          </a:custGeom>
          <a:solidFill>
            <a:srgbClr val="455993"/>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21" name="Freeform 21"/>
          <p:cNvSpPr>
            <a:spLocks/>
          </p:cNvSpPr>
          <p:nvPr/>
        </p:nvSpPr>
        <p:spPr bwMode="auto">
          <a:xfrm>
            <a:off x="1881718" y="2317471"/>
            <a:ext cx="2224616" cy="2236185"/>
          </a:xfrm>
          <a:custGeom>
            <a:avLst/>
            <a:gdLst>
              <a:gd name="T0" fmla="*/ 393 w 768"/>
              <a:gd name="T1" fmla="*/ 0 h 772"/>
              <a:gd name="T2" fmla="*/ 391 w 768"/>
              <a:gd name="T3" fmla="*/ 0 h 772"/>
              <a:gd name="T4" fmla="*/ 381 w 768"/>
              <a:gd name="T5" fmla="*/ 16 h 772"/>
              <a:gd name="T6" fmla="*/ 278 w 768"/>
              <a:gd name="T7" fmla="*/ 93 h 772"/>
              <a:gd name="T8" fmla="*/ 209 w 768"/>
              <a:gd name="T9" fmla="*/ 133 h 772"/>
              <a:gd name="T10" fmla="*/ 190 w 768"/>
              <a:gd name="T11" fmla="*/ 164 h 772"/>
              <a:gd name="T12" fmla="*/ 155 w 768"/>
              <a:gd name="T13" fmla="*/ 182 h 772"/>
              <a:gd name="T14" fmla="*/ 101 w 768"/>
              <a:gd name="T15" fmla="*/ 253 h 772"/>
              <a:gd name="T16" fmla="*/ 70 w 768"/>
              <a:gd name="T17" fmla="*/ 271 h 772"/>
              <a:gd name="T18" fmla="*/ 1 w 768"/>
              <a:gd name="T19" fmla="*/ 375 h 772"/>
              <a:gd name="T20" fmla="*/ 2 w 768"/>
              <a:gd name="T21" fmla="*/ 379 h 772"/>
              <a:gd name="T22" fmla="*/ 30 w 768"/>
              <a:gd name="T23" fmla="*/ 406 h 772"/>
              <a:gd name="T24" fmla="*/ 47 w 768"/>
              <a:gd name="T25" fmla="*/ 442 h 772"/>
              <a:gd name="T26" fmla="*/ 94 w 768"/>
              <a:gd name="T27" fmla="*/ 495 h 772"/>
              <a:gd name="T28" fmla="*/ 100 w 768"/>
              <a:gd name="T29" fmla="*/ 506 h 772"/>
              <a:gd name="T30" fmla="*/ 124 w 768"/>
              <a:gd name="T31" fmla="*/ 551 h 772"/>
              <a:gd name="T32" fmla="*/ 178 w 768"/>
              <a:gd name="T33" fmla="*/ 595 h 772"/>
              <a:gd name="T34" fmla="*/ 195 w 768"/>
              <a:gd name="T35" fmla="*/ 620 h 772"/>
              <a:gd name="T36" fmla="*/ 263 w 768"/>
              <a:gd name="T37" fmla="*/ 670 h 772"/>
              <a:gd name="T38" fmla="*/ 271 w 768"/>
              <a:gd name="T39" fmla="*/ 674 h 772"/>
              <a:gd name="T40" fmla="*/ 308 w 768"/>
              <a:gd name="T41" fmla="*/ 721 h 772"/>
              <a:gd name="T42" fmla="*/ 375 w 768"/>
              <a:gd name="T43" fmla="*/ 768 h 772"/>
              <a:gd name="T44" fmla="*/ 386 w 768"/>
              <a:gd name="T45" fmla="*/ 762 h 772"/>
              <a:gd name="T46" fmla="*/ 404 w 768"/>
              <a:gd name="T47" fmla="*/ 741 h 772"/>
              <a:gd name="T48" fmla="*/ 488 w 768"/>
              <a:gd name="T49" fmla="*/ 680 h 772"/>
              <a:gd name="T50" fmla="*/ 494 w 768"/>
              <a:gd name="T51" fmla="*/ 670 h 772"/>
              <a:gd name="T52" fmla="*/ 577 w 768"/>
              <a:gd name="T53" fmla="*/ 609 h 772"/>
              <a:gd name="T54" fmla="*/ 582 w 768"/>
              <a:gd name="T55" fmla="*/ 596 h 772"/>
              <a:gd name="T56" fmla="*/ 656 w 768"/>
              <a:gd name="T57" fmla="*/ 524 h 772"/>
              <a:gd name="T58" fmla="*/ 672 w 768"/>
              <a:gd name="T59" fmla="*/ 506 h 772"/>
              <a:gd name="T60" fmla="*/ 728 w 768"/>
              <a:gd name="T61" fmla="*/ 442 h 772"/>
              <a:gd name="T62" fmla="*/ 734 w 768"/>
              <a:gd name="T63" fmla="*/ 429 h 772"/>
              <a:gd name="T64" fmla="*/ 758 w 768"/>
              <a:gd name="T65" fmla="*/ 396 h 772"/>
              <a:gd name="T66" fmla="*/ 767 w 768"/>
              <a:gd name="T67" fmla="*/ 385 h 772"/>
              <a:gd name="T68" fmla="*/ 761 w 768"/>
              <a:gd name="T69" fmla="*/ 381 h 772"/>
              <a:gd name="T70" fmla="*/ 724 w 768"/>
              <a:gd name="T71" fmla="*/ 333 h 772"/>
              <a:gd name="T72" fmla="*/ 666 w 768"/>
              <a:gd name="T73" fmla="*/ 264 h 772"/>
              <a:gd name="T74" fmla="*/ 650 w 768"/>
              <a:gd name="T75" fmla="*/ 225 h 772"/>
              <a:gd name="T76" fmla="*/ 600 w 768"/>
              <a:gd name="T77" fmla="*/ 177 h 772"/>
              <a:gd name="T78" fmla="*/ 579 w 768"/>
              <a:gd name="T79" fmla="*/ 156 h 772"/>
              <a:gd name="T80" fmla="*/ 541 w 768"/>
              <a:gd name="T81" fmla="*/ 114 h 772"/>
              <a:gd name="T82" fmla="*/ 515 w 768"/>
              <a:gd name="T83" fmla="*/ 102 h 772"/>
              <a:gd name="T84" fmla="*/ 503 w 768"/>
              <a:gd name="T85" fmla="*/ 96 h 772"/>
              <a:gd name="T86" fmla="*/ 465 w 768"/>
              <a:gd name="T87" fmla="*/ 51 h 772"/>
              <a:gd name="T88" fmla="*/ 415 w 768"/>
              <a:gd name="T89" fmla="*/ 20 h 772"/>
              <a:gd name="T90" fmla="*/ 393 w 768"/>
              <a:gd name="T91" fmla="*/ 0 h 7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68" h="772">
                <a:moveTo>
                  <a:pt x="393" y="0"/>
                </a:moveTo>
                <a:cubicBezTo>
                  <a:pt x="391" y="0"/>
                  <a:pt x="391" y="0"/>
                  <a:pt x="391" y="0"/>
                </a:cubicBezTo>
                <a:cubicBezTo>
                  <a:pt x="391" y="7"/>
                  <a:pt x="385" y="10"/>
                  <a:pt x="381" y="16"/>
                </a:cubicBezTo>
                <a:cubicBezTo>
                  <a:pt x="348" y="44"/>
                  <a:pt x="300" y="50"/>
                  <a:pt x="278" y="93"/>
                </a:cubicBezTo>
                <a:cubicBezTo>
                  <a:pt x="251" y="98"/>
                  <a:pt x="229" y="114"/>
                  <a:pt x="209" y="133"/>
                </a:cubicBezTo>
                <a:cubicBezTo>
                  <a:pt x="202" y="142"/>
                  <a:pt x="190" y="151"/>
                  <a:pt x="190" y="164"/>
                </a:cubicBezTo>
                <a:cubicBezTo>
                  <a:pt x="177" y="167"/>
                  <a:pt x="166" y="175"/>
                  <a:pt x="155" y="182"/>
                </a:cubicBezTo>
                <a:cubicBezTo>
                  <a:pt x="129" y="200"/>
                  <a:pt x="115" y="227"/>
                  <a:pt x="101" y="253"/>
                </a:cubicBezTo>
                <a:cubicBezTo>
                  <a:pt x="90" y="258"/>
                  <a:pt x="78" y="262"/>
                  <a:pt x="70" y="271"/>
                </a:cubicBezTo>
                <a:cubicBezTo>
                  <a:pt x="36" y="301"/>
                  <a:pt x="30" y="344"/>
                  <a:pt x="1" y="375"/>
                </a:cubicBezTo>
                <a:cubicBezTo>
                  <a:pt x="0" y="377"/>
                  <a:pt x="0" y="378"/>
                  <a:pt x="2" y="379"/>
                </a:cubicBezTo>
                <a:cubicBezTo>
                  <a:pt x="15" y="383"/>
                  <a:pt x="22" y="396"/>
                  <a:pt x="30" y="406"/>
                </a:cubicBezTo>
                <a:cubicBezTo>
                  <a:pt x="38" y="417"/>
                  <a:pt x="40" y="430"/>
                  <a:pt x="47" y="442"/>
                </a:cubicBezTo>
                <a:cubicBezTo>
                  <a:pt x="56" y="464"/>
                  <a:pt x="71" y="487"/>
                  <a:pt x="94" y="495"/>
                </a:cubicBezTo>
                <a:cubicBezTo>
                  <a:pt x="100" y="496"/>
                  <a:pt x="99" y="502"/>
                  <a:pt x="100" y="506"/>
                </a:cubicBezTo>
                <a:cubicBezTo>
                  <a:pt x="106" y="522"/>
                  <a:pt x="115" y="537"/>
                  <a:pt x="124" y="551"/>
                </a:cubicBezTo>
                <a:cubicBezTo>
                  <a:pt x="137" y="570"/>
                  <a:pt x="157" y="586"/>
                  <a:pt x="178" y="595"/>
                </a:cubicBezTo>
                <a:cubicBezTo>
                  <a:pt x="187" y="600"/>
                  <a:pt x="187" y="613"/>
                  <a:pt x="195" y="620"/>
                </a:cubicBezTo>
                <a:cubicBezTo>
                  <a:pt x="215" y="640"/>
                  <a:pt x="236" y="661"/>
                  <a:pt x="263" y="670"/>
                </a:cubicBezTo>
                <a:cubicBezTo>
                  <a:pt x="265" y="673"/>
                  <a:pt x="269" y="670"/>
                  <a:pt x="271" y="674"/>
                </a:cubicBezTo>
                <a:cubicBezTo>
                  <a:pt x="278" y="693"/>
                  <a:pt x="291" y="710"/>
                  <a:pt x="308" y="721"/>
                </a:cubicBezTo>
                <a:cubicBezTo>
                  <a:pt x="326" y="742"/>
                  <a:pt x="358" y="744"/>
                  <a:pt x="375" y="768"/>
                </a:cubicBezTo>
                <a:cubicBezTo>
                  <a:pt x="379" y="772"/>
                  <a:pt x="382" y="764"/>
                  <a:pt x="386" y="762"/>
                </a:cubicBezTo>
                <a:cubicBezTo>
                  <a:pt x="391" y="754"/>
                  <a:pt x="398" y="747"/>
                  <a:pt x="404" y="741"/>
                </a:cubicBezTo>
                <a:cubicBezTo>
                  <a:pt x="432" y="720"/>
                  <a:pt x="471" y="714"/>
                  <a:pt x="488" y="680"/>
                </a:cubicBezTo>
                <a:cubicBezTo>
                  <a:pt x="490" y="676"/>
                  <a:pt x="490" y="672"/>
                  <a:pt x="494" y="670"/>
                </a:cubicBezTo>
                <a:cubicBezTo>
                  <a:pt x="527" y="661"/>
                  <a:pt x="555" y="637"/>
                  <a:pt x="577" y="609"/>
                </a:cubicBezTo>
                <a:cubicBezTo>
                  <a:pt x="578" y="604"/>
                  <a:pt x="580" y="600"/>
                  <a:pt x="582" y="596"/>
                </a:cubicBezTo>
                <a:cubicBezTo>
                  <a:pt x="612" y="579"/>
                  <a:pt x="636" y="553"/>
                  <a:pt x="656" y="524"/>
                </a:cubicBezTo>
                <a:cubicBezTo>
                  <a:pt x="663" y="519"/>
                  <a:pt x="660" y="506"/>
                  <a:pt x="672" y="506"/>
                </a:cubicBezTo>
                <a:cubicBezTo>
                  <a:pt x="699" y="492"/>
                  <a:pt x="716" y="469"/>
                  <a:pt x="728" y="442"/>
                </a:cubicBezTo>
                <a:cubicBezTo>
                  <a:pt x="729" y="437"/>
                  <a:pt x="733" y="433"/>
                  <a:pt x="734" y="429"/>
                </a:cubicBezTo>
                <a:cubicBezTo>
                  <a:pt x="741" y="418"/>
                  <a:pt x="748" y="405"/>
                  <a:pt x="758" y="396"/>
                </a:cubicBezTo>
                <a:cubicBezTo>
                  <a:pt x="760" y="391"/>
                  <a:pt x="768" y="391"/>
                  <a:pt x="767" y="385"/>
                </a:cubicBezTo>
                <a:cubicBezTo>
                  <a:pt x="766" y="383"/>
                  <a:pt x="764" y="381"/>
                  <a:pt x="761" y="381"/>
                </a:cubicBezTo>
                <a:cubicBezTo>
                  <a:pt x="744" y="370"/>
                  <a:pt x="733" y="350"/>
                  <a:pt x="724" y="333"/>
                </a:cubicBezTo>
                <a:cubicBezTo>
                  <a:pt x="714" y="304"/>
                  <a:pt x="696" y="273"/>
                  <a:pt x="666" y="264"/>
                </a:cubicBezTo>
                <a:cubicBezTo>
                  <a:pt x="661" y="251"/>
                  <a:pt x="656" y="237"/>
                  <a:pt x="650" y="225"/>
                </a:cubicBezTo>
                <a:cubicBezTo>
                  <a:pt x="640" y="204"/>
                  <a:pt x="618" y="189"/>
                  <a:pt x="600" y="177"/>
                </a:cubicBezTo>
                <a:cubicBezTo>
                  <a:pt x="593" y="169"/>
                  <a:pt x="578" y="170"/>
                  <a:pt x="579" y="156"/>
                </a:cubicBezTo>
                <a:cubicBezTo>
                  <a:pt x="570" y="140"/>
                  <a:pt x="558" y="124"/>
                  <a:pt x="541" y="114"/>
                </a:cubicBezTo>
                <a:cubicBezTo>
                  <a:pt x="515" y="102"/>
                  <a:pt x="515" y="102"/>
                  <a:pt x="515" y="102"/>
                </a:cubicBezTo>
                <a:cubicBezTo>
                  <a:pt x="511" y="99"/>
                  <a:pt x="506" y="100"/>
                  <a:pt x="503" y="96"/>
                </a:cubicBezTo>
                <a:cubicBezTo>
                  <a:pt x="493" y="79"/>
                  <a:pt x="482" y="62"/>
                  <a:pt x="465" y="51"/>
                </a:cubicBezTo>
                <a:cubicBezTo>
                  <a:pt x="449" y="38"/>
                  <a:pt x="432" y="31"/>
                  <a:pt x="415" y="20"/>
                </a:cubicBezTo>
                <a:cubicBezTo>
                  <a:pt x="406" y="17"/>
                  <a:pt x="398" y="9"/>
                  <a:pt x="393" y="0"/>
                </a:cubicBezTo>
                <a:close/>
              </a:path>
            </a:pathLst>
          </a:custGeom>
          <a:solidFill>
            <a:srgbClr val="455993"/>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22" name="矩形 21"/>
          <p:cNvSpPr/>
          <p:nvPr/>
        </p:nvSpPr>
        <p:spPr>
          <a:xfrm>
            <a:off x="2295662" y="2726053"/>
            <a:ext cx="1593584" cy="1117935"/>
          </a:xfrm>
          <a:prstGeom prst="rect">
            <a:avLst/>
          </a:prstGeom>
        </p:spPr>
        <p:txBody>
          <a:bodyPr wrap="square">
            <a:spAutoFit/>
          </a:bodyPr>
          <a:lstStyle/>
          <a:p>
            <a:r>
              <a:rPr lang="zh-CN" altLang="en-US" sz="1333" dirty="0">
                <a:solidFill>
                  <a:schemeClr val="bg1"/>
                </a:solidFill>
                <a:latin typeface="楷体" panose="02010609060101010101" pitchFamily="49" charset="-122"/>
                <a:ea typeface="楷体" panose="02010609060101010101" pitchFamily="49" charset="-122"/>
              </a:rPr>
              <a:t>请在此处添加详细描述文本，尽量与标题文本语言风格相符合，语言描述尽量简洁生动。</a:t>
            </a:r>
          </a:p>
        </p:txBody>
      </p:sp>
      <p:sp>
        <p:nvSpPr>
          <p:cNvPr id="23" name="矩形 22"/>
          <p:cNvSpPr/>
          <p:nvPr/>
        </p:nvSpPr>
        <p:spPr>
          <a:xfrm>
            <a:off x="4289562" y="832585"/>
            <a:ext cx="1593584" cy="1117935"/>
          </a:xfrm>
          <a:prstGeom prst="rect">
            <a:avLst/>
          </a:prstGeom>
        </p:spPr>
        <p:txBody>
          <a:bodyPr wrap="square">
            <a:spAutoFit/>
          </a:bodyPr>
          <a:lstStyle/>
          <a:p>
            <a:r>
              <a:rPr lang="zh-CN" altLang="en-US" sz="1333" dirty="0">
                <a:solidFill>
                  <a:schemeClr val="bg1"/>
                </a:solidFill>
                <a:latin typeface="楷体" panose="02010609060101010101" pitchFamily="49" charset="-122"/>
                <a:ea typeface="楷体" panose="02010609060101010101" pitchFamily="49" charset="-122"/>
              </a:rPr>
              <a:t>请在此处添加详细描述文本，尽量与标题文本语言风格相符合，语言描述尽量简洁生动。</a:t>
            </a:r>
          </a:p>
        </p:txBody>
      </p:sp>
      <p:sp>
        <p:nvSpPr>
          <p:cNvPr id="24" name="矩形 23"/>
          <p:cNvSpPr/>
          <p:nvPr/>
        </p:nvSpPr>
        <p:spPr>
          <a:xfrm>
            <a:off x="6152229" y="2795108"/>
            <a:ext cx="1593584" cy="1117935"/>
          </a:xfrm>
          <a:prstGeom prst="rect">
            <a:avLst/>
          </a:prstGeom>
        </p:spPr>
        <p:txBody>
          <a:bodyPr wrap="square">
            <a:spAutoFit/>
          </a:bodyPr>
          <a:lstStyle/>
          <a:p>
            <a:r>
              <a:rPr lang="zh-CN" altLang="en-US" sz="1333" dirty="0">
                <a:solidFill>
                  <a:schemeClr val="bg1"/>
                </a:solidFill>
                <a:latin typeface="楷体" panose="02010609060101010101" pitchFamily="49" charset="-122"/>
                <a:ea typeface="楷体" panose="02010609060101010101" pitchFamily="49" charset="-122"/>
              </a:rPr>
              <a:t>请在此处添加详细描述文本，尽量与标题文本语言风格相符合，语言描述尽量简洁生动。</a:t>
            </a:r>
          </a:p>
        </p:txBody>
      </p:sp>
      <p:sp>
        <p:nvSpPr>
          <p:cNvPr id="25" name="矩形 24"/>
          <p:cNvSpPr/>
          <p:nvPr/>
        </p:nvSpPr>
        <p:spPr>
          <a:xfrm>
            <a:off x="4172218" y="4717357"/>
            <a:ext cx="1593584" cy="1117935"/>
          </a:xfrm>
          <a:prstGeom prst="rect">
            <a:avLst/>
          </a:prstGeom>
        </p:spPr>
        <p:txBody>
          <a:bodyPr wrap="square">
            <a:spAutoFit/>
          </a:bodyPr>
          <a:lstStyle/>
          <a:p>
            <a:r>
              <a:rPr lang="zh-CN" altLang="en-US" sz="1333" dirty="0">
                <a:solidFill>
                  <a:schemeClr val="bg1"/>
                </a:solidFill>
                <a:latin typeface="楷体" panose="02010609060101010101" pitchFamily="49" charset="-122"/>
                <a:ea typeface="楷体" panose="02010609060101010101" pitchFamily="49" charset="-122"/>
              </a:rPr>
              <a:t>请在此处添加详细描述文本，尽量与标题文本语言风格相符合，语言描述尽量简洁生动。</a:t>
            </a:r>
          </a:p>
        </p:txBody>
      </p:sp>
      <p:sp>
        <p:nvSpPr>
          <p:cNvPr id="11" name="文本框 10">
            <a:extLst>
              <a:ext uri="{FF2B5EF4-FFF2-40B4-BE49-F238E27FC236}">
                <a16:creationId xmlns="" xmlns:a16="http://schemas.microsoft.com/office/drawing/2014/main" id="{FA93819B-DACC-4665-9690-C2DB4B9C4A52}"/>
              </a:ext>
            </a:extLst>
          </p:cNvPr>
          <p:cNvSpPr txBox="1"/>
          <p:nvPr/>
        </p:nvSpPr>
        <p:spPr>
          <a:xfrm>
            <a:off x="8392526" y="1831819"/>
            <a:ext cx="3175113" cy="4324261"/>
          </a:xfrm>
          <a:prstGeom prst="rect">
            <a:avLst/>
          </a:prstGeom>
          <a:noFill/>
        </p:spPr>
        <p:txBody>
          <a:bodyPr wrap="square" rtlCol="0">
            <a:spAutoFit/>
          </a:bodyPr>
          <a:lstStyle/>
          <a:p>
            <a:pPr algn="r"/>
            <a:r>
              <a:rPr lang="zh-CN" altLang="en-US" sz="4800" dirty="0">
                <a:solidFill>
                  <a:srgbClr val="455993"/>
                </a:solidFill>
                <a:latin typeface="方正吕建德字体" panose="02010600010101010101" pitchFamily="2" charset="-122"/>
                <a:ea typeface="方正吕建德字体" panose="02010600010101010101" pitchFamily="2" charset="-122"/>
                <a:cs typeface="+mj-cs"/>
              </a:rPr>
              <a:t>天人合一</a:t>
            </a:r>
          </a:p>
          <a:p>
            <a:pPr algn="r"/>
            <a:endParaRPr lang="zh-CN" altLang="en-US" sz="1100" dirty="0">
              <a:latin typeface="FZQingKeBenYueSongS-R-GB" charset="0"/>
              <a:ea typeface="FZQingKeBenYueSongS-R-GB" charset="0"/>
              <a:cs typeface="FZQingKeBenYueSongS-R-GB" charset="0"/>
            </a:endParaRPr>
          </a:p>
          <a:p>
            <a:pPr algn="r">
              <a:lnSpc>
                <a:spcPct val="120000"/>
              </a:lnSpc>
            </a:pPr>
            <a:r>
              <a:rPr lang="zh-CN" altLang="en-US" kern="0" dirty="0">
                <a:solidFill>
                  <a:schemeClr val="tx1">
                    <a:lumMod val="75000"/>
                    <a:lumOff val="25000"/>
                  </a:schemeClr>
                </a:solidFill>
                <a:latin typeface="楷体" panose="02010609060101010101" pitchFamily="49" charset="-122"/>
                <a:ea typeface="楷体" panose="02010609060101010101" pitchFamily="49" charset="-122"/>
              </a:rPr>
              <a:t>天下皆知美之为美，斯恶已。皆知善之为善，斯不善已 </a:t>
            </a:r>
          </a:p>
          <a:p>
            <a:pPr algn="r">
              <a:lnSpc>
                <a:spcPct val="120000"/>
              </a:lnSpc>
            </a:pPr>
            <a:r>
              <a:rPr lang="zh-CN" altLang="en-US" kern="0" dirty="0">
                <a:solidFill>
                  <a:schemeClr val="tx1">
                    <a:lumMod val="75000"/>
                    <a:lumOff val="25000"/>
                  </a:schemeClr>
                </a:solidFill>
                <a:latin typeface="楷体" panose="02010609060101010101" pitchFamily="49" charset="-122"/>
                <a:ea typeface="楷体" panose="02010609060101010101" pitchFamily="49" charset="-122"/>
              </a:rPr>
              <a:t>有无相生，难易相成，长短相形，高下相盈，音声相和，前后相随 </a:t>
            </a:r>
          </a:p>
          <a:p>
            <a:pPr algn="r">
              <a:lnSpc>
                <a:spcPct val="120000"/>
              </a:lnSpc>
            </a:pPr>
            <a:r>
              <a:rPr lang="zh-CN" altLang="en-US" kern="0" dirty="0">
                <a:solidFill>
                  <a:schemeClr val="tx1">
                    <a:lumMod val="75000"/>
                    <a:lumOff val="25000"/>
                  </a:schemeClr>
                </a:solidFill>
                <a:latin typeface="楷体" panose="02010609060101010101" pitchFamily="49" charset="-122"/>
                <a:ea typeface="楷体" panose="02010609060101010101" pitchFamily="49" charset="-122"/>
              </a:rPr>
              <a:t>恒也。是以圣人处无为之事，行不言之教 </a:t>
            </a:r>
          </a:p>
          <a:p>
            <a:pPr algn="r">
              <a:lnSpc>
                <a:spcPct val="120000"/>
              </a:lnSpc>
            </a:pPr>
            <a:r>
              <a:rPr lang="zh-CN" altLang="en-US" kern="0" dirty="0">
                <a:solidFill>
                  <a:schemeClr val="tx1">
                    <a:lumMod val="75000"/>
                    <a:lumOff val="25000"/>
                  </a:schemeClr>
                </a:solidFill>
                <a:latin typeface="楷体" panose="02010609060101010101" pitchFamily="49" charset="-122"/>
                <a:ea typeface="楷体" panose="02010609060101010101" pitchFamily="49" charset="-122"/>
              </a:rPr>
              <a:t>万物作而弗始，生而弗有，为而弗恃，功成而不居 </a:t>
            </a:r>
          </a:p>
          <a:p>
            <a:pPr algn="r">
              <a:lnSpc>
                <a:spcPct val="120000"/>
              </a:lnSpc>
            </a:pPr>
            <a:r>
              <a:rPr lang="zh-TW" altLang="en-US" kern="0" dirty="0">
                <a:solidFill>
                  <a:schemeClr val="tx1">
                    <a:lumMod val="75000"/>
                    <a:lumOff val="25000"/>
                  </a:schemeClr>
                </a:solidFill>
                <a:latin typeface="楷体" panose="02010609060101010101" pitchFamily="49" charset="-122"/>
                <a:ea typeface="楷体" panose="02010609060101010101" pitchFamily="49" charset="-122"/>
              </a:rPr>
              <a:t>夫唯弗居 ，是以不去 </a:t>
            </a:r>
            <a:endParaRPr lang="zh-CN" altLang="en-US" kern="0" dirty="0">
              <a:solidFill>
                <a:schemeClr val="tx1">
                  <a:lumMod val="75000"/>
                  <a:lumOff val="25000"/>
                </a:schemeClr>
              </a:solidFill>
              <a:latin typeface="楷体" panose="02010609060101010101" pitchFamily="49" charset="-122"/>
              <a:ea typeface="楷体" panose="02010609060101010101" pitchFamily="49" charset="-122"/>
            </a:endParaRPr>
          </a:p>
        </p:txBody>
      </p:sp>
      <p:grpSp>
        <p:nvGrpSpPr>
          <p:cNvPr id="13" name="组合 12">
            <a:extLst>
              <a:ext uri="{FF2B5EF4-FFF2-40B4-BE49-F238E27FC236}">
                <a16:creationId xmlns="" xmlns:a16="http://schemas.microsoft.com/office/drawing/2014/main" id="{7AA2172B-C5CD-4FBA-898A-C47603BA66AA}"/>
              </a:ext>
            </a:extLst>
          </p:cNvPr>
          <p:cNvGrpSpPr/>
          <p:nvPr/>
        </p:nvGrpSpPr>
        <p:grpSpPr>
          <a:xfrm>
            <a:off x="195945" y="282241"/>
            <a:ext cx="881742" cy="663070"/>
            <a:chOff x="1164772" y="1589314"/>
            <a:chExt cx="4082143" cy="3069771"/>
          </a:xfrm>
        </p:grpSpPr>
        <p:sp>
          <p:nvSpPr>
            <p:cNvPr id="14" name="椭圆 13">
              <a:extLst>
                <a:ext uri="{FF2B5EF4-FFF2-40B4-BE49-F238E27FC236}">
                  <a16:creationId xmlns="" xmlns:a16="http://schemas.microsoft.com/office/drawing/2014/main" id="{BE5D1E29-A6E4-479B-8981-0189D28902DC}"/>
                </a:ext>
              </a:extLst>
            </p:cNvPr>
            <p:cNvSpPr/>
            <p:nvPr/>
          </p:nvSpPr>
          <p:spPr>
            <a:xfrm>
              <a:off x="2024743" y="1589314"/>
              <a:ext cx="3069771" cy="3069771"/>
            </a:xfrm>
            <a:prstGeom prst="ellipse">
              <a:avLst/>
            </a:prstGeom>
            <a:gradFill>
              <a:gsLst>
                <a:gs pos="0">
                  <a:srgbClr val="455993"/>
                </a:gs>
                <a:gs pos="100000">
                  <a:srgbClr val="45599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6" name="图形 9">
              <a:extLst>
                <a:ext uri="{FF2B5EF4-FFF2-40B4-BE49-F238E27FC236}">
                  <a16:creationId xmlns="" xmlns:a16="http://schemas.microsoft.com/office/drawing/2014/main" id="{1B65B5EE-A316-4C43-A49B-B96CB066675F}"/>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1164772" y="3124199"/>
              <a:ext cx="4082143" cy="1228719"/>
            </a:xfrm>
            <a:prstGeom prst="rect">
              <a:avLst/>
            </a:prstGeom>
          </p:spPr>
        </p:pic>
      </p:grpSp>
      <p:sp>
        <p:nvSpPr>
          <p:cNvPr id="17" name="标题 3">
            <a:extLst>
              <a:ext uri="{FF2B5EF4-FFF2-40B4-BE49-F238E27FC236}">
                <a16:creationId xmlns="" xmlns:a16="http://schemas.microsoft.com/office/drawing/2014/main" id="{06037D46-DC88-46A9-9AF5-881A557BE415}"/>
              </a:ext>
            </a:extLst>
          </p:cNvPr>
          <p:cNvSpPr txBox="1">
            <a:spLocks/>
          </p:cNvSpPr>
          <p:nvPr/>
        </p:nvSpPr>
        <p:spPr>
          <a:xfrm>
            <a:off x="636816" y="1203966"/>
            <a:ext cx="538272" cy="3836366"/>
          </a:xfrm>
          <a:prstGeom prst="rect">
            <a:avLst/>
          </a:prstGeom>
        </p:spPr>
        <p:txBody>
          <a:bodyPr vert="eaVert"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2400" dirty="0">
                <a:solidFill>
                  <a:srgbClr val="455993"/>
                </a:solidFill>
                <a:latin typeface="方正吕建德字体" panose="02010600010101010101" pitchFamily="2" charset="-122"/>
                <a:ea typeface="方正吕建德字体" panose="02010600010101010101" pitchFamily="2" charset="-122"/>
              </a:rPr>
              <a:t/>
            </a:r>
            <a:br>
              <a:rPr lang="en-US" altLang="zh-CN" sz="2400" dirty="0">
                <a:solidFill>
                  <a:srgbClr val="455993"/>
                </a:solidFill>
                <a:latin typeface="方正吕建德字体" panose="02010600010101010101" pitchFamily="2" charset="-122"/>
                <a:ea typeface="方正吕建德字体" panose="02010600010101010101" pitchFamily="2" charset="-122"/>
              </a:rPr>
            </a:br>
            <a:r>
              <a:rPr lang="zh-CN" altLang="en-US" sz="2400" dirty="0">
                <a:solidFill>
                  <a:srgbClr val="455993"/>
                </a:solidFill>
                <a:latin typeface="方正吕建德字体" panose="02010600010101010101" pitchFamily="2" charset="-122"/>
                <a:ea typeface="方正吕建德字体" panose="02010600010101010101" pitchFamily="2" charset="-122"/>
              </a:rPr>
              <a:t>请插入您的标题内容</a:t>
            </a:r>
            <a:endParaRPr lang="zh-CN" altLang="en-US" sz="2400" dirty="0">
              <a:solidFill>
                <a:srgbClr val="455993"/>
              </a:solidFill>
            </a:endParaRPr>
          </a:p>
        </p:txBody>
      </p:sp>
      <p:pic>
        <p:nvPicPr>
          <p:cNvPr id="19" name="PA_图片 7" descr="5d80f4b3e78a9513d048aa2ccdf80f56">
            <a:extLst>
              <a:ext uri="{FF2B5EF4-FFF2-40B4-BE49-F238E27FC236}">
                <a16:creationId xmlns="" xmlns:a16="http://schemas.microsoft.com/office/drawing/2014/main" id="{826A0B35-F109-455C-AB56-0C4CB90403AD}"/>
              </a:ext>
            </a:extLst>
          </p:cNvPr>
          <p:cNvPicPr>
            <a:picLocks noChangeAspect="1"/>
          </p:cNvPicPr>
          <p:nvPr>
            <p:custDataLst>
              <p:tags r:id="rId1"/>
            </p:custDataLst>
          </p:nvPr>
        </p:nvPicPr>
        <p:blipFill rotWithShape="1">
          <a:blip r:embed="rId6"/>
          <a:srcRect l="65717" t="69541" r="16491"/>
          <a:stretch/>
        </p:blipFill>
        <p:spPr>
          <a:xfrm>
            <a:off x="564089" y="3968441"/>
            <a:ext cx="434063" cy="1035531"/>
          </a:xfrm>
          <a:prstGeom prst="rect">
            <a:avLst/>
          </a:prstGeom>
        </p:spPr>
      </p:pic>
    </p:spTree>
    <p:extLst>
      <p:ext uri="{BB962C8B-B14F-4D97-AF65-F5344CB8AC3E}">
        <p14:creationId xmlns:p14="http://schemas.microsoft.com/office/powerpoint/2010/main" val="38384980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p:cTn id="14" dur="500" fill="hold"/>
                                        <p:tgtEl>
                                          <p:spTgt spid="12"/>
                                        </p:tgtEl>
                                        <p:attrNameLst>
                                          <p:attrName>ppt_w</p:attrName>
                                        </p:attrNameLst>
                                      </p:cBhvr>
                                      <p:tavLst>
                                        <p:tav tm="0">
                                          <p:val>
                                            <p:fltVal val="0"/>
                                          </p:val>
                                        </p:tav>
                                        <p:tav tm="100000">
                                          <p:val>
                                            <p:strVal val="#ppt_w"/>
                                          </p:val>
                                        </p:tav>
                                      </p:tavLst>
                                    </p:anim>
                                    <p:anim calcmode="lin" valueType="num">
                                      <p:cBhvr>
                                        <p:cTn id="15" dur="500" fill="hold"/>
                                        <p:tgtEl>
                                          <p:spTgt spid="12"/>
                                        </p:tgtEl>
                                        <p:attrNameLst>
                                          <p:attrName>ppt_h</p:attrName>
                                        </p:attrNameLst>
                                      </p:cBhvr>
                                      <p:tavLst>
                                        <p:tav tm="0">
                                          <p:val>
                                            <p:fltVal val="0"/>
                                          </p:val>
                                        </p:tav>
                                        <p:tav tm="100000">
                                          <p:val>
                                            <p:strVal val="#ppt_h"/>
                                          </p:val>
                                        </p:tav>
                                      </p:tavLst>
                                    </p:anim>
                                    <p:animEffect transition="in" filter="fade">
                                      <p:cBhvr>
                                        <p:cTn id="16" dur="500"/>
                                        <p:tgtEl>
                                          <p:spTgt spid="12"/>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p:cTn id="19" dur="500" fill="hold"/>
                                        <p:tgtEl>
                                          <p:spTgt spid="21"/>
                                        </p:tgtEl>
                                        <p:attrNameLst>
                                          <p:attrName>ppt_w</p:attrName>
                                        </p:attrNameLst>
                                      </p:cBhvr>
                                      <p:tavLst>
                                        <p:tav tm="0">
                                          <p:val>
                                            <p:fltVal val="0"/>
                                          </p:val>
                                        </p:tav>
                                        <p:tav tm="100000">
                                          <p:val>
                                            <p:strVal val="#ppt_w"/>
                                          </p:val>
                                        </p:tav>
                                      </p:tavLst>
                                    </p:anim>
                                    <p:anim calcmode="lin" valueType="num">
                                      <p:cBhvr>
                                        <p:cTn id="20" dur="500" fill="hold"/>
                                        <p:tgtEl>
                                          <p:spTgt spid="21"/>
                                        </p:tgtEl>
                                        <p:attrNameLst>
                                          <p:attrName>ppt_h</p:attrName>
                                        </p:attrNameLst>
                                      </p:cBhvr>
                                      <p:tavLst>
                                        <p:tav tm="0">
                                          <p:val>
                                            <p:fltVal val="0"/>
                                          </p:val>
                                        </p:tav>
                                        <p:tav tm="100000">
                                          <p:val>
                                            <p:strVal val="#ppt_h"/>
                                          </p:val>
                                        </p:tav>
                                      </p:tavLst>
                                    </p:anim>
                                    <p:animEffect transition="in" filter="fade">
                                      <p:cBhvr>
                                        <p:cTn id="21" dur="500"/>
                                        <p:tgtEl>
                                          <p:spTgt spid="21"/>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p:cTn id="24" dur="500" fill="hold"/>
                                        <p:tgtEl>
                                          <p:spTgt spid="15"/>
                                        </p:tgtEl>
                                        <p:attrNameLst>
                                          <p:attrName>ppt_w</p:attrName>
                                        </p:attrNameLst>
                                      </p:cBhvr>
                                      <p:tavLst>
                                        <p:tav tm="0">
                                          <p:val>
                                            <p:fltVal val="0"/>
                                          </p:val>
                                        </p:tav>
                                        <p:tav tm="100000">
                                          <p:val>
                                            <p:strVal val="#ppt_w"/>
                                          </p:val>
                                        </p:tav>
                                      </p:tavLst>
                                    </p:anim>
                                    <p:anim calcmode="lin" valueType="num">
                                      <p:cBhvr>
                                        <p:cTn id="25" dur="500" fill="hold"/>
                                        <p:tgtEl>
                                          <p:spTgt spid="15"/>
                                        </p:tgtEl>
                                        <p:attrNameLst>
                                          <p:attrName>ppt_h</p:attrName>
                                        </p:attrNameLst>
                                      </p:cBhvr>
                                      <p:tavLst>
                                        <p:tav tm="0">
                                          <p:val>
                                            <p:fltVal val="0"/>
                                          </p:val>
                                        </p:tav>
                                        <p:tav tm="100000">
                                          <p:val>
                                            <p:strVal val="#ppt_h"/>
                                          </p:val>
                                        </p:tav>
                                      </p:tavLst>
                                    </p:anim>
                                    <p:animEffect transition="in" filter="fade">
                                      <p:cBhvr>
                                        <p:cTn id="26" dur="500"/>
                                        <p:tgtEl>
                                          <p:spTgt spid="15"/>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p:cTn id="29" dur="500" fill="hold"/>
                                        <p:tgtEl>
                                          <p:spTgt spid="18"/>
                                        </p:tgtEl>
                                        <p:attrNameLst>
                                          <p:attrName>ppt_w</p:attrName>
                                        </p:attrNameLst>
                                      </p:cBhvr>
                                      <p:tavLst>
                                        <p:tav tm="0">
                                          <p:val>
                                            <p:fltVal val="0"/>
                                          </p:val>
                                        </p:tav>
                                        <p:tav tm="100000">
                                          <p:val>
                                            <p:strVal val="#ppt_w"/>
                                          </p:val>
                                        </p:tav>
                                      </p:tavLst>
                                    </p:anim>
                                    <p:anim calcmode="lin" valueType="num">
                                      <p:cBhvr>
                                        <p:cTn id="30" dur="500" fill="hold"/>
                                        <p:tgtEl>
                                          <p:spTgt spid="18"/>
                                        </p:tgtEl>
                                        <p:attrNameLst>
                                          <p:attrName>ppt_h</p:attrName>
                                        </p:attrNameLst>
                                      </p:cBhvr>
                                      <p:tavLst>
                                        <p:tav tm="0">
                                          <p:val>
                                            <p:fltVal val="0"/>
                                          </p:val>
                                        </p:tav>
                                        <p:tav tm="100000">
                                          <p:val>
                                            <p:strVal val="#ppt_h"/>
                                          </p:val>
                                        </p:tav>
                                      </p:tavLst>
                                    </p:anim>
                                    <p:animEffect transition="in" filter="fade">
                                      <p:cBhvr>
                                        <p:cTn id="31" dur="500"/>
                                        <p:tgtEl>
                                          <p:spTgt spid="18"/>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500"/>
                                        <p:tgtEl>
                                          <p:spTgt spid="23"/>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500"/>
                                        <p:tgtEl>
                                          <p:spTgt spid="22"/>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fade">
                                      <p:cBhvr>
                                        <p:cTn id="42" dur="500"/>
                                        <p:tgtEl>
                                          <p:spTgt spid="25"/>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fade">
                                      <p:cBhvr>
                                        <p:cTn id="45" dur="500"/>
                                        <p:tgtEl>
                                          <p:spTgt spid="24"/>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fade">
                                      <p:cBhvr>
                                        <p:cTn id="50" dur="500"/>
                                        <p:tgtEl>
                                          <p:spTgt spid="11"/>
                                        </p:tgtEl>
                                      </p:cBhvr>
                                    </p:animEffect>
                                  </p:childTnLst>
                                </p:cTn>
                              </p:par>
                            </p:childTnLst>
                          </p:cTn>
                        </p:par>
                        <p:par>
                          <p:cTn id="51" fill="hold">
                            <p:stCondLst>
                              <p:cond delay="500"/>
                            </p:stCondLst>
                            <p:childTnLst>
                              <p:par>
                                <p:cTn id="52" presetID="47" presetClass="entr" presetSubtype="0" fill="hold" nodeType="after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fade">
                                      <p:cBhvr>
                                        <p:cTn id="54" dur="1000"/>
                                        <p:tgtEl>
                                          <p:spTgt spid="19"/>
                                        </p:tgtEl>
                                      </p:cBhvr>
                                    </p:animEffect>
                                    <p:anim calcmode="lin" valueType="num">
                                      <p:cBhvr>
                                        <p:cTn id="55" dur="1000" fill="hold"/>
                                        <p:tgtEl>
                                          <p:spTgt spid="19"/>
                                        </p:tgtEl>
                                        <p:attrNameLst>
                                          <p:attrName>ppt_x</p:attrName>
                                        </p:attrNameLst>
                                      </p:cBhvr>
                                      <p:tavLst>
                                        <p:tav tm="0">
                                          <p:val>
                                            <p:strVal val="#ppt_x"/>
                                          </p:val>
                                        </p:tav>
                                        <p:tav tm="100000">
                                          <p:val>
                                            <p:strVal val="#ppt_x"/>
                                          </p:val>
                                        </p:tav>
                                      </p:tavLst>
                                    </p:anim>
                                    <p:anim calcmode="lin" valueType="num">
                                      <p:cBhvr>
                                        <p:cTn id="56"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animBg="1"/>
      <p:bldP spid="15" grpId="0" animBg="1"/>
      <p:bldP spid="18" grpId="0" animBg="1"/>
      <p:bldP spid="21" grpId="0" animBg="1"/>
      <p:bldP spid="22" grpId="0"/>
      <p:bldP spid="23" grpId="0"/>
      <p:bldP spid="24" grpId="0"/>
      <p:bldP spid="25" grpId="0"/>
      <p:bldP spid="1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 name="直线连接符 20"/>
          <p:cNvCxnSpPr/>
          <p:nvPr/>
        </p:nvCxnSpPr>
        <p:spPr>
          <a:xfrm>
            <a:off x="1402814" y="2609277"/>
            <a:ext cx="1546363" cy="4244"/>
          </a:xfrm>
          <a:prstGeom prst="line">
            <a:avLst/>
          </a:prstGeom>
          <a:ln w="114300">
            <a:solidFill>
              <a:srgbClr val="455993"/>
            </a:solidFill>
          </a:ln>
        </p:spPr>
        <p:style>
          <a:lnRef idx="1">
            <a:schemeClr val="accent1"/>
          </a:lnRef>
          <a:fillRef idx="0">
            <a:schemeClr val="accent1"/>
          </a:fillRef>
          <a:effectRef idx="0">
            <a:schemeClr val="accent1"/>
          </a:effectRef>
          <a:fontRef idx="minor">
            <a:schemeClr val="tx1"/>
          </a:fontRef>
        </p:style>
      </p:cxnSp>
      <p:cxnSp>
        <p:nvCxnSpPr>
          <p:cNvPr id="22" name="直线连接符 21"/>
          <p:cNvCxnSpPr/>
          <p:nvPr/>
        </p:nvCxnSpPr>
        <p:spPr>
          <a:xfrm>
            <a:off x="1402814" y="3074735"/>
            <a:ext cx="1546363" cy="4244"/>
          </a:xfrm>
          <a:prstGeom prst="line">
            <a:avLst/>
          </a:prstGeom>
          <a:ln w="114300">
            <a:solidFill>
              <a:srgbClr val="455993"/>
            </a:solidFill>
          </a:ln>
        </p:spPr>
        <p:style>
          <a:lnRef idx="1">
            <a:schemeClr val="accent1"/>
          </a:lnRef>
          <a:fillRef idx="0">
            <a:schemeClr val="accent1"/>
          </a:fillRef>
          <a:effectRef idx="0">
            <a:schemeClr val="accent1"/>
          </a:effectRef>
          <a:fontRef idx="minor">
            <a:schemeClr val="tx1"/>
          </a:fontRef>
        </p:style>
      </p:cxnSp>
      <p:cxnSp>
        <p:nvCxnSpPr>
          <p:cNvPr id="24" name="直线连接符 23"/>
          <p:cNvCxnSpPr/>
          <p:nvPr/>
        </p:nvCxnSpPr>
        <p:spPr>
          <a:xfrm>
            <a:off x="4120402" y="2609277"/>
            <a:ext cx="700600" cy="0"/>
          </a:xfrm>
          <a:prstGeom prst="line">
            <a:avLst/>
          </a:prstGeom>
          <a:ln w="114300">
            <a:solidFill>
              <a:srgbClr val="455993"/>
            </a:solidFill>
          </a:ln>
        </p:spPr>
        <p:style>
          <a:lnRef idx="1">
            <a:schemeClr val="accent1"/>
          </a:lnRef>
          <a:fillRef idx="0">
            <a:schemeClr val="accent1"/>
          </a:fillRef>
          <a:effectRef idx="0">
            <a:schemeClr val="accent1"/>
          </a:effectRef>
          <a:fontRef idx="minor">
            <a:schemeClr val="tx1"/>
          </a:fontRef>
        </p:style>
      </p:cxnSp>
      <p:cxnSp>
        <p:nvCxnSpPr>
          <p:cNvPr id="25" name="直线连接符 24"/>
          <p:cNvCxnSpPr/>
          <p:nvPr/>
        </p:nvCxnSpPr>
        <p:spPr>
          <a:xfrm>
            <a:off x="4120402" y="3074735"/>
            <a:ext cx="1546363" cy="4244"/>
          </a:xfrm>
          <a:prstGeom prst="line">
            <a:avLst/>
          </a:prstGeom>
          <a:ln w="114300">
            <a:solidFill>
              <a:srgbClr val="455993"/>
            </a:solidFill>
          </a:ln>
        </p:spPr>
        <p:style>
          <a:lnRef idx="1">
            <a:schemeClr val="accent1"/>
          </a:lnRef>
          <a:fillRef idx="0">
            <a:schemeClr val="accent1"/>
          </a:fillRef>
          <a:effectRef idx="0">
            <a:schemeClr val="accent1"/>
          </a:effectRef>
          <a:fontRef idx="minor">
            <a:schemeClr val="tx1"/>
          </a:fontRef>
        </p:style>
      </p:cxnSp>
      <p:cxnSp>
        <p:nvCxnSpPr>
          <p:cNvPr id="27" name="直线连接符 26"/>
          <p:cNvCxnSpPr/>
          <p:nvPr/>
        </p:nvCxnSpPr>
        <p:spPr>
          <a:xfrm>
            <a:off x="4966165" y="2609277"/>
            <a:ext cx="700600" cy="0"/>
          </a:xfrm>
          <a:prstGeom prst="line">
            <a:avLst/>
          </a:prstGeom>
          <a:ln w="114300">
            <a:solidFill>
              <a:srgbClr val="455993"/>
            </a:solidFill>
          </a:ln>
        </p:spPr>
        <p:style>
          <a:lnRef idx="1">
            <a:schemeClr val="accent1"/>
          </a:lnRef>
          <a:fillRef idx="0">
            <a:schemeClr val="accent1"/>
          </a:fillRef>
          <a:effectRef idx="0">
            <a:schemeClr val="accent1"/>
          </a:effectRef>
          <a:fontRef idx="minor">
            <a:schemeClr val="tx1"/>
          </a:fontRef>
        </p:style>
      </p:cxnSp>
      <p:cxnSp>
        <p:nvCxnSpPr>
          <p:cNvPr id="29" name="直线连接符 28"/>
          <p:cNvCxnSpPr/>
          <p:nvPr/>
        </p:nvCxnSpPr>
        <p:spPr>
          <a:xfrm>
            <a:off x="6964731" y="2605033"/>
            <a:ext cx="1546363" cy="4244"/>
          </a:xfrm>
          <a:prstGeom prst="line">
            <a:avLst/>
          </a:prstGeom>
          <a:ln w="114300">
            <a:solidFill>
              <a:srgbClr val="455993"/>
            </a:solidFill>
          </a:ln>
        </p:spPr>
        <p:style>
          <a:lnRef idx="1">
            <a:schemeClr val="accent1"/>
          </a:lnRef>
          <a:fillRef idx="0">
            <a:schemeClr val="accent1"/>
          </a:fillRef>
          <a:effectRef idx="0">
            <a:schemeClr val="accent1"/>
          </a:effectRef>
          <a:fontRef idx="minor">
            <a:schemeClr val="tx1"/>
          </a:fontRef>
        </p:style>
      </p:cxnSp>
      <p:cxnSp>
        <p:nvCxnSpPr>
          <p:cNvPr id="32" name="直线连接符 31"/>
          <p:cNvCxnSpPr/>
          <p:nvPr/>
        </p:nvCxnSpPr>
        <p:spPr>
          <a:xfrm>
            <a:off x="6964731" y="3053539"/>
            <a:ext cx="700600" cy="0"/>
          </a:xfrm>
          <a:prstGeom prst="line">
            <a:avLst/>
          </a:prstGeom>
          <a:ln w="114300">
            <a:solidFill>
              <a:srgbClr val="455993"/>
            </a:solidFill>
          </a:ln>
        </p:spPr>
        <p:style>
          <a:lnRef idx="1">
            <a:schemeClr val="accent1"/>
          </a:lnRef>
          <a:fillRef idx="0">
            <a:schemeClr val="accent1"/>
          </a:fillRef>
          <a:effectRef idx="0">
            <a:schemeClr val="accent1"/>
          </a:effectRef>
          <a:fontRef idx="minor">
            <a:schemeClr val="tx1"/>
          </a:fontRef>
        </p:style>
      </p:cxnSp>
      <p:cxnSp>
        <p:nvCxnSpPr>
          <p:cNvPr id="33" name="直线连接符 32"/>
          <p:cNvCxnSpPr/>
          <p:nvPr/>
        </p:nvCxnSpPr>
        <p:spPr>
          <a:xfrm>
            <a:off x="7810494" y="3053539"/>
            <a:ext cx="700600" cy="0"/>
          </a:xfrm>
          <a:prstGeom prst="line">
            <a:avLst/>
          </a:prstGeom>
          <a:ln w="114300">
            <a:solidFill>
              <a:srgbClr val="455993"/>
            </a:solidFill>
          </a:ln>
        </p:spPr>
        <p:style>
          <a:lnRef idx="1">
            <a:schemeClr val="accent1"/>
          </a:lnRef>
          <a:fillRef idx="0">
            <a:schemeClr val="accent1"/>
          </a:fillRef>
          <a:effectRef idx="0">
            <a:schemeClr val="accent1"/>
          </a:effectRef>
          <a:fontRef idx="minor">
            <a:schemeClr val="tx1"/>
          </a:fontRef>
        </p:style>
      </p:cxnSp>
      <p:cxnSp>
        <p:nvCxnSpPr>
          <p:cNvPr id="35" name="直线连接符 34"/>
          <p:cNvCxnSpPr/>
          <p:nvPr/>
        </p:nvCxnSpPr>
        <p:spPr>
          <a:xfrm>
            <a:off x="9752902" y="3053539"/>
            <a:ext cx="700600" cy="0"/>
          </a:xfrm>
          <a:prstGeom prst="line">
            <a:avLst/>
          </a:prstGeom>
          <a:ln w="114300">
            <a:solidFill>
              <a:srgbClr val="455993"/>
            </a:solidFill>
          </a:ln>
        </p:spPr>
        <p:style>
          <a:lnRef idx="1">
            <a:schemeClr val="accent1"/>
          </a:lnRef>
          <a:fillRef idx="0">
            <a:schemeClr val="accent1"/>
          </a:fillRef>
          <a:effectRef idx="0">
            <a:schemeClr val="accent1"/>
          </a:effectRef>
          <a:fontRef idx="minor">
            <a:schemeClr val="tx1"/>
          </a:fontRef>
        </p:style>
      </p:cxnSp>
      <p:cxnSp>
        <p:nvCxnSpPr>
          <p:cNvPr id="36" name="直线连接符 35"/>
          <p:cNvCxnSpPr/>
          <p:nvPr/>
        </p:nvCxnSpPr>
        <p:spPr>
          <a:xfrm>
            <a:off x="10598665" y="3053539"/>
            <a:ext cx="700600" cy="0"/>
          </a:xfrm>
          <a:prstGeom prst="line">
            <a:avLst/>
          </a:prstGeom>
          <a:ln w="114300">
            <a:solidFill>
              <a:srgbClr val="455993"/>
            </a:solidFill>
          </a:ln>
        </p:spPr>
        <p:style>
          <a:lnRef idx="1">
            <a:schemeClr val="accent1"/>
          </a:lnRef>
          <a:fillRef idx="0">
            <a:schemeClr val="accent1"/>
          </a:fillRef>
          <a:effectRef idx="0">
            <a:schemeClr val="accent1"/>
          </a:effectRef>
          <a:fontRef idx="minor">
            <a:schemeClr val="tx1"/>
          </a:fontRef>
        </p:style>
      </p:cxnSp>
      <p:cxnSp>
        <p:nvCxnSpPr>
          <p:cNvPr id="37" name="直线连接符 36"/>
          <p:cNvCxnSpPr/>
          <p:nvPr/>
        </p:nvCxnSpPr>
        <p:spPr>
          <a:xfrm>
            <a:off x="9752902" y="2609277"/>
            <a:ext cx="700600" cy="0"/>
          </a:xfrm>
          <a:prstGeom prst="line">
            <a:avLst/>
          </a:prstGeom>
          <a:ln w="114300">
            <a:solidFill>
              <a:srgbClr val="455993"/>
            </a:solidFill>
          </a:ln>
        </p:spPr>
        <p:style>
          <a:lnRef idx="1">
            <a:schemeClr val="accent1"/>
          </a:lnRef>
          <a:fillRef idx="0">
            <a:schemeClr val="accent1"/>
          </a:fillRef>
          <a:effectRef idx="0">
            <a:schemeClr val="accent1"/>
          </a:effectRef>
          <a:fontRef idx="minor">
            <a:schemeClr val="tx1"/>
          </a:fontRef>
        </p:style>
      </p:cxnSp>
      <p:cxnSp>
        <p:nvCxnSpPr>
          <p:cNvPr id="38" name="直线连接符 37"/>
          <p:cNvCxnSpPr/>
          <p:nvPr/>
        </p:nvCxnSpPr>
        <p:spPr>
          <a:xfrm>
            <a:off x="10598665" y="2609277"/>
            <a:ext cx="700600" cy="0"/>
          </a:xfrm>
          <a:prstGeom prst="line">
            <a:avLst/>
          </a:prstGeom>
          <a:ln w="114300">
            <a:solidFill>
              <a:srgbClr val="455993"/>
            </a:solidFill>
          </a:ln>
        </p:spPr>
        <p:style>
          <a:lnRef idx="1">
            <a:schemeClr val="accent1"/>
          </a:lnRef>
          <a:fillRef idx="0">
            <a:schemeClr val="accent1"/>
          </a:fillRef>
          <a:effectRef idx="0">
            <a:schemeClr val="accent1"/>
          </a:effectRef>
          <a:fontRef idx="minor">
            <a:schemeClr val="tx1"/>
          </a:fontRef>
        </p:style>
      </p:cxnSp>
      <p:sp>
        <p:nvSpPr>
          <p:cNvPr id="28" name="矩形 27">
            <a:extLst>
              <a:ext uri="{FF2B5EF4-FFF2-40B4-BE49-F238E27FC236}">
                <a16:creationId xmlns="" xmlns:a16="http://schemas.microsoft.com/office/drawing/2014/main" id="{2B7E498C-8DC3-4257-BB53-111B3B77E87A}"/>
              </a:ext>
            </a:extLst>
          </p:cNvPr>
          <p:cNvSpPr/>
          <p:nvPr/>
        </p:nvSpPr>
        <p:spPr>
          <a:xfrm>
            <a:off x="1333736" y="3497801"/>
            <a:ext cx="1947477" cy="1569660"/>
          </a:xfrm>
          <a:prstGeom prst="rect">
            <a:avLst/>
          </a:prstGeom>
        </p:spPr>
        <p:txBody>
          <a:bodyPr wrap="square">
            <a:spAutoFit/>
          </a:bodyPr>
          <a:lstStyle/>
          <a:p>
            <a:pPr>
              <a:lnSpc>
                <a:spcPct val="120000"/>
              </a:lnSpc>
            </a:pPr>
            <a:r>
              <a:rPr lang="zh-CN" altLang="en-US" sz="1600" dirty="0">
                <a:solidFill>
                  <a:schemeClr val="tx1">
                    <a:lumMod val="75000"/>
                    <a:lumOff val="25000"/>
                  </a:schemeClr>
                </a:solidFill>
                <a:latin typeface="楷体" panose="02010609060101010101" pitchFamily="49" charset="-122"/>
                <a:ea typeface="楷体" panose="02010609060101010101" pitchFamily="49" charset="-122"/>
              </a:rPr>
              <a:t>请在此处添加详细描述文本，尽量与标题文本语言风格相符合，语言描述尽量简洁生动。</a:t>
            </a:r>
          </a:p>
        </p:txBody>
      </p:sp>
      <p:sp>
        <p:nvSpPr>
          <p:cNvPr id="31" name="矩形 30">
            <a:extLst>
              <a:ext uri="{FF2B5EF4-FFF2-40B4-BE49-F238E27FC236}">
                <a16:creationId xmlns="" xmlns:a16="http://schemas.microsoft.com/office/drawing/2014/main" id="{52FF389C-137F-43D5-8C8E-3893B5206F87}"/>
              </a:ext>
            </a:extLst>
          </p:cNvPr>
          <p:cNvSpPr/>
          <p:nvPr/>
        </p:nvSpPr>
        <p:spPr>
          <a:xfrm>
            <a:off x="4097466" y="3497801"/>
            <a:ext cx="1947477" cy="1569660"/>
          </a:xfrm>
          <a:prstGeom prst="rect">
            <a:avLst/>
          </a:prstGeom>
        </p:spPr>
        <p:txBody>
          <a:bodyPr wrap="square">
            <a:spAutoFit/>
          </a:bodyPr>
          <a:lstStyle/>
          <a:p>
            <a:pPr>
              <a:lnSpc>
                <a:spcPct val="120000"/>
              </a:lnSpc>
            </a:pPr>
            <a:r>
              <a:rPr lang="zh-CN" altLang="en-US" sz="1600" dirty="0">
                <a:solidFill>
                  <a:schemeClr val="tx1">
                    <a:lumMod val="75000"/>
                    <a:lumOff val="25000"/>
                  </a:schemeClr>
                </a:solidFill>
                <a:latin typeface="楷体" panose="02010609060101010101" pitchFamily="49" charset="-122"/>
                <a:ea typeface="楷体" panose="02010609060101010101" pitchFamily="49" charset="-122"/>
              </a:rPr>
              <a:t>请在此处添加详细描述文本，尽量与标题文本语言风格相符合，语言描述尽量简洁生动。</a:t>
            </a:r>
          </a:p>
        </p:txBody>
      </p:sp>
      <p:sp>
        <p:nvSpPr>
          <p:cNvPr id="39" name="矩形 38">
            <a:extLst>
              <a:ext uri="{FF2B5EF4-FFF2-40B4-BE49-F238E27FC236}">
                <a16:creationId xmlns="" xmlns:a16="http://schemas.microsoft.com/office/drawing/2014/main" id="{DFBD23B4-7AD9-41D0-B195-332704442837}"/>
              </a:ext>
            </a:extLst>
          </p:cNvPr>
          <p:cNvSpPr/>
          <p:nvPr/>
        </p:nvSpPr>
        <p:spPr>
          <a:xfrm>
            <a:off x="6861196" y="3497801"/>
            <a:ext cx="1947477" cy="1569660"/>
          </a:xfrm>
          <a:prstGeom prst="rect">
            <a:avLst/>
          </a:prstGeom>
        </p:spPr>
        <p:txBody>
          <a:bodyPr wrap="square">
            <a:spAutoFit/>
          </a:bodyPr>
          <a:lstStyle/>
          <a:p>
            <a:pPr>
              <a:lnSpc>
                <a:spcPct val="120000"/>
              </a:lnSpc>
            </a:pPr>
            <a:r>
              <a:rPr lang="zh-CN" altLang="en-US" sz="1600" dirty="0">
                <a:solidFill>
                  <a:schemeClr val="tx1">
                    <a:lumMod val="75000"/>
                    <a:lumOff val="25000"/>
                  </a:schemeClr>
                </a:solidFill>
                <a:latin typeface="楷体" panose="02010609060101010101" pitchFamily="49" charset="-122"/>
                <a:ea typeface="楷体" panose="02010609060101010101" pitchFamily="49" charset="-122"/>
              </a:rPr>
              <a:t>请在此处添加详细描述文本，尽量与标题文本语言风格相符合，语言描述尽量简洁生动。</a:t>
            </a:r>
          </a:p>
        </p:txBody>
      </p:sp>
      <p:sp>
        <p:nvSpPr>
          <p:cNvPr id="40" name="矩形 39">
            <a:extLst>
              <a:ext uri="{FF2B5EF4-FFF2-40B4-BE49-F238E27FC236}">
                <a16:creationId xmlns="" xmlns:a16="http://schemas.microsoft.com/office/drawing/2014/main" id="{AACB130F-B304-4B5B-8CD5-13B96BBFFE4D}"/>
              </a:ext>
            </a:extLst>
          </p:cNvPr>
          <p:cNvSpPr/>
          <p:nvPr/>
        </p:nvSpPr>
        <p:spPr>
          <a:xfrm>
            <a:off x="9624926" y="3497801"/>
            <a:ext cx="1947477" cy="1569660"/>
          </a:xfrm>
          <a:prstGeom prst="rect">
            <a:avLst/>
          </a:prstGeom>
        </p:spPr>
        <p:txBody>
          <a:bodyPr wrap="square">
            <a:spAutoFit/>
          </a:bodyPr>
          <a:lstStyle/>
          <a:p>
            <a:pPr>
              <a:lnSpc>
                <a:spcPct val="120000"/>
              </a:lnSpc>
            </a:pPr>
            <a:r>
              <a:rPr lang="zh-CN" altLang="en-US" sz="1600" dirty="0">
                <a:solidFill>
                  <a:schemeClr val="tx1">
                    <a:lumMod val="75000"/>
                    <a:lumOff val="25000"/>
                  </a:schemeClr>
                </a:solidFill>
                <a:latin typeface="楷体" panose="02010609060101010101" pitchFamily="49" charset="-122"/>
                <a:ea typeface="楷体" panose="02010609060101010101" pitchFamily="49" charset="-122"/>
              </a:rPr>
              <a:t>请在此处添加详细描述文本，尽量与标题文本语言风格相符合，语言描述尽量简洁生动。</a:t>
            </a:r>
          </a:p>
        </p:txBody>
      </p:sp>
      <p:grpSp>
        <p:nvGrpSpPr>
          <p:cNvPr id="18" name="组合 17">
            <a:extLst>
              <a:ext uri="{FF2B5EF4-FFF2-40B4-BE49-F238E27FC236}">
                <a16:creationId xmlns="" xmlns:a16="http://schemas.microsoft.com/office/drawing/2014/main" id="{7AA2172B-C5CD-4FBA-898A-C47603BA66AA}"/>
              </a:ext>
            </a:extLst>
          </p:cNvPr>
          <p:cNvGrpSpPr/>
          <p:nvPr/>
        </p:nvGrpSpPr>
        <p:grpSpPr>
          <a:xfrm>
            <a:off x="195945" y="282241"/>
            <a:ext cx="881742" cy="663070"/>
            <a:chOff x="1164772" y="1589314"/>
            <a:chExt cx="4082143" cy="3069771"/>
          </a:xfrm>
        </p:grpSpPr>
        <p:sp>
          <p:nvSpPr>
            <p:cNvPr id="19" name="椭圆 18">
              <a:extLst>
                <a:ext uri="{FF2B5EF4-FFF2-40B4-BE49-F238E27FC236}">
                  <a16:creationId xmlns="" xmlns:a16="http://schemas.microsoft.com/office/drawing/2014/main" id="{BE5D1E29-A6E4-479B-8981-0189D28902DC}"/>
                </a:ext>
              </a:extLst>
            </p:cNvPr>
            <p:cNvSpPr/>
            <p:nvPr/>
          </p:nvSpPr>
          <p:spPr>
            <a:xfrm>
              <a:off x="2024743" y="1589314"/>
              <a:ext cx="3069771" cy="3069771"/>
            </a:xfrm>
            <a:prstGeom prst="ellipse">
              <a:avLst/>
            </a:prstGeom>
            <a:gradFill>
              <a:gsLst>
                <a:gs pos="0">
                  <a:srgbClr val="455993"/>
                </a:gs>
                <a:gs pos="100000">
                  <a:srgbClr val="45599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20" name="图形 9">
              <a:extLst>
                <a:ext uri="{FF2B5EF4-FFF2-40B4-BE49-F238E27FC236}">
                  <a16:creationId xmlns="" xmlns:a16="http://schemas.microsoft.com/office/drawing/2014/main" id="{1B65B5EE-A316-4C43-A49B-B96CB066675F}"/>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1164772" y="3124199"/>
              <a:ext cx="4082143" cy="1228719"/>
            </a:xfrm>
            <a:prstGeom prst="rect">
              <a:avLst/>
            </a:prstGeom>
          </p:spPr>
        </p:pic>
      </p:grpSp>
      <p:sp>
        <p:nvSpPr>
          <p:cNvPr id="23" name="标题 3">
            <a:extLst>
              <a:ext uri="{FF2B5EF4-FFF2-40B4-BE49-F238E27FC236}">
                <a16:creationId xmlns="" xmlns:a16="http://schemas.microsoft.com/office/drawing/2014/main" id="{06037D46-DC88-46A9-9AF5-881A557BE415}"/>
              </a:ext>
            </a:extLst>
          </p:cNvPr>
          <p:cNvSpPr txBox="1">
            <a:spLocks/>
          </p:cNvSpPr>
          <p:nvPr/>
        </p:nvSpPr>
        <p:spPr>
          <a:xfrm>
            <a:off x="636816" y="1203966"/>
            <a:ext cx="538272" cy="3836366"/>
          </a:xfrm>
          <a:prstGeom prst="rect">
            <a:avLst/>
          </a:prstGeom>
        </p:spPr>
        <p:txBody>
          <a:bodyPr vert="eaVert"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2400" dirty="0">
                <a:solidFill>
                  <a:srgbClr val="455993"/>
                </a:solidFill>
                <a:latin typeface="方正吕建德字体" panose="02010600010101010101" pitchFamily="2" charset="-122"/>
                <a:ea typeface="方正吕建德字体" panose="02010600010101010101" pitchFamily="2" charset="-122"/>
              </a:rPr>
              <a:t/>
            </a:r>
            <a:br>
              <a:rPr lang="en-US" altLang="zh-CN" sz="2400" dirty="0">
                <a:solidFill>
                  <a:srgbClr val="455993"/>
                </a:solidFill>
                <a:latin typeface="方正吕建德字体" panose="02010600010101010101" pitchFamily="2" charset="-122"/>
                <a:ea typeface="方正吕建德字体" panose="02010600010101010101" pitchFamily="2" charset="-122"/>
              </a:rPr>
            </a:br>
            <a:r>
              <a:rPr lang="zh-CN" altLang="en-US" sz="2400" dirty="0">
                <a:solidFill>
                  <a:srgbClr val="455993"/>
                </a:solidFill>
                <a:latin typeface="方正吕建德字体" panose="02010600010101010101" pitchFamily="2" charset="-122"/>
                <a:ea typeface="方正吕建德字体" panose="02010600010101010101" pitchFamily="2" charset="-122"/>
              </a:rPr>
              <a:t>请插入您的标题内容</a:t>
            </a:r>
            <a:endParaRPr lang="zh-CN" altLang="en-US" sz="2400" dirty="0">
              <a:solidFill>
                <a:srgbClr val="455993"/>
              </a:solidFill>
            </a:endParaRPr>
          </a:p>
        </p:txBody>
      </p:sp>
      <p:pic>
        <p:nvPicPr>
          <p:cNvPr id="26" name="PA_图片 7" descr="5d80f4b3e78a9513d048aa2ccdf80f56">
            <a:extLst>
              <a:ext uri="{FF2B5EF4-FFF2-40B4-BE49-F238E27FC236}">
                <a16:creationId xmlns="" xmlns:a16="http://schemas.microsoft.com/office/drawing/2014/main" id="{826A0B35-F109-455C-AB56-0C4CB90403AD}"/>
              </a:ext>
            </a:extLst>
          </p:cNvPr>
          <p:cNvPicPr>
            <a:picLocks noChangeAspect="1"/>
          </p:cNvPicPr>
          <p:nvPr>
            <p:custDataLst>
              <p:tags r:id="rId1"/>
            </p:custDataLst>
          </p:nvPr>
        </p:nvPicPr>
        <p:blipFill rotWithShape="1">
          <a:blip r:embed="rId6"/>
          <a:srcRect l="65717" t="69541" r="16491"/>
          <a:stretch/>
        </p:blipFill>
        <p:spPr>
          <a:xfrm>
            <a:off x="564089" y="3968441"/>
            <a:ext cx="434063" cy="1035531"/>
          </a:xfrm>
          <a:prstGeom prst="rect">
            <a:avLst/>
          </a:prstGeom>
        </p:spPr>
      </p:pic>
    </p:spTree>
    <p:extLst>
      <p:ext uri="{BB962C8B-B14F-4D97-AF65-F5344CB8AC3E}">
        <p14:creationId xmlns:p14="http://schemas.microsoft.com/office/powerpoint/2010/main" val="32476392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ppt_x"/>
                                          </p:val>
                                        </p:tav>
                                        <p:tav tm="100000">
                                          <p:val>
                                            <p:strVal val="#ppt_x"/>
                                          </p:val>
                                        </p:tav>
                                      </p:tavLst>
                                    </p:anim>
                                    <p:anim calcmode="lin" valueType="num">
                                      <p:cBhvr additive="base">
                                        <p:cTn id="8"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additive="base">
                                        <p:cTn id="13" dur="500" fill="hold"/>
                                        <p:tgtEl>
                                          <p:spTgt spid="31"/>
                                        </p:tgtEl>
                                        <p:attrNameLst>
                                          <p:attrName>ppt_x</p:attrName>
                                        </p:attrNameLst>
                                      </p:cBhvr>
                                      <p:tavLst>
                                        <p:tav tm="0">
                                          <p:val>
                                            <p:strVal val="#ppt_x"/>
                                          </p:val>
                                        </p:tav>
                                        <p:tav tm="100000">
                                          <p:val>
                                            <p:strVal val="#ppt_x"/>
                                          </p:val>
                                        </p:tav>
                                      </p:tavLst>
                                    </p:anim>
                                    <p:anim calcmode="lin" valueType="num">
                                      <p:cBhvr additive="base">
                                        <p:cTn id="14"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additive="base">
                                        <p:cTn id="19" dur="500" fill="hold"/>
                                        <p:tgtEl>
                                          <p:spTgt spid="39"/>
                                        </p:tgtEl>
                                        <p:attrNameLst>
                                          <p:attrName>ppt_x</p:attrName>
                                        </p:attrNameLst>
                                      </p:cBhvr>
                                      <p:tavLst>
                                        <p:tav tm="0">
                                          <p:val>
                                            <p:strVal val="#ppt_x"/>
                                          </p:val>
                                        </p:tav>
                                        <p:tav tm="100000">
                                          <p:val>
                                            <p:strVal val="#ppt_x"/>
                                          </p:val>
                                        </p:tav>
                                      </p:tavLst>
                                    </p:anim>
                                    <p:anim calcmode="lin" valueType="num">
                                      <p:cBhvr additive="base">
                                        <p:cTn id="20"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0"/>
                                        </p:tgtEl>
                                        <p:attrNameLst>
                                          <p:attrName>style.visibility</p:attrName>
                                        </p:attrNameLst>
                                      </p:cBhvr>
                                      <p:to>
                                        <p:strVal val="visible"/>
                                      </p:to>
                                    </p:set>
                                    <p:anim calcmode="lin" valueType="num">
                                      <p:cBhvr additive="base">
                                        <p:cTn id="25" dur="500" fill="hold"/>
                                        <p:tgtEl>
                                          <p:spTgt spid="40"/>
                                        </p:tgtEl>
                                        <p:attrNameLst>
                                          <p:attrName>ppt_x</p:attrName>
                                        </p:attrNameLst>
                                      </p:cBhvr>
                                      <p:tavLst>
                                        <p:tav tm="0">
                                          <p:val>
                                            <p:strVal val="#ppt_x"/>
                                          </p:val>
                                        </p:tav>
                                        <p:tav tm="100000">
                                          <p:val>
                                            <p:strVal val="#ppt_x"/>
                                          </p:val>
                                        </p:tav>
                                      </p:tavLst>
                                    </p:anim>
                                    <p:anim calcmode="lin" valueType="num">
                                      <p:cBhvr additive="base">
                                        <p:cTn id="26" dur="500" fill="hold"/>
                                        <p:tgtEl>
                                          <p:spTgt spid="40"/>
                                        </p:tgtEl>
                                        <p:attrNameLst>
                                          <p:attrName>ppt_y</p:attrName>
                                        </p:attrNameLst>
                                      </p:cBhvr>
                                      <p:tavLst>
                                        <p:tav tm="0">
                                          <p:val>
                                            <p:strVal val="1+#ppt_h/2"/>
                                          </p:val>
                                        </p:tav>
                                        <p:tav tm="100000">
                                          <p:val>
                                            <p:strVal val="#ppt_y"/>
                                          </p:val>
                                        </p:tav>
                                      </p:tavLst>
                                    </p:anim>
                                  </p:childTnLst>
                                </p:cTn>
                              </p:par>
                            </p:childTnLst>
                          </p:cTn>
                        </p:par>
                        <p:par>
                          <p:cTn id="27" fill="hold">
                            <p:stCondLst>
                              <p:cond delay="500"/>
                            </p:stCondLst>
                            <p:childTnLst>
                              <p:par>
                                <p:cTn id="28" presetID="47" presetClass="entr" presetSubtype="0" fill="hold" nodeType="after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fade">
                                      <p:cBhvr>
                                        <p:cTn id="30" dur="1000"/>
                                        <p:tgtEl>
                                          <p:spTgt spid="26"/>
                                        </p:tgtEl>
                                      </p:cBhvr>
                                    </p:animEffect>
                                    <p:anim calcmode="lin" valueType="num">
                                      <p:cBhvr>
                                        <p:cTn id="31" dur="1000" fill="hold"/>
                                        <p:tgtEl>
                                          <p:spTgt spid="26"/>
                                        </p:tgtEl>
                                        <p:attrNameLst>
                                          <p:attrName>ppt_x</p:attrName>
                                        </p:attrNameLst>
                                      </p:cBhvr>
                                      <p:tavLst>
                                        <p:tav tm="0">
                                          <p:val>
                                            <p:strVal val="#ppt_x"/>
                                          </p:val>
                                        </p:tav>
                                        <p:tav tm="100000">
                                          <p:val>
                                            <p:strVal val="#ppt_x"/>
                                          </p:val>
                                        </p:tav>
                                      </p:tavLst>
                                    </p:anim>
                                    <p:anim calcmode="lin" valueType="num">
                                      <p:cBhvr>
                                        <p:cTn id="32"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1" grpId="0"/>
      <p:bldP spid="39" grpId="0"/>
      <p:bldP spid="4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reeform 5"/>
          <p:cNvSpPr>
            <a:spLocks noEditPoints="1"/>
          </p:cNvSpPr>
          <p:nvPr/>
        </p:nvSpPr>
        <p:spPr bwMode="auto">
          <a:xfrm>
            <a:off x="2555382" y="1406546"/>
            <a:ext cx="6680696" cy="530860"/>
          </a:xfrm>
          <a:custGeom>
            <a:avLst/>
            <a:gdLst>
              <a:gd name="T0" fmla="*/ 1935 w 1993"/>
              <a:gd name="T1" fmla="*/ 45 h 189"/>
              <a:gd name="T2" fmla="*/ 1949 w 1993"/>
              <a:gd name="T3" fmla="*/ 132 h 189"/>
              <a:gd name="T4" fmla="*/ 1890 w 1993"/>
              <a:gd name="T5" fmla="*/ 154 h 189"/>
              <a:gd name="T6" fmla="*/ 146 w 1993"/>
              <a:gd name="T7" fmla="*/ 159 h 189"/>
              <a:gd name="T8" fmla="*/ 4 w 1993"/>
              <a:gd name="T9" fmla="*/ 12 h 189"/>
              <a:gd name="T10" fmla="*/ 181 w 1993"/>
              <a:gd name="T11" fmla="*/ 42 h 189"/>
              <a:gd name="T12" fmla="*/ 282 w 1993"/>
              <a:gd name="T13" fmla="*/ 77 h 189"/>
              <a:gd name="T14" fmla="*/ 143 w 1993"/>
              <a:gd name="T15" fmla="*/ 8 h 189"/>
              <a:gd name="T16" fmla="*/ 81 w 1993"/>
              <a:gd name="T17" fmla="*/ 65 h 189"/>
              <a:gd name="T18" fmla="*/ 449 w 1993"/>
              <a:gd name="T19" fmla="*/ 78 h 189"/>
              <a:gd name="T20" fmla="*/ 471 w 1993"/>
              <a:gd name="T21" fmla="*/ 9 h 189"/>
              <a:gd name="T22" fmla="*/ 732 w 1993"/>
              <a:gd name="T23" fmla="*/ 109 h 189"/>
              <a:gd name="T24" fmla="*/ 802 w 1993"/>
              <a:gd name="T25" fmla="*/ 9 h 189"/>
              <a:gd name="T26" fmla="*/ 669 w 1993"/>
              <a:gd name="T27" fmla="*/ 11 h 189"/>
              <a:gd name="T28" fmla="*/ 975 w 1993"/>
              <a:gd name="T29" fmla="*/ 86 h 189"/>
              <a:gd name="T30" fmla="*/ 869 w 1993"/>
              <a:gd name="T31" fmla="*/ 15 h 189"/>
              <a:gd name="T32" fmla="*/ 1088 w 1993"/>
              <a:gd name="T33" fmla="*/ 18 h 189"/>
              <a:gd name="T34" fmla="*/ 1143 w 1993"/>
              <a:gd name="T35" fmla="*/ 47 h 189"/>
              <a:gd name="T36" fmla="*/ 1272 w 1993"/>
              <a:gd name="T37" fmla="*/ 60 h 189"/>
              <a:gd name="T38" fmla="*/ 1076 w 1993"/>
              <a:gd name="T39" fmla="*/ 23 h 189"/>
              <a:gd name="T40" fmla="*/ 1321 w 1993"/>
              <a:gd name="T41" fmla="*/ 12 h 189"/>
              <a:gd name="T42" fmla="*/ 1642 w 1993"/>
              <a:gd name="T43" fmla="*/ 66 h 189"/>
              <a:gd name="T44" fmla="*/ 1352 w 1993"/>
              <a:gd name="T45" fmla="*/ 11 h 189"/>
              <a:gd name="T46" fmla="*/ 1517 w 1993"/>
              <a:gd name="T47" fmla="*/ 112 h 189"/>
              <a:gd name="T48" fmla="*/ 1498 w 1993"/>
              <a:gd name="T49" fmla="*/ 11 h 189"/>
              <a:gd name="T50" fmla="*/ 1910 w 1993"/>
              <a:gd name="T51" fmla="*/ 94 h 189"/>
              <a:gd name="T52" fmla="*/ 1864 w 1993"/>
              <a:gd name="T53" fmla="*/ 42 h 189"/>
              <a:gd name="T54" fmla="*/ 1165 w 1993"/>
              <a:gd name="T55" fmla="*/ 38 h 189"/>
              <a:gd name="T56" fmla="*/ 978 w 1993"/>
              <a:gd name="T57" fmla="*/ 51 h 189"/>
              <a:gd name="T58" fmla="*/ 998 w 1993"/>
              <a:gd name="T59" fmla="*/ 100 h 189"/>
              <a:gd name="T60" fmla="*/ 520 w 1993"/>
              <a:gd name="T61" fmla="*/ 160 h 189"/>
              <a:gd name="T62" fmla="*/ 757 w 1993"/>
              <a:gd name="T63" fmla="*/ 38 h 189"/>
              <a:gd name="T64" fmla="*/ 211 w 1993"/>
              <a:gd name="T65" fmla="*/ 44 h 189"/>
              <a:gd name="T66" fmla="*/ 1688 w 1993"/>
              <a:gd name="T67" fmla="*/ 65 h 189"/>
              <a:gd name="T68" fmla="*/ 1428 w 1993"/>
              <a:gd name="T69" fmla="*/ 132 h 189"/>
              <a:gd name="T70" fmla="*/ 1161 w 1993"/>
              <a:gd name="T71" fmla="*/ 51 h 189"/>
              <a:gd name="T72" fmla="*/ 32 w 1993"/>
              <a:gd name="T73" fmla="*/ 55 h 189"/>
              <a:gd name="T74" fmla="*/ 962 w 1993"/>
              <a:gd name="T75" fmla="*/ 80 h 189"/>
              <a:gd name="T76" fmla="*/ 360 w 1993"/>
              <a:gd name="T77" fmla="*/ 62 h 189"/>
              <a:gd name="T78" fmla="*/ 1133 w 1993"/>
              <a:gd name="T79" fmla="*/ 105 h 189"/>
              <a:gd name="T80" fmla="*/ 1712 w 1993"/>
              <a:gd name="T81" fmla="*/ 68 h 189"/>
              <a:gd name="T82" fmla="*/ 201 w 1993"/>
              <a:gd name="T83" fmla="*/ 123 h 189"/>
              <a:gd name="T84" fmla="*/ 1149 w 1993"/>
              <a:gd name="T85" fmla="*/ 120 h 189"/>
              <a:gd name="T86" fmla="*/ 1759 w 1993"/>
              <a:gd name="T87" fmla="*/ 85 h 189"/>
              <a:gd name="T88" fmla="*/ 847 w 1993"/>
              <a:gd name="T89" fmla="*/ 119 h 189"/>
              <a:gd name="T90" fmla="*/ 699 w 1993"/>
              <a:gd name="T91" fmla="*/ 86 h 189"/>
              <a:gd name="T92" fmla="*/ 1633 w 1993"/>
              <a:gd name="T93" fmla="*/ 96 h 189"/>
              <a:gd name="T94" fmla="*/ 1618 w 1993"/>
              <a:gd name="T95" fmla="*/ 132 h 189"/>
              <a:gd name="T96" fmla="*/ 1720 w 1993"/>
              <a:gd name="T97" fmla="*/ 92 h 189"/>
              <a:gd name="T98" fmla="*/ 235 w 1993"/>
              <a:gd name="T99" fmla="*/ 153 h 189"/>
              <a:gd name="T100" fmla="*/ 1231 w 1993"/>
              <a:gd name="T101" fmla="*/ 110 h 189"/>
              <a:gd name="T102" fmla="*/ 714 w 1993"/>
              <a:gd name="T103" fmla="*/ 114 h 189"/>
              <a:gd name="T104" fmla="*/ 1026 w 1993"/>
              <a:gd name="T105" fmla="*/ 107 h 189"/>
              <a:gd name="T106" fmla="*/ 368 w 1993"/>
              <a:gd name="T107" fmla="*/ 159 h 189"/>
              <a:gd name="T108" fmla="*/ 891 w 1993"/>
              <a:gd name="T109" fmla="*/ 117 h 189"/>
              <a:gd name="T110" fmla="*/ 284 w 1993"/>
              <a:gd name="T111" fmla="*/ 121 h 189"/>
              <a:gd name="T112" fmla="*/ 1109 w 1993"/>
              <a:gd name="T113" fmla="*/ 143 h 189"/>
              <a:gd name="T114" fmla="*/ 1419 w 1993"/>
              <a:gd name="T115" fmla="*/ 132 h 189"/>
              <a:gd name="T116" fmla="*/ 436 w 1993"/>
              <a:gd name="T117" fmla="*/ 144 h 189"/>
              <a:gd name="T118" fmla="*/ 1581 w 1993"/>
              <a:gd name="T119" fmla="*/ 158 h 189"/>
              <a:gd name="T120" fmla="*/ 597 w 1993"/>
              <a:gd name="T121" fmla="*/ 181 h 189"/>
              <a:gd name="T122" fmla="*/ 1484 w 1993"/>
              <a:gd name="T123" fmla="*/ 187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93" h="189">
                <a:moveTo>
                  <a:pt x="295" y="2"/>
                </a:moveTo>
                <a:cubicBezTo>
                  <a:pt x="311" y="2"/>
                  <a:pt x="311" y="2"/>
                  <a:pt x="311" y="2"/>
                </a:cubicBezTo>
                <a:cubicBezTo>
                  <a:pt x="428" y="3"/>
                  <a:pt x="428" y="3"/>
                  <a:pt x="428" y="3"/>
                </a:cubicBezTo>
                <a:cubicBezTo>
                  <a:pt x="431" y="1"/>
                  <a:pt x="436" y="4"/>
                  <a:pt x="440" y="3"/>
                </a:cubicBezTo>
                <a:cubicBezTo>
                  <a:pt x="476" y="2"/>
                  <a:pt x="476" y="2"/>
                  <a:pt x="476" y="2"/>
                </a:cubicBezTo>
                <a:cubicBezTo>
                  <a:pt x="492" y="3"/>
                  <a:pt x="509" y="2"/>
                  <a:pt x="526" y="3"/>
                </a:cubicBezTo>
                <a:cubicBezTo>
                  <a:pt x="552" y="4"/>
                  <a:pt x="576" y="3"/>
                  <a:pt x="602" y="4"/>
                </a:cubicBezTo>
                <a:cubicBezTo>
                  <a:pt x="674" y="2"/>
                  <a:pt x="747" y="4"/>
                  <a:pt x="819" y="4"/>
                </a:cubicBezTo>
                <a:cubicBezTo>
                  <a:pt x="856" y="4"/>
                  <a:pt x="856" y="4"/>
                  <a:pt x="856" y="4"/>
                </a:cubicBezTo>
                <a:cubicBezTo>
                  <a:pt x="1029" y="4"/>
                  <a:pt x="1029" y="4"/>
                  <a:pt x="1029" y="4"/>
                </a:cubicBezTo>
                <a:cubicBezTo>
                  <a:pt x="1036" y="4"/>
                  <a:pt x="1036" y="4"/>
                  <a:pt x="1036" y="4"/>
                </a:cubicBezTo>
                <a:cubicBezTo>
                  <a:pt x="1056" y="5"/>
                  <a:pt x="1076" y="5"/>
                  <a:pt x="1094" y="5"/>
                </a:cubicBezTo>
                <a:cubicBezTo>
                  <a:pt x="1159" y="5"/>
                  <a:pt x="1222" y="4"/>
                  <a:pt x="1289" y="5"/>
                </a:cubicBezTo>
                <a:cubicBezTo>
                  <a:pt x="1430" y="6"/>
                  <a:pt x="1566" y="5"/>
                  <a:pt x="1710" y="6"/>
                </a:cubicBezTo>
                <a:cubicBezTo>
                  <a:pt x="1717" y="8"/>
                  <a:pt x="1726" y="4"/>
                  <a:pt x="1733" y="7"/>
                </a:cubicBezTo>
                <a:cubicBezTo>
                  <a:pt x="1759" y="5"/>
                  <a:pt x="1783" y="8"/>
                  <a:pt x="1808" y="6"/>
                </a:cubicBezTo>
                <a:cubicBezTo>
                  <a:pt x="1837" y="6"/>
                  <a:pt x="1869" y="6"/>
                  <a:pt x="1900" y="7"/>
                </a:cubicBezTo>
                <a:cubicBezTo>
                  <a:pt x="1928" y="6"/>
                  <a:pt x="1961" y="8"/>
                  <a:pt x="1989" y="7"/>
                </a:cubicBezTo>
                <a:cubicBezTo>
                  <a:pt x="1990" y="7"/>
                  <a:pt x="1991" y="8"/>
                  <a:pt x="1992" y="9"/>
                </a:cubicBezTo>
                <a:cubicBezTo>
                  <a:pt x="1992" y="11"/>
                  <a:pt x="1990" y="12"/>
                  <a:pt x="1989" y="12"/>
                </a:cubicBezTo>
                <a:cubicBezTo>
                  <a:pt x="1975" y="13"/>
                  <a:pt x="1975" y="13"/>
                  <a:pt x="1975" y="13"/>
                </a:cubicBezTo>
                <a:cubicBezTo>
                  <a:pt x="1975" y="21"/>
                  <a:pt x="1966" y="21"/>
                  <a:pt x="1962" y="26"/>
                </a:cubicBezTo>
                <a:cubicBezTo>
                  <a:pt x="1955" y="34"/>
                  <a:pt x="1944" y="40"/>
                  <a:pt x="1935" y="45"/>
                </a:cubicBezTo>
                <a:cubicBezTo>
                  <a:pt x="1936" y="50"/>
                  <a:pt x="1941" y="53"/>
                  <a:pt x="1945" y="57"/>
                </a:cubicBezTo>
                <a:cubicBezTo>
                  <a:pt x="1948" y="54"/>
                  <a:pt x="1951" y="52"/>
                  <a:pt x="1955" y="52"/>
                </a:cubicBezTo>
                <a:cubicBezTo>
                  <a:pt x="1963" y="46"/>
                  <a:pt x="1972" y="41"/>
                  <a:pt x="1979" y="34"/>
                </a:cubicBezTo>
                <a:cubicBezTo>
                  <a:pt x="1983" y="30"/>
                  <a:pt x="1985" y="22"/>
                  <a:pt x="1991" y="22"/>
                </a:cubicBezTo>
                <a:cubicBezTo>
                  <a:pt x="1991" y="29"/>
                  <a:pt x="1985" y="34"/>
                  <a:pt x="1980" y="38"/>
                </a:cubicBezTo>
                <a:cubicBezTo>
                  <a:pt x="1970" y="47"/>
                  <a:pt x="1960" y="56"/>
                  <a:pt x="1948" y="60"/>
                </a:cubicBezTo>
                <a:cubicBezTo>
                  <a:pt x="1947" y="61"/>
                  <a:pt x="1947" y="61"/>
                  <a:pt x="1947" y="61"/>
                </a:cubicBezTo>
                <a:cubicBezTo>
                  <a:pt x="1950" y="64"/>
                  <a:pt x="1947" y="74"/>
                  <a:pt x="1954" y="72"/>
                </a:cubicBezTo>
                <a:cubicBezTo>
                  <a:pt x="1968" y="66"/>
                  <a:pt x="1978" y="56"/>
                  <a:pt x="1989" y="45"/>
                </a:cubicBezTo>
                <a:cubicBezTo>
                  <a:pt x="1991" y="45"/>
                  <a:pt x="1993" y="45"/>
                  <a:pt x="1993" y="47"/>
                </a:cubicBezTo>
                <a:cubicBezTo>
                  <a:pt x="1983" y="58"/>
                  <a:pt x="1971" y="70"/>
                  <a:pt x="1956" y="75"/>
                </a:cubicBezTo>
                <a:cubicBezTo>
                  <a:pt x="1955" y="78"/>
                  <a:pt x="1951" y="76"/>
                  <a:pt x="1950" y="79"/>
                </a:cubicBezTo>
                <a:cubicBezTo>
                  <a:pt x="1951" y="81"/>
                  <a:pt x="1950" y="85"/>
                  <a:pt x="1953" y="86"/>
                </a:cubicBezTo>
                <a:cubicBezTo>
                  <a:pt x="1966" y="83"/>
                  <a:pt x="1977" y="75"/>
                  <a:pt x="1988" y="68"/>
                </a:cubicBezTo>
                <a:cubicBezTo>
                  <a:pt x="1989" y="68"/>
                  <a:pt x="1991" y="69"/>
                  <a:pt x="1991" y="70"/>
                </a:cubicBezTo>
                <a:cubicBezTo>
                  <a:pt x="1980" y="81"/>
                  <a:pt x="1965" y="86"/>
                  <a:pt x="1951" y="91"/>
                </a:cubicBezTo>
                <a:cubicBezTo>
                  <a:pt x="1950" y="95"/>
                  <a:pt x="1949" y="100"/>
                  <a:pt x="1948" y="105"/>
                </a:cubicBezTo>
                <a:cubicBezTo>
                  <a:pt x="1952" y="108"/>
                  <a:pt x="1954" y="103"/>
                  <a:pt x="1957" y="103"/>
                </a:cubicBezTo>
                <a:cubicBezTo>
                  <a:pt x="1967" y="101"/>
                  <a:pt x="1976" y="95"/>
                  <a:pt x="1985" y="89"/>
                </a:cubicBezTo>
                <a:cubicBezTo>
                  <a:pt x="1987" y="89"/>
                  <a:pt x="1988" y="91"/>
                  <a:pt x="1988" y="93"/>
                </a:cubicBezTo>
                <a:cubicBezTo>
                  <a:pt x="1977" y="99"/>
                  <a:pt x="1966" y="107"/>
                  <a:pt x="1954" y="109"/>
                </a:cubicBezTo>
                <a:cubicBezTo>
                  <a:pt x="1947" y="109"/>
                  <a:pt x="1944" y="115"/>
                  <a:pt x="1944" y="121"/>
                </a:cubicBezTo>
                <a:cubicBezTo>
                  <a:pt x="1944" y="125"/>
                  <a:pt x="1945" y="130"/>
                  <a:pt x="1949" y="132"/>
                </a:cubicBezTo>
                <a:cubicBezTo>
                  <a:pt x="1961" y="135"/>
                  <a:pt x="1971" y="134"/>
                  <a:pt x="1982" y="130"/>
                </a:cubicBezTo>
                <a:cubicBezTo>
                  <a:pt x="1984" y="131"/>
                  <a:pt x="1985" y="130"/>
                  <a:pt x="1986" y="132"/>
                </a:cubicBezTo>
                <a:cubicBezTo>
                  <a:pt x="1985" y="138"/>
                  <a:pt x="1978" y="136"/>
                  <a:pt x="1975" y="139"/>
                </a:cubicBezTo>
                <a:cubicBezTo>
                  <a:pt x="1964" y="140"/>
                  <a:pt x="1952" y="143"/>
                  <a:pt x="1943" y="136"/>
                </a:cubicBezTo>
                <a:cubicBezTo>
                  <a:pt x="1931" y="124"/>
                  <a:pt x="1943" y="109"/>
                  <a:pt x="1945" y="95"/>
                </a:cubicBezTo>
                <a:cubicBezTo>
                  <a:pt x="1944" y="82"/>
                  <a:pt x="1947" y="66"/>
                  <a:pt x="1935" y="57"/>
                </a:cubicBezTo>
                <a:cubicBezTo>
                  <a:pt x="1926" y="47"/>
                  <a:pt x="1914" y="44"/>
                  <a:pt x="1902" y="40"/>
                </a:cubicBezTo>
                <a:cubicBezTo>
                  <a:pt x="1895" y="40"/>
                  <a:pt x="1886" y="39"/>
                  <a:pt x="1880" y="43"/>
                </a:cubicBezTo>
                <a:cubicBezTo>
                  <a:pt x="1870" y="44"/>
                  <a:pt x="1863" y="53"/>
                  <a:pt x="1858" y="61"/>
                </a:cubicBezTo>
                <a:cubicBezTo>
                  <a:pt x="1857" y="68"/>
                  <a:pt x="1855" y="77"/>
                  <a:pt x="1860" y="83"/>
                </a:cubicBezTo>
                <a:cubicBezTo>
                  <a:pt x="1863" y="87"/>
                  <a:pt x="1869" y="88"/>
                  <a:pt x="1874" y="88"/>
                </a:cubicBezTo>
                <a:cubicBezTo>
                  <a:pt x="1885" y="87"/>
                  <a:pt x="1891" y="76"/>
                  <a:pt x="1896" y="67"/>
                </a:cubicBezTo>
                <a:cubicBezTo>
                  <a:pt x="1903" y="66"/>
                  <a:pt x="1911" y="67"/>
                  <a:pt x="1916" y="73"/>
                </a:cubicBezTo>
                <a:cubicBezTo>
                  <a:pt x="1921" y="77"/>
                  <a:pt x="1922" y="83"/>
                  <a:pt x="1922" y="89"/>
                </a:cubicBezTo>
                <a:cubicBezTo>
                  <a:pt x="1924" y="92"/>
                  <a:pt x="1924" y="92"/>
                  <a:pt x="1924" y="92"/>
                </a:cubicBezTo>
                <a:cubicBezTo>
                  <a:pt x="1917" y="95"/>
                  <a:pt x="1916" y="105"/>
                  <a:pt x="1908" y="106"/>
                </a:cubicBezTo>
                <a:cubicBezTo>
                  <a:pt x="1900" y="108"/>
                  <a:pt x="1892" y="113"/>
                  <a:pt x="1884" y="108"/>
                </a:cubicBezTo>
                <a:cubicBezTo>
                  <a:pt x="1871" y="105"/>
                  <a:pt x="1853" y="100"/>
                  <a:pt x="1842" y="111"/>
                </a:cubicBezTo>
                <a:cubicBezTo>
                  <a:pt x="1838" y="116"/>
                  <a:pt x="1837" y="123"/>
                  <a:pt x="1837" y="129"/>
                </a:cubicBezTo>
                <a:cubicBezTo>
                  <a:pt x="1840" y="135"/>
                  <a:pt x="1840" y="140"/>
                  <a:pt x="1844" y="144"/>
                </a:cubicBezTo>
                <a:cubicBezTo>
                  <a:pt x="1850" y="144"/>
                  <a:pt x="1850" y="136"/>
                  <a:pt x="1855" y="133"/>
                </a:cubicBezTo>
                <a:cubicBezTo>
                  <a:pt x="1861" y="128"/>
                  <a:pt x="1871" y="126"/>
                  <a:pt x="1879" y="131"/>
                </a:cubicBezTo>
                <a:cubicBezTo>
                  <a:pt x="1886" y="136"/>
                  <a:pt x="1892" y="144"/>
                  <a:pt x="1890" y="154"/>
                </a:cubicBezTo>
                <a:cubicBezTo>
                  <a:pt x="1890" y="155"/>
                  <a:pt x="1888" y="157"/>
                  <a:pt x="1889" y="158"/>
                </a:cubicBezTo>
                <a:cubicBezTo>
                  <a:pt x="1984" y="160"/>
                  <a:pt x="1984" y="160"/>
                  <a:pt x="1984" y="160"/>
                </a:cubicBezTo>
                <a:cubicBezTo>
                  <a:pt x="1985" y="160"/>
                  <a:pt x="1986" y="161"/>
                  <a:pt x="1986" y="161"/>
                </a:cubicBezTo>
                <a:cubicBezTo>
                  <a:pt x="1984" y="163"/>
                  <a:pt x="1984" y="163"/>
                  <a:pt x="1984" y="163"/>
                </a:cubicBezTo>
                <a:cubicBezTo>
                  <a:pt x="1831" y="164"/>
                  <a:pt x="1831" y="164"/>
                  <a:pt x="1831" y="164"/>
                </a:cubicBezTo>
                <a:cubicBezTo>
                  <a:pt x="1813" y="165"/>
                  <a:pt x="1794" y="162"/>
                  <a:pt x="1775" y="164"/>
                </a:cubicBezTo>
                <a:cubicBezTo>
                  <a:pt x="1481" y="164"/>
                  <a:pt x="1481" y="164"/>
                  <a:pt x="1481" y="164"/>
                </a:cubicBezTo>
                <a:cubicBezTo>
                  <a:pt x="1463" y="164"/>
                  <a:pt x="1463" y="164"/>
                  <a:pt x="1463" y="164"/>
                </a:cubicBezTo>
                <a:cubicBezTo>
                  <a:pt x="1330" y="164"/>
                  <a:pt x="1330" y="164"/>
                  <a:pt x="1330" y="164"/>
                </a:cubicBezTo>
                <a:cubicBezTo>
                  <a:pt x="1304" y="163"/>
                  <a:pt x="1282" y="165"/>
                  <a:pt x="1255" y="164"/>
                </a:cubicBezTo>
                <a:cubicBezTo>
                  <a:pt x="1206" y="163"/>
                  <a:pt x="1206" y="163"/>
                  <a:pt x="1206" y="163"/>
                </a:cubicBezTo>
                <a:cubicBezTo>
                  <a:pt x="907" y="164"/>
                  <a:pt x="907" y="164"/>
                  <a:pt x="907" y="164"/>
                </a:cubicBezTo>
                <a:cubicBezTo>
                  <a:pt x="862" y="164"/>
                  <a:pt x="818" y="164"/>
                  <a:pt x="772" y="164"/>
                </a:cubicBezTo>
                <a:cubicBezTo>
                  <a:pt x="669" y="164"/>
                  <a:pt x="669" y="164"/>
                  <a:pt x="669" y="164"/>
                </a:cubicBezTo>
                <a:cubicBezTo>
                  <a:pt x="545" y="164"/>
                  <a:pt x="545" y="164"/>
                  <a:pt x="545" y="164"/>
                </a:cubicBezTo>
                <a:cubicBezTo>
                  <a:pt x="480" y="164"/>
                  <a:pt x="414" y="164"/>
                  <a:pt x="349" y="164"/>
                </a:cubicBezTo>
                <a:cubicBezTo>
                  <a:pt x="342" y="164"/>
                  <a:pt x="333" y="164"/>
                  <a:pt x="325" y="164"/>
                </a:cubicBezTo>
                <a:cubicBezTo>
                  <a:pt x="206" y="164"/>
                  <a:pt x="206" y="164"/>
                  <a:pt x="206" y="164"/>
                </a:cubicBezTo>
                <a:cubicBezTo>
                  <a:pt x="168" y="164"/>
                  <a:pt x="168" y="164"/>
                  <a:pt x="168" y="164"/>
                </a:cubicBezTo>
                <a:cubicBezTo>
                  <a:pt x="113" y="164"/>
                  <a:pt x="57" y="164"/>
                  <a:pt x="3" y="164"/>
                </a:cubicBezTo>
                <a:cubicBezTo>
                  <a:pt x="3" y="162"/>
                  <a:pt x="3" y="160"/>
                  <a:pt x="5" y="160"/>
                </a:cubicBezTo>
                <a:cubicBezTo>
                  <a:pt x="39" y="160"/>
                  <a:pt x="73" y="160"/>
                  <a:pt x="107" y="159"/>
                </a:cubicBezTo>
                <a:cubicBezTo>
                  <a:pt x="120" y="160"/>
                  <a:pt x="133" y="160"/>
                  <a:pt x="146" y="159"/>
                </a:cubicBezTo>
                <a:cubicBezTo>
                  <a:pt x="146" y="155"/>
                  <a:pt x="151" y="154"/>
                  <a:pt x="152" y="151"/>
                </a:cubicBezTo>
                <a:cubicBezTo>
                  <a:pt x="163" y="137"/>
                  <a:pt x="164" y="117"/>
                  <a:pt x="158" y="101"/>
                </a:cubicBezTo>
                <a:cubicBezTo>
                  <a:pt x="151" y="88"/>
                  <a:pt x="139" y="74"/>
                  <a:pt x="123" y="74"/>
                </a:cubicBezTo>
                <a:cubicBezTo>
                  <a:pt x="116" y="72"/>
                  <a:pt x="111" y="75"/>
                  <a:pt x="105" y="79"/>
                </a:cubicBezTo>
                <a:cubicBezTo>
                  <a:pt x="100" y="84"/>
                  <a:pt x="99" y="92"/>
                  <a:pt x="99" y="98"/>
                </a:cubicBezTo>
                <a:cubicBezTo>
                  <a:pt x="103" y="108"/>
                  <a:pt x="115" y="100"/>
                  <a:pt x="122" y="105"/>
                </a:cubicBezTo>
                <a:cubicBezTo>
                  <a:pt x="121" y="109"/>
                  <a:pt x="121" y="109"/>
                  <a:pt x="121" y="109"/>
                </a:cubicBezTo>
                <a:cubicBezTo>
                  <a:pt x="111" y="121"/>
                  <a:pt x="97" y="133"/>
                  <a:pt x="79" y="130"/>
                </a:cubicBezTo>
                <a:cubicBezTo>
                  <a:pt x="75" y="129"/>
                  <a:pt x="70" y="128"/>
                  <a:pt x="68" y="123"/>
                </a:cubicBezTo>
                <a:cubicBezTo>
                  <a:pt x="61" y="109"/>
                  <a:pt x="72" y="97"/>
                  <a:pt x="74" y="84"/>
                </a:cubicBezTo>
                <a:cubicBezTo>
                  <a:pt x="77" y="68"/>
                  <a:pt x="69" y="52"/>
                  <a:pt x="59" y="40"/>
                </a:cubicBezTo>
                <a:cubicBezTo>
                  <a:pt x="51" y="31"/>
                  <a:pt x="36" y="30"/>
                  <a:pt x="25" y="34"/>
                </a:cubicBezTo>
                <a:cubicBezTo>
                  <a:pt x="17" y="38"/>
                  <a:pt x="7" y="44"/>
                  <a:pt x="4" y="54"/>
                </a:cubicBezTo>
                <a:cubicBezTo>
                  <a:pt x="4" y="37"/>
                  <a:pt x="4" y="37"/>
                  <a:pt x="4" y="37"/>
                </a:cubicBezTo>
                <a:cubicBezTo>
                  <a:pt x="7" y="37"/>
                  <a:pt x="10" y="36"/>
                  <a:pt x="11" y="34"/>
                </a:cubicBezTo>
                <a:cubicBezTo>
                  <a:pt x="11" y="30"/>
                  <a:pt x="7" y="31"/>
                  <a:pt x="5" y="30"/>
                </a:cubicBezTo>
                <a:cubicBezTo>
                  <a:pt x="4" y="28"/>
                  <a:pt x="4" y="26"/>
                  <a:pt x="4" y="24"/>
                </a:cubicBezTo>
                <a:cubicBezTo>
                  <a:pt x="15" y="30"/>
                  <a:pt x="28" y="25"/>
                  <a:pt x="40" y="25"/>
                </a:cubicBezTo>
                <a:cubicBezTo>
                  <a:pt x="48" y="27"/>
                  <a:pt x="57" y="22"/>
                  <a:pt x="65" y="18"/>
                </a:cubicBezTo>
                <a:cubicBezTo>
                  <a:pt x="67" y="14"/>
                  <a:pt x="73" y="13"/>
                  <a:pt x="73" y="8"/>
                </a:cubicBezTo>
                <a:cubicBezTo>
                  <a:pt x="68" y="6"/>
                  <a:pt x="63" y="7"/>
                  <a:pt x="58" y="8"/>
                </a:cubicBezTo>
                <a:cubicBezTo>
                  <a:pt x="44" y="22"/>
                  <a:pt x="23" y="20"/>
                  <a:pt x="5" y="19"/>
                </a:cubicBezTo>
                <a:cubicBezTo>
                  <a:pt x="3" y="17"/>
                  <a:pt x="5" y="15"/>
                  <a:pt x="4" y="12"/>
                </a:cubicBezTo>
                <a:cubicBezTo>
                  <a:pt x="19" y="17"/>
                  <a:pt x="35" y="18"/>
                  <a:pt x="47" y="8"/>
                </a:cubicBezTo>
                <a:cubicBezTo>
                  <a:pt x="47" y="6"/>
                  <a:pt x="43" y="7"/>
                  <a:pt x="40" y="7"/>
                </a:cubicBezTo>
                <a:cubicBezTo>
                  <a:pt x="28" y="5"/>
                  <a:pt x="16" y="7"/>
                  <a:pt x="5" y="7"/>
                </a:cubicBezTo>
                <a:cubicBezTo>
                  <a:pt x="4" y="6"/>
                  <a:pt x="4" y="3"/>
                  <a:pt x="5" y="2"/>
                </a:cubicBezTo>
                <a:cubicBezTo>
                  <a:pt x="67" y="2"/>
                  <a:pt x="67" y="2"/>
                  <a:pt x="67" y="2"/>
                </a:cubicBezTo>
                <a:cubicBezTo>
                  <a:pt x="68" y="4"/>
                  <a:pt x="68" y="4"/>
                  <a:pt x="68" y="4"/>
                </a:cubicBezTo>
                <a:cubicBezTo>
                  <a:pt x="72" y="0"/>
                  <a:pt x="80" y="2"/>
                  <a:pt x="86" y="2"/>
                </a:cubicBezTo>
                <a:cubicBezTo>
                  <a:pt x="155" y="0"/>
                  <a:pt x="225" y="3"/>
                  <a:pt x="295" y="2"/>
                </a:cubicBezTo>
                <a:close/>
                <a:moveTo>
                  <a:pt x="119" y="8"/>
                </a:moveTo>
                <a:cubicBezTo>
                  <a:pt x="115" y="7"/>
                  <a:pt x="111" y="7"/>
                  <a:pt x="106" y="8"/>
                </a:cubicBezTo>
                <a:cubicBezTo>
                  <a:pt x="96" y="20"/>
                  <a:pt x="82" y="33"/>
                  <a:pt x="67" y="39"/>
                </a:cubicBezTo>
                <a:cubicBezTo>
                  <a:pt x="69" y="42"/>
                  <a:pt x="70" y="46"/>
                  <a:pt x="74" y="47"/>
                </a:cubicBezTo>
                <a:cubicBezTo>
                  <a:pt x="84" y="43"/>
                  <a:pt x="92" y="35"/>
                  <a:pt x="101" y="29"/>
                </a:cubicBezTo>
                <a:cubicBezTo>
                  <a:pt x="109" y="23"/>
                  <a:pt x="115" y="16"/>
                  <a:pt x="119" y="8"/>
                </a:cubicBezTo>
                <a:close/>
                <a:moveTo>
                  <a:pt x="334" y="8"/>
                </a:moveTo>
                <a:cubicBezTo>
                  <a:pt x="312" y="7"/>
                  <a:pt x="291" y="9"/>
                  <a:pt x="271" y="7"/>
                </a:cubicBezTo>
                <a:cubicBezTo>
                  <a:pt x="250" y="8"/>
                  <a:pt x="230" y="7"/>
                  <a:pt x="209" y="7"/>
                </a:cubicBezTo>
                <a:cubicBezTo>
                  <a:pt x="206" y="8"/>
                  <a:pt x="206" y="8"/>
                  <a:pt x="206" y="8"/>
                </a:cubicBezTo>
                <a:cubicBezTo>
                  <a:pt x="210" y="16"/>
                  <a:pt x="221" y="17"/>
                  <a:pt x="225" y="26"/>
                </a:cubicBezTo>
                <a:cubicBezTo>
                  <a:pt x="228" y="32"/>
                  <a:pt x="226" y="37"/>
                  <a:pt x="224" y="43"/>
                </a:cubicBezTo>
                <a:cubicBezTo>
                  <a:pt x="217" y="51"/>
                  <a:pt x="209" y="64"/>
                  <a:pt x="196" y="62"/>
                </a:cubicBezTo>
                <a:cubicBezTo>
                  <a:pt x="183" y="61"/>
                  <a:pt x="196" y="51"/>
                  <a:pt x="192" y="45"/>
                </a:cubicBezTo>
                <a:cubicBezTo>
                  <a:pt x="190" y="41"/>
                  <a:pt x="185" y="43"/>
                  <a:pt x="181" y="42"/>
                </a:cubicBezTo>
                <a:cubicBezTo>
                  <a:pt x="177" y="44"/>
                  <a:pt x="172" y="47"/>
                  <a:pt x="170" y="52"/>
                </a:cubicBezTo>
                <a:cubicBezTo>
                  <a:pt x="169" y="61"/>
                  <a:pt x="170" y="71"/>
                  <a:pt x="176" y="79"/>
                </a:cubicBezTo>
                <a:cubicBezTo>
                  <a:pt x="179" y="82"/>
                  <a:pt x="184" y="81"/>
                  <a:pt x="188" y="82"/>
                </a:cubicBezTo>
                <a:cubicBezTo>
                  <a:pt x="194" y="83"/>
                  <a:pt x="200" y="82"/>
                  <a:pt x="205" y="79"/>
                </a:cubicBezTo>
                <a:cubicBezTo>
                  <a:pt x="215" y="72"/>
                  <a:pt x="224" y="64"/>
                  <a:pt x="235" y="62"/>
                </a:cubicBezTo>
                <a:cubicBezTo>
                  <a:pt x="244" y="61"/>
                  <a:pt x="251" y="66"/>
                  <a:pt x="256" y="72"/>
                </a:cubicBezTo>
                <a:cubicBezTo>
                  <a:pt x="255" y="74"/>
                  <a:pt x="259" y="76"/>
                  <a:pt x="256" y="77"/>
                </a:cubicBezTo>
                <a:cubicBezTo>
                  <a:pt x="258" y="83"/>
                  <a:pt x="258" y="83"/>
                  <a:pt x="258" y="83"/>
                </a:cubicBezTo>
                <a:cubicBezTo>
                  <a:pt x="260" y="91"/>
                  <a:pt x="257" y="99"/>
                  <a:pt x="254" y="106"/>
                </a:cubicBezTo>
                <a:cubicBezTo>
                  <a:pt x="251" y="113"/>
                  <a:pt x="245" y="115"/>
                  <a:pt x="239" y="118"/>
                </a:cubicBezTo>
                <a:cubicBezTo>
                  <a:pt x="236" y="120"/>
                  <a:pt x="232" y="118"/>
                  <a:pt x="230" y="116"/>
                </a:cubicBezTo>
                <a:cubicBezTo>
                  <a:pt x="228" y="113"/>
                  <a:pt x="232" y="111"/>
                  <a:pt x="234" y="109"/>
                </a:cubicBezTo>
                <a:cubicBezTo>
                  <a:pt x="236" y="101"/>
                  <a:pt x="235" y="94"/>
                  <a:pt x="229" y="89"/>
                </a:cubicBezTo>
                <a:cubicBezTo>
                  <a:pt x="224" y="87"/>
                  <a:pt x="221" y="91"/>
                  <a:pt x="217" y="93"/>
                </a:cubicBezTo>
                <a:cubicBezTo>
                  <a:pt x="210" y="100"/>
                  <a:pt x="207" y="112"/>
                  <a:pt x="210" y="123"/>
                </a:cubicBezTo>
                <a:cubicBezTo>
                  <a:pt x="214" y="130"/>
                  <a:pt x="217" y="138"/>
                  <a:pt x="224" y="143"/>
                </a:cubicBezTo>
                <a:cubicBezTo>
                  <a:pt x="238" y="146"/>
                  <a:pt x="238" y="146"/>
                  <a:pt x="238" y="146"/>
                </a:cubicBezTo>
                <a:cubicBezTo>
                  <a:pt x="242" y="145"/>
                  <a:pt x="246" y="143"/>
                  <a:pt x="251" y="143"/>
                </a:cubicBezTo>
                <a:cubicBezTo>
                  <a:pt x="261" y="141"/>
                  <a:pt x="269" y="134"/>
                  <a:pt x="275" y="127"/>
                </a:cubicBezTo>
                <a:cubicBezTo>
                  <a:pt x="278" y="126"/>
                  <a:pt x="280" y="125"/>
                  <a:pt x="282" y="122"/>
                </a:cubicBezTo>
                <a:cubicBezTo>
                  <a:pt x="280" y="119"/>
                  <a:pt x="284" y="116"/>
                  <a:pt x="284" y="113"/>
                </a:cubicBezTo>
                <a:cubicBezTo>
                  <a:pt x="289" y="108"/>
                  <a:pt x="287" y="100"/>
                  <a:pt x="288" y="93"/>
                </a:cubicBezTo>
                <a:cubicBezTo>
                  <a:pt x="284" y="89"/>
                  <a:pt x="285" y="82"/>
                  <a:pt x="282" y="77"/>
                </a:cubicBezTo>
                <a:cubicBezTo>
                  <a:pt x="278" y="67"/>
                  <a:pt x="262" y="63"/>
                  <a:pt x="266" y="50"/>
                </a:cubicBezTo>
                <a:cubicBezTo>
                  <a:pt x="270" y="40"/>
                  <a:pt x="280" y="32"/>
                  <a:pt x="290" y="29"/>
                </a:cubicBezTo>
                <a:cubicBezTo>
                  <a:pt x="298" y="28"/>
                  <a:pt x="306" y="27"/>
                  <a:pt x="314" y="27"/>
                </a:cubicBezTo>
                <a:cubicBezTo>
                  <a:pt x="322" y="28"/>
                  <a:pt x="331" y="34"/>
                  <a:pt x="332" y="43"/>
                </a:cubicBezTo>
                <a:cubicBezTo>
                  <a:pt x="328" y="51"/>
                  <a:pt x="328" y="51"/>
                  <a:pt x="328" y="51"/>
                </a:cubicBezTo>
                <a:cubicBezTo>
                  <a:pt x="323" y="51"/>
                  <a:pt x="320" y="55"/>
                  <a:pt x="317" y="57"/>
                </a:cubicBezTo>
                <a:cubicBezTo>
                  <a:pt x="313" y="62"/>
                  <a:pt x="310" y="68"/>
                  <a:pt x="313" y="74"/>
                </a:cubicBezTo>
                <a:cubicBezTo>
                  <a:pt x="314" y="77"/>
                  <a:pt x="311" y="81"/>
                  <a:pt x="315" y="83"/>
                </a:cubicBezTo>
                <a:cubicBezTo>
                  <a:pt x="319" y="88"/>
                  <a:pt x="325" y="83"/>
                  <a:pt x="329" y="83"/>
                </a:cubicBezTo>
                <a:cubicBezTo>
                  <a:pt x="344" y="75"/>
                  <a:pt x="353" y="59"/>
                  <a:pt x="355" y="42"/>
                </a:cubicBezTo>
                <a:cubicBezTo>
                  <a:pt x="356" y="33"/>
                  <a:pt x="355" y="21"/>
                  <a:pt x="345" y="16"/>
                </a:cubicBezTo>
                <a:cubicBezTo>
                  <a:pt x="340" y="14"/>
                  <a:pt x="335" y="13"/>
                  <a:pt x="334" y="8"/>
                </a:cubicBezTo>
                <a:close/>
                <a:moveTo>
                  <a:pt x="96" y="8"/>
                </a:moveTo>
                <a:cubicBezTo>
                  <a:pt x="93" y="6"/>
                  <a:pt x="87" y="8"/>
                  <a:pt x="84" y="8"/>
                </a:cubicBezTo>
                <a:cubicBezTo>
                  <a:pt x="72" y="18"/>
                  <a:pt x="72" y="18"/>
                  <a:pt x="72" y="18"/>
                </a:cubicBezTo>
                <a:cubicBezTo>
                  <a:pt x="68" y="24"/>
                  <a:pt x="60" y="24"/>
                  <a:pt x="58" y="30"/>
                </a:cubicBezTo>
                <a:cubicBezTo>
                  <a:pt x="60" y="32"/>
                  <a:pt x="62" y="34"/>
                  <a:pt x="65" y="36"/>
                </a:cubicBezTo>
                <a:cubicBezTo>
                  <a:pt x="68" y="33"/>
                  <a:pt x="68" y="33"/>
                  <a:pt x="68" y="33"/>
                </a:cubicBezTo>
                <a:cubicBezTo>
                  <a:pt x="77" y="29"/>
                  <a:pt x="85" y="21"/>
                  <a:pt x="93" y="15"/>
                </a:cubicBezTo>
                <a:cubicBezTo>
                  <a:pt x="94" y="13"/>
                  <a:pt x="96" y="11"/>
                  <a:pt x="96" y="8"/>
                </a:cubicBezTo>
                <a:close/>
                <a:moveTo>
                  <a:pt x="171" y="13"/>
                </a:moveTo>
                <a:cubicBezTo>
                  <a:pt x="172" y="8"/>
                  <a:pt x="172" y="8"/>
                  <a:pt x="172" y="8"/>
                </a:cubicBezTo>
                <a:cubicBezTo>
                  <a:pt x="164" y="8"/>
                  <a:pt x="152" y="7"/>
                  <a:pt x="143" y="8"/>
                </a:cubicBezTo>
                <a:cubicBezTo>
                  <a:pt x="142" y="16"/>
                  <a:pt x="139" y="22"/>
                  <a:pt x="135" y="28"/>
                </a:cubicBezTo>
                <a:cubicBezTo>
                  <a:pt x="123" y="44"/>
                  <a:pt x="106" y="61"/>
                  <a:pt x="89" y="69"/>
                </a:cubicBezTo>
                <a:cubicBezTo>
                  <a:pt x="86" y="71"/>
                  <a:pt x="83" y="69"/>
                  <a:pt x="81" y="73"/>
                </a:cubicBezTo>
                <a:cubicBezTo>
                  <a:pt x="82" y="79"/>
                  <a:pt x="80" y="86"/>
                  <a:pt x="81" y="92"/>
                </a:cubicBezTo>
                <a:cubicBezTo>
                  <a:pt x="94" y="93"/>
                  <a:pt x="92" y="78"/>
                  <a:pt x="102" y="73"/>
                </a:cubicBezTo>
                <a:cubicBezTo>
                  <a:pt x="111" y="67"/>
                  <a:pt x="122" y="65"/>
                  <a:pt x="132" y="67"/>
                </a:cubicBezTo>
                <a:cubicBezTo>
                  <a:pt x="153" y="55"/>
                  <a:pt x="159" y="32"/>
                  <a:pt x="171" y="13"/>
                </a:cubicBezTo>
                <a:close/>
                <a:moveTo>
                  <a:pt x="193" y="8"/>
                </a:moveTo>
                <a:cubicBezTo>
                  <a:pt x="189" y="7"/>
                  <a:pt x="185" y="7"/>
                  <a:pt x="181" y="8"/>
                </a:cubicBezTo>
                <a:cubicBezTo>
                  <a:pt x="180" y="12"/>
                  <a:pt x="177" y="16"/>
                  <a:pt x="177" y="20"/>
                </a:cubicBezTo>
                <a:cubicBezTo>
                  <a:pt x="186" y="29"/>
                  <a:pt x="198" y="34"/>
                  <a:pt x="211" y="38"/>
                </a:cubicBezTo>
                <a:cubicBezTo>
                  <a:pt x="213" y="38"/>
                  <a:pt x="216" y="39"/>
                  <a:pt x="218" y="36"/>
                </a:cubicBezTo>
                <a:cubicBezTo>
                  <a:pt x="218" y="34"/>
                  <a:pt x="219" y="31"/>
                  <a:pt x="217" y="30"/>
                </a:cubicBezTo>
                <a:cubicBezTo>
                  <a:pt x="205" y="25"/>
                  <a:pt x="193" y="23"/>
                  <a:pt x="183" y="17"/>
                </a:cubicBezTo>
                <a:cubicBezTo>
                  <a:pt x="182" y="14"/>
                  <a:pt x="182" y="14"/>
                  <a:pt x="182" y="14"/>
                </a:cubicBezTo>
                <a:cubicBezTo>
                  <a:pt x="182" y="13"/>
                  <a:pt x="183" y="12"/>
                  <a:pt x="184" y="12"/>
                </a:cubicBezTo>
                <a:cubicBezTo>
                  <a:pt x="190" y="14"/>
                  <a:pt x="196" y="18"/>
                  <a:pt x="202" y="19"/>
                </a:cubicBezTo>
                <a:cubicBezTo>
                  <a:pt x="203" y="18"/>
                  <a:pt x="203" y="18"/>
                  <a:pt x="203" y="18"/>
                </a:cubicBezTo>
                <a:cubicBezTo>
                  <a:pt x="199" y="15"/>
                  <a:pt x="196" y="11"/>
                  <a:pt x="193" y="8"/>
                </a:cubicBezTo>
                <a:close/>
                <a:moveTo>
                  <a:pt x="137" y="8"/>
                </a:moveTo>
                <a:cubicBezTo>
                  <a:pt x="126" y="3"/>
                  <a:pt x="123" y="18"/>
                  <a:pt x="115" y="22"/>
                </a:cubicBezTo>
                <a:cubicBezTo>
                  <a:pt x="103" y="35"/>
                  <a:pt x="91" y="44"/>
                  <a:pt x="77" y="53"/>
                </a:cubicBezTo>
                <a:cubicBezTo>
                  <a:pt x="81" y="65"/>
                  <a:pt x="81" y="65"/>
                  <a:pt x="81" y="65"/>
                </a:cubicBezTo>
                <a:cubicBezTo>
                  <a:pt x="90" y="64"/>
                  <a:pt x="98" y="57"/>
                  <a:pt x="106" y="51"/>
                </a:cubicBezTo>
                <a:cubicBezTo>
                  <a:pt x="108" y="49"/>
                  <a:pt x="109" y="47"/>
                  <a:pt x="112" y="46"/>
                </a:cubicBezTo>
                <a:cubicBezTo>
                  <a:pt x="121" y="34"/>
                  <a:pt x="136" y="24"/>
                  <a:pt x="137" y="8"/>
                </a:cubicBezTo>
                <a:close/>
                <a:moveTo>
                  <a:pt x="465" y="13"/>
                </a:moveTo>
                <a:cubicBezTo>
                  <a:pt x="462" y="7"/>
                  <a:pt x="453" y="8"/>
                  <a:pt x="447" y="8"/>
                </a:cubicBezTo>
                <a:cubicBezTo>
                  <a:pt x="445" y="8"/>
                  <a:pt x="441" y="7"/>
                  <a:pt x="440" y="9"/>
                </a:cubicBezTo>
                <a:cubicBezTo>
                  <a:pt x="452" y="21"/>
                  <a:pt x="466" y="27"/>
                  <a:pt x="479" y="34"/>
                </a:cubicBezTo>
                <a:cubicBezTo>
                  <a:pt x="491" y="25"/>
                  <a:pt x="507" y="22"/>
                  <a:pt x="523" y="27"/>
                </a:cubicBezTo>
                <a:cubicBezTo>
                  <a:pt x="532" y="24"/>
                  <a:pt x="541" y="19"/>
                  <a:pt x="546" y="9"/>
                </a:cubicBezTo>
                <a:cubicBezTo>
                  <a:pt x="543" y="7"/>
                  <a:pt x="537" y="9"/>
                  <a:pt x="533" y="8"/>
                </a:cubicBezTo>
                <a:cubicBezTo>
                  <a:pt x="524" y="15"/>
                  <a:pt x="513" y="18"/>
                  <a:pt x="502" y="21"/>
                </a:cubicBezTo>
                <a:cubicBezTo>
                  <a:pt x="488" y="23"/>
                  <a:pt x="477" y="18"/>
                  <a:pt x="465" y="13"/>
                </a:cubicBezTo>
                <a:close/>
                <a:moveTo>
                  <a:pt x="363" y="9"/>
                </a:moveTo>
                <a:cubicBezTo>
                  <a:pt x="359" y="9"/>
                  <a:pt x="353" y="6"/>
                  <a:pt x="350" y="9"/>
                </a:cubicBezTo>
                <a:cubicBezTo>
                  <a:pt x="355" y="16"/>
                  <a:pt x="362" y="22"/>
                  <a:pt x="363" y="31"/>
                </a:cubicBezTo>
                <a:cubicBezTo>
                  <a:pt x="365" y="37"/>
                  <a:pt x="361" y="44"/>
                  <a:pt x="361" y="51"/>
                </a:cubicBezTo>
                <a:cubicBezTo>
                  <a:pt x="361" y="54"/>
                  <a:pt x="365" y="56"/>
                  <a:pt x="367" y="57"/>
                </a:cubicBezTo>
                <a:cubicBezTo>
                  <a:pt x="380" y="82"/>
                  <a:pt x="408" y="95"/>
                  <a:pt x="432" y="106"/>
                </a:cubicBezTo>
                <a:cubicBezTo>
                  <a:pt x="446" y="99"/>
                  <a:pt x="446" y="99"/>
                  <a:pt x="446" y="99"/>
                </a:cubicBezTo>
                <a:cubicBezTo>
                  <a:pt x="458" y="97"/>
                  <a:pt x="458" y="97"/>
                  <a:pt x="458" y="97"/>
                </a:cubicBezTo>
                <a:cubicBezTo>
                  <a:pt x="472" y="95"/>
                  <a:pt x="484" y="105"/>
                  <a:pt x="496" y="96"/>
                </a:cubicBezTo>
                <a:cubicBezTo>
                  <a:pt x="501" y="93"/>
                  <a:pt x="507" y="89"/>
                  <a:pt x="506" y="84"/>
                </a:cubicBezTo>
                <a:cubicBezTo>
                  <a:pt x="487" y="88"/>
                  <a:pt x="467" y="86"/>
                  <a:pt x="449" y="78"/>
                </a:cubicBezTo>
                <a:cubicBezTo>
                  <a:pt x="440" y="75"/>
                  <a:pt x="431" y="71"/>
                  <a:pt x="422" y="65"/>
                </a:cubicBezTo>
                <a:cubicBezTo>
                  <a:pt x="413" y="56"/>
                  <a:pt x="399" y="49"/>
                  <a:pt x="390" y="39"/>
                </a:cubicBezTo>
                <a:cubicBezTo>
                  <a:pt x="386" y="33"/>
                  <a:pt x="380" y="26"/>
                  <a:pt x="373" y="21"/>
                </a:cubicBezTo>
                <a:cubicBezTo>
                  <a:pt x="370" y="17"/>
                  <a:pt x="367" y="13"/>
                  <a:pt x="363" y="9"/>
                </a:cubicBezTo>
                <a:close/>
                <a:moveTo>
                  <a:pt x="383" y="8"/>
                </a:moveTo>
                <a:cubicBezTo>
                  <a:pt x="380" y="8"/>
                  <a:pt x="376" y="8"/>
                  <a:pt x="374" y="9"/>
                </a:cubicBezTo>
                <a:cubicBezTo>
                  <a:pt x="374" y="11"/>
                  <a:pt x="374" y="12"/>
                  <a:pt x="375" y="13"/>
                </a:cubicBezTo>
                <a:cubicBezTo>
                  <a:pt x="387" y="25"/>
                  <a:pt x="396" y="40"/>
                  <a:pt x="411" y="50"/>
                </a:cubicBezTo>
                <a:cubicBezTo>
                  <a:pt x="426" y="62"/>
                  <a:pt x="443" y="71"/>
                  <a:pt x="461" y="78"/>
                </a:cubicBezTo>
                <a:cubicBezTo>
                  <a:pt x="467" y="78"/>
                  <a:pt x="472" y="80"/>
                  <a:pt x="479" y="80"/>
                </a:cubicBezTo>
                <a:cubicBezTo>
                  <a:pt x="475" y="75"/>
                  <a:pt x="469" y="72"/>
                  <a:pt x="467" y="65"/>
                </a:cubicBezTo>
                <a:cubicBezTo>
                  <a:pt x="453" y="60"/>
                  <a:pt x="439" y="53"/>
                  <a:pt x="425" y="47"/>
                </a:cubicBezTo>
                <a:cubicBezTo>
                  <a:pt x="409" y="37"/>
                  <a:pt x="393" y="24"/>
                  <a:pt x="383" y="8"/>
                </a:cubicBezTo>
                <a:close/>
                <a:moveTo>
                  <a:pt x="404" y="15"/>
                </a:moveTo>
                <a:cubicBezTo>
                  <a:pt x="401" y="13"/>
                  <a:pt x="401" y="8"/>
                  <a:pt x="397" y="8"/>
                </a:cubicBezTo>
                <a:cubicBezTo>
                  <a:pt x="395" y="9"/>
                  <a:pt x="391" y="8"/>
                  <a:pt x="392" y="10"/>
                </a:cubicBezTo>
                <a:cubicBezTo>
                  <a:pt x="396" y="15"/>
                  <a:pt x="400" y="22"/>
                  <a:pt x="405" y="26"/>
                </a:cubicBezTo>
                <a:cubicBezTo>
                  <a:pt x="422" y="41"/>
                  <a:pt x="443" y="49"/>
                  <a:pt x="464" y="58"/>
                </a:cubicBezTo>
                <a:cubicBezTo>
                  <a:pt x="466" y="57"/>
                  <a:pt x="466" y="57"/>
                  <a:pt x="466" y="57"/>
                </a:cubicBezTo>
                <a:cubicBezTo>
                  <a:pt x="466" y="55"/>
                  <a:pt x="467" y="53"/>
                  <a:pt x="465" y="51"/>
                </a:cubicBezTo>
                <a:cubicBezTo>
                  <a:pt x="443" y="43"/>
                  <a:pt x="422" y="32"/>
                  <a:pt x="404" y="15"/>
                </a:cubicBezTo>
                <a:close/>
                <a:moveTo>
                  <a:pt x="517" y="9"/>
                </a:moveTo>
                <a:cubicBezTo>
                  <a:pt x="501" y="7"/>
                  <a:pt x="486" y="8"/>
                  <a:pt x="471" y="9"/>
                </a:cubicBezTo>
                <a:cubicBezTo>
                  <a:pt x="476" y="14"/>
                  <a:pt x="484" y="14"/>
                  <a:pt x="491" y="16"/>
                </a:cubicBezTo>
                <a:cubicBezTo>
                  <a:pt x="500" y="16"/>
                  <a:pt x="509" y="14"/>
                  <a:pt x="517" y="9"/>
                </a:cubicBezTo>
                <a:close/>
                <a:moveTo>
                  <a:pt x="430" y="9"/>
                </a:moveTo>
                <a:cubicBezTo>
                  <a:pt x="423" y="9"/>
                  <a:pt x="415" y="7"/>
                  <a:pt x="409" y="10"/>
                </a:cubicBezTo>
                <a:cubicBezTo>
                  <a:pt x="415" y="20"/>
                  <a:pt x="427" y="27"/>
                  <a:pt x="438" y="33"/>
                </a:cubicBezTo>
                <a:cubicBezTo>
                  <a:pt x="448" y="37"/>
                  <a:pt x="457" y="46"/>
                  <a:pt x="469" y="45"/>
                </a:cubicBezTo>
                <a:cubicBezTo>
                  <a:pt x="470" y="42"/>
                  <a:pt x="475" y="40"/>
                  <a:pt x="474" y="37"/>
                </a:cubicBezTo>
                <a:cubicBezTo>
                  <a:pt x="458" y="32"/>
                  <a:pt x="444" y="20"/>
                  <a:pt x="430" y="9"/>
                </a:cubicBezTo>
                <a:close/>
                <a:moveTo>
                  <a:pt x="802" y="9"/>
                </a:moveTo>
                <a:cubicBezTo>
                  <a:pt x="785" y="8"/>
                  <a:pt x="771" y="11"/>
                  <a:pt x="755" y="8"/>
                </a:cubicBezTo>
                <a:cubicBezTo>
                  <a:pt x="748" y="10"/>
                  <a:pt x="740" y="9"/>
                  <a:pt x="734" y="9"/>
                </a:cubicBezTo>
                <a:cubicBezTo>
                  <a:pt x="722" y="10"/>
                  <a:pt x="709" y="8"/>
                  <a:pt x="698" y="9"/>
                </a:cubicBezTo>
                <a:cubicBezTo>
                  <a:pt x="693" y="12"/>
                  <a:pt x="699" y="16"/>
                  <a:pt x="698" y="20"/>
                </a:cubicBezTo>
                <a:cubicBezTo>
                  <a:pt x="698" y="32"/>
                  <a:pt x="698" y="45"/>
                  <a:pt x="685" y="51"/>
                </a:cubicBezTo>
                <a:cubicBezTo>
                  <a:pt x="679" y="55"/>
                  <a:pt x="669" y="58"/>
                  <a:pt x="663" y="52"/>
                </a:cubicBezTo>
                <a:cubicBezTo>
                  <a:pt x="663" y="51"/>
                  <a:pt x="663" y="49"/>
                  <a:pt x="664" y="48"/>
                </a:cubicBezTo>
                <a:cubicBezTo>
                  <a:pt x="667" y="43"/>
                  <a:pt x="666" y="37"/>
                  <a:pt x="662" y="34"/>
                </a:cubicBezTo>
                <a:cubicBezTo>
                  <a:pt x="658" y="32"/>
                  <a:pt x="653" y="33"/>
                  <a:pt x="649" y="34"/>
                </a:cubicBezTo>
                <a:cubicBezTo>
                  <a:pt x="641" y="41"/>
                  <a:pt x="641" y="52"/>
                  <a:pt x="643" y="61"/>
                </a:cubicBezTo>
                <a:cubicBezTo>
                  <a:pt x="645" y="68"/>
                  <a:pt x="652" y="72"/>
                  <a:pt x="658" y="75"/>
                </a:cubicBezTo>
                <a:cubicBezTo>
                  <a:pt x="676" y="82"/>
                  <a:pt x="688" y="62"/>
                  <a:pt x="705" y="63"/>
                </a:cubicBezTo>
                <a:cubicBezTo>
                  <a:pt x="715" y="65"/>
                  <a:pt x="723" y="69"/>
                  <a:pt x="729" y="77"/>
                </a:cubicBezTo>
                <a:cubicBezTo>
                  <a:pt x="737" y="86"/>
                  <a:pt x="734" y="99"/>
                  <a:pt x="732" y="109"/>
                </a:cubicBezTo>
                <a:cubicBezTo>
                  <a:pt x="728" y="117"/>
                  <a:pt x="720" y="124"/>
                  <a:pt x="710" y="123"/>
                </a:cubicBezTo>
                <a:cubicBezTo>
                  <a:pt x="707" y="122"/>
                  <a:pt x="703" y="122"/>
                  <a:pt x="703" y="118"/>
                </a:cubicBezTo>
                <a:cubicBezTo>
                  <a:pt x="705" y="113"/>
                  <a:pt x="708" y="106"/>
                  <a:pt x="706" y="100"/>
                </a:cubicBezTo>
                <a:cubicBezTo>
                  <a:pt x="704" y="97"/>
                  <a:pt x="700" y="96"/>
                  <a:pt x="697" y="95"/>
                </a:cubicBezTo>
                <a:cubicBezTo>
                  <a:pt x="693" y="96"/>
                  <a:pt x="688" y="93"/>
                  <a:pt x="686" y="99"/>
                </a:cubicBezTo>
                <a:cubicBezTo>
                  <a:pt x="679" y="108"/>
                  <a:pt x="682" y="122"/>
                  <a:pt x="688" y="131"/>
                </a:cubicBezTo>
                <a:cubicBezTo>
                  <a:pt x="693" y="142"/>
                  <a:pt x="704" y="146"/>
                  <a:pt x="715" y="147"/>
                </a:cubicBezTo>
                <a:cubicBezTo>
                  <a:pt x="734" y="147"/>
                  <a:pt x="752" y="138"/>
                  <a:pt x="762" y="121"/>
                </a:cubicBezTo>
                <a:cubicBezTo>
                  <a:pt x="762" y="115"/>
                  <a:pt x="764" y="110"/>
                  <a:pt x="763" y="104"/>
                </a:cubicBezTo>
                <a:cubicBezTo>
                  <a:pt x="760" y="84"/>
                  <a:pt x="738" y="69"/>
                  <a:pt x="742" y="47"/>
                </a:cubicBezTo>
                <a:cubicBezTo>
                  <a:pt x="743" y="39"/>
                  <a:pt x="750" y="32"/>
                  <a:pt x="757" y="30"/>
                </a:cubicBezTo>
                <a:cubicBezTo>
                  <a:pt x="762" y="27"/>
                  <a:pt x="767" y="27"/>
                  <a:pt x="772" y="26"/>
                </a:cubicBezTo>
                <a:cubicBezTo>
                  <a:pt x="780" y="23"/>
                  <a:pt x="788" y="27"/>
                  <a:pt x="794" y="31"/>
                </a:cubicBezTo>
                <a:cubicBezTo>
                  <a:pt x="802" y="35"/>
                  <a:pt x="802" y="43"/>
                  <a:pt x="803" y="48"/>
                </a:cubicBezTo>
                <a:cubicBezTo>
                  <a:pt x="804" y="52"/>
                  <a:pt x="804" y="58"/>
                  <a:pt x="800" y="61"/>
                </a:cubicBezTo>
                <a:cubicBezTo>
                  <a:pt x="795" y="65"/>
                  <a:pt x="795" y="58"/>
                  <a:pt x="792" y="56"/>
                </a:cubicBezTo>
                <a:cubicBezTo>
                  <a:pt x="787" y="53"/>
                  <a:pt x="782" y="56"/>
                  <a:pt x="779" y="58"/>
                </a:cubicBezTo>
                <a:cubicBezTo>
                  <a:pt x="777" y="63"/>
                  <a:pt x="776" y="68"/>
                  <a:pt x="777" y="74"/>
                </a:cubicBezTo>
                <a:cubicBezTo>
                  <a:pt x="779" y="82"/>
                  <a:pt x="787" y="87"/>
                  <a:pt x="795" y="89"/>
                </a:cubicBezTo>
                <a:cubicBezTo>
                  <a:pt x="808" y="89"/>
                  <a:pt x="820" y="80"/>
                  <a:pt x="824" y="69"/>
                </a:cubicBezTo>
                <a:cubicBezTo>
                  <a:pt x="827" y="61"/>
                  <a:pt x="829" y="53"/>
                  <a:pt x="828" y="45"/>
                </a:cubicBezTo>
                <a:cubicBezTo>
                  <a:pt x="825" y="32"/>
                  <a:pt x="816" y="24"/>
                  <a:pt x="806" y="16"/>
                </a:cubicBezTo>
                <a:cubicBezTo>
                  <a:pt x="805" y="14"/>
                  <a:pt x="804" y="10"/>
                  <a:pt x="802" y="9"/>
                </a:cubicBezTo>
                <a:close/>
                <a:moveTo>
                  <a:pt x="569" y="9"/>
                </a:moveTo>
                <a:cubicBezTo>
                  <a:pt x="565" y="8"/>
                  <a:pt x="559" y="8"/>
                  <a:pt x="555" y="9"/>
                </a:cubicBezTo>
                <a:cubicBezTo>
                  <a:pt x="548" y="17"/>
                  <a:pt x="540" y="25"/>
                  <a:pt x="532" y="31"/>
                </a:cubicBezTo>
                <a:cubicBezTo>
                  <a:pt x="532" y="33"/>
                  <a:pt x="533" y="35"/>
                  <a:pt x="536" y="34"/>
                </a:cubicBezTo>
                <a:cubicBezTo>
                  <a:pt x="558" y="22"/>
                  <a:pt x="558" y="22"/>
                  <a:pt x="558" y="22"/>
                </a:cubicBezTo>
                <a:cubicBezTo>
                  <a:pt x="562" y="19"/>
                  <a:pt x="568" y="15"/>
                  <a:pt x="569" y="9"/>
                </a:cubicBezTo>
                <a:close/>
                <a:moveTo>
                  <a:pt x="591" y="9"/>
                </a:moveTo>
                <a:cubicBezTo>
                  <a:pt x="591" y="9"/>
                  <a:pt x="591" y="9"/>
                  <a:pt x="591" y="9"/>
                </a:cubicBezTo>
                <a:cubicBezTo>
                  <a:pt x="586" y="8"/>
                  <a:pt x="582" y="9"/>
                  <a:pt x="577" y="10"/>
                </a:cubicBezTo>
                <a:cubicBezTo>
                  <a:pt x="569" y="23"/>
                  <a:pt x="554" y="30"/>
                  <a:pt x="542" y="38"/>
                </a:cubicBezTo>
                <a:cubicBezTo>
                  <a:pt x="538" y="41"/>
                  <a:pt x="545" y="44"/>
                  <a:pt x="545" y="47"/>
                </a:cubicBezTo>
                <a:cubicBezTo>
                  <a:pt x="547" y="49"/>
                  <a:pt x="550" y="47"/>
                  <a:pt x="553" y="46"/>
                </a:cubicBezTo>
                <a:cubicBezTo>
                  <a:pt x="568" y="37"/>
                  <a:pt x="581" y="23"/>
                  <a:pt x="591" y="9"/>
                </a:cubicBezTo>
                <a:close/>
                <a:moveTo>
                  <a:pt x="615" y="10"/>
                </a:moveTo>
                <a:cubicBezTo>
                  <a:pt x="610" y="8"/>
                  <a:pt x="603" y="9"/>
                  <a:pt x="598" y="10"/>
                </a:cubicBezTo>
                <a:cubicBezTo>
                  <a:pt x="597" y="15"/>
                  <a:pt x="592" y="17"/>
                  <a:pt x="591" y="21"/>
                </a:cubicBezTo>
                <a:cubicBezTo>
                  <a:pt x="577" y="33"/>
                  <a:pt x="565" y="48"/>
                  <a:pt x="548" y="55"/>
                </a:cubicBezTo>
                <a:cubicBezTo>
                  <a:pt x="547" y="58"/>
                  <a:pt x="546" y="63"/>
                  <a:pt x="549" y="66"/>
                </a:cubicBezTo>
                <a:cubicBezTo>
                  <a:pt x="563" y="61"/>
                  <a:pt x="563" y="61"/>
                  <a:pt x="563" y="61"/>
                </a:cubicBezTo>
                <a:cubicBezTo>
                  <a:pt x="576" y="51"/>
                  <a:pt x="590" y="41"/>
                  <a:pt x="602" y="29"/>
                </a:cubicBezTo>
                <a:cubicBezTo>
                  <a:pt x="604" y="27"/>
                  <a:pt x="605" y="22"/>
                  <a:pt x="608" y="24"/>
                </a:cubicBezTo>
                <a:cubicBezTo>
                  <a:pt x="609" y="19"/>
                  <a:pt x="614" y="16"/>
                  <a:pt x="615" y="10"/>
                </a:cubicBezTo>
                <a:close/>
                <a:moveTo>
                  <a:pt x="669" y="11"/>
                </a:moveTo>
                <a:cubicBezTo>
                  <a:pt x="668" y="9"/>
                  <a:pt x="668" y="9"/>
                  <a:pt x="668" y="9"/>
                </a:cubicBezTo>
                <a:cubicBezTo>
                  <a:pt x="627" y="9"/>
                  <a:pt x="627" y="9"/>
                  <a:pt x="627" y="9"/>
                </a:cubicBezTo>
                <a:cubicBezTo>
                  <a:pt x="623" y="8"/>
                  <a:pt x="624" y="12"/>
                  <a:pt x="621" y="14"/>
                </a:cubicBezTo>
                <a:cubicBezTo>
                  <a:pt x="609" y="33"/>
                  <a:pt x="591" y="47"/>
                  <a:pt x="572" y="61"/>
                </a:cubicBezTo>
                <a:cubicBezTo>
                  <a:pt x="565" y="67"/>
                  <a:pt x="556" y="69"/>
                  <a:pt x="548" y="74"/>
                </a:cubicBezTo>
                <a:cubicBezTo>
                  <a:pt x="547" y="83"/>
                  <a:pt x="541" y="91"/>
                  <a:pt x="542" y="101"/>
                </a:cubicBezTo>
                <a:cubicBezTo>
                  <a:pt x="543" y="103"/>
                  <a:pt x="544" y="106"/>
                  <a:pt x="546" y="105"/>
                </a:cubicBezTo>
                <a:cubicBezTo>
                  <a:pt x="554" y="103"/>
                  <a:pt x="561" y="102"/>
                  <a:pt x="568" y="100"/>
                </a:cubicBezTo>
                <a:cubicBezTo>
                  <a:pt x="574" y="98"/>
                  <a:pt x="570" y="91"/>
                  <a:pt x="574" y="87"/>
                </a:cubicBezTo>
                <a:cubicBezTo>
                  <a:pt x="581" y="72"/>
                  <a:pt x="597" y="70"/>
                  <a:pt x="611" y="70"/>
                </a:cubicBezTo>
                <a:cubicBezTo>
                  <a:pt x="620" y="64"/>
                  <a:pt x="627" y="53"/>
                  <a:pt x="635" y="45"/>
                </a:cubicBezTo>
                <a:cubicBezTo>
                  <a:pt x="636" y="38"/>
                  <a:pt x="639" y="33"/>
                  <a:pt x="645" y="28"/>
                </a:cubicBezTo>
                <a:cubicBezTo>
                  <a:pt x="650" y="26"/>
                  <a:pt x="655" y="26"/>
                  <a:pt x="660" y="24"/>
                </a:cubicBezTo>
                <a:cubicBezTo>
                  <a:pt x="669" y="11"/>
                  <a:pt x="669" y="11"/>
                  <a:pt x="669" y="11"/>
                </a:cubicBezTo>
                <a:close/>
                <a:moveTo>
                  <a:pt x="836" y="14"/>
                </a:moveTo>
                <a:cubicBezTo>
                  <a:pt x="833" y="7"/>
                  <a:pt x="824" y="11"/>
                  <a:pt x="818" y="9"/>
                </a:cubicBezTo>
                <a:cubicBezTo>
                  <a:pt x="816" y="10"/>
                  <a:pt x="813" y="9"/>
                  <a:pt x="813" y="12"/>
                </a:cubicBezTo>
                <a:cubicBezTo>
                  <a:pt x="823" y="23"/>
                  <a:pt x="838" y="34"/>
                  <a:pt x="835" y="52"/>
                </a:cubicBezTo>
                <a:cubicBezTo>
                  <a:pt x="844" y="65"/>
                  <a:pt x="855" y="75"/>
                  <a:pt x="867" y="84"/>
                </a:cubicBezTo>
                <a:cubicBezTo>
                  <a:pt x="878" y="89"/>
                  <a:pt x="888" y="98"/>
                  <a:pt x="900" y="101"/>
                </a:cubicBezTo>
                <a:cubicBezTo>
                  <a:pt x="909" y="95"/>
                  <a:pt x="919" y="92"/>
                  <a:pt x="930" y="93"/>
                </a:cubicBezTo>
                <a:cubicBezTo>
                  <a:pt x="939" y="95"/>
                  <a:pt x="947" y="100"/>
                  <a:pt x="956" y="99"/>
                </a:cubicBezTo>
                <a:cubicBezTo>
                  <a:pt x="963" y="96"/>
                  <a:pt x="972" y="93"/>
                  <a:pt x="975" y="86"/>
                </a:cubicBezTo>
                <a:cubicBezTo>
                  <a:pt x="961" y="87"/>
                  <a:pt x="948" y="86"/>
                  <a:pt x="934" y="84"/>
                </a:cubicBezTo>
                <a:cubicBezTo>
                  <a:pt x="930" y="83"/>
                  <a:pt x="927" y="80"/>
                  <a:pt x="923" y="80"/>
                </a:cubicBezTo>
                <a:cubicBezTo>
                  <a:pt x="913" y="75"/>
                  <a:pt x="902" y="71"/>
                  <a:pt x="892" y="65"/>
                </a:cubicBezTo>
                <a:cubicBezTo>
                  <a:pt x="878" y="54"/>
                  <a:pt x="862" y="45"/>
                  <a:pt x="849" y="32"/>
                </a:cubicBezTo>
                <a:cubicBezTo>
                  <a:pt x="846" y="26"/>
                  <a:pt x="840" y="20"/>
                  <a:pt x="836" y="14"/>
                </a:cubicBezTo>
                <a:close/>
                <a:moveTo>
                  <a:pt x="858" y="10"/>
                </a:moveTo>
                <a:cubicBezTo>
                  <a:pt x="844" y="9"/>
                  <a:pt x="844" y="9"/>
                  <a:pt x="844" y="9"/>
                </a:cubicBezTo>
                <a:cubicBezTo>
                  <a:pt x="843" y="10"/>
                  <a:pt x="841" y="9"/>
                  <a:pt x="841" y="11"/>
                </a:cubicBezTo>
                <a:cubicBezTo>
                  <a:pt x="850" y="28"/>
                  <a:pt x="866" y="41"/>
                  <a:pt x="883" y="52"/>
                </a:cubicBezTo>
                <a:cubicBezTo>
                  <a:pt x="897" y="65"/>
                  <a:pt x="915" y="69"/>
                  <a:pt x="931" y="78"/>
                </a:cubicBezTo>
                <a:cubicBezTo>
                  <a:pt x="940" y="79"/>
                  <a:pt x="940" y="79"/>
                  <a:pt x="940" y="79"/>
                </a:cubicBezTo>
                <a:cubicBezTo>
                  <a:pt x="937" y="73"/>
                  <a:pt x="932" y="67"/>
                  <a:pt x="931" y="60"/>
                </a:cubicBezTo>
                <a:cubicBezTo>
                  <a:pt x="918" y="53"/>
                  <a:pt x="903" y="50"/>
                  <a:pt x="891" y="40"/>
                </a:cubicBezTo>
                <a:cubicBezTo>
                  <a:pt x="879" y="32"/>
                  <a:pt x="867" y="22"/>
                  <a:pt x="858" y="10"/>
                </a:cubicBezTo>
                <a:close/>
                <a:moveTo>
                  <a:pt x="913" y="9"/>
                </a:moveTo>
                <a:cubicBezTo>
                  <a:pt x="903" y="9"/>
                  <a:pt x="903" y="9"/>
                  <a:pt x="903" y="9"/>
                </a:cubicBezTo>
                <a:cubicBezTo>
                  <a:pt x="899" y="10"/>
                  <a:pt x="896" y="8"/>
                  <a:pt x="892" y="10"/>
                </a:cubicBezTo>
                <a:cubicBezTo>
                  <a:pt x="897" y="21"/>
                  <a:pt x="910" y="23"/>
                  <a:pt x="918" y="32"/>
                </a:cubicBezTo>
                <a:cubicBezTo>
                  <a:pt x="926" y="33"/>
                  <a:pt x="937" y="44"/>
                  <a:pt x="943" y="34"/>
                </a:cubicBezTo>
                <a:cubicBezTo>
                  <a:pt x="944" y="33"/>
                  <a:pt x="945" y="31"/>
                  <a:pt x="944" y="30"/>
                </a:cubicBezTo>
                <a:cubicBezTo>
                  <a:pt x="933" y="25"/>
                  <a:pt x="922" y="20"/>
                  <a:pt x="913" y="9"/>
                </a:cubicBezTo>
                <a:close/>
                <a:moveTo>
                  <a:pt x="881" y="10"/>
                </a:moveTo>
                <a:cubicBezTo>
                  <a:pt x="877" y="11"/>
                  <a:pt x="863" y="6"/>
                  <a:pt x="869" y="15"/>
                </a:cubicBezTo>
                <a:cubicBezTo>
                  <a:pt x="885" y="29"/>
                  <a:pt x="900" y="42"/>
                  <a:pt x="918" y="50"/>
                </a:cubicBezTo>
                <a:cubicBezTo>
                  <a:pt x="923" y="51"/>
                  <a:pt x="927" y="55"/>
                  <a:pt x="932" y="53"/>
                </a:cubicBezTo>
                <a:cubicBezTo>
                  <a:pt x="933" y="50"/>
                  <a:pt x="937" y="45"/>
                  <a:pt x="933" y="43"/>
                </a:cubicBezTo>
                <a:cubicBezTo>
                  <a:pt x="912" y="38"/>
                  <a:pt x="897" y="23"/>
                  <a:pt x="881" y="10"/>
                </a:cubicBezTo>
                <a:close/>
                <a:moveTo>
                  <a:pt x="1011" y="9"/>
                </a:moveTo>
                <a:cubicBezTo>
                  <a:pt x="1000" y="10"/>
                  <a:pt x="988" y="10"/>
                  <a:pt x="977" y="9"/>
                </a:cubicBezTo>
                <a:cubicBezTo>
                  <a:pt x="960" y="10"/>
                  <a:pt x="941" y="9"/>
                  <a:pt x="925" y="10"/>
                </a:cubicBezTo>
                <a:cubicBezTo>
                  <a:pt x="925" y="11"/>
                  <a:pt x="925" y="11"/>
                  <a:pt x="925" y="11"/>
                </a:cubicBezTo>
                <a:cubicBezTo>
                  <a:pt x="931" y="19"/>
                  <a:pt x="941" y="23"/>
                  <a:pt x="951" y="26"/>
                </a:cubicBezTo>
                <a:cubicBezTo>
                  <a:pt x="959" y="29"/>
                  <a:pt x="964" y="19"/>
                  <a:pt x="973" y="22"/>
                </a:cubicBezTo>
                <a:cubicBezTo>
                  <a:pt x="978" y="21"/>
                  <a:pt x="982" y="22"/>
                  <a:pt x="987" y="23"/>
                </a:cubicBezTo>
                <a:cubicBezTo>
                  <a:pt x="994" y="20"/>
                  <a:pt x="1002" y="18"/>
                  <a:pt x="1009" y="15"/>
                </a:cubicBezTo>
                <a:cubicBezTo>
                  <a:pt x="1010" y="13"/>
                  <a:pt x="1013" y="12"/>
                  <a:pt x="1011" y="9"/>
                </a:cubicBezTo>
                <a:close/>
                <a:moveTo>
                  <a:pt x="1044" y="12"/>
                </a:moveTo>
                <a:cubicBezTo>
                  <a:pt x="1044" y="10"/>
                  <a:pt x="1044" y="10"/>
                  <a:pt x="1044" y="10"/>
                </a:cubicBezTo>
                <a:cubicBezTo>
                  <a:pt x="1037" y="10"/>
                  <a:pt x="1030" y="9"/>
                  <a:pt x="1023" y="10"/>
                </a:cubicBezTo>
                <a:cubicBezTo>
                  <a:pt x="1016" y="16"/>
                  <a:pt x="1009" y="21"/>
                  <a:pt x="1002" y="25"/>
                </a:cubicBezTo>
                <a:cubicBezTo>
                  <a:pt x="1002" y="29"/>
                  <a:pt x="1006" y="33"/>
                  <a:pt x="1010" y="34"/>
                </a:cubicBezTo>
                <a:cubicBezTo>
                  <a:pt x="1023" y="30"/>
                  <a:pt x="1032" y="20"/>
                  <a:pt x="1044" y="12"/>
                </a:cubicBezTo>
                <a:close/>
                <a:moveTo>
                  <a:pt x="1118" y="9"/>
                </a:moveTo>
                <a:cubicBezTo>
                  <a:pt x="1112" y="10"/>
                  <a:pt x="1112" y="10"/>
                  <a:pt x="1112" y="10"/>
                </a:cubicBezTo>
                <a:cubicBezTo>
                  <a:pt x="1105" y="10"/>
                  <a:pt x="1098" y="10"/>
                  <a:pt x="1092" y="10"/>
                </a:cubicBezTo>
                <a:cubicBezTo>
                  <a:pt x="1087" y="10"/>
                  <a:pt x="1091" y="16"/>
                  <a:pt x="1088" y="18"/>
                </a:cubicBezTo>
                <a:cubicBezTo>
                  <a:pt x="1076" y="34"/>
                  <a:pt x="1063" y="52"/>
                  <a:pt x="1046" y="64"/>
                </a:cubicBezTo>
                <a:cubicBezTo>
                  <a:pt x="1036" y="72"/>
                  <a:pt x="1025" y="74"/>
                  <a:pt x="1014" y="80"/>
                </a:cubicBezTo>
                <a:cubicBezTo>
                  <a:pt x="1013" y="88"/>
                  <a:pt x="1005" y="95"/>
                  <a:pt x="1007" y="103"/>
                </a:cubicBezTo>
                <a:cubicBezTo>
                  <a:pt x="1011" y="104"/>
                  <a:pt x="1013" y="101"/>
                  <a:pt x="1017" y="100"/>
                </a:cubicBezTo>
                <a:cubicBezTo>
                  <a:pt x="1021" y="100"/>
                  <a:pt x="1024" y="99"/>
                  <a:pt x="1026" y="95"/>
                </a:cubicBezTo>
                <a:cubicBezTo>
                  <a:pt x="1025" y="86"/>
                  <a:pt x="1032" y="80"/>
                  <a:pt x="1038" y="75"/>
                </a:cubicBezTo>
                <a:cubicBezTo>
                  <a:pt x="1048" y="67"/>
                  <a:pt x="1063" y="70"/>
                  <a:pt x="1074" y="74"/>
                </a:cubicBezTo>
                <a:cubicBezTo>
                  <a:pt x="1078" y="70"/>
                  <a:pt x="1085" y="68"/>
                  <a:pt x="1089" y="61"/>
                </a:cubicBezTo>
                <a:cubicBezTo>
                  <a:pt x="1100" y="47"/>
                  <a:pt x="1111" y="31"/>
                  <a:pt x="1119" y="15"/>
                </a:cubicBezTo>
                <a:cubicBezTo>
                  <a:pt x="1119" y="14"/>
                  <a:pt x="1121" y="10"/>
                  <a:pt x="1118" y="9"/>
                </a:cubicBezTo>
                <a:close/>
                <a:moveTo>
                  <a:pt x="687" y="15"/>
                </a:moveTo>
                <a:cubicBezTo>
                  <a:pt x="685" y="13"/>
                  <a:pt x="684" y="9"/>
                  <a:pt x="681" y="9"/>
                </a:cubicBezTo>
                <a:cubicBezTo>
                  <a:pt x="678" y="10"/>
                  <a:pt x="677" y="12"/>
                  <a:pt x="677" y="14"/>
                </a:cubicBezTo>
                <a:cubicBezTo>
                  <a:pt x="678" y="17"/>
                  <a:pt x="681" y="18"/>
                  <a:pt x="684" y="18"/>
                </a:cubicBezTo>
                <a:cubicBezTo>
                  <a:pt x="686" y="19"/>
                  <a:pt x="688" y="17"/>
                  <a:pt x="687" y="15"/>
                </a:cubicBezTo>
                <a:close/>
                <a:moveTo>
                  <a:pt x="1269" y="11"/>
                </a:moveTo>
                <a:cubicBezTo>
                  <a:pt x="1246" y="10"/>
                  <a:pt x="1219" y="10"/>
                  <a:pt x="1197" y="10"/>
                </a:cubicBezTo>
                <a:cubicBezTo>
                  <a:pt x="1174" y="10"/>
                  <a:pt x="1174" y="10"/>
                  <a:pt x="1174" y="10"/>
                </a:cubicBezTo>
                <a:cubicBezTo>
                  <a:pt x="1171" y="12"/>
                  <a:pt x="1165" y="7"/>
                  <a:pt x="1165" y="12"/>
                </a:cubicBezTo>
                <a:cubicBezTo>
                  <a:pt x="1172" y="20"/>
                  <a:pt x="1174" y="30"/>
                  <a:pt x="1174" y="41"/>
                </a:cubicBezTo>
                <a:cubicBezTo>
                  <a:pt x="1171" y="49"/>
                  <a:pt x="1166" y="61"/>
                  <a:pt x="1155" y="63"/>
                </a:cubicBezTo>
                <a:cubicBezTo>
                  <a:pt x="1151" y="64"/>
                  <a:pt x="1146" y="63"/>
                  <a:pt x="1142" y="60"/>
                </a:cubicBezTo>
                <a:cubicBezTo>
                  <a:pt x="1137" y="56"/>
                  <a:pt x="1143" y="51"/>
                  <a:pt x="1143" y="47"/>
                </a:cubicBezTo>
                <a:cubicBezTo>
                  <a:pt x="1143" y="42"/>
                  <a:pt x="1140" y="37"/>
                  <a:pt x="1136" y="35"/>
                </a:cubicBezTo>
                <a:cubicBezTo>
                  <a:pt x="1130" y="34"/>
                  <a:pt x="1125" y="38"/>
                  <a:pt x="1122" y="43"/>
                </a:cubicBezTo>
                <a:cubicBezTo>
                  <a:pt x="1120" y="52"/>
                  <a:pt x="1121" y="62"/>
                  <a:pt x="1128" y="69"/>
                </a:cubicBezTo>
                <a:cubicBezTo>
                  <a:pt x="1139" y="82"/>
                  <a:pt x="1157" y="73"/>
                  <a:pt x="1170" y="69"/>
                </a:cubicBezTo>
                <a:cubicBezTo>
                  <a:pt x="1174" y="66"/>
                  <a:pt x="1178" y="65"/>
                  <a:pt x="1184" y="65"/>
                </a:cubicBezTo>
                <a:cubicBezTo>
                  <a:pt x="1188" y="67"/>
                  <a:pt x="1194" y="69"/>
                  <a:pt x="1196" y="74"/>
                </a:cubicBezTo>
                <a:cubicBezTo>
                  <a:pt x="1200" y="88"/>
                  <a:pt x="1201" y="102"/>
                  <a:pt x="1196" y="115"/>
                </a:cubicBezTo>
                <a:cubicBezTo>
                  <a:pt x="1192" y="120"/>
                  <a:pt x="1190" y="126"/>
                  <a:pt x="1182" y="125"/>
                </a:cubicBezTo>
                <a:cubicBezTo>
                  <a:pt x="1173" y="122"/>
                  <a:pt x="1177" y="113"/>
                  <a:pt x="1178" y="107"/>
                </a:cubicBezTo>
                <a:cubicBezTo>
                  <a:pt x="1176" y="103"/>
                  <a:pt x="1176" y="97"/>
                  <a:pt x="1172" y="95"/>
                </a:cubicBezTo>
                <a:cubicBezTo>
                  <a:pt x="1168" y="96"/>
                  <a:pt x="1165" y="96"/>
                  <a:pt x="1162" y="98"/>
                </a:cubicBezTo>
                <a:cubicBezTo>
                  <a:pt x="1158" y="104"/>
                  <a:pt x="1159" y="111"/>
                  <a:pt x="1158" y="117"/>
                </a:cubicBezTo>
                <a:cubicBezTo>
                  <a:pt x="1156" y="130"/>
                  <a:pt x="1170" y="136"/>
                  <a:pt x="1178" y="141"/>
                </a:cubicBezTo>
                <a:cubicBezTo>
                  <a:pt x="1193" y="142"/>
                  <a:pt x="1193" y="142"/>
                  <a:pt x="1193" y="142"/>
                </a:cubicBezTo>
                <a:cubicBezTo>
                  <a:pt x="1206" y="140"/>
                  <a:pt x="1217" y="130"/>
                  <a:pt x="1223" y="118"/>
                </a:cubicBezTo>
                <a:cubicBezTo>
                  <a:pt x="1224" y="111"/>
                  <a:pt x="1225" y="101"/>
                  <a:pt x="1218" y="96"/>
                </a:cubicBezTo>
                <a:cubicBezTo>
                  <a:pt x="1216" y="94"/>
                  <a:pt x="1219" y="93"/>
                  <a:pt x="1220" y="91"/>
                </a:cubicBezTo>
                <a:cubicBezTo>
                  <a:pt x="1218" y="84"/>
                  <a:pt x="1214" y="78"/>
                  <a:pt x="1212" y="73"/>
                </a:cubicBezTo>
                <a:cubicBezTo>
                  <a:pt x="1212" y="69"/>
                  <a:pt x="1206" y="70"/>
                  <a:pt x="1209" y="67"/>
                </a:cubicBezTo>
                <a:cubicBezTo>
                  <a:pt x="1207" y="58"/>
                  <a:pt x="1208" y="47"/>
                  <a:pt x="1213" y="39"/>
                </a:cubicBezTo>
                <a:cubicBezTo>
                  <a:pt x="1220" y="26"/>
                  <a:pt x="1234" y="26"/>
                  <a:pt x="1247" y="25"/>
                </a:cubicBezTo>
                <a:cubicBezTo>
                  <a:pt x="1259" y="23"/>
                  <a:pt x="1269" y="32"/>
                  <a:pt x="1275" y="41"/>
                </a:cubicBezTo>
                <a:cubicBezTo>
                  <a:pt x="1275" y="47"/>
                  <a:pt x="1280" y="55"/>
                  <a:pt x="1272" y="60"/>
                </a:cubicBezTo>
                <a:cubicBezTo>
                  <a:pt x="1268" y="65"/>
                  <a:pt x="1265" y="58"/>
                  <a:pt x="1261" y="61"/>
                </a:cubicBezTo>
                <a:cubicBezTo>
                  <a:pt x="1256" y="63"/>
                  <a:pt x="1255" y="68"/>
                  <a:pt x="1255" y="72"/>
                </a:cubicBezTo>
                <a:cubicBezTo>
                  <a:pt x="1257" y="77"/>
                  <a:pt x="1260" y="80"/>
                  <a:pt x="1264" y="84"/>
                </a:cubicBezTo>
                <a:cubicBezTo>
                  <a:pt x="1268" y="88"/>
                  <a:pt x="1276" y="87"/>
                  <a:pt x="1281" y="86"/>
                </a:cubicBezTo>
                <a:cubicBezTo>
                  <a:pt x="1294" y="75"/>
                  <a:pt x="1294" y="75"/>
                  <a:pt x="1294" y="75"/>
                </a:cubicBezTo>
                <a:cubicBezTo>
                  <a:pt x="1300" y="64"/>
                  <a:pt x="1307" y="47"/>
                  <a:pt x="1297" y="35"/>
                </a:cubicBezTo>
                <a:cubicBezTo>
                  <a:pt x="1287" y="27"/>
                  <a:pt x="1277" y="21"/>
                  <a:pt x="1269" y="11"/>
                </a:cubicBezTo>
                <a:close/>
                <a:moveTo>
                  <a:pt x="1066" y="12"/>
                </a:moveTo>
                <a:cubicBezTo>
                  <a:pt x="1066" y="10"/>
                  <a:pt x="1066" y="10"/>
                  <a:pt x="1066" y="10"/>
                </a:cubicBezTo>
                <a:cubicBezTo>
                  <a:pt x="1062" y="9"/>
                  <a:pt x="1058" y="10"/>
                  <a:pt x="1054" y="10"/>
                </a:cubicBezTo>
                <a:cubicBezTo>
                  <a:pt x="1050" y="9"/>
                  <a:pt x="1050" y="13"/>
                  <a:pt x="1049" y="15"/>
                </a:cubicBezTo>
                <a:cubicBezTo>
                  <a:pt x="1025" y="33"/>
                  <a:pt x="1025" y="33"/>
                  <a:pt x="1025" y="33"/>
                </a:cubicBezTo>
                <a:cubicBezTo>
                  <a:pt x="1022" y="37"/>
                  <a:pt x="1015" y="36"/>
                  <a:pt x="1014" y="42"/>
                </a:cubicBezTo>
                <a:cubicBezTo>
                  <a:pt x="1015" y="44"/>
                  <a:pt x="1015" y="47"/>
                  <a:pt x="1017" y="47"/>
                </a:cubicBezTo>
                <a:cubicBezTo>
                  <a:pt x="1019" y="47"/>
                  <a:pt x="1022" y="45"/>
                  <a:pt x="1020" y="42"/>
                </a:cubicBezTo>
                <a:cubicBezTo>
                  <a:pt x="1028" y="41"/>
                  <a:pt x="1035" y="37"/>
                  <a:pt x="1041" y="32"/>
                </a:cubicBezTo>
                <a:cubicBezTo>
                  <a:pt x="1050" y="27"/>
                  <a:pt x="1058" y="21"/>
                  <a:pt x="1066" y="12"/>
                </a:cubicBezTo>
                <a:close/>
                <a:moveTo>
                  <a:pt x="1084" y="11"/>
                </a:moveTo>
                <a:cubicBezTo>
                  <a:pt x="1080" y="10"/>
                  <a:pt x="1072" y="8"/>
                  <a:pt x="1072" y="14"/>
                </a:cubicBezTo>
                <a:cubicBezTo>
                  <a:pt x="1063" y="20"/>
                  <a:pt x="1059" y="31"/>
                  <a:pt x="1048" y="34"/>
                </a:cubicBezTo>
                <a:cubicBezTo>
                  <a:pt x="1040" y="43"/>
                  <a:pt x="1027" y="47"/>
                  <a:pt x="1017" y="54"/>
                </a:cubicBezTo>
                <a:cubicBezTo>
                  <a:pt x="1017" y="59"/>
                  <a:pt x="1015" y="65"/>
                  <a:pt x="1017" y="71"/>
                </a:cubicBezTo>
                <a:cubicBezTo>
                  <a:pt x="1043" y="66"/>
                  <a:pt x="1061" y="43"/>
                  <a:pt x="1076" y="23"/>
                </a:cubicBezTo>
                <a:cubicBezTo>
                  <a:pt x="1080" y="20"/>
                  <a:pt x="1084" y="16"/>
                  <a:pt x="1084" y="11"/>
                </a:cubicBezTo>
                <a:close/>
                <a:moveTo>
                  <a:pt x="1151" y="10"/>
                </a:moveTo>
                <a:cubicBezTo>
                  <a:pt x="1147" y="10"/>
                  <a:pt x="1140" y="9"/>
                  <a:pt x="1137" y="11"/>
                </a:cubicBezTo>
                <a:cubicBezTo>
                  <a:pt x="1140" y="15"/>
                  <a:pt x="1144" y="15"/>
                  <a:pt x="1147" y="17"/>
                </a:cubicBezTo>
                <a:cubicBezTo>
                  <a:pt x="1151" y="17"/>
                  <a:pt x="1155" y="23"/>
                  <a:pt x="1160" y="19"/>
                </a:cubicBezTo>
                <a:cubicBezTo>
                  <a:pt x="1158" y="15"/>
                  <a:pt x="1154" y="12"/>
                  <a:pt x="1151" y="10"/>
                </a:cubicBezTo>
                <a:close/>
                <a:moveTo>
                  <a:pt x="1314" y="11"/>
                </a:moveTo>
                <a:cubicBezTo>
                  <a:pt x="1283" y="10"/>
                  <a:pt x="1283" y="10"/>
                  <a:pt x="1283" y="10"/>
                </a:cubicBezTo>
                <a:cubicBezTo>
                  <a:pt x="1281" y="12"/>
                  <a:pt x="1281" y="12"/>
                  <a:pt x="1281" y="12"/>
                </a:cubicBezTo>
                <a:cubicBezTo>
                  <a:pt x="1285" y="20"/>
                  <a:pt x="1294" y="23"/>
                  <a:pt x="1300" y="28"/>
                </a:cubicBezTo>
                <a:cubicBezTo>
                  <a:pt x="1308" y="36"/>
                  <a:pt x="1312" y="47"/>
                  <a:pt x="1309" y="57"/>
                </a:cubicBezTo>
                <a:cubicBezTo>
                  <a:pt x="1311" y="59"/>
                  <a:pt x="1311" y="59"/>
                  <a:pt x="1311" y="59"/>
                </a:cubicBezTo>
                <a:cubicBezTo>
                  <a:pt x="1315" y="71"/>
                  <a:pt x="1328" y="79"/>
                  <a:pt x="1336" y="88"/>
                </a:cubicBezTo>
                <a:cubicBezTo>
                  <a:pt x="1348" y="95"/>
                  <a:pt x="1359" y="103"/>
                  <a:pt x="1373" y="106"/>
                </a:cubicBezTo>
                <a:cubicBezTo>
                  <a:pt x="1383" y="99"/>
                  <a:pt x="1383" y="99"/>
                  <a:pt x="1383" y="99"/>
                </a:cubicBezTo>
                <a:cubicBezTo>
                  <a:pt x="1401" y="91"/>
                  <a:pt x="1420" y="103"/>
                  <a:pt x="1438" y="96"/>
                </a:cubicBezTo>
                <a:cubicBezTo>
                  <a:pt x="1442" y="94"/>
                  <a:pt x="1448" y="91"/>
                  <a:pt x="1449" y="87"/>
                </a:cubicBezTo>
                <a:cubicBezTo>
                  <a:pt x="1440" y="88"/>
                  <a:pt x="1431" y="87"/>
                  <a:pt x="1423" y="90"/>
                </a:cubicBezTo>
                <a:cubicBezTo>
                  <a:pt x="1417" y="88"/>
                  <a:pt x="1411" y="87"/>
                  <a:pt x="1407" y="82"/>
                </a:cubicBezTo>
                <a:cubicBezTo>
                  <a:pt x="1390" y="78"/>
                  <a:pt x="1377" y="69"/>
                  <a:pt x="1363" y="59"/>
                </a:cubicBezTo>
                <a:cubicBezTo>
                  <a:pt x="1345" y="45"/>
                  <a:pt x="1324" y="32"/>
                  <a:pt x="1314" y="11"/>
                </a:cubicBezTo>
                <a:close/>
                <a:moveTo>
                  <a:pt x="1342" y="11"/>
                </a:moveTo>
                <a:cubicBezTo>
                  <a:pt x="1336" y="10"/>
                  <a:pt x="1328" y="11"/>
                  <a:pt x="1321" y="12"/>
                </a:cubicBezTo>
                <a:cubicBezTo>
                  <a:pt x="1321" y="13"/>
                  <a:pt x="1322" y="14"/>
                  <a:pt x="1322" y="15"/>
                </a:cubicBezTo>
                <a:cubicBezTo>
                  <a:pt x="1333" y="29"/>
                  <a:pt x="1347" y="41"/>
                  <a:pt x="1362" y="52"/>
                </a:cubicBezTo>
                <a:cubicBezTo>
                  <a:pt x="1375" y="61"/>
                  <a:pt x="1387" y="71"/>
                  <a:pt x="1402" y="74"/>
                </a:cubicBezTo>
                <a:cubicBezTo>
                  <a:pt x="1402" y="60"/>
                  <a:pt x="1402" y="60"/>
                  <a:pt x="1402" y="60"/>
                </a:cubicBezTo>
                <a:cubicBezTo>
                  <a:pt x="1377" y="52"/>
                  <a:pt x="1358" y="32"/>
                  <a:pt x="1342" y="11"/>
                </a:cubicBezTo>
                <a:close/>
                <a:moveTo>
                  <a:pt x="1460" y="12"/>
                </a:moveTo>
                <a:cubicBezTo>
                  <a:pt x="1457" y="11"/>
                  <a:pt x="1453" y="11"/>
                  <a:pt x="1450" y="10"/>
                </a:cubicBezTo>
                <a:cubicBezTo>
                  <a:pt x="1436" y="12"/>
                  <a:pt x="1422" y="10"/>
                  <a:pt x="1408" y="12"/>
                </a:cubicBezTo>
                <a:cubicBezTo>
                  <a:pt x="1408" y="13"/>
                  <a:pt x="1408" y="13"/>
                  <a:pt x="1408" y="13"/>
                </a:cubicBezTo>
                <a:cubicBezTo>
                  <a:pt x="1413" y="17"/>
                  <a:pt x="1418" y="20"/>
                  <a:pt x="1424" y="21"/>
                </a:cubicBezTo>
                <a:cubicBezTo>
                  <a:pt x="1437" y="22"/>
                  <a:pt x="1452" y="22"/>
                  <a:pt x="1460" y="12"/>
                </a:cubicBezTo>
                <a:close/>
                <a:moveTo>
                  <a:pt x="1739" y="12"/>
                </a:moveTo>
                <a:cubicBezTo>
                  <a:pt x="1717" y="12"/>
                  <a:pt x="1717" y="12"/>
                  <a:pt x="1717" y="12"/>
                </a:cubicBezTo>
                <a:cubicBezTo>
                  <a:pt x="1680" y="12"/>
                  <a:pt x="1642" y="10"/>
                  <a:pt x="1606" y="12"/>
                </a:cubicBezTo>
                <a:cubicBezTo>
                  <a:pt x="1604" y="13"/>
                  <a:pt x="1606" y="15"/>
                  <a:pt x="1606" y="17"/>
                </a:cubicBezTo>
                <a:cubicBezTo>
                  <a:pt x="1609" y="26"/>
                  <a:pt x="1619" y="30"/>
                  <a:pt x="1626" y="36"/>
                </a:cubicBezTo>
                <a:cubicBezTo>
                  <a:pt x="1629" y="44"/>
                  <a:pt x="1624" y="50"/>
                  <a:pt x="1619" y="56"/>
                </a:cubicBezTo>
                <a:cubicBezTo>
                  <a:pt x="1612" y="62"/>
                  <a:pt x="1600" y="64"/>
                  <a:pt x="1591" y="60"/>
                </a:cubicBezTo>
                <a:cubicBezTo>
                  <a:pt x="1584" y="55"/>
                  <a:pt x="1593" y="47"/>
                  <a:pt x="1587" y="42"/>
                </a:cubicBezTo>
                <a:cubicBezTo>
                  <a:pt x="1585" y="41"/>
                  <a:pt x="1582" y="41"/>
                  <a:pt x="1580" y="43"/>
                </a:cubicBezTo>
                <a:cubicBezTo>
                  <a:pt x="1574" y="47"/>
                  <a:pt x="1571" y="53"/>
                  <a:pt x="1571" y="61"/>
                </a:cubicBezTo>
                <a:cubicBezTo>
                  <a:pt x="1574" y="66"/>
                  <a:pt x="1575" y="73"/>
                  <a:pt x="1581" y="75"/>
                </a:cubicBezTo>
                <a:cubicBezTo>
                  <a:pt x="1603" y="88"/>
                  <a:pt x="1621" y="65"/>
                  <a:pt x="1642" y="66"/>
                </a:cubicBezTo>
                <a:cubicBezTo>
                  <a:pt x="1651" y="66"/>
                  <a:pt x="1660" y="71"/>
                  <a:pt x="1662" y="80"/>
                </a:cubicBezTo>
                <a:cubicBezTo>
                  <a:pt x="1668" y="92"/>
                  <a:pt x="1665" y="108"/>
                  <a:pt x="1659" y="118"/>
                </a:cubicBezTo>
                <a:cubicBezTo>
                  <a:pt x="1655" y="123"/>
                  <a:pt x="1650" y="126"/>
                  <a:pt x="1644" y="125"/>
                </a:cubicBezTo>
                <a:cubicBezTo>
                  <a:pt x="1634" y="120"/>
                  <a:pt x="1650" y="113"/>
                  <a:pt x="1642" y="106"/>
                </a:cubicBezTo>
                <a:cubicBezTo>
                  <a:pt x="1640" y="104"/>
                  <a:pt x="1638" y="102"/>
                  <a:pt x="1635" y="103"/>
                </a:cubicBezTo>
                <a:cubicBezTo>
                  <a:pt x="1630" y="102"/>
                  <a:pt x="1626" y="106"/>
                  <a:pt x="1623" y="110"/>
                </a:cubicBezTo>
                <a:cubicBezTo>
                  <a:pt x="1621" y="118"/>
                  <a:pt x="1623" y="126"/>
                  <a:pt x="1626" y="134"/>
                </a:cubicBezTo>
                <a:cubicBezTo>
                  <a:pt x="1633" y="143"/>
                  <a:pt x="1644" y="148"/>
                  <a:pt x="1656" y="148"/>
                </a:cubicBezTo>
                <a:cubicBezTo>
                  <a:pt x="1671" y="147"/>
                  <a:pt x="1683" y="136"/>
                  <a:pt x="1690" y="123"/>
                </a:cubicBezTo>
                <a:cubicBezTo>
                  <a:pt x="1695" y="112"/>
                  <a:pt x="1691" y="97"/>
                  <a:pt x="1686" y="87"/>
                </a:cubicBezTo>
                <a:cubicBezTo>
                  <a:pt x="1682" y="78"/>
                  <a:pt x="1669" y="72"/>
                  <a:pt x="1671" y="60"/>
                </a:cubicBezTo>
                <a:cubicBezTo>
                  <a:pt x="1674" y="45"/>
                  <a:pt x="1688" y="39"/>
                  <a:pt x="1701" y="35"/>
                </a:cubicBezTo>
                <a:cubicBezTo>
                  <a:pt x="1710" y="34"/>
                  <a:pt x="1724" y="31"/>
                  <a:pt x="1731" y="38"/>
                </a:cubicBezTo>
                <a:cubicBezTo>
                  <a:pt x="1736" y="42"/>
                  <a:pt x="1738" y="48"/>
                  <a:pt x="1738" y="54"/>
                </a:cubicBezTo>
                <a:cubicBezTo>
                  <a:pt x="1735" y="61"/>
                  <a:pt x="1727" y="58"/>
                  <a:pt x="1723" y="63"/>
                </a:cubicBezTo>
                <a:cubicBezTo>
                  <a:pt x="1721" y="69"/>
                  <a:pt x="1717" y="74"/>
                  <a:pt x="1720" y="81"/>
                </a:cubicBezTo>
                <a:cubicBezTo>
                  <a:pt x="1723" y="85"/>
                  <a:pt x="1726" y="89"/>
                  <a:pt x="1731" y="89"/>
                </a:cubicBezTo>
                <a:cubicBezTo>
                  <a:pt x="1740" y="92"/>
                  <a:pt x="1748" y="86"/>
                  <a:pt x="1754" y="79"/>
                </a:cubicBezTo>
                <a:cubicBezTo>
                  <a:pt x="1756" y="73"/>
                  <a:pt x="1761" y="67"/>
                  <a:pt x="1758" y="60"/>
                </a:cubicBezTo>
                <a:cubicBezTo>
                  <a:pt x="1761" y="45"/>
                  <a:pt x="1745" y="36"/>
                  <a:pt x="1740" y="23"/>
                </a:cubicBezTo>
                <a:cubicBezTo>
                  <a:pt x="1739" y="20"/>
                  <a:pt x="1741" y="15"/>
                  <a:pt x="1739" y="12"/>
                </a:cubicBezTo>
                <a:close/>
                <a:moveTo>
                  <a:pt x="1373" y="11"/>
                </a:moveTo>
                <a:cubicBezTo>
                  <a:pt x="1352" y="11"/>
                  <a:pt x="1352" y="11"/>
                  <a:pt x="1352" y="11"/>
                </a:cubicBezTo>
                <a:cubicBezTo>
                  <a:pt x="1351" y="12"/>
                  <a:pt x="1351" y="12"/>
                  <a:pt x="1351" y="12"/>
                </a:cubicBezTo>
                <a:cubicBezTo>
                  <a:pt x="1363" y="31"/>
                  <a:pt x="1380" y="46"/>
                  <a:pt x="1401" y="54"/>
                </a:cubicBezTo>
                <a:cubicBezTo>
                  <a:pt x="1407" y="56"/>
                  <a:pt x="1408" y="47"/>
                  <a:pt x="1411" y="44"/>
                </a:cubicBezTo>
                <a:cubicBezTo>
                  <a:pt x="1396" y="38"/>
                  <a:pt x="1382" y="26"/>
                  <a:pt x="1373" y="11"/>
                </a:cubicBezTo>
                <a:close/>
                <a:moveTo>
                  <a:pt x="1545" y="14"/>
                </a:moveTo>
                <a:cubicBezTo>
                  <a:pt x="1544" y="11"/>
                  <a:pt x="1544" y="11"/>
                  <a:pt x="1544" y="11"/>
                </a:cubicBezTo>
                <a:cubicBezTo>
                  <a:pt x="1539" y="11"/>
                  <a:pt x="1532" y="11"/>
                  <a:pt x="1526" y="12"/>
                </a:cubicBezTo>
                <a:cubicBezTo>
                  <a:pt x="1519" y="21"/>
                  <a:pt x="1519" y="21"/>
                  <a:pt x="1519" y="21"/>
                </a:cubicBezTo>
                <a:cubicBezTo>
                  <a:pt x="1509" y="34"/>
                  <a:pt x="1493" y="40"/>
                  <a:pt x="1482" y="51"/>
                </a:cubicBezTo>
                <a:cubicBezTo>
                  <a:pt x="1489" y="62"/>
                  <a:pt x="1489" y="62"/>
                  <a:pt x="1489" y="62"/>
                </a:cubicBezTo>
                <a:cubicBezTo>
                  <a:pt x="1490" y="62"/>
                  <a:pt x="1490" y="62"/>
                  <a:pt x="1490" y="62"/>
                </a:cubicBezTo>
                <a:cubicBezTo>
                  <a:pt x="1506" y="55"/>
                  <a:pt x="1520" y="42"/>
                  <a:pt x="1532" y="28"/>
                </a:cubicBezTo>
                <a:cubicBezTo>
                  <a:pt x="1535" y="23"/>
                  <a:pt x="1542" y="21"/>
                  <a:pt x="1545" y="14"/>
                </a:cubicBezTo>
                <a:close/>
                <a:moveTo>
                  <a:pt x="1598" y="19"/>
                </a:moveTo>
                <a:cubicBezTo>
                  <a:pt x="1595" y="12"/>
                  <a:pt x="1595" y="12"/>
                  <a:pt x="1595" y="12"/>
                </a:cubicBezTo>
                <a:cubicBezTo>
                  <a:pt x="1581" y="12"/>
                  <a:pt x="1568" y="10"/>
                  <a:pt x="1554" y="12"/>
                </a:cubicBezTo>
                <a:cubicBezTo>
                  <a:pt x="1549" y="17"/>
                  <a:pt x="1545" y="25"/>
                  <a:pt x="1538" y="28"/>
                </a:cubicBezTo>
                <a:cubicBezTo>
                  <a:pt x="1525" y="46"/>
                  <a:pt x="1509" y="59"/>
                  <a:pt x="1490" y="69"/>
                </a:cubicBezTo>
                <a:cubicBezTo>
                  <a:pt x="1491" y="82"/>
                  <a:pt x="1491" y="82"/>
                  <a:pt x="1491" y="82"/>
                </a:cubicBezTo>
                <a:cubicBezTo>
                  <a:pt x="1491" y="93"/>
                  <a:pt x="1481" y="101"/>
                  <a:pt x="1483" y="113"/>
                </a:cubicBezTo>
                <a:cubicBezTo>
                  <a:pt x="1484" y="117"/>
                  <a:pt x="1486" y="122"/>
                  <a:pt x="1490" y="123"/>
                </a:cubicBezTo>
                <a:cubicBezTo>
                  <a:pt x="1497" y="125"/>
                  <a:pt x="1502" y="123"/>
                  <a:pt x="1508" y="122"/>
                </a:cubicBezTo>
                <a:cubicBezTo>
                  <a:pt x="1511" y="119"/>
                  <a:pt x="1519" y="118"/>
                  <a:pt x="1517" y="112"/>
                </a:cubicBezTo>
                <a:cubicBezTo>
                  <a:pt x="1511" y="110"/>
                  <a:pt x="1507" y="103"/>
                  <a:pt x="1505" y="98"/>
                </a:cubicBezTo>
                <a:cubicBezTo>
                  <a:pt x="1506" y="90"/>
                  <a:pt x="1508" y="82"/>
                  <a:pt x="1515" y="77"/>
                </a:cubicBezTo>
                <a:cubicBezTo>
                  <a:pt x="1526" y="69"/>
                  <a:pt x="1541" y="74"/>
                  <a:pt x="1551" y="80"/>
                </a:cubicBezTo>
                <a:cubicBezTo>
                  <a:pt x="1555" y="75"/>
                  <a:pt x="1559" y="70"/>
                  <a:pt x="1564" y="64"/>
                </a:cubicBezTo>
                <a:cubicBezTo>
                  <a:pt x="1565" y="50"/>
                  <a:pt x="1565" y="50"/>
                  <a:pt x="1565" y="50"/>
                </a:cubicBezTo>
                <a:cubicBezTo>
                  <a:pt x="1568" y="45"/>
                  <a:pt x="1572" y="38"/>
                  <a:pt x="1579" y="35"/>
                </a:cubicBezTo>
                <a:cubicBezTo>
                  <a:pt x="1584" y="33"/>
                  <a:pt x="1589" y="36"/>
                  <a:pt x="1594" y="39"/>
                </a:cubicBezTo>
                <a:cubicBezTo>
                  <a:pt x="1597" y="43"/>
                  <a:pt x="1595" y="49"/>
                  <a:pt x="1596" y="54"/>
                </a:cubicBezTo>
                <a:cubicBezTo>
                  <a:pt x="1602" y="55"/>
                  <a:pt x="1610" y="55"/>
                  <a:pt x="1615" y="50"/>
                </a:cubicBezTo>
                <a:cubicBezTo>
                  <a:pt x="1618" y="47"/>
                  <a:pt x="1620" y="44"/>
                  <a:pt x="1619" y="39"/>
                </a:cubicBezTo>
                <a:cubicBezTo>
                  <a:pt x="1610" y="35"/>
                  <a:pt x="1603" y="28"/>
                  <a:pt x="1598" y="19"/>
                </a:cubicBezTo>
                <a:close/>
                <a:moveTo>
                  <a:pt x="1399" y="11"/>
                </a:moveTo>
                <a:cubicBezTo>
                  <a:pt x="1385" y="11"/>
                  <a:pt x="1385" y="11"/>
                  <a:pt x="1385" y="11"/>
                </a:cubicBezTo>
                <a:cubicBezTo>
                  <a:pt x="1383" y="11"/>
                  <a:pt x="1382" y="13"/>
                  <a:pt x="1382" y="15"/>
                </a:cubicBezTo>
                <a:cubicBezTo>
                  <a:pt x="1391" y="25"/>
                  <a:pt x="1402" y="39"/>
                  <a:pt x="1417" y="40"/>
                </a:cubicBezTo>
                <a:cubicBezTo>
                  <a:pt x="1427" y="37"/>
                  <a:pt x="1437" y="32"/>
                  <a:pt x="1448" y="34"/>
                </a:cubicBezTo>
                <a:cubicBezTo>
                  <a:pt x="1464" y="40"/>
                  <a:pt x="1476" y="25"/>
                  <a:pt x="1488" y="17"/>
                </a:cubicBezTo>
                <a:cubicBezTo>
                  <a:pt x="1488" y="15"/>
                  <a:pt x="1491" y="12"/>
                  <a:pt x="1488" y="11"/>
                </a:cubicBezTo>
                <a:cubicBezTo>
                  <a:pt x="1471" y="11"/>
                  <a:pt x="1471" y="11"/>
                  <a:pt x="1471" y="11"/>
                </a:cubicBezTo>
                <a:cubicBezTo>
                  <a:pt x="1461" y="21"/>
                  <a:pt x="1449" y="26"/>
                  <a:pt x="1435" y="27"/>
                </a:cubicBezTo>
                <a:cubicBezTo>
                  <a:pt x="1421" y="27"/>
                  <a:pt x="1408" y="22"/>
                  <a:pt x="1399" y="11"/>
                </a:cubicBezTo>
                <a:close/>
                <a:moveTo>
                  <a:pt x="1517" y="12"/>
                </a:moveTo>
                <a:cubicBezTo>
                  <a:pt x="1498" y="11"/>
                  <a:pt x="1498" y="11"/>
                  <a:pt x="1498" y="11"/>
                </a:cubicBezTo>
                <a:cubicBezTo>
                  <a:pt x="1496" y="12"/>
                  <a:pt x="1496" y="12"/>
                  <a:pt x="1496" y="12"/>
                </a:cubicBezTo>
                <a:cubicBezTo>
                  <a:pt x="1492" y="23"/>
                  <a:pt x="1480" y="30"/>
                  <a:pt x="1470" y="36"/>
                </a:cubicBezTo>
                <a:cubicBezTo>
                  <a:pt x="1468" y="41"/>
                  <a:pt x="1475" y="42"/>
                  <a:pt x="1477" y="45"/>
                </a:cubicBezTo>
                <a:cubicBezTo>
                  <a:pt x="1489" y="38"/>
                  <a:pt x="1502" y="32"/>
                  <a:pt x="1511" y="21"/>
                </a:cubicBezTo>
                <a:cubicBezTo>
                  <a:pt x="1513" y="18"/>
                  <a:pt x="1518" y="16"/>
                  <a:pt x="1517" y="12"/>
                </a:cubicBezTo>
                <a:close/>
                <a:moveTo>
                  <a:pt x="1777" y="12"/>
                </a:moveTo>
                <a:cubicBezTo>
                  <a:pt x="1767" y="12"/>
                  <a:pt x="1758" y="12"/>
                  <a:pt x="1749" y="12"/>
                </a:cubicBezTo>
                <a:cubicBezTo>
                  <a:pt x="1746" y="14"/>
                  <a:pt x="1747" y="18"/>
                  <a:pt x="1747" y="21"/>
                </a:cubicBezTo>
                <a:cubicBezTo>
                  <a:pt x="1753" y="34"/>
                  <a:pt x="1767" y="46"/>
                  <a:pt x="1766" y="62"/>
                </a:cubicBezTo>
                <a:cubicBezTo>
                  <a:pt x="1778" y="82"/>
                  <a:pt x="1796" y="96"/>
                  <a:pt x="1814" y="109"/>
                </a:cubicBezTo>
                <a:cubicBezTo>
                  <a:pt x="1820" y="110"/>
                  <a:pt x="1824" y="118"/>
                  <a:pt x="1831" y="116"/>
                </a:cubicBezTo>
                <a:cubicBezTo>
                  <a:pt x="1832" y="109"/>
                  <a:pt x="1840" y="103"/>
                  <a:pt x="1845" y="99"/>
                </a:cubicBezTo>
                <a:cubicBezTo>
                  <a:pt x="1834" y="91"/>
                  <a:pt x="1823" y="81"/>
                  <a:pt x="1814" y="71"/>
                </a:cubicBezTo>
                <a:cubicBezTo>
                  <a:pt x="1800" y="59"/>
                  <a:pt x="1791" y="44"/>
                  <a:pt x="1782" y="27"/>
                </a:cubicBezTo>
                <a:cubicBezTo>
                  <a:pt x="1780" y="22"/>
                  <a:pt x="1780" y="16"/>
                  <a:pt x="1777" y="12"/>
                </a:cubicBezTo>
                <a:close/>
                <a:moveTo>
                  <a:pt x="1804" y="28"/>
                </a:moveTo>
                <a:cubicBezTo>
                  <a:pt x="1800" y="22"/>
                  <a:pt x="1800" y="10"/>
                  <a:pt x="1790" y="12"/>
                </a:cubicBezTo>
                <a:cubicBezTo>
                  <a:pt x="1788" y="13"/>
                  <a:pt x="1784" y="11"/>
                  <a:pt x="1784" y="13"/>
                </a:cubicBezTo>
                <a:cubicBezTo>
                  <a:pt x="1789" y="29"/>
                  <a:pt x="1797" y="42"/>
                  <a:pt x="1805" y="56"/>
                </a:cubicBezTo>
                <a:cubicBezTo>
                  <a:pt x="1818" y="69"/>
                  <a:pt x="1833" y="86"/>
                  <a:pt x="1849" y="94"/>
                </a:cubicBezTo>
                <a:cubicBezTo>
                  <a:pt x="1855" y="100"/>
                  <a:pt x="1865" y="96"/>
                  <a:pt x="1873" y="99"/>
                </a:cubicBezTo>
                <a:cubicBezTo>
                  <a:pt x="1881" y="99"/>
                  <a:pt x="1887" y="104"/>
                  <a:pt x="1895" y="102"/>
                </a:cubicBezTo>
                <a:cubicBezTo>
                  <a:pt x="1901" y="100"/>
                  <a:pt x="1909" y="100"/>
                  <a:pt x="1910" y="94"/>
                </a:cubicBezTo>
                <a:cubicBezTo>
                  <a:pt x="1903" y="95"/>
                  <a:pt x="1896" y="91"/>
                  <a:pt x="1890" y="89"/>
                </a:cubicBezTo>
                <a:cubicBezTo>
                  <a:pt x="1883" y="94"/>
                  <a:pt x="1874" y="95"/>
                  <a:pt x="1866" y="95"/>
                </a:cubicBezTo>
                <a:cubicBezTo>
                  <a:pt x="1857" y="92"/>
                  <a:pt x="1851" y="84"/>
                  <a:pt x="1850" y="76"/>
                </a:cubicBezTo>
                <a:cubicBezTo>
                  <a:pt x="1847" y="74"/>
                  <a:pt x="1844" y="71"/>
                  <a:pt x="1841" y="68"/>
                </a:cubicBezTo>
                <a:cubicBezTo>
                  <a:pt x="1827" y="56"/>
                  <a:pt x="1815" y="42"/>
                  <a:pt x="1804" y="28"/>
                </a:cubicBezTo>
                <a:close/>
                <a:moveTo>
                  <a:pt x="1813" y="21"/>
                </a:moveTo>
                <a:cubicBezTo>
                  <a:pt x="1809" y="19"/>
                  <a:pt x="1812" y="10"/>
                  <a:pt x="1804" y="12"/>
                </a:cubicBezTo>
                <a:cubicBezTo>
                  <a:pt x="1803" y="12"/>
                  <a:pt x="1803" y="13"/>
                  <a:pt x="1803" y="14"/>
                </a:cubicBezTo>
                <a:cubicBezTo>
                  <a:pt x="1814" y="32"/>
                  <a:pt x="1814" y="32"/>
                  <a:pt x="1814" y="32"/>
                </a:cubicBezTo>
                <a:cubicBezTo>
                  <a:pt x="1817" y="40"/>
                  <a:pt x="1826" y="44"/>
                  <a:pt x="1830" y="51"/>
                </a:cubicBezTo>
                <a:cubicBezTo>
                  <a:pt x="1836" y="56"/>
                  <a:pt x="1842" y="64"/>
                  <a:pt x="1850" y="67"/>
                </a:cubicBezTo>
                <a:cubicBezTo>
                  <a:pt x="1851" y="63"/>
                  <a:pt x="1852" y="60"/>
                  <a:pt x="1853" y="56"/>
                </a:cubicBezTo>
                <a:cubicBezTo>
                  <a:pt x="1837" y="47"/>
                  <a:pt x="1827" y="34"/>
                  <a:pt x="1813" y="21"/>
                </a:cubicBezTo>
                <a:close/>
                <a:moveTo>
                  <a:pt x="1829" y="12"/>
                </a:moveTo>
                <a:cubicBezTo>
                  <a:pt x="1824" y="13"/>
                  <a:pt x="1819" y="10"/>
                  <a:pt x="1815" y="13"/>
                </a:cubicBezTo>
                <a:cubicBezTo>
                  <a:pt x="1818" y="22"/>
                  <a:pt x="1828" y="27"/>
                  <a:pt x="1833" y="34"/>
                </a:cubicBezTo>
                <a:cubicBezTo>
                  <a:pt x="1840" y="40"/>
                  <a:pt x="1847" y="47"/>
                  <a:pt x="1856" y="51"/>
                </a:cubicBezTo>
                <a:cubicBezTo>
                  <a:pt x="1857" y="49"/>
                  <a:pt x="1860" y="48"/>
                  <a:pt x="1859" y="46"/>
                </a:cubicBezTo>
                <a:cubicBezTo>
                  <a:pt x="1846" y="38"/>
                  <a:pt x="1838" y="24"/>
                  <a:pt x="1829" y="12"/>
                </a:cubicBezTo>
                <a:close/>
                <a:moveTo>
                  <a:pt x="1856" y="22"/>
                </a:moveTo>
                <a:cubicBezTo>
                  <a:pt x="1852" y="18"/>
                  <a:pt x="1852" y="9"/>
                  <a:pt x="1843" y="12"/>
                </a:cubicBezTo>
                <a:cubicBezTo>
                  <a:pt x="1841" y="13"/>
                  <a:pt x="1836" y="11"/>
                  <a:pt x="1837" y="15"/>
                </a:cubicBezTo>
                <a:cubicBezTo>
                  <a:pt x="1845" y="24"/>
                  <a:pt x="1851" y="37"/>
                  <a:pt x="1864" y="42"/>
                </a:cubicBezTo>
                <a:cubicBezTo>
                  <a:pt x="1867" y="40"/>
                  <a:pt x="1870" y="40"/>
                  <a:pt x="1871" y="36"/>
                </a:cubicBezTo>
                <a:cubicBezTo>
                  <a:pt x="1866" y="32"/>
                  <a:pt x="1861" y="28"/>
                  <a:pt x="1856" y="22"/>
                </a:cubicBezTo>
                <a:close/>
                <a:moveTo>
                  <a:pt x="1882" y="13"/>
                </a:moveTo>
                <a:cubicBezTo>
                  <a:pt x="1860" y="12"/>
                  <a:pt x="1860" y="12"/>
                  <a:pt x="1860" y="12"/>
                </a:cubicBezTo>
                <a:cubicBezTo>
                  <a:pt x="1858" y="14"/>
                  <a:pt x="1858" y="14"/>
                  <a:pt x="1858" y="14"/>
                </a:cubicBezTo>
                <a:cubicBezTo>
                  <a:pt x="1860" y="21"/>
                  <a:pt x="1868" y="28"/>
                  <a:pt x="1875" y="32"/>
                </a:cubicBezTo>
                <a:cubicBezTo>
                  <a:pt x="1877" y="35"/>
                  <a:pt x="1881" y="30"/>
                  <a:pt x="1883" y="34"/>
                </a:cubicBezTo>
                <a:cubicBezTo>
                  <a:pt x="1899" y="30"/>
                  <a:pt x="1913" y="36"/>
                  <a:pt x="1926" y="42"/>
                </a:cubicBezTo>
                <a:cubicBezTo>
                  <a:pt x="1938" y="41"/>
                  <a:pt x="1948" y="33"/>
                  <a:pt x="1957" y="25"/>
                </a:cubicBezTo>
                <a:cubicBezTo>
                  <a:pt x="1960" y="20"/>
                  <a:pt x="1969" y="20"/>
                  <a:pt x="1968" y="13"/>
                </a:cubicBezTo>
                <a:cubicBezTo>
                  <a:pt x="1949" y="13"/>
                  <a:pt x="1949" y="13"/>
                  <a:pt x="1949" y="13"/>
                </a:cubicBezTo>
                <a:cubicBezTo>
                  <a:pt x="1939" y="25"/>
                  <a:pt x="1923" y="30"/>
                  <a:pt x="1908" y="28"/>
                </a:cubicBezTo>
                <a:cubicBezTo>
                  <a:pt x="1897" y="26"/>
                  <a:pt x="1890" y="19"/>
                  <a:pt x="1882" y="13"/>
                </a:cubicBezTo>
                <a:close/>
                <a:moveTo>
                  <a:pt x="1940" y="14"/>
                </a:moveTo>
                <a:cubicBezTo>
                  <a:pt x="1930" y="11"/>
                  <a:pt x="1921" y="13"/>
                  <a:pt x="1911" y="12"/>
                </a:cubicBezTo>
                <a:cubicBezTo>
                  <a:pt x="1904" y="14"/>
                  <a:pt x="1897" y="11"/>
                  <a:pt x="1892" y="13"/>
                </a:cubicBezTo>
                <a:cubicBezTo>
                  <a:pt x="1895" y="18"/>
                  <a:pt x="1902" y="21"/>
                  <a:pt x="1908" y="23"/>
                </a:cubicBezTo>
                <a:cubicBezTo>
                  <a:pt x="1920" y="25"/>
                  <a:pt x="1933" y="23"/>
                  <a:pt x="1940" y="14"/>
                </a:cubicBezTo>
                <a:close/>
                <a:moveTo>
                  <a:pt x="1162" y="25"/>
                </a:moveTo>
                <a:cubicBezTo>
                  <a:pt x="1149" y="25"/>
                  <a:pt x="1140" y="18"/>
                  <a:pt x="1128" y="14"/>
                </a:cubicBezTo>
                <a:cubicBezTo>
                  <a:pt x="1127" y="17"/>
                  <a:pt x="1124" y="19"/>
                  <a:pt x="1125" y="22"/>
                </a:cubicBezTo>
                <a:cubicBezTo>
                  <a:pt x="1130" y="27"/>
                  <a:pt x="1136" y="28"/>
                  <a:pt x="1142" y="31"/>
                </a:cubicBezTo>
                <a:cubicBezTo>
                  <a:pt x="1147" y="38"/>
                  <a:pt x="1157" y="39"/>
                  <a:pt x="1165" y="38"/>
                </a:cubicBezTo>
                <a:cubicBezTo>
                  <a:pt x="1166" y="34"/>
                  <a:pt x="1167" y="28"/>
                  <a:pt x="1162" y="25"/>
                </a:cubicBezTo>
                <a:close/>
                <a:moveTo>
                  <a:pt x="690" y="26"/>
                </a:moveTo>
                <a:cubicBezTo>
                  <a:pt x="686" y="21"/>
                  <a:pt x="678" y="24"/>
                  <a:pt x="672" y="22"/>
                </a:cubicBezTo>
                <a:cubicBezTo>
                  <a:pt x="670" y="23"/>
                  <a:pt x="668" y="26"/>
                  <a:pt x="669" y="28"/>
                </a:cubicBezTo>
                <a:cubicBezTo>
                  <a:pt x="674" y="33"/>
                  <a:pt x="681" y="33"/>
                  <a:pt x="687" y="34"/>
                </a:cubicBezTo>
                <a:cubicBezTo>
                  <a:pt x="690" y="33"/>
                  <a:pt x="690" y="29"/>
                  <a:pt x="690" y="26"/>
                </a:cubicBezTo>
                <a:close/>
                <a:moveTo>
                  <a:pt x="184" y="34"/>
                </a:moveTo>
                <a:cubicBezTo>
                  <a:pt x="181" y="30"/>
                  <a:pt x="177" y="28"/>
                  <a:pt x="173" y="27"/>
                </a:cubicBezTo>
                <a:cubicBezTo>
                  <a:pt x="170" y="28"/>
                  <a:pt x="170" y="31"/>
                  <a:pt x="169" y="33"/>
                </a:cubicBezTo>
                <a:cubicBezTo>
                  <a:pt x="168" y="34"/>
                  <a:pt x="166" y="38"/>
                  <a:pt x="169" y="38"/>
                </a:cubicBezTo>
                <a:cubicBezTo>
                  <a:pt x="174" y="37"/>
                  <a:pt x="178" y="35"/>
                  <a:pt x="184" y="34"/>
                </a:cubicBezTo>
                <a:close/>
                <a:moveTo>
                  <a:pt x="1122" y="29"/>
                </a:moveTo>
                <a:cubicBezTo>
                  <a:pt x="1120" y="29"/>
                  <a:pt x="1119" y="32"/>
                  <a:pt x="1118" y="34"/>
                </a:cubicBezTo>
                <a:cubicBezTo>
                  <a:pt x="1118" y="34"/>
                  <a:pt x="1120" y="34"/>
                  <a:pt x="1120" y="34"/>
                </a:cubicBezTo>
                <a:cubicBezTo>
                  <a:pt x="1121" y="32"/>
                  <a:pt x="1123" y="31"/>
                  <a:pt x="1122" y="29"/>
                </a:cubicBezTo>
                <a:close/>
                <a:moveTo>
                  <a:pt x="1005" y="44"/>
                </a:moveTo>
                <a:cubicBezTo>
                  <a:pt x="1002" y="39"/>
                  <a:pt x="998" y="33"/>
                  <a:pt x="992" y="31"/>
                </a:cubicBezTo>
                <a:cubicBezTo>
                  <a:pt x="984" y="31"/>
                  <a:pt x="976" y="28"/>
                  <a:pt x="967" y="30"/>
                </a:cubicBezTo>
                <a:cubicBezTo>
                  <a:pt x="956" y="34"/>
                  <a:pt x="943" y="39"/>
                  <a:pt x="940" y="53"/>
                </a:cubicBezTo>
                <a:cubicBezTo>
                  <a:pt x="940" y="58"/>
                  <a:pt x="939" y="65"/>
                  <a:pt x="944" y="69"/>
                </a:cubicBezTo>
                <a:cubicBezTo>
                  <a:pt x="946" y="72"/>
                  <a:pt x="950" y="74"/>
                  <a:pt x="954" y="73"/>
                </a:cubicBezTo>
                <a:cubicBezTo>
                  <a:pt x="965" y="69"/>
                  <a:pt x="958" y="58"/>
                  <a:pt x="965" y="52"/>
                </a:cubicBezTo>
                <a:cubicBezTo>
                  <a:pt x="970" y="51"/>
                  <a:pt x="974" y="49"/>
                  <a:pt x="978" y="51"/>
                </a:cubicBezTo>
                <a:cubicBezTo>
                  <a:pt x="985" y="53"/>
                  <a:pt x="988" y="59"/>
                  <a:pt x="990" y="64"/>
                </a:cubicBezTo>
                <a:cubicBezTo>
                  <a:pt x="993" y="75"/>
                  <a:pt x="988" y="84"/>
                  <a:pt x="981" y="91"/>
                </a:cubicBezTo>
                <a:cubicBezTo>
                  <a:pt x="972" y="100"/>
                  <a:pt x="960" y="110"/>
                  <a:pt x="946" y="106"/>
                </a:cubicBezTo>
                <a:cubicBezTo>
                  <a:pt x="933" y="102"/>
                  <a:pt x="915" y="96"/>
                  <a:pt x="905" y="109"/>
                </a:cubicBezTo>
                <a:cubicBezTo>
                  <a:pt x="899" y="114"/>
                  <a:pt x="898" y="121"/>
                  <a:pt x="899" y="128"/>
                </a:cubicBezTo>
                <a:cubicBezTo>
                  <a:pt x="901" y="132"/>
                  <a:pt x="903" y="138"/>
                  <a:pt x="909" y="139"/>
                </a:cubicBezTo>
                <a:cubicBezTo>
                  <a:pt x="913" y="141"/>
                  <a:pt x="917" y="140"/>
                  <a:pt x="919" y="136"/>
                </a:cubicBezTo>
                <a:cubicBezTo>
                  <a:pt x="921" y="133"/>
                  <a:pt x="922" y="129"/>
                  <a:pt x="921" y="126"/>
                </a:cubicBezTo>
                <a:cubicBezTo>
                  <a:pt x="916" y="122"/>
                  <a:pt x="921" y="116"/>
                  <a:pt x="922" y="112"/>
                </a:cubicBezTo>
                <a:cubicBezTo>
                  <a:pt x="927" y="109"/>
                  <a:pt x="935" y="110"/>
                  <a:pt x="941" y="110"/>
                </a:cubicBezTo>
                <a:cubicBezTo>
                  <a:pt x="949" y="115"/>
                  <a:pt x="955" y="125"/>
                  <a:pt x="953" y="135"/>
                </a:cubicBezTo>
                <a:cubicBezTo>
                  <a:pt x="952" y="144"/>
                  <a:pt x="944" y="151"/>
                  <a:pt x="939" y="158"/>
                </a:cubicBezTo>
                <a:cubicBezTo>
                  <a:pt x="939" y="158"/>
                  <a:pt x="939" y="158"/>
                  <a:pt x="939" y="158"/>
                </a:cubicBezTo>
                <a:cubicBezTo>
                  <a:pt x="977" y="159"/>
                  <a:pt x="1015" y="159"/>
                  <a:pt x="1053" y="159"/>
                </a:cubicBezTo>
                <a:cubicBezTo>
                  <a:pt x="1056" y="160"/>
                  <a:pt x="1056" y="156"/>
                  <a:pt x="1057" y="154"/>
                </a:cubicBezTo>
                <a:cubicBezTo>
                  <a:pt x="1073" y="150"/>
                  <a:pt x="1078" y="133"/>
                  <a:pt x="1083" y="120"/>
                </a:cubicBezTo>
                <a:cubicBezTo>
                  <a:pt x="1086" y="106"/>
                  <a:pt x="1083" y="90"/>
                  <a:pt x="1071" y="81"/>
                </a:cubicBezTo>
                <a:cubicBezTo>
                  <a:pt x="1063" y="78"/>
                  <a:pt x="1052" y="75"/>
                  <a:pt x="1044" y="80"/>
                </a:cubicBezTo>
                <a:cubicBezTo>
                  <a:pt x="1035" y="85"/>
                  <a:pt x="1033" y="95"/>
                  <a:pt x="1033" y="104"/>
                </a:cubicBezTo>
                <a:cubicBezTo>
                  <a:pt x="1039" y="116"/>
                  <a:pt x="1052" y="100"/>
                  <a:pt x="1057" y="111"/>
                </a:cubicBezTo>
                <a:cubicBezTo>
                  <a:pt x="1053" y="122"/>
                  <a:pt x="1041" y="129"/>
                  <a:pt x="1030" y="129"/>
                </a:cubicBezTo>
                <a:cubicBezTo>
                  <a:pt x="1022" y="133"/>
                  <a:pt x="1015" y="129"/>
                  <a:pt x="1008" y="126"/>
                </a:cubicBezTo>
                <a:cubicBezTo>
                  <a:pt x="1000" y="119"/>
                  <a:pt x="996" y="110"/>
                  <a:pt x="998" y="100"/>
                </a:cubicBezTo>
                <a:cubicBezTo>
                  <a:pt x="1004" y="87"/>
                  <a:pt x="1010" y="72"/>
                  <a:pt x="1008" y="56"/>
                </a:cubicBezTo>
                <a:cubicBezTo>
                  <a:pt x="1006" y="53"/>
                  <a:pt x="1009" y="47"/>
                  <a:pt x="1005" y="44"/>
                </a:cubicBezTo>
                <a:close/>
                <a:moveTo>
                  <a:pt x="538" y="50"/>
                </a:moveTo>
                <a:cubicBezTo>
                  <a:pt x="526" y="36"/>
                  <a:pt x="526" y="36"/>
                  <a:pt x="526" y="36"/>
                </a:cubicBezTo>
                <a:cubicBezTo>
                  <a:pt x="514" y="30"/>
                  <a:pt x="499" y="31"/>
                  <a:pt x="488" y="38"/>
                </a:cubicBezTo>
                <a:cubicBezTo>
                  <a:pt x="481" y="43"/>
                  <a:pt x="472" y="50"/>
                  <a:pt x="474" y="60"/>
                </a:cubicBezTo>
                <a:cubicBezTo>
                  <a:pt x="475" y="65"/>
                  <a:pt x="478" y="70"/>
                  <a:pt x="483" y="73"/>
                </a:cubicBezTo>
                <a:cubicBezTo>
                  <a:pt x="486" y="73"/>
                  <a:pt x="489" y="75"/>
                  <a:pt x="492" y="73"/>
                </a:cubicBezTo>
                <a:cubicBezTo>
                  <a:pt x="496" y="68"/>
                  <a:pt x="501" y="63"/>
                  <a:pt x="499" y="56"/>
                </a:cubicBezTo>
                <a:cubicBezTo>
                  <a:pt x="500" y="53"/>
                  <a:pt x="504" y="52"/>
                  <a:pt x="507" y="52"/>
                </a:cubicBezTo>
                <a:cubicBezTo>
                  <a:pt x="512" y="54"/>
                  <a:pt x="519" y="55"/>
                  <a:pt x="522" y="61"/>
                </a:cubicBezTo>
                <a:cubicBezTo>
                  <a:pt x="525" y="70"/>
                  <a:pt x="521" y="78"/>
                  <a:pt x="516" y="85"/>
                </a:cubicBezTo>
                <a:cubicBezTo>
                  <a:pt x="509" y="97"/>
                  <a:pt x="497" y="107"/>
                  <a:pt x="482" y="107"/>
                </a:cubicBezTo>
                <a:cubicBezTo>
                  <a:pt x="463" y="103"/>
                  <a:pt x="463" y="103"/>
                  <a:pt x="463" y="103"/>
                </a:cubicBezTo>
                <a:cubicBezTo>
                  <a:pt x="454" y="105"/>
                  <a:pt x="445" y="106"/>
                  <a:pt x="439" y="113"/>
                </a:cubicBezTo>
                <a:cubicBezTo>
                  <a:pt x="433" y="118"/>
                  <a:pt x="434" y="128"/>
                  <a:pt x="437" y="135"/>
                </a:cubicBezTo>
                <a:cubicBezTo>
                  <a:pt x="440" y="139"/>
                  <a:pt x="444" y="139"/>
                  <a:pt x="449" y="139"/>
                </a:cubicBezTo>
                <a:cubicBezTo>
                  <a:pt x="462" y="139"/>
                  <a:pt x="455" y="123"/>
                  <a:pt x="463" y="117"/>
                </a:cubicBezTo>
                <a:cubicBezTo>
                  <a:pt x="467" y="115"/>
                  <a:pt x="472" y="115"/>
                  <a:pt x="477" y="116"/>
                </a:cubicBezTo>
                <a:cubicBezTo>
                  <a:pt x="481" y="118"/>
                  <a:pt x="486" y="122"/>
                  <a:pt x="487" y="127"/>
                </a:cubicBezTo>
                <a:cubicBezTo>
                  <a:pt x="491" y="135"/>
                  <a:pt x="489" y="145"/>
                  <a:pt x="484" y="152"/>
                </a:cubicBezTo>
                <a:cubicBezTo>
                  <a:pt x="482" y="156"/>
                  <a:pt x="478" y="155"/>
                  <a:pt x="477" y="159"/>
                </a:cubicBezTo>
                <a:cubicBezTo>
                  <a:pt x="490" y="160"/>
                  <a:pt x="506" y="159"/>
                  <a:pt x="520" y="160"/>
                </a:cubicBezTo>
                <a:cubicBezTo>
                  <a:pt x="612" y="159"/>
                  <a:pt x="612" y="159"/>
                  <a:pt x="612" y="159"/>
                </a:cubicBezTo>
                <a:cubicBezTo>
                  <a:pt x="621" y="154"/>
                  <a:pt x="621" y="154"/>
                  <a:pt x="621" y="154"/>
                </a:cubicBezTo>
                <a:cubicBezTo>
                  <a:pt x="633" y="140"/>
                  <a:pt x="632" y="121"/>
                  <a:pt x="636" y="104"/>
                </a:cubicBezTo>
                <a:cubicBezTo>
                  <a:pt x="634" y="102"/>
                  <a:pt x="633" y="100"/>
                  <a:pt x="633" y="99"/>
                </a:cubicBezTo>
                <a:cubicBezTo>
                  <a:pt x="626" y="92"/>
                  <a:pt x="623" y="81"/>
                  <a:pt x="613" y="78"/>
                </a:cubicBezTo>
                <a:cubicBezTo>
                  <a:pt x="605" y="76"/>
                  <a:pt x="597" y="78"/>
                  <a:pt x="590" y="81"/>
                </a:cubicBezTo>
                <a:cubicBezTo>
                  <a:pt x="585" y="84"/>
                  <a:pt x="579" y="89"/>
                  <a:pt x="578" y="96"/>
                </a:cubicBezTo>
                <a:cubicBezTo>
                  <a:pt x="578" y="101"/>
                  <a:pt x="581" y="106"/>
                  <a:pt x="584" y="110"/>
                </a:cubicBezTo>
                <a:cubicBezTo>
                  <a:pt x="590" y="115"/>
                  <a:pt x="600" y="105"/>
                  <a:pt x="604" y="116"/>
                </a:cubicBezTo>
                <a:cubicBezTo>
                  <a:pt x="603" y="119"/>
                  <a:pt x="600" y="122"/>
                  <a:pt x="598" y="123"/>
                </a:cubicBezTo>
                <a:cubicBezTo>
                  <a:pt x="596" y="127"/>
                  <a:pt x="590" y="126"/>
                  <a:pt x="588" y="130"/>
                </a:cubicBezTo>
                <a:cubicBezTo>
                  <a:pt x="576" y="133"/>
                  <a:pt x="565" y="139"/>
                  <a:pt x="552" y="134"/>
                </a:cubicBezTo>
                <a:cubicBezTo>
                  <a:pt x="540" y="126"/>
                  <a:pt x="534" y="111"/>
                  <a:pt x="535" y="97"/>
                </a:cubicBezTo>
                <a:cubicBezTo>
                  <a:pt x="539" y="82"/>
                  <a:pt x="542" y="65"/>
                  <a:pt x="538" y="50"/>
                </a:cubicBezTo>
                <a:close/>
                <a:moveTo>
                  <a:pt x="1259" y="36"/>
                </a:moveTo>
                <a:cubicBezTo>
                  <a:pt x="1258" y="34"/>
                  <a:pt x="1258" y="34"/>
                  <a:pt x="1258" y="34"/>
                </a:cubicBezTo>
                <a:cubicBezTo>
                  <a:pt x="1246" y="31"/>
                  <a:pt x="1232" y="32"/>
                  <a:pt x="1223" y="39"/>
                </a:cubicBezTo>
                <a:cubicBezTo>
                  <a:pt x="1220" y="43"/>
                  <a:pt x="1216" y="47"/>
                  <a:pt x="1217" y="51"/>
                </a:cubicBezTo>
                <a:cubicBezTo>
                  <a:pt x="1222" y="51"/>
                  <a:pt x="1227" y="50"/>
                  <a:pt x="1232" y="49"/>
                </a:cubicBezTo>
                <a:cubicBezTo>
                  <a:pt x="1243" y="48"/>
                  <a:pt x="1251" y="41"/>
                  <a:pt x="1259" y="36"/>
                </a:cubicBezTo>
                <a:close/>
                <a:moveTo>
                  <a:pt x="773" y="34"/>
                </a:moveTo>
                <a:cubicBezTo>
                  <a:pt x="770" y="34"/>
                  <a:pt x="770" y="34"/>
                  <a:pt x="770" y="34"/>
                </a:cubicBezTo>
                <a:cubicBezTo>
                  <a:pt x="766" y="36"/>
                  <a:pt x="761" y="35"/>
                  <a:pt x="757" y="38"/>
                </a:cubicBezTo>
                <a:cubicBezTo>
                  <a:pt x="754" y="41"/>
                  <a:pt x="749" y="44"/>
                  <a:pt x="750" y="49"/>
                </a:cubicBezTo>
                <a:cubicBezTo>
                  <a:pt x="756" y="48"/>
                  <a:pt x="760" y="44"/>
                  <a:pt x="765" y="42"/>
                </a:cubicBezTo>
                <a:cubicBezTo>
                  <a:pt x="768" y="40"/>
                  <a:pt x="772" y="37"/>
                  <a:pt x="773" y="34"/>
                </a:cubicBezTo>
                <a:close/>
                <a:moveTo>
                  <a:pt x="316" y="36"/>
                </a:moveTo>
                <a:cubicBezTo>
                  <a:pt x="314" y="34"/>
                  <a:pt x="311" y="35"/>
                  <a:pt x="309" y="34"/>
                </a:cubicBezTo>
                <a:cubicBezTo>
                  <a:pt x="301" y="37"/>
                  <a:pt x="290" y="34"/>
                  <a:pt x="283" y="40"/>
                </a:cubicBezTo>
                <a:cubicBezTo>
                  <a:pt x="280" y="42"/>
                  <a:pt x="275" y="47"/>
                  <a:pt x="274" y="51"/>
                </a:cubicBezTo>
                <a:cubicBezTo>
                  <a:pt x="283" y="49"/>
                  <a:pt x="294" y="47"/>
                  <a:pt x="302" y="43"/>
                </a:cubicBezTo>
                <a:cubicBezTo>
                  <a:pt x="307" y="41"/>
                  <a:pt x="312" y="40"/>
                  <a:pt x="316" y="36"/>
                </a:cubicBezTo>
                <a:close/>
                <a:moveTo>
                  <a:pt x="794" y="45"/>
                </a:moveTo>
                <a:cubicBezTo>
                  <a:pt x="794" y="40"/>
                  <a:pt x="789" y="35"/>
                  <a:pt x="783" y="35"/>
                </a:cubicBezTo>
                <a:cubicBezTo>
                  <a:pt x="773" y="43"/>
                  <a:pt x="762" y="51"/>
                  <a:pt x="751" y="57"/>
                </a:cubicBezTo>
                <a:cubicBezTo>
                  <a:pt x="751" y="59"/>
                  <a:pt x="751" y="59"/>
                  <a:pt x="751" y="59"/>
                </a:cubicBezTo>
                <a:cubicBezTo>
                  <a:pt x="751" y="62"/>
                  <a:pt x="751" y="67"/>
                  <a:pt x="755" y="68"/>
                </a:cubicBezTo>
                <a:cubicBezTo>
                  <a:pt x="765" y="65"/>
                  <a:pt x="771" y="57"/>
                  <a:pt x="778" y="49"/>
                </a:cubicBezTo>
                <a:cubicBezTo>
                  <a:pt x="783" y="48"/>
                  <a:pt x="788" y="46"/>
                  <a:pt x="793" y="48"/>
                </a:cubicBezTo>
                <a:cubicBezTo>
                  <a:pt x="794" y="48"/>
                  <a:pt x="794" y="46"/>
                  <a:pt x="794" y="45"/>
                </a:cubicBezTo>
                <a:close/>
                <a:moveTo>
                  <a:pt x="685" y="40"/>
                </a:moveTo>
                <a:cubicBezTo>
                  <a:pt x="682" y="38"/>
                  <a:pt x="679" y="38"/>
                  <a:pt x="676" y="38"/>
                </a:cubicBezTo>
                <a:cubicBezTo>
                  <a:pt x="673" y="40"/>
                  <a:pt x="672" y="43"/>
                  <a:pt x="673" y="47"/>
                </a:cubicBezTo>
                <a:cubicBezTo>
                  <a:pt x="676" y="47"/>
                  <a:pt x="676" y="47"/>
                  <a:pt x="676" y="47"/>
                </a:cubicBezTo>
                <a:cubicBezTo>
                  <a:pt x="680" y="46"/>
                  <a:pt x="683" y="42"/>
                  <a:pt x="685" y="40"/>
                </a:cubicBezTo>
                <a:close/>
                <a:moveTo>
                  <a:pt x="211" y="44"/>
                </a:moveTo>
                <a:cubicBezTo>
                  <a:pt x="200" y="40"/>
                  <a:pt x="200" y="40"/>
                  <a:pt x="200" y="40"/>
                </a:cubicBezTo>
                <a:cubicBezTo>
                  <a:pt x="199" y="40"/>
                  <a:pt x="198" y="40"/>
                  <a:pt x="198" y="41"/>
                </a:cubicBezTo>
                <a:cubicBezTo>
                  <a:pt x="201" y="45"/>
                  <a:pt x="200" y="50"/>
                  <a:pt x="201" y="54"/>
                </a:cubicBezTo>
                <a:cubicBezTo>
                  <a:pt x="204" y="54"/>
                  <a:pt x="206" y="52"/>
                  <a:pt x="208" y="50"/>
                </a:cubicBezTo>
                <a:cubicBezTo>
                  <a:pt x="209" y="48"/>
                  <a:pt x="213" y="47"/>
                  <a:pt x="211" y="44"/>
                </a:cubicBezTo>
                <a:close/>
                <a:moveTo>
                  <a:pt x="324" y="42"/>
                </a:moveTo>
                <a:cubicBezTo>
                  <a:pt x="323" y="41"/>
                  <a:pt x="322" y="40"/>
                  <a:pt x="321" y="40"/>
                </a:cubicBezTo>
                <a:cubicBezTo>
                  <a:pt x="312" y="46"/>
                  <a:pt x="302" y="49"/>
                  <a:pt x="293" y="52"/>
                </a:cubicBezTo>
                <a:cubicBezTo>
                  <a:pt x="287" y="54"/>
                  <a:pt x="281" y="56"/>
                  <a:pt x="275" y="58"/>
                </a:cubicBezTo>
                <a:cubicBezTo>
                  <a:pt x="280" y="61"/>
                  <a:pt x="281" y="69"/>
                  <a:pt x="288" y="67"/>
                </a:cubicBezTo>
                <a:cubicBezTo>
                  <a:pt x="298" y="64"/>
                  <a:pt x="309" y="61"/>
                  <a:pt x="314" y="50"/>
                </a:cubicBezTo>
                <a:cubicBezTo>
                  <a:pt x="317" y="47"/>
                  <a:pt x="323" y="47"/>
                  <a:pt x="324" y="42"/>
                </a:cubicBezTo>
                <a:close/>
                <a:moveTo>
                  <a:pt x="1712" y="44"/>
                </a:moveTo>
                <a:cubicBezTo>
                  <a:pt x="1712" y="41"/>
                  <a:pt x="1712" y="41"/>
                  <a:pt x="1712" y="41"/>
                </a:cubicBezTo>
                <a:cubicBezTo>
                  <a:pt x="1708" y="40"/>
                  <a:pt x="1708" y="40"/>
                  <a:pt x="1708" y="40"/>
                </a:cubicBezTo>
                <a:cubicBezTo>
                  <a:pt x="1697" y="44"/>
                  <a:pt x="1684" y="47"/>
                  <a:pt x="1678" y="58"/>
                </a:cubicBezTo>
                <a:cubicBezTo>
                  <a:pt x="1678" y="60"/>
                  <a:pt x="1677" y="63"/>
                  <a:pt x="1679" y="64"/>
                </a:cubicBezTo>
                <a:cubicBezTo>
                  <a:pt x="1692" y="61"/>
                  <a:pt x="1701" y="52"/>
                  <a:pt x="1712" y="44"/>
                </a:cubicBezTo>
                <a:close/>
                <a:moveTo>
                  <a:pt x="1730" y="50"/>
                </a:moveTo>
                <a:cubicBezTo>
                  <a:pt x="1728" y="44"/>
                  <a:pt x="1728" y="44"/>
                  <a:pt x="1728" y="44"/>
                </a:cubicBezTo>
                <a:cubicBezTo>
                  <a:pt x="1726" y="43"/>
                  <a:pt x="1723" y="39"/>
                  <a:pt x="1720" y="41"/>
                </a:cubicBezTo>
                <a:cubicBezTo>
                  <a:pt x="1717" y="47"/>
                  <a:pt x="1710" y="51"/>
                  <a:pt x="1705" y="56"/>
                </a:cubicBezTo>
                <a:cubicBezTo>
                  <a:pt x="1699" y="60"/>
                  <a:pt x="1694" y="64"/>
                  <a:pt x="1688" y="65"/>
                </a:cubicBezTo>
                <a:cubicBezTo>
                  <a:pt x="1686" y="68"/>
                  <a:pt x="1682" y="68"/>
                  <a:pt x="1683" y="71"/>
                </a:cubicBezTo>
                <a:cubicBezTo>
                  <a:pt x="1684" y="73"/>
                  <a:pt x="1685" y="74"/>
                  <a:pt x="1687" y="74"/>
                </a:cubicBezTo>
                <a:cubicBezTo>
                  <a:pt x="1693" y="70"/>
                  <a:pt x="1701" y="72"/>
                  <a:pt x="1707" y="65"/>
                </a:cubicBezTo>
                <a:cubicBezTo>
                  <a:pt x="1714" y="64"/>
                  <a:pt x="1718" y="59"/>
                  <a:pt x="1723" y="54"/>
                </a:cubicBezTo>
                <a:cubicBezTo>
                  <a:pt x="1726" y="52"/>
                  <a:pt x="1731" y="54"/>
                  <a:pt x="1730" y="50"/>
                </a:cubicBezTo>
                <a:close/>
                <a:moveTo>
                  <a:pt x="1470" y="49"/>
                </a:moveTo>
                <a:cubicBezTo>
                  <a:pt x="1463" y="39"/>
                  <a:pt x="1453" y="44"/>
                  <a:pt x="1444" y="41"/>
                </a:cubicBezTo>
                <a:cubicBezTo>
                  <a:pt x="1431" y="41"/>
                  <a:pt x="1418" y="46"/>
                  <a:pt x="1411" y="58"/>
                </a:cubicBezTo>
                <a:cubicBezTo>
                  <a:pt x="1409" y="64"/>
                  <a:pt x="1407" y="73"/>
                  <a:pt x="1412" y="78"/>
                </a:cubicBezTo>
                <a:cubicBezTo>
                  <a:pt x="1416" y="81"/>
                  <a:pt x="1421" y="83"/>
                  <a:pt x="1425" y="82"/>
                </a:cubicBezTo>
                <a:cubicBezTo>
                  <a:pt x="1434" y="78"/>
                  <a:pt x="1431" y="69"/>
                  <a:pt x="1433" y="62"/>
                </a:cubicBezTo>
                <a:cubicBezTo>
                  <a:pt x="1435" y="57"/>
                  <a:pt x="1440" y="56"/>
                  <a:pt x="1444" y="54"/>
                </a:cubicBezTo>
                <a:cubicBezTo>
                  <a:pt x="1451" y="52"/>
                  <a:pt x="1456" y="60"/>
                  <a:pt x="1460" y="63"/>
                </a:cubicBezTo>
                <a:cubicBezTo>
                  <a:pt x="1461" y="69"/>
                  <a:pt x="1462" y="75"/>
                  <a:pt x="1460" y="82"/>
                </a:cubicBezTo>
                <a:cubicBezTo>
                  <a:pt x="1454" y="99"/>
                  <a:pt x="1437" y="107"/>
                  <a:pt x="1419" y="106"/>
                </a:cubicBezTo>
                <a:cubicBezTo>
                  <a:pt x="1406" y="105"/>
                  <a:pt x="1389" y="99"/>
                  <a:pt x="1380" y="112"/>
                </a:cubicBezTo>
                <a:cubicBezTo>
                  <a:pt x="1378" y="117"/>
                  <a:pt x="1376" y="125"/>
                  <a:pt x="1378" y="131"/>
                </a:cubicBezTo>
                <a:cubicBezTo>
                  <a:pt x="1380" y="134"/>
                  <a:pt x="1383" y="140"/>
                  <a:pt x="1388" y="139"/>
                </a:cubicBezTo>
                <a:cubicBezTo>
                  <a:pt x="1390" y="138"/>
                  <a:pt x="1393" y="137"/>
                  <a:pt x="1394" y="134"/>
                </a:cubicBezTo>
                <a:cubicBezTo>
                  <a:pt x="1396" y="131"/>
                  <a:pt x="1393" y="128"/>
                  <a:pt x="1391" y="126"/>
                </a:cubicBezTo>
                <a:cubicBezTo>
                  <a:pt x="1389" y="120"/>
                  <a:pt x="1397" y="116"/>
                  <a:pt x="1401" y="113"/>
                </a:cubicBezTo>
                <a:cubicBezTo>
                  <a:pt x="1407" y="110"/>
                  <a:pt x="1413" y="113"/>
                  <a:pt x="1418" y="114"/>
                </a:cubicBezTo>
                <a:cubicBezTo>
                  <a:pt x="1425" y="118"/>
                  <a:pt x="1425" y="126"/>
                  <a:pt x="1428" y="132"/>
                </a:cubicBezTo>
                <a:cubicBezTo>
                  <a:pt x="1430" y="142"/>
                  <a:pt x="1425" y="152"/>
                  <a:pt x="1418" y="158"/>
                </a:cubicBezTo>
                <a:cubicBezTo>
                  <a:pt x="1418" y="159"/>
                  <a:pt x="1419" y="159"/>
                  <a:pt x="1420" y="159"/>
                </a:cubicBezTo>
                <a:cubicBezTo>
                  <a:pt x="1444" y="158"/>
                  <a:pt x="1467" y="159"/>
                  <a:pt x="1490" y="159"/>
                </a:cubicBezTo>
                <a:cubicBezTo>
                  <a:pt x="1507" y="158"/>
                  <a:pt x="1524" y="159"/>
                  <a:pt x="1540" y="158"/>
                </a:cubicBezTo>
                <a:cubicBezTo>
                  <a:pt x="1550" y="153"/>
                  <a:pt x="1558" y="143"/>
                  <a:pt x="1562" y="132"/>
                </a:cubicBezTo>
                <a:cubicBezTo>
                  <a:pt x="1568" y="116"/>
                  <a:pt x="1564" y="99"/>
                  <a:pt x="1551" y="88"/>
                </a:cubicBezTo>
                <a:cubicBezTo>
                  <a:pt x="1542" y="84"/>
                  <a:pt x="1530" y="76"/>
                  <a:pt x="1519" y="83"/>
                </a:cubicBezTo>
                <a:cubicBezTo>
                  <a:pt x="1515" y="86"/>
                  <a:pt x="1513" y="90"/>
                  <a:pt x="1512" y="95"/>
                </a:cubicBezTo>
                <a:cubicBezTo>
                  <a:pt x="1513" y="102"/>
                  <a:pt x="1520" y="105"/>
                  <a:pt x="1525" y="109"/>
                </a:cubicBezTo>
                <a:cubicBezTo>
                  <a:pt x="1527" y="112"/>
                  <a:pt x="1525" y="115"/>
                  <a:pt x="1524" y="118"/>
                </a:cubicBezTo>
                <a:cubicBezTo>
                  <a:pt x="1516" y="128"/>
                  <a:pt x="1503" y="133"/>
                  <a:pt x="1490" y="131"/>
                </a:cubicBezTo>
                <a:cubicBezTo>
                  <a:pt x="1486" y="129"/>
                  <a:pt x="1482" y="126"/>
                  <a:pt x="1480" y="123"/>
                </a:cubicBezTo>
                <a:cubicBezTo>
                  <a:pt x="1474" y="118"/>
                  <a:pt x="1475" y="109"/>
                  <a:pt x="1476" y="103"/>
                </a:cubicBezTo>
                <a:cubicBezTo>
                  <a:pt x="1482" y="93"/>
                  <a:pt x="1487" y="79"/>
                  <a:pt x="1481" y="67"/>
                </a:cubicBezTo>
                <a:cubicBezTo>
                  <a:pt x="1481" y="60"/>
                  <a:pt x="1475" y="55"/>
                  <a:pt x="1470" y="49"/>
                </a:cubicBezTo>
                <a:close/>
                <a:moveTo>
                  <a:pt x="1113" y="41"/>
                </a:moveTo>
                <a:cubicBezTo>
                  <a:pt x="1112" y="43"/>
                  <a:pt x="1109" y="45"/>
                  <a:pt x="1109" y="48"/>
                </a:cubicBezTo>
                <a:cubicBezTo>
                  <a:pt x="1109" y="50"/>
                  <a:pt x="1110" y="51"/>
                  <a:pt x="1112" y="52"/>
                </a:cubicBezTo>
                <a:cubicBezTo>
                  <a:pt x="1113" y="48"/>
                  <a:pt x="1114" y="45"/>
                  <a:pt x="1113" y="41"/>
                </a:cubicBezTo>
                <a:close/>
                <a:moveTo>
                  <a:pt x="1162" y="44"/>
                </a:moveTo>
                <a:cubicBezTo>
                  <a:pt x="1159" y="44"/>
                  <a:pt x="1154" y="41"/>
                  <a:pt x="1150" y="42"/>
                </a:cubicBezTo>
                <a:cubicBezTo>
                  <a:pt x="1151" y="47"/>
                  <a:pt x="1148" y="52"/>
                  <a:pt x="1149" y="56"/>
                </a:cubicBezTo>
                <a:cubicBezTo>
                  <a:pt x="1155" y="59"/>
                  <a:pt x="1157" y="54"/>
                  <a:pt x="1161" y="51"/>
                </a:cubicBezTo>
                <a:cubicBezTo>
                  <a:pt x="1162" y="49"/>
                  <a:pt x="1164" y="47"/>
                  <a:pt x="1162" y="44"/>
                </a:cubicBezTo>
                <a:close/>
                <a:moveTo>
                  <a:pt x="1269" y="48"/>
                </a:moveTo>
                <a:cubicBezTo>
                  <a:pt x="1267" y="43"/>
                  <a:pt x="1267" y="43"/>
                  <a:pt x="1267" y="43"/>
                </a:cubicBezTo>
                <a:cubicBezTo>
                  <a:pt x="1265" y="41"/>
                  <a:pt x="1263" y="44"/>
                  <a:pt x="1261" y="43"/>
                </a:cubicBezTo>
                <a:cubicBezTo>
                  <a:pt x="1248" y="53"/>
                  <a:pt x="1231" y="54"/>
                  <a:pt x="1216" y="58"/>
                </a:cubicBezTo>
                <a:cubicBezTo>
                  <a:pt x="1215" y="62"/>
                  <a:pt x="1215" y="67"/>
                  <a:pt x="1219" y="70"/>
                </a:cubicBezTo>
                <a:cubicBezTo>
                  <a:pt x="1234" y="69"/>
                  <a:pt x="1247" y="64"/>
                  <a:pt x="1257" y="55"/>
                </a:cubicBezTo>
                <a:cubicBezTo>
                  <a:pt x="1261" y="51"/>
                  <a:pt x="1270" y="56"/>
                  <a:pt x="1269" y="48"/>
                </a:cubicBezTo>
                <a:close/>
                <a:moveTo>
                  <a:pt x="162" y="53"/>
                </a:moveTo>
                <a:cubicBezTo>
                  <a:pt x="163" y="51"/>
                  <a:pt x="163" y="48"/>
                  <a:pt x="163" y="46"/>
                </a:cubicBezTo>
                <a:cubicBezTo>
                  <a:pt x="159" y="51"/>
                  <a:pt x="159" y="51"/>
                  <a:pt x="159" y="51"/>
                </a:cubicBezTo>
                <a:cubicBezTo>
                  <a:pt x="160" y="52"/>
                  <a:pt x="160" y="53"/>
                  <a:pt x="162" y="53"/>
                </a:cubicBezTo>
                <a:close/>
                <a:moveTo>
                  <a:pt x="1113" y="62"/>
                </a:moveTo>
                <a:cubicBezTo>
                  <a:pt x="1110" y="60"/>
                  <a:pt x="1109" y="55"/>
                  <a:pt x="1105" y="54"/>
                </a:cubicBezTo>
                <a:cubicBezTo>
                  <a:pt x="1103" y="55"/>
                  <a:pt x="1102" y="57"/>
                  <a:pt x="1102" y="58"/>
                </a:cubicBezTo>
                <a:cubicBezTo>
                  <a:pt x="1105" y="67"/>
                  <a:pt x="1110" y="74"/>
                  <a:pt x="1119" y="79"/>
                </a:cubicBezTo>
                <a:cubicBezTo>
                  <a:pt x="1127" y="89"/>
                  <a:pt x="1139" y="94"/>
                  <a:pt x="1149" y="101"/>
                </a:cubicBezTo>
                <a:cubicBezTo>
                  <a:pt x="1153" y="103"/>
                  <a:pt x="1155" y="97"/>
                  <a:pt x="1157" y="94"/>
                </a:cubicBezTo>
                <a:cubicBezTo>
                  <a:pt x="1158" y="91"/>
                  <a:pt x="1162" y="92"/>
                  <a:pt x="1162" y="89"/>
                </a:cubicBezTo>
                <a:cubicBezTo>
                  <a:pt x="1153" y="84"/>
                  <a:pt x="1144" y="82"/>
                  <a:pt x="1134" y="81"/>
                </a:cubicBezTo>
                <a:cubicBezTo>
                  <a:pt x="1124" y="78"/>
                  <a:pt x="1120" y="68"/>
                  <a:pt x="1113" y="62"/>
                </a:cubicBezTo>
                <a:close/>
                <a:moveTo>
                  <a:pt x="43" y="61"/>
                </a:moveTo>
                <a:cubicBezTo>
                  <a:pt x="40" y="58"/>
                  <a:pt x="36" y="55"/>
                  <a:pt x="32" y="55"/>
                </a:cubicBezTo>
                <a:cubicBezTo>
                  <a:pt x="25" y="56"/>
                  <a:pt x="25" y="63"/>
                  <a:pt x="20" y="67"/>
                </a:cubicBezTo>
                <a:cubicBezTo>
                  <a:pt x="17" y="71"/>
                  <a:pt x="12" y="70"/>
                  <a:pt x="9" y="68"/>
                </a:cubicBezTo>
                <a:cubicBezTo>
                  <a:pt x="7" y="68"/>
                  <a:pt x="6" y="64"/>
                  <a:pt x="4" y="64"/>
                </a:cubicBezTo>
                <a:cubicBezTo>
                  <a:pt x="4" y="69"/>
                  <a:pt x="5" y="74"/>
                  <a:pt x="4" y="79"/>
                </a:cubicBezTo>
                <a:cubicBezTo>
                  <a:pt x="34" y="80"/>
                  <a:pt x="34" y="80"/>
                  <a:pt x="34" y="80"/>
                </a:cubicBezTo>
                <a:cubicBezTo>
                  <a:pt x="34" y="83"/>
                  <a:pt x="33" y="86"/>
                  <a:pt x="31" y="87"/>
                </a:cubicBezTo>
                <a:cubicBezTo>
                  <a:pt x="24" y="95"/>
                  <a:pt x="14" y="97"/>
                  <a:pt x="5" y="93"/>
                </a:cubicBezTo>
                <a:cubicBezTo>
                  <a:pt x="4" y="93"/>
                  <a:pt x="4" y="93"/>
                  <a:pt x="4" y="93"/>
                </a:cubicBezTo>
                <a:cubicBezTo>
                  <a:pt x="0" y="101"/>
                  <a:pt x="9" y="99"/>
                  <a:pt x="13" y="101"/>
                </a:cubicBezTo>
                <a:cubicBezTo>
                  <a:pt x="20" y="101"/>
                  <a:pt x="26" y="99"/>
                  <a:pt x="32" y="96"/>
                </a:cubicBezTo>
                <a:cubicBezTo>
                  <a:pt x="36" y="93"/>
                  <a:pt x="36" y="87"/>
                  <a:pt x="41" y="86"/>
                </a:cubicBezTo>
                <a:cubicBezTo>
                  <a:pt x="45" y="78"/>
                  <a:pt x="48" y="68"/>
                  <a:pt x="43" y="61"/>
                </a:cubicBezTo>
                <a:close/>
                <a:moveTo>
                  <a:pt x="163" y="67"/>
                </a:moveTo>
                <a:cubicBezTo>
                  <a:pt x="161" y="63"/>
                  <a:pt x="157" y="62"/>
                  <a:pt x="156" y="58"/>
                </a:cubicBezTo>
                <a:cubicBezTo>
                  <a:pt x="155" y="57"/>
                  <a:pt x="153" y="59"/>
                  <a:pt x="152" y="60"/>
                </a:cubicBezTo>
                <a:cubicBezTo>
                  <a:pt x="148" y="64"/>
                  <a:pt x="156" y="69"/>
                  <a:pt x="158" y="73"/>
                </a:cubicBezTo>
                <a:cubicBezTo>
                  <a:pt x="161" y="74"/>
                  <a:pt x="164" y="78"/>
                  <a:pt x="166" y="79"/>
                </a:cubicBezTo>
                <a:cubicBezTo>
                  <a:pt x="166" y="74"/>
                  <a:pt x="163" y="71"/>
                  <a:pt x="163" y="67"/>
                </a:cubicBezTo>
                <a:close/>
                <a:moveTo>
                  <a:pt x="982" y="70"/>
                </a:moveTo>
                <a:cubicBezTo>
                  <a:pt x="982" y="66"/>
                  <a:pt x="980" y="62"/>
                  <a:pt x="978" y="59"/>
                </a:cubicBezTo>
                <a:cubicBezTo>
                  <a:pt x="977" y="58"/>
                  <a:pt x="975" y="59"/>
                  <a:pt x="973" y="59"/>
                </a:cubicBezTo>
                <a:cubicBezTo>
                  <a:pt x="969" y="59"/>
                  <a:pt x="969" y="63"/>
                  <a:pt x="969" y="67"/>
                </a:cubicBezTo>
                <a:cubicBezTo>
                  <a:pt x="968" y="72"/>
                  <a:pt x="963" y="75"/>
                  <a:pt x="962" y="80"/>
                </a:cubicBezTo>
                <a:cubicBezTo>
                  <a:pt x="965" y="83"/>
                  <a:pt x="970" y="80"/>
                  <a:pt x="974" y="80"/>
                </a:cubicBezTo>
                <a:cubicBezTo>
                  <a:pt x="979" y="78"/>
                  <a:pt x="984" y="75"/>
                  <a:pt x="982" y="70"/>
                </a:cubicBezTo>
                <a:close/>
                <a:moveTo>
                  <a:pt x="516" y="68"/>
                </a:moveTo>
                <a:cubicBezTo>
                  <a:pt x="516" y="63"/>
                  <a:pt x="511" y="59"/>
                  <a:pt x="507" y="61"/>
                </a:cubicBezTo>
                <a:cubicBezTo>
                  <a:pt x="507" y="68"/>
                  <a:pt x="500" y="73"/>
                  <a:pt x="499" y="78"/>
                </a:cubicBezTo>
                <a:cubicBezTo>
                  <a:pt x="502" y="80"/>
                  <a:pt x="505" y="77"/>
                  <a:pt x="509" y="78"/>
                </a:cubicBezTo>
                <a:cubicBezTo>
                  <a:pt x="513" y="77"/>
                  <a:pt x="517" y="73"/>
                  <a:pt x="516" y="68"/>
                </a:cubicBezTo>
                <a:close/>
                <a:moveTo>
                  <a:pt x="637" y="68"/>
                </a:moveTo>
                <a:cubicBezTo>
                  <a:pt x="636" y="65"/>
                  <a:pt x="637" y="61"/>
                  <a:pt x="633" y="60"/>
                </a:cubicBezTo>
                <a:cubicBezTo>
                  <a:pt x="631" y="61"/>
                  <a:pt x="628" y="64"/>
                  <a:pt x="628" y="67"/>
                </a:cubicBezTo>
                <a:cubicBezTo>
                  <a:pt x="645" y="82"/>
                  <a:pt x="645" y="82"/>
                  <a:pt x="645" y="82"/>
                </a:cubicBezTo>
                <a:cubicBezTo>
                  <a:pt x="655" y="85"/>
                  <a:pt x="663" y="92"/>
                  <a:pt x="672" y="96"/>
                </a:cubicBezTo>
                <a:cubicBezTo>
                  <a:pt x="674" y="98"/>
                  <a:pt x="677" y="97"/>
                  <a:pt x="678" y="95"/>
                </a:cubicBezTo>
                <a:cubicBezTo>
                  <a:pt x="679" y="94"/>
                  <a:pt x="681" y="91"/>
                  <a:pt x="679" y="89"/>
                </a:cubicBezTo>
                <a:cubicBezTo>
                  <a:pt x="675" y="89"/>
                  <a:pt x="672" y="86"/>
                  <a:pt x="668" y="85"/>
                </a:cubicBezTo>
                <a:cubicBezTo>
                  <a:pt x="655" y="84"/>
                  <a:pt x="644" y="79"/>
                  <a:pt x="637" y="68"/>
                </a:cubicBezTo>
                <a:close/>
                <a:moveTo>
                  <a:pt x="1453" y="66"/>
                </a:moveTo>
                <a:cubicBezTo>
                  <a:pt x="1451" y="62"/>
                  <a:pt x="1448" y="61"/>
                  <a:pt x="1445" y="61"/>
                </a:cubicBezTo>
                <a:cubicBezTo>
                  <a:pt x="1437" y="62"/>
                  <a:pt x="1441" y="71"/>
                  <a:pt x="1438" y="76"/>
                </a:cubicBezTo>
                <a:cubicBezTo>
                  <a:pt x="1438" y="78"/>
                  <a:pt x="1436" y="80"/>
                  <a:pt x="1437" y="82"/>
                </a:cubicBezTo>
                <a:cubicBezTo>
                  <a:pt x="1442" y="83"/>
                  <a:pt x="1448" y="82"/>
                  <a:pt x="1452" y="79"/>
                </a:cubicBezTo>
                <a:cubicBezTo>
                  <a:pt x="1455" y="75"/>
                  <a:pt x="1454" y="70"/>
                  <a:pt x="1453" y="66"/>
                </a:cubicBezTo>
                <a:close/>
                <a:moveTo>
                  <a:pt x="360" y="62"/>
                </a:moveTo>
                <a:cubicBezTo>
                  <a:pt x="355" y="62"/>
                  <a:pt x="354" y="68"/>
                  <a:pt x="352" y="71"/>
                </a:cubicBezTo>
                <a:cubicBezTo>
                  <a:pt x="345" y="81"/>
                  <a:pt x="335" y="92"/>
                  <a:pt x="321" y="92"/>
                </a:cubicBezTo>
                <a:cubicBezTo>
                  <a:pt x="312" y="97"/>
                  <a:pt x="304" y="99"/>
                  <a:pt x="296" y="103"/>
                </a:cubicBezTo>
                <a:cubicBezTo>
                  <a:pt x="296" y="108"/>
                  <a:pt x="291" y="112"/>
                  <a:pt x="293" y="115"/>
                </a:cubicBezTo>
                <a:cubicBezTo>
                  <a:pt x="308" y="111"/>
                  <a:pt x="308" y="111"/>
                  <a:pt x="308" y="111"/>
                </a:cubicBezTo>
                <a:cubicBezTo>
                  <a:pt x="311" y="110"/>
                  <a:pt x="314" y="106"/>
                  <a:pt x="318" y="106"/>
                </a:cubicBezTo>
                <a:cubicBezTo>
                  <a:pt x="335" y="98"/>
                  <a:pt x="352" y="89"/>
                  <a:pt x="365" y="74"/>
                </a:cubicBezTo>
                <a:cubicBezTo>
                  <a:pt x="368" y="69"/>
                  <a:pt x="362" y="66"/>
                  <a:pt x="360" y="62"/>
                </a:cubicBezTo>
                <a:close/>
                <a:moveTo>
                  <a:pt x="39" y="68"/>
                </a:moveTo>
                <a:cubicBezTo>
                  <a:pt x="38" y="65"/>
                  <a:pt x="36" y="64"/>
                  <a:pt x="34" y="63"/>
                </a:cubicBezTo>
                <a:cubicBezTo>
                  <a:pt x="30" y="66"/>
                  <a:pt x="26" y="71"/>
                  <a:pt x="25" y="74"/>
                </a:cubicBezTo>
                <a:cubicBezTo>
                  <a:pt x="29" y="76"/>
                  <a:pt x="33" y="74"/>
                  <a:pt x="36" y="74"/>
                </a:cubicBezTo>
                <a:cubicBezTo>
                  <a:pt x="39" y="73"/>
                  <a:pt x="39" y="70"/>
                  <a:pt x="39" y="68"/>
                </a:cubicBezTo>
                <a:close/>
                <a:moveTo>
                  <a:pt x="838" y="68"/>
                </a:moveTo>
                <a:cubicBezTo>
                  <a:pt x="837" y="67"/>
                  <a:pt x="836" y="64"/>
                  <a:pt x="834" y="64"/>
                </a:cubicBezTo>
                <a:cubicBezTo>
                  <a:pt x="832" y="66"/>
                  <a:pt x="833" y="70"/>
                  <a:pt x="831" y="72"/>
                </a:cubicBezTo>
                <a:cubicBezTo>
                  <a:pt x="831" y="73"/>
                  <a:pt x="832" y="73"/>
                  <a:pt x="833" y="73"/>
                </a:cubicBezTo>
                <a:cubicBezTo>
                  <a:pt x="835" y="72"/>
                  <a:pt x="838" y="71"/>
                  <a:pt x="838" y="68"/>
                </a:cubicBezTo>
                <a:close/>
                <a:moveTo>
                  <a:pt x="1114" y="82"/>
                </a:moveTo>
                <a:cubicBezTo>
                  <a:pt x="1109" y="80"/>
                  <a:pt x="1106" y="74"/>
                  <a:pt x="1103" y="70"/>
                </a:cubicBezTo>
                <a:cubicBezTo>
                  <a:pt x="1099" y="70"/>
                  <a:pt x="1098" y="62"/>
                  <a:pt x="1095" y="66"/>
                </a:cubicBezTo>
                <a:cubicBezTo>
                  <a:pt x="1093" y="68"/>
                  <a:pt x="1095" y="70"/>
                  <a:pt x="1095" y="71"/>
                </a:cubicBezTo>
                <a:cubicBezTo>
                  <a:pt x="1105" y="86"/>
                  <a:pt x="1120" y="94"/>
                  <a:pt x="1133" y="105"/>
                </a:cubicBezTo>
                <a:cubicBezTo>
                  <a:pt x="1139" y="107"/>
                  <a:pt x="1144" y="112"/>
                  <a:pt x="1150" y="113"/>
                </a:cubicBezTo>
                <a:cubicBezTo>
                  <a:pt x="1151" y="112"/>
                  <a:pt x="1151" y="110"/>
                  <a:pt x="1150" y="108"/>
                </a:cubicBezTo>
                <a:cubicBezTo>
                  <a:pt x="1137" y="100"/>
                  <a:pt x="1124" y="92"/>
                  <a:pt x="1114" y="82"/>
                </a:cubicBezTo>
                <a:close/>
                <a:moveTo>
                  <a:pt x="769" y="73"/>
                </a:moveTo>
                <a:cubicBezTo>
                  <a:pt x="770" y="62"/>
                  <a:pt x="760" y="72"/>
                  <a:pt x="757" y="74"/>
                </a:cubicBezTo>
                <a:cubicBezTo>
                  <a:pt x="758" y="76"/>
                  <a:pt x="759" y="77"/>
                  <a:pt x="760" y="78"/>
                </a:cubicBezTo>
                <a:cubicBezTo>
                  <a:pt x="764" y="77"/>
                  <a:pt x="768" y="77"/>
                  <a:pt x="769" y="73"/>
                </a:cubicBezTo>
                <a:close/>
                <a:moveTo>
                  <a:pt x="1312" y="75"/>
                </a:moveTo>
                <a:cubicBezTo>
                  <a:pt x="1310" y="73"/>
                  <a:pt x="1309" y="67"/>
                  <a:pt x="1306" y="69"/>
                </a:cubicBezTo>
                <a:cubicBezTo>
                  <a:pt x="1304" y="74"/>
                  <a:pt x="1301" y="79"/>
                  <a:pt x="1297" y="83"/>
                </a:cubicBezTo>
                <a:cubicBezTo>
                  <a:pt x="1302" y="83"/>
                  <a:pt x="1307" y="78"/>
                  <a:pt x="1312" y="76"/>
                </a:cubicBezTo>
                <a:cubicBezTo>
                  <a:pt x="1312" y="75"/>
                  <a:pt x="1312" y="75"/>
                  <a:pt x="1312" y="75"/>
                </a:cubicBezTo>
                <a:close/>
                <a:moveTo>
                  <a:pt x="306" y="76"/>
                </a:moveTo>
                <a:cubicBezTo>
                  <a:pt x="304" y="74"/>
                  <a:pt x="305" y="71"/>
                  <a:pt x="303" y="68"/>
                </a:cubicBezTo>
                <a:cubicBezTo>
                  <a:pt x="297" y="68"/>
                  <a:pt x="294" y="73"/>
                  <a:pt x="289" y="73"/>
                </a:cubicBezTo>
                <a:cubicBezTo>
                  <a:pt x="288" y="77"/>
                  <a:pt x="294" y="81"/>
                  <a:pt x="289" y="84"/>
                </a:cubicBezTo>
                <a:cubicBezTo>
                  <a:pt x="296" y="83"/>
                  <a:pt x="302" y="81"/>
                  <a:pt x="306" y="76"/>
                </a:cubicBezTo>
                <a:close/>
                <a:moveTo>
                  <a:pt x="1712" y="68"/>
                </a:moveTo>
                <a:cubicBezTo>
                  <a:pt x="1709" y="69"/>
                  <a:pt x="1707" y="71"/>
                  <a:pt x="1705" y="73"/>
                </a:cubicBezTo>
                <a:cubicBezTo>
                  <a:pt x="1700" y="75"/>
                  <a:pt x="1693" y="74"/>
                  <a:pt x="1689" y="79"/>
                </a:cubicBezTo>
                <a:cubicBezTo>
                  <a:pt x="1691" y="81"/>
                  <a:pt x="1691" y="85"/>
                  <a:pt x="1694" y="86"/>
                </a:cubicBezTo>
                <a:cubicBezTo>
                  <a:pt x="1700" y="85"/>
                  <a:pt x="1706" y="82"/>
                  <a:pt x="1711" y="79"/>
                </a:cubicBezTo>
                <a:cubicBezTo>
                  <a:pt x="1712" y="76"/>
                  <a:pt x="1712" y="72"/>
                  <a:pt x="1712" y="68"/>
                </a:cubicBezTo>
                <a:close/>
                <a:moveTo>
                  <a:pt x="1248" y="69"/>
                </a:moveTo>
                <a:cubicBezTo>
                  <a:pt x="1240" y="70"/>
                  <a:pt x="1233" y="74"/>
                  <a:pt x="1224" y="74"/>
                </a:cubicBezTo>
                <a:cubicBezTo>
                  <a:pt x="1222" y="76"/>
                  <a:pt x="1222" y="76"/>
                  <a:pt x="1222" y="76"/>
                </a:cubicBezTo>
                <a:cubicBezTo>
                  <a:pt x="1225" y="79"/>
                  <a:pt x="1225" y="79"/>
                  <a:pt x="1225" y="79"/>
                </a:cubicBezTo>
                <a:cubicBezTo>
                  <a:pt x="1233" y="80"/>
                  <a:pt x="1240" y="78"/>
                  <a:pt x="1247" y="75"/>
                </a:cubicBezTo>
                <a:cubicBezTo>
                  <a:pt x="1249" y="73"/>
                  <a:pt x="1247" y="70"/>
                  <a:pt x="1248" y="69"/>
                </a:cubicBezTo>
                <a:close/>
                <a:moveTo>
                  <a:pt x="245" y="74"/>
                </a:moveTo>
                <a:cubicBezTo>
                  <a:pt x="244" y="69"/>
                  <a:pt x="237" y="70"/>
                  <a:pt x="232" y="70"/>
                </a:cubicBezTo>
                <a:cubicBezTo>
                  <a:pt x="231" y="70"/>
                  <a:pt x="228" y="72"/>
                  <a:pt x="229" y="74"/>
                </a:cubicBezTo>
                <a:cubicBezTo>
                  <a:pt x="234" y="77"/>
                  <a:pt x="241" y="75"/>
                  <a:pt x="245" y="74"/>
                </a:cubicBezTo>
                <a:close/>
                <a:moveTo>
                  <a:pt x="649" y="89"/>
                </a:moveTo>
                <a:cubicBezTo>
                  <a:pt x="637" y="87"/>
                  <a:pt x="632" y="76"/>
                  <a:pt x="623" y="71"/>
                </a:cubicBezTo>
                <a:cubicBezTo>
                  <a:pt x="622" y="72"/>
                  <a:pt x="620" y="72"/>
                  <a:pt x="621" y="74"/>
                </a:cubicBezTo>
                <a:cubicBezTo>
                  <a:pt x="628" y="78"/>
                  <a:pt x="631" y="87"/>
                  <a:pt x="637" y="92"/>
                </a:cubicBezTo>
                <a:cubicBezTo>
                  <a:pt x="641" y="107"/>
                  <a:pt x="659" y="110"/>
                  <a:pt x="672" y="114"/>
                </a:cubicBezTo>
                <a:cubicBezTo>
                  <a:pt x="675" y="112"/>
                  <a:pt x="675" y="107"/>
                  <a:pt x="675" y="103"/>
                </a:cubicBezTo>
                <a:cubicBezTo>
                  <a:pt x="666" y="98"/>
                  <a:pt x="657" y="94"/>
                  <a:pt x="649" y="89"/>
                </a:cubicBezTo>
                <a:close/>
                <a:moveTo>
                  <a:pt x="149" y="72"/>
                </a:moveTo>
                <a:cubicBezTo>
                  <a:pt x="143" y="71"/>
                  <a:pt x="143" y="71"/>
                  <a:pt x="143" y="71"/>
                </a:cubicBezTo>
                <a:cubicBezTo>
                  <a:pt x="143" y="73"/>
                  <a:pt x="146" y="76"/>
                  <a:pt x="149" y="77"/>
                </a:cubicBezTo>
                <a:cubicBezTo>
                  <a:pt x="155" y="85"/>
                  <a:pt x="163" y="92"/>
                  <a:pt x="166" y="102"/>
                </a:cubicBezTo>
                <a:cubicBezTo>
                  <a:pt x="179" y="113"/>
                  <a:pt x="179" y="113"/>
                  <a:pt x="179" y="113"/>
                </a:cubicBezTo>
                <a:cubicBezTo>
                  <a:pt x="187" y="116"/>
                  <a:pt x="192" y="125"/>
                  <a:pt x="201" y="123"/>
                </a:cubicBezTo>
                <a:cubicBezTo>
                  <a:pt x="202" y="119"/>
                  <a:pt x="204" y="115"/>
                  <a:pt x="201" y="112"/>
                </a:cubicBezTo>
                <a:cubicBezTo>
                  <a:pt x="190" y="105"/>
                  <a:pt x="178" y="97"/>
                  <a:pt x="167" y="90"/>
                </a:cubicBezTo>
                <a:cubicBezTo>
                  <a:pt x="161" y="84"/>
                  <a:pt x="157" y="77"/>
                  <a:pt x="149" y="72"/>
                </a:cubicBezTo>
                <a:close/>
                <a:moveTo>
                  <a:pt x="716" y="75"/>
                </a:moveTo>
                <a:cubicBezTo>
                  <a:pt x="713" y="73"/>
                  <a:pt x="708" y="72"/>
                  <a:pt x="704" y="71"/>
                </a:cubicBezTo>
                <a:cubicBezTo>
                  <a:pt x="703" y="72"/>
                  <a:pt x="700" y="72"/>
                  <a:pt x="701" y="74"/>
                </a:cubicBezTo>
                <a:cubicBezTo>
                  <a:pt x="704" y="77"/>
                  <a:pt x="712" y="77"/>
                  <a:pt x="716" y="75"/>
                </a:cubicBezTo>
                <a:close/>
                <a:moveTo>
                  <a:pt x="1089" y="73"/>
                </a:moveTo>
                <a:cubicBezTo>
                  <a:pt x="1086" y="73"/>
                  <a:pt x="1083" y="76"/>
                  <a:pt x="1081" y="79"/>
                </a:cubicBezTo>
                <a:cubicBezTo>
                  <a:pt x="1084" y="85"/>
                  <a:pt x="1089" y="91"/>
                  <a:pt x="1089" y="99"/>
                </a:cubicBezTo>
                <a:cubicBezTo>
                  <a:pt x="1094" y="107"/>
                  <a:pt x="1086" y="116"/>
                  <a:pt x="1095" y="124"/>
                </a:cubicBezTo>
                <a:cubicBezTo>
                  <a:pt x="1114" y="140"/>
                  <a:pt x="1137" y="149"/>
                  <a:pt x="1161" y="155"/>
                </a:cubicBezTo>
                <a:cubicBezTo>
                  <a:pt x="1162" y="162"/>
                  <a:pt x="1171" y="157"/>
                  <a:pt x="1175" y="159"/>
                </a:cubicBezTo>
                <a:cubicBezTo>
                  <a:pt x="1207" y="160"/>
                  <a:pt x="1242" y="159"/>
                  <a:pt x="1274" y="159"/>
                </a:cubicBezTo>
                <a:cubicBezTo>
                  <a:pt x="1280" y="153"/>
                  <a:pt x="1287" y="152"/>
                  <a:pt x="1294" y="150"/>
                </a:cubicBezTo>
                <a:cubicBezTo>
                  <a:pt x="1307" y="142"/>
                  <a:pt x="1319" y="132"/>
                  <a:pt x="1330" y="121"/>
                </a:cubicBezTo>
                <a:cubicBezTo>
                  <a:pt x="1336" y="116"/>
                  <a:pt x="1344" y="111"/>
                  <a:pt x="1346" y="103"/>
                </a:cubicBezTo>
                <a:cubicBezTo>
                  <a:pt x="1340" y="97"/>
                  <a:pt x="1332" y="94"/>
                  <a:pt x="1325" y="88"/>
                </a:cubicBezTo>
                <a:cubicBezTo>
                  <a:pt x="1309" y="100"/>
                  <a:pt x="1293" y="110"/>
                  <a:pt x="1276" y="119"/>
                </a:cubicBezTo>
                <a:cubicBezTo>
                  <a:pt x="1259" y="126"/>
                  <a:pt x="1242" y="133"/>
                  <a:pt x="1223" y="132"/>
                </a:cubicBezTo>
                <a:cubicBezTo>
                  <a:pt x="1214" y="138"/>
                  <a:pt x="1207" y="148"/>
                  <a:pt x="1195" y="149"/>
                </a:cubicBezTo>
                <a:cubicBezTo>
                  <a:pt x="1183" y="152"/>
                  <a:pt x="1173" y="145"/>
                  <a:pt x="1163" y="140"/>
                </a:cubicBezTo>
                <a:cubicBezTo>
                  <a:pt x="1156" y="136"/>
                  <a:pt x="1151" y="128"/>
                  <a:pt x="1149" y="120"/>
                </a:cubicBezTo>
                <a:cubicBezTo>
                  <a:pt x="1145" y="117"/>
                  <a:pt x="1141" y="115"/>
                  <a:pt x="1136" y="112"/>
                </a:cubicBezTo>
                <a:cubicBezTo>
                  <a:pt x="1118" y="103"/>
                  <a:pt x="1103" y="88"/>
                  <a:pt x="1089" y="73"/>
                </a:cubicBezTo>
                <a:close/>
                <a:moveTo>
                  <a:pt x="1187" y="75"/>
                </a:moveTo>
                <a:cubicBezTo>
                  <a:pt x="1186" y="74"/>
                  <a:pt x="1183" y="73"/>
                  <a:pt x="1180" y="73"/>
                </a:cubicBezTo>
                <a:cubicBezTo>
                  <a:pt x="1178" y="73"/>
                  <a:pt x="1176" y="74"/>
                  <a:pt x="1175" y="75"/>
                </a:cubicBezTo>
                <a:cubicBezTo>
                  <a:pt x="1177" y="77"/>
                  <a:pt x="1179" y="77"/>
                  <a:pt x="1181" y="77"/>
                </a:cubicBezTo>
                <a:cubicBezTo>
                  <a:pt x="1183" y="77"/>
                  <a:pt x="1187" y="78"/>
                  <a:pt x="1187" y="75"/>
                </a:cubicBezTo>
                <a:close/>
                <a:moveTo>
                  <a:pt x="1656" y="82"/>
                </a:moveTo>
                <a:cubicBezTo>
                  <a:pt x="1654" y="75"/>
                  <a:pt x="1646" y="73"/>
                  <a:pt x="1639" y="73"/>
                </a:cubicBezTo>
                <a:cubicBezTo>
                  <a:pt x="1635" y="74"/>
                  <a:pt x="1631" y="73"/>
                  <a:pt x="1629" y="77"/>
                </a:cubicBezTo>
                <a:cubicBezTo>
                  <a:pt x="1635" y="85"/>
                  <a:pt x="1647" y="86"/>
                  <a:pt x="1656" y="90"/>
                </a:cubicBezTo>
                <a:cubicBezTo>
                  <a:pt x="1659" y="89"/>
                  <a:pt x="1656" y="85"/>
                  <a:pt x="1656" y="82"/>
                </a:cubicBezTo>
                <a:close/>
                <a:moveTo>
                  <a:pt x="1593" y="99"/>
                </a:moveTo>
                <a:cubicBezTo>
                  <a:pt x="1582" y="93"/>
                  <a:pt x="1579" y="78"/>
                  <a:pt x="1567" y="73"/>
                </a:cubicBezTo>
                <a:cubicBezTo>
                  <a:pt x="1566" y="74"/>
                  <a:pt x="1563" y="75"/>
                  <a:pt x="1564" y="77"/>
                </a:cubicBezTo>
                <a:cubicBezTo>
                  <a:pt x="1568" y="87"/>
                  <a:pt x="1577" y="96"/>
                  <a:pt x="1584" y="104"/>
                </a:cubicBezTo>
                <a:cubicBezTo>
                  <a:pt x="1593" y="110"/>
                  <a:pt x="1600" y="119"/>
                  <a:pt x="1609" y="123"/>
                </a:cubicBezTo>
                <a:cubicBezTo>
                  <a:pt x="1611" y="125"/>
                  <a:pt x="1614" y="127"/>
                  <a:pt x="1616" y="126"/>
                </a:cubicBezTo>
                <a:cubicBezTo>
                  <a:pt x="1617" y="121"/>
                  <a:pt x="1615" y="118"/>
                  <a:pt x="1614" y="114"/>
                </a:cubicBezTo>
                <a:cubicBezTo>
                  <a:pt x="1607" y="110"/>
                  <a:pt x="1599" y="105"/>
                  <a:pt x="1593" y="99"/>
                </a:cubicBezTo>
                <a:close/>
                <a:moveTo>
                  <a:pt x="1767" y="76"/>
                </a:moveTo>
                <a:cubicBezTo>
                  <a:pt x="1766" y="75"/>
                  <a:pt x="1766" y="73"/>
                  <a:pt x="1764" y="73"/>
                </a:cubicBezTo>
                <a:cubicBezTo>
                  <a:pt x="1759" y="85"/>
                  <a:pt x="1759" y="85"/>
                  <a:pt x="1759" y="85"/>
                </a:cubicBezTo>
                <a:cubicBezTo>
                  <a:pt x="1751" y="92"/>
                  <a:pt x="1751" y="92"/>
                  <a:pt x="1751" y="92"/>
                </a:cubicBezTo>
                <a:cubicBezTo>
                  <a:pt x="1757" y="89"/>
                  <a:pt x="1765" y="83"/>
                  <a:pt x="1767" y="76"/>
                </a:cubicBezTo>
                <a:close/>
                <a:moveTo>
                  <a:pt x="1914" y="82"/>
                </a:moveTo>
                <a:cubicBezTo>
                  <a:pt x="1911" y="77"/>
                  <a:pt x="1907" y="74"/>
                  <a:pt x="1901" y="74"/>
                </a:cubicBezTo>
                <a:cubicBezTo>
                  <a:pt x="1898" y="76"/>
                  <a:pt x="1896" y="80"/>
                  <a:pt x="1895" y="85"/>
                </a:cubicBezTo>
                <a:cubicBezTo>
                  <a:pt x="1900" y="88"/>
                  <a:pt x="1908" y="89"/>
                  <a:pt x="1914" y="88"/>
                </a:cubicBezTo>
                <a:cubicBezTo>
                  <a:pt x="1915" y="87"/>
                  <a:pt x="1915" y="84"/>
                  <a:pt x="1914" y="82"/>
                </a:cubicBezTo>
                <a:close/>
                <a:moveTo>
                  <a:pt x="857" y="85"/>
                </a:moveTo>
                <a:cubicBezTo>
                  <a:pt x="846" y="75"/>
                  <a:pt x="846" y="75"/>
                  <a:pt x="846" y="75"/>
                </a:cubicBezTo>
                <a:cubicBezTo>
                  <a:pt x="837" y="73"/>
                  <a:pt x="833" y="83"/>
                  <a:pt x="825" y="83"/>
                </a:cubicBezTo>
                <a:cubicBezTo>
                  <a:pt x="818" y="91"/>
                  <a:pt x="807" y="93"/>
                  <a:pt x="800" y="103"/>
                </a:cubicBezTo>
                <a:cubicBezTo>
                  <a:pt x="790" y="109"/>
                  <a:pt x="781" y="118"/>
                  <a:pt x="770" y="121"/>
                </a:cubicBezTo>
                <a:cubicBezTo>
                  <a:pt x="766" y="127"/>
                  <a:pt x="766" y="127"/>
                  <a:pt x="766" y="127"/>
                </a:cubicBezTo>
                <a:cubicBezTo>
                  <a:pt x="762" y="137"/>
                  <a:pt x="752" y="141"/>
                  <a:pt x="744" y="147"/>
                </a:cubicBezTo>
                <a:cubicBezTo>
                  <a:pt x="731" y="152"/>
                  <a:pt x="713" y="157"/>
                  <a:pt x="699" y="151"/>
                </a:cubicBezTo>
                <a:cubicBezTo>
                  <a:pt x="686" y="146"/>
                  <a:pt x="680" y="132"/>
                  <a:pt x="675" y="121"/>
                </a:cubicBezTo>
                <a:cubicBezTo>
                  <a:pt x="666" y="117"/>
                  <a:pt x="655" y="116"/>
                  <a:pt x="647" y="111"/>
                </a:cubicBezTo>
                <a:cubicBezTo>
                  <a:pt x="637" y="104"/>
                  <a:pt x="644" y="119"/>
                  <a:pt x="637" y="121"/>
                </a:cubicBezTo>
                <a:cubicBezTo>
                  <a:pt x="643" y="126"/>
                  <a:pt x="636" y="132"/>
                  <a:pt x="639" y="138"/>
                </a:cubicBezTo>
                <a:cubicBezTo>
                  <a:pt x="646" y="143"/>
                  <a:pt x="654" y="147"/>
                  <a:pt x="663" y="151"/>
                </a:cubicBezTo>
                <a:cubicBezTo>
                  <a:pt x="668" y="152"/>
                  <a:pt x="675" y="153"/>
                  <a:pt x="677" y="159"/>
                </a:cubicBezTo>
                <a:cubicBezTo>
                  <a:pt x="777" y="159"/>
                  <a:pt x="777" y="159"/>
                  <a:pt x="777" y="159"/>
                </a:cubicBezTo>
                <a:cubicBezTo>
                  <a:pt x="803" y="151"/>
                  <a:pt x="825" y="136"/>
                  <a:pt x="847" y="119"/>
                </a:cubicBezTo>
                <a:cubicBezTo>
                  <a:pt x="854" y="111"/>
                  <a:pt x="867" y="105"/>
                  <a:pt x="870" y="94"/>
                </a:cubicBezTo>
                <a:cubicBezTo>
                  <a:pt x="857" y="85"/>
                  <a:pt x="857" y="85"/>
                  <a:pt x="857" y="85"/>
                </a:cubicBezTo>
                <a:close/>
                <a:moveTo>
                  <a:pt x="229" y="81"/>
                </a:moveTo>
                <a:cubicBezTo>
                  <a:pt x="227" y="80"/>
                  <a:pt x="224" y="78"/>
                  <a:pt x="224" y="76"/>
                </a:cubicBezTo>
                <a:cubicBezTo>
                  <a:pt x="223" y="76"/>
                  <a:pt x="222" y="77"/>
                  <a:pt x="220" y="77"/>
                </a:cubicBezTo>
                <a:cubicBezTo>
                  <a:pt x="215" y="82"/>
                  <a:pt x="208" y="86"/>
                  <a:pt x="203" y="89"/>
                </a:cubicBezTo>
                <a:cubicBezTo>
                  <a:pt x="204" y="91"/>
                  <a:pt x="206" y="92"/>
                  <a:pt x="207" y="93"/>
                </a:cubicBezTo>
                <a:cubicBezTo>
                  <a:pt x="213" y="87"/>
                  <a:pt x="220" y="82"/>
                  <a:pt x="229" y="81"/>
                </a:cubicBezTo>
                <a:close/>
                <a:moveTo>
                  <a:pt x="379" y="83"/>
                </a:moveTo>
                <a:cubicBezTo>
                  <a:pt x="376" y="81"/>
                  <a:pt x="374" y="77"/>
                  <a:pt x="370" y="77"/>
                </a:cubicBezTo>
                <a:cubicBezTo>
                  <a:pt x="362" y="87"/>
                  <a:pt x="350" y="94"/>
                  <a:pt x="339" y="101"/>
                </a:cubicBezTo>
                <a:cubicBezTo>
                  <a:pt x="328" y="106"/>
                  <a:pt x="318" y="114"/>
                  <a:pt x="305" y="114"/>
                </a:cubicBezTo>
                <a:cubicBezTo>
                  <a:pt x="300" y="115"/>
                  <a:pt x="296" y="119"/>
                  <a:pt x="290" y="120"/>
                </a:cubicBezTo>
                <a:cubicBezTo>
                  <a:pt x="295" y="120"/>
                  <a:pt x="295" y="120"/>
                  <a:pt x="295" y="120"/>
                </a:cubicBezTo>
                <a:cubicBezTo>
                  <a:pt x="293" y="125"/>
                  <a:pt x="288" y="123"/>
                  <a:pt x="285" y="126"/>
                </a:cubicBezTo>
                <a:cubicBezTo>
                  <a:pt x="279" y="135"/>
                  <a:pt x="279" y="135"/>
                  <a:pt x="279" y="135"/>
                </a:cubicBezTo>
                <a:cubicBezTo>
                  <a:pt x="293" y="132"/>
                  <a:pt x="307" y="127"/>
                  <a:pt x="320" y="122"/>
                </a:cubicBezTo>
                <a:cubicBezTo>
                  <a:pt x="341" y="113"/>
                  <a:pt x="359" y="100"/>
                  <a:pt x="378" y="86"/>
                </a:cubicBezTo>
                <a:cubicBezTo>
                  <a:pt x="379" y="83"/>
                  <a:pt x="379" y="83"/>
                  <a:pt x="379" y="83"/>
                </a:cubicBezTo>
                <a:close/>
                <a:moveTo>
                  <a:pt x="716" y="82"/>
                </a:moveTo>
                <a:cubicBezTo>
                  <a:pt x="705" y="84"/>
                  <a:pt x="697" y="80"/>
                  <a:pt x="687" y="77"/>
                </a:cubicBezTo>
                <a:cubicBezTo>
                  <a:pt x="684" y="79"/>
                  <a:pt x="681" y="80"/>
                  <a:pt x="679" y="82"/>
                </a:cubicBezTo>
                <a:cubicBezTo>
                  <a:pt x="684" y="88"/>
                  <a:pt x="692" y="86"/>
                  <a:pt x="699" y="86"/>
                </a:cubicBezTo>
                <a:cubicBezTo>
                  <a:pt x="707" y="91"/>
                  <a:pt x="716" y="95"/>
                  <a:pt x="726" y="93"/>
                </a:cubicBezTo>
                <a:cubicBezTo>
                  <a:pt x="727" y="91"/>
                  <a:pt x="726" y="88"/>
                  <a:pt x="725" y="87"/>
                </a:cubicBezTo>
                <a:cubicBezTo>
                  <a:pt x="725" y="83"/>
                  <a:pt x="720" y="81"/>
                  <a:pt x="716" y="82"/>
                </a:cubicBezTo>
                <a:close/>
                <a:moveTo>
                  <a:pt x="1188" y="83"/>
                </a:moveTo>
                <a:cubicBezTo>
                  <a:pt x="1181" y="81"/>
                  <a:pt x="1172" y="82"/>
                  <a:pt x="1165" y="78"/>
                </a:cubicBezTo>
                <a:cubicBezTo>
                  <a:pt x="1163" y="79"/>
                  <a:pt x="1161" y="80"/>
                  <a:pt x="1159" y="82"/>
                </a:cubicBezTo>
                <a:cubicBezTo>
                  <a:pt x="1163" y="83"/>
                  <a:pt x="1167" y="86"/>
                  <a:pt x="1171" y="86"/>
                </a:cubicBezTo>
                <a:cubicBezTo>
                  <a:pt x="1177" y="87"/>
                  <a:pt x="1184" y="89"/>
                  <a:pt x="1190" y="87"/>
                </a:cubicBezTo>
                <a:cubicBezTo>
                  <a:pt x="1191" y="86"/>
                  <a:pt x="1190" y="84"/>
                  <a:pt x="1188" y="83"/>
                </a:cubicBezTo>
                <a:close/>
                <a:moveTo>
                  <a:pt x="1255" y="86"/>
                </a:moveTo>
                <a:cubicBezTo>
                  <a:pt x="1254" y="77"/>
                  <a:pt x="1245" y="80"/>
                  <a:pt x="1240" y="83"/>
                </a:cubicBezTo>
                <a:cubicBezTo>
                  <a:pt x="1236" y="85"/>
                  <a:pt x="1230" y="83"/>
                  <a:pt x="1226" y="86"/>
                </a:cubicBezTo>
                <a:cubicBezTo>
                  <a:pt x="1227" y="88"/>
                  <a:pt x="1227" y="91"/>
                  <a:pt x="1228" y="93"/>
                </a:cubicBezTo>
                <a:cubicBezTo>
                  <a:pt x="1239" y="95"/>
                  <a:pt x="1248" y="90"/>
                  <a:pt x="1255" y="86"/>
                </a:cubicBezTo>
                <a:close/>
                <a:moveTo>
                  <a:pt x="250" y="80"/>
                </a:moveTo>
                <a:cubicBezTo>
                  <a:pt x="242" y="80"/>
                  <a:pt x="242" y="80"/>
                  <a:pt x="242" y="80"/>
                </a:cubicBezTo>
                <a:cubicBezTo>
                  <a:pt x="239" y="82"/>
                  <a:pt x="235" y="79"/>
                  <a:pt x="233" y="82"/>
                </a:cubicBezTo>
                <a:cubicBezTo>
                  <a:pt x="239" y="86"/>
                  <a:pt x="238" y="97"/>
                  <a:pt x="247" y="94"/>
                </a:cubicBezTo>
                <a:cubicBezTo>
                  <a:pt x="253" y="91"/>
                  <a:pt x="250" y="86"/>
                  <a:pt x="250" y="80"/>
                </a:cubicBezTo>
                <a:close/>
                <a:moveTo>
                  <a:pt x="1635" y="88"/>
                </a:moveTo>
                <a:cubicBezTo>
                  <a:pt x="1630" y="86"/>
                  <a:pt x="1626" y="81"/>
                  <a:pt x="1621" y="80"/>
                </a:cubicBezTo>
                <a:cubicBezTo>
                  <a:pt x="1619" y="81"/>
                  <a:pt x="1614" y="81"/>
                  <a:pt x="1615" y="85"/>
                </a:cubicBezTo>
                <a:cubicBezTo>
                  <a:pt x="1621" y="88"/>
                  <a:pt x="1626" y="93"/>
                  <a:pt x="1633" y="96"/>
                </a:cubicBezTo>
                <a:cubicBezTo>
                  <a:pt x="1643" y="92"/>
                  <a:pt x="1647" y="105"/>
                  <a:pt x="1657" y="101"/>
                </a:cubicBezTo>
                <a:cubicBezTo>
                  <a:pt x="1658" y="100"/>
                  <a:pt x="1659" y="96"/>
                  <a:pt x="1656" y="95"/>
                </a:cubicBezTo>
                <a:cubicBezTo>
                  <a:pt x="1648" y="94"/>
                  <a:pt x="1642" y="90"/>
                  <a:pt x="1635" y="88"/>
                </a:cubicBezTo>
                <a:close/>
                <a:moveTo>
                  <a:pt x="1319" y="83"/>
                </a:moveTo>
                <a:cubicBezTo>
                  <a:pt x="1319" y="82"/>
                  <a:pt x="1317" y="80"/>
                  <a:pt x="1315" y="80"/>
                </a:cubicBezTo>
                <a:cubicBezTo>
                  <a:pt x="1301" y="87"/>
                  <a:pt x="1301" y="87"/>
                  <a:pt x="1301" y="87"/>
                </a:cubicBezTo>
                <a:cubicBezTo>
                  <a:pt x="1286" y="97"/>
                  <a:pt x="1269" y="104"/>
                  <a:pt x="1252" y="111"/>
                </a:cubicBezTo>
                <a:cubicBezTo>
                  <a:pt x="1243" y="115"/>
                  <a:pt x="1227" y="112"/>
                  <a:pt x="1227" y="125"/>
                </a:cubicBezTo>
                <a:cubicBezTo>
                  <a:pt x="1227" y="126"/>
                  <a:pt x="1228" y="126"/>
                  <a:pt x="1229" y="127"/>
                </a:cubicBezTo>
                <a:cubicBezTo>
                  <a:pt x="1254" y="124"/>
                  <a:pt x="1277" y="115"/>
                  <a:pt x="1297" y="101"/>
                </a:cubicBezTo>
                <a:cubicBezTo>
                  <a:pt x="1305" y="96"/>
                  <a:pt x="1314" y="91"/>
                  <a:pt x="1319" y="83"/>
                </a:cubicBezTo>
                <a:close/>
                <a:moveTo>
                  <a:pt x="779" y="90"/>
                </a:moveTo>
                <a:cubicBezTo>
                  <a:pt x="776" y="87"/>
                  <a:pt x="773" y="81"/>
                  <a:pt x="768" y="82"/>
                </a:cubicBezTo>
                <a:cubicBezTo>
                  <a:pt x="760" y="84"/>
                  <a:pt x="768" y="91"/>
                  <a:pt x="768" y="95"/>
                </a:cubicBezTo>
                <a:cubicBezTo>
                  <a:pt x="770" y="96"/>
                  <a:pt x="770" y="96"/>
                  <a:pt x="770" y="96"/>
                </a:cubicBezTo>
                <a:cubicBezTo>
                  <a:pt x="773" y="94"/>
                  <a:pt x="777" y="93"/>
                  <a:pt x="779" y="90"/>
                </a:cubicBezTo>
                <a:close/>
                <a:moveTo>
                  <a:pt x="1778" y="88"/>
                </a:moveTo>
                <a:cubicBezTo>
                  <a:pt x="1777" y="86"/>
                  <a:pt x="1774" y="82"/>
                  <a:pt x="1771" y="82"/>
                </a:cubicBezTo>
                <a:cubicBezTo>
                  <a:pt x="1762" y="92"/>
                  <a:pt x="1752" y="99"/>
                  <a:pt x="1742" y="107"/>
                </a:cubicBezTo>
                <a:cubicBezTo>
                  <a:pt x="1728" y="115"/>
                  <a:pt x="1713" y="121"/>
                  <a:pt x="1697" y="124"/>
                </a:cubicBezTo>
                <a:cubicBezTo>
                  <a:pt x="1694" y="130"/>
                  <a:pt x="1690" y="136"/>
                  <a:pt x="1684" y="142"/>
                </a:cubicBezTo>
                <a:cubicBezTo>
                  <a:pt x="1674" y="152"/>
                  <a:pt x="1659" y="155"/>
                  <a:pt x="1645" y="154"/>
                </a:cubicBezTo>
                <a:cubicBezTo>
                  <a:pt x="1634" y="151"/>
                  <a:pt x="1622" y="143"/>
                  <a:pt x="1618" y="132"/>
                </a:cubicBezTo>
                <a:cubicBezTo>
                  <a:pt x="1608" y="131"/>
                  <a:pt x="1599" y="123"/>
                  <a:pt x="1591" y="116"/>
                </a:cubicBezTo>
                <a:cubicBezTo>
                  <a:pt x="1583" y="112"/>
                  <a:pt x="1577" y="103"/>
                  <a:pt x="1569" y="98"/>
                </a:cubicBezTo>
                <a:cubicBezTo>
                  <a:pt x="1568" y="96"/>
                  <a:pt x="1568" y="93"/>
                  <a:pt x="1566" y="93"/>
                </a:cubicBezTo>
                <a:cubicBezTo>
                  <a:pt x="1573" y="101"/>
                  <a:pt x="1572" y="113"/>
                  <a:pt x="1571" y="123"/>
                </a:cubicBezTo>
                <a:cubicBezTo>
                  <a:pt x="1571" y="128"/>
                  <a:pt x="1568" y="133"/>
                  <a:pt x="1568" y="138"/>
                </a:cubicBezTo>
                <a:cubicBezTo>
                  <a:pt x="1571" y="141"/>
                  <a:pt x="1574" y="145"/>
                  <a:pt x="1579" y="147"/>
                </a:cubicBezTo>
                <a:cubicBezTo>
                  <a:pt x="1584" y="153"/>
                  <a:pt x="1593" y="152"/>
                  <a:pt x="1597" y="159"/>
                </a:cubicBezTo>
                <a:cubicBezTo>
                  <a:pt x="1652" y="159"/>
                  <a:pt x="1708" y="159"/>
                  <a:pt x="1765" y="159"/>
                </a:cubicBezTo>
                <a:cubicBezTo>
                  <a:pt x="1767" y="155"/>
                  <a:pt x="1767" y="155"/>
                  <a:pt x="1767" y="155"/>
                </a:cubicBezTo>
                <a:cubicBezTo>
                  <a:pt x="1786" y="146"/>
                  <a:pt x="1798" y="130"/>
                  <a:pt x="1809" y="114"/>
                </a:cubicBezTo>
                <a:cubicBezTo>
                  <a:pt x="1802" y="106"/>
                  <a:pt x="1791" y="101"/>
                  <a:pt x="1783" y="94"/>
                </a:cubicBezTo>
                <a:cubicBezTo>
                  <a:pt x="1764" y="113"/>
                  <a:pt x="1741" y="130"/>
                  <a:pt x="1714" y="135"/>
                </a:cubicBezTo>
                <a:cubicBezTo>
                  <a:pt x="1708" y="135"/>
                  <a:pt x="1701" y="137"/>
                  <a:pt x="1696" y="135"/>
                </a:cubicBezTo>
                <a:cubicBezTo>
                  <a:pt x="1695" y="134"/>
                  <a:pt x="1696" y="132"/>
                  <a:pt x="1697" y="132"/>
                </a:cubicBezTo>
                <a:cubicBezTo>
                  <a:pt x="1712" y="130"/>
                  <a:pt x="1728" y="129"/>
                  <a:pt x="1740" y="120"/>
                </a:cubicBezTo>
                <a:cubicBezTo>
                  <a:pt x="1742" y="119"/>
                  <a:pt x="1744" y="119"/>
                  <a:pt x="1745" y="118"/>
                </a:cubicBezTo>
                <a:cubicBezTo>
                  <a:pt x="1758" y="111"/>
                  <a:pt x="1771" y="101"/>
                  <a:pt x="1778" y="88"/>
                </a:cubicBezTo>
                <a:close/>
                <a:moveTo>
                  <a:pt x="311" y="89"/>
                </a:moveTo>
                <a:cubicBezTo>
                  <a:pt x="310" y="87"/>
                  <a:pt x="309" y="83"/>
                  <a:pt x="306" y="83"/>
                </a:cubicBezTo>
                <a:cubicBezTo>
                  <a:pt x="295" y="89"/>
                  <a:pt x="295" y="89"/>
                  <a:pt x="295" y="89"/>
                </a:cubicBezTo>
                <a:cubicBezTo>
                  <a:pt x="294" y="91"/>
                  <a:pt x="295" y="94"/>
                  <a:pt x="296" y="96"/>
                </a:cubicBezTo>
                <a:cubicBezTo>
                  <a:pt x="301" y="95"/>
                  <a:pt x="308" y="94"/>
                  <a:pt x="311" y="89"/>
                </a:cubicBezTo>
                <a:close/>
                <a:moveTo>
                  <a:pt x="1720" y="92"/>
                </a:moveTo>
                <a:cubicBezTo>
                  <a:pt x="1718" y="89"/>
                  <a:pt x="1715" y="85"/>
                  <a:pt x="1711" y="85"/>
                </a:cubicBezTo>
                <a:cubicBezTo>
                  <a:pt x="1706" y="89"/>
                  <a:pt x="1700" y="88"/>
                  <a:pt x="1695" y="91"/>
                </a:cubicBezTo>
                <a:cubicBezTo>
                  <a:pt x="1698" y="99"/>
                  <a:pt x="1700" y="108"/>
                  <a:pt x="1700" y="116"/>
                </a:cubicBezTo>
                <a:cubicBezTo>
                  <a:pt x="1704" y="116"/>
                  <a:pt x="1704" y="116"/>
                  <a:pt x="1704" y="116"/>
                </a:cubicBezTo>
                <a:cubicBezTo>
                  <a:pt x="1722" y="113"/>
                  <a:pt x="1739" y="106"/>
                  <a:pt x="1751" y="92"/>
                </a:cubicBezTo>
                <a:cubicBezTo>
                  <a:pt x="1744" y="96"/>
                  <a:pt x="1735" y="97"/>
                  <a:pt x="1727" y="96"/>
                </a:cubicBezTo>
                <a:cubicBezTo>
                  <a:pt x="1720" y="101"/>
                  <a:pt x="1720" y="101"/>
                  <a:pt x="1720" y="101"/>
                </a:cubicBezTo>
                <a:cubicBezTo>
                  <a:pt x="1713" y="103"/>
                  <a:pt x="1707" y="107"/>
                  <a:pt x="1701" y="106"/>
                </a:cubicBezTo>
                <a:cubicBezTo>
                  <a:pt x="1700" y="100"/>
                  <a:pt x="1708" y="102"/>
                  <a:pt x="1712" y="100"/>
                </a:cubicBezTo>
                <a:cubicBezTo>
                  <a:pt x="1714" y="98"/>
                  <a:pt x="1720" y="98"/>
                  <a:pt x="1720" y="92"/>
                </a:cubicBezTo>
                <a:close/>
                <a:moveTo>
                  <a:pt x="1623" y="97"/>
                </a:moveTo>
                <a:cubicBezTo>
                  <a:pt x="1608" y="87"/>
                  <a:pt x="1608" y="87"/>
                  <a:pt x="1608" y="87"/>
                </a:cubicBezTo>
                <a:cubicBezTo>
                  <a:pt x="1605" y="85"/>
                  <a:pt x="1600" y="87"/>
                  <a:pt x="1596" y="86"/>
                </a:cubicBezTo>
                <a:cubicBezTo>
                  <a:pt x="1594" y="87"/>
                  <a:pt x="1591" y="86"/>
                  <a:pt x="1590" y="88"/>
                </a:cubicBezTo>
                <a:cubicBezTo>
                  <a:pt x="1598" y="97"/>
                  <a:pt x="1606" y="104"/>
                  <a:pt x="1616" y="109"/>
                </a:cubicBezTo>
                <a:cubicBezTo>
                  <a:pt x="1618" y="105"/>
                  <a:pt x="1623" y="101"/>
                  <a:pt x="1623" y="97"/>
                </a:cubicBezTo>
                <a:close/>
                <a:moveTo>
                  <a:pt x="392" y="92"/>
                </a:moveTo>
                <a:cubicBezTo>
                  <a:pt x="389" y="92"/>
                  <a:pt x="388" y="88"/>
                  <a:pt x="384" y="88"/>
                </a:cubicBezTo>
                <a:cubicBezTo>
                  <a:pt x="374" y="96"/>
                  <a:pt x="363" y="102"/>
                  <a:pt x="353" y="110"/>
                </a:cubicBezTo>
                <a:cubicBezTo>
                  <a:pt x="349" y="114"/>
                  <a:pt x="344" y="115"/>
                  <a:pt x="340" y="117"/>
                </a:cubicBezTo>
                <a:cubicBezTo>
                  <a:pt x="321" y="131"/>
                  <a:pt x="297" y="134"/>
                  <a:pt x="276" y="143"/>
                </a:cubicBezTo>
                <a:cubicBezTo>
                  <a:pt x="270" y="142"/>
                  <a:pt x="270" y="142"/>
                  <a:pt x="270" y="142"/>
                </a:cubicBezTo>
                <a:cubicBezTo>
                  <a:pt x="259" y="148"/>
                  <a:pt x="248" y="152"/>
                  <a:pt x="235" y="153"/>
                </a:cubicBezTo>
                <a:cubicBezTo>
                  <a:pt x="227" y="152"/>
                  <a:pt x="217" y="149"/>
                  <a:pt x="212" y="141"/>
                </a:cubicBezTo>
                <a:cubicBezTo>
                  <a:pt x="208" y="139"/>
                  <a:pt x="208" y="129"/>
                  <a:pt x="201" y="131"/>
                </a:cubicBezTo>
                <a:cubicBezTo>
                  <a:pt x="190" y="126"/>
                  <a:pt x="179" y="121"/>
                  <a:pt x="169" y="113"/>
                </a:cubicBezTo>
                <a:cubicBezTo>
                  <a:pt x="169" y="113"/>
                  <a:pt x="169" y="114"/>
                  <a:pt x="168" y="115"/>
                </a:cubicBezTo>
                <a:cubicBezTo>
                  <a:pt x="170" y="124"/>
                  <a:pt x="167" y="133"/>
                  <a:pt x="166" y="141"/>
                </a:cubicBezTo>
                <a:cubicBezTo>
                  <a:pt x="175" y="147"/>
                  <a:pt x="183" y="155"/>
                  <a:pt x="194" y="156"/>
                </a:cubicBezTo>
                <a:cubicBezTo>
                  <a:pt x="198" y="162"/>
                  <a:pt x="205" y="158"/>
                  <a:pt x="210" y="160"/>
                </a:cubicBezTo>
                <a:cubicBezTo>
                  <a:pt x="253" y="159"/>
                  <a:pt x="299" y="160"/>
                  <a:pt x="341" y="159"/>
                </a:cubicBezTo>
                <a:cubicBezTo>
                  <a:pt x="343" y="155"/>
                  <a:pt x="343" y="155"/>
                  <a:pt x="343" y="155"/>
                </a:cubicBezTo>
                <a:cubicBezTo>
                  <a:pt x="356" y="150"/>
                  <a:pt x="368" y="141"/>
                  <a:pt x="381" y="132"/>
                </a:cubicBezTo>
                <a:cubicBezTo>
                  <a:pt x="409" y="105"/>
                  <a:pt x="409" y="105"/>
                  <a:pt x="409" y="105"/>
                </a:cubicBezTo>
                <a:cubicBezTo>
                  <a:pt x="409" y="102"/>
                  <a:pt x="409" y="102"/>
                  <a:pt x="409" y="102"/>
                </a:cubicBezTo>
                <a:cubicBezTo>
                  <a:pt x="403" y="100"/>
                  <a:pt x="398" y="95"/>
                  <a:pt x="392" y="92"/>
                </a:cubicBezTo>
                <a:close/>
                <a:moveTo>
                  <a:pt x="196" y="92"/>
                </a:moveTo>
                <a:cubicBezTo>
                  <a:pt x="190" y="92"/>
                  <a:pt x="183" y="87"/>
                  <a:pt x="178" y="89"/>
                </a:cubicBezTo>
                <a:cubicBezTo>
                  <a:pt x="178" y="90"/>
                  <a:pt x="178" y="90"/>
                  <a:pt x="178" y="90"/>
                </a:cubicBezTo>
                <a:cubicBezTo>
                  <a:pt x="186" y="96"/>
                  <a:pt x="193" y="103"/>
                  <a:pt x="203" y="105"/>
                </a:cubicBezTo>
                <a:cubicBezTo>
                  <a:pt x="209" y="99"/>
                  <a:pt x="199" y="96"/>
                  <a:pt x="196" y="92"/>
                </a:cubicBezTo>
                <a:close/>
                <a:moveTo>
                  <a:pt x="1275" y="94"/>
                </a:moveTo>
                <a:cubicBezTo>
                  <a:pt x="1270" y="94"/>
                  <a:pt x="1265" y="92"/>
                  <a:pt x="1260" y="91"/>
                </a:cubicBezTo>
                <a:cubicBezTo>
                  <a:pt x="1254" y="92"/>
                  <a:pt x="1249" y="95"/>
                  <a:pt x="1244" y="97"/>
                </a:cubicBezTo>
                <a:cubicBezTo>
                  <a:pt x="1240" y="100"/>
                  <a:pt x="1233" y="96"/>
                  <a:pt x="1230" y="100"/>
                </a:cubicBezTo>
                <a:cubicBezTo>
                  <a:pt x="1230" y="103"/>
                  <a:pt x="1229" y="107"/>
                  <a:pt x="1231" y="110"/>
                </a:cubicBezTo>
                <a:cubicBezTo>
                  <a:pt x="1246" y="111"/>
                  <a:pt x="1257" y="101"/>
                  <a:pt x="1270" y="98"/>
                </a:cubicBezTo>
                <a:cubicBezTo>
                  <a:pt x="1272" y="98"/>
                  <a:pt x="1275" y="96"/>
                  <a:pt x="1275" y="94"/>
                </a:cubicBezTo>
                <a:close/>
                <a:moveTo>
                  <a:pt x="1192" y="96"/>
                </a:moveTo>
                <a:cubicBezTo>
                  <a:pt x="1191" y="92"/>
                  <a:pt x="1184" y="93"/>
                  <a:pt x="1181" y="93"/>
                </a:cubicBezTo>
                <a:cubicBezTo>
                  <a:pt x="1183" y="98"/>
                  <a:pt x="1183" y="104"/>
                  <a:pt x="1188" y="106"/>
                </a:cubicBezTo>
                <a:cubicBezTo>
                  <a:pt x="1193" y="106"/>
                  <a:pt x="1191" y="100"/>
                  <a:pt x="1192" y="96"/>
                </a:cubicBezTo>
                <a:close/>
                <a:moveTo>
                  <a:pt x="797" y="96"/>
                </a:moveTo>
                <a:cubicBezTo>
                  <a:pt x="793" y="95"/>
                  <a:pt x="790" y="95"/>
                  <a:pt x="786" y="94"/>
                </a:cubicBezTo>
                <a:cubicBezTo>
                  <a:pt x="781" y="99"/>
                  <a:pt x="775" y="99"/>
                  <a:pt x="770" y="104"/>
                </a:cubicBezTo>
                <a:cubicBezTo>
                  <a:pt x="771" y="107"/>
                  <a:pt x="768" y="112"/>
                  <a:pt x="772" y="113"/>
                </a:cubicBezTo>
                <a:cubicBezTo>
                  <a:pt x="781" y="111"/>
                  <a:pt x="788" y="104"/>
                  <a:pt x="795" y="99"/>
                </a:cubicBezTo>
                <a:cubicBezTo>
                  <a:pt x="797" y="96"/>
                  <a:pt x="797" y="96"/>
                  <a:pt x="797" y="96"/>
                </a:cubicBezTo>
                <a:close/>
                <a:moveTo>
                  <a:pt x="96" y="105"/>
                </a:moveTo>
                <a:cubicBezTo>
                  <a:pt x="91" y="96"/>
                  <a:pt x="91" y="96"/>
                  <a:pt x="91" y="96"/>
                </a:cubicBezTo>
                <a:cubicBezTo>
                  <a:pt x="86" y="96"/>
                  <a:pt x="82" y="100"/>
                  <a:pt x="77" y="100"/>
                </a:cubicBezTo>
                <a:cubicBezTo>
                  <a:pt x="74" y="106"/>
                  <a:pt x="70" y="113"/>
                  <a:pt x="73" y="119"/>
                </a:cubicBezTo>
                <a:cubicBezTo>
                  <a:pt x="75" y="125"/>
                  <a:pt x="81" y="124"/>
                  <a:pt x="85" y="124"/>
                </a:cubicBezTo>
                <a:cubicBezTo>
                  <a:pt x="92" y="123"/>
                  <a:pt x="99" y="123"/>
                  <a:pt x="104" y="116"/>
                </a:cubicBezTo>
                <a:cubicBezTo>
                  <a:pt x="106" y="114"/>
                  <a:pt x="111" y="113"/>
                  <a:pt x="109" y="110"/>
                </a:cubicBezTo>
                <a:cubicBezTo>
                  <a:pt x="103" y="112"/>
                  <a:pt x="100" y="108"/>
                  <a:pt x="96" y="105"/>
                </a:cubicBezTo>
                <a:close/>
                <a:moveTo>
                  <a:pt x="727" y="101"/>
                </a:moveTo>
                <a:cubicBezTo>
                  <a:pt x="727" y="95"/>
                  <a:pt x="718" y="99"/>
                  <a:pt x="714" y="99"/>
                </a:cubicBezTo>
                <a:cubicBezTo>
                  <a:pt x="714" y="114"/>
                  <a:pt x="714" y="114"/>
                  <a:pt x="714" y="114"/>
                </a:cubicBezTo>
                <a:cubicBezTo>
                  <a:pt x="715" y="115"/>
                  <a:pt x="717" y="114"/>
                  <a:pt x="718" y="114"/>
                </a:cubicBezTo>
                <a:cubicBezTo>
                  <a:pt x="723" y="112"/>
                  <a:pt x="725" y="106"/>
                  <a:pt x="727" y="101"/>
                </a:cubicBezTo>
                <a:close/>
                <a:moveTo>
                  <a:pt x="890" y="107"/>
                </a:moveTo>
                <a:cubicBezTo>
                  <a:pt x="888" y="105"/>
                  <a:pt x="886" y="102"/>
                  <a:pt x="883" y="100"/>
                </a:cubicBezTo>
                <a:cubicBezTo>
                  <a:pt x="881" y="100"/>
                  <a:pt x="877" y="99"/>
                  <a:pt x="875" y="101"/>
                </a:cubicBezTo>
                <a:cubicBezTo>
                  <a:pt x="861" y="117"/>
                  <a:pt x="846" y="132"/>
                  <a:pt x="827" y="143"/>
                </a:cubicBezTo>
                <a:cubicBezTo>
                  <a:pt x="819" y="148"/>
                  <a:pt x="810" y="152"/>
                  <a:pt x="803" y="158"/>
                </a:cubicBezTo>
                <a:cubicBezTo>
                  <a:pt x="810" y="160"/>
                  <a:pt x="818" y="158"/>
                  <a:pt x="825" y="159"/>
                </a:cubicBezTo>
                <a:cubicBezTo>
                  <a:pt x="836" y="152"/>
                  <a:pt x="847" y="145"/>
                  <a:pt x="858" y="138"/>
                </a:cubicBezTo>
                <a:cubicBezTo>
                  <a:pt x="869" y="127"/>
                  <a:pt x="883" y="121"/>
                  <a:pt x="890" y="107"/>
                </a:cubicBezTo>
                <a:close/>
                <a:moveTo>
                  <a:pt x="247" y="100"/>
                </a:moveTo>
                <a:cubicBezTo>
                  <a:pt x="244" y="99"/>
                  <a:pt x="242" y="103"/>
                  <a:pt x="243" y="106"/>
                </a:cubicBezTo>
                <a:cubicBezTo>
                  <a:pt x="244" y="106"/>
                  <a:pt x="244" y="106"/>
                  <a:pt x="244" y="106"/>
                </a:cubicBezTo>
                <a:cubicBezTo>
                  <a:pt x="246" y="105"/>
                  <a:pt x="248" y="102"/>
                  <a:pt x="247" y="100"/>
                </a:cubicBezTo>
                <a:close/>
                <a:moveTo>
                  <a:pt x="580" y="116"/>
                </a:moveTo>
                <a:cubicBezTo>
                  <a:pt x="572" y="106"/>
                  <a:pt x="572" y="106"/>
                  <a:pt x="572" y="106"/>
                </a:cubicBezTo>
                <a:cubicBezTo>
                  <a:pt x="564" y="108"/>
                  <a:pt x="555" y="110"/>
                  <a:pt x="546" y="112"/>
                </a:cubicBezTo>
                <a:cubicBezTo>
                  <a:pt x="545" y="114"/>
                  <a:pt x="545" y="114"/>
                  <a:pt x="545" y="114"/>
                </a:cubicBezTo>
                <a:cubicBezTo>
                  <a:pt x="547" y="121"/>
                  <a:pt x="553" y="127"/>
                  <a:pt x="560" y="129"/>
                </a:cubicBezTo>
                <a:cubicBezTo>
                  <a:pt x="570" y="127"/>
                  <a:pt x="582" y="129"/>
                  <a:pt x="587" y="120"/>
                </a:cubicBezTo>
                <a:cubicBezTo>
                  <a:pt x="585" y="118"/>
                  <a:pt x="582" y="118"/>
                  <a:pt x="580" y="116"/>
                </a:cubicBezTo>
                <a:close/>
                <a:moveTo>
                  <a:pt x="1034" y="115"/>
                </a:moveTo>
                <a:cubicBezTo>
                  <a:pt x="1026" y="107"/>
                  <a:pt x="1026" y="107"/>
                  <a:pt x="1026" y="107"/>
                </a:cubicBezTo>
                <a:cubicBezTo>
                  <a:pt x="1019" y="106"/>
                  <a:pt x="1015" y="111"/>
                  <a:pt x="1008" y="112"/>
                </a:cubicBezTo>
                <a:cubicBezTo>
                  <a:pt x="1007" y="115"/>
                  <a:pt x="1012" y="117"/>
                  <a:pt x="1013" y="120"/>
                </a:cubicBezTo>
                <a:cubicBezTo>
                  <a:pt x="1018" y="124"/>
                  <a:pt x="1026" y="124"/>
                  <a:pt x="1032" y="123"/>
                </a:cubicBezTo>
                <a:cubicBezTo>
                  <a:pt x="1035" y="122"/>
                  <a:pt x="1040" y="121"/>
                  <a:pt x="1041" y="117"/>
                </a:cubicBezTo>
                <a:cubicBezTo>
                  <a:pt x="1034" y="115"/>
                  <a:pt x="1034" y="115"/>
                  <a:pt x="1034" y="115"/>
                </a:cubicBezTo>
                <a:close/>
                <a:moveTo>
                  <a:pt x="1655" y="110"/>
                </a:moveTo>
                <a:cubicBezTo>
                  <a:pt x="1656" y="107"/>
                  <a:pt x="1653" y="107"/>
                  <a:pt x="1651" y="108"/>
                </a:cubicBezTo>
                <a:cubicBezTo>
                  <a:pt x="1651" y="110"/>
                  <a:pt x="1651" y="113"/>
                  <a:pt x="1652" y="114"/>
                </a:cubicBezTo>
                <a:cubicBezTo>
                  <a:pt x="1654" y="113"/>
                  <a:pt x="1655" y="111"/>
                  <a:pt x="1655" y="110"/>
                </a:cubicBezTo>
                <a:close/>
                <a:moveTo>
                  <a:pt x="1363" y="113"/>
                </a:moveTo>
                <a:cubicBezTo>
                  <a:pt x="1366" y="108"/>
                  <a:pt x="1357" y="110"/>
                  <a:pt x="1355" y="107"/>
                </a:cubicBezTo>
                <a:cubicBezTo>
                  <a:pt x="1350" y="111"/>
                  <a:pt x="1347" y="116"/>
                  <a:pt x="1343" y="119"/>
                </a:cubicBezTo>
                <a:cubicBezTo>
                  <a:pt x="1328" y="133"/>
                  <a:pt x="1312" y="149"/>
                  <a:pt x="1293" y="158"/>
                </a:cubicBezTo>
                <a:cubicBezTo>
                  <a:pt x="1293" y="159"/>
                  <a:pt x="1293" y="159"/>
                  <a:pt x="1293" y="159"/>
                </a:cubicBezTo>
                <a:cubicBezTo>
                  <a:pt x="1308" y="158"/>
                  <a:pt x="1308" y="158"/>
                  <a:pt x="1308" y="158"/>
                </a:cubicBezTo>
                <a:cubicBezTo>
                  <a:pt x="1308" y="156"/>
                  <a:pt x="1309" y="153"/>
                  <a:pt x="1312" y="152"/>
                </a:cubicBezTo>
                <a:cubicBezTo>
                  <a:pt x="1320" y="151"/>
                  <a:pt x="1327" y="144"/>
                  <a:pt x="1334" y="139"/>
                </a:cubicBezTo>
                <a:cubicBezTo>
                  <a:pt x="1343" y="131"/>
                  <a:pt x="1355" y="125"/>
                  <a:pt x="1363" y="113"/>
                </a:cubicBezTo>
                <a:close/>
                <a:moveTo>
                  <a:pt x="428" y="113"/>
                </a:moveTo>
                <a:cubicBezTo>
                  <a:pt x="426" y="110"/>
                  <a:pt x="422" y="108"/>
                  <a:pt x="418" y="108"/>
                </a:cubicBezTo>
                <a:cubicBezTo>
                  <a:pt x="404" y="118"/>
                  <a:pt x="394" y="135"/>
                  <a:pt x="377" y="143"/>
                </a:cubicBezTo>
                <a:cubicBezTo>
                  <a:pt x="371" y="149"/>
                  <a:pt x="362" y="153"/>
                  <a:pt x="357" y="158"/>
                </a:cubicBezTo>
                <a:cubicBezTo>
                  <a:pt x="368" y="159"/>
                  <a:pt x="368" y="159"/>
                  <a:pt x="368" y="159"/>
                </a:cubicBezTo>
                <a:cubicBezTo>
                  <a:pt x="373" y="158"/>
                  <a:pt x="376" y="161"/>
                  <a:pt x="381" y="159"/>
                </a:cubicBezTo>
                <a:cubicBezTo>
                  <a:pt x="382" y="154"/>
                  <a:pt x="382" y="154"/>
                  <a:pt x="382" y="154"/>
                </a:cubicBezTo>
                <a:cubicBezTo>
                  <a:pt x="396" y="147"/>
                  <a:pt x="408" y="136"/>
                  <a:pt x="419" y="125"/>
                </a:cubicBezTo>
                <a:cubicBezTo>
                  <a:pt x="423" y="121"/>
                  <a:pt x="425" y="116"/>
                  <a:pt x="428" y="113"/>
                </a:cubicBezTo>
                <a:close/>
                <a:moveTo>
                  <a:pt x="1188" y="112"/>
                </a:moveTo>
                <a:cubicBezTo>
                  <a:pt x="1187" y="111"/>
                  <a:pt x="1185" y="111"/>
                  <a:pt x="1184" y="112"/>
                </a:cubicBezTo>
                <a:cubicBezTo>
                  <a:pt x="1184" y="113"/>
                  <a:pt x="1183" y="116"/>
                  <a:pt x="1185" y="116"/>
                </a:cubicBezTo>
                <a:cubicBezTo>
                  <a:pt x="1187" y="115"/>
                  <a:pt x="1189" y="113"/>
                  <a:pt x="1188" y="112"/>
                </a:cubicBezTo>
                <a:close/>
                <a:moveTo>
                  <a:pt x="1371" y="130"/>
                </a:moveTo>
                <a:cubicBezTo>
                  <a:pt x="1370" y="126"/>
                  <a:pt x="1371" y="120"/>
                  <a:pt x="1369" y="116"/>
                </a:cubicBezTo>
                <a:cubicBezTo>
                  <a:pt x="1366" y="117"/>
                  <a:pt x="1364" y="120"/>
                  <a:pt x="1363" y="122"/>
                </a:cubicBezTo>
                <a:cubicBezTo>
                  <a:pt x="1350" y="133"/>
                  <a:pt x="1337" y="144"/>
                  <a:pt x="1323" y="153"/>
                </a:cubicBezTo>
                <a:cubicBezTo>
                  <a:pt x="1321" y="156"/>
                  <a:pt x="1316" y="154"/>
                  <a:pt x="1315" y="158"/>
                </a:cubicBezTo>
                <a:cubicBezTo>
                  <a:pt x="1321" y="159"/>
                  <a:pt x="1327" y="159"/>
                  <a:pt x="1334" y="159"/>
                </a:cubicBezTo>
                <a:cubicBezTo>
                  <a:pt x="1350" y="149"/>
                  <a:pt x="1350" y="149"/>
                  <a:pt x="1350" y="149"/>
                </a:cubicBezTo>
                <a:cubicBezTo>
                  <a:pt x="1357" y="142"/>
                  <a:pt x="1366" y="139"/>
                  <a:pt x="1371" y="130"/>
                </a:cubicBezTo>
                <a:close/>
                <a:moveTo>
                  <a:pt x="891" y="117"/>
                </a:moveTo>
                <a:cubicBezTo>
                  <a:pt x="890" y="117"/>
                  <a:pt x="890" y="117"/>
                  <a:pt x="890" y="117"/>
                </a:cubicBezTo>
                <a:cubicBezTo>
                  <a:pt x="874" y="135"/>
                  <a:pt x="855" y="145"/>
                  <a:pt x="837" y="158"/>
                </a:cubicBezTo>
                <a:cubicBezTo>
                  <a:pt x="845" y="161"/>
                  <a:pt x="853" y="159"/>
                  <a:pt x="861" y="159"/>
                </a:cubicBezTo>
                <a:cubicBezTo>
                  <a:pt x="863" y="160"/>
                  <a:pt x="865" y="157"/>
                  <a:pt x="865" y="155"/>
                </a:cubicBezTo>
                <a:cubicBezTo>
                  <a:pt x="871" y="147"/>
                  <a:pt x="879" y="144"/>
                  <a:pt x="886" y="136"/>
                </a:cubicBezTo>
                <a:cubicBezTo>
                  <a:pt x="894" y="133"/>
                  <a:pt x="890" y="124"/>
                  <a:pt x="891" y="117"/>
                </a:cubicBezTo>
                <a:close/>
                <a:moveTo>
                  <a:pt x="940" y="121"/>
                </a:moveTo>
                <a:cubicBezTo>
                  <a:pt x="938" y="116"/>
                  <a:pt x="930" y="116"/>
                  <a:pt x="928" y="120"/>
                </a:cubicBezTo>
                <a:cubicBezTo>
                  <a:pt x="929" y="123"/>
                  <a:pt x="928" y="128"/>
                  <a:pt x="931" y="131"/>
                </a:cubicBezTo>
                <a:cubicBezTo>
                  <a:pt x="936" y="130"/>
                  <a:pt x="937" y="124"/>
                  <a:pt x="940" y="121"/>
                </a:cubicBezTo>
                <a:close/>
                <a:moveTo>
                  <a:pt x="1822" y="121"/>
                </a:moveTo>
                <a:cubicBezTo>
                  <a:pt x="1819" y="121"/>
                  <a:pt x="1817" y="118"/>
                  <a:pt x="1815" y="118"/>
                </a:cubicBezTo>
                <a:cubicBezTo>
                  <a:pt x="1807" y="128"/>
                  <a:pt x="1800" y="140"/>
                  <a:pt x="1790" y="149"/>
                </a:cubicBezTo>
                <a:cubicBezTo>
                  <a:pt x="1786" y="151"/>
                  <a:pt x="1781" y="154"/>
                  <a:pt x="1778" y="158"/>
                </a:cubicBezTo>
                <a:cubicBezTo>
                  <a:pt x="1781" y="159"/>
                  <a:pt x="1783" y="159"/>
                  <a:pt x="1786" y="159"/>
                </a:cubicBezTo>
                <a:cubicBezTo>
                  <a:pt x="1796" y="151"/>
                  <a:pt x="1808" y="142"/>
                  <a:pt x="1817" y="134"/>
                </a:cubicBezTo>
                <a:cubicBezTo>
                  <a:pt x="1821" y="131"/>
                  <a:pt x="1820" y="125"/>
                  <a:pt x="1822" y="121"/>
                </a:cubicBezTo>
                <a:close/>
                <a:moveTo>
                  <a:pt x="1417" y="123"/>
                </a:moveTo>
                <a:cubicBezTo>
                  <a:pt x="1415" y="120"/>
                  <a:pt x="1411" y="119"/>
                  <a:pt x="1408" y="119"/>
                </a:cubicBezTo>
                <a:cubicBezTo>
                  <a:pt x="1404" y="118"/>
                  <a:pt x="1402" y="121"/>
                  <a:pt x="1400" y="125"/>
                </a:cubicBezTo>
                <a:cubicBezTo>
                  <a:pt x="1402" y="127"/>
                  <a:pt x="1402" y="131"/>
                  <a:pt x="1402" y="135"/>
                </a:cubicBezTo>
                <a:cubicBezTo>
                  <a:pt x="1399" y="140"/>
                  <a:pt x="1394" y="147"/>
                  <a:pt x="1386" y="147"/>
                </a:cubicBezTo>
                <a:cubicBezTo>
                  <a:pt x="1382" y="149"/>
                  <a:pt x="1377" y="153"/>
                  <a:pt x="1374" y="158"/>
                </a:cubicBezTo>
                <a:cubicBezTo>
                  <a:pt x="1382" y="163"/>
                  <a:pt x="1387" y="153"/>
                  <a:pt x="1393" y="150"/>
                </a:cubicBezTo>
                <a:cubicBezTo>
                  <a:pt x="1399" y="141"/>
                  <a:pt x="1414" y="135"/>
                  <a:pt x="1417" y="123"/>
                </a:cubicBezTo>
                <a:close/>
                <a:moveTo>
                  <a:pt x="284" y="121"/>
                </a:moveTo>
                <a:cubicBezTo>
                  <a:pt x="285" y="121"/>
                  <a:pt x="285" y="121"/>
                  <a:pt x="285" y="121"/>
                </a:cubicBezTo>
                <a:cubicBezTo>
                  <a:pt x="286" y="121"/>
                  <a:pt x="286" y="121"/>
                  <a:pt x="286" y="121"/>
                </a:cubicBezTo>
                <a:cubicBezTo>
                  <a:pt x="284" y="121"/>
                  <a:pt x="284" y="121"/>
                  <a:pt x="284" y="121"/>
                </a:cubicBezTo>
                <a:close/>
                <a:moveTo>
                  <a:pt x="7" y="145"/>
                </a:moveTo>
                <a:cubicBezTo>
                  <a:pt x="8" y="137"/>
                  <a:pt x="10" y="128"/>
                  <a:pt x="4" y="123"/>
                </a:cubicBezTo>
                <a:cubicBezTo>
                  <a:pt x="4" y="131"/>
                  <a:pt x="3" y="140"/>
                  <a:pt x="4" y="148"/>
                </a:cubicBezTo>
                <a:cubicBezTo>
                  <a:pt x="7" y="145"/>
                  <a:pt x="7" y="145"/>
                  <a:pt x="7" y="145"/>
                </a:cubicBezTo>
                <a:close/>
                <a:moveTo>
                  <a:pt x="475" y="125"/>
                </a:moveTo>
                <a:cubicBezTo>
                  <a:pt x="474" y="123"/>
                  <a:pt x="472" y="123"/>
                  <a:pt x="469" y="123"/>
                </a:cubicBezTo>
                <a:cubicBezTo>
                  <a:pt x="467" y="123"/>
                  <a:pt x="467" y="126"/>
                  <a:pt x="466" y="128"/>
                </a:cubicBezTo>
                <a:cubicBezTo>
                  <a:pt x="466" y="132"/>
                  <a:pt x="463" y="137"/>
                  <a:pt x="464" y="139"/>
                </a:cubicBezTo>
                <a:cubicBezTo>
                  <a:pt x="468" y="136"/>
                  <a:pt x="473" y="130"/>
                  <a:pt x="475" y="125"/>
                </a:cubicBezTo>
                <a:close/>
                <a:moveTo>
                  <a:pt x="428" y="135"/>
                </a:moveTo>
                <a:cubicBezTo>
                  <a:pt x="427" y="126"/>
                  <a:pt x="427" y="126"/>
                  <a:pt x="427" y="126"/>
                </a:cubicBezTo>
                <a:cubicBezTo>
                  <a:pt x="423" y="128"/>
                  <a:pt x="420" y="130"/>
                  <a:pt x="417" y="134"/>
                </a:cubicBezTo>
                <a:cubicBezTo>
                  <a:pt x="408" y="144"/>
                  <a:pt x="397" y="151"/>
                  <a:pt x="387" y="158"/>
                </a:cubicBezTo>
                <a:cubicBezTo>
                  <a:pt x="394" y="160"/>
                  <a:pt x="399" y="159"/>
                  <a:pt x="406" y="159"/>
                </a:cubicBezTo>
                <a:cubicBezTo>
                  <a:pt x="406" y="158"/>
                  <a:pt x="405" y="155"/>
                  <a:pt x="407" y="154"/>
                </a:cubicBezTo>
                <a:cubicBezTo>
                  <a:pt x="415" y="150"/>
                  <a:pt x="422" y="142"/>
                  <a:pt x="428" y="135"/>
                </a:cubicBezTo>
                <a:close/>
                <a:moveTo>
                  <a:pt x="944" y="138"/>
                </a:moveTo>
                <a:cubicBezTo>
                  <a:pt x="945" y="135"/>
                  <a:pt x="946" y="129"/>
                  <a:pt x="943" y="127"/>
                </a:cubicBezTo>
                <a:cubicBezTo>
                  <a:pt x="932" y="137"/>
                  <a:pt x="926" y="149"/>
                  <a:pt x="914" y="157"/>
                </a:cubicBezTo>
                <a:cubicBezTo>
                  <a:pt x="914" y="158"/>
                  <a:pt x="914" y="158"/>
                  <a:pt x="914" y="158"/>
                </a:cubicBezTo>
                <a:cubicBezTo>
                  <a:pt x="917" y="159"/>
                  <a:pt x="922" y="160"/>
                  <a:pt x="923" y="156"/>
                </a:cubicBezTo>
                <a:cubicBezTo>
                  <a:pt x="932" y="153"/>
                  <a:pt x="939" y="146"/>
                  <a:pt x="944" y="138"/>
                </a:cubicBezTo>
                <a:close/>
                <a:moveTo>
                  <a:pt x="1109" y="143"/>
                </a:moveTo>
                <a:cubicBezTo>
                  <a:pt x="1103" y="138"/>
                  <a:pt x="1095" y="133"/>
                  <a:pt x="1088" y="128"/>
                </a:cubicBezTo>
                <a:cubicBezTo>
                  <a:pt x="1086" y="131"/>
                  <a:pt x="1086" y="131"/>
                  <a:pt x="1086" y="131"/>
                </a:cubicBezTo>
                <a:cubicBezTo>
                  <a:pt x="1082" y="136"/>
                  <a:pt x="1088" y="139"/>
                  <a:pt x="1091" y="142"/>
                </a:cubicBezTo>
                <a:cubicBezTo>
                  <a:pt x="1100" y="149"/>
                  <a:pt x="1111" y="151"/>
                  <a:pt x="1118" y="159"/>
                </a:cubicBezTo>
                <a:cubicBezTo>
                  <a:pt x="1140" y="159"/>
                  <a:pt x="1140" y="159"/>
                  <a:pt x="1140" y="159"/>
                </a:cubicBezTo>
                <a:cubicBezTo>
                  <a:pt x="1142" y="158"/>
                  <a:pt x="1142" y="158"/>
                  <a:pt x="1142" y="158"/>
                </a:cubicBezTo>
                <a:cubicBezTo>
                  <a:pt x="1141" y="156"/>
                  <a:pt x="1141" y="156"/>
                  <a:pt x="1141" y="156"/>
                </a:cubicBezTo>
                <a:cubicBezTo>
                  <a:pt x="1129" y="154"/>
                  <a:pt x="1121" y="146"/>
                  <a:pt x="1109" y="143"/>
                </a:cubicBezTo>
                <a:close/>
                <a:moveTo>
                  <a:pt x="1830" y="128"/>
                </a:moveTo>
                <a:cubicBezTo>
                  <a:pt x="1829" y="128"/>
                  <a:pt x="1829" y="128"/>
                  <a:pt x="1829" y="128"/>
                </a:cubicBezTo>
                <a:cubicBezTo>
                  <a:pt x="1818" y="138"/>
                  <a:pt x="1808" y="150"/>
                  <a:pt x="1796" y="158"/>
                </a:cubicBezTo>
                <a:cubicBezTo>
                  <a:pt x="1801" y="159"/>
                  <a:pt x="1807" y="158"/>
                  <a:pt x="1813" y="159"/>
                </a:cubicBezTo>
                <a:cubicBezTo>
                  <a:pt x="1822" y="158"/>
                  <a:pt x="1827" y="149"/>
                  <a:pt x="1832" y="142"/>
                </a:cubicBezTo>
                <a:cubicBezTo>
                  <a:pt x="1835" y="138"/>
                  <a:pt x="1831" y="133"/>
                  <a:pt x="1830" y="128"/>
                </a:cubicBezTo>
                <a:close/>
                <a:moveTo>
                  <a:pt x="482" y="139"/>
                </a:moveTo>
                <a:cubicBezTo>
                  <a:pt x="483" y="135"/>
                  <a:pt x="480" y="126"/>
                  <a:pt x="476" y="134"/>
                </a:cubicBezTo>
                <a:cubicBezTo>
                  <a:pt x="470" y="143"/>
                  <a:pt x="461" y="150"/>
                  <a:pt x="457" y="158"/>
                </a:cubicBezTo>
                <a:cubicBezTo>
                  <a:pt x="461" y="161"/>
                  <a:pt x="467" y="159"/>
                  <a:pt x="471" y="159"/>
                </a:cubicBezTo>
                <a:cubicBezTo>
                  <a:pt x="472" y="158"/>
                  <a:pt x="471" y="156"/>
                  <a:pt x="471" y="155"/>
                </a:cubicBezTo>
                <a:cubicBezTo>
                  <a:pt x="471" y="152"/>
                  <a:pt x="475" y="152"/>
                  <a:pt x="477" y="150"/>
                </a:cubicBezTo>
                <a:cubicBezTo>
                  <a:pt x="480" y="147"/>
                  <a:pt x="483" y="143"/>
                  <a:pt x="482" y="139"/>
                </a:cubicBezTo>
                <a:close/>
                <a:moveTo>
                  <a:pt x="1420" y="145"/>
                </a:moveTo>
                <a:cubicBezTo>
                  <a:pt x="1420" y="141"/>
                  <a:pt x="1423" y="135"/>
                  <a:pt x="1419" y="132"/>
                </a:cubicBezTo>
                <a:cubicBezTo>
                  <a:pt x="1411" y="140"/>
                  <a:pt x="1401" y="150"/>
                  <a:pt x="1393" y="158"/>
                </a:cubicBezTo>
                <a:cubicBezTo>
                  <a:pt x="1396" y="159"/>
                  <a:pt x="1402" y="160"/>
                  <a:pt x="1406" y="158"/>
                </a:cubicBezTo>
                <a:cubicBezTo>
                  <a:pt x="1408" y="151"/>
                  <a:pt x="1417" y="151"/>
                  <a:pt x="1420" y="145"/>
                </a:cubicBezTo>
                <a:close/>
                <a:moveTo>
                  <a:pt x="1874" y="138"/>
                </a:moveTo>
                <a:cubicBezTo>
                  <a:pt x="1869" y="133"/>
                  <a:pt x="1863" y="138"/>
                  <a:pt x="1858" y="139"/>
                </a:cubicBezTo>
                <a:cubicBezTo>
                  <a:pt x="1855" y="143"/>
                  <a:pt x="1855" y="149"/>
                  <a:pt x="1851" y="152"/>
                </a:cubicBezTo>
                <a:cubicBezTo>
                  <a:pt x="1844" y="156"/>
                  <a:pt x="1842" y="149"/>
                  <a:pt x="1836" y="148"/>
                </a:cubicBezTo>
                <a:cubicBezTo>
                  <a:pt x="1827" y="158"/>
                  <a:pt x="1827" y="158"/>
                  <a:pt x="1827" y="158"/>
                </a:cubicBezTo>
                <a:cubicBezTo>
                  <a:pt x="1837" y="158"/>
                  <a:pt x="1847" y="160"/>
                  <a:pt x="1857" y="157"/>
                </a:cubicBezTo>
                <a:cubicBezTo>
                  <a:pt x="1873" y="139"/>
                  <a:pt x="1873" y="139"/>
                  <a:pt x="1873" y="139"/>
                </a:cubicBezTo>
                <a:cubicBezTo>
                  <a:pt x="1874" y="138"/>
                  <a:pt x="1874" y="138"/>
                  <a:pt x="1874" y="138"/>
                </a:cubicBezTo>
                <a:close/>
                <a:moveTo>
                  <a:pt x="899" y="142"/>
                </a:moveTo>
                <a:cubicBezTo>
                  <a:pt x="898" y="140"/>
                  <a:pt x="896" y="137"/>
                  <a:pt x="893" y="137"/>
                </a:cubicBezTo>
                <a:cubicBezTo>
                  <a:pt x="886" y="142"/>
                  <a:pt x="880" y="149"/>
                  <a:pt x="873" y="155"/>
                </a:cubicBezTo>
                <a:cubicBezTo>
                  <a:pt x="873" y="159"/>
                  <a:pt x="873" y="159"/>
                  <a:pt x="873" y="159"/>
                </a:cubicBezTo>
                <a:cubicBezTo>
                  <a:pt x="876" y="159"/>
                  <a:pt x="881" y="159"/>
                  <a:pt x="885" y="159"/>
                </a:cubicBezTo>
                <a:cubicBezTo>
                  <a:pt x="889" y="152"/>
                  <a:pt x="895" y="149"/>
                  <a:pt x="899" y="142"/>
                </a:cubicBezTo>
                <a:close/>
                <a:moveTo>
                  <a:pt x="1379" y="144"/>
                </a:moveTo>
                <a:cubicBezTo>
                  <a:pt x="1376" y="141"/>
                  <a:pt x="1375" y="139"/>
                  <a:pt x="1372" y="138"/>
                </a:cubicBezTo>
                <a:cubicBezTo>
                  <a:pt x="1364" y="144"/>
                  <a:pt x="1356" y="152"/>
                  <a:pt x="1348" y="158"/>
                </a:cubicBezTo>
                <a:cubicBezTo>
                  <a:pt x="1353" y="159"/>
                  <a:pt x="1360" y="161"/>
                  <a:pt x="1364" y="156"/>
                </a:cubicBezTo>
                <a:cubicBezTo>
                  <a:pt x="1369" y="152"/>
                  <a:pt x="1376" y="149"/>
                  <a:pt x="1379" y="144"/>
                </a:cubicBezTo>
                <a:close/>
                <a:moveTo>
                  <a:pt x="436" y="144"/>
                </a:moveTo>
                <a:cubicBezTo>
                  <a:pt x="434" y="141"/>
                  <a:pt x="434" y="141"/>
                  <a:pt x="434" y="141"/>
                </a:cubicBezTo>
                <a:cubicBezTo>
                  <a:pt x="430" y="138"/>
                  <a:pt x="429" y="143"/>
                  <a:pt x="426" y="145"/>
                </a:cubicBezTo>
                <a:cubicBezTo>
                  <a:pt x="422" y="150"/>
                  <a:pt x="415" y="153"/>
                  <a:pt x="413" y="158"/>
                </a:cubicBezTo>
                <a:cubicBezTo>
                  <a:pt x="422" y="159"/>
                  <a:pt x="433" y="160"/>
                  <a:pt x="443" y="159"/>
                </a:cubicBezTo>
                <a:cubicBezTo>
                  <a:pt x="449" y="155"/>
                  <a:pt x="456" y="151"/>
                  <a:pt x="460" y="143"/>
                </a:cubicBezTo>
                <a:cubicBezTo>
                  <a:pt x="454" y="146"/>
                  <a:pt x="449" y="148"/>
                  <a:pt x="443" y="147"/>
                </a:cubicBezTo>
                <a:cubicBezTo>
                  <a:pt x="438" y="149"/>
                  <a:pt x="435" y="156"/>
                  <a:pt x="429" y="158"/>
                </a:cubicBezTo>
                <a:cubicBezTo>
                  <a:pt x="423" y="152"/>
                  <a:pt x="435" y="150"/>
                  <a:pt x="436" y="144"/>
                </a:cubicBezTo>
                <a:close/>
                <a:moveTo>
                  <a:pt x="1883" y="152"/>
                </a:moveTo>
                <a:cubicBezTo>
                  <a:pt x="1882" y="149"/>
                  <a:pt x="1883" y="144"/>
                  <a:pt x="1879" y="142"/>
                </a:cubicBezTo>
                <a:cubicBezTo>
                  <a:pt x="1874" y="147"/>
                  <a:pt x="1870" y="152"/>
                  <a:pt x="1866" y="158"/>
                </a:cubicBezTo>
                <a:cubicBezTo>
                  <a:pt x="1876" y="159"/>
                  <a:pt x="1876" y="159"/>
                  <a:pt x="1876" y="159"/>
                </a:cubicBezTo>
                <a:cubicBezTo>
                  <a:pt x="1880" y="158"/>
                  <a:pt x="1882" y="154"/>
                  <a:pt x="1883" y="152"/>
                </a:cubicBezTo>
                <a:close/>
                <a:moveTo>
                  <a:pt x="1108" y="158"/>
                </a:moveTo>
                <a:cubicBezTo>
                  <a:pt x="1100" y="151"/>
                  <a:pt x="1090" y="149"/>
                  <a:pt x="1082" y="142"/>
                </a:cubicBezTo>
                <a:cubicBezTo>
                  <a:pt x="1073" y="151"/>
                  <a:pt x="1090" y="152"/>
                  <a:pt x="1091" y="159"/>
                </a:cubicBezTo>
                <a:cubicBezTo>
                  <a:pt x="1096" y="160"/>
                  <a:pt x="1102" y="159"/>
                  <a:pt x="1108" y="158"/>
                </a:cubicBezTo>
                <a:close/>
                <a:moveTo>
                  <a:pt x="653" y="153"/>
                </a:moveTo>
                <a:cubicBezTo>
                  <a:pt x="647" y="152"/>
                  <a:pt x="642" y="146"/>
                  <a:pt x="636" y="145"/>
                </a:cubicBezTo>
                <a:cubicBezTo>
                  <a:pt x="632" y="149"/>
                  <a:pt x="628" y="153"/>
                  <a:pt x="627" y="159"/>
                </a:cubicBezTo>
                <a:cubicBezTo>
                  <a:pt x="637" y="161"/>
                  <a:pt x="648" y="159"/>
                  <a:pt x="658" y="158"/>
                </a:cubicBezTo>
                <a:cubicBezTo>
                  <a:pt x="658" y="155"/>
                  <a:pt x="654" y="155"/>
                  <a:pt x="653" y="153"/>
                </a:cubicBezTo>
                <a:close/>
                <a:moveTo>
                  <a:pt x="1581" y="158"/>
                </a:moveTo>
                <a:cubicBezTo>
                  <a:pt x="1576" y="153"/>
                  <a:pt x="1570" y="149"/>
                  <a:pt x="1564" y="145"/>
                </a:cubicBezTo>
                <a:cubicBezTo>
                  <a:pt x="1561" y="150"/>
                  <a:pt x="1556" y="154"/>
                  <a:pt x="1554" y="158"/>
                </a:cubicBezTo>
                <a:cubicBezTo>
                  <a:pt x="1561" y="160"/>
                  <a:pt x="1571" y="158"/>
                  <a:pt x="1579" y="159"/>
                </a:cubicBezTo>
                <a:cubicBezTo>
                  <a:pt x="1581" y="158"/>
                  <a:pt x="1581" y="158"/>
                  <a:pt x="1581" y="158"/>
                </a:cubicBezTo>
                <a:close/>
                <a:moveTo>
                  <a:pt x="913" y="148"/>
                </a:moveTo>
                <a:cubicBezTo>
                  <a:pt x="904" y="146"/>
                  <a:pt x="904" y="146"/>
                  <a:pt x="904" y="146"/>
                </a:cubicBezTo>
                <a:cubicBezTo>
                  <a:pt x="896" y="155"/>
                  <a:pt x="896" y="155"/>
                  <a:pt x="896" y="155"/>
                </a:cubicBezTo>
                <a:cubicBezTo>
                  <a:pt x="896" y="156"/>
                  <a:pt x="894" y="158"/>
                  <a:pt x="896" y="159"/>
                </a:cubicBezTo>
                <a:cubicBezTo>
                  <a:pt x="902" y="157"/>
                  <a:pt x="910" y="154"/>
                  <a:pt x="913" y="148"/>
                </a:cubicBezTo>
                <a:close/>
                <a:moveTo>
                  <a:pt x="178" y="158"/>
                </a:moveTo>
                <a:cubicBezTo>
                  <a:pt x="174" y="153"/>
                  <a:pt x="168" y="151"/>
                  <a:pt x="162" y="148"/>
                </a:cubicBezTo>
                <a:cubicBezTo>
                  <a:pt x="160" y="152"/>
                  <a:pt x="156" y="154"/>
                  <a:pt x="155" y="158"/>
                </a:cubicBezTo>
                <a:cubicBezTo>
                  <a:pt x="163" y="160"/>
                  <a:pt x="171" y="160"/>
                  <a:pt x="178" y="158"/>
                </a:cubicBezTo>
                <a:close/>
                <a:moveTo>
                  <a:pt x="1081" y="158"/>
                </a:moveTo>
                <a:cubicBezTo>
                  <a:pt x="1080" y="156"/>
                  <a:pt x="1079" y="154"/>
                  <a:pt x="1077" y="153"/>
                </a:cubicBezTo>
                <a:cubicBezTo>
                  <a:pt x="1073" y="150"/>
                  <a:pt x="1070" y="154"/>
                  <a:pt x="1068" y="158"/>
                </a:cubicBezTo>
                <a:cubicBezTo>
                  <a:pt x="1072" y="159"/>
                  <a:pt x="1077" y="160"/>
                  <a:pt x="1081" y="158"/>
                </a:cubicBezTo>
                <a:close/>
                <a:moveTo>
                  <a:pt x="67" y="180"/>
                </a:moveTo>
                <a:cubicBezTo>
                  <a:pt x="69" y="180"/>
                  <a:pt x="67" y="185"/>
                  <a:pt x="70" y="182"/>
                </a:cubicBezTo>
                <a:cubicBezTo>
                  <a:pt x="70" y="181"/>
                  <a:pt x="70" y="181"/>
                  <a:pt x="70" y="181"/>
                </a:cubicBezTo>
                <a:cubicBezTo>
                  <a:pt x="85" y="180"/>
                  <a:pt x="101" y="180"/>
                  <a:pt x="117" y="180"/>
                </a:cubicBezTo>
                <a:cubicBezTo>
                  <a:pt x="141" y="181"/>
                  <a:pt x="165" y="180"/>
                  <a:pt x="191" y="181"/>
                </a:cubicBezTo>
                <a:cubicBezTo>
                  <a:pt x="326" y="179"/>
                  <a:pt x="462" y="183"/>
                  <a:pt x="597" y="181"/>
                </a:cubicBezTo>
                <a:cubicBezTo>
                  <a:pt x="755" y="181"/>
                  <a:pt x="755" y="181"/>
                  <a:pt x="755" y="181"/>
                </a:cubicBezTo>
                <a:cubicBezTo>
                  <a:pt x="820" y="181"/>
                  <a:pt x="885" y="181"/>
                  <a:pt x="949" y="181"/>
                </a:cubicBezTo>
                <a:cubicBezTo>
                  <a:pt x="1023" y="180"/>
                  <a:pt x="1098" y="181"/>
                  <a:pt x="1174" y="181"/>
                </a:cubicBezTo>
                <a:cubicBezTo>
                  <a:pt x="1226" y="181"/>
                  <a:pt x="1275" y="182"/>
                  <a:pt x="1327" y="181"/>
                </a:cubicBezTo>
                <a:cubicBezTo>
                  <a:pt x="1365" y="183"/>
                  <a:pt x="1400" y="179"/>
                  <a:pt x="1438" y="183"/>
                </a:cubicBezTo>
                <a:cubicBezTo>
                  <a:pt x="1447" y="180"/>
                  <a:pt x="1455" y="182"/>
                  <a:pt x="1464" y="182"/>
                </a:cubicBezTo>
                <a:cubicBezTo>
                  <a:pt x="1481" y="182"/>
                  <a:pt x="1497" y="182"/>
                  <a:pt x="1514" y="183"/>
                </a:cubicBezTo>
                <a:cubicBezTo>
                  <a:pt x="1517" y="182"/>
                  <a:pt x="1517" y="182"/>
                  <a:pt x="1517" y="182"/>
                </a:cubicBezTo>
                <a:cubicBezTo>
                  <a:pt x="1567" y="183"/>
                  <a:pt x="1621" y="181"/>
                  <a:pt x="1670" y="181"/>
                </a:cubicBezTo>
                <a:cubicBezTo>
                  <a:pt x="1682" y="180"/>
                  <a:pt x="1693" y="183"/>
                  <a:pt x="1705" y="181"/>
                </a:cubicBezTo>
                <a:cubicBezTo>
                  <a:pt x="1755" y="182"/>
                  <a:pt x="1801" y="181"/>
                  <a:pt x="1853" y="182"/>
                </a:cubicBezTo>
                <a:cubicBezTo>
                  <a:pt x="1875" y="181"/>
                  <a:pt x="1899" y="182"/>
                  <a:pt x="1923" y="181"/>
                </a:cubicBezTo>
                <a:cubicBezTo>
                  <a:pt x="1944" y="181"/>
                  <a:pt x="1963" y="182"/>
                  <a:pt x="1985" y="182"/>
                </a:cubicBezTo>
                <a:cubicBezTo>
                  <a:pt x="1986" y="183"/>
                  <a:pt x="1986" y="185"/>
                  <a:pt x="1986" y="186"/>
                </a:cubicBezTo>
                <a:cubicBezTo>
                  <a:pt x="1983" y="188"/>
                  <a:pt x="1983" y="188"/>
                  <a:pt x="1983" y="188"/>
                </a:cubicBezTo>
                <a:cubicBezTo>
                  <a:pt x="1898" y="188"/>
                  <a:pt x="1809" y="188"/>
                  <a:pt x="1722" y="187"/>
                </a:cubicBezTo>
                <a:cubicBezTo>
                  <a:pt x="1718" y="186"/>
                  <a:pt x="1713" y="186"/>
                  <a:pt x="1709" y="187"/>
                </a:cubicBezTo>
                <a:cubicBezTo>
                  <a:pt x="1686" y="188"/>
                  <a:pt x="1660" y="187"/>
                  <a:pt x="1636" y="187"/>
                </a:cubicBezTo>
                <a:cubicBezTo>
                  <a:pt x="1618" y="187"/>
                  <a:pt x="1600" y="187"/>
                  <a:pt x="1582" y="186"/>
                </a:cubicBezTo>
                <a:cubicBezTo>
                  <a:pt x="1567" y="189"/>
                  <a:pt x="1550" y="186"/>
                  <a:pt x="1533" y="187"/>
                </a:cubicBezTo>
                <a:cubicBezTo>
                  <a:pt x="1525" y="187"/>
                  <a:pt x="1516" y="188"/>
                  <a:pt x="1508" y="187"/>
                </a:cubicBezTo>
                <a:cubicBezTo>
                  <a:pt x="1505" y="187"/>
                  <a:pt x="1505" y="187"/>
                  <a:pt x="1505" y="187"/>
                </a:cubicBezTo>
                <a:cubicBezTo>
                  <a:pt x="1484" y="187"/>
                  <a:pt x="1484" y="187"/>
                  <a:pt x="1484" y="187"/>
                </a:cubicBezTo>
                <a:cubicBezTo>
                  <a:pt x="1479" y="187"/>
                  <a:pt x="1472" y="188"/>
                  <a:pt x="1467" y="187"/>
                </a:cubicBezTo>
                <a:cubicBezTo>
                  <a:pt x="1411" y="189"/>
                  <a:pt x="1357" y="186"/>
                  <a:pt x="1300" y="188"/>
                </a:cubicBezTo>
                <a:cubicBezTo>
                  <a:pt x="1226" y="188"/>
                  <a:pt x="1155" y="186"/>
                  <a:pt x="1083" y="187"/>
                </a:cubicBezTo>
                <a:cubicBezTo>
                  <a:pt x="1046" y="186"/>
                  <a:pt x="1010" y="188"/>
                  <a:pt x="972" y="187"/>
                </a:cubicBezTo>
                <a:cubicBezTo>
                  <a:pt x="930" y="186"/>
                  <a:pt x="891" y="187"/>
                  <a:pt x="850" y="187"/>
                </a:cubicBezTo>
                <a:cubicBezTo>
                  <a:pt x="819" y="187"/>
                  <a:pt x="787" y="186"/>
                  <a:pt x="755" y="187"/>
                </a:cubicBezTo>
                <a:cubicBezTo>
                  <a:pt x="706" y="186"/>
                  <a:pt x="654" y="187"/>
                  <a:pt x="604" y="187"/>
                </a:cubicBezTo>
                <a:cubicBezTo>
                  <a:pt x="577" y="186"/>
                  <a:pt x="547" y="188"/>
                  <a:pt x="520" y="186"/>
                </a:cubicBezTo>
                <a:cubicBezTo>
                  <a:pt x="489" y="187"/>
                  <a:pt x="458" y="186"/>
                  <a:pt x="425" y="187"/>
                </a:cubicBezTo>
                <a:cubicBezTo>
                  <a:pt x="326" y="185"/>
                  <a:pt x="231" y="186"/>
                  <a:pt x="131" y="186"/>
                </a:cubicBezTo>
                <a:cubicBezTo>
                  <a:pt x="88" y="186"/>
                  <a:pt x="46" y="186"/>
                  <a:pt x="3" y="185"/>
                </a:cubicBezTo>
                <a:cubicBezTo>
                  <a:pt x="4" y="181"/>
                  <a:pt x="4" y="181"/>
                  <a:pt x="4" y="181"/>
                </a:cubicBezTo>
                <a:cubicBezTo>
                  <a:pt x="25" y="179"/>
                  <a:pt x="45" y="181"/>
                  <a:pt x="67" y="180"/>
                </a:cubicBezTo>
                <a:close/>
              </a:path>
            </a:pathLst>
          </a:custGeom>
          <a:solidFill>
            <a:srgbClr val="455993"/>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16" name="矩形: 圆顶角 15"/>
          <p:cNvSpPr/>
          <p:nvPr/>
        </p:nvSpPr>
        <p:spPr>
          <a:xfrm rot="5400000">
            <a:off x="3959743" y="25155"/>
            <a:ext cx="504827" cy="3275465"/>
          </a:xfrm>
          <a:prstGeom prst="round2SameRect">
            <a:avLst>
              <a:gd name="adj1" fmla="val 50000"/>
              <a:gd name="adj2" fmla="val 0"/>
            </a:avLst>
          </a:prstGeom>
          <a:solidFill>
            <a:srgbClr val="4559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 name="Freeform 5"/>
          <p:cNvSpPr>
            <a:spLocks noEditPoints="1"/>
          </p:cNvSpPr>
          <p:nvPr/>
        </p:nvSpPr>
        <p:spPr bwMode="auto">
          <a:xfrm>
            <a:off x="2564904" y="2158386"/>
            <a:ext cx="6680696" cy="530860"/>
          </a:xfrm>
          <a:custGeom>
            <a:avLst/>
            <a:gdLst>
              <a:gd name="T0" fmla="*/ 1935 w 1993"/>
              <a:gd name="T1" fmla="*/ 45 h 189"/>
              <a:gd name="T2" fmla="*/ 1949 w 1993"/>
              <a:gd name="T3" fmla="*/ 132 h 189"/>
              <a:gd name="T4" fmla="*/ 1890 w 1993"/>
              <a:gd name="T5" fmla="*/ 154 h 189"/>
              <a:gd name="T6" fmla="*/ 146 w 1993"/>
              <a:gd name="T7" fmla="*/ 159 h 189"/>
              <a:gd name="T8" fmla="*/ 4 w 1993"/>
              <a:gd name="T9" fmla="*/ 12 h 189"/>
              <a:gd name="T10" fmla="*/ 181 w 1993"/>
              <a:gd name="T11" fmla="*/ 42 h 189"/>
              <a:gd name="T12" fmla="*/ 282 w 1993"/>
              <a:gd name="T13" fmla="*/ 77 h 189"/>
              <a:gd name="T14" fmla="*/ 143 w 1993"/>
              <a:gd name="T15" fmla="*/ 8 h 189"/>
              <a:gd name="T16" fmla="*/ 81 w 1993"/>
              <a:gd name="T17" fmla="*/ 65 h 189"/>
              <a:gd name="T18" fmla="*/ 449 w 1993"/>
              <a:gd name="T19" fmla="*/ 78 h 189"/>
              <a:gd name="T20" fmla="*/ 471 w 1993"/>
              <a:gd name="T21" fmla="*/ 9 h 189"/>
              <a:gd name="T22" fmla="*/ 732 w 1993"/>
              <a:gd name="T23" fmla="*/ 109 h 189"/>
              <a:gd name="T24" fmla="*/ 802 w 1993"/>
              <a:gd name="T25" fmla="*/ 9 h 189"/>
              <a:gd name="T26" fmla="*/ 669 w 1993"/>
              <a:gd name="T27" fmla="*/ 11 h 189"/>
              <a:gd name="T28" fmla="*/ 975 w 1993"/>
              <a:gd name="T29" fmla="*/ 86 h 189"/>
              <a:gd name="T30" fmla="*/ 869 w 1993"/>
              <a:gd name="T31" fmla="*/ 15 h 189"/>
              <a:gd name="T32" fmla="*/ 1088 w 1993"/>
              <a:gd name="T33" fmla="*/ 18 h 189"/>
              <a:gd name="T34" fmla="*/ 1143 w 1993"/>
              <a:gd name="T35" fmla="*/ 47 h 189"/>
              <a:gd name="T36" fmla="*/ 1272 w 1993"/>
              <a:gd name="T37" fmla="*/ 60 h 189"/>
              <a:gd name="T38" fmla="*/ 1076 w 1993"/>
              <a:gd name="T39" fmla="*/ 23 h 189"/>
              <a:gd name="T40" fmla="*/ 1321 w 1993"/>
              <a:gd name="T41" fmla="*/ 12 h 189"/>
              <a:gd name="T42" fmla="*/ 1642 w 1993"/>
              <a:gd name="T43" fmla="*/ 66 h 189"/>
              <a:gd name="T44" fmla="*/ 1352 w 1993"/>
              <a:gd name="T45" fmla="*/ 11 h 189"/>
              <a:gd name="T46" fmla="*/ 1517 w 1993"/>
              <a:gd name="T47" fmla="*/ 112 h 189"/>
              <a:gd name="T48" fmla="*/ 1498 w 1993"/>
              <a:gd name="T49" fmla="*/ 11 h 189"/>
              <a:gd name="T50" fmla="*/ 1910 w 1993"/>
              <a:gd name="T51" fmla="*/ 94 h 189"/>
              <a:gd name="T52" fmla="*/ 1864 w 1993"/>
              <a:gd name="T53" fmla="*/ 42 h 189"/>
              <a:gd name="T54" fmla="*/ 1165 w 1993"/>
              <a:gd name="T55" fmla="*/ 38 h 189"/>
              <a:gd name="T56" fmla="*/ 978 w 1993"/>
              <a:gd name="T57" fmla="*/ 51 h 189"/>
              <a:gd name="T58" fmla="*/ 998 w 1993"/>
              <a:gd name="T59" fmla="*/ 100 h 189"/>
              <a:gd name="T60" fmla="*/ 520 w 1993"/>
              <a:gd name="T61" fmla="*/ 160 h 189"/>
              <a:gd name="T62" fmla="*/ 757 w 1993"/>
              <a:gd name="T63" fmla="*/ 38 h 189"/>
              <a:gd name="T64" fmla="*/ 211 w 1993"/>
              <a:gd name="T65" fmla="*/ 44 h 189"/>
              <a:gd name="T66" fmla="*/ 1688 w 1993"/>
              <a:gd name="T67" fmla="*/ 65 h 189"/>
              <a:gd name="T68" fmla="*/ 1428 w 1993"/>
              <a:gd name="T69" fmla="*/ 132 h 189"/>
              <a:gd name="T70" fmla="*/ 1161 w 1993"/>
              <a:gd name="T71" fmla="*/ 51 h 189"/>
              <a:gd name="T72" fmla="*/ 32 w 1993"/>
              <a:gd name="T73" fmla="*/ 55 h 189"/>
              <a:gd name="T74" fmla="*/ 962 w 1993"/>
              <a:gd name="T75" fmla="*/ 80 h 189"/>
              <a:gd name="T76" fmla="*/ 360 w 1993"/>
              <a:gd name="T77" fmla="*/ 62 h 189"/>
              <a:gd name="T78" fmla="*/ 1133 w 1993"/>
              <a:gd name="T79" fmla="*/ 105 h 189"/>
              <a:gd name="T80" fmla="*/ 1712 w 1993"/>
              <a:gd name="T81" fmla="*/ 68 h 189"/>
              <a:gd name="T82" fmla="*/ 201 w 1993"/>
              <a:gd name="T83" fmla="*/ 123 h 189"/>
              <a:gd name="T84" fmla="*/ 1149 w 1993"/>
              <a:gd name="T85" fmla="*/ 120 h 189"/>
              <a:gd name="T86" fmla="*/ 1759 w 1993"/>
              <a:gd name="T87" fmla="*/ 85 h 189"/>
              <a:gd name="T88" fmla="*/ 847 w 1993"/>
              <a:gd name="T89" fmla="*/ 119 h 189"/>
              <a:gd name="T90" fmla="*/ 699 w 1993"/>
              <a:gd name="T91" fmla="*/ 86 h 189"/>
              <a:gd name="T92" fmla="*/ 1633 w 1993"/>
              <a:gd name="T93" fmla="*/ 96 h 189"/>
              <a:gd name="T94" fmla="*/ 1618 w 1993"/>
              <a:gd name="T95" fmla="*/ 132 h 189"/>
              <a:gd name="T96" fmla="*/ 1720 w 1993"/>
              <a:gd name="T97" fmla="*/ 92 h 189"/>
              <a:gd name="T98" fmla="*/ 235 w 1993"/>
              <a:gd name="T99" fmla="*/ 153 h 189"/>
              <a:gd name="T100" fmla="*/ 1231 w 1993"/>
              <a:gd name="T101" fmla="*/ 110 h 189"/>
              <a:gd name="T102" fmla="*/ 714 w 1993"/>
              <a:gd name="T103" fmla="*/ 114 h 189"/>
              <a:gd name="T104" fmla="*/ 1026 w 1993"/>
              <a:gd name="T105" fmla="*/ 107 h 189"/>
              <a:gd name="T106" fmla="*/ 368 w 1993"/>
              <a:gd name="T107" fmla="*/ 159 h 189"/>
              <a:gd name="T108" fmla="*/ 891 w 1993"/>
              <a:gd name="T109" fmla="*/ 117 h 189"/>
              <a:gd name="T110" fmla="*/ 284 w 1993"/>
              <a:gd name="T111" fmla="*/ 121 h 189"/>
              <a:gd name="T112" fmla="*/ 1109 w 1993"/>
              <a:gd name="T113" fmla="*/ 143 h 189"/>
              <a:gd name="T114" fmla="*/ 1419 w 1993"/>
              <a:gd name="T115" fmla="*/ 132 h 189"/>
              <a:gd name="T116" fmla="*/ 436 w 1993"/>
              <a:gd name="T117" fmla="*/ 144 h 189"/>
              <a:gd name="T118" fmla="*/ 1581 w 1993"/>
              <a:gd name="T119" fmla="*/ 158 h 189"/>
              <a:gd name="T120" fmla="*/ 597 w 1993"/>
              <a:gd name="T121" fmla="*/ 181 h 189"/>
              <a:gd name="T122" fmla="*/ 1484 w 1993"/>
              <a:gd name="T123" fmla="*/ 187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93" h="189">
                <a:moveTo>
                  <a:pt x="295" y="2"/>
                </a:moveTo>
                <a:cubicBezTo>
                  <a:pt x="311" y="2"/>
                  <a:pt x="311" y="2"/>
                  <a:pt x="311" y="2"/>
                </a:cubicBezTo>
                <a:cubicBezTo>
                  <a:pt x="428" y="3"/>
                  <a:pt x="428" y="3"/>
                  <a:pt x="428" y="3"/>
                </a:cubicBezTo>
                <a:cubicBezTo>
                  <a:pt x="431" y="1"/>
                  <a:pt x="436" y="4"/>
                  <a:pt x="440" y="3"/>
                </a:cubicBezTo>
                <a:cubicBezTo>
                  <a:pt x="476" y="2"/>
                  <a:pt x="476" y="2"/>
                  <a:pt x="476" y="2"/>
                </a:cubicBezTo>
                <a:cubicBezTo>
                  <a:pt x="492" y="3"/>
                  <a:pt x="509" y="2"/>
                  <a:pt x="526" y="3"/>
                </a:cubicBezTo>
                <a:cubicBezTo>
                  <a:pt x="552" y="4"/>
                  <a:pt x="576" y="3"/>
                  <a:pt x="602" y="4"/>
                </a:cubicBezTo>
                <a:cubicBezTo>
                  <a:pt x="674" y="2"/>
                  <a:pt x="747" y="4"/>
                  <a:pt x="819" y="4"/>
                </a:cubicBezTo>
                <a:cubicBezTo>
                  <a:pt x="856" y="4"/>
                  <a:pt x="856" y="4"/>
                  <a:pt x="856" y="4"/>
                </a:cubicBezTo>
                <a:cubicBezTo>
                  <a:pt x="1029" y="4"/>
                  <a:pt x="1029" y="4"/>
                  <a:pt x="1029" y="4"/>
                </a:cubicBezTo>
                <a:cubicBezTo>
                  <a:pt x="1036" y="4"/>
                  <a:pt x="1036" y="4"/>
                  <a:pt x="1036" y="4"/>
                </a:cubicBezTo>
                <a:cubicBezTo>
                  <a:pt x="1056" y="5"/>
                  <a:pt x="1076" y="5"/>
                  <a:pt x="1094" y="5"/>
                </a:cubicBezTo>
                <a:cubicBezTo>
                  <a:pt x="1159" y="5"/>
                  <a:pt x="1222" y="4"/>
                  <a:pt x="1289" y="5"/>
                </a:cubicBezTo>
                <a:cubicBezTo>
                  <a:pt x="1430" y="6"/>
                  <a:pt x="1566" y="5"/>
                  <a:pt x="1710" y="6"/>
                </a:cubicBezTo>
                <a:cubicBezTo>
                  <a:pt x="1717" y="8"/>
                  <a:pt x="1726" y="4"/>
                  <a:pt x="1733" y="7"/>
                </a:cubicBezTo>
                <a:cubicBezTo>
                  <a:pt x="1759" y="5"/>
                  <a:pt x="1783" y="8"/>
                  <a:pt x="1808" y="6"/>
                </a:cubicBezTo>
                <a:cubicBezTo>
                  <a:pt x="1837" y="6"/>
                  <a:pt x="1869" y="6"/>
                  <a:pt x="1900" y="7"/>
                </a:cubicBezTo>
                <a:cubicBezTo>
                  <a:pt x="1928" y="6"/>
                  <a:pt x="1961" y="8"/>
                  <a:pt x="1989" y="7"/>
                </a:cubicBezTo>
                <a:cubicBezTo>
                  <a:pt x="1990" y="7"/>
                  <a:pt x="1991" y="8"/>
                  <a:pt x="1992" y="9"/>
                </a:cubicBezTo>
                <a:cubicBezTo>
                  <a:pt x="1992" y="11"/>
                  <a:pt x="1990" y="12"/>
                  <a:pt x="1989" y="12"/>
                </a:cubicBezTo>
                <a:cubicBezTo>
                  <a:pt x="1975" y="13"/>
                  <a:pt x="1975" y="13"/>
                  <a:pt x="1975" y="13"/>
                </a:cubicBezTo>
                <a:cubicBezTo>
                  <a:pt x="1975" y="21"/>
                  <a:pt x="1966" y="21"/>
                  <a:pt x="1962" y="26"/>
                </a:cubicBezTo>
                <a:cubicBezTo>
                  <a:pt x="1955" y="34"/>
                  <a:pt x="1944" y="40"/>
                  <a:pt x="1935" y="45"/>
                </a:cubicBezTo>
                <a:cubicBezTo>
                  <a:pt x="1936" y="50"/>
                  <a:pt x="1941" y="53"/>
                  <a:pt x="1945" y="57"/>
                </a:cubicBezTo>
                <a:cubicBezTo>
                  <a:pt x="1948" y="54"/>
                  <a:pt x="1951" y="52"/>
                  <a:pt x="1955" y="52"/>
                </a:cubicBezTo>
                <a:cubicBezTo>
                  <a:pt x="1963" y="46"/>
                  <a:pt x="1972" y="41"/>
                  <a:pt x="1979" y="34"/>
                </a:cubicBezTo>
                <a:cubicBezTo>
                  <a:pt x="1983" y="30"/>
                  <a:pt x="1985" y="22"/>
                  <a:pt x="1991" y="22"/>
                </a:cubicBezTo>
                <a:cubicBezTo>
                  <a:pt x="1991" y="29"/>
                  <a:pt x="1985" y="34"/>
                  <a:pt x="1980" y="38"/>
                </a:cubicBezTo>
                <a:cubicBezTo>
                  <a:pt x="1970" y="47"/>
                  <a:pt x="1960" y="56"/>
                  <a:pt x="1948" y="60"/>
                </a:cubicBezTo>
                <a:cubicBezTo>
                  <a:pt x="1947" y="61"/>
                  <a:pt x="1947" y="61"/>
                  <a:pt x="1947" y="61"/>
                </a:cubicBezTo>
                <a:cubicBezTo>
                  <a:pt x="1950" y="64"/>
                  <a:pt x="1947" y="74"/>
                  <a:pt x="1954" y="72"/>
                </a:cubicBezTo>
                <a:cubicBezTo>
                  <a:pt x="1968" y="66"/>
                  <a:pt x="1978" y="56"/>
                  <a:pt x="1989" y="45"/>
                </a:cubicBezTo>
                <a:cubicBezTo>
                  <a:pt x="1991" y="45"/>
                  <a:pt x="1993" y="45"/>
                  <a:pt x="1993" y="47"/>
                </a:cubicBezTo>
                <a:cubicBezTo>
                  <a:pt x="1983" y="58"/>
                  <a:pt x="1971" y="70"/>
                  <a:pt x="1956" y="75"/>
                </a:cubicBezTo>
                <a:cubicBezTo>
                  <a:pt x="1955" y="78"/>
                  <a:pt x="1951" y="76"/>
                  <a:pt x="1950" y="79"/>
                </a:cubicBezTo>
                <a:cubicBezTo>
                  <a:pt x="1951" y="81"/>
                  <a:pt x="1950" y="85"/>
                  <a:pt x="1953" y="86"/>
                </a:cubicBezTo>
                <a:cubicBezTo>
                  <a:pt x="1966" y="83"/>
                  <a:pt x="1977" y="75"/>
                  <a:pt x="1988" y="68"/>
                </a:cubicBezTo>
                <a:cubicBezTo>
                  <a:pt x="1989" y="68"/>
                  <a:pt x="1991" y="69"/>
                  <a:pt x="1991" y="70"/>
                </a:cubicBezTo>
                <a:cubicBezTo>
                  <a:pt x="1980" y="81"/>
                  <a:pt x="1965" y="86"/>
                  <a:pt x="1951" y="91"/>
                </a:cubicBezTo>
                <a:cubicBezTo>
                  <a:pt x="1950" y="95"/>
                  <a:pt x="1949" y="100"/>
                  <a:pt x="1948" y="105"/>
                </a:cubicBezTo>
                <a:cubicBezTo>
                  <a:pt x="1952" y="108"/>
                  <a:pt x="1954" y="103"/>
                  <a:pt x="1957" y="103"/>
                </a:cubicBezTo>
                <a:cubicBezTo>
                  <a:pt x="1967" y="101"/>
                  <a:pt x="1976" y="95"/>
                  <a:pt x="1985" y="89"/>
                </a:cubicBezTo>
                <a:cubicBezTo>
                  <a:pt x="1987" y="89"/>
                  <a:pt x="1988" y="91"/>
                  <a:pt x="1988" y="93"/>
                </a:cubicBezTo>
                <a:cubicBezTo>
                  <a:pt x="1977" y="99"/>
                  <a:pt x="1966" y="107"/>
                  <a:pt x="1954" y="109"/>
                </a:cubicBezTo>
                <a:cubicBezTo>
                  <a:pt x="1947" y="109"/>
                  <a:pt x="1944" y="115"/>
                  <a:pt x="1944" y="121"/>
                </a:cubicBezTo>
                <a:cubicBezTo>
                  <a:pt x="1944" y="125"/>
                  <a:pt x="1945" y="130"/>
                  <a:pt x="1949" y="132"/>
                </a:cubicBezTo>
                <a:cubicBezTo>
                  <a:pt x="1961" y="135"/>
                  <a:pt x="1971" y="134"/>
                  <a:pt x="1982" y="130"/>
                </a:cubicBezTo>
                <a:cubicBezTo>
                  <a:pt x="1984" y="131"/>
                  <a:pt x="1985" y="130"/>
                  <a:pt x="1986" y="132"/>
                </a:cubicBezTo>
                <a:cubicBezTo>
                  <a:pt x="1985" y="138"/>
                  <a:pt x="1978" y="136"/>
                  <a:pt x="1975" y="139"/>
                </a:cubicBezTo>
                <a:cubicBezTo>
                  <a:pt x="1964" y="140"/>
                  <a:pt x="1952" y="143"/>
                  <a:pt x="1943" y="136"/>
                </a:cubicBezTo>
                <a:cubicBezTo>
                  <a:pt x="1931" y="124"/>
                  <a:pt x="1943" y="109"/>
                  <a:pt x="1945" y="95"/>
                </a:cubicBezTo>
                <a:cubicBezTo>
                  <a:pt x="1944" y="82"/>
                  <a:pt x="1947" y="66"/>
                  <a:pt x="1935" y="57"/>
                </a:cubicBezTo>
                <a:cubicBezTo>
                  <a:pt x="1926" y="47"/>
                  <a:pt x="1914" y="44"/>
                  <a:pt x="1902" y="40"/>
                </a:cubicBezTo>
                <a:cubicBezTo>
                  <a:pt x="1895" y="40"/>
                  <a:pt x="1886" y="39"/>
                  <a:pt x="1880" y="43"/>
                </a:cubicBezTo>
                <a:cubicBezTo>
                  <a:pt x="1870" y="44"/>
                  <a:pt x="1863" y="53"/>
                  <a:pt x="1858" y="61"/>
                </a:cubicBezTo>
                <a:cubicBezTo>
                  <a:pt x="1857" y="68"/>
                  <a:pt x="1855" y="77"/>
                  <a:pt x="1860" y="83"/>
                </a:cubicBezTo>
                <a:cubicBezTo>
                  <a:pt x="1863" y="87"/>
                  <a:pt x="1869" y="88"/>
                  <a:pt x="1874" y="88"/>
                </a:cubicBezTo>
                <a:cubicBezTo>
                  <a:pt x="1885" y="87"/>
                  <a:pt x="1891" y="76"/>
                  <a:pt x="1896" y="67"/>
                </a:cubicBezTo>
                <a:cubicBezTo>
                  <a:pt x="1903" y="66"/>
                  <a:pt x="1911" y="67"/>
                  <a:pt x="1916" y="73"/>
                </a:cubicBezTo>
                <a:cubicBezTo>
                  <a:pt x="1921" y="77"/>
                  <a:pt x="1922" y="83"/>
                  <a:pt x="1922" y="89"/>
                </a:cubicBezTo>
                <a:cubicBezTo>
                  <a:pt x="1924" y="92"/>
                  <a:pt x="1924" y="92"/>
                  <a:pt x="1924" y="92"/>
                </a:cubicBezTo>
                <a:cubicBezTo>
                  <a:pt x="1917" y="95"/>
                  <a:pt x="1916" y="105"/>
                  <a:pt x="1908" y="106"/>
                </a:cubicBezTo>
                <a:cubicBezTo>
                  <a:pt x="1900" y="108"/>
                  <a:pt x="1892" y="113"/>
                  <a:pt x="1884" y="108"/>
                </a:cubicBezTo>
                <a:cubicBezTo>
                  <a:pt x="1871" y="105"/>
                  <a:pt x="1853" y="100"/>
                  <a:pt x="1842" y="111"/>
                </a:cubicBezTo>
                <a:cubicBezTo>
                  <a:pt x="1838" y="116"/>
                  <a:pt x="1837" y="123"/>
                  <a:pt x="1837" y="129"/>
                </a:cubicBezTo>
                <a:cubicBezTo>
                  <a:pt x="1840" y="135"/>
                  <a:pt x="1840" y="140"/>
                  <a:pt x="1844" y="144"/>
                </a:cubicBezTo>
                <a:cubicBezTo>
                  <a:pt x="1850" y="144"/>
                  <a:pt x="1850" y="136"/>
                  <a:pt x="1855" y="133"/>
                </a:cubicBezTo>
                <a:cubicBezTo>
                  <a:pt x="1861" y="128"/>
                  <a:pt x="1871" y="126"/>
                  <a:pt x="1879" y="131"/>
                </a:cubicBezTo>
                <a:cubicBezTo>
                  <a:pt x="1886" y="136"/>
                  <a:pt x="1892" y="144"/>
                  <a:pt x="1890" y="154"/>
                </a:cubicBezTo>
                <a:cubicBezTo>
                  <a:pt x="1890" y="155"/>
                  <a:pt x="1888" y="157"/>
                  <a:pt x="1889" y="158"/>
                </a:cubicBezTo>
                <a:cubicBezTo>
                  <a:pt x="1984" y="160"/>
                  <a:pt x="1984" y="160"/>
                  <a:pt x="1984" y="160"/>
                </a:cubicBezTo>
                <a:cubicBezTo>
                  <a:pt x="1985" y="160"/>
                  <a:pt x="1986" y="161"/>
                  <a:pt x="1986" y="161"/>
                </a:cubicBezTo>
                <a:cubicBezTo>
                  <a:pt x="1984" y="163"/>
                  <a:pt x="1984" y="163"/>
                  <a:pt x="1984" y="163"/>
                </a:cubicBezTo>
                <a:cubicBezTo>
                  <a:pt x="1831" y="164"/>
                  <a:pt x="1831" y="164"/>
                  <a:pt x="1831" y="164"/>
                </a:cubicBezTo>
                <a:cubicBezTo>
                  <a:pt x="1813" y="165"/>
                  <a:pt x="1794" y="162"/>
                  <a:pt x="1775" y="164"/>
                </a:cubicBezTo>
                <a:cubicBezTo>
                  <a:pt x="1481" y="164"/>
                  <a:pt x="1481" y="164"/>
                  <a:pt x="1481" y="164"/>
                </a:cubicBezTo>
                <a:cubicBezTo>
                  <a:pt x="1463" y="164"/>
                  <a:pt x="1463" y="164"/>
                  <a:pt x="1463" y="164"/>
                </a:cubicBezTo>
                <a:cubicBezTo>
                  <a:pt x="1330" y="164"/>
                  <a:pt x="1330" y="164"/>
                  <a:pt x="1330" y="164"/>
                </a:cubicBezTo>
                <a:cubicBezTo>
                  <a:pt x="1304" y="163"/>
                  <a:pt x="1282" y="165"/>
                  <a:pt x="1255" y="164"/>
                </a:cubicBezTo>
                <a:cubicBezTo>
                  <a:pt x="1206" y="163"/>
                  <a:pt x="1206" y="163"/>
                  <a:pt x="1206" y="163"/>
                </a:cubicBezTo>
                <a:cubicBezTo>
                  <a:pt x="907" y="164"/>
                  <a:pt x="907" y="164"/>
                  <a:pt x="907" y="164"/>
                </a:cubicBezTo>
                <a:cubicBezTo>
                  <a:pt x="862" y="164"/>
                  <a:pt x="818" y="164"/>
                  <a:pt x="772" y="164"/>
                </a:cubicBezTo>
                <a:cubicBezTo>
                  <a:pt x="669" y="164"/>
                  <a:pt x="669" y="164"/>
                  <a:pt x="669" y="164"/>
                </a:cubicBezTo>
                <a:cubicBezTo>
                  <a:pt x="545" y="164"/>
                  <a:pt x="545" y="164"/>
                  <a:pt x="545" y="164"/>
                </a:cubicBezTo>
                <a:cubicBezTo>
                  <a:pt x="480" y="164"/>
                  <a:pt x="414" y="164"/>
                  <a:pt x="349" y="164"/>
                </a:cubicBezTo>
                <a:cubicBezTo>
                  <a:pt x="342" y="164"/>
                  <a:pt x="333" y="164"/>
                  <a:pt x="325" y="164"/>
                </a:cubicBezTo>
                <a:cubicBezTo>
                  <a:pt x="206" y="164"/>
                  <a:pt x="206" y="164"/>
                  <a:pt x="206" y="164"/>
                </a:cubicBezTo>
                <a:cubicBezTo>
                  <a:pt x="168" y="164"/>
                  <a:pt x="168" y="164"/>
                  <a:pt x="168" y="164"/>
                </a:cubicBezTo>
                <a:cubicBezTo>
                  <a:pt x="113" y="164"/>
                  <a:pt x="57" y="164"/>
                  <a:pt x="3" y="164"/>
                </a:cubicBezTo>
                <a:cubicBezTo>
                  <a:pt x="3" y="162"/>
                  <a:pt x="3" y="160"/>
                  <a:pt x="5" y="160"/>
                </a:cubicBezTo>
                <a:cubicBezTo>
                  <a:pt x="39" y="160"/>
                  <a:pt x="73" y="160"/>
                  <a:pt x="107" y="159"/>
                </a:cubicBezTo>
                <a:cubicBezTo>
                  <a:pt x="120" y="160"/>
                  <a:pt x="133" y="160"/>
                  <a:pt x="146" y="159"/>
                </a:cubicBezTo>
                <a:cubicBezTo>
                  <a:pt x="146" y="155"/>
                  <a:pt x="151" y="154"/>
                  <a:pt x="152" y="151"/>
                </a:cubicBezTo>
                <a:cubicBezTo>
                  <a:pt x="163" y="137"/>
                  <a:pt x="164" y="117"/>
                  <a:pt x="158" y="101"/>
                </a:cubicBezTo>
                <a:cubicBezTo>
                  <a:pt x="151" y="88"/>
                  <a:pt x="139" y="74"/>
                  <a:pt x="123" y="74"/>
                </a:cubicBezTo>
                <a:cubicBezTo>
                  <a:pt x="116" y="72"/>
                  <a:pt x="111" y="75"/>
                  <a:pt x="105" y="79"/>
                </a:cubicBezTo>
                <a:cubicBezTo>
                  <a:pt x="100" y="84"/>
                  <a:pt x="99" y="92"/>
                  <a:pt x="99" y="98"/>
                </a:cubicBezTo>
                <a:cubicBezTo>
                  <a:pt x="103" y="108"/>
                  <a:pt x="115" y="100"/>
                  <a:pt x="122" y="105"/>
                </a:cubicBezTo>
                <a:cubicBezTo>
                  <a:pt x="121" y="109"/>
                  <a:pt x="121" y="109"/>
                  <a:pt x="121" y="109"/>
                </a:cubicBezTo>
                <a:cubicBezTo>
                  <a:pt x="111" y="121"/>
                  <a:pt x="97" y="133"/>
                  <a:pt x="79" y="130"/>
                </a:cubicBezTo>
                <a:cubicBezTo>
                  <a:pt x="75" y="129"/>
                  <a:pt x="70" y="128"/>
                  <a:pt x="68" y="123"/>
                </a:cubicBezTo>
                <a:cubicBezTo>
                  <a:pt x="61" y="109"/>
                  <a:pt x="72" y="97"/>
                  <a:pt x="74" y="84"/>
                </a:cubicBezTo>
                <a:cubicBezTo>
                  <a:pt x="77" y="68"/>
                  <a:pt x="69" y="52"/>
                  <a:pt x="59" y="40"/>
                </a:cubicBezTo>
                <a:cubicBezTo>
                  <a:pt x="51" y="31"/>
                  <a:pt x="36" y="30"/>
                  <a:pt x="25" y="34"/>
                </a:cubicBezTo>
                <a:cubicBezTo>
                  <a:pt x="17" y="38"/>
                  <a:pt x="7" y="44"/>
                  <a:pt x="4" y="54"/>
                </a:cubicBezTo>
                <a:cubicBezTo>
                  <a:pt x="4" y="37"/>
                  <a:pt x="4" y="37"/>
                  <a:pt x="4" y="37"/>
                </a:cubicBezTo>
                <a:cubicBezTo>
                  <a:pt x="7" y="37"/>
                  <a:pt x="10" y="36"/>
                  <a:pt x="11" y="34"/>
                </a:cubicBezTo>
                <a:cubicBezTo>
                  <a:pt x="11" y="30"/>
                  <a:pt x="7" y="31"/>
                  <a:pt x="5" y="30"/>
                </a:cubicBezTo>
                <a:cubicBezTo>
                  <a:pt x="4" y="28"/>
                  <a:pt x="4" y="26"/>
                  <a:pt x="4" y="24"/>
                </a:cubicBezTo>
                <a:cubicBezTo>
                  <a:pt x="15" y="30"/>
                  <a:pt x="28" y="25"/>
                  <a:pt x="40" y="25"/>
                </a:cubicBezTo>
                <a:cubicBezTo>
                  <a:pt x="48" y="27"/>
                  <a:pt x="57" y="22"/>
                  <a:pt x="65" y="18"/>
                </a:cubicBezTo>
                <a:cubicBezTo>
                  <a:pt x="67" y="14"/>
                  <a:pt x="73" y="13"/>
                  <a:pt x="73" y="8"/>
                </a:cubicBezTo>
                <a:cubicBezTo>
                  <a:pt x="68" y="6"/>
                  <a:pt x="63" y="7"/>
                  <a:pt x="58" y="8"/>
                </a:cubicBezTo>
                <a:cubicBezTo>
                  <a:pt x="44" y="22"/>
                  <a:pt x="23" y="20"/>
                  <a:pt x="5" y="19"/>
                </a:cubicBezTo>
                <a:cubicBezTo>
                  <a:pt x="3" y="17"/>
                  <a:pt x="5" y="15"/>
                  <a:pt x="4" y="12"/>
                </a:cubicBezTo>
                <a:cubicBezTo>
                  <a:pt x="19" y="17"/>
                  <a:pt x="35" y="18"/>
                  <a:pt x="47" y="8"/>
                </a:cubicBezTo>
                <a:cubicBezTo>
                  <a:pt x="47" y="6"/>
                  <a:pt x="43" y="7"/>
                  <a:pt x="40" y="7"/>
                </a:cubicBezTo>
                <a:cubicBezTo>
                  <a:pt x="28" y="5"/>
                  <a:pt x="16" y="7"/>
                  <a:pt x="5" y="7"/>
                </a:cubicBezTo>
                <a:cubicBezTo>
                  <a:pt x="4" y="6"/>
                  <a:pt x="4" y="3"/>
                  <a:pt x="5" y="2"/>
                </a:cubicBezTo>
                <a:cubicBezTo>
                  <a:pt x="67" y="2"/>
                  <a:pt x="67" y="2"/>
                  <a:pt x="67" y="2"/>
                </a:cubicBezTo>
                <a:cubicBezTo>
                  <a:pt x="68" y="4"/>
                  <a:pt x="68" y="4"/>
                  <a:pt x="68" y="4"/>
                </a:cubicBezTo>
                <a:cubicBezTo>
                  <a:pt x="72" y="0"/>
                  <a:pt x="80" y="2"/>
                  <a:pt x="86" y="2"/>
                </a:cubicBezTo>
                <a:cubicBezTo>
                  <a:pt x="155" y="0"/>
                  <a:pt x="225" y="3"/>
                  <a:pt x="295" y="2"/>
                </a:cubicBezTo>
                <a:close/>
                <a:moveTo>
                  <a:pt x="119" y="8"/>
                </a:moveTo>
                <a:cubicBezTo>
                  <a:pt x="115" y="7"/>
                  <a:pt x="111" y="7"/>
                  <a:pt x="106" y="8"/>
                </a:cubicBezTo>
                <a:cubicBezTo>
                  <a:pt x="96" y="20"/>
                  <a:pt x="82" y="33"/>
                  <a:pt x="67" y="39"/>
                </a:cubicBezTo>
                <a:cubicBezTo>
                  <a:pt x="69" y="42"/>
                  <a:pt x="70" y="46"/>
                  <a:pt x="74" y="47"/>
                </a:cubicBezTo>
                <a:cubicBezTo>
                  <a:pt x="84" y="43"/>
                  <a:pt x="92" y="35"/>
                  <a:pt x="101" y="29"/>
                </a:cubicBezTo>
                <a:cubicBezTo>
                  <a:pt x="109" y="23"/>
                  <a:pt x="115" y="16"/>
                  <a:pt x="119" y="8"/>
                </a:cubicBezTo>
                <a:close/>
                <a:moveTo>
                  <a:pt x="334" y="8"/>
                </a:moveTo>
                <a:cubicBezTo>
                  <a:pt x="312" y="7"/>
                  <a:pt x="291" y="9"/>
                  <a:pt x="271" y="7"/>
                </a:cubicBezTo>
                <a:cubicBezTo>
                  <a:pt x="250" y="8"/>
                  <a:pt x="230" y="7"/>
                  <a:pt x="209" y="7"/>
                </a:cubicBezTo>
                <a:cubicBezTo>
                  <a:pt x="206" y="8"/>
                  <a:pt x="206" y="8"/>
                  <a:pt x="206" y="8"/>
                </a:cubicBezTo>
                <a:cubicBezTo>
                  <a:pt x="210" y="16"/>
                  <a:pt x="221" y="17"/>
                  <a:pt x="225" y="26"/>
                </a:cubicBezTo>
                <a:cubicBezTo>
                  <a:pt x="228" y="32"/>
                  <a:pt x="226" y="37"/>
                  <a:pt x="224" y="43"/>
                </a:cubicBezTo>
                <a:cubicBezTo>
                  <a:pt x="217" y="51"/>
                  <a:pt x="209" y="64"/>
                  <a:pt x="196" y="62"/>
                </a:cubicBezTo>
                <a:cubicBezTo>
                  <a:pt x="183" y="61"/>
                  <a:pt x="196" y="51"/>
                  <a:pt x="192" y="45"/>
                </a:cubicBezTo>
                <a:cubicBezTo>
                  <a:pt x="190" y="41"/>
                  <a:pt x="185" y="43"/>
                  <a:pt x="181" y="42"/>
                </a:cubicBezTo>
                <a:cubicBezTo>
                  <a:pt x="177" y="44"/>
                  <a:pt x="172" y="47"/>
                  <a:pt x="170" y="52"/>
                </a:cubicBezTo>
                <a:cubicBezTo>
                  <a:pt x="169" y="61"/>
                  <a:pt x="170" y="71"/>
                  <a:pt x="176" y="79"/>
                </a:cubicBezTo>
                <a:cubicBezTo>
                  <a:pt x="179" y="82"/>
                  <a:pt x="184" y="81"/>
                  <a:pt x="188" y="82"/>
                </a:cubicBezTo>
                <a:cubicBezTo>
                  <a:pt x="194" y="83"/>
                  <a:pt x="200" y="82"/>
                  <a:pt x="205" y="79"/>
                </a:cubicBezTo>
                <a:cubicBezTo>
                  <a:pt x="215" y="72"/>
                  <a:pt x="224" y="64"/>
                  <a:pt x="235" y="62"/>
                </a:cubicBezTo>
                <a:cubicBezTo>
                  <a:pt x="244" y="61"/>
                  <a:pt x="251" y="66"/>
                  <a:pt x="256" y="72"/>
                </a:cubicBezTo>
                <a:cubicBezTo>
                  <a:pt x="255" y="74"/>
                  <a:pt x="259" y="76"/>
                  <a:pt x="256" y="77"/>
                </a:cubicBezTo>
                <a:cubicBezTo>
                  <a:pt x="258" y="83"/>
                  <a:pt x="258" y="83"/>
                  <a:pt x="258" y="83"/>
                </a:cubicBezTo>
                <a:cubicBezTo>
                  <a:pt x="260" y="91"/>
                  <a:pt x="257" y="99"/>
                  <a:pt x="254" y="106"/>
                </a:cubicBezTo>
                <a:cubicBezTo>
                  <a:pt x="251" y="113"/>
                  <a:pt x="245" y="115"/>
                  <a:pt x="239" y="118"/>
                </a:cubicBezTo>
                <a:cubicBezTo>
                  <a:pt x="236" y="120"/>
                  <a:pt x="232" y="118"/>
                  <a:pt x="230" y="116"/>
                </a:cubicBezTo>
                <a:cubicBezTo>
                  <a:pt x="228" y="113"/>
                  <a:pt x="232" y="111"/>
                  <a:pt x="234" y="109"/>
                </a:cubicBezTo>
                <a:cubicBezTo>
                  <a:pt x="236" y="101"/>
                  <a:pt x="235" y="94"/>
                  <a:pt x="229" y="89"/>
                </a:cubicBezTo>
                <a:cubicBezTo>
                  <a:pt x="224" y="87"/>
                  <a:pt x="221" y="91"/>
                  <a:pt x="217" y="93"/>
                </a:cubicBezTo>
                <a:cubicBezTo>
                  <a:pt x="210" y="100"/>
                  <a:pt x="207" y="112"/>
                  <a:pt x="210" y="123"/>
                </a:cubicBezTo>
                <a:cubicBezTo>
                  <a:pt x="214" y="130"/>
                  <a:pt x="217" y="138"/>
                  <a:pt x="224" y="143"/>
                </a:cubicBezTo>
                <a:cubicBezTo>
                  <a:pt x="238" y="146"/>
                  <a:pt x="238" y="146"/>
                  <a:pt x="238" y="146"/>
                </a:cubicBezTo>
                <a:cubicBezTo>
                  <a:pt x="242" y="145"/>
                  <a:pt x="246" y="143"/>
                  <a:pt x="251" y="143"/>
                </a:cubicBezTo>
                <a:cubicBezTo>
                  <a:pt x="261" y="141"/>
                  <a:pt x="269" y="134"/>
                  <a:pt x="275" y="127"/>
                </a:cubicBezTo>
                <a:cubicBezTo>
                  <a:pt x="278" y="126"/>
                  <a:pt x="280" y="125"/>
                  <a:pt x="282" y="122"/>
                </a:cubicBezTo>
                <a:cubicBezTo>
                  <a:pt x="280" y="119"/>
                  <a:pt x="284" y="116"/>
                  <a:pt x="284" y="113"/>
                </a:cubicBezTo>
                <a:cubicBezTo>
                  <a:pt x="289" y="108"/>
                  <a:pt x="287" y="100"/>
                  <a:pt x="288" y="93"/>
                </a:cubicBezTo>
                <a:cubicBezTo>
                  <a:pt x="284" y="89"/>
                  <a:pt x="285" y="82"/>
                  <a:pt x="282" y="77"/>
                </a:cubicBezTo>
                <a:cubicBezTo>
                  <a:pt x="278" y="67"/>
                  <a:pt x="262" y="63"/>
                  <a:pt x="266" y="50"/>
                </a:cubicBezTo>
                <a:cubicBezTo>
                  <a:pt x="270" y="40"/>
                  <a:pt x="280" y="32"/>
                  <a:pt x="290" y="29"/>
                </a:cubicBezTo>
                <a:cubicBezTo>
                  <a:pt x="298" y="28"/>
                  <a:pt x="306" y="27"/>
                  <a:pt x="314" y="27"/>
                </a:cubicBezTo>
                <a:cubicBezTo>
                  <a:pt x="322" y="28"/>
                  <a:pt x="331" y="34"/>
                  <a:pt x="332" y="43"/>
                </a:cubicBezTo>
                <a:cubicBezTo>
                  <a:pt x="328" y="51"/>
                  <a:pt x="328" y="51"/>
                  <a:pt x="328" y="51"/>
                </a:cubicBezTo>
                <a:cubicBezTo>
                  <a:pt x="323" y="51"/>
                  <a:pt x="320" y="55"/>
                  <a:pt x="317" y="57"/>
                </a:cubicBezTo>
                <a:cubicBezTo>
                  <a:pt x="313" y="62"/>
                  <a:pt x="310" y="68"/>
                  <a:pt x="313" y="74"/>
                </a:cubicBezTo>
                <a:cubicBezTo>
                  <a:pt x="314" y="77"/>
                  <a:pt x="311" y="81"/>
                  <a:pt x="315" y="83"/>
                </a:cubicBezTo>
                <a:cubicBezTo>
                  <a:pt x="319" y="88"/>
                  <a:pt x="325" y="83"/>
                  <a:pt x="329" y="83"/>
                </a:cubicBezTo>
                <a:cubicBezTo>
                  <a:pt x="344" y="75"/>
                  <a:pt x="353" y="59"/>
                  <a:pt x="355" y="42"/>
                </a:cubicBezTo>
                <a:cubicBezTo>
                  <a:pt x="356" y="33"/>
                  <a:pt x="355" y="21"/>
                  <a:pt x="345" y="16"/>
                </a:cubicBezTo>
                <a:cubicBezTo>
                  <a:pt x="340" y="14"/>
                  <a:pt x="335" y="13"/>
                  <a:pt x="334" y="8"/>
                </a:cubicBezTo>
                <a:close/>
                <a:moveTo>
                  <a:pt x="96" y="8"/>
                </a:moveTo>
                <a:cubicBezTo>
                  <a:pt x="93" y="6"/>
                  <a:pt x="87" y="8"/>
                  <a:pt x="84" y="8"/>
                </a:cubicBezTo>
                <a:cubicBezTo>
                  <a:pt x="72" y="18"/>
                  <a:pt x="72" y="18"/>
                  <a:pt x="72" y="18"/>
                </a:cubicBezTo>
                <a:cubicBezTo>
                  <a:pt x="68" y="24"/>
                  <a:pt x="60" y="24"/>
                  <a:pt x="58" y="30"/>
                </a:cubicBezTo>
                <a:cubicBezTo>
                  <a:pt x="60" y="32"/>
                  <a:pt x="62" y="34"/>
                  <a:pt x="65" y="36"/>
                </a:cubicBezTo>
                <a:cubicBezTo>
                  <a:pt x="68" y="33"/>
                  <a:pt x="68" y="33"/>
                  <a:pt x="68" y="33"/>
                </a:cubicBezTo>
                <a:cubicBezTo>
                  <a:pt x="77" y="29"/>
                  <a:pt x="85" y="21"/>
                  <a:pt x="93" y="15"/>
                </a:cubicBezTo>
                <a:cubicBezTo>
                  <a:pt x="94" y="13"/>
                  <a:pt x="96" y="11"/>
                  <a:pt x="96" y="8"/>
                </a:cubicBezTo>
                <a:close/>
                <a:moveTo>
                  <a:pt x="171" y="13"/>
                </a:moveTo>
                <a:cubicBezTo>
                  <a:pt x="172" y="8"/>
                  <a:pt x="172" y="8"/>
                  <a:pt x="172" y="8"/>
                </a:cubicBezTo>
                <a:cubicBezTo>
                  <a:pt x="164" y="8"/>
                  <a:pt x="152" y="7"/>
                  <a:pt x="143" y="8"/>
                </a:cubicBezTo>
                <a:cubicBezTo>
                  <a:pt x="142" y="16"/>
                  <a:pt x="139" y="22"/>
                  <a:pt x="135" y="28"/>
                </a:cubicBezTo>
                <a:cubicBezTo>
                  <a:pt x="123" y="44"/>
                  <a:pt x="106" y="61"/>
                  <a:pt x="89" y="69"/>
                </a:cubicBezTo>
                <a:cubicBezTo>
                  <a:pt x="86" y="71"/>
                  <a:pt x="83" y="69"/>
                  <a:pt x="81" y="73"/>
                </a:cubicBezTo>
                <a:cubicBezTo>
                  <a:pt x="82" y="79"/>
                  <a:pt x="80" y="86"/>
                  <a:pt x="81" y="92"/>
                </a:cubicBezTo>
                <a:cubicBezTo>
                  <a:pt x="94" y="93"/>
                  <a:pt x="92" y="78"/>
                  <a:pt x="102" y="73"/>
                </a:cubicBezTo>
                <a:cubicBezTo>
                  <a:pt x="111" y="67"/>
                  <a:pt x="122" y="65"/>
                  <a:pt x="132" y="67"/>
                </a:cubicBezTo>
                <a:cubicBezTo>
                  <a:pt x="153" y="55"/>
                  <a:pt x="159" y="32"/>
                  <a:pt x="171" y="13"/>
                </a:cubicBezTo>
                <a:close/>
                <a:moveTo>
                  <a:pt x="193" y="8"/>
                </a:moveTo>
                <a:cubicBezTo>
                  <a:pt x="189" y="7"/>
                  <a:pt x="185" y="7"/>
                  <a:pt x="181" y="8"/>
                </a:cubicBezTo>
                <a:cubicBezTo>
                  <a:pt x="180" y="12"/>
                  <a:pt x="177" y="16"/>
                  <a:pt x="177" y="20"/>
                </a:cubicBezTo>
                <a:cubicBezTo>
                  <a:pt x="186" y="29"/>
                  <a:pt x="198" y="34"/>
                  <a:pt x="211" y="38"/>
                </a:cubicBezTo>
                <a:cubicBezTo>
                  <a:pt x="213" y="38"/>
                  <a:pt x="216" y="39"/>
                  <a:pt x="218" y="36"/>
                </a:cubicBezTo>
                <a:cubicBezTo>
                  <a:pt x="218" y="34"/>
                  <a:pt x="219" y="31"/>
                  <a:pt x="217" y="30"/>
                </a:cubicBezTo>
                <a:cubicBezTo>
                  <a:pt x="205" y="25"/>
                  <a:pt x="193" y="23"/>
                  <a:pt x="183" y="17"/>
                </a:cubicBezTo>
                <a:cubicBezTo>
                  <a:pt x="182" y="14"/>
                  <a:pt x="182" y="14"/>
                  <a:pt x="182" y="14"/>
                </a:cubicBezTo>
                <a:cubicBezTo>
                  <a:pt x="182" y="13"/>
                  <a:pt x="183" y="12"/>
                  <a:pt x="184" y="12"/>
                </a:cubicBezTo>
                <a:cubicBezTo>
                  <a:pt x="190" y="14"/>
                  <a:pt x="196" y="18"/>
                  <a:pt x="202" y="19"/>
                </a:cubicBezTo>
                <a:cubicBezTo>
                  <a:pt x="203" y="18"/>
                  <a:pt x="203" y="18"/>
                  <a:pt x="203" y="18"/>
                </a:cubicBezTo>
                <a:cubicBezTo>
                  <a:pt x="199" y="15"/>
                  <a:pt x="196" y="11"/>
                  <a:pt x="193" y="8"/>
                </a:cubicBezTo>
                <a:close/>
                <a:moveTo>
                  <a:pt x="137" y="8"/>
                </a:moveTo>
                <a:cubicBezTo>
                  <a:pt x="126" y="3"/>
                  <a:pt x="123" y="18"/>
                  <a:pt x="115" y="22"/>
                </a:cubicBezTo>
                <a:cubicBezTo>
                  <a:pt x="103" y="35"/>
                  <a:pt x="91" y="44"/>
                  <a:pt x="77" y="53"/>
                </a:cubicBezTo>
                <a:cubicBezTo>
                  <a:pt x="81" y="65"/>
                  <a:pt x="81" y="65"/>
                  <a:pt x="81" y="65"/>
                </a:cubicBezTo>
                <a:cubicBezTo>
                  <a:pt x="90" y="64"/>
                  <a:pt x="98" y="57"/>
                  <a:pt x="106" y="51"/>
                </a:cubicBezTo>
                <a:cubicBezTo>
                  <a:pt x="108" y="49"/>
                  <a:pt x="109" y="47"/>
                  <a:pt x="112" y="46"/>
                </a:cubicBezTo>
                <a:cubicBezTo>
                  <a:pt x="121" y="34"/>
                  <a:pt x="136" y="24"/>
                  <a:pt x="137" y="8"/>
                </a:cubicBezTo>
                <a:close/>
                <a:moveTo>
                  <a:pt x="465" y="13"/>
                </a:moveTo>
                <a:cubicBezTo>
                  <a:pt x="462" y="7"/>
                  <a:pt x="453" y="8"/>
                  <a:pt x="447" y="8"/>
                </a:cubicBezTo>
                <a:cubicBezTo>
                  <a:pt x="445" y="8"/>
                  <a:pt x="441" y="7"/>
                  <a:pt x="440" y="9"/>
                </a:cubicBezTo>
                <a:cubicBezTo>
                  <a:pt x="452" y="21"/>
                  <a:pt x="466" y="27"/>
                  <a:pt x="479" y="34"/>
                </a:cubicBezTo>
                <a:cubicBezTo>
                  <a:pt x="491" y="25"/>
                  <a:pt x="507" y="22"/>
                  <a:pt x="523" y="27"/>
                </a:cubicBezTo>
                <a:cubicBezTo>
                  <a:pt x="532" y="24"/>
                  <a:pt x="541" y="19"/>
                  <a:pt x="546" y="9"/>
                </a:cubicBezTo>
                <a:cubicBezTo>
                  <a:pt x="543" y="7"/>
                  <a:pt x="537" y="9"/>
                  <a:pt x="533" y="8"/>
                </a:cubicBezTo>
                <a:cubicBezTo>
                  <a:pt x="524" y="15"/>
                  <a:pt x="513" y="18"/>
                  <a:pt x="502" y="21"/>
                </a:cubicBezTo>
                <a:cubicBezTo>
                  <a:pt x="488" y="23"/>
                  <a:pt x="477" y="18"/>
                  <a:pt x="465" y="13"/>
                </a:cubicBezTo>
                <a:close/>
                <a:moveTo>
                  <a:pt x="363" y="9"/>
                </a:moveTo>
                <a:cubicBezTo>
                  <a:pt x="359" y="9"/>
                  <a:pt x="353" y="6"/>
                  <a:pt x="350" y="9"/>
                </a:cubicBezTo>
                <a:cubicBezTo>
                  <a:pt x="355" y="16"/>
                  <a:pt x="362" y="22"/>
                  <a:pt x="363" y="31"/>
                </a:cubicBezTo>
                <a:cubicBezTo>
                  <a:pt x="365" y="37"/>
                  <a:pt x="361" y="44"/>
                  <a:pt x="361" y="51"/>
                </a:cubicBezTo>
                <a:cubicBezTo>
                  <a:pt x="361" y="54"/>
                  <a:pt x="365" y="56"/>
                  <a:pt x="367" y="57"/>
                </a:cubicBezTo>
                <a:cubicBezTo>
                  <a:pt x="380" y="82"/>
                  <a:pt x="408" y="95"/>
                  <a:pt x="432" y="106"/>
                </a:cubicBezTo>
                <a:cubicBezTo>
                  <a:pt x="446" y="99"/>
                  <a:pt x="446" y="99"/>
                  <a:pt x="446" y="99"/>
                </a:cubicBezTo>
                <a:cubicBezTo>
                  <a:pt x="458" y="97"/>
                  <a:pt x="458" y="97"/>
                  <a:pt x="458" y="97"/>
                </a:cubicBezTo>
                <a:cubicBezTo>
                  <a:pt x="472" y="95"/>
                  <a:pt x="484" y="105"/>
                  <a:pt x="496" y="96"/>
                </a:cubicBezTo>
                <a:cubicBezTo>
                  <a:pt x="501" y="93"/>
                  <a:pt x="507" y="89"/>
                  <a:pt x="506" y="84"/>
                </a:cubicBezTo>
                <a:cubicBezTo>
                  <a:pt x="487" y="88"/>
                  <a:pt x="467" y="86"/>
                  <a:pt x="449" y="78"/>
                </a:cubicBezTo>
                <a:cubicBezTo>
                  <a:pt x="440" y="75"/>
                  <a:pt x="431" y="71"/>
                  <a:pt x="422" y="65"/>
                </a:cubicBezTo>
                <a:cubicBezTo>
                  <a:pt x="413" y="56"/>
                  <a:pt x="399" y="49"/>
                  <a:pt x="390" y="39"/>
                </a:cubicBezTo>
                <a:cubicBezTo>
                  <a:pt x="386" y="33"/>
                  <a:pt x="380" y="26"/>
                  <a:pt x="373" y="21"/>
                </a:cubicBezTo>
                <a:cubicBezTo>
                  <a:pt x="370" y="17"/>
                  <a:pt x="367" y="13"/>
                  <a:pt x="363" y="9"/>
                </a:cubicBezTo>
                <a:close/>
                <a:moveTo>
                  <a:pt x="383" y="8"/>
                </a:moveTo>
                <a:cubicBezTo>
                  <a:pt x="380" y="8"/>
                  <a:pt x="376" y="8"/>
                  <a:pt x="374" y="9"/>
                </a:cubicBezTo>
                <a:cubicBezTo>
                  <a:pt x="374" y="11"/>
                  <a:pt x="374" y="12"/>
                  <a:pt x="375" y="13"/>
                </a:cubicBezTo>
                <a:cubicBezTo>
                  <a:pt x="387" y="25"/>
                  <a:pt x="396" y="40"/>
                  <a:pt x="411" y="50"/>
                </a:cubicBezTo>
                <a:cubicBezTo>
                  <a:pt x="426" y="62"/>
                  <a:pt x="443" y="71"/>
                  <a:pt x="461" y="78"/>
                </a:cubicBezTo>
                <a:cubicBezTo>
                  <a:pt x="467" y="78"/>
                  <a:pt x="472" y="80"/>
                  <a:pt x="479" y="80"/>
                </a:cubicBezTo>
                <a:cubicBezTo>
                  <a:pt x="475" y="75"/>
                  <a:pt x="469" y="72"/>
                  <a:pt x="467" y="65"/>
                </a:cubicBezTo>
                <a:cubicBezTo>
                  <a:pt x="453" y="60"/>
                  <a:pt x="439" y="53"/>
                  <a:pt x="425" y="47"/>
                </a:cubicBezTo>
                <a:cubicBezTo>
                  <a:pt x="409" y="37"/>
                  <a:pt x="393" y="24"/>
                  <a:pt x="383" y="8"/>
                </a:cubicBezTo>
                <a:close/>
                <a:moveTo>
                  <a:pt x="404" y="15"/>
                </a:moveTo>
                <a:cubicBezTo>
                  <a:pt x="401" y="13"/>
                  <a:pt x="401" y="8"/>
                  <a:pt x="397" y="8"/>
                </a:cubicBezTo>
                <a:cubicBezTo>
                  <a:pt x="395" y="9"/>
                  <a:pt x="391" y="8"/>
                  <a:pt x="392" y="10"/>
                </a:cubicBezTo>
                <a:cubicBezTo>
                  <a:pt x="396" y="15"/>
                  <a:pt x="400" y="22"/>
                  <a:pt x="405" y="26"/>
                </a:cubicBezTo>
                <a:cubicBezTo>
                  <a:pt x="422" y="41"/>
                  <a:pt x="443" y="49"/>
                  <a:pt x="464" y="58"/>
                </a:cubicBezTo>
                <a:cubicBezTo>
                  <a:pt x="466" y="57"/>
                  <a:pt x="466" y="57"/>
                  <a:pt x="466" y="57"/>
                </a:cubicBezTo>
                <a:cubicBezTo>
                  <a:pt x="466" y="55"/>
                  <a:pt x="467" y="53"/>
                  <a:pt x="465" y="51"/>
                </a:cubicBezTo>
                <a:cubicBezTo>
                  <a:pt x="443" y="43"/>
                  <a:pt x="422" y="32"/>
                  <a:pt x="404" y="15"/>
                </a:cubicBezTo>
                <a:close/>
                <a:moveTo>
                  <a:pt x="517" y="9"/>
                </a:moveTo>
                <a:cubicBezTo>
                  <a:pt x="501" y="7"/>
                  <a:pt x="486" y="8"/>
                  <a:pt x="471" y="9"/>
                </a:cubicBezTo>
                <a:cubicBezTo>
                  <a:pt x="476" y="14"/>
                  <a:pt x="484" y="14"/>
                  <a:pt x="491" y="16"/>
                </a:cubicBezTo>
                <a:cubicBezTo>
                  <a:pt x="500" y="16"/>
                  <a:pt x="509" y="14"/>
                  <a:pt x="517" y="9"/>
                </a:cubicBezTo>
                <a:close/>
                <a:moveTo>
                  <a:pt x="430" y="9"/>
                </a:moveTo>
                <a:cubicBezTo>
                  <a:pt x="423" y="9"/>
                  <a:pt x="415" y="7"/>
                  <a:pt x="409" y="10"/>
                </a:cubicBezTo>
                <a:cubicBezTo>
                  <a:pt x="415" y="20"/>
                  <a:pt x="427" y="27"/>
                  <a:pt x="438" y="33"/>
                </a:cubicBezTo>
                <a:cubicBezTo>
                  <a:pt x="448" y="37"/>
                  <a:pt x="457" y="46"/>
                  <a:pt x="469" y="45"/>
                </a:cubicBezTo>
                <a:cubicBezTo>
                  <a:pt x="470" y="42"/>
                  <a:pt x="475" y="40"/>
                  <a:pt x="474" y="37"/>
                </a:cubicBezTo>
                <a:cubicBezTo>
                  <a:pt x="458" y="32"/>
                  <a:pt x="444" y="20"/>
                  <a:pt x="430" y="9"/>
                </a:cubicBezTo>
                <a:close/>
                <a:moveTo>
                  <a:pt x="802" y="9"/>
                </a:moveTo>
                <a:cubicBezTo>
                  <a:pt x="785" y="8"/>
                  <a:pt x="771" y="11"/>
                  <a:pt x="755" y="8"/>
                </a:cubicBezTo>
                <a:cubicBezTo>
                  <a:pt x="748" y="10"/>
                  <a:pt x="740" y="9"/>
                  <a:pt x="734" y="9"/>
                </a:cubicBezTo>
                <a:cubicBezTo>
                  <a:pt x="722" y="10"/>
                  <a:pt x="709" y="8"/>
                  <a:pt x="698" y="9"/>
                </a:cubicBezTo>
                <a:cubicBezTo>
                  <a:pt x="693" y="12"/>
                  <a:pt x="699" y="16"/>
                  <a:pt x="698" y="20"/>
                </a:cubicBezTo>
                <a:cubicBezTo>
                  <a:pt x="698" y="32"/>
                  <a:pt x="698" y="45"/>
                  <a:pt x="685" y="51"/>
                </a:cubicBezTo>
                <a:cubicBezTo>
                  <a:pt x="679" y="55"/>
                  <a:pt x="669" y="58"/>
                  <a:pt x="663" y="52"/>
                </a:cubicBezTo>
                <a:cubicBezTo>
                  <a:pt x="663" y="51"/>
                  <a:pt x="663" y="49"/>
                  <a:pt x="664" y="48"/>
                </a:cubicBezTo>
                <a:cubicBezTo>
                  <a:pt x="667" y="43"/>
                  <a:pt x="666" y="37"/>
                  <a:pt x="662" y="34"/>
                </a:cubicBezTo>
                <a:cubicBezTo>
                  <a:pt x="658" y="32"/>
                  <a:pt x="653" y="33"/>
                  <a:pt x="649" y="34"/>
                </a:cubicBezTo>
                <a:cubicBezTo>
                  <a:pt x="641" y="41"/>
                  <a:pt x="641" y="52"/>
                  <a:pt x="643" y="61"/>
                </a:cubicBezTo>
                <a:cubicBezTo>
                  <a:pt x="645" y="68"/>
                  <a:pt x="652" y="72"/>
                  <a:pt x="658" y="75"/>
                </a:cubicBezTo>
                <a:cubicBezTo>
                  <a:pt x="676" y="82"/>
                  <a:pt x="688" y="62"/>
                  <a:pt x="705" y="63"/>
                </a:cubicBezTo>
                <a:cubicBezTo>
                  <a:pt x="715" y="65"/>
                  <a:pt x="723" y="69"/>
                  <a:pt x="729" y="77"/>
                </a:cubicBezTo>
                <a:cubicBezTo>
                  <a:pt x="737" y="86"/>
                  <a:pt x="734" y="99"/>
                  <a:pt x="732" y="109"/>
                </a:cubicBezTo>
                <a:cubicBezTo>
                  <a:pt x="728" y="117"/>
                  <a:pt x="720" y="124"/>
                  <a:pt x="710" y="123"/>
                </a:cubicBezTo>
                <a:cubicBezTo>
                  <a:pt x="707" y="122"/>
                  <a:pt x="703" y="122"/>
                  <a:pt x="703" y="118"/>
                </a:cubicBezTo>
                <a:cubicBezTo>
                  <a:pt x="705" y="113"/>
                  <a:pt x="708" y="106"/>
                  <a:pt x="706" y="100"/>
                </a:cubicBezTo>
                <a:cubicBezTo>
                  <a:pt x="704" y="97"/>
                  <a:pt x="700" y="96"/>
                  <a:pt x="697" y="95"/>
                </a:cubicBezTo>
                <a:cubicBezTo>
                  <a:pt x="693" y="96"/>
                  <a:pt x="688" y="93"/>
                  <a:pt x="686" y="99"/>
                </a:cubicBezTo>
                <a:cubicBezTo>
                  <a:pt x="679" y="108"/>
                  <a:pt x="682" y="122"/>
                  <a:pt x="688" y="131"/>
                </a:cubicBezTo>
                <a:cubicBezTo>
                  <a:pt x="693" y="142"/>
                  <a:pt x="704" y="146"/>
                  <a:pt x="715" y="147"/>
                </a:cubicBezTo>
                <a:cubicBezTo>
                  <a:pt x="734" y="147"/>
                  <a:pt x="752" y="138"/>
                  <a:pt x="762" y="121"/>
                </a:cubicBezTo>
                <a:cubicBezTo>
                  <a:pt x="762" y="115"/>
                  <a:pt x="764" y="110"/>
                  <a:pt x="763" y="104"/>
                </a:cubicBezTo>
                <a:cubicBezTo>
                  <a:pt x="760" y="84"/>
                  <a:pt x="738" y="69"/>
                  <a:pt x="742" y="47"/>
                </a:cubicBezTo>
                <a:cubicBezTo>
                  <a:pt x="743" y="39"/>
                  <a:pt x="750" y="32"/>
                  <a:pt x="757" y="30"/>
                </a:cubicBezTo>
                <a:cubicBezTo>
                  <a:pt x="762" y="27"/>
                  <a:pt x="767" y="27"/>
                  <a:pt x="772" y="26"/>
                </a:cubicBezTo>
                <a:cubicBezTo>
                  <a:pt x="780" y="23"/>
                  <a:pt x="788" y="27"/>
                  <a:pt x="794" y="31"/>
                </a:cubicBezTo>
                <a:cubicBezTo>
                  <a:pt x="802" y="35"/>
                  <a:pt x="802" y="43"/>
                  <a:pt x="803" y="48"/>
                </a:cubicBezTo>
                <a:cubicBezTo>
                  <a:pt x="804" y="52"/>
                  <a:pt x="804" y="58"/>
                  <a:pt x="800" y="61"/>
                </a:cubicBezTo>
                <a:cubicBezTo>
                  <a:pt x="795" y="65"/>
                  <a:pt x="795" y="58"/>
                  <a:pt x="792" y="56"/>
                </a:cubicBezTo>
                <a:cubicBezTo>
                  <a:pt x="787" y="53"/>
                  <a:pt x="782" y="56"/>
                  <a:pt x="779" y="58"/>
                </a:cubicBezTo>
                <a:cubicBezTo>
                  <a:pt x="777" y="63"/>
                  <a:pt x="776" y="68"/>
                  <a:pt x="777" y="74"/>
                </a:cubicBezTo>
                <a:cubicBezTo>
                  <a:pt x="779" y="82"/>
                  <a:pt x="787" y="87"/>
                  <a:pt x="795" y="89"/>
                </a:cubicBezTo>
                <a:cubicBezTo>
                  <a:pt x="808" y="89"/>
                  <a:pt x="820" y="80"/>
                  <a:pt x="824" y="69"/>
                </a:cubicBezTo>
                <a:cubicBezTo>
                  <a:pt x="827" y="61"/>
                  <a:pt x="829" y="53"/>
                  <a:pt x="828" y="45"/>
                </a:cubicBezTo>
                <a:cubicBezTo>
                  <a:pt x="825" y="32"/>
                  <a:pt x="816" y="24"/>
                  <a:pt x="806" y="16"/>
                </a:cubicBezTo>
                <a:cubicBezTo>
                  <a:pt x="805" y="14"/>
                  <a:pt x="804" y="10"/>
                  <a:pt x="802" y="9"/>
                </a:cubicBezTo>
                <a:close/>
                <a:moveTo>
                  <a:pt x="569" y="9"/>
                </a:moveTo>
                <a:cubicBezTo>
                  <a:pt x="565" y="8"/>
                  <a:pt x="559" y="8"/>
                  <a:pt x="555" y="9"/>
                </a:cubicBezTo>
                <a:cubicBezTo>
                  <a:pt x="548" y="17"/>
                  <a:pt x="540" y="25"/>
                  <a:pt x="532" y="31"/>
                </a:cubicBezTo>
                <a:cubicBezTo>
                  <a:pt x="532" y="33"/>
                  <a:pt x="533" y="35"/>
                  <a:pt x="536" y="34"/>
                </a:cubicBezTo>
                <a:cubicBezTo>
                  <a:pt x="558" y="22"/>
                  <a:pt x="558" y="22"/>
                  <a:pt x="558" y="22"/>
                </a:cubicBezTo>
                <a:cubicBezTo>
                  <a:pt x="562" y="19"/>
                  <a:pt x="568" y="15"/>
                  <a:pt x="569" y="9"/>
                </a:cubicBezTo>
                <a:close/>
                <a:moveTo>
                  <a:pt x="591" y="9"/>
                </a:moveTo>
                <a:cubicBezTo>
                  <a:pt x="591" y="9"/>
                  <a:pt x="591" y="9"/>
                  <a:pt x="591" y="9"/>
                </a:cubicBezTo>
                <a:cubicBezTo>
                  <a:pt x="586" y="8"/>
                  <a:pt x="582" y="9"/>
                  <a:pt x="577" y="10"/>
                </a:cubicBezTo>
                <a:cubicBezTo>
                  <a:pt x="569" y="23"/>
                  <a:pt x="554" y="30"/>
                  <a:pt x="542" y="38"/>
                </a:cubicBezTo>
                <a:cubicBezTo>
                  <a:pt x="538" y="41"/>
                  <a:pt x="545" y="44"/>
                  <a:pt x="545" y="47"/>
                </a:cubicBezTo>
                <a:cubicBezTo>
                  <a:pt x="547" y="49"/>
                  <a:pt x="550" y="47"/>
                  <a:pt x="553" y="46"/>
                </a:cubicBezTo>
                <a:cubicBezTo>
                  <a:pt x="568" y="37"/>
                  <a:pt x="581" y="23"/>
                  <a:pt x="591" y="9"/>
                </a:cubicBezTo>
                <a:close/>
                <a:moveTo>
                  <a:pt x="615" y="10"/>
                </a:moveTo>
                <a:cubicBezTo>
                  <a:pt x="610" y="8"/>
                  <a:pt x="603" y="9"/>
                  <a:pt x="598" y="10"/>
                </a:cubicBezTo>
                <a:cubicBezTo>
                  <a:pt x="597" y="15"/>
                  <a:pt x="592" y="17"/>
                  <a:pt x="591" y="21"/>
                </a:cubicBezTo>
                <a:cubicBezTo>
                  <a:pt x="577" y="33"/>
                  <a:pt x="565" y="48"/>
                  <a:pt x="548" y="55"/>
                </a:cubicBezTo>
                <a:cubicBezTo>
                  <a:pt x="547" y="58"/>
                  <a:pt x="546" y="63"/>
                  <a:pt x="549" y="66"/>
                </a:cubicBezTo>
                <a:cubicBezTo>
                  <a:pt x="563" y="61"/>
                  <a:pt x="563" y="61"/>
                  <a:pt x="563" y="61"/>
                </a:cubicBezTo>
                <a:cubicBezTo>
                  <a:pt x="576" y="51"/>
                  <a:pt x="590" y="41"/>
                  <a:pt x="602" y="29"/>
                </a:cubicBezTo>
                <a:cubicBezTo>
                  <a:pt x="604" y="27"/>
                  <a:pt x="605" y="22"/>
                  <a:pt x="608" y="24"/>
                </a:cubicBezTo>
                <a:cubicBezTo>
                  <a:pt x="609" y="19"/>
                  <a:pt x="614" y="16"/>
                  <a:pt x="615" y="10"/>
                </a:cubicBezTo>
                <a:close/>
                <a:moveTo>
                  <a:pt x="669" y="11"/>
                </a:moveTo>
                <a:cubicBezTo>
                  <a:pt x="668" y="9"/>
                  <a:pt x="668" y="9"/>
                  <a:pt x="668" y="9"/>
                </a:cubicBezTo>
                <a:cubicBezTo>
                  <a:pt x="627" y="9"/>
                  <a:pt x="627" y="9"/>
                  <a:pt x="627" y="9"/>
                </a:cubicBezTo>
                <a:cubicBezTo>
                  <a:pt x="623" y="8"/>
                  <a:pt x="624" y="12"/>
                  <a:pt x="621" y="14"/>
                </a:cubicBezTo>
                <a:cubicBezTo>
                  <a:pt x="609" y="33"/>
                  <a:pt x="591" y="47"/>
                  <a:pt x="572" y="61"/>
                </a:cubicBezTo>
                <a:cubicBezTo>
                  <a:pt x="565" y="67"/>
                  <a:pt x="556" y="69"/>
                  <a:pt x="548" y="74"/>
                </a:cubicBezTo>
                <a:cubicBezTo>
                  <a:pt x="547" y="83"/>
                  <a:pt x="541" y="91"/>
                  <a:pt x="542" y="101"/>
                </a:cubicBezTo>
                <a:cubicBezTo>
                  <a:pt x="543" y="103"/>
                  <a:pt x="544" y="106"/>
                  <a:pt x="546" y="105"/>
                </a:cubicBezTo>
                <a:cubicBezTo>
                  <a:pt x="554" y="103"/>
                  <a:pt x="561" y="102"/>
                  <a:pt x="568" y="100"/>
                </a:cubicBezTo>
                <a:cubicBezTo>
                  <a:pt x="574" y="98"/>
                  <a:pt x="570" y="91"/>
                  <a:pt x="574" y="87"/>
                </a:cubicBezTo>
                <a:cubicBezTo>
                  <a:pt x="581" y="72"/>
                  <a:pt x="597" y="70"/>
                  <a:pt x="611" y="70"/>
                </a:cubicBezTo>
                <a:cubicBezTo>
                  <a:pt x="620" y="64"/>
                  <a:pt x="627" y="53"/>
                  <a:pt x="635" y="45"/>
                </a:cubicBezTo>
                <a:cubicBezTo>
                  <a:pt x="636" y="38"/>
                  <a:pt x="639" y="33"/>
                  <a:pt x="645" y="28"/>
                </a:cubicBezTo>
                <a:cubicBezTo>
                  <a:pt x="650" y="26"/>
                  <a:pt x="655" y="26"/>
                  <a:pt x="660" y="24"/>
                </a:cubicBezTo>
                <a:cubicBezTo>
                  <a:pt x="669" y="11"/>
                  <a:pt x="669" y="11"/>
                  <a:pt x="669" y="11"/>
                </a:cubicBezTo>
                <a:close/>
                <a:moveTo>
                  <a:pt x="836" y="14"/>
                </a:moveTo>
                <a:cubicBezTo>
                  <a:pt x="833" y="7"/>
                  <a:pt x="824" y="11"/>
                  <a:pt x="818" y="9"/>
                </a:cubicBezTo>
                <a:cubicBezTo>
                  <a:pt x="816" y="10"/>
                  <a:pt x="813" y="9"/>
                  <a:pt x="813" y="12"/>
                </a:cubicBezTo>
                <a:cubicBezTo>
                  <a:pt x="823" y="23"/>
                  <a:pt x="838" y="34"/>
                  <a:pt x="835" y="52"/>
                </a:cubicBezTo>
                <a:cubicBezTo>
                  <a:pt x="844" y="65"/>
                  <a:pt x="855" y="75"/>
                  <a:pt x="867" y="84"/>
                </a:cubicBezTo>
                <a:cubicBezTo>
                  <a:pt x="878" y="89"/>
                  <a:pt x="888" y="98"/>
                  <a:pt x="900" y="101"/>
                </a:cubicBezTo>
                <a:cubicBezTo>
                  <a:pt x="909" y="95"/>
                  <a:pt x="919" y="92"/>
                  <a:pt x="930" y="93"/>
                </a:cubicBezTo>
                <a:cubicBezTo>
                  <a:pt x="939" y="95"/>
                  <a:pt x="947" y="100"/>
                  <a:pt x="956" y="99"/>
                </a:cubicBezTo>
                <a:cubicBezTo>
                  <a:pt x="963" y="96"/>
                  <a:pt x="972" y="93"/>
                  <a:pt x="975" y="86"/>
                </a:cubicBezTo>
                <a:cubicBezTo>
                  <a:pt x="961" y="87"/>
                  <a:pt x="948" y="86"/>
                  <a:pt x="934" y="84"/>
                </a:cubicBezTo>
                <a:cubicBezTo>
                  <a:pt x="930" y="83"/>
                  <a:pt x="927" y="80"/>
                  <a:pt x="923" y="80"/>
                </a:cubicBezTo>
                <a:cubicBezTo>
                  <a:pt x="913" y="75"/>
                  <a:pt x="902" y="71"/>
                  <a:pt x="892" y="65"/>
                </a:cubicBezTo>
                <a:cubicBezTo>
                  <a:pt x="878" y="54"/>
                  <a:pt x="862" y="45"/>
                  <a:pt x="849" y="32"/>
                </a:cubicBezTo>
                <a:cubicBezTo>
                  <a:pt x="846" y="26"/>
                  <a:pt x="840" y="20"/>
                  <a:pt x="836" y="14"/>
                </a:cubicBezTo>
                <a:close/>
                <a:moveTo>
                  <a:pt x="858" y="10"/>
                </a:moveTo>
                <a:cubicBezTo>
                  <a:pt x="844" y="9"/>
                  <a:pt x="844" y="9"/>
                  <a:pt x="844" y="9"/>
                </a:cubicBezTo>
                <a:cubicBezTo>
                  <a:pt x="843" y="10"/>
                  <a:pt x="841" y="9"/>
                  <a:pt x="841" y="11"/>
                </a:cubicBezTo>
                <a:cubicBezTo>
                  <a:pt x="850" y="28"/>
                  <a:pt x="866" y="41"/>
                  <a:pt x="883" y="52"/>
                </a:cubicBezTo>
                <a:cubicBezTo>
                  <a:pt x="897" y="65"/>
                  <a:pt x="915" y="69"/>
                  <a:pt x="931" y="78"/>
                </a:cubicBezTo>
                <a:cubicBezTo>
                  <a:pt x="940" y="79"/>
                  <a:pt x="940" y="79"/>
                  <a:pt x="940" y="79"/>
                </a:cubicBezTo>
                <a:cubicBezTo>
                  <a:pt x="937" y="73"/>
                  <a:pt x="932" y="67"/>
                  <a:pt x="931" y="60"/>
                </a:cubicBezTo>
                <a:cubicBezTo>
                  <a:pt x="918" y="53"/>
                  <a:pt x="903" y="50"/>
                  <a:pt x="891" y="40"/>
                </a:cubicBezTo>
                <a:cubicBezTo>
                  <a:pt x="879" y="32"/>
                  <a:pt x="867" y="22"/>
                  <a:pt x="858" y="10"/>
                </a:cubicBezTo>
                <a:close/>
                <a:moveTo>
                  <a:pt x="913" y="9"/>
                </a:moveTo>
                <a:cubicBezTo>
                  <a:pt x="903" y="9"/>
                  <a:pt x="903" y="9"/>
                  <a:pt x="903" y="9"/>
                </a:cubicBezTo>
                <a:cubicBezTo>
                  <a:pt x="899" y="10"/>
                  <a:pt x="896" y="8"/>
                  <a:pt x="892" y="10"/>
                </a:cubicBezTo>
                <a:cubicBezTo>
                  <a:pt x="897" y="21"/>
                  <a:pt x="910" y="23"/>
                  <a:pt x="918" y="32"/>
                </a:cubicBezTo>
                <a:cubicBezTo>
                  <a:pt x="926" y="33"/>
                  <a:pt x="937" y="44"/>
                  <a:pt x="943" y="34"/>
                </a:cubicBezTo>
                <a:cubicBezTo>
                  <a:pt x="944" y="33"/>
                  <a:pt x="945" y="31"/>
                  <a:pt x="944" y="30"/>
                </a:cubicBezTo>
                <a:cubicBezTo>
                  <a:pt x="933" y="25"/>
                  <a:pt x="922" y="20"/>
                  <a:pt x="913" y="9"/>
                </a:cubicBezTo>
                <a:close/>
                <a:moveTo>
                  <a:pt x="881" y="10"/>
                </a:moveTo>
                <a:cubicBezTo>
                  <a:pt x="877" y="11"/>
                  <a:pt x="863" y="6"/>
                  <a:pt x="869" y="15"/>
                </a:cubicBezTo>
                <a:cubicBezTo>
                  <a:pt x="885" y="29"/>
                  <a:pt x="900" y="42"/>
                  <a:pt x="918" y="50"/>
                </a:cubicBezTo>
                <a:cubicBezTo>
                  <a:pt x="923" y="51"/>
                  <a:pt x="927" y="55"/>
                  <a:pt x="932" y="53"/>
                </a:cubicBezTo>
                <a:cubicBezTo>
                  <a:pt x="933" y="50"/>
                  <a:pt x="937" y="45"/>
                  <a:pt x="933" y="43"/>
                </a:cubicBezTo>
                <a:cubicBezTo>
                  <a:pt x="912" y="38"/>
                  <a:pt x="897" y="23"/>
                  <a:pt x="881" y="10"/>
                </a:cubicBezTo>
                <a:close/>
                <a:moveTo>
                  <a:pt x="1011" y="9"/>
                </a:moveTo>
                <a:cubicBezTo>
                  <a:pt x="1000" y="10"/>
                  <a:pt x="988" y="10"/>
                  <a:pt x="977" y="9"/>
                </a:cubicBezTo>
                <a:cubicBezTo>
                  <a:pt x="960" y="10"/>
                  <a:pt x="941" y="9"/>
                  <a:pt x="925" y="10"/>
                </a:cubicBezTo>
                <a:cubicBezTo>
                  <a:pt x="925" y="11"/>
                  <a:pt x="925" y="11"/>
                  <a:pt x="925" y="11"/>
                </a:cubicBezTo>
                <a:cubicBezTo>
                  <a:pt x="931" y="19"/>
                  <a:pt x="941" y="23"/>
                  <a:pt x="951" y="26"/>
                </a:cubicBezTo>
                <a:cubicBezTo>
                  <a:pt x="959" y="29"/>
                  <a:pt x="964" y="19"/>
                  <a:pt x="973" y="22"/>
                </a:cubicBezTo>
                <a:cubicBezTo>
                  <a:pt x="978" y="21"/>
                  <a:pt x="982" y="22"/>
                  <a:pt x="987" y="23"/>
                </a:cubicBezTo>
                <a:cubicBezTo>
                  <a:pt x="994" y="20"/>
                  <a:pt x="1002" y="18"/>
                  <a:pt x="1009" y="15"/>
                </a:cubicBezTo>
                <a:cubicBezTo>
                  <a:pt x="1010" y="13"/>
                  <a:pt x="1013" y="12"/>
                  <a:pt x="1011" y="9"/>
                </a:cubicBezTo>
                <a:close/>
                <a:moveTo>
                  <a:pt x="1044" y="12"/>
                </a:moveTo>
                <a:cubicBezTo>
                  <a:pt x="1044" y="10"/>
                  <a:pt x="1044" y="10"/>
                  <a:pt x="1044" y="10"/>
                </a:cubicBezTo>
                <a:cubicBezTo>
                  <a:pt x="1037" y="10"/>
                  <a:pt x="1030" y="9"/>
                  <a:pt x="1023" y="10"/>
                </a:cubicBezTo>
                <a:cubicBezTo>
                  <a:pt x="1016" y="16"/>
                  <a:pt x="1009" y="21"/>
                  <a:pt x="1002" y="25"/>
                </a:cubicBezTo>
                <a:cubicBezTo>
                  <a:pt x="1002" y="29"/>
                  <a:pt x="1006" y="33"/>
                  <a:pt x="1010" y="34"/>
                </a:cubicBezTo>
                <a:cubicBezTo>
                  <a:pt x="1023" y="30"/>
                  <a:pt x="1032" y="20"/>
                  <a:pt x="1044" y="12"/>
                </a:cubicBezTo>
                <a:close/>
                <a:moveTo>
                  <a:pt x="1118" y="9"/>
                </a:moveTo>
                <a:cubicBezTo>
                  <a:pt x="1112" y="10"/>
                  <a:pt x="1112" y="10"/>
                  <a:pt x="1112" y="10"/>
                </a:cubicBezTo>
                <a:cubicBezTo>
                  <a:pt x="1105" y="10"/>
                  <a:pt x="1098" y="10"/>
                  <a:pt x="1092" y="10"/>
                </a:cubicBezTo>
                <a:cubicBezTo>
                  <a:pt x="1087" y="10"/>
                  <a:pt x="1091" y="16"/>
                  <a:pt x="1088" y="18"/>
                </a:cubicBezTo>
                <a:cubicBezTo>
                  <a:pt x="1076" y="34"/>
                  <a:pt x="1063" y="52"/>
                  <a:pt x="1046" y="64"/>
                </a:cubicBezTo>
                <a:cubicBezTo>
                  <a:pt x="1036" y="72"/>
                  <a:pt x="1025" y="74"/>
                  <a:pt x="1014" y="80"/>
                </a:cubicBezTo>
                <a:cubicBezTo>
                  <a:pt x="1013" y="88"/>
                  <a:pt x="1005" y="95"/>
                  <a:pt x="1007" y="103"/>
                </a:cubicBezTo>
                <a:cubicBezTo>
                  <a:pt x="1011" y="104"/>
                  <a:pt x="1013" y="101"/>
                  <a:pt x="1017" y="100"/>
                </a:cubicBezTo>
                <a:cubicBezTo>
                  <a:pt x="1021" y="100"/>
                  <a:pt x="1024" y="99"/>
                  <a:pt x="1026" y="95"/>
                </a:cubicBezTo>
                <a:cubicBezTo>
                  <a:pt x="1025" y="86"/>
                  <a:pt x="1032" y="80"/>
                  <a:pt x="1038" y="75"/>
                </a:cubicBezTo>
                <a:cubicBezTo>
                  <a:pt x="1048" y="67"/>
                  <a:pt x="1063" y="70"/>
                  <a:pt x="1074" y="74"/>
                </a:cubicBezTo>
                <a:cubicBezTo>
                  <a:pt x="1078" y="70"/>
                  <a:pt x="1085" y="68"/>
                  <a:pt x="1089" y="61"/>
                </a:cubicBezTo>
                <a:cubicBezTo>
                  <a:pt x="1100" y="47"/>
                  <a:pt x="1111" y="31"/>
                  <a:pt x="1119" y="15"/>
                </a:cubicBezTo>
                <a:cubicBezTo>
                  <a:pt x="1119" y="14"/>
                  <a:pt x="1121" y="10"/>
                  <a:pt x="1118" y="9"/>
                </a:cubicBezTo>
                <a:close/>
                <a:moveTo>
                  <a:pt x="687" y="15"/>
                </a:moveTo>
                <a:cubicBezTo>
                  <a:pt x="685" y="13"/>
                  <a:pt x="684" y="9"/>
                  <a:pt x="681" y="9"/>
                </a:cubicBezTo>
                <a:cubicBezTo>
                  <a:pt x="678" y="10"/>
                  <a:pt x="677" y="12"/>
                  <a:pt x="677" y="14"/>
                </a:cubicBezTo>
                <a:cubicBezTo>
                  <a:pt x="678" y="17"/>
                  <a:pt x="681" y="18"/>
                  <a:pt x="684" y="18"/>
                </a:cubicBezTo>
                <a:cubicBezTo>
                  <a:pt x="686" y="19"/>
                  <a:pt x="688" y="17"/>
                  <a:pt x="687" y="15"/>
                </a:cubicBezTo>
                <a:close/>
                <a:moveTo>
                  <a:pt x="1269" y="11"/>
                </a:moveTo>
                <a:cubicBezTo>
                  <a:pt x="1246" y="10"/>
                  <a:pt x="1219" y="10"/>
                  <a:pt x="1197" y="10"/>
                </a:cubicBezTo>
                <a:cubicBezTo>
                  <a:pt x="1174" y="10"/>
                  <a:pt x="1174" y="10"/>
                  <a:pt x="1174" y="10"/>
                </a:cubicBezTo>
                <a:cubicBezTo>
                  <a:pt x="1171" y="12"/>
                  <a:pt x="1165" y="7"/>
                  <a:pt x="1165" y="12"/>
                </a:cubicBezTo>
                <a:cubicBezTo>
                  <a:pt x="1172" y="20"/>
                  <a:pt x="1174" y="30"/>
                  <a:pt x="1174" y="41"/>
                </a:cubicBezTo>
                <a:cubicBezTo>
                  <a:pt x="1171" y="49"/>
                  <a:pt x="1166" y="61"/>
                  <a:pt x="1155" y="63"/>
                </a:cubicBezTo>
                <a:cubicBezTo>
                  <a:pt x="1151" y="64"/>
                  <a:pt x="1146" y="63"/>
                  <a:pt x="1142" y="60"/>
                </a:cubicBezTo>
                <a:cubicBezTo>
                  <a:pt x="1137" y="56"/>
                  <a:pt x="1143" y="51"/>
                  <a:pt x="1143" y="47"/>
                </a:cubicBezTo>
                <a:cubicBezTo>
                  <a:pt x="1143" y="42"/>
                  <a:pt x="1140" y="37"/>
                  <a:pt x="1136" y="35"/>
                </a:cubicBezTo>
                <a:cubicBezTo>
                  <a:pt x="1130" y="34"/>
                  <a:pt x="1125" y="38"/>
                  <a:pt x="1122" y="43"/>
                </a:cubicBezTo>
                <a:cubicBezTo>
                  <a:pt x="1120" y="52"/>
                  <a:pt x="1121" y="62"/>
                  <a:pt x="1128" y="69"/>
                </a:cubicBezTo>
                <a:cubicBezTo>
                  <a:pt x="1139" y="82"/>
                  <a:pt x="1157" y="73"/>
                  <a:pt x="1170" y="69"/>
                </a:cubicBezTo>
                <a:cubicBezTo>
                  <a:pt x="1174" y="66"/>
                  <a:pt x="1178" y="65"/>
                  <a:pt x="1184" y="65"/>
                </a:cubicBezTo>
                <a:cubicBezTo>
                  <a:pt x="1188" y="67"/>
                  <a:pt x="1194" y="69"/>
                  <a:pt x="1196" y="74"/>
                </a:cubicBezTo>
                <a:cubicBezTo>
                  <a:pt x="1200" y="88"/>
                  <a:pt x="1201" y="102"/>
                  <a:pt x="1196" y="115"/>
                </a:cubicBezTo>
                <a:cubicBezTo>
                  <a:pt x="1192" y="120"/>
                  <a:pt x="1190" y="126"/>
                  <a:pt x="1182" y="125"/>
                </a:cubicBezTo>
                <a:cubicBezTo>
                  <a:pt x="1173" y="122"/>
                  <a:pt x="1177" y="113"/>
                  <a:pt x="1178" y="107"/>
                </a:cubicBezTo>
                <a:cubicBezTo>
                  <a:pt x="1176" y="103"/>
                  <a:pt x="1176" y="97"/>
                  <a:pt x="1172" y="95"/>
                </a:cubicBezTo>
                <a:cubicBezTo>
                  <a:pt x="1168" y="96"/>
                  <a:pt x="1165" y="96"/>
                  <a:pt x="1162" y="98"/>
                </a:cubicBezTo>
                <a:cubicBezTo>
                  <a:pt x="1158" y="104"/>
                  <a:pt x="1159" y="111"/>
                  <a:pt x="1158" y="117"/>
                </a:cubicBezTo>
                <a:cubicBezTo>
                  <a:pt x="1156" y="130"/>
                  <a:pt x="1170" y="136"/>
                  <a:pt x="1178" y="141"/>
                </a:cubicBezTo>
                <a:cubicBezTo>
                  <a:pt x="1193" y="142"/>
                  <a:pt x="1193" y="142"/>
                  <a:pt x="1193" y="142"/>
                </a:cubicBezTo>
                <a:cubicBezTo>
                  <a:pt x="1206" y="140"/>
                  <a:pt x="1217" y="130"/>
                  <a:pt x="1223" y="118"/>
                </a:cubicBezTo>
                <a:cubicBezTo>
                  <a:pt x="1224" y="111"/>
                  <a:pt x="1225" y="101"/>
                  <a:pt x="1218" y="96"/>
                </a:cubicBezTo>
                <a:cubicBezTo>
                  <a:pt x="1216" y="94"/>
                  <a:pt x="1219" y="93"/>
                  <a:pt x="1220" y="91"/>
                </a:cubicBezTo>
                <a:cubicBezTo>
                  <a:pt x="1218" y="84"/>
                  <a:pt x="1214" y="78"/>
                  <a:pt x="1212" y="73"/>
                </a:cubicBezTo>
                <a:cubicBezTo>
                  <a:pt x="1212" y="69"/>
                  <a:pt x="1206" y="70"/>
                  <a:pt x="1209" y="67"/>
                </a:cubicBezTo>
                <a:cubicBezTo>
                  <a:pt x="1207" y="58"/>
                  <a:pt x="1208" y="47"/>
                  <a:pt x="1213" y="39"/>
                </a:cubicBezTo>
                <a:cubicBezTo>
                  <a:pt x="1220" y="26"/>
                  <a:pt x="1234" y="26"/>
                  <a:pt x="1247" y="25"/>
                </a:cubicBezTo>
                <a:cubicBezTo>
                  <a:pt x="1259" y="23"/>
                  <a:pt x="1269" y="32"/>
                  <a:pt x="1275" y="41"/>
                </a:cubicBezTo>
                <a:cubicBezTo>
                  <a:pt x="1275" y="47"/>
                  <a:pt x="1280" y="55"/>
                  <a:pt x="1272" y="60"/>
                </a:cubicBezTo>
                <a:cubicBezTo>
                  <a:pt x="1268" y="65"/>
                  <a:pt x="1265" y="58"/>
                  <a:pt x="1261" y="61"/>
                </a:cubicBezTo>
                <a:cubicBezTo>
                  <a:pt x="1256" y="63"/>
                  <a:pt x="1255" y="68"/>
                  <a:pt x="1255" y="72"/>
                </a:cubicBezTo>
                <a:cubicBezTo>
                  <a:pt x="1257" y="77"/>
                  <a:pt x="1260" y="80"/>
                  <a:pt x="1264" y="84"/>
                </a:cubicBezTo>
                <a:cubicBezTo>
                  <a:pt x="1268" y="88"/>
                  <a:pt x="1276" y="87"/>
                  <a:pt x="1281" y="86"/>
                </a:cubicBezTo>
                <a:cubicBezTo>
                  <a:pt x="1294" y="75"/>
                  <a:pt x="1294" y="75"/>
                  <a:pt x="1294" y="75"/>
                </a:cubicBezTo>
                <a:cubicBezTo>
                  <a:pt x="1300" y="64"/>
                  <a:pt x="1307" y="47"/>
                  <a:pt x="1297" y="35"/>
                </a:cubicBezTo>
                <a:cubicBezTo>
                  <a:pt x="1287" y="27"/>
                  <a:pt x="1277" y="21"/>
                  <a:pt x="1269" y="11"/>
                </a:cubicBezTo>
                <a:close/>
                <a:moveTo>
                  <a:pt x="1066" y="12"/>
                </a:moveTo>
                <a:cubicBezTo>
                  <a:pt x="1066" y="10"/>
                  <a:pt x="1066" y="10"/>
                  <a:pt x="1066" y="10"/>
                </a:cubicBezTo>
                <a:cubicBezTo>
                  <a:pt x="1062" y="9"/>
                  <a:pt x="1058" y="10"/>
                  <a:pt x="1054" y="10"/>
                </a:cubicBezTo>
                <a:cubicBezTo>
                  <a:pt x="1050" y="9"/>
                  <a:pt x="1050" y="13"/>
                  <a:pt x="1049" y="15"/>
                </a:cubicBezTo>
                <a:cubicBezTo>
                  <a:pt x="1025" y="33"/>
                  <a:pt x="1025" y="33"/>
                  <a:pt x="1025" y="33"/>
                </a:cubicBezTo>
                <a:cubicBezTo>
                  <a:pt x="1022" y="37"/>
                  <a:pt x="1015" y="36"/>
                  <a:pt x="1014" y="42"/>
                </a:cubicBezTo>
                <a:cubicBezTo>
                  <a:pt x="1015" y="44"/>
                  <a:pt x="1015" y="47"/>
                  <a:pt x="1017" y="47"/>
                </a:cubicBezTo>
                <a:cubicBezTo>
                  <a:pt x="1019" y="47"/>
                  <a:pt x="1022" y="45"/>
                  <a:pt x="1020" y="42"/>
                </a:cubicBezTo>
                <a:cubicBezTo>
                  <a:pt x="1028" y="41"/>
                  <a:pt x="1035" y="37"/>
                  <a:pt x="1041" y="32"/>
                </a:cubicBezTo>
                <a:cubicBezTo>
                  <a:pt x="1050" y="27"/>
                  <a:pt x="1058" y="21"/>
                  <a:pt x="1066" y="12"/>
                </a:cubicBezTo>
                <a:close/>
                <a:moveTo>
                  <a:pt x="1084" y="11"/>
                </a:moveTo>
                <a:cubicBezTo>
                  <a:pt x="1080" y="10"/>
                  <a:pt x="1072" y="8"/>
                  <a:pt x="1072" y="14"/>
                </a:cubicBezTo>
                <a:cubicBezTo>
                  <a:pt x="1063" y="20"/>
                  <a:pt x="1059" y="31"/>
                  <a:pt x="1048" y="34"/>
                </a:cubicBezTo>
                <a:cubicBezTo>
                  <a:pt x="1040" y="43"/>
                  <a:pt x="1027" y="47"/>
                  <a:pt x="1017" y="54"/>
                </a:cubicBezTo>
                <a:cubicBezTo>
                  <a:pt x="1017" y="59"/>
                  <a:pt x="1015" y="65"/>
                  <a:pt x="1017" y="71"/>
                </a:cubicBezTo>
                <a:cubicBezTo>
                  <a:pt x="1043" y="66"/>
                  <a:pt x="1061" y="43"/>
                  <a:pt x="1076" y="23"/>
                </a:cubicBezTo>
                <a:cubicBezTo>
                  <a:pt x="1080" y="20"/>
                  <a:pt x="1084" y="16"/>
                  <a:pt x="1084" y="11"/>
                </a:cubicBezTo>
                <a:close/>
                <a:moveTo>
                  <a:pt x="1151" y="10"/>
                </a:moveTo>
                <a:cubicBezTo>
                  <a:pt x="1147" y="10"/>
                  <a:pt x="1140" y="9"/>
                  <a:pt x="1137" y="11"/>
                </a:cubicBezTo>
                <a:cubicBezTo>
                  <a:pt x="1140" y="15"/>
                  <a:pt x="1144" y="15"/>
                  <a:pt x="1147" y="17"/>
                </a:cubicBezTo>
                <a:cubicBezTo>
                  <a:pt x="1151" y="17"/>
                  <a:pt x="1155" y="23"/>
                  <a:pt x="1160" y="19"/>
                </a:cubicBezTo>
                <a:cubicBezTo>
                  <a:pt x="1158" y="15"/>
                  <a:pt x="1154" y="12"/>
                  <a:pt x="1151" y="10"/>
                </a:cubicBezTo>
                <a:close/>
                <a:moveTo>
                  <a:pt x="1314" y="11"/>
                </a:moveTo>
                <a:cubicBezTo>
                  <a:pt x="1283" y="10"/>
                  <a:pt x="1283" y="10"/>
                  <a:pt x="1283" y="10"/>
                </a:cubicBezTo>
                <a:cubicBezTo>
                  <a:pt x="1281" y="12"/>
                  <a:pt x="1281" y="12"/>
                  <a:pt x="1281" y="12"/>
                </a:cubicBezTo>
                <a:cubicBezTo>
                  <a:pt x="1285" y="20"/>
                  <a:pt x="1294" y="23"/>
                  <a:pt x="1300" y="28"/>
                </a:cubicBezTo>
                <a:cubicBezTo>
                  <a:pt x="1308" y="36"/>
                  <a:pt x="1312" y="47"/>
                  <a:pt x="1309" y="57"/>
                </a:cubicBezTo>
                <a:cubicBezTo>
                  <a:pt x="1311" y="59"/>
                  <a:pt x="1311" y="59"/>
                  <a:pt x="1311" y="59"/>
                </a:cubicBezTo>
                <a:cubicBezTo>
                  <a:pt x="1315" y="71"/>
                  <a:pt x="1328" y="79"/>
                  <a:pt x="1336" y="88"/>
                </a:cubicBezTo>
                <a:cubicBezTo>
                  <a:pt x="1348" y="95"/>
                  <a:pt x="1359" y="103"/>
                  <a:pt x="1373" y="106"/>
                </a:cubicBezTo>
                <a:cubicBezTo>
                  <a:pt x="1383" y="99"/>
                  <a:pt x="1383" y="99"/>
                  <a:pt x="1383" y="99"/>
                </a:cubicBezTo>
                <a:cubicBezTo>
                  <a:pt x="1401" y="91"/>
                  <a:pt x="1420" y="103"/>
                  <a:pt x="1438" y="96"/>
                </a:cubicBezTo>
                <a:cubicBezTo>
                  <a:pt x="1442" y="94"/>
                  <a:pt x="1448" y="91"/>
                  <a:pt x="1449" y="87"/>
                </a:cubicBezTo>
                <a:cubicBezTo>
                  <a:pt x="1440" y="88"/>
                  <a:pt x="1431" y="87"/>
                  <a:pt x="1423" y="90"/>
                </a:cubicBezTo>
                <a:cubicBezTo>
                  <a:pt x="1417" y="88"/>
                  <a:pt x="1411" y="87"/>
                  <a:pt x="1407" y="82"/>
                </a:cubicBezTo>
                <a:cubicBezTo>
                  <a:pt x="1390" y="78"/>
                  <a:pt x="1377" y="69"/>
                  <a:pt x="1363" y="59"/>
                </a:cubicBezTo>
                <a:cubicBezTo>
                  <a:pt x="1345" y="45"/>
                  <a:pt x="1324" y="32"/>
                  <a:pt x="1314" y="11"/>
                </a:cubicBezTo>
                <a:close/>
                <a:moveTo>
                  <a:pt x="1342" y="11"/>
                </a:moveTo>
                <a:cubicBezTo>
                  <a:pt x="1336" y="10"/>
                  <a:pt x="1328" y="11"/>
                  <a:pt x="1321" y="12"/>
                </a:cubicBezTo>
                <a:cubicBezTo>
                  <a:pt x="1321" y="13"/>
                  <a:pt x="1322" y="14"/>
                  <a:pt x="1322" y="15"/>
                </a:cubicBezTo>
                <a:cubicBezTo>
                  <a:pt x="1333" y="29"/>
                  <a:pt x="1347" y="41"/>
                  <a:pt x="1362" y="52"/>
                </a:cubicBezTo>
                <a:cubicBezTo>
                  <a:pt x="1375" y="61"/>
                  <a:pt x="1387" y="71"/>
                  <a:pt x="1402" y="74"/>
                </a:cubicBezTo>
                <a:cubicBezTo>
                  <a:pt x="1402" y="60"/>
                  <a:pt x="1402" y="60"/>
                  <a:pt x="1402" y="60"/>
                </a:cubicBezTo>
                <a:cubicBezTo>
                  <a:pt x="1377" y="52"/>
                  <a:pt x="1358" y="32"/>
                  <a:pt x="1342" y="11"/>
                </a:cubicBezTo>
                <a:close/>
                <a:moveTo>
                  <a:pt x="1460" y="12"/>
                </a:moveTo>
                <a:cubicBezTo>
                  <a:pt x="1457" y="11"/>
                  <a:pt x="1453" y="11"/>
                  <a:pt x="1450" y="10"/>
                </a:cubicBezTo>
                <a:cubicBezTo>
                  <a:pt x="1436" y="12"/>
                  <a:pt x="1422" y="10"/>
                  <a:pt x="1408" y="12"/>
                </a:cubicBezTo>
                <a:cubicBezTo>
                  <a:pt x="1408" y="13"/>
                  <a:pt x="1408" y="13"/>
                  <a:pt x="1408" y="13"/>
                </a:cubicBezTo>
                <a:cubicBezTo>
                  <a:pt x="1413" y="17"/>
                  <a:pt x="1418" y="20"/>
                  <a:pt x="1424" y="21"/>
                </a:cubicBezTo>
                <a:cubicBezTo>
                  <a:pt x="1437" y="22"/>
                  <a:pt x="1452" y="22"/>
                  <a:pt x="1460" y="12"/>
                </a:cubicBezTo>
                <a:close/>
                <a:moveTo>
                  <a:pt x="1739" y="12"/>
                </a:moveTo>
                <a:cubicBezTo>
                  <a:pt x="1717" y="12"/>
                  <a:pt x="1717" y="12"/>
                  <a:pt x="1717" y="12"/>
                </a:cubicBezTo>
                <a:cubicBezTo>
                  <a:pt x="1680" y="12"/>
                  <a:pt x="1642" y="10"/>
                  <a:pt x="1606" y="12"/>
                </a:cubicBezTo>
                <a:cubicBezTo>
                  <a:pt x="1604" y="13"/>
                  <a:pt x="1606" y="15"/>
                  <a:pt x="1606" y="17"/>
                </a:cubicBezTo>
                <a:cubicBezTo>
                  <a:pt x="1609" y="26"/>
                  <a:pt x="1619" y="30"/>
                  <a:pt x="1626" y="36"/>
                </a:cubicBezTo>
                <a:cubicBezTo>
                  <a:pt x="1629" y="44"/>
                  <a:pt x="1624" y="50"/>
                  <a:pt x="1619" y="56"/>
                </a:cubicBezTo>
                <a:cubicBezTo>
                  <a:pt x="1612" y="62"/>
                  <a:pt x="1600" y="64"/>
                  <a:pt x="1591" y="60"/>
                </a:cubicBezTo>
                <a:cubicBezTo>
                  <a:pt x="1584" y="55"/>
                  <a:pt x="1593" y="47"/>
                  <a:pt x="1587" y="42"/>
                </a:cubicBezTo>
                <a:cubicBezTo>
                  <a:pt x="1585" y="41"/>
                  <a:pt x="1582" y="41"/>
                  <a:pt x="1580" y="43"/>
                </a:cubicBezTo>
                <a:cubicBezTo>
                  <a:pt x="1574" y="47"/>
                  <a:pt x="1571" y="53"/>
                  <a:pt x="1571" y="61"/>
                </a:cubicBezTo>
                <a:cubicBezTo>
                  <a:pt x="1574" y="66"/>
                  <a:pt x="1575" y="73"/>
                  <a:pt x="1581" y="75"/>
                </a:cubicBezTo>
                <a:cubicBezTo>
                  <a:pt x="1603" y="88"/>
                  <a:pt x="1621" y="65"/>
                  <a:pt x="1642" y="66"/>
                </a:cubicBezTo>
                <a:cubicBezTo>
                  <a:pt x="1651" y="66"/>
                  <a:pt x="1660" y="71"/>
                  <a:pt x="1662" y="80"/>
                </a:cubicBezTo>
                <a:cubicBezTo>
                  <a:pt x="1668" y="92"/>
                  <a:pt x="1665" y="108"/>
                  <a:pt x="1659" y="118"/>
                </a:cubicBezTo>
                <a:cubicBezTo>
                  <a:pt x="1655" y="123"/>
                  <a:pt x="1650" y="126"/>
                  <a:pt x="1644" y="125"/>
                </a:cubicBezTo>
                <a:cubicBezTo>
                  <a:pt x="1634" y="120"/>
                  <a:pt x="1650" y="113"/>
                  <a:pt x="1642" y="106"/>
                </a:cubicBezTo>
                <a:cubicBezTo>
                  <a:pt x="1640" y="104"/>
                  <a:pt x="1638" y="102"/>
                  <a:pt x="1635" y="103"/>
                </a:cubicBezTo>
                <a:cubicBezTo>
                  <a:pt x="1630" y="102"/>
                  <a:pt x="1626" y="106"/>
                  <a:pt x="1623" y="110"/>
                </a:cubicBezTo>
                <a:cubicBezTo>
                  <a:pt x="1621" y="118"/>
                  <a:pt x="1623" y="126"/>
                  <a:pt x="1626" y="134"/>
                </a:cubicBezTo>
                <a:cubicBezTo>
                  <a:pt x="1633" y="143"/>
                  <a:pt x="1644" y="148"/>
                  <a:pt x="1656" y="148"/>
                </a:cubicBezTo>
                <a:cubicBezTo>
                  <a:pt x="1671" y="147"/>
                  <a:pt x="1683" y="136"/>
                  <a:pt x="1690" y="123"/>
                </a:cubicBezTo>
                <a:cubicBezTo>
                  <a:pt x="1695" y="112"/>
                  <a:pt x="1691" y="97"/>
                  <a:pt x="1686" y="87"/>
                </a:cubicBezTo>
                <a:cubicBezTo>
                  <a:pt x="1682" y="78"/>
                  <a:pt x="1669" y="72"/>
                  <a:pt x="1671" y="60"/>
                </a:cubicBezTo>
                <a:cubicBezTo>
                  <a:pt x="1674" y="45"/>
                  <a:pt x="1688" y="39"/>
                  <a:pt x="1701" y="35"/>
                </a:cubicBezTo>
                <a:cubicBezTo>
                  <a:pt x="1710" y="34"/>
                  <a:pt x="1724" y="31"/>
                  <a:pt x="1731" y="38"/>
                </a:cubicBezTo>
                <a:cubicBezTo>
                  <a:pt x="1736" y="42"/>
                  <a:pt x="1738" y="48"/>
                  <a:pt x="1738" y="54"/>
                </a:cubicBezTo>
                <a:cubicBezTo>
                  <a:pt x="1735" y="61"/>
                  <a:pt x="1727" y="58"/>
                  <a:pt x="1723" y="63"/>
                </a:cubicBezTo>
                <a:cubicBezTo>
                  <a:pt x="1721" y="69"/>
                  <a:pt x="1717" y="74"/>
                  <a:pt x="1720" y="81"/>
                </a:cubicBezTo>
                <a:cubicBezTo>
                  <a:pt x="1723" y="85"/>
                  <a:pt x="1726" y="89"/>
                  <a:pt x="1731" y="89"/>
                </a:cubicBezTo>
                <a:cubicBezTo>
                  <a:pt x="1740" y="92"/>
                  <a:pt x="1748" y="86"/>
                  <a:pt x="1754" y="79"/>
                </a:cubicBezTo>
                <a:cubicBezTo>
                  <a:pt x="1756" y="73"/>
                  <a:pt x="1761" y="67"/>
                  <a:pt x="1758" y="60"/>
                </a:cubicBezTo>
                <a:cubicBezTo>
                  <a:pt x="1761" y="45"/>
                  <a:pt x="1745" y="36"/>
                  <a:pt x="1740" y="23"/>
                </a:cubicBezTo>
                <a:cubicBezTo>
                  <a:pt x="1739" y="20"/>
                  <a:pt x="1741" y="15"/>
                  <a:pt x="1739" y="12"/>
                </a:cubicBezTo>
                <a:close/>
                <a:moveTo>
                  <a:pt x="1373" y="11"/>
                </a:moveTo>
                <a:cubicBezTo>
                  <a:pt x="1352" y="11"/>
                  <a:pt x="1352" y="11"/>
                  <a:pt x="1352" y="11"/>
                </a:cubicBezTo>
                <a:cubicBezTo>
                  <a:pt x="1351" y="12"/>
                  <a:pt x="1351" y="12"/>
                  <a:pt x="1351" y="12"/>
                </a:cubicBezTo>
                <a:cubicBezTo>
                  <a:pt x="1363" y="31"/>
                  <a:pt x="1380" y="46"/>
                  <a:pt x="1401" y="54"/>
                </a:cubicBezTo>
                <a:cubicBezTo>
                  <a:pt x="1407" y="56"/>
                  <a:pt x="1408" y="47"/>
                  <a:pt x="1411" y="44"/>
                </a:cubicBezTo>
                <a:cubicBezTo>
                  <a:pt x="1396" y="38"/>
                  <a:pt x="1382" y="26"/>
                  <a:pt x="1373" y="11"/>
                </a:cubicBezTo>
                <a:close/>
                <a:moveTo>
                  <a:pt x="1545" y="14"/>
                </a:moveTo>
                <a:cubicBezTo>
                  <a:pt x="1544" y="11"/>
                  <a:pt x="1544" y="11"/>
                  <a:pt x="1544" y="11"/>
                </a:cubicBezTo>
                <a:cubicBezTo>
                  <a:pt x="1539" y="11"/>
                  <a:pt x="1532" y="11"/>
                  <a:pt x="1526" y="12"/>
                </a:cubicBezTo>
                <a:cubicBezTo>
                  <a:pt x="1519" y="21"/>
                  <a:pt x="1519" y="21"/>
                  <a:pt x="1519" y="21"/>
                </a:cubicBezTo>
                <a:cubicBezTo>
                  <a:pt x="1509" y="34"/>
                  <a:pt x="1493" y="40"/>
                  <a:pt x="1482" y="51"/>
                </a:cubicBezTo>
                <a:cubicBezTo>
                  <a:pt x="1489" y="62"/>
                  <a:pt x="1489" y="62"/>
                  <a:pt x="1489" y="62"/>
                </a:cubicBezTo>
                <a:cubicBezTo>
                  <a:pt x="1490" y="62"/>
                  <a:pt x="1490" y="62"/>
                  <a:pt x="1490" y="62"/>
                </a:cubicBezTo>
                <a:cubicBezTo>
                  <a:pt x="1506" y="55"/>
                  <a:pt x="1520" y="42"/>
                  <a:pt x="1532" y="28"/>
                </a:cubicBezTo>
                <a:cubicBezTo>
                  <a:pt x="1535" y="23"/>
                  <a:pt x="1542" y="21"/>
                  <a:pt x="1545" y="14"/>
                </a:cubicBezTo>
                <a:close/>
                <a:moveTo>
                  <a:pt x="1598" y="19"/>
                </a:moveTo>
                <a:cubicBezTo>
                  <a:pt x="1595" y="12"/>
                  <a:pt x="1595" y="12"/>
                  <a:pt x="1595" y="12"/>
                </a:cubicBezTo>
                <a:cubicBezTo>
                  <a:pt x="1581" y="12"/>
                  <a:pt x="1568" y="10"/>
                  <a:pt x="1554" y="12"/>
                </a:cubicBezTo>
                <a:cubicBezTo>
                  <a:pt x="1549" y="17"/>
                  <a:pt x="1545" y="25"/>
                  <a:pt x="1538" y="28"/>
                </a:cubicBezTo>
                <a:cubicBezTo>
                  <a:pt x="1525" y="46"/>
                  <a:pt x="1509" y="59"/>
                  <a:pt x="1490" y="69"/>
                </a:cubicBezTo>
                <a:cubicBezTo>
                  <a:pt x="1491" y="82"/>
                  <a:pt x="1491" y="82"/>
                  <a:pt x="1491" y="82"/>
                </a:cubicBezTo>
                <a:cubicBezTo>
                  <a:pt x="1491" y="93"/>
                  <a:pt x="1481" y="101"/>
                  <a:pt x="1483" y="113"/>
                </a:cubicBezTo>
                <a:cubicBezTo>
                  <a:pt x="1484" y="117"/>
                  <a:pt x="1486" y="122"/>
                  <a:pt x="1490" y="123"/>
                </a:cubicBezTo>
                <a:cubicBezTo>
                  <a:pt x="1497" y="125"/>
                  <a:pt x="1502" y="123"/>
                  <a:pt x="1508" y="122"/>
                </a:cubicBezTo>
                <a:cubicBezTo>
                  <a:pt x="1511" y="119"/>
                  <a:pt x="1519" y="118"/>
                  <a:pt x="1517" y="112"/>
                </a:cubicBezTo>
                <a:cubicBezTo>
                  <a:pt x="1511" y="110"/>
                  <a:pt x="1507" y="103"/>
                  <a:pt x="1505" y="98"/>
                </a:cubicBezTo>
                <a:cubicBezTo>
                  <a:pt x="1506" y="90"/>
                  <a:pt x="1508" y="82"/>
                  <a:pt x="1515" y="77"/>
                </a:cubicBezTo>
                <a:cubicBezTo>
                  <a:pt x="1526" y="69"/>
                  <a:pt x="1541" y="74"/>
                  <a:pt x="1551" y="80"/>
                </a:cubicBezTo>
                <a:cubicBezTo>
                  <a:pt x="1555" y="75"/>
                  <a:pt x="1559" y="70"/>
                  <a:pt x="1564" y="64"/>
                </a:cubicBezTo>
                <a:cubicBezTo>
                  <a:pt x="1565" y="50"/>
                  <a:pt x="1565" y="50"/>
                  <a:pt x="1565" y="50"/>
                </a:cubicBezTo>
                <a:cubicBezTo>
                  <a:pt x="1568" y="45"/>
                  <a:pt x="1572" y="38"/>
                  <a:pt x="1579" y="35"/>
                </a:cubicBezTo>
                <a:cubicBezTo>
                  <a:pt x="1584" y="33"/>
                  <a:pt x="1589" y="36"/>
                  <a:pt x="1594" y="39"/>
                </a:cubicBezTo>
                <a:cubicBezTo>
                  <a:pt x="1597" y="43"/>
                  <a:pt x="1595" y="49"/>
                  <a:pt x="1596" y="54"/>
                </a:cubicBezTo>
                <a:cubicBezTo>
                  <a:pt x="1602" y="55"/>
                  <a:pt x="1610" y="55"/>
                  <a:pt x="1615" y="50"/>
                </a:cubicBezTo>
                <a:cubicBezTo>
                  <a:pt x="1618" y="47"/>
                  <a:pt x="1620" y="44"/>
                  <a:pt x="1619" y="39"/>
                </a:cubicBezTo>
                <a:cubicBezTo>
                  <a:pt x="1610" y="35"/>
                  <a:pt x="1603" y="28"/>
                  <a:pt x="1598" y="19"/>
                </a:cubicBezTo>
                <a:close/>
                <a:moveTo>
                  <a:pt x="1399" y="11"/>
                </a:moveTo>
                <a:cubicBezTo>
                  <a:pt x="1385" y="11"/>
                  <a:pt x="1385" y="11"/>
                  <a:pt x="1385" y="11"/>
                </a:cubicBezTo>
                <a:cubicBezTo>
                  <a:pt x="1383" y="11"/>
                  <a:pt x="1382" y="13"/>
                  <a:pt x="1382" y="15"/>
                </a:cubicBezTo>
                <a:cubicBezTo>
                  <a:pt x="1391" y="25"/>
                  <a:pt x="1402" y="39"/>
                  <a:pt x="1417" y="40"/>
                </a:cubicBezTo>
                <a:cubicBezTo>
                  <a:pt x="1427" y="37"/>
                  <a:pt x="1437" y="32"/>
                  <a:pt x="1448" y="34"/>
                </a:cubicBezTo>
                <a:cubicBezTo>
                  <a:pt x="1464" y="40"/>
                  <a:pt x="1476" y="25"/>
                  <a:pt x="1488" y="17"/>
                </a:cubicBezTo>
                <a:cubicBezTo>
                  <a:pt x="1488" y="15"/>
                  <a:pt x="1491" y="12"/>
                  <a:pt x="1488" y="11"/>
                </a:cubicBezTo>
                <a:cubicBezTo>
                  <a:pt x="1471" y="11"/>
                  <a:pt x="1471" y="11"/>
                  <a:pt x="1471" y="11"/>
                </a:cubicBezTo>
                <a:cubicBezTo>
                  <a:pt x="1461" y="21"/>
                  <a:pt x="1449" y="26"/>
                  <a:pt x="1435" y="27"/>
                </a:cubicBezTo>
                <a:cubicBezTo>
                  <a:pt x="1421" y="27"/>
                  <a:pt x="1408" y="22"/>
                  <a:pt x="1399" y="11"/>
                </a:cubicBezTo>
                <a:close/>
                <a:moveTo>
                  <a:pt x="1517" y="12"/>
                </a:moveTo>
                <a:cubicBezTo>
                  <a:pt x="1498" y="11"/>
                  <a:pt x="1498" y="11"/>
                  <a:pt x="1498" y="11"/>
                </a:cubicBezTo>
                <a:cubicBezTo>
                  <a:pt x="1496" y="12"/>
                  <a:pt x="1496" y="12"/>
                  <a:pt x="1496" y="12"/>
                </a:cubicBezTo>
                <a:cubicBezTo>
                  <a:pt x="1492" y="23"/>
                  <a:pt x="1480" y="30"/>
                  <a:pt x="1470" y="36"/>
                </a:cubicBezTo>
                <a:cubicBezTo>
                  <a:pt x="1468" y="41"/>
                  <a:pt x="1475" y="42"/>
                  <a:pt x="1477" y="45"/>
                </a:cubicBezTo>
                <a:cubicBezTo>
                  <a:pt x="1489" y="38"/>
                  <a:pt x="1502" y="32"/>
                  <a:pt x="1511" y="21"/>
                </a:cubicBezTo>
                <a:cubicBezTo>
                  <a:pt x="1513" y="18"/>
                  <a:pt x="1518" y="16"/>
                  <a:pt x="1517" y="12"/>
                </a:cubicBezTo>
                <a:close/>
                <a:moveTo>
                  <a:pt x="1777" y="12"/>
                </a:moveTo>
                <a:cubicBezTo>
                  <a:pt x="1767" y="12"/>
                  <a:pt x="1758" y="12"/>
                  <a:pt x="1749" y="12"/>
                </a:cubicBezTo>
                <a:cubicBezTo>
                  <a:pt x="1746" y="14"/>
                  <a:pt x="1747" y="18"/>
                  <a:pt x="1747" y="21"/>
                </a:cubicBezTo>
                <a:cubicBezTo>
                  <a:pt x="1753" y="34"/>
                  <a:pt x="1767" y="46"/>
                  <a:pt x="1766" y="62"/>
                </a:cubicBezTo>
                <a:cubicBezTo>
                  <a:pt x="1778" y="82"/>
                  <a:pt x="1796" y="96"/>
                  <a:pt x="1814" y="109"/>
                </a:cubicBezTo>
                <a:cubicBezTo>
                  <a:pt x="1820" y="110"/>
                  <a:pt x="1824" y="118"/>
                  <a:pt x="1831" y="116"/>
                </a:cubicBezTo>
                <a:cubicBezTo>
                  <a:pt x="1832" y="109"/>
                  <a:pt x="1840" y="103"/>
                  <a:pt x="1845" y="99"/>
                </a:cubicBezTo>
                <a:cubicBezTo>
                  <a:pt x="1834" y="91"/>
                  <a:pt x="1823" y="81"/>
                  <a:pt x="1814" y="71"/>
                </a:cubicBezTo>
                <a:cubicBezTo>
                  <a:pt x="1800" y="59"/>
                  <a:pt x="1791" y="44"/>
                  <a:pt x="1782" y="27"/>
                </a:cubicBezTo>
                <a:cubicBezTo>
                  <a:pt x="1780" y="22"/>
                  <a:pt x="1780" y="16"/>
                  <a:pt x="1777" y="12"/>
                </a:cubicBezTo>
                <a:close/>
                <a:moveTo>
                  <a:pt x="1804" y="28"/>
                </a:moveTo>
                <a:cubicBezTo>
                  <a:pt x="1800" y="22"/>
                  <a:pt x="1800" y="10"/>
                  <a:pt x="1790" y="12"/>
                </a:cubicBezTo>
                <a:cubicBezTo>
                  <a:pt x="1788" y="13"/>
                  <a:pt x="1784" y="11"/>
                  <a:pt x="1784" y="13"/>
                </a:cubicBezTo>
                <a:cubicBezTo>
                  <a:pt x="1789" y="29"/>
                  <a:pt x="1797" y="42"/>
                  <a:pt x="1805" y="56"/>
                </a:cubicBezTo>
                <a:cubicBezTo>
                  <a:pt x="1818" y="69"/>
                  <a:pt x="1833" y="86"/>
                  <a:pt x="1849" y="94"/>
                </a:cubicBezTo>
                <a:cubicBezTo>
                  <a:pt x="1855" y="100"/>
                  <a:pt x="1865" y="96"/>
                  <a:pt x="1873" y="99"/>
                </a:cubicBezTo>
                <a:cubicBezTo>
                  <a:pt x="1881" y="99"/>
                  <a:pt x="1887" y="104"/>
                  <a:pt x="1895" y="102"/>
                </a:cubicBezTo>
                <a:cubicBezTo>
                  <a:pt x="1901" y="100"/>
                  <a:pt x="1909" y="100"/>
                  <a:pt x="1910" y="94"/>
                </a:cubicBezTo>
                <a:cubicBezTo>
                  <a:pt x="1903" y="95"/>
                  <a:pt x="1896" y="91"/>
                  <a:pt x="1890" y="89"/>
                </a:cubicBezTo>
                <a:cubicBezTo>
                  <a:pt x="1883" y="94"/>
                  <a:pt x="1874" y="95"/>
                  <a:pt x="1866" y="95"/>
                </a:cubicBezTo>
                <a:cubicBezTo>
                  <a:pt x="1857" y="92"/>
                  <a:pt x="1851" y="84"/>
                  <a:pt x="1850" y="76"/>
                </a:cubicBezTo>
                <a:cubicBezTo>
                  <a:pt x="1847" y="74"/>
                  <a:pt x="1844" y="71"/>
                  <a:pt x="1841" y="68"/>
                </a:cubicBezTo>
                <a:cubicBezTo>
                  <a:pt x="1827" y="56"/>
                  <a:pt x="1815" y="42"/>
                  <a:pt x="1804" y="28"/>
                </a:cubicBezTo>
                <a:close/>
                <a:moveTo>
                  <a:pt x="1813" y="21"/>
                </a:moveTo>
                <a:cubicBezTo>
                  <a:pt x="1809" y="19"/>
                  <a:pt x="1812" y="10"/>
                  <a:pt x="1804" y="12"/>
                </a:cubicBezTo>
                <a:cubicBezTo>
                  <a:pt x="1803" y="12"/>
                  <a:pt x="1803" y="13"/>
                  <a:pt x="1803" y="14"/>
                </a:cubicBezTo>
                <a:cubicBezTo>
                  <a:pt x="1814" y="32"/>
                  <a:pt x="1814" y="32"/>
                  <a:pt x="1814" y="32"/>
                </a:cubicBezTo>
                <a:cubicBezTo>
                  <a:pt x="1817" y="40"/>
                  <a:pt x="1826" y="44"/>
                  <a:pt x="1830" y="51"/>
                </a:cubicBezTo>
                <a:cubicBezTo>
                  <a:pt x="1836" y="56"/>
                  <a:pt x="1842" y="64"/>
                  <a:pt x="1850" y="67"/>
                </a:cubicBezTo>
                <a:cubicBezTo>
                  <a:pt x="1851" y="63"/>
                  <a:pt x="1852" y="60"/>
                  <a:pt x="1853" y="56"/>
                </a:cubicBezTo>
                <a:cubicBezTo>
                  <a:pt x="1837" y="47"/>
                  <a:pt x="1827" y="34"/>
                  <a:pt x="1813" y="21"/>
                </a:cubicBezTo>
                <a:close/>
                <a:moveTo>
                  <a:pt x="1829" y="12"/>
                </a:moveTo>
                <a:cubicBezTo>
                  <a:pt x="1824" y="13"/>
                  <a:pt x="1819" y="10"/>
                  <a:pt x="1815" y="13"/>
                </a:cubicBezTo>
                <a:cubicBezTo>
                  <a:pt x="1818" y="22"/>
                  <a:pt x="1828" y="27"/>
                  <a:pt x="1833" y="34"/>
                </a:cubicBezTo>
                <a:cubicBezTo>
                  <a:pt x="1840" y="40"/>
                  <a:pt x="1847" y="47"/>
                  <a:pt x="1856" y="51"/>
                </a:cubicBezTo>
                <a:cubicBezTo>
                  <a:pt x="1857" y="49"/>
                  <a:pt x="1860" y="48"/>
                  <a:pt x="1859" y="46"/>
                </a:cubicBezTo>
                <a:cubicBezTo>
                  <a:pt x="1846" y="38"/>
                  <a:pt x="1838" y="24"/>
                  <a:pt x="1829" y="12"/>
                </a:cubicBezTo>
                <a:close/>
                <a:moveTo>
                  <a:pt x="1856" y="22"/>
                </a:moveTo>
                <a:cubicBezTo>
                  <a:pt x="1852" y="18"/>
                  <a:pt x="1852" y="9"/>
                  <a:pt x="1843" y="12"/>
                </a:cubicBezTo>
                <a:cubicBezTo>
                  <a:pt x="1841" y="13"/>
                  <a:pt x="1836" y="11"/>
                  <a:pt x="1837" y="15"/>
                </a:cubicBezTo>
                <a:cubicBezTo>
                  <a:pt x="1845" y="24"/>
                  <a:pt x="1851" y="37"/>
                  <a:pt x="1864" y="42"/>
                </a:cubicBezTo>
                <a:cubicBezTo>
                  <a:pt x="1867" y="40"/>
                  <a:pt x="1870" y="40"/>
                  <a:pt x="1871" y="36"/>
                </a:cubicBezTo>
                <a:cubicBezTo>
                  <a:pt x="1866" y="32"/>
                  <a:pt x="1861" y="28"/>
                  <a:pt x="1856" y="22"/>
                </a:cubicBezTo>
                <a:close/>
                <a:moveTo>
                  <a:pt x="1882" y="13"/>
                </a:moveTo>
                <a:cubicBezTo>
                  <a:pt x="1860" y="12"/>
                  <a:pt x="1860" y="12"/>
                  <a:pt x="1860" y="12"/>
                </a:cubicBezTo>
                <a:cubicBezTo>
                  <a:pt x="1858" y="14"/>
                  <a:pt x="1858" y="14"/>
                  <a:pt x="1858" y="14"/>
                </a:cubicBezTo>
                <a:cubicBezTo>
                  <a:pt x="1860" y="21"/>
                  <a:pt x="1868" y="28"/>
                  <a:pt x="1875" y="32"/>
                </a:cubicBezTo>
                <a:cubicBezTo>
                  <a:pt x="1877" y="35"/>
                  <a:pt x="1881" y="30"/>
                  <a:pt x="1883" y="34"/>
                </a:cubicBezTo>
                <a:cubicBezTo>
                  <a:pt x="1899" y="30"/>
                  <a:pt x="1913" y="36"/>
                  <a:pt x="1926" y="42"/>
                </a:cubicBezTo>
                <a:cubicBezTo>
                  <a:pt x="1938" y="41"/>
                  <a:pt x="1948" y="33"/>
                  <a:pt x="1957" y="25"/>
                </a:cubicBezTo>
                <a:cubicBezTo>
                  <a:pt x="1960" y="20"/>
                  <a:pt x="1969" y="20"/>
                  <a:pt x="1968" y="13"/>
                </a:cubicBezTo>
                <a:cubicBezTo>
                  <a:pt x="1949" y="13"/>
                  <a:pt x="1949" y="13"/>
                  <a:pt x="1949" y="13"/>
                </a:cubicBezTo>
                <a:cubicBezTo>
                  <a:pt x="1939" y="25"/>
                  <a:pt x="1923" y="30"/>
                  <a:pt x="1908" y="28"/>
                </a:cubicBezTo>
                <a:cubicBezTo>
                  <a:pt x="1897" y="26"/>
                  <a:pt x="1890" y="19"/>
                  <a:pt x="1882" y="13"/>
                </a:cubicBezTo>
                <a:close/>
                <a:moveTo>
                  <a:pt x="1940" y="14"/>
                </a:moveTo>
                <a:cubicBezTo>
                  <a:pt x="1930" y="11"/>
                  <a:pt x="1921" y="13"/>
                  <a:pt x="1911" y="12"/>
                </a:cubicBezTo>
                <a:cubicBezTo>
                  <a:pt x="1904" y="14"/>
                  <a:pt x="1897" y="11"/>
                  <a:pt x="1892" y="13"/>
                </a:cubicBezTo>
                <a:cubicBezTo>
                  <a:pt x="1895" y="18"/>
                  <a:pt x="1902" y="21"/>
                  <a:pt x="1908" y="23"/>
                </a:cubicBezTo>
                <a:cubicBezTo>
                  <a:pt x="1920" y="25"/>
                  <a:pt x="1933" y="23"/>
                  <a:pt x="1940" y="14"/>
                </a:cubicBezTo>
                <a:close/>
                <a:moveTo>
                  <a:pt x="1162" y="25"/>
                </a:moveTo>
                <a:cubicBezTo>
                  <a:pt x="1149" y="25"/>
                  <a:pt x="1140" y="18"/>
                  <a:pt x="1128" y="14"/>
                </a:cubicBezTo>
                <a:cubicBezTo>
                  <a:pt x="1127" y="17"/>
                  <a:pt x="1124" y="19"/>
                  <a:pt x="1125" y="22"/>
                </a:cubicBezTo>
                <a:cubicBezTo>
                  <a:pt x="1130" y="27"/>
                  <a:pt x="1136" y="28"/>
                  <a:pt x="1142" y="31"/>
                </a:cubicBezTo>
                <a:cubicBezTo>
                  <a:pt x="1147" y="38"/>
                  <a:pt x="1157" y="39"/>
                  <a:pt x="1165" y="38"/>
                </a:cubicBezTo>
                <a:cubicBezTo>
                  <a:pt x="1166" y="34"/>
                  <a:pt x="1167" y="28"/>
                  <a:pt x="1162" y="25"/>
                </a:cubicBezTo>
                <a:close/>
                <a:moveTo>
                  <a:pt x="690" y="26"/>
                </a:moveTo>
                <a:cubicBezTo>
                  <a:pt x="686" y="21"/>
                  <a:pt x="678" y="24"/>
                  <a:pt x="672" y="22"/>
                </a:cubicBezTo>
                <a:cubicBezTo>
                  <a:pt x="670" y="23"/>
                  <a:pt x="668" y="26"/>
                  <a:pt x="669" y="28"/>
                </a:cubicBezTo>
                <a:cubicBezTo>
                  <a:pt x="674" y="33"/>
                  <a:pt x="681" y="33"/>
                  <a:pt x="687" y="34"/>
                </a:cubicBezTo>
                <a:cubicBezTo>
                  <a:pt x="690" y="33"/>
                  <a:pt x="690" y="29"/>
                  <a:pt x="690" y="26"/>
                </a:cubicBezTo>
                <a:close/>
                <a:moveTo>
                  <a:pt x="184" y="34"/>
                </a:moveTo>
                <a:cubicBezTo>
                  <a:pt x="181" y="30"/>
                  <a:pt x="177" y="28"/>
                  <a:pt x="173" y="27"/>
                </a:cubicBezTo>
                <a:cubicBezTo>
                  <a:pt x="170" y="28"/>
                  <a:pt x="170" y="31"/>
                  <a:pt x="169" y="33"/>
                </a:cubicBezTo>
                <a:cubicBezTo>
                  <a:pt x="168" y="34"/>
                  <a:pt x="166" y="38"/>
                  <a:pt x="169" y="38"/>
                </a:cubicBezTo>
                <a:cubicBezTo>
                  <a:pt x="174" y="37"/>
                  <a:pt x="178" y="35"/>
                  <a:pt x="184" y="34"/>
                </a:cubicBezTo>
                <a:close/>
                <a:moveTo>
                  <a:pt x="1122" y="29"/>
                </a:moveTo>
                <a:cubicBezTo>
                  <a:pt x="1120" y="29"/>
                  <a:pt x="1119" y="32"/>
                  <a:pt x="1118" y="34"/>
                </a:cubicBezTo>
                <a:cubicBezTo>
                  <a:pt x="1118" y="34"/>
                  <a:pt x="1120" y="34"/>
                  <a:pt x="1120" y="34"/>
                </a:cubicBezTo>
                <a:cubicBezTo>
                  <a:pt x="1121" y="32"/>
                  <a:pt x="1123" y="31"/>
                  <a:pt x="1122" y="29"/>
                </a:cubicBezTo>
                <a:close/>
                <a:moveTo>
                  <a:pt x="1005" y="44"/>
                </a:moveTo>
                <a:cubicBezTo>
                  <a:pt x="1002" y="39"/>
                  <a:pt x="998" y="33"/>
                  <a:pt x="992" y="31"/>
                </a:cubicBezTo>
                <a:cubicBezTo>
                  <a:pt x="984" y="31"/>
                  <a:pt x="976" y="28"/>
                  <a:pt x="967" y="30"/>
                </a:cubicBezTo>
                <a:cubicBezTo>
                  <a:pt x="956" y="34"/>
                  <a:pt x="943" y="39"/>
                  <a:pt x="940" y="53"/>
                </a:cubicBezTo>
                <a:cubicBezTo>
                  <a:pt x="940" y="58"/>
                  <a:pt x="939" y="65"/>
                  <a:pt x="944" y="69"/>
                </a:cubicBezTo>
                <a:cubicBezTo>
                  <a:pt x="946" y="72"/>
                  <a:pt x="950" y="74"/>
                  <a:pt x="954" y="73"/>
                </a:cubicBezTo>
                <a:cubicBezTo>
                  <a:pt x="965" y="69"/>
                  <a:pt x="958" y="58"/>
                  <a:pt x="965" y="52"/>
                </a:cubicBezTo>
                <a:cubicBezTo>
                  <a:pt x="970" y="51"/>
                  <a:pt x="974" y="49"/>
                  <a:pt x="978" y="51"/>
                </a:cubicBezTo>
                <a:cubicBezTo>
                  <a:pt x="985" y="53"/>
                  <a:pt x="988" y="59"/>
                  <a:pt x="990" y="64"/>
                </a:cubicBezTo>
                <a:cubicBezTo>
                  <a:pt x="993" y="75"/>
                  <a:pt x="988" y="84"/>
                  <a:pt x="981" y="91"/>
                </a:cubicBezTo>
                <a:cubicBezTo>
                  <a:pt x="972" y="100"/>
                  <a:pt x="960" y="110"/>
                  <a:pt x="946" y="106"/>
                </a:cubicBezTo>
                <a:cubicBezTo>
                  <a:pt x="933" y="102"/>
                  <a:pt x="915" y="96"/>
                  <a:pt x="905" y="109"/>
                </a:cubicBezTo>
                <a:cubicBezTo>
                  <a:pt x="899" y="114"/>
                  <a:pt x="898" y="121"/>
                  <a:pt x="899" y="128"/>
                </a:cubicBezTo>
                <a:cubicBezTo>
                  <a:pt x="901" y="132"/>
                  <a:pt x="903" y="138"/>
                  <a:pt x="909" y="139"/>
                </a:cubicBezTo>
                <a:cubicBezTo>
                  <a:pt x="913" y="141"/>
                  <a:pt x="917" y="140"/>
                  <a:pt x="919" y="136"/>
                </a:cubicBezTo>
                <a:cubicBezTo>
                  <a:pt x="921" y="133"/>
                  <a:pt x="922" y="129"/>
                  <a:pt x="921" y="126"/>
                </a:cubicBezTo>
                <a:cubicBezTo>
                  <a:pt x="916" y="122"/>
                  <a:pt x="921" y="116"/>
                  <a:pt x="922" y="112"/>
                </a:cubicBezTo>
                <a:cubicBezTo>
                  <a:pt x="927" y="109"/>
                  <a:pt x="935" y="110"/>
                  <a:pt x="941" y="110"/>
                </a:cubicBezTo>
                <a:cubicBezTo>
                  <a:pt x="949" y="115"/>
                  <a:pt x="955" y="125"/>
                  <a:pt x="953" y="135"/>
                </a:cubicBezTo>
                <a:cubicBezTo>
                  <a:pt x="952" y="144"/>
                  <a:pt x="944" y="151"/>
                  <a:pt x="939" y="158"/>
                </a:cubicBezTo>
                <a:cubicBezTo>
                  <a:pt x="939" y="158"/>
                  <a:pt x="939" y="158"/>
                  <a:pt x="939" y="158"/>
                </a:cubicBezTo>
                <a:cubicBezTo>
                  <a:pt x="977" y="159"/>
                  <a:pt x="1015" y="159"/>
                  <a:pt x="1053" y="159"/>
                </a:cubicBezTo>
                <a:cubicBezTo>
                  <a:pt x="1056" y="160"/>
                  <a:pt x="1056" y="156"/>
                  <a:pt x="1057" y="154"/>
                </a:cubicBezTo>
                <a:cubicBezTo>
                  <a:pt x="1073" y="150"/>
                  <a:pt x="1078" y="133"/>
                  <a:pt x="1083" y="120"/>
                </a:cubicBezTo>
                <a:cubicBezTo>
                  <a:pt x="1086" y="106"/>
                  <a:pt x="1083" y="90"/>
                  <a:pt x="1071" y="81"/>
                </a:cubicBezTo>
                <a:cubicBezTo>
                  <a:pt x="1063" y="78"/>
                  <a:pt x="1052" y="75"/>
                  <a:pt x="1044" y="80"/>
                </a:cubicBezTo>
                <a:cubicBezTo>
                  <a:pt x="1035" y="85"/>
                  <a:pt x="1033" y="95"/>
                  <a:pt x="1033" y="104"/>
                </a:cubicBezTo>
                <a:cubicBezTo>
                  <a:pt x="1039" y="116"/>
                  <a:pt x="1052" y="100"/>
                  <a:pt x="1057" y="111"/>
                </a:cubicBezTo>
                <a:cubicBezTo>
                  <a:pt x="1053" y="122"/>
                  <a:pt x="1041" y="129"/>
                  <a:pt x="1030" y="129"/>
                </a:cubicBezTo>
                <a:cubicBezTo>
                  <a:pt x="1022" y="133"/>
                  <a:pt x="1015" y="129"/>
                  <a:pt x="1008" y="126"/>
                </a:cubicBezTo>
                <a:cubicBezTo>
                  <a:pt x="1000" y="119"/>
                  <a:pt x="996" y="110"/>
                  <a:pt x="998" y="100"/>
                </a:cubicBezTo>
                <a:cubicBezTo>
                  <a:pt x="1004" y="87"/>
                  <a:pt x="1010" y="72"/>
                  <a:pt x="1008" y="56"/>
                </a:cubicBezTo>
                <a:cubicBezTo>
                  <a:pt x="1006" y="53"/>
                  <a:pt x="1009" y="47"/>
                  <a:pt x="1005" y="44"/>
                </a:cubicBezTo>
                <a:close/>
                <a:moveTo>
                  <a:pt x="538" y="50"/>
                </a:moveTo>
                <a:cubicBezTo>
                  <a:pt x="526" y="36"/>
                  <a:pt x="526" y="36"/>
                  <a:pt x="526" y="36"/>
                </a:cubicBezTo>
                <a:cubicBezTo>
                  <a:pt x="514" y="30"/>
                  <a:pt x="499" y="31"/>
                  <a:pt x="488" y="38"/>
                </a:cubicBezTo>
                <a:cubicBezTo>
                  <a:pt x="481" y="43"/>
                  <a:pt x="472" y="50"/>
                  <a:pt x="474" y="60"/>
                </a:cubicBezTo>
                <a:cubicBezTo>
                  <a:pt x="475" y="65"/>
                  <a:pt x="478" y="70"/>
                  <a:pt x="483" y="73"/>
                </a:cubicBezTo>
                <a:cubicBezTo>
                  <a:pt x="486" y="73"/>
                  <a:pt x="489" y="75"/>
                  <a:pt x="492" y="73"/>
                </a:cubicBezTo>
                <a:cubicBezTo>
                  <a:pt x="496" y="68"/>
                  <a:pt x="501" y="63"/>
                  <a:pt x="499" y="56"/>
                </a:cubicBezTo>
                <a:cubicBezTo>
                  <a:pt x="500" y="53"/>
                  <a:pt x="504" y="52"/>
                  <a:pt x="507" y="52"/>
                </a:cubicBezTo>
                <a:cubicBezTo>
                  <a:pt x="512" y="54"/>
                  <a:pt x="519" y="55"/>
                  <a:pt x="522" y="61"/>
                </a:cubicBezTo>
                <a:cubicBezTo>
                  <a:pt x="525" y="70"/>
                  <a:pt x="521" y="78"/>
                  <a:pt x="516" y="85"/>
                </a:cubicBezTo>
                <a:cubicBezTo>
                  <a:pt x="509" y="97"/>
                  <a:pt x="497" y="107"/>
                  <a:pt x="482" y="107"/>
                </a:cubicBezTo>
                <a:cubicBezTo>
                  <a:pt x="463" y="103"/>
                  <a:pt x="463" y="103"/>
                  <a:pt x="463" y="103"/>
                </a:cubicBezTo>
                <a:cubicBezTo>
                  <a:pt x="454" y="105"/>
                  <a:pt x="445" y="106"/>
                  <a:pt x="439" y="113"/>
                </a:cubicBezTo>
                <a:cubicBezTo>
                  <a:pt x="433" y="118"/>
                  <a:pt x="434" y="128"/>
                  <a:pt x="437" y="135"/>
                </a:cubicBezTo>
                <a:cubicBezTo>
                  <a:pt x="440" y="139"/>
                  <a:pt x="444" y="139"/>
                  <a:pt x="449" y="139"/>
                </a:cubicBezTo>
                <a:cubicBezTo>
                  <a:pt x="462" y="139"/>
                  <a:pt x="455" y="123"/>
                  <a:pt x="463" y="117"/>
                </a:cubicBezTo>
                <a:cubicBezTo>
                  <a:pt x="467" y="115"/>
                  <a:pt x="472" y="115"/>
                  <a:pt x="477" y="116"/>
                </a:cubicBezTo>
                <a:cubicBezTo>
                  <a:pt x="481" y="118"/>
                  <a:pt x="486" y="122"/>
                  <a:pt x="487" y="127"/>
                </a:cubicBezTo>
                <a:cubicBezTo>
                  <a:pt x="491" y="135"/>
                  <a:pt x="489" y="145"/>
                  <a:pt x="484" y="152"/>
                </a:cubicBezTo>
                <a:cubicBezTo>
                  <a:pt x="482" y="156"/>
                  <a:pt x="478" y="155"/>
                  <a:pt x="477" y="159"/>
                </a:cubicBezTo>
                <a:cubicBezTo>
                  <a:pt x="490" y="160"/>
                  <a:pt x="506" y="159"/>
                  <a:pt x="520" y="160"/>
                </a:cubicBezTo>
                <a:cubicBezTo>
                  <a:pt x="612" y="159"/>
                  <a:pt x="612" y="159"/>
                  <a:pt x="612" y="159"/>
                </a:cubicBezTo>
                <a:cubicBezTo>
                  <a:pt x="621" y="154"/>
                  <a:pt x="621" y="154"/>
                  <a:pt x="621" y="154"/>
                </a:cubicBezTo>
                <a:cubicBezTo>
                  <a:pt x="633" y="140"/>
                  <a:pt x="632" y="121"/>
                  <a:pt x="636" y="104"/>
                </a:cubicBezTo>
                <a:cubicBezTo>
                  <a:pt x="634" y="102"/>
                  <a:pt x="633" y="100"/>
                  <a:pt x="633" y="99"/>
                </a:cubicBezTo>
                <a:cubicBezTo>
                  <a:pt x="626" y="92"/>
                  <a:pt x="623" y="81"/>
                  <a:pt x="613" y="78"/>
                </a:cubicBezTo>
                <a:cubicBezTo>
                  <a:pt x="605" y="76"/>
                  <a:pt x="597" y="78"/>
                  <a:pt x="590" y="81"/>
                </a:cubicBezTo>
                <a:cubicBezTo>
                  <a:pt x="585" y="84"/>
                  <a:pt x="579" y="89"/>
                  <a:pt x="578" y="96"/>
                </a:cubicBezTo>
                <a:cubicBezTo>
                  <a:pt x="578" y="101"/>
                  <a:pt x="581" y="106"/>
                  <a:pt x="584" y="110"/>
                </a:cubicBezTo>
                <a:cubicBezTo>
                  <a:pt x="590" y="115"/>
                  <a:pt x="600" y="105"/>
                  <a:pt x="604" y="116"/>
                </a:cubicBezTo>
                <a:cubicBezTo>
                  <a:pt x="603" y="119"/>
                  <a:pt x="600" y="122"/>
                  <a:pt x="598" y="123"/>
                </a:cubicBezTo>
                <a:cubicBezTo>
                  <a:pt x="596" y="127"/>
                  <a:pt x="590" y="126"/>
                  <a:pt x="588" y="130"/>
                </a:cubicBezTo>
                <a:cubicBezTo>
                  <a:pt x="576" y="133"/>
                  <a:pt x="565" y="139"/>
                  <a:pt x="552" y="134"/>
                </a:cubicBezTo>
                <a:cubicBezTo>
                  <a:pt x="540" y="126"/>
                  <a:pt x="534" y="111"/>
                  <a:pt x="535" y="97"/>
                </a:cubicBezTo>
                <a:cubicBezTo>
                  <a:pt x="539" y="82"/>
                  <a:pt x="542" y="65"/>
                  <a:pt x="538" y="50"/>
                </a:cubicBezTo>
                <a:close/>
                <a:moveTo>
                  <a:pt x="1259" y="36"/>
                </a:moveTo>
                <a:cubicBezTo>
                  <a:pt x="1258" y="34"/>
                  <a:pt x="1258" y="34"/>
                  <a:pt x="1258" y="34"/>
                </a:cubicBezTo>
                <a:cubicBezTo>
                  <a:pt x="1246" y="31"/>
                  <a:pt x="1232" y="32"/>
                  <a:pt x="1223" y="39"/>
                </a:cubicBezTo>
                <a:cubicBezTo>
                  <a:pt x="1220" y="43"/>
                  <a:pt x="1216" y="47"/>
                  <a:pt x="1217" y="51"/>
                </a:cubicBezTo>
                <a:cubicBezTo>
                  <a:pt x="1222" y="51"/>
                  <a:pt x="1227" y="50"/>
                  <a:pt x="1232" y="49"/>
                </a:cubicBezTo>
                <a:cubicBezTo>
                  <a:pt x="1243" y="48"/>
                  <a:pt x="1251" y="41"/>
                  <a:pt x="1259" y="36"/>
                </a:cubicBezTo>
                <a:close/>
                <a:moveTo>
                  <a:pt x="773" y="34"/>
                </a:moveTo>
                <a:cubicBezTo>
                  <a:pt x="770" y="34"/>
                  <a:pt x="770" y="34"/>
                  <a:pt x="770" y="34"/>
                </a:cubicBezTo>
                <a:cubicBezTo>
                  <a:pt x="766" y="36"/>
                  <a:pt x="761" y="35"/>
                  <a:pt x="757" y="38"/>
                </a:cubicBezTo>
                <a:cubicBezTo>
                  <a:pt x="754" y="41"/>
                  <a:pt x="749" y="44"/>
                  <a:pt x="750" y="49"/>
                </a:cubicBezTo>
                <a:cubicBezTo>
                  <a:pt x="756" y="48"/>
                  <a:pt x="760" y="44"/>
                  <a:pt x="765" y="42"/>
                </a:cubicBezTo>
                <a:cubicBezTo>
                  <a:pt x="768" y="40"/>
                  <a:pt x="772" y="37"/>
                  <a:pt x="773" y="34"/>
                </a:cubicBezTo>
                <a:close/>
                <a:moveTo>
                  <a:pt x="316" y="36"/>
                </a:moveTo>
                <a:cubicBezTo>
                  <a:pt x="314" y="34"/>
                  <a:pt x="311" y="35"/>
                  <a:pt x="309" y="34"/>
                </a:cubicBezTo>
                <a:cubicBezTo>
                  <a:pt x="301" y="37"/>
                  <a:pt x="290" y="34"/>
                  <a:pt x="283" y="40"/>
                </a:cubicBezTo>
                <a:cubicBezTo>
                  <a:pt x="280" y="42"/>
                  <a:pt x="275" y="47"/>
                  <a:pt x="274" y="51"/>
                </a:cubicBezTo>
                <a:cubicBezTo>
                  <a:pt x="283" y="49"/>
                  <a:pt x="294" y="47"/>
                  <a:pt x="302" y="43"/>
                </a:cubicBezTo>
                <a:cubicBezTo>
                  <a:pt x="307" y="41"/>
                  <a:pt x="312" y="40"/>
                  <a:pt x="316" y="36"/>
                </a:cubicBezTo>
                <a:close/>
                <a:moveTo>
                  <a:pt x="794" y="45"/>
                </a:moveTo>
                <a:cubicBezTo>
                  <a:pt x="794" y="40"/>
                  <a:pt x="789" y="35"/>
                  <a:pt x="783" y="35"/>
                </a:cubicBezTo>
                <a:cubicBezTo>
                  <a:pt x="773" y="43"/>
                  <a:pt x="762" y="51"/>
                  <a:pt x="751" y="57"/>
                </a:cubicBezTo>
                <a:cubicBezTo>
                  <a:pt x="751" y="59"/>
                  <a:pt x="751" y="59"/>
                  <a:pt x="751" y="59"/>
                </a:cubicBezTo>
                <a:cubicBezTo>
                  <a:pt x="751" y="62"/>
                  <a:pt x="751" y="67"/>
                  <a:pt x="755" y="68"/>
                </a:cubicBezTo>
                <a:cubicBezTo>
                  <a:pt x="765" y="65"/>
                  <a:pt x="771" y="57"/>
                  <a:pt x="778" y="49"/>
                </a:cubicBezTo>
                <a:cubicBezTo>
                  <a:pt x="783" y="48"/>
                  <a:pt x="788" y="46"/>
                  <a:pt x="793" y="48"/>
                </a:cubicBezTo>
                <a:cubicBezTo>
                  <a:pt x="794" y="48"/>
                  <a:pt x="794" y="46"/>
                  <a:pt x="794" y="45"/>
                </a:cubicBezTo>
                <a:close/>
                <a:moveTo>
                  <a:pt x="685" y="40"/>
                </a:moveTo>
                <a:cubicBezTo>
                  <a:pt x="682" y="38"/>
                  <a:pt x="679" y="38"/>
                  <a:pt x="676" y="38"/>
                </a:cubicBezTo>
                <a:cubicBezTo>
                  <a:pt x="673" y="40"/>
                  <a:pt x="672" y="43"/>
                  <a:pt x="673" y="47"/>
                </a:cubicBezTo>
                <a:cubicBezTo>
                  <a:pt x="676" y="47"/>
                  <a:pt x="676" y="47"/>
                  <a:pt x="676" y="47"/>
                </a:cubicBezTo>
                <a:cubicBezTo>
                  <a:pt x="680" y="46"/>
                  <a:pt x="683" y="42"/>
                  <a:pt x="685" y="40"/>
                </a:cubicBezTo>
                <a:close/>
                <a:moveTo>
                  <a:pt x="211" y="44"/>
                </a:moveTo>
                <a:cubicBezTo>
                  <a:pt x="200" y="40"/>
                  <a:pt x="200" y="40"/>
                  <a:pt x="200" y="40"/>
                </a:cubicBezTo>
                <a:cubicBezTo>
                  <a:pt x="199" y="40"/>
                  <a:pt x="198" y="40"/>
                  <a:pt x="198" y="41"/>
                </a:cubicBezTo>
                <a:cubicBezTo>
                  <a:pt x="201" y="45"/>
                  <a:pt x="200" y="50"/>
                  <a:pt x="201" y="54"/>
                </a:cubicBezTo>
                <a:cubicBezTo>
                  <a:pt x="204" y="54"/>
                  <a:pt x="206" y="52"/>
                  <a:pt x="208" y="50"/>
                </a:cubicBezTo>
                <a:cubicBezTo>
                  <a:pt x="209" y="48"/>
                  <a:pt x="213" y="47"/>
                  <a:pt x="211" y="44"/>
                </a:cubicBezTo>
                <a:close/>
                <a:moveTo>
                  <a:pt x="324" y="42"/>
                </a:moveTo>
                <a:cubicBezTo>
                  <a:pt x="323" y="41"/>
                  <a:pt x="322" y="40"/>
                  <a:pt x="321" y="40"/>
                </a:cubicBezTo>
                <a:cubicBezTo>
                  <a:pt x="312" y="46"/>
                  <a:pt x="302" y="49"/>
                  <a:pt x="293" y="52"/>
                </a:cubicBezTo>
                <a:cubicBezTo>
                  <a:pt x="287" y="54"/>
                  <a:pt x="281" y="56"/>
                  <a:pt x="275" y="58"/>
                </a:cubicBezTo>
                <a:cubicBezTo>
                  <a:pt x="280" y="61"/>
                  <a:pt x="281" y="69"/>
                  <a:pt x="288" y="67"/>
                </a:cubicBezTo>
                <a:cubicBezTo>
                  <a:pt x="298" y="64"/>
                  <a:pt x="309" y="61"/>
                  <a:pt x="314" y="50"/>
                </a:cubicBezTo>
                <a:cubicBezTo>
                  <a:pt x="317" y="47"/>
                  <a:pt x="323" y="47"/>
                  <a:pt x="324" y="42"/>
                </a:cubicBezTo>
                <a:close/>
                <a:moveTo>
                  <a:pt x="1712" y="44"/>
                </a:moveTo>
                <a:cubicBezTo>
                  <a:pt x="1712" y="41"/>
                  <a:pt x="1712" y="41"/>
                  <a:pt x="1712" y="41"/>
                </a:cubicBezTo>
                <a:cubicBezTo>
                  <a:pt x="1708" y="40"/>
                  <a:pt x="1708" y="40"/>
                  <a:pt x="1708" y="40"/>
                </a:cubicBezTo>
                <a:cubicBezTo>
                  <a:pt x="1697" y="44"/>
                  <a:pt x="1684" y="47"/>
                  <a:pt x="1678" y="58"/>
                </a:cubicBezTo>
                <a:cubicBezTo>
                  <a:pt x="1678" y="60"/>
                  <a:pt x="1677" y="63"/>
                  <a:pt x="1679" y="64"/>
                </a:cubicBezTo>
                <a:cubicBezTo>
                  <a:pt x="1692" y="61"/>
                  <a:pt x="1701" y="52"/>
                  <a:pt x="1712" y="44"/>
                </a:cubicBezTo>
                <a:close/>
                <a:moveTo>
                  <a:pt x="1730" y="50"/>
                </a:moveTo>
                <a:cubicBezTo>
                  <a:pt x="1728" y="44"/>
                  <a:pt x="1728" y="44"/>
                  <a:pt x="1728" y="44"/>
                </a:cubicBezTo>
                <a:cubicBezTo>
                  <a:pt x="1726" y="43"/>
                  <a:pt x="1723" y="39"/>
                  <a:pt x="1720" y="41"/>
                </a:cubicBezTo>
                <a:cubicBezTo>
                  <a:pt x="1717" y="47"/>
                  <a:pt x="1710" y="51"/>
                  <a:pt x="1705" y="56"/>
                </a:cubicBezTo>
                <a:cubicBezTo>
                  <a:pt x="1699" y="60"/>
                  <a:pt x="1694" y="64"/>
                  <a:pt x="1688" y="65"/>
                </a:cubicBezTo>
                <a:cubicBezTo>
                  <a:pt x="1686" y="68"/>
                  <a:pt x="1682" y="68"/>
                  <a:pt x="1683" y="71"/>
                </a:cubicBezTo>
                <a:cubicBezTo>
                  <a:pt x="1684" y="73"/>
                  <a:pt x="1685" y="74"/>
                  <a:pt x="1687" y="74"/>
                </a:cubicBezTo>
                <a:cubicBezTo>
                  <a:pt x="1693" y="70"/>
                  <a:pt x="1701" y="72"/>
                  <a:pt x="1707" y="65"/>
                </a:cubicBezTo>
                <a:cubicBezTo>
                  <a:pt x="1714" y="64"/>
                  <a:pt x="1718" y="59"/>
                  <a:pt x="1723" y="54"/>
                </a:cubicBezTo>
                <a:cubicBezTo>
                  <a:pt x="1726" y="52"/>
                  <a:pt x="1731" y="54"/>
                  <a:pt x="1730" y="50"/>
                </a:cubicBezTo>
                <a:close/>
                <a:moveTo>
                  <a:pt x="1470" y="49"/>
                </a:moveTo>
                <a:cubicBezTo>
                  <a:pt x="1463" y="39"/>
                  <a:pt x="1453" y="44"/>
                  <a:pt x="1444" y="41"/>
                </a:cubicBezTo>
                <a:cubicBezTo>
                  <a:pt x="1431" y="41"/>
                  <a:pt x="1418" y="46"/>
                  <a:pt x="1411" y="58"/>
                </a:cubicBezTo>
                <a:cubicBezTo>
                  <a:pt x="1409" y="64"/>
                  <a:pt x="1407" y="73"/>
                  <a:pt x="1412" y="78"/>
                </a:cubicBezTo>
                <a:cubicBezTo>
                  <a:pt x="1416" y="81"/>
                  <a:pt x="1421" y="83"/>
                  <a:pt x="1425" y="82"/>
                </a:cubicBezTo>
                <a:cubicBezTo>
                  <a:pt x="1434" y="78"/>
                  <a:pt x="1431" y="69"/>
                  <a:pt x="1433" y="62"/>
                </a:cubicBezTo>
                <a:cubicBezTo>
                  <a:pt x="1435" y="57"/>
                  <a:pt x="1440" y="56"/>
                  <a:pt x="1444" y="54"/>
                </a:cubicBezTo>
                <a:cubicBezTo>
                  <a:pt x="1451" y="52"/>
                  <a:pt x="1456" y="60"/>
                  <a:pt x="1460" y="63"/>
                </a:cubicBezTo>
                <a:cubicBezTo>
                  <a:pt x="1461" y="69"/>
                  <a:pt x="1462" y="75"/>
                  <a:pt x="1460" y="82"/>
                </a:cubicBezTo>
                <a:cubicBezTo>
                  <a:pt x="1454" y="99"/>
                  <a:pt x="1437" y="107"/>
                  <a:pt x="1419" y="106"/>
                </a:cubicBezTo>
                <a:cubicBezTo>
                  <a:pt x="1406" y="105"/>
                  <a:pt x="1389" y="99"/>
                  <a:pt x="1380" y="112"/>
                </a:cubicBezTo>
                <a:cubicBezTo>
                  <a:pt x="1378" y="117"/>
                  <a:pt x="1376" y="125"/>
                  <a:pt x="1378" y="131"/>
                </a:cubicBezTo>
                <a:cubicBezTo>
                  <a:pt x="1380" y="134"/>
                  <a:pt x="1383" y="140"/>
                  <a:pt x="1388" y="139"/>
                </a:cubicBezTo>
                <a:cubicBezTo>
                  <a:pt x="1390" y="138"/>
                  <a:pt x="1393" y="137"/>
                  <a:pt x="1394" y="134"/>
                </a:cubicBezTo>
                <a:cubicBezTo>
                  <a:pt x="1396" y="131"/>
                  <a:pt x="1393" y="128"/>
                  <a:pt x="1391" y="126"/>
                </a:cubicBezTo>
                <a:cubicBezTo>
                  <a:pt x="1389" y="120"/>
                  <a:pt x="1397" y="116"/>
                  <a:pt x="1401" y="113"/>
                </a:cubicBezTo>
                <a:cubicBezTo>
                  <a:pt x="1407" y="110"/>
                  <a:pt x="1413" y="113"/>
                  <a:pt x="1418" y="114"/>
                </a:cubicBezTo>
                <a:cubicBezTo>
                  <a:pt x="1425" y="118"/>
                  <a:pt x="1425" y="126"/>
                  <a:pt x="1428" y="132"/>
                </a:cubicBezTo>
                <a:cubicBezTo>
                  <a:pt x="1430" y="142"/>
                  <a:pt x="1425" y="152"/>
                  <a:pt x="1418" y="158"/>
                </a:cubicBezTo>
                <a:cubicBezTo>
                  <a:pt x="1418" y="159"/>
                  <a:pt x="1419" y="159"/>
                  <a:pt x="1420" y="159"/>
                </a:cubicBezTo>
                <a:cubicBezTo>
                  <a:pt x="1444" y="158"/>
                  <a:pt x="1467" y="159"/>
                  <a:pt x="1490" y="159"/>
                </a:cubicBezTo>
                <a:cubicBezTo>
                  <a:pt x="1507" y="158"/>
                  <a:pt x="1524" y="159"/>
                  <a:pt x="1540" y="158"/>
                </a:cubicBezTo>
                <a:cubicBezTo>
                  <a:pt x="1550" y="153"/>
                  <a:pt x="1558" y="143"/>
                  <a:pt x="1562" y="132"/>
                </a:cubicBezTo>
                <a:cubicBezTo>
                  <a:pt x="1568" y="116"/>
                  <a:pt x="1564" y="99"/>
                  <a:pt x="1551" y="88"/>
                </a:cubicBezTo>
                <a:cubicBezTo>
                  <a:pt x="1542" y="84"/>
                  <a:pt x="1530" y="76"/>
                  <a:pt x="1519" y="83"/>
                </a:cubicBezTo>
                <a:cubicBezTo>
                  <a:pt x="1515" y="86"/>
                  <a:pt x="1513" y="90"/>
                  <a:pt x="1512" y="95"/>
                </a:cubicBezTo>
                <a:cubicBezTo>
                  <a:pt x="1513" y="102"/>
                  <a:pt x="1520" y="105"/>
                  <a:pt x="1525" y="109"/>
                </a:cubicBezTo>
                <a:cubicBezTo>
                  <a:pt x="1527" y="112"/>
                  <a:pt x="1525" y="115"/>
                  <a:pt x="1524" y="118"/>
                </a:cubicBezTo>
                <a:cubicBezTo>
                  <a:pt x="1516" y="128"/>
                  <a:pt x="1503" y="133"/>
                  <a:pt x="1490" y="131"/>
                </a:cubicBezTo>
                <a:cubicBezTo>
                  <a:pt x="1486" y="129"/>
                  <a:pt x="1482" y="126"/>
                  <a:pt x="1480" y="123"/>
                </a:cubicBezTo>
                <a:cubicBezTo>
                  <a:pt x="1474" y="118"/>
                  <a:pt x="1475" y="109"/>
                  <a:pt x="1476" y="103"/>
                </a:cubicBezTo>
                <a:cubicBezTo>
                  <a:pt x="1482" y="93"/>
                  <a:pt x="1487" y="79"/>
                  <a:pt x="1481" y="67"/>
                </a:cubicBezTo>
                <a:cubicBezTo>
                  <a:pt x="1481" y="60"/>
                  <a:pt x="1475" y="55"/>
                  <a:pt x="1470" y="49"/>
                </a:cubicBezTo>
                <a:close/>
                <a:moveTo>
                  <a:pt x="1113" y="41"/>
                </a:moveTo>
                <a:cubicBezTo>
                  <a:pt x="1112" y="43"/>
                  <a:pt x="1109" y="45"/>
                  <a:pt x="1109" y="48"/>
                </a:cubicBezTo>
                <a:cubicBezTo>
                  <a:pt x="1109" y="50"/>
                  <a:pt x="1110" y="51"/>
                  <a:pt x="1112" y="52"/>
                </a:cubicBezTo>
                <a:cubicBezTo>
                  <a:pt x="1113" y="48"/>
                  <a:pt x="1114" y="45"/>
                  <a:pt x="1113" y="41"/>
                </a:cubicBezTo>
                <a:close/>
                <a:moveTo>
                  <a:pt x="1162" y="44"/>
                </a:moveTo>
                <a:cubicBezTo>
                  <a:pt x="1159" y="44"/>
                  <a:pt x="1154" y="41"/>
                  <a:pt x="1150" y="42"/>
                </a:cubicBezTo>
                <a:cubicBezTo>
                  <a:pt x="1151" y="47"/>
                  <a:pt x="1148" y="52"/>
                  <a:pt x="1149" y="56"/>
                </a:cubicBezTo>
                <a:cubicBezTo>
                  <a:pt x="1155" y="59"/>
                  <a:pt x="1157" y="54"/>
                  <a:pt x="1161" y="51"/>
                </a:cubicBezTo>
                <a:cubicBezTo>
                  <a:pt x="1162" y="49"/>
                  <a:pt x="1164" y="47"/>
                  <a:pt x="1162" y="44"/>
                </a:cubicBezTo>
                <a:close/>
                <a:moveTo>
                  <a:pt x="1269" y="48"/>
                </a:moveTo>
                <a:cubicBezTo>
                  <a:pt x="1267" y="43"/>
                  <a:pt x="1267" y="43"/>
                  <a:pt x="1267" y="43"/>
                </a:cubicBezTo>
                <a:cubicBezTo>
                  <a:pt x="1265" y="41"/>
                  <a:pt x="1263" y="44"/>
                  <a:pt x="1261" y="43"/>
                </a:cubicBezTo>
                <a:cubicBezTo>
                  <a:pt x="1248" y="53"/>
                  <a:pt x="1231" y="54"/>
                  <a:pt x="1216" y="58"/>
                </a:cubicBezTo>
                <a:cubicBezTo>
                  <a:pt x="1215" y="62"/>
                  <a:pt x="1215" y="67"/>
                  <a:pt x="1219" y="70"/>
                </a:cubicBezTo>
                <a:cubicBezTo>
                  <a:pt x="1234" y="69"/>
                  <a:pt x="1247" y="64"/>
                  <a:pt x="1257" y="55"/>
                </a:cubicBezTo>
                <a:cubicBezTo>
                  <a:pt x="1261" y="51"/>
                  <a:pt x="1270" y="56"/>
                  <a:pt x="1269" y="48"/>
                </a:cubicBezTo>
                <a:close/>
                <a:moveTo>
                  <a:pt x="162" y="53"/>
                </a:moveTo>
                <a:cubicBezTo>
                  <a:pt x="163" y="51"/>
                  <a:pt x="163" y="48"/>
                  <a:pt x="163" y="46"/>
                </a:cubicBezTo>
                <a:cubicBezTo>
                  <a:pt x="159" y="51"/>
                  <a:pt x="159" y="51"/>
                  <a:pt x="159" y="51"/>
                </a:cubicBezTo>
                <a:cubicBezTo>
                  <a:pt x="160" y="52"/>
                  <a:pt x="160" y="53"/>
                  <a:pt x="162" y="53"/>
                </a:cubicBezTo>
                <a:close/>
                <a:moveTo>
                  <a:pt x="1113" y="62"/>
                </a:moveTo>
                <a:cubicBezTo>
                  <a:pt x="1110" y="60"/>
                  <a:pt x="1109" y="55"/>
                  <a:pt x="1105" y="54"/>
                </a:cubicBezTo>
                <a:cubicBezTo>
                  <a:pt x="1103" y="55"/>
                  <a:pt x="1102" y="57"/>
                  <a:pt x="1102" y="58"/>
                </a:cubicBezTo>
                <a:cubicBezTo>
                  <a:pt x="1105" y="67"/>
                  <a:pt x="1110" y="74"/>
                  <a:pt x="1119" y="79"/>
                </a:cubicBezTo>
                <a:cubicBezTo>
                  <a:pt x="1127" y="89"/>
                  <a:pt x="1139" y="94"/>
                  <a:pt x="1149" y="101"/>
                </a:cubicBezTo>
                <a:cubicBezTo>
                  <a:pt x="1153" y="103"/>
                  <a:pt x="1155" y="97"/>
                  <a:pt x="1157" y="94"/>
                </a:cubicBezTo>
                <a:cubicBezTo>
                  <a:pt x="1158" y="91"/>
                  <a:pt x="1162" y="92"/>
                  <a:pt x="1162" y="89"/>
                </a:cubicBezTo>
                <a:cubicBezTo>
                  <a:pt x="1153" y="84"/>
                  <a:pt x="1144" y="82"/>
                  <a:pt x="1134" y="81"/>
                </a:cubicBezTo>
                <a:cubicBezTo>
                  <a:pt x="1124" y="78"/>
                  <a:pt x="1120" y="68"/>
                  <a:pt x="1113" y="62"/>
                </a:cubicBezTo>
                <a:close/>
                <a:moveTo>
                  <a:pt x="43" y="61"/>
                </a:moveTo>
                <a:cubicBezTo>
                  <a:pt x="40" y="58"/>
                  <a:pt x="36" y="55"/>
                  <a:pt x="32" y="55"/>
                </a:cubicBezTo>
                <a:cubicBezTo>
                  <a:pt x="25" y="56"/>
                  <a:pt x="25" y="63"/>
                  <a:pt x="20" y="67"/>
                </a:cubicBezTo>
                <a:cubicBezTo>
                  <a:pt x="17" y="71"/>
                  <a:pt x="12" y="70"/>
                  <a:pt x="9" y="68"/>
                </a:cubicBezTo>
                <a:cubicBezTo>
                  <a:pt x="7" y="68"/>
                  <a:pt x="6" y="64"/>
                  <a:pt x="4" y="64"/>
                </a:cubicBezTo>
                <a:cubicBezTo>
                  <a:pt x="4" y="69"/>
                  <a:pt x="5" y="74"/>
                  <a:pt x="4" y="79"/>
                </a:cubicBezTo>
                <a:cubicBezTo>
                  <a:pt x="34" y="80"/>
                  <a:pt x="34" y="80"/>
                  <a:pt x="34" y="80"/>
                </a:cubicBezTo>
                <a:cubicBezTo>
                  <a:pt x="34" y="83"/>
                  <a:pt x="33" y="86"/>
                  <a:pt x="31" y="87"/>
                </a:cubicBezTo>
                <a:cubicBezTo>
                  <a:pt x="24" y="95"/>
                  <a:pt x="14" y="97"/>
                  <a:pt x="5" y="93"/>
                </a:cubicBezTo>
                <a:cubicBezTo>
                  <a:pt x="4" y="93"/>
                  <a:pt x="4" y="93"/>
                  <a:pt x="4" y="93"/>
                </a:cubicBezTo>
                <a:cubicBezTo>
                  <a:pt x="0" y="101"/>
                  <a:pt x="9" y="99"/>
                  <a:pt x="13" y="101"/>
                </a:cubicBezTo>
                <a:cubicBezTo>
                  <a:pt x="20" y="101"/>
                  <a:pt x="26" y="99"/>
                  <a:pt x="32" y="96"/>
                </a:cubicBezTo>
                <a:cubicBezTo>
                  <a:pt x="36" y="93"/>
                  <a:pt x="36" y="87"/>
                  <a:pt x="41" y="86"/>
                </a:cubicBezTo>
                <a:cubicBezTo>
                  <a:pt x="45" y="78"/>
                  <a:pt x="48" y="68"/>
                  <a:pt x="43" y="61"/>
                </a:cubicBezTo>
                <a:close/>
                <a:moveTo>
                  <a:pt x="163" y="67"/>
                </a:moveTo>
                <a:cubicBezTo>
                  <a:pt x="161" y="63"/>
                  <a:pt x="157" y="62"/>
                  <a:pt x="156" y="58"/>
                </a:cubicBezTo>
                <a:cubicBezTo>
                  <a:pt x="155" y="57"/>
                  <a:pt x="153" y="59"/>
                  <a:pt x="152" y="60"/>
                </a:cubicBezTo>
                <a:cubicBezTo>
                  <a:pt x="148" y="64"/>
                  <a:pt x="156" y="69"/>
                  <a:pt x="158" y="73"/>
                </a:cubicBezTo>
                <a:cubicBezTo>
                  <a:pt x="161" y="74"/>
                  <a:pt x="164" y="78"/>
                  <a:pt x="166" y="79"/>
                </a:cubicBezTo>
                <a:cubicBezTo>
                  <a:pt x="166" y="74"/>
                  <a:pt x="163" y="71"/>
                  <a:pt x="163" y="67"/>
                </a:cubicBezTo>
                <a:close/>
                <a:moveTo>
                  <a:pt x="982" y="70"/>
                </a:moveTo>
                <a:cubicBezTo>
                  <a:pt x="982" y="66"/>
                  <a:pt x="980" y="62"/>
                  <a:pt x="978" y="59"/>
                </a:cubicBezTo>
                <a:cubicBezTo>
                  <a:pt x="977" y="58"/>
                  <a:pt x="975" y="59"/>
                  <a:pt x="973" y="59"/>
                </a:cubicBezTo>
                <a:cubicBezTo>
                  <a:pt x="969" y="59"/>
                  <a:pt x="969" y="63"/>
                  <a:pt x="969" y="67"/>
                </a:cubicBezTo>
                <a:cubicBezTo>
                  <a:pt x="968" y="72"/>
                  <a:pt x="963" y="75"/>
                  <a:pt x="962" y="80"/>
                </a:cubicBezTo>
                <a:cubicBezTo>
                  <a:pt x="965" y="83"/>
                  <a:pt x="970" y="80"/>
                  <a:pt x="974" y="80"/>
                </a:cubicBezTo>
                <a:cubicBezTo>
                  <a:pt x="979" y="78"/>
                  <a:pt x="984" y="75"/>
                  <a:pt x="982" y="70"/>
                </a:cubicBezTo>
                <a:close/>
                <a:moveTo>
                  <a:pt x="516" y="68"/>
                </a:moveTo>
                <a:cubicBezTo>
                  <a:pt x="516" y="63"/>
                  <a:pt x="511" y="59"/>
                  <a:pt x="507" y="61"/>
                </a:cubicBezTo>
                <a:cubicBezTo>
                  <a:pt x="507" y="68"/>
                  <a:pt x="500" y="73"/>
                  <a:pt x="499" y="78"/>
                </a:cubicBezTo>
                <a:cubicBezTo>
                  <a:pt x="502" y="80"/>
                  <a:pt x="505" y="77"/>
                  <a:pt x="509" y="78"/>
                </a:cubicBezTo>
                <a:cubicBezTo>
                  <a:pt x="513" y="77"/>
                  <a:pt x="517" y="73"/>
                  <a:pt x="516" y="68"/>
                </a:cubicBezTo>
                <a:close/>
                <a:moveTo>
                  <a:pt x="637" y="68"/>
                </a:moveTo>
                <a:cubicBezTo>
                  <a:pt x="636" y="65"/>
                  <a:pt x="637" y="61"/>
                  <a:pt x="633" y="60"/>
                </a:cubicBezTo>
                <a:cubicBezTo>
                  <a:pt x="631" y="61"/>
                  <a:pt x="628" y="64"/>
                  <a:pt x="628" y="67"/>
                </a:cubicBezTo>
                <a:cubicBezTo>
                  <a:pt x="645" y="82"/>
                  <a:pt x="645" y="82"/>
                  <a:pt x="645" y="82"/>
                </a:cubicBezTo>
                <a:cubicBezTo>
                  <a:pt x="655" y="85"/>
                  <a:pt x="663" y="92"/>
                  <a:pt x="672" y="96"/>
                </a:cubicBezTo>
                <a:cubicBezTo>
                  <a:pt x="674" y="98"/>
                  <a:pt x="677" y="97"/>
                  <a:pt x="678" y="95"/>
                </a:cubicBezTo>
                <a:cubicBezTo>
                  <a:pt x="679" y="94"/>
                  <a:pt x="681" y="91"/>
                  <a:pt x="679" y="89"/>
                </a:cubicBezTo>
                <a:cubicBezTo>
                  <a:pt x="675" y="89"/>
                  <a:pt x="672" y="86"/>
                  <a:pt x="668" y="85"/>
                </a:cubicBezTo>
                <a:cubicBezTo>
                  <a:pt x="655" y="84"/>
                  <a:pt x="644" y="79"/>
                  <a:pt x="637" y="68"/>
                </a:cubicBezTo>
                <a:close/>
                <a:moveTo>
                  <a:pt x="1453" y="66"/>
                </a:moveTo>
                <a:cubicBezTo>
                  <a:pt x="1451" y="62"/>
                  <a:pt x="1448" y="61"/>
                  <a:pt x="1445" y="61"/>
                </a:cubicBezTo>
                <a:cubicBezTo>
                  <a:pt x="1437" y="62"/>
                  <a:pt x="1441" y="71"/>
                  <a:pt x="1438" y="76"/>
                </a:cubicBezTo>
                <a:cubicBezTo>
                  <a:pt x="1438" y="78"/>
                  <a:pt x="1436" y="80"/>
                  <a:pt x="1437" y="82"/>
                </a:cubicBezTo>
                <a:cubicBezTo>
                  <a:pt x="1442" y="83"/>
                  <a:pt x="1448" y="82"/>
                  <a:pt x="1452" y="79"/>
                </a:cubicBezTo>
                <a:cubicBezTo>
                  <a:pt x="1455" y="75"/>
                  <a:pt x="1454" y="70"/>
                  <a:pt x="1453" y="66"/>
                </a:cubicBezTo>
                <a:close/>
                <a:moveTo>
                  <a:pt x="360" y="62"/>
                </a:moveTo>
                <a:cubicBezTo>
                  <a:pt x="355" y="62"/>
                  <a:pt x="354" y="68"/>
                  <a:pt x="352" y="71"/>
                </a:cubicBezTo>
                <a:cubicBezTo>
                  <a:pt x="345" y="81"/>
                  <a:pt x="335" y="92"/>
                  <a:pt x="321" y="92"/>
                </a:cubicBezTo>
                <a:cubicBezTo>
                  <a:pt x="312" y="97"/>
                  <a:pt x="304" y="99"/>
                  <a:pt x="296" y="103"/>
                </a:cubicBezTo>
                <a:cubicBezTo>
                  <a:pt x="296" y="108"/>
                  <a:pt x="291" y="112"/>
                  <a:pt x="293" y="115"/>
                </a:cubicBezTo>
                <a:cubicBezTo>
                  <a:pt x="308" y="111"/>
                  <a:pt x="308" y="111"/>
                  <a:pt x="308" y="111"/>
                </a:cubicBezTo>
                <a:cubicBezTo>
                  <a:pt x="311" y="110"/>
                  <a:pt x="314" y="106"/>
                  <a:pt x="318" y="106"/>
                </a:cubicBezTo>
                <a:cubicBezTo>
                  <a:pt x="335" y="98"/>
                  <a:pt x="352" y="89"/>
                  <a:pt x="365" y="74"/>
                </a:cubicBezTo>
                <a:cubicBezTo>
                  <a:pt x="368" y="69"/>
                  <a:pt x="362" y="66"/>
                  <a:pt x="360" y="62"/>
                </a:cubicBezTo>
                <a:close/>
                <a:moveTo>
                  <a:pt x="39" y="68"/>
                </a:moveTo>
                <a:cubicBezTo>
                  <a:pt x="38" y="65"/>
                  <a:pt x="36" y="64"/>
                  <a:pt x="34" y="63"/>
                </a:cubicBezTo>
                <a:cubicBezTo>
                  <a:pt x="30" y="66"/>
                  <a:pt x="26" y="71"/>
                  <a:pt x="25" y="74"/>
                </a:cubicBezTo>
                <a:cubicBezTo>
                  <a:pt x="29" y="76"/>
                  <a:pt x="33" y="74"/>
                  <a:pt x="36" y="74"/>
                </a:cubicBezTo>
                <a:cubicBezTo>
                  <a:pt x="39" y="73"/>
                  <a:pt x="39" y="70"/>
                  <a:pt x="39" y="68"/>
                </a:cubicBezTo>
                <a:close/>
                <a:moveTo>
                  <a:pt x="838" y="68"/>
                </a:moveTo>
                <a:cubicBezTo>
                  <a:pt x="837" y="67"/>
                  <a:pt x="836" y="64"/>
                  <a:pt x="834" y="64"/>
                </a:cubicBezTo>
                <a:cubicBezTo>
                  <a:pt x="832" y="66"/>
                  <a:pt x="833" y="70"/>
                  <a:pt x="831" y="72"/>
                </a:cubicBezTo>
                <a:cubicBezTo>
                  <a:pt x="831" y="73"/>
                  <a:pt x="832" y="73"/>
                  <a:pt x="833" y="73"/>
                </a:cubicBezTo>
                <a:cubicBezTo>
                  <a:pt x="835" y="72"/>
                  <a:pt x="838" y="71"/>
                  <a:pt x="838" y="68"/>
                </a:cubicBezTo>
                <a:close/>
                <a:moveTo>
                  <a:pt x="1114" y="82"/>
                </a:moveTo>
                <a:cubicBezTo>
                  <a:pt x="1109" y="80"/>
                  <a:pt x="1106" y="74"/>
                  <a:pt x="1103" y="70"/>
                </a:cubicBezTo>
                <a:cubicBezTo>
                  <a:pt x="1099" y="70"/>
                  <a:pt x="1098" y="62"/>
                  <a:pt x="1095" y="66"/>
                </a:cubicBezTo>
                <a:cubicBezTo>
                  <a:pt x="1093" y="68"/>
                  <a:pt x="1095" y="70"/>
                  <a:pt x="1095" y="71"/>
                </a:cubicBezTo>
                <a:cubicBezTo>
                  <a:pt x="1105" y="86"/>
                  <a:pt x="1120" y="94"/>
                  <a:pt x="1133" y="105"/>
                </a:cubicBezTo>
                <a:cubicBezTo>
                  <a:pt x="1139" y="107"/>
                  <a:pt x="1144" y="112"/>
                  <a:pt x="1150" y="113"/>
                </a:cubicBezTo>
                <a:cubicBezTo>
                  <a:pt x="1151" y="112"/>
                  <a:pt x="1151" y="110"/>
                  <a:pt x="1150" y="108"/>
                </a:cubicBezTo>
                <a:cubicBezTo>
                  <a:pt x="1137" y="100"/>
                  <a:pt x="1124" y="92"/>
                  <a:pt x="1114" y="82"/>
                </a:cubicBezTo>
                <a:close/>
                <a:moveTo>
                  <a:pt x="769" y="73"/>
                </a:moveTo>
                <a:cubicBezTo>
                  <a:pt x="770" y="62"/>
                  <a:pt x="760" y="72"/>
                  <a:pt x="757" y="74"/>
                </a:cubicBezTo>
                <a:cubicBezTo>
                  <a:pt x="758" y="76"/>
                  <a:pt x="759" y="77"/>
                  <a:pt x="760" y="78"/>
                </a:cubicBezTo>
                <a:cubicBezTo>
                  <a:pt x="764" y="77"/>
                  <a:pt x="768" y="77"/>
                  <a:pt x="769" y="73"/>
                </a:cubicBezTo>
                <a:close/>
                <a:moveTo>
                  <a:pt x="1312" y="75"/>
                </a:moveTo>
                <a:cubicBezTo>
                  <a:pt x="1310" y="73"/>
                  <a:pt x="1309" y="67"/>
                  <a:pt x="1306" y="69"/>
                </a:cubicBezTo>
                <a:cubicBezTo>
                  <a:pt x="1304" y="74"/>
                  <a:pt x="1301" y="79"/>
                  <a:pt x="1297" y="83"/>
                </a:cubicBezTo>
                <a:cubicBezTo>
                  <a:pt x="1302" y="83"/>
                  <a:pt x="1307" y="78"/>
                  <a:pt x="1312" y="76"/>
                </a:cubicBezTo>
                <a:cubicBezTo>
                  <a:pt x="1312" y="75"/>
                  <a:pt x="1312" y="75"/>
                  <a:pt x="1312" y="75"/>
                </a:cubicBezTo>
                <a:close/>
                <a:moveTo>
                  <a:pt x="306" y="76"/>
                </a:moveTo>
                <a:cubicBezTo>
                  <a:pt x="304" y="74"/>
                  <a:pt x="305" y="71"/>
                  <a:pt x="303" y="68"/>
                </a:cubicBezTo>
                <a:cubicBezTo>
                  <a:pt x="297" y="68"/>
                  <a:pt x="294" y="73"/>
                  <a:pt x="289" y="73"/>
                </a:cubicBezTo>
                <a:cubicBezTo>
                  <a:pt x="288" y="77"/>
                  <a:pt x="294" y="81"/>
                  <a:pt x="289" y="84"/>
                </a:cubicBezTo>
                <a:cubicBezTo>
                  <a:pt x="296" y="83"/>
                  <a:pt x="302" y="81"/>
                  <a:pt x="306" y="76"/>
                </a:cubicBezTo>
                <a:close/>
                <a:moveTo>
                  <a:pt x="1712" y="68"/>
                </a:moveTo>
                <a:cubicBezTo>
                  <a:pt x="1709" y="69"/>
                  <a:pt x="1707" y="71"/>
                  <a:pt x="1705" y="73"/>
                </a:cubicBezTo>
                <a:cubicBezTo>
                  <a:pt x="1700" y="75"/>
                  <a:pt x="1693" y="74"/>
                  <a:pt x="1689" y="79"/>
                </a:cubicBezTo>
                <a:cubicBezTo>
                  <a:pt x="1691" y="81"/>
                  <a:pt x="1691" y="85"/>
                  <a:pt x="1694" y="86"/>
                </a:cubicBezTo>
                <a:cubicBezTo>
                  <a:pt x="1700" y="85"/>
                  <a:pt x="1706" y="82"/>
                  <a:pt x="1711" y="79"/>
                </a:cubicBezTo>
                <a:cubicBezTo>
                  <a:pt x="1712" y="76"/>
                  <a:pt x="1712" y="72"/>
                  <a:pt x="1712" y="68"/>
                </a:cubicBezTo>
                <a:close/>
                <a:moveTo>
                  <a:pt x="1248" y="69"/>
                </a:moveTo>
                <a:cubicBezTo>
                  <a:pt x="1240" y="70"/>
                  <a:pt x="1233" y="74"/>
                  <a:pt x="1224" y="74"/>
                </a:cubicBezTo>
                <a:cubicBezTo>
                  <a:pt x="1222" y="76"/>
                  <a:pt x="1222" y="76"/>
                  <a:pt x="1222" y="76"/>
                </a:cubicBezTo>
                <a:cubicBezTo>
                  <a:pt x="1225" y="79"/>
                  <a:pt x="1225" y="79"/>
                  <a:pt x="1225" y="79"/>
                </a:cubicBezTo>
                <a:cubicBezTo>
                  <a:pt x="1233" y="80"/>
                  <a:pt x="1240" y="78"/>
                  <a:pt x="1247" y="75"/>
                </a:cubicBezTo>
                <a:cubicBezTo>
                  <a:pt x="1249" y="73"/>
                  <a:pt x="1247" y="70"/>
                  <a:pt x="1248" y="69"/>
                </a:cubicBezTo>
                <a:close/>
                <a:moveTo>
                  <a:pt x="245" y="74"/>
                </a:moveTo>
                <a:cubicBezTo>
                  <a:pt x="244" y="69"/>
                  <a:pt x="237" y="70"/>
                  <a:pt x="232" y="70"/>
                </a:cubicBezTo>
                <a:cubicBezTo>
                  <a:pt x="231" y="70"/>
                  <a:pt x="228" y="72"/>
                  <a:pt x="229" y="74"/>
                </a:cubicBezTo>
                <a:cubicBezTo>
                  <a:pt x="234" y="77"/>
                  <a:pt x="241" y="75"/>
                  <a:pt x="245" y="74"/>
                </a:cubicBezTo>
                <a:close/>
                <a:moveTo>
                  <a:pt x="649" y="89"/>
                </a:moveTo>
                <a:cubicBezTo>
                  <a:pt x="637" y="87"/>
                  <a:pt x="632" y="76"/>
                  <a:pt x="623" y="71"/>
                </a:cubicBezTo>
                <a:cubicBezTo>
                  <a:pt x="622" y="72"/>
                  <a:pt x="620" y="72"/>
                  <a:pt x="621" y="74"/>
                </a:cubicBezTo>
                <a:cubicBezTo>
                  <a:pt x="628" y="78"/>
                  <a:pt x="631" y="87"/>
                  <a:pt x="637" y="92"/>
                </a:cubicBezTo>
                <a:cubicBezTo>
                  <a:pt x="641" y="107"/>
                  <a:pt x="659" y="110"/>
                  <a:pt x="672" y="114"/>
                </a:cubicBezTo>
                <a:cubicBezTo>
                  <a:pt x="675" y="112"/>
                  <a:pt x="675" y="107"/>
                  <a:pt x="675" y="103"/>
                </a:cubicBezTo>
                <a:cubicBezTo>
                  <a:pt x="666" y="98"/>
                  <a:pt x="657" y="94"/>
                  <a:pt x="649" y="89"/>
                </a:cubicBezTo>
                <a:close/>
                <a:moveTo>
                  <a:pt x="149" y="72"/>
                </a:moveTo>
                <a:cubicBezTo>
                  <a:pt x="143" y="71"/>
                  <a:pt x="143" y="71"/>
                  <a:pt x="143" y="71"/>
                </a:cubicBezTo>
                <a:cubicBezTo>
                  <a:pt x="143" y="73"/>
                  <a:pt x="146" y="76"/>
                  <a:pt x="149" y="77"/>
                </a:cubicBezTo>
                <a:cubicBezTo>
                  <a:pt x="155" y="85"/>
                  <a:pt x="163" y="92"/>
                  <a:pt x="166" y="102"/>
                </a:cubicBezTo>
                <a:cubicBezTo>
                  <a:pt x="179" y="113"/>
                  <a:pt x="179" y="113"/>
                  <a:pt x="179" y="113"/>
                </a:cubicBezTo>
                <a:cubicBezTo>
                  <a:pt x="187" y="116"/>
                  <a:pt x="192" y="125"/>
                  <a:pt x="201" y="123"/>
                </a:cubicBezTo>
                <a:cubicBezTo>
                  <a:pt x="202" y="119"/>
                  <a:pt x="204" y="115"/>
                  <a:pt x="201" y="112"/>
                </a:cubicBezTo>
                <a:cubicBezTo>
                  <a:pt x="190" y="105"/>
                  <a:pt x="178" y="97"/>
                  <a:pt x="167" y="90"/>
                </a:cubicBezTo>
                <a:cubicBezTo>
                  <a:pt x="161" y="84"/>
                  <a:pt x="157" y="77"/>
                  <a:pt x="149" y="72"/>
                </a:cubicBezTo>
                <a:close/>
                <a:moveTo>
                  <a:pt x="716" y="75"/>
                </a:moveTo>
                <a:cubicBezTo>
                  <a:pt x="713" y="73"/>
                  <a:pt x="708" y="72"/>
                  <a:pt x="704" y="71"/>
                </a:cubicBezTo>
                <a:cubicBezTo>
                  <a:pt x="703" y="72"/>
                  <a:pt x="700" y="72"/>
                  <a:pt x="701" y="74"/>
                </a:cubicBezTo>
                <a:cubicBezTo>
                  <a:pt x="704" y="77"/>
                  <a:pt x="712" y="77"/>
                  <a:pt x="716" y="75"/>
                </a:cubicBezTo>
                <a:close/>
                <a:moveTo>
                  <a:pt x="1089" y="73"/>
                </a:moveTo>
                <a:cubicBezTo>
                  <a:pt x="1086" y="73"/>
                  <a:pt x="1083" y="76"/>
                  <a:pt x="1081" y="79"/>
                </a:cubicBezTo>
                <a:cubicBezTo>
                  <a:pt x="1084" y="85"/>
                  <a:pt x="1089" y="91"/>
                  <a:pt x="1089" y="99"/>
                </a:cubicBezTo>
                <a:cubicBezTo>
                  <a:pt x="1094" y="107"/>
                  <a:pt x="1086" y="116"/>
                  <a:pt x="1095" y="124"/>
                </a:cubicBezTo>
                <a:cubicBezTo>
                  <a:pt x="1114" y="140"/>
                  <a:pt x="1137" y="149"/>
                  <a:pt x="1161" y="155"/>
                </a:cubicBezTo>
                <a:cubicBezTo>
                  <a:pt x="1162" y="162"/>
                  <a:pt x="1171" y="157"/>
                  <a:pt x="1175" y="159"/>
                </a:cubicBezTo>
                <a:cubicBezTo>
                  <a:pt x="1207" y="160"/>
                  <a:pt x="1242" y="159"/>
                  <a:pt x="1274" y="159"/>
                </a:cubicBezTo>
                <a:cubicBezTo>
                  <a:pt x="1280" y="153"/>
                  <a:pt x="1287" y="152"/>
                  <a:pt x="1294" y="150"/>
                </a:cubicBezTo>
                <a:cubicBezTo>
                  <a:pt x="1307" y="142"/>
                  <a:pt x="1319" y="132"/>
                  <a:pt x="1330" y="121"/>
                </a:cubicBezTo>
                <a:cubicBezTo>
                  <a:pt x="1336" y="116"/>
                  <a:pt x="1344" y="111"/>
                  <a:pt x="1346" y="103"/>
                </a:cubicBezTo>
                <a:cubicBezTo>
                  <a:pt x="1340" y="97"/>
                  <a:pt x="1332" y="94"/>
                  <a:pt x="1325" y="88"/>
                </a:cubicBezTo>
                <a:cubicBezTo>
                  <a:pt x="1309" y="100"/>
                  <a:pt x="1293" y="110"/>
                  <a:pt x="1276" y="119"/>
                </a:cubicBezTo>
                <a:cubicBezTo>
                  <a:pt x="1259" y="126"/>
                  <a:pt x="1242" y="133"/>
                  <a:pt x="1223" y="132"/>
                </a:cubicBezTo>
                <a:cubicBezTo>
                  <a:pt x="1214" y="138"/>
                  <a:pt x="1207" y="148"/>
                  <a:pt x="1195" y="149"/>
                </a:cubicBezTo>
                <a:cubicBezTo>
                  <a:pt x="1183" y="152"/>
                  <a:pt x="1173" y="145"/>
                  <a:pt x="1163" y="140"/>
                </a:cubicBezTo>
                <a:cubicBezTo>
                  <a:pt x="1156" y="136"/>
                  <a:pt x="1151" y="128"/>
                  <a:pt x="1149" y="120"/>
                </a:cubicBezTo>
                <a:cubicBezTo>
                  <a:pt x="1145" y="117"/>
                  <a:pt x="1141" y="115"/>
                  <a:pt x="1136" y="112"/>
                </a:cubicBezTo>
                <a:cubicBezTo>
                  <a:pt x="1118" y="103"/>
                  <a:pt x="1103" y="88"/>
                  <a:pt x="1089" y="73"/>
                </a:cubicBezTo>
                <a:close/>
                <a:moveTo>
                  <a:pt x="1187" y="75"/>
                </a:moveTo>
                <a:cubicBezTo>
                  <a:pt x="1186" y="74"/>
                  <a:pt x="1183" y="73"/>
                  <a:pt x="1180" y="73"/>
                </a:cubicBezTo>
                <a:cubicBezTo>
                  <a:pt x="1178" y="73"/>
                  <a:pt x="1176" y="74"/>
                  <a:pt x="1175" y="75"/>
                </a:cubicBezTo>
                <a:cubicBezTo>
                  <a:pt x="1177" y="77"/>
                  <a:pt x="1179" y="77"/>
                  <a:pt x="1181" y="77"/>
                </a:cubicBezTo>
                <a:cubicBezTo>
                  <a:pt x="1183" y="77"/>
                  <a:pt x="1187" y="78"/>
                  <a:pt x="1187" y="75"/>
                </a:cubicBezTo>
                <a:close/>
                <a:moveTo>
                  <a:pt x="1656" y="82"/>
                </a:moveTo>
                <a:cubicBezTo>
                  <a:pt x="1654" y="75"/>
                  <a:pt x="1646" y="73"/>
                  <a:pt x="1639" y="73"/>
                </a:cubicBezTo>
                <a:cubicBezTo>
                  <a:pt x="1635" y="74"/>
                  <a:pt x="1631" y="73"/>
                  <a:pt x="1629" y="77"/>
                </a:cubicBezTo>
                <a:cubicBezTo>
                  <a:pt x="1635" y="85"/>
                  <a:pt x="1647" y="86"/>
                  <a:pt x="1656" y="90"/>
                </a:cubicBezTo>
                <a:cubicBezTo>
                  <a:pt x="1659" y="89"/>
                  <a:pt x="1656" y="85"/>
                  <a:pt x="1656" y="82"/>
                </a:cubicBezTo>
                <a:close/>
                <a:moveTo>
                  <a:pt x="1593" y="99"/>
                </a:moveTo>
                <a:cubicBezTo>
                  <a:pt x="1582" y="93"/>
                  <a:pt x="1579" y="78"/>
                  <a:pt x="1567" y="73"/>
                </a:cubicBezTo>
                <a:cubicBezTo>
                  <a:pt x="1566" y="74"/>
                  <a:pt x="1563" y="75"/>
                  <a:pt x="1564" y="77"/>
                </a:cubicBezTo>
                <a:cubicBezTo>
                  <a:pt x="1568" y="87"/>
                  <a:pt x="1577" y="96"/>
                  <a:pt x="1584" y="104"/>
                </a:cubicBezTo>
                <a:cubicBezTo>
                  <a:pt x="1593" y="110"/>
                  <a:pt x="1600" y="119"/>
                  <a:pt x="1609" y="123"/>
                </a:cubicBezTo>
                <a:cubicBezTo>
                  <a:pt x="1611" y="125"/>
                  <a:pt x="1614" y="127"/>
                  <a:pt x="1616" y="126"/>
                </a:cubicBezTo>
                <a:cubicBezTo>
                  <a:pt x="1617" y="121"/>
                  <a:pt x="1615" y="118"/>
                  <a:pt x="1614" y="114"/>
                </a:cubicBezTo>
                <a:cubicBezTo>
                  <a:pt x="1607" y="110"/>
                  <a:pt x="1599" y="105"/>
                  <a:pt x="1593" y="99"/>
                </a:cubicBezTo>
                <a:close/>
                <a:moveTo>
                  <a:pt x="1767" y="76"/>
                </a:moveTo>
                <a:cubicBezTo>
                  <a:pt x="1766" y="75"/>
                  <a:pt x="1766" y="73"/>
                  <a:pt x="1764" y="73"/>
                </a:cubicBezTo>
                <a:cubicBezTo>
                  <a:pt x="1759" y="85"/>
                  <a:pt x="1759" y="85"/>
                  <a:pt x="1759" y="85"/>
                </a:cubicBezTo>
                <a:cubicBezTo>
                  <a:pt x="1751" y="92"/>
                  <a:pt x="1751" y="92"/>
                  <a:pt x="1751" y="92"/>
                </a:cubicBezTo>
                <a:cubicBezTo>
                  <a:pt x="1757" y="89"/>
                  <a:pt x="1765" y="83"/>
                  <a:pt x="1767" y="76"/>
                </a:cubicBezTo>
                <a:close/>
                <a:moveTo>
                  <a:pt x="1914" y="82"/>
                </a:moveTo>
                <a:cubicBezTo>
                  <a:pt x="1911" y="77"/>
                  <a:pt x="1907" y="74"/>
                  <a:pt x="1901" y="74"/>
                </a:cubicBezTo>
                <a:cubicBezTo>
                  <a:pt x="1898" y="76"/>
                  <a:pt x="1896" y="80"/>
                  <a:pt x="1895" y="85"/>
                </a:cubicBezTo>
                <a:cubicBezTo>
                  <a:pt x="1900" y="88"/>
                  <a:pt x="1908" y="89"/>
                  <a:pt x="1914" y="88"/>
                </a:cubicBezTo>
                <a:cubicBezTo>
                  <a:pt x="1915" y="87"/>
                  <a:pt x="1915" y="84"/>
                  <a:pt x="1914" y="82"/>
                </a:cubicBezTo>
                <a:close/>
                <a:moveTo>
                  <a:pt x="857" y="85"/>
                </a:moveTo>
                <a:cubicBezTo>
                  <a:pt x="846" y="75"/>
                  <a:pt x="846" y="75"/>
                  <a:pt x="846" y="75"/>
                </a:cubicBezTo>
                <a:cubicBezTo>
                  <a:pt x="837" y="73"/>
                  <a:pt x="833" y="83"/>
                  <a:pt x="825" y="83"/>
                </a:cubicBezTo>
                <a:cubicBezTo>
                  <a:pt x="818" y="91"/>
                  <a:pt x="807" y="93"/>
                  <a:pt x="800" y="103"/>
                </a:cubicBezTo>
                <a:cubicBezTo>
                  <a:pt x="790" y="109"/>
                  <a:pt x="781" y="118"/>
                  <a:pt x="770" y="121"/>
                </a:cubicBezTo>
                <a:cubicBezTo>
                  <a:pt x="766" y="127"/>
                  <a:pt x="766" y="127"/>
                  <a:pt x="766" y="127"/>
                </a:cubicBezTo>
                <a:cubicBezTo>
                  <a:pt x="762" y="137"/>
                  <a:pt x="752" y="141"/>
                  <a:pt x="744" y="147"/>
                </a:cubicBezTo>
                <a:cubicBezTo>
                  <a:pt x="731" y="152"/>
                  <a:pt x="713" y="157"/>
                  <a:pt x="699" y="151"/>
                </a:cubicBezTo>
                <a:cubicBezTo>
                  <a:pt x="686" y="146"/>
                  <a:pt x="680" y="132"/>
                  <a:pt x="675" y="121"/>
                </a:cubicBezTo>
                <a:cubicBezTo>
                  <a:pt x="666" y="117"/>
                  <a:pt x="655" y="116"/>
                  <a:pt x="647" y="111"/>
                </a:cubicBezTo>
                <a:cubicBezTo>
                  <a:pt x="637" y="104"/>
                  <a:pt x="644" y="119"/>
                  <a:pt x="637" y="121"/>
                </a:cubicBezTo>
                <a:cubicBezTo>
                  <a:pt x="643" y="126"/>
                  <a:pt x="636" y="132"/>
                  <a:pt x="639" y="138"/>
                </a:cubicBezTo>
                <a:cubicBezTo>
                  <a:pt x="646" y="143"/>
                  <a:pt x="654" y="147"/>
                  <a:pt x="663" y="151"/>
                </a:cubicBezTo>
                <a:cubicBezTo>
                  <a:pt x="668" y="152"/>
                  <a:pt x="675" y="153"/>
                  <a:pt x="677" y="159"/>
                </a:cubicBezTo>
                <a:cubicBezTo>
                  <a:pt x="777" y="159"/>
                  <a:pt x="777" y="159"/>
                  <a:pt x="777" y="159"/>
                </a:cubicBezTo>
                <a:cubicBezTo>
                  <a:pt x="803" y="151"/>
                  <a:pt x="825" y="136"/>
                  <a:pt x="847" y="119"/>
                </a:cubicBezTo>
                <a:cubicBezTo>
                  <a:pt x="854" y="111"/>
                  <a:pt x="867" y="105"/>
                  <a:pt x="870" y="94"/>
                </a:cubicBezTo>
                <a:cubicBezTo>
                  <a:pt x="857" y="85"/>
                  <a:pt x="857" y="85"/>
                  <a:pt x="857" y="85"/>
                </a:cubicBezTo>
                <a:close/>
                <a:moveTo>
                  <a:pt x="229" y="81"/>
                </a:moveTo>
                <a:cubicBezTo>
                  <a:pt x="227" y="80"/>
                  <a:pt x="224" y="78"/>
                  <a:pt x="224" y="76"/>
                </a:cubicBezTo>
                <a:cubicBezTo>
                  <a:pt x="223" y="76"/>
                  <a:pt x="222" y="77"/>
                  <a:pt x="220" y="77"/>
                </a:cubicBezTo>
                <a:cubicBezTo>
                  <a:pt x="215" y="82"/>
                  <a:pt x="208" y="86"/>
                  <a:pt x="203" y="89"/>
                </a:cubicBezTo>
                <a:cubicBezTo>
                  <a:pt x="204" y="91"/>
                  <a:pt x="206" y="92"/>
                  <a:pt x="207" y="93"/>
                </a:cubicBezTo>
                <a:cubicBezTo>
                  <a:pt x="213" y="87"/>
                  <a:pt x="220" y="82"/>
                  <a:pt x="229" y="81"/>
                </a:cubicBezTo>
                <a:close/>
                <a:moveTo>
                  <a:pt x="379" y="83"/>
                </a:moveTo>
                <a:cubicBezTo>
                  <a:pt x="376" y="81"/>
                  <a:pt x="374" y="77"/>
                  <a:pt x="370" y="77"/>
                </a:cubicBezTo>
                <a:cubicBezTo>
                  <a:pt x="362" y="87"/>
                  <a:pt x="350" y="94"/>
                  <a:pt x="339" y="101"/>
                </a:cubicBezTo>
                <a:cubicBezTo>
                  <a:pt x="328" y="106"/>
                  <a:pt x="318" y="114"/>
                  <a:pt x="305" y="114"/>
                </a:cubicBezTo>
                <a:cubicBezTo>
                  <a:pt x="300" y="115"/>
                  <a:pt x="296" y="119"/>
                  <a:pt x="290" y="120"/>
                </a:cubicBezTo>
                <a:cubicBezTo>
                  <a:pt x="295" y="120"/>
                  <a:pt x="295" y="120"/>
                  <a:pt x="295" y="120"/>
                </a:cubicBezTo>
                <a:cubicBezTo>
                  <a:pt x="293" y="125"/>
                  <a:pt x="288" y="123"/>
                  <a:pt x="285" y="126"/>
                </a:cubicBezTo>
                <a:cubicBezTo>
                  <a:pt x="279" y="135"/>
                  <a:pt x="279" y="135"/>
                  <a:pt x="279" y="135"/>
                </a:cubicBezTo>
                <a:cubicBezTo>
                  <a:pt x="293" y="132"/>
                  <a:pt x="307" y="127"/>
                  <a:pt x="320" y="122"/>
                </a:cubicBezTo>
                <a:cubicBezTo>
                  <a:pt x="341" y="113"/>
                  <a:pt x="359" y="100"/>
                  <a:pt x="378" y="86"/>
                </a:cubicBezTo>
                <a:cubicBezTo>
                  <a:pt x="379" y="83"/>
                  <a:pt x="379" y="83"/>
                  <a:pt x="379" y="83"/>
                </a:cubicBezTo>
                <a:close/>
                <a:moveTo>
                  <a:pt x="716" y="82"/>
                </a:moveTo>
                <a:cubicBezTo>
                  <a:pt x="705" y="84"/>
                  <a:pt x="697" y="80"/>
                  <a:pt x="687" y="77"/>
                </a:cubicBezTo>
                <a:cubicBezTo>
                  <a:pt x="684" y="79"/>
                  <a:pt x="681" y="80"/>
                  <a:pt x="679" y="82"/>
                </a:cubicBezTo>
                <a:cubicBezTo>
                  <a:pt x="684" y="88"/>
                  <a:pt x="692" y="86"/>
                  <a:pt x="699" y="86"/>
                </a:cubicBezTo>
                <a:cubicBezTo>
                  <a:pt x="707" y="91"/>
                  <a:pt x="716" y="95"/>
                  <a:pt x="726" y="93"/>
                </a:cubicBezTo>
                <a:cubicBezTo>
                  <a:pt x="727" y="91"/>
                  <a:pt x="726" y="88"/>
                  <a:pt x="725" y="87"/>
                </a:cubicBezTo>
                <a:cubicBezTo>
                  <a:pt x="725" y="83"/>
                  <a:pt x="720" y="81"/>
                  <a:pt x="716" y="82"/>
                </a:cubicBezTo>
                <a:close/>
                <a:moveTo>
                  <a:pt x="1188" y="83"/>
                </a:moveTo>
                <a:cubicBezTo>
                  <a:pt x="1181" y="81"/>
                  <a:pt x="1172" y="82"/>
                  <a:pt x="1165" y="78"/>
                </a:cubicBezTo>
                <a:cubicBezTo>
                  <a:pt x="1163" y="79"/>
                  <a:pt x="1161" y="80"/>
                  <a:pt x="1159" y="82"/>
                </a:cubicBezTo>
                <a:cubicBezTo>
                  <a:pt x="1163" y="83"/>
                  <a:pt x="1167" y="86"/>
                  <a:pt x="1171" y="86"/>
                </a:cubicBezTo>
                <a:cubicBezTo>
                  <a:pt x="1177" y="87"/>
                  <a:pt x="1184" y="89"/>
                  <a:pt x="1190" y="87"/>
                </a:cubicBezTo>
                <a:cubicBezTo>
                  <a:pt x="1191" y="86"/>
                  <a:pt x="1190" y="84"/>
                  <a:pt x="1188" y="83"/>
                </a:cubicBezTo>
                <a:close/>
                <a:moveTo>
                  <a:pt x="1255" y="86"/>
                </a:moveTo>
                <a:cubicBezTo>
                  <a:pt x="1254" y="77"/>
                  <a:pt x="1245" y="80"/>
                  <a:pt x="1240" y="83"/>
                </a:cubicBezTo>
                <a:cubicBezTo>
                  <a:pt x="1236" y="85"/>
                  <a:pt x="1230" y="83"/>
                  <a:pt x="1226" y="86"/>
                </a:cubicBezTo>
                <a:cubicBezTo>
                  <a:pt x="1227" y="88"/>
                  <a:pt x="1227" y="91"/>
                  <a:pt x="1228" y="93"/>
                </a:cubicBezTo>
                <a:cubicBezTo>
                  <a:pt x="1239" y="95"/>
                  <a:pt x="1248" y="90"/>
                  <a:pt x="1255" y="86"/>
                </a:cubicBezTo>
                <a:close/>
                <a:moveTo>
                  <a:pt x="250" y="80"/>
                </a:moveTo>
                <a:cubicBezTo>
                  <a:pt x="242" y="80"/>
                  <a:pt x="242" y="80"/>
                  <a:pt x="242" y="80"/>
                </a:cubicBezTo>
                <a:cubicBezTo>
                  <a:pt x="239" y="82"/>
                  <a:pt x="235" y="79"/>
                  <a:pt x="233" y="82"/>
                </a:cubicBezTo>
                <a:cubicBezTo>
                  <a:pt x="239" y="86"/>
                  <a:pt x="238" y="97"/>
                  <a:pt x="247" y="94"/>
                </a:cubicBezTo>
                <a:cubicBezTo>
                  <a:pt x="253" y="91"/>
                  <a:pt x="250" y="86"/>
                  <a:pt x="250" y="80"/>
                </a:cubicBezTo>
                <a:close/>
                <a:moveTo>
                  <a:pt x="1635" y="88"/>
                </a:moveTo>
                <a:cubicBezTo>
                  <a:pt x="1630" y="86"/>
                  <a:pt x="1626" y="81"/>
                  <a:pt x="1621" y="80"/>
                </a:cubicBezTo>
                <a:cubicBezTo>
                  <a:pt x="1619" y="81"/>
                  <a:pt x="1614" y="81"/>
                  <a:pt x="1615" y="85"/>
                </a:cubicBezTo>
                <a:cubicBezTo>
                  <a:pt x="1621" y="88"/>
                  <a:pt x="1626" y="93"/>
                  <a:pt x="1633" y="96"/>
                </a:cubicBezTo>
                <a:cubicBezTo>
                  <a:pt x="1643" y="92"/>
                  <a:pt x="1647" y="105"/>
                  <a:pt x="1657" y="101"/>
                </a:cubicBezTo>
                <a:cubicBezTo>
                  <a:pt x="1658" y="100"/>
                  <a:pt x="1659" y="96"/>
                  <a:pt x="1656" y="95"/>
                </a:cubicBezTo>
                <a:cubicBezTo>
                  <a:pt x="1648" y="94"/>
                  <a:pt x="1642" y="90"/>
                  <a:pt x="1635" y="88"/>
                </a:cubicBezTo>
                <a:close/>
                <a:moveTo>
                  <a:pt x="1319" y="83"/>
                </a:moveTo>
                <a:cubicBezTo>
                  <a:pt x="1319" y="82"/>
                  <a:pt x="1317" y="80"/>
                  <a:pt x="1315" y="80"/>
                </a:cubicBezTo>
                <a:cubicBezTo>
                  <a:pt x="1301" y="87"/>
                  <a:pt x="1301" y="87"/>
                  <a:pt x="1301" y="87"/>
                </a:cubicBezTo>
                <a:cubicBezTo>
                  <a:pt x="1286" y="97"/>
                  <a:pt x="1269" y="104"/>
                  <a:pt x="1252" y="111"/>
                </a:cubicBezTo>
                <a:cubicBezTo>
                  <a:pt x="1243" y="115"/>
                  <a:pt x="1227" y="112"/>
                  <a:pt x="1227" y="125"/>
                </a:cubicBezTo>
                <a:cubicBezTo>
                  <a:pt x="1227" y="126"/>
                  <a:pt x="1228" y="126"/>
                  <a:pt x="1229" y="127"/>
                </a:cubicBezTo>
                <a:cubicBezTo>
                  <a:pt x="1254" y="124"/>
                  <a:pt x="1277" y="115"/>
                  <a:pt x="1297" y="101"/>
                </a:cubicBezTo>
                <a:cubicBezTo>
                  <a:pt x="1305" y="96"/>
                  <a:pt x="1314" y="91"/>
                  <a:pt x="1319" y="83"/>
                </a:cubicBezTo>
                <a:close/>
                <a:moveTo>
                  <a:pt x="779" y="90"/>
                </a:moveTo>
                <a:cubicBezTo>
                  <a:pt x="776" y="87"/>
                  <a:pt x="773" y="81"/>
                  <a:pt x="768" y="82"/>
                </a:cubicBezTo>
                <a:cubicBezTo>
                  <a:pt x="760" y="84"/>
                  <a:pt x="768" y="91"/>
                  <a:pt x="768" y="95"/>
                </a:cubicBezTo>
                <a:cubicBezTo>
                  <a:pt x="770" y="96"/>
                  <a:pt x="770" y="96"/>
                  <a:pt x="770" y="96"/>
                </a:cubicBezTo>
                <a:cubicBezTo>
                  <a:pt x="773" y="94"/>
                  <a:pt x="777" y="93"/>
                  <a:pt x="779" y="90"/>
                </a:cubicBezTo>
                <a:close/>
                <a:moveTo>
                  <a:pt x="1778" y="88"/>
                </a:moveTo>
                <a:cubicBezTo>
                  <a:pt x="1777" y="86"/>
                  <a:pt x="1774" y="82"/>
                  <a:pt x="1771" y="82"/>
                </a:cubicBezTo>
                <a:cubicBezTo>
                  <a:pt x="1762" y="92"/>
                  <a:pt x="1752" y="99"/>
                  <a:pt x="1742" y="107"/>
                </a:cubicBezTo>
                <a:cubicBezTo>
                  <a:pt x="1728" y="115"/>
                  <a:pt x="1713" y="121"/>
                  <a:pt x="1697" y="124"/>
                </a:cubicBezTo>
                <a:cubicBezTo>
                  <a:pt x="1694" y="130"/>
                  <a:pt x="1690" y="136"/>
                  <a:pt x="1684" y="142"/>
                </a:cubicBezTo>
                <a:cubicBezTo>
                  <a:pt x="1674" y="152"/>
                  <a:pt x="1659" y="155"/>
                  <a:pt x="1645" y="154"/>
                </a:cubicBezTo>
                <a:cubicBezTo>
                  <a:pt x="1634" y="151"/>
                  <a:pt x="1622" y="143"/>
                  <a:pt x="1618" y="132"/>
                </a:cubicBezTo>
                <a:cubicBezTo>
                  <a:pt x="1608" y="131"/>
                  <a:pt x="1599" y="123"/>
                  <a:pt x="1591" y="116"/>
                </a:cubicBezTo>
                <a:cubicBezTo>
                  <a:pt x="1583" y="112"/>
                  <a:pt x="1577" y="103"/>
                  <a:pt x="1569" y="98"/>
                </a:cubicBezTo>
                <a:cubicBezTo>
                  <a:pt x="1568" y="96"/>
                  <a:pt x="1568" y="93"/>
                  <a:pt x="1566" y="93"/>
                </a:cubicBezTo>
                <a:cubicBezTo>
                  <a:pt x="1573" y="101"/>
                  <a:pt x="1572" y="113"/>
                  <a:pt x="1571" y="123"/>
                </a:cubicBezTo>
                <a:cubicBezTo>
                  <a:pt x="1571" y="128"/>
                  <a:pt x="1568" y="133"/>
                  <a:pt x="1568" y="138"/>
                </a:cubicBezTo>
                <a:cubicBezTo>
                  <a:pt x="1571" y="141"/>
                  <a:pt x="1574" y="145"/>
                  <a:pt x="1579" y="147"/>
                </a:cubicBezTo>
                <a:cubicBezTo>
                  <a:pt x="1584" y="153"/>
                  <a:pt x="1593" y="152"/>
                  <a:pt x="1597" y="159"/>
                </a:cubicBezTo>
                <a:cubicBezTo>
                  <a:pt x="1652" y="159"/>
                  <a:pt x="1708" y="159"/>
                  <a:pt x="1765" y="159"/>
                </a:cubicBezTo>
                <a:cubicBezTo>
                  <a:pt x="1767" y="155"/>
                  <a:pt x="1767" y="155"/>
                  <a:pt x="1767" y="155"/>
                </a:cubicBezTo>
                <a:cubicBezTo>
                  <a:pt x="1786" y="146"/>
                  <a:pt x="1798" y="130"/>
                  <a:pt x="1809" y="114"/>
                </a:cubicBezTo>
                <a:cubicBezTo>
                  <a:pt x="1802" y="106"/>
                  <a:pt x="1791" y="101"/>
                  <a:pt x="1783" y="94"/>
                </a:cubicBezTo>
                <a:cubicBezTo>
                  <a:pt x="1764" y="113"/>
                  <a:pt x="1741" y="130"/>
                  <a:pt x="1714" y="135"/>
                </a:cubicBezTo>
                <a:cubicBezTo>
                  <a:pt x="1708" y="135"/>
                  <a:pt x="1701" y="137"/>
                  <a:pt x="1696" y="135"/>
                </a:cubicBezTo>
                <a:cubicBezTo>
                  <a:pt x="1695" y="134"/>
                  <a:pt x="1696" y="132"/>
                  <a:pt x="1697" y="132"/>
                </a:cubicBezTo>
                <a:cubicBezTo>
                  <a:pt x="1712" y="130"/>
                  <a:pt x="1728" y="129"/>
                  <a:pt x="1740" y="120"/>
                </a:cubicBezTo>
                <a:cubicBezTo>
                  <a:pt x="1742" y="119"/>
                  <a:pt x="1744" y="119"/>
                  <a:pt x="1745" y="118"/>
                </a:cubicBezTo>
                <a:cubicBezTo>
                  <a:pt x="1758" y="111"/>
                  <a:pt x="1771" y="101"/>
                  <a:pt x="1778" y="88"/>
                </a:cubicBezTo>
                <a:close/>
                <a:moveTo>
                  <a:pt x="311" y="89"/>
                </a:moveTo>
                <a:cubicBezTo>
                  <a:pt x="310" y="87"/>
                  <a:pt x="309" y="83"/>
                  <a:pt x="306" y="83"/>
                </a:cubicBezTo>
                <a:cubicBezTo>
                  <a:pt x="295" y="89"/>
                  <a:pt x="295" y="89"/>
                  <a:pt x="295" y="89"/>
                </a:cubicBezTo>
                <a:cubicBezTo>
                  <a:pt x="294" y="91"/>
                  <a:pt x="295" y="94"/>
                  <a:pt x="296" y="96"/>
                </a:cubicBezTo>
                <a:cubicBezTo>
                  <a:pt x="301" y="95"/>
                  <a:pt x="308" y="94"/>
                  <a:pt x="311" y="89"/>
                </a:cubicBezTo>
                <a:close/>
                <a:moveTo>
                  <a:pt x="1720" y="92"/>
                </a:moveTo>
                <a:cubicBezTo>
                  <a:pt x="1718" y="89"/>
                  <a:pt x="1715" y="85"/>
                  <a:pt x="1711" y="85"/>
                </a:cubicBezTo>
                <a:cubicBezTo>
                  <a:pt x="1706" y="89"/>
                  <a:pt x="1700" y="88"/>
                  <a:pt x="1695" y="91"/>
                </a:cubicBezTo>
                <a:cubicBezTo>
                  <a:pt x="1698" y="99"/>
                  <a:pt x="1700" y="108"/>
                  <a:pt x="1700" y="116"/>
                </a:cubicBezTo>
                <a:cubicBezTo>
                  <a:pt x="1704" y="116"/>
                  <a:pt x="1704" y="116"/>
                  <a:pt x="1704" y="116"/>
                </a:cubicBezTo>
                <a:cubicBezTo>
                  <a:pt x="1722" y="113"/>
                  <a:pt x="1739" y="106"/>
                  <a:pt x="1751" y="92"/>
                </a:cubicBezTo>
                <a:cubicBezTo>
                  <a:pt x="1744" y="96"/>
                  <a:pt x="1735" y="97"/>
                  <a:pt x="1727" y="96"/>
                </a:cubicBezTo>
                <a:cubicBezTo>
                  <a:pt x="1720" y="101"/>
                  <a:pt x="1720" y="101"/>
                  <a:pt x="1720" y="101"/>
                </a:cubicBezTo>
                <a:cubicBezTo>
                  <a:pt x="1713" y="103"/>
                  <a:pt x="1707" y="107"/>
                  <a:pt x="1701" y="106"/>
                </a:cubicBezTo>
                <a:cubicBezTo>
                  <a:pt x="1700" y="100"/>
                  <a:pt x="1708" y="102"/>
                  <a:pt x="1712" y="100"/>
                </a:cubicBezTo>
                <a:cubicBezTo>
                  <a:pt x="1714" y="98"/>
                  <a:pt x="1720" y="98"/>
                  <a:pt x="1720" y="92"/>
                </a:cubicBezTo>
                <a:close/>
                <a:moveTo>
                  <a:pt x="1623" y="97"/>
                </a:moveTo>
                <a:cubicBezTo>
                  <a:pt x="1608" y="87"/>
                  <a:pt x="1608" y="87"/>
                  <a:pt x="1608" y="87"/>
                </a:cubicBezTo>
                <a:cubicBezTo>
                  <a:pt x="1605" y="85"/>
                  <a:pt x="1600" y="87"/>
                  <a:pt x="1596" y="86"/>
                </a:cubicBezTo>
                <a:cubicBezTo>
                  <a:pt x="1594" y="87"/>
                  <a:pt x="1591" y="86"/>
                  <a:pt x="1590" y="88"/>
                </a:cubicBezTo>
                <a:cubicBezTo>
                  <a:pt x="1598" y="97"/>
                  <a:pt x="1606" y="104"/>
                  <a:pt x="1616" y="109"/>
                </a:cubicBezTo>
                <a:cubicBezTo>
                  <a:pt x="1618" y="105"/>
                  <a:pt x="1623" y="101"/>
                  <a:pt x="1623" y="97"/>
                </a:cubicBezTo>
                <a:close/>
                <a:moveTo>
                  <a:pt x="392" y="92"/>
                </a:moveTo>
                <a:cubicBezTo>
                  <a:pt x="389" y="92"/>
                  <a:pt x="388" y="88"/>
                  <a:pt x="384" y="88"/>
                </a:cubicBezTo>
                <a:cubicBezTo>
                  <a:pt x="374" y="96"/>
                  <a:pt x="363" y="102"/>
                  <a:pt x="353" y="110"/>
                </a:cubicBezTo>
                <a:cubicBezTo>
                  <a:pt x="349" y="114"/>
                  <a:pt x="344" y="115"/>
                  <a:pt x="340" y="117"/>
                </a:cubicBezTo>
                <a:cubicBezTo>
                  <a:pt x="321" y="131"/>
                  <a:pt x="297" y="134"/>
                  <a:pt x="276" y="143"/>
                </a:cubicBezTo>
                <a:cubicBezTo>
                  <a:pt x="270" y="142"/>
                  <a:pt x="270" y="142"/>
                  <a:pt x="270" y="142"/>
                </a:cubicBezTo>
                <a:cubicBezTo>
                  <a:pt x="259" y="148"/>
                  <a:pt x="248" y="152"/>
                  <a:pt x="235" y="153"/>
                </a:cubicBezTo>
                <a:cubicBezTo>
                  <a:pt x="227" y="152"/>
                  <a:pt x="217" y="149"/>
                  <a:pt x="212" y="141"/>
                </a:cubicBezTo>
                <a:cubicBezTo>
                  <a:pt x="208" y="139"/>
                  <a:pt x="208" y="129"/>
                  <a:pt x="201" y="131"/>
                </a:cubicBezTo>
                <a:cubicBezTo>
                  <a:pt x="190" y="126"/>
                  <a:pt x="179" y="121"/>
                  <a:pt x="169" y="113"/>
                </a:cubicBezTo>
                <a:cubicBezTo>
                  <a:pt x="169" y="113"/>
                  <a:pt x="169" y="114"/>
                  <a:pt x="168" y="115"/>
                </a:cubicBezTo>
                <a:cubicBezTo>
                  <a:pt x="170" y="124"/>
                  <a:pt x="167" y="133"/>
                  <a:pt x="166" y="141"/>
                </a:cubicBezTo>
                <a:cubicBezTo>
                  <a:pt x="175" y="147"/>
                  <a:pt x="183" y="155"/>
                  <a:pt x="194" y="156"/>
                </a:cubicBezTo>
                <a:cubicBezTo>
                  <a:pt x="198" y="162"/>
                  <a:pt x="205" y="158"/>
                  <a:pt x="210" y="160"/>
                </a:cubicBezTo>
                <a:cubicBezTo>
                  <a:pt x="253" y="159"/>
                  <a:pt x="299" y="160"/>
                  <a:pt x="341" y="159"/>
                </a:cubicBezTo>
                <a:cubicBezTo>
                  <a:pt x="343" y="155"/>
                  <a:pt x="343" y="155"/>
                  <a:pt x="343" y="155"/>
                </a:cubicBezTo>
                <a:cubicBezTo>
                  <a:pt x="356" y="150"/>
                  <a:pt x="368" y="141"/>
                  <a:pt x="381" y="132"/>
                </a:cubicBezTo>
                <a:cubicBezTo>
                  <a:pt x="409" y="105"/>
                  <a:pt x="409" y="105"/>
                  <a:pt x="409" y="105"/>
                </a:cubicBezTo>
                <a:cubicBezTo>
                  <a:pt x="409" y="102"/>
                  <a:pt x="409" y="102"/>
                  <a:pt x="409" y="102"/>
                </a:cubicBezTo>
                <a:cubicBezTo>
                  <a:pt x="403" y="100"/>
                  <a:pt x="398" y="95"/>
                  <a:pt x="392" y="92"/>
                </a:cubicBezTo>
                <a:close/>
                <a:moveTo>
                  <a:pt x="196" y="92"/>
                </a:moveTo>
                <a:cubicBezTo>
                  <a:pt x="190" y="92"/>
                  <a:pt x="183" y="87"/>
                  <a:pt x="178" y="89"/>
                </a:cubicBezTo>
                <a:cubicBezTo>
                  <a:pt x="178" y="90"/>
                  <a:pt x="178" y="90"/>
                  <a:pt x="178" y="90"/>
                </a:cubicBezTo>
                <a:cubicBezTo>
                  <a:pt x="186" y="96"/>
                  <a:pt x="193" y="103"/>
                  <a:pt x="203" y="105"/>
                </a:cubicBezTo>
                <a:cubicBezTo>
                  <a:pt x="209" y="99"/>
                  <a:pt x="199" y="96"/>
                  <a:pt x="196" y="92"/>
                </a:cubicBezTo>
                <a:close/>
                <a:moveTo>
                  <a:pt x="1275" y="94"/>
                </a:moveTo>
                <a:cubicBezTo>
                  <a:pt x="1270" y="94"/>
                  <a:pt x="1265" y="92"/>
                  <a:pt x="1260" y="91"/>
                </a:cubicBezTo>
                <a:cubicBezTo>
                  <a:pt x="1254" y="92"/>
                  <a:pt x="1249" y="95"/>
                  <a:pt x="1244" y="97"/>
                </a:cubicBezTo>
                <a:cubicBezTo>
                  <a:pt x="1240" y="100"/>
                  <a:pt x="1233" y="96"/>
                  <a:pt x="1230" y="100"/>
                </a:cubicBezTo>
                <a:cubicBezTo>
                  <a:pt x="1230" y="103"/>
                  <a:pt x="1229" y="107"/>
                  <a:pt x="1231" y="110"/>
                </a:cubicBezTo>
                <a:cubicBezTo>
                  <a:pt x="1246" y="111"/>
                  <a:pt x="1257" y="101"/>
                  <a:pt x="1270" y="98"/>
                </a:cubicBezTo>
                <a:cubicBezTo>
                  <a:pt x="1272" y="98"/>
                  <a:pt x="1275" y="96"/>
                  <a:pt x="1275" y="94"/>
                </a:cubicBezTo>
                <a:close/>
                <a:moveTo>
                  <a:pt x="1192" y="96"/>
                </a:moveTo>
                <a:cubicBezTo>
                  <a:pt x="1191" y="92"/>
                  <a:pt x="1184" y="93"/>
                  <a:pt x="1181" y="93"/>
                </a:cubicBezTo>
                <a:cubicBezTo>
                  <a:pt x="1183" y="98"/>
                  <a:pt x="1183" y="104"/>
                  <a:pt x="1188" y="106"/>
                </a:cubicBezTo>
                <a:cubicBezTo>
                  <a:pt x="1193" y="106"/>
                  <a:pt x="1191" y="100"/>
                  <a:pt x="1192" y="96"/>
                </a:cubicBezTo>
                <a:close/>
                <a:moveTo>
                  <a:pt x="797" y="96"/>
                </a:moveTo>
                <a:cubicBezTo>
                  <a:pt x="793" y="95"/>
                  <a:pt x="790" y="95"/>
                  <a:pt x="786" y="94"/>
                </a:cubicBezTo>
                <a:cubicBezTo>
                  <a:pt x="781" y="99"/>
                  <a:pt x="775" y="99"/>
                  <a:pt x="770" y="104"/>
                </a:cubicBezTo>
                <a:cubicBezTo>
                  <a:pt x="771" y="107"/>
                  <a:pt x="768" y="112"/>
                  <a:pt x="772" y="113"/>
                </a:cubicBezTo>
                <a:cubicBezTo>
                  <a:pt x="781" y="111"/>
                  <a:pt x="788" y="104"/>
                  <a:pt x="795" y="99"/>
                </a:cubicBezTo>
                <a:cubicBezTo>
                  <a:pt x="797" y="96"/>
                  <a:pt x="797" y="96"/>
                  <a:pt x="797" y="96"/>
                </a:cubicBezTo>
                <a:close/>
                <a:moveTo>
                  <a:pt x="96" y="105"/>
                </a:moveTo>
                <a:cubicBezTo>
                  <a:pt x="91" y="96"/>
                  <a:pt x="91" y="96"/>
                  <a:pt x="91" y="96"/>
                </a:cubicBezTo>
                <a:cubicBezTo>
                  <a:pt x="86" y="96"/>
                  <a:pt x="82" y="100"/>
                  <a:pt x="77" y="100"/>
                </a:cubicBezTo>
                <a:cubicBezTo>
                  <a:pt x="74" y="106"/>
                  <a:pt x="70" y="113"/>
                  <a:pt x="73" y="119"/>
                </a:cubicBezTo>
                <a:cubicBezTo>
                  <a:pt x="75" y="125"/>
                  <a:pt x="81" y="124"/>
                  <a:pt x="85" y="124"/>
                </a:cubicBezTo>
                <a:cubicBezTo>
                  <a:pt x="92" y="123"/>
                  <a:pt x="99" y="123"/>
                  <a:pt x="104" y="116"/>
                </a:cubicBezTo>
                <a:cubicBezTo>
                  <a:pt x="106" y="114"/>
                  <a:pt x="111" y="113"/>
                  <a:pt x="109" y="110"/>
                </a:cubicBezTo>
                <a:cubicBezTo>
                  <a:pt x="103" y="112"/>
                  <a:pt x="100" y="108"/>
                  <a:pt x="96" y="105"/>
                </a:cubicBezTo>
                <a:close/>
                <a:moveTo>
                  <a:pt x="727" y="101"/>
                </a:moveTo>
                <a:cubicBezTo>
                  <a:pt x="727" y="95"/>
                  <a:pt x="718" y="99"/>
                  <a:pt x="714" y="99"/>
                </a:cubicBezTo>
                <a:cubicBezTo>
                  <a:pt x="714" y="114"/>
                  <a:pt x="714" y="114"/>
                  <a:pt x="714" y="114"/>
                </a:cubicBezTo>
                <a:cubicBezTo>
                  <a:pt x="715" y="115"/>
                  <a:pt x="717" y="114"/>
                  <a:pt x="718" y="114"/>
                </a:cubicBezTo>
                <a:cubicBezTo>
                  <a:pt x="723" y="112"/>
                  <a:pt x="725" y="106"/>
                  <a:pt x="727" y="101"/>
                </a:cubicBezTo>
                <a:close/>
                <a:moveTo>
                  <a:pt x="890" y="107"/>
                </a:moveTo>
                <a:cubicBezTo>
                  <a:pt x="888" y="105"/>
                  <a:pt x="886" y="102"/>
                  <a:pt x="883" y="100"/>
                </a:cubicBezTo>
                <a:cubicBezTo>
                  <a:pt x="881" y="100"/>
                  <a:pt x="877" y="99"/>
                  <a:pt x="875" y="101"/>
                </a:cubicBezTo>
                <a:cubicBezTo>
                  <a:pt x="861" y="117"/>
                  <a:pt x="846" y="132"/>
                  <a:pt x="827" y="143"/>
                </a:cubicBezTo>
                <a:cubicBezTo>
                  <a:pt x="819" y="148"/>
                  <a:pt x="810" y="152"/>
                  <a:pt x="803" y="158"/>
                </a:cubicBezTo>
                <a:cubicBezTo>
                  <a:pt x="810" y="160"/>
                  <a:pt x="818" y="158"/>
                  <a:pt x="825" y="159"/>
                </a:cubicBezTo>
                <a:cubicBezTo>
                  <a:pt x="836" y="152"/>
                  <a:pt x="847" y="145"/>
                  <a:pt x="858" y="138"/>
                </a:cubicBezTo>
                <a:cubicBezTo>
                  <a:pt x="869" y="127"/>
                  <a:pt x="883" y="121"/>
                  <a:pt x="890" y="107"/>
                </a:cubicBezTo>
                <a:close/>
                <a:moveTo>
                  <a:pt x="247" y="100"/>
                </a:moveTo>
                <a:cubicBezTo>
                  <a:pt x="244" y="99"/>
                  <a:pt x="242" y="103"/>
                  <a:pt x="243" y="106"/>
                </a:cubicBezTo>
                <a:cubicBezTo>
                  <a:pt x="244" y="106"/>
                  <a:pt x="244" y="106"/>
                  <a:pt x="244" y="106"/>
                </a:cubicBezTo>
                <a:cubicBezTo>
                  <a:pt x="246" y="105"/>
                  <a:pt x="248" y="102"/>
                  <a:pt x="247" y="100"/>
                </a:cubicBezTo>
                <a:close/>
                <a:moveTo>
                  <a:pt x="580" y="116"/>
                </a:moveTo>
                <a:cubicBezTo>
                  <a:pt x="572" y="106"/>
                  <a:pt x="572" y="106"/>
                  <a:pt x="572" y="106"/>
                </a:cubicBezTo>
                <a:cubicBezTo>
                  <a:pt x="564" y="108"/>
                  <a:pt x="555" y="110"/>
                  <a:pt x="546" y="112"/>
                </a:cubicBezTo>
                <a:cubicBezTo>
                  <a:pt x="545" y="114"/>
                  <a:pt x="545" y="114"/>
                  <a:pt x="545" y="114"/>
                </a:cubicBezTo>
                <a:cubicBezTo>
                  <a:pt x="547" y="121"/>
                  <a:pt x="553" y="127"/>
                  <a:pt x="560" y="129"/>
                </a:cubicBezTo>
                <a:cubicBezTo>
                  <a:pt x="570" y="127"/>
                  <a:pt x="582" y="129"/>
                  <a:pt x="587" y="120"/>
                </a:cubicBezTo>
                <a:cubicBezTo>
                  <a:pt x="585" y="118"/>
                  <a:pt x="582" y="118"/>
                  <a:pt x="580" y="116"/>
                </a:cubicBezTo>
                <a:close/>
                <a:moveTo>
                  <a:pt x="1034" y="115"/>
                </a:moveTo>
                <a:cubicBezTo>
                  <a:pt x="1026" y="107"/>
                  <a:pt x="1026" y="107"/>
                  <a:pt x="1026" y="107"/>
                </a:cubicBezTo>
                <a:cubicBezTo>
                  <a:pt x="1019" y="106"/>
                  <a:pt x="1015" y="111"/>
                  <a:pt x="1008" y="112"/>
                </a:cubicBezTo>
                <a:cubicBezTo>
                  <a:pt x="1007" y="115"/>
                  <a:pt x="1012" y="117"/>
                  <a:pt x="1013" y="120"/>
                </a:cubicBezTo>
                <a:cubicBezTo>
                  <a:pt x="1018" y="124"/>
                  <a:pt x="1026" y="124"/>
                  <a:pt x="1032" y="123"/>
                </a:cubicBezTo>
                <a:cubicBezTo>
                  <a:pt x="1035" y="122"/>
                  <a:pt x="1040" y="121"/>
                  <a:pt x="1041" y="117"/>
                </a:cubicBezTo>
                <a:cubicBezTo>
                  <a:pt x="1034" y="115"/>
                  <a:pt x="1034" y="115"/>
                  <a:pt x="1034" y="115"/>
                </a:cubicBezTo>
                <a:close/>
                <a:moveTo>
                  <a:pt x="1655" y="110"/>
                </a:moveTo>
                <a:cubicBezTo>
                  <a:pt x="1656" y="107"/>
                  <a:pt x="1653" y="107"/>
                  <a:pt x="1651" y="108"/>
                </a:cubicBezTo>
                <a:cubicBezTo>
                  <a:pt x="1651" y="110"/>
                  <a:pt x="1651" y="113"/>
                  <a:pt x="1652" y="114"/>
                </a:cubicBezTo>
                <a:cubicBezTo>
                  <a:pt x="1654" y="113"/>
                  <a:pt x="1655" y="111"/>
                  <a:pt x="1655" y="110"/>
                </a:cubicBezTo>
                <a:close/>
                <a:moveTo>
                  <a:pt x="1363" y="113"/>
                </a:moveTo>
                <a:cubicBezTo>
                  <a:pt x="1366" y="108"/>
                  <a:pt x="1357" y="110"/>
                  <a:pt x="1355" y="107"/>
                </a:cubicBezTo>
                <a:cubicBezTo>
                  <a:pt x="1350" y="111"/>
                  <a:pt x="1347" y="116"/>
                  <a:pt x="1343" y="119"/>
                </a:cubicBezTo>
                <a:cubicBezTo>
                  <a:pt x="1328" y="133"/>
                  <a:pt x="1312" y="149"/>
                  <a:pt x="1293" y="158"/>
                </a:cubicBezTo>
                <a:cubicBezTo>
                  <a:pt x="1293" y="159"/>
                  <a:pt x="1293" y="159"/>
                  <a:pt x="1293" y="159"/>
                </a:cubicBezTo>
                <a:cubicBezTo>
                  <a:pt x="1308" y="158"/>
                  <a:pt x="1308" y="158"/>
                  <a:pt x="1308" y="158"/>
                </a:cubicBezTo>
                <a:cubicBezTo>
                  <a:pt x="1308" y="156"/>
                  <a:pt x="1309" y="153"/>
                  <a:pt x="1312" y="152"/>
                </a:cubicBezTo>
                <a:cubicBezTo>
                  <a:pt x="1320" y="151"/>
                  <a:pt x="1327" y="144"/>
                  <a:pt x="1334" y="139"/>
                </a:cubicBezTo>
                <a:cubicBezTo>
                  <a:pt x="1343" y="131"/>
                  <a:pt x="1355" y="125"/>
                  <a:pt x="1363" y="113"/>
                </a:cubicBezTo>
                <a:close/>
                <a:moveTo>
                  <a:pt x="428" y="113"/>
                </a:moveTo>
                <a:cubicBezTo>
                  <a:pt x="426" y="110"/>
                  <a:pt x="422" y="108"/>
                  <a:pt x="418" y="108"/>
                </a:cubicBezTo>
                <a:cubicBezTo>
                  <a:pt x="404" y="118"/>
                  <a:pt x="394" y="135"/>
                  <a:pt x="377" y="143"/>
                </a:cubicBezTo>
                <a:cubicBezTo>
                  <a:pt x="371" y="149"/>
                  <a:pt x="362" y="153"/>
                  <a:pt x="357" y="158"/>
                </a:cubicBezTo>
                <a:cubicBezTo>
                  <a:pt x="368" y="159"/>
                  <a:pt x="368" y="159"/>
                  <a:pt x="368" y="159"/>
                </a:cubicBezTo>
                <a:cubicBezTo>
                  <a:pt x="373" y="158"/>
                  <a:pt x="376" y="161"/>
                  <a:pt x="381" y="159"/>
                </a:cubicBezTo>
                <a:cubicBezTo>
                  <a:pt x="382" y="154"/>
                  <a:pt x="382" y="154"/>
                  <a:pt x="382" y="154"/>
                </a:cubicBezTo>
                <a:cubicBezTo>
                  <a:pt x="396" y="147"/>
                  <a:pt x="408" y="136"/>
                  <a:pt x="419" y="125"/>
                </a:cubicBezTo>
                <a:cubicBezTo>
                  <a:pt x="423" y="121"/>
                  <a:pt x="425" y="116"/>
                  <a:pt x="428" y="113"/>
                </a:cubicBezTo>
                <a:close/>
                <a:moveTo>
                  <a:pt x="1188" y="112"/>
                </a:moveTo>
                <a:cubicBezTo>
                  <a:pt x="1187" y="111"/>
                  <a:pt x="1185" y="111"/>
                  <a:pt x="1184" y="112"/>
                </a:cubicBezTo>
                <a:cubicBezTo>
                  <a:pt x="1184" y="113"/>
                  <a:pt x="1183" y="116"/>
                  <a:pt x="1185" y="116"/>
                </a:cubicBezTo>
                <a:cubicBezTo>
                  <a:pt x="1187" y="115"/>
                  <a:pt x="1189" y="113"/>
                  <a:pt x="1188" y="112"/>
                </a:cubicBezTo>
                <a:close/>
                <a:moveTo>
                  <a:pt x="1371" y="130"/>
                </a:moveTo>
                <a:cubicBezTo>
                  <a:pt x="1370" y="126"/>
                  <a:pt x="1371" y="120"/>
                  <a:pt x="1369" y="116"/>
                </a:cubicBezTo>
                <a:cubicBezTo>
                  <a:pt x="1366" y="117"/>
                  <a:pt x="1364" y="120"/>
                  <a:pt x="1363" y="122"/>
                </a:cubicBezTo>
                <a:cubicBezTo>
                  <a:pt x="1350" y="133"/>
                  <a:pt x="1337" y="144"/>
                  <a:pt x="1323" y="153"/>
                </a:cubicBezTo>
                <a:cubicBezTo>
                  <a:pt x="1321" y="156"/>
                  <a:pt x="1316" y="154"/>
                  <a:pt x="1315" y="158"/>
                </a:cubicBezTo>
                <a:cubicBezTo>
                  <a:pt x="1321" y="159"/>
                  <a:pt x="1327" y="159"/>
                  <a:pt x="1334" y="159"/>
                </a:cubicBezTo>
                <a:cubicBezTo>
                  <a:pt x="1350" y="149"/>
                  <a:pt x="1350" y="149"/>
                  <a:pt x="1350" y="149"/>
                </a:cubicBezTo>
                <a:cubicBezTo>
                  <a:pt x="1357" y="142"/>
                  <a:pt x="1366" y="139"/>
                  <a:pt x="1371" y="130"/>
                </a:cubicBezTo>
                <a:close/>
                <a:moveTo>
                  <a:pt x="891" y="117"/>
                </a:moveTo>
                <a:cubicBezTo>
                  <a:pt x="890" y="117"/>
                  <a:pt x="890" y="117"/>
                  <a:pt x="890" y="117"/>
                </a:cubicBezTo>
                <a:cubicBezTo>
                  <a:pt x="874" y="135"/>
                  <a:pt x="855" y="145"/>
                  <a:pt x="837" y="158"/>
                </a:cubicBezTo>
                <a:cubicBezTo>
                  <a:pt x="845" y="161"/>
                  <a:pt x="853" y="159"/>
                  <a:pt x="861" y="159"/>
                </a:cubicBezTo>
                <a:cubicBezTo>
                  <a:pt x="863" y="160"/>
                  <a:pt x="865" y="157"/>
                  <a:pt x="865" y="155"/>
                </a:cubicBezTo>
                <a:cubicBezTo>
                  <a:pt x="871" y="147"/>
                  <a:pt x="879" y="144"/>
                  <a:pt x="886" y="136"/>
                </a:cubicBezTo>
                <a:cubicBezTo>
                  <a:pt x="894" y="133"/>
                  <a:pt x="890" y="124"/>
                  <a:pt x="891" y="117"/>
                </a:cubicBezTo>
                <a:close/>
                <a:moveTo>
                  <a:pt x="940" y="121"/>
                </a:moveTo>
                <a:cubicBezTo>
                  <a:pt x="938" y="116"/>
                  <a:pt x="930" y="116"/>
                  <a:pt x="928" y="120"/>
                </a:cubicBezTo>
                <a:cubicBezTo>
                  <a:pt x="929" y="123"/>
                  <a:pt x="928" y="128"/>
                  <a:pt x="931" y="131"/>
                </a:cubicBezTo>
                <a:cubicBezTo>
                  <a:pt x="936" y="130"/>
                  <a:pt x="937" y="124"/>
                  <a:pt x="940" y="121"/>
                </a:cubicBezTo>
                <a:close/>
                <a:moveTo>
                  <a:pt x="1822" y="121"/>
                </a:moveTo>
                <a:cubicBezTo>
                  <a:pt x="1819" y="121"/>
                  <a:pt x="1817" y="118"/>
                  <a:pt x="1815" y="118"/>
                </a:cubicBezTo>
                <a:cubicBezTo>
                  <a:pt x="1807" y="128"/>
                  <a:pt x="1800" y="140"/>
                  <a:pt x="1790" y="149"/>
                </a:cubicBezTo>
                <a:cubicBezTo>
                  <a:pt x="1786" y="151"/>
                  <a:pt x="1781" y="154"/>
                  <a:pt x="1778" y="158"/>
                </a:cubicBezTo>
                <a:cubicBezTo>
                  <a:pt x="1781" y="159"/>
                  <a:pt x="1783" y="159"/>
                  <a:pt x="1786" y="159"/>
                </a:cubicBezTo>
                <a:cubicBezTo>
                  <a:pt x="1796" y="151"/>
                  <a:pt x="1808" y="142"/>
                  <a:pt x="1817" y="134"/>
                </a:cubicBezTo>
                <a:cubicBezTo>
                  <a:pt x="1821" y="131"/>
                  <a:pt x="1820" y="125"/>
                  <a:pt x="1822" y="121"/>
                </a:cubicBezTo>
                <a:close/>
                <a:moveTo>
                  <a:pt x="1417" y="123"/>
                </a:moveTo>
                <a:cubicBezTo>
                  <a:pt x="1415" y="120"/>
                  <a:pt x="1411" y="119"/>
                  <a:pt x="1408" y="119"/>
                </a:cubicBezTo>
                <a:cubicBezTo>
                  <a:pt x="1404" y="118"/>
                  <a:pt x="1402" y="121"/>
                  <a:pt x="1400" y="125"/>
                </a:cubicBezTo>
                <a:cubicBezTo>
                  <a:pt x="1402" y="127"/>
                  <a:pt x="1402" y="131"/>
                  <a:pt x="1402" y="135"/>
                </a:cubicBezTo>
                <a:cubicBezTo>
                  <a:pt x="1399" y="140"/>
                  <a:pt x="1394" y="147"/>
                  <a:pt x="1386" y="147"/>
                </a:cubicBezTo>
                <a:cubicBezTo>
                  <a:pt x="1382" y="149"/>
                  <a:pt x="1377" y="153"/>
                  <a:pt x="1374" y="158"/>
                </a:cubicBezTo>
                <a:cubicBezTo>
                  <a:pt x="1382" y="163"/>
                  <a:pt x="1387" y="153"/>
                  <a:pt x="1393" y="150"/>
                </a:cubicBezTo>
                <a:cubicBezTo>
                  <a:pt x="1399" y="141"/>
                  <a:pt x="1414" y="135"/>
                  <a:pt x="1417" y="123"/>
                </a:cubicBezTo>
                <a:close/>
                <a:moveTo>
                  <a:pt x="284" y="121"/>
                </a:moveTo>
                <a:cubicBezTo>
                  <a:pt x="285" y="121"/>
                  <a:pt x="285" y="121"/>
                  <a:pt x="285" y="121"/>
                </a:cubicBezTo>
                <a:cubicBezTo>
                  <a:pt x="286" y="121"/>
                  <a:pt x="286" y="121"/>
                  <a:pt x="286" y="121"/>
                </a:cubicBezTo>
                <a:cubicBezTo>
                  <a:pt x="284" y="121"/>
                  <a:pt x="284" y="121"/>
                  <a:pt x="284" y="121"/>
                </a:cubicBezTo>
                <a:close/>
                <a:moveTo>
                  <a:pt x="7" y="145"/>
                </a:moveTo>
                <a:cubicBezTo>
                  <a:pt x="8" y="137"/>
                  <a:pt x="10" y="128"/>
                  <a:pt x="4" y="123"/>
                </a:cubicBezTo>
                <a:cubicBezTo>
                  <a:pt x="4" y="131"/>
                  <a:pt x="3" y="140"/>
                  <a:pt x="4" y="148"/>
                </a:cubicBezTo>
                <a:cubicBezTo>
                  <a:pt x="7" y="145"/>
                  <a:pt x="7" y="145"/>
                  <a:pt x="7" y="145"/>
                </a:cubicBezTo>
                <a:close/>
                <a:moveTo>
                  <a:pt x="475" y="125"/>
                </a:moveTo>
                <a:cubicBezTo>
                  <a:pt x="474" y="123"/>
                  <a:pt x="472" y="123"/>
                  <a:pt x="469" y="123"/>
                </a:cubicBezTo>
                <a:cubicBezTo>
                  <a:pt x="467" y="123"/>
                  <a:pt x="467" y="126"/>
                  <a:pt x="466" y="128"/>
                </a:cubicBezTo>
                <a:cubicBezTo>
                  <a:pt x="466" y="132"/>
                  <a:pt x="463" y="137"/>
                  <a:pt x="464" y="139"/>
                </a:cubicBezTo>
                <a:cubicBezTo>
                  <a:pt x="468" y="136"/>
                  <a:pt x="473" y="130"/>
                  <a:pt x="475" y="125"/>
                </a:cubicBezTo>
                <a:close/>
                <a:moveTo>
                  <a:pt x="428" y="135"/>
                </a:moveTo>
                <a:cubicBezTo>
                  <a:pt x="427" y="126"/>
                  <a:pt x="427" y="126"/>
                  <a:pt x="427" y="126"/>
                </a:cubicBezTo>
                <a:cubicBezTo>
                  <a:pt x="423" y="128"/>
                  <a:pt x="420" y="130"/>
                  <a:pt x="417" y="134"/>
                </a:cubicBezTo>
                <a:cubicBezTo>
                  <a:pt x="408" y="144"/>
                  <a:pt x="397" y="151"/>
                  <a:pt x="387" y="158"/>
                </a:cubicBezTo>
                <a:cubicBezTo>
                  <a:pt x="394" y="160"/>
                  <a:pt x="399" y="159"/>
                  <a:pt x="406" y="159"/>
                </a:cubicBezTo>
                <a:cubicBezTo>
                  <a:pt x="406" y="158"/>
                  <a:pt x="405" y="155"/>
                  <a:pt x="407" y="154"/>
                </a:cubicBezTo>
                <a:cubicBezTo>
                  <a:pt x="415" y="150"/>
                  <a:pt x="422" y="142"/>
                  <a:pt x="428" y="135"/>
                </a:cubicBezTo>
                <a:close/>
                <a:moveTo>
                  <a:pt x="944" y="138"/>
                </a:moveTo>
                <a:cubicBezTo>
                  <a:pt x="945" y="135"/>
                  <a:pt x="946" y="129"/>
                  <a:pt x="943" y="127"/>
                </a:cubicBezTo>
                <a:cubicBezTo>
                  <a:pt x="932" y="137"/>
                  <a:pt x="926" y="149"/>
                  <a:pt x="914" y="157"/>
                </a:cubicBezTo>
                <a:cubicBezTo>
                  <a:pt x="914" y="158"/>
                  <a:pt x="914" y="158"/>
                  <a:pt x="914" y="158"/>
                </a:cubicBezTo>
                <a:cubicBezTo>
                  <a:pt x="917" y="159"/>
                  <a:pt x="922" y="160"/>
                  <a:pt x="923" y="156"/>
                </a:cubicBezTo>
                <a:cubicBezTo>
                  <a:pt x="932" y="153"/>
                  <a:pt x="939" y="146"/>
                  <a:pt x="944" y="138"/>
                </a:cubicBezTo>
                <a:close/>
                <a:moveTo>
                  <a:pt x="1109" y="143"/>
                </a:moveTo>
                <a:cubicBezTo>
                  <a:pt x="1103" y="138"/>
                  <a:pt x="1095" y="133"/>
                  <a:pt x="1088" y="128"/>
                </a:cubicBezTo>
                <a:cubicBezTo>
                  <a:pt x="1086" y="131"/>
                  <a:pt x="1086" y="131"/>
                  <a:pt x="1086" y="131"/>
                </a:cubicBezTo>
                <a:cubicBezTo>
                  <a:pt x="1082" y="136"/>
                  <a:pt x="1088" y="139"/>
                  <a:pt x="1091" y="142"/>
                </a:cubicBezTo>
                <a:cubicBezTo>
                  <a:pt x="1100" y="149"/>
                  <a:pt x="1111" y="151"/>
                  <a:pt x="1118" y="159"/>
                </a:cubicBezTo>
                <a:cubicBezTo>
                  <a:pt x="1140" y="159"/>
                  <a:pt x="1140" y="159"/>
                  <a:pt x="1140" y="159"/>
                </a:cubicBezTo>
                <a:cubicBezTo>
                  <a:pt x="1142" y="158"/>
                  <a:pt x="1142" y="158"/>
                  <a:pt x="1142" y="158"/>
                </a:cubicBezTo>
                <a:cubicBezTo>
                  <a:pt x="1141" y="156"/>
                  <a:pt x="1141" y="156"/>
                  <a:pt x="1141" y="156"/>
                </a:cubicBezTo>
                <a:cubicBezTo>
                  <a:pt x="1129" y="154"/>
                  <a:pt x="1121" y="146"/>
                  <a:pt x="1109" y="143"/>
                </a:cubicBezTo>
                <a:close/>
                <a:moveTo>
                  <a:pt x="1830" y="128"/>
                </a:moveTo>
                <a:cubicBezTo>
                  <a:pt x="1829" y="128"/>
                  <a:pt x="1829" y="128"/>
                  <a:pt x="1829" y="128"/>
                </a:cubicBezTo>
                <a:cubicBezTo>
                  <a:pt x="1818" y="138"/>
                  <a:pt x="1808" y="150"/>
                  <a:pt x="1796" y="158"/>
                </a:cubicBezTo>
                <a:cubicBezTo>
                  <a:pt x="1801" y="159"/>
                  <a:pt x="1807" y="158"/>
                  <a:pt x="1813" y="159"/>
                </a:cubicBezTo>
                <a:cubicBezTo>
                  <a:pt x="1822" y="158"/>
                  <a:pt x="1827" y="149"/>
                  <a:pt x="1832" y="142"/>
                </a:cubicBezTo>
                <a:cubicBezTo>
                  <a:pt x="1835" y="138"/>
                  <a:pt x="1831" y="133"/>
                  <a:pt x="1830" y="128"/>
                </a:cubicBezTo>
                <a:close/>
                <a:moveTo>
                  <a:pt x="482" y="139"/>
                </a:moveTo>
                <a:cubicBezTo>
                  <a:pt x="483" y="135"/>
                  <a:pt x="480" y="126"/>
                  <a:pt x="476" y="134"/>
                </a:cubicBezTo>
                <a:cubicBezTo>
                  <a:pt x="470" y="143"/>
                  <a:pt x="461" y="150"/>
                  <a:pt x="457" y="158"/>
                </a:cubicBezTo>
                <a:cubicBezTo>
                  <a:pt x="461" y="161"/>
                  <a:pt x="467" y="159"/>
                  <a:pt x="471" y="159"/>
                </a:cubicBezTo>
                <a:cubicBezTo>
                  <a:pt x="472" y="158"/>
                  <a:pt x="471" y="156"/>
                  <a:pt x="471" y="155"/>
                </a:cubicBezTo>
                <a:cubicBezTo>
                  <a:pt x="471" y="152"/>
                  <a:pt x="475" y="152"/>
                  <a:pt x="477" y="150"/>
                </a:cubicBezTo>
                <a:cubicBezTo>
                  <a:pt x="480" y="147"/>
                  <a:pt x="483" y="143"/>
                  <a:pt x="482" y="139"/>
                </a:cubicBezTo>
                <a:close/>
                <a:moveTo>
                  <a:pt x="1420" y="145"/>
                </a:moveTo>
                <a:cubicBezTo>
                  <a:pt x="1420" y="141"/>
                  <a:pt x="1423" y="135"/>
                  <a:pt x="1419" y="132"/>
                </a:cubicBezTo>
                <a:cubicBezTo>
                  <a:pt x="1411" y="140"/>
                  <a:pt x="1401" y="150"/>
                  <a:pt x="1393" y="158"/>
                </a:cubicBezTo>
                <a:cubicBezTo>
                  <a:pt x="1396" y="159"/>
                  <a:pt x="1402" y="160"/>
                  <a:pt x="1406" y="158"/>
                </a:cubicBezTo>
                <a:cubicBezTo>
                  <a:pt x="1408" y="151"/>
                  <a:pt x="1417" y="151"/>
                  <a:pt x="1420" y="145"/>
                </a:cubicBezTo>
                <a:close/>
                <a:moveTo>
                  <a:pt x="1874" y="138"/>
                </a:moveTo>
                <a:cubicBezTo>
                  <a:pt x="1869" y="133"/>
                  <a:pt x="1863" y="138"/>
                  <a:pt x="1858" y="139"/>
                </a:cubicBezTo>
                <a:cubicBezTo>
                  <a:pt x="1855" y="143"/>
                  <a:pt x="1855" y="149"/>
                  <a:pt x="1851" y="152"/>
                </a:cubicBezTo>
                <a:cubicBezTo>
                  <a:pt x="1844" y="156"/>
                  <a:pt x="1842" y="149"/>
                  <a:pt x="1836" y="148"/>
                </a:cubicBezTo>
                <a:cubicBezTo>
                  <a:pt x="1827" y="158"/>
                  <a:pt x="1827" y="158"/>
                  <a:pt x="1827" y="158"/>
                </a:cubicBezTo>
                <a:cubicBezTo>
                  <a:pt x="1837" y="158"/>
                  <a:pt x="1847" y="160"/>
                  <a:pt x="1857" y="157"/>
                </a:cubicBezTo>
                <a:cubicBezTo>
                  <a:pt x="1873" y="139"/>
                  <a:pt x="1873" y="139"/>
                  <a:pt x="1873" y="139"/>
                </a:cubicBezTo>
                <a:cubicBezTo>
                  <a:pt x="1874" y="138"/>
                  <a:pt x="1874" y="138"/>
                  <a:pt x="1874" y="138"/>
                </a:cubicBezTo>
                <a:close/>
                <a:moveTo>
                  <a:pt x="899" y="142"/>
                </a:moveTo>
                <a:cubicBezTo>
                  <a:pt x="898" y="140"/>
                  <a:pt x="896" y="137"/>
                  <a:pt x="893" y="137"/>
                </a:cubicBezTo>
                <a:cubicBezTo>
                  <a:pt x="886" y="142"/>
                  <a:pt x="880" y="149"/>
                  <a:pt x="873" y="155"/>
                </a:cubicBezTo>
                <a:cubicBezTo>
                  <a:pt x="873" y="159"/>
                  <a:pt x="873" y="159"/>
                  <a:pt x="873" y="159"/>
                </a:cubicBezTo>
                <a:cubicBezTo>
                  <a:pt x="876" y="159"/>
                  <a:pt x="881" y="159"/>
                  <a:pt x="885" y="159"/>
                </a:cubicBezTo>
                <a:cubicBezTo>
                  <a:pt x="889" y="152"/>
                  <a:pt x="895" y="149"/>
                  <a:pt x="899" y="142"/>
                </a:cubicBezTo>
                <a:close/>
                <a:moveTo>
                  <a:pt x="1379" y="144"/>
                </a:moveTo>
                <a:cubicBezTo>
                  <a:pt x="1376" y="141"/>
                  <a:pt x="1375" y="139"/>
                  <a:pt x="1372" y="138"/>
                </a:cubicBezTo>
                <a:cubicBezTo>
                  <a:pt x="1364" y="144"/>
                  <a:pt x="1356" y="152"/>
                  <a:pt x="1348" y="158"/>
                </a:cubicBezTo>
                <a:cubicBezTo>
                  <a:pt x="1353" y="159"/>
                  <a:pt x="1360" y="161"/>
                  <a:pt x="1364" y="156"/>
                </a:cubicBezTo>
                <a:cubicBezTo>
                  <a:pt x="1369" y="152"/>
                  <a:pt x="1376" y="149"/>
                  <a:pt x="1379" y="144"/>
                </a:cubicBezTo>
                <a:close/>
                <a:moveTo>
                  <a:pt x="436" y="144"/>
                </a:moveTo>
                <a:cubicBezTo>
                  <a:pt x="434" y="141"/>
                  <a:pt x="434" y="141"/>
                  <a:pt x="434" y="141"/>
                </a:cubicBezTo>
                <a:cubicBezTo>
                  <a:pt x="430" y="138"/>
                  <a:pt x="429" y="143"/>
                  <a:pt x="426" y="145"/>
                </a:cubicBezTo>
                <a:cubicBezTo>
                  <a:pt x="422" y="150"/>
                  <a:pt x="415" y="153"/>
                  <a:pt x="413" y="158"/>
                </a:cubicBezTo>
                <a:cubicBezTo>
                  <a:pt x="422" y="159"/>
                  <a:pt x="433" y="160"/>
                  <a:pt x="443" y="159"/>
                </a:cubicBezTo>
                <a:cubicBezTo>
                  <a:pt x="449" y="155"/>
                  <a:pt x="456" y="151"/>
                  <a:pt x="460" y="143"/>
                </a:cubicBezTo>
                <a:cubicBezTo>
                  <a:pt x="454" y="146"/>
                  <a:pt x="449" y="148"/>
                  <a:pt x="443" y="147"/>
                </a:cubicBezTo>
                <a:cubicBezTo>
                  <a:pt x="438" y="149"/>
                  <a:pt x="435" y="156"/>
                  <a:pt x="429" y="158"/>
                </a:cubicBezTo>
                <a:cubicBezTo>
                  <a:pt x="423" y="152"/>
                  <a:pt x="435" y="150"/>
                  <a:pt x="436" y="144"/>
                </a:cubicBezTo>
                <a:close/>
                <a:moveTo>
                  <a:pt x="1883" y="152"/>
                </a:moveTo>
                <a:cubicBezTo>
                  <a:pt x="1882" y="149"/>
                  <a:pt x="1883" y="144"/>
                  <a:pt x="1879" y="142"/>
                </a:cubicBezTo>
                <a:cubicBezTo>
                  <a:pt x="1874" y="147"/>
                  <a:pt x="1870" y="152"/>
                  <a:pt x="1866" y="158"/>
                </a:cubicBezTo>
                <a:cubicBezTo>
                  <a:pt x="1876" y="159"/>
                  <a:pt x="1876" y="159"/>
                  <a:pt x="1876" y="159"/>
                </a:cubicBezTo>
                <a:cubicBezTo>
                  <a:pt x="1880" y="158"/>
                  <a:pt x="1882" y="154"/>
                  <a:pt x="1883" y="152"/>
                </a:cubicBezTo>
                <a:close/>
                <a:moveTo>
                  <a:pt x="1108" y="158"/>
                </a:moveTo>
                <a:cubicBezTo>
                  <a:pt x="1100" y="151"/>
                  <a:pt x="1090" y="149"/>
                  <a:pt x="1082" y="142"/>
                </a:cubicBezTo>
                <a:cubicBezTo>
                  <a:pt x="1073" y="151"/>
                  <a:pt x="1090" y="152"/>
                  <a:pt x="1091" y="159"/>
                </a:cubicBezTo>
                <a:cubicBezTo>
                  <a:pt x="1096" y="160"/>
                  <a:pt x="1102" y="159"/>
                  <a:pt x="1108" y="158"/>
                </a:cubicBezTo>
                <a:close/>
                <a:moveTo>
                  <a:pt x="653" y="153"/>
                </a:moveTo>
                <a:cubicBezTo>
                  <a:pt x="647" y="152"/>
                  <a:pt x="642" y="146"/>
                  <a:pt x="636" y="145"/>
                </a:cubicBezTo>
                <a:cubicBezTo>
                  <a:pt x="632" y="149"/>
                  <a:pt x="628" y="153"/>
                  <a:pt x="627" y="159"/>
                </a:cubicBezTo>
                <a:cubicBezTo>
                  <a:pt x="637" y="161"/>
                  <a:pt x="648" y="159"/>
                  <a:pt x="658" y="158"/>
                </a:cubicBezTo>
                <a:cubicBezTo>
                  <a:pt x="658" y="155"/>
                  <a:pt x="654" y="155"/>
                  <a:pt x="653" y="153"/>
                </a:cubicBezTo>
                <a:close/>
                <a:moveTo>
                  <a:pt x="1581" y="158"/>
                </a:moveTo>
                <a:cubicBezTo>
                  <a:pt x="1576" y="153"/>
                  <a:pt x="1570" y="149"/>
                  <a:pt x="1564" y="145"/>
                </a:cubicBezTo>
                <a:cubicBezTo>
                  <a:pt x="1561" y="150"/>
                  <a:pt x="1556" y="154"/>
                  <a:pt x="1554" y="158"/>
                </a:cubicBezTo>
                <a:cubicBezTo>
                  <a:pt x="1561" y="160"/>
                  <a:pt x="1571" y="158"/>
                  <a:pt x="1579" y="159"/>
                </a:cubicBezTo>
                <a:cubicBezTo>
                  <a:pt x="1581" y="158"/>
                  <a:pt x="1581" y="158"/>
                  <a:pt x="1581" y="158"/>
                </a:cubicBezTo>
                <a:close/>
                <a:moveTo>
                  <a:pt x="913" y="148"/>
                </a:moveTo>
                <a:cubicBezTo>
                  <a:pt x="904" y="146"/>
                  <a:pt x="904" y="146"/>
                  <a:pt x="904" y="146"/>
                </a:cubicBezTo>
                <a:cubicBezTo>
                  <a:pt x="896" y="155"/>
                  <a:pt x="896" y="155"/>
                  <a:pt x="896" y="155"/>
                </a:cubicBezTo>
                <a:cubicBezTo>
                  <a:pt x="896" y="156"/>
                  <a:pt x="894" y="158"/>
                  <a:pt x="896" y="159"/>
                </a:cubicBezTo>
                <a:cubicBezTo>
                  <a:pt x="902" y="157"/>
                  <a:pt x="910" y="154"/>
                  <a:pt x="913" y="148"/>
                </a:cubicBezTo>
                <a:close/>
                <a:moveTo>
                  <a:pt x="178" y="158"/>
                </a:moveTo>
                <a:cubicBezTo>
                  <a:pt x="174" y="153"/>
                  <a:pt x="168" y="151"/>
                  <a:pt x="162" y="148"/>
                </a:cubicBezTo>
                <a:cubicBezTo>
                  <a:pt x="160" y="152"/>
                  <a:pt x="156" y="154"/>
                  <a:pt x="155" y="158"/>
                </a:cubicBezTo>
                <a:cubicBezTo>
                  <a:pt x="163" y="160"/>
                  <a:pt x="171" y="160"/>
                  <a:pt x="178" y="158"/>
                </a:cubicBezTo>
                <a:close/>
                <a:moveTo>
                  <a:pt x="1081" y="158"/>
                </a:moveTo>
                <a:cubicBezTo>
                  <a:pt x="1080" y="156"/>
                  <a:pt x="1079" y="154"/>
                  <a:pt x="1077" y="153"/>
                </a:cubicBezTo>
                <a:cubicBezTo>
                  <a:pt x="1073" y="150"/>
                  <a:pt x="1070" y="154"/>
                  <a:pt x="1068" y="158"/>
                </a:cubicBezTo>
                <a:cubicBezTo>
                  <a:pt x="1072" y="159"/>
                  <a:pt x="1077" y="160"/>
                  <a:pt x="1081" y="158"/>
                </a:cubicBezTo>
                <a:close/>
                <a:moveTo>
                  <a:pt x="67" y="180"/>
                </a:moveTo>
                <a:cubicBezTo>
                  <a:pt x="69" y="180"/>
                  <a:pt x="67" y="185"/>
                  <a:pt x="70" y="182"/>
                </a:cubicBezTo>
                <a:cubicBezTo>
                  <a:pt x="70" y="181"/>
                  <a:pt x="70" y="181"/>
                  <a:pt x="70" y="181"/>
                </a:cubicBezTo>
                <a:cubicBezTo>
                  <a:pt x="85" y="180"/>
                  <a:pt x="101" y="180"/>
                  <a:pt x="117" y="180"/>
                </a:cubicBezTo>
                <a:cubicBezTo>
                  <a:pt x="141" y="181"/>
                  <a:pt x="165" y="180"/>
                  <a:pt x="191" y="181"/>
                </a:cubicBezTo>
                <a:cubicBezTo>
                  <a:pt x="326" y="179"/>
                  <a:pt x="462" y="183"/>
                  <a:pt x="597" y="181"/>
                </a:cubicBezTo>
                <a:cubicBezTo>
                  <a:pt x="755" y="181"/>
                  <a:pt x="755" y="181"/>
                  <a:pt x="755" y="181"/>
                </a:cubicBezTo>
                <a:cubicBezTo>
                  <a:pt x="820" y="181"/>
                  <a:pt x="885" y="181"/>
                  <a:pt x="949" y="181"/>
                </a:cubicBezTo>
                <a:cubicBezTo>
                  <a:pt x="1023" y="180"/>
                  <a:pt x="1098" y="181"/>
                  <a:pt x="1174" y="181"/>
                </a:cubicBezTo>
                <a:cubicBezTo>
                  <a:pt x="1226" y="181"/>
                  <a:pt x="1275" y="182"/>
                  <a:pt x="1327" y="181"/>
                </a:cubicBezTo>
                <a:cubicBezTo>
                  <a:pt x="1365" y="183"/>
                  <a:pt x="1400" y="179"/>
                  <a:pt x="1438" y="183"/>
                </a:cubicBezTo>
                <a:cubicBezTo>
                  <a:pt x="1447" y="180"/>
                  <a:pt x="1455" y="182"/>
                  <a:pt x="1464" y="182"/>
                </a:cubicBezTo>
                <a:cubicBezTo>
                  <a:pt x="1481" y="182"/>
                  <a:pt x="1497" y="182"/>
                  <a:pt x="1514" y="183"/>
                </a:cubicBezTo>
                <a:cubicBezTo>
                  <a:pt x="1517" y="182"/>
                  <a:pt x="1517" y="182"/>
                  <a:pt x="1517" y="182"/>
                </a:cubicBezTo>
                <a:cubicBezTo>
                  <a:pt x="1567" y="183"/>
                  <a:pt x="1621" y="181"/>
                  <a:pt x="1670" y="181"/>
                </a:cubicBezTo>
                <a:cubicBezTo>
                  <a:pt x="1682" y="180"/>
                  <a:pt x="1693" y="183"/>
                  <a:pt x="1705" y="181"/>
                </a:cubicBezTo>
                <a:cubicBezTo>
                  <a:pt x="1755" y="182"/>
                  <a:pt x="1801" y="181"/>
                  <a:pt x="1853" y="182"/>
                </a:cubicBezTo>
                <a:cubicBezTo>
                  <a:pt x="1875" y="181"/>
                  <a:pt x="1899" y="182"/>
                  <a:pt x="1923" y="181"/>
                </a:cubicBezTo>
                <a:cubicBezTo>
                  <a:pt x="1944" y="181"/>
                  <a:pt x="1963" y="182"/>
                  <a:pt x="1985" y="182"/>
                </a:cubicBezTo>
                <a:cubicBezTo>
                  <a:pt x="1986" y="183"/>
                  <a:pt x="1986" y="185"/>
                  <a:pt x="1986" y="186"/>
                </a:cubicBezTo>
                <a:cubicBezTo>
                  <a:pt x="1983" y="188"/>
                  <a:pt x="1983" y="188"/>
                  <a:pt x="1983" y="188"/>
                </a:cubicBezTo>
                <a:cubicBezTo>
                  <a:pt x="1898" y="188"/>
                  <a:pt x="1809" y="188"/>
                  <a:pt x="1722" y="187"/>
                </a:cubicBezTo>
                <a:cubicBezTo>
                  <a:pt x="1718" y="186"/>
                  <a:pt x="1713" y="186"/>
                  <a:pt x="1709" y="187"/>
                </a:cubicBezTo>
                <a:cubicBezTo>
                  <a:pt x="1686" y="188"/>
                  <a:pt x="1660" y="187"/>
                  <a:pt x="1636" y="187"/>
                </a:cubicBezTo>
                <a:cubicBezTo>
                  <a:pt x="1618" y="187"/>
                  <a:pt x="1600" y="187"/>
                  <a:pt x="1582" y="186"/>
                </a:cubicBezTo>
                <a:cubicBezTo>
                  <a:pt x="1567" y="189"/>
                  <a:pt x="1550" y="186"/>
                  <a:pt x="1533" y="187"/>
                </a:cubicBezTo>
                <a:cubicBezTo>
                  <a:pt x="1525" y="187"/>
                  <a:pt x="1516" y="188"/>
                  <a:pt x="1508" y="187"/>
                </a:cubicBezTo>
                <a:cubicBezTo>
                  <a:pt x="1505" y="187"/>
                  <a:pt x="1505" y="187"/>
                  <a:pt x="1505" y="187"/>
                </a:cubicBezTo>
                <a:cubicBezTo>
                  <a:pt x="1484" y="187"/>
                  <a:pt x="1484" y="187"/>
                  <a:pt x="1484" y="187"/>
                </a:cubicBezTo>
                <a:cubicBezTo>
                  <a:pt x="1479" y="187"/>
                  <a:pt x="1472" y="188"/>
                  <a:pt x="1467" y="187"/>
                </a:cubicBezTo>
                <a:cubicBezTo>
                  <a:pt x="1411" y="189"/>
                  <a:pt x="1357" y="186"/>
                  <a:pt x="1300" y="188"/>
                </a:cubicBezTo>
                <a:cubicBezTo>
                  <a:pt x="1226" y="188"/>
                  <a:pt x="1155" y="186"/>
                  <a:pt x="1083" y="187"/>
                </a:cubicBezTo>
                <a:cubicBezTo>
                  <a:pt x="1046" y="186"/>
                  <a:pt x="1010" y="188"/>
                  <a:pt x="972" y="187"/>
                </a:cubicBezTo>
                <a:cubicBezTo>
                  <a:pt x="930" y="186"/>
                  <a:pt x="891" y="187"/>
                  <a:pt x="850" y="187"/>
                </a:cubicBezTo>
                <a:cubicBezTo>
                  <a:pt x="819" y="187"/>
                  <a:pt x="787" y="186"/>
                  <a:pt x="755" y="187"/>
                </a:cubicBezTo>
                <a:cubicBezTo>
                  <a:pt x="706" y="186"/>
                  <a:pt x="654" y="187"/>
                  <a:pt x="604" y="187"/>
                </a:cubicBezTo>
                <a:cubicBezTo>
                  <a:pt x="577" y="186"/>
                  <a:pt x="547" y="188"/>
                  <a:pt x="520" y="186"/>
                </a:cubicBezTo>
                <a:cubicBezTo>
                  <a:pt x="489" y="187"/>
                  <a:pt x="458" y="186"/>
                  <a:pt x="425" y="187"/>
                </a:cubicBezTo>
                <a:cubicBezTo>
                  <a:pt x="326" y="185"/>
                  <a:pt x="231" y="186"/>
                  <a:pt x="131" y="186"/>
                </a:cubicBezTo>
                <a:cubicBezTo>
                  <a:pt x="88" y="186"/>
                  <a:pt x="46" y="186"/>
                  <a:pt x="3" y="185"/>
                </a:cubicBezTo>
                <a:cubicBezTo>
                  <a:pt x="4" y="181"/>
                  <a:pt x="4" y="181"/>
                  <a:pt x="4" y="181"/>
                </a:cubicBezTo>
                <a:cubicBezTo>
                  <a:pt x="25" y="179"/>
                  <a:pt x="45" y="181"/>
                  <a:pt x="67" y="180"/>
                </a:cubicBezTo>
                <a:close/>
              </a:path>
            </a:pathLst>
          </a:custGeom>
          <a:solidFill>
            <a:srgbClr val="455993"/>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18" name="矩形: 圆顶角 17"/>
          <p:cNvSpPr/>
          <p:nvPr/>
        </p:nvSpPr>
        <p:spPr>
          <a:xfrm rot="5400000">
            <a:off x="4825298" y="-66454"/>
            <a:ext cx="504827" cy="4987530"/>
          </a:xfrm>
          <a:prstGeom prst="round2SameRect">
            <a:avLst>
              <a:gd name="adj1" fmla="val 50000"/>
              <a:gd name="adj2" fmla="val 0"/>
            </a:avLst>
          </a:prstGeom>
          <a:solidFill>
            <a:srgbClr val="4559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 name="Freeform 5"/>
          <p:cNvSpPr>
            <a:spLocks noEditPoints="1"/>
          </p:cNvSpPr>
          <p:nvPr/>
        </p:nvSpPr>
        <p:spPr bwMode="auto">
          <a:xfrm>
            <a:off x="2574427" y="2910226"/>
            <a:ext cx="6680696" cy="530860"/>
          </a:xfrm>
          <a:custGeom>
            <a:avLst/>
            <a:gdLst>
              <a:gd name="T0" fmla="*/ 1935 w 1993"/>
              <a:gd name="T1" fmla="*/ 45 h 189"/>
              <a:gd name="T2" fmla="*/ 1949 w 1993"/>
              <a:gd name="T3" fmla="*/ 132 h 189"/>
              <a:gd name="T4" fmla="*/ 1890 w 1993"/>
              <a:gd name="T5" fmla="*/ 154 h 189"/>
              <a:gd name="T6" fmla="*/ 146 w 1993"/>
              <a:gd name="T7" fmla="*/ 159 h 189"/>
              <a:gd name="T8" fmla="*/ 4 w 1993"/>
              <a:gd name="T9" fmla="*/ 12 h 189"/>
              <a:gd name="T10" fmla="*/ 181 w 1993"/>
              <a:gd name="T11" fmla="*/ 42 h 189"/>
              <a:gd name="T12" fmla="*/ 282 w 1993"/>
              <a:gd name="T13" fmla="*/ 77 h 189"/>
              <a:gd name="T14" fmla="*/ 143 w 1993"/>
              <a:gd name="T15" fmla="*/ 8 h 189"/>
              <a:gd name="T16" fmla="*/ 81 w 1993"/>
              <a:gd name="T17" fmla="*/ 65 h 189"/>
              <a:gd name="T18" fmla="*/ 449 w 1993"/>
              <a:gd name="T19" fmla="*/ 78 h 189"/>
              <a:gd name="T20" fmla="*/ 471 w 1993"/>
              <a:gd name="T21" fmla="*/ 9 h 189"/>
              <a:gd name="T22" fmla="*/ 732 w 1993"/>
              <a:gd name="T23" fmla="*/ 109 h 189"/>
              <a:gd name="T24" fmla="*/ 802 w 1993"/>
              <a:gd name="T25" fmla="*/ 9 h 189"/>
              <a:gd name="T26" fmla="*/ 669 w 1993"/>
              <a:gd name="T27" fmla="*/ 11 h 189"/>
              <a:gd name="T28" fmla="*/ 975 w 1993"/>
              <a:gd name="T29" fmla="*/ 86 h 189"/>
              <a:gd name="T30" fmla="*/ 869 w 1993"/>
              <a:gd name="T31" fmla="*/ 15 h 189"/>
              <a:gd name="T32" fmla="*/ 1088 w 1993"/>
              <a:gd name="T33" fmla="*/ 18 h 189"/>
              <a:gd name="T34" fmla="*/ 1143 w 1993"/>
              <a:gd name="T35" fmla="*/ 47 h 189"/>
              <a:gd name="T36" fmla="*/ 1272 w 1993"/>
              <a:gd name="T37" fmla="*/ 60 h 189"/>
              <a:gd name="T38" fmla="*/ 1076 w 1993"/>
              <a:gd name="T39" fmla="*/ 23 h 189"/>
              <a:gd name="T40" fmla="*/ 1321 w 1993"/>
              <a:gd name="T41" fmla="*/ 12 h 189"/>
              <a:gd name="T42" fmla="*/ 1642 w 1993"/>
              <a:gd name="T43" fmla="*/ 66 h 189"/>
              <a:gd name="T44" fmla="*/ 1352 w 1993"/>
              <a:gd name="T45" fmla="*/ 11 h 189"/>
              <a:gd name="T46" fmla="*/ 1517 w 1993"/>
              <a:gd name="T47" fmla="*/ 112 h 189"/>
              <a:gd name="T48" fmla="*/ 1498 w 1993"/>
              <a:gd name="T49" fmla="*/ 11 h 189"/>
              <a:gd name="T50" fmla="*/ 1910 w 1993"/>
              <a:gd name="T51" fmla="*/ 94 h 189"/>
              <a:gd name="T52" fmla="*/ 1864 w 1993"/>
              <a:gd name="T53" fmla="*/ 42 h 189"/>
              <a:gd name="T54" fmla="*/ 1165 w 1993"/>
              <a:gd name="T55" fmla="*/ 38 h 189"/>
              <a:gd name="T56" fmla="*/ 978 w 1993"/>
              <a:gd name="T57" fmla="*/ 51 h 189"/>
              <a:gd name="T58" fmla="*/ 998 w 1993"/>
              <a:gd name="T59" fmla="*/ 100 h 189"/>
              <a:gd name="T60" fmla="*/ 520 w 1993"/>
              <a:gd name="T61" fmla="*/ 160 h 189"/>
              <a:gd name="T62" fmla="*/ 757 w 1993"/>
              <a:gd name="T63" fmla="*/ 38 h 189"/>
              <a:gd name="T64" fmla="*/ 211 w 1993"/>
              <a:gd name="T65" fmla="*/ 44 h 189"/>
              <a:gd name="T66" fmla="*/ 1688 w 1993"/>
              <a:gd name="T67" fmla="*/ 65 h 189"/>
              <a:gd name="T68" fmla="*/ 1428 w 1993"/>
              <a:gd name="T69" fmla="*/ 132 h 189"/>
              <a:gd name="T70" fmla="*/ 1161 w 1993"/>
              <a:gd name="T71" fmla="*/ 51 h 189"/>
              <a:gd name="T72" fmla="*/ 32 w 1993"/>
              <a:gd name="T73" fmla="*/ 55 h 189"/>
              <a:gd name="T74" fmla="*/ 962 w 1993"/>
              <a:gd name="T75" fmla="*/ 80 h 189"/>
              <a:gd name="T76" fmla="*/ 360 w 1993"/>
              <a:gd name="T77" fmla="*/ 62 h 189"/>
              <a:gd name="T78" fmla="*/ 1133 w 1993"/>
              <a:gd name="T79" fmla="*/ 105 h 189"/>
              <a:gd name="T80" fmla="*/ 1712 w 1993"/>
              <a:gd name="T81" fmla="*/ 68 h 189"/>
              <a:gd name="T82" fmla="*/ 201 w 1993"/>
              <a:gd name="T83" fmla="*/ 123 h 189"/>
              <a:gd name="T84" fmla="*/ 1149 w 1993"/>
              <a:gd name="T85" fmla="*/ 120 h 189"/>
              <a:gd name="T86" fmla="*/ 1759 w 1993"/>
              <a:gd name="T87" fmla="*/ 85 h 189"/>
              <a:gd name="T88" fmla="*/ 847 w 1993"/>
              <a:gd name="T89" fmla="*/ 119 h 189"/>
              <a:gd name="T90" fmla="*/ 699 w 1993"/>
              <a:gd name="T91" fmla="*/ 86 h 189"/>
              <a:gd name="T92" fmla="*/ 1633 w 1993"/>
              <a:gd name="T93" fmla="*/ 96 h 189"/>
              <a:gd name="T94" fmla="*/ 1618 w 1993"/>
              <a:gd name="T95" fmla="*/ 132 h 189"/>
              <a:gd name="T96" fmla="*/ 1720 w 1993"/>
              <a:gd name="T97" fmla="*/ 92 h 189"/>
              <a:gd name="T98" fmla="*/ 235 w 1993"/>
              <a:gd name="T99" fmla="*/ 153 h 189"/>
              <a:gd name="T100" fmla="*/ 1231 w 1993"/>
              <a:gd name="T101" fmla="*/ 110 h 189"/>
              <a:gd name="T102" fmla="*/ 714 w 1993"/>
              <a:gd name="T103" fmla="*/ 114 h 189"/>
              <a:gd name="T104" fmla="*/ 1026 w 1993"/>
              <a:gd name="T105" fmla="*/ 107 h 189"/>
              <a:gd name="T106" fmla="*/ 368 w 1993"/>
              <a:gd name="T107" fmla="*/ 159 h 189"/>
              <a:gd name="T108" fmla="*/ 891 w 1993"/>
              <a:gd name="T109" fmla="*/ 117 h 189"/>
              <a:gd name="T110" fmla="*/ 284 w 1993"/>
              <a:gd name="T111" fmla="*/ 121 h 189"/>
              <a:gd name="T112" fmla="*/ 1109 w 1993"/>
              <a:gd name="T113" fmla="*/ 143 h 189"/>
              <a:gd name="T114" fmla="*/ 1419 w 1993"/>
              <a:gd name="T115" fmla="*/ 132 h 189"/>
              <a:gd name="T116" fmla="*/ 436 w 1993"/>
              <a:gd name="T117" fmla="*/ 144 h 189"/>
              <a:gd name="T118" fmla="*/ 1581 w 1993"/>
              <a:gd name="T119" fmla="*/ 158 h 189"/>
              <a:gd name="T120" fmla="*/ 597 w 1993"/>
              <a:gd name="T121" fmla="*/ 181 h 189"/>
              <a:gd name="T122" fmla="*/ 1484 w 1993"/>
              <a:gd name="T123" fmla="*/ 187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93" h="189">
                <a:moveTo>
                  <a:pt x="295" y="2"/>
                </a:moveTo>
                <a:cubicBezTo>
                  <a:pt x="311" y="2"/>
                  <a:pt x="311" y="2"/>
                  <a:pt x="311" y="2"/>
                </a:cubicBezTo>
                <a:cubicBezTo>
                  <a:pt x="428" y="3"/>
                  <a:pt x="428" y="3"/>
                  <a:pt x="428" y="3"/>
                </a:cubicBezTo>
                <a:cubicBezTo>
                  <a:pt x="431" y="1"/>
                  <a:pt x="436" y="4"/>
                  <a:pt x="440" y="3"/>
                </a:cubicBezTo>
                <a:cubicBezTo>
                  <a:pt x="476" y="2"/>
                  <a:pt x="476" y="2"/>
                  <a:pt x="476" y="2"/>
                </a:cubicBezTo>
                <a:cubicBezTo>
                  <a:pt x="492" y="3"/>
                  <a:pt x="509" y="2"/>
                  <a:pt x="526" y="3"/>
                </a:cubicBezTo>
                <a:cubicBezTo>
                  <a:pt x="552" y="4"/>
                  <a:pt x="576" y="3"/>
                  <a:pt x="602" y="4"/>
                </a:cubicBezTo>
                <a:cubicBezTo>
                  <a:pt x="674" y="2"/>
                  <a:pt x="747" y="4"/>
                  <a:pt x="819" y="4"/>
                </a:cubicBezTo>
                <a:cubicBezTo>
                  <a:pt x="856" y="4"/>
                  <a:pt x="856" y="4"/>
                  <a:pt x="856" y="4"/>
                </a:cubicBezTo>
                <a:cubicBezTo>
                  <a:pt x="1029" y="4"/>
                  <a:pt x="1029" y="4"/>
                  <a:pt x="1029" y="4"/>
                </a:cubicBezTo>
                <a:cubicBezTo>
                  <a:pt x="1036" y="4"/>
                  <a:pt x="1036" y="4"/>
                  <a:pt x="1036" y="4"/>
                </a:cubicBezTo>
                <a:cubicBezTo>
                  <a:pt x="1056" y="5"/>
                  <a:pt x="1076" y="5"/>
                  <a:pt x="1094" y="5"/>
                </a:cubicBezTo>
                <a:cubicBezTo>
                  <a:pt x="1159" y="5"/>
                  <a:pt x="1222" y="4"/>
                  <a:pt x="1289" y="5"/>
                </a:cubicBezTo>
                <a:cubicBezTo>
                  <a:pt x="1430" y="6"/>
                  <a:pt x="1566" y="5"/>
                  <a:pt x="1710" y="6"/>
                </a:cubicBezTo>
                <a:cubicBezTo>
                  <a:pt x="1717" y="8"/>
                  <a:pt x="1726" y="4"/>
                  <a:pt x="1733" y="7"/>
                </a:cubicBezTo>
                <a:cubicBezTo>
                  <a:pt x="1759" y="5"/>
                  <a:pt x="1783" y="8"/>
                  <a:pt x="1808" y="6"/>
                </a:cubicBezTo>
                <a:cubicBezTo>
                  <a:pt x="1837" y="6"/>
                  <a:pt x="1869" y="6"/>
                  <a:pt x="1900" y="7"/>
                </a:cubicBezTo>
                <a:cubicBezTo>
                  <a:pt x="1928" y="6"/>
                  <a:pt x="1961" y="8"/>
                  <a:pt x="1989" y="7"/>
                </a:cubicBezTo>
                <a:cubicBezTo>
                  <a:pt x="1990" y="7"/>
                  <a:pt x="1991" y="8"/>
                  <a:pt x="1992" y="9"/>
                </a:cubicBezTo>
                <a:cubicBezTo>
                  <a:pt x="1992" y="11"/>
                  <a:pt x="1990" y="12"/>
                  <a:pt x="1989" y="12"/>
                </a:cubicBezTo>
                <a:cubicBezTo>
                  <a:pt x="1975" y="13"/>
                  <a:pt x="1975" y="13"/>
                  <a:pt x="1975" y="13"/>
                </a:cubicBezTo>
                <a:cubicBezTo>
                  <a:pt x="1975" y="21"/>
                  <a:pt x="1966" y="21"/>
                  <a:pt x="1962" y="26"/>
                </a:cubicBezTo>
                <a:cubicBezTo>
                  <a:pt x="1955" y="34"/>
                  <a:pt x="1944" y="40"/>
                  <a:pt x="1935" y="45"/>
                </a:cubicBezTo>
                <a:cubicBezTo>
                  <a:pt x="1936" y="50"/>
                  <a:pt x="1941" y="53"/>
                  <a:pt x="1945" y="57"/>
                </a:cubicBezTo>
                <a:cubicBezTo>
                  <a:pt x="1948" y="54"/>
                  <a:pt x="1951" y="52"/>
                  <a:pt x="1955" y="52"/>
                </a:cubicBezTo>
                <a:cubicBezTo>
                  <a:pt x="1963" y="46"/>
                  <a:pt x="1972" y="41"/>
                  <a:pt x="1979" y="34"/>
                </a:cubicBezTo>
                <a:cubicBezTo>
                  <a:pt x="1983" y="30"/>
                  <a:pt x="1985" y="22"/>
                  <a:pt x="1991" y="22"/>
                </a:cubicBezTo>
                <a:cubicBezTo>
                  <a:pt x="1991" y="29"/>
                  <a:pt x="1985" y="34"/>
                  <a:pt x="1980" y="38"/>
                </a:cubicBezTo>
                <a:cubicBezTo>
                  <a:pt x="1970" y="47"/>
                  <a:pt x="1960" y="56"/>
                  <a:pt x="1948" y="60"/>
                </a:cubicBezTo>
                <a:cubicBezTo>
                  <a:pt x="1947" y="61"/>
                  <a:pt x="1947" y="61"/>
                  <a:pt x="1947" y="61"/>
                </a:cubicBezTo>
                <a:cubicBezTo>
                  <a:pt x="1950" y="64"/>
                  <a:pt x="1947" y="74"/>
                  <a:pt x="1954" y="72"/>
                </a:cubicBezTo>
                <a:cubicBezTo>
                  <a:pt x="1968" y="66"/>
                  <a:pt x="1978" y="56"/>
                  <a:pt x="1989" y="45"/>
                </a:cubicBezTo>
                <a:cubicBezTo>
                  <a:pt x="1991" y="45"/>
                  <a:pt x="1993" y="45"/>
                  <a:pt x="1993" y="47"/>
                </a:cubicBezTo>
                <a:cubicBezTo>
                  <a:pt x="1983" y="58"/>
                  <a:pt x="1971" y="70"/>
                  <a:pt x="1956" y="75"/>
                </a:cubicBezTo>
                <a:cubicBezTo>
                  <a:pt x="1955" y="78"/>
                  <a:pt x="1951" y="76"/>
                  <a:pt x="1950" y="79"/>
                </a:cubicBezTo>
                <a:cubicBezTo>
                  <a:pt x="1951" y="81"/>
                  <a:pt x="1950" y="85"/>
                  <a:pt x="1953" y="86"/>
                </a:cubicBezTo>
                <a:cubicBezTo>
                  <a:pt x="1966" y="83"/>
                  <a:pt x="1977" y="75"/>
                  <a:pt x="1988" y="68"/>
                </a:cubicBezTo>
                <a:cubicBezTo>
                  <a:pt x="1989" y="68"/>
                  <a:pt x="1991" y="69"/>
                  <a:pt x="1991" y="70"/>
                </a:cubicBezTo>
                <a:cubicBezTo>
                  <a:pt x="1980" y="81"/>
                  <a:pt x="1965" y="86"/>
                  <a:pt x="1951" y="91"/>
                </a:cubicBezTo>
                <a:cubicBezTo>
                  <a:pt x="1950" y="95"/>
                  <a:pt x="1949" y="100"/>
                  <a:pt x="1948" y="105"/>
                </a:cubicBezTo>
                <a:cubicBezTo>
                  <a:pt x="1952" y="108"/>
                  <a:pt x="1954" y="103"/>
                  <a:pt x="1957" y="103"/>
                </a:cubicBezTo>
                <a:cubicBezTo>
                  <a:pt x="1967" y="101"/>
                  <a:pt x="1976" y="95"/>
                  <a:pt x="1985" y="89"/>
                </a:cubicBezTo>
                <a:cubicBezTo>
                  <a:pt x="1987" y="89"/>
                  <a:pt x="1988" y="91"/>
                  <a:pt x="1988" y="93"/>
                </a:cubicBezTo>
                <a:cubicBezTo>
                  <a:pt x="1977" y="99"/>
                  <a:pt x="1966" y="107"/>
                  <a:pt x="1954" y="109"/>
                </a:cubicBezTo>
                <a:cubicBezTo>
                  <a:pt x="1947" y="109"/>
                  <a:pt x="1944" y="115"/>
                  <a:pt x="1944" y="121"/>
                </a:cubicBezTo>
                <a:cubicBezTo>
                  <a:pt x="1944" y="125"/>
                  <a:pt x="1945" y="130"/>
                  <a:pt x="1949" y="132"/>
                </a:cubicBezTo>
                <a:cubicBezTo>
                  <a:pt x="1961" y="135"/>
                  <a:pt x="1971" y="134"/>
                  <a:pt x="1982" y="130"/>
                </a:cubicBezTo>
                <a:cubicBezTo>
                  <a:pt x="1984" y="131"/>
                  <a:pt x="1985" y="130"/>
                  <a:pt x="1986" y="132"/>
                </a:cubicBezTo>
                <a:cubicBezTo>
                  <a:pt x="1985" y="138"/>
                  <a:pt x="1978" y="136"/>
                  <a:pt x="1975" y="139"/>
                </a:cubicBezTo>
                <a:cubicBezTo>
                  <a:pt x="1964" y="140"/>
                  <a:pt x="1952" y="143"/>
                  <a:pt x="1943" y="136"/>
                </a:cubicBezTo>
                <a:cubicBezTo>
                  <a:pt x="1931" y="124"/>
                  <a:pt x="1943" y="109"/>
                  <a:pt x="1945" y="95"/>
                </a:cubicBezTo>
                <a:cubicBezTo>
                  <a:pt x="1944" y="82"/>
                  <a:pt x="1947" y="66"/>
                  <a:pt x="1935" y="57"/>
                </a:cubicBezTo>
                <a:cubicBezTo>
                  <a:pt x="1926" y="47"/>
                  <a:pt x="1914" y="44"/>
                  <a:pt x="1902" y="40"/>
                </a:cubicBezTo>
                <a:cubicBezTo>
                  <a:pt x="1895" y="40"/>
                  <a:pt x="1886" y="39"/>
                  <a:pt x="1880" y="43"/>
                </a:cubicBezTo>
                <a:cubicBezTo>
                  <a:pt x="1870" y="44"/>
                  <a:pt x="1863" y="53"/>
                  <a:pt x="1858" y="61"/>
                </a:cubicBezTo>
                <a:cubicBezTo>
                  <a:pt x="1857" y="68"/>
                  <a:pt x="1855" y="77"/>
                  <a:pt x="1860" y="83"/>
                </a:cubicBezTo>
                <a:cubicBezTo>
                  <a:pt x="1863" y="87"/>
                  <a:pt x="1869" y="88"/>
                  <a:pt x="1874" y="88"/>
                </a:cubicBezTo>
                <a:cubicBezTo>
                  <a:pt x="1885" y="87"/>
                  <a:pt x="1891" y="76"/>
                  <a:pt x="1896" y="67"/>
                </a:cubicBezTo>
                <a:cubicBezTo>
                  <a:pt x="1903" y="66"/>
                  <a:pt x="1911" y="67"/>
                  <a:pt x="1916" y="73"/>
                </a:cubicBezTo>
                <a:cubicBezTo>
                  <a:pt x="1921" y="77"/>
                  <a:pt x="1922" y="83"/>
                  <a:pt x="1922" y="89"/>
                </a:cubicBezTo>
                <a:cubicBezTo>
                  <a:pt x="1924" y="92"/>
                  <a:pt x="1924" y="92"/>
                  <a:pt x="1924" y="92"/>
                </a:cubicBezTo>
                <a:cubicBezTo>
                  <a:pt x="1917" y="95"/>
                  <a:pt x="1916" y="105"/>
                  <a:pt x="1908" y="106"/>
                </a:cubicBezTo>
                <a:cubicBezTo>
                  <a:pt x="1900" y="108"/>
                  <a:pt x="1892" y="113"/>
                  <a:pt x="1884" y="108"/>
                </a:cubicBezTo>
                <a:cubicBezTo>
                  <a:pt x="1871" y="105"/>
                  <a:pt x="1853" y="100"/>
                  <a:pt x="1842" y="111"/>
                </a:cubicBezTo>
                <a:cubicBezTo>
                  <a:pt x="1838" y="116"/>
                  <a:pt x="1837" y="123"/>
                  <a:pt x="1837" y="129"/>
                </a:cubicBezTo>
                <a:cubicBezTo>
                  <a:pt x="1840" y="135"/>
                  <a:pt x="1840" y="140"/>
                  <a:pt x="1844" y="144"/>
                </a:cubicBezTo>
                <a:cubicBezTo>
                  <a:pt x="1850" y="144"/>
                  <a:pt x="1850" y="136"/>
                  <a:pt x="1855" y="133"/>
                </a:cubicBezTo>
                <a:cubicBezTo>
                  <a:pt x="1861" y="128"/>
                  <a:pt x="1871" y="126"/>
                  <a:pt x="1879" y="131"/>
                </a:cubicBezTo>
                <a:cubicBezTo>
                  <a:pt x="1886" y="136"/>
                  <a:pt x="1892" y="144"/>
                  <a:pt x="1890" y="154"/>
                </a:cubicBezTo>
                <a:cubicBezTo>
                  <a:pt x="1890" y="155"/>
                  <a:pt x="1888" y="157"/>
                  <a:pt x="1889" y="158"/>
                </a:cubicBezTo>
                <a:cubicBezTo>
                  <a:pt x="1984" y="160"/>
                  <a:pt x="1984" y="160"/>
                  <a:pt x="1984" y="160"/>
                </a:cubicBezTo>
                <a:cubicBezTo>
                  <a:pt x="1985" y="160"/>
                  <a:pt x="1986" y="161"/>
                  <a:pt x="1986" y="161"/>
                </a:cubicBezTo>
                <a:cubicBezTo>
                  <a:pt x="1984" y="163"/>
                  <a:pt x="1984" y="163"/>
                  <a:pt x="1984" y="163"/>
                </a:cubicBezTo>
                <a:cubicBezTo>
                  <a:pt x="1831" y="164"/>
                  <a:pt x="1831" y="164"/>
                  <a:pt x="1831" y="164"/>
                </a:cubicBezTo>
                <a:cubicBezTo>
                  <a:pt x="1813" y="165"/>
                  <a:pt x="1794" y="162"/>
                  <a:pt x="1775" y="164"/>
                </a:cubicBezTo>
                <a:cubicBezTo>
                  <a:pt x="1481" y="164"/>
                  <a:pt x="1481" y="164"/>
                  <a:pt x="1481" y="164"/>
                </a:cubicBezTo>
                <a:cubicBezTo>
                  <a:pt x="1463" y="164"/>
                  <a:pt x="1463" y="164"/>
                  <a:pt x="1463" y="164"/>
                </a:cubicBezTo>
                <a:cubicBezTo>
                  <a:pt x="1330" y="164"/>
                  <a:pt x="1330" y="164"/>
                  <a:pt x="1330" y="164"/>
                </a:cubicBezTo>
                <a:cubicBezTo>
                  <a:pt x="1304" y="163"/>
                  <a:pt x="1282" y="165"/>
                  <a:pt x="1255" y="164"/>
                </a:cubicBezTo>
                <a:cubicBezTo>
                  <a:pt x="1206" y="163"/>
                  <a:pt x="1206" y="163"/>
                  <a:pt x="1206" y="163"/>
                </a:cubicBezTo>
                <a:cubicBezTo>
                  <a:pt x="907" y="164"/>
                  <a:pt x="907" y="164"/>
                  <a:pt x="907" y="164"/>
                </a:cubicBezTo>
                <a:cubicBezTo>
                  <a:pt x="862" y="164"/>
                  <a:pt x="818" y="164"/>
                  <a:pt x="772" y="164"/>
                </a:cubicBezTo>
                <a:cubicBezTo>
                  <a:pt x="669" y="164"/>
                  <a:pt x="669" y="164"/>
                  <a:pt x="669" y="164"/>
                </a:cubicBezTo>
                <a:cubicBezTo>
                  <a:pt x="545" y="164"/>
                  <a:pt x="545" y="164"/>
                  <a:pt x="545" y="164"/>
                </a:cubicBezTo>
                <a:cubicBezTo>
                  <a:pt x="480" y="164"/>
                  <a:pt x="414" y="164"/>
                  <a:pt x="349" y="164"/>
                </a:cubicBezTo>
                <a:cubicBezTo>
                  <a:pt x="342" y="164"/>
                  <a:pt x="333" y="164"/>
                  <a:pt x="325" y="164"/>
                </a:cubicBezTo>
                <a:cubicBezTo>
                  <a:pt x="206" y="164"/>
                  <a:pt x="206" y="164"/>
                  <a:pt x="206" y="164"/>
                </a:cubicBezTo>
                <a:cubicBezTo>
                  <a:pt x="168" y="164"/>
                  <a:pt x="168" y="164"/>
                  <a:pt x="168" y="164"/>
                </a:cubicBezTo>
                <a:cubicBezTo>
                  <a:pt x="113" y="164"/>
                  <a:pt x="57" y="164"/>
                  <a:pt x="3" y="164"/>
                </a:cubicBezTo>
                <a:cubicBezTo>
                  <a:pt x="3" y="162"/>
                  <a:pt x="3" y="160"/>
                  <a:pt x="5" y="160"/>
                </a:cubicBezTo>
                <a:cubicBezTo>
                  <a:pt x="39" y="160"/>
                  <a:pt x="73" y="160"/>
                  <a:pt x="107" y="159"/>
                </a:cubicBezTo>
                <a:cubicBezTo>
                  <a:pt x="120" y="160"/>
                  <a:pt x="133" y="160"/>
                  <a:pt x="146" y="159"/>
                </a:cubicBezTo>
                <a:cubicBezTo>
                  <a:pt x="146" y="155"/>
                  <a:pt x="151" y="154"/>
                  <a:pt x="152" y="151"/>
                </a:cubicBezTo>
                <a:cubicBezTo>
                  <a:pt x="163" y="137"/>
                  <a:pt x="164" y="117"/>
                  <a:pt x="158" y="101"/>
                </a:cubicBezTo>
                <a:cubicBezTo>
                  <a:pt x="151" y="88"/>
                  <a:pt x="139" y="74"/>
                  <a:pt x="123" y="74"/>
                </a:cubicBezTo>
                <a:cubicBezTo>
                  <a:pt x="116" y="72"/>
                  <a:pt x="111" y="75"/>
                  <a:pt x="105" y="79"/>
                </a:cubicBezTo>
                <a:cubicBezTo>
                  <a:pt x="100" y="84"/>
                  <a:pt x="99" y="92"/>
                  <a:pt x="99" y="98"/>
                </a:cubicBezTo>
                <a:cubicBezTo>
                  <a:pt x="103" y="108"/>
                  <a:pt x="115" y="100"/>
                  <a:pt x="122" y="105"/>
                </a:cubicBezTo>
                <a:cubicBezTo>
                  <a:pt x="121" y="109"/>
                  <a:pt x="121" y="109"/>
                  <a:pt x="121" y="109"/>
                </a:cubicBezTo>
                <a:cubicBezTo>
                  <a:pt x="111" y="121"/>
                  <a:pt x="97" y="133"/>
                  <a:pt x="79" y="130"/>
                </a:cubicBezTo>
                <a:cubicBezTo>
                  <a:pt x="75" y="129"/>
                  <a:pt x="70" y="128"/>
                  <a:pt x="68" y="123"/>
                </a:cubicBezTo>
                <a:cubicBezTo>
                  <a:pt x="61" y="109"/>
                  <a:pt x="72" y="97"/>
                  <a:pt x="74" y="84"/>
                </a:cubicBezTo>
                <a:cubicBezTo>
                  <a:pt x="77" y="68"/>
                  <a:pt x="69" y="52"/>
                  <a:pt x="59" y="40"/>
                </a:cubicBezTo>
                <a:cubicBezTo>
                  <a:pt x="51" y="31"/>
                  <a:pt x="36" y="30"/>
                  <a:pt x="25" y="34"/>
                </a:cubicBezTo>
                <a:cubicBezTo>
                  <a:pt x="17" y="38"/>
                  <a:pt x="7" y="44"/>
                  <a:pt x="4" y="54"/>
                </a:cubicBezTo>
                <a:cubicBezTo>
                  <a:pt x="4" y="37"/>
                  <a:pt x="4" y="37"/>
                  <a:pt x="4" y="37"/>
                </a:cubicBezTo>
                <a:cubicBezTo>
                  <a:pt x="7" y="37"/>
                  <a:pt x="10" y="36"/>
                  <a:pt x="11" y="34"/>
                </a:cubicBezTo>
                <a:cubicBezTo>
                  <a:pt x="11" y="30"/>
                  <a:pt x="7" y="31"/>
                  <a:pt x="5" y="30"/>
                </a:cubicBezTo>
                <a:cubicBezTo>
                  <a:pt x="4" y="28"/>
                  <a:pt x="4" y="26"/>
                  <a:pt x="4" y="24"/>
                </a:cubicBezTo>
                <a:cubicBezTo>
                  <a:pt x="15" y="30"/>
                  <a:pt x="28" y="25"/>
                  <a:pt x="40" y="25"/>
                </a:cubicBezTo>
                <a:cubicBezTo>
                  <a:pt x="48" y="27"/>
                  <a:pt x="57" y="22"/>
                  <a:pt x="65" y="18"/>
                </a:cubicBezTo>
                <a:cubicBezTo>
                  <a:pt x="67" y="14"/>
                  <a:pt x="73" y="13"/>
                  <a:pt x="73" y="8"/>
                </a:cubicBezTo>
                <a:cubicBezTo>
                  <a:pt x="68" y="6"/>
                  <a:pt x="63" y="7"/>
                  <a:pt x="58" y="8"/>
                </a:cubicBezTo>
                <a:cubicBezTo>
                  <a:pt x="44" y="22"/>
                  <a:pt x="23" y="20"/>
                  <a:pt x="5" y="19"/>
                </a:cubicBezTo>
                <a:cubicBezTo>
                  <a:pt x="3" y="17"/>
                  <a:pt x="5" y="15"/>
                  <a:pt x="4" y="12"/>
                </a:cubicBezTo>
                <a:cubicBezTo>
                  <a:pt x="19" y="17"/>
                  <a:pt x="35" y="18"/>
                  <a:pt x="47" y="8"/>
                </a:cubicBezTo>
                <a:cubicBezTo>
                  <a:pt x="47" y="6"/>
                  <a:pt x="43" y="7"/>
                  <a:pt x="40" y="7"/>
                </a:cubicBezTo>
                <a:cubicBezTo>
                  <a:pt x="28" y="5"/>
                  <a:pt x="16" y="7"/>
                  <a:pt x="5" y="7"/>
                </a:cubicBezTo>
                <a:cubicBezTo>
                  <a:pt x="4" y="6"/>
                  <a:pt x="4" y="3"/>
                  <a:pt x="5" y="2"/>
                </a:cubicBezTo>
                <a:cubicBezTo>
                  <a:pt x="67" y="2"/>
                  <a:pt x="67" y="2"/>
                  <a:pt x="67" y="2"/>
                </a:cubicBezTo>
                <a:cubicBezTo>
                  <a:pt x="68" y="4"/>
                  <a:pt x="68" y="4"/>
                  <a:pt x="68" y="4"/>
                </a:cubicBezTo>
                <a:cubicBezTo>
                  <a:pt x="72" y="0"/>
                  <a:pt x="80" y="2"/>
                  <a:pt x="86" y="2"/>
                </a:cubicBezTo>
                <a:cubicBezTo>
                  <a:pt x="155" y="0"/>
                  <a:pt x="225" y="3"/>
                  <a:pt x="295" y="2"/>
                </a:cubicBezTo>
                <a:close/>
                <a:moveTo>
                  <a:pt x="119" y="8"/>
                </a:moveTo>
                <a:cubicBezTo>
                  <a:pt x="115" y="7"/>
                  <a:pt x="111" y="7"/>
                  <a:pt x="106" y="8"/>
                </a:cubicBezTo>
                <a:cubicBezTo>
                  <a:pt x="96" y="20"/>
                  <a:pt x="82" y="33"/>
                  <a:pt x="67" y="39"/>
                </a:cubicBezTo>
                <a:cubicBezTo>
                  <a:pt x="69" y="42"/>
                  <a:pt x="70" y="46"/>
                  <a:pt x="74" y="47"/>
                </a:cubicBezTo>
                <a:cubicBezTo>
                  <a:pt x="84" y="43"/>
                  <a:pt x="92" y="35"/>
                  <a:pt x="101" y="29"/>
                </a:cubicBezTo>
                <a:cubicBezTo>
                  <a:pt x="109" y="23"/>
                  <a:pt x="115" y="16"/>
                  <a:pt x="119" y="8"/>
                </a:cubicBezTo>
                <a:close/>
                <a:moveTo>
                  <a:pt x="334" y="8"/>
                </a:moveTo>
                <a:cubicBezTo>
                  <a:pt x="312" y="7"/>
                  <a:pt x="291" y="9"/>
                  <a:pt x="271" y="7"/>
                </a:cubicBezTo>
                <a:cubicBezTo>
                  <a:pt x="250" y="8"/>
                  <a:pt x="230" y="7"/>
                  <a:pt x="209" y="7"/>
                </a:cubicBezTo>
                <a:cubicBezTo>
                  <a:pt x="206" y="8"/>
                  <a:pt x="206" y="8"/>
                  <a:pt x="206" y="8"/>
                </a:cubicBezTo>
                <a:cubicBezTo>
                  <a:pt x="210" y="16"/>
                  <a:pt x="221" y="17"/>
                  <a:pt x="225" y="26"/>
                </a:cubicBezTo>
                <a:cubicBezTo>
                  <a:pt x="228" y="32"/>
                  <a:pt x="226" y="37"/>
                  <a:pt x="224" y="43"/>
                </a:cubicBezTo>
                <a:cubicBezTo>
                  <a:pt x="217" y="51"/>
                  <a:pt x="209" y="64"/>
                  <a:pt x="196" y="62"/>
                </a:cubicBezTo>
                <a:cubicBezTo>
                  <a:pt x="183" y="61"/>
                  <a:pt x="196" y="51"/>
                  <a:pt x="192" y="45"/>
                </a:cubicBezTo>
                <a:cubicBezTo>
                  <a:pt x="190" y="41"/>
                  <a:pt x="185" y="43"/>
                  <a:pt x="181" y="42"/>
                </a:cubicBezTo>
                <a:cubicBezTo>
                  <a:pt x="177" y="44"/>
                  <a:pt x="172" y="47"/>
                  <a:pt x="170" y="52"/>
                </a:cubicBezTo>
                <a:cubicBezTo>
                  <a:pt x="169" y="61"/>
                  <a:pt x="170" y="71"/>
                  <a:pt x="176" y="79"/>
                </a:cubicBezTo>
                <a:cubicBezTo>
                  <a:pt x="179" y="82"/>
                  <a:pt x="184" y="81"/>
                  <a:pt x="188" y="82"/>
                </a:cubicBezTo>
                <a:cubicBezTo>
                  <a:pt x="194" y="83"/>
                  <a:pt x="200" y="82"/>
                  <a:pt x="205" y="79"/>
                </a:cubicBezTo>
                <a:cubicBezTo>
                  <a:pt x="215" y="72"/>
                  <a:pt x="224" y="64"/>
                  <a:pt x="235" y="62"/>
                </a:cubicBezTo>
                <a:cubicBezTo>
                  <a:pt x="244" y="61"/>
                  <a:pt x="251" y="66"/>
                  <a:pt x="256" y="72"/>
                </a:cubicBezTo>
                <a:cubicBezTo>
                  <a:pt x="255" y="74"/>
                  <a:pt x="259" y="76"/>
                  <a:pt x="256" y="77"/>
                </a:cubicBezTo>
                <a:cubicBezTo>
                  <a:pt x="258" y="83"/>
                  <a:pt x="258" y="83"/>
                  <a:pt x="258" y="83"/>
                </a:cubicBezTo>
                <a:cubicBezTo>
                  <a:pt x="260" y="91"/>
                  <a:pt x="257" y="99"/>
                  <a:pt x="254" y="106"/>
                </a:cubicBezTo>
                <a:cubicBezTo>
                  <a:pt x="251" y="113"/>
                  <a:pt x="245" y="115"/>
                  <a:pt x="239" y="118"/>
                </a:cubicBezTo>
                <a:cubicBezTo>
                  <a:pt x="236" y="120"/>
                  <a:pt x="232" y="118"/>
                  <a:pt x="230" y="116"/>
                </a:cubicBezTo>
                <a:cubicBezTo>
                  <a:pt x="228" y="113"/>
                  <a:pt x="232" y="111"/>
                  <a:pt x="234" y="109"/>
                </a:cubicBezTo>
                <a:cubicBezTo>
                  <a:pt x="236" y="101"/>
                  <a:pt x="235" y="94"/>
                  <a:pt x="229" y="89"/>
                </a:cubicBezTo>
                <a:cubicBezTo>
                  <a:pt x="224" y="87"/>
                  <a:pt x="221" y="91"/>
                  <a:pt x="217" y="93"/>
                </a:cubicBezTo>
                <a:cubicBezTo>
                  <a:pt x="210" y="100"/>
                  <a:pt x="207" y="112"/>
                  <a:pt x="210" y="123"/>
                </a:cubicBezTo>
                <a:cubicBezTo>
                  <a:pt x="214" y="130"/>
                  <a:pt x="217" y="138"/>
                  <a:pt x="224" y="143"/>
                </a:cubicBezTo>
                <a:cubicBezTo>
                  <a:pt x="238" y="146"/>
                  <a:pt x="238" y="146"/>
                  <a:pt x="238" y="146"/>
                </a:cubicBezTo>
                <a:cubicBezTo>
                  <a:pt x="242" y="145"/>
                  <a:pt x="246" y="143"/>
                  <a:pt x="251" y="143"/>
                </a:cubicBezTo>
                <a:cubicBezTo>
                  <a:pt x="261" y="141"/>
                  <a:pt x="269" y="134"/>
                  <a:pt x="275" y="127"/>
                </a:cubicBezTo>
                <a:cubicBezTo>
                  <a:pt x="278" y="126"/>
                  <a:pt x="280" y="125"/>
                  <a:pt x="282" y="122"/>
                </a:cubicBezTo>
                <a:cubicBezTo>
                  <a:pt x="280" y="119"/>
                  <a:pt x="284" y="116"/>
                  <a:pt x="284" y="113"/>
                </a:cubicBezTo>
                <a:cubicBezTo>
                  <a:pt x="289" y="108"/>
                  <a:pt x="287" y="100"/>
                  <a:pt x="288" y="93"/>
                </a:cubicBezTo>
                <a:cubicBezTo>
                  <a:pt x="284" y="89"/>
                  <a:pt x="285" y="82"/>
                  <a:pt x="282" y="77"/>
                </a:cubicBezTo>
                <a:cubicBezTo>
                  <a:pt x="278" y="67"/>
                  <a:pt x="262" y="63"/>
                  <a:pt x="266" y="50"/>
                </a:cubicBezTo>
                <a:cubicBezTo>
                  <a:pt x="270" y="40"/>
                  <a:pt x="280" y="32"/>
                  <a:pt x="290" y="29"/>
                </a:cubicBezTo>
                <a:cubicBezTo>
                  <a:pt x="298" y="28"/>
                  <a:pt x="306" y="27"/>
                  <a:pt x="314" y="27"/>
                </a:cubicBezTo>
                <a:cubicBezTo>
                  <a:pt x="322" y="28"/>
                  <a:pt x="331" y="34"/>
                  <a:pt x="332" y="43"/>
                </a:cubicBezTo>
                <a:cubicBezTo>
                  <a:pt x="328" y="51"/>
                  <a:pt x="328" y="51"/>
                  <a:pt x="328" y="51"/>
                </a:cubicBezTo>
                <a:cubicBezTo>
                  <a:pt x="323" y="51"/>
                  <a:pt x="320" y="55"/>
                  <a:pt x="317" y="57"/>
                </a:cubicBezTo>
                <a:cubicBezTo>
                  <a:pt x="313" y="62"/>
                  <a:pt x="310" y="68"/>
                  <a:pt x="313" y="74"/>
                </a:cubicBezTo>
                <a:cubicBezTo>
                  <a:pt x="314" y="77"/>
                  <a:pt x="311" y="81"/>
                  <a:pt x="315" y="83"/>
                </a:cubicBezTo>
                <a:cubicBezTo>
                  <a:pt x="319" y="88"/>
                  <a:pt x="325" y="83"/>
                  <a:pt x="329" y="83"/>
                </a:cubicBezTo>
                <a:cubicBezTo>
                  <a:pt x="344" y="75"/>
                  <a:pt x="353" y="59"/>
                  <a:pt x="355" y="42"/>
                </a:cubicBezTo>
                <a:cubicBezTo>
                  <a:pt x="356" y="33"/>
                  <a:pt x="355" y="21"/>
                  <a:pt x="345" y="16"/>
                </a:cubicBezTo>
                <a:cubicBezTo>
                  <a:pt x="340" y="14"/>
                  <a:pt x="335" y="13"/>
                  <a:pt x="334" y="8"/>
                </a:cubicBezTo>
                <a:close/>
                <a:moveTo>
                  <a:pt x="96" y="8"/>
                </a:moveTo>
                <a:cubicBezTo>
                  <a:pt x="93" y="6"/>
                  <a:pt x="87" y="8"/>
                  <a:pt x="84" y="8"/>
                </a:cubicBezTo>
                <a:cubicBezTo>
                  <a:pt x="72" y="18"/>
                  <a:pt x="72" y="18"/>
                  <a:pt x="72" y="18"/>
                </a:cubicBezTo>
                <a:cubicBezTo>
                  <a:pt x="68" y="24"/>
                  <a:pt x="60" y="24"/>
                  <a:pt x="58" y="30"/>
                </a:cubicBezTo>
                <a:cubicBezTo>
                  <a:pt x="60" y="32"/>
                  <a:pt x="62" y="34"/>
                  <a:pt x="65" y="36"/>
                </a:cubicBezTo>
                <a:cubicBezTo>
                  <a:pt x="68" y="33"/>
                  <a:pt x="68" y="33"/>
                  <a:pt x="68" y="33"/>
                </a:cubicBezTo>
                <a:cubicBezTo>
                  <a:pt x="77" y="29"/>
                  <a:pt x="85" y="21"/>
                  <a:pt x="93" y="15"/>
                </a:cubicBezTo>
                <a:cubicBezTo>
                  <a:pt x="94" y="13"/>
                  <a:pt x="96" y="11"/>
                  <a:pt x="96" y="8"/>
                </a:cubicBezTo>
                <a:close/>
                <a:moveTo>
                  <a:pt x="171" y="13"/>
                </a:moveTo>
                <a:cubicBezTo>
                  <a:pt x="172" y="8"/>
                  <a:pt x="172" y="8"/>
                  <a:pt x="172" y="8"/>
                </a:cubicBezTo>
                <a:cubicBezTo>
                  <a:pt x="164" y="8"/>
                  <a:pt x="152" y="7"/>
                  <a:pt x="143" y="8"/>
                </a:cubicBezTo>
                <a:cubicBezTo>
                  <a:pt x="142" y="16"/>
                  <a:pt x="139" y="22"/>
                  <a:pt x="135" y="28"/>
                </a:cubicBezTo>
                <a:cubicBezTo>
                  <a:pt x="123" y="44"/>
                  <a:pt x="106" y="61"/>
                  <a:pt x="89" y="69"/>
                </a:cubicBezTo>
                <a:cubicBezTo>
                  <a:pt x="86" y="71"/>
                  <a:pt x="83" y="69"/>
                  <a:pt x="81" y="73"/>
                </a:cubicBezTo>
                <a:cubicBezTo>
                  <a:pt x="82" y="79"/>
                  <a:pt x="80" y="86"/>
                  <a:pt x="81" y="92"/>
                </a:cubicBezTo>
                <a:cubicBezTo>
                  <a:pt x="94" y="93"/>
                  <a:pt x="92" y="78"/>
                  <a:pt x="102" y="73"/>
                </a:cubicBezTo>
                <a:cubicBezTo>
                  <a:pt x="111" y="67"/>
                  <a:pt x="122" y="65"/>
                  <a:pt x="132" y="67"/>
                </a:cubicBezTo>
                <a:cubicBezTo>
                  <a:pt x="153" y="55"/>
                  <a:pt x="159" y="32"/>
                  <a:pt x="171" y="13"/>
                </a:cubicBezTo>
                <a:close/>
                <a:moveTo>
                  <a:pt x="193" y="8"/>
                </a:moveTo>
                <a:cubicBezTo>
                  <a:pt x="189" y="7"/>
                  <a:pt x="185" y="7"/>
                  <a:pt x="181" y="8"/>
                </a:cubicBezTo>
                <a:cubicBezTo>
                  <a:pt x="180" y="12"/>
                  <a:pt x="177" y="16"/>
                  <a:pt x="177" y="20"/>
                </a:cubicBezTo>
                <a:cubicBezTo>
                  <a:pt x="186" y="29"/>
                  <a:pt x="198" y="34"/>
                  <a:pt x="211" y="38"/>
                </a:cubicBezTo>
                <a:cubicBezTo>
                  <a:pt x="213" y="38"/>
                  <a:pt x="216" y="39"/>
                  <a:pt x="218" y="36"/>
                </a:cubicBezTo>
                <a:cubicBezTo>
                  <a:pt x="218" y="34"/>
                  <a:pt x="219" y="31"/>
                  <a:pt x="217" y="30"/>
                </a:cubicBezTo>
                <a:cubicBezTo>
                  <a:pt x="205" y="25"/>
                  <a:pt x="193" y="23"/>
                  <a:pt x="183" y="17"/>
                </a:cubicBezTo>
                <a:cubicBezTo>
                  <a:pt x="182" y="14"/>
                  <a:pt x="182" y="14"/>
                  <a:pt x="182" y="14"/>
                </a:cubicBezTo>
                <a:cubicBezTo>
                  <a:pt x="182" y="13"/>
                  <a:pt x="183" y="12"/>
                  <a:pt x="184" y="12"/>
                </a:cubicBezTo>
                <a:cubicBezTo>
                  <a:pt x="190" y="14"/>
                  <a:pt x="196" y="18"/>
                  <a:pt x="202" y="19"/>
                </a:cubicBezTo>
                <a:cubicBezTo>
                  <a:pt x="203" y="18"/>
                  <a:pt x="203" y="18"/>
                  <a:pt x="203" y="18"/>
                </a:cubicBezTo>
                <a:cubicBezTo>
                  <a:pt x="199" y="15"/>
                  <a:pt x="196" y="11"/>
                  <a:pt x="193" y="8"/>
                </a:cubicBezTo>
                <a:close/>
                <a:moveTo>
                  <a:pt x="137" y="8"/>
                </a:moveTo>
                <a:cubicBezTo>
                  <a:pt x="126" y="3"/>
                  <a:pt x="123" y="18"/>
                  <a:pt x="115" y="22"/>
                </a:cubicBezTo>
                <a:cubicBezTo>
                  <a:pt x="103" y="35"/>
                  <a:pt x="91" y="44"/>
                  <a:pt x="77" y="53"/>
                </a:cubicBezTo>
                <a:cubicBezTo>
                  <a:pt x="81" y="65"/>
                  <a:pt x="81" y="65"/>
                  <a:pt x="81" y="65"/>
                </a:cubicBezTo>
                <a:cubicBezTo>
                  <a:pt x="90" y="64"/>
                  <a:pt x="98" y="57"/>
                  <a:pt x="106" y="51"/>
                </a:cubicBezTo>
                <a:cubicBezTo>
                  <a:pt x="108" y="49"/>
                  <a:pt x="109" y="47"/>
                  <a:pt x="112" y="46"/>
                </a:cubicBezTo>
                <a:cubicBezTo>
                  <a:pt x="121" y="34"/>
                  <a:pt x="136" y="24"/>
                  <a:pt x="137" y="8"/>
                </a:cubicBezTo>
                <a:close/>
                <a:moveTo>
                  <a:pt x="465" y="13"/>
                </a:moveTo>
                <a:cubicBezTo>
                  <a:pt x="462" y="7"/>
                  <a:pt x="453" y="8"/>
                  <a:pt x="447" y="8"/>
                </a:cubicBezTo>
                <a:cubicBezTo>
                  <a:pt x="445" y="8"/>
                  <a:pt x="441" y="7"/>
                  <a:pt x="440" y="9"/>
                </a:cubicBezTo>
                <a:cubicBezTo>
                  <a:pt x="452" y="21"/>
                  <a:pt x="466" y="27"/>
                  <a:pt x="479" y="34"/>
                </a:cubicBezTo>
                <a:cubicBezTo>
                  <a:pt x="491" y="25"/>
                  <a:pt x="507" y="22"/>
                  <a:pt x="523" y="27"/>
                </a:cubicBezTo>
                <a:cubicBezTo>
                  <a:pt x="532" y="24"/>
                  <a:pt x="541" y="19"/>
                  <a:pt x="546" y="9"/>
                </a:cubicBezTo>
                <a:cubicBezTo>
                  <a:pt x="543" y="7"/>
                  <a:pt x="537" y="9"/>
                  <a:pt x="533" y="8"/>
                </a:cubicBezTo>
                <a:cubicBezTo>
                  <a:pt x="524" y="15"/>
                  <a:pt x="513" y="18"/>
                  <a:pt x="502" y="21"/>
                </a:cubicBezTo>
                <a:cubicBezTo>
                  <a:pt x="488" y="23"/>
                  <a:pt x="477" y="18"/>
                  <a:pt x="465" y="13"/>
                </a:cubicBezTo>
                <a:close/>
                <a:moveTo>
                  <a:pt x="363" y="9"/>
                </a:moveTo>
                <a:cubicBezTo>
                  <a:pt x="359" y="9"/>
                  <a:pt x="353" y="6"/>
                  <a:pt x="350" y="9"/>
                </a:cubicBezTo>
                <a:cubicBezTo>
                  <a:pt x="355" y="16"/>
                  <a:pt x="362" y="22"/>
                  <a:pt x="363" y="31"/>
                </a:cubicBezTo>
                <a:cubicBezTo>
                  <a:pt x="365" y="37"/>
                  <a:pt x="361" y="44"/>
                  <a:pt x="361" y="51"/>
                </a:cubicBezTo>
                <a:cubicBezTo>
                  <a:pt x="361" y="54"/>
                  <a:pt x="365" y="56"/>
                  <a:pt x="367" y="57"/>
                </a:cubicBezTo>
                <a:cubicBezTo>
                  <a:pt x="380" y="82"/>
                  <a:pt x="408" y="95"/>
                  <a:pt x="432" y="106"/>
                </a:cubicBezTo>
                <a:cubicBezTo>
                  <a:pt x="446" y="99"/>
                  <a:pt x="446" y="99"/>
                  <a:pt x="446" y="99"/>
                </a:cubicBezTo>
                <a:cubicBezTo>
                  <a:pt x="458" y="97"/>
                  <a:pt x="458" y="97"/>
                  <a:pt x="458" y="97"/>
                </a:cubicBezTo>
                <a:cubicBezTo>
                  <a:pt x="472" y="95"/>
                  <a:pt x="484" y="105"/>
                  <a:pt x="496" y="96"/>
                </a:cubicBezTo>
                <a:cubicBezTo>
                  <a:pt x="501" y="93"/>
                  <a:pt x="507" y="89"/>
                  <a:pt x="506" y="84"/>
                </a:cubicBezTo>
                <a:cubicBezTo>
                  <a:pt x="487" y="88"/>
                  <a:pt x="467" y="86"/>
                  <a:pt x="449" y="78"/>
                </a:cubicBezTo>
                <a:cubicBezTo>
                  <a:pt x="440" y="75"/>
                  <a:pt x="431" y="71"/>
                  <a:pt x="422" y="65"/>
                </a:cubicBezTo>
                <a:cubicBezTo>
                  <a:pt x="413" y="56"/>
                  <a:pt x="399" y="49"/>
                  <a:pt x="390" y="39"/>
                </a:cubicBezTo>
                <a:cubicBezTo>
                  <a:pt x="386" y="33"/>
                  <a:pt x="380" y="26"/>
                  <a:pt x="373" y="21"/>
                </a:cubicBezTo>
                <a:cubicBezTo>
                  <a:pt x="370" y="17"/>
                  <a:pt x="367" y="13"/>
                  <a:pt x="363" y="9"/>
                </a:cubicBezTo>
                <a:close/>
                <a:moveTo>
                  <a:pt x="383" y="8"/>
                </a:moveTo>
                <a:cubicBezTo>
                  <a:pt x="380" y="8"/>
                  <a:pt x="376" y="8"/>
                  <a:pt x="374" y="9"/>
                </a:cubicBezTo>
                <a:cubicBezTo>
                  <a:pt x="374" y="11"/>
                  <a:pt x="374" y="12"/>
                  <a:pt x="375" y="13"/>
                </a:cubicBezTo>
                <a:cubicBezTo>
                  <a:pt x="387" y="25"/>
                  <a:pt x="396" y="40"/>
                  <a:pt x="411" y="50"/>
                </a:cubicBezTo>
                <a:cubicBezTo>
                  <a:pt x="426" y="62"/>
                  <a:pt x="443" y="71"/>
                  <a:pt x="461" y="78"/>
                </a:cubicBezTo>
                <a:cubicBezTo>
                  <a:pt x="467" y="78"/>
                  <a:pt x="472" y="80"/>
                  <a:pt x="479" y="80"/>
                </a:cubicBezTo>
                <a:cubicBezTo>
                  <a:pt x="475" y="75"/>
                  <a:pt x="469" y="72"/>
                  <a:pt x="467" y="65"/>
                </a:cubicBezTo>
                <a:cubicBezTo>
                  <a:pt x="453" y="60"/>
                  <a:pt x="439" y="53"/>
                  <a:pt x="425" y="47"/>
                </a:cubicBezTo>
                <a:cubicBezTo>
                  <a:pt x="409" y="37"/>
                  <a:pt x="393" y="24"/>
                  <a:pt x="383" y="8"/>
                </a:cubicBezTo>
                <a:close/>
                <a:moveTo>
                  <a:pt x="404" y="15"/>
                </a:moveTo>
                <a:cubicBezTo>
                  <a:pt x="401" y="13"/>
                  <a:pt x="401" y="8"/>
                  <a:pt x="397" y="8"/>
                </a:cubicBezTo>
                <a:cubicBezTo>
                  <a:pt x="395" y="9"/>
                  <a:pt x="391" y="8"/>
                  <a:pt x="392" y="10"/>
                </a:cubicBezTo>
                <a:cubicBezTo>
                  <a:pt x="396" y="15"/>
                  <a:pt x="400" y="22"/>
                  <a:pt x="405" y="26"/>
                </a:cubicBezTo>
                <a:cubicBezTo>
                  <a:pt x="422" y="41"/>
                  <a:pt x="443" y="49"/>
                  <a:pt x="464" y="58"/>
                </a:cubicBezTo>
                <a:cubicBezTo>
                  <a:pt x="466" y="57"/>
                  <a:pt x="466" y="57"/>
                  <a:pt x="466" y="57"/>
                </a:cubicBezTo>
                <a:cubicBezTo>
                  <a:pt x="466" y="55"/>
                  <a:pt x="467" y="53"/>
                  <a:pt x="465" y="51"/>
                </a:cubicBezTo>
                <a:cubicBezTo>
                  <a:pt x="443" y="43"/>
                  <a:pt x="422" y="32"/>
                  <a:pt x="404" y="15"/>
                </a:cubicBezTo>
                <a:close/>
                <a:moveTo>
                  <a:pt x="517" y="9"/>
                </a:moveTo>
                <a:cubicBezTo>
                  <a:pt x="501" y="7"/>
                  <a:pt x="486" y="8"/>
                  <a:pt x="471" y="9"/>
                </a:cubicBezTo>
                <a:cubicBezTo>
                  <a:pt x="476" y="14"/>
                  <a:pt x="484" y="14"/>
                  <a:pt x="491" y="16"/>
                </a:cubicBezTo>
                <a:cubicBezTo>
                  <a:pt x="500" y="16"/>
                  <a:pt x="509" y="14"/>
                  <a:pt x="517" y="9"/>
                </a:cubicBezTo>
                <a:close/>
                <a:moveTo>
                  <a:pt x="430" y="9"/>
                </a:moveTo>
                <a:cubicBezTo>
                  <a:pt x="423" y="9"/>
                  <a:pt x="415" y="7"/>
                  <a:pt x="409" y="10"/>
                </a:cubicBezTo>
                <a:cubicBezTo>
                  <a:pt x="415" y="20"/>
                  <a:pt x="427" y="27"/>
                  <a:pt x="438" y="33"/>
                </a:cubicBezTo>
                <a:cubicBezTo>
                  <a:pt x="448" y="37"/>
                  <a:pt x="457" y="46"/>
                  <a:pt x="469" y="45"/>
                </a:cubicBezTo>
                <a:cubicBezTo>
                  <a:pt x="470" y="42"/>
                  <a:pt x="475" y="40"/>
                  <a:pt x="474" y="37"/>
                </a:cubicBezTo>
                <a:cubicBezTo>
                  <a:pt x="458" y="32"/>
                  <a:pt x="444" y="20"/>
                  <a:pt x="430" y="9"/>
                </a:cubicBezTo>
                <a:close/>
                <a:moveTo>
                  <a:pt x="802" y="9"/>
                </a:moveTo>
                <a:cubicBezTo>
                  <a:pt x="785" y="8"/>
                  <a:pt x="771" y="11"/>
                  <a:pt x="755" y="8"/>
                </a:cubicBezTo>
                <a:cubicBezTo>
                  <a:pt x="748" y="10"/>
                  <a:pt x="740" y="9"/>
                  <a:pt x="734" y="9"/>
                </a:cubicBezTo>
                <a:cubicBezTo>
                  <a:pt x="722" y="10"/>
                  <a:pt x="709" y="8"/>
                  <a:pt x="698" y="9"/>
                </a:cubicBezTo>
                <a:cubicBezTo>
                  <a:pt x="693" y="12"/>
                  <a:pt x="699" y="16"/>
                  <a:pt x="698" y="20"/>
                </a:cubicBezTo>
                <a:cubicBezTo>
                  <a:pt x="698" y="32"/>
                  <a:pt x="698" y="45"/>
                  <a:pt x="685" y="51"/>
                </a:cubicBezTo>
                <a:cubicBezTo>
                  <a:pt x="679" y="55"/>
                  <a:pt x="669" y="58"/>
                  <a:pt x="663" y="52"/>
                </a:cubicBezTo>
                <a:cubicBezTo>
                  <a:pt x="663" y="51"/>
                  <a:pt x="663" y="49"/>
                  <a:pt x="664" y="48"/>
                </a:cubicBezTo>
                <a:cubicBezTo>
                  <a:pt x="667" y="43"/>
                  <a:pt x="666" y="37"/>
                  <a:pt x="662" y="34"/>
                </a:cubicBezTo>
                <a:cubicBezTo>
                  <a:pt x="658" y="32"/>
                  <a:pt x="653" y="33"/>
                  <a:pt x="649" y="34"/>
                </a:cubicBezTo>
                <a:cubicBezTo>
                  <a:pt x="641" y="41"/>
                  <a:pt x="641" y="52"/>
                  <a:pt x="643" y="61"/>
                </a:cubicBezTo>
                <a:cubicBezTo>
                  <a:pt x="645" y="68"/>
                  <a:pt x="652" y="72"/>
                  <a:pt x="658" y="75"/>
                </a:cubicBezTo>
                <a:cubicBezTo>
                  <a:pt x="676" y="82"/>
                  <a:pt x="688" y="62"/>
                  <a:pt x="705" y="63"/>
                </a:cubicBezTo>
                <a:cubicBezTo>
                  <a:pt x="715" y="65"/>
                  <a:pt x="723" y="69"/>
                  <a:pt x="729" y="77"/>
                </a:cubicBezTo>
                <a:cubicBezTo>
                  <a:pt x="737" y="86"/>
                  <a:pt x="734" y="99"/>
                  <a:pt x="732" y="109"/>
                </a:cubicBezTo>
                <a:cubicBezTo>
                  <a:pt x="728" y="117"/>
                  <a:pt x="720" y="124"/>
                  <a:pt x="710" y="123"/>
                </a:cubicBezTo>
                <a:cubicBezTo>
                  <a:pt x="707" y="122"/>
                  <a:pt x="703" y="122"/>
                  <a:pt x="703" y="118"/>
                </a:cubicBezTo>
                <a:cubicBezTo>
                  <a:pt x="705" y="113"/>
                  <a:pt x="708" y="106"/>
                  <a:pt x="706" y="100"/>
                </a:cubicBezTo>
                <a:cubicBezTo>
                  <a:pt x="704" y="97"/>
                  <a:pt x="700" y="96"/>
                  <a:pt x="697" y="95"/>
                </a:cubicBezTo>
                <a:cubicBezTo>
                  <a:pt x="693" y="96"/>
                  <a:pt x="688" y="93"/>
                  <a:pt x="686" y="99"/>
                </a:cubicBezTo>
                <a:cubicBezTo>
                  <a:pt x="679" y="108"/>
                  <a:pt x="682" y="122"/>
                  <a:pt x="688" y="131"/>
                </a:cubicBezTo>
                <a:cubicBezTo>
                  <a:pt x="693" y="142"/>
                  <a:pt x="704" y="146"/>
                  <a:pt x="715" y="147"/>
                </a:cubicBezTo>
                <a:cubicBezTo>
                  <a:pt x="734" y="147"/>
                  <a:pt x="752" y="138"/>
                  <a:pt x="762" y="121"/>
                </a:cubicBezTo>
                <a:cubicBezTo>
                  <a:pt x="762" y="115"/>
                  <a:pt x="764" y="110"/>
                  <a:pt x="763" y="104"/>
                </a:cubicBezTo>
                <a:cubicBezTo>
                  <a:pt x="760" y="84"/>
                  <a:pt x="738" y="69"/>
                  <a:pt x="742" y="47"/>
                </a:cubicBezTo>
                <a:cubicBezTo>
                  <a:pt x="743" y="39"/>
                  <a:pt x="750" y="32"/>
                  <a:pt x="757" y="30"/>
                </a:cubicBezTo>
                <a:cubicBezTo>
                  <a:pt x="762" y="27"/>
                  <a:pt x="767" y="27"/>
                  <a:pt x="772" y="26"/>
                </a:cubicBezTo>
                <a:cubicBezTo>
                  <a:pt x="780" y="23"/>
                  <a:pt x="788" y="27"/>
                  <a:pt x="794" y="31"/>
                </a:cubicBezTo>
                <a:cubicBezTo>
                  <a:pt x="802" y="35"/>
                  <a:pt x="802" y="43"/>
                  <a:pt x="803" y="48"/>
                </a:cubicBezTo>
                <a:cubicBezTo>
                  <a:pt x="804" y="52"/>
                  <a:pt x="804" y="58"/>
                  <a:pt x="800" y="61"/>
                </a:cubicBezTo>
                <a:cubicBezTo>
                  <a:pt x="795" y="65"/>
                  <a:pt x="795" y="58"/>
                  <a:pt x="792" y="56"/>
                </a:cubicBezTo>
                <a:cubicBezTo>
                  <a:pt x="787" y="53"/>
                  <a:pt x="782" y="56"/>
                  <a:pt x="779" y="58"/>
                </a:cubicBezTo>
                <a:cubicBezTo>
                  <a:pt x="777" y="63"/>
                  <a:pt x="776" y="68"/>
                  <a:pt x="777" y="74"/>
                </a:cubicBezTo>
                <a:cubicBezTo>
                  <a:pt x="779" y="82"/>
                  <a:pt x="787" y="87"/>
                  <a:pt x="795" y="89"/>
                </a:cubicBezTo>
                <a:cubicBezTo>
                  <a:pt x="808" y="89"/>
                  <a:pt x="820" y="80"/>
                  <a:pt x="824" y="69"/>
                </a:cubicBezTo>
                <a:cubicBezTo>
                  <a:pt x="827" y="61"/>
                  <a:pt x="829" y="53"/>
                  <a:pt x="828" y="45"/>
                </a:cubicBezTo>
                <a:cubicBezTo>
                  <a:pt x="825" y="32"/>
                  <a:pt x="816" y="24"/>
                  <a:pt x="806" y="16"/>
                </a:cubicBezTo>
                <a:cubicBezTo>
                  <a:pt x="805" y="14"/>
                  <a:pt x="804" y="10"/>
                  <a:pt x="802" y="9"/>
                </a:cubicBezTo>
                <a:close/>
                <a:moveTo>
                  <a:pt x="569" y="9"/>
                </a:moveTo>
                <a:cubicBezTo>
                  <a:pt x="565" y="8"/>
                  <a:pt x="559" y="8"/>
                  <a:pt x="555" y="9"/>
                </a:cubicBezTo>
                <a:cubicBezTo>
                  <a:pt x="548" y="17"/>
                  <a:pt x="540" y="25"/>
                  <a:pt x="532" y="31"/>
                </a:cubicBezTo>
                <a:cubicBezTo>
                  <a:pt x="532" y="33"/>
                  <a:pt x="533" y="35"/>
                  <a:pt x="536" y="34"/>
                </a:cubicBezTo>
                <a:cubicBezTo>
                  <a:pt x="558" y="22"/>
                  <a:pt x="558" y="22"/>
                  <a:pt x="558" y="22"/>
                </a:cubicBezTo>
                <a:cubicBezTo>
                  <a:pt x="562" y="19"/>
                  <a:pt x="568" y="15"/>
                  <a:pt x="569" y="9"/>
                </a:cubicBezTo>
                <a:close/>
                <a:moveTo>
                  <a:pt x="591" y="9"/>
                </a:moveTo>
                <a:cubicBezTo>
                  <a:pt x="591" y="9"/>
                  <a:pt x="591" y="9"/>
                  <a:pt x="591" y="9"/>
                </a:cubicBezTo>
                <a:cubicBezTo>
                  <a:pt x="586" y="8"/>
                  <a:pt x="582" y="9"/>
                  <a:pt x="577" y="10"/>
                </a:cubicBezTo>
                <a:cubicBezTo>
                  <a:pt x="569" y="23"/>
                  <a:pt x="554" y="30"/>
                  <a:pt x="542" y="38"/>
                </a:cubicBezTo>
                <a:cubicBezTo>
                  <a:pt x="538" y="41"/>
                  <a:pt x="545" y="44"/>
                  <a:pt x="545" y="47"/>
                </a:cubicBezTo>
                <a:cubicBezTo>
                  <a:pt x="547" y="49"/>
                  <a:pt x="550" y="47"/>
                  <a:pt x="553" y="46"/>
                </a:cubicBezTo>
                <a:cubicBezTo>
                  <a:pt x="568" y="37"/>
                  <a:pt x="581" y="23"/>
                  <a:pt x="591" y="9"/>
                </a:cubicBezTo>
                <a:close/>
                <a:moveTo>
                  <a:pt x="615" y="10"/>
                </a:moveTo>
                <a:cubicBezTo>
                  <a:pt x="610" y="8"/>
                  <a:pt x="603" y="9"/>
                  <a:pt x="598" y="10"/>
                </a:cubicBezTo>
                <a:cubicBezTo>
                  <a:pt x="597" y="15"/>
                  <a:pt x="592" y="17"/>
                  <a:pt x="591" y="21"/>
                </a:cubicBezTo>
                <a:cubicBezTo>
                  <a:pt x="577" y="33"/>
                  <a:pt x="565" y="48"/>
                  <a:pt x="548" y="55"/>
                </a:cubicBezTo>
                <a:cubicBezTo>
                  <a:pt x="547" y="58"/>
                  <a:pt x="546" y="63"/>
                  <a:pt x="549" y="66"/>
                </a:cubicBezTo>
                <a:cubicBezTo>
                  <a:pt x="563" y="61"/>
                  <a:pt x="563" y="61"/>
                  <a:pt x="563" y="61"/>
                </a:cubicBezTo>
                <a:cubicBezTo>
                  <a:pt x="576" y="51"/>
                  <a:pt x="590" y="41"/>
                  <a:pt x="602" y="29"/>
                </a:cubicBezTo>
                <a:cubicBezTo>
                  <a:pt x="604" y="27"/>
                  <a:pt x="605" y="22"/>
                  <a:pt x="608" y="24"/>
                </a:cubicBezTo>
                <a:cubicBezTo>
                  <a:pt x="609" y="19"/>
                  <a:pt x="614" y="16"/>
                  <a:pt x="615" y="10"/>
                </a:cubicBezTo>
                <a:close/>
                <a:moveTo>
                  <a:pt x="669" y="11"/>
                </a:moveTo>
                <a:cubicBezTo>
                  <a:pt x="668" y="9"/>
                  <a:pt x="668" y="9"/>
                  <a:pt x="668" y="9"/>
                </a:cubicBezTo>
                <a:cubicBezTo>
                  <a:pt x="627" y="9"/>
                  <a:pt x="627" y="9"/>
                  <a:pt x="627" y="9"/>
                </a:cubicBezTo>
                <a:cubicBezTo>
                  <a:pt x="623" y="8"/>
                  <a:pt x="624" y="12"/>
                  <a:pt x="621" y="14"/>
                </a:cubicBezTo>
                <a:cubicBezTo>
                  <a:pt x="609" y="33"/>
                  <a:pt x="591" y="47"/>
                  <a:pt x="572" y="61"/>
                </a:cubicBezTo>
                <a:cubicBezTo>
                  <a:pt x="565" y="67"/>
                  <a:pt x="556" y="69"/>
                  <a:pt x="548" y="74"/>
                </a:cubicBezTo>
                <a:cubicBezTo>
                  <a:pt x="547" y="83"/>
                  <a:pt x="541" y="91"/>
                  <a:pt x="542" y="101"/>
                </a:cubicBezTo>
                <a:cubicBezTo>
                  <a:pt x="543" y="103"/>
                  <a:pt x="544" y="106"/>
                  <a:pt x="546" y="105"/>
                </a:cubicBezTo>
                <a:cubicBezTo>
                  <a:pt x="554" y="103"/>
                  <a:pt x="561" y="102"/>
                  <a:pt x="568" y="100"/>
                </a:cubicBezTo>
                <a:cubicBezTo>
                  <a:pt x="574" y="98"/>
                  <a:pt x="570" y="91"/>
                  <a:pt x="574" y="87"/>
                </a:cubicBezTo>
                <a:cubicBezTo>
                  <a:pt x="581" y="72"/>
                  <a:pt x="597" y="70"/>
                  <a:pt x="611" y="70"/>
                </a:cubicBezTo>
                <a:cubicBezTo>
                  <a:pt x="620" y="64"/>
                  <a:pt x="627" y="53"/>
                  <a:pt x="635" y="45"/>
                </a:cubicBezTo>
                <a:cubicBezTo>
                  <a:pt x="636" y="38"/>
                  <a:pt x="639" y="33"/>
                  <a:pt x="645" y="28"/>
                </a:cubicBezTo>
                <a:cubicBezTo>
                  <a:pt x="650" y="26"/>
                  <a:pt x="655" y="26"/>
                  <a:pt x="660" y="24"/>
                </a:cubicBezTo>
                <a:cubicBezTo>
                  <a:pt x="669" y="11"/>
                  <a:pt x="669" y="11"/>
                  <a:pt x="669" y="11"/>
                </a:cubicBezTo>
                <a:close/>
                <a:moveTo>
                  <a:pt x="836" y="14"/>
                </a:moveTo>
                <a:cubicBezTo>
                  <a:pt x="833" y="7"/>
                  <a:pt x="824" y="11"/>
                  <a:pt x="818" y="9"/>
                </a:cubicBezTo>
                <a:cubicBezTo>
                  <a:pt x="816" y="10"/>
                  <a:pt x="813" y="9"/>
                  <a:pt x="813" y="12"/>
                </a:cubicBezTo>
                <a:cubicBezTo>
                  <a:pt x="823" y="23"/>
                  <a:pt x="838" y="34"/>
                  <a:pt x="835" y="52"/>
                </a:cubicBezTo>
                <a:cubicBezTo>
                  <a:pt x="844" y="65"/>
                  <a:pt x="855" y="75"/>
                  <a:pt x="867" y="84"/>
                </a:cubicBezTo>
                <a:cubicBezTo>
                  <a:pt x="878" y="89"/>
                  <a:pt x="888" y="98"/>
                  <a:pt x="900" y="101"/>
                </a:cubicBezTo>
                <a:cubicBezTo>
                  <a:pt x="909" y="95"/>
                  <a:pt x="919" y="92"/>
                  <a:pt x="930" y="93"/>
                </a:cubicBezTo>
                <a:cubicBezTo>
                  <a:pt x="939" y="95"/>
                  <a:pt x="947" y="100"/>
                  <a:pt x="956" y="99"/>
                </a:cubicBezTo>
                <a:cubicBezTo>
                  <a:pt x="963" y="96"/>
                  <a:pt x="972" y="93"/>
                  <a:pt x="975" y="86"/>
                </a:cubicBezTo>
                <a:cubicBezTo>
                  <a:pt x="961" y="87"/>
                  <a:pt x="948" y="86"/>
                  <a:pt x="934" y="84"/>
                </a:cubicBezTo>
                <a:cubicBezTo>
                  <a:pt x="930" y="83"/>
                  <a:pt x="927" y="80"/>
                  <a:pt x="923" y="80"/>
                </a:cubicBezTo>
                <a:cubicBezTo>
                  <a:pt x="913" y="75"/>
                  <a:pt x="902" y="71"/>
                  <a:pt x="892" y="65"/>
                </a:cubicBezTo>
                <a:cubicBezTo>
                  <a:pt x="878" y="54"/>
                  <a:pt x="862" y="45"/>
                  <a:pt x="849" y="32"/>
                </a:cubicBezTo>
                <a:cubicBezTo>
                  <a:pt x="846" y="26"/>
                  <a:pt x="840" y="20"/>
                  <a:pt x="836" y="14"/>
                </a:cubicBezTo>
                <a:close/>
                <a:moveTo>
                  <a:pt x="858" y="10"/>
                </a:moveTo>
                <a:cubicBezTo>
                  <a:pt x="844" y="9"/>
                  <a:pt x="844" y="9"/>
                  <a:pt x="844" y="9"/>
                </a:cubicBezTo>
                <a:cubicBezTo>
                  <a:pt x="843" y="10"/>
                  <a:pt x="841" y="9"/>
                  <a:pt x="841" y="11"/>
                </a:cubicBezTo>
                <a:cubicBezTo>
                  <a:pt x="850" y="28"/>
                  <a:pt x="866" y="41"/>
                  <a:pt x="883" y="52"/>
                </a:cubicBezTo>
                <a:cubicBezTo>
                  <a:pt x="897" y="65"/>
                  <a:pt x="915" y="69"/>
                  <a:pt x="931" y="78"/>
                </a:cubicBezTo>
                <a:cubicBezTo>
                  <a:pt x="940" y="79"/>
                  <a:pt x="940" y="79"/>
                  <a:pt x="940" y="79"/>
                </a:cubicBezTo>
                <a:cubicBezTo>
                  <a:pt x="937" y="73"/>
                  <a:pt x="932" y="67"/>
                  <a:pt x="931" y="60"/>
                </a:cubicBezTo>
                <a:cubicBezTo>
                  <a:pt x="918" y="53"/>
                  <a:pt x="903" y="50"/>
                  <a:pt x="891" y="40"/>
                </a:cubicBezTo>
                <a:cubicBezTo>
                  <a:pt x="879" y="32"/>
                  <a:pt x="867" y="22"/>
                  <a:pt x="858" y="10"/>
                </a:cubicBezTo>
                <a:close/>
                <a:moveTo>
                  <a:pt x="913" y="9"/>
                </a:moveTo>
                <a:cubicBezTo>
                  <a:pt x="903" y="9"/>
                  <a:pt x="903" y="9"/>
                  <a:pt x="903" y="9"/>
                </a:cubicBezTo>
                <a:cubicBezTo>
                  <a:pt x="899" y="10"/>
                  <a:pt x="896" y="8"/>
                  <a:pt x="892" y="10"/>
                </a:cubicBezTo>
                <a:cubicBezTo>
                  <a:pt x="897" y="21"/>
                  <a:pt x="910" y="23"/>
                  <a:pt x="918" y="32"/>
                </a:cubicBezTo>
                <a:cubicBezTo>
                  <a:pt x="926" y="33"/>
                  <a:pt x="937" y="44"/>
                  <a:pt x="943" y="34"/>
                </a:cubicBezTo>
                <a:cubicBezTo>
                  <a:pt x="944" y="33"/>
                  <a:pt x="945" y="31"/>
                  <a:pt x="944" y="30"/>
                </a:cubicBezTo>
                <a:cubicBezTo>
                  <a:pt x="933" y="25"/>
                  <a:pt x="922" y="20"/>
                  <a:pt x="913" y="9"/>
                </a:cubicBezTo>
                <a:close/>
                <a:moveTo>
                  <a:pt x="881" y="10"/>
                </a:moveTo>
                <a:cubicBezTo>
                  <a:pt x="877" y="11"/>
                  <a:pt x="863" y="6"/>
                  <a:pt x="869" y="15"/>
                </a:cubicBezTo>
                <a:cubicBezTo>
                  <a:pt x="885" y="29"/>
                  <a:pt x="900" y="42"/>
                  <a:pt x="918" y="50"/>
                </a:cubicBezTo>
                <a:cubicBezTo>
                  <a:pt x="923" y="51"/>
                  <a:pt x="927" y="55"/>
                  <a:pt x="932" y="53"/>
                </a:cubicBezTo>
                <a:cubicBezTo>
                  <a:pt x="933" y="50"/>
                  <a:pt x="937" y="45"/>
                  <a:pt x="933" y="43"/>
                </a:cubicBezTo>
                <a:cubicBezTo>
                  <a:pt x="912" y="38"/>
                  <a:pt x="897" y="23"/>
                  <a:pt x="881" y="10"/>
                </a:cubicBezTo>
                <a:close/>
                <a:moveTo>
                  <a:pt x="1011" y="9"/>
                </a:moveTo>
                <a:cubicBezTo>
                  <a:pt x="1000" y="10"/>
                  <a:pt x="988" y="10"/>
                  <a:pt x="977" y="9"/>
                </a:cubicBezTo>
                <a:cubicBezTo>
                  <a:pt x="960" y="10"/>
                  <a:pt x="941" y="9"/>
                  <a:pt x="925" y="10"/>
                </a:cubicBezTo>
                <a:cubicBezTo>
                  <a:pt x="925" y="11"/>
                  <a:pt x="925" y="11"/>
                  <a:pt x="925" y="11"/>
                </a:cubicBezTo>
                <a:cubicBezTo>
                  <a:pt x="931" y="19"/>
                  <a:pt x="941" y="23"/>
                  <a:pt x="951" y="26"/>
                </a:cubicBezTo>
                <a:cubicBezTo>
                  <a:pt x="959" y="29"/>
                  <a:pt x="964" y="19"/>
                  <a:pt x="973" y="22"/>
                </a:cubicBezTo>
                <a:cubicBezTo>
                  <a:pt x="978" y="21"/>
                  <a:pt x="982" y="22"/>
                  <a:pt x="987" y="23"/>
                </a:cubicBezTo>
                <a:cubicBezTo>
                  <a:pt x="994" y="20"/>
                  <a:pt x="1002" y="18"/>
                  <a:pt x="1009" y="15"/>
                </a:cubicBezTo>
                <a:cubicBezTo>
                  <a:pt x="1010" y="13"/>
                  <a:pt x="1013" y="12"/>
                  <a:pt x="1011" y="9"/>
                </a:cubicBezTo>
                <a:close/>
                <a:moveTo>
                  <a:pt x="1044" y="12"/>
                </a:moveTo>
                <a:cubicBezTo>
                  <a:pt x="1044" y="10"/>
                  <a:pt x="1044" y="10"/>
                  <a:pt x="1044" y="10"/>
                </a:cubicBezTo>
                <a:cubicBezTo>
                  <a:pt x="1037" y="10"/>
                  <a:pt x="1030" y="9"/>
                  <a:pt x="1023" y="10"/>
                </a:cubicBezTo>
                <a:cubicBezTo>
                  <a:pt x="1016" y="16"/>
                  <a:pt x="1009" y="21"/>
                  <a:pt x="1002" y="25"/>
                </a:cubicBezTo>
                <a:cubicBezTo>
                  <a:pt x="1002" y="29"/>
                  <a:pt x="1006" y="33"/>
                  <a:pt x="1010" y="34"/>
                </a:cubicBezTo>
                <a:cubicBezTo>
                  <a:pt x="1023" y="30"/>
                  <a:pt x="1032" y="20"/>
                  <a:pt x="1044" y="12"/>
                </a:cubicBezTo>
                <a:close/>
                <a:moveTo>
                  <a:pt x="1118" y="9"/>
                </a:moveTo>
                <a:cubicBezTo>
                  <a:pt x="1112" y="10"/>
                  <a:pt x="1112" y="10"/>
                  <a:pt x="1112" y="10"/>
                </a:cubicBezTo>
                <a:cubicBezTo>
                  <a:pt x="1105" y="10"/>
                  <a:pt x="1098" y="10"/>
                  <a:pt x="1092" y="10"/>
                </a:cubicBezTo>
                <a:cubicBezTo>
                  <a:pt x="1087" y="10"/>
                  <a:pt x="1091" y="16"/>
                  <a:pt x="1088" y="18"/>
                </a:cubicBezTo>
                <a:cubicBezTo>
                  <a:pt x="1076" y="34"/>
                  <a:pt x="1063" y="52"/>
                  <a:pt x="1046" y="64"/>
                </a:cubicBezTo>
                <a:cubicBezTo>
                  <a:pt x="1036" y="72"/>
                  <a:pt x="1025" y="74"/>
                  <a:pt x="1014" y="80"/>
                </a:cubicBezTo>
                <a:cubicBezTo>
                  <a:pt x="1013" y="88"/>
                  <a:pt x="1005" y="95"/>
                  <a:pt x="1007" y="103"/>
                </a:cubicBezTo>
                <a:cubicBezTo>
                  <a:pt x="1011" y="104"/>
                  <a:pt x="1013" y="101"/>
                  <a:pt x="1017" y="100"/>
                </a:cubicBezTo>
                <a:cubicBezTo>
                  <a:pt x="1021" y="100"/>
                  <a:pt x="1024" y="99"/>
                  <a:pt x="1026" y="95"/>
                </a:cubicBezTo>
                <a:cubicBezTo>
                  <a:pt x="1025" y="86"/>
                  <a:pt x="1032" y="80"/>
                  <a:pt x="1038" y="75"/>
                </a:cubicBezTo>
                <a:cubicBezTo>
                  <a:pt x="1048" y="67"/>
                  <a:pt x="1063" y="70"/>
                  <a:pt x="1074" y="74"/>
                </a:cubicBezTo>
                <a:cubicBezTo>
                  <a:pt x="1078" y="70"/>
                  <a:pt x="1085" y="68"/>
                  <a:pt x="1089" y="61"/>
                </a:cubicBezTo>
                <a:cubicBezTo>
                  <a:pt x="1100" y="47"/>
                  <a:pt x="1111" y="31"/>
                  <a:pt x="1119" y="15"/>
                </a:cubicBezTo>
                <a:cubicBezTo>
                  <a:pt x="1119" y="14"/>
                  <a:pt x="1121" y="10"/>
                  <a:pt x="1118" y="9"/>
                </a:cubicBezTo>
                <a:close/>
                <a:moveTo>
                  <a:pt x="687" y="15"/>
                </a:moveTo>
                <a:cubicBezTo>
                  <a:pt x="685" y="13"/>
                  <a:pt x="684" y="9"/>
                  <a:pt x="681" y="9"/>
                </a:cubicBezTo>
                <a:cubicBezTo>
                  <a:pt x="678" y="10"/>
                  <a:pt x="677" y="12"/>
                  <a:pt x="677" y="14"/>
                </a:cubicBezTo>
                <a:cubicBezTo>
                  <a:pt x="678" y="17"/>
                  <a:pt x="681" y="18"/>
                  <a:pt x="684" y="18"/>
                </a:cubicBezTo>
                <a:cubicBezTo>
                  <a:pt x="686" y="19"/>
                  <a:pt x="688" y="17"/>
                  <a:pt x="687" y="15"/>
                </a:cubicBezTo>
                <a:close/>
                <a:moveTo>
                  <a:pt x="1269" y="11"/>
                </a:moveTo>
                <a:cubicBezTo>
                  <a:pt x="1246" y="10"/>
                  <a:pt x="1219" y="10"/>
                  <a:pt x="1197" y="10"/>
                </a:cubicBezTo>
                <a:cubicBezTo>
                  <a:pt x="1174" y="10"/>
                  <a:pt x="1174" y="10"/>
                  <a:pt x="1174" y="10"/>
                </a:cubicBezTo>
                <a:cubicBezTo>
                  <a:pt x="1171" y="12"/>
                  <a:pt x="1165" y="7"/>
                  <a:pt x="1165" y="12"/>
                </a:cubicBezTo>
                <a:cubicBezTo>
                  <a:pt x="1172" y="20"/>
                  <a:pt x="1174" y="30"/>
                  <a:pt x="1174" y="41"/>
                </a:cubicBezTo>
                <a:cubicBezTo>
                  <a:pt x="1171" y="49"/>
                  <a:pt x="1166" y="61"/>
                  <a:pt x="1155" y="63"/>
                </a:cubicBezTo>
                <a:cubicBezTo>
                  <a:pt x="1151" y="64"/>
                  <a:pt x="1146" y="63"/>
                  <a:pt x="1142" y="60"/>
                </a:cubicBezTo>
                <a:cubicBezTo>
                  <a:pt x="1137" y="56"/>
                  <a:pt x="1143" y="51"/>
                  <a:pt x="1143" y="47"/>
                </a:cubicBezTo>
                <a:cubicBezTo>
                  <a:pt x="1143" y="42"/>
                  <a:pt x="1140" y="37"/>
                  <a:pt x="1136" y="35"/>
                </a:cubicBezTo>
                <a:cubicBezTo>
                  <a:pt x="1130" y="34"/>
                  <a:pt x="1125" y="38"/>
                  <a:pt x="1122" y="43"/>
                </a:cubicBezTo>
                <a:cubicBezTo>
                  <a:pt x="1120" y="52"/>
                  <a:pt x="1121" y="62"/>
                  <a:pt x="1128" y="69"/>
                </a:cubicBezTo>
                <a:cubicBezTo>
                  <a:pt x="1139" y="82"/>
                  <a:pt x="1157" y="73"/>
                  <a:pt x="1170" y="69"/>
                </a:cubicBezTo>
                <a:cubicBezTo>
                  <a:pt x="1174" y="66"/>
                  <a:pt x="1178" y="65"/>
                  <a:pt x="1184" y="65"/>
                </a:cubicBezTo>
                <a:cubicBezTo>
                  <a:pt x="1188" y="67"/>
                  <a:pt x="1194" y="69"/>
                  <a:pt x="1196" y="74"/>
                </a:cubicBezTo>
                <a:cubicBezTo>
                  <a:pt x="1200" y="88"/>
                  <a:pt x="1201" y="102"/>
                  <a:pt x="1196" y="115"/>
                </a:cubicBezTo>
                <a:cubicBezTo>
                  <a:pt x="1192" y="120"/>
                  <a:pt x="1190" y="126"/>
                  <a:pt x="1182" y="125"/>
                </a:cubicBezTo>
                <a:cubicBezTo>
                  <a:pt x="1173" y="122"/>
                  <a:pt x="1177" y="113"/>
                  <a:pt x="1178" y="107"/>
                </a:cubicBezTo>
                <a:cubicBezTo>
                  <a:pt x="1176" y="103"/>
                  <a:pt x="1176" y="97"/>
                  <a:pt x="1172" y="95"/>
                </a:cubicBezTo>
                <a:cubicBezTo>
                  <a:pt x="1168" y="96"/>
                  <a:pt x="1165" y="96"/>
                  <a:pt x="1162" y="98"/>
                </a:cubicBezTo>
                <a:cubicBezTo>
                  <a:pt x="1158" y="104"/>
                  <a:pt x="1159" y="111"/>
                  <a:pt x="1158" y="117"/>
                </a:cubicBezTo>
                <a:cubicBezTo>
                  <a:pt x="1156" y="130"/>
                  <a:pt x="1170" y="136"/>
                  <a:pt x="1178" y="141"/>
                </a:cubicBezTo>
                <a:cubicBezTo>
                  <a:pt x="1193" y="142"/>
                  <a:pt x="1193" y="142"/>
                  <a:pt x="1193" y="142"/>
                </a:cubicBezTo>
                <a:cubicBezTo>
                  <a:pt x="1206" y="140"/>
                  <a:pt x="1217" y="130"/>
                  <a:pt x="1223" y="118"/>
                </a:cubicBezTo>
                <a:cubicBezTo>
                  <a:pt x="1224" y="111"/>
                  <a:pt x="1225" y="101"/>
                  <a:pt x="1218" y="96"/>
                </a:cubicBezTo>
                <a:cubicBezTo>
                  <a:pt x="1216" y="94"/>
                  <a:pt x="1219" y="93"/>
                  <a:pt x="1220" y="91"/>
                </a:cubicBezTo>
                <a:cubicBezTo>
                  <a:pt x="1218" y="84"/>
                  <a:pt x="1214" y="78"/>
                  <a:pt x="1212" y="73"/>
                </a:cubicBezTo>
                <a:cubicBezTo>
                  <a:pt x="1212" y="69"/>
                  <a:pt x="1206" y="70"/>
                  <a:pt x="1209" y="67"/>
                </a:cubicBezTo>
                <a:cubicBezTo>
                  <a:pt x="1207" y="58"/>
                  <a:pt x="1208" y="47"/>
                  <a:pt x="1213" y="39"/>
                </a:cubicBezTo>
                <a:cubicBezTo>
                  <a:pt x="1220" y="26"/>
                  <a:pt x="1234" y="26"/>
                  <a:pt x="1247" y="25"/>
                </a:cubicBezTo>
                <a:cubicBezTo>
                  <a:pt x="1259" y="23"/>
                  <a:pt x="1269" y="32"/>
                  <a:pt x="1275" y="41"/>
                </a:cubicBezTo>
                <a:cubicBezTo>
                  <a:pt x="1275" y="47"/>
                  <a:pt x="1280" y="55"/>
                  <a:pt x="1272" y="60"/>
                </a:cubicBezTo>
                <a:cubicBezTo>
                  <a:pt x="1268" y="65"/>
                  <a:pt x="1265" y="58"/>
                  <a:pt x="1261" y="61"/>
                </a:cubicBezTo>
                <a:cubicBezTo>
                  <a:pt x="1256" y="63"/>
                  <a:pt x="1255" y="68"/>
                  <a:pt x="1255" y="72"/>
                </a:cubicBezTo>
                <a:cubicBezTo>
                  <a:pt x="1257" y="77"/>
                  <a:pt x="1260" y="80"/>
                  <a:pt x="1264" y="84"/>
                </a:cubicBezTo>
                <a:cubicBezTo>
                  <a:pt x="1268" y="88"/>
                  <a:pt x="1276" y="87"/>
                  <a:pt x="1281" y="86"/>
                </a:cubicBezTo>
                <a:cubicBezTo>
                  <a:pt x="1294" y="75"/>
                  <a:pt x="1294" y="75"/>
                  <a:pt x="1294" y="75"/>
                </a:cubicBezTo>
                <a:cubicBezTo>
                  <a:pt x="1300" y="64"/>
                  <a:pt x="1307" y="47"/>
                  <a:pt x="1297" y="35"/>
                </a:cubicBezTo>
                <a:cubicBezTo>
                  <a:pt x="1287" y="27"/>
                  <a:pt x="1277" y="21"/>
                  <a:pt x="1269" y="11"/>
                </a:cubicBezTo>
                <a:close/>
                <a:moveTo>
                  <a:pt x="1066" y="12"/>
                </a:moveTo>
                <a:cubicBezTo>
                  <a:pt x="1066" y="10"/>
                  <a:pt x="1066" y="10"/>
                  <a:pt x="1066" y="10"/>
                </a:cubicBezTo>
                <a:cubicBezTo>
                  <a:pt x="1062" y="9"/>
                  <a:pt x="1058" y="10"/>
                  <a:pt x="1054" y="10"/>
                </a:cubicBezTo>
                <a:cubicBezTo>
                  <a:pt x="1050" y="9"/>
                  <a:pt x="1050" y="13"/>
                  <a:pt x="1049" y="15"/>
                </a:cubicBezTo>
                <a:cubicBezTo>
                  <a:pt x="1025" y="33"/>
                  <a:pt x="1025" y="33"/>
                  <a:pt x="1025" y="33"/>
                </a:cubicBezTo>
                <a:cubicBezTo>
                  <a:pt x="1022" y="37"/>
                  <a:pt x="1015" y="36"/>
                  <a:pt x="1014" y="42"/>
                </a:cubicBezTo>
                <a:cubicBezTo>
                  <a:pt x="1015" y="44"/>
                  <a:pt x="1015" y="47"/>
                  <a:pt x="1017" y="47"/>
                </a:cubicBezTo>
                <a:cubicBezTo>
                  <a:pt x="1019" y="47"/>
                  <a:pt x="1022" y="45"/>
                  <a:pt x="1020" y="42"/>
                </a:cubicBezTo>
                <a:cubicBezTo>
                  <a:pt x="1028" y="41"/>
                  <a:pt x="1035" y="37"/>
                  <a:pt x="1041" y="32"/>
                </a:cubicBezTo>
                <a:cubicBezTo>
                  <a:pt x="1050" y="27"/>
                  <a:pt x="1058" y="21"/>
                  <a:pt x="1066" y="12"/>
                </a:cubicBezTo>
                <a:close/>
                <a:moveTo>
                  <a:pt x="1084" y="11"/>
                </a:moveTo>
                <a:cubicBezTo>
                  <a:pt x="1080" y="10"/>
                  <a:pt x="1072" y="8"/>
                  <a:pt x="1072" y="14"/>
                </a:cubicBezTo>
                <a:cubicBezTo>
                  <a:pt x="1063" y="20"/>
                  <a:pt x="1059" y="31"/>
                  <a:pt x="1048" y="34"/>
                </a:cubicBezTo>
                <a:cubicBezTo>
                  <a:pt x="1040" y="43"/>
                  <a:pt x="1027" y="47"/>
                  <a:pt x="1017" y="54"/>
                </a:cubicBezTo>
                <a:cubicBezTo>
                  <a:pt x="1017" y="59"/>
                  <a:pt x="1015" y="65"/>
                  <a:pt x="1017" y="71"/>
                </a:cubicBezTo>
                <a:cubicBezTo>
                  <a:pt x="1043" y="66"/>
                  <a:pt x="1061" y="43"/>
                  <a:pt x="1076" y="23"/>
                </a:cubicBezTo>
                <a:cubicBezTo>
                  <a:pt x="1080" y="20"/>
                  <a:pt x="1084" y="16"/>
                  <a:pt x="1084" y="11"/>
                </a:cubicBezTo>
                <a:close/>
                <a:moveTo>
                  <a:pt x="1151" y="10"/>
                </a:moveTo>
                <a:cubicBezTo>
                  <a:pt x="1147" y="10"/>
                  <a:pt x="1140" y="9"/>
                  <a:pt x="1137" y="11"/>
                </a:cubicBezTo>
                <a:cubicBezTo>
                  <a:pt x="1140" y="15"/>
                  <a:pt x="1144" y="15"/>
                  <a:pt x="1147" y="17"/>
                </a:cubicBezTo>
                <a:cubicBezTo>
                  <a:pt x="1151" y="17"/>
                  <a:pt x="1155" y="23"/>
                  <a:pt x="1160" y="19"/>
                </a:cubicBezTo>
                <a:cubicBezTo>
                  <a:pt x="1158" y="15"/>
                  <a:pt x="1154" y="12"/>
                  <a:pt x="1151" y="10"/>
                </a:cubicBezTo>
                <a:close/>
                <a:moveTo>
                  <a:pt x="1314" y="11"/>
                </a:moveTo>
                <a:cubicBezTo>
                  <a:pt x="1283" y="10"/>
                  <a:pt x="1283" y="10"/>
                  <a:pt x="1283" y="10"/>
                </a:cubicBezTo>
                <a:cubicBezTo>
                  <a:pt x="1281" y="12"/>
                  <a:pt x="1281" y="12"/>
                  <a:pt x="1281" y="12"/>
                </a:cubicBezTo>
                <a:cubicBezTo>
                  <a:pt x="1285" y="20"/>
                  <a:pt x="1294" y="23"/>
                  <a:pt x="1300" y="28"/>
                </a:cubicBezTo>
                <a:cubicBezTo>
                  <a:pt x="1308" y="36"/>
                  <a:pt x="1312" y="47"/>
                  <a:pt x="1309" y="57"/>
                </a:cubicBezTo>
                <a:cubicBezTo>
                  <a:pt x="1311" y="59"/>
                  <a:pt x="1311" y="59"/>
                  <a:pt x="1311" y="59"/>
                </a:cubicBezTo>
                <a:cubicBezTo>
                  <a:pt x="1315" y="71"/>
                  <a:pt x="1328" y="79"/>
                  <a:pt x="1336" y="88"/>
                </a:cubicBezTo>
                <a:cubicBezTo>
                  <a:pt x="1348" y="95"/>
                  <a:pt x="1359" y="103"/>
                  <a:pt x="1373" y="106"/>
                </a:cubicBezTo>
                <a:cubicBezTo>
                  <a:pt x="1383" y="99"/>
                  <a:pt x="1383" y="99"/>
                  <a:pt x="1383" y="99"/>
                </a:cubicBezTo>
                <a:cubicBezTo>
                  <a:pt x="1401" y="91"/>
                  <a:pt x="1420" y="103"/>
                  <a:pt x="1438" y="96"/>
                </a:cubicBezTo>
                <a:cubicBezTo>
                  <a:pt x="1442" y="94"/>
                  <a:pt x="1448" y="91"/>
                  <a:pt x="1449" y="87"/>
                </a:cubicBezTo>
                <a:cubicBezTo>
                  <a:pt x="1440" y="88"/>
                  <a:pt x="1431" y="87"/>
                  <a:pt x="1423" y="90"/>
                </a:cubicBezTo>
                <a:cubicBezTo>
                  <a:pt x="1417" y="88"/>
                  <a:pt x="1411" y="87"/>
                  <a:pt x="1407" y="82"/>
                </a:cubicBezTo>
                <a:cubicBezTo>
                  <a:pt x="1390" y="78"/>
                  <a:pt x="1377" y="69"/>
                  <a:pt x="1363" y="59"/>
                </a:cubicBezTo>
                <a:cubicBezTo>
                  <a:pt x="1345" y="45"/>
                  <a:pt x="1324" y="32"/>
                  <a:pt x="1314" y="11"/>
                </a:cubicBezTo>
                <a:close/>
                <a:moveTo>
                  <a:pt x="1342" y="11"/>
                </a:moveTo>
                <a:cubicBezTo>
                  <a:pt x="1336" y="10"/>
                  <a:pt x="1328" y="11"/>
                  <a:pt x="1321" y="12"/>
                </a:cubicBezTo>
                <a:cubicBezTo>
                  <a:pt x="1321" y="13"/>
                  <a:pt x="1322" y="14"/>
                  <a:pt x="1322" y="15"/>
                </a:cubicBezTo>
                <a:cubicBezTo>
                  <a:pt x="1333" y="29"/>
                  <a:pt x="1347" y="41"/>
                  <a:pt x="1362" y="52"/>
                </a:cubicBezTo>
                <a:cubicBezTo>
                  <a:pt x="1375" y="61"/>
                  <a:pt x="1387" y="71"/>
                  <a:pt x="1402" y="74"/>
                </a:cubicBezTo>
                <a:cubicBezTo>
                  <a:pt x="1402" y="60"/>
                  <a:pt x="1402" y="60"/>
                  <a:pt x="1402" y="60"/>
                </a:cubicBezTo>
                <a:cubicBezTo>
                  <a:pt x="1377" y="52"/>
                  <a:pt x="1358" y="32"/>
                  <a:pt x="1342" y="11"/>
                </a:cubicBezTo>
                <a:close/>
                <a:moveTo>
                  <a:pt x="1460" y="12"/>
                </a:moveTo>
                <a:cubicBezTo>
                  <a:pt x="1457" y="11"/>
                  <a:pt x="1453" y="11"/>
                  <a:pt x="1450" y="10"/>
                </a:cubicBezTo>
                <a:cubicBezTo>
                  <a:pt x="1436" y="12"/>
                  <a:pt x="1422" y="10"/>
                  <a:pt x="1408" y="12"/>
                </a:cubicBezTo>
                <a:cubicBezTo>
                  <a:pt x="1408" y="13"/>
                  <a:pt x="1408" y="13"/>
                  <a:pt x="1408" y="13"/>
                </a:cubicBezTo>
                <a:cubicBezTo>
                  <a:pt x="1413" y="17"/>
                  <a:pt x="1418" y="20"/>
                  <a:pt x="1424" y="21"/>
                </a:cubicBezTo>
                <a:cubicBezTo>
                  <a:pt x="1437" y="22"/>
                  <a:pt x="1452" y="22"/>
                  <a:pt x="1460" y="12"/>
                </a:cubicBezTo>
                <a:close/>
                <a:moveTo>
                  <a:pt x="1739" y="12"/>
                </a:moveTo>
                <a:cubicBezTo>
                  <a:pt x="1717" y="12"/>
                  <a:pt x="1717" y="12"/>
                  <a:pt x="1717" y="12"/>
                </a:cubicBezTo>
                <a:cubicBezTo>
                  <a:pt x="1680" y="12"/>
                  <a:pt x="1642" y="10"/>
                  <a:pt x="1606" y="12"/>
                </a:cubicBezTo>
                <a:cubicBezTo>
                  <a:pt x="1604" y="13"/>
                  <a:pt x="1606" y="15"/>
                  <a:pt x="1606" y="17"/>
                </a:cubicBezTo>
                <a:cubicBezTo>
                  <a:pt x="1609" y="26"/>
                  <a:pt x="1619" y="30"/>
                  <a:pt x="1626" y="36"/>
                </a:cubicBezTo>
                <a:cubicBezTo>
                  <a:pt x="1629" y="44"/>
                  <a:pt x="1624" y="50"/>
                  <a:pt x="1619" y="56"/>
                </a:cubicBezTo>
                <a:cubicBezTo>
                  <a:pt x="1612" y="62"/>
                  <a:pt x="1600" y="64"/>
                  <a:pt x="1591" y="60"/>
                </a:cubicBezTo>
                <a:cubicBezTo>
                  <a:pt x="1584" y="55"/>
                  <a:pt x="1593" y="47"/>
                  <a:pt x="1587" y="42"/>
                </a:cubicBezTo>
                <a:cubicBezTo>
                  <a:pt x="1585" y="41"/>
                  <a:pt x="1582" y="41"/>
                  <a:pt x="1580" y="43"/>
                </a:cubicBezTo>
                <a:cubicBezTo>
                  <a:pt x="1574" y="47"/>
                  <a:pt x="1571" y="53"/>
                  <a:pt x="1571" y="61"/>
                </a:cubicBezTo>
                <a:cubicBezTo>
                  <a:pt x="1574" y="66"/>
                  <a:pt x="1575" y="73"/>
                  <a:pt x="1581" y="75"/>
                </a:cubicBezTo>
                <a:cubicBezTo>
                  <a:pt x="1603" y="88"/>
                  <a:pt x="1621" y="65"/>
                  <a:pt x="1642" y="66"/>
                </a:cubicBezTo>
                <a:cubicBezTo>
                  <a:pt x="1651" y="66"/>
                  <a:pt x="1660" y="71"/>
                  <a:pt x="1662" y="80"/>
                </a:cubicBezTo>
                <a:cubicBezTo>
                  <a:pt x="1668" y="92"/>
                  <a:pt x="1665" y="108"/>
                  <a:pt x="1659" y="118"/>
                </a:cubicBezTo>
                <a:cubicBezTo>
                  <a:pt x="1655" y="123"/>
                  <a:pt x="1650" y="126"/>
                  <a:pt x="1644" y="125"/>
                </a:cubicBezTo>
                <a:cubicBezTo>
                  <a:pt x="1634" y="120"/>
                  <a:pt x="1650" y="113"/>
                  <a:pt x="1642" y="106"/>
                </a:cubicBezTo>
                <a:cubicBezTo>
                  <a:pt x="1640" y="104"/>
                  <a:pt x="1638" y="102"/>
                  <a:pt x="1635" y="103"/>
                </a:cubicBezTo>
                <a:cubicBezTo>
                  <a:pt x="1630" y="102"/>
                  <a:pt x="1626" y="106"/>
                  <a:pt x="1623" y="110"/>
                </a:cubicBezTo>
                <a:cubicBezTo>
                  <a:pt x="1621" y="118"/>
                  <a:pt x="1623" y="126"/>
                  <a:pt x="1626" y="134"/>
                </a:cubicBezTo>
                <a:cubicBezTo>
                  <a:pt x="1633" y="143"/>
                  <a:pt x="1644" y="148"/>
                  <a:pt x="1656" y="148"/>
                </a:cubicBezTo>
                <a:cubicBezTo>
                  <a:pt x="1671" y="147"/>
                  <a:pt x="1683" y="136"/>
                  <a:pt x="1690" y="123"/>
                </a:cubicBezTo>
                <a:cubicBezTo>
                  <a:pt x="1695" y="112"/>
                  <a:pt x="1691" y="97"/>
                  <a:pt x="1686" y="87"/>
                </a:cubicBezTo>
                <a:cubicBezTo>
                  <a:pt x="1682" y="78"/>
                  <a:pt x="1669" y="72"/>
                  <a:pt x="1671" y="60"/>
                </a:cubicBezTo>
                <a:cubicBezTo>
                  <a:pt x="1674" y="45"/>
                  <a:pt x="1688" y="39"/>
                  <a:pt x="1701" y="35"/>
                </a:cubicBezTo>
                <a:cubicBezTo>
                  <a:pt x="1710" y="34"/>
                  <a:pt x="1724" y="31"/>
                  <a:pt x="1731" y="38"/>
                </a:cubicBezTo>
                <a:cubicBezTo>
                  <a:pt x="1736" y="42"/>
                  <a:pt x="1738" y="48"/>
                  <a:pt x="1738" y="54"/>
                </a:cubicBezTo>
                <a:cubicBezTo>
                  <a:pt x="1735" y="61"/>
                  <a:pt x="1727" y="58"/>
                  <a:pt x="1723" y="63"/>
                </a:cubicBezTo>
                <a:cubicBezTo>
                  <a:pt x="1721" y="69"/>
                  <a:pt x="1717" y="74"/>
                  <a:pt x="1720" y="81"/>
                </a:cubicBezTo>
                <a:cubicBezTo>
                  <a:pt x="1723" y="85"/>
                  <a:pt x="1726" y="89"/>
                  <a:pt x="1731" y="89"/>
                </a:cubicBezTo>
                <a:cubicBezTo>
                  <a:pt x="1740" y="92"/>
                  <a:pt x="1748" y="86"/>
                  <a:pt x="1754" y="79"/>
                </a:cubicBezTo>
                <a:cubicBezTo>
                  <a:pt x="1756" y="73"/>
                  <a:pt x="1761" y="67"/>
                  <a:pt x="1758" y="60"/>
                </a:cubicBezTo>
                <a:cubicBezTo>
                  <a:pt x="1761" y="45"/>
                  <a:pt x="1745" y="36"/>
                  <a:pt x="1740" y="23"/>
                </a:cubicBezTo>
                <a:cubicBezTo>
                  <a:pt x="1739" y="20"/>
                  <a:pt x="1741" y="15"/>
                  <a:pt x="1739" y="12"/>
                </a:cubicBezTo>
                <a:close/>
                <a:moveTo>
                  <a:pt x="1373" y="11"/>
                </a:moveTo>
                <a:cubicBezTo>
                  <a:pt x="1352" y="11"/>
                  <a:pt x="1352" y="11"/>
                  <a:pt x="1352" y="11"/>
                </a:cubicBezTo>
                <a:cubicBezTo>
                  <a:pt x="1351" y="12"/>
                  <a:pt x="1351" y="12"/>
                  <a:pt x="1351" y="12"/>
                </a:cubicBezTo>
                <a:cubicBezTo>
                  <a:pt x="1363" y="31"/>
                  <a:pt x="1380" y="46"/>
                  <a:pt x="1401" y="54"/>
                </a:cubicBezTo>
                <a:cubicBezTo>
                  <a:pt x="1407" y="56"/>
                  <a:pt x="1408" y="47"/>
                  <a:pt x="1411" y="44"/>
                </a:cubicBezTo>
                <a:cubicBezTo>
                  <a:pt x="1396" y="38"/>
                  <a:pt x="1382" y="26"/>
                  <a:pt x="1373" y="11"/>
                </a:cubicBezTo>
                <a:close/>
                <a:moveTo>
                  <a:pt x="1545" y="14"/>
                </a:moveTo>
                <a:cubicBezTo>
                  <a:pt x="1544" y="11"/>
                  <a:pt x="1544" y="11"/>
                  <a:pt x="1544" y="11"/>
                </a:cubicBezTo>
                <a:cubicBezTo>
                  <a:pt x="1539" y="11"/>
                  <a:pt x="1532" y="11"/>
                  <a:pt x="1526" y="12"/>
                </a:cubicBezTo>
                <a:cubicBezTo>
                  <a:pt x="1519" y="21"/>
                  <a:pt x="1519" y="21"/>
                  <a:pt x="1519" y="21"/>
                </a:cubicBezTo>
                <a:cubicBezTo>
                  <a:pt x="1509" y="34"/>
                  <a:pt x="1493" y="40"/>
                  <a:pt x="1482" y="51"/>
                </a:cubicBezTo>
                <a:cubicBezTo>
                  <a:pt x="1489" y="62"/>
                  <a:pt x="1489" y="62"/>
                  <a:pt x="1489" y="62"/>
                </a:cubicBezTo>
                <a:cubicBezTo>
                  <a:pt x="1490" y="62"/>
                  <a:pt x="1490" y="62"/>
                  <a:pt x="1490" y="62"/>
                </a:cubicBezTo>
                <a:cubicBezTo>
                  <a:pt x="1506" y="55"/>
                  <a:pt x="1520" y="42"/>
                  <a:pt x="1532" y="28"/>
                </a:cubicBezTo>
                <a:cubicBezTo>
                  <a:pt x="1535" y="23"/>
                  <a:pt x="1542" y="21"/>
                  <a:pt x="1545" y="14"/>
                </a:cubicBezTo>
                <a:close/>
                <a:moveTo>
                  <a:pt x="1598" y="19"/>
                </a:moveTo>
                <a:cubicBezTo>
                  <a:pt x="1595" y="12"/>
                  <a:pt x="1595" y="12"/>
                  <a:pt x="1595" y="12"/>
                </a:cubicBezTo>
                <a:cubicBezTo>
                  <a:pt x="1581" y="12"/>
                  <a:pt x="1568" y="10"/>
                  <a:pt x="1554" y="12"/>
                </a:cubicBezTo>
                <a:cubicBezTo>
                  <a:pt x="1549" y="17"/>
                  <a:pt x="1545" y="25"/>
                  <a:pt x="1538" y="28"/>
                </a:cubicBezTo>
                <a:cubicBezTo>
                  <a:pt x="1525" y="46"/>
                  <a:pt x="1509" y="59"/>
                  <a:pt x="1490" y="69"/>
                </a:cubicBezTo>
                <a:cubicBezTo>
                  <a:pt x="1491" y="82"/>
                  <a:pt x="1491" y="82"/>
                  <a:pt x="1491" y="82"/>
                </a:cubicBezTo>
                <a:cubicBezTo>
                  <a:pt x="1491" y="93"/>
                  <a:pt x="1481" y="101"/>
                  <a:pt x="1483" y="113"/>
                </a:cubicBezTo>
                <a:cubicBezTo>
                  <a:pt x="1484" y="117"/>
                  <a:pt x="1486" y="122"/>
                  <a:pt x="1490" y="123"/>
                </a:cubicBezTo>
                <a:cubicBezTo>
                  <a:pt x="1497" y="125"/>
                  <a:pt x="1502" y="123"/>
                  <a:pt x="1508" y="122"/>
                </a:cubicBezTo>
                <a:cubicBezTo>
                  <a:pt x="1511" y="119"/>
                  <a:pt x="1519" y="118"/>
                  <a:pt x="1517" y="112"/>
                </a:cubicBezTo>
                <a:cubicBezTo>
                  <a:pt x="1511" y="110"/>
                  <a:pt x="1507" y="103"/>
                  <a:pt x="1505" y="98"/>
                </a:cubicBezTo>
                <a:cubicBezTo>
                  <a:pt x="1506" y="90"/>
                  <a:pt x="1508" y="82"/>
                  <a:pt x="1515" y="77"/>
                </a:cubicBezTo>
                <a:cubicBezTo>
                  <a:pt x="1526" y="69"/>
                  <a:pt x="1541" y="74"/>
                  <a:pt x="1551" y="80"/>
                </a:cubicBezTo>
                <a:cubicBezTo>
                  <a:pt x="1555" y="75"/>
                  <a:pt x="1559" y="70"/>
                  <a:pt x="1564" y="64"/>
                </a:cubicBezTo>
                <a:cubicBezTo>
                  <a:pt x="1565" y="50"/>
                  <a:pt x="1565" y="50"/>
                  <a:pt x="1565" y="50"/>
                </a:cubicBezTo>
                <a:cubicBezTo>
                  <a:pt x="1568" y="45"/>
                  <a:pt x="1572" y="38"/>
                  <a:pt x="1579" y="35"/>
                </a:cubicBezTo>
                <a:cubicBezTo>
                  <a:pt x="1584" y="33"/>
                  <a:pt x="1589" y="36"/>
                  <a:pt x="1594" y="39"/>
                </a:cubicBezTo>
                <a:cubicBezTo>
                  <a:pt x="1597" y="43"/>
                  <a:pt x="1595" y="49"/>
                  <a:pt x="1596" y="54"/>
                </a:cubicBezTo>
                <a:cubicBezTo>
                  <a:pt x="1602" y="55"/>
                  <a:pt x="1610" y="55"/>
                  <a:pt x="1615" y="50"/>
                </a:cubicBezTo>
                <a:cubicBezTo>
                  <a:pt x="1618" y="47"/>
                  <a:pt x="1620" y="44"/>
                  <a:pt x="1619" y="39"/>
                </a:cubicBezTo>
                <a:cubicBezTo>
                  <a:pt x="1610" y="35"/>
                  <a:pt x="1603" y="28"/>
                  <a:pt x="1598" y="19"/>
                </a:cubicBezTo>
                <a:close/>
                <a:moveTo>
                  <a:pt x="1399" y="11"/>
                </a:moveTo>
                <a:cubicBezTo>
                  <a:pt x="1385" y="11"/>
                  <a:pt x="1385" y="11"/>
                  <a:pt x="1385" y="11"/>
                </a:cubicBezTo>
                <a:cubicBezTo>
                  <a:pt x="1383" y="11"/>
                  <a:pt x="1382" y="13"/>
                  <a:pt x="1382" y="15"/>
                </a:cubicBezTo>
                <a:cubicBezTo>
                  <a:pt x="1391" y="25"/>
                  <a:pt x="1402" y="39"/>
                  <a:pt x="1417" y="40"/>
                </a:cubicBezTo>
                <a:cubicBezTo>
                  <a:pt x="1427" y="37"/>
                  <a:pt x="1437" y="32"/>
                  <a:pt x="1448" y="34"/>
                </a:cubicBezTo>
                <a:cubicBezTo>
                  <a:pt x="1464" y="40"/>
                  <a:pt x="1476" y="25"/>
                  <a:pt x="1488" y="17"/>
                </a:cubicBezTo>
                <a:cubicBezTo>
                  <a:pt x="1488" y="15"/>
                  <a:pt x="1491" y="12"/>
                  <a:pt x="1488" y="11"/>
                </a:cubicBezTo>
                <a:cubicBezTo>
                  <a:pt x="1471" y="11"/>
                  <a:pt x="1471" y="11"/>
                  <a:pt x="1471" y="11"/>
                </a:cubicBezTo>
                <a:cubicBezTo>
                  <a:pt x="1461" y="21"/>
                  <a:pt x="1449" y="26"/>
                  <a:pt x="1435" y="27"/>
                </a:cubicBezTo>
                <a:cubicBezTo>
                  <a:pt x="1421" y="27"/>
                  <a:pt x="1408" y="22"/>
                  <a:pt x="1399" y="11"/>
                </a:cubicBezTo>
                <a:close/>
                <a:moveTo>
                  <a:pt x="1517" y="12"/>
                </a:moveTo>
                <a:cubicBezTo>
                  <a:pt x="1498" y="11"/>
                  <a:pt x="1498" y="11"/>
                  <a:pt x="1498" y="11"/>
                </a:cubicBezTo>
                <a:cubicBezTo>
                  <a:pt x="1496" y="12"/>
                  <a:pt x="1496" y="12"/>
                  <a:pt x="1496" y="12"/>
                </a:cubicBezTo>
                <a:cubicBezTo>
                  <a:pt x="1492" y="23"/>
                  <a:pt x="1480" y="30"/>
                  <a:pt x="1470" y="36"/>
                </a:cubicBezTo>
                <a:cubicBezTo>
                  <a:pt x="1468" y="41"/>
                  <a:pt x="1475" y="42"/>
                  <a:pt x="1477" y="45"/>
                </a:cubicBezTo>
                <a:cubicBezTo>
                  <a:pt x="1489" y="38"/>
                  <a:pt x="1502" y="32"/>
                  <a:pt x="1511" y="21"/>
                </a:cubicBezTo>
                <a:cubicBezTo>
                  <a:pt x="1513" y="18"/>
                  <a:pt x="1518" y="16"/>
                  <a:pt x="1517" y="12"/>
                </a:cubicBezTo>
                <a:close/>
                <a:moveTo>
                  <a:pt x="1777" y="12"/>
                </a:moveTo>
                <a:cubicBezTo>
                  <a:pt x="1767" y="12"/>
                  <a:pt x="1758" y="12"/>
                  <a:pt x="1749" y="12"/>
                </a:cubicBezTo>
                <a:cubicBezTo>
                  <a:pt x="1746" y="14"/>
                  <a:pt x="1747" y="18"/>
                  <a:pt x="1747" y="21"/>
                </a:cubicBezTo>
                <a:cubicBezTo>
                  <a:pt x="1753" y="34"/>
                  <a:pt x="1767" y="46"/>
                  <a:pt x="1766" y="62"/>
                </a:cubicBezTo>
                <a:cubicBezTo>
                  <a:pt x="1778" y="82"/>
                  <a:pt x="1796" y="96"/>
                  <a:pt x="1814" y="109"/>
                </a:cubicBezTo>
                <a:cubicBezTo>
                  <a:pt x="1820" y="110"/>
                  <a:pt x="1824" y="118"/>
                  <a:pt x="1831" y="116"/>
                </a:cubicBezTo>
                <a:cubicBezTo>
                  <a:pt x="1832" y="109"/>
                  <a:pt x="1840" y="103"/>
                  <a:pt x="1845" y="99"/>
                </a:cubicBezTo>
                <a:cubicBezTo>
                  <a:pt x="1834" y="91"/>
                  <a:pt x="1823" y="81"/>
                  <a:pt x="1814" y="71"/>
                </a:cubicBezTo>
                <a:cubicBezTo>
                  <a:pt x="1800" y="59"/>
                  <a:pt x="1791" y="44"/>
                  <a:pt x="1782" y="27"/>
                </a:cubicBezTo>
                <a:cubicBezTo>
                  <a:pt x="1780" y="22"/>
                  <a:pt x="1780" y="16"/>
                  <a:pt x="1777" y="12"/>
                </a:cubicBezTo>
                <a:close/>
                <a:moveTo>
                  <a:pt x="1804" y="28"/>
                </a:moveTo>
                <a:cubicBezTo>
                  <a:pt x="1800" y="22"/>
                  <a:pt x="1800" y="10"/>
                  <a:pt x="1790" y="12"/>
                </a:cubicBezTo>
                <a:cubicBezTo>
                  <a:pt x="1788" y="13"/>
                  <a:pt x="1784" y="11"/>
                  <a:pt x="1784" y="13"/>
                </a:cubicBezTo>
                <a:cubicBezTo>
                  <a:pt x="1789" y="29"/>
                  <a:pt x="1797" y="42"/>
                  <a:pt x="1805" y="56"/>
                </a:cubicBezTo>
                <a:cubicBezTo>
                  <a:pt x="1818" y="69"/>
                  <a:pt x="1833" y="86"/>
                  <a:pt x="1849" y="94"/>
                </a:cubicBezTo>
                <a:cubicBezTo>
                  <a:pt x="1855" y="100"/>
                  <a:pt x="1865" y="96"/>
                  <a:pt x="1873" y="99"/>
                </a:cubicBezTo>
                <a:cubicBezTo>
                  <a:pt x="1881" y="99"/>
                  <a:pt x="1887" y="104"/>
                  <a:pt x="1895" y="102"/>
                </a:cubicBezTo>
                <a:cubicBezTo>
                  <a:pt x="1901" y="100"/>
                  <a:pt x="1909" y="100"/>
                  <a:pt x="1910" y="94"/>
                </a:cubicBezTo>
                <a:cubicBezTo>
                  <a:pt x="1903" y="95"/>
                  <a:pt x="1896" y="91"/>
                  <a:pt x="1890" y="89"/>
                </a:cubicBezTo>
                <a:cubicBezTo>
                  <a:pt x="1883" y="94"/>
                  <a:pt x="1874" y="95"/>
                  <a:pt x="1866" y="95"/>
                </a:cubicBezTo>
                <a:cubicBezTo>
                  <a:pt x="1857" y="92"/>
                  <a:pt x="1851" y="84"/>
                  <a:pt x="1850" y="76"/>
                </a:cubicBezTo>
                <a:cubicBezTo>
                  <a:pt x="1847" y="74"/>
                  <a:pt x="1844" y="71"/>
                  <a:pt x="1841" y="68"/>
                </a:cubicBezTo>
                <a:cubicBezTo>
                  <a:pt x="1827" y="56"/>
                  <a:pt x="1815" y="42"/>
                  <a:pt x="1804" y="28"/>
                </a:cubicBezTo>
                <a:close/>
                <a:moveTo>
                  <a:pt x="1813" y="21"/>
                </a:moveTo>
                <a:cubicBezTo>
                  <a:pt x="1809" y="19"/>
                  <a:pt x="1812" y="10"/>
                  <a:pt x="1804" y="12"/>
                </a:cubicBezTo>
                <a:cubicBezTo>
                  <a:pt x="1803" y="12"/>
                  <a:pt x="1803" y="13"/>
                  <a:pt x="1803" y="14"/>
                </a:cubicBezTo>
                <a:cubicBezTo>
                  <a:pt x="1814" y="32"/>
                  <a:pt x="1814" y="32"/>
                  <a:pt x="1814" y="32"/>
                </a:cubicBezTo>
                <a:cubicBezTo>
                  <a:pt x="1817" y="40"/>
                  <a:pt x="1826" y="44"/>
                  <a:pt x="1830" y="51"/>
                </a:cubicBezTo>
                <a:cubicBezTo>
                  <a:pt x="1836" y="56"/>
                  <a:pt x="1842" y="64"/>
                  <a:pt x="1850" y="67"/>
                </a:cubicBezTo>
                <a:cubicBezTo>
                  <a:pt x="1851" y="63"/>
                  <a:pt x="1852" y="60"/>
                  <a:pt x="1853" y="56"/>
                </a:cubicBezTo>
                <a:cubicBezTo>
                  <a:pt x="1837" y="47"/>
                  <a:pt x="1827" y="34"/>
                  <a:pt x="1813" y="21"/>
                </a:cubicBezTo>
                <a:close/>
                <a:moveTo>
                  <a:pt x="1829" y="12"/>
                </a:moveTo>
                <a:cubicBezTo>
                  <a:pt x="1824" y="13"/>
                  <a:pt x="1819" y="10"/>
                  <a:pt x="1815" y="13"/>
                </a:cubicBezTo>
                <a:cubicBezTo>
                  <a:pt x="1818" y="22"/>
                  <a:pt x="1828" y="27"/>
                  <a:pt x="1833" y="34"/>
                </a:cubicBezTo>
                <a:cubicBezTo>
                  <a:pt x="1840" y="40"/>
                  <a:pt x="1847" y="47"/>
                  <a:pt x="1856" y="51"/>
                </a:cubicBezTo>
                <a:cubicBezTo>
                  <a:pt x="1857" y="49"/>
                  <a:pt x="1860" y="48"/>
                  <a:pt x="1859" y="46"/>
                </a:cubicBezTo>
                <a:cubicBezTo>
                  <a:pt x="1846" y="38"/>
                  <a:pt x="1838" y="24"/>
                  <a:pt x="1829" y="12"/>
                </a:cubicBezTo>
                <a:close/>
                <a:moveTo>
                  <a:pt x="1856" y="22"/>
                </a:moveTo>
                <a:cubicBezTo>
                  <a:pt x="1852" y="18"/>
                  <a:pt x="1852" y="9"/>
                  <a:pt x="1843" y="12"/>
                </a:cubicBezTo>
                <a:cubicBezTo>
                  <a:pt x="1841" y="13"/>
                  <a:pt x="1836" y="11"/>
                  <a:pt x="1837" y="15"/>
                </a:cubicBezTo>
                <a:cubicBezTo>
                  <a:pt x="1845" y="24"/>
                  <a:pt x="1851" y="37"/>
                  <a:pt x="1864" y="42"/>
                </a:cubicBezTo>
                <a:cubicBezTo>
                  <a:pt x="1867" y="40"/>
                  <a:pt x="1870" y="40"/>
                  <a:pt x="1871" y="36"/>
                </a:cubicBezTo>
                <a:cubicBezTo>
                  <a:pt x="1866" y="32"/>
                  <a:pt x="1861" y="28"/>
                  <a:pt x="1856" y="22"/>
                </a:cubicBezTo>
                <a:close/>
                <a:moveTo>
                  <a:pt x="1882" y="13"/>
                </a:moveTo>
                <a:cubicBezTo>
                  <a:pt x="1860" y="12"/>
                  <a:pt x="1860" y="12"/>
                  <a:pt x="1860" y="12"/>
                </a:cubicBezTo>
                <a:cubicBezTo>
                  <a:pt x="1858" y="14"/>
                  <a:pt x="1858" y="14"/>
                  <a:pt x="1858" y="14"/>
                </a:cubicBezTo>
                <a:cubicBezTo>
                  <a:pt x="1860" y="21"/>
                  <a:pt x="1868" y="28"/>
                  <a:pt x="1875" y="32"/>
                </a:cubicBezTo>
                <a:cubicBezTo>
                  <a:pt x="1877" y="35"/>
                  <a:pt x="1881" y="30"/>
                  <a:pt x="1883" y="34"/>
                </a:cubicBezTo>
                <a:cubicBezTo>
                  <a:pt x="1899" y="30"/>
                  <a:pt x="1913" y="36"/>
                  <a:pt x="1926" y="42"/>
                </a:cubicBezTo>
                <a:cubicBezTo>
                  <a:pt x="1938" y="41"/>
                  <a:pt x="1948" y="33"/>
                  <a:pt x="1957" y="25"/>
                </a:cubicBezTo>
                <a:cubicBezTo>
                  <a:pt x="1960" y="20"/>
                  <a:pt x="1969" y="20"/>
                  <a:pt x="1968" y="13"/>
                </a:cubicBezTo>
                <a:cubicBezTo>
                  <a:pt x="1949" y="13"/>
                  <a:pt x="1949" y="13"/>
                  <a:pt x="1949" y="13"/>
                </a:cubicBezTo>
                <a:cubicBezTo>
                  <a:pt x="1939" y="25"/>
                  <a:pt x="1923" y="30"/>
                  <a:pt x="1908" y="28"/>
                </a:cubicBezTo>
                <a:cubicBezTo>
                  <a:pt x="1897" y="26"/>
                  <a:pt x="1890" y="19"/>
                  <a:pt x="1882" y="13"/>
                </a:cubicBezTo>
                <a:close/>
                <a:moveTo>
                  <a:pt x="1940" y="14"/>
                </a:moveTo>
                <a:cubicBezTo>
                  <a:pt x="1930" y="11"/>
                  <a:pt x="1921" y="13"/>
                  <a:pt x="1911" y="12"/>
                </a:cubicBezTo>
                <a:cubicBezTo>
                  <a:pt x="1904" y="14"/>
                  <a:pt x="1897" y="11"/>
                  <a:pt x="1892" y="13"/>
                </a:cubicBezTo>
                <a:cubicBezTo>
                  <a:pt x="1895" y="18"/>
                  <a:pt x="1902" y="21"/>
                  <a:pt x="1908" y="23"/>
                </a:cubicBezTo>
                <a:cubicBezTo>
                  <a:pt x="1920" y="25"/>
                  <a:pt x="1933" y="23"/>
                  <a:pt x="1940" y="14"/>
                </a:cubicBezTo>
                <a:close/>
                <a:moveTo>
                  <a:pt x="1162" y="25"/>
                </a:moveTo>
                <a:cubicBezTo>
                  <a:pt x="1149" y="25"/>
                  <a:pt x="1140" y="18"/>
                  <a:pt x="1128" y="14"/>
                </a:cubicBezTo>
                <a:cubicBezTo>
                  <a:pt x="1127" y="17"/>
                  <a:pt x="1124" y="19"/>
                  <a:pt x="1125" y="22"/>
                </a:cubicBezTo>
                <a:cubicBezTo>
                  <a:pt x="1130" y="27"/>
                  <a:pt x="1136" y="28"/>
                  <a:pt x="1142" y="31"/>
                </a:cubicBezTo>
                <a:cubicBezTo>
                  <a:pt x="1147" y="38"/>
                  <a:pt x="1157" y="39"/>
                  <a:pt x="1165" y="38"/>
                </a:cubicBezTo>
                <a:cubicBezTo>
                  <a:pt x="1166" y="34"/>
                  <a:pt x="1167" y="28"/>
                  <a:pt x="1162" y="25"/>
                </a:cubicBezTo>
                <a:close/>
                <a:moveTo>
                  <a:pt x="690" y="26"/>
                </a:moveTo>
                <a:cubicBezTo>
                  <a:pt x="686" y="21"/>
                  <a:pt x="678" y="24"/>
                  <a:pt x="672" y="22"/>
                </a:cubicBezTo>
                <a:cubicBezTo>
                  <a:pt x="670" y="23"/>
                  <a:pt x="668" y="26"/>
                  <a:pt x="669" y="28"/>
                </a:cubicBezTo>
                <a:cubicBezTo>
                  <a:pt x="674" y="33"/>
                  <a:pt x="681" y="33"/>
                  <a:pt x="687" y="34"/>
                </a:cubicBezTo>
                <a:cubicBezTo>
                  <a:pt x="690" y="33"/>
                  <a:pt x="690" y="29"/>
                  <a:pt x="690" y="26"/>
                </a:cubicBezTo>
                <a:close/>
                <a:moveTo>
                  <a:pt x="184" y="34"/>
                </a:moveTo>
                <a:cubicBezTo>
                  <a:pt x="181" y="30"/>
                  <a:pt x="177" y="28"/>
                  <a:pt x="173" y="27"/>
                </a:cubicBezTo>
                <a:cubicBezTo>
                  <a:pt x="170" y="28"/>
                  <a:pt x="170" y="31"/>
                  <a:pt x="169" y="33"/>
                </a:cubicBezTo>
                <a:cubicBezTo>
                  <a:pt x="168" y="34"/>
                  <a:pt x="166" y="38"/>
                  <a:pt x="169" y="38"/>
                </a:cubicBezTo>
                <a:cubicBezTo>
                  <a:pt x="174" y="37"/>
                  <a:pt x="178" y="35"/>
                  <a:pt x="184" y="34"/>
                </a:cubicBezTo>
                <a:close/>
                <a:moveTo>
                  <a:pt x="1122" y="29"/>
                </a:moveTo>
                <a:cubicBezTo>
                  <a:pt x="1120" y="29"/>
                  <a:pt x="1119" y="32"/>
                  <a:pt x="1118" y="34"/>
                </a:cubicBezTo>
                <a:cubicBezTo>
                  <a:pt x="1118" y="34"/>
                  <a:pt x="1120" y="34"/>
                  <a:pt x="1120" y="34"/>
                </a:cubicBezTo>
                <a:cubicBezTo>
                  <a:pt x="1121" y="32"/>
                  <a:pt x="1123" y="31"/>
                  <a:pt x="1122" y="29"/>
                </a:cubicBezTo>
                <a:close/>
                <a:moveTo>
                  <a:pt x="1005" y="44"/>
                </a:moveTo>
                <a:cubicBezTo>
                  <a:pt x="1002" y="39"/>
                  <a:pt x="998" y="33"/>
                  <a:pt x="992" y="31"/>
                </a:cubicBezTo>
                <a:cubicBezTo>
                  <a:pt x="984" y="31"/>
                  <a:pt x="976" y="28"/>
                  <a:pt x="967" y="30"/>
                </a:cubicBezTo>
                <a:cubicBezTo>
                  <a:pt x="956" y="34"/>
                  <a:pt x="943" y="39"/>
                  <a:pt x="940" y="53"/>
                </a:cubicBezTo>
                <a:cubicBezTo>
                  <a:pt x="940" y="58"/>
                  <a:pt x="939" y="65"/>
                  <a:pt x="944" y="69"/>
                </a:cubicBezTo>
                <a:cubicBezTo>
                  <a:pt x="946" y="72"/>
                  <a:pt x="950" y="74"/>
                  <a:pt x="954" y="73"/>
                </a:cubicBezTo>
                <a:cubicBezTo>
                  <a:pt x="965" y="69"/>
                  <a:pt x="958" y="58"/>
                  <a:pt x="965" y="52"/>
                </a:cubicBezTo>
                <a:cubicBezTo>
                  <a:pt x="970" y="51"/>
                  <a:pt x="974" y="49"/>
                  <a:pt x="978" y="51"/>
                </a:cubicBezTo>
                <a:cubicBezTo>
                  <a:pt x="985" y="53"/>
                  <a:pt x="988" y="59"/>
                  <a:pt x="990" y="64"/>
                </a:cubicBezTo>
                <a:cubicBezTo>
                  <a:pt x="993" y="75"/>
                  <a:pt x="988" y="84"/>
                  <a:pt x="981" y="91"/>
                </a:cubicBezTo>
                <a:cubicBezTo>
                  <a:pt x="972" y="100"/>
                  <a:pt x="960" y="110"/>
                  <a:pt x="946" y="106"/>
                </a:cubicBezTo>
                <a:cubicBezTo>
                  <a:pt x="933" y="102"/>
                  <a:pt x="915" y="96"/>
                  <a:pt x="905" y="109"/>
                </a:cubicBezTo>
                <a:cubicBezTo>
                  <a:pt x="899" y="114"/>
                  <a:pt x="898" y="121"/>
                  <a:pt x="899" y="128"/>
                </a:cubicBezTo>
                <a:cubicBezTo>
                  <a:pt x="901" y="132"/>
                  <a:pt x="903" y="138"/>
                  <a:pt x="909" y="139"/>
                </a:cubicBezTo>
                <a:cubicBezTo>
                  <a:pt x="913" y="141"/>
                  <a:pt x="917" y="140"/>
                  <a:pt x="919" y="136"/>
                </a:cubicBezTo>
                <a:cubicBezTo>
                  <a:pt x="921" y="133"/>
                  <a:pt x="922" y="129"/>
                  <a:pt x="921" y="126"/>
                </a:cubicBezTo>
                <a:cubicBezTo>
                  <a:pt x="916" y="122"/>
                  <a:pt x="921" y="116"/>
                  <a:pt x="922" y="112"/>
                </a:cubicBezTo>
                <a:cubicBezTo>
                  <a:pt x="927" y="109"/>
                  <a:pt x="935" y="110"/>
                  <a:pt x="941" y="110"/>
                </a:cubicBezTo>
                <a:cubicBezTo>
                  <a:pt x="949" y="115"/>
                  <a:pt x="955" y="125"/>
                  <a:pt x="953" y="135"/>
                </a:cubicBezTo>
                <a:cubicBezTo>
                  <a:pt x="952" y="144"/>
                  <a:pt x="944" y="151"/>
                  <a:pt x="939" y="158"/>
                </a:cubicBezTo>
                <a:cubicBezTo>
                  <a:pt x="939" y="158"/>
                  <a:pt x="939" y="158"/>
                  <a:pt x="939" y="158"/>
                </a:cubicBezTo>
                <a:cubicBezTo>
                  <a:pt x="977" y="159"/>
                  <a:pt x="1015" y="159"/>
                  <a:pt x="1053" y="159"/>
                </a:cubicBezTo>
                <a:cubicBezTo>
                  <a:pt x="1056" y="160"/>
                  <a:pt x="1056" y="156"/>
                  <a:pt x="1057" y="154"/>
                </a:cubicBezTo>
                <a:cubicBezTo>
                  <a:pt x="1073" y="150"/>
                  <a:pt x="1078" y="133"/>
                  <a:pt x="1083" y="120"/>
                </a:cubicBezTo>
                <a:cubicBezTo>
                  <a:pt x="1086" y="106"/>
                  <a:pt x="1083" y="90"/>
                  <a:pt x="1071" y="81"/>
                </a:cubicBezTo>
                <a:cubicBezTo>
                  <a:pt x="1063" y="78"/>
                  <a:pt x="1052" y="75"/>
                  <a:pt x="1044" y="80"/>
                </a:cubicBezTo>
                <a:cubicBezTo>
                  <a:pt x="1035" y="85"/>
                  <a:pt x="1033" y="95"/>
                  <a:pt x="1033" y="104"/>
                </a:cubicBezTo>
                <a:cubicBezTo>
                  <a:pt x="1039" y="116"/>
                  <a:pt x="1052" y="100"/>
                  <a:pt x="1057" y="111"/>
                </a:cubicBezTo>
                <a:cubicBezTo>
                  <a:pt x="1053" y="122"/>
                  <a:pt x="1041" y="129"/>
                  <a:pt x="1030" y="129"/>
                </a:cubicBezTo>
                <a:cubicBezTo>
                  <a:pt x="1022" y="133"/>
                  <a:pt x="1015" y="129"/>
                  <a:pt x="1008" y="126"/>
                </a:cubicBezTo>
                <a:cubicBezTo>
                  <a:pt x="1000" y="119"/>
                  <a:pt x="996" y="110"/>
                  <a:pt x="998" y="100"/>
                </a:cubicBezTo>
                <a:cubicBezTo>
                  <a:pt x="1004" y="87"/>
                  <a:pt x="1010" y="72"/>
                  <a:pt x="1008" y="56"/>
                </a:cubicBezTo>
                <a:cubicBezTo>
                  <a:pt x="1006" y="53"/>
                  <a:pt x="1009" y="47"/>
                  <a:pt x="1005" y="44"/>
                </a:cubicBezTo>
                <a:close/>
                <a:moveTo>
                  <a:pt x="538" y="50"/>
                </a:moveTo>
                <a:cubicBezTo>
                  <a:pt x="526" y="36"/>
                  <a:pt x="526" y="36"/>
                  <a:pt x="526" y="36"/>
                </a:cubicBezTo>
                <a:cubicBezTo>
                  <a:pt x="514" y="30"/>
                  <a:pt x="499" y="31"/>
                  <a:pt x="488" y="38"/>
                </a:cubicBezTo>
                <a:cubicBezTo>
                  <a:pt x="481" y="43"/>
                  <a:pt x="472" y="50"/>
                  <a:pt x="474" y="60"/>
                </a:cubicBezTo>
                <a:cubicBezTo>
                  <a:pt x="475" y="65"/>
                  <a:pt x="478" y="70"/>
                  <a:pt x="483" y="73"/>
                </a:cubicBezTo>
                <a:cubicBezTo>
                  <a:pt x="486" y="73"/>
                  <a:pt x="489" y="75"/>
                  <a:pt x="492" y="73"/>
                </a:cubicBezTo>
                <a:cubicBezTo>
                  <a:pt x="496" y="68"/>
                  <a:pt x="501" y="63"/>
                  <a:pt x="499" y="56"/>
                </a:cubicBezTo>
                <a:cubicBezTo>
                  <a:pt x="500" y="53"/>
                  <a:pt x="504" y="52"/>
                  <a:pt x="507" y="52"/>
                </a:cubicBezTo>
                <a:cubicBezTo>
                  <a:pt x="512" y="54"/>
                  <a:pt x="519" y="55"/>
                  <a:pt x="522" y="61"/>
                </a:cubicBezTo>
                <a:cubicBezTo>
                  <a:pt x="525" y="70"/>
                  <a:pt x="521" y="78"/>
                  <a:pt x="516" y="85"/>
                </a:cubicBezTo>
                <a:cubicBezTo>
                  <a:pt x="509" y="97"/>
                  <a:pt x="497" y="107"/>
                  <a:pt x="482" y="107"/>
                </a:cubicBezTo>
                <a:cubicBezTo>
                  <a:pt x="463" y="103"/>
                  <a:pt x="463" y="103"/>
                  <a:pt x="463" y="103"/>
                </a:cubicBezTo>
                <a:cubicBezTo>
                  <a:pt x="454" y="105"/>
                  <a:pt x="445" y="106"/>
                  <a:pt x="439" y="113"/>
                </a:cubicBezTo>
                <a:cubicBezTo>
                  <a:pt x="433" y="118"/>
                  <a:pt x="434" y="128"/>
                  <a:pt x="437" y="135"/>
                </a:cubicBezTo>
                <a:cubicBezTo>
                  <a:pt x="440" y="139"/>
                  <a:pt x="444" y="139"/>
                  <a:pt x="449" y="139"/>
                </a:cubicBezTo>
                <a:cubicBezTo>
                  <a:pt x="462" y="139"/>
                  <a:pt x="455" y="123"/>
                  <a:pt x="463" y="117"/>
                </a:cubicBezTo>
                <a:cubicBezTo>
                  <a:pt x="467" y="115"/>
                  <a:pt x="472" y="115"/>
                  <a:pt x="477" y="116"/>
                </a:cubicBezTo>
                <a:cubicBezTo>
                  <a:pt x="481" y="118"/>
                  <a:pt x="486" y="122"/>
                  <a:pt x="487" y="127"/>
                </a:cubicBezTo>
                <a:cubicBezTo>
                  <a:pt x="491" y="135"/>
                  <a:pt x="489" y="145"/>
                  <a:pt x="484" y="152"/>
                </a:cubicBezTo>
                <a:cubicBezTo>
                  <a:pt x="482" y="156"/>
                  <a:pt x="478" y="155"/>
                  <a:pt x="477" y="159"/>
                </a:cubicBezTo>
                <a:cubicBezTo>
                  <a:pt x="490" y="160"/>
                  <a:pt x="506" y="159"/>
                  <a:pt x="520" y="160"/>
                </a:cubicBezTo>
                <a:cubicBezTo>
                  <a:pt x="612" y="159"/>
                  <a:pt x="612" y="159"/>
                  <a:pt x="612" y="159"/>
                </a:cubicBezTo>
                <a:cubicBezTo>
                  <a:pt x="621" y="154"/>
                  <a:pt x="621" y="154"/>
                  <a:pt x="621" y="154"/>
                </a:cubicBezTo>
                <a:cubicBezTo>
                  <a:pt x="633" y="140"/>
                  <a:pt x="632" y="121"/>
                  <a:pt x="636" y="104"/>
                </a:cubicBezTo>
                <a:cubicBezTo>
                  <a:pt x="634" y="102"/>
                  <a:pt x="633" y="100"/>
                  <a:pt x="633" y="99"/>
                </a:cubicBezTo>
                <a:cubicBezTo>
                  <a:pt x="626" y="92"/>
                  <a:pt x="623" y="81"/>
                  <a:pt x="613" y="78"/>
                </a:cubicBezTo>
                <a:cubicBezTo>
                  <a:pt x="605" y="76"/>
                  <a:pt x="597" y="78"/>
                  <a:pt x="590" y="81"/>
                </a:cubicBezTo>
                <a:cubicBezTo>
                  <a:pt x="585" y="84"/>
                  <a:pt x="579" y="89"/>
                  <a:pt x="578" y="96"/>
                </a:cubicBezTo>
                <a:cubicBezTo>
                  <a:pt x="578" y="101"/>
                  <a:pt x="581" y="106"/>
                  <a:pt x="584" y="110"/>
                </a:cubicBezTo>
                <a:cubicBezTo>
                  <a:pt x="590" y="115"/>
                  <a:pt x="600" y="105"/>
                  <a:pt x="604" y="116"/>
                </a:cubicBezTo>
                <a:cubicBezTo>
                  <a:pt x="603" y="119"/>
                  <a:pt x="600" y="122"/>
                  <a:pt x="598" y="123"/>
                </a:cubicBezTo>
                <a:cubicBezTo>
                  <a:pt x="596" y="127"/>
                  <a:pt x="590" y="126"/>
                  <a:pt x="588" y="130"/>
                </a:cubicBezTo>
                <a:cubicBezTo>
                  <a:pt x="576" y="133"/>
                  <a:pt x="565" y="139"/>
                  <a:pt x="552" y="134"/>
                </a:cubicBezTo>
                <a:cubicBezTo>
                  <a:pt x="540" y="126"/>
                  <a:pt x="534" y="111"/>
                  <a:pt x="535" y="97"/>
                </a:cubicBezTo>
                <a:cubicBezTo>
                  <a:pt x="539" y="82"/>
                  <a:pt x="542" y="65"/>
                  <a:pt x="538" y="50"/>
                </a:cubicBezTo>
                <a:close/>
                <a:moveTo>
                  <a:pt x="1259" y="36"/>
                </a:moveTo>
                <a:cubicBezTo>
                  <a:pt x="1258" y="34"/>
                  <a:pt x="1258" y="34"/>
                  <a:pt x="1258" y="34"/>
                </a:cubicBezTo>
                <a:cubicBezTo>
                  <a:pt x="1246" y="31"/>
                  <a:pt x="1232" y="32"/>
                  <a:pt x="1223" y="39"/>
                </a:cubicBezTo>
                <a:cubicBezTo>
                  <a:pt x="1220" y="43"/>
                  <a:pt x="1216" y="47"/>
                  <a:pt x="1217" y="51"/>
                </a:cubicBezTo>
                <a:cubicBezTo>
                  <a:pt x="1222" y="51"/>
                  <a:pt x="1227" y="50"/>
                  <a:pt x="1232" y="49"/>
                </a:cubicBezTo>
                <a:cubicBezTo>
                  <a:pt x="1243" y="48"/>
                  <a:pt x="1251" y="41"/>
                  <a:pt x="1259" y="36"/>
                </a:cubicBezTo>
                <a:close/>
                <a:moveTo>
                  <a:pt x="773" y="34"/>
                </a:moveTo>
                <a:cubicBezTo>
                  <a:pt x="770" y="34"/>
                  <a:pt x="770" y="34"/>
                  <a:pt x="770" y="34"/>
                </a:cubicBezTo>
                <a:cubicBezTo>
                  <a:pt x="766" y="36"/>
                  <a:pt x="761" y="35"/>
                  <a:pt x="757" y="38"/>
                </a:cubicBezTo>
                <a:cubicBezTo>
                  <a:pt x="754" y="41"/>
                  <a:pt x="749" y="44"/>
                  <a:pt x="750" y="49"/>
                </a:cubicBezTo>
                <a:cubicBezTo>
                  <a:pt x="756" y="48"/>
                  <a:pt x="760" y="44"/>
                  <a:pt x="765" y="42"/>
                </a:cubicBezTo>
                <a:cubicBezTo>
                  <a:pt x="768" y="40"/>
                  <a:pt x="772" y="37"/>
                  <a:pt x="773" y="34"/>
                </a:cubicBezTo>
                <a:close/>
                <a:moveTo>
                  <a:pt x="316" y="36"/>
                </a:moveTo>
                <a:cubicBezTo>
                  <a:pt x="314" y="34"/>
                  <a:pt x="311" y="35"/>
                  <a:pt x="309" y="34"/>
                </a:cubicBezTo>
                <a:cubicBezTo>
                  <a:pt x="301" y="37"/>
                  <a:pt x="290" y="34"/>
                  <a:pt x="283" y="40"/>
                </a:cubicBezTo>
                <a:cubicBezTo>
                  <a:pt x="280" y="42"/>
                  <a:pt x="275" y="47"/>
                  <a:pt x="274" y="51"/>
                </a:cubicBezTo>
                <a:cubicBezTo>
                  <a:pt x="283" y="49"/>
                  <a:pt x="294" y="47"/>
                  <a:pt x="302" y="43"/>
                </a:cubicBezTo>
                <a:cubicBezTo>
                  <a:pt x="307" y="41"/>
                  <a:pt x="312" y="40"/>
                  <a:pt x="316" y="36"/>
                </a:cubicBezTo>
                <a:close/>
                <a:moveTo>
                  <a:pt x="794" y="45"/>
                </a:moveTo>
                <a:cubicBezTo>
                  <a:pt x="794" y="40"/>
                  <a:pt x="789" y="35"/>
                  <a:pt x="783" y="35"/>
                </a:cubicBezTo>
                <a:cubicBezTo>
                  <a:pt x="773" y="43"/>
                  <a:pt x="762" y="51"/>
                  <a:pt x="751" y="57"/>
                </a:cubicBezTo>
                <a:cubicBezTo>
                  <a:pt x="751" y="59"/>
                  <a:pt x="751" y="59"/>
                  <a:pt x="751" y="59"/>
                </a:cubicBezTo>
                <a:cubicBezTo>
                  <a:pt x="751" y="62"/>
                  <a:pt x="751" y="67"/>
                  <a:pt x="755" y="68"/>
                </a:cubicBezTo>
                <a:cubicBezTo>
                  <a:pt x="765" y="65"/>
                  <a:pt x="771" y="57"/>
                  <a:pt x="778" y="49"/>
                </a:cubicBezTo>
                <a:cubicBezTo>
                  <a:pt x="783" y="48"/>
                  <a:pt x="788" y="46"/>
                  <a:pt x="793" y="48"/>
                </a:cubicBezTo>
                <a:cubicBezTo>
                  <a:pt x="794" y="48"/>
                  <a:pt x="794" y="46"/>
                  <a:pt x="794" y="45"/>
                </a:cubicBezTo>
                <a:close/>
                <a:moveTo>
                  <a:pt x="685" y="40"/>
                </a:moveTo>
                <a:cubicBezTo>
                  <a:pt x="682" y="38"/>
                  <a:pt x="679" y="38"/>
                  <a:pt x="676" y="38"/>
                </a:cubicBezTo>
                <a:cubicBezTo>
                  <a:pt x="673" y="40"/>
                  <a:pt x="672" y="43"/>
                  <a:pt x="673" y="47"/>
                </a:cubicBezTo>
                <a:cubicBezTo>
                  <a:pt x="676" y="47"/>
                  <a:pt x="676" y="47"/>
                  <a:pt x="676" y="47"/>
                </a:cubicBezTo>
                <a:cubicBezTo>
                  <a:pt x="680" y="46"/>
                  <a:pt x="683" y="42"/>
                  <a:pt x="685" y="40"/>
                </a:cubicBezTo>
                <a:close/>
                <a:moveTo>
                  <a:pt x="211" y="44"/>
                </a:moveTo>
                <a:cubicBezTo>
                  <a:pt x="200" y="40"/>
                  <a:pt x="200" y="40"/>
                  <a:pt x="200" y="40"/>
                </a:cubicBezTo>
                <a:cubicBezTo>
                  <a:pt x="199" y="40"/>
                  <a:pt x="198" y="40"/>
                  <a:pt x="198" y="41"/>
                </a:cubicBezTo>
                <a:cubicBezTo>
                  <a:pt x="201" y="45"/>
                  <a:pt x="200" y="50"/>
                  <a:pt x="201" y="54"/>
                </a:cubicBezTo>
                <a:cubicBezTo>
                  <a:pt x="204" y="54"/>
                  <a:pt x="206" y="52"/>
                  <a:pt x="208" y="50"/>
                </a:cubicBezTo>
                <a:cubicBezTo>
                  <a:pt x="209" y="48"/>
                  <a:pt x="213" y="47"/>
                  <a:pt x="211" y="44"/>
                </a:cubicBezTo>
                <a:close/>
                <a:moveTo>
                  <a:pt x="324" y="42"/>
                </a:moveTo>
                <a:cubicBezTo>
                  <a:pt x="323" y="41"/>
                  <a:pt x="322" y="40"/>
                  <a:pt x="321" y="40"/>
                </a:cubicBezTo>
                <a:cubicBezTo>
                  <a:pt x="312" y="46"/>
                  <a:pt x="302" y="49"/>
                  <a:pt x="293" y="52"/>
                </a:cubicBezTo>
                <a:cubicBezTo>
                  <a:pt x="287" y="54"/>
                  <a:pt x="281" y="56"/>
                  <a:pt x="275" y="58"/>
                </a:cubicBezTo>
                <a:cubicBezTo>
                  <a:pt x="280" y="61"/>
                  <a:pt x="281" y="69"/>
                  <a:pt x="288" y="67"/>
                </a:cubicBezTo>
                <a:cubicBezTo>
                  <a:pt x="298" y="64"/>
                  <a:pt x="309" y="61"/>
                  <a:pt x="314" y="50"/>
                </a:cubicBezTo>
                <a:cubicBezTo>
                  <a:pt x="317" y="47"/>
                  <a:pt x="323" y="47"/>
                  <a:pt x="324" y="42"/>
                </a:cubicBezTo>
                <a:close/>
                <a:moveTo>
                  <a:pt x="1712" y="44"/>
                </a:moveTo>
                <a:cubicBezTo>
                  <a:pt x="1712" y="41"/>
                  <a:pt x="1712" y="41"/>
                  <a:pt x="1712" y="41"/>
                </a:cubicBezTo>
                <a:cubicBezTo>
                  <a:pt x="1708" y="40"/>
                  <a:pt x="1708" y="40"/>
                  <a:pt x="1708" y="40"/>
                </a:cubicBezTo>
                <a:cubicBezTo>
                  <a:pt x="1697" y="44"/>
                  <a:pt x="1684" y="47"/>
                  <a:pt x="1678" y="58"/>
                </a:cubicBezTo>
                <a:cubicBezTo>
                  <a:pt x="1678" y="60"/>
                  <a:pt x="1677" y="63"/>
                  <a:pt x="1679" y="64"/>
                </a:cubicBezTo>
                <a:cubicBezTo>
                  <a:pt x="1692" y="61"/>
                  <a:pt x="1701" y="52"/>
                  <a:pt x="1712" y="44"/>
                </a:cubicBezTo>
                <a:close/>
                <a:moveTo>
                  <a:pt x="1730" y="50"/>
                </a:moveTo>
                <a:cubicBezTo>
                  <a:pt x="1728" y="44"/>
                  <a:pt x="1728" y="44"/>
                  <a:pt x="1728" y="44"/>
                </a:cubicBezTo>
                <a:cubicBezTo>
                  <a:pt x="1726" y="43"/>
                  <a:pt x="1723" y="39"/>
                  <a:pt x="1720" y="41"/>
                </a:cubicBezTo>
                <a:cubicBezTo>
                  <a:pt x="1717" y="47"/>
                  <a:pt x="1710" y="51"/>
                  <a:pt x="1705" y="56"/>
                </a:cubicBezTo>
                <a:cubicBezTo>
                  <a:pt x="1699" y="60"/>
                  <a:pt x="1694" y="64"/>
                  <a:pt x="1688" y="65"/>
                </a:cubicBezTo>
                <a:cubicBezTo>
                  <a:pt x="1686" y="68"/>
                  <a:pt x="1682" y="68"/>
                  <a:pt x="1683" y="71"/>
                </a:cubicBezTo>
                <a:cubicBezTo>
                  <a:pt x="1684" y="73"/>
                  <a:pt x="1685" y="74"/>
                  <a:pt x="1687" y="74"/>
                </a:cubicBezTo>
                <a:cubicBezTo>
                  <a:pt x="1693" y="70"/>
                  <a:pt x="1701" y="72"/>
                  <a:pt x="1707" y="65"/>
                </a:cubicBezTo>
                <a:cubicBezTo>
                  <a:pt x="1714" y="64"/>
                  <a:pt x="1718" y="59"/>
                  <a:pt x="1723" y="54"/>
                </a:cubicBezTo>
                <a:cubicBezTo>
                  <a:pt x="1726" y="52"/>
                  <a:pt x="1731" y="54"/>
                  <a:pt x="1730" y="50"/>
                </a:cubicBezTo>
                <a:close/>
                <a:moveTo>
                  <a:pt x="1470" y="49"/>
                </a:moveTo>
                <a:cubicBezTo>
                  <a:pt x="1463" y="39"/>
                  <a:pt x="1453" y="44"/>
                  <a:pt x="1444" y="41"/>
                </a:cubicBezTo>
                <a:cubicBezTo>
                  <a:pt x="1431" y="41"/>
                  <a:pt x="1418" y="46"/>
                  <a:pt x="1411" y="58"/>
                </a:cubicBezTo>
                <a:cubicBezTo>
                  <a:pt x="1409" y="64"/>
                  <a:pt x="1407" y="73"/>
                  <a:pt x="1412" y="78"/>
                </a:cubicBezTo>
                <a:cubicBezTo>
                  <a:pt x="1416" y="81"/>
                  <a:pt x="1421" y="83"/>
                  <a:pt x="1425" y="82"/>
                </a:cubicBezTo>
                <a:cubicBezTo>
                  <a:pt x="1434" y="78"/>
                  <a:pt x="1431" y="69"/>
                  <a:pt x="1433" y="62"/>
                </a:cubicBezTo>
                <a:cubicBezTo>
                  <a:pt x="1435" y="57"/>
                  <a:pt x="1440" y="56"/>
                  <a:pt x="1444" y="54"/>
                </a:cubicBezTo>
                <a:cubicBezTo>
                  <a:pt x="1451" y="52"/>
                  <a:pt x="1456" y="60"/>
                  <a:pt x="1460" y="63"/>
                </a:cubicBezTo>
                <a:cubicBezTo>
                  <a:pt x="1461" y="69"/>
                  <a:pt x="1462" y="75"/>
                  <a:pt x="1460" y="82"/>
                </a:cubicBezTo>
                <a:cubicBezTo>
                  <a:pt x="1454" y="99"/>
                  <a:pt x="1437" y="107"/>
                  <a:pt x="1419" y="106"/>
                </a:cubicBezTo>
                <a:cubicBezTo>
                  <a:pt x="1406" y="105"/>
                  <a:pt x="1389" y="99"/>
                  <a:pt x="1380" y="112"/>
                </a:cubicBezTo>
                <a:cubicBezTo>
                  <a:pt x="1378" y="117"/>
                  <a:pt x="1376" y="125"/>
                  <a:pt x="1378" y="131"/>
                </a:cubicBezTo>
                <a:cubicBezTo>
                  <a:pt x="1380" y="134"/>
                  <a:pt x="1383" y="140"/>
                  <a:pt x="1388" y="139"/>
                </a:cubicBezTo>
                <a:cubicBezTo>
                  <a:pt x="1390" y="138"/>
                  <a:pt x="1393" y="137"/>
                  <a:pt x="1394" y="134"/>
                </a:cubicBezTo>
                <a:cubicBezTo>
                  <a:pt x="1396" y="131"/>
                  <a:pt x="1393" y="128"/>
                  <a:pt x="1391" y="126"/>
                </a:cubicBezTo>
                <a:cubicBezTo>
                  <a:pt x="1389" y="120"/>
                  <a:pt x="1397" y="116"/>
                  <a:pt x="1401" y="113"/>
                </a:cubicBezTo>
                <a:cubicBezTo>
                  <a:pt x="1407" y="110"/>
                  <a:pt x="1413" y="113"/>
                  <a:pt x="1418" y="114"/>
                </a:cubicBezTo>
                <a:cubicBezTo>
                  <a:pt x="1425" y="118"/>
                  <a:pt x="1425" y="126"/>
                  <a:pt x="1428" y="132"/>
                </a:cubicBezTo>
                <a:cubicBezTo>
                  <a:pt x="1430" y="142"/>
                  <a:pt x="1425" y="152"/>
                  <a:pt x="1418" y="158"/>
                </a:cubicBezTo>
                <a:cubicBezTo>
                  <a:pt x="1418" y="159"/>
                  <a:pt x="1419" y="159"/>
                  <a:pt x="1420" y="159"/>
                </a:cubicBezTo>
                <a:cubicBezTo>
                  <a:pt x="1444" y="158"/>
                  <a:pt x="1467" y="159"/>
                  <a:pt x="1490" y="159"/>
                </a:cubicBezTo>
                <a:cubicBezTo>
                  <a:pt x="1507" y="158"/>
                  <a:pt x="1524" y="159"/>
                  <a:pt x="1540" y="158"/>
                </a:cubicBezTo>
                <a:cubicBezTo>
                  <a:pt x="1550" y="153"/>
                  <a:pt x="1558" y="143"/>
                  <a:pt x="1562" y="132"/>
                </a:cubicBezTo>
                <a:cubicBezTo>
                  <a:pt x="1568" y="116"/>
                  <a:pt x="1564" y="99"/>
                  <a:pt x="1551" y="88"/>
                </a:cubicBezTo>
                <a:cubicBezTo>
                  <a:pt x="1542" y="84"/>
                  <a:pt x="1530" y="76"/>
                  <a:pt x="1519" y="83"/>
                </a:cubicBezTo>
                <a:cubicBezTo>
                  <a:pt x="1515" y="86"/>
                  <a:pt x="1513" y="90"/>
                  <a:pt x="1512" y="95"/>
                </a:cubicBezTo>
                <a:cubicBezTo>
                  <a:pt x="1513" y="102"/>
                  <a:pt x="1520" y="105"/>
                  <a:pt x="1525" y="109"/>
                </a:cubicBezTo>
                <a:cubicBezTo>
                  <a:pt x="1527" y="112"/>
                  <a:pt x="1525" y="115"/>
                  <a:pt x="1524" y="118"/>
                </a:cubicBezTo>
                <a:cubicBezTo>
                  <a:pt x="1516" y="128"/>
                  <a:pt x="1503" y="133"/>
                  <a:pt x="1490" y="131"/>
                </a:cubicBezTo>
                <a:cubicBezTo>
                  <a:pt x="1486" y="129"/>
                  <a:pt x="1482" y="126"/>
                  <a:pt x="1480" y="123"/>
                </a:cubicBezTo>
                <a:cubicBezTo>
                  <a:pt x="1474" y="118"/>
                  <a:pt x="1475" y="109"/>
                  <a:pt x="1476" y="103"/>
                </a:cubicBezTo>
                <a:cubicBezTo>
                  <a:pt x="1482" y="93"/>
                  <a:pt x="1487" y="79"/>
                  <a:pt x="1481" y="67"/>
                </a:cubicBezTo>
                <a:cubicBezTo>
                  <a:pt x="1481" y="60"/>
                  <a:pt x="1475" y="55"/>
                  <a:pt x="1470" y="49"/>
                </a:cubicBezTo>
                <a:close/>
                <a:moveTo>
                  <a:pt x="1113" y="41"/>
                </a:moveTo>
                <a:cubicBezTo>
                  <a:pt x="1112" y="43"/>
                  <a:pt x="1109" y="45"/>
                  <a:pt x="1109" y="48"/>
                </a:cubicBezTo>
                <a:cubicBezTo>
                  <a:pt x="1109" y="50"/>
                  <a:pt x="1110" y="51"/>
                  <a:pt x="1112" y="52"/>
                </a:cubicBezTo>
                <a:cubicBezTo>
                  <a:pt x="1113" y="48"/>
                  <a:pt x="1114" y="45"/>
                  <a:pt x="1113" y="41"/>
                </a:cubicBezTo>
                <a:close/>
                <a:moveTo>
                  <a:pt x="1162" y="44"/>
                </a:moveTo>
                <a:cubicBezTo>
                  <a:pt x="1159" y="44"/>
                  <a:pt x="1154" y="41"/>
                  <a:pt x="1150" y="42"/>
                </a:cubicBezTo>
                <a:cubicBezTo>
                  <a:pt x="1151" y="47"/>
                  <a:pt x="1148" y="52"/>
                  <a:pt x="1149" y="56"/>
                </a:cubicBezTo>
                <a:cubicBezTo>
                  <a:pt x="1155" y="59"/>
                  <a:pt x="1157" y="54"/>
                  <a:pt x="1161" y="51"/>
                </a:cubicBezTo>
                <a:cubicBezTo>
                  <a:pt x="1162" y="49"/>
                  <a:pt x="1164" y="47"/>
                  <a:pt x="1162" y="44"/>
                </a:cubicBezTo>
                <a:close/>
                <a:moveTo>
                  <a:pt x="1269" y="48"/>
                </a:moveTo>
                <a:cubicBezTo>
                  <a:pt x="1267" y="43"/>
                  <a:pt x="1267" y="43"/>
                  <a:pt x="1267" y="43"/>
                </a:cubicBezTo>
                <a:cubicBezTo>
                  <a:pt x="1265" y="41"/>
                  <a:pt x="1263" y="44"/>
                  <a:pt x="1261" y="43"/>
                </a:cubicBezTo>
                <a:cubicBezTo>
                  <a:pt x="1248" y="53"/>
                  <a:pt x="1231" y="54"/>
                  <a:pt x="1216" y="58"/>
                </a:cubicBezTo>
                <a:cubicBezTo>
                  <a:pt x="1215" y="62"/>
                  <a:pt x="1215" y="67"/>
                  <a:pt x="1219" y="70"/>
                </a:cubicBezTo>
                <a:cubicBezTo>
                  <a:pt x="1234" y="69"/>
                  <a:pt x="1247" y="64"/>
                  <a:pt x="1257" y="55"/>
                </a:cubicBezTo>
                <a:cubicBezTo>
                  <a:pt x="1261" y="51"/>
                  <a:pt x="1270" y="56"/>
                  <a:pt x="1269" y="48"/>
                </a:cubicBezTo>
                <a:close/>
                <a:moveTo>
                  <a:pt x="162" y="53"/>
                </a:moveTo>
                <a:cubicBezTo>
                  <a:pt x="163" y="51"/>
                  <a:pt x="163" y="48"/>
                  <a:pt x="163" y="46"/>
                </a:cubicBezTo>
                <a:cubicBezTo>
                  <a:pt x="159" y="51"/>
                  <a:pt x="159" y="51"/>
                  <a:pt x="159" y="51"/>
                </a:cubicBezTo>
                <a:cubicBezTo>
                  <a:pt x="160" y="52"/>
                  <a:pt x="160" y="53"/>
                  <a:pt x="162" y="53"/>
                </a:cubicBezTo>
                <a:close/>
                <a:moveTo>
                  <a:pt x="1113" y="62"/>
                </a:moveTo>
                <a:cubicBezTo>
                  <a:pt x="1110" y="60"/>
                  <a:pt x="1109" y="55"/>
                  <a:pt x="1105" y="54"/>
                </a:cubicBezTo>
                <a:cubicBezTo>
                  <a:pt x="1103" y="55"/>
                  <a:pt x="1102" y="57"/>
                  <a:pt x="1102" y="58"/>
                </a:cubicBezTo>
                <a:cubicBezTo>
                  <a:pt x="1105" y="67"/>
                  <a:pt x="1110" y="74"/>
                  <a:pt x="1119" y="79"/>
                </a:cubicBezTo>
                <a:cubicBezTo>
                  <a:pt x="1127" y="89"/>
                  <a:pt x="1139" y="94"/>
                  <a:pt x="1149" y="101"/>
                </a:cubicBezTo>
                <a:cubicBezTo>
                  <a:pt x="1153" y="103"/>
                  <a:pt x="1155" y="97"/>
                  <a:pt x="1157" y="94"/>
                </a:cubicBezTo>
                <a:cubicBezTo>
                  <a:pt x="1158" y="91"/>
                  <a:pt x="1162" y="92"/>
                  <a:pt x="1162" y="89"/>
                </a:cubicBezTo>
                <a:cubicBezTo>
                  <a:pt x="1153" y="84"/>
                  <a:pt x="1144" y="82"/>
                  <a:pt x="1134" y="81"/>
                </a:cubicBezTo>
                <a:cubicBezTo>
                  <a:pt x="1124" y="78"/>
                  <a:pt x="1120" y="68"/>
                  <a:pt x="1113" y="62"/>
                </a:cubicBezTo>
                <a:close/>
                <a:moveTo>
                  <a:pt x="43" y="61"/>
                </a:moveTo>
                <a:cubicBezTo>
                  <a:pt x="40" y="58"/>
                  <a:pt x="36" y="55"/>
                  <a:pt x="32" y="55"/>
                </a:cubicBezTo>
                <a:cubicBezTo>
                  <a:pt x="25" y="56"/>
                  <a:pt x="25" y="63"/>
                  <a:pt x="20" y="67"/>
                </a:cubicBezTo>
                <a:cubicBezTo>
                  <a:pt x="17" y="71"/>
                  <a:pt x="12" y="70"/>
                  <a:pt x="9" y="68"/>
                </a:cubicBezTo>
                <a:cubicBezTo>
                  <a:pt x="7" y="68"/>
                  <a:pt x="6" y="64"/>
                  <a:pt x="4" y="64"/>
                </a:cubicBezTo>
                <a:cubicBezTo>
                  <a:pt x="4" y="69"/>
                  <a:pt x="5" y="74"/>
                  <a:pt x="4" y="79"/>
                </a:cubicBezTo>
                <a:cubicBezTo>
                  <a:pt x="34" y="80"/>
                  <a:pt x="34" y="80"/>
                  <a:pt x="34" y="80"/>
                </a:cubicBezTo>
                <a:cubicBezTo>
                  <a:pt x="34" y="83"/>
                  <a:pt x="33" y="86"/>
                  <a:pt x="31" y="87"/>
                </a:cubicBezTo>
                <a:cubicBezTo>
                  <a:pt x="24" y="95"/>
                  <a:pt x="14" y="97"/>
                  <a:pt x="5" y="93"/>
                </a:cubicBezTo>
                <a:cubicBezTo>
                  <a:pt x="4" y="93"/>
                  <a:pt x="4" y="93"/>
                  <a:pt x="4" y="93"/>
                </a:cubicBezTo>
                <a:cubicBezTo>
                  <a:pt x="0" y="101"/>
                  <a:pt x="9" y="99"/>
                  <a:pt x="13" y="101"/>
                </a:cubicBezTo>
                <a:cubicBezTo>
                  <a:pt x="20" y="101"/>
                  <a:pt x="26" y="99"/>
                  <a:pt x="32" y="96"/>
                </a:cubicBezTo>
                <a:cubicBezTo>
                  <a:pt x="36" y="93"/>
                  <a:pt x="36" y="87"/>
                  <a:pt x="41" y="86"/>
                </a:cubicBezTo>
                <a:cubicBezTo>
                  <a:pt x="45" y="78"/>
                  <a:pt x="48" y="68"/>
                  <a:pt x="43" y="61"/>
                </a:cubicBezTo>
                <a:close/>
                <a:moveTo>
                  <a:pt x="163" y="67"/>
                </a:moveTo>
                <a:cubicBezTo>
                  <a:pt x="161" y="63"/>
                  <a:pt x="157" y="62"/>
                  <a:pt x="156" y="58"/>
                </a:cubicBezTo>
                <a:cubicBezTo>
                  <a:pt x="155" y="57"/>
                  <a:pt x="153" y="59"/>
                  <a:pt x="152" y="60"/>
                </a:cubicBezTo>
                <a:cubicBezTo>
                  <a:pt x="148" y="64"/>
                  <a:pt x="156" y="69"/>
                  <a:pt x="158" y="73"/>
                </a:cubicBezTo>
                <a:cubicBezTo>
                  <a:pt x="161" y="74"/>
                  <a:pt x="164" y="78"/>
                  <a:pt x="166" y="79"/>
                </a:cubicBezTo>
                <a:cubicBezTo>
                  <a:pt x="166" y="74"/>
                  <a:pt x="163" y="71"/>
                  <a:pt x="163" y="67"/>
                </a:cubicBezTo>
                <a:close/>
                <a:moveTo>
                  <a:pt x="982" y="70"/>
                </a:moveTo>
                <a:cubicBezTo>
                  <a:pt x="982" y="66"/>
                  <a:pt x="980" y="62"/>
                  <a:pt x="978" y="59"/>
                </a:cubicBezTo>
                <a:cubicBezTo>
                  <a:pt x="977" y="58"/>
                  <a:pt x="975" y="59"/>
                  <a:pt x="973" y="59"/>
                </a:cubicBezTo>
                <a:cubicBezTo>
                  <a:pt x="969" y="59"/>
                  <a:pt x="969" y="63"/>
                  <a:pt x="969" y="67"/>
                </a:cubicBezTo>
                <a:cubicBezTo>
                  <a:pt x="968" y="72"/>
                  <a:pt x="963" y="75"/>
                  <a:pt x="962" y="80"/>
                </a:cubicBezTo>
                <a:cubicBezTo>
                  <a:pt x="965" y="83"/>
                  <a:pt x="970" y="80"/>
                  <a:pt x="974" y="80"/>
                </a:cubicBezTo>
                <a:cubicBezTo>
                  <a:pt x="979" y="78"/>
                  <a:pt x="984" y="75"/>
                  <a:pt x="982" y="70"/>
                </a:cubicBezTo>
                <a:close/>
                <a:moveTo>
                  <a:pt x="516" y="68"/>
                </a:moveTo>
                <a:cubicBezTo>
                  <a:pt x="516" y="63"/>
                  <a:pt x="511" y="59"/>
                  <a:pt x="507" y="61"/>
                </a:cubicBezTo>
                <a:cubicBezTo>
                  <a:pt x="507" y="68"/>
                  <a:pt x="500" y="73"/>
                  <a:pt x="499" y="78"/>
                </a:cubicBezTo>
                <a:cubicBezTo>
                  <a:pt x="502" y="80"/>
                  <a:pt x="505" y="77"/>
                  <a:pt x="509" y="78"/>
                </a:cubicBezTo>
                <a:cubicBezTo>
                  <a:pt x="513" y="77"/>
                  <a:pt x="517" y="73"/>
                  <a:pt x="516" y="68"/>
                </a:cubicBezTo>
                <a:close/>
                <a:moveTo>
                  <a:pt x="637" y="68"/>
                </a:moveTo>
                <a:cubicBezTo>
                  <a:pt x="636" y="65"/>
                  <a:pt x="637" y="61"/>
                  <a:pt x="633" y="60"/>
                </a:cubicBezTo>
                <a:cubicBezTo>
                  <a:pt x="631" y="61"/>
                  <a:pt x="628" y="64"/>
                  <a:pt x="628" y="67"/>
                </a:cubicBezTo>
                <a:cubicBezTo>
                  <a:pt x="645" y="82"/>
                  <a:pt x="645" y="82"/>
                  <a:pt x="645" y="82"/>
                </a:cubicBezTo>
                <a:cubicBezTo>
                  <a:pt x="655" y="85"/>
                  <a:pt x="663" y="92"/>
                  <a:pt x="672" y="96"/>
                </a:cubicBezTo>
                <a:cubicBezTo>
                  <a:pt x="674" y="98"/>
                  <a:pt x="677" y="97"/>
                  <a:pt x="678" y="95"/>
                </a:cubicBezTo>
                <a:cubicBezTo>
                  <a:pt x="679" y="94"/>
                  <a:pt x="681" y="91"/>
                  <a:pt x="679" y="89"/>
                </a:cubicBezTo>
                <a:cubicBezTo>
                  <a:pt x="675" y="89"/>
                  <a:pt x="672" y="86"/>
                  <a:pt x="668" y="85"/>
                </a:cubicBezTo>
                <a:cubicBezTo>
                  <a:pt x="655" y="84"/>
                  <a:pt x="644" y="79"/>
                  <a:pt x="637" y="68"/>
                </a:cubicBezTo>
                <a:close/>
                <a:moveTo>
                  <a:pt x="1453" y="66"/>
                </a:moveTo>
                <a:cubicBezTo>
                  <a:pt x="1451" y="62"/>
                  <a:pt x="1448" y="61"/>
                  <a:pt x="1445" y="61"/>
                </a:cubicBezTo>
                <a:cubicBezTo>
                  <a:pt x="1437" y="62"/>
                  <a:pt x="1441" y="71"/>
                  <a:pt x="1438" y="76"/>
                </a:cubicBezTo>
                <a:cubicBezTo>
                  <a:pt x="1438" y="78"/>
                  <a:pt x="1436" y="80"/>
                  <a:pt x="1437" y="82"/>
                </a:cubicBezTo>
                <a:cubicBezTo>
                  <a:pt x="1442" y="83"/>
                  <a:pt x="1448" y="82"/>
                  <a:pt x="1452" y="79"/>
                </a:cubicBezTo>
                <a:cubicBezTo>
                  <a:pt x="1455" y="75"/>
                  <a:pt x="1454" y="70"/>
                  <a:pt x="1453" y="66"/>
                </a:cubicBezTo>
                <a:close/>
                <a:moveTo>
                  <a:pt x="360" y="62"/>
                </a:moveTo>
                <a:cubicBezTo>
                  <a:pt x="355" y="62"/>
                  <a:pt x="354" y="68"/>
                  <a:pt x="352" y="71"/>
                </a:cubicBezTo>
                <a:cubicBezTo>
                  <a:pt x="345" y="81"/>
                  <a:pt x="335" y="92"/>
                  <a:pt x="321" y="92"/>
                </a:cubicBezTo>
                <a:cubicBezTo>
                  <a:pt x="312" y="97"/>
                  <a:pt x="304" y="99"/>
                  <a:pt x="296" y="103"/>
                </a:cubicBezTo>
                <a:cubicBezTo>
                  <a:pt x="296" y="108"/>
                  <a:pt x="291" y="112"/>
                  <a:pt x="293" y="115"/>
                </a:cubicBezTo>
                <a:cubicBezTo>
                  <a:pt x="308" y="111"/>
                  <a:pt x="308" y="111"/>
                  <a:pt x="308" y="111"/>
                </a:cubicBezTo>
                <a:cubicBezTo>
                  <a:pt x="311" y="110"/>
                  <a:pt x="314" y="106"/>
                  <a:pt x="318" y="106"/>
                </a:cubicBezTo>
                <a:cubicBezTo>
                  <a:pt x="335" y="98"/>
                  <a:pt x="352" y="89"/>
                  <a:pt x="365" y="74"/>
                </a:cubicBezTo>
                <a:cubicBezTo>
                  <a:pt x="368" y="69"/>
                  <a:pt x="362" y="66"/>
                  <a:pt x="360" y="62"/>
                </a:cubicBezTo>
                <a:close/>
                <a:moveTo>
                  <a:pt x="39" y="68"/>
                </a:moveTo>
                <a:cubicBezTo>
                  <a:pt x="38" y="65"/>
                  <a:pt x="36" y="64"/>
                  <a:pt x="34" y="63"/>
                </a:cubicBezTo>
                <a:cubicBezTo>
                  <a:pt x="30" y="66"/>
                  <a:pt x="26" y="71"/>
                  <a:pt x="25" y="74"/>
                </a:cubicBezTo>
                <a:cubicBezTo>
                  <a:pt x="29" y="76"/>
                  <a:pt x="33" y="74"/>
                  <a:pt x="36" y="74"/>
                </a:cubicBezTo>
                <a:cubicBezTo>
                  <a:pt x="39" y="73"/>
                  <a:pt x="39" y="70"/>
                  <a:pt x="39" y="68"/>
                </a:cubicBezTo>
                <a:close/>
                <a:moveTo>
                  <a:pt x="838" y="68"/>
                </a:moveTo>
                <a:cubicBezTo>
                  <a:pt x="837" y="67"/>
                  <a:pt x="836" y="64"/>
                  <a:pt x="834" y="64"/>
                </a:cubicBezTo>
                <a:cubicBezTo>
                  <a:pt x="832" y="66"/>
                  <a:pt x="833" y="70"/>
                  <a:pt x="831" y="72"/>
                </a:cubicBezTo>
                <a:cubicBezTo>
                  <a:pt x="831" y="73"/>
                  <a:pt x="832" y="73"/>
                  <a:pt x="833" y="73"/>
                </a:cubicBezTo>
                <a:cubicBezTo>
                  <a:pt x="835" y="72"/>
                  <a:pt x="838" y="71"/>
                  <a:pt x="838" y="68"/>
                </a:cubicBezTo>
                <a:close/>
                <a:moveTo>
                  <a:pt x="1114" y="82"/>
                </a:moveTo>
                <a:cubicBezTo>
                  <a:pt x="1109" y="80"/>
                  <a:pt x="1106" y="74"/>
                  <a:pt x="1103" y="70"/>
                </a:cubicBezTo>
                <a:cubicBezTo>
                  <a:pt x="1099" y="70"/>
                  <a:pt x="1098" y="62"/>
                  <a:pt x="1095" y="66"/>
                </a:cubicBezTo>
                <a:cubicBezTo>
                  <a:pt x="1093" y="68"/>
                  <a:pt x="1095" y="70"/>
                  <a:pt x="1095" y="71"/>
                </a:cubicBezTo>
                <a:cubicBezTo>
                  <a:pt x="1105" y="86"/>
                  <a:pt x="1120" y="94"/>
                  <a:pt x="1133" y="105"/>
                </a:cubicBezTo>
                <a:cubicBezTo>
                  <a:pt x="1139" y="107"/>
                  <a:pt x="1144" y="112"/>
                  <a:pt x="1150" y="113"/>
                </a:cubicBezTo>
                <a:cubicBezTo>
                  <a:pt x="1151" y="112"/>
                  <a:pt x="1151" y="110"/>
                  <a:pt x="1150" y="108"/>
                </a:cubicBezTo>
                <a:cubicBezTo>
                  <a:pt x="1137" y="100"/>
                  <a:pt x="1124" y="92"/>
                  <a:pt x="1114" y="82"/>
                </a:cubicBezTo>
                <a:close/>
                <a:moveTo>
                  <a:pt x="769" y="73"/>
                </a:moveTo>
                <a:cubicBezTo>
                  <a:pt x="770" y="62"/>
                  <a:pt x="760" y="72"/>
                  <a:pt x="757" y="74"/>
                </a:cubicBezTo>
                <a:cubicBezTo>
                  <a:pt x="758" y="76"/>
                  <a:pt x="759" y="77"/>
                  <a:pt x="760" y="78"/>
                </a:cubicBezTo>
                <a:cubicBezTo>
                  <a:pt x="764" y="77"/>
                  <a:pt x="768" y="77"/>
                  <a:pt x="769" y="73"/>
                </a:cubicBezTo>
                <a:close/>
                <a:moveTo>
                  <a:pt x="1312" y="75"/>
                </a:moveTo>
                <a:cubicBezTo>
                  <a:pt x="1310" y="73"/>
                  <a:pt x="1309" y="67"/>
                  <a:pt x="1306" y="69"/>
                </a:cubicBezTo>
                <a:cubicBezTo>
                  <a:pt x="1304" y="74"/>
                  <a:pt x="1301" y="79"/>
                  <a:pt x="1297" y="83"/>
                </a:cubicBezTo>
                <a:cubicBezTo>
                  <a:pt x="1302" y="83"/>
                  <a:pt x="1307" y="78"/>
                  <a:pt x="1312" y="76"/>
                </a:cubicBezTo>
                <a:cubicBezTo>
                  <a:pt x="1312" y="75"/>
                  <a:pt x="1312" y="75"/>
                  <a:pt x="1312" y="75"/>
                </a:cubicBezTo>
                <a:close/>
                <a:moveTo>
                  <a:pt x="306" y="76"/>
                </a:moveTo>
                <a:cubicBezTo>
                  <a:pt x="304" y="74"/>
                  <a:pt x="305" y="71"/>
                  <a:pt x="303" y="68"/>
                </a:cubicBezTo>
                <a:cubicBezTo>
                  <a:pt x="297" y="68"/>
                  <a:pt x="294" y="73"/>
                  <a:pt x="289" y="73"/>
                </a:cubicBezTo>
                <a:cubicBezTo>
                  <a:pt x="288" y="77"/>
                  <a:pt x="294" y="81"/>
                  <a:pt x="289" y="84"/>
                </a:cubicBezTo>
                <a:cubicBezTo>
                  <a:pt x="296" y="83"/>
                  <a:pt x="302" y="81"/>
                  <a:pt x="306" y="76"/>
                </a:cubicBezTo>
                <a:close/>
                <a:moveTo>
                  <a:pt x="1712" y="68"/>
                </a:moveTo>
                <a:cubicBezTo>
                  <a:pt x="1709" y="69"/>
                  <a:pt x="1707" y="71"/>
                  <a:pt x="1705" y="73"/>
                </a:cubicBezTo>
                <a:cubicBezTo>
                  <a:pt x="1700" y="75"/>
                  <a:pt x="1693" y="74"/>
                  <a:pt x="1689" y="79"/>
                </a:cubicBezTo>
                <a:cubicBezTo>
                  <a:pt x="1691" y="81"/>
                  <a:pt x="1691" y="85"/>
                  <a:pt x="1694" y="86"/>
                </a:cubicBezTo>
                <a:cubicBezTo>
                  <a:pt x="1700" y="85"/>
                  <a:pt x="1706" y="82"/>
                  <a:pt x="1711" y="79"/>
                </a:cubicBezTo>
                <a:cubicBezTo>
                  <a:pt x="1712" y="76"/>
                  <a:pt x="1712" y="72"/>
                  <a:pt x="1712" y="68"/>
                </a:cubicBezTo>
                <a:close/>
                <a:moveTo>
                  <a:pt x="1248" y="69"/>
                </a:moveTo>
                <a:cubicBezTo>
                  <a:pt x="1240" y="70"/>
                  <a:pt x="1233" y="74"/>
                  <a:pt x="1224" y="74"/>
                </a:cubicBezTo>
                <a:cubicBezTo>
                  <a:pt x="1222" y="76"/>
                  <a:pt x="1222" y="76"/>
                  <a:pt x="1222" y="76"/>
                </a:cubicBezTo>
                <a:cubicBezTo>
                  <a:pt x="1225" y="79"/>
                  <a:pt x="1225" y="79"/>
                  <a:pt x="1225" y="79"/>
                </a:cubicBezTo>
                <a:cubicBezTo>
                  <a:pt x="1233" y="80"/>
                  <a:pt x="1240" y="78"/>
                  <a:pt x="1247" y="75"/>
                </a:cubicBezTo>
                <a:cubicBezTo>
                  <a:pt x="1249" y="73"/>
                  <a:pt x="1247" y="70"/>
                  <a:pt x="1248" y="69"/>
                </a:cubicBezTo>
                <a:close/>
                <a:moveTo>
                  <a:pt x="245" y="74"/>
                </a:moveTo>
                <a:cubicBezTo>
                  <a:pt x="244" y="69"/>
                  <a:pt x="237" y="70"/>
                  <a:pt x="232" y="70"/>
                </a:cubicBezTo>
                <a:cubicBezTo>
                  <a:pt x="231" y="70"/>
                  <a:pt x="228" y="72"/>
                  <a:pt x="229" y="74"/>
                </a:cubicBezTo>
                <a:cubicBezTo>
                  <a:pt x="234" y="77"/>
                  <a:pt x="241" y="75"/>
                  <a:pt x="245" y="74"/>
                </a:cubicBezTo>
                <a:close/>
                <a:moveTo>
                  <a:pt x="649" y="89"/>
                </a:moveTo>
                <a:cubicBezTo>
                  <a:pt x="637" y="87"/>
                  <a:pt x="632" y="76"/>
                  <a:pt x="623" y="71"/>
                </a:cubicBezTo>
                <a:cubicBezTo>
                  <a:pt x="622" y="72"/>
                  <a:pt x="620" y="72"/>
                  <a:pt x="621" y="74"/>
                </a:cubicBezTo>
                <a:cubicBezTo>
                  <a:pt x="628" y="78"/>
                  <a:pt x="631" y="87"/>
                  <a:pt x="637" y="92"/>
                </a:cubicBezTo>
                <a:cubicBezTo>
                  <a:pt x="641" y="107"/>
                  <a:pt x="659" y="110"/>
                  <a:pt x="672" y="114"/>
                </a:cubicBezTo>
                <a:cubicBezTo>
                  <a:pt x="675" y="112"/>
                  <a:pt x="675" y="107"/>
                  <a:pt x="675" y="103"/>
                </a:cubicBezTo>
                <a:cubicBezTo>
                  <a:pt x="666" y="98"/>
                  <a:pt x="657" y="94"/>
                  <a:pt x="649" y="89"/>
                </a:cubicBezTo>
                <a:close/>
                <a:moveTo>
                  <a:pt x="149" y="72"/>
                </a:moveTo>
                <a:cubicBezTo>
                  <a:pt x="143" y="71"/>
                  <a:pt x="143" y="71"/>
                  <a:pt x="143" y="71"/>
                </a:cubicBezTo>
                <a:cubicBezTo>
                  <a:pt x="143" y="73"/>
                  <a:pt x="146" y="76"/>
                  <a:pt x="149" y="77"/>
                </a:cubicBezTo>
                <a:cubicBezTo>
                  <a:pt x="155" y="85"/>
                  <a:pt x="163" y="92"/>
                  <a:pt x="166" y="102"/>
                </a:cubicBezTo>
                <a:cubicBezTo>
                  <a:pt x="179" y="113"/>
                  <a:pt x="179" y="113"/>
                  <a:pt x="179" y="113"/>
                </a:cubicBezTo>
                <a:cubicBezTo>
                  <a:pt x="187" y="116"/>
                  <a:pt x="192" y="125"/>
                  <a:pt x="201" y="123"/>
                </a:cubicBezTo>
                <a:cubicBezTo>
                  <a:pt x="202" y="119"/>
                  <a:pt x="204" y="115"/>
                  <a:pt x="201" y="112"/>
                </a:cubicBezTo>
                <a:cubicBezTo>
                  <a:pt x="190" y="105"/>
                  <a:pt x="178" y="97"/>
                  <a:pt x="167" y="90"/>
                </a:cubicBezTo>
                <a:cubicBezTo>
                  <a:pt x="161" y="84"/>
                  <a:pt x="157" y="77"/>
                  <a:pt x="149" y="72"/>
                </a:cubicBezTo>
                <a:close/>
                <a:moveTo>
                  <a:pt x="716" y="75"/>
                </a:moveTo>
                <a:cubicBezTo>
                  <a:pt x="713" y="73"/>
                  <a:pt x="708" y="72"/>
                  <a:pt x="704" y="71"/>
                </a:cubicBezTo>
                <a:cubicBezTo>
                  <a:pt x="703" y="72"/>
                  <a:pt x="700" y="72"/>
                  <a:pt x="701" y="74"/>
                </a:cubicBezTo>
                <a:cubicBezTo>
                  <a:pt x="704" y="77"/>
                  <a:pt x="712" y="77"/>
                  <a:pt x="716" y="75"/>
                </a:cubicBezTo>
                <a:close/>
                <a:moveTo>
                  <a:pt x="1089" y="73"/>
                </a:moveTo>
                <a:cubicBezTo>
                  <a:pt x="1086" y="73"/>
                  <a:pt x="1083" y="76"/>
                  <a:pt x="1081" y="79"/>
                </a:cubicBezTo>
                <a:cubicBezTo>
                  <a:pt x="1084" y="85"/>
                  <a:pt x="1089" y="91"/>
                  <a:pt x="1089" y="99"/>
                </a:cubicBezTo>
                <a:cubicBezTo>
                  <a:pt x="1094" y="107"/>
                  <a:pt x="1086" y="116"/>
                  <a:pt x="1095" y="124"/>
                </a:cubicBezTo>
                <a:cubicBezTo>
                  <a:pt x="1114" y="140"/>
                  <a:pt x="1137" y="149"/>
                  <a:pt x="1161" y="155"/>
                </a:cubicBezTo>
                <a:cubicBezTo>
                  <a:pt x="1162" y="162"/>
                  <a:pt x="1171" y="157"/>
                  <a:pt x="1175" y="159"/>
                </a:cubicBezTo>
                <a:cubicBezTo>
                  <a:pt x="1207" y="160"/>
                  <a:pt x="1242" y="159"/>
                  <a:pt x="1274" y="159"/>
                </a:cubicBezTo>
                <a:cubicBezTo>
                  <a:pt x="1280" y="153"/>
                  <a:pt x="1287" y="152"/>
                  <a:pt x="1294" y="150"/>
                </a:cubicBezTo>
                <a:cubicBezTo>
                  <a:pt x="1307" y="142"/>
                  <a:pt x="1319" y="132"/>
                  <a:pt x="1330" y="121"/>
                </a:cubicBezTo>
                <a:cubicBezTo>
                  <a:pt x="1336" y="116"/>
                  <a:pt x="1344" y="111"/>
                  <a:pt x="1346" y="103"/>
                </a:cubicBezTo>
                <a:cubicBezTo>
                  <a:pt x="1340" y="97"/>
                  <a:pt x="1332" y="94"/>
                  <a:pt x="1325" y="88"/>
                </a:cubicBezTo>
                <a:cubicBezTo>
                  <a:pt x="1309" y="100"/>
                  <a:pt x="1293" y="110"/>
                  <a:pt x="1276" y="119"/>
                </a:cubicBezTo>
                <a:cubicBezTo>
                  <a:pt x="1259" y="126"/>
                  <a:pt x="1242" y="133"/>
                  <a:pt x="1223" y="132"/>
                </a:cubicBezTo>
                <a:cubicBezTo>
                  <a:pt x="1214" y="138"/>
                  <a:pt x="1207" y="148"/>
                  <a:pt x="1195" y="149"/>
                </a:cubicBezTo>
                <a:cubicBezTo>
                  <a:pt x="1183" y="152"/>
                  <a:pt x="1173" y="145"/>
                  <a:pt x="1163" y="140"/>
                </a:cubicBezTo>
                <a:cubicBezTo>
                  <a:pt x="1156" y="136"/>
                  <a:pt x="1151" y="128"/>
                  <a:pt x="1149" y="120"/>
                </a:cubicBezTo>
                <a:cubicBezTo>
                  <a:pt x="1145" y="117"/>
                  <a:pt x="1141" y="115"/>
                  <a:pt x="1136" y="112"/>
                </a:cubicBezTo>
                <a:cubicBezTo>
                  <a:pt x="1118" y="103"/>
                  <a:pt x="1103" y="88"/>
                  <a:pt x="1089" y="73"/>
                </a:cubicBezTo>
                <a:close/>
                <a:moveTo>
                  <a:pt x="1187" y="75"/>
                </a:moveTo>
                <a:cubicBezTo>
                  <a:pt x="1186" y="74"/>
                  <a:pt x="1183" y="73"/>
                  <a:pt x="1180" y="73"/>
                </a:cubicBezTo>
                <a:cubicBezTo>
                  <a:pt x="1178" y="73"/>
                  <a:pt x="1176" y="74"/>
                  <a:pt x="1175" y="75"/>
                </a:cubicBezTo>
                <a:cubicBezTo>
                  <a:pt x="1177" y="77"/>
                  <a:pt x="1179" y="77"/>
                  <a:pt x="1181" y="77"/>
                </a:cubicBezTo>
                <a:cubicBezTo>
                  <a:pt x="1183" y="77"/>
                  <a:pt x="1187" y="78"/>
                  <a:pt x="1187" y="75"/>
                </a:cubicBezTo>
                <a:close/>
                <a:moveTo>
                  <a:pt x="1656" y="82"/>
                </a:moveTo>
                <a:cubicBezTo>
                  <a:pt x="1654" y="75"/>
                  <a:pt x="1646" y="73"/>
                  <a:pt x="1639" y="73"/>
                </a:cubicBezTo>
                <a:cubicBezTo>
                  <a:pt x="1635" y="74"/>
                  <a:pt x="1631" y="73"/>
                  <a:pt x="1629" y="77"/>
                </a:cubicBezTo>
                <a:cubicBezTo>
                  <a:pt x="1635" y="85"/>
                  <a:pt x="1647" y="86"/>
                  <a:pt x="1656" y="90"/>
                </a:cubicBezTo>
                <a:cubicBezTo>
                  <a:pt x="1659" y="89"/>
                  <a:pt x="1656" y="85"/>
                  <a:pt x="1656" y="82"/>
                </a:cubicBezTo>
                <a:close/>
                <a:moveTo>
                  <a:pt x="1593" y="99"/>
                </a:moveTo>
                <a:cubicBezTo>
                  <a:pt x="1582" y="93"/>
                  <a:pt x="1579" y="78"/>
                  <a:pt x="1567" y="73"/>
                </a:cubicBezTo>
                <a:cubicBezTo>
                  <a:pt x="1566" y="74"/>
                  <a:pt x="1563" y="75"/>
                  <a:pt x="1564" y="77"/>
                </a:cubicBezTo>
                <a:cubicBezTo>
                  <a:pt x="1568" y="87"/>
                  <a:pt x="1577" y="96"/>
                  <a:pt x="1584" y="104"/>
                </a:cubicBezTo>
                <a:cubicBezTo>
                  <a:pt x="1593" y="110"/>
                  <a:pt x="1600" y="119"/>
                  <a:pt x="1609" y="123"/>
                </a:cubicBezTo>
                <a:cubicBezTo>
                  <a:pt x="1611" y="125"/>
                  <a:pt x="1614" y="127"/>
                  <a:pt x="1616" y="126"/>
                </a:cubicBezTo>
                <a:cubicBezTo>
                  <a:pt x="1617" y="121"/>
                  <a:pt x="1615" y="118"/>
                  <a:pt x="1614" y="114"/>
                </a:cubicBezTo>
                <a:cubicBezTo>
                  <a:pt x="1607" y="110"/>
                  <a:pt x="1599" y="105"/>
                  <a:pt x="1593" y="99"/>
                </a:cubicBezTo>
                <a:close/>
                <a:moveTo>
                  <a:pt x="1767" y="76"/>
                </a:moveTo>
                <a:cubicBezTo>
                  <a:pt x="1766" y="75"/>
                  <a:pt x="1766" y="73"/>
                  <a:pt x="1764" y="73"/>
                </a:cubicBezTo>
                <a:cubicBezTo>
                  <a:pt x="1759" y="85"/>
                  <a:pt x="1759" y="85"/>
                  <a:pt x="1759" y="85"/>
                </a:cubicBezTo>
                <a:cubicBezTo>
                  <a:pt x="1751" y="92"/>
                  <a:pt x="1751" y="92"/>
                  <a:pt x="1751" y="92"/>
                </a:cubicBezTo>
                <a:cubicBezTo>
                  <a:pt x="1757" y="89"/>
                  <a:pt x="1765" y="83"/>
                  <a:pt x="1767" y="76"/>
                </a:cubicBezTo>
                <a:close/>
                <a:moveTo>
                  <a:pt x="1914" y="82"/>
                </a:moveTo>
                <a:cubicBezTo>
                  <a:pt x="1911" y="77"/>
                  <a:pt x="1907" y="74"/>
                  <a:pt x="1901" y="74"/>
                </a:cubicBezTo>
                <a:cubicBezTo>
                  <a:pt x="1898" y="76"/>
                  <a:pt x="1896" y="80"/>
                  <a:pt x="1895" y="85"/>
                </a:cubicBezTo>
                <a:cubicBezTo>
                  <a:pt x="1900" y="88"/>
                  <a:pt x="1908" y="89"/>
                  <a:pt x="1914" y="88"/>
                </a:cubicBezTo>
                <a:cubicBezTo>
                  <a:pt x="1915" y="87"/>
                  <a:pt x="1915" y="84"/>
                  <a:pt x="1914" y="82"/>
                </a:cubicBezTo>
                <a:close/>
                <a:moveTo>
                  <a:pt x="857" y="85"/>
                </a:moveTo>
                <a:cubicBezTo>
                  <a:pt x="846" y="75"/>
                  <a:pt x="846" y="75"/>
                  <a:pt x="846" y="75"/>
                </a:cubicBezTo>
                <a:cubicBezTo>
                  <a:pt x="837" y="73"/>
                  <a:pt x="833" y="83"/>
                  <a:pt x="825" y="83"/>
                </a:cubicBezTo>
                <a:cubicBezTo>
                  <a:pt x="818" y="91"/>
                  <a:pt x="807" y="93"/>
                  <a:pt x="800" y="103"/>
                </a:cubicBezTo>
                <a:cubicBezTo>
                  <a:pt x="790" y="109"/>
                  <a:pt x="781" y="118"/>
                  <a:pt x="770" y="121"/>
                </a:cubicBezTo>
                <a:cubicBezTo>
                  <a:pt x="766" y="127"/>
                  <a:pt x="766" y="127"/>
                  <a:pt x="766" y="127"/>
                </a:cubicBezTo>
                <a:cubicBezTo>
                  <a:pt x="762" y="137"/>
                  <a:pt x="752" y="141"/>
                  <a:pt x="744" y="147"/>
                </a:cubicBezTo>
                <a:cubicBezTo>
                  <a:pt x="731" y="152"/>
                  <a:pt x="713" y="157"/>
                  <a:pt x="699" y="151"/>
                </a:cubicBezTo>
                <a:cubicBezTo>
                  <a:pt x="686" y="146"/>
                  <a:pt x="680" y="132"/>
                  <a:pt x="675" y="121"/>
                </a:cubicBezTo>
                <a:cubicBezTo>
                  <a:pt x="666" y="117"/>
                  <a:pt x="655" y="116"/>
                  <a:pt x="647" y="111"/>
                </a:cubicBezTo>
                <a:cubicBezTo>
                  <a:pt x="637" y="104"/>
                  <a:pt x="644" y="119"/>
                  <a:pt x="637" y="121"/>
                </a:cubicBezTo>
                <a:cubicBezTo>
                  <a:pt x="643" y="126"/>
                  <a:pt x="636" y="132"/>
                  <a:pt x="639" y="138"/>
                </a:cubicBezTo>
                <a:cubicBezTo>
                  <a:pt x="646" y="143"/>
                  <a:pt x="654" y="147"/>
                  <a:pt x="663" y="151"/>
                </a:cubicBezTo>
                <a:cubicBezTo>
                  <a:pt x="668" y="152"/>
                  <a:pt x="675" y="153"/>
                  <a:pt x="677" y="159"/>
                </a:cubicBezTo>
                <a:cubicBezTo>
                  <a:pt x="777" y="159"/>
                  <a:pt x="777" y="159"/>
                  <a:pt x="777" y="159"/>
                </a:cubicBezTo>
                <a:cubicBezTo>
                  <a:pt x="803" y="151"/>
                  <a:pt x="825" y="136"/>
                  <a:pt x="847" y="119"/>
                </a:cubicBezTo>
                <a:cubicBezTo>
                  <a:pt x="854" y="111"/>
                  <a:pt x="867" y="105"/>
                  <a:pt x="870" y="94"/>
                </a:cubicBezTo>
                <a:cubicBezTo>
                  <a:pt x="857" y="85"/>
                  <a:pt x="857" y="85"/>
                  <a:pt x="857" y="85"/>
                </a:cubicBezTo>
                <a:close/>
                <a:moveTo>
                  <a:pt x="229" y="81"/>
                </a:moveTo>
                <a:cubicBezTo>
                  <a:pt x="227" y="80"/>
                  <a:pt x="224" y="78"/>
                  <a:pt x="224" y="76"/>
                </a:cubicBezTo>
                <a:cubicBezTo>
                  <a:pt x="223" y="76"/>
                  <a:pt x="222" y="77"/>
                  <a:pt x="220" y="77"/>
                </a:cubicBezTo>
                <a:cubicBezTo>
                  <a:pt x="215" y="82"/>
                  <a:pt x="208" y="86"/>
                  <a:pt x="203" y="89"/>
                </a:cubicBezTo>
                <a:cubicBezTo>
                  <a:pt x="204" y="91"/>
                  <a:pt x="206" y="92"/>
                  <a:pt x="207" y="93"/>
                </a:cubicBezTo>
                <a:cubicBezTo>
                  <a:pt x="213" y="87"/>
                  <a:pt x="220" y="82"/>
                  <a:pt x="229" y="81"/>
                </a:cubicBezTo>
                <a:close/>
                <a:moveTo>
                  <a:pt x="379" y="83"/>
                </a:moveTo>
                <a:cubicBezTo>
                  <a:pt x="376" y="81"/>
                  <a:pt x="374" y="77"/>
                  <a:pt x="370" y="77"/>
                </a:cubicBezTo>
                <a:cubicBezTo>
                  <a:pt x="362" y="87"/>
                  <a:pt x="350" y="94"/>
                  <a:pt x="339" y="101"/>
                </a:cubicBezTo>
                <a:cubicBezTo>
                  <a:pt x="328" y="106"/>
                  <a:pt x="318" y="114"/>
                  <a:pt x="305" y="114"/>
                </a:cubicBezTo>
                <a:cubicBezTo>
                  <a:pt x="300" y="115"/>
                  <a:pt x="296" y="119"/>
                  <a:pt x="290" y="120"/>
                </a:cubicBezTo>
                <a:cubicBezTo>
                  <a:pt x="295" y="120"/>
                  <a:pt x="295" y="120"/>
                  <a:pt x="295" y="120"/>
                </a:cubicBezTo>
                <a:cubicBezTo>
                  <a:pt x="293" y="125"/>
                  <a:pt x="288" y="123"/>
                  <a:pt x="285" y="126"/>
                </a:cubicBezTo>
                <a:cubicBezTo>
                  <a:pt x="279" y="135"/>
                  <a:pt x="279" y="135"/>
                  <a:pt x="279" y="135"/>
                </a:cubicBezTo>
                <a:cubicBezTo>
                  <a:pt x="293" y="132"/>
                  <a:pt x="307" y="127"/>
                  <a:pt x="320" y="122"/>
                </a:cubicBezTo>
                <a:cubicBezTo>
                  <a:pt x="341" y="113"/>
                  <a:pt x="359" y="100"/>
                  <a:pt x="378" y="86"/>
                </a:cubicBezTo>
                <a:cubicBezTo>
                  <a:pt x="379" y="83"/>
                  <a:pt x="379" y="83"/>
                  <a:pt x="379" y="83"/>
                </a:cubicBezTo>
                <a:close/>
                <a:moveTo>
                  <a:pt x="716" y="82"/>
                </a:moveTo>
                <a:cubicBezTo>
                  <a:pt x="705" y="84"/>
                  <a:pt x="697" y="80"/>
                  <a:pt x="687" y="77"/>
                </a:cubicBezTo>
                <a:cubicBezTo>
                  <a:pt x="684" y="79"/>
                  <a:pt x="681" y="80"/>
                  <a:pt x="679" y="82"/>
                </a:cubicBezTo>
                <a:cubicBezTo>
                  <a:pt x="684" y="88"/>
                  <a:pt x="692" y="86"/>
                  <a:pt x="699" y="86"/>
                </a:cubicBezTo>
                <a:cubicBezTo>
                  <a:pt x="707" y="91"/>
                  <a:pt x="716" y="95"/>
                  <a:pt x="726" y="93"/>
                </a:cubicBezTo>
                <a:cubicBezTo>
                  <a:pt x="727" y="91"/>
                  <a:pt x="726" y="88"/>
                  <a:pt x="725" y="87"/>
                </a:cubicBezTo>
                <a:cubicBezTo>
                  <a:pt x="725" y="83"/>
                  <a:pt x="720" y="81"/>
                  <a:pt x="716" y="82"/>
                </a:cubicBezTo>
                <a:close/>
                <a:moveTo>
                  <a:pt x="1188" y="83"/>
                </a:moveTo>
                <a:cubicBezTo>
                  <a:pt x="1181" y="81"/>
                  <a:pt x="1172" y="82"/>
                  <a:pt x="1165" y="78"/>
                </a:cubicBezTo>
                <a:cubicBezTo>
                  <a:pt x="1163" y="79"/>
                  <a:pt x="1161" y="80"/>
                  <a:pt x="1159" y="82"/>
                </a:cubicBezTo>
                <a:cubicBezTo>
                  <a:pt x="1163" y="83"/>
                  <a:pt x="1167" y="86"/>
                  <a:pt x="1171" y="86"/>
                </a:cubicBezTo>
                <a:cubicBezTo>
                  <a:pt x="1177" y="87"/>
                  <a:pt x="1184" y="89"/>
                  <a:pt x="1190" y="87"/>
                </a:cubicBezTo>
                <a:cubicBezTo>
                  <a:pt x="1191" y="86"/>
                  <a:pt x="1190" y="84"/>
                  <a:pt x="1188" y="83"/>
                </a:cubicBezTo>
                <a:close/>
                <a:moveTo>
                  <a:pt x="1255" y="86"/>
                </a:moveTo>
                <a:cubicBezTo>
                  <a:pt x="1254" y="77"/>
                  <a:pt x="1245" y="80"/>
                  <a:pt x="1240" y="83"/>
                </a:cubicBezTo>
                <a:cubicBezTo>
                  <a:pt x="1236" y="85"/>
                  <a:pt x="1230" y="83"/>
                  <a:pt x="1226" y="86"/>
                </a:cubicBezTo>
                <a:cubicBezTo>
                  <a:pt x="1227" y="88"/>
                  <a:pt x="1227" y="91"/>
                  <a:pt x="1228" y="93"/>
                </a:cubicBezTo>
                <a:cubicBezTo>
                  <a:pt x="1239" y="95"/>
                  <a:pt x="1248" y="90"/>
                  <a:pt x="1255" y="86"/>
                </a:cubicBezTo>
                <a:close/>
                <a:moveTo>
                  <a:pt x="250" y="80"/>
                </a:moveTo>
                <a:cubicBezTo>
                  <a:pt x="242" y="80"/>
                  <a:pt x="242" y="80"/>
                  <a:pt x="242" y="80"/>
                </a:cubicBezTo>
                <a:cubicBezTo>
                  <a:pt x="239" y="82"/>
                  <a:pt x="235" y="79"/>
                  <a:pt x="233" y="82"/>
                </a:cubicBezTo>
                <a:cubicBezTo>
                  <a:pt x="239" y="86"/>
                  <a:pt x="238" y="97"/>
                  <a:pt x="247" y="94"/>
                </a:cubicBezTo>
                <a:cubicBezTo>
                  <a:pt x="253" y="91"/>
                  <a:pt x="250" y="86"/>
                  <a:pt x="250" y="80"/>
                </a:cubicBezTo>
                <a:close/>
                <a:moveTo>
                  <a:pt x="1635" y="88"/>
                </a:moveTo>
                <a:cubicBezTo>
                  <a:pt x="1630" y="86"/>
                  <a:pt x="1626" y="81"/>
                  <a:pt x="1621" y="80"/>
                </a:cubicBezTo>
                <a:cubicBezTo>
                  <a:pt x="1619" y="81"/>
                  <a:pt x="1614" y="81"/>
                  <a:pt x="1615" y="85"/>
                </a:cubicBezTo>
                <a:cubicBezTo>
                  <a:pt x="1621" y="88"/>
                  <a:pt x="1626" y="93"/>
                  <a:pt x="1633" y="96"/>
                </a:cubicBezTo>
                <a:cubicBezTo>
                  <a:pt x="1643" y="92"/>
                  <a:pt x="1647" y="105"/>
                  <a:pt x="1657" y="101"/>
                </a:cubicBezTo>
                <a:cubicBezTo>
                  <a:pt x="1658" y="100"/>
                  <a:pt x="1659" y="96"/>
                  <a:pt x="1656" y="95"/>
                </a:cubicBezTo>
                <a:cubicBezTo>
                  <a:pt x="1648" y="94"/>
                  <a:pt x="1642" y="90"/>
                  <a:pt x="1635" y="88"/>
                </a:cubicBezTo>
                <a:close/>
                <a:moveTo>
                  <a:pt x="1319" y="83"/>
                </a:moveTo>
                <a:cubicBezTo>
                  <a:pt x="1319" y="82"/>
                  <a:pt x="1317" y="80"/>
                  <a:pt x="1315" y="80"/>
                </a:cubicBezTo>
                <a:cubicBezTo>
                  <a:pt x="1301" y="87"/>
                  <a:pt x="1301" y="87"/>
                  <a:pt x="1301" y="87"/>
                </a:cubicBezTo>
                <a:cubicBezTo>
                  <a:pt x="1286" y="97"/>
                  <a:pt x="1269" y="104"/>
                  <a:pt x="1252" y="111"/>
                </a:cubicBezTo>
                <a:cubicBezTo>
                  <a:pt x="1243" y="115"/>
                  <a:pt x="1227" y="112"/>
                  <a:pt x="1227" y="125"/>
                </a:cubicBezTo>
                <a:cubicBezTo>
                  <a:pt x="1227" y="126"/>
                  <a:pt x="1228" y="126"/>
                  <a:pt x="1229" y="127"/>
                </a:cubicBezTo>
                <a:cubicBezTo>
                  <a:pt x="1254" y="124"/>
                  <a:pt x="1277" y="115"/>
                  <a:pt x="1297" y="101"/>
                </a:cubicBezTo>
                <a:cubicBezTo>
                  <a:pt x="1305" y="96"/>
                  <a:pt x="1314" y="91"/>
                  <a:pt x="1319" y="83"/>
                </a:cubicBezTo>
                <a:close/>
                <a:moveTo>
                  <a:pt x="779" y="90"/>
                </a:moveTo>
                <a:cubicBezTo>
                  <a:pt x="776" y="87"/>
                  <a:pt x="773" y="81"/>
                  <a:pt x="768" y="82"/>
                </a:cubicBezTo>
                <a:cubicBezTo>
                  <a:pt x="760" y="84"/>
                  <a:pt x="768" y="91"/>
                  <a:pt x="768" y="95"/>
                </a:cubicBezTo>
                <a:cubicBezTo>
                  <a:pt x="770" y="96"/>
                  <a:pt x="770" y="96"/>
                  <a:pt x="770" y="96"/>
                </a:cubicBezTo>
                <a:cubicBezTo>
                  <a:pt x="773" y="94"/>
                  <a:pt x="777" y="93"/>
                  <a:pt x="779" y="90"/>
                </a:cubicBezTo>
                <a:close/>
                <a:moveTo>
                  <a:pt x="1778" y="88"/>
                </a:moveTo>
                <a:cubicBezTo>
                  <a:pt x="1777" y="86"/>
                  <a:pt x="1774" y="82"/>
                  <a:pt x="1771" y="82"/>
                </a:cubicBezTo>
                <a:cubicBezTo>
                  <a:pt x="1762" y="92"/>
                  <a:pt x="1752" y="99"/>
                  <a:pt x="1742" y="107"/>
                </a:cubicBezTo>
                <a:cubicBezTo>
                  <a:pt x="1728" y="115"/>
                  <a:pt x="1713" y="121"/>
                  <a:pt x="1697" y="124"/>
                </a:cubicBezTo>
                <a:cubicBezTo>
                  <a:pt x="1694" y="130"/>
                  <a:pt x="1690" y="136"/>
                  <a:pt x="1684" y="142"/>
                </a:cubicBezTo>
                <a:cubicBezTo>
                  <a:pt x="1674" y="152"/>
                  <a:pt x="1659" y="155"/>
                  <a:pt x="1645" y="154"/>
                </a:cubicBezTo>
                <a:cubicBezTo>
                  <a:pt x="1634" y="151"/>
                  <a:pt x="1622" y="143"/>
                  <a:pt x="1618" y="132"/>
                </a:cubicBezTo>
                <a:cubicBezTo>
                  <a:pt x="1608" y="131"/>
                  <a:pt x="1599" y="123"/>
                  <a:pt x="1591" y="116"/>
                </a:cubicBezTo>
                <a:cubicBezTo>
                  <a:pt x="1583" y="112"/>
                  <a:pt x="1577" y="103"/>
                  <a:pt x="1569" y="98"/>
                </a:cubicBezTo>
                <a:cubicBezTo>
                  <a:pt x="1568" y="96"/>
                  <a:pt x="1568" y="93"/>
                  <a:pt x="1566" y="93"/>
                </a:cubicBezTo>
                <a:cubicBezTo>
                  <a:pt x="1573" y="101"/>
                  <a:pt x="1572" y="113"/>
                  <a:pt x="1571" y="123"/>
                </a:cubicBezTo>
                <a:cubicBezTo>
                  <a:pt x="1571" y="128"/>
                  <a:pt x="1568" y="133"/>
                  <a:pt x="1568" y="138"/>
                </a:cubicBezTo>
                <a:cubicBezTo>
                  <a:pt x="1571" y="141"/>
                  <a:pt x="1574" y="145"/>
                  <a:pt x="1579" y="147"/>
                </a:cubicBezTo>
                <a:cubicBezTo>
                  <a:pt x="1584" y="153"/>
                  <a:pt x="1593" y="152"/>
                  <a:pt x="1597" y="159"/>
                </a:cubicBezTo>
                <a:cubicBezTo>
                  <a:pt x="1652" y="159"/>
                  <a:pt x="1708" y="159"/>
                  <a:pt x="1765" y="159"/>
                </a:cubicBezTo>
                <a:cubicBezTo>
                  <a:pt x="1767" y="155"/>
                  <a:pt x="1767" y="155"/>
                  <a:pt x="1767" y="155"/>
                </a:cubicBezTo>
                <a:cubicBezTo>
                  <a:pt x="1786" y="146"/>
                  <a:pt x="1798" y="130"/>
                  <a:pt x="1809" y="114"/>
                </a:cubicBezTo>
                <a:cubicBezTo>
                  <a:pt x="1802" y="106"/>
                  <a:pt x="1791" y="101"/>
                  <a:pt x="1783" y="94"/>
                </a:cubicBezTo>
                <a:cubicBezTo>
                  <a:pt x="1764" y="113"/>
                  <a:pt x="1741" y="130"/>
                  <a:pt x="1714" y="135"/>
                </a:cubicBezTo>
                <a:cubicBezTo>
                  <a:pt x="1708" y="135"/>
                  <a:pt x="1701" y="137"/>
                  <a:pt x="1696" y="135"/>
                </a:cubicBezTo>
                <a:cubicBezTo>
                  <a:pt x="1695" y="134"/>
                  <a:pt x="1696" y="132"/>
                  <a:pt x="1697" y="132"/>
                </a:cubicBezTo>
                <a:cubicBezTo>
                  <a:pt x="1712" y="130"/>
                  <a:pt x="1728" y="129"/>
                  <a:pt x="1740" y="120"/>
                </a:cubicBezTo>
                <a:cubicBezTo>
                  <a:pt x="1742" y="119"/>
                  <a:pt x="1744" y="119"/>
                  <a:pt x="1745" y="118"/>
                </a:cubicBezTo>
                <a:cubicBezTo>
                  <a:pt x="1758" y="111"/>
                  <a:pt x="1771" y="101"/>
                  <a:pt x="1778" y="88"/>
                </a:cubicBezTo>
                <a:close/>
                <a:moveTo>
                  <a:pt x="311" y="89"/>
                </a:moveTo>
                <a:cubicBezTo>
                  <a:pt x="310" y="87"/>
                  <a:pt x="309" y="83"/>
                  <a:pt x="306" y="83"/>
                </a:cubicBezTo>
                <a:cubicBezTo>
                  <a:pt x="295" y="89"/>
                  <a:pt x="295" y="89"/>
                  <a:pt x="295" y="89"/>
                </a:cubicBezTo>
                <a:cubicBezTo>
                  <a:pt x="294" y="91"/>
                  <a:pt x="295" y="94"/>
                  <a:pt x="296" y="96"/>
                </a:cubicBezTo>
                <a:cubicBezTo>
                  <a:pt x="301" y="95"/>
                  <a:pt x="308" y="94"/>
                  <a:pt x="311" y="89"/>
                </a:cubicBezTo>
                <a:close/>
                <a:moveTo>
                  <a:pt x="1720" y="92"/>
                </a:moveTo>
                <a:cubicBezTo>
                  <a:pt x="1718" y="89"/>
                  <a:pt x="1715" y="85"/>
                  <a:pt x="1711" y="85"/>
                </a:cubicBezTo>
                <a:cubicBezTo>
                  <a:pt x="1706" y="89"/>
                  <a:pt x="1700" y="88"/>
                  <a:pt x="1695" y="91"/>
                </a:cubicBezTo>
                <a:cubicBezTo>
                  <a:pt x="1698" y="99"/>
                  <a:pt x="1700" y="108"/>
                  <a:pt x="1700" y="116"/>
                </a:cubicBezTo>
                <a:cubicBezTo>
                  <a:pt x="1704" y="116"/>
                  <a:pt x="1704" y="116"/>
                  <a:pt x="1704" y="116"/>
                </a:cubicBezTo>
                <a:cubicBezTo>
                  <a:pt x="1722" y="113"/>
                  <a:pt x="1739" y="106"/>
                  <a:pt x="1751" y="92"/>
                </a:cubicBezTo>
                <a:cubicBezTo>
                  <a:pt x="1744" y="96"/>
                  <a:pt x="1735" y="97"/>
                  <a:pt x="1727" y="96"/>
                </a:cubicBezTo>
                <a:cubicBezTo>
                  <a:pt x="1720" y="101"/>
                  <a:pt x="1720" y="101"/>
                  <a:pt x="1720" y="101"/>
                </a:cubicBezTo>
                <a:cubicBezTo>
                  <a:pt x="1713" y="103"/>
                  <a:pt x="1707" y="107"/>
                  <a:pt x="1701" y="106"/>
                </a:cubicBezTo>
                <a:cubicBezTo>
                  <a:pt x="1700" y="100"/>
                  <a:pt x="1708" y="102"/>
                  <a:pt x="1712" y="100"/>
                </a:cubicBezTo>
                <a:cubicBezTo>
                  <a:pt x="1714" y="98"/>
                  <a:pt x="1720" y="98"/>
                  <a:pt x="1720" y="92"/>
                </a:cubicBezTo>
                <a:close/>
                <a:moveTo>
                  <a:pt x="1623" y="97"/>
                </a:moveTo>
                <a:cubicBezTo>
                  <a:pt x="1608" y="87"/>
                  <a:pt x="1608" y="87"/>
                  <a:pt x="1608" y="87"/>
                </a:cubicBezTo>
                <a:cubicBezTo>
                  <a:pt x="1605" y="85"/>
                  <a:pt x="1600" y="87"/>
                  <a:pt x="1596" y="86"/>
                </a:cubicBezTo>
                <a:cubicBezTo>
                  <a:pt x="1594" y="87"/>
                  <a:pt x="1591" y="86"/>
                  <a:pt x="1590" y="88"/>
                </a:cubicBezTo>
                <a:cubicBezTo>
                  <a:pt x="1598" y="97"/>
                  <a:pt x="1606" y="104"/>
                  <a:pt x="1616" y="109"/>
                </a:cubicBezTo>
                <a:cubicBezTo>
                  <a:pt x="1618" y="105"/>
                  <a:pt x="1623" y="101"/>
                  <a:pt x="1623" y="97"/>
                </a:cubicBezTo>
                <a:close/>
                <a:moveTo>
                  <a:pt x="392" y="92"/>
                </a:moveTo>
                <a:cubicBezTo>
                  <a:pt x="389" y="92"/>
                  <a:pt x="388" y="88"/>
                  <a:pt x="384" y="88"/>
                </a:cubicBezTo>
                <a:cubicBezTo>
                  <a:pt x="374" y="96"/>
                  <a:pt x="363" y="102"/>
                  <a:pt x="353" y="110"/>
                </a:cubicBezTo>
                <a:cubicBezTo>
                  <a:pt x="349" y="114"/>
                  <a:pt x="344" y="115"/>
                  <a:pt x="340" y="117"/>
                </a:cubicBezTo>
                <a:cubicBezTo>
                  <a:pt x="321" y="131"/>
                  <a:pt x="297" y="134"/>
                  <a:pt x="276" y="143"/>
                </a:cubicBezTo>
                <a:cubicBezTo>
                  <a:pt x="270" y="142"/>
                  <a:pt x="270" y="142"/>
                  <a:pt x="270" y="142"/>
                </a:cubicBezTo>
                <a:cubicBezTo>
                  <a:pt x="259" y="148"/>
                  <a:pt x="248" y="152"/>
                  <a:pt x="235" y="153"/>
                </a:cubicBezTo>
                <a:cubicBezTo>
                  <a:pt x="227" y="152"/>
                  <a:pt x="217" y="149"/>
                  <a:pt x="212" y="141"/>
                </a:cubicBezTo>
                <a:cubicBezTo>
                  <a:pt x="208" y="139"/>
                  <a:pt x="208" y="129"/>
                  <a:pt x="201" y="131"/>
                </a:cubicBezTo>
                <a:cubicBezTo>
                  <a:pt x="190" y="126"/>
                  <a:pt x="179" y="121"/>
                  <a:pt x="169" y="113"/>
                </a:cubicBezTo>
                <a:cubicBezTo>
                  <a:pt x="169" y="113"/>
                  <a:pt x="169" y="114"/>
                  <a:pt x="168" y="115"/>
                </a:cubicBezTo>
                <a:cubicBezTo>
                  <a:pt x="170" y="124"/>
                  <a:pt x="167" y="133"/>
                  <a:pt x="166" y="141"/>
                </a:cubicBezTo>
                <a:cubicBezTo>
                  <a:pt x="175" y="147"/>
                  <a:pt x="183" y="155"/>
                  <a:pt x="194" y="156"/>
                </a:cubicBezTo>
                <a:cubicBezTo>
                  <a:pt x="198" y="162"/>
                  <a:pt x="205" y="158"/>
                  <a:pt x="210" y="160"/>
                </a:cubicBezTo>
                <a:cubicBezTo>
                  <a:pt x="253" y="159"/>
                  <a:pt x="299" y="160"/>
                  <a:pt x="341" y="159"/>
                </a:cubicBezTo>
                <a:cubicBezTo>
                  <a:pt x="343" y="155"/>
                  <a:pt x="343" y="155"/>
                  <a:pt x="343" y="155"/>
                </a:cubicBezTo>
                <a:cubicBezTo>
                  <a:pt x="356" y="150"/>
                  <a:pt x="368" y="141"/>
                  <a:pt x="381" y="132"/>
                </a:cubicBezTo>
                <a:cubicBezTo>
                  <a:pt x="409" y="105"/>
                  <a:pt x="409" y="105"/>
                  <a:pt x="409" y="105"/>
                </a:cubicBezTo>
                <a:cubicBezTo>
                  <a:pt x="409" y="102"/>
                  <a:pt x="409" y="102"/>
                  <a:pt x="409" y="102"/>
                </a:cubicBezTo>
                <a:cubicBezTo>
                  <a:pt x="403" y="100"/>
                  <a:pt x="398" y="95"/>
                  <a:pt x="392" y="92"/>
                </a:cubicBezTo>
                <a:close/>
                <a:moveTo>
                  <a:pt x="196" y="92"/>
                </a:moveTo>
                <a:cubicBezTo>
                  <a:pt x="190" y="92"/>
                  <a:pt x="183" y="87"/>
                  <a:pt x="178" y="89"/>
                </a:cubicBezTo>
                <a:cubicBezTo>
                  <a:pt x="178" y="90"/>
                  <a:pt x="178" y="90"/>
                  <a:pt x="178" y="90"/>
                </a:cubicBezTo>
                <a:cubicBezTo>
                  <a:pt x="186" y="96"/>
                  <a:pt x="193" y="103"/>
                  <a:pt x="203" y="105"/>
                </a:cubicBezTo>
                <a:cubicBezTo>
                  <a:pt x="209" y="99"/>
                  <a:pt x="199" y="96"/>
                  <a:pt x="196" y="92"/>
                </a:cubicBezTo>
                <a:close/>
                <a:moveTo>
                  <a:pt x="1275" y="94"/>
                </a:moveTo>
                <a:cubicBezTo>
                  <a:pt x="1270" y="94"/>
                  <a:pt x="1265" y="92"/>
                  <a:pt x="1260" y="91"/>
                </a:cubicBezTo>
                <a:cubicBezTo>
                  <a:pt x="1254" y="92"/>
                  <a:pt x="1249" y="95"/>
                  <a:pt x="1244" y="97"/>
                </a:cubicBezTo>
                <a:cubicBezTo>
                  <a:pt x="1240" y="100"/>
                  <a:pt x="1233" y="96"/>
                  <a:pt x="1230" y="100"/>
                </a:cubicBezTo>
                <a:cubicBezTo>
                  <a:pt x="1230" y="103"/>
                  <a:pt x="1229" y="107"/>
                  <a:pt x="1231" y="110"/>
                </a:cubicBezTo>
                <a:cubicBezTo>
                  <a:pt x="1246" y="111"/>
                  <a:pt x="1257" y="101"/>
                  <a:pt x="1270" y="98"/>
                </a:cubicBezTo>
                <a:cubicBezTo>
                  <a:pt x="1272" y="98"/>
                  <a:pt x="1275" y="96"/>
                  <a:pt x="1275" y="94"/>
                </a:cubicBezTo>
                <a:close/>
                <a:moveTo>
                  <a:pt x="1192" y="96"/>
                </a:moveTo>
                <a:cubicBezTo>
                  <a:pt x="1191" y="92"/>
                  <a:pt x="1184" y="93"/>
                  <a:pt x="1181" y="93"/>
                </a:cubicBezTo>
                <a:cubicBezTo>
                  <a:pt x="1183" y="98"/>
                  <a:pt x="1183" y="104"/>
                  <a:pt x="1188" y="106"/>
                </a:cubicBezTo>
                <a:cubicBezTo>
                  <a:pt x="1193" y="106"/>
                  <a:pt x="1191" y="100"/>
                  <a:pt x="1192" y="96"/>
                </a:cubicBezTo>
                <a:close/>
                <a:moveTo>
                  <a:pt x="797" y="96"/>
                </a:moveTo>
                <a:cubicBezTo>
                  <a:pt x="793" y="95"/>
                  <a:pt x="790" y="95"/>
                  <a:pt x="786" y="94"/>
                </a:cubicBezTo>
                <a:cubicBezTo>
                  <a:pt x="781" y="99"/>
                  <a:pt x="775" y="99"/>
                  <a:pt x="770" y="104"/>
                </a:cubicBezTo>
                <a:cubicBezTo>
                  <a:pt x="771" y="107"/>
                  <a:pt x="768" y="112"/>
                  <a:pt x="772" y="113"/>
                </a:cubicBezTo>
                <a:cubicBezTo>
                  <a:pt x="781" y="111"/>
                  <a:pt x="788" y="104"/>
                  <a:pt x="795" y="99"/>
                </a:cubicBezTo>
                <a:cubicBezTo>
                  <a:pt x="797" y="96"/>
                  <a:pt x="797" y="96"/>
                  <a:pt x="797" y="96"/>
                </a:cubicBezTo>
                <a:close/>
                <a:moveTo>
                  <a:pt x="96" y="105"/>
                </a:moveTo>
                <a:cubicBezTo>
                  <a:pt x="91" y="96"/>
                  <a:pt x="91" y="96"/>
                  <a:pt x="91" y="96"/>
                </a:cubicBezTo>
                <a:cubicBezTo>
                  <a:pt x="86" y="96"/>
                  <a:pt x="82" y="100"/>
                  <a:pt x="77" y="100"/>
                </a:cubicBezTo>
                <a:cubicBezTo>
                  <a:pt x="74" y="106"/>
                  <a:pt x="70" y="113"/>
                  <a:pt x="73" y="119"/>
                </a:cubicBezTo>
                <a:cubicBezTo>
                  <a:pt x="75" y="125"/>
                  <a:pt x="81" y="124"/>
                  <a:pt x="85" y="124"/>
                </a:cubicBezTo>
                <a:cubicBezTo>
                  <a:pt x="92" y="123"/>
                  <a:pt x="99" y="123"/>
                  <a:pt x="104" y="116"/>
                </a:cubicBezTo>
                <a:cubicBezTo>
                  <a:pt x="106" y="114"/>
                  <a:pt x="111" y="113"/>
                  <a:pt x="109" y="110"/>
                </a:cubicBezTo>
                <a:cubicBezTo>
                  <a:pt x="103" y="112"/>
                  <a:pt x="100" y="108"/>
                  <a:pt x="96" y="105"/>
                </a:cubicBezTo>
                <a:close/>
                <a:moveTo>
                  <a:pt x="727" y="101"/>
                </a:moveTo>
                <a:cubicBezTo>
                  <a:pt x="727" y="95"/>
                  <a:pt x="718" y="99"/>
                  <a:pt x="714" y="99"/>
                </a:cubicBezTo>
                <a:cubicBezTo>
                  <a:pt x="714" y="114"/>
                  <a:pt x="714" y="114"/>
                  <a:pt x="714" y="114"/>
                </a:cubicBezTo>
                <a:cubicBezTo>
                  <a:pt x="715" y="115"/>
                  <a:pt x="717" y="114"/>
                  <a:pt x="718" y="114"/>
                </a:cubicBezTo>
                <a:cubicBezTo>
                  <a:pt x="723" y="112"/>
                  <a:pt x="725" y="106"/>
                  <a:pt x="727" y="101"/>
                </a:cubicBezTo>
                <a:close/>
                <a:moveTo>
                  <a:pt x="890" y="107"/>
                </a:moveTo>
                <a:cubicBezTo>
                  <a:pt x="888" y="105"/>
                  <a:pt x="886" y="102"/>
                  <a:pt x="883" y="100"/>
                </a:cubicBezTo>
                <a:cubicBezTo>
                  <a:pt x="881" y="100"/>
                  <a:pt x="877" y="99"/>
                  <a:pt x="875" y="101"/>
                </a:cubicBezTo>
                <a:cubicBezTo>
                  <a:pt x="861" y="117"/>
                  <a:pt x="846" y="132"/>
                  <a:pt x="827" y="143"/>
                </a:cubicBezTo>
                <a:cubicBezTo>
                  <a:pt x="819" y="148"/>
                  <a:pt x="810" y="152"/>
                  <a:pt x="803" y="158"/>
                </a:cubicBezTo>
                <a:cubicBezTo>
                  <a:pt x="810" y="160"/>
                  <a:pt x="818" y="158"/>
                  <a:pt x="825" y="159"/>
                </a:cubicBezTo>
                <a:cubicBezTo>
                  <a:pt x="836" y="152"/>
                  <a:pt x="847" y="145"/>
                  <a:pt x="858" y="138"/>
                </a:cubicBezTo>
                <a:cubicBezTo>
                  <a:pt x="869" y="127"/>
                  <a:pt x="883" y="121"/>
                  <a:pt x="890" y="107"/>
                </a:cubicBezTo>
                <a:close/>
                <a:moveTo>
                  <a:pt x="247" y="100"/>
                </a:moveTo>
                <a:cubicBezTo>
                  <a:pt x="244" y="99"/>
                  <a:pt x="242" y="103"/>
                  <a:pt x="243" y="106"/>
                </a:cubicBezTo>
                <a:cubicBezTo>
                  <a:pt x="244" y="106"/>
                  <a:pt x="244" y="106"/>
                  <a:pt x="244" y="106"/>
                </a:cubicBezTo>
                <a:cubicBezTo>
                  <a:pt x="246" y="105"/>
                  <a:pt x="248" y="102"/>
                  <a:pt x="247" y="100"/>
                </a:cubicBezTo>
                <a:close/>
                <a:moveTo>
                  <a:pt x="580" y="116"/>
                </a:moveTo>
                <a:cubicBezTo>
                  <a:pt x="572" y="106"/>
                  <a:pt x="572" y="106"/>
                  <a:pt x="572" y="106"/>
                </a:cubicBezTo>
                <a:cubicBezTo>
                  <a:pt x="564" y="108"/>
                  <a:pt x="555" y="110"/>
                  <a:pt x="546" y="112"/>
                </a:cubicBezTo>
                <a:cubicBezTo>
                  <a:pt x="545" y="114"/>
                  <a:pt x="545" y="114"/>
                  <a:pt x="545" y="114"/>
                </a:cubicBezTo>
                <a:cubicBezTo>
                  <a:pt x="547" y="121"/>
                  <a:pt x="553" y="127"/>
                  <a:pt x="560" y="129"/>
                </a:cubicBezTo>
                <a:cubicBezTo>
                  <a:pt x="570" y="127"/>
                  <a:pt x="582" y="129"/>
                  <a:pt x="587" y="120"/>
                </a:cubicBezTo>
                <a:cubicBezTo>
                  <a:pt x="585" y="118"/>
                  <a:pt x="582" y="118"/>
                  <a:pt x="580" y="116"/>
                </a:cubicBezTo>
                <a:close/>
                <a:moveTo>
                  <a:pt x="1034" y="115"/>
                </a:moveTo>
                <a:cubicBezTo>
                  <a:pt x="1026" y="107"/>
                  <a:pt x="1026" y="107"/>
                  <a:pt x="1026" y="107"/>
                </a:cubicBezTo>
                <a:cubicBezTo>
                  <a:pt x="1019" y="106"/>
                  <a:pt x="1015" y="111"/>
                  <a:pt x="1008" y="112"/>
                </a:cubicBezTo>
                <a:cubicBezTo>
                  <a:pt x="1007" y="115"/>
                  <a:pt x="1012" y="117"/>
                  <a:pt x="1013" y="120"/>
                </a:cubicBezTo>
                <a:cubicBezTo>
                  <a:pt x="1018" y="124"/>
                  <a:pt x="1026" y="124"/>
                  <a:pt x="1032" y="123"/>
                </a:cubicBezTo>
                <a:cubicBezTo>
                  <a:pt x="1035" y="122"/>
                  <a:pt x="1040" y="121"/>
                  <a:pt x="1041" y="117"/>
                </a:cubicBezTo>
                <a:cubicBezTo>
                  <a:pt x="1034" y="115"/>
                  <a:pt x="1034" y="115"/>
                  <a:pt x="1034" y="115"/>
                </a:cubicBezTo>
                <a:close/>
                <a:moveTo>
                  <a:pt x="1655" y="110"/>
                </a:moveTo>
                <a:cubicBezTo>
                  <a:pt x="1656" y="107"/>
                  <a:pt x="1653" y="107"/>
                  <a:pt x="1651" y="108"/>
                </a:cubicBezTo>
                <a:cubicBezTo>
                  <a:pt x="1651" y="110"/>
                  <a:pt x="1651" y="113"/>
                  <a:pt x="1652" y="114"/>
                </a:cubicBezTo>
                <a:cubicBezTo>
                  <a:pt x="1654" y="113"/>
                  <a:pt x="1655" y="111"/>
                  <a:pt x="1655" y="110"/>
                </a:cubicBezTo>
                <a:close/>
                <a:moveTo>
                  <a:pt x="1363" y="113"/>
                </a:moveTo>
                <a:cubicBezTo>
                  <a:pt x="1366" y="108"/>
                  <a:pt x="1357" y="110"/>
                  <a:pt x="1355" y="107"/>
                </a:cubicBezTo>
                <a:cubicBezTo>
                  <a:pt x="1350" y="111"/>
                  <a:pt x="1347" y="116"/>
                  <a:pt x="1343" y="119"/>
                </a:cubicBezTo>
                <a:cubicBezTo>
                  <a:pt x="1328" y="133"/>
                  <a:pt x="1312" y="149"/>
                  <a:pt x="1293" y="158"/>
                </a:cubicBezTo>
                <a:cubicBezTo>
                  <a:pt x="1293" y="159"/>
                  <a:pt x="1293" y="159"/>
                  <a:pt x="1293" y="159"/>
                </a:cubicBezTo>
                <a:cubicBezTo>
                  <a:pt x="1308" y="158"/>
                  <a:pt x="1308" y="158"/>
                  <a:pt x="1308" y="158"/>
                </a:cubicBezTo>
                <a:cubicBezTo>
                  <a:pt x="1308" y="156"/>
                  <a:pt x="1309" y="153"/>
                  <a:pt x="1312" y="152"/>
                </a:cubicBezTo>
                <a:cubicBezTo>
                  <a:pt x="1320" y="151"/>
                  <a:pt x="1327" y="144"/>
                  <a:pt x="1334" y="139"/>
                </a:cubicBezTo>
                <a:cubicBezTo>
                  <a:pt x="1343" y="131"/>
                  <a:pt x="1355" y="125"/>
                  <a:pt x="1363" y="113"/>
                </a:cubicBezTo>
                <a:close/>
                <a:moveTo>
                  <a:pt x="428" y="113"/>
                </a:moveTo>
                <a:cubicBezTo>
                  <a:pt x="426" y="110"/>
                  <a:pt x="422" y="108"/>
                  <a:pt x="418" y="108"/>
                </a:cubicBezTo>
                <a:cubicBezTo>
                  <a:pt x="404" y="118"/>
                  <a:pt x="394" y="135"/>
                  <a:pt x="377" y="143"/>
                </a:cubicBezTo>
                <a:cubicBezTo>
                  <a:pt x="371" y="149"/>
                  <a:pt x="362" y="153"/>
                  <a:pt x="357" y="158"/>
                </a:cubicBezTo>
                <a:cubicBezTo>
                  <a:pt x="368" y="159"/>
                  <a:pt x="368" y="159"/>
                  <a:pt x="368" y="159"/>
                </a:cubicBezTo>
                <a:cubicBezTo>
                  <a:pt x="373" y="158"/>
                  <a:pt x="376" y="161"/>
                  <a:pt x="381" y="159"/>
                </a:cubicBezTo>
                <a:cubicBezTo>
                  <a:pt x="382" y="154"/>
                  <a:pt x="382" y="154"/>
                  <a:pt x="382" y="154"/>
                </a:cubicBezTo>
                <a:cubicBezTo>
                  <a:pt x="396" y="147"/>
                  <a:pt x="408" y="136"/>
                  <a:pt x="419" y="125"/>
                </a:cubicBezTo>
                <a:cubicBezTo>
                  <a:pt x="423" y="121"/>
                  <a:pt x="425" y="116"/>
                  <a:pt x="428" y="113"/>
                </a:cubicBezTo>
                <a:close/>
                <a:moveTo>
                  <a:pt x="1188" y="112"/>
                </a:moveTo>
                <a:cubicBezTo>
                  <a:pt x="1187" y="111"/>
                  <a:pt x="1185" y="111"/>
                  <a:pt x="1184" y="112"/>
                </a:cubicBezTo>
                <a:cubicBezTo>
                  <a:pt x="1184" y="113"/>
                  <a:pt x="1183" y="116"/>
                  <a:pt x="1185" y="116"/>
                </a:cubicBezTo>
                <a:cubicBezTo>
                  <a:pt x="1187" y="115"/>
                  <a:pt x="1189" y="113"/>
                  <a:pt x="1188" y="112"/>
                </a:cubicBezTo>
                <a:close/>
                <a:moveTo>
                  <a:pt x="1371" y="130"/>
                </a:moveTo>
                <a:cubicBezTo>
                  <a:pt x="1370" y="126"/>
                  <a:pt x="1371" y="120"/>
                  <a:pt x="1369" y="116"/>
                </a:cubicBezTo>
                <a:cubicBezTo>
                  <a:pt x="1366" y="117"/>
                  <a:pt x="1364" y="120"/>
                  <a:pt x="1363" y="122"/>
                </a:cubicBezTo>
                <a:cubicBezTo>
                  <a:pt x="1350" y="133"/>
                  <a:pt x="1337" y="144"/>
                  <a:pt x="1323" y="153"/>
                </a:cubicBezTo>
                <a:cubicBezTo>
                  <a:pt x="1321" y="156"/>
                  <a:pt x="1316" y="154"/>
                  <a:pt x="1315" y="158"/>
                </a:cubicBezTo>
                <a:cubicBezTo>
                  <a:pt x="1321" y="159"/>
                  <a:pt x="1327" y="159"/>
                  <a:pt x="1334" y="159"/>
                </a:cubicBezTo>
                <a:cubicBezTo>
                  <a:pt x="1350" y="149"/>
                  <a:pt x="1350" y="149"/>
                  <a:pt x="1350" y="149"/>
                </a:cubicBezTo>
                <a:cubicBezTo>
                  <a:pt x="1357" y="142"/>
                  <a:pt x="1366" y="139"/>
                  <a:pt x="1371" y="130"/>
                </a:cubicBezTo>
                <a:close/>
                <a:moveTo>
                  <a:pt x="891" y="117"/>
                </a:moveTo>
                <a:cubicBezTo>
                  <a:pt x="890" y="117"/>
                  <a:pt x="890" y="117"/>
                  <a:pt x="890" y="117"/>
                </a:cubicBezTo>
                <a:cubicBezTo>
                  <a:pt x="874" y="135"/>
                  <a:pt x="855" y="145"/>
                  <a:pt x="837" y="158"/>
                </a:cubicBezTo>
                <a:cubicBezTo>
                  <a:pt x="845" y="161"/>
                  <a:pt x="853" y="159"/>
                  <a:pt x="861" y="159"/>
                </a:cubicBezTo>
                <a:cubicBezTo>
                  <a:pt x="863" y="160"/>
                  <a:pt x="865" y="157"/>
                  <a:pt x="865" y="155"/>
                </a:cubicBezTo>
                <a:cubicBezTo>
                  <a:pt x="871" y="147"/>
                  <a:pt x="879" y="144"/>
                  <a:pt x="886" y="136"/>
                </a:cubicBezTo>
                <a:cubicBezTo>
                  <a:pt x="894" y="133"/>
                  <a:pt x="890" y="124"/>
                  <a:pt x="891" y="117"/>
                </a:cubicBezTo>
                <a:close/>
                <a:moveTo>
                  <a:pt x="940" y="121"/>
                </a:moveTo>
                <a:cubicBezTo>
                  <a:pt x="938" y="116"/>
                  <a:pt x="930" y="116"/>
                  <a:pt x="928" y="120"/>
                </a:cubicBezTo>
                <a:cubicBezTo>
                  <a:pt x="929" y="123"/>
                  <a:pt x="928" y="128"/>
                  <a:pt x="931" y="131"/>
                </a:cubicBezTo>
                <a:cubicBezTo>
                  <a:pt x="936" y="130"/>
                  <a:pt x="937" y="124"/>
                  <a:pt x="940" y="121"/>
                </a:cubicBezTo>
                <a:close/>
                <a:moveTo>
                  <a:pt x="1822" y="121"/>
                </a:moveTo>
                <a:cubicBezTo>
                  <a:pt x="1819" y="121"/>
                  <a:pt x="1817" y="118"/>
                  <a:pt x="1815" y="118"/>
                </a:cubicBezTo>
                <a:cubicBezTo>
                  <a:pt x="1807" y="128"/>
                  <a:pt x="1800" y="140"/>
                  <a:pt x="1790" y="149"/>
                </a:cubicBezTo>
                <a:cubicBezTo>
                  <a:pt x="1786" y="151"/>
                  <a:pt x="1781" y="154"/>
                  <a:pt x="1778" y="158"/>
                </a:cubicBezTo>
                <a:cubicBezTo>
                  <a:pt x="1781" y="159"/>
                  <a:pt x="1783" y="159"/>
                  <a:pt x="1786" y="159"/>
                </a:cubicBezTo>
                <a:cubicBezTo>
                  <a:pt x="1796" y="151"/>
                  <a:pt x="1808" y="142"/>
                  <a:pt x="1817" y="134"/>
                </a:cubicBezTo>
                <a:cubicBezTo>
                  <a:pt x="1821" y="131"/>
                  <a:pt x="1820" y="125"/>
                  <a:pt x="1822" y="121"/>
                </a:cubicBezTo>
                <a:close/>
                <a:moveTo>
                  <a:pt x="1417" y="123"/>
                </a:moveTo>
                <a:cubicBezTo>
                  <a:pt x="1415" y="120"/>
                  <a:pt x="1411" y="119"/>
                  <a:pt x="1408" y="119"/>
                </a:cubicBezTo>
                <a:cubicBezTo>
                  <a:pt x="1404" y="118"/>
                  <a:pt x="1402" y="121"/>
                  <a:pt x="1400" y="125"/>
                </a:cubicBezTo>
                <a:cubicBezTo>
                  <a:pt x="1402" y="127"/>
                  <a:pt x="1402" y="131"/>
                  <a:pt x="1402" y="135"/>
                </a:cubicBezTo>
                <a:cubicBezTo>
                  <a:pt x="1399" y="140"/>
                  <a:pt x="1394" y="147"/>
                  <a:pt x="1386" y="147"/>
                </a:cubicBezTo>
                <a:cubicBezTo>
                  <a:pt x="1382" y="149"/>
                  <a:pt x="1377" y="153"/>
                  <a:pt x="1374" y="158"/>
                </a:cubicBezTo>
                <a:cubicBezTo>
                  <a:pt x="1382" y="163"/>
                  <a:pt x="1387" y="153"/>
                  <a:pt x="1393" y="150"/>
                </a:cubicBezTo>
                <a:cubicBezTo>
                  <a:pt x="1399" y="141"/>
                  <a:pt x="1414" y="135"/>
                  <a:pt x="1417" y="123"/>
                </a:cubicBezTo>
                <a:close/>
                <a:moveTo>
                  <a:pt x="284" y="121"/>
                </a:moveTo>
                <a:cubicBezTo>
                  <a:pt x="285" y="121"/>
                  <a:pt x="285" y="121"/>
                  <a:pt x="285" y="121"/>
                </a:cubicBezTo>
                <a:cubicBezTo>
                  <a:pt x="286" y="121"/>
                  <a:pt x="286" y="121"/>
                  <a:pt x="286" y="121"/>
                </a:cubicBezTo>
                <a:cubicBezTo>
                  <a:pt x="284" y="121"/>
                  <a:pt x="284" y="121"/>
                  <a:pt x="284" y="121"/>
                </a:cubicBezTo>
                <a:close/>
                <a:moveTo>
                  <a:pt x="7" y="145"/>
                </a:moveTo>
                <a:cubicBezTo>
                  <a:pt x="8" y="137"/>
                  <a:pt x="10" y="128"/>
                  <a:pt x="4" y="123"/>
                </a:cubicBezTo>
                <a:cubicBezTo>
                  <a:pt x="4" y="131"/>
                  <a:pt x="3" y="140"/>
                  <a:pt x="4" y="148"/>
                </a:cubicBezTo>
                <a:cubicBezTo>
                  <a:pt x="7" y="145"/>
                  <a:pt x="7" y="145"/>
                  <a:pt x="7" y="145"/>
                </a:cubicBezTo>
                <a:close/>
                <a:moveTo>
                  <a:pt x="475" y="125"/>
                </a:moveTo>
                <a:cubicBezTo>
                  <a:pt x="474" y="123"/>
                  <a:pt x="472" y="123"/>
                  <a:pt x="469" y="123"/>
                </a:cubicBezTo>
                <a:cubicBezTo>
                  <a:pt x="467" y="123"/>
                  <a:pt x="467" y="126"/>
                  <a:pt x="466" y="128"/>
                </a:cubicBezTo>
                <a:cubicBezTo>
                  <a:pt x="466" y="132"/>
                  <a:pt x="463" y="137"/>
                  <a:pt x="464" y="139"/>
                </a:cubicBezTo>
                <a:cubicBezTo>
                  <a:pt x="468" y="136"/>
                  <a:pt x="473" y="130"/>
                  <a:pt x="475" y="125"/>
                </a:cubicBezTo>
                <a:close/>
                <a:moveTo>
                  <a:pt x="428" y="135"/>
                </a:moveTo>
                <a:cubicBezTo>
                  <a:pt x="427" y="126"/>
                  <a:pt x="427" y="126"/>
                  <a:pt x="427" y="126"/>
                </a:cubicBezTo>
                <a:cubicBezTo>
                  <a:pt x="423" y="128"/>
                  <a:pt x="420" y="130"/>
                  <a:pt x="417" y="134"/>
                </a:cubicBezTo>
                <a:cubicBezTo>
                  <a:pt x="408" y="144"/>
                  <a:pt x="397" y="151"/>
                  <a:pt x="387" y="158"/>
                </a:cubicBezTo>
                <a:cubicBezTo>
                  <a:pt x="394" y="160"/>
                  <a:pt x="399" y="159"/>
                  <a:pt x="406" y="159"/>
                </a:cubicBezTo>
                <a:cubicBezTo>
                  <a:pt x="406" y="158"/>
                  <a:pt x="405" y="155"/>
                  <a:pt x="407" y="154"/>
                </a:cubicBezTo>
                <a:cubicBezTo>
                  <a:pt x="415" y="150"/>
                  <a:pt x="422" y="142"/>
                  <a:pt x="428" y="135"/>
                </a:cubicBezTo>
                <a:close/>
                <a:moveTo>
                  <a:pt x="944" y="138"/>
                </a:moveTo>
                <a:cubicBezTo>
                  <a:pt x="945" y="135"/>
                  <a:pt x="946" y="129"/>
                  <a:pt x="943" y="127"/>
                </a:cubicBezTo>
                <a:cubicBezTo>
                  <a:pt x="932" y="137"/>
                  <a:pt x="926" y="149"/>
                  <a:pt x="914" y="157"/>
                </a:cubicBezTo>
                <a:cubicBezTo>
                  <a:pt x="914" y="158"/>
                  <a:pt x="914" y="158"/>
                  <a:pt x="914" y="158"/>
                </a:cubicBezTo>
                <a:cubicBezTo>
                  <a:pt x="917" y="159"/>
                  <a:pt x="922" y="160"/>
                  <a:pt x="923" y="156"/>
                </a:cubicBezTo>
                <a:cubicBezTo>
                  <a:pt x="932" y="153"/>
                  <a:pt x="939" y="146"/>
                  <a:pt x="944" y="138"/>
                </a:cubicBezTo>
                <a:close/>
                <a:moveTo>
                  <a:pt x="1109" y="143"/>
                </a:moveTo>
                <a:cubicBezTo>
                  <a:pt x="1103" y="138"/>
                  <a:pt x="1095" y="133"/>
                  <a:pt x="1088" y="128"/>
                </a:cubicBezTo>
                <a:cubicBezTo>
                  <a:pt x="1086" y="131"/>
                  <a:pt x="1086" y="131"/>
                  <a:pt x="1086" y="131"/>
                </a:cubicBezTo>
                <a:cubicBezTo>
                  <a:pt x="1082" y="136"/>
                  <a:pt x="1088" y="139"/>
                  <a:pt x="1091" y="142"/>
                </a:cubicBezTo>
                <a:cubicBezTo>
                  <a:pt x="1100" y="149"/>
                  <a:pt x="1111" y="151"/>
                  <a:pt x="1118" y="159"/>
                </a:cubicBezTo>
                <a:cubicBezTo>
                  <a:pt x="1140" y="159"/>
                  <a:pt x="1140" y="159"/>
                  <a:pt x="1140" y="159"/>
                </a:cubicBezTo>
                <a:cubicBezTo>
                  <a:pt x="1142" y="158"/>
                  <a:pt x="1142" y="158"/>
                  <a:pt x="1142" y="158"/>
                </a:cubicBezTo>
                <a:cubicBezTo>
                  <a:pt x="1141" y="156"/>
                  <a:pt x="1141" y="156"/>
                  <a:pt x="1141" y="156"/>
                </a:cubicBezTo>
                <a:cubicBezTo>
                  <a:pt x="1129" y="154"/>
                  <a:pt x="1121" y="146"/>
                  <a:pt x="1109" y="143"/>
                </a:cubicBezTo>
                <a:close/>
                <a:moveTo>
                  <a:pt x="1830" y="128"/>
                </a:moveTo>
                <a:cubicBezTo>
                  <a:pt x="1829" y="128"/>
                  <a:pt x="1829" y="128"/>
                  <a:pt x="1829" y="128"/>
                </a:cubicBezTo>
                <a:cubicBezTo>
                  <a:pt x="1818" y="138"/>
                  <a:pt x="1808" y="150"/>
                  <a:pt x="1796" y="158"/>
                </a:cubicBezTo>
                <a:cubicBezTo>
                  <a:pt x="1801" y="159"/>
                  <a:pt x="1807" y="158"/>
                  <a:pt x="1813" y="159"/>
                </a:cubicBezTo>
                <a:cubicBezTo>
                  <a:pt x="1822" y="158"/>
                  <a:pt x="1827" y="149"/>
                  <a:pt x="1832" y="142"/>
                </a:cubicBezTo>
                <a:cubicBezTo>
                  <a:pt x="1835" y="138"/>
                  <a:pt x="1831" y="133"/>
                  <a:pt x="1830" y="128"/>
                </a:cubicBezTo>
                <a:close/>
                <a:moveTo>
                  <a:pt x="482" y="139"/>
                </a:moveTo>
                <a:cubicBezTo>
                  <a:pt x="483" y="135"/>
                  <a:pt x="480" y="126"/>
                  <a:pt x="476" y="134"/>
                </a:cubicBezTo>
                <a:cubicBezTo>
                  <a:pt x="470" y="143"/>
                  <a:pt x="461" y="150"/>
                  <a:pt x="457" y="158"/>
                </a:cubicBezTo>
                <a:cubicBezTo>
                  <a:pt x="461" y="161"/>
                  <a:pt x="467" y="159"/>
                  <a:pt x="471" y="159"/>
                </a:cubicBezTo>
                <a:cubicBezTo>
                  <a:pt x="472" y="158"/>
                  <a:pt x="471" y="156"/>
                  <a:pt x="471" y="155"/>
                </a:cubicBezTo>
                <a:cubicBezTo>
                  <a:pt x="471" y="152"/>
                  <a:pt x="475" y="152"/>
                  <a:pt x="477" y="150"/>
                </a:cubicBezTo>
                <a:cubicBezTo>
                  <a:pt x="480" y="147"/>
                  <a:pt x="483" y="143"/>
                  <a:pt x="482" y="139"/>
                </a:cubicBezTo>
                <a:close/>
                <a:moveTo>
                  <a:pt x="1420" y="145"/>
                </a:moveTo>
                <a:cubicBezTo>
                  <a:pt x="1420" y="141"/>
                  <a:pt x="1423" y="135"/>
                  <a:pt x="1419" y="132"/>
                </a:cubicBezTo>
                <a:cubicBezTo>
                  <a:pt x="1411" y="140"/>
                  <a:pt x="1401" y="150"/>
                  <a:pt x="1393" y="158"/>
                </a:cubicBezTo>
                <a:cubicBezTo>
                  <a:pt x="1396" y="159"/>
                  <a:pt x="1402" y="160"/>
                  <a:pt x="1406" y="158"/>
                </a:cubicBezTo>
                <a:cubicBezTo>
                  <a:pt x="1408" y="151"/>
                  <a:pt x="1417" y="151"/>
                  <a:pt x="1420" y="145"/>
                </a:cubicBezTo>
                <a:close/>
                <a:moveTo>
                  <a:pt x="1874" y="138"/>
                </a:moveTo>
                <a:cubicBezTo>
                  <a:pt x="1869" y="133"/>
                  <a:pt x="1863" y="138"/>
                  <a:pt x="1858" y="139"/>
                </a:cubicBezTo>
                <a:cubicBezTo>
                  <a:pt x="1855" y="143"/>
                  <a:pt x="1855" y="149"/>
                  <a:pt x="1851" y="152"/>
                </a:cubicBezTo>
                <a:cubicBezTo>
                  <a:pt x="1844" y="156"/>
                  <a:pt x="1842" y="149"/>
                  <a:pt x="1836" y="148"/>
                </a:cubicBezTo>
                <a:cubicBezTo>
                  <a:pt x="1827" y="158"/>
                  <a:pt x="1827" y="158"/>
                  <a:pt x="1827" y="158"/>
                </a:cubicBezTo>
                <a:cubicBezTo>
                  <a:pt x="1837" y="158"/>
                  <a:pt x="1847" y="160"/>
                  <a:pt x="1857" y="157"/>
                </a:cubicBezTo>
                <a:cubicBezTo>
                  <a:pt x="1873" y="139"/>
                  <a:pt x="1873" y="139"/>
                  <a:pt x="1873" y="139"/>
                </a:cubicBezTo>
                <a:cubicBezTo>
                  <a:pt x="1874" y="138"/>
                  <a:pt x="1874" y="138"/>
                  <a:pt x="1874" y="138"/>
                </a:cubicBezTo>
                <a:close/>
                <a:moveTo>
                  <a:pt x="899" y="142"/>
                </a:moveTo>
                <a:cubicBezTo>
                  <a:pt x="898" y="140"/>
                  <a:pt x="896" y="137"/>
                  <a:pt x="893" y="137"/>
                </a:cubicBezTo>
                <a:cubicBezTo>
                  <a:pt x="886" y="142"/>
                  <a:pt x="880" y="149"/>
                  <a:pt x="873" y="155"/>
                </a:cubicBezTo>
                <a:cubicBezTo>
                  <a:pt x="873" y="159"/>
                  <a:pt x="873" y="159"/>
                  <a:pt x="873" y="159"/>
                </a:cubicBezTo>
                <a:cubicBezTo>
                  <a:pt x="876" y="159"/>
                  <a:pt x="881" y="159"/>
                  <a:pt x="885" y="159"/>
                </a:cubicBezTo>
                <a:cubicBezTo>
                  <a:pt x="889" y="152"/>
                  <a:pt x="895" y="149"/>
                  <a:pt x="899" y="142"/>
                </a:cubicBezTo>
                <a:close/>
                <a:moveTo>
                  <a:pt x="1379" y="144"/>
                </a:moveTo>
                <a:cubicBezTo>
                  <a:pt x="1376" y="141"/>
                  <a:pt x="1375" y="139"/>
                  <a:pt x="1372" y="138"/>
                </a:cubicBezTo>
                <a:cubicBezTo>
                  <a:pt x="1364" y="144"/>
                  <a:pt x="1356" y="152"/>
                  <a:pt x="1348" y="158"/>
                </a:cubicBezTo>
                <a:cubicBezTo>
                  <a:pt x="1353" y="159"/>
                  <a:pt x="1360" y="161"/>
                  <a:pt x="1364" y="156"/>
                </a:cubicBezTo>
                <a:cubicBezTo>
                  <a:pt x="1369" y="152"/>
                  <a:pt x="1376" y="149"/>
                  <a:pt x="1379" y="144"/>
                </a:cubicBezTo>
                <a:close/>
                <a:moveTo>
                  <a:pt x="436" y="144"/>
                </a:moveTo>
                <a:cubicBezTo>
                  <a:pt x="434" y="141"/>
                  <a:pt x="434" y="141"/>
                  <a:pt x="434" y="141"/>
                </a:cubicBezTo>
                <a:cubicBezTo>
                  <a:pt x="430" y="138"/>
                  <a:pt x="429" y="143"/>
                  <a:pt x="426" y="145"/>
                </a:cubicBezTo>
                <a:cubicBezTo>
                  <a:pt x="422" y="150"/>
                  <a:pt x="415" y="153"/>
                  <a:pt x="413" y="158"/>
                </a:cubicBezTo>
                <a:cubicBezTo>
                  <a:pt x="422" y="159"/>
                  <a:pt x="433" y="160"/>
                  <a:pt x="443" y="159"/>
                </a:cubicBezTo>
                <a:cubicBezTo>
                  <a:pt x="449" y="155"/>
                  <a:pt x="456" y="151"/>
                  <a:pt x="460" y="143"/>
                </a:cubicBezTo>
                <a:cubicBezTo>
                  <a:pt x="454" y="146"/>
                  <a:pt x="449" y="148"/>
                  <a:pt x="443" y="147"/>
                </a:cubicBezTo>
                <a:cubicBezTo>
                  <a:pt x="438" y="149"/>
                  <a:pt x="435" y="156"/>
                  <a:pt x="429" y="158"/>
                </a:cubicBezTo>
                <a:cubicBezTo>
                  <a:pt x="423" y="152"/>
                  <a:pt x="435" y="150"/>
                  <a:pt x="436" y="144"/>
                </a:cubicBezTo>
                <a:close/>
                <a:moveTo>
                  <a:pt x="1883" y="152"/>
                </a:moveTo>
                <a:cubicBezTo>
                  <a:pt x="1882" y="149"/>
                  <a:pt x="1883" y="144"/>
                  <a:pt x="1879" y="142"/>
                </a:cubicBezTo>
                <a:cubicBezTo>
                  <a:pt x="1874" y="147"/>
                  <a:pt x="1870" y="152"/>
                  <a:pt x="1866" y="158"/>
                </a:cubicBezTo>
                <a:cubicBezTo>
                  <a:pt x="1876" y="159"/>
                  <a:pt x="1876" y="159"/>
                  <a:pt x="1876" y="159"/>
                </a:cubicBezTo>
                <a:cubicBezTo>
                  <a:pt x="1880" y="158"/>
                  <a:pt x="1882" y="154"/>
                  <a:pt x="1883" y="152"/>
                </a:cubicBezTo>
                <a:close/>
                <a:moveTo>
                  <a:pt x="1108" y="158"/>
                </a:moveTo>
                <a:cubicBezTo>
                  <a:pt x="1100" y="151"/>
                  <a:pt x="1090" y="149"/>
                  <a:pt x="1082" y="142"/>
                </a:cubicBezTo>
                <a:cubicBezTo>
                  <a:pt x="1073" y="151"/>
                  <a:pt x="1090" y="152"/>
                  <a:pt x="1091" y="159"/>
                </a:cubicBezTo>
                <a:cubicBezTo>
                  <a:pt x="1096" y="160"/>
                  <a:pt x="1102" y="159"/>
                  <a:pt x="1108" y="158"/>
                </a:cubicBezTo>
                <a:close/>
                <a:moveTo>
                  <a:pt x="653" y="153"/>
                </a:moveTo>
                <a:cubicBezTo>
                  <a:pt x="647" y="152"/>
                  <a:pt x="642" y="146"/>
                  <a:pt x="636" y="145"/>
                </a:cubicBezTo>
                <a:cubicBezTo>
                  <a:pt x="632" y="149"/>
                  <a:pt x="628" y="153"/>
                  <a:pt x="627" y="159"/>
                </a:cubicBezTo>
                <a:cubicBezTo>
                  <a:pt x="637" y="161"/>
                  <a:pt x="648" y="159"/>
                  <a:pt x="658" y="158"/>
                </a:cubicBezTo>
                <a:cubicBezTo>
                  <a:pt x="658" y="155"/>
                  <a:pt x="654" y="155"/>
                  <a:pt x="653" y="153"/>
                </a:cubicBezTo>
                <a:close/>
                <a:moveTo>
                  <a:pt x="1581" y="158"/>
                </a:moveTo>
                <a:cubicBezTo>
                  <a:pt x="1576" y="153"/>
                  <a:pt x="1570" y="149"/>
                  <a:pt x="1564" y="145"/>
                </a:cubicBezTo>
                <a:cubicBezTo>
                  <a:pt x="1561" y="150"/>
                  <a:pt x="1556" y="154"/>
                  <a:pt x="1554" y="158"/>
                </a:cubicBezTo>
                <a:cubicBezTo>
                  <a:pt x="1561" y="160"/>
                  <a:pt x="1571" y="158"/>
                  <a:pt x="1579" y="159"/>
                </a:cubicBezTo>
                <a:cubicBezTo>
                  <a:pt x="1581" y="158"/>
                  <a:pt x="1581" y="158"/>
                  <a:pt x="1581" y="158"/>
                </a:cubicBezTo>
                <a:close/>
                <a:moveTo>
                  <a:pt x="913" y="148"/>
                </a:moveTo>
                <a:cubicBezTo>
                  <a:pt x="904" y="146"/>
                  <a:pt x="904" y="146"/>
                  <a:pt x="904" y="146"/>
                </a:cubicBezTo>
                <a:cubicBezTo>
                  <a:pt x="896" y="155"/>
                  <a:pt x="896" y="155"/>
                  <a:pt x="896" y="155"/>
                </a:cubicBezTo>
                <a:cubicBezTo>
                  <a:pt x="896" y="156"/>
                  <a:pt x="894" y="158"/>
                  <a:pt x="896" y="159"/>
                </a:cubicBezTo>
                <a:cubicBezTo>
                  <a:pt x="902" y="157"/>
                  <a:pt x="910" y="154"/>
                  <a:pt x="913" y="148"/>
                </a:cubicBezTo>
                <a:close/>
                <a:moveTo>
                  <a:pt x="178" y="158"/>
                </a:moveTo>
                <a:cubicBezTo>
                  <a:pt x="174" y="153"/>
                  <a:pt x="168" y="151"/>
                  <a:pt x="162" y="148"/>
                </a:cubicBezTo>
                <a:cubicBezTo>
                  <a:pt x="160" y="152"/>
                  <a:pt x="156" y="154"/>
                  <a:pt x="155" y="158"/>
                </a:cubicBezTo>
                <a:cubicBezTo>
                  <a:pt x="163" y="160"/>
                  <a:pt x="171" y="160"/>
                  <a:pt x="178" y="158"/>
                </a:cubicBezTo>
                <a:close/>
                <a:moveTo>
                  <a:pt x="1081" y="158"/>
                </a:moveTo>
                <a:cubicBezTo>
                  <a:pt x="1080" y="156"/>
                  <a:pt x="1079" y="154"/>
                  <a:pt x="1077" y="153"/>
                </a:cubicBezTo>
                <a:cubicBezTo>
                  <a:pt x="1073" y="150"/>
                  <a:pt x="1070" y="154"/>
                  <a:pt x="1068" y="158"/>
                </a:cubicBezTo>
                <a:cubicBezTo>
                  <a:pt x="1072" y="159"/>
                  <a:pt x="1077" y="160"/>
                  <a:pt x="1081" y="158"/>
                </a:cubicBezTo>
                <a:close/>
                <a:moveTo>
                  <a:pt x="67" y="180"/>
                </a:moveTo>
                <a:cubicBezTo>
                  <a:pt x="69" y="180"/>
                  <a:pt x="67" y="185"/>
                  <a:pt x="70" y="182"/>
                </a:cubicBezTo>
                <a:cubicBezTo>
                  <a:pt x="70" y="181"/>
                  <a:pt x="70" y="181"/>
                  <a:pt x="70" y="181"/>
                </a:cubicBezTo>
                <a:cubicBezTo>
                  <a:pt x="85" y="180"/>
                  <a:pt x="101" y="180"/>
                  <a:pt x="117" y="180"/>
                </a:cubicBezTo>
                <a:cubicBezTo>
                  <a:pt x="141" y="181"/>
                  <a:pt x="165" y="180"/>
                  <a:pt x="191" y="181"/>
                </a:cubicBezTo>
                <a:cubicBezTo>
                  <a:pt x="326" y="179"/>
                  <a:pt x="462" y="183"/>
                  <a:pt x="597" y="181"/>
                </a:cubicBezTo>
                <a:cubicBezTo>
                  <a:pt x="755" y="181"/>
                  <a:pt x="755" y="181"/>
                  <a:pt x="755" y="181"/>
                </a:cubicBezTo>
                <a:cubicBezTo>
                  <a:pt x="820" y="181"/>
                  <a:pt x="885" y="181"/>
                  <a:pt x="949" y="181"/>
                </a:cubicBezTo>
                <a:cubicBezTo>
                  <a:pt x="1023" y="180"/>
                  <a:pt x="1098" y="181"/>
                  <a:pt x="1174" y="181"/>
                </a:cubicBezTo>
                <a:cubicBezTo>
                  <a:pt x="1226" y="181"/>
                  <a:pt x="1275" y="182"/>
                  <a:pt x="1327" y="181"/>
                </a:cubicBezTo>
                <a:cubicBezTo>
                  <a:pt x="1365" y="183"/>
                  <a:pt x="1400" y="179"/>
                  <a:pt x="1438" y="183"/>
                </a:cubicBezTo>
                <a:cubicBezTo>
                  <a:pt x="1447" y="180"/>
                  <a:pt x="1455" y="182"/>
                  <a:pt x="1464" y="182"/>
                </a:cubicBezTo>
                <a:cubicBezTo>
                  <a:pt x="1481" y="182"/>
                  <a:pt x="1497" y="182"/>
                  <a:pt x="1514" y="183"/>
                </a:cubicBezTo>
                <a:cubicBezTo>
                  <a:pt x="1517" y="182"/>
                  <a:pt x="1517" y="182"/>
                  <a:pt x="1517" y="182"/>
                </a:cubicBezTo>
                <a:cubicBezTo>
                  <a:pt x="1567" y="183"/>
                  <a:pt x="1621" y="181"/>
                  <a:pt x="1670" y="181"/>
                </a:cubicBezTo>
                <a:cubicBezTo>
                  <a:pt x="1682" y="180"/>
                  <a:pt x="1693" y="183"/>
                  <a:pt x="1705" y="181"/>
                </a:cubicBezTo>
                <a:cubicBezTo>
                  <a:pt x="1755" y="182"/>
                  <a:pt x="1801" y="181"/>
                  <a:pt x="1853" y="182"/>
                </a:cubicBezTo>
                <a:cubicBezTo>
                  <a:pt x="1875" y="181"/>
                  <a:pt x="1899" y="182"/>
                  <a:pt x="1923" y="181"/>
                </a:cubicBezTo>
                <a:cubicBezTo>
                  <a:pt x="1944" y="181"/>
                  <a:pt x="1963" y="182"/>
                  <a:pt x="1985" y="182"/>
                </a:cubicBezTo>
                <a:cubicBezTo>
                  <a:pt x="1986" y="183"/>
                  <a:pt x="1986" y="185"/>
                  <a:pt x="1986" y="186"/>
                </a:cubicBezTo>
                <a:cubicBezTo>
                  <a:pt x="1983" y="188"/>
                  <a:pt x="1983" y="188"/>
                  <a:pt x="1983" y="188"/>
                </a:cubicBezTo>
                <a:cubicBezTo>
                  <a:pt x="1898" y="188"/>
                  <a:pt x="1809" y="188"/>
                  <a:pt x="1722" y="187"/>
                </a:cubicBezTo>
                <a:cubicBezTo>
                  <a:pt x="1718" y="186"/>
                  <a:pt x="1713" y="186"/>
                  <a:pt x="1709" y="187"/>
                </a:cubicBezTo>
                <a:cubicBezTo>
                  <a:pt x="1686" y="188"/>
                  <a:pt x="1660" y="187"/>
                  <a:pt x="1636" y="187"/>
                </a:cubicBezTo>
                <a:cubicBezTo>
                  <a:pt x="1618" y="187"/>
                  <a:pt x="1600" y="187"/>
                  <a:pt x="1582" y="186"/>
                </a:cubicBezTo>
                <a:cubicBezTo>
                  <a:pt x="1567" y="189"/>
                  <a:pt x="1550" y="186"/>
                  <a:pt x="1533" y="187"/>
                </a:cubicBezTo>
                <a:cubicBezTo>
                  <a:pt x="1525" y="187"/>
                  <a:pt x="1516" y="188"/>
                  <a:pt x="1508" y="187"/>
                </a:cubicBezTo>
                <a:cubicBezTo>
                  <a:pt x="1505" y="187"/>
                  <a:pt x="1505" y="187"/>
                  <a:pt x="1505" y="187"/>
                </a:cubicBezTo>
                <a:cubicBezTo>
                  <a:pt x="1484" y="187"/>
                  <a:pt x="1484" y="187"/>
                  <a:pt x="1484" y="187"/>
                </a:cubicBezTo>
                <a:cubicBezTo>
                  <a:pt x="1479" y="187"/>
                  <a:pt x="1472" y="188"/>
                  <a:pt x="1467" y="187"/>
                </a:cubicBezTo>
                <a:cubicBezTo>
                  <a:pt x="1411" y="189"/>
                  <a:pt x="1357" y="186"/>
                  <a:pt x="1300" y="188"/>
                </a:cubicBezTo>
                <a:cubicBezTo>
                  <a:pt x="1226" y="188"/>
                  <a:pt x="1155" y="186"/>
                  <a:pt x="1083" y="187"/>
                </a:cubicBezTo>
                <a:cubicBezTo>
                  <a:pt x="1046" y="186"/>
                  <a:pt x="1010" y="188"/>
                  <a:pt x="972" y="187"/>
                </a:cubicBezTo>
                <a:cubicBezTo>
                  <a:pt x="930" y="186"/>
                  <a:pt x="891" y="187"/>
                  <a:pt x="850" y="187"/>
                </a:cubicBezTo>
                <a:cubicBezTo>
                  <a:pt x="819" y="187"/>
                  <a:pt x="787" y="186"/>
                  <a:pt x="755" y="187"/>
                </a:cubicBezTo>
                <a:cubicBezTo>
                  <a:pt x="706" y="186"/>
                  <a:pt x="654" y="187"/>
                  <a:pt x="604" y="187"/>
                </a:cubicBezTo>
                <a:cubicBezTo>
                  <a:pt x="577" y="186"/>
                  <a:pt x="547" y="188"/>
                  <a:pt x="520" y="186"/>
                </a:cubicBezTo>
                <a:cubicBezTo>
                  <a:pt x="489" y="187"/>
                  <a:pt x="458" y="186"/>
                  <a:pt x="425" y="187"/>
                </a:cubicBezTo>
                <a:cubicBezTo>
                  <a:pt x="326" y="185"/>
                  <a:pt x="231" y="186"/>
                  <a:pt x="131" y="186"/>
                </a:cubicBezTo>
                <a:cubicBezTo>
                  <a:pt x="88" y="186"/>
                  <a:pt x="46" y="186"/>
                  <a:pt x="3" y="185"/>
                </a:cubicBezTo>
                <a:cubicBezTo>
                  <a:pt x="4" y="181"/>
                  <a:pt x="4" y="181"/>
                  <a:pt x="4" y="181"/>
                </a:cubicBezTo>
                <a:cubicBezTo>
                  <a:pt x="25" y="179"/>
                  <a:pt x="45" y="181"/>
                  <a:pt x="67" y="180"/>
                </a:cubicBezTo>
                <a:close/>
              </a:path>
            </a:pathLst>
          </a:custGeom>
          <a:solidFill>
            <a:srgbClr val="455993"/>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20" name="矩形: 圆顶角 19"/>
          <p:cNvSpPr/>
          <p:nvPr/>
        </p:nvSpPr>
        <p:spPr>
          <a:xfrm rot="5400000">
            <a:off x="3730015" y="1780670"/>
            <a:ext cx="504827" cy="2796960"/>
          </a:xfrm>
          <a:prstGeom prst="round2SameRect">
            <a:avLst>
              <a:gd name="adj1" fmla="val 50000"/>
              <a:gd name="adj2" fmla="val 0"/>
            </a:avLst>
          </a:prstGeom>
          <a:solidFill>
            <a:srgbClr val="4559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1" name="Freeform 5"/>
          <p:cNvSpPr>
            <a:spLocks noEditPoints="1"/>
          </p:cNvSpPr>
          <p:nvPr/>
        </p:nvSpPr>
        <p:spPr bwMode="auto">
          <a:xfrm>
            <a:off x="2583950" y="3662066"/>
            <a:ext cx="6680696" cy="530860"/>
          </a:xfrm>
          <a:custGeom>
            <a:avLst/>
            <a:gdLst>
              <a:gd name="T0" fmla="*/ 1935 w 1993"/>
              <a:gd name="T1" fmla="*/ 45 h 189"/>
              <a:gd name="T2" fmla="*/ 1949 w 1993"/>
              <a:gd name="T3" fmla="*/ 132 h 189"/>
              <a:gd name="T4" fmla="*/ 1890 w 1993"/>
              <a:gd name="T5" fmla="*/ 154 h 189"/>
              <a:gd name="T6" fmla="*/ 146 w 1993"/>
              <a:gd name="T7" fmla="*/ 159 h 189"/>
              <a:gd name="T8" fmla="*/ 4 w 1993"/>
              <a:gd name="T9" fmla="*/ 12 h 189"/>
              <a:gd name="T10" fmla="*/ 181 w 1993"/>
              <a:gd name="T11" fmla="*/ 42 h 189"/>
              <a:gd name="T12" fmla="*/ 282 w 1993"/>
              <a:gd name="T13" fmla="*/ 77 h 189"/>
              <a:gd name="T14" fmla="*/ 143 w 1993"/>
              <a:gd name="T15" fmla="*/ 8 h 189"/>
              <a:gd name="T16" fmla="*/ 81 w 1993"/>
              <a:gd name="T17" fmla="*/ 65 h 189"/>
              <a:gd name="T18" fmla="*/ 449 w 1993"/>
              <a:gd name="T19" fmla="*/ 78 h 189"/>
              <a:gd name="T20" fmla="*/ 471 w 1993"/>
              <a:gd name="T21" fmla="*/ 9 h 189"/>
              <a:gd name="T22" fmla="*/ 732 w 1993"/>
              <a:gd name="T23" fmla="*/ 109 h 189"/>
              <a:gd name="T24" fmla="*/ 802 w 1993"/>
              <a:gd name="T25" fmla="*/ 9 h 189"/>
              <a:gd name="T26" fmla="*/ 669 w 1993"/>
              <a:gd name="T27" fmla="*/ 11 h 189"/>
              <a:gd name="T28" fmla="*/ 975 w 1993"/>
              <a:gd name="T29" fmla="*/ 86 h 189"/>
              <a:gd name="T30" fmla="*/ 869 w 1993"/>
              <a:gd name="T31" fmla="*/ 15 h 189"/>
              <a:gd name="T32" fmla="*/ 1088 w 1993"/>
              <a:gd name="T33" fmla="*/ 18 h 189"/>
              <a:gd name="T34" fmla="*/ 1143 w 1993"/>
              <a:gd name="T35" fmla="*/ 47 h 189"/>
              <a:gd name="T36" fmla="*/ 1272 w 1993"/>
              <a:gd name="T37" fmla="*/ 60 h 189"/>
              <a:gd name="T38" fmla="*/ 1076 w 1993"/>
              <a:gd name="T39" fmla="*/ 23 h 189"/>
              <a:gd name="T40" fmla="*/ 1321 w 1993"/>
              <a:gd name="T41" fmla="*/ 12 h 189"/>
              <a:gd name="T42" fmla="*/ 1642 w 1993"/>
              <a:gd name="T43" fmla="*/ 66 h 189"/>
              <a:gd name="T44" fmla="*/ 1352 w 1993"/>
              <a:gd name="T45" fmla="*/ 11 h 189"/>
              <a:gd name="T46" fmla="*/ 1517 w 1993"/>
              <a:gd name="T47" fmla="*/ 112 h 189"/>
              <a:gd name="T48" fmla="*/ 1498 w 1993"/>
              <a:gd name="T49" fmla="*/ 11 h 189"/>
              <a:gd name="T50" fmla="*/ 1910 w 1993"/>
              <a:gd name="T51" fmla="*/ 94 h 189"/>
              <a:gd name="T52" fmla="*/ 1864 w 1993"/>
              <a:gd name="T53" fmla="*/ 42 h 189"/>
              <a:gd name="T54" fmla="*/ 1165 w 1993"/>
              <a:gd name="T55" fmla="*/ 38 h 189"/>
              <a:gd name="T56" fmla="*/ 978 w 1993"/>
              <a:gd name="T57" fmla="*/ 51 h 189"/>
              <a:gd name="T58" fmla="*/ 998 w 1993"/>
              <a:gd name="T59" fmla="*/ 100 h 189"/>
              <a:gd name="T60" fmla="*/ 520 w 1993"/>
              <a:gd name="T61" fmla="*/ 160 h 189"/>
              <a:gd name="T62" fmla="*/ 757 w 1993"/>
              <a:gd name="T63" fmla="*/ 38 h 189"/>
              <a:gd name="T64" fmla="*/ 211 w 1993"/>
              <a:gd name="T65" fmla="*/ 44 h 189"/>
              <a:gd name="T66" fmla="*/ 1688 w 1993"/>
              <a:gd name="T67" fmla="*/ 65 h 189"/>
              <a:gd name="T68" fmla="*/ 1428 w 1993"/>
              <a:gd name="T69" fmla="*/ 132 h 189"/>
              <a:gd name="T70" fmla="*/ 1161 w 1993"/>
              <a:gd name="T71" fmla="*/ 51 h 189"/>
              <a:gd name="T72" fmla="*/ 32 w 1993"/>
              <a:gd name="T73" fmla="*/ 55 h 189"/>
              <a:gd name="T74" fmla="*/ 962 w 1993"/>
              <a:gd name="T75" fmla="*/ 80 h 189"/>
              <a:gd name="T76" fmla="*/ 360 w 1993"/>
              <a:gd name="T77" fmla="*/ 62 h 189"/>
              <a:gd name="T78" fmla="*/ 1133 w 1993"/>
              <a:gd name="T79" fmla="*/ 105 h 189"/>
              <a:gd name="T80" fmla="*/ 1712 w 1993"/>
              <a:gd name="T81" fmla="*/ 68 h 189"/>
              <a:gd name="T82" fmla="*/ 201 w 1993"/>
              <a:gd name="T83" fmla="*/ 123 h 189"/>
              <a:gd name="T84" fmla="*/ 1149 w 1993"/>
              <a:gd name="T85" fmla="*/ 120 h 189"/>
              <a:gd name="T86" fmla="*/ 1759 w 1993"/>
              <a:gd name="T87" fmla="*/ 85 h 189"/>
              <a:gd name="T88" fmla="*/ 847 w 1993"/>
              <a:gd name="T89" fmla="*/ 119 h 189"/>
              <a:gd name="T90" fmla="*/ 699 w 1993"/>
              <a:gd name="T91" fmla="*/ 86 h 189"/>
              <a:gd name="T92" fmla="*/ 1633 w 1993"/>
              <a:gd name="T93" fmla="*/ 96 h 189"/>
              <a:gd name="T94" fmla="*/ 1618 w 1993"/>
              <a:gd name="T95" fmla="*/ 132 h 189"/>
              <a:gd name="T96" fmla="*/ 1720 w 1993"/>
              <a:gd name="T97" fmla="*/ 92 h 189"/>
              <a:gd name="T98" fmla="*/ 235 w 1993"/>
              <a:gd name="T99" fmla="*/ 153 h 189"/>
              <a:gd name="T100" fmla="*/ 1231 w 1993"/>
              <a:gd name="T101" fmla="*/ 110 h 189"/>
              <a:gd name="T102" fmla="*/ 714 w 1993"/>
              <a:gd name="T103" fmla="*/ 114 h 189"/>
              <a:gd name="T104" fmla="*/ 1026 w 1993"/>
              <a:gd name="T105" fmla="*/ 107 h 189"/>
              <a:gd name="T106" fmla="*/ 368 w 1993"/>
              <a:gd name="T107" fmla="*/ 159 h 189"/>
              <a:gd name="T108" fmla="*/ 891 w 1993"/>
              <a:gd name="T109" fmla="*/ 117 h 189"/>
              <a:gd name="T110" fmla="*/ 284 w 1993"/>
              <a:gd name="T111" fmla="*/ 121 h 189"/>
              <a:gd name="T112" fmla="*/ 1109 w 1993"/>
              <a:gd name="T113" fmla="*/ 143 h 189"/>
              <a:gd name="T114" fmla="*/ 1419 w 1993"/>
              <a:gd name="T115" fmla="*/ 132 h 189"/>
              <a:gd name="T116" fmla="*/ 436 w 1993"/>
              <a:gd name="T117" fmla="*/ 144 h 189"/>
              <a:gd name="T118" fmla="*/ 1581 w 1993"/>
              <a:gd name="T119" fmla="*/ 158 h 189"/>
              <a:gd name="T120" fmla="*/ 597 w 1993"/>
              <a:gd name="T121" fmla="*/ 181 h 189"/>
              <a:gd name="T122" fmla="*/ 1484 w 1993"/>
              <a:gd name="T123" fmla="*/ 187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93" h="189">
                <a:moveTo>
                  <a:pt x="295" y="2"/>
                </a:moveTo>
                <a:cubicBezTo>
                  <a:pt x="311" y="2"/>
                  <a:pt x="311" y="2"/>
                  <a:pt x="311" y="2"/>
                </a:cubicBezTo>
                <a:cubicBezTo>
                  <a:pt x="428" y="3"/>
                  <a:pt x="428" y="3"/>
                  <a:pt x="428" y="3"/>
                </a:cubicBezTo>
                <a:cubicBezTo>
                  <a:pt x="431" y="1"/>
                  <a:pt x="436" y="4"/>
                  <a:pt x="440" y="3"/>
                </a:cubicBezTo>
                <a:cubicBezTo>
                  <a:pt x="476" y="2"/>
                  <a:pt x="476" y="2"/>
                  <a:pt x="476" y="2"/>
                </a:cubicBezTo>
                <a:cubicBezTo>
                  <a:pt x="492" y="3"/>
                  <a:pt x="509" y="2"/>
                  <a:pt x="526" y="3"/>
                </a:cubicBezTo>
                <a:cubicBezTo>
                  <a:pt x="552" y="4"/>
                  <a:pt x="576" y="3"/>
                  <a:pt x="602" y="4"/>
                </a:cubicBezTo>
                <a:cubicBezTo>
                  <a:pt x="674" y="2"/>
                  <a:pt x="747" y="4"/>
                  <a:pt x="819" y="4"/>
                </a:cubicBezTo>
                <a:cubicBezTo>
                  <a:pt x="856" y="4"/>
                  <a:pt x="856" y="4"/>
                  <a:pt x="856" y="4"/>
                </a:cubicBezTo>
                <a:cubicBezTo>
                  <a:pt x="1029" y="4"/>
                  <a:pt x="1029" y="4"/>
                  <a:pt x="1029" y="4"/>
                </a:cubicBezTo>
                <a:cubicBezTo>
                  <a:pt x="1036" y="4"/>
                  <a:pt x="1036" y="4"/>
                  <a:pt x="1036" y="4"/>
                </a:cubicBezTo>
                <a:cubicBezTo>
                  <a:pt x="1056" y="5"/>
                  <a:pt x="1076" y="5"/>
                  <a:pt x="1094" y="5"/>
                </a:cubicBezTo>
                <a:cubicBezTo>
                  <a:pt x="1159" y="5"/>
                  <a:pt x="1222" y="4"/>
                  <a:pt x="1289" y="5"/>
                </a:cubicBezTo>
                <a:cubicBezTo>
                  <a:pt x="1430" y="6"/>
                  <a:pt x="1566" y="5"/>
                  <a:pt x="1710" y="6"/>
                </a:cubicBezTo>
                <a:cubicBezTo>
                  <a:pt x="1717" y="8"/>
                  <a:pt x="1726" y="4"/>
                  <a:pt x="1733" y="7"/>
                </a:cubicBezTo>
                <a:cubicBezTo>
                  <a:pt x="1759" y="5"/>
                  <a:pt x="1783" y="8"/>
                  <a:pt x="1808" y="6"/>
                </a:cubicBezTo>
                <a:cubicBezTo>
                  <a:pt x="1837" y="6"/>
                  <a:pt x="1869" y="6"/>
                  <a:pt x="1900" y="7"/>
                </a:cubicBezTo>
                <a:cubicBezTo>
                  <a:pt x="1928" y="6"/>
                  <a:pt x="1961" y="8"/>
                  <a:pt x="1989" y="7"/>
                </a:cubicBezTo>
                <a:cubicBezTo>
                  <a:pt x="1990" y="7"/>
                  <a:pt x="1991" y="8"/>
                  <a:pt x="1992" y="9"/>
                </a:cubicBezTo>
                <a:cubicBezTo>
                  <a:pt x="1992" y="11"/>
                  <a:pt x="1990" y="12"/>
                  <a:pt x="1989" y="12"/>
                </a:cubicBezTo>
                <a:cubicBezTo>
                  <a:pt x="1975" y="13"/>
                  <a:pt x="1975" y="13"/>
                  <a:pt x="1975" y="13"/>
                </a:cubicBezTo>
                <a:cubicBezTo>
                  <a:pt x="1975" y="21"/>
                  <a:pt x="1966" y="21"/>
                  <a:pt x="1962" y="26"/>
                </a:cubicBezTo>
                <a:cubicBezTo>
                  <a:pt x="1955" y="34"/>
                  <a:pt x="1944" y="40"/>
                  <a:pt x="1935" y="45"/>
                </a:cubicBezTo>
                <a:cubicBezTo>
                  <a:pt x="1936" y="50"/>
                  <a:pt x="1941" y="53"/>
                  <a:pt x="1945" y="57"/>
                </a:cubicBezTo>
                <a:cubicBezTo>
                  <a:pt x="1948" y="54"/>
                  <a:pt x="1951" y="52"/>
                  <a:pt x="1955" y="52"/>
                </a:cubicBezTo>
                <a:cubicBezTo>
                  <a:pt x="1963" y="46"/>
                  <a:pt x="1972" y="41"/>
                  <a:pt x="1979" y="34"/>
                </a:cubicBezTo>
                <a:cubicBezTo>
                  <a:pt x="1983" y="30"/>
                  <a:pt x="1985" y="22"/>
                  <a:pt x="1991" y="22"/>
                </a:cubicBezTo>
                <a:cubicBezTo>
                  <a:pt x="1991" y="29"/>
                  <a:pt x="1985" y="34"/>
                  <a:pt x="1980" y="38"/>
                </a:cubicBezTo>
                <a:cubicBezTo>
                  <a:pt x="1970" y="47"/>
                  <a:pt x="1960" y="56"/>
                  <a:pt x="1948" y="60"/>
                </a:cubicBezTo>
                <a:cubicBezTo>
                  <a:pt x="1947" y="61"/>
                  <a:pt x="1947" y="61"/>
                  <a:pt x="1947" y="61"/>
                </a:cubicBezTo>
                <a:cubicBezTo>
                  <a:pt x="1950" y="64"/>
                  <a:pt x="1947" y="74"/>
                  <a:pt x="1954" y="72"/>
                </a:cubicBezTo>
                <a:cubicBezTo>
                  <a:pt x="1968" y="66"/>
                  <a:pt x="1978" y="56"/>
                  <a:pt x="1989" y="45"/>
                </a:cubicBezTo>
                <a:cubicBezTo>
                  <a:pt x="1991" y="45"/>
                  <a:pt x="1993" y="45"/>
                  <a:pt x="1993" y="47"/>
                </a:cubicBezTo>
                <a:cubicBezTo>
                  <a:pt x="1983" y="58"/>
                  <a:pt x="1971" y="70"/>
                  <a:pt x="1956" y="75"/>
                </a:cubicBezTo>
                <a:cubicBezTo>
                  <a:pt x="1955" y="78"/>
                  <a:pt x="1951" y="76"/>
                  <a:pt x="1950" y="79"/>
                </a:cubicBezTo>
                <a:cubicBezTo>
                  <a:pt x="1951" y="81"/>
                  <a:pt x="1950" y="85"/>
                  <a:pt x="1953" y="86"/>
                </a:cubicBezTo>
                <a:cubicBezTo>
                  <a:pt x="1966" y="83"/>
                  <a:pt x="1977" y="75"/>
                  <a:pt x="1988" y="68"/>
                </a:cubicBezTo>
                <a:cubicBezTo>
                  <a:pt x="1989" y="68"/>
                  <a:pt x="1991" y="69"/>
                  <a:pt x="1991" y="70"/>
                </a:cubicBezTo>
                <a:cubicBezTo>
                  <a:pt x="1980" y="81"/>
                  <a:pt x="1965" y="86"/>
                  <a:pt x="1951" y="91"/>
                </a:cubicBezTo>
                <a:cubicBezTo>
                  <a:pt x="1950" y="95"/>
                  <a:pt x="1949" y="100"/>
                  <a:pt x="1948" y="105"/>
                </a:cubicBezTo>
                <a:cubicBezTo>
                  <a:pt x="1952" y="108"/>
                  <a:pt x="1954" y="103"/>
                  <a:pt x="1957" y="103"/>
                </a:cubicBezTo>
                <a:cubicBezTo>
                  <a:pt x="1967" y="101"/>
                  <a:pt x="1976" y="95"/>
                  <a:pt x="1985" y="89"/>
                </a:cubicBezTo>
                <a:cubicBezTo>
                  <a:pt x="1987" y="89"/>
                  <a:pt x="1988" y="91"/>
                  <a:pt x="1988" y="93"/>
                </a:cubicBezTo>
                <a:cubicBezTo>
                  <a:pt x="1977" y="99"/>
                  <a:pt x="1966" y="107"/>
                  <a:pt x="1954" y="109"/>
                </a:cubicBezTo>
                <a:cubicBezTo>
                  <a:pt x="1947" y="109"/>
                  <a:pt x="1944" y="115"/>
                  <a:pt x="1944" y="121"/>
                </a:cubicBezTo>
                <a:cubicBezTo>
                  <a:pt x="1944" y="125"/>
                  <a:pt x="1945" y="130"/>
                  <a:pt x="1949" y="132"/>
                </a:cubicBezTo>
                <a:cubicBezTo>
                  <a:pt x="1961" y="135"/>
                  <a:pt x="1971" y="134"/>
                  <a:pt x="1982" y="130"/>
                </a:cubicBezTo>
                <a:cubicBezTo>
                  <a:pt x="1984" y="131"/>
                  <a:pt x="1985" y="130"/>
                  <a:pt x="1986" y="132"/>
                </a:cubicBezTo>
                <a:cubicBezTo>
                  <a:pt x="1985" y="138"/>
                  <a:pt x="1978" y="136"/>
                  <a:pt x="1975" y="139"/>
                </a:cubicBezTo>
                <a:cubicBezTo>
                  <a:pt x="1964" y="140"/>
                  <a:pt x="1952" y="143"/>
                  <a:pt x="1943" y="136"/>
                </a:cubicBezTo>
                <a:cubicBezTo>
                  <a:pt x="1931" y="124"/>
                  <a:pt x="1943" y="109"/>
                  <a:pt x="1945" y="95"/>
                </a:cubicBezTo>
                <a:cubicBezTo>
                  <a:pt x="1944" y="82"/>
                  <a:pt x="1947" y="66"/>
                  <a:pt x="1935" y="57"/>
                </a:cubicBezTo>
                <a:cubicBezTo>
                  <a:pt x="1926" y="47"/>
                  <a:pt x="1914" y="44"/>
                  <a:pt x="1902" y="40"/>
                </a:cubicBezTo>
                <a:cubicBezTo>
                  <a:pt x="1895" y="40"/>
                  <a:pt x="1886" y="39"/>
                  <a:pt x="1880" y="43"/>
                </a:cubicBezTo>
                <a:cubicBezTo>
                  <a:pt x="1870" y="44"/>
                  <a:pt x="1863" y="53"/>
                  <a:pt x="1858" y="61"/>
                </a:cubicBezTo>
                <a:cubicBezTo>
                  <a:pt x="1857" y="68"/>
                  <a:pt x="1855" y="77"/>
                  <a:pt x="1860" y="83"/>
                </a:cubicBezTo>
                <a:cubicBezTo>
                  <a:pt x="1863" y="87"/>
                  <a:pt x="1869" y="88"/>
                  <a:pt x="1874" y="88"/>
                </a:cubicBezTo>
                <a:cubicBezTo>
                  <a:pt x="1885" y="87"/>
                  <a:pt x="1891" y="76"/>
                  <a:pt x="1896" y="67"/>
                </a:cubicBezTo>
                <a:cubicBezTo>
                  <a:pt x="1903" y="66"/>
                  <a:pt x="1911" y="67"/>
                  <a:pt x="1916" y="73"/>
                </a:cubicBezTo>
                <a:cubicBezTo>
                  <a:pt x="1921" y="77"/>
                  <a:pt x="1922" y="83"/>
                  <a:pt x="1922" y="89"/>
                </a:cubicBezTo>
                <a:cubicBezTo>
                  <a:pt x="1924" y="92"/>
                  <a:pt x="1924" y="92"/>
                  <a:pt x="1924" y="92"/>
                </a:cubicBezTo>
                <a:cubicBezTo>
                  <a:pt x="1917" y="95"/>
                  <a:pt x="1916" y="105"/>
                  <a:pt x="1908" y="106"/>
                </a:cubicBezTo>
                <a:cubicBezTo>
                  <a:pt x="1900" y="108"/>
                  <a:pt x="1892" y="113"/>
                  <a:pt x="1884" y="108"/>
                </a:cubicBezTo>
                <a:cubicBezTo>
                  <a:pt x="1871" y="105"/>
                  <a:pt x="1853" y="100"/>
                  <a:pt x="1842" y="111"/>
                </a:cubicBezTo>
                <a:cubicBezTo>
                  <a:pt x="1838" y="116"/>
                  <a:pt x="1837" y="123"/>
                  <a:pt x="1837" y="129"/>
                </a:cubicBezTo>
                <a:cubicBezTo>
                  <a:pt x="1840" y="135"/>
                  <a:pt x="1840" y="140"/>
                  <a:pt x="1844" y="144"/>
                </a:cubicBezTo>
                <a:cubicBezTo>
                  <a:pt x="1850" y="144"/>
                  <a:pt x="1850" y="136"/>
                  <a:pt x="1855" y="133"/>
                </a:cubicBezTo>
                <a:cubicBezTo>
                  <a:pt x="1861" y="128"/>
                  <a:pt x="1871" y="126"/>
                  <a:pt x="1879" y="131"/>
                </a:cubicBezTo>
                <a:cubicBezTo>
                  <a:pt x="1886" y="136"/>
                  <a:pt x="1892" y="144"/>
                  <a:pt x="1890" y="154"/>
                </a:cubicBezTo>
                <a:cubicBezTo>
                  <a:pt x="1890" y="155"/>
                  <a:pt x="1888" y="157"/>
                  <a:pt x="1889" y="158"/>
                </a:cubicBezTo>
                <a:cubicBezTo>
                  <a:pt x="1984" y="160"/>
                  <a:pt x="1984" y="160"/>
                  <a:pt x="1984" y="160"/>
                </a:cubicBezTo>
                <a:cubicBezTo>
                  <a:pt x="1985" y="160"/>
                  <a:pt x="1986" y="161"/>
                  <a:pt x="1986" y="161"/>
                </a:cubicBezTo>
                <a:cubicBezTo>
                  <a:pt x="1984" y="163"/>
                  <a:pt x="1984" y="163"/>
                  <a:pt x="1984" y="163"/>
                </a:cubicBezTo>
                <a:cubicBezTo>
                  <a:pt x="1831" y="164"/>
                  <a:pt x="1831" y="164"/>
                  <a:pt x="1831" y="164"/>
                </a:cubicBezTo>
                <a:cubicBezTo>
                  <a:pt x="1813" y="165"/>
                  <a:pt x="1794" y="162"/>
                  <a:pt x="1775" y="164"/>
                </a:cubicBezTo>
                <a:cubicBezTo>
                  <a:pt x="1481" y="164"/>
                  <a:pt x="1481" y="164"/>
                  <a:pt x="1481" y="164"/>
                </a:cubicBezTo>
                <a:cubicBezTo>
                  <a:pt x="1463" y="164"/>
                  <a:pt x="1463" y="164"/>
                  <a:pt x="1463" y="164"/>
                </a:cubicBezTo>
                <a:cubicBezTo>
                  <a:pt x="1330" y="164"/>
                  <a:pt x="1330" y="164"/>
                  <a:pt x="1330" y="164"/>
                </a:cubicBezTo>
                <a:cubicBezTo>
                  <a:pt x="1304" y="163"/>
                  <a:pt x="1282" y="165"/>
                  <a:pt x="1255" y="164"/>
                </a:cubicBezTo>
                <a:cubicBezTo>
                  <a:pt x="1206" y="163"/>
                  <a:pt x="1206" y="163"/>
                  <a:pt x="1206" y="163"/>
                </a:cubicBezTo>
                <a:cubicBezTo>
                  <a:pt x="907" y="164"/>
                  <a:pt x="907" y="164"/>
                  <a:pt x="907" y="164"/>
                </a:cubicBezTo>
                <a:cubicBezTo>
                  <a:pt x="862" y="164"/>
                  <a:pt x="818" y="164"/>
                  <a:pt x="772" y="164"/>
                </a:cubicBezTo>
                <a:cubicBezTo>
                  <a:pt x="669" y="164"/>
                  <a:pt x="669" y="164"/>
                  <a:pt x="669" y="164"/>
                </a:cubicBezTo>
                <a:cubicBezTo>
                  <a:pt x="545" y="164"/>
                  <a:pt x="545" y="164"/>
                  <a:pt x="545" y="164"/>
                </a:cubicBezTo>
                <a:cubicBezTo>
                  <a:pt x="480" y="164"/>
                  <a:pt x="414" y="164"/>
                  <a:pt x="349" y="164"/>
                </a:cubicBezTo>
                <a:cubicBezTo>
                  <a:pt x="342" y="164"/>
                  <a:pt x="333" y="164"/>
                  <a:pt x="325" y="164"/>
                </a:cubicBezTo>
                <a:cubicBezTo>
                  <a:pt x="206" y="164"/>
                  <a:pt x="206" y="164"/>
                  <a:pt x="206" y="164"/>
                </a:cubicBezTo>
                <a:cubicBezTo>
                  <a:pt x="168" y="164"/>
                  <a:pt x="168" y="164"/>
                  <a:pt x="168" y="164"/>
                </a:cubicBezTo>
                <a:cubicBezTo>
                  <a:pt x="113" y="164"/>
                  <a:pt x="57" y="164"/>
                  <a:pt x="3" y="164"/>
                </a:cubicBezTo>
                <a:cubicBezTo>
                  <a:pt x="3" y="162"/>
                  <a:pt x="3" y="160"/>
                  <a:pt x="5" y="160"/>
                </a:cubicBezTo>
                <a:cubicBezTo>
                  <a:pt x="39" y="160"/>
                  <a:pt x="73" y="160"/>
                  <a:pt x="107" y="159"/>
                </a:cubicBezTo>
                <a:cubicBezTo>
                  <a:pt x="120" y="160"/>
                  <a:pt x="133" y="160"/>
                  <a:pt x="146" y="159"/>
                </a:cubicBezTo>
                <a:cubicBezTo>
                  <a:pt x="146" y="155"/>
                  <a:pt x="151" y="154"/>
                  <a:pt x="152" y="151"/>
                </a:cubicBezTo>
                <a:cubicBezTo>
                  <a:pt x="163" y="137"/>
                  <a:pt x="164" y="117"/>
                  <a:pt x="158" y="101"/>
                </a:cubicBezTo>
                <a:cubicBezTo>
                  <a:pt x="151" y="88"/>
                  <a:pt x="139" y="74"/>
                  <a:pt x="123" y="74"/>
                </a:cubicBezTo>
                <a:cubicBezTo>
                  <a:pt x="116" y="72"/>
                  <a:pt x="111" y="75"/>
                  <a:pt x="105" y="79"/>
                </a:cubicBezTo>
                <a:cubicBezTo>
                  <a:pt x="100" y="84"/>
                  <a:pt x="99" y="92"/>
                  <a:pt x="99" y="98"/>
                </a:cubicBezTo>
                <a:cubicBezTo>
                  <a:pt x="103" y="108"/>
                  <a:pt x="115" y="100"/>
                  <a:pt x="122" y="105"/>
                </a:cubicBezTo>
                <a:cubicBezTo>
                  <a:pt x="121" y="109"/>
                  <a:pt x="121" y="109"/>
                  <a:pt x="121" y="109"/>
                </a:cubicBezTo>
                <a:cubicBezTo>
                  <a:pt x="111" y="121"/>
                  <a:pt x="97" y="133"/>
                  <a:pt x="79" y="130"/>
                </a:cubicBezTo>
                <a:cubicBezTo>
                  <a:pt x="75" y="129"/>
                  <a:pt x="70" y="128"/>
                  <a:pt x="68" y="123"/>
                </a:cubicBezTo>
                <a:cubicBezTo>
                  <a:pt x="61" y="109"/>
                  <a:pt x="72" y="97"/>
                  <a:pt x="74" y="84"/>
                </a:cubicBezTo>
                <a:cubicBezTo>
                  <a:pt x="77" y="68"/>
                  <a:pt x="69" y="52"/>
                  <a:pt x="59" y="40"/>
                </a:cubicBezTo>
                <a:cubicBezTo>
                  <a:pt x="51" y="31"/>
                  <a:pt x="36" y="30"/>
                  <a:pt x="25" y="34"/>
                </a:cubicBezTo>
                <a:cubicBezTo>
                  <a:pt x="17" y="38"/>
                  <a:pt x="7" y="44"/>
                  <a:pt x="4" y="54"/>
                </a:cubicBezTo>
                <a:cubicBezTo>
                  <a:pt x="4" y="37"/>
                  <a:pt x="4" y="37"/>
                  <a:pt x="4" y="37"/>
                </a:cubicBezTo>
                <a:cubicBezTo>
                  <a:pt x="7" y="37"/>
                  <a:pt x="10" y="36"/>
                  <a:pt x="11" y="34"/>
                </a:cubicBezTo>
                <a:cubicBezTo>
                  <a:pt x="11" y="30"/>
                  <a:pt x="7" y="31"/>
                  <a:pt x="5" y="30"/>
                </a:cubicBezTo>
                <a:cubicBezTo>
                  <a:pt x="4" y="28"/>
                  <a:pt x="4" y="26"/>
                  <a:pt x="4" y="24"/>
                </a:cubicBezTo>
                <a:cubicBezTo>
                  <a:pt x="15" y="30"/>
                  <a:pt x="28" y="25"/>
                  <a:pt x="40" y="25"/>
                </a:cubicBezTo>
                <a:cubicBezTo>
                  <a:pt x="48" y="27"/>
                  <a:pt x="57" y="22"/>
                  <a:pt x="65" y="18"/>
                </a:cubicBezTo>
                <a:cubicBezTo>
                  <a:pt x="67" y="14"/>
                  <a:pt x="73" y="13"/>
                  <a:pt x="73" y="8"/>
                </a:cubicBezTo>
                <a:cubicBezTo>
                  <a:pt x="68" y="6"/>
                  <a:pt x="63" y="7"/>
                  <a:pt x="58" y="8"/>
                </a:cubicBezTo>
                <a:cubicBezTo>
                  <a:pt x="44" y="22"/>
                  <a:pt x="23" y="20"/>
                  <a:pt x="5" y="19"/>
                </a:cubicBezTo>
                <a:cubicBezTo>
                  <a:pt x="3" y="17"/>
                  <a:pt x="5" y="15"/>
                  <a:pt x="4" y="12"/>
                </a:cubicBezTo>
                <a:cubicBezTo>
                  <a:pt x="19" y="17"/>
                  <a:pt x="35" y="18"/>
                  <a:pt x="47" y="8"/>
                </a:cubicBezTo>
                <a:cubicBezTo>
                  <a:pt x="47" y="6"/>
                  <a:pt x="43" y="7"/>
                  <a:pt x="40" y="7"/>
                </a:cubicBezTo>
                <a:cubicBezTo>
                  <a:pt x="28" y="5"/>
                  <a:pt x="16" y="7"/>
                  <a:pt x="5" y="7"/>
                </a:cubicBezTo>
                <a:cubicBezTo>
                  <a:pt x="4" y="6"/>
                  <a:pt x="4" y="3"/>
                  <a:pt x="5" y="2"/>
                </a:cubicBezTo>
                <a:cubicBezTo>
                  <a:pt x="67" y="2"/>
                  <a:pt x="67" y="2"/>
                  <a:pt x="67" y="2"/>
                </a:cubicBezTo>
                <a:cubicBezTo>
                  <a:pt x="68" y="4"/>
                  <a:pt x="68" y="4"/>
                  <a:pt x="68" y="4"/>
                </a:cubicBezTo>
                <a:cubicBezTo>
                  <a:pt x="72" y="0"/>
                  <a:pt x="80" y="2"/>
                  <a:pt x="86" y="2"/>
                </a:cubicBezTo>
                <a:cubicBezTo>
                  <a:pt x="155" y="0"/>
                  <a:pt x="225" y="3"/>
                  <a:pt x="295" y="2"/>
                </a:cubicBezTo>
                <a:close/>
                <a:moveTo>
                  <a:pt x="119" y="8"/>
                </a:moveTo>
                <a:cubicBezTo>
                  <a:pt x="115" y="7"/>
                  <a:pt x="111" y="7"/>
                  <a:pt x="106" y="8"/>
                </a:cubicBezTo>
                <a:cubicBezTo>
                  <a:pt x="96" y="20"/>
                  <a:pt x="82" y="33"/>
                  <a:pt x="67" y="39"/>
                </a:cubicBezTo>
                <a:cubicBezTo>
                  <a:pt x="69" y="42"/>
                  <a:pt x="70" y="46"/>
                  <a:pt x="74" y="47"/>
                </a:cubicBezTo>
                <a:cubicBezTo>
                  <a:pt x="84" y="43"/>
                  <a:pt x="92" y="35"/>
                  <a:pt x="101" y="29"/>
                </a:cubicBezTo>
                <a:cubicBezTo>
                  <a:pt x="109" y="23"/>
                  <a:pt x="115" y="16"/>
                  <a:pt x="119" y="8"/>
                </a:cubicBezTo>
                <a:close/>
                <a:moveTo>
                  <a:pt x="334" y="8"/>
                </a:moveTo>
                <a:cubicBezTo>
                  <a:pt x="312" y="7"/>
                  <a:pt x="291" y="9"/>
                  <a:pt x="271" y="7"/>
                </a:cubicBezTo>
                <a:cubicBezTo>
                  <a:pt x="250" y="8"/>
                  <a:pt x="230" y="7"/>
                  <a:pt x="209" y="7"/>
                </a:cubicBezTo>
                <a:cubicBezTo>
                  <a:pt x="206" y="8"/>
                  <a:pt x="206" y="8"/>
                  <a:pt x="206" y="8"/>
                </a:cubicBezTo>
                <a:cubicBezTo>
                  <a:pt x="210" y="16"/>
                  <a:pt x="221" y="17"/>
                  <a:pt x="225" y="26"/>
                </a:cubicBezTo>
                <a:cubicBezTo>
                  <a:pt x="228" y="32"/>
                  <a:pt x="226" y="37"/>
                  <a:pt x="224" y="43"/>
                </a:cubicBezTo>
                <a:cubicBezTo>
                  <a:pt x="217" y="51"/>
                  <a:pt x="209" y="64"/>
                  <a:pt x="196" y="62"/>
                </a:cubicBezTo>
                <a:cubicBezTo>
                  <a:pt x="183" y="61"/>
                  <a:pt x="196" y="51"/>
                  <a:pt x="192" y="45"/>
                </a:cubicBezTo>
                <a:cubicBezTo>
                  <a:pt x="190" y="41"/>
                  <a:pt x="185" y="43"/>
                  <a:pt x="181" y="42"/>
                </a:cubicBezTo>
                <a:cubicBezTo>
                  <a:pt x="177" y="44"/>
                  <a:pt x="172" y="47"/>
                  <a:pt x="170" y="52"/>
                </a:cubicBezTo>
                <a:cubicBezTo>
                  <a:pt x="169" y="61"/>
                  <a:pt x="170" y="71"/>
                  <a:pt x="176" y="79"/>
                </a:cubicBezTo>
                <a:cubicBezTo>
                  <a:pt x="179" y="82"/>
                  <a:pt x="184" y="81"/>
                  <a:pt x="188" y="82"/>
                </a:cubicBezTo>
                <a:cubicBezTo>
                  <a:pt x="194" y="83"/>
                  <a:pt x="200" y="82"/>
                  <a:pt x="205" y="79"/>
                </a:cubicBezTo>
                <a:cubicBezTo>
                  <a:pt x="215" y="72"/>
                  <a:pt x="224" y="64"/>
                  <a:pt x="235" y="62"/>
                </a:cubicBezTo>
                <a:cubicBezTo>
                  <a:pt x="244" y="61"/>
                  <a:pt x="251" y="66"/>
                  <a:pt x="256" y="72"/>
                </a:cubicBezTo>
                <a:cubicBezTo>
                  <a:pt x="255" y="74"/>
                  <a:pt x="259" y="76"/>
                  <a:pt x="256" y="77"/>
                </a:cubicBezTo>
                <a:cubicBezTo>
                  <a:pt x="258" y="83"/>
                  <a:pt x="258" y="83"/>
                  <a:pt x="258" y="83"/>
                </a:cubicBezTo>
                <a:cubicBezTo>
                  <a:pt x="260" y="91"/>
                  <a:pt x="257" y="99"/>
                  <a:pt x="254" y="106"/>
                </a:cubicBezTo>
                <a:cubicBezTo>
                  <a:pt x="251" y="113"/>
                  <a:pt x="245" y="115"/>
                  <a:pt x="239" y="118"/>
                </a:cubicBezTo>
                <a:cubicBezTo>
                  <a:pt x="236" y="120"/>
                  <a:pt x="232" y="118"/>
                  <a:pt x="230" y="116"/>
                </a:cubicBezTo>
                <a:cubicBezTo>
                  <a:pt x="228" y="113"/>
                  <a:pt x="232" y="111"/>
                  <a:pt x="234" y="109"/>
                </a:cubicBezTo>
                <a:cubicBezTo>
                  <a:pt x="236" y="101"/>
                  <a:pt x="235" y="94"/>
                  <a:pt x="229" y="89"/>
                </a:cubicBezTo>
                <a:cubicBezTo>
                  <a:pt x="224" y="87"/>
                  <a:pt x="221" y="91"/>
                  <a:pt x="217" y="93"/>
                </a:cubicBezTo>
                <a:cubicBezTo>
                  <a:pt x="210" y="100"/>
                  <a:pt x="207" y="112"/>
                  <a:pt x="210" y="123"/>
                </a:cubicBezTo>
                <a:cubicBezTo>
                  <a:pt x="214" y="130"/>
                  <a:pt x="217" y="138"/>
                  <a:pt x="224" y="143"/>
                </a:cubicBezTo>
                <a:cubicBezTo>
                  <a:pt x="238" y="146"/>
                  <a:pt x="238" y="146"/>
                  <a:pt x="238" y="146"/>
                </a:cubicBezTo>
                <a:cubicBezTo>
                  <a:pt x="242" y="145"/>
                  <a:pt x="246" y="143"/>
                  <a:pt x="251" y="143"/>
                </a:cubicBezTo>
                <a:cubicBezTo>
                  <a:pt x="261" y="141"/>
                  <a:pt x="269" y="134"/>
                  <a:pt x="275" y="127"/>
                </a:cubicBezTo>
                <a:cubicBezTo>
                  <a:pt x="278" y="126"/>
                  <a:pt x="280" y="125"/>
                  <a:pt x="282" y="122"/>
                </a:cubicBezTo>
                <a:cubicBezTo>
                  <a:pt x="280" y="119"/>
                  <a:pt x="284" y="116"/>
                  <a:pt x="284" y="113"/>
                </a:cubicBezTo>
                <a:cubicBezTo>
                  <a:pt x="289" y="108"/>
                  <a:pt x="287" y="100"/>
                  <a:pt x="288" y="93"/>
                </a:cubicBezTo>
                <a:cubicBezTo>
                  <a:pt x="284" y="89"/>
                  <a:pt x="285" y="82"/>
                  <a:pt x="282" y="77"/>
                </a:cubicBezTo>
                <a:cubicBezTo>
                  <a:pt x="278" y="67"/>
                  <a:pt x="262" y="63"/>
                  <a:pt x="266" y="50"/>
                </a:cubicBezTo>
                <a:cubicBezTo>
                  <a:pt x="270" y="40"/>
                  <a:pt x="280" y="32"/>
                  <a:pt x="290" y="29"/>
                </a:cubicBezTo>
                <a:cubicBezTo>
                  <a:pt x="298" y="28"/>
                  <a:pt x="306" y="27"/>
                  <a:pt x="314" y="27"/>
                </a:cubicBezTo>
                <a:cubicBezTo>
                  <a:pt x="322" y="28"/>
                  <a:pt x="331" y="34"/>
                  <a:pt x="332" y="43"/>
                </a:cubicBezTo>
                <a:cubicBezTo>
                  <a:pt x="328" y="51"/>
                  <a:pt x="328" y="51"/>
                  <a:pt x="328" y="51"/>
                </a:cubicBezTo>
                <a:cubicBezTo>
                  <a:pt x="323" y="51"/>
                  <a:pt x="320" y="55"/>
                  <a:pt x="317" y="57"/>
                </a:cubicBezTo>
                <a:cubicBezTo>
                  <a:pt x="313" y="62"/>
                  <a:pt x="310" y="68"/>
                  <a:pt x="313" y="74"/>
                </a:cubicBezTo>
                <a:cubicBezTo>
                  <a:pt x="314" y="77"/>
                  <a:pt x="311" y="81"/>
                  <a:pt x="315" y="83"/>
                </a:cubicBezTo>
                <a:cubicBezTo>
                  <a:pt x="319" y="88"/>
                  <a:pt x="325" y="83"/>
                  <a:pt x="329" y="83"/>
                </a:cubicBezTo>
                <a:cubicBezTo>
                  <a:pt x="344" y="75"/>
                  <a:pt x="353" y="59"/>
                  <a:pt x="355" y="42"/>
                </a:cubicBezTo>
                <a:cubicBezTo>
                  <a:pt x="356" y="33"/>
                  <a:pt x="355" y="21"/>
                  <a:pt x="345" y="16"/>
                </a:cubicBezTo>
                <a:cubicBezTo>
                  <a:pt x="340" y="14"/>
                  <a:pt x="335" y="13"/>
                  <a:pt x="334" y="8"/>
                </a:cubicBezTo>
                <a:close/>
                <a:moveTo>
                  <a:pt x="96" y="8"/>
                </a:moveTo>
                <a:cubicBezTo>
                  <a:pt x="93" y="6"/>
                  <a:pt x="87" y="8"/>
                  <a:pt x="84" y="8"/>
                </a:cubicBezTo>
                <a:cubicBezTo>
                  <a:pt x="72" y="18"/>
                  <a:pt x="72" y="18"/>
                  <a:pt x="72" y="18"/>
                </a:cubicBezTo>
                <a:cubicBezTo>
                  <a:pt x="68" y="24"/>
                  <a:pt x="60" y="24"/>
                  <a:pt x="58" y="30"/>
                </a:cubicBezTo>
                <a:cubicBezTo>
                  <a:pt x="60" y="32"/>
                  <a:pt x="62" y="34"/>
                  <a:pt x="65" y="36"/>
                </a:cubicBezTo>
                <a:cubicBezTo>
                  <a:pt x="68" y="33"/>
                  <a:pt x="68" y="33"/>
                  <a:pt x="68" y="33"/>
                </a:cubicBezTo>
                <a:cubicBezTo>
                  <a:pt x="77" y="29"/>
                  <a:pt x="85" y="21"/>
                  <a:pt x="93" y="15"/>
                </a:cubicBezTo>
                <a:cubicBezTo>
                  <a:pt x="94" y="13"/>
                  <a:pt x="96" y="11"/>
                  <a:pt x="96" y="8"/>
                </a:cubicBezTo>
                <a:close/>
                <a:moveTo>
                  <a:pt x="171" y="13"/>
                </a:moveTo>
                <a:cubicBezTo>
                  <a:pt x="172" y="8"/>
                  <a:pt x="172" y="8"/>
                  <a:pt x="172" y="8"/>
                </a:cubicBezTo>
                <a:cubicBezTo>
                  <a:pt x="164" y="8"/>
                  <a:pt x="152" y="7"/>
                  <a:pt x="143" y="8"/>
                </a:cubicBezTo>
                <a:cubicBezTo>
                  <a:pt x="142" y="16"/>
                  <a:pt x="139" y="22"/>
                  <a:pt x="135" y="28"/>
                </a:cubicBezTo>
                <a:cubicBezTo>
                  <a:pt x="123" y="44"/>
                  <a:pt x="106" y="61"/>
                  <a:pt x="89" y="69"/>
                </a:cubicBezTo>
                <a:cubicBezTo>
                  <a:pt x="86" y="71"/>
                  <a:pt x="83" y="69"/>
                  <a:pt x="81" y="73"/>
                </a:cubicBezTo>
                <a:cubicBezTo>
                  <a:pt x="82" y="79"/>
                  <a:pt x="80" y="86"/>
                  <a:pt x="81" y="92"/>
                </a:cubicBezTo>
                <a:cubicBezTo>
                  <a:pt x="94" y="93"/>
                  <a:pt x="92" y="78"/>
                  <a:pt x="102" y="73"/>
                </a:cubicBezTo>
                <a:cubicBezTo>
                  <a:pt x="111" y="67"/>
                  <a:pt x="122" y="65"/>
                  <a:pt x="132" y="67"/>
                </a:cubicBezTo>
                <a:cubicBezTo>
                  <a:pt x="153" y="55"/>
                  <a:pt x="159" y="32"/>
                  <a:pt x="171" y="13"/>
                </a:cubicBezTo>
                <a:close/>
                <a:moveTo>
                  <a:pt x="193" y="8"/>
                </a:moveTo>
                <a:cubicBezTo>
                  <a:pt x="189" y="7"/>
                  <a:pt x="185" y="7"/>
                  <a:pt x="181" y="8"/>
                </a:cubicBezTo>
                <a:cubicBezTo>
                  <a:pt x="180" y="12"/>
                  <a:pt x="177" y="16"/>
                  <a:pt x="177" y="20"/>
                </a:cubicBezTo>
                <a:cubicBezTo>
                  <a:pt x="186" y="29"/>
                  <a:pt x="198" y="34"/>
                  <a:pt x="211" y="38"/>
                </a:cubicBezTo>
                <a:cubicBezTo>
                  <a:pt x="213" y="38"/>
                  <a:pt x="216" y="39"/>
                  <a:pt x="218" y="36"/>
                </a:cubicBezTo>
                <a:cubicBezTo>
                  <a:pt x="218" y="34"/>
                  <a:pt x="219" y="31"/>
                  <a:pt x="217" y="30"/>
                </a:cubicBezTo>
                <a:cubicBezTo>
                  <a:pt x="205" y="25"/>
                  <a:pt x="193" y="23"/>
                  <a:pt x="183" y="17"/>
                </a:cubicBezTo>
                <a:cubicBezTo>
                  <a:pt x="182" y="14"/>
                  <a:pt x="182" y="14"/>
                  <a:pt x="182" y="14"/>
                </a:cubicBezTo>
                <a:cubicBezTo>
                  <a:pt x="182" y="13"/>
                  <a:pt x="183" y="12"/>
                  <a:pt x="184" y="12"/>
                </a:cubicBezTo>
                <a:cubicBezTo>
                  <a:pt x="190" y="14"/>
                  <a:pt x="196" y="18"/>
                  <a:pt x="202" y="19"/>
                </a:cubicBezTo>
                <a:cubicBezTo>
                  <a:pt x="203" y="18"/>
                  <a:pt x="203" y="18"/>
                  <a:pt x="203" y="18"/>
                </a:cubicBezTo>
                <a:cubicBezTo>
                  <a:pt x="199" y="15"/>
                  <a:pt x="196" y="11"/>
                  <a:pt x="193" y="8"/>
                </a:cubicBezTo>
                <a:close/>
                <a:moveTo>
                  <a:pt x="137" y="8"/>
                </a:moveTo>
                <a:cubicBezTo>
                  <a:pt x="126" y="3"/>
                  <a:pt x="123" y="18"/>
                  <a:pt x="115" y="22"/>
                </a:cubicBezTo>
                <a:cubicBezTo>
                  <a:pt x="103" y="35"/>
                  <a:pt x="91" y="44"/>
                  <a:pt x="77" y="53"/>
                </a:cubicBezTo>
                <a:cubicBezTo>
                  <a:pt x="81" y="65"/>
                  <a:pt x="81" y="65"/>
                  <a:pt x="81" y="65"/>
                </a:cubicBezTo>
                <a:cubicBezTo>
                  <a:pt x="90" y="64"/>
                  <a:pt x="98" y="57"/>
                  <a:pt x="106" y="51"/>
                </a:cubicBezTo>
                <a:cubicBezTo>
                  <a:pt x="108" y="49"/>
                  <a:pt x="109" y="47"/>
                  <a:pt x="112" y="46"/>
                </a:cubicBezTo>
                <a:cubicBezTo>
                  <a:pt x="121" y="34"/>
                  <a:pt x="136" y="24"/>
                  <a:pt x="137" y="8"/>
                </a:cubicBezTo>
                <a:close/>
                <a:moveTo>
                  <a:pt x="465" y="13"/>
                </a:moveTo>
                <a:cubicBezTo>
                  <a:pt x="462" y="7"/>
                  <a:pt x="453" y="8"/>
                  <a:pt x="447" y="8"/>
                </a:cubicBezTo>
                <a:cubicBezTo>
                  <a:pt x="445" y="8"/>
                  <a:pt x="441" y="7"/>
                  <a:pt x="440" y="9"/>
                </a:cubicBezTo>
                <a:cubicBezTo>
                  <a:pt x="452" y="21"/>
                  <a:pt x="466" y="27"/>
                  <a:pt x="479" y="34"/>
                </a:cubicBezTo>
                <a:cubicBezTo>
                  <a:pt x="491" y="25"/>
                  <a:pt x="507" y="22"/>
                  <a:pt x="523" y="27"/>
                </a:cubicBezTo>
                <a:cubicBezTo>
                  <a:pt x="532" y="24"/>
                  <a:pt x="541" y="19"/>
                  <a:pt x="546" y="9"/>
                </a:cubicBezTo>
                <a:cubicBezTo>
                  <a:pt x="543" y="7"/>
                  <a:pt x="537" y="9"/>
                  <a:pt x="533" y="8"/>
                </a:cubicBezTo>
                <a:cubicBezTo>
                  <a:pt x="524" y="15"/>
                  <a:pt x="513" y="18"/>
                  <a:pt x="502" y="21"/>
                </a:cubicBezTo>
                <a:cubicBezTo>
                  <a:pt x="488" y="23"/>
                  <a:pt x="477" y="18"/>
                  <a:pt x="465" y="13"/>
                </a:cubicBezTo>
                <a:close/>
                <a:moveTo>
                  <a:pt x="363" y="9"/>
                </a:moveTo>
                <a:cubicBezTo>
                  <a:pt x="359" y="9"/>
                  <a:pt x="353" y="6"/>
                  <a:pt x="350" y="9"/>
                </a:cubicBezTo>
                <a:cubicBezTo>
                  <a:pt x="355" y="16"/>
                  <a:pt x="362" y="22"/>
                  <a:pt x="363" y="31"/>
                </a:cubicBezTo>
                <a:cubicBezTo>
                  <a:pt x="365" y="37"/>
                  <a:pt x="361" y="44"/>
                  <a:pt x="361" y="51"/>
                </a:cubicBezTo>
                <a:cubicBezTo>
                  <a:pt x="361" y="54"/>
                  <a:pt x="365" y="56"/>
                  <a:pt x="367" y="57"/>
                </a:cubicBezTo>
                <a:cubicBezTo>
                  <a:pt x="380" y="82"/>
                  <a:pt x="408" y="95"/>
                  <a:pt x="432" y="106"/>
                </a:cubicBezTo>
                <a:cubicBezTo>
                  <a:pt x="446" y="99"/>
                  <a:pt x="446" y="99"/>
                  <a:pt x="446" y="99"/>
                </a:cubicBezTo>
                <a:cubicBezTo>
                  <a:pt x="458" y="97"/>
                  <a:pt x="458" y="97"/>
                  <a:pt x="458" y="97"/>
                </a:cubicBezTo>
                <a:cubicBezTo>
                  <a:pt x="472" y="95"/>
                  <a:pt x="484" y="105"/>
                  <a:pt x="496" y="96"/>
                </a:cubicBezTo>
                <a:cubicBezTo>
                  <a:pt x="501" y="93"/>
                  <a:pt x="507" y="89"/>
                  <a:pt x="506" y="84"/>
                </a:cubicBezTo>
                <a:cubicBezTo>
                  <a:pt x="487" y="88"/>
                  <a:pt x="467" y="86"/>
                  <a:pt x="449" y="78"/>
                </a:cubicBezTo>
                <a:cubicBezTo>
                  <a:pt x="440" y="75"/>
                  <a:pt x="431" y="71"/>
                  <a:pt x="422" y="65"/>
                </a:cubicBezTo>
                <a:cubicBezTo>
                  <a:pt x="413" y="56"/>
                  <a:pt x="399" y="49"/>
                  <a:pt x="390" y="39"/>
                </a:cubicBezTo>
                <a:cubicBezTo>
                  <a:pt x="386" y="33"/>
                  <a:pt x="380" y="26"/>
                  <a:pt x="373" y="21"/>
                </a:cubicBezTo>
                <a:cubicBezTo>
                  <a:pt x="370" y="17"/>
                  <a:pt x="367" y="13"/>
                  <a:pt x="363" y="9"/>
                </a:cubicBezTo>
                <a:close/>
                <a:moveTo>
                  <a:pt x="383" y="8"/>
                </a:moveTo>
                <a:cubicBezTo>
                  <a:pt x="380" y="8"/>
                  <a:pt x="376" y="8"/>
                  <a:pt x="374" y="9"/>
                </a:cubicBezTo>
                <a:cubicBezTo>
                  <a:pt x="374" y="11"/>
                  <a:pt x="374" y="12"/>
                  <a:pt x="375" y="13"/>
                </a:cubicBezTo>
                <a:cubicBezTo>
                  <a:pt x="387" y="25"/>
                  <a:pt x="396" y="40"/>
                  <a:pt x="411" y="50"/>
                </a:cubicBezTo>
                <a:cubicBezTo>
                  <a:pt x="426" y="62"/>
                  <a:pt x="443" y="71"/>
                  <a:pt x="461" y="78"/>
                </a:cubicBezTo>
                <a:cubicBezTo>
                  <a:pt x="467" y="78"/>
                  <a:pt x="472" y="80"/>
                  <a:pt x="479" y="80"/>
                </a:cubicBezTo>
                <a:cubicBezTo>
                  <a:pt x="475" y="75"/>
                  <a:pt x="469" y="72"/>
                  <a:pt x="467" y="65"/>
                </a:cubicBezTo>
                <a:cubicBezTo>
                  <a:pt x="453" y="60"/>
                  <a:pt x="439" y="53"/>
                  <a:pt x="425" y="47"/>
                </a:cubicBezTo>
                <a:cubicBezTo>
                  <a:pt x="409" y="37"/>
                  <a:pt x="393" y="24"/>
                  <a:pt x="383" y="8"/>
                </a:cubicBezTo>
                <a:close/>
                <a:moveTo>
                  <a:pt x="404" y="15"/>
                </a:moveTo>
                <a:cubicBezTo>
                  <a:pt x="401" y="13"/>
                  <a:pt x="401" y="8"/>
                  <a:pt x="397" y="8"/>
                </a:cubicBezTo>
                <a:cubicBezTo>
                  <a:pt x="395" y="9"/>
                  <a:pt x="391" y="8"/>
                  <a:pt x="392" y="10"/>
                </a:cubicBezTo>
                <a:cubicBezTo>
                  <a:pt x="396" y="15"/>
                  <a:pt x="400" y="22"/>
                  <a:pt x="405" y="26"/>
                </a:cubicBezTo>
                <a:cubicBezTo>
                  <a:pt x="422" y="41"/>
                  <a:pt x="443" y="49"/>
                  <a:pt x="464" y="58"/>
                </a:cubicBezTo>
                <a:cubicBezTo>
                  <a:pt x="466" y="57"/>
                  <a:pt x="466" y="57"/>
                  <a:pt x="466" y="57"/>
                </a:cubicBezTo>
                <a:cubicBezTo>
                  <a:pt x="466" y="55"/>
                  <a:pt x="467" y="53"/>
                  <a:pt x="465" y="51"/>
                </a:cubicBezTo>
                <a:cubicBezTo>
                  <a:pt x="443" y="43"/>
                  <a:pt x="422" y="32"/>
                  <a:pt x="404" y="15"/>
                </a:cubicBezTo>
                <a:close/>
                <a:moveTo>
                  <a:pt x="517" y="9"/>
                </a:moveTo>
                <a:cubicBezTo>
                  <a:pt x="501" y="7"/>
                  <a:pt x="486" y="8"/>
                  <a:pt x="471" y="9"/>
                </a:cubicBezTo>
                <a:cubicBezTo>
                  <a:pt x="476" y="14"/>
                  <a:pt x="484" y="14"/>
                  <a:pt x="491" y="16"/>
                </a:cubicBezTo>
                <a:cubicBezTo>
                  <a:pt x="500" y="16"/>
                  <a:pt x="509" y="14"/>
                  <a:pt x="517" y="9"/>
                </a:cubicBezTo>
                <a:close/>
                <a:moveTo>
                  <a:pt x="430" y="9"/>
                </a:moveTo>
                <a:cubicBezTo>
                  <a:pt x="423" y="9"/>
                  <a:pt x="415" y="7"/>
                  <a:pt x="409" y="10"/>
                </a:cubicBezTo>
                <a:cubicBezTo>
                  <a:pt x="415" y="20"/>
                  <a:pt x="427" y="27"/>
                  <a:pt x="438" y="33"/>
                </a:cubicBezTo>
                <a:cubicBezTo>
                  <a:pt x="448" y="37"/>
                  <a:pt x="457" y="46"/>
                  <a:pt x="469" y="45"/>
                </a:cubicBezTo>
                <a:cubicBezTo>
                  <a:pt x="470" y="42"/>
                  <a:pt x="475" y="40"/>
                  <a:pt x="474" y="37"/>
                </a:cubicBezTo>
                <a:cubicBezTo>
                  <a:pt x="458" y="32"/>
                  <a:pt x="444" y="20"/>
                  <a:pt x="430" y="9"/>
                </a:cubicBezTo>
                <a:close/>
                <a:moveTo>
                  <a:pt x="802" y="9"/>
                </a:moveTo>
                <a:cubicBezTo>
                  <a:pt x="785" y="8"/>
                  <a:pt x="771" y="11"/>
                  <a:pt x="755" y="8"/>
                </a:cubicBezTo>
                <a:cubicBezTo>
                  <a:pt x="748" y="10"/>
                  <a:pt x="740" y="9"/>
                  <a:pt x="734" y="9"/>
                </a:cubicBezTo>
                <a:cubicBezTo>
                  <a:pt x="722" y="10"/>
                  <a:pt x="709" y="8"/>
                  <a:pt x="698" y="9"/>
                </a:cubicBezTo>
                <a:cubicBezTo>
                  <a:pt x="693" y="12"/>
                  <a:pt x="699" y="16"/>
                  <a:pt x="698" y="20"/>
                </a:cubicBezTo>
                <a:cubicBezTo>
                  <a:pt x="698" y="32"/>
                  <a:pt x="698" y="45"/>
                  <a:pt x="685" y="51"/>
                </a:cubicBezTo>
                <a:cubicBezTo>
                  <a:pt x="679" y="55"/>
                  <a:pt x="669" y="58"/>
                  <a:pt x="663" y="52"/>
                </a:cubicBezTo>
                <a:cubicBezTo>
                  <a:pt x="663" y="51"/>
                  <a:pt x="663" y="49"/>
                  <a:pt x="664" y="48"/>
                </a:cubicBezTo>
                <a:cubicBezTo>
                  <a:pt x="667" y="43"/>
                  <a:pt x="666" y="37"/>
                  <a:pt x="662" y="34"/>
                </a:cubicBezTo>
                <a:cubicBezTo>
                  <a:pt x="658" y="32"/>
                  <a:pt x="653" y="33"/>
                  <a:pt x="649" y="34"/>
                </a:cubicBezTo>
                <a:cubicBezTo>
                  <a:pt x="641" y="41"/>
                  <a:pt x="641" y="52"/>
                  <a:pt x="643" y="61"/>
                </a:cubicBezTo>
                <a:cubicBezTo>
                  <a:pt x="645" y="68"/>
                  <a:pt x="652" y="72"/>
                  <a:pt x="658" y="75"/>
                </a:cubicBezTo>
                <a:cubicBezTo>
                  <a:pt x="676" y="82"/>
                  <a:pt x="688" y="62"/>
                  <a:pt x="705" y="63"/>
                </a:cubicBezTo>
                <a:cubicBezTo>
                  <a:pt x="715" y="65"/>
                  <a:pt x="723" y="69"/>
                  <a:pt x="729" y="77"/>
                </a:cubicBezTo>
                <a:cubicBezTo>
                  <a:pt x="737" y="86"/>
                  <a:pt x="734" y="99"/>
                  <a:pt x="732" y="109"/>
                </a:cubicBezTo>
                <a:cubicBezTo>
                  <a:pt x="728" y="117"/>
                  <a:pt x="720" y="124"/>
                  <a:pt x="710" y="123"/>
                </a:cubicBezTo>
                <a:cubicBezTo>
                  <a:pt x="707" y="122"/>
                  <a:pt x="703" y="122"/>
                  <a:pt x="703" y="118"/>
                </a:cubicBezTo>
                <a:cubicBezTo>
                  <a:pt x="705" y="113"/>
                  <a:pt x="708" y="106"/>
                  <a:pt x="706" y="100"/>
                </a:cubicBezTo>
                <a:cubicBezTo>
                  <a:pt x="704" y="97"/>
                  <a:pt x="700" y="96"/>
                  <a:pt x="697" y="95"/>
                </a:cubicBezTo>
                <a:cubicBezTo>
                  <a:pt x="693" y="96"/>
                  <a:pt x="688" y="93"/>
                  <a:pt x="686" y="99"/>
                </a:cubicBezTo>
                <a:cubicBezTo>
                  <a:pt x="679" y="108"/>
                  <a:pt x="682" y="122"/>
                  <a:pt x="688" y="131"/>
                </a:cubicBezTo>
                <a:cubicBezTo>
                  <a:pt x="693" y="142"/>
                  <a:pt x="704" y="146"/>
                  <a:pt x="715" y="147"/>
                </a:cubicBezTo>
                <a:cubicBezTo>
                  <a:pt x="734" y="147"/>
                  <a:pt x="752" y="138"/>
                  <a:pt x="762" y="121"/>
                </a:cubicBezTo>
                <a:cubicBezTo>
                  <a:pt x="762" y="115"/>
                  <a:pt x="764" y="110"/>
                  <a:pt x="763" y="104"/>
                </a:cubicBezTo>
                <a:cubicBezTo>
                  <a:pt x="760" y="84"/>
                  <a:pt x="738" y="69"/>
                  <a:pt x="742" y="47"/>
                </a:cubicBezTo>
                <a:cubicBezTo>
                  <a:pt x="743" y="39"/>
                  <a:pt x="750" y="32"/>
                  <a:pt x="757" y="30"/>
                </a:cubicBezTo>
                <a:cubicBezTo>
                  <a:pt x="762" y="27"/>
                  <a:pt x="767" y="27"/>
                  <a:pt x="772" y="26"/>
                </a:cubicBezTo>
                <a:cubicBezTo>
                  <a:pt x="780" y="23"/>
                  <a:pt x="788" y="27"/>
                  <a:pt x="794" y="31"/>
                </a:cubicBezTo>
                <a:cubicBezTo>
                  <a:pt x="802" y="35"/>
                  <a:pt x="802" y="43"/>
                  <a:pt x="803" y="48"/>
                </a:cubicBezTo>
                <a:cubicBezTo>
                  <a:pt x="804" y="52"/>
                  <a:pt x="804" y="58"/>
                  <a:pt x="800" y="61"/>
                </a:cubicBezTo>
                <a:cubicBezTo>
                  <a:pt x="795" y="65"/>
                  <a:pt x="795" y="58"/>
                  <a:pt x="792" y="56"/>
                </a:cubicBezTo>
                <a:cubicBezTo>
                  <a:pt x="787" y="53"/>
                  <a:pt x="782" y="56"/>
                  <a:pt x="779" y="58"/>
                </a:cubicBezTo>
                <a:cubicBezTo>
                  <a:pt x="777" y="63"/>
                  <a:pt x="776" y="68"/>
                  <a:pt x="777" y="74"/>
                </a:cubicBezTo>
                <a:cubicBezTo>
                  <a:pt x="779" y="82"/>
                  <a:pt x="787" y="87"/>
                  <a:pt x="795" y="89"/>
                </a:cubicBezTo>
                <a:cubicBezTo>
                  <a:pt x="808" y="89"/>
                  <a:pt x="820" y="80"/>
                  <a:pt x="824" y="69"/>
                </a:cubicBezTo>
                <a:cubicBezTo>
                  <a:pt x="827" y="61"/>
                  <a:pt x="829" y="53"/>
                  <a:pt x="828" y="45"/>
                </a:cubicBezTo>
                <a:cubicBezTo>
                  <a:pt x="825" y="32"/>
                  <a:pt x="816" y="24"/>
                  <a:pt x="806" y="16"/>
                </a:cubicBezTo>
                <a:cubicBezTo>
                  <a:pt x="805" y="14"/>
                  <a:pt x="804" y="10"/>
                  <a:pt x="802" y="9"/>
                </a:cubicBezTo>
                <a:close/>
                <a:moveTo>
                  <a:pt x="569" y="9"/>
                </a:moveTo>
                <a:cubicBezTo>
                  <a:pt x="565" y="8"/>
                  <a:pt x="559" y="8"/>
                  <a:pt x="555" y="9"/>
                </a:cubicBezTo>
                <a:cubicBezTo>
                  <a:pt x="548" y="17"/>
                  <a:pt x="540" y="25"/>
                  <a:pt x="532" y="31"/>
                </a:cubicBezTo>
                <a:cubicBezTo>
                  <a:pt x="532" y="33"/>
                  <a:pt x="533" y="35"/>
                  <a:pt x="536" y="34"/>
                </a:cubicBezTo>
                <a:cubicBezTo>
                  <a:pt x="558" y="22"/>
                  <a:pt x="558" y="22"/>
                  <a:pt x="558" y="22"/>
                </a:cubicBezTo>
                <a:cubicBezTo>
                  <a:pt x="562" y="19"/>
                  <a:pt x="568" y="15"/>
                  <a:pt x="569" y="9"/>
                </a:cubicBezTo>
                <a:close/>
                <a:moveTo>
                  <a:pt x="591" y="9"/>
                </a:moveTo>
                <a:cubicBezTo>
                  <a:pt x="591" y="9"/>
                  <a:pt x="591" y="9"/>
                  <a:pt x="591" y="9"/>
                </a:cubicBezTo>
                <a:cubicBezTo>
                  <a:pt x="586" y="8"/>
                  <a:pt x="582" y="9"/>
                  <a:pt x="577" y="10"/>
                </a:cubicBezTo>
                <a:cubicBezTo>
                  <a:pt x="569" y="23"/>
                  <a:pt x="554" y="30"/>
                  <a:pt x="542" y="38"/>
                </a:cubicBezTo>
                <a:cubicBezTo>
                  <a:pt x="538" y="41"/>
                  <a:pt x="545" y="44"/>
                  <a:pt x="545" y="47"/>
                </a:cubicBezTo>
                <a:cubicBezTo>
                  <a:pt x="547" y="49"/>
                  <a:pt x="550" y="47"/>
                  <a:pt x="553" y="46"/>
                </a:cubicBezTo>
                <a:cubicBezTo>
                  <a:pt x="568" y="37"/>
                  <a:pt x="581" y="23"/>
                  <a:pt x="591" y="9"/>
                </a:cubicBezTo>
                <a:close/>
                <a:moveTo>
                  <a:pt x="615" y="10"/>
                </a:moveTo>
                <a:cubicBezTo>
                  <a:pt x="610" y="8"/>
                  <a:pt x="603" y="9"/>
                  <a:pt x="598" y="10"/>
                </a:cubicBezTo>
                <a:cubicBezTo>
                  <a:pt x="597" y="15"/>
                  <a:pt x="592" y="17"/>
                  <a:pt x="591" y="21"/>
                </a:cubicBezTo>
                <a:cubicBezTo>
                  <a:pt x="577" y="33"/>
                  <a:pt x="565" y="48"/>
                  <a:pt x="548" y="55"/>
                </a:cubicBezTo>
                <a:cubicBezTo>
                  <a:pt x="547" y="58"/>
                  <a:pt x="546" y="63"/>
                  <a:pt x="549" y="66"/>
                </a:cubicBezTo>
                <a:cubicBezTo>
                  <a:pt x="563" y="61"/>
                  <a:pt x="563" y="61"/>
                  <a:pt x="563" y="61"/>
                </a:cubicBezTo>
                <a:cubicBezTo>
                  <a:pt x="576" y="51"/>
                  <a:pt x="590" y="41"/>
                  <a:pt x="602" y="29"/>
                </a:cubicBezTo>
                <a:cubicBezTo>
                  <a:pt x="604" y="27"/>
                  <a:pt x="605" y="22"/>
                  <a:pt x="608" y="24"/>
                </a:cubicBezTo>
                <a:cubicBezTo>
                  <a:pt x="609" y="19"/>
                  <a:pt x="614" y="16"/>
                  <a:pt x="615" y="10"/>
                </a:cubicBezTo>
                <a:close/>
                <a:moveTo>
                  <a:pt x="669" y="11"/>
                </a:moveTo>
                <a:cubicBezTo>
                  <a:pt x="668" y="9"/>
                  <a:pt x="668" y="9"/>
                  <a:pt x="668" y="9"/>
                </a:cubicBezTo>
                <a:cubicBezTo>
                  <a:pt x="627" y="9"/>
                  <a:pt x="627" y="9"/>
                  <a:pt x="627" y="9"/>
                </a:cubicBezTo>
                <a:cubicBezTo>
                  <a:pt x="623" y="8"/>
                  <a:pt x="624" y="12"/>
                  <a:pt x="621" y="14"/>
                </a:cubicBezTo>
                <a:cubicBezTo>
                  <a:pt x="609" y="33"/>
                  <a:pt x="591" y="47"/>
                  <a:pt x="572" y="61"/>
                </a:cubicBezTo>
                <a:cubicBezTo>
                  <a:pt x="565" y="67"/>
                  <a:pt x="556" y="69"/>
                  <a:pt x="548" y="74"/>
                </a:cubicBezTo>
                <a:cubicBezTo>
                  <a:pt x="547" y="83"/>
                  <a:pt x="541" y="91"/>
                  <a:pt x="542" y="101"/>
                </a:cubicBezTo>
                <a:cubicBezTo>
                  <a:pt x="543" y="103"/>
                  <a:pt x="544" y="106"/>
                  <a:pt x="546" y="105"/>
                </a:cubicBezTo>
                <a:cubicBezTo>
                  <a:pt x="554" y="103"/>
                  <a:pt x="561" y="102"/>
                  <a:pt x="568" y="100"/>
                </a:cubicBezTo>
                <a:cubicBezTo>
                  <a:pt x="574" y="98"/>
                  <a:pt x="570" y="91"/>
                  <a:pt x="574" y="87"/>
                </a:cubicBezTo>
                <a:cubicBezTo>
                  <a:pt x="581" y="72"/>
                  <a:pt x="597" y="70"/>
                  <a:pt x="611" y="70"/>
                </a:cubicBezTo>
                <a:cubicBezTo>
                  <a:pt x="620" y="64"/>
                  <a:pt x="627" y="53"/>
                  <a:pt x="635" y="45"/>
                </a:cubicBezTo>
                <a:cubicBezTo>
                  <a:pt x="636" y="38"/>
                  <a:pt x="639" y="33"/>
                  <a:pt x="645" y="28"/>
                </a:cubicBezTo>
                <a:cubicBezTo>
                  <a:pt x="650" y="26"/>
                  <a:pt x="655" y="26"/>
                  <a:pt x="660" y="24"/>
                </a:cubicBezTo>
                <a:cubicBezTo>
                  <a:pt x="669" y="11"/>
                  <a:pt x="669" y="11"/>
                  <a:pt x="669" y="11"/>
                </a:cubicBezTo>
                <a:close/>
                <a:moveTo>
                  <a:pt x="836" y="14"/>
                </a:moveTo>
                <a:cubicBezTo>
                  <a:pt x="833" y="7"/>
                  <a:pt x="824" y="11"/>
                  <a:pt x="818" y="9"/>
                </a:cubicBezTo>
                <a:cubicBezTo>
                  <a:pt x="816" y="10"/>
                  <a:pt x="813" y="9"/>
                  <a:pt x="813" y="12"/>
                </a:cubicBezTo>
                <a:cubicBezTo>
                  <a:pt x="823" y="23"/>
                  <a:pt x="838" y="34"/>
                  <a:pt x="835" y="52"/>
                </a:cubicBezTo>
                <a:cubicBezTo>
                  <a:pt x="844" y="65"/>
                  <a:pt x="855" y="75"/>
                  <a:pt x="867" y="84"/>
                </a:cubicBezTo>
                <a:cubicBezTo>
                  <a:pt x="878" y="89"/>
                  <a:pt x="888" y="98"/>
                  <a:pt x="900" y="101"/>
                </a:cubicBezTo>
                <a:cubicBezTo>
                  <a:pt x="909" y="95"/>
                  <a:pt x="919" y="92"/>
                  <a:pt x="930" y="93"/>
                </a:cubicBezTo>
                <a:cubicBezTo>
                  <a:pt x="939" y="95"/>
                  <a:pt x="947" y="100"/>
                  <a:pt x="956" y="99"/>
                </a:cubicBezTo>
                <a:cubicBezTo>
                  <a:pt x="963" y="96"/>
                  <a:pt x="972" y="93"/>
                  <a:pt x="975" y="86"/>
                </a:cubicBezTo>
                <a:cubicBezTo>
                  <a:pt x="961" y="87"/>
                  <a:pt x="948" y="86"/>
                  <a:pt x="934" y="84"/>
                </a:cubicBezTo>
                <a:cubicBezTo>
                  <a:pt x="930" y="83"/>
                  <a:pt x="927" y="80"/>
                  <a:pt x="923" y="80"/>
                </a:cubicBezTo>
                <a:cubicBezTo>
                  <a:pt x="913" y="75"/>
                  <a:pt x="902" y="71"/>
                  <a:pt x="892" y="65"/>
                </a:cubicBezTo>
                <a:cubicBezTo>
                  <a:pt x="878" y="54"/>
                  <a:pt x="862" y="45"/>
                  <a:pt x="849" y="32"/>
                </a:cubicBezTo>
                <a:cubicBezTo>
                  <a:pt x="846" y="26"/>
                  <a:pt x="840" y="20"/>
                  <a:pt x="836" y="14"/>
                </a:cubicBezTo>
                <a:close/>
                <a:moveTo>
                  <a:pt x="858" y="10"/>
                </a:moveTo>
                <a:cubicBezTo>
                  <a:pt x="844" y="9"/>
                  <a:pt x="844" y="9"/>
                  <a:pt x="844" y="9"/>
                </a:cubicBezTo>
                <a:cubicBezTo>
                  <a:pt x="843" y="10"/>
                  <a:pt x="841" y="9"/>
                  <a:pt x="841" y="11"/>
                </a:cubicBezTo>
                <a:cubicBezTo>
                  <a:pt x="850" y="28"/>
                  <a:pt x="866" y="41"/>
                  <a:pt x="883" y="52"/>
                </a:cubicBezTo>
                <a:cubicBezTo>
                  <a:pt x="897" y="65"/>
                  <a:pt x="915" y="69"/>
                  <a:pt x="931" y="78"/>
                </a:cubicBezTo>
                <a:cubicBezTo>
                  <a:pt x="940" y="79"/>
                  <a:pt x="940" y="79"/>
                  <a:pt x="940" y="79"/>
                </a:cubicBezTo>
                <a:cubicBezTo>
                  <a:pt x="937" y="73"/>
                  <a:pt x="932" y="67"/>
                  <a:pt x="931" y="60"/>
                </a:cubicBezTo>
                <a:cubicBezTo>
                  <a:pt x="918" y="53"/>
                  <a:pt x="903" y="50"/>
                  <a:pt x="891" y="40"/>
                </a:cubicBezTo>
                <a:cubicBezTo>
                  <a:pt x="879" y="32"/>
                  <a:pt x="867" y="22"/>
                  <a:pt x="858" y="10"/>
                </a:cubicBezTo>
                <a:close/>
                <a:moveTo>
                  <a:pt x="913" y="9"/>
                </a:moveTo>
                <a:cubicBezTo>
                  <a:pt x="903" y="9"/>
                  <a:pt x="903" y="9"/>
                  <a:pt x="903" y="9"/>
                </a:cubicBezTo>
                <a:cubicBezTo>
                  <a:pt x="899" y="10"/>
                  <a:pt x="896" y="8"/>
                  <a:pt x="892" y="10"/>
                </a:cubicBezTo>
                <a:cubicBezTo>
                  <a:pt x="897" y="21"/>
                  <a:pt x="910" y="23"/>
                  <a:pt x="918" y="32"/>
                </a:cubicBezTo>
                <a:cubicBezTo>
                  <a:pt x="926" y="33"/>
                  <a:pt x="937" y="44"/>
                  <a:pt x="943" y="34"/>
                </a:cubicBezTo>
                <a:cubicBezTo>
                  <a:pt x="944" y="33"/>
                  <a:pt x="945" y="31"/>
                  <a:pt x="944" y="30"/>
                </a:cubicBezTo>
                <a:cubicBezTo>
                  <a:pt x="933" y="25"/>
                  <a:pt x="922" y="20"/>
                  <a:pt x="913" y="9"/>
                </a:cubicBezTo>
                <a:close/>
                <a:moveTo>
                  <a:pt x="881" y="10"/>
                </a:moveTo>
                <a:cubicBezTo>
                  <a:pt x="877" y="11"/>
                  <a:pt x="863" y="6"/>
                  <a:pt x="869" y="15"/>
                </a:cubicBezTo>
                <a:cubicBezTo>
                  <a:pt x="885" y="29"/>
                  <a:pt x="900" y="42"/>
                  <a:pt x="918" y="50"/>
                </a:cubicBezTo>
                <a:cubicBezTo>
                  <a:pt x="923" y="51"/>
                  <a:pt x="927" y="55"/>
                  <a:pt x="932" y="53"/>
                </a:cubicBezTo>
                <a:cubicBezTo>
                  <a:pt x="933" y="50"/>
                  <a:pt x="937" y="45"/>
                  <a:pt x="933" y="43"/>
                </a:cubicBezTo>
                <a:cubicBezTo>
                  <a:pt x="912" y="38"/>
                  <a:pt x="897" y="23"/>
                  <a:pt x="881" y="10"/>
                </a:cubicBezTo>
                <a:close/>
                <a:moveTo>
                  <a:pt x="1011" y="9"/>
                </a:moveTo>
                <a:cubicBezTo>
                  <a:pt x="1000" y="10"/>
                  <a:pt x="988" y="10"/>
                  <a:pt x="977" y="9"/>
                </a:cubicBezTo>
                <a:cubicBezTo>
                  <a:pt x="960" y="10"/>
                  <a:pt x="941" y="9"/>
                  <a:pt x="925" y="10"/>
                </a:cubicBezTo>
                <a:cubicBezTo>
                  <a:pt x="925" y="11"/>
                  <a:pt x="925" y="11"/>
                  <a:pt x="925" y="11"/>
                </a:cubicBezTo>
                <a:cubicBezTo>
                  <a:pt x="931" y="19"/>
                  <a:pt x="941" y="23"/>
                  <a:pt x="951" y="26"/>
                </a:cubicBezTo>
                <a:cubicBezTo>
                  <a:pt x="959" y="29"/>
                  <a:pt x="964" y="19"/>
                  <a:pt x="973" y="22"/>
                </a:cubicBezTo>
                <a:cubicBezTo>
                  <a:pt x="978" y="21"/>
                  <a:pt x="982" y="22"/>
                  <a:pt x="987" y="23"/>
                </a:cubicBezTo>
                <a:cubicBezTo>
                  <a:pt x="994" y="20"/>
                  <a:pt x="1002" y="18"/>
                  <a:pt x="1009" y="15"/>
                </a:cubicBezTo>
                <a:cubicBezTo>
                  <a:pt x="1010" y="13"/>
                  <a:pt x="1013" y="12"/>
                  <a:pt x="1011" y="9"/>
                </a:cubicBezTo>
                <a:close/>
                <a:moveTo>
                  <a:pt x="1044" y="12"/>
                </a:moveTo>
                <a:cubicBezTo>
                  <a:pt x="1044" y="10"/>
                  <a:pt x="1044" y="10"/>
                  <a:pt x="1044" y="10"/>
                </a:cubicBezTo>
                <a:cubicBezTo>
                  <a:pt x="1037" y="10"/>
                  <a:pt x="1030" y="9"/>
                  <a:pt x="1023" y="10"/>
                </a:cubicBezTo>
                <a:cubicBezTo>
                  <a:pt x="1016" y="16"/>
                  <a:pt x="1009" y="21"/>
                  <a:pt x="1002" y="25"/>
                </a:cubicBezTo>
                <a:cubicBezTo>
                  <a:pt x="1002" y="29"/>
                  <a:pt x="1006" y="33"/>
                  <a:pt x="1010" y="34"/>
                </a:cubicBezTo>
                <a:cubicBezTo>
                  <a:pt x="1023" y="30"/>
                  <a:pt x="1032" y="20"/>
                  <a:pt x="1044" y="12"/>
                </a:cubicBezTo>
                <a:close/>
                <a:moveTo>
                  <a:pt x="1118" y="9"/>
                </a:moveTo>
                <a:cubicBezTo>
                  <a:pt x="1112" y="10"/>
                  <a:pt x="1112" y="10"/>
                  <a:pt x="1112" y="10"/>
                </a:cubicBezTo>
                <a:cubicBezTo>
                  <a:pt x="1105" y="10"/>
                  <a:pt x="1098" y="10"/>
                  <a:pt x="1092" y="10"/>
                </a:cubicBezTo>
                <a:cubicBezTo>
                  <a:pt x="1087" y="10"/>
                  <a:pt x="1091" y="16"/>
                  <a:pt x="1088" y="18"/>
                </a:cubicBezTo>
                <a:cubicBezTo>
                  <a:pt x="1076" y="34"/>
                  <a:pt x="1063" y="52"/>
                  <a:pt x="1046" y="64"/>
                </a:cubicBezTo>
                <a:cubicBezTo>
                  <a:pt x="1036" y="72"/>
                  <a:pt x="1025" y="74"/>
                  <a:pt x="1014" y="80"/>
                </a:cubicBezTo>
                <a:cubicBezTo>
                  <a:pt x="1013" y="88"/>
                  <a:pt x="1005" y="95"/>
                  <a:pt x="1007" y="103"/>
                </a:cubicBezTo>
                <a:cubicBezTo>
                  <a:pt x="1011" y="104"/>
                  <a:pt x="1013" y="101"/>
                  <a:pt x="1017" y="100"/>
                </a:cubicBezTo>
                <a:cubicBezTo>
                  <a:pt x="1021" y="100"/>
                  <a:pt x="1024" y="99"/>
                  <a:pt x="1026" y="95"/>
                </a:cubicBezTo>
                <a:cubicBezTo>
                  <a:pt x="1025" y="86"/>
                  <a:pt x="1032" y="80"/>
                  <a:pt x="1038" y="75"/>
                </a:cubicBezTo>
                <a:cubicBezTo>
                  <a:pt x="1048" y="67"/>
                  <a:pt x="1063" y="70"/>
                  <a:pt x="1074" y="74"/>
                </a:cubicBezTo>
                <a:cubicBezTo>
                  <a:pt x="1078" y="70"/>
                  <a:pt x="1085" y="68"/>
                  <a:pt x="1089" y="61"/>
                </a:cubicBezTo>
                <a:cubicBezTo>
                  <a:pt x="1100" y="47"/>
                  <a:pt x="1111" y="31"/>
                  <a:pt x="1119" y="15"/>
                </a:cubicBezTo>
                <a:cubicBezTo>
                  <a:pt x="1119" y="14"/>
                  <a:pt x="1121" y="10"/>
                  <a:pt x="1118" y="9"/>
                </a:cubicBezTo>
                <a:close/>
                <a:moveTo>
                  <a:pt x="687" y="15"/>
                </a:moveTo>
                <a:cubicBezTo>
                  <a:pt x="685" y="13"/>
                  <a:pt x="684" y="9"/>
                  <a:pt x="681" y="9"/>
                </a:cubicBezTo>
                <a:cubicBezTo>
                  <a:pt x="678" y="10"/>
                  <a:pt x="677" y="12"/>
                  <a:pt x="677" y="14"/>
                </a:cubicBezTo>
                <a:cubicBezTo>
                  <a:pt x="678" y="17"/>
                  <a:pt x="681" y="18"/>
                  <a:pt x="684" y="18"/>
                </a:cubicBezTo>
                <a:cubicBezTo>
                  <a:pt x="686" y="19"/>
                  <a:pt x="688" y="17"/>
                  <a:pt x="687" y="15"/>
                </a:cubicBezTo>
                <a:close/>
                <a:moveTo>
                  <a:pt x="1269" y="11"/>
                </a:moveTo>
                <a:cubicBezTo>
                  <a:pt x="1246" y="10"/>
                  <a:pt x="1219" y="10"/>
                  <a:pt x="1197" y="10"/>
                </a:cubicBezTo>
                <a:cubicBezTo>
                  <a:pt x="1174" y="10"/>
                  <a:pt x="1174" y="10"/>
                  <a:pt x="1174" y="10"/>
                </a:cubicBezTo>
                <a:cubicBezTo>
                  <a:pt x="1171" y="12"/>
                  <a:pt x="1165" y="7"/>
                  <a:pt x="1165" y="12"/>
                </a:cubicBezTo>
                <a:cubicBezTo>
                  <a:pt x="1172" y="20"/>
                  <a:pt x="1174" y="30"/>
                  <a:pt x="1174" y="41"/>
                </a:cubicBezTo>
                <a:cubicBezTo>
                  <a:pt x="1171" y="49"/>
                  <a:pt x="1166" y="61"/>
                  <a:pt x="1155" y="63"/>
                </a:cubicBezTo>
                <a:cubicBezTo>
                  <a:pt x="1151" y="64"/>
                  <a:pt x="1146" y="63"/>
                  <a:pt x="1142" y="60"/>
                </a:cubicBezTo>
                <a:cubicBezTo>
                  <a:pt x="1137" y="56"/>
                  <a:pt x="1143" y="51"/>
                  <a:pt x="1143" y="47"/>
                </a:cubicBezTo>
                <a:cubicBezTo>
                  <a:pt x="1143" y="42"/>
                  <a:pt x="1140" y="37"/>
                  <a:pt x="1136" y="35"/>
                </a:cubicBezTo>
                <a:cubicBezTo>
                  <a:pt x="1130" y="34"/>
                  <a:pt x="1125" y="38"/>
                  <a:pt x="1122" y="43"/>
                </a:cubicBezTo>
                <a:cubicBezTo>
                  <a:pt x="1120" y="52"/>
                  <a:pt x="1121" y="62"/>
                  <a:pt x="1128" y="69"/>
                </a:cubicBezTo>
                <a:cubicBezTo>
                  <a:pt x="1139" y="82"/>
                  <a:pt x="1157" y="73"/>
                  <a:pt x="1170" y="69"/>
                </a:cubicBezTo>
                <a:cubicBezTo>
                  <a:pt x="1174" y="66"/>
                  <a:pt x="1178" y="65"/>
                  <a:pt x="1184" y="65"/>
                </a:cubicBezTo>
                <a:cubicBezTo>
                  <a:pt x="1188" y="67"/>
                  <a:pt x="1194" y="69"/>
                  <a:pt x="1196" y="74"/>
                </a:cubicBezTo>
                <a:cubicBezTo>
                  <a:pt x="1200" y="88"/>
                  <a:pt x="1201" y="102"/>
                  <a:pt x="1196" y="115"/>
                </a:cubicBezTo>
                <a:cubicBezTo>
                  <a:pt x="1192" y="120"/>
                  <a:pt x="1190" y="126"/>
                  <a:pt x="1182" y="125"/>
                </a:cubicBezTo>
                <a:cubicBezTo>
                  <a:pt x="1173" y="122"/>
                  <a:pt x="1177" y="113"/>
                  <a:pt x="1178" y="107"/>
                </a:cubicBezTo>
                <a:cubicBezTo>
                  <a:pt x="1176" y="103"/>
                  <a:pt x="1176" y="97"/>
                  <a:pt x="1172" y="95"/>
                </a:cubicBezTo>
                <a:cubicBezTo>
                  <a:pt x="1168" y="96"/>
                  <a:pt x="1165" y="96"/>
                  <a:pt x="1162" y="98"/>
                </a:cubicBezTo>
                <a:cubicBezTo>
                  <a:pt x="1158" y="104"/>
                  <a:pt x="1159" y="111"/>
                  <a:pt x="1158" y="117"/>
                </a:cubicBezTo>
                <a:cubicBezTo>
                  <a:pt x="1156" y="130"/>
                  <a:pt x="1170" y="136"/>
                  <a:pt x="1178" y="141"/>
                </a:cubicBezTo>
                <a:cubicBezTo>
                  <a:pt x="1193" y="142"/>
                  <a:pt x="1193" y="142"/>
                  <a:pt x="1193" y="142"/>
                </a:cubicBezTo>
                <a:cubicBezTo>
                  <a:pt x="1206" y="140"/>
                  <a:pt x="1217" y="130"/>
                  <a:pt x="1223" y="118"/>
                </a:cubicBezTo>
                <a:cubicBezTo>
                  <a:pt x="1224" y="111"/>
                  <a:pt x="1225" y="101"/>
                  <a:pt x="1218" y="96"/>
                </a:cubicBezTo>
                <a:cubicBezTo>
                  <a:pt x="1216" y="94"/>
                  <a:pt x="1219" y="93"/>
                  <a:pt x="1220" y="91"/>
                </a:cubicBezTo>
                <a:cubicBezTo>
                  <a:pt x="1218" y="84"/>
                  <a:pt x="1214" y="78"/>
                  <a:pt x="1212" y="73"/>
                </a:cubicBezTo>
                <a:cubicBezTo>
                  <a:pt x="1212" y="69"/>
                  <a:pt x="1206" y="70"/>
                  <a:pt x="1209" y="67"/>
                </a:cubicBezTo>
                <a:cubicBezTo>
                  <a:pt x="1207" y="58"/>
                  <a:pt x="1208" y="47"/>
                  <a:pt x="1213" y="39"/>
                </a:cubicBezTo>
                <a:cubicBezTo>
                  <a:pt x="1220" y="26"/>
                  <a:pt x="1234" y="26"/>
                  <a:pt x="1247" y="25"/>
                </a:cubicBezTo>
                <a:cubicBezTo>
                  <a:pt x="1259" y="23"/>
                  <a:pt x="1269" y="32"/>
                  <a:pt x="1275" y="41"/>
                </a:cubicBezTo>
                <a:cubicBezTo>
                  <a:pt x="1275" y="47"/>
                  <a:pt x="1280" y="55"/>
                  <a:pt x="1272" y="60"/>
                </a:cubicBezTo>
                <a:cubicBezTo>
                  <a:pt x="1268" y="65"/>
                  <a:pt x="1265" y="58"/>
                  <a:pt x="1261" y="61"/>
                </a:cubicBezTo>
                <a:cubicBezTo>
                  <a:pt x="1256" y="63"/>
                  <a:pt x="1255" y="68"/>
                  <a:pt x="1255" y="72"/>
                </a:cubicBezTo>
                <a:cubicBezTo>
                  <a:pt x="1257" y="77"/>
                  <a:pt x="1260" y="80"/>
                  <a:pt x="1264" y="84"/>
                </a:cubicBezTo>
                <a:cubicBezTo>
                  <a:pt x="1268" y="88"/>
                  <a:pt x="1276" y="87"/>
                  <a:pt x="1281" y="86"/>
                </a:cubicBezTo>
                <a:cubicBezTo>
                  <a:pt x="1294" y="75"/>
                  <a:pt x="1294" y="75"/>
                  <a:pt x="1294" y="75"/>
                </a:cubicBezTo>
                <a:cubicBezTo>
                  <a:pt x="1300" y="64"/>
                  <a:pt x="1307" y="47"/>
                  <a:pt x="1297" y="35"/>
                </a:cubicBezTo>
                <a:cubicBezTo>
                  <a:pt x="1287" y="27"/>
                  <a:pt x="1277" y="21"/>
                  <a:pt x="1269" y="11"/>
                </a:cubicBezTo>
                <a:close/>
                <a:moveTo>
                  <a:pt x="1066" y="12"/>
                </a:moveTo>
                <a:cubicBezTo>
                  <a:pt x="1066" y="10"/>
                  <a:pt x="1066" y="10"/>
                  <a:pt x="1066" y="10"/>
                </a:cubicBezTo>
                <a:cubicBezTo>
                  <a:pt x="1062" y="9"/>
                  <a:pt x="1058" y="10"/>
                  <a:pt x="1054" y="10"/>
                </a:cubicBezTo>
                <a:cubicBezTo>
                  <a:pt x="1050" y="9"/>
                  <a:pt x="1050" y="13"/>
                  <a:pt x="1049" y="15"/>
                </a:cubicBezTo>
                <a:cubicBezTo>
                  <a:pt x="1025" y="33"/>
                  <a:pt x="1025" y="33"/>
                  <a:pt x="1025" y="33"/>
                </a:cubicBezTo>
                <a:cubicBezTo>
                  <a:pt x="1022" y="37"/>
                  <a:pt x="1015" y="36"/>
                  <a:pt x="1014" y="42"/>
                </a:cubicBezTo>
                <a:cubicBezTo>
                  <a:pt x="1015" y="44"/>
                  <a:pt x="1015" y="47"/>
                  <a:pt x="1017" y="47"/>
                </a:cubicBezTo>
                <a:cubicBezTo>
                  <a:pt x="1019" y="47"/>
                  <a:pt x="1022" y="45"/>
                  <a:pt x="1020" y="42"/>
                </a:cubicBezTo>
                <a:cubicBezTo>
                  <a:pt x="1028" y="41"/>
                  <a:pt x="1035" y="37"/>
                  <a:pt x="1041" y="32"/>
                </a:cubicBezTo>
                <a:cubicBezTo>
                  <a:pt x="1050" y="27"/>
                  <a:pt x="1058" y="21"/>
                  <a:pt x="1066" y="12"/>
                </a:cubicBezTo>
                <a:close/>
                <a:moveTo>
                  <a:pt x="1084" y="11"/>
                </a:moveTo>
                <a:cubicBezTo>
                  <a:pt x="1080" y="10"/>
                  <a:pt x="1072" y="8"/>
                  <a:pt x="1072" y="14"/>
                </a:cubicBezTo>
                <a:cubicBezTo>
                  <a:pt x="1063" y="20"/>
                  <a:pt x="1059" y="31"/>
                  <a:pt x="1048" y="34"/>
                </a:cubicBezTo>
                <a:cubicBezTo>
                  <a:pt x="1040" y="43"/>
                  <a:pt x="1027" y="47"/>
                  <a:pt x="1017" y="54"/>
                </a:cubicBezTo>
                <a:cubicBezTo>
                  <a:pt x="1017" y="59"/>
                  <a:pt x="1015" y="65"/>
                  <a:pt x="1017" y="71"/>
                </a:cubicBezTo>
                <a:cubicBezTo>
                  <a:pt x="1043" y="66"/>
                  <a:pt x="1061" y="43"/>
                  <a:pt x="1076" y="23"/>
                </a:cubicBezTo>
                <a:cubicBezTo>
                  <a:pt x="1080" y="20"/>
                  <a:pt x="1084" y="16"/>
                  <a:pt x="1084" y="11"/>
                </a:cubicBezTo>
                <a:close/>
                <a:moveTo>
                  <a:pt x="1151" y="10"/>
                </a:moveTo>
                <a:cubicBezTo>
                  <a:pt x="1147" y="10"/>
                  <a:pt x="1140" y="9"/>
                  <a:pt x="1137" y="11"/>
                </a:cubicBezTo>
                <a:cubicBezTo>
                  <a:pt x="1140" y="15"/>
                  <a:pt x="1144" y="15"/>
                  <a:pt x="1147" y="17"/>
                </a:cubicBezTo>
                <a:cubicBezTo>
                  <a:pt x="1151" y="17"/>
                  <a:pt x="1155" y="23"/>
                  <a:pt x="1160" y="19"/>
                </a:cubicBezTo>
                <a:cubicBezTo>
                  <a:pt x="1158" y="15"/>
                  <a:pt x="1154" y="12"/>
                  <a:pt x="1151" y="10"/>
                </a:cubicBezTo>
                <a:close/>
                <a:moveTo>
                  <a:pt x="1314" y="11"/>
                </a:moveTo>
                <a:cubicBezTo>
                  <a:pt x="1283" y="10"/>
                  <a:pt x="1283" y="10"/>
                  <a:pt x="1283" y="10"/>
                </a:cubicBezTo>
                <a:cubicBezTo>
                  <a:pt x="1281" y="12"/>
                  <a:pt x="1281" y="12"/>
                  <a:pt x="1281" y="12"/>
                </a:cubicBezTo>
                <a:cubicBezTo>
                  <a:pt x="1285" y="20"/>
                  <a:pt x="1294" y="23"/>
                  <a:pt x="1300" y="28"/>
                </a:cubicBezTo>
                <a:cubicBezTo>
                  <a:pt x="1308" y="36"/>
                  <a:pt x="1312" y="47"/>
                  <a:pt x="1309" y="57"/>
                </a:cubicBezTo>
                <a:cubicBezTo>
                  <a:pt x="1311" y="59"/>
                  <a:pt x="1311" y="59"/>
                  <a:pt x="1311" y="59"/>
                </a:cubicBezTo>
                <a:cubicBezTo>
                  <a:pt x="1315" y="71"/>
                  <a:pt x="1328" y="79"/>
                  <a:pt x="1336" y="88"/>
                </a:cubicBezTo>
                <a:cubicBezTo>
                  <a:pt x="1348" y="95"/>
                  <a:pt x="1359" y="103"/>
                  <a:pt x="1373" y="106"/>
                </a:cubicBezTo>
                <a:cubicBezTo>
                  <a:pt x="1383" y="99"/>
                  <a:pt x="1383" y="99"/>
                  <a:pt x="1383" y="99"/>
                </a:cubicBezTo>
                <a:cubicBezTo>
                  <a:pt x="1401" y="91"/>
                  <a:pt x="1420" y="103"/>
                  <a:pt x="1438" y="96"/>
                </a:cubicBezTo>
                <a:cubicBezTo>
                  <a:pt x="1442" y="94"/>
                  <a:pt x="1448" y="91"/>
                  <a:pt x="1449" y="87"/>
                </a:cubicBezTo>
                <a:cubicBezTo>
                  <a:pt x="1440" y="88"/>
                  <a:pt x="1431" y="87"/>
                  <a:pt x="1423" y="90"/>
                </a:cubicBezTo>
                <a:cubicBezTo>
                  <a:pt x="1417" y="88"/>
                  <a:pt x="1411" y="87"/>
                  <a:pt x="1407" y="82"/>
                </a:cubicBezTo>
                <a:cubicBezTo>
                  <a:pt x="1390" y="78"/>
                  <a:pt x="1377" y="69"/>
                  <a:pt x="1363" y="59"/>
                </a:cubicBezTo>
                <a:cubicBezTo>
                  <a:pt x="1345" y="45"/>
                  <a:pt x="1324" y="32"/>
                  <a:pt x="1314" y="11"/>
                </a:cubicBezTo>
                <a:close/>
                <a:moveTo>
                  <a:pt x="1342" y="11"/>
                </a:moveTo>
                <a:cubicBezTo>
                  <a:pt x="1336" y="10"/>
                  <a:pt x="1328" y="11"/>
                  <a:pt x="1321" y="12"/>
                </a:cubicBezTo>
                <a:cubicBezTo>
                  <a:pt x="1321" y="13"/>
                  <a:pt x="1322" y="14"/>
                  <a:pt x="1322" y="15"/>
                </a:cubicBezTo>
                <a:cubicBezTo>
                  <a:pt x="1333" y="29"/>
                  <a:pt x="1347" y="41"/>
                  <a:pt x="1362" y="52"/>
                </a:cubicBezTo>
                <a:cubicBezTo>
                  <a:pt x="1375" y="61"/>
                  <a:pt x="1387" y="71"/>
                  <a:pt x="1402" y="74"/>
                </a:cubicBezTo>
                <a:cubicBezTo>
                  <a:pt x="1402" y="60"/>
                  <a:pt x="1402" y="60"/>
                  <a:pt x="1402" y="60"/>
                </a:cubicBezTo>
                <a:cubicBezTo>
                  <a:pt x="1377" y="52"/>
                  <a:pt x="1358" y="32"/>
                  <a:pt x="1342" y="11"/>
                </a:cubicBezTo>
                <a:close/>
                <a:moveTo>
                  <a:pt x="1460" y="12"/>
                </a:moveTo>
                <a:cubicBezTo>
                  <a:pt x="1457" y="11"/>
                  <a:pt x="1453" y="11"/>
                  <a:pt x="1450" y="10"/>
                </a:cubicBezTo>
                <a:cubicBezTo>
                  <a:pt x="1436" y="12"/>
                  <a:pt x="1422" y="10"/>
                  <a:pt x="1408" y="12"/>
                </a:cubicBezTo>
                <a:cubicBezTo>
                  <a:pt x="1408" y="13"/>
                  <a:pt x="1408" y="13"/>
                  <a:pt x="1408" y="13"/>
                </a:cubicBezTo>
                <a:cubicBezTo>
                  <a:pt x="1413" y="17"/>
                  <a:pt x="1418" y="20"/>
                  <a:pt x="1424" y="21"/>
                </a:cubicBezTo>
                <a:cubicBezTo>
                  <a:pt x="1437" y="22"/>
                  <a:pt x="1452" y="22"/>
                  <a:pt x="1460" y="12"/>
                </a:cubicBezTo>
                <a:close/>
                <a:moveTo>
                  <a:pt x="1739" y="12"/>
                </a:moveTo>
                <a:cubicBezTo>
                  <a:pt x="1717" y="12"/>
                  <a:pt x="1717" y="12"/>
                  <a:pt x="1717" y="12"/>
                </a:cubicBezTo>
                <a:cubicBezTo>
                  <a:pt x="1680" y="12"/>
                  <a:pt x="1642" y="10"/>
                  <a:pt x="1606" y="12"/>
                </a:cubicBezTo>
                <a:cubicBezTo>
                  <a:pt x="1604" y="13"/>
                  <a:pt x="1606" y="15"/>
                  <a:pt x="1606" y="17"/>
                </a:cubicBezTo>
                <a:cubicBezTo>
                  <a:pt x="1609" y="26"/>
                  <a:pt x="1619" y="30"/>
                  <a:pt x="1626" y="36"/>
                </a:cubicBezTo>
                <a:cubicBezTo>
                  <a:pt x="1629" y="44"/>
                  <a:pt x="1624" y="50"/>
                  <a:pt x="1619" y="56"/>
                </a:cubicBezTo>
                <a:cubicBezTo>
                  <a:pt x="1612" y="62"/>
                  <a:pt x="1600" y="64"/>
                  <a:pt x="1591" y="60"/>
                </a:cubicBezTo>
                <a:cubicBezTo>
                  <a:pt x="1584" y="55"/>
                  <a:pt x="1593" y="47"/>
                  <a:pt x="1587" y="42"/>
                </a:cubicBezTo>
                <a:cubicBezTo>
                  <a:pt x="1585" y="41"/>
                  <a:pt x="1582" y="41"/>
                  <a:pt x="1580" y="43"/>
                </a:cubicBezTo>
                <a:cubicBezTo>
                  <a:pt x="1574" y="47"/>
                  <a:pt x="1571" y="53"/>
                  <a:pt x="1571" y="61"/>
                </a:cubicBezTo>
                <a:cubicBezTo>
                  <a:pt x="1574" y="66"/>
                  <a:pt x="1575" y="73"/>
                  <a:pt x="1581" y="75"/>
                </a:cubicBezTo>
                <a:cubicBezTo>
                  <a:pt x="1603" y="88"/>
                  <a:pt x="1621" y="65"/>
                  <a:pt x="1642" y="66"/>
                </a:cubicBezTo>
                <a:cubicBezTo>
                  <a:pt x="1651" y="66"/>
                  <a:pt x="1660" y="71"/>
                  <a:pt x="1662" y="80"/>
                </a:cubicBezTo>
                <a:cubicBezTo>
                  <a:pt x="1668" y="92"/>
                  <a:pt x="1665" y="108"/>
                  <a:pt x="1659" y="118"/>
                </a:cubicBezTo>
                <a:cubicBezTo>
                  <a:pt x="1655" y="123"/>
                  <a:pt x="1650" y="126"/>
                  <a:pt x="1644" y="125"/>
                </a:cubicBezTo>
                <a:cubicBezTo>
                  <a:pt x="1634" y="120"/>
                  <a:pt x="1650" y="113"/>
                  <a:pt x="1642" y="106"/>
                </a:cubicBezTo>
                <a:cubicBezTo>
                  <a:pt x="1640" y="104"/>
                  <a:pt x="1638" y="102"/>
                  <a:pt x="1635" y="103"/>
                </a:cubicBezTo>
                <a:cubicBezTo>
                  <a:pt x="1630" y="102"/>
                  <a:pt x="1626" y="106"/>
                  <a:pt x="1623" y="110"/>
                </a:cubicBezTo>
                <a:cubicBezTo>
                  <a:pt x="1621" y="118"/>
                  <a:pt x="1623" y="126"/>
                  <a:pt x="1626" y="134"/>
                </a:cubicBezTo>
                <a:cubicBezTo>
                  <a:pt x="1633" y="143"/>
                  <a:pt x="1644" y="148"/>
                  <a:pt x="1656" y="148"/>
                </a:cubicBezTo>
                <a:cubicBezTo>
                  <a:pt x="1671" y="147"/>
                  <a:pt x="1683" y="136"/>
                  <a:pt x="1690" y="123"/>
                </a:cubicBezTo>
                <a:cubicBezTo>
                  <a:pt x="1695" y="112"/>
                  <a:pt x="1691" y="97"/>
                  <a:pt x="1686" y="87"/>
                </a:cubicBezTo>
                <a:cubicBezTo>
                  <a:pt x="1682" y="78"/>
                  <a:pt x="1669" y="72"/>
                  <a:pt x="1671" y="60"/>
                </a:cubicBezTo>
                <a:cubicBezTo>
                  <a:pt x="1674" y="45"/>
                  <a:pt x="1688" y="39"/>
                  <a:pt x="1701" y="35"/>
                </a:cubicBezTo>
                <a:cubicBezTo>
                  <a:pt x="1710" y="34"/>
                  <a:pt x="1724" y="31"/>
                  <a:pt x="1731" y="38"/>
                </a:cubicBezTo>
                <a:cubicBezTo>
                  <a:pt x="1736" y="42"/>
                  <a:pt x="1738" y="48"/>
                  <a:pt x="1738" y="54"/>
                </a:cubicBezTo>
                <a:cubicBezTo>
                  <a:pt x="1735" y="61"/>
                  <a:pt x="1727" y="58"/>
                  <a:pt x="1723" y="63"/>
                </a:cubicBezTo>
                <a:cubicBezTo>
                  <a:pt x="1721" y="69"/>
                  <a:pt x="1717" y="74"/>
                  <a:pt x="1720" y="81"/>
                </a:cubicBezTo>
                <a:cubicBezTo>
                  <a:pt x="1723" y="85"/>
                  <a:pt x="1726" y="89"/>
                  <a:pt x="1731" y="89"/>
                </a:cubicBezTo>
                <a:cubicBezTo>
                  <a:pt x="1740" y="92"/>
                  <a:pt x="1748" y="86"/>
                  <a:pt x="1754" y="79"/>
                </a:cubicBezTo>
                <a:cubicBezTo>
                  <a:pt x="1756" y="73"/>
                  <a:pt x="1761" y="67"/>
                  <a:pt x="1758" y="60"/>
                </a:cubicBezTo>
                <a:cubicBezTo>
                  <a:pt x="1761" y="45"/>
                  <a:pt x="1745" y="36"/>
                  <a:pt x="1740" y="23"/>
                </a:cubicBezTo>
                <a:cubicBezTo>
                  <a:pt x="1739" y="20"/>
                  <a:pt x="1741" y="15"/>
                  <a:pt x="1739" y="12"/>
                </a:cubicBezTo>
                <a:close/>
                <a:moveTo>
                  <a:pt x="1373" y="11"/>
                </a:moveTo>
                <a:cubicBezTo>
                  <a:pt x="1352" y="11"/>
                  <a:pt x="1352" y="11"/>
                  <a:pt x="1352" y="11"/>
                </a:cubicBezTo>
                <a:cubicBezTo>
                  <a:pt x="1351" y="12"/>
                  <a:pt x="1351" y="12"/>
                  <a:pt x="1351" y="12"/>
                </a:cubicBezTo>
                <a:cubicBezTo>
                  <a:pt x="1363" y="31"/>
                  <a:pt x="1380" y="46"/>
                  <a:pt x="1401" y="54"/>
                </a:cubicBezTo>
                <a:cubicBezTo>
                  <a:pt x="1407" y="56"/>
                  <a:pt x="1408" y="47"/>
                  <a:pt x="1411" y="44"/>
                </a:cubicBezTo>
                <a:cubicBezTo>
                  <a:pt x="1396" y="38"/>
                  <a:pt x="1382" y="26"/>
                  <a:pt x="1373" y="11"/>
                </a:cubicBezTo>
                <a:close/>
                <a:moveTo>
                  <a:pt x="1545" y="14"/>
                </a:moveTo>
                <a:cubicBezTo>
                  <a:pt x="1544" y="11"/>
                  <a:pt x="1544" y="11"/>
                  <a:pt x="1544" y="11"/>
                </a:cubicBezTo>
                <a:cubicBezTo>
                  <a:pt x="1539" y="11"/>
                  <a:pt x="1532" y="11"/>
                  <a:pt x="1526" y="12"/>
                </a:cubicBezTo>
                <a:cubicBezTo>
                  <a:pt x="1519" y="21"/>
                  <a:pt x="1519" y="21"/>
                  <a:pt x="1519" y="21"/>
                </a:cubicBezTo>
                <a:cubicBezTo>
                  <a:pt x="1509" y="34"/>
                  <a:pt x="1493" y="40"/>
                  <a:pt x="1482" y="51"/>
                </a:cubicBezTo>
                <a:cubicBezTo>
                  <a:pt x="1489" y="62"/>
                  <a:pt x="1489" y="62"/>
                  <a:pt x="1489" y="62"/>
                </a:cubicBezTo>
                <a:cubicBezTo>
                  <a:pt x="1490" y="62"/>
                  <a:pt x="1490" y="62"/>
                  <a:pt x="1490" y="62"/>
                </a:cubicBezTo>
                <a:cubicBezTo>
                  <a:pt x="1506" y="55"/>
                  <a:pt x="1520" y="42"/>
                  <a:pt x="1532" y="28"/>
                </a:cubicBezTo>
                <a:cubicBezTo>
                  <a:pt x="1535" y="23"/>
                  <a:pt x="1542" y="21"/>
                  <a:pt x="1545" y="14"/>
                </a:cubicBezTo>
                <a:close/>
                <a:moveTo>
                  <a:pt x="1598" y="19"/>
                </a:moveTo>
                <a:cubicBezTo>
                  <a:pt x="1595" y="12"/>
                  <a:pt x="1595" y="12"/>
                  <a:pt x="1595" y="12"/>
                </a:cubicBezTo>
                <a:cubicBezTo>
                  <a:pt x="1581" y="12"/>
                  <a:pt x="1568" y="10"/>
                  <a:pt x="1554" y="12"/>
                </a:cubicBezTo>
                <a:cubicBezTo>
                  <a:pt x="1549" y="17"/>
                  <a:pt x="1545" y="25"/>
                  <a:pt x="1538" y="28"/>
                </a:cubicBezTo>
                <a:cubicBezTo>
                  <a:pt x="1525" y="46"/>
                  <a:pt x="1509" y="59"/>
                  <a:pt x="1490" y="69"/>
                </a:cubicBezTo>
                <a:cubicBezTo>
                  <a:pt x="1491" y="82"/>
                  <a:pt x="1491" y="82"/>
                  <a:pt x="1491" y="82"/>
                </a:cubicBezTo>
                <a:cubicBezTo>
                  <a:pt x="1491" y="93"/>
                  <a:pt x="1481" y="101"/>
                  <a:pt x="1483" y="113"/>
                </a:cubicBezTo>
                <a:cubicBezTo>
                  <a:pt x="1484" y="117"/>
                  <a:pt x="1486" y="122"/>
                  <a:pt x="1490" y="123"/>
                </a:cubicBezTo>
                <a:cubicBezTo>
                  <a:pt x="1497" y="125"/>
                  <a:pt x="1502" y="123"/>
                  <a:pt x="1508" y="122"/>
                </a:cubicBezTo>
                <a:cubicBezTo>
                  <a:pt x="1511" y="119"/>
                  <a:pt x="1519" y="118"/>
                  <a:pt x="1517" y="112"/>
                </a:cubicBezTo>
                <a:cubicBezTo>
                  <a:pt x="1511" y="110"/>
                  <a:pt x="1507" y="103"/>
                  <a:pt x="1505" y="98"/>
                </a:cubicBezTo>
                <a:cubicBezTo>
                  <a:pt x="1506" y="90"/>
                  <a:pt x="1508" y="82"/>
                  <a:pt x="1515" y="77"/>
                </a:cubicBezTo>
                <a:cubicBezTo>
                  <a:pt x="1526" y="69"/>
                  <a:pt x="1541" y="74"/>
                  <a:pt x="1551" y="80"/>
                </a:cubicBezTo>
                <a:cubicBezTo>
                  <a:pt x="1555" y="75"/>
                  <a:pt x="1559" y="70"/>
                  <a:pt x="1564" y="64"/>
                </a:cubicBezTo>
                <a:cubicBezTo>
                  <a:pt x="1565" y="50"/>
                  <a:pt x="1565" y="50"/>
                  <a:pt x="1565" y="50"/>
                </a:cubicBezTo>
                <a:cubicBezTo>
                  <a:pt x="1568" y="45"/>
                  <a:pt x="1572" y="38"/>
                  <a:pt x="1579" y="35"/>
                </a:cubicBezTo>
                <a:cubicBezTo>
                  <a:pt x="1584" y="33"/>
                  <a:pt x="1589" y="36"/>
                  <a:pt x="1594" y="39"/>
                </a:cubicBezTo>
                <a:cubicBezTo>
                  <a:pt x="1597" y="43"/>
                  <a:pt x="1595" y="49"/>
                  <a:pt x="1596" y="54"/>
                </a:cubicBezTo>
                <a:cubicBezTo>
                  <a:pt x="1602" y="55"/>
                  <a:pt x="1610" y="55"/>
                  <a:pt x="1615" y="50"/>
                </a:cubicBezTo>
                <a:cubicBezTo>
                  <a:pt x="1618" y="47"/>
                  <a:pt x="1620" y="44"/>
                  <a:pt x="1619" y="39"/>
                </a:cubicBezTo>
                <a:cubicBezTo>
                  <a:pt x="1610" y="35"/>
                  <a:pt x="1603" y="28"/>
                  <a:pt x="1598" y="19"/>
                </a:cubicBezTo>
                <a:close/>
                <a:moveTo>
                  <a:pt x="1399" y="11"/>
                </a:moveTo>
                <a:cubicBezTo>
                  <a:pt x="1385" y="11"/>
                  <a:pt x="1385" y="11"/>
                  <a:pt x="1385" y="11"/>
                </a:cubicBezTo>
                <a:cubicBezTo>
                  <a:pt x="1383" y="11"/>
                  <a:pt x="1382" y="13"/>
                  <a:pt x="1382" y="15"/>
                </a:cubicBezTo>
                <a:cubicBezTo>
                  <a:pt x="1391" y="25"/>
                  <a:pt x="1402" y="39"/>
                  <a:pt x="1417" y="40"/>
                </a:cubicBezTo>
                <a:cubicBezTo>
                  <a:pt x="1427" y="37"/>
                  <a:pt x="1437" y="32"/>
                  <a:pt x="1448" y="34"/>
                </a:cubicBezTo>
                <a:cubicBezTo>
                  <a:pt x="1464" y="40"/>
                  <a:pt x="1476" y="25"/>
                  <a:pt x="1488" y="17"/>
                </a:cubicBezTo>
                <a:cubicBezTo>
                  <a:pt x="1488" y="15"/>
                  <a:pt x="1491" y="12"/>
                  <a:pt x="1488" y="11"/>
                </a:cubicBezTo>
                <a:cubicBezTo>
                  <a:pt x="1471" y="11"/>
                  <a:pt x="1471" y="11"/>
                  <a:pt x="1471" y="11"/>
                </a:cubicBezTo>
                <a:cubicBezTo>
                  <a:pt x="1461" y="21"/>
                  <a:pt x="1449" y="26"/>
                  <a:pt x="1435" y="27"/>
                </a:cubicBezTo>
                <a:cubicBezTo>
                  <a:pt x="1421" y="27"/>
                  <a:pt x="1408" y="22"/>
                  <a:pt x="1399" y="11"/>
                </a:cubicBezTo>
                <a:close/>
                <a:moveTo>
                  <a:pt x="1517" y="12"/>
                </a:moveTo>
                <a:cubicBezTo>
                  <a:pt x="1498" y="11"/>
                  <a:pt x="1498" y="11"/>
                  <a:pt x="1498" y="11"/>
                </a:cubicBezTo>
                <a:cubicBezTo>
                  <a:pt x="1496" y="12"/>
                  <a:pt x="1496" y="12"/>
                  <a:pt x="1496" y="12"/>
                </a:cubicBezTo>
                <a:cubicBezTo>
                  <a:pt x="1492" y="23"/>
                  <a:pt x="1480" y="30"/>
                  <a:pt x="1470" y="36"/>
                </a:cubicBezTo>
                <a:cubicBezTo>
                  <a:pt x="1468" y="41"/>
                  <a:pt x="1475" y="42"/>
                  <a:pt x="1477" y="45"/>
                </a:cubicBezTo>
                <a:cubicBezTo>
                  <a:pt x="1489" y="38"/>
                  <a:pt x="1502" y="32"/>
                  <a:pt x="1511" y="21"/>
                </a:cubicBezTo>
                <a:cubicBezTo>
                  <a:pt x="1513" y="18"/>
                  <a:pt x="1518" y="16"/>
                  <a:pt x="1517" y="12"/>
                </a:cubicBezTo>
                <a:close/>
                <a:moveTo>
                  <a:pt x="1777" y="12"/>
                </a:moveTo>
                <a:cubicBezTo>
                  <a:pt x="1767" y="12"/>
                  <a:pt x="1758" y="12"/>
                  <a:pt x="1749" y="12"/>
                </a:cubicBezTo>
                <a:cubicBezTo>
                  <a:pt x="1746" y="14"/>
                  <a:pt x="1747" y="18"/>
                  <a:pt x="1747" y="21"/>
                </a:cubicBezTo>
                <a:cubicBezTo>
                  <a:pt x="1753" y="34"/>
                  <a:pt x="1767" y="46"/>
                  <a:pt x="1766" y="62"/>
                </a:cubicBezTo>
                <a:cubicBezTo>
                  <a:pt x="1778" y="82"/>
                  <a:pt x="1796" y="96"/>
                  <a:pt x="1814" y="109"/>
                </a:cubicBezTo>
                <a:cubicBezTo>
                  <a:pt x="1820" y="110"/>
                  <a:pt x="1824" y="118"/>
                  <a:pt x="1831" y="116"/>
                </a:cubicBezTo>
                <a:cubicBezTo>
                  <a:pt x="1832" y="109"/>
                  <a:pt x="1840" y="103"/>
                  <a:pt x="1845" y="99"/>
                </a:cubicBezTo>
                <a:cubicBezTo>
                  <a:pt x="1834" y="91"/>
                  <a:pt x="1823" y="81"/>
                  <a:pt x="1814" y="71"/>
                </a:cubicBezTo>
                <a:cubicBezTo>
                  <a:pt x="1800" y="59"/>
                  <a:pt x="1791" y="44"/>
                  <a:pt x="1782" y="27"/>
                </a:cubicBezTo>
                <a:cubicBezTo>
                  <a:pt x="1780" y="22"/>
                  <a:pt x="1780" y="16"/>
                  <a:pt x="1777" y="12"/>
                </a:cubicBezTo>
                <a:close/>
                <a:moveTo>
                  <a:pt x="1804" y="28"/>
                </a:moveTo>
                <a:cubicBezTo>
                  <a:pt x="1800" y="22"/>
                  <a:pt x="1800" y="10"/>
                  <a:pt x="1790" y="12"/>
                </a:cubicBezTo>
                <a:cubicBezTo>
                  <a:pt x="1788" y="13"/>
                  <a:pt x="1784" y="11"/>
                  <a:pt x="1784" y="13"/>
                </a:cubicBezTo>
                <a:cubicBezTo>
                  <a:pt x="1789" y="29"/>
                  <a:pt x="1797" y="42"/>
                  <a:pt x="1805" y="56"/>
                </a:cubicBezTo>
                <a:cubicBezTo>
                  <a:pt x="1818" y="69"/>
                  <a:pt x="1833" y="86"/>
                  <a:pt x="1849" y="94"/>
                </a:cubicBezTo>
                <a:cubicBezTo>
                  <a:pt x="1855" y="100"/>
                  <a:pt x="1865" y="96"/>
                  <a:pt x="1873" y="99"/>
                </a:cubicBezTo>
                <a:cubicBezTo>
                  <a:pt x="1881" y="99"/>
                  <a:pt x="1887" y="104"/>
                  <a:pt x="1895" y="102"/>
                </a:cubicBezTo>
                <a:cubicBezTo>
                  <a:pt x="1901" y="100"/>
                  <a:pt x="1909" y="100"/>
                  <a:pt x="1910" y="94"/>
                </a:cubicBezTo>
                <a:cubicBezTo>
                  <a:pt x="1903" y="95"/>
                  <a:pt x="1896" y="91"/>
                  <a:pt x="1890" y="89"/>
                </a:cubicBezTo>
                <a:cubicBezTo>
                  <a:pt x="1883" y="94"/>
                  <a:pt x="1874" y="95"/>
                  <a:pt x="1866" y="95"/>
                </a:cubicBezTo>
                <a:cubicBezTo>
                  <a:pt x="1857" y="92"/>
                  <a:pt x="1851" y="84"/>
                  <a:pt x="1850" y="76"/>
                </a:cubicBezTo>
                <a:cubicBezTo>
                  <a:pt x="1847" y="74"/>
                  <a:pt x="1844" y="71"/>
                  <a:pt x="1841" y="68"/>
                </a:cubicBezTo>
                <a:cubicBezTo>
                  <a:pt x="1827" y="56"/>
                  <a:pt x="1815" y="42"/>
                  <a:pt x="1804" y="28"/>
                </a:cubicBezTo>
                <a:close/>
                <a:moveTo>
                  <a:pt x="1813" y="21"/>
                </a:moveTo>
                <a:cubicBezTo>
                  <a:pt x="1809" y="19"/>
                  <a:pt x="1812" y="10"/>
                  <a:pt x="1804" y="12"/>
                </a:cubicBezTo>
                <a:cubicBezTo>
                  <a:pt x="1803" y="12"/>
                  <a:pt x="1803" y="13"/>
                  <a:pt x="1803" y="14"/>
                </a:cubicBezTo>
                <a:cubicBezTo>
                  <a:pt x="1814" y="32"/>
                  <a:pt x="1814" y="32"/>
                  <a:pt x="1814" y="32"/>
                </a:cubicBezTo>
                <a:cubicBezTo>
                  <a:pt x="1817" y="40"/>
                  <a:pt x="1826" y="44"/>
                  <a:pt x="1830" y="51"/>
                </a:cubicBezTo>
                <a:cubicBezTo>
                  <a:pt x="1836" y="56"/>
                  <a:pt x="1842" y="64"/>
                  <a:pt x="1850" y="67"/>
                </a:cubicBezTo>
                <a:cubicBezTo>
                  <a:pt x="1851" y="63"/>
                  <a:pt x="1852" y="60"/>
                  <a:pt x="1853" y="56"/>
                </a:cubicBezTo>
                <a:cubicBezTo>
                  <a:pt x="1837" y="47"/>
                  <a:pt x="1827" y="34"/>
                  <a:pt x="1813" y="21"/>
                </a:cubicBezTo>
                <a:close/>
                <a:moveTo>
                  <a:pt x="1829" y="12"/>
                </a:moveTo>
                <a:cubicBezTo>
                  <a:pt x="1824" y="13"/>
                  <a:pt x="1819" y="10"/>
                  <a:pt x="1815" y="13"/>
                </a:cubicBezTo>
                <a:cubicBezTo>
                  <a:pt x="1818" y="22"/>
                  <a:pt x="1828" y="27"/>
                  <a:pt x="1833" y="34"/>
                </a:cubicBezTo>
                <a:cubicBezTo>
                  <a:pt x="1840" y="40"/>
                  <a:pt x="1847" y="47"/>
                  <a:pt x="1856" y="51"/>
                </a:cubicBezTo>
                <a:cubicBezTo>
                  <a:pt x="1857" y="49"/>
                  <a:pt x="1860" y="48"/>
                  <a:pt x="1859" y="46"/>
                </a:cubicBezTo>
                <a:cubicBezTo>
                  <a:pt x="1846" y="38"/>
                  <a:pt x="1838" y="24"/>
                  <a:pt x="1829" y="12"/>
                </a:cubicBezTo>
                <a:close/>
                <a:moveTo>
                  <a:pt x="1856" y="22"/>
                </a:moveTo>
                <a:cubicBezTo>
                  <a:pt x="1852" y="18"/>
                  <a:pt x="1852" y="9"/>
                  <a:pt x="1843" y="12"/>
                </a:cubicBezTo>
                <a:cubicBezTo>
                  <a:pt x="1841" y="13"/>
                  <a:pt x="1836" y="11"/>
                  <a:pt x="1837" y="15"/>
                </a:cubicBezTo>
                <a:cubicBezTo>
                  <a:pt x="1845" y="24"/>
                  <a:pt x="1851" y="37"/>
                  <a:pt x="1864" y="42"/>
                </a:cubicBezTo>
                <a:cubicBezTo>
                  <a:pt x="1867" y="40"/>
                  <a:pt x="1870" y="40"/>
                  <a:pt x="1871" y="36"/>
                </a:cubicBezTo>
                <a:cubicBezTo>
                  <a:pt x="1866" y="32"/>
                  <a:pt x="1861" y="28"/>
                  <a:pt x="1856" y="22"/>
                </a:cubicBezTo>
                <a:close/>
                <a:moveTo>
                  <a:pt x="1882" y="13"/>
                </a:moveTo>
                <a:cubicBezTo>
                  <a:pt x="1860" y="12"/>
                  <a:pt x="1860" y="12"/>
                  <a:pt x="1860" y="12"/>
                </a:cubicBezTo>
                <a:cubicBezTo>
                  <a:pt x="1858" y="14"/>
                  <a:pt x="1858" y="14"/>
                  <a:pt x="1858" y="14"/>
                </a:cubicBezTo>
                <a:cubicBezTo>
                  <a:pt x="1860" y="21"/>
                  <a:pt x="1868" y="28"/>
                  <a:pt x="1875" y="32"/>
                </a:cubicBezTo>
                <a:cubicBezTo>
                  <a:pt x="1877" y="35"/>
                  <a:pt x="1881" y="30"/>
                  <a:pt x="1883" y="34"/>
                </a:cubicBezTo>
                <a:cubicBezTo>
                  <a:pt x="1899" y="30"/>
                  <a:pt x="1913" y="36"/>
                  <a:pt x="1926" y="42"/>
                </a:cubicBezTo>
                <a:cubicBezTo>
                  <a:pt x="1938" y="41"/>
                  <a:pt x="1948" y="33"/>
                  <a:pt x="1957" y="25"/>
                </a:cubicBezTo>
                <a:cubicBezTo>
                  <a:pt x="1960" y="20"/>
                  <a:pt x="1969" y="20"/>
                  <a:pt x="1968" y="13"/>
                </a:cubicBezTo>
                <a:cubicBezTo>
                  <a:pt x="1949" y="13"/>
                  <a:pt x="1949" y="13"/>
                  <a:pt x="1949" y="13"/>
                </a:cubicBezTo>
                <a:cubicBezTo>
                  <a:pt x="1939" y="25"/>
                  <a:pt x="1923" y="30"/>
                  <a:pt x="1908" y="28"/>
                </a:cubicBezTo>
                <a:cubicBezTo>
                  <a:pt x="1897" y="26"/>
                  <a:pt x="1890" y="19"/>
                  <a:pt x="1882" y="13"/>
                </a:cubicBezTo>
                <a:close/>
                <a:moveTo>
                  <a:pt x="1940" y="14"/>
                </a:moveTo>
                <a:cubicBezTo>
                  <a:pt x="1930" y="11"/>
                  <a:pt x="1921" y="13"/>
                  <a:pt x="1911" y="12"/>
                </a:cubicBezTo>
                <a:cubicBezTo>
                  <a:pt x="1904" y="14"/>
                  <a:pt x="1897" y="11"/>
                  <a:pt x="1892" y="13"/>
                </a:cubicBezTo>
                <a:cubicBezTo>
                  <a:pt x="1895" y="18"/>
                  <a:pt x="1902" y="21"/>
                  <a:pt x="1908" y="23"/>
                </a:cubicBezTo>
                <a:cubicBezTo>
                  <a:pt x="1920" y="25"/>
                  <a:pt x="1933" y="23"/>
                  <a:pt x="1940" y="14"/>
                </a:cubicBezTo>
                <a:close/>
                <a:moveTo>
                  <a:pt x="1162" y="25"/>
                </a:moveTo>
                <a:cubicBezTo>
                  <a:pt x="1149" y="25"/>
                  <a:pt x="1140" y="18"/>
                  <a:pt x="1128" y="14"/>
                </a:cubicBezTo>
                <a:cubicBezTo>
                  <a:pt x="1127" y="17"/>
                  <a:pt x="1124" y="19"/>
                  <a:pt x="1125" y="22"/>
                </a:cubicBezTo>
                <a:cubicBezTo>
                  <a:pt x="1130" y="27"/>
                  <a:pt x="1136" y="28"/>
                  <a:pt x="1142" y="31"/>
                </a:cubicBezTo>
                <a:cubicBezTo>
                  <a:pt x="1147" y="38"/>
                  <a:pt x="1157" y="39"/>
                  <a:pt x="1165" y="38"/>
                </a:cubicBezTo>
                <a:cubicBezTo>
                  <a:pt x="1166" y="34"/>
                  <a:pt x="1167" y="28"/>
                  <a:pt x="1162" y="25"/>
                </a:cubicBezTo>
                <a:close/>
                <a:moveTo>
                  <a:pt x="690" y="26"/>
                </a:moveTo>
                <a:cubicBezTo>
                  <a:pt x="686" y="21"/>
                  <a:pt x="678" y="24"/>
                  <a:pt x="672" y="22"/>
                </a:cubicBezTo>
                <a:cubicBezTo>
                  <a:pt x="670" y="23"/>
                  <a:pt x="668" y="26"/>
                  <a:pt x="669" y="28"/>
                </a:cubicBezTo>
                <a:cubicBezTo>
                  <a:pt x="674" y="33"/>
                  <a:pt x="681" y="33"/>
                  <a:pt x="687" y="34"/>
                </a:cubicBezTo>
                <a:cubicBezTo>
                  <a:pt x="690" y="33"/>
                  <a:pt x="690" y="29"/>
                  <a:pt x="690" y="26"/>
                </a:cubicBezTo>
                <a:close/>
                <a:moveTo>
                  <a:pt x="184" y="34"/>
                </a:moveTo>
                <a:cubicBezTo>
                  <a:pt x="181" y="30"/>
                  <a:pt x="177" y="28"/>
                  <a:pt x="173" y="27"/>
                </a:cubicBezTo>
                <a:cubicBezTo>
                  <a:pt x="170" y="28"/>
                  <a:pt x="170" y="31"/>
                  <a:pt x="169" y="33"/>
                </a:cubicBezTo>
                <a:cubicBezTo>
                  <a:pt x="168" y="34"/>
                  <a:pt x="166" y="38"/>
                  <a:pt x="169" y="38"/>
                </a:cubicBezTo>
                <a:cubicBezTo>
                  <a:pt x="174" y="37"/>
                  <a:pt x="178" y="35"/>
                  <a:pt x="184" y="34"/>
                </a:cubicBezTo>
                <a:close/>
                <a:moveTo>
                  <a:pt x="1122" y="29"/>
                </a:moveTo>
                <a:cubicBezTo>
                  <a:pt x="1120" y="29"/>
                  <a:pt x="1119" y="32"/>
                  <a:pt x="1118" y="34"/>
                </a:cubicBezTo>
                <a:cubicBezTo>
                  <a:pt x="1118" y="34"/>
                  <a:pt x="1120" y="34"/>
                  <a:pt x="1120" y="34"/>
                </a:cubicBezTo>
                <a:cubicBezTo>
                  <a:pt x="1121" y="32"/>
                  <a:pt x="1123" y="31"/>
                  <a:pt x="1122" y="29"/>
                </a:cubicBezTo>
                <a:close/>
                <a:moveTo>
                  <a:pt x="1005" y="44"/>
                </a:moveTo>
                <a:cubicBezTo>
                  <a:pt x="1002" y="39"/>
                  <a:pt x="998" y="33"/>
                  <a:pt x="992" y="31"/>
                </a:cubicBezTo>
                <a:cubicBezTo>
                  <a:pt x="984" y="31"/>
                  <a:pt x="976" y="28"/>
                  <a:pt x="967" y="30"/>
                </a:cubicBezTo>
                <a:cubicBezTo>
                  <a:pt x="956" y="34"/>
                  <a:pt x="943" y="39"/>
                  <a:pt x="940" y="53"/>
                </a:cubicBezTo>
                <a:cubicBezTo>
                  <a:pt x="940" y="58"/>
                  <a:pt x="939" y="65"/>
                  <a:pt x="944" y="69"/>
                </a:cubicBezTo>
                <a:cubicBezTo>
                  <a:pt x="946" y="72"/>
                  <a:pt x="950" y="74"/>
                  <a:pt x="954" y="73"/>
                </a:cubicBezTo>
                <a:cubicBezTo>
                  <a:pt x="965" y="69"/>
                  <a:pt x="958" y="58"/>
                  <a:pt x="965" y="52"/>
                </a:cubicBezTo>
                <a:cubicBezTo>
                  <a:pt x="970" y="51"/>
                  <a:pt x="974" y="49"/>
                  <a:pt x="978" y="51"/>
                </a:cubicBezTo>
                <a:cubicBezTo>
                  <a:pt x="985" y="53"/>
                  <a:pt x="988" y="59"/>
                  <a:pt x="990" y="64"/>
                </a:cubicBezTo>
                <a:cubicBezTo>
                  <a:pt x="993" y="75"/>
                  <a:pt x="988" y="84"/>
                  <a:pt x="981" y="91"/>
                </a:cubicBezTo>
                <a:cubicBezTo>
                  <a:pt x="972" y="100"/>
                  <a:pt x="960" y="110"/>
                  <a:pt x="946" y="106"/>
                </a:cubicBezTo>
                <a:cubicBezTo>
                  <a:pt x="933" y="102"/>
                  <a:pt x="915" y="96"/>
                  <a:pt x="905" y="109"/>
                </a:cubicBezTo>
                <a:cubicBezTo>
                  <a:pt x="899" y="114"/>
                  <a:pt x="898" y="121"/>
                  <a:pt x="899" y="128"/>
                </a:cubicBezTo>
                <a:cubicBezTo>
                  <a:pt x="901" y="132"/>
                  <a:pt x="903" y="138"/>
                  <a:pt x="909" y="139"/>
                </a:cubicBezTo>
                <a:cubicBezTo>
                  <a:pt x="913" y="141"/>
                  <a:pt x="917" y="140"/>
                  <a:pt x="919" y="136"/>
                </a:cubicBezTo>
                <a:cubicBezTo>
                  <a:pt x="921" y="133"/>
                  <a:pt x="922" y="129"/>
                  <a:pt x="921" y="126"/>
                </a:cubicBezTo>
                <a:cubicBezTo>
                  <a:pt x="916" y="122"/>
                  <a:pt x="921" y="116"/>
                  <a:pt x="922" y="112"/>
                </a:cubicBezTo>
                <a:cubicBezTo>
                  <a:pt x="927" y="109"/>
                  <a:pt x="935" y="110"/>
                  <a:pt x="941" y="110"/>
                </a:cubicBezTo>
                <a:cubicBezTo>
                  <a:pt x="949" y="115"/>
                  <a:pt x="955" y="125"/>
                  <a:pt x="953" y="135"/>
                </a:cubicBezTo>
                <a:cubicBezTo>
                  <a:pt x="952" y="144"/>
                  <a:pt x="944" y="151"/>
                  <a:pt x="939" y="158"/>
                </a:cubicBezTo>
                <a:cubicBezTo>
                  <a:pt x="939" y="158"/>
                  <a:pt x="939" y="158"/>
                  <a:pt x="939" y="158"/>
                </a:cubicBezTo>
                <a:cubicBezTo>
                  <a:pt x="977" y="159"/>
                  <a:pt x="1015" y="159"/>
                  <a:pt x="1053" y="159"/>
                </a:cubicBezTo>
                <a:cubicBezTo>
                  <a:pt x="1056" y="160"/>
                  <a:pt x="1056" y="156"/>
                  <a:pt x="1057" y="154"/>
                </a:cubicBezTo>
                <a:cubicBezTo>
                  <a:pt x="1073" y="150"/>
                  <a:pt x="1078" y="133"/>
                  <a:pt x="1083" y="120"/>
                </a:cubicBezTo>
                <a:cubicBezTo>
                  <a:pt x="1086" y="106"/>
                  <a:pt x="1083" y="90"/>
                  <a:pt x="1071" y="81"/>
                </a:cubicBezTo>
                <a:cubicBezTo>
                  <a:pt x="1063" y="78"/>
                  <a:pt x="1052" y="75"/>
                  <a:pt x="1044" y="80"/>
                </a:cubicBezTo>
                <a:cubicBezTo>
                  <a:pt x="1035" y="85"/>
                  <a:pt x="1033" y="95"/>
                  <a:pt x="1033" y="104"/>
                </a:cubicBezTo>
                <a:cubicBezTo>
                  <a:pt x="1039" y="116"/>
                  <a:pt x="1052" y="100"/>
                  <a:pt x="1057" y="111"/>
                </a:cubicBezTo>
                <a:cubicBezTo>
                  <a:pt x="1053" y="122"/>
                  <a:pt x="1041" y="129"/>
                  <a:pt x="1030" y="129"/>
                </a:cubicBezTo>
                <a:cubicBezTo>
                  <a:pt x="1022" y="133"/>
                  <a:pt x="1015" y="129"/>
                  <a:pt x="1008" y="126"/>
                </a:cubicBezTo>
                <a:cubicBezTo>
                  <a:pt x="1000" y="119"/>
                  <a:pt x="996" y="110"/>
                  <a:pt x="998" y="100"/>
                </a:cubicBezTo>
                <a:cubicBezTo>
                  <a:pt x="1004" y="87"/>
                  <a:pt x="1010" y="72"/>
                  <a:pt x="1008" y="56"/>
                </a:cubicBezTo>
                <a:cubicBezTo>
                  <a:pt x="1006" y="53"/>
                  <a:pt x="1009" y="47"/>
                  <a:pt x="1005" y="44"/>
                </a:cubicBezTo>
                <a:close/>
                <a:moveTo>
                  <a:pt x="538" y="50"/>
                </a:moveTo>
                <a:cubicBezTo>
                  <a:pt x="526" y="36"/>
                  <a:pt x="526" y="36"/>
                  <a:pt x="526" y="36"/>
                </a:cubicBezTo>
                <a:cubicBezTo>
                  <a:pt x="514" y="30"/>
                  <a:pt x="499" y="31"/>
                  <a:pt x="488" y="38"/>
                </a:cubicBezTo>
                <a:cubicBezTo>
                  <a:pt x="481" y="43"/>
                  <a:pt x="472" y="50"/>
                  <a:pt x="474" y="60"/>
                </a:cubicBezTo>
                <a:cubicBezTo>
                  <a:pt x="475" y="65"/>
                  <a:pt x="478" y="70"/>
                  <a:pt x="483" y="73"/>
                </a:cubicBezTo>
                <a:cubicBezTo>
                  <a:pt x="486" y="73"/>
                  <a:pt x="489" y="75"/>
                  <a:pt x="492" y="73"/>
                </a:cubicBezTo>
                <a:cubicBezTo>
                  <a:pt x="496" y="68"/>
                  <a:pt x="501" y="63"/>
                  <a:pt x="499" y="56"/>
                </a:cubicBezTo>
                <a:cubicBezTo>
                  <a:pt x="500" y="53"/>
                  <a:pt x="504" y="52"/>
                  <a:pt x="507" y="52"/>
                </a:cubicBezTo>
                <a:cubicBezTo>
                  <a:pt x="512" y="54"/>
                  <a:pt x="519" y="55"/>
                  <a:pt x="522" y="61"/>
                </a:cubicBezTo>
                <a:cubicBezTo>
                  <a:pt x="525" y="70"/>
                  <a:pt x="521" y="78"/>
                  <a:pt x="516" y="85"/>
                </a:cubicBezTo>
                <a:cubicBezTo>
                  <a:pt x="509" y="97"/>
                  <a:pt x="497" y="107"/>
                  <a:pt x="482" y="107"/>
                </a:cubicBezTo>
                <a:cubicBezTo>
                  <a:pt x="463" y="103"/>
                  <a:pt x="463" y="103"/>
                  <a:pt x="463" y="103"/>
                </a:cubicBezTo>
                <a:cubicBezTo>
                  <a:pt x="454" y="105"/>
                  <a:pt x="445" y="106"/>
                  <a:pt x="439" y="113"/>
                </a:cubicBezTo>
                <a:cubicBezTo>
                  <a:pt x="433" y="118"/>
                  <a:pt x="434" y="128"/>
                  <a:pt x="437" y="135"/>
                </a:cubicBezTo>
                <a:cubicBezTo>
                  <a:pt x="440" y="139"/>
                  <a:pt x="444" y="139"/>
                  <a:pt x="449" y="139"/>
                </a:cubicBezTo>
                <a:cubicBezTo>
                  <a:pt x="462" y="139"/>
                  <a:pt x="455" y="123"/>
                  <a:pt x="463" y="117"/>
                </a:cubicBezTo>
                <a:cubicBezTo>
                  <a:pt x="467" y="115"/>
                  <a:pt x="472" y="115"/>
                  <a:pt x="477" y="116"/>
                </a:cubicBezTo>
                <a:cubicBezTo>
                  <a:pt x="481" y="118"/>
                  <a:pt x="486" y="122"/>
                  <a:pt x="487" y="127"/>
                </a:cubicBezTo>
                <a:cubicBezTo>
                  <a:pt x="491" y="135"/>
                  <a:pt x="489" y="145"/>
                  <a:pt x="484" y="152"/>
                </a:cubicBezTo>
                <a:cubicBezTo>
                  <a:pt x="482" y="156"/>
                  <a:pt x="478" y="155"/>
                  <a:pt x="477" y="159"/>
                </a:cubicBezTo>
                <a:cubicBezTo>
                  <a:pt x="490" y="160"/>
                  <a:pt x="506" y="159"/>
                  <a:pt x="520" y="160"/>
                </a:cubicBezTo>
                <a:cubicBezTo>
                  <a:pt x="612" y="159"/>
                  <a:pt x="612" y="159"/>
                  <a:pt x="612" y="159"/>
                </a:cubicBezTo>
                <a:cubicBezTo>
                  <a:pt x="621" y="154"/>
                  <a:pt x="621" y="154"/>
                  <a:pt x="621" y="154"/>
                </a:cubicBezTo>
                <a:cubicBezTo>
                  <a:pt x="633" y="140"/>
                  <a:pt x="632" y="121"/>
                  <a:pt x="636" y="104"/>
                </a:cubicBezTo>
                <a:cubicBezTo>
                  <a:pt x="634" y="102"/>
                  <a:pt x="633" y="100"/>
                  <a:pt x="633" y="99"/>
                </a:cubicBezTo>
                <a:cubicBezTo>
                  <a:pt x="626" y="92"/>
                  <a:pt x="623" y="81"/>
                  <a:pt x="613" y="78"/>
                </a:cubicBezTo>
                <a:cubicBezTo>
                  <a:pt x="605" y="76"/>
                  <a:pt x="597" y="78"/>
                  <a:pt x="590" y="81"/>
                </a:cubicBezTo>
                <a:cubicBezTo>
                  <a:pt x="585" y="84"/>
                  <a:pt x="579" y="89"/>
                  <a:pt x="578" y="96"/>
                </a:cubicBezTo>
                <a:cubicBezTo>
                  <a:pt x="578" y="101"/>
                  <a:pt x="581" y="106"/>
                  <a:pt x="584" y="110"/>
                </a:cubicBezTo>
                <a:cubicBezTo>
                  <a:pt x="590" y="115"/>
                  <a:pt x="600" y="105"/>
                  <a:pt x="604" y="116"/>
                </a:cubicBezTo>
                <a:cubicBezTo>
                  <a:pt x="603" y="119"/>
                  <a:pt x="600" y="122"/>
                  <a:pt x="598" y="123"/>
                </a:cubicBezTo>
                <a:cubicBezTo>
                  <a:pt x="596" y="127"/>
                  <a:pt x="590" y="126"/>
                  <a:pt x="588" y="130"/>
                </a:cubicBezTo>
                <a:cubicBezTo>
                  <a:pt x="576" y="133"/>
                  <a:pt x="565" y="139"/>
                  <a:pt x="552" y="134"/>
                </a:cubicBezTo>
                <a:cubicBezTo>
                  <a:pt x="540" y="126"/>
                  <a:pt x="534" y="111"/>
                  <a:pt x="535" y="97"/>
                </a:cubicBezTo>
                <a:cubicBezTo>
                  <a:pt x="539" y="82"/>
                  <a:pt x="542" y="65"/>
                  <a:pt x="538" y="50"/>
                </a:cubicBezTo>
                <a:close/>
                <a:moveTo>
                  <a:pt x="1259" y="36"/>
                </a:moveTo>
                <a:cubicBezTo>
                  <a:pt x="1258" y="34"/>
                  <a:pt x="1258" y="34"/>
                  <a:pt x="1258" y="34"/>
                </a:cubicBezTo>
                <a:cubicBezTo>
                  <a:pt x="1246" y="31"/>
                  <a:pt x="1232" y="32"/>
                  <a:pt x="1223" y="39"/>
                </a:cubicBezTo>
                <a:cubicBezTo>
                  <a:pt x="1220" y="43"/>
                  <a:pt x="1216" y="47"/>
                  <a:pt x="1217" y="51"/>
                </a:cubicBezTo>
                <a:cubicBezTo>
                  <a:pt x="1222" y="51"/>
                  <a:pt x="1227" y="50"/>
                  <a:pt x="1232" y="49"/>
                </a:cubicBezTo>
                <a:cubicBezTo>
                  <a:pt x="1243" y="48"/>
                  <a:pt x="1251" y="41"/>
                  <a:pt x="1259" y="36"/>
                </a:cubicBezTo>
                <a:close/>
                <a:moveTo>
                  <a:pt x="773" y="34"/>
                </a:moveTo>
                <a:cubicBezTo>
                  <a:pt x="770" y="34"/>
                  <a:pt x="770" y="34"/>
                  <a:pt x="770" y="34"/>
                </a:cubicBezTo>
                <a:cubicBezTo>
                  <a:pt x="766" y="36"/>
                  <a:pt x="761" y="35"/>
                  <a:pt x="757" y="38"/>
                </a:cubicBezTo>
                <a:cubicBezTo>
                  <a:pt x="754" y="41"/>
                  <a:pt x="749" y="44"/>
                  <a:pt x="750" y="49"/>
                </a:cubicBezTo>
                <a:cubicBezTo>
                  <a:pt x="756" y="48"/>
                  <a:pt x="760" y="44"/>
                  <a:pt x="765" y="42"/>
                </a:cubicBezTo>
                <a:cubicBezTo>
                  <a:pt x="768" y="40"/>
                  <a:pt x="772" y="37"/>
                  <a:pt x="773" y="34"/>
                </a:cubicBezTo>
                <a:close/>
                <a:moveTo>
                  <a:pt x="316" y="36"/>
                </a:moveTo>
                <a:cubicBezTo>
                  <a:pt x="314" y="34"/>
                  <a:pt x="311" y="35"/>
                  <a:pt x="309" y="34"/>
                </a:cubicBezTo>
                <a:cubicBezTo>
                  <a:pt x="301" y="37"/>
                  <a:pt x="290" y="34"/>
                  <a:pt x="283" y="40"/>
                </a:cubicBezTo>
                <a:cubicBezTo>
                  <a:pt x="280" y="42"/>
                  <a:pt x="275" y="47"/>
                  <a:pt x="274" y="51"/>
                </a:cubicBezTo>
                <a:cubicBezTo>
                  <a:pt x="283" y="49"/>
                  <a:pt x="294" y="47"/>
                  <a:pt x="302" y="43"/>
                </a:cubicBezTo>
                <a:cubicBezTo>
                  <a:pt x="307" y="41"/>
                  <a:pt x="312" y="40"/>
                  <a:pt x="316" y="36"/>
                </a:cubicBezTo>
                <a:close/>
                <a:moveTo>
                  <a:pt x="794" y="45"/>
                </a:moveTo>
                <a:cubicBezTo>
                  <a:pt x="794" y="40"/>
                  <a:pt x="789" y="35"/>
                  <a:pt x="783" y="35"/>
                </a:cubicBezTo>
                <a:cubicBezTo>
                  <a:pt x="773" y="43"/>
                  <a:pt x="762" y="51"/>
                  <a:pt x="751" y="57"/>
                </a:cubicBezTo>
                <a:cubicBezTo>
                  <a:pt x="751" y="59"/>
                  <a:pt x="751" y="59"/>
                  <a:pt x="751" y="59"/>
                </a:cubicBezTo>
                <a:cubicBezTo>
                  <a:pt x="751" y="62"/>
                  <a:pt x="751" y="67"/>
                  <a:pt x="755" y="68"/>
                </a:cubicBezTo>
                <a:cubicBezTo>
                  <a:pt x="765" y="65"/>
                  <a:pt x="771" y="57"/>
                  <a:pt x="778" y="49"/>
                </a:cubicBezTo>
                <a:cubicBezTo>
                  <a:pt x="783" y="48"/>
                  <a:pt x="788" y="46"/>
                  <a:pt x="793" y="48"/>
                </a:cubicBezTo>
                <a:cubicBezTo>
                  <a:pt x="794" y="48"/>
                  <a:pt x="794" y="46"/>
                  <a:pt x="794" y="45"/>
                </a:cubicBezTo>
                <a:close/>
                <a:moveTo>
                  <a:pt x="685" y="40"/>
                </a:moveTo>
                <a:cubicBezTo>
                  <a:pt x="682" y="38"/>
                  <a:pt x="679" y="38"/>
                  <a:pt x="676" y="38"/>
                </a:cubicBezTo>
                <a:cubicBezTo>
                  <a:pt x="673" y="40"/>
                  <a:pt x="672" y="43"/>
                  <a:pt x="673" y="47"/>
                </a:cubicBezTo>
                <a:cubicBezTo>
                  <a:pt x="676" y="47"/>
                  <a:pt x="676" y="47"/>
                  <a:pt x="676" y="47"/>
                </a:cubicBezTo>
                <a:cubicBezTo>
                  <a:pt x="680" y="46"/>
                  <a:pt x="683" y="42"/>
                  <a:pt x="685" y="40"/>
                </a:cubicBezTo>
                <a:close/>
                <a:moveTo>
                  <a:pt x="211" y="44"/>
                </a:moveTo>
                <a:cubicBezTo>
                  <a:pt x="200" y="40"/>
                  <a:pt x="200" y="40"/>
                  <a:pt x="200" y="40"/>
                </a:cubicBezTo>
                <a:cubicBezTo>
                  <a:pt x="199" y="40"/>
                  <a:pt x="198" y="40"/>
                  <a:pt x="198" y="41"/>
                </a:cubicBezTo>
                <a:cubicBezTo>
                  <a:pt x="201" y="45"/>
                  <a:pt x="200" y="50"/>
                  <a:pt x="201" y="54"/>
                </a:cubicBezTo>
                <a:cubicBezTo>
                  <a:pt x="204" y="54"/>
                  <a:pt x="206" y="52"/>
                  <a:pt x="208" y="50"/>
                </a:cubicBezTo>
                <a:cubicBezTo>
                  <a:pt x="209" y="48"/>
                  <a:pt x="213" y="47"/>
                  <a:pt x="211" y="44"/>
                </a:cubicBezTo>
                <a:close/>
                <a:moveTo>
                  <a:pt x="324" y="42"/>
                </a:moveTo>
                <a:cubicBezTo>
                  <a:pt x="323" y="41"/>
                  <a:pt x="322" y="40"/>
                  <a:pt x="321" y="40"/>
                </a:cubicBezTo>
                <a:cubicBezTo>
                  <a:pt x="312" y="46"/>
                  <a:pt x="302" y="49"/>
                  <a:pt x="293" y="52"/>
                </a:cubicBezTo>
                <a:cubicBezTo>
                  <a:pt x="287" y="54"/>
                  <a:pt x="281" y="56"/>
                  <a:pt x="275" y="58"/>
                </a:cubicBezTo>
                <a:cubicBezTo>
                  <a:pt x="280" y="61"/>
                  <a:pt x="281" y="69"/>
                  <a:pt x="288" y="67"/>
                </a:cubicBezTo>
                <a:cubicBezTo>
                  <a:pt x="298" y="64"/>
                  <a:pt x="309" y="61"/>
                  <a:pt x="314" y="50"/>
                </a:cubicBezTo>
                <a:cubicBezTo>
                  <a:pt x="317" y="47"/>
                  <a:pt x="323" y="47"/>
                  <a:pt x="324" y="42"/>
                </a:cubicBezTo>
                <a:close/>
                <a:moveTo>
                  <a:pt x="1712" y="44"/>
                </a:moveTo>
                <a:cubicBezTo>
                  <a:pt x="1712" y="41"/>
                  <a:pt x="1712" y="41"/>
                  <a:pt x="1712" y="41"/>
                </a:cubicBezTo>
                <a:cubicBezTo>
                  <a:pt x="1708" y="40"/>
                  <a:pt x="1708" y="40"/>
                  <a:pt x="1708" y="40"/>
                </a:cubicBezTo>
                <a:cubicBezTo>
                  <a:pt x="1697" y="44"/>
                  <a:pt x="1684" y="47"/>
                  <a:pt x="1678" y="58"/>
                </a:cubicBezTo>
                <a:cubicBezTo>
                  <a:pt x="1678" y="60"/>
                  <a:pt x="1677" y="63"/>
                  <a:pt x="1679" y="64"/>
                </a:cubicBezTo>
                <a:cubicBezTo>
                  <a:pt x="1692" y="61"/>
                  <a:pt x="1701" y="52"/>
                  <a:pt x="1712" y="44"/>
                </a:cubicBezTo>
                <a:close/>
                <a:moveTo>
                  <a:pt x="1730" y="50"/>
                </a:moveTo>
                <a:cubicBezTo>
                  <a:pt x="1728" y="44"/>
                  <a:pt x="1728" y="44"/>
                  <a:pt x="1728" y="44"/>
                </a:cubicBezTo>
                <a:cubicBezTo>
                  <a:pt x="1726" y="43"/>
                  <a:pt x="1723" y="39"/>
                  <a:pt x="1720" y="41"/>
                </a:cubicBezTo>
                <a:cubicBezTo>
                  <a:pt x="1717" y="47"/>
                  <a:pt x="1710" y="51"/>
                  <a:pt x="1705" y="56"/>
                </a:cubicBezTo>
                <a:cubicBezTo>
                  <a:pt x="1699" y="60"/>
                  <a:pt x="1694" y="64"/>
                  <a:pt x="1688" y="65"/>
                </a:cubicBezTo>
                <a:cubicBezTo>
                  <a:pt x="1686" y="68"/>
                  <a:pt x="1682" y="68"/>
                  <a:pt x="1683" y="71"/>
                </a:cubicBezTo>
                <a:cubicBezTo>
                  <a:pt x="1684" y="73"/>
                  <a:pt x="1685" y="74"/>
                  <a:pt x="1687" y="74"/>
                </a:cubicBezTo>
                <a:cubicBezTo>
                  <a:pt x="1693" y="70"/>
                  <a:pt x="1701" y="72"/>
                  <a:pt x="1707" y="65"/>
                </a:cubicBezTo>
                <a:cubicBezTo>
                  <a:pt x="1714" y="64"/>
                  <a:pt x="1718" y="59"/>
                  <a:pt x="1723" y="54"/>
                </a:cubicBezTo>
                <a:cubicBezTo>
                  <a:pt x="1726" y="52"/>
                  <a:pt x="1731" y="54"/>
                  <a:pt x="1730" y="50"/>
                </a:cubicBezTo>
                <a:close/>
                <a:moveTo>
                  <a:pt x="1470" y="49"/>
                </a:moveTo>
                <a:cubicBezTo>
                  <a:pt x="1463" y="39"/>
                  <a:pt x="1453" y="44"/>
                  <a:pt x="1444" y="41"/>
                </a:cubicBezTo>
                <a:cubicBezTo>
                  <a:pt x="1431" y="41"/>
                  <a:pt x="1418" y="46"/>
                  <a:pt x="1411" y="58"/>
                </a:cubicBezTo>
                <a:cubicBezTo>
                  <a:pt x="1409" y="64"/>
                  <a:pt x="1407" y="73"/>
                  <a:pt x="1412" y="78"/>
                </a:cubicBezTo>
                <a:cubicBezTo>
                  <a:pt x="1416" y="81"/>
                  <a:pt x="1421" y="83"/>
                  <a:pt x="1425" y="82"/>
                </a:cubicBezTo>
                <a:cubicBezTo>
                  <a:pt x="1434" y="78"/>
                  <a:pt x="1431" y="69"/>
                  <a:pt x="1433" y="62"/>
                </a:cubicBezTo>
                <a:cubicBezTo>
                  <a:pt x="1435" y="57"/>
                  <a:pt x="1440" y="56"/>
                  <a:pt x="1444" y="54"/>
                </a:cubicBezTo>
                <a:cubicBezTo>
                  <a:pt x="1451" y="52"/>
                  <a:pt x="1456" y="60"/>
                  <a:pt x="1460" y="63"/>
                </a:cubicBezTo>
                <a:cubicBezTo>
                  <a:pt x="1461" y="69"/>
                  <a:pt x="1462" y="75"/>
                  <a:pt x="1460" y="82"/>
                </a:cubicBezTo>
                <a:cubicBezTo>
                  <a:pt x="1454" y="99"/>
                  <a:pt x="1437" y="107"/>
                  <a:pt x="1419" y="106"/>
                </a:cubicBezTo>
                <a:cubicBezTo>
                  <a:pt x="1406" y="105"/>
                  <a:pt x="1389" y="99"/>
                  <a:pt x="1380" y="112"/>
                </a:cubicBezTo>
                <a:cubicBezTo>
                  <a:pt x="1378" y="117"/>
                  <a:pt x="1376" y="125"/>
                  <a:pt x="1378" y="131"/>
                </a:cubicBezTo>
                <a:cubicBezTo>
                  <a:pt x="1380" y="134"/>
                  <a:pt x="1383" y="140"/>
                  <a:pt x="1388" y="139"/>
                </a:cubicBezTo>
                <a:cubicBezTo>
                  <a:pt x="1390" y="138"/>
                  <a:pt x="1393" y="137"/>
                  <a:pt x="1394" y="134"/>
                </a:cubicBezTo>
                <a:cubicBezTo>
                  <a:pt x="1396" y="131"/>
                  <a:pt x="1393" y="128"/>
                  <a:pt x="1391" y="126"/>
                </a:cubicBezTo>
                <a:cubicBezTo>
                  <a:pt x="1389" y="120"/>
                  <a:pt x="1397" y="116"/>
                  <a:pt x="1401" y="113"/>
                </a:cubicBezTo>
                <a:cubicBezTo>
                  <a:pt x="1407" y="110"/>
                  <a:pt x="1413" y="113"/>
                  <a:pt x="1418" y="114"/>
                </a:cubicBezTo>
                <a:cubicBezTo>
                  <a:pt x="1425" y="118"/>
                  <a:pt x="1425" y="126"/>
                  <a:pt x="1428" y="132"/>
                </a:cubicBezTo>
                <a:cubicBezTo>
                  <a:pt x="1430" y="142"/>
                  <a:pt x="1425" y="152"/>
                  <a:pt x="1418" y="158"/>
                </a:cubicBezTo>
                <a:cubicBezTo>
                  <a:pt x="1418" y="159"/>
                  <a:pt x="1419" y="159"/>
                  <a:pt x="1420" y="159"/>
                </a:cubicBezTo>
                <a:cubicBezTo>
                  <a:pt x="1444" y="158"/>
                  <a:pt x="1467" y="159"/>
                  <a:pt x="1490" y="159"/>
                </a:cubicBezTo>
                <a:cubicBezTo>
                  <a:pt x="1507" y="158"/>
                  <a:pt x="1524" y="159"/>
                  <a:pt x="1540" y="158"/>
                </a:cubicBezTo>
                <a:cubicBezTo>
                  <a:pt x="1550" y="153"/>
                  <a:pt x="1558" y="143"/>
                  <a:pt x="1562" y="132"/>
                </a:cubicBezTo>
                <a:cubicBezTo>
                  <a:pt x="1568" y="116"/>
                  <a:pt x="1564" y="99"/>
                  <a:pt x="1551" y="88"/>
                </a:cubicBezTo>
                <a:cubicBezTo>
                  <a:pt x="1542" y="84"/>
                  <a:pt x="1530" y="76"/>
                  <a:pt x="1519" y="83"/>
                </a:cubicBezTo>
                <a:cubicBezTo>
                  <a:pt x="1515" y="86"/>
                  <a:pt x="1513" y="90"/>
                  <a:pt x="1512" y="95"/>
                </a:cubicBezTo>
                <a:cubicBezTo>
                  <a:pt x="1513" y="102"/>
                  <a:pt x="1520" y="105"/>
                  <a:pt x="1525" y="109"/>
                </a:cubicBezTo>
                <a:cubicBezTo>
                  <a:pt x="1527" y="112"/>
                  <a:pt x="1525" y="115"/>
                  <a:pt x="1524" y="118"/>
                </a:cubicBezTo>
                <a:cubicBezTo>
                  <a:pt x="1516" y="128"/>
                  <a:pt x="1503" y="133"/>
                  <a:pt x="1490" y="131"/>
                </a:cubicBezTo>
                <a:cubicBezTo>
                  <a:pt x="1486" y="129"/>
                  <a:pt x="1482" y="126"/>
                  <a:pt x="1480" y="123"/>
                </a:cubicBezTo>
                <a:cubicBezTo>
                  <a:pt x="1474" y="118"/>
                  <a:pt x="1475" y="109"/>
                  <a:pt x="1476" y="103"/>
                </a:cubicBezTo>
                <a:cubicBezTo>
                  <a:pt x="1482" y="93"/>
                  <a:pt x="1487" y="79"/>
                  <a:pt x="1481" y="67"/>
                </a:cubicBezTo>
                <a:cubicBezTo>
                  <a:pt x="1481" y="60"/>
                  <a:pt x="1475" y="55"/>
                  <a:pt x="1470" y="49"/>
                </a:cubicBezTo>
                <a:close/>
                <a:moveTo>
                  <a:pt x="1113" y="41"/>
                </a:moveTo>
                <a:cubicBezTo>
                  <a:pt x="1112" y="43"/>
                  <a:pt x="1109" y="45"/>
                  <a:pt x="1109" y="48"/>
                </a:cubicBezTo>
                <a:cubicBezTo>
                  <a:pt x="1109" y="50"/>
                  <a:pt x="1110" y="51"/>
                  <a:pt x="1112" y="52"/>
                </a:cubicBezTo>
                <a:cubicBezTo>
                  <a:pt x="1113" y="48"/>
                  <a:pt x="1114" y="45"/>
                  <a:pt x="1113" y="41"/>
                </a:cubicBezTo>
                <a:close/>
                <a:moveTo>
                  <a:pt x="1162" y="44"/>
                </a:moveTo>
                <a:cubicBezTo>
                  <a:pt x="1159" y="44"/>
                  <a:pt x="1154" y="41"/>
                  <a:pt x="1150" y="42"/>
                </a:cubicBezTo>
                <a:cubicBezTo>
                  <a:pt x="1151" y="47"/>
                  <a:pt x="1148" y="52"/>
                  <a:pt x="1149" y="56"/>
                </a:cubicBezTo>
                <a:cubicBezTo>
                  <a:pt x="1155" y="59"/>
                  <a:pt x="1157" y="54"/>
                  <a:pt x="1161" y="51"/>
                </a:cubicBezTo>
                <a:cubicBezTo>
                  <a:pt x="1162" y="49"/>
                  <a:pt x="1164" y="47"/>
                  <a:pt x="1162" y="44"/>
                </a:cubicBezTo>
                <a:close/>
                <a:moveTo>
                  <a:pt x="1269" y="48"/>
                </a:moveTo>
                <a:cubicBezTo>
                  <a:pt x="1267" y="43"/>
                  <a:pt x="1267" y="43"/>
                  <a:pt x="1267" y="43"/>
                </a:cubicBezTo>
                <a:cubicBezTo>
                  <a:pt x="1265" y="41"/>
                  <a:pt x="1263" y="44"/>
                  <a:pt x="1261" y="43"/>
                </a:cubicBezTo>
                <a:cubicBezTo>
                  <a:pt x="1248" y="53"/>
                  <a:pt x="1231" y="54"/>
                  <a:pt x="1216" y="58"/>
                </a:cubicBezTo>
                <a:cubicBezTo>
                  <a:pt x="1215" y="62"/>
                  <a:pt x="1215" y="67"/>
                  <a:pt x="1219" y="70"/>
                </a:cubicBezTo>
                <a:cubicBezTo>
                  <a:pt x="1234" y="69"/>
                  <a:pt x="1247" y="64"/>
                  <a:pt x="1257" y="55"/>
                </a:cubicBezTo>
                <a:cubicBezTo>
                  <a:pt x="1261" y="51"/>
                  <a:pt x="1270" y="56"/>
                  <a:pt x="1269" y="48"/>
                </a:cubicBezTo>
                <a:close/>
                <a:moveTo>
                  <a:pt x="162" y="53"/>
                </a:moveTo>
                <a:cubicBezTo>
                  <a:pt x="163" y="51"/>
                  <a:pt x="163" y="48"/>
                  <a:pt x="163" y="46"/>
                </a:cubicBezTo>
                <a:cubicBezTo>
                  <a:pt x="159" y="51"/>
                  <a:pt x="159" y="51"/>
                  <a:pt x="159" y="51"/>
                </a:cubicBezTo>
                <a:cubicBezTo>
                  <a:pt x="160" y="52"/>
                  <a:pt x="160" y="53"/>
                  <a:pt x="162" y="53"/>
                </a:cubicBezTo>
                <a:close/>
                <a:moveTo>
                  <a:pt x="1113" y="62"/>
                </a:moveTo>
                <a:cubicBezTo>
                  <a:pt x="1110" y="60"/>
                  <a:pt x="1109" y="55"/>
                  <a:pt x="1105" y="54"/>
                </a:cubicBezTo>
                <a:cubicBezTo>
                  <a:pt x="1103" y="55"/>
                  <a:pt x="1102" y="57"/>
                  <a:pt x="1102" y="58"/>
                </a:cubicBezTo>
                <a:cubicBezTo>
                  <a:pt x="1105" y="67"/>
                  <a:pt x="1110" y="74"/>
                  <a:pt x="1119" y="79"/>
                </a:cubicBezTo>
                <a:cubicBezTo>
                  <a:pt x="1127" y="89"/>
                  <a:pt x="1139" y="94"/>
                  <a:pt x="1149" y="101"/>
                </a:cubicBezTo>
                <a:cubicBezTo>
                  <a:pt x="1153" y="103"/>
                  <a:pt x="1155" y="97"/>
                  <a:pt x="1157" y="94"/>
                </a:cubicBezTo>
                <a:cubicBezTo>
                  <a:pt x="1158" y="91"/>
                  <a:pt x="1162" y="92"/>
                  <a:pt x="1162" y="89"/>
                </a:cubicBezTo>
                <a:cubicBezTo>
                  <a:pt x="1153" y="84"/>
                  <a:pt x="1144" y="82"/>
                  <a:pt x="1134" y="81"/>
                </a:cubicBezTo>
                <a:cubicBezTo>
                  <a:pt x="1124" y="78"/>
                  <a:pt x="1120" y="68"/>
                  <a:pt x="1113" y="62"/>
                </a:cubicBezTo>
                <a:close/>
                <a:moveTo>
                  <a:pt x="43" y="61"/>
                </a:moveTo>
                <a:cubicBezTo>
                  <a:pt x="40" y="58"/>
                  <a:pt x="36" y="55"/>
                  <a:pt x="32" y="55"/>
                </a:cubicBezTo>
                <a:cubicBezTo>
                  <a:pt x="25" y="56"/>
                  <a:pt x="25" y="63"/>
                  <a:pt x="20" y="67"/>
                </a:cubicBezTo>
                <a:cubicBezTo>
                  <a:pt x="17" y="71"/>
                  <a:pt x="12" y="70"/>
                  <a:pt x="9" y="68"/>
                </a:cubicBezTo>
                <a:cubicBezTo>
                  <a:pt x="7" y="68"/>
                  <a:pt x="6" y="64"/>
                  <a:pt x="4" y="64"/>
                </a:cubicBezTo>
                <a:cubicBezTo>
                  <a:pt x="4" y="69"/>
                  <a:pt x="5" y="74"/>
                  <a:pt x="4" y="79"/>
                </a:cubicBezTo>
                <a:cubicBezTo>
                  <a:pt x="34" y="80"/>
                  <a:pt x="34" y="80"/>
                  <a:pt x="34" y="80"/>
                </a:cubicBezTo>
                <a:cubicBezTo>
                  <a:pt x="34" y="83"/>
                  <a:pt x="33" y="86"/>
                  <a:pt x="31" y="87"/>
                </a:cubicBezTo>
                <a:cubicBezTo>
                  <a:pt x="24" y="95"/>
                  <a:pt x="14" y="97"/>
                  <a:pt x="5" y="93"/>
                </a:cubicBezTo>
                <a:cubicBezTo>
                  <a:pt x="4" y="93"/>
                  <a:pt x="4" y="93"/>
                  <a:pt x="4" y="93"/>
                </a:cubicBezTo>
                <a:cubicBezTo>
                  <a:pt x="0" y="101"/>
                  <a:pt x="9" y="99"/>
                  <a:pt x="13" y="101"/>
                </a:cubicBezTo>
                <a:cubicBezTo>
                  <a:pt x="20" y="101"/>
                  <a:pt x="26" y="99"/>
                  <a:pt x="32" y="96"/>
                </a:cubicBezTo>
                <a:cubicBezTo>
                  <a:pt x="36" y="93"/>
                  <a:pt x="36" y="87"/>
                  <a:pt x="41" y="86"/>
                </a:cubicBezTo>
                <a:cubicBezTo>
                  <a:pt x="45" y="78"/>
                  <a:pt x="48" y="68"/>
                  <a:pt x="43" y="61"/>
                </a:cubicBezTo>
                <a:close/>
                <a:moveTo>
                  <a:pt x="163" y="67"/>
                </a:moveTo>
                <a:cubicBezTo>
                  <a:pt x="161" y="63"/>
                  <a:pt x="157" y="62"/>
                  <a:pt x="156" y="58"/>
                </a:cubicBezTo>
                <a:cubicBezTo>
                  <a:pt x="155" y="57"/>
                  <a:pt x="153" y="59"/>
                  <a:pt x="152" y="60"/>
                </a:cubicBezTo>
                <a:cubicBezTo>
                  <a:pt x="148" y="64"/>
                  <a:pt x="156" y="69"/>
                  <a:pt x="158" y="73"/>
                </a:cubicBezTo>
                <a:cubicBezTo>
                  <a:pt x="161" y="74"/>
                  <a:pt x="164" y="78"/>
                  <a:pt x="166" y="79"/>
                </a:cubicBezTo>
                <a:cubicBezTo>
                  <a:pt x="166" y="74"/>
                  <a:pt x="163" y="71"/>
                  <a:pt x="163" y="67"/>
                </a:cubicBezTo>
                <a:close/>
                <a:moveTo>
                  <a:pt x="982" y="70"/>
                </a:moveTo>
                <a:cubicBezTo>
                  <a:pt x="982" y="66"/>
                  <a:pt x="980" y="62"/>
                  <a:pt x="978" y="59"/>
                </a:cubicBezTo>
                <a:cubicBezTo>
                  <a:pt x="977" y="58"/>
                  <a:pt x="975" y="59"/>
                  <a:pt x="973" y="59"/>
                </a:cubicBezTo>
                <a:cubicBezTo>
                  <a:pt x="969" y="59"/>
                  <a:pt x="969" y="63"/>
                  <a:pt x="969" y="67"/>
                </a:cubicBezTo>
                <a:cubicBezTo>
                  <a:pt x="968" y="72"/>
                  <a:pt x="963" y="75"/>
                  <a:pt x="962" y="80"/>
                </a:cubicBezTo>
                <a:cubicBezTo>
                  <a:pt x="965" y="83"/>
                  <a:pt x="970" y="80"/>
                  <a:pt x="974" y="80"/>
                </a:cubicBezTo>
                <a:cubicBezTo>
                  <a:pt x="979" y="78"/>
                  <a:pt x="984" y="75"/>
                  <a:pt x="982" y="70"/>
                </a:cubicBezTo>
                <a:close/>
                <a:moveTo>
                  <a:pt x="516" y="68"/>
                </a:moveTo>
                <a:cubicBezTo>
                  <a:pt x="516" y="63"/>
                  <a:pt x="511" y="59"/>
                  <a:pt x="507" y="61"/>
                </a:cubicBezTo>
                <a:cubicBezTo>
                  <a:pt x="507" y="68"/>
                  <a:pt x="500" y="73"/>
                  <a:pt x="499" y="78"/>
                </a:cubicBezTo>
                <a:cubicBezTo>
                  <a:pt x="502" y="80"/>
                  <a:pt x="505" y="77"/>
                  <a:pt x="509" y="78"/>
                </a:cubicBezTo>
                <a:cubicBezTo>
                  <a:pt x="513" y="77"/>
                  <a:pt x="517" y="73"/>
                  <a:pt x="516" y="68"/>
                </a:cubicBezTo>
                <a:close/>
                <a:moveTo>
                  <a:pt x="637" y="68"/>
                </a:moveTo>
                <a:cubicBezTo>
                  <a:pt x="636" y="65"/>
                  <a:pt x="637" y="61"/>
                  <a:pt x="633" y="60"/>
                </a:cubicBezTo>
                <a:cubicBezTo>
                  <a:pt x="631" y="61"/>
                  <a:pt x="628" y="64"/>
                  <a:pt x="628" y="67"/>
                </a:cubicBezTo>
                <a:cubicBezTo>
                  <a:pt x="645" y="82"/>
                  <a:pt x="645" y="82"/>
                  <a:pt x="645" y="82"/>
                </a:cubicBezTo>
                <a:cubicBezTo>
                  <a:pt x="655" y="85"/>
                  <a:pt x="663" y="92"/>
                  <a:pt x="672" y="96"/>
                </a:cubicBezTo>
                <a:cubicBezTo>
                  <a:pt x="674" y="98"/>
                  <a:pt x="677" y="97"/>
                  <a:pt x="678" y="95"/>
                </a:cubicBezTo>
                <a:cubicBezTo>
                  <a:pt x="679" y="94"/>
                  <a:pt x="681" y="91"/>
                  <a:pt x="679" y="89"/>
                </a:cubicBezTo>
                <a:cubicBezTo>
                  <a:pt x="675" y="89"/>
                  <a:pt x="672" y="86"/>
                  <a:pt x="668" y="85"/>
                </a:cubicBezTo>
                <a:cubicBezTo>
                  <a:pt x="655" y="84"/>
                  <a:pt x="644" y="79"/>
                  <a:pt x="637" y="68"/>
                </a:cubicBezTo>
                <a:close/>
                <a:moveTo>
                  <a:pt x="1453" y="66"/>
                </a:moveTo>
                <a:cubicBezTo>
                  <a:pt x="1451" y="62"/>
                  <a:pt x="1448" y="61"/>
                  <a:pt x="1445" y="61"/>
                </a:cubicBezTo>
                <a:cubicBezTo>
                  <a:pt x="1437" y="62"/>
                  <a:pt x="1441" y="71"/>
                  <a:pt x="1438" y="76"/>
                </a:cubicBezTo>
                <a:cubicBezTo>
                  <a:pt x="1438" y="78"/>
                  <a:pt x="1436" y="80"/>
                  <a:pt x="1437" y="82"/>
                </a:cubicBezTo>
                <a:cubicBezTo>
                  <a:pt x="1442" y="83"/>
                  <a:pt x="1448" y="82"/>
                  <a:pt x="1452" y="79"/>
                </a:cubicBezTo>
                <a:cubicBezTo>
                  <a:pt x="1455" y="75"/>
                  <a:pt x="1454" y="70"/>
                  <a:pt x="1453" y="66"/>
                </a:cubicBezTo>
                <a:close/>
                <a:moveTo>
                  <a:pt x="360" y="62"/>
                </a:moveTo>
                <a:cubicBezTo>
                  <a:pt x="355" y="62"/>
                  <a:pt x="354" y="68"/>
                  <a:pt x="352" y="71"/>
                </a:cubicBezTo>
                <a:cubicBezTo>
                  <a:pt x="345" y="81"/>
                  <a:pt x="335" y="92"/>
                  <a:pt x="321" y="92"/>
                </a:cubicBezTo>
                <a:cubicBezTo>
                  <a:pt x="312" y="97"/>
                  <a:pt x="304" y="99"/>
                  <a:pt x="296" y="103"/>
                </a:cubicBezTo>
                <a:cubicBezTo>
                  <a:pt x="296" y="108"/>
                  <a:pt x="291" y="112"/>
                  <a:pt x="293" y="115"/>
                </a:cubicBezTo>
                <a:cubicBezTo>
                  <a:pt x="308" y="111"/>
                  <a:pt x="308" y="111"/>
                  <a:pt x="308" y="111"/>
                </a:cubicBezTo>
                <a:cubicBezTo>
                  <a:pt x="311" y="110"/>
                  <a:pt x="314" y="106"/>
                  <a:pt x="318" y="106"/>
                </a:cubicBezTo>
                <a:cubicBezTo>
                  <a:pt x="335" y="98"/>
                  <a:pt x="352" y="89"/>
                  <a:pt x="365" y="74"/>
                </a:cubicBezTo>
                <a:cubicBezTo>
                  <a:pt x="368" y="69"/>
                  <a:pt x="362" y="66"/>
                  <a:pt x="360" y="62"/>
                </a:cubicBezTo>
                <a:close/>
                <a:moveTo>
                  <a:pt x="39" y="68"/>
                </a:moveTo>
                <a:cubicBezTo>
                  <a:pt x="38" y="65"/>
                  <a:pt x="36" y="64"/>
                  <a:pt x="34" y="63"/>
                </a:cubicBezTo>
                <a:cubicBezTo>
                  <a:pt x="30" y="66"/>
                  <a:pt x="26" y="71"/>
                  <a:pt x="25" y="74"/>
                </a:cubicBezTo>
                <a:cubicBezTo>
                  <a:pt x="29" y="76"/>
                  <a:pt x="33" y="74"/>
                  <a:pt x="36" y="74"/>
                </a:cubicBezTo>
                <a:cubicBezTo>
                  <a:pt x="39" y="73"/>
                  <a:pt x="39" y="70"/>
                  <a:pt x="39" y="68"/>
                </a:cubicBezTo>
                <a:close/>
                <a:moveTo>
                  <a:pt x="838" y="68"/>
                </a:moveTo>
                <a:cubicBezTo>
                  <a:pt x="837" y="67"/>
                  <a:pt x="836" y="64"/>
                  <a:pt x="834" y="64"/>
                </a:cubicBezTo>
                <a:cubicBezTo>
                  <a:pt x="832" y="66"/>
                  <a:pt x="833" y="70"/>
                  <a:pt x="831" y="72"/>
                </a:cubicBezTo>
                <a:cubicBezTo>
                  <a:pt x="831" y="73"/>
                  <a:pt x="832" y="73"/>
                  <a:pt x="833" y="73"/>
                </a:cubicBezTo>
                <a:cubicBezTo>
                  <a:pt x="835" y="72"/>
                  <a:pt x="838" y="71"/>
                  <a:pt x="838" y="68"/>
                </a:cubicBezTo>
                <a:close/>
                <a:moveTo>
                  <a:pt x="1114" y="82"/>
                </a:moveTo>
                <a:cubicBezTo>
                  <a:pt x="1109" y="80"/>
                  <a:pt x="1106" y="74"/>
                  <a:pt x="1103" y="70"/>
                </a:cubicBezTo>
                <a:cubicBezTo>
                  <a:pt x="1099" y="70"/>
                  <a:pt x="1098" y="62"/>
                  <a:pt x="1095" y="66"/>
                </a:cubicBezTo>
                <a:cubicBezTo>
                  <a:pt x="1093" y="68"/>
                  <a:pt x="1095" y="70"/>
                  <a:pt x="1095" y="71"/>
                </a:cubicBezTo>
                <a:cubicBezTo>
                  <a:pt x="1105" y="86"/>
                  <a:pt x="1120" y="94"/>
                  <a:pt x="1133" y="105"/>
                </a:cubicBezTo>
                <a:cubicBezTo>
                  <a:pt x="1139" y="107"/>
                  <a:pt x="1144" y="112"/>
                  <a:pt x="1150" y="113"/>
                </a:cubicBezTo>
                <a:cubicBezTo>
                  <a:pt x="1151" y="112"/>
                  <a:pt x="1151" y="110"/>
                  <a:pt x="1150" y="108"/>
                </a:cubicBezTo>
                <a:cubicBezTo>
                  <a:pt x="1137" y="100"/>
                  <a:pt x="1124" y="92"/>
                  <a:pt x="1114" y="82"/>
                </a:cubicBezTo>
                <a:close/>
                <a:moveTo>
                  <a:pt x="769" y="73"/>
                </a:moveTo>
                <a:cubicBezTo>
                  <a:pt x="770" y="62"/>
                  <a:pt x="760" y="72"/>
                  <a:pt x="757" y="74"/>
                </a:cubicBezTo>
                <a:cubicBezTo>
                  <a:pt x="758" y="76"/>
                  <a:pt x="759" y="77"/>
                  <a:pt x="760" y="78"/>
                </a:cubicBezTo>
                <a:cubicBezTo>
                  <a:pt x="764" y="77"/>
                  <a:pt x="768" y="77"/>
                  <a:pt x="769" y="73"/>
                </a:cubicBezTo>
                <a:close/>
                <a:moveTo>
                  <a:pt x="1312" y="75"/>
                </a:moveTo>
                <a:cubicBezTo>
                  <a:pt x="1310" y="73"/>
                  <a:pt x="1309" y="67"/>
                  <a:pt x="1306" y="69"/>
                </a:cubicBezTo>
                <a:cubicBezTo>
                  <a:pt x="1304" y="74"/>
                  <a:pt x="1301" y="79"/>
                  <a:pt x="1297" y="83"/>
                </a:cubicBezTo>
                <a:cubicBezTo>
                  <a:pt x="1302" y="83"/>
                  <a:pt x="1307" y="78"/>
                  <a:pt x="1312" y="76"/>
                </a:cubicBezTo>
                <a:cubicBezTo>
                  <a:pt x="1312" y="75"/>
                  <a:pt x="1312" y="75"/>
                  <a:pt x="1312" y="75"/>
                </a:cubicBezTo>
                <a:close/>
                <a:moveTo>
                  <a:pt x="306" y="76"/>
                </a:moveTo>
                <a:cubicBezTo>
                  <a:pt x="304" y="74"/>
                  <a:pt x="305" y="71"/>
                  <a:pt x="303" y="68"/>
                </a:cubicBezTo>
                <a:cubicBezTo>
                  <a:pt x="297" y="68"/>
                  <a:pt x="294" y="73"/>
                  <a:pt x="289" y="73"/>
                </a:cubicBezTo>
                <a:cubicBezTo>
                  <a:pt x="288" y="77"/>
                  <a:pt x="294" y="81"/>
                  <a:pt x="289" y="84"/>
                </a:cubicBezTo>
                <a:cubicBezTo>
                  <a:pt x="296" y="83"/>
                  <a:pt x="302" y="81"/>
                  <a:pt x="306" y="76"/>
                </a:cubicBezTo>
                <a:close/>
                <a:moveTo>
                  <a:pt x="1712" y="68"/>
                </a:moveTo>
                <a:cubicBezTo>
                  <a:pt x="1709" y="69"/>
                  <a:pt x="1707" y="71"/>
                  <a:pt x="1705" y="73"/>
                </a:cubicBezTo>
                <a:cubicBezTo>
                  <a:pt x="1700" y="75"/>
                  <a:pt x="1693" y="74"/>
                  <a:pt x="1689" y="79"/>
                </a:cubicBezTo>
                <a:cubicBezTo>
                  <a:pt x="1691" y="81"/>
                  <a:pt x="1691" y="85"/>
                  <a:pt x="1694" y="86"/>
                </a:cubicBezTo>
                <a:cubicBezTo>
                  <a:pt x="1700" y="85"/>
                  <a:pt x="1706" y="82"/>
                  <a:pt x="1711" y="79"/>
                </a:cubicBezTo>
                <a:cubicBezTo>
                  <a:pt x="1712" y="76"/>
                  <a:pt x="1712" y="72"/>
                  <a:pt x="1712" y="68"/>
                </a:cubicBezTo>
                <a:close/>
                <a:moveTo>
                  <a:pt x="1248" y="69"/>
                </a:moveTo>
                <a:cubicBezTo>
                  <a:pt x="1240" y="70"/>
                  <a:pt x="1233" y="74"/>
                  <a:pt x="1224" y="74"/>
                </a:cubicBezTo>
                <a:cubicBezTo>
                  <a:pt x="1222" y="76"/>
                  <a:pt x="1222" y="76"/>
                  <a:pt x="1222" y="76"/>
                </a:cubicBezTo>
                <a:cubicBezTo>
                  <a:pt x="1225" y="79"/>
                  <a:pt x="1225" y="79"/>
                  <a:pt x="1225" y="79"/>
                </a:cubicBezTo>
                <a:cubicBezTo>
                  <a:pt x="1233" y="80"/>
                  <a:pt x="1240" y="78"/>
                  <a:pt x="1247" y="75"/>
                </a:cubicBezTo>
                <a:cubicBezTo>
                  <a:pt x="1249" y="73"/>
                  <a:pt x="1247" y="70"/>
                  <a:pt x="1248" y="69"/>
                </a:cubicBezTo>
                <a:close/>
                <a:moveTo>
                  <a:pt x="245" y="74"/>
                </a:moveTo>
                <a:cubicBezTo>
                  <a:pt x="244" y="69"/>
                  <a:pt x="237" y="70"/>
                  <a:pt x="232" y="70"/>
                </a:cubicBezTo>
                <a:cubicBezTo>
                  <a:pt x="231" y="70"/>
                  <a:pt x="228" y="72"/>
                  <a:pt x="229" y="74"/>
                </a:cubicBezTo>
                <a:cubicBezTo>
                  <a:pt x="234" y="77"/>
                  <a:pt x="241" y="75"/>
                  <a:pt x="245" y="74"/>
                </a:cubicBezTo>
                <a:close/>
                <a:moveTo>
                  <a:pt x="649" y="89"/>
                </a:moveTo>
                <a:cubicBezTo>
                  <a:pt x="637" y="87"/>
                  <a:pt x="632" y="76"/>
                  <a:pt x="623" y="71"/>
                </a:cubicBezTo>
                <a:cubicBezTo>
                  <a:pt x="622" y="72"/>
                  <a:pt x="620" y="72"/>
                  <a:pt x="621" y="74"/>
                </a:cubicBezTo>
                <a:cubicBezTo>
                  <a:pt x="628" y="78"/>
                  <a:pt x="631" y="87"/>
                  <a:pt x="637" y="92"/>
                </a:cubicBezTo>
                <a:cubicBezTo>
                  <a:pt x="641" y="107"/>
                  <a:pt x="659" y="110"/>
                  <a:pt x="672" y="114"/>
                </a:cubicBezTo>
                <a:cubicBezTo>
                  <a:pt x="675" y="112"/>
                  <a:pt x="675" y="107"/>
                  <a:pt x="675" y="103"/>
                </a:cubicBezTo>
                <a:cubicBezTo>
                  <a:pt x="666" y="98"/>
                  <a:pt x="657" y="94"/>
                  <a:pt x="649" y="89"/>
                </a:cubicBezTo>
                <a:close/>
                <a:moveTo>
                  <a:pt x="149" y="72"/>
                </a:moveTo>
                <a:cubicBezTo>
                  <a:pt x="143" y="71"/>
                  <a:pt x="143" y="71"/>
                  <a:pt x="143" y="71"/>
                </a:cubicBezTo>
                <a:cubicBezTo>
                  <a:pt x="143" y="73"/>
                  <a:pt x="146" y="76"/>
                  <a:pt x="149" y="77"/>
                </a:cubicBezTo>
                <a:cubicBezTo>
                  <a:pt x="155" y="85"/>
                  <a:pt x="163" y="92"/>
                  <a:pt x="166" y="102"/>
                </a:cubicBezTo>
                <a:cubicBezTo>
                  <a:pt x="179" y="113"/>
                  <a:pt x="179" y="113"/>
                  <a:pt x="179" y="113"/>
                </a:cubicBezTo>
                <a:cubicBezTo>
                  <a:pt x="187" y="116"/>
                  <a:pt x="192" y="125"/>
                  <a:pt x="201" y="123"/>
                </a:cubicBezTo>
                <a:cubicBezTo>
                  <a:pt x="202" y="119"/>
                  <a:pt x="204" y="115"/>
                  <a:pt x="201" y="112"/>
                </a:cubicBezTo>
                <a:cubicBezTo>
                  <a:pt x="190" y="105"/>
                  <a:pt x="178" y="97"/>
                  <a:pt x="167" y="90"/>
                </a:cubicBezTo>
                <a:cubicBezTo>
                  <a:pt x="161" y="84"/>
                  <a:pt x="157" y="77"/>
                  <a:pt x="149" y="72"/>
                </a:cubicBezTo>
                <a:close/>
                <a:moveTo>
                  <a:pt x="716" y="75"/>
                </a:moveTo>
                <a:cubicBezTo>
                  <a:pt x="713" y="73"/>
                  <a:pt x="708" y="72"/>
                  <a:pt x="704" y="71"/>
                </a:cubicBezTo>
                <a:cubicBezTo>
                  <a:pt x="703" y="72"/>
                  <a:pt x="700" y="72"/>
                  <a:pt x="701" y="74"/>
                </a:cubicBezTo>
                <a:cubicBezTo>
                  <a:pt x="704" y="77"/>
                  <a:pt x="712" y="77"/>
                  <a:pt x="716" y="75"/>
                </a:cubicBezTo>
                <a:close/>
                <a:moveTo>
                  <a:pt x="1089" y="73"/>
                </a:moveTo>
                <a:cubicBezTo>
                  <a:pt x="1086" y="73"/>
                  <a:pt x="1083" y="76"/>
                  <a:pt x="1081" y="79"/>
                </a:cubicBezTo>
                <a:cubicBezTo>
                  <a:pt x="1084" y="85"/>
                  <a:pt x="1089" y="91"/>
                  <a:pt x="1089" y="99"/>
                </a:cubicBezTo>
                <a:cubicBezTo>
                  <a:pt x="1094" y="107"/>
                  <a:pt x="1086" y="116"/>
                  <a:pt x="1095" y="124"/>
                </a:cubicBezTo>
                <a:cubicBezTo>
                  <a:pt x="1114" y="140"/>
                  <a:pt x="1137" y="149"/>
                  <a:pt x="1161" y="155"/>
                </a:cubicBezTo>
                <a:cubicBezTo>
                  <a:pt x="1162" y="162"/>
                  <a:pt x="1171" y="157"/>
                  <a:pt x="1175" y="159"/>
                </a:cubicBezTo>
                <a:cubicBezTo>
                  <a:pt x="1207" y="160"/>
                  <a:pt x="1242" y="159"/>
                  <a:pt x="1274" y="159"/>
                </a:cubicBezTo>
                <a:cubicBezTo>
                  <a:pt x="1280" y="153"/>
                  <a:pt x="1287" y="152"/>
                  <a:pt x="1294" y="150"/>
                </a:cubicBezTo>
                <a:cubicBezTo>
                  <a:pt x="1307" y="142"/>
                  <a:pt x="1319" y="132"/>
                  <a:pt x="1330" y="121"/>
                </a:cubicBezTo>
                <a:cubicBezTo>
                  <a:pt x="1336" y="116"/>
                  <a:pt x="1344" y="111"/>
                  <a:pt x="1346" y="103"/>
                </a:cubicBezTo>
                <a:cubicBezTo>
                  <a:pt x="1340" y="97"/>
                  <a:pt x="1332" y="94"/>
                  <a:pt x="1325" y="88"/>
                </a:cubicBezTo>
                <a:cubicBezTo>
                  <a:pt x="1309" y="100"/>
                  <a:pt x="1293" y="110"/>
                  <a:pt x="1276" y="119"/>
                </a:cubicBezTo>
                <a:cubicBezTo>
                  <a:pt x="1259" y="126"/>
                  <a:pt x="1242" y="133"/>
                  <a:pt x="1223" y="132"/>
                </a:cubicBezTo>
                <a:cubicBezTo>
                  <a:pt x="1214" y="138"/>
                  <a:pt x="1207" y="148"/>
                  <a:pt x="1195" y="149"/>
                </a:cubicBezTo>
                <a:cubicBezTo>
                  <a:pt x="1183" y="152"/>
                  <a:pt x="1173" y="145"/>
                  <a:pt x="1163" y="140"/>
                </a:cubicBezTo>
                <a:cubicBezTo>
                  <a:pt x="1156" y="136"/>
                  <a:pt x="1151" y="128"/>
                  <a:pt x="1149" y="120"/>
                </a:cubicBezTo>
                <a:cubicBezTo>
                  <a:pt x="1145" y="117"/>
                  <a:pt x="1141" y="115"/>
                  <a:pt x="1136" y="112"/>
                </a:cubicBezTo>
                <a:cubicBezTo>
                  <a:pt x="1118" y="103"/>
                  <a:pt x="1103" y="88"/>
                  <a:pt x="1089" y="73"/>
                </a:cubicBezTo>
                <a:close/>
                <a:moveTo>
                  <a:pt x="1187" y="75"/>
                </a:moveTo>
                <a:cubicBezTo>
                  <a:pt x="1186" y="74"/>
                  <a:pt x="1183" y="73"/>
                  <a:pt x="1180" y="73"/>
                </a:cubicBezTo>
                <a:cubicBezTo>
                  <a:pt x="1178" y="73"/>
                  <a:pt x="1176" y="74"/>
                  <a:pt x="1175" y="75"/>
                </a:cubicBezTo>
                <a:cubicBezTo>
                  <a:pt x="1177" y="77"/>
                  <a:pt x="1179" y="77"/>
                  <a:pt x="1181" y="77"/>
                </a:cubicBezTo>
                <a:cubicBezTo>
                  <a:pt x="1183" y="77"/>
                  <a:pt x="1187" y="78"/>
                  <a:pt x="1187" y="75"/>
                </a:cubicBezTo>
                <a:close/>
                <a:moveTo>
                  <a:pt x="1656" y="82"/>
                </a:moveTo>
                <a:cubicBezTo>
                  <a:pt x="1654" y="75"/>
                  <a:pt x="1646" y="73"/>
                  <a:pt x="1639" y="73"/>
                </a:cubicBezTo>
                <a:cubicBezTo>
                  <a:pt x="1635" y="74"/>
                  <a:pt x="1631" y="73"/>
                  <a:pt x="1629" y="77"/>
                </a:cubicBezTo>
                <a:cubicBezTo>
                  <a:pt x="1635" y="85"/>
                  <a:pt x="1647" y="86"/>
                  <a:pt x="1656" y="90"/>
                </a:cubicBezTo>
                <a:cubicBezTo>
                  <a:pt x="1659" y="89"/>
                  <a:pt x="1656" y="85"/>
                  <a:pt x="1656" y="82"/>
                </a:cubicBezTo>
                <a:close/>
                <a:moveTo>
                  <a:pt x="1593" y="99"/>
                </a:moveTo>
                <a:cubicBezTo>
                  <a:pt x="1582" y="93"/>
                  <a:pt x="1579" y="78"/>
                  <a:pt x="1567" y="73"/>
                </a:cubicBezTo>
                <a:cubicBezTo>
                  <a:pt x="1566" y="74"/>
                  <a:pt x="1563" y="75"/>
                  <a:pt x="1564" y="77"/>
                </a:cubicBezTo>
                <a:cubicBezTo>
                  <a:pt x="1568" y="87"/>
                  <a:pt x="1577" y="96"/>
                  <a:pt x="1584" y="104"/>
                </a:cubicBezTo>
                <a:cubicBezTo>
                  <a:pt x="1593" y="110"/>
                  <a:pt x="1600" y="119"/>
                  <a:pt x="1609" y="123"/>
                </a:cubicBezTo>
                <a:cubicBezTo>
                  <a:pt x="1611" y="125"/>
                  <a:pt x="1614" y="127"/>
                  <a:pt x="1616" y="126"/>
                </a:cubicBezTo>
                <a:cubicBezTo>
                  <a:pt x="1617" y="121"/>
                  <a:pt x="1615" y="118"/>
                  <a:pt x="1614" y="114"/>
                </a:cubicBezTo>
                <a:cubicBezTo>
                  <a:pt x="1607" y="110"/>
                  <a:pt x="1599" y="105"/>
                  <a:pt x="1593" y="99"/>
                </a:cubicBezTo>
                <a:close/>
                <a:moveTo>
                  <a:pt x="1767" y="76"/>
                </a:moveTo>
                <a:cubicBezTo>
                  <a:pt x="1766" y="75"/>
                  <a:pt x="1766" y="73"/>
                  <a:pt x="1764" y="73"/>
                </a:cubicBezTo>
                <a:cubicBezTo>
                  <a:pt x="1759" y="85"/>
                  <a:pt x="1759" y="85"/>
                  <a:pt x="1759" y="85"/>
                </a:cubicBezTo>
                <a:cubicBezTo>
                  <a:pt x="1751" y="92"/>
                  <a:pt x="1751" y="92"/>
                  <a:pt x="1751" y="92"/>
                </a:cubicBezTo>
                <a:cubicBezTo>
                  <a:pt x="1757" y="89"/>
                  <a:pt x="1765" y="83"/>
                  <a:pt x="1767" y="76"/>
                </a:cubicBezTo>
                <a:close/>
                <a:moveTo>
                  <a:pt x="1914" y="82"/>
                </a:moveTo>
                <a:cubicBezTo>
                  <a:pt x="1911" y="77"/>
                  <a:pt x="1907" y="74"/>
                  <a:pt x="1901" y="74"/>
                </a:cubicBezTo>
                <a:cubicBezTo>
                  <a:pt x="1898" y="76"/>
                  <a:pt x="1896" y="80"/>
                  <a:pt x="1895" y="85"/>
                </a:cubicBezTo>
                <a:cubicBezTo>
                  <a:pt x="1900" y="88"/>
                  <a:pt x="1908" y="89"/>
                  <a:pt x="1914" y="88"/>
                </a:cubicBezTo>
                <a:cubicBezTo>
                  <a:pt x="1915" y="87"/>
                  <a:pt x="1915" y="84"/>
                  <a:pt x="1914" y="82"/>
                </a:cubicBezTo>
                <a:close/>
                <a:moveTo>
                  <a:pt x="857" y="85"/>
                </a:moveTo>
                <a:cubicBezTo>
                  <a:pt x="846" y="75"/>
                  <a:pt x="846" y="75"/>
                  <a:pt x="846" y="75"/>
                </a:cubicBezTo>
                <a:cubicBezTo>
                  <a:pt x="837" y="73"/>
                  <a:pt x="833" y="83"/>
                  <a:pt x="825" y="83"/>
                </a:cubicBezTo>
                <a:cubicBezTo>
                  <a:pt x="818" y="91"/>
                  <a:pt x="807" y="93"/>
                  <a:pt x="800" y="103"/>
                </a:cubicBezTo>
                <a:cubicBezTo>
                  <a:pt x="790" y="109"/>
                  <a:pt x="781" y="118"/>
                  <a:pt x="770" y="121"/>
                </a:cubicBezTo>
                <a:cubicBezTo>
                  <a:pt x="766" y="127"/>
                  <a:pt x="766" y="127"/>
                  <a:pt x="766" y="127"/>
                </a:cubicBezTo>
                <a:cubicBezTo>
                  <a:pt x="762" y="137"/>
                  <a:pt x="752" y="141"/>
                  <a:pt x="744" y="147"/>
                </a:cubicBezTo>
                <a:cubicBezTo>
                  <a:pt x="731" y="152"/>
                  <a:pt x="713" y="157"/>
                  <a:pt x="699" y="151"/>
                </a:cubicBezTo>
                <a:cubicBezTo>
                  <a:pt x="686" y="146"/>
                  <a:pt x="680" y="132"/>
                  <a:pt x="675" y="121"/>
                </a:cubicBezTo>
                <a:cubicBezTo>
                  <a:pt x="666" y="117"/>
                  <a:pt x="655" y="116"/>
                  <a:pt x="647" y="111"/>
                </a:cubicBezTo>
                <a:cubicBezTo>
                  <a:pt x="637" y="104"/>
                  <a:pt x="644" y="119"/>
                  <a:pt x="637" y="121"/>
                </a:cubicBezTo>
                <a:cubicBezTo>
                  <a:pt x="643" y="126"/>
                  <a:pt x="636" y="132"/>
                  <a:pt x="639" y="138"/>
                </a:cubicBezTo>
                <a:cubicBezTo>
                  <a:pt x="646" y="143"/>
                  <a:pt x="654" y="147"/>
                  <a:pt x="663" y="151"/>
                </a:cubicBezTo>
                <a:cubicBezTo>
                  <a:pt x="668" y="152"/>
                  <a:pt x="675" y="153"/>
                  <a:pt x="677" y="159"/>
                </a:cubicBezTo>
                <a:cubicBezTo>
                  <a:pt x="777" y="159"/>
                  <a:pt x="777" y="159"/>
                  <a:pt x="777" y="159"/>
                </a:cubicBezTo>
                <a:cubicBezTo>
                  <a:pt x="803" y="151"/>
                  <a:pt x="825" y="136"/>
                  <a:pt x="847" y="119"/>
                </a:cubicBezTo>
                <a:cubicBezTo>
                  <a:pt x="854" y="111"/>
                  <a:pt x="867" y="105"/>
                  <a:pt x="870" y="94"/>
                </a:cubicBezTo>
                <a:cubicBezTo>
                  <a:pt x="857" y="85"/>
                  <a:pt x="857" y="85"/>
                  <a:pt x="857" y="85"/>
                </a:cubicBezTo>
                <a:close/>
                <a:moveTo>
                  <a:pt x="229" y="81"/>
                </a:moveTo>
                <a:cubicBezTo>
                  <a:pt x="227" y="80"/>
                  <a:pt x="224" y="78"/>
                  <a:pt x="224" y="76"/>
                </a:cubicBezTo>
                <a:cubicBezTo>
                  <a:pt x="223" y="76"/>
                  <a:pt x="222" y="77"/>
                  <a:pt x="220" y="77"/>
                </a:cubicBezTo>
                <a:cubicBezTo>
                  <a:pt x="215" y="82"/>
                  <a:pt x="208" y="86"/>
                  <a:pt x="203" y="89"/>
                </a:cubicBezTo>
                <a:cubicBezTo>
                  <a:pt x="204" y="91"/>
                  <a:pt x="206" y="92"/>
                  <a:pt x="207" y="93"/>
                </a:cubicBezTo>
                <a:cubicBezTo>
                  <a:pt x="213" y="87"/>
                  <a:pt x="220" y="82"/>
                  <a:pt x="229" y="81"/>
                </a:cubicBezTo>
                <a:close/>
                <a:moveTo>
                  <a:pt x="379" y="83"/>
                </a:moveTo>
                <a:cubicBezTo>
                  <a:pt x="376" y="81"/>
                  <a:pt x="374" y="77"/>
                  <a:pt x="370" y="77"/>
                </a:cubicBezTo>
                <a:cubicBezTo>
                  <a:pt x="362" y="87"/>
                  <a:pt x="350" y="94"/>
                  <a:pt x="339" y="101"/>
                </a:cubicBezTo>
                <a:cubicBezTo>
                  <a:pt x="328" y="106"/>
                  <a:pt x="318" y="114"/>
                  <a:pt x="305" y="114"/>
                </a:cubicBezTo>
                <a:cubicBezTo>
                  <a:pt x="300" y="115"/>
                  <a:pt x="296" y="119"/>
                  <a:pt x="290" y="120"/>
                </a:cubicBezTo>
                <a:cubicBezTo>
                  <a:pt x="295" y="120"/>
                  <a:pt x="295" y="120"/>
                  <a:pt x="295" y="120"/>
                </a:cubicBezTo>
                <a:cubicBezTo>
                  <a:pt x="293" y="125"/>
                  <a:pt x="288" y="123"/>
                  <a:pt x="285" y="126"/>
                </a:cubicBezTo>
                <a:cubicBezTo>
                  <a:pt x="279" y="135"/>
                  <a:pt x="279" y="135"/>
                  <a:pt x="279" y="135"/>
                </a:cubicBezTo>
                <a:cubicBezTo>
                  <a:pt x="293" y="132"/>
                  <a:pt x="307" y="127"/>
                  <a:pt x="320" y="122"/>
                </a:cubicBezTo>
                <a:cubicBezTo>
                  <a:pt x="341" y="113"/>
                  <a:pt x="359" y="100"/>
                  <a:pt x="378" y="86"/>
                </a:cubicBezTo>
                <a:cubicBezTo>
                  <a:pt x="379" y="83"/>
                  <a:pt x="379" y="83"/>
                  <a:pt x="379" y="83"/>
                </a:cubicBezTo>
                <a:close/>
                <a:moveTo>
                  <a:pt x="716" y="82"/>
                </a:moveTo>
                <a:cubicBezTo>
                  <a:pt x="705" y="84"/>
                  <a:pt x="697" y="80"/>
                  <a:pt x="687" y="77"/>
                </a:cubicBezTo>
                <a:cubicBezTo>
                  <a:pt x="684" y="79"/>
                  <a:pt x="681" y="80"/>
                  <a:pt x="679" y="82"/>
                </a:cubicBezTo>
                <a:cubicBezTo>
                  <a:pt x="684" y="88"/>
                  <a:pt x="692" y="86"/>
                  <a:pt x="699" y="86"/>
                </a:cubicBezTo>
                <a:cubicBezTo>
                  <a:pt x="707" y="91"/>
                  <a:pt x="716" y="95"/>
                  <a:pt x="726" y="93"/>
                </a:cubicBezTo>
                <a:cubicBezTo>
                  <a:pt x="727" y="91"/>
                  <a:pt x="726" y="88"/>
                  <a:pt x="725" y="87"/>
                </a:cubicBezTo>
                <a:cubicBezTo>
                  <a:pt x="725" y="83"/>
                  <a:pt x="720" y="81"/>
                  <a:pt x="716" y="82"/>
                </a:cubicBezTo>
                <a:close/>
                <a:moveTo>
                  <a:pt x="1188" y="83"/>
                </a:moveTo>
                <a:cubicBezTo>
                  <a:pt x="1181" y="81"/>
                  <a:pt x="1172" y="82"/>
                  <a:pt x="1165" y="78"/>
                </a:cubicBezTo>
                <a:cubicBezTo>
                  <a:pt x="1163" y="79"/>
                  <a:pt x="1161" y="80"/>
                  <a:pt x="1159" y="82"/>
                </a:cubicBezTo>
                <a:cubicBezTo>
                  <a:pt x="1163" y="83"/>
                  <a:pt x="1167" y="86"/>
                  <a:pt x="1171" y="86"/>
                </a:cubicBezTo>
                <a:cubicBezTo>
                  <a:pt x="1177" y="87"/>
                  <a:pt x="1184" y="89"/>
                  <a:pt x="1190" y="87"/>
                </a:cubicBezTo>
                <a:cubicBezTo>
                  <a:pt x="1191" y="86"/>
                  <a:pt x="1190" y="84"/>
                  <a:pt x="1188" y="83"/>
                </a:cubicBezTo>
                <a:close/>
                <a:moveTo>
                  <a:pt x="1255" y="86"/>
                </a:moveTo>
                <a:cubicBezTo>
                  <a:pt x="1254" y="77"/>
                  <a:pt x="1245" y="80"/>
                  <a:pt x="1240" y="83"/>
                </a:cubicBezTo>
                <a:cubicBezTo>
                  <a:pt x="1236" y="85"/>
                  <a:pt x="1230" y="83"/>
                  <a:pt x="1226" y="86"/>
                </a:cubicBezTo>
                <a:cubicBezTo>
                  <a:pt x="1227" y="88"/>
                  <a:pt x="1227" y="91"/>
                  <a:pt x="1228" y="93"/>
                </a:cubicBezTo>
                <a:cubicBezTo>
                  <a:pt x="1239" y="95"/>
                  <a:pt x="1248" y="90"/>
                  <a:pt x="1255" y="86"/>
                </a:cubicBezTo>
                <a:close/>
                <a:moveTo>
                  <a:pt x="250" y="80"/>
                </a:moveTo>
                <a:cubicBezTo>
                  <a:pt x="242" y="80"/>
                  <a:pt x="242" y="80"/>
                  <a:pt x="242" y="80"/>
                </a:cubicBezTo>
                <a:cubicBezTo>
                  <a:pt x="239" y="82"/>
                  <a:pt x="235" y="79"/>
                  <a:pt x="233" y="82"/>
                </a:cubicBezTo>
                <a:cubicBezTo>
                  <a:pt x="239" y="86"/>
                  <a:pt x="238" y="97"/>
                  <a:pt x="247" y="94"/>
                </a:cubicBezTo>
                <a:cubicBezTo>
                  <a:pt x="253" y="91"/>
                  <a:pt x="250" y="86"/>
                  <a:pt x="250" y="80"/>
                </a:cubicBezTo>
                <a:close/>
                <a:moveTo>
                  <a:pt x="1635" y="88"/>
                </a:moveTo>
                <a:cubicBezTo>
                  <a:pt x="1630" y="86"/>
                  <a:pt x="1626" y="81"/>
                  <a:pt x="1621" y="80"/>
                </a:cubicBezTo>
                <a:cubicBezTo>
                  <a:pt x="1619" y="81"/>
                  <a:pt x="1614" y="81"/>
                  <a:pt x="1615" y="85"/>
                </a:cubicBezTo>
                <a:cubicBezTo>
                  <a:pt x="1621" y="88"/>
                  <a:pt x="1626" y="93"/>
                  <a:pt x="1633" y="96"/>
                </a:cubicBezTo>
                <a:cubicBezTo>
                  <a:pt x="1643" y="92"/>
                  <a:pt x="1647" y="105"/>
                  <a:pt x="1657" y="101"/>
                </a:cubicBezTo>
                <a:cubicBezTo>
                  <a:pt x="1658" y="100"/>
                  <a:pt x="1659" y="96"/>
                  <a:pt x="1656" y="95"/>
                </a:cubicBezTo>
                <a:cubicBezTo>
                  <a:pt x="1648" y="94"/>
                  <a:pt x="1642" y="90"/>
                  <a:pt x="1635" y="88"/>
                </a:cubicBezTo>
                <a:close/>
                <a:moveTo>
                  <a:pt x="1319" y="83"/>
                </a:moveTo>
                <a:cubicBezTo>
                  <a:pt x="1319" y="82"/>
                  <a:pt x="1317" y="80"/>
                  <a:pt x="1315" y="80"/>
                </a:cubicBezTo>
                <a:cubicBezTo>
                  <a:pt x="1301" y="87"/>
                  <a:pt x="1301" y="87"/>
                  <a:pt x="1301" y="87"/>
                </a:cubicBezTo>
                <a:cubicBezTo>
                  <a:pt x="1286" y="97"/>
                  <a:pt x="1269" y="104"/>
                  <a:pt x="1252" y="111"/>
                </a:cubicBezTo>
                <a:cubicBezTo>
                  <a:pt x="1243" y="115"/>
                  <a:pt x="1227" y="112"/>
                  <a:pt x="1227" y="125"/>
                </a:cubicBezTo>
                <a:cubicBezTo>
                  <a:pt x="1227" y="126"/>
                  <a:pt x="1228" y="126"/>
                  <a:pt x="1229" y="127"/>
                </a:cubicBezTo>
                <a:cubicBezTo>
                  <a:pt x="1254" y="124"/>
                  <a:pt x="1277" y="115"/>
                  <a:pt x="1297" y="101"/>
                </a:cubicBezTo>
                <a:cubicBezTo>
                  <a:pt x="1305" y="96"/>
                  <a:pt x="1314" y="91"/>
                  <a:pt x="1319" y="83"/>
                </a:cubicBezTo>
                <a:close/>
                <a:moveTo>
                  <a:pt x="779" y="90"/>
                </a:moveTo>
                <a:cubicBezTo>
                  <a:pt x="776" y="87"/>
                  <a:pt x="773" y="81"/>
                  <a:pt x="768" y="82"/>
                </a:cubicBezTo>
                <a:cubicBezTo>
                  <a:pt x="760" y="84"/>
                  <a:pt x="768" y="91"/>
                  <a:pt x="768" y="95"/>
                </a:cubicBezTo>
                <a:cubicBezTo>
                  <a:pt x="770" y="96"/>
                  <a:pt x="770" y="96"/>
                  <a:pt x="770" y="96"/>
                </a:cubicBezTo>
                <a:cubicBezTo>
                  <a:pt x="773" y="94"/>
                  <a:pt x="777" y="93"/>
                  <a:pt x="779" y="90"/>
                </a:cubicBezTo>
                <a:close/>
                <a:moveTo>
                  <a:pt x="1778" y="88"/>
                </a:moveTo>
                <a:cubicBezTo>
                  <a:pt x="1777" y="86"/>
                  <a:pt x="1774" y="82"/>
                  <a:pt x="1771" y="82"/>
                </a:cubicBezTo>
                <a:cubicBezTo>
                  <a:pt x="1762" y="92"/>
                  <a:pt x="1752" y="99"/>
                  <a:pt x="1742" y="107"/>
                </a:cubicBezTo>
                <a:cubicBezTo>
                  <a:pt x="1728" y="115"/>
                  <a:pt x="1713" y="121"/>
                  <a:pt x="1697" y="124"/>
                </a:cubicBezTo>
                <a:cubicBezTo>
                  <a:pt x="1694" y="130"/>
                  <a:pt x="1690" y="136"/>
                  <a:pt x="1684" y="142"/>
                </a:cubicBezTo>
                <a:cubicBezTo>
                  <a:pt x="1674" y="152"/>
                  <a:pt x="1659" y="155"/>
                  <a:pt x="1645" y="154"/>
                </a:cubicBezTo>
                <a:cubicBezTo>
                  <a:pt x="1634" y="151"/>
                  <a:pt x="1622" y="143"/>
                  <a:pt x="1618" y="132"/>
                </a:cubicBezTo>
                <a:cubicBezTo>
                  <a:pt x="1608" y="131"/>
                  <a:pt x="1599" y="123"/>
                  <a:pt x="1591" y="116"/>
                </a:cubicBezTo>
                <a:cubicBezTo>
                  <a:pt x="1583" y="112"/>
                  <a:pt x="1577" y="103"/>
                  <a:pt x="1569" y="98"/>
                </a:cubicBezTo>
                <a:cubicBezTo>
                  <a:pt x="1568" y="96"/>
                  <a:pt x="1568" y="93"/>
                  <a:pt x="1566" y="93"/>
                </a:cubicBezTo>
                <a:cubicBezTo>
                  <a:pt x="1573" y="101"/>
                  <a:pt x="1572" y="113"/>
                  <a:pt x="1571" y="123"/>
                </a:cubicBezTo>
                <a:cubicBezTo>
                  <a:pt x="1571" y="128"/>
                  <a:pt x="1568" y="133"/>
                  <a:pt x="1568" y="138"/>
                </a:cubicBezTo>
                <a:cubicBezTo>
                  <a:pt x="1571" y="141"/>
                  <a:pt x="1574" y="145"/>
                  <a:pt x="1579" y="147"/>
                </a:cubicBezTo>
                <a:cubicBezTo>
                  <a:pt x="1584" y="153"/>
                  <a:pt x="1593" y="152"/>
                  <a:pt x="1597" y="159"/>
                </a:cubicBezTo>
                <a:cubicBezTo>
                  <a:pt x="1652" y="159"/>
                  <a:pt x="1708" y="159"/>
                  <a:pt x="1765" y="159"/>
                </a:cubicBezTo>
                <a:cubicBezTo>
                  <a:pt x="1767" y="155"/>
                  <a:pt x="1767" y="155"/>
                  <a:pt x="1767" y="155"/>
                </a:cubicBezTo>
                <a:cubicBezTo>
                  <a:pt x="1786" y="146"/>
                  <a:pt x="1798" y="130"/>
                  <a:pt x="1809" y="114"/>
                </a:cubicBezTo>
                <a:cubicBezTo>
                  <a:pt x="1802" y="106"/>
                  <a:pt x="1791" y="101"/>
                  <a:pt x="1783" y="94"/>
                </a:cubicBezTo>
                <a:cubicBezTo>
                  <a:pt x="1764" y="113"/>
                  <a:pt x="1741" y="130"/>
                  <a:pt x="1714" y="135"/>
                </a:cubicBezTo>
                <a:cubicBezTo>
                  <a:pt x="1708" y="135"/>
                  <a:pt x="1701" y="137"/>
                  <a:pt x="1696" y="135"/>
                </a:cubicBezTo>
                <a:cubicBezTo>
                  <a:pt x="1695" y="134"/>
                  <a:pt x="1696" y="132"/>
                  <a:pt x="1697" y="132"/>
                </a:cubicBezTo>
                <a:cubicBezTo>
                  <a:pt x="1712" y="130"/>
                  <a:pt x="1728" y="129"/>
                  <a:pt x="1740" y="120"/>
                </a:cubicBezTo>
                <a:cubicBezTo>
                  <a:pt x="1742" y="119"/>
                  <a:pt x="1744" y="119"/>
                  <a:pt x="1745" y="118"/>
                </a:cubicBezTo>
                <a:cubicBezTo>
                  <a:pt x="1758" y="111"/>
                  <a:pt x="1771" y="101"/>
                  <a:pt x="1778" y="88"/>
                </a:cubicBezTo>
                <a:close/>
                <a:moveTo>
                  <a:pt x="311" y="89"/>
                </a:moveTo>
                <a:cubicBezTo>
                  <a:pt x="310" y="87"/>
                  <a:pt x="309" y="83"/>
                  <a:pt x="306" y="83"/>
                </a:cubicBezTo>
                <a:cubicBezTo>
                  <a:pt x="295" y="89"/>
                  <a:pt x="295" y="89"/>
                  <a:pt x="295" y="89"/>
                </a:cubicBezTo>
                <a:cubicBezTo>
                  <a:pt x="294" y="91"/>
                  <a:pt x="295" y="94"/>
                  <a:pt x="296" y="96"/>
                </a:cubicBezTo>
                <a:cubicBezTo>
                  <a:pt x="301" y="95"/>
                  <a:pt x="308" y="94"/>
                  <a:pt x="311" y="89"/>
                </a:cubicBezTo>
                <a:close/>
                <a:moveTo>
                  <a:pt x="1720" y="92"/>
                </a:moveTo>
                <a:cubicBezTo>
                  <a:pt x="1718" y="89"/>
                  <a:pt x="1715" y="85"/>
                  <a:pt x="1711" y="85"/>
                </a:cubicBezTo>
                <a:cubicBezTo>
                  <a:pt x="1706" y="89"/>
                  <a:pt x="1700" y="88"/>
                  <a:pt x="1695" y="91"/>
                </a:cubicBezTo>
                <a:cubicBezTo>
                  <a:pt x="1698" y="99"/>
                  <a:pt x="1700" y="108"/>
                  <a:pt x="1700" y="116"/>
                </a:cubicBezTo>
                <a:cubicBezTo>
                  <a:pt x="1704" y="116"/>
                  <a:pt x="1704" y="116"/>
                  <a:pt x="1704" y="116"/>
                </a:cubicBezTo>
                <a:cubicBezTo>
                  <a:pt x="1722" y="113"/>
                  <a:pt x="1739" y="106"/>
                  <a:pt x="1751" y="92"/>
                </a:cubicBezTo>
                <a:cubicBezTo>
                  <a:pt x="1744" y="96"/>
                  <a:pt x="1735" y="97"/>
                  <a:pt x="1727" y="96"/>
                </a:cubicBezTo>
                <a:cubicBezTo>
                  <a:pt x="1720" y="101"/>
                  <a:pt x="1720" y="101"/>
                  <a:pt x="1720" y="101"/>
                </a:cubicBezTo>
                <a:cubicBezTo>
                  <a:pt x="1713" y="103"/>
                  <a:pt x="1707" y="107"/>
                  <a:pt x="1701" y="106"/>
                </a:cubicBezTo>
                <a:cubicBezTo>
                  <a:pt x="1700" y="100"/>
                  <a:pt x="1708" y="102"/>
                  <a:pt x="1712" y="100"/>
                </a:cubicBezTo>
                <a:cubicBezTo>
                  <a:pt x="1714" y="98"/>
                  <a:pt x="1720" y="98"/>
                  <a:pt x="1720" y="92"/>
                </a:cubicBezTo>
                <a:close/>
                <a:moveTo>
                  <a:pt x="1623" y="97"/>
                </a:moveTo>
                <a:cubicBezTo>
                  <a:pt x="1608" y="87"/>
                  <a:pt x="1608" y="87"/>
                  <a:pt x="1608" y="87"/>
                </a:cubicBezTo>
                <a:cubicBezTo>
                  <a:pt x="1605" y="85"/>
                  <a:pt x="1600" y="87"/>
                  <a:pt x="1596" y="86"/>
                </a:cubicBezTo>
                <a:cubicBezTo>
                  <a:pt x="1594" y="87"/>
                  <a:pt x="1591" y="86"/>
                  <a:pt x="1590" y="88"/>
                </a:cubicBezTo>
                <a:cubicBezTo>
                  <a:pt x="1598" y="97"/>
                  <a:pt x="1606" y="104"/>
                  <a:pt x="1616" y="109"/>
                </a:cubicBezTo>
                <a:cubicBezTo>
                  <a:pt x="1618" y="105"/>
                  <a:pt x="1623" y="101"/>
                  <a:pt x="1623" y="97"/>
                </a:cubicBezTo>
                <a:close/>
                <a:moveTo>
                  <a:pt x="392" y="92"/>
                </a:moveTo>
                <a:cubicBezTo>
                  <a:pt x="389" y="92"/>
                  <a:pt x="388" y="88"/>
                  <a:pt x="384" y="88"/>
                </a:cubicBezTo>
                <a:cubicBezTo>
                  <a:pt x="374" y="96"/>
                  <a:pt x="363" y="102"/>
                  <a:pt x="353" y="110"/>
                </a:cubicBezTo>
                <a:cubicBezTo>
                  <a:pt x="349" y="114"/>
                  <a:pt x="344" y="115"/>
                  <a:pt x="340" y="117"/>
                </a:cubicBezTo>
                <a:cubicBezTo>
                  <a:pt x="321" y="131"/>
                  <a:pt x="297" y="134"/>
                  <a:pt x="276" y="143"/>
                </a:cubicBezTo>
                <a:cubicBezTo>
                  <a:pt x="270" y="142"/>
                  <a:pt x="270" y="142"/>
                  <a:pt x="270" y="142"/>
                </a:cubicBezTo>
                <a:cubicBezTo>
                  <a:pt x="259" y="148"/>
                  <a:pt x="248" y="152"/>
                  <a:pt x="235" y="153"/>
                </a:cubicBezTo>
                <a:cubicBezTo>
                  <a:pt x="227" y="152"/>
                  <a:pt x="217" y="149"/>
                  <a:pt x="212" y="141"/>
                </a:cubicBezTo>
                <a:cubicBezTo>
                  <a:pt x="208" y="139"/>
                  <a:pt x="208" y="129"/>
                  <a:pt x="201" y="131"/>
                </a:cubicBezTo>
                <a:cubicBezTo>
                  <a:pt x="190" y="126"/>
                  <a:pt x="179" y="121"/>
                  <a:pt x="169" y="113"/>
                </a:cubicBezTo>
                <a:cubicBezTo>
                  <a:pt x="169" y="113"/>
                  <a:pt x="169" y="114"/>
                  <a:pt x="168" y="115"/>
                </a:cubicBezTo>
                <a:cubicBezTo>
                  <a:pt x="170" y="124"/>
                  <a:pt x="167" y="133"/>
                  <a:pt x="166" y="141"/>
                </a:cubicBezTo>
                <a:cubicBezTo>
                  <a:pt x="175" y="147"/>
                  <a:pt x="183" y="155"/>
                  <a:pt x="194" y="156"/>
                </a:cubicBezTo>
                <a:cubicBezTo>
                  <a:pt x="198" y="162"/>
                  <a:pt x="205" y="158"/>
                  <a:pt x="210" y="160"/>
                </a:cubicBezTo>
                <a:cubicBezTo>
                  <a:pt x="253" y="159"/>
                  <a:pt x="299" y="160"/>
                  <a:pt x="341" y="159"/>
                </a:cubicBezTo>
                <a:cubicBezTo>
                  <a:pt x="343" y="155"/>
                  <a:pt x="343" y="155"/>
                  <a:pt x="343" y="155"/>
                </a:cubicBezTo>
                <a:cubicBezTo>
                  <a:pt x="356" y="150"/>
                  <a:pt x="368" y="141"/>
                  <a:pt x="381" y="132"/>
                </a:cubicBezTo>
                <a:cubicBezTo>
                  <a:pt x="409" y="105"/>
                  <a:pt x="409" y="105"/>
                  <a:pt x="409" y="105"/>
                </a:cubicBezTo>
                <a:cubicBezTo>
                  <a:pt x="409" y="102"/>
                  <a:pt x="409" y="102"/>
                  <a:pt x="409" y="102"/>
                </a:cubicBezTo>
                <a:cubicBezTo>
                  <a:pt x="403" y="100"/>
                  <a:pt x="398" y="95"/>
                  <a:pt x="392" y="92"/>
                </a:cubicBezTo>
                <a:close/>
                <a:moveTo>
                  <a:pt x="196" y="92"/>
                </a:moveTo>
                <a:cubicBezTo>
                  <a:pt x="190" y="92"/>
                  <a:pt x="183" y="87"/>
                  <a:pt x="178" y="89"/>
                </a:cubicBezTo>
                <a:cubicBezTo>
                  <a:pt x="178" y="90"/>
                  <a:pt x="178" y="90"/>
                  <a:pt x="178" y="90"/>
                </a:cubicBezTo>
                <a:cubicBezTo>
                  <a:pt x="186" y="96"/>
                  <a:pt x="193" y="103"/>
                  <a:pt x="203" y="105"/>
                </a:cubicBezTo>
                <a:cubicBezTo>
                  <a:pt x="209" y="99"/>
                  <a:pt x="199" y="96"/>
                  <a:pt x="196" y="92"/>
                </a:cubicBezTo>
                <a:close/>
                <a:moveTo>
                  <a:pt x="1275" y="94"/>
                </a:moveTo>
                <a:cubicBezTo>
                  <a:pt x="1270" y="94"/>
                  <a:pt x="1265" y="92"/>
                  <a:pt x="1260" y="91"/>
                </a:cubicBezTo>
                <a:cubicBezTo>
                  <a:pt x="1254" y="92"/>
                  <a:pt x="1249" y="95"/>
                  <a:pt x="1244" y="97"/>
                </a:cubicBezTo>
                <a:cubicBezTo>
                  <a:pt x="1240" y="100"/>
                  <a:pt x="1233" y="96"/>
                  <a:pt x="1230" y="100"/>
                </a:cubicBezTo>
                <a:cubicBezTo>
                  <a:pt x="1230" y="103"/>
                  <a:pt x="1229" y="107"/>
                  <a:pt x="1231" y="110"/>
                </a:cubicBezTo>
                <a:cubicBezTo>
                  <a:pt x="1246" y="111"/>
                  <a:pt x="1257" y="101"/>
                  <a:pt x="1270" y="98"/>
                </a:cubicBezTo>
                <a:cubicBezTo>
                  <a:pt x="1272" y="98"/>
                  <a:pt x="1275" y="96"/>
                  <a:pt x="1275" y="94"/>
                </a:cubicBezTo>
                <a:close/>
                <a:moveTo>
                  <a:pt x="1192" y="96"/>
                </a:moveTo>
                <a:cubicBezTo>
                  <a:pt x="1191" y="92"/>
                  <a:pt x="1184" y="93"/>
                  <a:pt x="1181" y="93"/>
                </a:cubicBezTo>
                <a:cubicBezTo>
                  <a:pt x="1183" y="98"/>
                  <a:pt x="1183" y="104"/>
                  <a:pt x="1188" y="106"/>
                </a:cubicBezTo>
                <a:cubicBezTo>
                  <a:pt x="1193" y="106"/>
                  <a:pt x="1191" y="100"/>
                  <a:pt x="1192" y="96"/>
                </a:cubicBezTo>
                <a:close/>
                <a:moveTo>
                  <a:pt x="797" y="96"/>
                </a:moveTo>
                <a:cubicBezTo>
                  <a:pt x="793" y="95"/>
                  <a:pt x="790" y="95"/>
                  <a:pt x="786" y="94"/>
                </a:cubicBezTo>
                <a:cubicBezTo>
                  <a:pt x="781" y="99"/>
                  <a:pt x="775" y="99"/>
                  <a:pt x="770" y="104"/>
                </a:cubicBezTo>
                <a:cubicBezTo>
                  <a:pt x="771" y="107"/>
                  <a:pt x="768" y="112"/>
                  <a:pt x="772" y="113"/>
                </a:cubicBezTo>
                <a:cubicBezTo>
                  <a:pt x="781" y="111"/>
                  <a:pt x="788" y="104"/>
                  <a:pt x="795" y="99"/>
                </a:cubicBezTo>
                <a:cubicBezTo>
                  <a:pt x="797" y="96"/>
                  <a:pt x="797" y="96"/>
                  <a:pt x="797" y="96"/>
                </a:cubicBezTo>
                <a:close/>
                <a:moveTo>
                  <a:pt x="96" y="105"/>
                </a:moveTo>
                <a:cubicBezTo>
                  <a:pt x="91" y="96"/>
                  <a:pt x="91" y="96"/>
                  <a:pt x="91" y="96"/>
                </a:cubicBezTo>
                <a:cubicBezTo>
                  <a:pt x="86" y="96"/>
                  <a:pt x="82" y="100"/>
                  <a:pt x="77" y="100"/>
                </a:cubicBezTo>
                <a:cubicBezTo>
                  <a:pt x="74" y="106"/>
                  <a:pt x="70" y="113"/>
                  <a:pt x="73" y="119"/>
                </a:cubicBezTo>
                <a:cubicBezTo>
                  <a:pt x="75" y="125"/>
                  <a:pt x="81" y="124"/>
                  <a:pt x="85" y="124"/>
                </a:cubicBezTo>
                <a:cubicBezTo>
                  <a:pt x="92" y="123"/>
                  <a:pt x="99" y="123"/>
                  <a:pt x="104" y="116"/>
                </a:cubicBezTo>
                <a:cubicBezTo>
                  <a:pt x="106" y="114"/>
                  <a:pt x="111" y="113"/>
                  <a:pt x="109" y="110"/>
                </a:cubicBezTo>
                <a:cubicBezTo>
                  <a:pt x="103" y="112"/>
                  <a:pt x="100" y="108"/>
                  <a:pt x="96" y="105"/>
                </a:cubicBezTo>
                <a:close/>
                <a:moveTo>
                  <a:pt x="727" y="101"/>
                </a:moveTo>
                <a:cubicBezTo>
                  <a:pt x="727" y="95"/>
                  <a:pt x="718" y="99"/>
                  <a:pt x="714" y="99"/>
                </a:cubicBezTo>
                <a:cubicBezTo>
                  <a:pt x="714" y="114"/>
                  <a:pt x="714" y="114"/>
                  <a:pt x="714" y="114"/>
                </a:cubicBezTo>
                <a:cubicBezTo>
                  <a:pt x="715" y="115"/>
                  <a:pt x="717" y="114"/>
                  <a:pt x="718" y="114"/>
                </a:cubicBezTo>
                <a:cubicBezTo>
                  <a:pt x="723" y="112"/>
                  <a:pt x="725" y="106"/>
                  <a:pt x="727" y="101"/>
                </a:cubicBezTo>
                <a:close/>
                <a:moveTo>
                  <a:pt x="890" y="107"/>
                </a:moveTo>
                <a:cubicBezTo>
                  <a:pt x="888" y="105"/>
                  <a:pt x="886" y="102"/>
                  <a:pt x="883" y="100"/>
                </a:cubicBezTo>
                <a:cubicBezTo>
                  <a:pt x="881" y="100"/>
                  <a:pt x="877" y="99"/>
                  <a:pt x="875" y="101"/>
                </a:cubicBezTo>
                <a:cubicBezTo>
                  <a:pt x="861" y="117"/>
                  <a:pt x="846" y="132"/>
                  <a:pt x="827" y="143"/>
                </a:cubicBezTo>
                <a:cubicBezTo>
                  <a:pt x="819" y="148"/>
                  <a:pt x="810" y="152"/>
                  <a:pt x="803" y="158"/>
                </a:cubicBezTo>
                <a:cubicBezTo>
                  <a:pt x="810" y="160"/>
                  <a:pt x="818" y="158"/>
                  <a:pt x="825" y="159"/>
                </a:cubicBezTo>
                <a:cubicBezTo>
                  <a:pt x="836" y="152"/>
                  <a:pt x="847" y="145"/>
                  <a:pt x="858" y="138"/>
                </a:cubicBezTo>
                <a:cubicBezTo>
                  <a:pt x="869" y="127"/>
                  <a:pt x="883" y="121"/>
                  <a:pt x="890" y="107"/>
                </a:cubicBezTo>
                <a:close/>
                <a:moveTo>
                  <a:pt x="247" y="100"/>
                </a:moveTo>
                <a:cubicBezTo>
                  <a:pt x="244" y="99"/>
                  <a:pt x="242" y="103"/>
                  <a:pt x="243" y="106"/>
                </a:cubicBezTo>
                <a:cubicBezTo>
                  <a:pt x="244" y="106"/>
                  <a:pt x="244" y="106"/>
                  <a:pt x="244" y="106"/>
                </a:cubicBezTo>
                <a:cubicBezTo>
                  <a:pt x="246" y="105"/>
                  <a:pt x="248" y="102"/>
                  <a:pt x="247" y="100"/>
                </a:cubicBezTo>
                <a:close/>
                <a:moveTo>
                  <a:pt x="580" y="116"/>
                </a:moveTo>
                <a:cubicBezTo>
                  <a:pt x="572" y="106"/>
                  <a:pt x="572" y="106"/>
                  <a:pt x="572" y="106"/>
                </a:cubicBezTo>
                <a:cubicBezTo>
                  <a:pt x="564" y="108"/>
                  <a:pt x="555" y="110"/>
                  <a:pt x="546" y="112"/>
                </a:cubicBezTo>
                <a:cubicBezTo>
                  <a:pt x="545" y="114"/>
                  <a:pt x="545" y="114"/>
                  <a:pt x="545" y="114"/>
                </a:cubicBezTo>
                <a:cubicBezTo>
                  <a:pt x="547" y="121"/>
                  <a:pt x="553" y="127"/>
                  <a:pt x="560" y="129"/>
                </a:cubicBezTo>
                <a:cubicBezTo>
                  <a:pt x="570" y="127"/>
                  <a:pt x="582" y="129"/>
                  <a:pt x="587" y="120"/>
                </a:cubicBezTo>
                <a:cubicBezTo>
                  <a:pt x="585" y="118"/>
                  <a:pt x="582" y="118"/>
                  <a:pt x="580" y="116"/>
                </a:cubicBezTo>
                <a:close/>
                <a:moveTo>
                  <a:pt x="1034" y="115"/>
                </a:moveTo>
                <a:cubicBezTo>
                  <a:pt x="1026" y="107"/>
                  <a:pt x="1026" y="107"/>
                  <a:pt x="1026" y="107"/>
                </a:cubicBezTo>
                <a:cubicBezTo>
                  <a:pt x="1019" y="106"/>
                  <a:pt x="1015" y="111"/>
                  <a:pt x="1008" y="112"/>
                </a:cubicBezTo>
                <a:cubicBezTo>
                  <a:pt x="1007" y="115"/>
                  <a:pt x="1012" y="117"/>
                  <a:pt x="1013" y="120"/>
                </a:cubicBezTo>
                <a:cubicBezTo>
                  <a:pt x="1018" y="124"/>
                  <a:pt x="1026" y="124"/>
                  <a:pt x="1032" y="123"/>
                </a:cubicBezTo>
                <a:cubicBezTo>
                  <a:pt x="1035" y="122"/>
                  <a:pt x="1040" y="121"/>
                  <a:pt x="1041" y="117"/>
                </a:cubicBezTo>
                <a:cubicBezTo>
                  <a:pt x="1034" y="115"/>
                  <a:pt x="1034" y="115"/>
                  <a:pt x="1034" y="115"/>
                </a:cubicBezTo>
                <a:close/>
                <a:moveTo>
                  <a:pt x="1655" y="110"/>
                </a:moveTo>
                <a:cubicBezTo>
                  <a:pt x="1656" y="107"/>
                  <a:pt x="1653" y="107"/>
                  <a:pt x="1651" y="108"/>
                </a:cubicBezTo>
                <a:cubicBezTo>
                  <a:pt x="1651" y="110"/>
                  <a:pt x="1651" y="113"/>
                  <a:pt x="1652" y="114"/>
                </a:cubicBezTo>
                <a:cubicBezTo>
                  <a:pt x="1654" y="113"/>
                  <a:pt x="1655" y="111"/>
                  <a:pt x="1655" y="110"/>
                </a:cubicBezTo>
                <a:close/>
                <a:moveTo>
                  <a:pt x="1363" y="113"/>
                </a:moveTo>
                <a:cubicBezTo>
                  <a:pt x="1366" y="108"/>
                  <a:pt x="1357" y="110"/>
                  <a:pt x="1355" y="107"/>
                </a:cubicBezTo>
                <a:cubicBezTo>
                  <a:pt x="1350" y="111"/>
                  <a:pt x="1347" y="116"/>
                  <a:pt x="1343" y="119"/>
                </a:cubicBezTo>
                <a:cubicBezTo>
                  <a:pt x="1328" y="133"/>
                  <a:pt x="1312" y="149"/>
                  <a:pt x="1293" y="158"/>
                </a:cubicBezTo>
                <a:cubicBezTo>
                  <a:pt x="1293" y="159"/>
                  <a:pt x="1293" y="159"/>
                  <a:pt x="1293" y="159"/>
                </a:cubicBezTo>
                <a:cubicBezTo>
                  <a:pt x="1308" y="158"/>
                  <a:pt x="1308" y="158"/>
                  <a:pt x="1308" y="158"/>
                </a:cubicBezTo>
                <a:cubicBezTo>
                  <a:pt x="1308" y="156"/>
                  <a:pt x="1309" y="153"/>
                  <a:pt x="1312" y="152"/>
                </a:cubicBezTo>
                <a:cubicBezTo>
                  <a:pt x="1320" y="151"/>
                  <a:pt x="1327" y="144"/>
                  <a:pt x="1334" y="139"/>
                </a:cubicBezTo>
                <a:cubicBezTo>
                  <a:pt x="1343" y="131"/>
                  <a:pt x="1355" y="125"/>
                  <a:pt x="1363" y="113"/>
                </a:cubicBezTo>
                <a:close/>
                <a:moveTo>
                  <a:pt x="428" y="113"/>
                </a:moveTo>
                <a:cubicBezTo>
                  <a:pt x="426" y="110"/>
                  <a:pt x="422" y="108"/>
                  <a:pt x="418" y="108"/>
                </a:cubicBezTo>
                <a:cubicBezTo>
                  <a:pt x="404" y="118"/>
                  <a:pt x="394" y="135"/>
                  <a:pt x="377" y="143"/>
                </a:cubicBezTo>
                <a:cubicBezTo>
                  <a:pt x="371" y="149"/>
                  <a:pt x="362" y="153"/>
                  <a:pt x="357" y="158"/>
                </a:cubicBezTo>
                <a:cubicBezTo>
                  <a:pt x="368" y="159"/>
                  <a:pt x="368" y="159"/>
                  <a:pt x="368" y="159"/>
                </a:cubicBezTo>
                <a:cubicBezTo>
                  <a:pt x="373" y="158"/>
                  <a:pt x="376" y="161"/>
                  <a:pt x="381" y="159"/>
                </a:cubicBezTo>
                <a:cubicBezTo>
                  <a:pt x="382" y="154"/>
                  <a:pt x="382" y="154"/>
                  <a:pt x="382" y="154"/>
                </a:cubicBezTo>
                <a:cubicBezTo>
                  <a:pt x="396" y="147"/>
                  <a:pt x="408" y="136"/>
                  <a:pt x="419" y="125"/>
                </a:cubicBezTo>
                <a:cubicBezTo>
                  <a:pt x="423" y="121"/>
                  <a:pt x="425" y="116"/>
                  <a:pt x="428" y="113"/>
                </a:cubicBezTo>
                <a:close/>
                <a:moveTo>
                  <a:pt x="1188" y="112"/>
                </a:moveTo>
                <a:cubicBezTo>
                  <a:pt x="1187" y="111"/>
                  <a:pt x="1185" y="111"/>
                  <a:pt x="1184" y="112"/>
                </a:cubicBezTo>
                <a:cubicBezTo>
                  <a:pt x="1184" y="113"/>
                  <a:pt x="1183" y="116"/>
                  <a:pt x="1185" y="116"/>
                </a:cubicBezTo>
                <a:cubicBezTo>
                  <a:pt x="1187" y="115"/>
                  <a:pt x="1189" y="113"/>
                  <a:pt x="1188" y="112"/>
                </a:cubicBezTo>
                <a:close/>
                <a:moveTo>
                  <a:pt x="1371" y="130"/>
                </a:moveTo>
                <a:cubicBezTo>
                  <a:pt x="1370" y="126"/>
                  <a:pt x="1371" y="120"/>
                  <a:pt x="1369" y="116"/>
                </a:cubicBezTo>
                <a:cubicBezTo>
                  <a:pt x="1366" y="117"/>
                  <a:pt x="1364" y="120"/>
                  <a:pt x="1363" y="122"/>
                </a:cubicBezTo>
                <a:cubicBezTo>
                  <a:pt x="1350" y="133"/>
                  <a:pt x="1337" y="144"/>
                  <a:pt x="1323" y="153"/>
                </a:cubicBezTo>
                <a:cubicBezTo>
                  <a:pt x="1321" y="156"/>
                  <a:pt x="1316" y="154"/>
                  <a:pt x="1315" y="158"/>
                </a:cubicBezTo>
                <a:cubicBezTo>
                  <a:pt x="1321" y="159"/>
                  <a:pt x="1327" y="159"/>
                  <a:pt x="1334" y="159"/>
                </a:cubicBezTo>
                <a:cubicBezTo>
                  <a:pt x="1350" y="149"/>
                  <a:pt x="1350" y="149"/>
                  <a:pt x="1350" y="149"/>
                </a:cubicBezTo>
                <a:cubicBezTo>
                  <a:pt x="1357" y="142"/>
                  <a:pt x="1366" y="139"/>
                  <a:pt x="1371" y="130"/>
                </a:cubicBezTo>
                <a:close/>
                <a:moveTo>
                  <a:pt x="891" y="117"/>
                </a:moveTo>
                <a:cubicBezTo>
                  <a:pt x="890" y="117"/>
                  <a:pt x="890" y="117"/>
                  <a:pt x="890" y="117"/>
                </a:cubicBezTo>
                <a:cubicBezTo>
                  <a:pt x="874" y="135"/>
                  <a:pt x="855" y="145"/>
                  <a:pt x="837" y="158"/>
                </a:cubicBezTo>
                <a:cubicBezTo>
                  <a:pt x="845" y="161"/>
                  <a:pt x="853" y="159"/>
                  <a:pt x="861" y="159"/>
                </a:cubicBezTo>
                <a:cubicBezTo>
                  <a:pt x="863" y="160"/>
                  <a:pt x="865" y="157"/>
                  <a:pt x="865" y="155"/>
                </a:cubicBezTo>
                <a:cubicBezTo>
                  <a:pt x="871" y="147"/>
                  <a:pt x="879" y="144"/>
                  <a:pt x="886" y="136"/>
                </a:cubicBezTo>
                <a:cubicBezTo>
                  <a:pt x="894" y="133"/>
                  <a:pt x="890" y="124"/>
                  <a:pt x="891" y="117"/>
                </a:cubicBezTo>
                <a:close/>
                <a:moveTo>
                  <a:pt x="940" y="121"/>
                </a:moveTo>
                <a:cubicBezTo>
                  <a:pt x="938" y="116"/>
                  <a:pt x="930" y="116"/>
                  <a:pt x="928" y="120"/>
                </a:cubicBezTo>
                <a:cubicBezTo>
                  <a:pt x="929" y="123"/>
                  <a:pt x="928" y="128"/>
                  <a:pt x="931" y="131"/>
                </a:cubicBezTo>
                <a:cubicBezTo>
                  <a:pt x="936" y="130"/>
                  <a:pt x="937" y="124"/>
                  <a:pt x="940" y="121"/>
                </a:cubicBezTo>
                <a:close/>
                <a:moveTo>
                  <a:pt x="1822" y="121"/>
                </a:moveTo>
                <a:cubicBezTo>
                  <a:pt x="1819" y="121"/>
                  <a:pt x="1817" y="118"/>
                  <a:pt x="1815" y="118"/>
                </a:cubicBezTo>
                <a:cubicBezTo>
                  <a:pt x="1807" y="128"/>
                  <a:pt x="1800" y="140"/>
                  <a:pt x="1790" y="149"/>
                </a:cubicBezTo>
                <a:cubicBezTo>
                  <a:pt x="1786" y="151"/>
                  <a:pt x="1781" y="154"/>
                  <a:pt x="1778" y="158"/>
                </a:cubicBezTo>
                <a:cubicBezTo>
                  <a:pt x="1781" y="159"/>
                  <a:pt x="1783" y="159"/>
                  <a:pt x="1786" y="159"/>
                </a:cubicBezTo>
                <a:cubicBezTo>
                  <a:pt x="1796" y="151"/>
                  <a:pt x="1808" y="142"/>
                  <a:pt x="1817" y="134"/>
                </a:cubicBezTo>
                <a:cubicBezTo>
                  <a:pt x="1821" y="131"/>
                  <a:pt x="1820" y="125"/>
                  <a:pt x="1822" y="121"/>
                </a:cubicBezTo>
                <a:close/>
                <a:moveTo>
                  <a:pt x="1417" y="123"/>
                </a:moveTo>
                <a:cubicBezTo>
                  <a:pt x="1415" y="120"/>
                  <a:pt x="1411" y="119"/>
                  <a:pt x="1408" y="119"/>
                </a:cubicBezTo>
                <a:cubicBezTo>
                  <a:pt x="1404" y="118"/>
                  <a:pt x="1402" y="121"/>
                  <a:pt x="1400" y="125"/>
                </a:cubicBezTo>
                <a:cubicBezTo>
                  <a:pt x="1402" y="127"/>
                  <a:pt x="1402" y="131"/>
                  <a:pt x="1402" y="135"/>
                </a:cubicBezTo>
                <a:cubicBezTo>
                  <a:pt x="1399" y="140"/>
                  <a:pt x="1394" y="147"/>
                  <a:pt x="1386" y="147"/>
                </a:cubicBezTo>
                <a:cubicBezTo>
                  <a:pt x="1382" y="149"/>
                  <a:pt x="1377" y="153"/>
                  <a:pt x="1374" y="158"/>
                </a:cubicBezTo>
                <a:cubicBezTo>
                  <a:pt x="1382" y="163"/>
                  <a:pt x="1387" y="153"/>
                  <a:pt x="1393" y="150"/>
                </a:cubicBezTo>
                <a:cubicBezTo>
                  <a:pt x="1399" y="141"/>
                  <a:pt x="1414" y="135"/>
                  <a:pt x="1417" y="123"/>
                </a:cubicBezTo>
                <a:close/>
                <a:moveTo>
                  <a:pt x="284" y="121"/>
                </a:moveTo>
                <a:cubicBezTo>
                  <a:pt x="285" y="121"/>
                  <a:pt x="285" y="121"/>
                  <a:pt x="285" y="121"/>
                </a:cubicBezTo>
                <a:cubicBezTo>
                  <a:pt x="286" y="121"/>
                  <a:pt x="286" y="121"/>
                  <a:pt x="286" y="121"/>
                </a:cubicBezTo>
                <a:cubicBezTo>
                  <a:pt x="284" y="121"/>
                  <a:pt x="284" y="121"/>
                  <a:pt x="284" y="121"/>
                </a:cubicBezTo>
                <a:close/>
                <a:moveTo>
                  <a:pt x="7" y="145"/>
                </a:moveTo>
                <a:cubicBezTo>
                  <a:pt x="8" y="137"/>
                  <a:pt x="10" y="128"/>
                  <a:pt x="4" y="123"/>
                </a:cubicBezTo>
                <a:cubicBezTo>
                  <a:pt x="4" y="131"/>
                  <a:pt x="3" y="140"/>
                  <a:pt x="4" y="148"/>
                </a:cubicBezTo>
                <a:cubicBezTo>
                  <a:pt x="7" y="145"/>
                  <a:pt x="7" y="145"/>
                  <a:pt x="7" y="145"/>
                </a:cubicBezTo>
                <a:close/>
                <a:moveTo>
                  <a:pt x="475" y="125"/>
                </a:moveTo>
                <a:cubicBezTo>
                  <a:pt x="474" y="123"/>
                  <a:pt x="472" y="123"/>
                  <a:pt x="469" y="123"/>
                </a:cubicBezTo>
                <a:cubicBezTo>
                  <a:pt x="467" y="123"/>
                  <a:pt x="467" y="126"/>
                  <a:pt x="466" y="128"/>
                </a:cubicBezTo>
                <a:cubicBezTo>
                  <a:pt x="466" y="132"/>
                  <a:pt x="463" y="137"/>
                  <a:pt x="464" y="139"/>
                </a:cubicBezTo>
                <a:cubicBezTo>
                  <a:pt x="468" y="136"/>
                  <a:pt x="473" y="130"/>
                  <a:pt x="475" y="125"/>
                </a:cubicBezTo>
                <a:close/>
                <a:moveTo>
                  <a:pt x="428" y="135"/>
                </a:moveTo>
                <a:cubicBezTo>
                  <a:pt x="427" y="126"/>
                  <a:pt x="427" y="126"/>
                  <a:pt x="427" y="126"/>
                </a:cubicBezTo>
                <a:cubicBezTo>
                  <a:pt x="423" y="128"/>
                  <a:pt x="420" y="130"/>
                  <a:pt x="417" y="134"/>
                </a:cubicBezTo>
                <a:cubicBezTo>
                  <a:pt x="408" y="144"/>
                  <a:pt x="397" y="151"/>
                  <a:pt x="387" y="158"/>
                </a:cubicBezTo>
                <a:cubicBezTo>
                  <a:pt x="394" y="160"/>
                  <a:pt x="399" y="159"/>
                  <a:pt x="406" y="159"/>
                </a:cubicBezTo>
                <a:cubicBezTo>
                  <a:pt x="406" y="158"/>
                  <a:pt x="405" y="155"/>
                  <a:pt x="407" y="154"/>
                </a:cubicBezTo>
                <a:cubicBezTo>
                  <a:pt x="415" y="150"/>
                  <a:pt x="422" y="142"/>
                  <a:pt x="428" y="135"/>
                </a:cubicBezTo>
                <a:close/>
                <a:moveTo>
                  <a:pt x="944" y="138"/>
                </a:moveTo>
                <a:cubicBezTo>
                  <a:pt x="945" y="135"/>
                  <a:pt x="946" y="129"/>
                  <a:pt x="943" y="127"/>
                </a:cubicBezTo>
                <a:cubicBezTo>
                  <a:pt x="932" y="137"/>
                  <a:pt x="926" y="149"/>
                  <a:pt x="914" y="157"/>
                </a:cubicBezTo>
                <a:cubicBezTo>
                  <a:pt x="914" y="158"/>
                  <a:pt x="914" y="158"/>
                  <a:pt x="914" y="158"/>
                </a:cubicBezTo>
                <a:cubicBezTo>
                  <a:pt x="917" y="159"/>
                  <a:pt x="922" y="160"/>
                  <a:pt x="923" y="156"/>
                </a:cubicBezTo>
                <a:cubicBezTo>
                  <a:pt x="932" y="153"/>
                  <a:pt x="939" y="146"/>
                  <a:pt x="944" y="138"/>
                </a:cubicBezTo>
                <a:close/>
                <a:moveTo>
                  <a:pt x="1109" y="143"/>
                </a:moveTo>
                <a:cubicBezTo>
                  <a:pt x="1103" y="138"/>
                  <a:pt x="1095" y="133"/>
                  <a:pt x="1088" y="128"/>
                </a:cubicBezTo>
                <a:cubicBezTo>
                  <a:pt x="1086" y="131"/>
                  <a:pt x="1086" y="131"/>
                  <a:pt x="1086" y="131"/>
                </a:cubicBezTo>
                <a:cubicBezTo>
                  <a:pt x="1082" y="136"/>
                  <a:pt x="1088" y="139"/>
                  <a:pt x="1091" y="142"/>
                </a:cubicBezTo>
                <a:cubicBezTo>
                  <a:pt x="1100" y="149"/>
                  <a:pt x="1111" y="151"/>
                  <a:pt x="1118" y="159"/>
                </a:cubicBezTo>
                <a:cubicBezTo>
                  <a:pt x="1140" y="159"/>
                  <a:pt x="1140" y="159"/>
                  <a:pt x="1140" y="159"/>
                </a:cubicBezTo>
                <a:cubicBezTo>
                  <a:pt x="1142" y="158"/>
                  <a:pt x="1142" y="158"/>
                  <a:pt x="1142" y="158"/>
                </a:cubicBezTo>
                <a:cubicBezTo>
                  <a:pt x="1141" y="156"/>
                  <a:pt x="1141" y="156"/>
                  <a:pt x="1141" y="156"/>
                </a:cubicBezTo>
                <a:cubicBezTo>
                  <a:pt x="1129" y="154"/>
                  <a:pt x="1121" y="146"/>
                  <a:pt x="1109" y="143"/>
                </a:cubicBezTo>
                <a:close/>
                <a:moveTo>
                  <a:pt x="1830" y="128"/>
                </a:moveTo>
                <a:cubicBezTo>
                  <a:pt x="1829" y="128"/>
                  <a:pt x="1829" y="128"/>
                  <a:pt x="1829" y="128"/>
                </a:cubicBezTo>
                <a:cubicBezTo>
                  <a:pt x="1818" y="138"/>
                  <a:pt x="1808" y="150"/>
                  <a:pt x="1796" y="158"/>
                </a:cubicBezTo>
                <a:cubicBezTo>
                  <a:pt x="1801" y="159"/>
                  <a:pt x="1807" y="158"/>
                  <a:pt x="1813" y="159"/>
                </a:cubicBezTo>
                <a:cubicBezTo>
                  <a:pt x="1822" y="158"/>
                  <a:pt x="1827" y="149"/>
                  <a:pt x="1832" y="142"/>
                </a:cubicBezTo>
                <a:cubicBezTo>
                  <a:pt x="1835" y="138"/>
                  <a:pt x="1831" y="133"/>
                  <a:pt x="1830" y="128"/>
                </a:cubicBezTo>
                <a:close/>
                <a:moveTo>
                  <a:pt x="482" y="139"/>
                </a:moveTo>
                <a:cubicBezTo>
                  <a:pt x="483" y="135"/>
                  <a:pt x="480" y="126"/>
                  <a:pt x="476" y="134"/>
                </a:cubicBezTo>
                <a:cubicBezTo>
                  <a:pt x="470" y="143"/>
                  <a:pt x="461" y="150"/>
                  <a:pt x="457" y="158"/>
                </a:cubicBezTo>
                <a:cubicBezTo>
                  <a:pt x="461" y="161"/>
                  <a:pt x="467" y="159"/>
                  <a:pt x="471" y="159"/>
                </a:cubicBezTo>
                <a:cubicBezTo>
                  <a:pt x="472" y="158"/>
                  <a:pt x="471" y="156"/>
                  <a:pt x="471" y="155"/>
                </a:cubicBezTo>
                <a:cubicBezTo>
                  <a:pt x="471" y="152"/>
                  <a:pt x="475" y="152"/>
                  <a:pt x="477" y="150"/>
                </a:cubicBezTo>
                <a:cubicBezTo>
                  <a:pt x="480" y="147"/>
                  <a:pt x="483" y="143"/>
                  <a:pt x="482" y="139"/>
                </a:cubicBezTo>
                <a:close/>
                <a:moveTo>
                  <a:pt x="1420" y="145"/>
                </a:moveTo>
                <a:cubicBezTo>
                  <a:pt x="1420" y="141"/>
                  <a:pt x="1423" y="135"/>
                  <a:pt x="1419" y="132"/>
                </a:cubicBezTo>
                <a:cubicBezTo>
                  <a:pt x="1411" y="140"/>
                  <a:pt x="1401" y="150"/>
                  <a:pt x="1393" y="158"/>
                </a:cubicBezTo>
                <a:cubicBezTo>
                  <a:pt x="1396" y="159"/>
                  <a:pt x="1402" y="160"/>
                  <a:pt x="1406" y="158"/>
                </a:cubicBezTo>
                <a:cubicBezTo>
                  <a:pt x="1408" y="151"/>
                  <a:pt x="1417" y="151"/>
                  <a:pt x="1420" y="145"/>
                </a:cubicBezTo>
                <a:close/>
                <a:moveTo>
                  <a:pt x="1874" y="138"/>
                </a:moveTo>
                <a:cubicBezTo>
                  <a:pt x="1869" y="133"/>
                  <a:pt x="1863" y="138"/>
                  <a:pt x="1858" y="139"/>
                </a:cubicBezTo>
                <a:cubicBezTo>
                  <a:pt x="1855" y="143"/>
                  <a:pt x="1855" y="149"/>
                  <a:pt x="1851" y="152"/>
                </a:cubicBezTo>
                <a:cubicBezTo>
                  <a:pt x="1844" y="156"/>
                  <a:pt x="1842" y="149"/>
                  <a:pt x="1836" y="148"/>
                </a:cubicBezTo>
                <a:cubicBezTo>
                  <a:pt x="1827" y="158"/>
                  <a:pt x="1827" y="158"/>
                  <a:pt x="1827" y="158"/>
                </a:cubicBezTo>
                <a:cubicBezTo>
                  <a:pt x="1837" y="158"/>
                  <a:pt x="1847" y="160"/>
                  <a:pt x="1857" y="157"/>
                </a:cubicBezTo>
                <a:cubicBezTo>
                  <a:pt x="1873" y="139"/>
                  <a:pt x="1873" y="139"/>
                  <a:pt x="1873" y="139"/>
                </a:cubicBezTo>
                <a:cubicBezTo>
                  <a:pt x="1874" y="138"/>
                  <a:pt x="1874" y="138"/>
                  <a:pt x="1874" y="138"/>
                </a:cubicBezTo>
                <a:close/>
                <a:moveTo>
                  <a:pt x="899" y="142"/>
                </a:moveTo>
                <a:cubicBezTo>
                  <a:pt x="898" y="140"/>
                  <a:pt x="896" y="137"/>
                  <a:pt x="893" y="137"/>
                </a:cubicBezTo>
                <a:cubicBezTo>
                  <a:pt x="886" y="142"/>
                  <a:pt x="880" y="149"/>
                  <a:pt x="873" y="155"/>
                </a:cubicBezTo>
                <a:cubicBezTo>
                  <a:pt x="873" y="159"/>
                  <a:pt x="873" y="159"/>
                  <a:pt x="873" y="159"/>
                </a:cubicBezTo>
                <a:cubicBezTo>
                  <a:pt x="876" y="159"/>
                  <a:pt x="881" y="159"/>
                  <a:pt x="885" y="159"/>
                </a:cubicBezTo>
                <a:cubicBezTo>
                  <a:pt x="889" y="152"/>
                  <a:pt x="895" y="149"/>
                  <a:pt x="899" y="142"/>
                </a:cubicBezTo>
                <a:close/>
                <a:moveTo>
                  <a:pt x="1379" y="144"/>
                </a:moveTo>
                <a:cubicBezTo>
                  <a:pt x="1376" y="141"/>
                  <a:pt x="1375" y="139"/>
                  <a:pt x="1372" y="138"/>
                </a:cubicBezTo>
                <a:cubicBezTo>
                  <a:pt x="1364" y="144"/>
                  <a:pt x="1356" y="152"/>
                  <a:pt x="1348" y="158"/>
                </a:cubicBezTo>
                <a:cubicBezTo>
                  <a:pt x="1353" y="159"/>
                  <a:pt x="1360" y="161"/>
                  <a:pt x="1364" y="156"/>
                </a:cubicBezTo>
                <a:cubicBezTo>
                  <a:pt x="1369" y="152"/>
                  <a:pt x="1376" y="149"/>
                  <a:pt x="1379" y="144"/>
                </a:cubicBezTo>
                <a:close/>
                <a:moveTo>
                  <a:pt x="436" y="144"/>
                </a:moveTo>
                <a:cubicBezTo>
                  <a:pt x="434" y="141"/>
                  <a:pt x="434" y="141"/>
                  <a:pt x="434" y="141"/>
                </a:cubicBezTo>
                <a:cubicBezTo>
                  <a:pt x="430" y="138"/>
                  <a:pt x="429" y="143"/>
                  <a:pt x="426" y="145"/>
                </a:cubicBezTo>
                <a:cubicBezTo>
                  <a:pt x="422" y="150"/>
                  <a:pt x="415" y="153"/>
                  <a:pt x="413" y="158"/>
                </a:cubicBezTo>
                <a:cubicBezTo>
                  <a:pt x="422" y="159"/>
                  <a:pt x="433" y="160"/>
                  <a:pt x="443" y="159"/>
                </a:cubicBezTo>
                <a:cubicBezTo>
                  <a:pt x="449" y="155"/>
                  <a:pt x="456" y="151"/>
                  <a:pt x="460" y="143"/>
                </a:cubicBezTo>
                <a:cubicBezTo>
                  <a:pt x="454" y="146"/>
                  <a:pt x="449" y="148"/>
                  <a:pt x="443" y="147"/>
                </a:cubicBezTo>
                <a:cubicBezTo>
                  <a:pt x="438" y="149"/>
                  <a:pt x="435" y="156"/>
                  <a:pt x="429" y="158"/>
                </a:cubicBezTo>
                <a:cubicBezTo>
                  <a:pt x="423" y="152"/>
                  <a:pt x="435" y="150"/>
                  <a:pt x="436" y="144"/>
                </a:cubicBezTo>
                <a:close/>
                <a:moveTo>
                  <a:pt x="1883" y="152"/>
                </a:moveTo>
                <a:cubicBezTo>
                  <a:pt x="1882" y="149"/>
                  <a:pt x="1883" y="144"/>
                  <a:pt x="1879" y="142"/>
                </a:cubicBezTo>
                <a:cubicBezTo>
                  <a:pt x="1874" y="147"/>
                  <a:pt x="1870" y="152"/>
                  <a:pt x="1866" y="158"/>
                </a:cubicBezTo>
                <a:cubicBezTo>
                  <a:pt x="1876" y="159"/>
                  <a:pt x="1876" y="159"/>
                  <a:pt x="1876" y="159"/>
                </a:cubicBezTo>
                <a:cubicBezTo>
                  <a:pt x="1880" y="158"/>
                  <a:pt x="1882" y="154"/>
                  <a:pt x="1883" y="152"/>
                </a:cubicBezTo>
                <a:close/>
                <a:moveTo>
                  <a:pt x="1108" y="158"/>
                </a:moveTo>
                <a:cubicBezTo>
                  <a:pt x="1100" y="151"/>
                  <a:pt x="1090" y="149"/>
                  <a:pt x="1082" y="142"/>
                </a:cubicBezTo>
                <a:cubicBezTo>
                  <a:pt x="1073" y="151"/>
                  <a:pt x="1090" y="152"/>
                  <a:pt x="1091" y="159"/>
                </a:cubicBezTo>
                <a:cubicBezTo>
                  <a:pt x="1096" y="160"/>
                  <a:pt x="1102" y="159"/>
                  <a:pt x="1108" y="158"/>
                </a:cubicBezTo>
                <a:close/>
                <a:moveTo>
                  <a:pt x="653" y="153"/>
                </a:moveTo>
                <a:cubicBezTo>
                  <a:pt x="647" y="152"/>
                  <a:pt x="642" y="146"/>
                  <a:pt x="636" y="145"/>
                </a:cubicBezTo>
                <a:cubicBezTo>
                  <a:pt x="632" y="149"/>
                  <a:pt x="628" y="153"/>
                  <a:pt x="627" y="159"/>
                </a:cubicBezTo>
                <a:cubicBezTo>
                  <a:pt x="637" y="161"/>
                  <a:pt x="648" y="159"/>
                  <a:pt x="658" y="158"/>
                </a:cubicBezTo>
                <a:cubicBezTo>
                  <a:pt x="658" y="155"/>
                  <a:pt x="654" y="155"/>
                  <a:pt x="653" y="153"/>
                </a:cubicBezTo>
                <a:close/>
                <a:moveTo>
                  <a:pt x="1581" y="158"/>
                </a:moveTo>
                <a:cubicBezTo>
                  <a:pt x="1576" y="153"/>
                  <a:pt x="1570" y="149"/>
                  <a:pt x="1564" y="145"/>
                </a:cubicBezTo>
                <a:cubicBezTo>
                  <a:pt x="1561" y="150"/>
                  <a:pt x="1556" y="154"/>
                  <a:pt x="1554" y="158"/>
                </a:cubicBezTo>
                <a:cubicBezTo>
                  <a:pt x="1561" y="160"/>
                  <a:pt x="1571" y="158"/>
                  <a:pt x="1579" y="159"/>
                </a:cubicBezTo>
                <a:cubicBezTo>
                  <a:pt x="1581" y="158"/>
                  <a:pt x="1581" y="158"/>
                  <a:pt x="1581" y="158"/>
                </a:cubicBezTo>
                <a:close/>
                <a:moveTo>
                  <a:pt x="913" y="148"/>
                </a:moveTo>
                <a:cubicBezTo>
                  <a:pt x="904" y="146"/>
                  <a:pt x="904" y="146"/>
                  <a:pt x="904" y="146"/>
                </a:cubicBezTo>
                <a:cubicBezTo>
                  <a:pt x="896" y="155"/>
                  <a:pt x="896" y="155"/>
                  <a:pt x="896" y="155"/>
                </a:cubicBezTo>
                <a:cubicBezTo>
                  <a:pt x="896" y="156"/>
                  <a:pt x="894" y="158"/>
                  <a:pt x="896" y="159"/>
                </a:cubicBezTo>
                <a:cubicBezTo>
                  <a:pt x="902" y="157"/>
                  <a:pt x="910" y="154"/>
                  <a:pt x="913" y="148"/>
                </a:cubicBezTo>
                <a:close/>
                <a:moveTo>
                  <a:pt x="178" y="158"/>
                </a:moveTo>
                <a:cubicBezTo>
                  <a:pt x="174" y="153"/>
                  <a:pt x="168" y="151"/>
                  <a:pt x="162" y="148"/>
                </a:cubicBezTo>
                <a:cubicBezTo>
                  <a:pt x="160" y="152"/>
                  <a:pt x="156" y="154"/>
                  <a:pt x="155" y="158"/>
                </a:cubicBezTo>
                <a:cubicBezTo>
                  <a:pt x="163" y="160"/>
                  <a:pt x="171" y="160"/>
                  <a:pt x="178" y="158"/>
                </a:cubicBezTo>
                <a:close/>
                <a:moveTo>
                  <a:pt x="1081" y="158"/>
                </a:moveTo>
                <a:cubicBezTo>
                  <a:pt x="1080" y="156"/>
                  <a:pt x="1079" y="154"/>
                  <a:pt x="1077" y="153"/>
                </a:cubicBezTo>
                <a:cubicBezTo>
                  <a:pt x="1073" y="150"/>
                  <a:pt x="1070" y="154"/>
                  <a:pt x="1068" y="158"/>
                </a:cubicBezTo>
                <a:cubicBezTo>
                  <a:pt x="1072" y="159"/>
                  <a:pt x="1077" y="160"/>
                  <a:pt x="1081" y="158"/>
                </a:cubicBezTo>
                <a:close/>
                <a:moveTo>
                  <a:pt x="67" y="180"/>
                </a:moveTo>
                <a:cubicBezTo>
                  <a:pt x="69" y="180"/>
                  <a:pt x="67" y="185"/>
                  <a:pt x="70" y="182"/>
                </a:cubicBezTo>
                <a:cubicBezTo>
                  <a:pt x="70" y="181"/>
                  <a:pt x="70" y="181"/>
                  <a:pt x="70" y="181"/>
                </a:cubicBezTo>
                <a:cubicBezTo>
                  <a:pt x="85" y="180"/>
                  <a:pt x="101" y="180"/>
                  <a:pt x="117" y="180"/>
                </a:cubicBezTo>
                <a:cubicBezTo>
                  <a:pt x="141" y="181"/>
                  <a:pt x="165" y="180"/>
                  <a:pt x="191" y="181"/>
                </a:cubicBezTo>
                <a:cubicBezTo>
                  <a:pt x="326" y="179"/>
                  <a:pt x="462" y="183"/>
                  <a:pt x="597" y="181"/>
                </a:cubicBezTo>
                <a:cubicBezTo>
                  <a:pt x="755" y="181"/>
                  <a:pt x="755" y="181"/>
                  <a:pt x="755" y="181"/>
                </a:cubicBezTo>
                <a:cubicBezTo>
                  <a:pt x="820" y="181"/>
                  <a:pt x="885" y="181"/>
                  <a:pt x="949" y="181"/>
                </a:cubicBezTo>
                <a:cubicBezTo>
                  <a:pt x="1023" y="180"/>
                  <a:pt x="1098" y="181"/>
                  <a:pt x="1174" y="181"/>
                </a:cubicBezTo>
                <a:cubicBezTo>
                  <a:pt x="1226" y="181"/>
                  <a:pt x="1275" y="182"/>
                  <a:pt x="1327" y="181"/>
                </a:cubicBezTo>
                <a:cubicBezTo>
                  <a:pt x="1365" y="183"/>
                  <a:pt x="1400" y="179"/>
                  <a:pt x="1438" y="183"/>
                </a:cubicBezTo>
                <a:cubicBezTo>
                  <a:pt x="1447" y="180"/>
                  <a:pt x="1455" y="182"/>
                  <a:pt x="1464" y="182"/>
                </a:cubicBezTo>
                <a:cubicBezTo>
                  <a:pt x="1481" y="182"/>
                  <a:pt x="1497" y="182"/>
                  <a:pt x="1514" y="183"/>
                </a:cubicBezTo>
                <a:cubicBezTo>
                  <a:pt x="1517" y="182"/>
                  <a:pt x="1517" y="182"/>
                  <a:pt x="1517" y="182"/>
                </a:cubicBezTo>
                <a:cubicBezTo>
                  <a:pt x="1567" y="183"/>
                  <a:pt x="1621" y="181"/>
                  <a:pt x="1670" y="181"/>
                </a:cubicBezTo>
                <a:cubicBezTo>
                  <a:pt x="1682" y="180"/>
                  <a:pt x="1693" y="183"/>
                  <a:pt x="1705" y="181"/>
                </a:cubicBezTo>
                <a:cubicBezTo>
                  <a:pt x="1755" y="182"/>
                  <a:pt x="1801" y="181"/>
                  <a:pt x="1853" y="182"/>
                </a:cubicBezTo>
                <a:cubicBezTo>
                  <a:pt x="1875" y="181"/>
                  <a:pt x="1899" y="182"/>
                  <a:pt x="1923" y="181"/>
                </a:cubicBezTo>
                <a:cubicBezTo>
                  <a:pt x="1944" y="181"/>
                  <a:pt x="1963" y="182"/>
                  <a:pt x="1985" y="182"/>
                </a:cubicBezTo>
                <a:cubicBezTo>
                  <a:pt x="1986" y="183"/>
                  <a:pt x="1986" y="185"/>
                  <a:pt x="1986" y="186"/>
                </a:cubicBezTo>
                <a:cubicBezTo>
                  <a:pt x="1983" y="188"/>
                  <a:pt x="1983" y="188"/>
                  <a:pt x="1983" y="188"/>
                </a:cubicBezTo>
                <a:cubicBezTo>
                  <a:pt x="1898" y="188"/>
                  <a:pt x="1809" y="188"/>
                  <a:pt x="1722" y="187"/>
                </a:cubicBezTo>
                <a:cubicBezTo>
                  <a:pt x="1718" y="186"/>
                  <a:pt x="1713" y="186"/>
                  <a:pt x="1709" y="187"/>
                </a:cubicBezTo>
                <a:cubicBezTo>
                  <a:pt x="1686" y="188"/>
                  <a:pt x="1660" y="187"/>
                  <a:pt x="1636" y="187"/>
                </a:cubicBezTo>
                <a:cubicBezTo>
                  <a:pt x="1618" y="187"/>
                  <a:pt x="1600" y="187"/>
                  <a:pt x="1582" y="186"/>
                </a:cubicBezTo>
                <a:cubicBezTo>
                  <a:pt x="1567" y="189"/>
                  <a:pt x="1550" y="186"/>
                  <a:pt x="1533" y="187"/>
                </a:cubicBezTo>
                <a:cubicBezTo>
                  <a:pt x="1525" y="187"/>
                  <a:pt x="1516" y="188"/>
                  <a:pt x="1508" y="187"/>
                </a:cubicBezTo>
                <a:cubicBezTo>
                  <a:pt x="1505" y="187"/>
                  <a:pt x="1505" y="187"/>
                  <a:pt x="1505" y="187"/>
                </a:cubicBezTo>
                <a:cubicBezTo>
                  <a:pt x="1484" y="187"/>
                  <a:pt x="1484" y="187"/>
                  <a:pt x="1484" y="187"/>
                </a:cubicBezTo>
                <a:cubicBezTo>
                  <a:pt x="1479" y="187"/>
                  <a:pt x="1472" y="188"/>
                  <a:pt x="1467" y="187"/>
                </a:cubicBezTo>
                <a:cubicBezTo>
                  <a:pt x="1411" y="189"/>
                  <a:pt x="1357" y="186"/>
                  <a:pt x="1300" y="188"/>
                </a:cubicBezTo>
                <a:cubicBezTo>
                  <a:pt x="1226" y="188"/>
                  <a:pt x="1155" y="186"/>
                  <a:pt x="1083" y="187"/>
                </a:cubicBezTo>
                <a:cubicBezTo>
                  <a:pt x="1046" y="186"/>
                  <a:pt x="1010" y="188"/>
                  <a:pt x="972" y="187"/>
                </a:cubicBezTo>
                <a:cubicBezTo>
                  <a:pt x="930" y="186"/>
                  <a:pt x="891" y="187"/>
                  <a:pt x="850" y="187"/>
                </a:cubicBezTo>
                <a:cubicBezTo>
                  <a:pt x="819" y="187"/>
                  <a:pt x="787" y="186"/>
                  <a:pt x="755" y="187"/>
                </a:cubicBezTo>
                <a:cubicBezTo>
                  <a:pt x="706" y="186"/>
                  <a:pt x="654" y="187"/>
                  <a:pt x="604" y="187"/>
                </a:cubicBezTo>
                <a:cubicBezTo>
                  <a:pt x="577" y="186"/>
                  <a:pt x="547" y="188"/>
                  <a:pt x="520" y="186"/>
                </a:cubicBezTo>
                <a:cubicBezTo>
                  <a:pt x="489" y="187"/>
                  <a:pt x="458" y="186"/>
                  <a:pt x="425" y="187"/>
                </a:cubicBezTo>
                <a:cubicBezTo>
                  <a:pt x="326" y="185"/>
                  <a:pt x="231" y="186"/>
                  <a:pt x="131" y="186"/>
                </a:cubicBezTo>
                <a:cubicBezTo>
                  <a:pt x="88" y="186"/>
                  <a:pt x="46" y="186"/>
                  <a:pt x="3" y="185"/>
                </a:cubicBezTo>
                <a:cubicBezTo>
                  <a:pt x="4" y="181"/>
                  <a:pt x="4" y="181"/>
                  <a:pt x="4" y="181"/>
                </a:cubicBezTo>
                <a:cubicBezTo>
                  <a:pt x="25" y="179"/>
                  <a:pt x="45" y="181"/>
                  <a:pt x="67" y="180"/>
                </a:cubicBezTo>
                <a:close/>
              </a:path>
            </a:pathLst>
          </a:custGeom>
          <a:solidFill>
            <a:srgbClr val="455993"/>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22" name="矩形: 圆顶角 21"/>
          <p:cNvSpPr/>
          <p:nvPr/>
        </p:nvSpPr>
        <p:spPr>
          <a:xfrm rot="5400000">
            <a:off x="4360800" y="1911249"/>
            <a:ext cx="504827" cy="4039486"/>
          </a:xfrm>
          <a:prstGeom prst="round2SameRect">
            <a:avLst>
              <a:gd name="adj1" fmla="val 50000"/>
              <a:gd name="adj2" fmla="val 0"/>
            </a:avLst>
          </a:prstGeom>
          <a:solidFill>
            <a:srgbClr val="4559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5" name="Freeform 5"/>
          <p:cNvSpPr>
            <a:spLocks noEditPoints="1"/>
          </p:cNvSpPr>
          <p:nvPr/>
        </p:nvSpPr>
        <p:spPr bwMode="auto">
          <a:xfrm>
            <a:off x="2593472" y="4413906"/>
            <a:ext cx="6680696" cy="530860"/>
          </a:xfrm>
          <a:custGeom>
            <a:avLst/>
            <a:gdLst>
              <a:gd name="T0" fmla="*/ 1935 w 1993"/>
              <a:gd name="T1" fmla="*/ 45 h 189"/>
              <a:gd name="T2" fmla="*/ 1949 w 1993"/>
              <a:gd name="T3" fmla="*/ 132 h 189"/>
              <a:gd name="T4" fmla="*/ 1890 w 1993"/>
              <a:gd name="T5" fmla="*/ 154 h 189"/>
              <a:gd name="T6" fmla="*/ 146 w 1993"/>
              <a:gd name="T7" fmla="*/ 159 h 189"/>
              <a:gd name="T8" fmla="*/ 4 w 1993"/>
              <a:gd name="T9" fmla="*/ 12 h 189"/>
              <a:gd name="T10" fmla="*/ 181 w 1993"/>
              <a:gd name="T11" fmla="*/ 42 h 189"/>
              <a:gd name="T12" fmla="*/ 282 w 1993"/>
              <a:gd name="T13" fmla="*/ 77 h 189"/>
              <a:gd name="T14" fmla="*/ 143 w 1993"/>
              <a:gd name="T15" fmla="*/ 8 h 189"/>
              <a:gd name="T16" fmla="*/ 81 w 1993"/>
              <a:gd name="T17" fmla="*/ 65 h 189"/>
              <a:gd name="T18" fmla="*/ 449 w 1993"/>
              <a:gd name="T19" fmla="*/ 78 h 189"/>
              <a:gd name="T20" fmla="*/ 471 w 1993"/>
              <a:gd name="T21" fmla="*/ 9 h 189"/>
              <a:gd name="T22" fmla="*/ 732 w 1993"/>
              <a:gd name="T23" fmla="*/ 109 h 189"/>
              <a:gd name="T24" fmla="*/ 802 w 1993"/>
              <a:gd name="T25" fmla="*/ 9 h 189"/>
              <a:gd name="T26" fmla="*/ 669 w 1993"/>
              <a:gd name="T27" fmla="*/ 11 h 189"/>
              <a:gd name="T28" fmla="*/ 975 w 1993"/>
              <a:gd name="T29" fmla="*/ 86 h 189"/>
              <a:gd name="T30" fmla="*/ 869 w 1993"/>
              <a:gd name="T31" fmla="*/ 15 h 189"/>
              <a:gd name="T32" fmla="*/ 1088 w 1993"/>
              <a:gd name="T33" fmla="*/ 18 h 189"/>
              <a:gd name="T34" fmla="*/ 1143 w 1993"/>
              <a:gd name="T35" fmla="*/ 47 h 189"/>
              <a:gd name="T36" fmla="*/ 1272 w 1993"/>
              <a:gd name="T37" fmla="*/ 60 h 189"/>
              <a:gd name="T38" fmla="*/ 1076 w 1993"/>
              <a:gd name="T39" fmla="*/ 23 h 189"/>
              <a:gd name="T40" fmla="*/ 1321 w 1993"/>
              <a:gd name="T41" fmla="*/ 12 h 189"/>
              <a:gd name="T42" fmla="*/ 1642 w 1993"/>
              <a:gd name="T43" fmla="*/ 66 h 189"/>
              <a:gd name="T44" fmla="*/ 1352 w 1993"/>
              <a:gd name="T45" fmla="*/ 11 h 189"/>
              <a:gd name="T46" fmla="*/ 1517 w 1993"/>
              <a:gd name="T47" fmla="*/ 112 h 189"/>
              <a:gd name="T48" fmla="*/ 1498 w 1993"/>
              <a:gd name="T49" fmla="*/ 11 h 189"/>
              <a:gd name="T50" fmla="*/ 1910 w 1993"/>
              <a:gd name="T51" fmla="*/ 94 h 189"/>
              <a:gd name="T52" fmla="*/ 1864 w 1993"/>
              <a:gd name="T53" fmla="*/ 42 h 189"/>
              <a:gd name="T54" fmla="*/ 1165 w 1993"/>
              <a:gd name="T55" fmla="*/ 38 h 189"/>
              <a:gd name="T56" fmla="*/ 978 w 1993"/>
              <a:gd name="T57" fmla="*/ 51 h 189"/>
              <a:gd name="T58" fmla="*/ 998 w 1993"/>
              <a:gd name="T59" fmla="*/ 100 h 189"/>
              <a:gd name="T60" fmla="*/ 520 w 1993"/>
              <a:gd name="T61" fmla="*/ 160 h 189"/>
              <a:gd name="T62" fmla="*/ 757 w 1993"/>
              <a:gd name="T63" fmla="*/ 38 h 189"/>
              <a:gd name="T64" fmla="*/ 211 w 1993"/>
              <a:gd name="T65" fmla="*/ 44 h 189"/>
              <a:gd name="T66" fmla="*/ 1688 w 1993"/>
              <a:gd name="T67" fmla="*/ 65 h 189"/>
              <a:gd name="T68" fmla="*/ 1428 w 1993"/>
              <a:gd name="T69" fmla="*/ 132 h 189"/>
              <a:gd name="T70" fmla="*/ 1161 w 1993"/>
              <a:gd name="T71" fmla="*/ 51 h 189"/>
              <a:gd name="T72" fmla="*/ 32 w 1993"/>
              <a:gd name="T73" fmla="*/ 55 h 189"/>
              <a:gd name="T74" fmla="*/ 962 w 1993"/>
              <a:gd name="T75" fmla="*/ 80 h 189"/>
              <a:gd name="T76" fmla="*/ 360 w 1993"/>
              <a:gd name="T77" fmla="*/ 62 h 189"/>
              <a:gd name="T78" fmla="*/ 1133 w 1993"/>
              <a:gd name="T79" fmla="*/ 105 h 189"/>
              <a:gd name="T80" fmla="*/ 1712 w 1993"/>
              <a:gd name="T81" fmla="*/ 68 h 189"/>
              <a:gd name="T82" fmla="*/ 201 w 1993"/>
              <a:gd name="T83" fmla="*/ 123 h 189"/>
              <a:gd name="T84" fmla="*/ 1149 w 1993"/>
              <a:gd name="T85" fmla="*/ 120 h 189"/>
              <a:gd name="T86" fmla="*/ 1759 w 1993"/>
              <a:gd name="T87" fmla="*/ 85 h 189"/>
              <a:gd name="T88" fmla="*/ 847 w 1993"/>
              <a:gd name="T89" fmla="*/ 119 h 189"/>
              <a:gd name="T90" fmla="*/ 699 w 1993"/>
              <a:gd name="T91" fmla="*/ 86 h 189"/>
              <a:gd name="T92" fmla="*/ 1633 w 1993"/>
              <a:gd name="T93" fmla="*/ 96 h 189"/>
              <a:gd name="T94" fmla="*/ 1618 w 1993"/>
              <a:gd name="T95" fmla="*/ 132 h 189"/>
              <a:gd name="T96" fmla="*/ 1720 w 1993"/>
              <a:gd name="T97" fmla="*/ 92 h 189"/>
              <a:gd name="T98" fmla="*/ 235 w 1993"/>
              <a:gd name="T99" fmla="*/ 153 h 189"/>
              <a:gd name="T100" fmla="*/ 1231 w 1993"/>
              <a:gd name="T101" fmla="*/ 110 h 189"/>
              <a:gd name="T102" fmla="*/ 714 w 1993"/>
              <a:gd name="T103" fmla="*/ 114 h 189"/>
              <a:gd name="T104" fmla="*/ 1026 w 1993"/>
              <a:gd name="T105" fmla="*/ 107 h 189"/>
              <a:gd name="T106" fmla="*/ 368 w 1993"/>
              <a:gd name="T107" fmla="*/ 159 h 189"/>
              <a:gd name="T108" fmla="*/ 891 w 1993"/>
              <a:gd name="T109" fmla="*/ 117 h 189"/>
              <a:gd name="T110" fmla="*/ 284 w 1993"/>
              <a:gd name="T111" fmla="*/ 121 h 189"/>
              <a:gd name="T112" fmla="*/ 1109 w 1993"/>
              <a:gd name="T113" fmla="*/ 143 h 189"/>
              <a:gd name="T114" fmla="*/ 1419 w 1993"/>
              <a:gd name="T115" fmla="*/ 132 h 189"/>
              <a:gd name="T116" fmla="*/ 436 w 1993"/>
              <a:gd name="T117" fmla="*/ 144 h 189"/>
              <a:gd name="T118" fmla="*/ 1581 w 1993"/>
              <a:gd name="T119" fmla="*/ 158 h 189"/>
              <a:gd name="T120" fmla="*/ 597 w 1993"/>
              <a:gd name="T121" fmla="*/ 181 h 189"/>
              <a:gd name="T122" fmla="*/ 1484 w 1993"/>
              <a:gd name="T123" fmla="*/ 187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93" h="189">
                <a:moveTo>
                  <a:pt x="295" y="2"/>
                </a:moveTo>
                <a:cubicBezTo>
                  <a:pt x="311" y="2"/>
                  <a:pt x="311" y="2"/>
                  <a:pt x="311" y="2"/>
                </a:cubicBezTo>
                <a:cubicBezTo>
                  <a:pt x="428" y="3"/>
                  <a:pt x="428" y="3"/>
                  <a:pt x="428" y="3"/>
                </a:cubicBezTo>
                <a:cubicBezTo>
                  <a:pt x="431" y="1"/>
                  <a:pt x="436" y="4"/>
                  <a:pt x="440" y="3"/>
                </a:cubicBezTo>
                <a:cubicBezTo>
                  <a:pt x="476" y="2"/>
                  <a:pt x="476" y="2"/>
                  <a:pt x="476" y="2"/>
                </a:cubicBezTo>
                <a:cubicBezTo>
                  <a:pt x="492" y="3"/>
                  <a:pt x="509" y="2"/>
                  <a:pt x="526" y="3"/>
                </a:cubicBezTo>
                <a:cubicBezTo>
                  <a:pt x="552" y="4"/>
                  <a:pt x="576" y="3"/>
                  <a:pt x="602" y="4"/>
                </a:cubicBezTo>
                <a:cubicBezTo>
                  <a:pt x="674" y="2"/>
                  <a:pt x="747" y="4"/>
                  <a:pt x="819" y="4"/>
                </a:cubicBezTo>
                <a:cubicBezTo>
                  <a:pt x="856" y="4"/>
                  <a:pt x="856" y="4"/>
                  <a:pt x="856" y="4"/>
                </a:cubicBezTo>
                <a:cubicBezTo>
                  <a:pt x="1029" y="4"/>
                  <a:pt x="1029" y="4"/>
                  <a:pt x="1029" y="4"/>
                </a:cubicBezTo>
                <a:cubicBezTo>
                  <a:pt x="1036" y="4"/>
                  <a:pt x="1036" y="4"/>
                  <a:pt x="1036" y="4"/>
                </a:cubicBezTo>
                <a:cubicBezTo>
                  <a:pt x="1056" y="5"/>
                  <a:pt x="1076" y="5"/>
                  <a:pt x="1094" y="5"/>
                </a:cubicBezTo>
                <a:cubicBezTo>
                  <a:pt x="1159" y="5"/>
                  <a:pt x="1222" y="4"/>
                  <a:pt x="1289" y="5"/>
                </a:cubicBezTo>
                <a:cubicBezTo>
                  <a:pt x="1430" y="6"/>
                  <a:pt x="1566" y="5"/>
                  <a:pt x="1710" y="6"/>
                </a:cubicBezTo>
                <a:cubicBezTo>
                  <a:pt x="1717" y="8"/>
                  <a:pt x="1726" y="4"/>
                  <a:pt x="1733" y="7"/>
                </a:cubicBezTo>
                <a:cubicBezTo>
                  <a:pt x="1759" y="5"/>
                  <a:pt x="1783" y="8"/>
                  <a:pt x="1808" y="6"/>
                </a:cubicBezTo>
                <a:cubicBezTo>
                  <a:pt x="1837" y="6"/>
                  <a:pt x="1869" y="6"/>
                  <a:pt x="1900" y="7"/>
                </a:cubicBezTo>
                <a:cubicBezTo>
                  <a:pt x="1928" y="6"/>
                  <a:pt x="1961" y="8"/>
                  <a:pt x="1989" y="7"/>
                </a:cubicBezTo>
                <a:cubicBezTo>
                  <a:pt x="1990" y="7"/>
                  <a:pt x="1991" y="8"/>
                  <a:pt x="1992" y="9"/>
                </a:cubicBezTo>
                <a:cubicBezTo>
                  <a:pt x="1992" y="11"/>
                  <a:pt x="1990" y="12"/>
                  <a:pt x="1989" y="12"/>
                </a:cubicBezTo>
                <a:cubicBezTo>
                  <a:pt x="1975" y="13"/>
                  <a:pt x="1975" y="13"/>
                  <a:pt x="1975" y="13"/>
                </a:cubicBezTo>
                <a:cubicBezTo>
                  <a:pt x="1975" y="21"/>
                  <a:pt x="1966" y="21"/>
                  <a:pt x="1962" y="26"/>
                </a:cubicBezTo>
                <a:cubicBezTo>
                  <a:pt x="1955" y="34"/>
                  <a:pt x="1944" y="40"/>
                  <a:pt x="1935" y="45"/>
                </a:cubicBezTo>
                <a:cubicBezTo>
                  <a:pt x="1936" y="50"/>
                  <a:pt x="1941" y="53"/>
                  <a:pt x="1945" y="57"/>
                </a:cubicBezTo>
                <a:cubicBezTo>
                  <a:pt x="1948" y="54"/>
                  <a:pt x="1951" y="52"/>
                  <a:pt x="1955" y="52"/>
                </a:cubicBezTo>
                <a:cubicBezTo>
                  <a:pt x="1963" y="46"/>
                  <a:pt x="1972" y="41"/>
                  <a:pt x="1979" y="34"/>
                </a:cubicBezTo>
                <a:cubicBezTo>
                  <a:pt x="1983" y="30"/>
                  <a:pt x="1985" y="22"/>
                  <a:pt x="1991" y="22"/>
                </a:cubicBezTo>
                <a:cubicBezTo>
                  <a:pt x="1991" y="29"/>
                  <a:pt x="1985" y="34"/>
                  <a:pt x="1980" y="38"/>
                </a:cubicBezTo>
                <a:cubicBezTo>
                  <a:pt x="1970" y="47"/>
                  <a:pt x="1960" y="56"/>
                  <a:pt x="1948" y="60"/>
                </a:cubicBezTo>
                <a:cubicBezTo>
                  <a:pt x="1947" y="61"/>
                  <a:pt x="1947" y="61"/>
                  <a:pt x="1947" y="61"/>
                </a:cubicBezTo>
                <a:cubicBezTo>
                  <a:pt x="1950" y="64"/>
                  <a:pt x="1947" y="74"/>
                  <a:pt x="1954" y="72"/>
                </a:cubicBezTo>
                <a:cubicBezTo>
                  <a:pt x="1968" y="66"/>
                  <a:pt x="1978" y="56"/>
                  <a:pt x="1989" y="45"/>
                </a:cubicBezTo>
                <a:cubicBezTo>
                  <a:pt x="1991" y="45"/>
                  <a:pt x="1993" y="45"/>
                  <a:pt x="1993" y="47"/>
                </a:cubicBezTo>
                <a:cubicBezTo>
                  <a:pt x="1983" y="58"/>
                  <a:pt x="1971" y="70"/>
                  <a:pt x="1956" y="75"/>
                </a:cubicBezTo>
                <a:cubicBezTo>
                  <a:pt x="1955" y="78"/>
                  <a:pt x="1951" y="76"/>
                  <a:pt x="1950" y="79"/>
                </a:cubicBezTo>
                <a:cubicBezTo>
                  <a:pt x="1951" y="81"/>
                  <a:pt x="1950" y="85"/>
                  <a:pt x="1953" y="86"/>
                </a:cubicBezTo>
                <a:cubicBezTo>
                  <a:pt x="1966" y="83"/>
                  <a:pt x="1977" y="75"/>
                  <a:pt x="1988" y="68"/>
                </a:cubicBezTo>
                <a:cubicBezTo>
                  <a:pt x="1989" y="68"/>
                  <a:pt x="1991" y="69"/>
                  <a:pt x="1991" y="70"/>
                </a:cubicBezTo>
                <a:cubicBezTo>
                  <a:pt x="1980" y="81"/>
                  <a:pt x="1965" y="86"/>
                  <a:pt x="1951" y="91"/>
                </a:cubicBezTo>
                <a:cubicBezTo>
                  <a:pt x="1950" y="95"/>
                  <a:pt x="1949" y="100"/>
                  <a:pt x="1948" y="105"/>
                </a:cubicBezTo>
                <a:cubicBezTo>
                  <a:pt x="1952" y="108"/>
                  <a:pt x="1954" y="103"/>
                  <a:pt x="1957" y="103"/>
                </a:cubicBezTo>
                <a:cubicBezTo>
                  <a:pt x="1967" y="101"/>
                  <a:pt x="1976" y="95"/>
                  <a:pt x="1985" y="89"/>
                </a:cubicBezTo>
                <a:cubicBezTo>
                  <a:pt x="1987" y="89"/>
                  <a:pt x="1988" y="91"/>
                  <a:pt x="1988" y="93"/>
                </a:cubicBezTo>
                <a:cubicBezTo>
                  <a:pt x="1977" y="99"/>
                  <a:pt x="1966" y="107"/>
                  <a:pt x="1954" y="109"/>
                </a:cubicBezTo>
                <a:cubicBezTo>
                  <a:pt x="1947" y="109"/>
                  <a:pt x="1944" y="115"/>
                  <a:pt x="1944" y="121"/>
                </a:cubicBezTo>
                <a:cubicBezTo>
                  <a:pt x="1944" y="125"/>
                  <a:pt x="1945" y="130"/>
                  <a:pt x="1949" y="132"/>
                </a:cubicBezTo>
                <a:cubicBezTo>
                  <a:pt x="1961" y="135"/>
                  <a:pt x="1971" y="134"/>
                  <a:pt x="1982" y="130"/>
                </a:cubicBezTo>
                <a:cubicBezTo>
                  <a:pt x="1984" y="131"/>
                  <a:pt x="1985" y="130"/>
                  <a:pt x="1986" y="132"/>
                </a:cubicBezTo>
                <a:cubicBezTo>
                  <a:pt x="1985" y="138"/>
                  <a:pt x="1978" y="136"/>
                  <a:pt x="1975" y="139"/>
                </a:cubicBezTo>
                <a:cubicBezTo>
                  <a:pt x="1964" y="140"/>
                  <a:pt x="1952" y="143"/>
                  <a:pt x="1943" y="136"/>
                </a:cubicBezTo>
                <a:cubicBezTo>
                  <a:pt x="1931" y="124"/>
                  <a:pt x="1943" y="109"/>
                  <a:pt x="1945" y="95"/>
                </a:cubicBezTo>
                <a:cubicBezTo>
                  <a:pt x="1944" y="82"/>
                  <a:pt x="1947" y="66"/>
                  <a:pt x="1935" y="57"/>
                </a:cubicBezTo>
                <a:cubicBezTo>
                  <a:pt x="1926" y="47"/>
                  <a:pt x="1914" y="44"/>
                  <a:pt x="1902" y="40"/>
                </a:cubicBezTo>
                <a:cubicBezTo>
                  <a:pt x="1895" y="40"/>
                  <a:pt x="1886" y="39"/>
                  <a:pt x="1880" y="43"/>
                </a:cubicBezTo>
                <a:cubicBezTo>
                  <a:pt x="1870" y="44"/>
                  <a:pt x="1863" y="53"/>
                  <a:pt x="1858" y="61"/>
                </a:cubicBezTo>
                <a:cubicBezTo>
                  <a:pt x="1857" y="68"/>
                  <a:pt x="1855" y="77"/>
                  <a:pt x="1860" y="83"/>
                </a:cubicBezTo>
                <a:cubicBezTo>
                  <a:pt x="1863" y="87"/>
                  <a:pt x="1869" y="88"/>
                  <a:pt x="1874" y="88"/>
                </a:cubicBezTo>
                <a:cubicBezTo>
                  <a:pt x="1885" y="87"/>
                  <a:pt x="1891" y="76"/>
                  <a:pt x="1896" y="67"/>
                </a:cubicBezTo>
                <a:cubicBezTo>
                  <a:pt x="1903" y="66"/>
                  <a:pt x="1911" y="67"/>
                  <a:pt x="1916" y="73"/>
                </a:cubicBezTo>
                <a:cubicBezTo>
                  <a:pt x="1921" y="77"/>
                  <a:pt x="1922" y="83"/>
                  <a:pt x="1922" y="89"/>
                </a:cubicBezTo>
                <a:cubicBezTo>
                  <a:pt x="1924" y="92"/>
                  <a:pt x="1924" y="92"/>
                  <a:pt x="1924" y="92"/>
                </a:cubicBezTo>
                <a:cubicBezTo>
                  <a:pt x="1917" y="95"/>
                  <a:pt x="1916" y="105"/>
                  <a:pt x="1908" y="106"/>
                </a:cubicBezTo>
                <a:cubicBezTo>
                  <a:pt x="1900" y="108"/>
                  <a:pt x="1892" y="113"/>
                  <a:pt x="1884" y="108"/>
                </a:cubicBezTo>
                <a:cubicBezTo>
                  <a:pt x="1871" y="105"/>
                  <a:pt x="1853" y="100"/>
                  <a:pt x="1842" y="111"/>
                </a:cubicBezTo>
                <a:cubicBezTo>
                  <a:pt x="1838" y="116"/>
                  <a:pt x="1837" y="123"/>
                  <a:pt x="1837" y="129"/>
                </a:cubicBezTo>
                <a:cubicBezTo>
                  <a:pt x="1840" y="135"/>
                  <a:pt x="1840" y="140"/>
                  <a:pt x="1844" y="144"/>
                </a:cubicBezTo>
                <a:cubicBezTo>
                  <a:pt x="1850" y="144"/>
                  <a:pt x="1850" y="136"/>
                  <a:pt x="1855" y="133"/>
                </a:cubicBezTo>
                <a:cubicBezTo>
                  <a:pt x="1861" y="128"/>
                  <a:pt x="1871" y="126"/>
                  <a:pt x="1879" y="131"/>
                </a:cubicBezTo>
                <a:cubicBezTo>
                  <a:pt x="1886" y="136"/>
                  <a:pt x="1892" y="144"/>
                  <a:pt x="1890" y="154"/>
                </a:cubicBezTo>
                <a:cubicBezTo>
                  <a:pt x="1890" y="155"/>
                  <a:pt x="1888" y="157"/>
                  <a:pt x="1889" y="158"/>
                </a:cubicBezTo>
                <a:cubicBezTo>
                  <a:pt x="1984" y="160"/>
                  <a:pt x="1984" y="160"/>
                  <a:pt x="1984" y="160"/>
                </a:cubicBezTo>
                <a:cubicBezTo>
                  <a:pt x="1985" y="160"/>
                  <a:pt x="1986" y="161"/>
                  <a:pt x="1986" y="161"/>
                </a:cubicBezTo>
                <a:cubicBezTo>
                  <a:pt x="1984" y="163"/>
                  <a:pt x="1984" y="163"/>
                  <a:pt x="1984" y="163"/>
                </a:cubicBezTo>
                <a:cubicBezTo>
                  <a:pt x="1831" y="164"/>
                  <a:pt x="1831" y="164"/>
                  <a:pt x="1831" y="164"/>
                </a:cubicBezTo>
                <a:cubicBezTo>
                  <a:pt x="1813" y="165"/>
                  <a:pt x="1794" y="162"/>
                  <a:pt x="1775" y="164"/>
                </a:cubicBezTo>
                <a:cubicBezTo>
                  <a:pt x="1481" y="164"/>
                  <a:pt x="1481" y="164"/>
                  <a:pt x="1481" y="164"/>
                </a:cubicBezTo>
                <a:cubicBezTo>
                  <a:pt x="1463" y="164"/>
                  <a:pt x="1463" y="164"/>
                  <a:pt x="1463" y="164"/>
                </a:cubicBezTo>
                <a:cubicBezTo>
                  <a:pt x="1330" y="164"/>
                  <a:pt x="1330" y="164"/>
                  <a:pt x="1330" y="164"/>
                </a:cubicBezTo>
                <a:cubicBezTo>
                  <a:pt x="1304" y="163"/>
                  <a:pt x="1282" y="165"/>
                  <a:pt x="1255" y="164"/>
                </a:cubicBezTo>
                <a:cubicBezTo>
                  <a:pt x="1206" y="163"/>
                  <a:pt x="1206" y="163"/>
                  <a:pt x="1206" y="163"/>
                </a:cubicBezTo>
                <a:cubicBezTo>
                  <a:pt x="907" y="164"/>
                  <a:pt x="907" y="164"/>
                  <a:pt x="907" y="164"/>
                </a:cubicBezTo>
                <a:cubicBezTo>
                  <a:pt x="862" y="164"/>
                  <a:pt x="818" y="164"/>
                  <a:pt x="772" y="164"/>
                </a:cubicBezTo>
                <a:cubicBezTo>
                  <a:pt x="669" y="164"/>
                  <a:pt x="669" y="164"/>
                  <a:pt x="669" y="164"/>
                </a:cubicBezTo>
                <a:cubicBezTo>
                  <a:pt x="545" y="164"/>
                  <a:pt x="545" y="164"/>
                  <a:pt x="545" y="164"/>
                </a:cubicBezTo>
                <a:cubicBezTo>
                  <a:pt x="480" y="164"/>
                  <a:pt x="414" y="164"/>
                  <a:pt x="349" y="164"/>
                </a:cubicBezTo>
                <a:cubicBezTo>
                  <a:pt x="342" y="164"/>
                  <a:pt x="333" y="164"/>
                  <a:pt x="325" y="164"/>
                </a:cubicBezTo>
                <a:cubicBezTo>
                  <a:pt x="206" y="164"/>
                  <a:pt x="206" y="164"/>
                  <a:pt x="206" y="164"/>
                </a:cubicBezTo>
                <a:cubicBezTo>
                  <a:pt x="168" y="164"/>
                  <a:pt x="168" y="164"/>
                  <a:pt x="168" y="164"/>
                </a:cubicBezTo>
                <a:cubicBezTo>
                  <a:pt x="113" y="164"/>
                  <a:pt x="57" y="164"/>
                  <a:pt x="3" y="164"/>
                </a:cubicBezTo>
                <a:cubicBezTo>
                  <a:pt x="3" y="162"/>
                  <a:pt x="3" y="160"/>
                  <a:pt x="5" y="160"/>
                </a:cubicBezTo>
                <a:cubicBezTo>
                  <a:pt x="39" y="160"/>
                  <a:pt x="73" y="160"/>
                  <a:pt x="107" y="159"/>
                </a:cubicBezTo>
                <a:cubicBezTo>
                  <a:pt x="120" y="160"/>
                  <a:pt x="133" y="160"/>
                  <a:pt x="146" y="159"/>
                </a:cubicBezTo>
                <a:cubicBezTo>
                  <a:pt x="146" y="155"/>
                  <a:pt x="151" y="154"/>
                  <a:pt x="152" y="151"/>
                </a:cubicBezTo>
                <a:cubicBezTo>
                  <a:pt x="163" y="137"/>
                  <a:pt x="164" y="117"/>
                  <a:pt x="158" y="101"/>
                </a:cubicBezTo>
                <a:cubicBezTo>
                  <a:pt x="151" y="88"/>
                  <a:pt x="139" y="74"/>
                  <a:pt x="123" y="74"/>
                </a:cubicBezTo>
                <a:cubicBezTo>
                  <a:pt x="116" y="72"/>
                  <a:pt x="111" y="75"/>
                  <a:pt x="105" y="79"/>
                </a:cubicBezTo>
                <a:cubicBezTo>
                  <a:pt x="100" y="84"/>
                  <a:pt x="99" y="92"/>
                  <a:pt x="99" y="98"/>
                </a:cubicBezTo>
                <a:cubicBezTo>
                  <a:pt x="103" y="108"/>
                  <a:pt x="115" y="100"/>
                  <a:pt x="122" y="105"/>
                </a:cubicBezTo>
                <a:cubicBezTo>
                  <a:pt x="121" y="109"/>
                  <a:pt x="121" y="109"/>
                  <a:pt x="121" y="109"/>
                </a:cubicBezTo>
                <a:cubicBezTo>
                  <a:pt x="111" y="121"/>
                  <a:pt x="97" y="133"/>
                  <a:pt x="79" y="130"/>
                </a:cubicBezTo>
                <a:cubicBezTo>
                  <a:pt x="75" y="129"/>
                  <a:pt x="70" y="128"/>
                  <a:pt x="68" y="123"/>
                </a:cubicBezTo>
                <a:cubicBezTo>
                  <a:pt x="61" y="109"/>
                  <a:pt x="72" y="97"/>
                  <a:pt x="74" y="84"/>
                </a:cubicBezTo>
                <a:cubicBezTo>
                  <a:pt x="77" y="68"/>
                  <a:pt x="69" y="52"/>
                  <a:pt x="59" y="40"/>
                </a:cubicBezTo>
                <a:cubicBezTo>
                  <a:pt x="51" y="31"/>
                  <a:pt x="36" y="30"/>
                  <a:pt x="25" y="34"/>
                </a:cubicBezTo>
                <a:cubicBezTo>
                  <a:pt x="17" y="38"/>
                  <a:pt x="7" y="44"/>
                  <a:pt x="4" y="54"/>
                </a:cubicBezTo>
                <a:cubicBezTo>
                  <a:pt x="4" y="37"/>
                  <a:pt x="4" y="37"/>
                  <a:pt x="4" y="37"/>
                </a:cubicBezTo>
                <a:cubicBezTo>
                  <a:pt x="7" y="37"/>
                  <a:pt x="10" y="36"/>
                  <a:pt x="11" y="34"/>
                </a:cubicBezTo>
                <a:cubicBezTo>
                  <a:pt x="11" y="30"/>
                  <a:pt x="7" y="31"/>
                  <a:pt x="5" y="30"/>
                </a:cubicBezTo>
                <a:cubicBezTo>
                  <a:pt x="4" y="28"/>
                  <a:pt x="4" y="26"/>
                  <a:pt x="4" y="24"/>
                </a:cubicBezTo>
                <a:cubicBezTo>
                  <a:pt x="15" y="30"/>
                  <a:pt x="28" y="25"/>
                  <a:pt x="40" y="25"/>
                </a:cubicBezTo>
                <a:cubicBezTo>
                  <a:pt x="48" y="27"/>
                  <a:pt x="57" y="22"/>
                  <a:pt x="65" y="18"/>
                </a:cubicBezTo>
                <a:cubicBezTo>
                  <a:pt x="67" y="14"/>
                  <a:pt x="73" y="13"/>
                  <a:pt x="73" y="8"/>
                </a:cubicBezTo>
                <a:cubicBezTo>
                  <a:pt x="68" y="6"/>
                  <a:pt x="63" y="7"/>
                  <a:pt x="58" y="8"/>
                </a:cubicBezTo>
                <a:cubicBezTo>
                  <a:pt x="44" y="22"/>
                  <a:pt x="23" y="20"/>
                  <a:pt x="5" y="19"/>
                </a:cubicBezTo>
                <a:cubicBezTo>
                  <a:pt x="3" y="17"/>
                  <a:pt x="5" y="15"/>
                  <a:pt x="4" y="12"/>
                </a:cubicBezTo>
                <a:cubicBezTo>
                  <a:pt x="19" y="17"/>
                  <a:pt x="35" y="18"/>
                  <a:pt x="47" y="8"/>
                </a:cubicBezTo>
                <a:cubicBezTo>
                  <a:pt x="47" y="6"/>
                  <a:pt x="43" y="7"/>
                  <a:pt x="40" y="7"/>
                </a:cubicBezTo>
                <a:cubicBezTo>
                  <a:pt x="28" y="5"/>
                  <a:pt x="16" y="7"/>
                  <a:pt x="5" y="7"/>
                </a:cubicBezTo>
                <a:cubicBezTo>
                  <a:pt x="4" y="6"/>
                  <a:pt x="4" y="3"/>
                  <a:pt x="5" y="2"/>
                </a:cubicBezTo>
                <a:cubicBezTo>
                  <a:pt x="67" y="2"/>
                  <a:pt x="67" y="2"/>
                  <a:pt x="67" y="2"/>
                </a:cubicBezTo>
                <a:cubicBezTo>
                  <a:pt x="68" y="4"/>
                  <a:pt x="68" y="4"/>
                  <a:pt x="68" y="4"/>
                </a:cubicBezTo>
                <a:cubicBezTo>
                  <a:pt x="72" y="0"/>
                  <a:pt x="80" y="2"/>
                  <a:pt x="86" y="2"/>
                </a:cubicBezTo>
                <a:cubicBezTo>
                  <a:pt x="155" y="0"/>
                  <a:pt x="225" y="3"/>
                  <a:pt x="295" y="2"/>
                </a:cubicBezTo>
                <a:close/>
                <a:moveTo>
                  <a:pt x="119" y="8"/>
                </a:moveTo>
                <a:cubicBezTo>
                  <a:pt x="115" y="7"/>
                  <a:pt x="111" y="7"/>
                  <a:pt x="106" y="8"/>
                </a:cubicBezTo>
                <a:cubicBezTo>
                  <a:pt x="96" y="20"/>
                  <a:pt x="82" y="33"/>
                  <a:pt x="67" y="39"/>
                </a:cubicBezTo>
                <a:cubicBezTo>
                  <a:pt x="69" y="42"/>
                  <a:pt x="70" y="46"/>
                  <a:pt x="74" y="47"/>
                </a:cubicBezTo>
                <a:cubicBezTo>
                  <a:pt x="84" y="43"/>
                  <a:pt x="92" y="35"/>
                  <a:pt x="101" y="29"/>
                </a:cubicBezTo>
                <a:cubicBezTo>
                  <a:pt x="109" y="23"/>
                  <a:pt x="115" y="16"/>
                  <a:pt x="119" y="8"/>
                </a:cubicBezTo>
                <a:close/>
                <a:moveTo>
                  <a:pt x="334" y="8"/>
                </a:moveTo>
                <a:cubicBezTo>
                  <a:pt x="312" y="7"/>
                  <a:pt x="291" y="9"/>
                  <a:pt x="271" y="7"/>
                </a:cubicBezTo>
                <a:cubicBezTo>
                  <a:pt x="250" y="8"/>
                  <a:pt x="230" y="7"/>
                  <a:pt x="209" y="7"/>
                </a:cubicBezTo>
                <a:cubicBezTo>
                  <a:pt x="206" y="8"/>
                  <a:pt x="206" y="8"/>
                  <a:pt x="206" y="8"/>
                </a:cubicBezTo>
                <a:cubicBezTo>
                  <a:pt x="210" y="16"/>
                  <a:pt x="221" y="17"/>
                  <a:pt x="225" y="26"/>
                </a:cubicBezTo>
                <a:cubicBezTo>
                  <a:pt x="228" y="32"/>
                  <a:pt x="226" y="37"/>
                  <a:pt x="224" y="43"/>
                </a:cubicBezTo>
                <a:cubicBezTo>
                  <a:pt x="217" y="51"/>
                  <a:pt x="209" y="64"/>
                  <a:pt x="196" y="62"/>
                </a:cubicBezTo>
                <a:cubicBezTo>
                  <a:pt x="183" y="61"/>
                  <a:pt x="196" y="51"/>
                  <a:pt x="192" y="45"/>
                </a:cubicBezTo>
                <a:cubicBezTo>
                  <a:pt x="190" y="41"/>
                  <a:pt x="185" y="43"/>
                  <a:pt x="181" y="42"/>
                </a:cubicBezTo>
                <a:cubicBezTo>
                  <a:pt x="177" y="44"/>
                  <a:pt x="172" y="47"/>
                  <a:pt x="170" y="52"/>
                </a:cubicBezTo>
                <a:cubicBezTo>
                  <a:pt x="169" y="61"/>
                  <a:pt x="170" y="71"/>
                  <a:pt x="176" y="79"/>
                </a:cubicBezTo>
                <a:cubicBezTo>
                  <a:pt x="179" y="82"/>
                  <a:pt x="184" y="81"/>
                  <a:pt x="188" y="82"/>
                </a:cubicBezTo>
                <a:cubicBezTo>
                  <a:pt x="194" y="83"/>
                  <a:pt x="200" y="82"/>
                  <a:pt x="205" y="79"/>
                </a:cubicBezTo>
                <a:cubicBezTo>
                  <a:pt x="215" y="72"/>
                  <a:pt x="224" y="64"/>
                  <a:pt x="235" y="62"/>
                </a:cubicBezTo>
                <a:cubicBezTo>
                  <a:pt x="244" y="61"/>
                  <a:pt x="251" y="66"/>
                  <a:pt x="256" y="72"/>
                </a:cubicBezTo>
                <a:cubicBezTo>
                  <a:pt x="255" y="74"/>
                  <a:pt x="259" y="76"/>
                  <a:pt x="256" y="77"/>
                </a:cubicBezTo>
                <a:cubicBezTo>
                  <a:pt x="258" y="83"/>
                  <a:pt x="258" y="83"/>
                  <a:pt x="258" y="83"/>
                </a:cubicBezTo>
                <a:cubicBezTo>
                  <a:pt x="260" y="91"/>
                  <a:pt x="257" y="99"/>
                  <a:pt x="254" y="106"/>
                </a:cubicBezTo>
                <a:cubicBezTo>
                  <a:pt x="251" y="113"/>
                  <a:pt x="245" y="115"/>
                  <a:pt x="239" y="118"/>
                </a:cubicBezTo>
                <a:cubicBezTo>
                  <a:pt x="236" y="120"/>
                  <a:pt x="232" y="118"/>
                  <a:pt x="230" y="116"/>
                </a:cubicBezTo>
                <a:cubicBezTo>
                  <a:pt x="228" y="113"/>
                  <a:pt x="232" y="111"/>
                  <a:pt x="234" y="109"/>
                </a:cubicBezTo>
                <a:cubicBezTo>
                  <a:pt x="236" y="101"/>
                  <a:pt x="235" y="94"/>
                  <a:pt x="229" y="89"/>
                </a:cubicBezTo>
                <a:cubicBezTo>
                  <a:pt x="224" y="87"/>
                  <a:pt x="221" y="91"/>
                  <a:pt x="217" y="93"/>
                </a:cubicBezTo>
                <a:cubicBezTo>
                  <a:pt x="210" y="100"/>
                  <a:pt x="207" y="112"/>
                  <a:pt x="210" y="123"/>
                </a:cubicBezTo>
                <a:cubicBezTo>
                  <a:pt x="214" y="130"/>
                  <a:pt x="217" y="138"/>
                  <a:pt x="224" y="143"/>
                </a:cubicBezTo>
                <a:cubicBezTo>
                  <a:pt x="238" y="146"/>
                  <a:pt x="238" y="146"/>
                  <a:pt x="238" y="146"/>
                </a:cubicBezTo>
                <a:cubicBezTo>
                  <a:pt x="242" y="145"/>
                  <a:pt x="246" y="143"/>
                  <a:pt x="251" y="143"/>
                </a:cubicBezTo>
                <a:cubicBezTo>
                  <a:pt x="261" y="141"/>
                  <a:pt x="269" y="134"/>
                  <a:pt x="275" y="127"/>
                </a:cubicBezTo>
                <a:cubicBezTo>
                  <a:pt x="278" y="126"/>
                  <a:pt x="280" y="125"/>
                  <a:pt x="282" y="122"/>
                </a:cubicBezTo>
                <a:cubicBezTo>
                  <a:pt x="280" y="119"/>
                  <a:pt x="284" y="116"/>
                  <a:pt x="284" y="113"/>
                </a:cubicBezTo>
                <a:cubicBezTo>
                  <a:pt x="289" y="108"/>
                  <a:pt x="287" y="100"/>
                  <a:pt x="288" y="93"/>
                </a:cubicBezTo>
                <a:cubicBezTo>
                  <a:pt x="284" y="89"/>
                  <a:pt x="285" y="82"/>
                  <a:pt x="282" y="77"/>
                </a:cubicBezTo>
                <a:cubicBezTo>
                  <a:pt x="278" y="67"/>
                  <a:pt x="262" y="63"/>
                  <a:pt x="266" y="50"/>
                </a:cubicBezTo>
                <a:cubicBezTo>
                  <a:pt x="270" y="40"/>
                  <a:pt x="280" y="32"/>
                  <a:pt x="290" y="29"/>
                </a:cubicBezTo>
                <a:cubicBezTo>
                  <a:pt x="298" y="28"/>
                  <a:pt x="306" y="27"/>
                  <a:pt x="314" y="27"/>
                </a:cubicBezTo>
                <a:cubicBezTo>
                  <a:pt x="322" y="28"/>
                  <a:pt x="331" y="34"/>
                  <a:pt x="332" y="43"/>
                </a:cubicBezTo>
                <a:cubicBezTo>
                  <a:pt x="328" y="51"/>
                  <a:pt x="328" y="51"/>
                  <a:pt x="328" y="51"/>
                </a:cubicBezTo>
                <a:cubicBezTo>
                  <a:pt x="323" y="51"/>
                  <a:pt x="320" y="55"/>
                  <a:pt x="317" y="57"/>
                </a:cubicBezTo>
                <a:cubicBezTo>
                  <a:pt x="313" y="62"/>
                  <a:pt x="310" y="68"/>
                  <a:pt x="313" y="74"/>
                </a:cubicBezTo>
                <a:cubicBezTo>
                  <a:pt x="314" y="77"/>
                  <a:pt x="311" y="81"/>
                  <a:pt x="315" y="83"/>
                </a:cubicBezTo>
                <a:cubicBezTo>
                  <a:pt x="319" y="88"/>
                  <a:pt x="325" y="83"/>
                  <a:pt x="329" y="83"/>
                </a:cubicBezTo>
                <a:cubicBezTo>
                  <a:pt x="344" y="75"/>
                  <a:pt x="353" y="59"/>
                  <a:pt x="355" y="42"/>
                </a:cubicBezTo>
                <a:cubicBezTo>
                  <a:pt x="356" y="33"/>
                  <a:pt x="355" y="21"/>
                  <a:pt x="345" y="16"/>
                </a:cubicBezTo>
                <a:cubicBezTo>
                  <a:pt x="340" y="14"/>
                  <a:pt x="335" y="13"/>
                  <a:pt x="334" y="8"/>
                </a:cubicBezTo>
                <a:close/>
                <a:moveTo>
                  <a:pt x="96" y="8"/>
                </a:moveTo>
                <a:cubicBezTo>
                  <a:pt x="93" y="6"/>
                  <a:pt x="87" y="8"/>
                  <a:pt x="84" y="8"/>
                </a:cubicBezTo>
                <a:cubicBezTo>
                  <a:pt x="72" y="18"/>
                  <a:pt x="72" y="18"/>
                  <a:pt x="72" y="18"/>
                </a:cubicBezTo>
                <a:cubicBezTo>
                  <a:pt x="68" y="24"/>
                  <a:pt x="60" y="24"/>
                  <a:pt x="58" y="30"/>
                </a:cubicBezTo>
                <a:cubicBezTo>
                  <a:pt x="60" y="32"/>
                  <a:pt x="62" y="34"/>
                  <a:pt x="65" y="36"/>
                </a:cubicBezTo>
                <a:cubicBezTo>
                  <a:pt x="68" y="33"/>
                  <a:pt x="68" y="33"/>
                  <a:pt x="68" y="33"/>
                </a:cubicBezTo>
                <a:cubicBezTo>
                  <a:pt x="77" y="29"/>
                  <a:pt x="85" y="21"/>
                  <a:pt x="93" y="15"/>
                </a:cubicBezTo>
                <a:cubicBezTo>
                  <a:pt x="94" y="13"/>
                  <a:pt x="96" y="11"/>
                  <a:pt x="96" y="8"/>
                </a:cubicBezTo>
                <a:close/>
                <a:moveTo>
                  <a:pt x="171" y="13"/>
                </a:moveTo>
                <a:cubicBezTo>
                  <a:pt x="172" y="8"/>
                  <a:pt x="172" y="8"/>
                  <a:pt x="172" y="8"/>
                </a:cubicBezTo>
                <a:cubicBezTo>
                  <a:pt x="164" y="8"/>
                  <a:pt x="152" y="7"/>
                  <a:pt x="143" y="8"/>
                </a:cubicBezTo>
                <a:cubicBezTo>
                  <a:pt x="142" y="16"/>
                  <a:pt x="139" y="22"/>
                  <a:pt x="135" y="28"/>
                </a:cubicBezTo>
                <a:cubicBezTo>
                  <a:pt x="123" y="44"/>
                  <a:pt x="106" y="61"/>
                  <a:pt x="89" y="69"/>
                </a:cubicBezTo>
                <a:cubicBezTo>
                  <a:pt x="86" y="71"/>
                  <a:pt x="83" y="69"/>
                  <a:pt x="81" y="73"/>
                </a:cubicBezTo>
                <a:cubicBezTo>
                  <a:pt x="82" y="79"/>
                  <a:pt x="80" y="86"/>
                  <a:pt x="81" y="92"/>
                </a:cubicBezTo>
                <a:cubicBezTo>
                  <a:pt x="94" y="93"/>
                  <a:pt x="92" y="78"/>
                  <a:pt x="102" y="73"/>
                </a:cubicBezTo>
                <a:cubicBezTo>
                  <a:pt x="111" y="67"/>
                  <a:pt x="122" y="65"/>
                  <a:pt x="132" y="67"/>
                </a:cubicBezTo>
                <a:cubicBezTo>
                  <a:pt x="153" y="55"/>
                  <a:pt x="159" y="32"/>
                  <a:pt x="171" y="13"/>
                </a:cubicBezTo>
                <a:close/>
                <a:moveTo>
                  <a:pt x="193" y="8"/>
                </a:moveTo>
                <a:cubicBezTo>
                  <a:pt x="189" y="7"/>
                  <a:pt x="185" y="7"/>
                  <a:pt x="181" y="8"/>
                </a:cubicBezTo>
                <a:cubicBezTo>
                  <a:pt x="180" y="12"/>
                  <a:pt x="177" y="16"/>
                  <a:pt x="177" y="20"/>
                </a:cubicBezTo>
                <a:cubicBezTo>
                  <a:pt x="186" y="29"/>
                  <a:pt x="198" y="34"/>
                  <a:pt x="211" y="38"/>
                </a:cubicBezTo>
                <a:cubicBezTo>
                  <a:pt x="213" y="38"/>
                  <a:pt x="216" y="39"/>
                  <a:pt x="218" y="36"/>
                </a:cubicBezTo>
                <a:cubicBezTo>
                  <a:pt x="218" y="34"/>
                  <a:pt x="219" y="31"/>
                  <a:pt x="217" y="30"/>
                </a:cubicBezTo>
                <a:cubicBezTo>
                  <a:pt x="205" y="25"/>
                  <a:pt x="193" y="23"/>
                  <a:pt x="183" y="17"/>
                </a:cubicBezTo>
                <a:cubicBezTo>
                  <a:pt x="182" y="14"/>
                  <a:pt x="182" y="14"/>
                  <a:pt x="182" y="14"/>
                </a:cubicBezTo>
                <a:cubicBezTo>
                  <a:pt x="182" y="13"/>
                  <a:pt x="183" y="12"/>
                  <a:pt x="184" y="12"/>
                </a:cubicBezTo>
                <a:cubicBezTo>
                  <a:pt x="190" y="14"/>
                  <a:pt x="196" y="18"/>
                  <a:pt x="202" y="19"/>
                </a:cubicBezTo>
                <a:cubicBezTo>
                  <a:pt x="203" y="18"/>
                  <a:pt x="203" y="18"/>
                  <a:pt x="203" y="18"/>
                </a:cubicBezTo>
                <a:cubicBezTo>
                  <a:pt x="199" y="15"/>
                  <a:pt x="196" y="11"/>
                  <a:pt x="193" y="8"/>
                </a:cubicBezTo>
                <a:close/>
                <a:moveTo>
                  <a:pt x="137" y="8"/>
                </a:moveTo>
                <a:cubicBezTo>
                  <a:pt x="126" y="3"/>
                  <a:pt x="123" y="18"/>
                  <a:pt x="115" y="22"/>
                </a:cubicBezTo>
                <a:cubicBezTo>
                  <a:pt x="103" y="35"/>
                  <a:pt x="91" y="44"/>
                  <a:pt x="77" y="53"/>
                </a:cubicBezTo>
                <a:cubicBezTo>
                  <a:pt x="81" y="65"/>
                  <a:pt x="81" y="65"/>
                  <a:pt x="81" y="65"/>
                </a:cubicBezTo>
                <a:cubicBezTo>
                  <a:pt x="90" y="64"/>
                  <a:pt x="98" y="57"/>
                  <a:pt x="106" y="51"/>
                </a:cubicBezTo>
                <a:cubicBezTo>
                  <a:pt x="108" y="49"/>
                  <a:pt x="109" y="47"/>
                  <a:pt x="112" y="46"/>
                </a:cubicBezTo>
                <a:cubicBezTo>
                  <a:pt x="121" y="34"/>
                  <a:pt x="136" y="24"/>
                  <a:pt x="137" y="8"/>
                </a:cubicBezTo>
                <a:close/>
                <a:moveTo>
                  <a:pt x="465" y="13"/>
                </a:moveTo>
                <a:cubicBezTo>
                  <a:pt x="462" y="7"/>
                  <a:pt x="453" y="8"/>
                  <a:pt x="447" y="8"/>
                </a:cubicBezTo>
                <a:cubicBezTo>
                  <a:pt x="445" y="8"/>
                  <a:pt x="441" y="7"/>
                  <a:pt x="440" y="9"/>
                </a:cubicBezTo>
                <a:cubicBezTo>
                  <a:pt x="452" y="21"/>
                  <a:pt x="466" y="27"/>
                  <a:pt x="479" y="34"/>
                </a:cubicBezTo>
                <a:cubicBezTo>
                  <a:pt x="491" y="25"/>
                  <a:pt x="507" y="22"/>
                  <a:pt x="523" y="27"/>
                </a:cubicBezTo>
                <a:cubicBezTo>
                  <a:pt x="532" y="24"/>
                  <a:pt x="541" y="19"/>
                  <a:pt x="546" y="9"/>
                </a:cubicBezTo>
                <a:cubicBezTo>
                  <a:pt x="543" y="7"/>
                  <a:pt x="537" y="9"/>
                  <a:pt x="533" y="8"/>
                </a:cubicBezTo>
                <a:cubicBezTo>
                  <a:pt x="524" y="15"/>
                  <a:pt x="513" y="18"/>
                  <a:pt x="502" y="21"/>
                </a:cubicBezTo>
                <a:cubicBezTo>
                  <a:pt x="488" y="23"/>
                  <a:pt x="477" y="18"/>
                  <a:pt x="465" y="13"/>
                </a:cubicBezTo>
                <a:close/>
                <a:moveTo>
                  <a:pt x="363" y="9"/>
                </a:moveTo>
                <a:cubicBezTo>
                  <a:pt x="359" y="9"/>
                  <a:pt x="353" y="6"/>
                  <a:pt x="350" y="9"/>
                </a:cubicBezTo>
                <a:cubicBezTo>
                  <a:pt x="355" y="16"/>
                  <a:pt x="362" y="22"/>
                  <a:pt x="363" y="31"/>
                </a:cubicBezTo>
                <a:cubicBezTo>
                  <a:pt x="365" y="37"/>
                  <a:pt x="361" y="44"/>
                  <a:pt x="361" y="51"/>
                </a:cubicBezTo>
                <a:cubicBezTo>
                  <a:pt x="361" y="54"/>
                  <a:pt x="365" y="56"/>
                  <a:pt x="367" y="57"/>
                </a:cubicBezTo>
                <a:cubicBezTo>
                  <a:pt x="380" y="82"/>
                  <a:pt x="408" y="95"/>
                  <a:pt x="432" y="106"/>
                </a:cubicBezTo>
                <a:cubicBezTo>
                  <a:pt x="446" y="99"/>
                  <a:pt x="446" y="99"/>
                  <a:pt x="446" y="99"/>
                </a:cubicBezTo>
                <a:cubicBezTo>
                  <a:pt x="458" y="97"/>
                  <a:pt x="458" y="97"/>
                  <a:pt x="458" y="97"/>
                </a:cubicBezTo>
                <a:cubicBezTo>
                  <a:pt x="472" y="95"/>
                  <a:pt x="484" y="105"/>
                  <a:pt x="496" y="96"/>
                </a:cubicBezTo>
                <a:cubicBezTo>
                  <a:pt x="501" y="93"/>
                  <a:pt x="507" y="89"/>
                  <a:pt x="506" y="84"/>
                </a:cubicBezTo>
                <a:cubicBezTo>
                  <a:pt x="487" y="88"/>
                  <a:pt x="467" y="86"/>
                  <a:pt x="449" y="78"/>
                </a:cubicBezTo>
                <a:cubicBezTo>
                  <a:pt x="440" y="75"/>
                  <a:pt x="431" y="71"/>
                  <a:pt x="422" y="65"/>
                </a:cubicBezTo>
                <a:cubicBezTo>
                  <a:pt x="413" y="56"/>
                  <a:pt x="399" y="49"/>
                  <a:pt x="390" y="39"/>
                </a:cubicBezTo>
                <a:cubicBezTo>
                  <a:pt x="386" y="33"/>
                  <a:pt x="380" y="26"/>
                  <a:pt x="373" y="21"/>
                </a:cubicBezTo>
                <a:cubicBezTo>
                  <a:pt x="370" y="17"/>
                  <a:pt x="367" y="13"/>
                  <a:pt x="363" y="9"/>
                </a:cubicBezTo>
                <a:close/>
                <a:moveTo>
                  <a:pt x="383" y="8"/>
                </a:moveTo>
                <a:cubicBezTo>
                  <a:pt x="380" y="8"/>
                  <a:pt x="376" y="8"/>
                  <a:pt x="374" y="9"/>
                </a:cubicBezTo>
                <a:cubicBezTo>
                  <a:pt x="374" y="11"/>
                  <a:pt x="374" y="12"/>
                  <a:pt x="375" y="13"/>
                </a:cubicBezTo>
                <a:cubicBezTo>
                  <a:pt x="387" y="25"/>
                  <a:pt x="396" y="40"/>
                  <a:pt x="411" y="50"/>
                </a:cubicBezTo>
                <a:cubicBezTo>
                  <a:pt x="426" y="62"/>
                  <a:pt x="443" y="71"/>
                  <a:pt x="461" y="78"/>
                </a:cubicBezTo>
                <a:cubicBezTo>
                  <a:pt x="467" y="78"/>
                  <a:pt x="472" y="80"/>
                  <a:pt x="479" y="80"/>
                </a:cubicBezTo>
                <a:cubicBezTo>
                  <a:pt x="475" y="75"/>
                  <a:pt x="469" y="72"/>
                  <a:pt x="467" y="65"/>
                </a:cubicBezTo>
                <a:cubicBezTo>
                  <a:pt x="453" y="60"/>
                  <a:pt x="439" y="53"/>
                  <a:pt x="425" y="47"/>
                </a:cubicBezTo>
                <a:cubicBezTo>
                  <a:pt x="409" y="37"/>
                  <a:pt x="393" y="24"/>
                  <a:pt x="383" y="8"/>
                </a:cubicBezTo>
                <a:close/>
                <a:moveTo>
                  <a:pt x="404" y="15"/>
                </a:moveTo>
                <a:cubicBezTo>
                  <a:pt x="401" y="13"/>
                  <a:pt x="401" y="8"/>
                  <a:pt x="397" y="8"/>
                </a:cubicBezTo>
                <a:cubicBezTo>
                  <a:pt x="395" y="9"/>
                  <a:pt x="391" y="8"/>
                  <a:pt x="392" y="10"/>
                </a:cubicBezTo>
                <a:cubicBezTo>
                  <a:pt x="396" y="15"/>
                  <a:pt x="400" y="22"/>
                  <a:pt x="405" y="26"/>
                </a:cubicBezTo>
                <a:cubicBezTo>
                  <a:pt x="422" y="41"/>
                  <a:pt x="443" y="49"/>
                  <a:pt x="464" y="58"/>
                </a:cubicBezTo>
                <a:cubicBezTo>
                  <a:pt x="466" y="57"/>
                  <a:pt x="466" y="57"/>
                  <a:pt x="466" y="57"/>
                </a:cubicBezTo>
                <a:cubicBezTo>
                  <a:pt x="466" y="55"/>
                  <a:pt x="467" y="53"/>
                  <a:pt x="465" y="51"/>
                </a:cubicBezTo>
                <a:cubicBezTo>
                  <a:pt x="443" y="43"/>
                  <a:pt x="422" y="32"/>
                  <a:pt x="404" y="15"/>
                </a:cubicBezTo>
                <a:close/>
                <a:moveTo>
                  <a:pt x="517" y="9"/>
                </a:moveTo>
                <a:cubicBezTo>
                  <a:pt x="501" y="7"/>
                  <a:pt x="486" y="8"/>
                  <a:pt x="471" y="9"/>
                </a:cubicBezTo>
                <a:cubicBezTo>
                  <a:pt x="476" y="14"/>
                  <a:pt x="484" y="14"/>
                  <a:pt x="491" y="16"/>
                </a:cubicBezTo>
                <a:cubicBezTo>
                  <a:pt x="500" y="16"/>
                  <a:pt x="509" y="14"/>
                  <a:pt x="517" y="9"/>
                </a:cubicBezTo>
                <a:close/>
                <a:moveTo>
                  <a:pt x="430" y="9"/>
                </a:moveTo>
                <a:cubicBezTo>
                  <a:pt x="423" y="9"/>
                  <a:pt x="415" y="7"/>
                  <a:pt x="409" y="10"/>
                </a:cubicBezTo>
                <a:cubicBezTo>
                  <a:pt x="415" y="20"/>
                  <a:pt x="427" y="27"/>
                  <a:pt x="438" y="33"/>
                </a:cubicBezTo>
                <a:cubicBezTo>
                  <a:pt x="448" y="37"/>
                  <a:pt x="457" y="46"/>
                  <a:pt x="469" y="45"/>
                </a:cubicBezTo>
                <a:cubicBezTo>
                  <a:pt x="470" y="42"/>
                  <a:pt x="475" y="40"/>
                  <a:pt x="474" y="37"/>
                </a:cubicBezTo>
                <a:cubicBezTo>
                  <a:pt x="458" y="32"/>
                  <a:pt x="444" y="20"/>
                  <a:pt x="430" y="9"/>
                </a:cubicBezTo>
                <a:close/>
                <a:moveTo>
                  <a:pt x="802" y="9"/>
                </a:moveTo>
                <a:cubicBezTo>
                  <a:pt x="785" y="8"/>
                  <a:pt x="771" y="11"/>
                  <a:pt x="755" y="8"/>
                </a:cubicBezTo>
                <a:cubicBezTo>
                  <a:pt x="748" y="10"/>
                  <a:pt x="740" y="9"/>
                  <a:pt x="734" y="9"/>
                </a:cubicBezTo>
                <a:cubicBezTo>
                  <a:pt x="722" y="10"/>
                  <a:pt x="709" y="8"/>
                  <a:pt x="698" y="9"/>
                </a:cubicBezTo>
                <a:cubicBezTo>
                  <a:pt x="693" y="12"/>
                  <a:pt x="699" y="16"/>
                  <a:pt x="698" y="20"/>
                </a:cubicBezTo>
                <a:cubicBezTo>
                  <a:pt x="698" y="32"/>
                  <a:pt x="698" y="45"/>
                  <a:pt x="685" y="51"/>
                </a:cubicBezTo>
                <a:cubicBezTo>
                  <a:pt x="679" y="55"/>
                  <a:pt x="669" y="58"/>
                  <a:pt x="663" y="52"/>
                </a:cubicBezTo>
                <a:cubicBezTo>
                  <a:pt x="663" y="51"/>
                  <a:pt x="663" y="49"/>
                  <a:pt x="664" y="48"/>
                </a:cubicBezTo>
                <a:cubicBezTo>
                  <a:pt x="667" y="43"/>
                  <a:pt x="666" y="37"/>
                  <a:pt x="662" y="34"/>
                </a:cubicBezTo>
                <a:cubicBezTo>
                  <a:pt x="658" y="32"/>
                  <a:pt x="653" y="33"/>
                  <a:pt x="649" y="34"/>
                </a:cubicBezTo>
                <a:cubicBezTo>
                  <a:pt x="641" y="41"/>
                  <a:pt x="641" y="52"/>
                  <a:pt x="643" y="61"/>
                </a:cubicBezTo>
                <a:cubicBezTo>
                  <a:pt x="645" y="68"/>
                  <a:pt x="652" y="72"/>
                  <a:pt x="658" y="75"/>
                </a:cubicBezTo>
                <a:cubicBezTo>
                  <a:pt x="676" y="82"/>
                  <a:pt x="688" y="62"/>
                  <a:pt x="705" y="63"/>
                </a:cubicBezTo>
                <a:cubicBezTo>
                  <a:pt x="715" y="65"/>
                  <a:pt x="723" y="69"/>
                  <a:pt x="729" y="77"/>
                </a:cubicBezTo>
                <a:cubicBezTo>
                  <a:pt x="737" y="86"/>
                  <a:pt x="734" y="99"/>
                  <a:pt x="732" y="109"/>
                </a:cubicBezTo>
                <a:cubicBezTo>
                  <a:pt x="728" y="117"/>
                  <a:pt x="720" y="124"/>
                  <a:pt x="710" y="123"/>
                </a:cubicBezTo>
                <a:cubicBezTo>
                  <a:pt x="707" y="122"/>
                  <a:pt x="703" y="122"/>
                  <a:pt x="703" y="118"/>
                </a:cubicBezTo>
                <a:cubicBezTo>
                  <a:pt x="705" y="113"/>
                  <a:pt x="708" y="106"/>
                  <a:pt x="706" y="100"/>
                </a:cubicBezTo>
                <a:cubicBezTo>
                  <a:pt x="704" y="97"/>
                  <a:pt x="700" y="96"/>
                  <a:pt x="697" y="95"/>
                </a:cubicBezTo>
                <a:cubicBezTo>
                  <a:pt x="693" y="96"/>
                  <a:pt x="688" y="93"/>
                  <a:pt x="686" y="99"/>
                </a:cubicBezTo>
                <a:cubicBezTo>
                  <a:pt x="679" y="108"/>
                  <a:pt x="682" y="122"/>
                  <a:pt x="688" y="131"/>
                </a:cubicBezTo>
                <a:cubicBezTo>
                  <a:pt x="693" y="142"/>
                  <a:pt x="704" y="146"/>
                  <a:pt x="715" y="147"/>
                </a:cubicBezTo>
                <a:cubicBezTo>
                  <a:pt x="734" y="147"/>
                  <a:pt x="752" y="138"/>
                  <a:pt x="762" y="121"/>
                </a:cubicBezTo>
                <a:cubicBezTo>
                  <a:pt x="762" y="115"/>
                  <a:pt x="764" y="110"/>
                  <a:pt x="763" y="104"/>
                </a:cubicBezTo>
                <a:cubicBezTo>
                  <a:pt x="760" y="84"/>
                  <a:pt x="738" y="69"/>
                  <a:pt x="742" y="47"/>
                </a:cubicBezTo>
                <a:cubicBezTo>
                  <a:pt x="743" y="39"/>
                  <a:pt x="750" y="32"/>
                  <a:pt x="757" y="30"/>
                </a:cubicBezTo>
                <a:cubicBezTo>
                  <a:pt x="762" y="27"/>
                  <a:pt x="767" y="27"/>
                  <a:pt x="772" y="26"/>
                </a:cubicBezTo>
                <a:cubicBezTo>
                  <a:pt x="780" y="23"/>
                  <a:pt x="788" y="27"/>
                  <a:pt x="794" y="31"/>
                </a:cubicBezTo>
                <a:cubicBezTo>
                  <a:pt x="802" y="35"/>
                  <a:pt x="802" y="43"/>
                  <a:pt x="803" y="48"/>
                </a:cubicBezTo>
                <a:cubicBezTo>
                  <a:pt x="804" y="52"/>
                  <a:pt x="804" y="58"/>
                  <a:pt x="800" y="61"/>
                </a:cubicBezTo>
                <a:cubicBezTo>
                  <a:pt x="795" y="65"/>
                  <a:pt x="795" y="58"/>
                  <a:pt x="792" y="56"/>
                </a:cubicBezTo>
                <a:cubicBezTo>
                  <a:pt x="787" y="53"/>
                  <a:pt x="782" y="56"/>
                  <a:pt x="779" y="58"/>
                </a:cubicBezTo>
                <a:cubicBezTo>
                  <a:pt x="777" y="63"/>
                  <a:pt x="776" y="68"/>
                  <a:pt x="777" y="74"/>
                </a:cubicBezTo>
                <a:cubicBezTo>
                  <a:pt x="779" y="82"/>
                  <a:pt x="787" y="87"/>
                  <a:pt x="795" y="89"/>
                </a:cubicBezTo>
                <a:cubicBezTo>
                  <a:pt x="808" y="89"/>
                  <a:pt x="820" y="80"/>
                  <a:pt x="824" y="69"/>
                </a:cubicBezTo>
                <a:cubicBezTo>
                  <a:pt x="827" y="61"/>
                  <a:pt x="829" y="53"/>
                  <a:pt x="828" y="45"/>
                </a:cubicBezTo>
                <a:cubicBezTo>
                  <a:pt x="825" y="32"/>
                  <a:pt x="816" y="24"/>
                  <a:pt x="806" y="16"/>
                </a:cubicBezTo>
                <a:cubicBezTo>
                  <a:pt x="805" y="14"/>
                  <a:pt x="804" y="10"/>
                  <a:pt x="802" y="9"/>
                </a:cubicBezTo>
                <a:close/>
                <a:moveTo>
                  <a:pt x="569" y="9"/>
                </a:moveTo>
                <a:cubicBezTo>
                  <a:pt x="565" y="8"/>
                  <a:pt x="559" y="8"/>
                  <a:pt x="555" y="9"/>
                </a:cubicBezTo>
                <a:cubicBezTo>
                  <a:pt x="548" y="17"/>
                  <a:pt x="540" y="25"/>
                  <a:pt x="532" y="31"/>
                </a:cubicBezTo>
                <a:cubicBezTo>
                  <a:pt x="532" y="33"/>
                  <a:pt x="533" y="35"/>
                  <a:pt x="536" y="34"/>
                </a:cubicBezTo>
                <a:cubicBezTo>
                  <a:pt x="558" y="22"/>
                  <a:pt x="558" y="22"/>
                  <a:pt x="558" y="22"/>
                </a:cubicBezTo>
                <a:cubicBezTo>
                  <a:pt x="562" y="19"/>
                  <a:pt x="568" y="15"/>
                  <a:pt x="569" y="9"/>
                </a:cubicBezTo>
                <a:close/>
                <a:moveTo>
                  <a:pt x="591" y="9"/>
                </a:moveTo>
                <a:cubicBezTo>
                  <a:pt x="591" y="9"/>
                  <a:pt x="591" y="9"/>
                  <a:pt x="591" y="9"/>
                </a:cubicBezTo>
                <a:cubicBezTo>
                  <a:pt x="586" y="8"/>
                  <a:pt x="582" y="9"/>
                  <a:pt x="577" y="10"/>
                </a:cubicBezTo>
                <a:cubicBezTo>
                  <a:pt x="569" y="23"/>
                  <a:pt x="554" y="30"/>
                  <a:pt x="542" y="38"/>
                </a:cubicBezTo>
                <a:cubicBezTo>
                  <a:pt x="538" y="41"/>
                  <a:pt x="545" y="44"/>
                  <a:pt x="545" y="47"/>
                </a:cubicBezTo>
                <a:cubicBezTo>
                  <a:pt x="547" y="49"/>
                  <a:pt x="550" y="47"/>
                  <a:pt x="553" y="46"/>
                </a:cubicBezTo>
                <a:cubicBezTo>
                  <a:pt x="568" y="37"/>
                  <a:pt x="581" y="23"/>
                  <a:pt x="591" y="9"/>
                </a:cubicBezTo>
                <a:close/>
                <a:moveTo>
                  <a:pt x="615" y="10"/>
                </a:moveTo>
                <a:cubicBezTo>
                  <a:pt x="610" y="8"/>
                  <a:pt x="603" y="9"/>
                  <a:pt x="598" y="10"/>
                </a:cubicBezTo>
                <a:cubicBezTo>
                  <a:pt x="597" y="15"/>
                  <a:pt x="592" y="17"/>
                  <a:pt x="591" y="21"/>
                </a:cubicBezTo>
                <a:cubicBezTo>
                  <a:pt x="577" y="33"/>
                  <a:pt x="565" y="48"/>
                  <a:pt x="548" y="55"/>
                </a:cubicBezTo>
                <a:cubicBezTo>
                  <a:pt x="547" y="58"/>
                  <a:pt x="546" y="63"/>
                  <a:pt x="549" y="66"/>
                </a:cubicBezTo>
                <a:cubicBezTo>
                  <a:pt x="563" y="61"/>
                  <a:pt x="563" y="61"/>
                  <a:pt x="563" y="61"/>
                </a:cubicBezTo>
                <a:cubicBezTo>
                  <a:pt x="576" y="51"/>
                  <a:pt x="590" y="41"/>
                  <a:pt x="602" y="29"/>
                </a:cubicBezTo>
                <a:cubicBezTo>
                  <a:pt x="604" y="27"/>
                  <a:pt x="605" y="22"/>
                  <a:pt x="608" y="24"/>
                </a:cubicBezTo>
                <a:cubicBezTo>
                  <a:pt x="609" y="19"/>
                  <a:pt x="614" y="16"/>
                  <a:pt x="615" y="10"/>
                </a:cubicBezTo>
                <a:close/>
                <a:moveTo>
                  <a:pt x="669" y="11"/>
                </a:moveTo>
                <a:cubicBezTo>
                  <a:pt x="668" y="9"/>
                  <a:pt x="668" y="9"/>
                  <a:pt x="668" y="9"/>
                </a:cubicBezTo>
                <a:cubicBezTo>
                  <a:pt x="627" y="9"/>
                  <a:pt x="627" y="9"/>
                  <a:pt x="627" y="9"/>
                </a:cubicBezTo>
                <a:cubicBezTo>
                  <a:pt x="623" y="8"/>
                  <a:pt x="624" y="12"/>
                  <a:pt x="621" y="14"/>
                </a:cubicBezTo>
                <a:cubicBezTo>
                  <a:pt x="609" y="33"/>
                  <a:pt x="591" y="47"/>
                  <a:pt x="572" y="61"/>
                </a:cubicBezTo>
                <a:cubicBezTo>
                  <a:pt x="565" y="67"/>
                  <a:pt x="556" y="69"/>
                  <a:pt x="548" y="74"/>
                </a:cubicBezTo>
                <a:cubicBezTo>
                  <a:pt x="547" y="83"/>
                  <a:pt x="541" y="91"/>
                  <a:pt x="542" y="101"/>
                </a:cubicBezTo>
                <a:cubicBezTo>
                  <a:pt x="543" y="103"/>
                  <a:pt x="544" y="106"/>
                  <a:pt x="546" y="105"/>
                </a:cubicBezTo>
                <a:cubicBezTo>
                  <a:pt x="554" y="103"/>
                  <a:pt x="561" y="102"/>
                  <a:pt x="568" y="100"/>
                </a:cubicBezTo>
                <a:cubicBezTo>
                  <a:pt x="574" y="98"/>
                  <a:pt x="570" y="91"/>
                  <a:pt x="574" y="87"/>
                </a:cubicBezTo>
                <a:cubicBezTo>
                  <a:pt x="581" y="72"/>
                  <a:pt x="597" y="70"/>
                  <a:pt x="611" y="70"/>
                </a:cubicBezTo>
                <a:cubicBezTo>
                  <a:pt x="620" y="64"/>
                  <a:pt x="627" y="53"/>
                  <a:pt x="635" y="45"/>
                </a:cubicBezTo>
                <a:cubicBezTo>
                  <a:pt x="636" y="38"/>
                  <a:pt x="639" y="33"/>
                  <a:pt x="645" y="28"/>
                </a:cubicBezTo>
                <a:cubicBezTo>
                  <a:pt x="650" y="26"/>
                  <a:pt x="655" y="26"/>
                  <a:pt x="660" y="24"/>
                </a:cubicBezTo>
                <a:cubicBezTo>
                  <a:pt x="669" y="11"/>
                  <a:pt x="669" y="11"/>
                  <a:pt x="669" y="11"/>
                </a:cubicBezTo>
                <a:close/>
                <a:moveTo>
                  <a:pt x="836" y="14"/>
                </a:moveTo>
                <a:cubicBezTo>
                  <a:pt x="833" y="7"/>
                  <a:pt x="824" y="11"/>
                  <a:pt x="818" y="9"/>
                </a:cubicBezTo>
                <a:cubicBezTo>
                  <a:pt x="816" y="10"/>
                  <a:pt x="813" y="9"/>
                  <a:pt x="813" y="12"/>
                </a:cubicBezTo>
                <a:cubicBezTo>
                  <a:pt x="823" y="23"/>
                  <a:pt x="838" y="34"/>
                  <a:pt x="835" y="52"/>
                </a:cubicBezTo>
                <a:cubicBezTo>
                  <a:pt x="844" y="65"/>
                  <a:pt x="855" y="75"/>
                  <a:pt x="867" y="84"/>
                </a:cubicBezTo>
                <a:cubicBezTo>
                  <a:pt x="878" y="89"/>
                  <a:pt x="888" y="98"/>
                  <a:pt x="900" y="101"/>
                </a:cubicBezTo>
                <a:cubicBezTo>
                  <a:pt x="909" y="95"/>
                  <a:pt x="919" y="92"/>
                  <a:pt x="930" y="93"/>
                </a:cubicBezTo>
                <a:cubicBezTo>
                  <a:pt x="939" y="95"/>
                  <a:pt x="947" y="100"/>
                  <a:pt x="956" y="99"/>
                </a:cubicBezTo>
                <a:cubicBezTo>
                  <a:pt x="963" y="96"/>
                  <a:pt x="972" y="93"/>
                  <a:pt x="975" y="86"/>
                </a:cubicBezTo>
                <a:cubicBezTo>
                  <a:pt x="961" y="87"/>
                  <a:pt x="948" y="86"/>
                  <a:pt x="934" y="84"/>
                </a:cubicBezTo>
                <a:cubicBezTo>
                  <a:pt x="930" y="83"/>
                  <a:pt x="927" y="80"/>
                  <a:pt x="923" y="80"/>
                </a:cubicBezTo>
                <a:cubicBezTo>
                  <a:pt x="913" y="75"/>
                  <a:pt x="902" y="71"/>
                  <a:pt x="892" y="65"/>
                </a:cubicBezTo>
                <a:cubicBezTo>
                  <a:pt x="878" y="54"/>
                  <a:pt x="862" y="45"/>
                  <a:pt x="849" y="32"/>
                </a:cubicBezTo>
                <a:cubicBezTo>
                  <a:pt x="846" y="26"/>
                  <a:pt x="840" y="20"/>
                  <a:pt x="836" y="14"/>
                </a:cubicBezTo>
                <a:close/>
                <a:moveTo>
                  <a:pt x="858" y="10"/>
                </a:moveTo>
                <a:cubicBezTo>
                  <a:pt x="844" y="9"/>
                  <a:pt x="844" y="9"/>
                  <a:pt x="844" y="9"/>
                </a:cubicBezTo>
                <a:cubicBezTo>
                  <a:pt x="843" y="10"/>
                  <a:pt x="841" y="9"/>
                  <a:pt x="841" y="11"/>
                </a:cubicBezTo>
                <a:cubicBezTo>
                  <a:pt x="850" y="28"/>
                  <a:pt x="866" y="41"/>
                  <a:pt x="883" y="52"/>
                </a:cubicBezTo>
                <a:cubicBezTo>
                  <a:pt x="897" y="65"/>
                  <a:pt x="915" y="69"/>
                  <a:pt x="931" y="78"/>
                </a:cubicBezTo>
                <a:cubicBezTo>
                  <a:pt x="940" y="79"/>
                  <a:pt x="940" y="79"/>
                  <a:pt x="940" y="79"/>
                </a:cubicBezTo>
                <a:cubicBezTo>
                  <a:pt x="937" y="73"/>
                  <a:pt x="932" y="67"/>
                  <a:pt x="931" y="60"/>
                </a:cubicBezTo>
                <a:cubicBezTo>
                  <a:pt x="918" y="53"/>
                  <a:pt x="903" y="50"/>
                  <a:pt x="891" y="40"/>
                </a:cubicBezTo>
                <a:cubicBezTo>
                  <a:pt x="879" y="32"/>
                  <a:pt x="867" y="22"/>
                  <a:pt x="858" y="10"/>
                </a:cubicBezTo>
                <a:close/>
                <a:moveTo>
                  <a:pt x="913" y="9"/>
                </a:moveTo>
                <a:cubicBezTo>
                  <a:pt x="903" y="9"/>
                  <a:pt x="903" y="9"/>
                  <a:pt x="903" y="9"/>
                </a:cubicBezTo>
                <a:cubicBezTo>
                  <a:pt x="899" y="10"/>
                  <a:pt x="896" y="8"/>
                  <a:pt x="892" y="10"/>
                </a:cubicBezTo>
                <a:cubicBezTo>
                  <a:pt x="897" y="21"/>
                  <a:pt x="910" y="23"/>
                  <a:pt x="918" y="32"/>
                </a:cubicBezTo>
                <a:cubicBezTo>
                  <a:pt x="926" y="33"/>
                  <a:pt x="937" y="44"/>
                  <a:pt x="943" y="34"/>
                </a:cubicBezTo>
                <a:cubicBezTo>
                  <a:pt x="944" y="33"/>
                  <a:pt x="945" y="31"/>
                  <a:pt x="944" y="30"/>
                </a:cubicBezTo>
                <a:cubicBezTo>
                  <a:pt x="933" y="25"/>
                  <a:pt x="922" y="20"/>
                  <a:pt x="913" y="9"/>
                </a:cubicBezTo>
                <a:close/>
                <a:moveTo>
                  <a:pt x="881" y="10"/>
                </a:moveTo>
                <a:cubicBezTo>
                  <a:pt x="877" y="11"/>
                  <a:pt x="863" y="6"/>
                  <a:pt x="869" y="15"/>
                </a:cubicBezTo>
                <a:cubicBezTo>
                  <a:pt x="885" y="29"/>
                  <a:pt x="900" y="42"/>
                  <a:pt x="918" y="50"/>
                </a:cubicBezTo>
                <a:cubicBezTo>
                  <a:pt x="923" y="51"/>
                  <a:pt x="927" y="55"/>
                  <a:pt x="932" y="53"/>
                </a:cubicBezTo>
                <a:cubicBezTo>
                  <a:pt x="933" y="50"/>
                  <a:pt x="937" y="45"/>
                  <a:pt x="933" y="43"/>
                </a:cubicBezTo>
                <a:cubicBezTo>
                  <a:pt x="912" y="38"/>
                  <a:pt x="897" y="23"/>
                  <a:pt x="881" y="10"/>
                </a:cubicBezTo>
                <a:close/>
                <a:moveTo>
                  <a:pt x="1011" y="9"/>
                </a:moveTo>
                <a:cubicBezTo>
                  <a:pt x="1000" y="10"/>
                  <a:pt x="988" y="10"/>
                  <a:pt x="977" y="9"/>
                </a:cubicBezTo>
                <a:cubicBezTo>
                  <a:pt x="960" y="10"/>
                  <a:pt x="941" y="9"/>
                  <a:pt x="925" y="10"/>
                </a:cubicBezTo>
                <a:cubicBezTo>
                  <a:pt x="925" y="11"/>
                  <a:pt x="925" y="11"/>
                  <a:pt x="925" y="11"/>
                </a:cubicBezTo>
                <a:cubicBezTo>
                  <a:pt x="931" y="19"/>
                  <a:pt x="941" y="23"/>
                  <a:pt x="951" y="26"/>
                </a:cubicBezTo>
                <a:cubicBezTo>
                  <a:pt x="959" y="29"/>
                  <a:pt x="964" y="19"/>
                  <a:pt x="973" y="22"/>
                </a:cubicBezTo>
                <a:cubicBezTo>
                  <a:pt x="978" y="21"/>
                  <a:pt x="982" y="22"/>
                  <a:pt x="987" y="23"/>
                </a:cubicBezTo>
                <a:cubicBezTo>
                  <a:pt x="994" y="20"/>
                  <a:pt x="1002" y="18"/>
                  <a:pt x="1009" y="15"/>
                </a:cubicBezTo>
                <a:cubicBezTo>
                  <a:pt x="1010" y="13"/>
                  <a:pt x="1013" y="12"/>
                  <a:pt x="1011" y="9"/>
                </a:cubicBezTo>
                <a:close/>
                <a:moveTo>
                  <a:pt x="1044" y="12"/>
                </a:moveTo>
                <a:cubicBezTo>
                  <a:pt x="1044" y="10"/>
                  <a:pt x="1044" y="10"/>
                  <a:pt x="1044" y="10"/>
                </a:cubicBezTo>
                <a:cubicBezTo>
                  <a:pt x="1037" y="10"/>
                  <a:pt x="1030" y="9"/>
                  <a:pt x="1023" y="10"/>
                </a:cubicBezTo>
                <a:cubicBezTo>
                  <a:pt x="1016" y="16"/>
                  <a:pt x="1009" y="21"/>
                  <a:pt x="1002" y="25"/>
                </a:cubicBezTo>
                <a:cubicBezTo>
                  <a:pt x="1002" y="29"/>
                  <a:pt x="1006" y="33"/>
                  <a:pt x="1010" y="34"/>
                </a:cubicBezTo>
                <a:cubicBezTo>
                  <a:pt x="1023" y="30"/>
                  <a:pt x="1032" y="20"/>
                  <a:pt x="1044" y="12"/>
                </a:cubicBezTo>
                <a:close/>
                <a:moveTo>
                  <a:pt x="1118" y="9"/>
                </a:moveTo>
                <a:cubicBezTo>
                  <a:pt x="1112" y="10"/>
                  <a:pt x="1112" y="10"/>
                  <a:pt x="1112" y="10"/>
                </a:cubicBezTo>
                <a:cubicBezTo>
                  <a:pt x="1105" y="10"/>
                  <a:pt x="1098" y="10"/>
                  <a:pt x="1092" y="10"/>
                </a:cubicBezTo>
                <a:cubicBezTo>
                  <a:pt x="1087" y="10"/>
                  <a:pt x="1091" y="16"/>
                  <a:pt x="1088" y="18"/>
                </a:cubicBezTo>
                <a:cubicBezTo>
                  <a:pt x="1076" y="34"/>
                  <a:pt x="1063" y="52"/>
                  <a:pt x="1046" y="64"/>
                </a:cubicBezTo>
                <a:cubicBezTo>
                  <a:pt x="1036" y="72"/>
                  <a:pt x="1025" y="74"/>
                  <a:pt x="1014" y="80"/>
                </a:cubicBezTo>
                <a:cubicBezTo>
                  <a:pt x="1013" y="88"/>
                  <a:pt x="1005" y="95"/>
                  <a:pt x="1007" y="103"/>
                </a:cubicBezTo>
                <a:cubicBezTo>
                  <a:pt x="1011" y="104"/>
                  <a:pt x="1013" y="101"/>
                  <a:pt x="1017" y="100"/>
                </a:cubicBezTo>
                <a:cubicBezTo>
                  <a:pt x="1021" y="100"/>
                  <a:pt x="1024" y="99"/>
                  <a:pt x="1026" y="95"/>
                </a:cubicBezTo>
                <a:cubicBezTo>
                  <a:pt x="1025" y="86"/>
                  <a:pt x="1032" y="80"/>
                  <a:pt x="1038" y="75"/>
                </a:cubicBezTo>
                <a:cubicBezTo>
                  <a:pt x="1048" y="67"/>
                  <a:pt x="1063" y="70"/>
                  <a:pt x="1074" y="74"/>
                </a:cubicBezTo>
                <a:cubicBezTo>
                  <a:pt x="1078" y="70"/>
                  <a:pt x="1085" y="68"/>
                  <a:pt x="1089" y="61"/>
                </a:cubicBezTo>
                <a:cubicBezTo>
                  <a:pt x="1100" y="47"/>
                  <a:pt x="1111" y="31"/>
                  <a:pt x="1119" y="15"/>
                </a:cubicBezTo>
                <a:cubicBezTo>
                  <a:pt x="1119" y="14"/>
                  <a:pt x="1121" y="10"/>
                  <a:pt x="1118" y="9"/>
                </a:cubicBezTo>
                <a:close/>
                <a:moveTo>
                  <a:pt x="687" y="15"/>
                </a:moveTo>
                <a:cubicBezTo>
                  <a:pt x="685" y="13"/>
                  <a:pt x="684" y="9"/>
                  <a:pt x="681" y="9"/>
                </a:cubicBezTo>
                <a:cubicBezTo>
                  <a:pt x="678" y="10"/>
                  <a:pt x="677" y="12"/>
                  <a:pt x="677" y="14"/>
                </a:cubicBezTo>
                <a:cubicBezTo>
                  <a:pt x="678" y="17"/>
                  <a:pt x="681" y="18"/>
                  <a:pt x="684" y="18"/>
                </a:cubicBezTo>
                <a:cubicBezTo>
                  <a:pt x="686" y="19"/>
                  <a:pt x="688" y="17"/>
                  <a:pt x="687" y="15"/>
                </a:cubicBezTo>
                <a:close/>
                <a:moveTo>
                  <a:pt x="1269" y="11"/>
                </a:moveTo>
                <a:cubicBezTo>
                  <a:pt x="1246" y="10"/>
                  <a:pt x="1219" y="10"/>
                  <a:pt x="1197" y="10"/>
                </a:cubicBezTo>
                <a:cubicBezTo>
                  <a:pt x="1174" y="10"/>
                  <a:pt x="1174" y="10"/>
                  <a:pt x="1174" y="10"/>
                </a:cubicBezTo>
                <a:cubicBezTo>
                  <a:pt x="1171" y="12"/>
                  <a:pt x="1165" y="7"/>
                  <a:pt x="1165" y="12"/>
                </a:cubicBezTo>
                <a:cubicBezTo>
                  <a:pt x="1172" y="20"/>
                  <a:pt x="1174" y="30"/>
                  <a:pt x="1174" y="41"/>
                </a:cubicBezTo>
                <a:cubicBezTo>
                  <a:pt x="1171" y="49"/>
                  <a:pt x="1166" y="61"/>
                  <a:pt x="1155" y="63"/>
                </a:cubicBezTo>
                <a:cubicBezTo>
                  <a:pt x="1151" y="64"/>
                  <a:pt x="1146" y="63"/>
                  <a:pt x="1142" y="60"/>
                </a:cubicBezTo>
                <a:cubicBezTo>
                  <a:pt x="1137" y="56"/>
                  <a:pt x="1143" y="51"/>
                  <a:pt x="1143" y="47"/>
                </a:cubicBezTo>
                <a:cubicBezTo>
                  <a:pt x="1143" y="42"/>
                  <a:pt x="1140" y="37"/>
                  <a:pt x="1136" y="35"/>
                </a:cubicBezTo>
                <a:cubicBezTo>
                  <a:pt x="1130" y="34"/>
                  <a:pt x="1125" y="38"/>
                  <a:pt x="1122" y="43"/>
                </a:cubicBezTo>
                <a:cubicBezTo>
                  <a:pt x="1120" y="52"/>
                  <a:pt x="1121" y="62"/>
                  <a:pt x="1128" y="69"/>
                </a:cubicBezTo>
                <a:cubicBezTo>
                  <a:pt x="1139" y="82"/>
                  <a:pt x="1157" y="73"/>
                  <a:pt x="1170" y="69"/>
                </a:cubicBezTo>
                <a:cubicBezTo>
                  <a:pt x="1174" y="66"/>
                  <a:pt x="1178" y="65"/>
                  <a:pt x="1184" y="65"/>
                </a:cubicBezTo>
                <a:cubicBezTo>
                  <a:pt x="1188" y="67"/>
                  <a:pt x="1194" y="69"/>
                  <a:pt x="1196" y="74"/>
                </a:cubicBezTo>
                <a:cubicBezTo>
                  <a:pt x="1200" y="88"/>
                  <a:pt x="1201" y="102"/>
                  <a:pt x="1196" y="115"/>
                </a:cubicBezTo>
                <a:cubicBezTo>
                  <a:pt x="1192" y="120"/>
                  <a:pt x="1190" y="126"/>
                  <a:pt x="1182" y="125"/>
                </a:cubicBezTo>
                <a:cubicBezTo>
                  <a:pt x="1173" y="122"/>
                  <a:pt x="1177" y="113"/>
                  <a:pt x="1178" y="107"/>
                </a:cubicBezTo>
                <a:cubicBezTo>
                  <a:pt x="1176" y="103"/>
                  <a:pt x="1176" y="97"/>
                  <a:pt x="1172" y="95"/>
                </a:cubicBezTo>
                <a:cubicBezTo>
                  <a:pt x="1168" y="96"/>
                  <a:pt x="1165" y="96"/>
                  <a:pt x="1162" y="98"/>
                </a:cubicBezTo>
                <a:cubicBezTo>
                  <a:pt x="1158" y="104"/>
                  <a:pt x="1159" y="111"/>
                  <a:pt x="1158" y="117"/>
                </a:cubicBezTo>
                <a:cubicBezTo>
                  <a:pt x="1156" y="130"/>
                  <a:pt x="1170" y="136"/>
                  <a:pt x="1178" y="141"/>
                </a:cubicBezTo>
                <a:cubicBezTo>
                  <a:pt x="1193" y="142"/>
                  <a:pt x="1193" y="142"/>
                  <a:pt x="1193" y="142"/>
                </a:cubicBezTo>
                <a:cubicBezTo>
                  <a:pt x="1206" y="140"/>
                  <a:pt x="1217" y="130"/>
                  <a:pt x="1223" y="118"/>
                </a:cubicBezTo>
                <a:cubicBezTo>
                  <a:pt x="1224" y="111"/>
                  <a:pt x="1225" y="101"/>
                  <a:pt x="1218" y="96"/>
                </a:cubicBezTo>
                <a:cubicBezTo>
                  <a:pt x="1216" y="94"/>
                  <a:pt x="1219" y="93"/>
                  <a:pt x="1220" y="91"/>
                </a:cubicBezTo>
                <a:cubicBezTo>
                  <a:pt x="1218" y="84"/>
                  <a:pt x="1214" y="78"/>
                  <a:pt x="1212" y="73"/>
                </a:cubicBezTo>
                <a:cubicBezTo>
                  <a:pt x="1212" y="69"/>
                  <a:pt x="1206" y="70"/>
                  <a:pt x="1209" y="67"/>
                </a:cubicBezTo>
                <a:cubicBezTo>
                  <a:pt x="1207" y="58"/>
                  <a:pt x="1208" y="47"/>
                  <a:pt x="1213" y="39"/>
                </a:cubicBezTo>
                <a:cubicBezTo>
                  <a:pt x="1220" y="26"/>
                  <a:pt x="1234" y="26"/>
                  <a:pt x="1247" y="25"/>
                </a:cubicBezTo>
                <a:cubicBezTo>
                  <a:pt x="1259" y="23"/>
                  <a:pt x="1269" y="32"/>
                  <a:pt x="1275" y="41"/>
                </a:cubicBezTo>
                <a:cubicBezTo>
                  <a:pt x="1275" y="47"/>
                  <a:pt x="1280" y="55"/>
                  <a:pt x="1272" y="60"/>
                </a:cubicBezTo>
                <a:cubicBezTo>
                  <a:pt x="1268" y="65"/>
                  <a:pt x="1265" y="58"/>
                  <a:pt x="1261" y="61"/>
                </a:cubicBezTo>
                <a:cubicBezTo>
                  <a:pt x="1256" y="63"/>
                  <a:pt x="1255" y="68"/>
                  <a:pt x="1255" y="72"/>
                </a:cubicBezTo>
                <a:cubicBezTo>
                  <a:pt x="1257" y="77"/>
                  <a:pt x="1260" y="80"/>
                  <a:pt x="1264" y="84"/>
                </a:cubicBezTo>
                <a:cubicBezTo>
                  <a:pt x="1268" y="88"/>
                  <a:pt x="1276" y="87"/>
                  <a:pt x="1281" y="86"/>
                </a:cubicBezTo>
                <a:cubicBezTo>
                  <a:pt x="1294" y="75"/>
                  <a:pt x="1294" y="75"/>
                  <a:pt x="1294" y="75"/>
                </a:cubicBezTo>
                <a:cubicBezTo>
                  <a:pt x="1300" y="64"/>
                  <a:pt x="1307" y="47"/>
                  <a:pt x="1297" y="35"/>
                </a:cubicBezTo>
                <a:cubicBezTo>
                  <a:pt x="1287" y="27"/>
                  <a:pt x="1277" y="21"/>
                  <a:pt x="1269" y="11"/>
                </a:cubicBezTo>
                <a:close/>
                <a:moveTo>
                  <a:pt x="1066" y="12"/>
                </a:moveTo>
                <a:cubicBezTo>
                  <a:pt x="1066" y="10"/>
                  <a:pt x="1066" y="10"/>
                  <a:pt x="1066" y="10"/>
                </a:cubicBezTo>
                <a:cubicBezTo>
                  <a:pt x="1062" y="9"/>
                  <a:pt x="1058" y="10"/>
                  <a:pt x="1054" y="10"/>
                </a:cubicBezTo>
                <a:cubicBezTo>
                  <a:pt x="1050" y="9"/>
                  <a:pt x="1050" y="13"/>
                  <a:pt x="1049" y="15"/>
                </a:cubicBezTo>
                <a:cubicBezTo>
                  <a:pt x="1025" y="33"/>
                  <a:pt x="1025" y="33"/>
                  <a:pt x="1025" y="33"/>
                </a:cubicBezTo>
                <a:cubicBezTo>
                  <a:pt x="1022" y="37"/>
                  <a:pt x="1015" y="36"/>
                  <a:pt x="1014" y="42"/>
                </a:cubicBezTo>
                <a:cubicBezTo>
                  <a:pt x="1015" y="44"/>
                  <a:pt x="1015" y="47"/>
                  <a:pt x="1017" y="47"/>
                </a:cubicBezTo>
                <a:cubicBezTo>
                  <a:pt x="1019" y="47"/>
                  <a:pt x="1022" y="45"/>
                  <a:pt x="1020" y="42"/>
                </a:cubicBezTo>
                <a:cubicBezTo>
                  <a:pt x="1028" y="41"/>
                  <a:pt x="1035" y="37"/>
                  <a:pt x="1041" y="32"/>
                </a:cubicBezTo>
                <a:cubicBezTo>
                  <a:pt x="1050" y="27"/>
                  <a:pt x="1058" y="21"/>
                  <a:pt x="1066" y="12"/>
                </a:cubicBezTo>
                <a:close/>
                <a:moveTo>
                  <a:pt x="1084" y="11"/>
                </a:moveTo>
                <a:cubicBezTo>
                  <a:pt x="1080" y="10"/>
                  <a:pt x="1072" y="8"/>
                  <a:pt x="1072" y="14"/>
                </a:cubicBezTo>
                <a:cubicBezTo>
                  <a:pt x="1063" y="20"/>
                  <a:pt x="1059" y="31"/>
                  <a:pt x="1048" y="34"/>
                </a:cubicBezTo>
                <a:cubicBezTo>
                  <a:pt x="1040" y="43"/>
                  <a:pt x="1027" y="47"/>
                  <a:pt x="1017" y="54"/>
                </a:cubicBezTo>
                <a:cubicBezTo>
                  <a:pt x="1017" y="59"/>
                  <a:pt x="1015" y="65"/>
                  <a:pt x="1017" y="71"/>
                </a:cubicBezTo>
                <a:cubicBezTo>
                  <a:pt x="1043" y="66"/>
                  <a:pt x="1061" y="43"/>
                  <a:pt x="1076" y="23"/>
                </a:cubicBezTo>
                <a:cubicBezTo>
                  <a:pt x="1080" y="20"/>
                  <a:pt x="1084" y="16"/>
                  <a:pt x="1084" y="11"/>
                </a:cubicBezTo>
                <a:close/>
                <a:moveTo>
                  <a:pt x="1151" y="10"/>
                </a:moveTo>
                <a:cubicBezTo>
                  <a:pt x="1147" y="10"/>
                  <a:pt x="1140" y="9"/>
                  <a:pt x="1137" y="11"/>
                </a:cubicBezTo>
                <a:cubicBezTo>
                  <a:pt x="1140" y="15"/>
                  <a:pt x="1144" y="15"/>
                  <a:pt x="1147" y="17"/>
                </a:cubicBezTo>
                <a:cubicBezTo>
                  <a:pt x="1151" y="17"/>
                  <a:pt x="1155" y="23"/>
                  <a:pt x="1160" y="19"/>
                </a:cubicBezTo>
                <a:cubicBezTo>
                  <a:pt x="1158" y="15"/>
                  <a:pt x="1154" y="12"/>
                  <a:pt x="1151" y="10"/>
                </a:cubicBezTo>
                <a:close/>
                <a:moveTo>
                  <a:pt x="1314" y="11"/>
                </a:moveTo>
                <a:cubicBezTo>
                  <a:pt x="1283" y="10"/>
                  <a:pt x="1283" y="10"/>
                  <a:pt x="1283" y="10"/>
                </a:cubicBezTo>
                <a:cubicBezTo>
                  <a:pt x="1281" y="12"/>
                  <a:pt x="1281" y="12"/>
                  <a:pt x="1281" y="12"/>
                </a:cubicBezTo>
                <a:cubicBezTo>
                  <a:pt x="1285" y="20"/>
                  <a:pt x="1294" y="23"/>
                  <a:pt x="1300" y="28"/>
                </a:cubicBezTo>
                <a:cubicBezTo>
                  <a:pt x="1308" y="36"/>
                  <a:pt x="1312" y="47"/>
                  <a:pt x="1309" y="57"/>
                </a:cubicBezTo>
                <a:cubicBezTo>
                  <a:pt x="1311" y="59"/>
                  <a:pt x="1311" y="59"/>
                  <a:pt x="1311" y="59"/>
                </a:cubicBezTo>
                <a:cubicBezTo>
                  <a:pt x="1315" y="71"/>
                  <a:pt x="1328" y="79"/>
                  <a:pt x="1336" y="88"/>
                </a:cubicBezTo>
                <a:cubicBezTo>
                  <a:pt x="1348" y="95"/>
                  <a:pt x="1359" y="103"/>
                  <a:pt x="1373" y="106"/>
                </a:cubicBezTo>
                <a:cubicBezTo>
                  <a:pt x="1383" y="99"/>
                  <a:pt x="1383" y="99"/>
                  <a:pt x="1383" y="99"/>
                </a:cubicBezTo>
                <a:cubicBezTo>
                  <a:pt x="1401" y="91"/>
                  <a:pt x="1420" y="103"/>
                  <a:pt x="1438" y="96"/>
                </a:cubicBezTo>
                <a:cubicBezTo>
                  <a:pt x="1442" y="94"/>
                  <a:pt x="1448" y="91"/>
                  <a:pt x="1449" y="87"/>
                </a:cubicBezTo>
                <a:cubicBezTo>
                  <a:pt x="1440" y="88"/>
                  <a:pt x="1431" y="87"/>
                  <a:pt x="1423" y="90"/>
                </a:cubicBezTo>
                <a:cubicBezTo>
                  <a:pt x="1417" y="88"/>
                  <a:pt x="1411" y="87"/>
                  <a:pt x="1407" y="82"/>
                </a:cubicBezTo>
                <a:cubicBezTo>
                  <a:pt x="1390" y="78"/>
                  <a:pt x="1377" y="69"/>
                  <a:pt x="1363" y="59"/>
                </a:cubicBezTo>
                <a:cubicBezTo>
                  <a:pt x="1345" y="45"/>
                  <a:pt x="1324" y="32"/>
                  <a:pt x="1314" y="11"/>
                </a:cubicBezTo>
                <a:close/>
                <a:moveTo>
                  <a:pt x="1342" y="11"/>
                </a:moveTo>
                <a:cubicBezTo>
                  <a:pt x="1336" y="10"/>
                  <a:pt x="1328" y="11"/>
                  <a:pt x="1321" y="12"/>
                </a:cubicBezTo>
                <a:cubicBezTo>
                  <a:pt x="1321" y="13"/>
                  <a:pt x="1322" y="14"/>
                  <a:pt x="1322" y="15"/>
                </a:cubicBezTo>
                <a:cubicBezTo>
                  <a:pt x="1333" y="29"/>
                  <a:pt x="1347" y="41"/>
                  <a:pt x="1362" y="52"/>
                </a:cubicBezTo>
                <a:cubicBezTo>
                  <a:pt x="1375" y="61"/>
                  <a:pt x="1387" y="71"/>
                  <a:pt x="1402" y="74"/>
                </a:cubicBezTo>
                <a:cubicBezTo>
                  <a:pt x="1402" y="60"/>
                  <a:pt x="1402" y="60"/>
                  <a:pt x="1402" y="60"/>
                </a:cubicBezTo>
                <a:cubicBezTo>
                  <a:pt x="1377" y="52"/>
                  <a:pt x="1358" y="32"/>
                  <a:pt x="1342" y="11"/>
                </a:cubicBezTo>
                <a:close/>
                <a:moveTo>
                  <a:pt x="1460" y="12"/>
                </a:moveTo>
                <a:cubicBezTo>
                  <a:pt x="1457" y="11"/>
                  <a:pt x="1453" y="11"/>
                  <a:pt x="1450" y="10"/>
                </a:cubicBezTo>
                <a:cubicBezTo>
                  <a:pt x="1436" y="12"/>
                  <a:pt x="1422" y="10"/>
                  <a:pt x="1408" y="12"/>
                </a:cubicBezTo>
                <a:cubicBezTo>
                  <a:pt x="1408" y="13"/>
                  <a:pt x="1408" y="13"/>
                  <a:pt x="1408" y="13"/>
                </a:cubicBezTo>
                <a:cubicBezTo>
                  <a:pt x="1413" y="17"/>
                  <a:pt x="1418" y="20"/>
                  <a:pt x="1424" y="21"/>
                </a:cubicBezTo>
                <a:cubicBezTo>
                  <a:pt x="1437" y="22"/>
                  <a:pt x="1452" y="22"/>
                  <a:pt x="1460" y="12"/>
                </a:cubicBezTo>
                <a:close/>
                <a:moveTo>
                  <a:pt x="1739" y="12"/>
                </a:moveTo>
                <a:cubicBezTo>
                  <a:pt x="1717" y="12"/>
                  <a:pt x="1717" y="12"/>
                  <a:pt x="1717" y="12"/>
                </a:cubicBezTo>
                <a:cubicBezTo>
                  <a:pt x="1680" y="12"/>
                  <a:pt x="1642" y="10"/>
                  <a:pt x="1606" y="12"/>
                </a:cubicBezTo>
                <a:cubicBezTo>
                  <a:pt x="1604" y="13"/>
                  <a:pt x="1606" y="15"/>
                  <a:pt x="1606" y="17"/>
                </a:cubicBezTo>
                <a:cubicBezTo>
                  <a:pt x="1609" y="26"/>
                  <a:pt x="1619" y="30"/>
                  <a:pt x="1626" y="36"/>
                </a:cubicBezTo>
                <a:cubicBezTo>
                  <a:pt x="1629" y="44"/>
                  <a:pt x="1624" y="50"/>
                  <a:pt x="1619" y="56"/>
                </a:cubicBezTo>
                <a:cubicBezTo>
                  <a:pt x="1612" y="62"/>
                  <a:pt x="1600" y="64"/>
                  <a:pt x="1591" y="60"/>
                </a:cubicBezTo>
                <a:cubicBezTo>
                  <a:pt x="1584" y="55"/>
                  <a:pt x="1593" y="47"/>
                  <a:pt x="1587" y="42"/>
                </a:cubicBezTo>
                <a:cubicBezTo>
                  <a:pt x="1585" y="41"/>
                  <a:pt x="1582" y="41"/>
                  <a:pt x="1580" y="43"/>
                </a:cubicBezTo>
                <a:cubicBezTo>
                  <a:pt x="1574" y="47"/>
                  <a:pt x="1571" y="53"/>
                  <a:pt x="1571" y="61"/>
                </a:cubicBezTo>
                <a:cubicBezTo>
                  <a:pt x="1574" y="66"/>
                  <a:pt x="1575" y="73"/>
                  <a:pt x="1581" y="75"/>
                </a:cubicBezTo>
                <a:cubicBezTo>
                  <a:pt x="1603" y="88"/>
                  <a:pt x="1621" y="65"/>
                  <a:pt x="1642" y="66"/>
                </a:cubicBezTo>
                <a:cubicBezTo>
                  <a:pt x="1651" y="66"/>
                  <a:pt x="1660" y="71"/>
                  <a:pt x="1662" y="80"/>
                </a:cubicBezTo>
                <a:cubicBezTo>
                  <a:pt x="1668" y="92"/>
                  <a:pt x="1665" y="108"/>
                  <a:pt x="1659" y="118"/>
                </a:cubicBezTo>
                <a:cubicBezTo>
                  <a:pt x="1655" y="123"/>
                  <a:pt x="1650" y="126"/>
                  <a:pt x="1644" y="125"/>
                </a:cubicBezTo>
                <a:cubicBezTo>
                  <a:pt x="1634" y="120"/>
                  <a:pt x="1650" y="113"/>
                  <a:pt x="1642" y="106"/>
                </a:cubicBezTo>
                <a:cubicBezTo>
                  <a:pt x="1640" y="104"/>
                  <a:pt x="1638" y="102"/>
                  <a:pt x="1635" y="103"/>
                </a:cubicBezTo>
                <a:cubicBezTo>
                  <a:pt x="1630" y="102"/>
                  <a:pt x="1626" y="106"/>
                  <a:pt x="1623" y="110"/>
                </a:cubicBezTo>
                <a:cubicBezTo>
                  <a:pt x="1621" y="118"/>
                  <a:pt x="1623" y="126"/>
                  <a:pt x="1626" y="134"/>
                </a:cubicBezTo>
                <a:cubicBezTo>
                  <a:pt x="1633" y="143"/>
                  <a:pt x="1644" y="148"/>
                  <a:pt x="1656" y="148"/>
                </a:cubicBezTo>
                <a:cubicBezTo>
                  <a:pt x="1671" y="147"/>
                  <a:pt x="1683" y="136"/>
                  <a:pt x="1690" y="123"/>
                </a:cubicBezTo>
                <a:cubicBezTo>
                  <a:pt x="1695" y="112"/>
                  <a:pt x="1691" y="97"/>
                  <a:pt x="1686" y="87"/>
                </a:cubicBezTo>
                <a:cubicBezTo>
                  <a:pt x="1682" y="78"/>
                  <a:pt x="1669" y="72"/>
                  <a:pt x="1671" y="60"/>
                </a:cubicBezTo>
                <a:cubicBezTo>
                  <a:pt x="1674" y="45"/>
                  <a:pt x="1688" y="39"/>
                  <a:pt x="1701" y="35"/>
                </a:cubicBezTo>
                <a:cubicBezTo>
                  <a:pt x="1710" y="34"/>
                  <a:pt x="1724" y="31"/>
                  <a:pt x="1731" y="38"/>
                </a:cubicBezTo>
                <a:cubicBezTo>
                  <a:pt x="1736" y="42"/>
                  <a:pt x="1738" y="48"/>
                  <a:pt x="1738" y="54"/>
                </a:cubicBezTo>
                <a:cubicBezTo>
                  <a:pt x="1735" y="61"/>
                  <a:pt x="1727" y="58"/>
                  <a:pt x="1723" y="63"/>
                </a:cubicBezTo>
                <a:cubicBezTo>
                  <a:pt x="1721" y="69"/>
                  <a:pt x="1717" y="74"/>
                  <a:pt x="1720" y="81"/>
                </a:cubicBezTo>
                <a:cubicBezTo>
                  <a:pt x="1723" y="85"/>
                  <a:pt x="1726" y="89"/>
                  <a:pt x="1731" y="89"/>
                </a:cubicBezTo>
                <a:cubicBezTo>
                  <a:pt x="1740" y="92"/>
                  <a:pt x="1748" y="86"/>
                  <a:pt x="1754" y="79"/>
                </a:cubicBezTo>
                <a:cubicBezTo>
                  <a:pt x="1756" y="73"/>
                  <a:pt x="1761" y="67"/>
                  <a:pt x="1758" y="60"/>
                </a:cubicBezTo>
                <a:cubicBezTo>
                  <a:pt x="1761" y="45"/>
                  <a:pt x="1745" y="36"/>
                  <a:pt x="1740" y="23"/>
                </a:cubicBezTo>
                <a:cubicBezTo>
                  <a:pt x="1739" y="20"/>
                  <a:pt x="1741" y="15"/>
                  <a:pt x="1739" y="12"/>
                </a:cubicBezTo>
                <a:close/>
                <a:moveTo>
                  <a:pt x="1373" y="11"/>
                </a:moveTo>
                <a:cubicBezTo>
                  <a:pt x="1352" y="11"/>
                  <a:pt x="1352" y="11"/>
                  <a:pt x="1352" y="11"/>
                </a:cubicBezTo>
                <a:cubicBezTo>
                  <a:pt x="1351" y="12"/>
                  <a:pt x="1351" y="12"/>
                  <a:pt x="1351" y="12"/>
                </a:cubicBezTo>
                <a:cubicBezTo>
                  <a:pt x="1363" y="31"/>
                  <a:pt x="1380" y="46"/>
                  <a:pt x="1401" y="54"/>
                </a:cubicBezTo>
                <a:cubicBezTo>
                  <a:pt x="1407" y="56"/>
                  <a:pt x="1408" y="47"/>
                  <a:pt x="1411" y="44"/>
                </a:cubicBezTo>
                <a:cubicBezTo>
                  <a:pt x="1396" y="38"/>
                  <a:pt x="1382" y="26"/>
                  <a:pt x="1373" y="11"/>
                </a:cubicBezTo>
                <a:close/>
                <a:moveTo>
                  <a:pt x="1545" y="14"/>
                </a:moveTo>
                <a:cubicBezTo>
                  <a:pt x="1544" y="11"/>
                  <a:pt x="1544" y="11"/>
                  <a:pt x="1544" y="11"/>
                </a:cubicBezTo>
                <a:cubicBezTo>
                  <a:pt x="1539" y="11"/>
                  <a:pt x="1532" y="11"/>
                  <a:pt x="1526" y="12"/>
                </a:cubicBezTo>
                <a:cubicBezTo>
                  <a:pt x="1519" y="21"/>
                  <a:pt x="1519" y="21"/>
                  <a:pt x="1519" y="21"/>
                </a:cubicBezTo>
                <a:cubicBezTo>
                  <a:pt x="1509" y="34"/>
                  <a:pt x="1493" y="40"/>
                  <a:pt x="1482" y="51"/>
                </a:cubicBezTo>
                <a:cubicBezTo>
                  <a:pt x="1489" y="62"/>
                  <a:pt x="1489" y="62"/>
                  <a:pt x="1489" y="62"/>
                </a:cubicBezTo>
                <a:cubicBezTo>
                  <a:pt x="1490" y="62"/>
                  <a:pt x="1490" y="62"/>
                  <a:pt x="1490" y="62"/>
                </a:cubicBezTo>
                <a:cubicBezTo>
                  <a:pt x="1506" y="55"/>
                  <a:pt x="1520" y="42"/>
                  <a:pt x="1532" y="28"/>
                </a:cubicBezTo>
                <a:cubicBezTo>
                  <a:pt x="1535" y="23"/>
                  <a:pt x="1542" y="21"/>
                  <a:pt x="1545" y="14"/>
                </a:cubicBezTo>
                <a:close/>
                <a:moveTo>
                  <a:pt x="1598" y="19"/>
                </a:moveTo>
                <a:cubicBezTo>
                  <a:pt x="1595" y="12"/>
                  <a:pt x="1595" y="12"/>
                  <a:pt x="1595" y="12"/>
                </a:cubicBezTo>
                <a:cubicBezTo>
                  <a:pt x="1581" y="12"/>
                  <a:pt x="1568" y="10"/>
                  <a:pt x="1554" y="12"/>
                </a:cubicBezTo>
                <a:cubicBezTo>
                  <a:pt x="1549" y="17"/>
                  <a:pt x="1545" y="25"/>
                  <a:pt x="1538" y="28"/>
                </a:cubicBezTo>
                <a:cubicBezTo>
                  <a:pt x="1525" y="46"/>
                  <a:pt x="1509" y="59"/>
                  <a:pt x="1490" y="69"/>
                </a:cubicBezTo>
                <a:cubicBezTo>
                  <a:pt x="1491" y="82"/>
                  <a:pt x="1491" y="82"/>
                  <a:pt x="1491" y="82"/>
                </a:cubicBezTo>
                <a:cubicBezTo>
                  <a:pt x="1491" y="93"/>
                  <a:pt x="1481" y="101"/>
                  <a:pt x="1483" y="113"/>
                </a:cubicBezTo>
                <a:cubicBezTo>
                  <a:pt x="1484" y="117"/>
                  <a:pt x="1486" y="122"/>
                  <a:pt x="1490" y="123"/>
                </a:cubicBezTo>
                <a:cubicBezTo>
                  <a:pt x="1497" y="125"/>
                  <a:pt x="1502" y="123"/>
                  <a:pt x="1508" y="122"/>
                </a:cubicBezTo>
                <a:cubicBezTo>
                  <a:pt x="1511" y="119"/>
                  <a:pt x="1519" y="118"/>
                  <a:pt x="1517" y="112"/>
                </a:cubicBezTo>
                <a:cubicBezTo>
                  <a:pt x="1511" y="110"/>
                  <a:pt x="1507" y="103"/>
                  <a:pt x="1505" y="98"/>
                </a:cubicBezTo>
                <a:cubicBezTo>
                  <a:pt x="1506" y="90"/>
                  <a:pt x="1508" y="82"/>
                  <a:pt x="1515" y="77"/>
                </a:cubicBezTo>
                <a:cubicBezTo>
                  <a:pt x="1526" y="69"/>
                  <a:pt x="1541" y="74"/>
                  <a:pt x="1551" y="80"/>
                </a:cubicBezTo>
                <a:cubicBezTo>
                  <a:pt x="1555" y="75"/>
                  <a:pt x="1559" y="70"/>
                  <a:pt x="1564" y="64"/>
                </a:cubicBezTo>
                <a:cubicBezTo>
                  <a:pt x="1565" y="50"/>
                  <a:pt x="1565" y="50"/>
                  <a:pt x="1565" y="50"/>
                </a:cubicBezTo>
                <a:cubicBezTo>
                  <a:pt x="1568" y="45"/>
                  <a:pt x="1572" y="38"/>
                  <a:pt x="1579" y="35"/>
                </a:cubicBezTo>
                <a:cubicBezTo>
                  <a:pt x="1584" y="33"/>
                  <a:pt x="1589" y="36"/>
                  <a:pt x="1594" y="39"/>
                </a:cubicBezTo>
                <a:cubicBezTo>
                  <a:pt x="1597" y="43"/>
                  <a:pt x="1595" y="49"/>
                  <a:pt x="1596" y="54"/>
                </a:cubicBezTo>
                <a:cubicBezTo>
                  <a:pt x="1602" y="55"/>
                  <a:pt x="1610" y="55"/>
                  <a:pt x="1615" y="50"/>
                </a:cubicBezTo>
                <a:cubicBezTo>
                  <a:pt x="1618" y="47"/>
                  <a:pt x="1620" y="44"/>
                  <a:pt x="1619" y="39"/>
                </a:cubicBezTo>
                <a:cubicBezTo>
                  <a:pt x="1610" y="35"/>
                  <a:pt x="1603" y="28"/>
                  <a:pt x="1598" y="19"/>
                </a:cubicBezTo>
                <a:close/>
                <a:moveTo>
                  <a:pt x="1399" y="11"/>
                </a:moveTo>
                <a:cubicBezTo>
                  <a:pt x="1385" y="11"/>
                  <a:pt x="1385" y="11"/>
                  <a:pt x="1385" y="11"/>
                </a:cubicBezTo>
                <a:cubicBezTo>
                  <a:pt x="1383" y="11"/>
                  <a:pt x="1382" y="13"/>
                  <a:pt x="1382" y="15"/>
                </a:cubicBezTo>
                <a:cubicBezTo>
                  <a:pt x="1391" y="25"/>
                  <a:pt x="1402" y="39"/>
                  <a:pt x="1417" y="40"/>
                </a:cubicBezTo>
                <a:cubicBezTo>
                  <a:pt x="1427" y="37"/>
                  <a:pt x="1437" y="32"/>
                  <a:pt x="1448" y="34"/>
                </a:cubicBezTo>
                <a:cubicBezTo>
                  <a:pt x="1464" y="40"/>
                  <a:pt x="1476" y="25"/>
                  <a:pt x="1488" y="17"/>
                </a:cubicBezTo>
                <a:cubicBezTo>
                  <a:pt x="1488" y="15"/>
                  <a:pt x="1491" y="12"/>
                  <a:pt x="1488" y="11"/>
                </a:cubicBezTo>
                <a:cubicBezTo>
                  <a:pt x="1471" y="11"/>
                  <a:pt x="1471" y="11"/>
                  <a:pt x="1471" y="11"/>
                </a:cubicBezTo>
                <a:cubicBezTo>
                  <a:pt x="1461" y="21"/>
                  <a:pt x="1449" y="26"/>
                  <a:pt x="1435" y="27"/>
                </a:cubicBezTo>
                <a:cubicBezTo>
                  <a:pt x="1421" y="27"/>
                  <a:pt x="1408" y="22"/>
                  <a:pt x="1399" y="11"/>
                </a:cubicBezTo>
                <a:close/>
                <a:moveTo>
                  <a:pt x="1517" y="12"/>
                </a:moveTo>
                <a:cubicBezTo>
                  <a:pt x="1498" y="11"/>
                  <a:pt x="1498" y="11"/>
                  <a:pt x="1498" y="11"/>
                </a:cubicBezTo>
                <a:cubicBezTo>
                  <a:pt x="1496" y="12"/>
                  <a:pt x="1496" y="12"/>
                  <a:pt x="1496" y="12"/>
                </a:cubicBezTo>
                <a:cubicBezTo>
                  <a:pt x="1492" y="23"/>
                  <a:pt x="1480" y="30"/>
                  <a:pt x="1470" y="36"/>
                </a:cubicBezTo>
                <a:cubicBezTo>
                  <a:pt x="1468" y="41"/>
                  <a:pt x="1475" y="42"/>
                  <a:pt x="1477" y="45"/>
                </a:cubicBezTo>
                <a:cubicBezTo>
                  <a:pt x="1489" y="38"/>
                  <a:pt x="1502" y="32"/>
                  <a:pt x="1511" y="21"/>
                </a:cubicBezTo>
                <a:cubicBezTo>
                  <a:pt x="1513" y="18"/>
                  <a:pt x="1518" y="16"/>
                  <a:pt x="1517" y="12"/>
                </a:cubicBezTo>
                <a:close/>
                <a:moveTo>
                  <a:pt x="1777" y="12"/>
                </a:moveTo>
                <a:cubicBezTo>
                  <a:pt x="1767" y="12"/>
                  <a:pt x="1758" y="12"/>
                  <a:pt x="1749" y="12"/>
                </a:cubicBezTo>
                <a:cubicBezTo>
                  <a:pt x="1746" y="14"/>
                  <a:pt x="1747" y="18"/>
                  <a:pt x="1747" y="21"/>
                </a:cubicBezTo>
                <a:cubicBezTo>
                  <a:pt x="1753" y="34"/>
                  <a:pt x="1767" y="46"/>
                  <a:pt x="1766" y="62"/>
                </a:cubicBezTo>
                <a:cubicBezTo>
                  <a:pt x="1778" y="82"/>
                  <a:pt x="1796" y="96"/>
                  <a:pt x="1814" y="109"/>
                </a:cubicBezTo>
                <a:cubicBezTo>
                  <a:pt x="1820" y="110"/>
                  <a:pt x="1824" y="118"/>
                  <a:pt x="1831" y="116"/>
                </a:cubicBezTo>
                <a:cubicBezTo>
                  <a:pt x="1832" y="109"/>
                  <a:pt x="1840" y="103"/>
                  <a:pt x="1845" y="99"/>
                </a:cubicBezTo>
                <a:cubicBezTo>
                  <a:pt x="1834" y="91"/>
                  <a:pt x="1823" y="81"/>
                  <a:pt x="1814" y="71"/>
                </a:cubicBezTo>
                <a:cubicBezTo>
                  <a:pt x="1800" y="59"/>
                  <a:pt x="1791" y="44"/>
                  <a:pt x="1782" y="27"/>
                </a:cubicBezTo>
                <a:cubicBezTo>
                  <a:pt x="1780" y="22"/>
                  <a:pt x="1780" y="16"/>
                  <a:pt x="1777" y="12"/>
                </a:cubicBezTo>
                <a:close/>
                <a:moveTo>
                  <a:pt x="1804" y="28"/>
                </a:moveTo>
                <a:cubicBezTo>
                  <a:pt x="1800" y="22"/>
                  <a:pt x="1800" y="10"/>
                  <a:pt x="1790" y="12"/>
                </a:cubicBezTo>
                <a:cubicBezTo>
                  <a:pt x="1788" y="13"/>
                  <a:pt x="1784" y="11"/>
                  <a:pt x="1784" y="13"/>
                </a:cubicBezTo>
                <a:cubicBezTo>
                  <a:pt x="1789" y="29"/>
                  <a:pt x="1797" y="42"/>
                  <a:pt x="1805" y="56"/>
                </a:cubicBezTo>
                <a:cubicBezTo>
                  <a:pt x="1818" y="69"/>
                  <a:pt x="1833" y="86"/>
                  <a:pt x="1849" y="94"/>
                </a:cubicBezTo>
                <a:cubicBezTo>
                  <a:pt x="1855" y="100"/>
                  <a:pt x="1865" y="96"/>
                  <a:pt x="1873" y="99"/>
                </a:cubicBezTo>
                <a:cubicBezTo>
                  <a:pt x="1881" y="99"/>
                  <a:pt x="1887" y="104"/>
                  <a:pt x="1895" y="102"/>
                </a:cubicBezTo>
                <a:cubicBezTo>
                  <a:pt x="1901" y="100"/>
                  <a:pt x="1909" y="100"/>
                  <a:pt x="1910" y="94"/>
                </a:cubicBezTo>
                <a:cubicBezTo>
                  <a:pt x="1903" y="95"/>
                  <a:pt x="1896" y="91"/>
                  <a:pt x="1890" y="89"/>
                </a:cubicBezTo>
                <a:cubicBezTo>
                  <a:pt x="1883" y="94"/>
                  <a:pt x="1874" y="95"/>
                  <a:pt x="1866" y="95"/>
                </a:cubicBezTo>
                <a:cubicBezTo>
                  <a:pt x="1857" y="92"/>
                  <a:pt x="1851" y="84"/>
                  <a:pt x="1850" y="76"/>
                </a:cubicBezTo>
                <a:cubicBezTo>
                  <a:pt x="1847" y="74"/>
                  <a:pt x="1844" y="71"/>
                  <a:pt x="1841" y="68"/>
                </a:cubicBezTo>
                <a:cubicBezTo>
                  <a:pt x="1827" y="56"/>
                  <a:pt x="1815" y="42"/>
                  <a:pt x="1804" y="28"/>
                </a:cubicBezTo>
                <a:close/>
                <a:moveTo>
                  <a:pt x="1813" y="21"/>
                </a:moveTo>
                <a:cubicBezTo>
                  <a:pt x="1809" y="19"/>
                  <a:pt x="1812" y="10"/>
                  <a:pt x="1804" y="12"/>
                </a:cubicBezTo>
                <a:cubicBezTo>
                  <a:pt x="1803" y="12"/>
                  <a:pt x="1803" y="13"/>
                  <a:pt x="1803" y="14"/>
                </a:cubicBezTo>
                <a:cubicBezTo>
                  <a:pt x="1814" y="32"/>
                  <a:pt x="1814" y="32"/>
                  <a:pt x="1814" y="32"/>
                </a:cubicBezTo>
                <a:cubicBezTo>
                  <a:pt x="1817" y="40"/>
                  <a:pt x="1826" y="44"/>
                  <a:pt x="1830" y="51"/>
                </a:cubicBezTo>
                <a:cubicBezTo>
                  <a:pt x="1836" y="56"/>
                  <a:pt x="1842" y="64"/>
                  <a:pt x="1850" y="67"/>
                </a:cubicBezTo>
                <a:cubicBezTo>
                  <a:pt x="1851" y="63"/>
                  <a:pt x="1852" y="60"/>
                  <a:pt x="1853" y="56"/>
                </a:cubicBezTo>
                <a:cubicBezTo>
                  <a:pt x="1837" y="47"/>
                  <a:pt x="1827" y="34"/>
                  <a:pt x="1813" y="21"/>
                </a:cubicBezTo>
                <a:close/>
                <a:moveTo>
                  <a:pt x="1829" y="12"/>
                </a:moveTo>
                <a:cubicBezTo>
                  <a:pt x="1824" y="13"/>
                  <a:pt x="1819" y="10"/>
                  <a:pt x="1815" y="13"/>
                </a:cubicBezTo>
                <a:cubicBezTo>
                  <a:pt x="1818" y="22"/>
                  <a:pt x="1828" y="27"/>
                  <a:pt x="1833" y="34"/>
                </a:cubicBezTo>
                <a:cubicBezTo>
                  <a:pt x="1840" y="40"/>
                  <a:pt x="1847" y="47"/>
                  <a:pt x="1856" y="51"/>
                </a:cubicBezTo>
                <a:cubicBezTo>
                  <a:pt x="1857" y="49"/>
                  <a:pt x="1860" y="48"/>
                  <a:pt x="1859" y="46"/>
                </a:cubicBezTo>
                <a:cubicBezTo>
                  <a:pt x="1846" y="38"/>
                  <a:pt x="1838" y="24"/>
                  <a:pt x="1829" y="12"/>
                </a:cubicBezTo>
                <a:close/>
                <a:moveTo>
                  <a:pt x="1856" y="22"/>
                </a:moveTo>
                <a:cubicBezTo>
                  <a:pt x="1852" y="18"/>
                  <a:pt x="1852" y="9"/>
                  <a:pt x="1843" y="12"/>
                </a:cubicBezTo>
                <a:cubicBezTo>
                  <a:pt x="1841" y="13"/>
                  <a:pt x="1836" y="11"/>
                  <a:pt x="1837" y="15"/>
                </a:cubicBezTo>
                <a:cubicBezTo>
                  <a:pt x="1845" y="24"/>
                  <a:pt x="1851" y="37"/>
                  <a:pt x="1864" y="42"/>
                </a:cubicBezTo>
                <a:cubicBezTo>
                  <a:pt x="1867" y="40"/>
                  <a:pt x="1870" y="40"/>
                  <a:pt x="1871" y="36"/>
                </a:cubicBezTo>
                <a:cubicBezTo>
                  <a:pt x="1866" y="32"/>
                  <a:pt x="1861" y="28"/>
                  <a:pt x="1856" y="22"/>
                </a:cubicBezTo>
                <a:close/>
                <a:moveTo>
                  <a:pt x="1882" y="13"/>
                </a:moveTo>
                <a:cubicBezTo>
                  <a:pt x="1860" y="12"/>
                  <a:pt x="1860" y="12"/>
                  <a:pt x="1860" y="12"/>
                </a:cubicBezTo>
                <a:cubicBezTo>
                  <a:pt x="1858" y="14"/>
                  <a:pt x="1858" y="14"/>
                  <a:pt x="1858" y="14"/>
                </a:cubicBezTo>
                <a:cubicBezTo>
                  <a:pt x="1860" y="21"/>
                  <a:pt x="1868" y="28"/>
                  <a:pt x="1875" y="32"/>
                </a:cubicBezTo>
                <a:cubicBezTo>
                  <a:pt x="1877" y="35"/>
                  <a:pt x="1881" y="30"/>
                  <a:pt x="1883" y="34"/>
                </a:cubicBezTo>
                <a:cubicBezTo>
                  <a:pt x="1899" y="30"/>
                  <a:pt x="1913" y="36"/>
                  <a:pt x="1926" y="42"/>
                </a:cubicBezTo>
                <a:cubicBezTo>
                  <a:pt x="1938" y="41"/>
                  <a:pt x="1948" y="33"/>
                  <a:pt x="1957" y="25"/>
                </a:cubicBezTo>
                <a:cubicBezTo>
                  <a:pt x="1960" y="20"/>
                  <a:pt x="1969" y="20"/>
                  <a:pt x="1968" y="13"/>
                </a:cubicBezTo>
                <a:cubicBezTo>
                  <a:pt x="1949" y="13"/>
                  <a:pt x="1949" y="13"/>
                  <a:pt x="1949" y="13"/>
                </a:cubicBezTo>
                <a:cubicBezTo>
                  <a:pt x="1939" y="25"/>
                  <a:pt x="1923" y="30"/>
                  <a:pt x="1908" y="28"/>
                </a:cubicBezTo>
                <a:cubicBezTo>
                  <a:pt x="1897" y="26"/>
                  <a:pt x="1890" y="19"/>
                  <a:pt x="1882" y="13"/>
                </a:cubicBezTo>
                <a:close/>
                <a:moveTo>
                  <a:pt x="1940" y="14"/>
                </a:moveTo>
                <a:cubicBezTo>
                  <a:pt x="1930" y="11"/>
                  <a:pt x="1921" y="13"/>
                  <a:pt x="1911" y="12"/>
                </a:cubicBezTo>
                <a:cubicBezTo>
                  <a:pt x="1904" y="14"/>
                  <a:pt x="1897" y="11"/>
                  <a:pt x="1892" y="13"/>
                </a:cubicBezTo>
                <a:cubicBezTo>
                  <a:pt x="1895" y="18"/>
                  <a:pt x="1902" y="21"/>
                  <a:pt x="1908" y="23"/>
                </a:cubicBezTo>
                <a:cubicBezTo>
                  <a:pt x="1920" y="25"/>
                  <a:pt x="1933" y="23"/>
                  <a:pt x="1940" y="14"/>
                </a:cubicBezTo>
                <a:close/>
                <a:moveTo>
                  <a:pt x="1162" y="25"/>
                </a:moveTo>
                <a:cubicBezTo>
                  <a:pt x="1149" y="25"/>
                  <a:pt x="1140" y="18"/>
                  <a:pt x="1128" y="14"/>
                </a:cubicBezTo>
                <a:cubicBezTo>
                  <a:pt x="1127" y="17"/>
                  <a:pt x="1124" y="19"/>
                  <a:pt x="1125" y="22"/>
                </a:cubicBezTo>
                <a:cubicBezTo>
                  <a:pt x="1130" y="27"/>
                  <a:pt x="1136" y="28"/>
                  <a:pt x="1142" y="31"/>
                </a:cubicBezTo>
                <a:cubicBezTo>
                  <a:pt x="1147" y="38"/>
                  <a:pt x="1157" y="39"/>
                  <a:pt x="1165" y="38"/>
                </a:cubicBezTo>
                <a:cubicBezTo>
                  <a:pt x="1166" y="34"/>
                  <a:pt x="1167" y="28"/>
                  <a:pt x="1162" y="25"/>
                </a:cubicBezTo>
                <a:close/>
                <a:moveTo>
                  <a:pt x="690" y="26"/>
                </a:moveTo>
                <a:cubicBezTo>
                  <a:pt x="686" y="21"/>
                  <a:pt x="678" y="24"/>
                  <a:pt x="672" y="22"/>
                </a:cubicBezTo>
                <a:cubicBezTo>
                  <a:pt x="670" y="23"/>
                  <a:pt x="668" y="26"/>
                  <a:pt x="669" y="28"/>
                </a:cubicBezTo>
                <a:cubicBezTo>
                  <a:pt x="674" y="33"/>
                  <a:pt x="681" y="33"/>
                  <a:pt x="687" y="34"/>
                </a:cubicBezTo>
                <a:cubicBezTo>
                  <a:pt x="690" y="33"/>
                  <a:pt x="690" y="29"/>
                  <a:pt x="690" y="26"/>
                </a:cubicBezTo>
                <a:close/>
                <a:moveTo>
                  <a:pt x="184" y="34"/>
                </a:moveTo>
                <a:cubicBezTo>
                  <a:pt x="181" y="30"/>
                  <a:pt x="177" y="28"/>
                  <a:pt x="173" y="27"/>
                </a:cubicBezTo>
                <a:cubicBezTo>
                  <a:pt x="170" y="28"/>
                  <a:pt x="170" y="31"/>
                  <a:pt x="169" y="33"/>
                </a:cubicBezTo>
                <a:cubicBezTo>
                  <a:pt x="168" y="34"/>
                  <a:pt x="166" y="38"/>
                  <a:pt x="169" y="38"/>
                </a:cubicBezTo>
                <a:cubicBezTo>
                  <a:pt x="174" y="37"/>
                  <a:pt x="178" y="35"/>
                  <a:pt x="184" y="34"/>
                </a:cubicBezTo>
                <a:close/>
                <a:moveTo>
                  <a:pt x="1122" y="29"/>
                </a:moveTo>
                <a:cubicBezTo>
                  <a:pt x="1120" y="29"/>
                  <a:pt x="1119" y="32"/>
                  <a:pt x="1118" y="34"/>
                </a:cubicBezTo>
                <a:cubicBezTo>
                  <a:pt x="1118" y="34"/>
                  <a:pt x="1120" y="34"/>
                  <a:pt x="1120" y="34"/>
                </a:cubicBezTo>
                <a:cubicBezTo>
                  <a:pt x="1121" y="32"/>
                  <a:pt x="1123" y="31"/>
                  <a:pt x="1122" y="29"/>
                </a:cubicBezTo>
                <a:close/>
                <a:moveTo>
                  <a:pt x="1005" y="44"/>
                </a:moveTo>
                <a:cubicBezTo>
                  <a:pt x="1002" y="39"/>
                  <a:pt x="998" y="33"/>
                  <a:pt x="992" y="31"/>
                </a:cubicBezTo>
                <a:cubicBezTo>
                  <a:pt x="984" y="31"/>
                  <a:pt x="976" y="28"/>
                  <a:pt x="967" y="30"/>
                </a:cubicBezTo>
                <a:cubicBezTo>
                  <a:pt x="956" y="34"/>
                  <a:pt x="943" y="39"/>
                  <a:pt x="940" y="53"/>
                </a:cubicBezTo>
                <a:cubicBezTo>
                  <a:pt x="940" y="58"/>
                  <a:pt x="939" y="65"/>
                  <a:pt x="944" y="69"/>
                </a:cubicBezTo>
                <a:cubicBezTo>
                  <a:pt x="946" y="72"/>
                  <a:pt x="950" y="74"/>
                  <a:pt x="954" y="73"/>
                </a:cubicBezTo>
                <a:cubicBezTo>
                  <a:pt x="965" y="69"/>
                  <a:pt x="958" y="58"/>
                  <a:pt x="965" y="52"/>
                </a:cubicBezTo>
                <a:cubicBezTo>
                  <a:pt x="970" y="51"/>
                  <a:pt x="974" y="49"/>
                  <a:pt x="978" y="51"/>
                </a:cubicBezTo>
                <a:cubicBezTo>
                  <a:pt x="985" y="53"/>
                  <a:pt x="988" y="59"/>
                  <a:pt x="990" y="64"/>
                </a:cubicBezTo>
                <a:cubicBezTo>
                  <a:pt x="993" y="75"/>
                  <a:pt x="988" y="84"/>
                  <a:pt x="981" y="91"/>
                </a:cubicBezTo>
                <a:cubicBezTo>
                  <a:pt x="972" y="100"/>
                  <a:pt x="960" y="110"/>
                  <a:pt x="946" y="106"/>
                </a:cubicBezTo>
                <a:cubicBezTo>
                  <a:pt x="933" y="102"/>
                  <a:pt x="915" y="96"/>
                  <a:pt x="905" y="109"/>
                </a:cubicBezTo>
                <a:cubicBezTo>
                  <a:pt x="899" y="114"/>
                  <a:pt x="898" y="121"/>
                  <a:pt x="899" y="128"/>
                </a:cubicBezTo>
                <a:cubicBezTo>
                  <a:pt x="901" y="132"/>
                  <a:pt x="903" y="138"/>
                  <a:pt x="909" y="139"/>
                </a:cubicBezTo>
                <a:cubicBezTo>
                  <a:pt x="913" y="141"/>
                  <a:pt x="917" y="140"/>
                  <a:pt x="919" y="136"/>
                </a:cubicBezTo>
                <a:cubicBezTo>
                  <a:pt x="921" y="133"/>
                  <a:pt x="922" y="129"/>
                  <a:pt x="921" y="126"/>
                </a:cubicBezTo>
                <a:cubicBezTo>
                  <a:pt x="916" y="122"/>
                  <a:pt x="921" y="116"/>
                  <a:pt x="922" y="112"/>
                </a:cubicBezTo>
                <a:cubicBezTo>
                  <a:pt x="927" y="109"/>
                  <a:pt x="935" y="110"/>
                  <a:pt x="941" y="110"/>
                </a:cubicBezTo>
                <a:cubicBezTo>
                  <a:pt x="949" y="115"/>
                  <a:pt x="955" y="125"/>
                  <a:pt x="953" y="135"/>
                </a:cubicBezTo>
                <a:cubicBezTo>
                  <a:pt x="952" y="144"/>
                  <a:pt x="944" y="151"/>
                  <a:pt x="939" y="158"/>
                </a:cubicBezTo>
                <a:cubicBezTo>
                  <a:pt x="939" y="158"/>
                  <a:pt x="939" y="158"/>
                  <a:pt x="939" y="158"/>
                </a:cubicBezTo>
                <a:cubicBezTo>
                  <a:pt x="977" y="159"/>
                  <a:pt x="1015" y="159"/>
                  <a:pt x="1053" y="159"/>
                </a:cubicBezTo>
                <a:cubicBezTo>
                  <a:pt x="1056" y="160"/>
                  <a:pt x="1056" y="156"/>
                  <a:pt x="1057" y="154"/>
                </a:cubicBezTo>
                <a:cubicBezTo>
                  <a:pt x="1073" y="150"/>
                  <a:pt x="1078" y="133"/>
                  <a:pt x="1083" y="120"/>
                </a:cubicBezTo>
                <a:cubicBezTo>
                  <a:pt x="1086" y="106"/>
                  <a:pt x="1083" y="90"/>
                  <a:pt x="1071" y="81"/>
                </a:cubicBezTo>
                <a:cubicBezTo>
                  <a:pt x="1063" y="78"/>
                  <a:pt x="1052" y="75"/>
                  <a:pt x="1044" y="80"/>
                </a:cubicBezTo>
                <a:cubicBezTo>
                  <a:pt x="1035" y="85"/>
                  <a:pt x="1033" y="95"/>
                  <a:pt x="1033" y="104"/>
                </a:cubicBezTo>
                <a:cubicBezTo>
                  <a:pt x="1039" y="116"/>
                  <a:pt x="1052" y="100"/>
                  <a:pt x="1057" y="111"/>
                </a:cubicBezTo>
                <a:cubicBezTo>
                  <a:pt x="1053" y="122"/>
                  <a:pt x="1041" y="129"/>
                  <a:pt x="1030" y="129"/>
                </a:cubicBezTo>
                <a:cubicBezTo>
                  <a:pt x="1022" y="133"/>
                  <a:pt x="1015" y="129"/>
                  <a:pt x="1008" y="126"/>
                </a:cubicBezTo>
                <a:cubicBezTo>
                  <a:pt x="1000" y="119"/>
                  <a:pt x="996" y="110"/>
                  <a:pt x="998" y="100"/>
                </a:cubicBezTo>
                <a:cubicBezTo>
                  <a:pt x="1004" y="87"/>
                  <a:pt x="1010" y="72"/>
                  <a:pt x="1008" y="56"/>
                </a:cubicBezTo>
                <a:cubicBezTo>
                  <a:pt x="1006" y="53"/>
                  <a:pt x="1009" y="47"/>
                  <a:pt x="1005" y="44"/>
                </a:cubicBezTo>
                <a:close/>
                <a:moveTo>
                  <a:pt x="538" y="50"/>
                </a:moveTo>
                <a:cubicBezTo>
                  <a:pt x="526" y="36"/>
                  <a:pt x="526" y="36"/>
                  <a:pt x="526" y="36"/>
                </a:cubicBezTo>
                <a:cubicBezTo>
                  <a:pt x="514" y="30"/>
                  <a:pt x="499" y="31"/>
                  <a:pt x="488" y="38"/>
                </a:cubicBezTo>
                <a:cubicBezTo>
                  <a:pt x="481" y="43"/>
                  <a:pt x="472" y="50"/>
                  <a:pt x="474" y="60"/>
                </a:cubicBezTo>
                <a:cubicBezTo>
                  <a:pt x="475" y="65"/>
                  <a:pt x="478" y="70"/>
                  <a:pt x="483" y="73"/>
                </a:cubicBezTo>
                <a:cubicBezTo>
                  <a:pt x="486" y="73"/>
                  <a:pt x="489" y="75"/>
                  <a:pt x="492" y="73"/>
                </a:cubicBezTo>
                <a:cubicBezTo>
                  <a:pt x="496" y="68"/>
                  <a:pt x="501" y="63"/>
                  <a:pt x="499" y="56"/>
                </a:cubicBezTo>
                <a:cubicBezTo>
                  <a:pt x="500" y="53"/>
                  <a:pt x="504" y="52"/>
                  <a:pt x="507" y="52"/>
                </a:cubicBezTo>
                <a:cubicBezTo>
                  <a:pt x="512" y="54"/>
                  <a:pt x="519" y="55"/>
                  <a:pt x="522" y="61"/>
                </a:cubicBezTo>
                <a:cubicBezTo>
                  <a:pt x="525" y="70"/>
                  <a:pt x="521" y="78"/>
                  <a:pt x="516" y="85"/>
                </a:cubicBezTo>
                <a:cubicBezTo>
                  <a:pt x="509" y="97"/>
                  <a:pt x="497" y="107"/>
                  <a:pt x="482" y="107"/>
                </a:cubicBezTo>
                <a:cubicBezTo>
                  <a:pt x="463" y="103"/>
                  <a:pt x="463" y="103"/>
                  <a:pt x="463" y="103"/>
                </a:cubicBezTo>
                <a:cubicBezTo>
                  <a:pt x="454" y="105"/>
                  <a:pt x="445" y="106"/>
                  <a:pt x="439" y="113"/>
                </a:cubicBezTo>
                <a:cubicBezTo>
                  <a:pt x="433" y="118"/>
                  <a:pt x="434" y="128"/>
                  <a:pt x="437" y="135"/>
                </a:cubicBezTo>
                <a:cubicBezTo>
                  <a:pt x="440" y="139"/>
                  <a:pt x="444" y="139"/>
                  <a:pt x="449" y="139"/>
                </a:cubicBezTo>
                <a:cubicBezTo>
                  <a:pt x="462" y="139"/>
                  <a:pt x="455" y="123"/>
                  <a:pt x="463" y="117"/>
                </a:cubicBezTo>
                <a:cubicBezTo>
                  <a:pt x="467" y="115"/>
                  <a:pt x="472" y="115"/>
                  <a:pt x="477" y="116"/>
                </a:cubicBezTo>
                <a:cubicBezTo>
                  <a:pt x="481" y="118"/>
                  <a:pt x="486" y="122"/>
                  <a:pt x="487" y="127"/>
                </a:cubicBezTo>
                <a:cubicBezTo>
                  <a:pt x="491" y="135"/>
                  <a:pt x="489" y="145"/>
                  <a:pt x="484" y="152"/>
                </a:cubicBezTo>
                <a:cubicBezTo>
                  <a:pt x="482" y="156"/>
                  <a:pt x="478" y="155"/>
                  <a:pt x="477" y="159"/>
                </a:cubicBezTo>
                <a:cubicBezTo>
                  <a:pt x="490" y="160"/>
                  <a:pt x="506" y="159"/>
                  <a:pt x="520" y="160"/>
                </a:cubicBezTo>
                <a:cubicBezTo>
                  <a:pt x="612" y="159"/>
                  <a:pt x="612" y="159"/>
                  <a:pt x="612" y="159"/>
                </a:cubicBezTo>
                <a:cubicBezTo>
                  <a:pt x="621" y="154"/>
                  <a:pt x="621" y="154"/>
                  <a:pt x="621" y="154"/>
                </a:cubicBezTo>
                <a:cubicBezTo>
                  <a:pt x="633" y="140"/>
                  <a:pt x="632" y="121"/>
                  <a:pt x="636" y="104"/>
                </a:cubicBezTo>
                <a:cubicBezTo>
                  <a:pt x="634" y="102"/>
                  <a:pt x="633" y="100"/>
                  <a:pt x="633" y="99"/>
                </a:cubicBezTo>
                <a:cubicBezTo>
                  <a:pt x="626" y="92"/>
                  <a:pt x="623" y="81"/>
                  <a:pt x="613" y="78"/>
                </a:cubicBezTo>
                <a:cubicBezTo>
                  <a:pt x="605" y="76"/>
                  <a:pt x="597" y="78"/>
                  <a:pt x="590" y="81"/>
                </a:cubicBezTo>
                <a:cubicBezTo>
                  <a:pt x="585" y="84"/>
                  <a:pt x="579" y="89"/>
                  <a:pt x="578" y="96"/>
                </a:cubicBezTo>
                <a:cubicBezTo>
                  <a:pt x="578" y="101"/>
                  <a:pt x="581" y="106"/>
                  <a:pt x="584" y="110"/>
                </a:cubicBezTo>
                <a:cubicBezTo>
                  <a:pt x="590" y="115"/>
                  <a:pt x="600" y="105"/>
                  <a:pt x="604" y="116"/>
                </a:cubicBezTo>
                <a:cubicBezTo>
                  <a:pt x="603" y="119"/>
                  <a:pt x="600" y="122"/>
                  <a:pt x="598" y="123"/>
                </a:cubicBezTo>
                <a:cubicBezTo>
                  <a:pt x="596" y="127"/>
                  <a:pt x="590" y="126"/>
                  <a:pt x="588" y="130"/>
                </a:cubicBezTo>
                <a:cubicBezTo>
                  <a:pt x="576" y="133"/>
                  <a:pt x="565" y="139"/>
                  <a:pt x="552" y="134"/>
                </a:cubicBezTo>
                <a:cubicBezTo>
                  <a:pt x="540" y="126"/>
                  <a:pt x="534" y="111"/>
                  <a:pt x="535" y="97"/>
                </a:cubicBezTo>
                <a:cubicBezTo>
                  <a:pt x="539" y="82"/>
                  <a:pt x="542" y="65"/>
                  <a:pt x="538" y="50"/>
                </a:cubicBezTo>
                <a:close/>
                <a:moveTo>
                  <a:pt x="1259" y="36"/>
                </a:moveTo>
                <a:cubicBezTo>
                  <a:pt x="1258" y="34"/>
                  <a:pt x="1258" y="34"/>
                  <a:pt x="1258" y="34"/>
                </a:cubicBezTo>
                <a:cubicBezTo>
                  <a:pt x="1246" y="31"/>
                  <a:pt x="1232" y="32"/>
                  <a:pt x="1223" y="39"/>
                </a:cubicBezTo>
                <a:cubicBezTo>
                  <a:pt x="1220" y="43"/>
                  <a:pt x="1216" y="47"/>
                  <a:pt x="1217" y="51"/>
                </a:cubicBezTo>
                <a:cubicBezTo>
                  <a:pt x="1222" y="51"/>
                  <a:pt x="1227" y="50"/>
                  <a:pt x="1232" y="49"/>
                </a:cubicBezTo>
                <a:cubicBezTo>
                  <a:pt x="1243" y="48"/>
                  <a:pt x="1251" y="41"/>
                  <a:pt x="1259" y="36"/>
                </a:cubicBezTo>
                <a:close/>
                <a:moveTo>
                  <a:pt x="773" y="34"/>
                </a:moveTo>
                <a:cubicBezTo>
                  <a:pt x="770" y="34"/>
                  <a:pt x="770" y="34"/>
                  <a:pt x="770" y="34"/>
                </a:cubicBezTo>
                <a:cubicBezTo>
                  <a:pt x="766" y="36"/>
                  <a:pt x="761" y="35"/>
                  <a:pt x="757" y="38"/>
                </a:cubicBezTo>
                <a:cubicBezTo>
                  <a:pt x="754" y="41"/>
                  <a:pt x="749" y="44"/>
                  <a:pt x="750" y="49"/>
                </a:cubicBezTo>
                <a:cubicBezTo>
                  <a:pt x="756" y="48"/>
                  <a:pt x="760" y="44"/>
                  <a:pt x="765" y="42"/>
                </a:cubicBezTo>
                <a:cubicBezTo>
                  <a:pt x="768" y="40"/>
                  <a:pt x="772" y="37"/>
                  <a:pt x="773" y="34"/>
                </a:cubicBezTo>
                <a:close/>
                <a:moveTo>
                  <a:pt x="316" y="36"/>
                </a:moveTo>
                <a:cubicBezTo>
                  <a:pt x="314" y="34"/>
                  <a:pt x="311" y="35"/>
                  <a:pt x="309" y="34"/>
                </a:cubicBezTo>
                <a:cubicBezTo>
                  <a:pt x="301" y="37"/>
                  <a:pt x="290" y="34"/>
                  <a:pt x="283" y="40"/>
                </a:cubicBezTo>
                <a:cubicBezTo>
                  <a:pt x="280" y="42"/>
                  <a:pt x="275" y="47"/>
                  <a:pt x="274" y="51"/>
                </a:cubicBezTo>
                <a:cubicBezTo>
                  <a:pt x="283" y="49"/>
                  <a:pt x="294" y="47"/>
                  <a:pt x="302" y="43"/>
                </a:cubicBezTo>
                <a:cubicBezTo>
                  <a:pt x="307" y="41"/>
                  <a:pt x="312" y="40"/>
                  <a:pt x="316" y="36"/>
                </a:cubicBezTo>
                <a:close/>
                <a:moveTo>
                  <a:pt x="794" y="45"/>
                </a:moveTo>
                <a:cubicBezTo>
                  <a:pt x="794" y="40"/>
                  <a:pt x="789" y="35"/>
                  <a:pt x="783" y="35"/>
                </a:cubicBezTo>
                <a:cubicBezTo>
                  <a:pt x="773" y="43"/>
                  <a:pt x="762" y="51"/>
                  <a:pt x="751" y="57"/>
                </a:cubicBezTo>
                <a:cubicBezTo>
                  <a:pt x="751" y="59"/>
                  <a:pt x="751" y="59"/>
                  <a:pt x="751" y="59"/>
                </a:cubicBezTo>
                <a:cubicBezTo>
                  <a:pt x="751" y="62"/>
                  <a:pt x="751" y="67"/>
                  <a:pt x="755" y="68"/>
                </a:cubicBezTo>
                <a:cubicBezTo>
                  <a:pt x="765" y="65"/>
                  <a:pt x="771" y="57"/>
                  <a:pt x="778" y="49"/>
                </a:cubicBezTo>
                <a:cubicBezTo>
                  <a:pt x="783" y="48"/>
                  <a:pt x="788" y="46"/>
                  <a:pt x="793" y="48"/>
                </a:cubicBezTo>
                <a:cubicBezTo>
                  <a:pt x="794" y="48"/>
                  <a:pt x="794" y="46"/>
                  <a:pt x="794" y="45"/>
                </a:cubicBezTo>
                <a:close/>
                <a:moveTo>
                  <a:pt x="685" y="40"/>
                </a:moveTo>
                <a:cubicBezTo>
                  <a:pt x="682" y="38"/>
                  <a:pt x="679" y="38"/>
                  <a:pt x="676" y="38"/>
                </a:cubicBezTo>
                <a:cubicBezTo>
                  <a:pt x="673" y="40"/>
                  <a:pt x="672" y="43"/>
                  <a:pt x="673" y="47"/>
                </a:cubicBezTo>
                <a:cubicBezTo>
                  <a:pt x="676" y="47"/>
                  <a:pt x="676" y="47"/>
                  <a:pt x="676" y="47"/>
                </a:cubicBezTo>
                <a:cubicBezTo>
                  <a:pt x="680" y="46"/>
                  <a:pt x="683" y="42"/>
                  <a:pt x="685" y="40"/>
                </a:cubicBezTo>
                <a:close/>
                <a:moveTo>
                  <a:pt x="211" y="44"/>
                </a:moveTo>
                <a:cubicBezTo>
                  <a:pt x="200" y="40"/>
                  <a:pt x="200" y="40"/>
                  <a:pt x="200" y="40"/>
                </a:cubicBezTo>
                <a:cubicBezTo>
                  <a:pt x="199" y="40"/>
                  <a:pt x="198" y="40"/>
                  <a:pt x="198" y="41"/>
                </a:cubicBezTo>
                <a:cubicBezTo>
                  <a:pt x="201" y="45"/>
                  <a:pt x="200" y="50"/>
                  <a:pt x="201" y="54"/>
                </a:cubicBezTo>
                <a:cubicBezTo>
                  <a:pt x="204" y="54"/>
                  <a:pt x="206" y="52"/>
                  <a:pt x="208" y="50"/>
                </a:cubicBezTo>
                <a:cubicBezTo>
                  <a:pt x="209" y="48"/>
                  <a:pt x="213" y="47"/>
                  <a:pt x="211" y="44"/>
                </a:cubicBezTo>
                <a:close/>
                <a:moveTo>
                  <a:pt x="324" y="42"/>
                </a:moveTo>
                <a:cubicBezTo>
                  <a:pt x="323" y="41"/>
                  <a:pt x="322" y="40"/>
                  <a:pt x="321" y="40"/>
                </a:cubicBezTo>
                <a:cubicBezTo>
                  <a:pt x="312" y="46"/>
                  <a:pt x="302" y="49"/>
                  <a:pt x="293" y="52"/>
                </a:cubicBezTo>
                <a:cubicBezTo>
                  <a:pt x="287" y="54"/>
                  <a:pt x="281" y="56"/>
                  <a:pt x="275" y="58"/>
                </a:cubicBezTo>
                <a:cubicBezTo>
                  <a:pt x="280" y="61"/>
                  <a:pt x="281" y="69"/>
                  <a:pt x="288" y="67"/>
                </a:cubicBezTo>
                <a:cubicBezTo>
                  <a:pt x="298" y="64"/>
                  <a:pt x="309" y="61"/>
                  <a:pt x="314" y="50"/>
                </a:cubicBezTo>
                <a:cubicBezTo>
                  <a:pt x="317" y="47"/>
                  <a:pt x="323" y="47"/>
                  <a:pt x="324" y="42"/>
                </a:cubicBezTo>
                <a:close/>
                <a:moveTo>
                  <a:pt x="1712" y="44"/>
                </a:moveTo>
                <a:cubicBezTo>
                  <a:pt x="1712" y="41"/>
                  <a:pt x="1712" y="41"/>
                  <a:pt x="1712" y="41"/>
                </a:cubicBezTo>
                <a:cubicBezTo>
                  <a:pt x="1708" y="40"/>
                  <a:pt x="1708" y="40"/>
                  <a:pt x="1708" y="40"/>
                </a:cubicBezTo>
                <a:cubicBezTo>
                  <a:pt x="1697" y="44"/>
                  <a:pt x="1684" y="47"/>
                  <a:pt x="1678" y="58"/>
                </a:cubicBezTo>
                <a:cubicBezTo>
                  <a:pt x="1678" y="60"/>
                  <a:pt x="1677" y="63"/>
                  <a:pt x="1679" y="64"/>
                </a:cubicBezTo>
                <a:cubicBezTo>
                  <a:pt x="1692" y="61"/>
                  <a:pt x="1701" y="52"/>
                  <a:pt x="1712" y="44"/>
                </a:cubicBezTo>
                <a:close/>
                <a:moveTo>
                  <a:pt x="1730" y="50"/>
                </a:moveTo>
                <a:cubicBezTo>
                  <a:pt x="1728" y="44"/>
                  <a:pt x="1728" y="44"/>
                  <a:pt x="1728" y="44"/>
                </a:cubicBezTo>
                <a:cubicBezTo>
                  <a:pt x="1726" y="43"/>
                  <a:pt x="1723" y="39"/>
                  <a:pt x="1720" y="41"/>
                </a:cubicBezTo>
                <a:cubicBezTo>
                  <a:pt x="1717" y="47"/>
                  <a:pt x="1710" y="51"/>
                  <a:pt x="1705" y="56"/>
                </a:cubicBezTo>
                <a:cubicBezTo>
                  <a:pt x="1699" y="60"/>
                  <a:pt x="1694" y="64"/>
                  <a:pt x="1688" y="65"/>
                </a:cubicBezTo>
                <a:cubicBezTo>
                  <a:pt x="1686" y="68"/>
                  <a:pt x="1682" y="68"/>
                  <a:pt x="1683" y="71"/>
                </a:cubicBezTo>
                <a:cubicBezTo>
                  <a:pt x="1684" y="73"/>
                  <a:pt x="1685" y="74"/>
                  <a:pt x="1687" y="74"/>
                </a:cubicBezTo>
                <a:cubicBezTo>
                  <a:pt x="1693" y="70"/>
                  <a:pt x="1701" y="72"/>
                  <a:pt x="1707" y="65"/>
                </a:cubicBezTo>
                <a:cubicBezTo>
                  <a:pt x="1714" y="64"/>
                  <a:pt x="1718" y="59"/>
                  <a:pt x="1723" y="54"/>
                </a:cubicBezTo>
                <a:cubicBezTo>
                  <a:pt x="1726" y="52"/>
                  <a:pt x="1731" y="54"/>
                  <a:pt x="1730" y="50"/>
                </a:cubicBezTo>
                <a:close/>
                <a:moveTo>
                  <a:pt x="1470" y="49"/>
                </a:moveTo>
                <a:cubicBezTo>
                  <a:pt x="1463" y="39"/>
                  <a:pt x="1453" y="44"/>
                  <a:pt x="1444" y="41"/>
                </a:cubicBezTo>
                <a:cubicBezTo>
                  <a:pt x="1431" y="41"/>
                  <a:pt x="1418" y="46"/>
                  <a:pt x="1411" y="58"/>
                </a:cubicBezTo>
                <a:cubicBezTo>
                  <a:pt x="1409" y="64"/>
                  <a:pt x="1407" y="73"/>
                  <a:pt x="1412" y="78"/>
                </a:cubicBezTo>
                <a:cubicBezTo>
                  <a:pt x="1416" y="81"/>
                  <a:pt x="1421" y="83"/>
                  <a:pt x="1425" y="82"/>
                </a:cubicBezTo>
                <a:cubicBezTo>
                  <a:pt x="1434" y="78"/>
                  <a:pt x="1431" y="69"/>
                  <a:pt x="1433" y="62"/>
                </a:cubicBezTo>
                <a:cubicBezTo>
                  <a:pt x="1435" y="57"/>
                  <a:pt x="1440" y="56"/>
                  <a:pt x="1444" y="54"/>
                </a:cubicBezTo>
                <a:cubicBezTo>
                  <a:pt x="1451" y="52"/>
                  <a:pt x="1456" y="60"/>
                  <a:pt x="1460" y="63"/>
                </a:cubicBezTo>
                <a:cubicBezTo>
                  <a:pt x="1461" y="69"/>
                  <a:pt x="1462" y="75"/>
                  <a:pt x="1460" y="82"/>
                </a:cubicBezTo>
                <a:cubicBezTo>
                  <a:pt x="1454" y="99"/>
                  <a:pt x="1437" y="107"/>
                  <a:pt x="1419" y="106"/>
                </a:cubicBezTo>
                <a:cubicBezTo>
                  <a:pt x="1406" y="105"/>
                  <a:pt x="1389" y="99"/>
                  <a:pt x="1380" y="112"/>
                </a:cubicBezTo>
                <a:cubicBezTo>
                  <a:pt x="1378" y="117"/>
                  <a:pt x="1376" y="125"/>
                  <a:pt x="1378" y="131"/>
                </a:cubicBezTo>
                <a:cubicBezTo>
                  <a:pt x="1380" y="134"/>
                  <a:pt x="1383" y="140"/>
                  <a:pt x="1388" y="139"/>
                </a:cubicBezTo>
                <a:cubicBezTo>
                  <a:pt x="1390" y="138"/>
                  <a:pt x="1393" y="137"/>
                  <a:pt x="1394" y="134"/>
                </a:cubicBezTo>
                <a:cubicBezTo>
                  <a:pt x="1396" y="131"/>
                  <a:pt x="1393" y="128"/>
                  <a:pt x="1391" y="126"/>
                </a:cubicBezTo>
                <a:cubicBezTo>
                  <a:pt x="1389" y="120"/>
                  <a:pt x="1397" y="116"/>
                  <a:pt x="1401" y="113"/>
                </a:cubicBezTo>
                <a:cubicBezTo>
                  <a:pt x="1407" y="110"/>
                  <a:pt x="1413" y="113"/>
                  <a:pt x="1418" y="114"/>
                </a:cubicBezTo>
                <a:cubicBezTo>
                  <a:pt x="1425" y="118"/>
                  <a:pt x="1425" y="126"/>
                  <a:pt x="1428" y="132"/>
                </a:cubicBezTo>
                <a:cubicBezTo>
                  <a:pt x="1430" y="142"/>
                  <a:pt x="1425" y="152"/>
                  <a:pt x="1418" y="158"/>
                </a:cubicBezTo>
                <a:cubicBezTo>
                  <a:pt x="1418" y="159"/>
                  <a:pt x="1419" y="159"/>
                  <a:pt x="1420" y="159"/>
                </a:cubicBezTo>
                <a:cubicBezTo>
                  <a:pt x="1444" y="158"/>
                  <a:pt x="1467" y="159"/>
                  <a:pt x="1490" y="159"/>
                </a:cubicBezTo>
                <a:cubicBezTo>
                  <a:pt x="1507" y="158"/>
                  <a:pt x="1524" y="159"/>
                  <a:pt x="1540" y="158"/>
                </a:cubicBezTo>
                <a:cubicBezTo>
                  <a:pt x="1550" y="153"/>
                  <a:pt x="1558" y="143"/>
                  <a:pt x="1562" y="132"/>
                </a:cubicBezTo>
                <a:cubicBezTo>
                  <a:pt x="1568" y="116"/>
                  <a:pt x="1564" y="99"/>
                  <a:pt x="1551" y="88"/>
                </a:cubicBezTo>
                <a:cubicBezTo>
                  <a:pt x="1542" y="84"/>
                  <a:pt x="1530" y="76"/>
                  <a:pt x="1519" y="83"/>
                </a:cubicBezTo>
                <a:cubicBezTo>
                  <a:pt x="1515" y="86"/>
                  <a:pt x="1513" y="90"/>
                  <a:pt x="1512" y="95"/>
                </a:cubicBezTo>
                <a:cubicBezTo>
                  <a:pt x="1513" y="102"/>
                  <a:pt x="1520" y="105"/>
                  <a:pt x="1525" y="109"/>
                </a:cubicBezTo>
                <a:cubicBezTo>
                  <a:pt x="1527" y="112"/>
                  <a:pt x="1525" y="115"/>
                  <a:pt x="1524" y="118"/>
                </a:cubicBezTo>
                <a:cubicBezTo>
                  <a:pt x="1516" y="128"/>
                  <a:pt x="1503" y="133"/>
                  <a:pt x="1490" y="131"/>
                </a:cubicBezTo>
                <a:cubicBezTo>
                  <a:pt x="1486" y="129"/>
                  <a:pt x="1482" y="126"/>
                  <a:pt x="1480" y="123"/>
                </a:cubicBezTo>
                <a:cubicBezTo>
                  <a:pt x="1474" y="118"/>
                  <a:pt x="1475" y="109"/>
                  <a:pt x="1476" y="103"/>
                </a:cubicBezTo>
                <a:cubicBezTo>
                  <a:pt x="1482" y="93"/>
                  <a:pt x="1487" y="79"/>
                  <a:pt x="1481" y="67"/>
                </a:cubicBezTo>
                <a:cubicBezTo>
                  <a:pt x="1481" y="60"/>
                  <a:pt x="1475" y="55"/>
                  <a:pt x="1470" y="49"/>
                </a:cubicBezTo>
                <a:close/>
                <a:moveTo>
                  <a:pt x="1113" y="41"/>
                </a:moveTo>
                <a:cubicBezTo>
                  <a:pt x="1112" y="43"/>
                  <a:pt x="1109" y="45"/>
                  <a:pt x="1109" y="48"/>
                </a:cubicBezTo>
                <a:cubicBezTo>
                  <a:pt x="1109" y="50"/>
                  <a:pt x="1110" y="51"/>
                  <a:pt x="1112" y="52"/>
                </a:cubicBezTo>
                <a:cubicBezTo>
                  <a:pt x="1113" y="48"/>
                  <a:pt x="1114" y="45"/>
                  <a:pt x="1113" y="41"/>
                </a:cubicBezTo>
                <a:close/>
                <a:moveTo>
                  <a:pt x="1162" y="44"/>
                </a:moveTo>
                <a:cubicBezTo>
                  <a:pt x="1159" y="44"/>
                  <a:pt x="1154" y="41"/>
                  <a:pt x="1150" y="42"/>
                </a:cubicBezTo>
                <a:cubicBezTo>
                  <a:pt x="1151" y="47"/>
                  <a:pt x="1148" y="52"/>
                  <a:pt x="1149" y="56"/>
                </a:cubicBezTo>
                <a:cubicBezTo>
                  <a:pt x="1155" y="59"/>
                  <a:pt x="1157" y="54"/>
                  <a:pt x="1161" y="51"/>
                </a:cubicBezTo>
                <a:cubicBezTo>
                  <a:pt x="1162" y="49"/>
                  <a:pt x="1164" y="47"/>
                  <a:pt x="1162" y="44"/>
                </a:cubicBezTo>
                <a:close/>
                <a:moveTo>
                  <a:pt x="1269" y="48"/>
                </a:moveTo>
                <a:cubicBezTo>
                  <a:pt x="1267" y="43"/>
                  <a:pt x="1267" y="43"/>
                  <a:pt x="1267" y="43"/>
                </a:cubicBezTo>
                <a:cubicBezTo>
                  <a:pt x="1265" y="41"/>
                  <a:pt x="1263" y="44"/>
                  <a:pt x="1261" y="43"/>
                </a:cubicBezTo>
                <a:cubicBezTo>
                  <a:pt x="1248" y="53"/>
                  <a:pt x="1231" y="54"/>
                  <a:pt x="1216" y="58"/>
                </a:cubicBezTo>
                <a:cubicBezTo>
                  <a:pt x="1215" y="62"/>
                  <a:pt x="1215" y="67"/>
                  <a:pt x="1219" y="70"/>
                </a:cubicBezTo>
                <a:cubicBezTo>
                  <a:pt x="1234" y="69"/>
                  <a:pt x="1247" y="64"/>
                  <a:pt x="1257" y="55"/>
                </a:cubicBezTo>
                <a:cubicBezTo>
                  <a:pt x="1261" y="51"/>
                  <a:pt x="1270" y="56"/>
                  <a:pt x="1269" y="48"/>
                </a:cubicBezTo>
                <a:close/>
                <a:moveTo>
                  <a:pt x="162" y="53"/>
                </a:moveTo>
                <a:cubicBezTo>
                  <a:pt x="163" y="51"/>
                  <a:pt x="163" y="48"/>
                  <a:pt x="163" y="46"/>
                </a:cubicBezTo>
                <a:cubicBezTo>
                  <a:pt x="159" y="51"/>
                  <a:pt x="159" y="51"/>
                  <a:pt x="159" y="51"/>
                </a:cubicBezTo>
                <a:cubicBezTo>
                  <a:pt x="160" y="52"/>
                  <a:pt x="160" y="53"/>
                  <a:pt x="162" y="53"/>
                </a:cubicBezTo>
                <a:close/>
                <a:moveTo>
                  <a:pt x="1113" y="62"/>
                </a:moveTo>
                <a:cubicBezTo>
                  <a:pt x="1110" y="60"/>
                  <a:pt x="1109" y="55"/>
                  <a:pt x="1105" y="54"/>
                </a:cubicBezTo>
                <a:cubicBezTo>
                  <a:pt x="1103" y="55"/>
                  <a:pt x="1102" y="57"/>
                  <a:pt x="1102" y="58"/>
                </a:cubicBezTo>
                <a:cubicBezTo>
                  <a:pt x="1105" y="67"/>
                  <a:pt x="1110" y="74"/>
                  <a:pt x="1119" y="79"/>
                </a:cubicBezTo>
                <a:cubicBezTo>
                  <a:pt x="1127" y="89"/>
                  <a:pt x="1139" y="94"/>
                  <a:pt x="1149" y="101"/>
                </a:cubicBezTo>
                <a:cubicBezTo>
                  <a:pt x="1153" y="103"/>
                  <a:pt x="1155" y="97"/>
                  <a:pt x="1157" y="94"/>
                </a:cubicBezTo>
                <a:cubicBezTo>
                  <a:pt x="1158" y="91"/>
                  <a:pt x="1162" y="92"/>
                  <a:pt x="1162" y="89"/>
                </a:cubicBezTo>
                <a:cubicBezTo>
                  <a:pt x="1153" y="84"/>
                  <a:pt x="1144" y="82"/>
                  <a:pt x="1134" y="81"/>
                </a:cubicBezTo>
                <a:cubicBezTo>
                  <a:pt x="1124" y="78"/>
                  <a:pt x="1120" y="68"/>
                  <a:pt x="1113" y="62"/>
                </a:cubicBezTo>
                <a:close/>
                <a:moveTo>
                  <a:pt x="43" y="61"/>
                </a:moveTo>
                <a:cubicBezTo>
                  <a:pt x="40" y="58"/>
                  <a:pt x="36" y="55"/>
                  <a:pt x="32" y="55"/>
                </a:cubicBezTo>
                <a:cubicBezTo>
                  <a:pt x="25" y="56"/>
                  <a:pt x="25" y="63"/>
                  <a:pt x="20" y="67"/>
                </a:cubicBezTo>
                <a:cubicBezTo>
                  <a:pt x="17" y="71"/>
                  <a:pt x="12" y="70"/>
                  <a:pt x="9" y="68"/>
                </a:cubicBezTo>
                <a:cubicBezTo>
                  <a:pt x="7" y="68"/>
                  <a:pt x="6" y="64"/>
                  <a:pt x="4" y="64"/>
                </a:cubicBezTo>
                <a:cubicBezTo>
                  <a:pt x="4" y="69"/>
                  <a:pt x="5" y="74"/>
                  <a:pt x="4" y="79"/>
                </a:cubicBezTo>
                <a:cubicBezTo>
                  <a:pt x="34" y="80"/>
                  <a:pt x="34" y="80"/>
                  <a:pt x="34" y="80"/>
                </a:cubicBezTo>
                <a:cubicBezTo>
                  <a:pt x="34" y="83"/>
                  <a:pt x="33" y="86"/>
                  <a:pt x="31" y="87"/>
                </a:cubicBezTo>
                <a:cubicBezTo>
                  <a:pt x="24" y="95"/>
                  <a:pt x="14" y="97"/>
                  <a:pt x="5" y="93"/>
                </a:cubicBezTo>
                <a:cubicBezTo>
                  <a:pt x="4" y="93"/>
                  <a:pt x="4" y="93"/>
                  <a:pt x="4" y="93"/>
                </a:cubicBezTo>
                <a:cubicBezTo>
                  <a:pt x="0" y="101"/>
                  <a:pt x="9" y="99"/>
                  <a:pt x="13" y="101"/>
                </a:cubicBezTo>
                <a:cubicBezTo>
                  <a:pt x="20" y="101"/>
                  <a:pt x="26" y="99"/>
                  <a:pt x="32" y="96"/>
                </a:cubicBezTo>
                <a:cubicBezTo>
                  <a:pt x="36" y="93"/>
                  <a:pt x="36" y="87"/>
                  <a:pt x="41" y="86"/>
                </a:cubicBezTo>
                <a:cubicBezTo>
                  <a:pt x="45" y="78"/>
                  <a:pt x="48" y="68"/>
                  <a:pt x="43" y="61"/>
                </a:cubicBezTo>
                <a:close/>
                <a:moveTo>
                  <a:pt x="163" y="67"/>
                </a:moveTo>
                <a:cubicBezTo>
                  <a:pt x="161" y="63"/>
                  <a:pt x="157" y="62"/>
                  <a:pt x="156" y="58"/>
                </a:cubicBezTo>
                <a:cubicBezTo>
                  <a:pt x="155" y="57"/>
                  <a:pt x="153" y="59"/>
                  <a:pt x="152" y="60"/>
                </a:cubicBezTo>
                <a:cubicBezTo>
                  <a:pt x="148" y="64"/>
                  <a:pt x="156" y="69"/>
                  <a:pt x="158" y="73"/>
                </a:cubicBezTo>
                <a:cubicBezTo>
                  <a:pt x="161" y="74"/>
                  <a:pt x="164" y="78"/>
                  <a:pt x="166" y="79"/>
                </a:cubicBezTo>
                <a:cubicBezTo>
                  <a:pt x="166" y="74"/>
                  <a:pt x="163" y="71"/>
                  <a:pt x="163" y="67"/>
                </a:cubicBezTo>
                <a:close/>
                <a:moveTo>
                  <a:pt x="982" y="70"/>
                </a:moveTo>
                <a:cubicBezTo>
                  <a:pt x="982" y="66"/>
                  <a:pt x="980" y="62"/>
                  <a:pt x="978" y="59"/>
                </a:cubicBezTo>
                <a:cubicBezTo>
                  <a:pt x="977" y="58"/>
                  <a:pt x="975" y="59"/>
                  <a:pt x="973" y="59"/>
                </a:cubicBezTo>
                <a:cubicBezTo>
                  <a:pt x="969" y="59"/>
                  <a:pt x="969" y="63"/>
                  <a:pt x="969" y="67"/>
                </a:cubicBezTo>
                <a:cubicBezTo>
                  <a:pt x="968" y="72"/>
                  <a:pt x="963" y="75"/>
                  <a:pt x="962" y="80"/>
                </a:cubicBezTo>
                <a:cubicBezTo>
                  <a:pt x="965" y="83"/>
                  <a:pt x="970" y="80"/>
                  <a:pt x="974" y="80"/>
                </a:cubicBezTo>
                <a:cubicBezTo>
                  <a:pt x="979" y="78"/>
                  <a:pt x="984" y="75"/>
                  <a:pt x="982" y="70"/>
                </a:cubicBezTo>
                <a:close/>
                <a:moveTo>
                  <a:pt x="516" y="68"/>
                </a:moveTo>
                <a:cubicBezTo>
                  <a:pt x="516" y="63"/>
                  <a:pt x="511" y="59"/>
                  <a:pt x="507" y="61"/>
                </a:cubicBezTo>
                <a:cubicBezTo>
                  <a:pt x="507" y="68"/>
                  <a:pt x="500" y="73"/>
                  <a:pt x="499" y="78"/>
                </a:cubicBezTo>
                <a:cubicBezTo>
                  <a:pt x="502" y="80"/>
                  <a:pt x="505" y="77"/>
                  <a:pt x="509" y="78"/>
                </a:cubicBezTo>
                <a:cubicBezTo>
                  <a:pt x="513" y="77"/>
                  <a:pt x="517" y="73"/>
                  <a:pt x="516" y="68"/>
                </a:cubicBezTo>
                <a:close/>
                <a:moveTo>
                  <a:pt x="637" y="68"/>
                </a:moveTo>
                <a:cubicBezTo>
                  <a:pt x="636" y="65"/>
                  <a:pt x="637" y="61"/>
                  <a:pt x="633" y="60"/>
                </a:cubicBezTo>
                <a:cubicBezTo>
                  <a:pt x="631" y="61"/>
                  <a:pt x="628" y="64"/>
                  <a:pt x="628" y="67"/>
                </a:cubicBezTo>
                <a:cubicBezTo>
                  <a:pt x="645" y="82"/>
                  <a:pt x="645" y="82"/>
                  <a:pt x="645" y="82"/>
                </a:cubicBezTo>
                <a:cubicBezTo>
                  <a:pt x="655" y="85"/>
                  <a:pt x="663" y="92"/>
                  <a:pt x="672" y="96"/>
                </a:cubicBezTo>
                <a:cubicBezTo>
                  <a:pt x="674" y="98"/>
                  <a:pt x="677" y="97"/>
                  <a:pt x="678" y="95"/>
                </a:cubicBezTo>
                <a:cubicBezTo>
                  <a:pt x="679" y="94"/>
                  <a:pt x="681" y="91"/>
                  <a:pt x="679" y="89"/>
                </a:cubicBezTo>
                <a:cubicBezTo>
                  <a:pt x="675" y="89"/>
                  <a:pt x="672" y="86"/>
                  <a:pt x="668" y="85"/>
                </a:cubicBezTo>
                <a:cubicBezTo>
                  <a:pt x="655" y="84"/>
                  <a:pt x="644" y="79"/>
                  <a:pt x="637" y="68"/>
                </a:cubicBezTo>
                <a:close/>
                <a:moveTo>
                  <a:pt x="1453" y="66"/>
                </a:moveTo>
                <a:cubicBezTo>
                  <a:pt x="1451" y="62"/>
                  <a:pt x="1448" y="61"/>
                  <a:pt x="1445" y="61"/>
                </a:cubicBezTo>
                <a:cubicBezTo>
                  <a:pt x="1437" y="62"/>
                  <a:pt x="1441" y="71"/>
                  <a:pt x="1438" y="76"/>
                </a:cubicBezTo>
                <a:cubicBezTo>
                  <a:pt x="1438" y="78"/>
                  <a:pt x="1436" y="80"/>
                  <a:pt x="1437" y="82"/>
                </a:cubicBezTo>
                <a:cubicBezTo>
                  <a:pt x="1442" y="83"/>
                  <a:pt x="1448" y="82"/>
                  <a:pt x="1452" y="79"/>
                </a:cubicBezTo>
                <a:cubicBezTo>
                  <a:pt x="1455" y="75"/>
                  <a:pt x="1454" y="70"/>
                  <a:pt x="1453" y="66"/>
                </a:cubicBezTo>
                <a:close/>
                <a:moveTo>
                  <a:pt x="360" y="62"/>
                </a:moveTo>
                <a:cubicBezTo>
                  <a:pt x="355" y="62"/>
                  <a:pt x="354" y="68"/>
                  <a:pt x="352" y="71"/>
                </a:cubicBezTo>
                <a:cubicBezTo>
                  <a:pt x="345" y="81"/>
                  <a:pt x="335" y="92"/>
                  <a:pt x="321" y="92"/>
                </a:cubicBezTo>
                <a:cubicBezTo>
                  <a:pt x="312" y="97"/>
                  <a:pt x="304" y="99"/>
                  <a:pt x="296" y="103"/>
                </a:cubicBezTo>
                <a:cubicBezTo>
                  <a:pt x="296" y="108"/>
                  <a:pt x="291" y="112"/>
                  <a:pt x="293" y="115"/>
                </a:cubicBezTo>
                <a:cubicBezTo>
                  <a:pt x="308" y="111"/>
                  <a:pt x="308" y="111"/>
                  <a:pt x="308" y="111"/>
                </a:cubicBezTo>
                <a:cubicBezTo>
                  <a:pt x="311" y="110"/>
                  <a:pt x="314" y="106"/>
                  <a:pt x="318" y="106"/>
                </a:cubicBezTo>
                <a:cubicBezTo>
                  <a:pt x="335" y="98"/>
                  <a:pt x="352" y="89"/>
                  <a:pt x="365" y="74"/>
                </a:cubicBezTo>
                <a:cubicBezTo>
                  <a:pt x="368" y="69"/>
                  <a:pt x="362" y="66"/>
                  <a:pt x="360" y="62"/>
                </a:cubicBezTo>
                <a:close/>
                <a:moveTo>
                  <a:pt x="39" y="68"/>
                </a:moveTo>
                <a:cubicBezTo>
                  <a:pt x="38" y="65"/>
                  <a:pt x="36" y="64"/>
                  <a:pt x="34" y="63"/>
                </a:cubicBezTo>
                <a:cubicBezTo>
                  <a:pt x="30" y="66"/>
                  <a:pt x="26" y="71"/>
                  <a:pt x="25" y="74"/>
                </a:cubicBezTo>
                <a:cubicBezTo>
                  <a:pt x="29" y="76"/>
                  <a:pt x="33" y="74"/>
                  <a:pt x="36" y="74"/>
                </a:cubicBezTo>
                <a:cubicBezTo>
                  <a:pt x="39" y="73"/>
                  <a:pt x="39" y="70"/>
                  <a:pt x="39" y="68"/>
                </a:cubicBezTo>
                <a:close/>
                <a:moveTo>
                  <a:pt x="838" y="68"/>
                </a:moveTo>
                <a:cubicBezTo>
                  <a:pt x="837" y="67"/>
                  <a:pt x="836" y="64"/>
                  <a:pt x="834" y="64"/>
                </a:cubicBezTo>
                <a:cubicBezTo>
                  <a:pt x="832" y="66"/>
                  <a:pt x="833" y="70"/>
                  <a:pt x="831" y="72"/>
                </a:cubicBezTo>
                <a:cubicBezTo>
                  <a:pt x="831" y="73"/>
                  <a:pt x="832" y="73"/>
                  <a:pt x="833" y="73"/>
                </a:cubicBezTo>
                <a:cubicBezTo>
                  <a:pt x="835" y="72"/>
                  <a:pt x="838" y="71"/>
                  <a:pt x="838" y="68"/>
                </a:cubicBezTo>
                <a:close/>
                <a:moveTo>
                  <a:pt x="1114" y="82"/>
                </a:moveTo>
                <a:cubicBezTo>
                  <a:pt x="1109" y="80"/>
                  <a:pt x="1106" y="74"/>
                  <a:pt x="1103" y="70"/>
                </a:cubicBezTo>
                <a:cubicBezTo>
                  <a:pt x="1099" y="70"/>
                  <a:pt x="1098" y="62"/>
                  <a:pt x="1095" y="66"/>
                </a:cubicBezTo>
                <a:cubicBezTo>
                  <a:pt x="1093" y="68"/>
                  <a:pt x="1095" y="70"/>
                  <a:pt x="1095" y="71"/>
                </a:cubicBezTo>
                <a:cubicBezTo>
                  <a:pt x="1105" y="86"/>
                  <a:pt x="1120" y="94"/>
                  <a:pt x="1133" y="105"/>
                </a:cubicBezTo>
                <a:cubicBezTo>
                  <a:pt x="1139" y="107"/>
                  <a:pt x="1144" y="112"/>
                  <a:pt x="1150" y="113"/>
                </a:cubicBezTo>
                <a:cubicBezTo>
                  <a:pt x="1151" y="112"/>
                  <a:pt x="1151" y="110"/>
                  <a:pt x="1150" y="108"/>
                </a:cubicBezTo>
                <a:cubicBezTo>
                  <a:pt x="1137" y="100"/>
                  <a:pt x="1124" y="92"/>
                  <a:pt x="1114" y="82"/>
                </a:cubicBezTo>
                <a:close/>
                <a:moveTo>
                  <a:pt x="769" y="73"/>
                </a:moveTo>
                <a:cubicBezTo>
                  <a:pt x="770" y="62"/>
                  <a:pt x="760" y="72"/>
                  <a:pt x="757" y="74"/>
                </a:cubicBezTo>
                <a:cubicBezTo>
                  <a:pt x="758" y="76"/>
                  <a:pt x="759" y="77"/>
                  <a:pt x="760" y="78"/>
                </a:cubicBezTo>
                <a:cubicBezTo>
                  <a:pt x="764" y="77"/>
                  <a:pt x="768" y="77"/>
                  <a:pt x="769" y="73"/>
                </a:cubicBezTo>
                <a:close/>
                <a:moveTo>
                  <a:pt x="1312" y="75"/>
                </a:moveTo>
                <a:cubicBezTo>
                  <a:pt x="1310" y="73"/>
                  <a:pt x="1309" y="67"/>
                  <a:pt x="1306" y="69"/>
                </a:cubicBezTo>
                <a:cubicBezTo>
                  <a:pt x="1304" y="74"/>
                  <a:pt x="1301" y="79"/>
                  <a:pt x="1297" y="83"/>
                </a:cubicBezTo>
                <a:cubicBezTo>
                  <a:pt x="1302" y="83"/>
                  <a:pt x="1307" y="78"/>
                  <a:pt x="1312" y="76"/>
                </a:cubicBezTo>
                <a:cubicBezTo>
                  <a:pt x="1312" y="75"/>
                  <a:pt x="1312" y="75"/>
                  <a:pt x="1312" y="75"/>
                </a:cubicBezTo>
                <a:close/>
                <a:moveTo>
                  <a:pt x="306" y="76"/>
                </a:moveTo>
                <a:cubicBezTo>
                  <a:pt x="304" y="74"/>
                  <a:pt x="305" y="71"/>
                  <a:pt x="303" y="68"/>
                </a:cubicBezTo>
                <a:cubicBezTo>
                  <a:pt x="297" y="68"/>
                  <a:pt x="294" y="73"/>
                  <a:pt x="289" y="73"/>
                </a:cubicBezTo>
                <a:cubicBezTo>
                  <a:pt x="288" y="77"/>
                  <a:pt x="294" y="81"/>
                  <a:pt x="289" y="84"/>
                </a:cubicBezTo>
                <a:cubicBezTo>
                  <a:pt x="296" y="83"/>
                  <a:pt x="302" y="81"/>
                  <a:pt x="306" y="76"/>
                </a:cubicBezTo>
                <a:close/>
                <a:moveTo>
                  <a:pt x="1712" y="68"/>
                </a:moveTo>
                <a:cubicBezTo>
                  <a:pt x="1709" y="69"/>
                  <a:pt x="1707" y="71"/>
                  <a:pt x="1705" y="73"/>
                </a:cubicBezTo>
                <a:cubicBezTo>
                  <a:pt x="1700" y="75"/>
                  <a:pt x="1693" y="74"/>
                  <a:pt x="1689" y="79"/>
                </a:cubicBezTo>
                <a:cubicBezTo>
                  <a:pt x="1691" y="81"/>
                  <a:pt x="1691" y="85"/>
                  <a:pt x="1694" y="86"/>
                </a:cubicBezTo>
                <a:cubicBezTo>
                  <a:pt x="1700" y="85"/>
                  <a:pt x="1706" y="82"/>
                  <a:pt x="1711" y="79"/>
                </a:cubicBezTo>
                <a:cubicBezTo>
                  <a:pt x="1712" y="76"/>
                  <a:pt x="1712" y="72"/>
                  <a:pt x="1712" y="68"/>
                </a:cubicBezTo>
                <a:close/>
                <a:moveTo>
                  <a:pt x="1248" y="69"/>
                </a:moveTo>
                <a:cubicBezTo>
                  <a:pt x="1240" y="70"/>
                  <a:pt x="1233" y="74"/>
                  <a:pt x="1224" y="74"/>
                </a:cubicBezTo>
                <a:cubicBezTo>
                  <a:pt x="1222" y="76"/>
                  <a:pt x="1222" y="76"/>
                  <a:pt x="1222" y="76"/>
                </a:cubicBezTo>
                <a:cubicBezTo>
                  <a:pt x="1225" y="79"/>
                  <a:pt x="1225" y="79"/>
                  <a:pt x="1225" y="79"/>
                </a:cubicBezTo>
                <a:cubicBezTo>
                  <a:pt x="1233" y="80"/>
                  <a:pt x="1240" y="78"/>
                  <a:pt x="1247" y="75"/>
                </a:cubicBezTo>
                <a:cubicBezTo>
                  <a:pt x="1249" y="73"/>
                  <a:pt x="1247" y="70"/>
                  <a:pt x="1248" y="69"/>
                </a:cubicBezTo>
                <a:close/>
                <a:moveTo>
                  <a:pt x="245" y="74"/>
                </a:moveTo>
                <a:cubicBezTo>
                  <a:pt x="244" y="69"/>
                  <a:pt x="237" y="70"/>
                  <a:pt x="232" y="70"/>
                </a:cubicBezTo>
                <a:cubicBezTo>
                  <a:pt x="231" y="70"/>
                  <a:pt x="228" y="72"/>
                  <a:pt x="229" y="74"/>
                </a:cubicBezTo>
                <a:cubicBezTo>
                  <a:pt x="234" y="77"/>
                  <a:pt x="241" y="75"/>
                  <a:pt x="245" y="74"/>
                </a:cubicBezTo>
                <a:close/>
                <a:moveTo>
                  <a:pt x="649" y="89"/>
                </a:moveTo>
                <a:cubicBezTo>
                  <a:pt x="637" y="87"/>
                  <a:pt x="632" y="76"/>
                  <a:pt x="623" y="71"/>
                </a:cubicBezTo>
                <a:cubicBezTo>
                  <a:pt x="622" y="72"/>
                  <a:pt x="620" y="72"/>
                  <a:pt x="621" y="74"/>
                </a:cubicBezTo>
                <a:cubicBezTo>
                  <a:pt x="628" y="78"/>
                  <a:pt x="631" y="87"/>
                  <a:pt x="637" y="92"/>
                </a:cubicBezTo>
                <a:cubicBezTo>
                  <a:pt x="641" y="107"/>
                  <a:pt x="659" y="110"/>
                  <a:pt x="672" y="114"/>
                </a:cubicBezTo>
                <a:cubicBezTo>
                  <a:pt x="675" y="112"/>
                  <a:pt x="675" y="107"/>
                  <a:pt x="675" y="103"/>
                </a:cubicBezTo>
                <a:cubicBezTo>
                  <a:pt x="666" y="98"/>
                  <a:pt x="657" y="94"/>
                  <a:pt x="649" y="89"/>
                </a:cubicBezTo>
                <a:close/>
                <a:moveTo>
                  <a:pt x="149" y="72"/>
                </a:moveTo>
                <a:cubicBezTo>
                  <a:pt x="143" y="71"/>
                  <a:pt x="143" y="71"/>
                  <a:pt x="143" y="71"/>
                </a:cubicBezTo>
                <a:cubicBezTo>
                  <a:pt x="143" y="73"/>
                  <a:pt x="146" y="76"/>
                  <a:pt x="149" y="77"/>
                </a:cubicBezTo>
                <a:cubicBezTo>
                  <a:pt x="155" y="85"/>
                  <a:pt x="163" y="92"/>
                  <a:pt x="166" y="102"/>
                </a:cubicBezTo>
                <a:cubicBezTo>
                  <a:pt x="179" y="113"/>
                  <a:pt x="179" y="113"/>
                  <a:pt x="179" y="113"/>
                </a:cubicBezTo>
                <a:cubicBezTo>
                  <a:pt x="187" y="116"/>
                  <a:pt x="192" y="125"/>
                  <a:pt x="201" y="123"/>
                </a:cubicBezTo>
                <a:cubicBezTo>
                  <a:pt x="202" y="119"/>
                  <a:pt x="204" y="115"/>
                  <a:pt x="201" y="112"/>
                </a:cubicBezTo>
                <a:cubicBezTo>
                  <a:pt x="190" y="105"/>
                  <a:pt x="178" y="97"/>
                  <a:pt x="167" y="90"/>
                </a:cubicBezTo>
                <a:cubicBezTo>
                  <a:pt x="161" y="84"/>
                  <a:pt x="157" y="77"/>
                  <a:pt x="149" y="72"/>
                </a:cubicBezTo>
                <a:close/>
                <a:moveTo>
                  <a:pt x="716" y="75"/>
                </a:moveTo>
                <a:cubicBezTo>
                  <a:pt x="713" y="73"/>
                  <a:pt x="708" y="72"/>
                  <a:pt x="704" y="71"/>
                </a:cubicBezTo>
                <a:cubicBezTo>
                  <a:pt x="703" y="72"/>
                  <a:pt x="700" y="72"/>
                  <a:pt x="701" y="74"/>
                </a:cubicBezTo>
                <a:cubicBezTo>
                  <a:pt x="704" y="77"/>
                  <a:pt x="712" y="77"/>
                  <a:pt x="716" y="75"/>
                </a:cubicBezTo>
                <a:close/>
                <a:moveTo>
                  <a:pt x="1089" y="73"/>
                </a:moveTo>
                <a:cubicBezTo>
                  <a:pt x="1086" y="73"/>
                  <a:pt x="1083" y="76"/>
                  <a:pt x="1081" y="79"/>
                </a:cubicBezTo>
                <a:cubicBezTo>
                  <a:pt x="1084" y="85"/>
                  <a:pt x="1089" y="91"/>
                  <a:pt x="1089" y="99"/>
                </a:cubicBezTo>
                <a:cubicBezTo>
                  <a:pt x="1094" y="107"/>
                  <a:pt x="1086" y="116"/>
                  <a:pt x="1095" y="124"/>
                </a:cubicBezTo>
                <a:cubicBezTo>
                  <a:pt x="1114" y="140"/>
                  <a:pt x="1137" y="149"/>
                  <a:pt x="1161" y="155"/>
                </a:cubicBezTo>
                <a:cubicBezTo>
                  <a:pt x="1162" y="162"/>
                  <a:pt x="1171" y="157"/>
                  <a:pt x="1175" y="159"/>
                </a:cubicBezTo>
                <a:cubicBezTo>
                  <a:pt x="1207" y="160"/>
                  <a:pt x="1242" y="159"/>
                  <a:pt x="1274" y="159"/>
                </a:cubicBezTo>
                <a:cubicBezTo>
                  <a:pt x="1280" y="153"/>
                  <a:pt x="1287" y="152"/>
                  <a:pt x="1294" y="150"/>
                </a:cubicBezTo>
                <a:cubicBezTo>
                  <a:pt x="1307" y="142"/>
                  <a:pt x="1319" y="132"/>
                  <a:pt x="1330" y="121"/>
                </a:cubicBezTo>
                <a:cubicBezTo>
                  <a:pt x="1336" y="116"/>
                  <a:pt x="1344" y="111"/>
                  <a:pt x="1346" y="103"/>
                </a:cubicBezTo>
                <a:cubicBezTo>
                  <a:pt x="1340" y="97"/>
                  <a:pt x="1332" y="94"/>
                  <a:pt x="1325" y="88"/>
                </a:cubicBezTo>
                <a:cubicBezTo>
                  <a:pt x="1309" y="100"/>
                  <a:pt x="1293" y="110"/>
                  <a:pt x="1276" y="119"/>
                </a:cubicBezTo>
                <a:cubicBezTo>
                  <a:pt x="1259" y="126"/>
                  <a:pt x="1242" y="133"/>
                  <a:pt x="1223" y="132"/>
                </a:cubicBezTo>
                <a:cubicBezTo>
                  <a:pt x="1214" y="138"/>
                  <a:pt x="1207" y="148"/>
                  <a:pt x="1195" y="149"/>
                </a:cubicBezTo>
                <a:cubicBezTo>
                  <a:pt x="1183" y="152"/>
                  <a:pt x="1173" y="145"/>
                  <a:pt x="1163" y="140"/>
                </a:cubicBezTo>
                <a:cubicBezTo>
                  <a:pt x="1156" y="136"/>
                  <a:pt x="1151" y="128"/>
                  <a:pt x="1149" y="120"/>
                </a:cubicBezTo>
                <a:cubicBezTo>
                  <a:pt x="1145" y="117"/>
                  <a:pt x="1141" y="115"/>
                  <a:pt x="1136" y="112"/>
                </a:cubicBezTo>
                <a:cubicBezTo>
                  <a:pt x="1118" y="103"/>
                  <a:pt x="1103" y="88"/>
                  <a:pt x="1089" y="73"/>
                </a:cubicBezTo>
                <a:close/>
                <a:moveTo>
                  <a:pt x="1187" y="75"/>
                </a:moveTo>
                <a:cubicBezTo>
                  <a:pt x="1186" y="74"/>
                  <a:pt x="1183" y="73"/>
                  <a:pt x="1180" y="73"/>
                </a:cubicBezTo>
                <a:cubicBezTo>
                  <a:pt x="1178" y="73"/>
                  <a:pt x="1176" y="74"/>
                  <a:pt x="1175" y="75"/>
                </a:cubicBezTo>
                <a:cubicBezTo>
                  <a:pt x="1177" y="77"/>
                  <a:pt x="1179" y="77"/>
                  <a:pt x="1181" y="77"/>
                </a:cubicBezTo>
                <a:cubicBezTo>
                  <a:pt x="1183" y="77"/>
                  <a:pt x="1187" y="78"/>
                  <a:pt x="1187" y="75"/>
                </a:cubicBezTo>
                <a:close/>
                <a:moveTo>
                  <a:pt x="1656" y="82"/>
                </a:moveTo>
                <a:cubicBezTo>
                  <a:pt x="1654" y="75"/>
                  <a:pt x="1646" y="73"/>
                  <a:pt x="1639" y="73"/>
                </a:cubicBezTo>
                <a:cubicBezTo>
                  <a:pt x="1635" y="74"/>
                  <a:pt x="1631" y="73"/>
                  <a:pt x="1629" y="77"/>
                </a:cubicBezTo>
                <a:cubicBezTo>
                  <a:pt x="1635" y="85"/>
                  <a:pt x="1647" y="86"/>
                  <a:pt x="1656" y="90"/>
                </a:cubicBezTo>
                <a:cubicBezTo>
                  <a:pt x="1659" y="89"/>
                  <a:pt x="1656" y="85"/>
                  <a:pt x="1656" y="82"/>
                </a:cubicBezTo>
                <a:close/>
                <a:moveTo>
                  <a:pt x="1593" y="99"/>
                </a:moveTo>
                <a:cubicBezTo>
                  <a:pt x="1582" y="93"/>
                  <a:pt x="1579" y="78"/>
                  <a:pt x="1567" y="73"/>
                </a:cubicBezTo>
                <a:cubicBezTo>
                  <a:pt x="1566" y="74"/>
                  <a:pt x="1563" y="75"/>
                  <a:pt x="1564" y="77"/>
                </a:cubicBezTo>
                <a:cubicBezTo>
                  <a:pt x="1568" y="87"/>
                  <a:pt x="1577" y="96"/>
                  <a:pt x="1584" y="104"/>
                </a:cubicBezTo>
                <a:cubicBezTo>
                  <a:pt x="1593" y="110"/>
                  <a:pt x="1600" y="119"/>
                  <a:pt x="1609" y="123"/>
                </a:cubicBezTo>
                <a:cubicBezTo>
                  <a:pt x="1611" y="125"/>
                  <a:pt x="1614" y="127"/>
                  <a:pt x="1616" y="126"/>
                </a:cubicBezTo>
                <a:cubicBezTo>
                  <a:pt x="1617" y="121"/>
                  <a:pt x="1615" y="118"/>
                  <a:pt x="1614" y="114"/>
                </a:cubicBezTo>
                <a:cubicBezTo>
                  <a:pt x="1607" y="110"/>
                  <a:pt x="1599" y="105"/>
                  <a:pt x="1593" y="99"/>
                </a:cubicBezTo>
                <a:close/>
                <a:moveTo>
                  <a:pt x="1767" y="76"/>
                </a:moveTo>
                <a:cubicBezTo>
                  <a:pt x="1766" y="75"/>
                  <a:pt x="1766" y="73"/>
                  <a:pt x="1764" y="73"/>
                </a:cubicBezTo>
                <a:cubicBezTo>
                  <a:pt x="1759" y="85"/>
                  <a:pt x="1759" y="85"/>
                  <a:pt x="1759" y="85"/>
                </a:cubicBezTo>
                <a:cubicBezTo>
                  <a:pt x="1751" y="92"/>
                  <a:pt x="1751" y="92"/>
                  <a:pt x="1751" y="92"/>
                </a:cubicBezTo>
                <a:cubicBezTo>
                  <a:pt x="1757" y="89"/>
                  <a:pt x="1765" y="83"/>
                  <a:pt x="1767" y="76"/>
                </a:cubicBezTo>
                <a:close/>
                <a:moveTo>
                  <a:pt x="1914" y="82"/>
                </a:moveTo>
                <a:cubicBezTo>
                  <a:pt x="1911" y="77"/>
                  <a:pt x="1907" y="74"/>
                  <a:pt x="1901" y="74"/>
                </a:cubicBezTo>
                <a:cubicBezTo>
                  <a:pt x="1898" y="76"/>
                  <a:pt x="1896" y="80"/>
                  <a:pt x="1895" y="85"/>
                </a:cubicBezTo>
                <a:cubicBezTo>
                  <a:pt x="1900" y="88"/>
                  <a:pt x="1908" y="89"/>
                  <a:pt x="1914" y="88"/>
                </a:cubicBezTo>
                <a:cubicBezTo>
                  <a:pt x="1915" y="87"/>
                  <a:pt x="1915" y="84"/>
                  <a:pt x="1914" y="82"/>
                </a:cubicBezTo>
                <a:close/>
                <a:moveTo>
                  <a:pt x="857" y="85"/>
                </a:moveTo>
                <a:cubicBezTo>
                  <a:pt x="846" y="75"/>
                  <a:pt x="846" y="75"/>
                  <a:pt x="846" y="75"/>
                </a:cubicBezTo>
                <a:cubicBezTo>
                  <a:pt x="837" y="73"/>
                  <a:pt x="833" y="83"/>
                  <a:pt x="825" y="83"/>
                </a:cubicBezTo>
                <a:cubicBezTo>
                  <a:pt x="818" y="91"/>
                  <a:pt x="807" y="93"/>
                  <a:pt x="800" y="103"/>
                </a:cubicBezTo>
                <a:cubicBezTo>
                  <a:pt x="790" y="109"/>
                  <a:pt x="781" y="118"/>
                  <a:pt x="770" y="121"/>
                </a:cubicBezTo>
                <a:cubicBezTo>
                  <a:pt x="766" y="127"/>
                  <a:pt x="766" y="127"/>
                  <a:pt x="766" y="127"/>
                </a:cubicBezTo>
                <a:cubicBezTo>
                  <a:pt x="762" y="137"/>
                  <a:pt x="752" y="141"/>
                  <a:pt x="744" y="147"/>
                </a:cubicBezTo>
                <a:cubicBezTo>
                  <a:pt x="731" y="152"/>
                  <a:pt x="713" y="157"/>
                  <a:pt x="699" y="151"/>
                </a:cubicBezTo>
                <a:cubicBezTo>
                  <a:pt x="686" y="146"/>
                  <a:pt x="680" y="132"/>
                  <a:pt x="675" y="121"/>
                </a:cubicBezTo>
                <a:cubicBezTo>
                  <a:pt x="666" y="117"/>
                  <a:pt x="655" y="116"/>
                  <a:pt x="647" y="111"/>
                </a:cubicBezTo>
                <a:cubicBezTo>
                  <a:pt x="637" y="104"/>
                  <a:pt x="644" y="119"/>
                  <a:pt x="637" y="121"/>
                </a:cubicBezTo>
                <a:cubicBezTo>
                  <a:pt x="643" y="126"/>
                  <a:pt x="636" y="132"/>
                  <a:pt x="639" y="138"/>
                </a:cubicBezTo>
                <a:cubicBezTo>
                  <a:pt x="646" y="143"/>
                  <a:pt x="654" y="147"/>
                  <a:pt x="663" y="151"/>
                </a:cubicBezTo>
                <a:cubicBezTo>
                  <a:pt x="668" y="152"/>
                  <a:pt x="675" y="153"/>
                  <a:pt x="677" y="159"/>
                </a:cubicBezTo>
                <a:cubicBezTo>
                  <a:pt x="777" y="159"/>
                  <a:pt x="777" y="159"/>
                  <a:pt x="777" y="159"/>
                </a:cubicBezTo>
                <a:cubicBezTo>
                  <a:pt x="803" y="151"/>
                  <a:pt x="825" y="136"/>
                  <a:pt x="847" y="119"/>
                </a:cubicBezTo>
                <a:cubicBezTo>
                  <a:pt x="854" y="111"/>
                  <a:pt x="867" y="105"/>
                  <a:pt x="870" y="94"/>
                </a:cubicBezTo>
                <a:cubicBezTo>
                  <a:pt x="857" y="85"/>
                  <a:pt x="857" y="85"/>
                  <a:pt x="857" y="85"/>
                </a:cubicBezTo>
                <a:close/>
                <a:moveTo>
                  <a:pt x="229" y="81"/>
                </a:moveTo>
                <a:cubicBezTo>
                  <a:pt x="227" y="80"/>
                  <a:pt x="224" y="78"/>
                  <a:pt x="224" y="76"/>
                </a:cubicBezTo>
                <a:cubicBezTo>
                  <a:pt x="223" y="76"/>
                  <a:pt x="222" y="77"/>
                  <a:pt x="220" y="77"/>
                </a:cubicBezTo>
                <a:cubicBezTo>
                  <a:pt x="215" y="82"/>
                  <a:pt x="208" y="86"/>
                  <a:pt x="203" y="89"/>
                </a:cubicBezTo>
                <a:cubicBezTo>
                  <a:pt x="204" y="91"/>
                  <a:pt x="206" y="92"/>
                  <a:pt x="207" y="93"/>
                </a:cubicBezTo>
                <a:cubicBezTo>
                  <a:pt x="213" y="87"/>
                  <a:pt x="220" y="82"/>
                  <a:pt x="229" y="81"/>
                </a:cubicBezTo>
                <a:close/>
                <a:moveTo>
                  <a:pt x="379" y="83"/>
                </a:moveTo>
                <a:cubicBezTo>
                  <a:pt x="376" y="81"/>
                  <a:pt x="374" y="77"/>
                  <a:pt x="370" y="77"/>
                </a:cubicBezTo>
                <a:cubicBezTo>
                  <a:pt x="362" y="87"/>
                  <a:pt x="350" y="94"/>
                  <a:pt x="339" y="101"/>
                </a:cubicBezTo>
                <a:cubicBezTo>
                  <a:pt x="328" y="106"/>
                  <a:pt x="318" y="114"/>
                  <a:pt x="305" y="114"/>
                </a:cubicBezTo>
                <a:cubicBezTo>
                  <a:pt x="300" y="115"/>
                  <a:pt x="296" y="119"/>
                  <a:pt x="290" y="120"/>
                </a:cubicBezTo>
                <a:cubicBezTo>
                  <a:pt x="295" y="120"/>
                  <a:pt x="295" y="120"/>
                  <a:pt x="295" y="120"/>
                </a:cubicBezTo>
                <a:cubicBezTo>
                  <a:pt x="293" y="125"/>
                  <a:pt x="288" y="123"/>
                  <a:pt x="285" y="126"/>
                </a:cubicBezTo>
                <a:cubicBezTo>
                  <a:pt x="279" y="135"/>
                  <a:pt x="279" y="135"/>
                  <a:pt x="279" y="135"/>
                </a:cubicBezTo>
                <a:cubicBezTo>
                  <a:pt x="293" y="132"/>
                  <a:pt x="307" y="127"/>
                  <a:pt x="320" y="122"/>
                </a:cubicBezTo>
                <a:cubicBezTo>
                  <a:pt x="341" y="113"/>
                  <a:pt x="359" y="100"/>
                  <a:pt x="378" y="86"/>
                </a:cubicBezTo>
                <a:cubicBezTo>
                  <a:pt x="379" y="83"/>
                  <a:pt x="379" y="83"/>
                  <a:pt x="379" y="83"/>
                </a:cubicBezTo>
                <a:close/>
                <a:moveTo>
                  <a:pt x="716" y="82"/>
                </a:moveTo>
                <a:cubicBezTo>
                  <a:pt x="705" y="84"/>
                  <a:pt x="697" y="80"/>
                  <a:pt x="687" y="77"/>
                </a:cubicBezTo>
                <a:cubicBezTo>
                  <a:pt x="684" y="79"/>
                  <a:pt x="681" y="80"/>
                  <a:pt x="679" y="82"/>
                </a:cubicBezTo>
                <a:cubicBezTo>
                  <a:pt x="684" y="88"/>
                  <a:pt x="692" y="86"/>
                  <a:pt x="699" y="86"/>
                </a:cubicBezTo>
                <a:cubicBezTo>
                  <a:pt x="707" y="91"/>
                  <a:pt x="716" y="95"/>
                  <a:pt x="726" y="93"/>
                </a:cubicBezTo>
                <a:cubicBezTo>
                  <a:pt x="727" y="91"/>
                  <a:pt x="726" y="88"/>
                  <a:pt x="725" y="87"/>
                </a:cubicBezTo>
                <a:cubicBezTo>
                  <a:pt x="725" y="83"/>
                  <a:pt x="720" y="81"/>
                  <a:pt x="716" y="82"/>
                </a:cubicBezTo>
                <a:close/>
                <a:moveTo>
                  <a:pt x="1188" y="83"/>
                </a:moveTo>
                <a:cubicBezTo>
                  <a:pt x="1181" y="81"/>
                  <a:pt x="1172" y="82"/>
                  <a:pt x="1165" y="78"/>
                </a:cubicBezTo>
                <a:cubicBezTo>
                  <a:pt x="1163" y="79"/>
                  <a:pt x="1161" y="80"/>
                  <a:pt x="1159" y="82"/>
                </a:cubicBezTo>
                <a:cubicBezTo>
                  <a:pt x="1163" y="83"/>
                  <a:pt x="1167" y="86"/>
                  <a:pt x="1171" y="86"/>
                </a:cubicBezTo>
                <a:cubicBezTo>
                  <a:pt x="1177" y="87"/>
                  <a:pt x="1184" y="89"/>
                  <a:pt x="1190" y="87"/>
                </a:cubicBezTo>
                <a:cubicBezTo>
                  <a:pt x="1191" y="86"/>
                  <a:pt x="1190" y="84"/>
                  <a:pt x="1188" y="83"/>
                </a:cubicBezTo>
                <a:close/>
                <a:moveTo>
                  <a:pt x="1255" y="86"/>
                </a:moveTo>
                <a:cubicBezTo>
                  <a:pt x="1254" y="77"/>
                  <a:pt x="1245" y="80"/>
                  <a:pt x="1240" y="83"/>
                </a:cubicBezTo>
                <a:cubicBezTo>
                  <a:pt x="1236" y="85"/>
                  <a:pt x="1230" y="83"/>
                  <a:pt x="1226" y="86"/>
                </a:cubicBezTo>
                <a:cubicBezTo>
                  <a:pt x="1227" y="88"/>
                  <a:pt x="1227" y="91"/>
                  <a:pt x="1228" y="93"/>
                </a:cubicBezTo>
                <a:cubicBezTo>
                  <a:pt x="1239" y="95"/>
                  <a:pt x="1248" y="90"/>
                  <a:pt x="1255" y="86"/>
                </a:cubicBezTo>
                <a:close/>
                <a:moveTo>
                  <a:pt x="250" y="80"/>
                </a:moveTo>
                <a:cubicBezTo>
                  <a:pt x="242" y="80"/>
                  <a:pt x="242" y="80"/>
                  <a:pt x="242" y="80"/>
                </a:cubicBezTo>
                <a:cubicBezTo>
                  <a:pt x="239" y="82"/>
                  <a:pt x="235" y="79"/>
                  <a:pt x="233" y="82"/>
                </a:cubicBezTo>
                <a:cubicBezTo>
                  <a:pt x="239" y="86"/>
                  <a:pt x="238" y="97"/>
                  <a:pt x="247" y="94"/>
                </a:cubicBezTo>
                <a:cubicBezTo>
                  <a:pt x="253" y="91"/>
                  <a:pt x="250" y="86"/>
                  <a:pt x="250" y="80"/>
                </a:cubicBezTo>
                <a:close/>
                <a:moveTo>
                  <a:pt x="1635" y="88"/>
                </a:moveTo>
                <a:cubicBezTo>
                  <a:pt x="1630" y="86"/>
                  <a:pt x="1626" y="81"/>
                  <a:pt x="1621" y="80"/>
                </a:cubicBezTo>
                <a:cubicBezTo>
                  <a:pt x="1619" y="81"/>
                  <a:pt x="1614" y="81"/>
                  <a:pt x="1615" y="85"/>
                </a:cubicBezTo>
                <a:cubicBezTo>
                  <a:pt x="1621" y="88"/>
                  <a:pt x="1626" y="93"/>
                  <a:pt x="1633" y="96"/>
                </a:cubicBezTo>
                <a:cubicBezTo>
                  <a:pt x="1643" y="92"/>
                  <a:pt x="1647" y="105"/>
                  <a:pt x="1657" y="101"/>
                </a:cubicBezTo>
                <a:cubicBezTo>
                  <a:pt x="1658" y="100"/>
                  <a:pt x="1659" y="96"/>
                  <a:pt x="1656" y="95"/>
                </a:cubicBezTo>
                <a:cubicBezTo>
                  <a:pt x="1648" y="94"/>
                  <a:pt x="1642" y="90"/>
                  <a:pt x="1635" y="88"/>
                </a:cubicBezTo>
                <a:close/>
                <a:moveTo>
                  <a:pt x="1319" y="83"/>
                </a:moveTo>
                <a:cubicBezTo>
                  <a:pt x="1319" y="82"/>
                  <a:pt x="1317" y="80"/>
                  <a:pt x="1315" y="80"/>
                </a:cubicBezTo>
                <a:cubicBezTo>
                  <a:pt x="1301" y="87"/>
                  <a:pt x="1301" y="87"/>
                  <a:pt x="1301" y="87"/>
                </a:cubicBezTo>
                <a:cubicBezTo>
                  <a:pt x="1286" y="97"/>
                  <a:pt x="1269" y="104"/>
                  <a:pt x="1252" y="111"/>
                </a:cubicBezTo>
                <a:cubicBezTo>
                  <a:pt x="1243" y="115"/>
                  <a:pt x="1227" y="112"/>
                  <a:pt x="1227" y="125"/>
                </a:cubicBezTo>
                <a:cubicBezTo>
                  <a:pt x="1227" y="126"/>
                  <a:pt x="1228" y="126"/>
                  <a:pt x="1229" y="127"/>
                </a:cubicBezTo>
                <a:cubicBezTo>
                  <a:pt x="1254" y="124"/>
                  <a:pt x="1277" y="115"/>
                  <a:pt x="1297" y="101"/>
                </a:cubicBezTo>
                <a:cubicBezTo>
                  <a:pt x="1305" y="96"/>
                  <a:pt x="1314" y="91"/>
                  <a:pt x="1319" y="83"/>
                </a:cubicBezTo>
                <a:close/>
                <a:moveTo>
                  <a:pt x="779" y="90"/>
                </a:moveTo>
                <a:cubicBezTo>
                  <a:pt x="776" y="87"/>
                  <a:pt x="773" y="81"/>
                  <a:pt x="768" y="82"/>
                </a:cubicBezTo>
                <a:cubicBezTo>
                  <a:pt x="760" y="84"/>
                  <a:pt x="768" y="91"/>
                  <a:pt x="768" y="95"/>
                </a:cubicBezTo>
                <a:cubicBezTo>
                  <a:pt x="770" y="96"/>
                  <a:pt x="770" y="96"/>
                  <a:pt x="770" y="96"/>
                </a:cubicBezTo>
                <a:cubicBezTo>
                  <a:pt x="773" y="94"/>
                  <a:pt x="777" y="93"/>
                  <a:pt x="779" y="90"/>
                </a:cubicBezTo>
                <a:close/>
                <a:moveTo>
                  <a:pt x="1778" y="88"/>
                </a:moveTo>
                <a:cubicBezTo>
                  <a:pt x="1777" y="86"/>
                  <a:pt x="1774" y="82"/>
                  <a:pt x="1771" y="82"/>
                </a:cubicBezTo>
                <a:cubicBezTo>
                  <a:pt x="1762" y="92"/>
                  <a:pt x="1752" y="99"/>
                  <a:pt x="1742" y="107"/>
                </a:cubicBezTo>
                <a:cubicBezTo>
                  <a:pt x="1728" y="115"/>
                  <a:pt x="1713" y="121"/>
                  <a:pt x="1697" y="124"/>
                </a:cubicBezTo>
                <a:cubicBezTo>
                  <a:pt x="1694" y="130"/>
                  <a:pt x="1690" y="136"/>
                  <a:pt x="1684" y="142"/>
                </a:cubicBezTo>
                <a:cubicBezTo>
                  <a:pt x="1674" y="152"/>
                  <a:pt x="1659" y="155"/>
                  <a:pt x="1645" y="154"/>
                </a:cubicBezTo>
                <a:cubicBezTo>
                  <a:pt x="1634" y="151"/>
                  <a:pt x="1622" y="143"/>
                  <a:pt x="1618" y="132"/>
                </a:cubicBezTo>
                <a:cubicBezTo>
                  <a:pt x="1608" y="131"/>
                  <a:pt x="1599" y="123"/>
                  <a:pt x="1591" y="116"/>
                </a:cubicBezTo>
                <a:cubicBezTo>
                  <a:pt x="1583" y="112"/>
                  <a:pt x="1577" y="103"/>
                  <a:pt x="1569" y="98"/>
                </a:cubicBezTo>
                <a:cubicBezTo>
                  <a:pt x="1568" y="96"/>
                  <a:pt x="1568" y="93"/>
                  <a:pt x="1566" y="93"/>
                </a:cubicBezTo>
                <a:cubicBezTo>
                  <a:pt x="1573" y="101"/>
                  <a:pt x="1572" y="113"/>
                  <a:pt x="1571" y="123"/>
                </a:cubicBezTo>
                <a:cubicBezTo>
                  <a:pt x="1571" y="128"/>
                  <a:pt x="1568" y="133"/>
                  <a:pt x="1568" y="138"/>
                </a:cubicBezTo>
                <a:cubicBezTo>
                  <a:pt x="1571" y="141"/>
                  <a:pt x="1574" y="145"/>
                  <a:pt x="1579" y="147"/>
                </a:cubicBezTo>
                <a:cubicBezTo>
                  <a:pt x="1584" y="153"/>
                  <a:pt x="1593" y="152"/>
                  <a:pt x="1597" y="159"/>
                </a:cubicBezTo>
                <a:cubicBezTo>
                  <a:pt x="1652" y="159"/>
                  <a:pt x="1708" y="159"/>
                  <a:pt x="1765" y="159"/>
                </a:cubicBezTo>
                <a:cubicBezTo>
                  <a:pt x="1767" y="155"/>
                  <a:pt x="1767" y="155"/>
                  <a:pt x="1767" y="155"/>
                </a:cubicBezTo>
                <a:cubicBezTo>
                  <a:pt x="1786" y="146"/>
                  <a:pt x="1798" y="130"/>
                  <a:pt x="1809" y="114"/>
                </a:cubicBezTo>
                <a:cubicBezTo>
                  <a:pt x="1802" y="106"/>
                  <a:pt x="1791" y="101"/>
                  <a:pt x="1783" y="94"/>
                </a:cubicBezTo>
                <a:cubicBezTo>
                  <a:pt x="1764" y="113"/>
                  <a:pt x="1741" y="130"/>
                  <a:pt x="1714" y="135"/>
                </a:cubicBezTo>
                <a:cubicBezTo>
                  <a:pt x="1708" y="135"/>
                  <a:pt x="1701" y="137"/>
                  <a:pt x="1696" y="135"/>
                </a:cubicBezTo>
                <a:cubicBezTo>
                  <a:pt x="1695" y="134"/>
                  <a:pt x="1696" y="132"/>
                  <a:pt x="1697" y="132"/>
                </a:cubicBezTo>
                <a:cubicBezTo>
                  <a:pt x="1712" y="130"/>
                  <a:pt x="1728" y="129"/>
                  <a:pt x="1740" y="120"/>
                </a:cubicBezTo>
                <a:cubicBezTo>
                  <a:pt x="1742" y="119"/>
                  <a:pt x="1744" y="119"/>
                  <a:pt x="1745" y="118"/>
                </a:cubicBezTo>
                <a:cubicBezTo>
                  <a:pt x="1758" y="111"/>
                  <a:pt x="1771" y="101"/>
                  <a:pt x="1778" y="88"/>
                </a:cubicBezTo>
                <a:close/>
                <a:moveTo>
                  <a:pt x="311" y="89"/>
                </a:moveTo>
                <a:cubicBezTo>
                  <a:pt x="310" y="87"/>
                  <a:pt x="309" y="83"/>
                  <a:pt x="306" y="83"/>
                </a:cubicBezTo>
                <a:cubicBezTo>
                  <a:pt x="295" y="89"/>
                  <a:pt x="295" y="89"/>
                  <a:pt x="295" y="89"/>
                </a:cubicBezTo>
                <a:cubicBezTo>
                  <a:pt x="294" y="91"/>
                  <a:pt x="295" y="94"/>
                  <a:pt x="296" y="96"/>
                </a:cubicBezTo>
                <a:cubicBezTo>
                  <a:pt x="301" y="95"/>
                  <a:pt x="308" y="94"/>
                  <a:pt x="311" y="89"/>
                </a:cubicBezTo>
                <a:close/>
                <a:moveTo>
                  <a:pt x="1720" y="92"/>
                </a:moveTo>
                <a:cubicBezTo>
                  <a:pt x="1718" y="89"/>
                  <a:pt x="1715" y="85"/>
                  <a:pt x="1711" y="85"/>
                </a:cubicBezTo>
                <a:cubicBezTo>
                  <a:pt x="1706" y="89"/>
                  <a:pt x="1700" y="88"/>
                  <a:pt x="1695" y="91"/>
                </a:cubicBezTo>
                <a:cubicBezTo>
                  <a:pt x="1698" y="99"/>
                  <a:pt x="1700" y="108"/>
                  <a:pt x="1700" y="116"/>
                </a:cubicBezTo>
                <a:cubicBezTo>
                  <a:pt x="1704" y="116"/>
                  <a:pt x="1704" y="116"/>
                  <a:pt x="1704" y="116"/>
                </a:cubicBezTo>
                <a:cubicBezTo>
                  <a:pt x="1722" y="113"/>
                  <a:pt x="1739" y="106"/>
                  <a:pt x="1751" y="92"/>
                </a:cubicBezTo>
                <a:cubicBezTo>
                  <a:pt x="1744" y="96"/>
                  <a:pt x="1735" y="97"/>
                  <a:pt x="1727" y="96"/>
                </a:cubicBezTo>
                <a:cubicBezTo>
                  <a:pt x="1720" y="101"/>
                  <a:pt x="1720" y="101"/>
                  <a:pt x="1720" y="101"/>
                </a:cubicBezTo>
                <a:cubicBezTo>
                  <a:pt x="1713" y="103"/>
                  <a:pt x="1707" y="107"/>
                  <a:pt x="1701" y="106"/>
                </a:cubicBezTo>
                <a:cubicBezTo>
                  <a:pt x="1700" y="100"/>
                  <a:pt x="1708" y="102"/>
                  <a:pt x="1712" y="100"/>
                </a:cubicBezTo>
                <a:cubicBezTo>
                  <a:pt x="1714" y="98"/>
                  <a:pt x="1720" y="98"/>
                  <a:pt x="1720" y="92"/>
                </a:cubicBezTo>
                <a:close/>
                <a:moveTo>
                  <a:pt x="1623" y="97"/>
                </a:moveTo>
                <a:cubicBezTo>
                  <a:pt x="1608" y="87"/>
                  <a:pt x="1608" y="87"/>
                  <a:pt x="1608" y="87"/>
                </a:cubicBezTo>
                <a:cubicBezTo>
                  <a:pt x="1605" y="85"/>
                  <a:pt x="1600" y="87"/>
                  <a:pt x="1596" y="86"/>
                </a:cubicBezTo>
                <a:cubicBezTo>
                  <a:pt x="1594" y="87"/>
                  <a:pt x="1591" y="86"/>
                  <a:pt x="1590" y="88"/>
                </a:cubicBezTo>
                <a:cubicBezTo>
                  <a:pt x="1598" y="97"/>
                  <a:pt x="1606" y="104"/>
                  <a:pt x="1616" y="109"/>
                </a:cubicBezTo>
                <a:cubicBezTo>
                  <a:pt x="1618" y="105"/>
                  <a:pt x="1623" y="101"/>
                  <a:pt x="1623" y="97"/>
                </a:cubicBezTo>
                <a:close/>
                <a:moveTo>
                  <a:pt x="392" y="92"/>
                </a:moveTo>
                <a:cubicBezTo>
                  <a:pt x="389" y="92"/>
                  <a:pt x="388" y="88"/>
                  <a:pt x="384" y="88"/>
                </a:cubicBezTo>
                <a:cubicBezTo>
                  <a:pt x="374" y="96"/>
                  <a:pt x="363" y="102"/>
                  <a:pt x="353" y="110"/>
                </a:cubicBezTo>
                <a:cubicBezTo>
                  <a:pt x="349" y="114"/>
                  <a:pt x="344" y="115"/>
                  <a:pt x="340" y="117"/>
                </a:cubicBezTo>
                <a:cubicBezTo>
                  <a:pt x="321" y="131"/>
                  <a:pt x="297" y="134"/>
                  <a:pt x="276" y="143"/>
                </a:cubicBezTo>
                <a:cubicBezTo>
                  <a:pt x="270" y="142"/>
                  <a:pt x="270" y="142"/>
                  <a:pt x="270" y="142"/>
                </a:cubicBezTo>
                <a:cubicBezTo>
                  <a:pt x="259" y="148"/>
                  <a:pt x="248" y="152"/>
                  <a:pt x="235" y="153"/>
                </a:cubicBezTo>
                <a:cubicBezTo>
                  <a:pt x="227" y="152"/>
                  <a:pt x="217" y="149"/>
                  <a:pt x="212" y="141"/>
                </a:cubicBezTo>
                <a:cubicBezTo>
                  <a:pt x="208" y="139"/>
                  <a:pt x="208" y="129"/>
                  <a:pt x="201" y="131"/>
                </a:cubicBezTo>
                <a:cubicBezTo>
                  <a:pt x="190" y="126"/>
                  <a:pt x="179" y="121"/>
                  <a:pt x="169" y="113"/>
                </a:cubicBezTo>
                <a:cubicBezTo>
                  <a:pt x="169" y="113"/>
                  <a:pt x="169" y="114"/>
                  <a:pt x="168" y="115"/>
                </a:cubicBezTo>
                <a:cubicBezTo>
                  <a:pt x="170" y="124"/>
                  <a:pt x="167" y="133"/>
                  <a:pt x="166" y="141"/>
                </a:cubicBezTo>
                <a:cubicBezTo>
                  <a:pt x="175" y="147"/>
                  <a:pt x="183" y="155"/>
                  <a:pt x="194" y="156"/>
                </a:cubicBezTo>
                <a:cubicBezTo>
                  <a:pt x="198" y="162"/>
                  <a:pt x="205" y="158"/>
                  <a:pt x="210" y="160"/>
                </a:cubicBezTo>
                <a:cubicBezTo>
                  <a:pt x="253" y="159"/>
                  <a:pt x="299" y="160"/>
                  <a:pt x="341" y="159"/>
                </a:cubicBezTo>
                <a:cubicBezTo>
                  <a:pt x="343" y="155"/>
                  <a:pt x="343" y="155"/>
                  <a:pt x="343" y="155"/>
                </a:cubicBezTo>
                <a:cubicBezTo>
                  <a:pt x="356" y="150"/>
                  <a:pt x="368" y="141"/>
                  <a:pt x="381" y="132"/>
                </a:cubicBezTo>
                <a:cubicBezTo>
                  <a:pt x="409" y="105"/>
                  <a:pt x="409" y="105"/>
                  <a:pt x="409" y="105"/>
                </a:cubicBezTo>
                <a:cubicBezTo>
                  <a:pt x="409" y="102"/>
                  <a:pt x="409" y="102"/>
                  <a:pt x="409" y="102"/>
                </a:cubicBezTo>
                <a:cubicBezTo>
                  <a:pt x="403" y="100"/>
                  <a:pt x="398" y="95"/>
                  <a:pt x="392" y="92"/>
                </a:cubicBezTo>
                <a:close/>
                <a:moveTo>
                  <a:pt x="196" y="92"/>
                </a:moveTo>
                <a:cubicBezTo>
                  <a:pt x="190" y="92"/>
                  <a:pt x="183" y="87"/>
                  <a:pt x="178" y="89"/>
                </a:cubicBezTo>
                <a:cubicBezTo>
                  <a:pt x="178" y="90"/>
                  <a:pt x="178" y="90"/>
                  <a:pt x="178" y="90"/>
                </a:cubicBezTo>
                <a:cubicBezTo>
                  <a:pt x="186" y="96"/>
                  <a:pt x="193" y="103"/>
                  <a:pt x="203" y="105"/>
                </a:cubicBezTo>
                <a:cubicBezTo>
                  <a:pt x="209" y="99"/>
                  <a:pt x="199" y="96"/>
                  <a:pt x="196" y="92"/>
                </a:cubicBezTo>
                <a:close/>
                <a:moveTo>
                  <a:pt x="1275" y="94"/>
                </a:moveTo>
                <a:cubicBezTo>
                  <a:pt x="1270" y="94"/>
                  <a:pt x="1265" y="92"/>
                  <a:pt x="1260" y="91"/>
                </a:cubicBezTo>
                <a:cubicBezTo>
                  <a:pt x="1254" y="92"/>
                  <a:pt x="1249" y="95"/>
                  <a:pt x="1244" y="97"/>
                </a:cubicBezTo>
                <a:cubicBezTo>
                  <a:pt x="1240" y="100"/>
                  <a:pt x="1233" y="96"/>
                  <a:pt x="1230" y="100"/>
                </a:cubicBezTo>
                <a:cubicBezTo>
                  <a:pt x="1230" y="103"/>
                  <a:pt x="1229" y="107"/>
                  <a:pt x="1231" y="110"/>
                </a:cubicBezTo>
                <a:cubicBezTo>
                  <a:pt x="1246" y="111"/>
                  <a:pt x="1257" y="101"/>
                  <a:pt x="1270" y="98"/>
                </a:cubicBezTo>
                <a:cubicBezTo>
                  <a:pt x="1272" y="98"/>
                  <a:pt x="1275" y="96"/>
                  <a:pt x="1275" y="94"/>
                </a:cubicBezTo>
                <a:close/>
                <a:moveTo>
                  <a:pt x="1192" y="96"/>
                </a:moveTo>
                <a:cubicBezTo>
                  <a:pt x="1191" y="92"/>
                  <a:pt x="1184" y="93"/>
                  <a:pt x="1181" y="93"/>
                </a:cubicBezTo>
                <a:cubicBezTo>
                  <a:pt x="1183" y="98"/>
                  <a:pt x="1183" y="104"/>
                  <a:pt x="1188" y="106"/>
                </a:cubicBezTo>
                <a:cubicBezTo>
                  <a:pt x="1193" y="106"/>
                  <a:pt x="1191" y="100"/>
                  <a:pt x="1192" y="96"/>
                </a:cubicBezTo>
                <a:close/>
                <a:moveTo>
                  <a:pt x="797" y="96"/>
                </a:moveTo>
                <a:cubicBezTo>
                  <a:pt x="793" y="95"/>
                  <a:pt x="790" y="95"/>
                  <a:pt x="786" y="94"/>
                </a:cubicBezTo>
                <a:cubicBezTo>
                  <a:pt x="781" y="99"/>
                  <a:pt x="775" y="99"/>
                  <a:pt x="770" y="104"/>
                </a:cubicBezTo>
                <a:cubicBezTo>
                  <a:pt x="771" y="107"/>
                  <a:pt x="768" y="112"/>
                  <a:pt x="772" y="113"/>
                </a:cubicBezTo>
                <a:cubicBezTo>
                  <a:pt x="781" y="111"/>
                  <a:pt x="788" y="104"/>
                  <a:pt x="795" y="99"/>
                </a:cubicBezTo>
                <a:cubicBezTo>
                  <a:pt x="797" y="96"/>
                  <a:pt x="797" y="96"/>
                  <a:pt x="797" y="96"/>
                </a:cubicBezTo>
                <a:close/>
                <a:moveTo>
                  <a:pt x="96" y="105"/>
                </a:moveTo>
                <a:cubicBezTo>
                  <a:pt x="91" y="96"/>
                  <a:pt x="91" y="96"/>
                  <a:pt x="91" y="96"/>
                </a:cubicBezTo>
                <a:cubicBezTo>
                  <a:pt x="86" y="96"/>
                  <a:pt x="82" y="100"/>
                  <a:pt x="77" y="100"/>
                </a:cubicBezTo>
                <a:cubicBezTo>
                  <a:pt x="74" y="106"/>
                  <a:pt x="70" y="113"/>
                  <a:pt x="73" y="119"/>
                </a:cubicBezTo>
                <a:cubicBezTo>
                  <a:pt x="75" y="125"/>
                  <a:pt x="81" y="124"/>
                  <a:pt x="85" y="124"/>
                </a:cubicBezTo>
                <a:cubicBezTo>
                  <a:pt x="92" y="123"/>
                  <a:pt x="99" y="123"/>
                  <a:pt x="104" y="116"/>
                </a:cubicBezTo>
                <a:cubicBezTo>
                  <a:pt x="106" y="114"/>
                  <a:pt x="111" y="113"/>
                  <a:pt x="109" y="110"/>
                </a:cubicBezTo>
                <a:cubicBezTo>
                  <a:pt x="103" y="112"/>
                  <a:pt x="100" y="108"/>
                  <a:pt x="96" y="105"/>
                </a:cubicBezTo>
                <a:close/>
                <a:moveTo>
                  <a:pt x="727" y="101"/>
                </a:moveTo>
                <a:cubicBezTo>
                  <a:pt x="727" y="95"/>
                  <a:pt x="718" y="99"/>
                  <a:pt x="714" y="99"/>
                </a:cubicBezTo>
                <a:cubicBezTo>
                  <a:pt x="714" y="114"/>
                  <a:pt x="714" y="114"/>
                  <a:pt x="714" y="114"/>
                </a:cubicBezTo>
                <a:cubicBezTo>
                  <a:pt x="715" y="115"/>
                  <a:pt x="717" y="114"/>
                  <a:pt x="718" y="114"/>
                </a:cubicBezTo>
                <a:cubicBezTo>
                  <a:pt x="723" y="112"/>
                  <a:pt x="725" y="106"/>
                  <a:pt x="727" y="101"/>
                </a:cubicBezTo>
                <a:close/>
                <a:moveTo>
                  <a:pt x="890" y="107"/>
                </a:moveTo>
                <a:cubicBezTo>
                  <a:pt x="888" y="105"/>
                  <a:pt x="886" y="102"/>
                  <a:pt x="883" y="100"/>
                </a:cubicBezTo>
                <a:cubicBezTo>
                  <a:pt x="881" y="100"/>
                  <a:pt x="877" y="99"/>
                  <a:pt x="875" y="101"/>
                </a:cubicBezTo>
                <a:cubicBezTo>
                  <a:pt x="861" y="117"/>
                  <a:pt x="846" y="132"/>
                  <a:pt x="827" y="143"/>
                </a:cubicBezTo>
                <a:cubicBezTo>
                  <a:pt x="819" y="148"/>
                  <a:pt x="810" y="152"/>
                  <a:pt x="803" y="158"/>
                </a:cubicBezTo>
                <a:cubicBezTo>
                  <a:pt x="810" y="160"/>
                  <a:pt x="818" y="158"/>
                  <a:pt x="825" y="159"/>
                </a:cubicBezTo>
                <a:cubicBezTo>
                  <a:pt x="836" y="152"/>
                  <a:pt x="847" y="145"/>
                  <a:pt x="858" y="138"/>
                </a:cubicBezTo>
                <a:cubicBezTo>
                  <a:pt x="869" y="127"/>
                  <a:pt x="883" y="121"/>
                  <a:pt x="890" y="107"/>
                </a:cubicBezTo>
                <a:close/>
                <a:moveTo>
                  <a:pt x="247" y="100"/>
                </a:moveTo>
                <a:cubicBezTo>
                  <a:pt x="244" y="99"/>
                  <a:pt x="242" y="103"/>
                  <a:pt x="243" y="106"/>
                </a:cubicBezTo>
                <a:cubicBezTo>
                  <a:pt x="244" y="106"/>
                  <a:pt x="244" y="106"/>
                  <a:pt x="244" y="106"/>
                </a:cubicBezTo>
                <a:cubicBezTo>
                  <a:pt x="246" y="105"/>
                  <a:pt x="248" y="102"/>
                  <a:pt x="247" y="100"/>
                </a:cubicBezTo>
                <a:close/>
                <a:moveTo>
                  <a:pt x="580" y="116"/>
                </a:moveTo>
                <a:cubicBezTo>
                  <a:pt x="572" y="106"/>
                  <a:pt x="572" y="106"/>
                  <a:pt x="572" y="106"/>
                </a:cubicBezTo>
                <a:cubicBezTo>
                  <a:pt x="564" y="108"/>
                  <a:pt x="555" y="110"/>
                  <a:pt x="546" y="112"/>
                </a:cubicBezTo>
                <a:cubicBezTo>
                  <a:pt x="545" y="114"/>
                  <a:pt x="545" y="114"/>
                  <a:pt x="545" y="114"/>
                </a:cubicBezTo>
                <a:cubicBezTo>
                  <a:pt x="547" y="121"/>
                  <a:pt x="553" y="127"/>
                  <a:pt x="560" y="129"/>
                </a:cubicBezTo>
                <a:cubicBezTo>
                  <a:pt x="570" y="127"/>
                  <a:pt x="582" y="129"/>
                  <a:pt x="587" y="120"/>
                </a:cubicBezTo>
                <a:cubicBezTo>
                  <a:pt x="585" y="118"/>
                  <a:pt x="582" y="118"/>
                  <a:pt x="580" y="116"/>
                </a:cubicBezTo>
                <a:close/>
                <a:moveTo>
                  <a:pt x="1034" y="115"/>
                </a:moveTo>
                <a:cubicBezTo>
                  <a:pt x="1026" y="107"/>
                  <a:pt x="1026" y="107"/>
                  <a:pt x="1026" y="107"/>
                </a:cubicBezTo>
                <a:cubicBezTo>
                  <a:pt x="1019" y="106"/>
                  <a:pt x="1015" y="111"/>
                  <a:pt x="1008" y="112"/>
                </a:cubicBezTo>
                <a:cubicBezTo>
                  <a:pt x="1007" y="115"/>
                  <a:pt x="1012" y="117"/>
                  <a:pt x="1013" y="120"/>
                </a:cubicBezTo>
                <a:cubicBezTo>
                  <a:pt x="1018" y="124"/>
                  <a:pt x="1026" y="124"/>
                  <a:pt x="1032" y="123"/>
                </a:cubicBezTo>
                <a:cubicBezTo>
                  <a:pt x="1035" y="122"/>
                  <a:pt x="1040" y="121"/>
                  <a:pt x="1041" y="117"/>
                </a:cubicBezTo>
                <a:cubicBezTo>
                  <a:pt x="1034" y="115"/>
                  <a:pt x="1034" y="115"/>
                  <a:pt x="1034" y="115"/>
                </a:cubicBezTo>
                <a:close/>
                <a:moveTo>
                  <a:pt x="1655" y="110"/>
                </a:moveTo>
                <a:cubicBezTo>
                  <a:pt x="1656" y="107"/>
                  <a:pt x="1653" y="107"/>
                  <a:pt x="1651" y="108"/>
                </a:cubicBezTo>
                <a:cubicBezTo>
                  <a:pt x="1651" y="110"/>
                  <a:pt x="1651" y="113"/>
                  <a:pt x="1652" y="114"/>
                </a:cubicBezTo>
                <a:cubicBezTo>
                  <a:pt x="1654" y="113"/>
                  <a:pt x="1655" y="111"/>
                  <a:pt x="1655" y="110"/>
                </a:cubicBezTo>
                <a:close/>
                <a:moveTo>
                  <a:pt x="1363" y="113"/>
                </a:moveTo>
                <a:cubicBezTo>
                  <a:pt x="1366" y="108"/>
                  <a:pt x="1357" y="110"/>
                  <a:pt x="1355" y="107"/>
                </a:cubicBezTo>
                <a:cubicBezTo>
                  <a:pt x="1350" y="111"/>
                  <a:pt x="1347" y="116"/>
                  <a:pt x="1343" y="119"/>
                </a:cubicBezTo>
                <a:cubicBezTo>
                  <a:pt x="1328" y="133"/>
                  <a:pt x="1312" y="149"/>
                  <a:pt x="1293" y="158"/>
                </a:cubicBezTo>
                <a:cubicBezTo>
                  <a:pt x="1293" y="159"/>
                  <a:pt x="1293" y="159"/>
                  <a:pt x="1293" y="159"/>
                </a:cubicBezTo>
                <a:cubicBezTo>
                  <a:pt x="1308" y="158"/>
                  <a:pt x="1308" y="158"/>
                  <a:pt x="1308" y="158"/>
                </a:cubicBezTo>
                <a:cubicBezTo>
                  <a:pt x="1308" y="156"/>
                  <a:pt x="1309" y="153"/>
                  <a:pt x="1312" y="152"/>
                </a:cubicBezTo>
                <a:cubicBezTo>
                  <a:pt x="1320" y="151"/>
                  <a:pt x="1327" y="144"/>
                  <a:pt x="1334" y="139"/>
                </a:cubicBezTo>
                <a:cubicBezTo>
                  <a:pt x="1343" y="131"/>
                  <a:pt x="1355" y="125"/>
                  <a:pt x="1363" y="113"/>
                </a:cubicBezTo>
                <a:close/>
                <a:moveTo>
                  <a:pt x="428" y="113"/>
                </a:moveTo>
                <a:cubicBezTo>
                  <a:pt x="426" y="110"/>
                  <a:pt x="422" y="108"/>
                  <a:pt x="418" y="108"/>
                </a:cubicBezTo>
                <a:cubicBezTo>
                  <a:pt x="404" y="118"/>
                  <a:pt x="394" y="135"/>
                  <a:pt x="377" y="143"/>
                </a:cubicBezTo>
                <a:cubicBezTo>
                  <a:pt x="371" y="149"/>
                  <a:pt x="362" y="153"/>
                  <a:pt x="357" y="158"/>
                </a:cubicBezTo>
                <a:cubicBezTo>
                  <a:pt x="368" y="159"/>
                  <a:pt x="368" y="159"/>
                  <a:pt x="368" y="159"/>
                </a:cubicBezTo>
                <a:cubicBezTo>
                  <a:pt x="373" y="158"/>
                  <a:pt x="376" y="161"/>
                  <a:pt x="381" y="159"/>
                </a:cubicBezTo>
                <a:cubicBezTo>
                  <a:pt x="382" y="154"/>
                  <a:pt x="382" y="154"/>
                  <a:pt x="382" y="154"/>
                </a:cubicBezTo>
                <a:cubicBezTo>
                  <a:pt x="396" y="147"/>
                  <a:pt x="408" y="136"/>
                  <a:pt x="419" y="125"/>
                </a:cubicBezTo>
                <a:cubicBezTo>
                  <a:pt x="423" y="121"/>
                  <a:pt x="425" y="116"/>
                  <a:pt x="428" y="113"/>
                </a:cubicBezTo>
                <a:close/>
                <a:moveTo>
                  <a:pt x="1188" y="112"/>
                </a:moveTo>
                <a:cubicBezTo>
                  <a:pt x="1187" y="111"/>
                  <a:pt x="1185" y="111"/>
                  <a:pt x="1184" y="112"/>
                </a:cubicBezTo>
                <a:cubicBezTo>
                  <a:pt x="1184" y="113"/>
                  <a:pt x="1183" y="116"/>
                  <a:pt x="1185" y="116"/>
                </a:cubicBezTo>
                <a:cubicBezTo>
                  <a:pt x="1187" y="115"/>
                  <a:pt x="1189" y="113"/>
                  <a:pt x="1188" y="112"/>
                </a:cubicBezTo>
                <a:close/>
                <a:moveTo>
                  <a:pt x="1371" y="130"/>
                </a:moveTo>
                <a:cubicBezTo>
                  <a:pt x="1370" y="126"/>
                  <a:pt x="1371" y="120"/>
                  <a:pt x="1369" y="116"/>
                </a:cubicBezTo>
                <a:cubicBezTo>
                  <a:pt x="1366" y="117"/>
                  <a:pt x="1364" y="120"/>
                  <a:pt x="1363" y="122"/>
                </a:cubicBezTo>
                <a:cubicBezTo>
                  <a:pt x="1350" y="133"/>
                  <a:pt x="1337" y="144"/>
                  <a:pt x="1323" y="153"/>
                </a:cubicBezTo>
                <a:cubicBezTo>
                  <a:pt x="1321" y="156"/>
                  <a:pt x="1316" y="154"/>
                  <a:pt x="1315" y="158"/>
                </a:cubicBezTo>
                <a:cubicBezTo>
                  <a:pt x="1321" y="159"/>
                  <a:pt x="1327" y="159"/>
                  <a:pt x="1334" y="159"/>
                </a:cubicBezTo>
                <a:cubicBezTo>
                  <a:pt x="1350" y="149"/>
                  <a:pt x="1350" y="149"/>
                  <a:pt x="1350" y="149"/>
                </a:cubicBezTo>
                <a:cubicBezTo>
                  <a:pt x="1357" y="142"/>
                  <a:pt x="1366" y="139"/>
                  <a:pt x="1371" y="130"/>
                </a:cubicBezTo>
                <a:close/>
                <a:moveTo>
                  <a:pt x="891" y="117"/>
                </a:moveTo>
                <a:cubicBezTo>
                  <a:pt x="890" y="117"/>
                  <a:pt x="890" y="117"/>
                  <a:pt x="890" y="117"/>
                </a:cubicBezTo>
                <a:cubicBezTo>
                  <a:pt x="874" y="135"/>
                  <a:pt x="855" y="145"/>
                  <a:pt x="837" y="158"/>
                </a:cubicBezTo>
                <a:cubicBezTo>
                  <a:pt x="845" y="161"/>
                  <a:pt x="853" y="159"/>
                  <a:pt x="861" y="159"/>
                </a:cubicBezTo>
                <a:cubicBezTo>
                  <a:pt x="863" y="160"/>
                  <a:pt x="865" y="157"/>
                  <a:pt x="865" y="155"/>
                </a:cubicBezTo>
                <a:cubicBezTo>
                  <a:pt x="871" y="147"/>
                  <a:pt x="879" y="144"/>
                  <a:pt x="886" y="136"/>
                </a:cubicBezTo>
                <a:cubicBezTo>
                  <a:pt x="894" y="133"/>
                  <a:pt x="890" y="124"/>
                  <a:pt x="891" y="117"/>
                </a:cubicBezTo>
                <a:close/>
                <a:moveTo>
                  <a:pt x="940" y="121"/>
                </a:moveTo>
                <a:cubicBezTo>
                  <a:pt x="938" y="116"/>
                  <a:pt x="930" y="116"/>
                  <a:pt x="928" y="120"/>
                </a:cubicBezTo>
                <a:cubicBezTo>
                  <a:pt x="929" y="123"/>
                  <a:pt x="928" y="128"/>
                  <a:pt x="931" y="131"/>
                </a:cubicBezTo>
                <a:cubicBezTo>
                  <a:pt x="936" y="130"/>
                  <a:pt x="937" y="124"/>
                  <a:pt x="940" y="121"/>
                </a:cubicBezTo>
                <a:close/>
                <a:moveTo>
                  <a:pt x="1822" y="121"/>
                </a:moveTo>
                <a:cubicBezTo>
                  <a:pt x="1819" y="121"/>
                  <a:pt x="1817" y="118"/>
                  <a:pt x="1815" y="118"/>
                </a:cubicBezTo>
                <a:cubicBezTo>
                  <a:pt x="1807" y="128"/>
                  <a:pt x="1800" y="140"/>
                  <a:pt x="1790" y="149"/>
                </a:cubicBezTo>
                <a:cubicBezTo>
                  <a:pt x="1786" y="151"/>
                  <a:pt x="1781" y="154"/>
                  <a:pt x="1778" y="158"/>
                </a:cubicBezTo>
                <a:cubicBezTo>
                  <a:pt x="1781" y="159"/>
                  <a:pt x="1783" y="159"/>
                  <a:pt x="1786" y="159"/>
                </a:cubicBezTo>
                <a:cubicBezTo>
                  <a:pt x="1796" y="151"/>
                  <a:pt x="1808" y="142"/>
                  <a:pt x="1817" y="134"/>
                </a:cubicBezTo>
                <a:cubicBezTo>
                  <a:pt x="1821" y="131"/>
                  <a:pt x="1820" y="125"/>
                  <a:pt x="1822" y="121"/>
                </a:cubicBezTo>
                <a:close/>
                <a:moveTo>
                  <a:pt x="1417" y="123"/>
                </a:moveTo>
                <a:cubicBezTo>
                  <a:pt x="1415" y="120"/>
                  <a:pt x="1411" y="119"/>
                  <a:pt x="1408" y="119"/>
                </a:cubicBezTo>
                <a:cubicBezTo>
                  <a:pt x="1404" y="118"/>
                  <a:pt x="1402" y="121"/>
                  <a:pt x="1400" y="125"/>
                </a:cubicBezTo>
                <a:cubicBezTo>
                  <a:pt x="1402" y="127"/>
                  <a:pt x="1402" y="131"/>
                  <a:pt x="1402" y="135"/>
                </a:cubicBezTo>
                <a:cubicBezTo>
                  <a:pt x="1399" y="140"/>
                  <a:pt x="1394" y="147"/>
                  <a:pt x="1386" y="147"/>
                </a:cubicBezTo>
                <a:cubicBezTo>
                  <a:pt x="1382" y="149"/>
                  <a:pt x="1377" y="153"/>
                  <a:pt x="1374" y="158"/>
                </a:cubicBezTo>
                <a:cubicBezTo>
                  <a:pt x="1382" y="163"/>
                  <a:pt x="1387" y="153"/>
                  <a:pt x="1393" y="150"/>
                </a:cubicBezTo>
                <a:cubicBezTo>
                  <a:pt x="1399" y="141"/>
                  <a:pt x="1414" y="135"/>
                  <a:pt x="1417" y="123"/>
                </a:cubicBezTo>
                <a:close/>
                <a:moveTo>
                  <a:pt x="284" y="121"/>
                </a:moveTo>
                <a:cubicBezTo>
                  <a:pt x="285" y="121"/>
                  <a:pt x="285" y="121"/>
                  <a:pt x="285" y="121"/>
                </a:cubicBezTo>
                <a:cubicBezTo>
                  <a:pt x="286" y="121"/>
                  <a:pt x="286" y="121"/>
                  <a:pt x="286" y="121"/>
                </a:cubicBezTo>
                <a:cubicBezTo>
                  <a:pt x="284" y="121"/>
                  <a:pt x="284" y="121"/>
                  <a:pt x="284" y="121"/>
                </a:cubicBezTo>
                <a:close/>
                <a:moveTo>
                  <a:pt x="7" y="145"/>
                </a:moveTo>
                <a:cubicBezTo>
                  <a:pt x="8" y="137"/>
                  <a:pt x="10" y="128"/>
                  <a:pt x="4" y="123"/>
                </a:cubicBezTo>
                <a:cubicBezTo>
                  <a:pt x="4" y="131"/>
                  <a:pt x="3" y="140"/>
                  <a:pt x="4" y="148"/>
                </a:cubicBezTo>
                <a:cubicBezTo>
                  <a:pt x="7" y="145"/>
                  <a:pt x="7" y="145"/>
                  <a:pt x="7" y="145"/>
                </a:cubicBezTo>
                <a:close/>
                <a:moveTo>
                  <a:pt x="475" y="125"/>
                </a:moveTo>
                <a:cubicBezTo>
                  <a:pt x="474" y="123"/>
                  <a:pt x="472" y="123"/>
                  <a:pt x="469" y="123"/>
                </a:cubicBezTo>
                <a:cubicBezTo>
                  <a:pt x="467" y="123"/>
                  <a:pt x="467" y="126"/>
                  <a:pt x="466" y="128"/>
                </a:cubicBezTo>
                <a:cubicBezTo>
                  <a:pt x="466" y="132"/>
                  <a:pt x="463" y="137"/>
                  <a:pt x="464" y="139"/>
                </a:cubicBezTo>
                <a:cubicBezTo>
                  <a:pt x="468" y="136"/>
                  <a:pt x="473" y="130"/>
                  <a:pt x="475" y="125"/>
                </a:cubicBezTo>
                <a:close/>
                <a:moveTo>
                  <a:pt x="428" y="135"/>
                </a:moveTo>
                <a:cubicBezTo>
                  <a:pt x="427" y="126"/>
                  <a:pt x="427" y="126"/>
                  <a:pt x="427" y="126"/>
                </a:cubicBezTo>
                <a:cubicBezTo>
                  <a:pt x="423" y="128"/>
                  <a:pt x="420" y="130"/>
                  <a:pt x="417" y="134"/>
                </a:cubicBezTo>
                <a:cubicBezTo>
                  <a:pt x="408" y="144"/>
                  <a:pt x="397" y="151"/>
                  <a:pt x="387" y="158"/>
                </a:cubicBezTo>
                <a:cubicBezTo>
                  <a:pt x="394" y="160"/>
                  <a:pt x="399" y="159"/>
                  <a:pt x="406" y="159"/>
                </a:cubicBezTo>
                <a:cubicBezTo>
                  <a:pt x="406" y="158"/>
                  <a:pt x="405" y="155"/>
                  <a:pt x="407" y="154"/>
                </a:cubicBezTo>
                <a:cubicBezTo>
                  <a:pt x="415" y="150"/>
                  <a:pt x="422" y="142"/>
                  <a:pt x="428" y="135"/>
                </a:cubicBezTo>
                <a:close/>
                <a:moveTo>
                  <a:pt x="944" y="138"/>
                </a:moveTo>
                <a:cubicBezTo>
                  <a:pt x="945" y="135"/>
                  <a:pt x="946" y="129"/>
                  <a:pt x="943" y="127"/>
                </a:cubicBezTo>
                <a:cubicBezTo>
                  <a:pt x="932" y="137"/>
                  <a:pt x="926" y="149"/>
                  <a:pt x="914" y="157"/>
                </a:cubicBezTo>
                <a:cubicBezTo>
                  <a:pt x="914" y="158"/>
                  <a:pt x="914" y="158"/>
                  <a:pt x="914" y="158"/>
                </a:cubicBezTo>
                <a:cubicBezTo>
                  <a:pt x="917" y="159"/>
                  <a:pt x="922" y="160"/>
                  <a:pt x="923" y="156"/>
                </a:cubicBezTo>
                <a:cubicBezTo>
                  <a:pt x="932" y="153"/>
                  <a:pt x="939" y="146"/>
                  <a:pt x="944" y="138"/>
                </a:cubicBezTo>
                <a:close/>
                <a:moveTo>
                  <a:pt x="1109" y="143"/>
                </a:moveTo>
                <a:cubicBezTo>
                  <a:pt x="1103" y="138"/>
                  <a:pt x="1095" y="133"/>
                  <a:pt x="1088" y="128"/>
                </a:cubicBezTo>
                <a:cubicBezTo>
                  <a:pt x="1086" y="131"/>
                  <a:pt x="1086" y="131"/>
                  <a:pt x="1086" y="131"/>
                </a:cubicBezTo>
                <a:cubicBezTo>
                  <a:pt x="1082" y="136"/>
                  <a:pt x="1088" y="139"/>
                  <a:pt x="1091" y="142"/>
                </a:cubicBezTo>
                <a:cubicBezTo>
                  <a:pt x="1100" y="149"/>
                  <a:pt x="1111" y="151"/>
                  <a:pt x="1118" y="159"/>
                </a:cubicBezTo>
                <a:cubicBezTo>
                  <a:pt x="1140" y="159"/>
                  <a:pt x="1140" y="159"/>
                  <a:pt x="1140" y="159"/>
                </a:cubicBezTo>
                <a:cubicBezTo>
                  <a:pt x="1142" y="158"/>
                  <a:pt x="1142" y="158"/>
                  <a:pt x="1142" y="158"/>
                </a:cubicBezTo>
                <a:cubicBezTo>
                  <a:pt x="1141" y="156"/>
                  <a:pt x="1141" y="156"/>
                  <a:pt x="1141" y="156"/>
                </a:cubicBezTo>
                <a:cubicBezTo>
                  <a:pt x="1129" y="154"/>
                  <a:pt x="1121" y="146"/>
                  <a:pt x="1109" y="143"/>
                </a:cubicBezTo>
                <a:close/>
                <a:moveTo>
                  <a:pt x="1830" y="128"/>
                </a:moveTo>
                <a:cubicBezTo>
                  <a:pt x="1829" y="128"/>
                  <a:pt x="1829" y="128"/>
                  <a:pt x="1829" y="128"/>
                </a:cubicBezTo>
                <a:cubicBezTo>
                  <a:pt x="1818" y="138"/>
                  <a:pt x="1808" y="150"/>
                  <a:pt x="1796" y="158"/>
                </a:cubicBezTo>
                <a:cubicBezTo>
                  <a:pt x="1801" y="159"/>
                  <a:pt x="1807" y="158"/>
                  <a:pt x="1813" y="159"/>
                </a:cubicBezTo>
                <a:cubicBezTo>
                  <a:pt x="1822" y="158"/>
                  <a:pt x="1827" y="149"/>
                  <a:pt x="1832" y="142"/>
                </a:cubicBezTo>
                <a:cubicBezTo>
                  <a:pt x="1835" y="138"/>
                  <a:pt x="1831" y="133"/>
                  <a:pt x="1830" y="128"/>
                </a:cubicBezTo>
                <a:close/>
                <a:moveTo>
                  <a:pt x="482" y="139"/>
                </a:moveTo>
                <a:cubicBezTo>
                  <a:pt x="483" y="135"/>
                  <a:pt x="480" y="126"/>
                  <a:pt x="476" y="134"/>
                </a:cubicBezTo>
                <a:cubicBezTo>
                  <a:pt x="470" y="143"/>
                  <a:pt x="461" y="150"/>
                  <a:pt x="457" y="158"/>
                </a:cubicBezTo>
                <a:cubicBezTo>
                  <a:pt x="461" y="161"/>
                  <a:pt x="467" y="159"/>
                  <a:pt x="471" y="159"/>
                </a:cubicBezTo>
                <a:cubicBezTo>
                  <a:pt x="472" y="158"/>
                  <a:pt x="471" y="156"/>
                  <a:pt x="471" y="155"/>
                </a:cubicBezTo>
                <a:cubicBezTo>
                  <a:pt x="471" y="152"/>
                  <a:pt x="475" y="152"/>
                  <a:pt x="477" y="150"/>
                </a:cubicBezTo>
                <a:cubicBezTo>
                  <a:pt x="480" y="147"/>
                  <a:pt x="483" y="143"/>
                  <a:pt x="482" y="139"/>
                </a:cubicBezTo>
                <a:close/>
                <a:moveTo>
                  <a:pt x="1420" y="145"/>
                </a:moveTo>
                <a:cubicBezTo>
                  <a:pt x="1420" y="141"/>
                  <a:pt x="1423" y="135"/>
                  <a:pt x="1419" y="132"/>
                </a:cubicBezTo>
                <a:cubicBezTo>
                  <a:pt x="1411" y="140"/>
                  <a:pt x="1401" y="150"/>
                  <a:pt x="1393" y="158"/>
                </a:cubicBezTo>
                <a:cubicBezTo>
                  <a:pt x="1396" y="159"/>
                  <a:pt x="1402" y="160"/>
                  <a:pt x="1406" y="158"/>
                </a:cubicBezTo>
                <a:cubicBezTo>
                  <a:pt x="1408" y="151"/>
                  <a:pt x="1417" y="151"/>
                  <a:pt x="1420" y="145"/>
                </a:cubicBezTo>
                <a:close/>
                <a:moveTo>
                  <a:pt x="1874" y="138"/>
                </a:moveTo>
                <a:cubicBezTo>
                  <a:pt x="1869" y="133"/>
                  <a:pt x="1863" y="138"/>
                  <a:pt x="1858" y="139"/>
                </a:cubicBezTo>
                <a:cubicBezTo>
                  <a:pt x="1855" y="143"/>
                  <a:pt x="1855" y="149"/>
                  <a:pt x="1851" y="152"/>
                </a:cubicBezTo>
                <a:cubicBezTo>
                  <a:pt x="1844" y="156"/>
                  <a:pt x="1842" y="149"/>
                  <a:pt x="1836" y="148"/>
                </a:cubicBezTo>
                <a:cubicBezTo>
                  <a:pt x="1827" y="158"/>
                  <a:pt x="1827" y="158"/>
                  <a:pt x="1827" y="158"/>
                </a:cubicBezTo>
                <a:cubicBezTo>
                  <a:pt x="1837" y="158"/>
                  <a:pt x="1847" y="160"/>
                  <a:pt x="1857" y="157"/>
                </a:cubicBezTo>
                <a:cubicBezTo>
                  <a:pt x="1873" y="139"/>
                  <a:pt x="1873" y="139"/>
                  <a:pt x="1873" y="139"/>
                </a:cubicBezTo>
                <a:cubicBezTo>
                  <a:pt x="1874" y="138"/>
                  <a:pt x="1874" y="138"/>
                  <a:pt x="1874" y="138"/>
                </a:cubicBezTo>
                <a:close/>
                <a:moveTo>
                  <a:pt x="899" y="142"/>
                </a:moveTo>
                <a:cubicBezTo>
                  <a:pt x="898" y="140"/>
                  <a:pt x="896" y="137"/>
                  <a:pt x="893" y="137"/>
                </a:cubicBezTo>
                <a:cubicBezTo>
                  <a:pt x="886" y="142"/>
                  <a:pt x="880" y="149"/>
                  <a:pt x="873" y="155"/>
                </a:cubicBezTo>
                <a:cubicBezTo>
                  <a:pt x="873" y="159"/>
                  <a:pt x="873" y="159"/>
                  <a:pt x="873" y="159"/>
                </a:cubicBezTo>
                <a:cubicBezTo>
                  <a:pt x="876" y="159"/>
                  <a:pt x="881" y="159"/>
                  <a:pt x="885" y="159"/>
                </a:cubicBezTo>
                <a:cubicBezTo>
                  <a:pt x="889" y="152"/>
                  <a:pt x="895" y="149"/>
                  <a:pt x="899" y="142"/>
                </a:cubicBezTo>
                <a:close/>
                <a:moveTo>
                  <a:pt x="1379" y="144"/>
                </a:moveTo>
                <a:cubicBezTo>
                  <a:pt x="1376" y="141"/>
                  <a:pt x="1375" y="139"/>
                  <a:pt x="1372" y="138"/>
                </a:cubicBezTo>
                <a:cubicBezTo>
                  <a:pt x="1364" y="144"/>
                  <a:pt x="1356" y="152"/>
                  <a:pt x="1348" y="158"/>
                </a:cubicBezTo>
                <a:cubicBezTo>
                  <a:pt x="1353" y="159"/>
                  <a:pt x="1360" y="161"/>
                  <a:pt x="1364" y="156"/>
                </a:cubicBezTo>
                <a:cubicBezTo>
                  <a:pt x="1369" y="152"/>
                  <a:pt x="1376" y="149"/>
                  <a:pt x="1379" y="144"/>
                </a:cubicBezTo>
                <a:close/>
                <a:moveTo>
                  <a:pt x="436" y="144"/>
                </a:moveTo>
                <a:cubicBezTo>
                  <a:pt x="434" y="141"/>
                  <a:pt x="434" y="141"/>
                  <a:pt x="434" y="141"/>
                </a:cubicBezTo>
                <a:cubicBezTo>
                  <a:pt x="430" y="138"/>
                  <a:pt x="429" y="143"/>
                  <a:pt x="426" y="145"/>
                </a:cubicBezTo>
                <a:cubicBezTo>
                  <a:pt x="422" y="150"/>
                  <a:pt x="415" y="153"/>
                  <a:pt x="413" y="158"/>
                </a:cubicBezTo>
                <a:cubicBezTo>
                  <a:pt x="422" y="159"/>
                  <a:pt x="433" y="160"/>
                  <a:pt x="443" y="159"/>
                </a:cubicBezTo>
                <a:cubicBezTo>
                  <a:pt x="449" y="155"/>
                  <a:pt x="456" y="151"/>
                  <a:pt x="460" y="143"/>
                </a:cubicBezTo>
                <a:cubicBezTo>
                  <a:pt x="454" y="146"/>
                  <a:pt x="449" y="148"/>
                  <a:pt x="443" y="147"/>
                </a:cubicBezTo>
                <a:cubicBezTo>
                  <a:pt x="438" y="149"/>
                  <a:pt x="435" y="156"/>
                  <a:pt x="429" y="158"/>
                </a:cubicBezTo>
                <a:cubicBezTo>
                  <a:pt x="423" y="152"/>
                  <a:pt x="435" y="150"/>
                  <a:pt x="436" y="144"/>
                </a:cubicBezTo>
                <a:close/>
                <a:moveTo>
                  <a:pt x="1883" y="152"/>
                </a:moveTo>
                <a:cubicBezTo>
                  <a:pt x="1882" y="149"/>
                  <a:pt x="1883" y="144"/>
                  <a:pt x="1879" y="142"/>
                </a:cubicBezTo>
                <a:cubicBezTo>
                  <a:pt x="1874" y="147"/>
                  <a:pt x="1870" y="152"/>
                  <a:pt x="1866" y="158"/>
                </a:cubicBezTo>
                <a:cubicBezTo>
                  <a:pt x="1876" y="159"/>
                  <a:pt x="1876" y="159"/>
                  <a:pt x="1876" y="159"/>
                </a:cubicBezTo>
                <a:cubicBezTo>
                  <a:pt x="1880" y="158"/>
                  <a:pt x="1882" y="154"/>
                  <a:pt x="1883" y="152"/>
                </a:cubicBezTo>
                <a:close/>
                <a:moveTo>
                  <a:pt x="1108" y="158"/>
                </a:moveTo>
                <a:cubicBezTo>
                  <a:pt x="1100" y="151"/>
                  <a:pt x="1090" y="149"/>
                  <a:pt x="1082" y="142"/>
                </a:cubicBezTo>
                <a:cubicBezTo>
                  <a:pt x="1073" y="151"/>
                  <a:pt x="1090" y="152"/>
                  <a:pt x="1091" y="159"/>
                </a:cubicBezTo>
                <a:cubicBezTo>
                  <a:pt x="1096" y="160"/>
                  <a:pt x="1102" y="159"/>
                  <a:pt x="1108" y="158"/>
                </a:cubicBezTo>
                <a:close/>
                <a:moveTo>
                  <a:pt x="653" y="153"/>
                </a:moveTo>
                <a:cubicBezTo>
                  <a:pt x="647" y="152"/>
                  <a:pt x="642" y="146"/>
                  <a:pt x="636" y="145"/>
                </a:cubicBezTo>
                <a:cubicBezTo>
                  <a:pt x="632" y="149"/>
                  <a:pt x="628" y="153"/>
                  <a:pt x="627" y="159"/>
                </a:cubicBezTo>
                <a:cubicBezTo>
                  <a:pt x="637" y="161"/>
                  <a:pt x="648" y="159"/>
                  <a:pt x="658" y="158"/>
                </a:cubicBezTo>
                <a:cubicBezTo>
                  <a:pt x="658" y="155"/>
                  <a:pt x="654" y="155"/>
                  <a:pt x="653" y="153"/>
                </a:cubicBezTo>
                <a:close/>
                <a:moveTo>
                  <a:pt x="1581" y="158"/>
                </a:moveTo>
                <a:cubicBezTo>
                  <a:pt x="1576" y="153"/>
                  <a:pt x="1570" y="149"/>
                  <a:pt x="1564" y="145"/>
                </a:cubicBezTo>
                <a:cubicBezTo>
                  <a:pt x="1561" y="150"/>
                  <a:pt x="1556" y="154"/>
                  <a:pt x="1554" y="158"/>
                </a:cubicBezTo>
                <a:cubicBezTo>
                  <a:pt x="1561" y="160"/>
                  <a:pt x="1571" y="158"/>
                  <a:pt x="1579" y="159"/>
                </a:cubicBezTo>
                <a:cubicBezTo>
                  <a:pt x="1581" y="158"/>
                  <a:pt x="1581" y="158"/>
                  <a:pt x="1581" y="158"/>
                </a:cubicBezTo>
                <a:close/>
                <a:moveTo>
                  <a:pt x="913" y="148"/>
                </a:moveTo>
                <a:cubicBezTo>
                  <a:pt x="904" y="146"/>
                  <a:pt x="904" y="146"/>
                  <a:pt x="904" y="146"/>
                </a:cubicBezTo>
                <a:cubicBezTo>
                  <a:pt x="896" y="155"/>
                  <a:pt x="896" y="155"/>
                  <a:pt x="896" y="155"/>
                </a:cubicBezTo>
                <a:cubicBezTo>
                  <a:pt x="896" y="156"/>
                  <a:pt x="894" y="158"/>
                  <a:pt x="896" y="159"/>
                </a:cubicBezTo>
                <a:cubicBezTo>
                  <a:pt x="902" y="157"/>
                  <a:pt x="910" y="154"/>
                  <a:pt x="913" y="148"/>
                </a:cubicBezTo>
                <a:close/>
                <a:moveTo>
                  <a:pt x="178" y="158"/>
                </a:moveTo>
                <a:cubicBezTo>
                  <a:pt x="174" y="153"/>
                  <a:pt x="168" y="151"/>
                  <a:pt x="162" y="148"/>
                </a:cubicBezTo>
                <a:cubicBezTo>
                  <a:pt x="160" y="152"/>
                  <a:pt x="156" y="154"/>
                  <a:pt x="155" y="158"/>
                </a:cubicBezTo>
                <a:cubicBezTo>
                  <a:pt x="163" y="160"/>
                  <a:pt x="171" y="160"/>
                  <a:pt x="178" y="158"/>
                </a:cubicBezTo>
                <a:close/>
                <a:moveTo>
                  <a:pt x="1081" y="158"/>
                </a:moveTo>
                <a:cubicBezTo>
                  <a:pt x="1080" y="156"/>
                  <a:pt x="1079" y="154"/>
                  <a:pt x="1077" y="153"/>
                </a:cubicBezTo>
                <a:cubicBezTo>
                  <a:pt x="1073" y="150"/>
                  <a:pt x="1070" y="154"/>
                  <a:pt x="1068" y="158"/>
                </a:cubicBezTo>
                <a:cubicBezTo>
                  <a:pt x="1072" y="159"/>
                  <a:pt x="1077" y="160"/>
                  <a:pt x="1081" y="158"/>
                </a:cubicBezTo>
                <a:close/>
                <a:moveTo>
                  <a:pt x="67" y="180"/>
                </a:moveTo>
                <a:cubicBezTo>
                  <a:pt x="69" y="180"/>
                  <a:pt x="67" y="185"/>
                  <a:pt x="70" y="182"/>
                </a:cubicBezTo>
                <a:cubicBezTo>
                  <a:pt x="70" y="181"/>
                  <a:pt x="70" y="181"/>
                  <a:pt x="70" y="181"/>
                </a:cubicBezTo>
                <a:cubicBezTo>
                  <a:pt x="85" y="180"/>
                  <a:pt x="101" y="180"/>
                  <a:pt x="117" y="180"/>
                </a:cubicBezTo>
                <a:cubicBezTo>
                  <a:pt x="141" y="181"/>
                  <a:pt x="165" y="180"/>
                  <a:pt x="191" y="181"/>
                </a:cubicBezTo>
                <a:cubicBezTo>
                  <a:pt x="326" y="179"/>
                  <a:pt x="462" y="183"/>
                  <a:pt x="597" y="181"/>
                </a:cubicBezTo>
                <a:cubicBezTo>
                  <a:pt x="755" y="181"/>
                  <a:pt x="755" y="181"/>
                  <a:pt x="755" y="181"/>
                </a:cubicBezTo>
                <a:cubicBezTo>
                  <a:pt x="820" y="181"/>
                  <a:pt x="885" y="181"/>
                  <a:pt x="949" y="181"/>
                </a:cubicBezTo>
                <a:cubicBezTo>
                  <a:pt x="1023" y="180"/>
                  <a:pt x="1098" y="181"/>
                  <a:pt x="1174" y="181"/>
                </a:cubicBezTo>
                <a:cubicBezTo>
                  <a:pt x="1226" y="181"/>
                  <a:pt x="1275" y="182"/>
                  <a:pt x="1327" y="181"/>
                </a:cubicBezTo>
                <a:cubicBezTo>
                  <a:pt x="1365" y="183"/>
                  <a:pt x="1400" y="179"/>
                  <a:pt x="1438" y="183"/>
                </a:cubicBezTo>
                <a:cubicBezTo>
                  <a:pt x="1447" y="180"/>
                  <a:pt x="1455" y="182"/>
                  <a:pt x="1464" y="182"/>
                </a:cubicBezTo>
                <a:cubicBezTo>
                  <a:pt x="1481" y="182"/>
                  <a:pt x="1497" y="182"/>
                  <a:pt x="1514" y="183"/>
                </a:cubicBezTo>
                <a:cubicBezTo>
                  <a:pt x="1517" y="182"/>
                  <a:pt x="1517" y="182"/>
                  <a:pt x="1517" y="182"/>
                </a:cubicBezTo>
                <a:cubicBezTo>
                  <a:pt x="1567" y="183"/>
                  <a:pt x="1621" y="181"/>
                  <a:pt x="1670" y="181"/>
                </a:cubicBezTo>
                <a:cubicBezTo>
                  <a:pt x="1682" y="180"/>
                  <a:pt x="1693" y="183"/>
                  <a:pt x="1705" y="181"/>
                </a:cubicBezTo>
                <a:cubicBezTo>
                  <a:pt x="1755" y="182"/>
                  <a:pt x="1801" y="181"/>
                  <a:pt x="1853" y="182"/>
                </a:cubicBezTo>
                <a:cubicBezTo>
                  <a:pt x="1875" y="181"/>
                  <a:pt x="1899" y="182"/>
                  <a:pt x="1923" y="181"/>
                </a:cubicBezTo>
                <a:cubicBezTo>
                  <a:pt x="1944" y="181"/>
                  <a:pt x="1963" y="182"/>
                  <a:pt x="1985" y="182"/>
                </a:cubicBezTo>
                <a:cubicBezTo>
                  <a:pt x="1986" y="183"/>
                  <a:pt x="1986" y="185"/>
                  <a:pt x="1986" y="186"/>
                </a:cubicBezTo>
                <a:cubicBezTo>
                  <a:pt x="1983" y="188"/>
                  <a:pt x="1983" y="188"/>
                  <a:pt x="1983" y="188"/>
                </a:cubicBezTo>
                <a:cubicBezTo>
                  <a:pt x="1898" y="188"/>
                  <a:pt x="1809" y="188"/>
                  <a:pt x="1722" y="187"/>
                </a:cubicBezTo>
                <a:cubicBezTo>
                  <a:pt x="1718" y="186"/>
                  <a:pt x="1713" y="186"/>
                  <a:pt x="1709" y="187"/>
                </a:cubicBezTo>
                <a:cubicBezTo>
                  <a:pt x="1686" y="188"/>
                  <a:pt x="1660" y="187"/>
                  <a:pt x="1636" y="187"/>
                </a:cubicBezTo>
                <a:cubicBezTo>
                  <a:pt x="1618" y="187"/>
                  <a:pt x="1600" y="187"/>
                  <a:pt x="1582" y="186"/>
                </a:cubicBezTo>
                <a:cubicBezTo>
                  <a:pt x="1567" y="189"/>
                  <a:pt x="1550" y="186"/>
                  <a:pt x="1533" y="187"/>
                </a:cubicBezTo>
                <a:cubicBezTo>
                  <a:pt x="1525" y="187"/>
                  <a:pt x="1516" y="188"/>
                  <a:pt x="1508" y="187"/>
                </a:cubicBezTo>
                <a:cubicBezTo>
                  <a:pt x="1505" y="187"/>
                  <a:pt x="1505" y="187"/>
                  <a:pt x="1505" y="187"/>
                </a:cubicBezTo>
                <a:cubicBezTo>
                  <a:pt x="1484" y="187"/>
                  <a:pt x="1484" y="187"/>
                  <a:pt x="1484" y="187"/>
                </a:cubicBezTo>
                <a:cubicBezTo>
                  <a:pt x="1479" y="187"/>
                  <a:pt x="1472" y="188"/>
                  <a:pt x="1467" y="187"/>
                </a:cubicBezTo>
                <a:cubicBezTo>
                  <a:pt x="1411" y="189"/>
                  <a:pt x="1357" y="186"/>
                  <a:pt x="1300" y="188"/>
                </a:cubicBezTo>
                <a:cubicBezTo>
                  <a:pt x="1226" y="188"/>
                  <a:pt x="1155" y="186"/>
                  <a:pt x="1083" y="187"/>
                </a:cubicBezTo>
                <a:cubicBezTo>
                  <a:pt x="1046" y="186"/>
                  <a:pt x="1010" y="188"/>
                  <a:pt x="972" y="187"/>
                </a:cubicBezTo>
                <a:cubicBezTo>
                  <a:pt x="930" y="186"/>
                  <a:pt x="891" y="187"/>
                  <a:pt x="850" y="187"/>
                </a:cubicBezTo>
                <a:cubicBezTo>
                  <a:pt x="819" y="187"/>
                  <a:pt x="787" y="186"/>
                  <a:pt x="755" y="187"/>
                </a:cubicBezTo>
                <a:cubicBezTo>
                  <a:pt x="706" y="186"/>
                  <a:pt x="654" y="187"/>
                  <a:pt x="604" y="187"/>
                </a:cubicBezTo>
                <a:cubicBezTo>
                  <a:pt x="577" y="186"/>
                  <a:pt x="547" y="188"/>
                  <a:pt x="520" y="186"/>
                </a:cubicBezTo>
                <a:cubicBezTo>
                  <a:pt x="489" y="187"/>
                  <a:pt x="458" y="186"/>
                  <a:pt x="425" y="187"/>
                </a:cubicBezTo>
                <a:cubicBezTo>
                  <a:pt x="326" y="185"/>
                  <a:pt x="231" y="186"/>
                  <a:pt x="131" y="186"/>
                </a:cubicBezTo>
                <a:cubicBezTo>
                  <a:pt x="88" y="186"/>
                  <a:pt x="46" y="186"/>
                  <a:pt x="3" y="185"/>
                </a:cubicBezTo>
                <a:cubicBezTo>
                  <a:pt x="4" y="181"/>
                  <a:pt x="4" y="181"/>
                  <a:pt x="4" y="181"/>
                </a:cubicBezTo>
                <a:cubicBezTo>
                  <a:pt x="25" y="179"/>
                  <a:pt x="45" y="181"/>
                  <a:pt x="67" y="180"/>
                </a:cubicBezTo>
                <a:close/>
              </a:path>
            </a:pathLst>
          </a:custGeom>
          <a:solidFill>
            <a:srgbClr val="455993"/>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26" name="矩形: 圆顶角 25"/>
          <p:cNvSpPr/>
          <p:nvPr/>
        </p:nvSpPr>
        <p:spPr>
          <a:xfrm rot="5400000">
            <a:off x="5351138" y="1672749"/>
            <a:ext cx="504827" cy="6020163"/>
          </a:xfrm>
          <a:prstGeom prst="round2SameRect">
            <a:avLst>
              <a:gd name="adj1" fmla="val 50000"/>
              <a:gd name="adj2" fmla="val 0"/>
            </a:avLst>
          </a:prstGeom>
          <a:solidFill>
            <a:srgbClr val="4559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7" name="文本框 26"/>
          <p:cNvSpPr txBox="1"/>
          <p:nvPr/>
        </p:nvSpPr>
        <p:spPr>
          <a:xfrm>
            <a:off x="2916698" y="1466789"/>
            <a:ext cx="1958852" cy="379656"/>
          </a:xfrm>
          <a:prstGeom prst="rect">
            <a:avLst/>
          </a:prstGeom>
          <a:solidFill>
            <a:srgbClr val="455993"/>
          </a:solidFill>
        </p:spPr>
        <p:txBody>
          <a:bodyPr wrap="square" rtlCol="0">
            <a:spAutoFit/>
          </a:bodyPr>
          <a:lstStyle>
            <a:defPPr>
              <a:defRPr lang="en-US"/>
            </a:defPPr>
            <a:lvl1pPr>
              <a:defRPr sz="1400" b="1">
                <a:solidFill>
                  <a:srgbClr val="C29354"/>
                </a:solidFill>
                <a:latin typeface="微软雅黑" panose="020B0503020204020204" pitchFamily="34" charset="-122"/>
                <a:ea typeface="微软雅黑" panose="020B0503020204020204" pitchFamily="34" charset="-122"/>
              </a:defRPr>
            </a:lvl1pPr>
          </a:lstStyle>
          <a:p>
            <a:r>
              <a:rPr lang="zh-CN" altLang="en-US" sz="1867" dirty="0">
                <a:solidFill>
                  <a:schemeClr val="bg1"/>
                </a:solidFill>
              </a:rPr>
              <a:t>输入你的标题</a:t>
            </a:r>
          </a:p>
        </p:txBody>
      </p:sp>
      <p:sp>
        <p:nvSpPr>
          <p:cNvPr id="29" name="文本框 28"/>
          <p:cNvSpPr txBox="1"/>
          <p:nvPr/>
        </p:nvSpPr>
        <p:spPr>
          <a:xfrm>
            <a:off x="2916698" y="2218629"/>
            <a:ext cx="1958852" cy="379656"/>
          </a:xfrm>
          <a:prstGeom prst="rect">
            <a:avLst/>
          </a:prstGeom>
          <a:solidFill>
            <a:srgbClr val="455993"/>
          </a:solidFill>
        </p:spPr>
        <p:txBody>
          <a:bodyPr wrap="square" rtlCol="0">
            <a:spAutoFit/>
          </a:bodyPr>
          <a:lstStyle>
            <a:defPPr>
              <a:defRPr lang="en-US"/>
            </a:defPPr>
            <a:lvl1pPr>
              <a:defRPr sz="1400" b="1">
                <a:solidFill>
                  <a:srgbClr val="C29354"/>
                </a:solidFill>
                <a:latin typeface="微软雅黑" panose="020B0503020204020204" pitchFamily="34" charset="-122"/>
                <a:ea typeface="微软雅黑" panose="020B0503020204020204" pitchFamily="34" charset="-122"/>
              </a:defRPr>
            </a:lvl1pPr>
          </a:lstStyle>
          <a:p>
            <a:r>
              <a:rPr lang="zh-CN" altLang="en-US" sz="1867" dirty="0">
                <a:solidFill>
                  <a:schemeClr val="bg1"/>
                </a:solidFill>
              </a:rPr>
              <a:t>输入你的标题</a:t>
            </a:r>
          </a:p>
        </p:txBody>
      </p:sp>
      <p:sp>
        <p:nvSpPr>
          <p:cNvPr id="30" name="文本框 29"/>
          <p:cNvSpPr txBox="1"/>
          <p:nvPr/>
        </p:nvSpPr>
        <p:spPr>
          <a:xfrm>
            <a:off x="2917306" y="2981738"/>
            <a:ext cx="1958852" cy="379656"/>
          </a:xfrm>
          <a:prstGeom prst="rect">
            <a:avLst/>
          </a:prstGeom>
          <a:solidFill>
            <a:srgbClr val="455993"/>
          </a:solidFill>
        </p:spPr>
        <p:txBody>
          <a:bodyPr wrap="square" rtlCol="0">
            <a:spAutoFit/>
          </a:bodyPr>
          <a:lstStyle>
            <a:defPPr>
              <a:defRPr lang="en-US"/>
            </a:defPPr>
            <a:lvl1pPr>
              <a:defRPr sz="1400" b="1">
                <a:solidFill>
                  <a:srgbClr val="C29354"/>
                </a:solidFill>
                <a:latin typeface="微软雅黑" panose="020B0503020204020204" pitchFamily="34" charset="-122"/>
                <a:ea typeface="微软雅黑" panose="020B0503020204020204" pitchFamily="34" charset="-122"/>
              </a:defRPr>
            </a:lvl1pPr>
          </a:lstStyle>
          <a:p>
            <a:r>
              <a:rPr lang="zh-CN" altLang="en-US" sz="1867" dirty="0">
                <a:solidFill>
                  <a:schemeClr val="bg1"/>
                </a:solidFill>
              </a:rPr>
              <a:t>输入你的标题</a:t>
            </a:r>
          </a:p>
        </p:txBody>
      </p:sp>
      <p:sp>
        <p:nvSpPr>
          <p:cNvPr id="31" name="文本框 30"/>
          <p:cNvSpPr txBox="1"/>
          <p:nvPr/>
        </p:nvSpPr>
        <p:spPr>
          <a:xfrm>
            <a:off x="2907176" y="3722309"/>
            <a:ext cx="1958852" cy="379656"/>
          </a:xfrm>
          <a:prstGeom prst="rect">
            <a:avLst/>
          </a:prstGeom>
          <a:solidFill>
            <a:srgbClr val="455993"/>
          </a:solidFill>
        </p:spPr>
        <p:txBody>
          <a:bodyPr wrap="square" rtlCol="0">
            <a:spAutoFit/>
          </a:bodyPr>
          <a:lstStyle>
            <a:defPPr>
              <a:defRPr lang="en-US"/>
            </a:defPPr>
            <a:lvl1pPr>
              <a:defRPr sz="1400" b="1">
                <a:solidFill>
                  <a:srgbClr val="C29354"/>
                </a:solidFill>
                <a:latin typeface="微软雅黑" panose="020B0503020204020204" pitchFamily="34" charset="-122"/>
                <a:ea typeface="微软雅黑" panose="020B0503020204020204" pitchFamily="34" charset="-122"/>
              </a:defRPr>
            </a:lvl1pPr>
          </a:lstStyle>
          <a:p>
            <a:r>
              <a:rPr lang="zh-CN" altLang="en-US" sz="1867" dirty="0">
                <a:solidFill>
                  <a:schemeClr val="bg1"/>
                </a:solidFill>
              </a:rPr>
              <a:t>输入你的标题</a:t>
            </a:r>
          </a:p>
        </p:txBody>
      </p:sp>
      <p:sp>
        <p:nvSpPr>
          <p:cNvPr id="32" name="文本框 31"/>
          <p:cNvSpPr txBox="1"/>
          <p:nvPr/>
        </p:nvSpPr>
        <p:spPr>
          <a:xfrm>
            <a:off x="2897653" y="4439302"/>
            <a:ext cx="1958852" cy="379656"/>
          </a:xfrm>
          <a:prstGeom prst="rect">
            <a:avLst/>
          </a:prstGeom>
          <a:solidFill>
            <a:srgbClr val="455993"/>
          </a:solidFill>
        </p:spPr>
        <p:txBody>
          <a:bodyPr wrap="square" rtlCol="0">
            <a:spAutoFit/>
          </a:bodyPr>
          <a:lstStyle>
            <a:defPPr>
              <a:defRPr lang="en-US"/>
            </a:defPPr>
            <a:lvl1pPr>
              <a:defRPr sz="1400" b="1">
                <a:solidFill>
                  <a:srgbClr val="C29354"/>
                </a:solidFill>
                <a:latin typeface="微软雅黑" panose="020B0503020204020204" pitchFamily="34" charset="-122"/>
                <a:ea typeface="微软雅黑" panose="020B0503020204020204" pitchFamily="34" charset="-122"/>
              </a:defRPr>
            </a:lvl1pPr>
          </a:lstStyle>
          <a:p>
            <a:r>
              <a:rPr lang="zh-CN" altLang="en-US" sz="1867" dirty="0">
                <a:solidFill>
                  <a:schemeClr val="bg1"/>
                </a:solidFill>
              </a:rPr>
              <a:t>输入你的标题</a:t>
            </a:r>
          </a:p>
        </p:txBody>
      </p:sp>
      <p:sp>
        <p:nvSpPr>
          <p:cNvPr id="33" name="文本框 32"/>
          <p:cNvSpPr txBox="1"/>
          <p:nvPr/>
        </p:nvSpPr>
        <p:spPr>
          <a:xfrm>
            <a:off x="9579901" y="1429620"/>
            <a:ext cx="893204" cy="461665"/>
          </a:xfrm>
          <a:prstGeom prst="rect">
            <a:avLst/>
          </a:prstGeom>
          <a:noFill/>
        </p:spPr>
        <p:txBody>
          <a:bodyPr wrap="square" rtlCol="0">
            <a:spAutoFit/>
          </a:bodyPr>
          <a:lstStyle/>
          <a:p>
            <a:r>
              <a:rPr lang="en-US" altLang="zh-CN" sz="2400" b="1" dirty="0">
                <a:solidFill>
                  <a:srgbClr val="455993"/>
                </a:solidFill>
                <a:latin typeface="微软雅黑" panose="020B0503020204020204" pitchFamily="34" charset="-122"/>
                <a:ea typeface="微软雅黑" panose="020B0503020204020204" pitchFamily="34" charset="-122"/>
              </a:rPr>
              <a:t>50%</a:t>
            </a:r>
            <a:endParaRPr lang="zh-CN" altLang="en-US" sz="2400" b="1" dirty="0">
              <a:solidFill>
                <a:srgbClr val="455993"/>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9598829" y="3026642"/>
            <a:ext cx="893204" cy="461665"/>
          </a:xfrm>
          <a:prstGeom prst="rect">
            <a:avLst/>
          </a:prstGeom>
          <a:noFill/>
        </p:spPr>
        <p:txBody>
          <a:bodyPr wrap="square" rtlCol="0">
            <a:spAutoFit/>
          </a:bodyPr>
          <a:lstStyle/>
          <a:p>
            <a:r>
              <a:rPr lang="en-US" altLang="zh-CN" sz="2400" b="1" dirty="0">
                <a:solidFill>
                  <a:srgbClr val="455993"/>
                </a:solidFill>
                <a:latin typeface="微软雅黑" panose="020B0503020204020204" pitchFamily="34" charset="-122"/>
                <a:ea typeface="微软雅黑" panose="020B0503020204020204" pitchFamily="34" charset="-122"/>
              </a:rPr>
              <a:t>45%</a:t>
            </a:r>
            <a:endParaRPr lang="zh-CN" altLang="en-US" sz="2400" b="1" dirty="0">
              <a:solidFill>
                <a:srgbClr val="455993"/>
              </a:solidFill>
              <a:latin typeface="微软雅黑" panose="020B0503020204020204" pitchFamily="34" charset="-122"/>
              <a:ea typeface="微软雅黑" panose="020B0503020204020204" pitchFamily="34" charset="-122"/>
            </a:endParaRPr>
          </a:p>
        </p:txBody>
      </p:sp>
      <p:sp>
        <p:nvSpPr>
          <p:cNvPr id="35" name="文本框 34"/>
          <p:cNvSpPr txBox="1"/>
          <p:nvPr/>
        </p:nvSpPr>
        <p:spPr>
          <a:xfrm>
            <a:off x="9579900" y="2181460"/>
            <a:ext cx="893204" cy="461665"/>
          </a:xfrm>
          <a:prstGeom prst="rect">
            <a:avLst/>
          </a:prstGeom>
          <a:noFill/>
        </p:spPr>
        <p:txBody>
          <a:bodyPr wrap="square" rtlCol="0">
            <a:spAutoFit/>
          </a:bodyPr>
          <a:lstStyle/>
          <a:p>
            <a:r>
              <a:rPr lang="en-US" altLang="zh-CN" sz="2400" b="1" dirty="0">
                <a:solidFill>
                  <a:srgbClr val="455993"/>
                </a:solidFill>
                <a:latin typeface="微软雅黑" panose="020B0503020204020204" pitchFamily="34" charset="-122"/>
                <a:ea typeface="微软雅黑" panose="020B0503020204020204" pitchFamily="34" charset="-122"/>
              </a:rPr>
              <a:t>75%</a:t>
            </a:r>
            <a:endParaRPr lang="zh-CN" altLang="en-US" sz="2400" b="1" dirty="0">
              <a:solidFill>
                <a:srgbClr val="455993"/>
              </a:solidFill>
              <a:latin typeface="微软雅黑" panose="020B0503020204020204" pitchFamily="34" charset="-122"/>
              <a:ea typeface="微软雅黑" panose="020B0503020204020204" pitchFamily="34" charset="-122"/>
            </a:endParaRPr>
          </a:p>
        </p:txBody>
      </p:sp>
      <p:sp>
        <p:nvSpPr>
          <p:cNvPr id="36" name="文本框 35"/>
          <p:cNvSpPr txBox="1"/>
          <p:nvPr/>
        </p:nvSpPr>
        <p:spPr>
          <a:xfrm>
            <a:off x="9579898" y="3735866"/>
            <a:ext cx="893204" cy="461665"/>
          </a:xfrm>
          <a:prstGeom prst="rect">
            <a:avLst/>
          </a:prstGeom>
          <a:noFill/>
        </p:spPr>
        <p:txBody>
          <a:bodyPr wrap="square" rtlCol="0">
            <a:spAutoFit/>
          </a:bodyPr>
          <a:lstStyle/>
          <a:p>
            <a:r>
              <a:rPr lang="en-US" altLang="zh-CN" sz="2400" b="1" dirty="0">
                <a:solidFill>
                  <a:srgbClr val="455993"/>
                </a:solidFill>
                <a:latin typeface="微软雅黑" panose="020B0503020204020204" pitchFamily="34" charset="-122"/>
                <a:ea typeface="微软雅黑" panose="020B0503020204020204" pitchFamily="34" charset="-122"/>
              </a:rPr>
              <a:t>62%</a:t>
            </a:r>
            <a:endParaRPr lang="zh-CN" altLang="en-US" sz="2400" b="1" dirty="0">
              <a:solidFill>
                <a:srgbClr val="455993"/>
              </a:solidFill>
              <a:latin typeface="微软雅黑" panose="020B0503020204020204" pitchFamily="34" charset="-122"/>
              <a:ea typeface="微软雅黑" panose="020B0503020204020204" pitchFamily="34" charset="-122"/>
            </a:endParaRPr>
          </a:p>
        </p:txBody>
      </p:sp>
      <p:sp>
        <p:nvSpPr>
          <p:cNvPr id="37" name="文本框 36"/>
          <p:cNvSpPr txBox="1"/>
          <p:nvPr/>
        </p:nvSpPr>
        <p:spPr>
          <a:xfrm>
            <a:off x="9598828" y="4473580"/>
            <a:ext cx="893204" cy="461665"/>
          </a:xfrm>
          <a:prstGeom prst="rect">
            <a:avLst/>
          </a:prstGeom>
          <a:noFill/>
        </p:spPr>
        <p:txBody>
          <a:bodyPr wrap="square" rtlCol="0">
            <a:spAutoFit/>
          </a:bodyPr>
          <a:lstStyle/>
          <a:p>
            <a:r>
              <a:rPr lang="en-US" altLang="zh-CN" sz="2400" b="1" dirty="0">
                <a:solidFill>
                  <a:srgbClr val="455993"/>
                </a:solidFill>
                <a:latin typeface="微软雅黑" panose="020B0503020204020204" pitchFamily="34" charset="-122"/>
                <a:ea typeface="微软雅黑" panose="020B0503020204020204" pitchFamily="34" charset="-122"/>
              </a:rPr>
              <a:t>93%</a:t>
            </a:r>
            <a:endParaRPr lang="zh-CN" altLang="en-US" sz="2400" b="1" dirty="0">
              <a:solidFill>
                <a:srgbClr val="455993"/>
              </a:solidFill>
              <a:latin typeface="微软雅黑" panose="020B0503020204020204" pitchFamily="34" charset="-122"/>
              <a:ea typeface="微软雅黑" panose="020B0503020204020204" pitchFamily="34" charset="-122"/>
            </a:endParaRPr>
          </a:p>
        </p:txBody>
      </p:sp>
      <p:sp>
        <p:nvSpPr>
          <p:cNvPr id="38" name="矩形 37"/>
          <p:cNvSpPr/>
          <p:nvPr/>
        </p:nvSpPr>
        <p:spPr>
          <a:xfrm>
            <a:off x="2524861" y="5165746"/>
            <a:ext cx="8165716" cy="757130"/>
          </a:xfrm>
          <a:prstGeom prst="rect">
            <a:avLst/>
          </a:prstGeom>
        </p:spPr>
        <p:txBody>
          <a:bodyPr wrap="square">
            <a:spAutoFit/>
          </a:bodyPr>
          <a:lstStyle/>
          <a:p>
            <a:pPr>
              <a:lnSpc>
                <a:spcPct val="120000"/>
              </a:lnSpc>
            </a:pPr>
            <a:r>
              <a:rPr lang="zh-CN" altLang="en-US" dirty="0">
                <a:solidFill>
                  <a:schemeClr val="tx1">
                    <a:lumMod val="75000"/>
                    <a:lumOff val="25000"/>
                  </a:schemeClr>
                </a:solidFill>
                <a:latin typeface="楷体" panose="02010609060101010101" pitchFamily="49" charset="-122"/>
                <a:ea typeface="楷体" panose="02010609060101010101" pitchFamily="49" charset="-122"/>
              </a:rPr>
              <a:t>请在此处添加详细描述文本，尽量与标题文本语言风格相符合，语言描述尽量简洁生动。</a:t>
            </a:r>
          </a:p>
        </p:txBody>
      </p:sp>
      <p:grpSp>
        <p:nvGrpSpPr>
          <p:cNvPr id="23" name="组合 22">
            <a:extLst>
              <a:ext uri="{FF2B5EF4-FFF2-40B4-BE49-F238E27FC236}">
                <a16:creationId xmlns="" xmlns:a16="http://schemas.microsoft.com/office/drawing/2014/main" id="{7AA2172B-C5CD-4FBA-898A-C47603BA66AA}"/>
              </a:ext>
            </a:extLst>
          </p:cNvPr>
          <p:cNvGrpSpPr/>
          <p:nvPr/>
        </p:nvGrpSpPr>
        <p:grpSpPr>
          <a:xfrm>
            <a:off x="195945" y="282241"/>
            <a:ext cx="881742" cy="663070"/>
            <a:chOff x="1164772" y="1589314"/>
            <a:chExt cx="4082143" cy="3069771"/>
          </a:xfrm>
        </p:grpSpPr>
        <p:sp>
          <p:nvSpPr>
            <p:cNvPr id="24" name="椭圆 23">
              <a:extLst>
                <a:ext uri="{FF2B5EF4-FFF2-40B4-BE49-F238E27FC236}">
                  <a16:creationId xmlns="" xmlns:a16="http://schemas.microsoft.com/office/drawing/2014/main" id="{BE5D1E29-A6E4-479B-8981-0189D28902DC}"/>
                </a:ext>
              </a:extLst>
            </p:cNvPr>
            <p:cNvSpPr/>
            <p:nvPr/>
          </p:nvSpPr>
          <p:spPr>
            <a:xfrm>
              <a:off x="2024743" y="1589314"/>
              <a:ext cx="3069771" cy="3069771"/>
            </a:xfrm>
            <a:prstGeom prst="ellipse">
              <a:avLst/>
            </a:prstGeom>
            <a:gradFill>
              <a:gsLst>
                <a:gs pos="0">
                  <a:srgbClr val="455993"/>
                </a:gs>
                <a:gs pos="100000">
                  <a:srgbClr val="45599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28" name="图形 9">
              <a:extLst>
                <a:ext uri="{FF2B5EF4-FFF2-40B4-BE49-F238E27FC236}">
                  <a16:creationId xmlns="" xmlns:a16="http://schemas.microsoft.com/office/drawing/2014/main" id="{1B65B5EE-A316-4C43-A49B-B96CB066675F}"/>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1164772" y="3124199"/>
              <a:ext cx="4082143" cy="1228719"/>
            </a:xfrm>
            <a:prstGeom prst="rect">
              <a:avLst/>
            </a:prstGeom>
          </p:spPr>
        </p:pic>
      </p:grpSp>
      <p:sp>
        <p:nvSpPr>
          <p:cNvPr id="39" name="标题 3">
            <a:extLst>
              <a:ext uri="{FF2B5EF4-FFF2-40B4-BE49-F238E27FC236}">
                <a16:creationId xmlns="" xmlns:a16="http://schemas.microsoft.com/office/drawing/2014/main" id="{06037D46-DC88-46A9-9AF5-881A557BE415}"/>
              </a:ext>
            </a:extLst>
          </p:cNvPr>
          <p:cNvSpPr txBox="1">
            <a:spLocks/>
          </p:cNvSpPr>
          <p:nvPr/>
        </p:nvSpPr>
        <p:spPr>
          <a:xfrm>
            <a:off x="636816" y="1203966"/>
            <a:ext cx="538272" cy="3836366"/>
          </a:xfrm>
          <a:prstGeom prst="rect">
            <a:avLst/>
          </a:prstGeom>
        </p:spPr>
        <p:txBody>
          <a:bodyPr vert="eaVert"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2400" dirty="0">
                <a:solidFill>
                  <a:srgbClr val="455993"/>
                </a:solidFill>
                <a:latin typeface="方正吕建德字体" panose="02010600010101010101" pitchFamily="2" charset="-122"/>
                <a:ea typeface="方正吕建德字体" panose="02010600010101010101" pitchFamily="2" charset="-122"/>
              </a:rPr>
              <a:t/>
            </a:r>
            <a:br>
              <a:rPr lang="en-US" altLang="zh-CN" sz="2400" dirty="0">
                <a:solidFill>
                  <a:srgbClr val="455993"/>
                </a:solidFill>
                <a:latin typeface="方正吕建德字体" panose="02010600010101010101" pitchFamily="2" charset="-122"/>
                <a:ea typeface="方正吕建德字体" panose="02010600010101010101" pitchFamily="2" charset="-122"/>
              </a:rPr>
            </a:br>
            <a:r>
              <a:rPr lang="zh-CN" altLang="en-US" sz="2400" dirty="0">
                <a:solidFill>
                  <a:srgbClr val="455993"/>
                </a:solidFill>
                <a:latin typeface="方正吕建德字体" panose="02010600010101010101" pitchFamily="2" charset="-122"/>
                <a:ea typeface="方正吕建德字体" panose="02010600010101010101" pitchFamily="2" charset="-122"/>
              </a:rPr>
              <a:t>请插入您的标题内容</a:t>
            </a:r>
            <a:endParaRPr lang="zh-CN" altLang="en-US" sz="2400" dirty="0">
              <a:solidFill>
                <a:srgbClr val="455993"/>
              </a:solidFill>
            </a:endParaRPr>
          </a:p>
        </p:txBody>
      </p:sp>
      <p:pic>
        <p:nvPicPr>
          <p:cNvPr id="40" name="PA_图片 7" descr="5d80f4b3e78a9513d048aa2ccdf80f56">
            <a:extLst>
              <a:ext uri="{FF2B5EF4-FFF2-40B4-BE49-F238E27FC236}">
                <a16:creationId xmlns="" xmlns:a16="http://schemas.microsoft.com/office/drawing/2014/main" id="{826A0B35-F109-455C-AB56-0C4CB90403AD}"/>
              </a:ext>
            </a:extLst>
          </p:cNvPr>
          <p:cNvPicPr>
            <a:picLocks noChangeAspect="1"/>
          </p:cNvPicPr>
          <p:nvPr>
            <p:custDataLst>
              <p:tags r:id="rId1"/>
            </p:custDataLst>
          </p:nvPr>
        </p:nvPicPr>
        <p:blipFill rotWithShape="1">
          <a:blip r:embed="rId6"/>
          <a:srcRect l="65717" t="69541" r="16491"/>
          <a:stretch/>
        </p:blipFill>
        <p:spPr>
          <a:xfrm>
            <a:off x="564089" y="3968441"/>
            <a:ext cx="434063" cy="1035531"/>
          </a:xfrm>
          <a:prstGeom prst="rect">
            <a:avLst/>
          </a:prstGeom>
        </p:spPr>
      </p:pic>
    </p:spTree>
    <p:extLst>
      <p:ext uri="{BB962C8B-B14F-4D97-AF65-F5344CB8AC3E}">
        <p14:creationId xmlns:p14="http://schemas.microsoft.com/office/powerpoint/2010/main" val="306862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left)">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500"/>
                                        <p:tgtEl>
                                          <p:spTgt spid="27"/>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33"/>
                                        </p:tgtEl>
                                        <p:attrNameLst>
                                          <p:attrName>style.visibility</p:attrName>
                                        </p:attrNameLst>
                                      </p:cBhvr>
                                      <p:to>
                                        <p:strVal val="visible"/>
                                      </p:to>
                                    </p:set>
                                    <p:anim calcmode="lin" valueType="num">
                                      <p:cBhvr additive="base">
                                        <p:cTn id="22" dur="500" fill="hold"/>
                                        <p:tgtEl>
                                          <p:spTgt spid="33"/>
                                        </p:tgtEl>
                                        <p:attrNameLst>
                                          <p:attrName>ppt_x</p:attrName>
                                        </p:attrNameLst>
                                      </p:cBhvr>
                                      <p:tavLst>
                                        <p:tav tm="0">
                                          <p:val>
                                            <p:strVal val="#ppt_x"/>
                                          </p:val>
                                        </p:tav>
                                        <p:tav tm="100000">
                                          <p:val>
                                            <p:strVal val="#ppt_x"/>
                                          </p:val>
                                        </p:tav>
                                      </p:tavLst>
                                    </p:anim>
                                    <p:anim calcmode="lin" valueType="num">
                                      <p:cBhvr additive="base">
                                        <p:cTn id="23"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barn(inVertical)">
                                      <p:cBhvr>
                                        <p:cTn id="28" dur="500"/>
                                        <p:tgtEl>
                                          <p:spTgt spid="17"/>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wipe(left)">
                                      <p:cBhvr>
                                        <p:cTn id="33" dur="500"/>
                                        <p:tgtEl>
                                          <p:spTgt spid="18"/>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fade">
                                      <p:cBhvr>
                                        <p:cTn id="38" dur="500"/>
                                        <p:tgtEl>
                                          <p:spTgt spid="29"/>
                                        </p:tgtEl>
                                      </p:cBhvr>
                                    </p:animEffect>
                                  </p:childTnLst>
                                </p:cTn>
                              </p:par>
                              <p:par>
                                <p:cTn id="39" presetID="2" presetClass="entr" presetSubtype="4" fill="hold" grpId="0" nodeType="withEffect">
                                  <p:stCondLst>
                                    <p:cond delay="0"/>
                                  </p:stCondLst>
                                  <p:childTnLst>
                                    <p:set>
                                      <p:cBhvr>
                                        <p:cTn id="40" dur="1" fill="hold">
                                          <p:stCondLst>
                                            <p:cond delay="0"/>
                                          </p:stCondLst>
                                        </p:cTn>
                                        <p:tgtEl>
                                          <p:spTgt spid="35"/>
                                        </p:tgtEl>
                                        <p:attrNameLst>
                                          <p:attrName>style.visibility</p:attrName>
                                        </p:attrNameLst>
                                      </p:cBhvr>
                                      <p:to>
                                        <p:strVal val="visible"/>
                                      </p:to>
                                    </p:set>
                                    <p:anim calcmode="lin" valueType="num">
                                      <p:cBhvr additive="base">
                                        <p:cTn id="41" dur="500" fill="hold"/>
                                        <p:tgtEl>
                                          <p:spTgt spid="35"/>
                                        </p:tgtEl>
                                        <p:attrNameLst>
                                          <p:attrName>ppt_x</p:attrName>
                                        </p:attrNameLst>
                                      </p:cBhvr>
                                      <p:tavLst>
                                        <p:tav tm="0">
                                          <p:val>
                                            <p:strVal val="#ppt_x"/>
                                          </p:val>
                                        </p:tav>
                                        <p:tav tm="100000">
                                          <p:val>
                                            <p:strVal val="#ppt_x"/>
                                          </p:val>
                                        </p:tav>
                                      </p:tavLst>
                                    </p:anim>
                                    <p:anim calcmode="lin" valueType="num">
                                      <p:cBhvr additive="base">
                                        <p:cTn id="42"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barn(inVertical)">
                                      <p:cBhvr>
                                        <p:cTn id="47" dur="500"/>
                                        <p:tgtEl>
                                          <p:spTgt spid="19"/>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wipe(left)">
                                      <p:cBhvr>
                                        <p:cTn id="52" dur="500"/>
                                        <p:tgtEl>
                                          <p:spTgt spid="20"/>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fade">
                                      <p:cBhvr>
                                        <p:cTn id="57" dur="500"/>
                                        <p:tgtEl>
                                          <p:spTgt spid="30"/>
                                        </p:tgtEl>
                                      </p:cBhvr>
                                    </p:animEffect>
                                  </p:childTnLst>
                                </p:cTn>
                              </p:par>
                              <p:par>
                                <p:cTn id="58" presetID="2" presetClass="entr" presetSubtype="4" fill="hold" grpId="0" nodeType="withEffect">
                                  <p:stCondLst>
                                    <p:cond delay="0"/>
                                  </p:stCondLst>
                                  <p:childTnLst>
                                    <p:set>
                                      <p:cBhvr>
                                        <p:cTn id="59" dur="1" fill="hold">
                                          <p:stCondLst>
                                            <p:cond delay="0"/>
                                          </p:stCondLst>
                                        </p:cTn>
                                        <p:tgtEl>
                                          <p:spTgt spid="34"/>
                                        </p:tgtEl>
                                        <p:attrNameLst>
                                          <p:attrName>style.visibility</p:attrName>
                                        </p:attrNameLst>
                                      </p:cBhvr>
                                      <p:to>
                                        <p:strVal val="visible"/>
                                      </p:to>
                                    </p:set>
                                    <p:anim calcmode="lin" valueType="num">
                                      <p:cBhvr additive="base">
                                        <p:cTn id="60" dur="500" fill="hold"/>
                                        <p:tgtEl>
                                          <p:spTgt spid="34"/>
                                        </p:tgtEl>
                                        <p:attrNameLst>
                                          <p:attrName>ppt_x</p:attrName>
                                        </p:attrNameLst>
                                      </p:cBhvr>
                                      <p:tavLst>
                                        <p:tav tm="0">
                                          <p:val>
                                            <p:strVal val="#ppt_x"/>
                                          </p:val>
                                        </p:tav>
                                        <p:tav tm="100000">
                                          <p:val>
                                            <p:strVal val="#ppt_x"/>
                                          </p:val>
                                        </p:tav>
                                      </p:tavLst>
                                    </p:anim>
                                    <p:anim calcmode="lin" valueType="num">
                                      <p:cBhvr additive="base">
                                        <p:cTn id="61"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16" presetClass="entr" presetSubtype="21" fill="hold" grpId="0" nodeType="clickEffect">
                                  <p:stCondLst>
                                    <p:cond delay="0"/>
                                  </p:stCondLst>
                                  <p:childTnLst>
                                    <p:set>
                                      <p:cBhvr>
                                        <p:cTn id="65" dur="1" fill="hold">
                                          <p:stCondLst>
                                            <p:cond delay="0"/>
                                          </p:stCondLst>
                                        </p:cTn>
                                        <p:tgtEl>
                                          <p:spTgt spid="21"/>
                                        </p:tgtEl>
                                        <p:attrNameLst>
                                          <p:attrName>style.visibility</p:attrName>
                                        </p:attrNameLst>
                                      </p:cBhvr>
                                      <p:to>
                                        <p:strVal val="visible"/>
                                      </p:to>
                                    </p:set>
                                    <p:animEffect transition="in" filter="barn(inVertical)">
                                      <p:cBhvr>
                                        <p:cTn id="66" dur="500"/>
                                        <p:tgtEl>
                                          <p:spTgt spid="21"/>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grpId="0" nodeType="clickEffect">
                                  <p:stCondLst>
                                    <p:cond delay="0"/>
                                  </p:stCondLst>
                                  <p:childTnLst>
                                    <p:set>
                                      <p:cBhvr>
                                        <p:cTn id="70" dur="1" fill="hold">
                                          <p:stCondLst>
                                            <p:cond delay="0"/>
                                          </p:stCondLst>
                                        </p:cTn>
                                        <p:tgtEl>
                                          <p:spTgt spid="22"/>
                                        </p:tgtEl>
                                        <p:attrNameLst>
                                          <p:attrName>style.visibility</p:attrName>
                                        </p:attrNameLst>
                                      </p:cBhvr>
                                      <p:to>
                                        <p:strVal val="visible"/>
                                      </p:to>
                                    </p:set>
                                    <p:animEffect transition="in" filter="wipe(left)">
                                      <p:cBhvr>
                                        <p:cTn id="71" dur="500"/>
                                        <p:tgtEl>
                                          <p:spTgt spid="22"/>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grpId="0" nodeType="clickEffect">
                                  <p:stCondLst>
                                    <p:cond delay="0"/>
                                  </p:stCondLst>
                                  <p:childTnLst>
                                    <p:set>
                                      <p:cBhvr>
                                        <p:cTn id="75" dur="1" fill="hold">
                                          <p:stCondLst>
                                            <p:cond delay="0"/>
                                          </p:stCondLst>
                                        </p:cTn>
                                        <p:tgtEl>
                                          <p:spTgt spid="31"/>
                                        </p:tgtEl>
                                        <p:attrNameLst>
                                          <p:attrName>style.visibility</p:attrName>
                                        </p:attrNameLst>
                                      </p:cBhvr>
                                      <p:to>
                                        <p:strVal val="visible"/>
                                      </p:to>
                                    </p:set>
                                    <p:animEffect transition="in" filter="fade">
                                      <p:cBhvr>
                                        <p:cTn id="76" dur="500"/>
                                        <p:tgtEl>
                                          <p:spTgt spid="31"/>
                                        </p:tgtEl>
                                      </p:cBhvr>
                                    </p:animEffect>
                                  </p:childTnLst>
                                </p:cTn>
                              </p:par>
                              <p:par>
                                <p:cTn id="77" presetID="2" presetClass="entr" presetSubtype="4" fill="hold" grpId="0" nodeType="withEffect">
                                  <p:stCondLst>
                                    <p:cond delay="0"/>
                                  </p:stCondLst>
                                  <p:childTnLst>
                                    <p:set>
                                      <p:cBhvr>
                                        <p:cTn id="78" dur="1" fill="hold">
                                          <p:stCondLst>
                                            <p:cond delay="0"/>
                                          </p:stCondLst>
                                        </p:cTn>
                                        <p:tgtEl>
                                          <p:spTgt spid="36"/>
                                        </p:tgtEl>
                                        <p:attrNameLst>
                                          <p:attrName>style.visibility</p:attrName>
                                        </p:attrNameLst>
                                      </p:cBhvr>
                                      <p:to>
                                        <p:strVal val="visible"/>
                                      </p:to>
                                    </p:set>
                                    <p:anim calcmode="lin" valueType="num">
                                      <p:cBhvr additive="base">
                                        <p:cTn id="79" dur="500" fill="hold"/>
                                        <p:tgtEl>
                                          <p:spTgt spid="36"/>
                                        </p:tgtEl>
                                        <p:attrNameLst>
                                          <p:attrName>ppt_x</p:attrName>
                                        </p:attrNameLst>
                                      </p:cBhvr>
                                      <p:tavLst>
                                        <p:tav tm="0">
                                          <p:val>
                                            <p:strVal val="#ppt_x"/>
                                          </p:val>
                                        </p:tav>
                                        <p:tav tm="100000">
                                          <p:val>
                                            <p:strVal val="#ppt_x"/>
                                          </p:val>
                                        </p:tav>
                                      </p:tavLst>
                                    </p:anim>
                                    <p:anim calcmode="lin" valueType="num">
                                      <p:cBhvr additive="base">
                                        <p:cTn id="80"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16" presetClass="entr" presetSubtype="21" fill="hold" grpId="0" nodeType="clickEffect">
                                  <p:stCondLst>
                                    <p:cond delay="0"/>
                                  </p:stCondLst>
                                  <p:childTnLst>
                                    <p:set>
                                      <p:cBhvr>
                                        <p:cTn id="84" dur="1" fill="hold">
                                          <p:stCondLst>
                                            <p:cond delay="0"/>
                                          </p:stCondLst>
                                        </p:cTn>
                                        <p:tgtEl>
                                          <p:spTgt spid="25"/>
                                        </p:tgtEl>
                                        <p:attrNameLst>
                                          <p:attrName>style.visibility</p:attrName>
                                        </p:attrNameLst>
                                      </p:cBhvr>
                                      <p:to>
                                        <p:strVal val="visible"/>
                                      </p:to>
                                    </p:set>
                                    <p:animEffect transition="in" filter="barn(inVertical)">
                                      <p:cBhvr>
                                        <p:cTn id="85" dur="500"/>
                                        <p:tgtEl>
                                          <p:spTgt spid="25"/>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8" fill="hold" grpId="0" nodeType="clickEffect">
                                  <p:stCondLst>
                                    <p:cond delay="0"/>
                                  </p:stCondLst>
                                  <p:childTnLst>
                                    <p:set>
                                      <p:cBhvr>
                                        <p:cTn id="89" dur="1" fill="hold">
                                          <p:stCondLst>
                                            <p:cond delay="0"/>
                                          </p:stCondLst>
                                        </p:cTn>
                                        <p:tgtEl>
                                          <p:spTgt spid="26"/>
                                        </p:tgtEl>
                                        <p:attrNameLst>
                                          <p:attrName>style.visibility</p:attrName>
                                        </p:attrNameLst>
                                      </p:cBhvr>
                                      <p:to>
                                        <p:strVal val="visible"/>
                                      </p:to>
                                    </p:set>
                                    <p:animEffect transition="in" filter="wipe(left)">
                                      <p:cBhvr>
                                        <p:cTn id="90" dur="500"/>
                                        <p:tgtEl>
                                          <p:spTgt spid="26"/>
                                        </p:tgtEl>
                                      </p:cBhvr>
                                    </p:animEffect>
                                  </p:childTnLst>
                                </p:cTn>
                              </p:par>
                            </p:childTnLst>
                          </p:cTn>
                        </p:par>
                      </p:childTnLst>
                    </p:cTn>
                  </p:par>
                  <p:par>
                    <p:cTn id="91" fill="hold">
                      <p:stCondLst>
                        <p:cond delay="indefinite"/>
                      </p:stCondLst>
                      <p:childTnLst>
                        <p:par>
                          <p:cTn id="92" fill="hold">
                            <p:stCondLst>
                              <p:cond delay="0"/>
                            </p:stCondLst>
                            <p:childTnLst>
                              <p:par>
                                <p:cTn id="93" presetID="10" presetClass="entr" presetSubtype="0" fill="hold" grpId="0" nodeType="clickEffect">
                                  <p:stCondLst>
                                    <p:cond delay="0"/>
                                  </p:stCondLst>
                                  <p:childTnLst>
                                    <p:set>
                                      <p:cBhvr>
                                        <p:cTn id="94" dur="1" fill="hold">
                                          <p:stCondLst>
                                            <p:cond delay="0"/>
                                          </p:stCondLst>
                                        </p:cTn>
                                        <p:tgtEl>
                                          <p:spTgt spid="32"/>
                                        </p:tgtEl>
                                        <p:attrNameLst>
                                          <p:attrName>style.visibility</p:attrName>
                                        </p:attrNameLst>
                                      </p:cBhvr>
                                      <p:to>
                                        <p:strVal val="visible"/>
                                      </p:to>
                                    </p:set>
                                    <p:animEffect transition="in" filter="fade">
                                      <p:cBhvr>
                                        <p:cTn id="95" dur="500"/>
                                        <p:tgtEl>
                                          <p:spTgt spid="32"/>
                                        </p:tgtEl>
                                      </p:cBhvr>
                                    </p:animEffect>
                                  </p:childTnLst>
                                </p:cTn>
                              </p:par>
                              <p:par>
                                <p:cTn id="96" presetID="2" presetClass="entr" presetSubtype="4" fill="hold" grpId="0" nodeType="withEffect">
                                  <p:stCondLst>
                                    <p:cond delay="0"/>
                                  </p:stCondLst>
                                  <p:childTnLst>
                                    <p:set>
                                      <p:cBhvr>
                                        <p:cTn id="97" dur="1" fill="hold">
                                          <p:stCondLst>
                                            <p:cond delay="0"/>
                                          </p:stCondLst>
                                        </p:cTn>
                                        <p:tgtEl>
                                          <p:spTgt spid="37"/>
                                        </p:tgtEl>
                                        <p:attrNameLst>
                                          <p:attrName>style.visibility</p:attrName>
                                        </p:attrNameLst>
                                      </p:cBhvr>
                                      <p:to>
                                        <p:strVal val="visible"/>
                                      </p:to>
                                    </p:set>
                                    <p:anim calcmode="lin" valueType="num">
                                      <p:cBhvr additive="base">
                                        <p:cTn id="98" dur="500" fill="hold"/>
                                        <p:tgtEl>
                                          <p:spTgt spid="37"/>
                                        </p:tgtEl>
                                        <p:attrNameLst>
                                          <p:attrName>ppt_x</p:attrName>
                                        </p:attrNameLst>
                                      </p:cBhvr>
                                      <p:tavLst>
                                        <p:tav tm="0">
                                          <p:val>
                                            <p:strVal val="#ppt_x"/>
                                          </p:val>
                                        </p:tav>
                                        <p:tav tm="100000">
                                          <p:val>
                                            <p:strVal val="#ppt_x"/>
                                          </p:val>
                                        </p:tav>
                                      </p:tavLst>
                                    </p:anim>
                                    <p:anim calcmode="lin" valueType="num">
                                      <p:cBhvr additive="base">
                                        <p:cTn id="99"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100" fill="hold">
                      <p:stCondLst>
                        <p:cond delay="indefinite"/>
                      </p:stCondLst>
                      <p:childTnLst>
                        <p:par>
                          <p:cTn id="101" fill="hold">
                            <p:stCondLst>
                              <p:cond delay="0"/>
                            </p:stCondLst>
                            <p:childTnLst>
                              <p:par>
                                <p:cTn id="102" presetID="2" presetClass="entr" presetSubtype="4" fill="hold" grpId="0" nodeType="clickEffect">
                                  <p:stCondLst>
                                    <p:cond delay="0"/>
                                  </p:stCondLst>
                                  <p:childTnLst>
                                    <p:set>
                                      <p:cBhvr>
                                        <p:cTn id="103" dur="1" fill="hold">
                                          <p:stCondLst>
                                            <p:cond delay="0"/>
                                          </p:stCondLst>
                                        </p:cTn>
                                        <p:tgtEl>
                                          <p:spTgt spid="38"/>
                                        </p:tgtEl>
                                        <p:attrNameLst>
                                          <p:attrName>style.visibility</p:attrName>
                                        </p:attrNameLst>
                                      </p:cBhvr>
                                      <p:to>
                                        <p:strVal val="visible"/>
                                      </p:to>
                                    </p:set>
                                    <p:anim calcmode="lin" valueType="num">
                                      <p:cBhvr additive="base">
                                        <p:cTn id="104" dur="500" fill="hold"/>
                                        <p:tgtEl>
                                          <p:spTgt spid="38"/>
                                        </p:tgtEl>
                                        <p:attrNameLst>
                                          <p:attrName>ppt_x</p:attrName>
                                        </p:attrNameLst>
                                      </p:cBhvr>
                                      <p:tavLst>
                                        <p:tav tm="0">
                                          <p:val>
                                            <p:strVal val="#ppt_x"/>
                                          </p:val>
                                        </p:tav>
                                        <p:tav tm="100000">
                                          <p:val>
                                            <p:strVal val="#ppt_x"/>
                                          </p:val>
                                        </p:tav>
                                      </p:tavLst>
                                    </p:anim>
                                    <p:anim calcmode="lin" valueType="num">
                                      <p:cBhvr additive="base">
                                        <p:cTn id="105" dur="500" fill="hold"/>
                                        <p:tgtEl>
                                          <p:spTgt spid="38"/>
                                        </p:tgtEl>
                                        <p:attrNameLst>
                                          <p:attrName>ppt_y</p:attrName>
                                        </p:attrNameLst>
                                      </p:cBhvr>
                                      <p:tavLst>
                                        <p:tav tm="0">
                                          <p:val>
                                            <p:strVal val="1+#ppt_h/2"/>
                                          </p:val>
                                        </p:tav>
                                        <p:tav tm="100000">
                                          <p:val>
                                            <p:strVal val="#ppt_y"/>
                                          </p:val>
                                        </p:tav>
                                      </p:tavLst>
                                    </p:anim>
                                  </p:childTnLst>
                                </p:cTn>
                              </p:par>
                            </p:childTnLst>
                          </p:cTn>
                        </p:par>
                        <p:par>
                          <p:cTn id="106" fill="hold">
                            <p:stCondLst>
                              <p:cond delay="500"/>
                            </p:stCondLst>
                            <p:childTnLst>
                              <p:par>
                                <p:cTn id="107" presetID="47" presetClass="entr" presetSubtype="0" fill="hold" nodeType="afterEffect">
                                  <p:stCondLst>
                                    <p:cond delay="0"/>
                                  </p:stCondLst>
                                  <p:childTnLst>
                                    <p:set>
                                      <p:cBhvr>
                                        <p:cTn id="108" dur="1" fill="hold">
                                          <p:stCondLst>
                                            <p:cond delay="0"/>
                                          </p:stCondLst>
                                        </p:cTn>
                                        <p:tgtEl>
                                          <p:spTgt spid="40"/>
                                        </p:tgtEl>
                                        <p:attrNameLst>
                                          <p:attrName>style.visibility</p:attrName>
                                        </p:attrNameLst>
                                      </p:cBhvr>
                                      <p:to>
                                        <p:strVal val="visible"/>
                                      </p:to>
                                    </p:set>
                                    <p:animEffect transition="in" filter="fade">
                                      <p:cBhvr>
                                        <p:cTn id="109" dur="1000"/>
                                        <p:tgtEl>
                                          <p:spTgt spid="40"/>
                                        </p:tgtEl>
                                      </p:cBhvr>
                                    </p:animEffect>
                                    <p:anim calcmode="lin" valueType="num">
                                      <p:cBhvr>
                                        <p:cTn id="110" dur="1000" fill="hold"/>
                                        <p:tgtEl>
                                          <p:spTgt spid="40"/>
                                        </p:tgtEl>
                                        <p:attrNameLst>
                                          <p:attrName>ppt_x</p:attrName>
                                        </p:attrNameLst>
                                      </p:cBhvr>
                                      <p:tavLst>
                                        <p:tav tm="0">
                                          <p:val>
                                            <p:strVal val="#ppt_x"/>
                                          </p:val>
                                        </p:tav>
                                        <p:tav tm="100000">
                                          <p:val>
                                            <p:strVal val="#ppt_x"/>
                                          </p:val>
                                        </p:tav>
                                      </p:tavLst>
                                    </p:anim>
                                    <p:anim calcmode="lin" valueType="num">
                                      <p:cBhvr>
                                        <p:cTn id="111"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6" grpId="0" animBg="1"/>
      <p:bldP spid="17" grpId="0" animBg="1"/>
      <p:bldP spid="18" grpId="0" animBg="1"/>
      <p:bldP spid="19" grpId="0" animBg="1"/>
      <p:bldP spid="20" grpId="0" animBg="1"/>
      <p:bldP spid="21" grpId="0" animBg="1"/>
      <p:bldP spid="22" grpId="0" animBg="1"/>
      <p:bldP spid="25" grpId="0" animBg="1"/>
      <p:bldP spid="26" grpId="0" animBg="1"/>
      <p:bldP spid="27" grpId="0" animBg="1"/>
      <p:bldP spid="29" grpId="0" animBg="1"/>
      <p:bldP spid="30" grpId="0" animBg="1"/>
      <p:bldP spid="31" grpId="0" animBg="1"/>
      <p:bldP spid="32" grpId="0" animBg="1"/>
      <p:bldP spid="33" grpId="0"/>
      <p:bldP spid="34" grpId="0"/>
      <p:bldP spid="35" grpId="0"/>
      <p:bldP spid="36" grpId="0"/>
      <p:bldP spid="37" grpId="0"/>
      <p:bldP spid="3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6477736" y="1485136"/>
            <a:ext cx="490231" cy="3562121"/>
            <a:chOff x="3153115" y="1336528"/>
            <a:chExt cx="257050" cy="2671591"/>
          </a:xfrm>
          <a:solidFill>
            <a:srgbClr val="455993"/>
          </a:solidFill>
        </p:grpSpPr>
        <p:sp>
          <p:nvSpPr>
            <p:cNvPr id="2" name="Freeform 5"/>
            <p:cNvSpPr>
              <a:spLocks noEditPoints="1"/>
            </p:cNvSpPr>
            <p:nvPr/>
          </p:nvSpPr>
          <p:spPr bwMode="auto">
            <a:xfrm rot="16200000">
              <a:off x="1945844" y="2543799"/>
              <a:ext cx="2671591" cy="257050"/>
            </a:xfrm>
            <a:custGeom>
              <a:avLst/>
              <a:gdLst>
                <a:gd name="T0" fmla="*/ 1935 w 1993"/>
                <a:gd name="T1" fmla="*/ 45 h 189"/>
                <a:gd name="T2" fmla="*/ 1949 w 1993"/>
                <a:gd name="T3" fmla="*/ 132 h 189"/>
                <a:gd name="T4" fmla="*/ 1890 w 1993"/>
                <a:gd name="T5" fmla="*/ 154 h 189"/>
                <a:gd name="T6" fmla="*/ 146 w 1993"/>
                <a:gd name="T7" fmla="*/ 159 h 189"/>
                <a:gd name="T8" fmla="*/ 4 w 1993"/>
                <a:gd name="T9" fmla="*/ 12 h 189"/>
                <a:gd name="T10" fmla="*/ 181 w 1993"/>
                <a:gd name="T11" fmla="*/ 42 h 189"/>
                <a:gd name="T12" fmla="*/ 282 w 1993"/>
                <a:gd name="T13" fmla="*/ 77 h 189"/>
                <a:gd name="T14" fmla="*/ 143 w 1993"/>
                <a:gd name="T15" fmla="*/ 8 h 189"/>
                <a:gd name="T16" fmla="*/ 81 w 1993"/>
                <a:gd name="T17" fmla="*/ 65 h 189"/>
                <a:gd name="T18" fmla="*/ 449 w 1993"/>
                <a:gd name="T19" fmla="*/ 78 h 189"/>
                <a:gd name="T20" fmla="*/ 471 w 1993"/>
                <a:gd name="T21" fmla="*/ 9 h 189"/>
                <a:gd name="T22" fmla="*/ 732 w 1993"/>
                <a:gd name="T23" fmla="*/ 109 h 189"/>
                <a:gd name="T24" fmla="*/ 802 w 1993"/>
                <a:gd name="T25" fmla="*/ 9 h 189"/>
                <a:gd name="T26" fmla="*/ 669 w 1993"/>
                <a:gd name="T27" fmla="*/ 11 h 189"/>
                <a:gd name="T28" fmla="*/ 975 w 1993"/>
                <a:gd name="T29" fmla="*/ 86 h 189"/>
                <a:gd name="T30" fmla="*/ 869 w 1993"/>
                <a:gd name="T31" fmla="*/ 15 h 189"/>
                <a:gd name="T32" fmla="*/ 1088 w 1993"/>
                <a:gd name="T33" fmla="*/ 18 h 189"/>
                <a:gd name="T34" fmla="*/ 1143 w 1993"/>
                <a:gd name="T35" fmla="*/ 47 h 189"/>
                <a:gd name="T36" fmla="*/ 1272 w 1993"/>
                <a:gd name="T37" fmla="*/ 60 h 189"/>
                <a:gd name="T38" fmla="*/ 1076 w 1993"/>
                <a:gd name="T39" fmla="*/ 23 h 189"/>
                <a:gd name="T40" fmla="*/ 1321 w 1993"/>
                <a:gd name="T41" fmla="*/ 12 h 189"/>
                <a:gd name="T42" fmla="*/ 1642 w 1993"/>
                <a:gd name="T43" fmla="*/ 66 h 189"/>
                <a:gd name="T44" fmla="*/ 1352 w 1993"/>
                <a:gd name="T45" fmla="*/ 11 h 189"/>
                <a:gd name="T46" fmla="*/ 1517 w 1993"/>
                <a:gd name="T47" fmla="*/ 112 h 189"/>
                <a:gd name="T48" fmla="*/ 1498 w 1993"/>
                <a:gd name="T49" fmla="*/ 11 h 189"/>
                <a:gd name="T50" fmla="*/ 1910 w 1993"/>
                <a:gd name="T51" fmla="*/ 94 h 189"/>
                <a:gd name="T52" fmla="*/ 1864 w 1993"/>
                <a:gd name="T53" fmla="*/ 42 h 189"/>
                <a:gd name="T54" fmla="*/ 1165 w 1993"/>
                <a:gd name="T55" fmla="*/ 38 h 189"/>
                <a:gd name="T56" fmla="*/ 978 w 1993"/>
                <a:gd name="T57" fmla="*/ 51 h 189"/>
                <a:gd name="T58" fmla="*/ 998 w 1993"/>
                <a:gd name="T59" fmla="*/ 100 h 189"/>
                <a:gd name="T60" fmla="*/ 520 w 1993"/>
                <a:gd name="T61" fmla="*/ 160 h 189"/>
                <a:gd name="T62" fmla="*/ 757 w 1993"/>
                <a:gd name="T63" fmla="*/ 38 h 189"/>
                <a:gd name="T64" fmla="*/ 211 w 1993"/>
                <a:gd name="T65" fmla="*/ 44 h 189"/>
                <a:gd name="T66" fmla="*/ 1688 w 1993"/>
                <a:gd name="T67" fmla="*/ 65 h 189"/>
                <a:gd name="T68" fmla="*/ 1428 w 1993"/>
                <a:gd name="T69" fmla="*/ 132 h 189"/>
                <a:gd name="T70" fmla="*/ 1161 w 1993"/>
                <a:gd name="T71" fmla="*/ 51 h 189"/>
                <a:gd name="T72" fmla="*/ 32 w 1993"/>
                <a:gd name="T73" fmla="*/ 55 h 189"/>
                <a:gd name="T74" fmla="*/ 962 w 1993"/>
                <a:gd name="T75" fmla="*/ 80 h 189"/>
                <a:gd name="T76" fmla="*/ 360 w 1993"/>
                <a:gd name="T77" fmla="*/ 62 h 189"/>
                <a:gd name="T78" fmla="*/ 1133 w 1993"/>
                <a:gd name="T79" fmla="*/ 105 h 189"/>
                <a:gd name="T80" fmla="*/ 1712 w 1993"/>
                <a:gd name="T81" fmla="*/ 68 h 189"/>
                <a:gd name="T82" fmla="*/ 201 w 1993"/>
                <a:gd name="T83" fmla="*/ 123 h 189"/>
                <a:gd name="T84" fmla="*/ 1149 w 1993"/>
                <a:gd name="T85" fmla="*/ 120 h 189"/>
                <a:gd name="T86" fmla="*/ 1759 w 1993"/>
                <a:gd name="T87" fmla="*/ 85 h 189"/>
                <a:gd name="T88" fmla="*/ 847 w 1993"/>
                <a:gd name="T89" fmla="*/ 119 h 189"/>
                <a:gd name="T90" fmla="*/ 699 w 1993"/>
                <a:gd name="T91" fmla="*/ 86 h 189"/>
                <a:gd name="T92" fmla="*/ 1633 w 1993"/>
                <a:gd name="T93" fmla="*/ 96 h 189"/>
                <a:gd name="T94" fmla="*/ 1618 w 1993"/>
                <a:gd name="T95" fmla="*/ 132 h 189"/>
                <a:gd name="T96" fmla="*/ 1720 w 1993"/>
                <a:gd name="T97" fmla="*/ 92 h 189"/>
                <a:gd name="T98" fmla="*/ 235 w 1993"/>
                <a:gd name="T99" fmla="*/ 153 h 189"/>
                <a:gd name="T100" fmla="*/ 1231 w 1993"/>
                <a:gd name="T101" fmla="*/ 110 h 189"/>
                <a:gd name="T102" fmla="*/ 714 w 1993"/>
                <a:gd name="T103" fmla="*/ 114 h 189"/>
                <a:gd name="T104" fmla="*/ 1026 w 1993"/>
                <a:gd name="T105" fmla="*/ 107 h 189"/>
                <a:gd name="T106" fmla="*/ 368 w 1993"/>
                <a:gd name="T107" fmla="*/ 159 h 189"/>
                <a:gd name="T108" fmla="*/ 891 w 1993"/>
                <a:gd name="T109" fmla="*/ 117 h 189"/>
                <a:gd name="T110" fmla="*/ 284 w 1993"/>
                <a:gd name="T111" fmla="*/ 121 h 189"/>
                <a:gd name="T112" fmla="*/ 1109 w 1993"/>
                <a:gd name="T113" fmla="*/ 143 h 189"/>
                <a:gd name="T114" fmla="*/ 1419 w 1993"/>
                <a:gd name="T115" fmla="*/ 132 h 189"/>
                <a:gd name="T116" fmla="*/ 436 w 1993"/>
                <a:gd name="T117" fmla="*/ 144 h 189"/>
                <a:gd name="T118" fmla="*/ 1581 w 1993"/>
                <a:gd name="T119" fmla="*/ 158 h 189"/>
                <a:gd name="T120" fmla="*/ 597 w 1993"/>
                <a:gd name="T121" fmla="*/ 181 h 189"/>
                <a:gd name="T122" fmla="*/ 1484 w 1993"/>
                <a:gd name="T123" fmla="*/ 187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93" h="189">
                  <a:moveTo>
                    <a:pt x="295" y="2"/>
                  </a:moveTo>
                  <a:cubicBezTo>
                    <a:pt x="311" y="2"/>
                    <a:pt x="311" y="2"/>
                    <a:pt x="311" y="2"/>
                  </a:cubicBezTo>
                  <a:cubicBezTo>
                    <a:pt x="428" y="3"/>
                    <a:pt x="428" y="3"/>
                    <a:pt x="428" y="3"/>
                  </a:cubicBezTo>
                  <a:cubicBezTo>
                    <a:pt x="431" y="1"/>
                    <a:pt x="436" y="4"/>
                    <a:pt x="440" y="3"/>
                  </a:cubicBezTo>
                  <a:cubicBezTo>
                    <a:pt x="476" y="2"/>
                    <a:pt x="476" y="2"/>
                    <a:pt x="476" y="2"/>
                  </a:cubicBezTo>
                  <a:cubicBezTo>
                    <a:pt x="492" y="3"/>
                    <a:pt x="509" y="2"/>
                    <a:pt x="526" y="3"/>
                  </a:cubicBezTo>
                  <a:cubicBezTo>
                    <a:pt x="552" y="4"/>
                    <a:pt x="576" y="3"/>
                    <a:pt x="602" y="4"/>
                  </a:cubicBezTo>
                  <a:cubicBezTo>
                    <a:pt x="674" y="2"/>
                    <a:pt x="747" y="4"/>
                    <a:pt x="819" y="4"/>
                  </a:cubicBezTo>
                  <a:cubicBezTo>
                    <a:pt x="856" y="4"/>
                    <a:pt x="856" y="4"/>
                    <a:pt x="856" y="4"/>
                  </a:cubicBezTo>
                  <a:cubicBezTo>
                    <a:pt x="1029" y="4"/>
                    <a:pt x="1029" y="4"/>
                    <a:pt x="1029" y="4"/>
                  </a:cubicBezTo>
                  <a:cubicBezTo>
                    <a:pt x="1036" y="4"/>
                    <a:pt x="1036" y="4"/>
                    <a:pt x="1036" y="4"/>
                  </a:cubicBezTo>
                  <a:cubicBezTo>
                    <a:pt x="1056" y="5"/>
                    <a:pt x="1076" y="5"/>
                    <a:pt x="1094" y="5"/>
                  </a:cubicBezTo>
                  <a:cubicBezTo>
                    <a:pt x="1159" y="5"/>
                    <a:pt x="1222" y="4"/>
                    <a:pt x="1289" y="5"/>
                  </a:cubicBezTo>
                  <a:cubicBezTo>
                    <a:pt x="1430" y="6"/>
                    <a:pt x="1566" y="5"/>
                    <a:pt x="1710" y="6"/>
                  </a:cubicBezTo>
                  <a:cubicBezTo>
                    <a:pt x="1717" y="8"/>
                    <a:pt x="1726" y="4"/>
                    <a:pt x="1733" y="7"/>
                  </a:cubicBezTo>
                  <a:cubicBezTo>
                    <a:pt x="1759" y="5"/>
                    <a:pt x="1783" y="8"/>
                    <a:pt x="1808" y="6"/>
                  </a:cubicBezTo>
                  <a:cubicBezTo>
                    <a:pt x="1837" y="6"/>
                    <a:pt x="1869" y="6"/>
                    <a:pt x="1900" y="7"/>
                  </a:cubicBezTo>
                  <a:cubicBezTo>
                    <a:pt x="1928" y="6"/>
                    <a:pt x="1961" y="8"/>
                    <a:pt x="1989" y="7"/>
                  </a:cubicBezTo>
                  <a:cubicBezTo>
                    <a:pt x="1990" y="7"/>
                    <a:pt x="1991" y="8"/>
                    <a:pt x="1992" y="9"/>
                  </a:cubicBezTo>
                  <a:cubicBezTo>
                    <a:pt x="1992" y="11"/>
                    <a:pt x="1990" y="12"/>
                    <a:pt x="1989" y="12"/>
                  </a:cubicBezTo>
                  <a:cubicBezTo>
                    <a:pt x="1975" y="13"/>
                    <a:pt x="1975" y="13"/>
                    <a:pt x="1975" y="13"/>
                  </a:cubicBezTo>
                  <a:cubicBezTo>
                    <a:pt x="1975" y="21"/>
                    <a:pt x="1966" y="21"/>
                    <a:pt x="1962" y="26"/>
                  </a:cubicBezTo>
                  <a:cubicBezTo>
                    <a:pt x="1955" y="34"/>
                    <a:pt x="1944" y="40"/>
                    <a:pt x="1935" y="45"/>
                  </a:cubicBezTo>
                  <a:cubicBezTo>
                    <a:pt x="1936" y="50"/>
                    <a:pt x="1941" y="53"/>
                    <a:pt x="1945" y="57"/>
                  </a:cubicBezTo>
                  <a:cubicBezTo>
                    <a:pt x="1948" y="54"/>
                    <a:pt x="1951" y="52"/>
                    <a:pt x="1955" y="52"/>
                  </a:cubicBezTo>
                  <a:cubicBezTo>
                    <a:pt x="1963" y="46"/>
                    <a:pt x="1972" y="41"/>
                    <a:pt x="1979" y="34"/>
                  </a:cubicBezTo>
                  <a:cubicBezTo>
                    <a:pt x="1983" y="30"/>
                    <a:pt x="1985" y="22"/>
                    <a:pt x="1991" y="22"/>
                  </a:cubicBezTo>
                  <a:cubicBezTo>
                    <a:pt x="1991" y="29"/>
                    <a:pt x="1985" y="34"/>
                    <a:pt x="1980" y="38"/>
                  </a:cubicBezTo>
                  <a:cubicBezTo>
                    <a:pt x="1970" y="47"/>
                    <a:pt x="1960" y="56"/>
                    <a:pt x="1948" y="60"/>
                  </a:cubicBezTo>
                  <a:cubicBezTo>
                    <a:pt x="1947" y="61"/>
                    <a:pt x="1947" y="61"/>
                    <a:pt x="1947" y="61"/>
                  </a:cubicBezTo>
                  <a:cubicBezTo>
                    <a:pt x="1950" y="64"/>
                    <a:pt x="1947" y="74"/>
                    <a:pt x="1954" y="72"/>
                  </a:cubicBezTo>
                  <a:cubicBezTo>
                    <a:pt x="1968" y="66"/>
                    <a:pt x="1978" y="56"/>
                    <a:pt x="1989" y="45"/>
                  </a:cubicBezTo>
                  <a:cubicBezTo>
                    <a:pt x="1991" y="45"/>
                    <a:pt x="1993" y="45"/>
                    <a:pt x="1993" y="47"/>
                  </a:cubicBezTo>
                  <a:cubicBezTo>
                    <a:pt x="1983" y="58"/>
                    <a:pt x="1971" y="70"/>
                    <a:pt x="1956" y="75"/>
                  </a:cubicBezTo>
                  <a:cubicBezTo>
                    <a:pt x="1955" y="78"/>
                    <a:pt x="1951" y="76"/>
                    <a:pt x="1950" y="79"/>
                  </a:cubicBezTo>
                  <a:cubicBezTo>
                    <a:pt x="1951" y="81"/>
                    <a:pt x="1950" y="85"/>
                    <a:pt x="1953" y="86"/>
                  </a:cubicBezTo>
                  <a:cubicBezTo>
                    <a:pt x="1966" y="83"/>
                    <a:pt x="1977" y="75"/>
                    <a:pt x="1988" y="68"/>
                  </a:cubicBezTo>
                  <a:cubicBezTo>
                    <a:pt x="1989" y="68"/>
                    <a:pt x="1991" y="69"/>
                    <a:pt x="1991" y="70"/>
                  </a:cubicBezTo>
                  <a:cubicBezTo>
                    <a:pt x="1980" y="81"/>
                    <a:pt x="1965" y="86"/>
                    <a:pt x="1951" y="91"/>
                  </a:cubicBezTo>
                  <a:cubicBezTo>
                    <a:pt x="1950" y="95"/>
                    <a:pt x="1949" y="100"/>
                    <a:pt x="1948" y="105"/>
                  </a:cubicBezTo>
                  <a:cubicBezTo>
                    <a:pt x="1952" y="108"/>
                    <a:pt x="1954" y="103"/>
                    <a:pt x="1957" y="103"/>
                  </a:cubicBezTo>
                  <a:cubicBezTo>
                    <a:pt x="1967" y="101"/>
                    <a:pt x="1976" y="95"/>
                    <a:pt x="1985" y="89"/>
                  </a:cubicBezTo>
                  <a:cubicBezTo>
                    <a:pt x="1987" y="89"/>
                    <a:pt x="1988" y="91"/>
                    <a:pt x="1988" y="93"/>
                  </a:cubicBezTo>
                  <a:cubicBezTo>
                    <a:pt x="1977" y="99"/>
                    <a:pt x="1966" y="107"/>
                    <a:pt x="1954" y="109"/>
                  </a:cubicBezTo>
                  <a:cubicBezTo>
                    <a:pt x="1947" y="109"/>
                    <a:pt x="1944" y="115"/>
                    <a:pt x="1944" y="121"/>
                  </a:cubicBezTo>
                  <a:cubicBezTo>
                    <a:pt x="1944" y="125"/>
                    <a:pt x="1945" y="130"/>
                    <a:pt x="1949" y="132"/>
                  </a:cubicBezTo>
                  <a:cubicBezTo>
                    <a:pt x="1961" y="135"/>
                    <a:pt x="1971" y="134"/>
                    <a:pt x="1982" y="130"/>
                  </a:cubicBezTo>
                  <a:cubicBezTo>
                    <a:pt x="1984" y="131"/>
                    <a:pt x="1985" y="130"/>
                    <a:pt x="1986" y="132"/>
                  </a:cubicBezTo>
                  <a:cubicBezTo>
                    <a:pt x="1985" y="138"/>
                    <a:pt x="1978" y="136"/>
                    <a:pt x="1975" y="139"/>
                  </a:cubicBezTo>
                  <a:cubicBezTo>
                    <a:pt x="1964" y="140"/>
                    <a:pt x="1952" y="143"/>
                    <a:pt x="1943" y="136"/>
                  </a:cubicBezTo>
                  <a:cubicBezTo>
                    <a:pt x="1931" y="124"/>
                    <a:pt x="1943" y="109"/>
                    <a:pt x="1945" y="95"/>
                  </a:cubicBezTo>
                  <a:cubicBezTo>
                    <a:pt x="1944" y="82"/>
                    <a:pt x="1947" y="66"/>
                    <a:pt x="1935" y="57"/>
                  </a:cubicBezTo>
                  <a:cubicBezTo>
                    <a:pt x="1926" y="47"/>
                    <a:pt x="1914" y="44"/>
                    <a:pt x="1902" y="40"/>
                  </a:cubicBezTo>
                  <a:cubicBezTo>
                    <a:pt x="1895" y="40"/>
                    <a:pt x="1886" y="39"/>
                    <a:pt x="1880" y="43"/>
                  </a:cubicBezTo>
                  <a:cubicBezTo>
                    <a:pt x="1870" y="44"/>
                    <a:pt x="1863" y="53"/>
                    <a:pt x="1858" y="61"/>
                  </a:cubicBezTo>
                  <a:cubicBezTo>
                    <a:pt x="1857" y="68"/>
                    <a:pt x="1855" y="77"/>
                    <a:pt x="1860" y="83"/>
                  </a:cubicBezTo>
                  <a:cubicBezTo>
                    <a:pt x="1863" y="87"/>
                    <a:pt x="1869" y="88"/>
                    <a:pt x="1874" y="88"/>
                  </a:cubicBezTo>
                  <a:cubicBezTo>
                    <a:pt x="1885" y="87"/>
                    <a:pt x="1891" y="76"/>
                    <a:pt x="1896" y="67"/>
                  </a:cubicBezTo>
                  <a:cubicBezTo>
                    <a:pt x="1903" y="66"/>
                    <a:pt x="1911" y="67"/>
                    <a:pt x="1916" y="73"/>
                  </a:cubicBezTo>
                  <a:cubicBezTo>
                    <a:pt x="1921" y="77"/>
                    <a:pt x="1922" y="83"/>
                    <a:pt x="1922" y="89"/>
                  </a:cubicBezTo>
                  <a:cubicBezTo>
                    <a:pt x="1924" y="92"/>
                    <a:pt x="1924" y="92"/>
                    <a:pt x="1924" y="92"/>
                  </a:cubicBezTo>
                  <a:cubicBezTo>
                    <a:pt x="1917" y="95"/>
                    <a:pt x="1916" y="105"/>
                    <a:pt x="1908" y="106"/>
                  </a:cubicBezTo>
                  <a:cubicBezTo>
                    <a:pt x="1900" y="108"/>
                    <a:pt x="1892" y="113"/>
                    <a:pt x="1884" y="108"/>
                  </a:cubicBezTo>
                  <a:cubicBezTo>
                    <a:pt x="1871" y="105"/>
                    <a:pt x="1853" y="100"/>
                    <a:pt x="1842" y="111"/>
                  </a:cubicBezTo>
                  <a:cubicBezTo>
                    <a:pt x="1838" y="116"/>
                    <a:pt x="1837" y="123"/>
                    <a:pt x="1837" y="129"/>
                  </a:cubicBezTo>
                  <a:cubicBezTo>
                    <a:pt x="1840" y="135"/>
                    <a:pt x="1840" y="140"/>
                    <a:pt x="1844" y="144"/>
                  </a:cubicBezTo>
                  <a:cubicBezTo>
                    <a:pt x="1850" y="144"/>
                    <a:pt x="1850" y="136"/>
                    <a:pt x="1855" y="133"/>
                  </a:cubicBezTo>
                  <a:cubicBezTo>
                    <a:pt x="1861" y="128"/>
                    <a:pt x="1871" y="126"/>
                    <a:pt x="1879" y="131"/>
                  </a:cubicBezTo>
                  <a:cubicBezTo>
                    <a:pt x="1886" y="136"/>
                    <a:pt x="1892" y="144"/>
                    <a:pt x="1890" y="154"/>
                  </a:cubicBezTo>
                  <a:cubicBezTo>
                    <a:pt x="1890" y="155"/>
                    <a:pt x="1888" y="157"/>
                    <a:pt x="1889" y="158"/>
                  </a:cubicBezTo>
                  <a:cubicBezTo>
                    <a:pt x="1984" y="160"/>
                    <a:pt x="1984" y="160"/>
                    <a:pt x="1984" y="160"/>
                  </a:cubicBezTo>
                  <a:cubicBezTo>
                    <a:pt x="1985" y="160"/>
                    <a:pt x="1986" y="161"/>
                    <a:pt x="1986" y="161"/>
                  </a:cubicBezTo>
                  <a:cubicBezTo>
                    <a:pt x="1984" y="163"/>
                    <a:pt x="1984" y="163"/>
                    <a:pt x="1984" y="163"/>
                  </a:cubicBezTo>
                  <a:cubicBezTo>
                    <a:pt x="1831" y="164"/>
                    <a:pt x="1831" y="164"/>
                    <a:pt x="1831" y="164"/>
                  </a:cubicBezTo>
                  <a:cubicBezTo>
                    <a:pt x="1813" y="165"/>
                    <a:pt x="1794" y="162"/>
                    <a:pt x="1775" y="164"/>
                  </a:cubicBezTo>
                  <a:cubicBezTo>
                    <a:pt x="1481" y="164"/>
                    <a:pt x="1481" y="164"/>
                    <a:pt x="1481" y="164"/>
                  </a:cubicBezTo>
                  <a:cubicBezTo>
                    <a:pt x="1463" y="164"/>
                    <a:pt x="1463" y="164"/>
                    <a:pt x="1463" y="164"/>
                  </a:cubicBezTo>
                  <a:cubicBezTo>
                    <a:pt x="1330" y="164"/>
                    <a:pt x="1330" y="164"/>
                    <a:pt x="1330" y="164"/>
                  </a:cubicBezTo>
                  <a:cubicBezTo>
                    <a:pt x="1304" y="163"/>
                    <a:pt x="1282" y="165"/>
                    <a:pt x="1255" y="164"/>
                  </a:cubicBezTo>
                  <a:cubicBezTo>
                    <a:pt x="1206" y="163"/>
                    <a:pt x="1206" y="163"/>
                    <a:pt x="1206" y="163"/>
                  </a:cubicBezTo>
                  <a:cubicBezTo>
                    <a:pt x="907" y="164"/>
                    <a:pt x="907" y="164"/>
                    <a:pt x="907" y="164"/>
                  </a:cubicBezTo>
                  <a:cubicBezTo>
                    <a:pt x="862" y="164"/>
                    <a:pt x="818" y="164"/>
                    <a:pt x="772" y="164"/>
                  </a:cubicBezTo>
                  <a:cubicBezTo>
                    <a:pt x="669" y="164"/>
                    <a:pt x="669" y="164"/>
                    <a:pt x="669" y="164"/>
                  </a:cubicBezTo>
                  <a:cubicBezTo>
                    <a:pt x="545" y="164"/>
                    <a:pt x="545" y="164"/>
                    <a:pt x="545" y="164"/>
                  </a:cubicBezTo>
                  <a:cubicBezTo>
                    <a:pt x="480" y="164"/>
                    <a:pt x="414" y="164"/>
                    <a:pt x="349" y="164"/>
                  </a:cubicBezTo>
                  <a:cubicBezTo>
                    <a:pt x="342" y="164"/>
                    <a:pt x="333" y="164"/>
                    <a:pt x="325" y="164"/>
                  </a:cubicBezTo>
                  <a:cubicBezTo>
                    <a:pt x="206" y="164"/>
                    <a:pt x="206" y="164"/>
                    <a:pt x="206" y="164"/>
                  </a:cubicBezTo>
                  <a:cubicBezTo>
                    <a:pt x="168" y="164"/>
                    <a:pt x="168" y="164"/>
                    <a:pt x="168" y="164"/>
                  </a:cubicBezTo>
                  <a:cubicBezTo>
                    <a:pt x="113" y="164"/>
                    <a:pt x="57" y="164"/>
                    <a:pt x="3" y="164"/>
                  </a:cubicBezTo>
                  <a:cubicBezTo>
                    <a:pt x="3" y="162"/>
                    <a:pt x="3" y="160"/>
                    <a:pt x="5" y="160"/>
                  </a:cubicBezTo>
                  <a:cubicBezTo>
                    <a:pt x="39" y="160"/>
                    <a:pt x="73" y="160"/>
                    <a:pt x="107" y="159"/>
                  </a:cubicBezTo>
                  <a:cubicBezTo>
                    <a:pt x="120" y="160"/>
                    <a:pt x="133" y="160"/>
                    <a:pt x="146" y="159"/>
                  </a:cubicBezTo>
                  <a:cubicBezTo>
                    <a:pt x="146" y="155"/>
                    <a:pt x="151" y="154"/>
                    <a:pt x="152" y="151"/>
                  </a:cubicBezTo>
                  <a:cubicBezTo>
                    <a:pt x="163" y="137"/>
                    <a:pt x="164" y="117"/>
                    <a:pt x="158" y="101"/>
                  </a:cubicBezTo>
                  <a:cubicBezTo>
                    <a:pt x="151" y="88"/>
                    <a:pt x="139" y="74"/>
                    <a:pt x="123" y="74"/>
                  </a:cubicBezTo>
                  <a:cubicBezTo>
                    <a:pt x="116" y="72"/>
                    <a:pt x="111" y="75"/>
                    <a:pt x="105" y="79"/>
                  </a:cubicBezTo>
                  <a:cubicBezTo>
                    <a:pt x="100" y="84"/>
                    <a:pt x="99" y="92"/>
                    <a:pt x="99" y="98"/>
                  </a:cubicBezTo>
                  <a:cubicBezTo>
                    <a:pt x="103" y="108"/>
                    <a:pt x="115" y="100"/>
                    <a:pt x="122" y="105"/>
                  </a:cubicBezTo>
                  <a:cubicBezTo>
                    <a:pt x="121" y="109"/>
                    <a:pt x="121" y="109"/>
                    <a:pt x="121" y="109"/>
                  </a:cubicBezTo>
                  <a:cubicBezTo>
                    <a:pt x="111" y="121"/>
                    <a:pt x="97" y="133"/>
                    <a:pt x="79" y="130"/>
                  </a:cubicBezTo>
                  <a:cubicBezTo>
                    <a:pt x="75" y="129"/>
                    <a:pt x="70" y="128"/>
                    <a:pt x="68" y="123"/>
                  </a:cubicBezTo>
                  <a:cubicBezTo>
                    <a:pt x="61" y="109"/>
                    <a:pt x="72" y="97"/>
                    <a:pt x="74" y="84"/>
                  </a:cubicBezTo>
                  <a:cubicBezTo>
                    <a:pt x="77" y="68"/>
                    <a:pt x="69" y="52"/>
                    <a:pt x="59" y="40"/>
                  </a:cubicBezTo>
                  <a:cubicBezTo>
                    <a:pt x="51" y="31"/>
                    <a:pt x="36" y="30"/>
                    <a:pt x="25" y="34"/>
                  </a:cubicBezTo>
                  <a:cubicBezTo>
                    <a:pt x="17" y="38"/>
                    <a:pt x="7" y="44"/>
                    <a:pt x="4" y="54"/>
                  </a:cubicBezTo>
                  <a:cubicBezTo>
                    <a:pt x="4" y="37"/>
                    <a:pt x="4" y="37"/>
                    <a:pt x="4" y="37"/>
                  </a:cubicBezTo>
                  <a:cubicBezTo>
                    <a:pt x="7" y="37"/>
                    <a:pt x="10" y="36"/>
                    <a:pt x="11" y="34"/>
                  </a:cubicBezTo>
                  <a:cubicBezTo>
                    <a:pt x="11" y="30"/>
                    <a:pt x="7" y="31"/>
                    <a:pt x="5" y="30"/>
                  </a:cubicBezTo>
                  <a:cubicBezTo>
                    <a:pt x="4" y="28"/>
                    <a:pt x="4" y="26"/>
                    <a:pt x="4" y="24"/>
                  </a:cubicBezTo>
                  <a:cubicBezTo>
                    <a:pt x="15" y="30"/>
                    <a:pt x="28" y="25"/>
                    <a:pt x="40" y="25"/>
                  </a:cubicBezTo>
                  <a:cubicBezTo>
                    <a:pt x="48" y="27"/>
                    <a:pt x="57" y="22"/>
                    <a:pt x="65" y="18"/>
                  </a:cubicBezTo>
                  <a:cubicBezTo>
                    <a:pt x="67" y="14"/>
                    <a:pt x="73" y="13"/>
                    <a:pt x="73" y="8"/>
                  </a:cubicBezTo>
                  <a:cubicBezTo>
                    <a:pt x="68" y="6"/>
                    <a:pt x="63" y="7"/>
                    <a:pt x="58" y="8"/>
                  </a:cubicBezTo>
                  <a:cubicBezTo>
                    <a:pt x="44" y="22"/>
                    <a:pt x="23" y="20"/>
                    <a:pt x="5" y="19"/>
                  </a:cubicBezTo>
                  <a:cubicBezTo>
                    <a:pt x="3" y="17"/>
                    <a:pt x="5" y="15"/>
                    <a:pt x="4" y="12"/>
                  </a:cubicBezTo>
                  <a:cubicBezTo>
                    <a:pt x="19" y="17"/>
                    <a:pt x="35" y="18"/>
                    <a:pt x="47" y="8"/>
                  </a:cubicBezTo>
                  <a:cubicBezTo>
                    <a:pt x="47" y="6"/>
                    <a:pt x="43" y="7"/>
                    <a:pt x="40" y="7"/>
                  </a:cubicBezTo>
                  <a:cubicBezTo>
                    <a:pt x="28" y="5"/>
                    <a:pt x="16" y="7"/>
                    <a:pt x="5" y="7"/>
                  </a:cubicBezTo>
                  <a:cubicBezTo>
                    <a:pt x="4" y="6"/>
                    <a:pt x="4" y="3"/>
                    <a:pt x="5" y="2"/>
                  </a:cubicBezTo>
                  <a:cubicBezTo>
                    <a:pt x="67" y="2"/>
                    <a:pt x="67" y="2"/>
                    <a:pt x="67" y="2"/>
                  </a:cubicBezTo>
                  <a:cubicBezTo>
                    <a:pt x="68" y="4"/>
                    <a:pt x="68" y="4"/>
                    <a:pt x="68" y="4"/>
                  </a:cubicBezTo>
                  <a:cubicBezTo>
                    <a:pt x="72" y="0"/>
                    <a:pt x="80" y="2"/>
                    <a:pt x="86" y="2"/>
                  </a:cubicBezTo>
                  <a:cubicBezTo>
                    <a:pt x="155" y="0"/>
                    <a:pt x="225" y="3"/>
                    <a:pt x="295" y="2"/>
                  </a:cubicBezTo>
                  <a:close/>
                  <a:moveTo>
                    <a:pt x="119" y="8"/>
                  </a:moveTo>
                  <a:cubicBezTo>
                    <a:pt x="115" y="7"/>
                    <a:pt x="111" y="7"/>
                    <a:pt x="106" y="8"/>
                  </a:cubicBezTo>
                  <a:cubicBezTo>
                    <a:pt x="96" y="20"/>
                    <a:pt x="82" y="33"/>
                    <a:pt x="67" y="39"/>
                  </a:cubicBezTo>
                  <a:cubicBezTo>
                    <a:pt x="69" y="42"/>
                    <a:pt x="70" y="46"/>
                    <a:pt x="74" y="47"/>
                  </a:cubicBezTo>
                  <a:cubicBezTo>
                    <a:pt x="84" y="43"/>
                    <a:pt x="92" y="35"/>
                    <a:pt x="101" y="29"/>
                  </a:cubicBezTo>
                  <a:cubicBezTo>
                    <a:pt x="109" y="23"/>
                    <a:pt x="115" y="16"/>
                    <a:pt x="119" y="8"/>
                  </a:cubicBezTo>
                  <a:close/>
                  <a:moveTo>
                    <a:pt x="334" y="8"/>
                  </a:moveTo>
                  <a:cubicBezTo>
                    <a:pt x="312" y="7"/>
                    <a:pt x="291" y="9"/>
                    <a:pt x="271" y="7"/>
                  </a:cubicBezTo>
                  <a:cubicBezTo>
                    <a:pt x="250" y="8"/>
                    <a:pt x="230" y="7"/>
                    <a:pt x="209" y="7"/>
                  </a:cubicBezTo>
                  <a:cubicBezTo>
                    <a:pt x="206" y="8"/>
                    <a:pt x="206" y="8"/>
                    <a:pt x="206" y="8"/>
                  </a:cubicBezTo>
                  <a:cubicBezTo>
                    <a:pt x="210" y="16"/>
                    <a:pt x="221" y="17"/>
                    <a:pt x="225" y="26"/>
                  </a:cubicBezTo>
                  <a:cubicBezTo>
                    <a:pt x="228" y="32"/>
                    <a:pt x="226" y="37"/>
                    <a:pt x="224" y="43"/>
                  </a:cubicBezTo>
                  <a:cubicBezTo>
                    <a:pt x="217" y="51"/>
                    <a:pt x="209" y="64"/>
                    <a:pt x="196" y="62"/>
                  </a:cubicBezTo>
                  <a:cubicBezTo>
                    <a:pt x="183" y="61"/>
                    <a:pt x="196" y="51"/>
                    <a:pt x="192" y="45"/>
                  </a:cubicBezTo>
                  <a:cubicBezTo>
                    <a:pt x="190" y="41"/>
                    <a:pt x="185" y="43"/>
                    <a:pt x="181" y="42"/>
                  </a:cubicBezTo>
                  <a:cubicBezTo>
                    <a:pt x="177" y="44"/>
                    <a:pt x="172" y="47"/>
                    <a:pt x="170" y="52"/>
                  </a:cubicBezTo>
                  <a:cubicBezTo>
                    <a:pt x="169" y="61"/>
                    <a:pt x="170" y="71"/>
                    <a:pt x="176" y="79"/>
                  </a:cubicBezTo>
                  <a:cubicBezTo>
                    <a:pt x="179" y="82"/>
                    <a:pt x="184" y="81"/>
                    <a:pt x="188" y="82"/>
                  </a:cubicBezTo>
                  <a:cubicBezTo>
                    <a:pt x="194" y="83"/>
                    <a:pt x="200" y="82"/>
                    <a:pt x="205" y="79"/>
                  </a:cubicBezTo>
                  <a:cubicBezTo>
                    <a:pt x="215" y="72"/>
                    <a:pt x="224" y="64"/>
                    <a:pt x="235" y="62"/>
                  </a:cubicBezTo>
                  <a:cubicBezTo>
                    <a:pt x="244" y="61"/>
                    <a:pt x="251" y="66"/>
                    <a:pt x="256" y="72"/>
                  </a:cubicBezTo>
                  <a:cubicBezTo>
                    <a:pt x="255" y="74"/>
                    <a:pt x="259" y="76"/>
                    <a:pt x="256" y="77"/>
                  </a:cubicBezTo>
                  <a:cubicBezTo>
                    <a:pt x="258" y="83"/>
                    <a:pt x="258" y="83"/>
                    <a:pt x="258" y="83"/>
                  </a:cubicBezTo>
                  <a:cubicBezTo>
                    <a:pt x="260" y="91"/>
                    <a:pt x="257" y="99"/>
                    <a:pt x="254" y="106"/>
                  </a:cubicBezTo>
                  <a:cubicBezTo>
                    <a:pt x="251" y="113"/>
                    <a:pt x="245" y="115"/>
                    <a:pt x="239" y="118"/>
                  </a:cubicBezTo>
                  <a:cubicBezTo>
                    <a:pt x="236" y="120"/>
                    <a:pt x="232" y="118"/>
                    <a:pt x="230" y="116"/>
                  </a:cubicBezTo>
                  <a:cubicBezTo>
                    <a:pt x="228" y="113"/>
                    <a:pt x="232" y="111"/>
                    <a:pt x="234" y="109"/>
                  </a:cubicBezTo>
                  <a:cubicBezTo>
                    <a:pt x="236" y="101"/>
                    <a:pt x="235" y="94"/>
                    <a:pt x="229" y="89"/>
                  </a:cubicBezTo>
                  <a:cubicBezTo>
                    <a:pt x="224" y="87"/>
                    <a:pt x="221" y="91"/>
                    <a:pt x="217" y="93"/>
                  </a:cubicBezTo>
                  <a:cubicBezTo>
                    <a:pt x="210" y="100"/>
                    <a:pt x="207" y="112"/>
                    <a:pt x="210" y="123"/>
                  </a:cubicBezTo>
                  <a:cubicBezTo>
                    <a:pt x="214" y="130"/>
                    <a:pt x="217" y="138"/>
                    <a:pt x="224" y="143"/>
                  </a:cubicBezTo>
                  <a:cubicBezTo>
                    <a:pt x="238" y="146"/>
                    <a:pt x="238" y="146"/>
                    <a:pt x="238" y="146"/>
                  </a:cubicBezTo>
                  <a:cubicBezTo>
                    <a:pt x="242" y="145"/>
                    <a:pt x="246" y="143"/>
                    <a:pt x="251" y="143"/>
                  </a:cubicBezTo>
                  <a:cubicBezTo>
                    <a:pt x="261" y="141"/>
                    <a:pt x="269" y="134"/>
                    <a:pt x="275" y="127"/>
                  </a:cubicBezTo>
                  <a:cubicBezTo>
                    <a:pt x="278" y="126"/>
                    <a:pt x="280" y="125"/>
                    <a:pt x="282" y="122"/>
                  </a:cubicBezTo>
                  <a:cubicBezTo>
                    <a:pt x="280" y="119"/>
                    <a:pt x="284" y="116"/>
                    <a:pt x="284" y="113"/>
                  </a:cubicBezTo>
                  <a:cubicBezTo>
                    <a:pt x="289" y="108"/>
                    <a:pt x="287" y="100"/>
                    <a:pt x="288" y="93"/>
                  </a:cubicBezTo>
                  <a:cubicBezTo>
                    <a:pt x="284" y="89"/>
                    <a:pt x="285" y="82"/>
                    <a:pt x="282" y="77"/>
                  </a:cubicBezTo>
                  <a:cubicBezTo>
                    <a:pt x="278" y="67"/>
                    <a:pt x="262" y="63"/>
                    <a:pt x="266" y="50"/>
                  </a:cubicBezTo>
                  <a:cubicBezTo>
                    <a:pt x="270" y="40"/>
                    <a:pt x="280" y="32"/>
                    <a:pt x="290" y="29"/>
                  </a:cubicBezTo>
                  <a:cubicBezTo>
                    <a:pt x="298" y="28"/>
                    <a:pt x="306" y="27"/>
                    <a:pt x="314" y="27"/>
                  </a:cubicBezTo>
                  <a:cubicBezTo>
                    <a:pt x="322" y="28"/>
                    <a:pt x="331" y="34"/>
                    <a:pt x="332" y="43"/>
                  </a:cubicBezTo>
                  <a:cubicBezTo>
                    <a:pt x="328" y="51"/>
                    <a:pt x="328" y="51"/>
                    <a:pt x="328" y="51"/>
                  </a:cubicBezTo>
                  <a:cubicBezTo>
                    <a:pt x="323" y="51"/>
                    <a:pt x="320" y="55"/>
                    <a:pt x="317" y="57"/>
                  </a:cubicBezTo>
                  <a:cubicBezTo>
                    <a:pt x="313" y="62"/>
                    <a:pt x="310" y="68"/>
                    <a:pt x="313" y="74"/>
                  </a:cubicBezTo>
                  <a:cubicBezTo>
                    <a:pt x="314" y="77"/>
                    <a:pt x="311" y="81"/>
                    <a:pt x="315" y="83"/>
                  </a:cubicBezTo>
                  <a:cubicBezTo>
                    <a:pt x="319" y="88"/>
                    <a:pt x="325" y="83"/>
                    <a:pt x="329" y="83"/>
                  </a:cubicBezTo>
                  <a:cubicBezTo>
                    <a:pt x="344" y="75"/>
                    <a:pt x="353" y="59"/>
                    <a:pt x="355" y="42"/>
                  </a:cubicBezTo>
                  <a:cubicBezTo>
                    <a:pt x="356" y="33"/>
                    <a:pt x="355" y="21"/>
                    <a:pt x="345" y="16"/>
                  </a:cubicBezTo>
                  <a:cubicBezTo>
                    <a:pt x="340" y="14"/>
                    <a:pt x="335" y="13"/>
                    <a:pt x="334" y="8"/>
                  </a:cubicBezTo>
                  <a:close/>
                  <a:moveTo>
                    <a:pt x="96" y="8"/>
                  </a:moveTo>
                  <a:cubicBezTo>
                    <a:pt x="93" y="6"/>
                    <a:pt x="87" y="8"/>
                    <a:pt x="84" y="8"/>
                  </a:cubicBezTo>
                  <a:cubicBezTo>
                    <a:pt x="72" y="18"/>
                    <a:pt x="72" y="18"/>
                    <a:pt x="72" y="18"/>
                  </a:cubicBezTo>
                  <a:cubicBezTo>
                    <a:pt x="68" y="24"/>
                    <a:pt x="60" y="24"/>
                    <a:pt x="58" y="30"/>
                  </a:cubicBezTo>
                  <a:cubicBezTo>
                    <a:pt x="60" y="32"/>
                    <a:pt x="62" y="34"/>
                    <a:pt x="65" y="36"/>
                  </a:cubicBezTo>
                  <a:cubicBezTo>
                    <a:pt x="68" y="33"/>
                    <a:pt x="68" y="33"/>
                    <a:pt x="68" y="33"/>
                  </a:cubicBezTo>
                  <a:cubicBezTo>
                    <a:pt x="77" y="29"/>
                    <a:pt x="85" y="21"/>
                    <a:pt x="93" y="15"/>
                  </a:cubicBezTo>
                  <a:cubicBezTo>
                    <a:pt x="94" y="13"/>
                    <a:pt x="96" y="11"/>
                    <a:pt x="96" y="8"/>
                  </a:cubicBezTo>
                  <a:close/>
                  <a:moveTo>
                    <a:pt x="171" y="13"/>
                  </a:moveTo>
                  <a:cubicBezTo>
                    <a:pt x="172" y="8"/>
                    <a:pt x="172" y="8"/>
                    <a:pt x="172" y="8"/>
                  </a:cubicBezTo>
                  <a:cubicBezTo>
                    <a:pt x="164" y="8"/>
                    <a:pt x="152" y="7"/>
                    <a:pt x="143" y="8"/>
                  </a:cubicBezTo>
                  <a:cubicBezTo>
                    <a:pt x="142" y="16"/>
                    <a:pt x="139" y="22"/>
                    <a:pt x="135" y="28"/>
                  </a:cubicBezTo>
                  <a:cubicBezTo>
                    <a:pt x="123" y="44"/>
                    <a:pt x="106" y="61"/>
                    <a:pt x="89" y="69"/>
                  </a:cubicBezTo>
                  <a:cubicBezTo>
                    <a:pt x="86" y="71"/>
                    <a:pt x="83" y="69"/>
                    <a:pt x="81" y="73"/>
                  </a:cubicBezTo>
                  <a:cubicBezTo>
                    <a:pt x="82" y="79"/>
                    <a:pt x="80" y="86"/>
                    <a:pt x="81" y="92"/>
                  </a:cubicBezTo>
                  <a:cubicBezTo>
                    <a:pt x="94" y="93"/>
                    <a:pt x="92" y="78"/>
                    <a:pt x="102" y="73"/>
                  </a:cubicBezTo>
                  <a:cubicBezTo>
                    <a:pt x="111" y="67"/>
                    <a:pt x="122" y="65"/>
                    <a:pt x="132" y="67"/>
                  </a:cubicBezTo>
                  <a:cubicBezTo>
                    <a:pt x="153" y="55"/>
                    <a:pt x="159" y="32"/>
                    <a:pt x="171" y="13"/>
                  </a:cubicBezTo>
                  <a:close/>
                  <a:moveTo>
                    <a:pt x="193" y="8"/>
                  </a:moveTo>
                  <a:cubicBezTo>
                    <a:pt x="189" y="7"/>
                    <a:pt x="185" y="7"/>
                    <a:pt x="181" y="8"/>
                  </a:cubicBezTo>
                  <a:cubicBezTo>
                    <a:pt x="180" y="12"/>
                    <a:pt x="177" y="16"/>
                    <a:pt x="177" y="20"/>
                  </a:cubicBezTo>
                  <a:cubicBezTo>
                    <a:pt x="186" y="29"/>
                    <a:pt x="198" y="34"/>
                    <a:pt x="211" y="38"/>
                  </a:cubicBezTo>
                  <a:cubicBezTo>
                    <a:pt x="213" y="38"/>
                    <a:pt x="216" y="39"/>
                    <a:pt x="218" y="36"/>
                  </a:cubicBezTo>
                  <a:cubicBezTo>
                    <a:pt x="218" y="34"/>
                    <a:pt x="219" y="31"/>
                    <a:pt x="217" y="30"/>
                  </a:cubicBezTo>
                  <a:cubicBezTo>
                    <a:pt x="205" y="25"/>
                    <a:pt x="193" y="23"/>
                    <a:pt x="183" y="17"/>
                  </a:cubicBezTo>
                  <a:cubicBezTo>
                    <a:pt x="182" y="14"/>
                    <a:pt x="182" y="14"/>
                    <a:pt x="182" y="14"/>
                  </a:cubicBezTo>
                  <a:cubicBezTo>
                    <a:pt x="182" y="13"/>
                    <a:pt x="183" y="12"/>
                    <a:pt x="184" y="12"/>
                  </a:cubicBezTo>
                  <a:cubicBezTo>
                    <a:pt x="190" y="14"/>
                    <a:pt x="196" y="18"/>
                    <a:pt x="202" y="19"/>
                  </a:cubicBezTo>
                  <a:cubicBezTo>
                    <a:pt x="203" y="18"/>
                    <a:pt x="203" y="18"/>
                    <a:pt x="203" y="18"/>
                  </a:cubicBezTo>
                  <a:cubicBezTo>
                    <a:pt x="199" y="15"/>
                    <a:pt x="196" y="11"/>
                    <a:pt x="193" y="8"/>
                  </a:cubicBezTo>
                  <a:close/>
                  <a:moveTo>
                    <a:pt x="137" y="8"/>
                  </a:moveTo>
                  <a:cubicBezTo>
                    <a:pt x="126" y="3"/>
                    <a:pt x="123" y="18"/>
                    <a:pt x="115" y="22"/>
                  </a:cubicBezTo>
                  <a:cubicBezTo>
                    <a:pt x="103" y="35"/>
                    <a:pt x="91" y="44"/>
                    <a:pt x="77" y="53"/>
                  </a:cubicBezTo>
                  <a:cubicBezTo>
                    <a:pt x="81" y="65"/>
                    <a:pt x="81" y="65"/>
                    <a:pt x="81" y="65"/>
                  </a:cubicBezTo>
                  <a:cubicBezTo>
                    <a:pt x="90" y="64"/>
                    <a:pt x="98" y="57"/>
                    <a:pt x="106" y="51"/>
                  </a:cubicBezTo>
                  <a:cubicBezTo>
                    <a:pt x="108" y="49"/>
                    <a:pt x="109" y="47"/>
                    <a:pt x="112" y="46"/>
                  </a:cubicBezTo>
                  <a:cubicBezTo>
                    <a:pt x="121" y="34"/>
                    <a:pt x="136" y="24"/>
                    <a:pt x="137" y="8"/>
                  </a:cubicBezTo>
                  <a:close/>
                  <a:moveTo>
                    <a:pt x="465" y="13"/>
                  </a:moveTo>
                  <a:cubicBezTo>
                    <a:pt x="462" y="7"/>
                    <a:pt x="453" y="8"/>
                    <a:pt x="447" y="8"/>
                  </a:cubicBezTo>
                  <a:cubicBezTo>
                    <a:pt x="445" y="8"/>
                    <a:pt x="441" y="7"/>
                    <a:pt x="440" y="9"/>
                  </a:cubicBezTo>
                  <a:cubicBezTo>
                    <a:pt x="452" y="21"/>
                    <a:pt x="466" y="27"/>
                    <a:pt x="479" y="34"/>
                  </a:cubicBezTo>
                  <a:cubicBezTo>
                    <a:pt x="491" y="25"/>
                    <a:pt x="507" y="22"/>
                    <a:pt x="523" y="27"/>
                  </a:cubicBezTo>
                  <a:cubicBezTo>
                    <a:pt x="532" y="24"/>
                    <a:pt x="541" y="19"/>
                    <a:pt x="546" y="9"/>
                  </a:cubicBezTo>
                  <a:cubicBezTo>
                    <a:pt x="543" y="7"/>
                    <a:pt x="537" y="9"/>
                    <a:pt x="533" y="8"/>
                  </a:cubicBezTo>
                  <a:cubicBezTo>
                    <a:pt x="524" y="15"/>
                    <a:pt x="513" y="18"/>
                    <a:pt x="502" y="21"/>
                  </a:cubicBezTo>
                  <a:cubicBezTo>
                    <a:pt x="488" y="23"/>
                    <a:pt x="477" y="18"/>
                    <a:pt x="465" y="13"/>
                  </a:cubicBezTo>
                  <a:close/>
                  <a:moveTo>
                    <a:pt x="363" y="9"/>
                  </a:moveTo>
                  <a:cubicBezTo>
                    <a:pt x="359" y="9"/>
                    <a:pt x="353" y="6"/>
                    <a:pt x="350" y="9"/>
                  </a:cubicBezTo>
                  <a:cubicBezTo>
                    <a:pt x="355" y="16"/>
                    <a:pt x="362" y="22"/>
                    <a:pt x="363" y="31"/>
                  </a:cubicBezTo>
                  <a:cubicBezTo>
                    <a:pt x="365" y="37"/>
                    <a:pt x="361" y="44"/>
                    <a:pt x="361" y="51"/>
                  </a:cubicBezTo>
                  <a:cubicBezTo>
                    <a:pt x="361" y="54"/>
                    <a:pt x="365" y="56"/>
                    <a:pt x="367" y="57"/>
                  </a:cubicBezTo>
                  <a:cubicBezTo>
                    <a:pt x="380" y="82"/>
                    <a:pt x="408" y="95"/>
                    <a:pt x="432" y="106"/>
                  </a:cubicBezTo>
                  <a:cubicBezTo>
                    <a:pt x="446" y="99"/>
                    <a:pt x="446" y="99"/>
                    <a:pt x="446" y="99"/>
                  </a:cubicBezTo>
                  <a:cubicBezTo>
                    <a:pt x="458" y="97"/>
                    <a:pt x="458" y="97"/>
                    <a:pt x="458" y="97"/>
                  </a:cubicBezTo>
                  <a:cubicBezTo>
                    <a:pt x="472" y="95"/>
                    <a:pt x="484" y="105"/>
                    <a:pt x="496" y="96"/>
                  </a:cubicBezTo>
                  <a:cubicBezTo>
                    <a:pt x="501" y="93"/>
                    <a:pt x="507" y="89"/>
                    <a:pt x="506" y="84"/>
                  </a:cubicBezTo>
                  <a:cubicBezTo>
                    <a:pt x="487" y="88"/>
                    <a:pt x="467" y="86"/>
                    <a:pt x="449" y="78"/>
                  </a:cubicBezTo>
                  <a:cubicBezTo>
                    <a:pt x="440" y="75"/>
                    <a:pt x="431" y="71"/>
                    <a:pt x="422" y="65"/>
                  </a:cubicBezTo>
                  <a:cubicBezTo>
                    <a:pt x="413" y="56"/>
                    <a:pt x="399" y="49"/>
                    <a:pt x="390" y="39"/>
                  </a:cubicBezTo>
                  <a:cubicBezTo>
                    <a:pt x="386" y="33"/>
                    <a:pt x="380" y="26"/>
                    <a:pt x="373" y="21"/>
                  </a:cubicBezTo>
                  <a:cubicBezTo>
                    <a:pt x="370" y="17"/>
                    <a:pt x="367" y="13"/>
                    <a:pt x="363" y="9"/>
                  </a:cubicBezTo>
                  <a:close/>
                  <a:moveTo>
                    <a:pt x="383" y="8"/>
                  </a:moveTo>
                  <a:cubicBezTo>
                    <a:pt x="380" y="8"/>
                    <a:pt x="376" y="8"/>
                    <a:pt x="374" y="9"/>
                  </a:cubicBezTo>
                  <a:cubicBezTo>
                    <a:pt x="374" y="11"/>
                    <a:pt x="374" y="12"/>
                    <a:pt x="375" y="13"/>
                  </a:cubicBezTo>
                  <a:cubicBezTo>
                    <a:pt x="387" y="25"/>
                    <a:pt x="396" y="40"/>
                    <a:pt x="411" y="50"/>
                  </a:cubicBezTo>
                  <a:cubicBezTo>
                    <a:pt x="426" y="62"/>
                    <a:pt x="443" y="71"/>
                    <a:pt x="461" y="78"/>
                  </a:cubicBezTo>
                  <a:cubicBezTo>
                    <a:pt x="467" y="78"/>
                    <a:pt x="472" y="80"/>
                    <a:pt x="479" y="80"/>
                  </a:cubicBezTo>
                  <a:cubicBezTo>
                    <a:pt x="475" y="75"/>
                    <a:pt x="469" y="72"/>
                    <a:pt x="467" y="65"/>
                  </a:cubicBezTo>
                  <a:cubicBezTo>
                    <a:pt x="453" y="60"/>
                    <a:pt x="439" y="53"/>
                    <a:pt x="425" y="47"/>
                  </a:cubicBezTo>
                  <a:cubicBezTo>
                    <a:pt x="409" y="37"/>
                    <a:pt x="393" y="24"/>
                    <a:pt x="383" y="8"/>
                  </a:cubicBezTo>
                  <a:close/>
                  <a:moveTo>
                    <a:pt x="404" y="15"/>
                  </a:moveTo>
                  <a:cubicBezTo>
                    <a:pt x="401" y="13"/>
                    <a:pt x="401" y="8"/>
                    <a:pt x="397" y="8"/>
                  </a:cubicBezTo>
                  <a:cubicBezTo>
                    <a:pt x="395" y="9"/>
                    <a:pt x="391" y="8"/>
                    <a:pt x="392" y="10"/>
                  </a:cubicBezTo>
                  <a:cubicBezTo>
                    <a:pt x="396" y="15"/>
                    <a:pt x="400" y="22"/>
                    <a:pt x="405" y="26"/>
                  </a:cubicBezTo>
                  <a:cubicBezTo>
                    <a:pt x="422" y="41"/>
                    <a:pt x="443" y="49"/>
                    <a:pt x="464" y="58"/>
                  </a:cubicBezTo>
                  <a:cubicBezTo>
                    <a:pt x="466" y="57"/>
                    <a:pt x="466" y="57"/>
                    <a:pt x="466" y="57"/>
                  </a:cubicBezTo>
                  <a:cubicBezTo>
                    <a:pt x="466" y="55"/>
                    <a:pt x="467" y="53"/>
                    <a:pt x="465" y="51"/>
                  </a:cubicBezTo>
                  <a:cubicBezTo>
                    <a:pt x="443" y="43"/>
                    <a:pt x="422" y="32"/>
                    <a:pt x="404" y="15"/>
                  </a:cubicBezTo>
                  <a:close/>
                  <a:moveTo>
                    <a:pt x="517" y="9"/>
                  </a:moveTo>
                  <a:cubicBezTo>
                    <a:pt x="501" y="7"/>
                    <a:pt x="486" y="8"/>
                    <a:pt x="471" y="9"/>
                  </a:cubicBezTo>
                  <a:cubicBezTo>
                    <a:pt x="476" y="14"/>
                    <a:pt x="484" y="14"/>
                    <a:pt x="491" y="16"/>
                  </a:cubicBezTo>
                  <a:cubicBezTo>
                    <a:pt x="500" y="16"/>
                    <a:pt x="509" y="14"/>
                    <a:pt x="517" y="9"/>
                  </a:cubicBezTo>
                  <a:close/>
                  <a:moveTo>
                    <a:pt x="430" y="9"/>
                  </a:moveTo>
                  <a:cubicBezTo>
                    <a:pt x="423" y="9"/>
                    <a:pt x="415" y="7"/>
                    <a:pt x="409" y="10"/>
                  </a:cubicBezTo>
                  <a:cubicBezTo>
                    <a:pt x="415" y="20"/>
                    <a:pt x="427" y="27"/>
                    <a:pt x="438" y="33"/>
                  </a:cubicBezTo>
                  <a:cubicBezTo>
                    <a:pt x="448" y="37"/>
                    <a:pt x="457" y="46"/>
                    <a:pt x="469" y="45"/>
                  </a:cubicBezTo>
                  <a:cubicBezTo>
                    <a:pt x="470" y="42"/>
                    <a:pt x="475" y="40"/>
                    <a:pt x="474" y="37"/>
                  </a:cubicBezTo>
                  <a:cubicBezTo>
                    <a:pt x="458" y="32"/>
                    <a:pt x="444" y="20"/>
                    <a:pt x="430" y="9"/>
                  </a:cubicBezTo>
                  <a:close/>
                  <a:moveTo>
                    <a:pt x="802" y="9"/>
                  </a:moveTo>
                  <a:cubicBezTo>
                    <a:pt x="785" y="8"/>
                    <a:pt x="771" y="11"/>
                    <a:pt x="755" y="8"/>
                  </a:cubicBezTo>
                  <a:cubicBezTo>
                    <a:pt x="748" y="10"/>
                    <a:pt x="740" y="9"/>
                    <a:pt x="734" y="9"/>
                  </a:cubicBezTo>
                  <a:cubicBezTo>
                    <a:pt x="722" y="10"/>
                    <a:pt x="709" y="8"/>
                    <a:pt x="698" y="9"/>
                  </a:cubicBezTo>
                  <a:cubicBezTo>
                    <a:pt x="693" y="12"/>
                    <a:pt x="699" y="16"/>
                    <a:pt x="698" y="20"/>
                  </a:cubicBezTo>
                  <a:cubicBezTo>
                    <a:pt x="698" y="32"/>
                    <a:pt x="698" y="45"/>
                    <a:pt x="685" y="51"/>
                  </a:cubicBezTo>
                  <a:cubicBezTo>
                    <a:pt x="679" y="55"/>
                    <a:pt x="669" y="58"/>
                    <a:pt x="663" y="52"/>
                  </a:cubicBezTo>
                  <a:cubicBezTo>
                    <a:pt x="663" y="51"/>
                    <a:pt x="663" y="49"/>
                    <a:pt x="664" y="48"/>
                  </a:cubicBezTo>
                  <a:cubicBezTo>
                    <a:pt x="667" y="43"/>
                    <a:pt x="666" y="37"/>
                    <a:pt x="662" y="34"/>
                  </a:cubicBezTo>
                  <a:cubicBezTo>
                    <a:pt x="658" y="32"/>
                    <a:pt x="653" y="33"/>
                    <a:pt x="649" y="34"/>
                  </a:cubicBezTo>
                  <a:cubicBezTo>
                    <a:pt x="641" y="41"/>
                    <a:pt x="641" y="52"/>
                    <a:pt x="643" y="61"/>
                  </a:cubicBezTo>
                  <a:cubicBezTo>
                    <a:pt x="645" y="68"/>
                    <a:pt x="652" y="72"/>
                    <a:pt x="658" y="75"/>
                  </a:cubicBezTo>
                  <a:cubicBezTo>
                    <a:pt x="676" y="82"/>
                    <a:pt x="688" y="62"/>
                    <a:pt x="705" y="63"/>
                  </a:cubicBezTo>
                  <a:cubicBezTo>
                    <a:pt x="715" y="65"/>
                    <a:pt x="723" y="69"/>
                    <a:pt x="729" y="77"/>
                  </a:cubicBezTo>
                  <a:cubicBezTo>
                    <a:pt x="737" y="86"/>
                    <a:pt x="734" y="99"/>
                    <a:pt x="732" y="109"/>
                  </a:cubicBezTo>
                  <a:cubicBezTo>
                    <a:pt x="728" y="117"/>
                    <a:pt x="720" y="124"/>
                    <a:pt x="710" y="123"/>
                  </a:cubicBezTo>
                  <a:cubicBezTo>
                    <a:pt x="707" y="122"/>
                    <a:pt x="703" y="122"/>
                    <a:pt x="703" y="118"/>
                  </a:cubicBezTo>
                  <a:cubicBezTo>
                    <a:pt x="705" y="113"/>
                    <a:pt x="708" y="106"/>
                    <a:pt x="706" y="100"/>
                  </a:cubicBezTo>
                  <a:cubicBezTo>
                    <a:pt x="704" y="97"/>
                    <a:pt x="700" y="96"/>
                    <a:pt x="697" y="95"/>
                  </a:cubicBezTo>
                  <a:cubicBezTo>
                    <a:pt x="693" y="96"/>
                    <a:pt x="688" y="93"/>
                    <a:pt x="686" y="99"/>
                  </a:cubicBezTo>
                  <a:cubicBezTo>
                    <a:pt x="679" y="108"/>
                    <a:pt x="682" y="122"/>
                    <a:pt x="688" y="131"/>
                  </a:cubicBezTo>
                  <a:cubicBezTo>
                    <a:pt x="693" y="142"/>
                    <a:pt x="704" y="146"/>
                    <a:pt x="715" y="147"/>
                  </a:cubicBezTo>
                  <a:cubicBezTo>
                    <a:pt x="734" y="147"/>
                    <a:pt x="752" y="138"/>
                    <a:pt x="762" y="121"/>
                  </a:cubicBezTo>
                  <a:cubicBezTo>
                    <a:pt x="762" y="115"/>
                    <a:pt x="764" y="110"/>
                    <a:pt x="763" y="104"/>
                  </a:cubicBezTo>
                  <a:cubicBezTo>
                    <a:pt x="760" y="84"/>
                    <a:pt x="738" y="69"/>
                    <a:pt x="742" y="47"/>
                  </a:cubicBezTo>
                  <a:cubicBezTo>
                    <a:pt x="743" y="39"/>
                    <a:pt x="750" y="32"/>
                    <a:pt x="757" y="30"/>
                  </a:cubicBezTo>
                  <a:cubicBezTo>
                    <a:pt x="762" y="27"/>
                    <a:pt x="767" y="27"/>
                    <a:pt x="772" y="26"/>
                  </a:cubicBezTo>
                  <a:cubicBezTo>
                    <a:pt x="780" y="23"/>
                    <a:pt x="788" y="27"/>
                    <a:pt x="794" y="31"/>
                  </a:cubicBezTo>
                  <a:cubicBezTo>
                    <a:pt x="802" y="35"/>
                    <a:pt x="802" y="43"/>
                    <a:pt x="803" y="48"/>
                  </a:cubicBezTo>
                  <a:cubicBezTo>
                    <a:pt x="804" y="52"/>
                    <a:pt x="804" y="58"/>
                    <a:pt x="800" y="61"/>
                  </a:cubicBezTo>
                  <a:cubicBezTo>
                    <a:pt x="795" y="65"/>
                    <a:pt x="795" y="58"/>
                    <a:pt x="792" y="56"/>
                  </a:cubicBezTo>
                  <a:cubicBezTo>
                    <a:pt x="787" y="53"/>
                    <a:pt x="782" y="56"/>
                    <a:pt x="779" y="58"/>
                  </a:cubicBezTo>
                  <a:cubicBezTo>
                    <a:pt x="777" y="63"/>
                    <a:pt x="776" y="68"/>
                    <a:pt x="777" y="74"/>
                  </a:cubicBezTo>
                  <a:cubicBezTo>
                    <a:pt x="779" y="82"/>
                    <a:pt x="787" y="87"/>
                    <a:pt x="795" y="89"/>
                  </a:cubicBezTo>
                  <a:cubicBezTo>
                    <a:pt x="808" y="89"/>
                    <a:pt x="820" y="80"/>
                    <a:pt x="824" y="69"/>
                  </a:cubicBezTo>
                  <a:cubicBezTo>
                    <a:pt x="827" y="61"/>
                    <a:pt x="829" y="53"/>
                    <a:pt x="828" y="45"/>
                  </a:cubicBezTo>
                  <a:cubicBezTo>
                    <a:pt x="825" y="32"/>
                    <a:pt x="816" y="24"/>
                    <a:pt x="806" y="16"/>
                  </a:cubicBezTo>
                  <a:cubicBezTo>
                    <a:pt x="805" y="14"/>
                    <a:pt x="804" y="10"/>
                    <a:pt x="802" y="9"/>
                  </a:cubicBezTo>
                  <a:close/>
                  <a:moveTo>
                    <a:pt x="569" y="9"/>
                  </a:moveTo>
                  <a:cubicBezTo>
                    <a:pt x="565" y="8"/>
                    <a:pt x="559" y="8"/>
                    <a:pt x="555" y="9"/>
                  </a:cubicBezTo>
                  <a:cubicBezTo>
                    <a:pt x="548" y="17"/>
                    <a:pt x="540" y="25"/>
                    <a:pt x="532" y="31"/>
                  </a:cubicBezTo>
                  <a:cubicBezTo>
                    <a:pt x="532" y="33"/>
                    <a:pt x="533" y="35"/>
                    <a:pt x="536" y="34"/>
                  </a:cubicBezTo>
                  <a:cubicBezTo>
                    <a:pt x="558" y="22"/>
                    <a:pt x="558" y="22"/>
                    <a:pt x="558" y="22"/>
                  </a:cubicBezTo>
                  <a:cubicBezTo>
                    <a:pt x="562" y="19"/>
                    <a:pt x="568" y="15"/>
                    <a:pt x="569" y="9"/>
                  </a:cubicBezTo>
                  <a:close/>
                  <a:moveTo>
                    <a:pt x="591" y="9"/>
                  </a:moveTo>
                  <a:cubicBezTo>
                    <a:pt x="591" y="9"/>
                    <a:pt x="591" y="9"/>
                    <a:pt x="591" y="9"/>
                  </a:cubicBezTo>
                  <a:cubicBezTo>
                    <a:pt x="586" y="8"/>
                    <a:pt x="582" y="9"/>
                    <a:pt x="577" y="10"/>
                  </a:cubicBezTo>
                  <a:cubicBezTo>
                    <a:pt x="569" y="23"/>
                    <a:pt x="554" y="30"/>
                    <a:pt x="542" y="38"/>
                  </a:cubicBezTo>
                  <a:cubicBezTo>
                    <a:pt x="538" y="41"/>
                    <a:pt x="545" y="44"/>
                    <a:pt x="545" y="47"/>
                  </a:cubicBezTo>
                  <a:cubicBezTo>
                    <a:pt x="547" y="49"/>
                    <a:pt x="550" y="47"/>
                    <a:pt x="553" y="46"/>
                  </a:cubicBezTo>
                  <a:cubicBezTo>
                    <a:pt x="568" y="37"/>
                    <a:pt x="581" y="23"/>
                    <a:pt x="591" y="9"/>
                  </a:cubicBezTo>
                  <a:close/>
                  <a:moveTo>
                    <a:pt x="615" y="10"/>
                  </a:moveTo>
                  <a:cubicBezTo>
                    <a:pt x="610" y="8"/>
                    <a:pt x="603" y="9"/>
                    <a:pt x="598" y="10"/>
                  </a:cubicBezTo>
                  <a:cubicBezTo>
                    <a:pt x="597" y="15"/>
                    <a:pt x="592" y="17"/>
                    <a:pt x="591" y="21"/>
                  </a:cubicBezTo>
                  <a:cubicBezTo>
                    <a:pt x="577" y="33"/>
                    <a:pt x="565" y="48"/>
                    <a:pt x="548" y="55"/>
                  </a:cubicBezTo>
                  <a:cubicBezTo>
                    <a:pt x="547" y="58"/>
                    <a:pt x="546" y="63"/>
                    <a:pt x="549" y="66"/>
                  </a:cubicBezTo>
                  <a:cubicBezTo>
                    <a:pt x="563" y="61"/>
                    <a:pt x="563" y="61"/>
                    <a:pt x="563" y="61"/>
                  </a:cubicBezTo>
                  <a:cubicBezTo>
                    <a:pt x="576" y="51"/>
                    <a:pt x="590" y="41"/>
                    <a:pt x="602" y="29"/>
                  </a:cubicBezTo>
                  <a:cubicBezTo>
                    <a:pt x="604" y="27"/>
                    <a:pt x="605" y="22"/>
                    <a:pt x="608" y="24"/>
                  </a:cubicBezTo>
                  <a:cubicBezTo>
                    <a:pt x="609" y="19"/>
                    <a:pt x="614" y="16"/>
                    <a:pt x="615" y="10"/>
                  </a:cubicBezTo>
                  <a:close/>
                  <a:moveTo>
                    <a:pt x="669" y="11"/>
                  </a:moveTo>
                  <a:cubicBezTo>
                    <a:pt x="668" y="9"/>
                    <a:pt x="668" y="9"/>
                    <a:pt x="668" y="9"/>
                  </a:cubicBezTo>
                  <a:cubicBezTo>
                    <a:pt x="627" y="9"/>
                    <a:pt x="627" y="9"/>
                    <a:pt x="627" y="9"/>
                  </a:cubicBezTo>
                  <a:cubicBezTo>
                    <a:pt x="623" y="8"/>
                    <a:pt x="624" y="12"/>
                    <a:pt x="621" y="14"/>
                  </a:cubicBezTo>
                  <a:cubicBezTo>
                    <a:pt x="609" y="33"/>
                    <a:pt x="591" y="47"/>
                    <a:pt x="572" y="61"/>
                  </a:cubicBezTo>
                  <a:cubicBezTo>
                    <a:pt x="565" y="67"/>
                    <a:pt x="556" y="69"/>
                    <a:pt x="548" y="74"/>
                  </a:cubicBezTo>
                  <a:cubicBezTo>
                    <a:pt x="547" y="83"/>
                    <a:pt x="541" y="91"/>
                    <a:pt x="542" y="101"/>
                  </a:cubicBezTo>
                  <a:cubicBezTo>
                    <a:pt x="543" y="103"/>
                    <a:pt x="544" y="106"/>
                    <a:pt x="546" y="105"/>
                  </a:cubicBezTo>
                  <a:cubicBezTo>
                    <a:pt x="554" y="103"/>
                    <a:pt x="561" y="102"/>
                    <a:pt x="568" y="100"/>
                  </a:cubicBezTo>
                  <a:cubicBezTo>
                    <a:pt x="574" y="98"/>
                    <a:pt x="570" y="91"/>
                    <a:pt x="574" y="87"/>
                  </a:cubicBezTo>
                  <a:cubicBezTo>
                    <a:pt x="581" y="72"/>
                    <a:pt x="597" y="70"/>
                    <a:pt x="611" y="70"/>
                  </a:cubicBezTo>
                  <a:cubicBezTo>
                    <a:pt x="620" y="64"/>
                    <a:pt x="627" y="53"/>
                    <a:pt x="635" y="45"/>
                  </a:cubicBezTo>
                  <a:cubicBezTo>
                    <a:pt x="636" y="38"/>
                    <a:pt x="639" y="33"/>
                    <a:pt x="645" y="28"/>
                  </a:cubicBezTo>
                  <a:cubicBezTo>
                    <a:pt x="650" y="26"/>
                    <a:pt x="655" y="26"/>
                    <a:pt x="660" y="24"/>
                  </a:cubicBezTo>
                  <a:cubicBezTo>
                    <a:pt x="669" y="11"/>
                    <a:pt x="669" y="11"/>
                    <a:pt x="669" y="11"/>
                  </a:cubicBezTo>
                  <a:close/>
                  <a:moveTo>
                    <a:pt x="836" y="14"/>
                  </a:moveTo>
                  <a:cubicBezTo>
                    <a:pt x="833" y="7"/>
                    <a:pt x="824" y="11"/>
                    <a:pt x="818" y="9"/>
                  </a:cubicBezTo>
                  <a:cubicBezTo>
                    <a:pt x="816" y="10"/>
                    <a:pt x="813" y="9"/>
                    <a:pt x="813" y="12"/>
                  </a:cubicBezTo>
                  <a:cubicBezTo>
                    <a:pt x="823" y="23"/>
                    <a:pt x="838" y="34"/>
                    <a:pt x="835" y="52"/>
                  </a:cubicBezTo>
                  <a:cubicBezTo>
                    <a:pt x="844" y="65"/>
                    <a:pt x="855" y="75"/>
                    <a:pt x="867" y="84"/>
                  </a:cubicBezTo>
                  <a:cubicBezTo>
                    <a:pt x="878" y="89"/>
                    <a:pt x="888" y="98"/>
                    <a:pt x="900" y="101"/>
                  </a:cubicBezTo>
                  <a:cubicBezTo>
                    <a:pt x="909" y="95"/>
                    <a:pt x="919" y="92"/>
                    <a:pt x="930" y="93"/>
                  </a:cubicBezTo>
                  <a:cubicBezTo>
                    <a:pt x="939" y="95"/>
                    <a:pt x="947" y="100"/>
                    <a:pt x="956" y="99"/>
                  </a:cubicBezTo>
                  <a:cubicBezTo>
                    <a:pt x="963" y="96"/>
                    <a:pt x="972" y="93"/>
                    <a:pt x="975" y="86"/>
                  </a:cubicBezTo>
                  <a:cubicBezTo>
                    <a:pt x="961" y="87"/>
                    <a:pt x="948" y="86"/>
                    <a:pt x="934" y="84"/>
                  </a:cubicBezTo>
                  <a:cubicBezTo>
                    <a:pt x="930" y="83"/>
                    <a:pt x="927" y="80"/>
                    <a:pt x="923" y="80"/>
                  </a:cubicBezTo>
                  <a:cubicBezTo>
                    <a:pt x="913" y="75"/>
                    <a:pt x="902" y="71"/>
                    <a:pt x="892" y="65"/>
                  </a:cubicBezTo>
                  <a:cubicBezTo>
                    <a:pt x="878" y="54"/>
                    <a:pt x="862" y="45"/>
                    <a:pt x="849" y="32"/>
                  </a:cubicBezTo>
                  <a:cubicBezTo>
                    <a:pt x="846" y="26"/>
                    <a:pt x="840" y="20"/>
                    <a:pt x="836" y="14"/>
                  </a:cubicBezTo>
                  <a:close/>
                  <a:moveTo>
                    <a:pt x="858" y="10"/>
                  </a:moveTo>
                  <a:cubicBezTo>
                    <a:pt x="844" y="9"/>
                    <a:pt x="844" y="9"/>
                    <a:pt x="844" y="9"/>
                  </a:cubicBezTo>
                  <a:cubicBezTo>
                    <a:pt x="843" y="10"/>
                    <a:pt x="841" y="9"/>
                    <a:pt x="841" y="11"/>
                  </a:cubicBezTo>
                  <a:cubicBezTo>
                    <a:pt x="850" y="28"/>
                    <a:pt x="866" y="41"/>
                    <a:pt x="883" y="52"/>
                  </a:cubicBezTo>
                  <a:cubicBezTo>
                    <a:pt x="897" y="65"/>
                    <a:pt x="915" y="69"/>
                    <a:pt x="931" y="78"/>
                  </a:cubicBezTo>
                  <a:cubicBezTo>
                    <a:pt x="940" y="79"/>
                    <a:pt x="940" y="79"/>
                    <a:pt x="940" y="79"/>
                  </a:cubicBezTo>
                  <a:cubicBezTo>
                    <a:pt x="937" y="73"/>
                    <a:pt x="932" y="67"/>
                    <a:pt x="931" y="60"/>
                  </a:cubicBezTo>
                  <a:cubicBezTo>
                    <a:pt x="918" y="53"/>
                    <a:pt x="903" y="50"/>
                    <a:pt x="891" y="40"/>
                  </a:cubicBezTo>
                  <a:cubicBezTo>
                    <a:pt x="879" y="32"/>
                    <a:pt x="867" y="22"/>
                    <a:pt x="858" y="10"/>
                  </a:cubicBezTo>
                  <a:close/>
                  <a:moveTo>
                    <a:pt x="913" y="9"/>
                  </a:moveTo>
                  <a:cubicBezTo>
                    <a:pt x="903" y="9"/>
                    <a:pt x="903" y="9"/>
                    <a:pt x="903" y="9"/>
                  </a:cubicBezTo>
                  <a:cubicBezTo>
                    <a:pt x="899" y="10"/>
                    <a:pt x="896" y="8"/>
                    <a:pt x="892" y="10"/>
                  </a:cubicBezTo>
                  <a:cubicBezTo>
                    <a:pt x="897" y="21"/>
                    <a:pt x="910" y="23"/>
                    <a:pt x="918" y="32"/>
                  </a:cubicBezTo>
                  <a:cubicBezTo>
                    <a:pt x="926" y="33"/>
                    <a:pt x="937" y="44"/>
                    <a:pt x="943" y="34"/>
                  </a:cubicBezTo>
                  <a:cubicBezTo>
                    <a:pt x="944" y="33"/>
                    <a:pt x="945" y="31"/>
                    <a:pt x="944" y="30"/>
                  </a:cubicBezTo>
                  <a:cubicBezTo>
                    <a:pt x="933" y="25"/>
                    <a:pt x="922" y="20"/>
                    <a:pt x="913" y="9"/>
                  </a:cubicBezTo>
                  <a:close/>
                  <a:moveTo>
                    <a:pt x="881" y="10"/>
                  </a:moveTo>
                  <a:cubicBezTo>
                    <a:pt x="877" y="11"/>
                    <a:pt x="863" y="6"/>
                    <a:pt x="869" y="15"/>
                  </a:cubicBezTo>
                  <a:cubicBezTo>
                    <a:pt x="885" y="29"/>
                    <a:pt x="900" y="42"/>
                    <a:pt x="918" y="50"/>
                  </a:cubicBezTo>
                  <a:cubicBezTo>
                    <a:pt x="923" y="51"/>
                    <a:pt x="927" y="55"/>
                    <a:pt x="932" y="53"/>
                  </a:cubicBezTo>
                  <a:cubicBezTo>
                    <a:pt x="933" y="50"/>
                    <a:pt x="937" y="45"/>
                    <a:pt x="933" y="43"/>
                  </a:cubicBezTo>
                  <a:cubicBezTo>
                    <a:pt x="912" y="38"/>
                    <a:pt x="897" y="23"/>
                    <a:pt x="881" y="10"/>
                  </a:cubicBezTo>
                  <a:close/>
                  <a:moveTo>
                    <a:pt x="1011" y="9"/>
                  </a:moveTo>
                  <a:cubicBezTo>
                    <a:pt x="1000" y="10"/>
                    <a:pt x="988" y="10"/>
                    <a:pt x="977" y="9"/>
                  </a:cubicBezTo>
                  <a:cubicBezTo>
                    <a:pt x="960" y="10"/>
                    <a:pt x="941" y="9"/>
                    <a:pt x="925" y="10"/>
                  </a:cubicBezTo>
                  <a:cubicBezTo>
                    <a:pt x="925" y="11"/>
                    <a:pt x="925" y="11"/>
                    <a:pt x="925" y="11"/>
                  </a:cubicBezTo>
                  <a:cubicBezTo>
                    <a:pt x="931" y="19"/>
                    <a:pt x="941" y="23"/>
                    <a:pt x="951" y="26"/>
                  </a:cubicBezTo>
                  <a:cubicBezTo>
                    <a:pt x="959" y="29"/>
                    <a:pt x="964" y="19"/>
                    <a:pt x="973" y="22"/>
                  </a:cubicBezTo>
                  <a:cubicBezTo>
                    <a:pt x="978" y="21"/>
                    <a:pt x="982" y="22"/>
                    <a:pt x="987" y="23"/>
                  </a:cubicBezTo>
                  <a:cubicBezTo>
                    <a:pt x="994" y="20"/>
                    <a:pt x="1002" y="18"/>
                    <a:pt x="1009" y="15"/>
                  </a:cubicBezTo>
                  <a:cubicBezTo>
                    <a:pt x="1010" y="13"/>
                    <a:pt x="1013" y="12"/>
                    <a:pt x="1011" y="9"/>
                  </a:cubicBezTo>
                  <a:close/>
                  <a:moveTo>
                    <a:pt x="1044" y="12"/>
                  </a:moveTo>
                  <a:cubicBezTo>
                    <a:pt x="1044" y="10"/>
                    <a:pt x="1044" y="10"/>
                    <a:pt x="1044" y="10"/>
                  </a:cubicBezTo>
                  <a:cubicBezTo>
                    <a:pt x="1037" y="10"/>
                    <a:pt x="1030" y="9"/>
                    <a:pt x="1023" y="10"/>
                  </a:cubicBezTo>
                  <a:cubicBezTo>
                    <a:pt x="1016" y="16"/>
                    <a:pt x="1009" y="21"/>
                    <a:pt x="1002" y="25"/>
                  </a:cubicBezTo>
                  <a:cubicBezTo>
                    <a:pt x="1002" y="29"/>
                    <a:pt x="1006" y="33"/>
                    <a:pt x="1010" y="34"/>
                  </a:cubicBezTo>
                  <a:cubicBezTo>
                    <a:pt x="1023" y="30"/>
                    <a:pt x="1032" y="20"/>
                    <a:pt x="1044" y="12"/>
                  </a:cubicBezTo>
                  <a:close/>
                  <a:moveTo>
                    <a:pt x="1118" y="9"/>
                  </a:moveTo>
                  <a:cubicBezTo>
                    <a:pt x="1112" y="10"/>
                    <a:pt x="1112" y="10"/>
                    <a:pt x="1112" y="10"/>
                  </a:cubicBezTo>
                  <a:cubicBezTo>
                    <a:pt x="1105" y="10"/>
                    <a:pt x="1098" y="10"/>
                    <a:pt x="1092" y="10"/>
                  </a:cubicBezTo>
                  <a:cubicBezTo>
                    <a:pt x="1087" y="10"/>
                    <a:pt x="1091" y="16"/>
                    <a:pt x="1088" y="18"/>
                  </a:cubicBezTo>
                  <a:cubicBezTo>
                    <a:pt x="1076" y="34"/>
                    <a:pt x="1063" y="52"/>
                    <a:pt x="1046" y="64"/>
                  </a:cubicBezTo>
                  <a:cubicBezTo>
                    <a:pt x="1036" y="72"/>
                    <a:pt x="1025" y="74"/>
                    <a:pt x="1014" y="80"/>
                  </a:cubicBezTo>
                  <a:cubicBezTo>
                    <a:pt x="1013" y="88"/>
                    <a:pt x="1005" y="95"/>
                    <a:pt x="1007" y="103"/>
                  </a:cubicBezTo>
                  <a:cubicBezTo>
                    <a:pt x="1011" y="104"/>
                    <a:pt x="1013" y="101"/>
                    <a:pt x="1017" y="100"/>
                  </a:cubicBezTo>
                  <a:cubicBezTo>
                    <a:pt x="1021" y="100"/>
                    <a:pt x="1024" y="99"/>
                    <a:pt x="1026" y="95"/>
                  </a:cubicBezTo>
                  <a:cubicBezTo>
                    <a:pt x="1025" y="86"/>
                    <a:pt x="1032" y="80"/>
                    <a:pt x="1038" y="75"/>
                  </a:cubicBezTo>
                  <a:cubicBezTo>
                    <a:pt x="1048" y="67"/>
                    <a:pt x="1063" y="70"/>
                    <a:pt x="1074" y="74"/>
                  </a:cubicBezTo>
                  <a:cubicBezTo>
                    <a:pt x="1078" y="70"/>
                    <a:pt x="1085" y="68"/>
                    <a:pt x="1089" y="61"/>
                  </a:cubicBezTo>
                  <a:cubicBezTo>
                    <a:pt x="1100" y="47"/>
                    <a:pt x="1111" y="31"/>
                    <a:pt x="1119" y="15"/>
                  </a:cubicBezTo>
                  <a:cubicBezTo>
                    <a:pt x="1119" y="14"/>
                    <a:pt x="1121" y="10"/>
                    <a:pt x="1118" y="9"/>
                  </a:cubicBezTo>
                  <a:close/>
                  <a:moveTo>
                    <a:pt x="687" y="15"/>
                  </a:moveTo>
                  <a:cubicBezTo>
                    <a:pt x="685" y="13"/>
                    <a:pt x="684" y="9"/>
                    <a:pt x="681" y="9"/>
                  </a:cubicBezTo>
                  <a:cubicBezTo>
                    <a:pt x="678" y="10"/>
                    <a:pt x="677" y="12"/>
                    <a:pt x="677" y="14"/>
                  </a:cubicBezTo>
                  <a:cubicBezTo>
                    <a:pt x="678" y="17"/>
                    <a:pt x="681" y="18"/>
                    <a:pt x="684" y="18"/>
                  </a:cubicBezTo>
                  <a:cubicBezTo>
                    <a:pt x="686" y="19"/>
                    <a:pt x="688" y="17"/>
                    <a:pt x="687" y="15"/>
                  </a:cubicBezTo>
                  <a:close/>
                  <a:moveTo>
                    <a:pt x="1269" y="11"/>
                  </a:moveTo>
                  <a:cubicBezTo>
                    <a:pt x="1246" y="10"/>
                    <a:pt x="1219" y="10"/>
                    <a:pt x="1197" y="10"/>
                  </a:cubicBezTo>
                  <a:cubicBezTo>
                    <a:pt x="1174" y="10"/>
                    <a:pt x="1174" y="10"/>
                    <a:pt x="1174" y="10"/>
                  </a:cubicBezTo>
                  <a:cubicBezTo>
                    <a:pt x="1171" y="12"/>
                    <a:pt x="1165" y="7"/>
                    <a:pt x="1165" y="12"/>
                  </a:cubicBezTo>
                  <a:cubicBezTo>
                    <a:pt x="1172" y="20"/>
                    <a:pt x="1174" y="30"/>
                    <a:pt x="1174" y="41"/>
                  </a:cubicBezTo>
                  <a:cubicBezTo>
                    <a:pt x="1171" y="49"/>
                    <a:pt x="1166" y="61"/>
                    <a:pt x="1155" y="63"/>
                  </a:cubicBezTo>
                  <a:cubicBezTo>
                    <a:pt x="1151" y="64"/>
                    <a:pt x="1146" y="63"/>
                    <a:pt x="1142" y="60"/>
                  </a:cubicBezTo>
                  <a:cubicBezTo>
                    <a:pt x="1137" y="56"/>
                    <a:pt x="1143" y="51"/>
                    <a:pt x="1143" y="47"/>
                  </a:cubicBezTo>
                  <a:cubicBezTo>
                    <a:pt x="1143" y="42"/>
                    <a:pt x="1140" y="37"/>
                    <a:pt x="1136" y="35"/>
                  </a:cubicBezTo>
                  <a:cubicBezTo>
                    <a:pt x="1130" y="34"/>
                    <a:pt x="1125" y="38"/>
                    <a:pt x="1122" y="43"/>
                  </a:cubicBezTo>
                  <a:cubicBezTo>
                    <a:pt x="1120" y="52"/>
                    <a:pt x="1121" y="62"/>
                    <a:pt x="1128" y="69"/>
                  </a:cubicBezTo>
                  <a:cubicBezTo>
                    <a:pt x="1139" y="82"/>
                    <a:pt x="1157" y="73"/>
                    <a:pt x="1170" y="69"/>
                  </a:cubicBezTo>
                  <a:cubicBezTo>
                    <a:pt x="1174" y="66"/>
                    <a:pt x="1178" y="65"/>
                    <a:pt x="1184" y="65"/>
                  </a:cubicBezTo>
                  <a:cubicBezTo>
                    <a:pt x="1188" y="67"/>
                    <a:pt x="1194" y="69"/>
                    <a:pt x="1196" y="74"/>
                  </a:cubicBezTo>
                  <a:cubicBezTo>
                    <a:pt x="1200" y="88"/>
                    <a:pt x="1201" y="102"/>
                    <a:pt x="1196" y="115"/>
                  </a:cubicBezTo>
                  <a:cubicBezTo>
                    <a:pt x="1192" y="120"/>
                    <a:pt x="1190" y="126"/>
                    <a:pt x="1182" y="125"/>
                  </a:cubicBezTo>
                  <a:cubicBezTo>
                    <a:pt x="1173" y="122"/>
                    <a:pt x="1177" y="113"/>
                    <a:pt x="1178" y="107"/>
                  </a:cubicBezTo>
                  <a:cubicBezTo>
                    <a:pt x="1176" y="103"/>
                    <a:pt x="1176" y="97"/>
                    <a:pt x="1172" y="95"/>
                  </a:cubicBezTo>
                  <a:cubicBezTo>
                    <a:pt x="1168" y="96"/>
                    <a:pt x="1165" y="96"/>
                    <a:pt x="1162" y="98"/>
                  </a:cubicBezTo>
                  <a:cubicBezTo>
                    <a:pt x="1158" y="104"/>
                    <a:pt x="1159" y="111"/>
                    <a:pt x="1158" y="117"/>
                  </a:cubicBezTo>
                  <a:cubicBezTo>
                    <a:pt x="1156" y="130"/>
                    <a:pt x="1170" y="136"/>
                    <a:pt x="1178" y="141"/>
                  </a:cubicBezTo>
                  <a:cubicBezTo>
                    <a:pt x="1193" y="142"/>
                    <a:pt x="1193" y="142"/>
                    <a:pt x="1193" y="142"/>
                  </a:cubicBezTo>
                  <a:cubicBezTo>
                    <a:pt x="1206" y="140"/>
                    <a:pt x="1217" y="130"/>
                    <a:pt x="1223" y="118"/>
                  </a:cubicBezTo>
                  <a:cubicBezTo>
                    <a:pt x="1224" y="111"/>
                    <a:pt x="1225" y="101"/>
                    <a:pt x="1218" y="96"/>
                  </a:cubicBezTo>
                  <a:cubicBezTo>
                    <a:pt x="1216" y="94"/>
                    <a:pt x="1219" y="93"/>
                    <a:pt x="1220" y="91"/>
                  </a:cubicBezTo>
                  <a:cubicBezTo>
                    <a:pt x="1218" y="84"/>
                    <a:pt x="1214" y="78"/>
                    <a:pt x="1212" y="73"/>
                  </a:cubicBezTo>
                  <a:cubicBezTo>
                    <a:pt x="1212" y="69"/>
                    <a:pt x="1206" y="70"/>
                    <a:pt x="1209" y="67"/>
                  </a:cubicBezTo>
                  <a:cubicBezTo>
                    <a:pt x="1207" y="58"/>
                    <a:pt x="1208" y="47"/>
                    <a:pt x="1213" y="39"/>
                  </a:cubicBezTo>
                  <a:cubicBezTo>
                    <a:pt x="1220" y="26"/>
                    <a:pt x="1234" y="26"/>
                    <a:pt x="1247" y="25"/>
                  </a:cubicBezTo>
                  <a:cubicBezTo>
                    <a:pt x="1259" y="23"/>
                    <a:pt x="1269" y="32"/>
                    <a:pt x="1275" y="41"/>
                  </a:cubicBezTo>
                  <a:cubicBezTo>
                    <a:pt x="1275" y="47"/>
                    <a:pt x="1280" y="55"/>
                    <a:pt x="1272" y="60"/>
                  </a:cubicBezTo>
                  <a:cubicBezTo>
                    <a:pt x="1268" y="65"/>
                    <a:pt x="1265" y="58"/>
                    <a:pt x="1261" y="61"/>
                  </a:cubicBezTo>
                  <a:cubicBezTo>
                    <a:pt x="1256" y="63"/>
                    <a:pt x="1255" y="68"/>
                    <a:pt x="1255" y="72"/>
                  </a:cubicBezTo>
                  <a:cubicBezTo>
                    <a:pt x="1257" y="77"/>
                    <a:pt x="1260" y="80"/>
                    <a:pt x="1264" y="84"/>
                  </a:cubicBezTo>
                  <a:cubicBezTo>
                    <a:pt x="1268" y="88"/>
                    <a:pt x="1276" y="87"/>
                    <a:pt x="1281" y="86"/>
                  </a:cubicBezTo>
                  <a:cubicBezTo>
                    <a:pt x="1294" y="75"/>
                    <a:pt x="1294" y="75"/>
                    <a:pt x="1294" y="75"/>
                  </a:cubicBezTo>
                  <a:cubicBezTo>
                    <a:pt x="1300" y="64"/>
                    <a:pt x="1307" y="47"/>
                    <a:pt x="1297" y="35"/>
                  </a:cubicBezTo>
                  <a:cubicBezTo>
                    <a:pt x="1287" y="27"/>
                    <a:pt x="1277" y="21"/>
                    <a:pt x="1269" y="11"/>
                  </a:cubicBezTo>
                  <a:close/>
                  <a:moveTo>
                    <a:pt x="1066" y="12"/>
                  </a:moveTo>
                  <a:cubicBezTo>
                    <a:pt x="1066" y="10"/>
                    <a:pt x="1066" y="10"/>
                    <a:pt x="1066" y="10"/>
                  </a:cubicBezTo>
                  <a:cubicBezTo>
                    <a:pt x="1062" y="9"/>
                    <a:pt x="1058" y="10"/>
                    <a:pt x="1054" y="10"/>
                  </a:cubicBezTo>
                  <a:cubicBezTo>
                    <a:pt x="1050" y="9"/>
                    <a:pt x="1050" y="13"/>
                    <a:pt x="1049" y="15"/>
                  </a:cubicBezTo>
                  <a:cubicBezTo>
                    <a:pt x="1025" y="33"/>
                    <a:pt x="1025" y="33"/>
                    <a:pt x="1025" y="33"/>
                  </a:cubicBezTo>
                  <a:cubicBezTo>
                    <a:pt x="1022" y="37"/>
                    <a:pt x="1015" y="36"/>
                    <a:pt x="1014" y="42"/>
                  </a:cubicBezTo>
                  <a:cubicBezTo>
                    <a:pt x="1015" y="44"/>
                    <a:pt x="1015" y="47"/>
                    <a:pt x="1017" y="47"/>
                  </a:cubicBezTo>
                  <a:cubicBezTo>
                    <a:pt x="1019" y="47"/>
                    <a:pt x="1022" y="45"/>
                    <a:pt x="1020" y="42"/>
                  </a:cubicBezTo>
                  <a:cubicBezTo>
                    <a:pt x="1028" y="41"/>
                    <a:pt x="1035" y="37"/>
                    <a:pt x="1041" y="32"/>
                  </a:cubicBezTo>
                  <a:cubicBezTo>
                    <a:pt x="1050" y="27"/>
                    <a:pt x="1058" y="21"/>
                    <a:pt x="1066" y="12"/>
                  </a:cubicBezTo>
                  <a:close/>
                  <a:moveTo>
                    <a:pt x="1084" y="11"/>
                  </a:moveTo>
                  <a:cubicBezTo>
                    <a:pt x="1080" y="10"/>
                    <a:pt x="1072" y="8"/>
                    <a:pt x="1072" y="14"/>
                  </a:cubicBezTo>
                  <a:cubicBezTo>
                    <a:pt x="1063" y="20"/>
                    <a:pt x="1059" y="31"/>
                    <a:pt x="1048" y="34"/>
                  </a:cubicBezTo>
                  <a:cubicBezTo>
                    <a:pt x="1040" y="43"/>
                    <a:pt x="1027" y="47"/>
                    <a:pt x="1017" y="54"/>
                  </a:cubicBezTo>
                  <a:cubicBezTo>
                    <a:pt x="1017" y="59"/>
                    <a:pt x="1015" y="65"/>
                    <a:pt x="1017" y="71"/>
                  </a:cubicBezTo>
                  <a:cubicBezTo>
                    <a:pt x="1043" y="66"/>
                    <a:pt x="1061" y="43"/>
                    <a:pt x="1076" y="23"/>
                  </a:cubicBezTo>
                  <a:cubicBezTo>
                    <a:pt x="1080" y="20"/>
                    <a:pt x="1084" y="16"/>
                    <a:pt x="1084" y="11"/>
                  </a:cubicBezTo>
                  <a:close/>
                  <a:moveTo>
                    <a:pt x="1151" y="10"/>
                  </a:moveTo>
                  <a:cubicBezTo>
                    <a:pt x="1147" y="10"/>
                    <a:pt x="1140" y="9"/>
                    <a:pt x="1137" y="11"/>
                  </a:cubicBezTo>
                  <a:cubicBezTo>
                    <a:pt x="1140" y="15"/>
                    <a:pt x="1144" y="15"/>
                    <a:pt x="1147" y="17"/>
                  </a:cubicBezTo>
                  <a:cubicBezTo>
                    <a:pt x="1151" y="17"/>
                    <a:pt x="1155" y="23"/>
                    <a:pt x="1160" y="19"/>
                  </a:cubicBezTo>
                  <a:cubicBezTo>
                    <a:pt x="1158" y="15"/>
                    <a:pt x="1154" y="12"/>
                    <a:pt x="1151" y="10"/>
                  </a:cubicBezTo>
                  <a:close/>
                  <a:moveTo>
                    <a:pt x="1314" y="11"/>
                  </a:moveTo>
                  <a:cubicBezTo>
                    <a:pt x="1283" y="10"/>
                    <a:pt x="1283" y="10"/>
                    <a:pt x="1283" y="10"/>
                  </a:cubicBezTo>
                  <a:cubicBezTo>
                    <a:pt x="1281" y="12"/>
                    <a:pt x="1281" y="12"/>
                    <a:pt x="1281" y="12"/>
                  </a:cubicBezTo>
                  <a:cubicBezTo>
                    <a:pt x="1285" y="20"/>
                    <a:pt x="1294" y="23"/>
                    <a:pt x="1300" y="28"/>
                  </a:cubicBezTo>
                  <a:cubicBezTo>
                    <a:pt x="1308" y="36"/>
                    <a:pt x="1312" y="47"/>
                    <a:pt x="1309" y="57"/>
                  </a:cubicBezTo>
                  <a:cubicBezTo>
                    <a:pt x="1311" y="59"/>
                    <a:pt x="1311" y="59"/>
                    <a:pt x="1311" y="59"/>
                  </a:cubicBezTo>
                  <a:cubicBezTo>
                    <a:pt x="1315" y="71"/>
                    <a:pt x="1328" y="79"/>
                    <a:pt x="1336" y="88"/>
                  </a:cubicBezTo>
                  <a:cubicBezTo>
                    <a:pt x="1348" y="95"/>
                    <a:pt x="1359" y="103"/>
                    <a:pt x="1373" y="106"/>
                  </a:cubicBezTo>
                  <a:cubicBezTo>
                    <a:pt x="1383" y="99"/>
                    <a:pt x="1383" y="99"/>
                    <a:pt x="1383" y="99"/>
                  </a:cubicBezTo>
                  <a:cubicBezTo>
                    <a:pt x="1401" y="91"/>
                    <a:pt x="1420" y="103"/>
                    <a:pt x="1438" y="96"/>
                  </a:cubicBezTo>
                  <a:cubicBezTo>
                    <a:pt x="1442" y="94"/>
                    <a:pt x="1448" y="91"/>
                    <a:pt x="1449" y="87"/>
                  </a:cubicBezTo>
                  <a:cubicBezTo>
                    <a:pt x="1440" y="88"/>
                    <a:pt x="1431" y="87"/>
                    <a:pt x="1423" y="90"/>
                  </a:cubicBezTo>
                  <a:cubicBezTo>
                    <a:pt x="1417" y="88"/>
                    <a:pt x="1411" y="87"/>
                    <a:pt x="1407" y="82"/>
                  </a:cubicBezTo>
                  <a:cubicBezTo>
                    <a:pt x="1390" y="78"/>
                    <a:pt x="1377" y="69"/>
                    <a:pt x="1363" y="59"/>
                  </a:cubicBezTo>
                  <a:cubicBezTo>
                    <a:pt x="1345" y="45"/>
                    <a:pt x="1324" y="32"/>
                    <a:pt x="1314" y="11"/>
                  </a:cubicBezTo>
                  <a:close/>
                  <a:moveTo>
                    <a:pt x="1342" y="11"/>
                  </a:moveTo>
                  <a:cubicBezTo>
                    <a:pt x="1336" y="10"/>
                    <a:pt x="1328" y="11"/>
                    <a:pt x="1321" y="12"/>
                  </a:cubicBezTo>
                  <a:cubicBezTo>
                    <a:pt x="1321" y="13"/>
                    <a:pt x="1322" y="14"/>
                    <a:pt x="1322" y="15"/>
                  </a:cubicBezTo>
                  <a:cubicBezTo>
                    <a:pt x="1333" y="29"/>
                    <a:pt x="1347" y="41"/>
                    <a:pt x="1362" y="52"/>
                  </a:cubicBezTo>
                  <a:cubicBezTo>
                    <a:pt x="1375" y="61"/>
                    <a:pt x="1387" y="71"/>
                    <a:pt x="1402" y="74"/>
                  </a:cubicBezTo>
                  <a:cubicBezTo>
                    <a:pt x="1402" y="60"/>
                    <a:pt x="1402" y="60"/>
                    <a:pt x="1402" y="60"/>
                  </a:cubicBezTo>
                  <a:cubicBezTo>
                    <a:pt x="1377" y="52"/>
                    <a:pt x="1358" y="32"/>
                    <a:pt x="1342" y="11"/>
                  </a:cubicBezTo>
                  <a:close/>
                  <a:moveTo>
                    <a:pt x="1460" y="12"/>
                  </a:moveTo>
                  <a:cubicBezTo>
                    <a:pt x="1457" y="11"/>
                    <a:pt x="1453" y="11"/>
                    <a:pt x="1450" y="10"/>
                  </a:cubicBezTo>
                  <a:cubicBezTo>
                    <a:pt x="1436" y="12"/>
                    <a:pt x="1422" y="10"/>
                    <a:pt x="1408" y="12"/>
                  </a:cubicBezTo>
                  <a:cubicBezTo>
                    <a:pt x="1408" y="13"/>
                    <a:pt x="1408" y="13"/>
                    <a:pt x="1408" y="13"/>
                  </a:cubicBezTo>
                  <a:cubicBezTo>
                    <a:pt x="1413" y="17"/>
                    <a:pt x="1418" y="20"/>
                    <a:pt x="1424" y="21"/>
                  </a:cubicBezTo>
                  <a:cubicBezTo>
                    <a:pt x="1437" y="22"/>
                    <a:pt x="1452" y="22"/>
                    <a:pt x="1460" y="12"/>
                  </a:cubicBezTo>
                  <a:close/>
                  <a:moveTo>
                    <a:pt x="1739" y="12"/>
                  </a:moveTo>
                  <a:cubicBezTo>
                    <a:pt x="1717" y="12"/>
                    <a:pt x="1717" y="12"/>
                    <a:pt x="1717" y="12"/>
                  </a:cubicBezTo>
                  <a:cubicBezTo>
                    <a:pt x="1680" y="12"/>
                    <a:pt x="1642" y="10"/>
                    <a:pt x="1606" y="12"/>
                  </a:cubicBezTo>
                  <a:cubicBezTo>
                    <a:pt x="1604" y="13"/>
                    <a:pt x="1606" y="15"/>
                    <a:pt x="1606" y="17"/>
                  </a:cubicBezTo>
                  <a:cubicBezTo>
                    <a:pt x="1609" y="26"/>
                    <a:pt x="1619" y="30"/>
                    <a:pt x="1626" y="36"/>
                  </a:cubicBezTo>
                  <a:cubicBezTo>
                    <a:pt x="1629" y="44"/>
                    <a:pt x="1624" y="50"/>
                    <a:pt x="1619" y="56"/>
                  </a:cubicBezTo>
                  <a:cubicBezTo>
                    <a:pt x="1612" y="62"/>
                    <a:pt x="1600" y="64"/>
                    <a:pt x="1591" y="60"/>
                  </a:cubicBezTo>
                  <a:cubicBezTo>
                    <a:pt x="1584" y="55"/>
                    <a:pt x="1593" y="47"/>
                    <a:pt x="1587" y="42"/>
                  </a:cubicBezTo>
                  <a:cubicBezTo>
                    <a:pt x="1585" y="41"/>
                    <a:pt x="1582" y="41"/>
                    <a:pt x="1580" y="43"/>
                  </a:cubicBezTo>
                  <a:cubicBezTo>
                    <a:pt x="1574" y="47"/>
                    <a:pt x="1571" y="53"/>
                    <a:pt x="1571" y="61"/>
                  </a:cubicBezTo>
                  <a:cubicBezTo>
                    <a:pt x="1574" y="66"/>
                    <a:pt x="1575" y="73"/>
                    <a:pt x="1581" y="75"/>
                  </a:cubicBezTo>
                  <a:cubicBezTo>
                    <a:pt x="1603" y="88"/>
                    <a:pt x="1621" y="65"/>
                    <a:pt x="1642" y="66"/>
                  </a:cubicBezTo>
                  <a:cubicBezTo>
                    <a:pt x="1651" y="66"/>
                    <a:pt x="1660" y="71"/>
                    <a:pt x="1662" y="80"/>
                  </a:cubicBezTo>
                  <a:cubicBezTo>
                    <a:pt x="1668" y="92"/>
                    <a:pt x="1665" y="108"/>
                    <a:pt x="1659" y="118"/>
                  </a:cubicBezTo>
                  <a:cubicBezTo>
                    <a:pt x="1655" y="123"/>
                    <a:pt x="1650" y="126"/>
                    <a:pt x="1644" y="125"/>
                  </a:cubicBezTo>
                  <a:cubicBezTo>
                    <a:pt x="1634" y="120"/>
                    <a:pt x="1650" y="113"/>
                    <a:pt x="1642" y="106"/>
                  </a:cubicBezTo>
                  <a:cubicBezTo>
                    <a:pt x="1640" y="104"/>
                    <a:pt x="1638" y="102"/>
                    <a:pt x="1635" y="103"/>
                  </a:cubicBezTo>
                  <a:cubicBezTo>
                    <a:pt x="1630" y="102"/>
                    <a:pt x="1626" y="106"/>
                    <a:pt x="1623" y="110"/>
                  </a:cubicBezTo>
                  <a:cubicBezTo>
                    <a:pt x="1621" y="118"/>
                    <a:pt x="1623" y="126"/>
                    <a:pt x="1626" y="134"/>
                  </a:cubicBezTo>
                  <a:cubicBezTo>
                    <a:pt x="1633" y="143"/>
                    <a:pt x="1644" y="148"/>
                    <a:pt x="1656" y="148"/>
                  </a:cubicBezTo>
                  <a:cubicBezTo>
                    <a:pt x="1671" y="147"/>
                    <a:pt x="1683" y="136"/>
                    <a:pt x="1690" y="123"/>
                  </a:cubicBezTo>
                  <a:cubicBezTo>
                    <a:pt x="1695" y="112"/>
                    <a:pt x="1691" y="97"/>
                    <a:pt x="1686" y="87"/>
                  </a:cubicBezTo>
                  <a:cubicBezTo>
                    <a:pt x="1682" y="78"/>
                    <a:pt x="1669" y="72"/>
                    <a:pt x="1671" y="60"/>
                  </a:cubicBezTo>
                  <a:cubicBezTo>
                    <a:pt x="1674" y="45"/>
                    <a:pt x="1688" y="39"/>
                    <a:pt x="1701" y="35"/>
                  </a:cubicBezTo>
                  <a:cubicBezTo>
                    <a:pt x="1710" y="34"/>
                    <a:pt x="1724" y="31"/>
                    <a:pt x="1731" y="38"/>
                  </a:cubicBezTo>
                  <a:cubicBezTo>
                    <a:pt x="1736" y="42"/>
                    <a:pt x="1738" y="48"/>
                    <a:pt x="1738" y="54"/>
                  </a:cubicBezTo>
                  <a:cubicBezTo>
                    <a:pt x="1735" y="61"/>
                    <a:pt x="1727" y="58"/>
                    <a:pt x="1723" y="63"/>
                  </a:cubicBezTo>
                  <a:cubicBezTo>
                    <a:pt x="1721" y="69"/>
                    <a:pt x="1717" y="74"/>
                    <a:pt x="1720" y="81"/>
                  </a:cubicBezTo>
                  <a:cubicBezTo>
                    <a:pt x="1723" y="85"/>
                    <a:pt x="1726" y="89"/>
                    <a:pt x="1731" y="89"/>
                  </a:cubicBezTo>
                  <a:cubicBezTo>
                    <a:pt x="1740" y="92"/>
                    <a:pt x="1748" y="86"/>
                    <a:pt x="1754" y="79"/>
                  </a:cubicBezTo>
                  <a:cubicBezTo>
                    <a:pt x="1756" y="73"/>
                    <a:pt x="1761" y="67"/>
                    <a:pt x="1758" y="60"/>
                  </a:cubicBezTo>
                  <a:cubicBezTo>
                    <a:pt x="1761" y="45"/>
                    <a:pt x="1745" y="36"/>
                    <a:pt x="1740" y="23"/>
                  </a:cubicBezTo>
                  <a:cubicBezTo>
                    <a:pt x="1739" y="20"/>
                    <a:pt x="1741" y="15"/>
                    <a:pt x="1739" y="12"/>
                  </a:cubicBezTo>
                  <a:close/>
                  <a:moveTo>
                    <a:pt x="1373" y="11"/>
                  </a:moveTo>
                  <a:cubicBezTo>
                    <a:pt x="1352" y="11"/>
                    <a:pt x="1352" y="11"/>
                    <a:pt x="1352" y="11"/>
                  </a:cubicBezTo>
                  <a:cubicBezTo>
                    <a:pt x="1351" y="12"/>
                    <a:pt x="1351" y="12"/>
                    <a:pt x="1351" y="12"/>
                  </a:cubicBezTo>
                  <a:cubicBezTo>
                    <a:pt x="1363" y="31"/>
                    <a:pt x="1380" y="46"/>
                    <a:pt x="1401" y="54"/>
                  </a:cubicBezTo>
                  <a:cubicBezTo>
                    <a:pt x="1407" y="56"/>
                    <a:pt x="1408" y="47"/>
                    <a:pt x="1411" y="44"/>
                  </a:cubicBezTo>
                  <a:cubicBezTo>
                    <a:pt x="1396" y="38"/>
                    <a:pt x="1382" y="26"/>
                    <a:pt x="1373" y="11"/>
                  </a:cubicBezTo>
                  <a:close/>
                  <a:moveTo>
                    <a:pt x="1545" y="14"/>
                  </a:moveTo>
                  <a:cubicBezTo>
                    <a:pt x="1544" y="11"/>
                    <a:pt x="1544" y="11"/>
                    <a:pt x="1544" y="11"/>
                  </a:cubicBezTo>
                  <a:cubicBezTo>
                    <a:pt x="1539" y="11"/>
                    <a:pt x="1532" y="11"/>
                    <a:pt x="1526" y="12"/>
                  </a:cubicBezTo>
                  <a:cubicBezTo>
                    <a:pt x="1519" y="21"/>
                    <a:pt x="1519" y="21"/>
                    <a:pt x="1519" y="21"/>
                  </a:cubicBezTo>
                  <a:cubicBezTo>
                    <a:pt x="1509" y="34"/>
                    <a:pt x="1493" y="40"/>
                    <a:pt x="1482" y="51"/>
                  </a:cubicBezTo>
                  <a:cubicBezTo>
                    <a:pt x="1489" y="62"/>
                    <a:pt x="1489" y="62"/>
                    <a:pt x="1489" y="62"/>
                  </a:cubicBezTo>
                  <a:cubicBezTo>
                    <a:pt x="1490" y="62"/>
                    <a:pt x="1490" y="62"/>
                    <a:pt x="1490" y="62"/>
                  </a:cubicBezTo>
                  <a:cubicBezTo>
                    <a:pt x="1506" y="55"/>
                    <a:pt x="1520" y="42"/>
                    <a:pt x="1532" y="28"/>
                  </a:cubicBezTo>
                  <a:cubicBezTo>
                    <a:pt x="1535" y="23"/>
                    <a:pt x="1542" y="21"/>
                    <a:pt x="1545" y="14"/>
                  </a:cubicBezTo>
                  <a:close/>
                  <a:moveTo>
                    <a:pt x="1598" y="19"/>
                  </a:moveTo>
                  <a:cubicBezTo>
                    <a:pt x="1595" y="12"/>
                    <a:pt x="1595" y="12"/>
                    <a:pt x="1595" y="12"/>
                  </a:cubicBezTo>
                  <a:cubicBezTo>
                    <a:pt x="1581" y="12"/>
                    <a:pt x="1568" y="10"/>
                    <a:pt x="1554" y="12"/>
                  </a:cubicBezTo>
                  <a:cubicBezTo>
                    <a:pt x="1549" y="17"/>
                    <a:pt x="1545" y="25"/>
                    <a:pt x="1538" y="28"/>
                  </a:cubicBezTo>
                  <a:cubicBezTo>
                    <a:pt x="1525" y="46"/>
                    <a:pt x="1509" y="59"/>
                    <a:pt x="1490" y="69"/>
                  </a:cubicBezTo>
                  <a:cubicBezTo>
                    <a:pt x="1491" y="82"/>
                    <a:pt x="1491" y="82"/>
                    <a:pt x="1491" y="82"/>
                  </a:cubicBezTo>
                  <a:cubicBezTo>
                    <a:pt x="1491" y="93"/>
                    <a:pt x="1481" y="101"/>
                    <a:pt x="1483" y="113"/>
                  </a:cubicBezTo>
                  <a:cubicBezTo>
                    <a:pt x="1484" y="117"/>
                    <a:pt x="1486" y="122"/>
                    <a:pt x="1490" y="123"/>
                  </a:cubicBezTo>
                  <a:cubicBezTo>
                    <a:pt x="1497" y="125"/>
                    <a:pt x="1502" y="123"/>
                    <a:pt x="1508" y="122"/>
                  </a:cubicBezTo>
                  <a:cubicBezTo>
                    <a:pt x="1511" y="119"/>
                    <a:pt x="1519" y="118"/>
                    <a:pt x="1517" y="112"/>
                  </a:cubicBezTo>
                  <a:cubicBezTo>
                    <a:pt x="1511" y="110"/>
                    <a:pt x="1507" y="103"/>
                    <a:pt x="1505" y="98"/>
                  </a:cubicBezTo>
                  <a:cubicBezTo>
                    <a:pt x="1506" y="90"/>
                    <a:pt x="1508" y="82"/>
                    <a:pt x="1515" y="77"/>
                  </a:cubicBezTo>
                  <a:cubicBezTo>
                    <a:pt x="1526" y="69"/>
                    <a:pt x="1541" y="74"/>
                    <a:pt x="1551" y="80"/>
                  </a:cubicBezTo>
                  <a:cubicBezTo>
                    <a:pt x="1555" y="75"/>
                    <a:pt x="1559" y="70"/>
                    <a:pt x="1564" y="64"/>
                  </a:cubicBezTo>
                  <a:cubicBezTo>
                    <a:pt x="1565" y="50"/>
                    <a:pt x="1565" y="50"/>
                    <a:pt x="1565" y="50"/>
                  </a:cubicBezTo>
                  <a:cubicBezTo>
                    <a:pt x="1568" y="45"/>
                    <a:pt x="1572" y="38"/>
                    <a:pt x="1579" y="35"/>
                  </a:cubicBezTo>
                  <a:cubicBezTo>
                    <a:pt x="1584" y="33"/>
                    <a:pt x="1589" y="36"/>
                    <a:pt x="1594" y="39"/>
                  </a:cubicBezTo>
                  <a:cubicBezTo>
                    <a:pt x="1597" y="43"/>
                    <a:pt x="1595" y="49"/>
                    <a:pt x="1596" y="54"/>
                  </a:cubicBezTo>
                  <a:cubicBezTo>
                    <a:pt x="1602" y="55"/>
                    <a:pt x="1610" y="55"/>
                    <a:pt x="1615" y="50"/>
                  </a:cubicBezTo>
                  <a:cubicBezTo>
                    <a:pt x="1618" y="47"/>
                    <a:pt x="1620" y="44"/>
                    <a:pt x="1619" y="39"/>
                  </a:cubicBezTo>
                  <a:cubicBezTo>
                    <a:pt x="1610" y="35"/>
                    <a:pt x="1603" y="28"/>
                    <a:pt x="1598" y="19"/>
                  </a:cubicBezTo>
                  <a:close/>
                  <a:moveTo>
                    <a:pt x="1399" y="11"/>
                  </a:moveTo>
                  <a:cubicBezTo>
                    <a:pt x="1385" y="11"/>
                    <a:pt x="1385" y="11"/>
                    <a:pt x="1385" y="11"/>
                  </a:cubicBezTo>
                  <a:cubicBezTo>
                    <a:pt x="1383" y="11"/>
                    <a:pt x="1382" y="13"/>
                    <a:pt x="1382" y="15"/>
                  </a:cubicBezTo>
                  <a:cubicBezTo>
                    <a:pt x="1391" y="25"/>
                    <a:pt x="1402" y="39"/>
                    <a:pt x="1417" y="40"/>
                  </a:cubicBezTo>
                  <a:cubicBezTo>
                    <a:pt x="1427" y="37"/>
                    <a:pt x="1437" y="32"/>
                    <a:pt x="1448" y="34"/>
                  </a:cubicBezTo>
                  <a:cubicBezTo>
                    <a:pt x="1464" y="40"/>
                    <a:pt x="1476" y="25"/>
                    <a:pt x="1488" y="17"/>
                  </a:cubicBezTo>
                  <a:cubicBezTo>
                    <a:pt x="1488" y="15"/>
                    <a:pt x="1491" y="12"/>
                    <a:pt x="1488" y="11"/>
                  </a:cubicBezTo>
                  <a:cubicBezTo>
                    <a:pt x="1471" y="11"/>
                    <a:pt x="1471" y="11"/>
                    <a:pt x="1471" y="11"/>
                  </a:cubicBezTo>
                  <a:cubicBezTo>
                    <a:pt x="1461" y="21"/>
                    <a:pt x="1449" y="26"/>
                    <a:pt x="1435" y="27"/>
                  </a:cubicBezTo>
                  <a:cubicBezTo>
                    <a:pt x="1421" y="27"/>
                    <a:pt x="1408" y="22"/>
                    <a:pt x="1399" y="11"/>
                  </a:cubicBezTo>
                  <a:close/>
                  <a:moveTo>
                    <a:pt x="1517" y="12"/>
                  </a:moveTo>
                  <a:cubicBezTo>
                    <a:pt x="1498" y="11"/>
                    <a:pt x="1498" y="11"/>
                    <a:pt x="1498" y="11"/>
                  </a:cubicBezTo>
                  <a:cubicBezTo>
                    <a:pt x="1496" y="12"/>
                    <a:pt x="1496" y="12"/>
                    <a:pt x="1496" y="12"/>
                  </a:cubicBezTo>
                  <a:cubicBezTo>
                    <a:pt x="1492" y="23"/>
                    <a:pt x="1480" y="30"/>
                    <a:pt x="1470" y="36"/>
                  </a:cubicBezTo>
                  <a:cubicBezTo>
                    <a:pt x="1468" y="41"/>
                    <a:pt x="1475" y="42"/>
                    <a:pt x="1477" y="45"/>
                  </a:cubicBezTo>
                  <a:cubicBezTo>
                    <a:pt x="1489" y="38"/>
                    <a:pt x="1502" y="32"/>
                    <a:pt x="1511" y="21"/>
                  </a:cubicBezTo>
                  <a:cubicBezTo>
                    <a:pt x="1513" y="18"/>
                    <a:pt x="1518" y="16"/>
                    <a:pt x="1517" y="12"/>
                  </a:cubicBezTo>
                  <a:close/>
                  <a:moveTo>
                    <a:pt x="1777" y="12"/>
                  </a:moveTo>
                  <a:cubicBezTo>
                    <a:pt x="1767" y="12"/>
                    <a:pt x="1758" y="12"/>
                    <a:pt x="1749" y="12"/>
                  </a:cubicBezTo>
                  <a:cubicBezTo>
                    <a:pt x="1746" y="14"/>
                    <a:pt x="1747" y="18"/>
                    <a:pt x="1747" y="21"/>
                  </a:cubicBezTo>
                  <a:cubicBezTo>
                    <a:pt x="1753" y="34"/>
                    <a:pt x="1767" y="46"/>
                    <a:pt x="1766" y="62"/>
                  </a:cubicBezTo>
                  <a:cubicBezTo>
                    <a:pt x="1778" y="82"/>
                    <a:pt x="1796" y="96"/>
                    <a:pt x="1814" y="109"/>
                  </a:cubicBezTo>
                  <a:cubicBezTo>
                    <a:pt x="1820" y="110"/>
                    <a:pt x="1824" y="118"/>
                    <a:pt x="1831" y="116"/>
                  </a:cubicBezTo>
                  <a:cubicBezTo>
                    <a:pt x="1832" y="109"/>
                    <a:pt x="1840" y="103"/>
                    <a:pt x="1845" y="99"/>
                  </a:cubicBezTo>
                  <a:cubicBezTo>
                    <a:pt x="1834" y="91"/>
                    <a:pt x="1823" y="81"/>
                    <a:pt x="1814" y="71"/>
                  </a:cubicBezTo>
                  <a:cubicBezTo>
                    <a:pt x="1800" y="59"/>
                    <a:pt x="1791" y="44"/>
                    <a:pt x="1782" y="27"/>
                  </a:cubicBezTo>
                  <a:cubicBezTo>
                    <a:pt x="1780" y="22"/>
                    <a:pt x="1780" y="16"/>
                    <a:pt x="1777" y="12"/>
                  </a:cubicBezTo>
                  <a:close/>
                  <a:moveTo>
                    <a:pt x="1804" y="28"/>
                  </a:moveTo>
                  <a:cubicBezTo>
                    <a:pt x="1800" y="22"/>
                    <a:pt x="1800" y="10"/>
                    <a:pt x="1790" y="12"/>
                  </a:cubicBezTo>
                  <a:cubicBezTo>
                    <a:pt x="1788" y="13"/>
                    <a:pt x="1784" y="11"/>
                    <a:pt x="1784" y="13"/>
                  </a:cubicBezTo>
                  <a:cubicBezTo>
                    <a:pt x="1789" y="29"/>
                    <a:pt x="1797" y="42"/>
                    <a:pt x="1805" y="56"/>
                  </a:cubicBezTo>
                  <a:cubicBezTo>
                    <a:pt x="1818" y="69"/>
                    <a:pt x="1833" y="86"/>
                    <a:pt x="1849" y="94"/>
                  </a:cubicBezTo>
                  <a:cubicBezTo>
                    <a:pt x="1855" y="100"/>
                    <a:pt x="1865" y="96"/>
                    <a:pt x="1873" y="99"/>
                  </a:cubicBezTo>
                  <a:cubicBezTo>
                    <a:pt x="1881" y="99"/>
                    <a:pt x="1887" y="104"/>
                    <a:pt x="1895" y="102"/>
                  </a:cubicBezTo>
                  <a:cubicBezTo>
                    <a:pt x="1901" y="100"/>
                    <a:pt x="1909" y="100"/>
                    <a:pt x="1910" y="94"/>
                  </a:cubicBezTo>
                  <a:cubicBezTo>
                    <a:pt x="1903" y="95"/>
                    <a:pt x="1896" y="91"/>
                    <a:pt x="1890" y="89"/>
                  </a:cubicBezTo>
                  <a:cubicBezTo>
                    <a:pt x="1883" y="94"/>
                    <a:pt x="1874" y="95"/>
                    <a:pt x="1866" y="95"/>
                  </a:cubicBezTo>
                  <a:cubicBezTo>
                    <a:pt x="1857" y="92"/>
                    <a:pt x="1851" y="84"/>
                    <a:pt x="1850" y="76"/>
                  </a:cubicBezTo>
                  <a:cubicBezTo>
                    <a:pt x="1847" y="74"/>
                    <a:pt x="1844" y="71"/>
                    <a:pt x="1841" y="68"/>
                  </a:cubicBezTo>
                  <a:cubicBezTo>
                    <a:pt x="1827" y="56"/>
                    <a:pt x="1815" y="42"/>
                    <a:pt x="1804" y="28"/>
                  </a:cubicBezTo>
                  <a:close/>
                  <a:moveTo>
                    <a:pt x="1813" y="21"/>
                  </a:moveTo>
                  <a:cubicBezTo>
                    <a:pt x="1809" y="19"/>
                    <a:pt x="1812" y="10"/>
                    <a:pt x="1804" y="12"/>
                  </a:cubicBezTo>
                  <a:cubicBezTo>
                    <a:pt x="1803" y="12"/>
                    <a:pt x="1803" y="13"/>
                    <a:pt x="1803" y="14"/>
                  </a:cubicBezTo>
                  <a:cubicBezTo>
                    <a:pt x="1814" y="32"/>
                    <a:pt x="1814" y="32"/>
                    <a:pt x="1814" y="32"/>
                  </a:cubicBezTo>
                  <a:cubicBezTo>
                    <a:pt x="1817" y="40"/>
                    <a:pt x="1826" y="44"/>
                    <a:pt x="1830" y="51"/>
                  </a:cubicBezTo>
                  <a:cubicBezTo>
                    <a:pt x="1836" y="56"/>
                    <a:pt x="1842" y="64"/>
                    <a:pt x="1850" y="67"/>
                  </a:cubicBezTo>
                  <a:cubicBezTo>
                    <a:pt x="1851" y="63"/>
                    <a:pt x="1852" y="60"/>
                    <a:pt x="1853" y="56"/>
                  </a:cubicBezTo>
                  <a:cubicBezTo>
                    <a:pt x="1837" y="47"/>
                    <a:pt x="1827" y="34"/>
                    <a:pt x="1813" y="21"/>
                  </a:cubicBezTo>
                  <a:close/>
                  <a:moveTo>
                    <a:pt x="1829" y="12"/>
                  </a:moveTo>
                  <a:cubicBezTo>
                    <a:pt x="1824" y="13"/>
                    <a:pt x="1819" y="10"/>
                    <a:pt x="1815" y="13"/>
                  </a:cubicBezTo>
                  <a:cubicBezTo>
                    <a:pt x="1818" y="22"/>
                    <a:pt x="1828" y="27"/>
                    <a:pt x="1833" y="34"/>
                  </a:cubicBezTo>
                  <a:cubicBezTo>
                    <a:pt x="1840" y="40"/>
                    <a:pt x="1847" y="47"/>
                    <a:pt x="1856" y="51"/>
                  </a:cubicBezTo>
                  <a:cubicBezTo>
                    <a:pt x="1857" y="49"/>
                    <a:pt x="1860" y="48"/>
                    <a:pt x="1859" y="46"/>
                  </a:cubicBezTo>
                  <a:cubicBezTo>
                    <a:pt x="1846" y="38"/>
                    <a:pt x="1838" y="24"/>
                    <a:pt x="1829" y="12"/>
                  </a:cubicBezTo>
                  <a:close/>
                  <a:moveTo>
                    <a:pt x="1856" y="22"/>
                  </a:moveTo>
                  <a:cubicBezTo>
                    <a:pt x="1852" y="18"/>
                    <a:pt x="1852" y="9"/>
                    <a:pt x="1843" y="12"/>
                  </a:cubicBezTo>
                  <a:cubicBezTo>
                    <a:pt x="1841" y="13"/>
                    <a:pt x="1836" y="11"/>
                    <a:pt x="1837" y="15"/>
                  </a:cubicBezTo>
                  <a:cubicBezTo>
                    <a:pt x="1845" y="24"/>
                    <a:pt x="1851" y="37"/>
                    <a:pt x="1864" y="42"/>
                  </a:cubicBezTo>
                  <a:cubicBezTo>
                    <a:pt x="1867" y="40"/>
                    <a:pt x="1870" y="40"/>
                    <a:pt x="1871" y="36"/>
                  </a:cubicBezTo>
                  <a:cubicBezTo>
                    <a:pt x="1866" y="32"/>
                    <a:pt x="1861" y="28"/>
                    <a:pt x="1856" y="22"/>
                  </a:cubicBezTo>
                  <a:close/>
                  <a:moveTo>
                    <a:pt x="1882" y="13"/>
                  </a:moveTo>
                  <a:cubicBezTo>
                    <a:pt x="1860" y="12"/>
                    <a:pt x="1860" y="12"/>
                    <a:pt x="1860" y="12"/>
                  </a:cubicBezTo>
                  <a:cubicBezTo>
                    <a:pt x="1858" y="14"/>
                    <a:pt x="1858" y="14"/>
                    <a:pt x="1858" y="14"/>
                  </a:cubicBezTo>
                  <a:cubicBezTo>
                    <a:pt x="1860" y="21"/>
                    <a:pt x="1868" y="28"/>
                    <a:pt x="1875" y="32"/>
                  </a:cubicBezTo>
                  <a:cubicBezTo>
                    <a:pt x="1877" y="35"/>
                    <a:pt x="1881" y="30"/>
                    <a:pt x="1883" y="34"/>
                  </a:cubicBezTo>
                  <a:cubicBezTo>
                    <a:pt x="1899" y="30"/>
                    <a:pt x="1913" y="36"/>
                    <a:pt x="1926" y="42"/>
                  </a:cubicBezTo>
                  <a:cubicBezTo>
                    <a:pt x="1938" y="41"/>
                    <a:pt x="1948" y="33"/>
                    <a:pt x="1957" y="25"/>
                  </a:cubicBezTo>
                  <a:cubicBezTo>
                    <a:pt x="1960" y="20"/>
                    <a:pt x="1969" y="20"/>
                    <a:pt x="1968" y="13"/>
                  </a:cubicBezTo>
                  <a:cubicBezTo>
                    <a:pt x="1949" y="13"/>
                    <a:pt x="1949" y="13"/>
                    <a:pt x="1949" y="13"/>
                  </a:cubicBezTo>
                  <a:cubicBezTo>
                    <a:pt x="1939" y="25"/>
                    <a:pt x="1923" y="30"/>
                    <a:pt x="1908" y="28"/>
                  </a:cubicBezTo>
                  <a:cubicBezTo>
                    <a:pt x="1897" y="26"/>
                    <a:pt x="1890" y="19"/>
                    <a:pt x="1882" y="13"/>
                  </a:cubicBezTo>
                  <a:close/>
                  <a:moveTo>
                    <a:pt x="1940" y="14"/>
                  </a:moveTo>
                  <a:cubicBezTo>
                    <a:pt x="1930" y="11"/>
                    <a:pt x="1921" y="13"/>
                    <a:pt x="1911" y="12"/>
                  </a:cubicBezTo>
                  <a:cubicBezTo>
                    <a:pt x="1904" y="14"/>
                    <a:pt x="1897" y="11"/>
                    <a:pt x="1892" y="13"/>
                  </a:cubicBezTo>
                  <a:cubicBezTo>
                    <a:pt x="1895" y="18"/>
                    <a:pt x="1902" y="21"/>
                    <a:pt x="1908" y="23"/>
                  </a:cubicBezTo>
                  <a:cubicBezTo>
                    <a:pt x="1920" y="25"/>
                    <a:pt x="1933" y="23"/>
                    <a:pt x="1940" y="14"/>
                  </a:cubicBezTo>
                  <a:close/>
                  <a:moveTo>
                    <a:pt x="1162" y="25"/>
                  </a:moveTo>
                  <a:cubicBezTo>
                    <a:pt x="1149" y="25"/>
                    <a:pt x="1140" y="18"/>
                    <a:pt x="1128" y="14"/>
                  </a:cubicBezTo>
                  <a:cubicBezTo>
                    <a:pt x="1127" y="17"/>
                    <a:pt x="1124" y="19"/>
                    <a:pt x="1125" y="22"/>
                  </a:cubicBezTo>
                  <a:cubicBezTo>
                    <a:pt x="1130" y="27"/>
                    <a:pt x="1136" y="28"/>
                    <a:pt x="1142" y="31"/>
                  </a:cubicBezTo>
                  <a:cubicBezTo>
                    <a:pt x="1147" y="38"/>
                    <a:pt x="1157" y="39"/>
                    <a:pt x="1165" y="38"/>
                  </a:cubicBezTo>
                  <a:cubicBezTo>
                    <a:pt x="1166" y="34"/>
                    <a:pt x="1167" y="28"/>
                    <a:pt x="1162" y="25"/>
                  </a:cubicBezTo>
                  <a:close/>
                  <a:moveTo>
                    <a:pt x="690" y="26"/>
                  </a:moveTo>
                  <a:cubicBezTo>
                    <a:pt x="686" y="21"/>
                    <a:pt x="678" y="24"/>
                    <a:pt x="672" y="22"/>
                  </a:cubicBezTo>
                  <a:cubicBezTo>
                    <a:pt x="670" y="23"/>
                    <a:pt x="668" y="26"/>
                    <a:pt x="669" y="28"/>
                  </a:cubicBezTo>
                  <a:cubicBezTo>
                    <a:pt x="674" y="33"/>
                    <a:pt x="681" y="33"/>
                    <a:pt x="687" y="34"/>
                  </a:cubicBezTo>
                  <a:cubicBezTo>
                    <a:pt x="690" y="33"/>
                    <a:pt x="690" y="29"/>
                    <a:pt x="690" y="26"/>
                  </a:cubicBezTo>
                  <a:close/>
                  <a:moveTo>
                    <a:pt x="184" y="34"/>
                  </a:moveTo>
                  <a:cubicBezTo>
                    <a:pt x="181" y="30"/>
                    <a:pt x="177" y="28"/>
                    <a:pt x="173" y="27"/>
                  </a:cubicBezTo>
                  <a:cubicBezTo>
                    <a:pt x="170" y="28"/>
                    <a:pt x="170" y="31"/>
                    <a:pt x="169" y="33"/>
                  </a:cubicBezTo>
                  <a:cubicBezTo>
                    <a:pt x="168" y="34"/>
                    <a:pt x="166" y="38"/>
                    <a:pt x="169" y="38"/>
                  </a:cubicBezTo>
                  <a:cubicBezTo>
                    <a:pt x="174" y="37"/>
                    <a:pt x="178" y="35"/>
                    <a:pt x="184" y="34"/>
                  </a:cubicBezTo>
                  <a:close/>
                  <a:moveTo>
                    <a:pt x="1122" y="29"/>
                  </a:moveTo>
                  <a:cubicBezTo>
                    <a:pt x="1120" y="29"/>
                    <a:pt x="1119" y="32"/>
                    <a:pt x="1118" y="34"/>
                  </a:cubicBezTo>
                  <a:cubicBezTo>
                    <a:pt x="1118" y="34"/>
                    <a:pt x="1120" y="34"/>
                    <a:pt x="1120" y="34"/>
                  </a:cubicBezTo>
                  <a:cubicBezTo>
                    <a:pt x="1121" y="32"/>
                    <a:pt x="1123" y="31"/>
                    <a:pt x="1122" y="29"/>
                  </a:cubicBezTo>
                  <a:close/>
                  <a:moveTo>
                    <a:pt x="1005" y="44"/>
                  </a:moveTo>
                  <a:cubicBezTo>
                    <a:pt x="1002" y="39"/>
                    <a:pt x="998" y="33"/>
                    <a:pt x="992" y="31"/>
                  </a:cubicBezTo>
                  <a:cubicBezTo>
                    <a:pt x="984" y="31"/>
                    <a:pt x="976" y="28"/>
                    <a:pt x="967" y="30"/>
                  </a:cubicBezTo>
                  <a:cubicBezTo>
                    <a:pt x="956" y="34"/>
                    <a:pt x="943" y="39"/>
                    <a:pt x="940" y="53"/>
                  </a:cubicBezTo>
                  <a:cubicBezTo>
                    <a:pt x="940" y="58"/>
                    <a:pt x="939" y="65"/>
                    <a:pt x="944" y="69"/>
                  </a:cubicBezTo>
                  <a:cubicBezTo>
                    <a:pt x="946" y="72"/>
                    <a:pt x="950" y="74"/>
                    <a:pt x="954" y="73"/>
                  </a:cubicBezTo>
                  <a:cubicBezTo>
                    <a:pt x="965" y="69"/>
                    <a:pt x="958" y="58"/>
                    <a:pt x="965" y="52"/>
                  </a:cubicBezTo>
                  <a:cubicBezTo>
                    <a:pt x="970" y="51"/>
                    <a:pt x="974" y="49"/>
                    <a:pt x="978" y="51"/>
                  </a:cubicBezTo>
                  <a:cubicBezTo>
                    <a:pt x="985" y="53"/>
                    <a:pt x="988" y="59"/>
                    <a:pt x="990" y="64"/>
                  </a:cubicBezTo>
                  <a:cubicBezTo>
                    <a:pt x="993" y="75"/>
                    <a:pt x="988" y="84"/>
                    <a:pt x="981" y="91"/>
                  </a:cubicBezTo>
                  <a:cubicBezTo>
                    <a:pt x="972" y="100"/>
                    <a:pt x="960" y="110"/>
                    <a:pt x="946" y="106"/>
                  </a:cubicBezTo>
                  <a:cubicBezTo>
                    <a:pt x="933" y="102"/>
                    <a:pt x="915" y="96"/>
                    <a:pt x="905" y="109"/>
                  </a:cubicBezTo>
                  <a:cubicBezTo>
                    <a:pt x="899" y="114"/>
                    <a:pt x="898" y="121"/>
                    <a:pt x="899" y="128"/>
                  </a:cubicBezTo>
                  <a:cubicBezTo>
                    <a:pt x="901" y="132"/>
                    <a:pt x="903" y="138"/>
                    <a:pt x="909" y="139"/>
                  </a:cubicBezTo>
                  <a:cubicBezTo>
                    <a:pt x="913" y="141"/>
                    <a:pt x="917" y="140"/>
                    <a:pt x="919" y="136"/>
                  </a:cubicBezTo>
                  <a:cubicBezTo>
                    <a:pt x="921" y="133"/>
                    <a:pt x="922" y="129"/>
                    <a:pt x="921" y="126"/>
                  </a:cubicBezTo>
                  <a:cubicBezTo>
                    <a:pt x="916" y="122"/>
                    <a:pt x="921" y="116"/>
                    <a:pt x="922" y="112"/>
                  </a:cubicBezTo>
                  <a:cubicBezTo>
                    <a:pt x="927" y="109"/>
                    <a:pt x="935" y="110"/>
                    <a:pt x="941" y="110"/>
                  </a:cubicBezTo>
                  <a:cubicBezTo>
                    <a:pt x="949" y="115"/>
                    <a:pt x="955" y="125"/>
                    <a:pt x="953" y="135"/>
                  </a:cubicBezTo>
                  <a:cubicBezTo>
                    <a:pt x="952" y="144"/>
                    <a:pt x="944" y="151"/>
                    <a:pt x="939" y="158"/>
                  </a:cubicBezTo>
                  <a:cubicBezTo>
                    <a:pt x="939" y="158"/>
                    <a:pt x="939" y="158"/>
                    <a:pt x="939" y="158"/>
                  </a:cubicBezTo>
                  <a:cubicBezTo>
                    <a:pt x="977" y="159"/>
                    <a:pt x="1015" y="159"/>
                    <a:pt x="1053" y="159"/>
                  </a:cubicBezTo>
                  <a:cubicBezTo>
                    <a:pt x="1056" y="160"/>
                    <a:pt x="1056" y="156"/>
                    <a:pt x="1057" y="154"/>
                  </a:cubicBezTo>
                  <a:cubicBezTo>
                    <a:pt x="1073" y="150"/>
                    <a:pt x="1078" y="133"/>
                    <a:pt x="1083" y="120"/>
                  </a:cubicBezTo>
                  <a:cubicBezTo>
                    <a:pt x="1086" y="106"/>
                    <a:pt x="1083" y="90"/>
                    <a:pt x="1071" y="81"/>
                  </a:cubicBezTo>
                  <a:cubicBezTo>
                    <a:pt x="1063" y="78"/>
                    <a:pt x="1052" y="75"/>
                    <a:pt x="1044" y="80"/>
                  </a:cubicBezTo>
                  <a:cubicBezTo>
                    <a:pt x="1035" y="85"/>
                    <a:pt x="1033" y="95"/>
                    <a:pt x="1033" y="104"/>
                  </a:cubicBezTo>
                  <a:cubicBezTo>
                    <a:pt x="1039" y="116"/>
                    <a:pt x="1052" y="100"/>
                    <a:pt x="1057" y="111"/>
                  </a:cubicBezTo>
                  <a:cubicBezTo>
                    <a:pt x="1053" y="122"/>
                    <a:pt x="1041" y="129"/>
                    <a:pt x="1030" y="129"/>
                  </a:cubicBezTo>
                  <a:cubicBezTo>
                    <a:pt x="1022" y="133"/>
                    <a:pt x="1015" y="129"/>
                    <a:pt x="1008" y="126"/>
                  </a:cubicBezTo>
                  <a:cubicBezTo>
                    <a:pt x="1000" y="119"/>
                    <a:pt x="996" y="110"/>
                    <a:pt x="998" y="100"/>
                  </a:cubicBezTo>
                  <a:cubicBezTo>
                    <a:pt x="1004" y="87"/>
                    <a:pt x="1010" y="72"/>
                    <a:pt x="1008" y="56"/>
                  </a:cubicBezTo>
                  <a:cubicBezTo>
                    <a:pt x="1006" y="53"/>
                    <a:pt x="1009" y="47"/>
                    <a:pt x="1005" y="44"/>
                  </a:cubicBezTo>
                  <a:close/>
                  <a:moveTo>
                    <a:pt x="538" y="50"/>
                  </a:moveTo>
                  <a:cubicBezTo>
                    <a:pt x="526" y="36"/>
                    <a:pt x="526" y="36"/>
                    <a:pt x="526" y="36"/>
                  </a:cubicBezTo>
                  <a:cubicBezTo>
                    <a:pt x="514" y="30"/>
                    <a:pt x="499" y="31"/>
                    <a:pt x="488" y="38"/>
                  </a:cubicBezTo>
                  <a:cubicBezTo>
                    <a:pt x="481" y="43"/>
                    <a:pt x="472" y="50"/>
                    <a:pt x="474" y="60"/>
                  </a:cubicBezTo>
                  <a:cubicBezTo>
                    <a:pt x="475" y="65"/>
                    <a:pt x="478" y="70"/>
                    <a:pt x="483" y="73"/>
                  </a:cubicBezTo>
                  <a:cubicBezTo>
                    <a:pt x="486" y="73"/>
                    <a:pt x="489" y="75"/>
                    <a:pt x="492" y="73"/>
                  </a:cubicBezTo>
                  <a:cubicBezTo>
                    <a:pt x="496" y="68"/>
                    <a:pt x="501" y="63"/>
                    <a:pt x="499" y="56"/>
                  </a:cubicBezTo>
                  <a:cubicBezTo>
                    <a:pt x="500" y="53"/>
                    <a:pt x="504" y="52"/>
                    <a:pt x="507" y="52"/>
                  </a:cubicBezTo>
                  <a:cubicBezTo>
                    <a:pt x="512" y="54"/>
                    <a:pt x="519" y="55"/>
                    <a:pt x="522" y="61"/>
                  </a:cubicBezTo>
                  <a:cubicBezTo>
                    <a:pt x="525" y="70"/>
                    <a:pt x="521" y="78"/>
                    <a:pt x="516" y="85"/>
                  </a:cubicBezTo>
                  <a:cubicBezTo>
                    <a:pt x="509" y="97"/>
                    <a:pt x="497" y="107"/>
                    <a:pt x="482" y="107"/>
                  </a:cubicBezTo>
                  <a:cubicBezTo>
                    <a:pt x="463" y="103"/>
                    <a:pt x="463" y="103"/>
                    <a:pt x="463" y="103"/>
                  </a:cubicBezTo>
                  <a:cubicBezTo>
                    <a:pt x="454" y="105"/>
                    <a:pt x="445" y="106"/>
                    <a:pt x="439" y="113"/>
                  </a:cubicBezTo>
                  <a:cubicBezTo>
                    <a:pt x="433" y="118"/>
                    <a:pt x="434" y="128"/>
                    <a:pt x="437" y="135"/>
                  </a:cubicBezTo>
                  <a:cubicBezTo>
                    <a:pt x="440" y="139"/>
                    <a:pt x="444" y="139"/>
                    <a:pt x="449" y="139"/>
                  </a:cubicBezTo>
                  <a:cubicBezTo>
                    <a:pt x="462" y="139"/>
                    <a:pt x="455" y="123"/>
                    <a:pt x="463" y="117"/>
                  </a:cubicBezTo>
                  <a:cubicBezTo>
                    <a:pt x="467" y="115"/>
                    <a:pt x="472" y="115"/>
                    <a:pt x="477" y="116"/>
                  </a:cubicBezTo>
                  <a:cubicBezTo>
                    <a:pt x="481" y="118"/>
                    <a:pt x="486" y="122"/>
                    <a:pt x="487" y="127"/>
                  </a:cubicBezTo>
                  <a:cubicBezTo>
                    <a:pt x="491" y="135"/>
                    <a:pt x="489" y="145"/>
                    <a:pt x="484" y="152"/>
                  </a:cubicBezTo>
                  <a:cubicBezTo>
                    <a:pt x="482" y="156"/>
                    <a:pt x="478" y="155"/>
                    <a:pt x="477" y="159"/>
                  </a:cubicBezTo>
                  <a:cubicBezTo>
                    <a:pt x="490" y="160"/>
                    <a:pt x="506" y="159"/>
                    <a:pt x="520" y="160"/>
                  </a:cubicBezTo>
                  <a:cubicBezTo>
                    <a:pt x="612" y="159"/>
                    <a:pt x="612" y="159"/>
                    <a:pt x="612" y="159"/>
                  </a:cubicBezTo>
                  <a:cubicBezTo>
                    <a:pt x="621" y="154"/>
                    <a:pt x="621" y="154"/>
                    <a:pt x="621" y="154"/>
                  </a:cubicBezTo>
                  <a:cubicBezTo>
                    <a:pt x="633" y="140"/>
                    <a:pt x="632" y="121"/>
                    <a:pt x="636" y="104"/>
                  </a:cubicBezTo>
                  <a:cubicBezTo>
                    <a:pt x="634" y="102"/>
                    <a:pt x="633" y="100"/>
                    <a:pt x="633" y="99"/>
                  </a:cubicBezTo>
                  <a:cubicBezTo>
                    <a:pt x="626" y="92"/>
                    <a:pt x="623" y="81"/>
                    <a:pt x="613" y="78"/>
                  </a:cubicBezTo>
                  <a:cubicBezTo>
                    <a:pt x="605" y="76"/>
                    <a:pt x="597" y="78"/>
                    <a:pt x="590" y="81"/>
                  </a:cubicBezTo>
                  <a:cubicBezTo>
                    <a:pt x="585" y="84"/>
                    <a:pt x="579" y="89"/>
                    <a:pt x="578" y="96"/>
                  </a:cubicBezTo>
                  <a:cubicBezTo>
                    <a:pt x="578" y="101"/>
                    <a:pt x="581" y="106"/>
                    <a:pt x="584" y="110"/>
                  </a:cubicBezTo>
                  <a:cubicBezTo>
                    <a:pt x="590" y="115"/>
                    <a:pt x="600" y="105"/>
                    <a:pt x="604" y="116"/>
                  </a:cubicBezTo>
                  <a:cubicBezTo>
                    <a:pt x="603" y="119"/>
                    <a:pt x="600" y="122"/>
                    <a:pt x="598" y="123"/>
                  </a:cubicBezTo>
                  <a:cubicBezTo>
                    <a:pt x="596" y="127"/>
                    <a:pt x="590" y="126"/>
                    <a:pt x="588" y="130"/>
                  </a:cubicBezTo>
                  <a:cubicBezTo>
                    <a:pt x="576" y="133"/>
                    <a:pt x="565" y="139"/>
                    <a:pt x="552" y="134"/>
                  </a:cubicBezTo>
                  <a:cubicBezTo>
                    <a:pt x="540" y="126"/>
                    <a:pt x="534" y="111"/>
                    <a:pt x="535" y="97"/>
                  </a:cubicBezTo>
                  <a:cubicBezTo>
                    <a:pt x="539" y="82"/>
                    <a:pt x="542" y="65"/>
                    <a:pt x="538" y="50"/>
                  </a:cubicBezTo>
                  <a:close/>
                  <a:moveTo>
                    <a:pt x="1259" y="36"/>
                  </a:moveTo>
                  <a:cubicBezTo>
                    <a:pt x="1258" y="34"/>
                    <a:pt x="1258" y="34"/>
                    <a:pt x="1258" y="34"/>
                  </a:cubicBezTo>
                  <a:cubicBezTo>
                    <a:pt x="1246" y="31"/>
                    <a:pt x="1232" y="32"/>
                    <a:pt x="1223" y="39"/>
                  </a:cubicBezTo>
                  <a:cubicBezTo>
                    <a:pt x="1220" y="43"/>
                    <a:pt x="1216" y="47"/>
                    <a:pt x="1217" y="51"/>
                  </a:cubicBezTo>
                  <a:cubicBezTo>
                    <a:pt x="1222" y="51"/>
                    <a:pt x="1227" y="50"/>
                    <a:pt x="1232" y="49"/>
                  </a:cubicBezTo>
                  <a:cubicBezTo>
                    <a:pt x="1243" y="48"/>
                    <a:pt x="1251" y="41"/>
                    <a:pt x="1259" y="36"/>
                  </a:cubicBezTo>
                  <a:close/>
                  <a:moveTo>
                    <a:pt x="773" y="34"/>
                  </a:moveTo>
                  <a:cubicBezTo>
                    <a:pt x="770" y="34"/>
                    <a:pt x="770" y="34"/>
                    <a:pt x="770" y="34"/>
                  </a:cubicBezTo>
                  <a:cubicBezTo>
                    <a:pt x="766" y="36"/>
                    <a:pt x="761" y="35"/>
                    <a:pt x="757" y="38"/>
                  </a:cubicBezTo>
                  <a:cubicBezTo>
                    <a:pt x="754" y="41"/>
                    <a:pt x="749" y="44"/>
                    <a:pt x="750" y="49"/>
                  </a:cubicBezTo>
                  <a:cubicBezTo>
                    <a:pt x="756" y="48"/>
                    <a:pt x="760" y="44"/>
                    <a:pt x="765" y="42"/>
                  </a:cubicBezTo>
                  <a:cubicBezTo>
                    <a:pt x="768" y="40"/>
                    <a:pt x="772" y="37"/>
                    <a:pt x="773" y="34"/>
                  </a:cubicBezTo>
                  <a:close/>
                  <a:moveTo>
                    <a:pt x="316" y="36"/>
                  </a:moveTo>
                  <a:cubicBezTo>
                    <a:pt x="314" y="34"/>
                    <a:pt x="311" y="35"/>
                    <a:pt x="309" y="34"/>
                  </a:cubicBezTo>
                  <a:cubicBezTo>
                    <a:pt x="301" y="37"/>
                    <a:pt x="290" y="34"/>
                    <a:pt x="283" y="40"/>
                  </a:cubicBezTo>
                  <a:cubicBezTo>
                    <a:pt x="280" y="42"/>
                    <a:pt x="275" y="47"/>
                    <a:pt x="274" y="51"/>
                  </a:cubicBezTo>
                  <a:cubicBezTo>
                    <a:pt x="283" y="49"/>
                    <a:pt x="294" y="47"/>
                    <a:pt x="302" y="43"/>
                  </a:cubicBezTo>
                  <a:cubicBezTo>
                    <a:pt x="307" y="41"/>
                    <a:pt x="312" y="40"/>
                    <a:pt x="316" y="36"/>
                  </a:cubicBezTo>
                  <a:close/>
                  <a:moveTo>
                    <a:pt x="794" y="45"/>
                  </a:moveTo>
                  <a:cubicBezTo>
                    <a:pt x="794" y="40"/>
                    <a:pt x="789" y="35"/>
                    <a:pt x="783" y="35"/>
                  </a:cubicBezTo>
                  <a:cubicBezTo>
                    <a:pt x="773" y="43"/>
                    <a:pt x="762" y="51"/>
                    <a:pt x="751" y="57"/>
                  </a:cubicBezTo>
                  <a:cubicBezTo>
                    <a:pt x="751" y="59"/>
                    <a:pt x="751" y="59"/>
                    <a:pt x="751" y="59"/>
                  </a:cubicBezTo>
                  <a:cubicBezTo>
                    <a:pt x="751" y="62"/>
                    <a:pt x="751" y="67"/>
                    <a:pt x="755" y="68"/>
                  </a:cubicBezTo>
                  <a:cubicBezTo>
                    <a:pt x="765" y="65"/>
                    <a:pt x="771" y="57"/>
                    <a:pt x="778" y="49"/>
                  </a:cubicBezTo>
                  <a:cubicBezTo>
                    <a:pt x="783" y="48"/>
                    <a:pt x="788" y="46"/>
                    <a:pt x="793" y="48"/>
                  </a:cubicBezTo>
                  <a:cubicBezTo>
                    <a:pt x="794" y="48"/>
                    <a:pt x="794" y="46"/>
                    <a:pt x="794" y="45"/>
                  </a:cubicBezTo>
                  <a:close/>
                  <a:moveTo>
                    <a:pt x="685" y="40"/>
                  </a:moveTo>
                  <a:cubicBezTo>
                    <a:pt x="682" y="38"/>
                    <a:pt x="679" y="38"/>
                    <a:pt x="676" y="38"/>
                  </a:cubicBezTo>
                  <a:cubicBezTo>
                    <a:pt x="673" y="40"/>
                    <a:pt x="672" y="43"/>
                    <a:pt x="673" y="47"/>
                  </a:cubicBezTo>
                  <a:cubicBezTo>
                    <a:pt x="676" y="47"/>
                    <a:pt x="676" y="47"/>
                    <a:pt x="676" y="47"/>
                  </a:cubicBezTo>
                  <a:cubicBezTo>
                    <a:pt x="680" y="46"/>
                    <a:pt x="683" y="42"/>
                    <a:pt x="685" y="40"/>
                  </a:cubicBezTo>
                  <a:close/>
                  <a:moveTo>
                    <a:pt x="211" y="44"/>
                  </a:moveTo>
                  <a:cubicBezTo>
                    <a:pt x="200" y="40"/>
                    <a:pt x="200" y="40"/>
                    <a:pt x="200" y="40"/>
                  </a:cubicBezTo>
                  <a:cubicBezTo>
                    <a:pt x="199" y="40"/>
                    <a:pt x="198" y="40"/>
                    <a:pt x="198" y="41"/>
                  </a:cubicBezTo>
                  <a:cubicBezTo>
                    <a:pt x="201" y="45"/>
                    <a:pt x="200" y="50"/>
                    <a:pt x="201" y="54"/>
                  </a:cubicBezTo>
                  <a:cubicBezTo>
                    <a:pt x="204" y="54"/>
                    <a:pt x="206" y="52"/>
                    <a:pt x="208" y="50"/>
                  </a:cubicBezTo>
                  <a:cubicBezTo>
                    <a:pt x="209" y="48"/>
                    <a:pt x="213" y="47"/>
                    <a:pt x="211" y="44"/>
                  </a:cubicBezTo>
                  <a:close/>
                  <a:moveTo>
                    <a:pt x="324" y="42"/>
                  </a:moveTo>
                  <a:cubicBezTo>
                    <a:pt x="323" y="41"/>
                    <a:pt x="322" y="40"/>
                    <a:pt x="321" y="40"/>
                  </a:cubicBezTo>
                  <a:cubicBezTo>
                    <a:pt x="312" y="46"/>
                    <a:pt x="302" y="49"/>
                    <a:pt x="293" y="52"/>
                  </a:cubicBezTo>
                  <a:cubicBezTo>
                    <a:pt x="287" y="54"/>
                    <a:pt x="281" y="56"/>
                    <a:pt x="275" y="58"/>
                  </a:cubicBezTo>
                  <a:cubicBezTo>
                    <a:pt x="280" y="61"/>
                    <a:pt x="281" y="69"/>
                    <a:pt x="288" y="67"/>
                  </a:cubicBezTo>
                  <a:cubicBezTo>
                    <a:pt x="298" y="64"/>
                    <a:pt x="309" y="61"/>
                    <a:pt x="314" y="50"/>
                  </a:cubicBezTo>
                  <a:cubicBezTo>
                    <a:pt x="317" y="47"/>
                    <a:pt x="323" y="47"/>
                    <a:pt x="324" y="42"/>
                  </a:cubicBezTo>
                  <a:close/>
                  <a:moveTo>
                    <a:pt x="1712" y="44"/>
                  </a:moveTo>
                  <a:cubicBezTo>
                    <a:pt x="1712" y="41"/>
                    <a:pt x="1712" y="41"/>
                    <a:pt x="1712" y="41"/>
                  </a:cubicBezTo>
                  <a:cubicBezTo>
                    <a:pt x="1708" y="40"/>
                    <a:pt x="1708" y="40"/>
                    <a:pt x="1708" y="40"/>
                  </a:cubicBezTo>
                  <a:cubicBezTo>
                    <a:pt x="1697" y="44"/>
                    <a:pt x="1684" y="47"/>
                    <a:pt x="1678" y="58"/>
                  </a:cubicBezTo>
                  <a:cubicBezTo>
                    <a:pt x="1678" y="60"/>
                    <a:pt x="1677" y="63"/>
                    <a:pt x="1679" y="64"/>
                  </a:cubicBezTo>
                  <a:cubicBezTo>
                    <a:pt x="1692" y="61"/>
                    <a:pt x="1701" y="52"/>
                    <a:pt x="1712" y="44"/>
                  </a:cubicBezTo>
                  <a:close/>
                  <a:moveTo>
                    <a:pt x="1730" y="50"/>
                  </a:moveTo>
                  <a:cubicBezTo>
                    <a:pt x="1728" y="44"/>
                    <a:pt x="1728" y="44"/>
                    <a:pt x="1728" y="44"/>
                  </a:cubicBezTo>
                  <a:cubicBezTo>
                    <a:pt x="1726" y="43"/>
                    <a:pt x="1723" y="39"/>
                    <a:pt x="1720" y="41"/>
                  </a:cubicBezTo>
                  <a:cubicBezTo>
                    <a:pt x="1717" y="47"/>
                    <a:pt x="1710" y="51"/>
                    <a:pt x="1705" y="56"/>
                  </a:cubicBezTo>
                  <a:cubicBezTo>
                    <a:pt x="1699" y="60"/>
                    <a:pt x="1694" y="64"/>
                    <a:pt x="1688" y="65"/>
                  </a:cubicBezTo>
                  <a:cubicBezTo>
                    <a:pt x="1686" y="68"/>
                    <a:pt x="1682" y="68"/>
                    <a:pt x="1683" y="71"/>
                  </a:cubicBezTo>
                  <a:cubicBezTo>
                    <a:pt x="1684" y="73"/>
                    <a:pt x="1685" y="74"/>
                    <a:pt x="1687" y="74"/>
                  </a:cubicBezTo>
                  <a:cubicBezTo>
                    <a:pt x="1693" y="70"/>
                    <a:pt x="1701" y="72"/>
                    <a:pt x="1707" y="65"/>
                  </a:cubicBezTo>
                  <a:cubicBezTo>
                    <a:pt x="1714" y="64"/>
                    <a:pt x="1718" y="59"/>
                    <a:pt x="1723" y="54"/>
                  </a:cubicBezTo>
                  <a:cubicBezTo>
                    <a:pt x="1726" y="52"/>
                    <a:pt x="1731" y="54"/>
                    <a:pt x="1730" y="50"/>
                  </a:cubicBezTo>
                  <a:close/>
                  <a:moveTo>
                    <a:pt x="1470" y="49"/>
                  </a:moveTo>
                  <a:cubicBezTo>
                    <a:pt x="1463" y="39"/>
                    <a:pt x="1453" y="44"/>
                    <a:pt x="1444" y="41"/>
                  </a:cubicBezTo>
                  <a:cubicBezTo>
                    <a:pt x="1431" y="41"/>
                    <a:pt x="1418" y="46"/>
                    <a:pt x="1411" y="58"/>
                  </a:cubicBezTo>
                  <a:cubicBezTo>
                    <a:pt x="1409" y="64"/>
                    <a:pt x="1407" y="73"/>
                    <a:pt x="1412" y="78"/>
                  </a:cubicBezTo>
                  <a:cubicBezTo>
                    <a:pt x="1416" y="81"/>
                    <a:pt x="1421" y="83"/>
                    <a:pt x="1425" y="82"/>
                  </a:cubicBezTo>
                  <a:cubicBezTo>
                    <a:pt x="1434" y="78"/>
                    <a:pt x="1431" y="69"/>
                    <a:pt x="1433" y="62"/>
                  </a:cubicBezTo>
                  <a:cubicBezTo>
                    <a:pt x="1435" y="57"/>
                    <a:pt x="1440" y="56"/>
                    <a:pt x="1444" y="54"/>
                  </a:cubicBezTo>
                  <a:cubicBezTo>
                    <a:pt x="1451" y="52"/>
                    <a:pt x="1456" y="60"/>
                    <a:pt x="1460" y="63"/>
                  </a:cubicBezTo>
                  <a:cubicBezTo>
                    <a:pt x="1461" y="69"/>
                    <a:pt x="1462" y="75"/>
                    <a:pt x="1460" y="82"/>
                  </a:cubicBezTo>
                  <a:cubicBezTo>
                    <a:pt x="1454" y="99"/>
                    <a:pt x="1437" y="107"/>
                    <a:pt x="1419" y="106"/>
                  </a:cubicBezTo>
                  <a:cubicBezTo>
                    <a:pt x="1406" y="105"/>
                    <a:pt x="1389" y="99"/>
                    <a:pt x="1380" y="112"/>
                  </a:cubicBezTo>
                  <a:cubicBezTo>
                    <a:pt x="1378" y="117"/>
                    <a:pt x="1376" y="125"/>
                    <a:pt x="1378" y="131"/>
                  </a:cubicBezTo>
                  <a:cubicBezTo>
                    <a:pt x="1380" y="134"/>
                    <a:pt x="1383" y="140"/>
                    <a:pt x="1388" y="139"/>
                  </a:cubicBezTo>
                  <a:cubicBezTo>
                    <a:pt x="1390" y="138"/>
                    <a:pt x="1393" y="137"/>
                    <a:pt x="1394" y="134"/>
                  </a:cubicBezTo>
                  <a:cubicBezTo>
                    <a:pt x="1396" y="131"/>
                    <a:pt x="1393" y="128"/>
                    <a:pt x="1391" y="126"/>
                  </a:cubicBezTo>
                  <a:cubicBezTo>
                    <a:pt x="1389" y="120"/>
                    <a:pt x="1397" y="116"/>
                    <a:pt x="1401" y="113"/>
                  </a:cubicBezTo>
                  <a:cubicBezTo>
                    <a:pt x="1407" y="110"/>
                    <a:pt x="1413" y="113"/>
                    <a:pt x="1418" y="114"/>
                  </a:cubicBezTo>
                  <a:cubicBezTo>
                    <a:pt x="1425" y="118"/>
                    <a:pt x="1425" y="126"/>
                    <a:pt x="1428" y="132"/>
                  </a:cubicBezTo>
                  <a:cubicBezTo>
                    <a:pt x="1430" y="142"/>
                    <a:pt x="1425" y="152"/>
                    <a:pt x="1418" y="158"/>
                  </a:cubicBezTo>
                  <a:cubicBezTo>
                    <a:pt x="1418" y="159"/>
                    <a:pt x="1419" y="159"/>
                    <a:pt x="1420" y="159"/>
                  </a:cubicBezTo>
                  <a:cubicBezTo>
                    <a:pt x="1444" y="158"/>
                    <a:pt x="1467" y="159"/>
                    <a:pt x="1490" y="159"/>
                  </a:cubicBezTo>
                  <a:cubicBezTo>
                    <a:pt x="1507" y="158"/>
                    <a:pt x="1524" y="159"/>
                    <a:pt x="1540" y="158"/>
                  </a:cubicBezTo>
                  <a:cubicBezTo>
                    <a:pt x="1550" y="153"/>
                    <a:pt x="1558" y="143"/>
                    <a:pt x="1562" y="132"/>
                  </a:cubicBezTo>
                  <a:cubicBezTo>
                    <a:pt x="1568" y="116"/>
                    <a:pt x="1564" y="99"/>
                    <a:pt x="1551" y="88"/>
                  </a:cubicBezTo>
                  <a:cubicBezTo>
                    <a:pt x="1542" y="84"/>
                    <a:pt x="1530" y="76"/>
                    <a:pt x="1519" y="83"/>
                  </a:cubicBezTo>
                  <a:cubicBezTo>
                    <a:pt x="1515" y="86"/>
                    <a:pt x="1513" y="90"/>
                    <a:pt x="1512" y="95"/>
                  </a:cubicBezTo>
                  <a:cubicBezTo>
                    <a:pt x="1513" y="102"/>
                    <a:pt x="1520" y="105"/>
                    <a:pt x="1525" y="109"/>
                  </a:cubicBezTo>
                  <a:cubicBezTo>
                    <a:pt x="1527" y="112"/>
                    <a:pt x="1525" y="115"/>
                    <a:pt x="1524" y="118"/>
                  </a:cubicBezTo>
                  <a:cubicBezTo>
                    <a:pt x="1516" y="128"/>
                    <a:pt x="1503" y="133"/>
                    <a:pt x="1490" y="131"/>
                  </a:cubicBezTo>
                  <a:cubicBezTo>
                    <a:pt x="1486" y="129"/>
                    <a:pt x="1482" y="126"/>
                    <a:pt x="1480" y="123"/>
                  </a:cubicBezTo>
                  <a:cubicBezTo>
                    <a:pt x="1474" y="118"/>
                    <a:pt x="1475" y="109"/>
                    <a:pt x="1476" y="103"/>
                  </a:cubicBezTo>
                  <a:cubicBezTo>
                    <a:pt x="1482" y="93"/>
                    <a:pt x="1487" y="79"/>
                    <a:pt x="1481" y="67"/>
                  </a:cubicBezTo>
                  <a:cubicBezTo>
                    <a:pt x="1481" y="60"/>
                    <a:pt x="1475" y="55"/>
                    <a:pt x="1470" y="49"/>
                  </a:cubicBezTo>
                  <a:close/>
                  <a:moveTo>
                    <a:pt x="1113" y="41"/>
                  </a:moveTo>
                  <a:cubicBezTo>
                    <a:pt x="1112" y="43"/>
                    <a:pt x="1109" y="45"/>
                    <a:pt x="1109" y="48"/>
                  </a:cubicBezTo>
                  <a:cubicBezTo>
                    <a:pt x="1109" y="50"/>
                    <a:pt x="1110" y="51"/>
                    <a:pt x="1112" y="52"/>
                  </a:cubicBezTo>
                  <a:cubicBezTo>
                    <a:pt x="1113" y="48"/>
                    <a:pt x="1114" y="45"/>
                    <a:pt x="1113" y="41"/>
                  </a:cubicBezTo>
                  <a:close/>
                  <a:moveTo>
                    <a:pt x="1162" y="44"/>
                  </a:moveTo>
                  <a:cubicBezTo>
                    <a:pt x="1159" y="44"/>
                    <a:pt x="1154" y="41"/>
                    <a:pt x="1150" y="42"/>
                  </a:cubicBezTo>
                  <a:cubicBezTo>
                    <a:pt x="1151" y="47"/>
                    <a:pt x="1148" y="52"/>
                    <a:pt x="1149" y="56"/>
                  </a:cubicBezTo>
                  <a:cubicBezTo>
                    <a:pt x="1155" y="59"/>
                    <a:pt x="1157" y="54"/>
                    <a:pt x="1161" y="51"/>
                  </a:cubicBezTo>
                  <a:cubicBezTo>
                    <a:pt x="1162" y="49"/>
                    <a:pt x="1164" y="47"/>
                    <a:pt x="1162" y="44"/>
                  </a:cubicBezTo>
                  <a:close/>
                  <a:moveTo>
                    <a:pt x="1269" y="48"/>
                  </a:moveTo>
                  <a:cubicBezTo>
                    <a:pt x="1267" y="43"/>
                    <a:pt x="1267" y="43"/>
                    <a:pt x="1267" y="43"/>
                  </a:cubicBezTo>
                  <a:cubicBezTo>
                    <a:pt x="1265" y="41"/>
                    <a:pt x="1263" y="44"/>
                    <a:pt x="1261" y="43"/>
                  </a:cubicBezTo>
                  <a:cubicBezTo>
                    <a:pt x="1248" y="53"/>
                    <a:pt x="1231" y="54"/>
                    <a:pt x="1216" y="58"/>
                  </a:cubicBezTo>
                  <a:cubicBezTo>
                    <a:pt x="1215" y="62"/>
                    <a:pt x="1215" y="67"/>
                    <a:pt x="1219" y="70"/>
                  </a:cubicBezTo>
                  <a:cubicBezTo>
                    <a:pt x="1234" y="69"/>
                    <a:pt x="1247" y="64"/>
                    <a:pt x="1257" y="55"/>
                  </a:cubicBezTo>
                  <a:cubicBezTo>
                    <a:pt x="1261" y="51"/>
                    <a:pt x="1270" y="56"/>
                    <a:pt x="1269" y="48"/>
                  </a:cubicBezTo>
                  <a:close/>
                  <a:moveTo>
                    <a:pt x="162" y="53"/>
                  </a:moveTo>
                  <a:cubicBezTo>
                    <a:pt x="163" y="51"/>
                    <a:pt x="163" y="48"/>
                    <a:pt x="163" y="46"/>
                  </a:cubicBezTo>
                  <a:cubicBezTo>
                    <a:pt x="159" y="51"/>
                    <a:pt x="159" y="51"/>
                    <a:pt x="159" y="51"/>
                  </a:cubicBezTo>
                  <a:cubicBezTo>
                    <a:pt x="160" y="52"/>
                    <a:pt x="160" y="53"/>
                    <a:pt x="162" y="53"/>
                  </a:cubicBezTo>
                  <a:close/>
                  <a:moveTo>
                    <a:pt x="1113" y="62"/>
                  </a:moveTo>
                  <a:cubicBezTo>
                    <a:pt x="1110" y="60"/>
                    <a:pt x="1109" y="55"/>
                    <a:pt x="1105" y="54"/>
                  </a:cubicBezTo>
                  <a:cubicBezTo>
                    <a:pt x="1103" y="55"/>
                    <a:pt x="1102" y="57"/>
                    <a:pt x="1102" y="58"/>
                  </a:cubicBezTo>
                  <a:cubicBezTo>
                    <a:pt x="1105" y="67"/>
                    <a:pt x="1110" y="74"/>
                    <a:pt x="1119" y="79"/>
                  </a:cubicBezTo>
                  <a:cubicBezTo>
                    <a:pt x="1127" y="89"/>
                    <a:pt x="1139" y="94"/>
                    <a:pt x="1149" y="101"/>
                  </a:cubicBezTo>
                  <a:cubicBezTo>
                    <a:pt x="1153" y="103"/>
                    <a:pt x="1155" y="97"/>
                    <a:pt x="1157" y="94"/>
                  </a:cubicBezTo>
                  <a:cubicBezTo>
                    <a:pt x="1158" y="91"/>
                    <a:pt x="1162" y="92"/>
                    <a:pt x="1162" y="89"/>
                  </a:cubicBezTo>
                  <a:cubicBezTo>
                    <a:pt x="1153" y="84"/>
                    <a:pt x="1144" y="82"/>
                    <a:pt x="1134" y="81"/>
                  </a:cubicBezTo>
                  <a:cubicBezTo>
                    <a:pt x="1124" y="78"/>
                    <a:pt x="1120" y="68"/>
                    <a:pt x="1113" y="62"/>
                  </a:cubicBezTo>
                  <a:close/>
                  <a:moveTo>
                    <a:pt x="43" y="61"/>
                  </a:moveTo>
                  <a:cubicBezTo>
                    <a:pt x="40" y="58"/>
                    <a:pt x="36" y="55"/>
                    <a:pt x="32" y="55"/>
                  </a:cubicBezTo>
                  <a:cubicBezTo>
                    <a:pt x="25" y="56"/>
                    <a:pt x="25" y="63"/>
                    <a:pt x="20" y="67"/>
                  </a:cubicBezTo>
                  <a:cubicBezTo>
                    <a:pt x="17" y="71"/>
                    <a:pt x="12" y="70"/>
                    <a:pt x="9" y="68"/>
                  </a:cubicBezTo>
                  <a:cubicBezTo>
                    <a:pt x="7" y="68"/>
                    <a:pt x="6" y="64"/>
                    <a:pt x="4" y="64"/>
                  </a:cubicBezTo>
                  <a:cubicBezTo>
                    <a:pt x="4" y="69"/>
                    <a:pt x="5" y="74"/>
                    <a:pt x="4" y="79"/>
                  </a:cubicBezTo>
                  <a:cubicBezTo>
                    <a:pt x="34" y="80"/>
                    <a:pt x="34" y="80"/>
                    <a:pt x="34" y="80"/>
                  </a:cubicBezTo>
                  <a:cubicBezTo>
                    <a:pt x="34" y="83"/>
                    <a:pt x="33" y="86"/>
                    <a:pt x="31" y="87"/>
                  </a:cubicBezTo>
                  <a:cubicBezTo>
                    <a:pt x="24" y="95"/>
                    <a:pt x="14" y="97"/>
                    <a:pt x="5" y="93"/>
                  </a:cubicBezTo>
                  <a:cubicBezTo>
                    <a:pt x="4" y="93"/>
                    <a:pt x="4" y="93"/>
                    <a:pt x="4" y="93"/>
                  </a:cubicBezTo>
                  <a:cubicBezTo>
                    <a:pt x="0" y="101"/>
                    <a:pt x="9" y="99"/>
                    <a:pt x="13" y="101"/>
                  </a:cubicBezTo>
                  <a:cubicBezTo>
                    <a:pt x="20" y="101"/>
                    <a:pt x="26" y="99"/>
                    <a:pt x="32" y="96"/>
                  </a:cubicBezTo>
                  <a:cubicBezTo>
                    <a:pt x="36" y="93"/>
                    <a:pt x="36" y="87"/>
                    <a:pt x="41" y="86"/>
                  </a:cubicBezTo>
                  <a:cubicBezTo>
                    <a:pt x="45" y="78"/>
                    <a:pt x="48" y="68"/>
                    <a:pt x="43" y="61"/>
                  </a:cubicBezTo>
                  <a:close/>
                  <a:moveTo>
                    <a:pt x="163" y="67"/>
                  </a:moveTo>
                  <a:cubicBezTo>
                    <a:pt x="161" y="63"/>
                    <a:pt x="157" y="62"/>
                    <a:pt x="156" y="58"/>
                  </a:cubicBezTo>
                  <a:cubicBezTo>
                    <a:pt x="155" y="57"/>
                    <a:pt x="153" y="59"/>
                    <a:pt x="152" y="60"/>
                  </a:cubicBezTo>
                  <a:cubicBezTo>
                    <a:pt x="148" y="64"/>
                    <a:pt x="156" y="69"/>
                    <a:pt x="158" y="73"/>
                  </a:cubicBezTo>
                  <a:cubicBezTo>
                    <a:pt x="161" y="74"/>
                    <a:pt x="164" y="78"/>
                    <a:pt x="166" y="79"/>
                  </a:cubicBezTo>
                  <a:cubicBezTo>
                    <a:pt x="166" y="74"/>
                    <a:pt x="163" y="71"/>
                    <a:pt x="163" y="67"/>
                  </a:cubicBezTo>
                  <a:close/>
                  <a:moveTo>
                    <a:pt x="982" y="70"/>
                  </a:moveTo>
                  <a:cubicBezTo>
                    <a:pt x="982" y="66"/>
                    <a:pt x="980" y="62"/>
                    <a:pt x="978" y="59"/>
                  </a:cubicBezTo>
                  <a:cubicBezTo>
                    <a:pt x="977" y="58"/>
                    <a:pt x="975" y="59"/>
                    <a:pt x="973" y="59"/>
                  </a:cubicBezTo>
                  <a:cubicBezTo>
                    <a:pt x="969" y="59"/>
                    <a:pt x="969" y="63"/>
                    <a:pt x="969" y="67"/>
                  </a:cubicBezTo>
                  <a:cubicBezTo>
                    <a:pt x="968" y="72"/>
                    <a:pt x="963" y="75"/>
                    <a:pt x="962" y="80"/>
                  </a:cubicBezTo>
                  <a:cubicBezTo>
                    <a:pt x="965" y="83"/>
                    <a:pt x="970" y="80"/>
                    <a:pt x="974" y="80"/>
                  </a:cubicBezTo>
                  <a:cubicBezTo>
                    <a:pt x="979" y="78"/>
                    <a:pt x="984" y="75"/>
                    <a:pt x="982" y="70"/>
                  </a:cubicBezTo>
                  <a:close/>
                  <a:moveTo>
                    <a:pt x="516" y="68"/>
                  </a:moveTo>
                  <a:cubicBezTo>
                    <a:pt x="516" y="63"/>
                    <a:pt x="511" y="59"/>
                    <a:pt x="507" y="61"/>
                  </a:cubicBezTo>
                  <a:cubicBezTo>
                    <a:pt x="507" y="68"/>
                    <a:pt x="500" y="73"/>
                    <a:pt x="499" y="78"/>
                  </a:cubicBezTo>
                  <a:cubicBezTo>
                    <a:pt x="502" y="80"/>
                    <a:pt x="505" y="77"/>
                    <a:pt x="509" y="78"/>
                  </a:cubicBezTo>
                  <a:cubicBezTo>
                    <a:pt x="513" y="77"/>
                    <a:pt x="517" y="73"/>
                    <a:pt x="516" y="68"/>
                  </a:cubicBezTo>
                  <a:close/>
                  <a:moveTo>
                    <a:pt x="637" y="68"/>
                  </a:moveTo>
                  <a:cubicBezTo>
                    <a:pt x="636" y="65"/>
                    <a:pt x="637" y="61"/>
                    <a:pt x="633" y="60"/>
                  </a:cubicBezTo>
                  <a:cubicBezTo>
                    <a:pt x="631" y="61"/>
                    <a:pt x="628" y="64"/>
                    <a:pt x="628" y="67"/>
                  </a:cubicBezTo>
                  <a:cubicBezTo>
                    <a:pt x="645" y="82"/>
                    <a:pt x="645" y="82"/>
                    <a:pt x="645" y="82"/>
                  </a:cubicBezTo>
                  <a:cubicBezTo>
                    <a:pt x="655" y="85"/>
                    <a:pt x="663" y="92"/>
                    <a:pt x="672" y="96"/>
                  </a:cubicBezTo>
                  <a:cubicBezTo>
                    <a:pt x="674" y="98"/>
                    <a:pt x="677" y="97"/>
                    <a:pt x="678" y="95"/>
                  </a:cubicBezTo>
                  <a:cubicBezTo>
                    <a:pt x="679" y="94"/>
                    <a:pt x="681" y="91"/>
                    <a:pt x="679" y="89"/>
                  </a:cubicBezTo>
                  <a:cubicBezTo>
                    <a:pt x="675" y="89"/>
                    <a:pt x="672" y="86"/>
                    <a:pt x="668" y="85"/>
                  </a:cubicBezTo>
                  <a:cubicBezTo>
                    <a:pt x="655" y="84"/>
                    <a:pt x="644" y="79"/>
                    <a:pt x="637" y="68"/>
                  </a:cubicBezTo>
                  <a:close/>
                  <a:moveTo>
                    <a:pt x="1453" y="66"/>
                  </a:moveTo>
                  <a:cubicBezTo>
                    <a:pt x="1451" y="62"/>
                    <a:pt x="1448" y="61"/>
                    <a:pt x="1445" y="61"/>
                  </a:cubicBezTo>
                  <a:cubicBezTo>
                    <a:pt x="1437" y="62"/>
                    <a:pt x="1441" y="71"/>
                    <a:pt x="1438" y="76"/>
                  </a:cubicBezTo>
                  <a:cubicBezTo>
                    <a:pt x="1438" y="78"/>
                    <a:pt x="1436" y="80"/>
                    <a:pt x="1437" y="82"/>
                  </a:cubicBezTo>
                  <a:cubicBezTo>
                    <a:pt x="1442" y="83"/>
                    <a:pt x="1448" y="82"/>
                    <a:pt x="1452" y="79"/>
                  </a:cubicBezTo>
                  <a:cubicBezTo>
                    <a:pt x="1455" y="75"/>
                    <a:pt x="1454" y="70"/>
                    <a:pt x="1453" y="66"/>
                  </a:cubicBezTo>
                  <a:close/>
                  <a:moveTo>
                    <a:pt x="360" y="62"/>
                  </a:moveTo>
                  <a:cubicBezTo>
                    <a:pt x="355" y="62"/>
                    <a:pt x="354" y="68"/>
                    <a:pt x="352" y="71"/>
                  </a:cubicBezTo>
                  <a:cubicBezTo>
                    <a:pt x="345" y="81"/>
                    <a:pt x="335" y="92"/>
                    <a:pt x="321" y="92"/>
                  </a:cubicBezTo>
                  <a:cubicBezTo>
                    <a:pt x="312" y="97"/>
                    <a:pt x="304" y="99"/>
                    <a:pt x="296" y="103"/>
                  </a:cubicBezTo>
                  <a:cubicBezTo>
                    <a:pt x="296" y="108"/>
                    <a:pt x="291" y="112"/>
                    <a:pt x="293" y="115"/>
                  </a:cubicBezTo>
                  <a:cubicBezTo>
                    <a:pt x="308" y="111"/>
                    <a:pt x="308" y="111"/>
                    <a:pt x="308" y="111"/>
                  </a:cubicBezTo>
                  <a:cubicBezTo>
                    <a:pt x="311" y="110"/>
                    <a:pt x="314" y="106"/>
                    <a:pt x="318" y="106"/>
                  </a:cubicBezTo>
                  <a:cubicBezTo>
                    <a:pt x="335" y="98"/>
                    <a:pt x="352" y="89"/>
                    <a:pt x="365" y="74"/>
                  </a:cubicBezTo>
                  <a:cubicBezTo>
                    <a:pt x="368" y="69"/>
                    <a:pt x="362" y="66"/>
                    <a:pt x="360" y="62"/>
                  </a:cubicBezTo>
                  <a:close/>
                  <a:moveTo>
                    <a:pt x="39" y="68"/>
                  </a:moveTo>
                  <a:cubicBezTo>
                    <a:pt x="38" y="65"/>
                    <a:pt x="36" y="64"/>
                    <a:pt x="34" y="63"/>
                  </a:cubicBezTo>
                  <a:cubicBezTo>
                    <a:pt x="30" y="66"/>
                    <a:pt x="26" y="71"/>
                    <a:pt x="25" y="74"/>
                  </a:cubicBezTo>
                  <a:cubicBezTo>
                    <a:pt x="29" y="76"/>
                    <a:pt x="33" y="74"/>
                    <a:pt x="36" y="74"/>
                  </a:cubicBezTo>
                  <a:cubicBezTo>
                    <a:pt x="39" y="73"/>
                    <a:pt x="39" y="70"/>
                    <a:pt x="39" y="68"/>
                  </a:cubicBezTo>
                  <a:close/>
                  <a:moveTo>
                    <a:pt x="838" y="68"/>
                  </a:moveTo>
                  <a:cubicBezTo>
                    <a:pt x="837" y="67"/>
                    <a:pt x="836" y="64"/>
                    <a:pt x="834" y="64"/>
                  </a:cubicBezTo>
                  <a:cubicBezTo>
                    <a:pt x="832" y="66"/>
                    <a:pt x="833" y="70"/>
                    <a:pt x="831" y="72"/>
                  </a:cubicBezTo>
                  <a:cubicBezTo>
                    <a:pt x="831" y="73"/>
                    <a:pt x="832" y="73"/>
                    <a:pt x="833" y="73"/>
                  </a:cubicBezTo>
                  <a:cubicBezTo>
                    <a:pt x="835" y="72"/>
                    <a:pt x="838" y="71"/>
                    <a:pt x="838" y="68"/>
                  </a:cubicBezTo>
                  <a:close/>
                  <a:moveTo>
                    <a:pt x="1114" y="82"/>
                  </a:moveTo>
                  <a:cubicBezTo>
                    <a:pt x="1109" y="80"/>
                    <a:pt x="1106" y="74"/>
                    <a:pt x="1103" y="70"/>
                  </a:cubicBezTo>
                  <a:cubicBezTo>
                    <a:pt x="1099" y="70"/>
                    <a:pt x="1098" y="62"/>
                    <a:pt x="1095" y="66"/>
                  </a:cubicBezTo>
                  <a:cubicBezTo>
                    <a:pt x="1093" y="68"/>
                    <a:pt x="1095" y="70"/>
                    <a:pt x="1095" y="71"/>
                  </a:cubicBezTo>
                  <a:cubicBezTo>
                    <a:pt x="1105" y="86"/>
                    <a:pt x="1120" y="94"/>
                    <a:pt x="1133" y="105"/>
                  </a:cubicBezTo>
                  <a:cubicBezTo>
                    <a:pt x="1139" y="107"/>
                    <a:pt x="1144" y="112"/>
                    <a:pt x="1150" y="113"/>
                  </a:cubicBezTo>
                  <a:cubicBezTo>
                    <a:pt x="1151" y="112"/>
                    <a:pt x="1151" y="110"/>
                    <a:pt x="1150" y="108"/>
                  </a:cubicBezTo>
                  <a:cubicBezTo>
                    <a:pt x="1137" y="100"/>
                    <a:pt x="1124" y="92"/>
                    <a:pt x="1114" y="82"/>
                  </a:cubicBezTo>
                  <a:close/>
                  <a:moveTo>
                    <a:pt x="769" y="73"/>
                  </a:moveTo>
                  <a:cubicBezTo>
                    <a:pt x="770" y="62"/>
                    <a:pt x="760" y="72"/>
                    <a:pt x="757" y="74"/>
                  </a:cubicBezTo>
                  <a:cubicBezTo>
                    <a:pt x="758" y="76"/>
                    <a:pt x="759" y="77"/>
                    <a:pt x="760" y="78"/>
                  </a:cubicBezTo>
                  <a:cubicBezTo>
                    <a:pt x="764" y="77"/>
                    <a:pt x="768" y="77"/>
                    <a:pt x="769" y="73"/>
                  </a:cubicBezTo>
                  <a:close/>
                  <a:moveTo>
                    <a:pt x="1312" y="75"/>
                  </a:moveTo>
                  <a:cubicBezTo>
                    <a:pt x="1310" y="73"/>
                    <a:pt x="1309" y="67"/>
                    <a:pt x="1306" y="69"/>
                  </a:cubicBezTo>
                  <a:cubicBezTo>
                    <a:pt x="1304" y="74"/>
                    <a:pt x="1301" y="79"/>
                    <a:pt x="1297" y="83"/>
                  </a:cubicBezTo>
                  <a:cubicBezTo>
                    <a:pt x="1302" y="83"/>
                    <a:pt x="1307" y="78"/>
                    <a:pt x="1312" y="76"/>
                  </a:cubicBezTo>
                  <a:cubicBezTo>
                    <a:pt x="1312" y="75"/>
                    <a:pt x="1312" y="75"/>
                    <a:pt x="1312" y="75"/>
                  </a:cubicBezTo>
                  <a:close/>
                  <a:moveTo>
                    <a:pt x="306" y="76"/>
                  </a:moveTo>
                  <a:cubicBezTo>
                    <a:pt x="304" y="74"/>
                    <a:pt x="305" y="71"/>
                    <a:pt x="303" y="68"/>
                  </a:cubicBezTo>
                  <a:cubicBezTo>
                    <a:pt x="297" y="68"/>
                    <a:pt x="294" y="73"/>
                    <a:pt x="289" y="73"/>
                  </a:cubicBezTo>
                  <a:cubicBezTo>
                    <a:pt x="288" y="77"/>
                    <a:pt x="294" y="81"/>
                    <a:pt x="289" y="84"/>
                  </a:cubicBezTo>
                  <a:cubicBezTo>
                    <a:pt x="296" y="83"/>
                    <a:pt x="302" y="81"/>
                    <a:pt x="306" y="76"/>
                  </a:cubicBezTo>
                  <a:close/>
                  <a:moveTo>
                    <a:pt x="1712" y="68"/>
                  </a:moveTo>
                  <a:cubicBezTo>
                    <a:pt x="1709" y="69"/>
                    <a:pt x="1707" y="71"/>
                    <a:pt x="1705" y="73"/>
                  </a:cubicBezTo>
                  <a:cubicBezTo>
                    <a:pt x="1700" y="75"/>
                    <a:pt x="1693" y="74"/>
                    <a:pt x="1689" y="79"/>
                  </a:cubicBezTo>
                  <a:cubicBezTo>
                    <a:pt x="1691" y="81"/>
                    <a:pt x="1691" y="85"/>
                    <a:pt x="1694" y="86"/>
                  </a:cubicBezTo>
                  <a:cubicBezTo>
                    <a:pt x="1700" y="85"/>
                    <a:pt x="1706" y="82"/>
                    <a:pt x="1711" y="79"/>
                  </a:cubicBezTo>
                  <a:cubicBezTo>
                    <a:pt x="1712" y="76"/>
                    <a:pt x="1712" y="72"/>
                    <a:pt x="1712" y="68"/>
                  </a:cubicBezTo>
                  <a:close/>
                  <a:moveTo>
                    <a:pt x="1248" y="69"/>
                  </a:moveTo>
                  <a:cubicBezTo>
                    <a:pt x="1240" y="70"/>
                    <a:pt x="1233" y="74"/>
                    <a:pt x="1224" y="74"/>
                  </a:cubicBezTo>
                  <a:cubicBezTo>
                    <a:pt x="1222" y="76"/>
                    <a:pt x="1222" y="76"/>
                    <a:pt x="1222" y="76"/>
                  </a:cubicBezTo>
                  <a:cubicBezTo>
                    <a:pt x="1225" y="79"/>
                    <a:pt x="1225" y="79"/>
                    <a:pt x="1225" y="79"/>
                  </a:cubicBezTo>
                  <a:cubicBezTo>
                    <a:pt x="1233" y="80"/>
                    <a:pt x="1240" y="78"/>
                    <a:pt x="1247" y="75"/>
                  </a:cubicBezTo>
                  <a:cubicBezTo>
                    <a:pt x="1249" y="73"/>
                    <a:pt x="1247" y="70"/>
                    <a:pt x="1248" y="69"/>
                  </a:cubicBezTo>
                  <a:close/>
                  <a:moveTo>
                    <a:pt x="245" y="74"/>
                  </a:moveTo>
                  <a:cubicBezTo>
                    <a:pt x="244" y="69"/>
                    <a:pt x="237" y="70"/>
                    <a:pt x="232" y="70"/>
                  </a:cubicBezTo>
                  <a:cubicBezTo>
                    <a:pt x="231" y="70"/>
                    <a:pt x="228" y="72"/>
                    <a:pt x="229" y="74"/>
                  </a:cubicBezTo>
                  <a:cubicBezTo>
                    <a:pt x="234" y="77"/>
                    <a:pt x="241" y="75"/>
                    <a:pt x="245" y="74"/>
                  </a:cubicBezTo>
                  <a:close/>
                  <a:moveTo>
                    <a:pt x="649" y="89"/>
                  </a:moveTo>
                  <a:cubicBezTo>
                    <a:pt x="637" y="87"/>
                    <a:pt x="632" y="76"/>
                    <a:pt x="623" y="71"/>
                  </a:cubicBezTo>
                  <a:cubicBezTo>
                    <a:pt x="622" y="72"/>
                    <a:pt x="620" y="72"/>
                    <a:pt x="621" y="74"/>
                  </a:cubicBezTo>
                  <a:cubicBezTo>
                    <a:pt x="628" y="78"/>
                    <a:pt x="631" y="87"/>
                    <a:pt x="637" y="92"/>
                  </a:cubicBezTo>
                  <a:cubicBezTo>
                    <a:pt x="641" y="107"/>
                    <a:pt x="659" y="110"/>
                    <a:pt x="672" y="114"/>
                  </a:cubicBezTo>
                  <a:cubicBezTo>
                    <a:pt x="675" y="112"/>
                    <a:pt x="675" y="107"/>
                    <a:pt x="675" y="103"/>
                  </a:cubicBezTo>
                  <a:cubicBezTo>
                    <a:pt x="666" y="98"/>
                    <a:pt x="657" y="94"/>
                    <a:pt x="649" y="89"/>
                  </a:cubicBezTo>
                  <a:close/>
                  <a:moveTo>
                    <a:pt x="149" y="72"/>
                  </a:moveTo>
                  <a:cubicBezTo>
                    <a:pt x="143" y="71"/>
                    <a:pt x="143" y="71"/>
                    <a:pt x="143" y="71"/>
                  </a:cubicBezTo>
                  <a:cubicBezTo>
                    <a:pt x="143" y="73"/>
                    <a:pt x="146" y="76"/>
                    <a:pt x="149" y="77"/>
                  </a:cubicBezTo>
                  <a:cubicBezTo>
                    <a:pt x="155" y="85"/>
                    <a:pt x="163" y="92"/>
                    <a:pt x="166" y="102"/>
                  </a:cubicBezTo>
                  <a:cubicBezTo>
                    <a:pt x="179" y="113"/>
                    <a:pt x="179" y="113"/>
                    <a:pt x="179" y="113"/>
                  </a:cubicBezTo>
                  <a:cubicBezTo>
                    <a:pt x="187" y="116"/>
                    <a:pt x="192" y="125"/>
                    <a:pt x="201" y="123"/>
                  </a:cubicBezTo>
                  <a:cubicBezTo>
                    <a:pt x="202" y="119"/>
                    <a:pt x="204" y="115"/>
                    <a:pt x="201" y="112"/>
                  </a:cubicBezTo>
                  <a:cubicBezTo>
                    <a:pt x="190" y="105"/>
                    <a:pt x="178" y="97"/>
                    <a:pt x="167" y="90"/>
                  </a:cubicBezTo>
                  <a:cubicBezTo>
                    <a:pt x="161" y="84"/>
                    <a:pt x="157" y="77"/>
                    <a:pt x="149" y="72"/>
                  </a:cubicBezTo>
                  <a:close/>
                  <a:moveTo>
                    <a:pt x="716" y="75"/>
                  </a:moveTo>
                  <a:cubicBezTo>
                    <a:pt x="713" y="73"/>
                    <a:pt x="708" y="72"/>
                    <a:pt x="704" y="71"/>
                  </a:cubicBezTo>
                  <a:cubicBezTo>
                    <a:pt x="703" y="72"/>
                    <a:pt x="700" y="72"/>
                    <a:pt x="701" y="74"/>
                  </a:cubicBezTo>
                  <a:cubicBezTo>
                    <a:pt x="704" y="77"/>
                    <a:pt x="712" y="77"/>
                    <a:pt x="716" y="75"/>
                  </a:cubicBezTo>
                  <a:close/>
                  <a:moveTo>
                    <a:pt x="1089" y="73"/>
                  </a:moveTo>
                  <a:cubicBezTo>
                    <a:pt x="1086" y="73"/>
                    <a:pt x="1083" y="76"/>
                    <a:pt x="1081" y="79"/>
                  </a:cubicBezTo>
                  <a:cubicBezTo>
                    <a:pt x="1084" y="85"/>
                    <a:pt x="1089" y="91"/>
                    <a:pt x="1089" y="99"/>
                  </a:cubicBezTo>
                  <a:cubicBezTo>
                    <a:pt x="1094" y="107"/>
                    <a:pt x="1086" y="116"/>
                    <a:pt x="1095" y="124"/>
                  </a:cubicBezTo>
                  <a:cubicBezTo>
                    <a:pt x="1114" y="140"/>
                    <a:pt x="1137" y="149"/>
                    <a:pt x="1161" y="155"/>
                  </a:cubicBezTo>
                  <a:cubicBezTo>
                    <a:pt x="1162" y="162"/>
                    <a:pt x="1171" y="157"/>
                    <a:pt x="1175" y="159"/>
                  </a:cubicBezTo>
                  <a:cubicBezTo>
                    <a:pt x="1207" y="160"/>
                    <a:pt x="1242" y="159"/>
                    <a:pt x="1274" y="159"/>
                  </a:cubicBezTo>
                  <a:cubicBezTo>
                    <a:pt x="1280" y="153"/>
                    <a:pt x="1287" y="152"/>
                    <a:pt x="1294" y="150"/>
                  </a:cubicBezTo>
                  <a:cubicBezTo>
                    <a:pt x="1307" y="142"/>
                    <a:pt x="1319" y="132"/>
                    <a:pt x="1330" y="121"/>
                  </a:cubicBezTo>
                  <a:cubicBezTo>
                    <a:pt x="1336" y="116"/>
                    <a:pt x="1344" y="111"/>
                    <a:pt x="1346" y="103"/>
                  </a:cubicBezTo>
                  <a:cubicBezTo>
                    <a:pt x="1340" y="97"/>
                    <a:pt x="1332" y="94"/>
                    <a:pt x="1325" y="88"/>
                  </a:cubicBezTo>
                  <a:cubicBezTo>
                    <a:pt x="1309" y="100"/>
                    <a:pt x="1293" y="110"/>
                    <a:pt x="1276" y="119"/>
                  </a:cubicBezTo>
                  <a:cubicBezTo>
                    <a:pt x="1259" y="126"/>
                    <a:pt x="1242" y="133"/>
                    <a:pt x="1223" y="132"/>
                  </a:cubicBezTo>
                  <a:cubicBezTo>
                    <a:pt x="1214" y="138"/>
                    <a:pt x="1207" y="148"/>
                    <a:pt x="1195" y="149"/>
                  </a:cubicBezTo>
                  <a:cubicBezTo>
                    <a:pt x="1183" y="152"/>
                    <a:pt x="1173" y="145"/>
                    <a:pt x="1163" y="140"/>
                  </a:cubicBezTo>
                  <a:cubicBezTo>
                    <a:pt x="1156" y="136"/>
                    <a:pt x="1151" y="128"/>
                    <a:pt x="1149" y="120"/>
                  </a:cubicBezTo>
                  <a:cubicBezTo>
                    <a:pt x="1145" y="117"/>
                    <a:pt x="1141" y="115"/>
                    <a:pt x="1136" y="112"/>
                  </a:cubicBezTo>
                  <a:cubicBezTo>
                    <a:pt x="1118" y="103"/>
                    <a:pt x="1103" y="88"/>
                    <a:pt x="1089" y="73"/>
                  </a:cubicBezTo>
                  <a:close/>
                  <a:moveTo>
                    <a:pt x="1187" y="75"/>
                  </a:moveTo>
                  <a:cubicBezTo>
                    <a:pt x="1186" y="74"/>
                    <a:pt x="1183" y="73"/>
                    <a:pt x="1180" y="73"/>
                  </a:cubicBezTo>
                  <a:cubicBezTo>
                    <a:pt x="1178" y="73"/>
                    <a:pt x="1176" y="74"/>
                    <a:pt x="1175" y="75"/>
                  </a:cubicBezTo>
                  <a:cubicBezTo>
                    <a:pt x="1177" y="77"/>
                    <a:pt x="1179" y="77"/>
                    <a:pt x="1181" y="77"/>
                  </a:cubicBezTo>
                  <a:cubicBezTo>
                    <a:pt x="1183" y="77"/>
                    <a:pt x="1187" y="78"/>
                    <a:pt x="1187" y="75"/>
                  </a:cubicBezTo>
                  <a:close/>
                  <a:moveTo>
                    <a:pt x="1656" y="82"/>
                  </a:moveTo>
                  <a:cubicBezTo>
                    <a:pt x="1654" y="75"/>
                    <a:pt x="1646" y="73"/>
                    <a:pt x="1639" y="73"/>
                  </a:cubicBezTo>
                  <a:cubicBezTo>
                    <a:pt x="1635" y="74"/>
                    <a:pt x="1631" y="73"/>
                    <a:pt x="1629" y="77"/>
                  </a:cubicBezTo>
                  <a:cubicBezTo>
                    <a:pt x="1635" y="85"/>
                    <a:pt x="1647" y="86"/>
                    <a:pt x="1656" y="90"/>
                  </a:cubicBezTo>
                  <a:cubicBezTo>
                    <a:pt x="1659" y="89"/>
                    <a:pt x="1656" y="85"/>
                    <a:pt x="1656" y="82"/>
                  </a:cubicBezTo>
                  <a:close/>
                  <a:moveTo>
                    <a:pt x="1593" y="99"/>
                  </a:moveTo>
                  <a:cubicBezTo>
                    <a:pt x="1582" y="93"/>
                    <a:pt x="1579" y="78"/>
                    <a:pt x="1567" y="73"/>
                  </a:cubicBezTo>
                  <a:cubicBezTo>
                    <a:pt x="1566" y="74"/>
                    <a:pt x="1563" y="75"/>
                    <a:pt x="1564" y="77"/>
                  </a:cubicBezTo>
                  <a:cubicBezTo>
                    <a:pt x="1568" y="87"/>
                    <a:pt x="1577" y="96"/>
                    <a:pt x="1584" y="104"/>
                  </a:cubicBezTo>
                  <a:cubicBezTo>
                    <a:pt x="1593" y="110"/>
                    <a:pt x="1600" y="119"/>
                    <a:pt x="1609" y="123"/>
                  </a:cubicBezTo>
                  <a:cubicBezTo>
                    <a:pt x="1611" y="125"/>
                    <a:pt x="1614" y="127"/>
                    <a:pt x="1616" y="126"/>
                  </a:cubicBezTo>
                  <a:cubicBezTo>
                    <a:pt x="1617" y="121"/>
                    <a:pt x="1615" y="118"/>
                    <a:pt x="1614" y="114"/>
                  </a:cubicBezTo>
                  <a:cubicBezTo>
                    <a:pt x="1607" y="110"/>
                    <a:pt x="1599" y="105"/>
                    <a:pt x="1593" y="99"/>
                  </a:cubicBezTo>
                  <a:close/>
                  <a:moveTo>
                    <a:pt x="1767" y="76"/>
                  </a:moveTo>
                  <a:cubicBezTo>
                    <a:pt x="1766" y="75"/>
                    <a:pt x="1766" y="73"/>
                    <a:pt x="1764" y="73"/>
                  </a:cubicBezTo>
                  <a:cubicBezTo>
                    <a:pt x="1759" y="85"/>
                    <a:pt x="1759" y="85"/>
                    <a:pt x="1759" y="85"/>
                  </a:cubicBezTo>
                  <a:cubicBezTo>
                    <a:pt x="1751" y="92"/>
                    <a:pt x="1751" y="92"/>
                    <a:pt x="1751" y="92"/>
                  </a:cubicBezTo>
                  <a:cubicBezTo>
                    <a:pt x="1757" y="89"/>
                    <a:pt x="1765" y="83"/>
                    <a:pt x="1767" y="76"/>
                  </a:cubicBezTo>
                  <a:close/>
                  <a:moveTo>
                    <a:pt x="1914" y="82"/>
                  </a:moveTo>
                  <a:cubicBezTo>
                    <a:pt x="1911" y="77"/>
                    <a:pt x="1907" y="74"/>
                    <a:pt x="1901" y="74"/>
                  </a:cubicBezTo>
                  <a:cubicBezTo>
                    <a:pt x="1898" y="76"/>
                    <a:pt x="1896" y="80"/>
                    <a:pt x="1895" y="85"/>
                  </a:cubicBezTo>
                  <a:cubicBezTo>
                    <a:pt x="1900" y="88"/>
                    <a:pt x="1908" y="89"/>
                    <a:pt x="1914" y="88"/>
                  </a:cubicBezTo>
                  <a:cubicBezTo>
                    <a:pt x="1915" y="87"/>
                    <a:pt x="1915" y="84"/>
                    <a:pt x="1914" y="82"/>
                  </a:cubicBezTo>
                  <a:close/>
                  <a:moveTo>
                    <a:pt x="857" y="85"/>
                  </a:moveTo>
                  <a:cubicBezTo>
                    <a:pt x="846" y="75"/>
                    <a:pt x="846" y="75"/>
                    <a:pt x="846" y="75"/>
                  </a:cubicBezTo>
                  <a:cubicBezTo>
                    <a:pt x="837" y="73"/>
                    <a:pt x="833" y="83"/>
                    <a:pt x="825" y="83"/>
                  </a:cubicBezTo>
                  <a:cubicBezTo>
                    <a:pt x="818" y="91"/>
                    <a:pt x="807" y="93"/>
                    <a:pt x="800" y="103"/>
                  </a:cubicBezTo>
                  <a:cubicBezTo>
                    <a:pt x="790" y="109"/>
                    <a:pt x="781" y="118"/>
                    <a:pt x="770" y="121"/>
                  </a:cubicBezTo>
                  <a:cubicBezTo>
                    <a:pt x="766" y="127"/>
                    <a:pt x="766" y="127"/>
                    <a:pt x="766" y="127"/>
                  </a:cubicBezTo>
                  <a:cubicBezTo>
                    <a:pt x="762" y="137"/>
                    <a:pt x="752" y="141"/>
                    <a:pt x="744" y="147"/>
                  </a:cubicBezTo>
                  <a:cubicBezTo>
                    <a:pt x="731" y="152"/>
                    <a:pt x="713" y="157"/>
                    <a:pt x="699" y="151"/>
                  </a:cubicBezTo>
                  <a:cubicBezTo>
                    <a:pt x="686" y="146"/>
                    <a:pt x="680" y="132"/>
                    <a:pt x="675" y="121"/>
                  </a:cubicBezTo>
                  <a:cubicBezTo>
                    <a:pt x="666" y="117"/>
                    <a:pt x="655" y="116"/>
                    <a:pt x="647" y="111"/>
                  </a:cubicBezTo>
                  <a:cubicBezTo>
                    <a:pt x="637" y="104"/>
                    <a:pt x="644" y="119"/>
                    <a:pt x="637" y="121"/>
                  </a:cubicBezTo>
                  <a:cubicBezTo>
                    <a:pt x="643" y="126"/>
                    <a:pt x="636" y="132"/>
                    <a:pt x="639" y="138"/>
                  </a:cubicBezTo>
                  <a:cubicBezTo>
                    <a:pt x="646" y="143"/>
                    <a:pt x="654" y="147"/>
                    <a:pt x="663" y="151"/>
                  </a:cubicBezTo>
                  <a:cubicBezTo>
                    <a:pt x="668" y="152"/>
                    <a:pt x="675" y="153"/>
                    <a:pt x="677" y="159"/>
                  </a:cubicBezTo>
                  <a:cubicBezTo>
                    <a:pt x="777" y="159"/>
                    <a:pt x="777" y="159"/>
                    <a:pt x="777" y="159"/>
                  </a:cubicBezTo>
                  <a:cubicBezTo>
                    <a:pt x="803" y="151"/>
                    <a:pt x="825" y="136"/>
                    <a:pt x="847" y="119"/>
                  </a:cubicBezTo>
                  <a:cubicBezTo>
                    <a:pt x="854" y="111"/>
                    <a:pt x="867" y="105"/>
                    <a:pt x="870" y="94"/>
                  </a:cubicBezTo>
                  <a:cubicBezTo>
                    <a:pt x="857" y="85"/>
                    <a:pt x="857" y="85"/>
                    <a:pt x="857" y="85"/>
                  </a:cubicBezTo>
                  <a:close/>
                  <a:moveTo>
                    <a:pt x="229" y="81"/>
                  </a:moveTo>
                  <a:cubicBezTo>
                    <a:pt x="227" y="80"/>
                    <a:pt x="224" y="78"/>
                    <a:pt x="224" y="76"/>
                  </a:cubicBezTo>
                  <a:cubicBezTo>
                    <a:pt x="223" y="76"/>
                    <a:pt x="222" y="77"/>
                    <a:pt x="220" y="77"/>
                  </a:cubicBezTo>
                  <a:cubicBezTo>
                    <a:pt x="215" y="82"/>
                    <a:pt x="208" y="86"/>
                    <a:pt x="203" y="89"/>
                  </a:cubicBezTo>
                  <a:cubicBezTo>
                    <a:pt x="204" y="91"/>
                    <a:pt x="206" y="92"/>
                    <a:pt x="207" y="93"/>
                  </a:cubicBezTo>
                  <a:cubicBezTo>
                    <a:pt x="213" y="87"/>
                    <a:pt x="220" y="82"/>
                    <a:pt x="229" y="81"/>
                  </a:cubicBezTo>
                  <a:close/>
                  <a:moveTo>
                    <a:pt x="379" y="83"/>
                  </a:moveTo>
                  <a:cubicBezTo>
                    <a:pt x="376" y="81"/>
                    <a:pt x="374" y="77"/>
                    <a:pt x="370" y="77"/>
                  </a:cubicBezTo>
                  <a:cubicBezTo>
                    <a:pt x="362" y="87"/>
                    <a:pt x="350" y="94"/>
                    <a:pt x="339" y="101"/>
                  </a:cubicBezTo>
                  <a:cubicBezTo>
                    <a:pt x="328" y="106"/>
                    <a:pt x="318" y="114"/>
                    <a:pt x="305" y="114"/>
                  </a:cubicBezTo>
                  <a:cubicBezTo>
                    <a:pt x="300" y="115"/>
                    <a:pt x="296" y="119"/>
                    <a:pt x="290" y="120"/>
                  </a:cubicBezTo>
                  <a:cubicBezTo>
                    <a:pt x="295" y="120"/>
                    <a:pt x="295" y="120"/>
                    <a:pt x="295" y="120"/>
                  </a:cubicBezTo>
                  <a:cubicBezTo>
                    <a:pt x="293" y="125"/>
                    <a:pt x="288" y="123"/>
                    <a:pt x="285" y="126"/>
                  </a:cubicBezTo>
                  <a:cubicBezTo>
                    <a:pt x="279" y="135"/>
                    <a:pt x="279" y="135"/>
                    <a:pt x="279" y="135"/>
                  </a:cubicBezTo>
                  <a:cubicBezTo>
                    <a:pt x="293" y="132"/>
                    <a:pt x="307" y="127"/>
                    <a:pt x="320" y="122"/>
                  </a:cubicBezTo>
                  <a:cubicBezTo>
                    <a:pt x="341" y="113"/>
                    <a:pt x="359" y="100"/>
                    <a:pt x="378" y="86"/>
                  </a:cubicBezTo>
                  <a:cubicBezTo>
                    <a:pt x="379" y="83"/>
                    <a:pt x="379" y="83"/>
                    <a:pt x="379" y="83"/>
                  </a:cubicBezTo>
                  <a:close/>
                  <a:moveTo>
                    <a:pt x="716" y="82"/>
                  </a:moveTo>
                  <a:cubicBezTo>
                    <a:pt x="705" y="84"/>
                    <a:pt x="697" y="80"/>
                    <a:pt x="687" y="77"/>
                  </a:cubicBezTo>
                  <a:cubicBezTo>
                    <a:pt x="684" y="79"/>
                    <a:pt x="681" y="80"/>
                    <a:pt x="679" y="82"/>
                  </a:cubicBezTo>
                  <a:cubicBezTo>
                    <a:pt x="684" y="88"/>
                    <a:pt x="692" y="86"/>
                    <a:pt x="699" y="86"/>
                  </a:cubicBezTo>
                  <a:cubicBezTo>
                    <a:pt x="707" y="91"/>
                    <a:pt x="716" y="95"/>
                    <a:pt x="726" y="93"/>
                  </a:cubicBezTo>
                  <a:cubicBezTo>
                    <a:pt x="727" y="91"/>
                    <a:pt x="726" y="88"/>
                    <a:pt x="725" y="87"/>
                  </a:cubicBezTo>
                  <a:cubicBezTo>
                    <a:pt x="725" y="83"/>
                    <a:pt x="720" y="81"/>
                    <a:pt x="716" y="82"/>
                  </a:cubicBezTo>
                  <a:close/>
                  <a:moveTo>
                    <a:pt x="1188" y="83"/>
                  </a:moveTo>
                  <a:cubicBezTo>
                    <a:pt x="1181" y="81"/>
                    <a:pt x="1172" y="82"/>
                    <a:pt x="1165" y="78"/>
                  </a:cubicBezTo>
                  <a:cubicBezTo>
                    <a:pt x="1163" y="79"/>
                    <a:pt x="1161" y="80"/>
                    <a:pt x="1159" y="82"/>
                  </a:cubicBezTo>
                  <a:cubicBezTo>
                    <a:pt x="1163" y="83"/>
                    <a:pt x="1167" y="86"/>
                    <a:pt x="1171" y="86"/>
                  </a:cubicBezTo>
                  <a:cubicBezTo>
                    <a:pt x="1177" y="87"/>
                    <a:pt x="1184" y="89"/>
                    <a:pt x="1190" y="87"/>
                  </a:cubicBezTo>
                  <a:cubicBezTo>
                    <a:pt x="1191" y="86"/>
                    <a:pt x="1190" y="84"/>
                    <a:pt x="1188" y="83"/>
                  </a:cubicBezTo>
                  <a:close/>
                  <a:moveTo>
                    <a:pt x="1255" y="86"/>
                  </a:moveTo>
                  <a:cubicBezTo>
                    <a:pt x="1254" y="77"/>
                    <a:pt x="1245" y="80"/>
                    <a:pt x="1240" y="83"/>
                  </a:cubicBezTo>
                  <a:cubicBezTo>
                    <a:pt x="1236" y="85"/>
                    <a:pt x="1230" y="83"/>
                    <a:pt x="1226" y="86"/>
                  </a:cubicBezTo>
                  <a:cubicBezTo>
                    <a:pt x="1227" y="88"/>
                    <a:pt x="1227" y="91"/>
                    <a:pt x="1228" y="93"/>
                  </a:cubicBezTo>
                  <a:cubicBezTo>
                    <a:pt x="1239" y="95"/>
                    <a:pt x="1248" y="90"/>
                    <a:pt x="1255" y="86"/>
                  </a:cubicBezTo>
                  <a:close/>
                  <a:moveTo>
                    <a:pt x="250" y="80"/>
                  </a:moveTo>
                  <a:cubicBezTo>
                    <a:pt x="242" y="80"/>
                    <a:pt x="242" y="80"/>
                    <a:pt x="242" y="80"/>
                  </a:cubicBezTo>
                  <a:cubicBezTo>
                    <a:pt x="239" y="82"/>
                    <a:pt x="235" y="79"/>
                    <a:pt x="233" y="82"/>
                  </a:cubicBezTo>
                  <a:cubicBezTo>
                    <a:pt x="239" y="86"/>
                    <a:pt x="238" y="97"/>
                    <a:pt x="247" y="94"/>
                  </a:cubicBezTo>
                  <a:cubicBezTo>
                    <a:pt x="253" y="91"/>
                    <a:pt x="250" y="86"/>
                    <a:pt x="250" y="80"/>
                  </a:cubicBezTo>
                  <a:close/>
                  <a:moveTo>
                    <a:pt x="1635" y="88"/>
                  </a:moveTo>
                  <a:cubicBezTo>
                    <a:pt x="1630" y="86"/>
                    <a:pt x="1626" y="81"/>
                    <a:pt x="1621" y="80"/>
                  </a:cubicBezTo>
                  <a:cubicBezTo>
                    <a:pt x="1619" y="81"/>
                    <a:pt x="1614" y="81"/>
                    <a:pt x="1615" y="85"/>
                  </a:cubicBezTo>
                  <a:cubicBezTo>
                    <a:pt x="1621" y="88"/>
                    <a:pt x="1626" y="93"/>
                    <a:pt x="1633" y="96"/>
                  </a:cubicBezTo>
                  <a:cubicBezTo>
                    <a:pt x="1643" y="92"/>
                    <a:pt x="1647" y="105"/>
                    <a:pt x="1657" y="101"/>
                  </a:cubicBezTo>
                  <a:cubicBezTo>
                    <a:pt x="1658" y="100"/>
                    <a:pt x="1659" y="96"/>
                    <a:pt x="1656" y="95"/>
                  </a:cubicBezTo>
                  <a:cubicBezTo>
                    <a:pt x="1648" y="94"/>
                    <a:pt x="1642" y="90"/>
                    <a:pt x="1635" y="88"/>
                  </a:cubicBezTo>
                  <a:close/>
                  <a:moveTo>
                    <a:pt x="1319" y="83"/>
                  </a:moveTo>
                  <a:cubicBezTo>
                    <a:pt x="1319" y="82"/>
                    <a:pt x="1317" y="80"/>
                    <a:pt x="1315" y="80"/>
                  </a:cubicBezTo>
                  <a:cubicBezTo>
                    <a:pt x="1301" y="87"/>
                    <a:pt x="1301" y="87"/>
                    <a:pt x="1301" y="87"/>
                  </a:cubicBezTo>
                  <a:cubicBezTo>
                    <a:pt x="1286" y="97"/>
                    <a:pt x="1269" y="104"/>
                    <a:pt x="1252" y="111"/>
                  </a:cubicBezTo>
                  <a:cubicBezTo>
                    <a:pt x="1243" y="115"/>
                    <a:pt x="1227" y="112"/>
                    <a:pt x="1227" y="125"/>
                  </a:cubicBezTo>
                  <a:cubicBezTo>
                    <a:pt x="1227" y="126"/>
                    <a:pt x="1228" y="126"/>
                    <a:pt x="1229" y="127"/>
                  </a:cubicBezTo>
                  <a:cubicBezTo>
                    <a:pt x="1254" y="124"/>
                    <a:pt x="1277" y="115"/>
                    <a:pt x="1297" y="101"/>
                  </a:cubicBezTo>
                  <a:cubicBezTo>
                    <a:pt x="1305" y="96"/>
                    <a:pt x="1314" y="91"/>
                    <a:pt x="1319" y="83"/>
                  </a:cubicBezTo>
                  <a:close/>
                  <a:moveTo>
                    <a:pt x="779" y="90"/>
                  </a:moveTo>
                  <a:cubicBezTo>
                    <a:pt x="776" y="87"/>
                    <a:pt x="773" y="81"/>
                    <a:pt x="768" y="82"/>
                  </a:cubicBezTo>
                  <a:cubicBezTo>
                    <a:pt x="760" y="84"/>
                    <a:pt x="768" y="91"/>
                    <a:pt x="768" y="95"/>
                  </a:cubicBezTo>
                  <a:cubicBezTo>
                    <a:pt x="770" y="96"/>
                    <a:pt x="770" y="96"/>
                    <a:pt x="770" y="96"/>
                  </a:cubicBezTo>
                  <a:cubicBezTo>
                    <a:pt x="773" y="94"/>
                    <a:pt x="777" y="93"/>
                    <a:pt x="779" y="90"/>
                  </a:cubicBezTo>
                  <a:close/>
                  <a:moveTo>
                    <a:pt x="1778" y="88"/>
                  </a:moveTo>
                  <a:cubicBezTo>
                    <a:pt x="1777" y="86"/>
                    <a:pt x="1774" y="82"/>
                    <a:pt x="1771" y="82"/>
                  </a:cubicBezTo>
                  <a:cubicBezTo>
                    <a:pt x="1762" y="92"/>
                    <a:pt x="1752" y="99"/>
                    <a:pt x="1742" y="107"/>
                  </a:cubicBezTo>
                  <a:cubicBezTo>
                    <a:pt x="1728" y="115"/>
                    <a:pt x="1713" y="121"/>
                    <a:pt x="1697" y="124"/>
                  </a:cubicBezTo>
                  <a:cubicBezTo>
                    <a:pt x="1694" y="130"/>
                    <a:pt x="1690" y="136"/>
                    <a:pt x="1684" y="142"/>
                  </a:cubicBezTo>
                  <a:cubicBezTo>
                    <a:pt x="1674" y="152"/>
                    <a:pt x="1659" y="155"/>
                    <a:pt x="1645" y="154"/>
                  </a:cubicBezTo>
                  <a:cubicBezTo>
                    <a:pt x="1634" y="151"/>
                    <a:pt x="1622" y="143"/>
                    <a:pt x="1618" y="132"/>
                  </a:cubicBezTo>
                  <a:cubicBezTo>
                    <a:pt x="1608" y="131"/>
                    <a:pt x="1599" y="123"/>
                    <a:pt x="1591" y="116"/>
                  </a:cubicBezTo>
                  <a:cubicBezTo>
                    <a:pt x="1583" y="112"/>
                    <a:pt x="1577" y="103"/>
                    <a:pt x="1569" y="98"/>
                  </a:cubicBezTo>
                  <a:cubicBezTo>
                    <a:pt x="1568" y="96"/>
                    <a:pt x="1568" y="93"/>
                    <a:pt x="1566" y="93"/>
                  </a:cubicBezTo>
                  <a:cubicBezTo>
                    <a:pt x="1573" y="101"/>
                    <a:pt x="1572" y="113"/>
                    <a:pt x="1571" y="123"/>
                  </a:cubicBezTo>
                  <a:cubicBezTo>
                    <a:pt x="1571" y="128"/>
                    <a:pt x="1568" y="133"/>
                    <a:pt x="1568" y="138"/>
                  </a:cubicBezTo>
                  <a:cubicBezTo>
                    <a:pt x="1571" y="141"/>
                    <a:pt x="1574" y="145"/>
                    <a:pt x="1579" y="147"/>
                  </a:cubicBezTo>
                  <a:cubicBezTo>
                    <a:pt x="1584" y="153"/>
                    <a:pt x="1593" y="152"/>
                    <a:pt x="1597" y="159"/>
                  </a:cubicBezTo>
                  <a:cubicBezTo>
                    <a:pt x="1652" y="159"/>
                    <a:pt x="1708" y="159"/>
                    <a:pt x="1765" y="159"/>
                  </a:cubicBezTo>
                  <a:cubicBezTo>
                    <a:pt x="1767" y="155"/>
                    <a:pt x="1767" y="155"/>
                    <a:pt x="1767" y="155"/>
                  </a:cubicBezTo>
                  <a:cubicBezTo>
                    <a:pt x="1786" y="146"/>
                    <a:pt x="1798" y="130"/>
                    <a:pt x="1809" y="114"/>
                  </a:cubicBezTo>
                  <a:cubicBezTo>
                    <a:pt x="1802" y="106"/>
                    <a:pt x="1791" y="101"/>
                    <a:pt x="1783" y="94"/>
                  </a:cubicBezTo>
                  <a:cubicBezTo>
                    <a:pt x="1764" y="113"/>
                    <a:pt x="1741" y="130"/>
                    <a:pt x="1714" y="135"/>
                  </a:cubicBezTo>
                  <a:cubicBezTo>
                    <a:pt x="1708" y="135"/>
                    <a:pt x="1701" y="137"/>
                    <a:pt x="1696" y="135"/>
                  </a:cubicBezTo>
                  <a:cubicBezTo>
                    <a:pt x="1695" y="134"/>
                    <a:pt x="1696" y="132"/>
                    <a:pt x="1697" y="132"/>
                  </a:cubicBezTo>
                  <a:cubicBezTo>
                    <a:pt x="1712" y="130"/>
                    <a:pt x="1728" y="129"/>
                    <a:pt x="1740" y="120"/>
                  </a:cubicBezTo>
                  <a:cubicBezTo>
                    <a:pt x="1742" y="119"/>
                    <a:pt x="1744" y="119"/>
                    <a:pt x="1745" y="118"/>
                  </a:cubicBezTo>
                  <a:cubicBezTo>
                    <a:pt x="1758" y="111"/>
                    <a:pt x="1771" y="101"/>
                    <a:pt x="1778" y="88"/>
                  </a:cubicBezTo>
                  <a:close/>
                  <a:moveTo>
                    <a:pt x="311" y="89"/>
                  </a:moveTo>
                  <a:cubicBezTo>
                    <a:pt x="310" y="87"/>
                    <a:pt x="309" y="83"/>
                    <a:pt x="306" y="83"/>
                  </a:cubicBezTo>
                  <a:cubicBezTo>
                    <a:pt x="295" y="89"/>
                    <a:pt x="295" y="89"/>
                    <a:pt x="295" y="89"/>
                  </a:cubicBezTo>
                  <a:cubicBezTo>
                    <a:pt x="294" y="91"/>
                    <a:pt x="295" y="94"/>
                    <a:pt x="296" y="96"/>
                  </a:cubicBezTo>
                  <a:cubicBezTo>
                    <a:pt x="301" y="95"/>
                    <a:pt x="308" y="94"/>
                    <a:pt x="311" y="89"/>
                  </a:cubicBezTo>
                  <a:close/>
                  <a:moveTo>
                    <a:pt x="1720" y="92"/>
                  </a:moveTo>
                  <a:cubicBezTo>
                    <a:pt x="1718" y="89"/>
                    <a:pt x="1715" y="85"/>
                    <a:pt x="1711" y="85"/>
                  </a:cubicBezTo>
                  <a:cubicBezTo>
                    <a:pt x="1706" y="89"/>
                    <a:pt x="1700" y="88"/>
                    <a:pt x="1695" y="91"/>
                  </a:cubicBezTo>
                  <a:cubicBezTo>
                    <a:pt x="1698" y="99"/>
                    <a:pt x="1700" y="108"/>
                    <a:pt x="1700" y="116"/>
                  </a:cubicBezTo>
                  <a:cubicBezTo>
                    <a:pt x="1704" y="116"/>
                    <a:pt x="1704" y="116"/>
                    <a:pt x="1704" y="116"/>
                  </a:cubicBezTo>
                  <a:cubicBezTo>
                    <a:pt x="1722" y="113"/>
                    <a:pt x="1739" y="106"/>
                    <a:pt x="1751" y="92"/>
                  </a:cubicBezTo>
                  <a:cubicBezTo>
                    <a:pt x="1744" y="96"/>
                    <a:pt x="1735" y="97"/>
                    <a:pt x="1727" y="96"/>
                  </a:cubicBezTo>
                  <a:cubicBezTo>
                    <a:pt x="1720" y="101"/>
                    <a:pt x="1720" y="101"/>
                    <a:pt x="1720" y="101"/>
                  </a:cubicBezTo>
                  <a:cubicBezTo>
                    <a:pt x="1713" y="103"/>
                    <a:pt x="1707" y="107"/>
                    <a:pt x="1701" y="106"/>
                  </a:cubicBezTo>
                  <a:cubicBezTo>
                    <a:pt x="1700" y="100"/>
                    <a:pt x="1708" y="102"/>
                    <a:pt x="1712" y="100"/>
                  </a:cubicBezTo>
                  <a:cubicBezTo>
                    <a:pt x="1714" y="98"/>
                    <a:pt x="1720" y="98"/>
                    <a:pt x="1720" y="92"/>
                  </a:cubicBezTo>
                  <a:close/>
                  <a:moveTo>
                    <a:pt x="1623" y="97"/>
                  </a:moveTo>
                  <a:cubicBezTo>
                    <a:pt x="1608" y="87"/>
                    <a:pt x="1608" y="87"/>
                    <a:pt x="1608" y="87"/>
                  </a:cubicBezTo>
                  <a:cubicBezTo>
                    <a:pt x="1605" y="85"/>
                    <a:pt x="1600" y="87"/>
                    <a:pt x="1596" y="86"/>
                  </a:cubicBezTo>
                  <a:cubicBezTo>
                    <a:pt x="1594" y="87"/>
                    <a:pt x="1591" y="86"/>
                    <a:pt x="1590" y="88"/>
                  </a:cubicBezTo>
                  <a:cubicBezTo>
                    <a:pt x="1598" y="97"/>
                    <a:pt x="1606" y="104"/>
                    <a:pt x="1616" y="109"/>
                  </a:cubicBezTo>
                  <a:cubicBezTo>
                    <a:pt x="1618" y="105"/>
                    <a:pt x="1623" y="101"/>
                    <a:pt x="1623" y="97"/>
                  </a:cubicBezTo>
                  <a:close/>
                  <a:moveTo>
                    <a:pt x="392" y="92"/>
                  </a:moveTo>
                  <a:cubicBezTo>
                    <a:pt x="389" y="92"/>
                    <a:pt x="388" y="88"/>
                    <a:pt x="384" y="88"/>
                  </a:cubicBezTo>
                  <a:cubicBezTo>
                    <a:pt x="374" y="96"/>
                    <a:pt x="363" y="102"/>
                    <a:pt x="353" y="110"/>
                  </a:cubicBezTo>
                  <a:cubicBezTo>
                    <a:pt x="349" y="114"/>
                    <a:pt x="344" y="115"/>
                    <a:pt x="340" y="117"/>
                  </a:cubicBezTo>
                  <a:cubicBezTo>
                    <a:pt x="321" y="131"/>
                    <a:pt x="297" y="134"/>
                    <a:pt x="276" y="143"/>
                  </a:cubicBezTo>
                  <a:cubicBezTo>
                    <a:pt x="270" y="142"/>
                    <a:pt x="270" y="142"/>
                    <a:pt x="270" y="142"/>
                  </a:cubicBezTo>
                  <a:cubicBezTo>
                    <a:pt x="259" y="148"/>
                    <a:pt x="248" y="152"/>
                    <a:pt x="235" y="153"/>
                  </a:cubicBezTo>
                  <a:cubicBezTo>
                    <a:pt x="227" y="152"/>
                    <a:pt x="217" y="149"/>
                    <a:pt x="212" y="141"/>
                  </a:cubicBezTo>
                  <a:cubicBezTo>
                    <a:pt x="208" y="139"/>
                    <a:pt x="208" y="129"/>
                    <a:pt x="201" y="131"/>
                  </a:cubicBezTo>
                  <a:cubicBezTo>
                    <a:pt x="190" y="126"/>
                    <a:pt x="179" y="121"/>
                    <a:pt x="169" y="113"/>
                  </a:cubicBezTo>
                  <a:cubicBezTo>
                    <a:pt x="169" y="113"/>
                    <a:pt x="169" y="114"/>
                    <a:pt x="168" y="115"/>
                  </a:cubicBezTo>
                  <a:cubicBezTo>
                    <a:pt x="170" y="124"/>
                    <a:pt x="167" y="133"/>
                    <a:pt x="166" y="141"/>
                  </a:cubicBezTo>
                  <a:cubicBezTo>
                    <a:pt x="175" y="147"/>
                    <a:pt x="183" y="155"/>
                    <a:pt x="194" y="156"/>
                  </a:cubicBezTo>
                  <a:cubicBezTo>
                    <a:pt x="198" y="162"/>
                    <a:pt x="205" y="158"/>
                    <a:pt x="210" y="160"/>
                  </a:cubicBezTo>
                  <a:cubicBezTo>
                    <a:pt x="253" y="159"/>
                    <a:pt x="299" y="160"/>
                    <a:pt x="341" y="159"/>
                  </a:cubicBezTo>
                  <a:cubicBezTo>
                    <a:pt x="343" y="155"/>
                    <a:pt x="343" y="155"/>
                    <a:pt x="343" y="155"/>
                  </a:cubicBezTo>
                  <a:cubicBezTo>
                    <a:pt x="356" y="150"/>
                    <a:pt x="368" y="141"/>
                    <a:pt x="381" y="132"/>
                  </a:cubicBezTo>
                  <a:cubicBezTo>
                    <a:pt x="409" y="105"/>
                    <a:pt x="409" y="105"/>
                    <a:pt x="409" y="105"/>
                  </a:cubicBezTo>
                  <a:cubicBezTo>
                    <a:pt x="409" y="102"/>
                    <a:pt x="409" y="102"/>
                    <a:pt x="409" y="102"/>
                  </a:cubicBezTo>
                  <a:cubicBezTo>
                    <a:pt x="403" y="100"/>
                    <a:pt x="398" y="95"/>
                    <a:pt x="392" y="92"/>
                  </a:cubicBezTo>
                  <a:close/>
                  <a:moveTo>
                    <a:pt x="196" y="92"/>
                  </a:moveTo>
                  <a:cubicBezTo>
                    <a:pt x="190" y="92"/>
                    <a:pt x="183" y="87"/>
                    <a:pt x="178" y="89"/>
                  </a:cubicBezTo>
                  <a:cubicBezTo>
                    <a:pt x="178" y="90"/>
                    <a:pt x="178" y="90"/>
                    <a:pt x="178" y="90"/>
                  </a:cubicBezTo>
                  <a:cubicBezTo>
                    <a:pt x="186" y="96"/>
                    <a:pt x="193" y="103"/>
                    <a:pt x="203" y="105"/>
                  </a:cubicBezTo>
                  <a:cubicBezTo>
                    <a:pt x="209" y="99"/>
                    <a:pt x="199" y="96"/>
                    <a:pt x="196" y="92"/>
                  </a:cubicBezTo>
                  <a:close/>
                  <a:moveTo>
                    <a:pt x="1275" y="94"/>
                  </a:moveTo>
                  <a:cubicBezTo>
                    <a:pt x="1270" y="94"/>
                    <a:pt x="1265" y="92"/>
                    <a:pt x="1260" y="91"/>
                  </a:cubicBezTo>
                  <a:cubicBezTo>
                    <a:pt x="1254" y="92"/>
                    <a:pt x="1249" y="95"/>
                    <a:pt x="1244" y="97"/>
                  </a:cubicBezTo>
                  <a:cubicBezTo>
                    <a:pt x="1240" y="100"/>
                    <a:pt x="1233" y="96"/>
                    <a:pt x="1230" y="100"/>
                  </a:cubicBezTo>
                  <a:cubicBezTo>
                    <a:pt x="1230" y="103"/>
                    <a:pt x="1229" y="107"/>
                    <a:pt x="1231" y="110"/>
                  </a:cubicBezTo>
                  <a:cubicBezTo>
                    <a:pt x="1246" y="111"/>
                    <a:pt x="1257" y="101"/>
                    <a:pt x="1270" y="98"/>
                  </a:cubicBezTo>
                  <a:cubicBezTo>
                    <a:pt x="1272" y="98"/>
                    <a:pt x="1275" y="96"/>
                    <a:pt x="1275" y="94"/>
                  </a:cubicBezTo>
                  <a:close/>
                  <a:moveTo>
                    <a:pt x="1192" y="96"/>
                  </a:moveTo>
                  <a:cubicBezTo>
                    <a:pt x="1191" y="92"/>
                    <a:pt x="1184" y="93"/>
                    <a:pt x="1181" y="93"/>
                  </a:cubicBezTo>
                  <a:cubicBezTo>
                    <a:pt x="1183" y="98"/>
                    <a:pt x="1183" y="104"/>
                    <a:pt x="1188" y="106"/>
                  </a:cubicBezTo>
                  <a:cubicBezTo>
                    <a:pt x="1193" y="106"/>
                    <a:pt x="1191" y="100"/>
                    <a:pt x="1192" y="96"/>
                  </a:cubicBezTo>
                  <a:close/>
                  <a:moveTo>
                    <a:pt x="797" y="96"/>
                  </a:moveTo>
                  <a:cubicBezTo>
                    <a:pt x="793" y="95"/>
                    <a:pt x="790" y="95"/>
                    <a:pt x="786" y="94"/>
                  </a:cubicBezTo>
                  <a:cubicBezTo>
                    <a:pt x="781" y="99"/>
                    <a:pt x="775" y="99"/>
                    <a:pt x="770" y="104"/>
                  </a:cubicBezTo>
                  <a:cubicBezTo>
                    <a:pt x="771" y="107"/>
                    <a:pt x="768" y="112"/>
                    <a:pt x="772" y="113"/>
                  </a:cubicBezTo>
                  <a:cubicBezTo>
                    <a:pt x="781" y="111"/>
                    <a:pt x="788" y="104"/>
                    <a:pt x="795" y="99"/>
                  </a:cubicBezTo>
                  <a:cubicBezTo>
                    <a:pt x="797" y="96"/>
                    <a:pt x="797" y="96"/>
                    <a:pt x="797" y="96"/>
                  </a:cubicBezTo>
                  <a:close/>
                  <a:moveTo>
                    <a:pt x="96" y="105"/>
                  </a:moveTo>
                  <a:cubicBezTo>
                    <a:pt x="91" y="96"/>
                    <a:pt x="91" y="96"/>
                    <a:pt x="91" y="96"/>
                  </a:cubicBezTo>
                  <a:cubicBezTo>
                    <a:pt x="86" y="96"/>
                    <a:pt x="82" y="100"/>
                    <a:pt x="77" y="100"/>
                  </a:cubicBezTo>
                  <a:cubicBezTo>
                    <a:pt x="74" y="106"/>
                    <a:pt x="70" y="113"/>
                    <a:pt x="73" y="119"/>
                  </a:cubicBezTo>
                  <a:cubicBezTo>
                    <a:pt x="75" y="125"/>
                    <a:pt x="81" y="124"/>
                    <a:pt x="85" y="124"/>
                  </a:cubicBezTo>
                  <a:cubicBezTo>
                    <a:pt x="92" y="123"/>
                    <a:pt x="99" y="123"/>
                    <a:pt x="104" y="116"/>
                  </a:cubicBezTo>
                  <a:cubicBezTo>
                    <a:pt x="106" y="114"/>
                    <a:pt x="111" y="113"/>
                    <a:pt x="109" y="110"/>
                  </a:cubicBezTo>
                  <a:cubicBezTo>
                    <a:pt x="103" y="112"/>
                    <a:pt x="100" y="108"/>
                    <a:pt x="96" y="105"/>
                  </a:cubicBezTo>
                  <a:close/>
                  <a:moveTo>
                    <a:pt x="727" y="101"/>
                  </a:moveTo>
                  <a:cubicBezTo>
                    <a:pt x="727" y="95"/>
                    <a:pt x="718" y="99"/>
                    <a:pt x="714" y="99"/>
                  </a:cubicBezTo>
                  <a:cubicBezTo>
                    <a:pt x="714" y="114"/>
                    <a:pt x="714" y="114"/>
                    <a:pt x="714" y="114"/>
                  </a:cubicBezTo>
                  <a:cubicBezTo>
                    <a:pt x="715" y="115"/>
                    <a:pt x="717" y="114"/>
                    <a:pt x="718" y="114"/>
                  </a:cubicBezTo>
                  <a:cubicBezTo>
                    <a:pt x="723" y="112"/>
                    <a:pt x="725" y="106"/>
                    <a:pt x="727" y="101"/>
                  </a:cubicBezTo>
                  <a:close/>
                  <a:moveTo>
                    <a:pt x="890" y="107"/>
                  </a:moveTo>
                  <a:cubicBezTo>
                    <a:pt x="888" y="105"/>
                    <a:pt x="886" y="102"/>
                    <a:pt x="883" y="100"/>
                  </a:cubicBezTo>
                  <a:cubicBezTo>
                    <a:pt x="881" y="100"/>
                    <a:pt x="877" y="99"/>
                    <a:pt x="875" y="101"/>
                  </a:cubicBezTo>
                  <a:cubicBezTo>
                    <a:pt x="861" y="117"/>
                    <a:pt x="846" y="132"/>
                    <a:pt x="827" y="143"/>
                  </a:cubicBezTo>
                  <a:cubicBezTo>
                    <a:pt x="819" y="148"/>
                    <a:pt x="810" y="152"/>
                    <a:pt x="803" y="158"/>
                  </a:cubicBezTo>
                  <a:cubicBezTo>
                    <a:pt x="810" y="160"/>
                    <a:pt x="818" y="158"/>
                    <a:pt x="825" y="159"/>
                  </a:cubicBezTo>
                  <a:cubicBezTo>
                    <a:pt x="836" y="152"/>
                    <a:pt x="847" y="145"/>
                    <a:pt x="858" y="138"/>
                  </a:cubicBezTo>
                  <a:cubicBezTo>
                    <a:pt x="869" y="127"/>
                    <a:pt x="883" y="121"/>
                    <a:pt x="890" y="107"/>
                  </a:cubicBezTo>
                  <a:close/>
                  <a:moveTo>
                    <a:pt x="247" y="100"/>
                  </a:moveTo>
                  <a:cubicBezTo>
                    <a:pt x="244" y="99"/>
                    <a:pt x="242" y="103"/>
                    <a:pt x="243" y="106"/>
                  </a:cubicBezTo>
                  <a:cubicBezTo>
                    <a:pt x="244" y="106"/>
                    <a:pt x="244" y="106"/>
                    <a:pt x="244" y="106"/>
                  </a:cubicBezTo>
                  <a:cubicBezTo>
                    <a:pt x="246" y="105"/>
                    <a:pt x="248" y="102"/>
                    <a:pt x="247" y="100"/>
                  </a:cubicBezTo>
                  <a:close/>
                  <a:moveTo>
                    <a:pt x="580" y="116"/>
                  </a:moveTo>
                  <a:cubicBezTo>
                    <a:pt x="572" y="106"/>
                    <a:pt x="572" y="106"/>
                    <a:pt x="572" y="106"/>
                  </a:cubicBezTo>
                  <a:cubicBezTo>
                    <a:pt x="564" y="108"/>
                    <a:pt x="555" y="110"/>
                    <a:pt x="546" y="112"/>
                  </a:cubicBezTo>
                  <a:cubicBezTo>
                    <a:pt x="545" y="114"/>
                    <a:pt x="545" y="114"/>
                    <a:pt x="545" y="114"/>
                  </a:cubicBezTo>
                  <a:cubicBezTo>
                    <a:pt x="547" y="121"/>
                    <a:pt x="553" y="127"/>
                    <a:pt x="560" y="129"/>
                  </a:cubicBezTo>
                  <a:cubicBezTo>
                    <a:pt x="570" y="127"/>
                    <a:pt x="582" y="129"/>
                    <a:pt x="587" y="120"/>
                  </a:cubicBezTo>
                  <a:cubicBezTo>
                    <a:pt x="585" y="118"/>
                    <a:pt x="582" y="118"/>
                    <a:pt x="580" y="116"/>
                  </a:cubicBezTo>
                  <a:close/>
                  <a:moveTo>
                    <a:pt x="1034" y="115"/>
                  </a:moveTo>
                  <a:cubicBezTo>
                    <a:pt x="1026" y="107"/>
                    <a:pt x="1026" y="107"/>
                    <a:pt x="1026" y="107"/>
                  </a:cubicBezTo>
                  <a:cubicBezTo>
                    <a:pt x="1019" y="106"/>
                    <a:pt x="1015" y="111"/>
                    <a:pt x="1008" y="112"/>
                  </a:cubicBezTo>
                  <a:cubicBezTo>
                    <a:pt x="1007" y="115"/>
                    <a:pt x="1012" y="117"/>
                    <a:pt x="1013" y="120"/>
                  </a:cubicBezTo>
                  <a:cubicBezTo>
                    <a:pt x="1018" y="124"/>
                    <a:pt x="1026" y="124"/>
                    <a:pt x="1032" y="123"/>
                  </a:cubicBezTo>
                  <a:cubicBezTo>
                    <a:pt x="1035" y="122"/>
                    <a:pt x="1040" y="121"/>
                    <a:pt x="1041" y="117"/>
                  </a:cubicBezTo>
                  <a:cubicBezTo>
                    <a:pt x="1034" y="115"/>
                    <a:pt x="1034" y="115"/>
                    <a:pt x="1034" y="115"/>
                  </a:cubicBezTo>
                  <a:close/>
                  <a:moveTo>
                    <a:pt x="1655" y="110"/>
                  </a:moveTo>
                  <a:cubicBezTo>
                    <a:pt x="1656" y="107"/>
                    <a:pt x="1653" y="107"/>
                    <a:pt x="1651" y="108"/>
                  </a:cubicBezTo>
                  <a:cubicBezTo>
                    <a:pt x="1651" y="110"/>
                    <a:pt x="1651" y="113"/>
                    <a:pt x="1652" y="114"/>
                  </a:cubicBezTo>
                  <a:cubicBezTo>
                    <a:pt x="1654" y="113"/>
                    <a:pt x="1655" y="111"/>
                    <a:pt x="1655" y="110"/>
                  </a:cubicBezTo>
                  <a:close/>
                  <a:moveTo>
                    <a:pt x="1363" y="113"/>
                  </a:moveTo>
                  <a:cubicBezTo>
                    <a:pt x="1366" y="108"/>
                    <a:pt x="1357" y="110"/>
                    <a:pt x="1355" y="107"/>
                  </a:cubicBezTo>
                  <a:cubicBezTo>
                    <a:pt x="1350" y="111"/>
                    <a:pt x="1347" y="116"/>
                    <a:pt x="1343" y="119"/>
                  </a:cubicBezTo>
                  <a:cubicBezTo>
                    <a:pt x="1328" y="133"/>
                    <a:pt x="1312" y="149"/>
                    <a:pt x="1293" y="158"/>
                  </a:cubicBezTo>
                  <a:cubicBezTo>
                    <a:pt x="1293" y="159"/>
                    <a:pt x="1293" y="159"/>
                    <a:pt x="1293" y="159"/>
                  </a:cubicBezTo>
                  <a:cubicBezTo>
                    <a:pt x="1308" y="158"/>
                    <a:pt x="1308" y="158"/>
                    <a:pt x="1308" y="158"/>
                  </a:cubicBezTo>
                  <a:cubicBezTo>
                    <a:pt x="1308" y="156"/>
                    <a:pt x="1309" y="153"/>
                    <a:pt x="1312" y="152"/>
                  </a:cubicBezTo>
                  <a:cubicBezTo>
                    <a:pt x="1320" y="151"/>
                    <a:pt x="1327" y="144"/>
                    <a:pt x="1334" y="139"/>
                  </a:cubicBezTo>
                  <a:cubicBezTo>
                    <a:pt x="1343" y="131"/>
                    <a:pt x="1355" y="125"/>
                    <a:pt x="1363" y="113"/>
                  </a:cubicBezTo>
                  <a:close/>
                  <a:moveTo>
                    <a:pt x="428" y="113"/>
                  </a:moveTo>
                  <a:cubicBezTo>
                    <a:pt x="426" y="110"/>
                    <a:pt x="422" y="108"/>
                    <a:pt x="418" y="108"/>
                  </a:cubicBezTo>
                  <a:cubicBezTo>
                    <a:pt x="404" y="118"/>
                    <a:pt x="394" y="135"/>
                    <a:pt x="377" y="143"/>
                  </a:cubicBezTo>
                  <a:cubicBezTo>
                    <a:pt x="371" y="149"/>
                    <a:pt x="362" y="153"/>
                    <a:pt x="357" y="158"/>
                  </a:cubicBezTo>
                  <a:cubicBezTo>
                    <a:pt x="368" y="159"/>
                    <a:pt x="368" y="159"/>
                    <a:pt x="368" y="159"/>
                  </a:cubicBezTo>
                  <a:cubicBezTo>
                    <a:pt x="373" y="158"/>
                    <a:pt x="376" y="161"/>
                    <a:pt x="381" y="159"/>
                  </a:cubicBezTo>
                  <a:cubicBezTo>
                    <a:pt x="382" y="154"/>
                    <a:pt x="382" y="154"/>
                    <a:pt x="382" y="154"/>
                  </a:cubicBezTo>
                  <a:cubicBezTo>
                    <a:pt x="396" y="147"/>
                    <a:pt x="408" y="136"/>
                    <a:pt x="419" y="125"/>
                  </a:cubicBezTo>
                  <a:cubicBezTo>
                    <a:pt x="423" y="121"/>
                    <a:pt x="425" y="116"/>
                    <a:pt x="428" y="113"/>
                  </a:cubicBezTo>
                  <a:close/>
                  <a:moveTo>
                    <a:pt x="1188" y="112"/>
                  </a:moveTo>
                  <a:cubicBezTo>
                    <a:pt x="1187" y="111"/>
                    <a:pt x="1185" y="111"/>
                    <a:pt x="1184" y="112"/>
                  </a:cubicBezTo>
                  <a:cubicBezTo>
                    <a:pt x="1184" y="113"/>
                    <a:pt x="1183" y="116"/>
                    <a:pt x="1185" y="116"/>
                  </a:cubicBezTo>
                  <a:cubicBezTo>
                    <a:pt x="1187" y="115"/>
                    <a:pt x="1189" y="113"/>
                    <a:pt x="1188" y="112"/>
                  </a:cubicBezTo>
                  <a:close/>
                  <a:moveTo>
                    <a:pt x="1371" y="130"/>
                  </a:moveTo>
                  <a:cubicBezTo>
                    <a:pt x="1370" y="126"/>
                    <a:pt x="1371" y="120"/>
                    <a:pt x="1369" y="116"/>
                  </a:cubicBezTo>
                  <a:cubicBezTo>
                    <a:pt x="1366" y="117"/>
                    <a:pt x="1364" y="120"/>
                    <a:pt x="1363" y="122"/>
                  </a:cubicBezTo>
                  <a:cubicBezTo>
                    <a:pt x="1350" y="133"/>
                    <a:pt x="1337" y="144"/>
                    <a:pt x="1323" y="153"/>
                  </a:cubicBezTo>
                  <a:cubicBezTo>
                    <a:pt x="1321" y="156"/>
                    <a:pt x="1316" y="154"/>
                    <a:pt x="1315" y="158"/>
                  </a:cubicBezTo>
                  <a:cubicBezTo>
                    <a:pt x="1321" y="159"/>
                    <a:pt x="1327" y="159"/>
                    <a:pt x="1334" y="159"/>
                  </a:cubicBezTo>
                  <a:cubicBezTo>
                    <a:pt x="1350" y="149"/>
                    <a:pt x="1350" y="149"/>
                    <a:pt x="1350" y="149"/>
                  </a:cubicBezTo>
                  <a:cubicBezTo>
                    <a:pt x="1357" y="142"/>
                    <a:pt x="1366" y="139"/>
                    <a:pt x="1371" y="130"/>
                  </a:cubicBezTo>
                  <a:close/>
                  <a:moveTo>
                    <a:pt x="891" y="117"/>
                  </a:moveTo>
                  <a:cubicBezTo>
                    <a:pt x="890" y="117"/>
                    <a:pt x="890" y="117"/>
                    <a:pt x="890" y="117"/>
                  </a:cubicBezTo>
                  <a:cubicBezTo>
                    <a:pt x="874" y="135"/>
                    <a:pt x="855" y="145"/>
                    <a:pt x="837" y="158"/>
                  </a:cubicBezTo>
                  <a:cubicBezTo>
                    <a:pt x="845" y="161"/>
                    <a:pt x="853" y="159"/>
                    <a:pt x="861" y="159"/>
                  </a:cubicBezTo>
                  <a:cubicBezTo>
                    <a:pt x="863" y="160"/>
                    <a:pt x="865" y="157"/>
                    <a:pt x="865" y="155"/>
                  </a:cubicBezTo>
                  <a:cubicBezTo>
                    <a:pt x="871" y="147"/>
                    <a:pt x="879" y="144"/>
                    <a:pt x="886" y="136"/>
                  </a:cubicBezTo>
                  <a:cubicBezTo>
                    <a:pt x="894" y="133"/>
                    <a:pt x="890" y="124"/>
                    <a:pt x="891" y="117"/>
                  </a:cubicBezTo>
                  <a:close/>
                  <a:moveTo>
                    <a:pt x="940" y="121"/>
                  </a:moveTo>
                  <a:cubicBezTo>
                    <a:pt x="938" y="116"/>
                    <a:pt x="930" y="116"/>
                    <a:pt x="928" y="120"/>
                  </a:cubicBezTo>
                  <a:cubicBezTo>
                    <a:pt x="929" y="123"/>
                    <a:pt x="928" y="128"/>
                    <a:pt x="931" y="131"/>
                  </a:cubicBezTo>
                  <a:cubicBezTo>
                    <a:pt x="936" y="130"/>
                    <a:pt x="937" y="124"/>
                    <a:pt x="940" y="121"/>
                  </a:cubicBezTo>
                  <a:close/>
                  <a:moveTo>
                    <a:pt x="1822" y="121"/>
                  </a:moveTo>
                  <a:cubicBezTo>
                    <a:pt x="1819" y="121"/>
                    <a:pt x="1817" y="118"/>
                    <a:pt x="1815" y="118"/>
                  </a:cubicBezTo>
                  <a:cubicBezTo>
                    <a:pt x="1807" y="128"/>
                    <a:pt x="1800" y="140"/>
                    <a:pt x="1790" y="149"/>
                  </a:cubicBezTo>
                  <a:cubicBezTo>
                    <a:pt x="1786" y="151"/>
                    <a:pt x="1781" y="154"/>
                    <a:pt x="1778" y="158"/>
                  </a:cubicBezTo>
                  <a:cubicBezTo>
                    <a:pt x="1781" y="159"/>
                    <a:pt x="1783" y="159"/>
                    <a:pt x="1786" y="159"/>
                  </a:cubicBezTo>
                  <a:cubicBezTo>
                    <a:pt x="1796" y="151"/>
                    <a:pt x="1808" y="142"/>
                    <a:pt x="1817" y="134"/>
                  </a:cubicBezTo>
                  <a:cubicBezTo>
                    <a:pt x="1821" y="131"/>
                    <a:pt x="1820" y="125"/>
                    <a:pt x="1822" y="121"/>
                  </a:cubicBezTo>
                  <a:close/>
                  <a:moveTo>
                    <a:pt x="1417" y="123"/>
                  </a:moveTo>
                  <a:cubicBezTo>
                    <a:pt x="1415" y="120"/>
                    <a:pt x="1411" y="119"/>
                    <a:pt x="1408" y="119"/>
                  </a:cubicBezTo>
                  <a:cubicBezTo>
                    <a:pt x="1404" y="118"/>
                    <a:pt x="1402" y="121"/>
                    <a:pt x="1400" y="125"/>
                  </a:cubicBezTo>
                  <a:cubicBezTo>
                    <a:pt x="1402" y="127"/>
                    <a:pt x="1402" y="131"/>
                    <a:pt x="1402" y="135"/>
                  </a:cubicBezTo>
                  <a:cubicBezTo>
                    <a:pt x="1399" y="140"/>
                    <a:pt x="1394" y="147"/>
                    <a:pt x="1386" y="147"/>
                  </a:cubicBezTo>
                  <a:cubicBezTo>
                    <a:pt x="1382" y="149"/>
                    <a:pt x="1377" y="153"/>
                    <a:pt x="1374" y="158"/>
                  </a:cubicBezTo>
                  <a:cubicBezTo>
                    <a:pt x="1382" y="163"/>
                    <a:pt x="1387" y="153"/>
                    <a:pt x="1393" y="150"/>
                  </a:cubicBezTo>
                  <a:cubicBezTo>
                    <a:pt x="1399" y="141"/>
                    <a:pt x="1414" y="135"/>
                    <a:pt x="1417" y="123"/>
                  </a:cubicBezTo>
                  <a:close/>
                  <a:moveTo>
                    <a:pt x="284" y="121"/>
                  </a:moveTo>
                  <a:cubicBezTo>
                    <a:pt x="285" y="121"/>
                    <a:pt x="285" y="121"/>
                    <a:pt x="285" y="121"/>
                  </a:cubicBezTo>
                  <a:cubicBezTo>
                    <a:pt x="286" y="121"/>
                    <a:pt x="286" y="121"/>
                    <a:pt x="286" y="121"/>
                  </a:cubicBezTo>
                  <a:cubicBezTo>
                    <a:pt x="284" y="121"/>
                    <a:pt x="284" y="121"/>
                    <a:pt x="284" y="121"/>
                  </a:cubicBezTo>
                  <a:close/>
                  <a:moveTo>
                    <a:pt x="7" y="145"/>
                  </a:moveTo>
                  <a:cubicBezTo>
                    <a:pt x="8" y="137"/>
                    <a:pt x="10" y="128"/>
                    <a:pt x="4" y="123"/>
                  </a:cubicBezTo>
                  <a:cubicBezTo>
                    <a:pt x="4" y="131"/>
                    <a:pt x="3" y="140"/>
                    <a:pt x="4" y="148"/>
                  </a:cubicBezTo>
                  <a:cubicBezTo>
                    <a:pt x="7" y="145"/>
                    <a:pt x="7" y="145"/>
                    <a:pt x="7" y="145"/>
                  </a:cubicBezTo>
                  <a:close/>
                  <a:moveTo>
                    <a:pt x="475" y="125"/>
                  </a:moveTo>
                  <a:cubicBezTo>
                    <a:pt x="474" y="123"/>
                    <a:pt x="472" y="123"/>
                    <a:pt x="469" y="123"/>
                  </a:cubicBezTo>
                  <a:cubicBezTo>
                    <a:pt x="467" y="123"/>
                    <a:pt x="467" y="126"/>
                    <a:pt x="466" y="128"/>
                  </a:cubicBezTo>
                  <a:cubicBezTo>
                    <a:pt x="466" y="132"/>
                    <a:pt x="463" y="137"/>
                    <a:pt x="464" y="139"/>
                  </a:cubicBezTo>
                  <a:cubicBezTo>
                    <a:pt x="468" y="136"/>
                    <a:pt x="473" y="130"/>
                    <a:pt x="475" y="125"/>
                  </a:cubicBezTo>
                  <a:close/>
                  <a:moveTo>
                    <a:pt x="428" y="135"/>
                  </a:moveTo>
                  <a:cubicBezTo>
                    <a:pt x="427" y="126"/>
                    <a:pt x="427" y="126"/>
                    <a:pt x="427" y="126"/>
                  </a:cubicBezTo>
                  <a:cubicBezTo>
                    <a:pt x="423" y="128"/>
                    <a:pt x="420" y="130"/>
                    <a:pt x="417" y="134"/>
                  </a:cubicBezTo>
                  <a:cubicBezTo>
                    <a:pt x="408" y="144"/>
                    <a:pt x="397" y="151"/>
                    <a:pt x="387" y="158"/>
                  </a:cubicBezTo>
                  <a:cubicBezTo>
                    <a:pt x="394" y="160"/>
                    <a:pt x="399" y="159"/>
                    <a:pt x="406" y="159"/>
                  </a:cubicBezTo>
                  <a:cubicBezTo>
                    <a:pt x="406" y="158"/>
                    <a:pt x="405" y="155"/>
                    <a:pt x="407" y="154"/>
                  </a:cubicBezTo>
                  <a:cubicBezTo>
                    <a:pt x="415" y="150"/>
                    <a:pt x="422" y="142"/>
                    <a:pt x="428" y="135"/>
                  </a:cubicBezTo>
                  <a:close/>
                  <a:moveTo>
                    <a:pt x="944" y="138"/>
                  </a:moveTo>
                  <a:cubicBezTo>
                    <a:pt x="945" y="135"/>
                    <a:pt x="946" y="129"/>
                    <a:pt x="943" y="127"/>
                  </a:cubicBezTo>
                  <a:cubicBezTo>
                    <a:pt x="932" y="137"/>
                    <a:pt x="926" y="149"/>
                    <a:pt x="914" y="157"/>
                  </a:cubicBezTo>
                  <a:cubicBezTo>
                    <a:pt x="914" y="158"/>
                    <a:pt x="914" y="158"/>
                    <a:pt x="914" y="158"/>
                  </a:cubicBezTo>
                  <a:cubicBezTo>
                    <a:pt x="917" y="159"/>
                    <a:pt x="922" y="160"/>
                    <a:pt x="923" y="156"/>
                  </a:cubicBezTo>
                  <a:cubicBezTo>
                    <a:pt x="932" y="153"/>
                    <a:pt x="939" y="146"/>
                    <a:pt x="944" y="138"/>
                  </a:cubicBezTo>
                  <a:close/>
                  <a:moveTo>
                    <a:pt x="1109" y="143"/>
                  </a:moveTo>
                  <a:cubicBezTo>
                    <a:pt x="1103" y="138"/>
                    <a:pt x="1095" y="133"/>
                    <a:pt x="1088" y="128"/>
                  </a:cubicBezTo>
                  <a:cubicBezTo>
                    <a:pt x="1086" y="131"/>
                    <a:pt x="1086" y="131"/>
                    <a:pt x="1086" y="131"/>
                  </a:cubicBezTo>
                  <a:cubicBezTo>
                    <a:pt x="1082" y="136"/>
                    <a:pt x="1088" y="139"/>
                    <a:pt x="1091" y="142"/>
                  </a:cubicBezTo>
                  <a:cubicBezTo>
                    <a:pt x="1100" y="149"/>
                    <a:pt x="1111" y="151"/>
                    <a:pt x="1118" y="159"/>
                  </a:cubicBezTo>
                  <a:cubicBezTo>
                    <a:pt x="1140" y="159"/>
                    <a:pt x="1140" y="159"/>
                    <a:pt x="1140" y="159"/>
                  </a:cubicBezTo>
                  <a:cubicBezTo>
                    <a:pt x="1142" y="158"/>
                    <a:pt x="1142" y="158"/>
                    <a:pt x="1142" y="158"/>
                  </a:cubicBezTo>
                  <a:cubicBezTo>
                    <a:pt x="1141" y="156"/>
                    <a:pt x="1141" y="156"/>
                    <a:pt x="1141" y="156"/>
                  </a:cubicBezTo>
                  <a:cubicBezTo>
                    <a:pt x="1129" y="154"/>
                    <a:pt x="1121" y="146"/>
                    <a:pt x="1109" y="143"/>
                  </a:cubicBezTo>
                  <a:close/>
                  <a:moveTo>
                    <a:pt x="1830" y="128"/>
                  </a:moveTo>
                  <a:cubicBezTo>
                    <a:pt x="1829" y="128"/>
                    <a:pt x="1829" y="128"/>
                    <a:pt x="1829" y="128"/>
                  </a:cubicBezTo>
                  <a:cubicBezTo>
                    <a:pt x="1818" y="138"/>
                    <a:pt x="1808" y="150"/>
                    <a:pt x="1796" y="158"/>
                  </a:cubicBezTo>
                  <a:cubicBezTo>
                    <a:pt x="1801" y="159"/>
                    <a:pt x="1807" y="158"/>
                    <a:pt x="1813" y="159"/>
                  </a:cubicBezTo>
                  <a:cubicBezTo>
                    <a:pt x="1822" y="158"/>
                    <a:pt x="1827" y="149"/>
                    <a:pt x="1832" y="142"/>
                  </a:cubicBezTo>
                  <a:cubicBezTo>
                    <a:pt x="1835" y="138"/>
                    <a:pt x="1831" y="133"/>
                    <a:pt x="1830" y="128"/>
                  </a:cubicBezTo>
                  <a:close/>
                  <a:moveTo>
                    <a:pt x="482" y="139"/>
                  </a:moveTo>
                  <a:cubicBezTo>
                    <a:pt x="483" y="135"/>
                    <a:pt x="480" y="126"/>
                    <a:pt x="476" y="134"/>
                  </a:cubicBezTo>
                  <a:cubicBezTo>
                    <a:pt x="470" y="143"/>
                    <a:pt x="461" y="150"/>
                    <a:pt x="457" y="158"/>
                  </a:cubicBezTo>
                  <a:cubicBezTo>
                    <a:pt x="461" y="161"/>
                    <a:pt x="467" y="159"/>
                    <a:pt x="471" y="159"/>
                  </a:cubicBezTo>
                  <a:cubicBezTo>
                    <a:pt x="472" y="158"/>
                    <a:pt x="471" y="156"/>
                    <a:pt x="471" y="155"/>
                  </a:cubicBezTo>
                  <a:cubicBezTo>
                    <a:pt x="471" y="152"/>
                    <a:pt x="475" y="152"/>
                    <a:pt x="477" y="150"/>
                  </a:cubicBezTo>
                  <a:cubicBezTo>
                    <a:pt x="480" y="147"/>
                    <a:pt x="483" y="143"/>
                    <a:pt x="482" y="139"/>
                  </a:cubicBezTo>
                  <a:close/>
                  <a:moveTo>
                    <a:pt x="1420" y="145"/>
                  </a:moveTo>
                  <a:cubicBezTo>
                    <a:pt x="1420" y="141"/>
                    <a:pt x="1423" y="135"/>
                    <a:pt x="1419" y="132"/>
                  </a:cubicBezTo>
                  <a:cubicBezTo>
                    <a:pt x="1411" y="140"/>
                    <a:pt x="1401" y="150"/>
                    <a:pt x="1393" y="158"/>
                  </a:cubicBezTo>
                  <a:cubicBezTo>
                    <a:pt x="1396" y="159"/>
                    <a:pt x="1402" y="160"/>
                    <a:pt x="1406" y="158"/>
                  </a:cubicBezTo>
                  <a:cubicBezTo>
                    <a:pt x="1408" y="151"/>
                    <a:pt x="1417" y="151"/>
                    <a:pt x="1420" y="145"/>
                  </a:cubicBezTo>
                  <a:close/>
                  <a:moveTo>
                    <a:pt x="1874" y="138"/>
                  </a:moveTo>
                  <a:cubicBezTo>
                    <a:pt x="1869" y="133"/>
                    <a:pt x="1863" y="138"/>
                    <a:pt x="1858" y="139"/>
                  </a:cubicBezTo>
                  <a:cubicBezTo>
                    <a:pt x="1855" y="143"/>
                    <a:pt x="1855" y="149"/>
                    <a:pt x="1851" y="152"/>
                  </a:cubicBezTo>
                  <a:cubicBezTo>
                    <a:pt x="1844" y="156"/>
                    <a:pt x="1842" y="149"/>
                    <a:pt x="1836" y="148"/>
                  </a:cubicBezTo>
                  <a:cubicBezTo>
                    <a:pt x="1827" y="158"/>
                    <a:pt x="1827" y="158"/>
                    <a:pt x="1827" y="158"/>
                  </a:cubicBezTo>
                  <a:cubicBezTo>
                    <a:pt x="1837" y="158"/>
                    <a:pt x="1847" y="160"/>
                    <a:pt x="1857" y="157"/>
                  </a:cubicBezTo>
                  <a:cubicBezTo>
                    <a:pt x="1873" y="139"/>
                    <a:pt x="1873" y="139"/>
                    <a:pt x="1873" y="139"/>
                  </a:cubicBezTo>
                  <a:cubicBezTo>
                    <a:pt x="1874" y="138"/>
                    <a:pt x="1874" y="138"/>
                    <a:pt x="1874" y="138"/>
                  </a:cubicBezTo>
                  <a:close/>
                  <a:moveTo>
                    <a:pt x="899" y="142"/>
                  </a:moveTo>
                  <a:cubicBezTo>
                    <a:pt x="898" y="140"/>
                    <a:pt x="896" y="137"/>
                    <a:pt x="893" y="137"/>
                  </a:cubicBezTo>
                  <a:cubicBezTo>
                    <a:pt x="886" y="142"/>
                    <a:pt x="880" y="149"/>
                    <a:pt x="873" y="155"/>
                  </a:cubicBezTo>
                  <a:cubicBezTo>
                    <a:pt x="873" y="159"/>
                    <a:pt x="873" y="159"/>
                    <a:pt x="873" y="159"/>
                  </a:cubicBezTo>
                  <a:cubicBezTo>
                    <a:pt x="876" y="159"/>
                    <a:pt x="881" y="159"/>
                    <a:pt x="885" y="159"/>
                  </a:cubicBezTo>
                  <a:cubicBezTo>
                    <a:pt x="889" y="152"/>
                    <a:pt x="895" y="149"/>
                    <a:pt x="899" y="142"/>
                  </a:cubicBezTo>
                  <a:close/>
                  <a:moveTo>
                    <a:pt x="1379" y="144"/>
                  </a:moveTo>
                  <a:cubicBezTo>
                    <a:pt x="1376" y="141"/>
                    <a:pt x="1375" y="139"/>
                    <a:pt x="1372" y="138"/>
                  </a:cubicBezTo>
                  <a:cubicBezTo>
                    <a:pt x="1364" y="144"/>
                    <a:pt x="1356" y="152"/>
                    <a:pt x="1348" y="158"/>
                  </a:cubicBezTo>
                  <a:cubicBezTo>
                    <a:pt x="1353" y="159"/>
                    <a:pt x="1360" y="161"/>
                    <a:pt x="1364" y="156"/>
                  </a:cubicBezTo>
                  <a:cubicBezTo>
                    <a:pt x="1369" y="152"/>
                    <a:pt x="1376" y="149"/>
                    <a:pt x="1379" y="144"/>
                  </a:cubicBezTo>
                  <a:close/>
                  <a:moveTo>
                    <a:pt x="436" y="144"/>
                  </a:moveTo>
                  <a:cubicBezTo>
                    <a:pt x="434" y="141"/>
                    <a:pt x="434" y="141"/>
                    <a:pt x="434" y="141"/>
                  </a:cubicBezTo>
                  <a:cubicBezTo>
                    <a:pt x="430" y="138"/>
                    <a:pt x="429" y="143"/>
                    <a:pt x="426" y="145"/>
                  </a:cubicBezTo>
                  <a:cubicBezTo>
                    <a:pt x="422" y="150"/>
                    <a:pt x="415" y="153"/>
                    <a:pt x="413" y="158"/>
                  </a:cubicBezTo>
                  <a:cubicBezTo>
                    <a:pt x="422" y="159"/>
                    <a:pt x="433" y="160"/>
                    <a:pt x="443" y="159"/>
                  </a:cubicBezTo>
                  <a:cubicBezTo>
                    <a:pt x="449" y="155"/>
                    <a:pt x="456" y="151"/>
                    <a:pt x="460" y="143"/>
                  </a:cubicBezTo>
                  <a:cubicBezTo>
                    <a:pt x="454" y="146"/>
                    <a:pt x="449" y="148"/>
                    <a:pt x="443" y="147"/>
                  </a:cubicBezTo>
                  <a:cubicBezTo>
                    <a:pt x="438" y="149"/>
                    <a:pt x="435" y="156"/>
                    <a:pt x="429" y="158"/>
                  </a:cubicBezTo>
                  <a:cubicBezTo>
                    <a:pt x="423" y="152"/>
                    <a:pt x="435" y="150"/>
                    <a:pt x="436" y="144"/>
                  </a:cubicBezTo>
                  <a:close/>
                  <a:moveTo>
                    <a:pt x="1883" y="152"/>
                  </a:moveTo>
                  <a:cubicBezTo>
                    <a:pt x="1882" y="149"/>
                    <a:pt x="1883" y="144"/>
                    <a:pt x="1879" y="142"/>
                  </a:cubicBezTo>
                  <a:cubicBezTo>
                    <a:pt x="1874" y="147"/>
                    <a:pt x="1870" y="152"/>
                    <a:pt x="1866" y="158"/>
                  </a:cubicBezTo>
                  <a:cubicBezTo>
                    <a:pt x="1876" y="159"/>
                    <a:pt x="1876" y="159"/>
                    <a:pt x="1876" y="159"/>
                  </a:cubicBezTo>
                  <a:cubicBezTo>
                    <a:pt x="1880" y="158"/>
                    <a:pt x="1882" y="154"/>
                    <a:pt x="1883" y="152"/>
                  </a:cubicBezTo>
                  <a:close/>
                  <a:moveTo>
                    <a:pt x="1108" y="158"/>
                  </a:moveTo>
                  <a:cubicBezTo>
                    <a:pt x="1100" y="151"/>
                    <a:pt x="1090" y="149"/>
                    <a:pt x="1082" y="142"/>
                  </a:cubicBezTo>
                  <a:cubicBezTo>
                    <a:pt x="1073" y="151"/>
                    <a:pt x="1090" y="152"/>
                    <a:pt x="1091" y="159"/>
                  </a:cubicBezTo>
                  <a:cubicBezTo>
                    <a:pt x="1096" y="160"/>
                    <a:pt x="1102" y="159"/>
                    <a:pt x="1108" y="158"/>
                  </a:cubicBezTo>
                  <a:close/>
                  <a:moveTo>
                    <a:pt x="653" y="153"/>
                  </a:moveTo>
                  <a:cubicBezTo>
                    <a:pt x="647" y="152"/>
                    <a:pt x="642" y="146"/>
                    <a:pt x="636" y="145"/>
                  </a:cubicBezTo>
                  <a:cubicBezTo>
                    <a:pt x="632" y="149"/>
                    <a:pt x="628" y="153"/>
                    <a:pt x="627" y="159"/>
                  </a:cubicBezTo>
                  <a:cubicBezTo>
                    <a:pt x="637" y="161"/>
                    <a:pt x="648" y="159"/>
                    <a:pt x="658" y="158"/>
                  </a:cubicBezTo>
                  <a:cubicBezTo>
                    <a:pt x="658" y="155"/>
                    <a:pt x="654" y="155"/>
                    <a:pt x="653" y="153"/>
                  </a:cubicBezTo>
                  <a:close/>
                  <a:moveTo>
                    <a:pt x="1581" y="158"/>
                  </a:moveTo>
                  <a:cubicBezTo>
                    <a:pt x="1576" y="153"/>
                    <a:pt x="1570" y="149"/>
                    <a:pt x="1564" y="145"/>
                  </a:cubicBezTo>
                  <a:cubicBezTo>
                    <a:pt x="1561" y="150"/>
                    <a:pt x="1556" y="154"/>
                    <a:pt x="1554" y="158"/>
                  </a:cubicBezTo>
                  <a:cubicBezTo>
                    <a:pt x="1561" y="160"/>
                    <a:pt x="1571" y="158"/>
                    <a:pt x="1579" y="159"/>
                  </a:cubicBezTo>
                  <a:cubicBezTo>
                    <a:pt x="1581" y="158"/>
                    <a:pt x="1581" y="158"/>
                    <a:pt x="1581" y="158"/>
                  </a:cubicBezTo>
                  <a:close/>
                  <a:moveTo>
                    <a:pt x="913" y="148"/>
                  </a:moveTo>
                  <a:cubicBezTo>
                    <a:pt x="904" y="146"/>
                    <a:pt x="904" y="146"/>
                    <a:pt x="904" y="146"/>
                  </a:cubicBezTo>
                  <a:cubicBezTo>
                    <a:pt x="896" y="155"/>
                    <a:pt x="896" y="155"/>
                    <a:pt x="896" y="155"/>
                  </a:cubicBezTo>
                  <a:cubicBezTo>
                    <a:pt x="896" y="156"/>
                    <a:pt x="894" y="158"/>
                    <a:pt x="896" y="159"/>
                  </a:cubicBezTo>
                  <a:cubicBezTo>
                    <a:pt x="902" y="157"/>
                    <a:pt x="910" y="154"/>
                    <a:pt x="913" y="148"/>
                  </a:cubicBezTo>
                  <a:close/>
                  <a:moveTo>
                    <a:pt x="178" y="158"/>
                  </a:moveTo>
                  <a:cubicBezTo>
                    <a:pt x="174" y="153"/>
                    <a:pt x="168" y="151"/>
                    <a:pt x="162" y="148"/>
                  </a:cubicBezTo>
                  <a:cubicBezTo>
                    <a:pt x="160" y="152"/>
                    <a:pt x="156" y="154"/>
                    <a:pt x="155" y="158"/>
                  </a:cubicBezTo>
                  <a:cubicBezTo>
                    <a:pt x="163" y="160"/>
                    <a:pt x="171" y="160"/>
                    <a:pt x="178" y="158"/>
                  </a:cubicBezTo>
                  <a:close/>
                  <a:moveTo>
                    <a:pt x="1081" y="158"/>
                  </a:moveTo>
                  <a:cubicBezTo>
                    <a:pt x="1080" y="156"/>
                    <a:pt x="1079" y="154"/>
                    <a:pt x="1077" y="153"/>
                  </a:cubicBezTo>
                  <a:cubicBezTo>
                    <a:pt x="1073" y="150"/>
                    <a:pt x="1070" y="154"/>
                    <a:pt x="1068" y="158"/>
                  </a:cubicBezTo>
                  <a:cubicBezTo>
                    <a:pt x="1072" y="159"/>
                    <a:pt x="1077" y="160"/>
                    <a:pt x="1081" y="158"/>
                  </a:cubicBezTo>
                  <a:close/>
                  <a:moveTo>
                    <a:pt x="67" y="180"/>
                  </a:moveTo>
                  <a:cubicBezTo>
                    <a:pt x="69" y="180"/>
                    <a:pt x="67" y="185"/>
                    <a:pt x="70" y="182"/>
                  </a:cubicBezTo>
                  <a:cubicBezTo>
                    <a:pt x="70" y="181"/>
                    <a:pt x="70" y="181"/>
                    <a:pt x="70" y="181"/>
                  </a:cubicBezTo>
                  <a:cubicBezTo>
                    <a:pt x="85" y="180"/>
                    <a:pt x="101" y="180"/>
                    <a:pt x="117" y="180"/>
                  </a:cubicBezTo>
                  <a:cubicBezTo>
                    <a:pt x="141" y="181"/>
                    <a:pt x="165" y="180"/>
                    <a:pt x="191" y="181"/>
                  </a:cubicBezTo>
                  <a:cubicBezTo>
                    <a:pt x="326" y="179"/>
                    <a:pt x="462" y="183"/>
                    <a:pt x="597" y="181"/>
                  </a:cubicBezTo>
                  <a:cubicBezTo>
                    <a:pt x="755" y="181"/>
                    <a:pt x="755" y="181"/>
                    <a:pt x="755" y="181"/>
                  </a:cubicBezTo>
                  <a:cubicBezTo>
                    <a:pt x="820" y="181"/>
                    <a:pt x="885" y="181"/>
                    <a:pt x="949" y="181"/>
                  </a:cubicBezTo>
                  <a:cubicBezTo>
                    <a:pt x="1023" y="180"/>
                    <a:pt x="1098" y="181"/>
                    <a:pt x="1174" y="181"/>
                  </a:cubicBezTo>
                  <a:cubicBezTo>
                    <a:pt x="1226" y="181"/>
                    <a:pt x="1275" y="182"/>
                    <a:pt x="1327" y="181"/>
                  </a:cubicBezTo>
                  <a:cubicBezTo>
                    <a:pt x="1365" y="183"/>
                    <a:pt x="1400" y="179"/>
                    <a:pt x="1438" y="183"/>
                  </a:cubicBezTo>
                  <a:cubicBezTo>
                    <a:pt x="1447" y="180"/>
                    <a:pt x="1455" y="182"/>
                    <a:pt x="1464" y="182"/>
                  </a:cubicBezTo>
                  <a:cubicBezTo>
                    <a:pt x="1481" y="182"/>
                    <a:pt x="1497" y="182"/>
                    <a:pt x="1514" y="183"/>
                  </a:cubicBezTo>
                  <a:cubicBezTo>
                    <a:pt x="1517" y="182"/>
                    <a:pt x="1517" y="182"/>
                    <a:pt x="1517" y="182"/>
                  </a:cubicBezTo>
                  <a:cubicBezTo>
                    <a:pt x="1567" y="183"/>
                    <a:pt x="1621" y="181"/>
                    <a:pt x="1670" y="181"/>
                  </a:cubicBezTo>
                  <a:cubicBezTo>
                    <a:pt x="1682" y="180"/>
                    <a:pt x="1693" y="183"/>
                    <a:pt x="1705" y="181"/>
                  </a:cubicBezTo>
                  <a:cubicBezTo>
                    <a:pt x="1755" y="182"/>
                    <a:pt x="1801" y="181"/>
                    <a:pt x="1853" y="182"/>
                  </a:cubicBezTo>
                  <a:cubicBezTo>
                    <a:pt x="1875" y="181"/>
                    <a:pt x="1899" y="182"/>
                    <a:pt x="1923" y="181"/>
                  </a:cubicBezTo>
                  <a:cubicBezTo>
                    <a:pt x="1944" y="181"/>
                    <a:pt x="1963" y="182"/>
                    <a:pt x="1985" y="182"/>
                  </a:cubicBezTo>
                  <a:cubicBezTo>
                    <a:pt x="1986" y="183"/>
                    <a:pt x="1986" y="185"/>
                    <a:pt x="1986" y="186"/>
                  </a:cubicBezTo>
                  <a:cubicBezTo>
                    <a:pt x="1983" y="188"/>
                    <a:pt x="1983" y="188"/>
                    <a:pt x="1983" y="188"/>
                  </a:cubicBezTo>
                  <a:cubicBezTo>
                    <a:pt x="1898" y="188"/>
                    <a:pt x="1809" y="188"/>
                    <a:pt x="1722" y="187"/>
                  </a:cubicBezTo>
                  <a:cubicBezTo>
                    <a:pt x="1718" y="186"/>
                    <a:pt x="1713" y="186"/>
                    <a:pt x="1709" y="187"/>
                  </a:cubicBezTo>
                  <a:cubicBezTo>
                    <a:pt x="1686" y="188"/>
                    <a:pt x="1660" y="187"/>
                    <a:pt x="1636" y="187"/>
                  </a:cubicBezTo>
                  <a:cubicBezTo>
                    <a:pt x="1618" y="187"/>
                    <a:pt x="1600" y="187"/>
                    <a:pt x="1582" y="186"/>
                  </a:cubicBezTo>
                  <a:cubicBezTo>
                    <a:pt x="1567" y="189"/>
                    <a:pt x="1550" y="186"/>
                    <a:pt x="1533" y="187"/>
                  </a:cubicBezTo>
                  <a:cubicBezTo>
                    <a:pt x="1525" y="187"/>
                    <a:pt x="1516" y="188"/>
                    <a:pt x="1508" y="187"/>
                  </a:cubicBezTo>
                  <a:cubicBezTo>
                    <a:pt x="1505" y="187"/>
                    <a:pt x="1505" y="187"/>
                    <a:pt x="1505" y="187"/>
                  </a:cubicBezTo>
                  <a:cubicBezTo>
                    <a:pt x="1484" y="187"/>
                    <a:pt x="1484" y="187"/>
                    <a:pt x="1484" y="187"/>
                  </a:cubicBezTo>
                  <a:cubicBezTo>
                    <a:pt x="1479" y="187"/>
                    <a:pt x="1472" y="188"/>
                    <a:pt x="1467" y="187"/>
                  </a:cubicBezTo>
                  <a:cubicBezTo>
                    <a:pt x="1411" y="189"/>
                    <a:pt x="1357" y="186"/>
                    <a:pt x="1300" y="188"/>
                  </a:cubicBezTo>
                  <a:cubicBezTo>
                    <a:pt x="1226" y="188"/>
                    <a:pt x="1155" y="186"/>
                    <a:pt x="1083" y="187"/>
                  </a:cubicBezTo>
                  <a:cubicBezTo>
                    <a:pt x="1046" y="186"/>
                    <a:pt x="1010" y="188"/>
                    <a:pt x="972" y="187"/>
                  </a:cubicBezTo>
                  <a:cubicBezTo>
                    <a:pt x="930" y="186"/>
                    <a:pt x="891" y="187"/>
                    <a:pt x="850" y="187"/>
                  </a:cubicBezTo>
                  <a:cubicBezTo>
                    <a:pt x="819" y="187"/>
                    <a:pt x="787" y="186"/>
                    <a:pt x="755" y="187"/>
                  </a:cubicBezTo>
                  <a:cubicBezTo>
                    <a:pt x="706" y="186"/>
                    <a:pt x="654" y="187"/>
                    <a:pt x="604" y="187"/>
                  </a:cubicBezTo>
                  <a:cubicBezTo>
                    <a:pt x="577" y="186"/>
                    <a:pt x="547" y="188"/>
                    <a:pt x="520" y="186"/>
                  </a:cubicBezTo>
                  <a:cubicBezTo>
                    <a:pt x="489" y="187"/>
                    <a:pt x="458" y="186"/>
                    <a:pt x="425" y="187"/>
                  </a:cubicBezTo>
                  <a:cubicBezTo>
                    <a:pt x="326" y="185"/>
                    <a:pt x="231" y="186"/>
                    <a:pt x="131" y="186"/>
                  </a:cubicBezTo>
                  <a:cubicBezTo>
                    <a:pt x="88" y="186"/>
                    <a:pt x="46" y="186"/>
                    <a:pt x="3" y="185"/>
                  </a:cubicBezTo>
                  <a:cubicBezTo>
                    <a:pt x="4" y="181"/>
                    <a:pt x="4" y="181"/>
                    <a:pt x="4" y="181"/>
                  </a:cubicBezTo>
                  <a:cubicBezTo>
                    <a:pt x="25" y="179"/>
                    <a:pt x="45" y="181"/>
                    <a:pt x="67" y="180"/>
                  </a:cubicBezTo>
                  <a:close/>
                </a:path>
              </a:pathLst>
            </a:custGeom>
            <a:grp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3" name="矩形: 圆顶角 2"/>
            <p:cNvSpPr/>
            <p:nvPr/>
          </p:nvSpPr>
          <p:spPr>
            <a:xfrm>
              <a:off x="3155017" y="2689049"/>
              <a:ext cx="244445" cy="1309849"/>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27" name="组合 26"/>
          <p:cNvGrpSpPr/>
          <p:nvPr/>
        </p:nvGrpSpPr>
        <p:grpSpPr>
          <a:xfrm>
            <a:off x="7481298" y="1478988"/>
            <a:ext cx="490231" cy="3562121"/>
            <a:chOff x="3517167" y="1331917"/>
            <a:chExt cx="257050" cy="2671591"/>
          </a:xfrm>
          <a:solidFill>
            <a:srgbClr val="455993"/>
          </a:solidFill>
        </p:grpSpPr>
        <p:sp>
          <p:nvSpPr>
            <p:cNvPr id="4" name="Freeform 5"/>
            <p:cNvSpPr>
              <a:spLocks noEditPoints="1"/>
            </p:cNvSpPr>
            <p:nvPr/>
          </p:nvSpPr>
          <p:spPr bwMode="auto">
            <a:xfrm rot="16200000">
              <a:off x="2309896" y="2539188"/>
              <a:ext cx="2671591" cy="257050"/>
            </a:xfrm>
            <a:custGeom>
              <a:avLst/>
              <a:gdLst>
                <a:gd name="T0" fmla="*/ 1935 w 1993"/>
                <a:gd name="T1" fmla="*/ 45 h 189"/>
                <a:gd name="T2" fmla="*/ 1949 w 1993"/>
                <a:gd name="T3" fmla="*/ 132 h 189"/>
                <a:gd name="T4" fmla="*/ 1890 w 1993"/>
                <a:gd name="T5" fmla="*/ 154 h 189"/>
                <a:gd name="T6" fmla="*/ 146 w 1993"/>
                <a:gd name="T7" fmla="*/ 159 h 189"/>
                <a:gd name="T8" fmla="*/ 4 w 1993"/>
                <a:gd name="T9" fmla="*/ 12 h 189"/>
                <a:gd name="T10" fmla="*/ 181 w 1993"/>
                <a:gd name="T11" fmla="*/ 42 h 189"/>
                <a:gd name="T12" fmla="*/ 282 w 1993"/>
                <a:gd name="T13" fmla="*/ 77 h 189"/>
                <a:gd name="T14" fmla="*/ 143 w 1993"/>
                <a:gd name="T15" fmla="*/ 8 h 189"/>
                <a:gd name="T16" fmla="*/ 81 w 1993"/>
                <a:gd name="T17" fmla="*/ 65 h 189"/>
                <a:gd name="T18" fmla="*/ 449 w 1993"/>
                <a:gd name="T19" fmla="*/ 78 h 189"/>
                <a:gd name="T20" fmla="*/ 471 w 1993"/>
                <a:gd name="T21" fmla="*/ 9 h 189"/>
                <a:gd name="T22" fmla="*/ 732 w 1993"/>
                <a:gd name="T23" fmla="*/ 109 h 189"/>
                <a:gd name="T24" fmla="*/ 802 w 1993"/>
                <a:gd name="T25" fmla="*/ 9 h 189"/>
                <a:gd name="T26" fmla="*/ 669 w 1993"/>
                <a:gd name="T27" fmla="*/ 11 h 189"/>
                <a:gd name="T28" fmla="*/ 975 w 1993"/>
                <a:gd name="T29" fmla="*/ 86 h 189"/>
                <a:gd name="T30" fmla="*/ 869 w 1993"/>
                <a:gd name="T31" fmla="*/ 15 h 189"/>
                <a:gd name="T32" fmla="*/ 1088 w 1993"/>
                <a:gd name="T33" fmla="*/ 18 h 189"/>
                <a:gd name="T34" fmla="*/ 1143 w 1993"/>
                <a:gd name="T35" fmla="*/ 47 h 189"/>
                <a:gd name="T36" fmla="*/ 1272 w 1993"/>
                <a:gd name="T37" fmla="*/ 60 h 189"/>
                <a:gd name="T38" fmla="*/ 1076 w 1993"/>
                <a:gd name="T39" fmla="*/ 23 h 189"/>
                <a:gd name="T40" fmla="*/ 1321 w 1993"/>
                <a:gd name="T41" fmla="*/ 12 h 189"/>
                <a:gd name="T42" fmla="*/ 1642 w 1993"/>
                <a:gd name="T43" fmla="*/ 66 h 189"/>
                <a:gd name="T44" fmla="*/ 1352 w 1993"/>
                <a:gd name="T45" fmla="*/ 11 h 189"/>
                <a:gd name="T46" fmla="*/ 1517 w 1993"/>
                <a:gd name="T47" fmla="*/ 112 h 189"/>
                <a:gd name="T48" fmla="*/ 1498 w 1993"/>
                <a:gd name="T49" fmla="*/ 11 h 189"/>
                <a:gd name="T50" fmla="*/ 1910 w 1993"/>
                <a:gd name="T51" fmla="*/ 94 h 189"/>
                <a:gd name="T52" fmla="*/ 1864 w 1993"/>
                <a:gd name="T53" fmla="*/ 42 h 189"/>
                <a:gd name="T54" fmla="*/ 1165 w 1993"/>
                <a:gd name="T55" fmla="*/ 38 h 189"/>
                <a:gd name="T56" fmla="*/ 978 w 1993"/>
                <a:gd name="T57" fmla="*/ 51 h 189"/>
                <a:gd name="T58" fmla="*/ 998 w 1993"/>
                <a:gd name="T59" fmla="*/ 100 h 189"/>
                <a:gd name="T60" fmla="*/ 520 w 1993"/>
                <a:gd name="T61" fmla="*/ 160 h 189"/>
                <a:gd name="T62" fmla="*/ 757 w 1993"/>
                <a:gd name="T63" fmla="*/ 38 h 189"/>
                <a:gd name="T64" fmla="*/ 211 w 1993"/>
                <a:gd name="T65" fmla="*/ 44 h 189"/>
                <a:gd name="T66" fmla="*/ 1688 w 1993"/>
                <a:gd name="T67" fmla="*/ 65 h 189"/>
                <a:gd name="T68" fmla="*/ 1428 w 1993"/>
                <a:gd name="T69" fmla="*/ 132 h 189"/>
                <a:gd name="T70" fmla="*/ 1161 w 1993"/>
                <a:gd name="T71" fmla="*/ 51 h 189"/>
                <a:gd name="T72" fmla="*/ 32 w 1993"/>
                <a:gd name="T73" fmla="*/ 55 h 189"/>
                <a:gd name="T74" fmla="*/ 962 w 1993"/>
                <a:gd name="T75" fmla="*/ 80 h 189"/>
                <a:gd name="T76" fmla="*/ 360 w 1993"/>
                <a:gd name="T77" fmla="*/ 62 h 189"/>
                <a:gd name="T78" fmla="*/ 1133 w 1993"/>
                <a:gd name="T79" fmla="*/ 105 h 189"/>
                <a:gd name="T80" fmla="*/ 1712 w 1993"/>
                <a:gd name="T81" fmla="*/ 68 h 189"/>
                <a:gd name="T82" fmla="*/ 201 w 1993"/>
                <a:gd name="T83" fmla="*/ 123 h 189"/>
                <a:gd name="T84" fmla="*/ 1149 w 1993"/>
                <a:gd name="T85" fmla="*/ 120 h 189"/>
                <a:gd name="T86" fmla="*/ 1759 w 1993"/>
                <a:gd name="T87" fmla="*/ 85 h 189"/>
                <a:gd name="T88" fmla="*/ 847 w 1993"/>
                <a:gd name="T89" fmla="*/ 119 h 189"/>
                <a:gd name="T90" fmla="*/ 699 w 1993"/>
                <a:gd name="T91" fmla="*/ 86 h 189"/>
                <a:gd name="T92" fmla="*/ 1633 w 1993"/>
                <a:gd name="T93" fmla="*/ 96 h 189"/>
                <a:gd name="T94" fmla="*/ 1618 w 1993"/>
                <a:gd name="T95" fmla="*/ 132 h 189"/>
                <a:gd name="T96" fmla="*/ 1720 w 1993"/>
                <a:gd name="T97" fmla="*/ 92 h 189"/>
                <a:gd name="T98" fmla="*/ 235 w 1993"/>
                <a:gd name="T99" fmla="*/ 153 h 189"/>
                <a:gd name="T100" fmla="*/ 1231 w 1993"/>
                <a:gd name="T101" fmla="*/ 110 h 189"/>
                <a:gd name="T102" fmla="*/ 714 w 1993"/>
                <a:gd name="T103" fmla="*/ 114 h 189"/>
                <a:gd name="T104" fmla="*/ 1026 w 1993"/>
                <a:gd name="T105" fmla="*/ 107 h 189"/>
                <a:gd name="T106" fmla="*/ 368 w 1993"/>
                <a:gd name="T107" fmla="*/ 159 h 189"/>
                <a:gd name="T108" fmla="*/ 891 w 1993"/>
                <a:gd name="T109" fmla="*/ 117 h 189"/>
                <a:gd name="T110" fmla="*/ 284 w 1993"/>
                <a:gd name="T111" fmla="*/ 121 h 189"/>
                <a:gd name="T112" fmla="*/ 1109 w 1993"/>
                <a:gd name="T113" fmla="*/ 143 h 189"/>
                <a:gd name="T114" fmla="*/ 1419 w 1993"/>
                <a:gd name="T115" fmla="*/ 132 h 189"/>
                <a:gd name="T116" fmla="*/ 436 w 1993"/>
                <a:gd name="T117" fmla="*/ 144 h 189"/>
                <a:gd name="T118" fmla="*/ 1581 w 1993"/>
                <a:gd name="T119" fmla="*/ 158 h 189"/>
                <a:gd name="T120" fmla="*/ 597 w 1993"/>
                <a:gd name="T121" fmla="*/ 181 h 189"/>
                <a:gd name="T122" fmla="*/ 1484 w 1993"/>
                <a:gd name="T123" fmla="*/ 187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93" h="189">
                  <a:moveTo>
                    <a:pt x="295" y="2"/>
                  </a:moveTo>
                  <a:cubicBezTo>
                    <a:pt x="311" y="2"/>
                    <a:pt x="311" y="2"/>
                    <a:pt x="311" y="2"/>
                  </a:cubicBezTo>
                  <a:cubicBezTo>
                    <a:pt x="428" y="3"/>
                    <a:pt x="428" y="3"/>
                    <a:pt x="428" y="3"/>
                  </a:cubicBezTo>
                  <a:cubicBezTo>
                    <a:pt x="431" y="1"/>
                    <a:pt x="436" y="4"/>
                    <a:pt x="440" y="3"/>
                  </a:cubicBezTo>
                  <a:cubicBezTo>
                    <a:pt x="476" y="2"/>
                    <a:pt x="476" y="2"/>
                    <a:pt x="476" y="2"/>
                  </a:cubicBezTo>
                  <a:cubicBezTo>
                    <a:pt x="492" y="3"/>
                    <a:pt x="509" y="2"/>
                    <a:pt x="526" y="3"/>
                  </a:cubicBezTo>
                  <a:cubicBezTo>
                    <a:pt x="552" y="4"/>
                    <a:pt x="576" y="3"/>
                    <a:pt x="602" y="4"/>
                  </a:cubicBezTo>
                  <a:cubicBezTo>
                    <a:pt x="674" y="2"/>
                    <a:pt x="747" y="4"/>
                    <a:pt x="819" y="4"/>
                  </a:cubicBezTo>
                  <a:cubicBezTo>
                    <a:pt x="856" y="4"/>
                    <a:pt x="856" y="4"/>
                    <a:pt x="856" y="4"/>
                  </a:cubicBezTo>
                  <a:cubicBezTo>
                    <a:pt x="1029" y="4"/>
                    <a:pt x="1029" y="4"/>
                    <a:pt x="1029" y="4"/>
                  </a:cubicBezTo>
                  <a:cubicBezTo>
                    <a:pt x="1036" y="4"/>
                    <a:pt x="1036" y="4"/>
                    <a:pt x="1036" y="4"/>
                  </a:cubicBezTo>
                  <a:cubicBezTo>
                    <a:pt x="1056" y="5"/>
                    <a:pt x="1076" y="5"/>
                    <a:pt x="1094" y="5"/>
                  </a:cubicBezTo>
                  <a:cubicBezTo>
                    <a:pt x="1159" y="5"/>
                    <a:pt x="1222" y="4"/>
                    <a:pt x="1289" y="5"/>
                  </a:cubicBezTo>
                  <a:cubicBezTo>
                    <a:pt x="1430" y="6"/>
                    <a:pt x="1566" y="5"/>
                    <a:pt x="1710" y="6"/>
                  </a:cubicBezTo>
                  <a:cubicBezTo>
                    <a:pt x="1717" y="8"/>
                    <a:pt x="1726" y="4"/>
                    <a:pt x="1733" y="7"/>
                  </a:cubicBezTo>
                  <a:cubicBezTo>
                    <a:pt x="1759" y="5"/>
                    <a:pt x="1783" y="8"/>
                    <a:pt x="1808" y="6"/>
                  </a:cubicBezTo>
                  <a:cubicBezTo>
                    <a:pt x="1837" y="6"/>
                    <a:pt x="1869" y="6"/>
                    <a:pt x="1900" y="7"/>
                  </a:cubicBezTo>
                  <a:cubicBezTo>
                    <a:pt x="1928" y="6"/>
                    <a:pt x="1961" y="8"/>
                    <a:pt x="1989" y="7"/>
                  </a:cubicBezTo>
                  <a:cubicBezTo>
                    <a:pt x="1990" y="7"/>
                    <a:pt x="1991" y="8"/>
                    <a:pt x="1992" y="9"/>
                  </a:cubicBezTo>
                  <a:cubicBezTo>
                    <a:pt x="1992" y="11"/>
                    <a:pt x="1990" y="12"/>
                    <a:pt x="1989" y="12"/>
                  </a:cubicBezTo>
                  <a:cubicBezTo>
                    <a:pt x="1975" y="13"/>
                    <a:pt x="1975" y="13"/>
                    <a:pt x="1975" y="13"/>
                  </a:cubicBezTo>
                  <a:cubicBezTo>
                    <a:pt x="1975" y="21"/>
                    <a:pt x="1966" y="21"/>
                    <a:pt x="1962" y="26"/>
                  </a:cubicBezTo>
                  <a:cubicBezTo>
                    <a:pt x="1955" y="34"/>
                    <a:pt x="1944" y="40"/>
                    <a:pt x="1935" y="45"/>
                  </a:cubicBezTo>
                  <a:cubicBezTo>
                    <a:pt x="1936" y="50"/>
                    <a:pt x="1941" y="53"/>
                    <a:pt x="1945" y="57"/>
                  </a:cubicBezTo>
                  <a:cubicBezTo>
                    <a:pt x="1948" y="54"/>
                    <a:pt x="1951" y="52"/>
                    <a:pt x="1955" y="52"/>
                  </a:cubicBezTo>
                  <a:cubicBezTo>
                    <a:pt x="1963" y="46"/>
                    <a:pt x="1972" y="41"/>
                    <a:pt x="1979" y="34"/>
                  </a:cubicBezTo>
                  <a:cubicBezTo>
                    <a:pt x="1983" y="30"/>
                    <a:pt x="1985" y="22"/>
                    <a:pt x="1991" y="22"/>
                  </a:cubicBezTo>
                  <a:cubicBezTo>
                    <a:pt x="1991" y="29"/>
                    <a:pt x="1985" y="34"/>
                    <a:pt x="1980" y="38"/>
                  </a:cubicBezTo>
                  <a:cubicBezTo>
                    <a:pt x="1970" y="47"/>
                    <a:pt x="1960" y="56"/>
                    <a:pt x="1948" y="60"/>
                  </a:cubicBezTo>
                  <a:cubicBezTo>
                    <a:pt x="1947" y="61"/>
                    <a:pt x="1947" y="61"/>
                    <a:pt x="1947" y="61"/>
                  </a:cubicBezTo>
                  <a:cubicBezTo>
                    <a:pt x="1950" y="64"/>
                    <a:pt x="1947" y="74"/>
                    <a:pt x="1954" y="72"/>
                  </a:cubicBezTo>
                  <a:cubicBezTo>
                    <a:pt x="1968" y="66"/>
                    <a:pt x="1978" y="56"/>
                    <a:pt x="1989" y="45"/>
                  </a:cubicBezTo>
                  <a:cubicBezTo>
                    <a:pt x="1991" y="45"/>
                    <a:pt x="1993" y="45"/>
                    <a:pt x="1993" y="47"/>
                  </a:cubicBezTo>
                  <a:cubicBezTo>
                    <a:pt x="1983" y="58"/>
                    <a:pt x="1971" y="70"/>
                    <a:pt x="1956" y="75"/>
                  </a:cubicBezTo>
                  <a:cubicBezTo>
                    <a:pt x="1955" y="78"/>
                    <a:pt x="1951" y="76"/>
                    <a:pt x="1950" y="79"/>
                  </a:cubicBezTo>
                  <a:cubicBezTo>
                    <a:pt x="1951" y="81"/>
                    <a:pt x="1950" y="85"/>
                    <a:pt x="1953" y="86"/>
                  </a:cubicBezTo>
                  <a:cubicBezTo>
                    <a:pt x="1966" y="83"/>
                    <a:pt x="1977" y="75"/>
                    <a:pt x="1988" y="68"/>
                  </a:cubicBezTo>
                  <a:cubicBezTo>
                    <a:pt x="1989" y="68"/>
                    <a:pt x="1991" y="69"/>
                    <a:pt x="1991" y="70"/>
                  </a:cubicBezTo>
                  <a:cubicBezTo>
                    <a:pt x="1980" y="81"/>
                    <a:pt x="1965" y="86"/>
                    <a:pt x="1951" y="91"/>
                  </a:cubicBezTo>
                  <a:cubicBezTo>
                    <a:pt x="1950" y="95"/>
                    <a:pt x="1949" y="100"/>
                    <a:pt x="1948" y="105"/>
                  </a:cubicBezTo>
                  <a:cubicBezTo>
                    <a:pt x="1952" y="108"/>
                    <a:pt x="1954" y="103"/>
                    <a:pt x="1957" y="103"/>
                  </a:cubicBezTo>
                  <a:cubicBezTo>
                    <a:pt x="1967" y="101"/>
                    <a:pt x="1976" y="95"/>
                    <a:pt x="1985" y="89"/>
                  </a:cubicBezTo>
                  <a:cubicBezTo>
                    <a:pt x="1987" y="89"/>
                    <a:pt x="1988" y="91"/>
                    <a:pt x="1988" y="93"/>
                  </a:cubicBezTo>
                  <a:cubicBezTo>
                    <a:pt x="1977" y="99"/>
                    <a:pt x="1966" y="107"/>
                    <a:pt x="1954" y="109"/>
                  </a:cubicBezTo>
                  <a:cubicBezTo>
                    <a:pt x="1947" y="109"/>
                    <a:pt x="1944" y="115"/>
                    <a:pt x="1944" y="121"/>
                  </a:cubicBezTo>
                  <a:cubicBezTo>
                    <a:pt x="1944" y="125"/>
                    <a:pt x="1945" y="130"/>
                    <a:pt x="1949" y="132"/>
                  </a:cubicBezTo>
                  <a:cubicBezTo>
                    <a:pt x="1961" y="135"/>
                    <a:pt x="1971" y="134"/>
                    <a:pt x="1982" y="130"/>
                  </a:cubicBezTo>
                  <a:cubicBezTo>
                    <a:pt x="1984" y="131"/>
                    <a:pt x="1985" y="130"/>
                    <a:pt x="1986" y="132"/>
                  </a:cubicBezTo>
                  <a:cubicBezTo>
                    <a:pt x="1985" y="138"/>
                    <a:pt x="1978" y="136"/>
                    <a:pt x="1975" y="139"/>
                  </a:cubicBezTo>
                  <a:cubicBezTo>
                    <a:pt x="1964" y="140"/>
                    <a:pt x="1952" y="143"/>
                    <a:pt x="1943" y="136"/>
                  </a:cubicBezTo>
                  <a:cubicBezTo>
                    <a:pt x="1931" y="124"/>
                    <a:pt x="1943" y="109"/>
                    <a:pt x="1945" y="95"/>
                  </a:cubicBezTo>
                  <a:cubicBezTo>
                    <a:pt x="1944" y="82"/>
                    <a:pt x="1947" y="66"/>
                    <a:pt x="1935" y="57"/>
                  </a:cubicBezTo>
                  <a:cubicBezTo>
                    <a:pt x="1926" y="47"/>
                    <a:pt x="1914" y="44"/>
                    <a:pt x="1902" y="40"/>
                  </a:cubicBezTo>
                  <a:cubicBezTo>
                    <a:pt x="1895" y="40"/>
                    <a:pt x="1886" y="39"/>
                    <a:pt x="1880" y="43"/>
                  </a:cubicBezTo>
                  <a:cubicBezTo>
                    <a:pt x="1870" y="44"/>
                    <a:pt x="1863" y="53"/>
                    <a:pt x="1858" y="61"/>
                  </a:cubicBezTo>
                  <a:cubicBezTo>
                    <a:pt x="1857" y="68"/>
                    <a:pt x="1855" y="77"/>
                    <a:pt x="1860" y="83"/>
                  </a:cubicBezTo>
                  <a:cubicBezTo>
                    <a:pt x="1863" y="87"/>
                    <a:pt x="1869" y="88"/>
                    <a:pt x="1874" y="88"/>
                  </a:cubicBezTo>
                  <a:cubicBezTo>
                    <a:pt x="1885" y="87"/>
                    <a:pt x="1891" y="76"/>
                    <a:pt x="1896" y="67"/>
                  </a:cubicBezTo>
                  <a:cubicBezTo>
                    <a:pt x="1903" y="66"/>
                    <a:pt x="1911" y="67"/>
                    <a:pt x="1916" y="73"/>
                  </a:cubicBezTo>
                  <a:cubicBezTo>
                    <a:pt x="1921" y="77"/>
                    <a:pt x="1922" y="83"/>
                    <a:pt x="1922" y="89"/>
                  </a:cubicBezTo>
                  <a:cubicBezTo>
                    <a:pt x="1924" y="92"/>
                    <a:pt x="1924" y="92"/>
                    <a:pt x="1924" y="92"/>
                  </a:cubicBezTo>
                  <a:cubicBezTo>
                    <a:pt x="1917" y="95"/>
                    <a:pt x="1916" y="105"/>
                    <a:pt x="1908" y="106"/>
                  </a:cubicBezTo>
                  <a:cubicBezTo>
                    <a:pt x="1900" y="108"/>
                    <a:pt x="1892" y="113"/>
                    <a:pt x="1884" y="108"/>
                  </a:cubicBezTo>
                  <a:cubicBezTo>
                    <a:pt x="1871" y="105"/>
                    <a:pt x="1853" y="100"/>
                    <a:pt x="1842" y="111"/>
                  </a:cubicBezTo>
                  <a:cubicBezTo>
                    <a:pt x="1838" y="116"/>
                    <a:pt x="1837" y="123"/>
                    <a:pt x="1837" y="129"/>
                  </a:cubicBezTo>
                  <a:cubicBezTo>
                    <a:pt x="1840" y="135"/>
                    <a:pt x="1840" y="140"/>
                    <a:pt x="1844" y="144"/>
                  </a:cubicBezTo>
                  <a:cubicBezTo>
                    <a:pt x="1850" y="144"/>
                    <a:pt x="1850" y="136"/>
                    <a:pt x="1855" y="133"/>
                  </a:cubicBezTo>
                  <a:cubicBezTo>
                    <a:pt x="1861" y="128"/>
                    <a:pt x="1871" y="126"/>
                    <a:pt x="1879" y="131"/>
                  </a:cubicBezTo>
                  <a:cubicBezTo>
                    <a:pt x="1886" y="136"/>
                    <a:pt x="1892" y="144"/>
                    <a:pt x="1890" y="154"/>
                  </a:cubicBezTo>
                  <a:cubicBezTo>
                    <a:pt x="1890" y="155"/>
                    <a:pt x="1888" y="157"/>
                    <a:pt x="1889" y="158"/>
                  </a:cubicBezTo>
                  <a:cubicBezTo>
                    <a:pt x="1984" y="160"/>
                    <a:pt x="1984" y="160"/>
                    <a:pt x="1984" y="160"/>
                  </a:cubicBezTo>
                  <a:cubicBezTo>
                    <a:pt x="1985" y="160"/>
                    <a:pt x="1986" y="161"/>
                    <a:pt x="1986" y="161"/>
                  </a:cubicBezTo>
                  <a:cubicBezTo>
                    <a:pt x="1984" y="163"/>
                    <a:pt x="1984" y="163"/>
                    <a:pt x="1984" y="163"/>
                  </a:cubicBezTo>
                  <a:cubicBezTo>
                    <a:pt x="1831" y="164"/>
                    <a:pt x="1831" y="164"/>
                    <a:pt x="1831" y="164"/>
                  </a:cubicBezTo>
                  <a:cubicBezTo>
                    <a:pt x="1813" y="165"/>
                    <a:pt x="1794" y="162"/>
                    <a:pt x="1775" y="164"/>
                  </a:cubicBezTo>
                  <a:cubicBezTo>
                    <a:pt x="1481" y="164"/>
                    <a:pt x="1481" y="164"/>
                    <a:pt x="1481" y="164"/>
                  </a:cubicBezTo>
                  <a:cubicBezTo>
                    <a:pt x="1463" y="164"/>
                    <a:pt x="1463" y="164"/>
                    <a:pt x="1463" y="164"/>
                  </a:cubicBezTo>
                  <a:cubicBezTo>
                    <a:pt x="1330" y="164"/>
                    <a:pt x="1330" y="164"/>
                    <a:pt x="1330" y="164"/>
                  </a:cubicBezTo>
                  <a:cubicBezTo>
                    <a:pt x="1304" y="163"/>
                    <a:pt x="1282" y="165"/>
                    <a:pt x="1255" y="164"/>
                  </a:cubicBezTo>
                  <a:cubicBezTo>
                    <a:pt x="1206" y="163"/>
                    <a:pt x="1206" y="163"/>
                    <a:pt x="1206" y="163"/>
                  </a:cubicBezTo>
                  <a:cubicBezTo>
                    <a:pt x="907" y="164"/>
                    <a:pt x="907" y="164"/>
                    <a:pt x="907" y="164"/>
                  </a:cubicBezTo>
                  <a:cubicBezTo>
                    <a:pt x="862" y="164"/>
                    <a:pt x="818" y="164"/>
                    <a:pt x="772" y="164"/>
                  </a:cubicBezTo>
                  <a:cubicBezTo>
                    <a:pt x="669" y="164"/>
                    <a:pt x="669" y="164"/>
                    <a:pt x="669" y="164"/>
                  </a:cubicBezTo>
                  <a:cubicBezTo>
                    <a:pt x="545" y="164"/>
                    <a:pt x="545" y="164"/>
                    <a:pt x="545" y="164"/>
                  </a:cubicBezTo>
                  <a:cubicBezTo>
                    <a:pt x="480" y="164"/>
                    <a:pt x="414" y="164"/>
                    <a:pt x="349" y="164"/>
                  </a:cubicBezTo>
                  <a:cubicBezTo>
                    <a:pt x="342" y="164"/>
                    <a:pt x="333" y="164"/>
                    <a:pt x="325" y="164"/>
                  </a:cubicBezTo>
                  <a:cubicBezTo>
                    <a:pt x="206" y="164"/>
                    <a:pt x="206" y="164"/>
                    <a:pt x="206" y="164"/>
                  </a:cubicBezTo>
                  <a:cubicBezTo>
                    <a:pt x="168" y="164"/>
                    <a:pt x="168" y="164"/>
                    <a:pt x="168" y="164"/>
                  </a:cubicBezTo>
                  <a:cubicBezTo>
                    <a:pt x="113" y="164"/>
                    <a:pt x="57" y="164"/>
                    <a:pt x="3" y="164"/>
                  </a:cubicBezTo>
                  <a:cubicBezTo>
                    <a:pt x="3" y="162"/>
                    <a:pt x="3" y="160"/>
                    <a:pt x="5" y="160"/>
                  </a:cubicBezTo>
                  <a:cubicBezTo>
                    <a:pt x="39" y="160"/>
                    <a:pt x="73" y="160"/>
                    <a:pt x="107" y="159"/>
                  </a:cubicBezTo>
                  <a:cubicBezTo>
                    <a:pt x="120" y="160"/>
                    <a:pt x="133" y="160"/>
                    <a:pt x="146" y="159"/>
                  </a:cubicBezTo>
                  <a:cubicBezTo>
                    <a:pt x="146" y="155"/>
                    <a:pt x="151" y="154"/>
                    <a:pt x="152" y="151"/>
                  </a:cubicBezTo>
                  <a:cubicBezTo>
                    <a:pt x="163" y="137"/>
                    <a:pt x="164" y="117"/>
                    <a:pt x="158" y="101"/>
                  </a:cubicBezTo>
                  <a:cubicBezTo>
                    <a:pt x="151" y="88"/>
                    <a:pt x="139" y="74"/>
                    <a:pt x="123" y="74"/>
                  </a:cubicBezTo>
                  <a:cubicBezTo>
                    <a:pt x="116" y="72"/>
                    <a:pt x="111" y="75"/>
                    <a:pt x="105" y="79"/>
                  </a:cubicBezTo>
                  <a:cubicBezTo>
                    <a:pt x="100" y="84"/>
                    <a:pt x="99" y="92"/>
                    <a:pt x="99" y="98"/>
                  </a:cubicBezTo>
                  <a:cubicBezTo>
                    <a:pt x="103" y="108"/>
                    <a:pt x="115" y="100"/>
                    <a:pt x="122" y="105"/>
                  </a:cubicBezTo>
                  <a:cubicBezTo>
                    <a:pt x="121" y="109"/>
                    <a:pt x="121" y="109"/>
                    <a:pt x="121" y="109"/>
                  </a:cubicBezTo>
                  <a:cubicBezTo>
                    <a:pt x="111" y="121"/>
                    <a:pt x="97" y="133"/>
                    <a:pt x="79" y="130"/>
                  </a:cubicBezTo>
                  <a:cubicBezTo>
                    <a:pt x="75" y="129"/>
                    <a:pt x="70" y="128"/>
                    <a:pt x="68" y="123"/>
                  </a:cubicBezTo>
                  <a:cubicBezTo>
                    <a:pt x="61" y="109"/>
                    <a:pt x="72" y="97"/>
                    <a:pt x="74" y="84"/>
                  </a:cubicBezTo>
                  <a:cubicBezTo>
                    <a:pt x="77" y="68"/>
                    <a:pt x="69" y="52"/>
                    <a:pt x="59" y="40"/>
                  </a:cubicBezTo>
                  <a:cubicBezTo>
                    <a:pt x="51" y="31"/>
                    <a:pt x="36" y="30"/>
                    <a:pt x="25" y="34"/>
                  </a:cubicBezTo>
                  <a:cubicBezTo>
                    <a:pt x="17" y="38"/>
                    <a:pt x="7" y="44"/>
                    <a:pt x="4" y="54"/>
                  </a:cubicBezTo>
                  <a:cubicBezTo>
                    <a:pt x="4" y="37"/>
                    <a:pt x="4" y="37"/>
                    <a:pt x="4" y="37"/>
                  </a:cubicBezTo>
                  <a:cubicBezTo>
                    <a:pt x="7" y="37"/>
                    <a:pt x="10" y="36"/>
                    <a:pt x="11" y="34"/>
                  </a:cubicBezTo>
                  <a:cubicBezTo>
                    <a:pt x="11" y="30"/>
                    <a:pt x="7" y="31"/>
                    <a:pt x="5" y="30"/>
                  </a:cubicBezTo>
                  <a:cubicBezTo>
                    <a:pt x="4" y="28"/>
                    <a:pt x="4" y="26"/>
                    <a:pt x="4" y="24"/>
                  </a:cubicBezTo>
                  <a:cubicBezTo>
                    <a:pt x="15" y="30"/>
                    <a:pt x="28" y="25"/>
                    <a:pt x="40" y="25"/>
                  </a:cubicBezTo>
                  <a:cubicBezTo>
                    <a:pt x="48" y="27"/>
                    <a:pt x="57" y="22"/>
                    <a:pt x="65" y="18"/>
                  </a:cubicBezTo>
                  <a:cubicBezTo>
                    <a:pt x="67" y="14"/>
                    <a:pt x="73" y="13"/>
                    <a:pt x="73" y="8"/>
                  </a:cubicBezTo>
                  <a:cubicBezTo>
                    <a:pt x="68" y="6"/>
                    <a:pt x="63" y="7"/>
                    <a:pt x="58" y="8"/>
                  </a:cubicBezTo>
                  <a:cubicBezTo>
                    <a:pt x="44" y="22"/>
                    <a:pt x="23" y="20"/>
                    <a:pt x="5" y="19"/>
                  </a:cubicBezTo>
                  <a:cubicBezTo>
                    <a:pt x="3" y="17"/>
                    <a:pt x="5" y="15"/>
                    <a:pt x="4" y="12"/>
                  </a:cubicBezTo>
                  <a:cubicBezTo>
                    <a:pt x="19" y="17"/>
                    <a:pt x="35" y="18"/>
                    <a:pt x="47" y="8"/>
                  </a:cubicBezTo>
                  <a:cubicBezTo>
                    <a:pt x="47" y="6"/>
                    <a:pt x="43" y="7"/>
                    <a:pt x="40" y="7"/>
                  </a:cubicBezTo>
                  <a:cubicBezTo>
                    <a:pt x="28" y="5"/>
                    <a:pt x="16" y="7"/>
                    <a:pt x="5" y="7"/>
                  </a:cubicBezTo>
                  <a:cubicBezTo>
                    <a:pt x="4" y="6"/>
                    <a:pt x="4" y="3"/>
                    <a:pt x="5" y="2"/>
                  </a:cubicBezTo>
                  <a:cubicBezTo>
                    <a:pt x="67" y="2"/>
                    <a:pt x="67" y="2"/>
                    <a:pt x="67" y="2"/>
                  </a:cubicBezTo>
                  <a:cubicBezTo>
                    <a:pt x="68" y="4"/>
                    <a:pt x="68" y="4"/>
                    <a:pt x="68" y="4"/>
                  </a:cubicBezTo>
                  <a:cubicBezTo>
                    <a:pt x="72" y="0"/>
                    <a:pt x="80" y="2"/>
                    <a:pt x="86" y="2"/>
                  </a:cubicBezTo>
                  <a:cubicBezTo>
                    <a:pt x="155" y="0"/>
                    <a:pt x="225" y="3"/>
                    <a:pt x="295" y="2"/>
                  </a:cubicBezTo>
                  <a:close/>
                  <a:moveTo>
                    <a:pt x="119" y="8"/>
                  </a:moveTo>
                  <a:cubicBezTo>
                    <a:pt x="115" y="7"/>
                    <a:pt x="111" y="7"/>
                    <a:pt x="106" y="8"/>
                  </a:cubicBezTo>
                  <a:cubicBezTo>
                    <a:pt x="96" y="20"/>
                    <a:pt x="82" y="33"/>
                    <a:pt x="67" y="39"/>
                  </a:cubicBezTo>
                  <a:cubicBezTo>
                    <a:pt x="69" y="42"/>
                    <a:pt x="70" y="46"/>
                    <a:pt x="74" y="47"/>
                  </a:cubicBezTo>
                  <a:cubicBezTo>
                    <a:pt x="84" y="43"/>
                    <a:pt x="92" y="35"/>
                    <a:pt x="101" y="29"/>
                  </a:cubicBezTo>
                  <a:cubicBezTo>
                    <a:pt x="109" y="23"/>
                    <a:pt x="115" y="16"/>
                    <a:pt x="119" y="8"/>
                  </a:cubicBezTo>
                  <a:close/>
                  <a:moveTo>
                    <a:pt x="334" y="8"/>
                  </a:moveTo>
                  <a:cubicBezTo>
                    <a:pt x="312" y="7"/>
                    <a:pt x="291" y="9"/>
                    <a:pt x="271" y="7"/>
                  </a:cubicBezTo>
                  <a:cubicBezTo>
                    <a:pt x="250" y="8"/>
                    <a:pt x="230" y="7"/>
                    <a:pt x="209" y="7"/>
                  </a:cubicBezTo>
                  <a:cubicBezTo>
                    <a:pt x="206" y="8"/>
                    <a:pt x="206" y="8"/>
                    <a:pt x="206" y="8"/>
                  </a:cubicBezTo>
                  <a:cubicBezTo>
                    <a:pt x="210" y="16"/>
                    <a:pt x="221" y="17"/>
                    <a:pt x="225" y="26"/>
                  </a:cubicBezTo>
                  <a:cubicBezTo>
                    <a:pt x="228" y="32"/>
                    <a:pt x="226" y="37"/>
                    <a:pt x="224" y="43"/>
                  </a:cubicBezTo>
                  <a:cubicBezTo>
                    <a:pt x="217" y="51"/>
                    <a:pt x="209" y="64"/>
                    <a:pt x="196" y="62"/>
                  </a:cubicBezTo>
                  <a:cubicBezTo>
                    <a:pt x="183" y="61"/>
                    <a:pt x="196" y="51"/>
                    <a:pt x="192" y="45"/>
                  </a:cubicBezTo>
                  <a:cubicBezTo>
                    <a:pt x="190" y="41"/>
                    <a:pt x="185" y="43"/>
                    <a:pt x="181" y="42"/>
                  </a:cubicBezTo>
                  <a:cubicBezTo>
                    <a:pt x="177" y="44"/>
                    <a:pt x="172" y="47"/>
                    <a:pt x="170" y="52"/>
                  </a:cubicBezTo>
                  <a:cubicBezTo>
                    <a:pt x="169" y="61"/>
                    <a:pt x="170" y="71"/>
                    <a:pt x="176" y="79"/>
                  </a:cubicBezTo>
                  <a:cubicBezTo>
                    <a:pt x="179" y="82"/>
                    <a:pt x="184" y="81"/>
                    <a:pt x="188" y="82"/>
                  </a:cubicBezTo>
                  <a:cubicBezTo>
                    <a:pt x="194" y="83"/>
                    <a:pt x="200" y="82"/>
                    <a:pt x="205" y="79"/>
                  </a:cubicBezTo>
                  <a:cubicBezTo>
                    <a:pt x="215" y="72"/>
                    <a:pt x="224" y="64"/>
                    <a:pt x="235" y="62"/>
                  </a:cubicBezTo>
                  <a:cubicBezTo>
                    <a:pt x="244" y="61"/>
                    <a:pt x="251" y="66"/>
                    <a:pt x="256" y="72"/>
                  </a:cubicBezTo>
                  <a:cubicBezTo>
                    <a:pt x="255" y="74"/>
                    <a:pt x="259" y="76"/>
                    <a:pt x="256" y="77"/>
                  </a:cubicBezTo>
                  <a:cubicBezTo>
                    <a:pt x="258" y="83"/>
                    <a:pt x="258" y="83"/>
                    <a:pt x="258" y="83"/>
                  </a:cubicBezTo>
                  <a:cubicBezTo>
                    <a:pt x="260" y="91"/>
                    <a:pt x="257" y="99"/>
                    <a:pt x="254" y="106"/>
                  </a:cubicBezTo>
                  <a:cubicBezTo>
                    <a:pt x="251" y="113"/>
                    <a:pt x="245" y="115"/>
                    <a:pt x="239" y="118"/>
                  </a:cubicBezTo>
                  <a:cubicBezTo>
                    <a:pt x="236" y="120"/>
                    <a:pt x="232" y="118"/>
                    <a:pt x="230" y="116"/>
                  </a:cubicBezTo>
                  <a:cubicBezTo>
                    <a:pt x="228" y="113"/>
                    <a:pt x="232" y="111"/>
                    <a:pt x="234" y="109"/>
                  </a:cubicBezTo>
                  <a:cubicBezTo>
                    <a:pt x="236" y="101"/>
                    <a:pt x="235" y="94"/>
                    <a:pt x="229" y="89"/>
                  </a:cubicBezTo>
                  <a:cubicBezTo>
                    <a:pt x="224" y="87"/>
                    <a:pt x="221" y="91"/>
                    <a:pt x="217" y="93"/>
                  </a:cubicBezTo>
                  <a:cubicBezTo>
                    <a:pt x="210" y="100"/>
                    <a:pt x="207" y="112"/>
                    <a:pt x="210" y="123"/>
                  </a:cubicBezTo>
                  <a:cubicBezTo>
                    <a:pt x="214" y="130"/>
                    <a:pt x="217" y="138"/>
                    <a:pt x="224" y="143"/>
                  </a:cubicBezTo>
                  <a:cubicBezTo>
                    <a:pt x="238" y="146"/>
                    <a:pt x="238" y="146"/>
                    <a:pt x="238" y="146"/>
                  </a:cubicBezTo>
                  <a:cubicBezTo>
                    <a:pt x="242" y="145"/>
                    <a:pt x="246" y="143"/>
                    <a:pt x="251" y="143"/>
                  </a:cubicBezTo>
                  <a:cubicBezTo>
                    <a:pt x="261" y="141"/>
                    <a:pt x="269" y="134"/>
                    <a:pt x="275" y="127"/>
                  </a:cubicBezTo>
                  <a:cubicBezTo>
                    <a:pt x="278" y="126"/>
                    <a:pt x="280" y="125"/>
                    <a:pt x="282" y="122"/>
                  </a:cubicBezTo>
                  <a:cubicBezTo>
                    <a:pt x="280" y="119"/>
                    <a:pt x="284" y="116"/>
                    <a:pt x="284" y="113"/>
                  </a:cubicBezTo>
                  <a:cubicBezTo>
                    <a:pt x="289" y="108"/>
                    <a:pt x="287" y="100"/>
                    <a:pt x="288" y="93"/>
                  </a:cubicBezTo>
                  <a:cubicBezTo>
                    <a:pt x="284" y="89"/>
                    <a:pt x="285" y="82"/>
                    <a:pt x="282" y="77"/>
                  </a:cubicBezTo>
                  <a:cubicBezTo>
                    <a:pt x="278" y="67"/>
                    <a:pt x="262" y="63"/>
                    <a:pt x="266" y="50"/>
                  </a:cubicBezTo>
                  <a:cubicBezTo>
                    <a:pt x="270" y="40"/>
                    <a:pt x="280" y="32"/>
                    <a:pt x="290" y="29"/>
                  </a:cubicBezTo>
                  <a:cubicBezTo>
                    <a:pt x="298" y="28"/>
                    <a:pt x="306" y="27"/>
                    <a:pt x="314" y="27"/>
                  </a:cubicBezTo>
                  <a:cubicBezTo>
                    <a:pt x="322" y="28"/>
                    <a:pt x="331" y="34"/>
                    <a:pt x="332" y="43"/>
                  </a:cubicBezTo>
                  <a:cubicBezTo>
                    <a:pt x="328" y="51"/>
                    <a:pt x="328" y="51"/>
                    <a:pt x="328" y="51"/>
                  </a:cubicBezTo>
                  <a:cubicBezTo>
                    <a:pt x="323" y="51"/>
                    <a:pt x="320" y="55"/>
                    <a:pt x="317" y="57"/>
                  </a:cubicBezTo>
                  <a:cubicBezTo>
                    <a:pt x="313" y="62"/>
                    <a:pt x="310" y="68"/>
                    <a:pt x="313" y="74"/>
                  </a:cubicBezTo>
                  <a:cubicBezTo>
                    <a:pt x="314" y="77"/>
                    <a:pt x="311" y="81"/>
                    <a:pt x="315" y="83"/>
                  </a:cubicBezTo>
                  <a:cubicBezTo>
                    <a:pt x="319" y="88"/>
                    <a:pt x="325" y="83"/>
                    <a:pt x="329" y="83"/>
                  </a:cubicBezTo>
                  <a:cubicBezTo>
                    <a:pt x="344" y="75"/>
                    <a:pt x="353" y="59"/>
                    <a:pt x="355" y="42"/>
                  </a:cubicBezTo>
                  <a:cubicBezTo>
                    <a:pt x="356" y="33"/>
                    <a:pt x="355" y="21"/>
                    <a:pt x="345" y="16"/>
                  </a:cubicBezTo>
                  <a:cubicBezTo>
                    <a:pt x="340" y="14"/>
                    <a:pt x="335" y="13"/>
                    <a:pt x="334" y="8"/>
                  </a:cubicBezTo>
                  <a:close/>
                  <a:moveTo>
                    <a:pt x="96" y="8"/>
                  </a:moveTo>
                  <a:cubicBezTo>
                    <a:pt x="93" y="6"/>
                    <a:pt x="87" y="8"/>
                    <a:pt x="84" y="8"/>
                  </a:cubicBezTo>
                  <a:cubicBezTo>
                    <a:pt x="72" y="18"/>
                    <a:pt x="72" y="18"/>
                    <a:pt x="72" y="18"/>
                  </a:cubicBezTo>
                  <a:cubicBezTo>
                    <a:pt x="68" y="24"/>
                    <a:pt x="60" y="24"/>
                    <a:pt x="58" y="30"/>
                  </a:cubicBezTo>
                  <a:cubicBezTo>
                    <a:pt x="60" y="32"/>
                    <a:pt x="62" y="34"/>
                    <a:pt x="65" y="36"/>
                  </a:cubicBezTo>
                  <a:cubicBezTo>
                    <a:pt x="68" y="33"/>
                    <a:pt x="68" y="33"/>
                    <a:pt x="68" y="33"/>
                  </a:cubicBezTo>
                  <a:cubicBezTo>
                    <a:pt x="77" y="29"/>
                    <a:pt x="85" y="21"/>
                    <a:pt x="93" y="15"/>
                  </a:cubicBezTo>
                  <a:cubicBezTo>
                    <a:pt x="94" y="13"/>
                    <a:pt x="96" y="11"/>
                    <a:pt x="96" y="8"/>
                  </a:cubicBezTo>
                  <a:close/>
                  <a:moveTo>
                    <a:pt x="171" y="13"/>
                  </a:moveTo>
                  <a:cubicBezTo>
                    <a:pt x="172" y="8"/>
                    <a:pt x="172" y="8"/>
                    <a:pt x="172" y="8"/>
                  </a:cubicBezTo>
                  <a:cubicBezTo>
                    <a:pt x="164" y="8"/>
                    <a:pt x="152" y="7"/>
                    <a:pt x="143" y="8"/>
                  </a:cubicBezTo>
                  <a:cubicBezTo>
                    <a:pt x="142" y="16"/>
                    <a:pt x="139" y="22"/>
                    <a:pt x="135" y="28"/>
                  </a:cubicBezTo>
                  <a:cubicBezTo>
                    <a:pt x="123" y="44"/>
                    <a:pt x="106" y="61"/>
                    <a:pt x="89" y="69"/>
                  </a:cubicBezTo>
                  <a:cubicBezTo>
                    <a:pt x="86" y="71"/>
                    <a:pt x="83" y="69"/>
                    <a:pt x="81" y="73"/>
                  </a:cubicBezTo>
                  <a:cubicBezTo>
                    <a:pt x="82" y="79"/>
                    <a:pt x="80" y="86"/>
                    <a:pt x="81" y="92"/>
                  </a:cubicBezTo>
                  <a:cubicBezTo>
                    <a:pt x="94" y="93"/>
                    <a:pt x="92" y="78"/>
                    <a:pt x="102" y="73"/>
                  </a:cubicBezTo>
                  <a:cubicBezTo>
                    <a:pt x="111" y="67"/>
                    <a:pt x="122" y="65"/>
                    <a:pt x="132" y="67"/>
                  </a:cubicBezTo>
                  <a:cubicBezTo>
                    <a:pt x="153" y="55"/>
                    <a:pt x="159" y="32"/>
                    <a:pt x="171" y="13"/>
                  </a:cubicBezTo>
                  <a:close/>
                  <a:moveTo>
                    <a:pt x="193" y="8"/>
                  </a:moveTo>
                  <a:cubicBezTo>
                    <a:pt x="189" y="7"/>
                    <a:pt x="185" y="7"/>
                    <a:pt x="181" y="8"/>
                  </a:cubicBezTo>
                  <a:cubicBezTo>
                    <a:pt x="180" y="12"/>
                    <a:pt x="177" y="16"/>
                    <a:pt x="177" y="20"/>
                  </a:cubicBezTo>
                  <a:cubicBezTo>
                    <a:pt x="186" y="29"/>
                    <a:pt x="198" y="34"/>
                    <a:pt x="211" y="38"/>
                  </a:cubicBezTo>
                  <a:cubicBezTo>
                    <a:pt x="213" y="38"/>
                    <a:pt x="216" y="39"/>
                    <a:pt x="218" y="36"/>
                  </a:cubicBezTo>
                  <a:cubicBezTo>
                    <a:pt x="218" y="34"/>
                    <a:pt x="219" y="31"/>
                    <a:pt x="217" y="30"/>
                  </a:cubicBezTo>
                  <a:cubicBezTo>
                    <a:pt x="205" y="25"/>
                    <a:pt x="193" y="23"/>
                    <a:pt x="183" y="17"/>
                  </a:cubicBezTo>
                  <a:cubicBezTo>
                    <a:pt x="182" y="14"/>
                    <a:pt x="182" y="14"/>
                    <a:pt x="182" y="14"/>
                  </a:cubicBezTo>
                  <a:cubicBezTo>
                    <a:pt x="182" y="13"/>
                    <a:pt x="183" y="12"/>
                    <a:pt x="184" y="12"/>
                  </a:cubicBezTo>
                  <a:cubicBezTo>
                    <a:pt x="190" y="14"/>
                    <a:pt x="196" y="18"/>
                    <a:pt x="202" y="19"/>
                  </a:cubicBezTo>
                  <a:cubicBezTo>
                    <a:pt x="203" y="18"/>
                    <a:pt x="203" y="18"/>
                    <a:pt x="203" y="18"/>
                  </a:cubicBezTo>
                  <a:cubicBezTo>
                    <a:pt x="199" y="15"/>
                    <a:pt x="196" y="11"/>
                    <a:pt x="193" y="8"/>
                  </a:cubicBezTo>
                  <a:close/>
                  <a:moveTo>
                    <a:pt x="137" y="8"/>
                  </a:moveTo>
                  <a:cubicBezTo>
                    <a:pt x="126" y="3"/>
                    <a:pt x="123" y="18"/>
                    <a:pt x="115" y="22"/>
                  </a:cubicBezTo>
                  <a:cubicBezTo>
                    <a:pt x="103" y="35"/>
                    <a:pt x="91" y="44"/>
                    <a:pt x="77" y="53"/>
                  </a:cubicBezTo>
                  <a:cubicBezTo>
                    <a:pt x="81" y="65"/>
                    <a:pt x="81" y="65"/>
                    <a:pt x="81" y="65"/>
                  </a:cubicBezTo>
                  <a:cubicBezTo>
                    <a:pt x="90" y="64"/>
                    <a:pt x="98" y="57"/>
                    <a:pt x="106" y="51"/>
                  </a:cubicBezTo>
                  <a:cubicBezTo>
                    <a:pt x="108" y="49"/>
                    <a:pt x="109" y="47"/>
                    <a:pt x="112" y="46"/>
                  </a:cubicBezTo>
                  <a:cubicBezTo>
                    <a:pt x="121" y="34"/>
                    <a:pt x="136" y="24"/>
                    <a:pt x="137" y="8"/>
                  </a:cubicBezTo>
                  <a:close/>
                  <a:moveTo>
                    <a:pt x="465" y="13"/>
                  </a:moveTo>
                  <a:cubicBezTo>
                    <a:pt x="462" y="7"/>
                    <a:pt x="453" y="8"/>
                    <a:pt x="447" y="8"/>
                  </a:cubicBezTo>
                  <a:cubicBezTo>
                    <a:pt x="445" y="8"/>
                    <a:pt x="441" y="7"/>
                    <a:pt x="440" y="9"/>
                  </a:cubicBezTo>
                  <a:cubicBezTo>
                    <a:pt x="452" y="21"/>
                    <a:pt x="466" y="27"/>
                    <a:pt x="479" y="34"/>
                  </a:cubicBezTo>
                  <a:cubicBezTo>
                    <a:pt x="491" y="25"/>
                    <a:pt x="507" y="22"/>
                    <a:pt x="523" y="27"/>
                  </a:cubicBezTo>
                  <a:cubicBezTo>
                    <a:pt x="532" y="24"/>
                    <a:pt x="541" y="19"/>
                    <a:pt x="546" y="9"/>
                  </a:cubicBezTo>
                  <a:cubicBezTo>
                    <a:pt x="543" y="7"/>
                    <a:pt x="537" y="9"/>
                    <a:pt x="533" y="8"/>
                  </a:cubicBezTo>
                  <a:cubicBezTo>
                    <a:pt x="524" y="15"/>
                    <a:pt x="513" y="18"/>
                    <a:pt x="502" y="21"/>
                  </a:cubicBezTo>
                  <a:cubicBezTo>
                    <a:pt x="488" y="23"/>
                    <a:pt x="477" y="18"/>
                    <a:pt x="465" y="13"/>
                  </a:cubicBezTo>
                  <a:close/>
                  <a:moveTo>
                    <a:pt x="363" y="9"/>
                  </a:moveTo>
                  <a:cubicBezTo>
                    <a:pt x="359" y="9"/>
                    <a:pt x="353" y="6"/>
                    <a:pt x="350" y="9"/>
                  </a:cubicBezTo>
                  <a:cubicBezTo>
                    <a:pt x="355" y="16"/>
                    <a:pt x="362" y="22"/>
                    <a:pt x="363" y="31"/>
                  </a:cubicBezTo>
                  <a:cubicBezTo>
                    <a:pt x="365" y="37"/>
                    <a:pt x="361" y="44"/>
                    <a:pt x="361" y="51"/>
                  </a:cubicBezTo>
                  <a:cubicBezTo>
                    <a:pt x="361" y="54"/>
                    <a:pt x="365" y="56"/>
                    <a:pt x="367" y="57"/>
                  </a:cubicBezTo>
                  <a:cubicBezTo>
                    <a:pt x="380" y="82"/>
                    <a:pt x="408" y="95"/>
                    <a:pt x="432" y="106"/>
                  </a:cubicBezTo>
                  <a:cubicBezTo>
                    <a:pt x="446" y="99"/>
                    <a:pt x="446" y="99"/>
                    <a:pt x="446" y="99"/>
                  </a:cubicBezTo>
                  <a:cubicBezTo>
                    <a:pt x="458" y="97"/>
                    <a:pt x="458" y="97"/>
                    <a:pt x="458" y="97"/>
                  </a:cubicBezTo>
                  <a:cubicBezTo>
                    <a:pt x="472" y="95"/>
                    <a:pt x="484" y="105"/>
                    <a:pt x="496" y="96"/>
                  </a:cubicBezTo>
                  <a:cubicBezTo>
                    <a:pt x="501" y="93"/>
                    <a:pt x="507" y="89"/>
                    <a:pt x="506" y="84"/>
                  </a:cubicBezTo>
                  <a:cubicBezTo>
                    <a:pt x="487" y="88"/>
                    <a:pt x="467" y="86"/>
                    <a:pt x="449" y="78"/>
                  </a:cubicBezTo>
                  <a:cubicBezTo>
                    <a:pt x="440" y="75"/>
                    <a:pt x="431" y="71"/>
                    <a:pt x="422" y="65"/>
                  </a:cubicBezTo>
                  <a:cubicBezTo>
                    <a:pt x="413" y="56"/>
                    <a:pt x="399" y="49"/>
                    <a:pt x="390" y="39"/>
                  </a:cubicBezTo>
                  <a:cubicBezTo>
                    <a:pt x="386" y="33"/>
                    <a:pt x="380" y="26"/>
                    <a:pt x="373" y="21"/>
                  </a:cubicBezTo>
                  <a:cubicBezTo>
                    <a:pt x="370" y="17"/>
                    <a:pt x="367" y="13"/>
                    <a:pt x="363" y="9"/>
                  </a:cubicBezTo>
                  <a:close/>
                  <a:moveTo>
                    <a:pt x="383" y="8"/>
                  </a:moveTo>
                  <a:cubicBezTo>
                    <a:pt x="380" y="8"/>
                    <a:pt x="376" y="8"/>
                    <a:pt x="374" y="9"/>
                  </a:cubicBezTo>
                  <a:cubicBezTo>
                    <a:pt x="374" y="11"/>
                    <a:pt x="374" y="12"/>
                    <a:pt x="375" y="13"/>
                  </a:cubicBezTo>
                  <a:cubicBezTo>
                    <a:pt x="387" y="25"/>
                    <a:pt x="396" y="40"/>
                    <a:pt x="411" y="50"/>
                  </a:cubicBezTo>
                  <a:cubicBezTo>
                    <a:pt x="426" y="62"/>
                    <a:pt x="443" y="71"/>
                    <a:pt x="461" y="78"/>
                  </a:cubicBezTo>
                  <a:cubicBezTo>
                    <a:pt x="467" y="78"/>
                    <a:pt x="472" y="80"/>
                    <a:pt x="479" y="80"/>
                  </a:cubicBezTo>
                  <a:cubicBezTo>
                    <a:pt x="475" y="75"/>
                    <a:pt x="469" y="72"/>
                    <a:pt x="467" y="65"/>
                  </a:cubicBezTo>
                  <a:cubicBezTo>
                    <a:pt x="453" y="60"/>
                    <a:pt x="439" y="53"/>
                    <a:pt x="425" y="47"/>
                  </a:cubicBezTo>
                  <a:cubicBezTo>
                    <a:pt x="409" y="37"/>
                    <a:pt x="393" y="24"/>
                    <a:pt x="383" y="8"/>
                  </a:cubicBezTo>
                  <a:close/>
                  <a:moveTo>
                    <a:pt x="404" y="15"/>
                  </a:moveTo>
                  <a:cubicBezTo>
                    <a:pt x="401" y="13"/>
                    <a:pt x="401" y="8"/>
                    <a:pt x="397" y="8"/>
                  </a:cubicBezTo>
                  <a:cubicBezTo>
                    <a:pt x="395" y="9"/>
                    <a:pt x="391" y="8"/>
                    <a:pt x="392" y="10"/>
                  </a:cubicBezTo>
                  <a:cubicBezTo>
                    <a:pt x="396" y="15"/>
                    <a:pt x="400" y="22"/>
                    <a:pt x="405" y="26"/>
                  </a:cubicBezTo>
                  <a:cubicBezTo>
                    <a:pt x="422" y="41"/>
                    <a:pt x="443" y="49"/>
                    <a:pt x="464" y="58"/>
                  </a:cubicBezTo>
                  <a:cubicBezTo>
                    <a:pt x="466" y="57"/>
                    <a:pt x="466" y="57"/>
                    <a:pt x="466" y="57"/>
                  </a:cubicBezTo>
                  <a:cubicBezTo>
                    <a:pt x="466" y="55"/>
                    <a:pt x="467" y="53"/>
                    <a:pt x="465" y="51"/>
                  </a:cubicBezTo>
                  <a:cubicBezTo>
                    <a:pt x="443" y="43"/>
                    <a:pt x="422" y="32"/>
                    <a:pt x="404" y="15"/>
                  </a:cubicBezTo>
                  <a:close/>
                  <a:moveTo>
                    <a:pt x="517" y="9"/>
                  </a:moveTo>
                  <a:cubicBezTo>
                    <a:pt x="501" y="7"/>
                    <a:pt x="486" y="8"/>
                    <a:pt x="471" y="9"/>
                  </a:cubicBezTo>
                  <a:cubicBezTo>
                    <a:pt x="476" y="14"/>
                    <a:pt x="484" y="14"/>
                    <a:pt x="491" y="16"/>
                  </a:cubicBezTo>
                  <a:cubicBezTo>
                    <a:pt x="500" y="16"/>
                    <a:pt x="509" y="14"/>
                    <a:pt x="517" y="9"/>
                  </a:cubicBezTo>
                  <a:close/>
                  <a:moveTo>
                    <a:pt x="430" y="9"/>
                  </a:moveTo>
                  <a:cubicBezTo>
                    <a:pt x="423" y="9"/>
                    <a:pt x="415" y="7"/>
                    <a:pt x="409" y="10"/>
                  </a:cubicBezTo>
                  <a:cubicBezTo>
                    <a:pt x="415" y="20"/>
                    <a:pt x="427" y="27"/>
                    <a:pt x="438" y="33"/>
                  </a:cubicBezTo>
                  <a:cubicBezTo>
                    <a:pt x="448" y="37"/>
                    <a:pt x="457" y="46"/>
                    <a:pt x="469" y="45"/>
                  </a:cubicBezTo>
                  <a:cubicBezTo>
                    <a:pt x="470" y="42"/>
                    <a:pt x="475" y="40"/>
                    <a:pt x="474" y="37"/>
                  </a:cubicBezTo>
                  <a:cubicBezTo>
                    <a:pt x="458" y="32"/>
                    <a:pt x="444" y="20"/>
                    <a:pt x="430" y="9"/>
                  </a:cubicBezTo>
                  <a:close/>
                  <a:moveTo>
                    <a:pt x="802" y="9"/>
                  </a:moveTo>
                  <a:cubicBezTo>
                    <a:pt x="785" y="8"/>
                    <a:pt x="771" y="11"/>
                    <a:pt x="755" y="8"/>
                  </a:cubicBezTo>
                  <a:cubicBezTo>
                    <a:pt x="748" y="10"/>
                    <a:pt x="740" y="9"/>
                    <a:pt x="734" y="9"/>
                  </a:cubicBezTo>
                  <a:cubicBezTo>
                    <a:pt x="722" y="10"/>
                    <a:pt x="709" y="8"/>
                    <a:pt x="698" y="9"/>
                  </a:cubicBezTo>
                  <a:cubicBezTo>
                    <a:pt x="693" y="12"/>
                    <a:pt x="699" y="16"/>
                    <a:pt x="698" y="20"/>
                  </a:cubicBezTo>
                  <a:cubicBezTo>
                    <a:pt x="698" y="32"/>
                    <a:pt x="698" y="45"/>
                    <a:pt x="685" y="51"/>
                  </a:cubicBezTo>
                  <a:cubicBezTo>
                    <a:pt x="679" y="55"/>
                    <a:pt x="669" y="58"/>
                    <a:pt x="663" y="52"/>
                  </a:cubicBezTo>
                  <a:cubicBezTo>
                    <a:pt x="663" y="51"/>
                    <a:pt x="663" y="49"/>
                    <a:pt x="664" y="48"/>
                  </a:cubicBezTo>
                  <a:cubicBezTo>
                    <a:pt x="667" y="43"/>
                    <a:pt x="666" y="37"/>
                    <a:pt x="662" y="34"/>
                  </a:cubicBezTo>
                  <a:cubicBezTo>
                    <a:pt x="658" y="32"/>
                    <a:pt x="653" y="33"/>
                    <a:pt x="649" y="34"/>
                  </a:cubicBezTo>
                  <a:cubicBezTo>
                    <a:pt x="641" y="41"/>
                    <a:pt x="641" y="52"/>
                    <a:pt x="643" y="61"/>
                  </a:cubicBezTo>
                  <a:cubicBezTo>
                    <a:pt x="645" y="68"/>
                    <a:pt x="652" y="72"/>
                    <a:pt x="658" y="75"/>
                  </a:cubicBezTo>
                  <a:cubicBezTo>
                    <a:pt x="676" y="82"/>
                    <a:pt x="688" y="62"/>
                    <a:pt x="705" y="63"/>
                  </a:cubicBezTo>
                  <a:cubicBezTo>
                    <a:pt x="715" y="65"/>
                    <a:pt x="723" y="69"/>
                    <a:pt x="729" y="77"/>
                  </a:cubicBezTo>
                  <a:cubicBezTo>
                    <a:pt x="737" y="86"/>
                    <a:pt x="734" y="99"/>
                    <a:pt x="732" y="109"/>
                  </a:cubicBezTo>
                  <a:cubicBezTo>
                    <a:pt x="728" y="117"/>
                    <a:pt x="720" y="124"/>
                    <a:pt x="710" y="123"/>
                  </a:cubicBezTo>
                  <a:cubicBezTo>
                    <a:pt x="707" y="122"/>
                    <a:pt x="703" y="122"/>
                    <a:pt x="703" y="118"/>
                  </a:cubicBezTo>
                  <a:cubicBezTo>
                    <a:pt x="705" y="113"/>
                    <a:pt x="708" y="106"/>
                    <a:pt x="706" y="100"/>
                  </a:cubicBezTo>
                  <a:cubicBezTo>
                    <a:pt x="704" y="97"/>
                    <a:pt x="700" y="96"/>
                    <a:pt x="697" y="95"/>
                  </a:cubicBezTo>
                  <a:cubicBezTo>
                    <a:pt x="693" y="96"/>
                    <a:pt x="688" y="93"/>
                    <a:pt x="686" y="99"/>
                  </a:cubicBezTo>
                  <a:cubicBezTo>
                    <a:pt x="679" y="108"/>
                    <a:pt x="682" y="122"/>
                    <a:pt x="688" y="131"/>
                  </a:cubicBezTo>
                  <a:cubicBezTo>
                    <a:pt x="693" y="142"/>
                    <a:pt x="704" y="146"/>
                    <a:pt x="715" y="147"/>
                  </a:cubicBezTo>
                  <a:cubicBezTo>
                    <a:pt x="734" y="147"/>
                    <a:pt x="752" y="138"/>
                    <a:pt x="762" y="121"/>
                  </a:cubicBezTo>
                  <a:cubicBezTo>
                    <a:pt x="762" y="115"/>
                    <a:pt x="764" y="110"/>
                    <a:pt x="763" y="104"/>
                  </a:cubicBezTo>
                  <a:cubicBezTo>
                    <a:pt x="760" y="84"/>
                    <a:pt x="738" y="69"/>
                    <a:pt x="742" y="47"/>
                  </a:cubicBezTo>
                  <a:cubicBezTo>
                    <a:pt x="743" y="39"/>
                    <a:pt x="750" y="32"/>
                    <a:pt x="757" y="30"/>
                  </a:cubicBezTo>
                  <a:cubicBezTo>
                    <a:pt x="762" y="27"/>
                    <a:pt x="767" y="27"/>
                    <a:pt x="772" y="26"/>
                  </a:cubicBezTo>
                  <a:cubicBezTo>
                    <a:pt x="780" y="23"/>
                    <a:pt x="788" y="27"/>
                    <a:pt x="794" y="31"/>
                  </a:cubicBezTo>
                  <a:cubicBezTo>
                    <a:pt x="802" y="35"/>
                    <a:pt x="802" y="43"/>
                    <a:pt x="803" y="48"/>
                  </a:cubicBezTo>
                  <a:cubicBezTo>
                    <a:pt x="804" y="52"/>
                    <a:pt x="804" y="58"/>
                    <a:pt x="800" y="61"/>
                  </a:cubicBezTo>
                  <a:cubicBezTo>
                    <a:pt x="795" y="65"/>
                    <a:pt x="795" y="58"/>
                    <a:pt x="792" y="56"/>
                  </a:cubicBezTo>
                  <a:cubicBezTo>
                    <a:pt x="787" y="53"/>
                    <a:pt x="782" y="56"/>
                    <a:pt x="779" y="58"/>
                  </a:cubicBezTo>
                  <a:cubicBezTo>
                    <a:pt x="777" y="63"/>
                    <a:pt x="776" y="68"/>
                    <a:pt x="777" y="74"/>
                  </a:cubicBezTo>
                  <a:cubicBezTo>
                    <a:pt x="779" y="82"/>
                    <a:pt x="787" y="87"/>
                    <a:pt x="795" y="89"/>
                  </a:cubicBezTo>
                  <a:cubicBezTo>
                    <a:pt x="808" y="89"/>
                    <a:pt x="820" y="80"/>
                    <a:pt x="824" y="69"/>
                  </a:cubicBezTo>
                  <a:cubicBezTo>
                    <a:pt x="827" y="61"/>
                    <a:pt x="829" y="53"/>
                    <a:pt x="828" y="45"/>
                  </a:cubicBezTo>
                  <a:cubicBezTo>
                    <a:pt x="825" y="32"/>
                    <a:pt x="816" y="24"/>
                    <a:pt x="806" y="16"/>
                  </a:cubicBezTo>
                  <a:cubicBezTo>
                    <a:pt x="805" y="14"/>
                    <a:pt x="804" y="10"/>
                    <a:pt x="802" y="9"/>
                  </a:cubicBezTo>
                  <a:close/>
                  <a:moveTo>
                    <a:pt x="569" y="9"/>
                  </a:moveTo>
                  <a:cubicBezTo>
                    <a:pt x="565" y="8"/>
                    <a:pt x="559" y="8"/>
                    <a:pt x="555" y="9"/>
                  </a:cubicBezTo>
                  <a:cubicBezTo>
                    <a:pt x="548" y="17"/>
                    <a:pt x="540" y="25"/>
                    <a:pt x="532" y="31"/>
                  </a:cubicBezTo>
                  <a:cubicBezTo>
                    <a:pt x="532" y="33"/>
                    <a:pt x="533" y="35"/>
                    <a:pt x="536" y="34"/>
                  </a:cubicBezTo>
                  <a:cubicBezTo>
                    <a:pt x="558" y="22"/>
                    <a:pt x="558" y="22"/>
                    <a:pt x="558" y="22"/>
                  </a:cubicBezTo>
                  <a:cubicBezTo>
                    <a:pt x="562" y="19"/>
                    <a:pt x="568" y="15"/>
                    <a:pt x="569" y="9"/>
                  </a:cubicBezTo>
                  <a:close/>
                  <a:moveTo>
                    <a:pt x="591" y="9"/>
                  </a:moveTo>
                  <a:cubicBezTo>
                    <a:pt x="591" y="9"/>
                    <a:pt x="591" y="9"/>
                    <a:pt x="591" y="9"/>
                  </a:cubicBezTo>
                  <a:cubicBezTo>
                    <a:pt x="586" y="8"/>
                    <a:pt x="582" y="9"/>
                    <a:pt x="577" y="10"/>
                  </a:cubicBezTo>
                  <a:cubicBezTo>
                    <a:pt x="569" y="23"/>
                    <a:pt x="554" y="30"/>
                    <a:pt x="542" y="38"/>
                  </a:cubicBezTo>
                  <a:cubicBezTo>
                    <a:pt x="538" y="41"/>
                    <a:pt x="545" y="44"/>
                    <a:pt x="545" y="47"/>
                  </a:cubicBezTo>
                  <a:cubicBezTo>
                    <a:pt x="547" y="49"/>
                    <a:pt x="550" y="47"/>
                    <a:pt x="553" y="46"/>
                  </a:cubicBezTo>
                  <a:cubicBezTo>
                    <a:pt x="568" y="37"/>
                    <a:pt x="581" y="23"/>
                    <a:pt x="591" y="9"/>
                  </a:cubicBezTo>
                  <a:close/>
                  <a:moveTo>
                    <a:pt x="615" y="10"/>
                  </a:moveTo>
                  <a:cubicBezTo>
                    <a:pt x="610" y="8"/>
                    <a:pt x="603" y="9"/>
                    <a:pt x="598" y="10"/>
                  </a:cubicBezTo>
                  <a:cubicBezTo>
                    <a:pt x="597" y="15"/>
                    <a:pt x="592" y="17"/>
                    <a:pt x="591" y="21"/>
                  </a:cubicBezTo>
                  <a:cubicBezTo>
                    <a:pt x="577" y="33"/>
                    <a:pt x="565" y="48"/>
                    <a:pt x="548" y="55"/>
                  </a:cubicBezTo>
                  <a:cubicBezTo>
                    <a:pt x="547" y="58"/>
                    <a:pt x="546" y="63"/>
                    <a:pt x="549" y="66"/>
                  </a:cubicBezTo>
                  <a:cubicBezTo>
                    <a:pt x="563" y="61"/>
                    <a:pt x="563" y="61"/>
                    <a:pt x="563" y="61"/>
                  </a:cubicBezTo>
                  <a:cubicBezTo>
                    <a:pt x="576" y="51"/>
                    <a:pt x="590" y="41"/>
                    <a:pt x="602" y="29"/>
                  </a:cubicBezTo>
                  <a:cubicBezTo>
                    <a:pt x="604" y="27"/>
                    <a:pt x="605" y="22"/>
                    <a:pt x="608" y="24"/>
                  </a:cubicBezTo>
                  <a:cubicBezTo>
                    <a:pt x="609" y="19"/>
                    <a:pt x="614" y="16"/>
                    <a:pt x="615" y="10"/>
                  </a:cubicBezTo>
                  <a:close/>
                  <a:moveTo>
                    <a:pt x="669" y="11"/>
                  </a:moveTo>
                  <a:cubicBezTo>
                    <a:pt x="668" y="9"/>
                    <a:pt x="668" y="9"/>
                    <a:pt x="668" y="9"/>
                  </a:cubicBezTo>
                  <a:cubicBezTo>
                    <a:pt x="627" y="9"/>
                    <a:pt x="627" y="9"/>
                    <a:pt x="627" y="9"/>
                  </a:cubicBezTo>
                  <a:cubicBezTo>
                    <a:pt x="623" y="8"/>
                    <a:pt x="624" y="12"/>
                    <a:pt x="621" y="14"/>
                  </a:cubicBezTo>
                  <a:cubicBezTo>
                    <a:pt x="609" y="33"/>
                    <a:pt x="591" y="47"/>
                    <a:pt x="572" y="61"/>
                  </a:cubicBezTo>
                  <a:cubicBezTo>
                    <a:pt x="565" y="67"/>
                    <a:pt x="556" y="69"/>
                    <a:pt x="548" y="74"/>
                  </a:cubicBezTo>
                  <a:cubicBezTo>
                    <a:pt x="547" y="83"/>
                    <a:pt x="541" y="91"/>
                    <a:pt x="542" y="101"/>
                  </a:cubicBezTo>
                  <a:cubicBezTo>
                    <a:pt x="543" y="103"/>
                    <a:pt x="544" y="106"/>
                    <a:pt x="546" y="105"/>
                  </a:cubicBezTo>
                  <a:cubicBezTo>
                    <a:pt x="554" y="103"/>
                    <a:pt x="561" y="102"/>
                    <a:pt x="568" y="100"/>
                  </a:cubicBezTo>
                  <a:cubicBezTo>
                    <a:pt x="574" y="98"/>
                    <a:pt x="570" y="91"/>
                    <a:pt x="574" y="87"/>
                  </a:cubicBezTo>
                  <a:cubicBezTo>
                    <a:pt x="581" y="72"/>
                    <a:pt x="597" y="70"/>
                    <a:pt x="611" y="70"/>
                  </a:cubicBezTo>
                  <a:cubicBezTo>
                    <a:pt x="620" y="64"/>
                    <a:pt x="627" y="53"/>
                    <a:pt x="635" y="45"/>
                  </a:cubicBezTo>
                  <a:cubicBezTo>
                    <a:pt x="636" y="38"/>
                    <a:pt x="639" y="33"/>
                    <a:pt x="645" y="28"/>
                  </a:cubicBezTo>
                  <a:cubicBezTo>
                    <a:pt x="650" y="26"/>
                    <a:pt x="655" y="26"/>
                    <a:pt x="660" y="24"/>
                  </a:cubicBezTo>
                  <a:cubicBezTo>
                    <a:pt x="669" y="11"/>
                    <a:pt x="669" y="11"/>
                    <a:pt x="669" y="11"/>
                  </a:cubicBezTo>
                  <a:close/>
                  <a:moveTo>
                    <a:pt x="836" y="14"/>
                  </a:moveTo>
                  <a:cubicBezTo>
                    <a:pt x="833" y="7"/>
                    <a:pt x="824" y="11"/>
                    <a:pt x="818" y="9"/>
                  </a:cubicBezTo>
                  <a:cubicBezTo>
                    <a:pt x="816" y="10"/>
                    <a:pt x="813" y="9"/>
                    <a:pt x="813" y="12"/>
                  </a:cubicBezTo>
                  <a:cubicBezTo>
                    <a:pt x="823" y="23"/>
                    <a:pt x="838" y="34"/>
                    <a:pt x="835" y="52"/>
                  </a:cubicBezTo>
                  <a:cubicBezTo>
                    <a:pt x="844" y="65"/>
                    <a:pt x="855" y="75"/>
                    <a:pt x="867" y="84"/>
                  </a:cubicBezTo>
                  <a:cubicBezTo>
                    <a:pt x="878" y="89"/>
                    <a:pt x="888" y="98"/>
                    <a:pt x="900" y="101"/>
                  </a:cubicBezTo>
                  <a:cubicBezTo>
                    <a:pt x="909" y="95"/>
                    <a:pt x="919" y="92"/>
                    <a:pt x="930" y="93"/>
                  </a:cubicBezTo>
                  <a:cubicBezTo>
                    <a:pt x="939" y="95"/>
                    <a:pt x="947" y="100"/>
                    <a:pt x="956" y="99"/>
                  </a:cubicBezTo>
                  <a:cubicBezTo>
                    <a:pt x="963" y="96"/>
                    <a:pt x="972" y="93"/>
                    <a:pt x="975" y="86"/>
                  </a:cubicBezTo>
                  <a:cubicBezTo>
                    <a:pt x="961" y="87"/>
                    <a:pt x="948" y="86"/>
                    <a:pt x="934" y="84"/>
                  </a:cubicBezTo>
                  <a:cubicBezTo>
                    <a:pt x="930" y="83"/>
                    <a:pt x="927" y="80"/>
                    <a:pt x="923" y="80"/>
                  </a:cubicBezTo>
                  <a:cubicBezTo>
                    <a:pt x="913" y="75"/>
                    <a:pt x="902" y="71"/>
                    <a:pt x="892" y="65"/>
                  </a:cubicBezTo>
                  <a:cubicBezTo>
                    <a:pt x="878" y="54"/>
                    <a:pt x="862" y="45"/>
                    <a:pt x="849" y="32"/>
                  </a:cubicBezTo>
                  <a:cubicBezTo>
                    <a:pt x="846" y="26"/>
                    <a:pt x="840" y="20"/>
                    <a:pt x="836" y="14"/>
                  </a:cubicBezTo>
                  <a:close/>
                  <a:moveTo>
                    <a:pt x="858" y="10"/>
                  </a:moveTo>
                  <a:cubicBezTo>
                    <a:pt x="844" y="9"/>
                    <a:pt x="844" y="9"/>
                    <a:pt x="844" y="9"/>
                  </a:cubicBezTo>
                  <a:cubicBezTo>
                    <a:pt x="843" y="10"/>
                    <a:pt x="841" y="9"/>
                    <a:pt x="841" y="11"/>
                  </a:cubicBezTo>
                  <a:cubicBezTo>
                    <a:pt x="850" y="28"/>
                    <a:pt x="866" y="41"/>
                    <a:pt x="883" y="52"/>
                  </a:cubicBezTo>
                  <a:cubicBezTo>
                    <a:pt x="897" y="65"/>
                    <a:pt x="915" y="69"/>
                    <a:pt x="931" y="78"/>
                  </a:cubicBezTo>
                  <a:cubicBezTo>
                    <a:pt x="940" y="79"/>
                    <a:pt x="940" y="79"/>
                    <a:pt x="940" y="79"/>
                  </a:cubicBezTo>
                  <a:cubicBezTo>
                    <a:pt x="937" y="73"/>
                    <a:pt x="932" y="67"/>
                    <a:pt x="931" y="60"/>
                  </a:cubicBezTo>
                  <a:cubicBezTo>
                    <a:pt x="918" y="53"/>
                    <a:pt x="903" y="50"/>
                    <a:pt x="891" y="40"/>
                  </a:cubicBezTo>
                  <a:cubicBezTo>
                    <a:pt x="879" y="32"/>
                    <a:pt x="867" y="22"/>
                    <a:pt x="858" y="10"/>
                  </a:cubicBezTo>
                  <a:close/>
                  <a:moveTo>
                    <a:pt x="913" y="9"/>
                  </a:moveTo>
                  <a:cubicBezTo>
                    <a:pt x="903" y="9"/>
                    <a:pt x="903" y="9"/>
                    <a:pt x="903" y="9"/>
                  </a:cubicBezTo>
                  <a:cubicBezTo>
                    <a:pt x="899" y="10"/>
                    <a:pt x="896" y="8"/>
                    <a:pt x="892" y="10"/>
                  </a:cubicBezTo>
                  <a:cubicBezTo>
                    <a:pt x="897" y="21"/>
                    <a:pt x="910" y="23"/>
                    <a:pt x="918" y="32"/>
                  </a:cubicBezTo>
                  <a:cubicBezTo>
                    <a:pt x="926" y="33"/>
                    <a:pt x="937" y="44"/>
                    <a:pt x="943" y="34"/>
                  </a:cubicBezTo>
                  <a:cubicBezTo>
                    <a:pt x="944" y="33"/>
                    <a:pt x="945" y="31"/>
                    <a:pt x="944" y="30"/>
                  </a:cubicBezTo>
                  <a:cubicBezTo>
                    <a:pt x="933" y="25"/>
                    <a:pt x="922" y="20"/>
                    <a:pt x="913" y="9"/>
                  </a:cubicBezTo>
                  <a:close/>
                  <a:moveTo>
                    <a:pt x="881" y="10"/>
                  </a:moveTo>
                  <a:cubicBezTo>
                    <a:pt x="877" y="11"/>
                    <a:pt x="863" y="6"/>
                    <a:pt x="869" y="15"/>
                  </a:cubicBezTo>
                  <a:cubicBezTo>
                    <a:pt x="885" y="29"/>
                    <a:pt x="900" y="42"/>
                    <a:pt x="918" y="50"/>
                  </a:cubicBezTo>
                  <a:cubicBezTo>
                    <a:pt x="923" y="51"/>
                    <a:pt x="927" y="55"/>
                    <a:pt x="932" y="53"/>
                  </a:cubicBezTo>
                  <a:cubicBezTo>
                    <a:pt x="933" y="50"/>
                    <a:pt x="937" y="45"/>
                    <a:pt x="933" y="43"/>
                  </a:cubicBezTo>
                  <a:cubicBezTo>
                    <a:pt x="912" y="38"/>
                    <a:pt x="897" y="23"/>
                    <a:pt x="881" y="10"/>
                  </a:cubicBezTo>
                  <a:close/>
                  <a:moveTo>
                    <a:pt x="1011" y="9"/>
                  </a:moveTo>
                  <a:cubicBezTo>
                    <a:pt x="1000" y="10"/>
                    <a:pt x="988" y="10"/>
                    <a:pt x="977" y="9"/>
                  </a:cubicBezTo>
                  <a:cubicBezTo>
                    <a:pt x="960" y="10"/>
                    <a:pt x="941" y="9"/>
                    <a:pt x="925" y="10"/>
                  </a:cubicBezTo>
                  <a:cubicBezTo>
                    <a:pt x="925" y="11"/>
                    <a:pt x="925" y="11"/>
                    <a:pt x="925" y="11"/>
                  </a:cubicBezTo>
                  <a:cubicBezTo>
                    <a:pt x="931" y="19"/>
                    <a:pt x="941" y="23"/>
                    <a:pt x="951" y="26"/>
                  </a:cubicBezTo>
                  <a:cubicBezTo>
                    <a:pt x="959" y="29"/>
                    <a:pt x="964" y="19"/>
                    <a:pt x="973" y="22"/>
                  </a:cubicBezTo>
                  <a:cubicBezTo>
                    <a:pt x="978" y="21"/>
                    <a:pt x="982" y="22"/>
                    <a:pt x="987" y="23"/>
                  </a:cubicBezTo>
                  <a:cubicBezTo>
                    <a:pt x="994" y="20"/>
                    <a:pt x="1002" y="18"/>
                    <a:pt x="1009" y="15"/>
                  </a:cubicBezTo>
                  <a:cubicBezTo>
                    <a:pt x="1010" y="13"/>
                    <a:pt x="1013" y="12"/>
                    <a:pt x="1011" y="9"/>
                  </a:cubicBezTo>
                  <a:close/>
                  <a:moveTo>
                    <a:pt x="1044" y="12"/>
                  </a:moveTo>
                  <a:cubicBezTo>
                    <a:pt x="1044" y="10"/>
                    <a:pt x="1044" y="10"/>
                    <a:pt x="1044" y="10"/>
                  </a:cubicBezTo>
                  <a:cubicBezTo>
                    <a:pt x="1037" y="10"/>
                    <a:pt x="1030" y="9"/>
                    <a:pt x="1023" y="10"/>
                  </a:cubicBezTo>
                  <a:cubicBezTo>
                    <a:pt x="1016" y="16"/>
                    <a:pt x="1009" y="21"/>
                    <a:pt x="1002" y="25"/>
                  </a:cubicBezTo>
                  <a:cubicBezTo>
                    <a:pt x="1002" y="29"/>
                    <a:pt x="1006" y="33"/>
                    <a:pt x="1010" y="34"/>
                  </a:cubicBezTo>
                  <a:cubicBezTo>
                    <a:pt x="1023" y="30"/>
                    <a:pt x="1032" y="20"/>
                    <a:pt x="1044" y="12"/>
                  </a:cubicBezTo>
                  <a:close/>
                  <a:moveTo>
                    <a:pt x="1118" y="9"/>
                  </a:moveTo>
                  <a:cubicBezTo>
                    <a:pt x="1112" y="10"/>
                    <a:pt x="1112" y="10"/>
                    <a:pt x="1112" y="10"/>
                  </a:cubicBezTo>
                  <a:cubicBezTo>
                    <a:pt x="1105" y="10"/>
                    <a:pt x="1098" y="10"/>
                    <a:pt x="1092" y="10"/>
                  </a:cubicBezTo>
                  <a:cubicBezTo>
                    <a:pt x="1087" y="10"/>
                    <a:pt x="1091" y="16"/>
                    <a:pt x="1088" y="18"/>
                  </a:cubicBezTo>
                  <a:cubicBezTo>
                    <a:pt x="1076" y="34"/>
                    <a:pt x="1063" y="52"/>
                    <a:pt x="1046" y="64"/>
                  </a:cubicBezTo>
                  <a:cubicBezTo>
                    <a:pt x="1036" y="72"/>
                    <a:pt x="1025" y="74"/>
                    <a:pt x="1014" y="80"/>
                  </a:cubicBezTo>
                  <a:cubicBezTo>
                    <a:pt x="1013" y="88"/>
                    <a:pt x="1005" y="95"/>
                    <a:pt x="1007" y="103"/>
                  </a:cubicBezTo>
                  <a:cubicBezTo>
                    <a:pt x="1011" y="104"/>
                    <a:pt x="1013" y="101"/>
                    <a:pt x="1017" y="100"/>
                  </a:cubicBezTo>
                  <a:cubicBezTo>
                    <a:pt x="1021" y="100"/>
                    <a:pt x="1024" y="99"/>
                    <a:pt x="1026" y="95"/>
                  </a:cubicBezTo>
                  <a:cubicBezTo>
                    <a:pt x="1025" y="86"/>
                    <a:pt x="1032" y="80"/>
                    <a:pt x="1038" y="75"/>
                  </a:cubicBezTo>
                  <a:cubicBezTo>
                    <a:pt x="1048" y="67"/>
                    <a:pt x="1063" y="70"/>
                    <a:pt x="1074" y="74"/>
                  </a:cubicBezTo>
                  <a:cubicBezTo>
                    <a:pt x="1078" y="70"/>
                    <a:pt x="1085" y="68"/>
                    <a:pt x="1089" y="61"/>
                  </a:cubicBezTo>
                  <a:cubicBezTo>
                    <a:pt x="1100" y="47"/>
                    <a:pt x="1111" y="31"/>
                    <a:pt x="1119" y="15"/>
                  </a:cubicBezTo>
                  <a:cubicBezTo>
                    <a:pt x="1119" y="14"/>
                    <a:pt x="1121" y="10"/>
                    <a:pt x="1118" y="9"/>
                  </a:cubicBezTo>
                  <a:close/>
                  <a:moveTo>
                    <a:pt x="687" y="15"/>
                  </a:moveTo>
                  <a:cubicBezTo>
                    <a:pt x="685" y="13"/>
                    <a:pt x="684" y="9"/>
                    <a:pt x="681" y="9"/>
                  </a:cubicBezTo>
                  <a:cubicBezTo>
                    <a:pt x="678" y="10"/>
                    <a:pt x="677" y="12"/>
                    <a:pt x="677" y="14"/>
                  </a:cubicBezTo>
                  <a:cubicBezTo>
                    <a:pt x="678" y="17"/>
                    <a:pt x="681" y="18"/>
                    <a:pt x="684" y="18"/>
                  </a:cubicBezTo>
                  <a:cubicBezTo>
                    <a:pt x="686" y="19"/>
                    <a:pt x="688" y="17"/>
                    <a:pt x="687" y="15"/>
                  </a:cubicBezTo>
                  <a:close/>
                  <a:moveTo>
                    <a:pt x="1269" y="11"/>
                  </a:moveTo>
                  <a:cubicBezTo>
                    <a:pt x="1246" y="10"/>
                    <a:pt x="1219" y="10"/>
                    <a:pt x="1197" y="10"/>
                  </a:cubicBezTo>
                  <a:cubicBezTo>
                    <a:pt x="1174" y="10"/>
                    <a:pt x="1174" y="10"/>
                    <a:pt x="1174" y="10"/>
                  </a:cubicBezTo>
                  <a:cubicBezTo>
                    <a:pt x="1171" y="12"/>
                    <a:pt x="1165" y="7"/>
                    <a:pt x="1165" y="12"/>
                  </a:cubicBezTo>
                  <a:cubicBezTo>
                    <a:pt x="1172" y="20"/>
                    <a:pt x="1174" y="30"/>
                    <a:pt x="1174" y="41"/>
                  </a:cubicBezTo>
                  <a:cubicBezTo>
                    <a:pt x="1171" y="49"/>
                    <a:pt x="1166" y="61"/>
                    <a:pt x="1155" y="63"/>
                  </a:cubicBezTo>
                  <a:cubicBezTo>
                    <a:pt x="1151" y="64"/>
                    <a:pt x="1146" y="63"/>
                    <a:pt x="1142" y="60"/>
                  </a:cubicBezTo>
                  <a:cubicBezTo>
                    <a:pt x="1137" y="56"/>
                    <a:pt x="1143" y="51"/>
                    <a:pt x="1143" y="47"/>
                  </a:cubicBezTo>
                  <a:cubicBezTo>
                    <a:pt x="1143" y="42"/>
                    <a:pt x="1140" y="37"/>
                    <a:pt x="1136" y="35"/>
                  </a:cubicBezTo>
                  <a:cubicBezTo>
                    <a:pt x="1130" y="34"/>
                    <a:pt x="1125" y="38"/>
                    <a:pt x="1122" y="43"/>
                  </a:cubicBezTo>
                  <a:cubicBezTo>
                    <a:pt x="1120" y="52"/>
                    <a:pt x="1121" y="62"/>
                    <a:pt x="1128" y="69"/>
                  </a:cubicBezTo>
                  <a:cubicBezTo>
                    <a:pt x="1139" y="82"/>
                    <a:pt x="1157" y="73"/>
                    <a:pt x="1170" y="69"/>
                  </a:cubicBezTo>
                  <a:cubicBezTo>
                    <a:pt x="1174" y="66"/>
                    <a:pt x="1178" y="65"/>
                    <a:pt x="1184" y="65"/>
                  </a:cubicBezTo>
                  <a:cubicBezTo>
                    <a:pt x="1188" y="67"/>
                    <a:pt x="1194" y="69"/>
                    <a:pt x="1196" y="74"/>
                  </a:cubicBezTo>
                  <a:cubicBezTo>
                    <a:pt x="1200" y="88"/>
                    <a:pt x="1201" y="102"/>
                    <a:pt x="1196" y="115"/>
                  </a:cubicBezTo>
                  <a:cubicBezTo>
                    <a:pt x="1192" y="120"/>
                    <a:pt x="1190" y="126"/>
                    <a:pt x="1182" y="125"/>
                  </a:cubicBezTo>
                  <a:cubicBezTo>
                    <a:pt x="1173" y="122"/>
                    <a:pt x="1177" y="113"/>
                    <a:pt x="1178" y="107"/>
                  </a:cubicBezTo>
                  <a:cubicBezTo>
                    <a:pt x="1176" y="103"/>
                    <a:pt x="1176" y="97"/>
                    <a:pt x="1172" y="95"/>
                  </a:cubicBezTo>
                  <a:cubicBezTo>
                    <a:pt x="1168" y="96"/>
                    <a:pt x="1165" y="96"/>
                    <a:pt x="1162" y="98"/>
                  </a:cubicBezTo>
                  <a:cubicBezTo>
                    <a:pt x="1158" y="104"/>
                    <a:pt x="1159" y="111"/>
                    <a:pt x="1158" y="117"/>
                  </a:cubicBezTo>
                  <a:cubicBezTo>
                    <a:pt x="1156" y="130"/>
                    <a:pt x="1170" y="136"/>
                    <a:pt x="1178" y="141"/>
                  </a:cubicBezTo>
                  <a:cubicBezTo>
                    <a:pt x="1193" y="142"/>
                    <a:pt x="1193" y="142"/>
                    <a:pt x="1193" y="142"/>
                  </a:cubicBezTo>
                  <a:cubicBezTo>
                    <a:pt x="1206" y="140"/>
                    <a:pt x="1217" y="130"/>
                    <a:pt x="1223" y="118"/>
                  </a:cubicBezTo>
                  <a:cubicBezTo>
                    <a:pt x="1224" y="111"/>
                    <a:pt x="1225" y="101"/>
                    <a:pt x="1218" y="96"/>
                  </a:cubicBezTo>
                  <a:cubicBezTo>
                    <a:pt x="1216" y="94"/>
                    <a:pt x="1219" y="93"/>
                    <a:pt x="1220" y="91"/>
                  </a:cubicBezTo>
                  <a:cubicBezTo>
                    <a:pt x="1218" y="84"/>
                    <a:pt x="1214" y="78"/>
                    <a:pt x="1212" y="73"/>
                  </a:cubicBezTo>
                  <a:cubicBezTo>
                    <a:pt x="1212" y="69"/>
                    <a:pt x="1206" y="70"/>
                    <a:pt x="1209" y="67"/>
                  </a:cubicBezTo>
                  <a:cubicBezTo>
                    <a:pt x="1207" y="58"/>
                    <a:pt x="1208" y="47"/>
                    <a:pt x="1213" y="39"/>
                  </a:cubicBezTo>
                  <a:cubicBezTo>
                    <a:pt x="1220" y="26"/>
                    <a:pt x="1234" y="26"/>
                    <a:pt x="1247" y="25"/>
                  </a:cubicBezTo>
                  <a:cubicBezTo>
                    <a:pt x="1259" y="23"/>
                    <a:pt x="1269" y="32"/>
                    <a:pt x="1275" y="41"/>
                  </a:cubicBezTo>
                  <a:cubicBezTo>
                    <a:pt x="1275" y="47"/>
                    <a:pt x="1280" y="55"/>
                    <a:pt x="1272" y="60"/>
                  </a:cubicBezTo>
                  <a:cubicBezTo>
                    <a:pt x="1268" y="65"/>
                    <a:pt x="1265" y="58"/>
                    <a:pt x="1261" y="61"/>
                  </a:cubicBezTo>
                  <a:cubicBezTo>
                    <a:pt x="1256" y="63"/>
                    <a:pt x="1255" y="68"/>
                    <a:pt x="1255" y="72"/>
                  </a:cubicBezTo>
                  <a:cubicBezTo>
                    <a:pt x="1257" y="77"/>
                    <a:pt x="1260" y="80"/>
                    <a:pt x="1264" y="84"/>
                  </a:cubicBezTo>
                  <a:cubicBezTo>
                    <a:pt x="1268" y="88"/>
                    <a:pt x="1276" y="87"/>
                    <a:pt x="1281" y="86"/>
                  </a:cubicBezTo>
                  <a:cubicBezTo>
                    <a:pt x="1294" y="75"/>
                    <a:pt x="1294" y="75"/>
                    <a:pt x="1294" y="75"/>
                  </a:cubicBezTo>
                  <a:cubicBezTo>
                    <a:pt x="1300" y="64"/>
                    <a:pt x="1307" y="47"/>
                    <a:pt x="1297" y="35"/>
                  </a:cubicBezTo>
                  <a:cubicBezTo>
                    <a:pt x="1287" y="27"/>
                    <a:pt x="1277" y="21"/>
                    <a:pt x="1269" y="11"/>
                  </a:cubicBezTo>
                  <a:close/>
                  <a:moveTo>
                    <a:pt x="1066" y="12"/>
                  </a:moveTo>
                  <a:cubicBezTo>
                    <a:pt x="1066" y="10"/>
                    <a:pt x="1066" y="10"/>
                    <a:pt x="1066" y="10"/>
                  </a:cubicBezTo>
                  <a:cubicBezTo>
                    <a:pt x="1062" y="9"/>
                    <a:pt x="1058" y="10"/>
                    <a:pt x="1054" y="10"/>
                  </a:cubicBezTo>
                  <a:cubicBezTo>
                    <a:pt x="1050" y="9"/>
                    <a:pt x="1050" y="13"/>
                    <a:pt x="1049" y="15"/>
                  </a:cubicBezTo>
                  <a:cubicBezTo>
                    <a:pt x="1025" y="33"/>
                    <a:pt x="1025" y="33"/>
                    <a:pt x="1025" y="33"/>
                  </a:cubicBezTo>
                  <a:cubicBezTo>
                    <a:pt x="1022" y="37"/>
                    <a:pt x="1015" y="36"/>
                    <a:pt x="1014" y="42"/>
                  </a:cubicBezTo>
                  <a:cubicBezTo>
                    <a:pt x="1015" y="44"/>
                    <a:pt x="1015" y="47"/>
                    <a:pt x="1017" y="47"/>
                  </a:cubicBezTo>
                  <a:cubicBezTo>
                    <a:pt x="1019" y="47"/>
                    <a:pt x="1022" y="45"/>
                    <a:pt x="1020" y="42"/>
                  </a:cubicBezTo>
                  <a:cubicBezTo>
                    <a:pt x="1028" y="41"/>
                    <a:pt x="1035" y="37"/>
                    <a:pt x="1041" y="32"/>
                  </a:cubicBezTo>
                  <a:cubicBezTo>
                    <a:pt x="1050" y="27"/>
                    <a:pt x="1058" y="21"/>
                    <a:pt x="1066" y="12"/>
                  </a:cubicBezTo>
                  <a:close/>
                  <a:moveTo>
                    <a:pt x="1084" y="11"/>
                  </a:moveTo>
                  <a:cubicBezTo>
                    <a:pt x="1080" y="10"/>
                    <a:pt x="1072" y="8"/>
                    <a:pt x="1072" y="14"/>
                  </a:cubicBezTo>
                  <a:cubicBezTo>
                    <a:pt x="1063" y="20"/>
                    <a:pt x="1059" y="31"/>
                    <a:pt x="1048" y="34"/>
                  </a:cubicBezTo>
                  <a:cubicBezTo>
                    <a:pt x="1040" y="43"/>
                    <a:pt x="1027" y="47"/>
                    <a:pt x="1017" y="54"/>
                  </a:cubicBezTo>
                  <a:cubicBezTo>
                    <a:pt x="1017" y="59"/>
                    <a:pt x="1015" y="65"/>
                    <a:pt x="1017" y="71"/>
                  </a:cubicBezTo>
                  <a:cubicBezTo>
                    <a:pt x="1043" y="66"/>
                    <a:pt x="1061" y="43"/>
                    <a:pt x="1076" y="23"/>
                  </a:cubicBezTo>
                  <a:cubicBezTo>
                    <a:pt x="1080" y="20"/>
                    <a:pt x="1084" y="16"/>
                    <a:pt x="1084" y="11"/>
                  </a:cubicBezTo>
                  <a:close/>
                  <a:moveTo>
                    <a:pt x="1151" y="10"/>
                  </a:moveTo>
                  <a:cubicBezTo>
                    <a:pt x="1147" y="10"/>
                    <a:pt x="1140" y="9"/>
                    <a:pt x="1137" y="11"/>
                  </a:cubicBezTo>
                  <a:cubicBezTo>
                    <a:pt x="1140" y="15"/>
                    <a:pt x="1144" y="15"/>
                    <a:pt x="1147" y="17"/>
                  </a:cubicBezTo>
                  <a:cubicBezTo>
                    <a:pt x="1151" y="17"/>
                    <a:pt x="1155" y="23"/>
                    <a:pt x="1160" y="19"/>
                  </a:cubicBezTo>
                  <a:cubicBezTo>
                    <a:pt x="1158" y="15"/>
                    <a:pt x="1154" y="12"/>
                    <a:pt x="1151" y="10"/>
                  </a:cubicBezTo>
                  <a:close/>
                  <a:moveTo>
                    <a:pt x="1314" y="11"/>
                  </a:moveTo>
                  <a:cubicBezTo>
                    <a:pt x="1283" y="10"/>
                    <a:pt x="1283" y="10"/>
                    <a:pt x="1283" y="10"/>
                  </a:cubicBezTo>
                  <a:cubicBezTo>
                    <a:pt x="1281" y="12"/>
                    <a:pt x="1281" y="12"/>
                    <a:pt x="1281" y="12"/>
                  </a:cubicBezTo>
                  <a:cubicBezTo>
                    <a:pt x="1285" y="20"/>
                    <a:pt x="1294" y="23"/>
                    <a:pt x="1300" y="28"/>
                  </a:cubicBezTo>
                  <a:cubicBezTo>
                    <a:pt x="1308" y="36"/>
                    <a:pt x="1312" y="47"/>
                    <a:pt x="1309" y="57"/>
                  </a:cubicBezTo>
                  <a:cubicBezTo>
                    <a:pt x="1311" y="59"/>
                    <a:pt x="1311" y="59"/>
                    <a:pt x="1311" y="59"/>
                  </a:cubicBezTo>
                  <a:cubicBezTo>
                    <a:pt x="1315" y="71"/>
                    <a:pt x="1328" y="79"/>
                    <a:pt x="1336" y="88"/>
                  </a:cubicBezTo>
                  <a:cubicBezTo>
                    <a:pt x="1348" y="95"/>
                    <a:pt x="1359" y="103"/>
                    <a:pt x="1373" y="106"/>
                  </a:cubicBezTo>
                  <a:cubicBezTo>
                    <a:pt x="1383" y="99"/>
                    <a:pt x="1383" y="99"/>
                    <a:pt x="1383" y="99"/>
                  </a:cubicBezTo>
                  <a:cubicBezTo>
                    <a:pt x="1401" y="91"/>
                    <a:pt x="1420" y="103"/>
                    <a:pt x="1438" y="96"/>
                  </a:cubicBezTo>
                  <a:cubicBezTo>
                    <a:pt x="1442" y="94"/>
                    <a:pt x="1448" y="91"/>
                    <a:pt x="1449" y="87"/>
                  </a:cubicBezTo>
                  <a:cubicBezTo>
                    <a:pt x="1440" y="88"/>
                    <a:pt x="1431" y="87"/>
                    <a:pt x="1423" y="90"/>
                  </a:cubicBezTo>
                  <a:cubicBezTo>
                    <a:pt x="1417" y="88"/>
                    <a:pt x="1411" y="87"/>
                    <a:pt x="1407" y="82"/>
                  </a:cubicBezTo>
                  <a:cubicBezTo>
                    <a:pt x="1390" y="78"/>
                    <a:pt x="1377" y="69"/>
                    <a:pt x="1363" y="59"/>
                  </a:cubicBezTo>
                  <a:cubicBezTo>
                    <a:pt x="1345" y="45"/>
                    <a:pt x="1324" y="32"/>
                    <a:pt x="1314" y="11"/>
                  </a:cubicBezTo>
                  <a:close/>
                  <a:moveTo>
                    <a:pt x="1342" y="11"/>
                  </a:moveTo>
                  <a:cubicBezTo>
                    <a:pt x="1336" y="10"/>
                    <a:pt x="1328" y="11"/>
                    <a:pt x="1321" y="12"/>
                  </a:cubicBezTo>
                  <a:cubicBezTo>
                    <a:pt x="1321" y="13"/>
                    <a:pt x="1322" y="14"/>
                    <a:pt x="1322" y="15"/>
                  </a:cubicBezTo>
                  <a:cubicBezTo>
                    <a:pt x="1333" y="29"/>
                    <a:pt x="1347" y="41"/>
                    <a:pt x="1362" y="52"/>
                  </a:cubicBezTo>
                  <a:cubicBezTo>
                    <a:pt x="1375" y="61"/>
                    <a:pt x="1387" y="71"/>
                    <a:pt x="1402" y="74"/>
                  </a:cubicBezTo>
                  <a:cubicBezTo>
                    <a:pt x="1402" y="60"/>
                    <a:pt x="1402" y="60"/>
                    <a:pt x="1402" y="60"/>
                  </a:cubicBezTo>
                  <a:cubicBezTo>
                    <a:pt x="1377" y="52"/>
                    <a:pt x="1358" y="32"/>
                    <a:pt x="1342" y="11"/>
                  </a:cubicBezTo>
                  <a:close/>
                  <a:moveTo>
                    <a:pt x="1460" y="12"/>
                  </a:moveTo>
                  <a:cubicBezTo>
                    <a:pt x="1457" y="11"/>
                    <a:pt x="1453" y="11"/>
                    <a:pt x="1450" y="10"/>
                  </a:cubicBezTo>
                  <a:cubicBezTo>
                    <a:pt x="1436" y="12"/>
                    <a:pt x="1422" y="10"/>
                    <a:pt x="1408" y="12"/>
                  </a:cubicBezTo>
                  <a:cubicBezTo>
                    <a:pt x="1408" y="13"/>
                    <a:pt x="1408" y="13"/>
                    <a:pt x="1408" y="13"/>
                  </a:cubicBezTo>
                  <a:cubicBezTo>
                    <a:pt x="1413" y="17"/>
                    <a:pt x="1418" y="20"/>
                    <a:pt x="1424" y="21"/>
                  </a:cubicBezTo>
                  <a:cubicBezTo>
                    <a:pt x="1437" y="22"/>
                    <a:pt x="1452" y="22"/>
                    <a:pt x="1460" y="12"/>
                  </a:cubicBezTo>
                  <a:close/>
                  <a:moveTo>
                    <a:pt x="1739" y="12"/>
                  </a:moveTo>
                  <a:cubicBezTo>
                    <a:pt x="1717" y="12"/>
                    <a:pt x="1717" y="12"/>
                    <a:pt x="1717" y="12"/>
                  </a:cubicBezTo>
                  <a:cubicBezTo>
                    <a:pt x="1680" y="12"/>
                    <a:pt x="1642" y="10"/>
                    <a:pt x="1606" y="12"/>
                  </a:cubicBezTo>
                  <a:cubicBezTo>
                    <a:pt x="1604" y="13"/>
                    <a:pt x="1606" y="15"/>
                    <a:pt x="1606" y="17"/>
                  </a:cubicBezTo>
                  <a:cubicBezTo>
                    <a:pt x="1609" y="26"/>
                    <a:pt x="1619" y="30"/>
                    <a:pt x="1626" y="36"/>
                  </a:cubicBezTo>
                  <a:cubicBezTo>
                    <a:pt x="1629" y="44"/>
                    <a:pt x="1624" y="50"/>
                    <a:pt x="1619" y="56"/>
                  </a:cubicBezTo>
                  <a:cubicBezTo>
                    <a:pt x="1612" y="62"/>
                    <a:pt x="1600" y="64"/>
                    <a:pt x="1591" y="60"/>
                  </a:cubicBezTo>
                  <a:cubicBezTo>
                    <a:pt x="1584" y="55"/>
                    <a:pt x="1593" y="47"/>
                    <a:pt x="1587" y="42"/>
                  </a:cubicBezTo>
                  <a:cubicBezTo>
                    <a:pt x="1585" y="41"/>
                    <a:pt x="1582" y="41"/>
                    <a:pt x="1580" y="43"/>
                  </a:cubicBezTo>
                  <a:cubicBezTo>
                    <a:pt x="1574" y="47"/>
                    <a:pt x="1571" y="53"/>
                    <a:pt x="1571" y="61"/>
                  </a:cubicBezTo>
                  <a:cubicBezTo>
                    <a:pt x="1574" y="66"/>
                    <a:pt x="1575" y="73"/>
                    <a:pt x="1581" y="75"/>
                  </a:cubicBezTo>
                  <a:cubicBezTo>
                    <a:pt x="1603" y="88"/>
                    <a:pt x="1621" y="65"/>
                    <a:pt x="1642" y="66"/>
                  </a:cubicBezTo>
                  <a:cubicBezTo>
                    <a:pt x="1651" y="66"/>
                    <a:pt x="1660" y="71"/>
                    <a:pt x="1662" y="80"/>
                  </a:cubicBezTo>
                  <a:cubicBezTo>
                    <a:pt x="1668" y="92"/>
                    <a:pt x="1665" y="108"/>
                    <a:pt x="1659" y="118"/>
                  </a:cubicBezTo>
                  <a:cubicBezTo>
                    <a:pt x="1655" y="123"/>
                    <a:pt x="1650" y="126"/>
                    <a:pt x="1644" y="125"/>
                  </a:cubicBezTo>
                  <a:cubicBezTo>
                    <a:pt x="1634" y="120"/>
                    <a:pt x="1650" y="113"/>
                    <a:pt x="1642" y="106"/>
                  </a:cubicBezTo>
                  <a:cubicBezTo>
                    <a:pt x="1640" y="104"/>
                    <a:pt x="1638" y="102"/>
                    <a:pt x="1635" y="103"/>
                  </a:cubicBezTo>
                  <a:cubicBezTo>
                    <a:pt x="1630" y="102"/>
                    <a:pt x="1626" y="106"/>
                    <a:pt x="1623" y="110"/>
                  </a:cubicBezTo>
                  <a:cubicBezTo>
                    <a:pt x="1621" y="118"/>
                    <a:pt x="1623" y="126"/>
                    <a:pt x="1626" y="134"/>
                  </a:cubicBezTo>
                  <a:cubicBezTo>
                    <a:pt x="1633" y="143"/>
                    <a:pt x="1644" y="148"/>
                    <a:pt x="1656" y="148"/>
                  </a:cubicBezTo>
                  <a:cubicBezTo>
                    <a:pt x="1671" y="147"/>
                    <a:pt x="1683" y="136"/>
                    <a:pt x="1690" y="123"/>
                  </a:cubicBezTo>
                  <a:cubicBezTo>
                    <a:pt x="1695" y="112"/>
                    <a:pt x="1691" y="97"/>
                    <a:pt x="1686" y="87"/>
                  </a:cubicBezTo>
                  <a:cubicBezTo>
                    <a:pt x="1682" y="78"/>
                    <a:pt x="1669" y="72"/>
                    <a:pt x="1671" y="60"/>
                  </a:cubicBezTo>
                  <a:cubicBezTo>
                    <a:pt x="1674" y="45"/>
                    <a:pt x="1688" y="39"/>
                    <a:pt x="1701" y="35"/>
                  </a:cubicBezTo>
                  <a:cubicBezTo>
                    <a:pt x="1710" y="34"/>
                    <a:pt x="1724" y="31"/>
                    <a:pt x="1731" y="38"/>
                  </a:cubicBezTo>
                  <a:cubicBezTo>
                    <a:pt x="1736" y="42"/>
                    <a:pt x="1738" y="48"/>
                    <a:pt x="1738" y="54"/>
                  </a:cubicBezTo>
                  <a:cubicBezTo>
                    <a:pt x="1735" y="61"/>
                    <a:pt x="1727" y="58"/>
                    <a:pt x="1723" y="63"/>
                  </a:cubicBezTo>
                  <a:cubicBezTo>
                    <a:pt x="1721" y="69"/>
                    <a:pt x="1717" y="74"/>
                    <a:pt x="1720" y="81"/>
                  </a:cubicBezTo>
                  <a:cubicBezTo>
                    <a:pt x="1723" y="85"/>
                    <a:pt x="1726" y="89"/>
                    <a:pt x="1731" y="89"/>
                  </a:cubicBezTo>
                  <a:cubicBezTo>
                    <a:pt x="1740" y="92"/>
                    <a:pt x="1748" y="86"/>
                    <a:pt x="1754" y="79"/>
                  </a:cubicBezTo>
                  <a:cubicBezTo>
                    <a:pt x="1756" y="73"/>
                    <a:pt x="1761" y="67"/>
                    <a:pt x="1758" y="60"/>
                  </a:cubicBezTo>
                  <a:cubicBezTo>
                    <a:pt x="1761" y="45"/>
                    <a:pt x="1745" y="36"/>
                    <a:pt x="1740" y="23"/>
                  </a:cubicBezTo>
                  <a:cubicBezTo>
                    <a:pt x="1739" y="20"/>
                    <a:pt x="1741" y="15"/>
                    <a:pt x="1739" y="12"/>
                  </a:cubicBezTo>
                  <a:close/>
                  <a:moveTo>
                    <a:pt x="1373" y="11"/>
                  </a:moveTo>
                  <a:cubicBezTo>
                    <a:pt x="1352" y="11"/>
                    <a:pt x="1352" y="11"/>
                    <a:pt x="1352" y="11"/>
                  </a:cubicBezTo>
                  <a:cubicBezTo>
                    <a:pt x="1351" y="12"/>
                    <a:pt x="1351" y="12"/>
                    <a:pt x="1351" y="12"/>
                  </a:cubicBezTo>
                  <a:cubicBezTo>
                    <a:pt x="1363" y="31"/>
                    <a:pt x="1380" y="46"/>
                    <a:pt x="1401" y="54"/>
                  </a:cubicBezTo>
                  <a:cubicBezTo>
                    <a:pt x="1407" y="56"/>
                    <a:pt x="1408" y="47"/>
                    <a:pt x="1411" y="44"/>
                  </a:cubicBezTo>
                  <a:cubicBezTo>
                    <a:pt x="1396" y="38"/>
                    <a:pt x="1382" y="26"/>
                    <a:pt x="1373" y="11"/>
                  </a:cubicBezTo>
                  <a:close/>
                  <a:moveTo>
                    <a:pt x="1545" y="14"/>
                  </a:moveTo>
                  <a:cubicBezTo>
                    <a:pt x="1544" y="11"/>
                    <a:pt x="1544" y="11"/>
                    <a:pt x="1544" y="11"/>
                  </a:cubicBezTo>
                  <a:cubicBezTo>
                    <a:pt x="1539" y="11"/>
                    <a:pt x="1532" y="11"/>
                    <a:pt x="1526" y="12"/>
                  </a:cubicBezTo>
                  <a:cubicBezTo>
                    <a:pt x="1519" y="21"/>
                    <a:pt x="1519" y="21"/>
                    <a:pt x="1519" y="21"/>
                  </a:cubicBezTo>
                  <a:cubicBezTo>
                    <a:pt x="1509" y="34"/>
                    <a:pt x="1493" y="40"/>
                    <a:pt x="1482" y="51"/>
                  </a:cubicBezTo>
                  <a:cubicBezTo>
                    <a:pt x="1489" y="62"/>
                    <a:pt x="1489" y="62"/>
                    <a:pt x="1489" y="62"/>
                  </a:cubicBezTo>
                  <a:cubicBezTo>
                    <a:pt x="1490" y="62"/>
                    <a:pt x="1490" y="62"/>
                    <a:pt x="1490" y="62"/>
                  </a:cubicBezTo>
                  <a:cubicBezTo>
                    <a:pt x="1506" y="55"/>
                    <a:pt x="1520" y="42"/>
                    <a:pt x="1532" y="28"/>
                  </a:cubicBezTo>
                  <a:cubicBezTo>
                    <a:pt x="1535" y="23"/>
                    <a:pt x="1542" y="21"/>
                    <a:pt x="1545" y="14"/>
                  </a:cubicBezTo>
                  <a:close/>
                  <a:moveTo>
                    <a:pt x="1598" y="19"/>
                  </a:moveTo>
                  <a:cubicBezTo>
                    <a:pt x="1595" y="12"/>
                    <a:pt x="1595" y="12"/>
                    <a:pt x="1595" y="12"/>
                  </a:cubicBezTo>
                  <a:cubicBezTo>
                    <a:pt x="1581" y="12"/>
                    <a:pt x="1568" y="10"/>
                    <a:pt x="1554" y="12"/>
                  </a:cubicBezTo>
                  <a:cubicBezTo>
                    <a:pt x="1549" y="17"/>
                    <a:pt x="1545" y="25"/>
                    <a:pt x="1538" y="28"/>
                  </a:cubicBezTo>
                  <a:cubicBezTo>
                    <a:pt x="1525" y="46"/>
                    <a:pt x="1509" y="59"/>
                    <a:pt x="1490" y="69"/>
                  </a:cubicBezTo>
                  <a:cubicBezTo>
                    <a:pt x="1491" y="82"/>
                    <a:pt x="1491" y="82"/>
                    <a:pt x="1491" y="82"/>
                  </a:cubicBezTo>
                  <a:cubicBezTo>
                    <a:pt x="1491" y="93"/>
                    <a:pt x="1481" y="101"/>
                    <a:pt x="1483" y="113"/>
                  </a:cubicBezTo>
                  <a:cubicBezTo>
                    <a:pt x="1484" y="117"/>
                    <a:pt x="1486" y="122"/>
                    <a:pt x="1490" y="123"/>
                  </a:cubicBezTo>
                  <a:cubicBezTo>
                    <a:pt x="1497" y="125"/>
                    <a:pt x="1502" y="123"/>
                    <a:pt x="1508" y="122"/>
                  </a:cubicBezTo>
                  <a:cubicBezTo>
                    <a:pt x="1511" y="119"/>
                    <a:pt x="1519" y="118"/>
                    <a:pt x="1517" y="112"/>
                  </a:cubicBezTo>
                  <a:cubicBezTo>
                    <a:pt x="1511" y="110"/>
                    <a:pt x="1507" y="103"/>
                    <a:pt x="1505" y="98"/>
                  </a:cubicBezTo>
                  <a:cubicBezTo>
                    <a:pt x="1506" y="90"/>
                    <a:pt x="1508" y="82"/>
                    <a:pt x="1515" y="77"/>
                  </a:cubicBezTo>
                  <a:cubicBezTo>
                    <a:pt x="1526" y="69"/>
                    <a:pt x="1541" y="74"/>
                    <a:pt x="1551" y="80"/>
                  </a:cubicBezTo>
                  <a:cubicBezTo>
                    <a:pt x="1555" y="75"/>
                    <a:pt x="1559" y="70"/>
                    <a:pt x="1564" y="64"/>
                  </a:cubicBezTo>
                  <a:cubicBezTo>
                    <a:pt x="1565" y="50"/>
                    <a:pt x="1565" y="50"/>
                    <a:pt x="1565" y="50"/>
                  </a:cubicBezTo>
                  <a:cubicBezTo>
                    <a:pt x="1568" y="45"/>
                    <a:pt x="1572" y="38"/>
                    <a:pt x="1579" y="35"/>
                  </a:cubicBezTo>
                  <a:cubicBezTo>
                    <a:pt x="1584" y="33"/>
                    <a:pt x="1589" y="36"/>
                    <a:pt x="1594" y="39"/>
                  </a:cubicBezTo>
                  <a:cubicBezTo>
                    <a:pt x="1597" y="43"/>
                    <a:pt x="1595" y="49"/>
                    <a:pt x="1596" y="54"/>
                  </a:cubicBezTo>
                  <a:cubicBezTo>
                    <a:pt x="1602" y="55"/>
                    <a:pt x="1610" y="55"/>
                    <a:pt x="1615" y="50"/>
                  </a:cubicBezTo>
                  <a:cubicBezTo>
                    <a:pt x="1618" y="47"/>
                    <a:pt x="1620" y="44"/>
                    <a:pt x="1619" y="39"/>
                  </a:cubicBezTo>
                  <a:cubicBezTo>
                    <a:pt x="1610" y="35"/>
                    <a:pt x="1603" y="28"/>
                    <a:pt x="1598" y="19"/>
                  </a:cubicBezTo>
                  <a:close/>
                  <a:moveTo>
                    <a:pt x="1399" y="11"/>
                  </a:moveTo>
                  <a:cubicBezTo>
                    <a:pt x="1385" y="11"/>
                    <a:pt x="1385" y="11"/>
                    <a:pt x="1385" y="11"/>
                  </a:cubicBezTo>
                  <a:cubicBezTo>
                    <a:pt x="1383" y="11"/>
                    <a:pt x="1382" y="13"/>
                    <a:pt x="1382" y="15"/>
                  </a:cubicBezTo>
                  <a:cubicBezTo>
                    <a:pt x="1391" y="25"/>
                    <a:pt x="1402" y="39"/>
                    <a:pt x="1417" y="40"/>
                  </a:cubicBezTo>
                  <a:cubicBezTo>
                    <a:pt x="1427" y="37"/>
                    <a:pt x="1437" y="32"/>
                    <a:pt x="1448" y="34"/>
                  </a:cubicBezTo>
                  <a:cubicBezTo>
                    <a:pt x="1464" y="40"/>
                    <a:pt x="1476" y="25"/>
                    <a:pt x="1488" y="17"/>
                  </a:cubicBezTo>
                  <a:cubicBezTo>
                    <a:pt x="1488" y="15"/>
                    <a:pt x="1491" y="12"/>
                    <a:pt x="1488" y="11"/>
                  </a:cubicBezTo>
                  <a:cubicBezTo>
                    <a:pt x="1471" y="11"/>
                    <a:pt x="1471" y="11"/>
                    <a:pt x="1471" y="11"/>
                  </a:cubicBezTo>
                  <a:cubicBezTo>
                    <a:pt x="1461" y="21"/>
                    <a:pt x="1449" y="26"/>
                    <a:pt x="1435" y="27"/>
                  </a:cubicBezTo>
                  <a:cubicBezTo>
                    <a:pt x="1421" y="27"/>
                    <a:pt x="1408" y="22"/>
                    <a:pt x="1399" y="11"/>
                  </a:cubicBezTo>
                  <a:close/>
                  <a:moveTo>
                    <a:pt x="1517" y="12"/>
                  </a:moveTo>
                  <a:cubicBezTo>
                    <a:pt x="1498" y="11"/>
                    <a:pt x="1498" y="11"/>
                    <a:pt x="1498" y="11"/>
                  </a:cubicBezTo>
                  <a:cubicBezTo>
                    <a:pt x="1496" y="12"/>
                    <a:pt x="1496" y="12"/>
                    <a:pt x="1496" y="12"/>
                  </a:cubicBezTo>
                  <a:cubicBezTo>
                    <a:pt x="1492" y="23"/>
                    <a:pt x="1480" y="30"/>
                    <a:pt x="1470" y="36"/>
                  </a:cubicBezTo>
                  <a:cubicBezTo>
                    <a:pt x="1468" y="41"/>
                    <a:pt x="1475" y="42"/>
                    <a:pt x="1477" y="45"/>
                  </a:cubicBezTo>
                  <a:cubicBezTo>
                    <a:pt x="1489" y="38"/>
                    <a:pt x="1502" y="32"/>
                    <a:pt x="1511" y="21"/>
                  </a:cubicBezTo>
                  <a:cubicBezTo>
                    <a:pt x="1513" y="18"/>
                    <a:pt x="1518" y="16"/>
                    <a:pt x="1517" y="12"/>
                  </a:cubicBezTo>
                  <a:close/>
                  <a:moveTo>
                    <a:pt x="1777" y="12"/>
                  </a:moveTo>
                  <a:cubicBezTo>
                    <a:pt x="1767" y="12"/>
                    <a:pt x="1758" y="12"/>
                    <a:pt x="1749" y="12"/>
                  </a:cubicBezTo>
                  <a:cubicBezTo>
                    <a:pt x="1746" y="14"/>
                    <a:pt x="1747" y="18"/>
                    <a:pt x="1747" y="21"/>
                  </a:cubicBezTo>
                  <a:cubicBezTo>
                    <a:pt x="1753" y="34"/>
                    <a:pt x="1767" y="46"/>
                    <a:pt x="1766" y="62"/>
                  </a:cubicBezTo>
                  <a:cubicBezTo>
                    <a:pt x="1778" y="82"/>
                    <a:pt x="1796" y="96"/>
                    <a:pt x="1814" y="109"/>
                  </a:cubicBezTo>
                  <a:cubicBezTo>
                    <a:pt x="1820" y="110"/>
                    <a:pt x="1824" y="118"/>
                    <a:pt x="1831" y="116"/>
                  </a:cubicBezTo>
                  <a:cubicBezTo>
                    <a:pt x="1832" y="109"/>
                    <a:pt x="1840" y="103"/>
                    <a:pt x="1845" y="99"/>
                  </a:cubicBezTo>
                  <a:cubicBezTo>
                    <a:pt x="1834" y="91"/>
                    <a:pt x="1823" y="81"/>
                    <a:pt x="1814" y="71"/>
                  </a:cubicBezTo>
                  <a:cubicBezTo>
                    <a:pt x="1800" y="59"/>
                    <a:pt x="1791" y="44"/>
                    <a:pt x="1782" y="27"/>
                  </a:cubicBezTo>
                  <a:cubicBezTo>
                    <a:pt x="1780" y="22"/>
                    <a:pt x="1780" y="16"/>
                    <a:pt x="1777" y="12"/>
                  </a:cubicBezTo>
                  <a:close/>
                  <a:moveTo>
                    <a:pt x="1804" y="28"/>
                  </a:moveTo>
                  <a:cubicBezTo>
                    <a:pt x="1800" y="22"/>
                    <a:pt x="1800" y="10"/>
                    <a:pt x="1790" y="12"/>
                  </a:cubicBezTo>
                  <a:cubicBezTo>
                    <a:pt x="1788" y="13"/>
                    <a:pt x="1784" y="11"/>
                    <a:pt x="1784" y="13"/>
                  </a:cubicBezTo>
                  <a:cubicBezTo>
                    <a:pt x="1789" y="29"/>
                    <a:pt x="1797" y="42"/>
                    <a:pt x="1805" y="56"/>
                  </a:cubicBezTo>
                  <a:cubicBezTo>
                    <a:pt x="1818" y="69"/>
                    <a:pt x="1833" y="86"/>
                    <a:pt x="1849" y="94"/>
                  </a:cubicBezTo>
                  <a:cubicBezTo>
                    <a:pt x="1855" y="100"/>
                    <a:pt x="1865" y="96"/>
                    <a:pt x="1873" y="99"/>
                  </a:cubicBezTo>
                  <a:cubicBezTo>
                    <a:pt x="1881" y="99"/>
                    <a:pt x="1887" y="104"/>
                    <a:pt x="1895" y="102"/>
                  </a:cubicBezTo>
                  <a:cubicBezTo>
                    <a:pt x="1901" y="100"/>
                    <a:pt x="1909" y="100"/>
                    <a:pt x="1910" y="94"/>
                  </a:cubicBezTo>
                  <a:cubicBezTo>
                    <a:pt x="1903" y="95"/>
                    <a:pt x="1896" y="91"/>
                    <a:pt x="1890" y="89"/>
                  </a:cubicBezTo>
                  <a:cubicBezTo>
                    <a:pt x="1883" y="94"/>
                    <a:pt x="1874" y="95"/>
                    <a:pt x="1866" y="95"/>
                  </a:cubicBezTo>
                  <a:cubicBezTo>
                    <a:pt x="1857" y="92"/>
                    <a:pt x="1851" y="84"/>
                    <a:pt x="1850" y="76"/>
                  </a:cubicBezTo>
                  <a:cubicBezTo>
                    <a:pt x="1847" y="74"/>
                    <a:pt x="1844" y="71"/>
                    <a:pt x="1841" y="68"/>
                  </a:cubicBezTo>
                  <a:cubicBezTo>
                    <a:pt x="1827" y="56"/>
                    <a:pt x="1815" y="42"/>
                    <a:pt x="1804" y="28"/>
                  </a:cubicBezTo>
                  <a:close/>
                  <a:moveTo>
                    <a:pt x="1813" y="21"/>
                  </a:moveTo>
                  <a:cubicBezTo>
                    <a:pt x="1809" y="19"/>
                    <a:pt x="1812" y="10"/>
                    <a:pt x="1804" y="12"/>
                  </a:cubicBezTo>
                  <a:cubicBezTo>
                    <a:pt x="1803" y="12"/>
                    <a:pt x="1803" y="13"/>
                    <a:pt x="1803" y="14"/>
                  </a:cubicBezTo>
                  <a:cubicBezTo>
                    <a:pt x="1814" y="32"/>
                    <a:pt x="1814" y="32"/>
                    <a:pt x="1814" y="32"/>
                  </a:cubicBezTo>
                  <a:cubicBezTo>
                    <a:pt x="1817" y="40"/>
                    <a:pt x="1826" y="44"/>
                    <a:pt x="1830" y="51"/>
                  </a:cubicBezTo>
                  <a:cubicBezTo>
                    <a:pt x="1836" y="56"/>
                    <a:pt x="1842" y="64"/>
                    <a:pt x="1850" y="67"/>
                  </a:cubicBezTo>
                  <a:cubicBezTo>
                    <a:pt x="1851" y="63"/>
                    <a:pt x="1852" y="60"/>
                    <a:pt x="1853" y="56"/>
                  </a:cubicBezTo>
                  <a:cubicBezTo>
                    <a:pt x="1837" y="47"/>
                    <a:pt x="1827" y="34"/>
                    <a:pt x="1813" y="21"/>
                  </a:cubicBezTo>
                  <a:close/>
                  <a:moveTo>
                    <a:pt x="1829" y="12"/>
                  </a:moveTo>
                  <a:cubicBezTo>
                    <a:pt x="1824" y="13"/>
                    <a:pt x="1819" y="10"/>
                    <a:pt x="1815" y="13"/>
                  </a:cubicBezTo>
                  <a:cubicBezTo>
                    <a:pt x="1818" y="22"/>
                    <a:pt x="1828" y="27"/>
                    <a:pt x="1833" y="34"/>
                  </a:cubicBezTo>
                  <a:cubicBezTo>
                    <a:pt x="1840" y="40"/>
                    <a:pt x="1847" y="47"/>
                    <a:pt x="1856" y="51"/>
                  </a:cubicBezTo>
                  <a:cubicBezTo>
                    <a:pt x="1857" y="49"/>
                    <a:pt x="1860" y="48"/>
                    <a:pt x="1859" y="46"/>
                  </a:cubicBezTo>
                  <a:cubicBezTo>
                    <a:pt x="1846" y="38"/>
                    <a:pt x="1838" y="24"/>
                    <a:pt x="1829" y="12"/>
                  </a:cubicBezTo>
                  <a:close/>
                  <a:moveTo>
                    <a:pt x="1856" y="22"/>
                  </a:moveTo>
                  <a:cubicBezTo>
                    <a:pt x="1852" y="18"/>
                    <a:pt x="1852" y="9"/>
                    <a:pt x="1843" y="12"/>
                  </a:cubicBezTo>
                  <a:cubicBezTo>
                    <a:pt x="1841" y="13"/>
                    <a:pt x="1836" y="11"/>
                    <a:pt x="1837" y="15"/>
                  </a:cubicBezTo>
                  <a:cubicBezTo>
                    <a:pt x="1845" y="24"/>
                    <a:pt x="1851" y="37"/>
                    <a:pt x="1864" y="42"/>
                  </a:cubicBezTo>
                  <a:cubicBezTo>
                    <a:pt x="1867" y="40"/>
                    <a:pt x="1870" y="40"/>
                    <a:pt x="1871" y="36"/>
                  </a:cubicBezTo>
                  <a:cubicBezTo>
                    <a:pt x="1866" y="32"/>
                    <a:pt x="1861" y="28"/>
                    <a:pt x="1856" y="22"/>
                  </a:cubicBezTo>
                  <a:close/>
                  <a:moveTo>
                    <a:pt x="1882" y="13"/>
                  </a:moveTo>
                  <a:cubicBezTo>
                    <a:pt x="1860" y="12"/>
                    <a:pt x="1860" y="12"/>
                    <a:pt x="1860" y="12"/>
                  </a:cubicBezTo>
                  <a:cubicBezTo>
                    <a:pt x="1858" y="14"/>
                    <a:pt x="1858" y="14"/>
                    <a:pt x="1858" y="14"/>
                  </a:cubicBezTo>
                  <a:cubicBezTo>
                    <a:pt x="1860" y="21"/>
                    <a:pt x="1868" y="28"/>
                    <a:pt x="1875" y="32"/>
                  </a:cubicBezTo>
                  <a:cubicBezTo>
                    <a:pt x="1877" y="35"/>
                    <a:pt x="1881" y="30"/>
                    <a:pt x="1883" y="34"/>
                  </a:cubicBezTo>
                  <a:cubicBezTo>
                    <a:pt x="1899" y="30"/>
                    <a:pt x="1913" y="36"/>
                    <a:pt x="1926" y="42"/>
                  </a:cubicBezTo>
                  <a:cubicBezTo>
                    <a:pt x="1938" y="41"/>
                    <a:pt x="1948" y="33"/>
                    <a:pt x="1957" y="25"/>
                  </a:cubicBezTo>
                  <a:cubicBezTo>
                    <a:pt x="1960" y="20"/>
                    <a:pt x="1969" y="20"/>
                    <a:pt x="1968" y="13"/>
                  </a:cubicBezTo>
                  <a:cubicBezTo>
                    <a:pt x="1949" y="13"/>
                    <a:pt x="1949" y="13"/>
                    <a:pt x="1949" y="13"/>
                  </a:cubicBezTo>
                  <a:cubicBezTo>
                    <a:pt x="1939" y="25"/>
                    <a:pt x="1923" y="30"/>
                    <a:pt x="1908" y="28"/>
                  </a:cubicBezTo>
                  <a:cubicBezTo>
                    <a:pt x="1897" y="26"/>
                    <a:pt x="1890" y="19"/>
                    <a:pt x="1882" y="13"/>
                  </a:cubicBezTo>
                  <a:close/>
                  <a:moveTo>
                    <a:pt x="1940" y="14"/>
                  </a:moveTo>
                  <a:cubicBezTo>
                    <a:pt x="1930" y="11"/>
                    <a:pt x="1921" y="13"/>
                    <a:pt x="1911" y="12"/>
                  </a:cubicBezTo>
                  <a:cubicBezTo>
                    <a:pt x="1904" y="14"/>
                    <a:pt x="1897" y="11"/>
                    <a:pt x="1892" y="13"/>
                  </a:cubicBezTo>
                  <a:cubicBezTo>
                    <a:pt x="1895" y="18"/>
                    <a:pt x="1902" y="21"/>
                    <a:pt x="1908" y="23"/>
                  </a:cubicBezTo>
                  <a:cubicBezTo>
                    <a:pt x="1920" y="25"/>
                    <a:pt x="1933" y="23"/>
                    <a:pt x="1940" y="14"/>
                  </a:cubicBezTo>
                  <a:close/>
                  <a:moveTo>
                    <a:pt x="1162" y="25"/>
                  </a:moveTo>
                  <a:cubicBezTo>
                    <a:pt x="1149" y="25"/>
                    <a:pt x="1140" y="18"/>
                    <a:pt x="1128" y="14"/>
                  </a:cubicBezTo>
                  <a:cubicBezTo>
                    <a:pt x="1127" y="17"/>
                    <a:pt x="1124" y="19"/>
                    <a:pt x="1125" y="22"/>
                  </a:cubicBezTo>
                  <a:cubicBezTo>
                    <a:pt x="1130" y="27"/>
                    <a:pt x="1136" y="28"/>
                    <a:pt x="1142" y="31"/>
                  </a:cubicBezTo>
                  <a:cubicBezTo>
                    <a:pt x="1147" y="38"/>
                    <a:pt x="1157" y="39"/>
                    <a:pt x="1165" y="38"/>
                  </a:cubicBezTo>
                  <a:cubicBezTo>
                    <a:pt x="1166" y="34"/>
                    <a:pt x="1167" y="28"/>
                    <a:pt x="1162" y="25"/>
                  </a:cubicBezTo>
                  <a:close/>
                  <a:moveTo>
                    <a:pt x="690" y="26"/>
                  </a:moveTo>
                  <a:cubicBezTo>
                    <a:pt x="686" y="21"/>
                    <a:pt x="678" y="24"/>
                    <a:pt x="672" y="22"/>
                  </a:cubicBezTo>
                  <a:cubicBezTo>
                    <a:pt x="670" y="23"/>
                    <a:pt x="668" y="26"/>
                    <a:pt x="669" y="28"/>
                  </a:cubicBezTo>
                  <a:cubicBezTo>
                    <a:pt x="674" y="33"/>
                    <a:pt x="681" y="33"/>
                    <a:pt x="687" y="34"/>
                  </a:cubicBezTo>
                  <a:cubicBezTo>
                    <a:pt x="690" y="33"/>
                    <a:pt x="690" y="29"/>
                    <a:pt x="690" y="26"/>
                  </a:cubicBezTo>
                  <a:close/>
                  <a:moveTo>
                    <a:pt x="184" y="34"/>
                  </a:moveTo>
                  <a:cubicBezTo>
                    <a:pt x="181" y="30"/>
                    <a:pt x="177" y="28"/>
                    <a:pt x="173" y="27"/>
                  </a:cubicBezTo>
                  <a:cubicBezTo>
                    <a:pt x="170" y="28"/>
                    <a:pt x="170" y="31"/>
                    <a:pt x="169" y="33"/>
                  </a:cubicBezTo>
                  <a:cubicBezTo>
                    <a:pt x="168" y="34"/>
                    <a:pt x="166" y="38"/>
                    <a:pt x="169" y="38"/>
                  </a:cubicBezTo>
                  <a:cubicBezTo>
                    <a:pt x="174" y="37"/>
                    <a:pt x="178" y="35"/>
                    <a:pt x="184" y="34"/>
                  </a:cubicBezTo>
                  <a:close/>
                  <a:moveTo>
                    <a:pt x="1122" y="29"/>
                  </a:moveTo>
                  <a:cubicBezTo>
                    <a:pt x="1120" y="29"/>
                    <a:pt x="1119" y="32"/>
                    <a:pt x="1118" y="34"/>
                  </a:cubicBezTo>
                  <a:cubicBezTo>
                    <a:pt x="1118" y="34"/>
                    <a:pt x="1120" y="34"/>
                    <a:pt x="1120" y="34"/>
                  </a:cubicBezTo>
                  <a:cubicBezTo>
                    <a:pt x="1121" y="32"/>
                    <a:pt x="1123" y="31"/>
                    <a:pt x="1122" y="29"/>
                  </a:cubicBezTo>
                  <a:close/>
                  <a:moveTo>
                    <a:pt x="1005" y="44"/>
                  </a:moveTo>
                  <a:cubicBezTo>
                    <a:pt x="1002" y="39"/>
                    <a:pt x="998" y="33"/>
                    <a:pt x="992" y="31"/>
                  </a:cubicBezTo>
                  <a:cubicBezTo>
                    <a:pt x="984" y="31"/>
                    <a:pt x="976" y="28"/>
                    <a:pt x="967" y="30"/>
                  </a:cubicBezTo>
                  <a:cubicBezTo>
                    <a:pt x="956" y="34"/>
                    <a:pt x="943" y="39"/>
                    <a:pt x="940" y="53"/>
                  </a:cubicBezTo>
                  <a:cubicBezTo>
                    <a:pt x="940" y="58"/>
                    <a:pt x="939" y="65"/>
                    <a:pt x="944" y="69"/>
                  </a:cubicBezTo>
                  <a:cubicBezTo>
                    <a:pt x="946" y="72"/>
                    <a:pt x="950" y="74"/>
                    <a:pt x="954" y="73"/>
                  </a:cubicBezTo>
                  <a:cubicBezTo>
                    <a:pt x="965" y="69"/>
                    <a:pt x="958" y="58"/>
                    <a:pt x="965" y="52"/>
                  </a:cubicBezTo>
                  <a:cubicBezTo>
                    <a:pt x="970" y="51"/>
                    <a:pt x="974" y="49"/>
                    <a:pt x="978" y="51"/>
                  </a:cubicBezTo>
                  <a:cubicBezTo>
                    <a:pt x="985" y="53"/>
                    <a:pt x="988" y="59"/>
                    <a:pt x="990" y="64"/>
                  </a:cubicBezTo>
                  <a:cubicBezTo>
                    <a:pt x="993" y="75"/>
                    <a:pt x="988" y="84"/>
                    <a:pt x="981" y="91"/>
                  </a:cubicBezTo>
                  <a:cubicBezTo>
                    <a:pt x="972" y="100"/>
                    <a:pt x="960" y="110"/>
                    <a:pt x="946" y="106"/>
                  </a:cubicBezTo>
                  <a:cubicBezTo>
                    <a:pt x="933" y="102"/>
                    <a:pt x="915" y="96"/>
                    <a:pt x="905" y="109"/>
                  </a:cubicBezTo>
                  <a:cubicBezTo>
                    <a:pt x="899" y="114"/>
                    <a:pt x="898" y="121"/>
                    <a:pt x="899" y="128"/>
                  </a:cubicBezTo>
                  <a:cubicBezTo>
                    <a:pt x="901" y="132"/>
                    <a:pt x="903" y="138"/>
                    <a:pt x="909" y="139"/>
                  </a:cubicBezTo>
                  <a:cubicBezTo>
                    <a:pt x="913" y="141"/>
                    <a:pt x="917" y="140"/>
                    <a:pt x="919" y="136"/>
                  </a:cubicBezTo>
                  <a:cubicBezTo>
                    <a:pt x="921" y="133"/>
                    <a:pt x="922" y="129"/>
                    <a:pt x="921" y="126"/>
                  </a:cubicBezTo>
                  <a:cubicBezTo>
                    <a:pt x="916" y="122"/>
                    <a:pt x="921" y="116"/>
                    <a:pt x="922" y="112"/>
                  </a:cubicBezTo>
                  <a:cubicBezTo>
                    <a:pt x="927" y="109"/>
                    <a:pt x="935" y="110"/>
                    <a:pt x="941" y="110"/>
                  </a:cubicBezTo>
                  <a:cubicBezTo>
                    <a:pt x="949" y="115"/>
                    <a:pt x="955" y="125"/>
                    <a:pt x="953" y="135"/>
                  </a:cubicBezTo>
                  <a:cubicBezTo>
                    <a:pt x="952" y="144"/>
                    <a:pt x="944" y="151"/>
                    <a:pt x="939" y="158"/>
                  </a:cubicBezTo>
                  <a:cubicBezTo>
                    <a:pt x="939" y="158"/>
                    <a:pt x="939" y="158"/>
                    <a:pt x="939" y="158"/>
                  </a:cubicBezTo>
                  <a:cubicBezTo>
                    <a:pt x="977" y="159"/>
                    <a:pt x="1015" y="159"/>
                    <a:pt x="1053" y="159"/>
                  </a:cubicBezTo>
                  <a:cubicBezTo>
                    <a:pt x="1056" y="160"/>
                    <a:pt x="1056" y="156"/>
                    <a:pt x="1057" y="154"/>
                  </a:cubicBezTo>
                  <a:cubicBezTo>
                    <a:pt x="1073" y="150"/>
                    <a:pt x="1078" y="133"/>
                    <a:pt x="1083" y="120"/>
                  </a:cubicBezTo>
                  <a:cubicBezTo>
                    <a:pt x="1086" y="106"/>
                    <a:pt x="1083" y="90"/>
                    <a:pt x="1071" y="81"/>
                  </a:cubicBezTo>
                  <a:cubicBezTo>
                    <a:pt x="1063" y="78"/>
                    <a:pt x="1052" y="75"/>
                    <a:pt x="1044" y="80"/>
                  </a:cubicBezTo>
                  <a:cubicBezTo>
                    <a:pt x="1035" y="85"/>
                    <a:pt x="1033" y="95"/>
                    <a:pt x="1033" y="104"/>
                  </a:cubicBezTo>
                  <a:cubicBezTo>
                    <a:pt x="1039" y="116"/>
                    <a:pt x="1052" y="100"/>
                    <a:pt x="1057" y="111"/>
                  </a:cubicBezTo>
                  <a:cubicBezTo>
                    <a:pt x="1053" y="122"/>
                    <a:pt x="1041" y="129"/>
                    <a:pt x="1030" y="129"/>
                  </a:cubicBezTo>
                  <a:cubicBezTo>
                    <a:pt x="1022" y="133"/>
                    <a:pt x="1015" y="129"/>
                    <a:pt x="1008" y="126"/>
                  </a:cubicBezTo>
                  <a:cubicBezTo>
                    <a:pt x="1000" y="119"/>
                    <a:pt x="996" y="110"/>
                    <a:pt x="998" y="100"/>
                  </a:cubicBezTo>
                  <a:cubicBezTo>
                    <a:pt x="1004" y="87"/>
                    <a:pt x="1010" y="72"/>
                    <a:pt x="1008" y="56"/>
                  </a:cubicBezTo>
                  <a:cubicBezTo>
                    <a:pt x="1006" y="53"/>
                    <a:pt x="1009" y="47"/>
                    <a:pt x="1005" y="44"/>
                  </a:cubicBezTo>
                  <a:close/>
                  <a:moveTo>
                    <a:pt x="538" y="50"/>
                  </a:moveTo>
                  <a:cubicBezTo>
                    <a:pt x="526" y="36"/>
                    <a:pt x="526" y="36"/>
                    <a:pt x="526" y="36"/>
                  </a:cubicBezTo>
                  <a:cubicBezTo>
                    <a:pt x="514" y="30"/>
                    <a:pt x="499" y="31"/>
                    <a:pt x="488" y="38"/>
                  </a:cubicBezTo>
                  <a:cubicBezTo>
                    <a:pt x="481" y="43"/>
                    <a:pt x="472" y="50"/>
                    <a:pt x="474" y="60"/>
                  </a:cubicBezTo>
                  <a:cubicBezTo>
                    <a:pt x="475" y="65"/>
                    <a:pt x="478" y="70"/>
                    <a:pt x="483" y="73"/>
                  </a:cubicBezTo>
                  <a:cubicBezTo>
                    <a:pt x="486" y="73"/>
                    <a:pt x="489" y="75"/>
                    <a:pt x="492" y="73"/>
                  </a:cubicBezTo>
                  <a:cubicBezTo>
                    <a:pt x="496" y="68"/>
                    <a:pt x="501" y="63"/>
                    <a:pt x="499" y="56"/>
                  </a:cubicBezTo>
                  <a:cubicBezTo>
                    <a:pt x="500" y="53"/>
                    <a:pt x="504" y="52"/>
                    <a:pt x="507" y="52"/>
                  </a:cubicBezTo>
                  <a:cubicBezTo>
                    <a:pt x="512" y="54"/>
                    <a:pt x="519" y="55"/>
                    <a:pt x="522" y="61"/>
                  </a:cubicBezTo>
                  <a:cubicBezTo>
                    <a:pt x="525" y="70"/>
                    <a:pt x="521" y="78"/>
                    <a:pt x="516" y="85"/>
                  </a:cubicBezTo>
                  <a:cubicBezTo>
                    <a:pt x="509" y="97"/>
                    <a:pt x="497" y="107"/>
                    <a:pt x="482" y="107"/>
                  </a:cubicBezTo>
                  <a:cubicBezTo>
                    <a:pt x="463" y="103"/>
                    <a:pt x="463" y="103"/>
                    <a:pt x="463" y="103"/>
                  </a:cubicBezTo>
                  <a:cubicBezTo>
                    <a:pt x="454" y="105"/>
                    <a:pt x="445" y="106"/>
                    <a:pt x="439" y="113"/>
                  </a:cubicBezTo>
                  <a:cubicBezTo>
                    <a:pt x="433" y="118"/>
                    <a:pt x="434" y="128"/>
                    <a:pt x="437" y="135"/>
                  </a:cubicBezTo>
                  <a:cubicBezTo>
                    <a:pt x="440" y="139"/>
                    <a:pt x="444" y="139"/>
                    <a:pt x="449" y="139"/>
                  </a:cubicBezTo>
                  <a:cubicBezTo>
                    <a:pt x="462" y="139"/>
                    <a:pt x="455" y="123"/>
                    <a:pt x="463" y="117"/>
                  </a:cubicBezTo>
                  <a:cubicBezTo>
                    <a:pt x="467" y="115"/>
                    <a:pt x="472" y="115"/>
                    <a:pt x="477" y="116"/>
                  </a:cubicBezTo>
                  <a:cubicBezTo>
                    <a:pt x="481" y="118"/>
                    <a:pt x="486" y="122"/>
                    <a:pt x="487" y="127"/>
                  </a:cubicBezTo>
                  <a:cubicBezTo>
                    <a:pt x="491" y="135"/>
                    <a:pt x="489" y="145"/>
                    <a:pt x="484" y="152"/>
                  </a:cubicBezTo>
                  <a:cubicBezTo>
                    <a:pt x="482" y="156"/>
                    <a:pt x="478" y="155"/>
                    <a:pt x="477" y="159"/>
                  </a:cubicBezTo>
                  <a:cubicBezTo>
                    <a:pt x="490" y="160"/>
                    <a:pt x="506" y="159"/>
                    <a:pt x="520" y="160"/>
                  </a:cubicBezTo>
                  <a:cubicBezTo>
                    <a:pt x="612" y="159"/>
                    <a:pt x="612" y="159"/>
                    <a:pt x="612" y="159"/>
                  </a:cubicBezTo>
                  <a:cubicBezTo>
                    <a:pt x="621" y="154"/>
                    <a:pt x="621" y="154"/>
                    <a:pt x="621" y="154"/>
                  </a:cubicBezTo>
                  <a:cubicBezTo>
                    <a:pt x="633" y="140"/>
                    <a:pt x="632" y="121"/>
                    <a:pt x="636" y="104"/>
                  </a:cubicBezTo>
                  <a:cubicBezTo>
                    <a:pt x="634" y="102"/>
                    <a:pt x="633" y="100"/>
                    <a:pt x="633" y="99"/>
                  </a:cubicBezTo>
                  <a:cubicBezTo>
                    <a:pt x="626" y="92"/>
                    <a:pt x="623" y="81"/>
                    <a:pt x="613" y="78"/>
                  </a:cubicBezTo>
                  <a:cubicBezTo>
                    <a:pt x="605" y="76"/>
                    <a:pt x="597" y="78"/>
                    <a:pt x="590" y="81"/>
                  </a:cubicBezTo>
                  <a:cubicBezTo>
                    <a:pt x="585" y="84"/>
                    <a:pt x="579" y="89"/>
                    <a:pt x="578" y="96"/>
                  </a:cubicBezTo>
                  <a:cubicBezTo>
                    <a:pt x="578" y="101"/>
                    <a:pt x="581" y="106"/>
                    <a:pt x="584" y="110"/>
                  </a:cubicBezTo>
                  <a:cubicBezTo>
                    <a:pt x="590" y="115"/>
                    <a:pt x="600" y="105"/>
                    <a:pt x="604" y="116"/>
                  </a:cubicBezTo>
                  <a:cubicBezTo>
                    <a:pt x="603" y="119"/>
                    <a:pt x="600" y="122"/>
                    <a:pt x="598" y="123"/>
                  </a:cubicBezTo>
                  <a:cubicBezTo>
                    <a:pt x="596" y="127"/>
                    <a:pt x="590" y="126"/>
                    <a:pt x="588" y="130"/>
                  </a:cubicBezTo>
                  <a:cubicBezTo>
                    <a:pt x="576" y="133"/>
                    <a:pt x="565" y="139"/>
                    <a:pt x="552" y="134"/>
                  </a:cubicBezTo>
                  <a:cubicBezTo>
                    <a:pt x="540" y="126"/>
                    <a:pt x="534" y="111"/>
                    <a:pt x="535" y="97"/>
                  </a:cubicBezTo>
                  <a:cubicBezTo>
                    <a:pt x="539" y="82"/>
                    <a:pt x="542" y="65"/>
                    <a:pt x="538" y="50"/>
                  </a:cubicBezTo>
                  <a:close/>
                  <a:moveTo>
                    <a:pt x="1259" y="36"/>
                  </a:moveTo>
                  <a:cubicBezTo>
                    <a:pt x="1258" y="34"/>
                    <a:pt x="1258" y="34"/>
                    <a:pt x="1258" y="34"/>
                  </a:cubicBezTo>
                  <a:cubicBezTo>
                    <a:pt x="1246" y="31"/>
                    <a:pt x="1232" y="32"/>
                    <a:pt x="1223" y="39"/>
                  </a:cubicBezTo>
                  <a:cubicBezTo>
                    <a:pt x="1220" y="43"/>
                    <a:pt x="1216" y="47"/>
                    <a:pt x="1217" y="51"/>
                  </a:cubicBezTo>
                  <a:cubicBezTo>
                    <a:pt x="1222" y="51"/>
                    <a:pt x="1227" y="50"/>
                    <a:pt x="1232" y="49"/>
                  </a:cubicBezTo>
                  <a:cubicBezTo>
                    <a:pt x="1243" y="48"/>
                    <a:pt x="1251" y="41"/>
                    <a:pt x="1259" y="36"/>
                  </a:cubicBezTo>
                  <a:close/>
                  <a:moveTo>
                    <a:pt x="773" y="34"/>
                  </a:moveTo>
                  <a:cubicBezTo>
                    <a:pt x="770" y="34"/>
                    <a:pt x="770" y="34"/>
                    <a:pt x="770" y="34"/>
                  </a:cubicBezTo>
                  <a:cubicBezTo>
                    <a:pt x="766" y="36"/>
                    <a:pt x="761" y="35"/>
                    <a:pt x="757" y="38"/>
                  </a:cubicBezTo>
                  <a:cubicBezTo>
                    <a:pt x="754" y="41"/>
                    <a:pt x="749" y="44"/>
                    <a:pt x="750" y="49"/>
                  </a:cubicBezTo>
                  <a:cubicBezTo>
                    <a:pt x="756" y="48"/>
                    <a:pt x="760" y="44"/>
                    <a:pt x="765" y="42"/>
                  </a:cubicBezTo>
                  <a:cubicBezTo>
                    <a:pt x="768" y="40"/>
                    <a:pt x="772" y="37"/>
                    <a:pt x="773" y="34"/>
                  </a:cubicBezTo>
                  <a:close/>
                  <a:moveTo>
                    <a:pt x="316" y="36"/>
                  </a:moveTo>
                  <a:cubicBezTo>
                    <a:pt x="314" y="34"/>
                    <a:pt x="311" y="35"/>
                    <a:pt x="309" y="34"/>
                  </a:cubicBezTo>
                  <a:cubicBezTo>
                    <a:pt x="301" y="37"/>
                    <a:pt x="290" y="34"/>
                    <a:pt x="283" y="40"/>
                  </a:cubicBezTo>
                  <a:cubicBezTo>
                    <a:pt x="280" y="42"/>
                    <a:pt x="275" y="47"/>
                    <a:pt x="274" y="51"/>
                  </a:cubicBezTo>
                  <a:cubicBezTo>
                    <a:pt x="283" y="49"/>
                    <a:pt x="294" y="47"/>
                    <a:pt x="302" y="43"/>
                  </a:cubicBezTo>
                  <a:cubicBezTo>
                    <a:pt x="307" y="41"/>
                    <a:pt x="312" y="40"/>
                    <a:pt x="316" y="36"/>
                  </a:cubicBezTo>
                  <a:close/>
                  <a:moveTo>
                    <a:pt x="794" y="45"/>
                  </a:moveTo>
                  <a:cubicBezTo>
                    <a:pt x="794" y="40"/>
                    <a:pt x="789" y="35"/>
                    <a:pt x="783" y="35"/>
                  </a:cubicBezTo>
                  <a:cubicBezTo>
                    <a:pt x="773" y="43"/>
                    <a:pt x="762" y="51"/>
                    <a:pt x="751" y="57"/>
                  </a:cubicBezTo>
                  <a:cubicBezTo>
                    <a:pt x="751" y="59"/>
                    <a:pt x="751" y="59"/>
                    <a:pt x="751" y="59"/>
                  </a:cubicBezTo>
                  <a:cubicBezTo>
                    <a:pt x="751" y="62"/>
                    <a:pt x="751" y="67"/>
                    <a:pt x="755" y="68"/>
                  </a:cubicBezTo>
                  <a:cubicBezTo>
                    <a:pt x="765" y="65"/>
                    <a:pt x="771" y="57"/>
                    <a:pt x="778" y="49"/>
                  </a:cubicBezTo>
                  <a:cubicBezTo>
                    <a:pt x="783" y="48"/>
                    <a:pt x="788" y="46"/>
                    <a:pt x="793" y="48"/>
                  </a:cubicBezTo>
                  <a:cubicBezTo>
                    <a:pt x="794" y="48"/>
                    <a:pt x="794" y="46"/>
                    <a:pt x="794" y="45"/>
                  </a:cubicBezTo>
                  <a:close/>
                  <a:moveTo>
                    <a:pt x="685" y="40"/>
                  </a:moveTo>
                  <a:cubicBezTo>
                    <a:pt x="682" y="38"/>
                    <a:pt x="679" y="38"/>
                    <a:pt x="676" y="38"/>
                  </a:cubicBezTo>
                  <a:cubicBezTo>
                    <a:pt x="673" y="40"/>
                    <a:pt x="672" y="43"/>
                    <a:pt x="673" y="47"/>
                  </a:cubicBezTo>
                  <a:cubicBezTo>
                    <a:pt x="676" y="47"/>
                    <a:pt x="676" y="47"/>
                    <a:pt x="676" y="47"/>
                  </a:cubicBezTo>
                  <a:cubicBezTo>
                    <a:pt x="680" y="46"/>
                    <a:pt x="683" y="42"/>
                    <a:pt x="685" y="40"/>
                  </a:cubicBezTo>
                  <a:close/>
                  <a:moveTo>
                    <a:pt x="211" y="44"/>
                  </a:moveTo>
                  <a:cubicBezTo>
                    <a:pt x="200" y="40"/>
                    <a:pt x="200" y="40"/>
                    <a:pt x="200" y="40"/>
                  </a:cubicBezTo>
                  <a:cubicBezTo>
                    <a:pt x="199" y="40"/>
                    <a:pt x="198" y="40"/>
                    <a:pt x="198" y="41"/>
                  </a:cubicBezTo>
                  <a:cubicBezTo>
                    <a:pt x="201" y="45"/>
                    <a:pt x="200" y="50"/>
                    <a:pt x="201" y="54"/>
                  </a:cubicBezTo>
                  <a:cubicBezTo>
                    <a:pt x="204" y="54"/>
                    <a:pt x="206" y="52"/>
                    <a:pt x="208" y="50"/>
                  </a:cubicBezTo>
                  <a:cubicBezTo>
                    <a:pt x="209" y="48"/>
                    <a:pt x="213" y="47"/>
                    <a:pt x="211" y="44"/>
                  </a:cubicBezTo>
                  <a:close/>
                  <a:moveTo>
                    <a:pt x="324" y="42"/>
                  </a:moveTo>
                  <a:cubicBezTo>
                    <a:pt x="323" y="41"/>
                    <a:pt x="322" y="40"/>
                    <a:pt x="321" y="40"/>
                  </a:cubicBezTo>
                  <a:cubicBezTo>
                    <a:pt x="312" y="46"/>
                    <a:pt x="302" y="49"/>
                    <a:pt x="293" y="52"/>
                  </a:cubicBezTo>
                  <a:cubicBezTo>
                    <a:pt x="287" y="54"/>
                    <a:pt x="281" y="56"/>
                    <a:pt x="275" y="58"/>
                  </a:cubicBezTo>
                  <a:cubicBezTo>
                    <a:pt x="280" y="61"/>
                    <a:pt x="281" y="69"/>
                    <a:pt x="288" y="67"/>
                  </a:cubicBezTo>
                  <a:cubicBezTo>
                    <a:pt x="298" y="64"/>
                    <a:pt x="309" y="61"/>
                    <a:pt x="314" y="50"/>
                  </a:cubicBezTo>
                  <a:cubicBezTo>
                    <a:pt x="317" y="47"/>
                    <a:pt x="323" y="47"/>
                    <a:pt x="324" y="42"/>
                  </a:cubicBezTo>
                  <a:close/>
                  <a:moveTo>
                    <a:pt x="1712" y="44"/>
                  </a:moveTo>
                  <a:cubicBezTo>
                    <a:pt x="1712" y="41"/>
                    <a:pt x="1712" y="41"/>
                    <a:pt x="1712" y="41"/>
                  </a:cubicBezTo>
                  <a:cubicBezTo>
                    <a:pt x="1708" y="40"/>
                    <a:pt x="1708" y="40"/>
                    <a:pt x="1708" y="40"/>
                  </a:cubicBezTo>
                  <a:cubicBezTo>
                    <a:pt x="1697" y="44"/>
                    <a:pt x="1684" y="47"/>
                    <a:pt x="1678" y="58"/>
                  </a:cubicBezTo>
                  <a:cubicBezTo>
                    <a:pt x="1678" y="60"/>
                    <a:pt x="1677" y="63"/>
                    <a:pt x="1679" y="64"/>
                  </a:cubicBezTo>
                  <a:cubicBezTo>
                    <a:pt x="1692" y="61"/>
                    <a:pt x="1701" y="52"/>
                    <a:pt x="1712" y="44"/>
                  </a:cubicBezTo>
                  <a:close/>
                  <a:moveTo>
                    <a:pt x="1730" y="50"/>
                  </a:moveTo>
                  <a:cubicBezTo>
                    <a:pt x="1728" y="44"/>
                    <a:pt x="1728" y="44"/>
                    <a:pt x="1728" y="44"/>
                  </a:cubicBezTo>
                  <a:cubicBezTo>
                    <a:pt x="1726" y="43"/>
                    <a:pt x="1723" y="39"/>
                    <a:pt x="1720" y="41"/>
                  </a:cubicBezTo>
                  <a:cubicBezTo>
                    <a:pt x="1717" y="47"/>
                    <a:pt x="1710" y="51"/>
                    <a:pt x="1705" y="56"/>
                  </a:cubicBezTo>
                  <a:cubicBezTo>
                    <a:pt x="1699" y="60"/>
                    <a:pt x="1694" y="64"/>
                    <a:pt x="1688" y="65"/>
                  </a:cubicBezTo>
                  <a:cubicBezTo>
                    <a:pt x="1686" y="68"/>
                    <a:pt x="1682" y="68"/>
                    <a:pt x="1683" y="71"/>
                  </a:cubicBezTo>
                  <a:cubicBezTo>
                    <a:pt x="1684" y="73"/>
                    <a:pt x="1685" y="74"/>
                    <a:pt x="1687" y="74"/>
                  </a:cubicBezTo>
                  <a:cubicBezTo>
                    <a:pt x="1693" y="70"/>
                    <a:pt x="1701" y="72"/>
                    <a:pt x="1707" y="65"/>
                  </a:cubicBezTo>
                  <a:cubicBezTo>
                    <a:pt x="1714" y="64"/>
                    <a:pt x="1718" y="59"/>
                    <a:pt x="1723" y="54"/>
                  </a:cubicBezTo>
                  <a:cubicBezTo>
                    <a:pt x="1726" y="52"/>
                    <a:pt x="1731" y="54"/>
                    <a:pt x="1730" y="50"/>
                  </a:cubicBezTo>
                  <a:close/>
                  <a:moveTo>
                    <a:pt x="1470" y="49"/>
                  </a:moveTo>
                  <a:cubicBezTo>
                    <a:pt x="1463" y="39"/>
                    <a:pt x="1453" y="44"/>
                    <a:pt x="1444" y="41"/>
                  </a:cubicBezTo>
                  <a:cubicBezTo>
                    <a:pt x="1431" y="41"/>
                    <a:pt x="1418" y="46"/>
                    <a:pt x="1411" y="58"/>
                  </a:cubicBezTo>
                  <a:cubicBezTo>
                    <a:pt x="1409" y="64"/>
                    <a:pt x="1407" y="73"/>
                    <a:pt x="1412" y="78"/>
                  </a:cubicBezTo>
                  <a:cubicBezTo>
                    <a:pt x="1416" y="81"/>
                    <a:pt x="1421" y="83"/>
                    <a:pt x="1425" y="82"/>
                  </a:cubicBezTo>
                  <a:cubicBezTo>
                    <a:pt x="1434" y="78"/>
                    <a:pt x="1431" y="69"/>
                    <a:pt x="1433" y="62"/>
                  </a:cubicBezTo>
                  <a:cubicBezTo>
                    <a:pt x="1435" y="57"/>
                    <a:pt x="1440" y="56"/>
                    <a:pt x="1444" y="54"/>
                  </a:cubicBezTo>
                  <a:cubicBezTo>
                    <a:pt x="1451" y="52"/>
                    <a:pt x="1456" y="60"/>
                    <a:pt x="1460" y="63"/>
                  </a:cubicBezTo>
                  <a:cubicBezTo>
                    <a:pt x="1461" y="69"/>
                    <a:pt x="1462" y="75"/>
                    <a:pt x="1460" y="82"/>
                  </a:cubicBezTo>
                  <a:cubicBezTo>
                    <a:pt x="1454" y="99"/>
                    <a:pt x="1437" y="107"/>
                    <a:pt x="1419" y="106"/>
                  </a:cubicBezTo>
                  <a:cubicBezTo>
                    <a:pt x="1406" y="105"/>
                    <a:pt x="1389" y="99"/>
                    <a:pt x="1380" y="112"/>
                  </a:cubicBezTo>
                  <a:cubicBezTo>
                    <a:pt x="1378" y="117"/>
                    <a:pt x="1376" y="125"/>
                    <a:pt x="1378" y="131"/>
                  </a:cubicBezTo>
                  <a:cubicBezTo>
                    <a:pt x="1380" y="134"/>
                    <a:pt x="1383" y="140"/>
                    <a:pt x="1388" y="139"/>
                  </a:cubicBezTo>
                  <a:cubicBezTo>
                    <a:pt x="1390" y="138"/>
                    <a:pt x="1393" y="137"/>
                    <a:pt x="1394" y="134"/>
                  </a:cubicBezTo>
                  <a:cubicBezTo>
                    <a:pt x="1396" y="131"/>
                    <a:pt x="1393" y="128"/>
                    <a:pt x="1391" y="126"/>
                  </a:cubicBezTo>
                  <a:cubicBezTo>
                    <a:pt x="1389" y="120"/>
                    <a:pt x="1397" y="116"/>
                    <a:pt x="1401" y="113"/>
                  </a:cubicBezTo>
                  <a:cubicBezTo>
                    <a:pt x="1407" y="110"/>
                    <a:pt x="1413" y="113"/>
                    <a:pt x="1418" y="114"/>
                  </a:cubicBezTo>
                  <a:cubicBezTo>
                    <a:pt x="1425" y="118"/>
                    <a:pt x="1425" y="126"/>
                    <a:pt x="1428" y="132"/>
                  </a:cubicBezTo>
                  <a:cubicBezTo>
                    <a:pt x="1430" y="142"/>
                    <a:pt x="1425" y="152"/>
                    <a:pt x="1418" y="158"/>
                  </a:cubicBezTo>
                  <a:cubicBezTo>
                    <a:pt x="1418" y="159"/>
                    <a:pt x="1419" y="159"/>
                    <a:pt x="1420" y="159"/>
                  </a:cubicBezTo>
                  <a:cubicBezTo>
                    <a:pt x="1444" y="158"/>
                    <a:pt x="1467" y="159"/>
                    <a:pt x="1490" y="159"/>
                  </a:cubicBezTo>
                  <a:cubicBezTo>
                    <a:pt x="1507" y="158"/>
                    <a:pt x="1524" y="159"/>
                    <a:pt x="1540" y="158"/>
                  </a:cubicBezTo>
                  <a:cubicBezTo>
                    <a:pt x="1550" y="153"/>
                    <a:pt x="1558" y="143"/>
                    <a:pt x="1562" y="132"/>
                  </a:cubicBezTo>
                  <a:cubicBezTo>
                    <a:pt x="1568" y="116"/>
                    <a:pt x="1564" y="99"/>
                    <a:pt x="1551" y="88"/>
                  </a:cubicBezTo>
                  <a:cubicBezTo>
                    <a:pt x="1542" y="84"/>
                    <a:pt x="1530" y="76"/>
                    <a:pt x="1519" y="83"/>
                  </a:cubicBezTo>
                  <a:cubicBezTo>
                    <a:pt x="1515" y="86"/>
                    <a:pt x="1513" y="90"/>
                    <a:pt x="1512" y="95"/>
                  </a:cubicBezTo>
                  <a:cubicBezTo>
                    <a:pt x="1513" y="102"/>
                    <a:pt x="1520" y="105"/>
                    <a:pt x="1525" y="109"/>
                  </a:cubicBezTo>
                  <a:cubicBezTo>
                    <a:pt x="1527" y="112"/>
                    <a:pt x="1525" y="115"/>
                    <a:pt x="1524" y="118"/>
                  </a:cubicBezTo>
                  <a:cubicBezTo>
                    <a:pt x="1516" y="128"/>
                    <a:pt x="1503" y="133"/>
                    <a:pt x="1490" y="131"/>
                  </a:cubicBezTo>
                  <a:cubicBezTo>
                    <a:pt x="1486" y="129"/>
                    <a:pt x="1482" y="126"/>
                    <a:pt x="1480" y="123"/>
                  </a:cubicBezTo>
                  <a:cubicBezTo>
                    <a:pt x="1474" y="118"/>
                    <a:pt x="1475" y="109"/>
                    <a:pt x="1476" y="103"/>
                  </a:cubicBezTo>
                  <a:cubicBezTo>
                    <a:pt x="1482" y="93"/>
                    <a:pt x="1487" y="79"/>
                    <a:pt x="1481" y="67"/>
                  </a:cubicBezTo>
                  <a:cubicBezTo>
                    <a:pt x="1481" y="60"/>
                    <a:pt x="1475" y="55"/>
                    <a:pt x="1470" y="49"/>
                  </a:cubicBezTo>
                  <a:close/>
                  <a:moveTo>
                    <a:pt x="1113" y="41"/>
                  </a:moveTo>
                  <a:cubicBezTo>
                    <a:pt x="1112" y="43"/>
                    <a:pt x="1109" y="45"/>
                    <a:pt x="1109" y="48"/>
                  </a:cubicBezTo>
                  <a:cubicBezTo>
                    <a:pt x="1109" y="50"/>
                    <a:pt x="1110" y="51"/>
                    <a:pt x="1112" y="52"/>
                  </a:cubicBezTo>
                  <a:cubicBezTo>
                    <a:pt x="1113" y="48"/>
                    <a:pt x="1114" y="45"/>
                    <a:pt x="1113" y="41"/>
                  </a:cubicBezTo>
                  <a:close/>
                  <a:moveTo>
                    <a:pt x="1162" y="44"/>
                  </a:moveTo>
                  <a:cubicBezTo>
                    <a:pt x="1159" y="44"/>
                    <a:pt x="1154" y="41"/>
                    <a:pt x="1150" y="42"/>
                  </a:cubicBezTo>
                  <a:cubicBezTo>
                    <a:pt x="1151" y="47"/>
                    <a:pt x="1148" y="52"/>
                    <a:pt x="1149" y="56"/>
                  </a:cubicBezTo>
                  <a:cubicBezTo>
                    <a:pt x="1155" y="59"/>
                    <a:pt x="1157" y="54"/>
                    <a:pt x="1161" y="51"/>
                  </a:cubicBezTo>
                  <a:cubicBezTo>
                    <a:pt x="1162" y="49"/>
                    <a:pt x="1164" y="47"/>
                    <a:pt x="1162" y="44"/>
                  </a:cubicBezTo>
                  <a:close/>
                  <a:moveTo>
                    <a:pt x="1269" y="48"/>
                  </a:moveTo>
                  <a:cubicBezTo>
                    <a:pt x="1267" y="43"/>
                    <a:pt x="1267" y="43"/>
                    <a:pt x="1267" y="43"/>
                  </a:cubicBezTo>
                  <a:cubicBezTo>
                    <a:pt x="1265" y="41"/>
                    <a:pt x="1263" y="44"/>
                    <a:pt x="1261" y="43"/>
                  </a:cubicBezTo>
                  <a:cubicBezTo>
                    <a:pt x="1248" y="53"/>
                    <a:pt x="1231" y="54"/>
                    <a:pt x="1216" y="58"/>
                  </a:cubicBezTo>
                  <a:cubicBezTo>
                    <a:pt x="1215" y="62"/>
                    <a:pt x="1215" y="67"/>
                    <a:pt x="1219" y="70"/>
                  </a:cubicBezTo>
                  <a:cubicBezTo>
                    <a:pt x="1234" y="69"/>
                    <a:pt x="1247" y="64"/>
                    <a:pt x="1257" y="55"/>
                  </a:cubicBezTo>
                  <a:cubicBezTo>
                    <a:pt x="1261" y="51"/>
                    <a:pt x="1270" y="56"/>
                    <a:pt x="1269" y="48"/>
                  </a:cubicBezTo>
                  <a:close/>
                  <a:moveTo>
                    <a:pt x="162" y="53"/>
                  </a:moveTo>
                  <a:cubicBezTo>
                    <a:pt x="163" y="51"/>
                    <a:pt x="163" y="48"/>
                    <a:pt x="163" y="46"/>
                  </a:cubicBezTo>
                  <a:cubicBezTo>
                    <a:pt x="159" y="51"/>
                    <a:pt x="159" y="51"/>
                    <a:pt x="159" y="51"/>
                  </a:cubicBezTo>
                  <a:cubicBezTo>
                    <a:pt x="160" y="52"/>
                    <a:pt x="160" y="53"/>
                    <a:pt x="162" y="53"/>
                  </a:cubicBezTo>
                  <a:close/>
                  <a:moveTo>
                    <a:pt x="1113" y="62"/>
                  </a:moveTo>
                  <a:cubicBezTo>
                    <a:pt x="1110" y="60"/>
                    <a:pt x="1109" y="55"/>
                    <a:pt x="1105" y="54"/>
                  </a:cubicBezTo>
                  <a:cubicBezTo>
                    <a:pt x="1103" y="55"/>
                    <a:pt x="1102" y="57"/>
                    <a:pt x="1102" y="58"/>
                  </a:cubicBezTo>
                  <a:cubicBezTo>
                    <a:pt x="1105" y="67"/>
                    <a:pt x="1110" y="74"/>
                    <a:pt x="1119" y="79"/>
                  </a:cubicBezTo>
                  <a:cubicBezTo>
                    <a:pt x="1127" y="89"/>
                    <a:pt x="1139" y="94"/>
                    <a:pt x="1149" y="101"/>
                  </a:cubicBezTo>
                  <a:cubicBezTo>
                    <a:pt x="1153" y="103"/>
                    <a:pt x="1155" y="97"/>
                    <a:pt x="1157" y="94"/>
                  </a:cubicBezTo>
                  <a:cubicBezTo>
                    <a:pt x="1158" y="91"/>
                    <a:pt x="1162" y="92"/>
                    <a:pt x="1162" y="89"/>
                  </a:cubicBezTo>
                  <a:cubicBezTo>
                    <a:pt x="1153" y="84"/>
                    <a:pt x="1144" y="82"/>
                    <a:pt x="1134" y="81"/>
                  </a:cubicBezTo>
                  <a:cubicBezTo>
                    <a:pt x="1124" y="78"/>
                    <a:pt x="1120" y="68"/>
                    <a:pt x="1113" y="62"/>
                  </a:cubicBezTo>
                  <a:close/>
                  <a:moveTo>
                    <a:pt x="43" y="61"/>
                  </a:moveTo>
                  <a:cubicBezTo>
                    <a:pt x="40" y="58"/>
                    <a:pt x="36" y="55"/>
                    <a:pt x="32" y="55"/>
                  </a:cubicBezTo>
                  <a:cubicBezTo>
                    <a:pt x="25" y="56"/>
                    <a:pt x="25" y="63"/>
                    <a:pt x="20" y="67"/>
                  </a:cubicBezTo>
                  <a:cubicBezTo>
                    <a:pt x="17" y="71"/>
                    <a:pt x="12" y="70"/>
                    <a:pt x="9" y="68"/>
                  </a:cubicBezTo>
                  <a:cubicBezTo>
                    <a:pt x="7" y="68"/>
                    <a:pt x="6" y="64"/>
                    <a:pt x="4" y="64"/>
                  </a:cubicBezTo>
                  <a:cubicBezTo>
                    <a:pt x="4" y="69"/>
                    <a:pt x="5" y="74"/>
                    <a:pt x="4" y="79"/>
                  </a:cubicBezTo>
                  <a:cubicBezTo>
                    <a:pt x="34" y="80"/>
                    <a:pt x="34" y="80"/>
                    <a:pt x="34" y="80"/>
                  </a:cubicBezTo>
                  <a:cubicBezTo>
                    <a:pt x="34" y="83"/>
                    <a:pt x="33" y="86"/>
                    <a:pt x="31" y="87"/>
                  </a:cubicBezTo>
                  <a:cubicBezTo>
                    <a:pt x="24" y="95"/>
                    <a:pt x="14" y="97"/>
                    <a:pt x="5" y="93"/>
                  </a:cubicBezTo>
                  <a:cubicBezTo>
                    <a:pt x="4" y="93"/>
                    <a:pt x="4" y="93"/>
                    <a:pt x="4" y="93"/>
                  </a:cubicBezTo>
                  <a:cubicBezTo>
                    <a:pt x="0" y="101"/>
                    <a:pt x="9" y="99"/>
                    <a:pt x="13" y="101"/>
                  </a:cubicBezTo>
                  <a:cubicBezTo>
                    <a:pt x="20" y="101"/>
                    <a:pt x="26" y="99"/>
                    <a:pt x="32" y="96"/>
                  </a:cubicBezTo>
                  <a:cubicBezTo>
                    <a:pt x="36" y="93"/>
                    <a:pt x="36" y="87"/>
                    <a:pt x="41" y="86"/>
                  </a:cubicBezTo>
                  <a:cubicBezTo>
                    <a:pt x="45" y="78"/>
                    <a:pt x="48" y="68"/>
                    <a:pt x="43" y="61"/>
                  </a:cubicBezTo>
                  <a:close/>
                  <a:moveTo>
                    <a:pt x="163" y="67"/>
                  </a:moveTo>
                  <a:cubicBezTo>
                    <a:pt x="161" y="63"/>
                    <a:pt x="157" y="62"/>
                    <a:pt x="156" y="58"/>
                  </a:cubicBezTo>
                  <a:cubicBezTo>
                    <a:pt x="155" y="57"/>
                    <a:pt x="153" y="59"/>
                    <a:pt x="152" y="60"/>
                  </a:cubicBezTo>
                  <a:cubicBezTo>
                    <a:pt x="148" y="64"/>
                    <a:pt x="156" y="69"/>
                    <a:pt x="158" y="73"/>
                  </a:cubicBezTo>
                  <a:cubicBezTo>
                    <a:pt x="161" y="74"/>
                    <a:pt x="164" y="78"/>
                    <a:pt x="166" y="79"/>
                  </a:cubicBezTo>
                  <a:cubicBezTo>
                    <a:pt x="166" y="74"/>
                    <a:pt x="163" y="71"/>
                    <a:pt x="163" y="67"/>
                  </a:cubicBezTo>
                  <a:close/>
                  <a:moveTo>
                    <a:pt x="982" y="70"/>
                  </a:moveTo>
                  <a:cubicBezTo>
                    <a:pt x="982" y="66"/>
                    <a:pt x="980" y="62"/>
                    <a:pt x="978" y="59"/>
                  </a:cubicBezTo>
                  <a:cubicBezTo>
                    <a:pt x="977" y="58"/>
                    <a:pt x="975" y="59"/>
                    <a:pt x="973" y="59"/>
                  </a:cubicBezTo>
                  <a:cubicBezTo>
                    <a:pt x="969" y="59"/>
                    <a:pt x="969" y="63"/>
                    <a:pt x="969" y="67"/>
                  </a:cubicBezTo>
                  <a:cubicBezTo>
                    <a:pt x="968" y="72"/>
                    <a:pt x="963" y="75"/>
                    <a:pt x="962" y="80"/>
                  </a:cubicBezTo>
                  <a:cubicBezTo>
                    <a:pt x="965" y="83"/>
                    <a:pt x="970" y="80"/>
                    <a:pt x="974" y="80"/>
                  </a:cubicBezTo>
                  <a:cubicBezTo>
                    <a:pt x="979" y="78"/>
                    <a:pt x="984" y="75"/>
                    <a:pt x="982" y="70"/>
                  </a:cubicBezTo>
                  <a:close/>
                  <a:moveTo>
                    <a:pt x="516" y="68"/>
                  </a:moveTo>
                  <a:cubicBezTo>
                    <a:pt x="516" y="63"/>
                    <a:pt x="511" y="59"/>
                    <a:pt x="507" y="61"/>
                  </a:cubicBezTo>
                  <a:cubicBezTo>
                    <a:pt x="507" y="68"/>
                    <a:pt x="500" y="73"/>
                    <a:pt x="499" y="78"/>
                  </a:cubicBezTo>
                  <a:cubicBezTo>
                    <a:pt x="502" y="80"/>
                    <a:pt x="505" y="77"/>
                    <a:pt x="509" y="78"/>
                  </a:cubicBezTo>
                  <a:cubicBezTo>
                    <a:pt x="513" y="77"/>
                    <a:pt x="517" y="73"/>
                    <a:pt x="516" y="68"/>
                  </a:cubicBezTo>
                  <a:close/>
                  <a:moveTo>
                    <a:pt x="637" y="68"/>
                  </a:moveTo>
                  <a:cubicBezTo>
                    <a:pt x="636" y="65"/>
                    <a:pt x="637" y="61"/>
                    <a:pt x="633" y="60"/>
                  </a:cubicBezTo>
                  <a:cubicBezTo>
                    <a:pt x="631" y="61"/>
                    <a:pt x="628" y="64"/>
                    <a:pt x="628" y="67"/>
                  </a:cubicBezTo>
                  <a:cubicBezTo>
                    <a:pt x="645" y="82"/>
                    <a:pt x="645" y="82"/>
                    <a:pt x="645" y="82"/>
                  </a:cubicBezTo>
                  <a:cubicBezTo>
                    <a:pt x="655" y="85"/>
                    <a:pt x="663" y="92"/>
                    <a:pt x="672" y="96"/>
                  </a:cubicBezTo>
                  <a:cubicBezTo>
                    <a:pt x="674" y="98"/>
                    <a:pt x="677" y="97"/>
                    <a:pt x="678" y="95"/>
                  </a:cubicBezTo>
                  <a:cubicBezTo>
                    <a:pt x="679" y="94"/>
                    <a:pt x="681" y="91"/>
                    <a:pt x="679" y="89"/>
                  </a:cubicBezTo>
                  <a:cubicBezTo>
                    <a:pt x="675" y="89"/>
                    <a:pt x="672" y="86"/>
                    <a:pt x="668" y="85"/>
                  </a:cubicBezTo>
                  <a:cubicBezTo>
                    <a:pt x="655" y="84"/>
                    <a:pt x="644" y="79"/>
                    <a:pt x="637" y="68"/>
                  </a:cubicBezTo>
                  <a:close/>
                  <a:moveTo>
                    <a:pt x="1453" y="66"/>
                  </a:moveTo>
                  <a:cubicBezTo>
                    <a:pt x="1451" y="62"/>
                    <a:pt x="1448" y="61"/>
                    <a:pt x="1445" y="61"/>
                  </a:cubicBezTo>
                  <a:cubicBezTo>
                    <a:pt x="1437" y="62"/>
                    <a:pt x="1441" y="71"/>
                    <a:pt x="1438" y="76"/>
                  </a:cubicBezTo>
                  <a:cubicBezTo>
                    <a:pt x="1438" y="78"/>
                    <a:pt x="1436" y="80"/>
                    <a:pt x="1437" y="82"/>
                  </a:cubicBezTo>
                  <a:cubicBezTo>
                    <a:pt x="1442" y="83"/>
                    <a:pt x="1448" y="82"/>
                    <a:pt x="1452" y="79"/>
                  </a:cubicBezTo>
                  <a:cubicBezTo>
                    <a:pt x="1455" y="75"/>
                    <a:pt x="1454" y="70"/>
                    <a:pt x="1453" y="66"/>
                  </a:cubicBezTo>
                  <a:close/>
                  <a:moveTo>
                    <a:pt x="360" y="62"/>
                  </a:moveTo>
                  <a:cubicBezTo>
                    <a:pt x="355" y="62"/>
                    <a:pt x="354" y="68"/>
                    <a:pt x="352" y="71"/>
                  </a:cubicBezTo>
                  <a:cubicBezTo>
                    <a:pt x="345" y="81"/>
                    <a:pt x="335" y="92"/>
                    <a:pt x="321" y="92"/>
                  </a:cubicBezTo>
                  <a:cubicBezTo>
                    <a:pt x="312" y="97"/>
                    <a:pt x="304" y="99"/>
                    <a:pt x="296" y="103"/>
                  </a:cubicBezTo>
                  <a:cubicBezTo>
                    <a:pt x="296" y="108"/>
                    <a:pt x="291" y="112"/>
                    <a:pt x="293" y="115"/>
                  </a:cubicBezTo>
                  <a:cubicBezTo>
                    <a:pt x="308" y="111"/>
                    <a:pt x="308" y="111"/>
                    <a:pt x="308" y="111"/>
                  </a:cubicBezTo>
                  <a:cubicBezTo>
                    <a:pt x="311" y="110"/>
                    <a:pt x="314" y="106"/>
                    <a:pt x="318" y="106"/>
                  </a:cubicBezTo>
                  <a:cubicBezTo>
                    <a:pt x="335" y="98"/>
                    <a:pt x="352" y="89"/>
                    <a:pt x="365" y="74"/>
                  </a:cubicBezTo>
                  <a:cubicBezTo>
                    <a:pt x="368" y="69"/>
                    <a:pt x="362" y="66"/>
                    <a:pt x="360" y="62"/>
                  </a:cubicBezTo>
                  <a:close/>
                  <a:moveTo>
                    <a:pt x="39" y="68"/>
                  </a:moveTo>
                  <a:cubicBezTo>
                    <a:pt x="38" y="65"/>
                    <a:pt x="36" y="64"/>
                    <a:pt x="34" y="63"/>
                  </a:cubicBezTo>
                  <a:cubicBezTo>
                    <a:pt x="30" y="66"/>
                    <a:pt x="26" y="71"/>
                    <a:pt x="25" y="74"/>
                  </a:cubicBezTo>
                  <a:cubicBezTo>
                    <a:pt x="29" y="76"/>
                    <a:pt x="33" y="74"/>
                    <a:pt x="36" y="74"/>
                  </a:cubicBezTo>
                  <a:cubicBezTo>
                    <a:pt x="39" y="73"/>
                    <a:pt x="39" y="70"/>
                    <a:pt x="39" y="68"/>
                  </a:cubicBezTo>
                  <a:close/>
                  <a:moveTo>
                    <a:pt x="838" y="68"/>
                  </a:moveTo>
                  <a:cubicBezTo>
                    <a:pt x="837" y="67"/>
                    <a:pt x="836" y="64"/>
                    <a:pt x="834" y="64"/>
                  </a:cubicBezTo>
                  <a:cubicBezTo>
                    <a:pt x="832" y="66"/>
                    <a:pt x="833" y="70"/>
                    <a:pt x="831" y="72"/>
                  </a:cubicBezTo>
                  <a:cubicBezTo>
                    <a:pt x="831" y="73"/>
                    <a:pt x="832" y="73"/>
                    <a:pt x="833" y="73"/>
                  </a:cubicBezTo>
                  <a:cubicBezTo>
                    <a:pt x="835" y="72"/>
                    <a:pt x="838" y="71"/>
                    <a:pt x="838" y="68"/>
                  </a:cubicBezTo>
                  <a:close/>
                  <a:moveTo>
                    <a:pt x="1114" y="82"/>
                  </a:moveTo>
                  <a:cubicBezTo>
                    <a:pt x="1109" y="80"/>
                    <a:pt x="1106" y="74"/>
                    <a:pt x="1103" y="70"/>
                  </a:cubicBezTo>
                  <a:cubicBezTo>
                    <a:pt x="1099" y="70"/>
                    <a:pt x="1098" y="62"/>
                    <a:pt x="1095" y="66"/>
                  </a:cubicBezTo>
                  <a:cubicBezTo>
                    <a:pt x="1093" y="68"/>
                    <a:pt x="1095" y="70"/>
                    <a:pt x="1095" y="71"/>
                  </a:cubicBezTo>
                  <a:cubicBezTo>
                    <a:pt x="1105" y="86"/>
                    <a:pt x="1120" y="94"/>
                    <a:pt x="1133" y="105"/>
                  </a:cubicBezTo>
                  <a:cubicBezTo>
                    <a:pt x="1139" y="107"/>
                    <a:pt x="1144" y="112"/>
                    <a:pt x="1150" y="113"/>
                  </a:cubicBezTo>
                  <a:cubicBezTo>
                    <a:pt x="1151" y="112"/>
                    <a:pt x="1151" y="110"/>
                    <a:pt x="1150" y="108"/>
                  </a:cubicBezTo>
                  <a:cubicBezTo>
                    <a:pt x="1137" y="100"/>
                    <a:pt x="1124" y="92"/>
                    <a:pt x="1114" y="82"/>
                  </a:cubicBezTo>
                  <a:close/>
                  <a:moveTo>
                    <a:pt x="769" y="73"/>
                  </a:moveTo>
                  <a:cubicBezTo>
                    <a:pt x="770" y="62"/>
                    <a:pt x="760" y="72"/>
                    <a:pt x="757" y="74"/>
                  </a:cubicBezTo>
                  <a:cubicBezTo>
                    <a:pt x="758" y="76"/>
                    <a:pt x="759" y="77"/>
                    <a:pt x="760" y="78"/>
                  </a:cubicBezTo>
                  <a:cubicBezTo>
                    <a:pt x="764" y="77"/>
                    <a:pt x="768" y="77"/>
                    <a:pt x="769" y="73"/>
                  </a:cubicBezTo>
                  <a:close/>
                  <a:moveTo>
                    <a:pt x="1312" y="75"/>
                  </a:moveTo>
                  <a:cubicBezTo>
                    <a:pt x="1310" y="73"/>
                    <a:pt x="1309" y="67"/>
                    <a:pt x="1306" y="69"/>
                  </a:cubicBezTo>
                  <a:cubicBezTo>
                    <a:pt x="1304" y="74"/>
                    <a:pt x="1301" y="79"/>
                    <a:pt x="1297" y="83"/>
                  </a:cubicBezTo>
                  <a:cubicBezTo>
                    <a:pt x="1302" y="83"/>
                    <a:pt x="1307" y="78"/>
                    <a:pt x="1312" y="76"/>
                  </a:cubicBezTo>
                  <a:cubicBezTo>
                    <a:pt x="1312" y="75"/>
                    <a:pt x="1312" y="75"/>
                    <a:pt x="1312" y="75"/>
                  </a:cubicBezTo>
                  <a:close/>
                  <a:moveTo>
                    <a:pt x="306" y="76"/>
                  </a:moveTo>
                  <a:cubicBezTo>
                    <a:pt x="304" y="74"/>
                    <a:pt x="305" y="71"/>
                    <a:pt x="303" y="68"/>
                  </a:cubicBezTo>
                  <a:cubicBezTo>
                    <a:pt x="297" y="68"/>
                    <a:pt x="294" y="73"/>
                    <a:pt x="289" y="73"/>
                  </a:cubicBezTo>
                  <a:cubicBezTo>
                    <a:pt x="288" y="77"/>
                    <a:pt x="294" y="81"/>
                    <a:pt x="289" y="84"/>
                  </a:cubicBezTo>
                  <a:cubicBezTo>
                    <a:pt x="296" y="83"/>
                    <a:pt x="302" y="81"/>
                    <a:pt x="306" y="76"/>
                  </a:cubicBezTo>
                  <a:close/>
                  <a:moveTo>
                    <a:pt x="1712" y="68"/>
                  </a:moveTo>
                  <a:cubicBezTo>
                    <a:pt x="1709" y="69"/>
                    <a:pt x="1707" y="71"/>
                    <a:pt x="1705" y="73"/>
                  </a:cubicBezTo>
                  <a:cubicBezTo>
                    <a:pt x="1700" y="75"/>
                    <a:pt x="1693" y="74"/>
                    <a:pt x="1689" y="79"/>
                  </a:cubicBezTo>
                  <a:cubicBezTo>
                    <a:pt x="1691" y="81"/>
                    <a:pt x="1691" y="85"/>
                    <a:pt x="1694" y="86"/>
                  </a:cubicBezTo>
                  <a:cubicBezTo>
                    <a:pt x="1700" y="85"/>
                    <a:pt x="1706" y="82"/>
                    <a:pt x="1711" y="79"/>
                  </a:cubicBezTo>
                  <a:cubicBezTo>
                    <a:pt x="1712" y="76"/>
                    <a:pt x="1712" y="72"/>
                    <a:pt x="1712" y="68"/>
                  </a:cubicBezTo>
                  <a:close/>
                  <a:moveTo>
                    <a:pt x="1248" y="69"/>
                  </a:moveTo>
                  <a:cubicBezTo>
                    <a:pt x="1240" y="70"/>
                    <a:pt x="1233" y="74"/>
                    <a:pt x="1224" y="74"/>
                  </a:cubicBezTo>
                  <a:cubicBezTo>
                    <a:pt x="1222" y="76"/>
                    <a:pt x="1222" y="76"/>
                    <a:pt x="1222" y="76"/>
                  </a:cubicBezTo>
                  <a:cubicBezTo>
                    <a:pt x="1225" y="79"/>
                    <a:pt x="1225" y="79"/>
                    <a:pt x="1225" y="79"/>
                  </a:cubicBezTo>
                  <a:cubicBezTo>
                    <a:pt x="1233" y="80"/>
                    <a:pt x="1240" y="78"/>
                    <a:pt x="1247" y="75"/>
                  </a:cubicBezTo>
                  <a:cubicBezTo>
                    <a:pt x="1249" y="73"/>
                    <a:pt x="1247" y="70"/>
                    <a:pt x="1248" y="69"/>
                  </a:cubicBezTo>
                  <a:close/>
                  <a:moveTo>
                    <a:pt x="245" y="74"/>
                  </a:moveTo>
                  <a:cubicBezTo>
                    <a:pt x="244" y="69"/>
                    <a:pt x="237" y="70"/>
                    <a:pt x="232" y="70"/>
                  </a:cubicBezTo>
                  <a:cubicBezTo>
                    <a:pt x="231" y="70"/>
                    <a:pt x="228" y="72"/>
                    <a:pt x="229" y="74"/>
                  </a:cubicBezTo>
                  <a:cubicBezTo>
                    <a:pt x="234" y="77"/>
                    <a:pt x="241" y="75"/>
                    <a:pt x="245" y="74"/>
                  </a:cubicBezTo>
                  <a:close/>
                  <a:moveTo>
                    <a:pt x="649" y="89"/>
                  </a:moveTo>
                  <a:cubicBezTo>
                    <a:pt x="637" y="87"/>
                    <a:pt x="632" y="76"/>
                    <a:pt x="623" y="71"/>
                  </a:cubicBezTo>
                  <a:cubicBezTo>
                    <a:pt x="622" y="72"/>
                    <a:pt x="620" y="72"/>
                    <a:pt x="621" y="74"/>
                  </a:cubicBezTo>
                  <a:cubicBezTo>
                    <a:pt x="628" y="78"/>
                    <a:pt x="631" y="87"/>
                    <a:pt x="637" y="92"/>
                  </a:cubicBezTo>
                  <a:cubicBezTo>
                    <a:pt x="641" y="107"/>
                    <a:pt x="659" y="110"/>
                    <a:pt x="672" y="114"/>
                  </a:cubicBezTo>
                  <a:cubicBezTo>
                    <a:pt x="675" y="112"/>
                    <a:pt x="675" y="107"/>
                    <a:pt x="675" y="103"/>
                  </a:cubicBezTo>
                  <a:cubicBezTo>
                    <a:pt x="666" y="98"/>
                    <a:pt x="657" y="94"/>
                    <a:pt x="649" y="89"/>
                  </a:cubicBezTo>
                  <a:close/>
                  <a:moveTo>
                    <a:pt x="149" y="72"/>
                  </a:moveTo>
                  <a:cubicBezTo>
                    <a:pt x="143" y="71"/>
                    <a:pt x="143" y="71"/>
                    <a:pt x="143" y="71"/>
                  </a:cubicBezTo>
                  <a:cubicBezTo>
                    <a:pt x="143" y="73"/>
                    <a:pt x="146" y="76"/>
                    <a:pt x="149" y="77"/>
                  </a:cubicBezTo>
                  <a:cubicBezTo>
                    <a:pt x="155" y="85"/>
                    <a:pt x="163" y="92"/>
                    <a:pt x="166" y="102"/>
                  </a:cubicBezTo>
                  <a:cubicBezTo>
                    <a:pt x="179" y="113"/>
                    <a:pt x="179" y="113"/>
                    <a:pt x="179" y="113"/>
                  </a:cubicBezTo>
                  <a:cubicBezTo>
                    <a:pt x="187" y="116"/>
                    <a:pt x="192" y="125"/>
                    <a:pt x="201" y="123"/>
                  </a:cubicBezTo>
                  <a:cubicBezTo>
                    <a:pt x="202" y="119"/>
                    <a:pt x="204" y="115"/>
                    <a:pt x="201" y="112"/>
                  </a:cubicBezTo>
                  <a:cubicBezTo>
                    <a:pt x="190" y="105"/>
                    <a:pt x="178" y="97"/>
                    <a:pt x="167" y="90"/>
                  </a:cubicBezTo>
                  <a:cubicBezTo>
                    <a:pt x="161" y="84"/>
                    <a:pt x="157" y="77"/>
                    <a:pt x="149" y="72"/>
                  </a:cubicBezTo>
                  <a:close/>
                  <a:moveTo>
                    <a:pt x="716" y="75"/>
                  </a:moveTo>
                  <a:cubicBezTo>
                    <a:pt x="713" y="73"/>
                    <a:pt x="708" y="72"/>
                    <a:pt x="704" y="71"/>
                  </a:cubicBezTo>
                  <a:cubicBezTo>
                    <a:pt x="703" y="72"/>
                    <a:pt x="700" y="72"/>
                    <a:pt x="701" y="74"/>
                  </a:cubicBezTo>
                  <a:cubicBezTo>
                    <a:pt x="704" y="77"/>
                    <a:pt x="712" y="77"/>
                    <a:pt x="716" y="75"/>
                  </a:cubicBezTo>
                  <a:close/>
                  <a:moveTo>
                    <a:pt x="1089" y="73"/>
                  </a:moveTo>
                  <a:cubicBezTo>
                    <a:pt x="1086" y="73"/>
                    <a:pt x="1083" y="76"/>
                    <a:pt x="1081" y="79"/>
                  </a:cubicBezTo>
                  <a:cubicBezTo>
                    <a:pt x="1084" y="85"/>
                    <a:pt x="1089" y="91"/>
                    <a:pt x="1089" y="99"/>
                  </a:cubicBezTo>
                  <a:cubicBezTo>
                    <a:pt x="1094" y="107"/>
                    <a:pt x="1086" y="116"/>
                    <a:pt x="1095" y="124"/>
                  </a:cubicBezTo>
                  <a:cubicBezTo>
                    <a:pt x="1114" y="140"/>
                    <a:pt x="1137" y="149"/>
                    <a:pt x="1161" y="155"/>
                  </a:cubicBezTo>
                  <a:cubicBezTo>
                    <a:pt x="1162" y="162"/>
                    <a:pt x="1171" y="157"/>
                    <a:pt x="1175" y="159"/>
                  </a:cubicBezTo>
                  <a:cubicBezTo>
                    <a:pt x="1207" y="160"/>
                    <a:pt x="1242" y="159"/>
                    <a:pt x="1274" y="159"/>
                  </a:cubicBezTo>
                  <a:cubicBezTo>
                    <a:pt x="1280" y="153"/>
                    <a:pt x="1287" y="152"/>
                    <a:pt x="1294" y="150"/>
                  </a:cubicBezTo>
                  <a:cubicBezTo>
                    <a:pt x="1307" y="142"/>
                    <a:pt x="1319" y="132"/>
                    <a:pt x="1330" y="121"/>
                  </a:cubicBezTo>
                  <a:cubicBezTo>
                    <a:pt x="1336" y="116"/>
                    <a:pt x="1344" y="111"/>
                    <a:pt x="1346" y="103"/>
                  </a:cubicBezTo>
                  <a:cubicBezTo>
                    <a:pt x="1340" y="97"/>
                    <a:pt x="1332" y="94"/>
                    <a:pt x="1325" y="88"/>
                  </a:cubicBezTo>
                  <a:cubicBezTo>
                    <a:pt x="1309" y="100"/>
                    <a:pt x="1293" y="110"/>
                    <a:pt x="1276" y="119"/>
                  </a:cubicBezTo>
                  <a:cubicBezTo>
                    <a:pt x="1259" y="126"/>
                    <a:pt x="1242" y="133"/>
                    <a:pt x="1223" y="132"/>
                  </a:cubicBezTo>
                  <a:cubicBezTo>
                    <a:pt x="1214" y="138"/>
                    <a:pt x="1207" y="148"/>
                    <a:pt x="1195" y="149"/>
                  </a:cubicBezTo>
                  <a:cubicBezTo>
                    <a:pt x="1183" y="152"/>
                    <a:pt x="1173" y="145"/>
                    <a:pt x="1163" y="140"/>
                  </a:cubicBezTo>
                  <a:cubicBezTo>
                    <a:pt x="1156" y="136"/>
                    <a:pt x="1151" y="128"/>
                    <a:pt x="1149" y="120"/>
                  </a:cubicBezTo>
                  <a:cubicBezTo>
                    <a:pt x="1145" y="117"/>
                    <a:pt x="1141" y="115"/>
                    <a:pt x="1136" y="112"/>
                  </a:cubicBezTo>
                  <a:cubicBezTo>
                    <a:pt x="1118" y="103"/>
                    <a:pt x="1103" y="88"/>
                    <a:pt x="1089" y="73"/>
                  </a:cubicBezTo>
                  <a:close/>
                  <a:moveTo>
                    <a:pt x="1187" y="75"/>
                  </a:moveTo>
                  <a:cubicBezTo>
                    <a:pt x="1186" y="74"/>
                    <a:pt x="1183" y="73"/>
                    <a:pt x="1180" y="73"/>
                  </a:cubicBezTo>
                  <a:cubicBezTo>
                    <a:pt x="1178" y="73"/>
                    <a:pt x="1176" y="74"/>
                    <a:pt x="1175" y="75"/>
                  </a:cubicBezTo>
                  <a:cubicBezTo>
                    <a:pt x="1177" y="77"/>
                    <a:pt x="1179" y="77"/>
                    <a:pt x="1181" y="77"/>
                  </a:cubicBezTo>
                  <a:cubicBezTo>
                    <a:pt x="1183" y="77"/>
                    <a:pt x="1187" y="78"/>
                    <a:pt x="1187" y="75"/>
                  </a:cubicBezTo>
                  <a:close/>
                  <a:moveTo>
                    <a:pt x="1656" y="82"/>
                  </a:moveTo>
                  <a:cubicBezTo>
                    <a:pt x="1654" y="75"/>
                    <a:pt x="1646" y="73"/>
                    <a:pt x="1639" y="73"/>
                  </a:cubicBezTo>
                  <a:cubicBezTo>
                    <a:pt x="1635" y="74"/>
                    <a:pt x="1631" y="73"/>
                    <a:pt x="1629" y="77"/>
                  </a:cubicBezTo>
                  <a:cubicBezTo>
                    <a:pt x="1635" y="85"/>
                    <a:pt x="1647" y="86"/>
                    <a:pt x="1656" y="90"/>
                  </a:cubicBezTo>
                  <a:cubicBezTo>
                    <a:pt x="1659" y="89"/>
                    <a:pt x="1656" y="85"/>
                    <a:pt x="1656" y="82"/>
                  </a:cubicBezTo>
                  <a:close/>
                  <a:moveTo>
                    <a:pt x="1593" y="99"/>
                  </a:moveTo>
                  <a:cubicBezTo>
                    <a:pt x="1582" y="93"/>
                    <a:pt x="1579" y="78"/>
                    <a:pt x="1567" y="73"/>
                  </a:cubicBezTo>
                  <a:cubicBezTo>
                    <a:pt x="1566" y="74"/>
                    <a:pt x="1563" y="75"/>
                    <a:pt x="1564" y="77"/>
                  </a:cubicBezTo>
                  <a:cubicBezTo>
                    <a:pt x="1568" y="87"/>
                    <a:pt x="1577" y="96"/>
                    <a:pt x="1584" y="104"/>
                  </a:cubicBezTo>
                  <a:cubicBezTo>
                    <a:pt x="1593" y="110"/>
                    <a:pt x="1600" y="119"/>
                    <a:pt x="1609" y="123"/>
                  </a:cubicBezTo>
                  <a:cubicBezTo>
                    <a:pt x="1611" y="125"/>
                    <a:pt x="1614" y="127"/>
                    <a:pt x="1616" y="126"/>
                  </a:cubicBezTo>
                  <a:cubicBezTo>
                    <a:pt x="1617" y="121"/>
                    <a:pt x="1615" y="118"/>
                    <a:pt x="1614" y="114"/>
                  </a:cubicBezTo>
                  <a:cubicBezTo>
                    <a:pt x="1607" y="110"/>
                    <a:pt x="1599" y="105"/>
                    <a:pt x="1593" y="99"/>
                  </a:cubicBezTo>
                  <a:close/>
                  <a:moveTo>
                    <a:pt x="1767" y="76"/>
                  </a:moveTo>
                  <a:cubicBezTo>
                    <a:pt x="1766" y="75"/>
                    <a:pt x="1766" y="73"/>
                    <a:pt x="1764" y="73"/>
                  </a:cubicBezTo>
                  <a:cubicBezTo>
                    <a:pt x="1759" y="85"/>
                    <a:pt x="1759" y="85"/>
                    <a:pt x="1759" y="85"/>
                  </a:cubicBezTo>
                  <a:cubicBezTo>
                    <a:pt x="1751" y="92"/>
                    <a:pt x="1751" y="92"/>
                    <a:pt x="1751" y="92"/>
                  </a:cubicBezTo>
                  <a:cubicBezTo>
                    <a:pt x="1757" y="89"/>
                    <a:pt x="1765" y="83"/>
                    <a:pt x="1767" y="76"/>
                  </a:cubicBezTo>
                  <a:close/>
                  <a:moveTo>
                    <a:pt x="1914" y="82"/>
                  </a:moveTo>
                  <a:cubicBezTo>
                    <a:pt x="1911" y="77"/>
                    <a:pt x="1907" y="74"/>
                    <a:pt x="1901" y="74"/>
                  </a:cubicBezTo>
                  <a:cubicBezTo>
                    <a:pt x="1898" y="76"/>
                    <a:pt x="1896" y="80"/>
                    <a:pt x="1895" y="85"/>
                  </a:cubicBezTo>
                  <a:cubicBezTo>
                    <a:pt x="1900" y="88"/>
                    <a:pt x="1908" y="89"/>
                    <a:pt x="1914" y="88"/>
                  </a:cubicBezTo>
                  <a:cubicBezTo>
                    <a:pt x="1915" y="87"/>
                    <a:pt x="1915" y="84"/>
                    <a:pt x="1914" y="82"/>
                  </a:cubicBezTo>
                  <a:close/>
                  <a:moveTo>
                    <a:pt x="857" y="85"/>
                  </a:moveTo>
                  <a:cubicBezTo>
                    <a:pt x="846" y="75"/>
                    <a:pt x="846" y="75"/>
                    <a:pt x="846" y="75"/>
                  </a:cubicBezTo>
                  <a:cubicBezTo>
                    <a:pt x="837" y="73"/>
                    <a:pt x="833" y="83"/>
                    <a:pt x="825" y="83"/>
                  </a:cubicBezTo>
                  <a:cubicBezTo>
                    <a:pt x="818" y="91"/>
                    <a:pt x="807" y="93"/>
                    <a:pt x="800" y="103"/>
                  </a:cubicBezTo>
                  <a:cubicBezTo>
                    <a:pt x="790" y="109"/>
                    <a:pt x="781" y="118"/>
                    <a:pt x="770" y="121"/>
                  </a:cubicBezTo>
                  <a:cubicBezTo>
                    <a:pt x="766" y="127"/>
                    <a:pt x="766" y="127"/>
                    <a:pt x="766" y="127"/>
                  </a:cubicBezTo>
                  <a:cubicBezTo>
                    <a:pt x="762" y="137"/>
                    <a:pt x="752" y="141"/>
                    <a:pt x="744" y="147"/>
                  </a:cubicBezTo>
                  <a:cubicBezTo>
                    <a:pt x="731" y="152"/>
                    <a:pt x="713" y="157"/>
                    <a:pt x="699" y="151"/>
                  </a:cubicBezTo>
                  <a:cubicBezTo>
                    <a:pt x="686" y="146"/>
                    <a:pt x="680" y="132"/>
                    <a:pt x="675" y="121"/>
                  </a:cubicBezTo>
                  <a:cubicBezTo>
                    <a:pt x="666" y="117"/>
                    <a:pt x="655" y="116"/>
                    <a:pt x="647" y="111"/>
                  </a:cubicBezTo>
                  <a:cubicBezTo>
                    <a:pt x="637" y="104"/>
                    <a:pt x="644" y="119"/>
                    <a:pt x="637" y="121"/>
                  </a:cubicBezTo>
                  <a:cubicBezTo>
                    <a:pt x="643" y="126"/>
                    <a:pt x="636" y="132"/>
                    <a:pt x="639" y="138"/>
                  </a:cubicBezTo>
                  <a:cubicBezTo>
                    <a:pt x="646" y="143"/>
                    <a:pt x="654" y="147"/>
                    <a:pt x="663" y="151"/>
                  </a:cubicBezTo>
                  <a:cubicBezTo>
                    <a:pt x="668" y="152"/>
                    <a:pt x="675" y="153"/>
                    <a:pt x="677" y="159"/>
                  </a:cubicBezTo>
                  <a:cubicBezTo>
                    <a:pt x="777" y="159"/>
                    <a:pt x="777" y="159"/>
                    <a:pt x="777" y="159"/>
                  </a:cubicBezTo>
                  <a:cubicBezTo>
                    <a:pt x="803" y="151"/>
                    <a:pt x="825" y="136"/>
                    <a:pt x="847" y="119"/>
                  </a:cubicBezTo>
                  <a:cubicBezTo>
                    <a:pt x="854" y="111"/>
                    <a:pt x="867" y="105"/>
                    <a:pt x="870" y="94"/>
                  </a:cubicBezTo>
                  <a:cubicBezTo>
                    <a:pt x="857" y="85"/>
                    <a:pt x="857" y="85"/>
                    <a:pt x="857" y="85"/>
                  </a:cubicBezTo>
                  <a:close/>
                  <a:moveTo>
                    <a:pt x="229" y="81"/>
                  </a:moveTo>
                  <a:cubicBezTo>
                    <a:pt x="227" y="80"/>
                    <a:pt x="224" y="78"/>
                    <a:pt x="224" y="76"/>
                  </a:cubicBezTo>
                  <a:cubicBezTo>
                    <a:pt x="223" y="76"/>
                    <a:pt x="222" y="77"/>
                    <a:pt x="220" y="77"/>
                  </a:cubicBezTo>
                  <a:cubicBezTo>
                    <a:pt x="215" y="82"/>
                    <a:pt x="208" y="86"/>
                    <a:pt x="203" y="89"/>
                  </a:cubicBezTo>
                  <a:cubicBezTo>
                    <a:pt x="204" y="91"/>
                    <a:pt x="206" y="92"/>
                    <a:pt x="207" y="93"/>
                  </a:cubicBezTo>
                  <a:cubicBezTo>
                    <a:pt x="213" y="87"/>
                    <a:pt x="220" y="82"/>
                    <a:pt x="229" y="81"/>
                  </a:cubicBezTo>
                  <a:close/>
                  <a:moveTo>
                    <a:pt x="379" y="83"/>
                  </a:moveTo>
                  <a:cubicBezTo>
                    <a:pt x="376" y="81"/>
                    <a:pt x="374" y="77"/>
                    <a:pt x="370" y="77"/>
                  </a:cubicBezTo>
                  <a:cubicBezTo>
                    <a:pt x="362" y="87"/>
                    <a:pt x="350" y="94"/>
                    <a:pt x="339" y="101"/>
                  </a:cubicBezTo>
                  <a:cubicBezTo>
                    <a:pt x="328" y="106"/>
                    <a:pt x="318" y="114"/>
                    <a:pt x="305" y="114"/>
                  </a:cubicBezTo>
                  <a:cubicBezTo>
                    <a:pt x="300" y="115"/>
                    <a:pt x="296" y="119"/>
                    <a:pt x="290" y="120"/>
                  </a:cubicBezTo>
                  <a:cubicBezTo>
                    <a:pt x="295" y="120"/>
                    <a:pt x="295" y="120"/>
                    <a:pt x="295" y="120"/>
                  </a:cubicBezTo>
                  <a:cubicBezTo>
                    <a:pt x="293" y="125"/>
                    <a:pt x="288" y="123"/>
                    <a:pt x="285" y="126"/>
                  </a:cubicBezTo>
                  <a:cubicBezTo>
                    <a:pt x="279" y="135"/>
                    <a:pt x="279" y="135"/>
                    <a:pt x="279" y="135"/>
                  </a:cubicBezTo>
                  <a:cubicBezTo>
                    <a:pt x="293" y="132"/>
                    <a:pt x="307" y="127"/>
                    <a:pt x="320" y="122"/>
                  </a:cubicBezTo>
                  <a:cubicBezTo>
                    <a:pt x="341" y="113"/>
                    <a:pt x="359" y="100"/>
                    <a:pt x="378" y="86"/>
                  </a:cubicBezTo>
                  <a:cubicBezTo>
                    <a:pt x="379" y="83"/>
                    <a:pt x="379" y="83"/>
                    <a:pt x="379" y="83"/>
                  </a:cubicBezTo>
                  <a:close/>
                  <a:moveTo>
                    <a:pt x="716" y="82"/>
                  </a:moveTo>
                  <a:cubicBezTo>
                    <a:pt x="705" y="84"/>
                    <a:pt x="697" y="80"/>
                    <a:pt x="687" y="77"/>
                  </a:cubicBezTo>
                  <a:cubicBezTo>
                    <a:pt x="684" y="79"/>
                    <a:pt x="681" y="80"/>
                    <a:pt x="679" y="82"/>
                  </a:cubicBezTo>
                  <a:cubicBezTo>
                    <a:pt x="684" y="88"/>
                    <a:pt x="692" y="86"/>
                    <a:pt x="699" y="86"/>
                  </a:cubicBezTo>
                  <a:cubicBezTo>
                    <a:pt x="707" y="91"/>
                    <a:pt x="716" y="95"/>
                    <a:pt x="726" y="93"/>
                  </a:cubicBezTo>
                  <a:cubicBezTo>
                    <a:pt x="727" y="91"/>
                    <a:pt x="726" y="88"/>
                    <a:pt x="725" y="87"/>
                  </a:cubicBezTo>
                  <a:cubicBezTo>
                    <a:pt x="725" y="83"/>
                    <a:pt x="720" y="81"/>
                    <a:pt x="716" y="82"/>
                  </a:cubicBezTo>
                  <a:close/>
                  <a:moveTo>
                    <a:pt x="1188" y="83"/>
                  </a:moveTo>
                  <a:cubicBezTo>
                    <a:pt x="1181" y="81"/>
                    <a:pt x="1172" y="82"/>
                    <a:pt x="1165" y="78"/>
                  </a:cubicBezTo>
                  <a:cubicBezTo>
                    <a:pt x="1163" y="79"/>
                    <a:pt x="1161" y="80"/>
                    <a:pt x="1159" y="82"/>
                  </a:cubicBezTo>
                  <a:cubicBezTo>
                    <a:pt x="1163" y="83"/>
                    <a:pt x="1167" y="86"/>
                    <a:pt x="1171" y="86"/>
                  </a:cubicBezTo>
                  <a:cubicBezTo>
                    <a:pt x="1177" y="87"/>
                    <a:pt x="1184" y="89"/>
                    <a:pt x="1190" y="87"/>
                  </a:cubicBezTo>
                  <a:cubicBezTo>
                    <a:pt x="1191" y="86"/>
                    <a:pt x="1190" y="84"/>
                    <a:pt x="1188" y="83"/>
                  </a:cubicBezTo>
                  <a:close/>
                  <a:moveTo>
                    <a:pt x="1255" y="86"/>
                  </a:moveTo>
                  <a:cubicBezTo>
                    <a:pt x="1254" y="77"/>
                    <a:pt x="1245" y="80"/>
                    <a:pt x="1240" y="83"/>
                  </a:cubicBezTo>
                  <a:cubicBezTo>
                    <a:pt x="1236" y="85"/>
                    <a:pt x="1230" y="83"/>
                    <a:pt x="1226" y="86"/>
                  </a:cubicBezTo>
                  <a:cubicBezTo>
                    <a:pt x="1227" y="88"/>
                    <a:pt x="1227" y="91"/>
                    <a:pt x="1228" y="93"/>
                  </a:cubicBezTo>
                  <a:cubicBezTo>
                    <a:pt x="1239" y="95"/>
                    <a:pt x="1248" y="90"/>
                    <a:pt x="1255" y="86"/>
                  </a:cubicBezTo>
                  <a:close/>
                  <a:moveTo>
                    <a:pt x="250" y="80"/>
                  </a:moveTo>
                  <a:cubicBezTo>
                    <a:pt x="242" y="80"/>
                    <a:pt x="242" y="80"/>
                    <a:pt x="242" y="80"/>
                  </a:cubicBezTo>
                  <a:cubicBezTo>
                    <a:pt x="239" y="82"/>
                    <a:pt x="235" y="79"/>
                    <a:pt x="233" y="82"/>
                  </a:cubicBezTo>
                  <a:cubicBezTo>
                    <a:pt x="239" y="86"/>
                    <a:pt x="238" y="97"/>
                    <a:pt x="247" y="94"/>
                  </a:cubicBezTo>
                  <a:cubicBezTo>
                    <a:pt x="253" y="91"/>
                    <a:pt x="250" y="86"/>
                    <a:pt x="250" y="80"/>
                  </a:cubicBezTo>
                  <a:close/>
                  <a:moveTo>
                    <a:pt x="1635" y="88"/>
                  </a:moveTo>
                  <a:cubicBezTo>
                    <a:pt x="1630" y="86"/>
                    <a:pt x="1626" y="81"/>
                    <a:pt x="1621" y="80"/>
                  </a:cubicBezTo>
                  <a:cubicBezTo>
                    <a:pt x="1619" y="81"/>
                    <a:pt x="1614" y="81"/>
                    <a:pt x="1615" y="85"/>
                  </a:cubicBezTo>
                  <a:cubicBezTo>
                    <a:pt x="1621" y="88"/>
                    <a:pt x="1626" y="93"/>
                    <a:pt x="1633" y="96"/>
                  </a:cubicBezTo>
                  <a:cubicBezTo>
                    <a:pt x="1643" y="92"/>
                    <a:pt x="1647" y="105"/>
                    <a:pt x="1657" y="101"/>
                  </a:cubicBezTo>
                  <a:cubicBezTo>
                    <a:pt x="1658" y="100"/>
                    <a:pt x="1659" y="96"/>
                    <a:pt x="1656" y="95"/>
                  </a:cubicBezTo>
                  <a:cubicBezTo>
                    <a:pt x="1648" y="94"/>
                    <a:pt x="1642" y="90"/>
                    <a:pt x="1635" y="88"/>
                  </a:cubicBezTo>
                  <a:close/>
                  <a:moveTo>
                    <a:pt x="1319" y="83"/>
                  </a:moveTo>
                  <a:cubicBezTo>
                    <a:pt x="1319" y="82"/>
                    <a:pt x="1317" y="80"/>
                    <a:pt x="1315" y="80"/>
                  </a:cubicBezTo>
                  <a:cubicBezTo>
                    <a:pt x="1301" y="87"/>
                    <a:pt x="1301" y="87"/>
                    <a:pt x="1301" y="87"/>
                  </a:cubicBezTo>
                  <a:cubicBezTo>
                    <a:pt x="1286" y="97"/>
                    <a:pt x="1269" y="104"/>
                    <a:pt x="1252" y="111"/>
                  </a:cubicBezTo>
                  <a:cubicBezTo>
                    <a:pt x="1243" y="115"/>
                    <a:pt x="1227" y="112"/>
                    <a:pt x="1227" y="125"/>
                  </a:cubicBezTo>
                  <a:cubicBezTo>
                    <a:pt x="1227" y="126"/>
                    <a:pt x="1228" y="126"/>
                    <a:pt x="1229" y="127"/>
                  </a:cubicBezTo>
                  <a:cubicBezTo>
                    <a:pt x="1254" y="124"/>
                    <a:pt x="1277" y="115"/>
                    <a:pt x="1297" y="101"/>
                  </a:cubicBezTo>
                  <a:cubicBezTo>
                    <a:pt x="1305" y="96"/>
                    <a:pt x="1314" y="91"/>
                    <a:pt x="1319" y="83"/>
                  </a:cubicBezTo>
                  <a:close/>
                  <a:moveTo>
                    <a:pt x="779" y="90"/>
                  </a:moveTo>
                  <a:cubicBezTo>
                    <a:pt x="776" y="87"/>
                    <a:pt x="773" y="81"/>
                    <a:pt x="768" y="82"/>
                  </a:cubicBezTo>
                  <a:cubicBezTo>
                    <a:pt x="760" y="84"/>
                    <a:pt x="768" y="91"/>
                    <a:pt x="768" y="95"/>
                  </a:cubicBezTo>
                  <a:cubicBezTo>
                    <a:pt x="770" y="96"/>
                    <a:pt x="770" y="96"/>
                    <a:pt x="770" y="96"/>
                  </a:cubicBezTo>
                  <a:cubicBezTo>
                    <a:pt x="773" y="94"/>
                    <a:pt x="777" y="93"/>
                    <a:pt x="779" y="90"/>
                  </a:cubicBezTo>
                  <a:close/>
                  <a:moveTo>
                    <a:pt x="1778" y="88"/>
                  </a:moveTo>
                  <a:cubicBezTo>
                    <a:pt x="1777" y="86"/>
                    <a:pt x="1774" y="82"/>
                    <a:pt x="1771" y="82"/>
                  </a:cubicBezTo>
                  <a:cubicBezTo>
                    <a:pt x="1762" y="92"/>
                    <a:pt x="1752" y="99"/>
                    <a:pt x="1742" y="107"/>
                  </a:cubicBezTo>
                  <a:cubicBezTo>
                    <a:pt x="1728" y="115"/>
                    <a:pt x="1713" y="121"/>
                    <a:pt x="1697" y="124"/>
                  </a:cubicBezTo>
                  <a:cubicBezTo>
                    <a:pt x="1694" y="130"/>
                    <a:pt x="1690" y="136"/>
                    <a:pt x="1684" y="142"/>
                  </a:cubicBezTo>
                  <a:cubicBezTo>
                    <a:pt x="1674" y="152"/>
                    <a:pt x="1659" y="155"/>
                    <a:pt x="1645" y="154"/>
                  </a:cubicBezTo>
                  <a:cubicBezTo>
                    <a:pt x="1634" y="151"/>
                    <a:pt x="1622" y="143"/>
                    <a:pt x="1618" y="132"/>
                  </a:cubicBezTo>
                  <a:cubicBezTo>
                    <a:pt x="1608" y="131"/>
                    <a:pt x="1599" y="123"/>
                    <a:pt x="1591" y="116"/>
                  </a:cubicBezTo>
                  <a:cubicBezTo>
                    <a:pt x="1583" y="112"/>
                    <a:pt x="1577" y="103"/>
                    <a:pt x="1569" y="98"/>
                  </a:cubicBezTo>
                  <a:cubicBezTo>
                    <a:pt x="1568" y="96"/>
                    <a:pt x="1568" y="93"/>
                    <a:pt x="1566" y="93"/>
                  </a:cubicBezTo>
                  <a:cubicBezTo>
                    <a:pt x="1573" y="101"/>
                    <a:pt x="1572" y="113"/>
                    <a:pt x="1571" y="123"/>
                  </a:cubicBezTo>
                  <a:cubicBezTo>
                    <a:pt x="1571" y="128"/>
                    <a:pt x="1568" y="133"/>
                    <a:pt x="1568" y="138"/>
                  </a:cubicBezTo>
                  <a:cubicBezTo>
                    <a:pt x="1571" y="141"/>
                    <a:pt x="1574" y="145"/>
                    <a:pt x="1579" y="147"/>
                  </a:cubicBezTo>
                  <a:cubicBezTo>
                    <a:pt x="1584" y="153"/>
                    <a:pt x="1593" y="152"/>
                    <a:pt x="1597" y="159"/>
                  </a:cubicBezTo>
                  <a:cubicBezTo>
                    <a:pt x="1652" y="159"/>
                    <a:pt x="1708" y="159"/>
                    <a:pt x="1765" y="159"/>
                  </a:cubicBezTo>
                  <a:cubicBezTo>
                    <a:pt x="1767" y="155"/>
                    <a:pt x="1767" y="155"/>
                    <a:pt x="1767" y="155"/>
                  </a:cubicBezTo>
                  <a:cubicBezTo>
                    <a:pt x="1786" y="146"/>
                    <a:pt x="1798" y="130"/>
                    <a:pt x="1809" y="114"/>
                  </a:cubicBezTo>
                  <a:cubicBezTo>
                    <a:pt x="1802" y="106"/>
                    <a:pt x="1791" y="101"/>
                    <a:pt x="1783" y="94"/>
                  </a:cubicBezTo>
                  <a:cubicBezTo>
                    <a:pt x="1764" y="113"/>
                    <a:pt x="1741" y="130"/>
                    <a:pt x="1714" y="135"/>
                  </a:cubicBezTo>
                  <a:cubicBezTo>
                    <a:pt x="1708" y="135"/>
                    <a:pt x="1701" y="137"/>
                    <a:pt x="1696" y="135"/>
                  </a:cubicBezTo>
                  <a:cubicBezTo>
                    <a:pt x="1695" y="134"/>
                    <a:pt x="1696" y="132"/>
                    <a:pt x="1697" y="132"/>
                  </a:cubicBezTo>
                  <a:cubicBezTo>
                    <a:pt x="1712" y="130"/>
                    <a:pt x="1728" y="129"/>
                    <a:pt x="1740" y="120"/>
                  </a:cubicBezTo>
                  <a:cubicBezTo>
                    <a:pt x="1742" y="119"/>
                    <a:pt x="1744" y="119"/>
                    <a:pt x="1745" y="118"/>
                  </a:cubicBezTo>
                  <a:cubicBezTo>
                    <a:pt x="1758" y="111"/>
                    <a:pt x="1771" y="101"/>
                    <a:pt x="1778" y="88"/>
                  </a:cubicBezTo>
                  <a:close/>
                  <a:moveTo>
                    <a:pt x="311" y="89"/>
                  </a:moveTo>
                  <a:cubicBezTo>
                    <a:pt x="310" y="87"/>
                    <a:pt x="309" y="83"/>
                    <a:pt x="306" y="83"/>
                  </a:cubicBezTo>
                  <a:cubicBezTo>
                    <a:pt x="295" y="89"/>
                    <a:pt x="295" y="89"/>
                    <a:pt x="295" y="89"/>
                  </a:cubicBezTo>
                  <a:cubicBezTo>
                    <a:pt x="294" y="91"/>
                    <a:pt x="295" y="94"/>
                    <a:pt x="296" y="96"/>
                  </a:cubicBezTo>
                  <a:cubicBezTo>
                    <a:pt x="301" y="95"/>
                    <a:pt x="308" y="94"/>
                    <a:pt x="311" y="89"/>
                  </a:cubicBezTo>
                  <a:close/>
                  <a:moveTo>
                    <a:pt x="1720" y="92"/>
                  </a:moveTo>
                  <a:cubicBezTo>
                    <a:pt x="1718" y="89"/>
                    <a:pt x="1715" y="85"/>
                    <a:pt x="1711" y="85"/>
                  </a:cubicBezTo>
                  <a:cubicBezTo>
                    <a:pt x="1706" y="89"/>
                    <a:pt x="1700" y="88"/>
                    <a:pt x="1695" y="91"/>
                  </a:cubicBezTo>
                  <a:cubicBezTo>
                    <a:pt x="1698" y="99"/>
                    <a:pt x="1700" y="108"/>
                    <a:pt x="1700" y="116"/>
                  </a:cubicBezTo>
                  <a:cubicBezTo>
                    <a:pt x="1704" y="116"/>
                    <a:pt x="1704" y="116"/>
                    <a:pt x="1704" y="116"/>
                  </a:cubicBezTo>
                  <a:cubicBezTo>
                    <a:pt x="1722" y="113"/>
                    <a:pt x="1739" y="106"/>
                    <a:pt x="1751" y="92"/>
                  </a:cubicBezTo>
                  <a:cubicBezTo>
                    <a:pt x="1744" y="96"/>
                    <a:pt x="1735" y="97"/>
                    <a:pt x="1727" y="96"/>
                  </a:cubicBezTo>
                  <a:cubicBezTo>
                    <a:pt x="1720" y="101"/>
                    <a:pt x="1720" y="101"/>
                    <a:pt x="1720" y="101"/>
                  </a:cubicBezTo>
                  <a:cubicBezTo>
                    <a:pt x="1713" y="103"/>
                    <a:pt x="1707" y="107"/>
                    <a:pt x="1701" y="106"/>
                  </a:cubicBezTo>
                  <a:cubicBezTo>
                    <a:pt x="1700" y="100"/>
                    <a:pt x="1708" y="102"/>
                    <a:pt x="1712" y="100"/>
                  </a:cubicBezTo>
                  <a:cubicBezTo>
                    <a:pt x="1714" y="98"/>
                    <a:pt x="1720" y="98"/>
                    <a:pt x="1720" y="92"/>
                  </a:cubicBezTo>
                  <a:close/>
                  <a:moveTo>
                    <a:pt x="1623" y="97"/>
                  </a:moveTo>
                  <a:cubicBezTo>
                    <a:pt x="1608" y="87"/>
                    <a:pt x="1608" y="87"/>
                    <a:pt x="1608" y="87"/>
                  </a:cubicBezTo>
                  <a:cubicBezTo>
                    <a:pt x="1605" y="85"/>
                    <a:pt x="1600" y="87"/>
                    <a:pt x="1596" y="86"/>
                  </a:cubicBezTo>
                  <a:cubicBezTo>
                    <a:pt x="1594" y="87"/>
                    <a:pt x="1591" y="86"/>
                    <a:pt x="1590" y="88"/>
                  </a:cubicBezTo>
                  <a:cubicBezTo>
                    <a:pt x="1598" y="97"/>
                    <a:pt x="1606" y="104"/>
                    <a:pt x="1616" y="109"/>
                  </a:cubicBezTo>
                  <a:cubicBezTo>
                    <a:pt x="1618" y="105"/>
                    <a:pt x="1623" y="101"/>
                    <a:pt x="1623" y="97"/>
                  </a:cubicBezTo>
                  <a:close/>
                  <a:moveTo>
                    <a:pt x="392" y="92"/>
                  </a:moveTo>
                  <a:cubicBezTo>
                    <a:pt x="389" y="92"/>
                    <a:pt x="388" y="88"/>
                    <a:pt x="384" y="88"/>
                  </a:cubicBezTo>
                  <a:cubicBezTo>
                    <a:pt x="374" y="96"/>
                    <a:pt x="363" y="102"/>
                    <a:pt x="353" y="110"/>
                  </a:cubicBezTo>
                  <a:cubicBezTo>
                    <a:pt x="349" y="114"/>
                    <a:pt x="344" y="115"/>
                    <a:pt x="340" y="117"/>
                  </a:cubicBezTo>
                  <a:cubicBezTo>
                    <a:pt x="321" y="131"/>
                    <a:pt x="297" y="134"/>
                    <a:pt x="276" y="143"/>
                  </a:cubicBezTo>
                  <a:cubicBezTo>
                    <a:pt x="270" y="142"/>
                    <a:pt x="270" y="142"/>
                    <a:pt x="270" y="142"/>
                  </a:cubicBezTo>
                  <a:cubicBezTo>
                    <a:pt x="259" y="148"/>
                    <a:pt x="248" y="152"/>
                    <a:pt x="235" y="153"/>
                  </a:cubicBezTo>
                  <a:cubicBezTo>
                    <a:pt x="227" y="152"/>
                    <a:pt x="217" y="149"/>
                    <a:pt x="212" y="141"/>
                  </a:cubicBezTo>
                  <a:cubicBezTo>
                    <a:pt x="208" y="139"/>
                    <a:pt x="208" y="129"/>
                    <a:pt x="201" y="131"/>
                  </a:cubicBezTo>
                  <a:cubicBezTo>
                    <a:pt x="190" y="126"/>
                    <a:pt x="179" y="121"/>
                    <a:pt x="169" y="113"/>
                  </a:cubicBezTo>
                  <a:cubicBezTo>
                    <a:pt x="169" y="113"/>
                    <a:pt x="169" y="114"/>
                    <a:pt x="168" y="115"/>
                  </a:cubicBezTo>
                  <a:cubicBezTo>
                    <a:pt x="170" y="124"/>
                    <a:pt x="167" y="133"/>
                    <a:pt x="166" y="141"/>
                  </a:cubicBezTo>
                  <a:cubicBezTo>
                    <a:pt x="175" y="147"/>
                    <a:pt x="183" y="155"/>
                    <a:pt x="194" y="156"/>
                  </a:cubicBezTo>
                  <a:cubicBezTo>
                    <a:pt x="198" y="162"/>
                    <a:pt x="205" y="158"/>
                    <a:pt x="210" y="160"/>
                  </a:cubicBezTo>
                  <a:cubicBezTo>
                    <a:pt x="253" y="159"/>
                    <a:pt x="299" y="160"/>
                    <a:pt x="341" y="159"/>
                  </a:cubicBezTo>
                  <a:cubicBezTo>
                    <a:pt x="343" y="155"/>
                    <a:pt x="343" y="155"/>
                    <a:pt x="343" y="155"/>
                  </a:cubicBezTo>
                  <a:cubicBezTo>
                    <a:pt x="356" y="150"/>
                    <a:pt x="368" y="141"/>
                    <a:pt x="381" y="132"/>
                  </a:cubicBezTo>
                  <a:cubicBezTo>
                    <a:pt x="409" y="105"/>
                    <a:pt x="409" y="105"/>
                    <a:pt x="409" y="105"/>
                  </a:cubicBezTo>
                  <a:cubicBezTo>
                    <a:pt x="409" y="102"/>
                    <a:pt x="409" y="102"/>
                    <a:pt x="409" y="102"/>
                  </a:cubicBezTo>
                  <a:cubicBezTo>
                    <a:pt x="403" y="100"/>
                    <a:pt x="398" y="95"/>
                    <a:pt x="392" y="92"/>
                  </a:cubicBezTo>
                  <a:close/>
                  <a:moveTo>
                    <a:pt x="196" y="92"/>
                  </a:moveTo>
                  <a:cubicBezTo>
                    <a:pt x="190" y="92"/>
                    <a:pt x="183" y="87"/>
                    <a:pt x="178" y="89"/>
                  </a:cubicBezTo>
                  <a:cubicBezTo>
                    <a:pt x="178" y="90"/>
                    <a:pt x="178" y="90"/>
                    <a:pt x="178" y="90"/>
                  </a:cubicBezTo>
                  <a:cubicBezTo>
                    <a:pt x="186" y="96"/>
                    <a:pt x="193" y="103"/>
                    <a:pt x="203" y="105"/>
                  </a:cubicBezTo>
                  <a:cubicBezTo>
                    <a:pt x="209" y="99"/>
                    <a:pt x="199" y="96"/>
                    <a:pt x="196" y="92"/>
                  </a:cubicBezTo>
                  <a:close/>
                  <a:moveTo>
                    <a:pt x="1275" y="94"/>
                  </a:moveTo>
                  <a:cubicBezTo>
                    <a:pt x="1270" y="94"/>
                    <a:pt x="1265" y="92"/>
                    <a:pt x="1260" y="91"/>
                  </a:cubicBezTo>
                  <a:cubicBezTo>
                    <a:pt x="1254" y="92"/>
                    <a:pt x="1249" y="95"/>
                    <a:pt x="1244" y="97"/>
                  </a:cubicBezTo>
                  <a:cubicBezTo>
                    <a:pt x="1240" y="100"/>
                    <a:pt x="1233" y="96"/>
                    <a:pt x="1230" y="100"/>
                  </a:cubicBezTo>
                  <a:cubicBezTo>
                    <a:pt x="1230" y="103"/>
                    <a:pt x="1229" y="107"/>
                    <a:pt x="1231" y="110"/>
                  </a:cubicBezTo>
                  <a:cubicBezTo>
                    <a:pt x="1246" y="111"/>
                    <a:pt x="1257" y="101"/>
                    <a:pt x="1270" y="98"/>
                  </a:cubicBezTo>
                  <a:cubicBezTo>
                    <a:pt x="1272" y="98"/>
                    <a:pt x="1275" y="96"/>
                    <a:pt x="1275" y="94"/>
                  </a:cubicBezTo>
                  <a:close/>
                  <a:moveTo>
                    <a:pt x="1192" y="96"/>
                  </a:moveTo>
                  <a:cubicBezTo>
                    <a:pt x="1191" y="92"/>
                    <a:pt x="1184" y="93"/>
                    <a:pt x="1181" y="93"/>
                  </a:cubicBezTo>
                  <a:cubicBezTo>
                    <a:pt x="1183" y="98"/>
                    <a:pt x="1183" y="104"/>
                    <a:pt x="1188" y="106"/>
                  </a:cubicBezTo>
                  <a:cubicBezTo>
                    <a:pt x="1193" y="106"/>
                    <a:pt x="1191" y="100"/>
                    <a:pt x="1192" y="96"/>
                  </a:cubicBezTo>
                  <a:close/>
                  <a:moveTo>
                    <a:pt x="797" y="96"/>
                  </a:moveTo>
                  <a:cubicBezTo>
                    <a:pt x="793" y="95"/>
                    <a:pt x="790" y="95"/>
                    <a:pt x="786" y="94"/>
                  </a:cubicBezTo>
                  <a:cubicBezTo>
                    <a:pt x="781" y="99"/>
                    <a:pt x="775" y="99"/>
                    <a:pt x="770" y="104"/>
                  </a:cubicBezTo>
                  <a:cubicBezTo>
                    <a:pt x="771" y="107"/>
                    <a:pt x="768" y="112"/>
                    <a:pt x="772" y="113"/>
                  </a:cubicBezTo>
                  <a:cubicBezTo>
                    <a:pt x="781" y="111"/>
                    <a:pt x="788" y="104"/>
                    <a:pt x="795" y="99"/>
                  </a:cubicBezTo>
                  <a:cubicBezTo>
                    <a:pt x="797" y="96"/>
                    <a:pt x="797" y="96"/>
                    <a:pt x="797" y="96"/>
                  </a:cubicBezTo>
                  <a:close/>
                  <a:moveTo>
                    <a:pt x="96" y="105"/>
                  </a:moveTo>
                  <a:cubicBezTo>
                    <a:pt x="91" y="96"/>
                    <a:pt x="91" y="96"/>
                    <a:pt x="91" y="96"/>
                  </a:cubicBezTo>
                  <a:cubicBezTo>
                    <a:pt x="86" y="96"/>
                    <a:pt x="82" y="100"/>
                    <a:pt x="77" y="100"/>
                  </a:cubicBezTo>
                  <a:cubicBezTo>
                    <a:pt x="74" y="106"/>
                    <a:pt x="70" y="113"/>
                    <a:pt x="73" y="119"/>
                  </a:cubicBezTo>
                  <a:cubicBezTo>
                    <a:pt x="75" y="125"/>
                    <a:pt x="81" y="124"/>
                    <a:pt x="85" y="124"/>
                  </a:cubicBezTo>
                  <a:cubicBezTo>
                    <a:pt x="92" y="123"/>
                    <a:pt x="99" y="123"/>
                    <a:pt x="104" y="116"/>
                  </a:cubicBezTo>
                  <a:cubicBezTo>
                    <a:pt x="106" y="114"/>
                    <a:pt x="111" y="113"/>
                    <a:pt x="109" y="110"/>
                  </a:cubicBezTo>
                  <a:cubicBezTo>
                    <a:pt x="103" y="112"/>
                    <a:pt x="100" y="108"/>
                    <a:pt x="96" y="105"/>
                  </a:cubicBezTo>
                  <a:close/>
                  <a:moveTo>
                    <a:pt x="727" y="101"/>
                  </a:moveTo>
                  <a:cubicBezTo>
                    <a:pt x="727" y="95"/>
                    <a:pt x="718" y="99"/>
                    <a:pt x="714" y="99"/>
                  </a:cubicBezTo>
                  <a:cubicBezTo>
                    <a:pt x="714" y="114"/>
                    <a:pt x="714" y="114"/>
                    <a:pt x="714" y="114"/>
                  </a:cubicBezTo>
                  <a:cubicBezTo>
                    <a:pt x="715" y="115"/>
                    <a:pt x="717" y="114"/>
                    <a:pt x="718" y="114"/>
                  </a:cubicBezTo>
                  <a:cubicBezTo>
                    <a:pt x="723" y="112"/>
                    <a:pt x="725" y="106"/>
                    <a:pt x="727" y="101"/>
                  </a:cubicBezTo>
                  <a:close/>
                  <a:moveTo>
                    <a:pt x="890" y="107"/>
                  </a:moveTo>
                  <a:cubicBezTo>
                    <a:pt x="888" y="105"/>
                    <a:pt x="886" y="102"/>
                    <a:pt x="883" y="100"/>
                  </a:cubicBezTo>
                  <a:cubicBezTo>
                    <a:pt x="881" y="100"/>
                    <a:pt x="877" y="99"/>
                    <a:pt x="875" y="101"/>
                  </a:cubicBezTo>
                  <a:cubicBezTo>
                    <a:pt x="861" y="117"/>
                    <a:pt x="846" y="132"/>
                    <a:pt x="827" y="143"/>
                  </a:cubicBezTo>
                  <a:cubicBezTo>
                    <a:pt x="819" y="148"/>
                    <a:pt x="810" y="152"/>
                    <a:pt x="803" y="158"/>
                  </a:cubicBezTo>
                  <a:cubicBezTo>
                    <a:pt x="810" y="160"/>
                    <a:pt x="818" y="158"/>
                    <a:pt x="825" y="159"/>
                  </a:cubicBezTo>
                  <a:cubicBezTo>
                    <a:pt x="836" y="152"/>
                    <a:pt x="847" y="145"/>
                    <a:pt x="858" y="138"/>
                  </a:cubicBezTo>
                  <a:cubicBezTo>
                    <a:pt x="869" y="127"/>
                    <a:pt x="883" y="121"/>
                    <a:pt x="890" y="107"/>
                  </a:cubicBezTo>
                  <a:close/>
                  <a:moveTo>
                    <a:pt x="247" y="100"/>
                  </a:moveTo>
                  <a:cubicBezTo>
                    <a:pt x="244" y="99"/>
                    <a:pt x="242" y="103"/>
                    <a:pt x="243" y="106"/>
                  </a:cubicBezTo>
                  <a:cubicBezTo>
                    <a:pt x="244" y="106"/>
                    <a:pt x="244" y="106"/>
                    <a:pt x="244" y="106"/>
                  </a:cubicBezTo>
                  <a:cubicBezTo>
                    <a:pt x="246" y="105"/>
                    <a:pt x="248" y="102"/>
                    <a:pt x="247" y="100"/>
                  </a:cubicBezTo>
                  <a:close/>
                  <a:moveTo>
                    <a:pt x="580" y="116"/>
                  </a:moveTo>
                  <a:cubicBezTo>
                    <a:pt x="572" y="106"/>
                    <a:pt x="572" y="106"/>
                    <a:pt x="572" y="106"/>
                  </a:cubicBezTo>
                  <a:cubicBezTo>
                    <a:pt x="564" y="108"/>
                    <a:pt x="555" y="110"/>
                    <a:pt x="546" y="112"/>
                  </a:cubicBezTo>
                  <a:cubicBezTo>
                    <a:pt x="545" y="114"/>
                    <a:pt x="545" y="114"/>
                    <a:pt x="545" y="114"/>
                  </a:cubicBezTo>
                  <a:cubicBezTo>
                    <a:pt x="547" y="121"/>
                    <a:pt x="553" y="127"/>
                    <a:pt x="560" y="129"/>
                  </a:cubicBezTo>
                  <a:cubicBezTo>
                    <a:pt x="570" y="127"/>
                    <a:pt x="582" y="129"/>
                    <a:pt x="587" y="120"/>
                  </a:cubicBezTo>
                  <a:cubicBezTo>
                    <a:pt x="585" y="118"/>
                    <a:pt x="582" y="118"/>
                    <a:pt x="580" y="116"/>
                  </a:cubicBezTo>
                  <a:close/>
                  <a:moveTo>
                    <a:pt x="1034" y="115"/>
                  </a:moveTo>
                  <a:cubicBezTo>
                    <a:pt x="1026" y="107"/>
                    <a:pt x="1026" y="107"/>
                    <a:pt x="1026" y="107"/>
                  </a:cubicBezTo>
                  <a:cubicBezTo>
                    <a:pt x="1019" y="106"/>
                    <a:pt x="1015" y="111"/>
                    <a:pt x="1008" y="112"/>
                  </a:cubicBezTo>
                  <a:cubicBezTo>
                    <a:pt x="1007" y="115"/>
                    <a:pt x="1012" y="117"/>
                    <a:pt x="1013" y="120"/>
                  </a:cubicBezTo>
                  <a:cubicBezTo>
                    <a:pt x="1018" y="124"/>
                    <a:pt x="1026" y="124"/>
                    <a:pt x="1032" y="123"/>
                  </a:cubicBezTo>
                  <a:cubicBezTo>
                    <a:pt x="1035" y="122"/>
                    <a:pt x="1040" y="121"/>
                    <a:pt x="1041" y="117"/>
                  </a:cubicBezTo>
                  <a:cubicBezTo>
                    <a:pt x="1034" y="115"/>
                    <a:pt x="1034" y="115"/>
                    <a:pt x="1034" y="115"/>
                  </a:cubicBezTo>
                  <a:close/>
                  <a:moveTo>
                    <a:pt x="1655" y="110"/>
                  </a:moveTo>
                  <a:cubicBezTo>
                    <a:pt x="1656" y="107"/>
                    <a:pt x="1653" y="107"/>
                    <a:pt x="1651" y="108"/>
                  </a:cubicBezTo>
                  <a:cubicBezTo>
                    <a:pt x="1651" y="110"/>
                    <a:pt x="1651" y="113"/>
                    <a:pt x="1652" y="114"/>
                  </a:cubicBezTo>
                  <a:cubicBezTo>
                    <a:pt x="1654" y="113"/>
                    <a:pt x="1655" y="111"/>
                    <a:pt x="1655" y="110"/>
                  </a:cubicBezTo>
                  <a:close/>
                  <a:moveTo>
                    <a:pt x="1363" y="113"/>
                  </a:moveTo>
                  <a:cubicBezTo>
                    <a:pt x="1366" y="108"/>
                    <a:pt x="1357" y="110"/>
                    <a:pt x="1355" y="107"/>
                  </a:cubicBezTo>
                  <a:cubicBezTo>
                    <a:pt x="1350" y="111"/>
                    <a:pt x="1347" y="116"/>
                    <a:pt x="1343" y="119"/>
                  </a:cubicBezTo>
                  <a:cubicBezTo>
                    <a:pt x="1328" y="133"/>
                    <a:pt x="1312" y="149"/>
                    <a:pt x="1293" y="158"/>
                  </a:cubicBezTo>
                  <a:cubicBezTo>
                    <a:pt x="1293" y="159"/>
                    <a:pt x="1293" y="159"/>
                    <a:pt x="1293" y="159"/>
                  </a:cubicBezTo>
                  <a:cubicBezTo>
                    <a:pt x="1308" y="158"/>
                    <a:pt x="1308" y="158"/>
                    <a:pt x="1308" y="158"/>
                  </a:cubicBezTo>
                  <a:cubicBezTo>
                    <a:pt x="1308" y="156"/>
                    <a:pt x="1309" y="153"/>
                    <a:pt x="1312" y="152"/>
                  </a:cubicBezTo>
                  <a:cubicBezTo>
                    <a:pt x="1320" y="151"/>
                    <a:pt x="1327" y="144"/>
                    <a:pt x="1334" y="139"/>
                  </a:cubicBezTo>
                  <a:cubicBezTo>
                    <a:pt x="1343" y="131"/>
                    <a:pt x="1355" y="125"/>
                    <a:pt x="1363" y="113"/>
                  </a:cubicBezTo>
                  <a:close/>
                  <a:moveTo>
                    <a:pt x="428" y="113"/>
                  </a:moveTo>
                  <a:cubicBezTo>
                    <a:pt x="426" y="110"/>
                    <a:pt x="422" y="108"/>
                    <a:pt x="418" y="108"/>
                  </a:cubicBezTo>
                  <a:cubicBezTo>
                    <a:pt x="404" y="118"/>
                    <a:pt x="394" y="135"/>
                    <a:pt x="377" y="143"/>
                  </a:cubicBezTo>
                  <a:cubicBezTo>
                    <a:pt x="371" y="149"/>
                    <a:pt x="362" y="153"/>
                    <a:pt x="357" y="158"/>
                  </a:cubicBezTo>
                  <a:cubicBezTo>
                    <a:pt x="368" y="159"/>
                    <a:pt x="368" y="159"/>
                    <a:pt x="368" y="159"/>
                  </a:cubicBezTo>
                  <a:cubicBezTo>
                    <a:pt x="373" y="158"/>
                    <a:pt x="376" y="161"/>
                    <a:pt x="381" y="159"/>
                  </a:cubicBezTo>
                  <a:cubicBezTo>
                    <a:pt x="382" y="154"/>
                    <a:pt x="382" y="154"/>
                    <a:pt x="382" y="154"/>
                  </a:cubicBezTo>
                  <a:cubicBezTo>
                    <a:pt x="396" y="147"/>
                    <a:pt x="408" y="136"/>
                    <a:pt x="419" y="125"/>
                  </a:cubicBezTo>
                  <a:cubicBezTo>
                    <a:pt x="423" y="121"/>
                    <a:pt x="425" y="116"/>
                    <a:pt x="428" y="113"/>
                  </a:cubicBezTo>
                  <a:close/>
                  <a:moveTo>
                    <a:pt x="1188" y="112"/>
                  </a:moveTo>
                  <a:cubicBezTo>
                    <a:pt x="1187" y="111"/>
                    <a:pt x="1185" y="111"/>
                    <a:pt x="1184" y="112"/>
                  </a:cubicBezTo>
                  <a:cubicBezTo>
                    <a:pt x="1184" y="113"/>
                    <a:pt x="1183" y="116"/>
                    <a:pt x="1185" y="116"/>
                  </a:cubicBezTo>
                  <a:cubicBezTo>
                    <a:pt x="1187" y="115"/>
                    <a:pt x="1189" y="113"/>
                    <a:pt x="1188" y="112"/>
                  </a:cubicBezTo>
                  <a:close/>
                  <a:moveTo>
                    <a:pt x="1371" y="130"/>
                  </a:moveTo>
                  <a:cubicBezTo>
                    <a:pt x="1370" y="126"/>
                    <a:pt x="1371" y="120"/>
                    <a:pt x="1369" y="116"/>
                  </a:cubicBezTo>
                  <a:cubicBezTo>
                    <a:pt x="1366" y="117"/>
                    <a:pt x="1364" y="120"/>
                    <a:pt x="1363" y="122"/>
                  </a:cubicBezTo>
                  <a:cubicBezTo>
                    <a:pt x="1350" y="133"/>
                    <a:pt x="1337" y="144"/>
                    <a:pt x="1323" y="153"/>
                  </a:cubicBezTo>
                  <a:cubicBezTo>
                    <a:pt x="1321" y="156"/>
                    <a:pt x="1316" y="154"/>
                    <a:pt x="1315" y="158"/>
                  </a:cubicBezTo>
                  <a:cubicBezTo>
                    <a:pt x="1321" y="159"/>
                    <a:pt x="1327" y="159"/>
                    <a:pt x="1334" y="159"/>
                  </a:cubicBezTo>
                  <a:cubicBezTo>
                    <a:pt x="1350" y="149"/>
                    <a:pt x="1350" y="149"/>
                    <a:pt x="1350" y="149"/>
                  </a:cubicBezTo>
                  <a:cubicBezTo>
                    <a:pt x="1357" y="142"/>
                    <a:pt x="1366" y="139"/>
                    <a:pt x="1371" y="130"/>
                  </a:cubicBezTo>
                  <a:close/>
                  <a:moveTo>
                    <a:pt x="891" y="117"/>
                  </a:moveTo>
                  <a:cubicBezTo>
                    <a:pt x="890" y="117"/>
                    <a:pt x="890" y="117"/>
                    <a:pt x="890" y="117"/>
                  </a:cubicBezTo>
                  <a:cubicBezTo>
                    <a:pt x="874" y="135"/>
                    <a:pt x="855" y="145"/>
                    <a:pt x="837" y="158"/>
                  </a:cubicBezTo>
                  <a:cubicBezTo>
                    <a:pt x="845" y="161"/>
                    <a:pt x="853" y="159"/>
                    <a:pt x="861" y="159"/>
                  </a:cubicBezTo>
                  <a:cubicBezTo>
                    <a:pt x="863" y="160"/>
                    <a:pt x="865" y="157"/>
                    <a:pt x="865" y="155"/>
                  </a:cubicBezTo>
                  <a:cubicBezTo>
                    <a:pt x="871" y="147"/>
                    <a:pt x="879" y="144"/>
                    <a:pt x="886" y="136"/>
                  </a:cubicBezTo>
                  <a:cubicBezTo>
                    <a:pt x="894" y="133"/>
                    <a:pt x="890" y="124"/>
                    <a:pt x="891" y="117"/>
                  </a:cubicBezTo>
                  <a:close/>
                  <a:moveTo>
                    <a:pt x="940" y="121"/>
                  </a:moveTo>
                  <a:cubicBezTo>
                    <a:pt x="938" y="116"/>
                    <a:pt x="930" y="116"/>
                    <a:pt x="928" y="120"/>
                  </a:cubicBezTo>
                  <a:cubicBezTo>
                    <a:pt x="929" y="123"/>
                    <a:pt x="928" y="128"/>
                    <a:pt x="931" y="131"/>
                  </a:cubicBezTo>
                  <a:cubicBezTo>
                    <a:pt x="936" y="130"/>
                    <a:pt x="937" y="124"/>
                    <a:pt x="940" y="121"/>
                  </a:cubicBezTo>
                  <a:close/>
                  <a:moveTo>
                    <a:pt x="1822" y="121"/>
                  </a:moveTo>
                  <a:cubicBezTo>
                    <a:pt x="1819" y="121"/>
                    <a:pt x="1817" y="118"/>
                    <a:pt x="1815" y="118"/>
                  </a:cubicBezTo>
                  <a:cubicBezTo>
                    <a:pt x="1807" y="128"/>
                    <a:pt x="1800" y="140"/>
                    <a:pt x="1790" y="149"/>
                  </a:cubicBezTo>
                  <a:cubicBezTo>
                    <a:pt x="1786" y="151"/>
                    <a:pt x="1781" y="154"/>
                    <a:pt x="1778" y="158"/>
                  </a:cubicBezTo>
                  <a:cubicBezTo>
                    <a:pt x="1781" y="159"/>
                    <a:pt x="1783" y="159"/>
                    <a:pt x="1786" y="159"/>
                  </a:cubicBezTo>
                  <a:cubicBezTo>
                    <a:pt x="1796" y="151"/>
                    <a:pt x="1808" y="142"/>
                    <a:pt x="1817" y="134"/>
                  </a:cubicBezTo>
                  <a:cubicBezTo>
                    <a:pt x="1821" y="131"/>
                    <a:pt x="1820" y="125"/>
                    <a:pt x="1822" y="121"/>
                  </a:cubicBezTo>
                  <a:close/>
                  <a:moveTo>
                    <a:pt x="1417" y="123"/>
                  </a:moveTo>
                  <a:cubicBezTo>
                    <a:pt x="1415" y="120"/>
                    <a:pt x="1411" y="119"/>
                    <a:pt x="1408" y="119"/>
                  </a:cubicBezTo>
                  <a:cubicBezTo>
                    <a:pt x="1404" y="118"/>
                    <a:pt x="1402" y="121"/>
                    <a:pt x="1400" y="125"/>
                  </a:cubicBezTo>
                  <a:cubicBezTo>
                    <a:pt x="1402" y="127"/>
                    <a:pt x="1402" y="131"/>
                    <a:pt x="1402" y="135"/>
                  </a:cubicBezTo>
                  <a:cubicBezTo>
                    <a:pt x="1399" y="140"/>
                    <a:pt x="1394" y="147"/>
                    <a:pt x="1386" y="147"/>
                  </a:cubicBezTo>
                  <a:cubicBezTo>
                    <a:pt x="1382" y="149"/>
                    <a:pt x="1377" y="153"/>
                    <a:pt x="1374" y="158"/>
                  </a:cubicBezTo>
                  <a:cubicBezTo>
                    <a:pt x="1382" y="163"/>
                    <a:pt x="1387" y="153"/>
                    <a:pt x="1393" y="150"/>
                  </a:cubicBezTo>
                  <a:cubicBezTo>
                    <a:pt x="1399" y="141"/>
                    <a:pt x="1414" y="135"/>
                    <a:pt x="1417" y="123"/>
                  </a:cubicBezTo>
                  <a:close/>
                  <a:moveTo>
                    <a:pt x="284" y="121"/>
                  </a:moveTo>
                  <a:cubicBezTo>
                    <a:pt x="285" y="121"/>
                    <a:pt x="285" y="121"/>
                    <a:pt x="285" y="121"/>
                  </a:cubicBezTo>
                  <a:cubicBezTo>
                    <a:pt x="286" y="121"/>
                    <a:pt x="286" y="121"/>
                    <a:pt x="286" y="121"/>
                  </a:cubicBezTo>
                  <a:cubicBezTo>
                    <a:pt x="284" y="121"/>
                    <a:pt x="284" y="121"/>
                    <a:pt x="284" y="121"/>
                  </a:cubicBezTo>
                  <a:close/>
                  <a:moveTo>
                    <a:pt x="7" y="145"/>
                  </a:moveTo>
                  <a:cubicBezTo>
                    <a:pt x="8" y="137"/>
                    <a:pt x="10" y="128"/>
                    <a:pt x="4" y="123"/>
                  </a:cubicBezTo>
                  <a:cubicBezTo>
                    <a:pt x="4" y="131"/>
                    <a:pt x="3" y="140"/>
                    <a:pt x="4" y="148"/>
                  </a:cubicBezTo>
                  <a:cubicBezTo>
                    <a:pt x="7" y="145"/>
                    <a:pt x="7" y="145"/>
                    <a:pt x="7" y="145"/>
                  </a:cubicBezTo>
                  <a:close/>
                  <a:moveTo>
                    <a:pt x="475" y="125"/>
                  </a:moveTo>
                  <a:cubicBezTo>
                    <a:pt x="474" y="123"/>
                    <a:pt x="472" y="123"/>
                    <a:pt x="469" y="123"/>
                  </a:cubicBezTo>
                  <a:cubicBezTo>
                    <a:pt x="467" y="123"/>
                    <a:pt x="467" y="126"/>
                    <a:pt x="466" y="128"/>
                  </a:cubicBezTo>
                  <a:cubicBezTo>
                    <a:pt x="466" y="132"/>
                    <a:pt x="463" y="137"/>
                    <a:pt x="464" y="139"/>
                  </a:cubicBezTo>
                  <a:cubicBezTo>
                    <a:pt x="468" y="136"/>
                    <a:pt x="473" y="130"/>
                    <a:pt x="475" y="125"/>
                  </a:cubicBezTo>
                  <a:close/>
                  <a:moveTo>
                    <a:pt x="428" y="135"/>
                  </a:moveTo>
                  <a:cubicBezTo>
                    <a:pt x="427" y="126"/>
                    <a:pt x="427" y="126"/>
                    <a:pt x="427" y="126"/>
                  </a:cubicBezTo>
                  <a:cubicBezTo>
                    <a:pt x="423" y="128"/>
                    <a:pt x="420" y="130"/>
                    <a:pt x="417" y="134"/>
                  </a:cubicBezTo>
                  <a:cubicBezTo>
                    <a:pt x="408" y="144"/>
                    <a:pt x="397" y="151"/>
                    <a:pt x="387" y="158"/>
                  </a:cubicBezTo>
                  <a:cubicBezTo>
                    <a:pt x="394" y="160"/>
                    <a:pt x="399" y="159"/>
                    <a:pt x="406" y="159"/>
                  </a:cubicBezTo>
                  <a:cubicBezTo>
                    <a:pt x="406" y="158"/>
                    <a:pt x="405" y="155"/>
                    <a:pt x="407" y="154"/>
                  </a:cubicBezTo>
                  <a:cubicBezTo>
                    <a:pt x="415" y="150"/>
                    <a:pt x="422" y="142"/>
                    <a:pt x="428" y="135"/>
                  </a:cubicBezTo>
                  <a:close/>
                  <a:moveTo>
                    <a:pt x="944" y="138"/>
                  </a:moveTo>
                  <a:cubicBezTo>
                    <a:pt x="945" y="135"/>
                    <a:pt x="946" y="129"/>
                    <a:pt x="943" y="127"/>
                  </a:cubicBezTo>
                  <a:cubicBezTo>
                    <a:pt x="932" y="137"/>
                    <a:pt x="926" y="149"/>
                    <a:pt x="914" y="157"/>
                  </a:cubicBezTo>
                  <a:cubicBezTo>
                    <a:pt x="914" y="158"/>
                    <a:pt x="914" y="158"/>
                    <a:pt x="914" y="158"/>
                  </a:cubicBezTo>
                  <a:cubicBezTo>
                    <a:pt x="917" y="159"/>
                    <a:pt x="922" y="160"/>
                    <a:pt x="923" y="156"/>
                  </a:cubicBezTo>
                  <a:cubicBezTo>
                    <a:pt x="932" y="153"/>
                    <a:pt x="939" y="146"/>
                    <a:pt x="944" y="138"/>
                  </a:cubicBezTo>
                  <a:close/>
                  <a:moveTo>
                    <a:pt x="1109" y="143"/>
                  </a:moveTo>
                  <a:cubicBezTo>
                    <a:pt x="1103" y="138"/>
                    <a:pt x="1095" y="133"/>
                    <a:pt x="1088" y="128"/>
                  </a:cubicBezTo>
                  <a:cubicBezTo>
                    <a:pt x="1086" y="131"/>
                    <a:pt x="1086" y="131"/>
                    <a:pt x="1086" y="131"/>
                  </a:cubicBezTo>
                  <a:cubicBezTo>
                    <a:pt x="1082" y="136"/>
                    <a:pt x="1088" y="139"/>
                    <a:pt x="1091" y="142"/>
                  </a:cubicBezTo>
                  <a:cubicBezTo>
                    <a:pt x="1100" y="149"/>
                    <a:pt x="1111" y="151"/>
                    <a:pt x="1118" y="159"/>
                  </a:cubicBezTo>
                  <a:cubicBezTo>
                    <a:pt x="1140" y="159"/>
                    <a:pt x="1140" y="159"/>
                    <a:pt x="1140" y="159"/>
                  </a:cubicBezTo>
                  <a:cubicBezTo>
                    <a:pt x="1142" y="158"/>
                    <a:pt x="1142" y="158"/>
                    <a:pt x="1142" y="158"/>
                  </a:cubicBezTo>
                  <a:cubicBezTo>
                    <a:pt x="1141" y="156"/>
                    <a:pt x="1141" y="156"/>
                    <a:pt x="1141" y="156"/>
                  </a:cubicBezTo>
                  <a:cubicBezTo>
                    <a:pt x="1129" y="154"/>
                    <a:pt x="1121" y="146"/>
                    <a:pt x="1109" y="143"/>
                  </a:cubicBezTo>
                  <a:close/>
                  <a:moveTo>
                    <a:pt x="1830" y="128"/>
                  </a:moveTo>
                  <a:cubicBezTo>
                    <a:pt x="1829" y="128"/>
                    <a:pt x="1829" y="128"/>
                    <a:pt x="1829" y="128"/>
                  </a:cubicBezTo>
                  <a:cubicBezTo>
                    <a:pt x="1818" y="138"/>
                    <a:pt x="1808" y="150"/>
                    <a:pt x="1796" y="158"/>
                  </a:cubicBezTo>
                  <a:cubicBezTo>
                    <a:pt x="1801" y="159"/>
                    <a:pt x="1807" y="158"/>
                    <a:pt x="1813" y="159"/>
                  </a:cubicBezTo>
                  <a:cubicBezTo>
                    <a:pt x="1822" y="158"/>
                    <a:pt x="1827" y="149"/>
                    <a:pt x="1832" y="142"/>
                  </a:cubicBezTo>
                  <a:cubicBezTo>
                    <a:pt x="1835" y="138"/>
                    <a:pt x="1831" y="133"/>
                    <a:pt x="1830" y="128"/>
                  </a:cubicBezTo>
                  <a:close/>
                  <a:moveTo>
                    <a:pt x="482" y="139"/>
                  </a:moveTo>
                  <a:cubicBezTo>
                    <a:pt x="483" y="135"/>
                    <a:pt x="480" y="126"/>
                    <a:pt x="476" y="134"/>
                  </a:cubicBezTo>
                  <a:cubicBezTo>
                    <a:pt x="470" y="143"/>
                    <a:pt x="461" y="150"/>
                    <a:pt x="457" y="158"/>
                  </a:cubicBezTo>
                  <a:cubicBezTo>
                    <a:pt x="461" y="161"/>
                    <a:pt x="467" y="159"/>
                    <a:pt x="471" y="159"/>
                  </a:cubicBezTo>
                  <a:cubicBezTo>
                    <a:pt x="472" y="158"/>
                    <a:pt x="471" y="156"/>
                    <a:pt x="471" y="155"/>
                  </a:cubicBezTo>
                  <a:cubicBezTo>
                    <a:pt x="471" y="152"/>
                    <a:pt x="475" y="152"/>
                    <a:pt x="477" y="150"/>
                  </a:cubicBezTo>
                  <a:cubicBezTo>
                    <a:pt x="480" y="147"/>
                    <a:pt x="483" y="143"/>
                    <a:pt x="482" y="139"/>
                  </a:cubicBezTo>
                  <a:close/>
                  <a:moveTo>
                    <a:pt x="1420" y="145"/>
                  </a:moveTo>
                  <a:cubicBezTo>
                    <a:pt x="1420" y="141"/>
                    <a:pt x="1423" y="135"/>
                    <a:pt x="1419" y="132"/>
                  </a:cubicBezTo>
                  <a:cubicBezTo>
                    <a:pt x="1411" y="140"/>
                    <a:pt x="1401" y="150"/>
                    <a:pt x="1393" y="158"/>
                  </a:cubicBezTo>
                  <a:cubicBezTo>
                    <a:pt x="1396" y="159"/>
                    <a:pt x="1402" y="160"/>
                    <a:pt x="1406" y="158"/>
                  </a:cubicBezTo>
                  <a:cubicBezTo>
                    <a:pt x="1408" y="151"/>
                    <a:pt x="1417" y="151"/>
                    <a:pt x="1420" y="145"/>
                  </a:cubicBezTo>
                  <a:close/>
                  <a:moveTo>
                    <a:pt x="1874" y="138"/>
                  </a:moveTo>
                  <a:cubicBezTo>
                    <a:pt x="1869" y="133"/>
                    <a:pt x="1863" y="138"/>
                    <a:pt x="1858" y="139"/>
                  </a:cubicBezTo>
                  <a:cubicBezTo>
                    <a:pt x="1855" y="143"/>
                    <a:pt x="1855" y="149"/>
                    <a:pt x="1851" y="152"/>
                  </a:cubicBezTo>
                  <a:cubicBezTo>
                    <a:pt x="1844" y="156"/>
                    <a:pt x="1842" y="149"/>
                    <a:pt x="1836" y="148"/>
                  </a:cubicBezTo>
                  <a:cubicBezTo>
                    <a:pt x="1827" y="158"/>
                    <a:pt x="1827" y="158"/>
                    <a:pt x="1827" y="158"/>
                  </a:cubicBezTo>
                  <a:cubicBezTo>
                    <a:pt x="1837" y="158"/>
                    <a:pt x="1847" y="160"/>
                    <a:pt x="1857" y="157"/>
                  </a:cubicBezTo>
                  <a:cubicBezTo>
                    <a:pt x="1873" y="139"/>
                    <a:pt x="1873" y="139"/>
                    <a:pt x="1873" y="139"/>
                  </a:cubicBezTo>
                  <a:cubicBezTo>
                    <a:pt x="1874" y="138"/>
                    <a:pt x="1874" y="138"/>
                    <a:pt x="1874" y="138"/>
                  </a:cubicBezTo>
                  <a:close/>
                  <a:moveTo>
                    <a:pt x="899" y="142"/>
                  </a:moveTo>
                  <a:cubicBezTo>
                    <a:pt x="898" y="140"/>
                    <a:pt x="896" y="137"/>
                    <a:pt x="893" y="137"/>
                  </a:cubicBezTo>
                  <a:cubicBezTo>
                    <a:pt x="886" y="142"/>
                    <a:pt x="880" y="149"/>
                    <a:pt x="873" y="155"/>
                  </a:cubicBezTo>
                  <a:cubicBezTo>
                    <a:pt x="873" y="159"/>
                    <a:pt x="873" y="159"/>
                    <a:pt x="873" y="159"/>
                  </a:cubicBezTo>
                  <a:cubicBezTo>
                    <a:pt x="876" y="159"/>
                    <a:pt x="881" y="159"/>
                    <a:pt x="885" y="159"/>
                  </a:cubicBezTo>
                  <a:cubicBezTo>
                    <a:pt x="889" y="152"/>
                    <a:pt x="895" y="149"/>
                    <a:pt x="899" y="142"/>
                  </a:cubicBezTo>
                  <a:close/>
                  <a:moveTo>
                    <a:pt x="1379" y="144"/>
                  </a:moveTo>
                  <a:cubicBezTo>
                    <a:pt x="1376" y="141"/>
                    <a:pt x="1375" y="139"/>
                    <a:pt x="1372" y="138"/>
                  </a:cubicBezTo>
                  <a:cubicBezTo>
                    <a:pt x="1364" y="144"/>
                    <a:pt x="1356" y="152"/>
                    <a:pt x="1348" y="158"/>
                  </a:cubicBezTo>
                  <a:cubicBezTo>
                    <a:pt x="1353" y="159"/>
                    <a:pt x="1360" y="161"/>
                    <a:pt x="1364" y="156"/>
                  </a:cubicBezTo>
                  <a:cubicBezTo>
                    <a:pt x="1369" y="152"/>
                    <a:pt x="1376" y="149"/>
                    <a:pt x="1379" y="144"/>
                  </a:cubicBezTo>
                  <a:close/>
                  <a:moveTo>
                    <a:pt x="436" y="144"/>
                  </a:moveTo>
                  <a:cubicBezTo>
                    <a:pt x="434" y="141"/>
                    <a:pt x="434" y="141"/>
                    <a:pt x="434" y="141"/>
                  </a:cubicBezTo>
                  <a:cubicBezTo>
                    <a:pt x="430" y="138"/>
                    <a:pt x="429" y="143"/>
                    <a:pt x="426" y="145"/>
                  </a:cubicBezTo>
                  <a:cubicBezTo>
                    <a:pt x="422" y="150"/>
                    <a:pt x="415" y="153"/>
                    <a:pt x="413" y="158"/>
                  </a:cubicBezTo>
                  <a:cubicBezTo>
                    <a:pt x="422" y="159"/>
                    <a:pt x="433" y="160"/>
                    <a:pt x="443" y="159"/>
                  </a:cubicBezTo>
                  <a:cubicBezTo>
                    <a:pt x="449" y="155"/>
                    <a:pt x="456" y="151"/>
                    <a:pt x="460" y="143"/>
                  </a:cubicBezTo>
                  <a:cubicBezTo>
                    <a:pt x="454" y="146"/>
                    <a:pt x="449" y="148"/>
                    <a:pt x="443" y="147"/>
                  </a:cubicBezTo>
                  <a:cubicBezTo>
                    <a:pt x="438" y="149"/>
                    <a:pt x="435" y="156"/>
                    <a:pt x="429" y="158"/>
                  </a:cubicBezTo>
                  <a:cubicBezTo>
                    <a:pt x="423" y="152"/>
                    <a:pt x="435" y="150"/>
                    <a:pt x="436" y="144"/>
                  </a:cubicBezTo>
                  <a:close/>
                  <a:moveTo>
                    <a:pt x="1883" y="152"/>
                  </a:moveTo>
                  <a:cubicBezTo>
                    <a:pt x="1882" y="149"/>
                    <a:pt x="1883" y="144"/>
                    <a:pt x="1879" y="142"/>
                  </a:cubicBezTo>
                  <a:cubicBezTo>
                    <a:pt x="1874" y="147"/>
                    <a:pt x="1870" y="152"/>
                    <a:pt x="1866" y="158"/>
                  </a:cubicBezTo>
                  <a:cubicBezTo>
                    <a:pt x="1876" y="159"/>
                    <a:pt x="1876" y="159"/>
                    <a:pt x="1876" y="159"/>
                  </a:cubicBezTo>
                  <a:cubicBezTo>
                    <a:pt x="1880" y="158"/>
                    <a:pt x="1882" y="154"/>
                    <a:pt x="1883" y="152"/>
                  </a:cubicBezTo>
                  <a:close/>
                  <a:moveTo>
                    <a:pt x="1108" y="158"/>
                  </a:moveTo>
                  <a:cubicBezTo>
                    <a:pt x="1100" y="151"/>
                    <a:pt x="1090" y="149"/>
                    <a:pt x="1082" y="142"/>
                  </a:cubicBezTo>
                  <a:cubicBezTo>
                    <a:pt x="1073" y="151"/>
                    <a:pt x="1090" y="152"/>
                    <a:pt x="1091" y="159"/>
                  </a:cubicBezTo>
                  <a:cubicBezTo>
                    <a:pt x="1096" y="160"/>
                    <a:pt x="1102" y="159"/>
                    <a:pt x="1108" y="158"/>
                  </a:cubicBezTo>
                  <a:close/>
                  <a:moveTo>
                    <a:pt x="653" y="153"/>
                  </a:moveTo>
                  <a:cubicBezTo>
                    <a:pt x="647" y="152"/>
                    <a:pt x="642" y="146"/>
                    <a:pt x="636" y="145"/>
                  </a:cubicBezTo>
                  <a:cubicBezTo>
                    <a:pt x="632" y="149"/>
                    <a:pt x="628" y="153"/>
                    <a:pt x="627" y="159"/>
                  </a:cubicBezTo>
                  <a:cubicBezTo>
                    <a:pt x="637" y="161"/>
                    <a:pt x="648" y="159"/>
                    <a:pt x="658" y="158"/>
                  </a:cubicBezTo>
                  <a:cubicBezTo>
                    <a:pt x="658" y="155"/>
                    <a:pt x="654" y="155"/>
                    <a:pt x="653" y="153"/>
                  </a:cubicBezTo>
                  <a:close/>
                  <a:moveTo>
                    <a:pt x="1581" y="158"/>
                  </a:moveTo>
                  <a:cubicBezTo>
                    <a:pt x="1576" y="153"/>
                    <a:pt x="1570" y="149"/>
                    <a:pt x="1564" y="145"/>
                  </a:cubicBezTo>
                  <a:cubicBezTo>
                    <a:pt x="1561" y="150"/>
                    <a:pt x="1556" y="154"/>
                    <a:pt x="1554" y="158"/>
                  </a:cubicBezTo>
                  <a:cubicBezTo>
                    <a:pt x="1561" y="160"/>
                    <a:pt x="1571" y="158"/>
                    <a:pt x="1579" y="159"/>
                  </a:cubicBezTo>
                  <a:cubicBezTo>
                    <a:pt x="1581" y="158"/>
                    <a:pt x="1581" y="158"/>
                    <a:pt x="1581" y="158"/>
                  </a:cubicBezTo>
                  <a:close/>
                  <a:moveTo>
                    <a:pt x="913" y="148"/>
                  </a:moveTo>
                  <a:cubicBezTo>
                    <a:pt x="904" y="146"/>
                    <a:pt x="904" y="146"/>
                    <a:pt x="904" y="146"/>
                  </a:cubicBezTo>
                  <a:cubicBezTo>
                    <a:pt x="896" y="155"/>
                    <a:pt x="896" y="155"/>
                    <a:pt x="896" y="155"/>
                  </a:cubicBezTo>
                  <a:cubicBezTo>
                    <a:pt x="896" y="156"/>
                    <a:pt x="894" y="158"/>
                    <a:pt x="896" y="159"/>
                  </a:cubicBezTo>
                  <a:cubicBezTo>
                    <a:pt x="902" y="157"/>
                    <a:pt x="910" y="154"/>
                    <a:pt x="913" y="148"/>
                  </a:cubicBezTo>
                  <a:close/>
                  <a:moveTo>
                    <a:pt x="178" y="158"/>
                  </a:moveTo>
                  <a:cubicBezTo>
                    <a:pt x="174" y="153"/>
                    <a:pt x="168" y="151"/>
                    <a:pt x="162" y="148"/>
                  </a:cubicBezTo>
                  <a:cubicBezTo>
                    <a:pt x="160" y="152"/>
                    <a:pt x="156" y="154"/>
                    <a:pt x="155" y="158"/>
                  </a:cubicBezTo>
                  <a:cubicBezTo>
                    <a:pt x="163" y="160"/>
                    <a:pt x="171" y="160"/>
                    <a:pt x="178" y="158"/>
                  </a:cubicBezTo>
                  <a:close/>
                  <a:moveTo>
                    <a:pt x="1081" y="158"/>
                  </a:moveTo>
                  <a:cubicBezTo>
                    <a:pt x="1080" y="156"/>
                    <a:pt x="1079" y="154"/>
                    <a:pt x="1077" y="153"/>
                  </a:cubicBezTo>
                  <a:cubicBezTo>
                    <a:pt x="1073" y="150"/>
                    <a:pt x="1070" y="154"/>
                    <a:pt x="1068" y="158"/>
                  </a:cubicBezTo>
                  <a:cubicBezTo>
                    <a:pt x="1072" y="159"/>
                    <a:pt x="1077" y="160"/>
                    <a:pt x="1081" y="158"/>
                  </a:cubicBezTo>
                  <a:close/>
                  <a:moveTo>
                    <a:pt x="67" y="180"/>
                  </a:moveTo>
                  <a:cubicBezTo>
                    <a:pt x="69" y="180"/>
                    <a:pt x="67" y="185"/>
                    <a:pt x="70" y="182"/>
                  </a:cubicBezTo>
                  <a:cubicBezTo>
                    <a:pt x="70" y="181"/>
                    <a:pt x="70" y="181"/>
                    <a:pt x="70" y="181"/>
                  </a:cubicBezTo>
                  <a:cubicBezTo>
                    <a:pt x="85" y="180"/>
                    <a:pt x="101" y="180"/>
                    <a:pt x="117" y="180"/>
                  </a:cubicBezTo>
                  <a:cubicBezTo>
                    <a:pt x="141" y="181"/>
                    <a:pt x="165" y="180"/>
                    <a:pt x="191" y="181"/>
                  </a:cubicBezTo>
                  <a:cubicBezTo>
                    <a:pt x="326" y="179"/>
                    <a:pt x="462" y="183"/>
                    <a:pt x="597" y="181"/>
                  </a:cubicBezTo>
                  <a:cubicBezTo>
                    <a:pt x="755" y="181"/>
                    <a:pt x="755" y="181"/>
                    <a:pt x="755" y="181"/>
                  </a:cubicBezTo>
                  <a:cubicBezTo>
                    <a:pt x="820" y="181"/>
                    <a:pt x="885" y="181"/>
                    <a:pt x="949" y="181"/>
                  </a:cubicBezTo>
                  <a:cubicBezTo>
                    <a:pt x="1023" y="180"/>
                    <a:pt x="1098" y="181"/>
                    <a:pt x="1174" y="181"/>
                  </a:cubicBezTo>
                  <a:cubicBezTo>
                    <a:pt x="1226" y="181"/>
                    <a:pt x="1275" y="182"/>
                    <a:pt x="1327" y="181"/>
                  </a:cubicBezTo>
                  <a:cubicBezTo>
                    <a:pt x="1365" y="183"/>
                    <a:pt x="1400" y="179"/>
                    <a:pt x="1438" y="183"/>
                  </a:cubicBezTo>
                  <a:cubicBezTo>
                    <a:pt x="1447" y="180"/>
                    <a:pt x="1455" y="182"/>
                    <a:pt x="1464" y="182"/>
                  </a:cubicBezTo>
                  <a:cubicBezTo>
                    <a:pt x="1481" y="182"/>
                    <a:pt x="1497" y="182"/>
                    <a:pt x="1514" y="183"/>
                  </a:cubicBezTo>
                  <a:cubicBezTo>
                    <a:pt x="1517" y="182"/>
                    <a:pt x="1517" y="182"/>
                    <a:pt x="1517" y="182"/>
                  </a:cubicBezTo>
                  <a:cubicBezTo>
                    <a:pt x="1567" y="183"/>
                    <a:pt x="1621" y="181"/>
                    <a:pt x="1670" y="181"/>
                  </a:cubicBezTo>
                  <a:cubicBezTo>
                    <a:pt x="1682" y="180"/>
                    <a:pt x="1693" y="183"/>
                    <a:pt x="1705" y="181"/>
                  </a:cubicBezTo>
                  <a:cubicBezTo>
                    <a:pt x="1755" y="182"/>
                    <a:pt x="1801" y="181"/>
                    <a:pt x="1853" y="182"/>
                  </a:cubicBezTo>
                  <a:cubicBezTo>
                    <a:pt x="1875" y="181"/>
                    <a:pt x="1899" y="182"/>
                    <a:pt x="1923" y="181"/>
                  </a:cubicBezTo>
                  <a:cubicBezTo>
                    <a:pt x="1944" y="181"/>
                    <a:pt x="1963" y="182"/>
                    <a:pt x="1985" y="182"/>
                  </a:cubicBezTo>
                  <a:cubicBezTo>
                    <a:pt x="1986" y="183"/>
                    <a:pt x="1986" y="185"/>
                    <a:pt x="1986" y="186"/>
                  </a:cubicBezTo>
                  <a:cubicBezTo>
                    <a:pt x="1983" y="188"/>
                    <a:pt x="1983" y="188"/>
                    <a:pt x="1983" y="188"/>
                  </a:cubicBezTo>
                  <a:cubicBezTo>
                    <a:pt x="1898" y="188"/>
                    <a:pt x="1809" y="188"/>
                    <a:pt x="1722" y="187"/>
                  </a:cubicBezTo>
                  <a:cubicBezTo>
                    <a:pt x="1718" y="186"/>
                    <a:pt x="1713" y="186"/>
                    <a:pt x="1709" y="187"/>
                  </a:cubicBezTo>
                  <a:cubicBezTo>
                    <a:pt x="1686" y="188"/>
                    <a:pt x="1660" y="187"/>
                    <a:pt x="1636" y="187"/>
                  </a:cubicBezTo>
                  <a:cubicBezTo>
                    <a:pt x="1618" y="187"/>
                    <a:pt x="1600" y="187"/>
                    <a:pt x="1582" y="186"/>
                  </a:cubicBezTo>
                  <a:cubicBezTo>
                    <a:pt x="1567" y="189"/>
                    <a:pt x="1550" y="186"/>
                    <a:pt x="1533" y="187"/>
                  </a:cubicBezTo>
                  <a:cubicBezTo>
                    <a:pt x="1525" y="187"/>
                    <a:pt x="1516" y="188"/>
                    <a:pt x="1508" y="187"/>
                  </a:cubicBezTo>
                  <a:cubicBezTo>
                    <a:pt x="1505" y="187"/>
                    <a:pt x="1505" y="187"/>
                    <a:pt x="1505" y="187"/>
                  </a:cubicBezTo>
                  <a:cubicBezTo>
                    <a:pt x="1484" y="187"/>
                    <a:pt x="1484" y="187"/>
                    <a:pt x="1484" y="187"/>
                  </a:cubicBezTo>
                  <a:cubicBezTo>
                    <a:pt x="1479" y="187"/>
                    <a:pt x="1472" y="188"/>
                    <a:pt x="1467" y="187"/>
                  </a:cubicBezTo>
                  <a:cubicBezTo>
                    <a:pt x="1411" y="189"/>
                    <a:pt x="1357" y="186"/>
                    <a:pt x="1300" y="188"/>
                  </a:cubicBezTo>
                  <a:cubicBezTo>
                    <a:pt x="1226" y="188"/>
                    <a:pt x="1155" y="186"/>
                    <a:pt x="1083" y="187"/>
                  </a:cubicBezTo>
                  <a:cubicBezTo>
                    <a:pt x="1046" y="186"/>
                    <a:pt x="1010" y="188"/>
                    <a:pt x="972" y="187"/>
                  </a:cubicBezTo>
                  <a:cubicBezTo>
                    <a:pt x="930" y="186"/>
                    <a:pt x="891" y="187"/>
                    <a:pt x="850" y="187"/>
                  </a:cubicBezTo>
                  <a:cubicBezTo>
                    <a:pt x="819" y="187"/>
                    <a:pt x="787" y="186"/>
                    <a:pt x="755" y="187"/>
                  </a:cubicBezTo>
                  <a:cubicBezTo>
                    <a:pt x="706" y="186"/>
                    <a:pt x="654" y="187"/>
                    <a:pt x="604" y="187"/>
                  </a:cubicBezTo>
                  <a:cubicBezTo>
                    <a:pt x="577" y="186"/>
                    <a:pt x="547" y="188"/>
                    <a:pt x="520" y="186"/>
                  </a:cubicBezTo>
                  <a:cubicBezTo>
                    <a:pt x="489" y="187"/>
                    <a:pt x="458" y="186"/>
                    <a:pt x="425" y="187"/>
                  </a:cubicBezTo>
                  <a:cubicBezTo>
                    <a:pt x="326" y="185"/>
                    <a:pt x="231" y="186"/>
                    <a:pt x="131" y="186"/>
                  </a:cubicBezTo>
                  <a:cubicBezTo>
                    <a:pt x="88" y="186"/>
                    <a:pt x="46" y="186"/>
                    <a:pt x="3" y="185"/>
                  </a:cubicBezTo>
                  <a:cubicBezTo>
                    <a:pt x="4" y="181"/>
                    <a:pt x="4" y="181"/>
                    <a:pt x="4" y="181"/>
                  </a:cubicBezTo>
                  <a:cubicBezTo>
                    <a:pt x="25" y="179"/>
                    <a:pt x="45" y="181"/>
                    <a:pt x="67" y="180"/>
                  </a:cubicBezTo>
                  <a:close/>
                </a:path>
              </a:pathLst>
            </a:custGeom>
            <a:grp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5" name="矩形: 圆顶角 4"/>
            <p:cNvSpPr/>
            <p:nvPr/>
          </p:nvSpPr>
          <p:spPr>
            <a:xfrm>
              <a:off x="3525162" y="1999788"/>
              <a:ext cx="244445" cy="1994499"/>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26" name="组合 25"/>
          <p:cNvGrpSpPr/>
          <p:nvPr/>
        </p:nvGrpSpPr>
        <p:grpSpPr>
          <a:xfrm>
            <a:off x="8484861" y="1472840"/>
            <a:ext cx="490231" cy="3562121"/>
            <a:chOff x="3881219" y="1327306"/>
            <a:chExt cx="257050" cy="2671591"/>
          </a:xfrm>
          <a:solidFill>
            <a:srgbClr val="455993"/>
          </a:solidFill>
        </p:grpSpPr>
        <p:sp>
          <p:nvSpPr>
            <p:cNvPr id="6" name="Freeform 5"/>
            <p:cNvSpPr>
              <a:spLocks noEditPoints="1"/>
            </p:cNvSpPr>
            <p:nvPr/>
          </p:nvSpPr>
          <p:spPr bwMode="auto">
            <a:xfrm rot="16200000">
              <a:off x="2673948" y="2534577"/>
              <a:ext cx="2671591" cy="257050"/>
            </a:xfrm>
            <a:custGeom>
              <a:avLst/>
              <a:gdLst>
                <a:gd name="T0" fmla="*/ 1935 w 1993"/>
                <a:gd name="T1" fmla="*/ 45 h 189"/>
                <a:gd name="T2" fmla="*/ 1949 w 1993"/>
                <a:gd name="T3" fmla="*/ 132 h 189"/>
                <a:gd name="T4" fmla="*/ 1890 w 1993"/>
                <a:gd name="T5" fmla="*/ 154 h 189"/>
                <a:gd name="T6" fmla="*/ 146 w 1993"/>
                <a:gd name="T7" fmla="*/ 159 h 189"/>
                <a:gd name="T8" fmla="*/ 4 w 1993"/>
                <a:gd name="T9" fmla="*/ 12 h 189"/>
                <a:gd name="T10" fmla="*/ 181 w 1993"/>
                <a:gd name="T11" fmla="*/ 42 h 189"/>
                <a:gd name="T12" fmla="*/ 282 w 1993"/>
                <a:gd name="T13" fmla="*/ 77 h 189"/>
                <a:gd name="T14" fmla="*/ 143 w 1993"/>
                <a:gd name="T15" fmla="*/ 8 h 189"/>
                <a:gd name="T16" fmla="*/ 81 w 1993"/>
                <a:gd name="T17" fmla="*/ 65 h 189"/>
                <a:gd name="T18" fmla="*/ 449 w 1993"/>
                <a:gd name="T19" fmla="*/ 78 h 189"/>
                <a:gd name="T20" fmla="*/ 471 w 1993"/>
                <a:gd name="T21" fmla="*/ 9 h 189"/>
                <a:gd name="T22" fmla="*/ 732 w 1993"/>
                <a:gd name="T23" fmla="*/ 109 h 189"/>
                <a:gd name="T24" fmla="*/ 802 w 1993"/>
                <a:gd name="T25" fmla="*/ 9 h 189"/>
                <a:gd name="T26" fmla="*/ 669 w 1993"/>
                <a:gd name="T27" fmla="*/ 11 h 189"/>
                <a:gd name="T28" fmla="*/ 975 w 1993"/>
                <a:gd name="T29" fmla="*/ 86 h 189"/>
                <a:gd name="T30" fmla="*/ 869 w 1993"/>
                <a:gd name="T31" fmla="*/ 15 h 189"/>
                <a:gd name="T32" fmla="*/ 1088 w 1993"/>
                <a:gd name="T33" fmla="*/ 18 h 189"/>
                <a:gd name="T34" fmla="*/ 1143 w 1993"/>
                <a:gd name="T35" fmla="*/ 47 h 189"/>
                <a:gd name="T36" fmla="*/ 1272 w 1993"/>
                <a:gd name="T37" fmla="*/ 60 h 189"/>
                <a:gd name="T38" fmla="*/ 1076 w 1993"/>
                <a:gd name="T39" fmla="*/ 23 h 189"/>
                <a:gd name="T40" fmla="*/ 1321 w 1993"/>
                <a:gd name="T41" fmla="*/ 12 h 189"/>
                <a:gd name="T42" fmla="*/ 1642 w 1993"/>
                <a:gd name="T43" fmla="*/ 66 h 189"/>
                <a:gd name="T44" fmla="*/ 1352 w 1993"/>
                <a:gd name="T45" fmla="*/ 11 h 189"/>
                <a:gd name="T46" fmla="*/ 1517 w 1993"/>
                <a:gd name="T47" fmla="*/ 112 h 189"/>
                <a:gd name="T48" fmla="*/ 1498 w 1993"/>
                <a:gd name="T49" fmla="*/ 11 h 189"/>
                <a:gd name="T50" fmla="*/ 1910 w 1993"/>
                <a:gd name="T51" fmla="*/ 94 h 189"/>
                <a:gd name="T52" fmla="*/ 1864 w 1993"/>
                <a:gd name="T53" fmla="*/ 42 h 189"/>
                <a:gd name="T54" fmla="*/ 1165 w 1993"/>
                <a:gd name="T55" fmla="*/ 38 h 189"/>
                <a:gd name="T56" fmla="*/ 978 w 1993"/>
                <a:gd name="T57" fmla="*/ 51 h 189"/>
                <a:gd name="T58" fmla="*/ 998 w 1993"/>
                <a:gd name="T59" fmla="*/ 100 h 189"/>
                <a:gd name="T60" fmla="*/ 520 w 1993"/>
                <a:gd name="T61" fmla="*/ 160 h 189"/>
                <a:gd name="T62" fmla="*/ 757 w 1993"/>
                <a:gd name="T63" fmla="*/ 38 h 189"/>
                <a:gd name="T64" fmla="*/ 211 w 1993"/>
                <a:gd name="T65" fmla="*/ 44 h 189"/>
                <a:gd name="T66" fmla="*/ 1688 w 1993"/>
                <a:gd name="T67" fmla="*/ 65 h 189"/>
                <a:gd name="T68" fmla="*/ 1428 w 1993"/>
                <a:gd name="T69" fmla="*/ 132 h 189"/>
                <a:gd name="T70" fmla="*/ 1161 w 1993"/>
                <a:gd name="T71" fmla="*/ 51 h 189"/>
                <a:gd name="T72" fmla="*/ 32 w 1993"/>
                <a:gd name="T73" fmla="*/ 55 h 189"/>
                <a:gd name="T74" fmla="*/ 962 w 1993"/>
                <a:gd name="T75" fmla="*/ 80 h 189"/>
                <a:gd name="T76" fmla="*/ 360 w 1993"/>
                <a:gd name="T77" fmla="*/ 62 h 189"/>
                <a:gd name="T78" fmla="*/ 1133 w 1993"/>
                <a:gd name="T79" fmla="*/ 105 h 189"/>
                <a:gd name="T80" fmla="*/ 1712 w 1993"/>
                <a:gd name="T81" fmla="*/ 68 h 189"/>
                <a:gd name="T82" fmla="*/ 201 w 1993"/>
                <a:gd name="T83" fmla="*/ 123 h 189"/>
                <a:gd name="T84" fmla="*/ 1149 w 1993"/>
                <a:gd name="T85" fmla="*/ 120 h 189"/>
                <a:gd name="T86" fmla="*/ 1759 w 1993"/>
                <a:gd name="T87" fmla="*/ 85 h 189"/>
                <a:gd name="T88" fmla="*/ 847 w 1993"/>
                <a:gd name="T89" fmla="*/ 119 h 189"/>
                <a:gd name="T90" fmla="*/ 699 w 1993"/>
                <a:gd name="T91" fmla="*/ 86 h 189"/>
                <a:gd name="T92" fmla="*/ 1633 w 1993"/>
                <a:gd name="T93" fmla="*/ 96 h 189"/>
                <a:gd name="T94" fmla="*/ 1618 w 1993"/>
                <a:gd name="T95" fmla="*/ 132 h 189"/>
                <a:gd name="T96" fmla="*/ 1720 w 1993"/>
                <a:gd name="T97" fmla="*/ 92 h 189"/>
                <a:gd name="T98" fmla="*/ 235 w 1993"/>
                <a:gd name="T99" fmla="*/ 153 h 189"/>
                <a:gd name="T100" fmla="*/ 1231 w 1993"/>
                <a:gd name="T101" fmla="*/ 110 h 189"/>
                <a:gd name="T102" fmla="*/ 714 w 1993"/>
                <a:gd name="T103" fmla="*/ 114 h 189"/>
                <a:gd name="T104" fmla="*/ 1026 w 1993"/>
                <a:gd name="T105" fmla="*/ 107 h 189"/>
                <a:gd name="T106" fmla="*/ 368 w 1993"/>
                <a:gd name="T107" fmla="*/ 159 h 189"/>
                <a:gd name="T108" fmla="*/ 891 w 1993"/>
                <a:gd name="T109" fmla="*/ 117 h 189"/>
                <a:gd name="T110" fmla="*/ 284 w 1993"/>
                <a:gd name="T111" fmla="*/ 121 h 189"/>
                <a:gd name="T112" fmla="*/ 1109 w 1993"/>
                <a:gd name="T113" fmla="*/ 143 h 189"/>
                <a:gd name="T114" fmla="*/ 1419 w 1993"/>
                <a:gd name="T115" fmla="*/ 132 h 189"/>
                <a:gd name="T116" fmla="*/ 436 w 1993"/>
                <a:gd name="T117" fmla="*/ 144 h 189"/>
                <a:gd name="T118" fmla="*/ 1581 w 1993"/>
                <a:gd name="T119" fmla="*/ 158 h 189"/>
                <a:gd name="T120" fmla="*/ 597 w 1993"/>
                <a:gd name="T121" fmla="*/ 181 h 189"/>
                <a:gd name="T122" fmla="*/ 1484 w 1993"/>
                <a:gd name="T123" fmla="*/ 187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93" h="189">
                  <a:moveTo>
                    <a:pt x="295" y="2"/>
                  </a:moveTo>
                  <a:cubicBezTo>
                    <a:pt x="311" y="2"/>
                    <a:pt x="311" y="2"/>
                    <a:pt x="311" y="2"/>
                  </a:cubicBezTo>
                  <a:cubicBezTo>
                    <a:pt x="428" y="3"/>
                    <a:pt x="428" y="3"/>
                    <a:pt x="428" y="3"/>
                  </a:cubicBezTo>
                  <a:cubicBezTo>
                    <a:pt x="431" y="1"/>
                    <a:pt x="436" y="4"/>
                    <a:pt x="440" y="3"/>
                  </a:cubicBezTo>
                  <a:cubicBezTo>
                    <a:pt x="476" y="2"/>
                    <a:pt x="476" y="2"/>
                    <a:pt x="476" y="2"/>
                  </a:cubicBezTo>
                  <a:cubicBezTo>
                    <a:pt x="492" y="3"/>
                    <a:pt x="509" y="2"/>
                    <a:pt x="526" y="3"/>
                  </a:cubicBezTo>
                  <a:cubicBezTo>
                    <a:pt x="552" y="4"/>
                    <a:pt x="576" y="3"/>
                    <a:pt x="602" y="4"/>
                  </a:cubicBezTo>
                  <a:cubicBezTo>
                    <a:pt x="674" y="2"/>
                    <a:pt x="747" y="4"/>
                    <a:pt x="819" y="4"/>
                  </a:cubicBezTo>
                  <a:cubicBezTo>
                    <a:pt x="856" y="4"/>
                    <a:pt x="856" y="4"/>
                    <a:pt x="856" y="4"/>
                  </a:cubicBezTo>
                  <a:cubicBezTo>
                    <a:pt x="1029" y="4"/>
                    <a:pt x="1029" y="4"/>
                    <a:pt x="1029" y="4"/>
                  </a:cubicBezTo>
                  <a:cubicBezTo>
                    <a:pt x="1036" y="4"/>
                    <a:pt x="1036" y="4"/>
                    <a:pt x="1036" y="4"/>
                  </a:cubicBezTo>
                  <a:cubicBezTo>
                    <a:pt x="1056" y="5"/>
                    <a:pt x="1076" y="5"/>
                    <a:pt x="1094" y="5"/>
                  </a:cubicBezTo>
                  <a:cubicBezTo>
                    <a:pt x="1159" y="5"/>
                    <a:pt x="1222" y="4"/>
                    <a:pt x="1289" y="5"/>
                  </a:cubicBezTo>
                  <a:cubicBezTo>
                    <a:pt x="1430" y="6"/>
                    <a:pt x="1566" y="5"/>
                    <a:pt x="1710" y="6"/>
                  </a:cubicBezTo>
                  <a:cubicBezTo>
                    <a:pt x="1717" y="8"/>
                    <a:pt x="1726" y="4"/>
                    <a:pt x="1733" y="7"/>
                  </a:cubicBezTo>
                  <a:cubicBezTo>
                    <a:pt x="1759" y="5"/>
                    <a:pt x="1783" y="8"/>
                    <a:pt x="1808" y="6"/>
                  </a:cubicBezTo>
                  <a:cubicBezTo>
                    <a:pt x="1837" y="6"/>
                    <a:pt x="1869" y="6"/>
                    <a:pt x="1900" y="7"/>
                  </a:cubicBezTo>
                  <a:cubicBezTo>
                    <a:pt x="1928" y="6"/>
                    <a:pt x="1961" y="8"/>
                    <a:pt x="1989" y="7"/>
                  </a:cubicBezTo>
                  <a:cubicBezTo>
                    <a:pt x="1990" y="7"/>
                    <a:pt x="1991" y="8"/>
                    <a:pt x="1992" y="9"/>
                  </a:cubicBezTo>
                  <a:cubicBezTo>
                    <a:pt x="1992" y="11"/>
                    <a:pt x="1990" y="12"/>
                    <a:pt x="1989" y="12"/>
                  </a:cubicBezTo>
                  <a:cubicBezTo>
                    <a:pt x="1975" y="13"/>
                    <a:pt x="1975" y="13"/>
                    <a:pt x="1975" y="13"/>
                  </a:cubicBezTo>
                  <a:cubicBezTo>
                    <a:pt x="1975" y="21"/>
                    <a:pt x="1966" y="21"/>
                    <a:pt x="1962" y="26"/>
                  </a:cubicBezTo>
                  <a:cubicBezTo>
                    <a:pt x="1955" y="34"/>
                    <a:pt x="1944" y="40"/>
                    <a:pt x="1935" y="45"/>
                  </a:cubicBezTo>
                  <a:cubicBezTo>
                    <a:pt x="1936" y="50"/>
                    <a:pt x="1941" y="53"/>
                    <a:pt x="1945" y="57"/>
                  </a:cubicBezTo>
                  <a:cubicBezTo>
                    <a:pt x="1948" y="54"/>
                    <a:pt x="1951" y="52"/>
                    <a:pt x="1955" y="52"/>
                  </a:cubicBezTo>
                  <a:cubicBezTo>
                    <a:pt x="1963" y="46"/>
                    <a:pt x="1972" y="41"/>
                    <a:pt x="1979" y="34"/>
                  </a:cubicBezTo>
                  <a:cubicBezTo>
                    <a:pt x="1983" y="30"/>
                    <a:pt x="1985" y="22"/>
                    <a:pt x="1991" y="22"/>
                  </a:cubicBezTo>
                  <a:cubicBezTo>
                    <a:pt x="1991" y="29"/>
                    <a:pt x="1985" y="34"/>
                    <a:pt x="1980" y="38"/>
                  </a:cubicBezTo>
                  <a:cubicBezTo>
                    <a:pt x="1970" y="47"/>
                    <a:pt x="1960" y="56"/>
                    <a:pt x="1948" y="60"/>
                  </a:cubicBezTo>
                  <a:cubicBezTo>
                    <a:pt x="1947" y="61"/>
                    <a:pt x="1947" y="61"/>
                    <a:pt x="1947" y="61"/>
                  </a:cubicBezTo>
                  <a:cubicBezTo>
                    <a:pt x="1950" y="64"/>
                    <a:pt x="1947" y="74"/>
                    <a:pt x="1954" y="72"/>
                  </a:cubicBezTo>
                  <a:cubicBezTo>
                    <a:pt x="1968" y="66"/>
                    <a:pt x="1978" y="56"/>
                    <a:pt x="1989" y="45"/>
                  </a:cubicBezTo>
                  <a:cubicBezTo>
                    <a:pt x="1991" y="45"/>
                    <a:pt x="1993" y="45"/>
                    <a:pt x="1993" y="47"/>
                  </a:cubicBezTo>
                  <a:cubicBezTo>
                    <a:pt x="1983" y="58"/>
                    <a:pt x="1971" y="70"/>
                    <a:pt x="1956" y="75"/>
                  </a:cubicBezTo>
                  <a:cubicBezTo>
                    <a:pt x="1955" y="78"/>
                    <a:pt x="1951" y="76"/>
                    <a:pt x="1950" y="79"/>
                  </a:cubicBezTo>
                  <a:cubicBezTo>
                    <a:pt x="1951" y="81"/>
                    <a:pt x="1950" y="85"/>
                    <a:pt x="1953" y="86"/>
                  </a:cubicBezTo>
                  <a:cubicBezTo>
                    <a:pt x="1966" y="83"/>
                    <a:pt x="1977" y="75"/>
                    <a:pt x="1988" y="68"/>
                  </a:cubicBezTo>
                  <a:cubicBezTo>
                    <a:pt x="1989" y="68"/>
                    <a:pt x="1991" y="69"/>
                    <a:pt x="1991" y="70"/>
                  </a:cubicBezTo>
                  <a:cubicBezTo>
                    <a:pt x="1980" y="81"/>
                    <a:pt x="1965" y="86"/>
                    <a:pt x="1951" y="91"/>
                  </a:cubicBezTo>
                  <a:cubicBezTo>
                    <a:pt x="1950" y="95"/>
                    <a:pt x="1949" y="100"/>
                    <a:pt x="1948" y="105"/>
                  </a:cubicBezTo>
                  <a:cubicBezTo>
                    <a:pt x="1952" y="108"/>
                    <a:pt x="1954" y="103"/>
                    <a:pt x="1957" y="103"/>
                  </a:cubicBezTo>
                  <a:cubicBezTo>
                    <a:pt x="1967" y="101"/>
                    <a:pt x="1976" y="95"/>
                    <a:pt x="1985" y="89"/>
                  </a:cubicBezTo>
                  <a:cubicBezTo>
                    <a:pt x="1987" y="89"/>
                    <a:pt x="1988" y="91"/>
                    <a:pt x="1988" y="93"/>
                  </a:cubicBezTo>
                  <a:cubicBezTo>
                    <a:pt x="1977" y="99"/>
                    <a:pt x="1966" y="107"/>
                    <a:pt x="1954" y="109"/>
                  </a:cubicBezTo>
                  <a:cubicBezTo>
                    <a:pt x="1947" y="109"/>
                    <a:pt x="1944" y="115"/>
                    <a:pt x="1944" y="121"/>
                  </a:cubicBezTo>
                  <a:cubicBezTo>
                    <a:pt x="1944" y="125"/>
                    <a:pt x="1945" y="130"/>
                    <a:pt x="1949" y="132"/>
                  </a:cubicBezTo>
                  <a:cubicBezTo>
                    <a:pt x="1961" y="135"/>
                    <a:pt x="1971" y="134"/>
                    <a:pt x="1982" y="130"/>
                  </a:cubicBezTo>
                  <a:cubicBezTo>
                    <a:pt x="1984" y="131"/>
                    <a:pt x="1985" y="130"/>
                    <a:pt x="1986" y="132"/>
                  </a:cubicBezTo>
                  <a:cubicBezTo>
                    <a:pt x="1985" y="138"/>
                    <a:pt x="1978" y="136"/>
                    <a:pt x="1975" y="139"/>
                  </a:cubicBezTo>
                  <a:cubicBezTo>
                    <a:pt x="1964" y="140"/>
                    <a:pt x="1952" y="143"/>
                    <a:pt x="1943" y="136"/>
                  </a:cubicBezTo>
                  <a:cubicBezTo>
                    <a:pt x="1931" y="124"/>
                    <a:pt x="1943" y="109"/>
                    <a:pt x="1945" y="95"/>
                  </a:cubicBezTo>
                  <a:cubicBezTo>
                    <a:pt x="1944" y="82"/>
                    <a:pt x="1947" y="66"/>
                    <a:pt x="1935" y="57"/>
                  </a:cubicBezTo>
                  <a:cubicBezTo>
                    <a:pt x="1926" y="47"/>
                    <a:pt x="1914" y="44"/>
                    <a:pt x="1902" y="40"/>
                  </a:cubicBezTo>
                  <a:cubicBezTo>
                    <a:pt x="1895" y="40"/>
                    <a:pt x="1886" y="39"/>
                    <a:pt x="1880" y="43"/>
                  </a:cubicBezTo>
                  <a:cubicBezTo>
                    <a:pt x="1870" y="44"/>
                    <a:pt x="1863" y="53"/>
                    <a:pt x="1858" y="61"/>
                  </a:cubicBezTo>
                  <a:cubicBezTo>
                    <a:pt x="1857" y="68"/>
                    <a:pt x="1855" y="77"/>
                    <a:pt x="1860" y="83"/>
                  </a:cubicBezTo>
                  <a:cubicBezTo>
                    <a:pt x="1863" y="87"/>
                    <a:pt x="1869" y="88"/>
                    <a:pt x="1874" y="88"/>
                  </a:cubicBezTo>
                  <a:cubicBezTo>
                    <a:pt x="1885" y="87"/>
                    <a:pt x="1891" y="76"/>
                    <a:pt x="1896" y="67"/>
                  </a:cubicBezTo>
                  <a:cubicBezTo>
                    <a:pt x="1903" y="66"/>
                    <a:pt x="1911" y="67"/>
                    <a:pt x="1916" y="73"/>
                  </a:cubicBezTo>
                  <a:cubicBezTo>
                    <a:pt x="1921" y="77"/>
                    <a:pt x="1922" y="83"/>
                    <a:pt x="1922" y="89"/>
                  </a:cubicBezTo>
                  <a:cubicBezTo>
                    <a:pt x="1924" y="92"/>
                    <a:pt x="1924" y="92"/>
                    <a:pt x="1924" y="92"/>
                  </a:cubicBezTo>
                  <a:cubicBezTo>
                    <a:pt x="1917" y="95"/>
                    <a:pt x="1916" y="105"/>
                    <a:pt x="1908" y="106"/>
                  </a:cubicBezTo>
                  <a:cubicBezTo>
                    <a:pt x="1900" y="108"/>
                    <a:pt x="1892" y="113"/>
                    <a:pt x="1884" y="108"/>
                  </a:cubicBezTo>
                  <a:cubicBezTo>
                    <a:pt x="1871" y="105"/>
                    <a:pt x="1853" y="100"/>
                    <a:pt x="1842" y="111"/>
                  </a:cubicBezTo>
                  <a:cubicBezTo>
                    <a:pt x="1838" y="116"/>
                    <a:pt x="1837" y="123"/>
                    <a:pt x="1837" y="129"/>
                  </a:cubicBezTo>
                  <a:cubicBezTo>
                    <a:pt x="1840" y="135"/>
                    <a:pt x="1840" y="140"/>
                    <a:pt x="1844" y="144"/>
                  </a:cubicBezTo>
                  <a:cubicBezTo>
                    <a:pt x="1850" y="144"/>
                    <a:pt x="1850" y="136"/>
                    <a:pt x="1855" y="133"/>
                  </a:cubicBezTo>
                  <a:cubicBezTo>
                    <a:pt x="1861" y="128"/>
                    <a:pt x="1871" y="126"/>
                    <a:pt x="1879" y="131"/>
                  </a:cubicBezTo>
                  <a:cubicBezTo>
                    <a:pt x="1886" y="136"/>
                    <a:pt x="1892" y="144"/>
                    <a:pt x="1890" y="154"/>
                  </a:cubicBezTo>
                  <a:cubicBezTo>
                    <a:pt x="1890" y="155"/>
                    <a:pt x="1888" y="157"/>
                    <a:pt x="1889" y="158"/>
                  </a:cubicBezTo>
                  <a:cubicBezTo>
                    <a:pt x="1984" y="160"/>
                    <a:pt x="1984" y="160"/>
                    <a:pt x="1984" y="160"/>
                  </a:cubicBezTo>
                  <a:cubicBezTo>
                    <a:pt x="1985" y="160"/>
                    <a:pt x="1986" y="161"/>
                    <a:pt x="1986" y="161"/>
                  </a:cubicBezTo>
                  <a:cubicBezTo>
                    <a:pt x="1984" y="163"/>
                    <a:pt x="1984" y="163"/>
                    <a:pt x="1984" y="163"/>
                  </a:cubicBezTo>
                  <a:cubicBezTo>
                    <a:pt x="1831" y="164"/>
                    <a:pt x="1831" y="164"/>
                    <a:pt x="1831" y="164"/>
                  </a:cubicBezTo>
                  <a:cubicBezTo>
                    <a:pt x="1813" y="165"/>
                    <a:pt x="1794" y="162"/>
                    <a:pt x="1775" y="164"/>
                  </a:cubicBezTo>
                  <a:cubicBezTo>
                    <a:pt x="1481" y="164"/>
                    <a:pt x="1481" y="164"/>
                    <a:pt x="1481" y="164"/>
                  </a:cubicBezTo>
                  <a:cubicBezTo>
                    <a:pt x="1463" y="164"/>
                    <a:pt x="1463" y="164"/>
                    <a:pt x="1463" y="164"/>
                  </a:cubicBezTo>
                  <a:cubicBezTo>
                    <a:pt x="1330" y="164"/>
                    <a:pt x="1330" y="164"/>
                    <a:pt x="1330" y="164"/>
                  </a:cubicBezTo>
                  <a:cubicBezTo>
                    <a:pt x="1304" y="163"/>
                    <a:pt x="1282" y="165"/>
                    <a:pt x="1255" y="164"/>
                  </a:cubicBezTo>
                  <a:cubicBezTo>
                    <a:pt x="1206" y="163"/>
                    <a:pt x="1206" y="163"/>
                    <a:pt x="1206" y="163"/>
                  </a:cubicBezTo>
                  <a:cubicBezTo>
                    <a:pt x="907" y="164"/>
                    <a:pt x="907" y="164"/>
                    <a:pt x="907" y="164"/>
                  </a:cubicBezTo>
                  <a:cubicBezTo>
                    <a:pt x="862" y="164"/>
                    <a:pt x="818" y="164"/>
                    <a:pt x="772" y="164"/>
                  </a:cubicBezTo>
                  <a:cubicBezTo>
                    <a:pt x="669" y="164"/>
                    <a:pt x="669" y="164"/>
                    <a:pt x="669" y="164"/>
                  </a:cubicBezTo>
                  <a:cubicBezTo>
                    <a:pt x="545" y="164"/>
                    <a:pt x="545" y="164"/>
                    <a:pt x="545" y="164"/>
                  </a:cubicBezTo>
                  <a:cubicBezTo>
                    <a:pt x="480" y="164"/>
                    <a:pt x="414" y="164"/>
                    <a:pt x="349" y="164"/>
                  </a:cubicBezTo>
                  <a:cubicBezTo>
                    <a:pt x="342" y="164"/>
                    <a:pt x="333" y="164"/>
                    <a:pt x="325" y="164"/>
                  </a:cubicBezTo>
                  <a:cubicBezTo>
                    <a:pt x="206" y="164"/>
                    <a:pt x="206" y="164"/>
                    <a:pt x="206" y="164"/>
                  </a:cubicBezTo>
                  <a:cubicBezTo>
                    <a:pt x="168" y="164"/>
                    <a:pt x="168" y="164"/>
                    <a:pt x="168" y="164"/>
                  </a:cubicBezTo>
                  <a:cubicBezTo>
                    <a:pt x="113" y="164"/>
                    <a:pt x="57" y="164"/>
                    <a:pt x="3" y="164"/>
                  </a:cubicBezTo>
                  <a:cubicBezTo>
                    <a:pt x="3" y="162"/>
                    <a:pt x="3" y="160"/>
                    <a:pt x="5" y="160"/>
                  </a:cubicBezTo>
                  <a:cubicBezTo>
                    <a:pt x="39" y="160"/>
                    <a:pt x="73" y="160"/>
                    <a:pt x="107" y="159"/>
                  </a:cubicBezTo>
                  <a:cubicBezTo>
                    <a:pt x="120" y="160"/>
                    <a:pt x="133" y="160"/>
                    <a:pt x="146" y="159"/>
                  </a:cubicBezTo>
                  <a:cubicBezTo>
                    <a:pt x="146" y="155"/>
                    <a:pt x="151" y="154"/>
                    <a:pt x="152" y="151"/>
                  </a:cubicBezTo>
                  <a:cubicBezTo>
                    <a:pt x="163" y="137"/>
                    <a:pt x="164" y="117"/>
                    <a:pt x="158" y="101"/>
                  </a:cubicBezTo>
                  <a:cubicBezTo>
                    <a:pt x="151" y="88"/>
                    <a:pt x="139" y="74"/>
                    <a:pt x="123" y="74"/>
                  </a:cubicBezTo>
                  <a:cubicBezTo>
                    <a:pt x="116" y="72"/>
                    <a:pt x="111" y="75"/>
                    <a:pt x="105" y="79"/>
                  </a:cubicBezTo>
                  <a:cubicBezTo>
                    <a:pt x="100" y="84"/>
                    <a:pt x="99" y="92"/>
                    <a:pt x="99" y="98"/>
                  </a:cubicBezTo>
                  <a:cubicBezTo>
                    <a:pt x="103" y="108"/>
                    <a:pt x="115" y="100"/>
                    <a:pt x="122" y="105"/>
                  </a:cubicBezTo>
                  <a:cubicBezTo>
                    <a:pt x="121" y="109"/>
                    <a:pt x="121" y="109"/>
                    <a:pt x="121" y="109"/>
                  </a:cubicBezTo>
                  <a:cubicBezTo>
                    <a:pt x="111" y="121"/>
                    <a:pt x="97" y="133"/>
                    <a:pt x="79" y="130"/>
                  </a:cubicBezTo>
                  <a:cubicBezTo>
                    <a:pt x="75" y="129"/>
                    <a:pt x="70" y="128"/>
                    <a:pt x="68" y="123"/>
                  </a:cubicBezTo>
                  <a:cubicBezTo>
                    <a:pt x="61" y="109"/>
                    <a:pt x="72" y="97"/>
                    <a:pt x="74" y="84"/>
                  </a:cubicBezTo>
                  <a:cubicBezTo>
                    <a:pt x="77" y="68"/>
                    <a:pt x="69" y="52"/>
                    <a:pt x="59" y="40"/>
                  </a:cubicBezTo>
                  <a:cubicBezTo>
                    <a:pt x="51" y="31"/>
                    <a:pt x="36" y="30"/>
                    <a:pt x="25" y="34"/>
                  </a:cubicBezTo>
                  <a:cubicBezTo>
                    <a:pt x="17" y="38"/>
                    <a:pt x="7" y="44"/>
                    <a:pt x="4" y="54"/>
                  </a:cubicBezTo>
                  <a:cubicBezTo>
                    <a:pt x="4" y="37"/>
                    <a:pt x="4" y="37"/>
                    <a:pt x="4" y="37"/>
                  </a:cubicBezTo>
                  <a:cubicBezTo>
                    <a:pt x="7" y="37"/>
                    <a:pt x="10" y="36"/>
                    <a:pt x="11" y="34"/>
                  </a:cubicBezTo>
                  <a:cubicBezTo>
                    <a:pt x="11" y="30"/>
                    <a:pt x="7" y="31"/>
                    <a:pt x="5" y="30"/>
                  </a:cubicBezTo>
                  <a:cubicBezTo>
                    <a:pt x="4" y="28"/>
                    <a:pt x="4" y="26"/>
                    <a:pt x="4" y="24"/>
                  </a:cubicBezTo>
                  <a:cubicBezTo>
                    <a:pt x="15" y="30"/>
                    <a:pt x="28" y="25"/>
                    <a:pt x="40" y="25"/>
                  </a:cubicBezTo>
                  <a:cubicBezTo>
                    <a:pt x="48" y="27"/>
                    <a:pt x="57" y="22"/>
                    <a:pt x="65" y="18"/>
                  </a:cubicBezTo>
                  <a:cubicBezTo>
                    <a:pt x="67" y="14"/>
                    <a:pt x="73" y="13"/>
                    <a:pt x="73" y="8"/>
                  </a:cubicBezTo>
                  <a:cubicBezTo>
                    <a:pt x="68" y="6"/>
                    <a:pt x="63" y="7"/>
                    <a:pt x="58" y="8"/>
                  </a:cubicBezTo>
                  <a:cubicBezTo>
                    <a:pt x="44" y="22"/>
                    <a:pt x="23" y="20"/>
                    <a:pt x="5" y="19"/>
                  </a:cubicBezTo>
                  <a:cubicBezTo>
                    <a:pt x="3" y="17"/>
                    <a:pt x="5" y="15"/>
                    <a:pt x="4" y="12"/>
                  </a:cubicBezTo>
                  <a:cubicBezTo>
                    <a:pt x="19" y="17"/>
                    <a:pt x="35" y="18"/>
                    <a:pt x="47" y="8"/>
                  </a:cubicBezTo>
                  <a:cubicBezTo>
                    <a:pt x="47" y="6"/>
                    <a:pt x="43" y="7"/>
                    <a:pt x="40" y="7"/>
                  </a:cubicBezTo>
                  <a:cubicBezTo>
                    <a:pt x="28" y="5"/>
                    <a:pt x="16" y="7"/>
                    <a:pt x="5" y="7"/>
                  </a:cubicBezTo>
                  <a:cubicBezTo>
                    <a:pt x="4" y="6"/>
                    <a:pt x="4" y="3"/>
                    <a:pt x="5" y="2"/>
                  </a:cubicBezTo>
                  <a:cubicBezTo>
                    <a:pt x="67" y="2"/>
                    <a:pt x="67" y="2"/>
                    <a:pt x="67" y="2"/>
                  </a:cubicBezTo>
                  <a:cubicBezTo>
                    <a:pt x="68" y="4"/>
                    <a:pt x="68" y="4"/>
                    <a:pt x="68" y="4"/>
                  </a:cubicBezTo>
                  <a:cubicBezTo>
                    <a:pt x="72" y="0"/>
                    <a:pt x="80" y="2"/>
                    <a:pt x="86" y="2"/>
                  </a:cubicBezTo>
                  <a:cubicBezTo>
                    <a:pt x="155" y="0"/>
                    <a:pt x="225" y="3"/>
                    <a:pt x="295" y="2"/>
                  </a:cubicBezTo>
                  <a:close/>
                  <a:moveTo>
                    <a:pt x="119" y="8"/>
                  </a:moveTo>
                  <a:cubicBezTo>
                    <a:pt x="115" y="7"/>
                    <a:pt x="111" y="7"/>
                    <a:pt x="106" y="8"/>
                  </a:cubicBezTo>
                  <a:cubicBezTo>
                    <a:pt x="96" y="20"/>
                    <a:pt x="82" y="33"/>
                    <a:pt x="67" y="39"/>
                  </a:cubicBezTo>
                  <a:cubicBezTo>
                    <a:pt x="69" y="42"/>
                    <a:pt x="70" y="46"/>
                    <a:pt x="74" y="47"/>
                  </a:cubicBezTo>
                  <a:cubicBezTo>
                    <a:pt x="84" y="43"/>
                    <a:pt x="92" y="35"/>
                    <a:pt x="101" y="29"/>
                  </a:cubicBezTo>
                  <a:cubicBezTo>
                    <a:pt x="109" y="23"/>
                    <a:pt x="115" y="16"/>
                    <a:pt x="119" y="8"/>
                  </a:cubicBezTo>
                  <a:close/>
                  <a:moveTo>
                    <a:pt x="334" y="8"/>
                  </a:moveTo>
                  <a:cubicBezTo>
                    <a:pt x="312" y="7"/>
                    <a:pt x="291" y="9"/>
                    <a:pt x="271" y="7"/>
                  </a:cubicBezTo>
                  <a:cubicBezTo>
                    <a:pt x="250" y="8"/>
                    <a:pt x="230" y="7"/>
                    <a:pt x="209" y="7"/>
                  </a:cubicBezTo>
                  <a:cubicBezTo>
                    <a:pt x="206" y="8"/>
                    <a:pt x="206" y="8"/>
                    <a:pt x="206" y="8"/>
                  </a:cubicBezTo>
                  <a:cubicBezTo>
                    <a:pt x="210" y="16"/>
                    <a:pt x="221" y="17"/>
                    <a:pt x="225" y="26"/>
                  </a:cubicBezTo>
                  <a:cubicBezTo>
                    <a:pt x="228" y="32"/>
                    <a:pt x="226" y="37"/>
                    <a:pt x="224" y="43"/>
                  </a:cubicBezTo>
                  <a:cubicBezTo>
                    <a:pt x="217" y="51"/>
                    <a:pt x="209" y="64"/>
                    <a:pt x="196" y="62"/>
                  </a:cubicBezTo>
                  <a:cubicBezTo>
                    <a:pt x="183" y="61"/>
                    <a:pt x="196" y="51"/>
                    <a:pt x="192" y="45"/>
                  </a:cubicBezTo>
                  <a:cubicBezTo>
                    <a:pt x="190" y="41"/>
                    <a:pt x="185" y="43"/>
                    <a:pt x="181" y="42"/>
                  </a:cubicBezTo>
                  <a:cubicBezTo>
                    <a:pt x="177" y="44"/>
                    <a:pt x="172" y="47"/>
                    <a:pt x="170" y="52"/>
                  </a:cubicBezTo>
                  <a:cubicBezTo>
                    <a:pt x="169" y="61"/>
                    <a:pt x="170" y="71"/>
                    <a:pt x="176" y="79"/>
                  </a:cubicBezTo>
                  <a:cubicBezTo>
                    <a:pt x="179" y="82"/>
                    <a:pt x="184" y="81"/>
                    <a:pt x="188" y="82"/>
                  </a:cubicBezTo>
                  <a:cubicBezTo>
                    <a:pt x="194" y="83"/>
                    <a:pt x="200" y="82"/>
                    <a:pt x="205" y="79"/>
                  </a:cubicBezTo>
                  <a:cubicBezTo>
                    <a:pt x="215" y="72"/>
                    <a:pt x="224" y="64"/>
                    <a:pt x="235" y="62"/>
                  </a:cubicBezTo>
                  <a:cubicBezTo>
                    <a:pt x="244" y="61"/>
                    <a:pt x="251" y="66"/>
                    <a:pt x="256" y="72"/>
                  </a:cubicBezTo>
                  <a:cubicBezTo>
                    <a:pt x="255" y="74"/>
                    <a:pt x="259" y="76"/>
                    <a:pt x="256" y="77"/>
                  </a:cubicBezTo>
                  <a:cubicBezTo>
                    <a:pt x="258" y="83"/>
                    <a:pt x="258" y="83"/>
                    <a:pt x="258" y="83"/>
                  </a:cubicBezTo>
                  <a:cubicBezTo>
                    <a:pt x="260" y="91"/>
                    <a:pt x="257" y="99"/>
                    <a:pt x="254" y="106"/>
                  </a:cubicBezTo>
                  <a:cubicBezTo>
                    <a:pt x="251" y="113"/>
                    <a:pt x="245" y="115"/>
                    <a:pt x="239" y="118"/>
                  </a:cubicBezTo>
                  <a:cubicBezTo>
                    <a:pt x="236" y="120"/>
                    <a:pt x="232" y="118"/>
                    <a:pt x="230" y="116"/>
                  </a:cubicBezTo>
                  <a:cubicBezTo>
                    <a:pt x="228" y="113"/>
                    <a:pt x="232" y="111"/>
                    <a:pt x="234" y="109"/>
                  </a:cubicBezTo>
                  <a:cubicBezTo>
                    <a:pt x="236" y="101"/>
                    <a:pt x="235" y="94"/>
                    <a:pt x="229" y="89"/>
                  </a:cubicBezTo>
                  <a:cubicBezTo>
                    <a:pt x="224" y="87"/>
                    <a:pt x="221" y="91"/>
                    <a:pt x="217" y="93"/>
                  </a:cubicBezTo>
                  <a:cubicBezTo>
                    <a:pt x="210" y="100"/>
                    <a:pt x="207" y="112"/>
                    <a:pt x="210" y="123"/>
                  </a:cubicBezTo>
                  <a:cubicBezTo>
                    <a:pt x="214" y="130"/>
                    <a:pt x="217" y="138"/>
                    <a:pt x="224" y="143"/>
                  </a:cubicBezTo>
                  <a:cubicBezTo>
                    <a:pt x="238" y="146"/>
                    <a:pt x="238" y="146"/>
                    <a:pt x="238" y="146"/>
                  </a:cubicBezTo>
                  <a:cubicBezTo>
                    <a:pt x="242" y="145"/>
                    <a:pt x="246" y="143"/>
                    <a:pt x="251" y="143"/>
                  </a:cubicBezTo>
                  <a:cubicBezTo>
                    <a:pt x="261" y="141"/>
                    <a:pt x="269" y="134"/>
                    <a:pt x="275" y="127"/>
                  </a:cubicBezTo>
                  <a:cubicBezTo>
                    <a:pt x="278" y="126"/>
                    <a:pt x="280" y="125"/>
                    <a:pt x="282" y="122"/>
                  </a:cubicBezTo>
                  <a:cubicBezTo>
                    <a:pt x="280" y="119"/>
                    <a:pt x="284" y="116"/>
                    <a:pt x="284" y="113"/>
                  </a:cubicBezTo>
                  <a:cubicBezTo>
                    <a:pt x="289" y="108"/>
                    <a:pt x="287" y="100"/>
                    <a:pt x="288" y="93"/>
                  </a:cubicBezTo>
                  <a:cubicBezTo>
                    <a:pt x="284" y="89"/>
                    <a:pt x="285" y="82"/>
                    <a:pt x="282" y="77"/>
                  </a:cubicBezTo>
                  <a:cubicBezTo>
                    <a:pt x="278" y="67"/>
                    <a:pt x="262" y="63"/>
                    <a:pt x="266" y="50"/>
                  </a:cubicBezTo>
                  <a:cubicBezTo>
                    <a:pt x="270" y="40"/>
                    <a:pt x="280" y="32"/>
                    <a:pt x="290" y="29"/>
                  </a:cubicBezTo>
                  <a:cubicBezTo>
                    <a:pt x="298" y="28"/>
                    <a:pt x="306" y="27"/>
                    <a:pt x="314" y="27"/>
                  </a:cubicBezTo>
                  <a:cubicBezTo>
                    <a:pt x="322" y="28"/>
                    <a:pt x="331" y="34"/>
                    <a:pt x="332" y="43"/>
                  </a:cubicBezTo>
                  <a:cubicBezTo>
                    <a:pt x="328" y="51"/>
                    <a:pt x="328" y="51"/>
                    <a:pt x="328" y="51"/>
                  </a:cubicBezTo>
                  <a:cubicBezTo>
                    <a:pt x="323" y="51"/>
                    <a:pt x="320" y="55"/>
                    <a:pt x="317" y="57"/>
                  </a:cubicBezTo>
                  <a:cubicBezTo>
                    <a:pt x="313" y="62"/>
                    <a:pt x="310" y="68"/>
                    <a:pt x="313" y="74"/>
                  </a:cubicBezTo>
                  <a:cubicBezTo>
                    <a:pt x="314" y="77"/>
                    <a:pt x="311" y="81"/>
                    <a:pt x="315" y="83"/>
                  </a:cubicBezTo>
                  <a:cubicBezTo>
                    <a:pt x="319" y="88"/>
                    <a:pt x="325" y="83"/>
                    <a:pt x="329" y="83"/>
                  </a:cubicBezTo>
                  <a:cubicBezTo>
                    <a:pt x="344" y="75"/>
                    <a:pt x="353" y="59"/>
                    <a:pt x="355" y="42"/>
                  </a:cubicBezTo>
                  <a:cubicBezTo>
                    <a:pt x="356" y="33"/>
                    <a:pt x="355" y="21"/>
                    <a:pt x="345" y="16"/>
                  </a:cubicBezTo>
                  <a:cubicBezTo>
                    <a:pt x="340" y="14"/>
                    <a:pt x="335" y="13"/>
                    <a:pt x="334" y="8"/>
                  </a:cubicBezTo>
                  <a:close/>
                  <a:moveTo>
                    <a:pt x="96" y="8"/>
                  </a:moveTo>
                  <a:cubicBezTo>
                    <a:pt x="93" y="6"/>
                    <a:pt x="87" y="8"/>
                    <a:pt x="84" y="8"/>
                  </a:cubicBezTo>
                  <a:cubicBezTo>
                    <a:pt x="72" y="18"/>
                    <a:pt x="72" y="18"/>
                    <a:pt x="72" y="18"/>
                  </a:cubicBezTo>
                  <a:cubicBezTo>
                    <a:pt x="68" y="24"/>
                    <a:pt x="60" y="24"/>
                    <a:pt x="58" y="30"/>
                  </a:cubicBezTo>
                  <a:cubicBezTo>
                    <a:pt x="60" y="32"/>
                    <a:pt x="62" y="34"/>
                    <a:pt x="65" y="36"/>
                  </a:cubicBezTo>
                  <a:cubicBezTo>
                    <a:pt x="68" y="33"/>
                    <a:pt x="68" y="33"/>
                    <a:pt x="68" y="33"/>
                  </a:cubicBezTo>
                  <a:cubicBezTo>
                    <a:pt x="77" y="29"/>
                    <a:pt x="85" y="21"/>
                    <a:pt x="93" y="15"/>
                  </a:cubicBezTo>
                  <a:cubicBezTo>
                    <a:pt x="94" y="13"/>
                    <a:pt x="96" y="11"/>
                    <a:pt x="96" y="8"/>
                  </a:cubicBezTo>
                  <a:close/>
                  <a:moveTo>
                    <a:pt x="171" y="13"/>
                  </a:moveTo>
                  <a:cubicBezTo>
                    <a:pt x="172" y="8"/>
                    <a:pt x="172" y="8"/>
                    <a:pt x="172" y="8"/>
                  </a:cubicBezTo>
                  <a:cubicBezTo>
                    <a:pt x="164" y="8"/>
                    <a:pt x="152" y="7"/>
                    <a:pt x="143" y="8"/>
                  </a:cubicBezTo>
                  <a:cubicBezTo>
                    <a:pt x="142" y="16"/>
                    <a:pt x="139" y="22"/>
                    <a:pt x="135" y="28"/>
                  </a:cubicBezTo>
                  <a:cubicBezTo>
                    <a:pt x="123" y="44"/>
                    <a:pt x="106" y="61"/>
                    <a:pt x="89" y="69"/>
                  </a:cubicBezTo>
                  <a:cubicBezTo>
                    <a:pt x="86" y="71"/>
                    <a:pt x="83" y="69"/>
                    <a:pt x="81" y="73"/>
                  </a:cubicBezTo>
                  <a:cubicBezTo>
                    <a:pt x="82" y="79"/>
                    <a:pt x="80" y="86"/>
                    <a:pt x="81" y="92"/>
                  </a:cubicBezTo>
                  <a:cubicBezTo>
                    <a:pt x="94" y="93"/>
                    <a:pt x="92" y="78"/>
                    <a:pt x="102" y="73"/>
                  </a:cubicBezTo>
                  <a:cubicBezTo>
                    <a:pt x="111" y="67"/>
                    <a:pt x="122" y="65"/>
                    <a:pt x="132" y="67"/>
                  </a:cubicBezTo>
                  <a:cubicBezTo>
                    <a:pt x="153" y="55"/>
                    <a:pt x="159" y="32"/>
                    <a:pt x="171" y="13"/>
                  </a:cubicBezTo>
                  <a:close/>
                  <a:moveTo>
                    <a:pt x="193" y="8"/>
                  </a:moveTo>
                  <a:cubicBezTo>
                    <a:pt x="189" y="7"/>
                    <a:pt x="185" y="7"/>
                    <a:pt x="181" y="8"/>
                  </a:cubicBezTo>
                  <a:cubicBezTo>
                    <a:pt x="180" y="12"/>
                    <a:pt x="177" y="16"/>
                    <a:pt x="177" y="20"/>
                  </a:cubicBezTo>
                  <a:cubicBezTo>
                    <a:pt x="186" y="29"/>
                    <a:pt x="198" y="34"/>
                    <a:pt x="211" y="38"/>
                  </a:cubicBezTo>
                  <a:cubicBezTo>
                    <a:pt x="213" y="38"/>
                    <a:pt x="216" y="39"/>
                    <a:pt x="218" y="36"/>
                  </a:cubicBezTo>
                  <a:cubicBezTo>
                    <a:pt x="218" y="34"/>
                    <a:pt x="219" y="31"/>
                    <a:pt x="217" y="30"/>
                  </a:cubicBezTo>
                  <a:cubicBezTo>
                    <a:pt x="205" y="25"/>
                    <a:pt x="193" y="23"/>
                    <a:pt x="183" y="17"/>
                  </a:cubicBezTo>
                  <a:cubicBezTo>
                    <a:pt x="182" y="14"/>
                    <a:pt x="182" y="14"/>
                    <a:pt x="182" y="14"/>
                  </a:cubicBezTo>
                  <a:cubicBezTo>
                    <a:pt x="182" y="13"/>
                    <a:pt x="183" y="12"/>
                    <a:pt x="184" y="12"/>
                  </a:cubicBezTo>
                  <a:cubicBezTo>
                    <a:pt x="190" y="14"/>
                    <a:pt x="196" y="18"/>
                    <a:pt x="202" y="19"/>
                  </a:cubicBezTo>
                  <a:cubicBezTo>
                    <a:pt x="203" y="18"/>
                    <a:pt x="203" y="18"/>
                    <a:pt x="203" y="18"/>
                  </a:cubicBezTo>
                  <a:cubicBezTo>
                    <a:pt x="199" y="15"/>
                    <a:pt x="196" y="11"/>
                    <a:pt x="193" y="8"/>
                  </a:cubicBezTo>
                  <a:close/>
                  <a:moveTo>
                    <a:pt x="137" y="8"/>
                  </a:moveTo>
                  <a:cubicBezTo>
                    <a:pt x="126" y="3"/>
                    <a:pt x="123" y="18"/>
                    <a:pt x="115" y="22"/>
                  </a:cubicBezTo>
                  <a:cubicBezTo>
                    <a:pt x="103" y="35"/>
                    <a:pt x="91" y="44"/>
                    <a:pt x="77" y="53"/>
                  </a:cubicBezTo>
                  <a:cubicBezTo>
                    <a:pt x="81" y="65"/>
                    <a:pt x="81" y="65"/>
                    <a:pt x="81" y="65"/>
                  </a:cubicBezTo>
                  <a:cubicBezTo>
                    <a:pt x="90" y="64"/>
                    <a:pt x="98" y="57"/>
                    <a:pt x="106" y="51"/>
                  </a:cubicBezTo>
                  <a:cubicBezTo>
                    <a:pt x="108" y="49"/>
                    <a:pt x="109" y="47"/>
                    <a:pt x="112" y="46"/>
                  </a:cubicBezTo>
                  <a:cubicBezTo>
                    <a:pt x="121" y="34"/>
                    <a:pt x="136" y="24"/>
                    <a:pt x="137" y="8"/>
                  </a:cubicBezTo>
                  <a:close/>
                  <a:moveTo>
                    <a:pt x="465" y="13"/>
                  </a:moveTo>
                  <a:cubicBezTo>
                    <a:pt x="462" y="7"/>
                    <a:pt x="453" y="8"/>
                    <a:pt x="447" y="8"/>
                  </a:cubicBezTo>
                  <a:cubicBezTo>
                    <a:pt x="445" y="8"/>
                    <a:pt x="441" y="7"/>
                    <a:pt x="440" y="9"/>
                  </a:cubicBezTo>
                  <a:cubicBezTo>
                    <a:pt x="452" y="21"/>
                    <a:pt x="466" y="27"/>
                    <a:pt x="479" y="34"/>
                  </a:cubicBezTo>
                  <a:cubicBezTo>
                    <a:pt x="491" y="25"/>
                    <a:pt x="507" y="22"/>
                    <a:pt x="523" y="27"/>
                  </a:cubicBezTo>
                  <a:cubicBezTo>
                    <a:pt x="532" y="24"/>
                    <a:pt x="541" y="19"/>
                    <a:pt x="546" y="9"/>
                  </a:cubicBezTo>
                  <a:cubicBezTo>
                    <a:pt x="543" y="7"/>
                    <a:pt x="537" y="9"/>
                    <a:pt x="533" y="8"/>
                  </a:cubicBezTo>
                  <a:cubicBezTo>
                    <a:pt x="524" y="15"/>
                    <a:pt x="513" y="18"/>
                    <a:pt x="502" y="21"/>
                  </a:cubicBezTo>
                  <a:cubicBezTo>
                    <a:pt x="488" y="23"/>
                    <a:pt x="477" y="18"/>
                    <a:pt x="465" y="13"/>
                  </a:cubicBezTo>
                  <a:close/>
                  <a:moveTo>
                    <a:pt x="363" y="9"/>
                  </a:moveTo>
                  <a:cubicBezTo>
                    <a:pt x="359" y="9"/>
                    <a:pt x="353" y="6"/>
                    <a:pt x="350" y="9"/>
                  </a:cubicBezTo>
                  <a:cubicBezTo>
                    <a:pt x="355" y="16"/>
                    <a:pt x="362" y="22"/>
                    <a:pt x="363" y="31"/>
                  </a:cubicBezTo>
                  <a:cubicBezTo>
                    <a:pt x="365" y="37"/>
                    <a:pt x="361" y="44"/>
                    <a:pt x="361" y="51"/>
                  </a:cubicBezTo>
                  <a:cubicBezTo>
                    <a:pt x="361" y="54"/>
                    <a:pt x="365" y="56"/>
                    <a:pt x="367" y="57"/>
                  </a:cubicBezTo>
                  <a:cubicBezTo>
                    <a:pt x="380" y="82"/>
                    <a:pt x="408" y="95"/>
                    <a:pt x="432" y="106"/>
                  </a:cubicBezTo>
                  <a:cubicBezTo>
                    <a:pt x="446" y="99"/>
                    <a:pt x="446" y="99"/>
                    <a:pt x="446" y="99"/>
                  </a:cubicBezTo>
                  <a:cubicBezTo>
                    <a:pt x="458" y="97"/>
                    <a:pt x="458" y="97"/>
                    <a:pt x="458" y="97"/>
                  </a:cubicBezTo>
                  <a:cubicBezTo>
                    <a:pt x="472" y="95"/>
                    <a:pt x="484" y="105"/>
                    <a:pt x="496" y="96"/>
                  </a:cubicBezTo>
                  <a:cubicBezTo>
                    <a:pt x="501" y="93"/>
                    <a:pt x="507" y="89"/>
                    <a:pt x="506" y="84"/>
                  </a:cubicBezTo>
                  <a:cubicBezTo>
                    <a:pt x="487" y="88"/>
                    <a:pt x="467" y="86"/>
                    <a:pt x="449" y="78"/>
                  </a:cubicBezTo>
                  <a:cubicBezTo>
                    <a:pt x="440" y="75"/>
                    <a:pt x="431" y="71"/>
                    <a:pt x="422" y="65"/>
                  </a:cubicBezTo>
                  <a:cubicBezTo>
                    <a:pt x="413" y="56"/>
                    <a:pt x="399" y="49"/>
                    <a:pt x="390" y="39"/>
                  </a:cubicBezTo>
                  <a:cubicBezTo>
                    <a:pt x="386" y="33"/>
                    <a:pt x="380" y="26"/>
                    <a:pt x="373" y="21"/>
                  </a:cubicBezTo>
                  <a:cubicBezTo>
                    <a:pt x="370" y="17"/>
                    <a:pt x="367" y="13"/>
                    <a:pt x="363" y="9"/>
                  </a:cubicBezTo>
                  <a:close/>
                  <a:moveTo>
                    <a:pt x="383" y="8"/>
                  </a:moveTo>
                  <a:cubicBezTo>
                    <a:pt x="380" y="8"/>
                    <a:pt x="376" y="8"/>
                    <a:pt x="374" y="9"/>
                  </a:cubicBezTo>
                  <a:cubicBezTo>
                    <a:pt x="374" y="11"/>
                    <a:pt x="374" y="12"/>
                    <a:pt x="375" y="13"/>
                  </a:cubicBezTo>
                  <a:cubicBezTo>
                    <a:pt x="387" y="25"/>
                    <a:pt x="396" y="40"/>
                    <a:pt x="411" y="50"/>
                  </a:cubicBezTo>
                  <a:cubicBezTo>
                    <a:pt x="426" y="62"/>
                    <a:pt x="443" y="71"/>
                    <a:pt x="461" y="78"/>
                  </a:cubicBezTo>
                  <a:cubicBezTo>
                    <a:pt x="467" y="78"/>
                    <a:pt x="472" y="80"/>
                    <a:pt x="479" y="80"/>
                  </a:cubicBezTo>
                  <a:cubicBezTo>
                    <a:pt x="475" y="75"/>
                    <a:pt x="469" y="72"/>
                    <a:pt x="467" y="65"/>
                  </a:cubicBezTo>
                  <a:cubicBezTo>
                    <a:pt x="453" y="60"/>
                    <a:pt x="439" y="53"/>
                    <a:pt x="425" y="47"/>
                  </a:cubicBezTo>
                  <a:cubicBezTo>
                    <a:pt x="409" y="37"/>
                    <a:pt x="393" y="24"/>
                    <a:pt x="383" y="8"/>
                  </a:cubicBezTo>
                  <a:close/>
                  <a:moveTo>
                    <a:pt x="404" y="15"/>
                  </a:moveTo>
                  <a:cubicBezTo>
                    <a:pt x="401" y="13"/>
                    <a:pt x="401" y="8"/>
                    <a:pt x="397" y="8"/>
                  </a:cubicBezTo>
                  <a:cubicBezTo>
                    <a:pt x="395" y="9"/>
                    <a:pt x="391" y="8"/>
                    <a:pt x="392" y="10"/>
                  </a:cubicBezTo>
                  <a:cubicBezTo>
                    <a:pt x="396" y="15"/>
                    <a:pt x="400" y="22"/>
                    <a:pt x="405" y="26"/>
                  </a:cubicBezTo>
                  <a:cubicBezTo>
                    <a:pt x="422" y="41"/>
                    <a:pt x="443" y="49"/>
                    <a:pt x="464" y="58"/>
                  </a:cubicBezTo>
                  <a:cubicBezTo>
                    <a:pt x="466" y="57"/>
                    <a:pt x="466" y="57"/>
                    <a:pt x="466" y="57"/>
                  </a:cubicBezTo>
                  <a:cubicBezTo>
                    <a:pt x="466" y="55"/>
                    <a:pt x="467" y="53"/>
                    <a:pt x="465" y="51"/>
                  </a:cubicBezTo>
                  <a:cubicBezTo>
                    <a:pt x="443" y="43"/>
                    <a:pt x="422" y="32"/>
                    <a:pt x="404" y="15"/>
                  </a:cubicBezTo>
                  <a:close/>
                  <a:moveTo>
                    <a:pt x="517" y="9"/>
                  </a:moveTo>
                  <a:cubicBezTo>
                    <a:pt x="501" y="7"/>
                    <a:pt x="486" y="8"/>
                    <a:pt x="471" y="9"/>
                  </a:cubicBezTo>
                  <a:cubicBezTo>
                    <a:pt x="476" y="14"/>
                    <a:pt x="484" y="14"/>
                    <a:pt x="491" y="16"/>
                  </a:cubicBezTo>
                  <a:cubicBezTo>
                    <a:pt x="500" y="16"/>
                    <a:pt x="509" y="14"/>
                    <a:pt x="517" y="9"/>
                  </a:cubicBezTo>
                  <a:close/>
                  <a:moveTo>
                    <a:pt x="430" y="9"/>
                  </a:moveTo>
                  <a:cubicBezTo>
                    <a:pt x="423" y="9"/>
                    <a:pt x="415" y="7"/>
                    <a:pt x="409" y="10"/>
                  </a:cubicBezTo>
                  <a:cubicBezTo>
                    <a:pt x="415" y="20"/>
                    <a:pt x="427" y="27"/>
                    <a:pt x="438" y="33"/>
                  </a:cubicBezTo>
                  <a:cubicBezTo>
                    <a:pt x="448" y="37"/>
                    <a:pt x="457" y="46"/>
                    <a:pt x="469" y="45"/>
                  </a:cubicBezTo>
                  <a:cubicBezTo>
                    <a:pt x="470" y="42"/>
                    <a:pt x="475" y="40"/>
                    <a:pt x="474" y="37"/>
                  </a:cubicBezTo>
                  <a:cubicBezTo>
                    <a:pt x="458" y="32"/>
                    <a:pt x="444" y="20"/>
                    <a:pt x="430" y="9"/>
                  </a:cubicBezTo>
                  <a:close/>
                  <a:moveTo>
                    <a:pt x="802" y="9"/>
                  </a:moveTo>
                  <a:cubicBezTo>
                    <a:pt x="785" y="8"/>
                    <a:pt x="771" y="11"/>
                    <a:pt x="755" y="8"/>
                  </a:cubicBezTo>
                  <a:cubicBezTo>
                    <a:pt x="748" y="10"/>
                    <a:pt x="740" y="9"/>
                    <a:pt x="734" y="9"/>
                  </a:cubicBezTo>
                  <a:cubicBezTo>
                    <a:pt x="722" y="10"/>
                    <a:pt x="709" y="8"/>
                    <a:pt x="698" y="9"/>
                  </a:cubicBezTo>
                  <a:cubicBezTo>
                    <a:pt x="693" y="12"/>
                    <a:pt x="699" y="16"/>
                    <a:pt x="698" y="20"/>
                  </a:cubicBezTo>
                  <a:cubicBezTo>
                    <a:pt x="698" y="32"/>
                    <a:pt x="698" y="45"/>
                    <a:pt x="685" y="51"/>
                  </a:cubicBezTo>
                  <a:cubicBezTo>
                    <a:pt x="679" y="55"/>
                    <a:pt x="669" y="58"/>
                    <a:pt x="663" y="52"/>
                  </a:cubicBezTo>
                  <a:cubicBezTo>
                    <a:pt x="663" y="51"/>
                    <a:pt x="663" y="49"/>
                    <a:pt x="664" y="48"/>
                  </a:cubicBezTo>
                  <a:cubicBezTo>
                    <a:pt x="667" y="43"/>
                    <a:pt x="666" y="37"/>
                    <a:pt x="662" y="34"/>
                  </a:cubicBezTo>
                  <a:cubicBezTo>
                    <a:pt x="658" y="32"/>
                    <a:pt x="653" y="33"/>
                    <a:pt x="649" y="34"/>
                  </a:cubicBezTo>
                  <a:cubicBezTo>
                    <a:pt x="641" y="41"/>
                    <a:pt x="641" y="52"/>
                    <a:pt x="643" y="61"/>
                  </a:cubicBezTo>
                  <a:cubicBezTo>
                    <a:pt x="645" y="68"/>
                    <a:pt x="652" y="72"/>
                    <a:pt x="658" y="75"/>
                  </a:cubicBezTo>
                  <a:cubicBezTo>
                    <a:pt x="676" y="82"/>
                    <a:pt x="688" y="62"/>
                    <a:pt x="705" y="63"/>
                  </a:cubicBezTo>
                  <a:cubicBezTo>
                    <a:pt x="715" y="65"/>
                    <a:pt x="723" y="69"/>
                    <a:pt x="729" y="77"/>
                  </a:cubicBezTo>
                  <a:cubicBezTo>
                    <a:pt x="737" y="86"/>
                    <a:pt x="734" y="99"/>
                    <a:pt x="732" y="109"/>
                  </a:cubicBezTo>
                  <a:cubicBezTo>
                    <a:pt x="728" y="117"/>
                    <a:pt x="720" y="124"/>
                    <a:pt x="710" y="123"/>
                  </a:cubicBezTo>
                  <a:cubicBezTo>
                    <a:pt x="707" y="122"/>
                    <a:pt x="703" y="122"/>
                    <a:pt x="703" y="118"/>
                  </a:cubicBezTo>
                  <a:cubicBezTo>
                    <a:pt x="705" y="113"/>
                    <a:pt x="708" y="106"/>
                    <a:pt x="706" y="100"/>
                  </a:cubicBezTo>
                  <a:cubicBezTo>
                    <a:pt x="704" y="97"/>
                    <a:pt x="700" y="96"/>
                    <a:pt x="697" y="95"/>
                  </a:cubicBezTo>
                  <a:cubicBezTo>
                    <a:pt x="693" y="96"/>
                    <a:pt x="688" y="93"/>
                    <a:pt x="686" y="99"/>
                  </a:cubicBezTo>
                  <a:cubicBezTo>
                    <a:pt x="679" y="108"/>
                    <a:pt x="682" y="122"/>
                    <a:pt x="688" y="131"/>
                  </a:cubicBezTo>
                  <a:cubicBezTo>
                    <a:pt x="693" y="142"/>
                    <a:pt x="704" y="146"/>
                    <a:pt x="715" y="147"/>
                  </a:cubicBezTo>
                  <a:cubicBezTo>
                    <a:pt x="734" y="147"/>
                    <a:pt x="752" y="138"/>
                    <a:pt x="762" y="121"/>
                  </a:cubicBezTo>
                  <a:cubicBezTo>
                    <a:pt x="762" y="115"/>
                    <a:pt x="764" y="110"/>
                    <a:pt x="763" y="104"/>
                  </a:cubicBezTo>
                  <a:cubicBezTo>
                    <a:pt x="760" y="84"/>
                    <a:pt x="738" y="69"/>
                    <a:pt x="742" y="47"/>
                  </a:cubicBezTo>
                  <a:cubicBezTo>
                    <a:pt x="743" y="39"/>
                    <a:pt x="750" y="32"/>
                    <a:pt x="757" y="30"/>
                  </a:cubicBezTo>
                  <a:cubicBezTo>
                    <a:pt x="762" y="27"/>
                    <a:pt x="767" y="27"/>
                    <a:pt x="772" y="26"/>
                  </a:cubicBezTo>
                  <a:cubicBezTo>
                    <a:pt x="780" y="23"/>
                    <a:pt x="788" y="27"/>
                    <a:pt x="794" y="31"/>
                  </a:cubicBezTo>
                  <a:cubicBezTo>
                    <a:pt x="802" y="35"/>
                    <a:pt x="802" y="43"/>
                    <a:pt x="803" y="48"/>
                  </a:cubicBezTo>
                  <a:cubicBezTo>
                    <a:pt x="804" y="52"/>
                    <a:pt x="804" y="58"/>
                    <a:pt x="800" y="61"/>
                  </a:cubicBezTo>
                  <a:cubicBezTo>
                    <a:pt x="795" y="65"/>
                    <a:pt x="795" y="58"/>
                    <a:pt x="792" y="56"/>
                  </a:cubicBezTo>
                  <a:cubicBezTo>
                    <a:pt x="787" y="53"/>
                    <a:pt x="782" y="56"/>
                    <a:pt x="779" y="58"/>
                  </a:cubicBezTo>
                  <a:cubicBezTo>
                    <a:pt x="777" y="63"/>
                    <a:pt x="776" y="68"/>
                    <a:pt x="777" y="74"/>
                  </a:cubicBezTo>
                  <a:cubicBezTo>
                    <a:pt x="779" y="82"/>
                    <a:pt x="787" y="87"/>
                    <a:pt x="795" y="89"/>
                  </a:cubicBezTo>
                  <a:cubicBezTo>
                    <a:pt x="808" y="89"/>
                    <a:pt x="820" y="80"/>
                    <a:pt x="824" y="69"/>
                  </a:cubicBezTo>
                  <a:cubicBezTo>
                    <a:pt x="827" y="61"/>
                    <a:pt x="829" y="53"/>
                    <a:pt x="828" y="45"/>
                  </a:cubicBezTo>
                  <a:cubicBezTo>
                    <a:pt x="825" y="32"/>
                    <a:pt x="816" y="24"/>
                    <a:pt x="806" y="16"/>
                  </a:cubicBezTo>
                  <a:cubicBezTo>
                    <a:pt x="805" y="14"/>
                    <a:pt x="804" y="10"/>
                    <a:pt x="802" y="9"/>
                  </a:cubicBezTo>
                  <a:close/>
                  <a:moveTo>
                    <a:pt x="569" y="9"/>
                  </a:moveTo>
                  <a:cubicBezTo>
                    <a:pt x="565" y="8"/>
                    <a:pt x="559" y="8"/>
                    <a:pt x="555" y="9"/>
                  </a:cubicBezTo>
                  <a:cubicBezTo>
                    <a:pt x="548" y="17"/>
                    <a:pt x="540" y="25"/>
                    <a:pt x="532" y="31"/>
                  </a:cubicBezTo>
                  <a:cubicBezTo>
                    <a:pt x="532" y="33"/>
                    <a:pt x="533" y="35"/>
                    <a:pt x="536" y="34"/>
                  </a:cubicBezTo>
                  <a:cubicBezTo>
                    <a:pt x="558" y="22"/>
                    <a:pt x="558" y="22"/>
                    <a:pt x="558" y="22"/>
                  </a:cubicBezTo>
                  <a:cubicBezTo>
                    <a:pt x="562" y="19"/>
                    <a:pt x="568" y="15"/>
                    <a:pt x="569" y="9"/>
                  </a:cubicBezTo>
                  <a:close/>
                  <a:moveTo>
                    <a:pt x="591" y="9"/>
                  </a:moveTo>
                  <a:cubicBezTo>
                    <a:pt x="591" y="9"/>
                    <a:pt x="591" y="9"/>
                    <a:pt x="591" y="9"/>
                  </a:cubicBezTo>
                  <a:cubicBezTo>
                    <a:pt x="586" y="8"/>
                    <a:pt x="582" y="9"/>
                    <a:pt x="577" y="10"/>
                  </a:cubicBezTo>
                  <a:cubicBezTo>
                    <a:pt x="569" y="23"/>
                    <a:pt x="554" y="30"/>
                    <a:pt x="542" y="38"/>
                  </a:cubicBezTo>
                  <a:cubicBezTo>
                    <a:pt x="538" y="41"/>
                    <a:pt x="545" y="44"/>
                    <a:pt x="545" y="47"/>
                  </a:cubicBezTo>
                  <a:cubicBezTo>
                    <a:pt x="547" y="49"/>
                    <a:pt x="550" y="47"/>
                    <a:pt x="553" y="46"/>
                  </a:cubicBezTo>
                  <a:cubicBezTo>
                    <a:pt x="568" y="37"/>
                    <a:pt x="581" y="23"/>
                    <a:pt x="591" y="9"/>
                  </a:cubicBezTo>
                  <a:close/>
                  <a:moveTo>
                    <a:pt x="615" y="10"/>
                  </a:moveTo>
                  <a:cubicBezTo>
                    <a:pt x="610" y="8"/>
                    <a:pt x="603" y="9"/>
                    <a:pt x="598" y="10"/>
                  </a:cubicBezTo>
                  <a:cubicBezTo>
                    <a:pt x="597" y="15"/>
                    <a:pt x="592" y="17"/>
                    <a:pt x="591" y="21"/>
                  </a:cubicBezTo>
                  <a:cubicBezTo>
                    <a:pt x="577" y="33"/>
                    <a:pt x="565" y="48"/>
                    <a:pt x="548" y="55"/>
                  </a:cubicBezTo>
                  <a:cubicBezTo>
                    <a:pt x="547" y="58"/>
                    <a:pt x="546" y="63"/>
                    <a:pt x="549" y="66"/>
                  </a:cubicBezTo>
                  <a:cubicBezTo>
                    <a:pt x="563" y="61"/>
                    <a:pt x="563" y="61"/>
                    <a:pt x="563" y="61"/>
                  </a:cubicBezTo>
                  <a:cubicBezTo>
                    <a:pt x="576" y="51"/>
                    <a:pt x="590" y="41"/>
                    <a:pt x="602" y="29"/>
                  </a:cubicBezTo>
                  <a:cubicBezTo>
                    <a:pt x="604" y="27"/>
                    <a:pt x="605" y="22"/>
                    <a:pt x="608" y="24"/>
                  </a:cubicBezTo>
                  <a:cubicBezTo>
                    <a:pt x="609" y="19"/>
                    <a:pt x="614" y="16"/>
                    <a:pt x="615" y="10"/>
                  </a:cubicBezTo>
                  <a:close/>
                  <a:moveTo>
                    <a:pt x="669" y="11"/>
                  </a:moveTo>
                  <a:cubicBezTo>
                    <a:pt x="668" y="9"/>
                    <a:pt x="668" y="9"/>
                    <a:pt x="668" y="9"/>
                  </a:cubicBezTo>
                  <a:cubicBezTo>
                    <a:pt x="627" y="9"/>
                    <a:pt x="627" y="9"/>
                    <a:pt x="627" y="9"/>
                  </a:cubicBezTo>
                  <a:cubicBezTo>
                    <a:pt x="623" y="8"/>
                    <a:pt x="624" y="12"/>
                    <a:pt x="621" y="14"/>
                  </a:cubicBezTo>
                  <a:cubicBezTo>
                    <a:pt x="609" y="33"/>
                    <a:pt x="591" y="47"/>
                    <a:pt x="572" y="61"/>
                  </a:cubicBezTo>
                  <a:cubicBezTo>
                    <a:pt x="565" y="67"/>
                    <a:pt x="556" y="69"/>
                    <a:pt x="548" y="74"/>
                  </a:cubicBezTo>
                  <a:cubicBezTo>
                    <a:pt x="547" y="83"/>
                    <a:pt x="541" y="91"/>
                    <a:pt x="542" y="101"/>
                  </a:cubicBezTo>
                  <a:cubicBezTo>
                    <a:pt x="543" y="103"/>
                    <a:pt x="544" y="106"/>
                    <a:pt x="546" y="105"/>
                  </a:cubicBezTo>
                  <a:cubicBezTo>
                    <a:pt x="554" y="103"/>
                    <a:pt x="561" y="102"/>
                    <a:pt x="568" y="100"/>
                  </a:cubicBezTo>
                  <a:cubicBezTo>
                    <a:pt x="574" y="98"/>
                    <a:pt x="570" y="91"/>
                    <a:pt x="574" y="87"/>
                  </a:cubicBezTo>
                  <a:cubicBezTo>
                    <a:pt x="581" y="72"/>
                    <a:pt x="597" y="70"/>
                    <a:pt x="611" y="70"/>
                  </a:cubicBezTo>
                  <a:cubicBezTo>
                    <a:pt x="620" y="64"/>
                    <a:pt x="627" y="53"/>
                    <a:pt x="635" y="45"/>
                  </a:cubicBezTo>
                  <a:cubicBezTo>
                    <a:pt x="636" y="38"/>
                    <a:pt x="639" y="33"/>
                    <a:pt x="645" y="28"/>
                  </a:cubicBezTo>
                  <a:cubicBezTo>
                    <a:pt x="650" y="26"/>
                    <a:pt x="655" y="26"/>
                    <a:pt x="660" y="24"/>
                  </a:cubicBezTo>
                  <a:cubicBezTo>
                    <a:pt x="669" y="11"/>
                    <a:pt x="669" y="11"/>
                    <a:pt x="669" y="11"/>
                  </a:cubicBezTo>
                  <a:close/>
                  <a:moveTo>
                    <a:pt x="836" y="14"/>
                  </a:moveTo>
                  <a:cubicBezTo>
                    <a:pt x="833" y="7"/>
                    <a:pt x="824" y="11"/>
                    <a:pt x="818" y="9"/>
                  </a:cubicBezTo>
                  <a:cubicBezTo>
                    <a:pt x="816" y="10"/>
                    <a:pt x="813" y="9"/>
                    <a:pt x="813" y="12"/>
                  </a:cubicBezTo>
                  <a:cubicBezTo>
                    <a:pt x="823" y="23"/>
                    <a:pt x="838" y="34"/>
                    <a:pt x="835" y="52"/>
                  </a:cubicBezTo>
                  <a:cubicBezTo>
                    <a:pt x="844" y="65"/>
                    <a:pt x="855" y="75"/>
                    <a:pt x="867" y="84"/>
                  </a:cubicBezTo>
                  <a:cubicBezTo>
                    <a:pt x="878" y="89"/>
                    <a:pt x="888" y="98"/>
                    <a:pt x="900" y="101"/>
                  </a:cubicBezTo>
                  <a:cubicBezTo>
                    <a:pt x="909" y="95"/>
                    <a:pt x="919" y="92"/>
                    <a:pt x="930" y="93"/>
                  </a:cubicBezTo>
                  <a:cubicBezTo>
                    <a:pt x="939" y="95"/>
                    <a:pt x="947" y="100"/>
                    <a:pt x="956" y="99"/>
                  </a:cubicBezTo>
                  <a:cubicBezTo>
                    <a:pt x="963" y="96"/>
                    <a:pt x="972" y="93"/>
                    <a:pt x="975" y="86"/>
                  </a:cubicBezTo>
                  <a:cubicBezTo>
                    <a:pt x="961" y="87"/>
                    <a:pt x="948" y="86"/>
                    <a:pt x="934" y="84"/>
                  </a:cubicBezTo>
                  <a:cubicBezTo>
                    <a:pt x="930" y="83"/>
                    <a:pt x="927" y="80"/>
                    <a:pt x="923" y="80"/>
                  </a:cubicBezTo>
                  <a:cubicBezTo>
                    <a:pt x="913" y="75"/>
                    <a:pt x="902" y="71"/>
                    <a:pt x="892" y="65"/>
                  </a:cubicBezTo>
                  <a:cubicBezTo>
                    <a:pt x="878" y="54"/>
                    <a:pt x="862" y="45"/>
                    <a:pt x="849" y="32"/>
                  </a:cubicBezTo>
                  <a:cubicBezTo>
                    <a:pt x="846" y="26"/>
                    <a:pt x="840" y="20"/>
                    <a:pt x="836" y="14"/>
                  </a:cubicBezTo>
                  <a:close/>
                  <a:moveTo>
                    <a:pt x="858" y="10"/>
                  </a:moveTo>
                  <a:cubicBezTo>
                    <a:pt x="844" y="9"/>
                    <a:pt x="844" y="9"/>
                    <a:pt x="844" y="9"/>
                  </a:cubicBezTo>
                  <a:cubicBezTo>
                    <a:pt x="843" y="10"/>
                    <a:pt x="841" y="9"/>
                    <a:pt x="841" y="11"/>
                  </a:cubicBezTo>
                  <a:cubicBezTo>
                    <a:pt x="850" y="28"/>
                    <a:pt x="866" y="41"/>
                    <a:pt x="883" y="52"/>
                  </a:cubicBezTo>
                  <a:cubicBezTo>
                    <a:pt x="897" y="65"/>
                    <a:pt x="915" y="69"/>
                    <a:pt x="931" y="78"/>
                  </a:cubicBezTo>
                  <a:cubicBezTo>
                    <a:pt x="940" y="79"/>
                    <a:pt x="940" y="79"/>
                    <a:pt x="940" y="79"/>
                  </a:cubicBezTo>
                  <a:cubicBezTo>
                    <a:pt x="937" y="73"/>
                    <a:pt x="932" y="67"/>
                    <a:pt x="931" y="60"/>
                  </a:cubicBezTo>
                  <a:cubicBezTo>
                    <a:pt x="918" y="53"/>
                    <a:pt x="903" y="50"/>
                    <a:pt x="891" y="40"/>
                  </a:cubicBezTo>
                  <a:cubicBezTo>
                    <a:pt x="879" y="32"/>
                    <a:pt x="867" y="22"/>
                    <a:pt x="858" y="10"/>
                  </a:cubicBezTo>
                  <a:close/>
                  <a:moveTo>
                    <a:pt x="913" y="9"/>
                  </a:moveTo>
                  <a:cubicBezTo>
                    <a:pt x="903" y="9"/>
                    <a:pt x="903" y="9"/>
                    <a:pt x="903" y="9"/>
                  </a:cubicBezTo>
                  <a:cubicBezTo>
                    <a:pt x="899" y="10"/>
                    <a:pt x="896" y="8"/>
                    <a:pt x="892" y="10"/>
                  </a:cubicBezTo>
                  <a:cubicBezTo>
                    <a:pt x="897" y="21"/>
                    <a:pt x="910" y="23"/>
                    <a:pt x="918" y="32"/>
                  </a:cubicBezTo>
                  <a:cubicBezTo>
                    <a:pt x="926" y="33"/>
                    <a:pt x="937" y="44"/>
                    <a:pt x="943" y="34"/>
                  </a:cubicBezTo>
                  <a:cubicBezTo>
                    <a:pt x="944" y="33"/>
                    <a:pt x="945" y="31"/>
                    <a:pt x="944" y="30"/>
                  </a:cubicBezTo>
                  <a:cubicBezTo>
                    <a:pt x="933" y="25"/>
                    <a:pt x="922" y="20"/>
                    <a:pt x="913" y="9"/>
                  </a:cubicBezTo>
                  <a:close/>
                  <a:moveTo>
                    <a:pt x="881" y="10"/>
                  </a:moveTo>
                  <a:cubicBezTo>
                    <a:pt x="877" y="11"/>
                    <a:pt x="863" y="6"/>
                    <a:pt x="869" y="15"/>
                  </a:cubicBezTo>
                  <a:cubicBezTo>
                    <a:pt x="885" y="29"/>
                    <a:pt x="900" y="42"/>
                    <a:pt x="918" y="50"/>
                  </a:cubicBezTo>
                  <a:cubicBezTo>
                    <a:pt x="923" y="51"/>
                    <a:pt x="927" y="55"/>
                    <a:pt x="932" y="53"/>
                  </a:cubicBezTo>
                  <a:cubicBezTo>
                    <a:pt x="933" y="50"/>
                    <a:pt x="937" y="45"/>
                    <a:pt x="933" y="43"/>
                  </a:cubicBezTo>
                  <a:cubicBezTo>
                    <a:pt x="912" y="38"/>
                    <a:pt x="897" y="23"/>
                    <a:pt x="881" y="10"/>
                  </a:cubicBezTo>
                  <a:close/>
                  <a:moveTo>
                    <a:pt x="1011" y="9"/>
                  </a:moveTo>
                  <a:cubicBezTo>
                    <a:pt x="1000" y="10"/>
                    <a:pt x="988" y="10"/>
                    <a:pt x="977" y="9"/>
                  </a:cubicBezTo>
                  <a:cubicBezTo>
                    <a:pt x="960" y="10"/>
                    <a:pt x="941" y="9"/>
                    <a:pt x="925" y="10"/>
                  </a:cubicBezTo>
                  <a:cubicBezTo>
                    <a:pt x="925" y="11"/>
                    <a:pt x="925" y="11"/>
                    <a:pt x="925" y="11"/>
                  </a:cubicBezTo>
                  <a:cubicBezTo>
                    <a:pt x="931" y="19"/>
                    <a:pt x="941" y="23"/>
                    <a:pt x="951" y="26"/>
                  </a:cubicBezTo>
                  <a:cubicBezTo>
                    <a:pt x="959" y="29"/>
                    <a:pt x="964" y="19"/>
                    <a:pt x="973" y="22"/>
                  </a:cubicBezTo>
                  <a:cubicBezTo>
                    <a:pt x="978" y="21"/>
                    <a:pt x="982" y="22"/>
                    <a:pt x="987" y="23"/>
                  </a:cubicBezTo>
                  <a:cubicBezTo>
                    <a:pt x="994" y="20"/>
                    <a:pt x="1002" y="18"/>
                    <a:pt x="1009" y="15"/>
                  </a:cubicBezTo>
                  <a:cubicBezTo>
                    <a:pt x="1010" y="13"/>
                    <a:pt x="1013" y="12"/>
                    <a:pt x="1011" y="9"/>
                  </a:cubicBezTo>
                  <a:close/>
                  <a:moveTo>
                    <a:pt x="1044" y="12"/>
                  </a:moveTo>
                  <a:cubicBezTo>
                    <a:pt x="1044" y="10"/>
                    <a:pt x="1044" y="10"/>
                    <a:pt x="1044" y="10"/>
                  </a:cubicBezTo>
                  <a:cubicBezTo>
                    <a:pt x="1037" y="10"/>
                    <a:pt x="1030" y="9"/>
                    <a:pt x="1023" y="10"/>
                  </a:cubicBezTo>
                  <a:cubicBezTo>
                    <a:pt x="1016" y="16"/>
                    <a:pt x="1009" y="21"/>
                    <a:pt x="1002" y="25"/>
                  </a:cubicBezTo>
                  <a:cubicBezTo>
                    <a:pt x="1002" y="29"/>
                    <a:pt x="1006" y="33"/>
                    <a:pt x="1010" y="34"/>
                  </a:cubicBezTo>
                  <a:cubicBezTo>
                    <a:pt x="1023" y="30"/>
                    <a:pt x="1032" y="20"/>
                    <a:pt x="1044" y="12"/>
                  </a:cubicBezTo>
                  <a:close/>
                  <a:moveTo>
                    <a:pt x="1118" y="9"/>
                  </a:moveTo>
                  <a:cubicBezTo>
                    <a:pt x="1112" y="10"/>
                    <a:pt x="1112" y="10"/>
                    <a:pt x="1112" y="10"/>
                  </a:cubicBezTo>
                  <a:cubicBezTo>
                    <a:pt x="1105" y="10"/>
                    <a:pt x="1098" y="10"/>
                    <a:pt x="1092" y="10"/>
                  </a:cubicBezTo>
                  <a:cubicBezTo>
                    <a:pt x="1087" y="10"/>
                    <a:pt x="1091" y="16"/>
                    <a:pt x="1088" y="18"/>
                  </a:cubicBezTo>
                  <a:cubicBezTo>
                    <a:pt x="1076" y="34"/>
                    <a:pt x="1063" y="52"/>
                    <a:pt x="1046" y="64"/>
                  </a:cubicBezTo>
                  <a:cubicBezTo>
                    <a:pt x="1036" y="72"/>
                    <a:pt x="1025" y="74"/>
                    <a:pt x="1014" y="80"/>
                  </a:cubicBezTo>
                  <a:cubicBezTo>
                    <a:pt x="1013" y="88"/>
                    <a:pt x="1005" y="95"/>
                    <a:pt x="1007" y="103"/>
                  </a:cubicBezTo>
                  <a:cubicBezTo>
                    <a:pt x="1011" y="104"/>
                    <a:pt x="1013" y="101"/>
                    <a:pt x="1017" y="100"/>
                  </a:cubicBezTo>
                  <a:cubicBezTo>
                    <a:pt x="1021" y="100"/>
                    <a:pt x="1024" y="99"/>
                    <a:pt x="1026" y="95"/>
                  </a:cubicBezTo>
                  <a:cubicBezTo>
                    <a:pt x="1025" y="86"/>
                    <a:pt x="1032" y="80"/>
                    <a:pt x="1038" y="75"/>
                  </a:cubicBezTo>
                  <a:cubicBezTo>
                    <a:pt x="1048" y="67"/>
                    <a:pt x="1063" y="70"/>
                    <a:pt x="1074" y="74"/>
                  </a:cubicBezTo>
                  <a:cubicBezTo>
                    <a:pt x="1078" y="70"/>
                    <a:pt x="1085" y="68"/>
                    <a:pt x="1089" y="61"/>
                  </a:cubicBezTo>
                  <a:cubicBezTo>
                    <a:pt x="1100" y="47"/>
                    <a:pt x="1111" y="31"/>
                    <a:pt x="1119" y="15"/>
                  </a:cubicBezTo>
                  <a:cubicBezTo>
                    <a:pt x="1119" y="14"/>
                    <a:pt x="1121" y="10"/>
                    <a:pt x="1118" y="9"/>
                  </a:cubicBezTo>
                  <a:close/>
                  <a:moveTo>
                    <a:pt x="687" y="15"/>
                  </a:moveTo>
                  <a:cubicBezTo>
                    <a:pt x="685" y="13"/>
                    <a:pt x="684" y="9"/>
                    <a:pt x="681" y="9"/>
                  </a:cubicBezTo>
                  <a:cubicBezTo>
                    <a:pt x="678" y="10"/>
                    <a:pt x="677" y="12"/>
                    <a:pt x="677" y="14"/>
                  </a:cubicBezTo>
                  <a:cubicBezTo>
                    <a:pt x="678" y="17"/>
                    <a:pt x="681" y="18"/>
                    <a:pt x="684" y="18"/>
                  </a:cubicBezTo>
                  <a:cubicBezTo>
                    <a:pt x="686" y="19"/>
                    <a:pt x="688" y="17"/>
                    <a:pt x="687" y="15"/>
                  </a:cubicBezTo>
                  <a:close/>
                  <a:moveTo>
                    <a:pt x="1269" y="11"/>
                  </a:moveTo>
                  <a:cubicBezTo>
                    <a:pt x="1246" y="10"/>
                    <a:pt x="1219" y="10"/>
                    <a:pt x="1197" y="10"/>
                  </a:cubicBezTo>
                  <a:cubicBezTo>
                    <a:pt x="1174" y="10"/>
                    <a:pt x="1174" y="10"/>
                    <a:pt x="1174" y="10"/>
                  </a:cubicBezTo>
                  <a:cubicBezTo>
                    <a:pt x="1171" y="12"/>
                    <a:pt x="1165" y="7"/>
                    <a:pt x="1165" y="12"/>
                  </a:cubicBezTo>
                  <a:cubicBezTo>
                    <a:pt x="1172" y="20"/>
                    <a:pt x="1174" y="30"/>
                    <a:pt x="1174" y="41"/>
                  </a:cubicBezTo>
                  <a:cubicBezTo>
                    <a:pt x="1171" y="49"/>
                    <a:pt x="1166" y="61"/>
                    <a:pt x="1155" y="63"/>
                  </a:cubicBezTo>
                  <a:cubicBezTo>
                    <a:pt x="1151" y="64"/>
                    <a:pt x="1146" y="63"/>
                    <a:pt x="1142" y="60"/>
                  </a:cubicBezTo>
                  <a:cubicBezTo>
                    <a:pt x="1137" y="56"/>
                    <a:pt x="1143" y="51"/>
                    <a:pt x="1143" y="47"/>
                  </a:cubicBezTo>
                  <a:cubicBezTo>
                    <a:pt x="1143" y="42"/>
                    <a:pt x="1140" y="37"/>
                    <a:pt x="1136" y="35"/>
                  </a:cubicBezTo>
                  <a:cubicBezTo>
                    <a:pt x="1130" y="34"/>
                    <a:pt x="1125" y="38"/>
                    <a:pt x="1122" y="43"/>
                  </a:cubicBezTo>
                  <a:cubicBezTo>
                    <a:pt x="1120" y="52"/>
                    <a:pt x="1121" y="62"/>
                    <a:pt x="1128" y="69"/>
                  </a:cubicBezTo>
                  <a:cubicBezTo>
                    <a:pt x="1139" y="82"/>
                    <a:pt x="1157" y="73"/>
                    <a:pt x="1170" y="69"/>
                  </a:cubicBezTo>
                  <a:cubicBezTo>
                    <a:pt x="1174" y="66"/>
                    <a:pt x="1178" y="65"/>
                    <a:pt x="1184" y="65"/>
                  </a:cubicBezTo>
                  <a:cubicBezTo>
                    <a:pt x="1188" y="67"/>
                    <a:pt x="1194" y="69"/>
                    <a:pt x="1196" y="74"/>
                  </a:cubicBezTo>
                  <a:cubicBezTo>
                    <a:pt x="1200" y="88"/>
                    <a:pt x="1201" y="102"/>
                    <a:pt x="1196" y="115"/>
                  </a:cubicBezTo>
                  <a:cubicBezTo>
                    <a:pt x="1192" y="120"/>
                    <a:pt x="1190" y="126"/>
                    <a:pt x="1182" y="125"/>
                  </a:cubicBezTo>
                  <a:cubicBezTo>
                    <a:pt x="1173" y="122"/>
                    <a:pt x="1177" y="113"/>
                    <a:pt x="1178" y="107"/>
                  </a:cubicBezTo>
                  <a:cubicBezTo>
                    <a:pt x="1176" y="103"/>
                    <a:pt x="1176" y="97"/>
                    <a:pt x="1172" y="95"/>
                  </a:cubicBezTo>
                  <a:cubicBezTo>
                    <a:pt x="1168" y="96"/>
                    <a:pt x="1165" y="96"/>
                    <a:pt x="1162" y="98"/>
                  </a:cubicBezTo>
                  <a:cubicBezTo>
                    <a:pt x="1158" y="104"/>
                    <a:pt x="1159" y="111"/>
                    <a:pt x="1158" y="117"/>
                  </a:cubicBezTo>
                  <a:cubicBezTo>
                    <a:pt x="1156" y="130"/>
                    <a:pt x="1170" y="136"/>
                    <a:pt x="1178" y="141"/>
                  </a:cubicBezTo>
                  <a:cubicBezTo>
                    <a:pt x="1193" y="142"/>
                    <a:pt x="1193" y="142"/>
                    <a:pt x="1193" y="142"/>
                  </a:cubicBezTo>
                  <a:cubicBezTo>
                    <a:pt x="1206" y="140"/>
                    <a:pt x="1217" y="130"/>
                    <a:pt x="1223" y="118"/>
                  </a:cubicBezTo>
                  <a:cubicBezTo>
                    <a:pt x="1224" y="111"/>
                    <a:pt x="1225" y="101"/>
                    <a:pt x="1218" y="96"/>
                  </a:cubicBezTo>
                  <a:cubicBezTo>
                    <a:pt x="1216" y="94"/>
                    <a:pt x="1219" y="93"/>
                    <a:pt x="1220" y="91"/>
                  </a:cubicBezTo>
                  <a:cubicBezTo>
                    <a:pt x="1218" y="84"/>
                    <a:pt x="1214" y="78"/>
                    <a:pt x="1212" y="73"/>
                  </a:cubicBezTo>
                  <a:cubicBezTo>
                    <a:pt x="1212" y="69"/>
                    <a:pt x="1206" y="70"/>
                    <a:pt x="1209" y="67"/>
                  </a:cubicBezTo>
                  <a:cubicBezTo>
                    <a:pt x="1207" y="58"/>
                    <a:pt x="1208" y="47"/>
                    <a:pt x="1213" y="39"/>
                  </a:cubicBezTo>
                  <a:cubicBezTo>
                    <a:pt x="1220" y="26"/>
                    <a:pt x="1234" y="26"/>
                    <a:pt x="1247" y="25"/>
                  </a:cubicBezTo>
                  <a:cubicBezTo>
                    <a:pt x="1259" y="23"/>
                    <a:pt x="1269" y="32"/>
                    <a:pt x="1275" y="41"/>
                  </a:cubicBezTo>
                  <a:cubicBezTo>
                    <a:pt x="1275" y="47"/>
                    <a:pt x="1280" y="55"/>
                    <a:pt x="1272" y="60"/>
                  </a:cubicBezTo>
                  <a:cubicBezTo>
                    <a:pt x="1268" y="65"/>
                    <a:pt x="1265" y="58"/>
                    <a:pt x="1261" y="61"/>
                  </a:cubicBezTo>
                  <a:cubicBezTo>
                    <a:pt x="1256" y="63"/>
                    <a:pt x="1255" y="68"/>
                    <a:pt x="1255" y="72"/>
                  </a:cubicBezTo>
                  <a:cubicBezTo>
                    <a:pt x="1257" y="77"/>
                    <a:pt x="1260" y="80"/>
                    <a:pt x="1264" y="84"/>
                  </a:cubicBezTo>
                  <a:cubicBezTo>
                    <a:pt x="1268" y="88"/>
                    <a:pt x="1276" y="87"/>
                    <a:pt x="1281" y="86"/>
                  </a:cubicBezTo>
                  <a:cubicBezTo>
                    <a:pt x="1294" y="75"/>
                    <a:pt x="1294" y="75"/>
                    <a:pt x="1294" y="75"/>
                  </a:cubicBezTo>
                  <a:cubicBezTo>
                    <a:pt x="1300" y="64"/>
                    <a:pt x="1307" y="47"/>
                    <a:pt x="1297" y="35"/>
                  </a:cubicBezTo>
                  <a:cubicBezTo>
                    <a:pt x="1287" y="27"/>
                    <a:pt x="1277" y="21"/>
                    <a:pt x="1269" y="11"/>
                  </a:cubicBezTo>
                  <a:close/>
                  <a:moveTo>
                    <a:pt x="1066" y="12"/>
                  </a:moveTo>
                  <a:cubicBezTo>
                    <a:pt x="1066" y="10"/>
                    <a:pt x="1066" y="10"/>
                    <a:pt x="1066" y="10"/>
                  </a:cubicBezTo>
                  <a:cubicBezTo>
                    <a:pt x="1062" y="9"/>
                    <a:pt x="1058" y="10"/>
                    <a:pt x="1054" y="10"/>
                  </a:cubicBezTo>
                  <a:cubicBezTo>
                    <a:pt x="1050" y="9"/>
                    <a:pt x="1050" y="13"/>
                    <a:pt x="1049" y="15"/>
                  </a:cubicBezTo>
                  <a:cubicBezTo>
                    <a:pt x="1025" y="33"/>
                    <a:pt x="1025" y="33"/>
                    <a:pt x="1025" y="33"/>
                  </a:cubicBezTo>
                  <a:cubicBezTo>
                    <a:pt x="1022" y="37"/>
                    <a:pt x="1015" y="36"/>
                    <a:pt x="1014" y="42"/>
                  </a:cubicBezTo>
                  <a:cubicBezTo>
                    <a:pt x="1015" y="44"/>
                    <a:pt x="1015" y="47"/>
                    <a:pt x="1017" y="47"/>
                  </a:cubicBezTo>
                  <a:cubicBezTo>
                    <a:pt x="1019" y="47"/>
                    <a:pt x="1022" y="45"/>
                    <a:pt x="1020" y="42"/>
                  </a:cubicBezTo>
                  <a:cubicBezTo>
                    <a:pt x="1028" y="41"/>
                    <a:pt x="1035" y="37"/>
                    <a:pt x="1041" y="32"/>
                  </a:cubicBezTo>
                  <a:cubicBezTo>
                    <a:pt x="1050" y="27"/>
                    <a:pt x="1058" y="21"/>
                    <a:pt x="1066" y="12"/>
                  </a:cubicBezTo>
                  <a:close/>
                  <a:moveTo>
                    <a:pt x="1084" y="11"/>
                  </a:moveTo>
                  <a:cubicBezTo>
                    <a:pt x="1080" y="10"/>
                    <a:pt x="1072" y="8"/>
                    <a:pt x="1072" y="14"/>
                  </a:cubicBezTo>
                  <a:cubicBezTo>
                    <a:pt x="1063" y="20"/>
                    <a:pt x="1059" y="31"/>
                    <a:pt x="1048" y="34"/>
                  </a:cubicBezTo>
                  <a:cubicBezTo>
                    <a:pt x="1040" y="43"/>
                    <a:pt x="1027" y="47"/>
                    <a:pt x="1017" y="54"/>
                  </a:cubicBezTo>
                  <a:cubicBezTo>
                    <a:pt x="1017" y="59"/>
                    <a:pt x="1015" y="65"/>
                    <a:pt x="1017" y="71"/>
                  </a:cubicBezTo>
                  <a:cubicBezTo>
                    <a:pt x="1043" y="66"/>
                    <a:pt x="1061" y="43"/>
                    <a:pt x="1076" y="23"/>
                  </a:cubicBezTo>
                  <a:cubicBezTo>
                    <a:pt x="1080" y="20"/>
                    <a:pt x="1084" y="16"/>
                    <a:pt x="1084" y="11"/>
                  </a:cubicBezTo>
                  <a:close/>
                  <a:moveTo>
                    <a:pt x="1151" y="10"/>
                  </a:moveTo>
                  <a:cubicBezTo>
                    <a:pt x="1147" y="10"/>
                    <a:pt x="1140" y="9"/>
                    <a:pt x="1137" y="11"/>
                  </a:cubicBezTo>
                  <a:cubicBezTo>
                    <a:pt x="1140" y="15"/>
                    <a:pt x="1144" y="15"/>
                    <a:pt x="1147" y="17"/>
                  </a:cubicBezTo>
                  <a:cubicBezTo>
                    <a:pt x="1151" y="17"/>
                    <a:pt x="1155" y="23"/>
                    <a:pt x="1160" y="19"/>
                  </a:cubicBezTo>
                  <a:cubicBezTo>
                    <a:pt x="1158" y="15"/>
                    <a:pt x="1154" y="12"/>
                    <a:pt x="1151" y="10"/>
                  </a:cubicBezTo>
                  <a:close/>
                  <a:moveTo>
                    <a:pt x="1314" y="11"/>
                  </a:moveTo>
                  <a:cubicBezTo>
                    <a:pt x="1283" y="10"/>
                    <a:pt x="1283" y="10"/>
                    <a:pt x="1283" y="10"/>
                  </a:cubicBezTo>
                  <a:cubicBezTo>
                    <a:pt x="1281" y="12"/>
                    <a:pt x="1281" y="12"/>
                    <a:pt x="1281" y="12"/>
                  </a:cubicBezTo>
                  <a:cubicBezTo>
                    <a:pt x="1285" y="20"/>
                    <a:pt x="1294" y="23"/>
                    <a:pt x="1300" y="28"/>
                  </a:cubicBezTo>
                  <a:cubicBezTo>
                    <a:pt x="1308" y="36"/>
                    <a:pt x="1312" y="47"/>
                    <a:pt x="1309" y="57"/>
                  </a:cubicBezTo>
                  <a:cubicBezTo>
                    <a:pt x="1311" y="59"/>
                    <a:pt x="1311" y="59"/>
                    <a:pt x="1311" y="59"/>
                  </a:cubicBezTo>
                  <a:cubicBezTo>
                    <a:pt x="1315" y="71"/>
                    <a:pt x="1328" y="79"/>
                    <a:pt x="1336" y="88"/>
                  </a:cubicBezTo>
                  <a:cubicBezTo>
                    <a:pt x="1348" y="95"/>
                    <a:pt x="1359" y="103"/>
                    <a:pt x="1373" y="106"/>
                  </a:cubicBezTo>
                  <a:cubicBezTo>
                    <a:pt x="1383" y="99"/>
                    <a:pt x="1383" y="99"/>
                    <a:pt x="1383" y="99"/>
                  </a:cubicBezTo>
                  <a:cubicBezTo>
                    <a:pt x="1401" y="91"/>
                    <a:pt x="1420" y="103"/>
                    <a:pt x="1438" y="96"/>
                  </a:cubicBezTo>
                  <a:cubicBezTo>
                    <a:pt x="1442" y="94"/>
                    <a:pt x="1448" y="91"/>
                    <a:pt x="1449" y="87"/>
                  </a:cubicBezTo>
                  <a:cubicBezTo>
                    <a:pt x="1440" y="88"/>
                    <a:pt x="1431" y="87"/>
                    <a:pt x="1423" y="90"/>
                  </a:cubicBezTo>
                  <a:cubicBezTo>
                    <a:pt x="1417" y="88"/>
                    <a:pt x="1411" y="87"/>
                    <a:pt x="1407" y="82"/>
                  </a:cubicBezTo>
                  <a:cubicBezTo>
                    <a:pt x="1390" y="78"/>
                    <a:pt x="1377" y="69"/>
                    <a:pt x="1363" y="59"/>
                  </a:cubicBezTo>
                  <a:cubicBezTo>
                    <a:pt x="1345" y="45"/>
                    <a:pt x="1324" y="32"/>
                    <a:pt x="1314" y="11"/>
                  </a:cubicBezTo>
                  <a:close/>
                  <a:moveTo>
                    <a:pt x="1342" y="11"/>
                  </a:moveTo>
                  <a:cubicBezTo>
                    <a:pt x="1336" y="10"/>
                    <a:pt x="1328" y="11"/>
                    <a:pt x="1321" y="12"/>
                  </a:cubicBezTo>
                  <a:cubicBezTo>
                    <a:pt x="1321" y="13"/>
                    <a:pt x="1322" y="14"/>
                    <a:pt x="1322" y="15"/>
                  </a:cubicBezTo>
                  <a:cubicBezTo>
                    <a:pt x="1333" y="29"/>
                    <a:pt x="1347" y="41"/>
                    <a:pt x="1362" y="52"/>
                  </a:cubicBezTo>
                  <a:cubicBezTo>
                    <a:pt x="1375" y="61"/>
                    <a:pt x="1387" y="71"/>
                    <a:pt x="1402" y="74"/>
                  </a:cubicBezTo>
                  <a:cubicBezTo>
                    <a:pt x="1402" y="60"/>
                    <a:pt x="1402" y="60"/>
                    <a:pt x="1402" y="60"/>
                  </a:cubicBezTo>
                  <a:cubicBezTo>
                    <a:pt x="1377" y="52"/>
                    <a:pt x="1358" y="32"/>
                    <a:pt x="1342" y="11"/>
                  </a:cubicBezTo>
                  <a:close/>
                  <a:moveTo>
                    <a:pt x="1460" y="12"/>
                  </a:moveTo>
                  <a:cubicBezTo>
                    <a:pt x="1457" y="11"/>
                    <a:pt x="1453" y="11"/>
                    <a:pt x="1450" y="10"/>
                  </a:cubicBezTo>
                  <a:cubicBezTo>
                    <a:pt x="1436" y="12"/>
                    <a:pt x="1422" y="10"/>
                    <a:pt x="1408" y="12"/>
                  </a:cubicBezTo>
                  <a:cubicBezTo>
                    <a:pt x="1408" y="13"/>
                    <a:pt x="1408" y="13"/>
                    <a:pt x="1408" y="13"/>
                  </a:cubicBezTo>
                  <a:cubicBezTo>
                    <a:pt x="1413" y="17"/>
                    <a:pt x="1418" y="20"/>
                    <a:pt x="1424" y="21"/>
                  </a:cubicBezTo>
                  <a:cubicBezTo>
                    <a:pt x="1437" y="22"/>
                    <a:pt x="1452" y="22"/>
                    <a:pt x="1460" y="12"/>
                  </a:cubicBezTo>
                  <a:close/>
                  <a:moveTo>
                    <a:pt x="1739" y="12"/>
                  </a:moveTo>
                  <a:cubicBezTo>
                    <a:pt x="1717" y="12"/>
                    <a:pt x="1717" y="12"/>
                    <a:pt x="1717" y="12"/>
                  </a:cubicBezTo>
                  <a:cubicBezTo>
                    <a:pt x="1680" y="12"/>
                    <a:pt x="1642" y="10"/>
                    <a:pt x="1606" y="12"/>
                  </a:cubicBezTo>
                  <a:cubicBezTo>
                    <a:pt x="1604" y="13"/>
                    <a:pt x="1606" y="15"/>
                    <a:pt x="1606" y="17"/>
                  </a:cubicBezTo>
                  <a:cubicBezTo>
                    <a:pt x="1609" y="26"/>
                    <a:pt x="1619" y="30"/>
                    <a:pt x="1626" y="36"/>
                  </a:cubicBezTo>
                  <a:cubicBezTo>
                    <a:pt x="1629" y="44"/>
                    <a:pt x="1624" y="50"/>
                    <a:pt x="1619" y="56"/>
                  </a:cubicBezTo>
                  <a:cubicBezTo>
                    <a:pt x="1612" y="62"/>
                    <a:pt x="1600" y="64"/>
                    <a:pt x="1591" y="60"/>
                  </a:cubicBezTo>
                  <a:cubicBezTo>
                    <a:pt x="1584" y="55"/>
                    <a:pt x="1593" y="47"/>
                    <a:pt x="1587" y="42"/>
                  </a:cubicBezTo>
                  <a:cubicBezTo>
                    <a:pt x="1585" y="41"/>
                    <a:pt x="1582" y="41"/>
                    <a:pt x="1580" y="43"/>
                  </a:cubicBezTo>
                  <a:cubicBezTo>
                    <a:pt x="1574" y="47"/>
                    <a:pt x="1571" y="53"/>
                    <a:pt x="1571" y="61"/>
                  </a:cubicBezTo>
                  <a:cubicBezTo>
                    <a:pt x="1574" y="66"/>
                    <a:pt x="1575" y="73"/>
                    <a:pt x="1581" y="75"/>
                  </a:cubicBezTo>
                  <a:cubicBezTo>
                    <a:pt x="1603" y="88"/>
                    <a:pt x="1621" y="65"/>
                    <a:pt x="1642" y="66"/>
                  </a:cubicBezTo>
                  <a:cubicBezTo>
                    <a:pt x="1651" y="66"/>
                    <a:pt x="1660" y="71"/>
                    <a:pt x="1662" y="80"/>
                  </a:cubicBezTo>
                  <a:cubicBezTo>
                    <a:pt x="1668" y="92"/>
                    <a:pt x="1665" y="108"/>
                    <a:pt x="1659" y="118"/>
                  </a:cubicBezTo>
                  <a:cubicBezTo>
                    <a:pt x="1655" y="123"/>
                    <a:pt x="1650" y="126"/>
                    <a:pt x="1644" y="125"/>
                  </a:cubicBezTo>
                  <a:cubicBezTo>
                    <a:pt x="1634" y="120"/>
                    <a:pt x="1650" y="113"/>
                    <a:pt x="1642" y="106"/>
                  </a:cubicBezTo>
                  <a:cubicBezTo>
                    <a:pt x="1640" y="104"/>
                    <a:pt x="1638" y="102"/>
                    <a:pt x="1635" y="103"/>
                  </a:cubicBezTo>
                  <a:cubicBezTo>
                    <a:pt x="1630" y="102"/>
                    <a:pt x="1626" y="106"/>
                    <a:pt x="1623" y="110"/>
                  </a:cubicBezTo>
                  <a:cubicBezTo>
                    <a:pt x="1621" y="118"/>
                    <a:pt x="1623" y="126"/>
                    <a:pt x="1626" y="134"/>
                  </a:cubicBezTo>
                  <a:cubicBezTo>
                    <a:pt x="1633" y="143"/>
                    <a:pt x="1644" y="148"/>
                    <a:pt x="1656" y="148"/>
                  </a:cubicBezTo>
                  <a:cubicBezTo>
                    <a:pt x="1671" y="147"/>
                    <a:pt x="1683" y="136"/>
                    <a:pt x="1690" y="123"/>
                  </a:cubicBezTo>
                  <a:cubicBezTo>
                    <a:pt x="1695" y="112"/>
                    <a:pt x="1691" y="97"/>
                    <a:pt x="1686" y="87"/>
                  </a:cubicBezTo>
                  <a:cubicBezTo>
                    <a:pt x="1682" y="78"/>
                    <a:pt x="1669" y="72"/>
                    <a:pt x="1671" y="60"/>
                  </a:cubicBezTo>
                  <a:cubicBezTo>
                    <a:pt x="1674" y="45"/>
                    <a:pt x="1688" y="39"/>
                    <a:pt x="1701" y="35"/>
                  </a:cubicBezTo>
                  <a:cubicBezTo>
                    <a:pt x="1710" y="34"/>
                    <a:pt x="1724" y="31"/>
                    <a:pt x="1731" y="38"/>
                  </a:cubicBezTo>
                  <a:cubicBezTo>
                    <a:pt x="1736" y="42"/>
                    <a:pt x="1738" y="48"/>
                    <a:pt x="1738" y="54"/>
                  </a:cubicBezTo>
                  <a:cubicBezTo>
                    <a:pt x="1735" y="61"/>
                    <a:pt x="1727" y="58"/>
                    <a:pt x="1723" y="63"/>
                  </a:cubicBezTo>
                  <a:cubicBezTo>
                    <a:pt x="1721" y="69"/>
                    <a:pt x="1717" y="74"/>
                    <a:pt x="1720" y="81"/>
                  </a:cubicBezTo>
                  <a:cubicBezTo>
                    <a:pt x="1723" y="85"/>
                    <a:pt x="1726" y="89"/>
                    <a:pt x="1731" y="89"/>
                  </a:cubicBezTo>
                  <a:cubicBezTo>
                    <a:pt x="1740" y="92"/>
                    <a:pt x="1748" y="86"/>
                    <a:pt x="1754" y="79"/>
                  </a:cubicBezTo>
                  <a:cubicBezTo>
                    <a:pt x="1756" y="73"/>
                    <a:pt x="1761" y="67"/>
                    <a:pt x="1758" y="60"/>
                  </a:cubicBezTo>
                  <a:cubicBezTo>
                    <a:pt x="1761" y="45"/>
                    <a:pt x="1745" y="36"/>
                    <a:pt x="1740" y="23"/>
                  </a:cubicBezTo>
                  <a:cubicBezTo>
                    <a:pt x="1739" y="20"/>
                    <a:pt x="1741" y="15"/>
                    <a:pt x="1739" y="12"/>
                  </a:cubicBezTo>
                  <a:close/>
                  <a:moveTo>
                    <a:pt x="1373" y="11"/>
                  </a:moveTo>
                  <a:cubicBezTo>
                    <a:pt x="1352" y="11"/>
                    <a:pt x="1352" y="11"/>
                    <a:pt x="1352" y="11"/>
                  </a:cubicBezTo>
                  <a:cubicBezTo>
                    <a:pt x="1351" y="12"/>
                    <a:pt x="1351" y="12"/>
                    <a:pt x="1351" y="12"/>
                  </a:cubicBezTo>
                  <a:cubicBezTo>
                    <a:pt x="1363" y="31"/>
                    <a:pt x="1380" y="46"/>
                    <a:pt x="1401" y="54"/>
                  </a:cubicBezTo>
                  <a:cubicBezTo>
                    <a:pt x="1407" y="56"/>
                    <a:pt x="1408" y="47"/>
                    <a:pt x="1411" y="44"/>
                  </a:cubicBezTo>
                  <a:cubicBezTo>
                    <a:pt x="1396" y="38"/>
                    <a:pt x="1382" y="26"/>
                    <a:pt x="1373" y="11"/>
                  </a:cubicBezTo>
                  <a:close/>
                  <a:moveTo>
                    <a:pt x="1545" y="14"/>
                  </a:moveTo>
                  <a:cubicBezTo>
                    <a:pt x="1544" y="11"/>
                    <a:pt x="1544" y="11"/>
                    <a:pt x="1544" y="11"/>
                  </a:cubicBezTo>
                  <a:cubicBezTo>
                    <a:pt x="1539" y="11"/>
                    <a:pt x="1532" y="11"/>
                    <a:pt x="1526" y="12"/>
                  </a:cubicBezTo>
                  <a:cubicBezTo>
                    <a:pt x="1519" y="21"/>
                    <a:pt x="1519" y="21"/>
                    <a:pt x="1519" y="21"/>
                  </a:cubicBezTo>
                  <a:cubicBezTo>
                    <a:pt x="1509" y="34"/>
                    <a:pt x="1493" y="40"/>
                    <a:pt x="1482" y="51"/>
                  </a:cubicBezTo>
                  <a:cubicBezTo>
                    <a:pt x="1489" y="62"/>
                    <a:pt x="1489" y="62"/>
                    <a:pt x="1489" y="62"/>
                  </a:cubicBezTo>
                  <a:cubicBezTo>
                    <a:pt x="1490" y="62"/>
                    <a:pt x="1490" y="62"/>
                    <a:pt x="1490" y="62"/>
                  </a:cubicBezTo>
                  <a:cubicBezTo>
                    <a:pt x="1506" y="55"/>
                    <a:pt x="1520" y="42"/>
                    <a:pt x="1532" y="28"/>
                  </a:cubicBezTo>
                  <a:cubicBezTo>
                    <a:pt x="1535" y="23"/>
                    <a:pt x="1542" y="21"/>
                    <a:pt x="1545" y="14"/>
                  </a:cubicBezTo>
                  <a:close/>
                  <a:moveTo>
                    <a:pt x="1598" y="19"/>
                  </a:moveTo>
                  <a:cubicBezTo>
                    <a:pt x="1595" y="12"/>
                    <a:pt x="1595" y="12"/>
                    <a:pt x="1595" y="12"/>
                  </a:cubicBezTo>
                  <a:cubicBezTo>
                    <a:pt x="1581" y="12"/>
                    <a:pt x="1568" y="10"/>
                    <a:pt x="1554" y="12"/>
                  </a:cubicBezTo>
                  <a:cubicBezTo>
                    <a:pt x="1549" y="17"/>
                    <a:pt x="1545" y="25"/>
                    <a:pt x="1538" y="28"/>
                  </a:cubicBezTo>
                  <a:cubicBezTo>
                    <a:pt x="1525" y="46"/>
                    <a:pt x="1509" y="59"/>
                    <a:pt x="1490" y="69"/>
                  </a:cubicBezTo>
                  <a:cubicBezTo>
                    <a:pt x="1491" y="82"/>
                    <a:pt x="1491" y="82"/>
                    <a:pt x="1491" y="82"/>
                  </a:cubicBezTo>
                  <a:cubicBezTo>
                    <a:pt x="1491" y="93"/>
                    <a:pt x="1481" y="101"/>
                    <a:pt x="1483" y="113"/>
                  </a:cubicBezTo>
                  <a:cubicBezTo>
                    <a:pt x="1484" y="117"/>
                    <a:pt x="1486" y="122"/>
                    <a:pt x="1490" y="123"/>
                  </a:cubicBezTo>
                  <a:cubicBezTo>
                    <a:pt x="1497" y="125"/>
                    <a:pt x="1502" y="123"/>
                    <a:pt x="1508" y="122"/>
                  </a:cubicBezTo>
                  <a:cubicBezTo>
                    <a:pt x="1511" y="119"/>
                    <a:pt x="1519" y="118"/>
                    <a:pt x="1517" y="112"/>
                  </a:cubicBezTo>
                  <a:cubicBezTo>
                    <a:pt x="1511" y="110"/>
                    <a:pt x="1507" y="103"/>
                    <a:pt x="1505" y="98"/>
                  </a:cubicBezTo>
                  <a:cubicBezTo>
                    <a:pt x="1506" y="90"/>
                    <a:pt x="1508" y="82"/>
                    <a:pt x="1515" y="77"/>
                  </a:cubicBezTo>
                  <a:cubicBezTo>
                    <a:pt x="1526" y="69"/>
                    <a:pt x="1541" y="74"/>
                    <a:pt x="1551" y="80"/>
                  </a:cubicBezTo>
                  <a:cubicBezTo>
                    <a:pt x="1555" y="75"/>
                    <a:pt x="1559" y="70"/>
                    <a:pt x="1564" y="64"/>
                  </a:cubicBezTo>
                  <a:cubicBezTo>
                    <a:pt x="1565" y="50"/>
                    <a:pt x="1565" y="50"/>
                    <a:pt x="1565" y="50"/>
                  </a:cubicBezTo>
                  <a:cubicBezTo>
                    <a:pt x="1568" y="45"/>
                    <a:pt x="1572" y="38"/>
                    <a:pt x="1579" y="35"/>
                  </a:cubicBezTo>
                  <a:cubicBezTo>
                    <a:pt x="1584" y="33"/>
                    <a:pt x="1589" y="36"/>
                    <a:pt x="1594" y="39"/>
                  </a:cubicBezTo>
                  <a:cubicBezTo>
                    <a:pt x="1597" y="43"/>
                    <a:pt x="1595" y="49"/>
                    <a:pt x="1596" y="54"/>
                  </a:cubicBezTo>
                  <a:cubicBezTo>
                    <a:pt x="1602" y="55"/>
                    <a:pt x="1610" y="55"/>
                    <a:pt x="1615" y="50"/>
                  </a:cubicBezTo>
                  <a:cubicBezTo>
                    <a:pt x="1618" y="47"/>
                    <a:pt x="1620" y="44"/>
                    <a:pt x="1619" y="39"/>
                  </a:cubicBezTo>
                  <a:cubicBezTo>
                    <a:pt x="1610" y="35"/>
                    <a:pt x="1603" y="28"/>
                    <a:pt x="1598" y="19"/>
                  </a:cubicBezTo>
                  <a:close/>
                  <a:moveTo>
                    <a:pt x="1399" y="11"/>
                  </a:moveTo>
                  <a:cubicBezTo>
                    <a:pt x="1385" y="11"/>
                    <a:pt x="1385" y="11"/>
                    <a:pt x="1385" y="11"/>
                  </a:cubicBezTo>
                  <a:cubicBezTo>
                    <a:pt x="1383" y="11"/>
                    <a:pt x="1382" y="13"/>
                    <a:pt x="1382" y="15"/>
                  </a:cubicBezTo>
                  <a:cubicBezTo>
                    <a:pt x="1391" y="25"/>
                    <a:pt x="1402" y="39"/>
                    <a:pt x="1417" y="40"/>
                  </a:cubicBezTo>
                  <a:cubicBezTo>
                    <a:pt x="1427" y="37"/>
                    <a:pt x="1437" y="32"/>
                    <a:pt x="1448" y="34"/>
                  </a:cubicBezTo>
                  <a:cubicBezTo>
                    <a:pt x="1464" y="40"/>
                    <a:pt x="1476" y="25"/>
                    <a:pt x="1488" y="17"/>
                  </a:cubicBezTo>
                  <a:cubicBezTo>
                    <a:pt x="1488" y="15"/>
                    <a:pt x="1491" y="12"/>
                    <a:pt x="1488" y="11"/>
                  </a:cubicBezTo>
                  <a:cubicBezTo>
                    <a:pt x="1471" y="11"/>
                    <a:pt x="1471" y="11"/>
                    <a:pt x="1471" y="11"/>
                  </a:cubicBezTo>
                  <a:cubicBezTo>
                    <a:pt x="1461" y="21"/>
                    <a:pt x="1449" y="26"/>
                    <a:pt x="1435" y="27"/>
                  </a:cubicBezTo>
                  <a:cubicBezTo>
                    <a:pt x="1421" y="27"/>
                    <a:pt x="1408" y="22"/>
                    <a:pt x="1399" y="11"/>
                  </a:cubicBezTo>
                  <a:close/>
                  <a:moveTo>
                    <a:pt x="1517" y="12"/>
                  </a:moveTo>
                  <a:cubicBezTo>
                    <a:pt x="1498" y="11"/>
                    <a:pt x="1498" y="11"/>
                    <a:pt x="1498" y="11"/>
                  </a:cubicBezTo>
                  <a:cubicBezTo>
                    <a:pt x="1496" y="12"/>
                    <a:pt x="1496" y="12"/>
                    <a:pt x="1496" y="12"/>
                  </a:cubicBezTo>
                  <a:cubicBezTo>
                    <a:pt x="1492" y="23"/>
                    <a:pt x="1480" y="30"/>
                    <a:pt x="1470" y="36"/>
                  </a:cubicBezTo>
                  <a:cubicBezTo>
                    <a:pt x="1468" y="41"/>
                    <a:pt x="1475" y="42"/>
                    <a:pt x="1477" y="45"/>
                  </a:cubicBezTo>
                  <a:cubicBezTo>
                    <a:pt x="1489" y="38"/>
                    <a:pt x="1502" y="32"/>
                    <a:pt x="1511" y="21"/>
                  </a:cubicBezTo>
                  <a:cubicBezTo>
                    <a:pt x="1513" y="18"/>
                    <a:pt x="1518" y="16"/>
                    <a:pt x="1517" y="12"/>
                  </a:cubicBezTo>
                  <a:close/>
                  <a:moveTo>
                    <a:pt x="1777" y="12"/>
                  </a:moveTo>
                  <a:cubicBezTo>
                    <a:pt x="1767" y="12"/>
                    <a:pt x="1758" y="12"/>
                    <a:pt x="1749" y="12"/>
                  </a:cubicBezTo>
                  <a:cubicBezTo>
                    <a:pt x="1746" y="14"/>
                    <a:pt x="1747" y="18"/>
                    <a:pt x="1747" y="21"/>
                  </a:cubicBezTo>
                  <a:cubicBezTo>
                    <a:pt x="1753" y="34"/>
                    <a:pt x="1767" y="46"/>
                    <a:pt x="1766" y="62"/>
                  </a:cubicBezTo>
                  <a:cubicBezTo>
                    <a:pt x="1778" y="82"/>
                    <a:pt x="1796" y="96"/>
                    <a:pt x="1814" y="109"/>
                  </a:cubicBezTo>
                  <a:cubicBezTo>
                    <a:pt x="1820" y="110"/>
                    <a:pt x="1824" y="118"/>
                    <a:pt x="1831" y="116"/>
                  </a:cubicBezTo>
                  <a:cubicBezTo>
                    <a:pt x="1832" y="109"/>
                    <a:pt x="1840" y="103"/>
                    <a:pt x="1845" y="99"/>
                  </a:cubicBezTo>
                  <a:cubicBezTo>
                    <a:pt x="1834" y="91"/>
                    <a:pt x="1823" y="81"/>
                    <a:pt x="1814" y="71"/>
                  </a:cubicBezTo>
                  <a:cubicBezTo>
                    <a:pt x="1800" y="59"/>
                    <a:pt x="1791" y="44"/>
                    <a:pt x="1782" y="27"/>
                  </a:cubicBezTo>
                  <a:cubicBezTo>
                    <a:pt x="1780" y="22"/>
                    <a:pt x="1780" y="16"/>
                    <a:pt x="1777" y="12"/>
                  </a:cubicBezTo>
                  <a:close/>
                  <a:moveTo>
                    <a:pt x="1804" y="28"/>
                  </a:moveTo>
                  <a:cubicBezTo>
                    <a:pt x="1800" y="22"/>
                    <a:pt x="1800" y="10"/>
                    <a:pt x="1790" y="12"/>
                  </a:cubicBezTo>
                  <a:cubicBezTo>
                    <a:pt x="1788" y="13"/>
                    <a:pt x="1784" y="11"/>
                    <a:pt x="1784" y="13"/>
                  </a:cubicBezTo>
                  <a:cubicBezTo>
                    <a:pt x="1789" y="29"/>
                    <a:pt x="1797" y="42"/>
                    <a:pt x="1805" y="56"/>
                  </a:cubicBezTo>
                  <a:cubicBezTo>
                    <a:pt x="1818" y="69"/>
                    <a:pt x="1833" y="86"/>
                    <a:pt x="1849" y="94"/>
                  </a:cubicBezTo>
                  <a:cubicBezTo>
                    <a:pt x="1855" y="100"/>
                    <a:pt x="1865" y="96"/>
                    <a:pt x="1873" y="99"/>
                  </a:cubicBezTo>
                  <a:cubicBezTo>
                    <a:pt x="1881" y="99"/>
                    <a:pt x="1887" y="104"/>
                    <a:pt x="1895" y="102"/>
                  </a:cubicBezTo>
                  <a:cubicBezTo>
                    <a:pt x="1901" y="100"/>
                    <a:pt x="1909" y="100"/>
                    <a:pt x="1910" y="94"/>
                  </a:cubicBezTo>
                  <a:cubicBezTo>
                    <a:pt x="1903" y="95"/>
                    <a:pt x="1896" y="91"/>
                    <a:pt x="1890" y="89"/>
                  </a:cubicBezTo>
                  <a:cubicBezTo>
                    <a:pt x="1883" y="94"/>
                    <a:pt x="1874" y="95"/>
                    <a:pt x="1866" y="95"/>
                  </a:cubicBezTo>
                  <a:cubicBezTo>
                    <a:pt x="1857" y="92"/>
                    <a:pt x="1851" y="84"/>
                    <a:pt x="1850" y="76"/>
                  </a:cubicBezTo>
                  <a:cubicBezTo>
                    <a:pt x="1847" y="74"/>
                    <a:pt x="1844" y="71"/>
                    <a:pt x="1841" y="68"/>
                  </a:cubicBezTo>
                  <a:cubicBezTo>
                    <a:pt x="1827" y="56"/>
                    <a:pt x="1815" y="42"/>
                    <a:pt x="1804" y="28"/>
                  </a:cubicBezTo>
                  <a:close/>
                  <a:moveTo>
                    <a:pt x="1813" y="21"/>
                  </a:moveTo>
                  <a:cubicBezTo>
                    <a:pt x="1809" y="19"/>
                    <a:pt x="1812" y="10"/>
                    <a:pt x="1804" y="12"/>
                  </a:cubicBezTo>
                  <a:cubicBezTo>
                    <a:pt x="1803" y="12"/>
                    <a:pt x="1803" y="13"/>
                    <a:pt x="1803" y="14"/>
                  </a:cubicBezTo>
                  <a:cubicBezTo>
                    <a:pt x="1814" y="32"/>
                    <a:pt x="1814" y="32"/>
                    <a:pt x="1814" y="32"/>
                  </a:cubicBezTo>
                  <a:cubicBezTo>
                    <a:pt x="1817" y="40"/>
                    <a:pt x="1826" y="44"/>
                    <a:pt x="1830" y="51"/>
                  </a:cubicBezTo>
                  <a:cubicBezTo>
                    <a:pt x="1836" y="56"/>
                    <a:pt x="1842" y="64"/>
                    <a:pt x="1850" y="67"/>
                  </a:cubicBezTo>
                  <a:cubicBezTo>
                    <a:pt x="1851" y="63"/>
                    <a:pt x="1852" y="60"/>
                    <a:pt x="1853" y="56"/>
                  </a:cubicBezTo>
                  <a:cubicBezTo>
                    <a:pt x="1837" y="47"/>
                    <a:pt x="1827" y="34"/>
                    <a:pt x="1813" y="21"/>
                  </a:cubicBezTo>
                  <a:close/>
                  <a:moveTo>
                    <a:pt x="1829" y="12"/>
                  </a:moveTo>
                  <a:cubicBezTo>
                    <a:pt x="1824" y="13"/>
                    <a:pt x="1819" y="10"/>
                    <a:pt x="1815" y="13"/>
                  </a:cubicBezTo>
                  <a:cubicBezTo>
                    <a:pt x="1818" y="22"/>
                    <a:pt x="1828" y="27"/>
                    <a:pt x="1833" y="34"/>
                  </a:cubicBezTo>
                  <a:cubicBezTo>
                    <a:pt x="1840" y="40"/>
                    <a:pt x="1847" y="47"/>
                    <a:pt x="1856" y="51"/>
                  </a:cubicBezTo>
                  <a:cubicBezTo>
                    <a:pt x="1857" y="49"/>
                    <a:pt x="1860" y="48"/>
                    <a:pt x="1859" y="46"/>
                  </a:cubicBezTo>
                  <a:cubicBezTo>
                    <a:pt x="1846" y="38"/>
                    <a:pt x="1838" y="24"/>
                    <a:pt x="1829" y="12"/>
                  </a:cubicBezTo>
                  <a:close/>
                  <a:moveTo>
                    <a:pt x="1856" y="22"/>
                  </a:moveTo>
                  <a:cubicBezTo>
                    <a:pt x="1852" y="18"/>
                    <a:pt x="1852" y="9"/>
                    <a:pt x="1843" y="12"/>
                  </a:cubicBezTo>
                  <a:cubicBezTo>
                    <a:pt x="1841" y="13"/>
                    <a:pt x="1836" y="11"/>
                    <a:pt x="1837" y="15"/>
                  </a:cubicBezTo>
                  <a:cubicBezTo>
                    <a:pt x="1845" y="24"/>
                    <a:pt x="1851" y="37"/>
                    <a:pt x="1864" y="42"/>
                  </a:cubicBezTo>
                  <a:cubicBezTo>
                    <a:pt x="1867" y="40"/>
                    <a:pt x="1870" y="40"/>
                    <a:pt x="1871" y="36"/>
                  </a:cubicBezTo>
                  <a:cubicBezTo>
                    <a:pt x="1866" y="32"/>
                    <a:pt x="1861" y="28"/>
                    <a:pt x="1856" y="22"/>
                  </a:cubicBezTo>
                  <a:close/>
                  <a:moveTo>
                    <a:pt x="1882" y="13"/>
                  </a:moveTo>
                  <a:cubicBezTo>
                    <a:pt x="1860" y="12"/>
                    <a:pt x="1860" y="12"/>
                    <a:pt x="1860" y="12"/>
                  </a:cubicBezTo>
                  <a:cubicBezTo>
                    <a:pt x="1858" y="14"/>
                    <a:pt x="1858" y="14"/>
                    <a:pt x="1858" y="14"/>
                  </a:cubicBezTo>
                  <a:cubicBezTo>
                    <a:pt x="1860" y="21"/>
                    <a:pt x="1868" y="28"/>
                    <a:pt x="1875" y="32"/>
                  </a:cubicBezTo>
                  <a:cubicBezTo>
                    <a:pt x="1877" y="35"/>
                    <a:pt x="1881" y="30"/>
                    <a:pt x="1883" y="34"/>
                  </a:cubicBezTo>
                  <a:cubicBezTo>
                    <a:pt x="1899" y="30"/>
                    <a:pt x="1913" y="36"/>
                    <a:pt x="1926" y="42"/>
                  </a:cubicBezTo>
                  <a:cubicBezTo>
                    <a:pt x="1938" y="41"/>
                    <a:pt x="1948" y="33"/>
                    <a:pt x="1957" y="25"/>
                  </a:cubicBezTo>
                  <a:cubicBezTo>
                    <a:pt x="1960" y="20"/>
                    <a:pt x="1969" y="20"/>
                    <a:pt x="1968" y="13"/>
                  </a:cubicBezTo>
                  <a:cubicBezTo>
                    <a:pt x="1949" y="13"/>
                    <a:pt x="1949" y="13"/>
                    <a:pt x="1949" y="13"/>
                  </a:cubicBezTo>
                  <a:cubicBezTo>
                    <a:pt x="1939" y="25"/>
                    <a:pt x="1923" y="30"/>
                    <a:pt x="1908" y="28"/>
                  </a:cubicBezTo>
                  <a:cubicBezTo>
                    <a:pt x="1897" y="26"/>
                    <a:pt x="1890" y="19"/>
                    <a:pt x="1882" y="13"/>
                  </a:cubicBezTo>
                  <a:close/>
                  <a:moveTo>
                    <a:pt x="1940" y="14"/>
                  </a:moveTo>
                  <a:cubicBezTo>
                    <a:pt x="1930" y="11"/>
                    <a:pt x="1921" y="13"/>
                    <a:pt x="1911" y="12"/>
                  </a:cubicBezTo>
                  <a:cubicBezTo>
                    <a:pt x="1904" y="14"/>
                    <a:pt x="1897" y="11"/>
                    <a:pt x="1892" y="13"/>
                  </a:cubicBezTo>
                  <a:cubicBezTo>
                    <a:pt x="1895" y="18"/>
                    <a:pt x="1902" y="21"/>
                    <a:pt x="1908" y="23"/>
                  </a:cubicBezTo>
                  <a:cubicBezTo>
                    <a:pt x="1920" y="25"/>
                    <a:pt x="1933" y="23"/>
                    <a:pt x="1940" y="14"/>
                  </a:cubicBezTo>
                  <a:close/>
                  <a:moveTo>
                    <a:pt x="1162" y="25"/>
                  </a:moveTo>
                  <a:cubicBezTo>
                    <a:pt x="1149" y="25"/>
                    <a:pt x="1140" y="18"/>
                    <a:pt x="1128" y="14"/>
                  </a:cubicBezTo>
                  <a:cubicBezTo>
                    <a:pt x="1127" y="17"/>
                    <a:pt x="1124" y="19"/>
                    <a:pt x="1125" y="22"/>
                  </a:cubicBezTo>
                  <a:cubicBezTo>
                    <a:pt x="1130" y="27"/>
                    <a:pt x="1136" y="28"/>
                    <a:pt x="1142" y="31"/>
                  </a:cubicBezTo>
                  <a:cubicBezTo>
                    <a:pt x="1147" y="38"/>
                    <a:pt x="1157" y="39"/>
                    <a:pt x="1165" y="38"/>
                  </a:cubicBezTo>
                  <a:cubicBezTo>
                    <a:pt x="1166" y="34"/>
                    <a:pt x="1167" y="28"/>
                    <a:pt x="1162" y="25"/>
                  </a:cubicBezTo>
                  <a:close/>
                  <a:moveTo>
                    <a:pt x="690" y="26"/>
                  </a:moveTo>
                  <a:cubicBezTo>
                    <a:pt x="686" y="21"/>
                    <a:pt x="678" y="24"/>
                    <a:pt x="672" y="22"/>
                  </a:cubicBezTo>
                  <a:cubicBezTo>
                    <a:pt x="670" y="23"/>
                    <a:pt x="668" y="26"/>
                    <a:pt x="669" y="28"/>
                  </a:cubicBezTo>
                  <a:cubicBezTo>
                    <a:pt x="674" y="33"/>
                    <a:pt x="681" y="33"/>
                    <a:pt x="687" y="34"/>
                  </a:cubicBezTo>
                  <a:cubicBezTo>
                    <a:pt x="690" y="33"/>
                    <a:pt x="690" y="29"/>
                    <a:pt x="690" y="26"/>
                  </a:cubicBezTo>
                  <a:close/>
                  <a:moveTo>
                    <a:pt x="184" y="34"/>
                  </a:moveTo>
                  <a:cubicBezTo>
                    <a:pt x="181" y="30"/>
                    <a:pt x="177" y="28"/>
                    <a:pt x="173" y="27"/>
                  </a:cubicBezTo>
                  <a:cubicBezTo>
                    <a:pt x="170" y="28"/>
                    <a:pt x="170" y="31"/>
                    <a:pt x="169" y="33"/>
                  </a:cubicBezTo>
                  <a:cubicBezTo>
                    <a:pt x="168" y="34"/>
                    <a:pt x="166" y="38"/>
                    <a:pt x="169" y="38"/>
                  </a:cubicBezTo>
                  <a:cubicBezTo>
                    <a:pt x="174" y="37"/>
                    <a:pt x="178" y="35"/>
                    <a:pt x="184" y="34"/>
                  </a:cubicBezTo>
                  <a:close/>
                  <a:moveTo>
                    <a:pt x="1122" y="29"/>
                  </a:moveTo>
                  <a:cubicBezTo>
                    <a:pt x="1120" y="29"/>
                    <a:pt x="1119" y="32"/>
                    <a:pt x="1118" y="34"/>
                  </a:cubicBezTo>
                  <a:cubicBezTo>
                    <a:pt x="1118" y="34"/>
                    <a:pt x="1120" y="34"/>
                    <a:pt x="1120" y="34"/>
                  </a:cubicBezTo>
                  <a:cubicBezTo>
                    <a:pt x="1121" y="32"/>
                    <a:pt x="1123" y="31"/>
                    <a:pt x="1122" y="29"/>
                  </a:cubicBezTo>
                  <a:close/>
                  <a:moveTo>
                    <a:pt x="1005" y="44"/>
                  </a:moveTo>
                  <a:cubicBezTo>
                    <a:pt x="1002" y="39"/>
                    <a:pt x="998" y="33"/>
                    <a:pt x="992" y="31"/>
                  </a:cubicBezTo>
                  <a:cubicBezTo>
                    <a:pt x="984" y="31"/>
                    <a:pt x="976" y="28"/>
                    <a:pt x="967" y="30"/>
                  </a:cubicBezTo>
                  <a:cubicBezTo>
                    <a:pt x="956" y="34"/>
                    <a:pt x="943" y="39"/>
                    <a:pt x="940" y="53"/>
                  </a:cubicBezTo>
                  <a:cubicBezTo>
                    <a:pt x="940" y="58"/>
                    <a:pt x="939" y="65"/>
                    <a:pt x="944" y="69"/>
                  </a:cubicBezTo>
                  <a:cubicBezTo>
                    <a:pt x="946" y="72"/>
                    <a:pt x="950" y="74"/>
                    <a:pt x="954" y="73"/>
                  </a:cubicBezTo>
                  <a:cubicBezTo>
                    <a:pt x="965" y="69"/>
                    <a:pt x="958" y="58"/>
                    <a:pt x="965" y="52"/>
                  </a:cubicBezTo>
                  <a:cubicBezTo>
                    <a:pt x="970" y="51"/>
                    <a:pt x="974" y="49"/>
                    <a:pt x="978" y="51"/>
                  </a:cubicBezTo>
                  <a:cubicBezTo>
                    <a:pt x="985" y="53"/>
                    <a:pt x="988" y="59"/>
                    <a:pt x="990" y="64"/>
                  </a:cubicBezTo>
                  <a:cubicBezTo>
                    <a:pt x="993" y="75"/>
                    <a:pt x="988" y="84"/>
                    <a:pt x="981" y="91"/>
                  </a:cubicBezTo>
                  <a:cubicBezTo>
                    <a:pt x="972" y="100"/>
                    <a:pt x="960" y="110"/>
                    <a:pt x="946" y="106"/>
                  </a:cubicBezTo>
                  <a:cubicBezTo>
                    <a:pt x="933" y="102"/>
                    <a:pt x="915" y="96"/>
                    <a:pt x="905" y="109"/>
                  </a:cubicBezTo>
                  <a:cubicBezTo>
                    <a:pt x="899" y="114"/>
                    <a:pt x="898" y="121"/>
                    <a:pt x="899" y="128"/>
                  </a:cubicBezTo>
                  <a:cubicBezTo>
                    <a:pt x="901" y="132"/>
                    <a:pt x="903" y="138"/>
                    <a:pt x="909" y="139"/>
                  </a:cubicBezTo>
                  <a:cubicBezTo>
                    <a:pt x="913" y="141"/>
                    <a:pt x="917" y="140"/>
                    <a:pt x="919" y="136"/>
                  </a:cubicBezTo>
                  <a:cubicBezTo>
                    <a:pt x="921" y="133"/>
                    <a:pt x="922" y="129"/>
                    <a:pt x="921" y="126"/>
                  </a:cubicBezTo>
                  <a:cubicBezTo>
                    <a:pt x="916" y="122"/>
                    <a:pt x="921" y="116"/>
                    <a:pt x="922" y="112"/>
                  </a:cubicBezTo>
                  <a:cubicBezTo>
                    <a:pt x="927" y="109"/>
                    <a:pt x="935" y="110"/>
                    <a:pt x="941" y="110"/>
                  </a:cubicBezTo>
                  <a:cubicBezTo>
                    <a:pt x="949" y="115"/>
                    <a:pt x="955" y="125"/>
                    <a:pt x="953" y="135"/>
                  </a:cubicBezTo>
                  <a:cubicBezTo>
                    <a:pt x="952" y="144"/>
                    <a:pt x="944" y="151"/>
                    <a:pt x="939" y="158"/>
                  </a:cubicBezTo>
                  <a:cubicBezTo>
                    <a:pt x="939" y="158"/>
                    <a:pt x="939" y="158"/>
                    <a:pt x="939" y="158"/>
                  </a:cubicBezTo>
                  <a:cubicBezTo>
                    <a:pt x="977" y="159"/>
                    <a:pt x="1015" y="159"/>
                    <a:pt x="1053" y="159"/>
                  </a:cubicBezTo>
                  <a:cubicBezTo>
                    <a:pt x="1056" y="160"/>
                    <a:pt x="1056" y="156"/>
                    <a:pt x="1057" y="154"/>
                  </a:cubicBezTo>
                  <a:cubicBezTo>
                    <a:pt x="1073" y="150"/>
                    <a:pt x="1078" y="133"/>
                    <a:pt x="1083" y="120"/>
                  </a:cubicBezTo>
                  <a:cubicBezTo>
                    <a:pt x="1086" y="106"/>
                    <a:pt x="1083" y="90"/>
                    <a:pt x="1071" y="81"/>
                  </a:cubicBezTo>
                  <a:cubicBezTo>
                    <a:pt x="1063" y="78"/>
                    <a:pt x="1052" y="75"/>
                    <a:pt x="1044" y="80"/>
                  </a:cubicBezTo>
                  <a:cubicBezTo>
                    <a:pt x="1035" y="85"/>
                    <a:pt x="1033" y="95"/>
                    <a:pt x="1033" y="104"/>
                  </a:cubicBezTo>
                  <a:cubicBezTo>
                    <a:pt x="1039" y="116"/>
                    <a:pt x="1052" y="100"/>
                    <a:pt x="1057" y="111"/>
                  </a:cubicBezTo>
                  <a:cubicBezTo>
                    <a:pt x="1053" y="122"/>
                    <a:pt x="1041" y="129"/>
                    <a:pt x="1030" y="129"/>
                  </a:cubicBezTo>
                  <a:cubicBezTo>
                    <a:pt x="1022" y="133"/>
                    <a:pt x="1015" y="129"/>
                    <a:pt x="1008" y="126"/>
                  </a:cubicBezTo>
                  <a:cubicBezTo>
                    <a:pt x="1000" y="119"/>
                    <a:pt x="996" y="110"/>
                    <a:pt x="998" y="100"/>
                  </a:cubicBezTo>
                  <a:cubicBezTo>
                    <a:pt x="1004" y="87"/>
                    <a:pt x="1010" y="72"/>
                    <a:pt x="1008" y="56"/>
                  </a:cubicBezTo>
                  <a:cubicBezTo>
                    <a:pt x="1006" y="53"/>
                    <a:pt x="1009" y="47"/>
                    <a:pt x="1005" y="44"/>
                  </a:cubicBezTo>
                  <a:close/>
                  <a:moveTo>
                    <a:pt x="538" y="50"/>
                  </a:moveTo>
                  <a:cubicBezTo>
                    <a:pt x="526" y="36"/>
                    <a:pt x="526" y="36"/>
                    <a:pt x="526" y="36"/>
                  </a:cubicBezTo>
                  <a:cubicBezTo>
                    <a:pt x="514" y="30"/>
                    <a:pt x="499" y="31"/>
                    <a:pt x="488" y="38"/>
                  </a:cubicBezTo>
                  <a:cubicBezTo>
                    <a:pt x="481" y="43"/>
                    <a:pt x="472" y="50"/>
                    <a:pt x="474" y="60"/>
                  </a:cubicBezTo>
                  <a:cubicBezTo>
                    <a:pt x="475" y="65"/>
                    <a:pt x="478" y="70"/>
                    <a:pt x="483" y="73"/>
                  </a:cubicBezTo>
                  <a:cubicBezTo>
                    <a:pt x="486" y="73"/>
                    <a:pt x="489" y="75"/>
                    <a:pt x="492" y="73"/>
                  </a:cubicBezTo>
                  <a:cubicBezTo>
                    <a:pt x="496" y="68"/>
                    <a:pt x="501" y="63"/>
                    <a:pt x="499" y="56"/>
                  </a:cubicBezTo>
                  <a:cubicBezTo>
                    <a:pt x="500" y="53"/>
                    <a:pt x="504" y="52"/>
                    <a:pt x="507" y="52"/>
                  </a:cubicBezTo>
                  <a:cubicBezTo>
                    <a:pt x="512" y="54"/>
                    <a:pt x="519" y="55"/>
                    <a:pt x="522" y="61"/>
                  </a:cubicBezTo>
                  <a:cubicBezTo>
                    <a:pt x="525" y="70"/>
                    <a:pt x="521" y="78"/>
                    <a:pt x="516" y="85"/>
                  </a:cubicBezTo>
                  <a:cubicBezTo>
                    <a:pt x="509" y="97"/>
                    <a:pt x="497" y="107"/>
                    <a:pt x="482" y="107"/>
                  </a:cubicBezTo>
                  <a:cubicBezTo>
                    <a:pt x="463" y="103"/>
                    <a:pt x="463" y="103"/>
                    <a:pt x="463" y="103"/>
                  </a:cubicBezTo>
                  <a:cubicBezTo>
                    <a:pt x="454" y="105"/>
                    <a:pt x="445" y="106"/>
                    <a:pt x="439" y="113"/>
                  </a:cubicBezTo>
                  <a:cubicBezTo>
                    <a:pt x="433" y="118"/>
                    <a:pt x="434" y="128"/>
                    <a:pt x="437" y="135"/>
                  </a:cubicBezTo>
                  <a:cubicBezTo>
                    <a:pt x="440" y="139"/>
                    <a:pt x="444" y="139"/>
                    <a:pt x="449" y="139"/>
                  </a:cubicBezTo>
                  <a:cubicBezTo>
                    <a:pt x="462" y="139"/>
                    <a:pt x="455" y="123"/>
                    <a:pt x="463" y="117"/>
                  </a:cubicBezTo>
                  <a:cubicBezTo>
                    <a:pt x="467" y="115"/>
                    <a:pt x="472" y="115"/>
                    <a:pt x="477" y="116"/>
                  </a:cubicBezTo>
                  <a:cubicBezTo>
                    <a:pt x="481" y="118"/>
                    <a:pt x="486" y="122"/>
                    <a:pt x="487" y="127"/>
                  </a:cubicBezTo>
                  <a:cubicBezTo>
                    <a:pt x="491" y="135"/>
                    <a:pt x="489" y="145"/>
                    <a:pt x="484" y="152"/>
                  </a:cubicBezTo>
                  <a:cubicBezTo>
                    <a:pt x="482" y="156"/>
                    <a:pt x="478" y="155"/>
                    <a:pt x="477" y="159"/>
                  </a:cubicBezTo>
                  <a:cubicBezTo>
                    <a:pt x="490" y="160"/>
                    <a:pt x="506" y="159"/>
                    <a:pt x="520" y="160"/>
                  </a:cubicBezTo>
                  <a:cubicBezTo>
                    <a:pt x="612" y="159"/>
                    <a:pt x="612" y="159"/>
                    <a:pt x="612" y="159"/>
                  </a:cubicBezTo>
                  <a:cubicBezTo>
                    <a:pt x="621" y="154"/>
                    <a:pt x="621" y="154"/>
                    <a:pt x="621" y="154"/>
                  </a:cubicBezTo>
                  <a:cubicBezTo>
                    <a:pt x="633" y="140"/>
                    <a:pt x="632" y="121"/>
                    <a:pt x="636" y="104"/>
                  </a:cubicBezTo>
                  <a:cubicBezTo>
                    <a:pt x="634" y="102"/>
                    <a:pt x="633" y="100"/>
                    <a:pt x="633" y="99"/>
                  </a:cubicBezTo>
                  <a:cubicBezTo>
                    <a:pt x="626" y="92"/>
                    <a:pt x="623" y="81"/>
                    <a:pt x="613" y="78"/>
                  </a:cubicBezTo>
                  <a:cubicBezTo>
                    <a:pt x="605" y="76"/>
                    <a:pt x="597" y="78"/>
                    <a:pt x="590" y="81"/>
                  </a:cubicBezTo>
                  <a:cubicBezTo>
                    <a:pt x="585" y="84"/>
                    <a:pt x="579" y="89"/>
                    <a:pt x="578" y="96"/>
                  </a:cubicBezTo>
                  <a:cubicBezTo>
                    <a:pt x="578" y="101"/>
                    <a:pt x="581" y="106"/>
                    <a:pt x="584" y="110"/>
                  </a:cubicBezTo>
                  <a:cubicBezTo>
                    <a:pt x="590" y="115"/>
                    <a:pt x="600" y="105"/>
                    <a:pt x="604" y="116"/>
                  </a:cubicBezTo>
                  <a:cubicBezTo>
                    <a:pt x="603" y="119"/>
                    <a:pt x="600" y="122"/>
                    <a:pt x="598" y="123"/>
                  </a:cubicBezTo>
                  <a:cubicBezTo>
                    <a:pt x="596" y="127"/>
                    <a:pt x="590" y="126"/>
                    <a:pt x="588" y="130"/>
                  </a:cubicBezTo>
                  <a:cubicBezTo>
                    <a:pt x="576" y="133"/>
                    <a:pt x="565" y="139"/>
                    <a:pt x="552" y="134"/>
                  </a:cubicBezTo>
                  <a:cubicBezTo>
                    <a:pt x="540" y="126"/>
                    <a:pt x="534" y="111"/>
                    <a:pt x="535" y="97"/>
                  </a:cubicBezTo>
                  <a:cubicBezTo>
                    <a:pt x="539" y="82"/>
                    <a:pt x="542" y="65"/>
                    <a:pt x="538" y="50"/>
                  </a:cubicBezTo>
                  <a:close/>
                  <a:moveTo>
                    <a:pt x="1259" y="36"/>
                  </a:moveTo>
                  <a:cubicBezTo>
                    <a:pt x="1258" y="34"/>
                    <a:pt x="1258" y="34"/>
                    <a:pt x="1258" y="34"/>
                  </a:cubicBezTo>
                  <a:cubicBezTo>
                    <a:pt x="1246" y="31"/>
                    <a:pt x="1232" y="32"/>
                    <a:pt x="1223" y="39"/>
                  </a:cubicBezTo>
                  <a:cubicBezTo>
                    <a:pt x="1220" y="43"/>
                    <a:pt x="1216" y="47"/>
                    <a:pt x="1217" y="51"/>
                  </a:cubicBezTo>
                  <a:cubicBezTo>
                    <a:pt x="1222" y="51"/>
                    <a:pt x="1227" y="50"/>
                    <a:pt x="1232" y="49"/>
                  </a:cubicBezTo>
                  <a:cubicBezTo>
                    <a:pt x="1243" y="48"/>
                    <a:pt x="1251" y="41"/>
                    <a:pt x="1259" y="36"/>
                  </a:cubicBezTo>
                  <a:close/>
                  <a:moveTo>
                    <a:pt x="773" y="34"/>
                  </a:moveTo>
                  <a:cubicBezTo>
                    <a:pt x="770" y="34"/>
                    <a:pt x="770" y="34"/>
                    <a:pt x="770" y="34"/>
                  </a:cubicBezTo>
                  <a:cubicBezTo>
                    <a:pt x="766" y="36"/>
                    <a:pt x="761" y="35"/>
                    <a:pt x="757" y="38"/>
                  </a:cubicBezTo>
                  <a:cubicBezTo>
                    <a:pt x="754" y="41"/>
                    <a:pt x="749" y="44"/>
                    <a:pt x="750" y="49"/>
                  </a:cubicBezTo>
                  <a:cubicBezTo>
                    <a:pt x="756" y="48"/>
                    <a:pt x="760" y="44"/>
                    <a:pt x="765" y="42"/>
                  </a:cubicBezTo>
                  <a:cubicBezTo>
                    <a:pt x="768" y="40"/>
                    <a:pt x="772" y="37"/>
                    <a:pt x="773" y="34"/>
                  </a:cubicBezTo>
                  <a:close/>
                  <a:moveTo>
                    <a:pt x="316" y="36"/>
                  </a:moveTo>
                  <a:cubicBezTo>
                    <a:pt x="314" y="34"/>
                    <a:pt x="311" y="35"/>
                    <a:pt x="309" y="34"/>
                  </a:cubicBezTo>
                  <a:cubicBezTo>
                    <a:pt x="301" y="37"/>
                    <a:pt x="290" y="34"/>
                    <a:pt x="283" y="40"/>
                  </a:cubicBezTo>
                  <a:cubicBezTo>
                    <a:pt x="280" y="42"/>
                    <a:pt x="275" y="47"/>
                    <a:pt x="274" y="51"/>
                  </a:cubicBezTo>
                  <a:cubicBezTo>
                    <a:pt x="283" y="49"/>
                    <a:pt x="294" y="47"/>
                    <a:pt x="302" y="43"/>
                  </a:cubicBezTo>
                  <a:cubicBezTo>
                    <a:pt x="307" y="41"/>
                    <a:pt x="312" y="40"/>
                    <a:pt x="316" y="36"/>
                  </a:cubicBezTo>
                  <a:close/>
                  <a:moveTo>
                    <a:pt x="794" y="45"/>
                  </a:moveTo>
                  <a:cubicBezTo>
                    <a:pt x="794" y="40"/>
                    <a:pt x="789" y="35"/>
                    <a:pt x="783" y="35"/>
                  </a:cubicBezTo>
                  <a:cubicBezTo>
                    <a:pt x="773" y="43"/>
                    <a:pt x="762" y="51"/>
                    <a:pt x="751" y="57"/>
                  </a:cubicBezTo>
                  <a:cubicBezTo>
                    <a:pt x="751" y="59"/>
                    <a:pt x="751" y="59"/>
                    <a:pt x="751" y="59"/>
                  </a:cubicBezTo>
                  <a:cubicBezTo>
                    <a:pt x="751" y="62"/>
                    <a:pt x="751" y="67"/>
                    <a:pt x="755" y="68"/>
                  </a:cubicBezTo>
                  <a:cubicBezTo>
                    <a:pt x="765" y="65"/>
                    <a:pt x="771" y="57"/>
                    <a:pt x="778" y="49"/>
                  </a:cubicBezTo>
                  <a:cubicBezTo>
                    <a:pt x="783" y="48"/>
                    <a:pt x="788" y="46"/>
                    <a:pt x="793" y="48"/>
                  </a:cubicBezTo>
                  <a:cubicBezTo>
                    <a:pt x="794" y="48"/>
                    <a:pt x="794" y="46"/>
                    <a:pt x="794" y="45"/>
                  </a:cubicBezTo>
                  <a:close/>
                  <a:moveTo>
                    <a:pt x="685" y="40"/>
                  </a:moveTo>
                  <a:cubicBezTo>
                    <a:pt x="682" y="38"/>
                    <a:pt x="679" y="38"/>
                    <a:pt x="676" y="38"/>
                  </a:cubicBezTo>
                  <a:cubicBezTo>
                    <a:pt x="673" y="40"/>
                    <a:pt x="672" y="43"/>
                    <a:pt x="673" y="47"/>
                  </a:cubicBezTo>
                  <a:cubicBezTo>
                    <a:pt x="676" y="47"/>
                    <a:pt x="676" y="47"/>
                    <a:pt x="676" y="47"/>
                  </a:cubicBezTo>
                  <a:cubicBezTo>
                    <a:pt x="680" y="46"/>
                    <a:pt x="683" y="42"/>
                    <a:pt x="685" y="40"/>
                  </a:cubicBezTo>
                  <a:close/>
                  <a:moveTo>
                    <a:pt x="211" y="44"/>
                  </a:moveTo>
                  <a:cubicBezTo>
                    <a:pt x="200" y="40"/>
                    <a:pt x="200" y="40"/>
                    <a:pt x="200" y="40"/>
                  </a:cubicBezTo>
                  <a:cubicBezTo>
                    <a:pt x="199" y="40"/>
                    <a:pt x="198" y="40"/>
                    <a:pt x="198" y="41"/>
                  </a:cubicBezTo>
                  <a:cubicBezTo>
                    <a:pt x="201" y="45"/>
                    <a:pt x="200" y="50"/>
                    <a:pt x="201" y="54"/>
                  </a:cubicBezTo>
                  <a:cubicBezTo>
                    <a:pt x="204" y="54"/>
                    <a:pt x="206" y="52"/>
                    <a:pt x="208" y="50"/>
                  </a:cubicBezTo>
                  <a:cubicBezTo>
                    <a:pt x="209" y="48"/>
                    <a:pt x="213" y="47"/>
                    <a:pt x="211" y="44"/>
                  </a:cubicBezTo>
                  <a:close/>
                  <a:moveTo>
                    <a:pt x="324" y="42"/>
                  </a:moveTo>
                  <a:cubicBezTo>
                    <a:pt x="323" y="41"/>
                    <a:pt x="322" y="40"/>
                    <a:pt x="321" y="40"/>
                  </a:cubicBezTo>
                  <a:cubicBezTo>
                    <a:pt x="312" y="46"/>
                    <a:pt x="302" y="49"/>
                    <a:pt x="293" y="52"/>
                  </a:cubicBezTo>
                  <a:cubicBezTo>
                    <a:pt x="287" y="54"/>
                    <a:pt x="281" y="56"/>
                    <a:pt x="275" y="58"/>
                  </a:cubicBezTo>
                  <a:cubicBezTo>
                    <a:pt x="280" y="61"/>
                    <a:pt x="281" y="69"/>
                    <a:pt x="288" y="67"/>
                  </a:cubicBezTo>
                  <a:cubicBezTo>
                    <a:pt x="298" y="64"/>
                    <a:pt x="309" y="61"/>
                    <a:pt x="314" y="50"/>
                  </a:cubicBezTo>
                  <a:cubicBezTo>
                    <a:pt x="317" y="47"/>
                    <a:pt x="323" y="47"/>
                    <a:pt x="324" y="42"/>
                  </a:cubicBezTo>
                  <a:close/>
                  <a:moveTo>
                    <a:pt x="1712" y="44"/>
                  </a:moveTo>
                  <a:cubicBezTo>
                    <a:pt x="1712" y="41"/>
                    <a:pt x="1712" y="41"/>
                    <a:pt x="1712" y="41"/>
                  </a:cubicBezTo>
                  <a:cubicBezTo>
                    <a:pt x="1708" y="40"/>
                    <a:pt x="1708" y="40"/>
                    <a:pt x="1708" y="40"/>
                  </a:cubicBezTo>
                  <a:cubicBezTo>
                    <a:pt x="1697" y="44"/>
                    <a:pt x="1684" y="47"/>
                    <a:pt x="1678" y="58"/>
                  </a:cubicBezTo>
                  <a:cubicBezTo>
                    <a:pt x="1678" y="60"/>
                    <a:pt x="1677" y="63"/>
                    <a:pt x="1679" y="64"/>
                  </a:cubicBezTo>
                  <a:cubicBezTo>
                    <a:pt x="1692" y="61"/>
                    <a:pt x="1701" y="52"/>
                    <a:pt x="1712" y="44"/>
                  </a:cubicBezTo>
                  <a:close/>
                  <a:moveTo>
                    <a:pt x="1730" y="50"/>
                  </a:moveTo>
                  <a:cubicBezTo>
                    <a:pt x="1728" y="44"/>
                    <a:pt x="1728" y="44"/>
                    <a:pt x="1728" y="44"/>
                  </a:cubicBezTo>
                  <a:cubicBezTo>
                    <a:pt x="1726" y="43"/>
                    <a:pt x="1723" y="39"/>
                    <a:pt x="1720" y="41"/>
                  </a:cubicBezTo>
                  <a:cubicBezTo>
                    <a:pt x="1717" y="47"/>
                    <a:pt x="1710" y="51"/>
                    <a:pt x="1705" y="56"/>
                  </a:cubicBezTo>
                  <a:cubicBezTo>
                    <a:pt x="1699" y="60"/>
                    <a:pt x="1694" y="64"/>
                    <a:pt x="1688" y="65"/>
                  </a:cubicBezTo>
                  <a:cubicBezTo>
                    <a:pt x="1686" y="68"/>
                    <a:pt x="1682" y="68"/>
                    <a:pt x="1683" y="71"/>
                  </a:cubicBezTo>
                  <a:cubicBezTo>
                    <a:pt x="1684" y="73"/>
                    <a:pt x="1685" y="74"/>
                    <a:pt x="1687" y="74"/>
                  </a:cubicBezTo>
                  <a:cubicBezTo>
                    <a:pt x="1693" y="70"/>
                    <a:pt x="1701" y="72"/>
                    <a:pt x="1707" y="65"/>
                  </a:cubicBezTo>
                  <a:cubicBezTo>
                    <a:pt x="1714" y="64"/>
                    <a:pt x="1718" y="59"/>
                    <a:pt x="1723" y="54"/>
                  </a:cubicBezTo>
                  <a:cubicBezTo>
                    <a:pt x="1726" y="52"/>
                    <a:pt x="1731" y="54"/>
                    <a:pt x="1730" y="50"/>
                  </a:cubicBezTo>
                  <a:close/>
                  <a:moveTo>
                    <a:pt x="1470" y="49"/>
                  </a:moveTo>
                  <a:cubicBezTo>
                    <a:pt x="1463" y="39"/>
                    <a:pt x="1453" y="44"/>
                    <a:pt x="1444" y="41"/>
                  </a:cubicBezTo>
                  <a:cubicBezTo>
                    <a:pt x="1431" y="41"/>
                    <a:pt x="1418" y="46"/>
                    <a:pt x="1411" y="58"/>
                  </a:cubicBezTo>
                  <a:cubicBezTo>
                    <a:pt x="1409" y="64"/>
                    <a:pt x="1407" y="73"/>
                    <a:pt x="1412" y="78"/>
                  </a:cubicBezTo>
                  <a:cubicBezTo>
                    <a:pt x="1416" y="81"/>
                    <a:pt x="1421" y="83"/>
                    <a:pt x="1425" y="82"/>
                  </a:cubicBezTo>
                  <a:cubicBezTo>
                    <a:pt x="1434" y="78"/>
                    <a:pt x="1431" y="69"/>
                    <a:pt x="1433" y="62"/>
                  </a:cubicBezTo>
                  <a:cubicBezTo>
                    <a:pt x="1435" y="57"/>
                    <a:pt x="1440" y="56"/>
                    <a:pt x="1444" y="54"/>
                  </a:cubicBezTo>
                  <a:cubicBezTo>
                    <a:pt x="1451" y="52"/>
                    <a:pt x="1456" y="60"/>
                    <a:pt x="1460" y="63"/>
                  </a:cubicBezTo>
                  <a:cubicBezTo>
                    <a:pt x="1461" y="69"/>
                    <a:pt x="1462" y="75"/>
                    <a:pt x="1460" y="82"/>
                  </a:cubicBezTo>
                  <a:cubicBezTo>
                    <a:pt x="1454" y="99"/>
                    <a:pt x="1437" y="107"/>
                    <a:pt x="1419" y="106"/>
                  </a:cubicBezTo>
                  <a:cubicBezTo>
                    <a:pt x="1406" y="105"/>
                    <a:pt x="1389" y="99"/>
                    <a:pt x="1380" y="112"/>
                  </a:cubicBezTo>
                  <a:cubicBezTo>
                    <a:pt x="1378" y="117"/>
                    <a:pt x="1376" y="125"/>
                    <a:pt x="1378" y="131"/>
                  </a:cubicBezTo>
                  <a:cubicBezTo>
                    <a:pt x="1380" y="134"/>
                    <a:pt x="1383" y="140"/>
                    <a:pt x="1388" y="139"/>
                  </a:cubicBezTo>
                  <a:cubicBezTo>
                    <a:pt x="1390" y="138"/>
                    <a:pt x="1393" y="137"/>
                    <a:pt x="1394" y="134"/>
                  </a:cubicBezTo>
                  <a:cubicBezTo>
                    <a:pt x="1396" y="131"/>
                    <a:pt x="1393" y="128"/>
                    <a:pt x="1391" y="126"/>
                  </a:cubicBezTo>
                  <a:cubicBezTo>
                    <a:pt x="1389" y="120"/>
                    <a:pt x="1397" y="116"/>
                    <a:pt x="1401" y="113"/>
                  </a:cubicBezTo>
                  <a:cubicBezTo>
                    <a:pt x="1407" y="110"/>
                    <a:pt x="1413" y="113"/>
                    <a:pt x="1418" y="114"/>
                  </a:cubicBezTo>
                  <a:cubicBezTo>
                    <a:pt x="1425" y="118"/>
                    <a:pt x="1425" y="126"/>
                    <a:pt x="1428" y="132"/>
                  </a:cubicBezTo>
                  <a:cubicBezTo>
                    <a:pt x="1430" y="142"/>
                    <a:pt x="1425" y="152"/>
                    <a:pt x="1418" y="158"/>
                  </a:cubicBezTo>
                  <a:cubicBezTo>
                    <a:pt x="1418" y="159"/>
                    <a:pt x="1419" y="159"/>
                    <a:pt x="1420" y="159"/>
                  </a:cubicBezTo>
                  <a:cubicBezTo>
                    <a:pt x="1444" y="158"/>
                    <a:pt x="1467" y="159"/>
                    <a:pt x="1490" y="159"/>
                  </a:cubicBezTo>
                  <a:cubicBezTo>
                    <a:pt x="1507" y="158"/>
                    <a:pt x="1524" y="159"/>
                    <a:pt x="1540" y="158"/>
                  </a:cubicBezTo>
                  <a:cubicBezTo>
                    <a:pt x="1550" y="153"/>
                    <a:pt x="1558" y="143"/>
                    <a:pt x="1562" y="132"/>
                  </a:cubicBezTo>
                  <a:cubicBezTo>
                    <a:pt x="1568" y="116"/>
                    <a:pt x="1564" y="99"/>
                    <a:pt x="1551" y="88"/>
                  </a:cubicBezTo>
                  <a:cubicBezTo>
                    <a:pt x="1542" y="84"/>
                    <a:pt x="1530" y="76"/>
                    <a:pt x="1519" y="83"/>
                  </a:cubicBezTo>
                  <a:cubicBezTo>
                    <a:pt x="1515" y="86"/>
                    <a:pt x="1513" y="90"/>
                    <a:pt x="1512" y="95"/>
                  </a:cubicBezTo>
                  <a:cubicBezTo>
                    <a:pt x="1513" y="102"/>
                    <a:pt x="1520" y="105"/>
                    <a:pt x="1525" y="109"/>
                  </a:cubicBezTo>
                  <a:cubicBezTo>
                    <a:pt x="1527" y="112"/>
                    <a:pt x="1525" y="115"/>
                    <a:pt x="1524" y="118"/>
                  </a:cubicBezTo>
                  <a:cubicBezTo>
                    <a:pt x="1516" y="128"/>
                    <a:pt x="1503" y="133"/>
                    <a:pt x="1490" y="131"/>
                  </a:cubicBezTo>
                  <a:cubicBezTo>
                    <a:pt x="1486" y="129"/>
                    <a:pt x="1482" y="126"/>
                    <a:pt x="1480" y="123"/>
                  </a:cubicBezTo>
                  <a:cubicBezTo>
                    <a:pt x="1474" y="118"/>
                    <a:pt x="1475" y="109"/>
                    <a:pt x="1476" y="103"/>
                  </a:cubicBezTo>
                  <a:cubicBezTo>
                    <a:pt x="1482" y="93"/>
                    <a:pt x="1487" y="79"/>
                    <a:pt x="1481" y="67"/>
                  </a:cubicBezTo>
                  <a:cubicBezTo>
                    <a:pt x="1481" y="60"/>
                    <a:pt x="1475" y="55"/>
                    <a:pt x="1470" y="49"/>
                  </a:cubicBezTo>
                  <a:close/>
                  <a:moveTo>
                    <a:pt x="1113" y="41"/>
                  </a:moveTo>
                  <a:cubicBezTo>
                    <a:pt x="1112" y="43"/>
                    <a:pt x="1109" y="45"/>
                    <a:pt x="1109" y="48"/>
                  </a:cubicBezTo>
                  <a:cubicBezTo>
                    <a:pt x="1109" y="50"/>
                    <a:pt x="1110" y="51"/>
                    <a:pt x="1112" y="52"/>
                  </a:cubicBezTo>
                  <a:cubicBezTo>
                    <a:pt x="1113" y="48"/>
                    <a:pt x="1114" y="45"/>
                    <a:pt x="1113" y="41"/>
                  </a:cubicBezTo>
                  <a:close/>
                  <a:moveTo>
                    <a:pt x="1162" y="44"/>
                  </a:moveTo>
                  <a:cubicBezTo>
                    <a:pt x="1159" y="44"/>
                    <a:pt x="1154" y="41"/>
                    <a:pt x="1150" y="42"/>
                  </a:cubicBezTo>
                  <a:cubicBezTo>
                    <a:pt x="1151" y="47"/>
                    <a:pt x="1148" y="52"/>
                    <a:pt x="1149" y="56"/>
                  </a:cubicBezTo>
                  <a:cubicBezTo>
                    <a:pt x="1155" y="59"/>
                    <a:pt x="1157" y="54"/>
                    <a:pt x="1161" y="51"/>
                  </a:cubicBezTo>
                  <a:cubicBezTo>
                    <a:pt x="1162" y="49"/>
                    <a:pt x="1164" y="47"/>
                    <a:pt x="1162" y="44"/>
                  </a:cubicBezTo>
                  <a:close/>
                  <a:moveTo>
                    <a:pt x="1269" y="48"/>
                  </a:moveTo>
                  <a:cubicBezTo>
                    <a:pt x="1267" y="43"/>
                    <a:pt x="1267" y="43"/>
                    <a:pt x="1267" y="43"/>
                  </a:cubicBezTo>
                  <a:cubicBezTo>
                    <a:pt x="1265" y="41"/>
                    <a:pt x="1263" y="44"/>
                    <a:pt x="1261" y="43"/>
                  </a:cubicBezTo>
                  <a:cubicBezTo>
                    <a:pt x="1248" y="53"/>
                    <a:pt x="1231" y="54"/>
                    <a:pt x="1216" y="58"/>
                  </a:cubicBezTo>
                  <a:cubicBezTo>
                    <a:pt x="1215" y="62"/>
                    <a:pt x="1215" y="67"/>
                    <a:pt x="1219" y="70"/>
                  </a:cubicBezTo>
                  <a:cubicBezTo>
                    <a:pt x="1234" y="69"/>
                    <a:pt x="1247" y="64"/>
                    <a:pt x="1257" y="55"/>
                  </a:cubicBezTo>
                  <a:cubicBezTo>
                    <a:pt x="1261" y="51"/>
                    <a:pt x="1270" y="56"/>
                    <a:pt x="1269" y="48"/>
                  </a:cubicBezTo>
                  <a:close/>
                  <a:moveTo>
                    <a:pt x="162" y="53"/>
                  </a:moveTo>
                  <a:cubicBezTo>
                    <a:pt x="163" y="51"/>
                    <a:pt x="163" y="48"/>
                    <a:pt x="163" y="46"/>
                  </a:cubicBezTo>
                  <a:cubicBezTo>
                    <a:pt x="159" y="51"/>
                    <a:pt x="159" y="51"/>
                    <a:pt x="159" y="51"/>
                  </a:cubicBezTo>
                  <a:cubicBezTo>
                    <a:pt x="160" y="52"/>
                    <a:pt x="160" y="53"/>
                    <a:pt x="162" y="53"/>
                  </a:cubicBezTo>
                  <a:close/>
                  <a:moveTo>
                    <a:pt x="1113" y="62"/>
                  </a:moveTo>
                  <a:cubicBezTo>
                    <a:pt x="1110" y="60"/>
                    <a:pt x="1109" y="55"/>
                    <a:pt x="1105" y="54"/>
                  </a:cubicBezTo>
                  <a:cubicBezTo>
                    <a:pt x="1103" y="55"/>
                    <a:pt x="1102" y="57"/>
                    <a:pt x="1102" y="58"/>
                  </a:cubicBezTo>
                  <a:cubicBezTo>
                    <a:pt x="1105" y="67"/>
                    <a:pt x="1110" y="74"/>
                    <a:pt x="1119" y="79"/>
                  </a:cubicBezTo>
                  <a:cubicBezTo>
                    <a:pt x="1127" y="89"/>
                    <a:pt x="1139" y="94"/>
                    <a:pt x="1149" y="101"/>
                  </a:cubicBezTo>
                  <a:cubicBezTo>
                    <a:pt x="1153" y="103"/>
                    <a:pt x="1155" y="97"/>
                    <a:pt x="1157" y="94"/>
                  </a:cubicBezTo>
                  <a:cubicBezTo>
                    <a:pt x="1158" y="91"/>
                    <a:pt x="1162" y="92"/>
                    <a:pt x="1162" y="89"/>
                  </a:cubicBezTo>
                  <a:cubicBezTo>
                    <a:pt x="1153" y="84"/>
                    <a:pt x="1144" y="82"/>
                    <a:pt x="1134" y="81"/>
                  </a:cubicBezTo>
                  <a:cubicBezTo>
                    <a:pt x="1124" y="78"/>
                    <a:pt x="1120" y="68"/>
                    <a:pt x="1113" y="62"/>
                  </a:cubicBezTo>
                  <a:close/>
                  <a:moveTo>
                    <a:pt x="43" y="61"/>
                  </a:moveTo>
                  <a:cubicBezTo>
                    <a:pt x="40" y="58"/>
                    <a:pt x="36" y="55"/>
                    <a:pt x="32" y="55"/>
                  </a:cubicBezTo>
                  <a:cubicBezTo>
                    <a:pt x="25" y="56"/>
                    <a:pt x="25" y="63"/>
                    <a:pt x="20" y="67"/>
                  </a:cubicBezTo>
                  <a:cubicBezTo>
                    <a:pt x="17" y="71"/>
                    <a:pt x="12" y="70"/>
                    <a:pt x="9" y="68"/>
                  </a:cubicBezTo>
                  <a:cubicBezTo>
                    <a:pt x="7" y="68"/>
                    <a:pt x="6" y="64"/>
                    <a:pt x="4" y="64"/>
                  </a:cubicBezTo>
                  <a:cubicBezTo>
                    <a:pt x="4" y="69"/>
                    <a:pt x="5" y="74"/>
                    <a:pt x="4" y="79"/>
                  </a:cubicBezTo>
                  <a:cubicBezTo>
                    <a:pt x="34" y="80"/>
                    <a:pt x="34" y="80"/>
                    <a:pt x="34" y="80"/>
                  </a:cubicBezTo>
                  <a:cubicBezTo>
                    <a:pt x="34" y="83"/>
                    <a:pt x="33" y="86"/>
                    <a:pt x="31" y="87"/>
                  </a:cubicBezTo>
                  <a:cubicBezTo>
                    <a:pt x="24" y="95"/>
                    <a:pt x="14" y="97"/>
                    <a:pt x="5" y="93"/>
                  </a:cubicBezTo>
                  <a:cubicBezTo>
                    <a:pt x="4" y="93"/>
                    <a:pt x="4" y="93"/>
                    <a:pt x="4" y="93"/>
                  </a:cubicBezTo>
                  <a:cubicBezTo>
                    <a:pt x="0" y="101"/>
                    <a:pt x="9" y="99"/>
                    <a:pt x="13" y="101"/>
                  </a:cubicBezTo>
                  <a:cubicBezTo>
                    <a:pt x="20" y="101"/>
                    <a:pt x="26" y="99"/>
                    <a:pt x="32" y="96"/>
                  </a:cubicBezTo>
                  <a:cubicBezTo>
                    <a:pt x="36" y="93"/>
                    <a:pt x="36" y="87"/>
                    <a:pt x="41" y="86"/>
                  </a:cubicBezTo>
                  <a:cubicBezTo>
                    <a:pt x="45" y="78"/>
                    <a:pt x="48" y="68"/>
                    <a:pt x="43" y="61"/>
                  </a:cubicBezTo>
                  <a:close/>
                  <a:moveTo>
                    <a:pt x="163" y="67"/>
                  </a:moveTo>
                  <a:cubicBezTo>
                    <a:pt x="161" y="63"/>
                    <a:pt x="157" y="62"/>
                    <a:pt x="156" y="58"/>
                  </a:cubicBezTo>
                  <a:cubicBezTo>
                    <a:pt x="155" y="57"/>
                    <a:pt x="153" y="59"/>
                    <a:pt x="152" y="60"/>
                  </a:cubicBezTo>
                  <a:cubicBezTo>
                    <a:pt x="148" y="64"/>
                    <a:pt x="156" y="69"/>
                    <a:pt x="158" y="73"/>
                  </a:cubicBezTo>
                  <a:cubicBezTo>
                    <a:pt x="161" y="74"/>
                    <a:pt x="164" y="78"/>
                    <a:pt x="166" y="79"/>
                  </a:cubicBezTo>
                  <a:cubicBezTo>
                    <a:pt x="166" y="74"/>
                    <a:pt x="163" y="71"/>
                    <a:pt x="163" y="67"/>
                  </a:cubicBezTo>
                  <a:close/>
                  <a:moveTo>
                    <a:pt x="982" y="70"/>
                  </a:moveTo>
                  <a:cubicBezTo>
                    <a:pt x="982" y="66"/>
                    <a:pt x="980" y="62"/>
                    <a:pt x="978" y="59"/>
                  </a:cubicBezTo>
                  <a:cubicBezTo>
                    <a:pt x="977" y="58"/>
                    <a:pt x="975" y="59"/>
                    <a:pt x="973" y="59"/>
                  </a:cubicBezTo>
                  <a:cubicBezTo>
                    <a:pt x="969" y="59"/>
                    <a:pt x="969" y="63"/>
                    <a:pt x="969" y="67"/>
                  </a:cubicBezTo>
                  <a:cubicBezTo>
                    <a:pt x="968" y="72"/>
                    <a:pt x="963" y="75"/>
                    <a:pt x="962" y="80"/>
                  </a:cubicBezTo>
                  <a:cubicBezTo>
                    <a:pt x="965" y="83"/>
                    <a:pt x="970" y="80"/>
                    <a:pt x="974" y="80"/>
                  </a:cubicBezTo>
                  <a:cubicBezTo>
                    <a:pt x="979" y="78"/>
                    <a:pt x="984" y="75"/>
                    <a:pt x="982" y="70"/>
                  </a:cubicBezTo>
                  <a:close/>
                  <a:moveTo>
                    <a:pt x="516" y="68"/>
                  </a:moveTo>
                  <a:cubicBezTo>
                    <a:pt x="516" y="63"/>
                    <a:pt x="511" y="59"/>
                    <a:pt x="507" y="61"/>
                  </a:cubicBezTo>
                  <a:cubicBezTo>
                    <a:pt x="507" y="68"/>
                    <a:pt x="500" y="73"/>
                    <a:pt x="499" y="78"/>
                  </a:cubicBezTo>
                  <a:cubicBezTo>
                    <a:pt x="502" y="80"/>
                    <a:pt x="505" y="77"/>
                    <a:pt x="509" y="78"/>
                  </a:cubicBezTo>
                  <a:cubicBezTo>
                    <a:pt x="513" y="77"/>
                    <a:pt x="517" y="73"/>
                    <a:pt x="516" y="68"/>
                  </a:cubicBezTo>
                  <a:close/>
                  <a:moveTo>
                    <a:pt x="637" y="68"/>
                  </a:moveTo>
                  <a:cubicBezTo>
                    <a:pt x="636" y="65"/>
                    <a:pt x="637" y="61"/>
                    <a:pt x="633" y="60"/>
                  </a:cubicBezTo>
                  <a:cubicBezTo>
                    <a:pt x="631" y="61"/>
                    <a:pt x="628" y="64"/>
                    <a:pt x="628" y="67"/>
                  </a:cubicBezTo>
                  <a:cubicBezTo>
                    <a:pt x="645" y="82"/>
                    <a:pt x="645" y="82"/>
                    <a:pt x="645" y="82"/>
                  </a:cubicBezTo>
                  <a:cubicBezTo>
                    <a:pt x="655" y="85"/>
                    <a:pt x="663" y="92"/>
                    <a:pt x="672" y="96"/>
                  </a:cubicBezTo>
                  <a:cubicBezTo>
                    <a:pt x="674" y="98"/>
                    <a:pt x="677" y="97"/>
                    <a:pt x="678" y="95"/>
                  </a:cubicBezTo>
                  <a:cubicBezTo>
                    <a:pt x="679" y="94"/>
                    <a:pt x="681" y="91"/>
                    <a:pt x="679" y="89"/>
                  </a:cubicBezTo>
                  <a:cubicBezTo>
                    <a:pt x="675" y="89"/>
                    <a:pt x="672" y="86"/>
                    <a:pt x="668" y="85"/>
                  </a:cubicBezTo>
                  <a:cubicBezTo>
                    <a:pt x="655" y="84"/>
                    <a:pt x="644" y="79"/>
                    <a:pt x="637" y="68"/>
                  </a:cubicBezTo>
                  <a:close/>
                  <a:moveTo>
                    <a:pt x="1453" y="66"/>
                  </a:moveTo>
                  <a:cubicBezTo>
                    <a:pt x="1451" y="62"/>
                    <a:pt x="1448" y="61"/>
                    <a:pt x="1445" y="61"/>
                  </a:cubicBezTo>
                  <a:cubicBezTo>
                    <a:pt x="1437" y="62"/>
                    <a:pt x="1441" y="71"/>
                    <a:pt x="1438" y="76"/>
                  </a:cubicBezTo>
                  <a:cubicBezTo>
                    <a:pt x="1438" y="78"/>
                    <a:pt x="1436" y="80"/>
                    <a:pt x="1437" y="82"/>
                  </a:cubicBezTo>
                  <a:cubicBezTo>
                    <a:pt x="1442" y="83"/>
                    <a:pt x="1448" y="82"/>
                    <a:pt x="1452" y="79"/>
                  </a:cubicBezTo>
                  <a:cubicBezTo>
                    <a:pt x="1455" y="75"/>
                    <a:pt x="1454" y="70"/>
                    <a:pt x="1453" y="66"/>
                  </a:cubicBezTo>
                  <a:close/>
                  <a:moveTo>
                    <a:pt x="360" y="62"/>
                  </a:moveTo>
                  <a:cubicBezTo>
                    <a:pt x="355" y="62"/>
                    <a:pt x="354" y="68"/>
                    <a:pt x="352" y="71"/>
                  </a:cubicBezTo>
                  <a:cubicBezTo>
                    <a:pt x="345" y="81"/>
                    <a:pt x="335" y="92"/>
                    <a:pt x="321" y="92"/>
                  </a:cubicBezTo>
                  <a:cubicBezTo>
                    <a:pt x="312" y="97"/>
                    <a:pt x="304" y="99"/>
                    <a:pt x="296" y="103"/>
                  </a:cubicBezTo>
                  <a:cubicBezTo>
                    <a:pt x="296" y="108"/>
                    <a:pt x="291" y="112"/>
                    <a:pt x="293" y="115"/>
                  </a:cubicBezTo>
                  <a:cubicBezTo>
                    <a:pt x="308" y="111"/>
                    <a:pt x="308" y="111"/>
                    <a:pt x="308" y="111"/>
                  </a:cubicBezTo>
                  <a:cubicBezTo>
                    <a:pt x="311" y="110"/>
                    <a:pt x="314" y="106"/>
                    <a:pt x="318" y="106"/>
                  </a:cubicBezTo>
                  <a:cubicBezTo>
                    <a:pt x="335" y="98"/>
                    <a:pt x="352" y="89"/>
                    <a:pt x="365" y="74"/>
                  </a:cubicBezTo>
                  <a:cubicBezTo>
                    <a:pt x="368" y="69"/>
                    <a:pt x="362" y="66"/>
                    <a:pt x="360" y="62"/>
                  </a:cubicBezTo>
                  <a:close/>
                  <a:moveTo>
                    <a:pt x="39" y="68"/>
                  </a:moveTo>
                  <a:cubicBezTo>
                    <a:pt x="38" y="65"/>
                    <a:pt x="36" y="64"/>
                    <a:pt x="34" y="63"/>
                  </a:cubicBezTo>
                  <a:cubicBezTo>
                    <a:pt x="30" y="66"/>
                    <a:pt x="26" y="71"/>
                    <a:pt x="25" y="74"/>
                  </a:cubicBezTo>
                  <a:cubicBezTo>
                    <a:pt x="29" y="76"/>
                    <a:pt x="33" y="74"/>
                    <a:pt x="36" y="74"/>
                  </a:cubicBezTo>
                  <a:cubicBezTo>
                    <a:pt x="39" y="73"/>
                    <a:pt x="39" y="70"/>
                    <a:pt x="39" y="68"/>
                  </a:cubicBezTo>
                  <a:close/>
                  <a:moveTo>
                    <a:pt x="838" y="68"/>
                  </a:moveTo>
                  <a:cubicBezTo>
                    <a:pt x="837" y="67"/>
                    <a:pt x="836" y="64"/>
                    <a:pt x="834" y="64"/>
                  </a:cubicBezTo>
                  <a:cubicBezTo>
                    <a:pt x="832" y="66"/>
                    <a:pt x="833" y="70"/>
                    <a:pt x="831" y="72"/>
                  </a:cubicBezTo>
                  <a:cubicBezTo>
                    <a:pt x="831" y="73"/>
                    <a:pt x="832" y="73"/>
                    <a:pt x="833" y="73"/>
                  </a:cubicBezTo>
                  <a:cubicBezTo>
                    <a:pt x="835" y="72"/>
                    <a:pt x="838" y="71"/>
                    <a:pt x="838" y="68"/>
                  </a:cubicBezTo>
                  <a:close/>
                  <a:moveTo>
                    <a:pt x="1114" y="82"/>
                  </a:moveTo>
                  <a:cubicBezTo>
                    <a:pt x="1109" y="80"/>
                    <a:pt x="1106" y="74"/>
                    <a:pt x="1103" y="70"/>
                  </a:cubicBezTo>
                  <a:cubicBezTo>
                    <a:pt x="1099" y="70"/>
                    <a:pt x="1098" y="62"/>
                    <a:pt x="1095" y="66"/>
                  </a:cubicBezTo>
                  <a:cubicBezTo>
                    <a:pt x="1093" y="68"/>
                    <a:pt x="1095" y="70"/>
                    <a:pt x="1095" y="71"/>
                  </a:cubicBezTo>
                  <a:cubicBezTo>
                    <a:pt x="1105" y="86"/>
                    <a:pt x="1120" y="94"/>
                    <a:pt x="1133" y="105"/>
                  </a:cubicBezTo>
                  <a:cubicBezTo>
                    <a:pt x="1139" y="107"/>
                    <a:pt x="1144" y="112"/>
                    <a:pt x="1150" y="113"/>
                  </a:cubicBezTo>
                  <a:cubicBezTo>
                    <a:pt x="1151" y="112"/>
                    <a:pt x="1151" y="110"/>
                    <a:pt x="1150" y="108"/>
                  </a:cubicBezTo>
                  <a:cubicBezTo>
                    <a:pt x="1137" y="100"/>
                    <a:pt x="1124" y="92"/>
                    <a:pt x="1114" y="82"/>
                  </a:cubicBezTo>
                  <a:close/>
                  <a:moveTo>
                    <a:pt x="769" y="73"/>
                  </a:moveTo>
                  <a:cubicBezTo>
                    <a:pt x="770" y="62"/>
                    <a:pt x="760" y="72"/>
                    <a:pt x="757" y="74"/>
                  </a:cubicBezTo>
                  <a:cubicBezTo>
                    <a:pt x="758" y="76"/>
                    <a:pt x="759" y="77"/>
                    <a:pt x="760" y="78"/>
                  </a:cubicBezTo>
                  <a:cubicBezTo>
                    <a:pt x="764" y="77"/>
                    <a:pt x="768" y="77"/>
                    <a:pt x="769" y="73"/>
                  </a:cubicBezTo>
                  <a:close/>
                  <a:moveTo>
                    <a:pt x="1312" y="75"/>
                  </a:moveTo>
                  <a:cubicBezTo>
                    <a:pt x="1310" y="73"/>
                    <a:pt x="1309" y="67"/>
                    <a:pt x="1306" y="69"/>
                  </a:cubicBezTo>
                  <a:cubicBezTo>
                    <a:pt x="1304" y="74"/>
                    <a:pt x="1301" y="79"/>
                    <a:pt x="1297" y="83"/>
                  </a:cubicBezTo>
                  <a:cubicBezTo>
                    <a:pt x="1302" y="83"/>
                    <a:pt x="1307" y="78"/>
                    <a:pt x="1312" y="76"/>
                  </a:cubicBezTo>
                  <a:cubicBezTo>
                    <a:pt x="1312" y="75"/>
                    <a:pt x="1312" y="75"/>
                    <a:pt x="1312" y="75"/>
                  </a:cubicBezTo>
                  <a:close/>
                  <a:moveTo>
                    <a:pt x="306" y="76"/>
                  </a:moveTo>
                  <a:cubicBezTo>
                    <a:pt x="304" y="74"/>
                    <a:pt x="305" y="71"/>
                    <a:pt x="303" y="68"/>
                  </a:cubicBezTo>
                  <a:cubicBezTo>
                    <a:pt x="297" y="68"/>
                    <a:pt x="294" y="73"/>
                    <a:pt x="289" y="73"/>
                  </a:cubicBezTo>
                  <a:cubicBezTo>
                    <a:pt x="288" y="77"/>
                    <a:pt x="294" y="81"/>
                    <a:pt x="289" y="84"/>
                  </a:cubicBezTo>
                  <a:cubicBezTo>
                    <a:pt x="296" y="83"/>
                    <a:pt x="302" y="81"/>
                    <a:pt x="306" y="76"/>
                  </a:cubicBezTo>
                  <a:close/>
                  <a:moveTo>
                    <a:pt x="1712" y="68"/>
                  </a:moveTo>
                  <a:cubicBezTo>
                    <a:pt x="1709" y="69"/>
                    <a:pt x="1707" y="71"/>
                    <a:pt x="1705" y="73"/>
                  </a:cubicBezTo>
                  <a:cubicBezTo>
                    <a:pt x="1700" y="75"/>
                    <a:pt x="1693" y="74"/>
                    <a:pt x="1689" y="79"/>
                  </a:cubicBezTo>
                  <a:cubicBezTo>
                    <a:pt x="1691" y="81"/>
                    <a:pt x="1691" y="85"/>
                    <a:pt x="1694" y="86"/>
                  </a:cubicBezTo>
                  <a:cubicBezTo>
                    <a:pt x="1700" y="85"/>
                    <a:pt x="1706" y="82"/>
                    <a:pt x="1711" y="79"/>
                  </a:cubicBezTo>
                  <a:cubicBezTo>
                    <a:pt x="1712" y="76"/>
                    <a:pt x="1712" y="72"/>
                    <a:pt x="1712" y="68"/>
                  </a:cubicBezTo>
                  <a:close/>
                  <a:moveTo>
                    <a:pt x="1248" y="69"/>
                  </a:moveTo>
                  <a:cubicBezTo>
                    <a:pt x="1240" y="70"/>
                    <a:pt x="1233" y="74"/>
                    <a:pt x="1224" y="74"/>
                  </a:cubicBezTo>
                  <a:cubicBezTo>
                    <a:pt x="1222" y="76"/>
                    <a:pt x="1222" y="76"/>
                    <a:pt x="1222" y="76"/>
                  </a:cubicBezTo>
                  <a:cubicBezTo>
                    <a:pt x="1225" y="79"/>
                    <a:pt x="1225" y="79"/>
                    <a:pt x="1225" y="79"/>
                  </a:cubicBezTo>
                  <a:cubicBezTo>
                    <a:pt x="1233" y="80"/>
                    <a:pt x="1240" y="78"/>
                    <a:pt x="1247" y="75"/>
                  </a:cubicBezTo>
                  <a:cubicBezTo>
                    <a:pt x="1249" y="73"/>
                    <a:pt x="1247" y="70"/>
                    <a:pt x="1248" y="69"/>
                  </a:cubicBezTo>
                  <a:close/>
                  <a:moveTo>
                    <a:pt x="245" y="74"/>
                  </a:moveTo>
                  <a:cubicBezTo>
                    <a:pt x="244" y="69"/>
                    <a:pt x="237" y="70"/>
                    <a:pt x="232" y="70"/>
                  </a:cubicBezTo>
                  <a:cubicBezTo>
                    <a:pt x="231" y="70"/>
                    <a:pt x="228" y="72"/>
                    <a:pt x="229" y="74"/>
                  </a:cubicBezTo>
                  <a:cubicBezTo>
                    <a:pt x="234" y="77"/>
                    <a:pt x="241" y="75"/>
                    <a:pt x="245" y="74"/>
                  </a:cubicBezTo>
                  <a:close/>
                  <a:moveTo>
                    <a:pt x="649" y="89"/>
                  </a:moveTo>
                  <a:cubicBezTo>
                    <a:pt x="637" y="87"/>
                    <a:pt x="632" y="76"/>
                    <a:pt x="623" y="71"/>
                  </a:cubicBezTo>
                  <a:cubicBezTo>
                    <a:pt x="622" y="72"/>
                    <a:pt x="620" y="72"/>
                    <a:pt x="621" y="74"/>
                  </a:cubicBezTo>
                  <a:cubicBezTo>
                    <a:pt x="628" y="78"/>
                    <a:pt x="631" y="87"/>
                    <a:pt x="637" y="92"/>
                  </a:cubicBezTo>
                  <a:cubicBezTo>
                    <a:pt x="641" y="107"/>
                    <a:pt x="659" y="110"/>
                    <a:pt x="672" y="114"/>
                  </a:cubicBezTo>
                  <a:cubicBezTo>
                    <a:pt x="675" y="112"/>
                    <a:pt x="675" y="107"/>
                    <a:pt x="675" y="103"/>
                  </a:cubicBezTo>
                  <a:cubicBezTo>
                    <a:pt x="666" y="98"/>
                    <a:pt x="657" y="94"/>
                    <a:pt x="649" y="89"/>
                  </a:cubicBezTo>
                  <a:close/>
                  <a:moveTo>
                    <a:pt x="149" y="72"/>
                  </a:moveTo>
                  <a:cubicBezTo>
                    <a:pt x="143" y="71"/>
                    <a:pt x="143" y="71"/>
                    <a:pt x="143" y="71"/>
                  </a:cubicBezTo>
                  <a:cubicBezTo>
                    <a:pt x="143" y="73"/>
                    <a:pt x="146" y="76"/>
                    <a:pt x="149" y="77"/>
                  </a:cubicBezTo>
                  <a:cubicBezTo>
                    <a:pt x="155" y="85"/>
                    <a:pt x="163" y="92"/>
                    <a:pt x="166" y="102"/>
                  </a:cubicBezTo>
                  <a:cubicBezTo>
                    <a:pt x="179" y="113"/>
                    <a:pt x="179" y="113"/>
                    <a:pt x="179" y="113"/>
                  </a:cubicBezTo>
                  <a:cubicBezTo>
                    <a:pt x="187" y="116"/>
                    <a:pt x="192" y="125"/>
                    <a:pt x="201" y="123"/>
                  </a:cubicBezTo>
                  <a:cubicBezTo>
                    <a:pt x="202" y="119"/>
                    <a:pt x="204" y="115"/>
                    <a:pt x="201" y="112"/>
                  </a:cubicBezTo>
                  <a:cubicBezTo>
                    <a:pt x="190" y="105"/>
                    <a:pt x="178" y="97"/>
                    <a:pt x="167" y="90"/>
                  </a:cubicBezTo>
                  <a:cubicBezTo>
                    <a:pt x="161" y="84"/>
                    <a:pt x="157" y="77"/>
                    <a:pt x="149" y="72"/>
                  </a:cubicBezTo>
                  <a:close/>
                  <a:moveTo>
                    <a:pt x="716" y="75"/>
                  </a:moveTo>
                  <a:cubicBezTo>
                    <a:pt x="713" y="73"/>
                    <a:pt x="708" y="72"/>
                    <a:pt x="704" y="71"/>
                  </a:cubicBezTo>
                  <a:cubicBezTo>
                    <a:pt x="703" y="72"/>
                    <a:pt x="700" y="72"/>
                    <a:pt x="701" y="74"/>
                  </a:cubicBezTo>
                  <a:cubicBezTo>
                    <a:pt x="704" y="77"/>
                    <a:pt x="712" y="77"/>
                    <a:pt x="716" y="75"/>
                  </a:cubicBezTo>
                  <a:close/>
                  <a:moveTo>
                    <a:pt x="1089" y="73"/>
                  </a:moveTo>
                  <a:cubicBezTo>
                    <a:pt x="1086" y="73"/>
                    <a:pt x="1083" y="76"/>
                    <a:pt x="1081" y="79"/>
                  </a:cubicBezTo>
                  <a:cubicBezTo>
                    <a:pt x="1084" y="85"/>
                    <a:pt x="1089" y="91"/>
                    <a:pt x="1089" y="99"/>
                  </a:cubicBezTo>
                  <a:cubicBezTo>
                    <a:pt x="1094" y="107"/>
                    <a:pt x="1086" y="116"/>
                    <a:pt x="1095" y="124"/>
                  </a:cubicBezTo>
                  <a:cubicBezTo>
                    <a:pt x="1114" y="140"/>
                    <a:pt x="1137" y="149"/>
                    <a:pt x="1161" y="155"/>
                  </a:cubicBezTo>
                  <a:cubicBezTo>
                    <a:pt x="1162" y="162"/>
                    <a:pt x="1171" y="157"/>
                    <a:pt x="1175" y="159"/>
                  </a:cubicBezTo>
                  <a:cubicBezTo>
                    <a:pt x="1207" y="160"/>
                    <a:pt x="1242" y="159"/>
                    <a:pt x="1274" y="159"/>
                  </a:cubicBezTo>
                  <a:cubicBezTo>
                    <a:pt x="1280" y="153"/>
                    <a:pt x="1287" y="152"/>
                    <a:pt x="1294" y="150"/>
                  </a:cubicBezTo>
                  <a:cubicBezTo>
                    <a:pt x="1307" y="142"/>
                    <a:pt x="1319" y="132"/>
                    <a:pt x="1330" y="121"/>
                  </a:cubicBezTo>
                  <a:cubicBezTo>
                    <a:pt x="1336" y="116"/>
                    <a:pt x="1344" y="111"/>
                    <a:pt x="1346" y="103"/>
                  </a:cubicBezTo>
                  <a:cubicBezTo>
                    <a:pt x="1340" y="97"/>
                    <a:pt x="1332" y="94"/>
                    <a:pt x="1325" y="88"/>
                  </a:cubicBezTo>
                  <a:cubicBezTo>
                    <a:pt x="1309" y="100"/>
                    <a:pt x="1293" y="110"/>
                    <a:pt x="1276" y="119"/>
                  </a:cubicBezTo>
                  <a:cubicBezTo>
                    <a:pt x="1259" y="126"/>
                    <a:pt x="1242" y="133"/>
                    <a:pt x="1223" y="132"/>
                  </a:cubicBezTo>
                  <a:cubicBezTo>
                    <a:pt x="1214" y="138"/>
                    <a:pt x="1207" y="148"/>
                    <a:pt x="1195" y="149"/>
                  </a:cubicBezTo>
                  <a:cubicBezTo>
                    <a:pt x="1183" y="152"/>
                    <a:pt x="1173" y="145"/>
                    <a:pt x="1163" y="140"/>
                  </a:cubicBezTo>
                  <a:cubicBezTo>
                    <a:pt x="1156" y="136"/>
                    <a:pt x="1151" y="128"/>
                    <a:pt x="1149" y="120"/>
                  </a:cubicBezTo>
                  <a:cubicBezTo>
                    <a:pt x="1145" y="117"/>
                    <a:pt x="1141" y="115"/>
                    <a:pt x="1136" y="112"/>
                  </a:cubicBezTo>
                  <a:cubicBezTo>
                    <a:pt x="1118" y="103"/>
                    <a:pt x="1103" y="88"/>
                    <a:pt x="1089" y="73"/>
                  </a:cubicBezTo>
                  <a:close/>
                  <a:moveTo>
                    <a:pt x="1187" y="75"/>
                  </a:moveTo>
                  <a:cubicBezTo>
                    <a:pt x="1186" y="74"/>
                    <a:pt x="1183" y="73"/>
                    <a:pt x="1180" y="73"/>
                  </a:cubicBezTo>
                  <a:cubicBezTo>
                    <a:pt x="1178" y="73"/>
                    <a:pt x="1176" y="74"/>
                    <a:pt x="1175" y="75"/>
                  </a:cubicBezTo>
                  <a:cubicBezTo>
                    <a:pt x="1177" y="77"/>
                    <a:pt x="1179" y="77"/>
                    <a:pt x="1181" y="77"/>
                  </a:cubicBezTo>
                  <a:cubicBezTo>
                    <a:pt x="1183" y="77"/>
                    <a:pt x="1187" y="78"/>
                    <a:pt x="1187" y="75"/>
                  </a:cubicBezTo>
                  <a:close/>
                  <a:moveTo>
                    <a:pt x="1656" y="82"/>
                  </a:moveTo>
                  <a:cubicBezTo>
                    <a:pt x="1654" y="75"/>
                    <a:pt x="1646" y="73"/>
                    <a:pt x="1639" y="73"/>
                  </a:cubicBezTo>
                  <a:cubicBezTo>
                    <a:pt x="1635" y="74"/>
                    <a:pt x="1631" y="73"/>
                    <a:pt x="1629" y="77"/>
                  </a:cubicBezTo>
                  <a:cubicBezTo>
                    <a:pt x="1635" y="85"/>
                    <a:pt x="1647" y="86"/>
                    <a:pt x="1656" y="90"/>
                  </a:cubicBezTo>
                  <a:cubicBezTo>
                    <a:pt x="1659" y="89"/>
                    <a:pt x="1656" y="85"/>
                    <a:pt x="1656" y="82"/>
                  </a:cubicBezTo>
                  <a:close/>
                  <a:moveTo>
                    <a:pt x="1593" y="99"/>
                  </a:moveTo>
                  <a:cubicBezTo>
                    <a:pt x="1582" y="93"/>
                    <a:pt x="1579" y="78"/>
                    <a:pt x="1567" y="73"/>
                  </a:cubicBezTo>
                  <a:cubicBezTo>
                    <a:pt x="1566" y="74"/>
                    <a:pt x="1563" y="75"/>
                    <a:pt x="1564" y="77"/>
                  </a:cubicBezTo>
                  <a:cubicBezTo>
                    <a:pt x="1568" y="87"/>
                    <a:pt x="1577" y="96"/>
                    <a:pt x="1584" y="104"/>
                  </a:cubicBezTo>
                  <a:cubicBezTo>
                    <a:pt x="1593" y="110"/>
                    <a:pt x="1600" y="119"/>
                    <a:pt x="1609" y="123"/>
                  </a:cubicBezTo>
                  <a:cubicBezTo>
                    <a:pt x="1611" y="125"/>
                    <a:pt x="1614" y="127"/>
                    <a:pt x="1616" y="126"/>
                  </a:cubicBezTo>
                  <a:cubicBezTo>
                    <a:pt x="1617" y="121"/>
                    <a:pt x="1615" y="118"/>
                    <a:pt x="1614" y="114"/>
                  </a:cubicBezTo>
                  <a:cubicBezTo>
                    <a:pt x="1607" y="110"/>
                    <a:pt x="1599" y="105"/>
                    <a:pt x="1593" y="99"/>
                  </a:cubicBezTo>
                  <a:close/>
                  <a:moveTo>
                    <a:pt x="1767" y="76"/>
                  </a:moveTo>
                  <a:cubicBezTo>
                    <a:pt x="1766" y="75"/>
                    <a:pt x="1766" y="73"/>
                    <a:pt x="1764" y="73"/>
                  </a:cubicBezTo>
                  <a:cubicBezTo>
                    <a:pt x="1759" y="85"/>
                    <a:pt x="1759" y="85"/>
                    <a:pt x="1759" y="85"/>
                  </a:cubicBezTo>
                  <a:cubicBezTo>
                    <a:pt x="1751" y="92"/>
                    <a:pt x="1751" y="92"/>
                    <a:pt x="1751" y="92"/>
                  </a:cubicBezTo>
                  <a:cubicBezTo>
                    <a:pt x="1757" y="89"/>
                    <a:pt x="1765" y="83"/>
                    <a:pt x="1767" y="76"/>
                  </a:cubicBezTo>
                  <a:close/>
                  <a:moveTo>
                    <a:pt x="1914" y="82"/>
                  </a:moveTo>
                  <a:cubicBezTo>
                    <a:pt x="1911" y="77"/>
                    <a:pt x="1907" y="74"/>
                    <a:pt x="1901" y="74"/>
                  </a:cubicBezTo>
                  <a:cubicBezTo>
                    <a:pt x="1898" y="76"/>
                    <a:pt x="1896" y="80"/>
                    <a:pt x="1895" y="85"/>
                  </a:cubicBezTo>
                  <a:cubicBezTo>
                    <a:pt x="1900" y="88"/>
                    <a:pt x="1908" y="89"/>
                    <a:pt x="1914" y="88"/>
                  </a:cubicBezTo>
                  <a:cubicBezTo>
                    <a:pt x="1915" y="87"/>
                    <a:pt x="1915" y="84"/>
                    <a:pt x="1914" y="82"/>
                  </a:cubicBezTo>
                  <a:close/>
                  <a:moveTo>
                    <a:pt x="857" y="85"/>
                  </a:moveTo>
                  <a:cubicBezTo>
                    <a:pt x="846" y="75"/>
                    <a:pt x="846" y="75"/>
                    <a:pt x="846" y="75"/>
                  </a:cubicBezTo>
                  <a:cubicBezTo>
                    <a:pt x="837" y="73"/>
                    <a:pt x="833" y="83"/>
                    <a:pt x="825" y="83"/>
                  </a:cubicBezTo>
                  <a:cubicBezTo>
                    <a:pt x="818" y="91"/>
                    <a:pt x="807" y="93"/>
                    <a:pt x="800" y="103"/>
                  </a:cubicBezTo>
                  <a:cubicBezTo>
                    <a:pt x="790" y="109"/>
                    <a:pt x="781" y="118"/>
                    <a:pt x="770" y="121"/>
                  </a:cubicBezTo>
                  <a:cubicBezTo>
                    <a:pt x="766" y="127"/>
                    <a:pt x="766" y="127"/>
                    <a:pt x="766" y="127"/>
                  </a:cubicBezTo>
                  <a:cubicBezTo>
                    <a:pt x="762" y="137"/>
                    <a:pt x="752" y="141"/>
                    <a:pt x="744" y="147"/>
                  </a:cubicBezTo>
                  <a:cubicBezTo>
                    <a:pt x="731" y="152"/>
                    <a:pt x="713" y="157"/>
                    <a:pt x="699" y="151"/>
                  </a:cubicBezTo>
                  <a:cubicBezTo>
                    <a:pt x="686" y="146"/>
                    <a:pt x="680" y="132"/>
                    <a:pt x="675" y="121"/>
                  </a:cubicBezTo>
                  <a:cubicBezTo>
                    <a:pt x="666" y="117"/>
                    <a:pt x="655" y="116"/>
                    <a:pt x="647" y="111"/>
                  </a:cubicBezTo>
                  <a:cubicBezTo>
                    <a:pt x="637" y="104"/>
                    <a:pt x="644" y="119"/>
                    <a:pt x="637" y="121"/>
                  </a:cubicBezTo>
                  <a:cubicBezTo>
                    <a:pt x="643" y="126"/>
                    <a:pt x="636" y="132"/>
                    <a:pt x="639" y="138"/>
                  </a:cubicBezTo>
                  <a:cubicBezTo>
                    <a:pt x="646" y="143"/>
                    <a:pt x="654" y="147"/>
                    <a:pt x="663" y="151"/>
                  </a:cubicBezTo>
                  <a:cubicBezTo>
                    <a:pt x="668" y="152"/>
                    <a:pt x="675" y="153"/>
                    <a:pt x="677" y="159"/>
                  </a:cubicBezTo>
                  <a:cubicBezTo>
                    <a:pt x="777" y="159"/>
                    <a:pt x="777" y="159"/>
                    <a:pt x="777" y="159"/>
                  </a:cubicBezTo>
                  <a:cubicBezTo>
                    <a:pt x="803" y="151"/>
                    <a:pt x="825" y="136"/>
                    <a:pt x="847" y="119"/>
                  </a:cubicBezTo>
                  <a:cubicBezTo>
                    <a:pt x="854" y="111"/>
                    <a:pt x="867" y="105"/>
                    <a:pt x="870" y="94"/>
                  </a:cubicBezTo>
                  <a:cubicBezTo>
                    <a:pt x="857" y="85"/>
                    <a:pt x="857" y="85"/>
                    <a:pt x="857" y="85"/>
                  </a:cubicBezTo>
                  <a:close/>
                  <a:moveTo>
                    <a:pt x="229" y="81"/>
                  </a:moveTo>
                  <a:cubicBezTo>
                    <a:pt x="227" y="80"/>
                    <a:pt x="224" y="78"/>
                    <a:pt x="224" y="76"/>
                  </a:cubicBezTo>
                  <a:cubicBezTo>
                    <a:pt x="223" y="76"/>
                    <a:pt x="222" y="77"/>
                    <a:pt x="220" y="77"/>
                  </a:cubicBezTo>
                  <a:cubicBezTo>
                    <a:pt x="215" y="82"/>
                    <a:pt x="208" y="86"/>
                    <a:pt x="203" y="89"/>
                  </a:cubicBezTo>
                  <a:cubicBezTo>
                    <a:pt x="204" y="91"/>
                    <a:pt x="206" y="92"/>
                    <a:pt x="207" y="93"/>
                  </a:cubicBezTo>
                  <a:cubicBezTo>
                    <a:pt x="213" y="87"/>
                    <a:pt x="220" y="82"/>
                    <a:pt x="229" y="81"/>
                  </a:cubicBezTo>
                  <a:close/>
                  <a:moveTo>
                    <a:pt x="379" y="83"/>
                  </a:moveTo>
                  <a:cubicBezTo>
                    <a:pt x="376" y="81"/>
                    <a:pt x="374" y="77"/>
                    <a:pt x="370" y="77"/>
                  </a:cubicBezTo>
                  <a:cubicBezTo>
                    <a:pt x="362" y="87"/>
                    <a:pt x="350" y="94"/>
                    <a:pt x="339" y="101"/>
                  </a:cubicBezTo>
                  <a:cubicBezTo>
                    <a:pt x="328" y="106"/>
                    <a:pt x="318" y="114"/>
                    <a:pt x="305" y="114"/>
                  </a:cubicBezTo>
                  <a:cubicBezTo>
                    <a:pt x="300" y="115"/>
                    <a:pt x="296" y="119"/>
                    <a:pt x="290" y="120"/>
                  </a:cubicBezTo>
                  <a:cubicBezTo>
                    <a:pt x="295" y="120"/>
                    <a:pt x="295" y="120"/>
                    <a:pt x="295" y="120"/>
                  </a:cubicBezTo>
                  <a:cubicBezTo>
                    <a:pt x="293" y="125"/>
                    <a:pt x="288" y="123"/>
                    <a:pt x="285" y="126"/>
                  </a:cubicBezTo>
                  <a:cubicBezTo>
                    <a:pt x="279" y="135"/>
                    <a:pt x="279" y="135"/>
                    <a:pt x="279" y="135"/>
                  </a:cubicBezTo>
                  <a:cubicBezTo>
                    <a:pt x="293" y="132"/>
                    <a:pt x="307" y="127"/>
                    <a:pt x="320" y="122"/>
                  </a:cubicBezTo>
                  <a:cubicBezTo>
                    <a:pt x="341" y="113"/>
                    <a:pt x="359" y="100"/>
                    <a:pt x="378" y="86"/>
                  </a:cubicBezTo>
                  <a:cubicBezTo>
                    <a:pt x="379" y="83"/>
                    <a:pt x="379" y="83"/>
                    <a:pt x="379" y="83"/>
                  </a:cubicBezTo>
                  <a:close/>
                  <a:moveTo>
                    <a:pt x="716" y="82"/>
                  </a:moveTo>
                  <a:cubicBezTo>
                    <a:pt x="705" y="84"/>
                    <a:pt x="697" y="80"/>
                    <a:pt x="687" y="77"/>
                  </a:cubicBezTo>
                  <a:cubicBezTo>
                    <a:pt x="684" y="79"/>
                    <a:pt x="681" y="80"/>
                    <a:pt x="679" y="82"/>
                  </a:cubicBezTo>
                  <a:cubicBezTo>
                    <a:pt x="684" y="88"/>
                    <a:pt x="692" y="86"/>
                    <a:pt x="699" y="86"/>
                  </a:cubicBezTo>
                  <a:cubicBezTo>
                    <a:pt x="707" y="91"/>
                    <a:pt x="716" y="95"/>
                    <a:pt x="726" y="93"/>
                  </a:cubicBezTo>
                  <a:cubicBezTo>
                    <a:pt x="727" y="91"/>
                    <a:pt x="726" y="88"/>
                    <a:pt x="725" y="87"/>
                  </a:cubicBezTo>
                  <a:cubicBezTo>
                    <a:pt x="725" y="83"/>
                    <a:pt x="720" y="81"/>
                    <a:pt x="716" y="82"/>
                  </a:cubicBezTo>
                  <a:close/>
                  <a:moveTo>
                    <a:pt x="1188" y="83"/>
                  </a:moveTo>
                  <a:cubicBezTo>
                    <a:pt x="1181" y="81"/>
                    <a:pt x="1172" y="82"/>
                    <a:pt x="1165" y="78"/>
                  </a:cubicBezTo>
                  <a:cubicBezTo>
                    <a:pt x="1163" y="79"/>
                    <a:pt x="1161" y="80"/>
                    <a:pt x="1159" y="82"/>
                  </a:cubicBezTo>
                  <a:cubicBezTo>
                    <a:pt x="1163" y="83"/>
                    <a:pt x="1167" y="86"/>
                    <a:pt x="1171" y="86"/>
                  </a:cubicBezTo>
                  <a:cubicBezTo>
                    <a:pt x="1177" y="87"/>
                    <a:pt x="1184" y="89"/>
                    <a:pt x="1190" y="87"/>
                  </a:cubicBezTo>
                  <a:cubicBezTo>
                    <a:pt x="1191" y="86"/>
                    <a:pt x="1190" y="84"/>
                    <a:pt x="1188" y="83"/>
                  </a:cubicBezTo>
                  <a:close/>
                  <a:moveTo>
                    <a:pt x="1255" y="86"/>
                  </a:moveTo>
                  <a:cubicBezTo>
                    <a:pt x="1254" y="77"/>
                    <a:pt x="1245" y="80"/>
                    <a:pt x="1240" y="83"/>
                  </a:cubicBezTo>
                  <a:cubicBezTo>
                    <a:pt x="1236" y="85"/>
                    <a:pt x="1230" y="83"/>
                    <a:pt x="1226" y="86"/>
                  </a:cubicBezTo>
                  <a:cubicBezTo>
                    <a:pt x="1227" y="88"/>
                    <a:pt x="1227" y="91"/>
                    <a:pt x="1228" y="93"/>
                  </a:cubicBezTo>
                  <a:cubicBezTo>
                    <a:pt x="1239" y="95"/>
                    <a:pt x="1248" y="90"/>
                    <a:pt x="1255" y="86"/>
                  </a:cubicBezTo>
                  <a:close/>
                  <a:moveTo>
                    <a:pt x="250" y="80"/>
                  </a:moveTo>
                  <a:cubicBezTo>
                    <a:pt x="242" y="80"/>
                    <a:pt x="242" y="80"/>
                    <a:pt x="242" y="80"/>
                  </a:cubicBezTo>
                  <a:cubicBezTo>
                    <a:pt x="239" y="82"/>
                    <a:pt x="235" y="79"/>
                    <a:pt x="233" y="82"/>
                  </a:cubicBezTo>
                  <a:cubicBezTo>
                    <a:pt x="239" y="86"/>
                    <a:pt x="238" y="97"/>
                    <a:pt x="247" y="94"/>
                  </a:cubicBezTo>
                  <a:cubicBezTo>
                    <a:pt x="253" y="91"/>
                    <a:pt x="250" y="86"/>
                    <a:pt x="250" y="80"/>
                  </a:cubicBezTo>
                  <a:close/>
                  <a:moveTo>
                    <a:pt x="1635" y="88"/>
                  </a:moveTo>
                  <a:cubicBezTo>
                    <a:pt x="1630" y="86"/>
                    <a:pt x="1626" y="81"/>
                    <a:pt x="1621" y="80"/>
                  </a:cubicBezTo>
                  <a:cubicBezTo>
                    <a:pt x="1619" y="81"/>
                    <a:pt x="1614" y="81"/>
                    <a:pt x="1615" y="85"/>
                  </a:cubicBezTo>
                  <a:cubicBezTo>
                    <a:pt x="1621" y="88"/>
                    <a:pt x="1626" y="93"/>
                    <a:pt x="1633" y="96"/>
                  </a:cubicBezTo>
                  <a:cubicBezTo>
                    <a:pt x="1643" y="92"/>
                    <a:pt x="1647" y="105"/>
                    <a:pt x="1657" y="101"/>
                  </a:cubicBezTo>
                  <a:cubicBezTo>
                    <a:pt x="1658" y="100"/>
                    <a:pt x="1659" y="96"/>
                    <a:pt x="1656" y="95"/>
                  </a:cubicBezTo>
                  <a:cubicBezTo>
                    <a:pt x="1648" y="94"/>
                    <a:pt x="1642" y="90"/>
                    <a:pt x="1635" y="88"/>
                  </a:cubicBezTo>
                  <a:close/>
                  <a:moveTo>
                    <a:pt x="1319" y="83"/>
                  </a:moveTo>
                  <a:cubicBezTo>
                    <a:pt x="1319" y="82"/>
                    <a:pt x="1317" y="80"/>
                    <a:pt x="1315" y="80"/>
                  </a:cubicBezTo>
                  <a:cubicBezTo>
                    <a:pt x="1301" y="87"/>
                    <a:pt x="1301" y="87"/>
                    <a:pt x="1301" y="87"/>
                  </a:cubicBezTo>
                  <a:cubicBezTo>
                    <a:pt x="1286" y="97"/>
                    <a:pt x="1269" y="104"/>
                    <a:pt x="1252" y="111"/>
                  </a:cubicBezTo>
                  <a:cubicBezTo>
                    <a:pt x="1243" y="115"/>
                    <a:pt x="1227" y="112"/>
                    <a:pt x="1227" y="125"/>
                  </a:cubicBezTo>
                  <a:cubicBezTo>
                    <a:pt x="1227" y="126"/>
                    <a:pt x="1228" y="126"/>
                    <a:pt x="1229" y="127"/>
                  </a:cubicBezTo>
                  <a:cubicBezTo>
                    <a:pt x="1254" y="124"/>
                    <a:pt x="1277" y="115"/>
                    <a:pt x="1297" y="101"/>
                  </a:cubicBezTo>
                  <a:cubicBezTo>
                    <a:pt x="1305" y="96"/>
                    <a:pt x="1314" y="91"/>
                    <a:pt x="1319" y="83"/>
                  </a:cubicBezTo>
                  <a:close/>
                  <a:moveTo>
                    <a:pt x="779" y="90"/>
                  </a:moveTo>
                  <a:cubicBezTo>
                    <a:pt x="776" y="87"/>
                    <a:pt x="773" y="81"/>
                    <a:pt x="768" y="82"/>
                  </a:cubicBezTo>
                  <a:cubicBezTo>
                    <a:pt x="760" y="84"/>
                    <a:pt x="768" y="91"/>
                    <a:pt x="768" y="95"/>
                  </a:cubicBezTo>
                  <a:cubicBezTo>
                    <a:pt x="770" y="96"/>
                    <a:pt x="770" y="96"/>
                    <a:pt x="770" y="96"/>
                  </a:cubicBezTo>
                  <a:cubicBezTo>
                    <a:pt x="773" y="94"/>
                    <a:pt x="777" y="93"/>
                    <a:pt x="779" y="90"/>
                  </a:cubicBezTo>
                  <a:close/>
                  <a:moveTo>
                    <a:pt x="1778" y="88"/>
                  </a:moveTo>
                  <a:cubicBezTo>
                    <a:pt x="1777" y="86"/>
                    <a:pt x="1774" y="82"/>
                    <a:pt x="1771" y="82"/>
                  </a:cubicBezTo>
                  <a:cubicBezTo>
                    <a:pt x="1762" y="92"/>
                    <a:pt x="1752" y="99"/>
                    <a:pt x="1742" y="107"/>
                  </a:cubicBezTo>
                  <a:cubicBezTo>
                    <a:pt x="1728" y="115"/>
                    <a:pt x="1713" y="121"/>
                    <a:pt x="1697" y="124"/>
                  </a:cubicBezTo>
                  <a:cubicBezTo>
                    <a:pt x="1694" y="130"/>
                    <a:pt x="1690" y="136"/>
                    <a:pt x="1684" y="142"/>
                  </a:cubicBezTo>
                  <a:cubicBezTo>
                    <a:pt x="1674" y="152"/>
                    <a:pt x="1659" y="155"/>
                    <a:pt x="1645" y="154"/>
                  </a:cubicBezTo>
                  <a:cubicBezTo>
                    <a:pt x="1634" y="151"/>
                    <a:pt x="1622" y="143"/>
                    <a:pt x="1618" y="132"/>
                  </a:cubicBezTo>
                  <a:cubicBezTo>
                    <a:pt x="1608" y="131"/>
                    <a:pt x="1599" y="123"/>
                    <a:pt x="1591" y="116"/>
                  </a:cubicBezTo>
                  <a:cubicBezTo>
                    <a:pt x="1583" y="112"/>
                    <a:pt x="1577" y="103"/>
                    <a:pt x="1569" y="98"/>
                  </a:cubicBezTo>
                  <a:cubicBezTo>
                    <a:pt x="1568" y="96"/>
                    <a:pt x="1568" y="93"/>
                    <a:pt x="1566" y="93"/>
                  </a:cubicBezTo>
                  <a:cubicBezTo>
                    <a:pt x="1573" y="101"/>
                    <a:pt x="1572" y="113"/>
                    <a:pt x="1571" y="123"/>
                  </a:cubicBezTo>
                  <a:cubicBezTo>
                    <a:pt x="1571" y="128"/>
                    <a:pt x="1568" y="133"/>
                    <a:pt x="1568" y="138"/>
                  </a:cubicBezTo>
                  <a:cubicBezTo>
                    <a:pt x="1571" y="141"/>
                    <a:pt x="1574" y="145"/>
                    <a:pt x="1579" y="147"/>
                  </a:cubicBezTo>
                  <a:cubicBezTo>
                    <a:pt x="1584" y="153"/>
                    <a:pt x="1593" y="152"/>
                    <a:pt x="1597" y="159"/>
                  </a:cubicBezTo>
                  <a:cubicBezTo>
                    <a:pt x="1652" y="159"/>
                    <a:pt x="1708" y="159"/>
                    <a:pt x="1765" y="159"/>
                  </a:cubicBezTo>
                  <a:cubicBezTo>
                    <a:pt x="1767" y="155"/>
                    <a:pt x="1767" y="155"/>
                    <a:pt x="1767" y="155"/>
                  </a:cubicBezTo>
                  <a:cubicBezTo>
                    <a:pt x="1786" y="146"/>
                    <a:pt x="1798" y="130"/>
                    <a:pt x="1809" y="114"/>
                  </a:cubicBezTo>
                  <a:cubicBezTo>
                    <a:pt x="1802" y="106"/>
                    <a:pt x="1791" y="101"/>
                    <a:pt x="1783" y="94"/>
                  </a:cubicBezTo>
                  <a:cubicBezTo>
                    <a:pt x="1764" y="113"/>
                    <a:pt x="1741" y="130"/>
                    <a:pt x="1714" y="135"/>
                  </a:cubicBezTo>
                  <a:cubicBezTo>
                    <a:pt x="1708" y="135"/>
                    <a:pt x="1701" y="137"/>
                    <a:pt x="1696" y="135"/>
                  </a:cubicBezTo>
                  <a:cubicBezTo>
                    <a:pt x="1695" y="134"/>
                    <a:pt x="1696" y="132"/>
                    <a:pt x="1697" y="132"/>
                  </a:cubicBezTo>
                  <a:cubicBezTo>
                    <a:pt x="1712" y="130"/>
                    <a:pt x="1728" y="129"/>
                    <a:pt x="1740" y="120"/>
                  </a:cubicBezTo>
                  <a:cubicBezTo>
                    <a:pt x="1742" y="119"/>
                    <a:pt x="1744" y="119"/>
                    <a:pt x="1745" y="118"/>
                  </a:cubicBezTo>
                  <a:cubicBezTo>
                    <a:pt x="1758" y="111"/>
                    <a:pt x="1771" y="101"/>
                    <a:pt x="1778" y="88"/>
                  </a:cubicBezTo>
                  <a:close/>
                  <a:moveTo>
                    <a:pt x="311" y="89"/>
                  </a:moveTo>
                  <a:cubicBezTo>
                    <a:pt x="310" y="87"/>
                    <a:pt x="309" y="83"/>
                    <a:pt x="306" y="83"/>
                  </a:cubicBezTo>
                  <a:cubicBezTo>
                    <a:pt x="295" y="89"/>
                    <a:pt x="295" y="89"/>
                    <a:pt x="295" y="89"/>
                  </a:cubicBezTo>
                  <a:cubicBezTo>
                    <a:pt x="294" y="91"/>
                    <a:pt x="295" y="94"/>
                    <a:pt x="296" y="96"/>
                  </a:cubicBezTo>
                  <a:cubicBezTo>
                    <a:pt x="301" y="95"/>
                    <a:pt x="308" y="94"/>
                    <a:pt x="311" y="89"/>
                  </a:cubicBezTo>
                  <a:close/>
                  <a:moveTo>
                    <a:pt x="1720" y="92"/>
                  </a:moveTo>
                  <a:cubicBezTo>
                    <a:pt x="1718" y="89"/>
                    <a:pt x="1715" y="85"/>
                    <a:pt x="1711" y="85"/>
                  </a:cubicBezTo>
                  <a:cubicBezTo>
                    <a:pt x="1706" y="89"/>
                    <a:pt x="1700" y="88"/>
                    <a:pt x="1695" y="91"/>
                  </a:cubicBezTo>
                  <a:cubicBezTo>
                    <a:pt x="1698" y="99"/>
                    <a:pt x="1700" y="108"/>
                    <a:pt x="1700" y="116"/>
                  </a:cubicBezTo>
                  <a:cubicBezTo>
                    <a:pt x="1704" y="116"/>
                    <a:pt x="1704" y="116"/>
                    <a:pt x="1704" y="116"/>
                  </a:cubicBezTo>
                  <a:cubicBezTo>
                    <a:pt x="1722" y="113"/>
                    <a:pt x="1739" y="106"/>
                    <a:pt x="1751" y="92"/>
                  </a:cubicBezTo>
                  <a:cubicBezTo>
                    <a:pt x="1744" y="96"/>
                    <a:pt x="1735" y="97"/>
                    <a:pt x="1727" y="96"/>
                  </a:cubicBezTo>
                  <a:cubicBezTo>
                    <a:pt x="1720" y="101"/>
                    <a:pt x="1720" y="101"/>
                    <a:pt x="1720" y="101"/>
                  </a:cubicBezTo>
                  <a:cubicBezTo>
                    <a:pt x="1713" y="103"/>
                    <a:pt x="1707" y="107"/>
                    <a:pt x="1701" y="106"/>
                  </a:cubicBezTo>
                  <a:cubicBezTo>
                    <a:pt x="1700" y="100"/>
                    <a:pt x="1708" y="102"/>
                    <a:pt x="1712" y="100"/>
                  </a:cubicBezTo>
                  <a:cubicBezTo>
                    <a:pt x="1714" y="98"/>
                    <a:pt x="1720" y="98"/>
                    <a:pt x="1720" y="92"/>
                  </a:cubicBezTo>
                  <a:close/>
                  <a:moveTo>
                    <a:pt x="1623" y="97"/>
                  </a:moveTo>
                  <a:cubicBezTo>
                    <a:pt x="1608" y="87"/>
                    <a:pt x="1608" y="87"/>
                    <a:pt x="1608" y="87"/>
                  </a:cubicBezTo>
                  <a:cubicBezTo>
                    <a:pt x="1605" y="85"/>
                    <a:pt x="1600" y="87"/>
                    <a:pt x="1596" y="86"/>
                  </a:cubicBezTo>
                  <a:cubicBezTo>
                    <a:pt x="1594" y="87"/>
                    <a:pt x="1591" y="86"/>
                    <a:pt x="1590" y="88"/>
                  </a:cubicBezTo>
                  <a:cubicBezTo>
                    <a:pt x="1598" y="97"/>
                    <a:pt x="1606" y="104"/>
                    <a:pt x="1616" y="109"/>
                  </a:cubicBezTo>
                  <a:cubicBezTo>
                    <a:pt x="1618" y="105"/>
                    <a:pt x="1623" y="101"/>
                    <a:pt x="1623" y="97"/>
                  </a:cubicBezTo>
                  <a:close/>
                  <a:moveTo>
                    <a:pt x="392" y="92"/>
                  </a:moveTo>
                  <a:cubicBezTo>
                    <a:pt x="389" y="92"/>
                    <a:pt x="388" y="88"/>
                    <a:pt x="384" y="88"/>
                  </a:cubicBezTo>
                  <a:cubicBezTo>
                    <a:pt x="374" y="96"/>
                    <a:pt x="363" y="102"/>
                    <a:pt x="353" y="110"/>
                  </a:cubicBezTo>
                  <a:cubicBezTo>
                    <a:pt x="349" y="114"/>
                    <a:pt x="344" y="115"/>
                    <a:pt x="340" y="117"/>
                  </a:cubicBezTo>
                  <a:cubicBezTo>
                    <a:pt x="321" y="131"/>
                    <a:pt x="297" y="134"/>
                    <a:pt x="276" y="143"/>
                  </a:cubicBezTo>
                  <a:cubicBezTo>
                    <a:pt x="270" y="142"/>
                    <a:pt x="270" y="142"/>
                    <a:pt x="270" y="142"/>
                  </a:cubicBezTo>
                  <a:cubicBezTo>
                    <a:pt x="259" y="148"/>
                    <a:pt x="248" y="152"/>
                    <a:pt x="235" y="153"/>
                  </a:cubicBezTo>
                  <a:cubicBezTo>
                    <a:pt x="227" y="152"/>
                    <a:pt x="217" y="149"/>
                    <a:pt x="212" y="141"/>
                  </a:cubicBezTo>
                  <a:cubicBezTo>
                    <a:pt x="208" y="139"/>
                    <a:pt x="208" y="129"/>
                    <a:pt x="201" y="131"/>
                  </a:cubicBezTo>
                  <a:cubicBezTo>
                    <a:pt x="190" y="126"/>
                    <a:pt x="179" y="121"/>
                    <a:pt x="169" y="113"/>
                  </a:cubicBezTo>
                  <a:cubicBezTo>
                    <a:pt x="169" y="113"/>
                    <a:pt x="169" y="114"/>
                    <a:pt x="168" y="115"/>
                  </a:cubicBezTo>
                  <a:cubicBezTo>
                    <a:pt x="170" y="124"/>
                    <a:pt x="167" y="133"/>
                    <a:pt x="166" y="141"/>
                  </a:cubicBezTo>
                  <a:cubicBezTo>
                    <a:pt x="175" y="147"/>
                    <a:pt x="183" y="155"/>
                    <a:pt x="194" y="156"/>
                  </a:cubicBezTo>
                  <a:cubicBezTo>
                    <a:pt x="198" y="162"/>
                    <a:pt x="205" y="158"/>
                    <a:pt x="210" y="160"/>
                  </a:cubicBezTo>
                  <a:cubicBezTo>
                    <a:pt x="253" y="159"/>
                    <a:pt x="299" y="160"/>
                    <a:pt x="341" y="159"/>
                  </a:cubicBezTo>
                  <a:cubicBezTo>
                    <a:pt x="343" y="155"/>
                    <a:pt x="343" y="155"/>
                    <a:pt x="343" y="155"/>
                  </a:cubicBezTo>
                  <a:cubicBezTo>
                    <a:pt x="356" y="150"/>
                    <a:pt x="368" y="141"/>
                    <a:pt x="381" y="132"/>
                  </a:cubicBezTo>
                  <a:cubicBezTo>
                    <a:pt x="409" y="105"/>
                    <a:pt x="409" y="105"/>
                    <a:pt x="409" y="105"/>
                  </a:cubicBezTo>
                  <a:cubicBezTo>
                    <a:pt x="409" y="102"/>
                    <a:pt x="409" y="102"/>
                    <a:pt x="409" y="102"/>
                  </a:cubicBezTo>
                  <a:cubicBezTo>
                    <a:pt x="403" y="100"/>
                    <a:pt x="398" y="95"/>
                    <a:pt x="392" y="92"/>
                  </a:cubicBezTo>
                  <a:close/>
                  <a:moveTo>
                    <a:pt x="196" y="92"/>
                  </a:moveTo>
                  <a:cubicBezTo>
                    <a:pt x="190" y="92"/>
                    <a:pt x="183" y="87"/>
                    <a:pt x="178" y="89"/>
                  </a:cubicBezTo>
                  <a:cubicBezTo>
                    <a:pt x="178" y="90"/>
                    <a:pt x="178" y="90"/>
                    <a:pt x="178" y="90"/>
                  </a:cubicBezTo>
                  <a:cubicBezTo>
                    <a:pt x="186" y="96"/>
                    <a:pt x="193" y="103"/>
                    <a:pt x="203" y="105"/>
                  </a:cubicBezTo>
                  <a:cubicBezTo>
                    <a:pt x="209" y="99"/>
                    <a:pt x="199" y="96"/>
                    <a:pt x="196" y="92"/>
                  </a:cubicBezTo>
                  <a:close/>
                  <a:moveTo>
                    <a:pt x="1275" y="94"/>
                  </a:moveTo>
                  <a:cubicBezTo>
                    <a:pt x="1270" y="94"/>
                    <a:pt x="1265" y="92"/>
                    <a:pt x="1260" y="91"/>
                  </a:cubicBezTo>
                  <a:cubicBezTo>
                    <a:pt x="1254" y="92"/>
                    <a:pt x="1249" y="95"/>
                    <a:pt x="1244" y="97"/>
                  </a:cubicBezTo>
                  <a:cubicBezTo>
                    <a:pt x="1240" y="100"/>
                    <a:pt x="1233" y="96"/>
                    <a:pt x="1230" y="100"/>
                  </a:cubicBezTo>
                  <a:cubicBezTo>
                    <a:pt x="1230" y="103"/>
                    <a:pt x="1229" y="107"/>
                    <a:pt x="1231" y="110"/>
                  </a:cubicBezTo>
                  <a:cubicBezTo>
                    <a:pt x="1246" y="111"/>
                    <a:pt x="1257" y="101"/>
                    <a:pt x="1270" y="98"/>
                  </a:cubicBezTo>
                  <a:cubicBezTo>
                    <a:pt x="1272" y="98"/>
                    <a:pt x="1275" y="96"/>
                    <a:pt x="1275" y="94"/>
                  </a:cubicBezTo>
                  <a:close/>
                  <a:moveTo>
                    <a:pt x="1192" y="96"/>
                  </a:moveTo>
                  <a:cubicBezTo>
                    <a:pt x="1191" y="92"/>
                    <a:pt x="1184" y="93"/>
                    <a:pt x="1181" y="93"/>
                  </a:cubicBezTo>
                  <a:cubicBezTo>
                    <a:pt x="1183" y="98"/>
                    <a:pt x="1183" y="104"/>
                    <a:pt x="1188" y="106"/>
                  </a:cubicBezTo>
                  <a:cubicBezTo>
                    <a:pt x="1193" y="106"/>
                    <a:pt x="1191" y="100"/>
                    <a:pt x="1192" y="96"/>
                  </a:cubicBezTo>
                  <a:close/>
                  <a:moveTo>
                    <a:pt x="797" y="96"/>
                  </a:moveTo>
                  <a:cubicBezTo>
                    <a:pt x="793" y="95"/>
                    <a:pt x="790" y="95"/>
                    <a:pt x="786" y="94"/>
                  </a:cubicBezTo>
                  <a:cubicBezTo>
                    <a:pt x="781" y="99"/>
                    <a:pt x="775" y="99"/>
                    <a:pt x="770" y="104"/>
                  </a:cubicBezTo>
                  <a:cubicBezTo>
                    <a:pt x="771" y="107"/>
                    <a:pt x="768" y="112"/>
                    <a:pt x="772" y="113"/>
                  </a:cubicBezTo>
                  <a:cubicBezTo>
                    <a:pt x="781" y="111"/>
                    <a:pt x="788" y="104"/>
                    <a:pt x="795" y="99"/>
                  </a:cubicBezTo>
                  <a:cubicBezTo>
                    <a:pt x="797" y="96"/>
                    <a:pt x="797" y="96"/>
                    <a:pt x="797" y="96"/>
                  </a:cubicBezTo>
                  <a:close/>
                  <a:moveTo>
                    <a:pt x="96" y="105"/>
                  </a:moveTo>
                  <a:cubicBezTo>
                    <a:pt x="91" y="96"/>
                    <a:pt x="91" y="96"/>
                    <a:pt x="91" y="96"/>
                  </a:cubicBezTo>
                  <a:cubicBezTo>
                    <a:pt x="86" y="96"/>
                    <a:pt x="82" y="100"/>
                    <a:pt x="77" y="100"/>
                  </a:cubicBezTo>
                  <a:cubicBezTo>
                    <a:pt x="74" y="106"/>
                    <a:pt x="70" y="113"/>
                    <a:pt x="73" y="119"/>
                  </a:cubicBezTo>
                  <a:cubicBezTo>
                    <a:pt x="75" y="125"/>
                    <a:pt x="81" y="124"/>
                    <a:pt x="85" y="124"/>
                  </a:cubicBezTo>
                  <a:cubicBezTo>
                    <a:pt x="92" y="123"/>
                    <a:pt x="99" y="123"/>
                    <a:pt x="104" y="116"/>
                  </a:cubicBezTo>
                  <a:cubicBezTo>
                    <a:pt x="106" y="114"/>
                    <a:pt x="111" y="113"/>
                    <a:pt x="109" y="110"/>
                  </a:cubicBezTo>
                  <a:cubicBezTo>
                    <a:pt x="103" y="112"/>
                    <a:pt x="100" y="108"/>
                    <a:pt x="96" y="105"/>
                  </a:cubicBezTo>
                  <a:close/>
                  <a:moveTo>
                    <a:pt x="727" y="101"/>
                  </a:moveTo>
                  <a:cubicBezTo>
                    <a:pt x="727" y="95"/>
                    <a:pt x="718" y="99"/>
                    <a:pt x="714" y="99"/>
                  </a:cubicBezTo>
                  <a:cubicBezTo>
                    <a:pt x="714" y="114"/>
                    <a:pt x="714" y="114"/>
                    <a:pt x="714" y="114"/>
                  </a:cubicBezTo>
                  <a:cubicBezTo>
                    <a:pt x="715" y="115"/>
                    <a:pt x="717" y="114"/>
                    <a:pt x="718" y="114"/>
                  </a:cubicBezTo>
                  <a:cubicBezTo>
                    <a:pt x="723" y="112"/>
                    <a:pt x="725" y="106"/>
                    <a:pt x="727" y="101"/>
                  </a:cubicBezTo>
                  <a:close/>
                  <a:moveTo>
                    <a:pt x="890" y="107"/>
                  </a:moveTo>
                  <a:cubicBezTo>
                    <a:pt x="888" y="105"/>
                    <a:pt x="886" y="102"/>
                    <a:pt x="883" y="100"/>
                  </a:cubicBezTo>
                  <a:cubicBezTo>
                    <a:pt x="881" y="100"/>
                    <a:pt x="877" y="99"/>
                    <a:pt x="875" y="101"/>
                  </a:cubicBezTo>
                  <a:cubicBezTo>
                    <a:pt x="861" y="117"/>
                    <a:pt x="846" y="132"/>
                    <a:pt x="827" y="143"/>
                  </a:cubicBezTo>
                  <a:cubicBezTo>
                    <a:pt x="819" y="148"/>
                    <a:pt x="810" y="152"/>
                    <a:pt x="803" y="158"/>
                  </a:cubicBezTo>
                  <a:cubicBezTo>
                    <a:pt x="810" y="160"/>
                    <a:pt x="818" y="158"/>
                    <a:pt x="825" y="159"/>
                  </a:cubicBezTo>
                  <a:cubicBezTo>
                    <a:pt x="836" y="152"/>
                    <a:pt x="847" y="145"/>
                    <a:pt x="858" y="138"/>
                  </a:cubicBezTo>
                  <a:cubicBezTo>
                    <a:pt x="869" y="127"/>
                    <a:pt x="883" y="121"/>
                    <a:pt x="890" y="107"/>
                  </a:cubicBezTo>
                  <a:close/>
                  <a:moveTo>
                    <a:pt x="247" y="100"/>
                  </a:moveTo>
                  <a:cubicBezTo>
                    <a:pt x="244" y="99"/>
                    <a:pt x="242" y="103"/>
                    <a:pt x="243" y="106"/>
                  </a:cubicBezTo>
                  <a:cubicBezTo>
                    <a:pt x="244" y="106"/>
                    <a:pt x="244" y="106"/>
                    <a:pt x="244" y="106"/>
                  </a:cubicBezTo>
                  <a:cubicBezTo>
                    <a:pt x="246" y="105"/>
                    <a:pt x="248" y="102"/>
                    <a:pt x="247" y="100"/>
                  </a:cubicBezTo>
                  <a:close/>
                  <a:moveTo>
                    <a:pt x="580" y="116"/>
                  </a:moveTo>
                  <a:cubicBezTo>
                    <a:pt x="572" y="106"/>
                    <a:pt x="572" y="106"/>
                    <a:pt x="572" y="106"/>
                  </a:cubicBezTo>
                  <a:cubicBezTo>
                    <a:pt x="564" y="108"/>
                    <a:pt x="555" y="110"/>
                    <a:pt x="546" y="112"/>
                  </a:cubicBezTo>
                  <a:cubicBezTo>
                    <a:pt x="545" y="114"/>
                    <a:pt x="545" y="114"/>
                    <a:pt x="545" y="114"/>
                  </a:cubicBezTo>
                  <a:cubicBezTo>
                    <a:pt x="547" y="121"/>
                    <a:pt x="553" y="127"/>
                    <a:pt x="560" y="129"/>
                  </a:cubicBezTo>
                  <a:cubicBezTo>
                    <a:pt x="570" y="127"/>
                    <a:pt x="582" y="129"/>
                    <a:pt x="587" y="120"/>
                  </a:cubicBezTo>
                  <a:cubicBezTo>
                    <a:pt x="585" y="118"/>
                    <a:pt x="582" y="118"/>
                    <a:pt x="580" y="116"/>
                  </a:cubicBezTo>
                  <a:close/>
                  <a:moveTo>
                    <a:pt x="1034" y="115"/>
                  </a:moveTo>
                  <a:cubicBezTo>
                    <a:pt x="1026" y="107"/>
                    <a:pt x="1026" y="107"/>
                    <a:pt x="1026" y="107"/>
                  </a:cubicBezTo>
                  <a:cubicBezTo>
                    <a:pt x="1019" y="106"/>
                    <a:pt x="1015" y="111"/>
                    <a:pt x="1008" y="112"/>
                  </a:cubicBezTo>
                  <a:cubicBezTo>
                    <a:pt x="1007" y="115"/>
                    <a:pt x="1012" y="117"/>
                    <a:pt x="1013" y="120"/>
                  </a:cubicBezTo>
                  <a:cubicBezTo>
                    <a:pt x="1018" y="124"/>
                    <a:pt x="1026" y="124"/>
                    <a:pt x="1032" y="123"/>
                  </a:cubicBezTo>
                  <a:cubicBezTo>
                    <a:pt x="1035" y="122"/>
                    <a:pt x="1040" y="121"/>
                    <a:pt x="1041" y="117"/>
                  </a:cubicBezTo>
                  <a:cubicBezTo>
                    <a:pt x="1034" y="115"/>
                    <a:pt x="1034" y="115"/>
                    <a:pt x="1034" y="115"/>
                  </a:cubicBezTo>
                  <a:close/>
                  <a:moveTo>
                    <a:pt x="1655" y="110"/>
                  </a:moveTo>
                  <a:cubicBezTo>
                    <a:pt x="1656" y="107"/>
                    <a:pt x="1653" y="107"/>
                    <a:pt x="1651" y="108"/>
                  </a:cubicBezTo>
                  <a:cubicBezTo>
                    <a:pt x="1651" y="110"/>
                    <a:pt x="1651" y="113"/>
                    <a:pt x="1652" y="114"/>
                  </a:cubicBezTo>
                  <a:cubicBezTo>
                    <a:pt x="1654" y="113"/>
                    <a:pt x="1655" y="111"/>
                    <a:pt x="1655" y="110"/>
                  </a:cubicBezTo>
                  <a:close/>
                  <a:moveTo>
                    <a:pt x="1363" y="113"/>
                  </a:moveTo>
                  <a:cubicBezTo>
                    <a:pt x="1366" y="108"/>
                    <a:pt x="1357" y="110"/>
                    <a:pt x="1355" y="107"/>
                  </a:cubicBezTo>
                  <a:cubicBezTo>
                    <a:pt x="1350" y="111"/>
                    <a:pt x="1347" y="116"/>
                    <a:pt x="1343" y="119"/>
                  </a:cubicBezTo>
                  <a:cubicBezTo>
                    <a:pt x="1328" y="133"/>
                    <a:pt x="1312" y="149"/>
                    <a:pt x="1293" y="158"/>
                  </a:cubicBezTo>
                  <a:cubicBezTo>
                    <a:pt x="1293" y="159"/>
                    <a:pt x="1293" y="159"/>
                    <a:pt x="1293" y="159"/>
                  </a:cubicBezTo>
                  <a:cubicBezTo>
                    <a:pt x="1308" y="158"/>
                    <a:pt x="1308" y="158"/>
                    <a:pt x="1308" y="158"/>
                  </a:cubicBezTo>
                  <a:cubicBezTo>
                    <a:pt x="1308" y="156"/>
                    <a:pt x="1309" y="153"/>
                    <a:pt x="1312" y="152"/>
                  </a:cubicBezTo>
                  <a:cubicBezTo>
                    <a:pt x="1320" y="151"/>
                    <a:pt x="1327" y="144"/>
                    <a:pt x="1334" y="139"/>
                  </a:cubicBezTo>
                  <a:cubicBezTo>
                    <a:pt x="1343" y="131"/>
                    <a:pt x="1355" y="125"/>
                    <a:pt x="1363" y="113"/>
                  </a:cubicBezTo>
                  <a:close/>
                  <a:moveTo>
                    <a:pt x="428" y="113"/>
                  </a:moveTo>
                  <a:cubicBezTo>
                    <a:pt x="426" y="110"/>
                    <a:pt x="422" y="108"/>
                    <a:pt x="418" y="108"/>
                  </a:cubicBezTo>
                  <a:cubicBezTo>
                    <a:pt x="404" y="118"/>
                    <a:pt x="394" y="135"/>
                    <a:pt x="377" y="143"/>
                  </a:cubicBezTo>
                  <a:cubicBezTo>
                    <a:pt x="371" y="149"/>
                    <a:pt x="362" y="153"/>
                    <a:pt x="357" y="158"/>
                  </a:cubicBezTo>
                  <a:cubicBezTo>
                    <a:pt x="368" y="159"/>
                    <a:pt x="368" y="159"/>
                    <a:pt x="368" y="159"/>
                  </a:cubicBezTo>
                  <a:cubicBezTo>
                    <a:pt x="373" y="158"/>
                    <a:pt x="376" y="161"/>
                    <a:pt x="381" y="159"/>
                  </a:cubicBezTo>
                  <a:cubicBezTo>
                    <a:pt x="382" y="154"/>
                    <a:pt x="382" y="154"/>
                    <a:pt x="382" y="154"/>
                  </a:cubicBezTo>
                  <a:cubicBezTo>
                    <a:pt x="396" y="147"/>
                    <a:pt x="408" y="136"/>
                    <a:pt x="419" y="125"/>
                  </a:cubicBezTo>
                  <a:cubicBezTo>
                    <a:pt x="423" y="121"/>
                    <a:pt x="425" y="116"/>
                    <a:pt x="428" y="113"/>
                  </a:cubicBezTo>
                  <a:close/>
                  <a:moveTo>
                    <a:pt x="1188" y="112"/>
                  </a:moveTo>
                  <a:cubicBezTo>
                    <a:pt x="1187" y="111"/>
                    <a:pt x="1185" y="111"/>
                    <a:pt x="1184" y="112"/>
                  </a:cubicBezTo>
                  <a:cubicBezTo>
                    <a:pt x="1184" y="113"/>
                    <a:pt x="1183" y="116"/>
                    <a:pt x="1185" y="116"/>
                  </a:cubicBezTo>
                  <a:cubicBezTo>
                    <a:pt x="1187" y="115"/>
                    <a:pt x="1189" y="113"/>
                    <a:pt x="1188" y="112"/>
                  </a:cubicBezTo>
                  <a:close/>
                  <a:moveTo>
                    <a:pt x="1371" y="130"/>
                  </a:moveTo>
                  <a:cubicBezTo>
                    <a:pt x="1370" y="126"/>
                    <a:pt x="1371" y="120"/>
                    <a:pt x="1369" y="116"/>
                  </a:cubicBezTo>
                  <a:cubicBezTo>
                    <a:pt x="1366" y="117"/>
                    <a:pt x="1364" y="120"/>
                    <a:pt x="1363" y="122"/>
                  </a:cubicBezTo>
                  <a:cubicBezTo>
                    <a:pt x="1350" y="133"/>
                    <a:pt x="1337" y="144"/>
                    <a:pt x="1323" y="153"/>
                  </a:cubicBezTo>
                  <a:cubicBezTo>
                    <a:pt x="1321" y="156"/>
                    <a:pt x="1316" y="154"/>
                    <a:pt x="1315" y="158"/>
                  </a:cubicBezTo>
                  <a:cubicBezTo>
                    <a:pt x="1321" y="159"/>
                    <a:pt x="1327" y="159"/>
                    <a:pt x="1334" y="159"/>
                  </a:cubicBezTo>
                  <a:cubicBezTo>
                    <a:pt x="1350" y="149"/>
                    <a:pt x="1350" y="149"/>
                    <a:pt x="1350" y="149"/>
                  </a:cubicBezTo>
                  <a:cubicBezTo>
                    <a:pt x="1357" y="142"/>
                    <a:pt x="1366" y="139"/>
                    <a:pt x="1371" y="130"/>
                  </a:cubicBezTo>
                  <a:close/>
                  <a:moveTo>
                    <a:pt x="891" y="117"/>
                  </a:moveTo>
                  <a:cubicBezTo>
                    <a:pt x="890" y="117"/>
                    <a:pt x="890" y="117"/>
                    <a:pt x="890" y="117"/>
                  </a:cubicBezTo>
                  <a:cubicBezTo>
                    <a:pt x="874" y="135"/>
                    <a:pt x="855" y="145"/>
                    <a:pt x="837" y="158"/>
                  </a:cubicBezTo>
                  <a:cubicBezTo>
                    <a:pt x="845" y="161"/>
                    <a:pt x="853" y="159"/>
                    <a:pt x="861" y="159"/>
                  </a:cubicBezTo>
                  <a:cubicBezTo>
                    <a:pt x="863" y="160"/>
                    <a:pt x="865" y="157"/>
                    <a:pt x="865" y="155"/>
                  </a:cubicBezTo>
                  <a:cubicBezTo>
                    <a:pt x="871" y="147"/>
                    <a:pt x="879" y="144"/>
                    <a:pt x="886" y="136"/>
                  </a:cubicBezTo>
                  <a:cubicBezTo>
                    <a:pt x="894" y="133"/>
                    <a:pt x="890" y="124"/>
                    <a:pt x="891" y="117"/>
                  </a:cubicBezTo>
                  <a:close/>
                  <a:moveTo>
                    <a:pt x="940" y="121"/>
                  </a:moveTo>
                  <a:cubicBezTo>
                    <a:pt x="938" y="116"/>
                    <a:pt x="930" y="116"/>
                    <a:pt x="928" y="120"/>
                  </a:cubicBezTo>
                  <a:cubicBezTo>
                    <a:pt x="929" y="123"/>
                    <a:pt x="928" y="128"/>
                    <a:pt x="931" y="131"/>
                  </a:cubicBezTo>
                  <a:cubicBezTo>
                    <a:pt x="936" y="130"/>
                    <a:pt x="937" y="124"/>
                    <a:pt x="940" y="121"/>
                  </a:cubicBezTo>
                  <a:close/>
                  <a:moveTo>
                    <a:pt x="1822" y="121"/>
                  </a:moveTo>
                  <a:cubicBezTo>
                    <a:pt x="1819" y="121"/>
                    <a:pt x="1817" y="118"/>
                    <a:pt x="1815" y="118"/>
                  </a:cubicBezTo>
                  <a:cubicBezTo>
                    <a:pt x="1807" y="128"/>
                    <a:pt x="1800" y="140"/>
                    <a:pt x="1790" y="149"/>
                  </a:cubicBezTo>
                  <a:cubicBezTo>
                    <a:pt x="1786" y="151"/>
                    <a:pt x="1781" y="154"/>
                    <a:pt x="1778" y="158"/>
                  </a:cubicBezTo>
                  <a:cubicBezTo>
                    <a:pt x="1781" y="159"/>
                    <a:pt x="1783" y="159"/>
                    <a:pt x="1786" y="159"/>
                  </a:cubicBezTo>
                  <a:cubicBezTo>
                    <a:pt x="1796" y="151"/>
                    <a:pt x="1808" y="142"/>
                    <a:pt x="1817" y="134"/>
                  </a:cubicBezTo>
                  <a:cubicBezTo>
                    <a:pt x="1821" y="131"/>
                    <a:pt x="1820" y="125"/>
                    <a:pt x="1822" y="121"/>
                  </a:cubicBezTo>
                  <a:close/>
                  <a:moveTo>
                    <a:pt x="1417" y="123"/>
                  </a:moveTo>
                  <a:cubicBezTo>
                    <a:pt x="1415" y="120"/>
                    <a:pt x="1411" y="119"/>
                    <a:pt x="1408" y="119"/>
                  </a:cubicBezTo>
                  <a:cubicBezTo>
                    <a:pt x="1404" y="118"/>
                    <a:pt x="1402" y="121"/>
                    <a:pt x="1400" y="125"/>
                  </a:cubicBezTo>
                  <a:cubicBezTo>
                    <a:pt x="1402" y="127"/>
                    <a:pt x="1402" y="131"/>
                    <a:pt x="1402" y="135"/>
                  </a:cubicBezTo>
                  <a:cubicBezTo>
                    <a:pt x="1399" y="140"/>
                    <a:pt x="1394" y="147"/>
                    <a:pt x="1386" y="147"/>
                  </a:cubicBezTo>
                  <a:cubicBezTo>
                    <a:pt x="1382" y="149"/>
                    <a:pt x="1377" y="153"/>
                    <a:pt x="1374" y="158"/>
                  </a:cubicBezTo>
                  <a:cubicBezTo>
                    <a:pt x="1382" y="163"/>
                    <a:pt x="1387" y="153"/>
                    <a:pt x="1393" y="150"/>
                  </a:cubicBezTo>
                  <a:cubicBezTo>
                    <a:pt x="1399" y="141"/>
                    <a:pt x="1414" y="135"/>
                    <a:pt x="1417" y="123"/>
                  </a:cubicBezTo>
                  <a:close/>
                  <a:moveTo>
                    <a:pt x="284" y="121"/>
                  </a:moveTo>
                  <a:cubicBezTo>
                    <a:pt x="285" y="121"/>
                    <a:pt x="285" y="121"/>
                    <a:pt x="285" y="121"/>
                  </a:cubicBezTo>
                  <a:cubicBezTo>
                    <a:pt x="286" y="121"/>
                    <a:pt x="286" y="121"/>
                    <a:pt x="286" y="121"/>
                  </a:cubicBezTo>
                  <a:cubicBezTo>
                    <a:pt x="284" y="121"/>
                    <a:pt x="284" y="121"/>
                    <a:pt x="284" y="121"/>
                  </a:cubicBezTo>
                  <a:close/>
                  <a:moveTo>
                    <a:pt x="7" y="145"/>
                  </a:moveTo>
                  <a:cubicBezTo>
                    <a:pt x="8" y="137"/>
                    <a:pt x="10" y="128"/>
                    <a:pt x="4" y="123"/>
                  </a:cubicBezTo>
                  <a:cubicBezTo>
                    <a:pt x="4" y="131"/>
                    <a:pt x="3" y="140"/>
                    <a:pt x="4" y="148"/>
                  </a:cubicBezTo>
                  <a:cubicBezTo>
                    <a:pt x="7" y="145"/>
                    <a:pt x="7" y="145"/>
                    <a:pt x="7" y="145"/>
                  </a:cubicBezTo>
                  <a:close/>
                  <a:moveTo>
                    <a:pt x="475" y="125"/>
                  </a:moveTo>
                  <a:cubicBezTo>
                    <a:pt x="474" y="123"/>
                    <a:pt x="472" y="123"/>
                    <a:pt x="469" y="123"/>
                  </a:cubicBezTo>
                  <a:cubicBezTo>
                    <a:pt x="467" y="123"/>
                    <a:pt x="467" y="126"/>
                    <a:pt x="466" y="128"/>
                  </a:cubicBezTo>
                  <a:cubicBezTo>
                    <a:pt x="466" y="132"/>
                    <a:pt x="463" y="137"/>
                    <a:pt x="464" y="139"/>
                  </a:cubicBezTo>
                  <a:cubicBezTo>
                    <a:pt x="468" y="136"/>
                    <a:pt x="473" y="130"/>
                    <a:pt x="475" y="125"/>
                  </a:cubicBezTo>
                  <a:close/>
                  <a:moveTo>
                    <a:pt x="428" y="135"/>
                  </a:moveTo>
                  <a:cubicBezTo>
                    <a:pt x="427" y="126"/>
                    <a:pt x="427" y="126"/>
                    <a:pt x="427" y="126"/>
                  </a:cubicBezTo>
                  <a:cubicBezTo>
                    <a:pt x="423" y="128"/>
                    <a:pt x="420" y="130"/>
                    <a:pt x="417" y="134"/>
                  </a:cubicBezTo>
                  <a:cubicBezTo>
                    <a:pt x="408" y="144"/>
                    <a:pt x="397" y="151"/>
                    <a:pt x="387" y="158"/>
                  </a:cubicBezTo>
                  <a:cubicBezTo>
                    <a:pt x="394" y="160"/>
                    <a:pt x="399" y="159"/>
                    <a:pt x="406" y="159"/>
                  </a:cubicBezTo>
                  <a:cubicBezTo>
                    <a:pt x="406" y="158"/>
                    <a:pt x="405" y="155"/>
                    <a:pt x="407" y="154"/>
                  </a:cubicBezTo>
                  <a:cubicBezTo>
                    <a:pt x="415" y="150"/>
                    <a:pt x="422" y="142"/>
                    <a:pt x="428" y="135"/>
                  </a:cubicBezTo>
                  <a:close/>
                  <a:moveTo>
                    <a:pt x="944" y="138"/>
                  </a:moveTo>
                  <a:cubicBezTo>
                    <a:pt x="945" y="135"/>
                    <a:pt x="946" y="129"/>
                    <a:pt x="943" y="127"/>
                  </a:cubicBezTo>
                  <a:cubicBezTo>
                    <a:pt x="932" y="137"/>
                    <a:pt x="926" y="149"/>
                    <a:pt x="914" y="157"/>
                  </a:cubicBezTo>
                  <a:cubicBezTo>
                    <a:pt x="914" y="158"/>
                    <a:pt x="914" y="158"/>
                    <a:pt x="914" y="158"/>
                  </a:cubicBezTo>
                  <a:cubicBezTo>
                    <a:pt x="917" y="159"/>
                    <a:pt x="922" y="160"/>
                    <a:pt x="923" y="156"/>
                  </a:cubicBezTo>
                  <a:cubicBezTo>
                    <a:pt x="932" y="153"/>
                    <a:pt x="939" y="146"/>
                    <a:pt x="944" y="138"/>
                  </a:cubicBezTo>
                  <a:close/>
                  <a:moveTo>
                    <a:pt x="1109" y="143"/>
                  </a:moveTo>
                  <a:cubicBezTo>
                    <a:pt x="1103" y="138"/>
                    <a:pt x="1095" y="133"/>
                    <a:pt x="1088" y="128"/>
                  </a:cubicBezTo>
                  <a:cubicBezTo>
                    <a:pt x="1086" y="131"/>
                    <a:pt x="1086" y="131"/>
                    <a:pt x="1086" y="131"/>
                  </a:cubicBezTo>
                  <a:cubicBezTo>
                    <a:pt x="1082" y="136"/>
                    <a:pt x="1088" y="139"/>
                    <a:pt x="1091" y="142"/>
                  </a:cubicBezTo>
                  <a:cubicBezTo>
                    <a:pt x="1100" y="149"/>
                    <a:pt x="1111" y="151"/>
                    <a:pt x="1118" y="159"/>
                  </a:cubicBezTo>
                  <a:cubicBezTo>
                    <a:pt x="1140" y="159"/>
                    <a:pt x="1140" y="159"/>
                    <a:pt x="1140" y="159"/>
                  </a:cubicBezTo>
                  <a:cubicBezTo>
                    <a:pt x="1142" y="158"/>
                    <a:pt x="1142" y="158"/>
                    <a:pt x="1142" y="158"/>
                  </a:cubicBezTo>
                  <a:cubicBezTo>
                    <a:pt x="1141" y="156"/>
                    <a:pt x="1141" y="156"/>
                    <a:pt x="1141" y="156"/>
                  </a:cubicBezTo>
                  <a:cubicBezTo>
                    <a:pt x="1129" y="154"/>
                    <a:pt x="1121" y="146"/>
                    <a:pt x="1109" y="143"/>
                  </a:cubicBezTo>
                  <a:close/>
                  <a:moveTo>
                    <a:pt x="1830" y="128"/>
                  </a:moveTo>
                  <a:cubicBezTo>
                    <a:pt x="1829" y="128"/>
                    <a:pt x="1829" y="128"/>
                    <a:pt x="1829" y="128"/>
                  </a:cubicBezTo>
                  <a:cubicBezTo>
                    <a:pt x="1818" y="138"/>
                    <a:pt x="1808" y="150"/>
                    <a:pt x="1796" y="158"/>
                  </a:cubicBezTo>
                  <a:cubicBezTo>
                    <a:pt x="1801" y="159"/>
                    <a:pt x="1807" y="158"/>
                    <a:pt x="1813" y="159"/>
                  </a:cubicBezTo>
                  <a:cubicBezTo>
                    <a:pt x="1822" y="158"/>
                    <a:pt x="1827" y="149"/>
                    <a:pt x="1832" y="142"/>
                  </a:cubicBezTo>
                  <a:cubicBezTo>
                    <a:pt x="1835" y="138"/>
                    <a:pt x="1831" y="133"/>
                    <a:pt x="1830" y="128"/>
                  </a:cubicBezTo>
                  <a:close/>
                  <a:moveTo>
                    <a:pt x="482" y="139"/>
                  </a:moveTo>
                  <a:cubicBezTo>
                    <a:pt x="483" y="135"/>
                    <a:pt x="480" y="126"/>
                    <a:pt x="476" y="134"/>
                  </a:cubicBezTo>
                  <a:cubicBezTo>
                    <a:pt x="470" y="143"/>
                    <a:pt x="461" y="150"/>
                    <a:pt x="457" y="158"/>
                  </a:cubicBezTo>
                  <a:cubicBezTo>
                    <a:pt x="461" y="161"/>
                    <a:pt x="467" y="159"/>
                    <a:pt x="471" y="159"/>
                  </a:cubicBezTo>
                  <a:cubicBezTo>
                    <a:pt x="472" y="158"/>
                    <a:pt x="471" y="156"/>
                    <a:pt x="471" y="155"/>
                  </a:cubicBezTo>
                  <a:cubicBezTo>
                    <a:pt x="471" y="152"/>
                    <a:pt x="475" y="152"/>
                    <a:pt x="477" y="150"/>
                  </a:cubicBezTo>
                  <a:cubicBezTo>
                    <a:pt x="480" y="147"/>
                    <a:pt x="483" y="143"/>
                    <a:pt x="482" y="139"/>
                  </a:cubicBezTo>
                  <a:close/>
                  <a:moveTo>
                    <a:pt x="1420" y="145"/>
                  </a:moveTo>
                  <a:cubicBezTo>
                    <a:pt x="1420" y="141"/>
                    <a:pt x="1423" y="135"/>
                    <a:pt x="1419" y="132"/>
                  </a:cubicBezTo>
                  <a:cubicBezTo>
                    <a:pt x="1411" y="140"/>
                    <a:pt x="1401" y="150"/>
                    <a:pt x="1393" y="158"/>
                  </a:cubicBezTo>
                  <a:cubicBezTo>
                    <a:pt x="1396" y="159"/>
                    <a:pt x="1402" y="160"/>
                    <a:pt x="1406" y="158"/>
                  </a:cubicBezTo>
                  <a:cubicBezTo>
                    <a:pt x="1408" y="151"/>
                    <a:pt x="1417" y="151"/>
                    <a:pt x="1420" y="145"/>
                  </a:cubicBezTo>
                  <a:close/>
                  <a:moveTo>
                    <a:pt x="1874" y="138"/>
                  </a:moveTo>
                  <a:cubicBezTo>
                    <a:pt x="1869" y="133"/>
                    <a:pt x="1863" y="138"/>
                    <a:pt x="1858" y="139"/>
                  </a:cubicBezTo>
                  <a:cubicBezTo>
                    <a:pt x="1855" y="143"/>
                    <a:pt x="1855" y="149"/>
                    <a:pt x="1851" y="152"/>
                  </a:cubicBezTo>
                  <a:cubicBezTo>
                    <a:pt x="1844" y="156"/>
                    <a:pt x="1842" y="149"/>
                    <a:pt x="1836" y="148"/>
                  </a:cubicBezTo>
                  <a:cubicBezTo>
                    <a:pt x="1827" y="158"/>
                    <a:pt x="1827" y="158"/>
                    <a:pt x="1827" y="158"/>
                  </a:cubicBezTo>
                  <a:cubicBezTo>
                    <a:pt x="1837" y="158"/>
                    <a:pt x="1847" y="160"/>
                    <a:pt x="1857" y="157"/>
                  </a:cubicBezTo>
                  <a:cubicBezTo>
                    <a:pt x="1873" y="139"/>
                    <a:pt x="1873" y="139"/>
                    <a:pt x="1873" y="139"/>
                  </a:cubicBezTo>
                  <a:cubicBezTo>
                    <a:pt x="1874" y="138"/>
                    <a:pt x="1874" y="138"/>
                    <a:pt x="1874" y="138"/>
                  </a:cubicBezTo>
                  <a:close/>
                  <a:moveTo>
                    <a:pt x="899" y="142"/>
                  </a:moveTo>
                  <a:cubicBezTo>
                    <a:pt x="898" y="140"/>
                    <a:pt x="896" y="137"/>
                    <a:pt x="893" y="137"/>
                  </a:cubicBezTo>
                  <a:cubicBezTo>
                    <a:pt x="886" y="142"/>
                    <a:pt x="880" y="149"/>
                    <a:pt x="873" y="155"/>
                  </a:cubicBezTo>
                  <a:cubicBezTo>
                    <a:pt x="873" y="159"/>
                    <a:pt x="873" y="159"/>
                    <a:pt x="873" y="159"/>
                  </a:cubicBezTo>
                  <a:cubicBezTo>
                    <a:pt x="876" y="159"/>
                    <a:pt x="881" y="159"/>
                    <a:pt x="885" y="159"/>
                  </a:cubicBezTo>
                  <a:cubicBezTo>
                    <a:pt x="889" y="152"/>
                    <a:pt x="895" y="149"/>
                    <a:pt x="899" y="142"/>
                  </a:cubicBezTo>
                  <a:close/>
                  <a:moveTo>
                    <a:pt x="1379" y="144"/>
                  </a:moveTo>
                  <a:cubicBezTo>
                    <a:pt x="1376" y="141"/>
                    <a:pt x="1375" y="139"/>
                    <a:pt x="1372" y="138"/>
                  </a:cubicBezTo>
                  <a:cubicBezTo>
                    <a:pt x="1364" y="144"/>
                    <a:pt x="1356" y="152"/>
                    <a:pt x="1348" y="158"/>
                  </a:cubicBezTo>
                  <a:cubicBezTo>
                    <a:pt x="1353" y="159"/>
                    <a:pt x="1360" y="161"/>
                    <a:pt x="1364" y="156"/>
                  </a:cubicBezTo>
                  <a:cubicBezTo>
                    <a:pt x="1369" y="152"/>
                    <a:pt x="1376" y="149"/>
                    <a:pt x="1379" y="144"/>
                  </a:cubicBezTo>
                  <a:close/>
                  <a:moveTo>
                    <a:pt x="436" y="144"/>
                  </a:moveTo>
                  <a:cubicBezTo>
                    <a:pt x="434" y="141"/>
                    <a:pt x="434" y="141"/>
                    <a:pt x="434" y="141"/>
                  </a:cubicBezTo>
                  <a:cubicBezTo>
                    <a:pt x="430" y="138"/>
                    <a:pt x="429" y="143"/>
                    <a:pt x="426" y="145"/>
                  </a:cubicBezTo>
                  <a:cubicBezTo>
                    <a:pt x="422" y="150"/>
                    <a:pt x="415" y="153"/>
                    <a:pt x="413" y="158"/>
                  </a:cubicBezTo>
                  <a:cubicBezTo>
                    <a:pt x="422" y="159"/>
                    <a:pt x="433" y="160"/>
                    <a:pt x="443" y="159"/>
                  </a:cubicBezTo>
                  <a:cubicBezTo>
                    <a:pt x="449" y="155"/>
                    <a:pt x="456" y="151"/>
                    <a:pt x="460" y="143"/>
                  </a:cubicBezTo>
                  <a:cubicBezTo>
                    <a:pt x="454" y="146"/>
                    <a:pt x="449" y="148"/>
                    <a:pt x="443" y="147"/>
                  </a:cubicBezTo>
                  <a:cubicBezTo>
                    <a:pt x="438" y="149"/>
                    <a:pt x="435" y="156"/>
                    <a:pt x="429" y="158"/>
                  </a:cubicBezTo>
                  <a:cubicBezTo>
                    <a:pt x="423" y="152"/>
                    <a:pt x="435" y="150"/>
                    <a:pt x="436" y="144"/>
                  </a:cubicBezTo>
                  <a:close/>
                  <a:moveTo>
                    <a:pt x="1883" y="152"/>
                  </a:moveTo>
                  <a:cubicBezTo>
                    <a:pt x="1882" y="149"/>
                    <a:pt x="1883" y="144"/>
                    <a:pt x="1879" y="142"/>
                  </a:cubicBezTo>
                  <a:cubicBezTo>
                    <a:pt x="1874" y="147"/>
                    <a:pt x="1870" y="152"/>
                    <a:pt x="1866" y="158"/>
                  </a:cubicBezTo>
                  <a:cubicBezTo>
                    <a:pt x="1876" y="159"/>
                    <a:pt x="1876" y="159"/>
                    <a:pt x="1876" y="159"/>
                  </a:cubicBezTo>
                  <a:cubicBezTo>
                    <a:pt x="1880" y="158"/>
                    <a:pt x="1882" y="154"/>
                    <a:pt x="1883" y="152"/>
                  </a:cubicBezTo>
                  <a:close/>
                  <a:moveTo>
                    <a:pt x="1108" y="158"/>
                  </a:moveTo>
                  <a:cubicBezTo>
                    <a:pt x="1100" y="151"/>
                    <a:pt x="1090" y="149"/>
                    <a:pt x="1082" y="142"/>
                  </a:cubicBezTo>
                  <a:cubicBezTo>
                    <a:pt x="1073" y="151"/>
                    <a:pt x="1090" y="152"/>
                    <a:pt x="1091" y="159"/>
                  </a:cubicBezTo>
                  <a:cubicBezTo>
                    <a:pt x="1096" y="160"/>
                    <a:pt x="1102" y="159"/>
                    <a:pt x="1108" y="158"/>
                  </a:cubicBezTo>
                  <a:close/>
                  <a:moveTo>
                    <a:pt x="653" y="153"/>
                  </a:moveTo>
                  <a:cubicBezTo>
                    <a:pt x="647" y="152"/>
                    <a:pt x="642" y="146"/>
                    <a:pt x="636" y="145"/>
                  </a:cubicBezTo>
                  <a:cubicBezTo>
                    <a:pt x="632" y="149"/>
                    <a:pt x="628" y="153"/>
                    <a:pt x="627" y="159"/>
                  </a:cubicBezTo>
                  <a:cubicBezTo>
                    <a:pt x="637" y="161"/>
                    <a:pt x="648" y="159"/>
                    <a:pt x="658" y="158"/>
                  </a:cubicBezTo>
                  <a:cubicBezTo>
                    <a:pt x="658" y="155"/>
                    <a:pt x="654" y="155"/>
                    <a:pt x="653" y="153"/>
                  </a:cubicBezTo>
                  <a:close/>
                  <a:moveTo>
                    <a:pt x="1581" y="158"/>
                  </a:moveTo>
                  <a:cubicBezTo>
                    <a:pt x="1576" y="153"/>
                    <a:pt x="1570" y="149"/>
                    <a:pt x="1564" y="145"/>
                  </a:cubicBezTo>
                  <a:cubicBezTo>
                    <a:pt x="1561" y="150"/>
                    <a:pt x="1556" y="154"/>
                    <a:pt x="1554" y="158"/>
                  </a:cubicBezTo>
                  <a:cubicBezTo>
                    <a:pt x="1561" y="160"/>
                    <a:pt x="1571" y="158"/>
                    <a:pt x="1579" y="159"/>
                  </a:cubicBezTo>
                  <a:cubicBezTo>
                    <a:pt x="1581" y="158"/>
                    <a:pt x="1581" y="158"/>
                    <a:pt x="1581" y="158"/>
                  </a:cubicBezTo>
                  <a:close/>
                  <a:moveTo>
                    <a:pt x="913" y="148"/>
                  </a:moveTo>
                  <a:cubicBezTo>
                    <a:pt x="904" y="146"/>
                    <a:pt x="904" y="146"/>
                    <a:pt x="904" y="146"/>
                  </a:cubicBezTo>
                  <a:cubicBezTo>
                    <a:pt x="896" y="155"/>
                    <a:pt x="896" y="155"/>
                    <a:pt x="896" y="155"/>
                  </a:cubicBezTo>
                  <a:cubicBezTo>
                    <a:pt x="896" y="156"/>
                    <a:pt x="894" y="158"/>
                    <a:pt x="896" y="159"/>
                  </a:cubicBezTo>
                  <a:cubicBezTo>
                    <a:pt x="902" y="157"/>
                    <a:pt x="910" y="154"/>
                    <a:pt x="913" y="148"/>
                  </a:cubicBezTo>
                  <a:close/>
                  <a:moveTo>
                    <a:pt x="178" y="158"/>
                  </a:moveTo>
                  <a:cubicBezTo>
                    <a:pt x="174" y="153"/>
                    <a:pt x="168" y="151"/>
                    <a:pt x="162" y="148"/>
                  </a:cubicBezTo>
                  <a:cubicBezTo>
                    <a:pt x="160" y="152"/>
                    <a:pt x="156" y="154"/>
                    <a:pt x="155" y="158"/>
                  </a:cubicBezTo>
                  <a:cubicBezTo>
                    <a:pt x="163" y="160"/>
                    <a:pt x="171" y="160"/>
                    <a:pt x="178" y="158"/>
                  </a:cubicBezTo>
                  <a:close/>
                  <a:moveTo>
                    <a:pt x="1081" y="158"/>
                  </a:moveTo>
                  <a:cubicBezTo>
                    <a:pt x="1080" y="156"/>
                    <a:pt x="1079" y="154"/>
                    <a:pt x="1077" y="153"/>
                  </a:cubicBezTo>
                  <a:cubicBezTo>
                    <a:pt x="1073" y="150"/>
                    <a:pt x="1070" y="154"/>
                    <a:pt x="1068" y="158"/>
                  </a:cubicBezTo>
                  <a:cubicBezTo>
                    <a:pt x="1072" y="159"/>
                    <a:pt x="1077" y="160"/>
                    <a:pt x="1081" y="158"/>
                  </a:cubicBezTo>
                  <a:close/>
                  <a:moveTo>
                    <a:pt x="67" y="180"/>
                  </a:moveTo>
                  <a:cubicBezTo>
                    <a:pt x="69" y="180"/>
                    <a:pt x="67" y="185"/>
                    <a:pt x="70" y="182"/>
                  </a:cubicBezTo>
                  <a:cubicBezTo>
                    <a:pt x="70" y="181"/>
                    <a:pt x="70" y="181"/>
                    <a:pt x="70" y="181"/>
                  </a:cubicBezTo>
                  <a:cubicBezTo>
                    <a:pt x="85" y="180"/>
                    <a:pt x="101" y="180"/>
                    <a:pt x="117" y="180"/>
                  </a:cubicBezTo>
                  <a:cubicBezTo>
                    <a:pt x="141" y="181"/>
                    <a:pt x="165" y="180"/>
                    <a:pt x="191" y="181"/>
                  </a:cubicBezTo>
                  <a:cubicBezTo>
                    <a:pt x="326" y="179"/>
                    <a:pt x="462" y="183"/>
                    <a:pt x="597" y="181"/>
                  </a:cubicBezTo>
                  <a:cubicBezTo>
                    <a:pt x="755" y="181"/>
                    <a:pt x="755" y="181"/>
                    <a:pt x="755" y="181"/>
                  </a:cubicBezTo>
                  <a:cubicBezTo>
                    <a:pt x="820" y="181"/>
                    <a:pt x="885" y="181"/>
                    <a:pt x="949" y="181"/>
                  </a:cubicBezTo>
                  <a:cubicBezTo>
                    <a:pt x="1023" y="180"/>
                    <a:pt x="1098" y="181"/>
                    <a:pt x="1174" y="181"/>
                  </a:cubicBezTo>
                  <a:cubicBezTo>
                    <a:pt x="1226" y="181"/>
                    <a:pt x="1275" y="182"/>
                    <a:pt x="1327" y="181"/>
                  </a:cubicBezTo>
                  <a:cubicBezTo>
                    <a:pt x="1365" y="183"/>
                    <a:pt x="1400" y="179"/>
                    <a:pt x="1438" y="183"/>
                  </a:cubicBezTo>
                  <a:cubicBezTo>
                    <a:pt x="1447" y="180"/>
                    <a:pt x="1455" y="182"/>
                    <a:pt x="1464" y="182"/>
                  </a:cubicBezTo>
                  <a:cubicBezTo>
                    <a:pt x="1481" y="182"/>
                    <a:pt x="1497" y="182"/>
                    <a:pt x="1514" y="183"/>
                  </a:cubicBezTo>
                  <a:cubicBezTo>
                    <a:pt x="1517" y="182"/>
                    <a:pt x="1517" y="182"/>
                    <a:pt x="1517" y="182"/>
                  </a:cubicBezTo>
                  <a:cubicBezTo>
                    <a:pt x="1567" y="183"/>
                    <a:pt x="1621" y="181"/>
                    <a:pt x="1670" y="181"/>
                  </a:cubicBezTo>
                  <a:cubicBezTo>
                    <a:pt x="1682" y="180"/>
                    <a:pt x="1693" y="183"/>
                    <a:pt x="1705" y="181"/>
                  </a:cubicBezTo>
                  <a:cubicBezTo>
                    <a:pt x="1755" y="182"/>
                    <a:pt x="1801" y="181"/>
                    <a:pt x="1853" y="182"/>
                  </a:cubicBezTo>
                  <a:cubicBezTo>
                    <a:pt x="1875" y="181"/>
                    <a:pt x="1899" y="182"/>
                    <a:pt x="1923" y="181"/>
                  </a:cubicBezTo>
                  <a:cubicBezTo>
                    <a:pt x="1944" y="181"/>
                    <a:pt x="1963" y="182"/>
                    <a:pt x="1985" y="182"/>
                  </a:cubicBezTo>
                  <a:cubicBezTo>
                    <a:pt x="1986" y="183"/>
                    <a:pt x="1986" y="185"/>
                    <a:pt x="1986" y="186"/>
                  </a:cubicBezTo>
                  <a:cubicBezTo>
                    <a:pt x="1983" y="188"/>
                    <a:pt x="1983" y="188"/>
                    <a:pt x="1983" y="188"/>
                  </a:cubicBezTo>
                  <a:cubicBezTo>
                    <a:pt x="1898" y="188"/>
                    <a:pt x="1809" y="188"/>
                    <a:pt x="1722" y="187"/>
                  </a:cubicBezTo>
                  <a:cubicBezTo>
                    <a:pt x="1718" y="186"/>
                    <a:pt x="1713" y="186"/>
                    <a:pt x="1709" y="187"/>
                  </a:cubicBezTo>
                  <a:cubicBezTo>
                    <a:pt x="1686" y="188"/>
                    <a:pt x="1660" y="187"/>
                    <a:pt x="1636" y="187"/>
                  </a:cubicBezTo>
                  <a:cubicBezTo>
                    <a:pt x="1618" y="187"/>
                    <a:pt x="1600" y="187"/>
                    <a:pt x="1582" y="186"/>
                  </a:cubicBezTo>
                  <a:cubicBezTo>
                    <a:pt x="1567" y="189"/>
                    <a:pt x="1550" y="186"/>
                    <a:pt x="1533" y="187"/>
                  </a:cubicBezTo>
                  <a:cubicBezTo>
                    <a:pt x="1525" y="187"/>
                    <a:pt x="1516" y="188"/>
                    <a:pt x="1508" y="187"/>
                  </a:cubicBezTo>
                  <a:cubicBezTo>
                    <a:pt x="1505" y="187"/>
                    <a:pt x="1505" y="187"/>
                    <a:pt x="1505" y="187"/>
                  </a:cubicBezTo>
                  <a:cubicBezTo>
                    <a:pt x="1484" y="187"/>
                    <a:pt x="1484" y="187"/>
                    <a:pt x="1484" y="187"/>
                  </a:cubicBezTo>
                  <a:cubicBezTo>
                    <a:pt x="1479" y="187"/>
                    <a:pt x="1472" y="188"/>
                    <a:pt x="1467" y="187"/>
                  </a:cubicBezTo>
                  <a:cubicBezTo>
                    <a:pt x="1411" y="189"/>
                    <a:pt x="1357" y="186"/>
                    <a:pt x="1300" y="188"/>
                  </a:cubicBezTo>
                  <a:cubicBezTo>
                    <a:pt x="1226" y="188"/>
                    <a:pt x="1155" y="186"/>
                    <a:pt x="1083" y="187"/>
                  </a:cubicBezTo>
                  <a:cubicBezTo>
                    <a:pt x="1046" y="186"/>
                    <a:pt x="1010" y="188"/>
                    <a:pt x="972" y="187"/>
                  </a:cubicBezTo>
                  <a:cubicBezTo>
                    <a:pt x="930" y="186"/>
                    <a:pt x="891" y="187"/>
                    <a:pt x="850" y="187"/>
                  </a:cubicBezTo>
                  <a:cubicBezTo>
                    <a:pt x="819" y="187"/>
                    <a:pt x="787" y="186"/>
                    <a:pt x="755" y="187"/>
                  </a:cubicBezTo>
                  <a:cubicBezTo>
                    <a:pt x="706" y="186"/>
                    <a:pt x="654" y="187"/>
                    <a:pt x="604" y="187"/>
                  </a:cubicBezTo>
                  <a:cubicBezTo>
                    <a:pt x="577" y="186"/>
                    <a:pt x="547" y="188"/>
                    <a:pt x="520" y="186"/>
                  </a:cubicBezTo>
                  <a:cubicBezTo>
                    <a:pt x="489" y="187"/>
                    <a:pt x="458" y="186"/>
                    <a:pt x="425" y="187"/>
                  </a:cubicBezTo>
                  <a:cubicBezTo>
                    <a:pt x="326" y="185"/>
                    <a:pt x="231" y="186"/>
                    <a:pt x="131" y="186"/>
                  </a:cubicBezTo>
                  <a:cubicBezTo>
                    <a:pt x="88" y="186"/>
                    <a:pt x="46" y="186"/>
                    <a:pt x="3" y="185"/>
                  </a:cubicBezTo>
                  <a:cubicBezTo>
                    <a:pt x="4" y="181"/>
                    <a:pt x="4" y="181"/>
                    <a:pt x="4" y="181"/>
                  </a:cubicBezTo>
                  <a:cubicBezTo>
                    <a:pt x="25" y="179"/>
                    <a:pt x="45" y="181"/>
                    <a:pt x="67" y="180"/>
                  </a:cubicBezTo>
                  <a:close/>
                </a:path>
              </a:pathLst>
            </a:custGeom>
            <a:grp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7" name="矩形: 圆顶角 6"/>
            <p:cNvSpPr/>
            <p:nvPr/>
          </p:nvSpPr>
          <p:spPr>
            <a:xfrm>
              <a:off x="3889213" y="2875790"/>
              <a:ext cx="244445" cy="1118496"/>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25" name="组合 24"/>
          <p:cNvGrpSpPr/>
          <p:nvPr/>
        </p:nvGrpSpPr>
        <p:grpSpPr>
          <a:xfrm>
            <a:off x="9488424" y="1466692"/>
            <a:ext cx="490231" cy="3562121"/>
            <a:chOff x="4245272" y="1322695"/>
            <a:chExt cx="257050" cy="2671591"/>
          </a:xfrm>
          <a:solidFill>
            <a:srgbClr val="455993"/>
          </a:solidFill>
        </p:grpSpPr>
        <p:sp>
          <p:nvSpPr>
            <p:cNvPr id="8" name="Freeform 5"/>
            <p:cNvSpPr>
              <a:spLocks noEditPoints="1"/>
            </p:cNvSpPr>
            <p:nvPr/>
          </p:nvSpPr>
          <p:spPr bwMode="auto">
            <a:xfrm rot="16200000">
              <a:off x="3038001" y="2529966"/>
              <a:ext cx="2671591" cy="257050"/>
            </a:xfrm>
            <a:custGeom>
              <a:avLst/>
              <a:gdLst>
                <a:gd name="T0" fmla="*/ 1935 w 1993"/>
                <a:gd name="T1" fmla="*/ 45 h 189"/>
                <a:gd name="T2" fmla="*/ 1949 w 1993"/>
                <a:gd name="T3" fmla="*/ 132 h 189"/>
                <a:gd name="T4" fmla="*/ 1890 w 1993"/>
                <a:gd name="T5" fmla="*/ 154 h 189"/>
                <a:gd name="T6" fmla="*/ 146 w 1993"/>
                <a:gd name="T7" fmla="*/ 159 h 189"/>
                <a:gd name="T8" fmla="*/ 4 w 1993"/>
                <a:gd name="T9" fmla="*/ 12 h 189"/>
                <a:gd name="T10" fmla="*/ 181 w 1993"/>
                <a:gd name="T11" fmla="*/ 42 h 189"/>
                <a:gd name="T12" fmla="*/ 282 w 1993"/>
                <a:gd name="T13" fmla="*/ 77 h 189"/>
                <a:gd name="T14" fmla="*/ 143 w 1993"/>
                <a:gd name="T15" fmla="*/ 8 h 189"/>
                <a:gd name="T16" fmla="*/ 81 w 1993"/>
                <a:gd name="T17" fmla="*/ 65 h 189"/>
                <a:gd name="T18" fmla="*/ 449 w 1993"/>
                <a:gd name="T19" fmla="*/ 78 h 189"/>
                <a:gd name="T20" fmla="*/ 471 w 1993"/>
                <a:gd name="T21" fmla="*/ 9 h 189"/>
                <a:gd name="T22" fmla="*/ 732 w 1993"/>
                <a:gd name="T23" fmla="*/ 109 h 189"/>
                <a:gd name="T24" fmla="*/ 802 w 1993"/>
                <a:gd name="T25" fmla="*/ 9 h 189"/>
                <a:gd name="T26" fmla="*/ 669 w 1993"/>
                <a:gd name="T27" fmla="*/ 11 h 189"/>
                <a:gd name="T28" fmla="*/ 975 w 1993"/>
                <a:gd name="T29" fmla="*/ 86 h 189"/>
                <a:gd name="T30" fmla="*/ 869 w 1993"/>
                <a:gd name="T31" fmla="*/ 15 h 189"/>
                <a:gd name="T32" fmla="*/ 1088 w 1993"/>
                <a:gd name="T33" fmla="*/ 18 h 189"/>
                <a:gd name="T34" fmla="*/ 1143 w 1993"/>
                <a:gd name="T35" fmla="*/ 47 h 189"/>
                <a:gd name="T36" fmla="*/ 1272 w 1993"/>
                <a:gd name="T37" fmla="*/ 60 h 189"/>
                <a:gd name="T38" fmla="*/ 1076 w 1993"/>
                <a:gd name="T39" fmla="*/ 23 h 189"/>
                <a:gd name="T40" fmla="*/ 1321 w 1993"/>
                <a:gd name="T41" fmla="*/ 12 h 189"/>
                <a:gd name="T42" fmla="*/ 1642 w 1993"/>
                <a:gd name="T43" fmla="*/ 66 h 189"/>
                <a:gd name="T44" fmla="*/ 1352 w 1993"/>
                <a:gd name="T45" fmla="*/ 11 h 189"/>
                <a:gd name="T46" fmla="*/ 1517 w 1993"/>
                <a:gd name="T47" fmla="*/ 112 h 189"/>
                <a:gd name="T48" fmla="*/ 1498 w 1993"/>
                <a:gd name="T49" fmla="*/ 11 h 189"/>
                <a:gd name="T50" fmla="*/ 1910 w 1993"/>
                <a:gd name="T51" fmla="*/ 94 h 189"/>
                <a:gd name="T52" fmla="*/ 1864 w 1993"/>
                <a:gd name="T53" fmla="*/ 42 h 189"/>
                <a:gd name="T54" fmla="*/ 1165 w 1993"/>
                <a:gd name="T55" fmla="*/ 38 h 189"/>
                <a:gd name="T56" fmla="*/ 978 w 1993"/>
                <a:gd name="T57" fmla="*/ 51 h 189"/>
                <a:gd name="T58" fmla="*/ 998 w 1993"/>
                <a:gd name="T59" fmla="*/ 100 h 189"/>
                <a:gd name="T60" fmla="*/ 520 w 1993"/>
                <a:gd name="T61" fmla="*/ 160 h 189"/>
                <a:gd name="T62" fmla="*/ 757 w 1993"/>
                <a:gd name="T63" fmla="*/ 38 h 189"/>
                <a:gd name="T64" fmla="*/ 211 w 1993"/>
                <a:gd name="T65" fmla="*/ 44 h 189"/>
                <a:gd name="T66" fmla="*/ 1688 w 1993"/>
                <a:gd name="T67" fmla="*/ 65 h 189"/>
                <a:gd name="T68" fmla="*/ 1428 w 1993"/>
                <a:gd name="T69" fmla="*/ 132 h 189"/>
                <a:gd name="T70" fmla="*/ 1161 w 1993"/>
                <a:gd name="T71" fmla="*/ 51 h 189"/>
                <a:gd name="T72" fmla="*/ 32 w 1993"/>
                <a:gd name="T73" fmla="*/ 55 h 189"/>
                <a:gd name="T74" fmla="*/ 962 w 1993"/>
                <a:gd name="T75" fmla="*/ 80 h 189"/>
                <a:gd name="T76" fmla="*/ 360 w 1993"/>
                <a:gd name="T77" fmla="*/ 62 h 189"/>
                <a:gd name="T78" fmla="*/ 1133 w 1993"/>
                <a:gd name="T79" fmla="*/ 105 h 189"/>
                <a:gd name="T80" fmla="*/ 1712 w 1993"/>
                <a:gd name="T81" fmla="*/ 68 h 189"/>
                <a:gd name="T82" fmla="*/ 201 w 1993"/>
                <a:gd name="T83" fmla="*/ 123 h 189"/>
                <a:gd name="T84" fmla="*/ 1149 w 1993"/>
                <a:gd name="T85" fmla="*/ 120 h 189"/>
                <a:gd name="T86" fmla="*/ 1759 w 1993"/>
                <a:gd name="T87" fmla="*/ 85 h 189"/>
                <a:gd name="T88" fmla="*/ 847 w 1993"/>
                <a:gd name="T89" fmla="*/ 119 h 189"/>
                <a:gd name="T90" fmla="*/ 699 w 1993"/>
                <a:gd name="T91" fmla="*/ 86 h 189"/>
                <a:gd name="T92" fmla="*/ 1633 w 1993"/>
                <a:gd name="T93" fmla="*/ 96 h 189"/>
                <a:gd name="T94" fmla="*/ 1618 w 1993"/>
                <a:gd name="T95" fmla="*/ 132 h 189"/>
                <a:gd name="T96" fmla="*/ 1720 w 1993"/>
                <a:gd name="T97" fmla="*/ 92 h 189"/>
                <a:gd name="T98" fmla="*/ 235 w 1993"/>
                <a:gd name="T99" fmla="*/ 153 h 189"/>
                <a:gd name="T100" fmla="*/ 1231 w 1993"/>
                <a:gd name="T101" fmla="*/ 110 h 189"/>
                <a:gd name="T102" fmla="*/ 714 w 1993"/>
                <a:gd name="T103" fmla="*/ 114 h 189"/>
                <a:gd name="T104" fmla="*/ 1026 w 1993"/>
                <a:gd name="T105" fmla="*/ 107 h 189"/>
                <a:gd name="T106" fmla="*/ 368 w 1993"/>
                <a:gd name="T107" fmla="*/ 159 h 189"/>
                <a:gd name="T108" fmla="*/ 891 w 1993"/>
                <a:gd name="T109" fmla="*/ 117 h 189"/>
                <a:gd name="T110" fmla="*/ 284 w 1993"/>
                <a:gd name="T111" fmla="*/ 121 h 189"/>
                <a:gd name="T112" fmla="*/ 1109 w 1993"/>
                <a:gd name="T113" fmla="*/ 143 h 189"/>
                <a:gd name="T114" fmla="*/ 1419 w 1993"/>
                <a:gd name="T115" fmla="*/ 132 h 189"/>
                <a:gd name="T116" fmla="*/ 436 w 1993"/>
                <a:gd name="T117" fmla="*/ 144 h 189"/>
                <a:gd name="T118" fmla="*/ 1581 w 1993"/>
                <a:gd name="T119" fmla="*/ 158 h 189"/>
                <a:gd name="T120" fmla="*/ 597 w 1993"/>
                <a:gd name="T121" fmla="*/ 181 h 189"/>
                <a:gd name="T122" fmla="*/ 1484 w 1993"/>
                <a:gd name="T123" fmla="*/ 187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93" h="189">
                  <a:moveTo>
                    <a:pt x="295" y="2"/>
                  </a:moveTo>
                  <a:cubicBezTo>
                    <a:pt x="311" y="2"/>
                    <a:pt x="311" y="2"/>
                    <a:pt x="311" y="2"/>
                  </a:cubicBezTo>
                  <a:cubicBezTo>
                    <a:pt x="428" y="3"/>
                    <a:pt x="428" y="3"/>
                    <a:pt x="428" y="3"/>
                  </a:cubicBezTo>
                  <a:cubicBezTo>
                    <a:pt x="431" y="1"/>
                    <a:pt x="436" y="4"/>
                    <a:pt x="440" y="3"/>
                  </a:cubicBezTo>
                  <a:cubicBezTo>
                    <a:pt x="476" y="2"/>
                    <a:pt x="476" y="2"/>
                    <a:pt x="476" y="2"/>
                  </a:cubicBezTo>
                  <a:cubicBezTo>
                    <a:pt x="492" y="3"/>
                    <a:pt x="509" y="2"/>
                    <a:pt x="526" y="3"/>
                  </a:cubicBezTo>
                  <a:cubicBezTo>
                    <a:pt x="552" y="4"/>
                    <a:pt x="576" y="3"/>
                    <a:pt x="602" y="4"/>
                  </a:cubicBezTo>
                  <a:cubicBezTo>
                    <a:pt x="674" y="2"/>
                    <a:pt x="747" y="4"/>
                    <a:pt x="819" y="4"/>
                  </a:cubicBezTo>
                  <a:cubicBezTo>
                    <a:pt x="856" y="4"/>
                    <a:pt x="856" y="4"/>
                    <a:pt x="856" y="4"/>
                  </a:cubicBezTo>
                  <a:cubicBezTo>
                    <a:pt x="1029" y="4"/>
                    <a:pt x="1029" y="4"/>
                    <a:pt x="1029" y="4"/>
                  </a:cubicBezTo>
                  <a:cubicBezTo>
                    <a:pt x="1036" y="4"/>
                    <a:pt x="1036" y="4"/>
                    <a:pt x="1036" y="4"/>
                  </a:cubicBezTo>
                  <a:cubicBezTo>
                    <a:pt x="1056" y="5"/>
                    <a:pt x="1076" y="5"/>
                    <a:pt x="1094" y="5"/>
                  </a:cubicBezTo>
                  <a:cubicBezTo>
                    <a:pt x="1159" y="5"/>
                    <a:pt x="1222" y="4"/>
                    <a:pt x="1289" y="5"/>
                  </a:cubicBezTo>
                  <a:cubicBezTo>
                    <a:pt x="1430" y="6"/>
                    <a:pt x="1566" y="5"/>
                    <a:pt x="1710" y="6"/>
                  </a:cubicBezTo>
                  <a:cubicBezTo>
                    <a:pt x="1717" y="8"/>
                    <a:pt x="1726" y="4"/>
                    <a:pt x="1733" y="7"/>
                  </a:cubicBezTo>
                  <a:cubicBezTo>
                    <a:pt x="1759" y="5"/>
                    <a:pt x="1783" y="8"/>
                    <a:pt x="1808" y="6"/>
                  </a:cubicBezTo>
                  <a:cubicBezTo>
                    <a:pt x="1837" y="6"/>
                    <a:pt x="1869" y="6"/>
                    <a:pt x="1900" y="7"/>
                  </a:cubicBezTo>
                  <a:cubicBezTo>
                    <a:pt x="1928" y="6"/>
                    <a:pt x="1961" y="8"/>
                    <a:pt x="1989" y="7"/>
                  </a:cubicBezTo>
                  <a:cubicBezTo>
                    <a:pt x="1990" y="7"/>
                    <a:pt x="1991" y="8"/>
                    <a:pt x="1992" y="9"/>
                  </a:cubicBezTo>
                  <a:cubicBezTo>
                    <a:pt x="1992" y="11"/>
                    <a:pt x="1990" y="12"/>
                    <a:pt x="1989" y="12"/>
                  </a:cubicBezTo>
                  <a:cubicBezTo>
                    <a:pt x="1975" y="13"/>
                    <a:pt x="1975" y="13"/>
                    <a:pt x="1975" y="13"/>
                  </a:cubicBezTo>
                  <a:cubicBezTo>
                    <a:pt x="1975" y="21"/>
                    <a:pt x="1966" y="21"/>
                    <a:pt x="1962" y="26"/>
                  </a:cubicBezTo>
                  <a:cubicBezTo>
                    <a:pt x="1955" y="34"/>
                    <a:pt x="1944" y="40"/>
                    <a:pt x="1935" y="45"/>
                  </a:cubicBezTo>
                  <a:cubicBezTo>
                    <a:pt x="1936" y="50"/>
                    <a:pt x="1941" y="53"/>
                    <a:pt x="1945" y="57"/>
                  </a:cubicBezTo>
                  <a:cubicBezTo>
                    <a:pt x="1948" y="54"/>
                    <a:pt x="1951" y="52"/>
                    <a:pt x="1955" y="52"/>
                  </a:cubicBezTo>
                  <a:cubicBezTo>
                    <a:pt x="1963" y="46"/>
                    <a:pt x="1972" y="41"/>
                    <a:pt x="1979" y="34"/>
                  </a:cubicBezTo>
                  <a:cubicBezTo>
                    <a:pt x="1983" y="30"/>
                    <a:pt x="1985" y="22"/>
                    <a:pt x="1991" y="22"/>
                  </a:cubicBezTo>
                  <a:cubicBezTo>
                    <a:pt x="1991" y="29"/>
                    <a:pt x="1985" y="34"/>
                    <a:pt x="1980" y="38"/>
                  </a:cubicBezTo>
                  <a:cubicBezTo>
                    <a:pt x="1970" y="47"/>
                    <a:pt x="1960" y="56"/>
                    <a:pt x="1948" y="60"/>
                  </a:cubicBezTo>
                  <a:cubicBezTo>
                    <a:pt x="1947" y="61"/>
                    <a:pt x="1947" y="61"/>
                    <a:pt x="1947" y="61"/>
                  </a:cubicBezTo>
                  <a:cubicBezTo>
                    <a:pt x="1950" y="64"/>
                    <a:pt x="1947" y="74"/>
                    <a:pt x="1954" y="72"/>
                  </a:cubicBezTo>
                  <a:cubicBezTo>
                    <a:pt x="1968" y="66"/>
                    <a:pt x="1978" y="56"/>
                    <a:pt x="1989" y="45"/>
                  </a:cubicBezTo>
                  <a:cubicBezTo>
                    <a:pt x="1991" y="45"/>
                    <a:pt x="1993" y="45"/>
                    <a:pt x="1993" y="47"/>
                  </a:cubicBezTo>
                  <a:cubicBezTo>
                    <a:pt x="1983" y="58"/>
                    <a:pt x="1971" y="70"/>
                    <a:pt x="1956" y="75"/>
                  </a:cubicBezTo>
                  <a:cubicBezTo>
                    <a:pt x="1955" y="78"/>
                    <a:pt x="1951" y="76"/>
                    <a:pt x="1950" y="79"/>
                  </a:cubicBezTo>
                  <a:cubicBezTo>
                    <a:pt x="1951" y="81"/>
                    <a:pt x="1950" y="85"/>
                    <a:pt x="1953" y="86"/>
                  </a:cubicBezTo>
                  <a:cubicBezTo>
                    <a:pt x="1966" y="83"/>
                    <a:pt x="1977" y="75"/>
                    <a:pt x="1988" y="68"/>
                  </a:cubicBezTo>
                  <a:cubicBezTo>
                    <a:pt x="1989" y="68"/>
                    <a:pt x="1991" y="69"/>
                    <a:pt x="1991" y="70"/>
                  </a:cubicBezTo>
                  <a:cubicBezTo>
                    <a:pt x="1980" y="81"/>
                    <a:pt x="1965" y="86"/>
                    <a:pt x="1951" y="91"/>
                  </a:cubicBezTo>
                  <a:cubicBezTo>
                    <a:pt x="1950" y="95"/>
                    <a:pt x="1949" y="100"/>
                    <a:pt x="1948" y="105"/>
                  </a:cubicBezTo>
                  <a:cubicBezTo>
                    <a:pt x="1952" y="108"/>
                    <a:pt x="1954" y="103"/>
                    <a:pt x="1957" y="103"/>
                  </a:cubicBezTo>
                  <a:cubicBezTo>
                    <a:pt x="1967" y="101"/>
                    <a:pt x="1976" y="95"/>
                    <a:pt x="1985" y="89"/>
                  </a:cubicBezTo>
                  <a:cubicBezTo>
                    <a:pt x="1987" y="89"/>
                    <a:pt x="1988" y="91"/>
                    <a:pt x="1988" y="93"/>
                  </a:cubicBezTo>
                  <a:cubicBezTo>
                    <a:pt x="1977" y="99"/>
                    <a:pt x="1966" y="107"/>
                    <a:pt x="1954" y="109"/>
                  </a:cubicBezTo>
                  <a:cubicBezTo>
                    <a:pt x="1947" y="109"/>
                    <a:pt x="1944" y="115"/>
                    <a:pt x="1944" y="121"/>
                  </a:cubicBezTo>
                  <a:cubicBezTo>
                    <a:pt x="1944" y="125"/>
                    <a:pt x="1945" y="130"/>
                    <a:pt x="1949" y="132"/>
                  </a:cubicBezTo>
                  <a:cubicBezTo>
                    <a:pt x="1961" y="135"/>
                    <a:pt x="1971" y="134"/>
                    <a:pt x="1982" y="130"/>
                  </a:cubicBezTo>
                  <a:cubicBezTo>
                    <a:pt x="1984" y="131"/>
                    <a:pt x="1985" y="130"/>
                    <a:pt x="1986" y="132"/>
                  </a:cubicBezTo>
                  <a:cubicBezTo>
                    <a:pt x="1985" y="138"/>
                    <a:pt x="1978" y="136"/>
                    <a:pt x="1975" y="139"/>
                  </a:cubicBezTo>
                  <a:cubicBezTo>
                    <a:pt x="1964" y="140"/>
                    <a:pt x="1952" y="143"/>
                    <a:pt x="1943" y="136"/>
                  </a:cubicBezTo>
                  <a:cubicBezTo>
                    <a:pt x="1931" y="124"/>
                    <a:pt x="1943" y="109"/>
                    <a:pt x="1945" y="95"/>
                  </a:cubicBezTo>
                  <a:cubicBezTo>
                    <a:pt x="1944" y="82"/>
                    <a:pt x="1947" y="66"/>
                    <a:pt x="1935" y="57"/>
                  </a:cubicBezTo>
                  <a:cubicBezTo>
                    <a:pt x="1926" y="47"/>
                    <a:pt x="1914" y="44"/>
                    <a:pt x="1902" y="40"/>
                  </a:cubicBezTo>
                  <a:cubicBezTo>
                    <a:pt x="1895" y="40"/>
                    <a:pt x="1886" y="39"/>
                    <a:pt x="1880" y="43"/>
                  </a:cubicBezTo>
                  <a:cubicBezTo>
                    <a:pt x="1870" y="44"/>
                    <a:pt x="1863" y="53"/>
                    <a:pt x="1858" y="61"/>
                  </a:cubicBezTo>
                  <a:cubicBezTo>
                    <a:pt x="1857" y="68"/>
                    <a:pt x="1855" y="77"/>
                    <a:pt x="1860" y="83"/>
                  </a:cubicBezTo>
                  <a:cubicBezTo>
                    <a:pt x="1863" y="87"/>
                    <a:pt x="1869" y="88"/>
                    <a:pt x="1874" y="88"/>
                  </a:cubicBezTo>
                  <a:cubicBezTo>
                    <a:pt x="1885" y="87"/>
                    <a:pt x="1891" y="76"/>
                    <a:pt x="1896" y="67"/>
                  </a:cubicBezTo>
                  <a:cubicBezTo>
                    <a:pt x="1903" y="66"/>
                    <a:pt x="1911" y="67"/>
                    <a:pt x="1916" y="73"/>
                  </a:cubicBezTo>
                  <a:cubicBezTo>
                    <a:pt x="1921" y="77"/>
                    <a:pt x="1922" y="83"/>
                    <a:pt x="1922" y="89"/>
                  </a:cubicBezTo>
                  <a:cubicBezTo>
                    <a:pt x="1924" y="92"/>
                    <a:pt x="1924" y="92"/>
                    <a:pt x="1924" y="92"/>
                  </a:cubicBezTo>
                  <a:cubicBezTo>
                    <a:pt x="1917" y="95"/>
                    <a:pt x="1916" y="105"/>
                    <a:pt x="1908" y="106"/>
                  </a:cubicBezTo>
                  <a:cubicBezTo>
                    <a:pt x="1900" y="108"/>
                    <a:pt x="1892" y="113"/>
                    <a:pt x="1884" y="108"/>
                  </a:cubicBezTo>
                  <a:cubicBezTo>
                    <a:pt x="1871" y="105"/>
                    <a:pt x="1853" y="100"/>
                    <a:pt x="1842" y="111"/>
                  </a:cubicBezTo>
                  <a:cubicBezTo>
                    <a:pt x="1838" y="116"/>
                    <a:pt x="1837" y="123"/>
                    <a:pt x="1837" y="129"/>
                  </a:cubicBezTo>
                  <a:cubicBezTo>
                    <a:pt x="1840" y="135"/>
                    <a:pt x="1840" y="140"/>
                    <a:pt x="1844" y="144"/>
                  </a:cubicBezTo>
                  <a:cubicBezTo>
                    <a:pt x="1850" y="144"/>
                    <a:pt x="1850" y="136"/>
                    <a:pt x="1855" y="133"/>
                  </a:cubicBezTo>
                  <a:cubicBezTo>
                    <a:pt x="1861" y="128"/>
                    <a:pt x="1871" y="126"/>
                    <a:pt x="1879" y="131"/>
                  </a:cubicBezTo>
                  <a:cubicBezTo>
                    <a:pt x="1886" y="136"/>
                    <a:pt x="1892" y="144"/>
                    <a:pt x="1890" y="154"/>
                  </a:cubicBezTo>
                  <a:cubicBezTo>
                    <a:pt x="1890" y="155"/>
                    <a:pt x="1888" y="157"/>
                    <a:pt x="1889" y="158"/>
                  </a:cubicBezTo>
                  <a:cubicBezTo>
                    <a:pt x="1984" y="160"/>
                    <a:pt x="1984" y="160"/>
                    <a:pt x="1984" y="160"/>
                  </a:cubicBezTo>
                  <a:cubicBezTo>
                    <a:pt x="1985" y="160"/>
                    <a:pt x="1986" y="161"/>
                    <a:pt x="1986" y="161"/>
                  </a:cubicBezTo>
                  <a:cubicBezTo>
                    <a:pt x="1984" y="163"/>
                    <a:pt x="1984" y="163"/>
                    <a:pt x="1984" y="163"/>
                  </a:cubicBezTo>
                  <a:cubicBezTo>
                    <a:pt x="1831" y="164"/>
                    <a:pt x="1831" y="164"/>
                    <a:pt x="1831" y="164"/>
                  </a:cubicBezTo>
                  <a:cubicBezTo>
                    <a:pt x="1813" y="165"/>
                    <a:pt x="1794" y="162"/>
                    <a:pt x="1775" y="164"/>
                  </a:cubicBezTo>
                  <a:cubicBezTo>
                    <a:pt x="1481" y="164"/>
                    <a:pt x="1481" y="164"/>
                    <a:pt x="1481" y="164"/>
                  </a:cubicBezTo>
                  <a:cubicBezTo>
                    <a:pt x="1463" y="164"/>
                    <a:pt x="1463" y="164"/>
                    <a:pt x="1463" y="164"/>
                  </a:cubicBezTo>
                  <a:cubicBezTo>
                    <a:pt x="1330" y="164"/>
                    <a:pt x="1330" y="164"/>
                    <a:pt x="1330" y="164"/>
                  </a:cubicBezTo>
                  <a:cubicBezTo>
                    <a:pt x="1304" y="163"/>
                    <a:pt x="1282" y="165"/>
                    <a:pt x="1255" y="164"/>
                  </a:cubicBezTo>
                  <a:cubicBezTo>
                    <a:pt x="1206" y="163"/>
                    <a:pt x="1206" y="163"/>
                    <a:pt x="1206" y="163"/>
                  </a:cubicBezTo>
                  <a:cubicBezTo>
                    <a:pt x="907" y="164"/>
                    <a:pt x="907" y="164"/>
                    <a:pt x="907" y="164"/>
                  </a:cubicBezTo>
                  <a:cubicBezTo>
                    <a:pt x="862" y="164"/>
                    <a:pt x="818" y="164"/>
                    <a:pt x="772" y="164"/>
                  </a:cubicBezTo>
                  <a:cubicBezTo>
                    <a:pt x="669" y="164"/>
                    <a:pt x="669" y="164"/>
                    <a:pt x="669" y="164"/>
                  </a:cubicBezTo>
                  <a:cubicBezTo>
                    <a:pt x="545" y="164"/>
                    <a:pt x="545" y="164"/>
                    <a:pt x="545" y="164"/>
                  </a:cubicBezTo>
                  <a:cubicBezTo>
                    <a:pt x="480" y="164"/>
                    <a:pt x="414" y="164"/>
                    <a:pt x="349" y="164"/>
                  </a:cubicBezTo>
                  <a:cubicBezTo>
                    <a:pt x="342" y="164"/>
                    <a:pt x="333" y="164"/>
                    <a:pt x="325" y="164"/>
                  </a:cubicBezTo>
                  <a:cubicBezTo>
                    <a:pt x="206" y="164"/>
                    <a:pt x="206" y="164"/>
                    <a:pt x="206" y="164"/>
                  </a:cubicBezTo>
                  <a:cubicBezTo>
                    <a:pt x="168" y="164"/>
                    <a:pt x="168" y="164"/>
                    <a:pt x="168" y="164"/>
                  </a:cubicBezTo>
                  <a:cubicBezTo>
                    <a:pt x="113" y="164"/>
                    <a:pt x="57" y="164"/>
                    <a:pt x="3" y="164"/>
                  </a:cubicBezTo>
                  <a:cubicBezTo>
                    <a:pt x="3" y="162"/>
                    <a:pt x="3" y="160"/>
                    <a:pt x="5" y="160"/>
                  </a:cubicBezTo>
                  <a:cubicBezTo>
                    <a:pt x="39" y="160"/>
                    <a:pt x="73" y="160"/>
                    <a:pt x="107" y="159"/>
                  </a:cubicBezTo>
                  <a:cubicBezTo>
                    <a:pt x="120" y="160"/>
                    <a:pt x="133" y="160"/>
                    <a:pt x="146" y="159"/>
                  </a:cubicBezTo>
                  <a:cubicBezTo>
                    <a:pt x="146" y="155"/>
                    <a:pt x="151" y="154"/>
                    <a:pt x="152" y="151"/>
                  </a:cubicBezTo>
                  <a:cubicBezTo>
                    <a:pt x="163" y="137"/>
                    <a:pt x="164" y="117"/>
                    <a:pt x="158" y="101"/>
                  </a:cubicBezTo>
                  <a:cubicBezTo>
                    <a:pt x="151" y="88"/>
                    <a:pt x="139" y="74"/>
                    <a:pt x="123" y="74"/>
                  </a:cubicBezTo>
                  <a:cubicBezTo>
                    <a:pt x="116" y="72"/>
                    <a:pt x="111" y="75"/>
                    <a:pt x="105" y="79"/>
                  </a:cubicBezTo>
                  <a:cubicBezTo>
                    <a:pt x="100" y="84"/>
                    <a:pt x="99" y="92"/>
                    <a:pt x="99" y="98"/>
                  </a:cubicBezTo>
                  <a:cubicBezTo>
                    <a:pt x="103" y="108"/>
                    <a:pt x="115" y="100"/>
                    <a:pt x="122" y="105"/>
                  </a:cubicBezTo>
                  <a:cubicBezTo>
                    <a:pt x="121" y="109"/>
                    <a:pt x="121" y="109"/>
                    <a:pt x="121" y="109"/>
                  </a:cubicBezTo>
                  <a:cubicBezTo>
                    <a:pt x="111" y="121"/>
                    <a:pt x="97" y="133"/>
                    <a:pt x="79" y="130"/>
                  </a:cubicBezTo>
                  <a:cubicBezTo>
                    <a:pt x="75" y="129"/>
                    <a:pt x="70" y="128"/>
                    <a:pt x="68" y="123"/>
                  </a:cubicBezTo>
                  <a:cubicBezTo>
                    <a:pt x="61" y="109"/>
                    <a:pt x="72" y="97"/>
                    <a:pt x="74" y="84"/>
                  </a:cubicBezTo>
                  <a:cubicBezTo>
                    <a:pt x="77" y="68"/>
                    <a:pt x="69" y="52"/>
                    <a:pt x="59" y="40"/>
                  </a:cubicBezTo>
                  <a:cubicBezTo>
                    <a:pt x="51" y="31"/>
                    <a:pt x="36" y="30"/>
                    <a:pt x="25" y="34"/>
                  </a:cubicBezTo>
                  <a:cubicBezTo>
                    <a:pt x="17" y="38"/>
                    <a:pt x="7" y="44"/>
                    <a:pt x="4" y="54"/>
                  </a:cubicBezTo>
                  <a:cubicBezTo>
                    <a:pt x="4" y="37"/>
                    <a:pt x="4" y="37"/>
                    <a:pt x="4" y="37"/>
                  </a:cubicBezTo>
                  <a:cubicBezTo>
                    <a:pt x="7" y="37"/>
                    <a:pt x="10" y="36"/>
                    <a:pt x="11" y="34"/>
                  </a:cubicBezTo>
                  <a:cubicBezTo>
                    <a:pt x="11" y="30"/>
                    <a:pt x="7" y="31"/>
                    <a:pt x="5" y="30"/>
                  </a:cubicBezTo>
                  <a:cubicBezTo>
                    <a:pt x="4" y="28"/>
                    <a:pt x="4" y="26"/>
                    <a:pt x="4" y="24"/>
                  </a:cubicBezTo>
                  <a:cubicBezTo>
                    <a:pt x="15" y="30"/>
                    <a:pt x="28" y="25"/>
                    <a:pt x="40" y="25"/>
                  </a:cubicBezTo>
                  <a:cubicBezTo>
                    <a:pt x="48" y="27"/>
                    <a:pt x="57" y="22"/>
                    <a:pt x="65" y="18"/>
                  </a:cubicBezTo>
                  <a:cubicBezTo>
                    <a:pt x="67" y="14"/>
                    <a:pt x="73" y="13"/>
                    <a:pt x="73" y="8"/>
                  </a:cubicBezTo>
                  <a:cubicBezTo>
                    <a:pt x="68" y="6"/>
                    <a:pt x="63" y="7"/>
                    <a:pt x="58" y="8"/>
                  </a:cubicBezTo>
                  <a:cubicBezTo>
                    <a:pt x="44" y="22"/>
                    <a:pt x="23" y="20"/>
                    <a:pt x="5" y="19"/>
                  </a:cubicBezTo>
                  <a:cubicBezTo>
                    <a:pt x="3" y="17"/>
                    <a:pt x="5" y="15"/>
                    <a:pt x="4" y="12"/>
                  </a:cubicBezTo>
                  <a:cubicBezTo>
                    <a:pt x="19" y="17"/>
                    <a:pt x="35" y="18"/>
                    <a:pt x="47" y="8"/>
                  </a:cubicBezTo>
                  <a:cubicBezTo>
                    <a:pt x="47" y="6"/>
                    <a:pt x="43" y="7"/>
                    <a:pt x="40" y="7"/>
                  </a:cubicBezTo>
                  <a:cubicBezTo>
                    <a:pt x="28" y="5"/>
                    <a:pt x="16" y="7"/>
                    <a:pt x="5" y="7"/>
                  </a:cubicBezTo>
                  <a:cubicBezTo>
                    <a:pt x="4" y="6"/>
                    <a:pt x="4" y="3"/>
                    <a:pt x="5" y="2"/>
                  </a:cubicBezTo>
                  <a:cubicBezTo>
                    <a:pt x="67" y="2"/>
                    <a:pt x="67" y="2"/>
                    <a:pt x="67" y="2"/>
                  </a:cubicBezTo>
                  <a:cubicBezTo>
                    <a:pt x="68" y="4"/>
                    <a:pt x="68" y="4"/>
                    <a:pt x="68" y="4"/>
                  </a:cubicBezTo>
                  <a:cubicBezTo>
                    <a:pt x="72" y="0"/>
                    <a:pt x="80" y="2"/>
                    <a:pt x="86" y="2"/>
                  </a:cubicBezTo>
                  <a:cubicBezTo>
                    <a:pt x="155" y="0"/>
                    <a:pt x="225" y="3"/>
                    <a:pt x="295" y="2"/>
                  </a:cubicBezTo>
                  <a:close/>
                  <a:moveTo>
                    <a:pt x="119" y="8"/>
                  </a:moveTo>
                  <a:cubicBezTo>
                    <a:pt x="115" y="7"/>
                    <a:pt x="111" y="7"/>
                    <a:pt x="106" y="8"/>
                  </a:cubicBezTo>
                  <a:cubicBezTo>
                    <a:pt x="96" y="20"/>
                    <a:pt x="82" y="33"/>
                    <a:pt x="67" y="39"/>
                  </a:cubicBezTo>
                  <a:cubicBezTo>
                    <a:pt x="69" y="42"/>
                    <a:pt x="70" y="46"/>
                    <a:pt x="74" y="47"/>
                  </a:cubicBezTo>
                  <a:cubicBezTo>
                    <a:pt x="84" y="43"/>
                    <a:pt x="92" y="35"/>
                    <a:pt x="101" y="29"/>
                  </a:cubicBezTo>
                  <a:cubicBezTo>
                    <a:pt x="109" y="23"/>
                    <a:pt x="115" y="16"/>
                    <a:pt x="119" y="8"/>
                  </a:cubicBezTo>
                  <a:close/>
                  <a:moveTo>
                    <a:pt x="334" y="8"/>
                  </a:moveTo>
                  <a:cubicBezTo>
                    <a:pt x="312" y="7"/>
                    <a:pt x="291" y="9"/>
                    <a:pt x="271" y="7"/>
                  </a:cubicBezTo>
                  <a:cubicBezTo>
                    <a:pt x="250" y="8"/>
                    <a:pt x="230" y="7"/>
                    <a:pt x="209" y="7"/>
                  </a:cubicBezTo>
                  <a:cubicBezTo>
                    <a:pt x="206" y="8"/>
                    <a:pt x="206" y="8"/>
                    <a:pt x="206" y="8"/>
                  </a:cubicBezTo>
                  <a:cubicBezTo>
                    <a:pt x="210" y="16"/>
                    <a:pt x="221" y="17"/>
                    <a:pt x="225" y="26"/>
                  </a:cubicBezTo>
                  <a:cubicBezTo>
                    <a:pt x="228" y="32"/>
                    <a:pt x="226" y="37"/>
                    <a:pt x="224" y="43"/>
                  </a:cubicBezTo>
                  <a:cubicBezTo>
                    <a:pt x="217" y="51"/>
                    <a:pt x="209" y="64"/>
                    <a:pt x="196" y="62"/>
                  </a:cubicBezTo>
                  <a:cubicBezTo>
                    <a:pt x="183" y="61"/>
                    <a:pt x="196" y="51"/>
                    <a:pt x="192" y="45"/>
                  </a:cubicBezTo>
                  <a:cubicBezTo>
                    <a:pt x="190" y="41"/>
                    <a:pt x="185" y="43"/>
                    <a:pt x="181" y="42"/>
                  </a:cubicBezTo>
                  <a:cubicBezTo>
                    <a:pt x="177" y="44"/>
                    <a:pt x="172" y="47"/>
                    <a:pt x="170" y="52"/>
                  </a:cubicBezTo>
                  <a:cubicBezTo>
                    <a:pt x="169" y="61"/>
                    <a:pt x="170" y="71"/>
                    <a:pt x="176" y="79"/>
                  </a:cubicBezTo>
                  <a:cubicBezTo>
                    <a:pt x="179" y="82"/>
                    <a:pt x="184" y="81"/>
                    <a:pt x="188" y="82"/>
                  </a:cubicBezTo>
                  <a:cubicBezTo>
                    <a:pt x="194" y="83"/>
                    <a:pt x="200" y="82"/>
                    <a:pt x="205" y="79"/>
                  </a:cubicBezTo>
                  <a:cubicBezTo>
                    <a:pt x="215" y="72"/>
                    <a:pt x="224" y="64"/>
                    <a:pt x="235" y="62"/>
                  </a:cubicBezTo>
                  <a:cubicBezTo>
                    <a:pt x="244" y="61"/>
                    <a:pt x="251" y="66"/>
                    <a:pt x="256" y="72"/>
                  </a:cubicBezTo>
                  <a:cubicBezTo>
                    <a:pt x="255" y="74"/>
                    <a:pt x="259" y="76"/>
                    <a:pt x="256" y="77"/>
                  </a:cubicBezTo>
                  <a:cubicBezTo>
                    <a:pt x="258" y="83"/>
                    <a:pt x="258" y="83"/>
                    <a:pt x="258" y="83"/>
                  </a:cubicBezTo>
                  <a:cubicBezTo>
                    <a:pt x="260" y="91"/>
                    <a:pt x="257" y="99"/>
                    <a:pt x="254" y="106"/>
                  </a:cubicBezTo>
                  <a:cubicBezTo>
                    <a:pt x="251" y="113"/>
                    <a:pt x="245" y="115"/>
                    <a:pt x="239" y="118"/>
                  </a:cubicBezTo>
                  <a:cubicBezTo>
                    <a:pt x="236" y="120"/>
                    <a:pt x="232" y="118"/>
                    <a:pt x="230" y="116"/>
                  </a:cubicBezTo>
                  <a:cubicBezTo>
                    <a:pt x="228" y="113"/>
                    <a:pt x="232" y="111"/>
                    <a:pt x="234" y="109"/>
                  </a:cubicBezTo>
                  <a:cubicBezTo>
                    <a:pt x="236" y="101"/>
                    <a:pt x="235" y="94"/>
                    <a:pt x="229" y="89"/>
                  </a:cubicBezTo>
                  <a:cubicBezTo>
                    <a:pt x="224" y="87"/>
                    <a:pt x="221" y="91"/>
                    <a:pt x="217" y="93"/>
                  </a:cubicBezTo>
                  <a:cubicBezTo>
                    <a:pt x="210" y="100"/>
                    <a:pt x="207" y="112"/>
                    <a:pt x="210" y="123"/>
                  </a:cubicBezTo>
                  <a:cubicBezTo>
                    <a:pt x="214" y="130"/>
                    <a:pt x="217" y="138"/>
                    <a:pt x="224" y="143"/>
                  </a:cubicBezTo>
                  <a:cubicBezTo>
                    <a:pt x="238" y="146"/>
                    <a:pt x="238" y="146"/>
                    <a:pt x="238" y="146"/>
                  </a:cubicBezTo>
                  <a:cubicBezTo>
                    <a:pt x="242" y="145"/>
                    <a:pt x="246" y="143"/>
                    <a:pt x="251" y="143"/>
                  </a:cubicBezTo>
                  <a:cubicBezTo>
                    <a:pt x="261" y="141"/>
                    <a:pt x="269" y="134"/>
                    <a:pt x="275" y="127"/>
                  </a:cubicBezTo>
                  <a:cubicBezTo>
                    <a:pt x="278" y="126"/>
                    <a:pt x="280" y="125"/>
                    <a:pt x="282" y="122"/>
                  </a:cubicBezTo>
                  <a:cubicBezTo>
                    <a:pt x="280" y="119"/>
                    <a:pt x="284" y="116"/>
                    <a:pt x="284" y="113"/>
                  </a:cubicBezTo>
                  <a:cubicBezTo>
                    <a:pt x="289" y="108"/>
                    <a:pt x="287" y="100"/>
                    <a:pt x="288" y="93"/>
                  </a:cubicBezTo>
                  <a:cubicBezTo>
                    <a:pt x="284" y="89"/>
                    <a:pt x="285" y="82"/>
                    <a:pt x="282" y="77"/>
                  </a:cubicBezTo>
                  <a:cubicBezTo>
                    <a:pt x="278" y="67"/>
                    <a:pt x="262" y="63"/>
                    <a:pt x="266" y="50"/>
                  </a:cubicBezTo>
                  <a:cubicBezTo>
                    <a:pt x="270" y="40"/>
                    <a:pt x="280" y="32"/>
                    <a:pt x="290" y="29"/>
                  </a:cubicBezTo>
                  <a:cubicBezTo>
                    <a:pt x="298" y="28"/>
                    <a:pt x="306" y="27"/>
                    <a:pt x="314" y="27"/>
                  </a:cubicBezTo>
                  <a:cubicBezTo>
                    <a:pt x="322" y="28"/>
                    <a:pt x="331" y="34"/>
                    <a:pt x="332" y="43"/>
                  </a:cubicBezTo>
                  <a:cubicBezTo>
                    <a:pt x="328" y="51"/>
                    <a:pt x="328" y="51"/>
                    <a:pt x="328" y="51"/>
                  </a:cubicBezTo>
                  <a:cubicBezTo>
                    <a:pt x="323" y="51"/>
                    <a:pt x="320" y="55"/>
                    <a:pt x="317" y="57"/>
                  </a:cubicBezTo>
                  <a:cubicBezTo>
                    <a:pt x="313" y="62"/>
                    <a:pt x="310" y="68"/>
                    <a:pt x="313" y="74"/>
                  </a:cubicBezTo>
                  <a:cubicBezTo>
                    <a:pt x="314" y="77"/>
                    <a:pt x="311" y="81"/>
                    <a:pt x="315" y="83"/>
                  </a:cubicBezTo>
                  <a:cubicBezTo>
                    <a:pt x="319" y="88"/>
                    <a:pt x="325" y="83"/>
                    <a:pt x="329" y="83"/>
                  </a:cubicBezTo>
                  <a:cubicBezTo>
                    <a:pt x="344" y="75"/>
                    <a:pt x="353" y="59"/>
                    <a:pt x="355" y="42"/>
                  </a:cubicBezTo>
                  <a:cubicBezTo>
                    <a:pt x="356" y="33"/>
                    <a:pt x="355" y="21"/>
                    <a:pt x="345" y="16"/>
                  </a:cubicBezTo>
                  <a:cubicBezTo>
                    <a:pt x="340" y="14"/>
                    <a:pt x="335" y="13"/>
                    <a:pt x="334" y="8"/>
                  </a:cubicBezTo>
                  <a:close/>
                  <a:moveTo>
                    <a:pt x="96" y="8"/>
                  </a:moveTo>
                  <a:cubicBezTo>
                    <a:pt x="93" y="6"/>
                    <a:pt x="87" y="8"/>
                    <a:pt x="84" y="8"/>
                  </a:cubicBezTo>
                  <a:cubicBezTo>
                    <a:pt x="72" y="18"/>
                    <a:pt x="72" y="18"/>
                    <a:pt x="72" y="18"/>
                  </a:cubicBezTo>
                  <a:cubicBezTo>
                    <a:pt x="68" y="24"/>
                    <a:pt x="60" y="24"/>
                    <a:pt x="58" y="30"/>
                  </a:cubicBezTo>
                  <a:cubicBezTo>
                    <a:pt x="60" y="32"/>
                    <a:pt x="62" y="34"/>
                    <a:pt x="65" y="36"/>
                  </a:cubicBezTo>
                  <a:cubicBezTo>
                    <a:pt x="68" y="33"/>
                    <a:pt x="68" y="33"/>
                    <a:pt x="68" y="33"/>
                  </a:cubicBezTo>
                  <a:cubicBezTo>
                    <a:pt x="77" y="29"/>
                    <a:pt x="85" y="21"/>
                    <a:pt x="93" y="15"/>
                  </a:cubicBezTo>
                  <a:cubicBezTo>
                    <a:pt x="94" y="13"/>
                    <a:pt x="96" y="11"/>
                    <a:pt x="96" y="8"/>
                  </a:cubicBezTo>
                  <a:close/>
                  <a:moveTo>
                    <a:pt x="171" y="13"/>
                  </a:moveTo>
                  <a:cubicBezTo>
                    <a:pt x="172" y="8"/>
                    <a:pt x="172" y="8"/>
                    <a:pt x="172" y="8"/>
                  </a:cubicBezTo>
                  <a:cubicBezTo>
                    <a:pt x="164" y="8"/>
                    <a:pt x="152" y="7"/>
                    <a:pt x="143" y="8"/>
                  </a:cubicBezTo>
                  <a:cubicBezTo>
                    <a:pt x="142" y="16"/>
                    <a:pt x="139" y="22"/>
                    <a:pt x="135" y="28"/>
                  </a:cubicBezTo>
                  <a:cubicBezTo>
                    <a:pt x="123" y="44"/>
                    <a:pt x="106" y="61"/>
                    <a:pt x="89" y="69"/>
                  </a:cubicBezTo>
                  <a:cubicBezTo>
                    <a:pt x="86" y="71"/>
                    <a:pt x="83" y="69"/>
                    <a:pt x="81" y="73"/>
                  </a:cubicBezTo>
                  <a:cubicBezTo>
                    <a:pt x="82" y="79"/>
                    <a:pt x="80" y="86"/>
                    <a:pt x="81" y="92"/>
                  </a:cubicBezTo>
                  <a:cubicBezTo>
                    <a:pt x="94" y="93"/>
                    <a:pt x="92" y="78"/>
                    <a:pt x="102" y="73"/>
                  </a:cubicBezTo>
                  <a:cubicBezTo>
                    <a:pt x="111" y="67"/>
                    <a:pt x="122" y="65"/>
                    <a:pt x="132" y="67"/>
                  </a:cubicBezTo>
                  <a:cubicBezTo>
                    <a:pt x="153" y="55"/>
                    <a:pt x="159" y="32"/>
                    <a:pt x="171" y="13"/>
                  </a:cubicBezTo>
                  <a:close/>
                  <a:moveTo>
                    <a:pt x="193" y="8"/>
                  </a:moveTo>
                  <a:cubicBezTo>
                    <a:pt x="189" y="7"/>
                    <a:pt x="185" y="7"/>
                    <a:pt x="181" y="8"/>
                  </a:cubicBezTo>
                  <a:cubicBezTo>
                    <a:pt x="180" y="12"/>
                    <a:pt x="177" y="16"/>
                    <a:pt x="177" y="20"/>
                  </a:cubicBezTo>
                  <a:cubicBezTo>
                    <a:pt x="186" y="29"/>
                    <a:pt x="198" y="34"/>
                    <a:pt x="211" y="38"/>
                  </a:cubicBezTo>
                  <a:cubicBezTo>
                    <a:pt x="213" y="38"/>
                    <a:pt x="216" y="39"/>
                    <a:pt x="218" y="36"/>
                  </a:cubicBezTo>
                  <a:cubicBezTo>
                    <a:pt x="218" y="34"/>
                    <a:pt x="219" y="31"/>
                    <a:pt x="217" y="30"/>
                  </a:cubicBezTo>
                  <a:cubicBezTo>
                    <a:pt x="205" y="25"/>
                    <a:pt x="193" y="23"/>
                    <a:pt x="183" y="17"/>
                  </a:cubicBezTo>
                  <a:cubicBezTo>
                    <a:pt x="182" y="14"/>
                    <a:pt x="182" y="14"/>
                    <a:pt x="182" y="14"/>
                  </a:cubicBezTo>
                  <a:cubicBezTo>
                    <a:pt x="182" y="13"/>
                    <a:pt x="183" y="12"/>
                    <a:pt x="184" y="12"/>
                  </a:cubicBezTo>
                  <a:cubicBezTo>
                    <a:pt x="190" y="14"/>
                    <a:pt x="196" y="18"/>
                    <a:pt x="202" y="19"/>
                  </a:cubicBezTo>
                  <a:cubicBezTo>
                    <a:pt x="203" y="18"/>
                    <a:pt x="203" y="18"/>
                    <a:pt x="203" y="18"/>
                  </a:cubicBezTo>
                  <a:cubicBezTo>
                    <a:pt x="199" y="15"/>
                    <a:pt x="196" y="11"/>
                    <a:pt x="193" y="8"/>
                  </a:cubicBezTo>
                  <a:close/>
                  <a:moveTo>
                    <a:pt x="137" y="8"/>
                  </a:moveTo>
                  <a:cubicBezTo>
                    <a:pt x="126" y="3"/>
                    <a:pt x="123" y="18"/>
                    <a:pt x="115" y="22"/>
                  </a:cubicBezTo>
                  <a:cubicBezTo>
                    <a:pt x="103" y="35"/>
                    <a:pt x="91" y="44"/>
                    <a:pt x="77" y="53"/>
                  </a:cubicBezTo>
                  <a:cubicBezTo>
                    <a:pt x="81" y="65"/>
                    <a:pt x="81" y="65"/>
                    <a:pt x="81" y="65"/>
                  </a:cubicBezTo>
                  <a:cubicBezTo>
                    <a:pt x="90" y="64"/>
                    <a:pt x="98" y="57"/>
                    <a:pt x="106" y="51"/>
                  </a:cubicBezTo>
                  <a:cubicBezTo>
                    <a:pt x="108" y="49"/>
                    <a:pt x="109" y="47"/>
                    <a:pt x="112" y="46"/>
                  </a:cubicBezTo>
                  <a:cubicBezTo>
                    <a:pt x="121" y="34"/>
                    <a:pt x="136" y="24"/>
                    <a:pt x="137" y="8"/>
                  </a:cubicBezTo>
                  <a:close/>
                  <a:moveTo>
                    <a:pt x="465" y="13"/>
                  </a:moveTo>
                  <a:cubicBezTo>
                    <a:pt x="462" y="7"/>
                    <a:pt x="453" y="8"/>
                    <a:pt x="447" y="8"/>
                  </a:cubicBezTo>
                  <a:cubicBezTo>
                    <a:pt x="445" y="8"/>
                    <a:pt x="441" y="7"/>
                    <a:pt x="440" y="9"/>
                  </a:cubicBezTo>
                  <a:cubicBezTo>
                    <a:pt x="452" y="21"/>
                    <a:pt x="466" y="27"/>
                    <a:pt x="479" y="34"/>
                  </a:cubicBezTo>
                  <a:cubicBezTo>
                    <a:pt x="491" y="25"/>
                    <a:pt x="507" y="22"/>
                    <a:pt x="523" y="27"/>
                  </a:cubicBezTo>
                  <a:cubicBezTo>
                    <a:pt x="532" y="24"/>
                    <a:pt x="541" y="19"/>
                    <a:pt x="546" y="9"/>
                  </a:cubicBezTo>
                  <a:cubicBezTo>
                    <a:pt x="543" y="7"/>
                    <a:pt x="537" y="9"/>
                    <a:pt x="533" y="8"/>
                  </a:cubicBezTo>
                  <a:cubicBezTo>
                    <a:pt x="524" y="15"/>
                    <a:pt x="513" y="18"/>
                    <a:pt x="502" y="21"/>
                  </a:cubicBezTo>
                  <a:cubicBezTo>
                    <a:pt x="488" y="23"/>
                    <a:pt x="477" y="18"/>
                    <a:pt x="465" y="13"/>
                  </a:cubicBezTo>
                  <a:close/>
                  <a:moveTo>
                    <a:pt x="363" y="9"/>
                  </a:moveTo>
                  <a:cubicBezTo>
                    <a:pt x="359" y="9"/>
                    <a:pt x="353" y="6"/>
                    <a:pt x="350" y="9"/>
                  </a:cubicBezTo>
                  <a:cubicBezTo>
                    <a:pt x="355" y="16"/>
                    <a:pt x="362" y="22"/>
                    <a:pt x="363" y="31"/>
                  </a:cubicBezTo>
                  <a:cubicBezTo>
                    <a:pt x="365" y="37"/>
                    <a:pt x="361" y="44"/>
                    <a:pt x="361" y="51"/>
                  </a:cubicBezTo>
                  <a:cubicBezTo>
                    <a:pt x="361" y="54"/>
                    <a:pt x="365" y="56"/>
                    <a:pt x="367" y="57"/>
                  </a:cubicBezTo>
                  <a:cubicBezTo>
                    <a:pt x="380" y="82"/>
                    <a:pt x="408" y="95"/>
                    <a:pt x="432" y="106"/>
                  </a:cubicBezTo>
                  <a:cubicBezTo>
                    <a:pt x="446" y="99"/>
                    <a:pt x="446" y="99"/>
                    <a:pt x="446" y="99"/>
                  </a:cubicBezTo>
                  <a:cubicBezTo>
                    <a:pt x="458" y="97"/>
                    <a:pt x="458" y="97"/>
                    <a:pt x="458" y="97"/>
                  </a:cubicBezTo>
                  <a:cubicBezTo>
                    <a:pt x="472" y="95"/>
                    <a:pt x="484" y="105"/>
                    <a:pt x="496" y="96"/>
                  </a:cubicBezTo>
                  <a:cubicBezTo>
                    <a:pt x="501" y="93"/>
                    <a:pt x="507" y="89"/>
                    <a:pt x="506" y="84"/>
                  </a:cubicBezTo>
                  <a:cubicBezTo>
                    <a:pt x="487" y="88"/>
                    <a:pt x="467" y="86"/>
                    <a:pt x="449" y="78"/>
                  </a:cubicBezTo>
                  <a:cubicBezTo>
                    <a:pt x="440" y="75"/>
                    <a:pt x="431" y="71"/>
                    <a:pt x="422" y="65"/>
                  </a:cubicBezTo>
                  <a:cubicBezTo>
                    <a:pt x="413" y="56"/>
                    <a:pt x="399" y="49"/>
                    <a:pt x="390" y="39"/>
                  </a:cubicBezTo>
                  <a:cubicBezTo>
                    <a:pt x="386" y="33"/>
                    <a:pt x="380" y="26"/>
                    <a:pt x="373" y="21"/>
                  </a:cubicBezTo>
                  <a:cubicBezTo>
                    <a:pt x="370" y="17"/>
                    <a:pt x="367" y="13"/>
                    <a:pt x="363" y="9"/>
                  </a:cubicBezTo>
                  <a:close/>
                  <a:moveTo>
                    <a:pt x="383" y="8"/>
                  </a:moveTo>
                  <a:cubicBezTo>
                    <a:pt x="380" y="8"/>
                    <a:pt x="376" y="8"/>
                    <a:pt x="374" y="9"/>
                  </a:cubicBezTo>
                  <a:cubicBezTo>
                    <a:pt x="374" y="11"/>
                    <a:pt x="374" y="12"/>
                    <a:pt x="375" y="13"/>
                  </a:cubicBezTo>
                  <a:cubicBezTo>
                    <a:pt x="387" y="25"/>
                    <a:pt x="396" y="40"/>
                    <a:pt x="411" y="50"/>
                  </a:cubicBezTo>
                  <a:cubicBezTo>
                    <a:pt x="426" y="62"/>
                    <a:pt x="443" y="71"/>
                    <a:pt x="461" y="78"/>
                  </a:cubicBezTo>
                  <a:cubicBezTo>
                    <a:pt x="467" y="78"/>
                    <a:pt x="472" y="80"/>
                    <a:pt x="479" y="80"/>
                  </a:cubicBezTo>
                  <a:cubicBezTo>
                    <a:pt x="475" y="75"/>
                    <a:pt x="469" y="72"/>
                    <a:pt x="467" y="65"/>
                  </a:cubicBezTo>
                  <a:cubicBezTo>
                    <a:pt x="453" y="60"/>
                    <a:pt x="439" y="53"/>
                    <a:pt x="425" y="47"/>
                  </a:cubicBezTo>
                  <a:cubicBezTo>
                    <a:pt x="409" y="37"/>
                    <a:pt x="393" y="24"/>
                    <a:pt x="383" y="8"/>
                  </a:cubicBezTo>
                  <a:close/>
                  <a:moveTo>
                    <a:pt x="404" y="15"/>
                  </a:moveTo>
                  <a:cubicBezTo>
                    <a:pt x="401" y="13"/>
                    <a:pt x="401" y="8"/>
                    <a:pt x="397" y="8"/>
                  </a:cubicBezTo>
                  <a:cubicBezTo>
                    <a:pt x="395" y="9"/>
                    <a:pt x="391" y="8"/>
                    <a:pt x="392" y="10"/>
                  </a:cubicBezTo>
                  <a:cubicBezTo>
                    <a:pt x="396" y="15"/>
                    <a:pt x="400" y="22"/>
                    <a:pt x="405" y="26"/>
                  </a:cubicBezTo>
                  <a:cubicBezTo>
                    <a:pt x="422" y="41"/>
                    <a:pt x="443" y="49"/>
                    <a:pt x="464" y="58"/>
                  </a:cubicBezTo>
                  <a:cubicBezTo>
                    <a:pt x="466" y="57"/>
                    <a:pt x="466" y="57"/>
                    <a:pt x="466" y="57"/>
                  </a:cubicBezTo>
                  <a:cubicBezTo>
                    <a:pt x="466" y="55"/>
                    <a:pt x="467" y="53"/>
                    <a:pt x="465" y="51"/>
                  </a:cubicBezTo>
                  <a:cubicBezTo>
                    <a:pt x="443" y="43"/>
                    <a:pt x="422" y="32"/>
                    <a:pt x="404" y="15"/>
                  </a:cubicBezTo>
                  <a:close/>
                  <a:moveTo>
                    <a:pt x="517" y="9"/>
                  </a:moveTo>
                  <a:cubicBezTo>
                    <a:pt x="501" y="7"/>
                    <a:pt x="486" y="8"/>
                    <a:pt x="471" y="9"/>
                  </a:cubicBezTo>
                  <a:cubicBezTo>
                    <a:pt x="476" y="14"/>
                    <a:pt x="484" y="14"/>
                    <a:pt x="491" y="16"/>
                  </a:cubicBezTo>
                  <a:cubicBezTo>
                    <a:pt x="500" y="16"/>
                    <a:pt x="509" y="14"/>
                    <a:pt x="517" y="9"/>
                  </a:cubicBezTo>
                  <a:close/>
                  <a:moveTo>
                    <a:pt x="430" y="9"/>
                  </a:moveTo>
                  <a:cubicBezTo>
                    <a:pt x="423" y="9"/>
                    <a:pt x="415" y="7"/>
                    <a:pt x="409" y="10"/>
                  </a:cubicBezTo>
                  <a:cubicBezTo>
                    <a:pt x="415" y="20"/>
                    <a:pt x="427" y="27"/>
                    <a:pt x="438" y="33"/>
                  </a:cubicBezTo>
                  <a:cubicBezTo>
                    <a:pt x="448" y="37"/>
                    <a:pt x="457" y="46"/>
                    <a:pt x="469" y="45"/>
                  </a:cubicBezTo>
                  <a:cubicBezTo>
                    <a:pt x="470" y="42"/>
                    <a:pt x="475" y="40"/>
                    <a:pt x="474" y="37"/>
                  </a:cubicBezTo>
                  <a:cubicBezTo>
                    <a:pt x="458" y="32"/>
                    <a:pt x="444" y="20"/>
                    <a:pt x="430" y="9"/>
                  </a:cubicBezTo>
                  <a:close/>
                  <a:moveTo>
                    <a:pt x="802" y="9"/>
                  </a:moveTo>
                  <a:cubicBezTo>
                    <a:pt x="785" y="8"/>
                    <a:pt x="771" y="11"/>
                    <a:pt x="755" y="8"/>
                  </a:cubicBezTo>
                  <a:cubicBezTo>
                    <a:pt x="748" y="10"/>
                    <a:pt x="740" y="9"/>
                    <a:pt x="734" y="9"/>
                  </a:cubicBezTo>
                  <a:cubicBezTo>
                    <a:pt x="722" y="10"/>
                    <a:pt x="709" y="8"/>
                    <a:pt x="698" y="9"/>
                  </a:cubicBezTo>
                  <a:cubicBezTo>
                    <a:pt x="693" y="12"/>
                    <a:pt x="699" y="16"/>
                    <a:pt x="698" y="20"/>
                  </a:cubicBezTo>
                  <a:cubicBezTo>
                    <a:pt x="698" y="32"/>
                    <a:pt x="698" y="45"/>
                    <a:pt x="685" y="51"/>
                  </a:cubicBezTo>
                  <a:cubicBezTo>
                    <a:pt x="679" y="55"/>
                    <a:pt x="669" y="58"/>
                    <a:pt x="663" y="52"/>
                  </a:cubicBezTo>
                  <a:cubicBezTo>
                    <a:pt x="663" y="51"/>
                    <a:pt x="663" y="49"/>
                    <a:pt x="664" y="48"/>
                  </a:cubicBezTo>
                  <a:cubicBezTo>
                    <a:pt x="667" y="43"/>
                    <a:pt x="666" y="37"/>
                    <a:pt x="662" y="34"/>
                  </a:cubicBezTo>
                  <a:cubicBezTo>
                    <a:pt x="658" y="32"/>
                    <a:pt x="653" y="33"/>
                    <a:pt x="649" y="34"/>
                  </a:cubicBezTo>
                  <a:cubicBezTo>
                    <a:pt x="641" y="41"/>
                    <a:pt x="641" y="52"/>
                    <a:pt x="643" y="61"/>
                  </a:cubicBezTo>
                  <a:cubicBezTo>
                    <a:pt x="645" y="68"/>
                    <a:pt x="652" y="72"/>
                    <a:pt x="658" y="75"/>
                  </a:cubicBezTo>
                  <a:cubicBezTo>
                    <a:pt x="676" y="82"/>
                    <a:pt x="688" y="62"/>
                    <a:pt x="705" y="63"/>
                  </a:cubicBezTo>
                  <a:cubicBezTo>
                    <a:pt x="715" y="65"/>
                    <a:pt x="723" y="69"/>
                    <a:pt x="729" y="77"/>
                  </a:cubicBezTo>
                  <a:cubicBezTo>
                    <a:pt x="737" y="86"/>
                    <a:pt x="734" y="99"/>
                    <a:pt x="732" y="109"/>
                  </a:cubicBezTo>
                  <a:cubicBezTo>
                    <a:pt x="728" y="117"/>
                    <a:pt x="720" y="124"/>
                    <a:pt x="710" y="123"/>
                  </a:cubicBezTo>
                  <a:cubicBezTo>
                    <a:pt x="707" y="122"/>
                    <a:pt x="703" y="122"/>
                    <a:pt x="703" y="118"/>
                  </a:cubicBezTo>
                  <a:cubicBezTo>
                    <a:pt x="705" y="113"/>
                    <a:pt x="708" y="106"/>
                    <a:pt x="706" y="100"/>
                  </a:cubicBezTo>
                  <a:cubicBezTo>
                    <a:pt x="704" y="97"/>
                    <a:pt x="700" y="96"/>
                    <a:pt x="697" y="95"/>
                  </a:cubicBezTo>
                  <a:cubicBezTo>
                    <a:pt x="693" y="96"/>
                    <a:pt x="688" y="93"/>
                    <a:pt x="686" y="99"/>
                  </a:cubicBezTo>
                  <a:cubicBezTo>
                    <a:pt x="679" y="108"/>
                    <a:pt x="682" y="122"/>
                    <a:pt x="688" y="131"/>
                  </a:cubicBezTo>
                  <a:cubicBezTo>
                    <a:pt x="693" y="142"/>
                    <a:pt x="704" y="146"/>
                    <a:pt x="715" y="147"/>
                  </a:cubicBezTo>
                  <a:cubicBezTo>
                    <a:pt x="734" y="147"/>
                    <a:pt x="752" y="138"/>
                    <a:pt x="762" y="121"/>
                  </a:cubicBezTo>
                  <a:cubicBezTo>
                    <a:pt x="762" y="115"/>
                    <a:pt x="764" y="110"/>
                    <a:pt x="763" y="104"/>
                  </a:cubicBezTo>
                  <a:cubicBezTo>
                    <a:pt x="760" y="84"/>
                    <a:pt x="738" y="69"/>
                    <a:pt x="742" y="47"/>
                  </a:cubicBezTo>
                  <a:cubicBezTo>
                    <a:pt x="743" y="39"/>
                    <a:pt x="750" y="32"/>
                    <a:pt x="757" y="30"/>
                  </a:cubicBezTo>
                  <a:cubicBezTo>
                    <a:pt x="762" y="27"/>
                    <a:pt x="767" y="27"/>
                    <a:pt x="772" y="26"/>
                  </a:cubicBezTo>
                  <a:cubicBezTo>
                    <a:pt x="780" y="23"/>
                    <a:pt x="788" y="27"/>
                    <a:pt x="794" y="31"/>
                  </a:cubicBezTo>
                  <a:cubicBezTo>
                    <a:pt x="802" y="35"/>
                    <a:pt x="802" y="43"/>
                    <a:pt x="803" y="48"/>
                  </a:cubicBezTo>
                  <a:cubicBezTo>
                    <a:pt x="804" y="52"/>
                    <a:pt x="804" y="58"/>
                    <a:pt x="800" y="61"/>
                  </a:cubicBezTo>
                  <a:cubicBezTo>
                    <a:pt x="795" y="65"/>
                    <a:pt x="795" y="58"/>
                    <a:pt x="792" y="56"/>
                  </a:cubicBezTo>
                  <a:cubicBezTo>
                    <a:pt x="787" y="53"/>
                    <a:pt x="782" y="56"/>
                    <a:pt x="779" y="58"/>
                  </a:cubicBezTo>
                  <a:cubicBezTo>
                    <a:pt x="777" y="63"/>
                    <a:pt x="776" y="68"/>
                    <a:pt x="777" y="74"/>
                  </a:cubicBezTo>
                  <a:cubicBezTo>
                    <a:pt x="779" y="82"/>
                    <a:pt x="787" y="87"/>
                    <a:pt x="795" y="89"/>
                  </a:cubicBezTo>
                  <a:cubicBezTo>
                    <a:pt x="808" y="89"/>
                    <a:pt x="820" y="80"/>
                    <a:pt x="824" y="69"/>
                  </a:cubicBezTo>
                  <a:cubicBezTo>
                    <a:pt x="827" y="61"/>
                    <a:pt x="829" y="53"/>
                    <a:pt x="828" y="45"/>
                  </a:cubicBezTo>
                  <a:cubicBezTo>
                    <a:pt x="825" y="32"/>
                    <a:pt x="816" y="24"/>
                    <a:pt x="806" y="16"/>
                  </a:cubicBezTo>
                  <a:cubicBezTo>
                    <a:pt x="805" y="14"/>
                    <a:pt x="804" y="10"/>
                    <a:pt x="802" y="9"/>
                  </a:cubicBezTo>
                  <a:close/>
                  <a:moveTo>
                    <a:pt x="569" y="9"/>
                  </a:moveTo>
                  <a:cubicBezTo>
                    <a:pt x="565" y="8"/>
                    <a:pt x="559" y="8"/>
                    <a:pt x="555" y="9"/>
                  </a:cubicBezTo>
                  <a:cubicBezTo>
                    <a:pt x="548" y="17"/>
                    <a:pt x="540" y="25"/>
                    <a:pt x="532" y="31"/>
                  </a:cubicBezTo>
                  <a:cubicBezTo>
                    <a:pt x="532" y="33"/>
                    <a:pt x="533" y="35"/>
                    <a:pt x="536" y="34"/>
                  </a:cubicBezTo>
                  <a:cubicBezTo>
                    <a:pt x="558" y="22"/>
                    <a:pt x="558" y="22"/>
                    <a:pt x="558" y="22"/>
                  </a:cubicBezTo>
                  <a:cubicBezTo>
                    <a:pt x="562" y="19"/>
                    <a:pt x="568" y="15"/>
                    <a:pt x="569" y="9"/>
                  </a:cubicBezTo>
                  <a:close/>
                  <a:moveTo>
                    <a:pt x="591" y="9"/>
                  </a:moveTo>
                  <a:cubicBezTo>
                    <a:pt x="591" y="9"/>
                    <a:pt x="591" y="9"/>
                    <a:pt x="591" y="9"/>
                  </a:cubicBezTo>
                  <a:cubicBezTo>
                    <a:pt x="586" y="8"/>
                    <a:pt x="582" y="9"/>
                    <a:pt x="577" y="10"/>
                  </a:cubicBezTo>
                  <a:cubicBezTo>
                    <a:pt x="569" y="23"/>
                    <a:pt x="554" y="30"/>
                    <a:pt x="542" y="38"/>
                  </a:cubicBezTo>
                  <a:cubicBezTo>
                    <a:pt x="538" y="41"/>
                    <a:pt x="545" y="44"/>
                    <a:pt x="545" y="47"/>
                  </a:cubicBezTo>
                  <a:cubicBezTo>
                    <a:pt x="547" y="49"/>
                    <a:pt x="550" y="47"/>
                    <a:pt x="553" y="46"/>
                  </a:cubicBezTo>
                  <a:cubicBezTo>
                    <a:pt x="568" y="37"/>
                    <a:pt x="581" y="23"/>
                    <a:pt x="591" y="9"/>
                  </a:cubicBezTo>
                  <a:close/>
                  <a:moveTo>
                    <a:pt x="615" y="10"/>
                  </a:moveTo>
                  <a:cubicBezTo>
                    <a:pt x="610" y="8"/>
                    <a:pt x="603" y="9"/>
                    <a:pt x="598" y="10"/>
                  </a:cubicBezTo>
                  <a:cubicBezTo>
                    <a:pt x="597" y="15"/>
                    <a:pt x="592" y="17"/>
                    <a:pt x="591" y="21"/>
                  </a:cubicBezTo>
                  <a:cubicBezTo>
                    <a:pt x="577" y="33"/>
                    <a:pt x="565" y="48"/>
                    <a:pt x="548" y="55"/>
                  </a:cubicBezTo>
                  <a:cubicBezTo>
                    <a:pt x="547" y="58"/>
                    <a:pt x="546" y="63"/>
                    <a:pt x="549" y="66"/>
                  </a:cubicBezTo>
                  <a:cubicBezTo>
                    <a:pt x="563" y="61"/>
                    <a:pt x="563" y="61"/>
                    <a:pt x="563" y="61"/>
                  </a:cubicBezTo>
                  <a:cubicBezTo>
                    <a:pt x="576" y="51"/>
                    <a:pt x="590" y="41"/>
                    <a:pt x="602" y="29"/>
                  </a:cubicBezTo>
                  <a:cubicBezTo>
                    <a:pt x="604" y="27"/>
                    <a:pt x="605" y="22"/>
                    <a:pt x="608" y="24"/>
                  </a:cubicBezTo>
                  <a:cubicBezTo>
                    <a:pt x="609" y="19"/>
                    <a:pt x="614" y="16"/>
                    <a:pt x="615" y="10"/>
                  </a:cubicBezTo>
                  <a:close/>
                  <a:moveTo>
                    <a:pt x="669" y="11"/>
                  </a:moveTo>
                  <a:cubicBezTo>
                    <a:pt x="668" y="9"/>
                    <a:pt x="668" y="9"/>
                    <a:pt x="668" y="9"/>
                  </a:cubicBezTo>
                  <a:cubicBezTo>
                    <a:pt x="627" y="9"/>
                    <a:pt x="627" y="9"/>
                    <a:pt x="627" y="9"/>
                  </a:cubicBezTo>
                  <a:cubicBezTo>
                    <a:pt x="623" y="8"/>
                    <a:pt x="624" y="12"/>
                    <a:pt x="621" y="14"/>
                  </a:cubicBezTo>
                  <a:cubicBezTo>
                    <a:pt x="609" y="33"/>
                    <a:pt x="591" y="47"/>
                    <a:pt x="572" y="61"/>
                  </a:cubicBezTo>
                  <a:cubicBezTo>
                    <a:pt x="565" y="67"/>
                    <a:pt x="556" y="69"/>
                    <a:pt x="548" y="74"/>
                  </a:cubicBezTo>
                  <a:cubicBezTo>
                    <a:pt x="547" y="83"/>
                    <a:pt x="541" y="91"/>
                    <a:pt x="542" y="101"/>
                  </a:cubicBezTo>
                  <a:cubicBezTo>
                    <a:pt x="543" y="103"/>
                    <a:pt x="544" y="106"/>
                    <a:pt x="546" y="105"/>
                  </a:cubicBezTo>
                  <a:cubicBezTo>
                    <a:pt x="554" y="103"/>
                    <a:pt x="561" y="102"/>
                    <a:pt x="568" y="100"/>
                  </a:cubicBezTo>
                  <a:cubicBezTo>
                    <a:pt x="574" y="98"/>
                    <a:pt x="570" y="91"/>
                    <a:pt x="574" y="87"/>
                  </a:cubicBezTo>
                  <a:cubicBezTo>
                    <a:pt x="581" y="72"/>
                    <a:pt x="597" y="70"/>
                    <a:pt x="611" y="70"/>
                  </a:cubicBezTo>
                  <a:cubicBezTo>
                    <a:pt x="620" y="64"/>
                    <a:pt x="627" y="53"/>
                    <a:pt x="635" y="45"/>
                  </a:cubicBezTo>
                  <a:cubicBezTo>
                    <a:pt x="636" y="38"/>
                    <a:pt x="639" y="33"/>
                    <a:pt x="645" y="28"/>
                  </a:cubicBezTo>
                  <a:cubicBezTo>
                    <a:pt x="650" y="26"/>
                    <a:pt x="655" y="26"/>
                    <a:pt x="660" y="24"/>
                  </a:cubicBezTo>
                  <a:cubicBezTo>
                    <a:pt x="669" y="11"/>
                    <a:pt x="669" y="11"/>
                    <a:pt x="669" y="11"/>
                  </a:cubicBezTo>
                  <a:close/>
                  <a:moveTo>
                    <a:pt x="836" y="14"/>
                  </a:moveTo>
                  <a:cubicBezTo>
                    <a:pt x="833" y="7"/>
                    <a:pt x="824" y="11"/>
                    <a:pt x="818" y="9"/>
                  </a:cubicBezTo>
                  <a:cubicBezTo>
                    <a:pt x="816" y="10"/>
                    <a:pt x="813" y="9"/>
                    <a:pt x="813" y="12"/>
                  </a:cubicBezTo>
                  <a:cubicBezTo>
                    <a:pt x="823" y="23"/>
                    <a:pt x="838" y="34"/>
                    <a:pt x="835" y="52"/>
                  </a:cubicBezTo>
                  <a:cubicBezTo>
                    <a:pt x="844" y="65"/>
                    <a:pt x="855" y="75"/>
                    <a:pt x="867" y="84"/>
                  </a:cubicBezTo>
                  <a:cubicBezTo>
                    <a:pt x="878" y="89"/>
                    <a:pt x="888" y="98"/>
                    <a:pt x="900" y="101"/>
                  </a:cubicBezTo>
                  <a:cubicBezTo>
                    <a:pt x="909" y="95"/>
                    <a:pt x="919" y="92"/>
                    <a:pt x="930" y="93"/>
                  </a:cubicBezTo>
                  <a:cubicBezTo>
                    <a:pt x="939" y="95"/>
                    <a:pt x="947" y="100"/>
                    <a:pt x="956" y="99"/>
                  </a:cubicBezTo>
                  <a:cubicBezTo>
                    <a:pt x="963" y="96"/>
                    <a:pt x="972" y="93"/>
                    <a:pt x="975" y="86"/>
                  </a:cubicBezTo>
                  <a:cubicBezTo>
                    <a:pt x="961" y="87"/>
                    <a:pt x="948" y="86"/>
                    <a:pt x="934" y="84"/>
                  </a:cubicBezTo>
                  <a:cubicBezTo>
                    <a:pt x="930" y="83"/>
                    <a:pt x="927" y="80"/>
                    <a:pt x="923" y="80"/>
                  </a:cubicBezTo>
                  <a:cubicBezTo>
                    <a:pt x="913" y="75"/>
                    <a:pt x="902" y="71"/>
                    <a:pt x="892" y="65"/>
                  </a:cubicBezTo>
                  <a:cubicBezTo>
                    <a:pt x="878" y="54"/>
                    <a:pt x="862" y="45"/>
                    <a:pt x="849" y="32"/>
                  </a:cubicBezTo>
                  <a:cubicBezTo>
                    <a:pt x="846" y="26"/>
                    <a:pt x="840" y="20"/>
                    <a:pt x="836" y="14"/>
                  </a:cubicBezTo>
                  <a:close/>
                  <a:moveTo>
                    <a:pt x="858" y="10"/>
                  </a:moveTo>
                  <a:cubicBezTo>
                    <a:pt x="844" y="9"/>
                    <a:pt x="844" y="9"/>
                    <a:pt x="844" y="9"/>
                  </a:cubicBezTo>
                  <a:cubicBezTo>
                    <a:pt x="843" y="10"/>
                    <a:pt x="841" y="9"/>
                    <a:pt x="841" y="11"/>
                  </a:cubicBezTo>
                  <a:cubicBezTo>
                    <a:pt x="850" y="28"/>
                    <a:pt x="866" y="41"/>
                    <a:pt x="883" y="52"/>
                  </a:cubicBezTo>
                  <a:cubicBezTo>
                    <a:pt x="897" y="65"/>
                    <a:pt x="915" y="69"/>
                    <a:pt x="931" y="78"/>
                  </a:cubicBezTo>
                  <a:cubicBezTo>
                    <a:pt x="940" y="79"/>
                    <a:pt x="940" y="79"/>
                    <a:pt x="940" y="79"/>
                  </a:cubicBezTo>
                  <a:cubicBezTo>
                    <a:pt x="937" y="73"/>
                    <a:pt x="932" y="67"/>
                    <a:pt x="931" y="60"/>
                  </a:cubicBezTo>
                  <a:cubicBezTo>
                    <a:pt x="918" y="53"/>
                    <a:pt x="903" y="50"/>
                    <a:pt x="891" y="40"/>
                  </a:cubicBezTo>
                  <a:cubicBezTo>
                    <a:pt x="879" y="32"/>
                    <a:pt x="867" y="22"/>
                    <a:pt x="858" y="10"/>
                  </a:cubicBezTo>
                  <a:close/>
                  <a:moveTo>
                    <a:pt x="913" y="9"/>
                  </a:moveTo>
                  <a:cubicBezTo>
                    <a:pt x="903" y="9"/>
                    <a:pt x="903" y="9"/>
                    <a:pt x="903" y="9"/>
                  </a:cubicBezTo>
                  <a:cubicBezTo>
                    <a:pt x="899" y="10"/>
                    <a:pt x="896" y="8"/>
                    <a:pt x="892" y="10"/>
                  </a:cubicBezTo>
                  <a:cubicBezTo>
                    <a:pt x="897" y="21"/>
                    <a:pt x="910" y="23"/>
                    <a:pt x="918" y="32"/>
                  </a:cubicBezTo>
                  <a:cubicBezTo>
                    <a:pt x="926" y="33"/>
                    <a:pt x="937" y="44"/>
                    <a:pt x="943" y="34"/>
                  </a:cubicBezTo>
                  <a:cubicBezTo>
                    <a:pt x="944" y="33"/>
                    <a:pt x="945" y="31"/>
                    <a:pt x="944" y="30"/>
                  </a:cubicBezTo>
                  <a:cubicBezTo>
                    <a:pt x="933" y="25"/>
                    <a:pt x="922" y="20"/>
                    <a:pt x="913" y="9"/>
                  </a:cubicBezTo>
                  <a:close/>
                  <a:moveTo>
                    <a:pt x="881" y="10"/>
                  </a:moveTo>
                  <a:cubicBezTo>
                    <a:pt x="877" y="11"/>
                    <a:pt x="863" y="6"/>
                    <a:pt x="869" y="15"/>
                  </a:cubicBezTo>
                  <a:cubicBezTo>
                    <a:pt x="885" y="29"/>
                    <a:pt x="900" y="42"/>
                    <a:pt x="918" y="50"/>
                  </a:cubicBezTo>
                  <a:cubicBezTo>
                    <a:pt x="923" y="51"/>
                    <a:pt x="927" y="55"/>
                    <a:pt x="932" y="53"/>
                  </a:cubicBezTo>
                  <a:cubicBezTo>
                    <a:pt x="933" y="50"/>
                    <a:pt x="937" y="45"/>
                    <a:pt x="933" y="43"/>
                  </a:cubicBezTo>
                  <a:cubicBezTo>
                    <a:pt x="912" y="38"/>
                    <a:pt x="897" y="23"/>
                    <a:pt x="881" y="10"/>
                  </a:cubicBezTo>
                  <a:close/>
                  <a:moveTo>
                    <a:pt x="1011" y="9"/>
                  </a:moveTo>
                  <a:cubicBezTo>
                    <a:pt x="1000" y="10"/>
                    <a:pt x="988" y="10"/>
                    <a:pt x="977" y="9"/>
                  </a:cubicBezTo>
                  <a:cubicBezTo>
                    <a:pt x="960" y="10"/>
                    <a:pt x="941" y="9"/>
                    <a:pt x="925" y="10"/>
                  </a:cubicBezTo>
                  <a:cubicBezTo>
                    <a:pt x="925" y="11"/>
                    <a:pt x="925" y="11"/>
                    <a:pt x="925" y="11"/>
                  </a:cubicBezTo>
                  <a:cubicBezTo>
                    <a:pt x="931" y="19"/>
                    <a:pt x="941" y="23"/>
                    <a:pt x="951" y="26"/>
                  </a:cubicBezTo>
                  <a:cubicBezTo>
                    <a:pt x="959" y="29"/>
                    <a:pt x="964" y="19"/>
                    <a:pt x="973" y="22"/>
                  </a:cubicBezTo>
                  <a:cubicBezTo>
                    <a:pt x="978" y="21"/>
                    <a:pt x="982" y="22"/>
                    <a:pt x="987" y="23"/>
                  </a:cubicBezTo>
                  <a:cubicBezTo>
                    <a:pt x="994" y="20"/>
                    <a:pt x="1002" y="18"/>
                    <a:pt x="1009" y="15"/>
                  </a:cubicBezTo>
                  <a:cubicBezTo>
                    <a:pt x="1010" y="13"/>
                    <a:pt x="1013" y="12"/>
                    <a:pt x="1011" y="9"/>
                  </a:cubicBezTo>
                  <a:close/>
                  <a:moveTo>
                    <a:pt x="1044" y="12"/>
                  </a:moveTo>
                  <a:cubicBezTo>
                    <a:pt x="1044" y="10"/>
                    <a:pt x="1044" y="10"/>
                    <a:pt x="1044" y="10"/>
                  </a:cubicBezTo>
                  <a:cubicBezTo>
                    <a:pt x="1037" y="10"/>
                    <a:pt x="1030" y="9"/>
                    <a:pt x="1023" y="10"/>
                  </a:cubicBezTo>
                  <a:cubicBezTo>
                    <a:pt x="1016" y="16"/>
                    <a:pt x="1009" y="21"/>
                    <a:pt x="1002" y="25"/>
                  </a:cubicBezTo>
                  <a:cubicBezTo>
                    <a:pt x="1002" y="29"/>
                    <a:pt x="1006" y="33"/>
                    <a:pt x="1010" y="34"/>
                  </a:cubicBezTo>
                  <a:cubicBezTo>
                    <a:pt x="1023" y="30"/>
                    <a:pt x="1032" y="20"/>
                    <a:pt x="1044" y="12"/>
                  </a:cubicBezTo>
                  <a:close/>
                  <a:moveTo>
                    <a:pt x="1118" y="9"/>
                  </a:moveTo>
                  <a:cubicBezTo>
                    <a:pt x="1112" y="10"/>
                    <a:pt x="1112" y="10"/>
                    <a:pt x="1112" y="10"/>
                  </a:cubicBezTo>
                  <a:cubicBezTo>
                    <a:pt x="1105" y="10"/>
                    <a:pt x="1098" y="10"/>
                    <a:pt x="1092" y="10"/>
                  </a:cubicBezTo>
                  <a:cubicBezTo>
                    <a:pt x="1087" y="10"/>
                    <a:pt x="1091" y="16"/>
                    <a:pt x="1088" y="18"/>
                  </a:cubicBezTo>
                  <a:cubicBezTo>
                    <a:pt x="1076" y="34"/>
                    <a:pt x="1063" y="52"/>
                    <a:pt x="1046" y="64"/>
                  </a:cubicBezTo>
                  <a:cubicBezTo>
                    <a:pt x="1036" y="72"/>
                    <a:pt x="1025" y="74"/>
                    <a:pt x="1014" y="80"/>
                  </a:cubicBezTo>
                  <a:cubicBezTo>
                    <a:pt x="1013" y="88"/>
                    <a:pt x="1005" y="95"/>
                    <a:pt x="1007" y="103"/>
                  </a:cubicBezTo>
                  <a:cubicBezTo>
                    <a:pt x="1011" y="104"/>
                    <a:pt x="1013" y="101"/>
                    <a:pt x="1017" y="100"/>
                  </a:cubicBezTo>
                  <a:cubicBezTo>
                    <a:pt x="1021" y="100"/>
                    <a:pt x="1024" y="99"/>
                    <a:pt x="1026" y="95"/>
                  </a:cubicBezTo>
                  <a:cubicBezTo>
                    <a:pt x="1025" y="86"/>
                    <a:pt x="1032" y="80"/>
                    <a:pt x="1038" y="75"/>
                  </a:cubicBezTo>
                  <a:cubicBezTo>
                    <a:pt x="1048" y="67"/>
                    <a:pt x="1063" y="70"/>
                    <a:pt x="1074" y="74"/>
                  </a:cubicBezTo>
                  <a:cubicBezTo>
                    <a:pt x="1078" y="70"/>
                    <a:pt x="1085" y="68"/>
                    <a:pt x="1089" y="61"/>
                  </a:cubicBezTo>
                  <a:cubicBezTo>
                    <a:pt x="1100" y="47"/>
                    <a:pt x="1111" y="31"/>
                    <a:pt x="1119" y="15"/>
                  </a:cubicBezTo>
                  <a:cubicBezTo>
                    <a:pt x="1119" y="14"/>
                    <a:pt x="1121" y="10"/>
                    <a:pt x="1118" y="9"/>
                  </a:cubicBezTo>
                  <a:close/>
                  <a:moveTo>
                    <a:pt x="687" y="15"/>
                  </a:moveTo>
                  <a:cubicBezTo>
                    <a:pt x="685" y="13"/>
                    <a:pt x="684" y="9"/>
                    <a:pt x="681" y="9"/>
                  </a:cubicBezTo>
                  <a:cubicBezTo>
                    <a:pt x="678" y="10"/>
                    <a:pt x="677" y="12"/>
                    <a:pt x="677" y="14"/>
                  </a:cubicBezTo>
                  <a:cubicBezTo>
                    <a:pt x="678" y="17"/>
                    <a:pt x="681" y="18"/>
                    <a:pt x="684" y="18"/>
                  </a:cubicBezTo>
                  <a:cubicBezTo>
                    <a:pt x="686" y="19"/>
                    <a:pt x="688" y="17"/>
                    <a:pt x="687" y="15"/>
                  </a:cubicBezTo>
                  <a:close/>
                  <a:moveTo>
                    <a:pt x="1269" y="11"/>
                  </a:moveTo>
                  <a:cubicBezTo>
                    <a:pt x="1246" y="10"/>
                    <a:pt x="1219" y="10"/>
                    <a:pt x="1197" y="10"/>
                  </a:cubicBezTo>
                  <a:cubicBezTo>
                    <a:pt x="1174" y="10"/>
                    <a:pt x="1174" y="10"/>
                    <a:pt x="1174" y="10"/>
                  </a:cubicBezTo>
                  <a:cubicBezTo>
                    <a:pt x="1171" y="12"/>
                    <a:pt x="1165" y="7"/>
                    <a:pt x="1165" y="12"/>
                  </a:cubicBezTo>
                  <a:cubicBezTo>
                    <a:pt x="1172" y="20"/>
                    <a:pt x="1174" y="30"/>
                    <a:pt x="1174" y="41"/>
                  </a:cubicBezTo>
                  <a:cubicBezTo>
                    <a:pt x="1171" y="49"/>
                    <a:pt x="1166" y="61"/>
                    <a:pt x="1155" y="63"/>
                  </a:cubicBezTo>
                  <a:cubicBezTo>
                    <a:pt x="1151" y="64"/>
                    <a:pt x="1146" y="63"/>
                    <a:pt x="1142" y="60"/>
                  </a:cubicBezTo>
                  <a:cubicBezTo>
                    <a:pt x="1137" y="56"/>
                    <a:pt x="1143" y="51"/>
                    <a:pt x="1143" y="47"/>
                  </a:cubicBezTo>
                  <a:cubicBezTo>
                    <a:pt x="1143" y="42"/>
                    <a:pt x="1140" y="37"/>
                    <a:pt x="1136" y="35"/>
                  </a:cubicBezTo>
                  <a:cubicBezTo>
                    <a:pt x="1130" y="34"/>
                    <a:pt x="1125" y="38"/>
                    <a:pt x="1122" y="43"/>
                  </a:cubicBezTo>
                  <a:cubicBezTo>
                    <a:pt x="1120" y="52"/>
                    <a:pt x="1121" y="62"/>
                    <a:pt x="1128" y="69"/>
                  </a:cubicBezTo>
                  <a:cubicBezTo>
                    <a:pt x="1139" y="82"/>
                    <a:pt x="1157" y="73"/>
                    <a:pt x="1170" y="69"/>
                  </a:cubicBezTo>
                  <a:cubicBezTo>
                    <a:pt x="1174" y="66"/>
                    <a:pt x="1178" y="65"/>
                    <a:pt x="1184" y="65"/>
                  </a:cubicBezTo>
                  <a:cubicBezTo>
                    <a:pt x="1188" y="67"/>
                    <a:pt x="1194" y="69"/>
                    <a:pt x="1196" y="74"/>
                  </a:cubicBezTo>
                  <a:cubicBezTo>
                    <a:pt x="1200" y="88"/>
                    <a:pt x="1201" y="102"/>
                    <a:pt x="1196" y="115"/>
                  </a:cubicBezTo>
                  <a:cubicBezTo>
                    <a:pt x="1192" y="120"/>
                    <a:pt x="1190" y="126"/>
                    <a:pt x="1182" y="125"/>
                  </a:cubicBezTo>
                  <a:cubicBezTo>
                    <a:pt x="1173" y="122"/>
                    <a:pt x="1177" y="113"/>
                    <a:pt x="1178" y="107"/>
                  </a:cubicBezTo>
                  <a:cubicBezTo>
                    <a:pt x="1176" y="103"/>
                    <a:pt x="1176" y="97"/>
                    <a:pt x="1172" y="95"/>
                  </a:cubicBezTo>
                  <a:cubicBezTo>
                    <a:pt x="1168" y="96"/>
                    <a:pt x="1165" y="96"/>
                    <a:pt x="1162" y="98"/>
                  </a:cubicBezTo>
                  <a:cubicBezTo>
                    <a:pt x="1158" y="104"/>
                    <a:pt x="1159" y="111"/>
                    <a:pt x="1158" y="117"/>
                  </a:cubicBezTo>
                  <a:cubicBezTo>
                    <a:pt x="1156" y="130"/>
                    <a:pt x="1170" y="136"/>
                    <a:pt x="1178" y="141"/>
                  </a:cubicBezTo>
                  <a:cubicBezTo>
                    <a:pt x="1193" y="142"/>
                    <a:pt x="1193" y="142"/>
                    <a:pt x="1193" y="142"/>
                  </a:cubicBezTo>
                  <a:cubicBezTo>
                    <a:pt x="1206" y="140"/>
                    <a:pt x="1217" y="130"/>
                    <a:pt x="1223" y="118"/>
                  </a:cubicBezTo>
                  <a:cubicBezTo>
                    <a:pt x="1224" y="111"/>
                    <a:pt x="1225" y="101"/>
                    <a:pt x="1218" y="96"/>
                  </a:cubicBezTo>
                  <a:cubicBezTo>
                    <a:pt x="1216" y="94"/>
                    <a:pt x="1219" y="93"/>
                    <a:pt x="1220" y="91"/>
                  </a:cubicBezTo>
                  <a:cubicBezTo>
                    <a:pt x="1218" y="84"/>
                    <a:pt x="1214" y="78"/>
                    <a:pt x="1212" y="73"/>
                  </a:cubicBezTo>
                  <a:cubicBezTo>
                    <a:pt x="1212" y="69"/>
                    <a:pt x="1206" y="70"/>
                    <a:pt x="1209" y="67"/>
                  </a:cubicBezTo>
                  <a:cubicBezTo>
                    <a:pt x="1207" y="58"/>
                    <a:pt x="1208" y="47"/>
                    <a:pt x="1213" y="39"/>
                  </a:cubicBezTo>
                  <a:cubicBezTo>
                    <a:pt x="1220" y="26"/>
                    <a:pt x="1234" y="26"/>
                    <a:pt x="1247" y="25"/>
                  </a:cubicBezTo>
                  <a:cubicBezTo>
                    <a:pt x="1259" y="23"/>
                    <a:pt x="1269" y="32"/>
                    <a:pt x="1275" y="41"/>
                  </a:cubicBezTo>
                  <a:cubicBezTo>
                    <a:pt x="1275" y="47"/>
                    <a:pt x="1280" y="55"/>
                    <a:pt x="1272" y="60"/>
                  </a:cubicBezTo>
                  <a:cubicBezTo>
                    <a:pt x="1268" y="65"/>
                    <a:pt x="1265" y="58"/>
                    <a:pt x="1261" y="61"/>
                  </a:cubicBezTo>
                  <a:cubicBezTo>
                    <a:pt x="1256" y="63"/>
                    <a:pt x="1255" y="68"/>
                    <a:pt x="1255" y="72"/>
                  </a:cubicBezTo>
                  <a:cubicBezTo>
                    <a:pt x="1257" y="77"/>
                    <a:pt x="1260" y="80"/>
                    <a:pt x="1264" y="84"/>
                  </a:cubicBezTo>
                  <a:cubicBezTo>
                    <a:pt x="1268" y="88"/>
                    <a:pt x="1276" y="87"/>
                    <a:pt x="1281" y="86"/>
                  </a:cubicBezTo>
                  <a:cubicBezTo>
                    <a:pt x="1294" y="75"/>
                    <a:pt x="1294" y="75"/>
                    <a:pt x="1294" y="75"/>
                  </a:cubicBezTo>
                  <a:cubicBezTo>
                    <a:pt x="1300" y="64"/>
                    <a:pt x="1307" y="47"/>
                    <a:pt x="1297" y="35"/>
                  </a:cubicBezTo>
                  <a:cubicBezTo>
                    <a:pt x="1287" y="27"/>
                    <a:pt x="1277" y="21"/>
                    <a:pt x="1269" y="11"/>
                  </a:cubicBezTo>
                  <a:close/>
                  <a:moveTo>
                    <a:pt x="1066" y="12"/>
                  </a:moveTo>
                  <a:cubicBezTo>
                    <a:pt x="1066" y="10"/>
                    <a:pt x="1066" y="10"/>
                    <a:pt x="1066" y="10"/>
                  </a:cubicBezTo>
                  <a:cubicBezTo>
                    <a:pt x="1062" y="9"/>
                    <a:pt x="1058" y="10"/>
                    <a:pt x="1054" y="10"/>
                  </a:cubicBezTo>
                  <a:cubicBezTo>
                    <a:pt x="1050" y="9"/>
                    <a:pt x="1050" y="13"/>
                    <a:pt x="1049" y="15"/>
                  </a:cubicBezTo>
                  <a:cubicBezTo>
                    <a:pt x="1025" y="33"/>
                    <a:pt x="1025" y="33"/>
                    <a:pt x="1025" y="33"/>
                  </a:cubicBezTo>
                  <a:cubicBezTo>
                    <a:pt x="1022" y="37"/>
                    <a:pt x="1015" y="36"/>
                    <a:pt x="1014" y="42"/>
                  </a:cubicBezTo>
                  <a:cubicBezTo>
                    <a:pt x="1015" y="44"/>
                    <a:pt x="1015" y="47"/>
                    <a:pt x="1017" y="47"/>
                  </a:cubicBezTo>
                  <a:cubicBezTo>
                    <a:pt x="1019" y="47"/>
                    <a:pt x="1022" y="45"/>
                    <a:pt x="1020" y="42"/>
                  </a:cubicBezTo>
                  <a:cubicBezTo>
                    <a:pt x="1028" y="41"/>
                    <a:pt x="1035" y="37"/>
                    <a:pt x="1041" y="32"/>
                  </a:cubicBezTo>
                  <a:cubicBezTo>
                    <a:pt x="1050" y="27"/>
                    <a:pt x="1058" y="21"/>
                    <a:pt x="1066" y="12"/>
                  </a:cubicBezTo>
                  <a:close/>
                  <a:moveTo>
                    <a:pt x="1084" y="11"/>
                  </a:moveTo>
                  <a:cubicBezTo>
                    <a:pt x="1080" y="10"/>
                    <a:pt x="1072" y="8"/>
                    <a:pt x="1072" y="14"/>
                  </a:cubicBezTo>
                  <a:cubicBezTo>
                    <a:pt x="1063" y="20"/>
                    <a:pt x="1059" y="31"/>
                    <a:pt x="1048" y="34"/>
                  </a:cubicBezTo>
                  <a:cubicBezTo>
                    <a:pt x="1040" y="43"/>
                    <a:pt x="1027" y="47"/>
                    <a:pt x="1017" y="54"/>
                  </a:cubicBezTo>
                  <a:cubicBezTo>
                    <a:pt x="1017" y="59"/>
                    <a:pt x="1015" y="65"/>
                    <a:pt x="1017" y="71"/>
                  </a:cubicBezTo>
                  <a:cubicBezTo>
                    <a:pt x="1043" y="66"/>
                    <a:pt x="1061" y="43"/>
                    <a:pt x="1076" y="23"/>
                  </a:cubicBezTo>
                  <a:cubicBezTo>
                    <a:pt x="1080" y="20"/>
                    <a:pt x="1084" y="16"/>
                    <a:pt x="1084" y="11"/>
                  </a:cubicBezTo>
                  <a:close/>
                  <a:moveTo>
                    <a:pt x="1151" y="10"/>
                  </a:moveTo>
                  <a:cubicBezTo>
                    <a:pt x="1147" y="10"/>
                    <a:pt x="1140" y="9"/>
                    <a:pt x="1137" y="11"/>
                  </a:cubicBezTo>
                  <a:cubicBezTo>
                    <a:pt x="1140" y="15"/>
                    <a:pt x="1144" y="15"/>
                    <a:pt x="1147" y="17"/>
                  </a:cubicBezTo>
                  <a:cubicBezTo>
                    <a:pt x="1151" y="17"/>
                    <a:pt x="1155" y="23"/>
                    <a:pt x="1160" y="19"/>
                  </a:cubicBezTo>
                  <a:cubicBezTo>
                    <a:pt x="1158" y="15"/>
                    <a:pt x="1154" y="12"/>
                    <a:pt x="1151" y="10"/>
                  </a:cubicBezTo>
                  <a:close/>
                  <a:moveTo>
                    <a:pt x="1314" y="11"/>
                  </a:moveTo>
                  <a:cubicBezTo>
                    <a:pt x="1283" y="10"/>
                    <a:pt x="1283" y="10"/>
                    <a:pt x="1283" y="10"/>
                  </a:cubicBezTo>
                  <a:cubicBezTo>
                    <a:pt x="1281" y="12"/>
                    <a:pt x="1281" y="12"/>
                    <a:pt x="1281" y="12"/>
                  </a:cubicBezTo>
                  <a:cubicBezTo>
                    <a:pt x="1285" y="20"/>
                    <a:pt x="1294" y="23"/>
                    <a:pt x="1300" y="28"/>
                  </a:cubicBezTo>
                  <a:cubicBezTo>
                    <a:pt x="1308" y="36"/>
                    <a:pt x="1312" y="47"/>
                    <a:pt x="1309" y="57"/>
                  </a:cubicBezTo>
                  <a:cubicBezTo>
                    <a:pt x="1311" y="59"/>
                    <a:pt x="1311" y="59"/>
                    <a:pt x="1311" y="59"/>
                  </a:cubicBezTo>
                  <a:cubicBezTo>
                    <a:pt x="1315" y="71"/>
                    <a:pt x="1328" y="79"/>
                    <a:pt x="1336" y="88"/>
                  </a:cubicBezTo>
                  <a:cubicBezTo>
                    <a:pt x="1348" y="95"/>
                    <a:pt x="1359" y="103"/>
                    <a:pt x="1373" y="106"/>
                  </a:cubicBezTo>
                  <a:cubicBezTo>
                    <a:pt x="1383" y="99"/>
                    <a:pt x="1383" y="99"/>
                    <a:pt x="1383" y="99"/>
                  </a:cubicBezTo>
                  <a:cubicBezTo>
                    <a:pt x="1401" y="91"/>
                    <a:pt x="1420" y="103"/>
                    <a:pt x="1438" y="96"/>
                  </a:cubicBezTo>
                  <a:cubicBezTo>
                    <a:pt x="1442" y="94"/>
                    <a:pt x="1448" y="91"/>
                    <a:pt x="1449" y="87"/>
                  </a:cubicBezTo>
                  <a:cubicBezTo>
                    <a:pt x="1440" y="88"/>
                    <a:pt x="1431" y="87"/>
                    <a:pt x="1423" y="90"/>
                  </a:cubicBezTo>
                  <a:cubicBezTo>
                    <a:pt x="1417" y="88"/>
                    <a:pt x="1411" y="87"/>
                    <a:pt x="1407" y="82"/>
                  </a:cubicBezTo>
                  <a:cubicBezTo>
                    <a:pt x="1390" y="78"/>
                    <a:pt x="1377" y="69"/>
                    <a:pt x="1363" y="59"/>
                  </a:cubicBezTo>
                  <a:cubicBezTo>
                    <a:pt x="1345" y="45"/>
                    <a:pt x="1324" y="32"/>
                    <a:pt x="1314" y="11"/>
                  </a:cubicBezTo>
                  <a:close/>
                  <a:moveTo>
                    <a:pt x="1342" y="11"/>
                  </a:moveTo>
                  <a:cubicBezTo>
                    <a:pt x="1336" y="10"/>
                    <a:pt x="1328" y="11"/>
                    <a:pt x="1321" y="12"/>
                  </a:cubicBezTo>
                  <a:cubicBezTo>
                    <a:pt x="1321" y="13"/>
                    <a:pt x="1322" y="14"/>
                    <a:pt x="1322" y="15"/>
                  </a:cubicBezTo>
                  <a:cubicBezTo>
                    <a:pt x="1333" y="29"/>
                    <a:pt x="1347" y="41"/>
                    <a:pt x="1362" y="52"/>
                  </a:cubicBezTo>
                  <a:cubicBezTo>
                    <a:pt x="1375" y="61"/>
                    <a:pt x="1387" y="71"/>
                    <a:pt x="1402" y="74"/>
                  </a:cubicBezTo>
                  <a:cubicBezTo>
                    <a:pt x="1402" y="60"/>
                    <a:pt x="1402" y="60"/>
                    <a:pt x="1402" y="60"/>
                  </a:cubicBezTo>
                  <a:cubicBezTo>
                    <a:pt x="1377" y="52"/>
                    <a:pt x="1358" y="32"/>
                    <a:pt x="1342" y="11"/>
                  </a:cubicBezTo>
                  <a:close/>
                  <a:moveTo>
                    <a:pt x="1460" y="12"/>
                  </a:moveTo>
                  <a:cubicBezTo>
                    <a:pt x="1457" y="11"/>
                    <a:pt x="1453" y="11"/>
                    <a:pt x="1450" y="10"/>
                  </a:cubicBezTo>
                  <a:cubicBezTo>
                    <a:pt x="1436" y="12"/>
                    <a:pt x="1422" y="10"/>
                    <a:pt x="1408" y="12"/>
                  </a:cubicBezTo>
                  <a:cubicBezTo>
                    <a:pt x="1408" y="13"/>
                    <a:pt x="1408" y="13"/>
                    <a:pt x="1408" y="13"/>
                  </a:cubicBezTo>
                  <a:cubicBezTo>
                    <a:pt x="1413" y="17"/>
                    <a:pt x="1418" y="20"/>
                    <a:pt x="1424" y="21"/>
                  </a:cubicBezTo>
                  <a:cubicBezTo>
                    <a:pt x="1437" y="22"/>
                    <a:pt x="1452" y="22"/>
                    <a:pt x="1460" y="12"/>
                  </a:cubicBezTo>
                  <a:close/>
                  <a:moveTo>
                    <a:pt x="1739" y="12"/>
                  </a:moveTo>
                  <a:cubicBezTo>
                    <a:pt x="1717" y="12"/>
                    <a:pt x="1717" y="12"/>
                    <a:pt x="1717" y="12"/>
                  </a:cubicBezTo>
                  <a:cubicBezTo>
                    <a:pt x="1680" y="12"/>
                    <a:pt x="1642" y="10"/>
                    <a:pt x="1606" y="12"/>
                  </a:cubicBezTo>
                  <a:cubicBezTo>
                    <a:pt x="1604" y="13"/>
                    <a:pt x="1606" y="15"/>
                    <a:pt x="1606" y="17"/>
                  </a:cubicBezTo>
                  <a:cubicBezTo>
                    <a:pt x="1609" y="26"/>
                    <a:pt x="1619" y="30"/>
                    <a:pt x="1626" y="36"/>
                  </a:cubicBezTo>
                  <a:cubicBezTo>
                    <a:pt x="1629" y="44"/>
                    <a:pt x="1624" y="50"/>
                    <a:pt x="1619" y="56"/>
                  </a:cubicBezTo>
                  <a:cubicBezTo>
                    <a:pt x="1612" y="62"/>
                    <a:pt x="1600" y="64"/>
                    <a:pt x="1591" y="60"/>
                  </a:cubicBezTo>
                  <a:cubicBezTo>
                    <a:pt x="1584" y="55"/>
                    <a:pt x="1593" y="47"/>
                    <a:pt x="1587" y="42"/>
                  </a:cubicBezTo>
                  <a:cubicBezTo>
                    <a:pt x="1585" y="41"/>
                    <a:pt x="1582" y="41"/>
                    <a:pt x="1580" y="43"/>
                  </a:cubicBezTo>
                  <a:cubicBezTo>
                    <a:pt x="1574" y="47"/>
                    <a:pt x="1571" y="53"/>
                    <a:pt x="1571" y="61"/>
                  </a:cubicBezTo>
                  <a:cubicBezTo>
                    <a:pt x="1574" y="66"/>
                    <a:pt x="1575" y="73"/>
                    <a:pt x="1581" y="75"/>
                  </a:cubicBezTo>
                  <a:cubicBezTo>
                    <a:pt x="1603" y="88"/>
                    <a:pt x="1621" y="65"/>
                    <a:pt x="1642" y="66"/>
                  </a:cubicBezTo>
                  <a:cubicBezTo>
                    <a:pt x="1651" y="66"/>
                    <a:pt x="1660" y="71"/>
                    <a:pt x="1662" y="80"/>
                  </a:cubicBezTo>
                  <a:cubicBezTo>
                    <a:pt x="1668" y="92"/>
                    <a:pt x="1665" y="108"/>
                    <a:pt x="1659" y="118"/>
                  </a:cubicBezTo>
                  <a:cubicBezTo>
                    <a:pt x="1655" y="123"/>
                    <a:pt x="1650" y="126"/>
                    <a:pt x="1644" y="125"/>
                  </a:cubicBezTo>
                  <a:cubicBezTo>
                    <a:pt x="1634" y="120"/>
                    <a:pt x="1650" y="113"/>
                    <a:pt x="1642" y="106"/>
                  </a:cubicBezTo>
                  <a:cubicBezTo>
                    <a:pt x="1640" y="104"/>
                    <a:pt x="1638" y="102"/>
                    <a:pt x="1635" y="103"/>
                  </a:cubicBezTo>
                  <a:cubicBezTo>
                    <a:pt x="1630" y="102"/>
                    <a:pt x="1626" y="106"/>
                    <a:pt x="1623" y="110"/>
                  </a:cubicBezTo>
                  <a:cubicBezTo>
                    <a:pt x="1621" y="118"/>
                    <a:pt x="1623" y="126"/>
                    <a:pt x="1626" y="134"/>
                  </a:cubicBezTo>
                  <a:cubicBezTo>
                    <a:pt x="1633" y="143"/>
                    <a:pt x="1644" y="148"/>
                    <a:pt x="1656" y="148"/>
                  </a:cubicBezTo>
                  <a:cubicBezTo>
                    <a:pt x="1671" y="147"/>
                    <a:pt x="1683" y="136"/>
                    <a:pt x="1690" y="123"/>
                  </a:cubicBezTo>
                  <a:cubicBezTo>
                    <a:pt x="1695" y="112"/>
                    <a:pt x="1691" y="97"/>
                    <a:pt x="1686" y="87"/>
                  </a:cubicBezTo>
                  <a:cubicBezTo>
                    <a:pt x="1682" y="78"/>
                    <a:pt x="1669" y="72"/>
                    <a:pt x="1671" y="60"/>
                  </a:cubicBezTo>
                  <a:cubicBezTo>
                    <a:pt x="1674" y="45"/>
                    <a:pt x="1688" y="39"/>
                    <a:pt x="1701" y="35"/>
                  </a:cubicBezTo>
                  <a:cubicBezTo>
                    <a:pt x="1710" y="34"/>
                    <a:pt x="1724" y="31"/>
                    <a:pt x="1731" y="38"/>
                  </a:cubicBezTo>
                  <a:cubicBezTo>
                    <a:pt x="1736" y="42"/>
                    <a:pt x="1738" y="48"/>
                    <a:pt x="1738" y="54"/>
                  </a:cubicBezTo>
                  <a:cubicBezTo>
                    <a:pt x="1735" y="61"/>
                    <a:pt x="1727" y="58"/>
                    <a:pt x="1723" y="63"/>
                  </a:cubicBezTo>
                  <a:cubicBezTo>
                    <a:pt x="1721" y="69"/>
                    <a:pt x="1717" y="74"/>
                    <a:pt x="1720" y="81"/>
                  </a:cubicBezTo>
                  <a:cubicBezTo>
                    <a:pt x="1723" y="85"/>
                    <a:pt x="1726" y="89"/>
                    <a:pt x="1731" y="89"/>
                  </a:cubicBezTo>
                  <a:cubicBezTo>
                    <a:pt x="1740" y="92"/>
                    <a:pt x="1748" y="86"/>
                    <a:pt x="1754" y="79"/>
                  </a:cubicBezTo>
                  <a:cubicBezTo>
                    <a:pt x="1756" y="73"/>
                    <a:pt x="1761" y="67"/>
                    <a:pt x="1758" y="60"/>
                  </a:cubicBezTo>
                  <a:cubicBezTo>
                    <a:pt x="1761" y="45"/>
                    <a:pt x="1745" y="36"/>
                    <a:pt x="1740" y="23"/>
                  </a:cubicBezTo>
                  <a:cubicBezTo>
                    <a:pt x="1739" y="20"/>
                    <a:pt x="1741" y="15"/>
                    <a:pt x="1739" y="12"/>
                  </a:cubicBezTo>
                  <a:close/>
                  <a:moveTo>
                    <a:pt x="1373" y="11"/>
                  </a:moveTo>
                  <a:cubicBezTo>
                    <a:pt x="1352" y="11"/>
                    <a:pt x="1352" y="11"/>
                    <a:pt x="1352" y="11"/>
                  </a:cubicBezTo>
                  <a:cubicBezTo>
                    <a:pt x="1351" y="12"/>
                    <a:pt x="1351" y="12"/>
                    <a:pt x="1351" y="12"/>
                  </a:cubicBezTo>
                  <a:cubicBezTo>
                    <a:pt x="1363" y="31"/>
                    <a:pt x="1380" y="46"/>
                    <a:pt x="1401" y="54"/>
                  </a:cubicBezTo>
                  <a:cubicBezTo>
                    <a:pt x="1407" y="56"/>
                    <a:pt x="1408" y="47"/>
                    <a:pt x="1411" y="44"/>
                  </a:cubicBezTo>
                  <a:cubicBezTo>
                    <a:pt x="1396" y="38"/>
                    <a:pt x="1382" y="26"/>
                    <a:pt x="1373" y="11"/>
                  </a:cubicBezTo>
                  <a:close/>
                  <a:moveTo>
                    <a:pt x="1545" y="14"/>
                  </a:moveTo>
                  <a:cubicBezTo>
                    <a:pt x="1544" y="11"/>
                    <a:pt x="1544" y="11"/>
                    <a:pt x="1544" y="11"/>
                  </a:cubicBezTo>
                  <a:cubicBezTo>
                    <a:pt x="1539" y="11"/>
                    <a:pt x="1532" y="11"/>
                    <a:pt x="1526" y="12"/>
                  </a:cubicBezTo>
                  <a:cubicBezTo>
                    <a:pt x="1519" y="21"/>
                    <a:pt x="1519" y="21"/>
                    <a:pt x="1519" y="21"/>
                  </a:cubicBezTo>
                  <a:cubicBezTo>
                    <a:pt x="1509" y="34"/>
                    <a:pt x="1493" y="40"/>
                    <a:pt x="1482" y="51"/>
                  </a:cubicBezTo>
                  <a:cubicBezTo>
                    <a:pt x="1489" y="62"/>
                    <a:pt x="1489" y="62"/>
                    <a:pt x="1489" y="62"/>
                  </a:cubicBezTo>
                  <a:cubicBezTo>
                    <a:pt x="1490" y="62"/>
                    <a:pt x="1490" y="62"/>
                    <a:pt x="1490" y="62"/>
                  </a:cubicBezTo>
                  <a:cubicBezTo>
                    <a:pt x="1506" y="55"/>
                    <a:pt x="1520" y="42"/>
                    <a:pt x="1532" y="28"/>
                  </a:cubicBezTo>
                  <a:cubicBezTo>
                    <a:pt x="1535" y="23"/>
                    <a:pt x="1542" y="21"/>
                    <a:pt x="1545" y="14"/>
                  </a:cubicBezTo>
                  <a:close/>
                  <a:moveTo>
                    <a:pt x="1598" y="19"/>
                  </a:moveTo>
                  <a:cubicBezTo>
                    <a:pt x="1595" y="12"/>
                    <a:pt x="1595" y="12"/>
                    <a:pt x="1595" y="12"/>
                  </a:cubicBezTo>
                  <a:cubicBezTo>
                    <a:pt x="1581" y="12"/>
                    <a:pt x="1568" y="10"/>
                    <a:pt x="1554" y="12"/>
                  </a:cubicBezTo>
                  <a:cubicBezTo>
                    <a:pt x="1549" y="17"/>
                    <a:pt x="1545" y="25"/>
                    <a:pt x="1538" y="28"/>
                  </a:cubicBezTo>
                  <a:cubicBezTo>
                    <a:pt x="1525" y="46"/>
                    <a:pt x="1509" y="59"/>
                    <a:pt x="1490" y="69"/>
                  </a:cubicBezTo>
                  <a:cubicBezTo>
                    <a:pt x="1491" y="82"/>
                    <a:pt x="1491" y="82"/>
                    <a:pt x="1491" y="82"/>
                  </a:cubicBezTo>
                  <a:cubicBezTo>
                    <a:pt x="1491" y="93"/>
                    <a:pt x="1481" y="101"/>
                    <a:pt x="1483" y="113"/>
                  </a:cubicBezTo>
                  <a:cubicBezTo>
                    <a:pt x="1484" y="117"/>
                    <a:pt x="1486" y="122"/>
                    <a:pt x="1490" y="123"/>
                  </a:cubicBezTo>
                  <a:cubicBezTo>
                    <a:pt x="1497" y="125"/>
                    <a:pt x="1502" y="123"/>
                    <a:pt x="1508" y="122"/>
                  </a:cubicBezTo>
                  <a:cubicBezTo>
                    <a:pt x="1511" y="119"/>
                    <a:pt x="1519" y="118"/>
                    <a:pt x="1517" y="112"/>
                  </a:cubicBezTo>
                  <a:cubicBezTo>
                    <a:pt x="1511" y="110"/>
                    <a:pt x="1507" y="103"/>
                    <a:pt x="1505" y="98"/>
                  </a:cubicBezTo>
                  <a:cubicBezTo>
                    <a:pt x="1506" y="90"/>
                    <a:pt x="1508" y="82"/>
                    <a:pt x="1515" y="77"/>
                  </a:cubicBezTo>
                  <a:cubicBezTo>
                    <a:pt x="1526" y="69"/>
                    <a:pt x="1541" y="74"/>
                    <a:pt x="1551" y="80"/>
                  </a:cubicBezTo>
                  <a:cubicBezTo>
                    <a:pt x="1555" y="75"/>
                    <a:pt x="1559" y="70"/>
                    <a:pt x="1564" y="64"/>
                  </a:cubicBezTo>
                  <a:cubicBezTo>
                    <a:pt x="1565" y="50"/>
                    <a:pt x="1565" y="50"/>
                    <a:pt x="1565" y="50"/>
                  </a:cubicBezTo>
                  <a:cubicBezTo>
                    <a:pt x="1568" y="45"/>
                    <a:pt x="1572" y="38"/>
                    <a:pt x="1579" y="35"/>
                  </a:cubicBezTo>
                  <a:cubicBezTo>
                    <a:pt x="1584" y="33"/>
                    <a:pt x="1589" y="36"/>
                    <a:pt x="1594" y="39"/>
                  </a:cubicBezTo>
                  <a:cubicBezTo>
                    <a:pt x="1597" y="43"/>
                    <a:pt x="1595" y="49"/>
                    <a:pt x="1596" y="54"/>
                  </a:cubicBezTo>
                  <a:cubicBezTo>
                    <a:pt x="1602" y="55"/>
                    <a:pt x="1610" y="55"/>
                    <a:pt x="1615" y="50"/>
                  </a:cubicBezTo>
                  <a:cubicBezTo>
                    <a:pt x="1618" y="47"/>
                    <a:pt x="1620" y="44"/>
                    <a:pt x="1619" y="39"/>
                  </a:cubicBezTo>
                  <a:cubicBezTo>
                    <a:pt x="1610" y="35"/>
                    <a:pt x="1603" y="28"/>
                    <a:pt x="1598" y="19"/>
                  </a:cubicBezTo>
                  <a:close/>
                  <a:moveTo>
                    <a:pt x="1399" y="11"/>
                  </a:moveTo>
                  <a:cubicBezTo>
                    <a:pt x="1385" y="11"/>
                    <a:pt x="1385" y="11"/>
                    <a:pt x="1385" y="11"/>
                  </a:cubicBezTo>
                  <a:cubicBezTo>
                    <a:pt x="1383" y="11"/>
                    <a:pt x="1382" y="13"/>
                    <a:pt x="1382" y="15"/>
                  </a:cubicBezTo>
                  <a:cubicBezTo>
                    <a:pt x="1391" y="25"/>
                    <a:pt x="1402" y="39"/>
                    <a:pt x="1417" y="40"/>
                  </a:cubicBezTo>
                  <a:cubicBezTo>
                    <a:pt x="1427" y="37"/>
                    <a:pt x="1437" y="32"/>
                    <a:pt x="1448" y="34"/>
                  </a:cubicBezTo>
                  <a:cubicBezTo>
                    <a:pt x="1464" y="40"/>
                    <a:pt x="1476" y="25"/>
                    <a:pt x="1488" y="17"/>
                  </a:cubicBezTo>
                  <a:cubicBezTo>
                    <a:pt x="1488" y="15"/>
                    <a:pt x="1491" y="12"/>
                    <a:pt x="1488" y="11"/>
                  </a:cubicBezTo>
                  <a:cubicBezTo>
                    <a:pt x="1471" y="11"/>
                    <a:pt x="1471" y="11"/>
                    <a:pt x="1471" y="11"/>
                  </a:cubicBezTo>
                  <a:cubicBezTo>
                    <a:pt x="1461" y="21"/>
                    <a:pt x="1449" y="26"/>
                    <a:pt x="1435" y="27"/>
                  </a:cubicBezTo>
                  <a:cubicBezTo>
                    <a:pt x="1421" y="27"/>
                    <a:pt x="1408" y="22"/>
                    <a:pt x="1399" y="11"/>
                  </a:cubicBezTo>
                  <a:close/>
                  <a:moveTo>
                    <a:pt x="1517" y="12"/>
                  </a:moveTo>
                  <a:cubicBezTo>
                    <a:pt x="1498" y="11"/>
                    <a:pt x="1498" y="11"/>
                    <a:pt x="1498" y="11"/>
                  </a:cubicBezTo>
                  <a:cubicBezTo>
                    <a:pt x="1496" y="12"/>
                    <a:pt x="1496" y="12"/>
                    <a:pt x="1496" y="12"/>
                  </a:cubicBezTo>
                  <a:cubicBezTo>
                    <a:pt x="1492" y="23"/>
                    <a:pt x="1480" y="30"/>
                    <a:pt x="1470" y="36"/>
                  </a:cubicBezTo>
                  <a:cubicBezTo>
                    <a:pt x="1468" y="41"/>
                    <a:pt x="1475" y="42"/>
                    <a:pt x="1477" y="45"/>
                  </a:cubicBezTo>
                  <a:cubicBezTo>
                    <a:pt x="1489" y="38"/>
                    <a:pt x="1502" y="32"/>
                    <a:pt x="1511" y="21"/>
                  </a:cubicBezTo>
                  <a:cubicBezTo>
                    <a:pt x="1513" y="18"/>
                    <a:pt x="1518" y="16"/>
                    <a:pt x="1517" y="12"/>
                  </a:cubicBezTo>
                  <a:close/>
                  <a:moveTo>
                    <a:pt x="1777" y="12"/>
                  </a:moveTo>
                  <a:cubicBezTo>
                    <a:pt x="1767" y="12"/>
                    <a:pt x="1758" y="12"/>
                    <a:pt x="1749" y="12"/>
                  </a:cubicBezTo>
                  <a:cubicBezTo>
                    <a:pt x="1746" y="14"/>
                    <a:pt x="1747" y="18"/>
                    <a:pt x="1747" y="21"/>
                  </a:cubicBezTo>
                  <a:cubicBezTo>
                    <a:pt x="1753" y="34"/>
                    <a:pt x="1767" y="46"/>
                    <a:pt x="1766" y="62"/>
                  </a:cubicBezTo>
                  <a:cubicBezTo>
                    <a:pt x="1778" y="82"/>
                    <a:pt x="1796" y="96"/>
                    <a:pt x="1814" y="109"/>
                  </a:cubicBezTo>
                  <a:cubicBezTo>
                    <a:pt x="1820" y="110"/>
                    <a:pt x="1824" y="118"/>
                    <a:pt x="1831" y="116"/>
                  </a:cubicBezTo>
                  <a:cubicBezTo>
                    <a:pt x="1832" y="109"/>
                    <a:pt x="1840" y="103"/>
                    <a:pt x="1845" y="99"/>
                  </a:cubicBezTo>
                  <a:cubicBezTo>
                    <a:pt x="1834" y="91"/>
                    <a:pt x="1823" y="81"/>
                    <a:pt x="1814" y="71"/>
                  </a:cubicBezTo>
                  <a:cubicBezTo>
                    <a:pt x="1800" y="59"/>
                    <a:pt x="1791" y="44"/>
                    <a:pt x="1782" y="27"/>
                  </a:cubicBezTo>
                  <a:cubicBezTo>
                    <a:pt x="1780" y="22"/>
                    <a:pt x="1780" y="16"/>
                    <a:pt x="1777" y="12"/>
                  </a:cubicBezTo>
                  <a:close/>
                  <a:moveTo>
                    <a:pt x="1804" y="28"/>
                  </a:moveTo>
                  <a:cubicBezTo>
                    <a:pt x="1800" y="22"/>
                    <a:pt x="1800" y="10"/>
                    <a:pt x="1790" y="12"/>
                  </a:cubicBezTo>
                  <a:cubicBezTo>
                    <a:pt x="1788" y="13"/>
                    <a:pt x="1784" y="11"/>
                    <a:pt x="1784" y="13"/>
                  </a:cubicBezTo>
                  <a:cubicBezTo>
                    <a:pt x="1789" y="29"/>
                    <a:pt x="1797" y="42"/>
                    <a:pt x="1805" y="56"/>
                  </a:cubicBezTo>
                  <a:cubicBezTo>
                    <a:pt x="1818" y="69"/>
                    <a:pt x="1833" y="86"/>
                    <a:pt x="1849" y="94"/>
                  </a:cubicBezTo>
                  <a:cubicBezTo>
                    <a:pt x="1855" y="100"/>
                    <a:pt x="1865" y="96"/>
                    <a:pt x="1873" y="99"/>
                  </a:cubicBezTo>
                  <a:cubicBezTo>
                    <a:pt x="1881" y="99"/>
                    <a:pt x="1887" y="104"/>
                    <a:pt x="1895" y="102"/>
                  </a:cubicBezTo>
                  <a:cubicBezTo>
                    <a:pt x="1901" y="100"/>
                    <a:pt x="1909" y="100"/>
                    <a:pt x="1910" y="94"/>
                  </a:cubicBezTo>
                  <a:cubicBezTo>
                    <a:pt x="1903" y="95"/>
                    <a:pt x="1896" y="91"/>
                    <a:pt x="1890" y="89"/>
                  </a:cubicBezTo>
                  <a:cubicBezTo>
                    <a:pt x="1883" y="94"/>
                    <a:pt x="1874" y="95"/>
                    <a:pt x="1866" y="95"/>
                  </a:cubicBezTo>
                  <a:cubicBezTo>
                    <a:pt x="1857" y="92"/>
                    <a:pt x="1851" y="84"/>
                    <a:pt x="1850" y="76"/>
                  </a:cubicBezTo>
                  <a:cubicBezTo>
                    <a:pt x="1847" y="74"/>
                    <a:pt x="1844" y="71"/>
                    <a:pt x="1841" y="68"/>
                  </a:cubicBezTo>
                  <a:cubicBezTo>
                    <a:pt x="1827" y="56"/>
                    <a:pt x="1815" y="42"/>
                    <a:pt x="1804" y="28"/>
                  </a:cubicBezTo>
                  <a:close/>
                  <a:moveTo>
                    <a:pt x="1813" y="21"/>
                  </a:moveTo>
                  <a:cubicBezTo>
                    <a:pt x="1809" y="19"/>
                    <a:pt x="1812" y="10"/>
                    <a:pt x="1804" y="12"/>
                  </a:cubicBezTo>
                  <a:cubicBezTo>
                    <a:pt x="1803" y="12"/>
                    <a:pt x="1803" y="13"/>
                    <a:pt x="1803" y="14"/>
                  </a:cubicBezTo>
                  <a:cubicBezTo>
                    <a:pt x="1814" y="32"/>
                    <a:pt x="1814" y="32"/>
                    <a:pt x="1814" y="32"/>
                  </a:cubicBezTo>
                  <a:cubicBezTo>
                    <a:pt x="1817" y="40"/>
                    <a:pt x="1826" y="44"/>
                    <a:pt x="1830" y="51"/>
                  </a:cubicBezTo>
                  <a:cubicBezTo>
                    <a:pt x="1836" y="56"/>
                    <a:pt x="1842" y="64"/>
                    <a:pt x="1850" y="67"/>
                  </a:cubicBezTo>
                  <a:cubicBezTo>
                    <a:pt x="1851" y="63"/>
                    <a:pt x="1852" y="60"/>
                    <a:pt x="1853" y="56"/>
                  </a:cubicBezTo>
                  <a:cubicBezTo>
                    <a:pt x="1837" y="47"/>
                    <a:pt x="1827" y="34"/>
                    <a:pt x="1813" y="21"/>
                  </a:cubicBezTo>
                  <a:close/>
                  <a:moveTo>
                    <a:pt x="1829" y="12"/>
                  </a:moveTo>
                  <a:cubicBezTo>
                    <a:pt x="1824" y="13"/>
                    <a:pt x="1819" y="10"/>
                    <a:pt x="1815" y="13"/>
                  </a:cubicBezTo>
                  <a:cubicBezTo>
                    <a:pt x="1818" y="22"/>
                    <a:pt x="1828" y="27"/>
                    <a:pt x="1833" y="34"/>
                  </a:cubicBezTo>
                  <a:cubicBezTo>
                    <a:pt x="1840" y="40"/>
                    <a:pt x="1847" y="47"/>
                    <a:pt x="1856" y="51"/>
                  </a:cubicBezTo>
                  <a:cubicBezTo>
                    <a:pt x="1857" y="49"/>
                    <a:pt x="1860" y="48"/>
                    <a:pt x="1859" y="46"/>
                  </a:cubicBezTo>
                  <a:cubicBezTo>
                    <a:pt x="1846" y="38"/>
                    <a:pt x="1838" y="24"/>
                    <a:pt x="1829" y="12"/>
                  </a:cubicBezTo>
                  <a:close/>
                  <a:moveTo>
                    <a:pt x="1856" y="22"/>
                  </a:moveTo>
                  <a:cubicBezTo>
                    <a:pt x="1852" y="18"/>
                    <a:pt x="1852" y="9"/>
                    <a:pt x="1843" y="12"/>
                  </a:cubicBezTo>
                  <a:cubicBezTo>
                    <a:pt x="1841" y="13"/>
                    <a:pt x="1836" y="11"/>
                    <a:pt x="1837" y="15"/>
                  </a:cubicBezTo>
                  <a:cubicBezTo>
                    <a:pt x="1845" y="24"/>
                    <a:pt x="1851" y="37"/>
                    <a:pt x="1864" y="42"/>
                  </a:cubicBezTo>
                  <a:cubicBezTo>
                    <a:pt x="1867" y="40"/>
                    <a:pt x="1870" y="40"/>
                    <a:pt x="1871" y="36"/>
                  </a:cubicBezTo>
                  <a:cubicBezTo>
                    <a:pt x="1866" y="32"/>
                    <a:pt x="1861" y="28"/>
                    <a:pt x="1856" y="22"/>
                  </a:cubicBezTo>
                  <a:close/>
                  <a:moveTo>
                    <a:pt x="1882" y="13"/>
                  </a:moveTo>
                  <a:cubicBezTo>
                    <a:pt x="1860" y="12"/>
                    <a:pt x="1860" y="12"/>
                    <a:pt x="1860" y="12"/>
                  </a:cubicBezTo>
                  <a:cubicBezTo>
                    <a:pt x="1858" y="14"/>
                    <a:pt x="1858" y="14"/>
                    <a:pt x="1858" y="14"/>
                  </a:cubicBezTo>
                  <a:cubicBezTo>
                    <a:pt x="1860" y="21"/>
                    <a:pt x="1868" y="28"/>
                    <a:pt x="1875" y="32"/>
                  </a:cubicBezTo>
                  <a:cubicBezTo>
                    <a:pt x="1877" y="35"/>
                    <a:pt x="1881" y="30"/>
                    <a:pt x="1883" y="34"/>
                  </a:cubicBezTo>
                  <a:cubicBezTo>
                    <a:pt x="1899" y="30"/>
                    <a:pt x="1913" y="36"/>
                    <a:pt x="1926" y="42"/>
                  </a:cubicBezTo>
                  <a:cubicBezTo>
                    <a:pt x="1938" y="41"/>
                    <a:pt x="1948" y="33"/>
                    <a:pt x="1957" y="25"/>
                  </a:cubicBezTo>
                  <a:cubicBezTo>
                    <a:pt x="1960" y="20"/>
                    <a:pt x="1969" y="20"/>
                    <a:pt x="1968" y="13"/>
                  </a:cubicBezTo>
                  <a:cubicBezTo>
                    <a:pt x="1949" y="13"/>
                    <a:pt x="1949" y="13"/>
                    <a:pt x="1949" y="13"/>
                  </a:cubicBezTo>
                  <a:cubicBezTo>
                    <a:pt x="1939" y="25"/>
                    <a:pt x="1923" y="30"/>
                    <a:pt x="1908" y="28"/>
                  </a:cubicBezTo>
                  <a:cubicBezTo>
                    <a:pt x="1897" y="26"/>
                    <a:pt x="1890" y="19"/>
                    <a:pt x="1882" y="13"/>
                  </a:cubicBezTo>
                  <a:close/>
                  <a:moveTo>
                    <a:pt x="1940" y="14"/>
                  </a:moveTo>
                  <a:cubicBezTo>
                    <a:pt x="1930" y="11"/>
                    <a:pt x="1921" y="13"/>
                    <a:pt x="1911" y="12"/>
                  </a:cubicBezTo>
                  <a:cubicBezTo>
                    <a:pt x="1904" y="14"/>
                    <a:pt x="1897" y="11"/>
                    <a:pt x="1892" y="13"/>
                  </a:cubicBezTo>
                  <a:cubicBezTo>
                    <a:pt x="1895" y="18"/>
                    <a:pt x="1902" y="21"/>
                    <a:pt x="1908" y="23"/>
                  </a:cubicBezTo>
                  <a:cubicBezTo>
                    <a:pt x="1920" y="25"/>
                    <a:pt x="1933" y="23"/>
                    <a:pt x="1940" y="14"/>
                  </a:cubicBezTo>
                  <a:close/>
                  <a:moveTo>
                    <a:pt x="1162" y="25"/>
                  </a:moveTo>
                  <a:cubicBezTo>
                    <a:pt x="1149" y="25"/>
                    <a:pt x="1140" y="18"/>
                    <a:pt x="1128" y="14"/>
                  </a:cubicBezTo>
                  <a:cubicBezTo>
                    <a:pt x="1127" y="17"/>
                    <a:pt x="1124" y="19"/>
                    <a:pt x="1125" y="22"/>
                  </a:cubicBezTo>
                  <a:cubicBezTo>
                    <a:pt x="1130" y="27"/>
                    <a:pt x="1136" y="28"/>
                    <a:pt x="1142" y="31"/>
                  </a:cubicBezTo>
                  <a:cubicBezTo>
                    <a:pt x="1147" y="38"/>
                    <a:pt x="1157" y="39"/>
                    <a:pt x="1165" y="38"/>
                  </a:cubicBezTo>
                  <a:cubicBezTo>
                    <a:pt x="1166" y="34"/>
                    <a:pt x="1167" y="28"/>
                    <a:pt x="1162" y="25"/>
                  </a:cubicBezTo>
                  <a:close/>
                  <a:moveTo>
                    <a:pt x="690" y="26"/>
                  </a:moveTo>
                  <a:cubicBezTo>
                    <a:pt x="686" y="21"/>
                    <a:pt x="678" y="24"/>
                    <a:pt x="672" y="22"/>
                  </a:cubicBezTo>
                  <a:cubicBezTo>
                    <a:pt x="670" y="23"/>
                    <a:pt x="668" y="26"/>
                    <a:pt x="669" y="28"/>
                  </a:cubicBezTo>
                  <a:cubicBezTo>
                    <a:pt x="674" y="33"/>
                    <a:pt x="681" y="33"/>
                    <a:pt x="687" y="34"/>
                  </a:cubicBezTo>
                  <a:cubicBezTo>
                    <a:pt x="690" y="33"/>
                    <a:pt x="690" y="29"/>
                    <a:pt x="690" y="26"/>
                  </a:cubicBezTo>
                  <a:close/>
                  <a:moveTo>
                    <a:pt x="184" y="34"/>
                  </a:moveTo>
                  <a:cubicBezTo>
                    <a:pt x="181" y="30"/>
                    <a:pt x="177" y="28"/>
                    <a:pt x="173" y="27"/>
                  </a:cubicBezTo>
                  <a:cubicBezTo>
                    <a:pt x="170" y="28"/>
                    <a:pt x="170" y="31"/>
                    <a:pt x="169" y="33"/>
                  </a:cubicBezTo>
                  <a:cubicBezTo>
                    <a:pt x="168" y="34"/>
                    <a:pt x="166" y="38"/>
                    <a:pt x="169" y="38"/>
                  </a:cubicBezTo>
                  <a:cubicBezTo>
                    <a:pt x="174" y="37"/>
                    <a:pt x="178" y="35"/>
                    <a:pt x="184" y="34"/>
                  </a:cubicBezTo>
                  <a:close/>
                  <a:moveTo>
                    <a:pt x="1122" y="29"/>
                  </a:moveTo>
                  <a:cubicBezTo>
                    <a:pt x="1120" y="29"/>
                    <a:pt x="1119" y="32"/>
                    <a:pt x="1118" y="34"/>
                  </a:cubicBezTo>
                  <a:cubicBezTo>
                    <a:pt x="1118" y="34"/>
                    <a:pt x="1120" y="34"/>
                    <a:pt x="1120" y="34"/>
                  </a:cubicBezTo>
                  <a:cubicBezTo>
                    <a:pt x="1121" y="32"/>
                    <a:pt x="1123" y="31"/>
                    <a:pt x="1122" y="29"/>
                  </a:cubicBezTo>
                  <a:close/>
                  <a:moveTo>
                    <a:pt x="1005" y="44"/>
                  </a:moveTo>
                  <a:cubicBezTo>
                    <a:pt x="1002" y="39"/>
                    <a:pt x="998" y="33"/>
                    <a:pt x="992" y="31"/>
                  </a:cubicBezTo>
                  <a:cubicBezTo>
                    <a:pt x="984" y="31"/>
                    <a:pt x="976" y="28"/>
                    <a:pt x="967" y="30"/>
                  </a:cubicBezTo>
                  <a:cubicBezTo>
                    <a:pt x="956" y="34"/>
                    <a:pt x="943" y="39"/>
                    <a:pt x="940" y="53"/>
                  </a:cubicBezTo>
                  <a:cubicBezTo>
                    <a:pt x="940" y="58"/>
                    <a:pt x="939" y="65"/>
                    <a:pt x="944" y="69"/>
                  </a:cubicBezTo>
                  <a:cubicBezTo>
                    <a:pt x="946" y="72"/>
                    <a:pt x="950" y="74"/>
                    <a:pt x="954" y="73"/>
                  </a:cubicBezTo>
                  <a:cubicBezTo>
                    <a:pt x="965" y="69"/>
                    <a:pt x="958" y="58"/>
                    <a:pt x="965" y="52"/>
                  </a:cubicBezTo>
                  <a:cubicBezTo>
                    <a:pt x="970" y="51"/>
                    <a:pt x="974" y="49"/>
                    <a:pt x="978" y="51"/>
                  </a:cubicBezTo>
                  <a:cubicBezTo>
                    <a:pt x="985" y="53"/>
                    <a:pt x="988" y="59"/>
                    <a:pt x="990" y="64"/>
                  </a:cubicBezTo>
                  <a:cubicBezTo>
                    <a:pt x="993" y="75"/>
                    <a:pt x="988" y="84"/>
                    <a:pt x="981" y="91"/>
                  </a:cubicBezTo>
                  <a:cubicBezTo>
                    <a:pt x="972" y="100"/>
                    <a:pt x="960" y="110"/>
                    <a:pt x="946" y="106"/>
                  </a:cubicBezTo>
                  <a:cubicBezTo>
                    <a:pt x="933" y="102"/>
                    <a:pt x="915" y="96"/>
                    <a:pt x="905" y="109"/>
                  </a:cubicBezTo>
                  <a:cubicBezTo>
                    <a:pt x="899" y="114"/>
                    <a:pt x="898" y="121"/>
                    <a:pt x="899" y="128"/>
                  </a:cubicBezTo>
                  <a:cubicBezTo>
                    <a:pt x="901" y="132"/>
                    <a:pt x="903" y="138"/>
                    <a:pt x="909" y="139"/>
                  </a:cubicBezTo>
                  <a:cubicBezTo>
                    <a:pt x="913" y="141"/>
                    <a:pt x="917" y="140"/>
                    <a:pt x="919" y="136"/>
                  </a:cubicBezTo>
                  <a:cubicBezTo>
                    <a:pt x="921" y="133"/>
                    <a:pt x="922" y="129"/>
                    <a:pt x="921" y="126"/>
                  </a:cubicBezTo>
                  <a:cubicBezTo>
                    <a:pt x="916" y="122"/>
                    <a:pt x="921" y="116"/>
                    <a:pt x="922" y="112"/>
                  </a:cubicBezTo>
                  <a:cubicBezTo>
                    <a:pt x="927" y="109"/>
                    <a:pt x="935" y="110"/>
                    <a:pt x="941" y="110"/>
                  </a:cubicBezTo>
                  <a:cubicBezTo>
                    <a:pt x="949" y="115"/>
                    <a:pt x="955" y="125"/>
                    <a:pt x="953" y="135"/>
                  </a:cubicBezTo>
                  <a:cubicBezTo>
                    <a:pt x="952" y="144"/>
                    <a:pt x="944" y="151"/>
                    <a:pt x="939" y="158"/>
                  </a:cubicBezTo>
                  <a:cubicBezTo>
                    <a:pt x="939" y="158"/>
                    <a:pt x="939" y="158"/>
                    <a:pt x="939" y="158"/>
                  </a:cubicBezTo>
                  <a:cubicBezTo>
                    <a:pt x="977" y="159"/>
                    <a:pt x="1015" y="159"/>
                    <a:pt x="1053" y="159"/>
                  </a:cubicBezTo>
                  <a:cubicBezTo>
                    <a:pt x="1056" y="160"/>
                    <a:pt x="1056" y="156"/>
                    <a:pt x="1057" y="154"/>
                  </a:cubicBezTo>
                  <a:cubicBezTo>
                    <a:pt x="1073" y="150"/>
                    <a:pt x="1078" y="133"/>
                    <a:pt x="1083" y="120"/>
                  </a:cubicBezTo>
                  <a:cubicBezTo>
                    <a:pt x="1086" y="106"/>
                    <a:pt x="1083" y="90"/>
                    <a:pt x="1071" y="81"/>
                  </a:cubicBezTo>
                  <a:cubicBezTo>
                    <a:pt x="1063" y="78"/>
                    <a:pt x="1052" y="75"/>
                    <a:pt x="1044" y="80"/>
                  </a:cubicBezTo>
                  <a:cubicBezTo>
                    <a:pt x="1035" y="85"/>
                    <a:pt x="1033" y="95"/>
                    <a:pt x="1033" y="104"/>
                  </a:cubicBezTo>
                  <a:cubicBezTo>
                    <a:pt x="1039" y="116"/>
                    <a:pt x="1052" y="100"/>
                    <a:pt x="1057" y="111"/>
                  </a:cubicBezTo>
                  <a:cubicBezTo>
                    <a:pt x="1053" y="122"/>
                    <a:pt x="1041" y="129"/>
                    <a:pt x="1030" y="129"/>
                  </a:cubicBezTo>
                  <a:cubicBezTo>
                    <a:pt x="1022" y="133"/>
                    <a:pt x="1015" y="129"/>
                    <a:pt x="1008" y="126"/>
                  </a:cubicBezTo>
                  <a:cubicBezTo>
                    <a:pt x="1000" y="119"/>
                    <a:pt x="996" y="110"/>
                    <a:pt x="998" y="100"/>
                  </a:cubicBezTo>
                  <a:cubicBezTo>
                    <a:pt x="1004" y="87"/>
                    <a:pt x="1010" y="72"/>
                    <a:pt x="1008" y="56"/>
                  </a:cubicBezTo>
                  <a:cubicBezTo>
                    <a:pt x="1006" y="53"/>
                    <a:pt x="1009" y="47"/>
                    <a:pt x="1005" y="44"/>
                  </a:cubicBezTo>
                  <a:close/>
                  <a:moveTo>
                    <a:pt x="538" y="50"/>
                  </a:moveTo>
                  <a:cubicBezTo>
                    <a:pt x="526" y="36"/>
                    <a:pt x="526" y="36"/>
                    <a:pt x="526" y="36"/>
                  </a:cubicBezTo>
                  <a:cubicBezTo>
                    <a:pt x="514" y="30"/>
                    <a:pt x="499" y="31"/>
                    <a:pt x="488" y="38"/>
                  </a:cubicBezTo>
                  <a:cubicBezTo>
                    <a:pt x="481" y="43"/>
                    <a:pt x="472" y="50"/>
                    <a:pt x="474" y="60"/>
                  </a:cubicBezTo>
                  <a:cubicBezTo>
                    <a:pt x="475" y="65"/>
                    <a:pt x="478" y="70"/>
                    <a:pt x="483" y="73"/>
                  </a:cubicBezTo>
                  <a:cubicBezTo>
                    <a:pt x="486" y="73"/>
                    <a:pt x="489" y="75"/>
                    <a:pt x="492" y="73"/>
                  </a:cubicBezTo>
                  <a:cubicBezTo>
                    <a:pt x="496" y="68"/>
                    <a:pt x="501" y="63"/>
                    <a:pt x="499" y="56"/>
                  </a:cubicBezTo>
                  <a:cubicBezTo>
                    <a:pt x="500" y="53"/>
                    <a:pt x="504" y="52"/>
                    <a:pt x="507" y="52"/>
                  </a:cubicBezTo>
                  <a:cubicBezTo>
                    <a:pt x="512" y="54"/>
                    <a:pt x="519" y="55"/>
                    <a:pt x="522" y="61"/>
                  </a:cubicBezTo>
                  <a:cubicBezTo>
                    <a:pt x="525" y="70"/>
                    <a:pt x="521" y="78"/>
                    <a:pt x="516" y="85"/>
                  </a:cubicBezTo>
                  <a:cubicBezTo>
                    <a:pt x="509" y="97"/>
                    <a:pt x="497" y="107"/>
                    <a:pt x="482" y="107"/>
                  </a:cubicBezTo>
                  <a:cubicBezTo>
                    <a:pt x="463" y="103"/>
                    <a:pt x="463" y="103"/>
                    <a:pt x="463" y="103"/>
                  </a:cubicBezTo>
                  <a:cubicBezTo>
                    <a:pt x="454" y="105"/>
                    <a:pt x="445" y="106"/>
                    <a:pt x="439" y="113"/>
                  </a:cubicBezTo>
                  <a:cubicBezTo>
                    <a:pt x="433" y="118"/>
                    <a:pt x="434" y="128"/>
                    <a:pt x="437" y="135"/>
                  </a:cubicBezTo>
                  <a:cubicBezTo>
                    <a:pt x="440" y="139"/>
                    <a:pt x="444" y="139"/>
                    <a:pt x="449" y="139"/>
                  </a:cubicBezTo>
                  <a:cubicBezTo>
                    <a:pt x="462" y="139"/>
                    <a:pt x="455" y="123"/>
                    <a:pt x="463" y="117"/>
                  </a:cubicBezTo>
                  <a:cubicBezTo>
                    <a:pt x="467" y="115"/>
                    <a:pt x="472" y="115"/>
                    <a:pt x="477" y="116"/>
                  </a:cubicBezTo>
                  <a:cubicBezTo>
                    <a:pt x="481" y="118"/>
                    <a:pt x="486" y="122"/>
                    <a:pt x="487" y="127"/>
                  </a:cubicBezTo>
                  <a:cubicBezTo>
                    <a:pt x="491" y="135"/>
                    <a:pt x="489" y="145"/>
                    <a:pt x="484" y="152"/>
                  </a:cubicBezTo>
                  <a:cubicBezTo>
                    <a:pt x="482" y="156"/>
                    <a:pt x="478" y="155"/>
                    <a:pt x="477" y="159"/>
                  </a:cubicBezTo>
                  <a:cubicBezTo>
                    <a:pt x="490" y="160"/>
                    <a:pt x="506" y="159"/>
                    <a:pt x="520" y="160"/>
                  </a:cubicBezTo>
                  <a:cubicBezTo>
                    <a:pt x="612" y="159"/>
                    <a:pt x="612" y="159"/>
                    <a:pt x="612" y="159"/>
                  </a:cubicBezTo>
                  <a:cubicBezTo>
                    <a:pt x="621" y="154"/>
                    <a:pt x="621" y="154"/>
                    <a:pt x="621" y="154"/>
                  </a:cubicBezTo>
                  <a:cubicBezTo>
                    <a:pt x="633" y="140"/>
                    <a:pt x="632" y="121"/>
                    <a:pt x="636" y="104"/>
                  </a:cubicBezTo>
                  <a:cubicBezTo>
                    <a:pt x="634" y="102"/>
                    <a:pt x="633" y="100"/>
                    <a:pt x="633" y="99"/>
                  </a:cubicBezTo>
                  <a:cubicBezTo>
                    <a:pt x="626" y="92"/>
                    <a:pt x="623" y="81"/>
                    <a:pt x="613" y="78"/>
                  </a:cubicBezTo>
                  <a:cubicBezTo>
                    <a:pt x="605" y="76"/>
                    <a:pt x="597" y="78"/>
                    <a:pt x="590" y="81"/>
                  </a:cubicBezTo>
                  <a:cubicBezTo>
                    <a:pt x="585" y="84"/>
                    <a:pt x="579" y="89"/>
                    <a:pt x="578" y="96"/>
                  </a:cubicBezTo>
                  <a:cubicBezTo>
                    <a:pt x="578" y="101"/>
                    <a:pt x="581" y="106"/>
                    <a:pt x="584" y="110"/>
                  </a:cubicBezTo>
                  <a:cubicBezTo>
                    <a:pt x="590" y="115"/>
                    <a:pt x="600" y="105"/>
                    <a:pt x="604" y="116"/>
                  </a:cubicBezTo>
                  <a:cubicBezTo>
                    <a:pt x="603" y="119"/>
                    <a:pt x="600" y="122"/>
                    <a:pt x="598" y="123"/>
                  </a:cubicBezTo>
                  <a:cubicBezTo>
                    <a:pt x="596" y="127"/>
                    <a:pt x="590" y="126"/>
                    <a:pt x="588" y="130"/>
                  </a:cubicBezTo>
                  <a:cubicBezTo>
                    <a:pt x="576" y="133"/>
                    <a:pt x="565" y="139"/>
                    <a:pt x="552" y="134"/>
                  </a:cubicBezTo>
                  <a:cubicBezTo>
                    <a:pt x="540" y="126"/>
                    <a:pt x="534" y="111"/>
                    <a:pt x="535" y="97"/>
                  </a:cubicBezTo>
                  <a:cubicBezTo>
                    <a:pt x="539" y="82"/>
                    <a:pt x="542" y="65"/>
                    <a:pt x="538" y="50"/>
                  </a:cubicBezTo>
                  <a:close/>
                  <a:moveTo>
                    <a:pt x="1259" y="36"/>
                  </a:moveTo>
                  <a:cubicBezTo>
                    <a:pt x="1258" y="34"/>
                    <a:pt x="1258" y="34"/>
                    <a:pt x="1258" y="34"/>
                  </a:cubicBezTo>
                  <a:cubicBezTo>
                    <a:pt x="1246" y="31"/>
                    <a:pt x="1232" y="32"/>
                    <a:pt x="1223" y="39"/>
                  </a:cubicBezTo>
                  <a:cubicBezTo>
                    <a:pt x="1220" y="43"/>
                    <a:pt x="1216" y="47"/>
                    <a:pt x="1217" y="51"/>
                  </a:cubicBezTo>
                  <a:cubicBezTo>
                    <a:pt x="1222" y="51"/>
                    <a:pt x="1227" y="50"/>
                    <a:pt x="1232" y="49"/>
                  </a:cubicBezTo>
                  <a:cubicBezTo>
                    <a:pt x="1243" y="48"/>
                    <a:pt x="1251" y="41"/>
                    <a:pt x="1259" y="36"/>
                  </a:cubicBezTo>
                  <a:close/>
                  <a:moveTo>
                    <a:pt x="773" y="34"/>
                  </a:moveTo>
                  <a:cubicBezTo>
                    <a:pt x="770" y="34"/>
                    <a:pt x="770" y="34"/>
                    <a:pt x="770" y="34"/>
                  </a:cubicBezTo>
                  <a:cubicBezTo>
                    <a:pt x="766" y="36"/>
                    <a:pt x="761" y="35"/>
                    <a:pt x="757" y="38"/>
                  </a:cubicBezTo>
                  <a:cubicBezTo>
                    <a:pt x="754" y="41"/>
                    <a:pt x="749" y="44"/>
                    <a:pt x="750" y="49"/>
                  </a:cubicBezTo>
                  <a:cubicBezTo>
                    <a:pt x="756" y="48"/>
                    <a:pt x="760" y="44"/>
                    <a:pt x="765" y="42"/>
                  </a:cubicBezTo>
                  <a:cubicBezTo>
                    <a:pt x="768" y="40"/>
                    <a:pt x="772" y="37"/>
                    <a:pt x="773" y="34"/>
                  </a:cubicBezTo>
                  <a:close/>
                  <a:moveTo>
                    <a:pt x="316" y="36"/>
                  </a:moveTo>
                  <a:cubicBezTo>
                    <a:pt x="314" y="34"/>
                    <a:pt x="311" y="35"/>
                    <a:pt x="309" y="34"/>
                  </a:cubicBezTo>
                  <a:cubicBezTo>
                    <a:pt x="301" y="37"/>
                    <a:pt x="290" y="34"/>
                    <a:pt x="283" y="40"/>
                  </a:cubicBezTo>
                  <a:cubicBezTo>
                    <a:pt x="280" y="42"/>
                    <a:pt x="275" y="47"/>
                    <a:pt x="274" y="51"/>
                  </a:cubicBezTo>
                  <a:cubicBezTo>
                    <a:pt x="283" y="49"/>
                    <a:pt x="294" y="47"/>
                    <a:pt x="302" y="43"/>
                  </a:cubicBezTo>
                  <a:cubicBezTo>
                    <a:pt x="307" y="41"/>
                    <a:pt x="312" y="40"/>
                    <a:pt x="316" y="36"/>
                  </a:cubicBezTo>
                  <a:close/>
                  <a:moveTo>
                    <a:pt x="794" y="45"/>
                  </a:moveTo>
                  <a:cubicBezTo>
                    <a:pt x="794" y="40"/>
                    <a:pt x="789" y="35"/>
                    <a:pt x="783" y="35"/>
                  </a:cubicBezTo>
                  <a:cubicBezTo>
                    <a:pt x="773" y="43"/>
                    <a:pt x="762" y="51"/>
                    <a:pt x="751" y="57"/>
                  </a:cubicBezTo>
                  <a:cubicBezTo>
                    <a:pt x="751" y="59"/>
                    <a:pt x="751" y="59"/>
                    <a:pt x="751" y="59"/>
                  </a:cubicBezTo>
                  <a:cubicBezTo>
                    <a:pt x="751" y="62"/>
                    <a:pt x="751" y="67"/>
                    <a:pt x="755" y="68"/>
                  </a:cubicBezTo>
                  <a:cubicBezTo>
                    <a:pt x="765" y="65"/>
                    <a:pt x="771" y="57"/>
                    <a:pt x="778" y="49"/>
                  </a:cubicBezTo>
                  <a:cubicBezTo>
                    <a:pt x="783" y="48"/>
                    <a:pt x="788" y="46"/>
                    <a:pt x="793" y="48"/>
                  </a:cubicBezTo>
                  <a:cubicBezTo>
                    <a:pt x="794" y="48"/>
                    <a:pt x="794" y="46"/>
                    <a:pt x="794" y="45"/>
                  </a:cubicBezTo>
                  <a:close/>
                  <a:moveTo>
                    <a:pt x="685" y="40"/>
                  </a:moveTo>
                  <a:cubicBezTo>
                    <a:pt x="682" y="38"/>
                    <a:pt x="679" y="38"/>
                    <a:pt x="676" y="38"/>
                  </a:cubicBezTo>
                  <a:cubicBezTo>
                    <a:pt x="673" y="40"/>
                    <a:pt x="672" y="43"/>
                    <a:pt x="673" y="47"/>
                  </a:cubicBezTo>
                  <a:cubicBezTo>
                    <a:pt x="676" y="47"/>
                    <a:pt x="676" y="47"/>
                    <a:pt x="676" y="47"/>
                  </a:cubicBezTo>
                  <a:cubicBezTo>
                    <a:pt x="680" y="46"/>
                    <a:pt x="683" y="42"/>
                    <a:pt x="685" y="40"/>
                  </a:cubicBezTo>
                  <a:close/>
                  <a:moveTo>
                    <a:pt x="211" y="44"/>
                  </a:moveTo>
                  <a:cubicBezTo>
                    <a:pt x="200" y="40"/>
                    <a:pt x="200" y="40"/>
                    <a:pt x="200" y="40"/>
                  </a:cubicBezTo>
                  <a:cubicBezTo>
                    <a:pt x="199" y="40"/>
                    <a:pt x="198" y="40"/>
                    <a:pt x="198" y="41"/>
                  </a:cubicBezTo>
                  <a:cubicBezTo>
                    <a:pt x="201" y="45"/>
                    <a:pt x="200" y="50"/>
                    <a:pt x="201" y="54"/>
                  </a:cubicBezTo>
                  <a:cubicBezTo>
                    <a:pt x="204" y="54"/>
                    <a:pt x="206" y="52"/>
                    <a:pt x="208" y="50"/>
                  </a:cubicBezTo>
                  <a:cubicBezTo>
                    <a:pt x="209" y="48"/>
                    <a:pt x="213" y="47"/>
                    <a:pt x="211" y="44"/>
                  </a:cubicBezTo>
                  <a:close/>
                  <a:moveTo>
                    <a:pt x="324" y="42"/>
                  </a:moveTo>
                  <a:cubicBezTo>
                    <a:pt x="323" y="41"/>
                    <a:pt x="322" y="40"/>
                    <a:pt x="321" y="40"/>
                  </a:cubicBezTo>
                  <a:cubicBezTo>
                    <a:pt x="312" y="46"/>
                    <a:pt x="302" y="49"/>
                    <a:pt x="293" y="52"/>
                  </a:cubicBezTo>
                  <a:cubicBezTo>
                    <a:pt x="287" y="54"/>
                    <a:pt x="281" y="56"/>
                    <a:pt x="275" y="58"/>
                  </a:cubicBezTo>
                  <a:cubicBezTo>
                    <a:pt x="280" y="61"/>
                    <a:pt x="281" y="69"/>
                    <a:pt x="288" y="67"/>
                  </a:cubicBezTo>
                  <a:cubicBezTo>
                    <a:pt x="298" y="64"/>
                    <a:pt x="309" y="61"/>
                    <a:pt x="314" y="50"/>
                  </a:cubicBezTo>
                  <a:cubicBezTo>
                    <a:pt x="317" y="47"/>
                    <a:pt x="323" y="47"/>
                    <a:pt x="324" y="42"/>
                  </a:cubicBezTo>
                  <a:close/>
                  <a:moveTo>
                    <a:pt x="1712" y="44"/>
                  </a:moveTo>
                  <a:cubicBezTo>
                    <a:pt x="1712" y="41"/>
                    <a:pt x="1712" y="41"/>
                    <a:pt x="1712" y="41"/>
                  </a:cubicBezTo>
                  <a:cubicBezTo>
                    <a:pt x="1708" y="40"/>
                    <a:pt x="1708" y="40"/>
                    <a:pt x="1708" y="40"/>
                  </a:cubicBezTo>
                  <a:cubicBezTo>
                    <a:pt x="1697" y="44"/>
                    <a:pt x="1684" y="47"/>
                    <a:pt x="1678" y="58"/>
                  </a:cubicBezTo>
                  <a:cubicBezTo>
                    <a:pt x="1678" y="60"/>
                    <a:pt x="1677" y="63"/>
                    <a:pt x="1679" y="64"/>
                  </a:cubicBezTo>
                  <a:cubicBezTo>
                    <a:pt x="1692" y="61"/>
                    <a:pt x="1701" y="52"/>
                    <a:pt x="1712" y="44"/>
                  </a:cubicBezTo>
                  <a:close/>
                  <a:moveTo>
                    <a:pt x="1730" y="50"/>
                  </a:moveTo>
                  <a:cubicBezTo>
                    <a:pt x="1728" y="44"/>
                    <a:pt x="1728" y="44"/>
                    <a:pt x="1728" y="44"/>
                  </a:cubicBezTo>
                  <a:cubicBezTo>
                    <a:pt x="1726" y="43"/>
                    <a:pt x="1723" y="39"/>
                    <a:pt x="1720" y="41"/>
                  </a:cubicBezTo>
                  <a:cubicBezTo>
                    <a:pt x="1717" y="47"/>
                    <a:pt x="1710" y="51"/>
                    <a:pt x="1705" y="56"/>
                  </a:cubicBezTo>
                  <a:cubicBezTo>
                    <a:pt x="1699" y="60"/>
                    <a:pt x="1694" y="64"/>
                    <a:pt x="1688" y="65"/>
                  </a:cubicBezTo>
                  <a:cubicBezTo>
                    <a:pt x="1686" y="68"/>
                    <a:pt x="1682" y="68"/>
                    <a:pt x="1683" y="71"/>
                  </a:cubicBezTo>
                  <a:cubicBezTo>
                    <a:pt x="1684" y="73"/>
                    <a:pt x="1685" y="74"/>
                    <a:pt x="1687" y="74"/>
                  </a:cubicBezTo>
                  <a:cubicBezTo>
                    <a:pt x="1693" y="70"/>
                    <a:pt x="1701" y="72"/>
                    <a:pt x="1707" y="65"/>
                  </a:cubicBezTo>
                  <a:cubicBezTo>
                    <a:pt x="1714" y="64"/>
                    <a:pt x="1718" y="59"/>
                    <a:pt x="1723" y="54"/>
                  </a:cubicBezTo>
                  <a:cubicBezTo>
                    <a:pt x="1726" y="52"/>
                    <a:pt x="1731" y="54"/>
                    <a:pt x="1730" y="50"/>
                  </a:cubicBezTo>
                  <a:close/>
                  <a:moveTo>
                    <a:pt x="1470" y="49"/>
                  </a:moveTo>
                  <a:cubicBezTo>
                    <a:pt x="1463" y="39"/>
                    <a:pt x="1453" y="44"/>
                    <a:pt x="1444" y="41"/>
                  </a:cubicBezTo>
                  <a:cubicBezTo>
                    <a:pt x="1431" y="41"/>
                    <a:pt x="1418" y="46"/>
                    <a:pt x="1411" y="58"/>
                  </a:cubicBezTo>
                  <a:cubicBezTo>
                    <a:pt x="1409" y="64"/>
                    <a:pt x="1407" y="73"/>
                    <a:pt x="1412" y="78"/>
                  </a:cubicBezTo>
                  <a:cubicBezTo>
                    <a:pt x="1416" y="81"/>
                    <a:pt x="1421" y="83"/>
                    <a:pt x="1425" y="82"/>
                  </a:cubicBezTo>
                  <a:cubicBezTo>
                    <a:pt x="1434" y="78"/>
                    <a:pt x="1431" y="69"/>
                    <a:pt x="1433" y="62"/>
                  </a:cubicBezTo>
                  <a:cubicBezTo>
                    <a:pt x="1435" y="57"/>
                    <a:pt x="1440" y="56"/>
                    <a:pt x="1444" y="54"/>
                  </a:cubicBezTo>
                  <a:cubicBezTo>
                    <a:pt x="1451" y="52"/>
                    <a:pt x="1456" y="60"/>
                    <a:pt x="1460" y="63"/>
                  </a:cubicBezTo>
                  <a:cubicBezTo>
                    <a:pt x="1461" y="69"/>
                    <a:pt x="1462" y="75"/>
                    <a:pt x="1460" y="82"/>
                  </a:cubicBezTo>
                  <a:cubicBezTo>
                    <a:pt x="1454" y="99"/>
                    <a:pt x="1437" y="107"/>
                    <a:pt x="1419" y="106"/>
                  </a:cubicBezTo>
                  <a:cubicBezTo>
                    <a:pt x="1406" y="105"/>
                    <a:pt x="1389" y="99"/>
                    <a:pt x="1380" y="112"/>
                  </a:cubicBezTo>
                  <a:cubicBezTo>
                    <a:pt x="1378" y="117"/>
                    <a:pt x="1376" y="125"/>
                    <a:pt x="1378" y="131"/>
                  </a:cubicBezTo>
                  <a:cubicBezTo>
                    <a:pt x="1380" y="134"/>
                    <a:pt x="1383" y="140"/>
                    <a:pt x="1388" y="139"/>
                  </a:cubicBezTo>
                  <a:cubicBezTo>
                    <a:pt x="1390" y="138"/>
                    <a:pt x="1393" y="137"/>
                    <a:pt x="1394" y="134"/>
                  </a:cubicBezTo>
                  <a:cubicBezTo>
                    <a:pt x="1396" y="131"/>
                    <a:pt x="1393" y="128"/>
                    <a:pt x="1391" y="126"/>
                  </a:cubicBezTo>
                  <a:cubicBezTo>
                    <a:pt x="1389" y="120"/>
                    <a:pt x="1397" y="116"/>
                    <a:pt x="1401" y="113"/>
                  </a:cubicBezTo>
                  <a:cubicBezTo>
                    <a:pt x="1407" y="110"/>
                    <a:pt x="1413" y="113"/>
                    <a:pt x="1418" y="114"/>
                  </a:cubicBezTo>
                  <a:cubicBezTo>
                    <a:pt x="1425" y="118"/>
                    <a:pt x="1425" y="126"/>
                    <a:pt x="1428" y="132"/>
                  </a:cubicBezTo>
                  <a:cubicBezTo>
                    <a:pt x="1430" y="142"/>
                    <a:pt x="1425" y="152"/>
                    <a:pt x="1418" y="158"/>
                  </a:cubicBezTo>
                  <a:cubicBezTo>
                    <a:pt x="1418" y="159"/>
                    <a:pt x="1419" y="159"/>
                    <a:pt x="1420" y="159"/>
                  </a:cubicBezTo>
                  <a:cubicBezTo>
                    <a:pt x="1444" y="158"/>
                    <a:pt x="1467" y="159"/>
                    <a:pt x="1490" y="159"/>
                  </a:cubicBezTo>
                  <a:cubicBezTo>
                    <a:pt x="1507" y="158"/>
                    <a:pt x="1524" y="159"/>
                    <a:pt x="1540" y="158"/>
                  </a:cubicBezTo>
                  <a:cubicBezTo>
                    <a:pt x="1550" y="153"/>
                    <a:pt x="1558" y="143"/>
                    <a:pt x="1562" y="132"/>
                  </a:cubicBezTo>
                  <a:cubicBezTo>
                    <a:pt x="1568" y="116"/>
                    <a:pt x="1564" y="99"/>
                    <a:pt x="1551" y="88"/>
                  </a:cubicBezTo>
                  <a:cubicBezTo>
                    <a:pt x="1542" y="84"/>
                    <a:pt x="1530" y="76"/>
                    <a:pt x="1519" y="83"/>
                  </a:cubicBezTo>
                  <a:cubicBezTo>
                    <a:pt x="1515" y="86"/>
                    <a:pt x="1513" y="90"/>
                    <a:pt x="1512" y="95"/>
                  </a:cubicBezTo>
                  <a:cubicBezTo>
                    <a:pt x="1513" y="102"/>
                    <a:pt x="1520" y="105"/>
                    <a:pt x="1525" y="109"/>
                  </a:cubicBezTo>
                  <a:cubicBezTo>
                    <a:pt x="1527" y="112"/>
                    <a:pt x="1525" y="115"/>
                    <a:pt x="1524" y="118"/>
                  </a:cubicBezTo>
                  <a:cubicBezTo>
                    <a:pt x="1516" y="128"/>
                    <a:pt x="1503" y="133"/>
                    <a:pt x="1490" y="131"/>
                  </a:cubicBezTo>
                  <a:cubicBezTo>
                    <a:pt x="1486" y="129"/>
                    <a:pt x="1482" y="126"/>
                    <a:pt x="1480" y="123"/>
                  </a:cubicBezTo>
                  <a:cubicBezTo>
                    <a:pt x="1474" y="118"/>
                    <a:pt x="1475" y="109"/>
                    <a:pt x="1476" y="103"/>
                  </a:cubicBezTo>
                  <a:cubicBezTo>
                    <a:pt x="1482" y="93"/>
                    <a:pt x="1487" y="79"/>
                    <a:pt x="1481" y="67"/>
                  </a:cubicBezTo>
                  <a:cubicBezTo>
                    <a:pt x="1481" y="60"/>
                    <a:pt x="1475" y="55"/>
                    <a:pt x="1470" y="49"/>
                  </a:cubicBezTo>
                  <a:close/>
                  <a:moveTo>
                    <a:pt x="1113" y="41"/>
                  </a:moveTo>
                  <a:cubicBezTo>
                    <a:pt x="1112" y="43"/>
                    <a:pt x="1109" y="45"/>
                    <a:pt x="1109" y="48"/>
                  </a:cubicBezTo>
                  <a:cubicBezTo>
                    <a:pt x="1109" y="50"/>
                    <a:pt x="1110" y="51"/>
                    <a:pt x="1112" y="52"/>
                  </a:cubicBezTo>
                  <a:cubicBezTo>
                    <a:pt x="1113" y="48"/>
                    <a:pt x="1114" y="45"/>
                    <a:pt x="1113" y="41"/>
                  </a:cubicBezTo>
                  <a:close/>
                  <a:moveTo>
                    <a:pt x="1162" y="44"/>
                  </a:moveTo>
                  <a:cubicBezTo>
                    <a:pt x="1159" y="44"/>
                    <a:pt x="1154" y="41"/>
                    <a:pt x="1150" y="42"/>
                  </a:cubicBezTo>
                  <a:cubicBezTo>
                    <a:pt x="1151" y="47"/>
                    <a:pt x="1148" y="52"/>
                    <a:pt x="1149" y="56"/>
                  </a:cubicBezTo>
                  <a:cubicBezTo>
                    <a:pt x="1155" y="59"/>
                    <a:pt x="1157" y="54"/>
                    <a:pt x="1161" y="51"/>
                  </a:cubicBezTo>
                  <a:cubicBezTo>
                    <a:pt x="1162" y="49"/>
                    <a:pt x="1164" y="47"/>
                    <a:pt x="1162" y="44"/>
                  </a:cubicBezTo>
                  <a:close/>
                  <a:moveTo>
                    <a:pt x="1269" y="48"/>
                  </a:moveTo>
                  <a:cubicBezTo>
                    <a:pt x="1267" y="43"/>
                    <a:pt x="1267" y="43"/>
                    <a:pt x="1267" y="43"/>
                  </a:cubicBezTo>
                  <a:cubicBezTo>
                    <a:pt x="1265" y="41"/>
                    <a:pt x="1263" y="44"/>
                    <a:pt x="1261" y="43"/>
                  </a:cubicBezTo>
                  <a:cubicBezTo>
                    <a:pt x="1248" y="53"/>
                    <a:pt x="1231" y="54"/>
                    <a:pt x="1216" y="58"/>
                  </a:cubicBezTo>
                  <a:cubicBezTo>
                    <a:pt x="1215" y="62"/>
                    <a:pt x="1215" y="67"/>
                    <a:pt x="1219" y="70"/>
                  </a:cubicBezTo>
                  <a:cubicBezTo>
                    <a:pt x="1234" y="69"/>
                    <a:pt x="1247" y="64"/>
                    <a:pt x="1257" y="55"/>
                  </a:cubicBezTo>
                  <a:cubicBezTo>
                    <a:pt x="1261" y="51"/>
                    <a:pt x="1270" y="56"/>
                    <a:pt x="1269" y="48"/>
                  </a:cubicBezTo>
                  <a:close/>
                  <a:moveTo>
                    <a:pt x="162" y="53"/>
                  </a:moveTo>
                  <a:cubicBezTo>
                    <a:pt x="163" y="51"/>
                    <a:pt x="163" y="48"/>
                    <a:pt x="163" y="46"/>
                  </a:cubicBezTo>
                  <a:cubicBezTo>
                    <a:pt x="159" y="51"/>
                    <a:pt x="159" y="51"/>
                    <a:pt x="159" y="51"/>
                  </a:cubicBezTo>
                  <a:cubicBezTo>
                    <a:pt x="160" y="52"/>
                    <a:pt x="160" y="53"/>
                    <a:pt x="162" y="53"/>
                  </a:cubicBezTo>
                  <a:close/>
                  <a:moveTo>
                    <a:pt x="1113" y="62"/>
                  </a:moveTo>
                  <a:cubicBezTo>
                    <a:pt x="1110" y="60"/>
                    <a:pt x="1109" y="55"/>
                    <a:pt x="1105" y="54"/>
                  </a:cubicBezTo>
                  <a:cubicBezTo>
                    <a:pt x="1103" y="55"/>
                    <a:pt x="1102" y="57"/>
                    <a:pt x="1102" y="58"/>
                  </a:cubicBezTo>
                  <a:cubicBezTo>
                    <a:pt x="1105" y="67"/>
                    <a:pt x="1110" y="74"/>
                    <a:pt x="1119" y="79"/>
                  </a:cubicBezTo>
                  <a:cubicBezTo>
                    <a:pt x="1127" y="89"/>
                    <a:pt x="1139" y="94"/>
                    <a:pt x="1149" y="101"/>
                  </a:cubicBezTo>
                  <a:cubicBezTo>
                    <a:pt x="1153" y="103"/>
                    <a:pt x="1155" y="97"/>
                    <a:pt x="1157" y="94"/>
                  </a:cubicBezTo>
                  <a:cubicBezTo>
                    <a:pt x="1158" y="91"/>
                    <a:pt x="1162" y="92"/>
                    <a:pt x="1162" y="89"/>
                  </a:cubicBezTo>
                  <a:cubicBezTo>
                    <a:pt x="1153" y="84"/>
                    <a:pt x="1144" y="82"/>
                    <a:pt x="1134" y="81"/>
                  </a:cubicBezTo>
                  <a:cubicBezTo>
                    <a:pt x="1124" y="78"/>
                    <a:pt x="1120" y="68"/>
                    <a:pt x="1113" y="62"/>
                  </a:cubicBezTo>
                  <a:close/>
                  <a:moveTo>
                    <a:pt x="43" y="61"/>
                  </a:moveTo>
                  <a:cubicBezTo>
                    <a:pt x="40" y="58"/>
                    <a:pt x="36" y="55"/>
                    <a:pt x="32" y="55"/>
                  </a:cubicBezTo>
                  <a:cubicBezTo>
                    <a:pt x="25" y="56"/>
                    <a:pt x="25" y="63"/>
                    <a:pt x="20" y="67"/>
                  </a:cubicBezTo>
                  <a:cubicBezTo>
                    <a:pt x="17" y="71"/>
                    <a:pt x="12" y="70"/>
                    <a:pt x="9" y="68"/>
                  </a:cubicBezTo>
                  <a:cubicBezTo>
                    <a:pt x="7" y="68"/>
                    <a:pt x="6" y="64"/>
                    <a:pt x="4" y="64"/>
                  </a:cubicBezTo>
                  <a:cubicBezTo>
                    <a:pt x="4" y="69"/>
                    <a:pt x="5" y="74"/>
                    <a:pt x="4" y="79"/>
                  </a:cubicBezTo>
                  <a:cubicBezTo>
                    <a:pt x="34" y="80"/>
                    <a:pt x="34" y="80"/>
                    <a:pt x="34" y="80"/>
                  </a:cubicBezTo>
                  <a:cubicBezTo>
                    <a:pt x="34" y="83"/>
                    <a:pt x="33" y="86"/>
                    <a:pt x="31" y="87"/>
                  </a:cubicBezTo>
                  <a:cubicBezTo>
                    <a:pt x="24" y="95"/>
                    <a:pt x="14" y="97"/>
                    <a:pt x="5" y="93"/>
                  </a:cubicBezTo>
                  <a:cubicBezTo>
                    <a:pt x="4" y="93"/>
                    <a:pt x="4" y="93"/>
                    <a:pt x="4" y="93"/>
                  </a:cubicBezTo>
                  <a:cubicBezTo>
                    <a:pt x="0" y="101"/>
                    <a:pt x="9" y="99"/>
                    <a:pt x="13" y="101"/>
                  </a:cubicBezTo>
                  <a:cubicBezTo>
                    <a:pt x="20" y="101"/>
                    <a:pt x="26" y="99"/>
                    <a:pt x="32" y="96"/>
                  </a:cubicBezTo>
                  <a:cubicBezTo>
                    <a:pt x="36" y="93"/>
                    <a:pt x="36" y="87"/>
                    <a:pt x="41" y="86"/>
                  </a:cubicBezTo>
                  <a:cubicBezTo>
                    <a:pt x="45" y="78"/>
                    <a:pt x="48" y="68"/>
                    <a:pt x="43" y="61"/>
                  </a:cubicBezTo>
                  <a:close/>
                  <a:moveTo>
                    <a:pt x="163" y="67"/>
                  </a:moveTo>
                  <a:cubicBezTo>
                    <a:pt x="161" y="63"/>
                    <a:pt x="157" y="62"/>
                    <a:pt x="156" y="58"/>
                  </a:cubicBezTo>
                  <a:cubicBezTo>
                    <a:pt x="155" y="57"/>
                    <a:pt x="153" y="59"/>
                    <a:pt x="152" y="60"/>
                  </a:cubicBezTo>
                  <a:cubicBezTo>
                    <a:pt x="148" y="64"/>
                    <a:pt x="156" y="69"/>
                    <a:pt x="158" y="73"/>
                  </a:cubicBezTo>
                  <a:cubicBezTo>
                    <a:pt x="161" y="74"/>
                    <a:pt x="164" y="78"/>
                    <a:pt x="166" y="79"/>
                  </a:cubicBezTo>
                  <a:cubicBezTo>
                    <a:pt x="166" y="74"/>
                    <a:pt x="163" y="71"/>
                    <a:pt x="163" y="67"/>
                  </a:cubicBezTo>
                  <a:close/>
                  <a:moveTo>
                    <a:pt x="982" y="70"/>
                  </a:moveTo>
                  <a:cubicBezTo>
                    <a:pt x="982" y="66"/>
                    <a:pt x="980" y="62"/>
                    <a:pt x="978" y="59"/>
                  </a:cubicBezTo>
                  <a:cubicBezTo>
                    <a:pt x="977" y="58"/>
                    <a:pt x="975" y="59"/>
                    <a:pt x="973" y="59"/>
                  </a:cubicBezTo>
                  <a:cubicBezTo>
                    <a:pt x="969" y="59"/>
                    <a:pt x="969" y="63"/>
                    <a:pt x="969" y="67"/>
                  </a:cubicBezTo>
                  <a:cubicBezTo>
                    <a:pt x="968" y="72"/>
                    <a:pt x="963" y="75"/>
                    <a:pt x="962" y="80"/>
                  </a:cubicBezTo>
                  <a:cubicBezTo>
                    <a:pt x="965" y="83"/>
                    <a:pt x="970" y="80"/>
                    <a:pt x="974" y="80"/>
                  </a:cubicBezTo>
                  <a:cubicBezTo>
                    <a:pt x="979" y="78"/>
                    <a:pt x="984" y="75"/>
                    <a:pt x="982" y="70"/>
                  </a:cubicBezTo>
                  <a:close/>
                  <a:moveTo>
                    <a:pt x="516" y="68"/>
                  </a:moveTo>
                  <a:cubicBezTo>
                    <a:pt x="516" y="63"/>
                    <a:pt x="511" y="59"/>
                    <a:pt x="507" y="61"/>
                  </a:cubicBezTo>
                  <a:cubicBezTo>
                    <a:pt x="507" y="68"/>
                    <a:pt x="500" y="73"/>
                    <a:pt x="499" y="78"/>
                  </a:cubicBezTo>
                  <a:cubicBezTo>
                    <a:pt x="502" y="80"/>
                    <a:pt x="505" y="77"/>
                    <a:pt x="509" y="78"/>
                  </a:cubicBezTo>
                  <a:cubicBezTo>
                    <a:pt x="513" y="77"/>
                    <a:pt x="517" y="73"/>
                    <a:pt x="516" y="68"/>
                  </a:cubicBezTo>
                  <a:close/>
                  <a:moveTo>
                    <a:pt x="637" y="68"/>
                  </a:moveTo>
                  <a:cubicBezTo>
                    <a:pt x="636" y="65"/>
                    <a:pt x="637" y="61"/>
                    <a:pt x="633" y="60"/>
                  </a:cubicBezTo>
                  <a:cubicBezTo>
                    <a:pt x="631" y="61"/>
                    <a:pt x="628" y="64"/>
                    <a:pt x="628" y="67"/>
                  </a:cubicBezTo>
                  <a:cubicBezTo>
                    <a:pt x="645" y="82"/>
                    <a:pt x="645" y="82"/>
                    <a:pt x="645" y="82"/>
                  </a:cubicBezTo>
                  <a:cubicBezTo>
                    <a:pt x="655" y="85"/>
                    <a:pt x="663" y="92"/>
                    <a:pt x="672" y="96"/>
                  </a:cubicBezTo>
                  <a:cubicBezTo>
                    <a:pt x="674" y="98"/>
                    <a:pt x="677" y="97"/>
                    <a:pt x="678" y="95"/>
                  </a:cubicBezTo>
                  <a:cubicBezTo>
                    <a:pt x="679" y="94"/>
                    <a:pt x="681" y="91"/>
                    <a:pt x="679" y="89"/>
                  </a:cubicBezTo>
                  <a:cubicBezTo>
                    <a:pt x="675" y="89"/>
                    <a:pt x="672" y="86"/>
                    <a:pt x="668" y="85"/>
                  </a:cubicBezTo>
                  <a:cubicBezTo>
                    <a:pt x="655" y="84"/>
                    <a:pt x="644" y="79"/>
                    <a:pt x="637" y="68"/>
                  </a:cubicBezTo>
                  <a:close/>
                  <a:moveTo>
                    <a:pt x="1453" y="66"/>
                  </a:moveTo>
                  <a:cubicBezTo>
                    <a:pt x="1451" y="62"/>
                    <a:pt x="1448" y="61"/>
                    <a:pt x="1445" y="61"/>
                  </a:cubicBezTo>
                  <a:cubicBezTo>
                    <a:pt x="1437" y="62"/>
                    <a:pt x="1441" y="71"/>
                    <a:pt x="1438" y="76"/>
                  </a:cubicBezTo>
                  <a:cubicBezTo>
                    <a:pt x="1438" y="78"/>
                    <a:pt x="1436" y="80"/>
                    <a:pt x="1437" y="82"/>
                  </a:cubicBezTo>
                  <a:cubicBezTo>
                    <a:pt x="1442" y="83"/>
                    <a:pt x="1448" y="82"/>
                    <a:pt x="1452" y="79"/>
                  </a:cubicBezTo>
                  <a:cubicBezTo>
                    <a:pt x="1455" y="75"/>
                    <a:pt x="1454" y="70"/>
                    <a:pt x="1453" y="66"/>
                  </a:cubicBezTo>
                  <a:close/>
                  <a:moveTo>
                    <a:pt x="360" y="62"/>
                  </a:moveTo>
                  <a:cubicBezTo>
                    <a:pt x="355" y="62"/>
                    <a:pt x="354" y="68"/>
                    <a:pt x="352" y="71"/>
                  </a:cubicBezTo>
                  <a:cubicBezTo>
                    <a:pt x="345" y="81"/>
                    <a:pt x="335" y="92"/>
                    <a:pt x="321" y="92"/>
                  </a:cubicBezTo>
                  <a:cubicBezTo>
                    <a:pt x="312" y="97"/>
                    <a:pt x="304" y="99"/>
                    <a:pt x="296" y="103"/>
                  </a:cubicBezTo>
                  <a:cubicBezTo>
                    <a:pt x="296" y="108"/>
                    <a:pt x="291" y="112"/>
                    <a:pt x="293" y="115"/>
                  </a:cubicBezTo>
                  <a:cubicBezTo>
                    <a:pt x="308" y="111"/>
                    <a:pt x="308" y="111"/>
                    <a:pt x="308" y="111"/>
                  </a:cubicBezTo>
                  <a:cubicBezTo>
                    <a:pt x="311" y="110"/>
                    <a:pt x="314" y="106"/>
                    <a:pt x="318" y="106"/>
                  </a:cubicBezTo>
                  <a:cubicBezTo>
                    <a:pt x="335" y="98"/>
                    <a:pt x="352" y="89"/>
                    <a:pt x="365" y="74"/>
                  </a:cubicBezTo>
                  <a:cubicBezTo>
                    <a:pt x="368" y="69"/>
                    <a:pt x="362" y="66"/>
                    <a:pt x="360" y="62"/>
                  </a:cubicBezTo>
                  <a:close/>
                  <a:moveTo>
                    <a:pt x="39" y="68"/>
                  </a:moveTo>
                  <a:cubicBezTo>
                    <a:pt x="38" y="65"/>
                    <a:pt x="36" y="64"/>
                    <a:pt x="34" y="63"/>
                  </a:cubicBezTo>
                  <a:cubicBezTo>
                    <a:pt x="30" y="66"/>
                    <a:pt x="26" y="71"/>
                    <a:pt x="25" y="74"/>
                  </a:cubicBezTo>
                  <a:cubicBezTo>
                    <a:pt x="29" y="76"/>
                    <a:pt x="33" y="74"/>
                    <a:pt x="36" y="74"/>
                  </a:cubicBezTo>
                  <a:cubicBezTo>
                    <a:pt x="39" y="73"/>
                    <a:pt x="39" y="70"/>
                    <a:pt x="39" y="68"/>
                  </a:cubicBezTo>
                  <a:close/>
                  <a:moveTo>
                    <a:pt x="838" y="68"/>
                  </a:moveTo>
                  <a:cubicBezTo>
                    <a:pt x="837" y="67"/>
                    <a:pt x="836" y="64"/>
                    <a:pt x="834" y="64"/>
                  </a:cubicBezTo>
                  <a:cubicBezTo>
                    <a:pt x="832" y="66"/>
                    <a:pt x="833" y="70"/>
                    <a:pt x="831" y="72"/>
                  </a:cubicBezTo>
                  <a:cubicBezTo>
                    <a:pt x="831" y="73"/>
                    <a:pt x="832" y="73"/>
                    <a:pt x="833" y="73"/>
                  </a:cubicBezTo>
                  <a:cubicBezTo>
                    <a:pt x="835" y="72"/>
                    <a:pt x="838" y="71"/>
                    <a:pt x="838" y="68"/>
                  </a:cubicBezTo>
                  <a:close/>
                  <a:moveTo>
                    <a:pt x="1114" y="82"/>
                  </a:moveTo>
                  <a:cubicBezTo>
                    <a:pt x="1109" y="80"/>
                    <a:pt x="1106" y="74"/>
                    <a:pt x="1103" y="70"/>
                  </a:cubicBezTo>
                  <a:cubicBezTo>
                    <a:pt x="1099" y="70"/>
                    <a:pt x="1098" y="62"/>
                    <a:pt x="1095" y="66"/>
                  </a:cubicBezTo>
                  <a:cubicBezTo>
                    <a:pt x="1093" y="68"/>
                    <a:pt x="1095" y="70"/>
                    <a:pt x="1095" y="71"/>
                  </a:cubicBezTo>
                  <a:cubicBezTo>
                    <a:pt x="1105" y="86"/>
                    <a:pt x="1120" y="94"/>
                    <a:pt x="1133" y="105"/>
                  </a:cubicBezTo>
                  <a:cubicBezTo>
                    <a:pt x="1139" y="107"/>
                    <a:pt x="1144" y="112"/>
                    <a:pt x="1150" y="113"/>
                  </a:cubicBezTo>
                  <a:cubicBezTo>
                    <a:pt x="1151" y="112"/>
                    <a:pt x="1151" y="110"/>
                    <a:pt x="1150" y="108"/>
                  </a:cubicBezTo>
                  <a:cubicBezTo>
                    <a:pt x="1137" y="100"/>
                    <a:pt x="1124" y="92"/>
                    <a:pt x="1114" y="82"/>
                  </a:cubicBezTo>
                  <a:close/>
                  <a:moveTo>
                    <a:pt x="769" y="73"/>
                  </a:moveTo>
                  <a:cubicBezTo>
                    <a:pt x="770" y="62"/>
                    <a:pt x="760" y="72"/>
                    <a:pt x="757" y="74"/>
                  </a:cubicBezTo>
                  <a:cubicBezTo>
                    <a:pt x="758" y="76"/>
                    <a:pt x="759" y="77"/>
                    <a:pt x="760" y="78"/>
                  </a:cubicBezTo>
                  <a:cubicBezTo>
                    <a:pt x="764" y="77"/>
                    <a:pt x="768" y="77"/>
                    <a:pt x="769" y="73"/>
                  </a:cubicBezTo>
                  <a:close/>
                  <a:moveTo>
                    <a:pt x="1312" y="75"/>
                  </a:moveTo>
                  <a:cubicBezTo>
                    <a:pt x="1310" y="73"/>
                    <a:pt x="1309" y="67"/>
                    <a:pt x="1306" y="69"/>
                  </a:cubicBezTo>
                  <a:cubicBezTo>
                    <a:pt x="1304" y="74"/>
                    <a:pt x="1301" y="79"/>
                    <a:pt x="1297" y="83"/>
                  </a:cubicBezTo>
                  <a:cubicBezTo>
                    <a:pt x="1302" y="83"/>
                    <a:pt x="1307" y="78"/>
                    <a:pt x="1312" y="76"/>
                  </a:cubicBezTo>
                  <a:cubicBezTo>
                    <a:pt x="1312" y="75"/>
                    <a:pt x="1312" y="75"/>
                    <a:pt x="1312" y="75"/>
                  </a:cubicBezTo>
                  <a:close/>
                  <a:moveTo>
                    <a:pt x="306" y="76"/>
                  </a:moveTo>
                  <a:cubicBezTo>
                    <a:pt x="304" y="74"/>
                    <a:pt x="305" y="71"/>
                    <a:pt x="303" y="68"/>
                  </a:cubicBezTo>
                  <a:cubicBezTo>
                    <a:pt x="297" y="68"/>
                    <a:pt x="294" y="73"/>
                    <a:pt x="289" y="73"/>
                  </a:cubicBezTo>
                  <a:cubicBezTo>
                    <a:pt x="288" y="77"/>
                    <a:pt x="294" y="81"/>
                    <a:pt x="289" y="84"/>
                  </a:cubicBezTo>
                  <a:cubicBezTo>
                    <a:pt x="296" y="83"/>
                    <a:pt x="302" y="81"/>
                    <a:pt x="306" y="76"/>
                  </a:cubicBezTo>
                  <a:close/>
                  <a:moveTo>
                    <a:pt x="1712" y="68"/>
                  </a:moveTo>
                  <a:cubicBezTo>
                    <a:pt x="1709" y="69"/>
                    <a:pt x="1707" y="71"/>
                    <a:pt x="1705" y="73"/>
                  </a:cubicBezTo>
                  <a:cubicBezTo>
                    <a:pt x="1700" y="75"/>
                    <a:pt x="1693" y="74"/>
                    <a:pt x="1689" y="79"/>
                  </a:cubicBezTo>
                  <a:cubicBezTo>
                    <a:pt x="1691" y="81"/>
                    <a:pt x="1691" y="85"/>
                    <a:pt x="1694" y="86"/>
                  </a:cubicBezTo>
                  <a:cubicBezTo>
                    <a:pt x="1700" y="85"/>
                    <a:pt x="1706" y="82"/>
                    <a:pt x="1711" y="79"/>
                  </a:cubicBezTo>
                  <a:cubicBezTo>
                    <a:pt x="1712" y="76"/>
                    <a:pt x="1712" y="72"/>
                    <a:pt x="1712" y="68"/>
                  </a:cubicBezTo>
                  <a:close/>
                  <a:moveTo>
                    <a:pt x="1248" y="69"/>
                  </a:moveTo>
                  <a:cubicBezTo>
                    <a:pt x="1240" y="70"/>
                    <a:pt x="1233" y="74"/>
                    <a:pt x="1224" y="74"/>
                  </a:cubicBezTo>
                  <a:cubicBezTo>
                    <a:pt x="1222" y="76"/>
                    <a:pt x="1222" y="76"/>
                    <a:pt x="1222" y="76"/>
                  </a:cubicBezTo>
                  <a:cubicBezTo>
                    <a:pt x="1225" y="79"/>
                    <a:pt x="1225" y="79"/>
                    <a:pt x="1225" y="79"/>
                  </a:cubicBezTo>
                  <a:cubicBezTo>
                    <a:pt x="1233" y="80"/>
                    <a:pt x="1240" y="78"/>
                    <a:pt x="1247" y="75"/>
                  </a:cubicBezTo>
                  <a:cubicBezTo>
                    <a:pt x="1249" y="73"/>
                    <a:pt x="1247" y="70"/>
                    <a:pt x="1248" y="69"/>
                  </a:cubicBezTo>
                  <a:close/>
                  <a:moveTo>
                    <a:pt x="245" y="74"/>
                  </a:moveTo>
                  <a:cubicBezTo>
                    <a:pt x="244" y="69"/>
                    <a:pt x="237" y="70"/>
                    <a:pt x="232" y="70"/>
                  </a:cubicBezTo>
                  <a:cubicBezTo>
                    <a:pt x="231" y="70"/>
                    <a:pt x="228" y="72"/>
                    <a:pt x="229" y="74"/>
                  </a:cubicBezTo>
                  <a:cubicBezTo>
                    <a:pt x="234" y="77"/>
                    <a:pt x="241" y="75"/>
                    <a:pt x="245" y="74"/>
                  </a:cubicBezTo>
                  <a:close/>
                  <a:moveTo>
                    <a:pt x="649" y="89"/>
                  </a:moveTo>
                  <a:cubicBezTo>
                    <a:pt x="637" y="87"/>
                    <a:pt x="632" y="76"/>
                    <a:pt x="623" y="71"/>
                  </a:cubicBezTo>
                  <a:cubicBezTo>
                    <a:pt x="622" y="72"/>
                    <a:pt x="620" y="72"/>
                    <a:pt x="621" y="74"/>
                  </a:cubicBezTo>
                  <a:cubicBezTo>
                    <a:pt x="628" y="78"/>
                    <a:pt x="631" y="87"/>
                    <a:pt x="637" y="92"/>
                  </a:cubicBezTo>
                  <a:cubicBezTo>
                    <a:pt x="641" y="107"/>
                    <a:pt x="659" y="110"/>
                    <a:pt x="672" y="114"/>
                  </a:cubicBezTo>
                  <a:cubicBezTo>
                    <a:pt x="675" y="112"/>
                    <a:pt x="675" y="107"/>
                    <a:pt x="675" y="103"/>
                  </a:cubicBezTo>
                  <a:cubicBezTo>
                    <a:pt x="666" y="98"/>
                    <a:pt x="657" y="94"/>
                    <a:pt x="649" y="89"/>
                  </a:cubicBezTo>
                  <a:close/>
                  <a:moveTo>
                    <a:pt x="149" y="72"/>
                  </a:moveTo>
                  <a:cubicBezTo>
                    <a:pt x="143" y="71"/>
                    <a:pt x="143" y="71"/>
                    <a:pt x="143" y="71"/>
                  </a:cubicBezTo>
                  <a:cubicBezTo>
                    <a:pt x="143" y="73"/>
                    <a:pt x="146" y="76"/>
                    <a:pt x="149" y="77"/>
                  </a:cubicBezTo>
                  <a:cubicBezTo>
                    <a:pt x="155" y="85"/>
                    <a:pt x="163" y="92"/>
                    <a:pt x="166" y="102"/>
                  </a:cubicBezTo>
                  <a:cubicBezTo>
                    <a:pt x="179" y="113"/>
                    <a:pt x="179" y="113"/>
                    <a:pt x="179" y="113"/>
                  </a:cubicBezTo>
                  <a:cubicBezTo>
                    <a:pt x="187" y="116"/>
                    <a:pt x="192" y="125"/>
                    <a:pt x="201" y="123"/>
                  </a:cubicBezTo>
                  <a:cubicBezTo>
                    <a:pt x="202" y="119"/>
                    <a:pt x="204" y="115"/>
                    <a:pt x="201" y="112"/>
                  </a:cubicBezTo>
                  <a:cubicBezTo>
                    <a:pt x="190" y="105"/>
                    <a:pt x="178" y="97"/>
                    <a:pt x="167" y="90"/>
                  </a:cubicBezTo>
                  <a:cubicBezTo>
                    <a:pt x="161" y="84"/>
                    <a:pt x="157" y="77"/>
                    <a:pt x="149" y="72"/>
                  </a:cubicBezTo>
                  <a:close/>
                  <a:moveTo>
                    <a:pt x="716" y="75"/>
                  </a:moveTo>
                  <a:cubicBezTo>
                    <a:pt x="713" y="73"/>
                    <a:pt x="708" y="72"/>
                    <a:pt x="704" y="71"/>
                  </a:cubicBezTo>
                  <a:cubicBezTo>
                    <a:pt x="703" y="72"/>
                    <a:pt x="700" y="72"/>
                    <a:pt x="701" y="74"/>
                  </a:cubicBezTo>
                  <a:cubicBezTo>
                    <a:pt x="704" y="77"/>
                    <a:pt x="712" y="77"/>
                    <a:pt x="716" y="75"/>
                  </a:cubicBezTo>
                  <a:close/>
                  <a:moveTo>
                    <a:pt x="1089" y="73"/>
                  </a:moveTo>
                  <a:cubicBezTo>
                    <a:pt x="1086" y="73"/>
                    <a:pt x="1083" y="76"/>
                    <a:pt x="1081" y="79"/>
                  </a:cubicBezTo>
                  <a:cubicBezTo>
                    <a:pt x="1084" y="85"/>
                    <a:pt x="1089" y="91"/>
                    <a:pt x="1089" y="99"/>
                  </a:cubicBezTo>
                  <a:cubicBezTo>
                    <a:pt x="1094" y="107"/>
                    <a:pt x="1086" y="116"/>
                    <a:pt x="1095" y="124"/>
                  </a:cubicBezTo>
                  <a:cubicBezTo>
                    <a:pt x="1114" y="140"/>
                    <a:pt x="1137" y="149"/>
                    <a:pt x="1161" y="155"/>
                  </a:cubicBezTo>
                  <a:cubicBezTo>
                    <a:pt x="1162" y="162"/>
                    <a:pt x="1171" y="157"/>
                    <a:pt x="1175" y="159"/>
                  </a:cubicBezTo>
                  <a:cubicBezTo>
                    <a:pt x="1207" y="160"/>
                    <a:pt x="1242" y="159"/>
                    <a:pt x="1274" y="159"/>
                  </a:cubicBezTo>
                  <a:cubicBezTo>
                    <a:pt x="1280" y="153"/>
                    <a:pt x="1287" y="152"/>
                    <a:pt x="1294" y="150"/>
                  </a:cubicBezTo>
                  <a:cubicBezTo>
                    <a:pt x="1307" y="142"/>
                    <a:pt x="1319" y="132"/>
                    <a:pt x="1330" y="121"/>
                  </a:cubicBezTo>
                  <a:cubicBezTo>
                    <a:pt x="1336" y="116"/>
                    <a:pt x="1344" y="111"/>
                    <a:pt x="1346" y="103"/>
                  </a:cubicBezTo>
                  <a:cubicBezTo>
                    <a:pt x="1340" y="97"/>
                    <a:pt x="1332" y="94"/>
                    <a:pt x="1325" y="88"/>
                  </a:cubicBezTo>
                  <a:cubicBezTo>
                    <a:pt x="1309" y="100"/>
                    <a:pt x="1293" y="110"/>
                    <a:pt x="1276" y="119"/>
                  </a:cubicBezTo>
                  <a:cubicBezTo>
                    <a:pt x="1259" y="126"/>
                    <a:pt x="1242" y="133"/>
                    <a:pt x="1223" y="132"/>
                  </a:cubicBezTo>
                  <a:cubicBezTo>
                    <a:pt x="1214" y="138"/>
                    <a:pt x="1207" y="148"/>
                    <a:pt x="1195" y="149"/>
                  </a:cubicBezTo>
                  <a:cubicBezTo>
                    <a:pt x="1183" y="152"/>
                    <a:pt x="1173" y="145"/>
                    <a:pt x="1163" y="140"/>
                  </a:cubicBezTo>
                  <a:cubicBezTo>
                    <a:pt x="1156" y="136"/>
                    <a:pt x="1151" y="128"/>
                    <a:pt x="1149" y="120"/>
                  </a:cubicBezTo>
                  <a:cubicBezTo>
                    <a:pt x="1145" y="117"/>
                    <a:pt x="1141" y="115"/>
                    <a:pt x="1136" y="112"/>
                  </a:cubicBezTo>
                  <a:cubicBezTo>
                    <a:pt x="1118" y="103"/>
                    <a:pt x="1103" y="88"/>
                    <a:pt x="1089" y="73"/>
                  </a:cubicBezTo>
                  <a:close/>
                  <a:moveTo>
                    <a:pt x="1187" y="75"/>
                  </a:moveTo>
                  <a:cubicBezTo>
                    <a:pt x="1186" y="74"/>
                    <a:pt x="1183" y="73"/>
                    <a:pt x="1180" y="73"/>
                  </a:cubicBezTo>
                  <a:cubicBezTo>
                    <a:pt x="1178" y="73"/>
                    <a:pt x="1176" y="74"/>
                    <a:pt x="1175" y="75"/>
                  </a:cubicBezTo>
                  <a:cubicBezTo>
                    <a:pt x="1177" y="77"/>
                    <a:pt x="1179" y="77"/>
                    <a:pt x="1181" y="77"/>
                  </a:cubicBezTo>
                  <a:cubicBezTo>
                    <a:pt x="1183" y="77"/>
                    <a:pt x="1187" y="78"/>
                    <a:pt x="1187" y="75"/>
                  </a:cubicBezTo>
                  <a:close/>
                  <a:moveTo>
                    <a:pt x="1656" y="82"/>
                  </a:moveTo>
                  <a:cubicBezTo>
                    <a:pt x="1654" y="75"/>
                    <a:pt x="1646" y="73"/>
                    <a:pt x="1639" y="73"/>
                  </a:cubicBezTo>
                  <a:cubicBezTo>
                    <a:pt x="1635" y="74"/>
                    <a:pt x="1631" y="73"/>
                    <a:pt x="1629" y="77"/>
                  </a:cubicBezTo>
                  <a:cubicBezTo>
                    <a:pt x="1635" y="85"/>
                    <a:pt x="1647" y="86"/>
                    <a:pt x="1656" y="90"/>
                  </a:cubicBezTo>
                  <a:cubicBezTo>
                    <a:pt x="1659" y="89"/>
                    <a:pt x="1656" y="85"/>
                    <a:pt x="1656" y="82"/>
                  </a:cubicBezTo>
                  <a:close/>
                  <a:moveTo>
                    <a:pt x="1593" y="99"/>
                  </a:moveTo>
                  <a:cubicBezTo>
                    <a:pt x="1582" y="93"/>
                    <a:pt x="1579" y="78"/>
                    <a:pt x="1567" y="73"/>
                  </a:cubicBezTo>
                  <a:cubicBezTo>
                    <a:pt x="1566" y="74"/>
                    <a:pt x="1563" y="75"/>
                    <a:pt x="1564" y="77"/>
                  </a:cubicBezTo>
                  <a:cubicBezTo>
                    <a:pt x="1568" y="87"/>
                    <a:pt x="1577" y="96"/>
                    <a:pt x="1584" y="104"/>
                  </a:cubicBezTo>
                  <a:cubicBezTo>
                    <a:pt x="1593" y="110"/>
                    <a:pt x="1600" y="119"/>
                    <a:pt x="1609" y="123"/>
                  </a:cubicBezTo>
                  <a:cubicBezTo>
                    <a:pt x="1611" y="125"/>
                    <a:pt x="1614" y="127"/>
                    <a:pt x="1616" y="126"/>
                  </a:cubicBezTo>
                  <a:cubicBezTo>
                    <a:pt x="1617" y="121"/>
                    <a:pt x="1615" y="118"/>
                    <a:pt x="1614" y="114"/>
                  </a:cubicBezTo>
                  <a:cubicBezTo>
                    <a:pt x="1607" y="110"/>
                    <a:pt x="1599" y="105"/>
                    <a:pt x="1593" y="99"/>
                  </a:cubicBezTo>
                  <a:close/>
                  <a:moveTo>
                    <a:pt x="1767" y="76"/>
                  </a:moveTo>
                  <a:cubicBezTo>
                    <a:pt x="1766" y="75"/>
                    <a:pt x="1766" y="73"/>
                    <a:pt x="1764" y="73"/>
                  </a:cubicBezTo>
                  <a:cubicBezTo>
                    <a:pt x="1759" y="85"/>
                    <a:pt x="1759" y="85"/>
                    <a:pt x="1759" y="85"/>
                  </a:cubicBezTo>
                  <a:cubicBezTo>
                    <a:pt x="1751" y="92"/>
                    <a:pt x="1751" y="92"/>
                    <a:pt x="1751" y="92"/>
                  </a:cubicBezTo>
                  <a:cubicBezTo>
                    <a:pt x="1757" y="89"/>
                    <a:pt x="1765" y="83"/>
                    <a:pt x="1767" y="76"/>
                  </a:cubicBezTo>
                  <a:close/>
                  <a:moveTo>
                    <a:pt x="1914" y="82"/>
                  </a:moveTo>
                  <a:cubicBezTo>
                    <a:pt x="1911" y="77"/>
                    <a:pt x="1907" y="74"/>
                    <a:pt x="1901" y="74"/>
                  </a:cubicBezTo>
                  <a:cubicBezTo>
                    <a:pt x="1898" y="76"/>
                    <a:pt x="1896" y="80"/>
                    <a:pt x="1895" y="85"/>
                  </a:cubicBezTo>
                  <a:cubicBezTo>
                    <a:pt x="1900" y="88"/>
                    <a:pt x="1908" y="89"/>
                    <a:pt x="1914" y="88"/>
                  </a:cubicBezTo>
                  <a:cubicBezTo>
                    <a:pt x="1915" y="87"/>
                    <a:pt x="1915" y="84"/>
                    <a:pt x="1914" y="82"/>
                  </a:cubicBezTo>
                  <a:close/>
                  <a:moveTo>
                    <a:pt x="857" y="85"/>
                  </a:moveTo>
                  <a:cubicBezTo>
                    <a:pt x="846" y="75"/>
                    <a:pt x="846" y="75"/>
                    <a:pt x="846" y="75"/>
                  </a:cubicBezTo>
                  <a:cubicBezTo>
                    <a:pt x="837" y="73"/>
                    <a:pt x="833" y="83"/>
                    <a:pt x="825" y="83"/>
                  </a:cubicBezTo>
                  <a:cubicBezTo>
                    <a:pt x="818" y="91"/>
                    <a:pt x="807" y="93"/>
                    <a:pt x="800" y="103"/>
                  </a:cubicBezTo>
                  <a:cubicBezTo>
                    <a:pt x="790" y="109"/>
                    <a:pt x="781" y="118"/>
                    <a:pt x="770" y="121"/>
                  </a:cubicBezTo>
                  <a:cubicBezTo>
                    <a:pt x="766" y="127"/>
                    <a:pt x="766" y="127"/>
                    <a:pt x="766" y="127"/>
                  </a:cubicBezTo>
                  <a:cubicBezTo>
                    <a:pt x="762" y="137"/>
                    <a:pt x="752" y="141"/>
                    <a:pt x="744" y="147"/>
                  </a:cubicBezTo>
                  <a:cubicBezTo>
                    <a:pt x="731" y="152"/>
                    <a:pt x="713" y="157"/>
                    <a:pt x="699" y="151"/>
                  </a:cubicBezTo>
                  <a:cubicBezTo>
                    <a:pt x="686" y="146"/>
                    <a:pt x="680" y="132"/>
                    <a:pt x="675" y="121"/>
                  </a:cubicBezTo>
                  <a:cubicBezTo>
                    <a:pt x="666" y="117"/>
                    <a:pt x="655" y="116"/>
                    <a:pt x="647" y="111"/>
                  </a:cubicBezTo>
                  <a:cubicBezTo>
                    <a:pt x="637" y="104"/>
                    <a:pt x="644" y="119"/>
                    <a:pt x="637" y="121"/>
                  </a:cubicBezTo>
                  <a:cubicBezTo>
                    <a:pt x="643" y="126"/>
                    <a:pt x="636" y="132"/>
                    <a:pt x="639" y="138"/>
                  </a:cubicBezTo>
                  <a:cubicBezTo>
                    <a:pt x="646" y="143"/>
                    <a:pt x="654" y="147"/>
                    <a:pt x="663" y="151"/>
                  </a:cubicBezTo>
                  <a:cubicBezTo>
                    <a:pt x="668" y="152"/>
                    <a:pt x="675" y="153"/>
                    <a:pt x="677" y="159"/>
                  </a:cubicBezTo>
                  <a:cubicBezTo>
                    <a:pt x="777" y="159"/>
                    <a:pt x="777" y="159"/>
                    <a:pt x="777" y="159"/>
                  </a:cubicBezTo>
                  <a:cubicBezTo>
                    <a:pt x="803" y="151"/>
                    <a:pt x="825" y="136"/>
                    <a:pt x="847" y="119"/>
                  </a:cubicBezTo>
                  <a:cubicBezTo>
                    <a:pt x="854" y="111"/>
                    <a:pt x="867" y="105"/>
                    <a:pt x="870" y="94"/>
                  </a:cubicBezTo>
                  <a:cubicBezTo>
                    <a:pt x="857" y="85"/>
                    <a:pt x="857" y="85"/>
                    <a:pt x="857" y="85"/>
                  </a:cubicBezTo>
                  <a:close/>
                  <a:moveTo>
                    <a:pt x="229" y="81"/>
                  </a:moveTo>
                  <a:cubicBezTo>
                    <a:pt x="227" y="80"/>
                    <a:pt x="224" y="78"/>
                    <a:pt x="224" y="76"/>
                  </a:cubicBezTo>
                  <a:cubicBezTo>
                    <a:pt x="223" y="76"/>
                    <a:pt x="222" y="77"/>
                    <a:pt x="220" y="77"/>
                  </a:cubicBezTo>
                  <a:cubicBezTo>
                    <a:pt x="215" y="82"/>
                    <a:pt x="208" y="86"/>
                    <a:pt x="203" y="89"/>
                  </a:cubicBezTo>
                  <a:cubicBezTo>
                    <a:pt x="204" y="91"/>
                    <a:pt x="206" y="92"/>
                    <a:pt x="207" y="93"/>
                  </a:cubicBezTo>
                  <a:cubicBezTo>
                    <a:pt x="213" y="87"/>
                    <a:pt x="220" y="82"/>
                    <a:pt x="229" y="81"/>
                  </a:cubicBezTo>
                  <a:close/>
                  <a:moveTo>
                    <a:pt x="379" y="83"/>
                  </a:moveTo>
                  <a:cubicBezTo>
                    <a:pt x="376" y="81"/>
                    <a:pt x="374" y="77"/>
                    <a:pt x="370" y="77"/>
                  </a:cubicBezTo>
                  <a:cubicBezTo>
                    <a:pt x="362" y="87"/>
                    <a:pt x="350" y="94"/>
                    <a:pt x="339" y="101"/>
                  </a:cubicBezTo>
                  <a:cubicBezTo>
                    <a:pt x="328" y="106"/>
                    <a:pt x="318" y="114"/>
                    <a:pt x="305" y="114"/>
                  </a:cubicBezTo>
                  <a:cubicBezTo>
                    <a:pt x="300" y="115"/>
                    <a:pt x="296" y="119"/>
                    <a:pt x="290" y="120"/>
                  </a:cubicBezTo>
                  <a:cubicBezTo>
                    <a:pt x="295" y="120"/>
                    <a:pt x="295" y="120"/>
                    <a:pt x="295" y="120"/>
                  </a:cubicBezTo>
                  <a:cubicBezTo>
                    <a:pt x="293" y="125"/>
                    <a:pt x="288" y="123"/>
                    <a:pt x="285" y="126"/>
                  </a:cubicBezTo>
                  <a:cubicBezTo>
                    <a:pt x="279" y="135"/>
                    <a:pt x="279" y="135"/>
                    <a:pt x="279" y="135"/>
                  </a:cubicBezTo>
                  <a:cubicBezTo>
                    <a:pt x="293" y="132"/>
                    <a:pt x="307" y="127"/>
                    <a:pt x="320" y="122"/>
                  </a:cubicBezTo>
                  <a:cubicBezTo>
                    <a:pt x="341" y="113"/>
                    <a:pt x="359" y="100"/>
                    <a:pt x="378" y="86"/>
                  </a:cubicBezTo>
                  <a:cubicBezTo>
                    <a:pt x="379" y="83"/>
                    <a:pt x="379" y="83"/>
                    <a:pt x="379" y="83"/>
                  </a:cubicBezTo>
                  <a:close/>
                  <a:moveTo>
                    <a:pt x="716" y="82"/>
                  </a:moveTo>
                  <a:cubicBezTo>
                    <a:pt x="705" y="84"/>
                    <a:pt x="697" y="80"/>
                    <a:pt x="687" y="77"/>
                  </a:cubicBezTo>
                  <a:cubicBezTo>
                    <a:pt x="684" y="79"/>
                    <a:pt x="681" y="80"/>
                    <a:pt x="679" y="82"/>
                  </a:cubicBezTo>
                  <a:cubicBezTo>
                    <a:pt x="684" y="88"/>
                    <a:pt x="692" y="86"/>
                    <a:pt x="699" y="86"/>
                  </a:cubicBezTo>
                  <a:cubicBezTo>
                    <a:pt x="707" y="91"/>
                    <a:pt x="716" y="95"/>
                    <a:pt x="726" y="93"/>
                  </a:cubicBezTo>
                  <a:cubicBezTo>
                    <a:pt x="727" y="91"/>
                    <a:pt x="726" y="88"/>
                    <a:pt x="725" y="87"/>
                  </a:cubicBezTo>
                  <a:cubicBezTo>
                    <a:pt x="725" y="83"/>
                    <a:pt x="720" y="81"/>
                    <a:pt x="716" y="82"/>
                  </a:cubicBezTo>
                  <a:close/>
                  <a:moveTo>
                    <a:pt x="1188" y="83"/>
                  </a:moveTo>
                  <a:cubicBezTo>
                    <a:pt x="1181" y="81"/>
                    <a:pt x="1172" y="82"/>
                    <a:pt x="1165" y="78"/>
                  </a:cubicBezTo>
                  <a:cubicBezTo>
                    <a:pt x="1163" y="79"/>
                    <a:pt x="1161" y="80"/>
                    <a:pt x="1159" y="82"/>
                  </a:cubicBezTo>
                  <a:cubicBezTo>
                    <a:pt x="1163" y="83"/>
                    <a:pt x="1167" y="86"/>
                    <a:pt x="1171" y="86"/>
                  </a:cubicBezTo>
                  <a:cubicBezTo>
                    <a:pt x="1177" y="87"/>
                    <a:pt x="1184" y="89"/>
                    <a:pt x="1190" y="87"/>
                  </a:cubicBezTo>
                  <a:cubicBezTo>
                    <a:pt x="1191" y="86"/>
                    <a:pt x="1190" y="84"/>
                    <a:pt x="1188" y="83"/>
                  </a:cubicBezTo>
                  <a:close/>
                  <a:moveTo>
                    <a:pt x="1255" y="86"/>
                  </a:moveTo>
                  <a:cubicBezTo>
                    <a:pt x="1254" y="77"/>
                    <a:pt x="1245" y="80"/>
                    <a:pt x="1240" y="83"/>
                  </a:cubicBezTo>
                  <a:cubicBezTo>
                    <a:pt x="1236" y="85"/>
                    <a:pt x="1230" y="83"/>
                    <a:pt x="1226" y="86"/>
                  </a:cubicBezTo>
                  <a:cubicBezTo>
                    <a:pt x="1227" y="88"/>
                    <a:pt x="1227" y="91"/>
                    <a:pt x="1228" y="93"/>
                  </a:cubicBezTo>
                  <a:cubicBezTo>
                    <a:pt x="1239" y="95"/>
                    <a:pt x="1248" y="90"/>
                    <a:pt x="1255" y="86"/>
                  </a:cubicBezTo>
                  <a:close/>
                  <a:moveTo>
                    <a:pt x="250" y="80"/>
                  </a:moveTo>
                  <a:cubicBezTo>
                    <a:pt x="242" y="80"/>
                    <a:pt x="242" y="80"/>
                    <a:pt x="242" y="80"/>
                  </a:cubicBezTo>
                  <a:cubicBezTo>
                    <a:pt x="239" y="82"/>
                    <a:pt x="235" y="79"/>
                    <a:pt x="233" y="82"/>
                  </a:cubicBezTo>
                  <a:cubicBezTo>
                    <a:pt x="239" y="86"/>
                    <a:pt x="238" y="97"/>
                    <a:pt x="247" y="94"/>
                  </a:cubicBezTo>
                  <a:cubicBezTo>
                    <a:pt x="253" y="91"/>
                    <a:pt x="250" y="86"/>
                    <a:pt x="250" y="80"/>
                  </a:cubicBezTo>
                  <a:close/>
                  <a:moveTo>
                    <a:pt x="1635" y="88"/>
                  </a:moveTo>
                  <a:cubicBezTo>
                    <a:pt x="1630" y="86"/>
                    <a:pt x="1626" y="81"/>
                    <a:pt x="1621" y="80"/>
                  </a:cubicBezTo>
                  <a:cubicBezTo>
                    <a:pt x="1619" y="81"/>
                    <a:pt x="1614" y="81"/>
                    <a:pt x="1615" y="85"/>
                  </a:cubicBezTo>
                  <a:cubicBezTo>
                    <a:pt x="1621" y="88"/>
                    <a:pt x="1626" y="93"/>
                    <a:pt x="1633" y="96"/>
                  </a:cubicBezTo>
                  <a:cubicBezTo>
                    <a:pt x="1643" y="92"/>
                    <a:pt x="1647" y="105"/>
                    <a:pt x="1657" y="101"/>
                  </a:cubicBezTo>
                  <a:cubicBezTo>
                    <a:pt x="1658" y="100"/>
                    <a:pt x="1659" y="96"/>
                    <a:pt x="1656" y="95"/>
                  </a:cubicBezTo>
                  <a:cubicBezTo>
                    <a:pt x="1648" y="94"/>
                    <a:pt x="1642" y="90"/>
                    <a:pt x="1635" y="88"/>
                  </a:cubicBezTo>
                  <a:close/>
                  <a:moveTo>
                    <a:pt x="1319" y="83"/>
                  </a:moveTo>
                  <a:cubicBezTo>
                    <a:pt x="1319" y="82"/>
                    <a:pt x="1317" y="80"/>
                    <a:pt x="1315" y="80"/>
                  </a:cubicBezTo>
                  <a:cubicBezTo>
                    <a:pt x="1301" y="87"/>
                    <a:pt x="1301" y="87"/>
                    <a:pt x="1301" y="87"/>
                  </a:cubicBezTo>
                  <a:cubicBezTo>
                    <a:pt x="1286" y="97"/>
                    <a:pt x="1269" y="104"/>
                    <a:pt x="1252" y="111"/>
                  </a:cubicBezTo>
                  <a:cubicBezTo>
                    <a:pt x="1243" y="115"/>
                    <a:pt x="1227" y="112"/>
                    <a:pt x="1227" y="125"/>
                  </a:cubicBezTo>
                  <a:cubicBezTo>
                    <a:pt x="1227" y="126"/>
                    <a:pt x="1228" y="126"/>
                    <a:pt x="1229" y="127"/>
                  </a:cubicBezTo>
                  <a:cubicBezTo>
                    <a:pt x="1254" y="124"/>
                    <a:pt x="1277" y="115"/>
                    <a:pt x="1297" y="101"/>
                  </a:cubicBezTo>
                  <a:cubicBezTo>
                    <a:pt x="1305" y="96"/>
                    <a:pt x="1314" y="91"/>
                    <a:pt x="1319" y="83"/>
                  </a:cubicBezTo>
                  <a:close/>
                  <a:moveTo>
                    <a:pt x="779" y="90"/>
                  </a:moveTo>
                  <a:cubicBezTo>
                    <a:pt x="776" y="87"/>
                    <a:pt x="773" y="81"/>
                    <a:pt x="768" y="82"/>
                  </a:cubicBezTo>
                  <a:cubicBezTo>
                    <a:pt x="760" y="84"/>
                    <a:pt x="768" y="91"/>
                    <a:pt x="768" y="95"/>
                  </a:cubicBezTo>
                  <a:cubicBezTo>
                    <a:pt x="770" y="96"/>
                    <a:pt x="770" y="96"/>
                    <a:pt x="770" y="96"/>
                  </a:cubicBezTo>
                  <a:cubicBezTo>
                    <a:pt x="773" y="94"/>
                    <a:pt x="777" y="93"/>
                    <a:pt x="779" y="90"/>
                  </a:cubicBezTo>
                  <a:close/>
                  <a:moveTo>
                    <a:pt x="1778" y="88"/>
                  </a:moveTo>
                  <a:cubicBezTo>
                    <a:pt x="1777" y="86"/>
                    <a:pt x="1774" y="82"/>
                    <a:pt x="1771" y="82"/>
                  </a:cubicBezTo>
                  <a:cubicBezTo>
                    <a:pt x="1762" y="92"/>
                    <a:pt x="1752" y="99"/>
                    <a:pt x="1742" y="107"/>
                  </a:cubicBezTo>
                  <a:cubicBezTo>
                    <a:pt x="1728" y="115"/>
                    <a:pt x="1713" y="121"/>
                    <a:pt x="1697" y="124"/>
                  </a:cubicBezTo>
                  <a:cubicBezTo>
                    <a:pt x="1694" y="130"/>
                    <a:pt x="1690" y="136"/>
                    <a:pt x="1684" y="142"/>
                  </a:cubicBezTo>
                  <a:cubicBezTo>
                    <a:pt x="1674" y="152"/>
                    <a:pt x="1659" y="155"/>
                    <a:pt x="1645" y="154"/>
                  </a:cubicBezTo>
                  <a:cubicBezTo>
                    <a:pt x="1634" y="151"/>
                    <a:pt x="1622" y="143"/>
                    <a:pt x="1618" y="132"/>
                  </a:cubicBezTo>
                  <a:cubicBezTo>
                    <a:pt x="1608" y="131"/>
                    <a:pt x="1599" y="123"/>
                    <a:pt x="1591" y="116"/>
                  </a:cubicBezTo>
                  <a:cubicBezTo>
                    <a:pt x="1583" y="112"/>
                    <a:pt x="1577" y="103"/>
                    <a:pt x="1569" y="98"/>
                  </a:cubicBezTo>
                  <a:cubicBezTo>
                    <a:pt x="1568" y="96"/>
                    <a:pt x="1568" y="93"/>
                    <a:pt x="1566" y="93"/>
                  </a:cubicBezTo>
                  <a:cubicBezTo>
                    <a:pt x="1573" y="101"/>
                    <a:pt x="1572" y="113"/>
                    <a:pt x="1571" y="123"/>
                  </a:cubicBezTo>
                  <a:cubicBezTo>
                    <a:pt x="1571" y="128"/>
                    <a:pt x="1568" y="133"/>
                    <a:pt x="1568" y="138"/>
                  </a:cubicBezTo>
                  <a:cubicBezTo>
                    <a:pt x="1571" y="141"/>
                    <a:pt x="1574" y="145"/>
                    <a:pt x="1579" y="147"/>
                  </a:cubicBezTo>
                  <a:cubicBezTo>
                    <a:pt x="1584" y="153"/>
                    <a:pt x="1593" y="152"/>
                    <a:pt x="1597" y="159"/>
                  </a:cubicBezTo>
                  <a:cubicBezTo>
                    <a:pt x="1652" y="159"/>
                    <a:pt x="1708" y="159"/>
                    <a:pt x="1765" y="159"/>
                  </a:cubicBezTo>
                  <a:cubicBezTo>
                    <a:pt x="1767" y="155"/>
                    <a:pt x="1767" y="155"/>
                    <a:pt x="1767" y="155"/>
                  </a:cubicBezTo>
                  <a:cubicBezTo>
                    <a:pt x="1786" y="146"/>
                    <a:pt x="1798" y="130"/>
                    <a:pt x="1809" y="114"/>
                  </a:cubicBezTo>
                  <a:cubicBezTo>
                    <a:pt x="1802" y="106"/>
                    <a:pt x="1791" y="101"/>
                    <a:pt x="1783" y="94"/>
                  </a:cubicBezTo>
                  <a:cubicBezTo>
                    <a:pt x="1764" y="113"/>
                    <a:pt x="1741" y="130"/>
                    <a:pt x="1714" y="135"/>
                  </a:cubicBezTo>
                  <a:cubicBezTo>
                    <a:pt x="1708" y="135"/>
                    <a:pt x="1701" y="137"/>
                    <a:pt x="1696" y="135"/>
                  </a:cubicBezTo>
                  <a:cubicBezTo>
                    <a:pt x="1695" y="134"/>
                    <a:pt x="1696" y="132"/>
                    <a:pt x="1697" y="132"/>
                  </a:cubicBezTo>
                  <a:cubicBezTo>
                    <a:pt x="1712" y="130"/>
                    <a:pt x="1728" y="129"/>
                    <a:pt x="1740" y="120"/>
                  </a:cubicBezTo>
                  <a:cubicBezTo>
                    <a:pt x="1742" y="119"/>
                    <a:pt x="1744" y="119"/>
                    <a:pt x="1745" y="118"/>
                  </a:cubicBezTo>
                  <a:cubicBezTo>
                    <a:pt x="1758" y="111"/>
                    <a:pt x="1771" y="101"/>
                    <a:pt x="1778" y="88"/>
                  </a:cubicBezTo>
                  <a:close/>
                  <a:moveTo>
                    <a:pt x="311" y="89"/>
                  </a:moveTo>
                  <a:cubicBezTo>
                    <a:pt x="310" y="87"/>
                    <a:pt x="309" y="83"/>
                    <a:pt x="306" y="83"/>
                  </a:cubicBezTo>
                  <a:cubicBezTo>
                    <a:pt x="295" y="89"/>
                    <a:pt x="295" y="89"/>
                    <a:pt x="295" y="89"/>
                  </a:cubicBezTo>
                  <a:cubicBezTo>
                    <a:pt x="294" y="91"/>
                    <a:pt x="295" y="94"/>
                    <a:pt x="296" y="96"/>
                  </a:cubicBezTo>
                  <a:cubicBezTo>
                    <a:pt x="301" y="95"/>
                    <a:pt x="308" y="94"/>
                    <a:pt x="311" y="89"/>
                  </a:cubicBezTo>
                  <a:close/>
                  <a:moveTo>
                    <a:pt x="1720" y="92"/>
                  </a:moveTo>
                  <a:cubicBezTo>
                    <a:pt x="1718" y="89"/>
                    <a:pt x="1715" y="85"/>
                    <a:pt x="1711" y="85"/>
                  </a:cubicBezTo>
                  <a:cubicBezTo>
                    <a:pt x="1706" y="89"/>
                    <a:pt x="1700" y="88"/>
                    <a:pt x="1695" y="91"/>
                  </a:cubicBezTo>
                  <a:cubicBezTo>
                    <a:pt x="1698" y="99"/>
                    <a:pt x="1700" y="108"/>
                    <a:pt x="1700" y="116"/>
                  </a:cubicBezTo>
                  <a:cubicBezTo>
                    <a:pt x="1704" y="116"/>
                    <a:pt x="1704" y="116"/>
                    <a:pt x="1704" y="116"/>
                  </a:cubicBezTo>
                  <a:cubicBezTo>
                    <a:pt x="1722" y="113"/>
                    <a:pt x="1739" y="106"/>
                    <a:pt x="1751" y="92"/>
                  </a:cubicBezTo>
                  <a:cubicBezTo>
                    <a:pt x="1744" y="96"/>
                    <a:pt x="1735" y="97"/>
                    <a:pt x="1727" y="96"/>
                  </a:cubicBezTo>
                  <a:cubicBezTo>
                    <a:pt x="1720" y="101"/>
                    <a:pt x="1720" y="101"/>
                    <a:pt x="1720" y="101"/>
                  </a:cubicBezTo>
                  <a:cubicBezTo>
                    <a:pt x="1713" y="103"/>
                    <a:pt x="1707" y="107"/>
                    <a:pt x="1701" y="106"/>
                  </a:cubicBezTo>
                  <a:cubicBezTo>
                    <a:pt x="1700" y="100"/>
                    <a:pt x="1708" y="102"/>
                    <a:pt x="1712" y="100"/>
                  </a:cubicBezTo>
                  <a:cubicBezTo>
                    <a:pt x="1714" y="98"/>
                    <a:pt x="1720" y="98"/>
                    <a:pt x="1720" y="92"/>
                  </a:cubicBezTo>
                  <a:close/>
                  <a:moveTo>
                    <a:pt x="1623" y="97"/>
                  </a:moveTo>
                  <a:cubicBezTo>
                    <a:pt x="1608" y="87"/>
                    <a:pt x="1608" y="87"/>
                    <a:pt x="1608" y="87"/>
                  </a:cubicBezTo>
                  <a:cubicBezTo>
                    <a:pt x="1605" y="85"/>
                    <a:pt x="1600" y="87"/>
                    <a:pt x="1596" y="86"/>
                  </a:cubicBezTo>
                  <a:cubicBezTo>
                    <a:pt x="1594" y="87"/>
                    <a:pt x="1591" y="86"/>
                    <a:pt x="1590" y="88"/>
                  </a:cubicBezTo>
                  <a:cubicBezTo>
                    <a:pt x="1598" y="97"/>
                    <a:pt x="1606" y="104"/>
                    <a:pt x="1616" y="109"/>
                  </a:cubicBezTo>
                  <a:cubicBezTo>
                    <a:pt x="1618" y="105"/>
                    <a:pt x="1623" y="101"/>
                    <a:pt x="1623" y="97"/>
                  </a:cubicBezTo>
                  <a:close/>
                  <a:moveTo>
                    <a:pt x="392" y="92"/>
                  </a:moveTo>
                  <a:cubicBezTo>
                    <a:pt x="389" y="92"/>
                    <a:pt x="388" y="88"/>
                    <a:pt x="384" y="88"/>
                  </a:cubicBezTo>
                  <a:cubicBezTo>
                    <a:pt x="374" y="96"/>
                    <a:pt x="363" y="102"/>
                    <a:pt x="353" y="110"/>
                  </a:cubicBezTo>
                  <a:cubicBezTo>
                    <a:pt x="349" y="114"/>
                    <a:pt x="344" y="115"/>
                    <a:pt x="340" y="117"/>
                  </a:cubicBezTo>
                  <a:cubicBezTo>
                    <a:pt x="321" y="131"/>
                    <a:pt x="297" y="134"/>
                    <a:pt x="276" y="143"/>
                  </a:cubicBezTo>
                  <a:cubicBezTo>
                    <a:pt x="270" y="142"/>
                    <a:pt x="270" y="142"/>
                    <a:pt x="270" y="142"/>
                  </a:cubicBezTo>
                  <a:cubicBezTo>
                    <a:pt x="259" y="148"/>
                    <a:pt x="248" y="152"/>
                    <a:pt x="235" y="153"/>
                  </a:cubicBezTo>
                  <a:cubicBezTo>
                    <a:pt x="227" y="152"/>
                    <a:pt x="217" y="149"/>
                    <a:pt x="212" y="141"/>
                  </a:cubicBezTo>
                  <a:cubicBezTo>
                    <a:pt x="208" y="139"/>
                    <a:pt x="208" y="129"/>
                    <a:pt x="201" y="131"/>
                  </a:cubicBezTo>
                  <a:cubicBezTo>
                    <a:pt x="190" y="126"/>
                    <a:pt x="179" y="121"/>
                    <a:pt x="169" y="113"/>
                  </a:cubicBezTo>
                  <a:cubicBezTo>
                    <a:pt x="169" y="113"/>
                    <a:pt x="169" y="114"/>
                    <a:pt x="168" y="115"/>
                  </a:cubicBezTo>
                  <a:cubicBezTo>
                    <a:pt x="170" y="124"/>
                    <a:pt x="167" y="133"/>
                    <a:pt x="166" y="141"/>
                  </a:cubicBezTo>
                  <a:cubicBezTo>
                    <a:pt x="175" y="147"/>
                    <a:pt x="183" y="155"/>
                    <a:pt x="194" y="156"/>
                  </a:cubicBezTo>
                  <a:cubicBezTo>
                    <a:pt x="198" y="162"/>
                    <a:pt x="205" y="158"/>
                    <a:pt x="210" y="160"/>
                  </a:cubicBezTo>
                  <a:cubicBezTo>
                    <a:pt x="253" y="159"/>
                    <a:pt x="299" y="160"/>
                    <a:pt x="341" y="159"/>
                  </a:cubicBezTo>
                  <a:cubicBezTo>
                    <a:pt x="343" y="155"/>
                    <a:pt x="343" y="155"/>
                    <a:pt x="343" y="155"/>
                  </a:cubicBezTo>
                  <a:cubicBezTo>
                    <a:pt x="356" y="150"/>
                    <a:pt x="368" y="141"/>
                    <a:pt x="381" y="132"/>
                  </a:cubicBezTo>
                  <a:cubicBezTo>
                    <a:pt x="409" y="105"/>
                    <a:pt x="409" y="105"/>
                    <a:pt x="409" y="105"/>
                  </a:cubicBezTo>
                  <a:cubicBezTo>
                    <a:pt x="409" y="102"/>
                    <a:pt x="409" y="102"/>
                    <a:pt x="409" y="102"/>
                  </a:cubicBezTo>
                  <a:cubicBezTo>
                    <a:pt x="403" y="100"/>
                    <a:pt x="398" y="95"/>
                    <a:pt x="392" y="92"/>
                  </a:cubicBezTo>
                  <a:close/>
                  <a:moveTo>
                    <a:pt x="196" y="92"/>
                  </a:moveTo>
                  <a:cubicBezTo>
                    <a:pt x="190" y="92"/>
                    <a:pt x="183" y="87"/>
                    <a:pt x="178" y="89"/>
                  </a:cubicBezTo>
                  <a:cubicBezTo>
                    <a:pt x="178" y="90"/>
                    <a:pt x="178" y="90"/>
                    <a:pt x="178" y="90"/>
                  </a:cubicBezTo>
                  <a:cubicBezTo>
                    <a:pt x="186" y="96"/>
                    <a:pt x="193" y="103"/>
                    <a:pt x="203" y="105"/>
                  </a:cubicBezTo>
                  <a:cubicBezTo>
                    <a:pt x="209" y="99"/>
                    <a:pt x="199" y="96"/>
                    <a:pt x="196" y="92"/>
                  </a:cubicBezTo>
                  <a:close/>
                  <a:moveTo>
                    <a:pt x="1275" y="94"/>
                  </a:moveTo>
                  <a:cubicBezTo>
                    <a:pt x="1270" y="94"/>
                    <a:pt x="1265" y="92"/>
                    <a:pt x="1260" y="91"/>
                  </a:cubicBezTo>
                  <a:cubicBezTo>
                    <a:pt x="1254" y="92"/>
                    <a:pt x="1249" y="95"/>
                    <a:pt x="1244" y="97"/>
                  </a:cubicBezTo>
                  <a:cubicBezTo>
                    <a:pt x="1240" y="100"/>
                    <a:pt x="1233" y="96"/>
                    <a:pt x="1230" y="100"/>
                  </a:cubicBezTo>
                  <a:cubicBezTo>
                    <a:pt x="1230" y="103"/>
                    <a:pt x="1229" y="107"/>
                    <a:pt x="1231" y="110"/>
                  </a:cubicBezTo>
                  <a:cubicBezTo>
                    <a:pt x="1246" y="111"/>
                    <a:pt x="1257" y="101"/>
                    <a:pt x="1270" y="98"/>
                  </a:cubicBezTo>
                  <a:cubicBezTo>
                    <a:pt x="1272" y="98"/>
                    <a:pt x="1275" y="96"/>
                    <a:pt x="1275" y="94"/>
                  </a:cubicBezTo>
                  <a:close/>
                  <a:moveTo>
                    <a:pt x="1192" y="96"/>
                  </a:moveTo>
                  <a:cubicBezTo>
                    <a:pt x="1191" y="92"/>
                    <a:pt x="1184" y="93"/>
                    <a:pt x="1181" y="93"/>
                  </a:cubicBezTo>
                  <a:cubicBezTo>
                    <a:pt x="1183" y="98"/>
                    <a:pt x="1183" y="104"/>
                    <a:pt x="1188" y="106"/>
                  </a:cubicBezTo>
                  <a:cubicBezTo>
                    <a:pt x="1193" y="106"/>
                    <a:pt x="1191" y="100"/>
                    <a:pt x="1192" y="96"/>
                  </a:cubicBezTo>
                  <a:close/>
                  <a:moveTo>
                    <a:pt x="797" y="96"/>
                  </a:moveTo>
                  <a:cubicBezTo>
                    <a:pt x="793" y="95"/>
                    <a:pt x="790" y="95"/>
                    <a:pt x="786" y="94"/>
                  </a:cubicBezTo>
                  <a:cubicBezTo>
                    <a:pt x="781" y="99"/>
                    <a:pt x="775" y="99"/>
                    <a:pt x="770" y="104"/>
                  </a:cubicBezTo>
                  <a:cubicBezTo>
                    <a:pt x="771" y="107"/>
                    <a:pt x="768" y="112"/>
                    <a:pt x="772" y="113"/>
                  </a:cubicBezTo>
                  <a:cubicBezTo>
                    <a:pt x="781" y="111"/>
                    <a:pt x="788" y="104"/>
                    <a:pt x="795" y="99"/>
                  </a:cubicBezTo>
                  <a:cubicBezTo>
                    <a:pt x="797" y="96"/>
                    <a:pt x="797" y="96"/>
                    <a:pt x="797" y="96"/>
                  </a:cubicBezTo>
                  <a:close/>
                  <a:moveTo>
                    <a:pt x="96" y="105"/>
                  </a:moveTo>
                  <a:cubicBezTo>
                    <a:pt x="91" y="96"/>
                    <a:pt x="91" y="96"/>
                    <a:pt x="91" y="96"/>
                  </a:cubicBezTo>
                  <a:cubicBezTo>
                    <a:pt x="86" y="96"/>
                    <a:pt x="82" y="100"/>
                    <a:pt x="77" y="100"/>
                  </a:cubicBezTo>
                  <a:cubicBezTo>
                    <a:pt x="74" y="106"/>
                    <a:pt x="70" y="113"/>
                    <a:pt x="73" y="119"/>
                  </a:cubicBezTo>
                  <a:cubicBezTo>
                    <a:pt x="75" y="125"/>
                    <a:pt x="81" y="124"/>
                    <a:pt x="85" y="124"/>
                  </a:cubicBezTo>
                  <a:cubicBezTo>
                    <a:pt x="92" y="123"/>
                    <a:pt x="99" y="123"/>
                    <a:pt x="104" y="116"/>
                  </a:cubicBezTo>
                  <a:cubicBezTo>
                    <a:pt x="106" y="114"/>
                    <a:pt x="111" y="113"/>
                    <a:pt x="109" y="110"/>
                  </a:cubicBezTo>
                  <a:cubicBezTo>
                    <a:pt x="103" y="112"/>
                    <a:pt x="100" y="108"/>
                    <a:pt x="96" y="105"/>
                  </a:cubicBezTo>
                  <a:close/>
                  <a:moveTo>
                    <a:pt x="727" y="101"/>
                  </a:moveTo>
                  <a:cubicBezTo>
                    <a:pt x="727" y="95"/>
                    <a:pt x="718" y="99"/>
                    <a:pt x="714" y="99"/>
                  </a:cubicBezTo>
                  <a:cubicBezTo>
                    <a:pt x="714" y="114"/>
                    <a:pt x="714" y="114"/>
                    <a:pt x="714" y="114"/>
                  </a:cubicBezTo>
                  <a:cubicBezTo>
                    <a:pt x="715" y="115"/>
                    <a:pt x="717" y="114"/>
                    <a:pt x="718" y="114"/>
                  </a:cubicBezTo>
                  <a:cubicBezTo>
                    <a:pt x="723" y="112"/>
                    <a:pt x="725" y="106"/>
                    <a:pt x="727" y="101"/>
                  </a:cubicBezTo>
                  <a:close/>
                  <a:moveTo>
                    <a:pt x="890" y="107"/>
                  </a:moveTo>
                  <a:cubicBezTo>
                    <a:pt x="888" y="105"/>
                    <a:pt x="886" y="102"/>
                    <a:pt x="883" y="100"/>
                  </a:cubicBezTo>
                  <a:cubicBezTo>
                    <a:pt x="881" y="100"/>
                    <a:pt x="877" y="99"/>
                    <a:pt x="875" y="101"/>
                  </a:cubicBezTo>
                  <a:cubicBezTo>
                    <a:pt x="861" y="117"/>
                    <a:pt x="846" y="132"/>
                    <a:pt x="827" y="143"/>
                  </a:cubicBezTo>
                  <a:cubicBezTo>
                    <a:pt x="819" y="148"/>
                    <a:pt x="810" y="152"/>
                    <a:pt x="803" y="158"/>
                  </a:cubicBezTo>
                  <a:cubicBezTo>
                    <a:pt x="810" y="160"/>
                    <a:pt x="818" y="158"/>
                    <a:pt x="825" y="159"/>
                  </a:cubicBezTo>
                  <a:cubicBezTo>
                    <a:pt x="836" y="152"/>
                    <a:pt x="847" y="145"/>
                    <a:pt x="858" y="138"/>
                  </a:cubicBezTo>
                  <a:cubicBezTo>
                    <a:pt x="869" y="127"/>
                    <a:pt x="883" y="121"/>
                    <a:pt x="890" y="107"/>
                  </a:cubicBezTo>
                  <a:close/>
                  <a:moveTo>
                    <a:pt x="247" y="100"/>
                  </a:moveTo>
                  <a:cubicBezTo>
                    <a:pt x="244" y="99"/>
                    <a:pt x="242" y="103"/>
                    <a:pt x="243" y="106"/>
                  </a:cubicBezTo>
                  <a:cubicBezTo>
                    <a:pt x="244" y="106"/>
                    <a:pt x="244" y="106"/>
                    <a:pt x="244" y="106"/>
                  </a:cubicBezTo>
                  <a:cubicBezTo>
                    <a:pt x="246" y="105"/>
                    <a:pt x="248" y="102"/>
                    <a:pt x="247" y="100"/>
                  </a:cubicBezTo>
                  <a:close/>
                  <a:moveTo>
                    <a:pt x="580" y="116"/>
                  </a:moveTo>
                  <a:cubicBezTo>
                    <a:pt x="572" y="106"/>
                    <a:pt x="572" y="106"/>
                    <a:pt x="572" y="106"/>
                  </a:cubicBezTo>
                  <a:cubicBezTo>
                    <a:pt x="564" y="108"/>
                    <a:pt x="555" y="110"/>
                    <a:pt x="546" y="112"/>
                  </a:cubicBezTo>
                  <a:cubicBezTo>
                    <a:pt x="545" y="114"/>
                    <a:pt x="545" y="114"/>
                    <a:pt x="545" y="114"/>
                  </a:cubicBezTo>
                  <a:cubicBezTo>
                    <a:pt x="547" y="121"/>
                    <a:pt x="553" y="127"/>
                    <a:pt x="560" y="129"/>
                  </a:cubicBezTo>
                  <a:cubicBezTo>
                    <a:pt x="570" y="127"/>
                    <a:pt x="582" y="129"/>
                    <a:pt x="587" y="120"/>
                  </a:cubicBezTo>
                  <a:cubicBezTo>
                    <a:pt x="585" y="118"/>
                    <a:pt x="582" y="118"/>
                    <a:pt x="580" y="116"/>
                  </a:cubicBezTo>
                  <a:close/>
                  <a:moveTo>
                    <a:pt x="1034" y="115"/>
                  </a:moveTo>
                  <a:cubicBezTo>
                    <a:pt x="1026" y="107"/>
                    <a:pt x="1026" y="107"/>
                    <a:pt x="1026" y="107"/>
                  </a:cubicBezTo>
                  <a:cubicBezTo>
                    <a:pt x="1019" y="106"/>
                    <a:pt x="1015" y="111"/>
                    <a:pt x="1008" y="112"/>
                  </a:cubicBezTo>
                  <a:cubicBezTo>
                    <a:pt x="1007" y="115"/>
                    <a:pt x="1012" y="117"/>
                    <a:pt x="1013" y="120"/>
                  </a:cubicBezTo>
                  <a:cubicBezTo>
                    <a:pt x="1018" y="124"/>
                    <a:pt x="1026" y="124"/>
                    <a:pt x="1032" y="123"/>
                  </a:cubicBezTo>
                  <a:cubicBezTo>
                    <a:pt x="1035" y="122"/>
                    <a:pt x="1040" y="121"/>
                    <a:pt x="1041" y="117"/>
                  </a:cubicBezTo>
                  <a:cubicBezTo>
                    <a:pt x="1034" y="115"/>
                    <a:pt x="1034" y="115"/>
                    <a:pt x="1034" y="115"/>
                  </a:cubicBezTo>
                  <a:close/>
                  <a:moveTo>
                    <a:pt x="1655" y="110"/>
                  </a:moveTo>
                  <a:cubicBezTo>
                    <a:pt x="1656" y="107"/>
                    <a:pt x="1653" y="107"/>
                    <a:pt x="1651" y="108"/>
                  </a:cubicBezTo>
                  <a:cubicBezTo>
                    <a:pt x="1651" y="110"/>
                    <a:pt x="1651" y="113"/>
                    <a:pt x="1652" y="114"/>
                  </a:cubicBezTo>
                  <a:cubicBezTo>
                    <a:pt x="1654" y="113"/>
                    <a:pt x="1655" y="111"/>
                    <a:pt x="1655" y="110"/>
                  </a:cubicBezTo>
                  <a:close/>
                  <a:moveTo>
                    <a:pt x="1363" y="113"/>
                  </a:moveTo>
                  <a:cubicBezTo>
                    <a:pt x="1366" y="108"/>
                    <a:pt x="1357" y="110"/>
                    <a:pt x="1355" y="107"/>
                  </a:cubicBezTo>
                  <a:cubicBezTo>
                    <a:pt x="1350" y="111"/>
                    <a:pt x="1347" y="116"/>
                    <a:pt x="1343" y="119"/>
                  </a:cubicBezTo>
                  <a:cubicBezTo>
                    <a:pt x="1328" y="133"/>
                    <a:pt x="1312" y="149"/>
                    <a:pt x="1293" y="158"/>
                  </a:cubicBezTo>
                  <a:cubicBezTo>
                    <a:pt x="1293" y="159"/>
                    <a:pt x="1293" y="159"/>
                    <a:pt x="1293" y="159"/>
                  </a:cubicBezTo>
                  <a:cubicBezTo>
                    <a:pt x="1308" y="158"/>
                    <a:pt x="1308" y="158"/>
                    <a:pt x="1308" y="158"/>
                  </a:cubicBezTo>
                  <a:cubicBezTo>
                    <a:pt x="1308" y="156"/>
                    <a:pt x="1309" y="153"/>
                    <a:pt x="1312" y="152"/>
                  </a:cubicBezTo>
                  <a:cubicBezTo>
                    <a:pt x="1320" y="151"/>
                    <a:pt x="1327" y="144"/>
                    <a:pt x="1334" y="139"/>
                  </a:cubicBezTo>
                  <a:cubicBezTo>
                    <a:pt x="1343" y="131"/>
                    <a:pt x="1355" y="125"/>
                    <a:pt x="1363" y="113"/>
                  </a:cubicBezTo>
                  <a:close/>
                  <a:moveTo>
                    <a:pt x="428" y="113"/>
                  </a:moveTo>
                  <a:cubicBezTo>
                    <a:pt x="426" y="110"/>
                    <a:pt x="422" y="108"/>
                    <a:pt x="418" y="108"/>
                  </a:cubicBezTo>
                  <a:cubicBezTo>
                    <a:pt x="404" y="118"/>
                    <a:pt x="394" y="135"/>
                    <a:pt x="377" y="143"/>
                  </a:cubicBezTo>
                  <a:cubicBezTo>
                    <a:pt x="371" y="149"/>
                    <a:pt x="362" y="153"/>
                    <a:pt x="357" y="158"/>
                  </a:cubicBezTo>
                  <a:cubicBezTo>
                    <a:pt x="368" y="159"/>
                    <a:pt x="368" y="159"/>
                    <a:pt x="368" y="159"/>
                  </a:cubicBezTo>
                  <a:cubicBezTo>
                    <a:pt x="373" y="158"/>
                    <a:pt x="376" y="161"/>
                    <a:pt x="381" y="159"/>
                  </a:cubicBezTo>
                  <a:cubicBezTo>
                    <a:pt x="382" y="154"/>
                    <a:pt x="382" y="154"/>
                    <a:pt x="382" y="154"/>
                  </a:cubicBezTo>
                  <a:cubicBezTo>
                    <a:pt x="396" y="147"/>
                    <a:pt x="408" y="136"/>
                    <a:pt x="419" y="125"/>
                  </a:cubicBezTo>
                  <a:cubicBezTo>
                    <a:pt x="423" y="121"/>
                    <a:pt x="425" y="116"/>
                    <a:pt x="428" y="113"/>
                  </a:cubicBezTo>
                  <a:close/>
                  <a:moveTo>
                    <a:pt x="1188" y="112"/>
                  </a:moveTo>
                  <a:cubicBezTo>
                    <a:pt x="1187" y="111"/>
                    <a:pt x="1185" y="111"/>
                    <a:pt x="1184" y="112"/>
                  </a:cubicBezTo>
                  <a:cubicBezTo>
                    <a:pt x="1184" y="113"/>
                    <a:pt x="1183" y="116"/>
                    <a:pt x="1185" y="116"/>
                  </a:cubicBezTo>
                  <a:cubicBezTo>
                    <a:pt x="1187" y="115"/>
                    <a:pt x="1189" y="113"/>
                    <a:pt x="1188" y="112"/>
                  </a:cubicBezTo>
                  <a:close/>
                  <a:moveTo>
                    <a:pt x="1371" y="130"/>
                  </a:moveTo>
                  <a:cubicBezTo>
                    <a:pt x="1370" y="126"/>
                    <a:pt x="1371" y="120"/>
                    <a:pt x="1369" y="116"/>
                  </a:cubicBezTo>
                  <a:cubicBezTo>
                    <a:pt x="1366" y="117"/>
                    <a:pt x="1364" y="120"/>
                    <a:pt x="1363" y="122"/>
                  </a:cubicBezTo>
                  <a:cubicBezTo>
                    <a:pt x="1350" y="133"/>
                    <a:pt x="1337" y="144"/>
                    <a:pt x="1323" y="153"/>
                  </a:cubicBezTo>
                  <a:cubicBezTo>
                    <a:pt x="1321" y="156"/>
                    <a:pt x="1316" y="154"/>
                    <a:pt x="1315" y="158"/>
                  </a:cubicBezTo>
                  <a:cubicBezTo>
                    <a:pt x="1321" y="159"/>
                    <a:pt x="1327" y="159"/>
                    <a:pt x="1334" y="159"/>
                  </a:cubicBezTo>
                  <a:cubicBezTo>
                    <a:pt x="1350" y="149"/>
                    <a:pt x="1350" y="149"/>
                    <a:pt x="1350" y="149"/>
                  </a:cubicBezTo>
                  <a:cubicBezTo>
                    <a:pt x="1357" y="142"/>
                    <a:pt x="1366" y="139"/>
                    <a:pt x="1371" y="130"/>
                  </a:cubicBezTo>
                  <a:close/>
                  <a:moveTo>
                    <a:pt x="891" y="117"/>
                  </a:moveTo>
                  <a:cubicBezTo>
                    <a:pt x="890" y="117"/>
                    <a:pt x="890" y="117"/>
                    <a:pt x="890" y="117"/>
                  </a:cubicBezTo>
                  <a:cubicBezTo>
                    <a:pt x="874" y="135"/>
                    <a:pt x="855" y="145"/>
                    <a:pt x="837" y="158"/>
                  </a:cubicBezTo>
                  <a:cubicBezTo>
                    <a:pt x="845" y="161"/>
                    <a:pt x="853" y="159"/>
                    <a:pt x="861" y="159"/>
                  </a:cubicBezTo>
                  <a:cubicBezTo>
                    <a:pt x="863" y="160"/>
                    <a:pt x="865" y="157"/>
                    <a:pt x="865" y="155"/>
                  </a:cubicBezTo>
                  <a:cubicBezTo>
                    <a:pt x="871" y="147"/>
                    <a:pt x="879" y="144"/>
                    <a:pt x="886" y="136"/>
                  </a:cubicBezTo>
                  <a:cubicBezTo>
                    <a:pt x="894" y="133"/>
                    <a:pt x="890" y="124"/>
                    <a:pt x="891" y="117"/>
                  </a:cubicBezTo>
                  <a:close/>
                  <a:moveTo>
                    <a:pt x="940" y="121"/>
                  </a:moveTo>
                  <a:cubicBezTo>
                    <a:pt x="938" y="116"/>
                    <a:pt x="930" y="116"/>
                    <a:pt x="928" y="120"/>
                  </a:cubicBezTo>
                  <a:cubicBezTo>
                    <a:pt x="929" y="123"/>
                    <a:pt x="928" y="128"/>
                    <a:pt x="931" y="131"/>
                  </a:cubicBezTo>
                  <a:cubicBezTo>
                    <a:pt x="936" y="130"/>
                    <a:pt x="937" y="124"/>
                    <a:pt x="940" y="121"/>
                  </a:cubicBezTo>
                  <a:close/>
                  <a:moveTo>
                    <a:pt x="1822" y="121"/>
                  </a:moveTo>
                  <a:cubicBezTo>
                    <a:pt x="1819" y="121"/>
                    <a:pt x="1817" y="118"/>
                    <a:pt x="1815" y="118"/>
                  </a:cubicBezTo>
                  <a:cubicBezTo>
                    <a:pt x="1807" y="128"/>
                    <a:pt x="1800" y="140"/>
                    <a:pt x="1790" y="149"/>
                  </a:cubicBezTo>
                  <a:cubicBezTo>
                    <a:pt x="1786" y="151"/>
                    <a:pt x="1781" y="154"/>
                    <a:pt x="1778" y="158"/>
                  </a:cubicBezTo>
                  <a:cubicBezTo>
                    <a:pt x="1781" y="159"/>
                    <a:pt x="1783" y="159"/>
                    <a:pt x="1786" y="159"/>
                  </a:cubicBezTo>
                  <a:cubicBezTo>
                    <a:pt x="1796" y="151"/>
                    <a:pt x="1808" y="142"/>
                    <a:pt x="1817" y="134"/>
                  </a:cubicBezTo>
                  <a:cubicBezTo>
                    <a:pt x="1821" y="131"/>
                    <a:pt x="1820" y="125"/>
                    <a:pt x="1822" y="121"/>
                  </a:cubicBezTo>
                  <a:close/>
                  <a:moveTo>
                    <a:pt x="1417" y="123"/>
                  </a:moveTo>
                  <a:cubicBezTo>
                    <a:pt x="1415" y="120"/>
                    <a:pt x="1411" y="119"/>
                    <a:pt x="1408" y="119"/>
                  </a:cubicBezTo>
                  <a:cubicBezTo>
                    <a:pt x="1404" y="118"/>
                    <a:pt x="1402" y="121"/>
                    <a:pt x="1400" y="125"/>
                  </a:cubicBezTo>
                  <a:cubicBezTo>
                    <a:pt x="1402" y="127"/>
                    <a:pt x="1402" y="131"/>
                    <a:pt x="1402" y="135"/>
                  </a:cubicBezTo>
                  <a:cubicBezTo>
                    <a:pt x="1399" y="140"/>
                    <a:pt x="1394" y="147"/>
                    <a:pt x="1386" y="147"/>
                  </a:cubicBezTo>
                  <a:cubicBezTo>
                    <a:pt x="1382" y="149"/>
                    <a:pt x="1377" y="153"/>
                    <a:pt x="1374" y="158"/>
                  </a:cubicBezTo>
                  <a:cubicBezTo>
                    <a:pt x="1382" y="163"/>
                    <a:pt x="1387" y="153"/>
                    <a:pt x="1393" y="150"/>
                  </a:cubicBezTo>
                  <a:cubicBezTo>
                    <a:pt x="1399" y="141"/>
                    <a:pt x="1414" y="135"/>
                    <a:pt x="1417" y="123"/>
                  </a:cubicBezTo>
                  <a:close/>
                  <a:moveTo>
                    <a:pt x="284" y="121"/>
                  </a:moveTo>
                  <a:cubicBezTo>
                    <a:pt x="285" y="121"/>
                    <a:pt x="285" y="121"/>
                    <a:pt x="285" y="121"/>
                  </a:cubicBezTo>
                  <a:cubicBezTo>
                    <a:pt x="286" y="121"/>
                    <a:pt x="286" y="121"/>
                    <a:pt x="286" y="121"/>
                  </a:cubicBezTo>
                  <a:cubicBezTo>
                    <a:pt x="284" y="121"/>
                    <a:pt x="284" y="121"/>
                    <a:pt x="284" y="121"/>
                  </a:cubicBezTo>
                  <a:close/>
                  <a:moveTo>
                    <a:pt x="7" y="145"/>
                  </a:moveTo>
                  <a:cubicBezTo>
                    <a:pt x="8" y="137"/>
                    <a:pt x="10" y="128"/>
                    <a:pt x="4" y="123"/>
                  </a:cubicBezTo>
                  <a:cubicBezTo>
                    <a:pt x="4" y="131"/>
                    <a:pt x="3" y="140"/>
                    <a:pt x="4" y="148"/>
                  </a:cubicBezTo>
                  <a:cubicBezTo>
                    <a:pt x="7" y="145"/>
                    <a:pt x="7" y="145"/>
                    <a:pt x="7" y="145"/>
                  </a:cubicBezTo>
                  <a:close/>
                  <a:moveTo>
                    <a:pt x="475" y="125"/>
                  </a:moveTo>
                  <a:cubicBezTo>
                    <a:pt x="474" y="123"/>
                    <a:pt x="472" y="123"/>
                    <a:pt x="469" y="123"/>
                  </a:cubicBezTo>
                  <a:cubicBezTo>
                    <a:pt x="467" y="123"/>
                    <a:pt x="467" y="126"/>
                    <a:pt x="466" y="128"/>
                  </a:cubicBezTo>
                  <a:cubicBezTo>
                    <a:pt x="466" y="132"/>
                    <a:pt x="463" y="137"/>
                    <a:pt x="464" y="139"/>
                  </a:cubicBezTo>
                  <a:cubicBezTo>
                    <a:pt x="468" y="136"/>
                    <a:pt x="473" y="130"/>
                    <a:pt x="475" y="125"/>
                  </a:cubicBezTo>
                  <a:close/>
                  <a:moveTo>
                    <a:pt x="428" y="135"/>
                  </a:moveTo>
                  <a:cubicBezTo>
                    <a:pt x="427" y="126"/>
                    <a:pt x="427" y="126"/>
                    <a:pt x="427" y="126"/>
                  </a:cubicBezTo>
                  <a:cubicBezTo>
                    <a:pt x="423" y="128"/>
                    <a:pt x="420" y="130"/>
                    <a:pt x="417" y="134"/>
                  </a:cubicBezTo>
                  <a:cubicBezTo>
                    <a:pt x="408" y="144"/>
                    <a:pt x="397" y="151"/>
                    <a:pt x="387" y="158"/>
                  </a:cubicBezTo>
                  <a:cubicBezTo>
                    <a:pt x="394" y="160"/>
                    <a:pt x="399" y="159"/>
                    <a:pt x="406" y="159"/>
                  </a:cubicBezTo>
                  <a:cubicBezTo>
                    <a:pt x="406" y="158"/>
                    <a:pt x="405" y="155"/>
                    <a:pt x="407" y="154"/>
                  </a:cubicBezTo>
                  <a:cubicBezTo>
                    <a:pt x="415" y="150"/>
                    <a:pt x="422" y="142"/>
                    <a:pt x="428" y="135"/>
                  </a:cubicBezTo>
                  <a:close/>
                  <a:moveTo>
                    <a:pt x="944" y="138"/>
                  </a:moveTo>
                  <a:cubicBezTo>
                    <a:pt x="945" y="135"/>
                    <a:pt x="946" y="129"/>
                    <a:pt x="943" y="127"/>
                  </a:cubicBezTo>
                  <a:cubicBezTo>
                    <a:pt x="932" y="137"/>
                    <a:pt x="926" y="149"/>
                    <a:pt x="914" y="157"/>
                  </a:cubicBezTo>
                  <a:cubicBezTo>
                    <a:pt x="914" y="158"/>
                    <a:pt x="914" y="158"/>
                    <a:pt x="914" y="158"/>
                  </a:cubicBezTo>
                  <a:cubicBezTo>
                    <a:pt x="917" y="159"/>
                    <a:pt x="922" y="160"/>
                    <a:pt x="923" y="156"/>
                  </a:cubicBezTo>
                  <a:cubicBezTo>
                    <a:pt x="932" y="153"/>
                    <a:pt x="939" y="146"/>
                    <a:pt x="944" y="138"/>
                  </a:cubicBezTo>
                  <a:close/>
                  <a:moveTo>
                    <a:pt x="1109" y="143"/>
                  </a:moveTo>
                  <a:cubicBezTo>
                    <a:pt x="1103" y="138"/>
                    <a:pt x="1095" y="133"/>
                    <a:pt x="1088" y="128"/>
                  </a:cubicBezTo>
                  <a:cubicBezTo>
                    <a:pt x="1086" y="131"/>
                    <a:pt x="1086" y="131"/>
                    <a:pt x="1086" y="131"/>
                  </a:cubicBezTo>
                  <a:cubicBezTo>
                    <a:pt x="1082" y="136"/>
                    <a:pt x="1088" y="139"/>
                    <a:pt x="1091" y="142"/>
                  </a:cubicBezTo>
                  <a:cubicBezTo>
                    <a:pt x="1100" y="149"/>
                    <a:pt x="1111" y="151"/>
                    <a:pt x="1118" y="159"/>
                  </a:cubicBezTo>
                  <a:cubicBezTo>
                    <a:pt x="1140" y="159"/>
                    <a:pt x="1140" y="159"/>
                    <a:pt x="1140" y="159"/>
                  </a:cubicBezTo>
                  <a:cubicBezTo>
                    <a:pt x="1142" y="158"/>
                    <a:pt x="1142" y="158"/>
                    <a:pt x="1142" y="158"/>
                  </a:cubicBezTo>
                  <a:cubicBezTo>
                    <a:pt x="1141" y="156"/>
                    <a:pt x="1141" y="156"/>
                    <a:pt x="1141" y="156"/>
                  </a:cubicBezTo>
                  <a:cubicBezTo>
                    <a:pt x="1129" y="154"/>
                    <a:pt x="1121" y="146"/>
                    <a:pt x="1109" y="143"/>
                  </a:cubicBezTo>
                  <a:close/>
                  <a:moveTo>
                    <a:pt x="1830" y="128"/>
                  </a:moveTo>
                  <a:cubicBezTo>
                    <a:pt x="1829" y="128"/>
                    <a:pt x="1829" y="128"/>
                    <a:pt x="1829" y="128"/>
                  </a:cubicBezTo>
                  <a:cubicBezTo>
                    <a:pt x="1818" y="138"/>
                    <a:pt x="1808" y="150"/>
                    <a:pt x="1796" y="158"/>
                  </a:cubicBezTo>
                  <a:cubicBezTo>
                    <a:pt x="1801" y="159"/>
                    <a:pt x="1807" y="158"/>
                    <a:pt x="1813" y="159"/>
                  </a:cubicBezTo>
                  <a:cubicBezTo>
                    <a:pt x="1822" y="158"/>
                    <a:pt x="1827" y="149"/>
                    <a:pt x="1832" y="142"/>
                  </a:cubicBezTo>
                  <a:cubicBezTo>
                    <a:pt x="1835" y="138"/>
                    <a:pt x="1831" y="133"/>
                    <a:pt x="1830" y="128"/>
                  </a:cubicBezTo>
                  <a:close/>
                  <a:moveTo>
                    <a:pt x="482" y="139"/>
                  </a:moveTo>
                  <a:cubicBezTo>
                    <a:pt x="483" y="135"/>
                    <a:pt x="480" y="126"/>
                    <a:pt x="476" y="134"/>
                  </a:cubicBezTo>
                  <a:cubicBezTo>
                    <a:pt x="470" y="143"/>
                    <a:pt x="461" y="150"/>
                    <a:pt x="457" y="158"/>
                  </a:cubicBezTo>
                  <a:cubicBezTo>
                    <a:pt x="461" y="161"/>
                    <a:pt x="467" y="159"/>
                    <a:pt x="471" y="159"/>
                  </a:cubicBezTo>
                  <a:cubicBezTo>
                    <a:pt x="472" y="158"/>
                    <a:pt x="471" y="156"/>
                    <a:pt x="471" y="155"/>
                  </a:cubicBezTo>
                  <a:cubicBezTo>
                    <a:pt x="471" y="152"/>
                    <a:pt x="475" y="152"/>
                    <a:pt x="477" y="150"/>
                  </a:cubicBezTo>
                  <a:cubicBezTo>
                    <a:pt x="480" y="147"/>
                    <a:pt x="483" y="143"/>
                    <a:pt x="482" y="139"/>
                  </a:cubicBezTo>
                  <a:close/>
                  <a:moveTo>
                    <a:pt x="1420" y="145"/>
                  </a:moveTo>
                  <a:cubicBezTo>
                    <a:pt x="1420" y="141"/>
                    <a:pt x="1423" y="135"/>
                    <a:pt x="1419" y="132"/>
                  </a:cubicBezTo>
                  <a:cubicBezTo>
                    <a:pt x="1411" y="140"/>
                    <a:pt x="1401" y="150"/>
                    <a:pt x="1393" y="158"/>
                  </a:cubicBezTo>
                  <a:cubicBezTo>
                    <a:pt x="1396" y="159"/>
                    <a:pt x="1402" y="160"/>
                    <a:pt x="1406" y="158"/>
                  </a:cubicBezTo>
                  <a:cubicBezTo>
                    <a:pt x="1408" y="151"/>
                    <a:pt x="1417" y="151"/>
                    <a:pt x="1420" y="145"/>
                  </a:cubicBezTo>
                  <a:close/>
                  <a:moveTo>
                    <a:pt x="1874" y="138"/>
                  </a:moveTo>
                  <a:cubicBezTo>
                    <a:pt x="1869" y="133"/>
                    <a:pt x="1863" y="138"/>
                    <a:pt x="1858" y="139"/>
                  </a:cubicBezTo>
                  <a:cubicBezTo>
                    <a:pt x="1855" y="143"/>
                    <a:pt x="1855" y="149"/>
                    <a:pt x="1851" y="152"/>
                  </a:cubicBezTo>
                  <a:cubicBezTo>
                    <a:pt x="1844" y="156"/>
                    <a:pt x="1842" y="149"/>
                    <a:pt x="1836" y="148"/>
                  </a:cubicBezTo>
                  <a:cubicBezTo>
                    <a:pt x="1827" y="158"/>
                    <a:pt x="1827" y="158"/>
                    <a:pt x="1827" y="158"/>
                  </a:cubicBezTo>
                  <a:cubicBezTo>
                    <a:pt x="1837" y="158"/>
                    <a:pt x="1847" y="160"/>
                    <a:pt x="1857" y="157"/>
                  </a:cubicBezTo>
                  <a:cubicBezTo>
                    <a:pt x="1873" y="139"/>
                    <a:pt x="1873" y="139"/>
                    <a:pt x="1873" y="139"/>
                  </a:cubicBezTo>
                  <a:cubicBezTo>
                    <a:pt x="1874" y="138"/>
                    <a:pt x="1874" y="138"/>
                    <a:pt x="1874" y="138"/>
                  </a:cubicBezTo>
                  <a:close/>
                  <a:moveTo>
                    <a:pt x="899" y="142"/>
                  </a:moveTo>
                  <a:cubicBezTo>
                    <a:pt x="898" y="140"/>
                    <a:pt x="896" y="137"/>
                    <a:pt x="893" y="137"/>
                  </a:cubicBezTo>
                  <a:cubicBezTo>
                    <a:pt x="886" y="142"/>
                    <a:pt x="880" y="149"/>
                    <a:pt x="873" y="155"/>
                  </a:cubicBezTo>
                  <a:cubicBezTo>
                    <a:pt x="873" y="159"/>
                    <a:pt x="873" y="159"/>
                    <a:pt x="873" y="159"/>
                  </a:cubicBezTo>
                  <a:cubicBezTo>
                    <a:pt x="876" y="159"/>
                    <a:pt x="881" y="159"/>
                    <a:pt x="885" y="159"/>
                  </a:cubicBezTo>
                  <a:cubicBezTo>
                    <a:pt x="889" y="152"/>
                    <a:pt x="895" y="149"/>
                    <a:pt x="899" y="142"/>
                  </a:cubicBezTo>
                  <a:close/>
                  <a:moveTo>
                    <a:pt x="1379" y="144"/>
                  </a:moveTo>
                  <a:cubicBezTo>
                    <a:pt x="1376" y="141"/>
                    <a:pt x="1375" y="139"/>
                    <a:pt x="1372" y="138"/>
                  </a:cubicBezTo>
                  <a:cubicBezTo>
                    <a:pt x="1364" y="144"/>
                    <a:pt x="1356" y="152"/>
                    <a:pt x="1348" y="158"/>
                  </a:cubicBezTo>
                  <a:cubicBezTo>
                    <a:pt x="1353" y="159"/>
                    <a:pt x="1360" y="161"/>
                    <a:pt x="1364" y="156"/>
                  </a:cubicBezTo>
                  <a:cubicBezTo>
                    <a:pt x="1369" y="152"/>
                    <a:pt x="1376" y="149"/>
                    <a:pt x="1379" y="144"/>
                  </a:cubicBezTo>
                  <a:close/>
                  <a:moveTo>
                    <a:pt x="436" y="144"/>
                  </a:moveTo>
                  <a:cubicBezTo>
                    <a:pt x="434" y="141"/>
                    <a:pt x="434" y="141"/>
                    <a:pt x="434" y="141"/>
                  </a:cubicBezTo>
                  <a:cubicBezTo>
                    <a:pt x="430" y="138"/>
                    <a:pt x="429" y="143"/>
                    <a:pt x="426" y="145"/>
                  </a:cubicBezTo>
                  <a:cubicBezTo>
                    <a:pt x="422" y="150"/>
                    <a:pt x="415" y="153"/>
                    <a:pt x="413" y="158"/>
                  </a:cubicBezTo>
                  <a:cubicBezTo>
                    <a:pt x="422" y="159"/>
                    <a:pt x="433" y="160"/>
                    <a:pt x="443" y="159"/>
                  </a:cubicBezTo>
                  <a:cubicBezTo>
                    <a:pt x="449" y="155"/>
                    <a:pt x="456" y="151"/>
                    <a:pt x="460" y="143"/>
                  </a:cubicBezTo>
                  <a:cubicBezTo>
                    <a:pt x="454" y="146"/>
                    <a:pt x="449" y="148"/>
                    <a:pt x="443" y="147"/>
                  </a:cubicBezTo>
                  <a:cubicBezTo>
                    <a:pt x="438" y="149"/>
                    <a:pt x="435" y="156"/>
                    <a:pt x="429" y="158"/>
                  </a:cubicBezTo>
                  <a:cubicBezTo>
                    <a:pt x="423" y="152"/>
                    <a:pt x="435" y="150"/>
                    <a:pt x="436" y="144"/>
                  </a:cubicBezTo>
                  <a:close/>
                  <a:moveTo>
                    <a:pt x="1883" y="152"/>
                  </a:moveTo>
                  <a:cubicBezTo>
                    <a:pt x="1882" y="149"/>
                    <a:pt x="1883" y="144"/>
                    <a:pt x="1879" y="142"/>
                  </a:cubicBezTo>
                  <a:cubicBezTo>
                    <a:pt x="1874" y="147"/>
                    <a:pt x="1870" y="152"/>
                    <a:pt x="1866" y="158"/>
                  </a:cubicBezTo>
                  <a:cubicBezTo>
                    <a:pt x="1876" y="159"/>
                    <a:pt x="1876" y="159"/>
                    <a:pt x="1876" y="159"/>
                  </a:cubicBezTo>
                  <a:cubicBezTo>
                    <a:pt x="1880" y="158"/>
                    <a:pt x="1882" y="154"/>
                    <a:pt x="1883" y="152"/>
                  </a:cubicBezTo>
                  <a:close/>
                  <a:moveTo>
                    <a:pt x="1108" y="158"/>
                  </a:moveTo>
                  <a:cubicBezTo>
                    <a:pt x="1100" y="151"/>
                    <a:pt x="1090" y="149"/>
                    <a:pt x="1082" y="142"/>
                  </a:cubicBezTo>
                  <a:cubicBezTo>
                    <a:pt x="1073" y="151"/>
                    <a:pt x="1090" y="152"/>
                    <a:pt x="1091" y="159"/>
                  </a:cubicBezTo>
                  <a:cubicBezTo>
                    <a:pt x="1096" y="160"/>
                    <a:pt x="1102" y="159"/>
                    <a:pt x="1108" y="158"/>
                  </a:cubicBezTo>
                  <a:close/>
                  <a:moveTo>
                    <a:pt x="653" y="153"/>
                  </a:moveTo>
                  <a:cubicBezTo>
                    <a:pt x="647" y="152"/>
                    <a:pt x="642" y="146"/>
                    <a:pt x="636" y="145"/>
                  </a:cubicBezTo>
                  <a:cubicBezTo>
                    <a:pt x="632" y="149"/>
                    <a:pt x="628" y="153"/>
                    <a:pt x="627" y="159"/>
                  </a:cubicBezTo>
                  <a:cubicBezTo>
                    <a:pt x="637" y="161"/>
                    <a:pt x="648" y="159"/>
                    <a:pt x="658" y="158"/>
                  </a:cubicBezTo>
                  <a:cubicBezTo>
                    <a:pt x="658" y="155"/>
                    <a:pt x="654" y="155"/>
                    <a:pt x="653" y="153"/>
                  </a:cubicBezTo>
                  <a:close/>
                  <a:moveTo>
                    <a:pt x="1581" y="158"/>
                  </a:moveTo>
                  <a:cubicBezTo>
                    <a:pt x="1576" y="153"/>
                    <a:pt x="1570" y="149"/>
                    <a:pt x="1564" y="145"/>
                  </a:cubicBezTo>
                  <a:cubicBezTo>
                    <a:pt x="1561" y="150"/>
                    <a:pt x="1556" y="154"/>
                    <a:pt x="1554" y="158"/>
                  </a:cubicBezTo>
                  <a:cubicBezTo>
                    <a:pt x="1561" y="160"/>
                    <a:pt x="1571" y="158"/>
                    <a:pt x="1579" y="159"/>
                  </a:cubicBezTo>
                  <a:cubicBezTo>
                    <a:pt x="1581" y="158"/>
                    <a:pt x="1581" y="158"/>
                    <a:pt x="1581" y="158"/>
                  </a:cubicBezTo>
                  <a:close/>
                  <a:moveTo>
                    <a:pt x="913" y="148"/>
                  </a:moveTo>
                  <a:cubicBezTo>
                    <a:pt x="904" y="146"/>
                    <a:pt x="904" y="146"/>
                    <a:pt x="904" y="146"/>
                  </a:cubicBezTo>
                  <a:cubicBezTo>
                    <a:pt x="896" y="155"/>
                    <a:pt x="896" y="155"/>
                    <a:pt x="896" y="155"/>
                  </a:cubicBezTo>
                  <a:cubicBezTo>
                    <a:pt x="896" y="156"/>
                    <a:pt x="894" y="158"/>
                    <a:pt x="896" y="159"/>
                  </a:cubicBezTo>
                  <a:cubicBezTo>
                    <a:pt x="902" y="157"/>
                    <a:pt x="910" y="154"/>
                    <a:pt x="913" y="148"/>
                  </a:cubicBezTo>
                  <a:close/>
                  <a:moveTo>
                    <a:pt x="178" y="158"/>
                  </a:moveTo>
                  <a:cubicBezTo>
                    <a:pt x="174" y="153"/>
                    <a:pt x="168" y="151"/>
                    <a:pt x="162" y="148"/>
                  </a:cubicBezTo>
                  <a:cubicBezTo>
                    <a:pt x="160" y="152"/>
                    <a:pt x="156" y="154"/>
                    <a:pt x="155" y="158"/>
                  </a:cubicBezTo>
                  <a:cubicBezTo>
                    <a:pt x="163" y="160"/>
                    <a:pt x="171" y="160"/>
                    <a:pt x="178" y="158"/>
                  </a:cubicBezTo>
                  <a:close/>
                  <a:moveTo>
                    <a:pt x="1081" y="158"/>
                  </a:moveTo>
                  <a:cubicBezTo>
                    <a:pt x="1080" y="156"/>
                    <a:pt x="1079" y="154"/>
                    <a:pt x="1077" y="153"/>
                  </a:cubicBezTo>
                  <a:cubicBezTo>
                    <a:pt x="1073" y="150"/>
                    <a:pt x="1070" y="154"/>
                    <a:pt x="1068" y="158"/>
                  </a:cubicBezTo>
                  <a:cubicBezTo>
                    <a:pt x="1072" y="159"/>
                    <a:pt x="1077" y="160"/>
                    <a:pt x="1081" y="158"/>
                  </a:cubicBezTo>
                  <a:close/>
                  <a:moveTo>
                    <a:pt x="67" y="180"/>
                  </a:moveTo>
                  <a:cubicBezTo>
                    <a:pt x="69" y="180"/>
                    <a:pt x="67" y="185"/>
                    <a:pt x="70" y="182"/>
                  </a:cubicBezTo>
                  <a:cubicBezTo>
                    <a:pt x="70" y="181"/>
                    <a:pt x="70" y="181"/>
                    <a:pt x="70" y="181"/>
                  </a:cubicBezTo>
                  <a:cubicBezTo>
                    <a:pt x="85" y="180"/>
                    <a:pt x="101" y="180"/>
                    <a:pt x="117" y="180"/>
                  </a:cubicBezTo>
                  <a:cubicBezTo>
                    <a:pt x="141" y="181"/>
                    <a:pt x="165" y="180"/>
                    <a:pt x="191" y="181"/>
                  </a:cubicBezTo>
                  <a:cubicBezTo>
                    <a:pt x="326" y="179"/>
                    <a:pt x="462" y="183"/>
                    <a:pt x="597" y="181"/>
                  </a:cubicBezTo>
                  <a:cubicBezTo>
                    <a:pt x="755" y="181"/>
                    <a:pt x="755" y="181"/>
                    <a:pt x="755" y="181"/>
                  </a:cubicBezTo>
                  <a:cubicBezTo>
                    <a:pt x="820" y="181"/>
                    <a:pt x="885" y="181"/>
                    <a:pt x="949" y="181"/>
                  </a:cubicBezTo>
                  <a:cubicBezTo>
                    <a:pt x="1023" y="180"/>
                    <a:pt x="1098" y="181"/>
                    <a:pt x="1174" y="181"/>
                  </a:cubicBezTo>
                  <a:cubicBezTo>
                    <a:pt x="1226" y="181"/>
                    <a:pt x="1275" y="182"/>
                    <a:pt x="1327" y="181"/>
                  </a:cubicBezTo>
                  <a:cubicBezTo>
                    <a:pt x="1365" y="183"/>
                    <a:pt x="1400" y="179"/>
                    <a:pt x="1438" y="183"/>
                  </a:cubicBezTo>
                  <a:cubicBezTo>
                    <a:pt x="1447" y="180"/>
                    <a:pt x="1455" y="182"/>
                    <a:pt x="1464" y="182"/>
                  </a:cubicBezTo>
                  <a:cubicBezTo>
                    <a:pt x="1481" y="182"/>
                    <a:pt x="1497" y="182"/>
                    <a:pt x="1514" y="183"/>
                  </a:cubicBezTo>
                  <a:cubicBezTo>
                    <a:pt x="1517" y="182"/>
                    <a:pt x="1517" y="182"/>
                    <a:pt x="1517" y="182"/>
                  </a:cubicBezTo>
                  <a:cubicBezTo>
                    <a:pt x="1567" y="183"/>
                    <a:pt x="1621" y="181"/>
                    <a:pt x="1670" y="181"/>
                  </a:cubicBezTo>
                  <a:cubicBezTo>
                    <a:pt x="1682" y="180"/>
                    <a:pt x="1693" y="183"/>
                    <a:pt x="1705" y="181"/>
                  </a:cubicBezTo>
                  <a:cubicBezTo>
                    <a:pt x="1755" y="182"/>
                    <a:pt x="1801" y="181"/>
                    <a:pt x="1853" y="182"/>
                  </a:cubicBezTo>
                  <a:cubicBezTo>
                    <a:pt x="1875" y="181"/>
                    <a:pt x="1899" y="182"/>
                    <a:pt x="1923" y="181"/>
                  </a:cubicBezTo>
                  <a:cubicBezTo>
                    <a:pt x="1944" y="181"/>
                    <a:pt x="1963" y="182"/>
                    <a:pt x="1985" y="182"/>
                  </a:cubicBezTo>
                  <a:cubicBezTo>
                    <a:pt x="1986" y="183"/>
                    <a:pt x="1986" y="185"/>
                    <a:pt x="1986" y="186"/>
                  </a:cubicBezTo>
                  <a:cubicBezTo>
                    <a:pt x="1983" y="188"/>
                    <a:pt x="1983" y="188"/>
                    <a:pt x="1983" y="188"/>
                  </a:cubicBezTo>
                  <a:cubicBezTo>
                    <a:pt x="1898" y="188"/>
                    <a:pt x="1809" y="188"/>
                    <a:pt x="1722" y="187"/>
                  </a:cubicBezTo>
                  <a:cubicBezTo>
                    <a:pt x="1718" y="186"/>
                    <a:pt x="1713" y="186"/>
                    <a:pt x="1709" y="187"/>
                  </a:cubicBezTo>
                  <a:cubicBezTo>
                    <a:pt x="1686" y="188"/>
                    <a:pt x="1660" y="187"/>
                    <a:pt x="1636" y="187"/>
                  </a:cubicBezTo>
                  <a:cubicBezTo>
                    <a:pt x="1618" y="187"/>
                    <a:pt x="1600" y="187"/>
                    <a:pt x="1582" y="186"/>
                  </a:cubicBezTo>
                  <a:cubicBezTo>
                    <a:pt x="1567" y="189"/>
                    <a:pt x="1550" y="186"/>
                    <a:pt x="1533" y="187"/>
                  </a:cubicBezTo>
                  <a:cubicBezTo>
                    <a:pt x="1525" y="187"/>
                    <a:pt x="1516" y="188"/>
                    <a:pt x="1508" y="187"/>
                  </a:cubicBezTo>
                  <a:cubicBezTo>
                    <a:pt x="1505" y="187"/>
                    <a:pt x="1505" y="187"/>
                    <a:pt x="1505" y="187"/>
                  </a:cubicBezTo>
                  <a:cubicBezTo>
                    <a:pt x="1484" y="187"/>
                    <a:pt x="1484" y="187"/>
                    <a:pt x="1484" y="187"/>
                  </a:cubicBezTo>
                  <a:cubicBezTo>
                    <a:pt x="1479" y="187"/>
                    <a:pt x="1472" y="188"/>
                    <a:pt x="1467" y="187"/>
                  </a:cubicBezTo>
                  <a:cubicBezTo>
                    <a:pt x="1411" y="189"/>
                    <a:pt x="1357" y="186"/>
                    <a:pt x="1300" y="188"/>
                  </a:cubicBezTo>
                  <a:cubicBezTo>
                    <a:pt x="1226" y="188"/>
                    <a:pt x="1155" y="186"/>
                    <a:pt x="1083" y="187"/>
                  </a:cubicBezTo>
                  <a:cubicBezTo>
                    <a:pt x="1046" y="186"/>
                    <a:pt x="1010" y="188"/>
                    <a:pt x="972" y="187"/>
                  </a:cubicBezTo>
                  <a:cubicBezTo>
                    <a:pt x="930" y="186"/>
                    <a:pt x="891" y="187"/>
                    <a:pt x="850" y="187"/>
                  </a:cubicBezTo>
                  <a:cubicBezTo>
                    <a:pt x="819" y="187"/>
                    <a:pt x="787" y="186"/>
                    <a:pt x="755" y="187"/>
                  </a:cubicBezTo>
                  <a:cubicBezTo>
                    <a:pt x="706" y="186"/>
                    <a:pt x="654" y="187"/>
                    <a:pt x="604" y="187"/>
                  </a:cubicBezTo>
                  <a:cubicBezTo>
                    <a:pt x="577" y="186"/>
                    <a:pt x="547" y="188"/>
                    <a:pt x="520" y="186"/>
                  </a:cubicBezTo>
                  <a:cubicBezTo>
                    <a:pt x="489" y="187"/>
                    <a:pt x="458" y="186"/>
                    <a:pt x="425" y="187"/>
                  </a:cubicBezTo>
                  <a:cubicBezTo>
                    <a:pt x="326" y="185"/>
                    <a:pt x="231" y="186"/>
                    <a:pt x="131" y="186"/>
                  </a:cubicBezTo>
                  <a:cubicBezTo>
                    <a:pt x="88" y="186"/>
                    <a:pt x="46" y="186"/>
                    <a:pt x="3" y="185"/>
                  </a:cubicBezTo>
                  <a:cubicBezTo>
                    <a:pt x="4" y="181"/>
                    <a:pt x="4" y="181"/>
                    <a:pt x="4" y="181"/>
                  </a:cubicBezTo>
                  <a:cubicBezTo>
                    <a:pt x="25" y="179"/>
                    <a:pt x="45" y="181"/>
                    <a:pt x="67" y="180"/>
                  </a:cubicBezTo>
                  <a:close/>
                </a:path>
              </a:pathLst>
            </a:custGeom>
            <a:grp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9" name="矩形: 圆顶角 8"/>
            <p:cNvSpPr/>
            <p:nvPr/>
          </p:nvSpPr>
          <p:spPr>
            <a:xfrm>
              <a:off x="4253266" y="2374297"/>
              <a:ext cx="244445" cy="1615379"/>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24" name="组合 23"/>
          <p:cNvGrpSpPr/>
          <p:nvPr/>
        </p:nvGrpSpPr>
        <p:grpSpPr>
          <a:xfrm>
            <a:off x="10491988" y="1460544"/>
            <a:ext cx="490231" cy="3562121"/>
            <a:chOff x="4609324" y="1318084"/>
            <a:chExt cx="257050" cy="2671591"/>
          </a:xfrm>
          <a:solidFill>
            <a:srgbClr val="455993"/>
          </a:solidFill>
        </p:grpSpPr>
        <p:sp>
          <p:nvSpPr>
            <p:cNvPr id="10" name="Freeform 5"/>
            <p:cNvSpPr>
              <a:spLocks noEditPoints="1"/>
            </p:cNvSpPr>
            <p:nvPr/>
          </p:nvSpPr>
          <p:spPr bwMode="auto">
            <a:xfrm rot="16200000">
              <a:off x="3402053" y="2525355"/>
              <a:ext cx="2671591" cy="257050"/>
            </a:xfrm>
            <a:custGeom>
              <a:avLst/>
              <a:gdLst>
                <a:gd name="T0" fmla="*/ 1935 w 1993"/>
                <a:gd name="T1" fmla="*/ 45 h 189"/>
                <a:gd name="T2" fmla="*/ 1949 w 1993"/>
                <a:gd name="T3" fmla="*/ 132 h 189"/>
                <a:gd name="T4" fmla="*/ 1890 w 1993"/>
                <a:gd name="T5" fmla="*/ 154 h 189"/>
                <a:gd name="T6" fmla="*/ 146 w 1993"/>
                <a:gd name="T7" fmla="*/ 159 h 189"/>
                <a:gd name="T8" fmla="*/ 4 w 1993"/>
                <a:gd name="T9" fmla="*/ 12 h 189"/>
                <a:gd name="T10" fmla="*/ 181 w 1993"/>
                <a:gd name="T11" fmla="*/ 42 h 189"/>
                <a:gd name="T12" fmla="*/ 282 w 1993"/>
                <a:gd name="T13" fmla="*/ 77 h 189"/>
                <a:gd name="T14" fmla="*/ 143 w 1993"/>
                <a:gd name="T15" fmla="*/ 8 h 189"/>
                <a:gd name="T16" fmla="*/ 81 w 1993"/>
                <a:gd name="T17" fmla="*/ 65 h 189"/>
                <a:gd name="T18" fmla="*/ 449 w 1993"/>
                <a:gd name="T19" fmla="*/ 78 h 189"/>
                <a:gd name="T20" fmla="*/ 471 w 1993"/>
                <a:gd name="T21" fmla="*/ 9 h 189"/>
                <a:gd name="T22" fmla="*/ 732 w 1993"/>
                <a:gd name="T23" fmla="*/ 109 h 189"/>
                <a:gd name="T24" fmla="*/ 802 w 1993"/>
                <a:gd name="T25" fmla="*/ 9 h 189"/>
                <a:gd name="T26" fmla="*/ 669 w 1993"/>
                <a:gd name="T27" fmla="*/ 11 h 189"/>
                <a:gd name="T28" fmla="*/ 975 w 1993"/>
                <a:gd name="T29" fmla="*/ 86 h 189"/>
                <a:gd name="T30" fmla="*/ 869 w 1993"/>
                <a:gd name="T31" fmla="*/ 15 h 189"/>
                <a:gd name="T32" fmla="*/ 1088 w 1993"/>
                <a:gd name="T33" fmla="*/ 18 h 189"/>
                <a:gd name="T34" fmla="*/ 1143 w 1993"/>
                <a:gd name="T35" fmla="*/ 47 h 189"/>
                <a:gd name="T36" fmla="*/ 1272 w 1993"/>
                <a:gd name="T37" fmla="*/ 60 h 189"/>
                <a:gd name="T38" fmla="*/ 1076 w 1993"/>
                <a:gd name="T39" fmla="*/ 23 h 189"/>
                <a:gd name="T40" fmla="*/ 1321 w 1993"/>
                <a:gd name="T41" fmla="*/ 12 h 189"/>
                <a:gd name="T42" fmla="*/ 1642 w 1993"/>
                <a:gd name="T43" fmla="*/ 66 h 189"/>
                <a:gd name="T44" fmla="*/ 1352 w 1993"/>
                <a:gd name="T45" fmla="*/ 11 h 189"/>
                <a:gd name="T46" fmla="*/ 1517 w 1993"/>
                <a:gd name="T47" fmla="*/ 112 h 189"/>
                <a:gd name="T48" fmla="*/ 1498 w 1993"/>
                <a:gd name="T49" fmla="*/ 11 h 189"/>
                <a:gd name="T50" fmla="*/ 1910 w 1993"/>
                <a:gd name="T51" fmla="*/ 94 h 189"/>
                <a:gd name="T52" fmla="*/ 1864 w 1993"/>
                <a:gd name="T53" fmla="*/ 42 h 189"/>
                <a:gd name="T54" fmla="*/ 1165 w 1993"/>
                <a:gd name="T55" fmla="*/ 38 h 189"/>
                <a:gd name="T56" fmla="*/ 978 w 1993"/>
                <a:gd name="T57" fmla="*/ 51 h 189"/>
                <a:gd name="T58" fmla="*/ 998 w 1993"/>
                <a:gd name="T59" fmla="*/ 100 h 189"/>
                <a:gd name="T60" fmla="*/ 520 w 1993"/>
                <a:gd name="T61" fmla="*/ 160 h 189"/>
                <a:gd name="T62" fmla="*/ 757 w 1993"/>
                <a:gd name="T63" fmla="*/ 38 h 189"/>
                <a:gd name="T64" fmla="*/ 211 w 1993"/>
                <a:gd name="T65" fmla="*/ 44 h 189"/>
                <a:gd name="T66" fmla="*/ 1688 w 1993"/>
                <a:gd name="T67" fmla="*/ 65 h 189"/>
                <a:gd name="T68" fmla="*/ 1428 w 1993"/>
                <a:gd name="T69" fmla="*/ 132 h 189"/>
                <a:gd name="T70" fmla="*/ 1161 w 1993"/>
                <a:gd name="T71" fmla="*/ 51 h 189"/>
                <a:gd name="T72" fmla="*/ 32 w 1993"/>
                <a:gd name="T73" fmla="*/ 55 h 189"/>
                <a:gd name="T74" fmla="*/ 962 w 1993"/>
                <a:gd name="T75" fmla="*/ 80 h 189"/>
                <a:gd name="T76" fmla="*/ 360 w 1993"/>
                <a:gd name="T77" fmla="*/ 62 h 189"/>
                <a:gd name="T78" fmla="*/ 1133 w 1993"/>
                <a:gd name="T79" fmla="*/ 105 h 189"/>
                <a:gd name="T80" fmla="*/ 1712 w 1993"/>
                <a:gd name="T81" fmla="*/ 68 h 189"/>
                <a:gd name="T82" fmla="*/ 201 w 1993"/>
                <a:gd name="T83" fmla="*/ 123 h 189"/>
                <a:gd name="T84" fmla="*/ 1149 w 1993"/>
                <a:gd name="T85" fmla="*/ 120 h 189"/>
                <a:gd name="T86" fmla="*/ 1759 w 1993"/>
                <a:gd name="T87" fmla="*/ 85 h 189"/>
                <a:gd name="T88" fmla="*/ 847 w 1993"/>
                <a:gd name="T89" fmla="*/ 119 h 189"/>
                <a:gd name="T90" fmla="*/ 699 w 1993"/>
                <a:gd name="T91" fmla="*/ 86 h 189"/>
                <a:gd name="T92" fmla="*/ 1633 w 1993"/>
                <a:gd name="T93" fmla="*/ 96 h 189"/>
                <a:gd name="T94" fmla="*/ 1618 w 1993"/>
                <a:gd name="T95" fmla="*/ 132 h 189"/>
                <a:gd name="T96" fmla="*/ 1720 w 1993"/>
                <a:gd name="T97" fmla="*/ 92 h 189"/>
                <a:gd name="T98" fmla="*/ 235 w 1993"/>
                <a:gd name="T99" fmla="*/ 153 h 189"/>
                <a:gd name="T100" fmla="*/ 1231 w 1993"/>
                <a:gd name="T101" fmla="*/ 110 h 189"/>
                <a:gd name="T102" fmla="*/ 714 w 1993"/>
                <a:gd name="T103" fmla="*/ 114 h 189"/>
                <a:gd name="T104" fmla="*/ 1026 w 1993"/>
                <a:gd name="T105" fmla="*/ 107 h 189"/>
                <a:gd name="T106" fmla="*/ 368 w 1993"/>
                <a:gd name="T107" fmla="*/ 159 h 189"/>
                <a:gd name="T108" fmla="*/ 891 w 1993"/>
                <a:gd name="T109" fmla="*/ 117 h 189"/>
                <a:gd name="T110" fmla="*/ 284 w 1993"/>
                <a:gd name="T111" fmla="*/ 121 h 189"/>
                <a:gd name="T112" fmla="*/ 1109 w 1993"/>
                <a:gd name="T113" fmla="*/ 143 h 189"/>
                <a:gd name="T114" fmla="*/ 1419 w 1993"/>
                <a:gd name="T115" fmla="*/ 132 h 189"/>
                <a:gd name="T116" fmla="*/ 436 w 1993"/>
                <a:gd name="T117" fmla="*/ 144 h 189"/>
                <a:gd name="T118" fmla="*/ 1581 w 1993"/>
                <a:gd name="T119" fmla="*/ 158 h 189"/>
                <a:gd name="T120" fmla="*/ 597 w 1993"/>
                <a:gd name="T121" fmla="*/ 181 h 189"/>
                <a:gd name="T122" fmla="*/ 1484 w 1993"/>
                <a:gd name="T123" fmla="*/ 187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93" h="189">
                  <a:moveTo>
                    <a:pt x="295" y="2"/>
                  </a:moveTo>
                  <a:cubicBezTo>
                    <a:pt x="311" y="2"/>
                    <a:pt x="311" y="2"/>
                    <a:pt x="311" y="2"/>
                  </a:cubicBezTo>
                  <a:cubicBezTo>
                    <a:pt x="428" y="3"/>
                    <a:pt x="428" y="3"/>
                    <a:pt x="428" y="3"/>
                  </a:cubicBezTo>
                  <a:cubicBezTo>
                    <a:pt x="431" y="1"/>
                    <a:pt x="436" y="4"/>
                    <a:pt x="440" y="3"/>
                  </a:cubicBezTo>
                  <a:cubicBezTo>
                    <a:pt x="476" y="2"/>
                    <a:pt x="476" y="2"/>
                    <a:pt x="476" y="2"/>
                  </a:cubicBezTo>
                  <a:cubicBezTo>
                    <a:pt x="492" y="3"/>
                    <a:pt x="509" y="2"/>
                    <a:pt x="526" y="3"/>
                  </a:cubicBezTo>
                  <a:cubicBezTo>
                    <a:pt x="552" y="4"/>
                    <a:pt x="576" y="3"/>
                    <a:pt x="602" y="4"/>
                  </a:cubicBezTo>
                  <a:cubicBezTo>
                    <a:pt x="674" y="2"/>
                    <a:pt x="747" y="4"/>
                    <a:pt x="819" y="4"/>
                  </a:cubicBezTo>
                  <a:cubicBezTo>
                    <a:pt x="856" y="4"/>
                    <a:pt x="856" y="4"/>
                    <a:pt x="856" y="4"/>
                  </a:cubicBezTo>
                  <a:cubicBezTo>
                    <a:pt x="1029" y="4"/>
                    <a:pt x="1029" y="4"/>
                    <a:pt x="1029" y="4"/>
                  </a:cubicBezTo>
                  <a:cubicBezTo>
                    <a:pt x="1036" y="4"/>
                    <a:pt x="1036" y="4"/>
                    <a:pt x="1036" y="4"/>
                  </a:cubicBezTo>
                  <a:cubicBezTo>
                    <a:pt x="1056" y="5"/>
                    <a:pt x="1076" y="5"/>
                    <a:pt x="1094" y="5"/>
                  </a:cubicBezTo>
                  <a:cubicBezTo>
                    <a:pt x="1159" y="5"/>
                    <a:pt x="1222" y="4"/>
                    <a:pt x="1289" y="5"/>
                  </a:cubicBezTo>
                  <a:cubicBezTo>
                    <a:pt x="1430" y="6"/>
                    <a:pt x="1566" y="5"/>
                    <a:pt x="1710" y="6"/>
                  </a:cubicBezTo>
                  <a:cubicBezTo>
                    <a:pt x="1717" y="8"/>
                    <a:pt x="1726" y="4"/>
                    <a:pt x="1733" y="7"/>
                  </a:cubicBezTo>
                  <a:cubicBezTo>
                    <a:pt x="1759" y="5"/>
                    <a:pt x="1783" y="8"/>
                    <a:pt x="1808" y="6"/>
                  </a:cubicBezTo>
                  <a:cubicBezTo>
                    <a:pt x="1837" y="6"/>
                    <a:pt x="1869" y="6"/>
                    <a:pt x="1900" y="7"/>
                  </a:cubicBezTo>
                  <a:cubicBezTo>
                    <a:pt x="1928" y="6"/>
                    <a:pt x="1961" y="8"/>
                    <a:pt x="1989" y="7"/>
                  </a:cubicBezTo>
                  <a:cubicBezTo>
                    <a:pt x="1990" y="7"/>
                    <a:pt x="1991" y="8"/>
                    <a:pt x="1992" y="9"/>
                  </a:cubicBezTo>
                  <a:cubicBezTo>
                    <a:pt x="1992" y="11"/>
                    <a:pt x="1990" y="12"/>
                    <a:pt x="1989" y="12"/>
                  </a:cubicBezTo>
                  <a:cubicBezTo>
                    <a:pt x="1975" y="13"/>
                    <a:pt x="1975" y="13"/>
                    <a:pt x="1975" y="13"/>
                  </a:cubicBezTo>
                  <a:cubicBezTo>
                    <a:pt x="1975" y="21"/>
                    <a:pt x="1966" y="21"/>
                    <a:pt x="1962" y="26"/>
                  </a:cubicBezTo>
                  <a:cubicBezTo>
                    <a:pt x="1955" y="34"/>
                    <a:pt x="1944" y="40"/>
                    <a:pt x="1935" y="45"/>
                  </a:cubicBezTo>
                  <a:cubicBezTo>
                    <a:pt x="1936" y="50"/>
                    <a:pt x="1941" y="53"/>
                    <a:pt x="1945" y="57"/>
                  </a:cubicBezTo>
                  <a:cubicBezTo>
                    <a:pt x="1948" y="54"/>
                    <a:pt x="1951" y="52"/>
                    <a:pt x="1955" y="52"/>
                  </a:cubicBezTo>
                  <a:cubicBezTo>
                    <a:pt x="1963" y="46"/>
                    <a:pt x="1972" y="41"/>
                    <a:pt x="1979" y="34"/>
                  </a:cubicBezTo>
                  <a:cubicBezTo>
                    <a:pt x="1983" y="30"/>
                    <a:pt x="1985" y="22"/>
                    <a:pt x="1991" y="22"/>
                  </a:cubicBezTo>
                  <a:cubicBezTo>
                    <a:pt x="1991" y="29"/>
                    <a:pt x="1985" y="34"/>
                    <a:pt x="1980" y="38"/>
                  </a:cubicBezTo>
                  <a:cubicBezTo>
                    <a:pt x="1970" y="47"/>
                    <a:pt x="1960" y="56"/>
                    <a:pt x="1948" y="60"/>
                  </a:cubicBezTo>
                  <a:cubicBezTo>
                    <a:pt x="1947" y="61"/>
                    <a:pt x="1947" y="61"/>
                    <a:pt x="1947" y="61"/>
                  </a:cubicBezTo>
                  <a:cubicBezTo>
                    <a:pt x="1950" y="64"/>
                    <a:pt x="1947" y="74"/>
                    <a:pt x="1954" y="72"/>
                  </a:cubicBezTo>
                  <a:cubicBezTo>
                    <a:pt x="1968" y="66"/>
                    <a:pt x="1978" y="56"/>
                    <a:pt x="1989" y="45"/>
                  </a:cubicBezTo>
                  <a:cubicBezTo>
                    <a:pt x="1991" y="45"/>
                    <a:pt x="1993" y="45"/>
                    <a:pt x="1993" y="47"/>
                  </a:cubicBezTo>
                  <a:cubicBezTo>
                    <a:pt x="1983" y="58"/>
                    <a:pt x="1971" y="70"/>
                    <a:pt x="1956" y="75"/>
                  </a:cubicBezTo>
                  <a:cubicBezTo>
                    <a:pt x="1955" y="78"/>
                    <a:pt x="1951" y="76"/>
                    <a:pt x="1950" y="79"/>
                  </a:cubicBezTo>
                  <a:cubicBezTo>
                    <a:pt x="1951" y="81"/>
                    <a:pt x="1950" y="85"/>
                    <a:pt x="1953" y="86"/>
                  </a:cubicBezTo>
                  <a:cubicBezTo>
                    <a:pt x="1966" y="83"/>
                    <a:pt x="1977" y="75"/>
                    <a:pt x="1988" y="68"/>
                  </a:cubicBezTo>
                  <a:cubicBezTo>
                    <a:pt x="1989" y="68"/>
                    <a:pt x="1991" y="69"/>
                    <a:pt x="1991" y="70"/>
                  </a:cubicBezTo>
                  <a:cubicBezTo>
                    <a:pt x="1980" y="81"/>
                    <a:pt x="1965" y="86"/>
                    <a:pt x="1951" y="91"/>
                  </a:cubicBezTo>
                  <a:cubicBezTo>
                    <a:pt x="1950" y="95"/>
                    <a:pt x="1949" y="100"/>
                    <a:pt x="1948" y="105"/>
                  </a:cubicBezTo>
                  <a:cubicBezTo>
                    <a:pt x="1952" y="108"/>
                    <a:pt x="1954" y="103"/>
                    <a:pt x="1957" y="103"/>
                  </a:cubicBezTo>
                  <a:cubicBezTo>
                    <a:pt x="1967" y="101"/>
                    <a:pt x="1976" y="95"/>
                    <a:pt x="1985" y="89"/>
                  </a:cubicBezTo>
                  <a:cubicBezTo>
                    <a:pt x="1987" y="89"/>
                    <a:pt x="1988" y="91"/>
                    <a:pt x="1988" y="93"/>
                  </a:cubicBezTo>
                  <a:cubicBezTo>
                    <a:pt x="1977" y="99"/>
                    <a:pt x="1966" y="107"/>
                    <a:pt x="1954" y="109"/>
                  </a:cubicBezTo>
                  <a:cubicBezTo>
                    <a:pt x="1947" y="109"/>
                    <a:pt x="1944" y="115"/>
                    <a:pt x="1944" y="121"/>
                  </a:cubicBezTo>
                  <a:cubicBezTo>
                    <a:pt x="1944" y="125"/>
                    <a:pt x="1945" y="130"/>
                    <a:pt x="1949" y="132"/>
                  </a:cubicBezTo>
                  <a:cubicBezTo>
                    <a:pt x="1961" y="135"/>
                    <a:pt x="1971" y="134"/>
                    <a:pt x="1982" y="130"/>
                  </a:cubicBezTo>
                  <a:cubicBezTo>
                    <a:pt x="1984" y="131"/>
                    <a:pt x="1985" y="130"/>
                    <a:pt x="1986" y="132"/>
                  </a:cubicBezTo>
                  <a:cubicBezTo>
                    <a:pt x="1985" y="138"/>
                    <a:pt x="1978" y="136"/>
                    <a:pt x="1975" y="139"/>
                  </a:cubicBezTo>
                  <a:cubicBezTo>
                    <a:pt x="1964" y="140"/>
                    <a:pt x="1952" y="143"/>
                    <a:pt x="1943" y="136"/>
                  </a:cubicBezTo>
                  <a:cubicBezTo>
                    <a:pt x="1931" y="124"/>
                    <a:pt x="1943" y="109"/>
                    <a:pt x="1945" y="95"/>
                  </a:cubicBezTo>
                  <a:cubicBezTo>
                    <a:pt x="1944" y="82"/>
                    <a:pt x="1947" y="66"/>
                    <a:pt x="1935" y="57"/>
                  </a:cubicBezTo>
                  <a:cubicBezTo>
                    <a:pt x="1926" y="47"/>
                    <a:pt x="1914" y="44"/>
                    <a:pt x="1902" y="40"/>
                  </a:cubicBezTo>
                  <a:cubicBezTo>
                    <a:pt x="1895" y="40"/>
                    <a:pt x="1886" y="39"/>
                    <a:pt x="1880" y="43"/>
                  </a:cubicBezTo>
                  <a:cubicBezTo>
                    <a:pt x="1870" y="44"/>
                    <a:pt x="1863" y="53"/>
                    <a:pt x="1858" y="61"/>
                  </a:cubicBezTo>
                  <a:cubicBezTo>
                    <a:pt x="1857" y="68"/>
                    <a:pt x="1855" y="77"/>
                    <a:pt x="1860" y="83"/>
                  </a:cubicBezTo>
                  <a:cubicBezTo>
                    <a:pt x="1863" y="87"/>
                    <a:pt x="1869" y="88"/>
                    <a:pt x="1874" y="88"/>
                  </a:cubicBezTo>
                  <a:cubicBezTo>
                    <a:pt x="1885" y="87"/>
                    <a:pt x="1891" y="76"/>
                    <a:pt x="1896" y="67"/>
                  </a:cubicBezTo>
                  <a:cubicBezTo>
                    <a:pt x="1903" y="66"/>
                    <a:pt x="1911" y="67"/>
                    <a:pt x="1916" y="73"/>
                  </a:cubicBezTo>
                  <a:cubicBezTo>
                    <a:pt x="1921" y="77"/>
                    <a:pt x="1922" y="83"/>
                    <a:pt x="1922" y="89"/>
                  </a:cubicBezTo>
                  <a:cubicBezTo>
                    <a:pt x="1924" y="92"/>
                    <a:pt x="1924" y="92"/>
                    <a:pt x="1924" y="92"/>
                  </a:cubicBezTo>
                  <a:cubicBezTo>
                    <a:pt x="1917" y="95"/>
                    <a:pt x="1916" y="105"/>
                    <a:pt x="1908" y="106"/>
                  </a:cubicBezTo>
                  <a:cubicBezTo>
                    <a:pt x="1900" y="108"/>
                    <a:pt x="1892" y="113"/>
                    <a:pt x="1884" y="108"/>
                  </a:cubicBezTo>
                  <a:cubicBezTo>
                    <a:pt x="1871" y="105"/>
                    <a:pt x="1853" y="100"/>
                    <a:pt x="1842" y="111"/>
                  </a:cubicBezTo>
                  <a:cubicBezTo>
                    <a:pt x="1838" y="116"/>
                    <a:pt x="1837" y="123"/>
                    <a:pt x="1837" y="129"/>
                  </a:cubicBezTo>
                  <a:cubicBezTo>
                    <a:pt x="1840" y="135"/>
                    <a:pt x="1840" y="140"/>
                    <a:pt x="1844" y="144"/>
                  </a:cubicBezTo>
                  <a:cubicBezTo>
                    <a:pt x="1850" y="144"/>
                    <a:pt x="1850" y="136"/>
                    <a:pt x="1855" y="133"/>
                  </a:cubicBezTo>
                  <a:cubicBezTo>
                    <a:pt x="1861" y="128"/>
                    <a:pt x="1871" y="126"/>
                    <a:pt x="1879" y="131"/>
                  </a:cubicBezTo>
                  <a:cubicBezTo>
                    <a:pt x="1886" y="136"/>
                    <a:pt x="1892" y="144"/>
                    <a:pt x="1890" y="154"/>
                  </a:cubicBezTo>
                  <a:cubicBezTo>
                    <a:pt x="1890" y="155"/>
                    <a:pt x="1888" y="157"/>
                    <a:pt x="1889" y="158"/>
                  </a:cubicBezTo>
                  <a:cubicBezTo>
                    <a:pt x="1984" y="160"/>
                    <a:pt x="1984" y="160"/>
                    <a:pt x="1984" y="160"/>
                  </a:cubicBezTo>
                  <a:cubicBezTo>
                    <a:pt x="1985" y="160"/>
                    <a:pt x="1986" y="161"/>
                    <a:pt x="1986" y="161"/>
                  </a:cubicBezTo>
                  <a:cubicBezTo>
                    <a:pt x="1984" y="163"/>
                    <a:pt x="1984" y="163"/>
                    <a:pt x="1984" y="163"/>
                  </a:cubicBezTo>
                  <a:cubicBezTo>
                    <a:pt x="1831" y="164"/>
                    <a:pt x="1831" y="164"/>
                    <a:pt x="1831" y="164"/>
                  </a:cubicBezTo>
                  <a:cubicBezTo>
                    <a:pt x="1813" y="165"/>
                    <a:pt x="1794" y="162"/>
                    <a:pt x="1775" y="164"/>
                  </a:cubicBezTo>
                  <a:cubicBezTo>
                    <a:pt x="1481" y="164"/>
                    <a:pt x="1481" y="164"/>
                    <a:pt x="1481" y="164"/>
                  </a:cubicBezTo>
                  <a:cubicBezTo>
                    <a:pt x="1463" y="164"/>
                    <a:pt x="1463" y="164"/>
                    <a:pt x="1463" y="164"/>
                  </a:cubicBezTo>
                  <a:cubicBezTo>
                    <a:pt x="1330" y="164"/>
                    <a:pt x="1330" y="164"/>
                    <a:pt x="1330" y="164"/>
                  </a:cubicBezTo>
                  <a:cubicBezTo>
                    <a:pt x="1304" y="163"/>
                    <a:pt x="1282" y="165"/>
                    <a:pt x="1255" y="164"/>
                  </a:cubicBezTo>
                  <a:cubicBezTo>
                    <a:pt x="1206" y="163"/>
                    <a:pt x="1206" y="163"/>
                    <a:pt x="1206" y="163"/>
                  </a:cubicBezTo>
                  <a:cubicBezTo>
                    <a:pt x="907" y="164"/>
                    <a:pt x="907" y="164"/>
                    <a:pt x="907" y="164"/>
                  </a:cubicBezTo>
                  <a:cubicBezTo>
                    <a:pt x="862" y="164"/>
                    <a:pt x="818" y="164"/>
                    <a:pt x="772" y="164"/>
                  </a:cubicBezTo>
                  <a:cubicBezTo>
                    <a:pt x="669" y="164"/>
                    <a:pt x="669" y="164"/>
                    <a:pt x="669" y="164"/>
                  </a:cubicBezTo>
                  <a:cubicBezTo>
                    <a:pt x="545" y="164"/>
                    <a:pt x="545" y="164"/>
                    <a:pt x="545" y="164"/>
                  </a:cubicBezTo>
                  <a:cubicBezTo>
                    <a:pt x="480" y="164"/>
                    <a:pt x="414" y="164"/>
                    <a:pt x="349" y="164"/>
                  </a:cubicBezTo>
                  <a:cubicBezTo>
                    <a:pt x="342" y="164"/>
                    <a:pt x="333" y="164"/>
                    <a:pt x="325" y="164"/>
                  </a:cubicBezTo>
                  <a:cubicBezTo>
                    <a:pt x="206" y="164"/>
                    <a:pt x="206" y="164"/>
                    <a:pt x="206" y="164"/>
                  </a:cubicBezTo>
                  <a:cubicBezTo>
                    <a:pt x="168" y="164"/>
                    <a:pt x="168" y="164"/>
                    <a:pt x="168" y="164"/>
                  </a:cubicBezTo>
                  <a:cubicBezTo>
                    <a:pt x="113" y="164"/>
                    <a:pt x="57" y="164"/>
                    <a:pt x="3" y="164"/>
                  </a:cubicBezTo>
                  <a:cubicBezTo>
                    <a:pt x="3" y="162"/>
                    <a:pt x="3" y="160"/>
                    <a:pt x="5" y="160"/>
                  </a:cubicBezTo>
                  <a:cubicBezTo>
                    <a:pt x="39" y="160"/>
                    <a:pt x="73" y="160"/>
                    <a:pt x="107" y="159"/>
                  </a:cubicBezTo>
                  <a:cubicBezTo>
                    <a:pt x="120" y="160"/>
                    <a:pt x="133" y="160"/>
                    <a:pt x="146" y="159"/>
                  </a:cubicBezTo>
                  <a:cubicBezTo>
                    <a:pt x="146" y="155"/>
                    <a:pt x="151" y="154"/>
                    <a:pt x="152" y="151"/>
                  </a:cubicBezTo>
                  <a:cubicBezTo>
                    <a:pt x="163" y="137"/>
                    <a:pt x="164" y="117"/>
                    <a:pt x="158" y="101"/>
                  </a:cubicBezTo>
                  <a:cubicBezTo>
                    <a:pt x="151" y="88"/>
                    <a:pt x="139" y="74"/>
                    <a:pt x="123" y="74"/>
                  </a:cubicBezTo>
                  <a:cubicBezTo>
                    <a:pt x="116" y="72"/>
                    <a:pt x="111" y="75"/>
                    <a:pt x="105" y="79"/>
                  </a:cubicBezTo>
                  <a:cubicBezTo>
                    <a:pt x="100" y="84"/>
                    <a:pt x="99" y="92"/>
                    <a:pt x="99" y="98"/>
                  </a:cubicBezTo>
                  <a:cubicBezTo>
                    <a:pt x="103" y="108"/>
                    <a:pt x="115" y="100"/>
                    <a:pt x="122" y="105"/>
                  </a:cubicBezTo>
                  <a:cubicBezTo>
                    <a:pt x="121" y="109"/>
                    <a:pt x="121" y="109"/>
                    <a:pt x="121" y="109"/>
                  </a:cubicBezTo>
                  <a:cubicBezTo>
                    <a:pt x="111" y="121"/>
                    <a:pt x="97" y="133"/>
                    <a:pt x="79" y="130"/>
                  </a:cubicBezTo>
                  <a:cubicBezTo>
                    <a:pt x="75" y="129"/>
                    <a:pt x="70" y="128"/>
                    <a:pt x="68" y="123"/>
                  </a:cubicBezTo>
                  <a:cubicBezTo>
                    <a:pt x="61" y="109"/>
                    <a:pt x="72" y="97"/>
                    <a:pt x="74" y="84"/>
                  </a:cubicBezTo>
                  <a:cubicBezTo>
                    <a:pt x="77" y="68"/>
                    <a:pt x="69" y="52"/>
                    <a:pt x="59" y="40"/>
                  </a:cubicBezTo>
                  <a:cubicBezTo>
                    <a:pt x="51" y="31"/>
                    <a:pt x="36" y="30"/>
                    <a:pt x="25" y="34"/>
                  </a:cubicBezTo>
                  <a:cubicBezTo>
                    <a:pt x="17" y="38"/>
                    <a:pt x="7" y="44"/>
                    <a:pt x="4" y="54"/>
                  </a:cubicBezTo>
                  <a:cubicBezTo>
                    <a:pt x="4" y="37"/>
                    <a:pt x="4" y="37"/>
                    <a:pt x="4" y="37"/>
                  </a:cubicBezTo>
                  <a:cubicBezTo>
                    <a:pt x="7" y="37"/>
                    <a:pt x="10" y="36"/>
                    <a:pt x="11" y="34"/>
                  </a:cubicBezTo>
                  <a:cubicBezTo>
                    <a:pt x="11" y="30"/>
                    <a:pt x="7" y="31"/>
                    <a:pt x="5" y="30"/>
                  </a:cubicBezTo>
                  <a:cubicBezTo>
                    <a:pt x="4" y="28"/>
                    <a:pt x="4" y="26"/>
                    <a:pt x="4" y="24"/>
                  </a:cubicBezTo>
                  <a:cubicBezTo>
                    <a:pt x="15" y="30"/>
                    <a:pt x="28" y="25"/>
                    <a:pt x="40" y="25"/>
                  </a:cubicBezTo>
                  <a:cubicBezTo>
                    <a:pt x="48" y="27"/>
                    <a:pt x="57" y="22"/>
                    <a:pt x="65" y="18"/>
                  </a:cubicBezTo>
                  <a:cubicBezTo>
                    <a:pt x="67" y="14"/>
                    <a:pt x="73" y="13"/>
                    <a:pt x="73" y="8"/>
                  </a:cubicBezTo>
                  <a:cubicBezTo>
                    <a:pt x="68" y="6"/>
                    <a:pt x="63" y="7"/>
                    <a:pt x="58" y="8"/>
                  </a:cubicBezTo>
                  <a:cubicBezTo>
                    <a:pt x="44" y="22"/>
                    <a:pt x="23" y="20"/>
                    <a:pt x="5" y="19"/>
                  </a:cubicBezTo>
                  <a:cubicBezTo>
                    <a:pt x="3" y="17"/>
                    <a:pt x="5" y="15"/>
                    <a:pt x="4" y="12"/>
                  </a:cubicBezTo>
                  <a:cubicBezTo>
                    <a:pt x="19" y="17"/>
                    <a:pt x="35" y="18"/>
                    <a:pt x="47" y="8"/>
                  </a:cubicBezTo>
                  <a:cubicBezTo>
                    <a:pt x="47" y="6"/>
                    <a:pt x="43" y="7"/>
                    <a:pt x="40" y="7"/>
                  </a:cubicBezTo>
                  <a:cubicBezTo>
                    <a:pt x="28" y="5"/>
                    <a:pt x="16" y="7"/>
                    <a:pt x="5" y="7"/>
                  </a:cubicBezTo>
                  <a:cubicBezTo>
                    <a:pt x="4" y="6"/>
                    <a:pt x="4" y="3"/>
                    <a:pt x="5" y="2"/>
                  </a:cubicBezTo>
                  <a:cubicBezTo>
                    <a:pt x="67" y="2"/>
                    <a:pt x="67" y="2"/>
                    <a:pt x="67" y="2"/>
                  </a:cubicBezTo>
                  <a:cubicBezTo>
                    <a:pt x="68" y="4"/>
                    <a:pt x="68" y="4"/>
                    <a:pt x="68" y="4"/>
                  </a:cubicBezTo>
                  <a:cubicBezTo>
                    <a:pt x="72" y="0"/>
                    <a:pt x="80" y="2"/>
                    <a:pt x="86" y="2"/>
                  </a:cubicBezTo>
                  <a:cubicBezTo>
                    <a:pt x="155" y="0"/>
                    <a:pt x="225" y="3"/>
                    <a:pt x="295" y="2"/>
                  </a:cubicBezTo>
                  <a:close/>
                  <a:moveTo>
                    <a:pt x="119" y="8"/>
                  </a:moveTo>
                  <a:cubicBezTo>
                    <a:pt x="115" y="7"/>
                    <a:pt x="111" y="7"/>
                    <a:pt x="106" y="8"/>
                  </a:cubicBezTo>
                  <a:cubicBezTo>
                    <a:pt x="96" y="20"/>
                    <a:pt x="82" y="33"/>
                    <a:pt x="67" y="39"/>
                  </a:cubicBezTo>
                  <a:cubicBezTo>
                    <a:pt x="69" y="42"/>
                    <a:pt x="70" y="46"/>
                    <a:pt x="74" y="47"/>
                  </a:cubicBezTo>
                  <a:cubicBezTo>
                    <a:pt x="84" y="43"/>
                    <a:pt x="92" y="35"/>
                    <a:pt x="101" y="29"/>
                  </a:cubicBezTo>
                  <a:cubicBezTo>
                    <a:pt x="109" y="23"/>
                    <a:pt x="115" y="16"/>
                    <a:pt x="119" y="8"/>
                  </a:cubicBezTo>
                  <a:close/>
                  <a:moveTo>
                    <a:pt x="334" y="8"/>
                  </a:moveTo>
                  <a:cubicBezTo>
                    <a:pt x="312" y="7"/>
                    <a:pt x="291" y="9"/>
                    <a:pt x="271" y="7"/>
                  </a:cubicBezTo>
                  <a:cubicBezTo>
                    <a:pt x="250" y="8"/>
                    <a:pt x="230" y="7"/>
                    <a:pt x="209" y="7"/>
                  </a:cubicBezTo>
                  <a:cubicBezTo>
                    <a:pt x="206" y="8"/>
                    <a:pt x="206" y="8"/>
                    <a:pt x="206" y="8"/>
                  </a:cubicBezTo>
                  <a:cubicBezTo>
                    <a:pt x="210" y="16"/>
                    <a:pt x="221" y="17"/>
                    <a:pt x="225" y="26"/>
                  </a:cubicBezTo>
                  <a:cubicBezTo>
                    <a:pt x="228" y="32"/>
                    <a:pt x="226" y="37"/>
                    <a:pt x="224" y="43"/>
                  </a:cubicBezTo>
                  <a:cubicBezTo>
                    <a:pt x="217" y="51"/>
                    <a:pt x="209" y="64"/>
                    <a:pt x="196" y="62"/>
                  </a:cubicBezTo>
                  <a:cubicBezTo>
                    <a:pt x="183" y="61"/>
                    <a:pt x="196" y="51"/>
                    <a:pt x="192" y="45"/>
                  </a:cubicBezTo>
                  <a:cubicBezTo>
                    <a:pt x="190" y="41"/>
                    <a:pt x="185" y="43"/>
                    <a:pt x="181" y="42"/>
                  </a:cubicBezTo>
                  <a:cubicBezTo>
                    <a:pt x="177" y="44"/>
                    <a:pt x="172" y="47"/>
                    <a:pt x="170" y="52"/>
                  </a:cubicBezTo>
                  <a:cubicBezTo>
                    <a:pt x="169" y="61"/>
                    <a:pt x="170" y="71"/>
                    <a:pt x="176" y="79"/>
                  </a:cubicBezTo>
                  <a:cubicBezTo>
                    <a:pt x="179" y="82"/>
                    <a:pt x="184" y="81"/>
                    <a:pt x="188" y="82"/>
                  </a:cubicBezTo>
                  <a:cubicBezTo>
                    <a:pt x="194" y="83"/>
                    <a:pt x="200" y="82"/>
                    <a:pt x="205" y="79"/>
                  </a:cubicBezTo>
                  <a:cubicBezTo>
                    <a:pt x="215" y="72"/>
                    <a:pt x="224" y="64"/>
                    <a:pt x="235" y="62"/>
                  </a:cubicBezTo>
                  <a:cubicBezTo>
                    <a:pt x="244" y="61"/>
                    <a:pt x="251" y="66"/>
                    <a:pt x="256" y="72"/>
                  </a:cubicBezTo>
                  <a:cubicBezTo>
                    <a:pt x="255" y="74"/>
                    <a:pt x="259" y="76"/>
                    <a:pt x="256" y="77"/>
                  </a:cubicBezTo>
                  <a:cubicBezTo>
                    <a:pt x="258" y="83"/>
                    <a:pt x="258" y="83"/>
                    <a:pt x="258" y="83"/>
                  </a:cubicBezTo>
                  <a:cubicBezTo>
                    <a:pt x="260" y="91"/>
                    <a:pt x="257" y="99"/>
                    <a:pt x="254" y="106"/>
                  </a:cubicBezTo>
                  <a:cubicBezTo>
                    <a:pt x="251" y="113"/>
                    <a:pt x="245" y="115"/>
                    <a:pt x="239" y="118"/>
                  </a:cubicBezTo>
                  <a:cubicBezTo>
                    <a:pt x="236" y="120"/>
                    <a:pt x="232" y="118"/>
                    <a:pt x="230" y="116"/>
                  </a:cubicBezTo>
                  <a:cubicBezTo>
                    <a:pt x="228" y="113"/>
                    <a:pt x="232" y="111"/>
                    <a:pt x="234" y="109"/>
                  </a:cubicBezTo>
                  <a:cubicBezTo>
                    <a:pt x="236" y="101"/>
                    <a:pt x="235" y="94"/>
                    <a:pt x="229" y="89"/>
                  </a:cubicBezTo>
                  <a:cubicBezTo>
                    <a:pt x="224" y="87"/>
                    <a:pt x="221" y="91"/>
                    <a:pt x="217" y="93"/>
                  </a:cubicBezTo>
                  <a:cubicBezTo>
                    <a:pt x="210" y="100"/>
                    <a:pt x="207" y="112"/>
                    <a:pt x="210" y="123"/>
                  </a:cubicBezTo>
                  <a:cubicBezTo>
                    <a:pt x="214" y="130"/>
                    <a:pt x="217" y="138"/>
                    <a:pt x="224" y="143"/>
                  </a:cubicBezTo>
                  <a:cubicBezTo>
                    <a:pt x="238" y="146"/>
                    <a:pt x="238" y="146"/>
                    <a:pt x="238" y="146"/>
                  </a:cubicBezTo>
                  <a:cubicBezTo>
                    <a:pt x="242" y="145"/>
                    <a:pt x="246" y="143"/>
                    <a:pt x="251" y="143"/>
                  </a:cubicBezTo>
                  <a:cubicBezTo>
                    <a:pt x="261" y="141"/>
                    <a:pt x="269" y="134"/>
                    <a:pt x="275" y="127"/>
                  </a:cubicBezTo>
                  <a:cubicBezTo>
                    <a:pt x="278" y="126"/>
                    <a:pt x="280" y="125"/>
                    <a:pt x="282" y="122"/>
                  </a:cubicBezTo>
                  <a:cubicBezTo>
                    <a:pt x="280" y="119"/>
                    <a:pt x="284" y="116"/>
                    <a:pt x="284" y="113"/>
                  </a:cubicBezTo>
                  <a:cubicBezTo>
                    <a:pt x="289" y="108"/>
                    <a:pt x="287" y="100"/>
                    <a:pt x="288" y="93"/>
                  </a:cubicBezTo>
                  <a:cubicBezTo>
                    <a:pt x="284" y="89"/>
                    <a:pt x="285" y="82"/>
                    <a:pt x="282" y="77"/>
                  </a:cubicBezTo>
                  <a:cubicBezTo>
                    <a:pt x="278" y="67"/>
                    <a:pt x="262" y="63"/>
                    <a:pt x="266" y="50"/>
                  </a:cubicBezTo>
                  <a:cubicBezTo>
                    <a:pt x="270" y="40"/>
                    <a:pt x="280" y="32"/>
                    <a:pt x="290" y="29"/>
                  </a:cubicBezTo>
                  <a:cubicBezTo>
                    <a:pt x="298" y="28"/>
                    <a:pt x="306" y="27"/>
                    <a:pt x="314" y="27"/>
                  </a:cubicBezTo>
                  <a:cubicBezTo>
                    <a:pt x="322" y="28"/>
                    <a:pt x="331" y="34"/>
                    <a:pt x="332" y="43"/>
                  </a:cubicBezTo>
                  <a:cubicBezTo>
                    <a:pt x="328" y="51"/>
                    <a:pt x="328" y="51"/>
                    <a:pt x="328" y="51"/>
                  </a:cubicBezTo>
                  <a:cubicBezTo>
                    <a:pt x="323" y="51"/>
                    <a:pt x="320" y="55"/>
                    <a:pt x="317" y="57"/>
                  </a:cubicBezTo>
                  <a:cubicBezTo>
                    <a:pt x="313" y="62"/>
                    <a:pt x="310" y="68"/>
                    <a:pt x="313" y="74"/>
                  </a:cubicBezTo>
                  <a:cubicBezTo>
                    <a:pt x="314" y="77"/>
                    <a:pt x="311" y="81"/>
                    <a:pt x="315" y="83"/>
                  </a:cubicBezTo>
                  <a:cubicBezTo>
                    <a:pt x="319" y="88"/>
                    <a:pt x="325" y="83"/>
                    <a:pt x="329" y="83"/>
                  </a:cubicBezTo>
                  <a:cubicBezTo>
                    <a:pt x="344" y="75"/>
                    <a:pt x="353" y="59"/>
                    <a:pt x="355" y="42"/>
                  </a:cubicBezTo>
                  <a:cubicBezTo>
                    <a:pt x="356" y="33"/>
                    <a:pt x="355" y="21"/>
                    <a:pt x="345" y="16"/>
                  </a:cubicBezTo>
                  <a:cubicBezTo>
                    <a:pt x="340" y="14"/>
                    <a:pt x="335" y="13"/>
                    <a:pt x="334" y="8"/>
                  </a:cubicBezTo>
                  <a:close/>
                  <a:moveTo>
                    <a:pt x="96" y="8"/>
                  </a:moveTo>
                  <a:cubicBezTo>
                    <a:pt x="93" y="6"/>
                    <a:pt x="87" y="8"/>
                    <a:pt x="84" y="8"/>
                  </a:cubicBezTo>
                  <a:cubicBezTo>
                    <a:pt x="72" y="18"/>
                    <a:pt x="72" y="18"/>
                    <a:pt x="72" y="18"/>
                  </a:cubicBezTo>
                  <a:cubicBezTo>
                    <a:pt x="68" y="24"/>
                    <a:pt x="60" y="24"/>
                    <a:pt x="58" y="30"/>
                  </a:cubicBezTo>
                  <a:cubicBezTo>
                    <a:pt x="60" y="32"/>
                    <a:pt x="62" y="34"/>
                    <a:pt x="65" y="36"/>
                  </a:cubicBezTo>
                  <a:cubicBezTo>
                    <a:pt x="68" y="33"/>
                    <a:pt x="68" y="33"/>
                    <a:pt x="68" y="33"/>
                  </a:cubicBezTo>
                  <a:cubicBezTo>
                    <a:pt x="77" y="29"/>
                    <a:pt x="85" y="21"/>
                    <a:pt x="93" y="15"/>
                  </a:cubicBezTo>
                  <a:cubicBezTo>
                    <a:pt x="94" y="13"/>
                    <a:pt x="96" y="11"/>
                    <a:pt x="96" y="8"/>
                  </a:cubicBezTo>
                  <a:close/>
                  <a:moveTo>
                    <a:pt x="171" y="13"/>
                  </a:moveTo>
                  <a:cubicBezTo>
                    <a:pt x="172" y="8"/>
                    <a:pt x="172" y="8"/>
                    <a:pt x="172" y="8"/>
                  </a:cubicBezTo>
                  <a:cubicBezTo>
                    <a:pt x="164" y="8"/>
                    <a:pt x="152" y="7"/>
                    <a:pt x="143" y="8"/>
                  </a:cubicBezTo>
                  <a:cubicBezTo>
                    <a:pt x="142" y="16"/>
                    <a:pt x="139" y="22"/>
                    <a:pt x="135" y="28"/>
                  </a:cubicBezTo>
                  <a:cubicBezTo>
                    <a:pt x="123" y="44"/>
                    <a:pt x="106" y="61"/>
                    <a:pt x="89" y="69"/>
                  </a:cubicBezTo>
                  <a:cubicBezTo>
                    <a:pt x="86" y="71"/>
                    <a:pt x="83" y="69"/>
                    <a:pt x="81" y="73"/>
                  </a:cubicBezTo>
                  <a:cubicBezTo>
                    <a:pt x="82" y="79"/>
                    <a:pt x="80" y="86"/>
                    <a:pt x="81" y="92"/>
                  </a:cubicBezTo>
                  <a:cubicBezTo>
                    <a:pt x="94" y="93"/>
                    <a:pt x="92" y="78"/>
                    <a:pt x="102" y="73"/>
                  </a:cubicBezTo>
                  <a:cubicBezTo>
                    <a:pt x="111" y="67"/>
                    <a:pt x="122" y="65"/>
                    <a:pt x="132" y="67"/>
                  </a:cubicBezTo>
                  <a:cubicBezTo>
                    <a:pt x="153" y="55"/>
                    <a:pt x="159" y="32"/>
                    <a:pt x="171" y="13"/>
                  </a:cubicBezTo>
                  <a:close/>
                  <a:moveTo>
                    <a:pt x="193" y="8"/>
                  </a:moveTo>
                  <a:cubicBezTo>
                    <a:pt x="189" y="7"/>
                    <a:pt x="185" y="7"/>
                    <a:pt x="181" y="8"/>
                  </a:cubicBezTo>
                  <a:cubicBezTo>
                    <a:pt x="180" y="12"/>
                    <a:pt x="177" y="16"/>
                    <a:pt x="177" y="20"/>
                  </a:cubicBezTo>
                  <a:cubicBezTo>
                    <a:pt x="186" y="29"/>
                    <a:pt x="198" y="34"/>
                    <a:pt x="211" y="38"/>
                  </a:cubicBezTo>
                  <a:cubicBezTo>
                    <a:pt x="213" y="38"/>
                    <a:pt x="216" y="39"/>
                    <a:pt x="218" y="36"/>
                  </a:cubicBezTo>
                  <a:cubicBezTo>
                    <a:pt x="218" y="34"/>
                    <a:pt x="219" y="31"/>
                    <a:pt x="217" y="30"/>
                  </a:cubicBezTo>
                  <a:cubicBezTo>
                    <a:pt x="205" y="25"/>
                    <a:pt x="193" y="23"/>
                    <a:pt x="183" y="17"/>
                  </a:cubicBezTo>
                  <a:cubicBezTo>
                    <a:pt x="182" y="14"/>
                    <a:pt x="182" y="14"/>
                    <a:pt x="182" y="14"/>
                  </a:cubicBezTo>
                  <a:cubicBezTo>
                    <a:pt x="182" y="13"/>
                    <a:pt x="183" y="12"/>
                    <a:pt x="184" y="12"/>
                  </a:cubicBezTo>
                  <a:cubicBezTo>
                    <a:pt x="190" y="14"/>
                    <a:pt x="196" y="18"/>
                    <a:pt x="202" y="19"/>
                  </a:cubicBezTo>
                  <a:cubicBezTo>
                    <a:pt x="203" y="18"/>
                    <a:pt x="203" y="18"/>
                    <a:pt x="203" y="18"/>
                  </a:cubicBezTo>
                  <a:cubicBezTo>
                    <a:pt x="199" y="15"/>
                    <a:pt x="196" y="11"/>
                    <a:pt x="193" y="8"/>
                  </a:cubicBezTo>
                  <a:close/>
                  <a:moveTo>
                    <a:pt x="137" y="8"/>
                  </a:moveTo>
                  <a:cubicBezTo>
                    <a:pt x="126" y="3"/>
                    <a:pt x="123" y="18"/>
                    <a:pt x="115" y="22"/>
                  </a:cubicBezTo>
                  <a:cubicBezTo>
                    <a:pt x="103" y="35"/>
                    <a:pt x="91" y="44"/>
                    <a:pt x="77" y="53"/>
                  </a:cubicBezTo>
                  <a:cubicBezTo>
                    <a:pt x="81" y="65"/>
                    <a:pt x="81" y="65"/>
                    <a:pt x="81" y="65"/>
                  </a:cubicBezTo>
                  <a:cubicBezTo>
                    <a:pt x="90" y="64"/>
                    <a:pt x="98" y="57"/>
                    <a:pt x="106" y="51"/>
                  </a:cubicBezTo>
                  <a:cubicBezTo>
                    <a:pt x="108" y="49"/>
                    <a:pt x="109" y="47"/>
                    <a:pt x="112" y="46"/>
                  </a:cubicBezTo>
                  <a:cubicBezTo>
                    <a:pt x="121" y="34"/>
                    <a:pt x="136" y="24"/>
                    <a:pt x="137" y="8"/>
                  </a:cubicBezTo>
                  <a:close/>
                  <a:moveTo>
                    <a:pt x="465" y="13"/>
                  </a:moveTo>
                  <a:cubicBezTo>
                    <a:pt x="462" y="7"/>
                    <a:pt x="453" y="8"/>
                    <a:pt x="447" y="8"/>
                  </a:cubicBezTo>
                  <a:cubicBezTo>
                    <a:pt x="445" y="8"/>
                    <a:pt x="441" y="7"/>
                    <a:pt x="440" y="9"/>
                  </a:cubicBezTo>
                  <a:cubicBezTo>
                    <a:pt x="452" y="21"/>
                    <a:pt x="466" y="27"/>
                    <a:pt x="479" y="34"/>
                  </a:cubicBezTo>
                  <a:cubicBezTo>
                    <a:pt x="491" y="25"/>
                    <a:pt x="507" y="22"/>
                    <a:pt x="523" y="27"/>
                  </a:cubicBezTo>
                  <a:cubicBezTo>
                    <a:pt x="532" y="24"/>
                    <a:pt x="541" y="19"/>
                    <a:pt x="546" y="9"/>
                  </a:cubicBezTo>
                  <a:cubicBezTo>
                    <a:pt x="543" y="7"/>
                    <a:pt x="537" y="9"/>
                    <a:pt x="533" y="8"/>
                  </a:cubicBezTo>
                  <a:cubicBezTo>
                    <a:pt x="524" y="15"/>
                    <a:pt x="513" y="18"/>
                    <a:pt x="502" y="21"/>
                  </a:cubicBezTo>
                  <a:cubicBezTo>
                    <a:pt x="488" y="23"/>
                    <a:pt x="477" y="18"/>
                    <a:pt x="465" y="13"/>
                  </a:cubicBezTo>
                  <a:close/>
                  <a:moveTo>
                    <a:pt x="363" y="9"/>
                  </a:moveTo>
                  <a:cubicBezTo>
                    <a:pt x="359" y="9"/>
                    <a:pt x="353" y="6"/>
                    <a:pt x="350" y="9"/>
                  </a:cubicBezTo>
                  <a:cubicBezTo>
                    <a:pt x="355" y="16"/>
                    <a:pt x="362" y="22"/>
                    <a:pt x="363" y="31"/>
                  </a:cubicBezTo>
                  <a:cubicBezTo>
                    <a:pt x="365" y="37"/>
                    <a:pt x="361" y="44"/>
                    <a:pt x="361" y="51"/>
                  </a:cubicBezTo>
                  <a:cubicBezTo>
                    <a:pt x="361" y="54"/>
                    <a:pt x="365" y="56"/>
                    <a:pt x="367" y="57"/>
                  </a:cubicBezTo>
                  <a:cubicBezTo>
                    <a:pt x="380" y="82"/>
                    <a:pt x="408" y="95"/>
                    <a:pt x="432" y="106"/>
                  </a:cubicBezTo>
                  <a:cubicBezTo>
                    <a:pt x="446" y="99"/>
                    <a:pt x="446" y="99"/>
                    <a:pt x="446" y="99"/>
                  </a:cubicBezTo>
                  <a:cubicBezTo>
                    <a:pt x="458" y="97"/>
                    <a:pt x="458" y="97"/>
                    <a:pt x="458" y="97"/>
                  </a:cubicBezTo>
                  <a:cubicBezTo>
                    <a:pt x="472" y="95"/>
                    <a:pt x="484" y="105"/>
                    <a:pt x="496" y="96"/>
                  </a:cubicBezTo>
                  <a:cubicBezTo>
                    <a:pt x="501" y="93"/>
                    <a:pt x="507" y="89"/>
                    <a:pt x="506" y="84"/>
                  </a:cubicBezTo>
                  <a:cubicBezTo>
                    <a:pt x="487" y="88"/>
                    <a:pt x="467" y="86"/>
                    <a:pt x="449" y="78"/>
                  </a:cubicBezTo>
                  <a:cubicBezTo>
                    <a:pt x="440" y="75"/>
                    <a:pt x="431" y="71"/>
                    <a:pt x="422" y="65"/>
                  </a:cubicBezTo>
                  <a:cubicBezTo>
                    <a:pt x="413" y="56"/>
                    <a:pt x="399" y="49"/>
                    <a:pt x="390" y="39"/>
                  </a:cubicBezTo>
                  <a:cubicBezTo>
                    <a:pt x="386" y="33"/>
                    <a:pt x="380" y="26"/>
                    <a:pt x="373" y="21"/>
                  </a:cubicBezTo>
                  <a:cubicBezTo>
                    <a:pt x="370" y="17"/>
                    <a:pt x="367" y="13"/>
                    <a:pt x="363" y="9"/>
                  </a:cubicBezTo>
                  <a:close/>
                  <a:moveTo>
                    <a:pt x="383" y="8"/>
                  </a:moveTo>
                  <a:cubicBezTo>
                    <a:pt x="380" y="8"/>
                    <a:pt x="376" y="8"/>
                    <a:pt x="374" y="9"/>
                  </a:cubicBezTo>
                  <a:cubicBezTo>
                    <a:pt x="374" y="11"/>
                    <a:pt x="374" y="12"/>
                    <a:pt x="375" y="13"/>
                  </a:cubicBezTo>
                  <a:cubicBezTo>
                    <a:pt x="387" y="25"/>
                    <a:pt x="396" y="40"/>
                    <a:pt x="411" y="50"/>
                  </a:cubicBezTo>
                  <a:cubicBezTo>
                    <a:pt x="426" y="62"/>
                    <a:pt x="443" y="71"/>
                    <a:pt x="461" y="78"/>
                  </a:cubicBezTo>
                  <a:cubicBezTo>
                    <a:pt x="467" y="78"/>
                    <a:pt x="472" y="80"/>
                    <a:pt x="479" y="80"/>
                  </a:cubicBezTo>
                  <a:cubicBezTo>
                    <a:pt x="475" y="75"/>
                    <a:pt x="469" y="72"/>
                    <a:pt x="467" y="65"/>
                  </a:cubicBezTo>
                  <a:cubicBezTo>
                    <a:pt x="453" y="60"/>
                    <a:pt x="439" y="53"/>
                    <a:pt x="425" y="47"/>
                  </a:cubicBezTo>
                  <a:cubicBezTo>
                    <a:pt x="409" y="37"/>
                    <a:pt x="393" y="24"/>
                    <a:pt x="383" y="8"/>
                  </a:cubicBezTo>
                  <a:close/>
                  <a:moveTo>
                    <a:pt x="404" y="15"/>
                  </a:moveTo>
                  <a:cubicBezTo>
                    <a:pt x="401" y="13"/>
                    <a:pt x="401" y="8"/>
                    <a:pt x="397" y="8"/>
                  </a:cubicBezTo>
                  <a:cubicBezTo>
                    <a:pt x="395" y="9"/>
                    <a:pt x="391" y="8"/>
                    <a:pt x="392" y="10"/>
                  </a:cubicBezTo>
                  <a:cubicBezTo>
                    <a:pt x="396" y="15"/>
                    <a:pt x="400" y="22"/>
                    <a:pt x="405" y="26"/>
                  </a:cubicBezTo>
                  <a:cubicBezTo>
                    <a:pt x="422" y="41"/>
                    <a:pt x="443" y="49"/>
                    <a:pt x="464" y="58"/>
                  </a:cubicBezTo>
                  <a:cubicBezTo>
                    <a:pt x="466" y="57"/>
                    <a:pt x="466" y="57"/>
                    <a:pt x="466" y="57"/>
                  </a:cubicBezTo>
                  <a:cubicBezTo>
                    <a:pt x="466" y="55"/>
                    <a:pt x="467" y="53"/>
                    <a:pt x="465" y="51"/>
                  </a:cubicBezTo>
                  <a:cubicBezTo>
                    <a:pt x="443" y="43"/>
                    <a:pt x="422" y="32"/>
                    <a:pt x="404" y="15"/>
                  </a:cubicBezTo>
                  <a:close/>
                  <a:moveTo>
                    <a:pt x="517" y="9"/>
                  </a:moveTo>
                  <a:cubicBezTo>
                    <a:pt x="501" y="7"/>
                    <a:pt x="486" y="8"/>
                    <a:pt x="471" y="9"/>
                  </a:cubicBezTo>
                  <a:cubicBezTo>
                    <a:pt x="476" y="14"/>
                    <a:pt x="484" y="14"/>
                    <a:pt x="491" y="16"/>
                  </a:cubicBezTo>
                  <a:cubicBezTo>
                    <a:pt x="500" y="16"/>
                    <a:pt x="509" y="14"/>
                    <a:pt x="517" y="9"/>
                  </a:cubicBezTo>
                  <a:close/>
                  <a:moveTo>
                    <a:pt x="430" y="9"/>
                  </a:moveTo>
                  <a:cubicBezTo>
                    <a:pt x="423" y="9"/>
                    <a:pt x="415" y="7"/>
                    <a:pt x="409" y="10"/>
                  </a:cubicBezTo>
                  <a:cubicBezTo>
                    <a:pt x="415" y="20"/>
                    <a:pt x="427" y="27"/>
                    <a:pt x="438" y="33"/>
                  </a:cubicBezTo>
                  <a:cubicBezTo>
                    <a:pt x="448" y="37"/>
                    <a:pt x="457" y="46"/>
                    <a:pt x="469" y="45"/>
                  </a:cubicBezTo>
                  <a:cubicBezTo>
                    <a:pt x="470" y="42"/>
                    <a:pt x="475" y="40"/>
                    <a:pt x="474" y="37"/>
                  </a:cubicBezTo>
                  <a:cubicBezTo>
                    <a:pt x="458" y="32"/>
                    <a:pt x="444" y="20"/>
                    <a:pt x="430" y="9"/>
                  </a:cubicBezTo>
                  <a:close/>
                  <a:moveTo>
                    <a:pt x="802" y="9"/>
                  </a:moveTo>
                  <a:cubicBezTo>
                    <a:pt x="785" y="8"/>
                    <a:pt x="771" y="11"/>
                    <a:pt x="755" y="8"/>
                  </a:cubicBezTo>
                  <a:cubicBezTo>
                    <a:pt x="748" y="10"/>
                    <a:pt x="740" y="9"/>
                    <a:pt x="734" y="9"/>
                  </a:cubicBezTo>
                  <a:cubicBezTo>
                    <a:pt x="722" y="10"/>
                    <a:pt x="709" y="8"/>
                    <a:pt x="698" y="9"/>
                  </a:cubicBezTo>
                  <a:cubicBezTo>
                    <a:pt x="693" y="12"/>
                    <a:pt x="699" y="16"/>
                    <a:pt x="698" y="20"/>
                  </a:cubicBezTo>
                  <a:cubicBezTo>
                    <a:pt x="698" y="32"/>
                    <a:pt x="698" y="45"/>
                    <a:pt x="685" y="51"/>
                  </a:cubicBezTo>
                  <a:cubicBezTo>
                    <a:pt x="679" y="55"/>
                    <a:pt x="669" y="58"/>
                    <a:pt x="663" y="52"/>
                  </a:cubicBezTo>
                  <a:cubicBezTo>
                    <a:pt x="663" y="51"/>
                    <a:pt x="663" y="49"/>
                    <a:pt x="664" y="48"/>
                  </a:cubicBezTo>
                  <a:cubicBezTo>
                    <a:pt x="667" y="43"/>
                    <a:pt x="666" y="37"/>
                    <a:pt x="662" y="34"/>
                  </a:cubicBezTo>
                  <a:cubicBezTo>
                    <a:pt x="658" y="32"/>
                    <a:pt x="653" y="33"/>
                    <a:pt x="649" y="34"/>
                  </a:cubicBezTo>
                  <a:cubicBezTo>
                    <a:pt x="641" y="41"/>
                    <a:pt x="641" y="52"/>
                    <a:pt x="643" y="61"/>
                  </a:cubicBezTo>
                  <a:cubicBezTo>
                    <a:pt x="645" y="68"/>
                    <a:pt x="652" y="72"/>
                    <a:pt x="658" y="75"/>
                  </a:cubicBezTo>
                  <a:cubicBezTo>
                    <a:pt x="676" y="82"/>
                    <a:pt x="688" y="62"/>
                    <a:pt x="705" y="63"/>
                  </a:cubicBezTo>
                  <a:cubicBezTo>
                    <a:pt x="715" y="65"/>
                    <a:pt x="723" y="69"/>
                    <a:pt x="729" y="77"/>
                  </a:cubicBezTo>
                  <a:cubicBezTo>
                    <a:pt x="737" y="86"/>
                    <a:pt x="734" y="99"/>
                    <a:pt x="732" y="109"/>
                  </a:cubicBezTo>
                  <a:cubicBezTo>
                    <a:pt x="728" y="117"/>
                    <a:pt x="720" y="124"/>
                    <a:pt x="710" y="123"/>
                  </a:cubicBezTo>
                  <a:cubicBezTo>
                    <a:pt x="707" y="122"/>
                    <a:pt x="703" y="122"/>
                    <a:pt x="703" y="118"/>
                  </a:cubicBezTo>
                  <a:cubicBezTo>
                    <a:pt x="705" y="113"/>
                    <a:pt x="708" y="106"/>
                    <a:pt x="706" y="100"/>
                  </a:cubicBezTo>
                  <a:cubicBezTo>
                    <a:pt x="704" y="97"/>
                    <a:pt x="700" y="96"/>
                    <a:pt x="697" y="95"/>
                  </a:cubicBezTo>
                  <a:cubicBezTo>
                    <a:pt x="693" y="96"/>
                    <a:pt x="688" y="93"/>
                    <a:pt x="686" y="99"/>
                  </a:cubicBezTo>
                  <a:cubicBezTo>
                    <a:pt x="679" y="108"/>
                    <a:pt x="682" y="122"/>
                    <a:pt x="688" y="131"/>
                  </a:cubicBezTo>
                  <a:cubicBezTo>
                    <a:pt x="693" y="142"/>
                    <a:pt x="704" y="146"/>
                    <a:pt x="715" y="147"/>
                  </a:cubicBezTo>
                  <a:cubicBezTo>
                    <a:pt x="734" y="147"/>
                    <a:pt x="752" y="138"/>
                    <a:pt x="762" y="121"/>
                  </a:cubicBezTo>
                  <a:cubicBezTo>
                    <a:pt x="762" y="115"/>
                    <a:pt x="764" y="110"/>
                    <a:pt x="763" y="104"/>
                  </a:cubicBezTo>
                  <a:cubicBezTo>
                    <a:pt x="760" y="84"/>
                    <a:pt x="738" y="69"/>
                    <a:pt x="742" y="47"/>
                  </a:cubicBezTo>
                  <a:cubicBezTo>
                    <a:pt x="743" y="39"/>
                    <a:pt x="750" y="32"/>
                    <a:pt x="757" y="30"/>
                  </a:cubicBezTo>
                  <a:cubicBezTo>
                    <a:pt x="762" y="27"/>
                    <a:pt x="767" y="27"/>
                    <a:pt x="772" y="26"/>
                  </a:cubicBezTo>
                  <a:cubicBezTo>
                    <a:pt x="780" y="23"/>
                    <a:pt x="788" y="27"/>
                    <a:pt x="794" y="31"/>
                  </a:cubicBezTo>
                  <a:cubicBezTo>
                    <a:pt x="802" y="35"/>
                    <a:pt x="802" y="43"/>
                    <a:pt x="803" y="48"/>
                  </a:cubicBezTo>
                  <a:cubicBezTo>
                    <a:pt x="804" y="52"/>
                    <a:pt x="804" y="58"/>
                    <a:pt x="800" y="61"/>
                  </a:cubicBezTo>
                  <a:cubicBezTo>
                    <a:pt x="795" y="65"/>
                    <a:pt x="795" y="58"/>
                    <a:pt x="792" y="56"/>
                  </a:cubicBezTo>
                  <a:cubicBezTo>
                    <a:pt x="787" y="53"/>
                    <a:pt x="782" y="56"/>
                    <a:pt x="779" y="58"/>
                  </a:cubicBezTo>
                  <a:cubicBezTo>
                    <a:pt x="777" y="63"/>
                    <a:pt x="776" y="68"/>
                    <a:pt x="777" y="74"/>
                  </a:cubicBezTo>
                  <a:cubicBezTo>
                    <a:pt x="779" y="82"/>
                    <a:pt x="787" y="87"/>
                    <a:pt x="795" y="89"/>
                  </a:cubicBezTo>
                  <a:cubicBezTo>
                    <a:pt x="808" y="89"/>
                    <a:pt x="820" y="80"/>
                    <a:pt x="824" y="69"/>
                  </a:cubicBezTo>
                  <a:cubicBezTo>
                    <a:pt x="827" y="61"/>
                    <a:pt x="829" y="53"/>
                    <a:pt x="828" y="45"/>
                  </a:cubicBezTo>
                  <a:cubicBezTo>
                    <a:pt x="825" y="32"/>
                    <a:pt x="816" y="24"/>
                    <a:pt x="806" y="16"/>
                  </a:cubicBezTo>
                  <a:cubicBezTo>
                    <a:pt x="805" y="14"/>
                    <a:pt x="804" y="10"/>
                    <a:pt x="802" y="9"/>
                  </a:cubicBezTo>
                  <a:close/>
                  <a:moveTo>
                    <a:pt x="569" y="9"/>
                  </a:moveTo>
                  <a:cubicBezTo>
                    <a:pt x="565" y="8"/>
                    <a:pt x="559" y="8"/>
                    <a:pt x="555" y="9"/>
                  </a:cubicBezTo>
                  <a:cubicBezTo>
                    <a:pt x="548" y="17"/>
                    <a:pt x="540" y="25"/>
                    <a:pt x="532" y="31"/>
                  </a:cubicBezTo>
                  <a:cubicBezTo>
                    <a:pt x="532" y="33"/>
                    <a:pt x="533" y="35"/>
                    <a:pt x="536" y="34"/>
                  </a:cubicBezTo>
                  <a:cubicBezTo>
                    <a:pt x="558" y="22"/>
                    <a:pt x="558" y="22"/>
                    <a:pt x="558" y="22"/>
                  </a:cubicBezTo>
                  <a:cubicBezTo>
                    <a:pt x="562" y="19"/>
                    <a:pt x="568" y="15"/>
                    <a:pt x="569" y="9"/>
                  </a:cubicBezTo>
                  <a:close/>
                  <a:moveTo>
                    <a:pt x="591" y="9"/>
                  </a:moveTo>
                  <a:cubicBezTo>
                    <a:pt x="591" y="9"/>
                    <a:pt x="591" y="9"/>
                    <a:pt x="591" y="9"/>
                  </a:cubicBezTo>
                  <a:cubicBezTo>
                    <a:pt x="586" y="8"/>
                    <a:pt x="582" y="9"/>
                    <a:pt x="577" y="10"/>
                  </a:cubicBezTo>
                  <a:cubicBezTo>
                    <a:pt x="569" y="23"/>
                    <a:pt x="554" y="30"/>
                    <a:pt x="542" y="38"/>
                  </a:cubicBezTo>
                  <a:cubicBezTo>
                    <a:pt x="538" y="41"/>
                    <a:pt x="545" y="44"/>
                    <a:pt x="545" y="47"/>
                  </a:cubicBezTo>
                  <a:cubicBezTo>
                    <a:pt x="547" y="49"/>
                    <a:pt x="550" y="47"/>
                    <a:pt x="553" y="46"/>
                  </a:cubicBezTo>
                  <a:cubicBezTo>
                    <a:pt x="568" y="37"/>
                    <a:pt x="581" y="23"/>
                    <a:pt x="591" y="9"/>
                  </a:cubicBezTo>
                  <a:close/>
                  <a:moveTo>
                    <a:pt x="615" y="10"/>
                  </a:moveTo>
                  <a:cubicBezTo>
                    <a:pt x="610" y="8"/>
                    <a:pt x="603" y="9"/>
                    <a:pt x="598" y="10"/>
                  </a:cubicBezTo>
                  <a:cubicBezTo>
                    <a:pt x="597" y="15"/>
                    <a:pt x="592" y="17"/>
                    <a:pt x="591" y="21"/>
                  </a:cubicBezTo>
                  <a:cubicBezTo>
                    <a:pt x="577" y="33"/>
                    <a:pt x="565" y="48"/>
                    <a:pt x="548" y="55"/>
                  </a:cubicBezTo>
                  <a:cubicBezTo>
                    <a:pt x="547" y="58"/>
                    <a:pt x="546" y="63"/>
                    <a:pt x="549" y="66"/>
                  </a:cubicBezTo>
                  <a:cubicBezTo>
                    <a:pt x="563" y="61"/>
                    <a:pt x="563" y="61"/>
                    <a:pt x="563" y="61"/>
                  </a:cubicBezTo>
                  <a:cubicBezTo>
                    <a:pt x="576" y="51"/>
                    <a:pt x="590" y="41"/>
                    <a:pt x="602" y="29"/>
                  </a:cubicBezTo>
                  <a:cubicBezTo>
                    <a:pt x="604" y="27"/>
                    <a:pt x="605" y="22"/>
                    <a:pt x="608" y="24"/>
                  </a:cubicBezTo>
                  <a:cubicBezTo>
                    <a:pt x="609" y="19"/>
                    <a:pt x="614" y="16"/>
                    <a:pt x="615" y="10"/>
                  </a:cubicBezTo>
                  <a:close/>
                  <a:moveTo>
                    <a:pt x="669" y="11"/>
                  </a:moveTo>
                  <a:cubicBezTo>
                    <a:pt x="668" y="9"/>
                    <a:pt x="668" y="9"/>
                    <a:pt x="668" y="9"/>
                  </a:cubicBezTo>
                  <a:cubicBezTo>
                    <a:pt x="627" y="9"/>
                    <a:pt x="627" y="9"/>
                    <a:pt x="627" y="9"/>
                  </a:cubicBezTo>
                  <a:cubicBezTo>
                    <a:pt x="623" y="8"/>
                    <a:pt x="624" y="12"/>
                    <a:pt x="621" y="14"/>
                  </a:cubicBezTo>
                  <a:cubicBezTo>
                    <a:pt x="609" y="33"/>
                    <a:pt x="591" y="47"/>
                    <a:pt x="572" y="61"/>
                  </a:cubicBezTo>
                  <a:cubicBezTo>
                    <a:pt x="565" y="67"/>
                    <a:pt x="556" y="69"/>
                    <a:pt x="548" y="74"/>
                  </a:cubicBezTo>
                  <a:cubicBezTo>
                    <a:pt x="547" y="83"/>
                    <a:pt x="541" y="91"/>
                    <a:pt x="542" y="101"/>
                  </a:cubicBezTo>
                  <a:cubicBezTo>
                    <a:pt x="543" y="103"/>
                    <a:pt x="544" y="106"/>
                    <a:pt x="546" y="105"/>
                  </a:cubicBezTo>
                  <a:cubicBezTo>
                    <a:pt x="554" y="103"/>
                    <a:pt x="561" y="102"/>
                    <a:pt x="568" y="100"/>
                  </a:cubicBezTo>
                  <a:cubicBezTo>
                    <a:pt x="574" y="98"/>
                    <a:pt x="570" y="91"/>
                    <a:pt x="574" y="87"/>
                  </a:cubicBezTo>
                  <a:cubicBezTo>
                    <a:pt x="581" y="72"/>
                    <a:pt x="597" y="70"/>
                    <a:pt x="611" y="70"/>
                  </a:cubicBezTo>
                  <a:cubicBezTo>
                    <a:pt x="620" y="64"/>
                    <a:pt x="627" y="53"/>
                    <a:pt x="635" y="45"/>
                  </a:cubicBezTo>
                  <a:cubicBezTo>
                    <a:pt x="636" y="38"/>
                    <a:pt x="639" y="33"/>
                    <a:pt x="645" y="28"/>
                  </a:cubicBezTo>
                  <a:cubicBezTo>
                    <a:pt x="650" y="26"/>
                    <a:pt x="655" y="26"/>
                    <a:pt x="660" y="24"/>
                  </a:cubicBezTo>
                  <a:cubicBezTo>
                    <a:pt x="669" y="11"/>
                    <a:pt x="669" y="11"/>
                    <a:pt x="669" y="11"/>
                  </a:cubicBezTo>
                  <a:close/>
                  <a:moveTo>
                    <a:pt x="836" y="14"/>
                  </a:moveTo>
                  <a:cubicBezTo>
                    <a:pt x="833" y="7"/>
                    <a:pt x="824" y="11"/>
                    <a:pt x="818" y="9"/>
                  </a:cubicBezTo>
                  <a:cubicBezTo>
                    <a:pt x="816" y="10"/>
                    <a:pt x="813" y="9"/>
                    <a:pt x="813" y="12"/>
                  </a:cubicBezTo>
                  <a:cubicBezTo>
                    <a:pt x="823" y="23"/>
                    <a:pt x="838" y="34"/>
                    <a:pt x="835" y="52"/>
                  </a:cubicBezTo>
                  <a:cubicBezTo>
                    <a:pt x="844" y="65"/>
                    <a:pt x="855" y="75"/>
                    <a:pt x="867" y="84"/>
                  </a:cubicBezTo>
                  <a:cubicBezTo>
                    <a:pt x="878" y="89"/>
                    <a:pt x="888" y="98"/>
                    <a:pt x="900" y="101"/>
                  </a:cubicBezTo>
                  <a:cubicBezTo>
                    <a:pt x="909" y="95"/>
                    <a:pt x="919" y="92"/>
                    <a:pt x="930" y="93"/>
                  </a:cubicBezTo>
                  <a:cubicBezTo>
                    <a:pt x="939" y="95"/>
                    <a:pt x="947" y="100"/>
                    <a:pt x="956" y="99"/>
                  </a:cubicBezTo>
                  <a:cubicBezTo>
                    <a:pt x="963" y="96"/>
                    <a:pt x="972" y="93"/>
                    <a:pt x="975" y="86"/>
                  </a:cubicBezTo>
                  <a:cubicBezTo>
                    <a:pt x="961" y="87"/>
                    <a:pt x="948" y="86"/>
                    <a:pt x="934" y="84"/>
                  </a:cubicBezTo>
                  <a:cubicBezTo>
                    <a:pt x="930" y="83"/>
                    <a:pt x="927" y="80"/>
                    <a:pt x="923" y="80"/>
                  </a:cubicBezTo>
                  <a:cubicBezTo>
                    <a:pt x="913" y="75"/>
                    <a:pt x="902" y="71"/>
                    <a:pt x="892" y="65"/>
                  </a:cubicBezTo>
                  <a:cubicBezTo>
                    <a:pt x="878" y="54"/>
                    <a:pt x="862" y="45"/>
                    <a:pt x="849" y="32"/>
                  </a:cubicBezTo>
                  <a:cubicBezTo>
                    <a:pt x="846" y="26"/>
                    <a:pt x="840" y="20"/>
                    <a:pt x="836" y="14"/>
                  </a:cubicBezTo>
                  <a:close/>
                  <a:moveTo>
                    <a:pt x="858" y="10"/>
                  </a:moveTo>
                  <a:cubicBezTo>
                    <a:pt x="844" y="9"/>
                    <a:pt x="844" y="9"/>
                    <a:pt x="844" y="9"/>
                  </a:cubicBezTo>
                  <a:cubicBezTo>
                    <a:pt x="843" y="10"/>
                    <a:pt x="841" y="9"/>
                    <a:pt x="841" y="11"/>
                  </a:cubicBezTo>
                  <a:cubicBezTo>
                    <a:pt x="850" y="28"/>
                    <a:pt x="866" y="41"/>
                    <a:pt x="883" y="52"/>
                  </a:cubicBezTo>
                  <a:cubicBezTo>
                    <a:pt x="897" y="65"/>
                    <a:pt x="915" y="69"/>
                    <a:pt x="931" y="78"/>
                  </a:cubicBezTo>
                  <a:cubicBezTo>
                    <a:pt x="940" y="79"/>
                    <a:pt x="940" y="79"/>
                    <a:pt x="940" y="79"/>
                  </a:cubicBezTo>
                  <a:cubicBezTo>
                    <a:pt x="937" y="73"/>
                    <a:pt x="932" y="67"/>
                    <a:pt x="931" y="60"/>
                  </a:cubicBezTo>
                  <a:cubicBezTo>
                    <a:pt x="918" y="53"/>
                    <a:pt x="903" y="50"/>
                    <a:pt x="891" y="40"/>
                  </a:cubicBezTo>
                  <a:cubicBezTo>
                    <a:pt x="879" y="32"/>
                    <a:pt x="867" y="22"/>
                    <a:pt x="858" y="10"/>
                  </a:cubicBezTo>
                  <a:close/>
                  <a:moveTo>
                    <a:pt x="913" y="9"/>
                  </a:moveTo>
                  <a:cubicBezTo>
                    <a:pt x="903" y="9"/>
                    <a:pt x="903" y="9"/>
                    <a:pt x="903" y="9"/>
                  </a:cubicBezTo>
                  <a:cubicBezTo>
                    <a:pt x="899" y="10"/>
                    <a:pt x="896" y="8"/>
                    <a:pt x="892" y="10"/>
                  </a:cubicBezTo>
                  <a:cubicBezTo>
                    <a:pt x="897" y="21"/>
                    <a:pt x="910" y="23"/>
                    <a:pt x="918" y="32"/>
                  </a:cubicBezTo>
                  <a:cubicBezTo>
                    <a:pt x="926" y="33"/>
                    <a:pt x="937" y="44"/>
                    <a:pt x="943" y="34"/>
                  </a:cubicBezTo>
                  <a:cubicBezTo>
                    <a:pt x="944" y="33"/>
                    <a:pt x="945" y="31"/>
                    <a:pt x="944" y="30"/>
                  </a:cubicBezTo>
                  <a:cubicBezTo>
                    <a:pt x="933" y="25"/>
                    <a:pt x="922" y="20"/>
                    <a:pt x="913" y="9"/>
                  </a:cubicBezTo>
                  <a:close/>
                  <a:moveTo>
                    <a:pt x="881" y="10"/>
                  </a:moveTo>
                  <a:cubicBezTo>
                    <a:pt x="877" y="11"/>
                    <a:pt x="863" y="6"/>
                    <a:pt x="869" y="15"/>
                  </a:cubicBezTo>
                  <a:cubicBezTo>
                    <a:pt x="885" y="29"/>
                    <a:pt x="900" y="42"/>
                    <a:pt x="918" y="50"/>
                  </a:cubicBezTo>
                  <a:cubicBezTo>
                    <a:pt x="923" y="51"/>
                    <a:pt x="927" y="55"/>
                    <a:pt x="932" y="53"/>
                  </a:cubicBezTo>
                  <a:cubicBezTo>
                    <a:pt x="933" y="50"/>
                    <a:pt x="937" y="45"/>
                    <a:pt x="933" y="43"/>
                  </a:cubicBezTo>
                  <a:cubicBezTo>
                    <a:pt x="912" y="38"/>
                    <a:pt x="897" y="23"/>
                    <a:pt x="881" y="10"/>
                  </a:cubicBezTo>
                  <a:close/>
                  <a:moveTo>
                    <a:pt x="1011" y="9"/>
                  </a:moveTo>
                  <a:cubicBezTo>
                    <a:pt x="1000" y="10"/>
                    <a:pt x="988" y="10"/>
                    <a:pt x="977" y="9"/>
                  </a:cubicBezTo>
                  <a:cubicBezTo>
                    <a:pt x="960" y="10"/>
                    <a:pt x="941" y="9"/>
                    <a:pt x="925" y="10"/>
                  </a:cubicBezTo>
                  <a:cubicBezTo>
                    <a:pt x="925" y="11"/>
                    <a:pt x="925" y="11"/>
                    <a:pt x="925" y="11"/>
                  </a:cubicBezTo>
                  <a:cubicBezTo>
                    <a:pt x="931" y="19"/>
                    <a:pt x="941" y="23"/>
                    <a:pt x="951" y="26"/>
                  </a:cubicBezTo>
                  <a:cubicBezTo>
                    <a:pt x="959" y="29"/>
                    <a:pt x="964" y="19"/>
                    <a:pt x="973" y="22"/>
                  </a:cubicBezTo>
                  <a:cubicBezTo>
                    <a:pt x="978" y="21"/>
                    <a:pt x="982" y="22"/>
                    <a:pt x="987" y="23"/>
                  </a:cubicBezTo>
                  <a:cubicBezTo>
                    <a:pt x="994" y="20"/>
                    <a:pt x="1002" y="18"/>
                    <a:pt x="1009" y="15"/>
                  </a:cubicBezTo>
                  <a:cubicBezTo>
                    <a:pt x="1010" y="13"/>
                    <a:pt x="1013" y="12"/>
                    <a:pt x="1011" y="9"/>
                  </a:cubicBezTo>
                  <a:close/>
                  <a:moveTo>
                    <a:pt x="1044" y="12"/>
                  </a:moveTo>
                  <a:cubicBezTo>
                    <a:pt x="1044" y="10"/>
                    <a:pt x="1044" y="10"/>
                    <a:pt x="1044" y="10"/>
                  </a:cubicBezTo>
                  <a:cubicBezTo>
                    <a:pt x="1037" y="10"/>
                    <a:pt x="1030" y="9"/>
                    <a:pt x="1023" y="10"/>
                  </a:cubicBezTo>
                  <a:cubicBezTo>
                    <a:pt x="1016" y="16"/>
                    <a:pt x="1009" y="21"/>
                    <a:pt x="1002" y="25"/>
                  </a:cubicBezTo>
                  <a:cubicBezTo>
                    <a:pt x="1002" y="29"/>
                    <a:pt x="1006" y="33"/>
                    <a:pt x="1010" y="34"/>
                  </a:cubicBezTo>
                  <a:cubicBezTo>
                    <a:pt x="1023" y="30"/>
                    <a:pt x="1032" y="20"/>
                    <a:pt x="1044" y="12"/>
                  </a:cubicBezTo>
                  <a:close/>
                  <a:moveTo>
                    <a:pt x="1118" y="9"/>
                  </a:moveTo>
                  <a:cubicBezTo>
                    <a:pt x="1112" y="10"/>
                    <a:pt x="1112" y="10"/>
                    <a:pt x="1112" y="10"/>
                  </a:cubicBezTo>
                  <a:cubicBezTo>
                    <a:pt x="1105" y="10"/>
                    <a:pt x="1098" y="10"/>
                    <a:pt x="1092" y="10"/>
                  </a:cubicBezTo>
                  <a:cubicBezTo>
                    <a:pt x="1087" y="10"/>
                    <a:pt x="1091" y="16"/>
                    <a:pt x="1088" y="18"/>
                  </a:cubicBezTo>
                  <a:cubicBezTo>
                    <a:pt x="1076" y="34"/>
                    <a:pt x="1063" y="52"/>
                    <a:pt x="1046" y="64"/>
                  </a:cubicBezTo>
                  <a:cubicBezTo>
                    <a:pt x="1036" y="72"/>
                    <a:pt x="1025" y="74"/>
                    <a:pt x="1014" y="80"/>
                  </a:cubicBezTo>
                  <a:cubicBezTo>
                    <a:pt x="1013" y="88"/>
                    <a:pt x="1005" y="95"/>
                    <a:pt x="1007" y="103"/>
                  </a:cubicBezTo>
                  <a:cubicBezTo>
                    <a:pt x="1011" y="104"/>
                    <a:pt x="1013" y="101"/>
                    <a:pt x="1017" y="100"/>
                  </a:cubicBezTo>
                  <a:cubicBezTo>
                    <a:pt x="1021" y="100"/>
                    <a:pt x="1024" y="99"/>
                    <a:pt x="1026" y="95"/>
                  </a:cubicBezTo>
                  <a:cubicBezTo>
                    <a:pt x="1025" y="86"/>
                    <a:pt x="1032" y="80"/>
                    <a:pt x="1038" y="75"/>
                  </a:cubicBezTo>
                  <a:cubicBezTo>
                    <a:pt x="1048" y="67"/>
                    <a:pt x="1063" y="70"/>
                    <a:pt x="1074" y="74"/>
                  </a:cubicBezTo>
                  <a:cubicBezTo>
                    <a:pt x="1078" y="70"/>
                    <a:pt x="1085" y="68"/>
                    <a:pt x="1089" y="61"/>
                  </a:cubicBezTo>
                  <a:cubicBezTo>
                    <a:pt x="1100" y="47"/>
                    <a:pt x="1111" y="31"/>
                    <a:pt x="1119" y="15"/>
                  </a:cubicBezTo>
                  <a:cubicBezTo>
                    <a:pt x="1119" y="14"/>
                    <a:pt x="1121" y="10"/>
                    <a:pt x="1118" y="9"/>
                  </a:cubicBezTo>
                  <a:close/>
                  <a:moveTo>
                    <a:pt x="687" y="15"/>
                  </a:moveTo>
                  <a:cubicBezTo>
                    <a:pt x="685" y="13"/>
                    <a:pt x="684" y="9"/>
                    <a:pt x="681" y="9"/>
                  </a:cubicBezTo>
                  <a:cubicBezTo>
                    <a:pt x="678" y="10"/>
                    <a:pt x="677" y="12"/>
                    <a:pt x="677" y="14"/>
                  </a:cubicBezTo>
                  <a:cubicBezTo>
                    <a:pt x="678" y="17"/>
                    <a:pt x="681" y="18"/>
                    <a:pt x="684" y="18"/>
                  </a:cubicBezTo>
                  <a:cubicBezTo>
                    <a:pt x="686" y="19"/>
                    <a:pt x="688" y="17"/>
                    <a:pt x="687" y="15"/>
                  </a:cubicBezTo>
                  <a:close/>
                  <a:moveTo>
                    <a:pt x="1269" y="11"/>
                  </a:moveTo>
                  <a:cubicBezTo>
                    <a:pt x="1246" y="10"/>
                    <a:pt x="1219" y="10"/>
                    <a:pt x="1197" y="10"/>
                  </a:cubicBezTo>
                  <a:cubicBezTo>
                    <a:pt x="1174" y="10"/>
                    <a:pt x="1174" y="10"/>
                    <a:pt x="1174" y="10"/>
                  </a:cubicBezTo>
                  <a:cubicBezTo>
                    <a:pt x="1171" y="12"/>
                    <a:pt x="1165" y="7"/>
                    <a:pt x="1165" y="12"/>
                  </a:cubicBezTo>
                  <a:cubicBezTo>
                    <a:pt x="1172" y="20"/>
                    <a:pt x="1174" y="30"/>
                    <a:pt x="1174" y="41"/>
                  </a:cubicBezTo>
                  <a:cubicBezTo>
                    <a:pt x="1171" y="49"/>
                    <a:pt x="1166" y="61"/>
                    <a:pt x="1155" y="63"/>
                  </a:cubicBezTo>
                  <a:cubicBezTo>
                    <a:pt x="1151" y="64"/>
                    <a:pt x="1146" y="63"/>
                    <a:pt x="1142" y="60"/>
                  </a:cubicBezTo>
                  <a:cubicBezTo>
                    <a:pt x="1137" y="56"/>
                    <a:pt x="1143" y="51"/>
                    <a:pt x="1143" y="47"/>
                  </a:cubicBezTo>
                  <a:cubicBezTo>
                    <a:pt x="1143" y="42"/>
                    <a:pt x="1140" y="37"/>
                    <a:pt x="1136" y="35"/>
                  </a:cubicBezTo>
                  <a:cubicBezTo>
                    <a:pt x="1130" y="34"/>
                    <a:pt x="1125" y="38"/>
                    <a:pt x="1122" y="43"/>
                  </a:cubicBezTo>
                  <a:cubicBezTo>
                    <a:pt x="1120" y="52"/>
                    <a:pt x="1121" y="62"/>
                    <a:pt x="1128" y="69"/>
                  </a:cubicBezTo>
                  <a:cubicBezTo>
                    <a:pt x="1139" y="82"/>
                    <a:pt x="1157" y="73"/>
                    <a:pt x="1170" y="69"/>
                  </a:cubicBezTo>
                  <a:cubicBezTo>
                    <a:pt x="1174" y="66"/>
                    <a:pt x="1178" y="65"/>
                    <a:pt x="1184" y="65"/>
                  </a:cubicBezTo>
                  <a:cubicBezTo>
                    <a:pt x="1188" y="67"/>
                    <a:pt x="1194" y="69"/>
                    <a:pt x="1196" y="74"/>
                  </a:cubicBezTo>
                  <a:cubicBezTo>
                    <a:pt x="1200" y="88"/>
                    <a:pt x="1201" y="102"/>
                    <a:pt x="1196" y="115"/>
                  </a:cubicBezTo>
                  <a:cubicBezTo>
                    <a:pt x="1192" y="120"/>
                    <a:pt x="1190" y="126"/>
                    <a:pt x="1182" y="125"/>
                  </a:cubicBezTo>
                  <a:cubicBezTo>
                    <a:pt x="1173" y="122"/>
                    <a:pt x="1177" y="113"/>
                    <a:pt x="1178" y="107"/>
                  </a:cubicBezTo>
                  <a:cubicBezTo>
                    <a:pt x="1176" y="103"/>
                    <a:pt x="1176" y="97"/>
                    <a:pt x="1172" y="95"/>
                  </a:cubicBezTo>
                  <a:cubicBezTo>
                    <a:pt x="1168" y="96"/>
                    <a:pt x="1165" y="96"/>
                    <a:pt x="1162" y="98"/>
                  </a:cubicBezTo>
                  <a:cubicBezTo>
                    <a:pt x="1158" y="104"/>
                    <a:pt x="1159" y="111"/>
                    <a:pt x="1158" y="117"/>
                  </a:cubicBezTo>
                  <a:cubicBezTo>
                    <a:pt x="1156" y="130"/>
                    <a:pt x="1170" y="136"/>
                    <a:pt x="1178" y="141"/>
                  </a:cubicBezTo>
                  <a:cubicBezTo>
                    <a:pt x="1193" y="142"/>
                    <a:pt x="1193" y="142"/>
                    <a:pt x="1193" y="142"/>
                  </a:cubicBezTo>
                  <a:cubicBezTo>
                    <a:pt x="1206" y="140"/>
                    <a:pt x="1217" y="130"/>
                    <a:pt x="1223" y="118"/>
                  </a:cubicBezTo>
                  <a:cubicBezTo>
                    <a:pt x="1224" y="111"/>
                    <a:pt x="1225" y="101"/>
                    <a:pt x="1218" y="96"/>
                  </a:cubicBezTo>
                  <a:cubicBezTo>
                    <a:pt x="1216" y="94"/>
                    <a:pt x="1219" y="93"/>
                    <a:pt x="1220" y="91"/>
                  </a:cubicBezTo>
                  <a:cubicBezTo>
                    <a:pt x="1218" y="84"/>
                    <a:pt x="1214" y="78"/>
                    <a:pt x="1212" y="73"/>
                  </a:cubicBezTo>
                  <a:cubicBezTo>
                    <a:pt x="1212" y="69"/>
                    <a:pt x="1206" y="70"/>
                    <a:pt x="1209" y="67"/>
                  </a:cubicBezTo>
                  <a:cubicBezTo>
                    <a:pt x="1207" y="58"/>
                    <a:pt x="1208" y="47"/>
                    <a:pt x="1213" y="39"/>
                  </a:cubicBezTo>
                  <a:cubicBezTo>
                    <a:pt x="1220" y="26"/>
                    <a:pt x="1234" y="26"/>
                    <a:pt x="1247" y="25"/>
                  </a:cubicBezTo>
                  <a:cubicBezTo>
                    <a:pt x="1259" y="23"/>
                    <a:pt x="1269" y="32"/>
                    <a:pt x="1275" y="41"/>
                  </a:cubicBezTo>
                  <a:cubicBezTo>
                    <a:pt x="1275" y="47"/>
                    <a:pt x="1280" y="55"/>
                    <a:pt x="1272" y="60"/>
                  </a:cubicBezTo>
                  <a:cubicBezTo>
                    <a:pt x="1268" y="65"/>
                    <a:pt x="1265" y="58"/>
                    <a:pt x="1261" y="61"/>
                  </a:cubicBezTo>
                  <a:cubicBezTo>
                    <a:pt x="1256" y="63"/>
                    <a:pt x="1255" y="68"/>
                    <a:pt x="1255" y="72"/>
                  </a:cubicBezTo>
                  <a:cubicBezTo>
                    <a:pt x="1257" y="77"/>
                    <a:pt x="1260" y="80"/>
                    <a:pt x="1264" y="84"/>
                  </a:cubicBezTo>
                  <a:cubicBezTo>
                    <a:pt x="1268" y="88"/>
                    <a:pt x="1276" y="87"/>
                    <a:pt x="1281" y="86"/>
                  </a:cubicBezTo>
                  <a:cubicBezTo>
                    <a:pt x="1294" y="75"/>
                    <a:pt x="1294" y="75"/>
                    <a:pt x="1294" y="75"/>
                  </a:cubicBezTo>
                  <a:cubicBezTo>
                    <a:pt x="1300" y="64"/>
                    <a:pt x="1307" y="47"/>
                    <a:pt x="1297" y="35"/>
                  </a:cubicBezTo>
                  <a:cubicBezTo>
                    <a:pt x="1287" y="27"/>
                    <a:pt x="1277" y="21"/>
                    <a:pt x="1269" y="11"/>
                  </a:cubicBezTo>
                  <a:close/>
                  <a:moveTo>
                    <a:pt x="1066" y="12"/>
                  </a:moveTo>
                  <a:cubicBezTo>
                    <a:pt x="1066" y="10"/>
                    <a:pt x="1066" y="10"/>
                    <a:pt x="1066" y="10"/>
                  </a:cubicBezTo>
                  <a:cubicBezTo>
                    <a:pt x="1062" y="9"/>
                    <a:pt x="1058" y="10"/>
                    <a:pt x="1054" y="10"/>
                  </a:cubicBezTo>
                  <a:cubicBezTo>
                    <a:pt x="1050" y="9"/>
                    <a:pt x="1050" y="13"/>
                    <a:pt x="1049" y="15"/>
                  </a:cubicBezTo>
                  <a:cubicBezTo>
                    <a:pt x="1025" y="33"/>
                    <a:pt x="1025" y="33"/>
                    <a:pt x="1025" y="33"/>
                  </a:cubicBezTo>
                  <a:cubicBezTo>
                    <a:pt x="1022" y="37"/>
                    <a:pt x="1015" y="36"/>
                    <a:pt x="1014" y="42"/>
                  </a:cubicBezTo>
                  <a:cubicBezTo>
                    <a:pt x="1015" y="44"/>
                    <a:pt x="1015" y="47"/>
                    <a:pt x="1017" y="47"/>
                  </a:cubicBezTo>
                  <a:cubicBezTo>
                    <a:pt x="1019" y="47"/>
                    <a:pt x="1022" y="45"/>
                    <a:pt x="1020" y="42"/>
                  </a:cubicBezTo>
                  <a:cubicBezTo>
                    <a:pt x="1028" y="41"/>
                    <a:pt x="1035" y="37"/>
                    <a:pt x="1041" y="32"/>
                  </a:cubicBezTo>
                  <a:cubicBezTo>
                    <a:pt x="1050" y="27"/>
                    <a:pt x="1058" y="21"/>
                    <a:pt x="1066" y="12"/>
                  </a:cubicBezTo>
                  <a:close/>
                  <a:moveTo>
                    <a:pt x="1084" y="11"/>
                  </a:moveTo>
                  <a:cubicBezTo>
                    <a:pt x="1080" y="10"/>
                    <a:pt x="1072" y="8"/>
                    <a:pt x="1072" y="14"/>
                  </a:cubicBezTo>
                  <a:cubicBezTo>
                    <a:pt x="1063" y="20"/>
                    <a:pt x="1059" y="31"/>
                    <a:pt x="1048" y="34"/>
                  </a:cubicBezTo>
                  <a:cubicBezTo>
                    <a:pt x="1040" y="43"/>
                    <a:pt x="1027" y="47"/>
                    <a:pt x="1017" y="54"/>
                  </a:cubicBezTo>
                  <a:cubicBezTo>
                    <a:pt x="1017" y="59"/>
                    <a:pt x="1015" y="65"/>
                    <a:pt x="1017" y="71"/>
                  </a:cubicBezTo>
                  <a:cubicBezTo>
                    <a:pt x="1043" y="66"/>
                    <a:pt x="1061" y="43"/>
                    <a:pt x="1076" y="23"/>
                  </a:cubicBezTo>
                  <a:cubicBezTo>
                    <a:pt x="1080" y="20"/>
                    <a:pt x="1084" y="16"/>
                    <a:pt x="1084" y="11"/>
                  </a:cubicBezTo>
                  <a:close/>
                  <a:moveTo>
                    <a:pt x="1151" y="10"/>
                  </a:moveTo>
                  <a:cubicBezTo>
                    <a:pt x="1147" y="10"/>
                    <a:pt x="1140" y="9"/>
                    <a:pt x="1137" y="11"/>
                  </a:cubicBezTo>
                  <a:cubicBezTo>
                    <a:pt x="1140" y="15"/>
                    <a:pt x="1144" y="15"/>
                    <a:pt x="1147" y="17"/>
                  </a:cubicBezTo>
                  <a:cubicBezTo>
                    <a:pt x="1151" y="17"/>
                    <a:pt x="1155" y="23"/>
                    <a:pt x="1160" y="19"/>
                  </a:cubicBezTo>
                  <a:cubicBezTo>
                    <a:pt x="1158" y="15"/>
                    <a:pt x="1154" y="12"/>
                    <a:pt x="1151" y="10"/>
                  </a:cubicBezTo>
                  <a:close/>
                  <a:moveTo>
                    <a:pt x="1314" y="11"/>
                  </a:moveTo>
                  <a:cubicBezTo>
                    <a:pt x="1283" y="10"/>
                    <a:pt x="1283" y="10"/>
                    <a:pt x="1283" y="10"/>
                  </a:cubicBezTo>
                  <a:cubicBezTo>
                    <a:pt x="1281" y="12"/>
                    <a:pt x="1281" y="12"/>
                    <a:pt x="1281" y="12"/>
                  </a:cubicBezTo>
                  <a:cubicBezTo>
                    <a:pt x="1285" y="20"/>
                    <a:pt x="1294" y="23"/>
                    <a:pt x="1300" y="28"/>
                  </a:cubicBezTo>
                  <a:cubicBezTo>
                    <a:pt x="1308" y="36"/>
                    <a:pt x="1312" y="47"/>
                    <a:pt x="1309" y="57"/>
                  </a:cubicBezTo>
                  <a:cubicBezTo>
                    <a:pt x="1311" y="59"/>
                    <a:pt x="1311" y="59"/>
                    <a:pt x="1311" y="59"/>
                  </a:cubicBezTo>
                  <a:cubicBezTo>
                    <a:pt x="1315" y="71"/>
                    <a:pt x="1328" y="79"/>
                    <a:pt x="1336" y="88"/>
                  </a:cubicBezTo>
                  <a:cubicBezTo>
                    <a:pt x="1348" y="95"/>
                    <a:pt x="1359" y="103"/>
                    <a:pt x="1373" y="106"/>
                  </a:cubicBezTo>
                  <a:cubicBezTo>
                    <a:pt x="1383" y="99"/>
                    <a:pt x="1383" y="99"/>
                    <a:pt x="1383" y="99"/>
                  </a:cubicBezTo>
                  <a:cubicBezTo>
                    <a:pt x="1401" y="91"/>
                    <a:pt x="1420" y="103"/>
                    <a:pt x="1438" y="96"/>
                  </a:cubicBezTo>
                  <a:cubicBezTo>
                    <a:pt x="1442" y="94"/>
                    <a:pt x="1448" y="91"/>
                    <a:pt x="1449" y="87"/>
                  </a:cubicBezTo>
                  <a:cubicBezTo>
                    <a:pt x="1440" y="88"/>
                    <a:pt x="1431" y="87"/>
                    <a:pt x="1423" y="90"/>
                  </a:cubicBezTo>
                  <a:cubicBezTo>
                    <a:pt x="1417" y="88"/>
                    <a:pt x="1411" y="87"/>
                    <a:pt x="1407" y="82"/>
                  </a:cubicBezTo>
                  <a:cubicBezTo>
                    <a:pt x="1390" y="78"/>
                    <a:pt x="1377" y="69"/>
                    <a:pt x="1363" y="59"/>
                  </a:cubicBezTo>
                  <a:cubicBezTo>
                    <a:pt x="1345" y="45"/>
                    <a:pt x="1324" y="32"/>
                    <a:pt x="1314" y="11"/>
                  </a:cubicBezTo>
                  <a:close/>
                  <a:moveTo>
                    <a:pt x="1342" y="11"/>
                  </a:moveTo>
                  <a:cubicBezTo>
                    <a:pt x="1336" y="10"/>
                    <a:pt x="1328" y="11"/>
                    <a:pt x="1321" y="12"/>
                  </a:cubicBezTo>
                  <a:cubicBezTo>
                    <a:pt x="1321" y="13"/>
                    <a:pt x="1322" y="14"/>
                    <a:pt x="1322" y="15"/>
                  </a:cubicBezTo>
                  <a:cubicBezTo>
                    <a:pt x="1333" y="29"/>
                    <a:pt x="1347" y="41"/>
                    <a:pt x="1362" y="52"/>
                  </a:cubicBezTo>
                  <a:cubicBezTo>
                    <a:pt x="1375" y="61"/>
                    <a:pt x="1387" y="71"/>
                    <a:pt x="1402" y="74"/>
                  </a:cubicBezTo>
                  <a:cubicBezTo>
                    <a:pt x="1402" y="60"/>
                    <a:pt x="1402" y="60"/>
                    <a:pt x="1402" y="60"/>
                  </a:cubicBezTo>
                  <a:cubicBezTo>
                    <a:pt x="1377" y="52"/>
                    <a:pt x="1358" y="32"/>
                    <a:pt x="1342" y="11"/>
                  </a:cubicBezTo>
                  <a:close/>
                  <a:moveTo>
                    <a:pt x="1460" y="12"/>
                  </a:moveTo>
                  <a:cubicBezTo>
                    <a:pt x="1457" y="11"/>
                    <a:pt x="1453" y="11"/>
                    <a:pt x="1450" y="10"/>
                  </a:cubicBezTo>
                  <a:cubicBezTo>
                    <a:pt x="1436" y="12"/>
                    <a:pt x="1422" y="10"/>
                    <a:pt x="1408" y="12"/>
                  </a:cubicBezTo>
                  <a:cubicBezTo>
                    <a:pt x="1408" y="13"/>
                    <a:pt x="1408" y="13"/>
                    <a:pt x="1408" y="13"/>
                  </a:cubicBezTo>
                  <a:cubicBezTo>
                    <a:pt x="1413" y="17"/>
                    <a:pt x="1418" y="20"/>
                    <a:pt x="1424" y="21"/>
                  </a:cubicBezTo>
                  <a:cubicBezTo>
                    <a:pt x="1437" y="22"/>
                    <a:pt x="1452" y="22"/>
                    <a:pt x="1460" y="12"/>
                  </a:cubicBezTo>
                  <a:close/>
                  <a:moveTo>
                    <a:pt x="1739" y="12"/>
                  </a:moveTo>
                  <a:cubicBezTo>
                    <a:pt x="1717" y="12"/>
                    <a:pt x="1717" y="12"/>
                    <a:pt x="1717" y="12"/>
                  </a:cubicBezTo>
                  <a:cubicBezTo>
                    <a:pt x="1680" y="12"/>
                    <a:pt x="1642" y="10"/>
                    <a:pt x="1606" y="12"/>
                  </a:cubicBezTo>
                  <a:cubicBezTo>
                    <a:pt x="1604" y="13"/>
                    <a:pt x="1606" y="15"/>
                    <a:pt x="1606" y="17"/>
                  </a:cubicBezTo>
                  <a:cubicBezTo>
                    <a:pt x="1609" y="26"/>
                    <a:pt x="1619" y="30"/>
                    <a:pt x="1626" y="36"/>
                  </a:cubicBezTo>
                  <a:cubicBezTo>
                    <a:pt x="1629" y="44"/>
                    <a:pt x="1624" y="50"/>
                    <a:pt x="1619" y="56"/>
                  </a:cubicBezTo>
                  <a:cubicBezTo>
                    <a:pt x="1612" y="62"/>
                    <a:pt x="1600" y="64"/>
                    <a:pt x="1591" y="60"/>
                  </a:cubicBezTo>
                  <a:cubicBezTo>
                    <a:pt x="1584" y="55"/>
                    <a:pt x="1593" y="47"/>
                    <a:pt x="1587" y="42"/>
                  </a:cubicBezTo>
                  <a:cubicBezTo>
                    <a:pt x="1585" y="41"/>
                    <a:pt x="1582" y="41"/>
                    <a:pt x="1580" y="43"/>
                  </a:cubicBezTo>
                  <a:cubicBezTo>
                    <a:pt x="1574" y="47"/>
                    <a:pt x="1571" y="53"/>
                    <a:pt x="1571" y="61"/>
                  </a:cubicBezTo>
                  <a:cubicBezTo>
                    <a:pt x="1574" y="66"/>
                    <a:pt x="1575" y="73"/>
                    <a:pt x="1581" y="75"/>
                  </a:cubicBezTo>
                  <a:cubicBezTo>
                    <a:pt x="1603" y="88"/>
                    <a:pt x="1621" y="65"/>
                    <a:pt x="1642" y="66"/>
                  </a:cubicBezTo>
                  <a:cubicBezTo>
                    <a:pt x="1651" y="66"/>
                    <a:pt x="1660" y="71"/>
                    <a:pt x="1662" y="80"/>
                  </a:cubicBezTo>
                  <a:cubicBezTo>
                    <a:pt x="1668" y="92"/>
                    <a:pt x="1665" y="108"/>
                    <a:pt x="1659" y="118"/>
                  </a:cubicBezTo>
                  <a:cubicBezTo>
                    <a:pt x="1655" y="123"/>
                    <a:pt x="1650" y="126"/>
                    <a:pt x="1644" y="125"/>
                  </a:cubicBezTo>
                  <a:cubicBezTo>
                    <a:pt x="1634" y="120"/>
                    <a:pt x="1650" y="113"/>
                    <a:pt x="1642" y="106"/>
                  </a:cubicBezTo>
                  <a:cubicBezTo>
                    <a:pt x="1640" y="104"/>
                    <a:pt x="1638" y="102"/>
                    <a:pt x="1635" y="103"/>
                  </a:cubicBezTo>
                  <a:cubicBezTo>
                    <a:pt x="1630" y="102"/>
                    <a:pt x="1626" y="106"/>
                    <a:pt x="1623" y="110"/>
                  </a:cubicBezTo>
                  <a:cubicBezTo>
                    <a:pt x="1621" y="118"/>
                    <a:pt x="1623" y="126"/>
                    <a:pt x="1626" y="134"/>
                  </a:cubicBezTo>
                  <a:cubicBezTo>
                    <a:pt x="1633" y="143"/>
                    <a:pt x="1644" y="148"/>
                    <a:pt x="1656" y="148"/>
                  </a:cubicBezTo>
                  <a:cubicBezTo>
                    <a:pt x="1671" y="147"/>
                    <a:pt x="1683" y="136"/>
                    <a:pt x="1690" y="123"/>
                  </a:cubicBezTo>
                  <a:cubicBezTo>
                    <a:pt x="1695" y="112"/>
                    <a:pt x="1691" y="97"/>
                    <a:pt x="1686" y="87"/>
                  </a:cubicBezTo>
                  <a:cubicBezTo>
                    <a:pt x="1682" y="78"/>
                    <a:pt x="1669" y="72"/>
                    <a:pt x="1671" y="60"/>
                  </a:cubicBezTo>
                  <a:cubicBezTo>
                    <a:pt x="1674" y="45"/>
                    <a:pt x="1688" y="39"/>
                    <a:pt x="1701" y="35"/>
                  </a:cubicBezTo>
                  <a:cubicBezTo>
                    <a:pt x="1710" y="34"/>
                    <a:pt x="1724" y="31"/>
                    <a:pt x="1731" y="38"/>
                  </a:cubicBezTo>
                  <a:cubicBezTo>
                    <a:pt x="1736" y="42"/>
                    <a:pt x="1738" y="48"/>
                    <a:pt x="1738" y="54"/>
                  </a:cubicBezTo>
                  <a:cubicBezTo>
                    <a:pt x="1735" y="61"/>
                    <a:pt x="1727" y="58"/>
                    <a:pt x="1723" y="63"/>
                  </a:cubicBezTo>
                  <a:cubicBezTo>
                    <a:pt x="1721" y="69"/>
                    <a:pt x="1717" y="74"/>
                    <a:pt x="1720" y="81"/>
                  </a:cubicBezTo>
                  <a:cubicBezTo>
                    <a:pt x="1723" y="85"/>
                    <a:pt x="1726" y="89"/>
                    <a:pt x="1731" y="89"/>
                  </a:cubicBezTo>
                  <a:cubicBezTo>
                    <a:pt x="1740" y="92"/>
                    <a:pt x="1748" y="86"/>
                    <a:pt x="1754" y="79"/>
                  </a:cubicBezTo>
                  <a:cubicBezTo>
                    <a:pt x="1756" y="73"/>
                    <a:pt x="1761" y="67"/>
                    <a:pt x="1758" y="60"/>
                  </a:cubicBezTo>
                  <a:cubicBezTo>
                    <a:pt x="1761" y="45"/>
                    <a:pt x="1745" y="36"/>
                    <a:pt x="1740" y="23"/>
                  </a:cubicBezTo>
                  <a:cubicBezTo>
                    <a:pt x="1739" y="20"/>
                    <a:pt x="1741" y="15"/>
                    <a:pt x="1739" y="12"/>
                  </a:cubicBezTo>
                  <a:close/>
                  <a:moveTo>
                    <a:pt x="1373" y="11"/>
                  </a:moveTo>
                  <a:cubicBezTo>
                    <a:pt x="1352" y="11"/>
                    <a:pt x="1352" y="11"/>
                    <a:pt x="1352" y="11"/>
                  </a:cubicBezTo>
                  <a:cubicBezTo>
                    <a:pt x="1351" y="12"/>
                    <a:pt x="1351" y="12"/>
                    <a:pt x="1351" y="12"/>
                  </a:cubicBezTo>
                  <a:cubicBezTo>
                    <a:pt x="1363" y="31"/>
                    <a:pt x="1380" y="46"/>
                    <a:pt x="1401" y="54"/>
                  </a:cubicBezTo>
                  <a:cubicBezTo>
                    <a:pt x="1407" y="56"/>
                    <a:pt x="1408" y="47"/>
                    <a:pt x="1411" y="44"/>
                  </a:cubicBezTo>
                  <a:cubicBezTo>
                    <a:pt x="1396" y="38"/>
                    <a:pt x="1382" y="26"/>
                    <a:pt x="1373" y="11"/>
                  </a:cubicBezTo>
                  <a:close/>
                  <a:moveTo>
                    <a:pt x="1545" y="14"/>
                  </a:moveTo>
                  <a:cubicBezTo>
                    <a:pt x="1544" y="11"/>
                    <a:pt x="1544" y="11"/>
                    <a:pt x="1544" y="11"/>
                  </a:cubicBezTo>
                  <a:cubicBezTo>
                    <a:pt x="1539" y="11"/>
                    <a:pt x="1532" y="11"/>
                    <a:pt x="1526" y="12"/>
                  </a:cubicBezTo>
                  <a:cubicBezTo>
                    <a:pt x="1519" y="21"/>
                    <a:pt x="1519" y="21"/>
                    <a:pt x="1519" y="21"/>
                  </a:cubicBezTo>
                  <a:cubicBezTo>
                    <a:pt x="1509" y="34"/>
                    <a:pt x="1493" y="40"/>
                    <a:pt x="1482" y="51"/>
                  </a:cubicBezTo>
                  <a:cubicBezTo>
                    <a:pt x="1489" y="62"/>
                    <a:pt x="1489" y="62"/>
                    <a:pt x="1489" y="62"/>
                  </a:cubicBezTo>
                  <a:cubicBezTo>
                    <a:pt x="1490" y="62"/>
                    <a:pt x="1490" y="62"/>
                    <a:pt x="1490" y="62"/>
                  </a:cubicBezTo>
                  <a:cubicBezTo>
                    <a:pt x="1506" y="55"/>
                    <a:pt x="1520" y="42"/>
                    <a:pt x="1532" y="28"/>
                  </a:cubicBezTo>
                  <a:cubicBezTo>
                    <a:pt x="1535" y="23"/>
                    <a:pt x="1542" y="21"/>
                    <a:pt x="1545" y="14"/>
                  </a:cubicBezTo>
                  <a:close/>
                  <a:moveTo>
                    <a:pt x="1598" y="19"/>
                  </a:moveTo>
                  <a:cubicBezTo>
                    <a:pt x="1595" y="12"/>
                    <a:pt x="1595" y="12"/>
                    <a:pt x="1595" y="12"/>
                  </a:cubicBezTo>
                  <a:cubicBezTo>
                    <a:pt x="1581" y="12"/>
                    <a:pt x="1568" y="10"/>
                    <a:pt x="1554" y="12"/>
                  </a:cubicBezTo>
                  <a:cubicBezTo>
                    <a:pt x="1549" y="17"/>
                    <a:pt x="1545" y="25"/>
                    <a:pt x="1538" y="28"/>
                  </a:cubicBezTo>
                  <a:cubicBezTo>
                    <a:pt x="1525" y="46"/>
                    <a:pt x="1509" y="59"/>
                    <a:pt x="1490" y="69"/>
                  </a:cubicBezTo>
                  <a:cubicBezTo>
                    <a:pt x="1491" y="82"/>
                    <a:pt x="1491" y="82"/>
                    <a:pt x="1491" y="82"/>
                  </a:cubicBezTo>
                  <a:cubicBezTo>
                    <a:pt x="1491" y="93"/>
                    <a:pt x="1481" y="101"/>
                    <a:pt x="1483" y="113"/>
                  </a:cubicBezTo>
                  <a:cubicBezTo>
                    <a:pt x="1484" y="117"/>
                    <a:pt x="1486" y="122"/>
                    <a:pt x="1490" y="123"/>
                  </a:cubicBezTo>
                  <a:cubicBezTo>
                    <a:pt x="1497" y="125"/>
                    <a:pt x="1502" y="123"/>
                    <a:pt x="1508" y="122"/>
                  </a:cubicBezTo>
                  <a:cubicBezTo>
                    <a:pt x="1511" y="119"/>
                    <a:pt x="1519" y="118"/>
                    <a:pt x="1517" y="112"/>
                  </a:cubicBezTo>
                  <a:cubicBezTo>
                    <a:pt x="1511" y="110"/>
                    <a:pt x="1507" y="103"/>
                    <a:pt x="1505" y="98"/>
                  </a:cubicBezTo>
                  <a:cubicBezTo>
                    <a:pt x="1506" y="90"/>
                    <a:pt x="1508" y="82"/>
                    <a:pt x="1515" y="77"/>
                  </a:cubicBezTo>
                  <a:cubicBezTo>
                    <a:pt x="1526" y="69"/>
                    <a:pt x="1541" y="74"/>
                    <a:pt x="1551" y="80"/>
                  </a:cubicBezTo>
                  <a:cubicBezTo>
                    <a:pt x="1555" y="75"/>
                    <a:pt x="1559" y="70"/>
                    <a:pt x="1564" y="64"/>
                  </a:cubicBezTo>
                  <a:cubicBezTo>
                    <a:pt x="1565" y="50"/>
                    <a:pt x="1565" y="50"/>
                    <a:pt x="1565" y="50"/>
                  </a:cubicBezTo>
                  <a:cubicBezTo>
                    <a:pt x="1568" y="45"/>
                    <a:pt x="1572" y="38"/>
                    <a:pt x="1579" y="35"/>
                  </a:cubicBezTo>
                  <a:cubicBezTo>
                    <a:pt x="1584" y="33"/>
                    <a:pt x="1589" y="36"/>
                    <a:pt x="1594" y="39"/>
                  </a:cubicBezTo>
                  <a:cubicBezTo>
                    <a:pt x="1597" y="43"/>
                    <a:pt x="1595" y="49"/>
                    <a:pt x="1596" y="54"/>
                  </a:cubicBezTo>
                  <a:cubicBezTo>
                    <a:pt x="1602" y="55"/>
                    <a:pt x="1610" y="55"/>
                    <a:pt x="1615" y="50"/>
                  </a:cubicBezTo>
                  <a:cubicBezTo>
                    <a:pt x="1618" y="47"/>
                    <a:pt x="1620" y="44"/>
                    <a:pt x="1619" y="39"/>
                  </a:cubicBezTo>
                  <a:cubicBezTo>
                    <a:pt x="1610" y="35"/>
                    <a:pt x="1603" y="28"/>
                    <a:pt x="1598" y="19"/>
                  </a:cubicBezTo>
                  <a:close/>
                  <a:moveTo>
                    <a:pt x="1399" y="11"/>
                  </a:moveTo>
                  <a:cubicBezTo>
                    <a:pt x="1385" y="11"/>
                    <a:pt x="1385" y="11"/>
                    <a:pt x="1385" y="11"/>
                  </a:cubicBezTo>
                  <a:cubicBezTo>
                    <a:pt x="1383" y="11"/>
                    <a:pt x="1382" y="13"/>
                    <a:pt x="1382" y="15"/>
                  </a:cubicBezTo>
                  <a:cubicBezTo>
                    <a:pt x="1391" y="25"/>
                    <a:pt x="1402" y="39"/>
                    <a:pt x="1417" y="40"/>
                  </a:cubicBezTo>
                  <a:cubicBezTo>
                    <a:pt x="1427" y="37"/>
                    <a:pt x="1437" y="32"/>
                    <a:pt x="1448" y="34"/>
                  </a:cubicBezTo>
                  <a:cubicBezTo>
                    <a:pt x="1464" y="40"/>
                    <a:pt x="1476" y="25"/>
                    <a:pt x="1488" y="17"/>
                  </a:cubicBezTo>
                  <a:cubicBezTo>
                    <a:pt x="1488" y="15"/>
                    <a:pt x="1491" y="12"/>
                    <a:pt x="1488" y="11"/>
                  </a:cubicBezTo>
                  <a:cubicBezTo>
                    <a:pt x="1471" y="11"/>
                    <a:pt x="1471" y="11"/>
                    <a:pt x="1471" y="11"/>
                  </a:cubicBezTo>
                  <a:cubicBezTo>
                    <a:pt x="1461" y="21"/>
                    <a:pt x="1449" y="26"/>
                    <a:pt x="1435" y="27"/>
                  </a:cubicBezTo>
                  <a:cubicBezTo>
                    <a:pt x="1421" y="27"/>
                    <a:pt x="1408" y="22"/>
                    <a:pt x="1399" y="11"/>
                  </a:cubicBezTo>
                  <a:close/>
                  <a:moveTo>
                    <a:pt x="1517" y="12"/>
                  </a:moveTo>
                  <a:cubicBezTo>
                    <a:pt x="1498" y="11"/>
                    <a:pt x="1498" y="11"/>
                    <a:pt x="1498" y="11"/>
                  </a:cubicBezTo>
                  <a:cubicBezTo>
                    <a:pt x="1496" y="12"/>
                    <a:pt x="1496" y="12"/>
                    <a:pt x="1496" y="12"/>
                  </a:cubicBezTo>
                  <a:cubicBezTo>
                    <a:pt x="1492" y="23"/>
                    <a:pt x="1480" y="30"/>
                    <a:pt x="1470" y="36"/>
                  </a:cubicBezTo>
                  <a:cubicBezTo>
                    <a:pt x="1468" y="41"/>
                    <a:pt x="1475" y="42"/>
                    <a:pt x="1477" y="45"/>
                  </a:cubicBezTo>
                  <a:cubicBezTo>
                    <a:pt x="1489" y="38"/>
                    <a:pt x="1502" y="32"/>
                    <a:pt x="1511" y="21"/>
                  </a:cubicBezTo>
                  <a:cubicBezTo>
                    <a:pt x="1513" y="18"/>
                    <a:pt x="1518" y="16"/>
                    <a:pt x="1517" y="12"/>
                  </a:cubicBezTo>
                  <a:close/>
                  <a:moveTo>
                    <a:pt x="1777" y="12"/>
                  </a:moveTo>
                  <a:cubicBezTo>
                    <a:pt x="1767" y="12"/>
                    <a:pt x="1758" y="12"/>
                    <a:pt x="1749" y="12"/>
                  </a:cubicBezTo>
                  <a:cubicBezTo>
                    <a:pt x="1746" y="14"/>
                    <a:pt x="1747" y="18"/>
                    <a:pt x="1747" y="21"/>
                  </a:cubicBezTo>
                  <a:cubicBezTo>
                    <a:pt x="1753" y="34"/>
                    <a:pt x="1767" y="46"/>
                    <a:pt x="1766" y="62"/>
                  </a:cubicBezTo>
                  <a:cubicBezTo>
                    <a:pt x="1778" y="82"/>
                    <a:pt x="1796" y="96"/>
                    <a:pt x="1814" y="109"/>
                  </a:cubicBezTo>
                  <a:cubicBezTo>
                    <a:pt x="1820" y="110"/>
                    <a:pt x="1824" y="118"/>
                    <a:pt x="1831" y="116"/>
                  </a:cubicBezTo>
                  <a:cubicBezTo>
                    <a:pt x="1832" y="109"/>
                    <a:pt x="1840" y="103"/>
                    <a:pt x="1845" y="99"/>
                  </a:cubicBezTo>
                  <a:cubicBezTo>
                    <a:pt x="1834" y="91"/>
                    <a:pt x="1823" y="81"/>
                    <a:pt x="1814" y="71"/>
                  </a:cubicBezTo>
                  <a:cubicBezTo>
                    <a:pt x="1800" y="59"/>
                    <a:pt x="1791" y="44"/>
                    <a:pt x="1782" y="27"/>
                  </a:cubicBezTo>
                  <a:cubicBezTo>
                    <a:pt x="1780" y="22"/>
                    <a:pt x="1780" y="16"/>
                    <a:pt x="1777" y="12"/>
                  </a:cubicBezTo>
                  <a:close/>
                  <a:moveTo>
                    <a:pt x="1804" y="28"/>
                  </a:moveTo>
                  <a:cubicBezTo>
                    <a:pt x="1800" y="22"/>
                    <a:pt x="1800" y="10"/>
                    <a:pt x="1790" y="12"/>
                  </a:cubicBezTo>
                  <a:cubicBezTo>
                    <a:pt x="1788" y="13"/>
                    <a:pt x="1784" y="11"/>
                    <a:pt x="1784" y="13"/>
                  </a:cubicBezTo>
                  <a:cubicBezTo>
                    <a:pt x="1789" y="29"/>
                    <a:pt x="1797" y="42"/>
                    <a:pt x="1805" y="56"/>
                  </a:cubicBezTo>
                  <a:cubicBezTo>
                    <a:pt x="1818" y="69"/>
                    <a:pt x="1833" y="86"/>
                    <a:pt x="1849" y="94"/>
                  </a:cubicBezTo>
                  <a:cubicBezTo>
                    <a:pt x="1855" y="100"/>
                    <a:pt x="1865" y="96"/>
                    <a:pt x="1873" y="99"/>
                  </a:cubicBezTo>
                  <a:cubicBezTo>
                    <a:pt x="1881" y="99"/>
                    <a:pt x="1887" y="104"/>
                    <a:pt x="1895" y="102"/>
                  </a:cubicBezTo>
                  <a:cubicBezTo>
                    <a:pt x="1901" y="100"/>
                    <a:pt x="1909" y="100"/>
                    <a:pt x="1910" y="94"/>
                  </a:cubicBezTo>
                  <a:cubicBezTo>
                    <a:pt x="1903" y="95"/>
                    <a:pt x="1896" y="91"/>
                    <a:pt x="1890" y="89"/>
                  </a:cubicBezTo>
                  <a:cubicBezTo>
                    <a:pt x="1883" y="94"/>
                    <a:pt x="1874" y="95"/>
                    <a:pt x="1866" y="95"/>
                  </a:cubicBezTo>
                  <a:cubicBezTo>
                    <a:pt x="1857" y="92"/>
                    <a:pt x="1851" y="84"/>
                    <a:pt x="1850" y="76"/>
                  </a:cubicBezTo>
                  <a:cubicBezTo>
                    <a:pt x="1847" y="74"/>
                    <a:pt x="1844" y="71"/>
                    <a:pt x="1841" y="68"/>
                  </a:cubicBezTo>
                  <a:cubicBezTo>
                    <a:pt x="1827" y="56"/>
                    <a:pt x="1815" y="42"/>
                    <a:pt x="1804" y="28"/>
                  </a:cubicBezTo>
                  <a:close/>
                  <a:moveTo>
                    <a:pt x="1813" y="21"/>
                  </a:moveTo>
                  <a:cubicBezTo>
                    <a:pt x="1809" y="19"/>
                    <a:pt x="1812" y="10"/>
                    <a:pt x="1804" y="12"/>
                  </a:cubicBezTo>
                  <a:cubicBezTo>
                    <a:pt x="1803" y="12"/>
                    <a:pt x="1803" y="13"/>
                    <a:pt x="1803" y="14"/>
                  </a:cubicBezTo>
                  <a:cubicBezTo>
                    <a:pt x="1814" y="32"/>
                    <a:pt x="1814" y="32"/>
                    <a:pt x="1814" y="32"/>
                  </a:cubicBezTo>
                  <a:cubicBezTo>
                    <a:pt x="1817" y="40"/>
                    <a:pt x="1826" y="44"/>
                    <a:pt x="1830" y="51"/>
                  </a:cubicBezTo>
                  <a:cubicBezTo>
                    <a:pt x="1836" y="56"/>
                    <a:pt x="1842" y="64"/>
                    <a:pt x="1850" y="67"/>
                  </a:cubicBezTo>
                  <a:cubicBezTo>
                    <a:pt x="1851" y="63"/>
                    <a:pt x="1852" y="60"/>
                    <a:pt x="1853" y="56"/>
                  </a:cubicBezTo>
                  <a:cubicBezTo>
                    <a:pt x="1837" y="47"/>
                    <a:pt x="1827" y="34"/>
                    <a:pt x="1813" y="21"/>
                  </a:cubicBezTo>
                  <a:close/>
                  <a:moveTo>
                    <a:pt x="1829" y="12"/>
                  </a:moveTo>
                  <a:cubicBezTo>
                    <a:pt x="1824" y="13"/>
                    <a:pt x="1819" y="10"/>
                    <a:pt x="1815" y="13"/>
                  </a:cubicBezTo>
                  <a:cubicBezTo>
                    <a:pt x="1818" y="22"/>
                    <a:pt x="1828" y="27"/>
                    <a:pt x="1833" y="34"/>
                  </a:cubicBezTo>
                  <a:cubicBezTo>
                    <a:pt x="1840" y="40"/>
                    <a:pt x="1847" y="47"/>
                    <a:pt x="1856" y="51"/>
                  </a:cubicBezTo>
                  <a:cubicBezTo>
                    <a:pt x="1857" y="49"/>
                    <a:pt x="1860" y="48"/>
                    <a:pt x="1859" y="46"/>
                  </a:cubicBezTo>
                  <a:cubicBezTo>
                    <a:pt x="1846" y="38"/>
                    <a:pt x="1838" y="24"/>
                    <a:pt x="1829" y="12"/>
                  </a:cubicBezTo>
                  <a:close/>
                  <a:moveTo>
                    <a:pt x="1856" y="22"/>
                  </a:moveTo>
                  <a:cubicBezTo>
                    <a:pt x="1852" y="18"/>
                    <a:pt x="1852" y="9"/>
                    <a:pt x="1843" y="12"/>
                  </a:cubicBezTo>
                  <a:cubicBezTo>
                    <a:pt x="1841" y="13"/>
                    <a:pt x="1836" y="11"/>
                    <a:pt x="1837" y="15"/>
                  </a:cubicBezTo>
                  <a:cubicBezTo>
                    <a:pt x="1845" y="24"/>
                    <a:pt x="1851" y="37"/>
                    <a:pt x="1864" y="42"/>
                  </a:cubicBezTo>
                  <a:cubicBezTo>
                    <a:pt x="1867" y="40"/>
                    <a:pt x="1870" y="40"/>
                    <a:pt x="1871" y="36"/>
                  </a:cubicBezTo>
                  <a:cubicBezTo>
                    <a:pt x="1866" y="32"/>
                    <a:pt x="1861" y="28"/>
                    <a:pt x="1856" y="22"/>
                  </a:cubicBezTo>
                  <a:close/>
                  <a:moveTo>
                    <a:pt x="1882" y="13"/>
                  </a:moveTo>
                  <a:cubicBezTo>
                    <a:pt x="1860" y="12"/>
                    <a:pt x="1860" y="12"/>
                    <a:pt x="1860" y="12"/>
                  </a:cubicBezTo>
                  <a:cubicBezTo>
                    <a:pt x="1858" y="14"/>
                    <a:pt x="1858" y="14"/>
                    <a:pt x="1858" y="14"/>
                  </a:cubicBezTo>
                  <a:cubicBezTo>
                    <a:pt x="1860" y="21"/>
                    <a:pt x="1868" y="28"/>
                    <a:pt x="1875" y="32"/>
                  </a:cubicBezTo>
                  <a:cubicBezTo>
                    <a:pt x="1877" y="35"/>
                    <a:pt x="1881" y="30"/>
                    <a:pt x="1883" y="34"/>
                  </a:cubicBezTo>
                  <a:cubicBezTo>
                    <a:pt x="1899" y="30"/>
                    <a:pt x="1913" y="36"/>
                    <a:pt x="1926" y="42"/>
                  </a:cubicBezTo>
                  <a:cubicBezTo>
                    <a:pt x="1938" y="41"/>
                    <a:pt x="1948" y="33"/>
                    <a:pt x="1957" y="25"/>
                  </a:cubicBezTo>
                  <a:cubicBezTo>
                    <a:pt x="1960" y="20"/>
                    <a:pt x="1969" y="20"/>
                    <a:pt x="1968" y="13"/>
                  </a:cubicBezTo>
                  <a:cubicBezTo>
                    <a:pt x="1949" y="13"/>
                    <a:pt x="1949" y="13"/>
                    <a:pt x="1949" y="13"/>
                  </a:cubicBezTo>
                  <a:cubicBezTo>
                    <a:pt x="1939" y="25"/>
                    <a:pt x="1923" y="30"/>
                    <a:pt x="1908" y="28"/>
                  </a:cubicBezTo>
                  <a:cubicBezTo>
                    <a:pt x="1897" y="26"/>
                    <a:pt x="1890" y="19"/>
                    <a:pt x="1882" y="13"/>
                  </a:cubicBezTo>
                  <a:close/>
                  <a:moveTo>
                    <a:pt x="1940" y="14"/>
                  </a:moveTo>
                  <a:cubicBezTo>
                    <a:pt x="1930" y="11"/>
                    <a:pt x="1921" y="13"/>
                    <a:pt x="1911" y="12"/>
                  </a:cubicBezTo>
                  <a:cubicBezTo>
                    <a:pt x="1904" y="14"/>
                    <a:pt x="1897" y="11"/>
                    <a:pt x="1892" y="13"/>
                  </a:cubicBezTo>
                  <a:cubicBezTo>
                    <a:pt x="1895" y="18"/>
                    <a:pt x="1902" y="21"/>
                    <a:pt x="1908" y="23"/>
                  </a:cubicBezTo>
                  <a:cubicBezTo>
                    <a:pt x="1920" y="25"/>
                    <a:pt x="1933" y="23"/>
                    <a:pt x="1940" y="14"/>
                  </a:cubicBezTo>
                  <a:close/>
                  <a:moveTo>
                    <a:pt x="1162" y="25"/>
                  </a:moveTo>
                  <a:cubicBezTo>
                    <a:pt x="1149" y="25"/>
                    <a:pt x="1140" y="18"/>
                    <a:pt x="1128" y="14"/>
                  </a:cubicBezTo>
                  <a:cubicBezTo>
                    <a:pt x="1127" y="17"/>
                    <a:pt x="1124" y="19"/>
                    <a:pt x="1125" y="22"/>
                  </a:cubicBezTo>
                  <a:cubicBezTo>
                    <a:pt x="1130" y="27"/>
                    <a:pt x="1136" y="28"/>
                    <a:pt x="1142" y="31"/>
                  </a:cubicBezTo>
                  <a:cubicBezTo>
                    <a:pt x="1147" y="38"/>
                    <a:pt x="1157" y="39"/>
                    <a:pt x="1165" y="38"/>
                  </a:cubicBezTo>
                  <a:cubicBezTo>
                    <a:pt x="1166" y="34"/>
                    <a:pt x="1167" y="28"/>
                    <a:pt x="1162" y="25"/>
                  </a:cubicBezTo>
                  <a:close/>
                  <a:moveTo>
                    <a:pt x="690" y="26"/>
                  </a:moveTo>
                  <a:cubicBezTo>
                    <a:pt x="686" y="21"/>
                    <a:pt x="678" y="24"/>
                    <a:pt x="672" y="22"/>
                  </a:cubicBezTo>
                  <a:cubicBezTo>
                    <a:pt x="670" y="23"/>
                    <a:pt x="668" y="26"/>
                    <a:pt x="669" y="28"/>
                  </a:cubicBezTo>
                  <a:cubicBezTo>
                    <a:pt x="674" y="33"/>
                    <a:pt x="681" y="33"/>
                    <a:pt x="687" y="34"/>
                  </a:cubicBezTo>
                  <a:cubicBezTo>
                    <a:pt x="690" y="33"/>
                    <a:pt x="690" y="29"/>
                    <a:pt x="690" y="26"/>
                  </a:cubicBezTo>
                  <a:close/>
                  <a:moveTo>
                    <a:pt x="184" y="34"/>
                  </a:moveTo>
                  <a:cubicBezTo>
                    <a:pt x="181" y="30"/>
                    <a:pt x="177" y="28"/>
                    <a:pt x="173" y="27"/>
                  </a:cubicBezTo>
                  <a:cubicBezTo>
                    <a:pt x="170" y="28"/>
                    <a:pt x="170" y="31"/>
                    <a:pt x="169" y="33"/>
                  </a:cubicBezTo>
                  <a:cubicBezTo>
                    <a:pt x="168" y="34"/>
                    <a:pt x="166" y="38"/>
                    <a:pt x="169" y="38"/>
                  </a:cubicBezTo>
                  <a:cubicBezTo>
                    <a:pt x="174" y="37"/>
                    <a:pt x="178" y="35"/>
                    <a:pt x="184" y="34"/>
                  </a:cubicBezTo>
                  <a:close/>
                  <a:moveTo>
                    <a:pt x="1122" y="29"/>
                  </a:moveTo>
                  <a:cubicBezTo>
                    <a:pt x="1120" y="29"/>
                    <a:pt x="1119" y="32"/>
                    <a:pt x="1118" y="34"/>
                  </a:cubicBezTo>
                  <a:cubicBezTo>
                    <a:pt x="1118" y="34"/>
                    <a:pt x="1120" y="34"/>
                    <a:pt x="1120" y="34"/>
                  </a:cubicBezTo>
                  <a:cubicBezTo>
                    <a:pt x="1121" y="32"/>
                    <a:pt x="1123" y="31"/>
                    <a:pt x="1122" y="29"/>
                  </a:cubicBezTo>
                  <a:close/>
                  <a:moveTo>
                    <a:pt x="1005" y="44"/>
                  </a:moveTo>
                  <a:cubicBezTo>
                    <a:pt x="1002" y="39"/>
                    <a:pt x="998" y="33"/>
                    <a:pt x="992" y="31"/>
                  </a:cubicBezTo>
                  <a:cubicBezTo>
                    <a:pt x="984" y="31"/>
                    <a:pt x="976" y="28"/>
                    <a:pt x="967" y="30"/>
                  </a:cubicBezTo>
                  <a:cubicBezTo>
                    <a:pt x="956" y="34"/>
                    <a:pt x="943" y="39"/>
                    <a:pt x="940" y="53"/>
                  </a:cubicBezTo>
                  <a:cubicBezTo>
                    <a:pt x="940" y="58"/>
                    <a:pt x="939" y="65"/>
                    <a:pt x="944" y="69"/>
                  </a:cubicBezTo>
                  <a:cubicBezTo>
                    <a:pt x="946" y="72"/>
                    <a:pt x="950" y="74"/>
                    <a:pt x="954" y="73"/>
                  </a:cubicBezTo>
                  <a:cubicBezTo>
                    <a:pt x="965" y="69"/>
                    <a:pt x="958" y="58"/>
                    <a:pt x="965" y="52"/>
                  </a:cubicBezTo>
                  <a:cubicBezTo>
                    <a:pt x="970" y="51"/>
                    <a:pt x="974" y="49"/>
                    <a:pt x="978" y="51"/>
                  </a:cubicBezTo>
                  <a:cubicBezTo>
                    <a:pt x="985" y="53"/>
                    <a:pt x="988" y="59"/>
                    <a:pt x="990" y="64"/>
                  </a:cubicBezTo>
                  <a:cubicBezTo>
                    <a:pt x="993" y="75"/>
                    <a:pt x="988" y="84"/>
                    <a:pt x="981" y="91"/>
                  </a:cubicBezTo>
                  <a:cubicBezTo>
                    <a:pt x="972" y="100"/>
                    <a:pt x="960" y="110"/>
                    <a:pt x="946" y="106"/>
                  </a:cubicBezTo>
                  <a:cubicBezTo>
                    <a:pt x="933" y="102"/>
                    <a:pt x="915" y="96"/>
                    <a:pt x="905" y="109"/>
                  </a:cubicBezTo>
                  <a:cubicBezTo>
                    <a:pt x="899" y="114"/>
                    <a:pt x="898" y="121"/>
                    <a:pt x="899" y="128"/>
                  </a:cubicBezTo>
                  <a:cubicBezTo>
                    <a:pt x="901" y="132"/>
                    <a:pt x="903" y="138"/>
                    <a:pt x="909" y="139"/>
                  </a:cubicBezTo>
                  <a:cubicBezTo>
                    <a:pt x="913" y="141"/>
                    <a:pt x="917" y="140"/>
                    <a:pt x="919" y="136"/>
                  </a:cubicBezTo>
                  <a:cubicBezTo>
                    <a:pt x="921" y="133"/>
                    <a:pt x="922" y="129"/>
                    <a:pt x="921" y="126"/>
                  </a:cubicBezTo>
                  <a:cubicBezTo>
                    <a:pt x="916" y="122"/>
                    <a:pt x="921" y="116"/>
                    <a:pt x="922" y="112"/>
                  </a:cubicBezTo>
                  <a:cubicBezTo>
                    <a:pt x="927" y="109"/>
                    <a:pt x="935" y="110"/>
                    <a:pt x="941" y="110"/>
                  </a:cubicBezTo>
                  <a:cubicBezTo>
                    <a:pt x="949" y="115"/>
                    <a:pt x="955" y="125"/>
                    <a:pt x="953" y="135"/>
                  </a:cubicBezTo>
                  <a:cubicBezTo>
                    <a:pt x="952" y="144"/>
                    <a:pt x="944" y="151"/>
                    <a:pt x="939" y="158"/>
                  </a:cubicBezTo>
                  <a:cubicBezTo>
                    <a:pt x="939" y="158"/>
                    <a:pt x="939" y="158"/>
                    <a:pt x="939" y="158"/>
                  </a:cubicBezTo>
                  <a:cubicBezTo>
                    <a:pt x="977" y="159"/>
                    <a:pt x="1015" y="159"/>
                    <a:pt x="1053" y="159"/>
                  </a:cubicBezTo>
                  <a:cubicBezTo>
                    <a:pt x="1056" y="160"/>
                    <a:pt x="1056" y="156"/>
                    <a:pt x="1057" y="154"/>
                  </a:cubicBezTo>
                  <a:cubicBezTo>
                    <a:pt x="1073" y="150"/>
                    <a:pt x="1078" y="133"/>
                    <a:pt x="1083" y="120"/>
                  </a:cubicBezTo>
                  <a:cubicBezTo>
                    <a:pt x="1086" y="106"/>
                    <a:pt x="1083" y="90"/>
                    <a:pt x="1071" y="81"/>
                  </a:cubicBezTo>
                  <a:cubicBezTo>
                    <a:pt x="1063" y="78"/>
                    <a:pt x="1052" y="75"/>
                    <a:pt x="1044" y="80"/>
                  </a:cubicBezTo>
                  <a:cubicBezTo>
                    <a:pt x="1035" y="85"/>
                    <a:pt x="1033" y="95"/>
                    <a:pt x="1033" y="104"/>
                  </a:cubicBezTo>
                  <a:cubicBezTo>
                    <a:pt x="1039" y="116"/>
                    <a:pt x="1052" y="100"/>
                    <a:pt x="1057" y="111"/>
                  </a:cubicBezTo>
                  <a:cubicBezTo>
                    <a:pt x="1053" y="122"/>
                    <a:pt x="1041" y="129"/>
                    <a:pt x="1030" y="129"/>
                  </a:cubicBezTo>
                  <a:cubicBezTo>
                    <a:pt x="1022" y="133"/>
                    <a:pt x="1015" y="129"/>
                    <a:pt x="1008" y="126"/>
                  </a:cubicBezTo>
                  <a:cubicBezTo>
                    <a:pt x="1000" y="119"/>
                    <a:pt x="996" y="110"/>
                    <a:pt x="998" y="100"/>
                  </a:cubicBezTo>
                  <a:cubicBezTo>
                    <a:pt x="1004" y="87"/>
                    <a:pt x="1010" y="72"/>
                    <a:pt x="1008" y="56"/>
                  </a:cubicBezTo>
                  <a:cubicBezTo>
                    <a:pt x="1006" y="53"/>
                    <a:pt x="1009" y="47"/>
                    <a:pt x="1005" y="44"/>
                  </a:cubicBezTo>
                  <a:close/>
                  <a:moveTo>
                    <a:pt x="538" y="50"/>
                  </a:moveTo>
                  <a:cubicBezTo>
                    <a:pt x="526" y="36"/>
                    <a:pt x="526" y="36"/>
                    <a:pt x="526" y="36"/>
                  </a:cubicBezTo>
                  <a:cubicBezTo>
                    <a:pt x="514" y="30"/>
                    <a:pt x="499" y="31"/>
                    <a:pt x="488" y="38"/>
                  </a:cubicBezTo>
                  <a:cubicBezTo>
                    <a:pt x="481" y="43"/>
                    <a:pt x="472" y="50"/>
                    <a:pt x="474" y="60"/>
                  </a:cubicBezTo>
                  <a:cubicBezTo>
                    <a:pt x="475" y="65"/>
                    <a:pt x="478" y="70"/>
                    <a:pt x="483" y="73"/>
                  </a:cubicBezTo>
                  <a:cubicBezTo>
                    <a:pt x="486" y="73"/>
                    <a:pt x="489" y="75"/>
                    <a:pt x="492" y="73"/>
                  </a:cubicBezTo>
                  <a:cubicBezTo>
                    <a:pt x="496" y="68"/>
                    <a:pt x="501" y="63"/>
                    <a:pt x="499" y="56"/>
                  </a:cubicBezTo>
                  <a:cubicBezTo>
                    <a:pt x="500" y="53"/>
                    <a:pt x="504" y="52"/>
                    <a:pt x="507" y="52"/>
                  </a:cubicBezTo>
                  <a:cubicBezTo>
                    <a:pt x="512" y="54"/>
                    <a:pt x="519" y="55"/>
                    <a:pt x="522" y="61"/>
                  </a:cubicBezTo>
                  <a:cubicBezTo>
                    <a:pt x="525" y="70"/>
                    <a:pt x="521" y="78"/>
                    <a:pt x="516" y="85"/>
                  </a:cubicBezTo>
                  <a:cubicBezTo>
                    <a:pt x="509" y="97"/>
                    <a:pt x="497" y="107"/>
                    <a:pt x="482" y="107"/>
                  </a:cubicBezTo>
                  <a:cubicBezTo>
                    <a:pt x="463" y="103"/>
                    <a:pt x="463" y="103"/>
                    <a:pt x="463" y="103"/>
                  </a:cubicBezTo>
                  <a:cubicBezTo>
                    <a:pt x="454" y="105"/>
                    <a:pt x="445" y="106"/>
                    <a:pt x="439" y="113"/>
                  </a:cubicBezTo>
                  <a:cubicBezTo>
                    <a:pt x="433" y="118"/>
                    <a:pt x="434" y="128"/>
                    <a:pt x="437" y="135"/>
                  </a:cubicBezTo>
                  <a:cubicBezTo>
                    <a:pt x="440" y="139"/>
                    <a:pt x="444" y="139"/>
                    <a:pt x="449" y="139"/>
                  </a:cubicBezTo>
                  <a:cubicBezTo>
                    <a:pt x="462" y="139"/>
                    <a:pt x="455" y="123"/>
                    <a:pt x="463" y="117"/>
                  </a:cubicBezTo>
                  <a:cubicBezTo>
                    <a:pt x="467" y="115"/>
                    <a:pt x="472" y="115"/>
                    <a:pt x="477" y="116"/>
                  </a:cubicBezTo>
                  <a:cubicBezTo>
                    <a:pt x="481" y="118"/>
                    <a:pt x="486" y="122"/>
                    <a:pt x="487" y="127"/>
                  </a:cubicBezTo>
                  <a:cubicBezTo>
                    <a:pt x="491" y="135"/>
                    <a:pt x="489" y="145"/>
                    <a:pt x="484" y="152"/>
                  </a:cubicBezTo>
                  <a:cubicBezTo>
                    <a:pt x="482" y="156"/>
                    <a:pt x="478" y="155"/>
                    <a:pt x="477" y="159"/>
                  </a:cubicBezTo>
                  <a:cubicBezTo>
                    <a:pt x="490" y="160"/>
                    <a:pt x="506" y="159"/>
                    <a:pt x="520" y="160"/>
                  </a:cubicBezTo>
                  <a:cubicBezTo>
                    <a:pt x="612" y="159"/>
                    <a:pt x="612" y="159"/>
                    <a:pt x="612" y="159"/>
                  </a:cubicBezTo>
                  <a:cubicBezTo>
                    <a:pt x="621" y="154"/>
                    <a:pt x="621" y="154"/>
                    <a:pt x="621" y="154"/>
                  </a:cubicBezTo>
                  <a:cubicBezTo>
                    <a:pt x="633" y="140"/>
                    <a:pt x="632" y="121"/>
                    <a:pt x="636" y="104"/>
                  </a:cubicBezTo>
                  <a:cubicBezTo>
                    <a:pt x="634" y="102"/>
                    <a:pt x="633" y="100"/>
                    <a:pt x="633" y="99"/>
                  </a:cubicBezTo>
                  <a:cubicBezTo>
                    <a:pt x="626" y="92"/>
                    <a:pt x="623" y="81"/>
                    <a:pt x="613" y="78"/>
                  </a:cubicBezTo>
                  <a:cubicBezTo>
                    <a:pt x="605" y="76"/>
                    <a:pt x="597" y="78"/>
                    <a:pt x="590" y="81"/>
                  </a:cubicBezTo>
                  <a:cubicBezTo>
                    <a:pt x="585" y="84"/>
                    <a:pt x="579" y="89"/>
                    <a:pt x="578" y="96"/>
                  </a:cubicBezTo>
                  <a:cubicBezTo>
                    <a:pt x="578" y="101"/>
                    <a:pt x="581" y="106"/>
                    <a:pt x="584" y="110"/>
                  </a:cubicBezTo>
                  <a:cubicBezTo>
                    <a:pt x="590" y="115"/>
                    <a:pt x="600" y="105"/>
                    <a:pt x="604" y="116"/>
                  </a:cubicBezTo>
                  <a:cubicBezTo>
                    <a:pt x="603" y="119"/>
                    <a:pt x="600" y="122"/>
                    <a:pt x="598" y="123"/>
                  </a:cubicBezTo>
                  <a:cubicBezTo>
                    <a:pt x="596" y="127"/>
                    <a:pt x="590" y="126"/>
                    <a:pt x="588" y="130"/>
                  </a:cubicBezTo>
                  <a:cubicBezTo>
                    <a:pt x="576" y="133"/>
                    <a:pt x="565" y="139"/>
                    <a:pt x="552" y="134"/>
                  </a:cubicBezTo>
                  <a:cubicBezTo>
                    <a:pt x="540" y="126"/>
                    <a:pt x="534" y="111"/>
                    <a:pt x="535" y="97"/>
                  </a:cubicBezTo>
                  <a:cubicBezTo>
                    <a:pt x="539" y="82"/>
                    <a:pt x="542" y="65"/>
                    <a:pt x="538" y="50"/>
                  </a:cubicBezTo>
                  <a:close/>
                  <a:moveTo>
                    <a:pt x="1259" y="36"/>
                  </a:moveTo>
                  <a:cubicBezTo>
                    <a:pt x="1258" y="34"/>
                    <a:pt x="1258" y="34"/>
                    <a:pt x="1258" y="34"/>
                  </a:cubicBezTo>
                  <a:cubicBezTo>
                    <a:pt x="1246" y="31"/>
                    <a:pt x="1232" y="32"/>
                    <a:pt x="1223" y="39"/>
                  </a:cubicBezTo>
                  <a:cubicBezTo>
                    <a:pt x="1220" y="43"/>
                    <a:pt x="1216" y="47"/>
                    <a:pt x="1217" y="51"/>
                  </a:cubicBezTo>
                  <a:cubicBezTo>
                    <a:pt x="1222" y="51"/>
                    <a:pt x="1227" y="50"/>
                    <a:pt x="1232" y="49"/>
                  </a:cubicBezTo>
                  <a:cubicBezTo>
                    <a:pt x="1243" y="48"/>
                    <a:pt x="1251" y="41"/>
                    <a:pt x="1259" y="36"/>
                  </a:cubicBezTo>
                  <a:close/>
                  <a:moveTo>
                    <a:pt x="773" y="34"/>
                  </a:moveTo>
                  <a:cubicBezTo>
                    <a:pt x="770" y="34"/>
                    <a:pt x="770" y="34"/>
                    <a:pt x="770" y="34"/>
                  </a:cubicBezTo>
                  <a:cubicBezTo>
                    <a:pt x="766" y="36"/>
                    <a:pt x="761" y="35"/>
                    <a:pt x="757" y="38"/>
                  </a:cubicBezTo>
                  <a:cubicBezTo>
                    <a:pt x="754" y="41"/>
                    <a:pt x="749" y="44"/>
                    <a:pt x="750" y="49"/>
                  </a:cubicBezTo>
                  <a:cubicBezTo>
                    <a:pt x="756" y="48"/>
                    <a:pt x="760" y="44"/>
                    <a:pt x="765" y="42"/>
                  </a:cubicBezTo>
                  <a:cubicBezTo>
                    <a:pt x="768" y="40"/>
                    <a:pt x="772" y="37"/>
                    <a:pt x="773" y="34"/>
                  </a:cubicBezTo>
                  <a:close/>
                  <a:moveTo>
                    <a:pt x="316" y="36"/>
                  </a:moveTo>
                  <a:cubicBezTo>
                    <a:pt x="314" y="34"/>
                    <a:pt x="311" y="35"/>
                    <a:pt x="309" y="34"/>
                  </a:cubicBezTo>
                  <a:cubicBezTo>
                    <a:pt x="301" y="37"/>
                    <a:pt x="290" y="34"/>
                    <a:pt x="283" y="40"/>
                  </a:cubicBezTo>
                  <a:cubicBezTo>
                    <a:pt x="280" y="42"/>
                    <a:pt x="275" y="47"/>
                    <a:pt x="274" y="51"/>
                  </a:cubicBezTo>
                  <a:cubicBezTo>
                    <a:pt x="283" y="49"/>
                    <a:pt x="294" y="47"/>
                    <a:pt x="302" y="43"/>
                  </a:cubicBezTo>
                  <a:cubicBezTo>
                    <a:pt x="307" y="41"/>
                    <a:pt x="312" y="40"/>
                    <a:pt x="316" y="36"/>
                  </a:cubicBezTo>
                  <a:close/>
                  <a:moveTo>
                    <a:pt x="794" y="45"/>
                  </a:moveTo>
                  <a:cubicBezTo>
                    <a:pt x="794" y="40"/>
                    <a:pt x="789" y="35"/>
                    <a:pt x="783" y="35"/>
                  </a:cubicBezTo>
                  <a:cubicBezTo>
                    <a:pt x="773" y="43"/>
                    <a:pt x="762" y="51"/>
                    <a:pt x="751" y="57"/>
                  </a:cubicBezTo>
                  <a:cubicBezTo>
                    <a:pt x="751" y="59"/>
                    <a:pt x="751" y="59"/>
                    <a:pt x="751" y="59"/>
                  </a:cubicBezTo>
                  <a:cubicBezTo>
                    <a:pt x="751" y="62"/>
                    <a:pt x="751" y="67"/>
                    <a:pt x="755" y="68"/>
                  </a:cubicBezTo>
                  <a:cubicBezTo>
                    <a:pt x="765" y="65"/>
                    <a:pt x="771" y="57"/>
                    <a:pt x="778" y="49"/>
                  </a:cubicBezTo>
                  <a:cubicBezTo>
                    <a:pt x="783" y="48"/>
                    <a:pt x="788" y="46"/>
                    <a:pt x="793" y="48"/>
                  </a:cubicBezTo>
                  <a:cubicBezTo>
                    <a:pt x="794" y="48"/>
                    <a:pt x="794" y="46"/>
                    <a:pt x="794" y="45"/>
                  </a:cubicBezTo>
                  <a:close/>
                  <a:moveTo>
                    <a:pt x="685" y="40"/>
                  </a:moveTo>
                  <a:cubicBezTo>
                    <a:pt x="682" y="38"/>
                    <a:pt x="679" y="38"/>
                    <a:pt x="676" y="38"/>
                  </a:cubicBezTo>
                  <a:cubicBezTo>
                    <a:pt x="673" y="40"/>
                    <a:pt x="672" y="43"/>
                    <a:pt x="673" y="47"/>
                  </a:cubicBezTo>
                  <a:cubicBezTo>
                    <a:pt x="676" y="47"/>
                    <a:pt x="676" y="47"/>
                    <a:pt x="676" y="47"/>
                  </a:cubicBezTo>
                  <a:cubicBezTo>
                    <a:pt x="680" y="46"/>
                    <a:pt x="683" y="42"/>
                    <a:pt x="685" y="40"/>
                  </a:cubicBezTo>
                  <a:close/>
                  <a:moveTo>
                    <a:pt x="211" y="44"/>
                  </a:moveTo>
                  <a:cubicBezTo>
                    <a:pt x="200" y="40"/>
                    <a:pt x="200" y="40"/>
                    <a:pt x="200" y="40"/>
                  </a:cubicBezTo>
                  <a:cubicBezTo>
                    <a:pt x="199" y="40"/>
                    <a:pt x="198" y="40"/>
                    <a:pt x="198" y="41"/>
                  </a:cubicBezTo>
                  <a:cubicBezTo>
                    <a:pt x="201" y="45"/>
                    <a:pt x="200" y="50"/>
                    <a:pt x="201" y="54"/>
                  </a:cubicBezTo>
                  <a:cubicBezTo>
                    <a:pt x="204" y="54"/>
                    <a:pt x="206" y="52"/>
                    <a:pt x="208" y="50"/>
                  </a:cubicBezTo>
                  <a:cubicBezTo>
                    <a:pt x="209" y="48"/>
                    <a:pt x="213" y="47"/>
                    <a:pt x="211" y="44"/>
                  </a:cubicBezTo>
                  <a:close/>
                  <a:moveTo>
                    <a:pt x="324" y="42"/>
                  </a:moveTo>
                  <a:cubicBezTo>
                    <a:pt x="323" y="41"/>
                    <a:pt x="322" y="40"/>
                    <a:pt x="321" y="40"/>
                  </a:cubicBezTo>
                  <a:cubicBezTo>
                    <a:pt x="312" y="46"/>
                    <a:pt x="302" y="49"/>
                    <a:pt x="293" y="52"/>
                  </a:cubicBezTo>
                  <a:cubicBezTo>
                    <a:pt x="287" y="54"/>
                    <a:pt x="281" y="56"/>
                    <a:pt x="275" y="58"/>
                  </a:cubicBezTo>
                  <a:cubicBezTo>
                    <a:pt x="280" y="61"/>
                    <a:pt x="281" y="69"/>
                    <a:pt x="288" y="67"/>
                  </a:cubicBezTo>
                  <a:cubicBezTo>
                    <a:pt x="298" y="64"/>
                    <a:pt x="309" y="61"/>
                    <a:pt x="314" y="50"/>
                  </a:cubicBezTo>
                  <a:cubicBezTo>
                    <a:pt x="317" y="47"/>
                    <a:pt x="323" y="47"/>
                    <a:pt x="324" y="42"/>
                  </a:cubicBezTo>
                  <a:close/>
                  <a:moveTo>
                    <a:pt x="1712" y="44"/>
                  </a:moveTo>
                  <a:cubicBezTo>
                    <a:pt x="1712" y="41"/>
                    <a:pt x="1712" y="41"/>
                    <a:pt x="1712" y="41"/>
                  </a:cubicBezTo>
                  <a:cubicBezTo>
                    <a:pt x="1708" y="40"/>
                    <a:pt x="1708" y="40"/>
                    <a:pt x="1708" y="40"/>
                  </a:cubicBezTo>
                  <a:cubicBezTo>
                    <a:pt x="1697" y="44"/>
                    <a:pt x="1684" y="47"/>
                    <a:pt x="1678" y="58"/>
                  </a:cubicBezTo>
                  <a:cubicBezTo>
                    <a:pt x="1678" y="60"/>
                    <a:pt x="1677" y="63"/>
                    <a:pt x="1679" y="64"/>
                  </a:cubicBezTo>
                  <a:cubicBezTo>
                    <a:pt x="1692" y="61"/>
                    <a:pt x="1701" y="52"/>
                    <a:pt x="1712" y="44"/>
                  </a:cubicBezTo>
                  <a:close/>
                  <a:moveTo>
                    <a:pt x="1730" y="50"/>
                  </a:moveTo>
                  <a:cubicBezTo>
                    <a:pt x="1728" y="44"/>
                    <a:pt x="1728" y="44"/>
                    <a:pt x="1728" y="44"/>
                  </a:cubicBezTo>
                  <a:cubicBezTo>
                    <a:pt x="1726" y="43"/>
                    <a:pt x="1723" y="39"/>
                    <a:pt x="1720" y="41"/>
                  </a:cubicBezTo>
                  <a:cubicBezTo>
                    <a:pt x="1717" y="47"/>
                    <a:pt x="1710" y="51"/>
                    <a:pt x="1705" y="56"/>
                  </a:cubicBezTo>
                  <a:cubicBezTo>
                    <a:pt x="1699" y="60"/>
                    <a:pt x="1694" y="64"/>
                    <a:pt x="1688" y="65"/>
                  </a:cubicBezTo>
                  <a:cubicBezTo>
                    <a:pt x="1686" y="68"/>
                    <a:pt x="1682" y="68"/>
                    <a:pt x="1683" y="71"/>
                  </a:cubicBezTo>
                  <a:cubicBezTo>
                    <a:pt x="1684" y="73"/>
                    <a:pt x="1685" y="74"/>
                    <a:pt x="1687" y="74"/>
                  </a:cubicBezTo>
                  <a:cubicBezTo>
                    <a:pt x="1693" y="70"/>
                    <a:pt x="1701" y="72"/>
                    <a:pt x="1707" y="65"/>
                  </a:cubicBezTo>
                  <a:cubicBezTo>
                    <a:pt x="1714" y="64"/>
                    <a:pt x="1718" y="59"/>
                    <a:pt x="1723" y="54"/>
                  </a:cubicBezTo>
                  <a:cubicBezTo>
                    <a:pt x="1726" y="52"/>
                    <a:pt x="1731" y="54"/>
                    <a:pt x="1730" y="50"/>
                  </a:cubicBezTo>
                  <a:close/>
                  <a:moveTo>
                    <a:pt x="1470" y="49"/>
                  </a:moveTo>
                  <a:cubicBezTo>
                    <a:pt x="1463" y="39"/>
                    <a:pt x="1453" y="44"/>
                    <a:pt x="1444" y="41"/>
                  </a:cubicBezTo>
                  <a:cubicBezTo>
                    <a:pt x="1431" y="41"/>
                    <a:pt x="1418" y="46"/>
                    <a:pt x="1411" y="58"/>
                  </a:cubicBezTo>
                  <a:cubicBezTo>
                    <a:pt x="1409" y="64"/>
                    <a:pt x="1407" y="73"/>
                    <a:pt x="1412" y="78"/>
                  </a:cubicBezTo>
                  <a:cubicBezTo>
                    <a:pt x="1416" y="81"/>
                    <a:pt x="1421" y="83"/>
                    <a:pt x="1425" y="82"/>
                  </a:cubicBezTo>
                  <a:cubicBezTo>
                    <a:pt x="1434" y="78"/>
                    <a:pt x="1431" y="69"/>
                    <a:pt x="1433" y="62"/>
                  </a:cubicBezTo>
                  <a:cubicBezTo>
                    <a:pt x="1435" y="57"/>
                    <a:pt x="1440" y="56"/>
                    <a:pt x="1444" y="54"/>
                  </a:cubicBezTo>
                  <a:cubicBezTo>
                    <a:pt x="1451" y="52"/>
                    <a:pt x="1456" y="60"/>
                    <a:pt x="1460" y="63"/>
                  </a:cubicBezTo>
                  <a:cubicBezTo>
                    <a:pt x="1461" y="69"/>
                    <a:pt x="1462" y="75"/>
                    <a:pt x="1460" y="82"/>
                  </a:cubicBezTo>
                  <a:cubicBezTo>
                    <a:pt x="1454" y="99"/>
                    <a:pt x="1437" y="107"/>
                    <a:pt x="1419" y="106"/>
                  </a:cubicBezTo>
                  <a:cubicBezTo>
                    <a:pt x="1406" y="105"/>
                    <a:pt x="1389" y="99"/>
                    <a:pt x="1380" y="112"/>
                  </a:cubicBezTo>
                  <a:cubicBezTo>
                    <a:pt x="1378" y="117"/>
                    <a:pt x="1376" y="125"/>
                    <a:pt x="1378" y="131"/>
                  </a:cubicBezTo>
                  <a:cubicBezTo>
                    <a:pt x="1380" y="134"/>
                    <a:pt x="1383" y="140"/>
                    <a:pt x="1388" y="139"/>
                  </a:cubicBezTo>
                  <a:cubicBezTo>
                    <a:pt x="1390" y="138"/>
                    <a:pt x="1393" y="137"/>
                    <a:pt x="1394" y="134"/>
                  </a:cubicBezTo>
                  <a:cubicBezTo>
                    <a:pt x="1396" y="131"/>
                    <a:pt x="1393" y="128"/>
                    <a:pt x="1391" y="126"/>
                  </a:cubicBezTo>
                  <a:cubicBezTo>
                    <a:pt x="1389" y="120"/>
                    <a:pt x="1397" y="116"/>
                    <a:pt x="1401" y="113"/>
                  </a:cubicBezTo>
                  <a:cubicBezTo>
                    <a:pt x="1407" y="110"/>
                    <a:pt x="1413" y="113"/>
                    <a:pt x="1418" y="114"/>
                  </a:cubicBezTo>
                  <a:cubicBezTo>
                    <a:pt x="1425" y="118"/>
                    <a:pt x="1425" y="126"/>
                    <a:pt x="1428" y="132"/>
                  </a:cubicBezTo>
                  <a:cubicBezTo>
                    <a:pt x="1430" y="142"/>
                    <a:pt x="1425" y="152"/>
                    <a:pt x="1418" y="158"/>
                  </a:cubicBezTo>
                  <a:cubicBezTo>
                    <a:pt x="1418" y="159"/>
                    <a:pt x="1419" y="159"/>
                    <a:pt x="1420" y="159"/>
                  </a:cubicBezTo>
                  <a:cubicBezTo>
                    <a:pt x="1444" y="158"/>
                    <a:pt x="1467" y="159"/>
                    <a:pt x="1490" y="159"/>
                  </a:cubicBezTo>
                  <a:cubicBezTo>
                    <a:pt x="1507" y="158"/>
                    <a:pt x="1524" y="159"/>
                    <a:pt x="1540" y="158"/>
                  </a:cubicBezTo>
                  <a:cubicBezTo>
                    <a:pt x="1550" y="153"/>
                    <a:pt x="1558" y="143"/>
                    <a:pt x="1562" y="132"/>
                  </a:cubicBezTo>
                  <a:cubicBezTo>
                    <a:pt x="1568" y="116"/>
                    <a:pt x="1564" y="99"/>
                    <a:pt x="1551" y="88"/>
                  </a:cubicBezTo>
                  <a:cubicBezTo>
                    <a:pt x="1542" y="84"/>
                    <a:pt x="1530" y="76"/>
                    <a:pt x="1519" y="83"/>
                  </a:cubicBezTo>
                  <a:cubicBezTo>
                    <a:pt x="1515" y="86"/>
                    <a:pt x="1513" y="90"/>
                    <a:pt x="1512" y="95"/>
                  </a:cubicBezTo>
                  <a:cubicBezTo>
                    <a:pt x="1513" y="102"/>
                    <a:pt x="1520" y="105"/>
                    <a:pt x="1525" y="109"/>
                  </a:cubicBezTo>
                  <a:cubicBezTo>
                    <a:pt x="1527" y="112"/>
                    <a:pt x="1525" y="115"/>
                    <a:pt x="1524" y="118"/>
                  </a:cubicBezTo>
                  <a:cubicBezTo>
                    <a:pt x="1516" y="128"/>
                    <a:pt x="1503" y="133"/>
                    <a:pt x="1490" y="131"/>
                  </a:cubicBezTo>
                  <a:cubicBezTo>
                    <a:pt x="1486" y="129"/>
                    <a:pt x="1482" y="126"/>
                    <a:pt x="1480" y="123"/>
                  </a:cubicBezTo>
                  <a:cubicBezTo>
                    <a:pt x="1474" y="118"/>
                    <a:pt x="1475" y="109"/>
                    <a:pt x="1476" y="103"/>
                  </a:cubicBezTo>
                  <a:cubicBezTo>
                    <a:pt x="1482" y="93"/>
                    <a:pt x="1487" y="79"/>
                    <a:pt x="1481" y="67"/>
                  </a:cubicBezTo>
                  <a:cubicBezTo>
                    <a:pt x="1481" y="60"/>
                    <a:pt x="1475" y="55"/>
                    <a:pt x="1470" y="49"/>
                  </a:cubicBezTo>
                  <a:close/>
                  <a:moveTo>
                    <a:pt x="1113" y="41"/>
                  </a:moveTo>
                  <a:cubicBezTo>
                    <a:pt x="1112" y="43"/>
                    <a:pt x="1109" y="45"/>
                    <a:pt x="1109" y="48"/>
                  </a:cubicBezTo>
                  <a:cubicBezTo>
                    <a:pt x="1109" y="50"/>
                    <a:pt x="1110" y="51"/>
                    <a:pt x="1112" y="52"/>
                  </a:cubicBezTo>
                  <a:cubicBezTo>
                    <a:pt x="1113" y="48"/>
                    <a:pt x="1114" y="45"/>
                    <a:pt x="1113" y="41"/>
                  </a:cubicBezTo>
                  <a:close/>
                  <a:moveTo>
                    <a:pt x="1162" y="44"/>
                  </a:moveTo>
                  <a:cubicBezTo>
                    <a:pt x="1159" y="44"/>
                    <a:pt x="1154" y="41"/>
                    <a:pt x="1150" y="42"/>
                  </a:cubicBezTo>
                  <a:cubicBezTo>
                    <a:pt x="1151" y="47"/>
                    <a:pt x="1148" y="52"/>
                    <a:pt x="1149" y="56"/>
                  </a:cubicBezTo>
                  <a:cubicBezTo>
                    <a:pt x="1155" y="59"/>
                    <a:pt x="1157" y="54"/>
                    <a:pt x="1161" y="51"/>
                  </a:cubicBezTo>
                  <a:cubicBezTo>
                    <a:pt x="1162" y="49"/>
                    <a:pt x="1164" y="47"/>
                    <a:pt x="1162" y="44"/>
                  </a:cubicBezTo>
                  <a:close/>
                  <a:moveTo>
                    <a:pt x="1269" y="48"/>
                  </a:moveTo>
                  <a:cubicBezTo>
                    <a:pt x="1267" y="43"/>
                    <a:pt x="1267" y="43"/>
                    <a:pt x="1267" y="43"/>
                  </a:cubicBezTo>
                  <a:cubicBezTo>
                    <a:pt x="1265" y="41"/>
                    <a:pt x="1263" y="44"/>
                    <a:pt x="1261" y="43"/>
                  </a:cubicBezTo>
                  <a:cubicBezTo>
                    <a:pt x="1248" y="53"/>
                    <a:pt x="1231" y="54"/>
                    <a:pt x="1216" y="58"/>
                  </a:cubicBezTo>
                  <a:cubicBezTo>
                    <a:pt x="1215" y="62"/>
                    <a:pt x="1215" y="67"/>
                    <a:pt x="1219" y="70"/>
                  </a:cubicBezTo>
                  <a:cubicBezTo>
                    <a:pt x="1234" y="69"/>
                    <a:pt x="1247" y="64"/>
                    <a:pt x="1257" y="55"/>
                  </a:cubicBezTo>
                  <a:cubicBezTo>
                    <a:pt x="1261" y="51"/>
                    <a:pt x="1270" y="56"/>
                    <a:pt x="1269" y="48"/>
                  </a:cubicBezTo>
                  <a:close/>
                  <a:moveTo>
                    <a:pt x="162" y="53"/>
                  </a:moveTo>
                  <a:cubicBezTo>
                    <a:pt x="163" y="51"/>
                    <a:pt x="163" y="48"/>
                    <a:pt x="163" y="46"/>
                  </a:cubicBezTo>
                  <a:cubicBezTo>
                    <a:pt x="159" y="51"/>
                    <a:pt x="159" y="51"/>
                    <a:pt x="159" y="51"/>
                  </a:cubicBezTo>
                  <a:cubicBezTo>
                    <a:pt x="160" y="52"/>
                    <a:pt x="160" y="53"/>
                    <a:pt x="162" y="53"/>
                  </a:cubicBezTo>
                  <a:close/>
                  <a:moveTo>
                    <a:pt x="1113" y="62"/>
                  </a:moveTo>
                  <a:cubicBezTo>
                    <a:pt x="1110" y="60"/>
                    <a:pt x="1109" y="55"/>
                    <a:pt x="1105" y="54"/>
                  </a:cubicBezTo>
                  <a:cubicBezTo>
                    <a:pt x="1103" y="55"/>
                    <a:pt x="1102" y="57"/>
                    <a:pt x="1102" y="58"/>
                  </a:cubicBezTo>
                  <a:cubicBezTo>
                    <a:pt x="1105" y="67"/>
                    <a:pt x="1110" y="74"/>
                    <a:pt x="1119" y="79"/>
                  </a:cubicBezTo>
                  <a:cubicBezTo>
                    <a:pt x="1127" y="89"/>
                    <a:pt x="1139" y="94"/>
                    <a:pt x="1149" y="101"/>
                  </a:cubicBezTo>
                  <a:cubicBezTo>
                    <a:pt x="1153" y="103"/>
                    <a:pt x="1155" y="97"/>
                    <a:pt x="1157" y="94"/>
                  </a:cubicBezTo>
                  <a:cubicBezTo>
                    <a:pt x="1158" y="91"/>
                    <a:pt x="1162" y="92"/>
                    <a:pt x="1162" y="89"/>
                  </a:cubicBezTo>
                  <a:cubicBezTo>
                    <a:pt x="1153" y="84"/>
                    <a:pt x="1144" y="82"/>
                    <a:pt x="1134" y="81"/>
                  </a:cubicBezTo>
                  <a:cubicBezTo>
                    <a:pt x="1124" y="78"/>
                    <a:pt x="1120" y="68"/>
                    <a:pt x="1113" y="62"/>
                  </a:cubicBezTo>
                  <a:close/>
                  <a:moveTo>
                    <a:pt x="43" y="61"/>
                  </a:moveTo>
                  <a:cubicBezTo>
                    <a:pt x="40" y="58"/>
                    <a:pt x="36" y="55"/>
                    <a:pt x="32" y="55"/>
                  </a:cubicBezTo>
                  <a:cubicBezTo>
                    <a:pt x="25" y="56"/>
                    <a:pt x="25" y="63"/>
                    <a:pt x="20" y="67"/>
                  </a:cubicBezTo>
                  <a:cubicBezTo>
                    <a:pt x="17" y="71"/>
                    <a:pt x="12" y="70"/>
                    <a:pt x="9" y="68"/>
                  </a:cubicBezTo>
                  <a:cubicBezTo>
                    <a:pt x="7" y="68"/>
                    <a:pt x="6" y="64"/>
                    <a:pt x="4" y="64"/>
                  </a:cubicBezTo>
                  <a:cubicBezTo>
                    <a:pt x="4" y="69"/>
                    <a:pt x="5" y="74"/>
                    <a:pt x="4" y="79"/>
                  </a:cubicBezTo>
                  <a:cubicBezTo>
                    <a:pt x="34" y="80"/>
                    <a:pt x="34" y="80"/>
                    <a:pt x="34" y="80"/>
                  </a:cubicBezTo>
                  <a:cubicBezTo>
                    <a:pt x="34" y="83"/>
                    <a:pt x="33" y="86"/>
                    <a:pt x="31" y="87"/>
                  </a:cubicBezTo>
                  <a:cubicBezTo>
                    <a:pt x="24" y="95"/>
                    <a:pt x="14" y="97"/>
                    <a:pt x="5" y="93"/>
                  </a:cubicBezTo>
                  <a:cubicBezTo>
                    <a:pt x="4" y="93"/>
                    <a:pt x="4" y="93"/>
                    <a:pt x="4" y="93"/>
                  </a:cubicBezTo>
                  <a:cubicBezTo>
                    <a:pt x="0" y="101"/>
                    <a:pt x="9" y="99"/>
                    <a:pt x="13" y="101"/>
                  </a:cubicBezTo>
                  <a:cubicBezTo>
                    <a:pt x="20" y="101"/>
                    <a:pt x="26" y="99"/>
                    <a:pt x="32" y="96"/>
                  </a:cubicBezTo>
                  <a:cubicBezTo>
                    <a:pt x="36" y="93"/>
                    <a:pt x="36" y="87"/>
                    <a:pt x="41" y="86"/>
                  </a:cubicBezTo>
                  <a:cubicBezTo>
                    <a:pt x="45" y="78"/>
                    <a:pt x="48" y="68"/>
                    <a:pt x="43" y="61"/>
                  </a:cubicBezTo>
                  <a:close/>
                  <a:moveTo>
                    <a:pt x="163" y="67"/>
                  </a:moveTo>
                  <a:cubicBezTo>
                    <a:pt x="161" y="63"/>
                    <a:pt x="157" y="62"/>
                    <a:pt x="156" y="58"/>
                  </a:cubicBezTo>
                  <a:cubicBezTo>
                    <a:pt x="155" y="57"/>
                    <a:pt x="153" y="59"/>
                    <a:pt x="152" y="60"/>
                  </a:cubicBezTo>
                  <a:cubicBezTo>
                    <a:pt x="148" y="64"/>
                    <a:pt x="156" y="69"/>
                    <a:pt x="158" y="73"/>
                  </a:cubicBezTo>
                  <a:cubicBezTo>
                    <a:pt x="161" y="74"/>
                    <a:pt x="164" y="78"/>
                    <a:pt x="166" y="79"/>
                  </a:cubicBezTo>
                  <a:cubicBezTo>
                    <a:pt x="166" y="74"/>
                    <a:pt x="163" y="71"/>
                    <a:pt x="163" y="67"/>
                  </a:cubicBezTo>
                  <a:close/>
                  <a:moveTo>
                    <a:pt x="982" y="70"/>
                  </a:moveTo>
                  <a:cubicBezTo>
                    <a:pt x="982" y="66"/>
                    <a:pt x="980" y="62"/>
                    <a:pt x="978" y="59"/>
                  </a:cubicBezTo>
                  <a:cubicBezTo>
                    <a:pt x="977" y="58"/>
                    <a:pt x="975" y="59"/>
                    <a:pt x="973" y="59"/>
                  </a:cubicBezTo>
                  <a:cubicBezTo>
                    <a:pt x="969" y="59"/>
                    <a:pt x="969" y="63"/>
                    <a:pt x="969" y="67"/>
                  </a:cubicBezTo>
                  <a:cubicBezTo>
                    <a:pt x="968" y="72"/>
                    <a:pt x="963" y="75"/>
                    <a:pt x="962" y="80"/>
                  </a:cubicBezTo>
                  <a:cubicBezTo>
                    <a:pt x="965" y="83"/>
                    <a:pt x="970" y="80"/>
                    <a:pt x="974" y="80"/>
                  </a:cubicBezTo>
                  <a:cubicBezTo>
                    <a:pt x="979" y="78"/>
                    <a:pt x="984" y="75"/>
                    <a:pt x="982" y="70"/>
                  </a:cubicBezTo>
                  <a:close/>
                  <a:moveTo>
                    <a:pt x="516" y="68"/>
                  </a:moveTo>
                  <a:cubicBezTo>
                    <a:pt x="516" y="63"/>
                    <a:pt x="511" y="59"/>
                    <a:pt x="507" y="61"/>
                  </a:cubicBezTo>
                  <a:cubicBezTo>
                    <a:pt x="507" y="68"/>
                    <a:pt x="500" y="73"/>
                    <a:pt x="499" y="78"/>
                  </a:cubicBezTo>
                  <a:cubicBezTo>
                    <a:pt x="502" y="80"/>
                    <a:pt x="505" y="77"/>
                    <a:pt x="509" y="78"/>
                  </a:cubicBezTo>
                  <a:cubicBezTo>
                    <a:pt x="513" y="77"/>
                    <a:pt x="517" y="73"/>
                    <a:pt x="516" y="68"/>
                  </a:cubicBezTo>
                  <a:close/>
                  <a:moveTo>
                    <a:pt x="637" y="68"/>
                  </a:moveTo>
                  <a:cubicBezTo>
                    <a:pt x="636" y="65"/>
                    <a:pt x="637" y="61"/>
                    <a:pt x="633" y="60"/>
                  </a:cubicBezTo>
                  <a:cubicBezTo>
                    <a:pt x="631" y="61"/>
                    <a:pt x="628" y="64"/>
                    <a:pt x="628" y="67"/>
                  </a:cubicBezTo>
                  <a:cubicBezTo>
                    <a:pt x="645" y="82"/>
                    <a:pt x="645" y="82"/>
                    <a:pt x="645" y="82"/>
                  </a:cubicBezTo>
                  <a:cubicBezTo>
                    <a:pt x="655" y="85"/>
                    <a:pt x="663" y="92"/>
                    <a:pt x="672" y="96"/>
                  </a:cubicBezTo>
                  <a:cubicBezTo>
                    <a:pt x="674" y="98"/>
                    <a:pt x="677" y="97"/>
                    <a:pt x="678" y="95"/>
                  </a:cubicBezTo>
                  <a:cubicBezTo>
                    <a:pt x="679" y="94"/>
                    <a:pt x="681" y="91"/>
                    <a:pt x="679" y="89"/>
                  </a:cubicBezTo>
                  <a:cubicBezTo>
                    <a:pt x="675" y="89"/>
                    <a:pt x="672" y="86"/>
                    <a:pt x="668" y="85"/>
                  </a:cubicBezTo>
                  <a:cubicBezTo>
                    <a:pt x="655" y="84"/>
                    <a:pt x="644" y="79"/>
                    <a:pt x="637" y="68"/>
                  </a:cubicBezTo>
                  <a:close/>
                  <a:moveTo>
                    <a:pt x="1453" y="66"/>
                  </a:moveTo>
                  <a:cubicBezTo>
                    <a:pt x="1451" y="62"/>
                    <a:pt x="1448" y="61"/>
                    <a:pt x="1445" y="61"/>
                  </a:cubicBezTo>
                  <a:cubicBezTo>
                    <a:pt x="1437" y="62"/>
                    <a:pt x="1441" y="71"/>
                    <a:pt x="1438" y="76"/>
                  </a:cubicBezTo>
                  <a:cubicBezTo>
                    <a:pt x="1438" y="78"/>
                    <a:pt x="1436" y="80"/>
                    <a:pt x="1437" y="82"/>
                  </a:cubicBezTo>
                  <a:cubicBezTo>
                    <a:pt x="1442" y="83"/>
                    <a:pt x="1448" y="82"/>
                    <a:pt x="1452" y="79"/>
                  </a:cubicBezTo>
                  <a:cubicBezTo>
                    <a:pt x="1455" y="75"/>
                    <a:pt x="1454" y="70"/>
                    <a:pt x="1453" y="66"/>
                  </a:cubicBezTo>
                  <a:close/>
                  <a:moveTo>
                    <a:pt x="360" y="62"/>
                  </a:moveTo>
                  <a:cubicBezTo>
                    <a:pt x="355" y="62"/>
                    <a:pt x="354" y="68"/>
                    <a:pt x="352" y="71"/>
                  </a:cubicBezTo>
                  <a:cubicBezTo>
                    <a:pt x="345" y="81"/>
                    <a:pt x="335" y="92"/>
                    <a:pt x="321" y="92"/>
                  </a:cubicBezTo>
                  <a:cubicBezTo>
                    <a:pt x="312" y="97"/>
                    <a:pt x="304" y="99"/>
                    <a:pt x="296" y="103"/>
                  </a:cubicBezTo>
                  <a:cubicBezTo>
                    <a:pt x="296" y="108"/>
                    <a:pt x="291" y="112"/>
                    <a:pt x="293" y="115"/>
                  </a:cubicBezTo>
                  <a:cubicBezTo>
                    <a:pt x="308" y="111"/>
                    <a:pt x="308" y="111"/>
                    <a:pt x="308" y="111"/>
                  </a:cubicBezTo>
                  <a:cubicBezTo>
                    <a:pt x="311" y="110"/>
                    <a:pt x="314" y="106"/>
                    <a:pt x="318" y="106"/>
                  </a:cubicBezTo>
                  <a:cubicBezTo>
                    <a:pt x="335" y="98"/>
                    <a:pt x="352" y="89"/>
                    <a:pt x="365" y="74"/>
                  </a:cubicBezTo>
                  <a:cubicBezTo>
                    <a:pt x="368" y="69"/>
                    <a:pt x="362" y="66"/>
                    <a:pt x="360" y="62"/>
                  </a:cubicBezTo>
                  <a:close/>
                  <a:moveTo>
                    <a:pt x="39" y="68"/>
                  </a:moveTo>
                  <a:cubicBezTo>
                    <a:pt x="38" y="65"/>
                    <a:pt x="36" y="64"/>
                    <a:pt x="34" y="63"/>
                  </a:cubicBezTo>
                  <a:cubicBezTo>
                    <a:pt x="30" y="66"/>
                    <a:pt x="26" y="71"/>
                    <a:pt x="25" y="74"/>
                  </a:cubicBezTo>
                  <a:cubicBezTo>
                    <a:pt x="29" y="76"/>
                    <a:pt x="33" y="74"/>
                    <a:pt x="36" y="74"/>
                  </a:cubicBezTo>
                  <a:cubicBezTo>
                    <a:pt x="39" y="73"/>
                    <a:pt x="39" y="70"/>
                    <a:pt x="39" y="68"/>
                  </a:cubicBezTo>
                  <a:close/>
                  <a:moveTo>
                    <a:pt x="838" y="68"/>
                  </a:moveTo>
                  <a:cubicBezTo>
                    <a:pt x="837" y="67"/>
                    <a:pt x="836" y="64"/>
                    <a:pt x="834" y="64"/>
                  </a:cubicBezTo>
                  <a:cubicBezTo>
                    <a:pt x="832" y="66"/>
                    <a:pt x="833" y="70"/>
                    <a:pt x="831" y="72"/>
                  </a:cubicBezTo>
                  <a:cubicBezTo>
                    <a:pt x="831" y="73"/>
                    <a:pt x="832" y="73"/>
                    <a:pt x="833" y="73"/>
                  </a:cubicBezTo>
                  <a:cubicBezTo>
                    <a:pt x="835" y="72"/>
                    <a:pt x="838" y="71"/>
                    <a:pt x="838" y="68"/>
                  </a:cubicBezTo>
                  <a:close/>
                  <a:moveTo>
                    <a:pt x="1114" y="82"/>
                  </a:moveTo>
                  <a:cubicBezTo>
                    <a:pt x="1109" y="80"/>
                    <a:pt x="1106" y="74"/>
                    <a:pt x="1103" y="70"/>
                  </a:cubicBezTo>
                  <a:cubicBezTo>
                    <a:pt x="1099" y="70"/>
                    <a:pt x="1098" y="62"/>
                    <a:pt x="1095" y="66"/>
                  </a:cubicBezTo>
                  <a:cubicBezTo>
                    <a:pt x="1093" y="68"/>
                    <a:pt x="1095" y="70"/>
                    <a:pt x="1095" y="71"/>
                  </a:cubicBezTo>
                  <a:cubicBezTo>
                    <a:pt x="1105" y="86"/>
                    <a:pt x="1120" y="94"/>
                    <a:pt x="1133" y="105"/>
                  </a:cubicBezTo>
                  <a:cubicBezTo>
                    <a:pt x="1139" y="107"/>
                    <a:pt x="1144" y="112"/>
                    <a:pt x="1150" y="113"/>
                  </a:cubicBezTo>
                  <a:cubicBezTo>
                    <a:pt x="1151" y="112"/>
                    <a:pt x="1151" y="110"/>
                    <a:pt x="1150" y="108"/>
                  </a:cubicBezTo>
                  <a:cubicBezTo>
                    <a:pt x="1137" y="100"/>
                    <a:pt x="1124" y="92"/>
                    <a:pt x="1114" y="82"/>
                  </a:cubicBezTo>
                  <a:close/>
                  <a:moveTo>
                    <a:pt x="769" y="73"/>
                  </a:moveTo>
                  <a:cubicBezTo>
                    <a:pt x="770" y="62"/>
                    <a:pt x="760" y="72"/>
                    <a:pt x="757" y="74"/>
                  </a:cubicBezTo>
                  <a:cubicBezTo>
                    <a:pt x="758" y="76"/>
                    <a:pt x="759" y="77"/>
                    <a:pt x="760" y="78"/>
                  </a:cubicBezTo>
                  <a:cubicBezTo>
                    <a:pt x="764" y="77"/>
                    <a:pt x="768" y="77"/>
                    <a:pt x="769" y="73"/>
                  </a:cubicBezTo>
                  <a:close/>
                  <a:moveTo>
                    <a:pt x="1312" y="75"/>
                  </a:moveTo>
                  <a:cubicBezTo>
                    <a:pt x="1310" y="73"/>
                    <a:pt x="1309" y="67"/>
                    <a:pt x="1306" y="69"/>
                  </a:cubicBezTo>
                  <a:cubicBezTo>
                    <a:pt x="1304" y="74"/>
                    <a:pt x="1301" y="79"/>
                    <a:pt x="1297" y="83"/>
                  </a:cubicBezTo>
                  <a:cubicBezTo>
                    <a:pt x="1302" y="83"/>
                    <a:pt x="1307" y="78"/>
                    <a:pt x="1312" y="76"/>
                  </a:cubicBezTo>
                  <a:cubicBezTo>
                    <a:pt x="1312" y="75"/>
                    <a:pt x="1312" y="75"/>
                    <a:pt x="1312" y="75"/>
                  </a:cubicBezTo>
                  <a:close/>
                  <a:moveTo>
                    <a:pt x="306" y="76"/>
                  </a:moveTo>
                  <a:cubicBezTo>
                    <a:pt x="304" y="74"/>
                    <a:pt x="305" y="71"/>
                    <a:pt x="303" y="68"/>
                  </a:cubicBezTo>
                  <a:cubicBezTo>
                    <a:pt x="297" y="68"/>
                    <a:pt x="294" y="73"/>
                    <a:pt x="289" y="73"/>
                  </a:cubicBezTo>
                  <a:cubicBezTo>
                    <a:pt x="288" y="77"/>
                    <a:pt x="294" y="81"/>
                    <a:pt x="289" y="84"/>
                  </a:cubicBezTo>
                  <a:cubicBezTo>
                    <a:pt x="296" y="83"/>
                    <a:pt x="302" y="81"/>
                    <a:pt x="306" y="76"/>
                  </a:cubicBezTo>
                  <a:close/>
                  <a:moveTo>
                    <a:pt x="1712" y="68"/>
                  </a:moveTo>
                  <a:cubicBezTo>
                    <a:pt x="1709" y="69"/>
                    <a:pt x="1707" y="71"/>
                    <a:pt x="1705" y="73"/>
                  </a:cubicBezTo>
                  <a:cubicBezTo>
                    <a:pt x="1700" y="75"/>
                    <a:pt x="1693" y="74"/>
                    <a:pt x="1689" y="79"/>
                  </a:cubicBezTo>
                  <a:cubicBezTo>
                    <a:pt x="1691" y="81"/>
                    <a:pt x="1691" y="85"/>
                    <a:pt x="1694" y="86"/>
                  </a:cubicBezTo>
                  <a:cubicBezTo>
                    <a:pt x="1700" y="85"/>
                    <a:pt x="1706" y="82"/>
                    <a:pt x="1711" y="79"/>
                  </a:cubicBezTo>
                  <a:cubicBezTo>
                    <a:pt x="1712" y="76"/>
                    <a:pt x="1712" y="72"/>
                    <a:pt x="1712" y="68"/>
                  </a:cubicBezTo>
                  <a:close/>
                  <a:moveTo>
                    <a:pt x="1248" y="69"/>
                  </a:moveTo>
                  <a:cubicBezTo>
                    <a:pt x="1240" y="70"/>
                    <a:pt x="1233" y="74"/>
                    <a:pt x="1224" y="74"/>
                  </a:cubicBezTo>
                  <a:cubicBezTo>
                    <a:pt x="1222" y="76"/>
                    <a:pt x="1222" y="76"/>
                    <a:pt x="1222" y="76"/>
                  </a:cubicBezTo>
                  <a:cubicBezTo>
                    <a:pt x="1225" y="79"/>
                    <a:pt x="1225" y="79"/>
                    <a:pt x="1225" y="79"/>
                  </a:cubicBezTo>
                  <a:cubicBezTo>
                    <a:pt x="1233" y="80"/>
                    <a:pt x="1240" y="78"/>
                    <a:pt x="1247" y="75"/>
                  </a:cubicBezTo>
                  <a:cubicBezTo>
                    <a:pt x="1249" y="73"/>
                    <a:pt x="1247" y="70"/>
                    <a:pt x="1248" y="69"/>
                  </a:cubicBezTo>
                  <a:close/>
                  <a:moveTo>
                    <a:pt x="245" y="74"/>
                  </a:moveTo>
                  <a:cubicBezTo>
                    <a:pt x="244" y="69"/>
                    <a:pt x="237" y="70"/>
                    <a:pt x="232" y="70"/>
                  </a:cubicBezTo>
                  <a:cubicBezTo>
                    <a:pt x="231" y="70"/>
                    <a:pt x="228" y="72"/>
                    <a:pt x="229" y="74"/>
                  </a:cubicBezTo>
                  <a:cubicBezTo>
                    <a:pt x="234" y="77"/>
                    <a:pt x="241" y="75"/>
                    <a:pt x="245" y="74"/>
                  </a:cubicBezTo>
                  <a:close/>
                  <a:moveTo>
                    <a:pt x="649" y="89"/>
                  </a:moveTo>
                  <a:cubicBezTo>
                    <a:pt x="637" y="87"/>
                    <a:pt x="632" y="76"/>
                    <a:pt x="623" y="71"/>
                  </a:cubicBezTo>
                  <a:cubicBezTo>
                    <a:pt x="622" y="72"/>
                    <a:pt x="620" y="72"/>
                    <a:pt x="621" y="74"/>
                  </a:cubicBezTo>
                  <a:cubicBezTo>
                    <a:pt x="628" y="78"/>
                    <a:pt x="631" y="87"/>
                    <a:pt x="637" y="92"/>
                  </a:cubicBezTo>
                  <a:cubicBezTo>
                    <a:pt x="641" y="107"/>
                    <a:pt x="659" y="110"/>
                    <a:pt x="672" y="114"/>
                  </a:cubicBezTo>
                  <a:cubicBezTo>
                    <a:pt x="675" y="112"/>
                    <a:pt x="675" y="107"/>
                    <a:pt x="675" y="103"/>
                  </a:cubicBezTo>
                  <a:cubicBezTo>
                    <a:pt x="666" y="98"/>
                    <a:pt x="657" y="94"/>
                    <a:pt x="649" y="89"/>
                  </a:cubicBezTo>
                  <a:close/>
                  <a:moveTo>
                    <a:pt x="149" y="72"/>
                  </a:moveTo>
                  <a:cubicBezTo>
                    <a:pt x="143" y="71"/>
                    <a:pt x="143" y="71"/>
                    <a:pt x="143" y="71"/>
                  </a:cubicBezTo>
                  <a:cubicBezTo>
                    <a:pt x="143" y="73"/>
                    <a:pt x="146" y="76"/>
                    <a:pt x="149" y="77"/>
                  </a:cubicBezTo>
                  <a:cubicBezTo>
                    <a:pt x="155" y="85"/>
                    <a:pt x="163" y="92"/>
                    <a:pt x="166" y="102"/>
                  </a:cubicBezTo>
                  <a:cubicBezTo>
                    <a:pt x="179" y="113"/>
                    <a:pt x="179" y="113"/>
                    <a:pt x="179" y="113"/>
                  </a:cubicBezTo>
                  <a:cubicBezTo>
                    <a:pt x="187" y="116"/>
                    <a:pt x="192" y="125"/>
                    <a:pt x="201" y="123"/>
                  </a:cubicBezTo>
                  <a:cubicBezTo>
                    <a:pt x="202" y="119"/>
                    <a:pt x="204" y="115"/>
                    <a:pt x="201" y="112"/>
                  </a:cubicBezTo>
                  <a:cubicBezTo>
                    <a:pt x="190" y="105"/>
                    <a:pt x="178" y="97"/>
                    <a:pt x="167" y="90"/>
                  </a:cubicBezTo>
                  <a:cubicBezTo>
                    <a:pt x="161" y="84"/>
                    <a:pt x="157" y="77"/>
                    <a:pt x="149" y="72"/>
                  </a:cubicBezTo>
                  <a:close/>
                  <a:moveTo>
                    <a:pt x="716" y="75"/>
                  </a:moveTo>
                  <a:cubicBezTo>
                    <a:pt x="713" y="73"/>
                    <a:pt x="708" y="72"/>
                    <a:pt x="704" y="71"/>
                  </a:cubicBezTo>
                  <a:cubicBezTo>
                    <a:pt x="703" y="72"/>
                    <a:pt x="700" y="72"/>
                    <a:pt x="701" y="74"/>
                  </a:cubicBezTo>
                  <a:cubicBezTo>
                    <a:pt x="704" y="77"/>
                    <a:pt x="712" y="77"/>
                    <a:pt x="716" y="75"/>
                  </a:cubicBezTo>
                  <a:close/>
                  <a:moveTo>
                    <a:pt x="1089" y="73"/>
                  </a:moveTo>
                  <a:cubicBezTo>
                    <a:pt x="1086" y="73"/>
                    <a:pt x="1083" y="76"/>
                    <a:pt x="1081" y="79"/>
                  </a:cubicBezTo>
                  <a:cubicBezTo>
                    <a:pt x="1084" y="85"/>
                    <a:pt x="1089" y="91"/>
                    <a:pt x="1089" y="99"/>
                  </a:cubicBezTo>
                  <a:cubicBezTo>
                    <a:pt x="1094" y="107"/>
                    <a:pt x="1086" y="116"/>
                    <a:pt x="1095" y="124"/>
                  </a:cubicBezTo>
                  <a:cubicBezTo>
                    <a:pt x="1114" y="140"/>
                    <a:pt x="1137" y="149"/>
                    <a:pt x="1161" y="155"/>
                  </a:cubicBezTo>
                  <a:cubicBezTo>
                    <a:pt x="1162" y="162"/>
                    <a:pt x="1171" y="157"/>
                    <a:pt x="1175" y="159"/>
                  </a:cubicBezTo>
                  <a:cubicBezTo>
                    <a:pt x="1207" y="160"/>
                    <a:pt x="1242" y="159"/>
                    <a:pt x="1274" y="159"/>
                  </a:cubicBezTo>
                  <a:cubicBezTo>
                    <a:pt x="1280" y="153"/>
                    <a:pt x="1287" y="152"/>
                    <a:pt x="1294" y="150"/>
                  </a:cubicBezTo>
                  <a:cubicBezTo>
                    <a:pt x="1307" y="142"/>
                    <a:pt x="1319" y="132"/>
                    <a:pt x="1330" y="121"/>
                  </a:cubicBezTo>
                  <a:cubicBezTo>
                    <a:pt x="1336" y="116"/>
                    <a:pt x="1344" y="111"/>
                    <a:pt x="1346" y="103"/>
                  </a:cubicBezTo>
                  <a:cubicBezTo>
                    <a:pt x="1340" y="97"/>
                    <a:pt x="1332" y="94"/>
                    <a:pt x="1325" y="88"/>
                  </a:cubicBezTo>
                  <a:cubicBezTo>
                    <a:pt x="1309" y="100"/>
                    <a:pt x="1293" y="110"/>
                    <a:pt x="1276" y="119"/>
                  </a:cubicBezTo>
                  <a:cubicBezTo>
                    <a:pt x="1259" y="126"/>
                    <a:pt x="1242" y="133"/>
                    <a:pt x="1223" y="132"/>
                  </a:cubicBezTo>
                  <a:cubicBezTo>
                    <a:pt x="1214" y="138"/>
                    <a:pt x="1207" y="148"/>
                    <a:pt x="1195" y="149"/>
                  </a:cubicBezTo>
                  <a:cubicBezTo>
                    <a:pt x="1183" y="152"/>
                    <a:pt x="1173" y="145"/>
                    <a:pt x="1163" y="140"/>
                  </a:cubicBezTo>
                  <a:cubicBezTo>
                    <a:pt x="1156" y="136"/>
                    <a:pt x="1151" y="128"/>
                    <a:pt x="1149" y="120"/>
                  </a:cubicBezTo>
                  <a:cubicBezTo>
                    <a:pt x="1145" y="117"/>
                    <a:pt x="1141" y="115"/>
                    <a:pt x="1136" y="112"/>
                  </a:cubicBezTo>
                  <a:cubicBezTo>
                    <a:pt x="1118" y="103"/>
                    <a:pt x="1103" y="88"/>
                    <a:pt x="1089" y="73"/>
                  </a:cubicBezTo>
                  <a:close/>
                  <a:moveTo>
                    <a:pt x="1187" y="75"/>
                  </a:moveTo>
                  <a:cubicBezTo>
                    <a:pt x="1186" y="74"/>
                    <a:pt x="1183" y="73"/>
                    <a:pt x="1180" y="73"/>
                  </a:cubicBezTo>
                  <a:cubicBezTo>
                    <a:pt x="1178" y="73"/>
                    <a:pt x="1176" y="74"/>
                    <a:pt x="1175" y="75"/>
                  </a:cubicBezTo>
                  <a:cubicBezTo>
                    <a:pt x="1177" y="77"/>
                    <a:pt x="1179" y="77"/>
                    <a:pt x="1181" y="77"/>
                  </a:cubicBezTo>
                  <a:cubicBezTo>
                    <a:pt x="1183" y="77"/>
                    <a:pt x="1187" y="78"/>
                    <a:pt x="1187" y="75"/>
                  </a:cubicBezTo>
                  <a:close/>
                  <a:moveTo>
                    <a:pt x="1656" y="82"/>
                  </a:moveTo>
                  <a:cubicBezTo>
                    <a:pt x="1654" y="75"/>
                    <a:pt x="1646" y="73"/>
                    <a:pt x="1639" y="73"/>
                  </a:cubicBezTo>
                  <a:cubicBezTo>
                    <a:pt x="1635" y="74"/>
                    <a:pt x="1631" y="73"/>
                    <a:pt x="1629" y="77"/>
                  </a:cubicBezTo>
                  <a:cubicBezTo>
                    <a:pt x="1635" y="85"/>
                    <a:pt x="1647" y="86"/>
                    <a:pt x="1656" y="90"/>
                  </a:cubicBezTo>
                  <a:cubicBezTo>
                    <a:pt x="1659" y="89"/>
                    <a:pt x="1656" y="85"/>
                    <a:pt x="1656" y="82"/>
                  </a:cubicBezTo>
                  <a:close/>
                  <a:moveTo>
                    <a:pt x="1593" y="99"/>
                  </a:moveTo>
                  <a:cubicBezTo>
                    <a:pt x="1582" y="93"/>
                    <a:pt x="1579" y="78"/>
                    <a:pt x="1567" y="73"/>
                  </a:cubicBezTo>
                  <a:cubicBezTo>
                    <a:pt x="1566" y="74"/>
                    <a:pt x="1563" y="75"/>
                    <a:pt x="1564" y="77"/>
                  </a:cubicBezTo>
                  <a:cubicBezTo>
                    <a:pt x="1568" y="87"/>
                    <a:pt x="1577" y="96"/>
                    <a:pt x="1584" y="104"/>
                  </a:cubicBezTo>
                  <a:cubicBezTo>
                    <a:pt x="1593" y="110"/>
                    <a:pt x="1600" y="119"/>
                    <a:pt x="1609" y="123"/>
                  </a:cubicBezTo>
                  <a:cubicBezTo>
                    <a:pt x="1611" y="125"/>
                    <a:pt x="1614" y="127"/>
                    <a:pt x="1616" y="126"/>
                  </a:cubicBezTo>
                  <a:cubicBezTo>
                    <a:pt x="1617" y="121"/>
                    <a:pt x="1615" y="118"/>
                    <a:pt x="1614" y="114"/>
                  </a:cubicBezTo>
                  <a:cubicBezTo>
                    <a:pt x="1607" y="110"/>
                    <a:pt x="1599" y="105"/>
                    <a:pt x="1593" y="99"/>
                  </a:cubicBezTo>
                  <a:close/>
                  <a:moveTo>
                    <a:pt x="1767" y="76"/>
                  </a:moveTo>
                  <a:cubicBezTo>
                    <a:pt x="1766" y="75"/>
                    <a:pt x="1766" y="73"/>
                    <a:pt x="1764" y="73"/>
                  </a:cubicBezTo>
                  <a:cubicBezTo>
                    <a:pt x="1759" y="85"/>
                    <a:pt x="1759" y="85"/>
                    <a:pt x="1759" y="85"/>
                  </a:cubicBezTo>
                  <a:cubicBezTo>
                    <a:pt x="1751" y="92"/>
                    <a:pt x="1751" y="92"/>
                    <a:pt x="1751" y="92"/>
                  </a:cubicBezTo>
                  <a:cubicBezTo>
                    <a:pt x="1757" y="89"/>
                    <a:pt x="1765" y="83"/>
                    <a:pt x="1767" y="76"/>
                  </a:cubicBezTo>
                  <a:close/>
                  <a:moveTo>
                    <a:pt x="1914" y="82"/>
                  </a:moveTo>
                  <a:cubicBezTo>
                    <a:pt x="1911" y="77"/>
                    <a:pt x="1907" y="74"/>
                    <a:pt x="1901" y="74"/>
                  </a:cubicBezTo>
                  <a:cubicBezTo>
                    <a:pt x="1898" y="76"/>
                    <a:pt x="1896" y="80"/>
                    <a:pt x="1895" y="85"/>
                  </a:cubicBezTo>
                  <a:cubicBezTo>
                    <a:pt x="1900" y="88"/>
                    <a:pt x="1908" y="89"/>
                    <a:pt x="1914" y="88"/>
                  </a:cubicBezTo>
                  <a:cubicBezTo>
                    <a:pt x="1915" y="87"/>
                    <a:pt x="1915" y="84"/>
                    <a:pt x="1914" y="82"/>
                  </a:cubicBezTo>
                  <a:close/>
                  <a:moveTo>
                    <a:pt x="857" y="85"/>
                  </a:moveTo>
                  <a:cubicBezTo>
                    <a:pt x="846" y="75"/>
                    <a:pt x="846" y="75"/>
                    <a:pt x="846" y="75"/>
                  </a:cubicBezTo>
                  <a:cubicBezTo>
                    <a:pt x="837" y="73"/>
                    <a:pt x="833" y="83"/>
                    <a:pt x="825" y="83"/>
                  </a:cubicBezTo>
                  <a:cubicBezTo>
                    <a:pt x="818" y="91"/>
                    <a:pt x="807" y="93"/>
                    <a:pt x="800" y="103"/>
                  </a:cubicBezTo>
                  <a:cubicBezTo>
                    <a:pt x="790" y="109"/>
                    <a:pt x="781" y="118"/>
                    <a:pt x="770" y="121"/>
                  </a:cubicBezTo>
                  <a:cubicBezTo>
                    <a:pt x="766" y="127"/>
                    <a:pt x="766" y="127"/>
                    <a:pt x="766" y="127"/>
                  </a:cubicBezTo>
                  <a:cubicBezTo>
                    <a:pt x="762" y="137"/>
                    <a:pt x="752" y="141"/>
                    <a:pt x="744" y="147"/>
                  </a:cubicBezTo>
                  <a:cubicBezTo>
                    <a:pt x="731" y="152"/>
                    <a:pt x="713" y="157"/>
                    <a:pt x="699" y="151"/>
                  </a:cubicBezTo>
                  <a:cubicBezTo>
                    <a:pt x="686" y="146"/>
                    <a:pt x="680" y="132"/>
                    <a:pt x="675" y="121"/>
                  </a:cubicBezTo>
                  <a:cubicBezTo>
                    <a:pt x="666" y="117"/>
                    <a:pt x="655" y="116"/>
                    <a:pt x="647" y="111"/>
                  </a:cubicBezTo>
                  <a:cubicBezTo>
                    <a:pt x="637" y="104"/>
                    <a:pt x="644" y="119"/>
                    <a:pt x="637" y="121"/>
                  </a:cubicBezTo>
                  <a:cubicBezTo>
                    <a:pt x="643" y="126"/>
                    <a:pt x="636" y="132"/>
                    <a:pt x="639" y="138"/>
                  </a:cubicBezTo>
                  <a:cubicBezTo>
                    <a:pt x="646" y="143"/>
                    <a:pt x="654" y="147"/>
                    <a:pt x="663" y="151"/>
                  </a:cubicBezTo>
                  <a:cubicBezTo>
                    <a:pt x="668" y="152"/>
                    <a:pt x="675" y="153"/>
                    <a:pt x="677" y="159"/>
                  </a:cubicBezTo>
                  <a:cubicBezTo>
                    <a:pt x="777" y="159"/>
                    <a:pt x="777" y="159"/>
                    <a:pt x="777" y="159"/>
                  </a:cubicBezTo>
                  <a:cubicBezTo>
                    <a:pt x="803" y="151"/>
                    <a:pt x="825" y="136"/>
                    <a:pt x="847" y="119"/>
                  </a:cubicBezTo>
                  <a:cubicBezTo>
                    <a:pt x="854" y="111"/>
                    <a:pt x="867" y="105"/>
                    <a:pt x="870" y="94"/>
                  </a:cubicBezTo>
                  <a:cubicBezTo>
                    <a:pt x="857" y="85"/>
                    <a:pt x="857" y="85"/>
                    <a:pt x="857" y="85"/>
                  </a:cubicBezTo>
                  <a:close/>
                  <a:moveTo>
                    <a:pt x="229" y="81"/>
                  </a:moveTo>
                  <a:cubicBezTo>
                    <a:pt x="227" y="80"/>
                    <a:pt x="224" y="78"/>
                    <a:pt x="224" y="76"/>
                  </a:cubicBezTo>
                  <a:cubicBezTo>
                    <a:pt x="223" y="76"/>
                    <a:pt x="222" y="77"/>
                    <a:pt x="220" y="77"/>
                  </a:cubicBezTo>
                  <a:cubicBezTo>
                    <a:pt x="215" y="82"/>
                    <a:pt x="208" y="86"/>
                    <a:pt x="203" y="89"/>
                  </a:cubicBezTo>
                  <a:cubicBezTo>
                    <a:pt x="204" y="91"/>
                    <a:pt x="206" y="92"/>
                    <a:pt x="207" y="93"/>
                  </a:cubicBezTo>
                  <a:cubicBezTo>
                    <a:pt x="213" y="87"/>
                    <a:pt x="220" y="82"/>
                    <a:pt x="229" y="81"/>
                  </a:cubicBezTo>
                  <a:close/>
                  <a:moveTo>
                    <a:pt x="379" y="83"/>
                  </a:moveTo>
                  <a:cubicBezTo>
                    <a:pt x="376" y="81"/>
                    <a:pt x="374" y="77"/>
                    <a:pt x="370" y="77"/>
                  </a:cubicBezTo>
                  <a:cubicBezTo>
                    <a:pt x="362" y="87"/>
                    <a:pt x="350" y="94"/>
                    <a:pt x="339" y="101"/>
                  </a:cubicBezTo>
                  <a:cubicBezTo>
                    <a:pt x="328" y="106"/>
                    <a:pt x="318" y="114"/>
                    <a:pt x="305" y="114"/>
                  </a:cubicBezTo>
                  <a:cubicBezTo>
                    <a:pt x="300" y="115"/>
                    <a:pt x="296" y="119"/>
                    <a:pt x="290" y="120"/>
                  </a:cubicBezTo>
                  <a:cubicBezTo>
                    <a:pt x="295" y="120"/>
                    <a:pt x="295" y="120"/>
                    <a:pt x="295" y="120"/>
                  </a:cubicBezTo>
                  <a:cubicBezTo>
                    <a:pt x="293" y="125"/>
                    <a:pt x="288" y="123"/>
                    <a:pt x="285" y="126"/>
                  </a:cubicBezTo>
                  <a:cubicBezTo>
                    <a:pt x="279" y="135"/>
                    <a:pt x="279" y="135"/>
                    <a:pt x="279" y="135"/>
                  </a:cubicBezTo>
                  <a:cubicBezTo>
                    <a:pt x="293" y="132"/>
                    <a:pt x="307" y="127"/>
                    <a:pt x="320" y="122"/>
                  </a:cubicBezTo>
                  <a:cubicBezTo>
                    <a:pt x="341" y="113"/>
                    <a:pt x="359" y="100"/>
                    <a:pt x="378" y="86"/>
                  </a:cubicBezTo>
                  <a:cubicBezTo>
                    <a:pt x="379" y="83"/>
                    <a:pt x="379" y="83"/>
                    <a:pt x="379" y="83"/>
                  </a:cubicBezTo>
                  <a:close/>
                  <a:moveTo>
                    <a:pt x="716" y="82"/>
                  </a:moveTo>
                  <a:cubicBezTo>
                    <a:pt x="705" y="84"/>
                    <a:pt x="697" y="80"/>
                    <a:pt x="687" y="77"/>
                  </a:cubicBezTo>
                  <a:cubicBezTo>
                    <a:pt x="684" y="79"/>
                    <a:pt x="681" y="80"/>
                    <a:pt x="679" y="82"/>
                  </a:cubicBezTo>
                  <a:cubicBezTo>
                    <a:pt x="684" y="88"/>
                    <a:pt x="692" y="86"/>
                    <a:pt x="699" y="86"/>
                  </a:cubicBezTo>
                  <a:cubicBezTo>
                    <a:pt x="707" y="91"/>
                    <a:pt x="716" y="95"/>
                    <a:pt x="726" y="93"/>
                  </a:cubicBezTo>
                  <a:cubicBezTo>
                    <a:pt x="727" y="91"/>
                    <a:pt x="726" y="88"/>
                    <a:pt x="725" y="87"/>
                  </a:cubicBezTo>
                  <a:cubicBezTo>
                    <a:pt x="725" y="83"/>
                    <a:pt x="720" y="81"/>
                    <a:pt x="716" y="82"/>
                  </a:cubicBezTo>
                  <a:close/>
                  <a:moveTo>
                    <a:pt x="1188" y="83"/>
                  </a:moveTo>
                  <a:cubicBezTo>
                    <a:pt x="1181" y="81"/>
                    <a:pt x="1172" y="82"/>
                    <a:pt x="1165" y="78"/>
                  </a:cubicBezTo>
                  <a:cubicBezTo>
                    <a:pt x="1163" y="79"/>
                    <a:pt x="1161" y="80"/>
                    <a:pt x="1159" y="82"/>
                  </a:cubicBezTo>
                  <a:cubicBezTo>
                    <a:pt x="1163" y="83"/>
                    <a:pt x="1167" y="86"/>
                    <a:pt x="1171" y="86"/>
                  </a:cubicBezTo>
                  <a:cubicBezTo>
                    <a:pt x="1177" y="87"/>
                    <a:pt x="1184" y="89"/>
                    <a:pt x="1190" y="87"/>
                  </a:cubicBezTo>
                  <a:cubicBezTo>
                    <a:pt x="1191" y="86"/>
                    <a:pt x="1190" y="84"/>
                    <a:pt x="1188" y="83"/>
                  </a:cubicBezTo>
                  <a:close/>
                  <a:moveTo>
                    <a:pt x="1255" y="86"/>
                  </a:moveTo>
                  <a:cubicBezTo>
                    <a:pt x="1254" y="77"/>
                    <a:pt x="1245" y="80"/>
                    <a:pt x="1240" y="83"/>
                  </a:cubicBezTo>
                  <a:cubicBezTo>
                    <a:pt x="1236" y="85"/>
                    <a:pt x="1230" y="83"/>
                    <a:pt x="1226" y="86"/>
                  </a:cubicBezTo>
                  <a:cubicBezTo>
                    <a:pt x="1227" y="88"/>
                    <a:pt x="1227" y="91"/>
                    <a:pt x="1228" y="93"/>
                  </a:cubicBezTo>
                  <a:cubicBezTo>
                    <a:pt x="1239" y="95"/>
                    <a:pt x="1248" y="90"/>
                    <a:pt x="1255" y="86"/>
                  </a:cubicBezTo>
                  <a:close/>
                  <a:moveTo>
                    <a:pt x="250" y="80"/>
                  </a:moveTo>
                  <a:cubicBezTo>
                    <a:pt x="242" y="80"/>
                    <a:pt x="242" y="80"/>
                    <a:pt x="242" y="80"/>
                  </a:cubicBezTo>
                  <a:cubicBezTo>
                    <a:pt x="239" y="82"/>
                    <a:pt x="235" y="79"/>
                    <a:pt x="233" y="82"/>
                  </a:cubicBezTo>
                  <a:cubicBezTo>
                    <a:pt x="239" y="86"/>
                    <a:pt x="238" y="97"/>
                    <a:pt x="247" y="94"/>
                  </a:cubicBezTo>
                  <a:cubicBezTo>
                    <a:pt x="253" y="91"/>
                    <a:pt x="250" y="86"/>
                    <a:pt x="250" y="80"/>
                  </a:cubicBezTo>
                  <a:close/>
                  <a:moveTo>
                    <a:pt x="1635" y="88"/>
                  </a:moveTo>
                  <a:cubicBezTo>
                    <a:pt x="1630" y="86"/>
                    <a:pt x="1626" y="81"/>
                    <a:pt x="1621" y="80"/>
                  </a:cubicBezTo>
                  <a:cubicBezTo>
                    <a:pt x="1619" y="81"/>
                    <a:pt x="1614" y="81"/>
                    <a:pt x="1615" y="85"/>
                  </a:cubicBezTo>
                  <a:cubicBezTo>
                    <a:pt x="1621" y="88"/>
                    <a:pt x="1626" y="93"/>
                    <a:pt x="1633" y="96"/>
                  </a:cubicBezTo>
                  <a:cubicBezTo>
                    <a:pt x="1643" y="92"/>
                    <a:pt x="1647" y="105"/>
                    <a:pt x="1657" y="101"/>
                  </a:cubicBezTo>
                  <a:cubicBezTo>
                    <a:pt x="1658" y="100"/>
                    <a:pt x="1659" y="96"/>
                    <a:pt x="1656" y="95"/>
                  </a:cubicBezTo>
                  <a:cubicBezTo>
                    <a:pt x="1648" y="94"/>
                    <a:pt x="1642" y="90"/>
                    <a:pt x="1635" y="88"/>
                  </a:cubicBezTo>
                  <a:close/>
                  <a:moveTo>
                    <a:pt x="1319" y="83"/>
                  </a:moveTo>
                  <a:cubicBezTo>
                    <a:pt x="1319" y="82"/>
                    <a:pt x="1317" y="80"/>
                    <a:pt x="1315" y="80"/>
                  </a:cubicBezTo>
                  <a:cubicBezTo>
                    <a:pt x="1301" y="87"/>
                    <a:pt x="1301" y="87"/>
                    <a:pt x="1301" y="87"/>
                  </a:cubicBezTo>
                  <a:cubicBezTo>
                    <a:pt x="1286" y="97"/>
                    <a:pt x="1269" y="104"/>
                    <a:pt x="1252" y="111"/>
                  </a:cubicBezTo>
                  <a:cubicBezTo>
                    <a:pt x="1243" y="115"/>
                    <a:pt x="1227" y="112"/>
                    <a:pt x="1227" y="125"/>
                  </a:cubicBezTo>
                  <a:cubicBezTo>
                    <a:pt x="1227" y="126"/>
                    <a:pt x="1228" y="126"/>
                    <a:pt x="1229" y="127"/>
                  </a:cubicBezTo>
                  <a:cubicBezTo>
                    <a:pt x="1254" y="124"/>
                    <a:pt x="1277" y="115"/>
                    <a:pt x="1297" y="101"/>
                  </a:cubicBezTo>
                  <a:cubicBezTo>
                    <a:pt x="1305" y="96"/>
                    <a:pt x="1314" y="91"/>
                    <a:pt x="1319" y="83"/>
                  </a:cubicBezTo>
                  <a:close/>
                  <a:moveTo>
                    <a:pt x="779" y="90"/>
                  </a:moveTo>
                  <a:cubicBezTo>
                    <a:pt x="776" y="87"/>
                    <a:pt x="773" y="81"/>
                    <a:pt x="768" y="82"/>
                  </a:cubicBezTo>
                  <a:cubicBezTo>
                    <a:pt x="760" y="84"/>
                    <a:pt x="768" y="91"/>
                    <a:pt x="768" y="95"/>
                  </a:cubicBezTo>
                  <a:cubicBezTo>
                    <a:pt x="770" y="96"/>
                    <a:pt x="770" y="96"/>
                    <a:pt x="770" y="96"/>
                  </a:cubicBezTo>
                  <a:cubicBezTo>
                    <a:pt x="773" y="94"/>
                    <a:pt x="777" y="93"/>
                    <a:pt x="779" y="90"/>
                  </a:cubicBezTo>
                  <a:close/>
                  <a:moveTo>
                    <a:pt x="1778" y="88"/>
                  </a:moveTo>
                  <a:cubicBezTo>
                    <a:pt x="1777" y="86"/>
                    <a:pt x="1774" y="82"/>
                    <a:pt x="1771" y="82"/>
                  </a:cubicBezTo>
                  <a:cubicBezTo>
                    <a:pt x="1762" y="92"/>
                    <a:pt x="1752" y="99"/>
                    <a:pt x="1742" y="107"/>
                  </a:cubicBezTo>
                  <a:cubicBezTo>
                    <a:pt x="1728" y="115"/>
                    <a:pt x="1713" y="121"/>
                    <a:pt x="1697" y="124"/>
                  </a:cubicBezTo>
                  <a:cubicBezTo>
                    <a:pt x="1694" y="130"/>
                    <a:pt x="1690" y="136"/>
                    <a:pt x="1684" y="142"/>
                  </a:cubicBezTo>
                  <a:cubicBezTo>
                    <a:pt x="1674" y="152"/>
                    <a:pt x="1659" y="155"/>
                    <a:pt x="1645" y="154"/>
                  </a:cubicBezTo>
                  <a:cubicBezTo>
                    <a:pt x="1634" y="151"/>
                    <a:pt x="1622" y="143"/>
                    <a:pt x="1618" y="132"/>
                  </a:cubicBezTo>
                  <a:cubicBezTo>
                    <a:pt x="1608" y="131"/>
                    <a:pt x="1599" y="123"/>
                    <a:pt x="1591" y="116"/>
                  </a:cubicBezTo>
                  <a:cubicBezTo>
                    <a:pt x="1583" y="112"/>
                    <a:pt x="1577" y="103"/>
                    <a:pt x="1569" y="98"/>
                  </a:cubicBezTo>
                  <a:cubicBezTo>
                    <a:pt x="1568" y="96"/>
                    <a:pt x="1568" y="93"/>
                    <a:pt x="1566" y="93"/>
                  </a:cubicBezTo>
                  <a:cubicBezTo>
                    <a:pt x="1573" y="101"/>
                    <a:pt x="1572" y="113"/>
                    <a:pt x="1571" y="123"/>
                  </a:cubicBezTo>
                  <a:cubicBezTo>
                    <a:pt x="1571" y="128"/>
                    <a:pt x="1568" y="133"/>
                    <a:pt x="1568" y="138"/>
                  </a:cubicBezTo>
                  <a:cubicBezTo>
                    <a:pt x="1571" y="141"/>
                    <a:pt x="1574" y="145"/>
                    <a:pt x="1579" y="147"/>
                  </a:cubicBezTo>
                  <a:cubicBezTo>
                    <a:pt x="1584" y="153"/>
                    <a:pt x="1593" y="152"/>
                    <a:pt x="1597" y="159"/>
                  </a:cubicBezTo>
                  <a:cubicBezTo>
                    <a:pt x="1652" y="159"/>
                    <a:pt x="1708" y="159"/>
                    <a:pt x="1765" y="159"/>
                  </a:cubicBezTo>
                  <a:cubicBezTo>
                    <a:pt x="1767" y="155"/>
                    <a:pt x="1767" y="155"/>
                    <a:pt x="1767" y="155"/>
                  </a:cubicBezTo>
                  <a:cubicBezTo>
                    <a:pt x="1786" y="146"/>
                    <a:pt x="1798" y="130"/>
                    <a:pt x="1809" y="114"/>
                  </a:cubicBezTo>
                  <a:cubicBezTo>
                    <a:pt x="1802" y="106"/>
                    <a:pt x="1791" y="101"/>
                    <a:pt x="1783" y="94"/>
                  </a:cubicBezTo>
                  <a:cubicBezTo>
                    <a:pt x="1764" y="113"/>
                    <a:pt x="1741" y="130"/>
                    <a:pt x="1714" y="135"/>
                  </a:cubicBezTo>
                  <a:cubicBezTo>
                    <a:pt x="1708" y="135"/>
                    <a:pt x="1701" y="137"/>
                    <a:pt x="1696" y="135"/>
                  </a:cubicBezTo>
                  <a:cubicBezTo>
                    <a:pt x="1695" y="134"/>
                    <a:pt x="1696" y="132"/>
                    <a:pt x="1697" y="132"/>
                  </a:cubicBezTo>
                  <a:cubicBezTo>
                    <a:pt x="1712" y="130"/>
                    <a:pt x="1728" y="129"/>
                    <a:pt x="1740" y="120"/>
                  </a:cubicBezTo>
                  <a:cubicBezTo>
                    <a:pt x="1742" y="119"/>
                    <a:pt x="1744" y="119"/>
                    <a:pt x="1745" y="118"/>
                  </a:cubicBezTo>
                  <a:cubicBezTo>
                    <a:pt x="1758" y="111"/>
                    <a:pt x="1771" y="101"/>
                    <a:pt x="1778" y="88"/>
                  </a:cubicBezTo>
                  <a:close/>
                  <a:moveTo>
                    <a:pt x="311" y="89"/>
                  </a:moveTo>
                  <a:cubicBezTo>
                    <a:pt x="310" y="87"/>
                    <a:pt x="309" y="83"/>
                    <a:pt x="306" y="83"/>
                  </a:cubicBezTo>
                  <a:cubicBezTo>
                    <a:pt x="295" y="89"/>
                    <a:pt x="295" y="89"/>
                    <a:pt x="295" y="89"/>
                  </a:cubicBezTo>
                  <a:cubicBezTo>
                    <a:pt x="294" y="91"/>
                    <a:pt x="295" y="94"/>
                    <a:pt x="296" y="96"/>
                  </a:cubicBezTo>
                  <a:cubicBezTo>
                    <a:pt x="301" y="95"/>
                    <a:pt x="308" y="94"/>
                    <a:pt x="311" y="89"/>
                  </a:cubicBezTo>
                  <a:close/>
                  <a:moveTo>
                    <a:pt x="1720" y="92"/>
                  </a:moveTo>
                  <a:cubicBezTo>
                    <a:pt x="1718" y="89"/>
                    <a:pt x="1715" y="85"/>
                    <a:pt x="1711" y="85"/>
                  </a:cubicBezTo>
                  <a:cubicBezTo>
                    <a:pt x="1706" y="89"/>
                    <a:pt x="1700" y="88"/>
                    <a:pt x="1695" y="91"/>
                  </a:cubicBezTo>
                  <a:cubicBezTo>
                    <a:pt x="1698" y="99"/>
                    <a:pt x="1700" y="108"/>
                    <a:pt x="1700" y="116"/>
                  </a:cubicBezTo>
                  <a:cubicBezTo>
                    <a:pt x="1704" y="116"/>
                    <a:pt x="1704" y="116"/>
                    <a:pt x="1704" y="116"/>
                  </a:cubicBezTo>
                  <a:cubicBezTo>
                    <a:pt x="1722" y="113"/>
                    <a:pt x="1739" y="106"/>
                    <a:pt x="1751" y="92"/>
                  </a:cubicBezTo>
                  <a:cubicBezTo>
                    <a:pt x="1744" y="96"/>
                    <a:pt x="1735" y="97"/>
                    <a:pt x="1727" y="96"/>
                  </a:cubicBezTo>
                  <a:cubicBezTo>
                    <a:pt x="1720" y="101"/>
                    <a:pt x="1720" y="101"/>
                    <a:pt x="1720" y="101"/>
                  </a:cubicBezTo>
                  <a:cubicBezTo>
                    <a:pt x="1713" y="103"/>
                    <a:pt x="1707" y="107"/>
                    <a:pt x="1701" y="106"/>
                  </a:cubicBezTo>
                  <a:cubicBezTo>
                    <a:pt x="1700" y="100"/>
                    <a:pt x="1708" y="102"/>
                    <a:pt x="1712" y="100"/>
                  </a:cubicBezTo>
                  <a:cubicBezTo>
                    <a:pt x="1714" y="98"/>
                    <a:pt x="1720" y="98"/>
                    <a:pt x="1720" y="92"/>
                  </a:cubicBezTo>
                  <a:close/>
                  <a:moveTo>
                    <a:pt x="1623" y="97"/>
                  </a:moveTo>
                  <a:cubicBezTo>
                    <a:pt x="1608" y="87"/>
                    <a:pt x="1608" y="87"/>
                    <a:pt x="1608" y="87"/>
                  </a:cubicBezTo>
                  <a:cubicBezTo>
                    <a:pt x="1605" y="85"/>
                    <a:pt x="1600" y="87"/>
                    <a:pt x="1596" y="86"/>
                  </a:cubicBezTo>
                  <a:cubicBezTo>
                    <a:pt x="1594" y="87"/>
                    <a:pt x="1591" y="86"/>
                    <a:pt x="1590" y="88"/>
                  </a:cubicBezTo>
                  <a:cubicBezTo>
                    <a:pt x="1598" y="97"/>
                    <a:pt x="1606" y="104"/>
                    <a:pt x="1616" y="109"/>
                  </a:cubicBezTo>
                  <a:cubicBezTo>
                    <a:pt x="1618" y="105"/>
                    <a:pt x="1623" y="101"/>
                    <a:pt x="1623" y="97"/>
                  </a:cubicBezTo>
                  <a:close/>
                  <a:moveTo>
                    <a:pt x="392" y="92"/>
                  </a:moveTo>
                  <a:cubicBezTo>
                    <a:pt x="389" y="92"/>
                    <a:pt x="388" y="88"/>
                    <a:pt x="384" y="88"/>
                  </a:cubicBezTo>
                  <a:cubicBezTo>
                    <a:pt x="374" y="96"/>
                    <a:pt x="363" y="102"/>
                    <a:pt x="353" y="110"/>
                  </a:cubicBezTo>
                  <a:cubicBezTo>
                    <a:pt x="349" y="114"/>
                    <a:pt x="344" y="115"/>
                    <a:pt x="340" y="117"/>
                  </a:cubicBezTo>
                  <a:cubicBezTo>
                    <a:pt x="321" y="131"/>
                    <a:pt x="297" y="134"/>
                    <a:pt x="276" y="143"/>
                  </a:cubicBezTo>
                  <a:cubicBezTo>
                    <a:pt x="270" y="142"/>
                    <a:pt x="270" y="142"/>
                    <a:pt x="270" y="142"/>
                  </a:cubicBezTo>
                  <a:cubicBezTo>
                    <a:pt x="259" y="148"/>
                    <a:pt x="248" y="152"/>
                    <a:pt x="235" y="153"/>
                  </a:cubicBezTo>
                  <a:cubicBezTo>
                    <a:pt x="227" y="152"/>
                    <a:pt x="217" y="149"/>
                    <a:pt x="212" y="141"/>
                  </a:cubicBezTo>
                  <a:cubicBezTo>
                    <a:pt x="208" y="139"/>
                    <a:pt x="208" y="129"/>
                    <a:pt x="201" y="131"/>
                  </a:cubicBezTo>
                  <a:cubicBezTo>
                    <a:pt x="190" y="126"/>
                    <a:pt x="179" y="121"/>
                    <a:pt x="169" y="113"/>
                  </a:cubicBezTo>
                  <a:cubicBezTo>
                    <a:pt x="169" y="113"/>
                    <a:pt x="169" y="114"/>
                    <a:pt x="168" y="115"/>
                  </a:cubicBezTo>
                  <a:cubicBezTo>
                    <a:pt x="170" y="124"/>
                    <a:pt x="167" y="133"/>
                    <a:pt x="166" y="141"/>
                  </a:cubicBezTo>
                  <a:cubicBezTo>
                    <a:pt x="175" y="147"/>
                    <a:pt x="183" y="155"/>
                    <a:pt x="194" y="156"/>
                  </a:cubicBezTo>
                  <a:cubicBezTo>
                    <a:pt x="198" y="162"/>
                    <a:pt x="205" y="158"/>
                    <a:pt x="210" y="160"/>
                  </a:cubicBezTo>
                  <a:cubicBezTo>
                    <a:pt x="253" y="159"/>
                    <a:pt x="299" y="160"/>
                    <a:pt x="341" y="159"/>
                  </a:cubicBezTo>
                  <a:cubicBezTo>
                    <a:pt x="343" y="155"/>
                    <a:pt x="343" y="155"/>
                    <a:pt x="343" y="155"/>
                  </a:cubicBezTo>
                  <a:cubicBezTo>
                    <a:pt x="356" y="150"/>
                    <a:pt x="368" y="141"/>
                    <a:pt x="381" y="132"/>
                  </a:cubicBezTo>
                  <a:cubicBezTo>
                    <a:pt x="409" y="105"/>
                    <a:pt x="409" y="105"/>
                    <a:pt x="409" y="105"/>
                  </a:cubicBezTo>
                  <a:cubicBezTo>
                    <a:pt x="409" y="102"/>
                    <a:pt x="409" y="102"/>
                    <a:pt x="409" y="102"/>
                  </a:cubicBezTo>
                  <a:cubicBezTo>
                    <a:pt x="403" y="100"/>
                    <a:pt x="398" y="95"/>
                    <a:pt x="392" y="92"/>
                  </a:cubicBezTo>
                  <a:close/>
                  <a:moveTo>
                    <a:pt x="196" y="92"/>
                  </a:moveTo>
                  <a:cubicBezTo>
                    <a:pt x="190" y="92"/>
                    <a:pt x="183" y="87"/>
                    <a:pt x="178" y="89"/>
                  </a:cubicBezTo>
                  <a:cubicBezTo>
                    <a:pt x="178" y="90"/>
                    <a:pt x="178" y="90"/>
                    <a:pt x="178" y="90"/>
                  </a:cubicBezTo>
                  <a:cubicBezTo>
                    <a:pt x="186" y="96"/>
                    <a:pt x="193" y="103"/>
                    <a:pt x="203" y="105"/>
                  </a:cubicBezTo>
                  <a:cubicBezTo>
                    <a:pt x="209" y="99"/>
                    <a:pt x="199" y="96"/>
                    <a:pt x="196" y="92"/>
                  </a:cubicBezTo>
                  <a:close/>
                  <a:moveTo>
                    <a:pt x="1275" y="94"/>
                  </a:moveTo>
                  <a:cubicBezTo>
                    <a:pt x="1270" y="94"/>
                    <a:pt x="1265" y="92"/>
                    <a:pt x="1260" y="91"/>
                  </a:cubicBezTo>
                  <a:cubicBezTo>
                    <a:pt x="1254" y="92"/>
                    <a:pt x="1249" y="95"/>
                    <a:pt x="1244" y="97"/>
                  </a:cubicBezTo>
                  <a:cubicBezTo>
                    <a:pt x="1240" y="100"/>
                    <a:pt x="1233" y="96"/>
                    <a:pt x="1230" y="100"/>
                  </a:cubicBezTo>
                  <a:cubicBezTo>
                    <a:pt x="1230" y="103"/>
                    <a:pt x="1229" y="107"/>
                    <a:pt x="1231" y="110"/>
                  </a:cubicBezTo>
                  <a:cubicBezTo>
                    <a:pt x="1246" y="111"/>
                    <a:pt x="1257" y="101"/>
                    <a:pt x="1270" y="98"/>
                  </a:cubicBezTo>
                  <a:cubicBezTo>
                    <a:pt x="1272" y="98"/>
                    <a:pt x="1275" y="96"/>
                    <a:pt x="1275" y="94"/>
                  </a:cubicBezTo>
                  <a:close/>
                  <a:moveTo>
                    <a:pt x="1192" y="96"/>
                  </a:moveTo>
                  <a:cubicBezTo>
                    <a:pt x="1191" y="92"/>
                    <a:pt x="1184" y="93"/>
                    <a:pt x="1181" y="93"/>
                  </a:cubicBezTo>
                  <a:cubicBezTo>
                    <a:pt x="1183" y="98"/>
                    <a:pt x="1183" y="104"/>
                    <a:pt x="1188" y="106"/>
                  </a:cubicBezTo>
                  <a:cubicBezTo>
                    <a:pt x="1193" y="106"/>
                    <a:pt x="1191" y="100"/>
                    <a:pt x="1192" y="96"/>
                  </a:cubicBezTo>
                  <a:close/>
                  <a:moveTo>
                    <a:pt x="797" y="96"/>
                  </a:moveTo>
                  <a:cubicBezTo>
                    <a:pt x="793" y="95"/>
                    <a:pt x="790" y="95"/>
                    <a:pt x="786" y="94"/>
                  </a:cubicBezTo>
                  <a:cubicBezTo>
                    <a:pt x="781" y="99"/>
                    <a:pt x="775" y="99"/>
                    <a:pt x="770" y="104"/>
                  </a:cubicBezTo>
                  <a:cubicBezTo>
                    <a:pt x="771" y="107"/>
                    <a:pt x="768" y="112"/>
                    <a:pt x="772" y="113"/>
                  </a:cubicBezTo>
                  <a:cubicBezTo>
                    <a:pt x="781" y="111"/>
                    <a:pt x="788" y="104"/>
                    <a:pt x="795" y="99"/>
                  </a:cubicBezTo>
                  <a:cubicBezTo>
                    <a:pt x="797" y="96"/>
                    <a:pt x="797" y="96"/>
                    <a:pt x="797" y="96"/>
                  </a:cubicBezTo>
                  <a:close/>
                  <a:moveTo>
                    <a:pt x="96" y="105"/>
                  </a:moveTo>
                  <a:cubicBezTo>
                    <a:pt x="91" y="96"/>
                    <a:pt x="91" y="96"/>
                    <a:pt x="91" y="96"/>
                  </a:cubicBezTo>
                  <a:cubicBezTo>
                    <a:pt x="86" y="96"/>
                    <a:pt x="82" y="100"/>
                    <a:pt x="77" y="100"/>
                  </a:cubicBezTo>
                  <a:cubicBezTo>
                    <a:pt x="74" y="106"/>
                    <a:pt x="70" y="113"/>
                    <a:pt x="73" y="119"/>
                  </a:cubicBezTo>
                  <a:cubicBezTo>
                    <a:pt x="75" y="125"/>
                    <a:pt x="81" y="124"/>
                    <a:pt x="85" y="124"/>
                  </a:cubicBezTo>
                  <a:cubicBezTo>
                    <a:pt x="92" y="123"/>
                    <a:pt x="99" y="123"/>
                    <a:pt x="104" y="116"/>
                  </a:cubicBezTo>
                  <a:cubicBezTo>
                    <a:pt x="106" y="114"/>
                    <a:pt x="111" y="113"/>
                    <a:pt x="109" y="110"/>
                  </a:cubicBezTo>
                  <a:cubicBezTo>
                    <a:pt x="103" y="112"/>
                    <a:pt x="100" y="108"/>
                    <a:pt x="96" y="105"/>
                  </a:cubicBezTo>
                  <a:close/>
                  <a:moveTo>
                    <a:pt x="727" y="101"/>
                  </a:moveTo>
                  <a:cubicBezTo>
                    <a:pt x="727" y="95"/>
                    <a:pt x="718" y="99"/>
                    <a:pt x="714" y="99"/>
                  </a:cubicBezTo>
                  <a:cubicBezTo>
                    <a:pt x="714" y="114"/>
                    <a:pt x="714" y="114"/>
                    <a:pt x="714" y="114"/>
                  </a:cubicBezTo>
                  <a:cubicBezTo>
                    <a:pt x="715" y="115"/>
                    <a:pt x="717" y="114"/>
                    <a:pt x="718" y="114"/>
                  </a:cubicBezTo>
                  <a:cubicBezTo>
                    <a:pt x="723" y="112"/>
                    <a:pt x="725" y="106"/>
                    <a:pt x="727" y="101"/>
                  </a:cubicBezTo>
                  <a:close/>
                  <a:moveTo>
                    <a:pt x="890" y="107"/>
                  </a:moveTo>
                  <a:cubicBezTo>
                    <a:pt x="888" y="105"/>
                    <a:pt x="886" y="102"/>
                    <a:pt x="883" y="100"/>
                  </a:cubicBezTo>
                  <a:cubicBezTo>
                    <a:pt x="881" y="100"/>
                    <a:pt x="877" y="99"/>
                    <a:pt x="875" y="101"/>
                  </a:cubicBezTo>
                  <a:cubicBezTo>
                    <a:pt x="861" y="117"/>
                    <a:pt x="846" y="132"/>
                    <a:pt x="827" y="143"/>
                  </a:cubicBezTo>
                  <a:cubicBezTo>
                    <a:pt x="819" y="148"/>
                    <a:pt x="810" y="152"/>
                    <a:pt x="803" y="158"/>
                  </a:cubicBezTo>
                  <a:cubicBezTo>
                    <a:pt x="810" y="160"/>
                    <a:pt x="818" y="158"/>
                    <a:pt x="825" y="159"/>
                  </a:cubicBezTo>
                  <a:cubicBezTo>
                    <a:pt x="836" y="152"/>
                    <a:pt x="847" y="145"/>
                    <a:pt x="858" y="138"/>
                  </a:cubicBezTo>
                  <a:cubicBezTo>
                    <a:pt x="869" y="127"/>
                    <a:pt x="883" y="121"/>
                    <a:pt x="890" y="107"/>
                  </a:cubicBezTo>
                  <a:close/>
                  <a:moveTo>
                    <a:pt x="247" y="100"/>
                  </a:moveTo>
                  <a:cubicBezTo>
                    <a:pt x="244" y="99"/>
                    <a:pt x="242" y="103"/>
                    <a:pt x="243" y="106"/>
                  </a:cubicBezTo>
                  <a:cubicBezTo>
                    <a:pt x="244" y="106"/>
                    <a:pt x="244" y="106"/>
                    <a:pt x="244" y="106"/>
                  </a:cubicBezTo>
                  <a:cubicBezTo>
                    <a:pt x="246" y="105"/>
                    <a:pt x="248" y="102"/>
                    <a:pt x="247" y="100"/>
                  </a:cubicBezTo>
                  <a:close/>
                  <a:moveTo>
                    <a:pt x="580" y="116"/>
                  </a:moveTo>
                  <a:cubicBezTo>
                    <a:pt x="572" y="106"/>
                    <a:pt x="572" y="106"/>
                    <a:pt x="572" y="106"/>
                  </a:cubicBezTo>
                  <a:cubicBezTo>
                    <a:pt x="564" y="108"/>
                    <a:pt x="555" y="110"/>
                    <a:pt x="546" y="112"/>
                  </a:cubicBezTo>
                  <a:cubicBezTo>
                    <a:pt x="545" y="114"/>
                    <a:pt x="545" y="114"/>
                    <a:pt x="545" y="114"/>
                  </a:cubicBezTo>
                  <a:cubicBezTo>
                    <a:pt x="547" y="121"/>
                    <a:pt x="553" y="127"/>
                    <a:pt x="560" y="129"/>
                  </a:cubicBezTo>
                  <a:cubicBezTo>
                    <a:pt x="570" y="127"/>
                    <a:pt x="582" y="129"/>
                    <a:pt x="587" y="120"/>
                  </a:cubicBezTo>
                  <a:cubicBezTo>
                    <a:pt x="585" y="118"/>
                    <a:pt x="582" y="118"/>
                    <a:pt x="580" y="116"/>
                  </a:cubicBezTo>
                  <a:close/>
                  <a:moveTo>
                    <a:pt x="1034" y="115"/>
                  </a:moveTo>
                  <a:cubicBezTo>
                    <a:pt x="1026" y="107"/>
                    <a:pt x="1026" y="107"/>
                    <a:pt x="1026" y="107"/>
                  </a:cubicBezTo>
                  <a:cubicBezTo>
                    <a:pt x="1019" y="106"/>
                    <a:pt x="1015" y="111"/>
                    <a:pt x="1008" y="112"/>
                  </a:cubicBezTo>
                  <a:cubicBezTo>
                    <a:pt x="1007" y="115"/>
                    <a:pt x="1012" y="117"/>
                    <a:pt x="1013" y="120"/>
                  </a:cubicBezTo>
                  <a:cubicBezTo>
                    <a:pt x="1018" y="124"/>
                    <a:pt x="1026" y="124"/>
                    <a:pt x="1032" y="123"/>
                  </a:cubicBezTo>
                  <a:cubicBezTo>
                    <a:pt x="1035" y="122"/>
                    <a:pt x="1040" y="121"/>
                    <a:pt x="1041" y="117"/>
                  </a:cubicBezTo>
                  <a:cubicBezTo>
                    <a:pt x="1034" y="115"/>
                    <a:pt x="1034" y="115"/>
                    <a:pt x="1034" y="115"/>
                  </a:cubicBezTo>
                  <a:close/>
                  <a:moveTo>
                    <a:pt x="1655" y="110"/>
                  </a:moveTo>
                  <a:cubicBezTo>
                    <a:pt x="1656" y="107"/>
                    <a:pt x="1653" y="107"/>
                    <a:pt x="1651" y="108"/>
                  </a:cubicBezTo>
                  <a:cubicBezTo>
                    <a:pt x="1651" y="110"/>
                    <a:pt x="1651" y="113"/>
                    <a:pt x="1652" y="114"/>
                  </a:cubicBezTo>
                  <a:cubicBezTo>
                    <a:pt x="1654" y="113"/>
                    <a:pt x="1655" y="111"/>
                    <a:pt x="1655" y="110"/>
                  </a:cubicBezTo>
                  <a:close/>
                  <a:moveTo>
                    <a:pt x="1363" y="113"/>
                  </a:moveTo>
                  <a:cubicBezTo>
                    <a:pt x="1366" y="108"/>
                    <a:pt x="1357" y="110"/>
                    <a:pt x="1355" y="107"/>
                  </a:cubicBezTo>
                  <a:cubicBezTo>
                    <a:pt x="1350" y="111"/>
                    <a:pt x="1347" y="116"/>
                    <a:pt x="1343" y="119"/>
                  </a:cubicBezTo>
                  <a:cubicBezTo>
                    <a:pt x="1328" y="133"/>
                    <a:pt x="1312" y="149"/>
                    <a:pt x="1293" y="158"/>
                  </a:cubicBezTo>
                  <a:cubicBezTo>
                    <a:pt x="1293" y="159"/>
                    <a:pt x="1293" y="159"/>
                    <a:pt x="1293" y="159"/>
                  </a:cubicBezTo>
                  <a:cubicBezTo>
                    <a:pt x="1308" y="158"/>
                    <a:pt x="1308" y="158"/>
                    <a:pt x="1308" y="158"/>
                  </a:cubicBezTo>
                  <a:cubicBezTo>
                    <a:pt x="1308" y="156"/>
                    <a:pt x="1309" y="153"/>
                    <a:pt x="1312" y="152"/>
                  </a:cubicBezTo>
                  <a:cubicBezTo>
                    <a:pt x="1320" y="151"/>
                    <a:pt x="1327" y="144"/>
                    <a:pt x="1334" y="139"/>
                  </a:cubicBezTo>
                  <a:cubicBezTo>
                    <a:pt x="1343" y="131"/>
                    <a:pt x="1355" y="125"/>
                    <a:pt x="1363" y="113"/>
                  </a:cubicBezTo>
                  <a:close/>
                  <a:moveTo>
                    <a:pt x="428" y="113"/>
                  </a:moveTo>
                  <a:cubicBezTo>
                    <a:pt x="426" y="110"/>
                    <a:pt x="422" y="108"/>
                    <a:pt x="418" y="108"/>
                  </a:cubicBezTo>
                  <a:cubicBezTo>
                    <a:pt x="404" y="118"/>
                    <a:pt x="394" y="135"/>
                    <a:pt x="377" y="143"/>
                  </a:cubicBezTo>
                  <a:cubicBezTo>
                    <a:pt x="371" y="149"/>
                    <a:pt x="362" y="153"/>
                    <a:pt x="357" y="158"/>
                  </a:cubicBezTo>
                  <a:cubicBezTo>
                    <a:pt x="368" y="159"/>
                    <a:pt x="368" y="159"/>
                    <a:pt x="368" y="159"/>
                  </a:cubicBezTo>
                  <a:cubicBezTo>
                    <a:pt x="373" y="158"/>
                    <a:pt x="376" y="161"/>
                    <a:pt x="381" y="159"/>
                  </a:cubicBezTo>
                  <a:cubicBezTo>
                    <a:pt x="382" y="154"/>
                    <a:pt x="382" y="154"/>
                    <a:pt x="382" y="154"/>
                  </a:cubicBezTo>
                  <a:cubicBezTo>
                    <a:pt x="396" y="147"/>
                    <a:pt x="408" y="136"/>
                    <a:pt x="419" y="125"/>
                  </a:cubicBezTo>
                  <a:cubicBezTo>
                    <a:pt x="423" y="121"/>
                    <a:pt x="425" y="116"/>
                    <a:pt x="428" y="113"/>
                  </a:cubicBezTo>
                  <a:close/>
                  <a:moveTo>
                    <a:pt x="1188" y="112"/>
                  </a:moveTo>
                  <a:cubicBezTo>
                    <a:pt x="1187" y="111"/>
                    <a:pt x="1185" y="111"/>
                    <a:pt x="1184" y="112"/>
                  </a:cubicBezTo>
                  <a:cubicBezTo>
                    <a:pt x="1184" y="113"/>
                    <a:pt x="1183" y="116"/>
                    <a:pt x="1185" y="116"/>
                  </a:cubicBezTo>
                  <a:cubicBezTo>
                    <a:pt x="1187" y="115"/>
                    <a:pt x="1189" y="113"/>
                    <a:pt x="1188" y="112"/>
                  </a:cubicBezTo>
                  <a:close/>
                  <a:moveTo>
                    <a:pt x="1371" y="130"/>
                  </a:moveTo>
                  <a:cubicBezTo>
                    <a:pt x="1370" y="126"/>
                    <a:pt x="1371" y="120"/>
                    <a:pt x="1369" y="116"/>
                  </a:cubicBezTo>
                  <a:cubicBezTo>
                    <a:pt x="1366" y="117"/>
                    <a:pt x="1364" y="120"/>
                    <a:pt x="1363" y="122"/>
                  </a:cubicBezTo>
                  <a:cubicBezTo>
                    <a:pt x="1350" y="133"/>
                    <a:pt x="1337" y="144"/>
                    <a:pt x="1323" y="153"/>
                  </a:cubicBezTo>
                  <a:cubicBezTo>
                    <a:pt x="1321" y="156"/>
                    <a:pt x="1316" y="154"/>
                    <a:pt x="1315" y="158"/>
                  </a:cubicBezTo>
                  <a:cubicBezTo>
                    <a:pt x="1321" y="159"/>
                    <a:pt x="1327" y="159"/>
                    <a:pt x="1334" y="159"/>
                  </a:cubicBezTo>
                  <a:cubicBezTo>
                    <a:pt x="1350" y="149"/>
                    <a:pt x="1350" y="149"/>
                    <a:pt x="1350" y="149"/>
                  </a:cubicBezTo>
                  <a:cubicBezTo>
                    <a:pt x="1357" y="142"/>
                    <a:pt x="1366" y="139"/>
                    <a:pt x="1371" y="130"/>
                  </a:cubicBezTo>
                  <a:close/>
                  <a:moveTo>
                    <a:pt x="891" y="117"/>
                  </a:moveTo>
                  <a:cubicBezTo>
                    <a:pt x="890" y="117"/>
                    <a:pt x="890" y="117"/>
                    <a:pt x="890" y="117"/>
                  </a:cubicBezTo>
                  <a:cubicBezTo>
                    <a:pt x="874" y="135"/>
                    <a:pt x="855" y="145"/>
                    <a:pt x="837" y="158"/>
                  </a:cubicBezTo>
                  <a:cubicBezTo>
                    <a:pt x="845" y="161"/>
                    <a:pt x="853" y="159"/>
                    <a:pt x="861" y="159"/>
                  </a:cubicBezTo>
                  <a:cubicBezTo>
                    <a:pt x="863" y="160"/>
                    <a:pt x="865" y="157"/>
                    <a:pt x="865" y="155"/>
                  </a:cubicBezTo>
                  <a:cubicBezTo>
                    <a:pt x="871" y="147"/>
                    <a:pt x="879" y="144"/>
                    <a:pt x="886" y="136"/>
                  </a:cubicBezTo>
                  <a:cubicBezTo>
                    <a:pt x="894" y="133"/>
                    <a:pt x="890" y="124"/>
                    <a:pt x="891" y="117"/>
                  </a:cubicBezTo>
                  <a:close/>
                  <a:moveTo>
                    <a:pt x="940" y="121"/>
                  </a:moveTo>
                  <a:cubicBezTo>
                    <a:pt x="938" y="116"/>
                    <a:pt x="930" y="116"/>
                    <a:pt x="928" y="120"/>
                  </a:cubicBezTo>
                  <a:cubicBezTo>
                    <a:pt x="929" y="123"/>
                    <a:pt x="928" y="128"/>
                    <a:pt x="931" y="131"/>
                  </a:cubicBezTo>
                  <a:cubicBezTo>
                    <a:pt x="936" y="130"/>
                    <a:pt x="937" y="124"/>
                    <a:pt x="940" y="121"/>
                  </a:cubicBezTo>
                  <a:close/>
                  <a:moveTo>
                    <a:pt x="1822" y="121"/>
                  </a:moveTo>
                  <a:cubicBezTo>
                    <a:pt x="1819" y="121"/>
                    <a:pt x="1817" y="118"/>
                    <a:pt x="1815" y="118"/>
                  </a:cubicBezTo>
                  <a:cubicBezTo>
                    <a:pt x="1807" y="128"/>
                    <a:pt x="1800" y="140"/>
                    <a:pt x="1790" y="149"/>
                  </a:cubicBezTo>
                  <a:cubicBezTo>
                    <a:pt x="1786" y="151"/>
                    <a:pt x="1781" y="154"/>
                    <a:pt x="1778" y="158"/>
                  </a:cubicBezTo>
                  <a:cubicBezTo>
                    <a:pt x="1781" y="159"/>
                    <a:pt x="1783" y="159"/>
                    <a:pt x="1786" y="159"/>
                  </a:cubicBezTo>
                  <a:cubicBezTo>
                    <a:pt x="1796" y="151"/>
                    <a:pt x="1808" y="142"/>
                    <a:pt x="1817" y="134"/>
                  </a:cubicBezTo>
                  <a:cubicBezTo>
                    <a:pt x="1821" y="131"/>
                    <a:pt x="1820" y="125"/>
                    <a:pt x="1822" y="121"/>
                  </a:cubicBezTo>
                  <a:close/>
                  <a:moveTo>
                    <a:pt x="1417" y="123"/>
                  </a:moveTo>
                  <a:cubicBezTo>
                    <a:pt x="1415" y="120"/>
                    <a:pt x="1411" y="119"/>
                    <a:pt x="1408" y="119"/>
                  </a:cubicBezTo>
                  <a:cubicBezTo>
                    <a:pt x="1404" y="118"/>
                    <a:pt x="1402" y="121"/>
                    <a:pt x="1400" y="125"/>
                  </a:cubicBezTo>
                  <a:cubicBezTo>
                    <a:pt x="1402" y="127"/>
                    <a:pt x="1402" y="131"/>
                    <a:pt x="1402" y="135"/>
                  </a:cubicBezTo>
                  <a:cubicBezTo>
                    <a:pt x="1399" y="140"/>
                    <a:pt x="1394" y="147"/>
                    <a:pt x="1386" y="147"/>
                  </a:cubicBezTo>
                  <a:cubicBezTo>
                    <a:pt x="1382" y="149"/>
                    <a:pt x="1377" y="153"/>
                    <a:pt x="1374" y="158"/>
                  </a:cubicBezTo>
                  <a:cubicBezTo>
                    <a:pt x="1382" y="163"/>
                    <a:pt x="1387" y="153"/>
                    <a:pt x="1393" y="150"/>
                  </a:cubicBezTo>
                  <a:cubicBezTo>
                    <a:pt x="1399" y="141"/>
                    <a:pt x="1414" y="135"/>
                    <a:pt x="1417" y="123"/>
                  </a:cubicBezTo>
                  <a:close/>
                  <a:moveTo>
                    <a:pt x="284" y="121"/>
                  </a:moveTo>
                  <a:cubicBezTo>
                    <a:pt x="285" y="121"/>
                    <a:pt x="285" y="121"/>
                    <a:pt x="285" y="121"/>
                  </a:cubicBezTo>
                  <a:cubicBezTo>
                    <a:pt x="286" y="121"/>
                    <a:pt x="286" y="121"/>
                    <a:pt x="286" y="121"/>
                  </a:cubicBezTo>
                  <a:cubicBezTo>
                    <a:pt x="284" y="121"/>
                    <a:pt x="284" y="121"/>
                    <a:pt x="284" y="121"/>
                  </a:cubicBezTo>
                  <a:close/>
                  <a:moveTo>
                    <a:pt x="7" y="145"/>
                  </a:moveTo>
                  <a:cubicBezTo>
                    <a:pt x="8" y="137"/>
                    <a:pt x="10" y="128"/>
                    <a:pt x="4" y="123"/>
                  </a:cubicBezTo>
                  <a:cubicBezTo>
                    <a:pt x="4" y="131"/>
                    <a:pt x="3" y="140"/>
                    <a:pt x="4" y="148"/>
                  </a:cubicBezTo>
                  <a:cubicBezTo>
                    <a:pt x="7" y="145"/>
                    <a:pt x="7" y="145"/>
                    <a:pt x="7" y="145"/>
                  </a:cubicBezTo>
                  <a:close/>
                  <a:moveTo>
                    <a:pt x="475" y="125"/>
                  </a:moveTo>
                  <a:cubicBezTo>
                    <a:pt x="474" y="123"/>
                    <a:pt x="472" y="123"/>
                    <a:pt x="469" y="123"/>
                  </a:cubicBezTo>
                  <a:cubicBezTo>
                    <a:pt x="467" y="123"/>
                    <a:pt x="467" y="126"/>
                    <a:pt x="466" y="128"/>
                  </a:cubicBezTo>
                  <a:cubicBezTo>
                    <a:pt x="466" y="132"/>
                    <a:pt x="463" y="137"/>
                    <a:pt x="464" y="139"/>
                  </a:cubicBezTo>
                  <a:cubicBezTo>
                    <a:pt x="468" y="136"/>
                    <a:pt x="473" y="130"/>
                    <a:pt x="475" y="125"/>
                  </a:cubicBezTo>
                  <a:close/>
                  <a:moveTo>
                    <a:pt x="428" y="135"/>
                  </a:moveTo>
                  <a:cubicBezTo>
                    <a:pt x="427" y="126"/>
                    <a:pt x="427" y="126"/>
                    <a:pt x="427" y="126"/>
                  </a:cubicBezTo>
                  <a:cubicBezTo>
                    <a:pt x="423" y="128"/>
                    <a:pt x="420" y="130"/>
                    <a:pt x="417" y="134"/>
                  </a:cubicBezTo>
                  <a:cubicBezTo>
                    <a:pt x="408" y="144"/>
                    <a:pt x="397" y="151"/>
                    <a:pt x="387" y="158"/>
                  </a:cubicBezTo>
                  <a:cubicBezTo>
                    <a:pt x="394" y="160"/>
                    <a:pt x="399" y="159"/>
                    <a:pt x="406" y="159"/>
                  </a:cubicBezTo>
                  <a:cubicBezTo>
                    <a:pt x="406" y="158"/>
                    <a:pt x="405" y="155"/>
                    <a:pt x="407" y="154"/>
                  </a:cubicBezTo>
                  <a:cubicBezTo>
                    <a:pt x="415" y="150"/>
                    <a:pt x="422" y="142"/>
                    <a:pt x="428" y="135"/>
                  </a:cubicBezTo>
                  <a:close/>
                  <a:moveTo>
                    <a:pt x="944" y="138"/>
                  </a:moveTo>
                  <a:cubicBezTo>
                    <a:pt x="945" y="135"/>
                    <a:pt x="946" y="129"/>
                    <a:pt x="943" y="127"/>
                  </a:cubicBezTo>
                  <a:cubicBezTo>
                    <a:pt x="932" y="137"/>
                    <a:pt x="926" y="149"/>
                    <a:pt x="914" y="157"/>
                  </a:cubicBezTo>
                  <a:cubicBezTo>
                    <a:pt x="914" y="158"/>
                    <a:pt x="914" y="158"/>
                    <a:pt x="914" y="158"/>
                  </a:cubicBezTo>
                  <a:cubicBezTo>
                    <a:pt x="917" y="159"/>
                    <a:pt x="922" y="160"/>
                    <a:pt x="923" y="156"/>
                  </a:cubicBezTo>
                  <a:cubicBezTo>
                    <a:pt x="932" y="153"/>
                    <a:pt x="939" y="146"/>
                    <a:pt x="944" y="138"/>
                  </a:cubicBezTo>
                  <a:close/>
                  <a:moveTo>
                    <a:pt x="1109" y="143"/>
                  </a:moveTo>
                  <a:cubicBezTo>
                    <a:pt x="1103" y="138"/>
                    <a:pt x="1095" y="133"/>
                    <a:pt x="1088" y="128"/>
                  </a:cubicBezTo>
                  <a:cubicBezTo>
                    <a:pt x="1086" y="131"/>
                    <a:pt x="1086" y="131"/>
                    <a:pt x="1086" y="131"/>
                  </a:cubicBezTo>
                  <a:cubicBezTo>
                    <a:pt x="1082" y="136"/>
                    <a:pt x="1088" y="139"/>
                    <a:pt x="1091" y="142"/>
                  </a:cubicBezTo>
                  <a:cubicBezTo>
                    <a:pt x="1100" y="149"/>
                    <a:pt x="1111" y="151"/>
                    <a:pt x="1118" y="159"/>
                  </a:cubicBezTo>
                  <a:cubicBezTo>
                    <a:pt x="1140" y="159"/>
                    <a:pt x="1140" y="159"/>
                    <a:pt x="1140" y="159"/>
                  </a:cubicBezTo>
                  <a:cubicBezTo>
                    <a:pt x="1142" y="158"/>
                    <a:pt x="1142" y="158"/>
                    <a:pt x="1142" y="158"/>
                  </a:cubicBezTo>
                  <a:cubicBezTo>
                    <a:pt x="1141" y="156"/>
                    <a:pt x="1141" y="156"/>
                    <a:pt x="1141" y="156"/>
                  </a:cubicBezTo>
                  <a:cubicBezTo>
                    <a:pt x="1129" y="154"/>
                    <a:pt x="1121" y="146"/>
                    <a:pt x="1109" y="143"/>
                  </a:cubicBezTo>
                  <a:close/>
                  <a:moveTo>
                    <a:pt x="1830" y="128"/>
                  </a:moveTo>
                  <a:cubicBezTo>
                    <a:pt x="1829" y="128"/>
                    <a:pt x="1829" y="128"/>
                    <a:pt x="1829" y="128"/>
                  </a:cubicBezTo>
                  <a:cubicBezTo>
                    <a:pt x="1818" y="138"/>
                    <a:pt x="1808" y="150"/>
                    <a:pt x="1796" y="158"/>
                  </a:cubicBezTo>
                  <a:cubicBezTo>
                    <a:pt x="1801" y="159"/>
                    <a:pt x="1807" y="158"/>
                    <a:pt x="1813" y="159"/>
                  </a:cubicBezTo>
                  <a:cubicBezTo>
                    <a:pt x="1822" y="158"/>
                    <a:pt x="1827" y="149"/>
                    <a:pt x="1832" y="142"/>
                  </a:cubicBezTo>
                  <a:cubicBezTo>
                    <a:pt x="1835" y="138"/>
                    <a:pt x="1831" y="133"/>
                    <a:pt x="1830" y="128"/>
                  </a:cubicBezTo>
                  <a:close/>
                  <a:moveTo>
                    <a:pt x="482" y="139"/>
                  </a:moveTo>
                  <a:cubicBezTo>
                    <a:pt x="483" y="135"/>
                    <a:pt x="480" y="126"/>
                    <a:pt x="476" y="134"/>
                  </a:cubicBezTo>
                  <a:cubicBezTo>
                    <a:pt x="470" y="143"/>
                    <a:pt x="461" y="150"/>
                    <a:pt x="457" y="158"/>
                  </a:cubicBezTo>
                  <a:cubicBezTo>
                    <a:pt x="461" y="161"/>
                    <a:pt x="467" y="159"/>
                    <a:pt x="471" y="159"/>
                  </a:cubicBezTo>
                  <a:cubicBezTo>
                    <a:pt x="472" y="158"/>
                    <a:pt x="471" y="156"/>
                    <a:pt x="471" y="155"/>
                  </a:cubicBezTo>
                  <a:cubicBezTo>
                    <a:pt x="471" y="152"/>
                    <a:pt x="475" y="152"/>
                    <a:pt x="477" y="150"/>
                  </a:cubicBezTo>
                  <a:cubicBezTo>
                    <a:pt x="480" y="147"/>
                    <a:pt x="483" y="143"/>
                    <a:pt x="482" y="139"/>
                  </a:cubicBezTo>
                  <a:close/>
                  <a:moveTo>
                    <a:pt x="1420" y="145"/>
                  </a:moveTo>
                  <a:cubicBezTo>
                    <a:pt x="1420" y="141"/>
                    <a:pt x="1423" y="135"/>
                    <a:pt x="1419" y="132"/>
                  </a:cubicBezTo>
                  <a:cubicBezTo>
                    <a:pt x="1411" y="140"/>
                    <a:pt x="1401" y="150"/>
                    <a:pt x="1393" y="158"/>
                  </a:cubicBezTo>
                  <a:cubicBezTo>
                    <a:pt x="1396" y="159"/>
                    <a:pt x="1402" y="160"/>
                    <a:pt x="1406" y="158"/>
                  </a:cubicBezTo>
                  <a:cubicBezTo>
                    <a:pt x="1408" y="151"/>
                    <a:pt x="1417" y="151"/>
                    <a:pt x="1420" y="145"/>
                  </a:cubicBezTo>
                  <a:close/>
                  <a:moveTo>
                    <a:pt x="1874" y="138"/>
                  </a:moveTo>
                  <a:cubicBezTo>
                    <a:pt x="1869" y="133"/>
                    <a:pt x="1863" y="138"/>
                    <a:pt x="1858" y="139"/>
                  </a:cubicBezTo>
                  <a:cubicBezTo>
                    <a:pt x="1855" y="143"/>
                    <a:pt x="1855" y="149"/>
                    <a:pt x="1851" y="152"/>
                  </a:cubicBezTo>
                  <a:cubicBezTo>
                    <a:pt x="1844" y="156"/>
                    <a:pt x="1842" y="149"/>
                    <a:pt x="1836" y="148"/>
                  </a:cubicBezTo>
                  <a:cubicBezTo>
                    <a:pt x="1827" y="158"/>
                    <a:pt x="1827" y="158"/>
                    <a:pt x="1827" y="158"/>
                  </a:cubicBezTo>
                  <a:cubicBezTo>
                    <a:pt x="1837" y="158"/>
                    <a:pt x="1847" y="160"/>
                    <a:pt x="1857" y="157"/>
                  </a:cubicBezTo>
                  <a:cubicBezTo>
                    <a:pt x="1873" y="139"/>
                    <a:pt x="1873" y="139"/>
                    <a:pt x="1873" y="139"/>
                  </a:cubicBezTo>
                  <a:cubicBezTo>
                    <a:pt x="1874" y="138"/>
                    <a:pt x="1874" y="138"/>
                    <a:pt x="1874" y="138"/>
                  </a:cubicBezTo>
                  <a:close/>
                  <a:moveTo>
                    <a:pt x="899" y="142"/>
                  </a:moveTo>
                  <a:cubicBezTo>
                    <a:pt x="898" y="140"/>
                    <a:pt x="896" y="137"/>
                    <a:pt x="893" y="137"/>
                  </a:cubicBezTo>
                  <a:cubicBezTo>
                    <a:pt x="886" y="142"/>
                    <a:pt x="880" y="149"/>
                    <a:pt x="873" y="155"/>
                  </a:cubicBezTo>
                  <a:cubicBezTo>
                    <a:pt x="873" y="159"/>
                    <a:pt x="873" y="159"/>
                    <a:pt x="873" y="159"/>
                  </a:cubicBezTo>
                  <a:cubicBezTo>
                    <a:pt x="876" y="159"/>
                    <a:pt x="881" y="159"/>
                    <a:pt x="885" y="159"/>
                  </a:cubicBezTo>
                  <a:cubicBezTo>
                    <a:pt x="889" y="152"/>
                    <a:pt x="895" y="149"/>
                    <a:pt x="899" y="142"/>
                  </a:cubicBezTo>
                  <a:close/>
                  <a:moveTo>
                    <a:pt x="1379" y="144"/>
                  </a:moveTo>
                  <a:cubicBezTo>
                    <a:pt x="1376" y="141"/>
                    <a:pt x="1375" y="139"/>
                    <a:pt x="1372" y="138"/>
                  </a:cubicBezTo>
                  <a:cubicBezTo>
                    <a:pt x="1364" y="144"/>
                    <a:pt x="1356" y="152"/>
                    <a:pt x="1348" y="158"/>
                  </a:cubicBezTo>
                  <a:cubicBezTo>
                    <a:pt x="1353" y="159"/>
                    <a:pt x="1360" y="161"/>
                    <a:pt x="1364" y="156"/>
                  </a:cubicBezTo>
                  <a:cubicBezTo>
                    <a:pt x="1369" y="152"/>
                    <a:pt x="1376" y="149"/>
                    <a:pt x="1379" y="144"/>
                  </a:cubicBezTo>
                  <a:close/>
                  <a:moveTo>
                    <a:pt x="436" y="144"/>
                  </a:moveTo>
                  <a:cubicBezTo>
                    <a:pt x="434" y="141"/>
                    <a:pt x="434" y="141"/>
                    <a:pt x="434" y="141"/>
                  </a:cubicBezTo>
                  <a:cubicBezTo>
                    <a:pt x="430" y="138"/>
                    <a:pt x="429" y="143"/>
                    <a:pt x="426" y="145"/>
                  </a:cubicBezTo>
                  <a:cubicBezTo>
                    <a:pt x="422" y="150"/>
                    <a:pt x="415" y="153"/>
                    <a:pt x="413" y="158"/>
                  </a:cubicBezTo>
                  <a:cubicBezTo>
                    <a:pt x="422" y="159"/>
                    <a:pt x="433" y="160"/>
                    <a:pt x="443" y="159"/>
                  </a:cubicBezTo>
                  <a:cubicBezTo>
                    <a:pt x="449" y="155"/>
                    <a:pt x="456" y="151"/>
                    <a:pt x="460" y="143"/>
                  </a:cubicBezTo>
                  <a:cubicBezTo>
                    <a:pt x="454" y="146"/>
                    <a:pt x="449" y="148"/>
                    <a:pt x="443" y="147"/>
                  </a:cubicBezTo>
                  <a:cubicBezTo>
                    <a:pt x="438" y="149"/>
                    <a:pt x="435" y="156"/>
                    <a:pt x="429" y="158"/>
                  </a:cubicBezTo>
                  <a:cubicBezTo>
                    <a:pt x="423" y="152"/>
                    <a:pt x="435" y="150"/>
                    <a:pt x="436" y="144"/>
                  </a:cubicBezTo>
                  <a:close/>
                  <a:moveTo>
                    <a:pt x="1883" y="152"/>
                  </a:moveTo>
                  <a:cubicBezTo>
                    <a:pt x="1882" y="149"/>
                    <a:pt x="1883" y="144"/>
                    <a:pt x="1879" y="142"/>
                  </a:cubicBezTo>
                  <a:cubicBezTo>
                    <a:pt x="1874" y="147"/>
                    <a:pt x="1870" y="152"/>
                    <a:pt x="1866" y="158"/>
                  </a:cubicBezTo>
                  <a:cubicBezTo>
                    <a:pt x="1876" y="159"/>
                    <a:pt x="1876" y="159"/>
                    <a:pt x="1876" y="159"/>
                  </a:cubicBezTo>
                  <a:cubicBezTo>
                    <a:pt x="1880" y="158"/>
                    <a:pt x="1882" y="154"/>
                    <a:pt x="1883" y="152"/>
                  </a:cubicBezTo>
                  <a:close/>
                  <a:moveTo>
                    <a:pt x="1108" y="158"/>
                  </a:moveTo>
                  <a:cubicBezTo>
                    <a:pt x="1100" y="151"/>
                    <a:pt x="1090" y="149"/>
                    <a:pt x="1082" y="142"/>
                  </a:cubicBezTo>
                  <a:cubicBezTo>
                    <a:pt x="1073" y="151"/>
                    <a:pt x="1090" y="152"/>
                    <a:pt x="1091" y="159"/>
                  </a:cubicBezTo>
                  <a:cubicBezTo>
                    <a:pt x="1096" y="160"/>
                    <a:pt x="1102" y="159"/>
                    <a:pt x="1108" y="158"/>
                  </a:cubicBezTo>
                  <a:close/>
                  <a:moveTo>
                    <a:pt x="653" y="153"/>
                  </a:moveTo>
                  <a:cubicBezTo>
                    <a:pt x="647" y="152"/>
                    <a:pt x="642" y="146"/>
                    <a:pt x="636" y="145"/>
                  </a:cubicBezTo>
                  <a:cubicBezTo>
                    <a:pt x="632" y="149"/>
                    <a:pt x="628" y="153"/>
                    <a:pt x="627" y="159"/>
                  </a:cubicBezTo>
                  <a:cubicBezTo>
                    <a:pt x="637" y="161"/>
                    <a:pt x="648" y="159"/>
                    <a:pt x="658" y="158"/>
                  </a:cubicBezTo>
                  <a:cubicBezTo>
                    <a:pt x="658" y="155"/>
                    <a:pt x="654" y="155"/>
                    <a:pt x="653" y="153"/>
                  </a:cubicBezTo>
                  <a:close/>
                  <a:moveTo>
                    <a:pt x="1581" y="158"/>
                  </a:moveTo>
                  <a:cubicBezTo>
                    <a:pt x="1576" y="153"/>
                    <a:pt x="1570" y="149"/>
                    <a:pt x="1564" y="145"/>
                  </a:cubicBezTo>
                  <a:cubicBezTo>
                    <a:pt x="1561" y="150"/>
                    <a:pt x="1556" y="154"/>
                    <a:pt x="1554" y="158"/>
                  </a:cubicBezTo>
                  <a:cubicBezTo>
                    <a:pt x="1561" y="160"/>
                    <a:pt x="1571" y="158"/>
                    <a:pt x="1579" y="159"/>
                  </a:cubicBezTo>
                  <a:cubicBezTo>
                    <a:pt x="1581" y="158"/>
                    <a:pt x="1581" y="158"/>
                    <a:pt x="1581" y="158"/>
                  </a:cubicBezTo>
                  <a:close/>
                  <a:moveTo>
                    <a:pt x="913" y="148"/>
                  </a:moveTo>
                  <a:cubicBezTo>
                    <a:pt x="904" y="146"/>
                    <a:pt x="904" y="146"/>
                    <a:pt x="904" y="146"/>
                  </a:cubicBezTo>
                  <a:cubicBezTo>
                    <a:pt x="896" y="155"/>
                    <a:pt x="896" y="155"/>
                    <a:pt x="896" y="155"/>
                  </a:cubicBezTo>
                  <a:cubicBezTo>
                    <a:pt x="896" y="156"/>
                    <a:pt x="894" y="158"/>
                    <a:pt x="896" y="159"/>
                  </a:cubicBezTo>
                  <a:cubicBezTo>
                    <a:pt x="902" y="157"/>
                    <a:pt x="910" y="154"/>
                    <a:pt x="913" y="148"/>
                  </a:cubicBezTo>
                  <a:close/>
                  <a:moveTo>
                    <a:pt x="178" y="158"/>
                  </a:moveTo>
                  <a:cubicBezTo>
                    <a:pt x="174" y="153"/>
                    <a:pt x="168" y="151"/>
                    <a:pt x="162" y="148"/>
                  </a:cubicBezTo>
                  <a:cubicBezTo>
                    <a:pt x="160" y="152"/>
                    <a:pt x="156" y="154"/>
                    <a:pt x="155" y="158"/>
                  </a:cubicBezTo>
                  <a:cubicBezTo>
                    <a:pt x="163" y="160"/>
                    <a:pt x="171" y="160"/>
                    <a:pt x="178" y="158"/>
                  </a:cubicBezTo>
                  <a:close/>
                  <a:moveTo>
                    <a:pt x="1081" y="158"/>
                  </a:moveTo>
                  <a:cubicBezTo>
                    <a:pt x="1080" y="156"/>
                    <a:pt x="1079" y="154"/>
                    <a:pt x="1077" y="153"/>
                  </a:cubicBezTo>
                  <a:cubicBezTo>
                    <a:pt x="1073" y="150"/>
                    <a:pt x="1070" y="154"/>
                    <a:pt x="1068" y="158"/>
                  </a:cubicBezTo>
                  <a:cubicBezTo>
                    <a:pt x="1072" y="159"/>
                    <a:pt x="1077" y="160"/>
                    <a:pt x="1081" y="158"/>
                  </a:cubicBezTo>
                  <a:close/>
                  <a:moveTo>
                    <a:pt x="67" y="180"/>
                  </a:moveTo>
                  <a:cubicBezTo>
                    <a:pt x="69" y="180"/>
                    <a:pt x="67" y="185"/>
                    <a:pt x="70" y="182"/>
                  </a:cubicBezTo>
                  <a:cubicBezTo>
                    <a:pt x="70" y="181"/>
                    <a:pt x="70" y="181"/>
                    <a:pt x="70" y="181"/>
                  </a:cubicBezTo>
                  <a:cubicBezTo>
                    <a:pt x="85" y="180"/>
                    <a:pt x="101" y="180"/>
                    <a:pt x="117" y="180"/>
                  </a:cubicBezTo>
                  <a:cubicBezTo>
                    <a:pt x="141" y="181"/>
                    <a:pt x="165" y="180"/>
                    <a:pt x="191" y="181"/>
                  </a:cubicBezTo>
                  <a:cubicBezTo>
                    <a:pt x="326" y="179"/>
                    <a:pt x="462" y="183"/>
                    <a:pt x="597" y="181"/>
                  </a:cubicBezTo>
                  <a:cubicBezTo>
                    <a:pt x="755" y="181"/>
                    <a:pt x="755" y="181"/>
                    <a:pt x="755" y="181"/>
                  </a:cubicBezTo>
                  <a:cubicBezTo>
                    <a:pt x="820" y="181"/>
                    <a:pt x="885" y="181"/>
                    <a:pt x="949" y="181"/>
                  </a:cubicBezTo>
                  <a:cubicBezTo>
                    <a:pt x="1023" y="180"/>
                    <a:pt x="1098" y="181"/>
                    <a:pt x="1174" y="181"/>
                  </a:cubicBezTo>
                  <a:cubicBezTo>
                    <a:pt x="1226" y="181"/>
                    <a:pt x="1275" y="182"/>
                    <a:pt x="1327" y="181"/>
                  </a:cubicBezTo>
                  <a:cubicBezTo>
                    <a:pt x="1365" y="183"/>
                    <a:pt x="1400" y="179"/>
                    <a:pt x="1438" y="183"/>
                  </a:cubicBezTo>
                  <a:cubicBezTo>
                    <a:pt x="1447" y="180"/>
                    <a:pt x="1455" y="182"/>
                    <a:pt x="1464" y="182"/>
                  </a:cubicBezTo>
                  <a:cubicBezTo>
                    <a:pt x="1481" y="182"/>
                    <a:pt x="1497" y="182"/>
                    <a:pt x="1514" y="183"/>
                  </a:cubicBezTo>
                  <a:cubicBezTo>
                    <a:pt x="1517" y="182"/>
                    <a:pt x="1517" y="182"/>
                    <a:pt x="1517" y="182"/>
                  </a:cubicBezTo>
                  <a:cubicBezTo>
                    <a:pt x="1567" y="183"/>
                    <a:pt x="1621" y="181"/>
                    <a:pt x="1670" y="181"/>
                  </a:cubicBezTo>
                  <a:cubicBezTo>
                    <a:pt x="1682" y="180"/>
                    <a:pt x="1693" y="183"/>
                    <a:pt x="1705" y="181"/>
                  </a:cubicBezTo>
                  <a:cubicBezTo>
                    <a:pt x="1755" y="182"/>
                    <a:pt x="1801" y="181"/>
                    <a:pt x="1853" y="182"/>
                  </a:cubicBezTo>
                  <a:cubicBezTo>
                    <a:pt x="1875" y="181"/>
                    <a:pt x="1899" y="182"/>
                    <a:pt x="1923" y="181"/>
                  </a:cubicBezTo>
                  <a:cubicBezTo>
                    <a:pt x="1944" y="181"/>
                    <a:pt x="1963" y="182"/>
                    <a:pt x="1985" y="182"/>
                  </a:cubicBezTo>
                  <a:cubicBezTo>
                    <a:pt x="1986" y="183"/>
                    <a:pt x="1986" y="185"/>
                    <a:pt x="1986" y="186"/>
                  </a:cubicBezTo>
                  <a:cubicBezTo>
                    <a:pt x="1983" y="188"/>
                    <a:pt x="1983" y="188"/>
                    <a:pt x="1983" y="188"/>
                  </a:cubicBezTo>
                  <a:cubicBezTo>
                    <a:pt x="1898" y="188"/>
                    <a:pt x="1809" y="188"/>
                    <a:pt x="1722" y="187"/>
                  </a:cubicBezTo>
                  <a:cubicBezTo>
                    <a:pt x="1718" y="186"/>
                    <a:pt x="1713" y="186"/>
                    <a:pt x="1709" y="187"/>
                  </a:cubicBezTo>
                  <a:cubicBezTo>
                    <a:pt x="1686" y="188"/>
                    <a:pt x="1660" y="187"/>
                    <a:pt x="1636" y="187"/>
                  </a:cubicBezTo>
                  <a:cubicBezTo>
                    <a:pt x="1618" y="187"/>
                    <a:pt x="1600" y="187"/>
                    <a:pt x="1582" y="186"/>
                  </a:cubicBezTo>
                  <a:cubicBezTo>
                    <a:pt x="1567" y="189"/>
                    <a:pt x="1550" y="186"/>
                    <a:pt x="1533" y="187"/>
                  </a:cubicBezTo>
                  <a:cubicBezTo>
                    <a:pt x="1525" y="187"/>
                    <a:pt x="1516" y="188"/>
                    <a:pt x="1508" y="187"/>
                  </a:cubicBezTo>
                  <a:cubicBezTo>
                    <a:pt x="1505" y="187"/>
                    <a:pt x="1505" y="187"/>
                    <a:pt x="1505" y="187"/>
                  </a:cubicBezTo>
                  <a:cubicBezTo>
                    <a:pt x="1484" y="187"/>
                    <a:pt x="1484" y="187"/>
                    <a:pt x="1484" y="187"/>
                  </a:cubicBezTo>
                  <a:cubicBezTo>
                    <a:pt x="1479" y="187"/>
                    <a:pt x="1472" y="188"/>
                    <a:pt x="1467" y="187"/>
                  </a:cubicBezTo>
                  <a:cubicBezTo>
                    <a:pt x="1411" y="189"/>
                    <a:pt x="1357" y="186"/>
                    <a:pt x="1300" y="188"/>
                  </a:cubicBezTo>
                  <a:cubicBezTo>
                    <a:pt x="1226" y="188"/>
                    <a:pt x="1155" y="186"/>
                    <a:pt x="1083" y="187"/>
                  </a:cubicBezTo>
                  <a:cubicBezTo>
                    <a:pt x="1046" y="186"/>
                    <a:pt x="1010" y="188"/>
                    <a:pt x="972" y="187"/>
                  </a:cubicBezTo>
                  <a:cubicBezTo>
                    <a:pt x="930" y="186"/>
                    <a:pt x="891" y="187"/>
                    <a:pt x="850" y="187"/>
                  </a:cubicBezTo>
                  <a:cubicBezTo>
                    <a:pt x="819" y="187"/>
                    <a:pt x="787" y="186"/>
                    <a:pt x="755" y="187"/>
                  </a:cubicBezTo>
                  <a:cubicBezTo>
                    <a:pt x="706" y="186"/>
                    <a:pt x="654" y="187"/>
                    <a:pt x="604" y="187"/>
                  </a:cubicBezTo>
                  <a:cubicBezTo>
                    <a:pt x="577" y="186"/>
                    <a:pt x="547" y="188"/>
                    <a:pt x="520" y="186"/>
                  </a:cubicBezTo>
                  <a:cubicBezTo>
                    <a:pt x="489" y="187"/>
                    <a:pt x="458" y="186"/>
                    <a:pt x="425" y="187"/>
                  </a:cubicBezTo>
                  <a:cubicBezTo>
                    <a:pt x="326" y="185"/>
                    <a:pt x="231" y="186"/>
                    <a:pt x="131" y="186"/>
                  </a:cubicBezTo>
                  <a:cubicBezTo>
                    <a:pt x="88" y="186"/>
                    <a:pt x="46" y="186"/>
                    <a:pt x="3" y="185"/>
                  </a:cubicBezTo>
                  <a:cubicBezTo>
                    <a:pt x="4" y="181"/>
                    <a:pt x="4" y="181"/>
                    <a:pt x="4" y="181"/>
                  </a:cubicBezTo>
                  <a:cubicBezTo>
                    <a:pt x="25" y="179"/>
                    <a:pt x="45" y="181"/>
                    <a:pt x="67" y="180"/>
                  </a:cubicBezTo>
                  <a:close/>
                </a:path>
              </a:pathLst>
            </a:custGeom>
            <a:grp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11" name="矩形: 圆顶角 10"/>
            <p:cNvSpPr/>
            <p:nvPr/>
          </p:nvSpPr>
          <p:spPr>
            <a:xfrm>
              <a:off x="4617319" y="1582229"/>
              <a:ext cx="244445" cy="2407446"/>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17" name="文本框 16"/>
          <p:cNvSpPr txBox="1"/>
          <p:nvPr/>
        </p:nvSpPr>
        <p:spPr>
          <a:xfrm rot="16200000">
            <a:off x="6314194" y="4264934"/>
            <a:ext cx="849913" cy="461665"/>
          </a:xfrm>
          <a:prstGeom prst="rect">
            <a:avLst/>
          </a:prstGeom>
          <a:noFill/>
        </p:spPr>
        <p:txBody>
          <a:bodyPr wrap="none" rtlCol="0">
            <a:spAutoFit/>
          </a:bodyPr>
          <a:lstStyle/>
          <a:p>
            <a:r>
              <a:rPr lang="en-US" altLang="zh-CN" sz="2400" b="1" dirty="0">
                <a:solidFill>
                  <a:schemeClr val="bg1"/>
                </a:solidFill>
                <a:latin typeface="微软雅黑" panose="020B0503020204020204" pitchFamily="34" charset="-122"/>
                <a:ea typeface="微软雅黑" panose="020B0503020204020204" pitchFamily="34" charset="-122"/>
              </a:rPr>
              <a:t>50%</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8" name="文本框 17"/>
          <p:cNvSpPr txBox="1"/>
          <p:nvPr/>
        </p:nvSpPr>
        <p:spPr>
          <a:xfrm rot="16200000">
            <a:off x="8297190" y="4259462"/>
            <a:ext cx="849913" cy="461665"/>
          </a:xfrm>
          <a:prstGeom prst="rect">
            <a:avLst/>
          </a:prstGeom>
          <a:noFill/>
        </p:spPr>
        <p:txBody>
          <a:bodyPr wrap="none" rtlCol="0">
            <a:spAutoFit/>
          </a:bodyPr>
          <a:lstStyle/>
          <a:p>
            <a:r>
              <a:rPr lang="en-US" altLang="zh-CN" sz="2400" b="1" dirty="0">
                <a:solidFill>
                  <a:schemeClr val="bg1"/>
                </a:solidFill>
                <a:latin typeface="微软雅黑" panose="020B0503020204020204" pitchFamily="34" charset="-122"/>
                <a:ea typeface="微软雅黑" panose="020B0503020204020204" pitchFamily="34" charset="-122"/>
              </a:rPr>
              <a:t>45%</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9" name="文本框 18"/>
          <p:cNvSpPr txBox="1"/>
          <p:nvPr/>
        </p:nvSpPr>
        <p:spPr>
          <a:xfrm rot="16200000">
            <a:off x="7285156" y="4259462"/>
            <a:ext cx="849913" cy="461665"/>
          </a:xfrm>
          <a:prstGeom prst="rect">
            <a:avLst/>
          </a:prstGeom>
          <a:noFill/>
        </p:spPr>
        <p:txBody>
          <a:bodyPr wrap="none" rtlCol="0">
            <a:spAutoFit/>
          </a:bodyPr>
          <a:lstStyle/>
          <a:p>
            <a:r>
              <a:rPr lang="en-US" altLang="zh-CN" sz="2400" b="1" dirty="0">
                <a:solidFill>
                  <a:schemeClr val="bg1"/>
                </a:solidFill>
                <a:latin typeface="微软雅黑" panose="020B0503020204020204" pitchFamily="34" charset="-122"/>
                <a:ea typeface="微软雅黑" panose="020B0503020204020204" pitchFamily="34" charset="-122"/>
              </a:rPr>
              <a:t>75%</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20" name="文本框 19"/>
          <p:cNvSpPr txBox="1"/>
          <p:nvPr/>
        </p:nvSpPr>
        <p:spPr>
          <a:xfrm rot="16200000">
            <a:off x="9356323" y="4280855"/>
            <a:ext cx="849913" cy="461665"/>
          </a:xfrm>
          <a:prstGeom prst="rect">
            <a:avLst/>
          </a:prstGeom>
          <a:noFill/>
        </p:spPr>
        <p:txBody>
          <a:bodyPr wrap="none" rtlCol="0">
            <a:spAutoFit/>
          </a:bodyPr>
          <a:lstStyle/>
          <a:p>
            <a:r>
              <a:rPr lang="en-US" altLang="zh-CN" sz="2400" b="1" dirty="0">
                <a:solidFill>
                  <a:schemeClr val="bg1"/>
                </a:solidFill>
                <a:latin typeface="微软雅黑" panose="020B0503020204020204" pitchFamily="34" charset="-122"/>
                <a:ea typeface="微软雅黑" panose="020B0503020204020204" pitchFamily="34" charset="-122"/>
              </a:rPr>
              <a:t>62%</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21" name="文本框 20"/>
          <p:cNvSpPr txBox="1"/>
          <p:nvPr/>
        </p:nvSpPr>
        <p:spPr>
          <a:xfrm rot="16200000">
            <a:off x="10304320" y="4241018"/>
            <a:ext cx="849913" cy="461665"/>
          </a:xfrm>
          <a:prstGeom prst="rect">
            <a:avLst/>
          </a:prstGeom>
          <a:noFill/>
        </p:spPr>
        <p:txBody>
          <a:bodyPr wrap="none" rtlCol="0">
            <a:spAutoFit/>
          </a:bodyPr>
          <a:lstStyle/>
          <a:p>
            <a:r>
              <a:rPr lang="en-US" altLang="zh-CN" sz="2400" b="1" dirty="0">
                <a:solidFill>
                  <a:schemeClr val="bg1"/>
                </a:solidFill>
                <a:latin typeface="微软雅黑" panose="020B0503020204020204" pitchFamily="34" charset="-122"/>
                <a:ea typeface="微软雅黑" panose="020B0503020204020204" pitchFamily="34" charset="-122"/>
              </a:rPr>
              <a:t>93%</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6362092" y="5247662"/>
            <a:ext cx="825867" cy="420564"/>
          </a:xfrm>
          <a:prstGeom prst="rect">
            <a:avLst/>
          </a:prstGeom>
          <a:noFill/>
        </p:spPr>
        <p:txBody>
          <a:bodyPr wrap="none" rtlCol="0">
            <a:spAutoFit/>
          </a:bodyPr>
          <a:lstStyle/>
          <a:p>
            <a:r>
              <a:rPr lang="en-US" altLang="zh-CN" sz="2133" dirty="0">
                <a:solidFill>
                  <a:srgbClr val="455993"/>
                </a:solidFill>
                <a:latin typeface="微软雅黑" panose="020B0503020204020204" pitchFamily="34" charset="-122"/>
                <a:ea typeface="微软雅黑" panose="020B0503020204020204" pitchFamily="34" charset="-122"/>
              </a:rPr>
              <a:t>2014</a:t>
            </a:r>
            <a:endParaRPr lang="zh-CN" altLang="en-US" sz="2133" dirty="0">
              <a:solidFill>
                <a:srgbClr val="455993"/>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7431366" y="5247662"/>
            <a:ext cx="825867" cy="420564"/>
          </a:xfrm>
          <a:prstGeom prst="rect">
            <a:avLst/>
          </a:prstGeom>
          <a:noFill/>
        </p:spPr>
        <p:txBody>
          <a:bodyPr wrap="none" rtlCol="0">
            <a:spAutoFit/>
          </a:bodyPr>
          <a:lstStyle/>
          <a:p>
            <a:r>
              <a:rPr lang="en-US" altLang="zh-CN" sz="2133" dirty="0">
                <a:solidFill>
                  <a:srgbClr val="455993"/>
                </a:solidFill>
                <a:latin typeface="微软雅黑" panose="020B0503020204020204" pitchFamily="34" charset="-122"/>
                <a:ea typeface="微软雅黑" panose="020B0503020204020204" pitchFamily="34" charset="-122"/>
              </a:rPr>
              <a:t>2015</a:t>
            </a:r>
            <a:endParaRPr lang="zh-CN" altLang="en-US" sz="2133" dirty="0">
              <a:solidFill>
                <a:srgbClr val="455993"/>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8434930" y="5238745"/>
            <a:ext cx="825867" cy="420564"/>
          </a:xfrm>
          <a:prstGeom prst="rect">
            <a:avLst/>
          </a:prstGeom>
          <a:noFill/>
        </p:spPr>
        <p:txBody>
          <a:bodyPr wrap="none" rtlCol="0">
            <a:spAutoFit/>
          </a:bodyPr>
          <a:lstStyle/>
          <a:p>
            <a:r>
              <a:rPr lang="en-US" altLang="zh-CN" sz="2133" dirty="0">
                <a:solidFill>
                  <a:srgbClr val="455993"/>
                </a:solidFill>
                <a:latin typeface="微软雅黑" panose="020B0503020204020204" pitchFamily="34" charset="-122"/>
                <a:ea typeface="微软雅黑" panose="020B0503020204020204" pitchFamily="34" charset="-122"/>
              </a:rPr>
              <a:t>2016</a:t>
            </a:r>
            <a:endParaRPr lang="zh-CN" altLang="en-US" sz="2133" dirty="0">
              <a:solidFill>
                <a:srgbClr val="455993"/>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9406848" y="5225313"/>
            <a:ext cx="825867" cy="420564"/>
          </a:xfrm>
          <a:prstGeom prst="rect">
            <a:avLst/>
          </a:prstGeom>
          <a:noFill/>
        </p:spPr>
        <p:txBody>
          <a:bodyPr wrap="none" rtlCol="0">
            <a:spAutoFit/>
          </a:bodyPr>
          <a:lstStyle/>
          <a:p>
            <a:r>
              <a:rPr lang="en-US" altLang="zh-CN" sz="2133" dirty="0">
                <a:solidFill>
                  <a:srgbClr val="455993"/>
                </a:solidFill>
                <a:latin typeface="微软雅黑" panose="020B0503020204020204" pitchFamily="34" charset="-122"/>
                <a:ea typeface="微软雅黑" panose="020B0503020204020204" pitchFamily="34" charset="-122"/>
              </a:rPr>
              <a:t>2017</a:t>
            </a:r>
            <a:endParaRPr lang="zh-CN" altLang="en-US" sz="2133" dirty="0">
              <a:solidFill>
                <a:srgbClr val="455993"/>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10378767" y="5212774"/>
            <a:ext cx="825867" cy="420564"/>
          </a:xfrm>
          <a:prstGeom prst="rect">
            <a:avLst/>
          </a:prstGeom>
          <a:noFill/>
        </p:spPr>
        <p:txBody>
          <a:bodyPr wrap="none" rtlCol="0">
            <a:spAutoFit/>
          </a:bodyPr>
          <a:lstStyle/>
          <a:p>
            <a:r>
              <a:rPr lang="en-US" altLang="zh-CN" sz="2133" dirty="0">
                <a:solidFill>
                  <a:srgbClr val="455993"/>
                </a:solidFill>
                <a:latin typeface="微软雅黑" panose="020B0503020204020204" pitchFamily="34" charset="-122"/>
                <a:ea typeface="微软雅黑" panose="020B0503020204020204" pitchFamily="34" charset="-122"/>
              </a:rPr>
              <a:t>2018</a:t>
            </a:r>
            <a:endParaRPr lang="zh-CN" altLang="en-US" sz="2133" dirty="0">
              <a:solidFill>
                <a:srgbClr val="455993"/>
              </a:solidFill>
              <a:latin typeface="微软雅黑" panose="020B0503020204020204" pitchFamily="34" charset="-122"/>
              <a:ea typeface="微软雅黑" panose="020B0503020204020204" pitchFamily="34" charset="-122"/>
            </a:endParaRPr>
          </a:p>
        </p:txBody>
      </p:sp>
      <p:grpSp>
        <p:nvGrpSpPr>
          <p:cNvPr id="30" name="组合 29">
            <a:extLst>
              <a:ext uri="{FF2B5EF4-FFF2-40B4-BE49-F238E27FC236}">
                <a16:creationId xmlns="" xmlns:a16="http://schemas.microsoft.com/office/drawing/2014/main" id="{CAECDE65-615B-45EE-ACBA-4BC5644A2189}"/>
              </a:ext>
            </a:extLst>
          </p:cNvPr>
          <p:cNvGrpSpPr/>
          <p:nvPr/>
        </p:nvGrpSpPr>
        <p:grpSpPr>
          <a:xfrm>
            <a:off x="5341028" y="1485137"/>
            <a:ext cx="490231" cy="3580865"/>
            <a:chOff x="3153115" y="1336528"/>
            <a:chExt cx="257050" cy="2685649"/>
          </a:xfrm>
          <a:solidFill>
            <a:srgbClr val="455993"/>
          </a:solidFill>
        </p:grpSpPr>
        <p:sp>
          <p:nvSpPr>
            <p:cNvPr id="35" name="Freeform 5">
              <a:extLst>
                <a:ext uri="{FF2B5EF4-FFF2-40B4-BE49-F238E27FC236}">
                  <a16:creationId xmlns="" xmlns:a16="http://schemas.microsoft.com/office/drawing/2014/main" id="{9C62A268-4DFF-4BD9-BB09-0D55EB63D627}"/>
                </a:ext>
              </a:extLst>
            </p:cNvPr>
            <p:cNvSpPr>
              <a:spLocks noEditPoints="1"/>
            </p:cNvSpPr>
            <p:nvPr/>
          </p:nvSpPr>
          <p:spPr bwMode="auto">
            <a:xfrm rot="16200000">
              <a:off x="1945844" y="2543799"/>
              <a:ext cx="2671591" cy="257050"/>
            </a:xfrm>
            <a:custGeom>
              <a:avLst/>
              <a:gdLst>
                <a:gd name="T0" fmla="*/ 1935 w 1993"/>
                <a:gd name="T1" fmla="*/ 45 h 189"/>
                <a:gd name="T2" fmla="*/ 1949 w 1993"/>
                <a:gd name="T3" fmla="*/ 132 h 189"/>
                <a:gd name="T4" fmla="*/ 1890 w 1993"/>
                <a:gd name="T5" fmla="*/ 154 h 189"/>
                <a:gd name="T6" fmla="*/ 146 w 1993"/>
                <a:gd name="T7" fmla="*/ 159 h 189"/>
                <a:gd name="T8" fmla="*/ 4 w 1993"/>
                <a:gd name="T9" fmla="*/ 12 h 189"/>
                <a:gd name="T10" fmla="*/ 181 w 1993"/>
                <a:gd name="T11" fmla="*/ 42 h 189"/>
                <a:gd name="T12" fmla="*/ 282 w 1993"/>
                <a:gd name="T13" fmla="*/ 77 h 189"/>
                <a:gd name="T14" fmla="*/ 143 w 1993"/>
                <a:gd name="T15" fmla="*/ 8 h 189"/>
                <a:gd name="T16" fmla="*/ 81 w 1993"/>
                <a:gd name="T17" fmla="*/ 65 h 189"/>
                <a:gd name="T18" fmla="*/ 449 w 1993"/>
                <a:gd name="T19" fmla="*/ 78 h 189"/>
                <a:gd name="T20" fmla="*/ 471 w 1993"/>
                <a:gd name="T21" fmla="*/ 9 h 189"/>
                <a:gd name="T22" fmla="*/ 732 w 1993"/>
                <a:gd name="T23" fmla="*/ 109 h 189"/>
                <a:gd name="T24" fmla="*/ 802 w 1993"/>
                <a:gd name="T25" fmla="*/ 9 h 189"/>
                <a:gd name="T26" fmla="*/ 669 w 1993"/>
                <a:gd name="T27" fmla="*/ 11 h 189"/>
                <a:gd name="T28" fmla="*/ 975 w 1993"/>
                <a:gd name="T29" fmla="*/ 86 h 189"/>
                <a:gd name="T30" fmla="*/ 869 w 1993"/>
                <a:gd name="T31" fmla="*/ 15 h 189"/>
                <a:gd name="T32" fmla="*/ 1088 w 1993"/>
                <a:gd name="T33" fmla="*/ 18 h 189"/>
                <a:gd name="T34" fmla="*/ 1143 w 1993"/>
                <a:gd name="T35" fmla="*/ 47 h 189"/>
                <a:gd name="T36" fmla="*/ 1272 w 1993"/>
                <a:gd name="T37" fmla="*/ 60 h 189"/>
                <a:gd name="T38" fmla="*/ 1076 w 1993"/>
                <a:gd name="T39" fmla="*/ 23 h 189"/>
                <a:gd name="T40" fmla="*/ 1321 w 1993"/>
                <a:gd name="T41" fmla="*/ 12 h 189"/>
                <a:gd name="T42" fmla="*/ 1642 w 1993"/>
                <a:gd name="T43" fmla="*/ 66 h 189"/>
                <a:gd name="T44" fmla="*/ 1352 w 1993"/>
                <a:gd name="T45" fmla="*/ 11 h 189"/>
                <a:gd name="T46" fmla="*/ 1517 w 1993"/>
                <a:gd name="T47" fmla="*/ 112 h 189"/>
                <a:gd name="T48" fmla="*/ 1498 w 1993"/>
                <a:gd name="T49" fmla="*/ 11 h 189"/>
                <a:gd name="T50" fmla="*/ 1910 w 1993"/>
                <a:gd name="T51" fmla="*/ 94 h 189"/>
                <a:gd name="T52" fmla="*/ 1864 w 1993"/>
                <a:gd name="T53" fmla="*/ 42 h 189"/>
                <a:gd name="T54" fmla="*/ 1165 w 1993"/>
                <a:gd name="T55" fmla="*/ 38 h 189"/>
                <a:gd name="T56" fmla="*/ 978 w 1993"/>
                <a:gd name="T57" fmla="*/ 51 h 189"/>
                <a:gd name="T58" fmla="*/ 998 w 1993"/>
                <a:gd name="T59" fmla="*/ 100 h 189"/>
                <a:gd name="T60" fmla="*/ 520 w 1993"/>
                <a:gd name="T61" fmla="*/ 160 h 189"/>
                <a:gd name="T62" fmla="*/ 757 w 1993"/>
                <a:gd name="T63" fmla="*/ 38 h 189"/>
                <a:gd name="T64" fmla="*/ 211 w 1993"/>
                <a:gd name="T65" fmla="*/ 44 h 189"/>
                <a:gd name="T66" fmla="*/ 1688 w 1993"/>
                <a:gd name="T67" fmla="*/ 65 h 189"/>
                <a:gd name="T68" fmla="*/ 1428 w 1993"/>
                <a:gd name="T69" fmla="*/ 132 h 189"/>
                <a:gd name="T70" fmla="*/ 1161 w 1993"/>
                <a:gd name="T71" fmla="*/ 51 h 189"/>
                <a:gd name="T72" fmla="*/ 32 w 1993"/>
                <a:gd name="T73" fmla="*/ 55 h 189"/>
                <a:gd name="T74" fmla="*/ 962 w 1993"/>
                <a:gd name="T75" fmla="*/ 80 h 189"/>
                <a:gd name="T76" fmla="*/ 360 w 1993"/>
                <a:gd name="T77" fmla="*/ 62 h 189"/>
                <a:gd name="T78" fmla="*/ 1133 w 1993"/>
                <a:gd name="T79" fmla="*/ 105 h 189"/>
                <a:gd name="T80" fmla="*/ 1712 w 1993"/>
                <a:gd name="T81" fmla="*/ 68 h 189"/>
                <a:gd name="T82" fmla="*/ 201 w 1993"/>
                <a:gd name="T83" fmla="*/ 123 h 189"/>
                <a:gd name="T84" fmla="*/ 1149 w 1993"/>
                <a:gd name="T85" fmla="*/ 120 h 189"/>
                <a:gd name="T86" fmla="*/ 1759 w 1993"/>
                <a:gd name="T87" fmla="*/ 85 h 189"/>
                <a:gd name="T88" fmla="*/ 847 w 1993"/>
                <a:gd name="T89" fmla="*/ 119 h 189"/>
                <a:gd name="T90" fmla="*/ 699 w 1993"/>
                <a:gd name="T91" fmla="*/ 86 h 189"/>
                <a:gd name="T92" fmla="*/ 1633 w 1993"/>
                <a:gd name="T93" fmla="*/ 96 h 189"/>
                <a:gd name="T94" fmla="*/ 1618 w 1993"/>
                <a:gd name="T95" fmla="*/ 132 h 189"/>
                <a:gd name="T96" fmla="*/ 1720 w 1993"/>
                <a:gd name="T97" fmla="*/ 92 h 189"/>
                <a:gd name="T98" fmla="*/ 235 w 1993"/>
                <a:gd name="T99" fmla="*/ 153 h 189"/>
                <a:gd name="T100" fmla="*/ 1231 w 1993"/>
                <a:gd name="T101" fmla="*/ 110 h 189"/>
                <a:gd name="T102" fmla="*/ 714 w 1993"/>
                <a:gd name="T103" fmla="*/ 114 h 189"/>
                <a:gd name="T104" fmla="*/ 1026 w 1993"/>
                <a:gd name="T105" fmla="*/ 107 h 189"/>
                <a:gd name="T106" fmla="*/ 368 w 1993"/>
                <a:gd name="T107" fmla="*/ 159 h 189"/>
                <a:gd name="T108" fmla="*/ 891 w 1993"/>
                <a:gd name="T109" fmla="*/ 117 h 189"/>
                <a:gd name="T110" fmla="*/ 284 w 1993"/>
                <a:gd name="T111" fmla="*/ 121 h 189"/>
                <a:gd name="T112" fmla="*/ 1109 w 1993"/>
                <a:gd name="T113" fmla="*/ 143 h 189"/>
                <a:gd name="T114" fmla="*/ 1419 w 1993"/>
                <a:gd name="T115" fmla="*/ 132 h 189"/>
                <a:gd name="T116" fmla="*/ 436 w 1993"/>
                <a:gd name="T117" fmla="*/ 144 h 189"/>
                <a:gd name="T118" fmla="*/ 1581 w 1993"/>
                <a:gd name="T119" fmla="*/ 158 h 189"/>
                <a:gd name="T120" fmla="*/ 597 w 1993"/>
                <a:gd name="T121" fmla="*/ 181 h 189"/>
                <a:gd name="T122" fmla="*/ 1484 w 1993"/>
                <a:gd name="T123" fmla="*/ 187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93" h="189">
                  <a:moveTo>
                    <a:pt x="295" y="2"/>
                  </a:moveTo>
                  <a:cubicBezTo>
                    <a:pt x="311" y="2"/>
                    <a:pt x="311" y="2"/>
                    <a:pt x="311" y="2"/>
                  </a:cubicBezTo>
                  <a:cubicBezTo>
                    <a:pt x="428" y="3"/>
                    <a:pt x="428" y="3"/>
                    <a:pt x="428" y="3"/>
                  </a:cubicBezTo>
                  <a:cubicBezTo>
                    <a:pt x="431" y="1"/>
                    <a:pt x="436" y="4"/>
                    <a:pt x="440" y="3"/>
                  </a:cubicBezTo>
                  <a:cubicBezTo>
                    <a:pt x="476" y="2"/>
                    <a:pt x="476" y="2"/>
                    <a:pt x="476" y="2"/>
                  </a:cubicBezTo>
                  <a:cubicBezTo>
                    <a:pt x="492" y="3"/>
                    <a:pt x="509" y="2"/>
                    <a:pt x="526" y="3"/>
                  </a:cubicBezTo>
                  <a:cubicBezTo>
                    <a:pt x="552" y="4"/>
                    <a:pt x="576" y="3"/>
                    <a:pt x="602" y="4"/>
                  </a:cubicBezTo>
                  <a:cubicBezTo>
                    <a:pt x="674" y="2"/>
                    <a:pt x="747" y="4"/>
                    <a:pt x="819" y="4"/>
                  </a:cubicBezTo>
                  <a:cubicBezTo>
                    <a:pt x="856" y="4"/>
                    <a:pt x="856" y="4"/>
                    <a:pt x="856" y="4"/>
                  </a:cubicBezTo>
                  <a:cubicBezTo>
                    <a:pt x="1029" y="4"/>
                    <a:pt x="1029" y="4"/>
                    <a:pt x="1029" y="4"/>
                  </a:cubicBezTo>
                  <a:cubicBezTo>
                    <a:pt x="1036" y="4"/>
                    <a:pt x="1036" y="4"/>
                    <a:pt x="1036" y="4"/>
                  </a:cubicBezTo>
                  <a:cubicBezTo>
                    <a:pt x="1056" y="5"/>
                    <a:pt x="1076" y="5"/>
                    <a:pt x="1094" y="5"/>
                  </a:cubicBezTo>
                  <a:cubicBezTo>
                    <a:pt x="1159" y="5"/>
                    <a:pt x="1222" y="4"/>
                    <a:pt x="1289" y="5"/>
                  </a:cubicBezTo>
                  <a:cubicBezTo>
                    <a:pt x="1430" y="6"/>
                    <a:pt x="1566" y="5"/>
                    <a:pt x="1710" y="6"/>
                  </a:cubicBezTo>
                  <a:cubicBezTo>
                    <a:pt x="1717" y="8"/>
                    <a:pt x="1726" y="4"/>
                    <a:pt x="1733" y="7"/>
                  </a:cubicBezTo>
                  <a:cubicBezTo>
                    <a:pt x="1759" y="5"/>
                    <a:pt x="1783" y="8"/>
                    <a:pt x="1808" y="6"/>
                  </a:cubicBezTo>
                  <a:cubicBezTo>
                    <a:pt x="1837" y="6"/>
                    <a:pt x="1869" y="6"/>
                    <a:pt x="1900" y="7"/>
                  </a:cubicBezTo>
                  <a:cubicBezTo>
                    <a:pt x="1928" y="6"/>
                    <a:pt x="1961" y="8"/>
                    <a:pt x="1989" y="7"/>
                  </a:cubicBezTo>
                  <a:cubicBezTo>
                    <a:pt x="1990" y="7"/>
                    <a:pt x="1991" y="8"/>
                    <a:pt x="1992" y="9"/>
                  </a:cubicBezTo>
                  <a:cubicBezTo>
                    <a:pt x="1992" y="11"/>
                    <a:pt x="1990" y="12"/>
                    <a:pt x="1989" y="12"/>
                  </a:cubicBezTo>
                  <a:cubicBezTo>
                    <a:pt x="1975" y="13"/>
                    <a:pt x="1975" y="13"/>
                    <a:pt x="1975" y="13"/>
                  </a:cubicBezTo>
                  <a:cubicBezTo>
                    <a:pt x="1975" y="21"/>
                    <a:pt x="1966" y="21"/>
                    <a:pt x="1962" y="26"/>
                  </a:cubicBezTo>
                  <a:cubicBezTo>
                    <a:pt x="1955" y="34"/>
                    <a:pt x="1944" y="40"/>
                    <a:pt x="1935" y="45"/>
                  </a:cubicBezTo>
                  <a:cubicBezTo>
                    <a:pt x="1936" y="50"/>
                    <a:pt x="1941" y="53"/>
                    <a:pt x="1945" y="57"/>
                  </a:cubicBezTo>
                  <a:cubicBezTo>
                    <a:pt x="1948" y="54"/>
                    <a:pt x="1951" y="52"/>
                    <a:pt x="1955" y="52"/>
                  </a:cubicBezTo>
                  <a:cubicBezTo>
                    <a:pt x="1963" y="46"/>
                    <a:pt x="1972" y="41"/>
                    <a:pt x="1979" y="34"/>
                  </a:cubicBezTo>
                  <a:cubicBezTo>
                    <a:pt x="1983" y="30"/>
                    <a:pt x="1985" y="22"/>
                    <a:pt x="1991" y="22"/>
                  </a:cubicBezTo>
                  <a:cubicBezTo>
                    <a:pt x="1991" y="29"/>
                    <a:pt x="1985" y="34"/>
                    <a:pt x="1980" y="38"/>
                  </a:cubicBezTo>
                  <a:cubicBezTo>
                    <a:pt x="1970" y="47"/>
                    <a:pt x="1960" y="56"/>
                    <a:pt x="1948" y="60"/>
                  </a:cubicBezTo>
                  <a:cubicBezTo>
                    <a:pt x="1947" y="61"/>
                    <a:pt x="1947" y="61"/>
                    <a:pt x="1947" y="61"/>
                  </a:cubicBezTo>
                  <a:cubicBezTo>
                    <a:pt x="1950" y="64"/>
                    <a:pt x="1947" y="74"/>
                    <a:pt x="1954" y="72"/>
                  </a:cubicBezTo>
                  <a:cubicBezTo>
                    <a:pt x="1968" y="66"/>
                    <a:pt x="1978" y="56"/>
                    <a:pt x="1989" y="45"/>
                  </a:cubicBezTo>
                  <a:cubicBezTo>
                    <a:pt x="1991" y="45"/>
                    <a:pt x="1993" y="45"/>
                    <a:pt x="1993" y="47"/>
                  </a:cubicBezTo>
                  <a:cubicBezTo>
                    <a:pt x="1983" y="58"/>
                    <a:pt x="1971" y="70"/>
                    <a:pt x="1956" y="75"/>
                  </a:cubicBezTo>
                  <a:cubicBezTo>
                    <a:pt x="1955" y="78"/>
                    <a:pt x="1951" y="76"/>
                    <a:pt x="1950" y="79"/>
                  </a:cubicBezTo>
                  <a:cubicBezTo>
                    <a:pt x="1951" y="81"/>
                    <a:pt x="1950" y="85"/>
                    <a:pt x="1953" y="86"/>
                  </a:cubicBezTo>
                  <a:cubicBezTo>
                    <a:pt x="1966" y="83"/>
                    <a:pt x="1977" y="75"/>
                    <a:pt x="1988" y="68"/>
                  </a:cubicBezTo>
                  <a:cubicBezTo>
                    <a:pt x="1989" y="68"/>
                    <a:pt x="1991" y="69"/>
                    <a:pt x="1991" y="70"/>
                  </a:cubicBezTo>
                  <a:cubicBezTo>
                    <a:pt x="1980" y="81"/>
                    <a:pt x="1965" y="86"/>
                    <a:pt x="1951" y="91"/>
                  </a:cubicBezTo>
                  <a:cubicBezTo>
                    <a:pt x="1950" y="95"/>
                    <a:pt x="1949" y="100"/>
                    <a:pt x="1948" y="105"/>
                  </a:cubicBezTo>
                  <a:cubicBezTo>
                    <a:pt x="1952" y="108"/>
                    <a:pt x="1954" y="103"/>
                    <a:pt x="1957" y="103"/>
                  </a:cubicBezTo>
                  <a:cubicBezTo>
                    <a:pt x="1967" y="101"/>
                    <a:pt x="1976" y="95"/>
                    <a:pt x="1985" y="89"/>
                  </a:cubicBezTo>
                  <a:cubicBezTo>
                    <a:pt x="1987" y="89"/>
                    <a:pt x="1988" y="91"/>
                    <a:pt x="1988" y="93"/>
                  </a:cubicBezTo>
                  <a:cubicBezTo>
                    <a:pt x="1977" y="99"/>
                    <a:pt x="1966" y="107"/>
                    <a:pt x="1954" y="109"/>
                  </a:cubicBezTo>
                  <a:cubicBezTo>
                    <a:pt x="1947" y="109"/>
                    <a:pt x="1944" y="115"/>
                    <a:pt x="1944" y="121"/>
                  </a:cubicBezTo>
                  <a:cubicBezTo>
                    <a:pt x="1944" y="125"/>
                    <a:pt x="1945" y="130"/>
                    <a:pt x="1949" y="132"/>
                  </a:cubicBezTo>
                  <a:cubicBezTo>
                    <a:pt x="1961" y="135"/>
                    <a:pt x="1971" y="134"/>
                    <a:pt x="1982" y="130"/>
                  </a:cubicBezTo>
                  <a:cubicBezTo>
                    <a:pt x="1984" y="131"/>
                    <a:pt x="1985" y="130"/>
                    <a:pt x="1986" y="132"/>
                  </a:cubicBezTo>
                  <a:cubicBezTo>
                    <a:pt x="1985" y="138"/>
                    <a:pt x="1978" y="136"/>
                    <a:pt x="1975" y="139"/>
                  </a:cubicBezTo>
                  <a:cubicBezTo>
                    <a:pt x="1964" y="140"/>
                    <a:pt x="1952" y="143"/>
                    <a:pt x="1943" y="136"/>
                  </a:cubicBezTo>
                  <a:cubicBezTo>
                    <a:pt x="1931" y="124"/>
                    <a:pt x="1943" y="109"/>
                    <a:pt x="1945" y="95"/>
                  </a:cubicBezTo>
                  <a:cubicBezTo>
                    <a:pt x="1944" y="82"/>
                    <a:pt x="1947" y="66"/>
                    <a:pt x="1935" y="57"/>
                  </a:cubicBezTo>
                  <a:cubicBezTo>
                    <a:pt x="1926" y="47"/>
                    <a:pt x="1914" y="44"/>
                    <a:pt x="1902" y="40"/>
                  </a:cubicBezTo>
                  <a:cubicBezTo>
                    <a:pt x="1895" y="40"/>
                    <a:pt x="1886" y="39"/>
                    <a:pt x="1880" y="43"/>
                  </a:cubicBezTo>
                  <a:cubicBezTo>
                    <a:pt x="1870" y="44"/>
                    <a:pt x="1863" y="53"/>
                    <a:pt x="1858" y="61"/>
                  </a:cubicBezTo>
                  <a:cubicBezTo>
                    <a:pt x="1857" y="68"/>
                    <a:pt x="1855" y="77"/>
                    <a:pt x="1860" y="83"/>
                  </a:cubicBezTo>
                  <a:cubicBezTo>
                    <a:pt x="1863" y="87"/>
                    <a:pt x="1869" y="88"/>
                    <a:pt x="1874" y="88"/>
                  </a:cubicBezTo>
                  <a:cubicBezTo>
                    <a:pt x="1885" y="87"/>
                    <a:pt x="1891" y="76"/>
                    <a:pt x="1896" y="67"/>
                  </a:cubicBezTo>
                  <a:cubicBezTo>
                    <a:pt x="1903" y="66"/>
                    <a:pt x="1911" y="67"/>
                    <a:pt x="1916" y="73"/>
                  </a:cubicBezTo>
                  <a:cubicBezTo>
                    <a:pt x="1921" y="77"/>
                    <a:pt x="1922" y="83"/>
                    <a:pt x="1922" y="89"/>
                  </a:cubicBezTo>
                  <a:cubicBezTo>
                    <a:pt x="1924" y="92"/>
                    <a:pt x="1924" y="92"/>
                    <a:pt x="1924" y="92"/>
                  </a:cubicBezTo>
                  <a:cubicBezTo>
                    <a:pt x="1917" y="95"/>
                    <a:pt x="1916" y="105"/>
                    <a:pt x="1908" y="106"/>
                  </a:cubicBezTo>
                  <a:cubicBezTo>
                    <a:pt x="1900" y="108"/>
                    <a:pt x="1892" y="113"/>
                    <a:pt x="1884" y="108"/>
                  </a:cubicBezTo>
                  <a:cubicBezTo>
                    <a:pt x="1871" y="105"/>
                    <a:pt x="1853" y="100"/>
                    <a:pt x="1842" y="111"/>
                  </a:cubicBezTo>
                  <a:cubicBezTo>
                    <a:pt x="1838" y="116"/>
                    <a:pt x="1837" y="123"/>
                    <a:pt x="1837" y="129"/>
                  </a:cubicBezTo>
                  <a:cubicBezTo>
                    <a:pt x="1840" y="135"/>
                    <a:pt x="1840" y="140"/>
                    <a:pt x="1844" y="144"/>
                  </a:cubicBezTo>
                  <a:cubicBezTo>
                    <a:pt x="1850" y="144"/>
                    <a:pt x="1850" y="136"/>
                    <a:pt x="1855" y="133"/>
                  </a:cubicBezTo>
                  <a:cubicBezTo>
                    <a:pt x="1861" y="128"/>
                    <a:pt x="1871" y="126"/>
                    <a:pt x="1879" y="131"/>
                  </a:cubicBezTo>
                  <a:cubicBezTo>
                    <a:pt x="1886" y="136"/>
                    <a:pt x="1892" y="144"/>
                    <a:pt x="1890" y="154"/>
                  </a:cubicBezTo>
                  <a:cubicBezTo>
                    <a:pt x="1890" y="155"/>
                    <a:pt x="1888" y="157"/>
                    <a:pt x="1889" y="158"/>
                  </a:cubicBezTo>
                  <a:cubicBezTo>
                    <a:pt x="1984" y="160"/>
                    <a:pt x="1984" y="160"/>
                    <a:pt x="1984" y="160"/>
                  </a:cubicBezTo>
                  <a:cubicBezTo>
                    <a:pt x="1985" y="160"/>
                    <a:pt x="1986" y="161"/>
                    <a:pt x="1986" y="161"/>
                  </a:cubicBezTo>
                  <a:cubicBezTo>
                    <a:pt x="1984" y="163"/>
                    <a:pt x="1984" y="163"/>
                    <a:pt x="1984" y="163"/>
                  </a:cubicBezTo>
                  <a:cubicBezTo>
                    <a:pt x="1831" y="164"/>
                    <a:pt x="1831" y="164"/>
                    <a:pt x="1831" y="164"/>
                  </a:cubicBezTo>
                  <a:cubicBezTo>
                    <a:pt x="1813" y="165"/>
                    <a:pt x="1794" y="162"/>
                    <a:pt x="1775" y="164"/>
                  </a:cubicBezTo>
                  <a:cubicBezTo>
                    <a:pt x="1481" y="164"/>
                    <a:pt x="1481" y="164"/>
                    <a:pt x="1481" y="164"/>
                  </a:cubicBezTo>
                  <a:cubicBezTo>
                    <a:pt x="1463" y="164"/>
                    <a:pt x="1463" y="164"/>
                    <a:pt x="1463" y="164"/>
                  </a:cubicBezTo>
                  <a:cubicBezTo>
                    <a:pt x="1330" y="164"/>
                    <a:pt x="1330" y="164"/>
                    <a:pt x="1330" y="164"/>
                  </a:cubicBezTo>
                  <a:cubicBezTo>
                    <a:pt x="1304" y="163"/>
                    <a:pt x="1282" y="165"/>
                    <a:pt x="1255" y="164"/>
                  </a:cubicBezTo>
                  <a:cubicBezTo>
                    <a:pt x="1206" y="163"/>
                    <a:pt x="1206" y="163"/>
                    <a:pt x="1206" y="163"/>
                  </a:cubicBezTo>
                  <a:cubicBezTo>
                    <a:pt x="907" y="164"/>
                    <a:pt x="907" y="164"/>
                    <a:pt x="907" y="164"/>
                  </a:cubicBezTo>
                  <a:cubicBezTo>
                    <a:pt x="862" y="164"/>
                    <a:pt x="818" y="164"/>
                    <a:pt x="772" y="164"/>
                  </a:cubicBezTo>
                  <a:cubicBezTo>
                    <a:pt x="669" y="164"/>
                    <a:pt x="669" y="164"/>
                    <a:pt x="669" y="164"/>
                  </a:cubicBezTo>
                  <a:cubicBezTo>
                    <a:pt x="545" y="164"/>
                    <a:pt x="545" y="164"/>
                    <a:pt x="545" y="164"/>
                  </a:cubicBezTo>
                  <a:cubicBezTo>
                    <a:pt x="480" y="164"/>
                    <a:pt x="414" y="164"/>
                    <a:pt x="349" y="164"/>
                  </a:cubicBezTo>
                  <a:cubicBezTo>
                    <a:pt x="342" y="164"/>
                    <a:pt x="333" y="164"/>
                    <a:pt x="325" y="164"/>
                  </a:cubicBezTo>
                  <a:cubicBezTo>
                    <a:pt x="206" y="164"/>
                    <a:pt x="206" y="164"/>
                    <a:pt x="206" y="164"/>
                  </a:cubicBezTo>
                  <a:cubicBezTo>
                    <a:pt x="168" y="164"/>
                    <a:pt x="168" y="164"/>
                    <a:pt x="168" y="164"/>
                  </a:cubicBezTo>
                  <a:cubicBezTo>
                    <a:pt x="113" y="164"/>
                    <a:pt x="57" y="164"/>
                    <a:pt x="3" y="164"/>
                  </a:cubicBezTo>
                  <a:cubicBezTo>
                    <a:pt x="3" y="162"/>
                    <a:pt x="3" y="160"/>
                    <a:pt x="5" y="160"/>
                  </a:cubicBezTo>
                  <a:cubicBezTo>
                    <a:pt x="39" y="160"/>
                    <a:pt x="73" y="160"/>
                    <a:pt x="107" y="159"/>
                  </a:cubicBezTo>
                  <a:cubicBezTo>
                    <a:pt x="120" y="160"/>
                    <a:pt x="133" y="160"/>
                    <a:pt x="146" y="159"/>
                  </a:cubicBezTo>
                  <a:cubicBezTo>
                    <a:pt x="146" y="155"/>
                    <a:pt x="151" y="154"/>
                    <a:pt x="152" y="151"/>
                  </a:cubicBezTo>
                  <a:cubicBezTo>
                    <a:pt x="163" y="137"/>
                    <a:pt x="164" y="117"/>
                    <a:pt x="158" y="101"/>
                  </a:cubicBezTo>
                  <a:cubicBezTo>
                    <a:pt x="151" y="88"/>
                    <a:pt x="139" y="74"/>
                    <a:pt x="123" y="74"/>
                  </a:cubicBezTo>
                  <a:cubicBezTo>
                    <a:pt x="116" y="72"/>
                    <a:pt x="111" y="75"/>
                    <a:pt x="105" y="79"/>
                  </a:cubicBezTo>
                  <a:cubicBezTo>
                    <a:pt x="100" y="84"/>
                    <a:pt x="99" y="92"/>
                    <a:pt x="99" y="98"/>
                  </a:cubicBezTo>
                  <a:cubicBezTo>
                    <a:pt x="103" y="108"/>
                    <a:pt x="115" y="100"/>
                    <a:pt x="122" y="105"/>
                  </a:cubicBezTo>
                  <a:cubicBezTo>
                    <a:pt x="121" y="109"/>
                    <a:pt x="121" y="109"/>
                    <a:pt x="121" y="109"/>
                  </a:cubicBezTo>
                  <a:cubicBezTo>
                    <a:pt x="111" y="121"/>
                    <a:pt x="97" y="133"/>
                    <a:pt x="79" y="130"/>
                  </a:cubicBezTo>
                  <a:cubicBezTo>
                    <a:pt x="75" y="129"/>
                    <a:pt x="70" y="128"/>
                    <a:pt x="68" y="123"/>
                  </a:cubicBezTo>
                  <a:cubicBezTo>
                    <a:pt x="61" y="109"/>
                    <a:pt x="72" y="97"/>
                    <a:pt x="74" y="84"/>
                  </a:cubicBezTo>
                  <a:cubicBezTo>
                    <a:pt x="77" y="68"/>
                    <a:pt x="69" y="52"/>
                    <a:pt x="59" y="40"/>
                  </a:cubicBezTo>
                  <a:cubicBezTo>
                    <a:pt x="51" y="31"/>
                    <a:pt x="36" y="30"/>
                    <a:pt x="25" y="34"/>
                  </a:cubicBezTo>
                  <a:cubicBezTo>
                    <a:pt x="17" y="38"/>
                    <a:pt x="7" y="44"/>
                    <a:pt x="4" y="54"/>
                  </a:cubicBezTo>
                  <a:cubicBezTo>
                    <a:pt x="4" y="37"/>
                    <a:pt x="4" y="37"/>
                    <a:pt x="4" y="37"/>
                  </a:cubicBezTo>
                  <a:cubicBezTo>
                    <a:pt x="7" y="37"/>
                    <a:pt x="10" y="36"/>
                    <a:pt x="11" y="34"/>
                  </a:cubicBezTo>
                  <a:cubicBezTo>
                    <a:pt x="11" y="30"/>
                    <a:pt x="7" y="31"/>
                    <a:pt x="5" y="30"/>
                  </a:cubicBezTo>
                  <a:cubicBezTo>
                    <a:pt x="4" y="28"/>
                    <a:pt x="4" y="26"/>
                    <a:pt x="4" y="24"/>
                  </a:cubicBezTo>
                  <a:cubicBezTo>
                    <a:pt x="15" y="30"/>
                    <a:pt x="28" y="25"/>
                    <a:pt x="40" y="25"/>
                  </a:cubicBezTo>
                  <a:cubicBezTo>
                    <a:pt x="48" y="27"/>
                    <a:pt x="57" y="22"/>
                    <a:pt x="65" y="18"/>
                  </a:cubicBezTo>
                  <a:cubicBezTo>
                    <a:pt x="67" y="14"/>
                    <a:pt x="73" y="13"/>
                    <a:pt x="73" y="8"/>
                  </a:cubicBezTo>
                  <a:cubicBezTo>
                    <a:pt x="68" y="6"/>
                    <a:pt x="63" y="7"/>
                    <a:pt x="58" y="8"/>
                  </a:cubicBezTo>
                  <a:cubicBezTo>
                    <a:pt x="44" y="22"/>
                    <a:pt x="23" y="20"/>
                    <a:pt x="5" y="19"/>
                  </a:cubicBezTo>
                  <a:cubicBezTo>
                    <a:pt x="3" y="17"/>
                    <a:pt x="5" y="15"/>
                    <a:pt x="4" y="12"/>
                  </a:cubicBezTo>
                  <a:cubicBezTo>
                    <a:pt x="19" y="17"/>
                    <a:pt x="35" y="18"/>
                    <a:pt x="47" y="8"/>
                  </a:cubicBezTo>
                  <a:cubicBezTo>
                    <a:pt x="47" y="6"/>
                    <a:pt x="43" y="7"/>
                    <a:pt x="40" y="7"/>
                  </a:cubicBezTo>
                  <a:cubicBezTo>
                    <a:pt x="28" y="5"/>
                    <a:pt x="16" y="7"/>
                    <a:pt x="5" y="7"/>
                  </a:cubicBezTo>
                  <a:cubicBezTo>
                    <a:pt x="4" y="6"/>
                    <a:pt x="4" y="3"/>
                    <a:pt x="5" y="2"/>
                  </a:cubicBezTo>
                  <a:cubicBezTo>
                    <a:pt x="67" y="2"/>
                    <a:pt x="67" y="2"/>
                    <a:pt x="67" y="2"/>
                  </a:cubicBezTo>
                  <a:cubicBezTo>
                    <a:pt x="68" y="4"/>
                    <a:pt x="68" y="4"/>
                    <a:pt x="68" y="4"/>
                  </a:cubicBezTo>
                  <a:cubicBezTo>
                    <a:pt x="72" y="0"/>
                    <a:pt x="80" y="2"/>
                    <a:pt x="86" y="2"/>
                  </a:cubicBezTo>
                  <a:cubicBezTo>
                    <a:pt x="155" y="0"/>
                    <a:pt x="225" y="3"/>
                    <a:pt x="295" y="2"/>
                  </a:cubicBezTo>
                  <a:close/>
                  <a:moveTo>
                    <a:pt x="119" y="8"/>
                  </a:moveTo>
                  <a:cubicBezTo>
                    <a:pt x="115" y="7"/>
                    <a:pt x="111" y="7"/>
                    <a:pt x="106" y="8"/>
                  </a:cubicBezTo>
                  <a:cubicBezTo>
                    <a:pt x="96" y="20"/>
                    <a:pt x="82" y="33"/>
                    <a:pt x="67" y="39"/>
                  </a:cubicBezTo>
                  <a:cubicBezTo>
                    <a:pt x="69" y="42"/>
                    <a:pt x="70" y="46"/>
                    <a:pt x="74" y="47"/>
                  </a:cubicBezTo>
                  <a:cubicBezTo>
                    <a:pt x="84" y="43"/>
                    <a:pt x="92" y="35"/>
                    <a:pt x="101" y="29"/>
                  </a:cubicBezTo>
                  <a:cubicBezTo>
                    <a:pt x="109" y="23"/>
                    <a:pt x="115" y="16"/>
                    <a:pt x="119" y="8"/>
                  </a:cubicBezTo>
                  <a:close/>
                  <a:moveTo>
                    <a:pt x="334" y="8"/>
                  </a:moveTo>
                  <a:cubicBezTo>
                    <a:pt x="312" y="7"/>
                    <a:pt x="291" y="9"/>
                    <a:pt x="271" y="7"/>
                  </a:cubicBezTo>
                  <a:cubicBezTo>
                    <a:pt x="250" y="8"/>
                    <a:pt x="230" y="7"/>
                    <a:pt x="209" y="7"/>
                  </a:cubicBezTo>
                  <a:cubicBezTo>
                    <a:pt x="206" y="8"/>
                    <a:pt x="206" y="8"/>
                    <a:pt x="206" y="8"/>
                  </a:cubicBezTo>
                  <a:cubicBezTo>
                    <a:pt x="210" y="16"/>
                    <a:pt x="221" y="17"/>
                    <a:pt x="225" y="26"/>
                  </a:cubicBezTo>
                  <a:cubicBezTo>
                    <a:pt x="228" y="32"/>
                    <a:pt x="226" y="37"/>
                    <a:pt x="224" y="43"/>
                  </a:cubicBezTo>
                  <a:cubicBezTo>
                    <a:pt x="217" y="51"/>
                    <a:pt x="209" y="64"/>
                    <a:pt x="196" y="62"/>
                  </a:cubicBezTo>
                  <a:cubicBezTo>
                    <a:pt x="183" y="61"/>
                    <a:pt x="196" y="51"/>
                    <a:pt x="192" y="45"/>
                  </a:cubicBezTo>
                  <a:cubicBezTo>
                    <a:pt x="190" y="41"/>
                    <a:pt x="185" y="43"/>
                    <a:pt x="181" y="42"/>
                  </a:cubicBezTo>
                  <a:cubicBezTo>
                    <a:pt x="177" y="44"/>
                    <a:pt x="172" y="47"/>
                    <a:pt x="170" y="52"/>
                  </a:cubicBezTo>
                  <a:cubicBezTo>
                    <a:pt x="169" y="61"/>
                    <a:pt x="170" y="71"/>
                    <a:pt x="176" y="79"/>
                  </a:cubicBezTo>
                  <a:cubicBezTo>
                    <a:pt x="179" y="82"/>
                    <a:pt x="184" y="81"/>
                    <a:pt x="188" y="82"/>
                  </a:cubicBezTo>
                  <a:cubicBezTo>
                    <a:pt x="194" y="83"/>
                    <a:pt x="200" y="82"/>
                    <a:pt x="205" y="79"/>
                  </a:cubicBezTo>
                  <a:cubicBezTo>
                    <a:pt x="215" y="72"/>
                    <a:pt x="224" y="64"/>
                    <a:pt x="235" y="62"/>
                  </a:cubicBezTo>
                  <a:cubicBezTo>
                    <a:pt x="244" y="61"/>
                    <a:pt x="251" y="66"/>
                    <a:pt x="256" y="72"/>
                  </a:cubicBezTo>
                  <a:cubicBezTo>
                    <a:pt x="255" y="74"/>
                    <a:pt x="259" y="76"/>
                    <a:pt x="256" y="77"/>
                  </a:cubicBezTo>
                  <a:cubicBezTo>
                    <a:pt x="258" y="83"/>
                    <a:pt x="258" y="83"/>
                    <a:pt x="258" y="83"/>
                  </a:cubicBezTo>
                  <a:cubicBezTo>
                    <a:pt x="260" y="91"/>
                    <a:pt x="257" y="99"/>
                    <a:pt x="254" y="106"/>
                  </a:cubicBezTo>
                  <a:cubicBezTo>
                    <a:pt x="251" y="113"/>
                    <a:pt x="245" y="115"/>
                    <a:pt x="239" y="118"/>
                  </a:cubicBezTo>
                  <a:cubicBezTo>
                    <a:pt x="236" y="120"/>
                    <a:pt x="232" y="118"/>
                    <a:pt x="230" y="116"/>
                  </a:cubicBezTo>
                  <a:cubicBezTo>
                    <a:pt x="228" y="113"/>
                    <a:pt x="232" y="111"/>
                    <a:pt x="234" y="109"/>
                  </a:cubicBezTo>
                  <a:cubicBezTo>
                    <a:pt x="236" y="101"/>
                    <a:pt x="235" y="94"/>
                    <a:pt x="229" y="89"/>
                  </a:cubicBezTo>
                  <a:cubicBezTo>
                    <a:pt x="224" y="87"/>
                    <a:pt x="221" y="91"/>
                    <a:pt x="217" y="93"/>
                  </a:cubicBezTo>
                  <a:cubicBezTo>
                    <a:pt x="210" y="100"/>
                    <a:pt x="207" y="112"/>
                    <a:pt x="210" y="123"/>
                  </a:cubicBezTo>
                  <a:cubicBezTo>
                    <a:pt x="214" y="130"/>
                    <a:pt x="217" y="138"/>
                    <a:pt x="224" y="143"/>
                  </a:cubicBezTo>
                  <a:cubicBezTo>
                    <a:pt x="238" y="146"/>
                    <a:pt x="238" y="146"/>
                    <a:pt x="238" y="146"/>
                  </a:cubicBezTo>
                  <a:cubicBezTo>
                    <a:pt x="242" y="145"/>
                    <a:pt x="246" y="143"/>
                    <a:pt x="251" y="143"/>
                  </a:cubicBezTo>
                  <a:cubicBezTo>
                    <a:pt x="261" y="141"/>
                    <a:pt x="269" y="134"/>
                    <a:pt x="275" y="127"/>
                  </a:cubicBezTo>
                  <a:cubicBezTo>
                    <a:pt x="278" y="126"/>
                    <a:pt x="280" y="125"/>
                    <a:pt x="282" y="122"/>
                  </a:cubicBezTo>
                  <a:cubicBezTo>
                    <a:pt x="280" y="119"/>
                    <a:pt x="284" y="116"/>
                    <a:pt x="284" y="113"/>
                  </a:cubicBezTo>
                  <a:cubicBezTo>
                    <a:pt x="289" y="108"/>
                    <a:pt x="287" y="100"/>
                    <a:pt x="288" y="93"/>
                  </a:cubicBezTo>
                  <a:cubicBezTo>
                    <a:pt x="284" y="89"/>
                    <a:pt x="285" y="82"/>
                    <a:pt x="282" y="77"/>
                  </a:cubicBezTo>
                  <a:cubicBezTo>
                    <a:pt x="278" y="67"/>
                    <a:pt x="262" y="63"/>
                    <a:pt x="266" y="50"/>
                  </a:cubicBezTo>
                  <a:cubicBezTo>
                    <a:pt x="270" y="40"/>
                    <a:pt x="280" y="32"/>
                    <a:pt x="290" y="29"/>
                  </a:cubicBezTo>
                  <a:cubicBezTo>
                    <a:pt x="298" y="28"/>
                    <a:pt x="306" y="27"/>
                    <a:pt x="314" y="27"/>
                  </a:cubicBezTo>
                  <a:cubicBezTo>
                    <a:pt x="322" y="28"/>
                    <a:pt x="331" y="34"/>
                    <a:pt x="332" y="43"/>
                  </a:cubicBezTo>
                  <a:cubicBezTo>
                    <a:pt x="328" y="51"/>
                    <a:pt x="328" y="51"/>
                    <a:pt x="328" y="51"/>
                  </a:cubicBezTo>
                  <a:cubicBezTo>
                    <a:pt x="323" y="51"/>
                    <a:pt x="320" y="55"/>
                    <a:pt x="317" y="57"/>
                  </a:cubicBezTo>
                  <a:cubicBezTo>
                    <a:pt x="313" y="62"/>
                    <a:pt x="310" y="68"/>
                    <a:pt x="313" y="74"/>
                  </a:cubicBezTo>
                  <a:cubicBezTo>
                    <a:pt x="314" y="77"/>
                    <a:pt x="311" y="81"/>
                    <a:pt x="315" y="83"/>
                  </a:cubicBezTo>
                  <a:cubicBezTo>
                    <a:pt x="319" y="88"/>
                    <a:pt x="325" y="83"/>
                    <a:pt x="329" y="83"/>
                  </a:cubicBezTo>
                  <a:cubicBezTo>
                    <a:pt x="344" y="75"/>
                    <a:pt x="353" y="59"/>
                    <a:pt x="355" y="42"/>
                  </a:cubicBezTo>
                  <a:cubicBezTo>
                    <a:pt x="356" y="33"/>
                    <a:pt x="355" y="21"/>
                    <a:pt x="345" y="16"/>
                  </a:cubicBezTo>
                  <a:cubicBezTo>
                    <a:pt x="340" y="14"/>
                    <a:pt x="335" y="13"/>
                    <a:pt x="334" y="8"/>
                  </a:cubicBezTo>
                  <a:close/>
                  <a:moveTo>
                    <a:pt x="96" y="8"/>
                  </a:moveTo>
                  <a:cubicBezTo>
                    <a:pt x="93" y="6"/>
                    <a:pt x="87" y="8"/>
                    <a:pt x="84" y="8"/>
                  </a:cubicBezTo>
                  <a:cubicBezTo>
                    <a:pt x="72" y="18"/>
                    <a:pt x="72" y="18"/>
                    <a:pt x="72" y="18"/>
                  </a:cubicBezTo>
                  <a:cubicBezTo>
                    <a:pt x="68" y="24"/>
                    <a:pt x="60" y="24"/>
                    <a:pt x="58" y="30"/>
                  </a:cubicBezTo>
                  <a:cubicBezTo>
                    <a:pt x="60" y="32"/>
                    <a:pt x="62" y="34"/>
                    <a:pt x="65" y="36"/>
                  </a:cubicBezTo>
                  <a:cubicBezTo>
                    <a:pt x="68" y="33"/>
                    <a:pt x="68" y="33"/>
                    <a:pt x="68" y="33"/>
                  </a:cubicBezTo>
                  <a:cubicBezTo>
                    <a:pt x="77" y="29"/>
                    <a:pt x="85" y="21"/>
                    <a:pt x="93" y="15"/>
                  </a:cubicBezTo>
                  <a:cubicBezTo>
                    <a:pt x="94" y="13"/>
                    <a:pt x="96" y="11"/>
                    <a:pt x="96" y="8"/>
                  </a:cubicBezTo>
                  <a:close/>
                  <a:moveTo>
                    <a:pt x="171" y="13"/>
                  </a:moveTo>
                  <a:cubicBezTo>
                    <a:pt x="172" y="8"/>
                    <a:pt x="172" y="8"/>
                    <a:pt x="172" y="8"/>
                  </a:cubicBezTo>
                  <a:cubicBezTo>
                    <a:pt x="164" y="8"/>
                    <a:pt x="152" y="7"/>
                    <a:pt x="143" y="8"/>
                  </a:cubicBezTo>
                  <a:cubicBezTo>
                    <a:pt x="142" y="16"/>
                    <a:pt x="139" y="22"/>
                    <a:pt x="135" y="28"/>
                  </a:cubicBezTo>
                  <a:cubicBezTo>
                    <a:pt x="123" y="44"/>
                    <a:pt x="106" y="61"/>
                    <a:pt x="89" y="69"/>
                  </a:cubicBezTo>
                  <a:cubicBezTo>
                    <a:pt x="86" y="71"/>
                    <a:pt x="83" y="69"/>
                    <a:pt x="81" y="73"/>
                  </a:cubicBezTo>
                  <a:cubicBezTo>
                    <a:pt x="82" y="79"/>
                    <a:pt x="80" y="86"/>
                    <a:pt x="81" y="92"/>
                  </a:cubicBezTo>
                  <a:cubicBezTo>
                    <a:pt x="94" y="93"/>
                    <a:pt x="92" y="78"/>
                    <a:pt x="102" y="73"/>
                  </a:cubicBezTo>
                  <a:cubicBezTo>
                    <a:pt x="111" y="67"/>
                    <a:pt x="122" y="65"/>
                    <a:pt x="132" y="67"/>
                  </a:cubicBezTo>
                  <a:cubicBezTo>
                    <a:pt x="153" y="55"/>
                    <a:pt x="159" y="32"/>
                    <a:pt x="171" y="13"/>
                  </a:cubicBezTo>
                  <a:close/>
                  <a:moveTo>
                    <a:pt x="193" y="8"/>
                  </a:moveTo>
                  <a:cubicBezTo>
                    <a:pt x="189" y="7"/>
                    <a:pt x="185" y="7"/>
                    <a:pt x="181" y="8"/>
                  </a:cubicBezTo>
                  <a:cubicBezTo>
                    <a:pt x="180" y="12"/>
                    <a:pt x="177" y="16"/>
                    <a:pt x="177" y="20"/>
                  </a:cubicBezTo>
                  <a:cubicBezTo>
                    <a:pt x="186" y="29"/>
                    <a:pt x="198" y="34"/>
                    <a:pt x="211" y="38"/>
                  </a:cubicBezTo>
                  <a:cubicBezTo>
                    <a:pt x="213" y="38"/>
                    <a:pt x="216" y="39"/>
                    <a:pt x="218" y="36"/>
                  </a:cubicBezTo>
                  <a:cubicBezTo>
                    <a:pt x="218" y="34"/>
                    <a:pt x="219" y="31"/>
                    <a:pt x="217" y="30"/>
                  </a:cubicBezTo>
                  <a:cubicBezTo>
                    <a:pt x="205" y="25"/>
                    <a:pt x="193" y="23"/>
                    <a:pt x="183" y="17"/>
                  </a:cubicBezTo>
                  <a:cubicBezTo>
                    <a:pt x="182" y="14"/>
                    <a:pt x="182" y="14"/>
                    <a:pt x="182" y="14"/>
                  </a:cubicBezTo>
                  <a:cubicBezTo>
                    <a:pt x="182" y="13"/>
                    <a:pt x="183" y="12"/>
                    <a:pt x="184" y="12"/>
                  </a:cubicBezTo>
                  <a:cubicBezTo>
                    <a:pt x="190" y="14"/>
                    <a:pt x="196" y="18"/>
                    <a:pt x="202" y="19"/>
                  </a:cubicBezTo>
                  <a:cubicBezTo>
                    <a:pt x="203" y="18"/>
                    <a:pt x="203" y="18"/>
                    <a:pt x="203" y="18"/>
                  </a:cubicBezTo>
                  <a:cubicBezTo>
                    <a:pt x="199" y="15"/>
                    <a:pt x="196" y="11"/>
                    <a:pt x="193" y="8"/>
                  </a:cubicBezTo>
                  <a:close/>
                  <a:moveTo>
                    <a:pt x="137" y="8"/>
                  </a:moveTo>
                  <a:cubicBezTo>
                    <a:pt x="126" y="3"/>
                    <a:pt x="123" y="18"/>
                    <a:pt x="115" y="22"/>
                  </a:cubicBezTo>
                  <a:cubicBezTo>
                    <a:pt x="103" y="35"/>
                    <a:pt x="91" y="44"/>
                    <a:pt x="77" y="53"/>
                  </a:cubicBezTo>
                  <a:cubicBezTo>
                    <a:pt x="81" y="65"/>
                    <a:pt x="81" y="65"/>
                    <a:pt x="81" y="65"/>
                  </a:cubicBezTo>
                  <a:cubicBezTo>
                    <a:pt x="90" y="64"/>
                    <a:pt x="98" y="57"/>
                    <a:pt x="106" y="51"/>
                  </a:cubicBezTo>
                  <a:cubicBezTo>
                    <a:pt x="108" y="49"/>
                    <a:pt x="109" y="47"/>
                    <a:pt x="112" y="46"/>
                  </a:cubicBezTo>
                  <a:cubicBezTo>
                    <a:pt x="121" y="34"/>
                    <a:pt x="136" y="24"/>
                    <a:pt x="137" y="8"/>
                  </a:cubicBezTo>
                  <a:close/>
                  <a:moveTo>
                    <a:pt x="465" y="13"/>
                  </a:moveTo>
                  <a:cubicBezTo>
                    <a:pt x="462" y="7"/>
                    <a:pt x="453" y="8"/>
                    <a:pt x="447" y="8"/>
                  </a:cubicBezTo>
                  <a:cubicBezTo>
                    <a:pt x="445" y="8"/>
                    <a:pt x="441" y="7"/>
                    <a:pt x="440" y="9"/>
                  </a:cubicBezTo>
                  <a:cubicBezTo>
                    <a:pt x="452" y="21"/>
                    <a:pt x="466" y="27"/>
                    <a:pt x="479" y="34"/>
                  </a:cubicBezTo>
                  <a:cubicBezTo>
                    <a:pt x="491" y="25"/>
                    <a:pt x="507" y="22"/>
                    <a:pt x="523" y="27"/>
                  </a:cubicBezTo>
                  <a:cubicBezTo>
                    <a:pt x="532" y="24"/>
                    <a:pt x="541" y="19"/>
                    <a:pt x="546" y="9"/>
                  </a:cubicBezTo>
                  <a:cubicBezTo>
                    <a:pt x="543" y="7"/>
                    <a:pt x="537" y="9"/>
                    <a:pt x="533" y="8"/>
                  </a:cubicBezTo>
                  <a:cubicBezTo>
                    <a:pt x="524" y="15"/>
                    <a:pt x="513" y="18"/>
                    <a:pt x="502" y="21"/>
                  </a:cubicBezTo>
                  <a:cubicBezTo>
                    <a:pt x="488" y="23"/>
                    <a:pt x="477" y="18"/>
                    <a:pt x="465" y="13"/>
                  </a:cubicBezTo>
                  <a:close/>
                  <a:moveTo>
                    <a:pt x="363" y="9"/>
                  </a:moveTo>
                  <a:cubicBezTo>
                    <a:pt x="359" y="9"/>
                    <a:pt x="353" y="6"/>
                    <a:pt x="350" y="9"/>
                  </a:cubicBezTo>
                  <a:cubicBezTo>
                    <a:pt x="355" y="16"/>
                    <a:pt x="362" y="22"/>
                    <a:pt x="363" y="31"/>
                  </a:cubicBezTo>
                  <a:cubicBezTo>
                    <a:pt x="365" y="37"/>
                    <a:pt x="361" y="44"/>
                    <a:pt x="361" y="51"/>
                  </a:cubicBezTo>
                  <a:cubicBezTo>
                    <a:pt x="361" y="54"/>
                    <a:pt x="365" y="56"/>
                    <a:pt x="367" y="57"/>
                  </a:cubicBezTo>
                  <a:cubicBezTo>
                    <a:pt x="380" y="82"/>
                    <a:pt x="408" y="95"/>
                    <a:pt x="432" y="106"/>
                  </a:cubicBezTo>
                  <a:cubicBezTo>
                    <a:pt x="446" y="99"/>
                    <a:pt x="446" y="99"/>
                    <a:pt x="446" y="99"/>
                  </a:cubicBezTo>
                  <a:cubicBezTo>
                    <a:pt x="458" y="97"/>
                    <a:pt x="458" y="97"/>
                    <a:pt x="458" y="97"/>
                  </a:cubicBezTo>
                  <a:cubicBezTo>
                    <a:pt x="472" y="95"/>
                    <a:pt x="484" y="105"/>
                    <a:pt x="496" y="96"/>
                  </a:cubicBezTo>
                  <a:cubicBezTo>
                    <a:pt x="501" y="93"/>
                    <a:pt x="507" y="89"/>
                    <a:pt x="506" y="84"/>
                  </a:cubicBezTo>
                  <a:cubicBezTo>
                    <a:pt x="487" y="88"/>
                    <a:pt x="467" y="86"/>
                    <a:pt x="449" y="78"/>
                  </a:cubicBezTo>
                  <a:cubicBezTo>
                    <a:pt x="440" y="75"/>
                    <a:pt x="431" y="71"/>
                    <a:pt x="422" y="65"/>
                  </a:cubicBezTo>
                  <a:cubicBezTo>
                    <a:pt x="413" y="56"/>
                    <a:pt x="399" y="49"/>
                    <a:pt x="390" y="39"/>
                  </a:cubicBezTo>
                  <a:cubicBezTo>
                    <a:pt x="386" y="33"/>
                    <a:pt x="380" y="26"/>
                    <a:pt x="373" y="21"/>
                  </a:cubicBezTo>
                  <a:cubicBezTo>
                    <a:pt x="370" y="17"/>
                    <a:pt x="367" y="13"/>
                    <a:pt x="363" y="9"/>
                  </a:cubicBezTo>
                  <a:close/>
                  <a:moveTo>
                    <a:pt x="383" y="8"/>
                  </a:moveTo>
                  <a:cubicBezTo>
                    <a:pt x="380" y="8"/>
                    <a:pt x="376" y="8"/>
                    <a:pt x="374" y="9"/>
                  </a:cubicBezTo>
                  <a:cubicBezTo>
                    <a:pt x="374" y="11"/>
                    <a:pt x="374" y="12"/>
                    <a:pt x="375" y="13"/>
                  </a:cubicBezTo>
                  <a:cubicBezTo>
                    <a:pt x="387" y="25"/>
                    <a:pt x="396" y="40"/>
                    <a:pt x="411" y="50"/>
                  </a:cubicBezTo>
                  <a:cubicBezTo>
                    <a:pt x="426" y="62"/>
                    <a:pt x="443" y="71"/>
                    <a:pt x="461" y="78"/>
                  </a:cubicBezTo>
                  <a:cubicBezTo>
                    <a:pt x="467" y="78"/>
                    <a:pt x="472" y="80"/>
                    <a:pt x="479" y="80"/>
                  </a:cubicBezTo>
                  <a:cubicBezTo>
                    <a:pt x="475" y="75"/>
                    <a:pt x="469" y="72"/>
                    <a:pt x="467" y="65"/>
                  </a:cubicBezTo>
                  <a:cubicBezTo>
                    <a:pt x="453" y="60"/>
                    <a:pt x="439" y="53"/>
                    <a:pt x="425" y="47"/>
                  </a:cubicBezTo>
                  <a:cubicBezTo>
                    <a:pt x="409" y="37"/>
                    <a:pt x="393" y="24"/>
                    <a:pt x="383" y="8"/>
                  </a:cubicBezTo>
                  <a:close/>
                  <a:moveTo>
                    <a:pt x="404" y="15"/>
                  </a:moveTo>
                  <a:cubicBezTo>
                    <a:pt x="401" y="13"/>
                    <a:pt x="401" y="8"/>
                    <a:pt x="397" y="8"/>
                  </a:cubicBezTo>
                  <a:cubicBezTo>
                    <a:pt x="395" y="9"/>
                    <a:pt x="391" y="8"/>
                    <a:pt x="392" y="10"/>
                  </a:cubicBezTo>
                  <a:cubicBezTo>
                    <a:pt x="396" y="15"/>
                    <a:pt x="400" y="22"/>
                    <a:pt x="405" y="26"/>
                  </a:cubicBezTo>
                  <a:cubicBezTo>
                    <a:pt x="422" y="41"/>
                    <a:pt x="443" y="49"/>
                    <a:pt x="464" y="58"/>
                  </a:cubicBezTo>
                  <a:cubicBezTo>
                    <a:pt x="466" y="57"/>
                    <a:pt x="466" y="57"/>
                    <a:pt x="466" y="57"/>
                  </a:cubicBezTo>
                  <a:cubicBezTo>
                    <a:pt x="466" y="55"/>
                    <a:pt x="467" y="53"/>
                    <a:pt x="465" y="51"/>
                  </a:cubicBezTo>
                  <a:cubicBezTo>
                    <a:pt x="443" y="43"/>
                    <a:pt x="422" y="32"/>
                    <a:pt x="404" y="15"/>
                  </a:cubicBezTo>
                  <a:close/>
                  <a:moveTo>
                    <a:pt x="517" y="9"/>
                  </a:moveTo>
                  <a:cubicBezTo>
                    <a:pt x="501" y="7"/>
                    <a:pt x="486" y="8"/>
                    <a:pt x="471" y="9"/>
                  </a:cubicBezTo>
                  <a:cubicBezTo>
                    <a:pt x="476" y="14"/>
                    <a:pt x="484" y="14"/>
                    <a:pt x="491" y="16"/>
                  </a:cubicBezTo>
                  <a:cubicBezTo>
                    <a:pt x="500" y="16"/>
                    <a:pt x="509" y="14"/>
                    <a:pt x="517" y="9"/>
                  </a:cubicBezTo>
                  <a:close/>
                  <a:moveTo>
                    <a:pt x="430" y="9"/>
                  </a:moveTo>
                  <a:cubicBezTo>
                    <a:pt x="423" y="9"/>
                    <a:pt x="415" y="7"/>
                    <a:pt x="409" y="10"/>
                  </a:cubicBezTo>
                  <a:cubicBezTo>
                    <a:pt x="415" y="20"/>
                    <a:pt x="427" y="27"/>
                    <a:pt x="438" y="33"/>
                  </a:cubicBezTo>
                  <a:cubicBezTo>
                    <a:pt x="448" y="37"/>
                    <a:pt x="457" y="46"/>
                    <a:pt x="469" y="45"/>
                  </a:cubicBezTo>
                  <a:cubicBezTo>
                    <a:pt x="470" y="42"/>
                    <a:pt x="475" y="40"/>
                    <a:pt x="474" y="37"/>
                  </a:cubicBezTo>
                  <a:cubicBezTo>
                    <a:pt x="458" y="32"/>
                    <a:pt x="444" y="20"/>
                    <a:pt x="430" y="9"/>
                  </a:cubicBezTo>
                  <a:close/>
                  <a:moveTo>
                    <a:pt x="802" y="9"/>
                  </a:moveTo>
                  <a:cubicBezTo>
                    <a:pt x="785" y="8"/>
                    <a:pt x="771" y="11"/>
                    <a:pt x="755" y="8"/>
                  </a:cubicBezTo>
                  <a:cubicBezTo>
                    <a:pt x="748" y="10"/>
                    <a:pt x="740" y="9"/>
                    <a:pt x="734" y="9"/>
                  </a:cubicBezTo>
                  <a:cubicBezTo>
                    <a:pt x="722" y="10"/>
                    <a:pt x="709" y="8"/>
                    <a:pt x="698" y="9"/>
                  </a:cubicBezTo>
                  <a:cubicBezTo>
                    <a:pt x="693" y="12"/>
                    <a:pt x="699" y="16"/>
                    <a:pt x="698" y="20"/>
                  </a:cubicBezTo>
                  <a:cubicBezTo>
                    <a:pt x="698" y="32"/>
                    <a:pt x="698" y="45"/>
                    <a:pt x="685" y="51"/>
                  </a:cubicBezTo>
                  <a:cubicBezTo>
                    <a:pt x="679" y="55"/>
                    <a:pt x="669" y="58"/>
                    <a:pt x="663" y="52"/>
                  </a:cubicBezTo>
                  <a:cubicBezTo>
                    <a:pt x="663" y="51"/>
                    <a:pt x="663" y="49"/>
                    <a:pt x="664" y="48"/>
                  </a:cubicBezTo>
                  <a:cubicBezTo>
                    <a:pt x="667" y="43"/>
                    <a:pt x="666" y="37"/>
                    <a:pt x="662" y="34"/>
                  </a:cubicBezTo>
                  <a:cubicBezTo>
                    <a:pt x="658" y="32"/>
                    <a:pt x="653" y="33"/>
                    <a:pt x="649" y="34"/>
                  </a:cubicBezTo>
                  <a:cubicBezTo>
                    <a:pt x="641" y="41"/>
                    <a:pt x="641" y="52"/>
                    <a:pt x="643" y="61"/>
                  </a:cubicBezTo>
                  <a:cubicBezTo>
                    <a:pt x="645" y="68"/>
                    <a:pt x="652" y="72"/>
                    <a:pt x="658" y="75"/>
                  </a:cubicBezTo>
                  <a:cubicBezTo>
                    <a:pt x="676" y="82"/>
                    <a:pt x="688" y="62"/>
                    <a:pt x="705" y="63"/>
                  </a:cubicBezTo>
                  <a:cubicBezTo>
                    <a:pt x="715" y="65"/>
                    <a:pt x="723" y="69"/>
                    <a:pt x="729" y="77"/>
                  </a:cubicBezTo>
                  <a:cubicBezTo>
                    <a:pt x="737" y="86"/>
                    <a:pt x="734" y="99"/>
                    <a:pt x="732" y="109"/>
                  </a:cubicBezTo>
                  <a:cubicBezTo>
                    <a:pt x="728" y="117"/>
                    <a:pt x="720" y="124"/>
                    <a:pt x="710" y="123"/>
                  </a:cubicBezTo>
                  <a:cubicBezTo>
                    <a:pt x="707" y="122"/>
                    <a:pt x="703" y="122"/>
                    <a:pt x="703" y="118"/>
                  </a:cubicBezTo>
                  <a:cubicBezTo>
                    <a:pt x="705" y="113"/>
                    <a:pt x="708" y="106"/>
                    <a:pt x="706" y="100"/>
                  </a:cubicBezTo>
                  <a:cubicBezTo>
                    <a:pt x="704" y="97"/>
                    <a:pt x="700" y="96"/>
                    <a:pt x="697" y="95"/>
                  </a:cubicBezTo>
                  <a:cubicBezTo>
                    <a:pt x="693" y="96"/>
                    <a:pt x="688" y="93"/>
                    <a:pt x="686" y="99"/>
                  </a:cubicBezTo>
                  <a:cubicBezTo>
                    <a:pt x="679" y="108"/>
                    <a:pt x="682" y="122"/>
                    <a:pt x="688" y="131"/>
                  </a:cubicBezTo>
                  <a:cubicBezTo>
                    <a:pt x="693" y="142"/>
                    <a:pt x="704" y="146"/>
                    <a:pt x="715" y="147"/>
                  </a:cubicBezTo>
                  <a:cubicBezTo>
                    <a:pt x="734" y="147"/>
                    <a:pt x="752" y="138"/>
                    <a:pt x="762" y="121"/>
                  </a:cubicBezTo>
                  <a:cubicBezTo>
                    <a:pt x="762" y="115"/>
                    <a:pt x="764" y="110"/>
                    <a:pt x="763" y="104"/>
                  </a:cubicBezTo>
                  <a:cubicBezTo>
                    <a:pt x="760" y="84"/>
                    <a:pt x="738" y="69"/>
                    <a:pt x="742" y="47"/>
                  </a:cubicBezTo>
                  <a:cubicBezTo>
                    <a:pt x="743" y="39"/>
                    <a:pt x="750" y="32"/>
                    <a:pt x="757" y="30"/>
                  </a:cubicBezTo>
                  <a:cubicBezTo>
                    <a:pt x="762" y="27"/>
                    <a:pt x="767" y="27"/>
                    <a:pt x="772" y="26"/>
                  </a:cubicBezTo>
                  <a:cubicBezTo>
                    <a:pt x="780" y="23"/>
                    <a:pt x="788" y="27"/>
                    <a:pt x="794" y="31"/>
                  </a:cubicBezTo>
                  <a:cubicBezTo>
                    <a:pt x="802" y="35"/>
                    <a:pt x="802" y="43"/>
                    <a:pt x="803" y="48"/>
                  </a:cubicBezTo>
                  <a:cubicBezTo>
                    <a:pt x="804" y="52"/>
                    <a:pt x="804" y="58"/>
                    <a:pt x="800" y="61"/>
                  </a:cubicBezTo>
                  <a:cubicBezTo>
                    <a:pt x="795" y="65"/>
                    <a:pt x="795" y="58"/>
                    <a:pt x="792" y="56"/>
                  </a:cubicBezTo>
                  <a:cubicBezTo>
                    <a:pt x="787" y="53"/>
                    <a:pt x="782" y="56"/>
                    <a:pt x="779" y="58"/>
                  </a:cubicBezTo>
                  <a:cubicBezTo>
                    <a:pt x="777" y="63"/>
                    <a:pt x="776" y="68"/>
                    <a:pt x="777" y="74"/>
                  </a:cubicBezTo>
                  <a:cubicBezTo>
                    <a:pt x="779" y="82"/>
                    <a:pt x="787" y="87"/>
                    <a:pt x="795" y="89"/>
                  </a:cubicBezTo>
                  <a:cubicBezTo>
                    <a:pt x="808" y="89"/>
                    <a:pt x="820" y="80"/>
                    <a:pt x="824" y="69"/>
                  </a:cubicBezTo>
                  <a:cubicBezTo>
                    <a:pt x="827" y="61"/>
                    <a:pt x="829" y="53"/>
                    <a:pt x="828" y="45"/>
                  </a:cubicBezTo>
                  <a:cubicBezTo>
                    <a:pt x="825" y="32"/>
                    <a:pt x="816" y="24"/>
                    <a:pt x="806" y="16"/>
                  </a:cubicBezTo>
                  <a:cubicBezTo>
                    <a:pt x="805" y="14"/>
                    <a:pt x="804" y="10"/>
                    <a:pt x="802" y="9"/>
                  </a:cubicBezTo>
                  <a:close/>
                  <a:moveTo>
                    <a:pt x="569" y="9"/>
                  </a:moveTo>
                  <a:cubicBezTo>
                    <a:pt x="565" y="8"/>
                    <a:pt x="559" y="8"/>
                    <a:pt x="555" y="9"/>
                  </a:cubicBezTo>
                  <a:cubicBezTo>
                    <a:pt x="548" y="17"/>
                    <a:pt x="540" y="25"/>
                    <a:pt x="532" y="31"/>
                  </a:cubicBezTo>
                  <a:cubicBezTo>
                    <a:pt x="532" y="33"/>
                    <a:pt x="533" y="35"/>
                    <a:pt x="536" y="34"/>
                  </a:cubicBezTo>
                  <a:cubicBezTo>
                    <a:pt x="558" y="22"/>
                    <a:pt x="558" y="22"/>
                    <a:pt x="558" y="22"/>
                  </a:cubicBezTo>
                  <a:cubicBezTo>
                    <a:pt x="562" y="19"/>
                    <a:pt x="568" y="15"/>
                    <a:pt x="569" y="9"/>
                  </a:cubicBezTo>
                  <a:close/>
                  <a:moveTo>
                    <a:pt x="591" y="9"/>
                  </a:moveTo>
                  <a:cubicBezTo>
                    <a:pt x="591" y="9"/>
                    <a:pt x="591" y="9"/>
                    <a:pt x="591" y="9"/>
                  </a:cubicBezTo>
                  <a:cubicBezTo>
                    <a:pt x="586" y="8"/>
                    <a:pt x="582" y="9"/>
                    <a:pt x="577" y="10"/>
                  </a:cubicBezTo>
                  <a:cubicBezTo>
                    <a:pt x="569" y="23"/>
                    <a:pt x="554" y="30"/>
                    <a:pt x="542" y="38"/>
                  </a:cubicBezTo>
                  <a:cubicBezTo>
                    <a:pt x="538" y="41"/>
                    <a:pt x="545" y="44"/>
                    <a:pt x="545" y="47"/>
                  </a:cubicBezTo>
                  <a:cubicBezTo>
                    <a:pt x="547" y="49"/>
                    <a:pt x="550" y="47"/>
                    <a:pt x="553" y="46"/>
                  </a:cubicBezTo>
                  <a:cubicBezTo>
                    <a:pt x="568" y="37"/>
                    <a:pt x="581" y="23"/>
                    <a:pt x="591" y="9"/>
                  </a:cubicBezTo>
                  <a:close/>
                  <a:moveTo>
                    <a:pt x="615" y="10"/>
                  </a:moveTo>
                  <a:cubicBezTo>
                    <a:pt x="610" y="8"/>
                    <a:pt x="603" y="9"/>
                    <a:pt x="598" y="10"/>
                  </a:cubicBezTo>
                  <a:cubicBezTo>
                    <a:pt x="597" y="15"/>
                    <a:pt x="592" y="17"/>
                    <a:pt x="591" y="21"/>
                  </a:cubicBezTo>
                  <a:cubicBezTo>
                    <a:pt x="577" y="33"/>
                    <a:pt x="565" y="48"/>
                    <a:pt x="548" y="55"/>
                  </a:cubicBezTo>
                  <a:cubicBezTo>
                    <a:pt x="547" y="58"/>
                    <a:pt x="546" y="63"/>
                    <a:pt x="549" y="66"/>
                  </a:cubicBezTo>
                  <a:cubicBezTo>
                    <a:pt x="563" y="61"/>
                    <a:pt x="563" y="61"/>
                    <a:pt x="563" y="61"/>
                  </a:cubicBezTo>
                  <a:cubicBezTo>
                    <a:pt x="576" y="51"/>
                    <a:pt x="590" y="41"/>
                    <a:pt x="602" y="29"/>
                  </a:cubicBezTo>
                  <a:cubicBezTo>
                    <a:pt x="604" y="27"/>
                    <a:pt x="605" y="22"/>
                    <a:pt x="608" y="24"/>
                  </a:cubicBezTo>
                  <a:cubicBezTo>
                    <a:pt x="609" y="19"/>
                    <a:pt x="614" y="16"/>
                    <a:pt x="615" y="10"/>
                  </a:cubicBezTo>
                  <a:close/>
                  <a:moveTo>
                    <a:pt x="669" y="11"/>
                  </a:moveTo>
                  <a:cubicBezTo>
                    <a:pt x="668" y="9"/>
                    <a:pt x="668" y="9"/>
                    <a:pt x="668" y="9"/>
                  </a:cubicBezTo>
                  <a:cubicBezTo>
                    <a:pt x="627" y="9"/>
                    <a:pt x="627" y="9"/>
                    <a:pt x="627" y="9"/>
                  </a:cubicBezTo>
                  <a:cubicBezTo>
                    <a:pt x="623" y="8"/>
                    <a:pt x="624" y="12"/>
                    <a:pt x="621" y="14"/>
                  </a:cubicBezTo>
                  <a:cubicBezTo>
                    <a:pt x="609" y="33"/>
                    <a:pt x="591" y="47"/>
                    <a:pt x="572" y="61"/>
                  </a:cubicBezTo>
                  <a:cubicBezTo>
                    <a:pt x="565" y="67"/>
                    <a:pt x="556" y="69"/>
                    <a:pt x="548" y="74"/>
                  </a:cubicBezTo>
                  <a:cubicBezTo>
                    <a:pt x="547" y="83"/>
                    <a:pt x="541" y="91"/>
                    <a:pt x="542" y="101"/>
                  </a:cubicBezTo>
                  <a:cubicBezTo>
                    <a:pt x="543" y="103"/>
                    <a:pt x="544" y="106"/>
                    <a:pt x="546" y="105"/>
                  </a:cubicBezTo>
                  <a:cubicBezTo>
                    <a:pt x="554" y="103"/>
                    <a:pt x="561" y="102"/>
                    <a:pt x="568" y="100"/>
                  </a:cubicBezTo>
                  <a:cubicBezTo>
                    <a:pt x="574" y="98"/>
                    <a:pt x="570" y="91"/>
                    <a:pt x="574" y="87"/>
                  </a:cubicBezTo>
                  <a:cubicBezTo>
                    <a:pt x="581" y="72"/>
                    <a:pt x="597" y="70"/>
                    <a:pt x="611" y="70"/>
                  </a:cubicBezTo>
                  <a:cubicBezTo>
                    <a:pt x="620" y="64"/>
                    <a:pt x="627" y="53"/>
                    <a:pt x="635" y="45"/>
                  </a:cubicBezTo>
                  <a:cubicBezTo>
                    <a:pt x="636" y="38"/>
                    <a:pt x="639" y="33"/>
                    <a:pt x="645" y="28"/>
                  </a:cubicBezTo>
                  <a:cubicBezTo>
                    <a:pt x="650" y="26"/>
                    <a:pt x="655" y="26"/>
                    <a:pt x="660" y="24"/>
                  </a:cubicBezTo>
                  <a:cubicBezTo>
                    <a:pt x="669" y="11"/>
                    <a:pt x="669" y="11"/>
                    <a:pt x="669" y="11"/>
                  </a:cubicBezTo>
                  <a:close/>
                  <a:moveTo>
                    <a:pt x="836" y="14"/>
                  </a:moveTo>
                  <a:cubicBezTo>
                    <a:pt x="833" y="7"/>
                    <a:pt x="824" y="11"/>
                    <a:pt x="818" y="9"/>
                  </a:cubicBezTo>
                  <a:cubicBezTo>
                    <a:pt x="816" y="10"/>
                    <a:pt x="813" y="9"/>
                    <a:pt x="813" y="12"/>
                  </a:cubicBezTo>
                  <a:cubicBezTo>
                    <a:pt x="823" y="23"/>
                    <a:pt x="838" y="34"/>
                    <a:pt x="835" y="52"/>
                  </a:cubicBezTo>
                  <a:cubicBezTo>
                    <a:pt x="844" y="65"/>
                    <a:pt x="855" y="75"/>
                    <a:pt x="867" y="84"/>
                  </a:cubicBezTo>
                  <a:cubicBezTo>
                    <a:pt x="878" y="89"/>
                    <a:pt x="888" y="98"/>
                    <a:pt x="900" y="101"/>
                  </a:cubicBezTo>
                  <a:cubicBezTo>
                    <a:pt x="909" y="95"/>
                    <a:pt x="919" y="92"/>
                    <a:pt x="930" y="93"/>
                  </a:cubicBezTo>
                  <a:cubicBezTo>
                    <a:pt x="939" y="95"/>
                    <a:pt x="947" y="100"/>
                    <a:pt x="956" y="99"/>
                  </a:cubicBezTo>
                  <a:cubicBezTo>
                    <a:pt x="963" y="96"/>
                    <a:pt x="972" y="93"/>
                    <a:pt x="975" y="86"/>
                  </a:cubicBezTo>
                  <a:cubicBezTo>
                    <a:pt x="961" y="87"/>
                    <a:pt x="948" y="86"/>
                    <a:pt x="934" y="84"/>
                  </a:cubicBezTo>
                  <a:cubicBezTo>
                    <a:pt x="930" y="83"/>
                    <a:pt x="927" y="80"/>
                    <a:pt x="923" y="80"/>
                  </a:cubicBezTo>
                  <a:cubicBezTo>
                    <a:pt x="913" y="75"/>
                    <a:pt x="902" y="71"/>
                    <a:pt x="892" y="65"/>
                  </a:cubicBezTo>
                  <a:cubicBezTo>
                    <a:pt x="878" y="54"/>
                    <a:pt x="862" y="45"/>
                    <a:pt x="849" y="32"/>
                  </a:cubicBezTo>
                  <a:cubicBezTo>
                    <a:pt x="846" y="26"/>
                    <a:pt x="840" y="20"/>
                    <a:pt x="836" y="14"/>
                  </a:cubicBezTo>
                  <a:close/>
                  <a:moveTo>
                    <a:pt x="858" y="10"/>
                  </a:moveTo>
                  <a:cubicBezTo>
                    <a:pt x="844" y="9"/>
                    <a:pt x="844" y="9"/>
                    <a:pt x="844" y="9"/>
                  </a:cubicBezTo>
                  <a:cubicBezTo>
                    <a:pt x="843" y="10"/>
                    <a:pt x="841" y="9"/>
                    <a:pt x="841" y="11"/>
                  </a:cubicBezTo>
                  <a:cubicBezTo>
                    <a:pt x="850" y="28"/>
                    <a:pt x="866" y="41"/>
                    <a:pt x="883" y="52"/>
                  </a:cubicBezTo>
                  <a:cubicBezTo>
                    <a:pt x="897" y="65"/>
                    <a:pt x="915" y="69"/>
                    <a:pt x="931" y="78"/>
                  </a:cubicBezTo>
                  <a:cubicBezTo>
                    <a:pt x="940" y="79"/>
                    <a:pt x="940" y="79"/>
                    <a:pt x="940" y="79"/>
                  </a:cubicBezTo>
                  <a:cubicBezTo>
                    <a:pt x="937" y="73"/>
                    <a:pt x="932" y="67"/>
                    <a:pt x="931" y="60"/>
                  </a:cubicBezTo>
                  <a:cubicBezTo>
                    <a:pt x="918" y="53"/>
                    <a:pt x="903" y="50"/>
                    <a:pt x="891" y="40"/>
                  </a:cubicBezTo>
                  <a:cubicBezTo>
                    <a:pt x="879" y="32"/>
                    <a:pt x="867" y="22"/>
                    <a:pt x="858" y="10"/>
                  </a:cubicBezTo>
                  <a:close/>
                  <a:moveTo>
                    <a:pt x="913" y="9"/>
                  </a:moveTo>
                  <a:cubicBezTo>
                    <a:pt x="903" y="9"/>
                    <a:pt x="903" y="9"/>
                    <a:pt x="903" y="9"/>
                  </a:cubicBezTo>
                  <a:cubicBezTo>
                    <a:pt x="899" y="10"/>
                    <a:pt x="896" y="8"/>
                    <a:pt x="892" y="10"/>
                  </a:cubicBezTo>
                  <a:cubicBezTo>
                    <a:pt x="897" y="21"/>
                    <a:pt x="910" y="23"/>
                    <a:pt x="918" y="32"/>
                  </a:cubicBezTo>
                  <a:cubicBezTo>
                    <a:pt x="926" y="33"/>
                    <a:pt x="937" y="44"/>
                    <a:pt x="943" y="34"/>
                  </a:cubicBezTo>
                  <a:cubicBezTo>
                    <a:pt x="944" y="33"/>
                    <a:pt x="945" y="31"/>
                    <a:pt x="944" y="30"/>
                  </a:cubicBezTo>
                  <a:cubicBezTo>
                    <a:pt x="933" y="25"/>
                    <a:pt x="922" y="20"/>
                    <a:pt x="913" y="9"/>
                  </a:cubicBezTo>
                  <a:close/>
                  <a:moveTo>
                    <a:pt x="881" y="10"/>
                  </a:moveTo>
                  <a:cubicBezTo>
                    <a:pt x="877" y="11"/>
                    <a:pt x="863" y="6"/>
                    <a:pt x="869" y="15"/>
                  </a:cubicBezTo>
                  <a:cubicBezTo>
                    <a:pt x="885" y="29"/>
                    <a:pt x="900" y="42"/>
                    <a:pt x="918" y="50"/>
                  </a:cubicBezTo>
                  <a:cubicBezTo>
                    <a:pt x="923" y="51"/>
                    <a:pt x="927" y="55"/>
                    <a:pt x="932" y="53"/>
                  </a:cubicBezTo>
                  <a:cubicBezTo>
                    <a:pt x="933" y="50"/>
                    <a:pt x="937" y="45"/>
                    <a:pt x="933" y="43"/>
                  </a:cubicBezTo>
                  <a:cubicBezTo>
                    <a:pt x="912" y="38"/>
                    <a:pt x="897" y="23"/>
                    <a:pt x="881" y="10"/>
                  </a:cubicBezTo>
                  <a:close/>
                  <a:moveTo>
                    <a:pt x="1011" y="9"/>
                  </a:moveTo>
                  <a:cubicBezTo>
                    <a:pt x="1000" y="10"/>
                    <a:pt x="988" y="10"/>
                    <a:pt x="977" y="9"/>
                  </a:cubicBezTo>
                  <a:cubicBezTo>
                    <a:pt x="960" y="10"/>
                    <a:pt x="941" y="9"/>
                    <a:pt x="925" y="10"/>
                  </a:cubicBezTo>
                  <a:cubicBezTo>
                    <a:pt x="925" y="11"/>
                    <a:pt x="925" y="11"/>
                    <a:pt x="925" y="11"/>
                  </a:cubicBezTo>
                  <a:cubicBezTo>
                    <a:pt x="931" y="19"/>
                    <a:pt x="941" y="23"/>
                    <a:pt x="951" y="26"/>
                  </a:cubicBezTo>
                  <a:cubicBezTo>
                    <a:pt x="959" y="29"/>
                    <a:pt x="964" y="19"/>
                    <a:pt x="973" y="22"/>
                  </a:cubicBezTo>
                  <a:cubicBezTo>
                    <a:pt x="978" y="21"/>
                    <a:pt x="982" y="22"/>
                    <a:pt x="987" y="23"/>
                  </a:cubicBezTo>
                  <a:cubicBezTo>
                    <a:pt x="994" y="20"/>
                    <a:pt x="1002" y="18"/>
                    <a:pt x="1009" y="15"/>
                  </a:cubicBezTo>
                  <a:cubicBezTo>
                    <a:pt x="1010" y="13"/>
                    <a:pt x="1013" y="12"/>
                    <a:pt x="1011" y="9"/>
                  </a:cubicBezTo>
                  <a:close/>
                  <a:moveTo>
                    <a:pt x="1044" y="12"/>
                  </a:moveTo>
                  <a:cubicBezTo>
                    <a:pt x="1044" y="10"/>
                    <a:pt x="1044" y="10"/>
                    <a:pt x="1044" y="10"/>
                  </a:cubicBezTo>
                  <a:cubicBezTo>
                    <a:pt x="1037" y="10"/>
                    <a:pt x="1030" y="9"/>
                    <a:pt x="1023" y="10"/>
                  </a:cubicBezTo>
                  <a:cubicBezTo>
                    <a:pt x="1016" y="16"/>
                    <a:pt x="1009" y="21"/>
                    <a:pt x="1002" y="25"/>
                  </a:cubicBezTo>
                  <a:cubicBezTo>
                    <a:pt x="1002" y="29"/>
                    <a:pt x="1006" y="33"/>
                    <a:pt x="1010" y="34"/>
                  </a:cubicBezTo>
                  <a:cubicBezTo>
                    <a:pt x="1023" y="30"/>
                    <a:pt x="1032" y="20"/>
                    <a:pt x="1044" y="12"/>
                  </a:cubicBezTo>
                  <a:close/>
                  <a:moveTo>
                    <a:pt x="1118" y="9"/>
                  </a:moveTo>
                  <a:cubicBezTo>
                    <a:pt x="1112" y="10"/>
                    <a:pt x="1112" y="10"/>
                    <a:pt x="1112" y="10"/>
                  </a:cubicBezTo>
                  <a:cubicBezTo>
                    <a:pt x="1105" y="10"/>
                    <a:pt x="1098" y="10"/>
                    <a:pt x="1092" y="10"/>
                  </a:cubicBezTo>
                  <a:cubicBezTo>
                    <a:pt x="1087" y="10"/>
                    <a:pt x="1091" y="16"/>
                    <a:pt x="1088" y="18"/>
                  </a:cubicBezTo>
                  <a:cubicBezTo>
                    <a:pt x="1076" y="34"/>
                    <a:pt x="1063" y="52"/>
                    <a:pt x="1046" y="64"/>
                  </a:cubicBezTo>
                  <a:cubicBezTo>
                    <a:pt x="1036" y="72"/>
                    <a:pt x="1025" y="74"/>
                    <a:pt x="1014" y="80"/>
                  </a:cubicBezTo>
                  <a:cubicBezTo>
                    <a:pt x="1013" y="88"/>
                    <a:pt x="1005" y="95"/>
                    <a:pt x="1007" y="103"/>
                  </a:cubicBezTo>
                  <a:cubicBezTo>
                    <a:pt x="1011" y="104"/>
                    <a:pt x="1013" y="101"/>
                    <a:pt x="1017" y="100"/>
                  </a:cubicBezTo>
                  <a:cubicBezTo>
                    <a:pt x="1021" y="100"/>
                    <a:pt x="1024" y="99"/>
                    <a:pt x="1026" y="95"/>
                  </a:cubicBezTo>
                  <a:cubicBezTo>
                    <a:pt x="1025" y="86"/>
                    <a:pt x="1032" y="80"/>
                    <a:pt x="1038" y="75"/>
                  </a:cubicBezTo>
                  <a:cubicBezTo>
                    <a:pt x="1048" y="67"/>
                    <a:pt x="1063" y="70"/>
                    <a:pt x="1074" y="74"/>
                  </a:cubicBezTo>
                  <a:cubicBezTo>
                    <a:pt x="1078" y="70"/>
                    <a:pt x="1085" y="68"/>
                    <a:pt x="1089" y="61"/>
                  </a:cubicBezTo>
                  <a:cubicBezTo>
                    <a:pt x="1100" y="47"/>
                    <a:pt x="1111" y="31"/>
                    <a:pt x="1119" y="15"/>
                  </a:cubicBezTo>
                  <a:cubicBezTo>
                    <a:pt x="1119" y="14"/>
                    <a:pt x="1121" y="10"/>
                    <a:pt x="1118" y="9"/>
                  </a:cubicBezTo>
                  <a:close/>
                  <a:moveTo>
                    <a:pt x="687" y="15"/>
                  </a:moveTo>
                  <a:cubicBezTo>
                    <a:pt x="685" y="13"/>
                    <a:pt x="684" y="9"/>
                    <a:pt x="681" y="9"/>
                  </a:cubicBezTo>
                  <a:cubicBezTo>
                    <a:pt x="678" y="10"/>
                    <a:pt x="677" y="12"/>
                    <a:pt x="677" y="14"/>
                  </a:cubicBezTo>
                  <a:cubicBezTo>
                    <a:pt x="678" y="17"/>
                    <a:pt x="681" y="18"/>
                    <a:pt x="684" y="18"/>
                  </a:cubicBezTo>
                  <a:cubicBezTo>
                    <a:pt x="686" y="19"/>
                    <a:pt x="688" y="17"/>
                    <a:pt x="687" y="15"/>
                  </a:cubicBezTo>
                  <a:close/>
                  <a:moveTo>
                    <a:pt x="1269" y="11"/>
                  </a:moveTo>
                  <a:cubicBezTo>
                    <a:pt x="1246" y="10"/>
                    <a:pt x="1219" y="10"/>
                    <a:pt x="1197" y="10"/>
                  </a:cubicBezTo>
                  <a:cubicBezTo>
                    <a:pt x="1174" y="10"/>
                    <a:pt x="1174" y="10"/>
                    <a:pt x="1174" y="10"/>
                  </a:cubicBezTo>
                  <a:cubicBezTo>
                    <a:pt x="1171" y="12"/>
                    <a:pt x="1165" y="7"/>
                    <a:pt x="1165" y="12"/>
                  </a:cubicBezTo>
                  <a:cubicBezTo>
                    <a:pt x="1172" y="20"/>
                    <a:pt x="1174" y="30"/>
                    <a:pt x="1174" y="41"/>
                  </a:cubicBezTo>
                  <a:cubicBezTo>
                    <a:pt x="1171" y="49"/>
                    <a:pt x="1166" y="61"/>
                    <a:pt x="1155" y="63"/>
                  </a:cubicBezTo>
                  <a:cubicBezTo>
                    <a:pt x="1151" y="64"/>
                    <a:pt x="1146" y="63"/>
                    <a:pt x="1142" y="60"/>
                  </a:cubicBezTo>
                  <a:cubicBezTo>
                    <a:pt x="1137" y="56"/>
                    <a:pt x="1143" y="51"/>
                    <a:pt x="1143" y="47"/>
                  </a:cubicBezTo>
                  <a:cubicBezTo>
                    <a:pt x="1143" y="42"/>
                    <a:pt x="1140" y="37"/>
                    <a:pt x="1136" y="35"/>
                  </a:cubicBezTo>
                  <a:cubicBezTo>
                    <a:pt x="1130" y="34"/>
                    <a:pt x="1125" y="38"/>
                    <a:pt x="1122" y="43"/>
                  </a:cubicBezTo>
                  <a:cubicBezTo>
                    <a:pt x="1120" y="52"/>
                    <a:pt x="1121" y="62"/>
                    <a:pt x="1128" y="69"/>
                  </a:cubicBezTo>
                  <a:cubicBezTo>
                    <a:pt x="1139" y="82"/>
                    <a:pt x="1157" y="73"/>
                    <a:pt x="1170" y="69"/>
                  </a:cubicBezTo>
                  <a:cubicBezTo>
                    <a:pt x="1174" y="66"/>
                    <a:pt x="1178" y="65"/>
                    <a:pt x="1184" y="65"/>
                  </a:cubicBezTo>
                  <a:cubicBezTo>
                    <a:pt x="1188" y="67"/>
                    <a:pt x="1194" y="69"/>
                    <a:pt x="1196" y="74"/>
                  </a:cubicBezTo>
                  <a:cubicBezTo>
                    <a:pt x="1200" y="88"/>
                    <a:pt x="1201" y="102"/>
                    <a:pt x="1196" y="115"/>
                  </a:cubicBezTo>
                  <a:cubicBezTo>
                    <a:pt x="1192" y="120"/>
                    <a:pt x="1190" y="126"/>
                    <a:pt x="1182" y="125"/>
                  </a:cubicBezTo>
                  <a:cubicBezTo>
                    <a:pt x="1173" y="122"/>
                    <a:pt x="1177" y="113"/>
                    <a:pt x="1178" y="107"/>
                  </a:cubicBezTo>
                  <a:cubicBezTo>
                    <a:pt x="1176" y="103"/>
                    <a:pt x="1176" y="97"/>
                    <a:pt x="1172" y="95"/>
                  </a:cubicBezTo>
                  <a:cubicBezTo>
                    <a:pt x="1168" y="96"/>
                    <a:pt x="1165" y="96"/>
                    <a:pt x="1162" y="98"/>
                  </a:cubicBezTo>
                  <a:cubicBezTo>
                    <a:pt x="1158" y="104"/>
                    <a:pt x="1159" y="111"/>
                    <a:pt x="1158" y="117"/>
                  </a:cubicBezTo>
                  <a:cubicBezTo>
                    <a:pt x="1156" y="130"/>
                    <a:pt x="1170" y="136"/>
                    <a:pt x="1178" y="141"/>
                  </a:cubicBezTo>
                  <a:cubicBezTo>
                    <a:pt x="1193" y="142"/>
                    <a:pt x="1193" y="142"/>
                    <a:pt x="1193" y="142"/>
                  </a:cubicBezTo>
                  <a:cubicBezTo>
                    <a:pt x="1206" y="140"/>
                    <a:pt x="1217" y="130"/>
                    <a:pt x="1223" y="118"/>
                  </a:cubicBezTo>
                  <a:cubicBezTo>
                    <a:pt x="1224" y="111"/>
                    <a:pt x="1225" y="101"/>
                    <a:pt x="1218" y="96"/>
                  </a:cubicBezTo>
                  <a:cubicBezTo>
                    <a:pt x="1216" y="94"/>
                    <a:pt x="1219" y="93"/>
                    <a:pt x="1220" y="91"/>
                  </a:cubicBezTo>
                  <a:cubicBezTo>
                    <a:pt x="1218" y="84"/>
                    <a:pt x="1214" y="78"/>
                    <a:pt x="1212" y="73"/>
                  </a:cubicBezTo>
                  <a:cubicBezTo>
                    <a:pt x="1212" y="69"/>
                    <a:pt x="1206" y="70"/>
                    <a:pt x="1209" y="67"/>
                  </a:cubicBezTo>
                  <a:cubicBezTo>
                    <a:pt x="1207" y="58"/>
                    <a:pt x="1208" y="47"/>
                    <a:pt x="1213" y="39"/>
                  </a:cubicBezTo>
                  <a:cubicBezTo>
                    <a:pt x="1220" y="26"/>
                    <a:pt x="1234" y="26"/>
                    <a:pt x="1247" y="25"/>
                  </a:cubicBezTo>
                  <a:cubicBezTo>
                    <a:pt x="1259" y="23"/>
                    <a:pt x="1269" y="32"/>
                    <a:pt x="1275" y="41"/>
                  </a:cubicBezTo>
                  <a:cubicBezTo>
                    <a:pt x="1275" y="47"/>
                    <a:pt x="1280" y="55"/>
                    <a:pt x="1272" y="60"/>
                  </a:cubicBezTo>
                  <a:cubicBezTo>
                    <a:pt x="1268" y="65"/>
                    <a:pt x="1265" y="58"/>
                    <a:pt x="1261" y="61"/>
                  </a:cubicBezTo>
                  <a:cubicBezTo>
                    <a:pt x="1256" y="63"/>
                    <a:pt x="1255" y="68"/>
                    <a:pt x="1255" y="72"/>
                  </a:cubicBezTo>
                  <a:cubicBezTo>
                    <a:pt x="1257" y="77"/>
                    <a:pt x="1260" y="80"/>
                    <a:pt x="1264" y="84"/>
                  </a:cubicBezTo>
                  <a:cubicBezTo>
                    <a:pt x="1268" y="88"/>
                    <a:pt x="1276" y="87"/>
                    <a:pt x="1281" y="86"/>
                  </a:cubicBezTo>
                  <a:cubicBezTo>
                    <a:pt x="1294" y="75"/>
                    <a:pt x="1294" y="75"/>
                    <a:pt x="1294" y="75"/>
                  </a:cubicBezTo>
                  <a:cubicBezTo>
                    <a:pt x="1300" y="64"/>
                    <a:pt x="1307" y="47"/>
                    <a:pt x="1297" y="35"/>
                  </a:cubicBezTo>
                  <a:cubicBezTo>
                    <a:pt x="1287" y="27"/>
                    <a:pt x="1277" y="21"/>
                    <a:pt x="1269" y="11"/>
                  </a:cubicBezTo>
                  <a:close/>
                  <a:moveTo>
                    <a:pt x="1066" y="12"/>
                  </a:moveTo>
                  <a:cubicBezTo>
                    <a:pt x="1066" y="10"/>
                    <a:pt x="1066" y="10"/>
                    <a:pt x="1066" y="10"/>
                  </a:cubicBezTo>
                  <a:cubicBezTo>
                    <a:pt x="1062" y="9"/>
                    <a:pt x="1058" y="10"/>
                    <a:pt x="1054" y="10"/>
                  </a:cubicBezTo>
                  <a:cubicBezTo>
                    <a:pt x="1050" y="9"/>
                    <a:pt x="1050" y="13"/>
                    <a:pt x="1049" y="15"/>
                  </a:cubicBezTo>
                  <a:cubicBezTo>
                    <a:pt x="1025" y="33"/>
                    <a:pt x="1025" y="33"/>
                    <a:pt x="1025" y="33"/>
                  </a:cubicBezTo>
                  <a:cubicBezTo>
                    <a:pt x="1022" y="37"/>
                    <a:pt x="1015" y="36"/>
                    <a:pt x="1014" y="42"/>
                  </a:cubicBezTo>
                  <a:cubicBezTo>
                    <a:pt x="1015" y="44"/>
                    <a:pt x="1015" y="47"/>
                    <a:pt x="1017" y="47"/>
                  </a:cubicBezTo>
                  <a:cubicBezTo>
                    <a:pt x="1019" y="47"/>
                    <a:pt x="1022" y="45"/>
                    <a:pt x="1020" y="42"/>
                  </a:cubicBezTo>
                  <a:cubicBezTo>
                    <a:pt x="1028" y="41"/>
                    <a:pt x="1035" y="37"/>
                    <a:pt x="1041" y="32"/>
                  </a:cubicBezTo>
                  <a:cubicBezTo>
                    <a:pt x="1050" y="27"/>
                    <a:pt x="1058" y="21"/>
                    <a:pt x="1066" y="12"/>
                  </a:cubicBezTo>
                  <a:close/>
                  <a:moveTo>
                    <a:pt x="1084" y="11"/>
                  </a:moveTo>
                  <a:cubicBezTo>
                    <a:pt x="1080" y="10"/>
                    <a:pt x="1072" y="8"/>
                    <a:pt x="1072" y="14"/>
                  </a:cubicBezTo>
                  <a:cubicBezTo>
                    <a:pt x="1063" y="20"/>
                    <a:pt x="1059" y="31"/>
                    <a:pt x="1048" y="34"/>
                  </a:cubicBezTo>
                  <a:cubicBezTo>
                    <a:pt x="1040" y="43"/>
                    <a:pt x="1027" y="47"/>
                    <a:pt x="1017" y="54"/>
                  </a:cubicBezTo>
                  <a:cubicBezTo>
                    <a:pt x="1017" y="59"/>
                    <a:pt x="1015" y="65"/>
                    <a:pt x="1017" y="71"/>
                  </a:cubicBezTo>
                  <a:cubicBezTo>
                    <a:pt x="1043" y="66"/>
                    <a:pt x="1061" y="43"/>
                    <a:pt x="1076" y="23"/>
                  </a:cubicBezTo>
                  <a:cubicBezTo>
                    <a:pt x="1080" y="20"/>
                    <a:pt x="1084" y="16"/>
                    <a:pt x="1084" y="11"/>
                  </a:cubicBezTo>
                  <a:close/>
                  <a:moveTo>
                    <a:pt x="1151" y="10"/>
                  </a:moveTo>
                  <a:cubicBezTo>
                    <a:pt x="1147" y="10"/>
                    <a:pt x="1140" y="9"/>
                    <a:pt x="1137" y="11"/>
                  </a:cubicBezTo>
                  <a:cubicBezTo>
                    <a:pt x="1140" y="15"/>
                    <a:pt x="1144" y="15"/>
                    <a:pt x="1147" y="17"/>
                  </a:cubicBezTo>
                  <a:cubicBezTo>
                    <a:pt x="1151" y="17"/>
                    <a:pt x="1155" y="23"/>
                    <a:pt x="1160" y="19"/>
                  </a:cubicBezTo>
                  <a:cubicBezTo>
                    <a:pt x="1158" y="15"/>
                    <a:pt x="1154" y="12"/>
                    <a:pt x="1151" y="10"/>
                  </a:cubicBezTo>
                  <a:close/>
                  <a:moveTo>
                    <a:pt x="1314" y="11"/>
                  </a:moveTo>
                  <a:cubicBezTo>
                    <a:pt x="1283" y="10"/>
                    <a:pt x="1283" y="10"/>
                    <a:pt x="1283" y="10"/>
                  </a:cubicBezTo>
                  <a:cubicBezTo>
                    <a:pt x="1281" y="12"/>
                    <a:pt x="1281" y="12"/>
                    <a:pt x="1281" y="12"/>
                  </a:cubicBezTo>
                  <a:cubicBezTo>
                    <a:pt x="1285" y="20"/>
                    <a:pt x="1294" y="23"/>
                    <a:pt x="1300" y="28"/>
                  </a:cubicBezTo>
                  <a:cubicBezTo>
                    <a:pt x="1308" y="36"/>
                    <a:pt x="1312" y="47"/>
                    <a:pt x="1309" y="57"/>
                  </a:cubicBezTo>
                  <a:cubicBezTo>
                    <a:pt x="1311" y="59"/>
                    <a:pt x="1311" y="59"/>
                    <a:pt x="1311" y="59"/>
                  </a:cubicBezTo>
                  <a:cubicBezTo>
                    <a:pt x="1315" y="71"/>
                    <a:pt x="1328" y="79"/>
                    <a:pt x="1336" y="88"/>
                  </a:cubicBezTo>
                  <a:cubicBezTo>
                    <a:pt x="1348" y="95"/>
                    <a:pt x="1359" y="103"/>
                    <a:pt x="1373" y="106"/>
                  </a:cubicBezTo>
                  <a:cubicBezTo>
                    <a:pt x="1383" y="99"/>
                    <a:pt x="1383" y="99"/>
                    <a:pt x="1383" y="99"/>
                  </a:cubicBezTo>
                  <a:cubicBezTo>
                    <a:pt x="1401" y="91"/>
                    <a:pt x="1420" y="103"/>
                    <a:pt x="1438" y="96"/>
                  </a:cubicBezTo>
                  <a:cubicBezTo>
                    <a:pt x="1442" y="94"/>
                    <a:pt x="1448" y="91"/>
                    <a:pt x="1449" y="87"/>
                  </a:cubicBezTo>
                  <a:cubicBezTo>
                    <a:pt x="1440" y="88"/>
                    <a:pt x="1431" y="87"/>
                    <a:pt x="1423" y="90"/>
                  </a:cubicBezTo>
                  <a:cubicBezTo>
                    <a:pt x="1417" y="88"/>
                    <a:pt x="1411" y="87"/>
                    <a:pt x="1407" y="82"/>
                  </a:cubicBezTo>
                  <a:cubicBezTo>
                    <a:pt x="1390" y="78"/>
                    <a:pt x="1377" y="69"/>
                    <a:pt x="1363" y="59"/>
                  </a:cubicBezTo>
                  <a:cubicBezTo>
                    <a:pt x="1345" y="45"/>
                    <a:pt x="1324" y="32"/>
                    <a:pt x="1314" y="11"/>
                  </a:cubicBezTo>
                  <a:close/>
                  <a:moveTo>
                    <a:pt x="1342" y="11"/>
                  </a:moveTo>
                  <a:cubicBezTo>
                    <a:pt x="1336" y="10"/>
                    <a:pt x="1328" y="11"/>
                    <a:pt x="1321" y="12"/>
                  </a:cubicBezTo>
                  <a:cubicBezTo>
                    <a:pt x="1321" y="13"/>
                    <a:pt x="1322" y="14"/>
                    <a:pt x="1322" y="15"/>
                  </a:cubicBezTo>
                  <a:cubicBezTo>
                    <a:pt x="1333" y="29"/>
                    <a:pt x="1347" y="41"/>
                    <a:pt x="1362" y="52"/>
                  </a:cubicBezTo>
                  <a:cubicBezTo>
                    <a:pt x="1375" y="61"/>
                    <a:pt x="1387" y="71"/>
                    <a:pt x="1402" y="74"/>
                  </a:cubicBezTo>
                  <a:cubicBezTo>
                    <a:pt x="1402" y="60"/>
                    <a:pt x="1402" y="60"/>
                    <a:pt x="1402" y="60"/>
                  </a:cubicBezTo>
                  <a:cubicBezTo>
                    <a:pt x="1377" y="52"/>
                    <a:pt x="1358" y="32"/>
                    <a:pt x="1342" y="11"/>
                  </a:cubicBezTo>
                  <a:close/>
                  <a:moveTo>
                    <a:pt x="1460" y="12"/>
                  </a:moveTo>
                  <a:cubicBezTo>
                    <a:pt x="1457" y="11"/>
                    <a:pt x="1453" y="11"/>
                    <a:pt x="1450" y="10"/>
                  </a:cubicBezTo>
                  <a:cubicBezTo>
                    <a:pt x="1436" y="12"/>
                    <a:pt x="1422" y="10"/>
                    <a:pt x="1408" y="12"/>
                  </a:cubicBezTo>
                  <a:cubicBezTo>
                    <a:pt x="1408" y="13"/>
                    <a:pt x="1408" y="13"/>
                    <a:pt x="1408" y="13"/>
                  </a:cubicBezTo>
                  <a:cubicBezTo>
                    <a:pt x="1413" y="17"/>
                    <a:pt x="1418" y="20"/>
                    <a:pt x="1424" y="21"/>
                  </a:cubicBezTo>
                  <a:cubicBezTo>
                    <a:pt x="1437" y="22"/>
                    <a:pt x="1452" y="22"/>
                    <a:pt x="1460" y="12"/>
                  </a:cubicBezTo>
                  <a:close/>
                  <a:moveTo>
                    <a:pt x="1739" y="12"/>
                  </a:moveTo>
                  <a:cubicBezTo>
                    <a:pt x="1717" y="12"/>
                    <a:pt x="1717" y="12"/>
                    <a:pt x="1717" y="12"/>
                  </a:cubicBezTo>
                  <a:cubicBezTo>
                    <a:pt x="1680" y="12"/>
                    <a:pt x="1642" y="10"/>
                    <a:pt x="1606" y="12"/>
                  </a:cubicBezTo>
                  <a:cubicBezTo>
                    <a:pt x="1604" y="13"/>
                    <a:pt x="1606" y="15"/>
                    <a:pt x="1606" y="17"/>
                  </a:cubicBezTo>
                  <a:cubicBezTo>
                    <a:pt x="1609" y="26"/>
                    <a:pt x="1619" y="30"/>
                    <a:pt x="1626" y="36"/>
                  </a:cubicBezTo>
                  <a:cubicBezTo>
                    <a:pt x="1629" y="44"/>
                    <a:pt x="1624" y="50"/>
                    <a:pt x="1619" y="56"/>
                  </a:cubicBezTo>
                  <a:cubicBezTo>
                    <a:pt x="1612" y="62"/>
                    <a:pt x="1600" y="64"/>
                    <a:pt x="1591" y="60"/>
                  </a:cubicBezTo>
                  <a:cubicBezTo>
                    <a:pt x="1584" y="55"/>
                    <a:pt x="1593" y="47"/>
                    <a:pt x="1587" y="42"/>
                  </a:cubicBezTo>
                  <a:cubicBezTo>
                    <a:pt x="1585" y="41"/>
                    <a:pt x="1582" y="41"/>
                    <a:pt x="1580" y="43"/>
                  </a:cubicBezTo>
                  <a:cubicBezTo>
                    <a:pt x="1574" y="47"/>
                    <a:pt x="1571" y="53"/>
                    <a:pt x="1571" y="61"/>
                  </a:cubicBezTo>
                  <a:cubicBezTo>
                    <a:pt x="1574" y="66"/>
                    <a:pt x="1575" y="73"/>
                    <a:pt x="1581" y="75"/>
                  </a:cubicBezTo>
                  <a:cubicBezTo>
                    <a:pt x="1603" y="88"/>
                    <a:pt x="1621" y="65"/>
                    <a:pt x="1642" y="66"/>
                  </a:cubicBezTo>
                  <a:cubicBezTo>
                    <a:pt x="1651" y="66"/>
                    <a:pt x="1660" y="71"/>
                    <a:pt x="1662" y="80"/>
                  </a:cubicBezTo>
                  <a:cubicBezTo>
                    <a:pt x="1668" y="92"/>
                    <a:pt x="1665" y="108"/>
                    <a:pt x="1659" y="118"/>
                  </a:cubicBezTo>
                  <a:cubicBezTo>
                    <a:pt x="1655" y="123"/>
                    <a:pt x="1650" y="126"/>
                    <a:pt x="1644" y="125"/>
                  </a:cubicBezTo>
                  <a:cubicBezTo>
                    <a:pt x="1634" y="120"/>
                    <a:pt x="1650" y="113"/>
                    <a:pt x="1642" y="106"/>
                  </a:cubicBezTo>
                  <a:cubicBezTo>
                    <a:pt x="1640" y="104"/>
                    <a:pt x="1638" y="102"/>
                    <a:pt x="1635" y="103"/>
                  </a:cubicBezTo>
                  <a:cubicBezTo>
                    <a:pt x="1630" y="102"/>
                    <a:pt x="1626" y="106"/>
                    <a:pt x="1623" y="110"/>
                  </a:cubicBezTo>
                  <a:cubicBezTo>
                    <a:pt x="1621" y="118"/>
                    <a:pt x="1623" y="126"/>
                    <a:pt x="1626" y="134"/>
                  </a:cubicBezTo>
                  <a:cubicBezTo>
                    <a:pt x="1633" y="143"/>
                    <a:pt x="1644" y="148"/>
                    <a:pt x="1656" y="148"/>
                  </a:cubicBezTo>
                  <a:cubicBezTo>
                    <a:pt x="1671" y="147"/>
                    <a:pt x="1683" y="136"/>
                    <a:pt x="1690" y="123"/>
                  </a:cubicBezTo>
                  <a:cubicBezTo>
                    <a:pt x="1695" y="112"/>
                    <a:pt x="1691" y="97"/>
                    <a:pt x="1686" y="87"/>
                  </a:cubicBezTo>
                  <a:cubicBezTo>
                    <a:pt x="1682" y="78"/>
                    <a:pt x="1669" y="72"/>
                    <a:pt x="1671" y="60"/>
                  </a:cubicBezTo>
                  <a:cubicBezTo>
                    <a:pt x="1674" y="45"/>
                    <a:pt x="1688" y="39"/>
                    <a:pt x="1701" y="35"/>
                  </a:cubicBezTo>
                  <a:cubicBezTo>
                    <a:pt x="1710" y="34"/>
                    <a:pt x="1724" y="31"/>
                    <a:pt x="1731" y="38"/>
                  </a:cubicBezTo>
                  <a:cubicBezTo>
                    <a:pt x="1736" y="42"/>
                    <a:pt x="1738" y="48"/>
                    <a:pt x="1738" y="54"/>
                  </a:cubicBezTo>
                  <a:cubicBezTo>
                    <a:pt x="1735" y="61"/>
                    <a:pt x="1727" y="58"/>
                    <a:pt x="1723" y="63"/>
                  </a:cubicBezTo>
                  <a:cubicBezTo>
                    <a:pt x="1721" y="69"/>
                    <a:pt x="1717" y="74"/>
                    <a:pt x="1720" y="81"/>
                  </a:cubicBezTo>
                  <a:cubicBezTo>
                    <a:pt x="1723" y="85"/>
                    <a:pt x="1726" y="89"/>
                    <a:pt x="1731" y="89"/>
                  </a:cubicBezTo>
                  <a:cubicBezTo>
                    <a:pt x="1740" y="92"/>
                    <a:pt x="1748" y="86"/>
                    <a:pt x="1754" y="79"/>
                  </a:cubicBezTo>
                  <a:cubicBezTo>
                    <a:pt x="1756" y="73"/>
                    <a:pt x="1761" y="67"/>
                    <a:pt x="1758" y="60"/>
                  </a:cubicBezTo>
                  <a:cubicBezTo>
                    <a:pt x="1761" y="45"/>
                    <a:pt x="1745" y="36"/>
                    <a:pt x="1740" y="23"/>
                  </a:cubicBezTo>
                  <a:cubicBezTo>
                    <a:pt x="1739" y="20"/>
                    <a:pt x="1741" y="15"/>
                    <a:pt x="1739" y="12"/>
                  </a:cubicBezTo>
                  <a:close/>
                  <a:moveTo>
                    <a:pt x="1373" y="11"/>
                  </a:moveTo>
                  <a:cubicBezTo>
                    <a:pt x="1352" y="11"/>
                    <a:pt x="1352" y="11"/>
                    <a:pt x="1352" y="11"/>
                  </a:cubicBezTo>
                  <a:cubicBezTo>
                    <a:pt x="1351" y="12"/>
                    <a:pt x="1351" y="12"/>
                    <a:pt x="1351" y="12"/>
                  </a:cubicBezTo>
                  <a:cubicBezTo>
                    <a:pt x="1363" y="31"/>
                    <a:pt x="1380" y="46"/>
                    <a:pt x="1401" y="54"/>
                  </a:cubicBezTo>
                  <a:cubicBezTo>
                    <a:pt x="1407" y="56"/>
                    <a:pt x="1408" y="47"/>
                    <a:pt x="1411" y="44"/>
                  </a:cubicBezTo>
                  <a:cubicBezTo>
                    <a:pt x="1396" y="38"/>
                    <a:pt x="1382" y="26"/>
                    <a:pt x="1373" y="11"/>
                  </a:cubicBezTo>
                  <a:close/>
                  <a:moveTo>
                    <a:pt x="1545" y="14"/>
                  </a:moveTo>
                  <a:cubicBezTo>
                    <a:pt x="1544" y="11"/>
                    <a:pt x="1544" y="11"/>
                    <a:pt x="1544" y="11"/>
                  </a:cubicBezTo>
                  <a:cubicBezTo>
                    <a:pt x="1539" y="11"/>
                    <a:pt x="1532" y="11"/>
                    <a:pt x="1526" y="12"/>
                  </a:cubicBezTo>
                  <a:cubicBezTo>
                    <a:pt x="1519" y="21"/>
                    <a:pt x="1519" y="21"/>
                    <a:pt x="1519" y="21"/>
                  </a:cubicBezTo>
                  <a:cubicBezTo>
                    <a:pt x="1509" y="34"/>
                    <a:pt x="1493" y="40"/>
                    <a:pt x="1482" y="51"/>
                  </a:cubicBezTo>
                  <a:cubicBezTo>
                    <a:pt x="1489" y="62"/>
                    <a:pt x="1489" y="62"/>
                    <a:pt x="1489" y="62"/>
                  </a:cubicBezTo>
                  <a:cubicBezTo>
                    <a:pt x="1490" y="62"/>
                    <a:pt x="1490" y="62"/>
                    <a:pt x="1490" y="62"/>
                  </a:cubicBezTo>
                  <a:cubicBezTo>
                    <a:pt x="1506" y="55"/>
                    <a:pt x="1520" y="42"/>
                    <a:pt x="1532" y="28"/>
                  </a:cubicBezTo>
                  <a:cubicBezTo>
                    <a:pt x="1535" y="23"/>
                    <a:pt x="1542" y="21"/>
                    <a:pt x="1545" y="14"/>
                  </a:cubicBezTo>
                  <a:close/>
                  <a:moveTo>
                    <a:pt x="1598" y="19"/>
                  </a:moveTo>
                  <a:cubicBezTo>
                    <a:pt x="1595" y="12"/>
                    <a:pt x="1595" y="12"/>
                    <a:pt x="1595" y="12"/>
                  </a:cubicBezTo>
                  <a:cubicBezTo>
                    <a:pt x="1581" y="12"/>
                    <a:pt x="1568" y="10"/>
                    <a:pt x="1554" y="12"/>
                  </a:cubicBezTo>
                  <a:cubicBezTo>
                    <a:pt x="1549" y="17"/>
                    <a:pt x="1545" y="25"/>
                    <a:pt x="1538" y="28"/>
                  </a:cubicBezTo>
                  <a:cubicBezTo>
                    <a:pt x="1525" y="46"/>
                    <a:pt x="1509" y="59"/>
                    <a:pt x="1490" y="69"/>
                  </a:cubicBezTo>
                  <a:cubicBezTo>
                    <a:pt x="1491" y="82"/>
                    <a:pt x="1491" y="82"/>
                    <a:pt x="1491" y="82"/>
                  </a:cubicBezTo>
                  <a:cubicBezTo>
                    <a:pt x="1491" y="93"/>
                    <a:pt x="1481" y="101"/>
                    <a:pt x="1483" y="113"/>
                  </a:cubicBezTo>
                  <a:cubicBezTo>
                    <a:pt x="1484" y="117"/>
                    <a:pt x="1486" y="122"/>
                    <a:pt x="1490" y="123"/>
                  </a:cubicBezTo>
                  <a:cubicBezTo>
                    <a:pt x="1497" y="125"/>
                    <a:pt x="1502" y="123"/>
                    <a:pt x="1508" y="122"/>
                  </a:cubicBezTo>
                  <a:cubicBezTo>
                    <a:pt x="1511" y="119"/>
                    <a:pt x="1519" y="118"/>
                    <a:pt x="1517" y="112"/>
                  </a:cubicBezTo>
                  <a:cubicBezTo>
                    <a:pt x="1511" y="110"/>
                    <a:pt x="1507" y="103"/>
                    <a:pt x="1505" y="98"/>
                  </a:cubicBezTo>
                  <a:cubicBezTo>
                    <a:pt x="1506" y="90"/>
                    <a:pt x="1508" y="82"/>
                    <a:pt x="1515" y="77"/>
                  </a:cubicBezTo>
                  <a:cubicBezTo>
                    <a:pt x="1526" y="69"/>
                    <a:pt x="1541" y="74"/>
                    <a:pt x="1551" y="80"/>
                  </a:cubicBezTo>
                  <a:cubicBezTo>
                    <a:pt x="1555" y="75"/>
                    <a:pt x="1559" y="70"/>
                    <a:pt x="1564" y="64"/>
                  </a:cubicBezTo>
                  <a:cubicBezTo>
                    <a:pt x="1565" y="50"/>
                    <a:pt x="1565" y="50"/>
                    <a:pt x="1565" y="50"/>
                  </a:cubicBezTo>
                  <a:cubicBezTo>
                    <a:pt x="1568" y="45"/>
                    <a:pt x="1572" y="38"/>
                    <a:pt x="1579" y="35"/>
                  </a:cubicBezTo>
                  <a:cubicBezTo>
                    <a:pt x="1584" y="33"/>
                    <a:pt x="1589" y="36"/>
                    <a:pt x="1594" y="39"/>
                  </a:cubicBezTo>
                  <a:cubicBezTo>
                    <a:pt x="1597" y="43"/>
                    <a:pt x="1595" y="49"/>
                    <a:pt x="1596" y="54"/>
                  </a:cubicBezTo>
                  <a:cubicBezTo>
                    <a:pt x="1602" y="55"/>
                    <a:pt x="1610" y="55"/>
                    <a:pt x="1615" y="50"/>
                  </a:cubicBezTo>
                  <a:cubicBezTo>
                    <a:pt x="1618" y="47"/>
                    <a:pt x="1620" y="44"/>
                    <a:pt x="1619" y="39"/>
                  </a:cubicBezTo>
                  <a:cubicBezTo>
                    <a:pt x="1610" y="35"/>
                    <a:pt x="1603" y="28"/>
                    <a:pt x="1598" y="19"/>
                  </a:cubicBezTo>
                  <a:close/>
                  <a:moveTo>
                    <a:pt x="1399" y="11"/>
                  </a:moveTo>
                  <a:cubicBezTo>
                    <a:pt x="1385" y="11"/>
                    <a:pt x="1385" y="11"/>
                    <a:pt x="1385" y="11"/>
                  </a:cubicBezTo>
                  <a:cubicBezTo>
                    <a:pt x="1383" y="11"/>
                    <a:pt x="1382" y="13"/>
                    <a:pt x="1382" y="15"/>
                  </a:cubicBezTo>
                  <a:cubicBezTo>
                    <a:pt x="1391" y="25"/>
                    <a:pt x="1402" y="39"/>
                    <a:pt x="1417" y="40"/>
                  </a:cubicBezTo>
                  <a:cubicBezTo>
                    <a:pt x="1427" y="37"/>
                    <a:pt x="1437" y="32"/>
                    <a:pt x="1448" y="34"/>
                  </a:cubicBezTo>
                  <a:cubicBezTo>
                    <a:pt x="1464" y="40"/>
                    <a:pt x="1476" y="25"/>
                    <a:pt x="1488" y="17"/>
                  </a:cubicBezTo>
                  <a:cubicBezTo>
                    <a:pt x="1488" y="15"/>
                    <a:pt x="1491" y="12"/>
                    <a:pt x="1488" y="11"/>
                  </a:cubicBezTo>
                  <a:cubicBezTo>
                    <a:pt x="1471" y="11"/>
                    <a:pt x="1471" y="11"/>
                    <a:pt x="1471" y="11"/>
                  </a:cubicBezTo>
                  <a:cubicBezTo>
                    <a:pt x="1461" y="21"/>
                    <a:pt x="1449" y="26"/>
                    <a:pt x="1435" y="27"/>
                  </a:cubicBezTo>
                  <a:cubicBezTo>
                    <a:pt x="1421" y="27"/>
                    <a:pt x="1408" y="22"/>
                    <a:pt x="1399" y="11"/>
                  </a:cubicBezTo>
                  <a:close/>
                  <a:moveTo>
                    <a:pt x="1517" y="12"/>
                  </a:moveTo>
                  <a:cubicBezTo>
                    <a:pt x="1498" y="11"/>
                    <a:pt x="1498" y="11"/>
                    <a:pt x="1498" y="11"/>
                  </a:cubicBezTo>
                  <a:cubicBezTo>
                    <a:pt x="1496" y="12"/>
                    <a:pt x="1496" y="12"/>
                    <a:pt x="1496" y="12"/>
                  </a:cubicBezTo>
                  <a:cubicBezTo>
                    <a:pt x="1492" y="23"/>
                    <a:pt x="1480" y="30"/>
                    <a:pt x="1470" y="36"/>
                  </a:cubicBezTo>
                  <a:cubicBezTo>
                    <a:pt x="1468" y="41"/>
                    <a:pt x="1475" y="42"/>
                    <a:pt x="1477" y="45"/>
                  </a:cubicBezTo>
                  <a:cubicBezTo>
                    <a:pt x="1489" y="38"/>
                    <a:pt x="1502" y="32"/>
                    <a:pt x="1511" y="21"/>
                  </a:cubicBezTo>
                  <a:cubicBezTo>
                    <a:pt x="1513" y="18"/>
                    <a:pt x="1518" y="16"/>
                    <a:pt x="1517" y="12"/>
                  </a:cubicBezTo>
                  <a:close/>
                  <a:moveTo>
                    <a:pt x="1777" y="12"/>
                  </a:moveTo>
                  <a:cubicBezTo>
                    <a:pt x="1767" y="12"/>
                    <a:pt x="1758" y="12"/>
                    <a:pt x="1749" y="12"/>
                  </a:cubicBezTo>
                  <a:cubicBezTo>
                    <a:pt x="1746" y="14"/>
                    <a:pt x="1747" y="18"/>
                    <a:pt x="1747" y="21"/>
                  </a:cubicBezTo>
                  <a:cubicBezTo>
                    <a:pt x="1753" y="34"/>
                    <a:pt x="1767" y="46"/>
                    <a:pt x="1766" y="62"/>
                  </a:cubicBezTo>
                  <a:cubicBezTo>
                    <a:pt x="1778" y="82"/>
                    <a:pt x="1796" y="96"/>
                    <a:pt x="1814" y="109"/>
                  </a:cubicBezTo>
                  <a:cubicBezTo>
                    <a:pt x="1820" y="110"/>
                    <a:pt x="1824" y="118"/>
                    <a:pt x="1831" y="116"/>
                  </a:cubicBezTo>
                  <a:cubicBezTo>
                    <a:pt x="1832" y="109"/>
                    <a:pt x="1840" y="103"/>
                    <a:pt x="1845" y="99"/>
                  </a:cubicBezTo>
                  <a:cubicBezTo>
                    <a:pt x="1834" y="91"/>
                    <a:pt x="1823" y="81"/>
                    <a:pt x="1814" y="71"/>
                  </a:cubicBezTo>
                  <a:cubicBezTo>
                    <a:pt x="1800" y="59"/>
                    <a:pt x="1791" y="44"/>
                    <a:pt x="1782" y="27"/>
                  </a:cubicBezTo>
                  <a:cubicBezTo>
                    <a:pt x="1780" y="22"/>
                    <a:pt x="1780" y="16"/>
                    <a:pt x="1777" y="12"/>
                  </a:cubicBezTo>
                  <a:close/>
                  <a:moveTo>
                    <a:pt x="1804" y="28"/>
                  </a:moveTo>
                  <a:cubicBezTo>
                    <a:pt x="1800" y="22"/>
                    <a:pt x="1800" y="10"/>
                    <a:pt x="1790" y="12"/>
                  </a:cubicBezTo>
                  <a:cubicBezTo>
                    <a:pt x="1788" y="13"/>
                    <a:pt x="1784" y="11"/>
                    <a:pt x="1784" y="13"/>
                  </a:cubicBezTo>
                  <a:cubicBezTo>
                    <a:pt x="1789" y="29"/>
                    <a:pt x="1797" y="42"/>
                    <a:pt x="1805" y="56"/>
                  </a:cubicBezTo>
                  <a:cubicBezTo>
                    <a:pt x="1818" y="69"/>
                    <a:pt x="1833" y="86"/>
                    <a:pt x="1849" y="94"/>
                  </a:cubicBezTo>
                  <a:cubicBezTo>
                    <a:pt x="1855" y="100"/>
                    <a:pt x="1865" y="96"/>
                    <a:pt x="1873" y="99"/>
                  </a:cubicBezTo>
                  <a:cubicBezTo>
                    <a:pt x="1881" y="99"/>
                    <a:pt x="1887" y="104"/>
                    <a:pt x="1895" y="102"/>
                  </a:cubicBezTo>
                  <a:cubicBezTo>
                    <a:pt x="1901" y="100"/>
                    <a:pt x="1909" y="100"/>
                    <a:pt x="1910" y="94"/>
                  </a:cubicBezTo>
                  <a:cubicBezTo>
                    <a:pt x="1903" y="95"/>
                    <a:pt x="1896" y="91"/>
                    <a:pt x="1890" y="89"/>
                  </a:cubicBezTo>
                  <a:cubicBezTo>
                    <a:pt x="1883" y="94"/>
                    <a:pt x="1874" y="95"/>
                    <a:pt x="1866" y="95"/>
                  </a:cubicBezTo>
                  <a:cubicBezTo>
                    <a:pt x="1857" y="92"/>
                    <a:pt x="1851" y="84"/>
                    <a:pt x="1850" y="76"/>
                  </a:cubicBezTo>
                  <a:cubicBezTo>
                    <a:pt x="1847" y="74"/>
                    <a:pt x="1844" y="71"/>
                    <a:pt x="1841" y="68"/>
                  </a:cubicBezTo>
                  <a:cubicBezTo>
                    <a:pt x="1827" y="56"/>
                    <a:pt x="1815" y="42"/>
                    <a:pt x="1804" y="28"/>
                  </a:cubicBezTo>
                  <a:close/>
                  <a:moveTo>
                    <a:pt x="1813" y="21"/>
                  </a:moveTo>
                  <a:cubicBezTo>
                    <a:pt x="1809" y="19"/>
                    <a:pt x="1812" y="10"/>
                    <a:pt x="1804" y="12"/>
                  </a:cubicBezTo>
                  <a:cubicBezTo>
                    <a:pt x="1803" y="12"/>
                    <a:pt x="1803" y="13"/>
                    <a:pt x="1803" y="14"/>
                  </a:cubicBezTo>
                  <a:cubicBezTo>
                    <a:pt x="1814" y="32"/>
                    <a:pt x="1814" y="32"/>
                    <a:pt x="1814" y="32"/>
                  </a:cubicBezTo>
                  <a:cubicBezTo>
                    <a:pt x="1817" y="40"/>
                    <a:pt x="1826" y="44"/>
                    <a:pt x="1830" y="51"/>
                  </a:cubicBezTo>
                  <a:cubicBezTo>
                    <a:pt x="1836" y="56"/>
                    <a:pt x="1842" y="64"/>
                    <a:pt x="1850" y="67"/>
                  </a:cubicBezTo>
                  <a:cubicBezTo>
                    <a:pt x="1851" y="63"/>
                    <a:pt x="1852" y="60"/>
                    <a:pt x="1853" y="56"/>
                  </a:cubicBezTo>
                  <a:cubicBezTo>
                    <a:pt x="1837" y="47"/>
                    <a:pt x="1827" y="34"/>
                    <a:pt x="1813" y="21"/>
                  </a:cubicBezTo>
                  <a:close/>
                  <a:moveTo>
                    <a:pt x="1829" y="12"/>
                  </a:moveTo>
                  <a:cubicBezTo>
                    <a:pt x="1824" y="13"/>
                    <a:pt x="1819" y="10"/>
                    <a:pt x="1815" y="13"/>
                  </a:cubicBezTo>
                  <a:cubicBezTo>
                    <a:pt x="1818" y="22"/>
                    <a:pt x="1828" y="27"/>
                    <a:pt x="1833" y="34"/>
                  </a:cubicBezTo>
                  <a:cubicBezTo>
                    <a:pt x="1840" y="40"/>
                    <a:pt x="1847" y="47"/>
                    <a:pt x="1856" y="51"/>
                  </a:cubicBezTo>
                  <a:cubicBezTo>
                    <a:pt x="1857" y="49"/>
                    <a:pt x="1860" y="48"/>
                    <a:pt x="1859" y="46"/>
                  </a:cubicBezTo>
                  <a:cubicBezTo>
                    <a:pt x="1846" y="38"/>
                    <a:pt x="1838" y="24"/>
                    <a:pt x="1829" y="12"/>
                  </a:cubicBezTo>
                  <a:close/>
                  <a:moveTo>
                    <a:pt x="1856" y="22"/>
                  </a:moveTo>
                  <a:cubicBezTo>
                    <a:pt x="1852" y="18"/>
                    <a:pt x="1852" y="9"/>
                    <a:pt x="1843" y="12"/>
                  </a:cubicBezTo>
                  <a:cubicBezTo>
                    <a:pt x="1841" y="13"/>
                    <a:pt x="1836" y="11"/>
                    <a:pt x="1837" y="15"/>
                  </a:cubicBezTo>
                  <a:cubicBezTo>
                    <a:pt x="1845" y="24"/>
                    <a:pt x="1851" y="37"/>
                    <a:pt x="1864" y="42"/>
                  </a:cubicBezTo>
                  <a:cubicBezTo>
                    <a:pt x="1867" y="40"/>
                    <a:pt x="1870" y="40"/>
                    <a:pt x="1871" y="36"/>
                  </a:cubicBezTo>
                  <a:cubicBezTo>
                    <a:pt x="1866" y="32"/>
                    <a:pt x="1861" y="28"/>
                    <a:pt x="1856" y="22"/>
                  </a:cubicBezTo>
                  <a:close/>
                  <a:moveTo>
                    <a:pt x="1882" y="13"/>
                  </a:moveTo>
                  <a:cubicBezTo>
                    <a:pt x="1860" y="12"/>
                    <a:pt x="1860" y="12"/>
                    <a:pt x="1860" y="12"/>
                  </a:cubicBezTo>
                  <a:cubicBezTo>
                    <a:pt x="1858" y="14"/>
                    <a:pt x="1858" y="14"/>
                    <a:pt x="1858" y="14"/>
                  </a:cubicBezTo>
                  <a:cubicBezTo>
                    <a:pt x="1860" y="21"/>
                    <a:pt x="1868" y="28"/>
                    <a:pt x="1875" y="32"/>
                  </a:cubicBezTo>
                  <a:cubicBezTo>
                    <a:pt x="1877" y="35"/>
                    <a:pt x="1881" y="30"/>
                    <a:pt x="1883" y="34"/>
                  </a:cubicBezTo>
                  <a:cubicBezTo>
                    <a:pt x="1899" y="30"/>
                    <a:pt x="1913" y="36"/>
                    <a:pt x="1926" y="42"/>
                  </a:cubicBezTo>
                  <a:cubicBezTo>
                    <a:pt x="1938" y="41"/>
                    <a:pt x="1948" y="33"/>
                    <a:pt x="1957" y="25"/>
                  </a:cubicBezTo>
                  <a:cubicBezTo>
                    <a:pt x="1960" y="20"/>
                    <a:pt x="1969" y="20"/>
                    <a:pt x="1968" y="13"/>
                  </a:cubicBezTo>
                  <a:cubicBezTo>
                    <a:pt x="1949" y="13"/>
                    <a:pt x="1949" y="13"/>
                    <a:pt x="1949" y="13"/>
                  </a:cubicBezTo>
                  <a:cubicBezTo>
                    <a:pt x="1939" y="25"/>
                    <a:pt x="1923" y="30"/>
                    <a:pt x="1908" y="28"/>
                  </a:cubicBezTo>
                  <a:cubicBezTo>
                    <a:pt x="1897" y="26"/>
                    <a:pt x="1890" y="19"/>
                    <a:pt x="1882" y="13"/>
                  </a:cubicBezTo>
                  <a:close/>
                  <a:moveTo>
                    <a:pt x="1940" y="14"/>
                  </a:moveTo>
                  <a:cubicBezTo>
                    <a:pt x="1930" y="11"/>
                    <a:pt x="1921" y="13"/>
                    <a:pt x="1911" y="12"/>
                  </a:cubicBezTo>
                  <a:cubicBezTo>
                    <a:pt x="1904" y="14"/>
                    <a:pt x="1897" y="11"/>
                    <a:pt x="1892" y="13"/>
                  </a:cubicBezTo>
                  <a:cubicBezTo>
                    <a:pt x="1895" y="18"/>
                    <a:pt x="1902" y="21"/>
                    <a:pt x="1908" y="23"/>
                  </a:cubicBezTo>
                  <a:cubicBezTo>
                    <a:pt x="1920" y="25"/>
                    <a:pt x="1933" y="23"/>
                    <a:pt x="1940" y="14"/>
                  </a:cubicBezTo>
                  <a:close/>
                  <a:moveTo>
                    <a:pt x="1162" y="25"/>
                  </a:moveTo>
                  <a:cubicBezTo>
                    <a:pt x="1149" y="25"/>
                    <a:pt x="1140" y="18"/>
                    <a:pt x="1128" y="14"/>
                  </a:cubicBezTo>
                  <a:cubicBezTo>
                    <a:pt x="1127" y="17"/>
                    <a:pt x="1124" y="19"/>
                    <a:pt x="1125" y="22"/>
                  </a:cubicBezTo>
                  <a:cubicBezTo>
                    <a:pt x="1130" y="27"/>
                    <a:pt x="1136" y="28"/>
                    <a:pt x="1142" y="31"/>
                  </a:cubicBezTo>
                  <a:cubicBezTo>
                    <a:pt x="1147" y="38"/>
                    <a:pt x="1157" y="39"/>
                    <a:pt x="1165" y="38"/>
                  </a:cubicBezTo>
                  <a:cubicBezTo>
                    <a:pt x="1166" y="34"/>
                    <a:pt x="1167" y="28"/>
                    <a:pt x="1162" y="25"/>
                  </a:cubicBezTo>
                  <a:close/>
                  <a:moveTo>
                    <a:pt x="690" y="26"/>
                  </a:moveTo>
                  <a:cubicBezTo>
                    <a:pt x="686" y="21"/>
                    <a:pt x="678" y="24"/>
                    <a:pt x="672" y="22"/>
                  </a:cubicBezTo>
                  <a:cubicBezTo>
                    <a:pt x="670" y="23"/>
                    <a:pt x="668" y="26"/>
                    <a:pt x="669" y="28"/>
                  </a:cubicBezTo>
                  <a:cubicBezTo>
                    <a:pt x="674" y="33"/>
                    <a:pt x="681" y="33"/>
                    <a:pt x="687" y="34"/>
                  </a:cubicBezTo>
                  <a:cubicBezTo>
                    <a:pt x="690" y="33"/>
                    <a:pt x="690" y="29"/>
                    <a:pt x="690" y="26"/>
                  </a:cubicBezTo>
                  <a:close/>
                  <a:moveTo>
                    <a:pt x="184" y="34"/>
                  </a:moveTo>
                  <a:cubicBezTo>
                    <a:pt x="181" y="30"/>
                    <a:pt x="177" y="28"/>
                    <a:pt x="173" y="27"/>
                  </a:cubicBezTo>
                  <a:cubicBezTo>
                    <a:pt x="170" y="28"/>
                    <a:pt x="170" y="31"/>
                    <a:pt x="169" y="33"/>
                  </a:cubicBezTo>
                  <a:cubicBezTo>
                    <a:pt x="168" y="34"/>
                    <a:pt x="166" y="38"/>
                    <a:pt x="169" y="38"/>
                  </a:cubicBezTo>
                  <a:cubicBezTo>
                    <a:pt x="174" y="37"/>
                    <a:pt x="178" y="35"/>
                    <a:pt x="184" y="34"/>
                  </a:cubicBezTo>
                  <a:close/>
                  <a:moveTo>
                    <a:pt x="1122" y="29"/>
                  </a:moveTo>
                  <a:cubicBezTo>
                    <a:pt x="1120" y="29"/>
                    <a:pt x="1119" y="32"/>
                    <a:pt x="1118" y="34"/>
                  </a:cubicBezTo>
                  <a:cubicBezTo>
                    <a:pt x="1118" y="34"/>
                    <a:pt x="1120" y="34"/>
                    <a:pt x="1120" y="34"/>
                  </a:cubicBezTo>
                  <a:cubicBezTo>
                    <a:pt x="1121" y="32"/>
                    <a:pt x="1123" y="31"/>
                    <a:pt x="1122" y="29"/>
                  </a:cubicBezTo>
                  <a:close/>
                  <a:moveTo>
                    <a:pt x="1005" y="44"/>
                  </a:moveTo>
                  <a:cubicBezTo>
                    <a:pt x="1002" y="39"/>
                    <a:pt x="998" y="33"/>
                    <a:pt x="992" y="31"/>
                  </a:cubicBezTo>
                  <a:cubicBezTo>
                    <a:pt x="984" y="31"/>
                    <a:pt x="976" y="28"/>
                    <a:pt x="967" y="30"/>
                  </a:cubicBezTo>
                  <a:cubicBezTo>
                    <a:pt x="956" y="34"/>
                    <a:pt x="943" y="39"/>
                    <a:pt x="940" y="53"/>
                  </a:cubicBezTo>
                  <a:cubicBezTo>
                    <a:pt x="940" y="58"/>
                    <a:pt x="939" y="65"/>
                    <a:pt x="944" y="69"/>
                  </a:cubicBezTo>
                  <a:cubicBezTo>
                    <a:pt x="946" y="72"/>
                    <a:pt x="950" y="74"/>
                    <a:pt x="954" y="73"/>
                  </a:cubicBezTo>
                  <a:cubicBezTo>
                    <a:pt x="965" y="69"/>
                    <a:pt x="958" y="58"/>
                    <a:pt x="965" y="52"/>
                  </a:cubicBezTo>
                  <a:cubicBezTo>
                    <a:pt x="970" y="51"/>
                    <a:pt x="974" y="49"/>
                    <a:pt x="978" y="51"/>
                  </a:cubicBezTo>
                  <a:cubicBezTo>
                    <a:pt x="985" y="53"/>
                    <a:pt x="988" y="59"/>
                    <a:pt x="990" y="64"/>
                  </a:cubicBezTo>
                  <a:cubicBezTo>
                    <a:pt x="993" y="75"/>
                    <a:pt x="988" y="84"/>
                    <a:pt x="981" y="91"/>
                  </a:cubicBezTo>
                  <a:cubicBezTo>
                    <a:pt x="972" y="100"/>
                    <a:pt x="960" y="110"/>
                    <a:pt x="946" y="106"/>
                  </a:cubicBezTo>
                  <a:cubicBezTo>
                    <a:pt x="933" y="102"/>
                    <a:pt x="915" y="96"/>
                    <a:pt x="905" y="109"/>
                  </a:cubicBezTo>
                  <a:cubicBezTo>
                    <a:pt x="899" y="114"/>
                    <a:pt x="898" y="121"/>
                    <a:pt x="899" y="128"/>
                  </a:cubicBezTo>
                  <a:cubicBezTo>
                    <a:pt x="901" y="132"/>
                    <a:pt x="903" y="138"/>
                    <a:pt x="909" y="139"/>
                  </a:cubicBezTo>
                  <a:cubicBezTo>
                    <a:pt x="913" y="141"/>
                    <a:pt x="917" y="140"/>
                    <a:pt x="919" y="136"/>
                  </a:cubicBezTo>
                  <a:cubicBezTo>
                    <a:pt x="921" y="133"/>
                    <a:pt x="922" y="129"/>
                    <a:pt x="921" y="126"/>
                  </a:cubicBezTo>
                  <a:cubicBezTo>
                    <a:pt x="916" y="122"/>
                    <a:pt x="921" y="116"/>
                    <a:pt x="922" y="112"/>
                  </a:cubicBezTo>
                  <a:cubicBezTo>
                    <a:pt x="927" y="109"/>
                    <a:pt x="935" y="110"/>
                    <a:pt x="941" y="110"/>
                  </a:cubicBezTo>
                  <a:cubicBezTo>
                    <a:pt x="949" y="115"/>
                    <a:pt x="955" y="125"/>
                    <a:pt x="953" y="135"/>
                  </a:cubicBezTo>
                  <a:cubicBezTo>
                    <a:pt x="952" y="144"/>
                    <a:pt x="944" y="151"/>
                    <a:pt x="939" y="158"/>
                  </a:cubicBezTo>
                  <a:cubicBezTo>
                    <a:pt x="939" y="158"/>
                    <a:pt x="939" y="158"/>
                    <a:pt x="939" y="158"/>
                  </a:cubicBezTo>
                  <a:cubicBezTo>
                    <a:pt x="977" y="159"/>
                    <a:pt x="1015" y="159"/>
                    <a:pt x="1053" y="159"/>
                  </a:cubicBezTo>
                  <a:cubicBezTo>
                    <a:pt x="1056" y="160"/>
                    <a:pt x="1056" y="156"/>
                    <a:pt x="1057" y="154"/>
                  </a:cubicBezTo>
                  <a:cubicBezTo>
                    <a:pt x="1073" y="150"/>
                    <a:pt x="1078" y="133"/>
                    <a:pt x="1083" y="120"/>
                  </a:cubicBezTo>
                  <a:cubicBezTo>
                    <a:pt x="1086" y="106"/>
                    <a:pt x="1083" y="90"/>
                    <a:pt x="1071" y="81"/>
                  </a:cubicBezTo>
                  <a:cubicBezTo>
                    <a:pt x="1063" y="78"/>
                    <a:pt x="1052" y="75"/>
                    <a:pt x="1044" y="80"/>
                  </a:cubicBezTo>
                  <a:cubicBezTo>
                    <a:pt x="1035" y="85"/>
                    <a:pt x="1033" y="95"/>
                    <a:pt x="1033" y="104"/>
                  </a:cubicBezTo>
                  <a:cubicBezTo>
                    <a:pt x="1039" y="116"/>
                    <a:pt x="1052" y="100"/>
                    <a:pt x="1057" y="111"/>
                  </a:cubicBezTo>
                  <a:cubicBezTo>
                    <a:pt x="1053" y="122"/>
                    <a:pt x="1041" y="129"/>
                    <a:pt x="1030" y="129"/>
                  </a:cubicBezTo>
                  <a:cubicBezTo>
                    <a:pt x="1022" y="133"/>
                    <a:pt x="1015" y="129"/>
                    <a:pt x="1008" y="126"/>
                  </a:cubicBezTo>
                  <a:cubicBezTo>
                    <a:pt x="1000" y="119"/>
                    <a:pt x="996" y="110"/>
                    <a:pt x="998" y="100"/>
                  </a:cubicBezTo>
                  <a:cubicBezTo>
                    <a:pt x="1004" y="87"/>
                    <a:pt x="1010" y="72"/>
                    <a:pt x="1008" y="56"/>
                  </a:cubicBezTo>
                  <a:cubicBezTo>
                    <a:pt x="1006" y="53"/>
                    <a:pt x="1009" y="47"/>
                    <a:pt x="1005" y="44"/>
                  </a:cubicBezTo>
                  <a:close/>
                  <a:moveTo>
                    <a:pt x="538" y="50"/>
                  </a:moveTo>
                  <a:cubicBezTo>
                    <a:pt x="526" y="36"/>
                    <a:pt x="526" y="36"/>
                    <a:pt x="526" y="36"/>
                  </a:cubicBezTo>
                  <a:cubicBezTo>
                    <a:pt x="514" y="30"/>
                    <a:pt x="499" y="31"/>
                    <a:pt x="488" y="38"/>
                  </a:cubicBezTo>
                  <a:cubicBezTo>
                    <a:pt x="481" y="43"/>
                    <a:pt x="472" y="50"/>
                    <a:pt x="474" y="60"/>
                  </a:cubicBezTo>
                  <a:cubicBezTo>
                    <a:pt x="475" y="65"/>
                    <a:pt x="478" y="70"/>
                    <a:pt x="483" y="73"/>
                  </a:cubicBezTo>
                  <a:cubicBezTo>
                    <a:pt x="486" y="73"/>
                    <a:pt x="489" y="75"/>
                    <a:pt x="492" y="73"/>
                  </a:cubicBezTo>
                  <a:cubicBezTo>
                    <a:pt x="496" y="68"/>
                    <a:pt x="501" y="63"/>
                    <a:pt x="499" y="56"/>
                  </a:cubicBezTo>
                  <a:cubicBezTo>
                    <a:pt x="500" y="53"/>
                    <a:pt x="504" y="52"/>
                    <a:pt x="507" y="52"/>
                  </a:cubicBezTo>
                  <a:cubicBezTo>
                    <a:pt x="512" y="54"/>
                    <a:pt x="519" y="55"/>
                    <a:pt x="522" y="61"/>
                  </a:cubicBezTo>
                  <a:cubicBezTo>
                    <a:pt x="525" y="70"/>
                    <a:pt x="521" y="78"/>
                    <a:pt x="516" y="85"/>
                  </a:cubicBezTo>
                  <a:cubicBezTo>
                    <a:pt x="509" y="97"/>
                    <a:pt x="497" y="107"/>
                    <a:pt x="482" y="107"/>
                  </a:cubicBezTo>
                  <a:cubicBezTo>
                    <a:pt x="463" y="103"/>
                    <a:pt x="463" y="103"/>
                    <a:pt x="463" y="103"/>
                  </a:cubicBezTo>
                  <a:cubicBezTo>
                    <a:pt x="454" y="105"/>
                    <a:pt x="445" y="106"/>
                    <a:pt x="439" y="113"/>
                  </a:cubicBezTo>
                  <a:cubicBezTo>
                    <a:pt x="433" y="118"/>
                    <a:pt x="434" y="128"/>
                    <a:pt x="437" y="135"/>
                  </a:cubicBezTo>
                  <a:cubicBezTo>
                    <a:pt x="440" y="139"/>
                    <a:pt x="444" y="139"/>
                    <a:pt x="449" y="139"/>
                  </a:cubicBezTo>
                  <a:cubicBezTo>
                    <a:pt x="462" y="139"/>
                    <a:pt x="455" y="123"/>
                    <a:pt x="463" y="117"/>
                  </a:cubicBezTo>
                  <a:cubicBezTo>
                    <a:pt x="467" y="115"/>
                    <a:pt x="472" y="115"/>
                    <a:pt x="477" y="116"/>
                  </a:cubicBezTo>
                  <a:cubicBezTo>
                    <a:pt x="481" y="118"/>
                    <a:pt x="486" y="122"/>
                    <a:pt x="487" y="127"/>
                  </a:cubicBezTo>
                  <a:cubicBezTo>
                    <a:pt x="491" y="135"/>
                    <a:pt x="489" y="145"/>
                    <a:pt x="484" y="152"/>
                  </a:cubicBezTo>
                  <a:cubicBezTo>
                    <a:pt x="482" y="156"/>
                    <a:pt x="478" y="155"/>
                    <a:pt x="477" y="159"/>
                  </a:cubicBezTo>
                  <a:cubicBezTo>
                    <a:pt x="490" y="160"/>
                    <a:pt x="506" y="159"/>
                    <a:pt x="520" y="160"/>
                  </a:cubicBezTo>
                  <a:cubicBezTo>
                    <a:pt x="612" y="159"/>
                    <a:pt x="612" y="159"/>
                    <a:pt x="612" y="159"/>
                  </a:cubicBezTo>
                  <a:cubicBezTo>
                    <a:pt x="621" y="154"/>
                    <a:pt x="621" y="154"/>
                    <a:pt x="621" y="154"/>
                  </a:cubicBezTo>
                  <a:cubicBezTo>
                    <a:pt x="633" y="140"/>
                    <a:pt x="632" y="121"/>
                    <a:pt x="636" y="104"/>
                  </a:cubicBezTo>
                  <a:cubicBezTo>
                    <a:pt x="634" y="102"/>
                    <a:pt x="633" y="100"/>
                    <a:pt x="633" y="99"/>
                  </a:cubicBezTo>
                  <a:cubicBezTo>
                    <a:pt x="626" y="92"/>
                    <a:pt x="623" y="81"/>
                    <a:pt x="613" y="78"/>
                  </a:cubicBezTo>
                  <a:cubicBezTo>
                    <a:pt x="605" y="76"/>
                    <a:pt x="597" y="78"/>
                    <a:pt x="590" y="81"/>
                  </a:cubicBezTo>
                  <a:cubicBezTo>
                    <a:pt x="585" y="84"/>
                    <a:pt x="579" y="89"/>
                    <a:pt x="578" y="96"/>
                  </a:cubicBezTo>
                  <a:cubicBezTo>
                    <a:pt x="578" y="101"/>
                    <a:pt x="581" y="106"/>
                    <a:pt x="584" y="110"/>
                  </a:cubicBezTo>
                  <a:cubicBezTo>
                    <a:pt x="590" y="115"/>
                    <a:pt x="600" y="105"/>
                    <a:pt x="604" y="116"/>
                  </a:cubicBezTo>
                  <a:cubicBezTo>
                    <a:pt x="603" y="119"/>
                    <a:pt x="600" y="122"/>
                    <a:pt x="598" y="123"/>
                  </a:cubicBezTo>
                  <a:cubicBezTo>
                    <a:pt x="596" y="127"/>
                    <a:pt x="590" y="126"/>
                    <a:pt x="588" y="130"/>
                  </a:cubicBezTo>
                  <a:cubicBezTo>
                    <a:pt x="576" y="133"/>
                    <a:pt x="565" y="139"/>
                    <a:pt x="552" y="134"/>
                  </a:cubicBezTo>
                  <a:cubicBezTo>
                    <a:pt x="540" y="126"/>
                    <a:pt x="534" y="111"/>
                    <a:pt x="535" y="97"/>
                  </a:cubicBezTo>
                  <a:cubicBezTo>
                    <a:pt x="539" y="82"/>
                    <a:pt x="542" y="65"/>
                    <a:pt x="538" y="50"/>
                  </a:cubicBezTo>
                  <a:close/>
                  <a:moveTo>
                    <a:pt x="1259" y="36"/>
                  </a:moveTo>
                  <a:cubicBezTo>
                    <a:pt x="1258" y="34"/>
                    <a:pt x="1258" y="34"/>
                    <a:pt x="1258" y="34"/>
                  </a:cubicBezTo>
                  <a:cubicBezTo>
                    <a:pt x="1246" y="31"/>
                    <a:pt x="1232" y="32"/>
                    <a:pt x="1223" y="39"/>
                  </a:cubicBezTo>
                  <a:cubicBezTo>
                    <a:pt x="1220" y="43"/>
                    <a:pt x="1216" y="47"/>
                    <a:pt x="1217" y="51"/>
                  </a:cubicBezTo>
                  <a:cubicBezTo>
                    <a:pt x="1222" y="51"/>
                    <a:pt x="1227" y="50"/>
                    <a:pt x="1232" y="49"/>
                  </a:cubicBezTo>
                  <a:cubicBezTo>
                    <a:pt x="1243" y="48"/>
                    <a:pt x="1251" y="41"/>
                    <a:pt x="1259" y="36"/>
                  </a:cubicBezTo>
                  <a:close/>
                  <a:moveTo>
                    <a:pt x="773" y="34"/>
                  </a:moveTo>
                  <a:cubicBezTo>
                    <a:pt x="770" y="34"/>
                    <a:pt x="770" y="34"/>
                    <a:pt x="770" y="34"/>
                  </a:cubicBezTo>
                  <a:cubicBezTo>
                    <a:pt x="766" y="36"/>
                    <a:pt x="761" y="35"/>
                    <a:pt x="757" y="38"/>
                  </a:cubicBezTo>
                  <a:cubicBezTo>
                    <a:pt x="754" y="41"/>
                    <a:pt x="749" y="44"/>
                    <a:pt x="750" y="49"/>
                  </a:cubicBezTo>
                  <a:cubicBezTo>
                    <a:pt x="756" y="48"/>
                    <a:pt x="760" y="44"/>
                    <a:pt x="765" y="42"/>
                  </a:cubicBezTo>
                  <a:cubicBezTo>
                    <a:pt x="768" y="40"/>
                    <a:pt x="772" y="37"/>
                    <a:pt x="773" y="34"/>
                  </a:cubicBezTo>
                  <a:close/>
                  <a:moveTo>
                    <a:pt x="316" y="36"/>
                  </a:moveTo>
                  <a:cubicBezTo>
                    <a:pt x="314" y="34"/>
                    <a:pt x="311" y="35"/>
                    <a:pt x="309" y="34"/>
                  </a:cubicBezTo>
                  <a:cubicBezTo>
                    <a:pt x="301" y="37"/>
                    <a:pt x="290" y="34"/>
                    <a:pt x="283" y="40"/>
                  </a:cubicBezTo>
                  <a:cubicBezTo>
                    <a:pt x="280" y="42"/>
                    <a:pt x="275" y="47"/>
                    <a:pt x="274" y="51"/>
                  </a:cubicBezTo>
                  <a:cubicBezTo>
                    <a:pt x="283" y="49"/>
                    <a:pt x="294" y="47"/>
                    <a:pt x="302" y="43"/>
                  </a:cubicBezTo>
                  <a:cubicBezTo>
                    <a:pt x="307" y="41"/>
                    <a:pt x="312" y="40"/>
                    <a:pt x="316" y="36"/>
                  </a:cubicBezTo>
                  <a:close/>
                  <a:moveTo>
                    <a:pt x="794" y="45"/>
                  </a:moveTo>
                  <a:cubicBezTo>
                    <a:pt x="794" y="40"/>
                    <a:pt x="789" y="35"/>
                    <a:pt x="783" y="35"/>
                  </a:cubicBezTo>
                  <a:cubicBezTo>
                    <a:pt x="773" y="43"/>
                    <a:pt x="762" y="51"/>
                    <a:pt x="751" y="57"/>
                  </a:cubicBezTo>
                  <a:cubicBezTo>
                    <a:pt x="751" y="59"/>
                    <a:pt x="751" y="59"/>
                    <a:pt x="751" y="59"/>
                  </a:cubicBezTo>
                  <a:cubicBezTo>
                    <a:pt x="751" y="62"/>
                    <a:pt x="751" y="67"/>
                    <a:pt x="755" y="68"/>
                  </a:cubicBezTo>
                  <a:cubicBezTo>
                    <a:pt x="765" y="65"/>
                    <a:pt x="771" y="57"/>
                    <a:pt x="778" y="49"/>
                  </a:cubicBezTo>
                  <a:cubicBezTo>
                    <a:pt x="783" y="48"/>
                    <a:pt x="788" y="46"/>
                    <a:pt x="793" y="48"/>
                  </a:cubicBezTo>
                  <a:cubicBezTo>
                    <a:pt x="794" y="48"/>
                    <a:pt x="794" y="46"/>
                    <a:pt x="794" y="45"/>
                  </a:cubicBezTo>
                  <a:close/>
                  <a:moveTo>
                    <a:pt x="685" y="40"/>
                  </a:moveTo>
                  <a:cubicBezTo>
                    <a:pt x="682" y="38"/>
                    <a:pt x="679" y="38"/>
                    <a:pt x="676" y="38"/>
                  </a:cubicBezTo>
                  <a:cubicBezTo>
                    <a:pt x="673" y="40"/>
                    <a:pt x="672" y="43"/>
                    <a:pt x="673" y="47"/>
                  </a:cubicBezTo>
                  <a:cubicBezTo>
                    <a:pt x="676" y="47"/>
                    <a:pt x="676" y="47"/>
                    <a:pt x="676" y="47"/>
                  </a:cubicBezTo>
                  <a:cubicBezTo>
                    <a:pt x="680" y="46"/>
                    <a:pt x="683" y="42"/>
                    <a:pt x="685" y="40"/>
                  </a:cubicBezTo>
                  <a:close/>
                  <a:moveTo>
                    <a:pt x="211" y="44"/>
                  </a:moveTo>
                  <a:cubicBezTo>
                    <a:pt x="200" y="40"/>
                    <a:pt x="200" y="40"/>
                    <a:pt x="200" y="40"/>
                  </a:cubicBezTo>
                  <a:cubicBezTo>
                    <a:pt x="199" y="40"/>
                    <a:pt x="198" y="40"/>
                    <a:pt x="198" y="41"/>
                  </a:cubicBezTo>
                  <a:cubicBezTo>
                    <a:pt x="201" y="45"/>
                    <a:pt x="200" y="50"/>
                    <a:pt x="201" y="54"/>
                  </a:cubicBezTo>
                  <a:cubicBezTo>
                    <a:pt x="204" y="54"/>
                    <a:pt x="206" y="52"/>
                    <a:pt x="208" y="50"/>
                  </a:cubicBezTo>
                  <a:cubicBezTo>
                    <a:pt x="209" y="48"/>
                    <a:pt x="213" y="47"/>
                    <a:pt x="211" y="44"/>
                  </a:cubicBezTo>
                  <a:close/>
                  <a:moveTo>
                    <a:pt x="324" y="42"/>
                  </a:moveTo>
                  <a:cubicBezTo>
                    <a:pt x="323" y="41"/>
                    <a:pt x="322" y="40"/>
                    <a:pt x="321" y="40"/>
                  </a:cubicBezTo>
                  <a:cubicBezTo>
                    <a:pt x="312" y="46"/>
                    <a:pt x="302" y="49"/>
                    <a:pt x="293" y="52"/>
                  </a:cubicBezTo>
                  <a:cubicBezTo>
                    <a:pt x="287" y="54"/>
                    <a:pt x="281" y="56"/>
                    <a:pt x="275" y="58"/>
                  </a:cubicBezTo>
                  <a:cubicBezTo>
                    <a:pt x="280" y="61"/>
                    <a:pt x="281" y="69"/>
                    <a:pt x="288" y="67"/>
                  </a:cubicBezTo>
                  <a:cubicBezTo>
                    <a:pt x="298" y="64"/>
                    <a:pt x="309" y="61"/>
                    <a:pt x="314" y="50"/>
                  </a:cubicBezTo>
                  <a:cubicBezTo>
                    <a:pt x="317" y="47"/>
                    <a:pt x="323" y="47"/>
                    <a:pt x="324" y="42"/>
                  </a:cubicBezTo>
                  <a:close/>
                  <a:moveTo>
                    <a:pt x="1712" y="44"/>
                  </a:moveTo>
                  <a:cubicBezTo>
                    <a:pt x="1712" y="41"/>
                    <a:pt x="1712" y="41"/>
                    <a:pt x="1712" y="41"/>
                  </a:cubicBezTo>
                  <a:cubicBezTo>
                    <a:pt x="1708" y="40"/>
                    <a:pt x="1708" y="40"/>
                    <a:pt x="1708" y="40"/>
                  </a:cubicBezTo>
                  <a:cubicBezTo>
                    <a:pt x="1697" y="44"/>
                    <a:pt x="1684" y="47"/>
                    <a:pt x="1678" y="58"/>
                  </a:cubicBezTo>
                  <a:cubicBezTo>
                    <a:pt x="1678" y="60"/>
                    <a:pt x="1677" y="63"/>
                    <a:pt x="1679" y="64"/>
                  </a:cubicBezTo>
                  <a:cubicBezTo>
                    <a:pt x="1692" y="61"/>
                    <a:pt x="1701" y="52"/>
                    <a:pt x="1712" y="44"/>
                  </a:cubicBezTo>
                  <a:close/>
                  <a:moveTo>
                    <a:pt x="1730" y="50"/>
                  </a:moveTo>
                  <a:cubicBezTo>
                    <a:pt x="1728" y="44"/>
                    <a:pt x="1728" y="44"/>
                    <a:pt x="1728" y="44"/>
                  </a:cubicBezTo>
                  <a:cubicBezTo>
                    <a:pt x="1726" y="43"/>
                    <a:pt x="1723" y="39"/>
                    <a:pt x="1720" y="41"/>
                  </a:cubicBezTo>
                  <a:cubicBezTo>
                    <a:pt x="1717" y="47"/>
                    <a:pt x="1710" y="51"/>
                    <a:pt x="1705" y="56"/>
                  </a:cubicBezTo>
                  <a:cubicBezTo>
                    <a:pt x="1699" y="60"/>
                    <a:pt x="1694" y="64"/>
                    <a:pt x="1688" y="65"/>
                  </a:cubicBezTo>
                  <a:cubicBezTo>
                    <a:pt x="1686" y="68"/>
                    <a:pt x="1682" y="68"/>
                    <a:pt x="1683" y="71"/>
                  </a:cubicBezTo>
                  <a:cubicBezTo>
                    <a:pt x="1684" y="73"/>
                    <a:pt x="1685" y="74"/>
                    <a:pt x="1687" y="74"/>
                  </a:cubicBezTo>
                  <a:cubicBezTo>
                    <a:pt x="1693" y="70"/>
                    <a:pt x="1701" y="72"/>
                    <a:pt x="1707" y="65"/>
                  </a:cubicBezTo>
                  <a:cubicBezTo>
                    <a:pt x="1714" y="64"/>
                    <a:pt x="1718" y="59"/>
                    <a:pt x="1723" y="54"/>
                  </a:cubicBezTo>
                  <a:cubicBezTo>
                    <a:pt x="1726" y="52"/>
                    <a:pt x="1731" y="54"/>
                    <a:pt x="1730" y="50"/>
                  </a:cubicBezTo>
                  <a:close/>
                  <a:moveTo>
                    <a:pt x="1470" y="49"/>
                  </a:moveTo>
                  <a:cubicBezTo>
                    <a:pt x="1463" y="39"/>
                    <a:pt x="1453" y="44"/>
                    <a:pt x="1444" y="41"/>
                  </a:cubicBezTo>
                  <a:cubicBezTo>
                    <a:pt x="1431" y="41"/>
                    <a:pt x="1418" y="46"/>
                    <a:pt x="1411" y="58"/>
                  </a:cubicBezTo>
                  <a:cubicBezTo>
                    <a:pt x="1409" y="64"/>
                    <a:pt x="1407" y="73"/>
                    <a:pt x="1412" y="78"/>
                  </a:cubicBezTo>
                  <a:cubicBezTo>
                    <a:pt x="1416" y="81"/>
                    <a:pt x="1421" y="83"/>
                    <a:pt x="1425" y="82"/>
                  </a:cubicBezTo>
                  <a:cubicBezTo>
                    <a:pt x="1434" y="78"/>
                    <a:pt x="1431" y="69"/>
                    <a:pt x="1433" y="62"/>
                  </a:cubicBezTo>
                  <a:cubicBezTo>
                    <a:pt x="1435" y="57"/>
                    <a:pt x="1440" y="56"/>
                    <a:pt x="1444" y="54"/>
                  </a:cubicBezTo>
                  <a:cubicBezTo>
                    <a:pt x="1451" y="52"/>
                    <a:pt x="1456" y="60"/>
                    <a:pt x="1460" y="63"/>
                  </a:cubicBezTo>
                  <a:cubicBezTo>
                    <a:pt x="1461" y="69"/>
                    <a:pt x="1462" y="75"/>
                    <a:pt x="1460" y="82"/>
                  </a:cubicBezTo>
                  <a:cubicBezTo>
                    <a:pt x="1454" y="99"/>
                    <a:pt x="1437" y="107"/>
                    <a:pt x="1419" y="106"/>
                  </a:cubicBezTo>
                  <a:cubicBezTo>
                    <a:pt x="1406" y="105"/>
                    <a:pt x="1389" y="99"/>
                    <a:pt x="1380" y="112"/>
                  </a:cubicBezTo>
                  <a:cubicBezTo>
                    <a:pt x="1378" y="117"/>
                    <a:pt x="1376" y="125"/>
                    <a:pt x="1378" y="131"/>
                  </a:cubicBezTo>
                  <a:cubicBezTo>
                    <a:pt x="1380" y="134"/>
                    <a:pt x="1383" y="140"/>
                    <a:pt x="1388" y="139"/>
                  </a:cubicBezTo>
                  <a:cubicBezTo>
                    <a:pt x="1390" y="138"/>
                    <a:pt x="1393" y="137"/>
                    <a:pt x="1394" y="134"/>
                  </a:cubicBezTo>
                  <a:cubicBezTo>
                    <a:pt x="1396" y="131"/>
                    <a:pt x="1393" y="128"/>
                    <a:pt x="1391" y="126"/>
                  </a:cubicBezTo>
                  <a:cubicBezTo>
                    <a:pt x="1389" y="120"/>
                    <a:pt x="1397" y="116"/>
                    <a:pt x="1401" y="113"/>
                  </a:cubicBezTo>
                  <a:cubicBezTo>
                    <a:pt x="1407" y="110"/>
                    <a:pt x="1413" y="113"/>
                    <a:pt x="1418" y="114"/>
                  </a:cubicBezTo>
                  <a:cubicBezTo>
                    <a:pt x="1425" y="118"/>
                    <a:pt x="1425" y="126"/>
                    <a:pt x="1428" y="132"/>
                  </a:cubicBezTo>
                  <a:cubicBezTo>
                    <a:pt x="1430" y="142"/>
                    <a:pt x="1425" y="152"/>
                    <a:pt x="1418" y="158"/>
                  </a:cubicBezTo>
                  <a:cubicBezTo>
                    <a:pt x="1418" y="159"/>
                    <a:pt x="1419" y="159"/>
                    <a:pt x="1420" y="159"/>
                  </a:cubicBezTo>
                  <a:cubicBezTo>
                    <a:pt x="1444" y="158"/>
                    <a:pt x="1467" y="159"/>
                    <a:pt x="1490" y="159"/>
                  </a:cubicBezTo>
                  <a:cubicBezTo>
                    <a:pt x="1507" y="158"/>
                    <a:pt x="1524" y="159"/>
                    <a:pt x="1540" y="158"/>
                  </a:cubicBezTo>
                  <a:cubicBezTo>
                    <a:pt x="1550" y="153"/>
                    <a:pt x="1558" y="143"/>
                    <a:pt x="1562" y="132"/>
                  </a:cubicBezTo>
                  <a:cubicBezTo>
                    <a:pt x="1568" y="116"/>
                    <a:pt x="1564" y="99"/>
                    <a:pt x="1551" y="88"/>
                  </a:cubicBezTo>
                  <a:cubicBezTo>
                    <a:pt x="1542" y="84"/>
                    <a:pt x="1530" y="76"/>
                    <a:pt x="1519" y="83"/>
                  </a:cubicBezTo>
                  <a:cubicBezTo>
                    <a:pt x="1515" y="86"/>
                    <a:pt x="1513" y="90"/>
                    <a:pt x="1512" y="95"/>
                  </a:cubicBezTo>
                  <a:cubicBezTo>
                    <a:pt x="1513" y="102"/>
                    <a:pt x="1520" y="105"/>
                    <a:pt x="1525" y="109"/>
                  </a:cubicBezTo>
                  <a:cubicBezTo>
                    <a:pt x="1527" y="112"/>
                    <a:pt x="1525" y="115"/>
                    <a:pt x="1524" y="118"/>
                  </a:cubicBezTo>
                  <a:cubicBezTo>
                    <a:pt x="1516" y="128"/>
                    <a:pt x="1503" y="133"/>
                    <a:pt x="1490" y="131"/>
                  </a:cubicBezTo>
                  <a:cubicBezTo>
                    <a:pt x="1486" y="129"/>
                    <a:pt x="1482" y="126"/>
                    <a:pt x="1480" y="123"/>
                  </a:cubicBezTo>
                  <a:cubicBezTo>
                    <a:pt x="1474" y="118"/>
                    <a:pt x="1475" y="109"/>
                    <a:pt x="1476" y="103"/>
                  </a:cubicBezTo>
                  <a:cubicBezTo>
                    <a:pt x="1482" y="93"/>
                    <a:pt x="1487" y="79"/>
                    <a:pt x="1481" y="67"/>
                  </a:cubicBezTo>
                  <a:cubicBezTo>
                    <a:pt x="1481" y="60"/>
                    <a:pt x="1475" y="55"/>
                    <a:pt x="1470" y="49"/>
                  </a:cubicBezTo>
                  <a:close/>
                  <a:moveTo>
                    <a:pt x="1113" y="41"/>
                  </a:moveTo>
                  <a:cubicBezTo>
                    <a:pt x="1112" y="43"/>
                    <a:pt x="1109" y="45"/>
                    <a:pt x="1109" y="48"/>
                  </a:cubicBezTo>
                  <a:cubicBezTo>
                    <a:pt x="1109" y="50"/>
                    <a:pt x="1110" y="51"/>
                    <a:pt x="1112" y="52"/>
                  </a:cubicBezTo>
                  <a:cubicBezTo>
                    <a:pt x="1113" y="48"/>
                    <a:pt x="1114" y="45"/>
                    <a:pt x="1113" y="41"/>
                  </a:cubicBezTo>
                  <a:close/>
                  <a:moveTo>
                    <a:pt x="1162" y="44"/>
                  </a:moveTo>
                  <a:cubicBezTo>
                    <a:pt x="1159" y="44"/>
                    <a:pt x="1154" y="41"/>
                    <a:pt x="1150" y="42"/>
                  </a:cubicBezTo>
                  <a:cubicBezTo>
                    <a:pt x="1151" y="47"/>
                    <a:pt x="1148" y="52"/>
                    <a:pt x="1149" y="56"/>
                  </a:cubicBezTo>
                  <a:cubicBezTo>
                    <a:pt x="1155" y="59"/>
                    <a:pt x="1157" y="54"/>
                    <a:pt x="1161" y="51"/>
                  </a:cubicBezTo>
                  <a:cubicBezTo>
                    <a:pt x="1162" y="49"/>
                    <a:pt x="1164" y="47"/>
                    <a:pt x="1162" y="44"/>
                  </a:cubicBezTo>
                  <a:close/>
                  <a:moveTo>
                    <a:pt x="1269" y="48"/>
                  </a:moveTo>
                  <a:cubicBezTo>
                    <a:pt x="1267" y="43"/>
                    <a:pt x="1267" y="43"/>
                    <a:pt x="1267" y="43"/>
                  </a:cubicBezTo>
                  <a:cubicBezTo>
                    <a:pt x="1265" y="41"/>
                    <a:pt x="1263" y="44"/>
                    <a:pt x="1261" y="43"/>
                  </a:cubicBezTo>
                  <a:cubicBezTo>
                    <a:pt x="1248" y="53"/>
                    <a:pt x="1231" y="54"/>
                    <a:pt x="1216" y="58"/>
                  </a:cubicBezTo>
                  <a:cubicBezTo>
                    <a:pt x="1215" y="62"/>
                    <a:pt x="1215" y="67"/>
                    <a:pt x="1219" y="70"/>
                  </a:cubicBezTo>
                  <a:cubicBezTo>
                    <a:pt x="1234" y="69"/>
                    <a:pt x="1247" y="64"/>
                    <a:pt x="1257" y="55"/>
                  </a:cubicBezTo>
                  <a:cubicBezTo>
                    <a:pt x="1261" y="51"/>
                    <a:pt x="1270" y="56"/>
                    <a:pt x="1269" y="48"/>
                  </a:cubicBezTo>
                  <a:close/>
                  <a:moveTo>
                    <a:pt x="162" y="53"/>
                  </a:moveTo>
                  <a:cubicBezTo>
                    <a:pt x="163" y="51"/>
                    <a:pt x="163" y="48"/>
                    <a:pt x="163" y="46"/>
                  </a:cubicBezTo>
                  <a:cubicBezTo>
                    <a:pt x="159" y="51"/>
                    <a:pt x="159" y="51"/>
                    <a:pt x="159" y="51"/>
                  </a:cubicBezTo>
                  <a:cubicBezTo>
                    <a:pt x="160" y="52"/>
                    <a:pt x="160" y="53"/>
                    <a:pt x="162" y="53"/>
                  </a:cubicBezTo>
                  <a:close/>
                  <a:moveTo>
                    <a:pt x="1113" y="62"/>
                  </a:moveTo>
                  <a:cubicBezTo>
                    <a:pt x="1110" y="60"/>
                    <a:pt x="1109" y="55"/>
                    <a:pt x="1105" y="54"/>
                  </a:cubicBezTo>
                  <a:cubicBezTo>
                    <a:pt x="1103" y="55"/>
                    <a:pt x="1102" y="57"/>
                    <a:pt x="1102" y="58"/>
                  </a:cubicBezTo>
                  <a:cubicBezTo>
                    <a:pt x="1105" y="67"/>
                    <a:pt x="1110" y="74"/>
                    <a:pt x="1119" y="79"/>
                  </a:cubicBezTo>
                  <a:cubicBezTo>
                    <a:pt x="1127" y="89"/>
                    <a:pt x="1139" y="94"/>
                    <a:pt x="1149" y="101"/>
                  </a:cubicBezTo>
                  <a:cubicBezTo>
                    <a:pt x="1153" y="103"/>
                    <a:pt x="1155" y="97"/>
                    <a:pt x="1157" y="94"/>
                  </a:cubicBezTo>
                  <a:cubicBezTo>
                    <a:pt x="1158" y="91"/>
                    <a:pt x="1162" y="92"/>
                    <a:pt x="1162" y="89"/>
                  </a:cubicBezTo>
                  <a:cubicBezTo>
                    <a:pt x="1153" y="84"/>
                    <a:pt x="1144" y="82"/>
                    <a:pt x="1134" y="81"/>
                  </a:cubicBezTo>
                  <a:cubicBezTo>
                    <a:pt x="1124" y="78"/>
                    <a:pt x="1120" y="68"/>
                    <a:pt x="1113" y="62"/>
                  </a:cubicBezTo>
                  <a:close/>
                  <a:moveTo>
                    <a:pt x="43" y="61"/>
                  </a:moveTo>
                  <a:cubicBezTo>
                    <a:pt x="40" y="58"/>
                    <a:pt x="36" y="55"/>
                    <a:pt x="32" y="55"/>
                  </a:cubicBezTo>
                  <a:cubicBezTo>
                    <a:pt x="25" y="56"/>
                    <a:pt x="25" y="63"/>
                    <a:pt x="20" y="67"/>
                  </a:cubicBezTo>
                  <a:cubicBezTo>
                    <a:pt x="17" y="71"/>
                    <a:pt x="12" y="70"/>
                    <a:pt x="9" y="68"/>
                  </a:cubicBezTo>
                  <a:cubicBezTo>
                    <a:pt x="7" y="68"/>
                    <a:pt x="6" y="64"/>
                    <a:pt x="4" y="64"/>
                  </a:cubicBezTo>
                  <a:cubicBezTo>
                    <a:pt x="4" y="69"/>
                    <a:pt x="5" y="74"/>
                    <a:pt x="4" y="79"/>
                  </a:cubicBezTo>
                  <a:cubicBezTo>
                    <a:pt x="34" y="80"/>
                    <a:pt x="34" y="80"/>
                    <a:pt x="34" y="80"/>
                  </a:cubicBezTo>
                  <a:cubicBezTo>
                    <a:pt x="34" y="83"/>
                    <a:pt x="33" y="86"/>
                    <a:pt x="31" y="87"/>
                  </a:cubicBezTo>
                  <a:cubicBezTo>
                    <a:pt x="24" y="95"/>
                    <a:pt x="14" y="97"/>
                    <a:pt x="5" y="93"/>
                  </a:cubicBezTo>
                  <a:cubicBezTo>
                    <a:pt x="4" y="93"/>
                    <a:pt x="4" y="93"/>
                    <a:pt x="4" y="93"/>
                  </a:cubicBezTo>
                  <a:cubicBezTo>
                    <a:pt x="0" y="101"/>
                    <a:pt x="9" y="99"/>
                    <a:pt x="13" y="101"/>
                  </a:cubicBezTo>
                  <a:cubicBezTo>
                    <a:pt x="20" y="101"/>
                    <a:pt x="26" y="99"/>
                    <a:pt x="32" y="96"/>
                  </a:cubicBezTo>
                  <a:cubicBezTo>
                    <a:pt x="36" y="93"/>
                    <a:pt x="36" y="87"/>
                    <a:pt x="41" y="86"/>
                  </a:cubicBezTo>
                  <a:cubicBezTo>
                    <a:pt x="45" y="78"/>
                    <a:pt x="48" y="68"/>
                    <a:pt x="43" y="61"/>
                  </a:cubicBezTo>
                  <a:close/>
                  <a:moveTo>
                    <a:pt x="163" y="67"/>
                  </a:moveTo>
                  <a:cubicBezTo>
                    <a:pt x="161" y="63"/>
                    <a:pt x="157" y="62"/>
                    <a:pt x="156" y="58"/>
                  </a:cubicBezTo>
                  <a:cubicBezTo>
                    <a:pt x="155" y="57"/>
                    <a:pt x="153" y="59"/>
                    <a:pt x="152" y="60"/>
                  </a:cubicBezTo>
                  <a:cubicBezTo>
                    <a:pt x="148" y="64"/>
                    <a:pt x="156" y="69"/>
                    <a:pt x="158" y="73"/>
                  </a:cubicBezTo>
                  <a:cubicBezTo>
                    <a:pt x="161" y="74"/>
                    <a:pt x="164" y="78"/>
                    <a:pt x="166" y="79"/>
                  </a:cubicBezTo>
                  <a:cubicBezTo>
                    <a:pt x="166" y="74"/>
                    <a:pt x="163" y="71"/>
                    <a:pt x="163" y="67"/>
                  </a:cubicBezTo>
                  <a:close/>
                  <a:moveTo>
                    <a:pt x="982" y="70"/>
                  </a:moveTo>
                  <a:cubicBezTo>
                    <a:pt x="982" y="66"/>
                    <a:pt x="980" y="62"/>
                    <a:pt x="978" y="59"/>
                  </a:cubicBezTo>
                  <a:cubicBezTo>
                    <a:pt x="977" y="58"/>
                    <a:pt x="975" y="59"/>
                    <a:pt x="973" y="59"/>
                  </a:cubicBezTo>
                  <a:cubicBezTo>
                    <a:pt x="969" y="59"/>
                    <a:pt x="969" y="63"/>
                    <a:pt x="969" y="67"/>
                  </a:cubicBezTo>
                  <a:cubicBezTo>
                    <a:pt x="968" y="72"/>
                    <a:pt x="963" y="75"/>
                    <a:pt x="962" y="80"/>
                  </a:cubicBezTo>
                  <a:cubicBezTo>
                    <a:pt x="965" y="83"/>
                    <a:pt x="970" y="80"/>
                    <a:pt x="974" y="80"/>
                  </a:cubicBezTo>
                  <a:cubicBezTo>
                    <a:pt x="979" y="78"/>
                    <a:pt x="984" y="75"/>
                    <a:pt x="982" y="70"/>
                  </a:cubicBezTo>
                  <a:close/>
                  <a:moveTo>
                    <a:pt x="516" y="68"/>
                  </a:moveTo>
                  <a:cubicBezTo>
                    <a:pt x="516" y="63"/>
                    <a:pt x="511" y="59"/>
                    <a:pt x="507" y="61"/>
                  </a:cubicBezTo>
                  <a:cubicBezTo>
                    <a:pt x="507" y="68"/>
                    <a:pt x="500" y="73"/>
                    <a:pt x="499" y="78"/>
                  </a:cubicBezTo>
                  <a:cubicBezTo>
                    <a:pt x="502" y="80"/>
                    <a:pt x="505" y="77"/>
                    <a:pt x="509" y="78"/>
                  </a:cubicBezTo>
                  <a:cubicBezTo>
                    <a:pt x="513" y="77"/>
                    <a:pt x="517" y="73"/>
                    <a:pt x="516" y="68"/>
                  </a:cubicBezTo>
                  <a:close/>
                  <a:moveTo>
                    <a:pt x="637" y="68"/>
                  </a:moveTo>
                  <a:cubicBezTo>
                    <a:pt x="636" y="65"/>
                    <a:pt x="637" y="61"/>
                    <a:pt x="633" y="60"/>
                  </a:cubicBezTo>
                  <a:cubicBezTo>
                    <a:pt x="631" y="61"/>
                    <a:pt x="628" y="64"/>
                    <a:pt x="628" y="67"/>
                  </a:cubicBezTo>
                  <a:cubicBezTo>
                    <a:pt x="645" y="82"/>
                    <a:pt x="645" y="82"/>
                    <a:pt x="645" y="82"/>
                  </a:cubicBezTo>
                  <a:cubicBezTo>
                    <a:pt x="655" y="85"/>
                    <a:pt x="663" y="92"/>
                    <a:pt x="672" y="96"/>
                  </a:cubicBezTo>
                  <a:cubicBezTo>
                    <a:pt x="674" y="98"/>
                    <a:pt x="677" y="97"/>
                    <a:pt x="678" y="95"/>
                  </a:cubicBezTo>
                  <a:cubicBezTo>
                    <a:pt x="679" y="94"/>
                    <a:pt x="681" y="91"/>
                    <a:pt x="679" y="89"/>
                  </a:cubicBezTo>
                  <a:cubicBezTo>
                    <a:pt x="675" y="89"/>
                    <a:pt x="672" y="86"/>
                    <a:pt x="668" y="85"/>
                  </a:cubicBezTo>
                  <a:cubicBezTo>
                    <a:pt x="655" y="84"/>
                    <a:pt x="644" y="79"/>
                    <a:pt x="637" y="68"/>
                  </a:cubicBezTo>
                  <a:close/>
                  <a:moveTo>
                    <a:pt x="1453" y="66"/>
                  </a:moveTo>
                  <a:cubicBezTo>
                    <a:pt x="1451" y="62"/>
                    <a:pt x="1448" y="61"/>
                    <a:pt x="1445" y="61"/>
                  </a:cubicBezTo>
                  <a:cubicBezTo>
                    <a:pt x="1437" y="62"/>
                    <a:pt x="1441" y="71"/>
                    <a:pt x="1438" y="76"/>
                  </a:cubicBezTo>
                  <a:cubicBezTo>
                    <a:pt x="1438" y="78"/>
                    <a:pt x="1436" y="80"/>
                    <a:pt x="1437" y="82"/>
                  </a:cubicBezTo>
                  <a:cubicBezTo>
                    <a:pt x="1442" y="83"/>
                    <a:pt x="1448" y="82"/>
                    <a:pt x="1452" y="79"/>
                  </a:cubicBezTo>
                  <a:cubicBezTo>
                    <a:pt x="1455" y="75"/>
                    <a:pt x="1454" y="70"/>
                    <a:pt x="1453" y="66"/>
                  </a:cubicBezTo>
                  <a:close/>
                  <a:moveTo>
                    <a:pt x="360" y="62"/>
                  </a:moveTo>
                  <a:cubicBezTo>
                    <a:pt x="355" y="62"/>
                    <a:pt x="354" y="68"/>
                    <a:pt x="352" y="71"/>
                  </a:cubicBezTo>
                  <a:cubicBezTo>
                    <a:pt x="345" y="81"/>
                    <a:pt x="335" y="92"/>
                    <a:pt x="321" y="92"/>
                  </a:cubicBezTo>
                  <a:cubicBezTo>
                    <a:pt x="312" y="97"/>
                    <a:pt x="304" y="99"/>
                    <a:pt x="296" y="103"/>
                  </a:cubicBezTo>
                  <a:cubicBezTo>
                    <a:pt x="296" y="108"/>
                    <a:pt x="291" y="112"/>
                    <a:pt x="293" y="115"/>
                  </a:cubicBezTo>
                  <a:cubicBezTo>
                    <a:pt x="308" y="111"/>
                    <a:pt x="308" y="111"/>
                    <a:pt x="308" y="111"/>
                  </a:cubicBezTo>
                  <a:cubicBezTo>
                    <a:pt x="311" y="110"/>
                    <a:pt x="314" y="106"/>
                    <a:pt x="318" y="106"/>
                  </a:cubicBezTo>
                  <a:cubicBezTo>
                    <a:pt x="335" y="98"/>
                    <a:pt x="352" y="89"/>
                    <a:pt x="365" y="74"/>
                  </a:cubicBezTo>
                  <a:cubicBezTo>
                    <a:pt x="368" y="69"/>
                    <a:pt x="362" y="66"/>
                    <a:pt x="360" y="62"/>
                  </a:cubicBezTo>
                  <a:close/>
                  <a:moveTo>
                    <a:pt x="39" y="68"/>
                  </a:moveTo>
                  <a:cubicBezTo>
                    <a:pt x="38" y="65"/>
                    <a:pt x="36" y="64"/>
                    <a:pt x="34" y="63"/>
                  </a:cubicBezTo>
                  <a:cubicBezTo>
                    <a:pt x="30" y="66"/>
                    <a:pt x="26" y="71"/>
                    <a:pt x="25" y="74"/>
                  </a:cubicBezTo>
                  <a:cubicBezTo>
                    <a:pt x="29" y="76"/>
                    <a:pt x="33" y="74"/>
                    <a:pt x="36" y="74"/>
                  </a:cubicBezTo>
                  <a:cubicBezTo>
                    <a:pt x="39" y="73"/>
                    <a:pt x="39" y="70"/>
                    <a:pt x="39" y="68"/>
                  </a:cubicBezTo>
                  <a:close/>
                  <a:moveTo>
                    <a:pt x="838" y="68"/>
                  </a:moveTo>
                  <a:cubicBezTo>
                    <a:pt x="837" y="67"/>
                    <a:pt x="836" y="64"/>
                    <a:pt x="834" y="64"/>
                  </a:cubicBezTo>
                  <a:cubicBezTo>
                    <a:pt x="832" y="66"/>
                    <a:pt x="833" y="70"/>
                    <a:pt x="831" y="72"/>
                  </a:cubicBezTo>
                  <a:cubicBezTo>
                    <a:pt x="831" y="73"/>
                    <a:pt x="832" y="73"/>
                    <a:pt x="833" y="73"/>
                  </a:cubicBezTo>
                  <a:cubicBezTo>
                    <a:pt x="835" y="72"/>
                    <a:pt x="838" y="71"/>
                    <a:pt x="838" y="68"/>
                  </a:cubicBezTo>
                  <a:close/>
                  <a:moveTo>
                    <a:pt x="1114" y="82"/>
                  </a:moveTo>
                  <a:cubicBezTo>
                    <a:pt x="1109" y="80"/>
                    <a:pt x="1106" y="74"/>
                    <a:pt x="1103" y="70"/>
                  </a:cubicBezTo>
                  <a:cubicBezTo>
                    <a:pt x="1099" y="70"/>
                    <a:pt x="1098" y="62"/>
                    <a:pt x="1095" y="66"/>
                  </a:cubicBezTo>
                  <a:cubicBezTo>
                    <a:pt x="1093" y="68"/>
                    <a:pt x="1095" y="70"/>
                    <a:pt x="1095" y="71"/>
                  </a:cubicBezTo>
                  <a:cubicBezTo>
                    <a:pt x="1105" y="86"/>
                    <a:pt x="1120" y="94"/>
                    <a:pt x="1133" y="105"/>
                  </a:cubicBezTo>
                  <a:cubicBezTo>
                    <a:pt x="1139" y="107"/>
                    <a:pt x="1144" y="112"/>
                    <a:pt x="1150" y="113"/>
                  </a:cubicBezTo>
                  <a:cubicBezTo>
                    <a:pt x="1151" y="112"/>
                    <a:pt x="1151" y="110"/>
                    <a:pt x="1150" y="108"/>
                  </a:cubicBezTo>
                  <a:cubicBezTo>
                    <a:pt x="1137" y="100"/>
                    <a:pt x="1124" y="92"/>
                    <a:pt x="1114" y="82"/>
                  </a:cubicBezTo>
                  <a:close/>
                  <a:moveTo>
                    <a:pt x="769" y="73"/>
                  </a:moveTo>
                  <a:cubicBezTo>
                    <a:pt x="770" y="62"/>
                    <a:pt x="760" y="72"/>
                    <a:pt x="757" y="74"/>
                  </a:cubicBezTo>
                  <a:cubicBezTo>
                    <a:pt x="758" y="76"/>
                    <a:pt x="759" y="77"/>
                    <a:pt x="760" y="78"/>
                  </a:cubicBezTo>
                  <a:cubicBezTo>
                    <a:pt x="764" y="77"/>
                    <a:pt x="768" y="77"/>
                    <a:pt x="769" y="73"/>
                  </a:cubicBezTo>
                  <a:close/>
                  <a:moveTo>
                    <a:pt x="1312" y="75"/>
                  </a:moveTo>
                  <a:cubicBezTo>
                    <a:pt x="1310" y="73"/>
                    <a:pt x="1309" y="67"/>
                    <a:pt x="1306" y="69"/>
                  </a:cubicBezTo>
                  <a:cubicBezTo>
                    <a:pt x="1304" y="74"/>
                    <a:pt x="1301" y="79"/>
                    <a:pt x="1297" y="83"/>
                  </a:cubicBezTo>
                  <a:cubicBezTo>
                    <a:pt x="1302" y="83"/>
                    <a:pt x="1307" y="78"/>
                    <a:pt x="1312" y="76"/>
                  </a:cubicBezTo>
                  <a:cubicBezTo>
                    <a:pt x="1312" y="75"/>
                    <a:pt x="1312" y="75"/>
                    <a:pt x="1312" y="75"/>
                  </a:cubicBezTo>
                  <a:close/>
                  <a:moveTo>
                    <a:pt x="306" y="76"/>
                  </a:moveTo>
                  <a:cubicBezTo>
                    <a:pt x="304" y="74"/>
                    <a:pt x="305" y="71"/>
                    <a:pt x="303" y="68"/>
                  </a:cubicBezTo>
                  <a:cubicBezTo>
                    <a:pt x="297" y="68"/>
                    <a:pt x="294" y="73"/>
                    <a:pt x="289" y="73"/>
                  </a:cubicBezTo>
                  <a:cubicBezTo>
                    <a:pt x="288" y="77"/>
                    <a:pt x="294" y="81"/>
                    <a:pt x="289" y="84"/>
                  </a:cubicBezTo>
                  <a:cubicBezTo>
                    <a:pt x="296" y="83"/>
                    <a:pt x="302" y="81"/>
                    <a:pt x="306" y="76"/>
                  </a:cubicBezTo>
                  <a:close/>
                  <a:moveTo>
                    <a:pt x="1712" y="68"/>
                  </a:moveTo>
                  <a:cubicBezTo>
                    <a:pt x="1709" y="69"/>
                    <a:pt x="1707" y="71"/>
                    <a:pt x="1705" y="73"/>
                  </a:cubicBezTo>
                  <a:cubicBezTo>
                    <a:pt x="1700" y="75"/>
                    <a:pt x="1693" y="74"/>
                    <a:pt x="1689" y="79"/>
                  </a:cubicBezTo>
                  <a:cubicBezTo>
                    <a:pt x="1691" y="81"/>
                    <a:pt x="1691" y="85"/>
                    <a:pt x="1694" y="86"/>
                  </a:cubicBezTo>
                  <a:cubicBezTo>
                    <a:pt x="1700" y="85"/>
                    <a:pt x="1706" y="82"/>
                    <a:pt x="1711" y="79"/>
                  </a:cubicBezTo>
                  <a:cubicBezTo>
                    <a:pt x="1712" y="76"/>
                    <a:pt x="1712" y="72"/>
                    <a:pt x="1712" y="68"/>
                  </a:cubicBezTo>
                  <a:close/>
                  <a:moveTo>
                    <a:pt x="1248" y="69"/>
                  </a:moveTo>
                  <a:cubicBezTo>
                    <a:pt x="1240" y="70"/>
                    <a:pt x="1233" y="74"/>
                    <a:pt x="1224" y="74"/>
                  </a:cubicBezTo>
                  <a:cubicBezTo>
                    <a:pt x="1222" y="76"/>
                    <a:pt x="1222" y="76"/>
                    <a:pt x="1222" y="76"/>
                  </a:cubicBezTo>
                  <a:cubicBezTo>
                    <a:pt x="1225" y="79"/>
                    <a:pt x="1225" y="79"/>
                    <a:pt x="1225" y="79"/>
                  </a:cubicBezTo>
                  <a:cubicBezTo>
                    <a:pt x="1233" y="80"/>
                    <a:pt x="1240" y="78"/>
                    <a:pt x="1247" y="75"/>
                  </a:cubicBezTo>
                  <a:cubicBezTo>
                    <a:pt x="1249" y="73"/>
                    <a:pt x="1247" y="70"/>
                    <a:pt x="1248" y="69"/>
                  </a:cubicBezTo>
                  <a:close/>
                  <a:moveTo>
                    <a:pt x="245" y="74"/>
                  </a:moveTo>
                  <a:cubicBezTo>
                    <a:pt x="244" y="69"/>
                    <a:pt x="237" y="70"/>
                    <a:pt x="232" y="70"/>
                  </a:cubicBezTo>
                  <a:cubicBezTo>
                    <a:pt x="231" y="70"/>
                    <a:pt x="228" y="72"/>
                    <a:pt x="229" y="74"/>
                  </a:cubicBezTo>
                  <a:cubicBezTo>
                    <a:pt x="234" y="77"/>
                    <a:pt x="241" y="75"/>
                    <a:pt x="245" y="74"/>
                  </a:cubicBezTo>
                  <a:close/>
                  <a:moveTo>
                    <a:pt x="649" y="89"/>
                  </a:moveTo>
                  <a:cubicBezTo>
                    <a:pt x="637" y="87"/>
                    <a:pt x="632" y="76"/>
                    <a:pt x="623" y="71"/>
                  </a:cubicBezTo>
                  <a:cubicBezTo>
                    <a:pt x="622" y="72"/>
                    <a:pt x="620" y="72"/>
                    <a:pt x="621" y="74"/>
                  </a:cubicBezTo>
                  <a:cubicBezTo>
                    <a:pt x="628" y="78"/>
                    <a:pt x="631" y="87"/>
                    <a:pt x="637" y="92"/>
                  </a:cubicBezTo>
                  <a:cubicBezTo>
                    <a:pt x="641" y="107"/>
                    <a:pt x="659" y="110"/>
                    <a:pt x="672" y="114"/>
                  </a:cubicBezTo>
                  <a:cubicBezTo>
                    <a:pt x="675" y="112"/>
                    <a:pt x="675" y="107"/>
                    <a:pt x="675" y="103"/>
                  </a:cubicBezTo>
                  <a:cubicBezTo>
                    <a:pt x="666" y="98"/>
                    <a:pt x="657" y="94"/>
                    <a:pt x="649" y="89"/>
                  </a:cubicBezTo>
                  <a:close/>
                  <a:moveTo>
                    <a:pt x="149" y="72"/>
                  </a:moveTo>
                  <a:cubicBezTo>
                    <a:pt x="143" y="71"/>
                    <a:pt x="143" y="71"/>
                    <a:pt x="143" y="71"/>
                  </a:cubicBezTo>
                  <a:cubicBezTo>
                    <a:pt x="143" y="73"/>
                    <a:pt x="146" y="76"/>
                    <a:pt x="149" y="77"/>
                  </a:cubicBezTo>
                  <a:cubicBezTo>
                    <a:pt x="155" y="85"/>
                    <a:pt x="163" y="92"/>
                    <a:pt x="166" y="102"/>
                  </a:cubicBezTo>
                  <a:cubicBezTo>
                    <a:pt x="179" y="113"/>
                    <a:pt x="179" y="113"/>
                    <a:pt x="179" y="113"/>
                  </a:cubicBezTo>
                  <a:cubicBezTo>
                    <a:pt x="187" y="116"/>
                    <a:pt x="192" y="125"/>
                    <a:pt x="201" y="123"/>
                  </a:cubicBezTo>
                  <a:cubicBezTo>
                    <a:pt x="202" y="119"/>
                    <a:pt x="204" y="115"/>
                    <a:pt x="201" y="112"/>
                  </a:cubicBezTo>
                  <a:cubicBezTo>
                    <a:pt x="190" y="105"/>
                    <a:pt x="178" y="97"/>
                    <a:pt x="167" y="90"/>
                  </a:cubicBezTo>
                  <a:cubicBezTo>
                    <a:pt x="161" y="84"/>
                    <a:pt x="157" y="77"/>
                    <a:pt x="149" y="72"/>
                  </a:cubicBezTo>
                  <a:close/>
                  <a:moveTo>
                    <a:pt x="716" y="75"/>
                  </a:moveTo>
                  <a:cubicBezTo>
                    <a:pt x="713" y="73"/>
                    <a:pt x="708" y="72"/>
                    <a:pt x="704" y="71"/>
                  </a:cubicBezTo>
                  <a:cubicBezTo>
                    <a:pt x="703" y="72"/>
                    <a:pt x="700" y="72"/>
                    <a:pt x="701" y="74"/>
                  </a:cubicBezTo>
                  <a:cubicBezTo>
                    <a:pt x="704" y="77"/>
                    <a:pt x="712" y="77"/>
                    <a:pt x="716" y="75"/>
                  </a:cubicBezTo>
                  <a:close/>
                  <a:moveTo>
                    <a:pt x="1089" y="73"/>
                  </a:moveTo>
                  <a:cubicBezTo>
                    <a:pt x="1086" y="73"/>
                    <a:pt x="1083" y="76"/>
                    <a:pt x="1081" y="79"/>
                  </a:cubicBezTo>
                  <a:cubicBezTo>
                    <a:pt x="1084" y="85"/>
                    <a:pt x="1089" y="91"/>
                    <a:pt x="1089" y="99"/>
                  </a:cubicBezTo>
                  <a:cubicBezTo>
                    <a:pt x="1094" y="107"/>
                    <a:pt x="1086" y="116"/>
                    <a:pt x="1095" y="124"/>
                  </a:cubicBezTo>
                  <a:cubicBezTo>
                    <a:pt x="1114" y="140"/>
                    <a:pt x="1137" y="149"/>
                    <a:pt x="1161" y="155"/>
                  </a:cubicBezTo>
                  <a:cubicBezTo>
                    <a:pt x="1162" y="162"/>
                    <a:pt x="1171" y="157"/>
                    <a:pt x="1175" y="159"/>
                  </a:cubicBezTo>
                  <a:cubicBezTo>
                    <a:pt x="1207" y="160"/>
                    <a:pt x="1242" y="159"/>
                    <a:pt x="1274" y="159"/>
                  </a:cubicBezTo>
                  <a:cubicBezTo>
                    <a:pt x="1280" y="153"/>
                    <a:pt x="1287" y="152"/>
                    <a:pt x="1294" y="150"/>
                  </a:cubicBezTo>
                  <a:cubicBezTo>
                    <a:pt x="1307" y="142"/>
                    <a:pt x="1319" y="132"/>
                    <a:pt x="1330" y="121"/>
                  </a:cubicBezTo>
                  <a:cubicBezTo>
                    <a:pt x="1336" y="116"/>
                    <a:pt x="1344" y="111"/>
                    <a:pt x="1346" y="103"/>
                  </a:cubicBezTo>
                  <a:cubicBezTo>
                    <a:pt x="1340" y="97"/>
                    <a:pt x="1332" y="94"/>
                    <a:pt x="1325" y="88"/>
                  </a:cubicBezTo>
                  <a:cubicBezTo>
                    <a:pt x="1309" y="100"/>
                    <a:pt x="1293" y="110"/>
                    <a:pt x="1276" y="119"/>
                  </a:cubicBezTo>
                  <a:cubicBezTo>
                    <a:pt x="1259" y="126"/>
                    <a:pt x="1242" y="133"/>
                    <a:pt x="1223" y="132"/>
                  </a:cubicBezTo>
                  <a:cubicBezTo>
                    <a:pt x="1214" y="138"/>
                    <a:pt x="1207" y="148"/>
                    <a:pt x="1195" y="149"/>
                  </a:cubicBezTo>
                  <a:cubicBezTo>
                    <a:pt x="1183" y="152"/>
                    <a:pt x="1173" y="145"/>
                    <a:pt x="1163" y="140"/>
                  </a:cubicBezTo>
                  <a:cubicBezTo>
                    <a:pt x="1156" y="136"/>
                    <a:pt x="1151" y="128"/>
                    <a:pt x="1149" y="120"/>
                  </a:cubicBezTo>
                  <a:cubicBezTo>
                    <a:pt x="1145" y="117"/>
                    <a:pt x="1141" y="115"/>
                    <a:pt x="1136" y="112"/>
                  </a:cubicBezTo>
                  <a:cubicBezTo>
                    <a:pt x="1118" y="103"/>
                    <a:pt x="1103" y="88"/>
                    <a:pt x="1089" y="73"/>
                  </a:cubicBezTo>
                  <a:close/>
                  <a:moveTo>
                    <a:pt x="1187" y="75"/>
                  </a:moveTo>
                  <a:cubicBezTo>
                    <a:pt x="1186" y="74"/>
                    <a:pt x="1183" y="73"/>
                    <a:pt x="1180" y="73"/>
                  </a:cubicBezTo>
                  <a:cubicBezTo>
                    <a:pt x="1178" y="73"/>
                    <a:pt x="1176" y="74"/>
                    <a:pt x="1175" y="75"/>
                  </a:cubicBezTo>
                  <a:cubicBezTo>
                    <a:pt x="1177" y="77"/>
                    <a:pt x="1179" y="77"/>
                    <a:pt x="1181" y="77"/>
                  </a:cubicBezTo>
                  <a:cubicBezTo>
                    <a:pt x="1183" y="77"/>
                    <a:pt x="1187" y="78"/>
                    <a:pt x="1187" y="75"/>
                  </a:cubicBezTo>
                  <a:close/>
                  <a:moveTo>
                    <a:pt x="1656" y="82"/>
                  </a:moveTo>
                  <a:cubicBezTo>
                    <a:pt x="1654" y="75"/>
                    <a:pt x="1646" y="73"/>
                    <a:pt x="1639" y="73"/>
                  </a:cubicBezTo>
                  <a:cubicBezTo>
                    <a:pt x="1635" y="74"/>
                    <a:pt x="1631" y="73"/>
                    <a:pt x="1629" y="77"/>
                  </a:cubicBezTo>
                  <a:cubicBezTo>
                    <a:pt x="1635" y="85"/>
                    <a:pt x="1647" y="86"/>
                    <a:pt x="1656" y="90"/>
                  </a:cubicBezTo>
                  <a:cubicBezTo>
                    <a:pt x="1659" y="89"/>
                    <a:pt x="1656" y="85"/>
                    <a:pt x="1656" y="82"/>
                  </a:cubicBezTo>
                  <a:close/>
                  <a:moveTo>
                    <a:pt x="1593" y="99"/>
                  </a:moveTo>
                  <a:cubicBezTo>
                    <a:pt x="1582" y="93"/>
                    <a:pt x="1579" y="78"/>
                    <a:pt x="1567" y="73"/>
                  </a:cubicBezTo>
                  <a:cubicBezTo>
                    <a:pt x="1566" y="74"/>
                    <a:pt x="1563" y="75"/>
                    <a:pt x="1564" y="77"/>
                  </a:cubicBezTo>
                  <a:cubicBezTo>
                    <a:pt x="1568" y="87"/>
                    <a:pt x="1577" y="96"/>
                    <a:pt x="1584" y="104"/>
                  </a:cubicBezTo>
                  <a:cubicBezTo>
                    <a:pt x="1593" y="110"/>
                    <a:pt x="1600" y="119"/>
                    <a:pt x="1609" y="123"/>
                  </a:cubicBezTo>
                  <a:cubicBezTo>
                    <a:pt x="1611" y="125"/>
                    <a:pt x="1614" y="127"/>
                    <a:pt x="1616" y="126"/>
                  </a:cubicBezTo>
                  <a:cubicBezTo>
                    <a:pt x="1617" y="121"/>
                    <a:pt x="1615" y="118"/>
                    <a:pt x="1614" y="114"/>
                  </a:cubicBezTo>
                  <a:cubicBezTo>
                    <a:pt x="1607" y="110"/>
                    <a:pt x="1599" y="105"/>
                    <a:pt x="1593" y="99"/>
                  </a:cubicBezTo>
                  <a:close/>
                  <a:moveTo>
                    <a:pt x="1767" y="76"/>
                  </a:moveTo>
                  <a:cubicBezTo>
                    <a:pt x="1766" y="75"/>
                    <a:pt x="1766" y="73"/>
                    <a:pt x="1764" y="73"/>
                  </a:cubicBezTo>
                  <a:cubicBezTo>
                    <a:pt x="1759" y="85"/>
                    <a:pt x="1759" y="85"/>
                    <a:pt x="1759" y="85"/>
                  </a:cubicBezTo>
                  <a:cubicBezTo>
                    <a:pt x="1751" y="92"/>
                    <a:pt x="1751" y="92"/>
                    <a:pt x="1751" y="92"/>
                  </a:cubicBezTo>
                  <a:cubicBezTo>
                    <a:pt x="1757" y="89"/>
                    <a:pt x="1765" y="83"/>
                    <a:pt x="1767" y="76"/>
                  </a:cubicBezTo>
                  <a:close/>
                  <a:moveTo>
                    <a:pt x="1914" y="82"/>
                  </a:moveTo>
                  <a:cubicBezTo>
                    <a:pt x="1911" y="77"/>
                    <a:pt x="1907" y="74"/>
                    <a:pt x="1901" y="74"/>
                  </a:cubicBezTo>
                  <a:cubicBezTo>
                    <a:pt x="1898" y="76"/>
                    <a:pt x="1896" y="80"/>
                    <a:pt x="1895" y="85"/>
                  </a:cubicBezTo>
                  <a:cubicBezTo>
                    <a:pt x="1900" y="88"/>
                    <a:pt x="1908" y="89"/>
                    <a:pt x="1914" y="88"/>
                  </a:cubicBezTo>
                  <a:cubicBezTo>
                    <a:pt x="1915" y="87"/>
                    <a:pt x="1915" y="84"/>
                    <a:pt x="1914" y="82"/>
                  </a:cubicBezTo>
                  <a:close/>
                  <a:moveTo>
                    <a:pt x="857" y="85"/>
                  </a:moveTo>
                  <a:cubicBezTo>
                    <a:pt x="846" y="75"/>
                    <a:pt x="846" y="75"/>
                    <a:pt x="846" y="75"/>
                  </a:cubicBezTo>
                  <a:cubicBezTo>
                    <a:pt x="837" y="73"/>
                    <a:pt x="833" y="83"/>
                    <a:pt x="825" y="83"/>
                  </a:cubicBezTo>
                  <a:cubicBezTo>
                    <a:pt x="818" y="91"/>
                    <a:pt x="807" y="93"/>
                    <a:pt x="800" y="103"/>
                  </a:cubicBezTo>
                  <a:cubicBezTo>
                    <a:pt x="790" y="109"/>
                    <a:pt x="781" y="118"/>
                    <a:pt x="770" y="121"/>
                  </a:cubicBezTo>
                  <a:cubicBezTo>
                    <a:pt x="766" y="127"/>
                    <a:pt x="766" y="127"/>
                    <a:pt x="766" y="127"/>
                  </a:cubicBezTo>
                  <a:cubicBezTo>
                    <a:pt x="762" y="137"/>
                    <a:pt x="752" y="141"/>
                    <a:pt x="744" y="147"/>
                  </a:cubicBezTo>
                  <a:cubicBezTo>
                    <a:pt x="731" y="152"/>
                    <a:pt x="713" y="157"/>
                    <a:pt x="699" y="151"/>
                  </a:cubicBezTo>
                  <a:cubicBezTo>
                    <a:pt x="686" y="146"/>
                    <a:pt x="680" y="132"/>
                    <a:pt x="675" y="121"/>
                  </a:cubicBezTo>
                  <a:cubicBezTo>
                    <a:pt x="666" y="117"/>
                    <a:pt x="655" y="116"/>
                    <a:pt x="647" y="111"/>
                  </a:cubicBezTo>
                  <a:cubicBezTo>
                    <a:pt x="637" y="104"/>
                    <a:pt x="644" y="119"/>
                    <a:pt x="637" y="121"/>
                  </a:cubicBezTo>
                  <a:cubicBezTo>
                    <a:pt x="643" y="126"/>
                    <a:pt x="636" y="132"/>
                    <a:pt x="639" y="138"/>
                  </a:cubicBezTo>
                  <a:cubicBezTo>
                    <a:pt x="646" y="143"/>
                    <a:pt x="654" y="147"/>
                    <a:pt x="663" y="151"/>
                  </a:cubicBezTo>
                  <a:cubicBezTo>
                    <a:pt x="668" y="152"/>
                    <a:pt x="675" y="153"/>
                    <a:pt x="677" y="159"/>
                  </a:cubicBezTo>
                  <a:cubicBezTo>
                    <a:pt x="777" y="159"/>
                    <a:pt x="777" y="159"/>
                    <a:pt x="777" y="159"/>
                  </a:cubicBezTo>
                  <a:cubicBezTo>
                    <a:pt x="803" y="151"/>
                    <a:pt x="825" y="136"/>
                    <a:pt x="847" y="119"/>
                  </a:cubicBezTo>
                  <a:cubicBezTo>
                    <a:pt x="854" y="111"/>
                    <a:pt x="867" y="105"/>
                    <a:pt x="870" y="94"/>
                  </a:cubicBezTo>
                  <a:cubicBezTo>
                    <a:pt x="857" y="85"/>
                    <a:pt x="857" y="85"/>
                    <a:pt x="857" y="85"/>
                  </a:cubicBezTo>
                  <a:close/>
                  <a:moveTo>
                    <a:pt x="229" y="81"/>
                  </a:moveTo>
                  <a:cubicBezTo>
                    <a:pt x="227" y="80"/>
                    <a:pt x="224" y="78"/>
                    <a:pt x="224" y="76"/>
                  </a:cubicBezTo>
                  <a:cubicBezTo>
                    <a:pt x="223" y="76"/>
                    <a:pt x="222" y="77"/>
                    <a:pt x="220" y="77"/>
                  </a:cubicBezTo>
                  <a:cubicBezTo>
                    <a:pt x="215" y="82"/>
                    <a:pt x="208" y="86"/>
                    <a:pt x="203" y="89"/>
                  </a:cubicBezTo>
                  <a:cubicBezTo>
                    <a:pt x="204" y="91"/>
                    <a:pt x="206" y="92"/>
                    <a:pt x="207" y="93"/>
                  </a:cubicBezTo>
                  <a:cubicBezTo>
                    <a:pt x="213" y="87"/>
                    <a:pt x="220" y="82"/>
                    <a:pt x="229" y="81"/>
                  </a:cubicBezTo>
                  <a:close/>
                  <a:moveTo>
                    <a:pt x="379" y="83"/>
                  </a:moveTo>
                  <a:cubicBezTo>
                    <a:pt x="376" y="81"/>
                    <a:pt x="374" y="77"/>
                    <a:pt x="370" y="77"/>
                  </a:cubicBezTo>
                  <a:cubicBezTo>
                    <a:pt x="362" y="87"/>
                    <a:pt x="350" y="94"/>
                    <a:pt x="339" y="101"/>
                  </a:cubicBezTo>
                  <a:cubicBezTo>
                    <a:pt x="328" y="106"/>
                    <a:pt x="318" y="114"/>
                    <a:pt x="305" y="114"/>
                  </a:cubicBezTo>
                  <a:cubicBezTo>
                    <a:pt x="300" y="115"/>
                    <a:pt x="296" y="119"/>
                    <a:pt x="290" y="120"/>
                  </a:cubicBezTo>
                  <a:cubicBezTo>
                    <a:pt x="295" y="120"/>
                    <a:pt x="295" y="120"/>
                    <a:pt x="295" y="120"/>
                  </a:cubicBezTo>
                  <a:cubicBezTo>
                    <a:pt x="293" y="125"/>
                    <a:pt x="288" y="123"/>
                    <a:pt x="285" y="126"/>
                  </a:cubicBezTo>
                  <a:cubicBezTo>
                    <a:pt x="279" y="135"/>
                    <a:pt x="279" y="135"/>
                    <a:pt x="279" y="135"/>
                  </a:cubicBezTo>
                  <a:cubicBezTo>
                    <a:pt x="293" y="132"/>
                    <a:pt x="307" y="127"/>
                    <a:pt x="320" y="122"/>
                  </a:cubicBezTo>
                  <a:cubicBezTo>
                    <a:pt x="341" y="113"/>
                    <a:pt x="359" y="100"/>
                    <a:pt x="378" y="86"/>
                  </a:cubicBezTo>
                  <a:cubicBezTo>
                    <a:pt x="379" y="83"/>
                    <a:pt x="379" y="83"/>
                    <a:pt x="379" y="83"/>
                  </a:cubicBezTo>
                  <a:close/>
                  <a:moveTo>
                    <a:pt x="716" y="82"/>
                  </a:moveTo>
                  <a:cubicBezTo>
                    <a:pt x="705" y="84"/>
                    <a:pt x="697" y="80"/>
                    <a:pt x="687" y="77"/>
                  </a:cubicBezTo>
                  <a:cubicBezTo>
                    <a:pt x="684" y="79"/>
                    <a:pt x="681" y="80"/>
                    <a:pt x="679" y="82"/>
                  </a:cubicBezTo>
                  <a:cubicBezTo>
                    <a:pt x="684" y="88"/>
                    <a:pt x="692" y="86"/>
                    <a:pt x="699" y="86"/>
                  </a:cubicBezTo>
                  <a:cubicBezTo>
                    <a:pt x="707" y="91"/>
                    <a:pt x="716" y="95"/>
                    <a:pt x="726" y="93"/>
                  </a:cubicBezTo>
                  <a:cubicBezTo>
                    <a:pt x="727" y="91"/>
                    <a:pt x="726" y="88"/>
                    <a:pt x="725" y="87"/>
                  </a:cubicBezTo>
                  <a:cubicBezTo>
                    <a:pt x="725" y="83"/>
                    <a:pt x="720" y="81"/>
                    <a:pt x="716" y="82"/>
                  </a:cubicBezTo>
                  <a:close/>
                  <a:moveTo>
                    <a:pt x="1188" y="83"/>
                  </a:moveTo>
                  <a:cubicBezTo>
                    <a:pt x="1181" y="81"/>
                    <a:pt x="1172" y="82"/>
                    <a:pt x="1165" y="78"/>
                  </a:cubicBezTo>
                  <a:cubicBezTo>
                    <a:pt x="1163" y="79"/>
                    <a:pt x="1161" y="80"/>
                    <a:pt x="1159" y="82"/>
                  </a:cubicBezTo>
                  <a:cubicBezTo>
                    <a:pt x="1163" y="83"/>
                    <a:pt x="1167" y="86"/>
                    <a:pt x="1171" y="86"/>
                  </a:cubicBezTo>
                  <a:cubicBezTo>
                    <a:pt x="1177" y="87"/>
                    <a:pt x="1184" y="89"/>
                    <a:pt x="1190" y="87"/>
                  </a:cubicBezTo>
                  <a:cubicBezTo>
                    <a:pt x="1191" y="86"/>
                    <a:pt x="1190" y="84"/>
                    <a:pt x="1188" y="83"/>
                  </a:cubicBezTo>
                  <a:close/>
                  <a:moveTo>
                    <a:pt x="1255" y="86"/>
                  </a:moveTo>
                  <a:cubicBezTo>
                    <a:pt x="1254" y="77"/>
                    <a:pt x="1245" y="80"/>
                    <a:pt x="1240" y="83"/>
                  </a:cubicBezTo>
                  <a:cubicBezTo>
                    <a:pt x="1236" y="85"/>
                    <a:pt x="1230" y="83"/>
                    <a:pt x="1226" y="86"/>
                  </a:cubicBezTo>
                  <a:cubicBezTo>
                    <a:pt x="1227" y="88"/>
                    <a:pt x="1227" y="91"/>
                    <a:pt x="1228" y="93"/>
                  </a:cubicBezTo>
                  <a:cubicBezTo>
                    <a:pt x="1239" y="95"/>
                    <a:pt x="1248" y="90"/>
                    <a:pt x="1255" y="86"/>
                  </a:cubicBezTo>
                  <a:close/>
                  <a:moveTo>
                    <a:pt x="250" y="80"/>
                  </a:moveTo>
                  <a:cubicBezTo>
                    <a:pt x="242" y="80"/>
                    <a:pt x="242" y="80"/>
                    <a:pt x="242" y="80"/>
                  </a:cubicBezTo>
                  <a:cubicBezTo>
                    <a:pt x="239" y="82"/>
                    <a:pt x="235" y="79"/>
                    <a:pt x="233" y="82"/>
                  </a:cubicBezTo>
                  <a:cubicBezTo>
                    <a:pt x="239" y="86"/>
                    <a:pt x="238" y="97"/>
                    <a:pt x="247" y="94"/>
                  </a:cubicBezTo>
                  <a:cubicBezTo>
                    <a:pt x="253" y="91"/>
                    <a:pt x="250" y="86"/>
                    <a:pt x="250" y="80"/>
                  </a:cubicBezTo>
                  <a:close/>
                  <a:moveTo>
                    <a:pt x="1635" y="88"/>
                  </a:moveTo>
                  <a:cubicBezTo>
                    <a:pt x="1630" y="86"/>
                    <a:pt x="1626" y="81"/>
                    <a:pt x="1621" y="80"/>
                  </a:cubicBezTo>
                  <a:cubicBezTo>
                    <a:pt x="1619" y="81"/>
                    <a:pt x="1614" y="81"/>
                    <a:pt x="1615" y="85"/>
                  </a:cubicBezTo>
                  <a:cubicBezTo>
                    <a:pt x="1621" y="88"/>
                    <a:pt x="1626" y="93"/>
                    <a:pt x="1633" y="96"/>
                  </a:cubicBezTo>
                  <a:cubicBezTo>
                    <a:pt x="1643" y="92"/>
                    <a:pt x="1647" y="105"/>
                    <a:pt x="1657" y="101"/>
                  </a:cubicBezTo>
                  <a:cubicBezTo>
                    <a:pt x="1658" y="100"/>
                    <a:pt x="1659" y="96"/>
                    <a:pt x="1656" y="95"/>
                  </a:cubicBezTo>
                  <a:cubicBezTo>
                    <a:pt x="1648" y="94"/>
                    <a:pt x="1642" y="90"/>
                    <a:pt x="1635" y="88"/>
                  </a:cubicBezTo>
                  <a:close/>
                  <a:moveTo>
                    <a:pt x="1319" y="83"/>
                  </a:moveTo>
                  <a:cubicBezTo>
                    <a:pt x="1319" y="82"/>
                    <a:pt x="1317" y="80"/>
                    <a:pt x="1315" y="80"/>
                  </a:cubicBezTo>
                  <a:cubicBezTo>
                    <a:pt x="1301" y="87"/>
                    <a:pt x="1301" y="87"/>
                    <a:pt x="1301" y="87"/>
                  </a:cubicBezTo>
                  <a:cubicBezTo>
                    <a:pt x="1286" y="97"/>
                    <a:pt x="1269" y="104"/>
                    <a:pt x="1252" y="111"/>
                  </a:cubicBezTo>
                  <a:cubicBezTo>
                    <a:pt x="1243" y="115"/>
                    <a:pt x="1227" y="112"/>
                    <a:pt x="1227" y="125"/>
                  </a:cubicBezTo>
                  <a:cubicBezTo>
                    <a:pt x="1227" y="126"/>
                    <a:pt x="1228" y="126"/>
                    <a:pt x="1229" y="127"/>
                  </a:cubicBezTo>
                  <a:cubicBezTo>
                    <a:pt x="1254" y="124"/>
                    <a:pt x="1277" y="115"/>
                    <a:pt x="1297" y="101"/>
                  </a:cubicBezTo>
                  <a:cubicBezTo>
                    <a:pt x="1305" y="96"/>
                    <a:pt x="1314" y="91"/>
                    <a:pt x="1319" y="83"/>
                  </a:cubicBezTo>
                  <a:close/>
                  <a:moveTo>
                    <a:pt x="779" y="90"/>
                  </a:moveTo>
                  <a:cubicBezTo>
                    <a:pt x="776" y="87"/>
                    <a:pt x="773" y="81"/>
                    <a:pt x="768" y="82"/>
                  </a:cubicBezTo>
                  <a:cubicBezTo>
                    <a:pt x="760" y="84"/>
                    <a:pt x="768" y="91"/>
                    <a:pt x="768" y="95"/>
                  </a:cubicBezTo>
                  <a:cubicBezTo>
                    <a:pt x="770" y="96"/>
                    <a:pt x="770" y="96"/>
                    <a:pt x="770" y="96"/>
                  </a:cubicBezTo>
                  <a:cubicBezTo>
                    <a:pt x="773" y="94"/>
                    <a:pt x="777" y="93"/>
                    <a:pt x="779" y="90"/>
                  </a:cubicBezTo>
                  <a:close/>
                  <a:moveTo>
                    <a:pt x="1778" y="88"/>
                  </a:moveTo>
                  <a:cubicBezTo>
                    <a:pt x="1777" y="86"/>
                    <a:pt x="1774" y="82"/>
                    <a:pt x="1771" y="82"/>
                  </a:cubicBezTo>
                  <a:cubicBezTo>
                    <a:pt x="1762" y="92"/>
                    <a:pt x="1752" y="99"/>
                    <a:pt x="1742" y="107"/>
                  </a:cubicBezTo>
                  <a:cubicBezTo>
                    <a:pt x="1728" y="115"/>
                    <a:pt x="1713" y="121"/>
                    <a:pt x="1697" y="124"/>
                  </a:cubicBezTo>
                  <a:cubicBezTo>
                    <a:pt x="1694" y="130"/>
                    <a:pt x="1690" y="136"/>
                    <a:pt x="1684" y="142"/>
                  </a:cubicBezTo>
                  <a:cubicBezTo>
                    <a:pt x="1674" y="152"/>
                    <a:pt x="1659" y="155"/>
                    <a:pt x="1645" y="154"/>
                  </a:cubicBezTo>
                  <a:cubicBezTo>
                    <a:pt x="1634" y="151"/>
                    <a:pt x="1622" y="143"/>
                    <a:pt x="1618" y="132"/>
                  </a:cubicBezTo>
                  <a:cubicBezTo>
                    <a:pt x="1608" y="131"/>
                    <a:pt x="1599" y="123"/>
                    <a:pt x="1591" y="116"/>
                  </a:cubicBezTo>
                  <a:cubicBezTo>
                    <a:pt x="1583" y="112"/>
                    <a:pt x="1577" y="103"/>
                    <a:pt x="1569" y="98"/>
                  </a:cubicBezTo>
                  <a:cubicBezTo>
                    <a:pt x="1568" y="96"/>
                    <a:pt x="1568" y="93"/>
                    <a:pt x="1566" y="93"/>
                  </a:cubicBezTo>
                  <a:cubicBezTo>
                    <a:pt x="1573" y="101"/>
                    <a:pt x="1572" y="113"/>
                    <a:pt x="1571" y="123"/>
                  </a:cubicBezTo>
                  <a:cubicBezTo>
                    <a:pt x="1571" y="128"/>
                    <a:pt x="1568" y="133"/>
                    <a:pt x="1568" y="138"/>
                  </a:cubicBezTo>
                  <a:cubicBezTo>
                    <a:pt x="1571" y="141"/>
                    <a:pt x="1574" y="145"/>
                    <a:pt x="1579" y="147"/>
                  </a:cubicBezTo>
                  <a:cubicBezTo>
                    <a:pt x="1584" y="153"/>
                    <a:pt x="1593" y="152"/>
                    <a:pt x="1597" y="159"/>
                  </a:cubicBezTo>
                  <a:cubicBezTo>
                    <a:pt x="1652" y="159"/>
                    <a:pt x="1708" y="159"/>
                    <a:pt x="1765" y="159"/>
                  </a:cubicBezTo>
                  <a:cubicBezTo>
                    <a:pt x="1767" y="155"/>
                    <a:pt x="1767" y="155"/>
                    <a:pt x="1767" y="155"/>
                  </a:cubicBezTo>
                  <a:cubicBezTo>
                    <a:pt x="1786" y="146"/>
                    <a:pt x="1798" y="130"/>
                    <a:pt x="1809" y="114"/>
                  </a:cubicBezTo>
                  <a:cubicBezTo>
                    <a:pt x="1802" y="106"/>
                    <a:pt x="1791" y="101"/>
                    <a:pt x="1783" y="94"/>
                  </a:cubicBezTo>
                  <a:cubicBezTo>
                    <a:pt x="1764" y="113"/>
                    <a:pt x="1741" y="130"/>
                    <a:pt x="1714" y="135"/>
                  </a:cubicBezTo>
                  <a:cubicBezTo>
                    <a:pt x="1708" y="135"/>
                    <a:pt x="1701" y="137"/>
                    <a:pt x="1696" y="135"/>
                  </a:cubicBezTo>
                  <a:cubicBezTo>
                    <a:pt x="1695" y="134"/>
                    <a:pt x="1696" y="132"/>
                    <a:pt x="1697" y="132"/>
                  </a:cubicBezTo>
                  <a:cubicBezTo>
                    <a:pt x="1712" y="130"/>
                    <a:pt x="1728" y="129"/>
                    <a:pt x="1740" y="120"/>
                  </a:cubicBezTo>
                  <a:cubicBezTo>
                    <a:pt x="1742" y="119"/>
                    <a:pt x="1744" y="119"/>
                    <a:pt x="1745" y="118"/>
                  </a:cubicBezTo>
                  <a:cubicBezTo>
                    <a:pt x="1758" y="111"/>
                    <a:pt x="1771" y="101"/>
                    <a:pt x="1778" y="88"/>
                  </a:cubicBezTo>
                  <a:close/>
                  <a:moveTo>
                    <a:pt x="311" y="89"/>
                  </a:moveTo>
                  <a:cubicBezTo>
                    <a:pt x="310" y="87"/>
                    <a:pt x="309" y="83"/>
                    <a:pt x="306" y="83"/>
                  </a:cubicBezTo>
                  <a:cubicBezTo>
                    <a:pt x="295" y="89"/>
                    <a:pt x="295" y="89"/>
                    <a:pt x="295" y="89"/>
                  </a:cubicBezTo>
                  <a:cubicBezTo>
                    <a:pt x="294" y="91"/>
                    <a:pt x="295" y="94"/>
                    <a:pt x="296" y="96"/>
                  </a:cubicBezTo>
                  <a:cubicBezTo>
                    <a:pt x="301" y="95"/>
                    <a:pt x="308" y="94"/>
                    <a:pt x="311" y="89"/>
                  </a:cubicBezTo>
                  <a:close/>
                  <a:moveTo>
                    <a:pt x="1720" y="92"/>
                  </a:moveTo>
                  <a:cubicBezTo>
                    <a:pt x="1718" y="89"/>
                    <a:pt x="1715" y="85"/>
                    <a:pt x="1711" y="85"/>
                  </a:cubicBezTo>
                  <a:cubicBezTo>
                    <a:pt x="1706" y="89"/>
                    <a:pt x="1700" y="88"/>
                    <a:pt x="1695" y="91"/>
                  </a:cubicBezTo>
                  <a:cubicBezTo>
                    <a:pt x="1698" y="99"/>
                    <a:pt x="1700" y="108"/>
                    <a:pt x="1700" y="116"/>
                  </a:cubicBezTo>
                  <a:cubicBezTo>
                    <a:pt x="1704" y="116"/>
                    <a:pt x="1704" y="116"/>
                    <a:pt x="1704" y="116"/>
                  </a:cubicBezTo>
                  <a:cubicBezTo>
                    <a:pt x="1722" y="113"/>
                    <a:pt x="1739" y="106"/>
                    <a:pt x="1751" y="92"/>
                  </a:cubicBezTo>
                  <a:cubicBezTo>
                    <a:pt x="1744" y="96"/>
                    <a:pt x="1735" y="97"/>
                    <a:pt x="1727" y="96"/>
                  </a:cubicBezTo>
                  <a:cubicBezTo>
                    <a:pt x="1720" y="101"/>
                    <a:pt x="1720" y="101"/>
                    <a:pt x="1720" y="101"/>
                  </a:cubicBezTo>
                  <a:cubicBezTo>
                    <a:pt x="1713" y="103"/>
                    <a:pt x="1707" y="107"/>
                    <a:pt x="1701" y="106"/>
                  </a:cubicBezTo>
                  <a:cubicBezTo>
                    <a:pt x="1700" y="100"/>
                    <a:pt x="1708" y="102"/>
                    <a:pt x="1712" y="100"/>
                  </a:cubicBezTo>
                  <a:cubicBezTo>
                    <a:pt x="1714" y="98"/>
                    <a:pt x="1720" y="98"/>
                    <a:pt x="1720" y="92"/>
                  </a:cubicBezTo>
                  <a:close/>
                  <a:moveTo>
                    <a:pt x="1623" y="97"/>
                  </a:moveTo>
                  <a:cubicBezTo>
                    <a:pt x="1608" y="87"/>
                    <a:pt x="1608" y="87"/>
                    <a:pt x="1608" y="87"/>
                  </a:cubicBezTo>
                  <a:cubicBezTo>
                    <a:pt x="1605" y="85"/>
                    <a:pt x="1600" y="87"/>
                    <a:pt x="1596" y="86"/>
                  </a:cubicBezTo>
                  <a:cubicBezTo>
                    <a:pt x="1594" y="87"/>
                    <a:pt x="1591" y="86"/>
                    <a:pt x="1590" y="88"/>
                  </a:cubicBezTo>
                  <a:cubicBezTo>
                    <a:pt x="1598" y="97"/>
                    <a:pt x="1606" y="104"/>
                    <a:pt x="1616" y="109"/>
                  </a:cubicBezTo>
                  <a:cubicBezTo>
                    <a:pt x="1618" y="105"/>
                    <a:pt x="1623" y="101"/>
                    <a:pt x="1623" y="97"/>
                  </a:cubicBezTo>
                  <a:close/>
                  <a:moveTo>
                    <a:pt x="392" y="92"/>
                  </a:moveTo>
                  <a:cubicBezTo>
                    <a:pt x="389" y="92"/>
                    <a:pt x="388" y="88"/>
                    <a:pt x="384" y="88"/>
                  </a:cubicBezTo>
                  <a:cubicBezTo>
                    <a:pt x="374" y="96"/>
                    <a:pt x="363" y="102"/>
                    <a:pt x="353" y="110"/>
                  </a:cubicBezTo>
                  <a:cubicBezTo>
                    <a:pt x="349" y="114"/>
                    <a:pt x="344" y="115"/>
                    <a:pt x="340" y="117"/>
                  </a:cubicBezTo>
                  <a:cubicBezTo>
                    <a:pt x="321" y="131"/>
                    <a:pt x="297" y="134"/>
                    <a:pt x="276" y="143"/>
                  </a:cubicBezTo>
                  <a:cubicBezTo>
                    <a:pt x="270" y="142"/>
                    <a:pt x="270" y="142"/>
                    <a:pt x="270" y="142"/>
                  </a:cubicBezTo>
                  <a:cubicBezTo>
                    <a:pt x="259" y="148"/>
                    <a:pt x="248" y="152"/>
                    <a:pt x="235" y="153"/>
                  </a:cubicBezTo>
                  <a:cubicBezTo>
                    <a:pt x="227" y="152"/>
                    <a:pt x="217" y="149"/>
                    <a:pt x="212" y="141"/>
                  </a:cubicBezTo>
                  <a:cubicBezTo>
                    <a:pt x="208" y="139"/>
                    <a:pt x="208" y="129"/>
                    <a:pt x="201" y="131"/>
                  </a:cubicBezTo>
                  <a:cubicBezTo>
                    <a:pt x="190" y="126"/>
                    <a:pt x="179" y="121"/>
                    <a:pt x="169" y="113"/>
                  </a:cubicBezTo>
                  <a:cubicBezTo>
                    <a:pt x="169" y="113"/>
                    <a:pt x="169" y="114"/>
                    <a:pt x="168" y="115"/>
                  </a:cubicBezTo>
                  <a:cubicBezTo>
                    <a:pt x="170" y="124"/>
                    <a:pt x="167" y="133"/>
                    <a:pt x="166" y="141"/>
                  </a:cubicBezTo>
                  <a:cubicBezTo>
                    <a:pt x="175" y="147"/>
                    <a:pt x="183" y="155"/>
                    <a:pt x="194" y="156"/>
                  </a:cubicBezTo>
                  <a:cubicBezTo>
                    <a:pt x="198" y="162"/>
                    <a:pt x="205" y="158"/>
                    <a:pt x="210" y="160"/>
                  </a:cubicBezTo>
                  <a:cubicBezTo>
                    <a:pt x="253" y="159"/>
                    <a:pt x="299" y="160"/>
                    <a:pt x="341" y="159"/>
                  </a:cubicBezTo>
                  <a:cubicBezTo>
                    <a:pt x="343" y="155"/>
                    <a:pt x="343" y="155"/>
                    <a:pt x="343" y="155"/>
                  </a:cubicBezTo>
                  <a:cubicBezTo>
                    <a:pt x="356" y="150"/>
                    <a:pt x="368" y="141"/>
                    <a:pt x="381" y="132"/>
                  </a:cubicBezTo>
                  <a:cubicBezTo>
                    <a:pt x="409" y="105"/>
                    <a:pt x="409" y="105"/>
                    <a:pt x="409" y="105"/>
                  </a:cubicBezTo>
                  <a:cubicBezTo>
                    <a:pt x="409" y="102"/>
                    <a:pt x="409" y="102"/>
                    <a:pt x="409" y="102"/>
                  </a:cubicBezTo>
                  <a:cubicBezTo>
                    <a:pt x="403" y="100"/>
                    <a:pt x="398" y="95"/>
                    <a:pt x="392" y="92"/>
                  </a:cubicBezTo>
                  <a:close/>
                  <a:moveTo>
                    <a:pt x="196" y="92"/>
                  </a:moveTo>
                  <a:cubicBezTo>
                    <a:pt x="190" y="92"/>
                    <a:pt x="183" y="87"/>
                    <a:pt x="178" y="89"/>
                  </a:cubicBezTo>
                  <a:cubicBezTo>
                    <a:pt x="178" y="90"/>
                    <a:pt x="178" y="90"/>
                    <a:pt x="178" y="90"/>
                  </a:cubicBezTo>
                  <a:cubicBezTo>
                    <a:pt x="186" y="96"/>
                    <a:pt x="193" y="103"/>
                    <a:pt x="203" y="105"/>
                  </a:cubicBezTo>
                  <a:cubicBezTo>
                    <a:pt x="209" y="99"/>
                    <a:pt x="199" y="96"/>
                    <a:pt x="196" y="92"/>
                  </a:cubicBezTo>
                  <a:close/>
                  <a:moveTo>
                    <a:pt x="1275" y="94"/>
                  </a:moveTo>
                  <a:cubicBezTo>
                    <a:pt x="1270" y="94"/>
                    <a:pt x="1265" y="92"/>
                    <a:pt x="1260" y="91"/>
                  </a:cubicBezTo>
                  <a:cubicBezTo>
                    <a:pt x="1254" y="92"/>
                    <a:pt x="1249" y="95"/>
                    <a:pt x="1244" y="97"/>
                  </a:cubicBezTo>
                  <a:cubicBezTo>
                    <a:pt x="1240" y="100"/>
                    <a:pt x="1233" y="96"/>
                    <a:pt x="1230" y="100"/>
                  </a:cubicBezTo>
                  <a:cubicBezTo>
                    <a:pt x="1230" y="103"/>
                    <a:pt x="1229" y="107"/>
                    <a:pt x="1231" y="110"/>
                  </a:cubicBezTo>
                  <a:cubicBezTo>
                    <a:pt x="1246" y="111"/>
                    <a:pt x="1257" y="101"/>
                    <a:pt x="1270" y="98"/>
                  </a:cubicBezTo>
                  <a:cubicBezTo>
                    <a:pt x="1272" y="98"/>
                    <a:pt x="1275" y="96"/>
                    <a:pt x="1275" y="94"/>
                  </a:cubicBezTo>
                  <a:close/>
                  <a:moveTo>
                    <a:pt x="1192" y="96"/>
                  </a:moveTo>
                  <a:cubicBezTo>
                    <a:pt x="1191" y="92"/>
                    <a:pt x="1184" y="93"/>
                    <a:pt x="1181" y="93"/>
                  </a:cubicBezTo>
                  <a:cubicBezTo>
                    <a:pt x="1183" y="98"/>
                    <a:pt x="1183" y="104"/>
                    <a:pt x="1188" y="106"/>
                  </a:cubicBezTo>
                  <a:cubicBezTo>
                    <a:pt x="1193" y="106"/>
                    <a:pt x="1191" y="100"/>
                    <a:pt x="1192" y="96"/>
                  </a:cubicBezTo>
                  <a:close/>
                  <a:moveTo>
                    <a:pt x="797" y="96"/>
                  </a:moveTo>
                  <a:cubicBezTo>
                    <a:pt x="793" y="95"/>
                    <a:pt x="790" y="95"/>
                    <a:pt x="786" y="94"/>
                  </a:cubicBezTo>
                  <a:cubicBezTo>
                    <a:pt x="781" y="99"/>
                    <a:pt x="775" y="99"/>
                    <a:pt x="770" y="104"/>
                  </a:cubicBezTo>
                  <a:cubicBezTo>
                    <a:pt x="771" y="107"/>
                    <a:pt x="768" y="112"/>
                    <a:pt x="772" y="113"/>
                  </a:cubicBezTo>
                  <a:cubicBezTo>
                    <a:pt x="781" y="111"/>
                    <a:pt x="788" y="104"/>
                    <a:pt x="795" y="99"/>
                  </a:cubicBezTo>
                  <a:cubicBezTo>
                    <a:pt x="797" y="96"/>
                    <a:pt x="797" y="96"/>
                    <a:pt x="797" y="96"/>
                  </a:cubicBezTo>
                  <a:close/>
                  <a:moveTo>
                    <a:pt x="96" y="105"/>
                  </a:moveTo>
                  <a:cubicBezTo>
                    <a:pt x="91" y="96"/>
                    <a:pt x="91" y="96"/>
                    <a:pt x="91" y="96"/>
                  </a:cubicBezTo>
                  <a:cubicBezTo>
                    <a:pt x="86" y="96"/>
                    <a:pt x="82" y="100"/>
                    <a:pt x="77" y="100"/>
                  </a:cubicBezTo>
                  <a:cubicBezTo>
                    <a:pt x="74" y="106"/>
                    <a:pt x="70" y="113"/>
                    <a:pt x="73" y="119"/>
                  </a:cubicBezTo>
                  <a:cubicBezTo>
                    <a:pt x="75" y="125"/>
                    <a:pt x="81" y="124"/>
                    <a:pt x="85" y="124"/>
                  </a:cubicBezTo>
                  <a:cubicBezTo>
                    <a:pt x="92" y="123"/>
                    <a:pt x="99" y="123"/>
                    <a:pt x="104" y="116"/>
                  </a:cubicBezTo>
                  <a:cubicBezTo>
                    <a:pt x="106" y="114"/>
                    <a:pt x="111" y="113"/>
                    <a:pt x="109" y="110"/>
                  </a:cubicBezTo>
                  <a:cubicBezTo>
                    <a:pt x="103" y="112"/>
                    <a:pt x="100" y="108"/>
                    <a:pt x="96" y="105"/>
                  </a:cubicBezTo>
                  <a:close/>
                  <a:moveTo>
                    <a:pt x="727" y="101"/>
                  </a:moveTo>
                  <a:cubicBezTo>
                    <a:pt x="727" y="95"/>
                    <a:pt x="718" y="99"/>
                    <a:pt x="714" y="99"/>
                  </a:cubicBezTo>
                  <a:cubicBezTo>
                    <a:pt x="714" y="114"/>
                    <a:pt x="714" y="114"/>
                    <a:pt x="714" y="114"/>
                  </a:cubicBezTo>
                  <a:cubicBezTo>
                    <a:pt x="715" y="115"/>
                    <a:pt x="717" y="114"/>
                    <a:pt x="718" y="114"/>
                  </a:cubicBezTo>
                  <a:cubicBezTo>
                    <a:pt x="723" y="112"/>
                    <a:pt x="725" y="106"/>
                    <a:pt x="727" y="101"/>
                  </a:cubicBezTo>
                  <a:close/>
                  <a:moveTo>
                    <a:pt x="890" y="107"/>
                  </a:moveTo>
                  <a:cubicBezTo>
                    <a:pt x="888" y="105"/>
                    <a:pt x="886" y="102"/>
                    <a:pt x="883" y="100"/>
                  </a:cubicBezTo>
                  <a:cubicBezTo>
                    <a:pt x="881" y="100"/>
                    <a:pt x="877" y="99"/>
                    <a:pt x="875" y="101"/>
                  </a:cubicBezTo>
                  <a:cubicBezTo>
                    <a:pt x="861" y="117"/>
                    <a:pt x="846" y="132"/>
                    <a:pt x="827" y="143"/>
                  </a:cubicBezTo>
                  <a:cubicBezTo>
                    <a:pt x="819" y="148"/>
                    <a:pt x="810" y="152"/>
                    <a:pt x="803" y="158"/>
                  </a:cubicBezTo>
                  <a:cubicBezTo>
                    <a:pt x="810" y="160"/>
                    <a:pt x="818" y="158"/>
                    <a:pt x="825" y="159"/>
                  </a:cubicBezTo>
                  <a:cubicBezTo>
                    <a:pt x="836" y="152"/>
                    <a:pt x="847" y="145"/>
                    <a:pt x="858" y="138"/>
                  </a:cubicBezTo>
                  <a:cubicBezTo>
                    <a:pt x="869" y="127"/>
                    <a:pt x="883" y="121"/>
                    <a:pt x="890" y="107"/>
                  </a:cubicBezTo>
                  <a:close/>
                  <a:moveTo>
                    <a:pt x="247" y="100"/>
                  </a:moveTo>
                  <a:cubicBezTo>
                    <a:pt x="244" y="99"/>
                    <a:pt x="242" y="103"/>
                    <a:pt x="243" y="106"/>
                  </a:cubicBezTo>
                  <a:cubicBezTo>
                    <a:pt x="244" y="106"/>
                    <a:pt x="244" y="106"/>
                    <a:pt x="244" y="106"/>
                  </a:cubicBezTo>
                  <a:cubicBezTo>
                    <a:pt x="246" y="105"/>
                    <a:pt x="248" y="102"/>
                    <a:pt x="247" y="100"/>
                  </a:cubicBezTo>
                  <a:close/>
                  <a:moveTo>
                    <a:pt x="580" y="116"/>
                  </a:moveTo>
                  <a:cubicBezTo>
                    <a:pt x="572" y="106"/>
                    <a:pt x="572" y="106"/>
                    <a:pt x="572" y="106"/>
                  </a:cubicBezTo>
                  <a:cubicBezTo>
                    <a:pt x="564" y="108"/>
                    <a:pt x="555" y="110"/>
                    <a:pt x="546" y="112"/>
                  </a:cubicBezTo>
                  <a:cubicBezTo>
                    <a:pt x="545" y="114"/>
                    <a:pt x="545" y="114"/>
                    <a:pt x="545" y="114"/>
                  </a:cubicBezTo>
                  <a:cubicBezTo>
                    <a:pt x="547" y="121"/>
                    <a:pt x="553" y="127"/>
                    <a:pt x="560" y="129"/>
                  </a:cubicBezTo>
                  <a:cubicBezTo>
                    <a:pt x="570" y="127"/>
                    <a:pt x="582" y="129"/>
                    <a:pt x="587" y="120"/>
                  </a:cubicBezTo>
                  <a:cubicBezTo>
                    <a:pt x="585" y="118"/>
                    <a:pt x="582" y="118"/>
                    <a:pt x="580" y="116"/>
                  </a:cubicBezTo>
                  <a:close/>
                  <a:moveTo>
                    <a:pt x="1034" y="115"/>
                  </a:moveTo>
                  <a:cubicBezTo>
                    <a:pt x="1026" y="107"/>
                    <a:pt x="1026" y="107"/>
                    <a:pt x="1026" y="107"/>
                  </a:cubicBezTo>
                  <a:cubicBezTo>
                    <a:pt x="1019" y="106"/>
                    <a:pt x="1015" y="111"/>
                    <a:pt x="1008" y="112"/>
                  </a:cubicBezTo>
                  <a:cubicBezTo>
                    <a:pt x="1007" y="115"/>
                    <a:pt x="1012" y="117"/>
                    <a:pt x="1013" y="120"/>
                  </a:cubicBezTo>
                  <a:cubicBezTo>
                    <a:pt x="1018" y="124"/>
                    <a:pt x="1026" y="124"/>
                    <a:pt x="1032" y="123"/>
                  </a:cubicBezTo>
                  <a:cubicBezTo>
                    <a:pt x="1035" y="122"/>
                    <a:pt x="1040" y="121"/>
                    <a:pt x="1041" y="117"/>
                  </a:cubicBezTo>
                  <a:cubicBezTo>
                    <a:pt x="1034" y="115"/>
                    <a:pt x="1034" y="115"/>
                    <a:pt x="1034" y="115"/>
                  </a:cubicBezTo>
                  <a:close/>
                  <a:moveTo>
                    <a:pt x="1655" y="110"/>
                  </a:moveTo>
                  <a:cubicBezTo>
                    <a:pt x="1656" y="107"/>
                    <a:pt x="1653" y="107"/>
                    <a:pt x="1651" y="108"/>
                  </a:cubicBezTo>
                  <a:cubicBezTo>
                    <a:pt x="1651" y="110"/>
                    <a:pt x="1651" y="113"/>
                    <a:pt x="1652" y="114"/>
                  </a:cubicBezTo>
                  <a:cubicBezTo>
                    <a:pt x="1654" y="113"/>
                    <a:pt x="1655" y="111"/>
                    <a:pt x="1655" y="110"/>
                  </a:cubicBezTo>
                  <a:close/>
                  <a:moveTo>
                    <a:pt x="1363" y="113"/>
                  </a:moveTo>
                  <a:cubicBezTo>
                    <a:pt x="1366" y="108"/>
                    <a:pt x="1357" y="110"/>
                    <a:pt x="1355" y="107"/>
                  </a:cubicBezTo>
                  <a:cubicBezTo>
                    <a:pt x="1350" y="111"/>
                    <a:pt x="1347" y="116"/>
                    <a:pt x="1343" y="119"/>
                  </a:cubicBezTo>
                  <a:cubicBezTo>
                    <a:pt x="1328" y="133"/>
                    <a:pt x="1312" y="149"/>
                    <a:pt x="1293" y="158"/>
                  </a:cubicBezTo>
                  <a:cubicBezTo>
                    <a:pt x="1293" y="159"/>
                    <a:pt x="1293" y="159"/>
                    <a:pt x="1293" y="159"/>
                  </a:cubicBezTo>
                  <a:cubicBezTo>
                    <a:pt x="1308" y="158"/>
                    <a:pt x="1308" y="158"/>
                    <a:pt x="1308" y="158"/>
                  </a:cubicBezTo>
                  <a:cubicBezTo>
                    <a:pt x="1308" y="156"/>
                    <a:pt x="1309" y="153"/>
                    <a:pt x="1312" y="152"/>
                  </a:cubicBezTo>
                  <a:cubicBezTo>
                    <a:pt x="1320" y="151"/>
                    <a:pt x="1327" y="144"/>
                    <a:pt x="1334" y="139"/>
                  </a:cubicBezTo>
                  <a:cubicBezTo>
                    <a:pt x="1343" y="131"/>
                    <a:pt x="1355" y="125"/>
                    <a:pt x="1363" y="113"/>
                  </a:cubicBezTo>
                  <a:close/>
                  <a:moveTo>
                    <a:pt x="428" y="113"/>
                  </a:moveTo>
                  <a:cubicBezTo>
                    <a:pt x="426" y="110"/>
                    <a:pt x="422" y="108"/>
                    <a:pt x="418" y="108"/>
                  </a:cubicBezTo>
                  <a:cubicBezTo>
                    <a:pt x="404" y="118"/>
                    <a:pt x="394" y="135"/>
                    <a:pt x="377" y="143"/>
                  </a:cubicBezTo>
                  <a:cubicBezTo>
                    <a:pt x="371" y="149"/>
                    <a:pt x="362" y="153"/>
                    <a:pt x="357" y="158"/>
                  </a:cubicBezTo>
                  <a:cubicBezTo>
                    <a:pt x="368" y="159"/>
                    <a:pt x="368" y="159"/>
                    <a:pt x="368" y="159"/>
                  </a:cubicBezTo>
                  <a:cubicBezTo>
                    <a:pt x="373" y="158"/>
                    <a:pt x="376" y="161"/>
                    <a:pt x="381" y="159"/>
                  </a:cubicBezTo>
                  <a:cubicBezTo>
                    <a:pt x="382" y="154"/>
                    <a:pt x="382" y="154"/>
                    <a:pt x="382" y="154"/>
                  </a:cubicBezTo>
                  <a:cubicBezTo>
                    <a:pt x="396" y="147"/>
                    <a:pt x="408" y="136"/>
                    <a:pt x="419" y="125"/>
                  </a:cubicBezTo>
                  <a:cubicBezTo>
                    <a:pt x="423" y="121"/>
                    <a:pt x="425" y="116"/>
                    <a:pt x="428" y="113"/>
                  </a:cubicBezTo>
                  <a:close/>
                  <a:moveTo>
                    <a:pt x="1188" y="112"/>
                  </a:moveTo>
                  <a:cubicBezTo>
                    <a:pt x="1187" y="111"/>
                    <a:pt x="1185" y="111"/>
                    <a:pt x="1184" y="112"/>
                  </a:cubicBezTo>
                  <a:cubicBezTo>
                    <a:pt x="1184" y="113"/>
                    <a:pt x="1183" y="116"/>
                    <a:pt x="1185" y="116"/>
                  </a:cubicBezTo>
                  <a:cubicBezTo>
                    <a:pt x="1187" y="115"/>
                    <a:pt x="1189" y="113"/>
                    <a:pt x="1188" y="112"/>
                  </a:cubicBezTo>
                  <a:close/>
                  <a:moveTo>
                    <a:pt x="1371" y="130"/>
                  </a:moveTo>
                  <a:cubicBezTo>
                    <a:pt x="1370" y="126"/>
                    <a:pt x="1371" y="120"/>
                    <a:pt x="1369" y="116"/>
                  </a:cubicBezTo>
                  <a:cubicBezTo>
                    <a:pt x="1366" y="117"/>
                    <a:pt x="1364" y="120"/>
                    <a:pt x="1363" y="122"/>
                  </a:cubicBezTo>
                  <a:cubicBezTo>
                    <a:pt x="1350" y="133"/>
                    <a:pt x="1337" y="144"/>
                    <a:pt x="1323" y="153"/>
                  </a:cubicBezTo>
                  <a:cubicBezTo>
                    <a:pt x="1321" y="156"/>
                    <a:pt x="1316" y="154"/>
                    <a:pt x="1315" y="158"/>
                  </a:cubicBezTo>
                  <a:cubicBezTo>
                    <a:pt x="1321" y="159"/>
                    <a:pt x="1327" y="159"/>
                    <a:pt x="1334" y="159"/>
                  </a:cubicBezTo>
                  <a:cubicBezTo>
                    <a:pt x="1350" y="149"/>
                    <a:pt x="1350" y="149"/>
                    <a:pt x="1350" y="149"/>
                  </a:cubicBezTo>
                  <a:cubicBezTo>
                    <a:pt x="1357" y="142"/>
                    <a:pt x="1366" y="139"/>
                    <a:pt x="1371" y="130"/>
                  </a:cubicBezTo>
                  <a:close/>
                  <a:moveTo>
                    <a:pt x="891" y="117"/>
                  </a:moveTo>
                  <a:cubicBezTo>
                    <a:pt x="890" y="117"/>
                    <a:pt x="890" y="117"/>
                    <a:pt x="890" y="117"/>
                  </a:cubicBezTo>
                  <a:cubicBezTo>
                    <a:pt x="874" y="135"/>
                    <a:pt x="855" y="145"/>
                    <a:pt x="837" y="158"/>
                  </a:cubicBezTo>
                  <a:cubicBezTo>
                    <a:pt x="845" y="161"/>
                    <a:pt x="853" y="159"/>
                    <a:pt x="861" y="159"/>
                  </a:cubicBezTo>
                  <a:cubicBezTo>
                    <a:pt x="863" y="160"/>
                    <a:pt x="865" y="157"/>
                    <a:pt x="865" y="155"/>
                  </a:cubicBezTo>
                  <a:cubicBezTo>
                    <a:pt x="871" y="147"/>
                    <a:pt x="879" y="144"/>
                    <a:pt x="886" y="136"/>
                  </a:cubicBezTo>
                  <a:cubicBezTo>
                    <a:pt x="894" y="133"/>
                    <a:pt x="890" y="124"/>
                    <a:pt x="891" y="117"/>
                  </a:cubicBezTo>
                  <a:close/>
                  <a:moveTo>
                    <a:pt x="940" y="121"/>
                  </a:moveTo>
                  <a:cubicBezTo>
                    <a:pt x="938" y="116"/>
                    <a:pt x="930" y="116"/>
                    <a:pt x="928" y="120"/>
                  </a:cubicBezTo>
                  <a:cubicBezTo>
                    <a:pt x="929" y="123"/>
                    <a:pt x="928" y="128"/>
                    <a:pt x="931" y="131"/>
                  </a:cubicBezTo>
                  <a:cubicBezTo>
                    <a:pt x="936" y="130"/>
                    <a:pt x="937" y="124"/>
                    <a:pt x="940" y="121"/>
                  </a:cubicBezTo>
                  <a:close/>
                  <a:moveTo>
                    <a:pt x="1822" y="121"/>
                  </a:moveTo>
                  <a:cubicBezTo>
                    <a:pt x="1819" y="121"/>
                    <a:pt x="1817" y="118"/>
                    <a:pt x="1815" y="118"/>
                  </a:cubicBezTo>
                  <a:cubicBezTo>
                    <a:pt x="1807" y="128"/>
                    <a:pt x="1800" y="140"/>
                    <a:pt x="1790" y="149"/>
                  </a:cubicBezTo>
                  <a:cubicBezTo>
                    <a:pt x="1786" y="151"/>
                    <a:pt x="1781" y="154"/>
                    <a:pt x="1778" y="158"/>
                  </a:cubicBezTo>
                  <a:cubicBezTo>
                    <a:pt x="1781" y="159"/>
                    <a:pt x="1783" y="159"/>
                    <a:pt x="1786" y="159"/>
                  </a:cubicBezTo>
                  <a:cubicBezTo>
                    <a:pt x="1796" y="151"/>
                    <a:pt x="1808" y="142"/>
                    <a:pt x="1817" y="134"/>
                  </a:cubicBezTo>
                  <a:cubicBezTo>
                    <a:pt x="1821" y="131"/>
                    <a:pt x="1820" y="125"/>
                    <a:pt x="1822" y="121"/>
                  </a:cubicBezTo>
                  <a:close/>
                  <a:moveTo>
                    <a:pt x="1417" y="123"/>
                  </a:moveTo>
                  <a:cubicBezTo>
                    <a:pt x="1415" y="120"/>
                    <a:pt x="1411" y="119"/>
                    <a:pt x="1408" y="119"/>
                  </a:cubicBezTo>
                  <a:cubicBezTo>
                    <a:pt x="1404" y="118"/>
                    <a:pt x="1402" y="121"/>
                    <a:pt x="1400" y="125"/>
                  </a:cubicBezTo>
                  <a:cubicBezTo>
                    <a:pt x="1402" y="127"/>
                    <a:pt x="1402" y="131"/>
                    <a:pt x="1402" y="135"/>
                  </a:cubicBezTo>
                  <a:cubicBezTo>
                    <a:pt x="1399" y="140"/>
                    <a:pt x="1394" y="147"/>
                    <a:pt x="1386" y="147"/>
                  </a:cubicBezTo>
                  <a:cubicBezTo>
                    <a:pt x="1382" y="149"/>
                    <a:pt x="1377" y="153"/>
                    <a:pt x="1374" y="158"/>
                  </a:cubicBezTo>
                  <a:cubicBezTo>
                    <a:pt x="1382" y="163"/>
                    <a:pt x="1387" y="153"/>
                    <a:pt x="1393" y="150"/>
                  </a:cubicBezTo>
                  <a:cubicBezTo>
                    <a:pt x="1399" y="141"/>
                    <a:pt x="1414" y="135"/>
                    <a:pt x="1417" y="123"/>
                  </a:cubicBezTo>
                  <a:close/>
                  <a:moveTo>
                    <a:pt x="284" y="121"/>
                  </a:moveTo>
                  <a:cubicBezTo>
                    <a:pt x="285" y="121"/>
                    <a:pt x="285" y="121"/>
                    <a:pt x="285" y="121"/>
                  </a:cubicBezTo>
                  <a:cubicBezTo>
                    <a:pt x="286" y="121"/>
                    <a:pt x="286" y="121"/>
                    <a:pt x="286" y="121"/>
                  </a:cubicBezTo>
                  <a:cubicBezTo>
                    <a:pt x="284" y="121"/>
                    <a:pt x="284" y="121"/>
                    <a:pt x="284" y="121"/>
                  </a:cubicBezTo>
                  <a:close/>
                  <a:moveTo>
                    <a:pt x="7" y="145"/>
                  </a:moveTo>
                  <a:cubicBezTo>
                    <a:pt x="8" y="137"/>
                    <a:pt x="10" y="128"/>
                    <a:pt x="4" y="123"/>
                  </a:cubicBezTo>
                  <a:cubicBezTo>
                    <a:pt x="4" y="131"/>
                    <a:pt x="3" y="140"/>
                    <a:pt x="4" y="148"/>
                  </a:cubicBezTo>
                  <a:cubicBezTo>
                    <a:pt x="7" y="145"/>
                    <a:pt x="7" y="145"/>
                    <a:pt x="7" y="145"/>
                  </a:cubicBezTo>
                  <a:close/>
                  <a:moveTo>
                    <a:pt x="475" y="125"/>
                  </a:moveTo>
                  <a:cubicBezTo>
                    <a:pt x="474" y="123"/>
                    <a:pt x="472" y="123"/>
                    <a:pt x="469" y="123"/>
                  </a:cubicBezTo>
                  <a:cubicBezTo>
                    <a:pt x="467" y="123"/>
                    <a:pt x="467" y="126"/>
                    <a:pt x="466" y="128"/>
                  </a:cubicBezTo>
                  <a:cubicBezTo>
                    <a:pt x="466" y="132"/>
                    <a:pt x="463" y="137"/>
                    <a:pt x="464" y="139"/>
                  </a:cubicBezTo>
                  <a:cubicBezTo>
                    <a:pt x="468" y="136"/>
                    <a:pt x="473" y="130"/>
                    <a:pt x="475" y="125"/>
                  </a:cubicBezTo>
                  <a:close/>
                  <a:moveTo>
                    <a:pt x="428" y="135"/>
                  </a:moveTo>
                  <a:cubicBezTo>
                    <a:pt x="427" y="126"/>
                    <a:pt x="427" y="126"/>
                    <a:pt x="427" y="126"/>
                  </a:cubicBezTo>
                  <a:cubicBezTo>
                    <a:pt x="423" y="128"/>
                    <a:pt x="420" y="130"/>
                    <a:pt x="417" y="134"/>
                  </a:cubicBezTo>
                  <a:cubicBezTo>
                    <a:pt x="408" y="144"/>
                    <a:pt x="397" y="151"/>
                    <a:pt x="387" y="158"/>
                  </a:cubicBezTo>
                  <a:cubicBezTo>
                    <a:pt x="394" y="160"/>
                    <a:pt x="399" y="159"/>
                    <a:pt x="406" y="159"/>
                  </a:cubicBezTo>
                  <a:cubicBezTo>
                    <a:pt x="406" y="158"/>
                    <a:pt x="405" y="155"/>
                    <a:pt x="407" y="154"/>
                  </a:cubicBezTo>
                  <a:cubicBezTo>
                    <a:pt x="415" y="150"/>
                    <a:pt x="422" y="142"/>
                    <a:pt x="428" y="135"/>
                  </a:cubicBezTo>
                  <a:close/>
                  <a:moveTo>
                    <a:pt x="944" y="138"/>
                  </a:moveTo>
                  <a:cubicBezTo>
                    <a:pt x="945" y="135"/>
                    <a:pt x="946" y="129"/>
                    <a:pt x="943" y="127"/>
                  </a:cubicBezTo>
                  <a:cubicBezTo>
                    <a:pt x="932" y="137"/>
                    <a:pt x="926" y="149"/>
                    <a:pt x="914" y="157"/>
                  </a:cubicBezTo>
                  <a:cubicBezTo>
                    <a:pt x="914" y="158"/>
                    <a:pt x="914" y="158"/>
                    <a:pt x="914" y="158"/>
                  </a:cubicBezTo>
                  <a:cubicBezTo>
                    <a:pt x="917" y="159"/>
                    <a:pt x="922" y="160"/>
                    <a:pt x="923" y="156"/>
                  </a:cubicBezTo>
                  <a:cubicBezTo>
                    <a:pt x="932" y="153"/>
                    <a:pt x="939" y="146"/>
                    <a:pt x="944" y="138"/>
                  </a:cubicBezTo>
                  <a:close/>
                  <a:moveTo>
                    <a:pt x="1109" y="143"/>
                  </a:moveTo>
                  <a:cubicBezTo>
                    <a:pt x="1103" y="138"/>
                    <a:pt x="1095" y="133"/>
                    <a:pt x="1088" y="128"/>
                  </a:cubicBezTo>
                  <a:cubicBezTo>
                    <a:pt x="1086" y="131"/>
                    <a:pt x="1086" y="131"/>
                    <a:pt x="1086" y="131"/>
                  </a:cubicBezTo>
                  <a:cubicBezTo>
                    <a:pt x="1082" y="136"/>
                    <a:pt x="1088" y="139"/>
                    <a:pt x="1091" y="142"/>
                  </a:cubicBezTo>
                  <a:cubicBezTo>
                    <a:pt x="1100" y="149"/>
                    <a:pt x="1111" y="151"/>
                    <a:pt x="1118" y="159"/>
                  </a:cubicBezTo>
                  <a:cubicBezTo>
                    <a:pt x="1140" y="159"/>
                    <a:pt x="1140" y="159"/>
                    <a:pt x="1140" y="159"/>
                  </a:cubicBezTo>
                  <a:cubicBezTo>
                    <a:pt x="1142" y="158"/>
                    <a:pt x="1142" y="158"/>
                    <a:pt x="1142" y="158"/>
                  </a:cubicBezTo>
                  <a:cubicBezTo>
                    <a:pt x="1141" y="156"/>
                    <a:pt x="1141" y="156"/>
                    <a:pt x="1141" y="156"/>
                  </a:cubicBezTo>
                  <a:cubicBezTo>
                    <a:pt x="1129" y="154"/>
                    <a:pt x="1121" y="146"/>
                    <a:pt x="1109" y="143"/>
                  </a:cubicBezTo>
                  <a:close/>
                  <a:moveTo>
                    <a:pt x="1830" y="128"/>
                  </a:moveTo>
                  <a:cubicBezTo>
                    <a:pt x="1829" y="128"/>
                    <a:pt x="1829" y="128"/>
                    <a:pt x="1829" y="128"/>
                  </a:cubicBezTo>
                  <a:cubicBezTo>
                    <a:pt x="1818" y="138"/>
                    <a:pt x="1808" y="150"/>
                    <a:pt x="1796" y="158"/>
                  </a:cubicBezTo>
                  <a:cubicBezTo>
                    <a:pt x="1801" y="159"/>
                    <a:pt x="1807" y="158"/>
                    <a:pt x="1813" y="159"/>
                  </a:cubicBezTo>
                  <a:cubicBezTo>
                    <a:pt x="1822" y="158"/>
                    <a:pt x="1827" y="149"/>
                    <a:pt x="1832" y="142"/>
                  </a:cubicBezTo>
                  <a:cubicBezTo>
                    <a:pt x="1835" y="138"/>
                    <a:pt x="1831" y="133"/>
                    <a:pt x="1830" y="128"/>
                  </a:cubicBezTo>
                  <a:close/>
                  <a:moveTo>
                    <a:pt x="482" y="139"/>
                  </a:moveTo>
                  <a:cubicBezTo>
                    <a:pt x="483" y="135"/>
                    <a:pt x="480" y="126"/>
                    <a:pt x="476" y="134"/>
                  </a:cubicBezTo>
                  <a:cubicBezTo>
                    <a:pt x="470" y="143"/>
                    <a:pt x="461" y="150"/>
                    <a:pt x="457" y="158"/>
                  </a:cubicBezTo>
                  <a:cubicBezTo>
                    <a:pt x="461" y="161"/>
                    <a:pt x="467" y="159"/>
                    <a:pt x="471" y="159"/>
                  </a:cubicBezTo>
                  <a:cubicBezTo>
                    <a:pt x="472" y="158"/>
                    <a:pt x="471" y="156"/>
                    <a:pt x="471" y="155"/>
                  </a:cubicBezTo>
                  <a:cubicBezTo>
                    <a:pt x="471" y="152"/>
                    <a:pt x="475" y="152"/>
                    <a:pt x="477" y="150"/>
                  </a:cubicBezTo>
                  <a:cubicBezTo>
                    <a:pt x="480" y="147"/>
                    <a:pt x="483" y="143"/>
                    <a:pt x="482" y="139"/>
                  </a:cubicBezTo>
                  <a:close/>
                  <a:moveTo>
                    <a:pt x="1420" y="145"/>
                  </a:moveTo>
                  <a:cubicBezTo>
                    <a:pt x="1420" y="141"/>
                    <a:pt x="1423" y="135"/>
                    <a:pt x="1419" y="132"/>
                  </a:cubicBezTo>
                  <a:cubicBezTo>
                    <a:pt x="1411" y="140"/>
                    <a:pt x="1401" y="150"/>
                    <a:pt x="1393" y="158"/>
                  </a:cubicBezTo>
                  <a:cubicBezTo>
                    <a:pt x="1396" y="159"/>
                    <a:pt x="1402" y="160"/>
                    <a:pt x="1406" y="158"/>
                  </a:cubicBezTo>
                  <a:cubicBezTo>
                    <a:pt x="1408" y="151"/>
                    <a:pt x="1417" y="151"/>
                    <a:pt x="1420" y="145"/>
                  </a:cubicBezTo>
                  <a:close/>
                  <a:moveTo>
                    <a:pt x="1874" y="138"/>
                  </a:moveTo>
                  <a:cubicBezTo>
                    <a:pt x="1869" y="133"/>
                    <a:pt x="1863" y="138"/>
                    <a:pt x="1858" y="139"/>
                  </a:cubicBezTo>
                  <a:cubicBezTo>
                    <a:pt x="1855" y="143"/>
                    <a:pt x="1855" y="149"/>
                    <a:pt x="1851" y="152"/>
                  </a:cubicBezTo>
                  <a:cubicBezTo>
                    <a:pt x="1844" y="156"/>
                    <a:pt x="1842" y="149"/>
                    <a:pt x="1836" y="148"/>
                  </a:cubicBezTo>
                  <a:cubicBezTo>
                    <a:pt x="1827" y="158"/>
                    <a:pt x="1827" y="158"/>
                    <a:pt x="1827" y="158"/>
                  </a:cubicBezTo>
                  <a:cubicBezTo>
                    <a:pt x="1837" y="158"/>
                    <a:pt x="1847" y="160"/>
                    <a:pt x="1857" y="157"/>
                  </a:cubicBezTo>
                  <a:cubicBezTo>
                    <a:pt x="1873" y="139"/>
                    <a:pt x="1873" y="139"/>
                    <a:pt x="1873" y="139"/>
                  </a:cubicBezTo>
                  <a:cubicBezTo>
                    <a:pt x="1874" y="138"/>
                    <a:pt x="1874" y="138"/>
                    <a:pt x="1874" y="138"/>
                  </a:cubicBezTo>
                  <a:close/>
                  <a:moveTo>
                    <a:pt x="899" y="142"/>
                  </a:moveTo>
                  <a:cubicBezTo>
                    <a:pt x="898" y="140"/>
                    <a:pt x="896" y="137"/>
                    <a:pt x="893" y="137"/>
                  </a:cubicBezTo>
                  <a:cubicBezTo>
                    <a:pt x="886" y="142"/>
                    <a:pt x="880" y="149"/>
                    <a:pt x="873" y="155"/>
                  </a:cubicBezTo>
                  <a:cubicBezTo>
                    <a:pt x="873" y="159"/>
                    <a:pt x="873" y="159"/>
                    <a:pt x="873" y="159"/>
                  </a:cubicBezTo>
                  <a:cubicBezTo>
                    <a:pt x="876" y="159"/>
                    <a:pt x="881" y="159"/>
                    <a:pt x="885" y="159"/>
                  </a:cubicBezTo>
                  <a:cubicBezTo>
                    <a:pt x="889" y="152"/>
                    <a:pt x="895" y="149"/>
                    <a:pt x="899" y="142"/>
                  </a:cubicBezTo>
                  <a:close/>
                  <a:moveTo>
                    <a:pt x="1379" y="144"/>
                  </a:moveTo>
                  <a:cubicBezTo>
                    <a:pt x="1376" y="141"/>
                    <a:pt x="1375" y="139"/>
                    <a:pt x="1372" y="138"/>
                  </a:cubicBezTo>
                  <a:cubicBezTo>
                    <a:pt x="1364" y="144"/>
                    <a:pt x="1356" y="152"/>
                    <a:pt x="1348" y="158"/>
                  </a:cubicBezTo>
                  <a:cubicBezTo>
                    <a:pt x="1353" y="159"/>
                    <a:pt x="1360" y="161"/>
                    <a:pt x="1364" y="156"/>
                  </a:cubicBezTo>
                  <a:cubicBezTo>
                    <a:pt x="1369" y="152"/>
                    <a:pt x="1376" y="149"/>
                    <a:pt x="1379" y="144"/>
                  </a:cubicBezTo>
                  <a:close/>
                  <a:moveTo>
                    <a:pt x="436" y="144"/>
                  </a:moveTo>
                  <a:cubicBezTo>
                    <a:pt x="434" y="141"/>
                    <a:pt x="434" y="141"/>
                    <a:pt x="434" y="141"/>
                  </a:cubicBezTo>
                  <a:cubicBezTo>
                    <a:pt x="430" y="138"/>
                    <a:pt x="429" y="143"/>
                    <a:pt x="426" y="145"/>
                  </a:cubicBezTo>
                  <a:cubicBezTo>
                    <a:pt x="422" y="150"/>
                    <a:pt x="415" y="153"/>
                    <a:pt x="413" y="158"/>
                  </a:cubicBezTo>
                  <a:cubicBezTo>
                    <a:pt x="422" y="159"/>
                    <a:pt x="433" y="160"/>
                    <a:pt x="443" y="159"/>
                  </a:cubicBezTo>
                  <a:cubicBezTo>
                    <a:pt x="449" y="155"/>
                    <a:pt x="456" y="151"/>
                    <a:pt x="460" y="143"/>
                  </a:cubicBezTo>
                  <a:cubicBezTo>
                    <a:pt x="454" y="146"/>
                    <a:pt x="449" y="148"/>
                    <a:pt x="443" y="147"/>
                  </a:cubicBezTo>
                  <a:cubicBezTo>
                    <a:pt x="438" y="149"/>
                    <a:pt x="435" y="156"/>
                    <a:pt x="429" y="158"/>
                  </a:cubicBezTo>
                  <a:cubicBezTo>
                    <a:pt x="423" y="152"/>
                    <a:pt x="435" y="150"/>
                    <a:pt x="436" y="144"/>
                  </a:cubicBezTo>
                  <a:close/>
                  <a:moveTo>
                    <a:pt x="1883" y="152"/>
                  </a:moveTo>
                  <a:cubicBezTo>
                    <a:pt x="1882" y="149"/>
                    <a:pt x="1883" y="144"/>
                    <a:pt x="1879" y="142"/>
                  </a:cubicBezTo>
                  <a:cubicBezTo>
                    <a:pt x="1874" y="147"/>
                    <a:pt x="1870" y="152"/>
                    <a:pt x="1866" y="158"/>
                  </a:cubicBezTo>
                  <a:cubicBezTo>
                    <a:pt x="1876" y="159"/>
                    <a:pt x="1876" y="159"/>
                    <a:pt x="1876" y="159"/>
                  </a:cubicBezTo>
                  <a:cubicBezTo>
                    <a:pt x="1880" y="158"/>
                    <a:pt x="1882" y="154"/>
                    <a:pt x="1883" y="152"/>
                  </a:cubicBezTo>
                  <a:close/>
                  <a:moveTo>
                    <a:pt x="1108" y="158"/>
                  </a:moveTo>
                  <a:cubicBezTo>
                    <a:pt x="1100" y="151"/>
                    <a:pt x="1090" y="149"/>
                    <a:pt x="1082" y="142"/>
                  </a:cubicBezTo>
                  <a:cubicBezTo>
                    <a:pt x="1073" y="151"/>
                    <a:pt x="1090" y="152"/>
                    <a:pt x="1091" y="159"/>
                  </a:cubicBezTo>
                  <a:cubicBezTo>
                    <a:pt x="1096" y="160"/>
                    <a:pt x="1102" y="159"/>
                    <a:pt x="1108" y="158"/>
                  </a:cubicBezTo>
                  <a:close/>
                  <a:moveTo>
                    <a:pt x="653" y="153"/>
                  </a:moveTo>
                  <a:cubicBezTo>
                    <a:pt x="647" y="152"/>
                    <a:pt x="642" y="146"/>
                    <a:pt x="636" y="145"/>
                  </a:cubicBezTo>
                  <a:cubicBezTo>
                    <a:pt x="632" y="149"/>
                    <a:pt x="628" y="153"/>
                    <a:pt x="627" y="159"/>
                  </a:cubicBezTo>
                  <a:cubicBezTo>
                    <a:pt x="637" y="161"/>
                    <a:pt x="648" y="159"/>
                    <a:pt x="658" y="158"/>
                  </a:cubicBezTo>
                  <a:cubicBezTo>
                    <a:pt x="658" y="155"/>
                    <a:pt x="654" y="155"/>
                    <a:pt x="653" y="153"/>
                  </a:cubicBezTo>
                  <a:close/>
                  <a:moveTo>
                    <a:pt x="1581" y="158"/>
                  </a:moveTo>
                  <a:cubicBezTo>
                    <a:pt x="1576" y="153"/>
                    <a:pt x="1570" y="149"/>
                    <a:pt x="1564" y="145"/>
                  </a:cubicBezTo>
                  <a:cubicBezTo>
                    <a:pt x="1561" y="150"/>
                    <a:pt x="1556" y="154"/>
                    <a:pt x="1554" y="158"/>
                  </a:cubicBezTo>
                  <a:cubicBezTo>
                    <a:pt x="1561" y="160"/>
                    <a:pt x="1571" y="158"/>
                    <a:pt x="1579" y="159"/>
                  </a:cubicBezTo>
                  <a:cubicBezTo>
                    <a:pt x="1581" y="158"/>
                    <a:pt x="1581" y="158"/>
                    <a:pt x="1581" y="158"/>
                  </a:cubicBezTo>
                  <a:close/>
                  <a:moveTo>
                    <a:pt x="913" y="148"/>
                  </a:moveTo>
                  <a:cubicBezTo>
                    <a:pt x="904" y="146"/>
                    <a:pt x="904" y="146"/>
                    <a:pt x="904" y="146"/>
                  </a:cubicBezTo>
                  <a:cubicBezTo>
                    <a:pt x="896" y="155"/>
                    <a:pt x="896" y="155"/>
                    <a:pt x="896" y="155"/>
                  </a:cubicBezTo>
                  <a:cubicBezTo>
                    <a:pt x="896" y="156"/>
                    <a:pt x="894" y="158"/>
                    <a:pt x="896" y="159"/>
                  </a:cubicBezTo>
                  <a:cubicBezTo>
                    <a:pt x="902" y="157"/>
                    <a:pt x="910" y="154"/>
                    <a:pt x="913" y="148"/>
                  </a:cubicBezTo>
                  <a:close/>
                  <a:moveTo>
                    <a:pt x="178" y="158"/>
                  </a:moveTo>
                  <a:cubicBezTo>
                    <a:pt x="174" y="153"/>
                    <a:pt x="168" y="151"/>
                    <a:pt x="162" y="148"/>
                  </a:cubicBezTo>
                  <a:cubicBezTo>
                    <a:pt x="160" y="152"/>
                    <a:pt x="156" y="154"/>
                    <a:pt x="155" y="158"/>
                  </a:cubicBezTo>
                  <a:cubicBezTo>
                    <a:pt x="163" y="160"/>
                    <a:pt x="171" y="160"/>
                    <a:pt x="178" y="158"/>
                  </a:cubicBezTo>
                  <a:close/>
                  <a:moveTo>
                    <a:pt x="1081" y="158"/>
                  </a:moveTo>
                  <a:cubicBezTo>
                    <a:pt x="1080" y="156"/>
                    <a:pt x="1079" y="154"/>
                    <a:pt x="1077" y="153"/>
                  </a:cubicBezTo>
                  <a:cubicBezTo>
                    <a:pt x="1073" y="150"/>
                    <a:pt x="1070" y="154"/>
                    <a:pt x="1068" y="158"/>
                  </a:cubicBezTo>
                  <a:cubicBezTo>
                    <a:pt x="1072" y="159"/>
                    <a:pt x="1077" y="160"/>
                    <a:pt x="1081" y="158"/>
                  </a:cubicBezTo>
                  <a:close/>
                  <a:moveTo>
                    <a:pt x="67" y="180"/>
                  </a:moveTo>
                  <a:cubicBezTo>
                    <a:pt x="69" y="180"/>
                    <a:pt x="67" y="185"/>
                    <a:pt x="70" y="182"/>
                  </a:cubicBezTo>
                  <a:cubicBezTo>
                    <a:pt x="70" y="181"/>
                    <a:pt x="70" y="181"/>
                    <a:pt x="70" y="181"/>
                  </a:cubicBezTo>
                  <a:cubicBezTo>
                    <a:pt x="85" y="180"/>
                    <a:pt x="101" y="180"/>
                    <a:pt x="117" y="180"/>
                  </a:cubicBezTo>
                  <a:cubicBezTo>
                    <a:pt x="141" y="181"/>
                    <a:pt x="165" y="180"/>
                    <a:pt x="191" y="181"/>
                  </a:cubicBezTo>
                  <a:cubicBezTo>
                    <a:pt x="326" y="179"/>
                    <a:pt x="462" y="183"/>
                    <a:pt x="597" y="181"/>
                  </a:cubicBezTo>
                  <a:cubicBezTo>
                    <a:pt x="755" y="181"/>
                    <a:pt x="755" y="181"/>
                    <a:pt x="755" y="181"/>
                  </a:cubicBezTo>
                  <a:cubicBezTo>
                    <a:pt x="820" y="181"/>
                    <a:pt x="885" y="181"/>
                    <a:pt x="949" y="181"/>
                  </a:cubicBezTo>
                  <a:cubicBezTo>
                    <a:pt x="1023" y="180"/>
                    <a:pt x="1098" y="181"/>
                    <a:pt x="1174" y="181"/>
                  </a:cubicBezTo>
                  <a:cubicBezTo>
                    <a:pt x="1226" y="181"/>
                    <a:pt x="1275" y="182"/>
                    <a:pt x="1327" y="181"/>
                  </a:cubicBezTo>
                  <a:cubicBezTo>
                    <a:pt x="1365" y="183"/>
                    <a:pt x="1400" y="179"/>
                    <a:pt x="1438" y="183"/>
                  </a:cubicBezTo>
                  <a:cubicBezTo>
                    <a:pt x="1447" y="180"/>
                    <a:pt x="1455" y="182"/>
                    <a:pt x="1464" y="182"/>
                  </a:cubicBezTo>
                  <a:cubicBezTo>
                    <a:pt x="1481" y="182"/>
                    <a:pt x="1497" y="182"/>
                    <a:pt x="1514" y="183"/>
                  </a:cubicBezTo>
                  <a:cubicBezTo>
                    <a:pt x="1517" y="182"/>
                    <a:pt x="1517" y="182"/>
                    <a:pt x="1517" y="182"/>
                  </a:cubicBezTo>
                  <a:cubicBezTo>
                    <a:pt x="1567" y="183"/>
                    <a:pt x="1621" y="181"/>
                    <a:pt x="1670" y="181"/>
                  </a:cubicBezTo>
                  <a:cubicBezTo>
                    <a:pt x="1682" y="180"/>
                    <a:pt x="1693" y="183"/>
                    <a:pt x="1705" y="181"/>
                  </a:cubicBezTo>
                  <a:cubicBezTo>
                    <a:pt x="1755" y="182"/>
                    <a:pt x="1801" y="181"/>
                    <a:pt x="1853" y="182"/>
                  </a:cubicBezTo>
                  <a:cubicBezTo>
                    <a:pt x="1875" y="181"/>
                    <a:pt x="1899" y="182"/>
                    <a:pt x="1923" y="181"/>
                  </a:cubicBezTo>
                  <a:cubicBezTo>
                    <a:pt x="1944" y="181"/>
                    <a:pt x="1963" y="182"/>
                    <a:pt x="1985" y="182"/>
                  </a:cubicBezTo>
                  <a:cubicBezTo>
                    <a:pt x="1986" y="183"/>
                    <a:pt x="1986" y="185"/>
                    <a:pt x="1986" y="186"/>
                  </a:cubicBezTo>
                  <a:cubicBezTo>
                    <a:pt x="1983" y="188"/>
                    <a:pt x="1983" y="188"/>
                    <a:pt x="1983" y="188"/>
                  </a:cubicBezTo>
                  <a:cubicBezTo>
                    <a:pt x="1898" y="188"/>
                    <a:pt x="1809" y="188"/>
                    <a:pt x="1722" y="187"/>
                  </a:cubicBezTo>
                  <a:cubicBezTo>
                    <a:pt x="1718" y="186"/>
                    <a:pt x="1713" y="186"/>
                    <a:pt x="1709" y="187"/>
                  </a:cubicBezTo>
                  <a:cubicBezTo>
                    <a:pt x="1686" y="188"/>
                    <a:pt x="1660" y="187"/>
                    <a:pt x="1636" y="187"/>
                  </a:cubicBezTo>
                  <a:cubicBezTo>
                    <a:pt x="1618" y="187"/>
                    <a:pt x="1600" y="187"/>
                    <a:pt x="1582" y="186"/>
                  </a:cubicBezTo>
                  <a:cubicBezTo>
                    <a:pt x="1567" y="189"/>
                    <a:pt x="1550" y="186"/>
                    <a:pt x="1533" y="187"/>
                  </a:cubicBezTo>
                  <a:cubicBezTo>
                    <a:pt x="1525" y="187"/>
                    <a:pt x="1516" y="188"/>
                    <a:pt x="1508" y="187"/>
                  </a:cubicBezTo>
                  <a:cubicBezTo>
                    <a:pt x="1505" y="187"/>
                    <a:pt x="1505" y="187"/>
                    <a:pt x="1505" y="187"/>
                  </a:cubicBezTo>
                  <a:cubicBezTo>
                    <a:pt x="1484" y="187"/>
                    <a:pt x="1484" y="187"/>
                    <a:pt x="1484" y="187"/>
                  </a:cubicBezTo>
                  <a:cubicBezTo>
                    <a:pt x="1479" y="187"/>
                    <a:pt x="1472" y="188"/>
                    <a:pt x="1467" y="187"/>
                  </a:cubicBezTo>
                  <a:cubicBezTo>
                    <a:pt x="1411" y="189"/>
                    <a:pt x="1357" y="186"/>
                    <a:pt x="1300" y="188"/>
                  </a:cubicBezTo>
                  <a:cubicBezTo>
                    <a:pt x="1226" y="188"/>
                    <a:pt x="1155" y="186"/>
                    <a:pt x="1083" y="187"/>
                  </a:cubicBezTo>
                  <a:cubicBezTo>
                    <a:pt x="1046" y="186"/>
                    <a:pt x="1010" y="188"/>
                    <a:pt x="972" y="187"/>
                  </a:cubicBezTo>
                  <a:cubicBezTo>
                    <a:pt x="930" y="186"/>
                    <a:pt x="891" y="187"/>
                    <a:pt x="850" y="187"/>
                  </a:cubicBezTo>
                  <a:cubicBezTo>
                    <a:pt x="819" y="187"/>
                    <a:pt x="787" y="186"/>
                    <a:pt x="755" y="187"/>
                  </a:cubicBezTo>
                  <a:cubicBezTo>
                    <a:pt x="706" y="186"/>
                    <a:pt x="654" y="187"/>
                    <a:pt x="604" y="187"/>
                  </a:cubicBezTo>
                  <a:cubicBezTo>
                    <a:pt x="577" y="186"/>
                    <a:pt x="547" y="188"/>
                    <a:pt x="520" y="186"/>
                  </a:cubicBezTo>
                  <a:cubicBezTo>
                    <a:pt x="489" y="187"/>
                    <a:pt x="458" y="186"/>
                    <a:pt x="425" y="187"/>
                  </a:cubicBezTo>
                  <a:cubicBezTo>
                    <a:pt x="326" y="185"/>
                    <a:pt x="231" y="186"/>
                    <a:pt x="131" y="186"/>
                  </a:cubicBezTo>
                  <a:cubicBezTo>
                    <a:pt x="88" y="186"/>
                    <a:pt x="46" y="186"/>
                    <a:pt x="3" y="185"/>
                  </a:cubicBezTo>
                  <a:cubicBezTo>
                    <a:pt x="4" y="181"/>
                    <a:pt x="4" y="181"/>
                    <a:pt x="4" y="181"/>
                  </a:cubicBezTo>
                  <a:cubicBezTo>
                    <a:pt x="25" y="179"/>
                    <a:pt x="45" y="181"/>
                    <a:pt x="67" y="180"/>
                  </a:cubicBezTo>
                  <a:close/>
                </a:path>
              </a:pathLst>
            </a:custGeom>
            <a:grp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36" name="矩形: 圆顶角 35">
              <a:extLst>
                <a:ext uri="{FF2B5EF4-FFF2-40B4-BE49-F238E27FC236}">
                  <a16:creationId xmlns="" xmlns:a16="http://schemas.microsoft.com/office/drawing/2014/main" id="{112066FE-620E-4F92-845D-D4F5D5A519F6}"/>
                </a:ext>
              </a:extLst>
            </p:cNvPr>
            <p:cNvSpPr/>
            <p:nvPr/>
          </p:nvSpPr>
          <p:spPr>
            <a:xfrm>
              <a:off x="3155059" y="3048537"/>
              <a:ext cx="244445" cy="973640"/>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37" name="文本框 36">
            <a:extLst>
              <a:ext uri="{FF2B5EF4-FFF2-40B4-BE49-F238E27FC236}">
                <a16:creationId xmlns="" xmlns:a16="http://schemas.microsoft.com/office/drawing/2014/main" id="{247BBF19-3BF0-43F5-A594-FBB5E5A0B232}"/>
              </a:ext>
            </a:extLst>
          </p:cNvPr>
          <p:cNvSpPr txBox="1"/>
          <p:nvPr/>
        </p:nvSpPr>
        <p:spPr>
          <a:xfrm rot="16200000">
            <a:off x="5133583" y="4259462"/>
            <a:ext cx="849913" cy="461665"/>
          </a:xfrm>
          <a:prstGeom prst="rect">
            <a:avLst/>
          </a:prstGeom>
          <a:noFill/>
        </p:spPr>
        <p:txBody>
          <a:bodyPr wrap="none" rtlCol="0">
            <a:spAutoFit/>
          </a:bodyPr>
          <a:lstStyle/>
          <a:p>
            <a:r>
              <a:rPr lang="en-US" altLang="zh-CN" sz="2400" b="1" dirty="0">
                <a:solidFill>
                  <a:schemeClr val="bg1"/>
                </a:solidFill>
                <a:latin typeface="微软雅黑" panose="020B0503020204020204" pitchFamily="34" charset="-122"/>
                <a:ea typeface="微软雅黑" panose="020B0503020204020204" pitchFamily="34" charset="-122"/>
              </a:rPr>
              <a:t>40%</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38" name="文本框 37">
            <a:extLst>
              <a:ext uri="{FF2B5EF4-FFF2-40B4-BE49-F238E27FC236}">
                <a16:creationId xmlns="" xmlns:a16="http://schemas.microsoft.com/office/drawing/2014/main" id="{A34214B1-1FE9-4B3B-A29F-54F4A7A7A829}"/>
              </a:ext>
            </a:extLst>
          </p:cNvPr>
          <p:cNvSpPr txBox="1"/>
          <p:nvPr/>
        </p:nvSpPr>
        <p:spPr>
          <a:xfrm>
            <a:off x="5225384" y="5247663"/>
            <a:ext cx="825867" cy="420564"/>
          </a:xfrm>
          <a:prstGeom prst="rect">
            <a:avLst/>
          </a:prstGeom>
          <a:noFill/>
        </p:spPr>
        <p:txBody>
          <a:bodyPr wrap="none" rtlCol="0">
            <a:spAutoFit/>
          </a:bodyPr>
          <a:lstStyle/>
          <a:p>
            <a:r>
              <a:rPr lang="en-US" altLang="zh-CN" sz="2133" dirty="0">
                <a:solidFill>
                  <a:srgbClr val="455993"/>
                </a:solidFill>
                <a:latin typeface="微软雅黑" panose="020B0503020204020204" pitchFamily="34" charset="-122"/>
                <a:ea typeface="微软雅黑" panose="020B0503020204020204" pitchFamily="34" charset="-122"/>
              </a:rPr>
              <a:t>2013</a:t>
            </a:r>
            <a:endParaRPr lang="zh-CN" altLang="en-US" sz="2133" dirty="0">
              <a:solidFill>
                <a:srgbClr val="455993"/>
              </a:solidFill>
              <a:latin typeface="微软雅黑" panose="020B0503020204020204" pitchFamily="34" charset="-122"/>
              <a:ea typeface="微软雅黑" panose="020B0503020204020204" pitchFamily="34" charset="-122"/>
            </a:endParaRPr>
          </a:p>
        </p:txBody>
      </p:sp>
      <p:sp>
        <p:nvSpPr>
          <p:cNvPr id="39" name="文本框 38">
            <a:extLst>
              <a:ext uri="{FF2B5EF4-FFF2-40B4-BE49-F238E27FC236}">
                <a16:creationId xmlns="" xmlns:a16="http://schemas.microsoft.com/office/drawing/2014/main" id="{BBC3DBCA-08DA-4360-B4E5-27DB6ABF1D10}"/>
              </a:ext>
            </a:extLst>
          </p:cNvPr>
          <p:cNvSpPr txBox="1"/>
          <p:nvPr/>
        </p:nvSpPr>
        <p:spPr>
          <a:xfrm>
            <a:off x="1560463" y="1266869"/>
            <a:ext cx="3175113" cy="4324261"/>
          </a:xfrm>
          <a:prstGeom prst="rect">
            <a:avLst/>
          </a:prstGeom>
          <a:noFill/>
        </p:spPr>
        <p:txBody>
          <a:bodyPr wrap="square" rtlCol="0">
            <a:spAutoFit/>
          </a:bodyPr>
          <a:lstStyle/>
          <a:p>
            <a:pPr algn="r"/>
            <a:r>
              <a:rPr lang="zh-CN" altLang="en-US" sz="4800" dirty="0">
                <a:solidFill>
                  <a:srgbClr val="455993"/>
                </a:solidFill>
                <a:latin typeface="方正吕建德字体" panose="02010600010101010101" pitchFamily="2" charset="-122"/>
                <a:ea typeface="方正吕建德字体" panose="02010600010101010101" pitchFamily="2" charset="-122"/>
                <a:cs typeface="+mj-cs"/>
              </a:rPr>
              <a:t>天人合一</a:t>
            </a:r>
          </a:p>
          <a:p>
            <a:pPr algn="r"/>
            <a:endParaRPr lang="zh-CN" altLang="en-US" sz="1100" dirty="0">
              <a:latin typeface="FZQingKeBenYueSongS-R-GB" charset="0"/>
              <a:ea typeface="FZQingKeBenYueSongS-R-GB" charset="0"/>
              <a:cs typeface="FZQingKeBenYueSongS-R-GB" charset="0"/>
            </a:endParaRPr>
          </a:p>
          <a:p>
            <a:pPr algn="r">
              <a:lnSpc>
                <a:spcPct val="120000"/>
              </a:lnSpc>
            </a:pPr>
            <a:r>
              <a:rPr lang="zh-CN" altLang="en-US" kern="0" dirty="0">
                <a:solidFill>
                  <a:schemeClr val="tx1">
                    <a:lumMod val="75000"/>
                    <a:lumOff val="25000"/>
                  </a:schemeClr>
                </a:solidFill>
                <a:latin typeface="楷体" panose="02010609060101010101" pitchFamily="49" charset="-122"/>
                <a:ea typeface="楷体" panose="02010609060101010101" pitchFamily="49" charset="-122"/>
              </a:rPr>
              <a:t>天下皆知美之为美，斯恶已。皆知善之为善，斯不善已 </a:t>
            </a:r>
          </a:p>
          <a:p>
            <a:pPr algn="r">
              <a:lnSpc>
                <a:spcPct val="120000"/>
              </a:lnSpc>
            </a:pPr>
            <a:r>
              <a:rPr lang="zh-CN" altLang="en-US" kern="0" dirty="0">
                <a:solidFill>
                  <a:schemeClr val="tx1">
                    <a:lumMod val="75000"/>
                    <a:lumOff val="25000"/>
                  </a:schemeClr>
                </a:solidFill>
                <a:latin typeface="楷体" panose="02010609060101010101" pitchFamily="49" charset="-122"/>
                <a:ea typeface="楷体" panose="02010609060101010101" pitchFamily="49" charset="-122"/>
              </a:rPr>
              <a:t>有无相生，难易相成，长短相形，高下相盈，音声相和，前后相随 </a:t>
            </a:r>
          </a:p>
          <a:p>
            <a:pPr algn="r">
              <a:lnSpc>
                <a:spcPct val="120000"/>
              </a:lnSpc>
            </a:pPr>
            <a:r>
              <a:rPr lang="zh-CN" altLang="en-US" kern="0" dirty="0">
                <a:solidFill>
                  <a:schemeClr val="tx1">
                    <a:lumMod val="75000"/>
                    <a:lumOff val="25000"/>
                  </a:schemeClr>
                </a:solidFill>
                <a:latin typeface="楷体" panose="02010609060101010101" pitchFamily="49" charset="-122"/>
                <a:ea typeface="楷体" panose="02010609060101010101" pitchFamily="49" charset="-122"/>
              </a:rPr>
              <a:t>恒也。是以圣人处无为之事，行不言之教 </a:t>
            </a:r>
          </a:p>
          <a:p>
            <a:pPr algn="r">
              <a:lnSpc>
                <a:spcPct val="120000"/>
              </a:lnSpc>
            </a:pPr>
            <a:r>
              <a:rPr lang="zh-CN" altLang="en-US" kern="0" dirty="0">
                <a:solidFill>
                  <a:schemeClr val="tx1">
                    <a:lumMod val="75000"/>
                    <a:lumOff val="25000"/>
                  </a:schemeClr>
                </a:solidFill>
                <a:latin typeface="楷体" panose="02010609060101010101" pitchFamily="49" charset="-122"/>
                <a:ea typeface="楷体" panose="02010609060101010101" pitchFamily="49" charset="-122"/>
              </a:rPr>
              <a:t>万物作而弗始，生而弗有，为而弗恃，功成而不居 </a:t>
            </a:r>
          </a:p>
          <a:p>
            <a:pPr algn="r">
              <a:lnSpc>
                <a:spcPct val="120000"/>
              </a:lnSpc>
            </a:pPr>
            <a:r>
              <a:rPr lang="zh-TW" altLang="en-US" kern="0" dirty="0">
                <a:solidFill>
                  <a:schemeClr val="tx1">
                    <a:lumMod val="75000"/>
                    <a:lumOff val="25000"/>
                  </a:schemeClr>
                </a:solidFill>
                <a:latin typeface="楷体" panose="02010609060101010101" pitchFamily="49" charset="-122"/>
                <a:ea typeface="楷体" panose="02010609060101010101" pitchFamily="49" charset="-122"/>
              </a:rPr>
              <a:t>夫唯弗居 ，是以不去 </a:t>
            </a:r>
            <a:endParaRPr lang="zh-CN" altLang="en-US" kern="0" dirty="0">
              <a:solidFill>
                <a:schemeClr val="tx1">
                  <a:lumMod val="75000"/>
                  <a:lumOff val="25000"/>
                </a:schemeClr>
              </a:solidFill>
              <a:latin typeface="楷体" panose="02010609060101010101" pitchFamily="49" charset="-122"/>
              <a:ea typeface="楷体" panose="02010609060101010101" pitchFamily="49" charset="-122"/>
            </a:endParaRPr>
          </a:p>
        </p:txBody>
      </p:sp>
      <p:grpSp>
        <p:nvGrpSpPr>
          <p:cNvPr id="40" name="组合 39">
            <a:extLst>
              <a:ext uri="{FF2B5EF4-FFF2-40B4-BE49-F238E27FC236}">
                <a16:creationId xmlns="" xmlns:a16="http://schemas.microsoft.com/office/drawing/2014/main" id="{7AA2172B-C5CD-4FBA-898A-C47603BA66AA}"/>
              </a:ext>
            </a:extLst>
          </p:cNvPr>
          <p:cNvGrpSpPr/>
          <p:nvPr/>
        </p:nvGrpSpPr>
        <p:grpSpPr>
          <a:xfrm>
            <a:off x="195945" y="282241"/>
            <a:ext cx="881742" cy="663070"/>
            <a:chOff x="1164772" y="1589314"/>
            <a:chExt cx="4082143" cy="3069771"/>
          </a:xfrm>
        </p:grpSpPr>
        <p:sp>
          <p:nvSpPr>
            <p:cNvPr id="41" name="椭圆 40">
              <a:extLst>
                <a:ext uri="{FF2B5EF4-FFF2-40B4-BE49-F238E27FC236}">
                  <a16:creationId xmlns="" xmlns:a16="http://schemas.microsoft.com/office/drawing/2014/main" id="{BE5D1E29-A6E4-479B-8981-0189D28902DC}"/>
                </a:ext>
              </a:extLst>
            </p:cNvPr>
            <p:cNvSpPr/>
            <p:nvPr/>
          </p:nvSpPr>
          <p:spPr>
            <a:xfrm>
              <a:off x="2024743" y="1589314"/>
              <a:ext cx="3069771" cy="3069771"/>
            </a:xfrm>
            <a:prstGeom prst="ellipse">
              <a:avLst/>
            </a:prstGeom>
            <a:gradFill>
              <a:gsLst>
                <a:gs pos="0">
                  <a:srgbClr val="455993"/>
                </a:gs>
                <a:gs pos="100000">
                  <a:srgbClr val="45599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42" name="图形 9">
              <a:extLst>
                <a:ext uri="{FF2B5EF4-FFF2-40B4-BE49-F238E27FC236}">
                  <a16:creationId xmlns="" xmlns:a16="http://schemas.microsoft.com/office/drawing/2014/main" id="{1B65B5EE-A316-4C43-A49B-B96CB066675F}"/>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1164772" y="3124199"/>
              <a:ext cx="4082143" cy="1228719"/>
            </a:xfrm>
            <a:prstGeom prst="rect">
              <a:avLst/>
            </a:prstGeom>
          </p:spPr>
        </p:pic>
      </p:grpSp>
      <p:sp>
        <p:nvSpPr>
          <p:cNvPr id="43" name="标题 3">
            <a:extLst>
              <a:ext uri="{FF2B5EF4-FFF2-40B4-BE49-F238E27FC236}">
                <a16:creationId xmlns="" xmlns:a16="http://schemas.microsoft.com/office/drawing/2014/main" id="{06037D46-DC88-46A9-9AF5-881A557BE415}"/>
              </a:ext>
            </a:extLst>
          </p:cNvPr>
          <p:cNvSpPr txBox="1">
            <a:spLocks/>
          </p:cNvSpPr>
          <p:nvPr/>
        </p:nvSpPr>
        <p:spPr>
          <a:xfrm>
            <a:off x="636816" y="1203966"/>
            <a:ext cx="538272" cy="3836366"/>
          </a:xfrm>
          <a:prstGeom prst="rect">
            <a:avLst/>
          </a:prstGeom>
        </p:spPr>
        <p:txBody>
          <a:bodyPr vert="eaVert"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2400" dirty="0">
                <a:solidFill>
                  <a:srgbClr val="455993"/>
                </a:solidFill>
                <a:latin typeface="方正吕建德字体" panose="02010600010101010101" pitchFamily="2" charset="-122"/>
                <a:ea typeface="方正吕建德字体" panose="02010600010101010101" pitchFamily="2" charset="-122"/>
              </a:rPr>
              <a:t/>
            </a:r>
            <a:br>
              <a:rPr lang="en-US" altLang="zh-CN" sz="2400" dirty="0">
                <a:solidFill>
                  <a:srgbClr val="455993"/>
                </a:solidFill>
                <a:latin typeface="方正吕建德字体" panose="02010600010101010101" pitchFamily="2" charset="-122"/>
                <a:ea typeface="方正吕建德字体" panose="02010600010101010101" pitchFamily="2" charset="-122"/>
              </a:rPr>
            </a:br>
            <a:r>
              <a:rPr lang="zh-CN" altLang="en-US" sz="2400" dirty="0">
                <a:solidFill>
                  <a:srgbClr val="455993"/>
                </a:solidFill>
                <a:latin typeface="方正吕建德字体" panose="02010600010101010101" pitchFamily="2" charset="-122"/>
                <a:ea typeface="方正吕建德字体" panose="02010600010101010101" pitchFamily="2" charset="-122"/>
              </a:rPr>
              <a:t>请插入您的标题内容</a:t>
            </a:r>
            <a:endParaRPr lang="zh-CN" altLang="en-US" sz="2400" dirty="0">
              <a:solidFill>
                <a:srgbClr val="455993"/>
              </a:solidFill>
            </a:endParaRPr>
          </a:p>
        </p:txBody>
      </p:sp>
      <p:pic>
        <p:nvPicPr>
          <p:cNvPr id="44" name="PA_图片 7" descr="5d80f4b3e78a9513d048aa2ccdf80f56">
            <a:extLst>
              <a:ext uri="{FF2B5EF4-FFF2-40B4-BE49-F238E27FC236}">
                <a16:creationId xmlns="" xmlns:a16="http://schemas.microsoft.com/office/drawing/2014/main" id="{826A0B35-F109-455C-AB56-0C4CB90403AD}"/>
              </a:ext>
            </a:extLst>
          </p:cNvPr>
          <p:cNvPicPr>
            <a:picLocks noChangeAspect="1"/>
          </p:cNvPicPr>
          <p:nvPr>
            <p:custDataLst>
              <p:tags r:id="rId1"/>
            </p:custDataLst>
          </p:nvPr>
        </p:nvPicPr>
        <p:blipFill rotWithShape="1">
          <a:blip r:embed="rId6"/>
          <a:srcRect l="65717" t="69541" r="16491"/>
          <a:stretch/>
        </p:blipFill>
        <p:spPr>
          <a:xfrm>
            <a:off x="564089" y="3968441"/>
            <a:ext cx="434063" cy="1035531"/>
          </a:xfrm>
          <a:prstGeom prst="rect">
            <a:avLst/>
          </a:prstGeom>
        </p:spPr>
      </p:pic>
    </p:spTree>
    <p:extLst>
      <p:ext uri="{BB962C8B-B14F-4D97-AF65-F5344CB8AC3E}">
        <p14:creationId xmlns:p14="http://schemas.microsoft.com/office/powerpoint/2010/main" val="27753592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down)">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additive="base">
                                        <p:cTn id="17" dur="500" fill="hold"/>
                                        <p:tgtEl>
                                          <p:spTgt spid="29"/>
                                        </p:tgtEl>
                                        <p:attrNameLst>
                                          <p:attrName>ppt_x</p:attrName>
                                        </p:attrNameLst>
                                      </p:cBhvr>
                                      <p:tavLst>
                                        <p:tav tm="0">
                                          <p:val>
                                            <p:strVal val="#ppt_x"/>
                                          </p:val>
                                        </p:tav>
                                        <p:tav tm="100000">
                                          <p:val>
                                            <p:strVal val="#ppt_x"/>
                                          </p:val>
                                        </p:tav>
                                      </p:tavLst>
                                    </p:anim>
                                    <p:anim calcmode="lin" valueType="num">
                                      <p:cBhvr additive="base">
                                        <p:cTn id="1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wipe(down)">
                                      <p:cBhvr>
                                        <p:cTn id="23" dur="500"/>
                                        <p:tgtEl>
                                          <p:spTgt spid="27"/>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500"/>
                                        <p:tgtEl>
                                          <p:spTgt spid="19"/>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31"/>
                                        </p:tgtEl>
                                        <p:attrNameLst>
                                          <p:attrName>style.visibility</p:attrName>
                                        </p:attrNameLst>
                                      </p:cBhvr>
                                      <p:to>
                                        <p:strVal val="visible"/>
                                      </p:to>
                                    </p:set>
                                    <p:anim calcmode="lin" valueType="num">
                                      <p:cBhvr additive="base">
                                        <p:cTn id="33" dur="500" fill="hold"/>
                                        <p:tgtEl>
                                          <p:spTgt spid="31"/>
                                        </p:tgtEl>
                                        <p:attrNameLst>
                                          <p:attrName>ppt_x</p:attrName>
                                        </p:attrNameLst>
                                      </p:cBhvr>
                                      <p:tavLst>
                                        <p:tav tm="0">
                                          <p:val>
                                            <p:strVal val="#ppt_x"/>
                                          </p:val>
                                        </p:tav>
                                        <p:tav tm="100000">
                                          <p:val>
                                            <p:strVal val="#ppt_x"/>
                                          </p:val>
                                        </p:tav>
                                      </p:tavLst>
                                    </p:anim>
                                    <p:anim calcmode="lin" valueType="num">
                                      <p:cBhvr additive="base">
                                        <p:cTn id="34"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nodeType="click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down)">
                                      <p:cBhvr>
                                        <p:cTn id="39" dur="500"/>
                                        <p:tgtEl>
                                          <p:spTgt spid="26"/>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500"/>
                                        <p:tgtEl>
                                          <p:spTgt spid="18"/>
                                        </p:tgtEl>
                                      </p:cBhvr>
                                    </p:animEffect>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2"/>
                                        </p:tgtEl>
                                        <p:attrNameLst>
                                          <p:attrName>style.visibility</p:attrName>
                                        </p:attrNameLst>
                                      </p:cBhvr>
                                      <p:to>
                                        <p:strVal val="visible"/>
                                      </p:to>
                                    </p:set>
                                    <p:anim calcmode="lin" valueType="num">
                                      <p:cBhvr additive="base">
                                        <p:cTn id="49" dur="500" fill="hold"/>
                                        <p:tgtEl>
                                          <p:spTgt spid="32"/>
                                        </p:tgtEl>
                                        <p:attrNameLst>
                                          <p:attrName>ppt_x</p:attrName>
                                        </p:attrNameLst>
                                      </p:cBhvr>
                                      <p:tavLst>
                                        <p:tav tm="0">
                                          <p:val>
                                            <p:strVal val="#ppt_x"/>
                                          </p:val>
                                        </p:tav>
                                        <p:tav tm="100000">
                                          <p:val>
                                            <p:strVal val="#ppt_x"/>
                                          </p:val>
                                        </p:tav>
                                      </p:tavLst>
                                    </p:anim>
                                    <p:anim calcmode="lin" valueType="num">
                                      <p:cBhvr additive="base">
                                        <p:cTn id="50"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2" presetClass="entr" presetSubtype="4" fill="hold" nodeType="click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wipe(down)">
                                      <p:cBhvr>
                                        <p:cTn id="55" dur="500"/>
                                        <p:tgtEl>
                                          <p:spTgt spid="25"/>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20"/>
                                        </p:tgtEl>
                                        <p:attrNameLst>
                                          <p:attrName>style.visibility</p:attrName>
                                        </p:attrNameLst>
                                      </p:cBhvr>
                                      <p:to>
                                        <p:strVal val="visible"/>
                                      </p:to>
                                    </p:set>
                                    <p:animEffect transition="in" filter="fade">
                                      <p:cBhvr>
                                        <p:cTn id="60" dur="500"/>
                                        <p:tgtEl>
                                          <p:spTgt spid="20"/>
                                        </p:tgtEl>
                                      </p:cBhvr>
                                    </p:animEffect>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grpId="0" nodeType="clickEffect">
                                  <p:stCondLst>
                                    <p:cond delay="0"/>
                                  </p:stCondLst>
                                  <p:childTnLst>
                                    <p:set>
                                      <p:cBhvr>
                                        <p:cTn id="64" dur="1" fill="hold">
                                          <p:stCondLst>
                                            <p:cond delay="0"/>
                                          </p:stCondLst>
                                        </p:cTn>
                                        <p:tgtEl>
                                          <p:spTgt spid="33"/>
                                        </p:tgtEl>
                                        <p:attrNameLst>
                                          <p:attrName>style.visibility</p:attrName>
                                        </p:attrNameLst>
                                      </p:cBhvr>
                                      <p:to>
                                        <p:strVal val="visible"/>
                                      </p:to>
                                    </p:set>
                                    <p:anim calcmode="lin" valueType="num">
                                      <p:cBhvr additive="base">
                                        <p:cTn id="65" dur="500" fill="hold"/>
                                        <p:tgtEl>
                                          <p:spTgt spid="33"/>
                                        </p:tgtEl>
                                        <p:attrNameLst>
                                          <p:attrName>ppt_x</p:attrName>
                                        </p:attrNameLst>
                                      </p:cBhvr>
                                      <p:tavLst>
                                        <p:tav tm="0">
                                          <p:val>
                                            <p:strVal val="#ppt_x"/>
                                          </p:val>
                                        </p:tav>
                                        <p:tav tm="100000">
                                          <p:val>
                                            <p:strVal val="#ppt_x"/>
                                          </p:val>
                                        </p:tav>
                                      </p:tavLst>
                                    </p:anim>
                                    <p:anim calcmode="lin" valueType="num">
                                      <p:cBhvr additive="base">
                                        <p:cTn id="66"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22" presetClass="entr" presetSubtype="4" fill="hold" nodeType="clickEffect">
                                  <p:stCondLst>
                                    <p:cond delay="0"/>
                                  </p:stCondLst>
                                  <p:childTnLst>
                                    <p:set>
                                      <p:cBhvr>
                                        <p:cTn id="70" dur="1" fill="hold">
                                          <p:stCondLst>
                                            <p:cond delay="0"/>
                                          </p:stCondLst>
                                        </p:cTn>
                                        <p:tgtEl>
                                          <p:spTgt spid="24"/>
                                        </p:tgtEl>
                                        <p:attrNameLst>
                                          <p:attrName>style.visibility</p:attrName>
                                        </p:attrNameLst>
                                      </p:cBhvr>
                                      <p:to>
                                        <p:strVal val="visible"/>
                                      </p:to>
                                    </p:set>
                                    <p:animEffect transition="in" filter="wipe(down)">
                                      <p:cBhvr>
                                        <p:cTn id="71" dur="500"/>
                                        <p:tgtEl>
                                          <p:spTgt spid="24"/>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grpId="0" nodeType="clickEffect">
                                  <p:stCondLst>
                                    <p:cond delay="0"/>
                                  </p:stCondLst>
                                  <p:childTnLst>
                                    <p:set>
                                      <p:cBhvr>
                                        <p:cTn id="75" dur="1" fill="hold">
                                          <p:stCondLst>
                                            <p:cond delay="0"/>
                                          </p:stCondLst>
                                        </p:cTn>
                                        <p:tgtEl>
                                          <p:spTgt spid="21"/>
                                        </p:tgtEl>
                                        <p:attrNameLst>
                                          <p:attrName>style.visibility</p:attrName>
                                        </p:attrNameLst>
                                      </p:cBhvr>
                                      <p:to>
                                        <p:strVal val="visible"/>
                                      </p:to>
                                    </p:set>
                                    <p:animEffect transition="in" filter="fade">
                                      <p:cBhvr>
                                        <p:cTn id="76" dur="500"/>
                                        <p:tgtEl>
                                          <p:spTgt spid="21"/>
                                        </p:tgtEl>
                                      </p:cBhvr>
                                    </p:animEffect>
                                  </p:childTnLst>
                                </p:cTn>
                              </p:par>
                            </p:childTnLst>
                          </p:cTn>
                        </p:par>
                      </p:childTnLst>
                    </p:cTn>
                  </p:par>
                  <p:par>
                    <p:cTn id="77" fill="hold">
                      <p:stCondLst>
                        <p:cond delay="indefinite"/>
                      </p:stCondLst>
                      <p:childTnLst>
                        <p:par>
                          <p:cTn id="78" fill="hold">
                            <p:stCondLst>
                              <p:cond delay="0"/>
                            </p:stCondLst>
                            <p:childTnLst>
                              <p:par>
                                <p:cTn id="79" presetID="2" presetClass="entr" presetSubtype="4" fill="hold" grpId="0" nodeType="clickEffect">
                                  <p:stCondLst>
                                    <p:cond delay="0"/>
                                  </p:stCondLst>
                                  <p:childTnLst>
                                    <p:set>
                                      <p:cBhvr>
                                        <p:cTn id="80" dur="1" fill="hold">
                                          <p:stCondLst>
                                            <p:cond delay="0"/>
                                          </p:stCondLst>
                                        </p:cTn>
                                        <p:tgtEl>
                                          <p:spTgt spid="34"/>
                                        </p:tgtEl>
                                        <p:attrNameLst>
                                          <p:attrName>style.visibility</p:attrName>
                                        </p:attrNameLst>
                                      </p:cBhvr>
                                      <p:to>
                                        <p:strVal val="visible"/>
                                      </p:to>
                                    </p:set>
                                    <p:anim calcmode="lin" valueType="num">
                                      <p:cBhvr additive="base">
                                        <p:cTn id="81" dur="500" fill="hold"/>
                                        <p:tgtEl>
                                          <p:spTgt spid="34"/>
                                        </p:tgtEl>
                                        <p:attrNameLst>
                                          <p:attrName>ppt_x</p:attrName>
                                        </p:attrNameLst>
                                      </p:cBhvr>
                                      <p:tavLst>
                                        <p:tav tm="0">
                                          <p:val>
                                            <p:strVal val="#ppt_x"/>
                                          </p:val>
                                        </p:tav>
                                        <p:tav tm="100000">
                                          <p:val>
                                            <p:strVal val="#ppt_x"/>
                                          </p:val>
                                        </p:tav>
                                      </p:tavLst>
                                    </p:anim>
                                    <p:anim calcmode="lin" valueType="num">
                                      <p:cBhvr additive="base">
                                        <p:cTn id="82"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22" presetClass="entr" presetSubtype="4" fill="hold" nodeType="clickEffect">
                                  <p:stCondLst>
                                    <p:cond delay="0"/>
                                  </p:stCondLst>
                                  <p:childTnLst>
                                    <p:set>
                                      <p:cBhvr>
                                        <p:cTn id="86" dur="1" fill="hold">
                                          <p:stCondLst>
                                            <p:cond delay="0"/>
                                          </p:stCondLst>
                                        </p:cTn>
                                        <p:tgtEl>
                                          <p:spTgt spid="30"/>
                                        </p:tgtEl>
                                        <p:attrNameLst>
                                          <p:attrName>style.visibility</p:attrName>
                                        </p:attrNameLst>
                                      </p:cBhvr>
                                      <p:to>
                                        <p:strVal val="visible"/>
                                      </p:to>
                                    </p:set>
                                    <p:animEffect transition="in" filter="wipe(down)">
                                      <p:cBhvr>
                                        <p:cTn id="87" dur="500"/>
                                        <p:tgtEl>
                                          <p:spTgt spid="30"/>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grpId="0" nodeType="clickEffect">
                                  <p:stCondLst>
                                    <p:cond delay="0"/>
                                  </p:stCondLst>
                                  <p:childTnLst>
                                    <p:set>
                                      <p:cBhvr>
                                        <p:cTn id="91" dur="1" fill="hold">
                                          <p:stCondLst>
                                            <p:cond delay="0"/>
                                          </p:stCondLst>
                                        </p:cTn>
                                        <p:tgtEl>
                                          <p:spTgt spid="37"/>
                                        </p:tgtEl>
                                        <p:attrNameLst>
                                          <p:attrName>style.visibility</p:attrName>
                                        </p:attrNameLst>
                                      </p:cBhvr>
                                      <p:to>
                                        <p:strVal val="visible"/>
                                      </p:to>
                                    </p:set>
                                    <p:animEffect transition="in" filter="fade">
                                      <p:cBhvr>
                                        <p:cTn id="92" dur="500"/>
                                        <p:tgtEl>
                                          <p:spTgt spid="37"/>
                                        </p:tgtEl>
                                      </p:cBhvr>
                                    </p:animEffect>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38"/>
                                        </p:tgtEl>
                                        <p:attrNameLst>
                                          <p:attrName>style.visibility</p:attrName>
                                        </p:attrNameLst>
                                      </p:cBhvr>
                                      <p:to>
                                        <p:strVal val="visible"/>
                                      </p:to>
                                    </p:set>
                                    <p:anim calcmode="lin" valueType="num">
                                      <p:cBhvr additive="base">
                                        <p:cTn id="97" dur="500" fill="hold"/>
                                        <p:tgtEl>
                                          <p:spTgt spid="38"/>
                                        </p:tgtEl>
                                        <p:attrNameLst>
                                          <p:attrName>ppt_x</p:attrName>
                                        </p:attrNameLst>
                                      </p:cBhvr>
                                      <p:tavLst>
                                        <p:tav tm="0">
                                          <p:val>
                                            <p:strVal val="#ppt_x"/>
                                          </p:val>
                                        </p:tav>
                                        <p:tav tm="100000">
                                          <p:val>
                                            <p:strVal val="#ppt_x"/>
                                          </p:val>
                                        </p:tav>
                                      </p:tavLst>
                                    </p:anim>
                                    <p:anim calcmode="lin" valueType="num">
                                      <p:cBhvr additive="base">
                                        <p:cTn id="98"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10" presetClass="entr" presetSubtype="0" fill="hold" grpId="0" nodeType="clickEffect">
                                  <p:stCondLst>
                                    <p:cond delay="0"/>
                                  </p:stCondLst>
                                  <p:childTnLst>
                                    <p:set>
                                      <p:cBhvr>
                                        <p:cTn id="102" dur="1" fill="hold">
                                          <p:stCondLst>
                                            <p:cond delay="0"/>
                                          </p:stCondLst>
                                        </p:cTn>
                                        <p:tgtEl>
                                          <p:spTgt spid="39"/>
                                        </p:tgtEl>
                                        <p:attrNameLst>
                                          <p:attrName>style.visibility</p:attrName>
                                        </p:attrNameLst>
                                      </p:cBhvr>
                                      <p:to>
                                        <p:strVal val="visible"/>
                                      </p:to>
                                    </p:set>
                                    <p:animEffect transition="in" filter="fade">
                                      <p:cBhvr>
                                        <p:cTn id="103" dur="500"/>
                                        <p:tgtEl>
                                          <p:spTgt spid="39"/>
                                        </p:tgtEl>
                                      </p:cBhvr>
                                    </p:animEffect>
                                  </p:childTnLst>
                                </p:cTn>
                              </p:par>
                            </p:childTnLst>
                          </p:cTn>
                        </p:par>
                        <p:par>
                          <p:cTn id="104" fill="hold">
                            <p:stCondLst>
                              <p:cond delay="500"/>
                            </p:stCondLst>
                            <p:childTnLst>
                              <p:par>
                                <p:cTn id="105" presetID="47" presetClass="entr" presetSubtype="0" fill="hold" nodeType="afterEffect">
                                  <p:stCondLst>
                                    <p:cond delay="0"/>
                                  </p:stCondLst>
                                  <p:childTnLst>
                                    <p:set>
                                      <p:cBhvr>
                                        <p:cTn id="106" dur="1" fill="hold">
                                          <p:stCondLst>
                                            <p:cond delay="0"/>
                                          </p:stCondLst>
                                        </p:cTn>
                                        <p:tgtEl>
                                          <p:spTgt spid="44"/>
                                        </p:tgtEl>
                                        <p:attrNameLst>
                                          <p:attrName>style.visibility</p:attrName>
                                        </p:attrNameLst>
                                      </p:cBhvr>
                                      <p:to>
                                        <p:strVal val="visible"/>
                                      </p:to>
                                    </p:set>
                                    <p:animEffect transition="in" filter="fade">
                                      <p:cBhvr>
                                        <p:cTn id="107" dur="1000"/>
                                        <p:tgtEl>
                                          <p:spTgt spid="44"/>
                                        </p:tgtEl>
                                      </p:cBhvr>
                                    </p:animEffect>
                                    <p:anim calcmode="lin" valueType="num">
                                      <p:cBhvr>
                                        <p:cTn id="108" dur="1000" fill="hold"/>
                                        <p:tgtEl>
                                          <p:spTgt spid="44"/>
                                        </p:tgtEl>
                                        <p:attrNameLst>
                                          <p:attrName>ppt_x</p:attrName>
                                        </p:attrNameLst>
                                      </p:cBhvr>
                                      <p:tavLst>
                                        <p:tav tm="0">
                                          <p:val>
                                            <p:strVal val="#ppt_x"/>
                                          </p:val>
                                        </p:tav>
                                        <p:tav tm="100000">
                                          <p:val>
                                            <p:strVal val="#ppt_x"/>
                                          </p:val>
                                        </p:tav>
                                      </p:tavLst>
                                    </p:anim>
                                    <p:anim calcmode="lin" valueType="num">
                                      <p:cBhvr>
                                        <p:cTn id="109"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1" grpId="0"/>
      <p:bldP spid="29" grpId="0"/>
      <p:bldP spid="31" grpId="0"/>
      <p:bldP spid="32" grpId="0"/>
      <p:bldP spid="33" grpId="0"/>
      <p:bldP spid="34" grpId="0"/>
      <p:bldP spid="37" grpId="0"/>
      <p:bldP spid="38" grpId="0"/>
      <p:bldP spid="3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形 14">
            <a:extLst>
              <a:ext uri="{FF2B5EF4-FFF2-40B4-BE49-F238E27FC236}">
                <a16:creationId xmlns="" xmlns:a16="http://schemas.microsoft.com/office/drawing/2014/main" id="{565EAFD4-8C95-4B56-A228-D055F8F5609D}"/>
              </a:ext>
            </a:extLst>
          </p:cNvPr>
          <p:cNvPicPr>
            <a:picLocks noChangeAspect="1"/>
          </p:cNvPicPr>
          <p:nvPr/>
        </p:nvPicPr>
        <p:blipFill>
          <a:blip r:embed="rId6">
            <a:extLst>
              <a:ext uri="{96DAC541-7B7A-43D3-8B79-37D633B846F1}">
                <asvg:svgBlip xmlns="" xmlns:asvg="http://schemas.microsoft.com/office/drawing/2016/SVG/main" r:embed="rId7"/>
              </a:ext>
            </a:extLst>
          </a:blip>
          <a:stretch>
            <a:fillRect/>
          </a:stretch>
        </p:blipFill>
        <p:spPr>
          <a:xfrm>
            <a:off x="144847" y="3264108"/>
            <a:ext cx="5997027" cy="3907972"/>
          </a:xfrm>
          <a:prstGeom prst="rect">
            <a:avLst/>
          </a:prstGeom>
        </p:spPr>
      </p:pic>
      <p:pic>
        <p:nvPicPr>
          <p:cNvPr id="4" name="图形 3">
            <a:extLst>
              <a:ext uri="{FF2B5EF4-FFF2-40B4-BE49-F238E27FC236}">
                <a16:creationId xmlns="" xmlns:a16="http://schemas.microsoft.com/office/drawing/2014/main" id="{15D10020-5D71-4F82-9A95-E11312899495}"/>
              </a:ext>
            </a:extLst>
          </p:cNvPr>
          <p:cNvPicPr>
            <a:picLocks noChangeAspect="1"/>
          </p:cNvPicPr>
          <p:nvPr/>
        </p:nvPicPr>
        <p:blipFill>
          <a:blip r:embed="rId8">
            <a:extLst>
              <a:ext uri="{96DAC541-7B7A-43D3-8B79-37D633B846F1}">
                <asvg:svgBlip xmlns="" xmlns:asvg="http://schemas.microsoft.com/office/drawing/2016/SVG/main" r:embed="rId9"/>
              </a:ext>
            </a:extLst>
          </a:blip>
          <a:stretch>
            <a:fillRect/>
          </a:stretch>
        </p:blipFill>
        <p:spPr>
          <a:xfrm>
            <a:off x="1437551" y="0"/>
            <a:ext cx="3080657" cy="5756938"/>
          </a:xfrm>
          <a:prstGeom prst="rect">
            <a:avLst/>
          </a:prstGeom>
        </p:spPr>
      </p:pic>
      <p:pic>
        <p:nvPicPr>
          <p:cNvPr id="14" name="图形 13">
            <a:extLst>
              <a:ext uri="{FF2B5EF4-FFF2-40B4-BE49-F238E27FC236}">
                <a16:creationId xmlns="" xmlns:a16="http://schemas.microsoft.com/office/drawing/2014/main" id="{1BC3ED6D-0437-4598-99DC-D477AD19568E}"/>
              </a:ext>
            </a:extLst>
          </p:cNvPr>
          <p:cNvPicPr>
            <a:picLocks noChangeAspect="1"/>
          </p:cNvPicPr>
          <p:nvPr/>
        </p:nvPicPr>
        <p:blipFill>
          <a:blip r:embed="rId10">
            <a:extLst>
              <a:ext uri="{96DAC541-7B7A-43D3-8B79-37D633B846F1}">
                <asvg:svgBlip xmlns="" xmlns:asvg="http://schemas.microsoft.com/office/drawing/2016/SVG/main" r:embed="rId11"/>
              </a:ext>
            </a:extLst>
          </a:blip>
          <a:stretch>
            <a:fillRect/>
          </a:stretch>
        </p:blipFill>
        <p:spPr>
          <a:xfrm>
            <a:off x="65565" y="3253223"/>
            <a:ext cx="6030435" cy="3929743"/>
          </a:xfrm>
          <a:prstGeom prst="rect">
            <a:avLst/>
          </a:prstGeom>
        </p:spPr>
      </p:pic>
      <p:sp>
        <p:nvSpPr>
          <p:cNvPr id="16" name="矩形 15">
            <a:extLst>
              <a:ext uri="{FF2B5EF4-FFF2-40B4-BE49-F238E27FC236}">
                <a16:creationId xmlns="" xmlns:a16="http://schemas.microsoft.com/office/drawing/2014/main" id="{5DD235E5-01EB-4098-A295-2B1BDCD84CDA}"/>
              </a:ext>
            </a:extLst>
          </p:cNvPr>
          <p:cNvSpPr/>
          <p:nvPr/>
        </p:nvSpPr>
        <p:spPr>
          <a:xfrm>
            <a:off x="1611724" y="194338"/>
            <a:ext cx="2732313" cy="5344885"/>
          </a:xfrm>
          <a:prstGeom prst="rect">
            <a:avLst/>
          </a:prstGeom>
          <a:noFill/>
          <a:ln w="19050">
            <a:solidFill>
              <a:schemeClr val="bg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 xmlns:a16="http://schemas.microsoft.com/office/drawing/2014/main" id="{49447BBE-7CCC-4ADB-8792-4D2FEB3C572C}"/>
              </a:ext>
            </a:extLst>
          </p:cNvPr>
          <p:cNvSpPr txBox="1"/>
          <p:nvPr/>
        </p:nvSpPr>
        <p:spPr>
          <a:xfrm>
            <a:off x="7778834" y="1409445"/>
            <a:ext cx="1107996" cy="4039109"/>
          </a:xfrm>
          <a:prstGeom prst="rect">
            <a:avLst/>
          </a:prstGeom>
          <a:noFill/>
        </p:spPr>
        <p:txBody>
          <a:bodyPr vert="eaVert" wrap="square" rtlCol="0">
            <a:spAutoFit/>
          </a:bodyPr>
          <a:lstStyle/>
          <a:p>
            <a:pPr algn="dist"/>
            <a:r>
              <a:rPr lang="zh-CN" altLang="en-US" sz="6000" b="1" dirty="0">
                <a:solidFill>
                  <a:srgbClr val="455993"/>
                </a:solidFill>
                <a:latin typeface="方正吕建德字体" panose="02010600010101010101" pitchFamily="2" charset="-122"/>
                <a:ea typeface="方正吕建德字体" panose="02010600010101010101" pitchFamily="2" charset="-122"/>
              </a:rPr>
              <a:t>谢谢观看</a:t>
            </a:r>
          </a:p>
        </p:txBody>
      </p:sp>
      <p:sp>
        <p:nvSpPr>
          <p:cNvPr id="19" name="PA_文本框 4">
            <a:extLst>
              <a:ext uri="{FF2B5EF4-FFF2-40B4-BE49-F238E27FC236}">
                <a16:creationId xmlns="" xmlns:a16="http://schemas.microsoft.com/office/drawing/2014/main" id="{C26F4DB6-446A-4843-94B2-5226B1F1BFA8}"/>
              </a:ext>
            </a:extLst>
          </p:cNvPr>
          <p:cNvSpPr txBox="1"/>
          <p:nvPr>
            <p:custDataLst>
              <p:tags r:id="rId1"/>
            </p:custDataLst>
          </p:nvPr>
        </p:nvSpPr>
        <p:spPr>
          <a:xfrm>
            <a:off x="6923588" y="1301649"/>
            <a:ext cx="461665" cy="4593565"/>
          </a:xfrm>
          <a:prstGeom prst="rect">
            <a:avLst/>
          </a:prstGeom>
          <a:noFill/>
        </p:spPr>
        <p:txBody>
          <a:bodyPr vert="eaVert" wrap="none" rtlCol="0">
            <a:spAutoFit/>
          </a:bodyPr>
          <a:lstStyle/>
          <a:p>
            <a:r>
              <a:rPr lang="zh-CN" altLang="en-US" dirty="0">
                <a:solidFill>
                  <a:schemeClr val="tx1">
                    <a:lumMod val="75000"/>
                    <a:lumOff val="25000"/>
                  </a:schemeClr>
                </a:solidFill>
                <a:latin typeface="楷体" panose="02010609060101010101" pitchFamily="49" charset="-122"/>
                <a:ea typeface="楷体" panose="02010609060101010101" pitchFamily="49" charset="-122"/>
              </a:rPr>
              <a:t>企业文化宣传策划</a:t>
            </a:r>
            <a:r>
              <a:rPr lang="en-US" altLang="zh-CN" dirty="0">
                <a:solidFill>
                  <a:schemeClr val="tx1">
                    <a:lumMod val="75000"/>
                    <a:lumOff val="25000"/>
                  </a:schemeClr>
                </a:solidFill>
                <a:latin typeface="楷体" panose="02010609060101010101" pitchFamily="49" charset="-122"/>
                <a:ea typeface="楷体" panose="02010609060101010101" pitchFamily="49" charset="-122"/>
              </a:rPr>
              <a:t>/</a:t>
            </a:r>
            <a:r>
              <a:rPr lang="zh-CN" altLang="en-US" dirty="0">
                <a:solidFill>
                  <a:schemeClr val="tx1">
                    <a:lumMod val="75000"/>
                    <a:lumOff val="25000"/>
                  </a:schemeClr>
                </a:solidFill>
                <a:latin typeface="楷体" panose="02010609060101010101" pitchFamily="49" charset="-122"/>
                <a:ea typeface="楷体" panose="02010609060101010101" pitchFamily="49" charset="-122"/>
              </a:rPr>
              <a:t>产品介绍</a:t>
            </a:r>
            <a:r>
              <a:rPr lang="en-US" altLang="zh-CN" dirty="0">
                <a:solidFill>
                  <a:schemeClr val="tx1">
                    <a:lumMod val="75000"/>
                    <a:lumOff val="25000"/>
                  </a:schemeClr>
                </a:solidFill>
                <a:latin typeface="楷体" panose="02010609060101010101" pitchFamily="49" charset="-122"/>
                <a:ea typeface="楷体" panose="02010609060101010101" pitchFamily="49" charset="-122"/>
              </a:rPr>
              <a:t>/</a:t>
            </a:r>
            <a:r>
              <a:rPr lang="zh-CN" altLang="en-US" dirty="0">
                <a:solidFill>
                  <a:schemeClr val="tx1">
                    <a:lumMod val="75000"/>
                    <a:lumOff val="25000"/>
                  </a:schemeClr>
                </a:solidFill>
                <a:latin typeface="楷体" panose="02010609060101010101" pitchFamily="49" charset="-122"/>
                <a:ea typeface="楷体" panose="02010609060101010101" pitchFamily="49" charset="-122"/>
              </a:rPr>
              <a:t>毕业答辩</a:t>
            </a:r>
            <a:r>
              <a:rPr lang="en-US" altLang="zh-CN" dirty="0">
                <a:solidFill>
                  <a:schemeClr val="tx1">
                    <a:lumMod val="75000"/>
                    <a:lumOff val="25000"/>
                  </a:schemeClr>
                </a:solidFill>
                <a:latin typeface="楷体" panose="02010609060101010101" pitchFamily="49" charset="-122"/>
                <a:ea typeface="楷体" panose="02010609060101010101" pitchFamily="49" charset="-122"/>
              </a:rPr>
              <a:t>/</a:t>
            </a:r>
            <a:r>
              <a:rPr lang="zh-CN" altLang="en-US" dirty="0">
                <a:solidFill>
                  <a:schemeClr val="tx1">
                    <a:lumMod val="75000"/>
                    <a:lumOff val="25000"/>
                  </a:schemeClr>
                </a:solidFill>
                <a:latin typeface="楷体" panose="02010609060101010101" pitchFamily="49" charset="-122"/>
                <a:ea typeface="楷体" panose="02010609060101010101" pitchFamily="49" charset="-122"/>
              </a:rPr>
              <a:t>授课</a:t>
            </a:r>
          </a:p>
        </p:txBody>
      </p:sp>
      <p:pic>
        <p:nvPicPr>
          <p:cNvPr id="20" name="PA_图片 7" descr="5d80f4b3e78a9513d048aa2ccdf80f56">
            <a:extLst>
              <a:ext uri="{FF2B5EF4-FFF2-40B4-BE49-F238E27FC236}">
                <a16:creationId xmlns="" xmlns:a16="http://schemas.microsoft.com/office/drawing/2014/main" id="{BB74C007-67A5-41E8-896A-3863E13FFDD3}"/>
              </a:ext>
            </a:extLst>
          </p:cNvPr>
          <p:cNvPicPr>
            <a:picLocks noChangeAspect="1"/>
          </p:cNvPicPr>
          <p:nvPr>
            <p:custDataLst>
              <p:tags r:id="rId2"/>
            </p:custDataLst>
          </p:nvPr>
        </p:nvPicPr>
        <p:blipFill rotWithShape="1">
          <a:blip r:embed="rId12"/>
          <a:srcRect l="65717" t="69541" r="16491"/>
          <a:stretch/>
        </p:blipFill>
        <p:spPr>
          <a:xfrm>
            <a:off x="10285997" y="3542681"/>
            <a:ext cx="595086" cy="1419679"/>
          </a:xfrm>
          <a:prstGeom prst="rect">
            <a:avLst/>
          </a:prstGeom>
        </p:spPr>
      </p:pic>
      <p:pic>
        <p:nvPicPr>
          <p:cNvPr id="21" name="PA_图片 10">
            <a:extLst>
              <a:ext uri="{FF2B5EF4-FFF2-40B4-BE49-F238E27FC236}">
                <a16:creationId xmlns="" xmlns:a16="http://schemas.microsoft.com/office/drawing/2014/main" id="{2A813A2C-5608-4594-A63E-75E9123E8BA7}"/>
              </a:ext>
            </a:extLst>
          </p:cNvPr>
          <p:cNvPicPr>
            <a:picLocks noChangeAspect="1"/>
          </p:cNvPicPr>
          <p:nvPr>
            <p:custDataLst>
              <p:tags r:id="rId3"/>
            </p:custDataLst>
          </p:nvPr>
        </p:nvPicPr>
        <p:blipFill>
          <a:blip r:embed="rId13">
            <a:duotone>
              <a:schemeClr val="accent1">
                <a:shade val="45000"/>
                <a:satMod val="135000"/>
              </a:schemeClr>
              <a:prstClr val="white"/>
            </a:duotone>
          </a:blip>
          <a:stretch>
            <a:fillRect/>
          </a:stretch>
        </p:blipFill>
        <p:spPr>
          <a:xfrm>
            <a:off x="9349941" y="690827"/>
            <a:ext cx="1341236" cy="3724979"/>
          </a:xfrm>
          <a:prstGeom prst="rect">
            <a:avLst/>
          </a:prstGeom>
        </p:spPr>
      </p:pic>
      <p:sp>
        <p:nvSpPr>
          <p:cNvPr id="23" name="Rectangle 1">
            <a:extLst>
              <a:ext uri="{FF2B5EF4-FFF2-40B4-BE49-F238E27FC236}">
                <a16:creationId xmlns="" xmlns:a16="http://schemas.microsoft.com/office/drawing/2014/main" id="{4B3951DF-8408-4210-B4D1-ABDF32367B4D}"/>
              </a:ext>
            </a:extLst>
          </p:cNvPr>
          <p:cNvSpPr>
            <a:spLocks noChangeArrowheads="1"/>
          </p:cNvSpPr>
          <p:nvPr/>
        </p:nvSpPr>
        <p:spPr bwMode="auto">
          <a:xfrm>
            <a:off x="1900661" y="473934"/>
            <a:ext cx="2154436" cy="2693005"/>
          </a:xfrm>
          <a:prstGeom prst="rect">
            <a:avLst/>
          </a:prstGeom>
          <a:noFill/>
          <a:ln>
            <a:noFill/>
          </a:ln>
          <a:effectLst/>
        </p:spPr>
        <p:txBody>
          <a:bodyPr vert="eaVert" wrap="none" lIns="0" tIns="63480" rIns="0" bIns="63480" numCol="1" anchor="ctr" anchorCtr="0" compatLnSpc="1">
            <a:prstTxWarp prst="textNoShape">
              <a:avLst/>
            </a:prstTxWarp>
            <a:spAutoFit/>
          </a:bodyPr>
          <a:lstStyle/>
          <a:p>
            <a:pPr lvl="0" eaLnBrk="0" fontAlgn="base" hangingPunct="0">
              <a:spcBef>
                <a:spcPct val="0"/>
              </a:spcBef>
              <a:spcAft>
                <a:spcPct val="0"/>
              </a:spcAft>
            </a:pPr>
            <a:r>
              <a:rPr lang="zh-CN" altLang="en-US" sz="2000" dirty="0">
                <a:solidFill>
                  <a:schemeClr val="bg1">
                    <a:alpha val="80000"/>
                  </a:schemeClr>
                </a:solidFill>
                <a:latin typeface="钟齐志莽行书" panose="02010600030101010101" pitchFamily="2" charset="-122"/>
                <a:ea typeface="钟齐志莽行书" panose="02010600030101010101" pitchFamily="2" charset="-122"/>
              </a:rPr>
              <a:t>东临碣石，以观沧海。</a:t>
            </a:r>
            <a:r>
              <a:rPr lang="zh-CN" altLang="en-US" sz="1400" dirty="0">
                <a:solidFill>
                  <a:schemeClr val="bg1">
                    <a:alpha val="80000"/>
                  </a:schemeClr>
                </a:solidFill>
                <a:latin typeface="钟齐志莽行书" panose="02010600030101010101" pitchFamily="2" charset="-122"/>
                <a:ea typeface="钟齐志莽行书" panose="02010600030101010101" pitchFamily="2" charset="-122"/>
              </a:rPr>
              <a:t/>
            </a:r>
            <a:br>
              <a:rPr lang="zh-CN" altLang="en-US" sz="1400" dirty="0">
                <a:solidFill>
                  <a:schemeClr val="bg1">
                    <a:alpha val="80000"/>
                  </a:schemeClr>
                </a:solidFill>
                <a:latin typeface="钟齐志莽行书" panose="02010600030101010101" pitchFamily="2" charset="-122"/>
                <a:ea typeface="钟齐志莽行书" panose="02010600030101010101" pitchFamily="2" charset="-122"/>
              </a:rPr>
            </a:br>
            <a:r>
              <a:rPr lang="zh-CN" altLang="en-US" sz="2000" dirty="0">
                <a:solidFill>
                  <a:schemeClr val="bg1">
                    <a:alpha val="80000"/>
                  </a:schemeClr>
                </a:solidFill>
                <a:latin typeface="钟齐志莽行书" panose="02010600030101010101" pitchFamily="2" charset="-122"/>
                <a:ea typeface="钟齐志莽行书" panose="02010600030101010101" pitchFamily="2" charset="-122"/>
              </a:rPr>
              <a:t>水何澹澹，山岛竦峙。</a:t>
            </a:r>
            <a:r>
              <a:rPr lang="zh-CN" altLang="en-US" sz="1400" dirty="0">
                <a:solidFill>
                  <a:schemeClr val="bg1">
                    <a:alpha val="80000"/>
                  </a:schemeClr>
                </a:solidFill>
                <a:latin typeface="钟齐志莽行书" panose="02010600030101010101" pitchFamily="2" charset="-122"/>
                <a:ea typeface="钟齐志莽行书" panose="02010600030101010101" pitchFamily="2" charset="-122"/>
              </a:rPr>
              <a:t/>
            </a:r>
            <a:br>
              <a:rPr lang="zh-CN" altLang="en-US" sz="1400" dirty="0">
                <a:solidFill>
                  <a:schemeClr val="bg1">
                    <a:alpha val="80000"/>
                  </a:schemeClr>
                </a:solidFill>
                <a:latin typeface="钟齐志莽行书" panose="02010600030101010101" pitchFamily="2" charset="-122"/>
                <a:ea typeface="钟齐志莽行书" panose="02010600030101010101" pitchFamily="2" charset="-122"/>
              </a:rPr>
            </a:br>
            <a:r>
              <a:rPr lang="zh-CN" altLang="en-US" sz="2000" dirty="0">
                <a:solidFill>
                  <a:schemeClr val="bg1">
                    <a:alpha val="80000"/>
                  </a:schemeClr>
                </a:solidFill>
                <a:latin typeface="钟齐志莽行书" panose="02010600030101010101" pitchFamily="2" charset="-122"/>
                <a:ea typeface="钟齐志莽行书" panose="02010600030101010101" pitchFamily="2" charset="-122"/>
              </a:rPr>
              <a:t>树木丛生，百草丰茂。</a:t>
            </a:r>
            <a:r>
              <a:rPr lang="zh-CN" altLang="en-US" sz="1400" dirty="0">
                <a:solidFill>
                  <a:schemeClr val="bg1">
                    <a:alpha val="80000"/>
                  </a:schemeClr>
                </a:solidFill>
                <a:latin typeface="钟齐志莽行书" panose="02010600030101010101" pitchFamily="2" charset="-122"/>
                <a:ea typeface="钟齐志莽行书" panose="02010600030101010101" pitchFamily="2" charset="-122"/>
              </a:rPr>
              <a:t/>
            </a:r>
            <a:br>
              <a:rPr lang="zh-CN" altLang="en-US" sz="1400" dirty="0">
                <a:solidFill>
                  <a:schemeClr val="bg1">
                    <a:alpha val="80000"/>
                  </a:schemeClr>
                </a:solidFill>
                <a:latin typeface="钟齐志莽行书" panose="02010600030101010101" pitchFamily="2" charset="-122"/>
                <a:ea typeface="钟齐志莽行书" panose="02010600030101010101" pitchFamily="2" charset="-122"/>
              </a:rPr>
            </a:br>
            <a:r>
              <a:rPr lang="zh-CN" altLang="en-US" sz="2000" dirty="0">
                <a:solidFill>
                  <a:schemeClr val="bg1">
                    <a:alpha val="80000"/>
                  </a:schemeClr>
                </a:solidFill>
                <a:latin typeface="钟齐志莽行书" panose="02010600030101010101" pitchFamily="2" charset="-122"/>
                <a:ea typeface="钟齐志莽行书" panose="02010600030101010101" pitchFamily="2" charset="-122"/>
              </a:rPr>
              <a:t>秋风萧瑟，洪波涌起。</a:t>
            </a:r>
            <a:r>
              <a:rPr lang="zh-CN" altLang="en-US" sz="1400" dirty="0">
                <a:solidFill>
                  <a:schemeClr val="bg1">
                    <a:alpha val="80000"/>
                  </a:schemeClr>
                </a:solidFill>
                <a:latin typeface="钟齐志莽行书" panose="02010600030101010101" pitchFamily="2" charset="-122"/>
                <a:ea typeface="钟齐志莽行书" panose="02010600030101010101" pitchFamily="2" charset="-122"/>
              </a:rPr>
              <a:t/>
            </a:r>
            <a:br>
              <a:rPr lang="zh-CN" altLang="en-US" sz="1400" dirty="0">
                <a:solidFill>
                  <a:schemeClr val="bg1">
                    <a:alpha val="80000"/>
                  </a:schemeClr>
                </a:solidFill>
                <a:latin typeface="钟齐志莽行书" panose="02010600030101010101" pitchFamily="2" charset="-122"/>
                <a:ea typeface="钟齐志莽行书" panose="02010600030101010101" pitchFamily="2" charset="-122"/>
              </a:rPr>
            </a:br>
            <a:r>
              <a:rPr lang="zh-CN" altLang="en-US" sz="2000" dirty="0">
                <a:solidFill>
                  <a:schemeClr val="bg1">
                    <a:alpha val="80000"/>
                  </a:schemeClr>
                </a:solidFill>
                <a:latin typeface="钟齐志莽行书" panose="02010600030101010101" pitchFamily="2" charset="-122"/>
                <a:ea typeface="钟齐志莽行书" panose="02010600030101010101" pitchFamily="2" charset="-122"/>
              </a:rPr>
              <a:t>日月之行，若出其中。</a:t>
            </a:r>
            <a:r>
              <a:rPr lang="zh-CN" altLang="en-US" sz="1400" dirty="0">
                <a:solidFill>
                  <a:schemeClr val="bg1">
                    <a:alpha val="80000"/>
                  </a:schemeClr>
                </a:solidFill>
                <a:latin typeface="钟齐志莽行书" panose="02010600030101010101" pitchFamily="2" charset="-122"/>
                <a:ea typeface="钟齐志莽行书" panose="02010600030101010101" pitchFamily="2" charset="-122"/>
              </a:rPr>
              <a:t/>
            </a:r>
            <a:br>
              <a:rPr lang="zh-CN" altLang="en-US" sz="1400" dirty="0">
                <a:solidFill>
                  <a:schemeClr val="bg1">
                    <a:alpha val="80000"/>
                  </a:schemeClr>
                </a:solidFill>
                <a:latin typeface="钟齐志莽行书" panose="02010600030101010101" pitchFamily="2" charset="-122"/>
                <a:ea typeface="钟齐志莽行书" panose="02010600030101010101" pitchFamily="2" charset="-122"/>
              </a:rPr>
            </a:br>
            <a:r>
              <a:rPr lang="zh-CN" altLang="en-US" sz="2000" dirty="0">
                <a:solidFill>
                  <a:schemeClr val="bg1">
                    <a:alpha val="80000"/>
                  </a:schemeClr>
                </a:solidFill>
                <a:latin typeface="钟齐志莽行书" panose="02010600030101010101" pitchFamily="2" charset="-122"/>
                <a:ea typeface="钟齐志莽行书" panose="02010600030101010101" pitchFamily="2" charset="-122"/>
              </a:rPr>
              <a:t>星汉灿烂，若出其里。</a:t>
            </a:r>
            <a:r>
              <a:rPr lang="zh-CN" altLang="en-US" sz="1400" dirty="0">
                <a:solidFill>
                  <a:schemeClr val="bg1">
                    <a:alpha val="80000"/>
                  </a:schemeClr>
                </a:solidFill>
                <a:latin typeface="钟齐志莽行书" panose="02010600030101010101" pitchFamily="2" charset="-122"/>
                <a:ea typeface="钟齐志莽行书" panose="02010600030101010101" pitchFamily="2" charset="-122"/>
              </a:rPr>
              <a:t/>
            </a:r>
            <a:br>
              <a:rPr lang="zh-CN" altLang="en-US" sz="1400" dirty="0">
                <a:solidFill>
                  <a:schemeClr val="bg1">
                    <a:alpha val="80000"/>
                  </a:schemeClr>
                </a:solidFill>
                <a:latin typeface="钟齐志莽行书" panose="02010600030101010101" pitchFamily="2" charset="-122"/>
                <a:ea typeface="钟齐志莽行书" panose="02010600030101010101" pitchFamily="2" charset="-122"/>
              </a:rPr>
            </a:br>
            <a:r>
              <a:rPr lang="zh-CN" altLang="en-US" sz="2000" dirty="0">
                <a:solidFill>
                  <a:schemeClr val="bg1">
                    <a:alpha val="80000"/>
                  </a:schemeClr>
                </a:solidFill>
                <a:latin typeface="钟齐志莽行书" panose="02010600030101010101" pitchFamily="2" charset="-122"/>
                <a:ea typeface="钟齐志莽行书" panose="02010600030101010101" pitchFamily="2" charset="-122"/>
              </a:rPr>
              <a:t>幸甚至哉，歌以咏志。</a:t>
            </a:r>
            <a:endParaRPr kumimoji="0" lang="zh-CN" altLang="zh-CN" sz="2000" b="0" i="0" u="none" strike="noStrike" cap="none" normalizeH="0" baseline="0" dirty="0">
              <a:ln>
                <a:noFill/>
              </a:ln>
              <a:solidFill>
                <a:schemeClr val="bg1">
                  <a:alpha val="80000"/>
                </a:schemeClr>
              </a:solidFill>
              <a:effectLst/>
              <a:latin typeface="钟齐志莽行书" panose="02010600030101010101" pitchFamily="2" charset="-122"/>
              <a:ea typeface="钟齐志莽行书" panose="02010600030101010101" pitchFamily="2" charset="-122"/>
            </a:endParaRPr>
          </a:p>
        </p:txBody>
      </p:sp>
      <p:pic>
        <p:nvPicPr>
          <p:cNvPr id="24" name="图片 23">
            <a:extLst>
              <a:ext uri="{FF2B5EF4-FFF2-40B4-BE49-F238E27FC236}">
                <a16:creationId xmlns="" xmlns:a16="http://schemas.microsoft.com/office/drawing/2014/main" id="{711537AB-CE8B-42B1-A60A-7555A94340BB}"/>
              </a:ext>
            </a:extLst>
          </p:cNvPr>
          <p:cNvPicPr>
            <a:picLocks noChangeAspect="1"/>
          </p:cNvPicPr>
          <p:nvPr/>
        </p:nvPicPr>
        <p:blipFill rotWithShape="1">
          <a:blip r:embed="rId14">
            <a:clrChange>
              <a:clrFrom>
                <a:srgbClr val="FFFFFF"/>
              </a:clrFrom>
              <a:clrTo>
                <a:srgbClr val="FFFFFF">
                  <a:alpha val="0"/>
                </a:srgbClr>
              </a:clrTo>
            </a:clrChange>
            <a:duotone>
              <a:schemeClr val="accent1">
                <a:shade val="45000"/>
                <a:satMod val="135000"/>
              </a:schemeClr>
              <a:prstClr val="white"/>
            </a:duotone>
            <a:extLst>
              <a:ext uri="{28A0092B-C50C-407E-A947-70E740481C1C}">
                <a14:useLocalDpi xmlns:a14="http://schemas.microsoft.com/office/drawing/2010/main" val="0"/>
              </a:ext>
            </a:extLst>
          </a:blip>
          <a:srcRect l="9286" t="54286" r="68195" b="21601"/>
          <a:stretch/>
        </p:blipFill>
        <p:spPr>
          <a:xfrm rot="1438643">
            <a:off x="8323498" y="4145502"/>
            <a:ext cx="2870198" cy="1728774"/>
          </a:xfrm>
          <a:prstGeom prst="rect">
            <a:avLst/>
          </a:prstGeom>
        </p:spPr>
      </p:pic>
    </p:spTree>
    <p:extLst>
      <p:ext uri="{BB962C8B-B14F-4D97-AF65-F5344CB8AC3E}">
        <p14:creationId xmlns:p14="http://schemas.microsoft.com/office/powerpoint/2010/main" val="3994517927"/>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iterate type="wd">
                                    <p:tmPct val="50000"/>
                                  </p:iterate>
                                  <p:childTnLst>
                                    <p:set>
                                      <p:cBhvr>
                                        <p:cTn id="6" dur="1" fill="hold">
                                          <p:stCondLst>
                                            <p:cond delay="0"/>
                                          </p:stCondLst>
                                        </p:cTn>
                                        <p:tgtEl>
                                          <p:spTgt spid="23">
                                            <p:txEl>
                                              <p:pRg st="0" end="0"/>
                                            </p:txEl>
                                          </p:spTgt>
                                        </p:tgtEl>
                                        <p:attrNameLst>
                                          <p:attrName>style.visibility</p:attrName>
                                        </p:attrNameLst>
                                      </p:cBhvr>
                                      <p:to>
                                        <p:strVal val="visible"/>
                                      </p:to>
                                    </p:set>
                                    <p:animEffect transition="in" filter="wipe(up)">
                                      <p:cBhvr>
                                        <p:cTn id="7" dur="200"/>
                                        <p:tgtEl>
                                          <p:spTgt spid="23">
                                            <p:txEl>
                                              <p:pRg st="0" end="0"/>
                                            </p:txEl>
                                          </p:spTgt>
                                        </p:tgtEl>
                                      </p:cBhvr>
                                    </p:animEffect>
                                  </p:childTnLst>
                                </p:cTn>
                              </p:par>
                              <p:par>
                                <p:cTn id="8" presetID="47" presetClass="entr" presetSubtype="0" fill="hold"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1000"/>
                                        <p:tgtEl>
                                          <p:spTgt spid="20"/>
                                        </p:tgtEl>
                                      </p:cBhvr>
                                    </p:animEffect>
                                    <p:anim calcmode="lin" valueType="num">
                                      <p:cBhvr>
                                        <p:cTn id="11" dur="1000" fill="hold"/>
                                        <p:tgtEl>
                                          <p:spTgt spid="20"/>
                                        </p:tgtEl>
                                        <p:attrNameLst>
                                          <p:attrName>ppt_x</p:attrName>
                                        </p:attrNameLst>
                                      </p:cBhvr>
                                      <p:tavLst>
                                        <p:tav tm="0">
                                          <p:val>
                                            <p:strVal val="#ppt_x"/>
                                          </p:val>
                                        </p:tav>
                                        <p:tav tm="100000">
                                          <p:val>
                                            <p:strVal val="#ppt_x"/>
                                          </p:val>
                                        </p:tav>
                                      </p:tavLst>
                                    </p:anim>
                                    <p:anim calcmode="lin" valueType="num">
                                      <p:cBhvr>
                                        <p:cTn id="12" dur="1000" fill="hold"/>
                                        <p:tgtEl>
                                          <p:spTgt spid="20"/>
                                        </p:tgtEl>
                                        <p:attrNameLst>
                                          <p:attrName>ppt_y</p:attrName>
                                        </p:attrNameLst>
                                      </p:cBhvr>
                                      <p:tavLst>
                                        <p:tav tm="0">
                                          <p:val>
                                            <p:strVal val="#ppt_y-.1"/>
                                          </p:val>
                                        </p:tav>
                                        <p:tav tm="100000">
                                          <p:val>
                                            <p:strVal val="#ppt_y"/>
                                          </p:val>
                                        </p:tav>
                                      </p:tavLst>
                                    </p:anim>
                                  </p:childTnLst>
                                </p:cTn>
                              </p:par>
                              <p:par>
                                <p:cTn id="13" presetID="47" presetClass="entr" presetSubtype="0" fill="hold" nodeType="withEffect">
                                  <p:stCondLst>
                                    <p:cond delay="100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1000"/>
                                        <p:tgtEl>
                                          <p:spTgt spid="21"/>
                                        </p:tgtEl>
                                      </p:cBhvr>
                                    </p:animEffect>
                                    <p:anim calcmode="lin" valueType="num">
                                      <p:cBhvr>
                                        <p:cTn id="16" dur="1000" fill="hold"/>
                                        <p:tgtEl>
                                          <p:spTgt spid="21"/>
                                        </p:tgtEl>
                                        <p:attrNameLst>
                                          <p:attrName>ppt_x</p:attrName>
                                        </p:attrNameLst>
                                      </p:cBhvr>
                                      <p:tavLst>
                                        <p:tav tm="0">
                                          <p:val>
                                            <p:strVal val="#ppt_x"/>
                                          </p:val>
                                        </p:tav>
                                        <p:tav tm="100000">
                                          <p:val>
                                            <p:strVal val="#ppt_x"/>
                                          </p:val>
                                        </p:tav>
                                      </p:tavLst>
                                    </p:anim>
                                    <p:anim calcmode="lin" valueType="num">
                                      <p:cBhvr>
                                        <p:cTn id="17" dur="1000" fill="hold"/>
                                        <p:tgtEl>
                                          <p:spTgt spid="21"/>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2000"/>
                                  </p:stCondLst>
                                  <p:childTnLst>
                                    <p:set>
                                      <p:cBhvr>
                                        <p:cTn id="19" dur="1" fill="hold">
                                          <p:stCondLst>
                                            <p:cond delay="0"/>
                                          </p:stCondLst>
                                        </p:cTn>
                                        <p:tgtEl>
                                          <p:spTgt spid="18"/>
                                        </p:tgtEl>
                                        <p:attrNameLst>
                                          <p:attrName>style.visibility</p:attrName>
                                        </p:attrNameLst>
                                      </p:cBhvr>
                                      <p:to>
                                        <p:strVal val="visible"/>
                                      </p:to>
                                    </p:set>
                                    <p:animEffect transition="in" filter="fade">
                                      <p:cBhvr>
                                        <p:cTn id="20" dur="1000"/>
                                        <p:tgtEl>
                                          <p:spTgt spid="18"/>
                                        </p:tgtEl>
                                      </p:cBhvr>
                                    </p:animEffect>
                                    <p:anim calcmode="lin" valueType="num">
                                      <p:cBhvr>
                                        <p:cTn id="21" dur="1000" fill="hold"/>
                                        <p:tgtEl>
                                          <p:spTgt spid="18"/>
                                        </p:tgtEl>
                                        <p:attrNameLst>
                                          <p:attrName>ppt_x</p:attrName>
                                        </p:attrNameLst>
                                      </p:cBhvr>
                                      <p:tavLst>
                                        <p:tav tm="0">
                                          <p:val>
                                            <p:strVal val="#ppt_x"/>
                                          </p:val>
                                        </p:tav>
                                        <p:tav tm="100000">
                                          <p:val>
                                            <p:strVal val="#ppt_x"/>
                                          </p:val>
                                        </p:tav>
                                      </p:tavLst>
                                    </p:anim>
                                    <p:anim calcmode="lin" valueType="num">
                                      <p:cBhvr>
                                        <p:cTn id="22" dur="1000" fill="hold"/>
                                        <p:tgtEl>
                                          <p:spTgt spid="18"/>
                                        </p:tgtEl>
                                        <p:attrNameLst>
                                          <p:attrName>ppt_y</p:attrName>
                                        </p:attrNameLst>
                                      </p:cBhvr>
                                      <p:tavLst>
                                        <p:tav tm="0">
                                          <p:val>
                                            <p:strVal val="#ppt_y+.1"/>
                                          </p:val>
                                        </p:tav>
                                        <p:tav tm="100000">
                                          <p:val>
                                            <p:strVal val="#ppt_y"/>
                                          </p:val>
                                        </p:tav>
                                      </p:tavLst>
                                    </p:anim>
                                  </p:childTnLst>
                                </p:cTn>
                              </p:par>
                              <p:par>
                                <p:cTn id="23" presetID="22" presetClass="entr" presetSubtype="1" fill="hold" grpId="0" nodeType="withEffect">
                                  <p:stCondLst>
                                    <p:cond delay="3000"/>
                                  </p:stCondLst>
                                  <p:childTnLst>
                                    <p:set>
                                      <p:cBhvr>
                                        <p:cTn id="24" dur="1" fill="hold">
                                          <p:stCondLst>
                                            <p:cond delay="0"/>
                                          </p:stCondLst>
                                        </p:cTn>
                                        <p:tgtEl>
                                          <p:spTgt spid="19"/>
                                        </p:tgtEl>
                                        <p:attrNameLst>
                                          <p:attrName>style.visibility</p:attrName>
                                        </p:attrNameLst>
                                      </p:cBhvr>
                                      <p:to>
                                        <p:strVal val="visible"/>
                                      </p:to>
                                    </p:set>
                                    <p:animEffect transition="in" filter="wipe(up)">
                                      <p:cBhvr>
                                        <p:cTn id="25" dur="1500"/>
                                        <p:tgtEl>
                                          <p:spTgt spid="19"/>
                                        </p:tgtEl>
                                      </p:cBhvr>
                                    </p:animEffect>
                                  </p:childTnLst>
                                </p:cTn>
                              </p:par>
                              <p:par>
                                <p:cTn id="26" presetID="10" presetClass="entr" presetSubtype="0" fill="hold" nodeType="withEffect">
                                  <p:stCondLst>
                                    <p:cond delay="450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E902C924-5B1E-4C66-83A0-78E39EFAD7F9}"/>
              </a:ext>
            </a:extLst>
          </p:cNvPr>
          <p:cNvGrpSpPr/>
          <p:nvPr/>
        </p:nvGrpSpPr>
        <p:grpSpPr>
          <a:xfrm>
            <a:off x="2769037" y="916750"/>
            <a:ext cx="7169620" cy="3219033"/>
            <a:chOff x="-213648" y="1395721"/>
            <a:chExt cx="7169620" cy="3219033"/>
          </a:xfrm>
        </p:grpSpPr>
        <p:grpSp>
          <p:nvGrpSpPr>
            <p:cNvPr id="8" name="组合 7">
              <a:extLst>
                <a:ext uri="{FF2B5EF4-FFF2-40B4-BE49-F238E27FC236}">
                  <a16:creationId xmlns="" xmlns:a16="http://schemas.microsoft.com/office/drawing/2014/main" id="{F1262AEF-E790-4D45-A29F-08FA05DA2B1B}"/>
                </a:ext>
              </a:extLst>
            </p:cNvPr>
            <p:cNvGrpSpPr/>
            <p:nvPr/>
          </p:nvGrpSpPr>
          <p:grpSpPr>
            <a:xfrm>
              <a:off x="685801" y="1544983"/>
              <a:ext cx="4082143" cy="3069771"/>
              <a:chOff x="1164772" y="1589314"/>
              <a:chExt cx="4082143" cy="3069771"/>
            </a:xfrm>
          </p:grpSpPr>
          <p:sp>
            <p:nvSpPr>
              <p:cNvPr id="6" name="椭圆 5">
                <a:extLst>
                  <a:ext uri="{FF2B5EF4-FFF2-40B4-BE49-F238E27FC236}">
                    <a16:creationId xmlns="" xmlns:a16="http://schemas.microsoft.com/office/drawing/2014/main" id="{C046EBFB-E7E2-47F3-A165-03C10E8B9FDB}"/>
                  </a:ext>
                </a:extLst>
              </p:cNvPr>
              <p:cNvSpPr/>
              <p:nvPr/>
            </p:nvSpPr>
            <p:spPr>
              <a:xfrm>
                <a:off x="2024743" y="1589314"/>
                <a:ext cx="3069771" cy="3069771"/>
              </a:xfrm>
              <a:prstGeom prst="ellipse">
                <a:avLst/>
              </a:prstGeom>
              <a:gradFill>
                <a:gsLst>
                  <a:gs pos="0">
                    <a:srgbClr val="455993"/>
                  </a:gs>
                  <a:gs pos="100000">
                    <a:srgbClr val="45599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7" name="图形 6">
                <a:extLst>
                  <a:ext uri="{FF2B5EF4-FFF2-40B4-BE49-F238E27FC236}">
                    <a16:creationId xmlns="" xmlns:a16="http://schemas.microsoft.com/office/drawing/2014/main" id="{AAF0BBD9-ED83-4616-8DAB-AAAC4B3568AC}"/>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1164772" y="3124199"/>
                <a:ext cx="4082143" cy="1228719"/>
              </a:xfrm>
              <a:prstGeom prst="rect">
                <a:avLst/>
              </a:prstGeom>
            </p:spPr>
          </p:pic>
        </p:grpSp>
        <p:pic>
          <p:nvPicPr>
            <p:cNvPr id="9" name="图形 8">
              <a:extLst>
                <a:ext uri="{FF2B5EF4-FFF2-40B4-BE49-F238E27FC236}">
                  <a16:creationId xmlns="" xmlns:a16="http://schemas.microsoft.com/office/drawing/2014/main" id="{3BD1C355-3E25-4833-B636-7A5EB1CC309E}"/>
                </a:ext>
              </a:extLst>
            </p:cNvPr>
            <p:cNvPicPr>
              <a:picLocks noChangeAspect="1"/>
            </p:cNvPicPr>
            <p:nvPr/>
          </p:nvPicPr>
          <p:blipFill>
            <a:blip r:embed="rId6">
              <a:extLst>
                <a:ext uri="{96DAC541-7B7A-43D3-8B79-37D633B846F1}">
                  <asvg:svgBlip xmlns="" xmlns:asvg="http://schemas.microsoft.com/office/drawing/2016/SVG/main" r:embed="rId7"/>
                </a:ext>
              </a:extLst>
            </a:blip>
            <a:stretch>
              <a:fillRect/>
            </a:stretch>
          </p:blipFill>
          <p:spPr>
            <a:xfrm>
              <a:off x="3113315" y="1395721"/>
              <a:ext cx="3842657" cy="1267728"/>
            </a:xfrm>
            <a:prstGeom prst="rect">
              <a:avLst/>
            </a:prstGeom>
          </p:spPr>
        </p:pic>
        <p:pic>
          <p:nvPicPr>
            <p:cNvPr id="10" name="图形 9">
              <a:extLst>
                <a:ext uri="{FF2B5EF4-FFF2-40B4-BE49-F238E27FC236}">
                  <a16:creationId xmlns="" xmlns:a16="http://schemas.microsoft.com/office/drawing/2014/main" id="{91421475-D3A1-4077-8326-28590015CC83}"/>
                </a:ext>
              </a:extLst>
            </p:cNvPr>
            <p:cNvPicPr>
              <a:picLocks noChangeAspect="1"/>
            </p:cNvPicPr>
            <p:nvPr/>
          </p:nvPicPr>
          <p:blipFill>
            <a:blip r:embed="rId6">
              <a:extLst>
                <a:ext uri="{96DAC541-7B7A-43D3-8B79-37D633B846F1}">
                  <asvg:svgBlip xmlns="" xmlns:asvg="http://schemas.microsoft.com/office/drawing/2016/SVG/main" r:embed="rId7"/>
                </a:ext>
              </a:extLst>
            </a:blip>
            <a:stretch>
              <a:fillRect/>
            </a:stretch>
          </p:blipFill>
          <p:spPr>
            <a:xfrm>
              <a:off x="-213648" y="3155655"/>
              <a:ext cx="2593553" cy="855637"/>
            </a:xfrm>
            <a:prstGeom prst="rect">
              <a:avLst/>
            </a:prstGeom>
          </p:spPr>
        </p:pic>
      </p:grpSp>
      <p:pic>
        <p:nvPicPr>
          <p:cNvPr id="11" name="图形 10">
            <a:extLst>
              <a:ext uri="{FF2B5EF4-FFF2-40B4-BE49-F238E27FC236}">
                <a16:creationId xmlns="" xmlns:a16="http://schemas.microsoft.com/office/drawing/2014/main" id="{DF61995E-5497-4C25-AFC6-64CC76674D10}"/>
              </a:ext>
            </a:extLst>
          </p:cNvPr>
          <p:cNvPicPr>
            <a:picLocks noChangeAspect="1"/>
          </p:cNvPicPr>
          <p:nvPr/>
        </p:nvPicPr>
        <p:blipFill>
          <a:blip r:embed="rId6">
            <a:extLst>
              <a:ext uri="{96DAC541-7B7A-43D3-8B79-37D633B846F1}">
                <asvg:svgBlip xmlns="" xmlns:asvg="http://schemas.microsoft.com/office/drawing/2016/SVG/main" r:embed="rId7"/>
              </a:ext>
            </a:extLst>
          </a:blip>
          <a:stretch>
            <a:fillRect/>
          </a:stretch>
        </p:blipFill>
        <p:spPr>
          <a:xfrm flipH="1">
            <a:off x="10961913" y="813151"/>
            <a:ext cx="1862885" cy="614583"/>
          </a:xfrm>
          <a:prstGeom prst="rect">
            <a:avLst/>
          </a:prstGeom>
        </p:spPr>
      </p:pic>
      <p:pic>
        <p:nvPicPr>
          <p:cNvPr id="14" name="图形 13">
            <a:extLst>
              <a:ext uri="{FF2B5EF4-FFF2-40B4-BE49-F238E27FC236}">
                <a16:creationId xmlns="" xmlns:a16="http://schemas.microsoft.com/office/drawing/2014/main" id="{8D26CB62-84EA-48C7-A2CD-B8C426783F6F}"/>
              </a:ext>
            </a:extLst>
          </p:cNvPr>
          <p:cNvPicPr>
            <a:picLocks noChangeAspect="1"/>
          </p:cNvPicPr>
          <p:nvPr/>
        </p:nvPicPr>
        <p:blipFill>
          <a:blip r:embed="rId8">
            <a:extLst>
              <a:ext uri="{96DAC541-7B7A-43D3-8B79-37D633B846F1}">
                <asvg:svgBlip xmlns="" xmlns:asvg="http://schemas.microsoft.com/office/drawing/2016/SVG/main" r:embed="rId9"/>
              </a:ext>
            </a:extLst>
          </a:blip>
          <a:stretch>
            <a:fillRect/>
          </a:stretch>
        </p:blipFill>
        <p:spPr>
          <a:xfrm>
            <a:off x="0" y="5632888"/>
            <a:ext cx="12192000" cy="1601138"/>
          </a:xfrm>
          <a:prstGeom prst="rect">
            <a:avLst/>
          </a:prstGeom>
        </p:spPr>
      </p:pic>
      <p:sp>
        <p:nvSpPr>
          <p:cNvPr id="12" name="标题 3">
            <a:extLst>
              <a:ext uri="{FF2B5EF4-FFF2-40B4-BE49-F238E27FC236}">
                <a16:creationId xmlns="" xmlns:a16="http://schemas.microsoft.com/office/drawing/2014/main" id="{A78F4A6E-650D-4FAC-8A97-3EFB08087D0E}"/>
              </a:ext>
            </a:extLst>
          </p:cNvPr>
          <p:cNvSpPr txBox="1">
            <a:spLocks/>
          </p:cNvSpPr>
          <p:nvPr/>
        </p:nvSpPr>
        <p:spPr>
          <a:xfrm>
            <a:off x="3790534" y="2058395"/>
            <a:ext cx="4610932" cy="290176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4800" dirty="0">
                <a:solidFill>
                  <a:schemeClr val="bg1"/>
                </a:solidFill>
                <a:latin typeface="方正吕建德字体" panose="02010600010101010101" pitchFamily="2" charset="-122"/>
                <a:ea typeface="方正吕建德字体" panose="02010600010101010101" pitchFamily="2" charset="-122"/>
              </a:rPr>
              <a:t>第一部分</a:t>
            </a:r>
            <a:endParaRPr lang="en-US" altLang="zh-CN" sz="4800" dirty="0">
              <a:solidFill>
                <a:schemeClr val="bg1"/>
              </a:solidFill>
              <a:latin typeface="方正吕建德字体" panose="02010600010101010101" pitchFamily="2" charset="-122"/>
              <a:ea typeface="方正吕建德字体" panose="02010600010101010101" pitchFamily="2" charset="-122"/>
            </a:endParaRPr>
          </a:p>
          <a:p>
            <a:pPr algn="ctr"/>
            <a:endParaRPr lang="en-US" altLang="zh-CN" sz="2800" dirty="0">
              <a:solidFill>
                <a:schemeClr val="bg1"/>
              </a:solidFill>
              <a:latin typeface="方正吕建德字体" panose="02010600010101010101" pitchFamily="2" charset="-122"/>
              <a:ea typeface="方正吕建德字体" panose="02010600010101010101" pitchFamily="2" charset="-122"/>
            </a:endParaRPr>
          </a:p>
          <a:p>
            <a:pPr algn="ctr"/>
            <a:endParaRPr lang="en-US" altLang="zh-CN" sz="2800" dirty="0">
              <a:solidFill>
                <a:schemeClr val="bg1"/>
              </a:solidFill>
              <a:latin typeface="方正吕建德字体" panose="02010600010101010101" pitchFamily="2" charset="-122"/>
              <a:ea typeface="方正吕建德字体" panose="02010600010101010101" pitchFamily="2" charset="-122"/>
            </a:endParaRPr>
          </a:p>
          <a:p>
            <a:pPr algn="ctr"/>
            <a:r>
              <a:rPr lang="en-US" altLang="zh-CN" sz="2800" dirty="0">
                <a:solidFill>
                  <a:srgbClr val="455993"/>
                </a:solidFill>
                <a:latin typeface="方正吕建德字体" panose="02010600010101010101" pitchFamily="2" charset="-122"/>
                <a:ea typeface="方正吕建德字体" panose="02010600010101010101" pitchFamily="2" charset="-122"/>
              </a:rPr>
              <a:t/>
            </a:r>
            <a:br>
              <a:rPr lang="en-US" altLang="zh-CN" sz="2800" dirty="0">
                <a:solidFill>
                  <a:srgbClr val="455993"/>
                </a:solidFill>
                <a:latin typeface="方正吕建德字体" panose="02010600010101010101" pitchFamily="2" charset="-122"/>
                <a:ea typeface="方正吕建德字体" panose="02010600010101010101" pitchFamily="2" charset="-122"/>
              </a:rPr>
            </a:br>
            <a:r>
              <a:rPr lang="en-US" altLang="zh-CN" sz="1000" dirty="0">
                <a:solidFill>
                  <a:srgbClr val="455993"/>
                </a:solidFill>
                <a:latin typeface="方正吕建德字体" panose="02010600010101010101" pitchFamily="2" charset="-122"/>
                <a:ea typeface="方正吕建德字体" panose="02010600010101010101" pitchFamily="2" charset="-122"/>
              </a:rPr>
              <a:t/>
            </a:r>
            <a:br>
              <a:rPr lang="en-US" altLang="zh-CN" sz="1000" dirty="0">
                <a:solidFill>
                  <a:srgbClr val="455993"/>
                </a:solidFill>
                <a:latin typeface="方正吕建德字体" panose="02010600010101010101" pitchFamily="2" charset="-122"/>
                <a:ea typeface="方正吕建德字体" panose="02010600010101010101" pitchFamily="2" charset="-122"/>
              </a:rPr>
            </a:br>
            <a:r>
              <a:rPr lang="zh-CN" altLang="en-US" sz="3200" dirty="0">
                <a:solidFill>
                  <a:srgbClr val="455993"/>
                </a:solidFill>
                <a:latin typeface="方正吕建德字体" panose="02010600010101010101" pitchFamily="2" charset="-122"/>
                <a:ea typeface="方正吕建德字体" panose="02010600010101010101" pitchFamily="2" charset="-122"/>
              </a:rPr>
              <a:t>请插入您的标题内容</a:t>
            </a:r>
            <a:endParaRPr lang="zh-CN" altLang="en-US" sz="2800" dirty="0">
              <a:solidFill>
                <a:srgbClr val="455993"/>
              </a:solidFill>
            </a:endParaRPr>
          </a:p>
        </p:txBody>
      </p:sp>
      <p:sp>
        <p:nvSpPr>
          <p:cNvPr id="13" name="副标题 4">
            <a:extLst>
              <a:ext uri="{FF2B5EF4-FFF2-40B4-BE49-F238E27FC236}">
                <a16:creationId xmlns="" xmlns:a16="http://schemas.microsoft.com/office/drawing/2014/main" id="{16D5D3C6-392A-40AD-8B8E-64FD1118081A}"/>
              </a:ext>
            </a:extLst>
          </p:cNvPr>
          <p:cNvSpPr txBox="1">
            <a:spLocks/>
          </p:cNvSpPr>
          <p:nvPr/>
        </p:nvSpPr>
        <p:spPr>
          <a:xfrm>
            <a:off x="3790534" y="4877123"/>
            <a:ext cx="4610933" cy="37950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800" dirty="0">
                <a:solidFill>
                  <a:schemeClr val="tx1">
                    <a:lumMod val="75000"/>
                    <a:lumOff val="25000"/>
                  </a:schemeClr>
                </a:solidFill>
                <a:latin typeface="汉仪中楷简" panose="02010604000101010101" pitchFamily="2" charset="-122"/>
                <a:ea typeface="汉仪中楷简" panose="02010604000101010101" pitchFamily="2" charset="-122"/>
              </a:rPr>
              <a:t>请插入您的文本内容或者其它相关的内容</a:t>
            </a:r>
          </a:p>
        </p:txBody>
      </p:sp>
      <p:pic>
        <p:nvPicPr>
          <p:cNvPr id="15" name="PA_图片 7" descr="5d80f4b3e78a9513d048aa2ccdf80f56">
            <a:extLst>
              <a:ext uri="{FF2B5EF4-FFF2-40B4-BE49-F238E27FC236}">
                <a16:creationId xmlns="" xmlns:a16="http://schemas.microsoft.com/office/drawing/2014/main" id="{42829A7C-9770-4B28-AE32-F55C8331AD6C}"/>
              </a:ext>
            </a:extLst>
          </p:cNvPr>
          <p:cNvPicPr>
            <a:picLocks noChangeAspect="1"/>
          </p:cNvPicPr>
          <p:nvPr>
            <p:custDataLst>
              <p:tags r:id="rId1"/>
            </p:custDataLst>
          </p:nvPr>
        </p:nvPicPr>
        <p:blipFill rotWithShape="1">
          <a:blip r:embed="rId10"/>
          <a:srcRect l="65717" t="69541" r="16491"/>
          <a:stretch/>
        </p:blipFill>
        <p:spPr>
          <a:xfrm>
            <a:off x="7529287" y="2870681"/>
            <a:ext cx="595086" cy="1419679"/>
          </a:xfrm>
          <a:prstGeom prst="rect">
            <a:avLst/>
          </a:prstGeom>
        </p:spPr>
      </p:pic>
      <p:pic>
        <p:nvPicPr>
          <p:cNvPr id="16" name="图片 15">
            <a:extLst>
              <a:ext uri="{FF2B5EF4-FFF2-40B4-BE49-F238E27FC236}">
                <a16:creationId xmlns="" xmlns:a16="http://schemas.microsoft.com/office/drawing/2014/main" id="{3FB0DAC8-2248-45C4-AA08-4854B5B1D25A}"/>
              </a:ext>
            </a:extLst>
          </p:cNvPr>
          <p:cNvPicPr>
            <a:picLocks noChangeAspect="1"/>
          </p:cNvPicPr>
          <p:nvPr/>
        </p:nvPicPr>
        <p:blipFill rotWithShape="1">
          <a:blip r:embed="rId11">
            <a:clrChange>
              <a:clrFrom>
                <a:srgbClr val="FFFFFF"/>
              </a:clrFrom>
              <a:clrTo>
                <a:srgbClr val="FFFFFF">
                  <a:alpha val="0"/>
                </a:srgbClr>
              </a:clrTo>
            </a:clrChange>
            <a:duotone>
              <a:schemeClr val="accent1">
                <a:shade val="45000"/>
                <a:satMod val="135000"/>
              </a:schemeClr>
              <a:prstClr val="white"/>
            </a:duotone>
            <a:extLst>
              <a:ext uri="{28A0092B-C50C-407E-A947-70E740481C1C}">
                <a14:useLocalDpi xmlns:a14="http://schemas.microsoft.com/office/drawing/2010/main" val="0"/>
              </a:ext>
            </a:extLst>
          </a:blip>
          <a:srcRect l="9286" t="54286" r="68195" b="21601"/>
          <a:stretch/>
        </p:blipFill>
        <p:spPr>
          <a:xfrm>
            <a:off x="7598228" y="2890757"/>
            <a:ext cx="2870198" cy="1728774"/>
          </a:xfrm>
          <a:prstGeom prst="rect">
            <a:avLst/>
          </a:prstGeom>
        </p:spPr>
      </p:pic>
    </p:spTree>
    <p:extLst>
      <p:ext uri="{BB962C8B-B14F-4D97-AF65-F5344CB8AC3E}">
        <p14:creationId xmlns:p14="http://schemas.microsoft.com/office/powerpoint/2010/main" val="4008878583"/>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
                                            <p:txEl>
                                              <p:pRg st="0" end="0"/>
                                            </p:txEl>
                                          </p:spTgt>
                                        </p:tgtEl>
                                        <p:attrNameLst>
                                          <p:attrName>style.visibility</p:attrName>
                                        </p:attrNameLst>
                                      </p:cBhvr>
                                      <p:to>
                                        <p:strVal val="visible"/>
                                      </p:to>
                                    </p:set>
                                    <p:animEffect transition="in" filter="fade">
                                      <p:cBhvr>
                                        <p:cTn id="11" dur="500"/>
                                        <p:tgtEl>
                                          <p:spTgt spid="13">
                                            <p:txEl>
                                              <p:pRg st="0" end="0"/>
                                            </p:txEl>
                                          </p:spTgt>
                                        </p:tgtEl>
                                      </p:cBhvr>
                                    </p:animEffect>
                                  </p:childTnLst>
                                </p:cTn>
                              </p:par>
                            </p:childTnLst>
                          </p:cTn>
                        </p:par>
                        <p:par>
                          <p:cTn id="12" fill="hold">
                            <p:stCondLst>
                              <p:cond delay="1000"/>
                            </p:stCondLst>
                            <p:childTnLst>
                              <p:par>
                                <p:cTn id="13" presetID="47" presetClass="entr" presetSubtype="0"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1000"/>
                                        <p:tgtEl>
                                          <p:spTgt spid="15"/>
                                        </p:tgtEl>
                                      </p:cBhvr>
                                    </p:animEffect>
                                    <p:anim calcmode="lin" valueType="num">
                                      <p:cBhvr>
                                        <p:cTn id="16" dur="1000" fill="hold"/>
                                        <p:tgtEl>
                                          <p:spTgt spid="15"/>
                                        </p:tgtEl>
                                        <p:attrNameLst>
                                          <p:attrName>ppt_x</p:attrName>
                                        </p:attrNameLst>
                                      </p:cBhvr>
                                      <p:tavLst>
                                        <p:tav tm="0">
                                          <p:val>
                                            <p:strVal val="#ppt_x"/>
                                          </p:val>
                                        </p:tav>
                                        <p:tav tm="100000">
                                          <p:val>
                                            <p:strVal val="#ppt_x"/>
                                          </p:val>
                                        </p:tav>
                                      </p:tavLst>
                                    </p:anim>
                                    <p:anim calcmode="lin" valueType="num">
                                      <p:cBhvr>
                                        <p:cTn id="17" dur="1000" fill="hold"/>
                                        <p:tgtEl>
                                          <p:spTgt spid="15"/>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1000"/>
                                        <p:tgtEl>
                                          <p:spTgt spid="16"/>
                                        </p:tgtEl>
                                      </p:cBhvr>
                                    </p:animEffect>
                                    <p:anim calcmode="lin" valueType="num">
                                      <p:cBhvr>
                                        <p:cTn id="21" dur="1000" fill="hold"/>
                                        <p:tgtEl>
                                          <p:spTgt spid="16"/>
                                        </p:tgtEl>
                                        <p:attrNameLst>
                                          <p:attrName>ppt_x</p:attrName>
                                        </p:attrNameLst>
                                      </p:cBhvr>
                                      <p:tavLst>
                                        <p:tav tm="0">
                                          <p:val>
                                            <p:strVal val="#ppt_x"/>
                                          </p:val>
                                        </p:tav>
                                        <p:tav tm="100000">
                                          <p:val>
                                            <p:strVal val="#ppt_x"/>
                                          </p:val>
                                        </p:tav>
                                      </p:tavLst>
                                    </p:anim>
                                    <p:anim calcmode="lin" valueType="num">
                                      <p:cBhvr>
                                        <p:cTn id="22"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5" name="组合 84"/>
          <p:cNvGrpSpPr/>
          <p:nvPr/>
        </p:nvGrpSpPr>
        <p:grpSpPr>
          <a:xfrm>
            <a:off x="2084916" y="873298"/>
            <a:ext cx="8022167" cy="3669071"/>
            <a:chOff x="1679575" y="484188"/>
            <a:chExt cx="5241926" cy="2740025"/>
          </a:xfrm>
          <a:blipFill dpi="0" rotWithShape="1">
            <a:blip r:embed="rId4"/>
            <a:srcRect/>
            <a:stretch>
              <a:fillRect t="-23000" b="-3000"/>
            </a:stretch>
          </a:blipFill>
        </p:grpSpPr>
        <p:sp>
          <p:nvSpPr>
            <p:cNvPr id="5" name="Freeform 5"/>
            <p:cNvSpPr>
              <a:spLocks/>
            </p:cNvSpPr>
            <p:nvPr/>
          </p:nvSpPr>
          <p:spPr bwMode="auto">
            <a:xfrm>
              <a:off x="1679575" y="484188"/>
              <a:ext cx="26988" cy="14288"/>
            </a:xfrm>
            <a:custGeom>
              <a:avLst/>
              <a:gdLst>
                <a:gd name="T0" fmla="*/ 4 w 4"/>
                <a:gd name="T1" fmla="*/ 1 h 2"/>
                <a:gd name="T2" fmla="*/ 0 w 4"/>
                <a:gd name="T3" fmla="*/ 1 h 2"/>
                <a:gd name="T4" fmla="*/ 1 w 4"/>
                <a:gd name="T5" fmla="*/ 2 h 2"/>
                <a:gd name="T6" fmla="*/ 4 w 4"/>
                <a:gd name="T7" fmla="*/ 1 h 2"/>
              </a:gdLst>
              <a:ahLst/>
              <a:cxnLst>
                <a:cxn ang="0">
                  <a:pos x="T0" y="T1"/>
                </a:cxn>
                <a:cxn ang="0">
                  <a:pos x="T2" y="T3"/>
                </a:cxn>
                <a:cxn ang="0">
                  <a:pos x="T4" y="T5"/>
                </a:cxn>
                <a:cxn ang="0">
                  <a:pos x="T6" y="T7"/>
                </a:cxn>
              </a:cxnLst>
              <a:rect l="0" t="0" r="r" b="b"/>
              <a:pathLst>
                <a:path w="4" h="2">
                  <a:moveTo>
                    <a:pt x="4" y="1"/>
                  </a:moveTo>
                  <a:cubicBezTo>
                    <a:pt x="2" y="1"/>
                    <a:pt x="1" y="0"/>
                    <a:pt x="0" y="1"/>
                  </a:cubicBezTo>
                  <a:cubicBezTo>
                    <a:pt x="1" y="2"/>
                    <a:pt x="1" y="2"/>
                    <a:pt x="1" y="2"/>
                  </a:cubicBezTo>
                  <a:cubicBezTo>
                    <a:pt x="2" y="2"/>
                    <a:pt x="4" y="2"/>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 name="Freeform 6"/>
            <p:cNvSpPr>
              <a:spLocks/>
            </p:cNvSpPr>
            <p:nvPr/>
          </p:nvSpPr>
          <p:spPr bwMode="auto">
            <a:xfrm>
              <a:off x="3173413" y="282892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 name="Freeform 7"/>
            <p:cNvSpPr>
              <a:spLocks/>
            </p:cNvSpPr>
            <p:nvPr/>
          </p:nvSpPr>
          <p:spPr bwMode="auto">
            <a:xfrm>
              <a:off x="3173413" y="2828925"/>
              <a:ext cx="7938"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8" name="Freeform 8"/>
            <p:cNvSpPr>
              <a:spLocks/>
            </p:cNvSpPr>
            <p:nvPr/>
          </p:nvSpPr>
          <p:spPr bwMode="auto">
            <a:xfrm>
              <a:off x="3132138" y="2865438"/>
              <a:ext cx="26988" cy="6350"/>
            </a:xfrm>
            <a:custGeom>
              <a:avLst/>
              <a:gdLst>
                <a:gd name="T0" fmla="*/ 0 w 4"/>
                <a:gd name="T1" fmla="*/ 1 h 1"/>
                <a:gd name="T2" fmla="*/ 4 w 4"/>
                <a:gd name="T3" fmla="*/ 0 h 1"/>
                <a:gd name="T4" fmla="*/ 0 w 4"/>
                <a:gd name="T5" fmla="*/ 1 h 1"/>
              </a:gdLst>
              <a:ahLst/>
              <a:cxnLst>
                <a:cxn ang="0">
                  <a:pos x="T0" y="T1"/>
                </a:cxn>
                <a:cxn ang="0">
                  <a:pos x="T2" y="T3"/>
                </a:cxn>
                <a:cxn ang="0">
                  <a:pos x="T4" y="T5"/>
                </a:cxn>
              </a:cxnLst>
              <a:rect l="0" t="0" r="r" b="b"/>
              <a:pathLst>
                <a:path w="4" h="1">
                  <a:moveTo>
                    <a:pt x="0" y="1"/>
                  </a:moveTo>
                  <a:cubicBezTo>
                    <a:pt x="1" y="1"/>
                    <a:pt x="3" y="0"/>
                    <a:pt x="4" y="0"/>
                  </a:cubicBezTo>
                  <a:cubicBezTo>
                    <a:pt x="3"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 name="Freeform 9"/>
            <p:cNvSpPr>
              <a:spLocks/>
            </p:cNvSpPr>
            <p:nvPr/>
          </p:nvSpPr>
          <p:spPr bwMode="auto">
            <a:xfrm>
              <a:off x="3159125" y="2857500"/>
              <a:ext cx="14288" cy="7938"/>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1" y="0"/>
                    <a:pt x="0" y="1"/>
                  </a:cubicBezTo>
                  <a:cubicBezTo>
                    <a:pt x="1" y="1"/>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 name="Freeform 10"/>
            <p:cNvSpPr>
              <a:spLocks noEditPoints="1"/>
            </p:cNvSpPr>
            <p:nvPr/>
          </p:nvSpPr>
          <p:spPr bwMode="auto">
            <a:xfrm>
              <a:off x="1679575" y="695325"/>
              <a:ext cx="5241925" cy="2274888"/>
            </a:xfrm>
            <a:custGeom>
              <a:avLst/>
              <a:gdLst>
                <a:gd name="T0" fmla="*/ 736 w 747"/>
                <a:gd name="T1" fmla="*/ 184 h 323"/>
                <a:gd name="T2" fmla="*/ 716 w 747"/>
                <a:gd name="T3" fmla="*/ 177 h 323"/>
                <a:gd name="T4" fmla="*/ 695 w 747"/>
                <a:gd name="T5" fmla="*/ 182 h 323"/>
                <a:gd name="T6" fmla="*/ 708 w 747"/>
                <a:gd name="T7" fmla="*/ 172 h 323"/>
                <a:gd name="T8" fmla="*/ 630 w 747"/>
                <a:gd name="T9" fmla="*/ 153 h 323"/>
                <a:gd name="T10" fmla="*/ 627 w 747"/>
                <a:gd name="T11" fmla="*/ 126 h 323"/>
                <a:gd name="T12" fmla="*/ 585 w 747"/>
                <a:gd name="T13" fmla="*/ 93 h 323"/>
                <a:gd name="T14" fmla="*/ 522 w 747"/>
                <a:gd name="T15" fmla="*/ 83 h 323"/>
                <a:gd name="T16" fmla="*/ 517 w 747"/>
                <a:gd name="T17" fmla="*/ 72 h 323"/>
                <a:gd name="T18" fmla="*/ 564 w 747"/>
                <a:gd name="T19" fmla="*/ 74 h 323"/>
                <a:gd name="T20" fmla="*/ 556 w 747"/>
                <a:gd name="T21" fmla="*/ 72 h 323"/>
                <a:gd name="T22" fmla="*/ 563 w 747"/>
                <a:gd name="T23" fmla="*/ 67 h 323"/>
                <a:gd name="T24" fmla="*/ 498 w 747"/>
                <a:gd name="T25" fmla="*/ 56 h 323"/>
                <a:gd name="T26" fmla="*/ 480 w 747"/>
                <a:gd name="T27" fmla="*/ 43 h 323"/>
                <a:gd name="T28" fmla="*/ 522 w 747"/>
                <a:gd name="T29" fmla="*/ 28 h 323"/>
                <a:gd name="T30" fmla="*/ 479 w 747"/>
                <a:gd name="T31" fmla="*/ 22 h 323"/>
                <a:gd name="T32" fmla="*/ 367 w 747"/>
                <a:gd name="T33" fmla="*/ 11 h 323"/>
                <a:gd name="T34" fmla="*/ 293 w 747"/>
                <a:gd name="T35" fmla="*/ 3 h 323"/>
                <a:gd name="T36" fmla="*/ 191 w 747"/>
                <a:gd name="T37" fmla="*/ 13 h 323"/>
                <a:gd name="T38" fmla="*/ 142 w 747"/>
                <a:gd name="T39" fmla="*/ 8 h 323"/>
                <a:gd name="T40" fmla="*/ 36 w 747"/>
                <a:gd name="T41" fmla="*/ 32 h 323"/>
                <a:gd name="T42" fmla="*/ 74 w 747"/>
                <a:gd name="T43" fmla="*/ 33 h 323"/>
                <a:gd name="T44" fmla="*/ 85 w 747"/>
                <a:gd name="T45" fmla="*/ 38 h 323"/>
                <a:gd name="T46" fmla="*/ 16 w 747"/>
                <a:gd name="T47" fmla="*/ 63 h 323"/>
                <a:gd name="T48" fmla="*/ 20 w 747"/>
                <a:gd name="T49" fmla="*/ 83 h 323"/>
                <a:gd name="T50" fmla="*/ 76 w 747"/>
                <a:gd name="T51" fmla="*/ 67 h 323"/>
                <a:gd name="T52" fmla="*/ 106 w 747"/>
                <a:gd name="T53" fmla="*/ 70 h 323"/>
                <a:gd name="T54" fmla="*/ 89 w 747"/>
                <a:gd name="T55" fmla="*/ 124 h 323"/>
                <a:gd name="T56" fmla="*/ 142 w 747"/>
                <a:gd name="T57" fmla="*/ 160 h 323"/>
                <a:gd name="T58" fmla="*/ 134 w 747"/>
                <a:gd name="T59" fmla="*/ 176 h 323"/>
                <a:gd name="T60" fmla="*/ 162 w 747"/>
                <a:gd name="T61" fmla="*/ 186 h 323"/>
                <a:gd name="T62" fmla="*/ 205 w 747"/>
                <a:gd name="T63" fmla="*/ 192 h 323"/>
                <a:gd name="T64" fmla="*/ 220 w 747"/>
                <a:gd name="T65" fmla="*/ 206 h 323"/>
                <a:gd name="T66" fmla="*/ 221 w 747"/>
                <a:gd name="T67" fmla="*/ 248 h 323"/>
                <a:gd name="T68" fmla="*/ 244 w 747"/>
                <a:gd name="T69" fmla="*/ 253 h 323"/>
                <a:gd name="T70" fmla="*/ 241 w 747"/>
                <a:gd name="T71" fmla="*/ 278 h 323"/>
                <a:gd name="T72" fmla="*/ 202 w 747"/>
                <a:gd name="T73" fmla="*/ 297 h 323"/>
                <a:gd name="T74" fmla="*/ 237 w 747"/>
                <a:gd name="T75" fmla="*/ 308 h 323"/>
                <a:gd name="T76" fmla="*/ 288 w 747"/>
                <a:gd name="T77" fmla="*/ 316 h 323"/>
                <a:gd name="T78" fmla="*/ 312 w 747"/>
                <a:gd name="T79" fmla="*/ 315 h 323"/>
                <a:gd name="T80" fmla="*/ 341 w 747"/>
                <a:gd name="T81" fmla="*/ 300 h 323"/>
                <a:gd name="T82" fmla="*/ 389 w 747"/>
                <a:gd name="T83" fmla="*/ 300 h 323"/>
                <a:gd name="T84" fmla="*/ 463 w 747"/>
                <a:gd name="T85" fmla="*/ 284 h 323"/>
                <a:gd name="T86" fmla="*/ 486 w 747"/>
                <a:gd name="T87" fmla="*/ 279 h 323"/>
                <a:gd name="T88" fmla="*/ 541 w 747"/>
                <a:gd name="T89" fmla="*/ 280 h 323"/>
                <a:gd name="T90" fmla="*/ 601 w 747"/>
                <a:gd name="T91" fmla="*/ 290 h 323"/>
                <a:gd name="T92" fmla="*/ 635 w 747"/>
                <a:gd name="T93" fmla="*/ 280 h 323"/>
                <a:gd name="T94" fmla="*/ 629 w 747"/>
                <a:gd name="T95" fmla="*/ 255 h 323"/>
                <a:gd name="T96" fmla="*/ 657 w 747"/>
                <a:gd name="T97" fmla="*/ 230 h 323"/>
                <a:gd name="T98" fmla="*/ 674 w 747"/>
                <a:gd name="T99" fmla="*/ 215 h 323"/>
                <a:gd name="T100" fmla="*/ 740 w 747"/>
                <a:gd name="T101" fmla="*/ 194 h 323"/>
                <a:gd name="T102" fmla="*/ 131 w 747"/>
                <a:gd name="T103" fmla="*/ 61 h 323"/>
                <a:gd name="T104" fmla="*/ 231 w 747"/>
                <a:gd name="T105" fmla="*/ 296 h 323"/>
                <a:gd name="T106" fmla="*/ 390 w 747"/>
                <a:gd name="T107" fmla="*/ 294 h 323"/>
                <a:gd name="T108" fmla="*/ 511 w 747"/>
                <a:gd name="T109" fmla="*/ 257 h 323"/>
                <a:gd name="T110" fmla="*/ 532 w 747"/>
                <a:gd name="T111" fmla="*/ 254 h 323"/>
                <a:gd name="T112" fmla="*/ 549 w 747"/>
                <a:gd name="T113" fmla="*/ 247 h 323"/>
                <a:gd name="T114" fmla="*/ 567 w 747"/>
                <a:gd name="T115" fmla="*/ 237 h 323"/>
                <a:gd name="T116" fmla="*/ 565 w 747"/>
                <a:gd name="T117" fmla="*/ 244 h 323"/>
                <a:gd name="T118" fmla="*/ 588 w 747"/>
                <a:gd name="T119" fmla="*/ 237 h 323"/>
                <a:gd name="T120" fmla="*/ 583 w 747"/>
                <a:gd name="T121" fmla="*/ 231 h 323"/>
                <a:gd name="T122" fmla="*/ 727 w 747"/>
                <a:gd name="T123" fmla="*/ 193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47" h="323">
                  <a:moveTo>
                    <a:pt x="740" y="194"/>
                  </a:moveTo>
                  <a:cubicBezTo>
                    <a:pt x="738" y="194"/>
                    <a:pt x="738" y="194"/>
                    <a:pt x="738" y="194"/>
                  </a:cubicBezTo>
                  <a:cubicBezTo>
                    <a:pt x="738" y="193"/>
                    <a:pt x="736" y="194"/>
                    <a:pt x="736" y="192"/>
                  </a:cubicBezTo>
                  <a:cubicBezTo>
                    <a:pt x="734" y="192"/>
                    <a:pt x="733" y="192"/>
                    <a:pt x="732" y="191"/>
                  </a:cubicBezTo>
                  <a:cubicBezTo>
                    <a:pt x="733" y="191"/>
                    <a:pt x="733" y="191"/>
                    <a:pt x="733" y="191"/>
                  </a:cubicBezTo>
                  <a:cubicBezTo>
                    <a:pt x="734" y="190"/>
                    <a:pt x="736" y="189"/>
                    <a:pt x="736" y="191"/>
                  </a:cubicBezTo>
                  <a:cubicBezTo>
                    <a:pt x="740" y="191"/>
                    <a:pt x="740" y="188"/>
                    <a:pt x="743" y="187"/>
                  </a:cubicBezTo>
                  <a:cubicBezTo>
                    <a:pt x="743" y="187"/>
                    <a:pt x="743" y="187"/>
                    <a:pt x="743" y="187"/>
                  </a:cubicBezTo>
                  <a:cubicBezTo>
                    <a:pt x="745" y="187"/>
                    <a:pt x="746" y="188"/>
                    <a:pt x="747" y="187"/>
                  </a:cubicBezTo>
                  <a:cubicBezTo>
                    <a:pt x="747" y="185"/>
                    <a:pt x="744" y="186"/>
                    <a:pt x="745" y="184"/>
                  </a:cubicBezTo>
                  <a:cubicBezTo>
                    <a:pt x="742" y="183"/>
                    <a:pt x="739" y="183"/>
                    <a:pt x="736" y="184"/>
                  </a:cubicBezTo>
                  <a:cubicBezTo>
                    <a:pt x="738" y="186"/>
                    <a:pt x="736" y="187"/>
                    <a:pt x="735" y="188"/>
                  </a:cubicBezTo>
                  <a:cubicBezTo>
                    <a:pt x="734" y="188"/>
                    <a:pt x="732" y="188"/>
                    <a:pt x="731" y="187"/>
                  </a:cubicBezTo>
                  <a:cubicBezTo>
                    <a:pt x="733" y="186"/>
                    <a:pt x="733" y="184"/>
                    <a:pt x="735" y="184"/>
                  </a:cubicBezTo>
                  <a:cubicBezTo>
                    <a:pt x="728" y="178"/>
                    <a:pt x="724" y="188"/>
                    <a:pt x="717" y="185"/>
                  </a:cubicBezTo>
                  <a:cubicBezTo>
                    <a:pt x="718" y="184"/>
                    <a:pt x="718" y="183"/>
                    <a:pt x="718" y="183"/>
                  </a:cubicBezTo>
                  <a:cubicBezTo>
                    <a:pt x="719" y="182"/>
                    <a:pt x="719" y="181"/>
                    <a:pt x="720" y="181"/>
                  </a:cubicBezTo>
                  <a:cubicBezTo>
                    <a:pt x="720" y="180"/>
                    <a:pt x="720" y="180"/>
                    <a:pt x="721" y="180"/>
                  </a:cubicBezTo>
                  <a:cubicBezTo>
                    <a:pt x="719" y="179"/>
                    <a:pt x="716" y="180"/>
                    <a:pt x="715" y="179"/>
                  </a:cubicBezTo>
                  <a:cubicBezTo>
                    <a:pt x="715" y="179"/>
                    <a:pt x="715" y="179"/>
                    <a:pt x="715" y="179"/>
                  </a:cubicBezTo>
                  <a:cubicBezTo>
                    <a:pt x="715" y="178"/>
                    <a:pt x="715" y="178"/>
                    <a:pt x="716" y="178"/>
                  </a:cubicBezTo>
                  <a:cubicBezTo>
                    <a:pt x="716" y="177"/>
                    <a:pt x="716" y="177"/>
                    <a:pt x="716" y="177"/>
                  </a:cubicBezTo>
                  <a:cubicBezTo>
                    <a:pt x="713" y="178"/>
                    <a:pt x="710" y="178"/>
                    <a:pt x="708" y="177"/>
                  </a:cubicBezTo>
                  <a:cubicBezTo>
                    <a:pt x="709" y="178"/>
                    <a:pt x="709" y="178"/>
                    <a:pt x="709" y="178"/>
                  </a:cubicBezTo>
                  <a:cubicBezTo>
                    <a:pt x="707" y="179"/>
                    <a:pt x="707" y="179"/>
                    <a:pt x="707" y="179"/>
                  </a:cubicBezTo>
                  <a:cubicBezTo>
                    <a:pt x="709" y="182"/>
                    <a:pt x="714" y="178"/>
                    <a:pt x="715" y="182"/>
                  </a:cubicBezTo>
                  <a:cubicBezTo>
                    <a:pt x="713" y="185"/>
                    <a:pt x="710" y="184"/>
                    <a:pt x="707" y="185"/>
                  </a:cubicBezTo>
                  <a:cubicBezTo>
                    <a:pt x="705" y="186"/>
                    <a:pt x="702" y="184"/>
                    <a:pt x="698" y="185"/>
                  </a:cubicBezTo>
                  <a:cubicBezTo>
                    <a:pt x="696" y="185"/>
                    <a:pt x="695" y="189"/>
                    <a:pt x="692" y="187"/>
                  </a:cubicBezTo>
                  <a:cubicBezTo>
                    <a:pt x="690" y="188"/>
                    <a:pt x="687" y="188"/>
                    <a:pt x="686" y="189"/>
                  </a:cubicBezTo>
                  <a:cubicBezTo>
                    <a:pt x="684" y="188"/>
                    <a:pt x="683" y="187"/>
                    <a:pt x="682" y="186"/>
                  </a:cubicBezTo>
                  <a:cubicBezTo>
                    <a:pt x="684" y="185"/>
                    <a:pt x="684" y="185"/>
                    <a:pt x="684" y="185"/>
                  </a:cubicBezTo>
                  <a:cubicBezTo>
                    <a:pt x="689" y="185"/>
                    <a:pt x="691" y="182"/>
                    <a:pt x="695" y="182"/>
                  </a:cubicBezTo>
                  <a:cubicBezTo>
                    <a:pt x="698" y="184"/>
                    <a:pt x="700" y="180"/>
                    <a:pt x="703" y="180"/>
                  </a:cubicBezTo>
                  <a:cubicBezTo>
                    <a:pt x="702" y="178"/>
                    <a:pt x="699" y="179"/>
                    <a:pt x="698" y="178"/>
                  </a:cubicBezTo>
                  <a:cubicBezTo>
                    <a:pt x="699" y="176"/>
                    <a:pt x="699" y="176"/>
                    <a:pt x="699" y="176"/>
                  </a:cubicBezTo>
                  <a:cubicBezTo>
                    <a:pt x="697" y="176"/>
                    <a:pt x="696" y="178"/>
                    <a:pt x="694" y="177"/>
                  </a:cubicBezTo>
                  <a:cubicBezTo>
                    <a:pt x="690" y="178"/>
                    <a:pt x="686" y="179"/>
                    <a:pt x="681" y="180"/>
                  </a:cubicBezTo>
                  <a:cubicBezTo>
                    <a:pt x="679" y="179"/>
                    <a:pt x="679" y="179"/>
                    <a:pt x="679" y="179"/>
                  </a:cubicBezTo>
                  <a:cubicBezTo>
                    <a:pt x="680" y="177"/>
                    <a:pt x="679" y="173"/>
                    <a:pt x="683" y="173"/>
                  </a:cubicBezTo>
                  <a:cubicBezTo>
                    <a:pt x="685" y="168"/>
                    <a:pt x="692" y="172"/>
                    <a:pt x="695" y="168"/>
                  </a:cubicBezTo>
                  <a:cubicBezTo>
                    <a:pt x="696" y="169"/>
                    <a:pt x="697" y="170"/>
                    <a:pt x="698" y="169"/>
                  </a:cubicBezTo>
                  <a:cubicBezTo>
                    <a:pt x="700" y="171"/>
                    <a:pt x="704" y="169"/>
                    <a:pt x="704" y="171"/>
                  </a:cubicBezTo>
                  <a:cubicBezTo>
                    <a:pt x="704" y="173"/>
                    <a:pt x="706" y="172"/>
                    <a:pt x="708" y="172"/>
                  </a:cubicBezTo>
                  <a:cubicBezTo>
                    <a:pt x="708" y="170"/>
                    <a:pt x="708" y="170"/>
                    <a:pt x="708" y="170"/>
                  </a:cubicBezTo>
                  <a:cubicBezTo>
                    <a:pt x="705" y="170"/>
                    <a:pt x="705" y="167"/>
                    <a:pt x="704" y="165"/>
                  </a:cubicBezTo>
                  <a:cubicBezTo>
                    <a:pt x="704" y="158"/>
                    <a:pt x="713" y="165"/>
                    <a:pt x="715" y="158"/>
                  </a:cubicBezTo>
                  <a:cubicBezTo>
                    <a:pt x="712" y="157"/>
                    <a:pt x="710" y="158"/>
                    <a:pt x="708" y="157"/>
                  </a:cubicBezTo>
                  <a:cubicBezTo>
                    <a:pt x="707" y="158"/>
                    <a:pt x="706" y="158"/>
                    <a:pt x="706" y="159"/>
                  </a:cubicBezTo>
                  <a:cubicBezTo>
                    <a:pt x="687" y="156"/>
                    <a:pt x="670" y="161"/>
                    <a:pt x="651" y="160"/>
                  </a:cubicBezTo>
                  <a:cubicBezTo>
                    <a:pt x="650" y="160"/>
                    <a:pt x="649" y="162"/>
                    <a:pt x="647" y="161"/>
                  </a:cubicBezTo>
                  <a:cubicBezTo>
                    <a:pt x="645" y="162"/>
                    <a:pt x="643" y="162"/>
                    <a:pt x="641" y="161"/>
                  </a:cubicBezTo>
                  <a:cubicBezTo>
                    <a:pt x="639" y="162"/>
                    <a:pt x="637" y="159"/>
                    <a:pt x="634" y="159"/>
                  </a:cubicBezTo>
                  <a:cubicBezTo>
                    <a:pt x="634" y="157"/>
                    <a:pt x="629" y="156"/>
                    <a:pt x="630" y="153"/>
                  </a:cubicBezTo>
                  <a:cubicBezTo>
                    <a:pt x="630" y="153"/>
                    <a:pt x="630" y="153"/>
                    <a:pt x="630" y="153"/>
                  </a:cubicBezTo>
                  <a:cubicBezTo>
                    <a:pt x="629" y="152"/>
                    <a:pt x="629" y="153"/>
                    <a:pt x="629" y="153"/>
                  </a:cubicBezTo>
                  <a:cubicBezTo>
                    <a:pt x="626" y="153"/>
                    <a:pt x="625" y="151"/>
                    <a:pt x="623" y="150"/>
                  </a:cubicBezTo>
                  <a:cubicBezTo>
                    <a:pt x="623" y="150"/>
                    <a:pt x="623" y="149"/>
                    <a:pt x="623" y="149"/>
                  </a:cubicBezTo>
                  <a:cubicBezTo>
                    <a:pt x="625" y="149"/>
                    <a:pt x="626" y="148"/>
                    <a:pt x="627" y="150"/>
                  </a:cubicBezTo>
                  <a:cubicBezTo>
                    <a:pt x="628" y="149"/>
                    <a:pt x="629" y="150"/>
                    <a:pt x="629" y="149"/>
                  </a:cubicBezTo>
                  <a:cubicBezTo>
                    <a:pt x="629" y="149"/>
                    <a:pt x="629" y="149"/>
                    <a:pt x="629" y="149"/>
                  </a:cubicBezTo>
                  <a:cubicBezTo>
                    <a:pt x="629" y="148"/>
                    <a:pt x="628" y="147"/>
                    <a:pt x="629" y="146"/>
                  </a:cubicBezTo>
                  <a:cubicBezTo>
                    <a:pt x="625" y="135"/>
                    <a:pt x="610" y="139"/>
                    <a:pt x="600" y="135"/>
                  </a:cubicBezTo>
                  <a:cubicBezTo>
                    <a:pt x="599" y="136"/>
                    <a:pt x="598" y="134"/>
                    <a:pt x="597" y="135"/>
                  </a:cubicBezTo>
                  <a:cubicBezTo>
                    <a:pt x="593" y="134"/>
                    <a:pt x="587" y="136"/>
                    <a:pt x="585" y="133"/>
                  </a:cubicBezTo>
                  <a:cubicBezTo>
                    <a:pt x="598" y="130"/>
                    <a:pt x="614" y="130"/>
                    <a:pt x="627" y="126"/>
                  </a:cubicBezTo>
                  <a:cubicBezTo>
                    <a:pt x="625" y="124"/>
                    <a:pt x="622" y="124"/>
                    <a:pt x="622" y="122"/>
                  </a:cubicBezTo>
                  <a:cubicBezTo>
                    <a:pt x="621" y="120"/>
                    <a:pt x="618" y="120"/>
                    <a:pt x="616" y="120"/>
                  </a:cubicBezTo>
                  <a:cubicBezTo>
                    <a:pt x="618" y="118"/>
                    <a:pt x="622" y="118"/>
                    <a:pt x="624" y="117"/>
                  </a:cubicBezTo>
                  <a:cubicBezTo>
                    <a:pt x="625" y="114"/>
                    <a:pt x="623" y="114"/>
                    <a:pt x="622" y="112"/>
                  </a:cubicBezTo>
                  <a:cubicBezTo>
                    <a:pt x="621" y="111"/>
                    <a:pt x="621" y="110"/>
                    <a:pt x="622" y="109"/>
                  </a:cubicBezTo>
                  <a:cubicBezTo>
                    <a:pt x="619" y="108"/>
                    <a:pt x="618" y="106"/>
                    <a:pt x="618" y="103"/>
                  </a:cubicBezTo>
                  <a:cubicBezTo>
                    <a:pt x="619" y="103"/>
                    <a:pt x="619" y="102"/>
                    <a:pt x="620" y="102"/>
                  </a:cubicBezTo>
                  <a:cubicBezTo>
                    <a:pt x="618" y="100"/>
                    <a:pt x="618" y="100"/>
                    <a:pt x="618" y="100"/>
                  </a:cubicBezTo>
                  <a:cubicBezTo>
                    <a:pt x="620" y="98"/>
                    <a:pt x="620" y="96"/>
                    <a:pt x="622" y="94"/>
                  </a:cubicBezTo>
                  <a:cubicBezTo>
                    <a:pt x="622" y="92"/>
                    <a:pt x="619" y="91"/>
                    <a:pt x="617" y="91"/>
                  </a:cubicBezTo>
                  <a:cubicBezTo>
                    <a:pt x="607" y="93"/>
                    <a:pt x="595" y="92"/>
                    <a:pt x="585" y="93"/>
                  </a:cubicBezTo>
                  <a:cubicBezTo>
                    <a:pt x="583" y="91"/>
                    <a:pt x="582" y="94"/>
                    <a:pt x="581" y="92"/>
                  </a:cubicBezTo>
                  <a:cubicBezTo>
                    <a:pt x="577" y="94"/>
                    <a:pt x="573" y="92"/>
                    <a:pt x="570" y="92"/>
                  </a:cubicBezTo>
                  <a:cubicBezTo>
                    <a:pt x="564" y="92"/>
                    <a:pt x="558" y="93"/>
                    <a:pt x="552" y="94"/>
                  </a:cubicBezTo>
                  <a:cubicBezTo>
                    <a:pt x="542" y="94"/>
                    <a:pt x="532" y="95"/>
                    <a:pt x="522" y="97"/>
                  </a:cubicBezTo>
                  <a:cubicBezTo>
                    <a:pt x="521" y="97"/>
                    <a:pt x="520" y="96"/>
                    <a:pt x="520" y="97"/>
                  </a:cubicBezTo>
                  <a:cubicBezTo>
                    <a:pt x="517" y="97"/>
                    <a:pt x="513" y="98"/>
                    <a:pt x="511" y="96"/>
                  </a:cubicBezTo>
                  <a:cubicBezTo>
                    <a:pt x="510" y="92"/>
                    <a:pt x="515" y="94"/>
                    <a:pt x="517" y="92"/>
                  </a:cubicBezTo>
                  <a:cubicBezTo>
                    <a:pt x="516" y="92"/>
                    <a:pt x="515" y="91"/>
                    <a:pt x="515" y="91"/>
                  </a:cubicBezTo>
                  <a:cubicBezTo>
                    <a:pt x="514" y="87"/>
                    <a:pt x="518" y="89"/>
                    <a:pt x="520" y="88"/>
                  </a:cubicBezTo>
                  <a:cubicBezTo>
                    <a:pt x="520" y="86"/>
                    <a:pt x="520" y="86"/>
                    <a:pt x="520" y="85"/>
                  </a:cubicBezTo>
                  <a:cubicBezTo>
                    <a:pt x="520" y="83"/>
                    <a:pt x="522" y="84"/>
                    <a:pt x="522" y="83"/>
                  </a:cubicBezTo>
                  <a:cubicBezTo>
                    <a:pt x="522" y="83"/>
                    <a:pt x="522" y="83"/>
                    <a:pt x="522" y="83"/>
                  </a:cubicBezTo>
                  <a:cubicBezTo>
                    <a:pt x="521" y="83"/>
                    <a:pt x="520" y="82"/>
                    <a:pt x="520" y="83"/>
                  </a:cubicBezTo>
                  <a:cubicBezTo>
                    <a:pt x="516" y="81"/>
                    <a:pt x="512" y="82"/>
                    <a:pt x="508" y="83"/>
                  </a:cubicBezTo>
                  <a:cubicBezTo>
                    <a:pt x="505" y="81"/>
                    <a:pt x="499" y="84"/>
                    <a:pt x="496" y="82"/>
                  </a:cubicBezTo>
                  <a:cubicBezTo>
                    <a:pt x="494" y="79"/>
                    <a:pt x="496" y="76"/>
                    <a:pt x="498" y="75"/>
                  </a:cubicBezTo>
                  <a:cubicBezTo>
                    <a:pt x="497" y="73"/>
                    <a:pt x="496" y="72"/>
                    <a:pt x="498" y="71"/>
                  </a:cubicBezTo>
                  <a:cubicBezTo>
                    <a:pt x="504" y="68"/>
                    <a:pt x="507" y="74"/>
                    <a:pt x="512" y="72"/>
                  </a:cubicBezTo>
                  <a:cubicBezTo>
                    <a:pt x="511" y="71"/>
                    <a:pt x="511" y="71"/>
                    <a:pt x="511" y="71"/>
                  </a:cubicBezTo>
                  <a:cubicBezTo>
                    <a:pt x="513" y="70"/>
                    <a:pt x="515" y="72"/>
                    <a:pt x="516" y="70"/>
                  </a:cubicBezTo>
                  <a:cubicBezTo>
                    <a:pt x="518" y="71"/>
                    <a:pt x="520" y="70"/>
                    <a:pt x="523" y="71"/>
                  </a:cubicBezTo>
                  <a:cubicBezTo>
                    <a:pt x="522" y="73"/>
                    <a:pt x="519" y="71"/>
                    <a:pt x="517" y="72"/>
                  </a:cubicBezTo>
                  <a:cubicBezTo>
                    <a:pt x="519" y="73"/>
                    <a:pt x="520" y="74"/>
                    <a:pt x="522" y="74"/>
                  </a:cubicBezTo>
                  <a:cubicBezTo>
                    <a:pt x="521" y="76"/>
                    <a:pt x="521" y="76"/>
                    <a:pt x="521" y="76"/>
                  </a:cubicBezTo>
                  <a:cubicBezTo>
                    <a:pt x="522" y="75"/>
                    <a:pt x="524" y="76"/>
                    <a:pt x="524" y="75"/>
                  </a:cubicBezTo>
                  <a:cubicBezTo>
                    <a:pt x="524" y="75"/>
                    <a:pt x="523" y="75"/>
                    <a:pt x="523" y="75"/>
                  </a:cubicBezTo>
                  <a:cubicBezTo>
                    <a:pt x="524" y="72"/>
                    <a:pt x="528" y="74"/>
                    <a:pt x="530" y="72"/>
                  </a:cubicBezTo>
                  <a:cubicBezTo>
                    <a:pt x="533" y="74"/>
                    <a:pt x="536" y="71"/>
                    <a:pt x="538" y="74"/>
                  </a:cubicBezTo>
                  <a:cubicBezTo>
                    <a:pt x="538" y="74"/>
                    <a:pt x="537" y="74"/>
                    <a:pt x="537" y="75"/>
                  </a:cubicBezTo>
                  <a:cubicBezTo>
                    <a:pt x="539" y="75"/>
                    <a:pt x="539" y="75"/>
                    <a:pt x="539" y="75"/>
                  </a:cubicBezTo>
                  <a:cubicBezTo>
                    <a:pt x="543" y="75"/>
                    <a:pt x="546" y="76"/>
                    <a:pt x="550" y="74"/>
                  </a:cubicBezTo>
                  <a:cubicBezTo>
                    <a:pt x="552" y="74"/>
                    <a:pt x="554" y="76"/>
                    <a:pt x="556" y="74"/>
                  </a:cubicBezTo>
                  <a:cubicBezTo>
                    <a:pt x="558" y="71"/>
                    <a:pt x="561" y="73"/>
                    <a:pt x="564" y="74"/>
                  </a:cubicBezTo>
                  <a:cubicBezTo>
                    <a:pt x="567" y="72"/>
                    <a:pt x="571" y="74"/>
                    <a:pt x="575" y="74"/>
                  </a:cubicBezTo>
                  <a:cubicBezTo>
                    <a:pt x="577" y="77"/>
                    <a:pt x="582" y="75"/>
                    <a:pt x="586" y="77"/>
                  </a:cubicBezTo>
                  <a:cubicBezTo>
                    <a:pt x="585" y="77"/>
                    <a:pt x="585" y="76"/>
                    <a:pt x="585" y="76"/>
                  </a:cubicBezTo>
                  <a:cubicBezTo>
                    <a:pt x="588" y="74"/>
                    <a:pt x="592" y="74"/>
                    <a:pt x="595" y="76"/>
                  </a:cubicBezTo>
                  <a:cubicBezTo>
                    <a:pt x="595" y="75"/>
                    <a:pt x="595" y="75"/>
                    <a:pt x="595" y="75"/>
                  </a:cubicBezTo>
                  <a:cubicBezTo>
                    <a:pt x="597" y="75"/>
                    <a:pt x="598" y="74"/>
                    <a:pt x="599" y="75"/>
                  </a:cubicBezTo>
                  <a:cubicBezTo>
                    <a:pt x="600" y="76"/>
                    <a:pt x="601" y="76"/>
                    <a:pt x="603" y="75"/>
                  </a:cubicBezTo>
                  <a:cubicBezTo>
                    <a:pt x="597" y="73"/>
                    <a:pt x="590" y="75"/>
                    <a:pt x="586" y="71"/>
                  </a:cubicBezTo>
                  <a:cubicBezTo>
                    <a:pt x="585" y="74"/>
                    <a:pt x="582" y="72"/>
                    <a:pt x="581" y="73"/>
                  </a:cubicBezTo>
                  <a:cubicBezTo>
                    <a:pt x="573" y="71"/>
                    <a:pt x="564" y="73"/>
                    <a:pt x="556" y="71"/>
                  </a:cubicBezTo>
                  <a:cubicBezTo>
                    <a:pt x="556" y="72"/>
                    <a:pt x="556" y="72"/>
                    <a:pt x="556" y="72"/>
                  </a:cubicBezTo>
                  <a:cubicBezTo>
                    <a:pt x="547" y="69"/>
                    <a:pt x="538" y="75"/>
                    <a:pt x="531" y="69"/>
                  </a:cubicBezTo>
                  <a:cubicBezTo>
                    <a:pt x="532" y="67"/>
                    <a:pt x="535" y="69"/>
                    <a:pt x="537" y="67"/>
                  </a:cubicBezTo>
                  <a:cubicBezTo>
                    <a:pt x="546" y="68"/>
                    <a:pt x="556" y="67"/>
                    <a:pt x="564" y="68"/>
                  </a:cubicBezTo>
                  <a:cubicBezTo>
                    <a:pt x="566" y="66"/>
                    <a:pt x="567" y="69"/>
                    <a:pt x="569" y="67"/>
                  </a:cubicBezTo>
                  <a:cubicBezTo>
                    <a:pt x="569" y="68"/>
                    <a:pt x="569" y="68"/>
                    <a:pt x="569" y="68"/>
                  </a:cubicBezTo>
                  <a:cubicBezTo>
                    <a:pt x="570" y="68"/>
                    <a:pt x="571" y="68"/>
                    <a:pt x="571" y="67"/>
                  </a:cubicBezTo>
                  <a:cubicBezTo>
                    <a:pt x="573" y="69"/>
                    <a:pt x="575" y="69"/>
                    <a:pt x="578" y="68"/>
                  </a:cubicBezTo>
                  <a:cubicBezTo>
                    <a:pt x="577" y="67"/>
                    <a:pt x="577" y="67"/>
                    <a:pt x="577" y="67"/>
                  </a:cubicBezTo>
                  <a:cubicBezTo>
                    <a:pt x="577" y="68"/>
                    <a:pt x="576" y="67"/>
                    <a:pt x="575" y="68"/>
                  </a:cubicBezTo>
                  <a:cubicBezTo>
                    <a:pt x="572" y="66"/>
                    <a:pt x="567" y="68"/>
                    <a:pt x="564" y="66"/>
                  </a:cubicBezTo>
                  <a:cubicBezTo>
                    <a:pt x="563" y="67"/>
                    <a:pt x="563" y="67"/>
                    <a:pt x="563" y="67"/>
                  </a:cubicBezTo>
                  <a:cubicBezTo>
                    <a:pt x="561" y="66"/>
                    <a:pt x="560" y="67"/>
                    <a:pt x="558" y="66"/>
                  </a:cubicBezTo>
                  <a:cubicBezTo>
                    <a:pt x="557" y="68"/>
                    <a:pt x="555" y="65"/>
                    <a:pt x="554" y="67"/>
                  </a:cubicBezTo>
                  <a:cubicBezTo>
                    <a:pt x="549" y="67"/>
                    <a:pt x="545" y="66"/>
                    <a:pt x="540" y="66"/>
                  </a:cubicBezTo>
                  <a:cubicBezTo>
                    <a:pt x="536" y="66"/>
                    <a:pt x="533" y="67"/>
                    <a:pt x="529" y="66"/>
                  </a:cubicBezTo>
                  <a:cubicBezTo>
                    <a:pt x="527" y="66"/>
                    <a:pt x="523" y="66"/>
                    <a:pt x="521" y="66"/>
                  </a:cubicBezTo>
                  <a:cubicBezTo>
                    <a:pt x="516" y="66"/>
                    <a:pt x="510" y="67"/>
                    <a:pt x="505" y="67"/>
                  </a:cubicBezTo>
                  <a:cubicBezTo>
                    <a:pt x="504" y="67"/>
                    <a:pt x="502" y="66"/>
                    <a:pt x="500" y="67"/>
                  </a:cubicBezTo>
                  <a:cubicBezTo>
                    <a:pt x="499" y="66"/>
                    <a:pt x="497" y="66"/>
                    <a:pt x="497" y="65"/>
                  </a:cubicBezTo>
                  <a:cubicBezTo>
                    <a:pt x="498" y="64"/>
                    <a:pt x="498" y="64"/>
                    <a:pt x="498" y="64"/>
                  </a:cubicBezTo>
                  <a:cubicBezTo>
                    <a:pt x="498" y="63"/>
                    <a:pt x="498" y="63"/>
                    <a:pt x="498" y="62"/>
                  </a:cubicBezTo>
                  <a:cubicBezTo>
                    <a:pt x="500" y="60"/>
                    <a:pt x="494" y="59"/>
                    <a:pt x="498" y="56"/>
                  </a:cubicBezTo>
                  <a:cubicBezTo>
                    <a:pt x="495" y="58"/>
                    <a:pt x="490" y="56"/>
                    <a:pt x="486" y="58"/>
                  </a:cubicBezTo>
                  <a:cubicBezTo>
                    <a:pt x="483" y="57"/>
                    <a:pt x="477" y="59"/>
                    <a:pt x="473" y="57"/>
                  </a:cubicBezTo>
                  <a:cubicBezTo>
                    <a:pt x="468" y="59"/>
                    <a:pt x="465" y="57"/>
                    <a:pt x="461" y="57"/>
                  </a:cubicBezTo>
                  <a:cubicBezTo>
                    <a:pt x="459" y="56"/>
                    <a:pt x="455" y="57"/>
                    <a:pt x="455" y="54"/>
                  </a:cubicBezTo>
                  <a:cubicBezTo>
                    <a:pt x="456" y="53"/>
                    <a:pt x="457" y="52"/>
                    <a:pt x="459" y="53"/>
                  </a:cubicBezTo>
                  <a:cubicBezTo>
                    <a:pt x="460" y="53"/>
                    <a:pt x="459" y="54"/>
                    <a:pt x="459" y="54"/>
                  </a:cubicBezTo>
                  <a:cubicBezTo>
                    <a:pt x="461" y="53"/>
                    <a:pt x="463" y="51"/>
                    <a:pt x="465" y="51"/>
                  </a:cubicBezTo>
                  <a:cubicBezTo>
                    <a:pt x="466" y="50"/>
                    <a:pt x="465" y="49"/>
                    <a:pt x="465" y="49"/>
                  </a:cubicBezTo>
                  <a:cubicBezTo>
                    <a:pt x="466" y="48"/>
                    <a:pt x="467" y="47"/>
                    <a:pt x="469" y="47"/>
                  </a:cubicBezTo>
                  <a:cubicBezTo>
                    <a:pt x="472" y="46"/>
                    <a:pt x="474" y="43"/>
                    <a:pt x="477" y="44"/>
                  </a:cubicBezTo>
                  <a:cubicBezTo>
                    <a:pt x="478" y="43"/>
                    <a:pt x="479" y="44"/>
                    <a:pt x="480" y="43"/>
                  </a:cubicBezTo>
                  <a:cubicBezTo>
                    <a:pt x="482" y="43"/>
                    <a:pt x="485" y="44"/>
                    <a:pt x="487" y="42"/>
                  </a:cubicBezTo>
                  <a:cubicBezTo>
                    <a:pt x="491" y="45"/>
                    <a:pt x="491" y="39"/>
                    <a:pt x="495" y="41"/>
                  </a:cubicBezTo>
                  <a:cubicBezTo>
                    <a:pt x="498" y="40"/>
                    <a:pt x="501" y="41"/>
                    <a:pt x="504" y="40"/>
                  </a:cubicBezTo>
                  <a:cubicBezTo>
                    <a:pt x="508" y="41"/>
                    <a:pt x="511" y="36"/>
                    <a:pt x="515" y="37"/>
                  </a:cubicBezTo>
                  <a:cubicBezTo>
                    <a:pt x="517" y="35"/>
                    <a:pt x="520" y="35"/>
                    <a:pt x="522" y="32"/>
                  </a:cubicBezTo>
                  <a:cubicBezTo>
                    <a:pt x="528" y="32"/>
                    <a:pt x="533" y="32"/>
                    <a:pt x="540" y="30"/>
                  </a:cubicBezTo>
                  <a:cubicBezTo>
                    <a:pt x="542" y="30"/>
                    <a:pt x="543" y="27"/>
                    <a:pt x="545" y="28"/>
                  </a:cubicBezTo>
                  <a:cubicBezTo>
                    <a:pt x="546" y="28"/>
                    <a:pt x="546" y="28"/>
                    <a:pt x="546" y="28"/>
                  </a:cubicBezTo>
                  <a:cubicBezTo>
                    <a:pt x="546" y="27"/>
                    <a:pt x="546" y="27"/>
                    <a:pt x="546" y="27"/>
                  </a:cubicBezTo>
                  <a:cubicBezTo>
                    <a:pt x="542" y="27"/>
                    <a:pt x="538" y="27"/>
                    <a:pt x="533" y="28"/>
                  </a:cubicBezTo>
                  <a:cubicBezTo>
                    <a:pt x="530" y="28"/>
                    <a:pt x="525" y="30"/>
                    <a:pt x="522" y="28"/>
                  </a:cubicBezTo>
                  <a:cubicBezTo>
                    <a:pt x="520" y="30"/>
                    <a:pt x="517" y="29"/>
                    <a:pt x="515" y="29"/>
                  </a:cubicBezTo>
                  <a:cubicBezTo>
                    <a:pt x="513" y="29"/>
                    <a:pt x="512" y="31"/>
                    <a:pt x="510" y="30"/>
                  </a:cubicBezTo>
                  <a:cubicBezTo>
                    <a:pt x="501" y="32"/>
                    <a:pt x="492" y="32"/>
                    <a:pt x="483" y="34"/>
                  </a:cubicBezTo>
                  <a:cubicBezTo>
                    <a:pt x="473" y="35"/>
                    <a:pt x="466" y="36"/>
                    <a:pt x="457" y="38"/>
                  </a:cubicBezTo>
                  <a:cubicBezTo>
                    <a:pt x="456" y="37"/>
                    <a:pt x="456" y="37"/>
                    <a:pt x="456" y="37"/>
                  </a:cubicBezTo>
                  <a:cubicBezTo>
                    <a:pt x="454" y="38"/>
                    <a:pt x="453" y="37"/>
                    <a:pt x="451" y="38"/>
                  </a:cubicBezTo>
                  <a:cubicBezTo>
                    <a:pt x="449" y="38"/>
                    <a:pt x="446" y="41"/>
                    <a:pt x="444" y="38"/>
                  </a:cubicBezTo>
                  <a:cubicBezTo>
                    <a:pt x="447" y="36"/>
                    <a:pt x="448" y="32"/>
                    <a:pt x="451" y="30"/>
                  </a:cubicBezTo>
                  <a:cubicBezTo>
                    <a:pt x="459" y="30"/>
                    <a:pt x="448" y="24"/>
                    <a:pt x="456" y="22"/>
                  </a:cubicBezTo>
                  <a:cubicBezTo>
                    <a:pt x="461" y="22"/>
                    <a:pt x="465" y="24"/>
                    <a:pt x="470" y="22"/>
                  </a:cubicBezTo>
                  <a:cubicBezTo>
                    <a:pt x="472" y="22"/>
                    <a:pt x="476" y="22"/>
                    <a:pt x="479" y="22"/>
                  </a:cubicBezTo>
                  <a:cubicBezTo>
                    <a:pt x="479" y="22"/>
                    <a:pt x="479" y="22"/>
                    <a:pt x="479" y="22"/>
                  </a:cubicBezTo>
                  <a:cubicBezTo>
                    <a:pt x="480" y="22"/>
                    <a:pt x="482" y="23"/>
                    <a:pt x="482" y="22"/>
                  </a:cubicBezTo>
                  <a:cubicBezTo>
                    <a:pt x="480" y="21"/>
                    <a:pt x="477" y="19"/>
                    <a:pt x="475" y="20"/>
                  </a:cubicBezTo>
                  <a:cubicBezTo>
                    <a:pt x="460" y="18"/>
                    <a:pt x="447" y="19"/>
                    <a:pt x="432" y="18"/>
                  </a:cubicBezTo>
                  <a:cubicBezTo>
                    <a:pt x="430" y="16"/>
                    <a:pt x="427" y="18"/>
                    <a:pt x="425" y="18"/>
                  </a:cubicBezTo>
                  <a:cubicBezTo>
                    <a:pt x="423" y="17"/>
                    <a:pt x="421" y="16"/>
                    <a:pt x="419" y="17"/>
                  </a:cubicBezTo>
                  <a:cubicBezTo>
                    <a:pt x="416" y="18"/>
                    <a:pt x="414" y="16"/>
                    <a:pt x="411" y="17"/>
                  </a:cubicBezTo>
                  <a:cubicBezTo>
                    <a:pt x="405" y="15"/>
                    <a:pt x="397" y="18"/>
                    <a:pt x="392" y="13"/>
                  </a:cubicBezTo>
                  <a:cubicBezTo>
                    <a:pt x="389" y="14"/>
                    <a:pt x="385" y="13"/>
                    <a:pt x="382" y="11"/>
                  </a:cubicBezTo>
                  <a:cubicBezTo>
                    <a:pt x="380" y="15"/>
                    <a:pt x="377" y="11"/>
                    <a:pt x="374" y="11"/>
                  </a:cubicBezTo>
                  <a:cubicBezTo>
                    <a:pt x="372" y="14"/>
                    <a:pt x="370" y="9"/>
                    <a:pt x="367" y="11"/>
                  </a:cubicBezTo>
                  <a:cubicBezTo>
                    <a:pt x="365" y="10"/>
                    <a:pt x="365" y="8"/>
                    <a:pt x="363" y="9"/>
                  </a:cubicBezTo>
                  <a:cubicBezTo>
                    <a:pt x="362" y="8"/>
                    <a:pt x="361" y="7"/>
                    <a:pt x="361" y="6"/>
                  </a:cubicBezTo>
                  <a:cubicBezTo>
                    <a:pt x="357" y="5"/>
                    <a:pt x="353" y="9"/>
                    <a:pt x="351" y="4"/>
                  </a:cubicBezTo>
                  <a:cubicBezTo>
                    <a:pt x="349" y="3"/>
                    <a:pt x="348" y="5"/>
                    <a:pt x="347" y="6"/>
                  </a:cubicBezTo>
                  <a:cubicBezTo>
                    <a:pt x="345" y="3"/>
                    <a:pt x="343" y="6"/>
                    <a:pt x="342" y="7"/>
                  </a:cubicBezTo>
                  <a:cubicBezTo>
                    <a:pt x="338" y="6"/>
                    <a:pt x="335" y="6"/>
                    <a:pt x="332" y="5"/>
                  </a:cubicBezTo>
                  <a:cubicBezTo>
                    <a:pt x="330" y="2"/>
                    <a:pt x="330" y="2"/>
                    <a:pt x="330" y="2"/>
                  </a:cubicBezTo>
                  <a:cubicBezTo>
                    <a:pt x="326" y="3"/>
                    <a:pt x="324" y="0"/>
                    <a:pt x="322" y="3"/>
                  </a:cubicBezTo>
                  <a:cubicBezTo>
                    <a:pt x="320" y="4"/>
                    <a:pt x="320" y="8"/>
                    <a:pt x="317" y="7"/>
                  </a:cubicBezTo>
                  <a:cubicBezTo>
                    <a:pt x="313" y="4"/>
                    <a:pt x="307" y="7"/>
                    <a:pt x="304" y="3"/>
                  </a:cubicBezTo>
                  <a:cubicBezTo>
                    <a:pt x="300" y="3"/>
                    <a:pt x="298" y="5"/>
                    <a:pt x="293" y="3"/>
                  </a:cubicBezTo>
                  <a:cubicBezTo>
                    <a:pt x="288" y="4"/>
                    <a:pt x="286" y="9"/>
                    <a:pt x="281" y="7"/>
                  </a:cubicBezTo>
                  <a:cubicBezTo>
                    <a:pt x="276" y="8"/>
                    <a:pt x="270" y="10"/>
                    <a:pt x="265" y="8"/>
                  </a:cubicBezTo>
                  <a:cubicBezTo>
                    <a:pt x="264" y="8"/>
                    <a:pt x="263" y="9"/>
                    <a:pt x="262" y="10"/>
                  </a:cubicBezTo>
                  <a:cubicBezTo>
                    <a:pt x="260" y="10"/>
                    <a:pt x="259" y="9"/>
                    <a:pt x="257" y="9"/>
                  </a:cubicBezTo>
                  <a:cubicBezTo>
                    <a:pt x="254" y="10"/>
                    <a:pt x="249" y="10"/>
                    <a:pt x="245" y="10"/>
                  </a:cubicBezTo>
                  <a:cubicBezTo>
                    <a:pt x="242" y="14"/>
                    <a:pt x="237" y="9"/>
                    <a:pt x="233" y="12"/>
                  </a:cubicBezTo>
                  <a:cubicBezTo>
                    <a:pt x="229" y="11"/>
                    <a:pt x="224" y="11"/>
                    <a:pt x="221" y="8"/>
                  </a:cubicBezTo>
                  <a:cubicBezTo>
                    <a:pt x="220" y="9"/>
                    <a:pt x="219" y="11"/>
                    <a:pt x="218" y="10"/>
                  </a:cubicBezTo>
                  <a:cubicBezTo>
                    <a:pt x="216" y="10"/>
                    <a:pt x="212" y="11"/>
                    <a:pt x="210" y="11"/>
                  </a:cubicBezTo>
                  <a:cubicBezTo>
                    <a:pt x="208" y="15"/>
                    <a:pt x="204" y="8"/>
                    <a:pt x="203" y="13"/>
                  </a:cubicBezTo>
                  <a:cubicBezTo>
                    <a:pt x="199" y="13"/>
                    <a:pt x="195" y="14"/>
                    <a:pt x="191" y="13"/>
                  </a:cubicBezTo>
                  <a:cubicBezTo>
                    <a:pt x="190" y="13"/>
                    <a:pt x="190" y="13"/>
                    <a:pt x="190" y="13"/>
                  </a:cubicBezTo>
                  <a:cubicBezTo>
                    <a:pt x="189" y="12"/>
                    <a:pt x="188" y="14"/>
                    <a:pt x="187" y="12"/>
                  </a:cubicBezTo>
                  <a:cubicBezTo>
                    <a:pt x="186" y="13"/>
                    <a:pt x="186" y="13"/>
                    <a:pt x="186" y="13"/>
                  </a:cubicBezTo>
                  <a:cubicBezTo>
                    <a:pt x="186" y="12"/>
                    <a:pt x="185" y="12"/>
                    <a:pt x="184" y="12"/>
                  </a:cubicBezTo>
                  <a:cubicBezTo>
                    <a:pt x="184" y="14"/>
                    <a:pt x="183" y="13"/>
                    <a:pt x="182" y="14"/>
                  </a:cubicBezTo>
                  <a:cubicBezTo>
                    <a:pt x="177" y="13"/>
                    <a:pt x="171" y="15"/>
                    <a:pt x="166" y="14"/>
                  </a:cubicBezTo>
                  <a:cubicBezTo>
                    <a:pt x="164" y="15"/>
                    <a:pt x="163" y="14"/>
                    <a:pt x="161" y="15"/>
                  </a:cubicBezTo>
                  <a:cubicBezTo>
                    <a:pt x="160" y="14"/>
                    <a:pt x="158" y="15"/>
                    <a:pt x="158" y="13"/>
                  </a:cubicBezTo>
                  <a:cubicBezTo>
                    <a:pt x="157" y="12"/>
                    <a:pt x="157" y="10"/>
                    <a:pt x="158" y="9"/>
                  </a:cubicBezTo>
                  <a:cubicBezTo>
                    <a:pt x="155" y="7"/>
                    <a:pt x="154" y="4"/>
                    <a:pt x="150" y="5"/>
                  </a:cubicBezTo>
                  <a:cubicBezTo>
                    <a:pt x="145" y="1"/>
                    <a:pt x="146" y="9"/>
                    <a:pt x="142" y="8"/>
                  </a:cubicBezTo>
                  <a:cubicBezTo>
                    <a:pt x="141" y="9"/>
                    <a:pt x="143" y="11"/>
                    <a:pt x="141" y="12"/>
                  </a:cubicBezTo>
                  <a:cubicBezTo>
                    <a:pt x="141" y="12"/>
                    <a:pt x="141" y="12"/>
                    <a:pt x="141" y="12"/>
                  </a:cubicBezTo>
                  <a:cubicBezTo>
                    <a:pt x="138" y="18"/>
                    <a:pt x="131" y="17"/>
                    <a:pt x="125" y="17"/>
                  </a:cubicBezTo>
                  <a:cubicBezTo>
                    <a:pt x="123" y="19"/>
                    <a:pt x="119" y="17"/>
                    <a:pt x="117" y="19"/>
                  </a:cubicBezTo>
                  <a:cubicBezTo>
                    <a:pt x="112" y="19"/>
                    <a:pt x="110" y="21"/>
                    <a:pt x="106" y="21"/>
                  </a:cubicBezTo>
                  <a:cubicBezTo>
                    <a:pt x="103" y="22"/>
                    <a:pt x="100" y="21"/>
                    <a:pt x="97" y="21"/>
                  </a:cubicBezTo>
                  <a:cubicBezTo>
                    <a:pt x="93" y="23"/>
                    <a:pt x="88" y="24"/>
                    <a:pt x="83" y="25"/>
                  </a:cubicBezTo>
                  <a:cubicBezTo>
                    <a:pt x="79" y="25"/>
                    <a:pt x="75" y="27"/>
                    <a:pt x="71" y="27"/>
                  </a:cubicBezTo>
                  <a:cubicBezTo>
                    <a:pt x="68" y="29"/>
                    <a:pt x="66" y="28"/>
                    <a:pt x="63" y="29"/>
                  </a:cubicBezTo>
                  <a:cubicBezTo>
                    <a:pt x="60" y="28"/>
                    <a:pt x="56" y="30"/>
                    <a:pt x="52" y="29"/>
                  </a:cubicBezTo>
                  <a:cubicBezTo>
                    <a:pt x="47" y="30"/>
                    <a:pt x="42" y="32"/>
                    <a:pt x="36" y="32"/>
                  </a:cubicBezTo>
                  <a:cubicBezTo>
                    <a:pt x="31" y="31"/>
                    <a:pt x="25" y="33"/>
                    <a:pt x="19" y="33"/>
                  </a:cubicBezTo>
                  <a:cubicBezTo>
                    <a:pt x="15" y="34"/>
                    <a:pt x="10" y="33"/>
                    <a:pt x="6" y="35"/>
                  </a:cubicBezTo>
                  <a:cubicBezTo>
                    <a:pt x="8" y="36"/>
                    <a:pt x="10" y="34"/>
                    <a:pt x="11" y="35"/>
                  </a:cubicBezTo>
                  <a:cubicBezTo>
                    <a:pt x="12" y="35"/>
                    <a:pt x="12" y="35"/>
                    <a:pt x="12" y="35"/>
                  </a:cubicBezTo>
                  <a:cubicBezTo>
                    <a:pt x="12" y="35"/>
                    <a:pt x="12" y="35"/>
                    <a:pt x="12" y="35"/>
                  </a:cubicBezTo>
                  <a:cubicBezTo>
                    <a:pt x="18" y="35"/>
                    <a:pt x="23" y="35"/>
                    <a:pt x="28" y="33"/>
                  </a:cubicBezTo>
                  <a:cubicBezTo>
                    <a:pt x="30" y="34"/>
                    <a:pt x="33" y="34"/>
                    <a:pt x="35" y="34"/>
                  </a:cubicBezTo>
                  <a:cubicBezTo>
                    <a:pt x="39" y="32"/>
                    <a:pt x="40" y="37"/>
                    <a:pt x="44" y="36"/>
                  </a:cubicBezTo>
                  <a:cubicBezTo>
                    <a:pt x="46" y="35"/>
                    <a:pt x="51" y="37"/>
                    <a:pt x="51" y="33"/>
                  </a:cubicBezTo>
                  <a:cubicBezTo>
                    <a:pt x="56" y="34"/>
                    <a:pt x="59" y="30"/>
                    <a:pt x="62" y="33"/>
                  </a:cubicBezTo>
                  <a:cubicBezTo>
                    <a:pt x="66" y="30"/>
                    <a:pt x="70" y="37"/>
                    <a:pt x="74" y="33"/>
                  </a:cubicBezTo>
                  <a:cubicBezTo>
                    <a:pt x="76" y="33"/>
                    <a:pt x="79" y="32"/>
                    <a:pt x="82" y="31"/>
                  </a:cubicBezTo>
                  <a:cubicBezTo>
                    <a:pt x="86" y="32"/>
                    <a:pt x="90" y="28"/>
                    <a:pt x="95" y="29"/>
                  </a:cubicBezTo>
                  <a:cubicBezTo>
                    <a:pt x="97" y="30"/>
                    <a:pt x="100" y="27"/>
                    <a:pt x="102" y="29"/>
                  </a:cubicBezTo>
                  <a:cubicBezTo>
                    <a:pt x="105" y="27"/>
                    <a:pt x="109" y="27"/>
                    <a:pt x="113" y="27"/>
                  </a:cubicBezTo>
                  <a:cubicBezTo>
                    <a:pt x="116" y="27"/>
                    <a:pt x="119" y="25"/>
                    <a:pt x="121" y="28"/>
                  </a:cubicBezTo>
                  <a:cubicBezTo>
                    <a:pt x="121" y="29"/>
                    <a:pt x="121" y="30"/>
                    <a:pt x="120" y="30"/>
                  </a:cubicBezTo>
                  <a:cubicBezTo>
                    <a:pt x="119" y="32"/>
                    <a:pt x="116" y="33"/>
                    <a:pt x="114" y="31"/>
                  </a:cubicBezTo>
                  <a:cubicBezTo>
                    <a:pt x="113" y="35"/>
                    <a:pt x="107" y="35"/>
                    <a:pt x="103" y="35"/>
                  </a:cubicBezTo>
                  <a:cubicBezTo>
                    <a:pt x="102" y="36"/>
                    <a:pt x="101" y="37"/>
                    <a:pt x="100" y="36"/>
                  </a:cubicBezTo>
                  <a:cubicBezTo>
                    <a:pt x="99" y="37"/>
                    <a:pt x="97" y="36"/>
                    <a:pt x="96" y="37"/>
                  </a:cubicBezTo>
                  <a:cubicBezTo>
                    <a:pt x="92" y="37"/>
                    <a:pt x="89" y="38"/>
                    <a:pt x="85" y="38"/>
                  </a:cubicBezTo>
                  <a:cubicBezTo>
                    <a:pt x="85" y="39"/>
                    <a:pt x="84" y="38"/>
                    <a:pt x="84" y="37"/>
                  </a:cubicBezTo>
                  <a:cubicBezTo>
                    <a:pt x="82" y="37"/>
                    <a:pt x="82" y="37"/>
                    <a:pt x="82" y="37"/>
                  </a:cubicBezTo>
                  <a:cubicBezTo>
                    <a:pt x="81" y="38"/>
                    <a:pt x="82" y="38"/>
                    <a:pt x="82" y="39"/>
                  </a:cubicBezTo>
                  <a:cubicBezTo>
                    <a:pt x="83" y="39"/>
                    <a:pt x="83" y="39"/>
                    <a:pt x="83" y="39"/>
                  </a:cubicBezTo>
                  <a:cubicBezTo>
                    <a:pt x="84" y="39"/>
                    <a:pt x="85" y="39"/>
                    <a:pt x="84" y="40"/>
                  </a:cubicBezTo>
                  <a:cubicBezTo>
                    <a:pt x="84" y="41"/>
                    <a:pt x="82" y="41"/>
                    <a:pt x="82" y="41"/>
                  </a:cubicBezTo>
                  <a:cubicBezTo>
                    <a:pt x="77" y="42"/>
                    <a:pt x="73" y="45"/>
                    <a:pt x="67" y="46"/>
                  </a:cubicBezTo>
                  <a:cubicBezTo>
                    <a:pt x="61" y="50"/>
                    <a:pt x="55" y="47"/>
                    <a:pt x="48" y="51"/>
                  </a:cubicBezTo>
                  <a:cubicBezTo>
                    <a:pt x="45" y="52"/>
                    <a:pt x="41" y="53"/>
                    <a:pt x="38" y="54"/>
                  </a:cubicBezTo>
                  <a:cubicBezTo>
                    <a:pt x="35" y="57"/>
                    <a:pt x="30" y="56"/>
                    <a:pt x="26" y="58"/>
                  </a:cubicBezTo>
                  <a:cubicBezTo>
                    <a:pt x="24" y="62"/>
                    <a:pt x="18" y="59"/>
                    <a:pt x="16" y="63"/>
                  </a:cubicBezTo>
                  <a:cubicBezTo>
                    <a:pt x="15" y="64"/>
                    <a:pt x="13" y="64"/>
                    <a:pt x="12" y="63"/>
                  </a:cubicBezTo>
                  <a:cubicBezTo>
                    <a:pt x="9" y="68"/>
                    <a:pt x="0" y="65"/>
                    <a:pt x="0" y="72"/>
                  </a:cubicBezTo>
                  <a:cubicBezTo>
                    <a:pt x="1" y="72"/>
                    <a:pt x="1" y="72"/>
                    <a:pt x="1" y="72"/>
                  </a:cubicBezTo>
                  <a:cubicBezTo>
                    <a:pt x="4" y="74"/>
                    <a:pt x="0" y="76"/>
                    <a:pt x="1" y="78"/>
                  </a:cubicBezTo>
                  <a:cubicBezTo>
                    <a:pt x="1" y="78"/>
                    <a:pt x="1" y="78"/>
                    <a:pt x="1" y="78"/>
                  </a:cubicBezTo>
                  <a:cubicBezTo>
                    <a:pt x="1" y="77"/>
                    <a:pt x="1" y="77"/>
                    <a:pt x="1" y="77"/>
                  </a:cubicBezTo>
                  <a:cubicBezTo>
                    <a:pt x="2" y="76"/>
                    <a:pt x="3" y="77"/>
                    <a:pt x="4" y="77"/>
                  </a:cubicBezTo>
                  <a:cubicBezTo>
                    <a:pt x="9" y="78"/>
                    <a:pt x="4" y="82"/>
                    <a:pt x="4" y="85"/>
                  </a:cubicBezTo>
                  <a:cubicBezTo>
                    <a:pt x="10" y="84"/>
                    <a:pt x="5" y="89"/>
                    <a:pt x="8" y="92"/>
                  </a:cubicBezTo>
                  <a:cubicBezTo>
                    <a:pt x="12" y="89"/>
                    <a:pt x="14" y="87"/>
                    <a:pt x="19" y="87"/>
                  </a:cubicBezTo>
                  <a:cubicBezTo>
                    <a:pt x="17" y="85"/>
                    <a:pt x="20" y="84"/>
                    <a:pt x="20" y="83"/>
                  </a:cubicBezTo>
                  <a:cubicBezTo>
                    <a:pt x="22" y="82"/>
                    <a:pt x="23" y="84"/>
                    <a:pt x="24" y="85"/>
                  </a:cubicBezTo>
                  <a:cubicBezTo>
                    <a:pt x="26" y="83"/>
                    <a:pt x="29" y="83"/>
                    <a:pt x="31" y="83"/>
                  </a:cubicBezTo>
                  <a:cubicBezTo>
                    <a:pt x="32" y="81"/>
                    <a:pt x="36" y="81"/>
                    <a:pt x="36" y="79"/>
                  </a:cubicBezTo>
                  <a:cubicBezTo>
                    <a:pt x="40" y="75"/>
                    <a:pt x="46" y="73"/>
                    <a:pt x="52" y="74"/>
                  </a:cubicBezTo>
                  <a:cubicBezTo>
                    <a:pt x="52" y="75"/>
                    <a:pt x="51" y="75"/>
                    <a:pt x="50" y="76"/>
                  </a:cubicBezTo>
                  <a:cubicBezTo>
                    <a:pt x="51" y="76"/>
                    <a:pt x="51" y="76"/>
                    <a:pt x="51" y="76"/>
                  </a:cubicBezTo>
                  <a:cubicBezTo>
                    <a:pt x="52" y="75"/>
                    <a:pt x="54" y="76"/>
                    <a:pt x="54" y="75"/>
                  </a:cubicBezTo>
                  <a:cubicBezTo>
                    <a:pt x="53" y="75"/>
                    <a:pt x="53" y="75"/>
                    <a:pt x="53" y="75"/>
                  </a:cubicBezTo>
                  <a:cubicBezTo>
                    <a:pt x="53" y="69"/>
                    <a:pt x="59" y="70"/>
                    <a:pt x="63" y="69"/>
                  </a:cubicBezTo>
                  <a:cubicBezTo>
                    <a:pt x="65" y="68"/>
                    <a:pt x="67" y="69"/>
                    <a:pt x="68" y="67"/>
                  </a:cubicBezTo>
                  <a:cubicBezTo>
                    <a:pt x="71" y="67"/>
                    <a:pt x="75" y="64"/>
                    <a:pt x="76" y="67"/>
                  </a:cubicBezTo>
                  <a:cubicBezTo>
                    <a:pt x="74" y="69"/>
                    <a:pt x="74" y="69"/>
                    <a:pt x="74" y="69"/>
                  </a:cubicBezTo>
                  <a:cubicBezTo>
                    <a:pt x="73" y="70"/>
                    <a:pt x="72" y="71"/>
                    <a:pt x="71" y="70"/>
                  </a:cubicBezTo>
                  <a:cubicBezTo>
                    <a:pt x="70" y="70"/>
                    <a:pt x="70" y="70"/>
                    <a:pt x="70" y="70"/>
                  </a:cubicBezTo>
                  <a:cubicBezTo>
                    <a:pt x="67" y="71"/>
                    <a:pt x="64" y="72"/>
                    <a:pt x="62" y="74"/>
                  </a:cubicBezTo>
                  <a:cubicBezTo>
                    <a:pt x="66" y="72"/>
                    <a:pt x="70" y="72"/>
                    <a:pt x="73" y="71"/>
                  </a:cubicBezTo>
                  <a:cubicBezTo>
                    <a:pt x="76" y="72"/>
                    <a:pt x="80" y="70"/>
                    <a:pt x="82" y="72"/>
                  </a:cubicBezTo>
                  <a:cubicBezTo>
                    <a:pt x="87" y="71"/>
                    <a:pt x="91" y="70"/>
                    <a:pt x="96" y="68"/>
                  </a:cubicBezTo>
                  <a:cubicBezTo>
                    <a:pt x="96" y="67"/>
                    <a:pt x="96" y="67"/>
                    <a:pt x="96" y="67"/>
                  </a:cubicBezTo>
                  <a:cubicBezTo>
                    <a:pt x="97" y="67"/>
                    <a:pt x="98" y="66"/>
                    <a:pt x="100" y="66"/>
                  </a:cubicBezTo>
                  <a:cubicBezTo>
                    <a:pt x="101" y="67"/>
                    <a:pt x="106" y="63"/>
                    <a:pt x="107" y="67"/>
                  </a:cubicBezTo>
                  <a:cubicBezTo>
                    <a:pt x="109" y="69"/>
                    <a:pt x="105" y="69"/>
                    <a:pt x="106" y="70"/>
                  </a:cubicBezTo>
                  <a:cubicBezTo>
                    <a:pt x="106" y="70"/>
                    <a:pt x="107" y="71"/>
                    <a:pt x="107" y="71"/>
                  </a:cubicBezTo>
                  <a:cubicBezTo>
                    <a:pt x="107" y="75"/>
                    <a:pt x="110" y="76"/>
                    <a:pt x="111" y="80"/>
                  </a:cubicBezTo>
                  <a:cubicBezTo>
                    <a:pt x="114" y="84"/>
                    <a:pt x="106" y="86"/>
                    <a:pt x="108" y="91"/>
                  </a:cubicBezTo>
                  <a:cubicBezTo>
                    <a:pt x="111" y="91"/>
                    <a:pt x="110" y="88"/>
                    <a:pt x="111" y="86"/>
                  </a:cubicBezTo>
                  <a:cubicBezTo>
                    <a:pt x="114" y="84"/>
                    <a:pt x="118" y="86"/>
                    <a:pt x="121" y="86"/>
                  </a:cubicBezTo>
                  <a:cubicBezTo>
                    <a:pt x="121" y="89"/>
                    <a:pt x="119" y="91"/>
                    <a:pt x="117" y="94"/>
                  </a:cubicBezTo>
                  <a:cubicBezTo>
                    <a:pt x="112" y="95"/>
                    <a:pt x="110" y="102"/>
                    <a:pt x="104" y="102"/>
                  </a:cubicBezTo>
                  <a:cubicBezTo>
                    <a:pt x="102" y="105"/>
                    <a:pt x="100" y="102"/>
                    <a:pt x="97" y="103"/>
                  </a:cubicBezTo>
                  <a:cubicBezTo>
                    <a:pt x="96" y="108"/>
                    <a:pt x="98" y="112"/>
                    <a:pt x="99" y="116"/>
                  </a:cubicBezTo>
                  <a:cubicBezTo>
                    <a:pt x="97" y="118"/>
                    <a:pt x="94" y="118"/>
                    <a:pt x="93" y="121"/>
                  </a:cubicBezTo>
                  <a:cubicBezTo>
                    <a:pt x="91" y="122"/>
                    <a:pt x="88" y="121"/>
                    <a:pt x="89" y="124"/>
                  </a:cubicBezTo>
                  <a:cubicBezTo>
                    <a:pt x="90" y="125"/>
                    <a:pt x="90" y="124"/>
                    <a:pt x="91" y="124"/>
                  </a:cubicBezTo>
                  <a:cubicBezTo>
                    <a:pt x="93" y="126"/>
                    <a:pt x="89" y="127"/>
                    <a:pt x="89" y="128"/>
                  </a:cubicBezTo>
                  <a:cubicBezTo>
                    <a:pt x="93" y="133"/>
                    <a:pt x="98" y="127"/>
                    <a:pt x="103" y="129"/>
                  </a:cubicBezTo>
                  <a:cubicBezTo>
                    <a:pt x="106" y="132"/>
                    <a:pt x="100" y="134"/>
                    <a:pt x="100" y="138"/>
                  </a:cubicBezTo>
                  <a:cubicBezTo>
                    <a:pt x="104" y="139"/>
                    <a:pt x="100" y="142"/>
                    <a:pt x="102" y="144"/>
                  </a:cubicBezTo>
                  <a:cubicBezTo>
                    <a:pt x="111" y="140"/>
                    <a:pt x="104" y="149"/>
                    <a:pt x="107" y="152"/>
                  </a:cubicBezTo>
                  <a:cubicBezTo>
                    <a:pt x="112" y="149"/>
                    <a:pt x="112" y="149"/>
                    <a:pt x="112" y="149"/>
                  </a:cubicBezTo>
                  <a:cubicBezTo>
                    <a:pt x="115" y="148"/>
                    <a:pt x="118" y="141"/>
                    <a:pt x="123" y="145"/>
                  </a:cubicBezTo>
                  <a:cubicBezTo>
                    <a:pt x="129" y="143"/>
                    <a:pt x="129" y="151"/>
                    <a:pt x="134" y="152"/>
                  </a:cubicBezTo>
                  <a:cubicBezTo>
                    <a:pt x="135" y="153"/>
                    <a:pt x="136" y="154"/>
                    <a:pt x="136" y="155"/>
                  </a:cubicBezTo>
                  <a:cubicBezTo>
                    <a:pt x="137" y="158"/>
                    <a:pt x="139" y="159"/>
                    <a:pt x="142" y="160"/>
                  </a:cubicBezTo>
                  <a:cubicBezTo>
                    <a:pt x="141" y="161"/>
                    <a:pt x="140" y="164"/>
                    <a:pt x="138" y="164"/>
                  </a:cubicBezTo>
                  <a:cubicBezTo>
                    <a:pt x="132" y="164"/>
                    <a:pt x="127" y="169"/>
                    <a:pt x="120" y="168"/>
                  </a:cubicBezTo>
                  <a:cubicBezTo>
                    <a:pt x="120" y="169"/>
                    <a:pt x="120" y="169"/>
                    <a:pt x="120" y="169"/>
                  </a:cubicBezTo>
                  <a:cubicBezTo>
                    <a:pt x="121" y="169"/>
                    <a:pt x="121" y="169"/>
                    <a:pt x="121" y="169"/>
                  </a:cubicBezTo>
                  <a:cubicBezTo>
                    <a:pt x="124" y="169"/>
                    <a:pt x="128" y="170"/>
                    <a:pt x="131" y="167"/>
                  </a:cubicBezTo>
                  <a:cubicBezTo>
                    <a:pt x="134" y="168"/>
                    <a:pt x="137" y="166"/>
                    <a:pt x="139" y="165"/>
                  </a:cubicBezTo>
                  <a:cubicBezTo>
                    <a:pt x="142" y="166"/>
                    <a:pt x="143" y="168"/>
                    <a:pt x="141" y="169"/>
                  </a:cubicBezTo>
                  <a:cubicBezTo>
                    <a:pt x="137" y="169"/>
                    <a:pt x="135" y="174"/>
                    <a:pt x="130" y="173"/>
                  </a:cubicBezTo>
                  <a:cubicBezTo>
                    <a:pt x="130" y="173"/>
                    <a:pt x="130" y="174"/>
                    <a:pt x="131" y="174"/>
                  </a:cubicBezTo>
                  <a:cubicBezTo>
                    <a:pt x="130" y="175"/>
                    <a:pt x="130" y="175"/>
                    <a:pt x="130" y="175"/>
                  </a:cubicBezTo>
                  <a:cubicBezTo>
                    <a:pt x="134" y="176"/>
                    <a:pt x="134" y="176"/>
                    <a:pt x="134" y="176"/>
                  </a:cubicBezTo>
                  <a:cubicBezTo>
                    <a:pt x="134" y="177"/>
                    <a:pt x="134" y="178"/>
                    <a:pt x="133" y="179"/>
                  </a:cubicBezTo>
                  <a:cubicBezTo>
                    <a:pt x="128" y="179"/>
                    <a:pt x="131" y="185"/>
                    <a:pt x="129" y="188"/>
                  </a:cubicBezTo>
                  <a:cubicBezTo>
                    <a:pt x="130" y="189"/>
                    <a:pt x="133" y="188"/>
                    <a:pt x="134" y="189"/>
                  </a:cubicBezTo>
                  <a:cubicBezTo>
                    <a:pt x="134" y="191"/>
                    <a:pt x="134" y="193"/>
                    <a:pt x="132" y="194"/>
                  </a:cubicBezTo>
                  <a:cubicBezTo>
                    <a:pt x="136" y="193"/>
                    <a:pt x="136" y="193"/>
                    <a:pt x="136" y="193"/>
                  </a:cubicBezTo>
                  <a:cubicBezTo>
                    <a:pt x="143" y="196"/>
                    <a:pt x="133" y="194"/>
                    <a:pt x="133" y="197"/>
                  </a:cubicBezTo>
                  <a:cubicBezTo>
                    <a:pt x="135" y="198"/>
                    <a:pt x="135" y="198"/>
                    <a:pt x="135" y="198"/>
                  </a:cubicBezTo>
                  <a:cubicBezTo>
                    <a:pt x="139" y="199"/>
                    <a:pt x="142" y="197"/>
                    <a:pt x="145" y="196"/>
                  </a:cubicBezTo>
                  <a:cubicBezTo>
                    <a:pt x="146" y="193"/>
                    <a:pt x="150" y="194"/>
                    <a:pt x="153" y="193"/>
                  </a:cubicBezTo>
                  <a:cubicBezTo>
                    <a:pt x="152" y="193"/>
                    <a:pt x="151" y="192"/>
                    <a:pt x="152" y="191"/>
                  </a:cubicBezTo>
                  <a:cubicBezTo>
                    <a:pt x="155" y="189"/>
                    <a:pt x="158" y="187"/>
                    <a:pt x="162" y="186"/>
                  </a:cubicBezTo>
                  <a:cubicBezTo>
                    <a:pt x="161" y="185"/>
                    <a:pt x="163" y="184"/>
                    <a:pt x="164" y="183"/>
                  </a:cubicBezTo>
                  <a:cubicBezTo>
                    <a:pt x="165" y="180"/>
                    <a:pt x="167" y="182"/>
                    <a:pt x="168" y="184"/>
                  </a:cubicBezTo>
                  <a:cubicBezTo>
                    <a:pt x="173" y="185"/>
                    <a:pt x="175" y="181"/>
                    <a:pt x="179" y="182"/>
                  </a:cubicBezTo>
                  <a:cubicBezTo>
                    <a:pt x="182" y="183"/>
                    <a:pt x="181" y="184"/>
                    <a:pt x="180" y="186"/>
                  </a:cubicBezTo>
                  <a:cubicBezTo>
                    <a:pt x="183" y="187"/>
                    <a:pt x="184" y="183"/>
                    <a:pt x="186" y="185"/>
                  </a:cubicBezTo>
                  <a:cubicBezTo>
                    <a:pt x="187" y="186"/>
                    <a:pt x="189" y="186"/>
                    <a:pt x="190" y="185"/>
                  </a:cubicBezTo>
                  <a:cubicBezTo>
                    <a:pt x="191" y="186"/>
                    <a:pt x="191" y="186"/>
                    <a:pt x="191" y="186"/>
                  </a:cubicBezTo>
                  <a:cubicBezTo>
                    <a:pt x="195" y="184"/>
                    <a:pt x="198" y="186"/>
                    <a:pt x="202" y="185"/>
                  </a:cubicBezTo>
                  <a:cubicBezTo>
                    <a:pt x="204" y="186"/>
                    <a:pt x="201" y="188"/>
                    <a:pt x="202" y="189"/>
                  </a:cubicBezTo>
                  <a:cubicBezTo>
                    <a:pt x="201" y="192"/>
                    <a:pt x="197" y="193"/>
                    <a:pt x="195" y="194"/>
                  </a:cubicBezTo>
                  <a:cubicBezTo>
                    <a:pt x="198" y="193"/>
                    <a:pt x="202" y="194"/>
                    <a:pt x="205" y="192"/>
                  </a:cubicBezTo>
                  <a:cubicBezTo>
                    <a:pt x="208" y="192"/>
                    <a:pt x="211" y="189"/>
                    <a:pt x="213" y="191"/>
                  </a:cubicBezTo>
                  <a:cubicBezTo>
                    <a:pt x="213" y="192"/>
                    <a:pt x="212" y="193"/>
                    <a:pt x="212" y="193"/>
                  </a:cubicBezTo>
                  <a:cubicBezTo>
                    <a:pt x="209" y="194"/>
                    <a:pt x="207" y="196"/>
                    <a:pt x="204" y="196"/>
                  </a:cubicBezTo>
                  <a:cubicBezTo>
                    <a:pt x="205" y="197"/>
                    <a:pt x="205" y="197"/>
                    <a:pt x="205" y="197"/>
                  </a:cubicBezTo>
                  <a:cubicBezTo>
                    <a:pt x="205" y="198"/>
                    <a:pt x="205" y="198"/>
                    <a:pt x="204" y="199"/>
                  </a:cubicBezTo>
                  <a:cubicBezTo>
                    <a:pt x="203" y="199"/>
                    <a:pt x="201" y="201"/>
                    <a:pt x="200" y="200"/>
                  </a:cubicBezTo>
                  <a:cubicBezTo>
                    <a:pt x="200" y="200"/>
                    <a:pt x="199" y="200"/>
                    <a:pt x="200" y="201"/>
                  </a:cubicBezTo>
                  <a:cubicBezTo>
                    <a:pt x="200" y="202"/>
                    <a:pt x="201" y="201"/>
                    <a:pt x="202" y="201"/>
                  </a:cubicBezTo>
                  <a:cubicBezTo>
                    <a:pt x="204" y="201"/>
                    <a:pt x="208" y="201"/>
                    <a:pt x="210" y="201"/>
                  </a:cubicBezTo>
                  <a:cubicBezTo>
                    <a:pt x="211" y="201"/>
                    <a:pt x="211" y="201"/>
                    <a:pt x="212" y="200"/>
                  </a:cubicBezTo>
                  <a:cubicBezTo>
                    <a:pt x="212" y="204"/>
                    <a:pt x="216" y="205"/>
                    <a:pt x="220" y="206"/>
                  </a:cubicBezTo>
                  <a:cubicBezTo>
                    <a:pt x="226" y="204"/>
                    <a:pt x="224" y="212"/>
                    <a:pt x="230" y="212"/>
                  </a:cubicBezTo>
                  <a:cubicBezTo>
                    <a:pt x="235" y="213"/>
                    <a:pt x="230" y="215"/>
                    <a:pt x="231" y="217"/>
                  </a:cubicBezTo>
                  <a:cubicBezTo>
                    <a:pt x="231" y="218"/>
                    <a:pt x="230" y="218"/>
                    <a:pt x="229" y="218"/>
                  </a:cubicBezTo>
                  <a:cubicBezTo>
                    <a:pt x="231" y="219"/>
                    <a:pt x="234" y="218"/>
                    <a:pt x="235" y="220"/>
                  </a:cubicBezTo>
                  <a:cubicBezTo>
                    <a:pt x="234" y="225"/>
                    <a:pt x="228" y="223"/>
                    <a:pt x="224" y="225"/>
                  </a:cubicBezTo>
                  <a:cubicBezTo>
                    <a:pt x="221" y="228"/>
                    <a:pt x="217" y="229"/>
                    <a:pt x="213" y="230"/>
                  </a:cubicBezTo>
                  <a:cubicBezTo>
                    <a:pt x="213" y="233"/>
                    <a:pt x="208" y="235"/>
                    <a:pt x="211" y="238"/>
                  </a:cubicBezTo>
                  <a:cubicBezTo>
                    <a:pt x="211" y="239"/>
                    <a:pt x="213" y="240"/>
                    <a:pt x="212" y="241"/>
                  </a:cubicBezTo>
                  <a:cubicBezTo>
                    <a:pt x="212" y="243"/>
                    <a:pt x="213" y="245"/>
                    <a:pt x="215" y="246"/>
                  </a:cubicBezTo>
                  <a:cubicBezTo>
                    <a:pt x="215" y="245"/>
                    <a:pt x="215" y="245"/>
                    <a:pt x="215" y="245"/>
                  </a:cubicBezTo>
                  <a:cubicBezTo>
                    <a:pt x="217" y="247"/>
                    <a:pt x="220" y="245"/>
                    <a:pt x="221" y="248"/>
                  </a:cubicBezTo>
                  <a:cubicBezTo>
                    <a:pt x="221" y="248"/>
                    <a:pt x="222" y="249"/>
                    <a:pt x="221" y="250"/>
                  </a:cubicBezTo>
                  <a:cubicBezTo>
                    <a:pt x="224" y="250"/>
                    <a:pt x="224" y="250"/>
                    <a:pt x="224" y="250"/>
                  </a:cubicBezTo>
                  <a:cubicBezTo>
                    <a:pt x="225" y="250"/>
                    <a:pt x="226" y="250"/>
                    <a:pt x="226" y="252"/>
                  </a:cubicBezTo>
                  <a:cubicBezTo>
                    <a:pt x="228" y="252"/>
                    <a:pt x="228" y="252"/>
                    <a:pt x="228" y="252"/>
                  </a:cubicBezTo>
                  <a:cubicBezTo>
                    <a:pt x="230" y="250"/>
                    <a:pt x="234" y="250"/>
                    <a:pt x="235" y="248"/>
                  </a:cubicBezTo>
                  <a:cubicBezTo>
                    <a:pt x="234" y="248"/>
                    <a:pt x="234" y="247"/>
                    <a:pt x="233" y="247"/>
                  </a:cubicBezTo>
                  <a:cubicBezTo>
                    <a:pt x="233" y="246"/>
                    <a:pt x="234" y="245"/>
                    <a:pt x="235" y="244"/>
                  </a:cubicBezTo>
                  <a:cubicBezTo>
                    <a:pt x="239" y="244"/>
                    <a:pt x="245" y="239"/>
                    <a:pt x="249" y="243"/>
                  </a:cubicBezTo>
                  <a:cubicBezTo>
                    <a:pt x="247" y="244"/>
                    <a:pt x="251" y="245"/>
                    <a:pt x="249" y="246"/>
                  </a:cubicBezTo>
                  <a:cubicBezTo>
                    <a:pt x="250" y="247"/>
                    <a:pt x="249" y="248"/>
                    <a:pt x="249" y="250"/>
                  </a:cubicBezTo>
                  <a:cubicBezTo>
                    <a:pt x="247" y="250"/>
                    <a:pt x="247" y="253"/>
                    <a:pt x="244" y="253"/>
                  </a:cubicBezTo>
                  <a:cubicBezTo>
                    <a:pt x="246" y="253"/>
                    <a:pt x="246" y="256"/>
                    <a:pt x="248" y="255"/>
                  </a:cubicBezTo>
                  <a:cubicBezTo>
                    <a:pt x="249" y="252"/>
                    <a:pt x="254" y="255"/>
                    <a:pt x="256" y="253"/>
                  </a:cubicBezTo>
                  <a:cubicBezTo>
                    <a:pt x="260" y="254"/>
                    <a:pt x="264" y="253"/>
                    <a:pt x="267" y="251"/>
                  </a:cubicBezTo>
                  <a:cubicBezTo>
                    <a:pt x="271" y="251"/>
                    <a:pt x="273" y="247"/>
                    <a:pt x="277" y="248"/>
                  </a:cubicBezTo>
                  <a:cubicBezTo>
                    <a:pt x="281" y="245"/>
                    <a:pt x="286" y="245"/>
                    <a:pt x="290" y="243"/>
                  </a:cubicBezTo>
                  <a:cubicBezTo>
                    <a:pt x="294" y="247"/>
                    <a:pt x="286" y="247"/>
                    <a:pt x="287" y="251"/>
                  </a:cubicBezTo>
                  <a:cubicBezTo>
                    <a:pt x="287" y="254"/>
                    <a:pt x="283" y="259"/>
                    <a:pt x="288" y="261"/>
                  </a:cubicBezTo>
                  <a:cubicBezTo>
                    <a:pt x="286" y="263"/>
                    <a:pt x="286" y="263"/>
                    <a:pt x="286" y="263"/>
                  </a:cubicBezTo>
                  <a:cubicBezTo>
                    <a:pt x="282" y="270"/>
                    <a:pt x="271" y="268"/>
                    <a:pt x="265" y="267"/>
                  </a:cubicBezTo>
                  <a:cubicBezTo>
                    <a:pt x="258" y="269"/>
                    <a:pt x="252" y="271"/>
                    <a:pt x="245" y="273"/>
                  </a:cubicBezTo>
                  <a:cubicBezTo>
                    <a:pt x="246" y="275"/>
                    <a:pt x="243" y="277"/>
                    <a:pt x="241" y="278"/>
                  </a:cubicBezTo>
                  <a:cubicBezTo>
                    <a:pt x="241" y="277"/>
                    <a:pt x="241" y="277"/>
                    <a:pt x="241" y="277"/>
                  </a:cubicBezTo>
                  <a:cubicBezTo>
                    <a:pt x="240" y="278"/>
                    <a:pt x="240" y="278"/>
                    <a:pt x="240" y="278"/>
                  </a:cubicBezTo>
                  <a:cubicBezTo>
                    <a:pt x="239" y="277"/>
                    <a:pt x="239" y="277"/>
                    <a:pt x="239" y="277"/>
                  </a:cubicBezTo>
                  <a:cubicBezTo>
                    <a:pt x="237" y="279"/>
                    <a:pt x="234" y="279"/>
                    <a:pt x="231" y="280"/>
                  </a:cubicBezTo>
                  <a:cubicBezTo>
                    <a:pt x="231" y="281"/>
                    <a:pt x="232" y="282"/>
                    <a:pt x="232" y="283"/>
                  </a:cubicBezTo>
                  <a:cubicBezTo>
                    <a:pt x="233" y="284"/>
                    <a:pt x="231" y="285"/>
                    <a:pt x="230" y="286"/>
                  </a:cubicBezTo>
                  <a:cubicBezTo>
                    <a:pt x="231" y="287"/>
                    <a:pt x="231" y="287"/>
                    <a:pt x="231" y="287"/>
                  </a:cubicBezTo>
                  <a:cubicBezTo>
                    <a:pt x="230" y="288"/>
                    <a:pt x="231" y="290"/>
                    <a:pt x="229" y="291"/>
                  </a:cubicBezTo>
                  <a:cubicBezTo>
                    <a:pt x="226" y="293"/>
                    <a:pt x="224" y="290"/>
                    <a:pt x="220" y="291"/>
                  </a:cubicBezTo>
                  <a:cubicBezTo>
                    <a:pt x="217" y="293"/>
                    <a:pt x="212" y="294"/>
                    <a:pt x="208" y="294"/>
                  </a:cubicBezTo>
                  <a:cubicBezTo>
                    <a:pt x="207" y="296"/>
                    <a:pt x="203" y="295"/>
                    <a:pt x="202" y="297"/>
                  </a:cubicBezTo>
                  <a:cubicBezTo>
                    <a:pt x="207" y="297"/>
                    <a:pt x="212" y="296"/>
                    <a:pt x="216" y="294"/>
                  </a:cubicBezTo>
                  <a:cubicBezTo>
                    <a:pt x="220" y="295"/>
                    <a:pt x="222" y="298"/>
                    <a:pt x="226" y="298"/>
                  </a:cubicBezTo>
                  <a:cubicBezTo>
                    <a:pt x="223" y="301"/>
                    <a:pt x="218" y="302"/>
                    <a:pt x="214" y="303"/>
                  </a:cubicBezTo>
                  <a:cubicBezTo>
                    <a:pt x="214" y="303"/>
                    <a:pt x="214" y="303"/>
                    <a:pt x="214" y="303"/>
                  </a:cubicBezTo>
                  <a:cubicBezTo>
                    <a:pt x="218" y="303"/>
                    <a:pt x="221" y="301"/>
                    <a:pt x="225" y="302"/>
                  </a:cubicBezTo>
                  <a:cubicBezTo>
                    <a:pt x="224" y="304"/>
                    <a:pt x="221" y="303"/>
                    <a:pt x="220" y="304"/>
                  </a:cubicBezTo>
                  <a:cubicBezTo>
                    <a:pt x="219" y="304"/>
                    <a:pt x="217" y="306"/>
                    <a:pt x="215" y="305"/>
                  </a:cubicBezTo>
                  <a:cubicBezTo>
                    <a:pt x="215" y="306"/>
                    <a:pt x="214" y="307"/>
                    <a:pt x="213" y="307"/>
                  </a:cubicBezTo>
                  <a:cubicBezTo>
                    <a:pt x="214" y="307"/>
                    <a:pt x="214" y="307"/>
                    <a:pt x="215" y="307"/>
                  </a:cubicBezTo>
                  <a:cubicBezTo>
                    <a:pt x="220" y="306"/>
                    <a:pt x="225" y="304"/>
                    <a:pt x="231" y="304"/>
                  </a:cubicBezTo>
                  <a:cubicBezTo>
                    <a:pt x="235" y="304"/>
                    <a:pt x="233" y="309"/>
                    <a:pt x="237" y="308"/>
                  </a:cubicBezTo>
                  <a:cubicBezTo>
                    <a:pt x="238" y="309"/>
                    <a:pt x="239" y="309"/>
                    <a:pt x="239" y="310"/>
                  </a:cubicBezTo>
                  <a:cubicBezTo>
                    <a:pt x="240" y="314"/>
                    <a:pt x="244" y="315"/>
                    <a:pt x="248" y="314"/>
                  </a:cubicBezTo>
                  <a:cubicBezTo>
                    <a:pt x="252" y="312"/>
                    <a:pt x="257" y="311"/>
                    <a:pt x="262" y="309"/>
                  </a:cubicBezTo>
                  <a:cubicBezTo>
                    <a:pt x="272" y="312"/>
                    <a:pt x="281" y="306"/>
                    <a:pt x="292" y="306"/>
                  </a:cubicBezTo>
                  <a:cubicBezTo>
                    <a:pt x="292" y="307"/>
                    <a:pt x="294" y="307"/>
                    <a:pt x="293" y="308"/>
                  </a:cubicBezTo>
                  <a:cubicBezTo>
                    <a:pt x="293" y="308"/>
                    <a:pt x="292" y="309"/>
                    <a:pt x="291" y="309"/>
                  </a:cubicBezTo>
                  <a:cubicBezTo>
                    <a:pt x="292" y="310"/>
                    <a:pt x="292" y="312"/>
                    <a:pt x="294" y="310"/>
                  </a:cubicBezTo>
                  <a:cubicBezTo>
                    <a:pt x="293" y="310"/>
                    <a:pt x="293" y="310"/>
                    <a:pt x="293" y="310"/>
                  </a:cubicBezTo>
                  <a:cubicBezTo>
                    <a:pt x="296" y="308"/>
                    <a:pt x="297" y="306"/>
                    <a:pt x="301" y="306"/>
                  </a:cubicBezTo>
                  <a:cubicBezTo>
                    <a:pt x="302" y="306"/>
                    <a:pt x="304" y="308"/>
                    <a:pt x="303" y="309"/>
                  </a:cubicBezTo>
                  <a:cubicBezTo>
                    <a:pt x="299" y="314"/>
                    <a:pt x="292" y="312"/>
                    <a:pt x="288" y="316"/>
                  </a:cubicBezTo>
                  <a:cubicBezTo>
                    <a:pt x="287" y="317"/>
                    <a:pt x="284" y="315"/>
                    <a:pt x="284" y="318"/>
                  </a:cubicBezTo>
                  <a:cubicBezTo>
                    <a:pt x="285" y="319"/>
                    <a:pt x="286" y="320"/>
                    <a:pt x="285" y="320"/>
                  </a:cubicBezTo>
                  <a:cubicBezTo>
                    <a:pt x="289" y="316"/>
                    <a:pt x="294" y="317"/>
                    <a:pt x="298" y="313"/>
                  </a:cubicBezTo>
                  <a:cubicBezTo>
                    <a:pt x="300" y="313"/>
                    <a:pt x="303" y="313"/>
                    <a:pt x="304" y="311"/>
                  </a:cubicBezTo>
                  <a:cubicBezTo>
                    <a:pt x="306" y="311"/>
                    <a:pt x="309" y="308"/>
                    <a:pt x="310" y="310"/>
                  </a:cubicBezTo>
                  <a:cubicBezTo>
                    <a:pt x="308" y="311"/>
                    <a:pt x="307" y="314"/>
                    <a:pt x="305" y="313"/>
                  </a:cubicBezTo>
                  <a:cubicBezTo>
                    <a:pt x="300" y="314"/>
                    <a:pt x="301" y="319"/>
                    <a:pt x="296" y="319"/>
                  </a:cubicBezTo>
                  <a:cubicBezTo>
                    <a:pt x="295" y="321"/>
                    <a:pt x="291" y="320"/>
                    <a:pt x="290" y="322"/>
                  </a:cubicBezTo>
                  <a:cubicBezTo>
                    <a:pt x="291" y="322"/>
                    <a:pt x="292" y="323"/>
                    <a:pt x="292" y="322"/>
                  </a:cubicBezTo>
                  <a:cubicBezTo>
                    <a:pt x="295" y="322"/>
                    <a:pt x="297" y="320"/>
                    <a:pt x="299" y="320"/>
                  </a:cubicBezTo>
                  <a:cubicBezTo>
                    <a:pt x="305" y="321"/>
                    <a:pt x="307" y="315"/>
                    <a:pt x="312" y="315"/>
                  </a:cubicBezTo>
                  <a:cubicBezTo>
                    <a:pt x="313" y="310"/>
                    <a:pt x="319" y="311"/>
                    <a:pt x="322" y="308"/>
                  </a:cubicBezTo>
                  <a:cubicBezTo>
                    <a:pt x="321" y="307"/>
                    <a:pt x="321" y="307"/>
                    <a:pt x="321" y="307"/>
                  </a:cubicBezTo>
                  <a:cubicBezTo>
                    <a:pt x="321" y="307"/>
                    <a:pt x="321" y="307"/>
                    <a:pt x="321" y="307"/>
                  </a:cubicBezTo>
                  <a:cubicBezTo>
                    <a:pt x="319" y="308"/>
                    <a:pt x="317" y="307"/>
                    <a:pt x="315" y="309"/>
                  </a:cubicBezTo>
                  <a:cubicBezTo>
                    <a:pt x="314" y="309"/>
                    <a:pt x="312" y="310"/>
                    <a:pt x="312" y="308"/>
                  </a:cubicBezTo>
                  <a:cubicBezTo>
                    <a:pt x="311" y="307"/>
                    <a:pt x="312" y="307"/>
                    <a:pt x="313" y="306"/>
                  </a:cubicBezTo>
                  <a:cubicBezTo>
                    <a:pt x="317" y="306"/>
                    <a:pt x="320" y="298"/>
                    <a:pt x="325" y="302"/>
                  </a:cubicBezTo>
                  <a:cubicBezTo>
                    <a:pt x="329" y="300"/>
                    <a:pt x="334" y="298"/>
                    <a:pt x="339" y="300"/>
                  </a:cubicBezTo>
                  <a:cubicBezTo>
                    <a:pt x="338" y="302"/>
                    <a:pt x="334" y="301"/>
                    <a:pt x="333" y="303"/>
                  </a:cubicBezTo>
                  <a:cubicBezTo>
                    <a:pt x="338" y="303"/>
                    <a:pt x="338" y="303"/>
                    <a:pt x="338" y="303"/>
                  </a:cubicBezTo>
                  <a:cubicBezTo>
                    <a:pt x="339" y="303"/>
                    <a:pt x="342" y="302"/>
                    <a:pt x="341" y="300"/>
                  </a:cubicBezTo>
                  <a:cubicBezTo>
                    <a:pt x="342" y="299"/>
                    <a:pt x="344" y="298"/>
                    <a:pt x="345" y="298"/>
                  </a:cubicBezTo>
                  <a:cubicBezTo>
                    <a:pt x="348" y="298"/>
                    <a:pt x="351" y="297"/>
                    <a:pt x="352" y="300"/>
                  </a:cubicBezTo>
                  <a:cubicBezTo>
                    <a:pt x="352" y="301"/>
                    <a:pt x="350" y="300"/>
                    <a:pt x="350" y="300"/>
                  </a:cubicBezTo>
                  <a:cubicBezTo>
                    <a:pt x="350" y="301"/>
                    <a:pt x="350" y="301"/>
                    <a:pt x="350" y="301"/>
                  </a:cubicBezTo>
                  <a:cubicBezTo>
                    <a:pt x="350" y="302"/>
                    <a:pt x="352" y="302"/>
                    <a:pt x="352" y="302"/>
                  </a:cubicBezTo>
                  <a:cubicBezTo>
                    <a:pt x="353" y="301"/>
                    <a:pt x="352" y="300"/>
                    <a:pt x="353" y="299"/>
                  </a:cubicBezTo>
                  <a:cubicBezTo>
                    <a:pt x="356" y="299"/>
                    <a:pt x="359" y="297"/>
                    <a:pt x="362" y="295"/>
                  </a:cubicBezTo>
                  <a:cubicBezTo>
                    <a:pt x="365" y="293"/>
                    <a:pt x="367" y="297"/>
                    <a:pt x="370" y="298"/>
                  </a:cubicBezTo>
                  <a:cubicBezTo>
                    <a:pt x="373" y="298"/>
                    <a:pt x="376" y="298"/>
                    <a:pt x="378" y="298"/>
                  </a:cubicBezTo>
                  <a:cubicBezTo>
                    <a:pt x="381" y="295"/>
                    <a:pt x="385" y="300"/>
                    <a:pt x="389" y="297"/>
                  </a:cubicBezTo>
                  <a:cubicBezTo>
                    <a:pt x="391" y="298"/>
                    <a:pt x="388" y="299"/>
                    <a:pt x="389" y="300"/>
                  </a:cubicBezTo>
                  <a:cubicBezTo>
                    <a:pt x="392" y="297"/>
                    <a:pt x="397" y="298"/>
                    <a:pt x="401" y="295"/>
                  </a:cubicBezTo>
                  <a:cubicBezTo>
                    <a:pt x="402" y="295"/>
                    <a:pt x="404" y="295"/>
                    <a:pt x="404" y="295"/>
                  </a:cubicBezTo>
                  <a:cubicBezTo>
                    <a:pt x="408" y="296"/>
                    <a:pt x="410" y="293"/>
                    <a:pt x="413" y="293"/>
                  </a:cubicBezTo>
                  <a:cubicBezTo>
                    <a:pt x="415" y="292"/>
                    <a:pt x="418" y="293"/>
                    <a:pt x="420" y="291"/>
                  </a:cubicBezTo>
                  <a:cubicBezTo>
                    <a:pt x="433" y="289"/>
                    <a:pt x="433" y="289"/>
                    <a:pt x="433" y="289"/>
                  </a:cubicBezTo>
                  <a:cubicBezTo>
                    <a:pt x="435" y="285"/>
                    <a:pt x="440" y="288"/>
                    <a:pt x="443" y="287"/>
                  </a:cubicBezTo>
                  <a:cubicBezTo>
                    <a:pt x="446" y="286"/>
                    <a:pt x="450" y="283"/>
                    <a:pt x="452" y="287"/>
                  </a:cubicBezTo>
                  <a:cubicBezTo>
                    <a:pt x="453" y="289"/>
                    <a:pt x="451" y="288"/>
                    <a:pt x="450" y="290"/>
                  </a:cubicBezTo>
                  <a:cubicBezTo>
                    <a:pt x="451" y="290"/>
                    <a:pt x="452" y="289"/>
                    <a:pt x="452" y="289"/>
                  </a:cubicBezTo>
                  <a:cubicBezTo>
                    <a:pt x="456" y="289"/>
                    <a:pt x="457" y="285"/>
                    <a:pt x="461" y="287"/>
                  </a:cubicBezTo>
                  <a:cubicBezTo>
                    <a:pt x="461" y="285"/>
                    <a:pt x="466" y="286"/>
                    <a:pt x="463" y="284"/>
                  </a:cubicBezTo>
                  <a:cubicBezTo>
                    <a:pt x="466" y="281"/>
                    <a:pt x="470" y="284"/>
                    <a:pt x="473" y="282"/>
                  </a:cubicBezTo>
                  <a:cubicBezTo>
                    <a:pt x="475" y="282"/>
                    <a:pt x="478" y="279"/>
                    <a:pt x="482" y="279"/>
                  </a:cubicBezTo>
                  <a:cubicBezTo>
                    <a:pt x="482" y="280"/>
                    <a:pt x="484" y="282"/>
                    <a:pt x="482" y="283"/>
                  </a:cubicBezTo>
                  <a:cubicBezTo>
                    <a:pt x="483" y="283"/>
                    <a:pt x="483" y="283"/>
                    <a:pt x="483" y="283"/>
                  </a:cubicBezTo>
                  <a:cubicBezTo>
                    <a:pt x="482" y="284"/>
                    <a:pt x="481" y="286"/>
                    <a:pt x="479" y="286"/>
                  </a:cubicBezTo>
                  <a:cubicBezTo>
                    <a:pt x="480" y="287"/>
                    <a:pt x="480" y="287"/>
                    <a:pt x="480" y="287"/>
                  </a:cubicBezTo>
                  <a:cubicBezTo>
                    <a:pt x="481" y="286"/>
                    <a:pt x="483" y="286"/>
                    <a:pt x="485" y="285"/>
                  </a:cubicBezTo>
                  <a:cubicBezTo>
                    <a:pt x="486" y="284"/>
                    <a:pt x="486" y="283"/>
                    <a:pt x="486" y="283"/>
                  </a:cubicBezTo>
                  <a:cubicBezTo>
                    <a:pt x="486" y="282"/>
                    <a:pt x="488" y="281"/>
                    <a:pt x="488" y="280"/>
                  </a:cubicBezTo>
                  <a:cubicBezTo>
                    <a:pt x="487" y="280"/>
                    <a:pt x="487" y="280"/>
                    <a:pt x="487" y="280"/>
                  </a:cubicBezTo>
                  <a:cubicBezTo>
                    <a:pt x="486" y="280"/>
                    <a:pt x="486" y="279"/>
                    <a:pt x="486" y="279"/>
                  </a:cubicBezTo>
                  <a:cubicBezTo>
                    <a:pt x="487" y="278"/>
                    <a:pt x="487" y="279"/>
                    <a:pt x="488" y="278"/>
                  </a:cubicBezTo>
                  <a:cubicBezTo>
                    <a:pt x="491" y="278"/>
                    <a:pt x="495" y="277"/>
                    <a:pt x="498" y="278"/>
                  </a:cubicBezTo>
                  <a:cubicBezTo>
                    <a:pt x="512" y="277"/>
                    <a:pt x="512" y="277"/>
                    <a:pt x="512" y="277"/>
                  </a:cubicBezTo>
                  <a:cubicBezTo>
                    <a:pt x="512" y="277"/>
                    <a:pt x="512" y="277"/>
                    <a:pt x="512" y="277"/>
                  </a:cubicBezTo>
                  <a:cubicBezTo>
                    <a:pt x="518" y="276"/>
                    <a:pt x="524" y="278"/>
                    <a:pt x="529" y="278"/>
                  </a:cubicBezTo>
                  <a:cubicBezTo>
                    <a:pt x="532" y="281"/>
                    <a:pt x="539" y="278"/>
                    <a:pt x="539" y="283"/>
                  </a:cubicBezTo>
                  <a:cubicBezTo>
                    <a:pt x="540" y="283"/>
                    <a:pt x="541" y="283"/>
                    <a:pt x="541" y="282"/>
                  </a:cubicBezTo>
                  <a:cubicBezTo>
                    <a:pt x="542" y="282"/>
                    <a:pt x="541" y="281"/>
                    <a:pt x="541" y="281"/>
                  </a:cubicBezTo>
                  <a:cubicBezTo>
                    <a:pt x="541" y="282"/>
                    <a:pt x="540" y="281"/>
                    <a:pt x="539" y="282"/>
                  </a:cubicBezTo>
                  <a:cubicBezTo>
                    <a:pt x="539" y="281"/>
                    <a:pt x="539" y="281"/>
                    <a:pt x="539" y="280"/>
                  </a:cubicBezTo>
                  <a:cubicBezTo>
                    <a:pt x="540" y="280"/>
                    <a:pt x="540" y="279"/>
                    <a:pt x="541" y="280"/>
                  </a:cubicBezTo>
                  <a:cubicBezTo>
                    <a:pt x="541" y="280"/>
                    <a:pt x="542" y="279"/>
                    <a:pt x="542" y="279"/>
                  </a:cubicBezTo>
                  <a:cubicBezTo>
                    <a:pt x="544" y="280"/>
                    <a:pt x="546" y="279"/>
                    <a:pt x="548" y="279"/>
                  </a:cubicBezTo>
                  <a:cubicBezTo>
                    <a:pt x="554" y="276"/>
                    <a:pt x="559" y="281"/>
                    <a:pt x="565" y="280"/>
                  </a:cubicBezTo>
                  <a:cubicBezTo>
                    <a:pt x="569" y="280"/>
                    <a:pt x="575" y="280"/>
                    <a:pt x="579" y="282"/>
                  </a:cubicBezTo>
                  <a:cubicBezTo>
                    <a:pt x="584" y="282"/>
                    <a:pt x="591" y="279"/>
                    <a:pt x="594" y="283"/>
                  </a:cubicBezTo>
                  <a:cubicBezTo>
                    <a:pt x="593" y="285"/>
                    <a:pt x="596" y="286"/>
                    <a:pt x="596" y="289"/>
                  </a:cubicBezTo>
                  <a:cubicBezTo>
                    <a:pt x="597" y="291"/>
                    <a:pt x="600" y="289"/>
                    <a:pt x="601" y="292"/>
                  </a:cubicBezTo>
                  <a:cubicBezTo>
                    <a:pt x="599" y="295"/>
                    <a:pt x="601" y="298"/>
                    <a:pt x="601" y="301"/>
                  </a:cubicBezTo>
                  <a:cubicBezTo>
                    <a:pt x="603" y="300"/>
                    <a:pt x="603" y="300"/>
                    <a:pt x="603" y="300"/>
                  </a:cubicBezTo>
                  <a:cubicBezTo>
                    <a:pt x="603" y="301"/>
                    <a:pt x="603" y="301"/>
                    <a:pt x="603" y="301"/>
                  </a:cubicBezTo>
                  <a:cubicBezTo>
                    <a:pt x="607" y="297"/>
                    <a:pt x="602" y="294"/>
                    <a:pt x="601" y="290"/>
                  </a:cubicBezTo>
                  <a:cubicBezTo>
                    <a:pt x="603" y="289"/>
                    <a:pt x="606" y="290"/>
                    <a:pt x="607" y="288"/>
                  </a:cubicBezTo>
                  <a:cubicBezTo>
                    <a:pt x="604" y="286"/>
                    <a:pt x="604" y="286"/>
                    <a:pt x="604" y="286"/>
                  </a:cubicBezTo>
                  <a:cubicBezTo>
                    <a:pt x="603" y="284"/>
                    <a:pt x="606" y="284"/>
                    <a:pt x="606" y="283"/>
                  </a:cubicBezTo>
                  <a:cubicBezTo>
                    <a:pt x="627" y="286"/>
                    <a:pt x="627" y="286"/>
                    <a:pt x="627" y="286"/>
                  </a:cubicBezTo>
                  <a:cubicBezTo>
                    <a:pt x="634" y="285"/>
                    <a:pt x="639" y="291"/>
                    <a:pt x="646" y="289"/>
                  </a:cubicBezTo>
                  <a:cubicBezTo>
                    <a:pt x="654" y="290"/>
                    <a:pt x="659" y="289"/>
                    <a:pt x="666" y="291"/>
                  </a:cubicBezTo>
                  <a:cubicBezTo>
                    <a:pt x="668" y="291"/>
                    <a:pt x="669" y="293"/>
                    <a:pt x="670" y="291"/>
                  </a:cubicBezTo>
                  <a:cubicBezTo>
                    <a:pt x="670" y="291"/>
                    <a:pt x="670" y="292"/>
                    <a:pt x="671" y="292"/>
                  </a:cubicBezTo>
                  <a:cubicBezTo>
                    <a:pt x="670" y="289"/>
                    <a:pt x="667" y="291"/>
                    <a:pt x="666" y="288"/>
                  </a:cubicBezTo>
                  <a:cubicBezTo>
                    <a:pt x="657" y="287"/>
                    <a:pt x="649" y="283"/>
                    <a:pt x="639" y="284"/>
                  </a:cubicBezTo>
                  <a:cubicBezTo>
                    <a:pt x="637" y="283"/>
                    <a:pt x="636" y="282"/>
                    <a:pt x="635" y="280"/>
                  </a:cubicBezTo>
                  <a:cubicBezTo>
                    <a:pt x="636" y="279"/>
                    <a:pt x="639" y="280"/>
                    <a:pt x="640" y="279"/>
                  </a:cubicBezTo>
                  <a:cubicBezTo>
                    <a:pt x="641" y="276"/>
                    <a:pt x="638" y="276"/>
                    <a:pt x="637" y="275"/>
                  </a:cubicBezTo>
                  <a:cubicBezTo>
                    <a:pt x="635" y="272"/>
                    <a:pt x="640" y="274"/>
                    <a:pt x="641" y="272"/>
                  </a:cubicBezTo>
                  <a:cubicBezTo>
                    <a:pt x="641" y="271"/>
                    <a:pt x="640" y="270"/>
                    <a:pt x="641" y="270"/>
                  </a:cubicBezTo>
                  <a:cubicBezTo>
                    <a:pt x="640" y="269"/>
                    <a:pt x="641" y="269"/>
                    <a:pt x="641" y="268"/>
                  </a:cubicBezTo>
                  <a:cubicBezTo>
                    <a:pt x="638" y="267"/>
                    <a:pt x="639" y="264"/>
                    <a:pt x="638" y="262"/>
                  </a:cubicBezTo>
                  <a:cubicBezTo>
                    <a:pt x="635" y="262"/>
                    <a:pt x="634" y="261"/>
                    <a:pt x="633" y="260"/>
                  </a:cubicBezTo>
                  <a:cubicBezTo>
                    <a:pt x="634" y="258"/>
                    <a:pt x="636" y="259"/>
                    <a:pt x="639" y="259"/>
                  </a:cubicBezTo>
                  <a:cubicBezTo>
                    <a:pt x="639" y="259"/>
                    <a:pt x="641" y="259"/>
                    <a:pt x="641" y="258"/>
                  </a:cubicBezTo>
                  <a:cubicBezTo>
                    <a:pt x="636" y="257"/>
                    <a:pt x="636" y="257"/>
                    <a:pt x="636" y="257"/>
                  </a:cubicBezTo>
                  <a:cubicBezTo>
                    <a:pt x="635" y="254"/>
                    <a:pt x="631" y="256"/>
                    <a:pt x="629" y="255"/>
                  </a:cubicBezTo>
                  <a:cubicBezTo>
                    <a:pt x="626" y="254"/>
                    <a:pt x="623" y="254"/>
                    <a:pt x="621" y="254"/>
                  </a:cubicBezTo>
                  <a:cubicBezTo>
                    <a:pt x="611" y="253"/>
                    <a:pt x="602" y="251"/>
                    <a:pt x="592" y="252"/>
                  </a:cubicBezTo>
                  <a:cubicBezTo>
                    <a:pt x="591" y="251"/>
                    <a:pt x="589" y="250"/>
                    <a:pt x="589" y="249"/>
                  </a:cubicBezTo>
                  <a:cubicBezTo>
                    <a:pt x="590" y="248"/>
                    <a:pt x="591" y="247"/>
                    <a:pt x="592" y="247"/>
                  </a:cubicBezTo>
                  <a:cubicBezTo>
                    <a:pt x="592" y="246"/>
                    <a:pt x="591" y="246"/>
                    <a:pt x="592" y="245"/>
                  </a:cubicBezTo>
                  <a:cubicBezTo>
                    <a:pt x="598" y="242"/>
                    <a:pt x="605" y="241"/>
                    <a:pt x="612" y="240"/>
                  </a:cubicBezTo>
                  <a:cubicBezTo>
                    <a:pt x="617" y="238"/>
                    <a:pt x="623" y="240"/>
                    <a:pt x="627" y="237"/>
                  </a:cubicBezTo>
                  <a:cubicBezTo>
                    <a:pt x="628" y="238"/>
                    <a:pt x="629" y="237"/>
                    <a:pt x="630" y="237"/>
                  </a:cubicBezTo>
                  <a:cubicBezTo>
                    <a:pt x="633" y="235"/>
                    <a:pt x="637" y="236"/>
                    <a:pt x="640" y="234"/>
                  </a:cubicBezTo>
                  <a:cubicBezTo>
                    <a:pt x="641" y="233"/>
                    <a:pt x="643" y="235"/>
                    <a:pt x="644" y="233"/>
                  </a:cubicBezTo>
                  <a:cubicBezTo>
                    <a:pt x="648" y="232"/>
                    <a:pt x="654" y="232"/>
                    <a:pt x="657" y="230"/>
                  </a:cubicBezTo>
                  <a:cubicBezTo>
                    <a:pt x="661" y="232"/>
                    <a:pt x="666" y="230"/>
                    <a:pt x="669" y="228"/>
                  </a:cubicBezTo>
                  <a:cubicBezTo>
                    <a:pt x="672" y="226"/>
                    <a:pt x="675" y="226"/>
                    <a:pt x="678" y="226"/>
                  </a:cubicBezTo>
                  <a:cubicBezTo>
                    <a:pt x="677" y="226"/>
                    <a:pt x="677" y="225"/>
                    <a:pt x="677" y="224"/>
                  </a:cubicBezTo>
                  <a:cubicBezTo>
                    <a:pt x="681" y="223"/>
                    <a:pt x="681" y="223"/>
                    <a:pt x="681" y="223"/>
                  </a:cubicBezTo>
                  <a:cubicBezTo>
                    <a:pt x="683" y="219"/>
                    <a:pt x="689" y="220"/>
                    <a:pt x="693" y="218"/>
                  </a:cubicBezTo>
                  <a:cubicBezTo>
                    <a:pt x="696" y="219"/>
                    <a:pt x="700" y="219"/>
                    <a:pt x="703" y="217"/>
                  </a:cubicBezTo>
                  <a:cubicBezTo>
                    <a:pt x="702" y="216"/>
                    <a:pt x="701" y="216"/>
                    <a:pt x="700" y="216"/>
                  </a:cubicBezTo>
                  <a:cubicBezTo>
                    <a:pt x="698" y="216"/>
                    <a:pt x="694" y="215"/>
                    <a:pt x="691" y="215"/>
                  </a:cubicBezTo>
                  <a:cubicBezTo>
                    <a:pt x="687" y="217"/>
                    <a:pt x="682" y="214"/>
                    <a:pt x="677" y="217"/>
                  </a:cubicBezTo>
                  <a:cubicBezTo>
                    <a:pt x="676" y="216"/>
                    <a:pt x="674" y="218"/>
                    <a:pt x="673" y="216"/>
                  </a:cubicBezTo>
                  <a:cubicBezTo>
                    <a:pt x="674" y="215"/>
                    <a:pt x="674" y="215"/>
                    <a:pt x="674" y="215"/>
                  </a:cubicBezTo>
                  <a:cubicBezTo>
                    <a:pt x="673" y="215"/>
                    <a:pt x="672" y="214"/>
                    <a:pt x="671" y="213"/>
                  </a:cubicBezTo>
                  <a:cubicBezTo>
                    <a:pt x="671" y="210"/>
                    <a:pt x="676" y="211"/>
                    <a:pt x="677" y="209"/>
                  </a:cubicBezTo>
                  <a:cubicBezTo>
                    <a:pt x="675" y="208"/>
                    <a:pt x="675" y="208"/>
                    <a:pt x="675" y="208"/>
                  </a:cubicBezTo>
                  <a:cubicBezTo>
                    <a:pt x="677" y="208"/>
                    <a:pt x="678" y="206"/>
                    <a:pt x="679" y="204"/>
                  </a:cubicBezTo>
                  <a:cubicBezTo>
                    <a:pt x="682" y="206"/>
                    <a:pt x="684" y="202"/>
                    <a:pt x="687" y="203"/>
                  </a:cubicBezTo>
                  <a:cubicBezTo>
                    <a:pt x="692" y="203"/>
                    <a:pt x="695" y="199"/>
                    <a:pt x="701" y="200"/>
                  </a:cubicBezTo>
                  <a:cubicBezTo>
                    <a:pt x="704" y="201"/>
                    <a:pt x="705" y="198"/>
                    <a:pt x="707" y="200"/>
                  </a:cubicBezTo>
                  <a:cubicBezTo>
                    <a:pt x="707" y="199"/>
                    <a:pt x="708" y="199"/>
                    <a:pt x="709" y="199"/>
                  </a:cubicBezTo>
                  <a:cubicBezTo>
                    <a:pt x="711" y="200"/>
                    <a:pt x="715" y="197"/>
                    <a:pt x="717" y="201"/>
                  </a:cubicBezTo>
                  <a:cubicBezTo>
                    <a:pt x="721" y="195"/>
                    <a:pt x="731" y="199"/>
                    <a:pt x="736" y="196"/>
                  </a:cubicBezTo>
                  <a:cubicBezTo>
                    <a:pt x="737" y="194"/>
                    <a:pt x="741" y="197"/>
                    <a:pt x="740" y="194"/>
                  </a:cubicBezTo>
                  <a:close/>
                  <a:moveTo>
                    <a:pt x="98" y="122"/>
                  </a:moveTo>
                  <a:cubicBezTo>
                    <a:pt x="99" y="120"/>
                    <a:pt x="99" y="120"/>
                    <a:pt x="99" y="120"/>
                  </a:cubicBezTo>
                  <a:cubicBezTo>
                    <a:pt x="100" y="120"/>
                    <a:pt x="100" y="121"/>
                    <a:pt x="100" y="122"/>
                  </a:cubicBezTo>
                  <a:lnTo>
                    <a:pt x="98" y="122"/>
                  </a:lnTo>
                  <a:close/>
                  <a:moveTo>
                    <a:pt x="114" y="66"/>
                  </a:moveTo>
                  <a:cubicBezTo>
                    <a:pt x="115" y="65"/>
                    <a:pt x="114" y="64"/>
                    <a:pt x="113" y="63"/>
                  </a:cubicBezTo>
                  <a:cubicBezTo>
                    <a:pt x="116" y="62"/>
                    <a:pt x="118" y="62"/>
                    <a:pt x="121" y="62"/>
                  </a:cubicBezTo>
                  <a:cubicBezTo>
                    <a:pt x="122" y="63"/>
                    <a:pt x="121" y="63"/>
                    <a:pt x="121" y="64"/>
                  </a:cubicBezTo>
                  <a:cubicBezTo>
                    <a:pt x="119" y="65"/>
                    <a:pt x="118" y="70"/>
                    <a:pt x="114" y="66"/>
                  </a:cubicBezTo>
                  <a:close/>
                  <a:moveTo>
                    <a:pt x="133" y="59"/>
                  </a:moveTo>
                  <a:cubicBezTo>
                    <a:pt x="132" y="60"/>
                    <a:pt x="132" y="61"/>
                    <a:pt x="131" y="61"/>
                  </a:cubicBezTo>
                  <a:cubicBezTo>
                    <a:pt x="132" y="62"/>
                    <a:pt x="132" y="62"/>
                    <a:pt x="132" y="63"/>
                  </a:cubicBezTo>
                  <a:cubicBezTo>
                    <a:pt x="131" y="63"/>
                    <a:pt x="130" y="62"/>
                    <a:pt x="130" y="62"/>
                  </a:cubicBezTo>
                  <a:cubicBezTo>
                    <a:pt x="129" y="58"/>
                    <a:pt x="134" y="59"/>
                    <a:pt x="136" y="58"/>
                  </a:cubicBezTo>
                  <a:cubicBezTo>
                    <a:pt x="138" y="59"/>
                    <a:pt x="140" y="59"/>
                    <a:pt x="141" y="58"/>
                  </a:cubicBezTo>
                  <a:cubicBezTo>
                    <a:pt x="139" y="60"/>
                    <a:pt x="136" y="60"/>
                    <a:pt x="133" y="59"/>
                  </a:cubicBezTo>
                  <a:close/>
                  <a:moveTo>
                    <a:pt x="250" y="245"/>
                  </a:moveTo>
                  <a:cubicBezTo>
                    <a:pt x="253" y="245"/>
                    <a:pt x="253" y="245"/>
                    <a:pt x="253" y="245"/>
                  </a:cubicBezTo>
                  <a:cubicBezTo>
                    <a:pt x="252" y="246"/>
                    <a:pt x="250" y="246"/>
                    <a:pt x="250" y="245"/>
                  </a:cubicBezTo>
                  <a:close/>
                  <a:moveTo>
                    <a:pt x="228" y="298"/>
                  </a:moveTo>
                  <a:cubicBezTo>
                    <a:pt x="230" y="294"/>
                    <a:pt x="224" y="296"/>
                    <a:pt x="226" y="293"/>
                  </a:cubicBezTo>
                  <a:cubicBezTo>
                    <a:pt x="230" y="292"/>
                    <a:pt x="228" y="297"/>
                    <a:pt x="231" y="296"/>
                  </a:cubicBezTo>
                  <a:cubicBezTo>
                    <a:pt x="231" y="297"/>
                    <a:pt x="231" y="297"/>
                    <a:pt x="232" y="297"/>
                  </a:cubicBezTo>
                  <a:cubicBezTo>
                    <a:pt x="231" y="300"/>
                    <a:pt x="230" y="297"/>
                    <a:pt x="228" y="298"/>
                  </a:cubicBezTo>
                  <a:close/>
                  <a:moveTo>
                    <a:pt x="239" y="282"/>
                  </a:moveTo>
                  <a:cubicBezTo>
                    <a:pt x="239" y="280"/>
                    <a:pt x="239" y="280"/>
                    <a:pt x="239" y="280"/>
                  </a:cubicBezTo>
                  <a:cubicBezTo>
                    <a:pt x="241" y="280"/>
                    <a:pt x="242" y="280"/>
                    <a:pt x="243" y="281"/>
                  </a:cubicBezTo>
                  <a:cubicBezTo>
                    <a:pt x="242" y="282"/>
                    <a:pt x="241" y="282"/>
                    <a:pt x="239" y="282"/>
                  </a:cubicBezTo>
                  <a:close/>
                  <a:moveTo>
                    <a:pt x="390" y="294"/>
                  </a:moveTo>
                  <a:cubicBezTo>
                    <a:pt x="389" y="294"/>
                    <a:pt x="389" y="294"/>
                    <a:pt x="389" y="294"/>
                  </a:cubicBezTo>
                  <a:cubicBezTo>
                    <a:pt x="389" y="294"/>
                    <a:pt x="389" y="294"/>
                    <a:pt x="389" y="294"/>
                  </a:cubicBezTo>
                  <a:cubicBezTo>
                    <a:pt x="389" y="293"/>
                    <a:pt x="389" y="293"/>
                    <a:pt x="389" y="293"/>
                  </a:cubicBezTo>
                  <a:cubicBezTo>
                    <a:pt x="389" y="293"/>
                    <a:pt x="390" y="293"/>
                    <a:pt x="390" y="294"/>
                  </a:cubicBezTo>
                  <a:close/>
                  <a:moveTo>
                    <a:pt x="421" y="42"/>
                  </a:moveTo>
                  <a:cubicBezTo>
                    <a:pt x="420" y="41"/>
                    <a:pt x="420" y="41"/>
                    <a:pt x="420" y="41"/>
                  </a:cubicBezTo>
                  <a:cubicBezTo>
                    <a:pt x="420" y="41"/>
                    <a:pt x="420" y="41"/>
                    <a:pt x="421" y="41"/>
                  </a:cubicBezTo>
                  <a:cubicBezTo>
                    <a:pt x="421" y="41"/>
                    <a:pt x="421" y="41"/>
                    <a:pt x="421" y="41"/>
                  </a:cubicBezTo>
                  <a:cubicBezTo>
                    <a:pt x="422" y="40"/>
                    <a:pt x="422" y="40"/>
                    <a:pt x="422" y="40"/>
                  </a:cubicBezTo>
                  <a:cubicBezTo>
                    <a:pt x="422" y="40"/>
                    <a:pt x="423" y="41"/>
                    <a:pt x="423" y="41"/>
                  </a:cubicBezTo>
                  <a:cubicBezTo>
                    <a:pt x="422" y="42"/>
                    <a:pt x="422" y="42"/>
                    <a:pt x="421" y="42"/>
                  </a:cubicBezTo>
                  <a:close/>
                  <a:moveTo>
                    <a:pt x="517" y="257"/>
                  </a:moveTo>
                  <a:cubicBezTo>
                    <a:pt x="516" y="257"/>
                    <a:pt x="514" y="258"/>
                    <a:pt x="513" y="257"/>
                  </a:cubicBezTo>
                  <a:cubicBezTo>
                    <a:pt x="513" y="257"/>
                    <a:pt x="512" y="258"/>
                    <a:pt x="512" y="258"/>
                  </a:cubicBezTo>
                  <a:cubicBezTo>
                    <a:pt x="511" y="257"/>
                    <a:pt x="511" y="257"/>
                    <a:pt x="511" y="257"/>
                  </a:cubicBezTo>
                  <a:cubicBezTo>
                    <a:pt x="510" y="258"/>
                    <a:pt x="508" y="257"/>
                    <a:pt x="507" y="257"/>
                  </a:cubicBezTo>
                  <a:cubicBezTo>
                    <a:pt x="510" y="257"/>
                    <a:pt x="513" y="255"/>
                    <a:pt x="516" y="256"/>
                  </a:cubicBezTo>
                  <a:cubicBezTo>
                    <a:pt x="516" y="257"/>
                    <a:pt x="516" y="257"/>
                    <a:pt x="517" y="257"/>
                  </a:cubicBezTo>
                  <a:cubicBezTo>
                    <a:pt x="517" y="257"/>
                    <a:pt x="517" y="257"/>
                    <a:pt x="517" y="257"/>
                  </a:cubicBezTo>
                  <a:cubicBezTo>
                    <a:pt x="517" y="257"/>
                    <a:pt x="517" y="257"/>
                    <a:pt x="517" y="257"/>
                  </a:cubicBezTo>
                  <a:close/>
                  <a:moveTo>
                    <a:pt x="525" y="255"/>
                  </a:moveTo>
                  <a:cubicBezTo>
                    <a:pt x="524" y="254"/>
                    <a:pt x="522" y="256"/>
                    <a:pt x="521" y="254"/>
                  </a:cubicBezTo>
                  <a:cubicBezTo>
                    <a:pt x="528" y="252"/>
                    <a:pt x="528" y="252"/>
                    <a:pt x="528" y="252"/>
                  </a:cubicBezTo>
                  <a:cubicBezTo>
                    <a:pt x="528" y="253"/>
                    <a:pt x="528" y="253"/>
                    <a:pt x="528" y="253"/>
                  </a:cubicBezTo>
                  <a:cubicBezTo>
                    <a:pt x="529" y="253"/>
                    <a:pt x="529" y="253"/>
                    <a:pt x="529" y="252"/>
                  </a:cubicBezTo>
                  <a:cubicBezTo>
                    <a:pt x="530" y="252"/>
                    <a:pt x="531" y="253"/>
                    <a:pt x="532" y="254"/>
                  </a:cubicBezTo>
                  <a:cubicBezTo>
                    <a:pt x="530" y="256"/>
                    <a:pt x="527" y="254"/>
                    <a:pt x="525" y="255"/>
                  </a:cubicBezTo>
                  <a:close/>
                  <a:moveTo>
                    <a:pt x="556" y="102"/>
                  </a:moveTo>
                  <a:cubicBezTo>
                    <a:pt x="554" y="103"/>
                    <a:pt x="554" y="103"/>
                    <a:pt x="554" y="103"/>
                  </a:cubicBezTo>
                  <a:cubicBezTo>
                    <a:pt x="553" y="102"/>
                    <a:pt x="553" y="102"/>
                    <a:pt x="553" y="102"/>
                  </a:cubicBezTo>
                  <a:lnTo>
                    <a:pt x="556" y="102"/>
                  </a:lnTo>
                  <a:close/>
                  <a:moveTo>
                    <a:pt x="540" y="249"/>
                  </a:moveTo>
                  <a:cubicBezTo>
                    <a:pt x="540" y="248"/>
                    <a:pt x="540" y="248"/>
                    <a:pt x="539" y="248"/>
                  </a:cubicBezTo>
                  <a:cubicBezTo>
                    <a:pt x="540" y="248"/>
                    <a:pt x="540" y="247"/>
                    <a:pt x="540" y="247"/>
                  </a:cubicBezTo>
                  <a:cubicBezTo>
                    <a:pt x="540" y="247"/>
                    <a:pt x="540" y="246"/>
                    <a:pt x="540" y="246"/>
                  </a:cubicBezTo>
                  <a:cubicBezTo>
                    <a:pt x="541" y="244"/>
                    <a:pt x="542" y="248"/>
                    <a:pt x="544" y="247"/>
                  </a:cubicBezTo>
                  <a:cubicBezTo>
                    <a:pt x="544" y="249"/>
                    <a:pt x="547" y="246"/>
                    <a:pt x="549" y="247"/>
                  </a:cubicBezTo>
                  <a:cubicBezTo>
                    <a:pt x="548" y="247"/>
                    <a:pt x="549" y="248"/>
                    <a:pt x="549" y="248"/>
                  </a:cubicBezTo>
                  <a:cubicBezTo>
                    <a:pt x="550" y="247"/>
                    <a:pt x="551" y="248"/>
                    <a:pt x="552" y="249"/>
                  </a:cubicBezTo>
                  <a:cubicBezTo>
                    <a:pt x="547" y="248"/>
                    <a:pt x="544" y="248"/>
                    <a:pt x="540" y="249"/>
                  </a:cubicBezTo>
                  <a:close/>
                  <a:moveTo>
                    <a:pt x="561" y="239"/>
                  </a:moveTo>
                  <a:cubicBezTo>
                    <a:pt x="556" y="238"/>
                    <a:pt x="554" y="244"/>
                    <a:pt x="549" y="242"/>
                  </a:cubicBezTo>
                  <a:cubicBezTo>
                    <a:pt x="547" y="245"/>
                    <a:pt x="542" y="244"/>
                    <a:pt x="539" y="243"/>
                  </a:cubicBezTo>
                  <a:cubicBezTo>
                    <a:pt x="540" y="239"/>
                    <a:pt x="540" y="239"/>
                    <a:pt x="540" y="239"/>
                  </a:cubicBezTo>
                  <a:cubicBezTo>
                    <a:pt x="546" y="240"/>
                    <a:pt x="548" y="234"/>
                    <a:pt x="554" y="234"/>
                  </a:cubicBezTo>
                  <a:cubicBezTo>
                    <a:pt x="556" y="231"/>
                    <a:pt x="560" y="233"/>
                    <a:pt x="561" y="235"/>
                  </a:cubicBezTo>
                  <a:cubicBezTo>
                    <a:pt x="563" y="237"/>
                    <a:pt x="561" y="238"/>
                    <a:pt x="561" y="239"/>
                  </a:cubicBezTo>
                  <a:close/>
                  <a:moveTo>
                    <a:pt x="567" y="237"/>
                  </a:moveTo>
                  <a:cubicBezTo>
                    <a:pt x="566" y="237"/>
                    <a:pt x="565" y="236"/>
                    <a:pt x="564" y="237"/>
                  </a:cubicBezTo>
                  <a:cubicBezTo>
                    <a:pt x="564" y="237"/>
                    <a:pt x="564" y="237"/>
                    <a:pt x="564" y="237"/>
                  </a:cubicBezTo>
                  <a:cubicBezTo>
                    <a:pt x="564" y="236"/>
                    <a:pt x="566" y="236"/>
                    <a:pt x="567" y="237"/>
                  </a:cubicBezTo>
                  <a:close/>
                  <a:moveTo>
                    <a:pt x="565" y="244"/>
                  </a:moveTo>
                  <a:cubicBezTo>
                    <a:pt x="564" y="244"/>
                    <a:pt x="564" y="244"/>
                    <a:pt x="564" y="244"/>
                  </a:cubicBezTo>
                  <a:cubicBezTo>
                    <a:pt x="566" y="242"/>
                    <a:pt x="565" y="239"/>
                    <a:pt x="568" y="239"/>
                  </a:cubicBezTo>
                  <a:cubicBezTo>
                    <a:pt x="568" y="238"/>
                    <a:pt x="567" y="237"/>
                    <a:pt x="568" y="237"/>
                  </a:cubicBezTo>
                  <a:cubicBezTo>
                    <a:pt x="569" y="237"/>
                    <a:pt x="570" y="237"/>
                    <a:pt x="570" y="238"/>
                  </a:cubicBezTo>
                  <a:cubicBezTo>
                    <a:pt x="569" y="238"/>
                    <a:pt x="570" y="239"/>
                    <a:pt x="570" y="240"/>
                  </a:cubicBezTo>
                  <a:cubicBezTo>
                    <a:pt x="571" y="240"/>
                    <a:pt x="571" y="241"/>
                    <a:pt x="573" y="241"/>
                  </a:cubicBezTo>
                  <a:cubicBezTo>
                    <a:pt x="571" y="243"/>
                    <a:pt x="568" y="244"/>
                    <a:pt x="565" y="244"/>
                  </a:cubicBezTo>
                  <a:close/>
                  <a:moveTo>
                    <a:pt x="636" y="274"/>
                  </a:moveTo>
                  <a:cubicBezTo>
                    <a:pt x="635" y="273"/>
                    <a:pt x="634" y="273"/>
                    <a:pt x="633" y="273"/>
                  </a:cubicBezTo>
                  <a:cubicBezTo>
                    <a:pt x="634" y="272"/>
                    <a:pt x="636" y="273"/>
                    <a:pt x="636" y="274"/>
                  </a:cubicBezTo>
                  <a:close/>
                  <a:moveTo>
                    <a:pt x="591" y="138"/>
                  </a:moveTo>
                  <a:cubicBezTo>
                    <a:pt x="592" y="139"/>
                    <a:pt x="595" y="138"/>
                    <a:pt x="596" y="139"/>
                  </a:cubicBezTo>
                  <a:cubicBezTo>
                    <a:pt x="595" y="141"/>
                    <a:pt x="595" y="142"/>
                    <a:pt x="595" y="143"/>
                  </a:cubicBezTo>
                  <a:cubicBezTo>
                    <a:pt x="594" y="143"/>
                    <a:pt x="592" y="144"/>
                    <a:pt x="591" y="143"/>
                  </a:cubicBezTo>
                  <a:cubicBezTo>
                    <a:pt x="591" y="142"/>
                    <a:pt x="590" y="140"/>
                    <a:pt x="591" y="138"/>
                  </a:cubicBezTo>
                  <a:close/>
                  <a:moveTo>
                    <a:pt x="586" y="238"/>
                  </a:moveTo>
                  <a:cubicBezTo>
                    <a:pt x="586" y="238"/>
                    <a:pt x="585" y="238"/>
                    <a:pt x="585" y="237"/>
                  </a:cubicBezTo>
                  <a:cubicBezTo>
                    <a:pt x="587" y="238"/>
                    <a:pt x="587" y="236"/>
                    <a:pt x="588" y="237"/>
                  </a:cubicBezTo>
                  <a:cubicBezTo>
                    <a:pt x="588" y="238"/>
                    <a:pt x="587" y="239"/>
                    <a:pt x="586" y="238"/>
                  </a:cubicBezTo>
                  <a:close/>
                  <a:moveTo>
                    <a:pt x="603" y="229"/>
                  </a:moveTo>
                  <a:cubicBezTo>
                    <a:pt x="600" y="228"/>
                    <a:pt x="594" y="227"/>
                    <a:pt x="592" y="230"/>
                  </a:cubicBezTo>
                  <a:cubicBezTo>
                    <a:pt x="591" y="230"/>
                    <a:pt x="590" y="230"/>
                    <a:pt x="589" y="230"/>
                  </a:cubicBezTo>
                  <a:cubicBezTo>
                    <a:pt x="589" y="230"/>
                    <a:pt x="589" y="230"/>
                    <a:pt x="589" y="230"/>
                  </a:cubicBezTo>
                  <a:cubicBezTo>
                    <a:pt x="589" y="230"/>
                    <a:pt x="589" y="230"/>
                    <a:pt x="589" y="230"/>
                  </a:cubicBezTo>
                  <a:cubicBezTo>
                    <a:pt x="589" y="230"/>
                    <a:pt x="589" y="230"/>
                    <a:pt x="588" y="230"/>
                  </a:cubicBezTo>
                  <a:cubicBezTo>
                    <a:pt x="589" y="231"/>
                    <a:pt x="589" y="231"/>
                    <a:pt x="589" y="231"/>
                  </a:cubicBezTo>
                  <a:cubicBezTo>
                    <a:pt x="590" y="233"/>
                    <a:pt x="587" y="234"/>
                    <a:pt x="586" y="235"/>
                  </a:cubicBezTo>
                  <a:cubicBezTo>
                    <a:pt x="584" y="235"/>
                    <a:pt x="582" y="236"/>
                    <a:pt x="581" y="234"/>
                  </a:cubicBezTo>
                  <a:cubicBezTo>
                    <a:pt x="581" y="232"/>
                    <a:pt x="584" y="233"/>
                    <a:pt x="583" y="231"/>
                  </a:cubicBezTo>
                  <a:cubicBezTo>
                    <a:pt x="583" y="230"/>
                    <a:pt x="583" y="230"/>
                    <a:pt x="583" y="230"/>
                  </a:cubicBezTo>
                  <a:cubicBezTo>
                    <a:pt x="584" y="228"/>
                    <a:pt x="587" y="230"/>
                    <a:pt x="589" y="230"/>
                  </a:cubicBezTo>
                  <a:cubicBezTo>
                    <a:pt x="589" y="230"/>
                    <a:pt x="589" y="230"/>
                    <a:pt x="589" y="230"/>
                  </a:cubicBezTo>
                  <a:cubicBezTo>
                    <a:pt x="593" y="224"/>
                    <a:pt x="602" y="227"/>
                    <a:pt x="608" y="225"/>
                  </a:cubicBezTo>
                  <a:cubicBezTo>
                    <a:pt x="609" y="225"/>
                    <a:pt x="610" y="225"/>
                    <a:pt x="611" y="225"/>
                  </a:cubicBezTo>
                  <a:cubicBezTo>
                    <a:pt x="608" y="227"/>
                    <a:pt x="605" y="227"/>
                    <a:pt x="603" y="229"/>
                  </a:cubicBezTo>
                  <a:close/>
                  <a:moveTo>
                    <a:pt x="661" y="215"/>
                  </a:moveTo>
                  <a:cubicBezTo>
                    <a:pt x="660" y="215"/>
                    <a:pt x="660" y="215"/>
                    <a:pt x="660" y="215"/>
                  </a:cubicBezTo>
                  <a:cubicBezTo>
                    <a:pt x="661" y="214"/>
                    <a:pt x="662" y="213"/>
                    <a:pt x="662" y="213"/>
                  </a:cubicBezTo>
                  <a:cubicBezTo>
                    <a:pt x="662" y="214"/>
                    <a:pt x="661" y="214"/>
                    <a:pt x="661" y="215"/>
                  </a:cubicBezTo>
                  <a:close/>
                  <a:moveTo>
                    <a:pt x="727" y="193"/>
                  </a:moveTo>
                  <a:cubicBezTo>
                    <a:pt x="727" y="192"/>
                    <a:pt x="727" y="192"/>
                    <a:pt x="727" y="192"/>
                  </a:cubicBezTo>
                  <a:cubicBezTo>
                    <a:pt x="726" y="193"/>
                    <a:pt x="726" y="193"/>
                    <a:pt x="725" y="193"/>
                  </a:cubicBezTo>
                  <a:cubicBezTo>
                    <a:pt x="725" y="191"/>
                    <a:pt x="727" y="192"/>
                    <a:pt x="728" y="191"/>
                  </a:cubicBezTo>
                  <a:cubicBezTo>
                    <a:pt x="729" y="191"/>
                    <a:pt x="730" y="191"/>
                    <a:pt x="731" y="192"/>
                  </a:cubicBezTo>
                  <a:cubicBezTo>
                    <a:pt x="730" y="194"/>
                    <a:pt x="729" y="191"/>
                    <a:pt x="727" y="1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dirty="0"/>
            </a:p>
          </p:txBody>
        </p:sp>
        <p:sp>
          <p:nvSpPr>
            <p:cNvPr id="11" name="Freeform 11"/>
            <p:cNvSpPr>
              <a:spLocks/>
            </p:cNvSpPr>
            <p:nvPr/>
          </p:nvSpPr>
          <p:spPr bwMode="auto">
            <a:xfrm>
              <a:off x="6437313" y="2287588"/>
              <a:ext cx="6350"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 name="Freeform 12"/>
            <p:cNvSpPr>
              <a:spLocks/>
            </p:cNvSpPr>
            <p:nvPr/>
          </p:nvSpPr>
          <p:spPr bwMode="auto">
            <a:xfrm>
              <a:off x="3651250" y="2955925"/>
              <a:ext cx="55563" cy="36513"/>
            </a:xfrm>
            <a:custGeom>
              <a:avLst/>
              <a:gdLst>
                <a:gd name="T0" fmla="*/ 0 w 8"/>
                <a:gd name="T1" fmla="*/ 5 h 5"/>
                <a:gd name="T2" fmla="*/ 4 w 8"/>
                <a:gd name="T3" fmla="*/ 0 h 5"/>
                <a:gd name="T4" fmla="*/ 0 w 8"/>
                <a:gd name="T5" fmla="*/ 5 h 5"/>
              </a:gdLst>
              <a:ahLst/>
              <a:cxnLst>
                <a:cxn ang="0">
                  <a:pos x="T0" y="T1"/>
                </a:cxn>
                <a:cxn ang="0">
                  <a:pos x="T2" y="T3"/>
                </a:cxn>
                <a:cxn ang="0">
                  <a:pos x="T4" y="T5"/>
                </a:cxn>
              </a:cxnLst>
              <a:rect l="0" t="0" r="r" b="b"/>
              <a:pathLst>
                <a:path w="8" h="5">
                  <a:moveTo>
                    <a:pt x="0" y="5"/>
                  </a:moveTo>
                  <a:cubicBezTo>
                    <a:pt x="2" y="3"/>
                    <a:pt x="8" y="3"/>
                    <a:pt x="4" y="0"/>
                  </a:cubicBezTo>
                  <a:cubicBezTo>
                    <a:pt x="4" y="1"/>
                    <a:pt x="0"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3" name="Freeform 13"/>
            <p:cNvSpPr>
              <a:spLocks/>
            </p:cNvSpPr>
            <p:nvPr/>
          </p:nvSpPr>
          <p:spPr bwMode="auto">
            <a:xfrm>
              <a:off x="3678238" y="2949575"/>
              <a:ext cx="0" cy="6350"/>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1"/>
                    <a:pt x="0"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4" name="Freeform 14"/>
            <p:cNvSpPr>
              <a:spLocks/>
            </p:cNvSpPr>
            <p:nvPr/>
          </p:nvSpPr>
          <p:spPr bwMode="auto">
            <a:xfrm>
              <a:off x="5791200" y="1238250"/>
              <a:ext cx="0" cy="6350"/>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5" name="Freeform 15"/>
            <p:cNvSpPr>
              <a:spLocks/>
            </p:cNvSpPr>
            <p:nvPr/>
          </p:nvSpPr>
          <p:spPr bwMode="auto">
            <a:xfrm>
              <a:off x="3390900" y="24780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6" name="Freeform 16"/>
            <p:cNvSpPr>
              <a:spLocks/>
            </p:cNvSpPr>
            <p:nvPr/>
          </p:nvSpPr>
          <p:spPr bwMode="auto">
            <a:xfrm>
              <a:off x="5791200" y="1244600"/>
              <a:ext cx="6350"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7" name="Freeform 17"/>
            <p:cNvSpPr>
              <a:spLocks/>
            </p:cNvSpPr>
            <p:nvPr/>
          </p:nvSpPr>
          <p:spPr bwMode="auto">
            <a:xfrm>
              <a:off x="4254500" y="723900"/>
              <a:ext cx="6350"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8" name="Freeform 18"/>
            <p:cNvSpPr>
              <a:spLocks/>
            </p:cNvSpPr>
            <p:nvPr/>
          </p:nvSpPr>
          <p:spPr bwMode="auto">
            <a:xfrm>
              <a:off x="4211638" y="723900"/>
              <a:ext cx="42863" cy="12700"/>
            </a:xfrm>
            <a:custGeom>
              <a:avLst/>
              <a:gdLst>
                <a:gd name="T0" fmla="*/ 0 w 6"/>
                <a:gd name="T1" fmla="*/ 2 h 2"/>
                <a:gd name="T2" fmla="*/ 6 w 6"/>
                <a:gd name="T3" fmla="*/ 0 h 2"/>
                <a:gd name="T4" fmla="*/ 0 w 6"/>
                <a:gd name="T5" fmla="*/ 2 h 2"/>
              </a:gdLst>
              <a:ahLst/>
              <a:cxnLst>
                <a:cxn ang="0">
                  <a:pos x="T0" y="T1"/>
                </a:cxn>
                <a:cxn ang="0">
                  <a:pos x="T2" y="T3"/>
                </a:cxn>
                <a:cxn ang="0">
                  <a:pos x="T4" y="T5"/>
                </a:cxn>
              </a:cxnLst>
              <a:rect l="0" t="0" r="r" b="b"/>
              <a:pathLst>
                <a:path w="6" h="2">
                  <a:moveTo>
                    <a:pt x="0" y="2"/>
                  </a:moveTo>
                  <a:cubicBezTo>
                    <a:pt x="2" y="2"/>
                    <a:pt x="4" y="0"/>
                    <a:pt x="6" y="0"/>
                  </a:cubicBezTo>
                  <a:cubicBezTo>
                    <a:pt x="4" y="0"/>
                    <a:pt x="2"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9" name="Freeform 19"/>
            <p:cNvSpPr>
              <a:spLocks/>
            </p:cNvSpPr>
            <p:nvPr/>
          </p:nvSpPr>
          <p:spPr bwMode="auto">
            <a:xfrm>
              <a:off x="1720850" y="877888"/>
              <a:ext cx="34925" cy="42863"/>
            </a:xfrm>
            <a:custGeom>
              <a:avLst/>
              <a:gdLst>
                <a:gd name="T0" fmla="*/ 2 w 5"/>
                <a:gd name="T1" fmla="*/ 5 h 6"/>
                <a:gd name="T2" fmla="*/ 4 w 5"/>
                <a:gd name="T3" fmla="*/ 1 h 6"/>
                <a:gd name="T4" fmla="*/ 1 w 5"/>
                <a:gd name="T5" fmla="*/ 0 h 6"/>
                <a:gd name="T6" fmla="*/ 1 w 5"/>
                <a:gd name="T7" fmla="*/ 6 h 6"/>
                <a:gd name="T8" fmla="*/ 2 w 5"/>
                <a:gd name="T9" fmla="*/ 5 h 6"/>
              </a:gdLst>
              <a:ahLst/>
              <a:cxnLst>
                <a:cxn ang="0">
                  <a:pos x="T0" y="T1"/>
                </a:cxn>
                <a:cxn ang="0">
                  <a:pos x="T2" y="T3"/>
                </a:cxn>
                <a:cxn ang="0">
                  <a:pos x="T4" y="T5"/>
                </a:cxn>
                <a:cxn ang="0">
                  <a:pos x="T6" y="T7"/>
                </a:cxn>
                <a:cxn ang="0">
                  <a:pos x="T8" y="T9"/>
                </a:cxn>
              </a:cxnLst>
              <a:rect l="0" t="0" r="r" b="b"/>
              <a:pathLst>
                <a:path w="5" h="6">
                  <a:moveTo>
                    <a:pt x="2" y="5"/>
                  </a:moveTo>
                  <a:cubicBezTo>
                    <a:pt x="2" y="4"/>
                    <a:pt x="5" y="3"/>
                    <a:pt x="4" y="1"/>
                  </a:cubicBezTo>
                  <a:cubicBezTo>
                    <a:pt x="1" y="0"/>
                    <a:pt x="1" y="0"/>
                    <a:pt x="1" y="0"/>
                  </a:cubicBezTo>
                  <a:cubicBezTo>
                    <a:pt x="0" y="2"/>
                    <a:pt x="0" y="4"/>
                    <a:pt x="1" y="6"/>
                  </a:cubicBezTo>
                  <a:cubicBezTo>
                    <a:pt x="1" y="5"/>
                    <a:pt x="2" y="5"/>
                    <a:pt x="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0" name="Freeform 20"/>
            <p:cNvSpPr>
              <a:spLocks/>
            </p:cNvSpPr>
            <p:nvPr/>
          </p:nvSpPr>
          <p:spPr bwMode="auto">
            <a:xfrm>
              <a:off x="2085975" y="998538"/>
              <a:ext cx="14288" cy="6350"/>
            </a:xfrm>
            <a:custGeom>
              <a:avLst/>
              <a:gdLst>
                <a:gd name="T0" fmla="*/ 0 w 2"/>
                <a:gd name="T1" fmla="*/ 1 h 1"/>
                <a:gd name="T2" fmla="*/ 2 w 2"/>
                <a:gd name="T3" fmla="*/ 1 h 1"/>
                <a:gd name="T4" fmla="*/ 2 w 2"/>
                <a:gd name="T5" fmla="*/ 1 h 1"/>
                <a:gd name="T6" fmla="*/ 0 w 2"/>
                <a:gd name="T7" fmla="*/ 1 h 1"/>
              </a:gdLst>
              <a:ahLst/>
              <a:cxnLst>
                <a:cxn ang="0">
                  <a:pos x="T0" y="T1"/>
                </a:cxn>
                <a:cxn ang="0">
                  <a:pos x="T2" y="T3"/>
                </a:cxn>
                <a:cxn ang="0">
                  <a:pos x="T4" y="T5"/>
                </a:cxn>
                <a:cxn ang="0">
                  <a:pos x="T6" y="T7"/>
                </a:cxn>
              </a:cxnLst>
              <a:rect l="0" t="0" r="r" b="b"/>
              <a:pathLst>
                <a:path w="2" h="1">
                  <a:moveTo>
                    <a:pt x="0" y="1"/>
                  </a:moveTo>
                  <a:cubicBezTo>
                    <a:pt x="2" y="1"/>
                    <a:pt x="2" y="1"/>
                    <a:pt x="2" y="1"/>
                  </a:cubicBezTo>
                  <a:cubicBezTo>
                    <a:pt x="2" y="1"/>
                    <a:pt x="2" y="1"/>
                    <a:pt x="2" y="1"/>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1" name="Freeform 21"/>
            <p:cNvSpPr>
              <a:spLocks/>
            </p:cNvSpPr>
            <p:nvPr/>
          </p:nvSpPr>
          <p:spPr bwMode="auto">
            <a:xfrm>
              <a:off x="5741988" y="1166813"/>
              <a:ext cx="42863" cy="14288"/>
            </a:xfrm>
            <a:custGeom>
              <a:avLst/>
              <a:gdLst>
                <a:gd name="T0" fmla="*/ 6 w 6"/>
                <a:gd name="T1" fmla="*/ 1 h 2"/>
                <a:gd name="T2" fmla="*/ 0 w 6"/>
                <a:gd name="T3" fmla="*/ 0 h 2"/>
                <a:gd name="T4" fmla="*/ 6 w 6"/>
                <a:gd name="T5" fmla="*/ 1 h 2"/>
              </a:gdLst>
              <a:ahLst/>
              <a:cxnLst>
                <a:cxn ang="0">
                  <a:pos x="T0" y="T1"/>
                </a:cxn>
                <a:cxn ang="0">
                  <a:pos x="T2" y="T3"/>
                </a:cxn>
                <a:cxn ang="0">
                  <a:pos x="T4" y="T5"/>
                </a:cxn>
              </a:cxnLst>
              <a:rect l="0" t="0" r="r" b="b"/>
              <a:pathLst>
                <a:path w="6" h="2">
                  <a:moveTo>
                    <a:pt x="6" y="1"/>
                  </a:moveTo>
                  <a:cubicBezTo>
                    <a:pt x="4" y="0"/>
                    <a:pt x="1" y="1"/>
                    <a:pt x="0" y="0"/>
                  </a:cubicBezTo>
                  <a:cubicBezTo>
                    <a:pt x="1" y="2"/>
                    <a:pt x="4" y="1"/>
                    <a:pt x="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2" name="Freeform 22"/>
            <p:cNvSpPr>
              <a:spLocks/>
            </p:cNvSpPr>
            <p:nvPr/>
          </p:nvSpPr>
          <p:spPr bwMode="auto">
            <a:xfrm>
              <a:off x="5889625" y="1181100"/>
              <a:ext cx="119063" cy="34925"/>
            </a:xfrm>
            <a:custGeom>
              <a:avLst/>
              <a:gdLst>
                <a:gd name="T0" fmla="*/ 6 w 17"/>
                <a:gd name="T1" fmla="*/ 1 h 5"/>
                <a:gd name="T2" fmla="*/ 11 w 17"/>
                <a:gd name="T3" fmla="*/ 1 h 5"/>
                <a:gd name="T4" fmla="*/ 12 w 17"/>
                <a:gd name="T5" fmla="*/ 2 h 5"/>
                <a:gd name="T6" fmla="*/ 17 w 17"/>
                <a:gd name="T7" fmla="*/ 1 h 5"/>
                <a:gd name="T8" fmla="*/ 6 w 17"/>
                <a:gd name="T9" fmla="*/ 0 h 5"/>
                <a:gd name="T10" fmla="*/ 0 w 17"/>
                <a:gd name="T11" fmla="*/ 0 h 5"/>
                <a:gd name="T12" fmla="*/ 6 w 17"/>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17" h="5">
                  <a:moveTo>
                    <a:pt x="6" y="1"/>
                  </a:moveTo>
                  <a:cubicBezTo>
                    <a:pt x="7" y="4"/>
                    <a:pt x="10" y="4"/>
                    <a:pt x="11" y="1"/>
                  </a:cubicBezTo>
                  <a:cubicBezTo>
                    <a:pt x="12" y="2"/>
                    <a:pt x="12" y="2"/>
                    <a:pt x="12" y="2"/>
                  </a:cubicBezTo>
                  <a:cubicBezTo>
                    <a:pt x="14" y="5"/>
                    <a:pt x="15" y="2"/>
                    <a:pt x="17" y="1"/>
                  </a:cubicBezTo>
                  <a:cubicBezTo>
                    <a:pt x="13" y="0"/>
                    <a:pt x="9" y="2"/>
                    <a:pt x="6" y="0"/>
                  </a:cubicBezTo>
                  <a:cubicBezTo>
                    <a:pt x="4" y="2"/>
                    <a:pt x="2" y="0"/>
                    <a:pt x="0" y="0"/>
                  </a:cubicBezTo>
                  <a:cubicBezTo>
                    <a:pt x="2" y="1"/>
                    <a:pt x="4" y="2"/>
                    <a:pt x="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3" name="Freeform 23"/>
            <p:cNvSpPr>
              <a:spLocks/>
            </p:cNvSpPr>
            <p:nvPr/>
          </p:nvSpPr>
          <p:spPr bwMode="auto">
            <a:xfrm>
              <a:off x="6015038" y="1195388"/>
              <a:ext cx="34925" cy="0"/>
            </a:xfrm>
            <a:custGeom>
              <a:avLst/>
              <a:gdLst>
                <a:gd name="T0" fmla="*/ 0 w 22"/>
                <a:gd name="T1" fmla="*/ 0 w 22"/>
                <a:gd name="T2" fmla="*/ 22 w 22"/>
                <a:gd name="T3" fmla="*/ 0 w 22"/>
              </a:gdLst>
              <a:ahLst/>
              <a:cxnLst>
                <a:cxn ang="0">
                  <a:pos x="T0" y="0"/>
                </a:cxn>
                <a:cxn ang="0">
                  <a:pos x="T1" y="0"/>
                </a:cxn>
                <a:cxn ang="0">
                  <a:pos x="T2" y="0"/>
                </a:cxn>
                <a:cxn ang="0">
                  <a:pos x="T3" y="0"/>
                </a:cxn>
              </a:cxnLst>
              <a:rect l="0" t="0" r="r" b="b"/>
              <a:pathLst>
                <a:path w="22">
                  <a:moveTo>
                    <a:pt x="0" y="0"/>
                  </a:moveTo>
                  <a:lnTo>
                    <a:pt x="0" y="0"/>
                  </a:lnTo>
                  <a:lnTo>
                    <a:pt x="22"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4" name="Freeform 24"/>
            <p:cNvSpPr>
              <a:spLocks/>
            </p:cNvSpPr>
            <p:nvPr/>
          </p:nvSpPr>
          <p:spPr bwMode="auto">
            <a:xfrm>
              <a:off x="2239963" y="1201738"/>
              <a:ext cx="147638" cy="155575"/>
            </a:xfrm>
            <a:custGeom>
              <a:avLst/>
              <a:gdLst>
                <a:gd name="T0" fmla="*/ 2 w 21"/>
                <a:gd name="T1" fmla="*/ 9 h 22"/>
                <a:gd name="T2" fmla="*/ 2 w 21"/>
                <a:gd name="T3" fmla="*/ 12 h 22"/>
                <a:gd name="T4" fmla="*/ 10 w 21"/>
                <a:gd name="T5" fmla="*/ 21 h 22"/>
                <a:gd name="T6" fmla="*/ 15 w 21"/>
                <a:gd name="T7" fmla="*/ 16 h 22"/>
                <a:gd name="T8" fmla="*/ 19 w 21"/>
                <a:gd name="T9" fmla="*/ 10 h 22"/>
                <a:gd name="T10" fmla="*/ 19 w 21"/>
                <a:gd name="T11" fmla="*/ 7 h 22"/>
                <a:gd name="T12" fmla="*/ 17 w 21"/>
                <a:gd name="T13" fmla="*/ 8 h 22"/>
                <a:gd name="T14" fmla="*/ 15 w 21"/>
                <a:gd name="T15" fmla="*/ 7 h 22"/>
                <a:gd name="T16" fmla="*/ 14 w 21"/>
                <a:gd name="T17" fmla="*/ 2 h 22"/>
                <a:gd name="T18" fmla="*/ 7 w 21"/>
                <a:gd name="T19" fmla="*/ 2 h 22"/>
                <a:gd name="T20" fmla="*/ 4 w 21"/>
                <a:gd name="T21" fmla="*/ 7 h 22"/>
                <a:gd name="T22" fmla="*/ 2 w 21"/>
                <a:gd name="T23" fmla="*/ 9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22">
                  <a:moveTo>
                    <a:pt x="2" y="9"/>
                  </a:moveTo>
                  <a:cubicBezTo>
                    <a:pt x="1" y="10"/>
                    <a:pt x="0" y="11"/>
                    <a:pt x="2" y="12"/>
                  </a:cubicBezTo>
                  <a:cubicBezTo>
                    <a:pt x="2" y="16"/>
                    <a:pt x="10" y="15"/>
                    <a:pt x="10" y="21"/>
                  </a:cubicBezTo>
                  <a:cubicBezTo>
                    <a:pt x="13" y="22"/>
                    <a:pt x="13" y="18"/>
                    <a:pt x="15" y="16"/>
                  </a:cubicBezTo>
                  <a:cubicBezTo>
                    <a:pt x="18" y="16"/>
                    <a:pt x="16" y="11"/>
                    <a:pt x="19" y="10"/>
                  </a:cubicBezTo>
                  <a:cubicBezTo>
                    <a:pt x="17" y="8"/>
                    <a:pt x="21" y="9"/>
                    <a:pt x="19" y="7"/>
                  </a:cubicBezTo>
                  <a:cubicBezTo>
                    <a:pt x="18" y="7"/>
                    <a:pt x="18" y="7"/>
                    <a:pt x="17" y="8"/>
                  </a:cubicBezTo>
                  <a:cubicBezTo>
                    <a:pt x="17" y="7"/>
                    <a:pt x="16" y="7"/>
                    <a:pt x="15" y="7"/>
                  </a:cubicBezTo>
                  <a:cubicBezTo>
                    <a:pt x="12" y="6"/>
                    <a:pt x="14" y="4"/>
                    <a:pt x="14" y="2"/>
                  </a:cubicBezTo>
                  <a:cubicBezTo>
                    <a:pt x="11" y="0"/>
                    <a:pt x="9" y="2"/>
                    <a:pt x="7" y="2"/>
                  </a:cubicBezTo>
                  <a:cubicBezTo>
                    <a:pt x="6" y="3"/>
                    <a:pt x="3" y="4"/>
                    <a:pt x="4" y="7"/>
                  </a:cubicBezTo>
                  <a:cubicBezTo>
                    <a:pt x="4" y="8"/>
                    <a:pt x="3" y="9"/>
                    <a:pt x="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5" name="Freeform 25"/>
            <p:cNvSpPr>
              <a:spLocks/>
            </p:cNvSpPr>
            <p:nvPr/>
          </p:nvSpPr>
          <p:spPr bwMode="auto">
            <a:xfrm>
              <a:off x="5419725" y="1223963"/>
              <a:ext cx="20638" cy="14288"/>
            </a:xfrm>
            <a:custGeom>
              <a:avLst/>
              <a:gdLst>
                <a:gd name="T0" fmla="*/ 3 w 3"/>
                <a:gd name="T1" fmla="*/ 0 h 2"/>
                <a:gd name="T2" fmla="*/ 0 w 3"/>
                <a:gd name="T3" fmla="*/ 0 h 2"/>
                <a:gd name="T4" fmla="*/ 0 w 3"/>
                <a:gd name="T5" fmla="*/ 1 h 2"/>
                <a:gd name="T6" fmla="*/ 1 w 3"/>
                <a:gd name="T7" fmla="*/ 2 h 2"/>
                <a:gd name="T8" fmla="*/ 1 w 3"/>
                <a:gd name="T9" fmla="*/ 1 h 2"/>
                <a:gd name="T10" fmla="*/ 3 w 3"/>
                <a:gd name="T11" fmla="*/ 0 h 2"/>
              </a:gdLst>
              <a:ahLst/>
              <a:cxnLst>
                <a:cxn ang="0">
                  <a:pos x="T0" y="T1"/>
                </a:cxn>
                <a:cxn ang="0">
                  <a:pos x="T2" y="T3"/>
                </a:cxn>
                <a:cxn ang="0">
                  <a:pos x="T4" y="T5"/>
                </a:cxn>
                <a:cxn ang="0">
                  <a:pos x="T6" y="T7"/>
                </a:cxn>
                <a:cxn ang="0">
                  <a:pos x="T8" y="T9"/>
                </a:cxn>
                <a:cxn ang="0">
                  <a:pos x="T10" y="T11"/>
                </a:cxn>
              </a:cxnLst>
              <a:rect l="0" t="0" r="r" b="b"/>
              <a:pathLst>
                <a:path w="3" h="2">
                  <a:moveTo>
                    <a:pt x="3" y="0"/>
                  </a:moveTo>
                  <a:cubicBezTo>
                    <a:pt x="2" y="0"/>
                    <a:pt x="1" y="0"/>
                    <a:pt x="0" y="0"/>
                  </a:cubicBezTo>
                  <a:cubicBezTo>
                    <a:pt x="0" y="1"/>
                    <a:pt x="0" y="1"/>
                    <a:pt x="0" y="1"/>
                  </a:cubicBezTo>
                  <a:cubicBezTo>
                    <a:pt x="0" y="1"/>
                    <a:pt x="1" y="2"/>
                    <a:pt x="1" y="2"/>
                  </a:cubicBezTo>
                  <a:cubicBezTo>
                    <a:pt x="1" y="1"/>
                    <a:pt x="1" y="1"/>
                    <a:pt x="1" y="1"/>
                  </a:cubicBezTo>
                  <a:cubicBezTo>
                    <a:pt x="2"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6" name="Freeform 26"/>
            <p:cNvSpPr>
              <a:spLocks/>
            </p:cNvSpPr>
            <p:nvPr/>
          </p:nvSpPr>
          <p:spPr bwMode="auto">
            <a:xfrm>
              <a:off x="5384800" y="1223963"/>
              <a:ext cx="12700" cy="6350"/>
            </a:xfrm>
            <a:custGeom>
              <a:avLst/>
              <a:gdLst>
                <a:gd name="T0" fmla="*/ 0 w 8"/>
                <a:gd name="T1" fmla="*/ 0 h 4"/>
                <a:gd name="T2" fmla="*/ 8 w 8"/>
                <a:gd name="T3" fmla="*/ 4 h 4"/>
                <a:gd name="T4" fmla="*/ 8 w 8"/>
                <a:gd name="T5" fmla="*/ 0 h 4"/>
                <a:gd name="T6" fmla="*/ 0 w 8"/>
                <a:gd name="T7" fmla="*/ 0 h 4"/>
              </a:gdLst>
              <a:ahLst/>
              <a:cxnLst>
                <a:cxn ang="0">
                  <a:pos x="T0" y="T1"/>
                </a:cxn>
                <a:cxn ang="0">
                  <a:pos x="T2" y="T3"/>
                </a:cxn>
                <a:cxn ang="0">
                  <a:pos x="T4" y="T5"/>
                </a:cxn>
                <a:cxn ang="0">
                  <a:pos x="T6" y="T7"/>
                </a:cxn>
              </a:cxnLst>
              <a:rect l="0" t="0" r="r" b="b"/>
              <a:pathLst>
                <a:path w="8" h="4">
                  <a:moveTo>
                    <a:pt x="0" y="0"/>
                  </a:moveTo>
                  <a:lnTo>
                    <a:pt x="8" y="4"/>
                  </a:lnTo>
                  <a:lnTo>
                    <a:pt x="8"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7" name="Freeform 27"/>
            <p:cNvSpPr>
              <a:spLocks/>
            </p:cNvSpPr>
            <p:nvPr/>
          </p:nvSpPr>
          <p:spPr bwMode="auto">
            <a:xfrm>
              <a:off x="5362575" y="1265238"/>
              <a:ext cx="69850" cy="22225"/>
            </a:xfrm>
            <a:custGeom>
              <a:avLst/>
              <a:gdLst>
                <a:gd name="T0" fmla="*/ 0 w 10"/>
                <a:gd name="T1" fmla="*/ 3 h 3"/>
                <a:gd name="T2" fmla="*/ 2 w 10"/>
                <a:gd name="T3" fmla="*/ 3 h 3"/>
                <a:gd name="T4" fmla="*/ 10 w 10"/>
                <a:gd name="T5" fmla="*/ 2 h 3"/>
                <a:gd name="T6" fmla="*/ 8 w 10"/>
                <a:gd name="T7" fmla="*/ 1 h 3"/>
                <a:gd name="T8" fmla="*/ 0 w 10"/>
                <a:gd name="T9" fmla="*/ 3 h 3"/>
              </a:gdLst>
              <a:ahLst/>
              <a:cxnLst>
                <a:cxn ang="0">
                  <a:pos x="T0" y="T1"/>
                </a:cxn>
                <a:cxn ang="0">
                  <a:pos x="T2" y="T3"/>
                </a:cxn>
                <a:cxn ang="0">
                  <a:pos x="T4" y="T5"/>
                </a:cxn>
                <a:cxn ang="0">
                  <a:pos x="T6" y="T7"/>
                </a:cxn>
                <a:cxn ang="0">
                  <a:pos x="T8" y="T9"/>
                </a:cxn>
              </a:cxnLst>
              <a:rect l="0" t="0" r="r" b="b"/>
              <a:pathLst>
                <a:path w="10" h="3">
                  <a:moveTo>
                    <a:pt x="0" y="3"/>
                  </a:moveTo>
                  <a:cubicBezTo>
                    <a:pt x="2" y="3"/>
                    <a:pt x="2" y="3"/>
                    <a:pt x="2" y="3"/>
                  </a:cubicBezTo>
                  <a:cubicBezTo>
                    <a:pt x="5" y="3"/>
                    <a:pt x="8" y="3"/>
                    <a:pt x="10" y="2"/>
                  </a:cubicBezTo>
                  <a:cubicBezTo>
                    <a:pt x="10" y="1"/>
                    <a:pt x="9" y="1"/>
                    <a:pt x="8" y="1"/>
                  </a:cubicBezTo>
                  <a:cubicBezTo>
                    <a:pt x="6" y="3"/>
                    <a:pt x="2"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8" name="Freeform 28"/>
            <p:cNvSpPr>
              <a:spLocks/>
            </p:cNvSpPr>
            <p:nvPr/>
          </p:nvSpPr>
          <p:spPr bwMode="auto">
            <a:xfrm>
              <a:off x="5495925" y="1273175"/>
              <a:ext cx="22225" cy="14288"/>
            </a:xfrm>
            <a:custGeom>
              <a:avLst/>
              <a:gdLst>
                <a:gd name="T0" fmla="*/ 0 w 3"/>
                <a:gd name="T1" fmla="*/ 0 h 2"/>
                <a:gd name="T2" fmla="*/ 0 w 3"/>
                <a:gd name="T3" fmla="*/ 2 h 2"/>
                <a:gd name="T4" fmla="*/ 1 w 3"/>
                <a:gd name="T5" fmla="*/ 1 h 2"/>
                <a:gd name="T6" fmla="*/ 2 w 3"/>
                <a:gd name="T7" fmla="*/ 2 h 2"/>
                <a:gd name="T8" fmla="*/ 3 w 3"/>
                <a:gd name="T9" fmla="*/ 1 h 2"/>
                <a:gd name="T10" fmla="*/ 0 w 3"/>
                <a:gd name="T11" fmla="*/ 0 h 2"/>
              </a:gdLst>
              <a:ahLst/>
              <a:cxnLst>
                <a:cxn ang="0">
                  <a:pos x="T0" y="T1"/>
                </a:cxn>
                <a:cxn ang="0">
                  <a:pos x="T2" y="T3"/>
                </a:cxn>
                <a:cxn ang="0">
                  <a:pos x="T4" y="T5"/>
                </a:cxn>
                <a:cxn ang="0">
                  <a:pos x="T6" y="T7"/>
                </a:cxn>
                <a:cxn ang="0">
                  <a:pos x="T8" y="T9"/>
                </a:cxn>
                <a:cxn ang="0">
                  <a:pos x="T10" y="T11"/>
                </a:cxn>
              </a:cxnLst>
              <a:rect l="0" t="0" r="r" b="b"/>
              <a:pathLst>
                <a:path w="3" h="2">
                  <a:moveTo>
                    <a:pt x="0" y="0"/>
                  </a:moveTo>
                  <a:cubicBezTo>
                    <a:pt x="0" y="2"/>
                    <a:pt x="0" y="2"/>
                    <a:pt x="0" y="2"/>
                  </a:cubicBezTo>
                  <a:cubicBezTo>
                    <a:pt x="1" y="1"/>
                    <a:pt x="1" y="1"/>
                    <a:pt x="1" y="1"/>
                  </a:cubicBezTo>
                  <a:cubicBezTo>
                    <a:pt x="1" y="1"/>
                    <a:pt x="2" y="1"/>
                    <a:pt x="2" y="2"/>
                  </a:cubicBezTo>
                  <a:cubicBezTo>
                    <a:pt x="3" y="1"/>
                    <a:pt x="3" y="1"/>
                    <a:pt x="3" y="1"/>
                  </a:cubicBezTo>
                  <a:cubicBezTo>
                    <a:pt x="2" y="1"/>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9" name="Freeform 29"/>
            <p:cNvSpPr>
              <a:spLocks/>
            </p:cNvSpPr>
            <p:nvPr/>
          </p:nvSpPr>
          <p:spPr bwMode="auto">
            <a:xfrm>
              <a:off x="2225675" y="1476375"/>
              <a:ext cx="77788" cy="49213"/>
            </a:xfrm>
            <a:custGeom>
              <a:avLst/>
              <a:gdLst>
                <a:gd name="T0" fmla="*/ 7 w 11"/>
                <a:gd name="T1" fmla="*/ 0 h 7"/>
                <a:gd name="T2" fmla="*/ 0 w 11"/>
                <a:gd name="T3" fmla="*/ 6 h 7"/>
                <a:gd name="T4" fmla="*/ 3 w 11"/>
                <a:gd name="T5" fmla="*/ 7 h 7"/>
                <a:gd name="T6" fmla="*/ 4 w 11"/>
                <a:gd name="T7" fmla="*/ 5 h 7"/>
                <a:gd name="T8" fmla="*/ 8 w 11"/>
                <a:gd name="T9" fmla="*/ 5 h 7"/>
                <a:gd name="T10" fmla="*/ 11 w 11"/>
                <a:gd name="T11" fmla="*/ 1 h 7"/>
                <a:gd name="T12" fmla="*/ 7 w 11"/>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1" h="7">
                  <a:moveTo>
                    <a:pt x="7" y="0"/>
                  </a:moveTo>
                  <a:cubicBezTo>
                    <a:pt x="6" y="3"/>
                    <a:pt x="0" y="2"/>
                    <a:pt x="0" y="6"/>
                  </a:cubicBezTo>
                  <a:cubicBezTo>
                    <a:pt x="2" y="6"/>
                    <a:pt x="2" y="7"/>
                    <a:pt x="3" y="7"/>
                  </a:cubicBezTo>
                  <a:cubicBezTo>
                    <a:pt x="4" y="5"/>
                    <a:pt x="4" y="5"/>
                    <a:pt x="4" y="5"/>
                  </a:cubicBezTo>
                  <a:cubicBezTo>
                    <a:pt x="5" y="5"/>
                    <a:pt x="7" y="3"/>
                    <a:pt x="8" y="5"/>
                  </a:cubicBezTo>
                  <a:cubicBezTo>
                    <a:pt x="9" y="3"/>
                    <a:pt x="11" y="3"/>
                    <a:pt x="11" y="1"/>
                  </a:cubicBezTo>
                  <a:cubicBezTo>
                    <a:pt x="10" y="0"/>
                    <a:pt x="9"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0" name="Freeform 30"/>
            <p:cNvSpPr>
              <a:spLocks/>
            </p:cNvSpPr>
            <p:nvPr/>
          </p:nvSpPr>
          <p:spPr bwMode="auto">
            <a:xfrm>
              <a:off x="2198688" y="153352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1" name="Freeform 31"/>
            <p:cNvSpPr>
              <a:spLocks/>
            </p:cNvSpPr>
            <p:nvPr/>
          </p:nvSpPr>
          <p:spPr bwMode="auto">
            <a:xfrm>
              <a:off x="2149475" y="1533525"/>
              <a:ext cx="49213" cy="28575"/>
            </a:xfrm>
            <a:custGeom>
              <a:avLst/>
              <a:gdLst>
                <a:gd name="T0" fmla="*/ 6 w 7"/>
                <a:gd name="T1" fmla="*/ 0 h 4"/>
                <a:gd name="T2" fmla="*/ 0 w 7"/>
                <a:gd name="T3" fmla="*/ 3 h 4"/>
                <a:gd name="T4" fmla="*/ 7 w 7"/>
                <a:gd name="T5" fmla="*/ 0 h 4"/>
                <a:gd name="T6" fmla="*/ 6 w 7"/>
                <a:gd name="T7" fmla="*/ 0 h 4"/>
              </a:gdLst>
              <a:ahLst/>
              <a:cxnLst>
                <a:cxn ang="0">
                  <a:pos x="T0" y="T1"/>
                </a:cxn>
                <a:cxn ang="0">
                  <a:pos x="T2" y="T3"/>
                </a:cxn>
                <a:cxn ang="0">
                  <a:pos x="T4" y="T5"/>
                </a:cxn>
                <a:cxn ang="0">
                  <a:pos x="T6" y="T7"/>
                </a:cxn>
              </a:cxnLst>
              <a:rect l="0" t="0" r="r" b="b"/>
              <a:pathLst>
                <a:path w="7" h="4">
                  <a:moveTo>
                    <a:pt x="6" y="0"/>
                  </a:moveTo>
                  <a:cubicBezTo>
                    <a:pt x="4" y="1"/>
                    <a:pt x="0" y="0"/>
                    <a:pt x="0" y="3"/>
                  </a:cubicBezTo>
                  <a:cubicBezTo>
                    <a:pt x="3" y="4"/>
                    <a:pt x="4" y="2"/>
                    <a:pt x="7" y="0"/>
                  </a:cubicBezTo>
                  <a:cubicBezTo>
                    <a:pt x="6" y="0"/>
                    <a:pt x="6"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2" name="Freeform 32"/>
            <p:cNvSpPr>
              <a:spLocks/>
            </p:cNvSpPr>
            <p:nvPr/>
          </p:nvSpPr>
          <p:spPr bwMode="auto">
            <a:xfrm>
              <a:off x="2198688" y="1519238"/>
              <a:ext cx="6350" cy="14288"/>
            </a:xfrm>
            <a:custGeom>
              <a:avLst/>
              <a:gdLst>
                <a:gd name="T0" fmla="*/ 0 w 1"/>
                <a:gd name="T1" fmla="*/ 2 h 2"/>
                <a:gd name="T2" fmla="*/ 1 w 1"/>
                <a:gd name="T3" fmla="*/ 1 h 2"/>
                <a:gd name="T4" fmla="*/ 0 w 1"/>
                <a:gd name="T5" fmla="*/ 2 h 2"/>
              </a:gdLst>
              <a:ahLst/>
              <a:cxnLst>
                <a:cxn ang="0">
                  <a:pos x="T0" y="T1"/>
                </a:cxn>
                <a:cxn ang="0">
                  <a:pos x="T2" y="T3"/>
                </a:cxn>
                <a:cxn ang="0">
                  <a:pos x="T4" y="T5"/>
                </a:cxn>
              </a:cxnLst>
              <a:rect l="0" t="0" r="r" b="b"/>
              <a:pathLst>
                <a:path w="1" h="2">
                  <a:moveTo>
                    <a:pt x="0" y="2"/>
                  </a:moveTo>
                  <a:cubicBezTo>
                    <a:pt x="0" y="2"/>
                    <a:pt x="1" y="1"/>
                    <a:pt x="1" y="1"/>
                  </a:cubicBezTo>
                  <a:cubicBezTo>
                    <a:pt x="0"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3" name="Freeform 33"/>
            <p:cNvSpPr>
              <a:spLocks/>
            </p:cNvSpPr>
            <p:nvPr/>
          </p:nvSpPr>
          <p:spPr bwMode="auto">
            <a:xfrm>
              <a:off x="2120900" y="1562100"/>
              <a:ext cx="20638" cy="14288"/>
            </a:xfrm>
            <a:custGeom>
              <a:avLst/>
              <a:gdLst>
                <a:gd name="T0" fmla="*/ 0 w 3"/>
                <a:gd name="T1" fmla="*/ 2 h 2"/>
                <a:gd name="T2" fmla="*/ 2 w 3"/>
                <a:gd name="T3" fmla="*/ 2 h 2"/>
                <a:gd name="T4" fmla="*/ 3 w 3"/>
                <a:gd name="T5" fmla="*/ 0 h 2"/>
                <a:gd name="T6" fmla="*/ 0 w 3"/>
                <a:gd name="T7" fmla="*/ 2 h 2"/>
              </a:gdLst>
              <a:ahLst/>
              <a:cxnLst>
                <a:cxn ang="0">
                  <a:pos x="T0" y="T1"/>
                </a:cxn>
                <a:cxn ang="0">
                  <a:pos x="T2" y="T3"/>
                </a:cxn>
                <a:cxn ang="0">
                  <a:pos x="T4" y="T5"/>
                </a:cxn>
                <a:cxn ang="0">
                  <a:pos x="T6" y="T7"/>
                </a:cxn>
              </a:cxnLst>
              <a:rect l="0" t="0" r="r" b="b"/>
              <a:pathLst>
                <a:path w="3" h="2">
                  <a:moveTo>
                    <a:pt x="0" y="2"/>
                  </a:moveTo>
                  <a:cubicBezTo>
                    <a:pt x="2" y="2"/>
                    <a:pt x="2" y="2"/>
                    <a:pt x="2" y="2"/>
                  </a:cubicBezTo>
                  <a:cubicBezTo>
                    <a:pt x="2" y="2"/>
                    <a:pt x="3" y="1"/>
                    <a:pt x="3" y="0"/>
                  </a:cubicBezTo>
                  <a:cubicBezTo>
                    <a:pt x="2" y="1"/>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4" name="Freeform 34"/>
            <p:cNvSpPr>
              <a:spLocks/>
            </p:cNvSpPr>
            <p:nvPr/>
          </p:nvSpPr>
          <p:spPr bwMode="auto">
            <a:xfrm>
              <a:off x="1735138" y="1646238"/>
              <a:ext cx="34925" cy="34925"/>
            </a:xfrm>
            <a:custGeom>
              <a:avLst/>
              <a:gdLst>
                <a:gd name="T0" fmla="*/ 4 w 5"/>
                <a:gd name="T1" fmla="*/ 0 h 5"/>
                <a:gd name="T2" fmla="*/ 2 w 5"/>
                <a:gd name="T3" fmla="*/ 3 h 5"/>
                <a:gd name="T4" fmla="*/ 5 w 5"/>
                <a:gd name="T5" fmla="*/ 3 h 5"/>
                <a:gd name="T6" fmla="*/ 4 w 5"/>
                <a:gd name="T7" fmla="*/ 0 h 5"/>
              </a:gdLst>
              <a:ahLst/>
              <a:cxnLst>
                <a:cxn ang="0">
                  <a:pos x="T0" y="T1"/>
                </a:cxn>
                <a:cxn ang="0">
                  <a:pos x="T2" y="T3"/>
                </a:cxn>
                <a:cxn ang="0">
                  <a:pos x="T4" y="T5"/>
                </a:cxn>
                <a:cxn ang="0">
                  <a:pos x="T6" y="T7"/>
                </a:cxn>
              </a:cxnLst>
              <a:rect l="0" t="0" r="r" b="b"/>
              <a:pathLst>
                <a:path w="5" h="5">
                  <a:moveTo>
                    <a:pt x="4" y="0"/>
                  </a:moveTo>
                  <a:cubicBezTo>
                    <a:pt x="3" y="0"/>
                    <a:pt x="0" y="2"/>
                    <a:pt x="2" y="3"/>
                  </a:cubicBezTo>
                  <a:cubicBezTo>
                    <a:pt x="3" y="5"/>
                    <a:pt x="4" y="3"/>
                    <a:pt x="5" y="3"/>
                  </a:cubicBezTo>
                  <a:cubicBezTo>
                    <a:pt x="4" y="2"/>
                    <a:pt x="4"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5" name="Freeform 35"/>
            <p:cNvSpPr>
              <a:spLocks/>
            </p:cNvSpPr>
            <p:nvPr/>
          </p:nvSpPr>
          <p:spPr bwMode="auto">
            <a:xfrm>
              <a:off x="1973263" y="1689100"/>
              <a:ext cx="0" cy="6350"/>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6" name="Freeform 36"/>
            <p:cNvSpPr>
              <a:spLocks/>
            </p:cNvSpPr>
            <p:nvPr/>
          </p:nvSpPr>
          <p:spPr bwMode="auto">
            <a:xfrm>
              <a:off x="1973263" y="1674813"/>
              <a:ext cx="28575" cy="20638"/>
            </a:xfrm>
            <a:custGeom>
              <a:avLst/>
              <a:gdLst>
                <a:gd name="T0" fmla="*/ 1 w 4"/>
                <a:gd name="T1" fmla="*/ 1 h 3"/>
                <a:gd name="T2" fmla="*/ 2 w 4"/>
                <a:gd name="T3" fmla="*/ 0 h 3"/>
                <a:gd name="T4" fmla="*/ 0 w 4"/>
                <a:gd name="T5" fmla="*/ 2 h 3"/>
                <a:gd name="T6" fmla="*/ 4 w 4"/>
                <a:gd name="T7" fmla="*/ 2 h 3"/>
                <a:gd name="T8" fmla="*/ 1 w 4"/>
                <a:gd name="T9" fmla="*/ 1 h 3"/>
              </a:gdLst>
              <a:ahLst/>
              <a:cxnLst>
                <a:cxn ang="0">
                  <a:pos x="T0" y="T1"/>
                </a:cxn>
                <a:cxn ang="0">
                  <a:pos x="T2" y="T3"/>
                </a:cxn>
                <a:cxn ang="0">
                  <a:pos x="T4" y="T5"/>
                </a:cxn>
                <a:cxn ang="0">
                  <a:pos x="T6" y="T7"/>
                </a:cxn>
                <a:cxn ang="0">
                  <a:pos x="T8" y="T9"/>
                </a:cxn>
              </a:cxnLst>
              <a:rect l="0" t="0" r="r" b="b"/>
              <a:pathLst>
                <a:path w="4" h="3">
                  <a:moveTo>
                    <a:pt x="1" y="1"/>
                  </a:moveTo>
                  <a:cubicBezTo>
                    <a:pt x="1" y="1"/>
                    <a:pt x="2" y="1"/>
                    <a:pt x="2" y="0"/>
                  </a:cubicBezTo>
                  <a:cubicBezTo>
                    <a:pt x="0" y="0"/>
                    <a:pt x="0" y="2"/>
                    <a:pt x="0" y="2"/>
                  </a:cubicBezTo>
                  <a:cubicBezTo>
                    <a:pt x="4" y="2"/>
                    <a:pt x="4" y="2"/>
                    <a:pt x="4" y="2"/>
                  </a:cubicBezTo>
                  <a:cubicBezTo>
                    <a:pt x="3" y="0"/>
                    <a:pt x="2" y="3"/>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7" name="Freeform 37"/>
            <p:cNvSpPr>
              <a:spLocks/>
            </p:cNvSpPr>
            <p:nvPr/>
          </p:nvSpPr>
          <p:spPr bwMode="auto">
            <a:xfrm>
              <a:off x="6843713" y="1801813"/>
              <a:ext cx="28575" cy="20638"/>
            </a:xfrm>
            <a:custGeom>
              <a:avLst/>
              <a:gdLst>
                <a:gd name="T0" fmla="*/ 4 w 4"/>
                <a:gd name="T1" fmla="*/ 0 h 3"/>
                <a:gd name="T2" fmla="*/ 1 w 4"/>
                <a:gd name="T3" fmla="*/ 3 h 3"/>
                <a:gd name="T4" fmla="*/ 4 w 4"/>
                <a:gd name="T5" fmla="*/ 0 h 3"/>
              </a:gdLst>
              <a:ahLst/>
              <a:cxnLst>
                <a:cxn ang="0">
                  <a:pos x="T0" y="T1"/>
                </a:cxn>
                <a:cxn ang="0">
                  <a:pos x="T2" y="T3"/>
                </a:cxn>
                <a:cxn ang="0">
                  <a:pos x="T4" y="T5"/>
                </a:cxn>
              </a:cxnLst>
              <a:rect l="0" t="0" r="r" b="b"/>
              <a:pathLst>
                <a:path w="4" h="3">
                  <a:moveTo>
                    <a:pt x="4" y="0"/>
                  </a:moveTo>
                  <a:cubicBezTo>
                    <a:pt x="2" y="0"/>
                    <a:pt x="0" y="2"/>
                    <a:pt x="1" y="3"/>
                  </a:cubicBezTo>
                  <a:cubicBezTo>
                    <a:pt x="2" y="2"/>
                    <a:pt x="4"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8" name="Freeform 38"/>
            <p:cNvSpPr>
              <a:spLocks/>
            </p:cNvSpPr>
            <p:nvPr/>
          </p:nvSpPr>
          <p:spPr bwMode="auto">
            <a:xfrm>
              <a:off x="6704013" y="1878013"/>
              <a:ext cx="26988" cy="22225"/>
            </a:xfrm>
            <a:custGeom>
              <a:avLst/>
              <a:gdLst>
                <a:gd name="T0" fmla="*/ 4 w 4"/>
                <a:gd name="T1" fmla="*/ 2 h 3"/>
                <a:gd name="T2" fmla="*/ 0 w 4"/>
                <a:gd name="T3" fmla="*/ 1 h 3"/>
                <a:gd name="T4" fmla="*/ 1 w 4"/>
                <a:gd name="T5" fmla="*/ 3 h 3"/>
                <a:gd name="T6" fmla="*/ 4 w 4"/>
                <a:gd name="T7" fmla="*/ 2 h 3"/>
              </a:gdLst>
              <a:ahLst/>
              <a:cxnLst>
                <a:cxn ang="0">
                  <a:pos x="T0" y="T1"/>
                </a:cxn>
                <a:cxn ang="0">
                  <a:pos x="T2" y="T3"/>
                </a:cxn>
                <a:cxn ang="0">
                  <a:pos x="T4" y="T5"/>
                </a:cxn>
                <a:cxn ang="0">
                  <a:pos x="T6" y="T7"/>
                </a:cxn>
              </a:cxnLst>
              <a:rect l="0" t="0" r="r" b="b"/>
              <a:pathLst>
                <a:path w="4" h="3">
                  <a:moveTo>
                    <a:pt x="4" y="2"/>
                  </a:moveTo>
                  <a:cubicBezTo>
                    <a:pt x="3" y="2"/>
                    <a:pt x="2" y="0"/>
                    <a:pt x="0" y="1"/>
                  </a:cubicBezTo>
                  <a:cubicBezTo>
                    <a:pt x="1" y="3"/>
                    <a:pt x="1" y="3"/>
                    <a:pt x="1" y="3"/>
                  </a:cubicBezTo>
                  <a:cubicBezTo>
                    <a:pt x="1" y="2"/>
                    <a:pt x="3" y="2"/>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9" name="Freeform 39"/>
            <p:cNvSpPr>
              <a:spLocks/>
            </p:cNvSpPr>
            <p:nvPr/>
          </p:nvSpPr>
          <p:spPr bwMode="auto">
            <a:xfrm>
              <a:off x="2865438" y="2019300"/>
              <a:ext cx="26988" cy="14288"/>
            </a:xfrm>
            <a:custGeom>
              <a:avLst/>
              <a:gdLst>
                <a:gd name="T0" fmla="*/ 4 w 4"/>
                <a:gd name="T1" fmla="*/ 0 h 2"/>
                <a:gd name="T2" fmla="*/ 0 w 4"/>
                <a:gd name="T3" fmla="*/ 2 h 2"/>
                <a:gd name="T4" fmla="*/ 4 w 4"/>
                <a:gd name="T5" fmla="*/ 0 h 2"/>
              </a:gdLst>
              <a:ahLst/>
              <a:cxnLst>
                <a:cxn ang="0">
                  <a:pos x="T0" y="T1"/>
                </a:cxn>
                <a:cxn ang="0">
                  <a:pos x="T2" y="T3"/>
                </a:cxn>
                <a:cxn ang="0">
                  <a:pos x="T4" y="T5"/>
                </a:cxn>
              </a:cxnLst>
              <a:rect l="0" t="0" r="r" b="b"/>
              <a:pathLst>
                <a:path w="4" h="2">
                  <a:moveTo>
                    <a:pt x="4" y="0"/>
                  </a:moveTo>
                  <a:cubicBezTo>
                    <a:pt x="3" y="1"/>
                    <a:pt x="1" y="0"/>
                    <a:pt x="0" y="2"/>
                  </a:cubicBezTo>
                  <a:cubicBezTo>
                    <a:pt x="1" y="1"/>
                    <a:pt x="4" y="2"/>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0" name="Freeform 40"/>
            <p:cNvSpPr>
              <a:spLocks/>
            </p:cNvSpPr>
            <p:nvPr/>
          </p:nvSpPr>
          <p:spPr bwMode="auto">
            <a:xfrm>
              <a:off x="6878638" y="2062163"/>
              <a:ext cx="42863" cy="34925"/>
            </a:xfrm>
            <a:custGeom>
              <a:avLst/>
              <a:gdLst>
                <a:gd name="T0" fmla="*/ 0 w 6"/>
                <a:gd name="T1" fmla="*/ 2 h 5"/>
                <a:gd name="T2" fmla="*/ 1 w 6"/>
                <a:gd name="T3" fmla="*/ 4 h 5"/>
                <a:gd name="T4" fmla="*/ 6 w 6"/>
                <a:gd name="T5" fmla="*/ 1 h 5"/>
                <a:gd name="T6" fmla="*/ 0 w 6"/>
                <a:gd name="T7" fmla="*/ 2 h 5"/>
              </a:gdLst>
              <a:ahLst/>
              <a:cxnLst>
                <a:cxn ang="0">
                  <a:pos x="T0" y="T1"/>
                </a:cxn>
                <a:cxn ang="0">
                  <a:pos x="T2" y="T3"/>
                </a:cxn>
                <a:cxn ang="0">
                  <a:pos x="T4" y="T5"/>
                </a:cxn>
                <a:cxn ang="0">
                  <a:pos x="T6" y="T7"/>
                </a:cxn>
              </a:cxnLst>
              <a:rect l="0" t="0" r="r" b="b"/>
              <a:pathLst>
                <a:path w="6" h="5">
                  <a:moveTo>
                    <a:pt x="0" y="2"/>
                  </a:moveTo>
                  <a:cubicBezTo>
                    <a:pt x="0" y="3"/>
                    <a:pt x="1" y="3"/>
                    <a:pt x="1" y="4"/>
                  </a:cubicBezTo>
                  <a:cubicBezTo>
                    <a:pt x="4" y="5"/>
                    <a:pt x="4" y="2"/>
                    <a:pt x="6" y="1"/>
                  </a:cubicBezTo>
                  <a:cubicBezTo>
                    <a:pt x="4" y="0"/>
                    <a:pt x="1"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1" name="Freeform 41"/>
            <p:cNvSpPr>
              <a:spLocks/>
            </p:cNvSpPr>
            <p:nvPr/>
          </p:nvSpPr>
          <p:spPr bwMode="auto">
            <a:xfrm>
              <a:off x="6837363" y="2111375"/>
              <a:ext cx="12700" cy="6350"/>
            </a:xfrm>
            <a:custGeom>
              <a:avLst/>
              <a:gdLst>
                <a:gd name="T0" fmla="*/ 2 w 2"/>
                <a:gd name="T1" fmla="*/ 0 h 1"/>
                <a:gd name="T2" fmla="*/ 0 w 2"/>
                <a:gd name="T3" fmla="*/ 0 h 1"/>
                <a:gd name="T4" fmla="*/ 1 w 2"/>
                <a:gd name="T5" fmla="*/ 1 h 1"/>
                <a:gd name="T6" fmla="*/ 2 w 2"/>
                <a:gd name="T7" fmla="*/ 0 h 1"/>
              </a:gdLst>
              <a:ahLst/>
              <a:cxnLst>
                <a:cxn ang="0">
                  <a:pos x="T0" y="T1"/>
                </a:cxn>
                <a:cxn ang="0">
                  <a:pos x="T2" y="T3"/>
                </a:cxn>
                <a:cxn ang="0">
                  <a:pos x="T4" y="T5"/>
                </a:cxn>
                <a:cxn ang="0">
                  <a:pos x="T6" y="T7"/>
                </a:cxn>
              </a:cxnLst>
              <a:rect l="0" t="0" r="r" b="b"/>
              <a:pathLst>
                <a:path w="2" h="1">
                  <a:moveTo>
                    <a:pt x="2" y="0"/>
                  </a:moveTo>
                  <a:cubicBezTo>
                    <a:pt x="0" y="0"/>
                    <a:pt x="0" y="0"/>
                    <a:pt x="0" y="0"/>
                  </a:cubicBezTo>
                  <a:cubicBezTo>
                    <a:pt x="1" y="1"/>
                    <a:pt x="1" y="1"/>
                    <a:pt x="1" y="1"/>
                  </a:cubicBezTo>
                  <a:cubicBezTo>
                    <a:pt x="2"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2" name="Freeform 42"/>
            <p:cNvSpPr>
              <a:spLocks/>
            </p:cNvSpPr>
            <p:nvPr/>
          </p:nvSpPr>
          <p:spPr bwMode="auto">
            <a:xfrm>
              <a:off x="6759575" y="2117725"/>
              <a:ext cx="77788" cy="63500"/>
            </a:xfrm>
            <a:custGeom>
              <a:avLst/>
              <a:gdLst>
                <a:gd name="T0" fmla="*/ 2 w 11"/>
                <a:gd name="T1" fmla="*/ 8 h 9"/>
                <a:gd name="T2" fmla="*/ 6 w 11"/>
                <a:gd name="T3" fmla="*/ 8 h 9"/>
                <a:gd name="T4" fmla="*/ 9 w 11"/>
                <a:gd name="T5" fmla="*/ 7 h 9"/>
                <a:gd name="T6" fmla="*/ 10 w 11"/>
                <a:gd name="T7" fmla="*/ 0 h 9"/>
                <a:gd name="T8" fmla="*/ 1 w 11"/>
                <a:gd name="T9" fmla="*/ 4 h 9"/>
                <a:gd name="T10" fmla="*/ 2 w 11"/>
                <a:gd name="T11" fmla="*/ 8 h 9"/>
              </a:gdLst>
              <a:ahLst/>
              <a:cxnLst>
                <a:cxn ang="0">
                  <a:pos x="T0" y="T1"/>
                </a:cxn>
                <a:cxn ang="0">
                  <a:pos x="T2" y="T3"/>
                </a:cxn>
                <a:cxn ang="0">
                  <a:pos x="T4" y="T5"/>
                </a:cxn>
                <a:cxn ang="0">
                  <a:pos x="T6" y="T7"/>
                </a:cxn>
                <a:cxn ang="0">
                  <a:pos x="T8" y="T9"/>
                </a:cxn>
                <a:cxn ang="0">
                  <a:pos x="T10" y="T11"/>
                </a:cxn>
              </a:cxnLst>
              <a:rect l="0" t="0" r="r" b="b"/>
              <a:pathLst>
                <a:path w="11" h="9">
                  <a:moveTo>
                    <a:pt x="2" y="8"/>
                  </a:moveTo>
                  <a:cubicBezTo>
                    <a:pt x="3" y="9"/>
                    <a:pt x="5" y="7"/>
                    <a:pt x="6" y="8"/>
                  </a:cubicBezTo>
                  <a:cubicBezTo>
                    <a:pt x="7" y="8"/>
                    <a:pt x="8" y="6"/>
                    <a:pt x="9" y="7"/>
                  </a:cubicBezTo>
                  <a:cubicBezTo>
                    <a:pt x="8" y="4"/>
                    <a:pt x="11" y="3"/>
                    <a:pt x="10" y="0"/>
                  </a:cubicBezTo>
                  <a:cubicBezTo>
                    <a:pt x="8" y="3"/>
                    <a:pt x="4" y="4"/>
                    <a:pt x="1" y="4"/>
                  </a:cubicBezTo>
                  <a:cubicBezTo>
                    <a:pt x="3" y="5"/>
                    <a:pt x="0" y="7"/>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3" name="Freeform 43"/>
            <p:cNvSpPr>
              <a:spLocks/>
            </p:cNvSpPr>
            <p:nvPr/>
          </p:nvSpPr>
          <p:spPr bwMode="auto">
            <a:xfrm>
              <a:off x="6667500" y="2132013"/>
              <a:ext cx="36513" cy="28575"/>
            </a:xfrm>
            <a:custGeom>
              <a:avLst/>
              <a:gdLst>
                <a:gd name="T0" fmla="*/ 0 w 5"/>
                <a:gd name="T1" fmla="*/ 3 h 4"/>
                <a:gd name="T2" fmla="*/ 2 w 5"/>
                <a:gd name="T3" fmla="*/ 4 h 4"/>
                <a:gd name="T4" fmla="*/ 5 w 5"/>
                <a:gd name="T5" fmla="*/ 0 h 4"/>
                <a:gd name="T6" fmla="*/ 0 w 5"/>
                <a:gd name="T7" fmla="*/ 3 h 4"/>
              </a:gdLst>
              <a:ahLst/>
              <a:cxnLst>
                <a:cxn ang="0">
                  <a:pos x="T0" y="T1"/>
                </a:cxn>
                <a:cxn ang="0">
                  <a:pos x="T2" y="T3"/>
                </a:cxn>
                <a:cxn ang="0">
                  <a:pos x="T4" y="T5"/>
                </a:cxn>
                <a:cxn ang="0">
                  <a:pos x="T6" y="T7"/>
                </a:cxn>
              </a:cxnLst>
              <a:rect l="0" t="0" r="r" b="b"/>
              <a:pathLst>
                <a:path w="5" h="4">
                  <a:moveTo>
                    <a:pt x="0" y="3"/>
                  </a:moveTo>
                  <a:cubicBezTo>
                    <a:pt x="0" y="4"/>
                    <a:pt x="1" y="4"/>
                    <a:pt x="2" y="4"/>
                  </a:cubicBezTo>
                  <a:cubicBezTo>
                    <a:pt x="4" y="4"/>
                    <a:pt x="4" y="2"/>
                    <a:pt x="5" y="0"/>
                  </a:cubicBezTo>
                  <a:cubicBezTo>
                    <a:pt x="3" y="3"/>
                    <a:pt x="1" y="1"/>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4" name="Freeform 44"/>
            <p:cNvSpPr>
              <a:spLocks/>
            </p:cNvSpPr>
            <p:nvPr/>
          </p:nvSpPr>
          <p:spPr bwMode="auto">
            <a:xfrm>
              <a:off x="6443663" y="2152650"/>
              <a:ext cx="28575" cy="22225"/>
            </a:xfrm>
            <a:custGeom>
              <a:avLst/>
              <a:gdLst>
                <a:gd name="T0" fmla="*/ 0 w 4"/>
                <a:gd name="T1" fmla="*/ 1 h 3"/>
                <a:gd name="T2" fmla="*/ 4 w 4"/>
                <a:gd name="T3" fmla="*/ 1 h 3"/>
                <a:gd name="T4" fmla="*/ 0 w 4"/>
                <a:gd name="T5" fmla="*/ 1 h 3"/>
              </a:gdLst>
              <a:ahLst/>
              <a:cxnLst>
                <a:cxn ang="0">
                  <a:pos x="T0" y="T1"/>
                </a:cxn>
                <a:cxn ang="0">
                  <a:pos x="T2" y="T3"/>
                </a:cxn>
                <a:cxn ang="0">
                  <a:pos x="T4" y="T5"/>
                </a:cxn>
              </a:cxnLst>
              <a:rect l="0" t="0" r="r" b="b"/>
              <a:pathLst>
                <a:path w="4" h="3">
                  <a:moveTo>
                    <a:pt x="0" y="1"/>
                  </a:moveTo>
                  <a:cubicBezTo>
                    <a:pt x="1" y="3"/>
                    <a:pt x="3" y="3"/>
                    <a:pt x="4" y="1"/>
                  </a:cubicBezTo>
                  <a:cubicBezTo>
                    <a:pt x="3" y="0"/>
                    <a:pt x="2"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5" name="Freeform 45"/>
            <p:cNvSpPr>
              <a:spLocks/>
            </p:cNvSpPr>
            <p:nvPr/>
          </p:nvSpPr>
          <p:spPr bwMode="auto">
            <a:xfrm>
              <a:off x="2738438" y="2166938"/>
              <a:ext cx="20638" cy="14288"/>
            </a:xfrm>
            <a:custGeom>
              <a:avLst/>
              <a:gdLst>
                <a:gd name="T0" fmla="*/ 0 w 3"/>
                <a:gd name="T1" fmla="*/ 1 h 2"/>
                <a:gd name="T2" fmla="*/ 3 w 3"/>
                <a:gd name="T3" fmla="*/ 2 h 2"/>
                <a:gd name="T4" fmla="*/ 0 w 3"/>
                <a:gd name="T5" fmla="*/ 1 h 2"/>
              </a:gdLst>
              <a:ahLst/>
              <a:cxnLst>
                <a:cxn ang="0">
                  <a:pos x="T0" y="T1"/>
                </a:cxn>
                <a:cxn ang="0">
                  <a:pos x="T2" y="T3"/>
                </a:cxn>
                <a:cxn ang="0">
                  <a:pos x="T4" y="T5"/>
                </a:cxn>
              </a:cxnLst>
              <a:rect l="0" t="0" r="r" b="b"/>
              <a:pathLst>
                <a:path w="3" h="2">
                  <a:moveTo>
                    <a:pt x="0" y="1"/>
                  </a:moveTo>
                  <a:cubicBezTo>
                    <a:pt x="1" y="2"/>
                    <a:pt x="2" y="1"/>
                    <a:pt x="3" y="2"/>
                  </a:cubicBezTo>
                  <a:cubicBezTo>
                    <a:pt x="3" y="1"/>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6" name="Freeform 46"/>
            <p:cNvSpPr>
              <a:spLocks/>
            </p:cNvSpPr>
            <p:nvPr/>
          </p:nvSpPr>
          <p:spPr bwMode="auto">
            <a:xfrm>
              <a:off x="6794500" y="2181225"/>
              <a:ext cx="69850" cy="63500"/>
            </a:xfrm>
            <a:custGeom>
              <a:avLst/>
              <a:gdLst>
                <a:gd name="T0" fmla="*/ 2 w 10"/>
                <a:gd name="T1" fmla="*/ 7 h 9"/>
                <a:gd name="T2" fmla="*/ 10 w 10"/>
                <a:gd name="T3" fmla="*/ 7 h 9"/>
                <a:gd name="T4" fmla="*/ 10 w 10"/>
                <a:gd name="T5" fmla="*/ 5 h 9"/>
                <a:gd name="T6" fmla="*/ 2 w 10"/>
                <a:gd name="T7" fmla="*/ 4 h 9"/>
                <a:gd name="T8" fmla="*/ 2 w 10"/>
                <a:gd name="T9" fmla="*/ 3 h 9"/>
                <a:gd name="T10" fmla="*/ 2 w 10"/>
                <a:gd name="T11" fmla="*/ 7 h 9"/>
              </a:gdLst>
              <a:ahLst/>
              <a:cxnLst>
                <a:cxn ang="0">
                  <a:pos x="T0" y="T1"/>
                </a:cxn>
                <a:cxn ang="0">
                  <a:pos x="T2" y="T3"/>
                </a:cxn>
                <a:cxn ang="0">
                  <a:pos x="T4" y="T5"/>
                </a:cxn>
                <a:cxn ang="0">
                  <a:pos x="T6" y="T7"/>
                </a:cxn>
                <a:cxn ang="0">
                  <a:pos x="T8" y="T9"/>
                </a:cxn>
                <a:cxn ang="0">
                  <a:pos x="T10" y="T11"/>
                </a:cxn>
              </a:cxnLst>
              <a:rect l="0" t="0" r="r" b="b"/>
              <a:pathLst>
                <a:path w="10" h="9">
                  <a:moveTo>
                    <a:pt x="2" y="7"/>
                  </a:moveTo>
                  <a:cubicBezTo>
                    <a:pt x="4" y="6"/>
                    <a:pt x="7" y="9"/>
                    <a:pt x="10" y="7"/>
                  </a:cubicBezTo>
                  <a:cubicBezTo>
                    <a:pt x="10" y="5"/>
                    <a:pt x="10" y="5"/>
                    <a:pt x="10" y="5"/>
                  </a:cubicBezTo>
                  <a:cubicBezTo>
                    <a:pt x="7" y="5"/>
                    <a:pt x="4" y="0"/>
                    <a:pt x="2" y="4"/>
                  </a:cubicBezTo>
                  <a:cubicBezTo>
                    <a:pt x="2" y="3"/>
                    <a:pt x="2" y="3"/>
                    <a:pt x="2" y="3"/>
                  </a:cubicBezTo>
                  <a:cubicBezTo>
                    <a:pt x="2" y="4"/>
                    <a:pt x="0" y="6"/>
                    <a:pt x="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7" name="Freeform 47"/>
            <p:cNvSpPr>
              <a:spLocks/>
            </p:cNvSpPr>
            <p:nvPr/>
          </p:nvSpPr>
          <p:spPr bwMode="auto">
            <a:xfrm>
              <a:off x="2767013" y="2224088"/>
              <a:ext cx="20638" cy="6350"/>
            </a:xfrm>
            <a:custGeom>
              <a:avLst/>
              <a:gdLst>
                <a:gd name="T0" fmla="*/ 4 w 13"/>
                <a:gd name="T1" fmla="*/ 4 h 4"/>
                <a:gd name="T2" fmla="*/ 13 w 13"/>
                <a:gd name="T3" fmla="*/ 0 h 4"/>
                <a:gd name="T4" fmla="*/ 0 w 13"/>
                <a:gd name="T5" fmla="*/ 0 h 4"/>
                <a:gd name="T6" fmla="*/ 4 w 13"/>
                <a:gd name="T7" fmla="*/ 4 h 4"/>
              </a:gdLst>
              <a:ahLst/>
              <a:cxnLst>
                <a:cxn ang="0">
                  <a:pos x="T0" y="T1"/>
                </a:cxn>
                <a:cxn ang="0">
                  <a:pos x="T2" y="T3"/>
                </a:cxn>
                <a:cxn ang="0">
                  <a:pos x="T4" y="T5"/>
                </a:cxn>
                <a:cxn ang="0">
                  <a:pos x="T6" y="T7"/>
                </a:cxn>
              </a:cxnLst>
              <a:rect l="0" t="0" r="r" b="b"/>
              <a:pathLst>
                <a:path w="13" h="4">
                  <a:moveTo>
                    <a:pt x="4" y="4"/>
                  </a:moveTo>
                  <a:lnTo>
                    <a:pt x="13" y="0"/>
                  </a:lnTo>
                  <a:lnTo>
                    <a:pt x="0" y="0"/>
                  </a:lnTo>
                  <a:lnTo>
                    <a:pt x="4"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8" name="Freeform 48"/>
            <p:cNvSpPr>
              <a:spLocks/>
            </p:cNvSpPr>
            <p:nvPr/>
          </p:nvSpPr>
          <p:spPr bwMode="auto">
            <a:xfrm>
              <a:off x="2703513" y="2252663"/>
              <a:ext cx="14288" cy="6350"/>
            </a:xfrm>
            <a:custGeom>
              <a:avLst/>
              <a:gdLst>
                <a:gd name="T0" fmla="*/ 4 w 9"/>
                <a:gd name="T1" fmla="*/ 4 h 4"/>
                <a:gd name="T2" fmla="*/ 9 w 9"/>
                <a:gd name="T3" fmla="*/ 0 h 4"/>
                <a:gd name="T4" fmla="*/ 0 w 9"/>
                <a:gd name="T5" fmla="*/ 0 h 4"/>
                <a:gd name="T6" fmla="*/ 4 w 9"/>
                <a:gd name="T7" fmla="*/ 4 h 4"/>
              </a:gdLst>
              <a:ahLst/>
              <a:cxnLst>
                <a:cxn ang="0">
                  <a:pos x="T0" y="T1"/>
                </a:cxn>
                <a:cxn ang="0">
                  <a:pos x="T2" y="T3"/>
                </a:cxn>
                <a:cxn ang="0">
                  <a:pos x="T4" y="T5"/>
                </a:cxn>
                <a:cxn ang="0">
                  <a:pos x="T6" y="T7"/>
                </a:cxn>
              </a:cxnLst>
              <a:rect l="0" t="0" r="r" b="b"/>
              <a:pathLst>
                <a:path w="9" h="4">
                  <a:moveTo>
                    <a:pt x="4" y="4"/>
                  </a:moveTo>
                  <a:lnTo>
                    <a:pt x="9" y="0"/>
                  </a:lnTo>
                  <a:lnTo>
                    <a:pt x="0" y="0"/>
                  </a:lnTo>
                  <a:lnTo>
                    <a:pt x="4"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9" name="Freeform 49"/>
            <p:cNvSpPr>
              <a:spLocks/>
            </p:cNvSpPr>
            <p:nvPr/>
          </p:nvSpPr>
          <p:spPr bwMode="auto">
            <a:xfrm>
              <a:off x="6464300" y="2301875"/>
              <a:ext cx="69850" cy="84138"/>
            </a:xfrm>
            <a:custGeom>
              <a:avLst/>
              <a:gdLst>
                <a:gd name="T0" fmla="*/ 1 w 10"/>
                <a:gd name="T1" fmla="*/ 10 h 12"/>
                <a:gd name="T2" fmla="*/ 10 w 10"/>
                <a:gd name="T3" fmla="*/ 2 h 12"/>
                <a:gd name="T4" fmla="*/ 0 w 10"/>
                <a:gd name="T5" fmla="*/ 2 h 12"/>
                <a:gd name="T6" fmla="*/ 3 w 10"/>
                <a:gd name="T7" fmla="*/ 7 h 12"/>
                <a:gd name="T8" fmla="*/ 1 w 10"/>
                <a:gd name="T9" fmla="*/ 10 h 12"/>
              </a:gdLst>
              <a:ahLst/>
              <a:cxnLst>
                <a:cxn ang="0">
                  <a:pos x="T0" y="T1"/>
                </a:cxn>
                <a:cxn ang="0">
                  <a:pos x="T2" y="T3"/>
                </a:cxn>
                <a:cxn ang="0">
                  <a:pos x="T4" y="T5"/>
                </a:cxn>
                <a:cxn ang="0">
                  <a:pos x="T6" y="T7"/>
                </a:cxn>
                <a:cxn ang="0">
                  <a:pos x="T8" y="T9"/>
                </a:cxn>
              </a:cxnLst>
              <a:rect l="0" t="0" r="r" b="b"/>
              <a:pathLst>
                <a:path w="10" h="12">
                  <a:moveTo>
                    <a:pt x="1" y="10"/>
                  </a:moveTo>
                  <a:cubicBezTo>
                    <a:pt x="8" y="12"/>
                    <a:pt x="5" y="3"/>
                    <a:pt x="10" y="2"/>
                  </a:cubicBezTo>
                  <a:cubicBezTo>
                    <a:pt x="6" y="0"/>
                    <a:pt x="3" y="3"/>
                    <a:pt x="0" y="2"/>
                  </a:cubicBezTo>
                  <a:cubicBezTo>
                    <a:pt x="0" y="4"/>
                    <a:pt x="1" y="6"/>
                    <a:pt x="3" y="7"/>
                  </a:cubicBezTo>
                  <a:cubicBezTo>
                    <a:pt x="2" y="8"/>
                    <a:pt x="2" y="10"/>
                    <a:pt x="1"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50" name="Freeform 50"/>
            <p:cNvSpPr>
              <a:spLocks/>
            </p:cNvSpPr>
            <p:nvPr/>
          </p:nvSpPr>
          <p:spPr bwMode="auto">
            <a:xfrm>
              <a:off x="6269038" y="2343150"/>
              <a:ext cx="34925" cy="14288"/>
            </a:xfrm>
            <a:custGeom>
              <a:avLst/>
              <a:gdLst>
                <a:gd name="T0" fmla="*/ 5 w 5"/>
                <a:gd name="T1" fmla="*/ 1 h 2"/>
                <a:gd name="T2" fmla="*/ 0 w 5"/>
                <a:gd name="T3" fmla="*/ 1 h 2"/>
                <a:gd name="T4" fmla="*/ 5 w 5"/>
                <a:gd name="T5" fmla="*/ 1 h 2"/>
              </a:gdLst>
              <a:ahLst/>
              <a:cxnLst>
                <a:cxn ang="0">
                  <a:pos x="T0" y="T1"/>
                </a:cxn>
                <a:cxn ang="0">
                  <a:pos x="T2" y="T3"/>
                </a:cxn>
                <a:cxn ang="0">
                  <a:pos x="T4" y="T5"/>
                </a:cxn>
              </a:cxnLst>
              <a:rect l="0" t="0" r="r" b="b"/>
              <a:pathLst>
                <a:path w="5" h="2">
                  <a:moveTo>
                    <a:pt x="5" y="1"/>
                  </a:moveTo>
                  <a:cubicBezTo>
                    <a:pt x="4" y="0"/>
                    <a:pt x="1" y="0"/>
                    <a:pt x="0" y="1"/>
                  </a:cubicBezTo>
                  <a:cubicBezTo>
                    <a:pt x="2" y="2"/>
                    <a:pt x="3" y="0"/>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51" name="Freeform 51"/>
            <p:cNvSpPr>
              <a:spLocks/>
            </p:cNvSpPr>
            <p:nvPr/>
          </p:nvSpPr>
          <p:spPr bwMode="auto">
            <a:xfrm>
              <a:off x="6205538" y="2365375"/>
              <a:ext cx="34925" cy="20638"/>
            </a:xfrm>
            <a:custGeom>
              <a:avLst/>
              <a:gdLst>
                <a:gd name="T0" fmla="*/ 5 w 5"/>
                <a:gd name="T1" fmla="*/ 3 h 3"/>
                <a:gd name="T2" fmla="*/ 4 w 5"/>
                <a:gd name="T3" fmla="*/ 1 h 3"/>
                <a:gd name="T4" fmla="*/ 0 w 5"/>
                <a:gd name="T5" fmla="*/ 2 h 3"/>
                <a:gd name="T6" fmla="*/ 5 w 5"/>
                <a:gd name="T7" fmla="*/ 3 h 3"/>
              </a:gdLst>
              <a:ahLst/>
              <a:cxnLst>
                <a:cxn ang="0">
                  <a:pos x="T0" y="T1"/>
                </a:cxn>
                <a:cxn ang="0">
                  <a:pos x="T2" y="T3"/>
                </a:cxn>
                <a:cxn ang="0">
                  <a:pos x="T4" y="T5"/>
                </a:cxn>
                <a:cxn ang="0">
                  <a:pos x="T6" y="T7"/>
                </a:cxn>
              </a:cxnLst>
              <a:rect l="0" t="0" r="r" b="b"/>
              <a:pathLst>
                <a:path w="5" h="3">
                  <a:moveTo>
                    <a:pt x="5" y="3"/>
                  </a:moveTo>
                  <a:cubicBezTo>
                    <a:pt x="4" y="1"/>
                    <a:pt x="4" y="1"/>
                    <a:pt x="4" y="1"/>
                  </a:cubicBezTo>
                  <a:cubicBezTo>
                    <a:pt x="3" y="2"/>
                    <a:pt x="0" y="0"/>
                    <a:pt x="0" y="2"/>
                  </a:cubicBezTo>
                  <a:cubicBezTo>
                    <a:pt x="2" y="3"/>
                    <a:pt x="3" y="0"/>
                    <a:pt x="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52" name="Freeform 52"/>
            <p:cNvSpPr>
              <a:spLocks/>
            </p:cNvSpPr>
            <p:nvPr/>
          </p:nvSpPr>
          <p:spPr bwMode="auto">
            <a:xfrm>
              <a:off x="6275388" y="2357438"/>
              <a:ext cx="84138" cy="34925"/>
            </a:xfrm>
            <a:custGeom>
              <a:avLst/>
              <a:gdLst>
                <a:gd name="T0" fmla="*/ 12 w 12"/>
                <a:gd name="T1" fmla="*/ 2 h 5"/>
                <a:gd name="T2" fmla="*/ 0 w 12"/>
                <a:gd name="T3" fmla="*/ 4 h 5"/>
                <a:gd name="T4" fmla="*/ 7 w 12"/>
                <a:gd name="T5" fmla="*/ 4 h 5"/>
                <a:gd name="T6" fmla="*/ 12 w 12"/>
                <a:gd name="T7" fmla="*/ 2 h 5"/>
              </a:gdLst>
              <a:ahLst/>
              <a:cxnLst>
                <a:cxn ang="0">
                  <a:pos x="T0" y="T1"/>
                </a:cxn>
                <a:cxn ang="0">
                  <a:pos x="T2" y="T3"/>
                </a:cxn>
                <a:cxn ang="0">
                  <a:pos x="T4" y="T5"/>
                </a:cxn>
                <a:cxn ang="0">
                  <a:pos x="T6" y="T7"/>
                </a:cxn>
              </a:cxnLst>
              <a:rect l="0" t="0" r="r" b="b"/>
              <a:pathLst>
                <a:path w="12" h="5">
                  <a:moveTo>
                    <a:pt x="12" y="2"/>
                  </a:moveTo>
                  <a:cubicBezTo>
                    <a:pt x="8" y="4"/>
                    <a:pt x="3" y="0"/>
                    <a:pt x="0" y="4"/>
                  </a:cubicBezTo>
                  <a:cubicBezTo>
                    <a:pt x="7" y="4"/>
                    <a:pt x="7" y="4"/>
                    <a:pt x="7" y="4"/>
                  </a:cubicBezTo>
                  <a:cubicBezTo>
                    <a:pt x="8" y="3"/>
                    <a:pt x="12" y="5"/>
                    <a:pt x="1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53" name="Freeform 53"/>
            <p:cNvSpPr>
              <a:spLocks/>
            </p:cNvSpPr>
            <p:nvPr/>
          </p:nvSpPr>
          <p:spPr bwMode="auto">
            <a:xfrm>
              <a:off x="3271838" y="2490788"/>
              <a:ext cx="112713" cy="50800"/>
            </a:xfrm>
            <a:custGeom>
              <a:avLst/>
              <a:gdLst>
                <a:gd name="T0" fmla="*/ 5 w 16"/>
                <a:gd name="T1" fmla="*/ 4 h 7"/>
                <a:gd name="T2" fmla="*/ 16 w 16"/>
                <a:gd name="T3" fmla="*/ 3 h 7"/>
                <a:gd name="T4" fmla="*/ 14 w 16"/>
                <a:gd name="T5" fmla="*/ 4 h 7"/>
                <a:gd name="T6" fmla="*/ 8 w 16"/>
                <a:gd name="T7" fmla="*/ 1 h 7"/>
                <a:gd name="T8" fmla="*/ 0 w 16"/>
                <a:gd name="T9" fmla="*/ 2 h 7"/>
                <a:gd name="T10" fmla="*/ 5 w 16"/>
                <a:gd name="T11" fmla="*/ 4 h 7"/>
              </a:gdLst>
              <a:ahLst/>
              <a:cxnLst>
                <a:cxn ang="0">
                  <a:pos x="T0" y="T1"/>
                </a:cxn>
                <a:cxn ang="0">
                  <a:pos x="T2" y="T3"/>
                </a:cxn>
                <a:cxn ang="0">
                  <a:pos x="T4" y="T5"/>
                </a:cxn>
                <a:cxn ang="0">
                  <a:pos x="T6" y="T7"/>
                </a:cxn>
                <a:cxn ang="0">
                  <a:pos x="T8" y="T9"/>
                </a:cxn>
                <a:cxn ang="0">
                  <a:pos x="T10" y="T11"/>
                </a:cxn>
              </a:cxnLst>
              <a:rect l="0" t="0" r="r" b="b"/>
              <a:pathLst>
                <a:path w="16" h="7">
                  <a:moveTo>
                    <a:pt x="5" y="4"/>
                  </a:moveTo>
                  <a:cubicBezTo>
                    <a:pt x="9" y="7"/>
                    <a:pt x="13" y="4"/>
                    <a:pt x="16" y="3"/>
                  </a:cubicBezTo>
                  <a:cubicBezTo>
                    <a:pt x="15" y="2"/>
                    <a:pt x="14" y="4"/>
                    <a:pt x="14" y="4"/>
                  </a:cubicBezTo>
                  <a:cubicBezTo>
                    <a:pt x="11" y="3"/>
                    <a:pt x="8" y="3"/>
                    <a:pt x="8" y="1"/>
                  </a:cubicBezTo>
                  <a:cubicBezTo>
                    <a:pt x="5" y="1"/>
                    <a:pt x="2" y="0"/>
                    <a:pt x="0" y="2"/>
                  </a:cubicBezTo>
                  <a:cubicBezTo>
                    <a:pt x="2" y="2"/>
                    <a:pt x="4" y="3"/>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54" name="Freeform 54"/>
            <p:cNvSpPr>
              <a:spLocks/>
            </p:cNvSpPr>
            <p:nvPr/>
          </p:nvSpPr>
          <p:spPr bwMode="auto">
            <a:xfrm>
              <a:off x="3482975" y="2498725"/>
              <a:ext cx="119063" cy="55563"/>
            </a:xfrm>
            <a:custGeom>
              <a:avLst/>
              <a:gdLst>
                <a:gd name="T0" fmla="*/ 17 w 17"/>
                <a:gd name="T1" fmla="*/ 2 h 8"/>
                <a:gd name="T2" fmla="*/ 14 w 17"/>
                <a:gd name="T3" fmla="*/ 2 h 8"/>
                <a:gd name="T4" fmla="*/ 0 w 17"/>
                <a:gd name="T5" fmla="*/ 3 h 8"/>
                <a:gd name="T6" fmla="*/ 0 w 17"/>
                <a:gd name="T7" fmla="*/ 3 h 8"/>
                <a:gd name="T8" fmla="*/ 2 w 17"/>
                <a:gd name="T9" fmla="*/ 4 h 8"/>
                <a:gd name="T10" fmla="*/ 0 w 17"/>
                <a:gd name="T11" fmla="*/ 7 h 8"/>
                <a:gd name="T12" fmla="*/ 17 w 17"/>
                <a:gd name="T13" fmla="*/ 2 h 8"/>
              </a:gdLst>
              <a:ahLst/>
              <a:cxnLst>
                <a:cxn ang="0">
                  <a:pos x="T0" y="T1"/>
                </a:cxn>
                <a:cxn ang="0">
                  <a:pos x="T2" y="T3"/>
                </a:cxn>
                <a:cxn ang="0">
                  <a:pos x="T4" y="T5"/>
                </a:cxn>
                <a:cxn ang="0">
                  <a:pos x="T6" y="T7"/>
                </a:cxn>
                <a:cxn ang="0">
                  <a:pos x="T8" y="T9"/>
                </a:cxn>
                <a:cxn ang="0">
                  <a:pos x="T10" y="T11"/>
                </a:cxn>
                <a:cxn ang="0">
                  <a:pos x="T12" y="T13"/>
                </a:cxn>
              </a:cxnLst>
              <a:rect l="0" t="0" r="r" b="b"/>
              <a:pathLst>
                <a:path w="17" h="8">
                  <a:moveTo>
                    <a:pt x="17" y="2"/>
                  </a:moveTo>
                  <a:cubicBezTo>
                    <a:pt x="16" y="2"/>
                    <a:pt x="14" y="1"/>
                    <a:pt x="14" y="2"/>
                  </a:cubicBezTo>
                  <a:cubicBezTo>
                    <a:pt x="9" y="0"/>
                    <a:pt x="5" y="4"/>
                    <a:pt x="0" y="3"/>
                  </a:cubicBezTo>
                  <a:cubicBezTo>
                    <a:pt x="0" y="3"/>
                    <a:pt x="0" y="3"/>
                    <a:pt x="0" y="3"/>
                  </a:cubicBezTo>
                  <a:cubicBezTo>
                    <a:pt x="1" y="3"/>
                    <a:pt x="1" y="3"/>
                    <a:pt x="2" y="4"/>
                  </a:cubicBezTo>
                  <a:cubicBezTo>
                    <a:pt x="2" y="5"/>
                    <a:pt x="1" y="6"/>
                    <a:pt x="0" y="7"/>
                  </a:cubicBezTo>
                  <a:cubicBezTo>
                    <a:pt x="6" y="8"/>
                    <a:pt x="12" y="4"/>
                    <a:pt x="1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55" name="Freeform 55"/>
            <p:cNvSpPr>
              <a:spLocks/>
            </p:cNvSpPr>
            <p:nvPr/>
          </p:nvSpPr>
          <p:spPr bwMode="auto">
            <a:xfrm>
              <a:off x="3138488" y="2660650"/>
              <a:ext cx="28575" cy="20638"/>
            </a:xfrm>
            <a:custGeom>
              <a:avLst/>
              <a:gdLst>
                <a:gd name="T0" fmla="*/ 4 w 4"/>
                <a:gd name="T1" fmla="*/ 3 h 3"/>
                <a:gd name="T2" fmla="*/ 2 w 4"/>
                <a:gd name="T3" fmla="*/ 0 h 3"/>
                <a:gd name="T4" fmla="*/ 1 w 4"/>
                <a:gd name="T5" fmla="*/ 1 h 3"/>
                <a:gd name="T6" fmla="*/ 4 w 4"/>
                <a:gd name="T7" fmla="*/ 3 h 3"/>
              </a:gdLst>
              <a:ahLst/>
              <a:cxnLst>
                <a:cxn ang="0">
                  <a:pos x="T0" y="T1"/>
                </a:cxn>
                <a:cxn ang="0">
                  <a:pos x="T2" y="T3"/>
                </a:cxn>
                <a:cxn ang="0">
                  <a:pos x="T4" y="T5"/>
                </a:cxn>
                <a:cxn ang="0">
                  <a:pos x="T6" y="T7"/>
                </a:cxn>
              </a:cxnLst>
              <a:rect l="0" t="0" r="r" b="b"/>
              <a:pathLst>
                <a:path w="4" h="3">
                  <a:moveTo>
                    <a:pt x="4" y="3"/>
                  </a:moveTo>
                  <a:cubicBezTo>
                    <a:pt x="3" y="2"/>
                    <a:pt x="4" y="1"/>
                    <a:pt x="2" y="0"/>
                  </a:cubicBezTo>
                  <a:cubicBezTo>
                    <a:pt x="1" y="1"/>
                    <a:pt x="1" y="1"/>
                    <a:pt x="1" y="1"/>
                  </a:cubicBezTo>
                  <a:cubicBezTo>
                    <a:pt x="0" y="3"/>
                    <a:pt x="2" y="3"/>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56" name="Freeform 56"/>
            <p:cNvSpPr>
              <a:spLocks/>
            </p:cNvSpPr>
            <p:nvPr/>
          </p:nvSpPr>
          <p:spPr bwMode="auto">
            <a:xfrm>
              <a:off x="5257800" y="2674938"/>
              <a:ext cx="34925" cy="28575"/>
            </a:xfrm>
            <a:custGeom>
              <a:avLst/>
              <a:gdLst>
                <a:gd name="T0" fmla="*/ 0 w 5"/>
                <a:gd name="T1" fmla="*/ 2 h 4"/>
                <a:gd name="T2" fmla="*/ 2 w 5"/>
                <a:gd name="T3" fmla="*/ 4 h 4"/>
                <a:gd name="T4" fmla="*/ 5 w 5"/>
                <a:gd name="T5" fmla="*/ 2 h 4"/>
                <a:gd name="T6" fmla="*/ 0 w 5"/>
                <a:gd name="T7" fmla="*/ 2 h 4"/>
              </a:gdLst>
              <a:ahLst/>
              <a:cxnLst>
                <a:cxn ang="0">
                  <a:pos x="T0" y="T1"/>
                </a:cxn>
                <a:cxn ang="0">
                  <a:pos x="T2" y="T3"/>
                </a:cxn>
                <a:cxn ang="0">
                  <a:pos x="T4" y="T5"/>
                </a:cxn>
                <a:cxn ang="0">
                  <a:pos x="T6" y="T7"/>
                </a:cxn>
              </a:cxnLst>
              <a:rect l="0" t="0" r="r" b="b"/>
              <a:pathLst>
                <a:path w="5" h="4">
                  <a:moveTo>
                    <a:pt x="0" y="2"/>
                  </a:moveTo>
                  <a:cubicBezTo>
                    <a:pt x="2" y="4"/>
                    <a:pt x="2" y="4"/>
                    <a:pt x="2" y="4"/>
                  </a:cubicBezTo>
                  <a:cubicBezTo>
                    <a:pt x="5" y="2"/>
                    <a:pt x="5" y="2"/>
                    <a:pt x="5" y="2"/>
                  </a:cubicBezTo>
                  <a:cubicBezTo>
                    <a:pt x="3" y="2"/>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57" name="Freeform 57"/>
            <p:cNvSpPr>
              <a:spLocks/>
            </p:cNvSpPr>
            <p:nvPr/>
          </p:nvSpPr>
          <p:spPr bwMode="auto">
            <a:xfrm>
              <a:off x="5251450" y="2703513"/>
              <a:ext cx="47625" cy="20638"/>
            </a:xfrm>
            <a:custGeom>
              <a:avLst/>
              <a:gdLst>
                <a:gd name="T0" fmla="*/ 3 w 7"/>
                <a:gd name="T1" fmla="*/ 0 h 3"/>
                <a:gd name="T2" fmla="*/ 0 w 7"/>
                <a:gd name="T3" fmla="*/ 2 h 3"/>
                <a:gd name="T4" fmla="*/ 7 w 7"/>
                <a:gd name="T5" fmla="*/ 1 h 3"/>
                <a:gd name="T6" fmla="*/ 3 w 7"/>
                <a:gd name="T7" fmla="*/ 0 h 3"/>
              </a:gdLst>
              <a:ahLst/>
              <a:cxnLst>
                <a:cxn ang="0">
                  <a:pos x="T0" y="T1"/>
                </a:cxn>
                <a:cxn ang="0">
                  <a:pos x="T2" y="T3"/>
                </a:cxn>
                <a:cxn ang="0">
                  <a:pos x="T4" y="T5"/>
                </a:cxn>
                <a:cxn ang="0">
                  <a:pos x="T6" y="T7"/>
                </a:cxn>
              </a:cxnLst>
              <a:rect l="0" t="0" r="r" b="b"/>
              <a:pathLst>
                <a:path w="7" h="3">
                  <a:moveTo>
                    <a:pt x="3" y="0"/>
                  </a:moveTo>
                  <a:cubicBezTo>
                    <a:pt x="0" y="2"/>
                    <a:pt x="0" y="2"/>
                    <a:pt x="0" y="2"/>
                  </a:cubicBezTo>
                  <a:cubicBezTo>
                    <a:pt x="3" y="3"/>
                    <a:pt x="5" y="1"/>
                    <a:pt x="7" y="1"/>
                  </a:cubicBezTo>
                  <a:cubicBezTo>
                    <a:pt x="6" y="1"/>
                    <a:pt x="4" y="2"/>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58" name="Freeform 58"/>
            <p:cNvSpPr>
              <a:spLocks/>
            </p:cNvSpPr>
            <p:nvPr/>
          </p:nvSpPr>
          <p:spPr bwMode="auto">
            <a:xfrm>
              <a:off x="5376863" y="2674938"/>
              <a:ext cx="42863" cy="28575"/>
            </a:xfrm>
            <a:custGeom>
              <a:avLst/>
              <a:gdLst>
                <a:gd name="T0" fmla="*/ 0 w 6"/>
                <a:gd name="T1" fmla="*/ 1 h 4"/>
                <a:gd name="T2" fmla="*/ 6 w 6"/>
                <a:gd name="T3" fmla="*/ 2 h 4"/>
                <a:gd name="T4" fmla="*/ 0 w 6"/>
                <a:gd name="T5" fmla="*/ 1 h 4"/>
              </a:gdLst>
              <a:ahLst/>
              <a:cxnLst>
                <a:cxn ang="0">
                  <a:pos x="T0" y="T1"/>
                </a:cxn>
                <a:cxn ang="0">
                  <a:pos x="T2" y="T3"/>
                </a:cxn>
                <a:cxn ang="0">
                  <a:pos x="T4" y="T5"/>
                </a:cxn>
              </a:cxnLst>
              <a:rect l="0" t="0" r="r" b="b"/>
              <a:pathLst>
                <a:path w="6" h="4">
                  <a:moveTo>
                    <a:pt x="0" y="1"/>
                  </a:moveTo>
                  <a:cubicBezTo>
                    <a:pt x="1" y="4"/>
                    <a:pt x="4" y="2"/>
                    <a:pt x="6" y="2"/>
                  </a:cubicBezTo>
                  <a:cubicBezTo>
                    <a:pt x="5" y="0"/>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59" name="Freeform 59"/>
            <p:cNvSpPr>
              <a:spLocks/>
            </p:cNvSpPr>
            <p:nvPr/>
          </p:nvSpPr>
          <p:spPr bwMode="auto">
            <a:xfrm>
              <a:off x="5622925" y="2681288"/>
              <a:ext cx="153988" cy="49213"/>
            </a:xfrm>
            <a:custGeom>
              <a:avLst/>
              <a:gdLst>
                <a:gd name="T0" fmla="*/ 21 w 22"/>
                <a:gd name="T1" fmla="*/ 1 h 7"/>
                <a:gd name="T2" fmla="*/ 8 w 22"/>
                <a:gd name="T3" fmla="*/ 2 h 7"/>
                <a:gd name="T4" fmla="*/ 4 w 22"/>
                <a:gd name="T5" fmla="*/ 1 h 7"/>
                <a:gd name="T6" fmla="*/ 0 w 22"/>
                <a:gd name="T7" fmla="*/ 1 h 7"/>
                <a:gd name="T8" fmla="*/ 1 w 22"/>
                <a:gd name="T9" fmla="*/ 2 h 7"/>
                <a:gd name="T10" fmla="*/ 0 w 22"/>
                <a:gd name="T11" fmla="*/ 3 h 7"/>
                <a:gd name="T12" fmla="*/ 7 w 22"/>
                <a:gd name="T13" fmla="*/ 5 h 7"/>
                <a:gd name="T14" fmla="*/ 18 w 22"/>
                <a:gd name="T15" fmla="*/ 5 h 7"/>
                <a:gd name="T16" fmla="*/ 22 w 22"/>
                <a:gd name="T17" fmla="*/ 3 h 7"/>
                <a:gd name="T18" fmla="*/ 21 w 22"/>
                <a:gd name="T19"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7">
                  <a:moveTo>
                    <a:pt x="21" y="1"/>
                  </a:moveTo>
                  <a:cubicBezTo>
                    <a:pt x="17" y="3"/>
                    <a:pt x="13" y="2"/>
                    <a:pt x="8" y="2"/>
                  </a:cubicBezTo>
                  <a:cubicBezTo>
                    <a:pt x="7" y="2"/>
                    <a:pt x="5" y="2"/>
                    <a:pt x="4" y="1"/>
                  </a:cubicBezTo>
                  <a:cubicBezTo>
                    <a:pt x="3" y="1"/>
                    <a:pt x="1" y="0"/>
                    <a:pt x="0" y="1"/>
                  </a:cubicBezTo>
                  <a:cubicBezTo>
                    <a:pt x="1" y="2"/>
                    <a:pt x="1" y="2"/>
                    <a:pt x="1" y="2"/>
                  </a:cubicBezTo>
                  <a:cubicBezTo>
                    <a:pt x="1" y="2"/>
                    <a:pt x="1" y="3"/>
                    <a:pt x="0" y="3"/>
                  </a:cubicBezTo>
                  <a:cubicBezTo>
                    <a:pt x="1" y="7"/>
                    <a:pt x="4" y="4"/>
                    <a:pt x="7" y="5"/>
                  </a:cubicBezTo>
                  <a:cubicBezTo>
                    <a:pt x="10" y="1"/>
                    <a:pt x="14" y="6"/>
                    <a:pt x="18" y="5"/>
                  </a:cubicBezTo>
                  <a:cubicBezTo>
                    <a:pt x="18" y="3"/>
                    <a:pt x="21" y="5"/>
                    <a:pt x="22" y="3"/>
                  </a:cubicBezTo>
                  <a:cubicBezTo>
                    <a:pt x="22" y="2"/>
                    <a:pt x="22" y="2"/>
                    <a:pt x="2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0" name="Freeform 60"/>
            <p:cNvSpPr>
              <a:spLocks/>
            </p:cNvSpPr>
            <p:nvPr/>
          </p:nvSpPr>
          <p:spPr bwMode="auto">
            <a:xfrm>
              <a:off x="3173413" y="2703513"/>
              <a:ext cx="42863" cy="34925"/>
            </a:xfrm>
            <a:custGeom>
              <a:avLst/>
              <a:gdLst>
                <a:gd name="T0" fmla="*/ 6 w 6"/>
                <a:gd name="T1" fmla="*/ 4 h 5"/>
                <a:gd name="T2" fmla="*/ 0 w 6"/>
                <a:gd name="T3" fmla="*/ 0 h 5"/>
                <a:gd name="T4" fmla="*/ 6 w 6"/>
                <a:gd name="T5" fmla="*/ 4 h 5"/>
              </a:gdLst>
              <a:ahLst/>
              <a:cxnLst>
                <a:cxn ang="0">
                  <a:pos x="T0" y="T1"/>
                </a:cxn>
                <a:cxn ang="0">
                  <a:pos x="T2" y="T3"/>
                </a:cxn>
                <a:cxn ang="0">
                  <a:pos x="T4" y="T5"/>
                </a:cxn>
              </a:cxnLst>
              <a:rect l="0" t="0" r="r" b="b"/>
              <a:pathLst>
                <a:path w="6" h="5">
                  <a:moveTo>
                    <a:pt x="6" y="4"/>
                  </a:moveTo>
                  <a:cubicBezTo>
                    <a:pt x="4" y="2"/>
                    <a:pt x="3" y="0"/>
                    <a:pt x="0" y="0"/>
                  </a:cubicBezTo>
                  <a:cubicBezTo>
                    <a:pt x="2" y="1"/>
                    <a:pt x="2" y="5"/>
                    <a:pt x="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1" name="Freeform 61"/>
            <p:cNvSpPr>
              <a:spLocks/>
            </p:cNvSpPr>
            <p:nvPr/>
          </p:nvSpPr>
          <p:spPr bwMode="auto">
            <a:xfrm>
              <a:off x="5130800" y="2703513"/>
              <a:ext cx="42863" cy="26988"/>
            </a:xfrm>
            <a:custGeom>
              <a:avLst/>
              <a:gdLst>
                <a:gd name="T0" fmla="*/ 0 w 6"/>
                <a:gd name="T1" fmla="*/ 4 h 4"/>
                <a:gd name="T2" fmla="*/ 1 w 6"/>
                <a:gd name="T3" fmla="*/ 4 h 4"/>
                <a:gd name="T4" fmla="*/ 6 w 6"/>
                <a:gd name="T5" fmla="*/ 4 h 4"/>
                <a:gd name="T6" fmla="*/ 0 w 6"/>
                <a:gd name="T7" fmla="*/ 4 h 4"/>
              </a:gdLst>
              <a:ahLst/>
              <a:cxnLst>
                <a:cxn ang="0">
                  <a:pos x="T0" y="T1"/>
                </a:cxn>
                <a:cxn ang="0">
                  <a:pos x="T2" y="T3"/>
                </a:cxn>
                <a:cxn ang="0">
                  <a:pos x="T4" y="T5"/>
                </a:cxn>
                <a:cxn ang="0">
                  <a:pos x="T6" y="T7"/>
                </a:cxn>
              </a:cxnLst>
              <a:rect l="0" t="0" r="r" b="b"/>
              <a:pathLst>
                <a:path w="6" h="4">
                  <a:moveTo>
                    <a:pt x="0" y="4"/>
                  </a:moveTo>
                  <a:cubicBezTo>
                    <a:pt x="1" y="4"/>
                    <a:pt x="1" y="4"/>
                    <a:pt x="1" y="4"/>
                  </a:cubicBezTo>
                  <a:cubicBezTo>
                    <a:pt x="2" y="3"/>
                    <a:pt x="4" y="4"/>
                    <a:pt x="6" y="4"/>
                  </a:cubicBezTo>
                  <a:cubicBezTo>
                    <a:pt x="4" y="0"/>
                    <a:pt x="2"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2" name="Freeform 62"/>
            <p:cNvSpPr>
              <a:spLocks/>
            </p:cNvSpPr>
            <p:nvPr/>
          </p:nvSpPr>
          <p:spPr bwMode="auto">
            <a:xfrm>
              <a:off x="5124450" y="2730500"/>
              <a:ext cx="6350"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3" name="Freeform 63"/>
            <p:cNvSpPr>
              <a:spLocks/>
            </p:cNvSpPr>
            <p:nvPr/>
          </p:nvSpPr>
          <p:spPr bwMode="auto">
            <a:xfrm>
              <a:off x="5286375" y="2730500"/>
              <a:ext cx="34925" cy="22225"/>
            </a:xfrm>
            <a:custGeom>
              <a:avLst/>
              <a:gdLst>
                <a:gd name="T0" fmla="*/ 3 w 5"/>
                <a:gd name="T1" fmla="*/ 0 h 3"/>
                <a:gd name="T2" fmla="*/ 0 w 5"/>
                <a:gd name="T3" fmla="*/ 1 h 3"/>
                <a:gd name="T4" fmla="*/ 2 w 5"/>
                <a:gd name="T5" fmla="*/ 3 h 3"/>
                <a:gd name="T6" fmla="*/ 5 w 5"/>
                <a:gd name="T7" fmla="*/ 2 h 3"/>
                <a:gd name="T8" fmla="*/ 3 w 5"/>
                <a:gd name="T9" fmla="*/ 0 h 3"/>
              </a:gdLst>
              <a:ahLst/>
              <a:cxnLst>
                <a:cxn ang="0">
                  <a:pos x="T0" y="T1"/>
                </a:cxn>
                <a:cxn ang="0">
                  <a:pos x="T2" y="T3"/>
                </a:cxn>
                <a:cxn ang="0">
                  <a:pos x="T4" y="T5"/>
                </a:cxn>
                <a:cxn ang="0">
                  <a:pos x="T6" y="T7"/>
                </a:cxn>
                <a:cxn ang="0">
                  <a:pos x="T8" y="T9"/>
                </a:cxn>
              </a:cxnLst>
              <a:rect l="0" t="0" r="r" b="b"/>
              <a:pathLst>
                <a:path w="5" h="3">
                  <a:moveTo>
                    <a:pt x="3" y="0"/>
                  </a:moveTo>
                  <a:cubicBezTo>
                    <a:pt x="2" y="0"/>
                    <a:pt x="1" y="0"/>
                    <a:pt x="0" y="1"/>
                  </a:cubicBezTo>
                  <a:cubicBezTo>
                    <a:pt x="2" y="3"/>
                    <a:pt x="2" y="3"/>
                    <a:pt x="2" y="3"/>
                  </a:cubicBezTo>
                  <a:cubicBezTo>
                    <a:pt x="3" y="3"/>
                    <a:pt x="5" y="3"/>
                    <a:pt x="5" y="2"/>
                  </a:cubicBezTo>
                  <a:cubicBezTo>
                    <a:pt x="5" y="1"/>
                    <a:pt x="3" y="1"/>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4" name="Freeform 64"/>
            <p:cNvSpPr>
              <a:spLocks/>
            </p:cNvSpPr>
            <p:nvPr/>
          </p:nvSpPr>
          <p:spPr bwMode="auto">
            <a:xfrm>
              <a:off x="5980113" y="2724150"/>
              <a:ext cx="28575" cy="20638"/>
            </a:xfrm>
            <a:custGeom>
              <a:avLst/>
              <a:gdLst>
                <a:gd name="T0" fmla="*/ 0 w 4"/>
                <a:gd name="T1" fmla="*/ 1 h 3"/>
                <a:gd name="T2" fmla="*/ 0 w 4"/>
                <a:gd name="T3" fmla="*/ 2 h 3"/>
                <a:gd name="T4" fmla="*/ 4 w 4"/>
                <a:gd name="T5" fmla="*/ 2 h 3"/>
                <a:gd name="T6" fmla="*/ 0 w 4"/>
                <a:gd name="T7" fmla="*/ 1 h 3"/>
              </a:gdLst>
              <a:ahLst/>
              <a:cxnLst>
                <a:cxn ang="0">
                  <a:pos x="T0" y="T1"/>
                </a:cxn>
                <a:cxn ang="0">
                  <a:pos x="T2" y="T3"/>
                </a:cxn>
                <a:cxn ang="0">
                  <a:pos x="T4" y="T5"/>
                </a:cxn>
                <a:cxn ang="0">
                  <a:pos x="T6" y="T7"/>
                </a:cxn>
              </a:cxnLst>
              <a:rect l="0" t="0" r="r" b="b"/>
              <a:pathLst>
                <a:path w="4" h="3">
                  <a:moveTo>
                    <a:pt x="0" y="1"/>
                  </a:moveTo>
                  <a:cubicBezTo>
                    <a:pt x="0" y="1"/>
                    <a:pt x="0" y="2"/>
                    <a:pt x="0" y="2"/>
                  </a:cubicBezTo>
                  <a:cubicBezTo>
                    <a:pt x="2" y="2"/>
                    <a:pt x="3" y="3"/>
                    <a:pt x="4" y="2"/>
                  </a:cubicBezTo>
                  <a:cubicBezTo>
                    <a:pt x="3" y="1"/>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5" name="Freeform 65"/>
            <p:cNvSpPr>
              <a:spLocks/>
            </p:cNvSpPr>
            <p:nvPr/>
          </p:nvSpPr>
          <p:spPr bwMode="auto">
            <a:xfrm>
              <a:off x="6907213" y="280828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6" name="Freeform 66"/>
            <p:cNvSpPr>
              <a:spLocks/>
            </p:cNvSpPr>
            <p:nvPr/>
          </p:nvSpPr>
          <p:spPr bwMode="auto">
            <a:xfrm>
              <a:off x="6907213" y="2808288"/>
              <a:ext cx="14288" cy="7938"/>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1" y="1"/>
                    <a:pt x="1" y="1"/>
                    <a:pt x="2"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7" name="Freeform 67"/>
            <p:cNvSpPr>
              <a:spLocks/>
            </p:cNvSpPr>
            <p:nvPr/>
          </p:nvSpPr>
          <p:spPr bwMode="auto">
            <a:xfrm>
              <a:off x="6850063" y="2787650"/>
              <a:ext cx="57150" cy="28575"/>
            </a:xfrm>
            <a:custGeom>
              <a:avLst/>
              <a:gdLst>
                <a:gd name="T0" fmla="*/ 4 w 8"/>
                <a:gd name="T1" fmla="*/ 1 h 4"/>
                <a:gd name="T2" fmla="*/ 3 w 8"/>
                <a:gd name="T3" fmla="*/ 1 h 4"/>
                <a:gd name="T4" fmla="*/ 3 w 8"/>
                <a:gd name="T5" fmla="*/ 0 h 4"/>
                <a:gd name="T6" fmla="*/ 0 w 8"/>
                <a:gd name="T7" fmla="*/ 1 h 4"/>
                <a:gd name="T8" fmla="*/ 3 w 8"/>
                <a:gd name="T9" fmla="*/ 2 h 4"/>
                <a:gd name="T10" fmla="*/ 8 w 8"/>
                <a:gd name="T11" fmla="*/ 4 h 4"/>
                <a:gd name="T12" fmla="*/ 8 w 8"/>
                <a:gd name="T13" fmla="*/ 3 h 4"/>
                <a:gd name="T14" fmla="*/ 4 w 8"/>
                <a:gd name="T15" fmla="*/ 1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4">
                  <a:moveTo>
                    <a:pt x="4" y="1"/>
                  </a:moveTo>
                  <a:cubicBezTo>
                    <a:pt x="3" y="1"/>
                    <a:pt x="3" y="1"/>
                    <a:pt x="3" y="1"/>
                  </a:cubicBezTo>
                  <a:cubicBezTo>
                    <a:pt x="3" y="1"/>
                    <a:pt x="2" y="1"/>
                    <a:pt x="3" y="0"/>
                  </a:cubicBezTo>
                  <a:cubicBezTo>
                    <a:pt x="1" y="0"/>
                    <a:pt x="1" y="0"/>
                    <a:pt x="0" y="1"/>
                  </a:cubicBezTo>
                  <a:cubicBezTo>
                    <a:pt x="1" y="1"/>
                    <a:pt x="2" y="3"/>
                    <a:pt x="3" y="2"/>
                  </a:cubicBezTo>
                  <a:cubicBezTo>
                    <a:pt x="4" y="3"/>
                    <a:pt x="6" y="4"/>
                    <a:pt x="8" y="4"/>
                  </a:cubicBezTo>
                  <a:cubicBezTo>
                    <a:pt x="7" y="4"/>
                    <a:pt x="8" y="4"/>
                    <a:pt x="8" y="3"/>
                  </a:cubicBezTo>
                  <a:cubicBezTo>
                    <a:pt x="7" y="3"/>
                    <a:pt x="5" y="3"/>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8" name="Freeform 68"/>
            <p:cNvSpPr>
              <a:spLocks/>
            </p:cNvSpPr>
            <p:nvPr/>
          </p:nvSpPr>
          <p:spPr bwMode="auto">
            <a:xfrm>
              <a:off x="3005138" y="2787650"/>
              <a:ext cx="55563" cy="34925"/>
            </a:xfrm>
            <a:custGeom>
              <a:avLst/>
              <a:gdLst>
                <a:gd name="T0" fmla="*/ 0 w 8"/>
                <a:gd name="T1" fmla="*/ 4 h 5"/>
                <a:gd name="T2" fmla="*/ 8 w 8"/>
                <a:gd name="T3" fmla="*/ 2 h 5"/>
                <a:gd name="T4" fmla="*/ 0 w 8"/>
                <a:gd name="T5" fmla="*/ 4 h 5"/>
              </a:gdLst>
              <a:ahLst/>
              <a:cxnLst>
                <a:cxn ang="0">
                  <a:pos x="T0" y="T1"/>
                </a:cxn>
                <a:cxn ang="0">
                  <a:pos x="T2" y="T3"/>
                </a:cxn>
                <a:cxn ang="0">
                  <a:pos x="T4" y="T5"/>
                </a:cxn>
              </a:cxnLst>
              <a:rect l="0" t="0" r="r" b="b"/>
              <a:pathLst>
                <a:path w="8" h="5">
                  <a:moveTo>
                    <a:pt x="0" y="4"/>
                  </a:moveTo>
                  <a:cubicBezTo>
                    <a:pt x="3" y="5"/>
                    <a:pt x="6" y="2"/>
                    <a:pt x="8" y="2"/>
                  </a:cubicBezTo>
                  <a:cubicBezTo>
                    <a:pt x="5" y="2"/>
                    <a:pt x="1" y="0"/>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9" name="Freeform 69"/>
            <p:cNvSpPr>
              <a:spLocks/>
            </p:cNvSpPr>
            <p:nvPr/>
          </p:nvSpPr>
          <p:spPr bwMode="auto">
            <a:xfrm>
              <a:off x="6437313" y="2808288"/>
              <a:ext cx="119063" cy="42863"/>
            </a:xfrm>
            <a:custGeom>
              <a:avLst/>
              <a:gdLst>
                <a:gd name="T0" fmla="*/ 11 w 17"/>
                <a:gd name="T1" fmla="*/ 3 h 6"/>
                <a:gd name="T2" fmla="*/ 8 w 17"/>
                <a:gd name="T3" fmla="*/ 3 h 6"/>
                <a:gd name="T4" fmla="*/ 4 w 17"/>
                <a:gd name="T5" fmla="*/ 0 h 6"/>
                <a:gd name="T6" fmla="*/ 3 w 17"/>
                <a:gd name="T7" fmla="*/ 4 h 6"/>
                <a:gd name="T8" fmla="*/ 8 w 17"/>
                <a:gd name="T9" fmla="*/ 3 h 6"/>
                <a:gd name="T10" fmla="*/ 16 w 17"/>
                <a:gd name="T11" fmla="*/ 6 h 6"/>
                <a:gd name="T12" fmla="*/ 17 w 17"/>
                <a:gd name="T13" fmla="*/ 5 h 6"/>
                <a:gd name="T14" fmla="*/ 11 w 17"/>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6">
                  <a:moveTo>
                    <a:pt x="11" y="3"/>
                  </a:moveTo>
                  <a:cubicBezTo>
                    <a:pt x="10" y="3"/>
                    <a:pt x="9" y="2"/>
                    <a:pt x="8" y="3"/>
                  </a:cubicBezTo>
                  <a:cubicBezTo>
                    <a:pt x="4" y="0"/>
                    <a:pt x="4" y="0"/>
                    <a:pt x="4" y="0"/>
                  </a:cubicBezTo>
                  <a:cubicBezTo>
                    <a:pt x="4" y="2"/>
                    <a:pt x="0" y="3"/>
                    <a:pt x="3" y="4"/>
                  </a:cubicBezTo>
                  <a:cubicBezTo>
                    <a:pt x="5" y="4"/>
                    <a:pt x="7" y="5"/>
                    <a:pt x="8" y="3"/>
                  </a:cubicBezTo>
                  <a:cubicBezTo>
                    <a:pt x="10" y="4"/>
                    <a:pt x="13" y="6"/>
                    <a:pt x="16" y="6"/>
                  </a:cubicBezTo>
                  <a:cubicBezTo>
                    <a:pt x="17" y="5"/>
                    <a:pt x="17" y="5"/>
                    <a:pt x="17" y="5"/>
                  </a:cubicBezTo>
                  <a:cubicBezTo>
                    <a:pt x="16" y="2"/>
                    <a:pt x="13" y="3"/>
                    <a:pt x="1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0" name="Freeform 70"/>
            <p:cNvSpPr>
              <a:spLocks/>
            </p:cNvSpPr>
            <p:nvPr/>
          </p:nvSpPr>
          <p:spPr bwMode="auto">
            <a:xfrm>
              <a:off x="4275138" y="2816225"/>
              <a:ext cx="176213" cy="76200"/>
            </a:xfrm>
            <a:custGeom>
              <a:avLst/>
              <a:gdLst>
                <a:gd name="T0" fmla="*/ 23 w 25"/>
                <a:gd name="T1" fmla="*/ 1 h 11"/>
                <a:gd name="T2" fmla="*/ 20 w 25"/>
                <a:gd name="T3" fmla="*/ 1 h 11"/>
                <a:gd name="T4" fmla="*/ 19 w 25"/>
                <a:gd name="T5" fmla="*/ 2 h 11"/>
                <a:gd name="T6" fmla="*/ 19 w 25"/>
                <a:gd name="T7" fmla="*/ 3 h 11"/>
                <a:gd name="T8" fmla="*/ 18 w 25"/>
                <a:gd name="T9" fmla="*/ 4 h 11"/>
                <a:gd name="T10" fmla="*/ 17 w 25"/>
                <a:gd name="T11" fmla="*/ 3 h 11"/>
                <a:gd name="T12" fmla="*/ 5 w 25"/>
                <a:gd name="T13" fmla="*/ 8 h 11"/>
                <a:gd name="T14" fmla="*/ 0 w 25"/>
                <a:gd name="T15" fmla="*/ 11 h 11"/>
                <a:gd name="T16" fmla="*/ 3 w 25"/>
                <a:gd name="T17" fmla="*/ 10 h 11"/>
                <a:gd name="T18" fmla="*/ 17 w 25"/>
                <a:gd name="T19" fmla="*/ 6 h 11"/>
                <a:gd name="T20" fmla="*/ 25 w 25"/>
                <a:gd name="T21" fmla="*/ 1 h 11"/>
                <a:gd name="T22" fmla="*/ 25 w 25"/>
                <a:gd name="T23" fmla="*/ 0 h 11"/>
                <a:gd name="T24" fmla="*/ 23 w 25"/>
                <a:gd name="T25"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11">
                  <a:moveTo>
                    <a:pt x="23" y="1"/>
                  </a:moveTo>
                  <a:cubicBezTo>
                    <a:pt x="22" y="0"/>
                    <a:pt x="21" y="2"/>
                    <a:pt x="20" y="1"/>
                  </a:cubicBezTo>
                  <a:cubicBezTo>
                    <a:pt x="19" y="2"/>
                    <a:pt x="19" y="2"/>
                    <a:pt x="19" y="2"/>
                  </a:cubicBezTo>
                  <a:cubicBezTo>
                    <a:pt x="18" y="2"/>
                    <a:pt x="19" y="3"/>
                    <a:pt x="19" y="3"/>
                  </a:cubicBezTo>
                  <a:cubicBezTo>
                    <a:pt x="18" y="4"/>
                    <a:pt x="18" y="4"/>
                    <a:pt x="18" y="4"/>
                  </a:cubicBezTo>
                  <a:cubicBezTo>
                    <a:pt x="17" y="3"/>
                    <a:pt x="17" y="3"/>
                    <a:pt x="17" y="3"/>
                  </a:cubicBezTo>
                  <a:cubicBezTo>
                    <a:pt x="13" y="3"/>
                    <a:pt x="9" y="7"/>
                    <a:pt x="5" y="8"/>
                  </a:cubicBezTo>
                  <a:cubicBezTo>
                    <a:pt x="4" y="11"/>
                    <a:pt x="0" y="9"/>
                    <a:pt x="0" y="11"/>
                  </a:cubicBezTo>
                  <a:cubicBezTo>
                    <a:pt x="1" y="11"/>
                    <a:pt x="3" y="11"/>
                    <a:pt x="3" y="10"/>
                  </a:cubicBezTo>
                  <a:cubicBezTo>
                    <a:pt x="8" y="11"/>
                    <a:pt x="13" y="9"/>
                    <a:pt x="17" y="6"/>
                  </a:cubicBezTo>
                  <a:cubicBezTo>
                    <a:pt x="19" y="4"/>
                    <a:pt x="22" y="3"/>
                    <a:pt x="25" y="1"/>
                  </a:cubicBezTo>
                  <a:cubicBezTo>
                    <a:pt x="25" y="0"/>
                    <a:pt x="25" y="0"/>
                    <a:pt x="25" y="0"/>
                  </a:cubicBezTo>
                  <a:cubicBezTo>
                    <a:pt x="23" y="0"/>
                    <a:pt x="24" y="1"/>
                    <a:pt x="2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1" name="Freeform 71"/>
            <p:cNvSpPr>
              <a:spLocks/>
            </p:cNvSpPr>
            <p:nvPr/>
          </p:nvSpPr>
          <p:spPr bwMode="auto">
            <a:xfrm>
              <a:off x="6738938" y="2822575"/>
              <a:ext cx="174625" cy="34925"/>
            </a:xfrm>
            <a:custGeom>
              <a:avLst/>
              <a:gdLst>
                <a:gd name="T0" fmla="*/ 12 w 25"/>
                <a:gd name="T1" fmla="*/ 1 h 5"/>
                <a:gd name="T2" fmla="*/ 0 w 25"/>
                <a:gd name="T3" fmla="*/ 1 h 5"/>
                <a:gd name="T4" fmla="*/ 9 w 25"/>
                <a:gd name="T5" fmla="*/ 4 h 5"/>
                <a:gd name="T6" fmla="*/ 18 w 25"/>
                <a:gd name="T7" fmla="*/ 2 h 5"/>
                <a:gd name="T8" fmla="*/ 25 w 25"/>
                <a:gd name="T9" fmla="*/ 3 h 5"/>
                <a:gd name="T10" fmla="*/ 25 w 25"/>
                <a:gd name="T11" fmla="*/ 2 h 5"/>
                <a:gd name="T12" fmla="*/ 12 w 25"/>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25" h="5">
                  <a:moveTo>
                    <a:pt x="12" y="1"/>
                  </a:moveTo>
                  <a:cubicBezTo>
                    <a:pt x="9" y="3"/>
                    <a:pt x="4" y="0"/>
                    <a:pt x="0" y="1"/>
                  </a:cubicBezTo>
                  <a:cubicBezTo>
                    <a:pt x="3" y="3"/>
                    <a:pt x="6" y="5"/>
                    <a:pt x="9" y="4"/>
                  </a:cubicBezTo>
                  <a:cubicBezTo>
                    <a:pt x="11" y="1"/>
                    <a:pt x="15" y="4"/>
                    <a:pt x="18" y="2"/>
                  </a:cubicBezTo>
                  <a:cubicBezTo>
                    <a:pt x="21" y="2"/>
                    <a:pt x="22" y="2"/>
                    <a:pt x="25" y="3"/>
                  </a:cubicBezTo>
                  <a:cubicBezTo>
                    <a:pt x="25" y="2"/>
                    <a:pt x="25" y="2"/>
                    <a:pt x="25" y="2"/>
                  </a:cubicBezTo>
                  <a:cubicBezTo>
                    <a:pt x="21" y="0"/>
                    <a:pt x="16" y="0"/>
                    <a:pt x="1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2" name="Freeform 72"/>
            <p:cNvSpPr>
              <a:spLocks/>
            </p:cNvSpPr>
            <p:nvPr/>
          </p:nvSpPr>
          <p:spPr bwMode="auto">
            <a:xfrm>
              <a:off x="2851150" y="2828925"/>
              <a:ext cx="104775" cy="28575"/>
            </a:xfrm>
            <a:custGeom>
              <a:avLst/>
              <a:gdLst>
                <a:gd name="T0" fmla="*/ 5 w 15"/>
                <a:gd name="T1" fmla="*/ 1 h 4"/>
                <a:gd name="T2" fmla="*/ 5 w 15"/>
                <a:gd name="T3" fmla="*/ 1 h 4"/>
                <a:gd name="T4" fmla="*/ 1 w 15"/>
                <a:gd name="T5" fmla="*/ 2 h 4"/>
                <a:gd name="T6" fmla="*/ 0 w 15"/>
                <a:gd name="T7" fmla="*/ 4 h 4"/>
                <a:gd name="T8" fmla="*/ 5 w 15"/>
                <a:gd name="T9" fmla="*/ 2 h 4"/>
                <a:gd name="T10" fmla="*/ 12 w 15"/>
                <a:gd name="T11" fmla="*/ 1 h 4"/>
                <a:gd name="T12" fmla="*/ 15 w 15"/>
                <a:gd name="T13" fmla="*/ 0 h 4"/>
                <a:gd name="T14" fmla="*/ 5 w 15"/>
                <a:gd name="T15" fmla="*/ 1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4">
                  <a:moveTo>
                    <a:pt x="5" y="1"/>
                  </a:moveTo>
                  <a:cubicBezTo>
                    <a:pt x="5" y="1"/>
                    <a:pt x="5" y="1"/>
                    <a:pt x="5" y="1"/>
                  </a:cubicBezTo>
                  <a:cubicBezTo>
                    <a:pt x="3" y="1"/>
                    <a:pt x="3" y="4"/>
                    <a:pt x="1" y="2"/>
                  </a:cubicBezTo>
                  <a:cubicBezTo>
                    <a:pt x="0" y="4"/>
                    <a:pt x="0" y="4"/>
                    <a:pt x="0" y="4"/>
                  </a:cubicBezTo>
                  <a:cubicBezTo>
                    <a:pt x="1" y="3"/>
                    <a:pt x="3" y="3"/>
                    <a:pt x="5" y="2"/>
                  </a:cubicBezTo>
                  <a:cubicBezTo>
                    <a:pt x="7" y="2"/>
                    <a:pt x="10" y="1"/>
                    <a:pt x="12" y="1"/>
                  </a:cubicBezTo>
                  <a:cubicBezTo>
                    <a:pt x="15" y="0"/>
                    <a:pt x="15" y="0"/>
                    <a:pt x="15" y="0"/>
                  </a:cubicBezTo>
                  <a:cubicBezTo>
                    <a:pt x="11" y="0"/>
                    <a:pt x="8" y="0"/>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3" name="Freeform 73"/>
            <p:cNvSpPr>
              <a:spLocks/>
            </p:cNvSpPr>
            <p:nvPr/>
          </p:nvSpPr>
          <p:spPr bwMode="auto">
            <a:xfrm>
              <a:off x="4008438" y="2828925"/>
              <a:ext cx="336550" cy="184150"/>
            </a:xfrm>
            <a:custGeom>
              <a:avLst/>
              <a:gdLst>
                <a:gd name="T0" fmla="*/ 48 w 48"/>
                <a:gd name="T1" fmla="*/ 0 h 26"/>
                <a:gd name="T2" fmla="*/ 41 w 48"/>
                <a:gd name="T3" fmla="*/ 1 h 26"/>
                <a:gd name="T4" fmla="*/ 28 w 48"/>
                <a:gd name="T5" fmla="*/ 9 h 26"/>
                <a:gd name="T6" fmla="*/ 24 w 48"/>
                <a:gd name="T7" fmla="*/ 8 h 26"/>
                <a:gd name="T8" fmla="*/ 23 w 48"/>
                <a:gd name="T9" fmla="*/ 11 h 26"/>
                <a:gd name="T10" fmla="*/ 24 w 48"/>
                <a:gd name="T11" fmla="*/ 11 h 26"/>
                <a:gd name="T12" fmla="*/ 10 w 48"/>
                <a:gd name="T13" fmla="*/ 20 h 26"/>
                <a:gd name="T14" fmla="*/ 8 w 48"/>
                <a:gd name="T15" fmla="*/ 19 h 26"/>
                <a:gd name="T16" fmla="*/ 7 w 48"/>
                <a:gd name="T17" fmla="*/ 20 h 26"/>
                <a:gd name="T18" fmla="*/ 6 w 48"/>
                <a:gd name="T19" fmla="*/ 19 h 26"/>
                <a:gd name="T20" fmla="*/ 4 w 48"/>
                <a:gd name="T21" fmla="*/ 22 h 26"/>
                <a:gd name="T22" fmla="*/ 1 w 48"/>
                <a:gd name="T23" fmla="*/ 26 h 26"/>
                <a:gd name="T24" fmla="*/ 12 w 48"/>
                <a:gd name="T25" fmla="*/ 21 h 26"/>
                <a:gd name="T26" fmla="*/ 29 w 48"/>
                <a:gd name="T27" fmla="*/ 13 h 26"/>
                <a:gd name="T28" fmla="*/ 28 w 48"/>
                <a:gd name="T29" fmla="*/ 10 h 26"/>
                <a:gd name="T30" fmla="*/ 37 w 48"/>
                <a:gd name="T31" fmla="*/ 6 h 26"/>
                <a:gd name="T32" fmla="*/ 48 w 48"/>
                <a:gd name="T33"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8" h="26">
                  <a:moveTo>
                    <a:pt x="48" y="0"/>
                  </a:moveTo>
                  <a:cubicBezTo>
                    <a:pt x="46" y="0"/>
                    <a:pt x="43" y="1"/>
                    <a:pt x="41" y="1"/>
                  </a:cubicBezTo>
                  <a:cubicBezTo>
                    <a:pt x="37" y="5"/>
                    <a:pt x="30" y="4"/>
                    <a:pt x="28" y="9"/>
                  </a:cubicBezTo>
                  <a:cubicBezTo>
                    <a:pt x="27" y="10"/>
                    <a:pt x="25" y="9"/>
                    <a:pt x="24" y="8"/>
                  </a:cubicBezTo>
                  <a:cubicBezTo>
                    <a:pt x="23" y="9"/>
                    <a:pt x="22" y="10"/>
                    <a:pt x="23" y="11"/>
                  </a:cubicBezTo>
                  <a:cubicBezTo>
                    <a:pt x="23" y="11"/>
                    <a:pt x="24" y="11"/>
                    <a:pt x="24" y="11"/>
                  </a:cubicBezTo>
                  <a:cubicBezTo>
                    <a:pt x="23" y="19"/>
                    <a:pt x="13" y="14"/>
                    <a:pt x="10" y="20"/>
                  </a:cubicBezTo>
                  <a:cubicBezTo>
                    <a:pt x="9" y="19"/>
                    <a:pt x="8" y="20"/>
                    <a:pt x="8" y="19"/>
                  </a:cubicBezTo>
                  <a:cubicBezTo>
                    <a:pt x="7" y="20"/>
                    <a:pt x="7" y="20"/>
                    <a:pt x="7" y="20"/>
                  </a:cubicBezTo>
                  <a:cubicBezTo>
                    <a:pt x="6" y="19"/>
                    <a:pt x="6" y="19"/>
                    <a:pt x="6" y="19"/>
                  </a:cubicBezTo>
                  <a:cubicBezTo>
                    <a:pt x="7" y="20"/>
                    <a:pt x="4" y="21"/>
                    <a:pt x="4" y="22"/>
                  </a:cubicBezTo>
                  <a:cubicBezTo>
                    <a:pt x="3" y="24"/>
                    <a:pt x="0" y="24"/>
                    <a:pt x="1" y="26"/>
                  </a:cubicBezTo>
                  <a:cubicBezTo>
                    <a:pt x="5" y="25"/>
                    <a:pt x="8" y="22"/>
                    <a:pt x="12" y="21"/>
                  </a:cubicBezTo>
                  <a:cubicBezTo>
                    <a:pt x="18" y="18"/>
                    <a:pt x="23" y="16"/>
                    <a:pt x="29" y="13"/>
                  </a:cubicBezTo>
                  <a:cubicBezTo>
                    <a:pt x="28" y="10"/>
                    <a:pt x="28" y="10"/>
                    <a:pt x="28" y="10"/>
                  </a:cubicBezTo>
                  <a:cubicBezTo>
                    <a:pt x="30" y="7"/>
                    <a:pt x="34" y="8"/>
                    <a:pt x="37" y="6"/>
                  </a:cubicBezTo>
                  <a:cubicBezTo>
                    <a:pt x="40" y="3"/>
                    <a:pt x="45" y="3"/>
                    <a:pt x="4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4" name="Freeform 74"/>
            <p:cNvSpPr>
              <a:spLocks/>
            </p:cNvSpPr>
            <p:nvPr/>
          </p:nvSpPr>
          <p:spPr bwMode="auto">
            <a:xfrm>
              <a:off x="6464300" y="2851150"/>
              <a:ext cx="14288" cy="14288"/>
            </a:xfrm>
            <a:custGeom>
              <a:avLst/>
              <a:gdLst>
                <a:gd name="T0" fmla="*/ 1 w 2"/>
                <a:gd name="T1" fmla="*/ 0 h 2"/>
                <a:gd name="T2" fmla="*/ 0 w 2"/>
                <a:gd name="T3" fmla="*/ 2 h 2"/>
                <a:gd name="T4" fmla="*/ 1 w 2"/>
                <a:gd name="T5" fmla="*/ 2 h 2"/>
                <a:gd name="T6" fmla="*/ 2 w 2"/>
                <a:gd name="T7" fmla="*/ 1 h 2"/>
                <a:gd name="T8" fmla="*/ 1 w 2"/>
                <a:gd name="T9" fmla="*/ 0 h 2"/>
              </a:gdLst>
              <a:ahLst/>
              <a:cxnLst>
                <a:cxn ang="0">
                  <a:pos x="T0" y="T1"/>
                </a:cxn>
                <a:cxn ang="0">
                  <a:pos x="T2" y="T3"/>
                </a:cxn>
                <a:cxn ang="0">
                  <a:pos x="T4" y="T5"/>
                </a:cxn>
                <a:cxn ang="0">
                  <a:pos x="T6" y="T7"/>
                </a:cxn>
                <a:cxn ang="0">
                  <a:pos x="T8" y="T9"/>
                </a:cxn>
              </a:cxnLst>
              <a:rect l="0" t="0" r="r" b="b"/>
              <a:pathLst>
                <a:path w="2" h="2">
                  <a:moveTo>
                    <a:pt x="1" y="0"/>
                  </a:moveTo>
                  <a:cubicBezTo>
                    <a:pt x="2" y="1"/>
                    <a:pt x="0" y="1"/>
                    <a:pt x="0" y="2"/>
                  </a:cubicBezTo>
                  <a:cubicBezTo>
                    <a:pt x="0" y="2"/>
                    <a:pt x="1" y="2"/>
                    <a:pt x="1" y="2"/>
                  </a:cubicBezTo>
                  <a:cubicBezTo>
                    <a:pt x="2" y="1"/>
                    <a:pt x="2" y="1"/>
                    <a:pt x="2" y="1"/>
                  </a:cubicBezTo>
                  <a:cubicBezTo>
                    <a:pt x="2" y="1"/>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5" name="Freeform 75"/>
            <p:cNvSpPr>
              <a:spLocks/>
            </p:cNvSpPr>
            <p:nvPr/>
          </p:nvSpPr>
          <p:spPr bwMode="auto">
            <a:xfrm>
              <a:off x="3103563" y="2871788"/>
              <a:ext cx="14288" cy="7938"/>
            </a:xfrm>
            <a:custGeom>
              <a:avLst/>
              <a:gdLst>
                <a:gd name="T0" fmla="*/ 0 w 9"/>
                <a:gd name="T1" fmla="*/ 5 h 5"/>
                <a:gd name="T2" fmla="*/ 9 w 9"/>
                <a:gd name="T3" fmla="*/ 0 h 5"/>
                <a:gd name="T4" fmla="*/ 0 w 9"/>
                <a:gd name="T5" fmla="*/ 0 h 5"/>
                <a:gd name="T6" fmla="*/ 0 w 9"/>
                <a:gd name="T7" fmla="*/ 5 h 5"/>
              </a:gdLst>
              <a:ahLst/>
              <a:cxnLst>
                <a:cxn ang="0">
                  <a:pos x="T0" y="T1"/>
                </a:cxn>
                <a:cxn ang="0">
                  <a:pos x="T2" y="T3"/>
                </a:cxn>
                <a:cxn ang="0">
                  <a:pos x="T4" y="T5"/>
                </a:cxn>
                <a:cxn ang="0">
                  <a:pos x="T6" y="T7"/>
                </a:cxn>
              </a:cxnLst>
              <a:rect l="0" t="0" r="r" b="b"/>
              <a:pathLst>
                <a:path w="9" h="5">
                  <a:moveTo>
                    <a:pt x="0" y="5"/>
                  </a:moveTo>
                  <a:lnTo>
                    <a:pt x="9" y="0"/>
                  </a:lnTo>
                  <a:lnTo>
                    <a:pt x="0"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6" name="Freeform 76"/>
            <p:cNvSpPr>
              <a:spLocks/>
            </p:cNvSpPr>
            <p:nvPr/>
          </p:nvSpPr>
          <p:spPr bwMode="auto">
            <a:xfrm>
              <a:off x="4254500" y="2900363"/>
              <a:ext cx="14288" cy="0"/>
            </a:xfrm>
            <a:custGeom>
              <a:avLst/>
              <a:gdLst>
                <a:gd name="T0" fmla="*/ 9 w 9"/>
                <a:gd name="T1" fmla="*/ 9 w 9"/>
                <a:gd name="T2" fmla="*/ 0 w 9"/>
                <a:gd name="T3" fmla="*/ 9 w 9"/>
              </a:gdLst>
              <a:ahLst/>
              <a:cxnLst>
                <a:cxn ang="0">
                  <a:pos x="T0" y="0"/>
                </a:cxn>
                <a:cxn ang="0">
                  <a:pos x="T1" y="0"/>
                </a:cxn>
                <a:cxn ang="0">
                  <a:pos x="T2" y="0"/>
                </a:cxn>
                <a:cxn ang="0">
                  <a:pos x="T3" y="0"/>
                </a:cxn>
              </a:cxnLst>
              <a:rect l="0" t="0" r="r" b="b"/>
              <a:pathLst>
                <a:path w="9">
                  <a:moveTo>
                    <a:pt x="9" y="0"/>
                  </a:moveTo>
                  <a:lnTo>
                    <a:pt x="9" y="0"/>
                  </a:lnTo>
                  <a:lnTo>
                    <a:pt x="0" y="0"/>
                  </a:ln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7" name="Freeform 77"/>
            <p:cNvSpPr>
              <a:spLocks/>
            </p:cNvSpPr>
            <p:nvPr/>
          </p:nvSpPr>
          <p:spPr bwMode="auto">
            <a:xfrm>
              <a:off x="3770313" y="2970213"/>
              <a:ext cx="69850" cy="71438"/>
            </a:xfrm>
            <a:custGeom>
              <a:avLst/>
              <a:gdLst>
                <a:gd name="T0" fmla="*/ 10 w 10"/>
                <a:gd name="T1" fmla="*/ 5 h 10"/>
                <a:gd name="T2" fmla="*/ 4 w 10"/>
                <a:gd name="T3" fmla="*/ 6 h 10"/>
                <a:gd name="T4" fmla="*/ 0 w 10"/>
                <a:gd name="T5" fmla="*/ 9 h 10"/>
                <a:gd name="T6" fmla="*/ 10 w 10"/>
                <a:gd name="T7" fmla="*/ 5 h 10"/>
              </a:gdLst>
              <a:ahLst/>
              <a:cxnLst>
                <a:cxn ang="0">
                  <a:pos x="T0" y="T1"/>
                </a:cxn>
                <a:cxn ang="0">
                  <a:pos x="T2" y="T3"/>
                </a:cxn>
                <a:cxn ang="0">
                  <a:pos x="T4" y="T5"/>
                </a:cxn>
                <a:cxn ang="0">
                  <a:pos x="T6" y="T7"/>
                </a:cxn>
              </a:cxnLst>
              <a:rect l="0" t="0" r="r" b="b"/>
              <a:pathLst>
                <a:path w="10" h="10">
                  <a:moveTo>
                    <a:pt x="10" y="5"/>
                  </a:moveTo>
                  <a:cubicBezTo>
                    <a:pt x="8" y="0"/>
                    <a:pt x="7" y="7"/>
                    <a:pt x="4" y="6"/>
                  </a:cubicBezTo>
                  <a:cubicBezTo>
                    <a:pt x="2" y="6"/>
                    <a:pt x="0" y="8"/>
                    <a:pt x="0" y="9"/>
                  </a:cubicBezTo>
                  <a:cubicBezTo>
                    <a:pt x="4" y="10"/>
                    <a:pt x="7" y="7"/>
                    <a:pt x="1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8" name="Freeform 78"/>
            <p:cNvSpPr>
              <a:spLocks/>
            </p:cNvSpPr>
            <p:nvPr/>
          </p:nvSpPr>
          <p:spPr bwMode="auto">
            <a:xfrm>
              <a:off x="3544888" y="3027363"/>
              <a:ext cx="22225" cy="14288"/>
            </a:xfrm>
            <a:custGeom>
              <a:avLst/>
              <a:gdLst>
                <a:gd name="T0" fmla="*/ 0 w 3"/>
                <a:gd name="T1" fmla="*/ 1 h 2"/>
                <a:gd name="T2" fmla="*/ 3 w 3"/>
                <a:gd name="T3" fmla="*/ 1 h 2"/>
                <a:gd name="T4" fmla="*/ 0 w 3"/>
                <a:gd name="T5" fmla="*/ 1 h 2"/>
              </a:gdLst>
              <a:ahLst/>
              <a:cxnLst>
                <a:cxn ang="0">
                  <a:pos x="T0" y="T1"/>
                </a:cxn>
                <a:cxn ang="0">
                  <a:pos x="T2" y="T3"/>
                </a:cxn>
                <a:cxn ang="0">
                  <a:pos x="T4" y="T5"/>
                </a:cxn>
              </a:cxnLst>
              <a:rect l="0" t="0" r="r" b="b"/>
              <a:pathLst>
                <a:path w="3" h="2">
                  <a:moveTo>
                    <a:pt x="0" y="1"/>
                  </a:moveTo>
                  <a:cubicBezTo>
                    <a:pt x="1" y="1"/>
                    <a:pt x="3" y="2"/>
                    <a:pt x="3" y="1"/>
                  </a:cubicBezTo>
                  <a:cubicBezTo>
                    <a:pt x="3"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9" name="Freeform 79"/>
            <p:cNvSpPr>
              <a:spLocks/>
            </p:cNvSpPr>
            <p:nvPr/>
          </p:nvSpPr>
          <p:spPr bwMode="auto">
            <a:xfrm>
              <a:off x="3629025" y="3033713"/>
              <a:ext cx="22225" cy="22225"/>
            </a:xfrm>
            <a:custGeom>
              <a:avLst/>
              <a:gdLst>
                <a:gd name="T0" fmla="*/ 2 w 3"/>
                <a:gd name="T1" fmla="*/ 3 h 3"/>
                <a:gd name="T2" fmla="*/ 3 w 3"/>
                <a:gd name="T3" fmla="*/ 0 h 3"/>
                <a:gd name="T4" fmla="*/ 2 w 3"/>
                <a:gd name="T5" fmla="*/ 3 h 3"/>
              </a:gdLst>
              <a:ahLst/>
              <a:cxnLst>
                <a:cxn ang="0">
                  <a:pos x="T0" y="T1"/>
                </a:cxn>
                <a:cxn ang="0">
                  <a:pos x="T2" y="T3"/>
                </a:cxn>
                <a:cxn ang="0">
                  <a:pos x="T4" y="T5"/>
                </a:cxn>
              </a:cxnLst>
              <a:rect l="0" t="0" r="r" b="b"/>
              <a:pathLst>
                <a:path w="3" h="3">
                  <a:moveTo>
                    <a:pt x="2" y="3"/>
                  </a:moveTo>
                  <a:cubicBezTo>
                    <a:pt x="3" y="2"/>
                    <a:pt x="2" y="1"/>
                    <a:pt x="3" y="0"/>
                  </a:cubicBezTo>
                  <a:cubicBezTo>
                    <a:pt x="0" y="0"/>
                    <a:pt x="2"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80" name="Freeform 80"/>
            <p:cNvSpPr>
              <a:spLocks/>
            </p:cNvSpPr>
            <p:nvPr/>
          </p:nvSpPr>
          <p:spPr bwMode="auto">
            <a:xfrm>
              <a:off x="3776663" y="3048000"/>
              <a:ext cx="69850" cy="63500"/>
            </a:xfrm>
            <a:custGeom>
              <a:avLst/>
              <a:gdLst>
                <a:gd name="T0" fmla="*/ 10 w 10"/>
                <a:gd name="T1" fmla="*/ 1 h 9"/>
                <a:gd name="T2" fmla="*/ 10 w 10"/>
                <a:gd name="T3" fmla="*/ 1 h 9"/>
                <a:gd name="T4" fmla="*/ 0 w 10"/>
                <a:gd name="T5" fmla="*/ 2 h 9"/>
                <a:gd name="T6" fmla="*/ 0 w 10"/>
                <a:gd name="T7" fmla="*/ 5 h 9"/>
                <a:gd name="T8" fmla="*/ 6 w 10"/>
                <a:gd name="T9" fmla="*/ 7 h 9"/>
                <a:gd name="T10" fmla="*/ 5 w 10"/>
                <a:gd name="T11" fmla="*/ 8 h 9"/>
                <a:gd name="T12" fmla="*/ 4 w 10"/>
                <a:gd name="T13" fmla="*/ 8 h 9"/>
                <a:gd name="T14" fmla="*/ 5 w 10"/>
                <a:gd name="T15" fmla="*/ 9 h 9"/>
                <a:gd name="T16" fmla="*/ 10 w 10"/>
                <a:gd name="T17" fmla="*/ 6 h 9"/>
                <a:gd name="T18" fmla="*/ 9 w 10"/>
                <a:gd name="T19" fmla="*/ 5 h 9"/>
                <a:gd name="T20" fmla="*/ 10 w 10"/>
                <a:gd name="T21"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9">
                  <a:moveTo>
                    <a:pt x="10" y="1"/>
                  </a:moveTo>
                  <a:cubicBezTo>
                    <a:pt x="10" y="1"/>
                    <a:pt x="10" y="1"/>
                    <a:pt x="10" y="1"/>
                  </a:cubicBezTo>
                  <a:cubicBezTo>
                    <a:pt x="7" y="4"/>
                    <a:pt x="3" y="0"/>
                    <a:pt x="0" y="2"/>
                  </a:cubicBezTo>
                  <a:cubicBezTo>
                    <a:pt x="2" y="3"/>
                    <a:pt x="0" y="4"/>
                    <a:pt x="0" y="5"/>
                  </a:cubicBezTo>
                  <a:cubicBezTo>
                    <a:pt x="2" y="7"/>
                    <a:pt x="5" y="6"/>
                    <a:pt x="6" y="7"/>
                  </a:cubicBezTo>
                  <a:cubicBezTo>
                    <a:pt x="6" y="8"/>
                    <a:pt x="6" y="8"/>
                    <a:pt x="5" y="8"/>
                  </a:cubicBezTo>
                  <a:cubicBezTo>
                    <a:pt x="5" y="8"/>
                    <a:pt x="4" y="8"/>
                    <a:pt x="4" y="8"/>
                  </a:cubicBezTo>
                  <a:cubicBezTo>
                    <a:pt x="5" y="9"/>
                    <a:pt x="5" y="9"/>
                    <a:pt x="5" y="9"/>
                  </a:cubicBezTo>
                  <a:cubicBezTo>
                    <a:pt x="7" y="9"/>
                    <a:pt x="9" y="8"/>
                    <a:pt x="10" y="6"/>
                  </a:cubicBezTo>
                  <a:cubicBezTo>
                    <a:pt x="9" y="5"/>
                    <a:pt x="9" y="5"/>
                    <a:pt x="9" y="5"/>
                  </a:cubicBezTo>
                  <a:cubicBezTo>
                    <a:pt x="7" y="4"/>
                    <a:pt x="9" y="2"/>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81" name="Freeform 81"/>
            <p:cNvSpPr>
              <a:spLocks/>
            </p:cNvSpPr>
            <p:nvPr/>
          </p:nvSpPr>
          <p:spPr bwMode="auto">
            <a:xfrm>
              <a:off x="3300413" y="3154363"/>
              <a:ext cx="20638" cy="14288"/>
            </a:xfrm>
            <a:custGeom>
              <a:avLst/>
              <a:gdLst>
                <a:gd name="T0" fmla="*/ 0 w 3"/>
                <a:gd name="T1" fmla="*/ 2 h 2"/>
                <a:gd name="T2" fmla="*/ 3 w 3"/>
                <a:gd name="T3" fmla="*/ 0 h 2"/>
                <a:gd name="T4" fmla="*/ 0 w 3"/>
                <a:gd name="T5" fmla="*/ 2 h 2"/>
              </a:gdLst>
              <a:ahLst/>
              <a:cxnLst>
                <a:cxn ang="0">
                  <a:pos x="T0" y="T1"/>
                </a:cxn>
                <a:cxn ang="0">
                  <a:pos x="T2" y="T3"/>
                </a:cxn>
                <a:cxn ang="0">
                  <a:pos x="T4" y="T5"/>
                </a:cxn>
              </a:cxnLst>
              <a:rect l="0" t="0" r="r" b="b"/>
              <a:pathLst>
                <a:path w="3" h="2">
                  <a:moveTo>
                    <a:pt x="0" y="2"/>
                  </a:moveTo>
                  <a:cubicBezTo>
                    <a:pt x="1" y="2"/>
                    <a:pt x="2" y="1"/>
                    <a:pt x="3" y="0"/>
                  </a:cubicBezTo>
                  <a:cubicBezTo>
                    <a:pt x="2" y="0"/>
                    <a:pt x="1"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82" name="Freeform 82"/>
            <p:cNvSpPr>
              <a:spLocks/>
            </p:cNvSpPr>
            <p:nvPr/>
          </p:nvSpPr>
          <p:spPr bwMode="auto">
            <a:xfrm>
              <a:off x="3228975" y="3168650"/>
              <a:ext cx="49213" cy="26988"/>
            </a:xfrm>
            <a:custGeom>
              <a:avLst/>
              <a:gdLst>
                <a:gd name="T0" fmla="*/ 1 w 7"/>
                <a:gd name="T1" fmla="*/ 4 h 4"/>
                <a:gd name="T2" fmla="*/ 3 w 7"/>
                <a:gd name="T3" fmla="*/ 4 h 4"/>
                <a:gd name="T4" fmla="*/ 7 w 7"/>
                <a:gd name="T5" fmla="*/ 1 h 4"/>
                <a:gd name="T6" fmla="*/ 2 w 7"/>
                <a:gd name="T7" fmla="*/ 2 h 4"/>
                <a:gd name="T8" fmla="*/ 1 w 7"/>
                <a:gd name="T9" fmla="*/ 4 h 4"/>
              </a:gdLst>
              <a:ahLst/>
              <a:cxnLst>
                <a:cxn ang="0">
                  <a:pos x="T0" y="T1"/>
                </a:cxn>
                <a:cxn ang="0">
                  <a:pos x="T2" y="T3"/>
                </a:cxn>
                <a:cxn ang="0">
                  <a:pos x="T4" y="T5"/>
                </a:cxn>
                <a:cxn ang="0">
                  <a:pos x="T6" y="T7"/>
                </a:cxn>
                <a:cxn ang="0">
                  <a:pos x="T8" y="T9"/>
                </a:cxn>
              </a:cxnLst>
              <a:rect l="0" t="0" r="r" b="b"/>
              <a:pathLst>
                <a:path w="7" h="4">
                  <a:moveTo>
                    <a:pt x="1" y="4"/>
                  </a:moveTo>
                  <a:cubicBezTo>
                    <a:pt x="2" y="4"/>
                    <a:pt x="2" y="3"/>
                    <a:pt x="3" y="4"/>
                  </a:cubicBezTo>
                  <a:cubicBezTo>
                    <a:pt x="5" y="3"/>
                    <a:pt x="5" y="1"/>
                    <a:pt x="7" y="1"/>
                  </a:cubicBezTo>
                  <a:cubicBezTo>
                    <a:pt x="5" y="0"/>
                    <a:pt x="4" y="2"/>
                    <a:pt x="2" y="2"/>
                  </a:cubicBezTo>
                  <a:cubicBezTo>
                    <a:pt x="2" y="3"/>
                    <a:pt x="0" y="3"/>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83" name="Freeform 83"/>
            <p:cNvSpPr>
              <a:spLocks/>
            </p:cNvSpPr>
            <p:nvPr/>
          </p:nvSpPr>
          <p:spPr bwMode="auto">
            <a:xfrm>
              <a:off x="3201988" y="3209925"/>
              <a:ext cx="14288" cy="14288"/>
            </a:xfrm>
            <a:custGeom>
              <a:avLst/>
              <a:gdLst>
                <a:gd name="T0" fmla="*/ 0 w 2"/>
                <a:gd name="T1" fmla="*/ 1 h 2"/>
                <a:gd name="T2" fmla="*/ 2 w 2"/>
                <a:gd name="T3" fmla="*/ 0 h 2"/>
                <a:gd name="T4" fmla="*/ 0 w 2"/>
                <a:gd name="T5" fmla="*/ 1 h 2"/>
              </a:gdLst>
              <a:ahLst/>
              <a:cxnLst>
                <a:cxn ang="0">
                  <a:pos x="T0" y="T1"/>
                </a:cxn>
                <a:cxn ang="0">
                  <a:pos x="T2" y="T3"/>
                </a:cxn>
                <a:cxn ang="0">
                  <a:pos x="T4" y="T5"/>
                </a:cxn>
              </a:cxnLst>
              <a:rect l="0" t="0" r="r" b="b"/>
              <a:pathLst>
                <a:path w="2" h="2">
                  <a:moveTo>
                    <a:pt x="0" y="1"/>
                  </a:moveTo>
                  <a:cubicBezTo>
                    <a:pt x="2" y="2"/>
                    <a:pt x="2" y="0"/>
                    <a:pt x="2" y="0"/>
                  </a:cubicBezTo>
                  <a:cubicBezTo>
                    <a:pt x="2"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84" name="Freeform 84"/>
            <p:cNvSpPr>
              <a:spLocks/>
            </p:cNvSpPr>
            <p:nvPr/>
          </p:nvSpPr>
          <p:spPr bwMode="auto">
            <a:xfrm>
              <a:off x="3216275" y="3209925"/>
              <a:ext cx="6350"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nvGrpSpPr>
          <p:cNvPr id="89" name="组合 88"/>
          <p:cNvGrpSpPr/>
          <p:nvPr/>
        </p:nvGrpSpPr>
        <p:grpSpPr>
          <a:xfrm>
            <a:off x="4656540" y="4463824"/>
            <a:ext cx="3098801" cy="615951"/>
            <a:chOff x="3038475" y="3406776"/>
            <a:chExt cx="2324100" cy="461963"/>
          </a:xfrm>
        </p:grpSpPr>
        <p:sp>
          <p:nvSpPr>
            <p:cNvPr id="86" name="Freeform 5"/>
            <p:cNvSpPr>
              <a:spLocks noEditPoints="1"/>
            </p:cNvSpPr>
            <p:nvPr/>
          </p:nvSpPr>
          <p:spPr bwMode="auto">
            <a:xfrm>
              <a:off x="3038475" y="3406776"/>
              <a:ext cx="2324100" cy="461963"/>
            </a:xfrm>
            <a:custGeom>
              <a:avLst/>
              <a:gdLst>
                <a:gd name="T0" fmla="*/ 504 w 546"/>
                <a:gd name="T1" fmla="*/ 75 h 106"/>
                <a:gd name="T2" fmla="*/ 483 w 546"/>
                <a:gd name="T3" fmla="*/ 64 h 106"/>
                <a:gd name="T4" fmla="*/ 507 w 546"/>
                <a:gd name="T5" fmla="*/ 54 h 106"/>
                <a:gd name="T6" fmla="*/ 505 w 546"/>
                <a:gd name="T7" fmla="*/ 47 h 106"/>
                <a:gd name="T8" fmla="*/ 514 w 546"/>
                <a:gd name="T9" fmla="*/ 40 h 106"/>
                <a:gd name="T10" fmla="*/ 466 w 546"/>
                <a:gd name="T11" fmla="*/ 34 h 106"/>
                <a:gd name="T12" fmla="*/ 475 w 546"/>
                <a:gd name="T13" fmla="*/ 28 h 106"/>
                <a:gd name="T14" fmla="*/ 525 w 546"/>
                <a:gd name="T15" fmla="*/ 24 h 106"/>
                <a:gd name="T16" fmla="*/ 492 w 546"/>
                <a:gd name="T17" fmla="*/ 24 h 106"/>
                <a:gd name="T18" fmla="*/ 460 w 546"/>
                <a:gd name="T19" fmla="*/ 20 h 106"/>
                <a:gd name="T20" fmla="*/ 456 w 546"/>
                <a:gd name="T21" fmla="*/ 15 h 106"/>
                <a:gd name="T22" fmla="*/ 443 w 546"/>
                <a:gd name="T23" fmla="*/ 22 h 106"/>
                <a:gd name="T24" fmla="*/ 418 w 546"/>
                <a:gd name="T25" fmla="*/ 19 h 106"/>
                <a:gd name="T26" fmla="*/ 442 w 546"/>
                <a:gd name="T27" fmla="*/ 24 h 106"/>
                <a:gd name="T28" fmla="*/ 398 w 546"/>
                <a:gd name="T29" fmla="*/ 27 h 106"/>
                <a:gd name="T30" fmla="*/ 375 w 546"/>
                <a:gd name="T31" fmla="*/ 25 h 106"/>
                <a:gd name="T32" fmla="*/ 340 w 546"/>
                <a:gd name="T33" fmla="*/ 18 h 106"/>
                <a:gd name="T34" fmla="*/ 292 w 546"/>
                <a:gd name="T35" fmla="*/ 17 h 106"/>
                <a:gd name="T36" fmla="*/ 281 w 546"/>
                <a:gd name="T37" fmla="*/ 6 h 106"/>
                <a:gd name="T38" fmla="*/ 268 w 546"/>
                <a:gd name="T39" fmla="*/ 15 h 106"/>
                <a:gd name="T40" fmla="*/ 245 w 546"/>
                <a:gd name="T41" fmla="*/ 9 h 106"/>
                <a:gd name="T42" fmla="*/ 220 w 546"/>
                <a:gd name="T43" fmla="*/ 4 h 106"/>
                <a:gd name="T44" fmla="*/ 186 w 546"/>
                <a:gd name="T45" fmla="*/ 2 h 106"/>
                <a:gd name="T46" fmla="*/ 160 w 546"/>
                <a:gd name="T47" fmla="*/ 8 h 106"/>
                <a:gd name="T48" fmla="*/ 65 w 546"/>
                <a:gd name="T49" fmla="*/ 3 h 106"/>
                <a:gd name="T50" fmla="*/ 9 w 546"/>
                <a:gd name="T51" fmla="*/ 38 h 106"/>
                <a:gd name="T52" fmla="*/ 57 w 546"/>
                <a:gd name="T53" fmla="*/ 100 h 106"/>
                <a:gd name="T54" fmla="*/ 59 w 546"/>
                <a:gd name="T55" fmla="*/ 84 h 106"/>
                <a:gd name="T56" fmla="*/ 84 w 546"/>
                <a:gd name="T57" fmla="*/ 83 h 106"/>
                <a:gd name="T58" fmla="*/ 136 w 546"/>
                <a:gd name="T59" fmla="*/ 87 h 106"/>
                <a:gd name="T60" fmla="*/ 176 w 546"/>
                <a:gd name="T61" fmla="*/ 86 h 106"/>
                <a:gd name="T62" fmla="*/ 205 w 546"/>
                <a:gd name="T63" fmla="*/ 81 h 106"/>
                <a:gd name="T64" fmla="*/ 253 w 546"/>
                <a:gd name="T65" fmla="*/ 81 h 106"/>
                <a:gd name="T66" fmla="*/ 299 w 546"/>
                <a:gd name="T67" fmla="*/ 83 h 106"/>
                <a:gd name="T68" fmla="*/ 363 w 546"/>
                <a:gd name="T69" fmla="*/ 87 h 106"/>
                <a:gd name="T70" fmla="*/ 390 w 546"/>
                <a:gd name="T71" fmla="*/ 85 h 106"/>
                <a:gd name="T72" fmla="*/ 494 w 546"/>
                <a:gd name="T73" fmla="*/ 54 h 106"/>
                <a:gd name="T74" fmla="*/ 482 w 546"/>
                <a:gd name="T75" fmla="*/ 43 h 106"/>
                <a:gd name="T76" fmla="*/ 506 w 546"/>
                <a:gd name="T77" fmla="*/ 45 h 106"/>
                <a:gd name="T78" fmla="*/ 499 w 546"/>
                <a:gd name="T79" fmla="*/ 43 h 106"/>
                <a:gd name="T80" fmla="*/ 474 w 546"/>
                <a:gd name="T81" fmla="*/ 42 h 106"/>
                <a:gd name="T82" fmla="*/ 460 w 546"/>
                <a:gd name="T83" fmla="*/ 30 h 106"/>
                <a:gd name="T84" fmla="*/ 454 w 546"/>
                <a:gd name="T85" fmla="*/ 25 h 106"/>
                <a:gd name="T86" fmla="*/ 409 w 546"/>
                <a:gd name="T87" fmla="*/ 19 h 106"/>
                <a:gd name="T88" fmla="*/ 280 w 546"/>
                <a:gd name="T89" fmla="*/ 9 h 106"/>
                <a:gd name="T90" fmla="*/ 23 w 546"/>
                <a:gd name="T91" fmla="*/ 60 h 106"/>
                <a:gd name="T92" fmla="*/ 67 w 546"/>
                <a:gd name="T93" fmla="*/ 96 h 106"/>
                <a:gd name="T94" fmla="*/ 88 w 546"/>
                <a:gd name="T95" fmla="*/ 83 h 106"/>
                <a:gd name="T96" fmla="*/ 146 w 546"/>
                <a:gd name="T97" fmla="*/ 83 h 106"/>
                <a:gd name="T98" fmla="*/ 237 w 546"/>
                <a:gd name="T99" fmla="*/ 8 h 106"/>
                <a:gd name="T100" fmla="*/ 190 w 546"/>
                <a:gd name="T101" fmla="*/ 79 h 106"/>
                <a:gd name="T102" fmla="*/ 225 w 546"/>
                <a:gd name="T103" fmla="*/ 10 h 106"/>
                <a:gd name="T104" fmla="*/ 252 w 546"/>
                <a:gd name="T105" fmla="*/ 14 h 106"/>
                <a:gd name="T106" fmla="*/ 277 w 546"/>
                <a:gd name="T107" fmla="*/ 15 h 106"/>
                <a:gd name="T108" fmla="*/ 294 w 546"/>
                <a:gd name="T109" fmla="*/ 21 h 106"/>
                <a:gd name="T110" fmla="*/ 318 w 546"/>
                <a:gd name="T111" fmla="*/ 25 h 106"/>
                <a:gd name="T112" fmla="*/ 340 w 546"/>
                <a:gd name="T113" fmla="*/ 24 h 106"/>
                <a:gd name="T114" fmla="*/ 353 w 546"/>
                <a:gd name="T115" fmla="*/ 26 h 106"/>
                <a:gd name="T116" fmla="*/ 393 w 546"/>
                <a:gd name="T117" fmla="*/ 27 h 106"/>
                <a:gd name="T118" fmla="*/ 383 w 546"/>
                <a:gd name="T119" fmla="*/ 30 h 106"/>
                <a:gd name="T120" fmla="*/ 370 w 546"/>
                <a:gd name="T121" fmla="*/ 84 h 106"/>
                <a:gd name="T122" fmla="*/ 411 w 546"/>
                <a:gd name="T123" fmla="*/ 30 h 106"/>
                <a:gd name="T124" fmla="*/ 428 w 546"/>
                <a:gd name="T125" fmla="*/ 34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46" h="106">
                  <a:moveTo>
                    <a:pt x="405" y="85"/>
                  </a:moveTo>
                  <a:cubicBezTo>
                    <a:pt x="405" y="86"/>
                    <a:pt x="405" y="86"/>
                    <a:pt x="405" y="86"/>
                  </a:cubicBezTo>
                  <a:cubicBezTo>
                    <a:pt x="406" y="86"/>
                    <a:pt x="406" y="86"/>
                    <a:pt x="407" y="86"/>
                  </a:cubicBezTo>
                  <a:cubicBezTo>
                    <a:pt x="406" y="86"/>
                    <a:pt x="406" y="86"/>
                    <a:pt x="406" y="86"/>
                  </a:cubicBezTo>
                  <a:cubicBezTo>
                    <a:pt x="406" y="85"/>
                    <a:pt x="406" y="85"/>
                    <a:pt x="406" y="85"/>
                  </a:cubicBezTo>
                  <a:cubicBezTo>
                    <a:pt x="407" y="85"/>
                    <a:pt x="408" y="85"/>
                    <a:pt x="408" y="86"/>
                  </a:cubicBezTo>
                  <a:cubicBezTo>
                    <a:pt x="409" y="86"/>
                    <a:pt x="410" y="87"/>
                    <a:pt x="410" y="86"/>
                  </a:cubicBezTo>
                  <a:cubicBezTo>
                    <a:pt x="411" y="86"/>
                    <a:pt x="411" y="86"/>
                    <a:pt x="412" y="86"/>
                  </a:cubicBezTo>
                  <a:cubicBezTo>
                    <a:pt x="413" y="85"/>
                    <a:pt x="415" y="86"/>
                    <a:pt x="416" y="86"/>
                  </a:cubicBezTo>
                  <a:cubicBezTo>
                    <a:pt x="417" y="84"/>
                    <a:pt x="419" y="87"/>
                    <a:pt x="419" y="85"/>
                  </a:cubicBezTo>
                  <a:cubicBezTo>
                    <a:pt x="421" y="86"/>
                    <a:pt x="422" y="85"/>
                    <a:pt x="423" y="86"/>
                  </a:cubicBezTo>
                  <a:cubicBezTo>
                    <a:pt x="423" y="85"/>
                    <a:pt x="423" y="85"/>
                    <a:pt x="423" y="85"/>
                  </a:cubicBezTo>
                  <a:cubicBezTo>
                    <a:pt x="425" y="87"/>
                    <a:pt x="428" y="85"/>
                    <a:pt x="430" y="86"/>
                  </a:cubicBezTo>
                  <a:cubicBezTo>
                    <a:pt x="430" y="86"/>
                    <a:pt x="430" y="86"/>
                    <a:pt x="430" y="86"/>
                  </a:cubicBezTo>
                  <a:cubicBezTo>
                    <a:pt x="431" y="86"/>
                    <a:pt x="432" y="85"/>
                    <a:pt x="432" y="86"/>
                  </a:cubicBezTo>
                  <a:cubicBezTo>
                    <a:pt x="433" y="86"/>
                    <a:pt x="434" y="86"/>
                    <a:pt x="434" y="86"/>
                  </a:cubicBezTo>
                  <a:cubicBezTo>
                    <a:pt x="436" y="87"/>
                    <a:pt x="437" y="85"/>
                    <a:pt x="439" y="86"/>
                  </a:cubicBezTo>
                  <a:cubicBezTo>
                    <a:pt x="439" y="86"/>
                    <a:pt x="439" y="86"/>
                    <a:pt x="439" y="86"/>
                  </a:cubicBezTo>
                  <a:cubicBezTo>
                    <a:pt x="440" y="87"/>
                    <a:pt x="440" y="85"/>
                    <a:pt x="441" y="86"/>
                  </a:cubicBezTo>
                  <a:cubicBezTo>
                    <a:pt x="443" y="85"/>
                    <a:pt x="445" y="87"/>
                    <a:pt x="447" y="86"/>
                  </a:cubicBezTo>
                  <a:cubicBezTo>
                    <a:pt x="448" y="87"/>
                    <a:pt x="450" y="85"/>
                    <a:pt x="451" y="86"/>
                  </a:cubicBezTo>
                  <a:cubicBezTo>
                    <a:pt x="453" y="87"/>
                    <a:pt x="455" y="86"/>
                    <a:pt x="457" y="86"/>
                  </a:cubicBezTo>
                  <a:cubicBezTo>
                    <a:pt x="459" y="85"/>
                    <a:pt x="461" y="86"/>
                    <a:pt x="462" y="86"/>
                  </a:cubicBezTo>
                  <a:cubicBezTo>
                    <a:pt x="464" y="86"/>
                    <a:pt x="465" y="86"/>
                    <a:pt x="466" y="85"/>
                  </a:cubicBezTo>
                  <a:cubicBezTo>
                    <a:pt x="467" y="85"/>
                    <a:pt x="467" y="86"/>
                    <a:pt x="467" y="86"/>
                  </a:cubicBezTo>
                  <a:cubicBezTo>
                    <a:pt x="468" y="86"/>
                    <a:pt x="469" y="85"/>
                    <a:pt x="470" y="85"/>
                  </a:cubicBezTo>
                  <a:cubicBezTo>
                    <a:pt x="470" y="85"/>
                    <a:pt x="471" y="84"/>
                    <a:pt x="472" y="85"/>
                  </a:cubicBezTo>
                  <a:cubicBezTo>
                    <a:pt x="472" y="85"/>
                    <a:pt x="472" y="85"/>
                    <a:pt x="473" y="85"/>
                  </a:cubicBezTo>
                  <a:cubicBezTo>
                    <a:pt x="473" y="85"/>
                    <a:pt x="474" y="85"/>
                    <a:pt x="474" y="85"/>
                  </a:cubicBezTo>
                  <a:cubicBezTo>
                    <a:pt x="475" y="85"/>
                    <a:pt x="475" y="86"/>
                    <a:pt x="476" y="86"/>
                  </a:cubicBezTo>
                  <a:cubicBezTo>
                    <a:pt x="477" y="85"/>
                    <a:pt x="480" y="86"/>
                    <a:pt x="481" y="85"/>
                  </a:cubicBezTo>
                  <a:cubicBezTo>
                    <a:pt x="482" y="86"/>
                    <a:pt x="484" y="85"/>
                    <a:pt x="485" y="85"/>
                  </a:cubicBezTo>
                  <a:cubicBezTo>
                    <a:pt x="486" y="85"/>
                    <a:pt x="487" y="86"/>
                    <a:pt x="488" y="85"/>
                  </a:cubicBezTo>
                  <a:cubicBezTo>
                    <a:pt x="490" y="85"/>
                    <a:pt x="492" y="85"/>
                    <a:pt x="494" y="85"/>
                  </a:cubicBezTo>
                  <a:cubicBezTo>
                    <a:pt x="493" y="85"/>
                    <a:pt x="493" y="85"/>
                    <a:pt x="493" y="85"/>
                  </a:cubicBezTo>
                  <a:cubicBezTo>
                    <a:pt x="495" y="84"/>
                    <a:pt x="495" y="85"/>
                    <a:pt x="497" y="85"/>
                  </a:cubicBezTo>
                  <a:cubicBezTo>
                    <a:pt x="497" y="83"/>
                    <a:pt x="497" y="83"/>
                    <a:pt x="497" y="83"/>
                  </a:cubicBezTo>
                  <a:cubicBezTo>
                    <a:pt x="497" y="83"/>
                    <a:pt x="499" y="84"/>
                    <a:pt x="499" y="83"/>
                  </a:cubicBezTo>
                  <a:cubicBezTo>
                    <a:pt x="499" y="83"/>
                    <a:pt x="500" y="83"/>
                    <a:pt x="500" y="83"/>
                  </a:cubicBezTo>
                  <a:cubicBezTo>
                    <a:pt x="501" y="83"/>
                    <a:pt x="503" y="84"/>
                    <a:pt x="503" y="82"/>
                  </a:cubicBezTo>
                  <a:cubicBezTo>
                    <a:pt x="504" y="81"/>
                    <a:pt x="505" y="82"/>
                    <a:pt x="506" y="82"/>
                  </a:cubicBezTo>
                  <a:cubicBezTo>
                    <a:pt x="505" y="81"/>
                    <a:pt x="503" y="81"/>
                    <a:pt x="502" y="82"/>
                  </a:cubicBezTo>
                  <a:cubicBezTo>
                    <a:pt x="501" y="81"/>
                    <a:pt x="500" y="81"/>
                    <a:pt x="499" y="82"/>
                  </a:cubicBezTo>
                  <a:cubicBezTo>
                    <a:pt x="496" y="81"/>
                    <a:pt x="493" y="82"/>
                    <a:pt x="491" y="81"/>
                  </a:cubicBezTo>
                  <a:cubicBezTo>
                    <a:pt x="492" y="80"/>
                    <a:pt x="494" y="80"/>
                    <a:pt x="495" y="80"/>
                  </a:cubicBezTo>
                  <a:cubicBezTo>
                    <a:pt x="495" y="79"/>
                    <a:pt x="496" y="79"/>
                    <a:pt x="495" y="78"/>
                  </a:cubicBezTo>
                  <a:cubicBezTo>
                    <a:pt x="495" y="79"/>
                    <a:pt x="495" y="79"/>
                    <a:pt x="495" y="79"/>
                  </a:cubicBezTo>
                  <a:cubicBezTo>
                    <a:pt x="493" y="79"/>
                    <a:pt x="493" y="79"/>
                    <a:pt x="493" y="79"/>
                  </a:cubicBezTo>
                  <a:cubicBezTo>
                    <a:pt x="493" y="79"/>
                    <a:pt x="493" y="79"/>
                    <a:pt x="493" y="79"/>
                  </a:cubicBezTo>
                  <a:cubicBezTo>
                    <a:pt x="492" y="79"/>
                    <a:pt x="491" y="80"/>
                    <a:pt x="490" y="79"/>
                  </a:cubicBezTo>
                  <a:cubicBezTo>
                    <a:pt x="491" y="79"/>
                    <a:pt x="491" y="79"/>
                    <a:pt x="491" y="79"/>
                  </a:cubicBezTo>
                  <a:cubicBezTo>
                    <a:pt x="489" y="79"/>
                    <a:pt x="488" y="79"/>
                    <a:pt x="486" y="79"/>
                  </a:cubicBezTo>
                  <a:cubicBezTo>
                    <a:pt x="486" y="79"/>
                    <a:pt x="486" y="79"/>
                    <a:pt x="486" y="79"/>
                  </a:cubicBezTo>
                  <a:cubicBezTo>
                    <a:pt x="486" y="79"/>
                    <a:pt x="485" y="79"/>
                    <a:pt x="485" y="78"/>
                  </a:cubicBezTo>
                  <a:cubicBezTo>
                    <a:pt x="486" y="77"/>
                    <a:pt x="488" y="78"/>
                    <a:pt x="489" y="77"/>
                  </a:cubicBezTo>
                  <a:cubicBezTo>
                    <a:pt x="491" y="78"/>
                    <a:pt x="492" y="76"/>
                    <a:pt x="494" y="76"/>
                  </a:cubicBezTo>
                  <a:cubicBezTo>
                    <a:pt x="495" y="76"/>
                    <a:pt x="495" y="75"/>
                    <a:pt x="497" y="75"/>
                  </a:cubicBezTo>
                  <a:cubicBezTo>
                    <a:pt x="496" y="74"/>
                    <a:pt x="496" y="74"/>
                    <a:pt x="496" y="74"/>
                  </a:cubicBezTo>
                  <a:cubicBezTo>
                    <a:pt x="497" y="74"/>
                    <a:pt x="498" y="75"/>
                    <a:pt x="498" y="76"/>
                  </a:cubicBezTo>
                  <a:cubicBezTo>
                    <a:pt x="499" y="75"/>
                    <a:pt x="500" y="75"/>
                    <a:pt x="501" y="75"/>
                  </a:cubicBezTo>
                  <a:cubicBezTo>
                    <a:pt x="502" y="76"/>
                    <a:pt x="503" y="75"/>
                    <a:pt x="504" y="75"/>
                  </a:cubicBezTo>
                  <a:cubicBezTo>
                    <a:pt x="506" y="74"/>
                    <a:pt x="508" y="76"/>
                    <a:pt x="510" y="74"/>
                  </a:cubicBezTo>
                  <a:cubicBezTo>
                    <a:pt x="510" y="74"/>
                    <a:pt x="511" y="74"/>
                    <a:pt x="511" y="74"/>
                  </a:cubicBezTo>
                  <a:cubicBezTo>
                    <a:pt x="513" y="74"/>
                    <a:pt x="515" y="75"/>
                    <a:pt x="516" y="74"/>
                  </a:cubicBezTo>
                  <a:cubicBezTo>
                    <a:pt x="516" y="74"/>
                    <a:pt x="516" y="74"/>
                    <a:pt x="516" y="74"/>
                  </a:cubicBezTo>
                  <a:cubicBezTo>
                    <a:pt x="517" y="74"/>
                    <a:pt x="518" y="75"/>
                    <a:pt x="519" y="74"/>
                  </a:cubicBezTo>
                  <a:cubicBezTo>
                    <a:pt x="518" y="73"/>
                    <a:pt x="518" y="73"/>
                    <a:pt x="518" y="73"/>
                  </a:cubicBezTo>
                  <a:cubicBezTo>
                    <a:pt x="518" y="74"/>
                    <a:pt x="517" y="74"/>
                    <a:pt x="517" y="74"/>
                  </a:cubicBezTo>
                  <a:cubicBezTo>
                    <a:pt x="515" y="72"/>
                    <a:pt x="512" y="75"/>
                    <a:pt x="511" y="72"/>
                  </a:cubicBezTo>
                  <a:cubicBezTo>
                    <a:pt x="510" y="73"/>
                    <a:pt x="509" y="72"/>
                    <a:pt x="508" y="73"/>
                  </a:cubicBezTo>
                  <a:cubicBezTo>
                    <a:pt x="509" y="73"/>
                    <a:pt x="510" y="72"/>
                    <a:pt x="511" y="73"/>
                  </a:cubicBezTo>
                  <a:cubicBezTo>
                    <a:pt x="511" y="75"/>
                    <a:pt x="510" y="73"/>
                    <a:pt x="509" y="73"/>
                  </a:cubicBezTo>
                  <a:cubicBezTo>
                    <a:pt x="509" y="74"/>
                    <a:pt x="509" y="74"/>
                    <a:pt x="509" y="74"/>
                  </a:cubicBezTo>
                  <a:cubicBezTo>
                    <a:pt x="507" y="73"/>
                    <a:pt x="505" y="74"/>
                    <a:pt x="503" y="73"/>
                  </a:cubicBezTo>
                  <a:cubicBezTo>
                    <a:pt x="503" y="73"/>
                    <a:pt x="504" y="73"/>
                    <a:pt x="504" y="73"/>
                  </a:cubicBezTo>
                  <a:cubicBezTo>
                    <a:pt x="503" y="73"/>
                    <a:pt x="503" y="72"/>
                    <a:pt x="503" y="73"/>
                  </a:cubicBezTo>
                  <a:cubicBezTo>
                    <a:pt x="503" y="73"/>
                    <a:pt x="503" y="73"/>
                    <a:pt x="503" y="73"/>
                  </a:cubicBezTo>
                  <a:cubicBezTo>
                    <a:pt x="502" y="73"/>
                    <a:pt x="501" y="74"/>
                    <a:pt x="499" y="74"/>
                  </a:cubicBezTo>
                  <a:cubicBezTo>
                    <a:pt x="498" y="74"/>
                    <a:pt x="498" y="74"/>
                    <a:pt x="498" y="74"/>
                  </a:cubicBezTo>
                  <a:cubicBezTo>
                    <a:pt x="498" y="74"/>
                    <a:pt x="499" y="73"/>
                    <a:pt x="498" y="74"/>
                  </a:cubicBezTo>
                  <a:cubicBezTo>
                    <a:pt x="496" y="74"/>
                    <a:pt x="495" y="74"/>
                    <a:pt x="494" y="73"/>
                  </a:cubicBezTo>
                  <a:cubicBezTo>
                    <a:pt x="494" y="73"/>
                    <a:pt x="494" y="73"/>
                    <a:pt x="494" y="73"/>
                  </a:cubicBezTo>
                  <a:cubicBezTo>
                    <a:pt x="492" y="74"/>
                    <a:pt x="494" y="77"/>
                    <a:pt x="491" y="77"/>
                  </a:cubicBezTo>
                  <a:cubicBezTo>
                    <a:pt x="491" y="76"/>
                    <a:pt x="491" y="76"/>
                    <a:pt x="491" y="76"/>
                  </a:cubicBezTo>
                  <a:cubicBezTo>
                    <a:pt x="491" y="76"/>
                    <a:pt x="491" y="76"/>
                    <a:pt x="491" y="76"/>
                  </a:cubicBezTo>
                  <a:cubicBezTo>
                    <a:pt x="490" y="74"/>
                    <a:pt x="493" y="76"/>
                    <a:pt x="492" y="74"/>
                  </a:cubicBezTo>
                  <a:cubicBezTo>
                    <a:pt x="487" y="73"/>
                    <a:pt x="482" y="74"/>
                    <a:pt x="477" y="74"/>
                  </a:cubicBezTo>
                  <a:cubicBezTo>
                    <a:pt x="471" y="73"/>
                    <a:pt x="466" y="75"/>
                    <a:pt x="460" y="73"/>
                  </a:cubicBezTo>
                  <a:cubicBezTo>
                    <a:pt x="458" y="74"/>
                    <a:pt x="456" y="73"/>
                    <a:pt x="454" y="73"/>
                  </a:cubicBezTo>
                  <a:cubicBezTo>
                    <a:pt x="451" y="74"/>
                    <a:pt x="447" y="73"/>
                    <a:pt x="443" y="73"/>
                  </a:cubicBezTo>
                  <a:cubicBezTo>
                    <a:pt x="442" y="73"/>
                    <a:pt x="441" y="73"/>
                    <a:pt x="441" y="73"/>
                  </a:cubicBezTo>
                  <a:cubicBezTo>
                    <a:pt x="439" y="72"/>
                    <a:pt x="437" y="74"/>
                    <a:pt x="436" y="73"/>
                  </a:cubicBezTo>
                  <a:cubicBezTo>
                    <a:pt x="437" y="72"/>
                    <a:pt x="438" y="73"/>
                    <a:pt x="438" y="73"/>
                  </a:cubicBezTo>
                  <a:cubicBezTo>
                    <a:pt x="440" y="72"/>
                    <a:pt x="441" y="73"/>
                    <a:pt x="442" y="72"/>
                  </a:cubicBezTo>
                  <a:cubicBezTo>
                    <a:pt x="443" y="74"/>
                    <a:pt x="445" y="72"/>
                    <a:pt x="446" y="72"/>
                  </a:cubicBezTo>
                  <a:cubicBezTo>
                    <a:pt x="449" y="72"/>
                    <a:pt x="451" y="74"/>
                    <a:pt x="453" y="71"/>
                  </a:cubicBezTo>
                  <a:cubicBezTo>
                    <a:pt x="454" y="72"/>
                    <a:pt x="454" y="72"/>
                    <a:pt x="454" y="72"/>
                  </a:cubicBezTo>
                  <a:cubicBezTo>
                    <a:pt x="456" y="71"/>
                    <a:pt x="459" y="72"/>
                    <a:pt x="461" y="73"/>
                  </a:cubicBezTo>
                  <a:cubicBezTo>
                    <a:pt x="461" y="72"/>
                    <a:pt x="461" y="72"/>
                    <a:pt x="461" y="72"/>
                  </a:cubicBezTo>
                  <a:cubicBezTo>
                    <a:pt x="461" y="72"/>
                    <a:pt x="461" y="72"/>
                    <a:pt x="461" y="72"/>
                  </a:cubicBezTo>
                  <a:cubicBezTo>
                    <a:pt x="463" y="72"/>
                    <a:pt x="463" y="72"/>
                    <a:pt x="463" y="72"/>
                  </a:cubicBezTo>
                  <a:cubicBezTo>
                    <a:pt x="463" y="72"/>
                    <a:pt x="463" y="72"/>
                    <a:pt x="463" y="71"/>
                  </a:cubicBezTo>
                  <a:cubicBezTo>
                    <a:pt x="463" y="71"/>
                    <a:pt x="464" y="71"/>
                    <a:pt x="464" y="72"/>
                  </a:cubicBezTo>
                  <a:cubicBezTo>
                    <a:pt x="467" y="70"/>
                    <a:pt x="470" y="72"/>
                    <a:pt x="473" y="71"/>
                  </a:cubicBezTo>
                  <a:cubicBezTo>
                    <a:pt x="476" y="72"/>
                    <a:pt x="479" y="70"/>
                    <a:pt x="483" y="72"/>
                  </a:cubicBezTo>
                  <a:cubicBezTo>
                    <a:pt x="483" y="71"/>
                    <a:pt x="485" y="71"/>
                    <a:pt x="486" y="71"/>
                  </a:cubicBezTo>
                  <a:cubicBezTo>
                    <a:pt x="488" y="69"/>
                    <a:pt x="493" y="71"/>
                    <a:pt x="495" y="69"/>
                  </a:cubicBezTo>
                  <a:cubicBezTo>
                    <a:pt x="494" y="68"/>
                    <a:pt x="493" y="70"/>
                    <a:pt x="493" y="68"/>
                  </a:cubicBezTo>
                  <a:cubicBezTo>
                    <a:pt x="492" y="67"/>
                    <a:pt x="491" y="68"/>
                    <a:pt x="490" y="68"/>
                  </a:cubicBezTo>
                  <a:cubicBezTo>
                    <a:pt x="490" y="68"/>
                    <a:pt x="490" y="68"/>
                    <a:pt x="490" y="68"/>
                  </a:cubicBezTo>
                  <a:cubicBezTo>
                    <a:pt x="489" y="69"/>
                    <a:pt x="489" y="68"/>
                    <a:pt x="488" y="67"/>
                  </a:cubicBezTo>
                  <a:cubicBezTo>
                    <a:pt x="488" y="67"/>
                    <a:pt x="488" y="67"/>
                    <a:pt x="489" y="67"/>
                  </a:cubicBezTo>
                  <a:cubicBezTo>
                    <a:pt x="490" y="67"/>
                    <a:pt x="491" y="66"/>
                    <a:pt x="492" y="67"/>
                  </a:cubicBezTo>
                  <a:cubicBezTo>
                    <a:pt x="494" y="65"/>
                    <a:pt x="496" y="67"/>
                    <a:pt x="498" y="66"/>
                  </a:cubicBezTo>
                  <a:cubicBezTo>
                    <a:pt x="499" y="67"/>
                    <a:pt x="499" y="67"/>
                    <a:pt x="499" y="67"/>
                  </a:cubicBezTo>
                  <a:cubicBezTo>
                    <a:pt x="499" y="66"/>
                    <a:pt x="500" y="66"/>
                    <a:pt x="501" y="66"/>
                  </a:cubicBezTo>
                  <a:cubicBezTo>
                    <a:pt x="501" y="66"/>
                    <a:pt x="501" y="65"/>
                    <a:pt x="502" y="65"/>
                  </a:cubicBezTo>
                  <a:cubicBezTo>
                    <a:pt x="500" y="65"/>
                    <a:pt x="498" y="65"/>
                    <a:pt x="496" y="64"/>
                  </a:cubicBezTo>
                  <a:cubicBezTo>
                    <a:pt x="495" y="65"/>
                    <a:pt x="493" y="63"/>
                    <a:pt x="491" y="64"/>
                  </a:cubicBezTo>
                  <a:cubicBezTo>
                    <a:pt x="491" y="65"/>
                    <a:pt x="490" y="65"/>
                    <a:pt x="489" y="64"/>
                  </a:cubicBezTo>
                  <a:cubicBezTo>
                    <a:pt x="489" y="65"/>
                    <a:pt x="489" y="65"/>
                    <a:pt x="489" y="65"/>
                  </a:cubicBezTo>
                  <a:cubicBezTo>
                    <a:pt x="487" y="64"/>
                    <a:pt x="485" y="66"/>
                    <a:pt x="483" y="64"/>
                  </a:cubicBezTo>
                  <a:cubicBezTo>
                    <a:pt x="482" y="65"/>
                    <a:pt x="480" y="65"/>
                    <a:pt x="478" y="64"/>
                  </a:cubicBezTo>
                  <a:cubicBezTo>
                    <a:pt x="477" y="64"/>
                    <a:pt x="473" y="66"/>
                    <a:pt x="473" y="63"/>
                  </a:cubicBezTo>
                  <a:cubicBezTo>
                    <a:pt x="476" y="62"/>
                    <a:pt x="476" y="62"/>
                    <a:pt x="476" y="62"/>
                  </a:cubicBezTo>
                  <a:cubicBezTo>
                    <a:pt x="476" y="62"/>
                    <a:pt x="477" y="63"/>
                    <a:pt x="477" y="63"/>
                  </a:cubicBezTo>
                  <a:cubicBezTo>
                    <a:pt x="478" y="62"/>
                    <a:pt x="480" y="63"/>
                    <a:pt x="481" y="62"/>
                  </a:cubicBezTo>
                  <a:cubicBezTo>
                    <a:pt x="481" y="62"/>
                    <a:pt x="481" y="62"/>
                    <a:pt x="481" y="62"/>
                  </a:cubicBezTo>
                  <a:cubicBezTo>
                    <a:pt x="483" y="63"/>
                    <a:pt x="484" y="61"/>
                    <a:pt x="485" y="62"/>
                  </a:cubicBezTo>
                  <a:cubicBezTo>
                    <a:pt x="487" y="62"/>
                    <a:pt x="489" y="62"/>
                    <a:pt x="491" y="61"/>
                  </a:cubicBezTo>
                  <a:cubicBezTo>
                    <a:pt x="488" y="60"/>
                    <a:pt x="485" y="62"/>
                    <a:pt x="483" y="61"/>
                  </a:cubicBezTo>
                  <a:cubicBezTo>
                    <a:pt x="483" y="60"/>
                    <a:pt x="483" y="60"/>
                    <a:pt x="483" y="60"/>
                  </a:cubicBezTo>
                  <a:cubicBezTo>
                    <a:pt x="483" y="60"/>
                    <a:pt x="483" y="60"/>
                    <a:pt x="482" y="60"/>
                  </a:cubicBezTo>
                  <a:cubicBezTo>
                    <a:pt x="483" y="61"/>
                    <a:pt x="483" y="61"/>
                    <a:pt x="483" y="61"/>
                  </a:cubicBezTo>
                  <a:cubicBezTo>
                    <a:pt x="481" y="62"/>
                    <a:pt x="480" y="61"/>
                    <a:pt x="479" y="61"/>
                  </a:cubicBezTo>
                  <a:cubicBezTo>
                    <a:pt x="479" y="60"/>
                    <a:pt x="480" y="61"/>
                    <a:pt x="480" y="60"/>
                  </a:cubicBezTo>
                  <a:cubicBezTo>
                    <a:pt x="478" y="60"/>
                    <a:pt x="476" y="60"/>
                    <a:pt x="475" y="61"/>
                  </a:cubicBezTo>
                  <a:cubicBezTo>
                    <a:pt x="474" y="60"/>
                    <a:pt x="474" y="60"/>
                    <a:pt x="474" y="60"/>
                  </a:cubicBezTo>
                  <a:cubicBezTo>
                    <a:pt x="473" y="60"/>
                    <a:pt x="471" y="60"/>
                    <a:pt x="470" y="60"/>
                  </a:cubicBezTo>
                  <a:cubicBezTo>
                    <a:pt x="469" y="60"/>
                    <a:pt x="468" y="60"/>
                    <a:pt x="467" y="60"/>
                  </a:cubicBezTo>
                  <a:cubicBezTo>
                    <a:pt x="466" y="61"/>
                    <a:pt x="465" y="58"/>
                    <a:pt x="464" y="59"/>
                  </a:cubicBezTo>
                  <a:cubicBezTo>
                    <a:pt x="464" y="59"/>
                    <a:pt x="464" y="59"/>
                    <a:pt x="464" y="59"/>
                  </a:cubicBezTo>
                  <a:cubicBezTo>
                    <a:pt x="467" y="58"/>
                    <a:pt x="470" y="60"/>
                    <a:pt x="473" y="59"/>
                  </a:cubicBezTo>
                  <a:cubicBezTo>
                    <a:pt x="473" y="58"/>
                    <a:pt x="473" y="58"/>
                    <a:pt x="474" y="58"/>
                  </a:cubicBezTo>
                  <a:cubicBezTo>
                    <a:pt x="474" y="59"/>
                    <a:pt x="474" y="59"/>
                    <a:pt x="474" y="59"/>
                  </a:cubicBezTo>
                  <a:cubicBezTo>
                    <a:pt x="477" y="59"/>
                    <a:pt x="477" y="59"/>
                    <a:pt x="477" y="59"/>
                  </a:cubicBezTo>
                  <a:cubicBezTo>
                    <a:pt x="478" y="59"/>
                    <a:pt x="480" y="60"/>
                    <a:pt x="481" y="59"/>
                  </a:cubicBezTo>
                  <a:cubicBezTo>
                    <a:pt x="483" y="60"/>
                    <a:pt x="484" y="58"/>
                    <a:pt x="485" y="59"/>
                  </a:cubicBezTo>
                  <a:cubicBezTo>
                    <a:pt x="487" y="57"/>
                    <a:pt x="489" y="58"/>
                    <a:pt x="491" y="57"/>
                  </a:cubicBezTo>
                  <a:cubicBezTo>
                    <a:pt x="489" y="56"/>
                    <a:pt x="489" y="56"/>
                    <a:pt x="489" y="56"/>
                  </a:cubicBezTo>
                  <a:cubicBezTo>
                    <a:pt x="490" y="56"/>
                    <a:pt x="490" y="55"/>
                    <a:pt x="490" y="55"/>
                  </a:cubicBezTo>
                  <a:cubicBezTo>
                    <a:pt x="490" y="56"/>
                    <a:pt x="491" y="55"/>
                    <a:pt x="491" y="56"/>
                  </a:cubicBezTo>
                  <a:cubicBezTo>
                    <a:pt x="491" y="55"/>
                    <a:pt x="492" y="56"/>
                    <a:pt x="492" y="55"/>
                  </a:cubicBezTo>
                  <a:cubicBezTo>
                    <a:pt x="492" y="55"/>
                    <a:pt x="492" y="55"/>
                    <a:pt x="492" y="55"/>
                  </a:cubicBezTo>
                  <a:cubicBezTo>
                    <a:pt x="495" y="54"/>
                    <a:pt x="495" y="54"/>
                    <a:pt x="495" y="54"/>
                  </a:cubicBezTo>
                  <a:cubicBezTo>
                    <a:pt x="495" y="55"/>
                    <a:pt x="495" y="55"/>
                    <a:pt x="495" y="55"/>
                  </a:cubicBezTo>
                  <a:cubicBezTo>
                    <a:pt x="495" y="55"/>
                    <a:pt x="494" y="55"/>
                    <a:pt x="494" y="55"/>
                  </a:cubicBezTo>
                  <a:cubicBezTo>
                    <a:pt x="494" y="56"/>
                    <a:pt x="494" y="56"/>
                    <a:pt x="494" y="56"/>
                  </a:cubicBezTo>
                  <a:cubicBezTo>
                    <a:pt x="493" y="56"/>
                    <a:pt x="492" y="58"/>
                    <a:pt x="491" y="56"/>
                  </a:cubicBezTo>
                  <a:cubicBezTo>
                    <a:pt x="491" y="59"/>
                    <a:pt x="494" y="56"/>
                    <a:pt x="495" y="58"/>
                  </a:cubicBezTo>
                  <a:cubicBezTo>
                    <a:pt x="495" y="58"/>
                    <a:pt x="495" y="58"/>
                    <a:pt x="495" y="58"/>
                  </a:cubicBezTo>
                  <a:cubicBezTo>
                    <a:pt x="497" y="58"/>
                    <a:pt x="497" y="56"/>
                    <a:pt x="499" y="56"/>
                  </a:cubicBezTo>
                  <a:cubicBezTo>
                    <a:pt x="499" y="56"/>
                    <a:pt x="498" y="56"/>
                    <a:pt x="498" y="56"/>
                  </a:cubicBezTo>
                  <a:cubicBezTo>
                    <a:pt x="498" y="56"/>
                    <a:pt x="498" y="56"/>
                    <a:pt x="498" y="56"/>
                  </a:cubicBezTo>
                  <a:cubicBezTo>
                    <a:pt x="497" y="56"/>
                    <a:pt x="497" y="56"/>
                    <a:pt x="496" y="55"/>
                  </a:cubicBezTo>
                  <a:cubicBezTo>
                    <a:pt x="497" y="55"/>
                    <a:pt x="497" y="55"/>
                    <a:pt x="497" y="55"/>
                  </a:cubicBezTo>
                  <a:cubicBezTo>
                    <a:pt x="496" y="55"/>
                    <a:pt x="496" y="55"/>
                    <a:pt x="496" y="55"/>
                  </a:cubicBezTo>
                  <a:cubicBezTo>
                    <a:pt x="496" y="54"/>
                    <a:pt x="497" y="55"/>
                    <a:pt x="497" y="55"/>
                  </a:cubicBezTo>
                  <a:cubicBezTo>
                    <a:pt x="497" y="54"/>
                    <a:pt x="498" y="54"/>
                    <a:pt x="497" y="53"/>
                  </a:cubicBezTo>
                  <a:cubicBezTo>
                    <a:pt x="497" y="54"/>
                    <a:pt x="496" y="53"/>
                    <a:pt x="495" y="54"/>
                  </a:cubicBezTo>
                  <a:cubicBezTo>
                    <a:pt x="495" y="53"/>
                    <a:pt x="495" y="53"/>
                    <a:pt x="495" y="53"/>
                  </a:cubicBezTo>
                  <a:cubicBezTo>
                    <a:pt x="495" y="53"/>
                    <a:pt x="495" y="53"/>
                    <a:pt x="494" y="53"/>
                  </a:cubicBezTo>
                  <a:cubicBezTo>
                    <a:pt x="494" y="53"/>
                    <a:pt x="494" y="53"/>
                    <a:pt x="494" y="53"/>
                  </a:cubicBezTo>
                  <a:cubicBezTo>
                    <a:pt x="496" y="52"/>
                    <a:pt x="498" y="53"/>
                    <a:pt x="500" y="52"/>
                  </a:cubicBezTo>
                  <a:cubicBezTo>
                    <a:pt x="502" y="53"/>
                    <a:pt x="503" y="52"/>
                    <a:pt x="504" y="53"/>
                  </a:cubicBezTo>
                  <a:cubicBezTo>
                    <a:pt x="503" y="53"/>
                    <a:pt x="502" y="54"/>
                    <a:pt x="501" y="53"/>
                  </a:cubicBezTo>
                  <a:cubicBezTo>
                    <a:pt x="501" y="54"/>
                    <a:pt x="502" y="54"/>
                    <a:pt x="501" y="54"/>
                  </a:cubicBezTo>
                  <a:cubicBezTo>
                    <a:pt x="502" y="55"/>
                    <a:pt x="501" y="55"/>
                    <a:pt x="501" y="55"/>
                  </a:cubicBezTo>
                  <a:cubicBezTo>
                    <a:pt x="502" y="55"/>
                    <a:pt x="504" y="56"/>
                    <a:pt x="504" y="55"/>
                  </a:cubicBezTo>
                  <a:cubicBezTo>
                    <a:pt x="506" y="56"/>
                    <a:pt x="506" y="56"/>
                    <a:pt x="506" y="56"/>
                  </a:cubicBezTo>
                  <a:cubicBezTo>
                    <a:pt x="506" y="55"/>
                    <a:pt x="506" y="55"/>
                    <a:pt x="506" y="55"/>
                  </a:cubicBezTo>
                  <a:cubicBezTo>
                    <a:pt x="505" y="55"/>
                    <a:pt x="505" y="55"/>
                    <a:pt x="505" y="55"/>
                  </a:cubicBezTo>
                  <a:cubicBezTo>
                    <a:pt x="506" y="55"/>
                    <a:pt x="506" y="55"/>
                    <a:pt x="507" y="54"/>
                  </a:cubicBezTo>
                  <a:cubicBezTo>
                    <a:pt x="506" y="54"/>
                    <a:pt x="505" y="55"/>
                    <a:pt x="505" y="54"/>
                  </a:cubicBezTo>
                  <a:cubicBezTo>
                    <a:pt x="505" y="54"/>
                    <a:pt x="505" y="54"/>
                    <a:pt x="505" y="54"/>
                  </a:cubicBezTo>
                  <a:cubicBezTo>
                    <a:pt x="506" y="53"/>
                    <a:pt x="506" y="53"/>
                    <a:pt x="506" y="53"/>
                  </a:cubicBezTo>
                  <a:cubicBezTo>
                    <a:pt x="504" y="54"/>
                    <a:pt x="504" y="54"/>
                    <a:pt x="504" y="54"/>
                  </a:cubicBezTo>
                  <a:cubicBezTo>
                    <a:pt x="504" y="53"/>
                    <a:pt x="504" y="53"/>
                    <a:pt x="504" y="53"/>
                  </a:cubicBezTo>
                  <a:cubicBezTo>
                    <a:pt x="505" y="53"/>
                    <a:pt x="505" y="53"/>
                    <a:pt x="505" y="53"/>
                  </a:cubicBezTo>
                  <a:cubicBezTo>
                    <a:pt x="504" y="52"/>
                    <a:pt x="504" y="52"/>
                    <a:pt x="504" y="52"/>
                  </a:cubicBezTo>
                  <a:cubicBezTo>
                    <a:pt x="505" y="52"/>
                    <a:pt x="505" y="52"/>
                    <a:pt x="507" y="52"/>
                  </a:cubicBezTo>
                  <a:cubicBezTo>
                    <a:pt x="507" y="51"/>
                    <a:pt x="510" y="52"/>
                    <a:pt x="511" y="51"/>
                  </a:cubicBezTo>
                  <a:cubicBezTo>
                    <a:pt x="510" y="52"/>
                    <a:pt x="509" y="51"/>
                    <a:pt x="509" y="51"/>
                  </a:cubicBezTo>
                  <a:cubicBezTo>
                    <a:pt x="508" y="51"/>
                    <a:pt x="508" y="51"/>
                    <a:pt x="508" y="51"/>
                  </a:cubicBezTo>
                  <a:cubicBezTo>
                    <a:pt x="508" y="50"/>
                    <a:pt x="508" y="52"/>
                    <a:pt x="507" y="51"/>
                  </a:cubicBezTo>
                  <a:cubicBezTo>
                    <a:pt x="507" y="51"/>
                    <a:pt x="507" y="51"/>
                    <a:pt x="507" y="51"/>
                  </a:cubicBezTo>
                  <a:cubicBezTo>
                    <a:pt x="506" y="49"/>
                    <a:pt x="505" y="52"/>
                    <a:pt x="504" y="50"/>
                  </a:cubicBezTo>
                  <a:cubicBezTo>
                    <a:pt x="504" y="51"/>
                    <a:pt x="503" y="51"/>
                    <a:pt x="504" y="51"/>
                  </a:cubicBezTo>
                  <a:cubicBezTo>
                    <a:pt x="503" y="52"/>
                    <a:pt x="503" y="51"/>
                    <a:pt x="501" y="51"/>
                  </a:cubicBezTo>
                  <a:cubicBezTo>
                    <a:pt x="502" y="50"/>
                    <a:pt x="502" y="51"/>
                    <a:pt x="502" y="50"/>
                  </a:cubicBezTo>
                  <a:cubicBezTo>
                    <a:pt x="502" y="50"/>
                    <a:pt x="500" y="50"/>
                    <a:pt x="500" y="51"/>
                  </a:cubicBezTo>
                  <a:cubicBezTo>
                    <a:pt x="499" y="50"/>
                    <a:pt x="498" y="52"/>
                    <a:pt x="497" y="50"/>
                  </a:cubicBezTo>
                  <a:cubicBezTo>
                    <a:pt x="497" y="50"/>
                    <a:pt x="497" y="51"/>
                    <a:pt x="498" y="51"/>
                  </a:cubicBezTo>
                  <a:cubicBezTo>
                    <a:pt x="496" y="51"/>
                    <a:pt x="493" y="51"/>
                    <a:pt x="491" y="50"/>
                  </a:cubicBezTo>
                  <a:cubicBezTo>
                    <a:pt x="491" y="50"/>
                    <a:pt x="491" y="50"/>
                    <a:pt x="491" y="50"/>
                  </a:cubicBezTo>
                  <a:cubicBezTo>
                    <a:pt x="491" y="50"/>
                    <a:pt x="491" y="51"/>
                    <a:pt x="492" y="51"/>
                  </a:cubicBezTo>
                  <a:cubicBezTo>
                    <a:pt x="491" y="51"/>
                    <a:pt x="491" y="51"/>
                    <a:pt x="490" y="50"/>
                  </a:cubicBezTo>
                  <a:cubicBezTo>
                    <a:pt x="489" y="51"/>
                    <a:pt x="489" y="52"/>
                    <a:pt x="489" y="52"/>
                  </a:cubicBezTo>
                  <a:cubicBezTo>
                    <a:pt x="488" y="52"/>
                    <a:pt x="488" y="52"/>
                    <a:pt x="488" y="52"/>
                  </a:cubicBezTo>
                  <a:cubicBezTo>
                    <a:pt x="488" y="51"/>
                    <a:pt x="489" y="51"/>
                    <a:pt x="489" y="50"/>
                  </a:cubicBezTo>
                  <a:cubicBezTo>
                    <a:pt x="489" y="50"/>
                    <a:pt x="490" y="50"/>
                    <a:pt x="489" y="50"/>
                  </a:cubicBezTo>
                  <a:cubicBezTo>
                    <a:pt x="489" y="50"/>
                    <a:pt x="489" y="50"/>
                    <a:pt x="489" y="50"/>
                  </a:cubicBezTo>
                  <a:cubicBezTo>
                    <a:pt x="489" y="50"/>
                    <a:pt x="489" y="50"/>
                    <a:pt x="489" y="50"/>
                  </a:cubicBezTo>
                  <a:cubicBezTo>
                    <a:pt x="489" y="51"/>
                    <a:pt x="488" y="50"/>
                    <a:pt x="488" y="50"/>
                  </a:cubicBezTo>
                  <a:cubicBezTo>
                    <a:pt x="488" y="51"/>
                    <a:pt x="488" y="51"/>
                    <a:pt x="488" y="51"/>
                  </a:cubicBezTo>
                  <a:cubicBezTo>
                    <a:pt x="487" y="51"/>
                    <a:pt x="487" y="51"/>
                    <a:pt x="486" y="51"/>
                  </a:cubicBezTo>
                  <a:cubicBezTo>
                    <a:pt x="485" y="48"/>
                    <a:pt x="488" y="49"/>
                    <a:pt x="489" y="49"/>
                  </a:cubicBezTo>
                  <a:cubicBezTo>
                    <a:pt x="489" y="49"/>
                    <a:pt x="488" y="49"/>
                    <a:pt x="488" y="48"/>
                  </a:cubicBezTo>
                  <a:cubicBezTo>
                    <a:pt x="489" y="48"/>
                    <a:pt x="489" y="48"/>
                    <a:pt x="489" y="48"/>
                  </a:cubicBezTo>
                  <a:cubicBezTo>
                    <a:pt x="489" y="48"/>
                    <a:pt x="489" y="48"/>
                    <a:pt x="489" y="48"/>
                  </a:cubicBezTo>
                  <a:cubicBezTo>
                    <a:pt x="489" y="48"/>
                    <a:pt x="489" y="48"/>
                    <a:pt x="490" y="48"/>
                  </a:cubicBezTo>
                  <a:cubicBezTo>
                    <a:pt x="490" y="49"/>
                    <a:pt x="490" y="49"/>
                    <a:pt x="490" y="49"/>
                  </a:cubicBezTo>
                  <a:cubicBezTo>
                    <a:pt x="490" y="48"/>
                    <a:pt x="491" y="48"/>
                    <a:pt x="491" y="48"/>
                  </a:cubicBezTo>
                  <a:cubicBezTo>
                    <a:pt x="492" y="49"/>
                    <a:pt x="492" y="49"/>
                    <a:pt x="492" y="49"/>
                  </a:cubicBezTo>
                  <a:cubicBezTo>
                    <a:pt x="492" y="49"/>
                    <a:pt x="492" y="49"/>
                    <a:pt x="493" y="49"/>
                  </a:cubicBezTo>
                  <a:cubicBezTo>
                    <a:pt x="492" y="49"/>
                    <a:pt x="492" y="48"/>
                    <a:pt x="492" y="48"/>
                  </a:cubicBezTo>
                  <a:cubicBezTo>
                    <a:pt x="492" y="48"/>
                    <a:pt x="492" y="48"/>
                    <a:pt x="492" y="48"/>
                  </a:cubicBezTo>
                  <a:cubicBezTo>
                    <a:pt x="493" y="47"/>
                    <a:pt x="494" y="48"/>
                    <a:pt x="494" y="49"/>
                  </a:cubicBezTo>
                  <a:cubicBezTo>
                    <a:pt x="495" y="48"/>
                    <a:pt x="495" y="48"/>
                    <a:pt x="495" y="48"/>
                  </a:cubicBezTo>
                  <a:cubicBezTo>
                    <a:pt x="496" y="47"/>
                    <a:pt x="497" y="47"/>
                    <a:pt x="498" y="48"/>
                  </a:cubicBezTo>
                  <a:cubicBezTo>
                    <a:pt x="498" y="47"/>
                    <a:pt x="498" y="47"/>
                    <a:pt x="498" y="47"/>
                  </a:cubicBezTo>
                  <a:cubicBezTo>
                    <a:pt x="497" y="46"/>
                    <a:pt x="497" y="48"/>
                    <a:pt x="496" y="47"/>
                  </a:cubicBezTo>
                  <a:cubicBezTo>
                    <a:pt x="497" y="47"/>
                    <a:pt x="498" y="46"/>
                    <a:pt x="499" y="47"/>
                  </a:cubicBezTo>
                  <a:cubicBezTo>
                    <a:pt x="499" y="47"/>
                    <a:pt x="499" y="47"/>
                    <a:pt x="499" y="47"/>
                  </a:cubicBezTo>
                  <a:cubicBezTo>
                    <a:pt x="500" y="48"/>
                    <a:pt x="500" y="47"/>
                    <a:pt x="501" y="48"/>
                  </a:cubicBezTo>
                  <a:cubicBezTo>
                    <a:pt x="502" y="46"/>
                    <a:pt x="502" y="46"/>
                    <a:pt x="502" y="46"/>
                  </a:cubicBezTo>
                  <a:cubicBezTo>
                    <a:pt x="503" y="47"/>
                    <a:pt x="503" y="47"/>
                    <a:pt x="503" y="47"/>
                  </a:cubicBezTo>
                  <a:cubicBezTo>
                    <a:pt x="503" y="47"/>
                    <a:pt x="503" y="47"/>
                    <a:pt x="503" y="47"/>
                  </a:cubicBezTo>
                  <a:cubicBezTo>
                    <a:pt x="502" y="47"/>
                    <a:pt x="502" y="47"/>
                    <a:pt x="502" y="47"/>
                  </a:cubicBezTo>
                  <a:cubicBezTo>
                    <a:pt x="503" y="48"/>
                    <a:pt x="503" y="48"/>
                    <a:pt x="503" y="48"/>
                  </a:cubicBezTo>
                  <a:cubicBezTo>
                    <a:pt x="503" y="48"/>
                    <a:pt x="503" y="48"/>
                    <a:pt x="503" y="48"/>
                  </a:cubicBezTo>
                  <a:cubicBezTo>
                    <a:pt x="505" y="47"/>
                    <a:pt x="505" y="47"/>
                    <a:pt x="505" y="47"/>
                  </a:cubicBezTo>
                  <a:cubicBezTo>
                    <a:pt x="504" y="47"/>
                    <a:pt x="504" y="47"/>
                    <a:pt x="504" y="46"/>
                  </a:cubicBezTo>
                  <a:cubicBezTo>
                    <a:pt x="505" y="46"/>
                    <a:pt x="505" y="46"/>
                    <a:pt x="505" y="47"/>
                  </a:cubicBezTo>
                  <a:cubicBezTo>
                    <a:pt x="505" y="47"/>
                    <a:pt x="505" y="47"/>
                    <a:pt x="505" y="47"/>
                  </a:cubicBezTo>
                  <a:cubicBezTo>
                    <a:pt x="506" y="47"/>
                    <a:pt x="506" y="47"/>
                    <a:pt x="507" y="47"/>
                  </a:cubicBezTo>
                  <a:cubicBezTo>
                    <a:pt x="506" y="46"/>
                    <a:pt x="506" y="46"/>
                    <a:pt x="506" y="46"/>
                  </a:cubicBezTo>
                  <a:cubicBezTo>
                    <a:pt x="508" y="46"/>
                    <a:pt x="508" y="46"/>
                    <a:pt x="508" y="46"/>
                  </a:cubicBezTo>
                  <a:cubicBezTo>
                    <a:pt x="509" y="47"/>
                    <a:pt x="509" y="47"/>
                    <a:pt x="509" y="47"/>
                  </a:cubicBezTo>
                  <a:cubicBezTo>
                    <a:pt x="508" y="47"/>
                    <a:pt x="508" y="47"/>
                    <a:pt x="508" y="47"/>
                  </a:cubicBezTo>
                  <a:cubicBezTo>
                    <a:pt x="509" y="47"/>
                    <a:pt x="509" y="47"/>
                    <a:pt x="509" y="47"/>
                  </a:cubicBezTo>
                  <a:cubicBezTo>
                    <a:pt x="509" y="47"/>
                    <a:pt x="509" y="47"/>
                    <a:pt x="509" y="47"/>
                  </a:cubicBezTo>
                  <a:cubicBezTo>
                    <a:pt x="509" y="47"/>
                    <a:pt x="509" y="46"/>
                    <a:pt x="509" y="46"/>
                  </a:cubicBezTo>
                  <a:cubicBezTo>
                    <a:pt x="509" y="46"/>
                    <a:pt x="510" y="46"/>
                    <a:pt x="511" y="47"/>
                  </a:cubicBezTo>
                  <a:cubicBezTo>
                    <a:pt x="510" y="47"/>
                    <a:pt x="510" y="47"/>
                    <a:pt x="510" y="47"/>
                  </a:cubicBezTo>
                  <a:cubicBezTo>
                    <a:pt x="511" y="47"/>
                    <a:pt x="512" y="47"/>
                    <a:pt x="512" y="47"/>
                  </a:cubicBezTo>
                  <a:cubicBezTo>
                    <a:pt x="513" y="47"/>
                    <a:pt x="513" y="47"/>
                    <a:pt x="512" y="46"/>
                  </a:cubicBezTo>
                  <a:cubicBezTo>
                    <a:pt x="515" y="46"/>
                    <a:pt x="515" y="46"/>
                    <a:pt x="515" y="46"/>
                  </a:cubicBezTo>
                  <a:cubicBezTo>
                    <a:pt x="515" y="46"/>
                    <a:pt x="515" y="46"/>
                    <a:pt x="515" y="46"/>
                  </a:cubicBezTo>
                  <a:cubicBezTo>
                    <a:pt x="514" y="46"/>
                    <a:pt x="514" y="45"/>
                    <a:pt x="513" y="44"/>
                  </a:cubicBezTo>
                  <a:cubicBezTo>
                    <a:pt x="515" y="45"/>
                    <a:pt x="514" y="43"/>
                    <a:pt x="515" y="42"/>
                  </a:cubicBezTo>
                  <a:cubicBezTo>
                    <a:pt x="516" y="42"/>
                    <a:pt x="517" y="42"/>
                    <a:pt x="517" y="43"/>
                  </a:cubicBezTo>
                  <a:cubicBezTo>
                    <a:pt x="517" y="43"/>
                    <a:pt x="517" y="43"/>
                    <a:pt x="517" y="43"/>
                  </a:cubicBezTo>
                  <a:cubicBezTo>
                    <a:pt x="516" y="43"/>
                    <a:pt x="515" y="44"/>
                    <a:pt x="515" y="45"/>
                  </a:cubicBezTo>
                  <a:cubicBezTo>
                    <a:pt x="516" y="44"/>
                    <a:pt x="516" y="44"/>
                    <a:pt x="516" y="44"/>
                  </a:cubicBezTo>
                  <a:cubicBezTo>
                    <a:pt x="516" y="45"/>
                    <a:pt x="516" y="45"/>
                    <a:pt x="516" y="45"/>
                  </a:cubicBezTo>
                  <a:cubicBezTo>
                    <a:pt x="516" y="45"/>
                    <a:pt x="516" y="45"/>
                    <a:pt x="516" y="45"/>
                  </a:cubicBezTo>
                  <a:cubicBezTo>
                    <a:pt x="516" y="45"/>
                    <a:pt x="516" y="45"/>
                    <a:pt x="516" y="45"/>
                  </a:cubicBezTo>
                  <a:cubicBezTo>
                    <a:pt x="516" y="45"/>
                    <a:pt x="515" y="46"/>
                    <a:pt x="515" y="46"/>
                  </a:cubicBezTo>
                  <a:cubicBezTo>
                    <a:pt x="517" y="46"/>
                    <a:pt x="518" y="46"/>
                    <a:pt x="520" y="46"/>
                  </a:cubicBezTo>
                  <a:cubicBezTo>
                    <a:pt x="521" y="46"/>
                    <a:pt x="522" y="46"/>
                    <a:pt x="523" y="46"/>
                  </a:cubicBezTo>
                  <a:cubicBezTo>
                    <a:pt x="522" y="45"/>
                    <a:pt x="522" y="45"/>
                    <a:pt x="522" y="45"/>
                  </a:cubicBezTo>
                  <a:cubicBezTo>
                    <a:pt x="524" y="45"/>
                    <a:pt x="524" y="45"/>
                    <a:pt x="524" y="45"/>
                  </a:cubicBezTo>
                  <a:cubicBezTo>
                    <a:pt x="525" y="44"/>
                    <a:pt x="526" y="45"/>
                    <a:pt x="526" y="44"/>
                  </a:cubicBezTo>
                  <a:cubicBezTo>
                    <a:pt x="527" y="44"/>
                    <a:pt x="527" y="44"/>
                    <a:pt x="528" y="44"/>
                  </a:cubicBezTo>
                  <a:cubicBezTo>
                    <a:pt x="528" y="43"/>
                    <a:pt x="528" y="43"/>
                    <a:pt x="528" y="43"/>
                  </a:cubicBezTo>
                  <a:cubicBezTo>
                    <a:pt x="529" y="43"/>
                    <a:pt x="529" y="44"/>
                    <a:pt x="529" y="44"/>
                  </a:cubicBezTo>
                  <a:cubicBezTo>
                    <a:pt x="530" y="44"/>
                    <a:pt x="531" y="44"/>
                    <a:pt x="532" y="43"/>
                  </a:cubicBezTo>
                  <a:cubicBezTo>
                    <a:pt x="532" y="45"/>
                    <a:pt x="534" y="44"/>
                    <a:pt x="534" y="44"/>
                  </a:cubicBezTo>
                  <a:cubicBezTo>
                    <a:pt x="536" y="44"/>
                    <a:pt x="537" y="43"/>
                    <a:pt x="539" y="44"/>
                  </a:cubicBezTo>
                  <a:cubicBezTo>
                    <a:pt x="541" y="44"/>
                    <a:pt x="542" y="43"/>
                    <a:pt x="544" y="44"/>
                  </a:cubicBezTo>
                  <a:cubicBezTo>
                    <a:pt x="544" y="43"/>
                    <a:pt x="545" y="44"/>
                    <a:pt x="546" y="43"/>
                  </a:cubicBezTo>
                  <a:cubicBezTo>
                    <a:pt x="544" y="43"/>
                    <a:pt x="542" y="43"/>
                    <a:pt x="540" y="43"/>
                  </a:cubicBezTo>
                  <a:cubicBezTo>
                    <a:pt x="539" y="43"/>
                    <a:pt x="538" y="43"/>
                    <a:pt x="537" y="43"/>
                  </a:cubicBezTo>
                  <a:cubicBezTo>
                    <a:pt x="535" y="43"/>
                    <a:pt x="532" y="43"/>
                    <a:pt x="530" y="43"/>
                  </a:cubicBezTo>
                  <a:cubicBezTo>
                    <a:pt x="529" y="43"/>
                    <a:pt x="527" y="43"/>
                    <a:pt x="526" y="43"/>
                  </a:cubicBezTo>
                  <a:cubicBezTo>
                    <a:pt x="526" y="43"/>
                    <a:pt x="525" y="43"/>
                    <a:pt x="525" y="43"/>
                  </a:cubicBezTo>
                  <a:cubicBezTo>
                    <a:pt x="525" y="43"/>
                    <a:pt x="525" y="43"/>
                    <a:pt x="525" y="43"/>
                  </a:cubicBezTo>
                  <a:cubicBezTo>
                    <a:pt x="524" y="43"/>
                    <a:pt x="524" y="42"/>
                    <a:pt x="524" y="42"/>
                  </a:cubicBezTo>
                  <a:cubicBezTo>
                    <a:pt x="523" y="42"/>
                    <a:pt x="525" y="43"/>
                    <a:pt x="524" y="44"/>
                  </a:cubicBezTo>
                  <a:cubicBezTo>
                    <a:pt x="522" y="43"/>
                    <a:pt x="522" y="43"/>
                    <a:pt x="522" y="43"/>
                  </a:cubicBezTo>
                  <a:cubicBezTo>
                    <a:pt x="522" y="43"/>
                    <a:pt x="522" y="43"/>
                    <a:pt x="522" y="43"/>
                  </a:cubicBezTo>
                  <a:cubicBezTo>
                    <a:pt x="522" y="43"/>
                    <a:pt x="522" y="44"/>
                    <a:pt x="522" y="43"/>
                  </a:cubicBezTo>
                  <a:cubicBezTo>
                    <a:pt x="521" y="43"/>
                    <a:pt x="521" y="43"/>
                    <a:pt x="521" y="43"/>
                  </a:cubicBezTo>
                  <a:cubicBezTo>
                    <a:pt x="521" y="44"/>
                    <a:pt x="520" y="43"/>
                    <a:pt x="519" y="44"/>
                  </a:cubicBezTo>
                  <a:cubicBezTo>
                    <a:pt x="519" y="43"/>
                    <a:pt x="519" y="43"/>
                    <a:pt x="519" y="43"/>
                  </a:cubicBezTo>
                  <a:cubicBezTo>
                    <a:pt x="518" y="43"/>
                    <a:pt x="518" y="43"/>
                    <a:pt x="518" y="43"/>
                  </a:cubicBezTo>
                  <a:cubicBezTo>
                    <a:pt x="518" y="42"/>
                    <a:pt x="518" y="43"/>
                    <a:pt x="518" y="43"/>
                  </a:cubicBezTo>
                  <a:cubicBezTo>
                    <a:pt x="517" y="43"/>
                    <a:pt x="517" y="42"/>
                    <a:pt x="517" y="42"/>
                  </a:cubicBezTo>
                  <a:cubicBezTo>
                    <a:pt x="518" y="42"/>
                    <a:pt x="518" y="42"/>
                    <a:pt x="518" y="42"/>
                  </a:cubicBezTo>
                  <a:cubicBezTo>
                    <a:pt x="517" y="42"/>
                    <a:pt x="515" y="42"/>
                    <a:pt x="514" y="42"/>
                  </a:cubicBezTo>
                  <a:cubicBezTo>
                    <a:pt x="515" y="43"/>
                    <a:pt x="514" y="43"/>
                    <a:pt x="514" y="44"/>
                  </a:cubicBezTo>
                  <a:cubicBezTo>
                    <a:pt x="513" y="43"/>
                    <a:pt x="513" y="43"/>
                    <a:pt x="513" y="43"/>
                  </a:cubicBezTo>
                  <a:cubicBezTo>
                    <a:pt x="515" y="42"/>
                    <a:pt x="512" y="42"/>
                    <a:pt x="512" y="41"/>
                  </a:cubicBezTo>
                  <a:cubicBezTo>
                    <a:pt x="513" y="40"/>
                    <a:pt x="513" y="39"/>
                    <a:pt x="514" y="40"/>
                  </a:cubicBezTo>
                  <a:cubicBezTo>
                    <a:pt x="514" y="40"/>
                    <a:pt x="514" y="40"/>
                    <a:pt x="513" y="40"/>
                  </a:cubicBezTo>
                  <a:cubicBezTo>
                    <a:pt x="514" y="41"/>
                    <a:pt x="514" y="40"/>
                    <a:pt x="515" y="40"/>
                  </a:cubicBezTo>
                  <a:cubicBezTo>
                    <a:pt x="515" y="40"/>
                    <a:pt x="515" y="40"/>
                    <a:pt x="515" y="40"/>
                  </a:cubicBezTo>
                  <a:cubicBezTo>
                    <a:pt x="515" y="39"/>
                    <a:pt x="515" y="40"/>
                    <a:pt x="514" y="40"/>
                  </a:cubicBezTo>
                  <a:cubicBezTo>
                    <a:pt x="514" y="39"/>
                    <a:pt x="514" y="39"/>
                    <a:pt x="514" y="39"/>
                  </a:cubicBezTo>
                  <a:cubicBezTo>
                    <a:pt x="517" y="39"/>
                    <a:pt x="517" y="39"/>
                    <a:pt x="517" y="39"/>
                  </a:cubicBezTo>
                  <a:cubicBezTo>
                    <a:pt x="517" y="39"/>
                    <a:pt x="517" y="39"/>
                    <a:pt x="517" y="39"/>
                  </a:cubicBezTo>
                  <a:cubicBezTo>
                    <a:pt x="517" y="39"/>
                    <a:pt x="516" y="39"/>
                    <a:pt x="516" y="39"/>
                  </a:cubicBezTo>
                  <a:cubicBezTo>
                    <a:pt x="516" y="38"/>
                    <a:pt x="516" y="38"/>
                    <a:pt x="517" y="37"/>
                  </a:cubicBezTo>
                  <a:cubicBezTo>
                    <a:pt x="515" y="36"/>
                    <a:pt x="516" y="39"/>
                    <a:pt x="515" y="38"/>
                  </a:cubicBezTo>
                  <a:cubicBezTo>
                    <a:pt x="514" y="38"/>
                    <a:pt x="514" y="38"/>
                    <a:pt x="514" y="38"/>
                  </a:cubicBezTo>
                  <a:cubicBezTo>
                    <a:pt x="514" y="38"/>
                    <a:pt x="514" y="38"/>
                    <a:pt x="514" y="38"/>
                  </a:cubicBezTo>
                  <a:cubicBezTo>
                    <a:pt x="514" y="39"/>
                    <a:pt x="513" y="39"/>
                    <a:pt x="512" y="40"/>
                  </a:cubicBezTo>
                  <a:cubicBezTo>
                    <a:pt x="512" y="39"/>
                    <a:pt x="513" y="39"/>
                    <a:pt x="513" y="39"/>
                  </a:cubicBezTo>
                  <a:cubicBezTo>
                    <a:pt x="512" y="39"/>
                    <a:pt x="512" y="39"/>
                    <a:pt x="512" y="39"/>
                  </a:cubicBezTo>
                  <a:cubicBezTo>
                    <a:pt x="512" y="39"/>
                    <a:pt x="512" y="38"/>
                    <a:pt x="512" y="38"/>
                  </a:cubicBezTo>
                  <a:cubicBezTo>
                    <a:pt x="512" y="38"/>
                    <a:pt x="511" y="37"/>
                    <a:pt x="511" y="38"/>
                  </a:cubicBezTo>
                  <a:cubicBezTo>
                    <a:pt x="511" y="38"/>
                    <a:pt x="511" y="38"/>
                    <a:pt x="511" y="38"/>
                  </a:cubicBezTo>
                  <a:cubicBezTo>
                    <a:pt x="511" y="38"/>
                    <a:pt x="510" y="38"/>
                    <a:pt x="510" y="38"/>
                  </a:cubicBezTo>
                  <a:cubicBezTo>
                    <a:pt x="510" y="38"/>
                    <a:pt x="510" y="38"/>
                    <a:pt x="510" y="38"/>
                  </a:cubicBezTo>
                  <a:cubicBezTo>
                    <a:pt x="510" y="38"/>
                    <a:pt x="510" y="38"/>
                    <a:pt x="509" y="38"/>
                  </a:cubicBezTo>
                  <a:cubicBezTo>
                    <a:pt x="509" y="38"/>
                    <a:pt x="509" y="38"/>
                    <a:pt x="509" y="38"/>
                  </a:cubicBezTo>
                  <a:cubicBezTo>
                    <a:pt x="509" y="38"/>
                    <a:pt x="509" y="38"/>
                    <a:pt x="509" y="38"/>
                  </a:cubicBezTo>
                  <a:cubicBezTo>
                    <a:pt x="509" y="39"/>
                    <a:pt x="508" y="38"/>
                    <a:pt x="508" y="38"/>
                  </a:cubicBezTo>
                  <a:cubicBezTo>
                    <a:pt x="508" y="38"/>
                    <a:pt x="508" y="38"/>
                    <a:pt x="508" y="38"/>
                  </a:cubicBezTo>
                  <a:cubicBezTo>
                    <a:pt x="508" y="38"/>
                    <a:pt x="507" y="37"/>
                    <a:pt x="507" y="38"/>
                  </a:cubicBezTo>
                  <a:cubicBezTo>
                    <a:pt x="507" y="38"/>
                    <a:pt x="507" y="38"/>
                    <a:pt x="507" y="38"/>
                  </a:cubicBezTo>
                  <a:cubicBezTo>
                    <a:pt x="507" y="38"/>
                    <a:pt x="507" y="38"/>
                    <a:pt x="507" y="38"/>
                  </a:cubicBezTo>
                  <a:cubicBezTo>
                    <a:pt x="506" y="37"/>
                    <a:pt x="506" y="39"/>
                    <a:pt x="506" y="39"/>
                  </a:cubicBezTo>
                  <a:cubicBezTo>
                    <a:pt x="505" y="39"/>
                    <a:pt x="503" y="38"/>
                    <a:pt x="503" y="38"/>
                  </a:cubicBezTo>
                  <a:cubicBezTo>
                    <a:pt x="503" y="38"/>
                    <a:pt x="503" y="38"/>
                    <a:pt x="502" y="38"/>
                  </a:cubicBezTo>
                  <a:cubicBezTo>
                    <a:pt x="502" y="37"/>
                    <a:pt x="501" y="38"/>
                    <a:pt x="501" y="37"/>
                  </a:cubicBezTo>
                  <a:cubicBezTo>
                    <a:pt x="500" y="38"/>
                    <a:pt x="500" y="38"/>
                    <a:pt x="500" y="38"/>
                  </a:cubicBezTo>
                  <a:cubicBezTo>
                    <a:pt x="499" y="38"/>
                    <a:pt x="499" y="38"/>
                    <a:pt x="499" y="38"/>
                  </a:cubicBezTo>
                  <a:cubicBezTo>
                    <a:pt x="499" y="38"/>
                    <a:pt x="499" y="38"/>
                    <a:pt x="499" y="38"/>
                  </a:cubicBezTo>
                  <a:cubicBezTo>
                    <a:pt x="498" y="38"/>
                    <a:pt x="497" y="38"/>
                    <a:pt x="496" y="37"/>
                  </a:cubicBezTo>
                  <a:cubicBezTo>
                    <a:pt x="495" y="38"/>
                    <a:pt x="494" y="37"/>
                    <a:pt x="493" y="38"/>
                  </a:cubicBezTo>
                  <a:cubicBezTo>
                    <a:pt x="490" y="37"/>
                    <a:pt x="488" y="38"/>
                    <a:pt x="486" y="37"/>
                  </a:cubicBezTo>
                  <a:cubicBezTo>
                    <a:pt x="483" y="36"/>
                    <a:pt x="481" y="38"/>
                    <a:pt x="478" y="37"/>
                  </a:cubicBezTo>
                  <a:cubicBezTo>
                    <a:pt x="477" y="37"/>
                    <a:pt x="474" y="36"/>
                    <a:pt x="474" y="38"/>
                  </a:cubicBezTo>
                  <a:cubicBezTo>
                    <a:pt x="473" y="38"/>
                    <a:pt x="474" y="37"/>
                    <a:pt x="473" y="37"/>
                  </a:cubicBezTo>
                  <a:cubicBezTo>
                    <a:pt x="473" y="37"/>
                    <a:pt x="473" y="37"/>
                    <a:pt x="473" y="37"/>
                  </a:cubicBezTo>
                  <a:cubicBezTo>
                    <a:pt x="472" y="37"/>
                    <a:pt x="472" y="37"/>
                    <a:pt x="472" y="37"/>
                  </a:cubicBezTo>
                  <a:cubicBezTo>
                    <a:pt x="470" y="38"/>
                    <a:pt x="468" y="35"/>
                    <a:pt x="467" y="37"/>
                  </a:cubicBezTo>
                  <a:cubicBezTo>
                    <a:pt x="464" y="36"/>
                    <a:pt x="461" y="36"/>
                    <a:pt x="459" y="36"/>
                  </a:cubicBezTo>
                  <a:cubicBezTo>
                    <a:pt x="458" y="36"/>
                    <a:pt x="457" y="36"/>
                    <a:pt x="456" y="36"/>
                  </a:cubicBezTo>
                  <a:cubicBezTo>
                    <a:pt x="455" y="36"/>
                    <a:pt x="455" y="35"/>
                    <a:pt x="456" y="34"/>
                  </a:cubicBezTo>
                  <a:cubicBezTo>
                    <a:pt x="456" y="35"/>
                    <a:pt x="457" y="35"/>
                    <a:pt x="457" y="35"/>
                  </a:cubicBezTo>
                  <a:cubicBezTo>
                    <a:pt x="457" y="35"/>
                    <a:pt x="457" y="35"/>
                    <a:pt x="457" y="35"/>
                  </a:cubicBezTo>
                  <a:cubicBezTo>
                    <a:pt x="458" y="35"/>
                    <a:pt x="458" y="35"/>
                    <a:pt x="459" y="36"/>
                  </a:cubicBezTo>
                  <a:cubicBezTo>
                    <a:pt x="460" y="35"/>
                    <a:pt x="458" y="35"/>
                    <a:pt x="459" y="34"/>
                  </a:cubicBezTo>
                  <a:cubicBezTo>
                    <a:pt x="459" y="34"/>
                    <a:pt x="459" y="34"/>
                    <a:pt x="460" y="34"/>
                  </a:cubicBezTo>
                  <a:cubicBezTo>
                    <a:pt x="460" y="34"/>
                    <a:pt x="460" y="34"/>
                    <a:pt x="460" y="34"/>
                  </a:cubicBezTo>
                  <a:cubicBezTo>
                    <a:pt x="461" y="35"/>
                    <a:pt x="461" y="36"/>
                    <a:pt x="462" y="35"/>
                  </a:cubicBezTo>
                  <a:cubicBezTo>
                    <a:pt x="460" y="34"/>
                    <a:pt x="460" y="34"/>
                    <a:pt x="460" y="34"/>
                  </a:cubicBezTo>
                  <a:cubicBezTo>
                    <a:pt x="461" y="34"/>
                    <a:pt x="462" y="34"/>
                    <a:pt x="462" y="35"/>
                  </a:cubicBezTo>
                  <a:cubicBezTo>
                    <a:pt x="462" y="34"/>
                    <a:pt x="462" y="34"/>
                    <a:pt x="462" y="34"/>
                  </a:cubicBezTo>
                  <a:cubicBezTo>
                    <a:pt x="463" y="34"/>
                    <a:pt x="464" y="34"/>
                    <a:pt x="464" y="35"/>
                  </a:cubicBezTo>
                  <a:cubicBezTo>
                    <a:pt x="465" y="35"/>
                    <a:pt x="465" y="35"/>
                    <a:pt x="465" y="35"/>
                  </a:cubicBezTo>
                  <a:cubicBezTo>
                    <a:pt x="464" y="35"/>
                    <a:pt x="464" y="34"/>
                    <a:pt x="464" y="34"/>
                  </a:cubicBezTo>
                  <a:cubicBezTo>
                    <a:pt x="465" y="34"/>
                    <a:pt x="465" y="34"/>
                    <a:pt x="466" y="34"/>
                  </a:cubicBezTo>
                  <a:cubicBezTo>
                    <a:pt x="465" y="34"/>
                    <a:pt x="465" y="34"/>
                    <a:pt x="465" y="35"/>
                  </a:cubicBezTo>
                  <a:cubicBezTo>
                    <a:pt x="466" y="35"/>
                    <a:pt x="466" y="34"/>
                    <a:pt x="467" y="35"/>
                  </a:cubicBezTo>
                  <a:cubicBezTo>
                    <a:pt x="466" y="34"/>
                    <a:pt x="466" y="34"/>
                    <a:pt x="466" y="34"/>
                  </a:cubicBezTo>
                  <a:cubicBezTo>
                    <a:pt x="467" y="34"/>
                    <a:pt x="468" y="34"/>
                    <a:pt x="469" y="34"/>
                  </a:cubicBezTo>
                  <a:cubicBezTo>
                    <a:pt x="468" y="34"/>
                    <a:pt x="468" y="35"/>
                    <a:pt x="468" y="35"/>
                  </a:cubicBezTo>
                  <a:cubicBezTo>
                    <a:pt x="469" y="35"/>
                    <a:pt x="469" y="35"/>
                    <a:pt x="469" y="35"/>
                  </a:cubicBezTo>
                  <a:cubicBezTo>
                    <a:pt x="469" y="34"/>
                    <a:pt x="471" y="36"/>
                    <a:pt x="470" y="34"/>
                  </a:cubicBezTo>
                  <a:cubicBezTo>
                    <a:pt x="471" y="34"/>
                    <a:pt x="472" y="34"/>
                    <a:pt x="472" y="34"/>
                  </a:cubicBezTo>
                  <a:cubicBezTo>
                    <a:pt x="472" y="34"/>
                    <a:pt x="472" y="34"/>
                    <a:pt x="472" y="34"/>
                  </a:cubicBezTo>
                  <a:cubicBezTo>
                    <a:pt x="473" y="34"/>
                    <a:pt x="473" y="34"/>
                    <a:pt x="473" y="34"/>
                  </a:cubicBezTo>
                  <a:cubicBezTo>
                    <a:pt x="474" y="34"/>
                    <a:pt x="474" y="34"/>
                    <a:pt x="475" y="33"/>
                  </a:cubicBezTo>
                  <a:cubicBezTo>
                    <a:pt x="475" y="34"/>
                    <a:pt x="476" y="34"/>
                    <a:pt x="476" y="34"/>
                  </a:cubicBezTo>
                  <a:cubicBezTo>
                    <a:pt x="477" y="34"/>
                    <a:pt x="478" y="35"/>
                    <a:pt x="479" y="34"/>
                  </a:cubicBezTo>
                  <a:cubicBezTo>
                    <a:pt x="479" y="34"/>
                    <a:pt x="479" y="34"/>
                    <a:pt x="479" y="34"/>
                  </a:cubicBezTo>
                  <a:cubicBezTo>
                    <a:pt x="478" y="33"/>
                    <a:pt x="478" y="32"/>
                    <a:pt x="478" y="31"/>
                  </a:cubicBezTo>
                  <a:cubicBezTo>
                    <a:pt x="479" y="32"/>
                    <a:pt x="479" y="32"/>
                    <a:pt x="479" y="32"/>
                  </a:cubicBezTo>
                  <a:cubicBezTo>
                    <a:pt x="480" y="32"/>
                    <a:pt x="479" y="33"/>
                    <a:pt x="480" y="33"/>
                  </a:cubicBezTo>
                  <a:cubicBezTo>
                    <a:pt x="480" y="34"/>
                    <a:pt x="480" y="34"/>
                    <a:pt x="480" y="34"/>
                  </a:cubicBezTo>
                  <a:cubicBezTo>
                    <a:pt x="480" y="34"/>
                    <a:pt x="480" y="34"/>
                    <a:pt x="480" y="34"/>
                  </a:cubicBezTo>
                  <a:cubicBezTo>
                    <a:pt x="481" y="34"/>
                    <a:pt x="480" y="34"/>
                    <a:pt x="480" y="33"/>
                  </a:cubicBezTo>
                  <a:cubicBezTo>
                    <a:pt x="481" y="33"/>
                    <a:pt x="482" y="34"/>
                    <a:pt x="483" y="33"/>
                  </a:cubicBezTo>
                  <a:cubicBezTo>
                    <a:pt x="482" y="33"/>
                    <a:pt x="482" y="32"/>
                    <a:pt x="481" y="33"/>
                  </a:cubicBezTo>
                  <a:cubicBezTo>
                    <a:pt x="480" y="33"/>
                    <a:pt x="480" y="32"/>
                    <a:pt x="480" y="32"/>
                  </a:cubicBezTo>
                  <a:cubicBezTo>
                    <a:pt x="481" y="32"/>
                    <a:pt x="481" y="31"/>
                    <a:pt x="482" y="32"/>
                  </a:cubicBezTo>
                  <a:cubicBezTo>
                    <a:pt x="482" y="31"/>
                    <a:pt x="482" y="31"/>
                    <a:pt x="482" y="31"/>
                  </a:cubicBezTo>
                  <a:cubicBezTo>
                    <a:pt x="482" y="31"/>
                    <a:pt x="482" y="31"/>
                    <a:pt x="482" y="32"/>
                  </a:cubicBezTo>
                  <a:cubicBezTo>
                    <a:pt x="483" y="32"/>
                    <a:pt x="484" y="32"/>
                    <a:pt x="484" y="31"/>
                  </a:cubicBezTo>
                  <a:cubicBezTo>
                    <a:pt x="484" y="32"/>
                    <a:pt x="484" y="32"/>
                    <a:pt x="485" y="32"/>
                  </a:cubicBezTo>
                  <a:cubicBezTo>
                    <a:pt x="485" y="32"/>
                    <a:pt x="485" y="31"/>
                    <a:pt x="485" y="31"/>
                  </a:cubicBezTo>
                  <a:cubicBezTo>
                    <a:pt x="485" y="31"/>
                    <a:pt x="486" y="31"/>
                    <a:pt x="486" y="31"/>
                  </a:cubicBezTo>
                  <a:cubicBezTo>
                    <a:pt x="486" y="31"/>
                    <a:pt x="486" y="31"/>
                    <a:pt x="486" y="30"/>
                  </a:cubicBezTo>
                  <a:cubicBezTo>
                    <a:pt x="485" y="31"/>
                    <a:pt x="482" y="29"/>
                    <a:pt x="483" y="31"/>
                  </a:cubicBezTo>
                  <a:cubicBezTo>
                    <a:pt x="482" y="30"/>
                    <a:pt x="482" y="30"/>
                    <a:pt x="482" y="30"/>
                  </a:cubicBezTo>
                  <a:cubicBezTo>
                    <a:pt x="480" y="31"/>
                    <a:pt x="479" y="30"/>
                    <a:pt x="477" y="30"/>
                  </a:cubicBezTo>
                  <a:cubicBezTo>
                    <a:pt x="477" y="31"/>
                    <a:pt x="477" y="31"/>
                    <a:pt x="477" y="31"/>
                  </a:cubicBezTo>
                  <a:cubicBezTo>
                    <a:pt x="478" y="31"/>
                    <a:pt x="478" y="32"/>
                    <a:pt x="478" y="32"/>
                  </a:cubicBezTo>
                  <a:cubicBezTo>
                    <a:pt x="477" y="33"/>
                    <a:pt x="476" y="32"/>
                    <a:pt x="475" y="32"/>
                  </a:cubicBezTo>
                  <a:cubicBezTo>
                    <a:pt x="474" y="32"/>
                    <a:pt x="473" y="32"/>
                    <a:pt x="473" y="32"/>
                  </a:cubicBezTo>
                  <a:cubicBezTo>
                    <a:pt x="474" y="31"/>
                    <a:pt x="476" y="32"/>
                    <a:pt x="477" y="31"/>
                  </a:cubicBezTo>
                  <a:cubicBezTo>
                    <a:pt x="477" y="31"/>
                    <a:pt x="477" y="31"/>
                    <a:pt x="477" y="31"/>
                  </a:cubicBezTo>
                  <a:cubicBezTo>
                    <a:pt x="477" y="31"/>
                    <a:pt x="477" y="31"/>
                    <a:pt x="477" y="31"/>
                  </a:cubicBezTo>
                  <a:cubicBezTo>
                    <a:pt x="474" y="31"/>
                    <a:pt x="474" y="31"/>
                    <a:pt x="474" y="31"/>
                  </a:cubicBezTo>
                  <a:cubicBezTo>
                    <a:pt x="474" y="30"/>
                    <a:pt x="474" y="30"/>
                    <a:pt x="474" y="30"/>
                  </a:cubicBezTo>
                  <a:cubicBezTo>
                    <a:pt x="474" y="30"/>
                    <a:pt x="474" y="30"/>
                    <a:pt x="474" y="30"/>
                  </a:cubicBezTo>
                  <a:cubicBezTo>
                    <a:pt x="473" y="30"/>
                    <a:pt x="474" y="29"/>
                    <a:pt x="474" y="29"/>
                  </a:cubicBezTo>
                  <a:cubicBezTo>
                    <a:pt x="475" y="29"/>
                    <a:pt x="477" y="28"/>
                    <a:pt x="478" y="30"/>
                  </a:cubicBezTo>
                  <a:cubicBezTo>
                    <a:pt x="478" y="30"/>
                    <a:pt x="478" y="29"/>
                    <a:pt x="478" y="29"/>
                  </a:cubicBezTo>
                  <a:cubicBezTo>
                    <a:pt x="479" y="29"/>
                    <a:pt x="481" y="29"/>
                    <a:pt x="482" y="30"/>
                  </a:cubicBezTo>
                  <a:cubicBezTo>
                    <a:pt x="483" y="28"/>
                    <a:pt x="485" y="30"/>
                    <a:pt x="486" y="29"/>
                  </a:cubicBezTo>
                  <a:cubicBezTo>
                    <a:pt x="487" y="29"/>
                    <a:pt x="489" y="29"/>
                    <a:pt x="491" y="30"/>
                  </a:cubicBezTo>
                  <a:cubicBezTo>
                    <a:pt x="491" y="30"/>
                    <a:pt x="491" y="30"/>
                    <a:pt x="491" y="30"/>
                  </a:cubicBezTo>
                  <a:cubicBezTo>
                    <a:pt x="491" y="29"/>
                    <a:pt x="490" y="29"/>
                    <a:pt x="490" y="29"/>
                  </a:cubicBezTo>
                  <a:cubicBezTo>
                    <a:pt x="491" y="29"/>
                    <a:pt x="493" y="30"/>
                    <a:pt x="494" y="29"/>
                  </a:cubicBezTo>
                  <a:cubicBezTo>
                    <a:pt x="494" y="29"/>
                    <a:pt x="494" y="29"/>
                    <a:pt x="494" y="29"/>
                  </a:cubicBezTo>
                  <a:cubicBezTo>
                    <a:pt x="495" y="29"/>
                    <a:pt x="496" y="29"/>
                    <a:pt x="496" y="28"/>
                  </a:cubicBezTo>
                  <a:cubicBezTo>
                    <a:pt x="496" y="28"/>
                    <a:pt x="496" y="28"/>
                    <a:pt x="496" y="28"/>
                  </a:cubicBezTo>
                  <a:cubicBezTo>
                    <a:pt x="495" y="28"/>
                    <a:pt x="495" y="29"/>
                    <a:pt x="495" y="29"/>
                  </a:cubicBezTo>
                  <a:cubicBezTo>
                    <a:pt x="493" y="28"/>
                    <a:pt x="493" y="28"/>
                    <a:pt x="493" y="28"/>
                  </a:cubicBezTo>
                  <a:cubicBezTo>
                    <a:pt x="490" y="28"/>
                    <a:pt x="487" y="28"/>
                    <a:pt x="484" y="28"/>
                  </a:cubicBezTo>
                  <a:cubicBezTo>
                    <a:pt x="482" y="28"/>
                    <a:pt x="480" y="28"/>
                    <a:pt x="479" y="28"/>
                  </a:cubicBezTo>
                  <a:cubicBezTo>
                    <a:pt x="478" y="28"/>
                    <a:pt x="477" y="28"/>
                    <a:pt x="475" y="28"/>
                  </a:cubicBezTo>
                  <a:cubicBezTo>
                    <a:pt x="473" y="28"/>
                    <a:pt x="470" y="28"/>
                    <a:pt x="468" y="28"/>
                  </a:cubicBezTo>
                  <a:cubicBezTo>
                    <a:pt x="468" y="27"/>
                    <a:pt x="468" y="27"/>
                    <a:pt x="468" y="27"/>
                  </a:cubicBezTo>
                  <a:cubicBezTo>
                    <a:pt x="467" y="27"/>
                    <a:pt x="467" y="27"/>
                    <a:pt x="467" y="27"/>
                  </a:cubicBezTo>
                  <a:cubicBezTo>
                    <a:pt x="467" y="28"/>
                    <a:pt x="467" y="28"/>
                    <a:pt x="467" y="28"/>
                  </a:cubicBezTo>
                  <a:cubicBezTo>
                    <a:pt x="467" y="28"/>
                    <a:pt x="466" y="27"/>
                    <a:pt x="465" y="28"/>
                  </a:cubicBezTo>
                  <a:cubicBezTo>
                    <a:pt x="465" y="27"/>
                    <a:pt x="465" y="27"/>
                    <a:pt x="465" y="27"/>
                  </a:cubicBezTo>
                  <a:cubicBezTo>
                    <a:pt x="463" y="26"/>
                    <a:pt x="462" y="29"/>
                    <a:pt x="461" y="27"/>
                  </a:cubicBezTo>
                  <a:cubicBezTo>
                    <a:pt x="461" y="27"/>
                    <a:pt x="461" y="27"/>
                    <a:pt x="461" y="27"/>
                  </a:cubicBezTo>
                  <a:cubicBezTo>
                    <a:pt x="460" y="27"/>
                    <a:pt x="460" y="27"/>
                    <a:pt x="460" y="27"/>
                  </a:cubicBezTo>
                  <a:cubicBezTo>
                    <a:pt x="460" y="27"/>
                    <a:pt x="460" y="27"/>
                    <a:pt x="460" y="27"/>
                  </a:cubicBezTo>
                  <a:cubicBezTo>
                    <a:pt x="459" y="26"/>
                    <a:pt x="458" y="26"/>
                    <a:pt x="458" y="27"/>
                  </a:cubicBezTo>
                  <a:cubicBezTo>
                    <a:pt x="457" y="27"/>
                    <a:pt x="457" y="26"/>
                    <a:pt x="456" y="26"/>
                  </a:cubicBezTo>
                  <a:cubicBezTo>
                    <a:pt x="458" y="24"/>
                    <a:pt x="458" y="27"/>
                    <a:pt x="460" y="26"/>
                  </a:cubicBezTo>
                  <a:cubicBezTo>
                    <a:pt x="460" y="26"/>
                    <a:pt x="460" y="26"/>
                    <a:pt x="460" y="26"/>
                  </a:cubicBezTo>
                  <a:cubicBezTo>
                    <a:pt x="460" y="26"/>
                    <a:pt x="460" y="26"/>
                    <a:pt x="460" y="26"/>
                  </a:cubicBezTo>
                  <a:cubicBezTo>
                    <a:pt x="460" y="26"/>
                    <a:pt x="460" y="26"/>
                    <a:pt x="460" y="26"/>
                  </a:cubicBezTo>
                  <a:cubicBezTo>
                    <a:pt x="462" y="25"/>
                    <a:pt x="463" y="25"/>
                    <a:pt x="465" y="26"/>
                  </a:cubicBezTo>
                  <a:cubicBezTo>
                    <a:pt x="467" y="25"/>
                    <a:pt x="470" y="27"/>
                    <a:pt x="471" y="26"/>
                  </a:cubicBezTo>
                  <a:cubicBezTo>
                    <a:pt x="473" y="27"/>
                    <a:pt x="474" y="25"/>
                    <a:pt x="475" y="26"/>
                  </a:cubicBezTo>
                  <a:cubicBezTo>
                    <a:pt x="476" y="25"/>
                    <a:pt x="477" y="27"/>
                    <a:pt x="478" y="26"/>
                  </a:cubicBezTo>
                  <a:cubicBezTo>
                    <a:pt x="480" y="27"/>
                    <a:pt x="481" y="25"/>
                    <a:pt x="483" y="26"/>
                  </a:cubicBezTo>
                  <a:cubicBezTo>
                    <a:pt x="486" y="26"/>
                    <a:pt x="489" y="27"/>
                    <a:pt x="492" y="26"/>
                  </a:cubicBezTo>
                  <a:cubicBezTo>
                    <a:pt x="492" y="26"/>
                    <a:pt x="492" y="26"/>
                    <a:pt x="492" y="26"/>
                  </a:cubicBezTo>
                  <a:cubicBezTo>
                    <a:pt x="494" y="26"/>
                    <a:pt x="496" y="27"/>
                    <a:pt x="497" y="26"/>
                  </a:cubicBezTo>
                  <a:cubicBezTo>
                    <a:pt x="497" y="26"/>
                    <a:pt x="497" y="26"/>
                    <a:pt x="498" y="27"/>
                  </a:cubicBezTo>
                  <a:cubicBezTo>
                    <a:pt x="498" y="26"/>
                    <a:pt x="500" y="27"/>
                    <a:pt x="500" y="26"/>
                  </a:cubicBezTo>
                  <a:cubicBezTo>
                    <a:pt x="500" y="26"/>
                    <a:pt x="500" y="26"/>
                    <a:pt x="500" y="26"/>
                  </a:cubicBezTo>
                  <a:cubicBezTo>
                    <a:pt x="500" y="27"/>
                    <a:pt x="501" y="26"/>
                    <a:pt x="501" y="26"/>
                  </a:cubicBezTo>
                  <a:cubicBezTo>
                    <a:pt x="501" y="26"/>
                    <a:pt x="501" y="26"/>
                    <a:pt x="501" y="26"/>
                  </a:cubicBezTo>
                  <a:cubicBezTo>
                    <a:pt x="501" y="26"/>
                    <a:pt x="501" y="26"/>
                    <a:pt x="501" y="27"/>
                  </a:cubicBezTo>
                  <a:cubicBezTo>
                    <a:pt x="502" y="26"/>
                    <a:pt x="502" y="26"/>
                    <a:pt x="502" y="26"/>
                  </a:cubicBezTo>
                  <a:cubicBezTo>
                    <a:pt x="503" y="27"/>
                    <a:pt x="503" y="27"/>
                    <a:pt x="503" y="27"/>
                  </a:cubicBezTo>
                  <a:cubicBezTo>
                    <a:pt x="503" y="26"/>
                    <a:pt x="503" y="26"/>
                    <a:pt x="503" y="26"/>
                  </a:cubicBezTo>
                  <a:cubicBezTo>
                    <a:pt x="504" y="28"/>
                    <a:pt x="504" y="25"/>
                    <a:pt x="506" y="26"/>
                  </a:cubicBezTo>
                  <a:cubicBezTo>
                    <a:pt x="507" y="27"/>
                    <a:pt x="507" y="27"/>
                    <a:pt x="508" y="26"/>
                  </a:cubicBezTo>
                  <a:cubicBezTo>
                    <a:pt x="508" y="27"/>
                    <a:pt x="508" y="27"/>
                    <a:pt x="508" y="27"/>
                  </a:cubicBezTo>
                  <a:cubicBezTo>
                    <a:pt x="508" y="25"/>
                    <a:pt x="510" y="27"/>
                    <a:pt x="510" y="26"/>
                  </a:cubicBezTo>
                  <a:cubicBezTo>
                    <a:pt x="510" y="26"/>
                    <a:pt x="511" y="26"/>
                    <a:pt x="511" y="26"/>
                  </a:cubicBezTo>
                  <a:cubicBezTo>
                    <a:pt x="511" y="27"/>
                    <a:pt x="511" y="27"/>
                    <a:pt x="511" y="27"/>
                  </a:cubicBezTo>
                  <a:cubicBezTo>
                    <a:pt x="511" y="27"/>
                    <a:pt x="512" y="27"/>
                    <a:pt x="512" y="27"/>
                  </a:cubicBezTo>
                  <a:cubicBezTo>
                    <a:pt x="512" y="26"/>
                    <a:pt x="511" y="26"/>
                    <a:pt x="511" y="26"/>
                  </a:cubicBezTo>
                  <a:cubicBezTo>
                    <a:pt x="512" y="26"/>
                    <a:pt x="512" y="26"/>
                    <a:pt x="513" y="26"/>
                  </a:cubicBezTo>
                  <a:cubicBezTo>
                    <a:pt x="513" y="26"/>
                    <a:pt x="513" y="26"/>
                    <a:pt x="513" y="26"/>
                  </a:cubicBezTo>
                  <a:cubicBezTo>
                    <a:pt x="513" y="26"/>
                    <a:pt x="514" y="26"/>
                    <a:pt x="514" y="26"/>
                  </a:cubicBezTo>
                  <a:cubicBezTo>
                    <a:pt x="514" y="25"/>
                    <a:pt x="514" y="25"/>
                    <a:pt x="514" y="25"/>
                  </a:cubicBezTo>
                  <a:cubicBezTo>
                    <a:pt x="516" y="26"/>
                    <a:pt x="516" y="26"/>
                    <a:pt x="517" y="27"/>
                  </a:cubicBezTo>
                  <a:cubicBezTo>
                    <a:pt x="517" y="27"/>
                    <a:pt x="517" y="27"/>
                    <a:pt x="517" y="27"/>
                  </a:cubicBezTo>
                  <a:cubicBezTo>
                    <a:pt x="517" y="27"/>
                    <a:pt x="517" y="27"/>
                    <a:pt x="517" y="26"/>
                  </a:cubicBezTo>
                  <a:cubicBezTo>
                    <a:pt x="519" y="26"/>
                    <a:pt x="519" y="26"/>
                    <a:pt x="519" y="26"/>
                  </a:cubicBezTo>
                  <a:cubicBezTo>
                    <a:pt x="519" y="26"/>
                    <a:pt x="519" y="26"/>
                    <a:pt x="519" y="26"/>
                  </a:cubicBezTo>
                  <a:cubicBezTo>
                    <a:pt x="519" y="26"/>
                    <a:pt x="519" y="26"/>
                    <a:pt x="519" y="26"/>
                  </a:cubicBezTo>
                  <a:cubicBezTo>
                    <a:pt x="519" y="26"/>
                    <a:pt x="519" y="26"/>
                    <a:pt x="520" y="26"/>
                  </a:cubicBezTo>
                  <a:cubicBezTo>
                    <a:pt x="519" y="25"/>
                    <a:pt x="521" y="26"/>
                    <a:pt x="521" y="26"/>
                  </a:cubicBezTo>
                  <a:cubicBezTo>
                    <a:pt x="522" y="25"/>
                    <a:pt x="524" y="27"/>
                    <a:pt x="524" y="25"/>
                  </a:cubicBezTo>
                  <a:cubicBezTo>
                    <a:pt x="524" y="26"/>
                    <a:pt x="524" y="26"/>
                    <a:pt x="524" y="26"/>
                  </a:cubicBezTo>
                  <a:cubicBezTo>
                    <a:pt x="524" y="26"/>
                    <a:pt x="524" y="26"/>
                    <a:pt x="525" y="25"/>
                  </a:cubicBezTo>
                  <a:cubicBezTo>
                    <a:pt x="525" y="26"/>
                    <a:pt x="525" y="26"/>
                    <a:pt x="525" y="26"/>
                  </a:cubicBezTo>
                  <a:cubicBezTo>
                    <a:pt x="526" y="27"/>
                    <a:pt x="526" y="25"/>
                    <a:pt x="527" y="26"/>
                  </a:cubicBezTo>
                  <a:cubicBezTo>
                    <a:pt x="527" y="25"/>
                    <a:pt x="527" y="25"/>
                    <a:pt x="527" y="25"/>
                  </a:cubicBezTo>
                  <a:cubicBezTo>
                    <a:pt x="526" y="24"/>
                    <a:pt x="526" y="25"/>
                    <a:pt x="526" y="25"/>
                  </a:cubicBezTo>
                  <a:cubicBezTo>
                    <a:pt x="525" y="25"/>
                    <a:pt x="526" y="24"/>
                    <a:pt x="525" y="24"/>
                  </a:cubicBezTo>
                  <a:cubicBezTo>
                    <a:pt x="525" y="25"/>
                    <a:pt x="525" y="25"/>
                    <a:pt x="525" y="25"/>
                  </a:cubicBezTo>
                  <a:cubicBezTo>
                    <a:pt x="524" y="25"/>
                    <a:pt x="524" y="24"/>
                    <a:pt x="524" y="25"/>
                  </a:cubicBezTo>
                  <a:cubicBezTo>
                    <a:pt x="523" y="25"/>
                    <a:pt x="522" y="25"/>
                    <a:pt x="521" y="24"/>
                  </a:cubicBezTo>
                  <a:cubicBezTo>
                    <a:pt x="521" y="24"/>
                    <a:pt x="522" y="25"/>
                    <a:pt x="521" y="25"/>
                  </a:cubicBezTo>
                  <a:cubicBezTo>
                    <a:pt x="521" y="24"/>
                    <a:pt x="520" y="24"/>
                    <a:pt x="519" y="24"/>
                  </a:cubicBezTo>
                  <a:cubicBezTo>
                    <a:pt x="519" y="24"/>
                    <a:pt x="519" y="24"/>
                    <a:pt x="519" y="24"/>
                  </a:cubicBezTo>
                  <a:cubicBezTo>
                    <a:pt x="520" y="24"/>
                    <a:pt x="521" y="24"/>
                    <a:pt x="521" y="25"/>
                  </a:cubicBezTo>
                  <a:cubicBezTo>
                    <a:pt x="521" y="25"/>
                    <a:pt x="521" y="25"/>
                    <a:pt x="521" y="25"/>
                  </a:cubicBezTo>
                  <a:cubicBezTo>
                    <a:pt x="520" y="25"/>
                    <a:pt x="518" y="25"/>
                    <a:pt x="518" y="24"/>
                  </a:cubicBezTo>
                  <a:cubicBezTo>
                    <a:pt x="517" y="24"/>
                    <a:pt x="516" y="24"/>
                    <a:pt x="515" y="24"/>
                  </a:cubicBezTo>
                  <a:cubicBezTo>
                    <a:pt x="515" y="24"/>
                    <a:pt x="515" y="24"/>
                    <a:pt x="515" y="24"/>
                  </a:cubicBezTo>
                  <a:cubicBezTo>
                    <a:pt x="515" y="24"/>
                    <a:pt x="516" y="24"/>
                    <a:pt x="516" y="24"/>
                  </a:cubicBezTo>
                  <a:cubicBezTo>
                    <a:pt x="515" y="24"/>
                    <a:pt x="516" y="25"/>
                    <a:pt x="515" y="25"/>
                  </a:cubicBezTo>
                  <a:cubicBezTo>
                    <a:pt x="515" y="25"/>
                    <a:pt x="515" y="25"/>
                    <a:pt x="514" y="24"/>
                  </a:cubicBezTo>
                  <a:cubicBezTo>
                    <a:pt x="514" y="25"/>
                    <a:pt x="513" y="24"/>
                    <a:pt x="512" y="25"/>
                  </a:cubicBezTo>
                  <a:cubicBezTo>
                    <a:pt x="511" y="24"/>
                    <a:pt x="511" y="24"/>
                    <a:pt x="511" y="24"/>
                  </a:cubicBezTo>
                  <a:cubicBezTo>
                    <a:pt x="511" y="25"/>
                    <a:pt x="511" y="24"/>
                    <a:pt x="510" y="24"/>
                  </a:cubicBezTo>
                  <a:cubicBezTo>
                    <a:pt x="510" y="24"/>
                    <a:pt x="510" y="24"/>
                    <a:pt x="510" y="24"/>
                  </a:cubicBezTo>
                  <a:cubicBezTo>
                    <a:pt x="510" y="26"/>
                    <a:pt x="509" y="25"/>
                    <a:pt x="508" y="25"/>
                  </a:cubicBezTo>
                  <a:cubicBezTo>
                    <a:pt x="507" y="25"/>
                    <a:pt x="508" y="23"/>
                    <a:pt x="507" y="23"/>
                  </a:cubicBezTo>
                  <a:cubicBezTo>
                    <a:pt x="507" y="24"/>
                    <a:pt x="507" y="24"/>
                    <a:pt x="508" y="24"/>
                  </a:cubicBezTo>
                  <a:cubicBezTo>
                    <a:pt x="507" y="24"/>
                    <a:pt x="507" y="24"/>
                    <a:pt x="507" y="25"/>
                  </a:cubicBezTo>
                  <a:cubicBezTo>
                    <a:pt x="508" y="25"/>
                    <a:pt x="508" y="25"/>
                    <a:pt x="508" y="25"/>
                  </a:cubicBezTo>
                  <a:cubicBezTo>
                    <a:pt x="508" y="25"/>
                    <a:pt x="507" y="26"/>
                    <a:pt x="507" y="26"/>
                  </a:cubicBezTo>
                  <a:cubicBezTo>
                    <a:pt x="507" y="26"/>
                    <a:pt x="506" y="26"/>
                    <a:pt x="506" y="26"/>
                  </a:cubicBezTo>
                  <a:cubicBezTo>
                    <a:pt x="507" y="26"/>
                    <a:pt x="507" y="26"/>
                    <a:pt x="507" y="25"/>
                  </a:cubicBezTo>
                  <a:cubicBezTo>
                    <a:pt x="506" y="25"/>
                    <a:pt x="505" y="25"/>
                    <a:pt x="504" y="25"/>
                  </a:cubicBezTo>
                  <a:cubicBezTo>
                    <a:pt x="504" y="25"/>
                    <a:pt x="504" y="24"/>
                    <a:pt x="504" y="24"/>
                  </a:cubicBezTo>
                  <a:cubicBezTo>
                    <a:pt x="505" y="24"/>
                    <a:pt x="505" y="24"/>
                    <a:pt x="505" y="24"/>
                  </a:cubicBezTo>
                  <a:cubicBezTo>
                    <a:pt x="504" y="23"/>
                    <a:pt x="504" y="23"/>
                    <a:pt x="504" y="23"/>
                  </a:cubicBezTo>
                  <a:cubicBezTo>
                    <a:pt x="504" y="23"/>
                    <a:pt x="505" y="23"/>
                    <a:pt x="505" y="23"/>
                  </a:cubicBezTo>
                  <a:cubicBezTo>
                    <a:pt x="504" y="23"/>
                    <a:pt x="504" y="23"/>
                    <a:pt x="503" y="23"/>
                  </a:cubicBezTo>
                  <a:cubicBezTo>
                    <a:pt x="504" y="23"/>
                    <a:pt x="504" y="23"/>
                    <a:pt x="504" y="23"/>
                  </a:cubicBezTo>
                  <a:cubicBezTo>
                    <a:pt x="503" y="24"/>
                    <a:pt x="503" y="24"/>
                    <a:pt x="503" y="24"/>
                  </a:cubicBezTo>
                  <a:cubicBezTo>
                    <a:pt x="503" y="24"/>
                    <a:pt x="503" y="23"/>
                    <a:pt x="502" y="23"/>
                  </a:cubicBezTo>
                  <a:cubicBezTo>
                    <a:pt x="502" y="23"/>
                    <a:pt x="502" y="24"/>
                    <a:pt x="502" y="24"/>
                  </a:cubicBezTo>
                  <a:cubicBezTo>
                    <a:pt x="503" y="25"/>
                    <a:pt x="503" y="25"/>
                    <a:pt x="503" y="25"/>
                  </a:cubicBezTo>
                  <a:cubicBezTo>
                    <a:pt x="502" y="25"/>
                    <a:pt x="502" y="25"/>
                    <a:pt x="502" y="25"/>
                  </a:cubicBezTo>
                  <a:cubicBezTo>
                    <a:pt x="501" y="25"/>
                    <a:pt x="500" y="25"/>
                    <a:pt x="500" y="24"/>
                  </a:cubicBezTo>
                  <a:cubicBezTo>
                    <a:pt x="501" y="24"/>
                    <a:pt x="501" y="24"/>
                    <a:pt x="501" y="24"/>
                  </a:cubicBezTo>
                  <a:cubicBezTo>
                    <a:pt x="499" y="23"/>
                    <a:pt x="499" y="23"/>
                    <a:pt x="499" y="23"/>
                  </a:cubicBezTo>
                  <a:cubicBezTo>
                    <a:pt x="499" y="24"/>
                    <a:pt x="499" y="24"/>
                    <a:pt x="499" y="24"/>
                  </a:cubicBezTo>
                  <a:cubicBezTo>
                    <a:pt x="498" y="24"/>
                    <a:pt x="498" y="24"/>
                    <a:pt x="498" y="24"/>
                  </a:cubicBezTo>
                  <a:cubicBezTo>
                    <a:pt x="499" y="25"/>
                    <a:pt x="499" y="25"/>
                    <a:pt x="499" y="25"/>
                  </a:cubicBezTo>
                  <a:cubicBezTo>
                    <a:pt x="499" y="25"/>
                    <a:pt x="498" y="25"/>
                    <a:pt x="498" y="25"/>
                  </a:cubicBezTo>
                  <a:cubicBezTo>
                    <a:pt x="497" y="24"/>
                    <a:pt x="496" y="26"/>
                    <a:pt x="495" y="24"/>
                  </a:cubicBezTo>
                  <a:cubicBezTo>
                    <a:pt x="496" y="24"/>
                    <a:pt x="497" y="24"/>
                    <a:pt x="497" y="24"/>
                  </a:cubicBezTo>
                  <a:cubicBezTo>
                    <a:pt x="497" y="23"/>
                    <a:pt x="497" y="23"/>
                    <a:pt x="497" y="23"/>
                  </a:cubicBezTo>
                  <a:cubicBezTo>
                    <a:pt x="497" y="24"/>
                    <a:pt x="497" y="24"/>
                    <a:pt x="497" y="24"/>
                  </a:cubicBezTo>
                  <a:cubicBezTo>
                    <a:pt x="497" y="23"/>
                    <a:pt x="496" y="23"/>
                    <a:pt x="495" y="23"/>
                  </a:cubicBezTo>
                  <a:cubicBezTo>
                    <a:pt x="496" y="22"/>
                    <a:pt x="496" y="22"/>
                    <a:pt x="496" y="22"/>
                  </a:cubicBezTo>
                  <a:cubicBezTo>
                    <a:pt x="495" y="22"/>
                    <a:pt x="495" y="22"/>
                    <a:pt x="495" y="22"/>
                  </a:cubicBezTo>
                  <a:cubicBezTo>
                    <a:pt x="495" y="22"/>
                    <a:pt x="495" y="22"/>
                    <a:pt x="495" y="22"/>
                  </a:cubicBezTo>
                  <a:cubicBezTo>
                    <a:pt x="495" y="22"/>
                    <a:pt x="495" y="23"/>
                    <a:pt x="495" y="23"/>
                  </a:cubicBezTo>
                  <a:cubicBezTo>
                    <a:pt x="494" y="23"/>
                    <a:pt x="495" y="24"/>
                    <a:pt x="495" y="24"/>
                  </a:cubicBezTo>
                  <a:cubicBezTo>
                    <a:pt x="495" y="24"/>
                    <a:pt x="495" y="24"/>
                    <a:pt x="495" y="25"/>
                  </a:cubicBezTo>
                  <a:cubicBezTo>
                    <a:pt x="493" y="25"/>
                    <a:pt x="493" y="25"/>
                    <a:pt x="493" y="25"/>
                  </a:cubicBezTo>
                  <a:cubicBezTo>
                    <a:pt x="493" y="25"/>
                    <a:pt x="493" y="24"/>
                    <a:pt x="493" y="24"/>
                  </a:cubicBezTo>
                  <a:cubicBezTo>
                    <a:pt x="493" y="24"/>
                    <a:pt x="493" y="24"/>
                    <a:pt x="493" y="24"/>
                  </a:cubicBezTo>
                  <a:cubicBezTo>
                    <a:pt x="493" y="24"/>
                    <a:pt x="493" y="25"/>
                    <a:pt x="493" y="25"/>
                  </a:cubicBezTo>
                  <a:cubicBezTo>
                    <a:pt x="491" y="24"/>
                    <a:pt x="493" y="24"/>
                    <a:pt x="492" y="24"/>
                  </a:cubicBezTo>
                  <a:cubicBezTo>
                    <a:pt x="492" y="23"/>
                    <a:pt x="491" y="23"/>
                    <a:pt x="491" y="23"/>
                  </a:cubicBezTo>
                  <a:cubicBezTo>
                    <a:pt x="491" y="24"/>
                    <a:pt x="490" y="24"/>
                    <a:pt x="491" y="25"/>
                  </a:cubicBezTo>
                  <a:cubicBezTo>
                    <a:pt x="490" y="25"/>
                    <a:pt x="490" y="25"/>
                    <a:pt x="490" y="25"/>
                  </a:cubicBezTo>
                  <a:cubicBezTo>
                    <a:pt x="490" y="25"/>
                    <a:pt x="490" y="25"/>
                    <a:pt x="490" y="25"/>
                  </a:cubicBezTo>
                  <a:cubicBezTo>
                    <a:pt x="490" y="24"/>
                    <a:pt x="489" y="24"/>
                    <a:pt x="489" y="25"/>
                  </a:cubicBezTo>
                  <a:cubicBezTo>
                    <a:pt x="489" y="24"/>
                    <a:pt x="488" y="23"/>
                    <a:pt x="488" y="23"/>
                  </a:cubicBezTo>
                  <a:cubicBezTo>
                    <a:pt x="488" y="23"/>
                    <a:pt x="487" y="23"/>
                    <a:pt x="488" y="24"/>
                  </a:cubicBezTo>
                  <a:cubicBezTo>
                    <a:pt x="487" y="24"/>
                    <a:pt x="486" y="24"/>
                    <a:pt x="486" y="25"/>
                  </a:cubicBezTo>
                  <a:cubicBezTo>
                    <a:pt x="485" y="24"/>
                    <a:pt x="485" y="24"/>
                    <a:pt x="485" y="24"/>
                  </a:cubicBezTo>
                  <a:cubicBezTo>
                    <a:pt x="485" y="24"/>
                    <a:pt x="486" y="24"/>
                    <a:pt x="486" y="24"/>
                  </a:cubicBezTo>
                  <a:cubicBezTo>
                    <a:pt x="486" y="24"/>
                    <a:pt x="486" y="23"/>
                    <a:pt x="485" y="23"/>
                  </a:cubicBezTo>
                  <a:cubicBezTo>
                    <a:pt x="485" y="24"/>
                    <a:pt x="485" y="24"/>
                    <a:pt x="485" y="24"/>
                  </a:cubicBezTo>
                  <a:cubicBezTo>
                    <a:pt x="485" y="24"/>
                    <a:pt x="486" y="24"/>
                    <a:pt x="486" y="24"/>
                  </a:cubicBezTo>
                  <a:cubicBezTo>
                    <a:pt x="485" y="24"/>
                    <a:pt x="485" y="24"/>
                    <a:pt x="485" y="24"/>
                  </a:cubicBezTo>
                  <a:cubicBezTo>
                    <a:pt x="485" y="24"/>
                    <a:pt x="484" y="24"/>
                    <a:pt x="484" y="23"/>
                  </a:cubicBezTo>
                  <a:cubicBezTo>
                    <a:pt x="484" y="24"/>
                    <a:pt x="485" y="24"/>
                    <a:pt x="485" y="25"/>
                  </a:cubicBezTo>
                  <a:cubicBezTo>
                    <a:pt x="485" y="25"/>
                    <a:pt x="485" y="24"/>
                    <a:pt x="484" y="24"/>
                  </a:cubicBezTo>
                  <a:cubicBezTo>
                    <a:pt x="484" y="26"/>
                    <a:pt x="482" y="24"/>
                    <a:pt x="481" y="25"/>
                  </a:cubicBezTo>
                  <a:cubicBezTo>
                    <a:pt x="481" y="24"/>
                    <a:pt x="482" y="23"/>
                    <a:pt x="483" y="23"/>
                  </a:cubicBezTo>
                  <a:cubicBezTo>
                    <a:pt x="482" y="23"/>
                    <a:pt x="481" y="23"/>
                    <a:pt x="480" y="23"/>
                  </a:cubicBezTo>
                  <a:cubicBezTo>
                    <a:pt x="478" y="24"/>
                    <a:pt x="478" y="24"/>
                    <a:pt x="478" y="24"/>
                  </a:cubicBezTo>
                  <a:cubicBezTo>
                    <a:pt x="479" y="24"/>
                    <a:pt x="479" y="24"/>
                    <a:pt x="479" y="24"/>
                  </a:cubicBezTo>
                  <a:cubicBezTo>
                    <a:pt x="479" y="24"/>
                    <a:pt x="479" y="25"/>
                    <a:pt x="479" y="25"/>
                  </a:cubicBezTo>
                  <a:cubicBezTo>
                    <a:pt x="478" y="25"/>
                    <a:pt x="477" y="24"/>
                    <a:pt x="477" y="23"/>
                  </a:cubicBezTo>
                  <a:cubicBezTo>
                    <a:pt x="478" y="23"/>
                    <a:pt x="478" y="23"/>
                    <a:pt x="478" y="23"/>
                  </a:cubicBezTo>
                  <a:cubicBezTo>
                    <a:pt x="477" y="23"/>
                    <a:pt x="477" y="23"/>
                    <a:pt x="476" y="23"/>
                  </a:cubicBezTo>
                  <a:cubicBezTo>
                    <a:pt x="477" y="24"/>
                    <a:pt x="477" y="24"/>
                    <a:pt x="477" y="24"/>
                  </a:cubicBezTo>
                  <a:cubicBezTo>
                    <a:pt x="477" y="24"/>
                    <a:pt x="477" y="24"/>
                    <a:pt x="477" y="25"/>
                  </a:cubicBezTo>
                  <a:cubicBezTo>
                    <a:pt x="477" y="25"/>
                    <a:pt x="476" y="25"/>
                    <a:pt x="476" y="25"/>
                  </a:cubicBezTo>
                  <a:cubicBezTo>
                    <a:pt x="476" y="24"/>
                    <a:pt x="475" y="25"/>
                    <a:pt x="475" y="25"/>
                  </a:cubicBezTo>
                  <a:cubicBezTo>
                    <a:pt x="475" y="25"/>
                    <a:pt x="474" y="25"/>
                    <a:pt x="474" y="24"/>
                  </a:cubicBezTo>
                  <a:cubicBezTo>
                    <a:pt x="475" y="24"/>
                    <a:pt x="475" y="24"/>
                    <a:pt x="475" y="24"/>
                  </a:cubicBezTo>
                  <a:cubicBezTo>
                    <a:pt x="474" y="24"/>
                    <a:pt x="474" y="24"/>
                    <a:pt x="474" y="24"/>
                  </a:cubicBezTo>
                  <a:cubicBezTo>
                    <a:pt x="474" y="24"/>
                    <a:pt x="474" y="24"/>
                    <a:pt x="474" y="25"/>
                  </a:cubicBezTo>
                  <a:cubicBezTo>
                    <a:pt x="473" y="24"/>
                    <a:pt x="473" y="24"/>
                    <a:pt x="472" y="24"/>
                  </a:cubicBezTo>
                  <a:cubicBezTo>
                    <a:pt x="473" y="24"/>
                    <a:pt x="474" y="23"/>
                    <a:pt x="475" y="23"/>
                  </a:cubicBezTo>
                  <a:cubicBezTo>
                    <a:pt x="474" y="23"/>
                    <a:pt x="474" y="23"/>
                    <a:pt x="474" y="23"/>
                  </a:cubicBezTo>
                  <a:cubicBezTo>
                    <a:pt x="473" y="23"/>
                    <a:pt x="470" y="22"/>
                    <a:pt x="470" y="23"/>
                  </a:cubicBezTo>
                  <a:cubicBezTo>
                    <a:pt x="471" y="24"/>
                    <a:pt x="472" y="22"/>
                    <a:pt x="472" y="23"/>
                  </a:cubicBezTo>
                  <a:cubicBezTo>
                    <a:pt x="471" y="24"/>
                    <a:pt x="471" y="23"/>
                    <a:pt x="470" y="24"/>
                  </a:cubicBezTo>
                  <a:cubicBezTo>
                    <a:pt x="470" y="25"/>
                    <a:pt x="469" y="24"/>
                    <a:pt x="469" y="24"/>
                  </a:cubicBezTo>
                  <a:cubicBezTo>
                    <a:pt x="470" y="24"/>
                    <a:pt x="469" y="23"/>
                    <a:pt x="470" y="22"/>
                  </a:cubicBezTo>
                  <a:cubicBezTo>
                    <a:pt x="469" y="22"/>
                    <a:pt x="468" y="22"/>
                    <a:pt x="468" y="23"/>
                  </a:cubicBezTo>
                  <a:cubicBezTo>
                    <a:pt x="469" y="23"/>
                    <a:pt x="469" y="23"/>
                    <a:pt x="469" y="23"/>
                  </a:cubicBezTo>
                  <a:cubicBezTo>
                    <a:pt x="469" y="23"/>
                    <a:pt x="469" y="23"/>
                    <a:pt x="469" y="23"/>
                  </a:cubicBezTo>
                  <a:cubicBezTo>
                    <a:pt x="469" y="23"/>
                    <a:pt x="469" y="23"/>
                    <a:pt x="469" y="23"/>
                  </a:cubicBezTo>
                  <a:cubicBezTo>
                    <a:pt x="468" y="23"/>
                    <a:pt x="468" y="23"/>
                    <a:pt x="467" y="23"/>
                  </a:cubicBezTo>
                  <a:cubicBezTo>
                    <a:pt x="468" y="23"/>
                    <a:pt x="468" y="23"/>
                    <a:pt x="468" y="24"/>
                  </a:cubicBezTo>
                  <a:cubicBezTo>
                    <a:pt x="469" y="25"/>
                    <a:pt x="467" y="24"/>
                    <a:pt x="466" y="24"/>
                  </a:cubicBezTo>
                  <a:cubicBezTo>
                    <a:pt x="467" y="22"/>
                    <a:pt x="467" y="22"/>
                    <a:pt x="467" y="22"/>
                  </a:cubicBezTo>
                  <a:cubicBezTo>
                    <a:pt x="466" y="22"/>
                    <a:pt x="466" y="22"/>
                    <a:pt x="465" y="23"/>
                  </a:cubicBezTo>
                  <a:cubicBezTo>
                    <a:pt x="466" y="23"/>
                    <a:pt x="466" y="23"/>
                    <a:pt x="466" y="23"/>
                  </a:cubicBezTo>
                  <a:cubicBezTo>
                    <a:pt x="466" y="23"/>
                    <a:pt x="466" y="23"/>
                    <a:pt x="466" y="23"/>
                  </a:cubicBezTo>
                  <a:cubicBezTo>
                    <a:pt x="466" y="23"/>
                    <a:pt x="466" y="23"/>
                    <a:pt x="465" y="24"/>
                  </a:cubicBezTo>
                  <a:cubicBezTo>
                    <a:pt x="465" y="23"/>
                    <a:pt x="465" y="23"/>
                    <a:pt x="465" y="23"/>
                  </a:cubicBezTo>
                  <a:cubicBezTo>
                    <a:pt x="464" y="22"/>
                    <a:pt x="464" y="22"/>
                    <a:pt x="464" y="22"/>
                  </a:cubicBezTo>
                  <a:cubicBezTo>
                    <a:pt x="461" y="23"/>
                    <a:pt x="459" y="21"/>
                    <a:pt x="456" y="21"/>
                  </a:cubicBezTo>
                  <a:cubicBezTo>
                    <a:pt x="456" y="21"/>
                    <a:pt x="456" y="21"/>
                    <a:pt x="456" y="21"/>
                  </a:cubicBezTo>
                  <a:cubicBezTo>
                    <a:pt x="456" y="21"/>
                    <a:pt x="456" y="21"/>
                    <a:pt x="457" y="21"/>
                  </a:cubicBezTo>
                  <a:cubicBezTo>
                    <a:pt x="456" y="20"/>
                    <a:pt x="458" y="21"/>
                    <a:pt x="458" y="20"/>
                  </a:cubicBezTo>
                  <a:cubicBezTo>
                    <a:pt x="459" y="20"/>
                    <a:pt x="460" y="19"/>
                    <a:pt x="460" y="20"/>
                  </a:cubicBezTo>
                  <a:cubicBezTo>
                    <a:pt x="460" y="20"/>
                    <a:pt x="460" y="20"/>
                    <a:pt x="460" y="20"/>
                  </a:cubicBezTo>
                  <a:cubicBezTo>
                    <a:pt x="461" y="20"/>
                    <a:pt x="461" y="20"/>
                    <a:pt x="461" y="20"/>
                  </a:cubicBezTo>
                  <a:cubicBezTo>
                    <a:pt x="461" y="19"/>
                    <a:pt x="462" y="20"/>
                    <a:pt x="461" y="20"/>
                  </a:cubicBezTo>
                  <a:cubicBezTo>
                    <a:pt x="462" y="20"/>
                    <a:pt x="463" y="21"/>
                    <a:pt x="463" y="21"/>
                  </a:cubicBezTo>
                  <a:cubicBezTo>
                    <a:pt x="464" y="19"/>
                    <a:pt x="466" y="21"/>
                    <a:pt x="467" y="20"/>
                  </a:cubicBezTo>
                  <a:cubicBezTo>
                    <a:pt x="469" y="21"/>
                    <a:pt x="472" y="20"/>
                    <a:pt x="474" y="20"/>
                  </a:cubicBezTo>
                  <a:cubicBezTo>
                    <a:pt x="476" y="21"/>
                    <a:pt x="479" y="21"/>
                    <a:pt x="481" y="21"/>
                  </a:cubicBezTo>
                  <a:cubicBezTo>
                    <a:pt x="482" y="22"/>
                    <a:pt x="484" y="19"/>
                    <a:pt x="485" y="21"/>
                  </a:cubicBezTo>
                  <a:cubicBezTo>
                    <a:pt x="485" y="21"/>
                    <a:pt x="486" y="21"/>
                    <a:pt x="487" y="21"/>
                  </a:cubicBezTo>
                  <a:cubicBezTo>
                    <a:pt x="488" y="20"/>
                    <a:pt x="489" y="22"/>
                    <a:pt x="490" y="20"/>
                  </a:cubicBezTo>
                  <a:cubicBezTo>
                    <a:pt x="490" y="21"/>
                    <a:pt x="490" y="21"/>
                    <a:pt x="490" y="21"/>
                  </a:cubicBezTo>
                  <a:cubicBezTo>
                    <a:pt x="490" y="21"/>
                    <a:pt x="492" y="22"/>
                    <a:pt x="492" y="21"/>
                  </a:cubicBezTo>
                  <a:cubicBezTo>
                    <a:pt x="493" y="21"/>
                    <a:pt x="493" y="21"/>
                    <a:pt x="493" y="21"/>
                  </a:cubicBezTo>
                  <a:cubicBezTo>
                    <a:pt x="493" y="20"/>
                    <a:pt x="493" y="20"/>
                    <a:pt x="493" y="20"/>
                  </a:cubicBezTo>
                  <a:cubicBezTo>
                    <a:pt x="490" y="20"/>
                    <a:pt x="490" y="20"/>
                    <a:pt x="490" y="20"/>
                  </a:cubicBezTo>
                  <a:cubicBezTo>
                    <a:pt x="490" y="20"/>
                    <a:pt x="489" y="21"/>
                    <a:pt x="489" y="20"/>
                  </a:cubicBezTo>
                  <a:cubicBezTo>
                    <a:pt x="489" y="20"/>
                    <a:pt x="489" y="20"/>
                    <a:pt x="489" y="20"/>
                  </a:cubicBezTo>
                  <a:cubicBezTo>
                    <a:pt x="488" y="20"/>
                    <a:pt x="488" y="20"/>
                    <a:pt x="488" y="20"/>
                  </a:cubicBezTo>
                  <a:cubicBezTo>
                    <a:pt x="488" y="20"/>
                    <a:pt x="488" y="20"/>
                    <a:pt x="488" y="20"/>
                  </a:cubicBezTo>
                  <a:cubicBezTo>
                    <a:pt x="488" y="20"/>
                    <a:pt x="487" y="20"/>
                    <a:pt x="487" y="20"/>
                  </a:cubicBezTo>
                  <a:cubicBezTo>
                    <a:pt x="486" y="20"/>
                    <a:pt x="486" y="20"/>
                    <a:pt x="486" y="20"/>
                  </a:cubicBezTo>
                  <a:cubicBezTo>
                    <a:pt x="486" y="21"/>
                    <a:pt x="486" y="20"/>
                    <a:pt x="485" y="20"/>
                  </a:cubicBezTo>
                  <a:cubicBezTo>
                    <a:pt x="485" y="20"/>
                    <a:pt x="485" y="21"/>
                    <a:pt x="485" y="21"/>
                  </a:cubicBezTo>
                  <a:cubicBezTo>
                    <a:pt x="485" y="20"/>
                    <a:pt x="484" y="21"/>
                    <a:pt x="484" y="20"/>
                  </a:cubicBezTo>
                  <a:cubicBezTo>
                    <a:pt x="485" y="20"/>
                    <a:pt x="485" y="20"/>
                    <a:pt x="485" y="20"/>
                  </a:cubicBezTo>
                  <a:cubicBezTo>
                    <a:pt x="485" y="20"/>
                    <a:pt x="485" y="20"/>
                    <a:pt x="485" y="20"/>
                  </a:cubicBezTo>
                  <a:cubicBezTo>
                    <a:pt x="484" y="19"/>
                    <a:pt x="484" y="19"/>
                    <a:pt x="483" y="20"/>
                  </a:cubicBezTo>
                  <a:cubicBezTo>
                    <a:pt x="482" y="20"/>
                    <a:pt x="481" y="19"/>
                    <a:pt x="480" y="19"/>
                  </a:cubicBezTo>
                  <a:cubicBezTo>
                    <a:pt x="480" y="19"/>
                    <a:pt x="480" y="19"/>
                    <a:pt x="480" y="19"/>
                  </a:cubicBezTo>
                  <a:cubicBezTo>
                    <a:pt x="480" y="19"/>
                    <a:pt x="481" y="19"/>
                    <a:pt x="481" y="20"/>
                  </a:cubicBezTo>
                  <a:cubicBezTo>
                    <a:pt x="478" y="20"/>
                    <a:pt x="478" y="20"/>
                    <a:pt x="478" y="20"/>
                  </a:cubicBezTo>
                  <a:cubicBezTo>
                    <a:pt x="479" y="19"/>
                    <a:pt x="477" y="18"/>
                    <a:pt x="477" y="17"/>
                  </a:cubicBezTo>
                  <a:cubicBezTo>
                    <a:pt x="476" y="17"/>
                    <a:pt x="477" y="19"/>
                    <a:pt x="477" y="19"/>
                  </a:cubicBezTo>
                  <a:cubicBezTo>
                    <a:pt x="477" y="19"/>
                    <a:pt x="476" y="19"/>
                    <a:pt x="476" y="18"/>
                  </a:cubicBezTo>
                  <a:cubicBezTo>
                    <a:pt x="476" y="18"/>
                    <a:pt x="476" y="19"/>
                    <a:pt x="476" y="19"/>
                  </a:cubicBezTo>
                  <a:cubicBezTo>
                    <a:pt x="475" y="19"/>
                    <a:pt x="475" y="19"/>
                    <a:pt x="475" y="19"/>
                  </a:cubicBezTo>
                  <a:cubicBezTo>
                    <a:pt x="475" y="19"/>
                    <a:pt x="475" y="19"/>
                    <a:pt x="475" y="19"/>
                  </a:cubicBezTo>
                  <a:cubicBezTo>
                    <a:pt x="474" y="19"/>
                    <a:pt x="473" y="19"/>
                    <a:pt x="472" y="20"/>
                  </a:cubicBezTo>
                  <a:cubicBezTo>
                    <a:pt x="472" y="19"/>
                    <a:pt x="472" y="19"/>
                    <a:pt x="472" y="19"/>
                  </a:cubicBezTo>
                  <a:cubicBezTo>
                    <a:pt x="472" y="20"/>
                    <a:pt x="472" y="20"/>
                    <a:pt x="472" y="20"/>
                  </a:cubicBezTo>
                  <a:cubicBezTo>
                    <a:pt x="470" y="19"/>
                    <a:pt x="470" y="19"/>
                    <a:pt x="470" y="19"/>
                  </a:cubicBezTo>
                  <a:cubicBezTo>
                    <a:pt x="469" y="18"/>
                    <a:pt x="467" y="19"/>
                    <a:pt x="467" y="18"/>
                  </a:cubicBezTo>
                  <a:cubicBezTo>
                    <a:pt x="467" y="19"/>
                    <a:pt x="465" y="19"/>
                    <a:pt x="465" y="19"/>
                  </a:cubicBezTo>
                  <a:cubicBezTo>
                    <a:pt x="465" y="18"/>
                    <a:pt x="464" y="18"/>
                    <a:pt x="464" y="17"/>
                  </a:cubicBezTo>
                  <a:cubicBezTo>
                    <a:pt x="464" y="18"/>
                    <a:pt x="464" y="18"/>
                    <a:pt x="464" y="18"/>
                  </a:cubicBezTo>
                  <a:cubicBezTo>
                    <a:pt x="464" y="18"/>
                    <a:pt x="464" y="18"/>
                    <a:pt x="464" y="18"/>
                  </a:cubicBezTo>
                  <a:cubicBezTo>
                    <a:pt x="464" y="18"/>
                    <a:pt x="463" y="19"/>
                    <a:pt x="463" y="18"/>
                  </a:cubicBezTo>
                  <a:cubicBezTo>
                    <a:pt x="463" y="18"/>
                    <a:pt x="463" y="18"/>
                    <a:pt x="463" y="18"/>
                  </a:cubicBezTo>
                  <a:cubicBezTo>
                    <a:pt x="462" y="18"/>
                    <a:pt x="462" y="18"/>
                    <a:pt x="462" y="18"/>
                  </a:cubicBezTo>
                  <a:cubicBezTo>
                    <a:pt x="462" y="18"/>
                    <a:pt x="462" y="17"/>
                    <a:pt x="462" y="17"/>
                  </a:cubicBezTo>
                  <a:cubicBezTo>
                    <a:pt x="462" y="17"/>
                    <a:pt x="462" y="17"/>
                    <a:pt x="463" y="17"/>
                  </a:cubicBezTo>
                  <a:cubicBezTo>
                    <a:pt x="463" y="17"/>
                    <a:pt x="463" y="17"/>
                    <a:pt x="463" y="17"/>
                  </a:cubicBezTo>
                  <a:cubicBezTo>
                    <a:pt x="462" y="15"/>
                    <a:pt x="461" y="17"/>
                    <a:pt x="460" y="15"/>
                  </a:cubicBezTo>
                  <a:cubicBezTo>
                    <a:pt x="460" y="16"/>
                    <a:pt x="460" y="16"/>
                    <a:pt x="460" y="16"/>
                  </a:cubicBezTo>
                  <a:cubicBezTo>
                    <a:pt x="460" y="16"/>
                    <a:pt x="460" y="16"/>
                    <a:pt x="460" y="16"/>
                  </a:cubicBezTo>
                  <a:cubicBezTo>
                    <a:pt x="459" y="16"/>
                    <a:pt x="458" y="16"/>
                    <a:pt x="456" y="16"/>
                  </a:cubicBezTo>
                  <a:cubicBezTo>
                    <a:pt x="456" y="16"/>
                    <a:pt x="456" y="16"/>
                    <a:pt x="456" y="16"/>
                  </a:cubicBezTo>
                  <a:cubicBezTo>
                    <a:pt x="456" y="16"/>
                    <a:pt x="456" y="16"/>
                    <a:pt x="456" y="16"/>
                  </a:cubicBezTo>
                  <a:cubicBezTo>
                    <a:pt x="456" y="16"/>
                    <a:pt x="456" y="16"/>
                    <a:pt x="456" y="16"/>
                  </a:cubicBezTo>
                  <a:cubicBezTo>
                    <a:pt x="455" y="16"/>
                    <a:pt x="455" y="16"/>
                    <a:pt x="455" y="16"/>
                  </a:cubicBezTo>
                  <a:cubicBezTo>
                    <a:pt x="455" y="15"/>
                    <a:pt x="455" y="15"/>
                    <a:pt x="456" y="15"/>
                  </a:cubicBezTo>
                  <a:cubicBezTo>
                    <a:pt x="455" y="15"/>
                    <a:pt x="455" y="15"/>
                    <a:pt x="455" y="15"/>
                  </a:cubicBezTo>
                  <a:cubicBezTo>
                    <a:pt x="456" y="14"/>
                    <a:pt x="456" y="14"/>
                    <a:pt x="456" y="14"/>
                  </a:cubicBezTo>
                  <a:cubicBezTo>
                    <a:pt x="455" y="14"/>
                    <a:pt x="455" y="15"/>
                    <a:pt x="454" y="15"/>
                  </a:cubicBezTo>
                  <a:cubicBezTo>
                    <a:pt x="455" y="15"/>
                    <a:pt x="455" y="15"/>
                    <a:pt x="455" y="15"/>
                  </a:cubicBezTo>
                  <a:cubicBezTo>
                    <a:pt x="455" y="16"/>
                    <a:pt x="455" y="16"/>
                    <a:pt x="455" y="16"/>
                  </a:cubicBezTo>
                  <a:cubicBezTo>
                    <a:pt x="453" y="15"/>
                    <a:pt x="454" y="18"/>
                    <a:pt x="452" y="17"/>
                  </a:cubicBezTo>
                  <a:cubicBezTo>
                    <a:pt x="453" y="18"/>
                    <a:pt x="453" y="18"/>
                    <a:pt x="453" y="18"/>
                  </a:cubicBezTo>
                  <a:cubicBezTo>
                    <a:pt x="452" y="18"/>
                    <a:pt x="452" y="18"/>
                    <a:pt x="452" y="18"/>
                  </a:cubicBezTo>
                  <a:cubicBezTo>
                    <a:pt x="452" y="18"/>
                    <a:pt x="452" y="18"/>
                    <a:pt x="452" y="18"/>
                  </a:cubicBezTo>
                  <a:cubicBezTo>
                    <a:pt x="452" y="18"/>
                    <a:pt x="452" y="18"/>
                    <a:pt x="452" y="18"/>
                  </a:cubicBezTo>
                  <a:cubicBezTo>
                    <a:pt x="452" y="18"/>
                    <a:pt x="452" y="18"/>
                    <a:pt x="452" y="18"/>
                  </a:cubicBezTo>
                  <a:cubicBezTo>
                    <a:pt x="451" y="18"/>
                    <a:pt x="450" y="19"/>
                    <a:pt x="449" y="18"/>
                  </a:cubicBezTo>
                  <a:cubicBezTo>
                    <a:pt x="450" y="17"/>
                    <a:pt x="450" y="17"/>
                    <a:pt x="450" y="17"/>
                  </a:cubicBezTo>
                  <a:cubicBezTo>
                    <a:pt x="449" y="17"/>
                    <a:pt x="450" y="18"/>
                    <a:pt x="449" y="17"/>
                  </a:cubicBezTo>
                  <a:cubicBezTo>
                    <a:pt x="448" y="16"/>
                    <a:pt x="450" y="17"/>
                    <a:pt x="451" y="16"/>
                  </a:cubicBezTo>
                  <a:cubicBezTo>
                    <a:pt x="450" y="15"/>
                    <a:pt x="449" y="17"/>
                    <a:pt x="448" y="16"/>
                  </a:cubicBezTo>
                  <a:cubicBezTo>
                    <a:pt x="449" y="15"/>
                    <a:pt x="449" y="15"/>
                    <a:pt x="449" y="15"/>
                  </a:cubicBezTo>
                  <a:cubicBezTo>
                    <a:pt x="448" y="15"/>
                    <a:pt x="448" y="15"/>
                    <a:pt x="448" y="15"/>
                  </a:cubicBezTo>
                  <a:cubicBezTo>
                    <a:pt x="448" y="15"/>
                    <a:pt x="448" y="16"/>
                    <a:pt x="448" y="16"/>
                  </a:cubicBezTo>
                  <a:cubicBezTo>
                    <a:pt x="446" y="18"/>
                    <a:pt x="446" y="18"/>
                    <a:pt x="446" y="18"/>
                  </a:cubicBezTo>
                  <a:cubicBezTo>
                    <a:pt x="445" y="17"/>
                    <a:pt x="444" y="17"/>
                    <a:pt x="443" y="16"/>
                  </a:cubicBezTo>
                  <a:cubicBezTo>
                    <a:pt x="443" y="17"/>
                    <a:pt x="443" y="17"/>
                    <a:pt x="443" y="17"/>
                  </a:cubicBezTo>
                  <a:cubicBezTo>
                    <a:pt x="442" y="17"/>
                    <a:pt x="442" y="17"/>
                    <a:pt x="442" y="17"/>
                  </a:cubicBezTo>
                  <a:cubicBezTo>
                    <a:pt x="443" y="17"/>
                    <a:pt x="443" y="17"/>
                    <a:pt x="443" y="17"/>
                  </a:cubicBezTo>
                  <a:cubicBezTo>
                    <a:pt x="443" y="17"/>
                    <a:pt x="443" y="17"/>
                    <a:pt x="443" y="17"/>
                  </a:cubicBezTo>
                  <a:cubicBezTo>
                    <a:pt x="443" y="17"/>
                    <a:pt x="444" y="17"/>
                    <a:pt x="444" y="18"/>
                  </a:cubicBezTo>
                  <a:cubicBezTo>
                    <a:pt x="443" y="18"/>
                    <a:pt x="443" y="18"/>
                    <a:pt x="442" y="18"/>
                  </a:cubicBezTo>
                  <a:cubicBezTo>
                    <a:pt x="442" y="18"/>
                    <a:pt x="442" y="19"/>
                    <a:pt x="442" y="19"/>
                  </a:cubicBezTo>
                  <a:cubicBezTo>
                    <a:pt x="442" y="19"/>
                    <a:pt x="442" y="19"/>
                    <a:pt x="442" y="19"/>
                  </a:cubicBezTo>
                  <a:cubicBezTo>
                    <a:pt x="443" y="19"/>
                    <a:pt x="443" y="18"/>
                    <a:pt x="444" y="19"/>
                  </a:cubicBezTo>
                  <a:cubicBezTo>
                    <a:pt x="443" y="20"/>
                    <a:pt x="443" y="20"/>
                    <a:pt x="443" y="20"/>
                  </a:cubicBezTo>
                  <a:cubicBezTo>
                    <a:pt x="442" y="20"/>
                    <a:pt x="441" y="19"/>
                    <a:pt x="441" y="18"/>
                  </a:cubicBezTo>
                  <a:cubicBezTo>
                    <a:pt x="441" y="18"/>
                    <a:pt x="441" y="18"/>
                    <a:pt x="440" y="18"/>
                  </a:cubicBezTo>
                  <a:cubicBezTo>
                    <a:pt x="440" y="18"/>
                    <a:pt x="440" y="19"/>
                    <a:pt x="441" y="19"/>
                  </a:cubicBezTo>
                  <a:cubicBezTo>
                    <a:pt x="441" y="20"/>
                    <a:pt x="440" y="19"/>
                    <a:pt x="440" y="20"/>
                  </a:cubicBezTo>
                  <a:cubicBezTo>
                    <a:pt x="441" y="20"/>
                    <a:pt x="443" y="20"/>
                    <a:pt x="445" y="20"/>
                  </a:cubicBezTo>
                  <a:cubicBezTo>
                    <a:pt x="445" y="21"/>
                    <a:pt x="446" y="21"/>
                    <a:pt x="447" y="21"/>
                  </a:cubicBezTo>
                  <a:cubicBezTo>
                    <a:pt x="446" y="20"/>
                    <a:pt x="446" y="20"/>
                    <a:pt x="446" y="20"/>
                  </a:cubicBezTo>
                  <a:cubicBezTo>
                    <a:pt x="446" y="20"/>
                    <a:pt x="446" y="21"/>
                    <a:pt x="445" y="20"/>
                  </a:cubicBezTo>
                  <a:cubicBezTo>
                    <a:pt x="445" y="20"/>
                    <a:pt x="444" y="19"/>
                    <a:pt x="444" y="19"/>
                  </a:cubicBezTo>
                  <a:cubicBezTo>
                    <a:pt x="445" y="19"/>
                    <a:pt x="445" y="19"/>
                    <a:pt x="447" y="18"/>
                  </a:cubicBezTo>
                  <a:cubicBezTo>
                    <a:pt x="447" y="19"/>
                    <a:pt x="447" y="19"/>
                    <a:pt x="448" y="19"/>
                  </a:cubicBezTo>
                  <a:cubicBezTo>
                    <a:pt x="448" y="20"/>
                    <a:pt x="448" y="20"/>
                    <a:pt x="448" y="20"/>
                  </a:cubicBezTo>
                  <a:cubicBezTo>
                    <a:pt x="448" y="20"/>
                    <a:pt x="448" y="20"/>
                    <a:pt x="448" y="20"/>
                  </a:cubicBezTo>
                  <a:cubicBezTo>
                    <a:pt x="449" y="21"/>
                    <a:pt x="447" y="21"/>
                    <a:pt x="447" y="21"/>
                  </a:cubicBezTo>
                  <a:cubicBezTo>
                    <a:pt x="447" y="22"/>
                    <a:pt x="447" y="22"/>
                    <a:pt x="447" y="22"/>
                  </a:cubicBezTo>
                  <a:cubicBezTo>
                    <a:pt x="447" y="21"/>
                    <a:pt x="448" y="21"/>
                    <a:pt x="448" y="21"/>
                  </a:cubicBezTo>
                  <a:cubicBezTo>
                    <a:pt x="448" y="22"/>
                    <a:pt x="448" y="22"/>
                    <a:pt x="448" y="22"/>
                  </a:cubicBezTo>
                  <a:cubicBezTo>
                    <a:pt x="448" y="22"/>
                    <a:pt x="448" y="22"/>
                    <a:pt x="448" y="22"/>
                  </a:cubicBezTo>
                  <a:cubicBezTo>
                    <a:pt x="449" y="23"/>
                    <a:pt x="449" y="23"/>
                    <a:pt x="449" y="23"/>
                  </a:cubicBezTo>
                  <a:cubicBezTo>
                    <a:pt x="449" y="22"/>
                    <a:pt x="450" y="22"/>
                    <a:pt x="450" y="22"/>
                  </a:cubicBezTo>
                  <a:cubicBezTo>
                    <a:pt x="451" y="21"/>
                    <a:pt x="449" y="22"/>
                    <a:pt x="449" y="21"/>
                  </a:cubicBezTo>
                  <a:cubicBezTo>
                    <a:pt x="450" y="20"/>
                    <a:pt x="450" y="20"/>
                    <a:pt x="450" y="20"/>
                  </a:cubicBezTo>
                  <a:cubicBezTo>
                    <a:pt x="451" y="20"/>
                    <a:pt x="452" y="20"/>
                    <a:pt x="452" y="21"/>
                  </a:cubicBezTo>
                  <a:cubicBezTo>
                    <a:pt x="452" y="21"/>
                    <a:pt x="452" y="21"/>
                    <a:pt x="452" y="21"/>
                  </a:cubicBezTo>
                  <a:cubicBezTo>
                    <a:pt x="452" y="22"/>
                    <a:pt x="453" y="23"/>
                    <a:pt x="452" y="23"/>
                  </a:cubicBezTo>
                  <a:cubicBezTo>
                    <a:pt x="451" y="22"/>
                    <a:pt x="451" y="22"/>
                    <a:pt x="451" y="22"/>
                  </a:cubicBezTo>
                  <a:cubicBezTo>
                    <a:pt x="451" y="24"/>
                    <a:pt x="448" y="22"/>
                    <a:pt x="449" y="24"/>
                  </a:cubicBezTo>
                  <a:cubicBezTo>
                    <a:pt x="449" y="23"/>
                    <a:pt x="448" y="23"/>
                    <a:pt x="447" y="22"/>
                  </a:cubicBezTo>
                  <a:cubicBezTo>
                    <a:pt x="447" y="23"/>
                    <a:pt x="447" y="23"/>
                    <a:pt x="447" y="23"/>
                  </a:cubicBezTo>
                  <a:cubicBezTo>
                    <a:pt x="446" y="22"/>
                    <a:pt x="445" y="21"/>
                    <a:pt x="443" y="22"/>
                  </a:cubicBezTo>
                  <a:cubicBezTo>
                    <a:pt x="443" y="21"/>
                    <a:pt x="443" y="21"/>
                    <a:pt x="443" y="21"/>
                  </a:cubicBezTo>
                  <a:cubicBezTo>
                    <a:pt x="443" y="21"/>
                    <a:pt x="443" y="21"/>
                    <a:pt x="443" y="21"/>
                  </a:cubicBezTo>
                  <a:cubicBezTo>
                    <a:pt x="442" y="20"/>
                    <a:pt x="442" y="20"/>
                    <a:pt x="442" y="20"/>
                  </a:cubicBezTo>
                  <a:cubicBezTo>
                    <a:pt x="441" y="20"/>
                    <a:pt x="441" y="21"/>
                    <a:pt x="441" y="22"/>
                  </a:cubicBezTo>
                  <a:cubicBezTo>
                    <a:pt x="440" y="21"/>
                    <a:pt x="441" y="21"/>
                    <a:pt x="440" y="20"/>
                  </a:cubicBezTo>
                  <a:cubicBezTo>
                    <a:pt x="440" y="23"/>
                    <a:pt x="438" y="20"/>
                    <a:pt x="437" y="20"/>
                  </a:cubicBezTo>
                  <a:cubicBezTo>
                    <a:pt x="437" y="21"/>
                    <a:pt x="437" y="20"/>
                    <a:pt x="438" y="21"/>
                  </a:cubicBezTo>
                  <a:cubicBezTo>
                    <a:pt x="437" y="21"/>
                    <a:pt x="438" y="22"/>
                    <a:pt x="437" y="21"/>
                  </a:cubicBezTo>
                  <a:cubicBezTo>
                    <a:pt x="436" y="19"/>
                    <a:pt x="436" y="22"/>
                    <a:pt x="434" y="22"/>
                  </a:cubicBezTo>
                  <a:cubicBezTo>
                    <a:pt x="434" y="23"/>
                    <a:pt x="436" y="22"/>
                    <a:pt x="435" y="23"/>
                  </a:cubicBezTo>
                  <a:cubicBezTo>
                    <a:pt x="434" y="23"/>
                    <a:pt x="433" y="23"/>
                    <a:pt x="433" y="22"/>
                  </a:cubicBezTo>
                  <a:cubicBezTo>
                    <a:pt x="436" y="20"/>
                    <a:pt x="431" y="22"/>
                    <a:pt x="431" y="20"/>
                  </a:cubicBezTo>
                  <a:cubicBezTo>
                    <a:pt x="430" y="20"/>
                    <a:pt x="430" y="20"/>
                    <a:pt x="430" y="20"/>
                  </a:cubicBezTo>
                  <a:cubicBezTo>
                    <a:pt x="430" y="18"/>
                    <a:pt x="430" y="18"/>
                    <a:pt x="430" y="18"/>
                  </a:cubicBezTo>
                  <a:cubicBezTo>
                    <a:pt x="431" y="18"/>
                    <a:pt x="431" y="18"/>
                    <a:pt x="432" y="18"/>
                  </a:cubicBezTo>
                  <a:cubicBezTo>
                    <a:pt x="431" y="18"/>
                    <a:pt x="431" y="17"/>
                    <a:pt x="431" y="17"/>
                  </a:cubicBezTo>
                  <a:cubicBezTo>
                    <a:pt x="430" y="18"/>
                    <a:pt x="429" y="19"/>
                    <a:pt x="430" y="19"/>
                  </a:cubicBezTo>
                  <a:cubicBezTo>
                    <a:pt x="430" y="20"/>
                    <a:pt x="430" y="20"/>
                    <a:pt x="430" y="20"/>
                  </a:cubicBezTo>
                  <a:cubicBezTo>
                    <a:pt x="430" y="20"/>
                    <a:pt x="430" y="20"/>
                    <a:pt x="430" y="20"/>
                  </a:cubicBezTo>
                  <a:cubicBezTo>
                    <a:pt x="430" y="20"/>
                    <a:pt x="431" y="21"/>
                    <a:pt x="430" y="21"/>
                  </a:cubicBezTo>
                  <a:cubicBezTo>
                    <a:pt x="430" y="20"/>
                    <a:pt x="430" y="20"/>
                    <a:pt x="430" y="20"/>
                  </a:cubicBezTo>
                  <a:cubicBezTo>
                    <a:pt x="430" y="21"/>
                    <a:pt x="429" y="21"/>
                    <a:pt x="429" y="21"/>
                  </a:cubicBezTo>
                  <a:cubicBezTo>
                    <a:pt x="429" y="21"/>
                    <a:pt x="428" y="21"/>
                    <a:pt x="428" y="20"/>
                  </a:cubicBezTo>
                  <a:cubicBezTo>
                    <a:pt x="429" y="20"/>
                    <a:pt x="429" y="20"/>
                    <a:pt x="429" y="20"/>
                  </a:cubicBezTo>
                  <a:cubicBezTo>
                    <a:pt x="428" y="19"/>
                    <a:pt x="428" y="20"/>
                    <a:pt x="427" y="20"/>
                  </a:cubicBezTo>
                  <a:cubicBezTo>
                    <a:pt x="427" y="20"/>
                    <a:pt x="427" y="20"/>
                    <a:pt x="427" y="20"/>
                  </a:cubicBezTo>
                  <a:cubicBezTo>
                    <a:pt x="428" y="21"/>
                    <a:pt x="427" y="21"/>
                    <a:pt x="427" y="21"/>
                  </a:cubicBezTo>
                  <a:cubicBezTo>
                    <a:pt x="428" y="21"/>
                    <a:pt x="429" y="21"/>
                    <a:pt x="430" y="21"/>
                  </a:cubicBezTo>
                  <a:cubicBezTo>
                    <a:pt x="429" y="21"/>
                    <a:pt x="431" y="22"/>
                    <a:pt x="431" y="22"/>
                  </a:cubicBezTo>
                  <a:cubicBezTo>
                    <a:pt x="431" y="23"/>
                    <a:pt x="431" y="23"/>
                    <a:pt x="431" y="23"/>
                  </a:cubicBezTo>
                  <a:cubicBezTo>
                    <a:pt x="430" y="22"/>
                    <a:pt x="430" y="23"/>
                    <a:pt x="430" y="22"/>
                  </a:cubicBezTo>
                  <a:cubicBezTo>
                    <a:pt x="429" y="22"/>
                    <a:pt x="429" y="22"/>
                    <a:pt x="428" y="22"/>
                  </a:cubicBezTo>
                  <a:cubicBezTo>
                    <a:pt x="427" y="23"/>
                    <a:pt x="428" y="21"/>
                    <a:pt x="426" y="21"/>
                  </a:cubicBezTo>
                  <a:cubicBezTo>
                    <a:pt x="427" y="21"/>
                    <a:pt x="427" y="21"/>
                    <a:pt x="427" y="21"/>
                  </a:cubicBezTo>
                  <a:cubicBezTo>
                    <a:pt x="426" y="20"/>
                    <a:pt x="426" y="20"/>
                    <a:pt x="426" y="20"/>
                  </a:cubicBezTo>
                  <a:cubicBezTo>
                    <a:pt x="428" y="19"/>
                    <a:pt x="428" y="19"/>
                    <a:pt x="428" y="19"/>
                  </a:cubicBezTo>
                  <a:cubicBezTo>
                    <a:pt x="427" y="18"/>
                    <a:pt x="427" y="18"/>
                    <a:pt x="427" y="18"/>
                  </a:cubicBezTo>
                  <a:cubicBezTo>
                    <a:pt x="427" y="19"/>
                    <a:pt x="427" y="19"/>
                    <a:pt x="427" y="19"/>
                  </a:cubicBezTo>
                  <a:cubicBezTo>
                    <a:pt x="425" y="18"/>
                    <a:pt x="425" y="18"/>
                    <a:pt x="425" y="18"/>
                  </a:cubicBezTo>
                  <a:cubicBezTo>
                    <a:pt x="425" y="19"/>
                    <a:pt x="425" y="20"/>
                    <a:pt x="425" y="20"/>
                  </a:cubicBezTo>
                  <a:cubicBezTo>
                    <a:pt x="426" y="20"/>
                    <a:pt x="426" y="20"/>
                    <a:pt x="426" y="20"/>
                  </a:cubicBezTo>
                  <a:cubicBezTo>
                    <a:pt x="426" y="20"/>
                    <a:pt x="426" y="20"/>
                    <a:pt x="426" y="20"/>
                  </a:cubicBezTo>
                  <a:cubicBezTo>
                    <a:pt x="426" y="20"/>
                    <a:pt x="426" y="20"/>
                    <a:pt x="426" y="20"/>
                  </a:cubicBezTo>
                  <a:cubicBezTo>
                    <a:pt x="425" y="20"/>
                    <a:pt x="423" y="20"/>
                    <a:pt x="424" y="21"/>
                  </a:cubicBezTo>
                  <a:cubicBezTo>
                    <a:pt x="423" y="21"/>
                    <a:pt x="423" y="21"/>
                    <a:pt x="423" y="21"/>
                  </a:cubicBezTo>
                  <a:cubicBezTo>
                    <a:pt x="423" y="21"/>
                    <a:pt x="423" y="22"/>
                    <a:pt x="423" y="21"/>
                  </a:cubicBezTo>
                  <a:cubicBezTo>
                    <a:pt x="423" y="21"/>
                    <a:pt x="423" y="21"/>
                    <a:pt x="423" y="21"/>
                  </a:cubicBezTo>
                  <a:cubicBezTo>
                    <a:pt x="421" y="22"/>
                    <a:pt x="421" y="22"/>
                    <a:pt x="421" y="22"/>
                  </a:cubicBezTo>
                  <a:cubicBezTo>
                    <a:pt x="421" y="21"/>
                    <a:pt x="421" y="21"/>
                    <a:pt x="421" y="21"/>
                  </a:cubicBezTo>
                  <a:cubicBezTo>
                    <a:pt x="422" y="20"/>
                    <a:pt x="422" y="21"/>
                    <a:pt x="423" y="21"/>
                  </a:cubicBezTo>
                  <a:cubicBezTo>
                    <a:pt x="423" y="20"/>
                    <a:pt x="423" y="20"/>
                    <a:pt x="423" y="19"/>
                  </a:cubicBezTo>
                  <a:cubicBezTo>
                    <a:pt x="422" y="20"/>
                    <a:pt x="422" y="20"/>
                    <a:pt x="422" y="20"/>
                  </a:cubicBezTo>
                  <a:cubicBezTo>
                    <a:pt x="421" y="20"/>
                    <a:pt x="422" y="19"/>
                    <a:pt x="422" y="19"/>
                  </a:cubicBezTo>
                  <a:cubicBezTo>
                    <a:pt x="424" y="19"/>
                    <a:pt x="424" y="19"/>
                    <a:pt x="424" y="19"/>
                  </a:cubicBezTo>
                  <a:cubicBezTo>
                    <a:pt x="423" y="18"/>
                    <a:pt x="422" y="19"/>
                    <a:pt x="422" y="19"/>
                  </a:cubicBezTo>
                  <a:cubicBezTo>
                    <a:pt x="421" y="19"/>
                    <a:pt x="421" y="19"/>
                    <a:pt x="421" y="19"/>
                  </a:cubicBezTo>
                  <a:cubicBezTo>
                    <a:pt x="420" y="18"/>
                    <a:pt x="421" y="19"/>
                    <a:pt x="420" y="19"/>
                  </a:cubicBezTo>
                  <a:cubicBezTo>
                    <a:pt x="420" y="19"/>
                    <a:pt x="419" y="19"/>
                    <a:pt x="419" y="19"/>
                  </a:cubicBezTo>
                  <a:cubicBezTo>
                    <a:pt x="420" y="19"/>
                    <a:pt x="420" y="19"/>
                    <a:pt x="420" y="19"/>
                  </a:cubicBezTo>
                  <a:cubicBezTo>
                    <a:pt x="419" y="18"/>
                    <a:pt x="419" y="18"/>
                    <a:pt x="419" y="18"/>
                  </a:cubicBezTo>
                  <a:cubicBezTo>
                    <a:pt x="418" y="18"/>
                    <a:pt x="418" y="19"/>
                    <a:pt x="418" y="19"/>
                  </a:cubicBezTo>
                  <a:cubicBezTo>
                    <a:pt x="419" y="18"/>
                    <a:pt x="419" y="20"/>
                    <a:pt x="420" y="20"/>
                  </a:cubicBezTo>
                  <a:cubicBezTo>
                    <a:pt x="419" y="20"/>
                    <a:pt x="418" y="19"/>
                    <a:pt x="418" y="20"/>
                  </a:cubicBezTo>
                  <a:cubicBezTo>
                    <a:pt x="417" y="19"/>
                    <a:pt x="417" y="19"/>
                    <a:pt x="418" y="18"/>
                  </a:cubicBezTo>
                  <a:cubicBezTo>
                    <a:pt x="417" y="18"/>
                    <a:pt x="417" y="18"/>
                    <a:pt x="417" y="18"/>
                  </a:cubicBezTo>
                  <a:cubicBezTo>
                    <a:pt x="416" y="18"/>
                    <a:pt x="415" y="18"/>
                    <a:pt x="414" y="19"/>
                  </a:cubicBezTo>
                  <a:cubicBezTo>
                    <a:pt x="415" y="19"/>
                    <a:pt x="417" y="18"/>
                    <a:pt x="417" y="19"/>
                  </a:cubicBezTo>
                  <a:cubicBezTo>
                    <a:pt x="417" y="20"/>
                    <a:pt x="415" y="19"/>
                    <a:pt x="414" y="20"/>
                  </a:cubicBezTo>
                  <a:cubicBezTo>
                    <a:pt x="413" y="19"/>
                    <a:pt x="414" y="19"/>
                    <a:pt x="414" y="18"/>
                  </a:cubicBezTo>
                  <a:cubicBezTo>
                    <a:pt x="414" y="18"/>
                    <a:pt x="413" y="18"/>
                    <a:pt x="413" y="18"/>
                  </a:cubicBezTo>
                  <a:cubicBezTo>
                    <a:pt x="412" y="18"/>
                    <a:pt x="411" y="19"/>
                    <a:pt x="411" y="18"/>
                  </a:cubicBezTo>
                  <a:cubicBezTo>
                    <a:pt x="410" y="18"/>
                    <a:pt x="409" y="18"/>
                    <a:pt x="409" y="18"/>
                  </a:cubicBezTo>
                  <a:cubicBezTo>
                    <a:pt x="409" y="18"/>
                    <a:pt x="409" y="18"/>
                    <a:pt x="409" y="18"/>
                  </a:cubicBezTo>
                  <a:cubicBezTo>
                    <a:pt x="406" y="18"/>
                    <a:pt x="406" y="18"/>
                    <a:pt x="406" y="18"/>
                  </a:cubicBezTo>
                  <a:cubicBezTo>
                    <a:pt x="408" y="18"/>
                    <a:pt x="408" y="18"/>
                    <a:pt x="408" y="18"/>
                  </a:cubicBezTo>
                  <a:cubicBezTo>
                    <a:pt x="408" y="20"/>
                    <a:pt x="407" y="19"/>
                    <a:pt x="407" y="20"/>
                  </a:cubicBezTo>
                  <a:cubicBezTo>
                    <a:pt x="407" y="20"/>
                    <a:pt x="408" y="20"/>
                    <a:pt x="408" y="20"/>
                  </a:cubicBezTo>
                  <a:cubicBezTo>
                    <a:pt x="409" y="20"/>
                    <a:pt x="410" y="21"/>
                    <a:pt x="410" y="20"/>
                  </a:cubicBezTo>
                  <a:cubicBezTo>
                    <a:pt x="410" y="20"/>
                    <a:pt x="410" y="20"/>
                    <a:pt x="410" y="20"/>
                  </a:cubicBezTo>
                  <a:cubicBezTo>
                    <a:pt x="411" y="20"/>
                    <a:pt x="411" y="20"/>
                    <a:pt x="411" y="20"/>
                  </a:cubicBezTo>
                  <a:cubicBezTo>
                    <a:pt x="411" y="20"/>
                    <a:pt x="411" y="20"/>
                    <a:pt x="411" y="20"/>
                  </a:cubicBezTo>
                  <a:cubicBezTo>
                    <a:pt x="412" y="19"/>
                    <a:pt x="412" y="20"/>
                    <a:pt x="412" y="20"/>
                  </a:cubicBezTo>
                  <a:cubicBezTo>
                    <a:pt x="412" y="20"/>
                    <a:pt x="411" y="19"/>
                    <a:pt x="411" y="19"/>
                  </a:cubicBezTo>
                  <a:cubicBezTo>
                    <a:pt x="412" y="18"/>
                    <a:pt x="412" y="18"/>
                    <a:pt x="412" y="18"/>
                  </a:cubicBezTo>
                  <a:cubicBezTo>
                    <a:pt x="412" y="19"/>
                    <a:pt x="413" y="19"/>
                    <a:pt x="412" y="19"/>
                  </a:cubicBezTo>
                  <a:cubicBezTo>
                    <a:pt x="413" y="19"/>
                    <a:pt x="414" y="19"/>
                    <a:pt x="414" y="19"/>
                  </a:cubicBezTo>
                  <a:cubicBezTo>
                    <a:pt x="414" y="20"/>
                    <a:pt x="414" y="20"/>
                    <a:pt x="414" y="20"/>
                  </a:cubicBezTo>
                  <a:cubicBezTo>
                    <a:pt x="413" y="20"/>
                    <a:pt x="414" y="20"/>
                    <a:pt x="414" y="21"/>
                  </a:cubicBezTo>
                  <a:cubicBezTo>
                    <a:pt x="415" y="19"/>
                    <a:pt x="417" y="21"/>
                    <a:pt x="419" y="20"/>
                  </a:cubicBezTo>
                  <a:cubicBezTo>
                    <a:pt x="419" y="21"/>
                    <a:pt x="419" y="22"/>
                    <a:pt x="419" y="22"/>
                  </a:cubicBezTo>
                  <a:cubicBezTo>
                    <a:pt x="418" y="22"/>
                    <a:pt x="418" y="23"/>
                    <a:pt x="417" y="22"/>
                  </a:cubicBezTo>
                  <a:cubicBezTo>
                    <a:pt x="417" y="22"/>
                    <a:pt x="417" y="22"/>
                    <a:pt x="417" y="22"/>
                  </a:cubicBezTo>
                  <a:cubicBezTo>
                    <a:pt x="416" y="21"/>
                    <a:pt x="416" y="21"/>
                    <a:pt x="416" y="21"/>
                  </a:cubicBezTo>
                  <a:cubicBezTo>
                    <a:pt x="416" y="21"/>
                    <a:pt x="416" y="22"/>
                    <a:pt x="416" y="22"/>
                  </a:cubicBezTo>
                  <a:cubicBezTo>
                    <a:pt x="416" y="21"/>
                    <a:pt x="416" y="21"/>
                    <a:pt x="416" y="21"/>
                  </a:cubicBezTo>
                  <a:cubicBezTo>
                    <a:pt x="414" y="21"/>
                    <a:pt x="414" y="21"/>
                    <a:pt x="414" y="21"/>
                  </a:cubicBezTo>
                  <a:cubicBezTo>
                    <a:pt x="414" y="21"/>
                    <a:pt x="414" y="21"/>
                    <a:pt x="414" y="21"/>
                  </a:cubicBezTo>
                  <a:cubicBezTo>
                    <a:pt x="414" y="22"/>
                    <a:pt x="414" y="22"/>
                    <a:pt x="414" y="22"/>
                  </a:cubicBezTo>
                  <a:cubicBezTo>
                    <a:pt x="413" y="22"/>
                    <a:pt x="413" y="21"/>
                    <a:pt x="413" y="22"/>
                  </a:cubicBezTo>
                  <a:cubicBezTo>
                    <a:pt x="412" y="21"/>
                    <a:pt x="412" y="21"/>
                    <a:pt x="412" y="21"/>
                  </a:cubicBezTo>
                  <a:cubicBezTo>
                    <a:pt x="413" y="22"/>
                    <a:pt x="411" y="21"/>
                    <a:pt x="410" y="21"/>
                  </a:cubicBezTo>
                  <a:cubicBezTo>
                    <a:pt x="410" y="22"/>
                    <a:pt x="410" y="22"/>
                    <a:pt x="410" y="22"/>
                  </a:cubicBezTo>
                  <a:cubicBezTo>
                    <a:pt x="410" y="22"/>
                    <a:pt x="410" y="22"/>
                    <a:pt x="410" y="22"/>
                  </a:cubicBezTo>
                  <a:cubicBezTo>
                    <a:pt x="411" y="23"/>
                    <a:pt x="409" y="24"/>
                    <a:pt x="409" y="25"/>
                  </a:cubicBezTo>
                  <a:cubicBezTo>
                    <a:pt x="410" y="24"/>
                    <a:pt x="411" y="24"/>
                    <a:pt x="411" y="22"/>
                  </a:cubicBezTo>
                  <a:cubicBezTo>
                    <a:pt x="411" y="22"/>
                    <a:pt x="412" y="22"/>
                    <a:pt x="412" y="22"/>
                  </a:cubicBezTo>
                  <a:cubicBezTo>
                    <a:pt x="412" y="23"/>
                    <a:pt x="412" y="23"/>
                    <a:pt x="412" y="23"/>
                  </a:cubicBezTo>
                  <a:cubicBezTo>
                    <a:pt x="413" y="23"/>
                    <a:pt x="413" y="22"/>
                    <a:pt x="413" y="22"/>
                  </a:cubicBezTo>
                  <a:cubicBezTo>
                    <a:pt x="413" y="22"/>
                    <a:pt x="413" y="23"/>
                    <a:pt x="413" y="23"/>
                  </a:cubicBezTo>
                  <a:cubicBezTo>
                    <a:pt x="414" y="23"/>
                    <a:pt x="415" y="22"/>
                    <a:pt x="416" y="22"/>
                  </a:cubicBezTo>
                  <a:cubicBezTo>
                    <a:pt x="416" y="22"/>
                    <a:pt x="416" y="23"/>
                    <a:pt x="416" y="23"/>
                  </a:cubicBezTo>
                  <a:cubicBezTo>
                    <a:pt x="417" y="23"/>
                    <a:pt x="419" y="23"/>
                    <a:pt x="419" y="24"/>
                  </a:cubicBezTo>
                  <a:cubicBezTo>
                    <a:pt x="419" y="23"/>
                    <a:pt x="419" y="23"/>
                    <a:pt x="419" y="23"/>
                  </a:cubicBezTo>
                  <a:cubicBezTo>
                    <a:pt x="420" y="24"/>
                    <a:pt x="422" y="23"/>
                    <a:pt x="423" y="23"/>
                  </a:cubicBezTo>
                  <a:cubicBezTo>
                    <a:pt x="424" y="24"/>
                    <a:pt x="426" y="23"/>
                    <a:pt x="427" y="24"/>
                  </a:cubicBezTo>
                  <a:cubicBezTo>
                    <a:pt x="428" y="24"/>
                    <a:pt x="429" y="24"/>
                    <a:pt x="431" y="24"/>
                  </a:cubicBezTo>
                  <a:cubicBezTo>
                    <a:pt x="431" y="25"/>
                    <a:pt x="431" y="25"/>
                    <a:pt x="431" y="25"/>
                  </a:cubicBezTo>
                  <a:cubicBezTo>
                    <a:pt x="431" y="25"/>
                    <a:pt x="431" y="25"/>
                    <a:pt x="431" y="25"/>
                  </a:cubicBezTo>
                  <a:cubicBezTo>
                    <a:pt x="431" y="24"/>
                    <a:pt x="431" y="24"/>
                    <a:pt x="431" y="24"/>
                  </a:cubicBezTo>
                  <a:cubicBezTo>
                    <a:pt x="432" y="24"/>
                    <a:pt x="433" y="24"/>
                    <a:pt x="435" y="24"/>
                  </a:cubicBezTo>
                  <a:cubicBezTo>
                    <a:pt x="436" y="23"/>
                    <a:pt x="438" y="26"/>
                    <a:pt x="438" y="24"/>
                  </a:cubicBezTo>
                  <a:cubicBezTo>
                    <a:pt x="439" y="24"/>
                    <a:pt x="440" y="25"/>
                    <a:pt x="442" y="24"/>
                  </a:cubicBezTo>
                  <a:cubicBezTo>
                    <a:pt x="442" y="25"/>
                    <a:pt x="442" y="25"/>
                    <a:pt x="442" y="25"/>
                  </a:cubicBezTo>
                  <a:cubicBezTo>
                    <a:pt x="441" y="25"/>
                    <a:pt x="441" y="25"/>
                    <a:pt x="440" y="25"/>
                  </a:cubicBezTo>
                  <a:cubicBezTo>
                    <a:pt x="440" y="25"/>
                    <a:pt x="440" y="25"/>
                    <a:pt x="440" y="25"/>
                  </a:cubicBezTo>
                  <a:cubicBezTo>
                    <a:pt x="440" y="25"/>
                    <a:pt x="439" y="26"/>
                    <a:pt x="439" y="25"/>
                  </a:cubicBezTo>
                  <a:cubicBezTo>
                    <a:pt x="438" y="25"/>
                    <a:pt x="437" y="27"/>
                    <a:pt x="437" y="25"/>
                  </a:cubicBezTo>
                  <a:cubicBezTo>
                    <a:pt x="435" y="25"/>
                    <a:pt x="433" y="27"/>
                    <a:pt x="431" y="26"/>
                  </a:cubicBezTo>
                  <a:cubicBezTo>
                    <a:pt x="431" y="25"/>
                    <a:pt x="431" y="25"/>
                    <a:pt x="431" y="25"/>
                  </a:cubicBezTo>
                  <a:cubicBezTo>
                    <a:pt x="429" y="25"/>
                    <a:pt x="429" y="25"/>
                    <a:pt x="429" y="25"/>
                  </a:cubicBezTo>
                  <a:cubicBezTo>
                    <a:pt x="429" y="25"/>
                    <a:pt x="430" y="25"/>
                    <a:pt x="430" y="25"/>
                  </a:cubicBezTo>
                  <a:cubicBezTo>
                    <a:pt x="429" y="24"/>
                    <a:pt x="429" y="24"/>
                    <a:pt x="429" y="24"/>
                  </a:cubicBezTo>
                  <a:cubicBezTo>
                    <a:pt x="428" y="24"/>
                    <a:pt x="428" y="25"/>
                    <a:pt x="428" y="26"/>
                  </a:cubicBezTo>
                  <a:cubicBezTo>
                    <a:pt x="428" y="26"/>
                    <a:pt x="428" y="26"/>
                    <a:pt x="428" y="26"/>
                  </a:cubicBezTo>
                  <a:cubicBezTo>
                    <a:pt x="426" y="26"/>
                    <a:pt x="427" y="25"/>
                    <a:pt x="426" y="25"/>
                  </a:cubicBezTo>
                  <a:cubicBezTo>
                    <a:pt x="427" y="25"/>
                    <a:pt x="427" y="25"/>
                    <a:pt x="427" y="25"/>
                  </a:cubicBezTo>
                  <a:cubicBezTo>
                    <a:pt x="426" y="25"/>
                    <a:pt x="425" y="25"/>
                    <a:pt x="424" y="24"/>
                  </a:cubicBezTo>
                  <a:cubicBezTo>
                    <a:pt x="424" y="25"/>
                    <a:pt x="424" y="25"/>
                    <a:pt x="423" y="25"/>
                  </a:cubicBezTo>
                  <a:cubicBezTo>
                    <a:pt x="424" y="25"/>
                    <a:pt x="425" y="25"/>
                    <a:pt x="425" y="26"/>
                  </a:cubicBezTo>
                  <a:cubicBezTo>
                    <a:pt x="425" y="26"/>
                    <a:pt x="425" y="26"/>
                    <a:pt x="425" y="26"/>
                  </a:cubicBezTo>
                  <a:cubicBezTo>
                    <a:pt x="425" y="25"/>
                    <a:pt x="424" y="26"/>
                    <a:pt x="424" y="26"/>
                  </a:cubicBezTo>
                  <a:cubicBezTo>
                    <a:pt x="424" y="26"/>
                    <a:pt x="424" y="26"/>
                    <a:pt x="424" y="26"/>
                  </a:cubicBezTo>
                  <a:cubicBezTo>
                    <a:pt x="422" y="26"/>
                    <a:pt x="422" y="26"/>
                    <a:pt x="420" y="25"/>
                  </a:cubicBezTo>
                  <a:cubicBezTo>
                    <a:pt x="421" y="25"/>
                    <a:pt x="421" y="25"/>
                    <a:pt x="421" y="25"/>
                  </a:cubicBezTo>
                  <a:cubicBezTo>
                    <a:pt x="421" y="25"/>
                    <a:pt x="421" y="25"/>
                    <a:pt x="420" y="25"/>
                  </a:cubicBezTo>
                  <a:cubicBezTo>
                    <a:pt x="420" y="27"/>
                    <a:pt x="417" y="25"/>
                    <a:pt x="416" y="25"/>
                  </a:cubicBezTo>
                  <a:cubicBezTo>
                    <a:pt x="415" y="25"/>
                    <a:pt x="416" y="24"/>
                    <a:pt x="415" y="24"/>
                  </a:cubicBezTo>
                  <a:cubicBezTo>
                    <a:pt x="416" y="25"/>
                    <a:pt x="415" y="26"/>
                    <a:pt x="414" y="25"/>
                  </a:cubicBezTo>
                  <a:cubicBezTo>
                    <a:pt x="414" y="25"/>
                    <a:pt x="414" y="24"/>
                    <a:pt x="414" y="24"/>
                  </a:cubicBezTo>
                  <a:cubicBezTo>
                    <a:pt x="414" y="24"/>
                    <a:pt x="414" y="24"/>
                    <a:pt x="414" y="24"/>
                  </a:cubicBezTo>
                  <a:cubicBezTo>
                    <a:pt x="414" y="24"/>
                    <a:pt x="414" y="24"/>
                    <a:pt x="414" y="24"/>
                  </a:cubicBezTo>
                  <a:cubicBezTo>
                    <a:pt x="413" y="24"/>
                    <a:pt x="412" y="24"/>
                    <a:pt x="413" y="25"/>
                  </a:cubicBezTo>
                  <a:cubicBezTo>
                    <a:pt x="412" y="25"/>
                    <a:pt x="412" y="25"/>
                    <a:pt x="412" y="25"/>
                  </a:cubicBezTo>
                  <a:cubicBezTo>
                    <a:pt x="412" y="25"/>
                    <a:pt x="412" y="25"/>
                    <a:pt x="412" y="25"/>
                  </a:cubicBezTo>
                  <a:cubicBezTo>
                    <a:pt x="411" y="25"/>
                    <a:pt x="411" y="25"/>
                    <a:pt x="411" y="25"/>
                  </a:cubicBezTo>
                  <a:cubicBezTo>
                    <a:pt x="411" y="25"/>
                    <a:pt x="413" y="25"/>
                    <a:pt x="412" y="26"/>
                  </a:cubicBezTo>
                  <a:cubicBezTo>
                    <a:pt x="412" y="26"/>
                    <a:pt x="411" y="26"/>
                    <a:pt x="411" y="26"/>
                  </a:cubicBezTo>
                  <a:cubicBezTo>
                    <a:pt x="411" y="26"/>
                    <a:pt x="411" y="26"/>
                    <a:pt x="411" y="26"/>
                  </a:cubicBezTo>
                  <a:cubicBezTo>
                    <a:pt x="409" y="26"/>
                    <a:pt x="407" y="25"/>
                    <a:pt x="407" y="24"/>
                  </a:cubicBezTo>
                  <a:cubicBezTo>
                    <a:pt x="406" y="24"/>
                    <a:pt x="407" y="24"/>
                    <a:pt x="407" y="25"/>
                  </a:cubicBezTo>
                  <a:cubicBezTo>
                    <a:pt x="406" y="25"/>
                    <a:pt x="405" y="25"/>
                    <a:pt x="405" y="24"/>
                  </a:cubicBezTo>
                  <a:cubicBezTo>
                    <a:pt x="405" y="25"/>
                    <a:pt x="405" y="25"/>
                    <a:pt x="404" y="25"/>
                  </a:cubicBezTo>
                  <a:cubicBezTo>
                    <a:pt x="405" y="25"/>
                    <a:pt x="405" y="25"/>
                    <a:pt x="405" y="25"/>
                  </a:cubicBezTo>
                  <a:cubicBezTo>
                    <a:pt x="405" y="26"/>
                    <a:pt x="404" y="26"/>
                    <a:pt x="403" y="26"/>
                  </a:cubicBezTo>
                  <a:cubicBezTo>
                    <a:pt x="403" y="27"/>
                    <a:pt x="403" y="27"/>
                    <a:pt x="403" y="27"/>
                  </a:cubicBezTo>
                  <a:cubicBezTo>
                    <a:pt x="404" y="27"/>
                    <a:pt x="404" y="27"/>
                    <a:pt x="404" y="27"/>
                  </a:cubicBezTo>
                  <a:cubicBezTo>
                    <a:pt x="405" y="26"/>
                    <a:pt x="405" y="26"/>
                    <a:pt x="405" y="26"/>
                  </a:cubicBezTo>
                  <a:cubicBezTo>
                    <a:pt x="406" y="27"/>
                    <a:pt x="407" y="26"/>
                    <a:pt x="408" y="27"/>
                  </a:cubicBezTo>
                  <a:cubicBezTo>
                    <a:pt x="407" y="27"/>
                    <a:pt x="407" y="27"/>
                    <a:pt x="407" y="27"/>
                  </a:cubicBezTo>
                  <a:cubicBezTo>
                    <a:pt x="408" y="28"/>
                    <a:pt x="408" y="28"/>
                    <a:pt x="408" y="28"/>
                  </a:cubicBezTo>
                  <a:cubicBezTo>
                    <a:pt x="408" y="27"/>
                    <a:pt x="409" y="27"/>
                    <a:pt x="409" y="27"/>
                  </a:cubicBezTo>
                  <a:cubicBezTo>
                    <a:pt x="410" y="27"/>
                    <a:pt x="413" y="27"/>
                    <a:pt x="413" y="28"/>
                  </a:cubicBezTo>
                  <a:cubicBezTo>
                    <a:pt x="413" y="28"/>
                    <a:pt x="413" y="28"/>
                    <a:pt x="413" y="28"/>
                  </a:cubicBezTo>
                  <a:cubicBezTo>
                    <a:pt x="413" y="28"/>
                    <a:pt x="413" y="28"/>
                    <a:pt x="413" y="28"/>
                  </a:cubicBezTo>
                  <a:cubicBezTo>
                    <a:pt x="412" y="28"/>
                    <a:pt x="412" y="28"/>
                    <a:pt x="412" y="28"/>
                  </a:cubicBezTo>
                  <a:cubicBezTo>
                    <a:pt x="412" y="28"/>
                    <a:pt x="412" y="28"/>
                    <a:pt x="412" y="28"/>
                  </a:cubicBezTo>
                  <a:cubicBezTo>
                    <a:pt x="411" y="28"/>
                    <a:pt x="411" y="28"/>
                    <a:pt x="411" y="28"/>
                  </a:cubicBezTo>
                  <a:cubicBezTo>
                    <a:pt x="411" y="28"/>
                    <a:pt x="411" y="28"/>
                    <a:pt x="411" y="28"/>
                  </a:cubicBezTo>
                  <a:cubicBezTo>
                    <a:pt x="411" y="28"/>
                    <a:pt x="412" y="28"/>
                    <a:pt x="411" y="29"/>
                  </a:cubicBezTo>
                  <a:cubicBezTo>
                    <a:pt x="411" y="29"/>
                    <a:pt x="411" y="28"/>
                    <a:pt x="410" y="28"/>
                  </a:cubicBezTo>
                  <a:cubicBezTo>
                    <a:pt x="407" y="28"/>
                    <a:pt x="404" y="28"/>
                    <a:pt x="402" y="28"/>
                  </a:cubicBezTo>
                  <a:cubicBezTo>
                    <a:pt x="401" y="28"/>
                    <a:pt x="400" y="29"/>
                    <a:pt x="400" y="27"/>
                  </a:cubicBezTo>
                  <a:cubicBezTo>
                    <a:pt x="399" y="27"/>
                    <a:pt x="398" y="27"/>
                    <a:pt x="398" y="27"/>
                  </a:cubicBezTo>
                  <a:cubicBezTo>
                    <a:pt x="398" y="28"/>
                    <a:pt x="398" y="28"/>
                    <a:pt x="398" y="28"/>
                  </a:cubicBezTo>
                  <a:cubicBezTo>
                    <a:pt x="398" y="28"/>
                    <a:pt x="398" y="28"/>
                    <a:pt x="398" y="28"/>
                  </a:cubicBezTo>
                  <a:cubicBezTo>
                    <a:pt x="398" y="28"/>
                    <a:pt x="398" y="28"/>
                    <a:pt x="398" y="28"/>
                  </a:cubicBezTo>
                  <a:cubicBezTo>
                    <a:pt x="397" y="28"/>
                    <a:pt x="397" y="29"/>
                    <a:pt x="397" y="29"/>
                  </a:cubicBezTo>
                  <a:cubicBezTo>
                    <a:pt x="397" y="28"/>
                    <a:pt x="396" y="28"/>
                    <a:pt x="397" y="28"/>
                  </a:cubicBezTo>
                  <a:cubicBezTo>
                    <a:pt x="397" y="28"/>
                    <a:pt x="396" y="28"/>
                    <a:pt x="396" y="27"/>
                  </a:cubicBezTo>
                  <a:cubicBezTo>
                    <a:pt x="396" y="28"/>
                    <a:pt x="396" y="28"/>
                    <a:pt x="396" y="28"/>
                  </a:cubicBezTo>
                  <a:cubicBezTo>
                    <a:pt x="397" y="29"/>
                    <a:pt x="397" y="29"/>
                    <a:pt x="397" y="29"/>
                  </a:cubicBezTo>
                  <a:cubicBezTo>
                    <a:pt x="398" y="29"/>
                    <a:pt x="399" y="29"/>
                    <a:pt x="400" y="28"/>
                  </a:cubicBezTo>
                  <a:cubicBezTo>
                    <a:pt x="400" y="28"/>
                    <a:pt x="400" y="28"/>
                    <a:pt x="401" y="28"/>
                  </a:cubicBezTo>
                  <a:cubicBezTo>
                    <a:pt x="401" y="29"/>
                    <a:pt x="400" y="29"/>
                    <a:pt x="400" y="29"/>
                  </a:cubicBezTo>
                  <a:cubicBezTo>
                    <a:pt x="400" y="29"/>
                    <a:pt x="401" y="29"/>
                    <a:pt x="401" y="29"/>
                  </a:cubicBezTo>
                  <a:cubicBezTo>
                    <a:pt x="402" y="30"/>
                    <a:pt x="402" y="30"/>
                    <a:pt x="402" y="30"/>
                  </a:cubicBezTo>
                  <a:cubicBezTo>
                    <a:pt x="401" y="30"/>
                    <a:pt x="401" y="30"/>
                    <a:pt x="401" y="30"/>
                  </a:cubicBezTo>
                  <a:cubicBezTo>
                    <a:pt x="400" y="31"/>
                    <a:pt x="398" y="30"/>
                    <a:pt x="397" y="31"/>
                  </a:cubicBezTo>
                  <a:cubicBezTo>
                    <a:pt x="396" y="30"/>
                    <a:pt x="394" y="30"/>
                    <a:pt x="393" y="30"/>
                  </a:cubicBezTo>
                  <a:cubicBezTo>
                    <a:pt x="393" y="30"/>
                    <a:pt x="393" y="29"/>
                    <a:pt x="394" y="29"/>
                  </a:cubicBezTo>
                  <a:cubicBezTo>
                    <a:pt x="394" y="29"/>
                    <a:pt x="394" y="29"/>
                    <a:pt x="394" y="30"/>
                  </a:cubicBezTo>
                  <a:cubicBezTo>
                    <a:pt x="395" y="29"/>
                    <a:pt x="395" y="29"/>
                    <a:pt x="395" y="29"/>
                  </a:cubicBezTo>
                  <a:cubicBezTo>
                    <a:pt x="395" y="29"/>
                    <a:pt x="395" y="29"/>
                    <a:pt x="395" y="29"/>
                  </a:cubicBezTo>
                  <a:cubicBezTo>
                    <a:pt x="394" y="29"/>
                    <a:pt x="394" y="29"/>
                    <a:pt x="394" y="29"/>
                  </a:cubicBezTo>
                  <a:cubicBezTo>
                    <a:pt x="394" y="29"/>
                    <a:pt x="393" y="29"/>
                    <a:pt x="393" y="29"/>
                  </a:cubicBezTo>
                  <a:cubicBezTo>
                    <a:pt x="394" y="29"/>
                    <a:pt x="394" y="29"/>
                    <a:pt x="394" y="29"/>
                  </a:cubicBezTo>
                  <a:cubicBezTo>
                    <a:pt x="394" y="29"/>
                    <a:pt x="394" y="29"/>
                    <a:pt x="395" y="29"/>
                  </a:cubicBezTo>
                  <a:cubicBezTo>
                    <a:pt x="395" y="28"/>
                    <a:pt x="396" y="28"/>
                    <a:pt x="395" y="28"/>
                  </a:cubicBezTo>
                  <a:cubicBezTo>
                    <a:pt x="395" y="28"/>
                    <a:pt x="395" y="28"/>
                    <a:pt x="395" y="28"/>
                  </a:cubicBezTo>
                  <a:cubicBezTo>
                    <a:pt x="394" y="28"/>
                    <a:pt x="394" y="28"/>
                    <a:pt x="394" y="28"/>
                  </a:cubicBezTo>
                  <a:cubicBezTo>
                    <a:pt x="394" y="28"/>
                    <a:pt x="394" y="28"/>
                    <a:pt x="394" y="27"/>
                  </a:cubicBezTo>
                  <a:cubicBezTo>
                    <a:pt x="394" y="27"/>
                    <a:pt x="395" y="28"/>
                    <a:pt x="395" y="27"/>
                  </a:cubicBezTo>
                  <a:cubicBezTo>
                    <a:pt x="395" y="27"/>
                    <a:pt x="395" y="26"/>
                    <a:pt x="395" y="26"/>
                  </a:cubicBezTo>
                  <a:cubicBezTo>
                    <a:pt x="395" y="27"/>
                    <a:pt x="395" y="27"/>
                    <a:pt x="395" y="27"/>
                  </a:cubicBezTo>
                  <a:cubicBezTo>
                    <a:pt x="395" y="26"/>
                    <a:pt x="395" y="25"/>
                    <a:pt x="394" y="25"/>
                  </a:cubicBezTo>
                  <a:cubicBezTo>
                    <a:pt x="394" y="25"/>
                    <a:pt x="394" y="25"/>
                    <a:pt x="394" y="25"/>
                  </a:cubicBezTo>
                  <a:cubicBezTo>
                    <a:pt x="393" y="25"/>
                    <a:pt x="393" y="25"/>
                    <a:pt x="393" y="25"/>
                  </a:cubicBezTo>
                  <a:cubicBezTo>
                    <a:pt x="392" y="25"/>
                    <a:pt x="391" y="25"/>
                    <a:pt x="390" y="25"/>
                  </a:cubicBezTo>
                  <a:cubicBezTo>
                    <a:pt x="390" y="25"/>
                    <a:pt x="390" y="25"/>
                    <a:pt x="390" y="25"/>
                  </a:cubicBezTo>
                  <a:cubicBezTo>
                    <a:pt x="391" y="25"/>
                    <a:pt x="390" y="24"/>
                    <a:pt x="391" y="24"/>
                  </a:cubicBezTo>
                  <a:cubicBezTo>
                    <a:pt x="391" y="24"/>
                    <a:pt x="391" y="24"/>
                    <a:pt x="391" y="25"/>
                  </a:cubicBezTo>
                  <a:cubicBezTo>
                    <a:pt x="392" y="24"/>
                    <a:pt x="392" y="24"/>
                    <a:pt x="392" y="24"/>
                  </a:cubicBezTo>
                  <a:cubicBezTo>
                    <a:pt x="391" y="24"/>
                    <a:pt x="391" y="24"/>
                    <a:pt x="390" y="23"/>
                  </a:cubicBezTo>
                  <a:cubicBezTo>
                    <a:pt x="390" y="24"/>
                    <a:pt x="390" y="24"/>
                    <a:pt x="390" y="24"/>
                  </a:cubicBezTo>
                  <a:cubicBezTo>
                    <a:pt x="390" y="24"/>
                    <a:pt x="390" y="24"/>
                    <a:pt x="390" y="24"/>
                  </a:cubicBezTo>
                  <a:cubicBezTo>
                    <a:pt x="390" y="25"/>
                    <a:pt x="390" y="25"/>
                    <a:pt x="390" y="25"/>
                  </a:cubicBezTo>
                  <a:cubicBezTo>
                    <a:pt x="389" y="25"/>
                    <a:pt x="389" y="25"/>
                    <a:pt x="389" y="25"/>
                  </a:cubicBezTo>
                  <a:cubicBezTo>
                    <a:pt x="390" y="21"/>
                    <a:pt x="388" y="26"/>
                    <a:pt x="387" y="24"/>
                  </a:cubicBezTo>
                  <a:cubicBezTo>
                    <a:pt x="386" y="24"/>
                    <a:pt x="387" y="24"/>
                    <a:pt x="387" y="25"/>
                  </a:cubicBezTo>
                  <a:cubicBezTo>
                    <a:pt x="385" y="24"/>
                    <a:pt x="383" y="25"/>
                    <a:pt x="381" y="24"/>
                  </a:cubicBezTo>
                  <a:cubicBezTo>
                    <a:pt x="382" y="24"/>
                    <a:pt x="382" y="23"/>
                    <a:pt x="383" y="24"/>
                  </a:cubicBezTo>
                  <a:cubicBezTo>
                    <a:pt x="383" y="23"/>
                    <a:pt x="383" y="23"/>
                    <a:pt x="383" y="23"/>
                  </a:cubicBezTo>
                  <a:cubicBezTo>
                    <a:pt x="382" y="23"/>
                    <a:pt x="382" y="23"/>
                    <a:pt x="381" y="23"/>
                  </a:cubicBezTo>
                  <a:cubicBezTo>
                    <a:pt x="381" y="24"/>
                    <a:pt x="381" y="24"/>
                    <a:pt x="381" y="24"/>
                  </a:cubicBezTo>
                  <a:cubicBezTo>
                    <a:pt x="380" y="24"/>
                    <a:pt x="380" y="22"/>
                    <a:pt x="378" y="22"/>
                  </a:cubicBezTo>
                  <a:cubicBezTo>
                    <a:pt x="379" y="22"/>
                    <a:pt x="379" y="22"/>
                    <a:pt x="379" y="22"/>
                  </a:cubicBezTo>
                  <a:cubicBezTo>
                    <a:pt x="378" y="22"/>
                    <a:pt x="378" y="22"/>
                    <a:pt x="378" y="22"/>
                  </a:cubicBezTo>
                  <a:cubicBezTo>
                    <a:pt x="379" y="22"/>
                    <a:pt x="379" y="22"/>
                    <a:pt x="379" y="22"/>
                  </a:cubicBezTo>
                  <a:cubicBezTo>
                    <a:pt x="378" y="23"/>
                    <a:pt x="378" y="24"/>
                    <a:pt x="378" y="25"/>
                  </a:cubicBezTo>
                  <a:cubicBezTo>
                    <a:pt x="377" y="24"/>
                    <a:pt x="377" y="26"/>
                    <a:pt x="376" y="24"/>
                  </a:cubicBezTo>
                  <a:cubicBezTo>
                    <a:pt x="377" y="24"/>
                    <a:pt x="377" y="24"/>
                    <a:pt x="377" y="23"/>
                  </a:cubicBezTo>
                  <a:cubicBezTo>
                    <a:pt x="376" y="23"/>
                    <a:pt x="376" y="25"/>
                    <a:pt x="375" y="25"/>
                  </a:cubicBezTo>
                  <a:cubicBezTo>
                    <a:pt x="375" y="25"/>
                    <a:pt x="375" y="25"/>
                    <a:pt x="375" y="25"/>
                  </a:cubicBezTo>
                  <a:cubicBezTo>
                    <a:pt x="375" y="25"/>
                    <a:pt x="375" y="25"/>
                    <a:pt x="375" y="25"/>
                  </a:cubicBezTo>
                  <a:cubicBezTo>
                    <a:pt x="377" y="25"/>
                    <a:pt x="377" y="25"/>
                    <a:pt x="377" y="25"/>
                  </a:cubicBezTo>
                  <a:cubicBezTo>
                    <a:pt x="377" y="25"/>
                    <a:pt x="378" y="25"/>
                    <a:pt x="379" y="25"/>
                  </a:cubicBezTo>
                  <a:cubicBezTo>
                    <a:pt x="380" y="26"/>
                    <a:pt x="377" y="26"/>
                    <a:pt x="378" y="27"/>
                  </a:cubicBezTo>
                  <a:cubicBezTo>
                    <a:pt x="379" y="27"/>
                    <a:pt x="379" y="27"/>
                    <a:pt x="379" y="27"/>
                  </a:cubicBezTo>
                  <a:cubicBezTo>
                    <a:pt x="379" y="28"/>
                    <a:pt x="379" y="28"/>
                    <a:pt x="379" y="28"/>
                  </a:cubicBezTo>
                  <a:cubicBezTo>
                    <a:pt x="378" y="27"/>
                    <a:pt x="378" y="28"/>
                    <a:pt x="377" y="28"/>
                  </a:cubicBezTo>
                  <a:cubicBezTo>
                    <a:pt x="377" y="29"/>
                    <a:pt x="376" y="28"/>
                    <a:pt x="376" y="29"/>
                  </a:cubicBezTo>
                  <a:cubicBezTo>
                    <a:pt x="374" y="28"/>
                    <a:pt x="372" y="29"/>
                    <a:pt x="371" y="29"/>
                  </a:cubicBezTo>
                  <a:cubicBezTo>
                    <a:pt x="370" y="28"/>
                    <a:pt x="370" y="28"/>
                    <a:pt x="370" y="28"/>
                  </a:cubicBezTo>
                  <a:cubicBezTo>
                    <a:pt x="370" y="28"/>
                    <a:pt x="370" y="28"/>
                    <a:pt x="370" y="28"/>
                  </a:cubicBezTo>
                  <a:cubicBezTo>
                    <a:pt x="370" y="30"/>
                    <a:pt x="368" y="29"/>
                    <a:pt x="367" y="29"/>
                  </a:cubicBezTo>
                  <a:cubicBezTo>
                    <a:pt x="366" y="28"/>
                    <a:pt x="366" y="28"/>
                    <a:pt x="366" y="27"/>
                  </a:cubicBezTo>
                  <a:cubicBezTo>
                    <a:pt x="367" y="27"/>
                    <a:pt x="368" y="26"/>
                    <a:pt x="368" y="27"/>
                  </a:cubicBezTo>
                  <a:cubicBezTo>
                    <a:pt x="369" y="26"/>
                    <a:pt x="371" y="27"/>
                    <a:pt x="372" y="27"/>
                  </a:cubicBezTo>
                  <a:cubicBezTo>
                    <a:pt x="371" y="26"/>
                    <a:pt x="370" y="26"/>
                    <a:pt x="369" y="26"/>
                  </a:cubicBezTo>
                  <a:cubicBezTo>
                    <a:pt x="369" y="26"/>
                    <a:pt x="369" y="26"/>
                    <a:pt x="369" y="26"/>
                  </a:cubicBezTo>
                  <a:cubicBezTo>
                    <a:pt x="370" y="25"/>
                    <a:pt x="371" y="24"/>
                    <a:pt x="372" y="25"/>
                  </a:cubicBezTo>
                  <a:cubicBezTo>
                    <a:pt x="373" y="23"/>
                    <a:pt x="373" y="23"/>
                    <a:pt x="373" y="23"/>
                  </a:cubicBezTo>
                  <a:cubicBezTo>
                    <a:pt x="373" y="23"/>
                    <a:pt x="373" y="24"/>
                    <a:pt x="374" y="24"/>
                  </a:cubicBezTo>
                  <a:cubicBezTo>
                    <a:pt x="374" y="23"/>
                    <a:pt x="375" y="23"/>
                    <a:pt x="374" y="22"/>
                  </a:cubicBezTo>
                  <a:cubicBezTo>
                    <a:pt x="374" y="23"/>
                    <a:pt x="373" y="24"/>
                    <a:pt x="372" y="23"/>
                  </a:cubicBezTo>
                  <a:cubicBezTo>
                    <a:pt x="372" y="23"/>
                    <a:pt x="372" y="23"/>
                    <a:pt x="372" y="23"/>
                  </a:cubicBezTo>
                  <a:cubicBezTo>
                    <a:pt x="371" y="23"/>
                    <a:pt x="371" y="23"/>
                    <a:pt x="371" y="23"/>
                  </a:cubicBezTo>
                  <a:cubicBezTo>
                    <a:pt x="371" y="24"/>
                    <a:pt x="371" y="24"/>
                    <a:pt x="371" y="24"/>
                  </a:cubicBezTo>
                  <a:cubicBezTo>
                    <a:pt x="371" y="24"/>
                    <a:pt x="371" y="24"/>
                    <a:pt x="372" y="24"/>
                  </a:cubicBezTo>
                  <a:cubicBezTo>
                    <a:pt x="371" y="24"/>
                    <a:pt x="371" y="24"/>
                    <a:pt x="371" y="24"/>
                  </a:cubicBezTo>
                  <a:cubicBezTo>
                    <a:pt x="369" y="24"/>
                    <a:pt x="370" y="23"/>
                    <a:pt x="369" y="23"/>
                  </a:cubicBezTo>
                  <a:cubicBezTo>
                    <a:pt x="369" y="23"/>
                    <a:pt x="369" y="22"/>
                    <a:pt x="370" y="22"/>
                  </a:cubicBezTo>
                  <a:cubicBezTo>
                    <a:pt x="370" y="22"/>
                    <a:pt x="370" y="22"/>
                    <a:pt x="370" y="22"/>
                  </a:cubicBezTo>
                  <a:cubicBezTo>
                    <a:pt x="370" y="22"/>
                    <a:pt x="370" y="22"/>
                    <a:pt x="370" y="22"/>
                  </a:cubicBezTo>
                  <a:cubicBezTo>
                    <a:pt x="370" y="22"/>
                    <a:pt x="370" y="21"/>
                    <a:pt x="370" y="22"/>
                  </a:cubicBezTo>
                  <a:cubicBezTo>
                    <a:pt x="370" y="21"/>
                    <a:pt x="370" y="21"/>
                    <a:pt x="370" y="21"/>
                  </a:cubicBezTo>
                  <a:cubicBezTo>
                    <a:pt x="369" y="20"/>
                    <a:pt x="369" y="22"/>
                    <a:pt x="368" y="21"/>
                  </a:cubicBezTo>
                  <a:cubicBezTo>
                    <a:pt x="368" y="22"/>
                    <a:pt x="368" y="22"/>
                    <a:pt x="368" y="23"/>
                  </a:cubicBezTo>
                  <a:cubicBezTo>
                    <a:pt x="368" y="24"/>
                    <a:pt x="368" y="23"/>
                    <a:pt x="367" y="23"/>
                  </a:cubicBezTo>
                  <a:cubicBezTo>
                    <a:pt x="366" y="23"/>
                    <a:pt x="366" y="23"/>
                    <a:pt x="366" y="23"/>
                  </a:cubicBezTo>
                  <a:cubicBezTo>
                    <a:pt x="366" y="23"/>
                    <a:pt x="366" y="23"/>
                    <a:pt x="365" y="23"/>
                  </a:cubicBezTo>
                  <a:cubicBezTo>
                    <a:pt x="365" y="23"/>
                    <a:pt x="365" y="23"/>
                    <a:pt x="365" y="24"/>
                  </a:cubicBezTo>
                  <a:cubicBezTo>
                    <a:pt x="364" y="24"/>
                    <a:pt x="364" y="24"/>
                    <a:pt x="364" y="24"/>
                  </a:cubicBezTo>
                  <a:cubicBezTo>
                    <a:pt x="364" y="23"/>
                    <a:pt x="364" y="23"/>
                    <a:pt x="364" y="23"/>
                  </a:cubicBezTo>
                  <a:cubicBezTo>
                    <a:pt x="364" y="23"/>
                    <a:pt x="364" y="23"/>
                    <a:pt x="364" y="23"/>
                  </a:cubicBezTo>
                  <a:cubicBezTo>
                    <a:pt x="364" y="24"/>
                    <a:pt x="364" y="24"/>
                    <a:pt x="364" y="24"/>
                  </a:cubicBezTo>
                  <a:cubicBezTo>
                    <a:pt x="363" y="24"/>
                    <a:pt x="363" y="24"/>
                    <a:pt x="363" y="24"/>
                  </a:cubicBezTo>
                  <a:cubicBezTo>
                    <a:pt x="363" y="23"/>
                    <a:pt x="362" y="23"/>
                    <a:pt x="362" y="23"/>
                  </a:cubicBezTo>
                  <a:cubicBezTo>
                    <a:pt x="362" y="23"/>
                    <a:pt x="362" y="23"/>
                    <a:pt x="362" y="23"/>
                  </a:cubicBezTo>
                  <a:cubicBezTo>
                    <a:pt x="361" y="23"/>
                    <a:pt x="361" y="23"/>
                    <a:pt x="361" y="23"/>
                  </a:cubicBezTo>
                  <a:cubicBezTo>
                    <a:pt x="361" y="23"/>
                    <a:pt x="361" y="23"/>
                    <a:pt x="361" y="23"/>
                  </a:cubicBezTo>
                  <a:cubicBezTo>
                    <a:pt x="360" y="23"/>
                    <a:pt x="360" y="23"/>
                    <a:pt x="360" y="23"/>
                  </a:cubicBezTo>
                  <a:cubicBezTo>
                    <a:pt x="358" y="22"/>
                    <a:pt x="356" y="24"/>
                    <a:pt x="354" y="22"/>
                  </a:cubicBezTo>
                  <a:cubicBezTo>
                    <a:pt x="352" y="23"/>
                    <a:pt x="350" y="22"/>
                    <a:pt x="347" y="23"/>
                  </a:cubicBezTo>
                  <a:cubicBezTo>
                    <a:pt x="346" y="22"/>
                    <a:pt x="344" y="22"/>
                    <a:pt x="343" y="22"/>
                  </a:cubicBezTo>
                  <a:cubicBezTo>
                    <a:pt x="343" y="22"/>
                    <a:pt x="341" y="22"/>
                    <a:pt x="341" y="21"/>
                  </a:cubicBezTo>
                  <a:cubicBezTo>
                    <a:pt x="341" y="21"/>
                    <a:pt x="341" y="20"/>
                    <a:pt x="341" y="20"/>
                  </a:cubicBezTo>
                  <a:cubicBezTo>
                    <a:pt x="341" y="20"/>
                    <a:pt x="341" y="20"/>
                    <a:pt x="341" y="20"/>
                  </a:cubicBezTo>
                  <a:cubicBezTo>
                    <a:pt x="341" y="19"/>
                    <a:pt x="341" y="19"/>
                    <a:pt x="341" y="19"/>
                  </a:cubicBezTo>
                  <a:cubicBezTo>
                    <a:pt x="341" y="19"/>
                    <a:pt x="341" y="19"/>
                    <a:pt x="341" y="20"/>
                  </a:cubicBezTo>
                  <a:cubicBezTo>
                    <a:pt x="342" y="19"/>
                    <a:pt x="341" y="19"/>
                    <a:pt x="341" y="19"/>
                  </a:cubicBezTo>
                  <a:cubicBezTo>
                    <a:pt x="342" y="18"/>
                    <a:pt x="342" y="18"/>
                    <a:pt x="342" y="19"/>
                  </a:cubicBezTo>
                  <a:cubicBezTo>
                    <a:pt x="342" y="17"/>
                    <a:pt x="344" y="19"/>
                    <a:pt x="344" y="18"/>
                  </a:cubicBezTo>
                  <a:cubicBezTo>
                    <a:pt x="343" y="17"/>
                    <a:pt x="341" y="17"/>
                    <a:pt x="340" y="18"/>
                  </a:cubicBezTo>
                  <a:cubicBezTo>
                    <a:pt x="340" y="18"/>
                    <a:pt x="340" y="18"/>
                    <a:pt x="340" y="18"/>
                  </a:cubicBezTo>
                  <a:cubicBezTo>
                    <a:pt x="340" y="19"/>
                    <a:pt x="340" y="19"/>
                    <a:pt x="340" y="20"/>
                  </a:cubicBezTo>
                  <a:cubicBezTo>
                    <a:pt x="339" y="19"/>
                    <a:pt x="340" y="21"/>
                    <a:pt x="339" y="21"/>
                  </a:cubicBezTo>
                  <a:cubicBezTo>
                    <a:pt x="339" y="22"/>
                    <a:pt x="339" y="22"/>
                    <a:pt x="339" y="22"/>
                  </a:cubicBezTo>
                  <a:cubicBezTo>
                    <a:pt x="339" y="22"/>
                    <a:pt x="337" y="22"/>
                    <a:pt x="337" y="21"/>
                  </a:cubicBezTo>
                  <a:cubicBezTo>
                    <a:pt x="337" y="21"/>
                    <a:pt x="337" y="21"/>
                    <a:pt x="337" y="21"/>
                  </a:cubicBezTo>
                  <a:cubicBezTo>
                    <a:pt x="336" y="22"/>
                    <a:pt x="336" y="22"/>
                    <a:pt x="336" y="22"/>
                  </a:cubicBezTo>
                  <a:cubicBezTo>
                    <a:pt x="336" y="21"/>
                    <a:pt x="336" y="21"/>
                    <a:pt x="336" y="21"/>
                  </a:cubicBezTo>
                  <a:cubicBezTo>
                    <a:pt x="336" y="21"/>
                    <a:pt x="336" y="21"/>
                    <a:pt x="336" y="21"/>
                  </a:cubicBezTo>
                  <a:cubicBezTo>
                    <a:pt x="336" y="21"/>
                    <a:pt x="336" y="21"/>
                    <a:pt x="336" y="21"/>
                  </a:cubicBezTo>
                  <a:cubicBezTo>
                    <a:pt x="336" y="22"/>
                    <a:pt x="334" y="21"/>
                    <a:pt x="333" y="21"/>
                  </a:cubicBezTo>
                  <a:cubicBezTo>
                    <a:pt x="332" y="21"/>
                    <a:pt x="331" y="22"/>
                    <a:pt x="330" y="21"/>
                  </a:cubicBezTo>
                  <a:cubicBezTo>
                    <a:pt x="329" y="22"/>
                    <a:pt x="328" y="21"/>
                    <a:pt x="327" y="21"/>
                  </a:cubicBezTo>
                  <a:cubicBezTo>
                    <a:pt x="326" y="22"/>
                    <a:pt x="325" y="20"/>
                    <a:pt x="324" y="21"/>
                  </a:cubicBezTo>
                  <a:cubicBezTo>
                    <a:pt x="323" y="20"/>
                    <a:pt x="322" y="20"/>
                    <a:pt x="321" y="21"/>
                  </a:cubicBezTo>
                  <a:cubicBezTo>
                    <a:pt x="320" y="20"/>
                    <a:pt x="320" y="21"/>
                    <a:pt x="319" y="20"/>
                  </a:cubicBezTo>
                  <a:cubicBezTo>
                    <a:pt x="318" y="20"/>
                    <a:pt x="318" y="21"/>
                    <a:pt x="318" y="21"/>
                  </a:cubicBezTo>
                  <a:cubicBezTo>
                    <a:pt x="318" y="20"/>
                    <a:pt x="318" y="20"/>
                    <a:pt x="318" y="20"/>
                  </a:cubicBezTo>
                  <a:cubicBezTo>
                    <a:pt x="318" y="20"/>
                    <a:pt x="318" y="20"/>
                    <a:pt x="318" y="20"/>
                  </a:cubicBezTo>
                  <a:cubicBezTo>
                    <a:pt x="317" y="20"/>
                    <a:pt x="316" y="21"/>
                    <a:pt x="316" y="20"/>
                  </a:cubicBezTo>
                  <a:cubicBezTo>
                    <a:pt x="316" y="19"/>
                    <a:pt x="316" y="19"/>
                    <a:pt x="317" y="19"/>
                  </a:cubicBezTo>
                  <a:cubicBezTo>
                    <a:pt x="317" y="19"/>
                    <a:pt x="318" y="19"/>
                    <a:pt x="318" y="19"/>
                  </a:cubicBezTo>
                  <a:cubicBezTo>
                    <a:pt x="318" y="19"/>
                    <a:pt x="319" y="19"/>
                    <a:pt x="319" y="20"/>
                  </a:cubicBezTo>
                  <a:cubicBezTo>
                    <a:pt x="319" y="18"/>
                    <a:pt x="319" y="18"/>
                    <a:pt x="319" y="18"/>
                  </a:cubicBezTo>
                  <a:cubicBezTo>
                    <a:pt x="318" y="19"/>
                    <a:pt x="317" y="18"/>
                    <a:pt x="317" y="19"/>
                  </a:cubicBezTo>
                  <a:cubicBezTo>
                    <a:pt x="317" y="18"/>
                    <a:pt x="317" y="18"/>
                    <a:pt x="317" y="18"/>
                  </a:cubicBezTo>
                  <a:cubicBezTo>
                    <a:pt x="315" y="18"/>
                    <a:pt x="315" y="18"/>
                    <a:pt x="315" y="18"/>
                  </a:cubicBezTo>
                  <a:cubicBezTo>
                    <a:pt x="315" y="19"/>
                    <a:pt x="313" y="19"/>
                    <a:pt x="315" y="20"/>
                  </a:cubicBezTo>
                  <a:cubicBezTo>
                    <a:pt x="313" y="20"/>
                    <a:pt x="313" y="20"/>
                    <a:pt x="313" y="20"/>
                  </a:cubicBezTo>
                  <a:cubicBezTo>
                    <a:pt x="313" y="20"/>
                    <a:pt x="313" y="20"/>
                    <a:pt x="313" y="20"/>
                  </a:cubicBezTo>
                  <a:cubicBezTo>
                    <a:pt x="313" y="19"/>
                    <a:pt x="313" y="19"/>
                    <a:pt x="314" y="19"/>
                  </a:cubicBezTo>
                  <a:cubicBezTo>
                    <a:pt x="313" y="19"/>
                    <a:pt x="313" y="17"/>
                    <a:pt x="312" y="18"/>
                  </a:cubicBezTo>
                  <a:cubicBezTo>
                    <a:pt x="313" y="19"/>
                    <a:pt x="313" y="19"/>
                    <a:pt x="313" y="19"/>
                  </a:cubicBezTo>
                  <a:cubicBezTo>
                    <a:pt x="313" y="19"/>
                    <a:pt x="313" y="19"/>
                    <a:pt x="312" y="19"/>
                  </a:cubicBezTo>
                  <a:cubicBezTo>
                    <a:pt x="312" y="19"/>
                    <a:pt x="313" y="20"/>
                    <a:pt x="313" y="20"/>
                  </a:cubicBezTo>
                  <a:cubicBezTo>
                    <a:pt x="313" y="20"/>
                    <a:pt x="313" y="20"/>
                    <a:pt x="312" y="20"/>
                  </a:cubicBezTo>
                  <a:cubicBezTo>
                    <a:pt x="312" y="20"/>
                    <a:pt x="311" y="19"/>
                    <a:pt x="311" y="19"/>
                  </a:cubicBezTo>
                  <a:cubicBezTo>
                    <a:pt x="311" y="19"/>
                    <a:pt x="311" y="19"/>
                    <a:pt x="310" y="20"/>
                  </a:cubicBezTo>
                  <a:cubicBezTo>
                    <a:pt x="309" y="20"/>
                    <a:pt x="308" y="20"/>
                    <a:pt x="307" y="20"/>
                  </a:cubicBezTo>
                  <a:cubicBezTo>
                    <a:pt x="308" y="18"/>
                    <a:pt x="310" y="19"/>
                    <a:pt x="311" y="17"/>
                  </a:cubicBezTo>
                  <a:cubicBezTo>
                    <a:pt x="310" y="17"/>
                    <a:pt x="310" y="17"/>
                    <a:pt x="310" y="17"/>
                  </a:cubicBezTo>
                  <a:cubicBezTo>
                    <a:pt x="310" y="18"/>
                    <a:pt x="310" y="18"/>
                    <a:pt x="310" y="18"/>
                  </a:cubicBezTo>
                  <a:cubicBezTo>
                    <a:pt x="308" y="17"/>
                    <a:pt x="308" y="20"/>
                    <a:pt x="305" y="19"/>
                  </a:cubicBezTo>
                  <a:cubicBezTo>
                    <a:pt x="306" y="20"/>
                    <a:pt x="306" y="20"/>
                    <a:pt x="306" y="20"/>
                  </a:cubicBezTo>
                  <a:cubicBezTo>
                    <a:pt x="305" y="20"/>
                    <a:pt x="304" y="20"/>
                    <a:pt x="303" y="19"/>
                  </a:cubicBezTo>
                  <a:cubicBezTo>
                    <a:pt x="304" y="19"/>
                    <a:pt x="304" y="19"/>
                    <a:pt x="304" y="19"/>
                  </a:cubicBezTo>
                  <a:cubicBezTo>
                    <a:pt x="303" y="20"/>
                    <a:pt x="300" y="19"/>
                    <a:pt x="298" y="19"/>
                  </a:cubicBezTo>
                  <a:cubicBezTo>
                    <a:pt x="297" y="18"/>
                    <a:pt x="297" y="18"/>
                    <a:pt x="297" y="18"/>
                  </a:cubicBezTo>
                  <a:cubicBezTo>
                    <a:pt x="297" y="18"/>
                    <a:pt x="297" y="18"/>
                    <a:pt x="297" y="19"/>
                  </a:cubicBezTo>
                  <a:cubicBezTo>
                    <a:pt x="297" y="19"/>
                    <a:pt x="296" y="19"/>
                    <a:pt x="296" y="19"/>
                  </a:cubicBezTo>
                  <a:cubicBezTo>
                    <a:pt x="296" y="18"/>
                    <a:pt x="296" y="18"/>
                    <a:pt x="296" y="18"/>
                  </a:cubicBezTo>
                  <a:cubicBezTo>
                    <a:pt x="295" y="19"/>
                    <a:pt x="295" y="19"/>
                    <a:pt x="295" y="19"/>
                  </a:cubicBezTo>
                  <a:cubicBezTo>
                    <a:pt x="295" y="18"/>
                    <a:pt x="295" y="18"/>
                    <a:pt x="294" y="18"/>
                  </a:cubicBezTo>
                  <a:cubicBezTo>
                    <a:pt x="294" y="18"/>
                    <a:pt x="295" y="18"/>
                    <a:pt x="295" y="17"/>
                  </a:cubicBezTo>
                  <a:cubicBezTo>
                    <a:pt x="295" y="18"/>
                    <a:pt x="295" y="18"/>
                    <a:pt x="295" y="18"/>
                  </a:cubicBezTo>
                  <a:cubicBezTo>
                    <a:pt x="295" y="17"/>
                    <a:pt x="295" y="17"/>
                    <a:pt x="295" y="17"/>
                  </a:cubicBezTo>
                  <a:cubicBezTo>
                    <a:pt x="296" y="18"/>
                    <a:pt x="297" y="17"/>
                    <a:pt x="297" y="17"/>
                  </a:cubicBezTo>
                  <a:cubicBezTo>
                    <a:pt x="296" y="17"/>
                    <a:pt x="296" y="17"/>
                    <a:pt x="296" y="17"/>
                  </a:cubicBezTo>
                  <a:cubicBezTo>
                    <a:pt x="296" y="17"/>
                    <a:pt x="296" y="17"/>
                    <a:pt x="296" y="17"/>
                  </a:cubicBezTo>
                  <a:cubicBezTo>
                    <a:pt x="296" y="17"/>
                    <a:pt x="296" y="17"/>
                    <a:pt x="296" y="17"/>
                  </a:cubicBezTo>
                  <a:cubicBezTo>
                    <a:pt x="294" y="17"/>
                    <a:pt x="293" y="18"/>
                    <a:pt x="292" y="18"/>
                  </a:cubicBezTo>
                  <a:cubicBezTo>
                    <a:pt x="292" y="18"/>
                    <a:pt x="293" y="18"/>
                    <a:pt x="292" y="17"/>
                  </a:cubicBezTo>
                  <a:cubicBezTo>
                    <a:pt x="292" y="18"/>
                    <a:pt x="292" y="18"/>
                    <a:pt x="292" y="18"/>
                  </a:cubicBezTo>
                  <a:cubicBezTo>
                    <a:pt x="292" y="18"/>
                    <a:pt x="291" y="18"/>
                    <a:pt x="291" y="17"/>
                  </a:cubicBezTo>
                  <a:cubicBezTo>
                    <a:pt x="291" y="17"/>
                    <a:pt x="291" y="17"/>
                    <a:pt x="291" y="17"/>
                  </a:cubicBezTo>
                  <a:cubicBezTo>
                    <a:pt x="291" y="17"/>
                    <a:pt x="290" y="17"/>
                    <a:pt x="290" y="17"/>
                  </a:cubicBezTo>
                  <a:cubicBezTo>
                    <a:pt x="291" y="18"/>
                    <a:pt x="291" y="18"/>
                    <a:pt x="291" y="18"/>
                  </a:cubicBezTo>
                  <a:cubicBezTo>
                    <a:pt x="290" y="18"/>
                    <a:pt x="290" y="18"/>
                    <a:pt x="290" y="18"/>
                  </a:cubicBezTo>
                  <a:cubicBezTo>
                    <a:pt x="289" y="17"/>
                    <a:pt x="287" y="18"/>
                    <a:pt x="287" y="17"/>
                  </a:cubicBezTo>
                  <a:cubicBezTo>
                    <a:pt x="286" y="17"/>
                    <a:pt x="286" y="18"/>
                    <a:pt x="286" y="18"/>
                  </a:cubicBezTo>
                  <a:cubicBezTo>
                    <a:pt x="285" y="17"/>
                    <a:pt x="285" y="17"/>
                    <a:pt x="285" y="17"/>
                  </a:cubicBezTo>
                  <a:cubicBezTo>
                    <a:pt x="286" y="17"/>
                    <a:pt x="286" y="17"/>
                    <a:pt x="286" y="17"/>
                  </a:cubicBezTo>
                  <a:cubicBezTo>
                    <a:pt x="286" y="17"/>
                    <a:pt x="286" y="17"/>
                    <a:pt x="286" y="17"/>
                  </a:cubicBezTo>
                  <a:cubicBezTo>
                    <a:pt x="286" y="17"/>
                    <a:pt x="285" y="17"/>
                    <a:pt x="285" y="17"/>
                  </a:cubicBezTo>
                  <a:cubicBezTo>
                    <a:pt x="285" y="17"/>
                    <a:pt x="285" y="17"/>
                    <a:pt x="285" y="18"/>
                  </a:cubicBezTo>
                  <a:cubicBezTo>
                    <a:pt x="284" y="18"/>
                    <a:pt x="283" y="18"/>
                    <a:pt x="282" y="17"/>
                  </a:cubicBezTo>
                  <a:cubicBezTo>
                    <a:pt x="283" y="17"/>
                    <a:pt x="283" y="17"/>
                    <a:pt x="283" y="17"/>
                  </a:cubicBezTo>
                  <a:cubicBezTo>
                    <a:pt x="283" y="17"/>
                    <a:pt x="283" y="17"/>
                    <a:pt x="283" y="17"/>
                  </a:cubicBezTo>
                  <a:cubicBezTo>
                    <a:pt x="282" y="16"/>
                    <a:pt x="282" y="17"/>
                    <a:pt x="281" y="17"/>
                  </a:cubicBezTo>
                  <a:cubicBezTo>
                    <a:pt x="281" y="17"/>
                    <a:pt x="281" y="18"/>
                    <a:pt x="280" y="17"/>
                  </a:cubicBezTo>
                  <a:cubicBezTo>
                    <a:pt x="280" y="17"/>
                    <a:pt x="280" y="17"/>
                    <a:pt x="280" y="17"/>
                  </a:cubicBezTo>
                  <a:cubicBezTo>
                    <a:pt x="281" y="17"/>
                    <a:pt x="281" y="17"/>
                    <a:pt x="281" y="17"/>
                  </a:cubicBezTo>
                  <a:cubicBezTo>
                    <a:pt x="281" y="17"/>
                    <a:pt x="281" y="17"/>
                    <a:pt x="281" y="17"/>
                  </a:cubicBezTo>
                  <a:cubicBezTo>
                    <a:pt x="280" y="16"/>
                    <a:pt x="280" y="16"/>
                    <a:pt x="280" y="16"/>
                  </a:cubicBezTo>
                  <a:cubicBezTo>
                    <a:pt x="281" y="15"/>
                    <a:pt x="283" y="17"/>
                    <a:pt x="283" y="16"/>
                  </a:cubicBezTo>
                  <a:cubicBezTo>
                    <a:pt x="282" y="15"/>
                    <a:pt x="281" y="16"/>
                    <a:pt x="280" y="15"/>
                  </a:cubicBezTo>
                  <a:cubicBezTo>
                    <a:pt x="280" y="15"/>
                    <a:pt x="281" y="15"/>
                    <a:pt x="281" y="15"/>
                  </a:cubicBezTo>
                  <a:cubicBezTo>
                    <a:pt x="280" y="14"/>
                    <a:pt x="280" y="15"/>
                    <a:pt x="279" y="14"/>
                  </a:cubicBezTo>
                  <a:cubicBezTo>
                    <a:pt x="281" y="13"/>
                    <a:pt x="282" y="15"/>
                    <a:pt x="283" y="14"/>
                  </a:cubicBezTo>
                  <a:cubicBezTo>
                    <a:pt x="282" y="13"/>
                    <a:pt x="282" y="13"/>
                    <a:pt x="282" y="13"/>
                  </a:cubicBezTo>
                  <a:cubicBezTo>
                    <a:pt x="281" y="14"/>
                    <a:pt x="279" y="13"/>
                    <a:pt x="278" y="14"/>
                  </a:cubicBezTo>
                  <a:cubicBezTo>
                    <a:pt x="277" y="13"/>
                    <a:pt x="277" y="13"/>
                    <a:pt x="277" y="13"/>
                  </a:cubicBezTo>
                  <a:cubicBezTo>
                    <a:pt x="277" y="13"/>
                    <a:pt x="277" y="13"/>
                    <a:pt x="277" y="13"/>
                  </a:cubicBezTo>
                  <a:cubicBezTo>
                    <a:pt x="276" y="12"/>
                    <a:pt x="275" y="13"/>
                    <a:pt x="274" y="13"/>
                  </a:cubicBezTo>
                  <a:cubicBezTo>
                    <a:pt x="274" y="12"/>
                    <a:pt x="274" y="12"/>
                    <a:pt x="274" y="12"/>
                  </a:cubicBezTo>
                  <a:cubicBezTo>
                    <a:pt x="273" y="13"/>
                    <a:pt x="273" y="13"/>
                    <a:pt x="273" y="13"/>
                  </a:cubicBezTo>
                  <a:cubicBezTo>
                    <a:pt x="273" y="12"/>
                    <a:pt x="273" y="12"/>
                    <a:pt x="273" y="12"/>
                  </a:cubicBezTo>
                  <a:cubicBezTo>
                    <a:pt x="273" y="11"/>
                    <a:pt x="275" y="12"/>
                    <a:pt x="275" y="11"/>
                  </a:cubicBezTo>
                  <a:cubicBezTo>
                    <a:pt x="276" y="11"/>
                    <a:pt x="277" y="10"/>
                    <a:pt x="277" y="11"/>
                  </a:cubicBezTo>
                  <a:cubicBezTo>
                    <a:pt x="278" y="11"/>
                    <a:pt x="279" y="11"/>
                    <a:pt x="280" y="11"/>
                  </a:cubicBezTo>
                  <a:cubicBezTo>
                    <a:pt x="280" y="12"/>
                    <a:pt x="280" y="12"/>
                    <a:pt x="280" y="12"/>
                  </a:cubicBezTo>
                  <a:cubicBezTo>
                    <a:pt x="281" y="12"/>
                    <a:pt x="282" y="11"/>
                    <a:pt x="283" y="12"/>
                  </a:cubicBezTo>
                  <a:cubicBezTo>
                    <a:pt x="283" y="11"/>
                    <a:pt x="283" y="11"/>
                    <a:pt x="283" y="11"/>
                  </a:cubicBezTo>
                  <a:cubicBezTo>
                    <a:pt x="284" y="11"/>
                    <a:pt x="284" y="11"/>
                    <a:pt x="284" y="11"/>
                  </a:cubicBezTo>
                  <a:cubicBezTo>
                    <a:pt x="284" y="11"/>
                    <a:pt x="285" y="11"/>
                    <a:pt x="285" y="12"/>
                  </a:cubicBezTo>
                  <a:cubicBezTo>
                    <a:pt x="286" y="12"/>
                    <a:pt x="286" y="12"/>
                    <a:pt x="286" y="11"/>
                  </a:cubicBezTo>
                  <a:cubicBezTo>
                    <a:pt x="286" y="11"/>
                    <a:pt x="286" y="11"/>
                    <a:pt x="286" y="11"/>
                  </a:cubicBezTo>
                  <a:cubicBezTo>
                    <a:pt x="287" y="11"/>
                    <a:pt x="287" y="11"/>
                    <a:pt x="287" y="11"/>
                  </a:cubicBezTo>
                  <a:cubicBezTo>
                    <a:pt x="286" y="11"/>
                    <a:pt x="286" y="11"/>
                    <a:pt x="286" y="11"/>
                  </a:cubicBezTo>
                  <a:cubicBezTo>
                    <a:pt x="286" y="10"/>
                    <a:pt x="286" y="10"/>
                    <a:pt x="286" y="10"/>
                  </a:cubicBezTo>
                  <a:cubicBezTo>
                    <a:pt x="285" y="10"/>
                    <a:pt x="284" y="10"/>
                    <a:pt x="282" y="10"/>
                  </a:cubicBezTo>
                  <a:cubicBezTo>
                    <a:pt x="283" y="10"/>
                    <a:pt x="282" y="10"/>
                    <a:pt x="282" y="9"/>
                  </a:cubicBezTo>
                  <a:cubicBezTo>
                    <a:pt x="283" y="9"/>
                    <a:pt x="283" y="9"/>
                    <a:pt x="283" y="9"/>
                  </a:cubicBezTo>
                  <a:cubicBezTo>
                    <a:pt x="283" y="9"/>
                    <a:pt x="283" y="9"/>
                    <a:pt x="283" y="9"/>
                  </a:cubicBezTo>
                  <a:cubicBezTo>
                    <a:pt x="284" y="9"/>
                    <a:pt x="284" y="8"/>
                    <a:pt x="284" y="7"/>
                  </a:cubicBezTo>
                  <a:cubicBezTo>
                    <a:pt x="283" y="8"/>
                    <a:pt x="282" y="7"/>
                    <a:pt x="282" y="9"/>
                  </a:cubicBezTo>
                  <a:cubicBezTo>
                    <a:pt x="281" y="9"/>
                    <a:pt x="281" y="7"/>
                    <a:pt x="280" y="8"/>
                  </a:cubicBezTo>
                  <a:cubicBezTo>
                    <a:pt x="280" y="8"/>
                    <a:pt x="280" y="8"/>
                    <a:pt x="280" y="8"/>
                  </a:cubicBezTo>
                  <a:cubicBezTo>
                    <a:pt x="278" y="8"/>
                    <a:pt x="278" y="8"/>
                    <a:pt x="278" y="8"/>
                  </a:cubicBezTo>
                  <a:cubicBezTo>
                    <a:pt x="278" y="7"/>
                    <a:pt x="278" y="7"/>
                    <a:pt x="278" y="7"/>
                  </a:cubicBezTo>
                  <a:cubicBezTo>
                    <a:pt x="279" y="7"/>
                    <a:pt x="279" y="7"/>
                    <a:pt x="280" y="6"/>
                  </a:cubicBezTo>
                  <a:cubicBezTo>
                    <a:pt x="280" y="7"/>
                    <a:pt x="280" y="7"/>
                    <a:pt x="280" y="7"/>
                  </a:cubicBezTo>
                  <a:cubicBezTo>
                    <a:pt x="281" y="7"/>
                    <a:pt x="280" y="6"/>
                    <a:pt x="281" y="6"/>
                  </a:cubicBezTo>
                  <a:cubicBezTo>
                    <a:pt x="281" y="6"/>
                    <a:pt x="281" y="6"/>
                    <a:pt x="281" y="5"/>
                  </a:cubicBezTo>
                  <a:cubicBezTo>
                    <a:pt x="280" y="5"/>
                    <a:pt x="280" y="5"/>
                    <a:pt x="280" y="5"/>
                  </a:cubicBezTo>
                  <a:cubicBezTo>
                    <a:pt x="280" y="6"/>
                    <a:pt x="278" y="5"/>
                    <a:pt x="277" y="5"/>
                  </a:cubicBezTo>
                  <a:cubicBezTo>
                    <a:pt x="276" y="6"/>
                    <a:pt x="276" y="6"/>
                    <a:pt x="276" y="6"/>
                  </a:cubicBezTo>
                  <a:cubicBezTo>
                    <a:pt x="276" y="6"/>
                    <a:pt x="276" y="6"/>
                    <a:pt x="276" y="6"/>
                  </a:cubicBezTo>
                  <a:cubicBezTo>
                    <a:pt x="276" y="6"/>
                    <a:pt x="276" y="7"/>
                    <a:pt x="277" y="7"/>
                  </a:cubicBezTo>
                  <a:cubicBezTo>
                    <a:pt x="277" y="6"/>
                    <a:pt x="276" y="6"/>
                    <a:pt x="277" y="6"/>
                  </a:cubicBezTo>
                  <a:cubicBezTo>
                    <a:pt x="277" y="6"/>
                    <a:pt x="277" y="6"/>
                    <a:pt x="278" y="6"/>
                  </a:cubicBezTo>
                  <a:cubicBezTo>
                    <a:pt x="277" y="7"/>
                    <a:pt x="278" y="8"/>
                    <a:pt x="277" y="8"/>
                  </a:cubicBezTo>
                  <a:cubicBezTo>
                    <a:pt x="277" y="9"/>
                    <a:pt x="277" y="9"/>
                    <a:pt x="277" y="9"/>
                  </a:cubicBezTo>
                  <a:cubicBezTo>
                    <a:pt x="275" y="9"/>
                    <a:pt x="274" y="9"/>
                    <a:pt x="274" y="8"/>
                  </a:cubicBezTo>
                  <a:cubicBezTo>
                    <a:pt x="274" y="9"/>
                    <a:pt x="274" y="9"/>
                    <a:pt x="274" y="9"/>
                  </a:cubicBezTo>
                  <a:cubicBezTo>
                    <a:pt x="273" y="9"/>
                    <a:pt x="273" y="9"/>
                    <a:pt x="273" y="9"/>
                  </a:cubicBezTo>
                  <a:cubicBezTo>
                    <a:pt x="273" y="8"/>
                    <a:pt x="274" y="7"/>
                    <a:pt x="274" y="7"/>
                  </a:cubicBezTo>
                  <a:cubicBezTo>
                    <a:pt x="274" y="7"/>
                    <a:pt x="274" y="7"/>
                    <a:pt x="274" y="7"/>
                  </a:cubicBezTo>
                  <a:cubicBezTo>
                    <a:pt x="274" y="7"/>
                    <a:pt x="274" y="7"/>
                    <a:pt x="274" y="7"/>
                  </a:cubicBezTo>
                  <a:cubicBezTo>
                    <a:pt x="275" y="8"/>
                    <a:pt x="275" y="8"/>
                    <a:pt x="275" y="8"/>
                  </a:cubicBezTo>
                  <a:cubicBezTo>
                    <a:pt x="275" y="7"/>
                    <a:pt x="275" y="7"/>
                    <a:pt x="275" y="7"/>
                  </a:cubicBezTo>
                  <a:cubicBezTo>
                    <a:pt x="275" y="7"/>
                    <a:pt x="274" y="7"/>
                    <a:pt x="274" y="7"/>
                  </a:cubicBezTo>
                  <a:cubicBezTo>
                    <a:pt x="275" y="7"/>
                    <a:pt x="275" y="7"/>
                    <a:pt x="275" y="7"/>
                  </a:cubicBezTo>
                  <a:cubicBezTo>
                    <a:pt x="275" y="6"/>
                    <a:pt x="275" y="6"/>
                    <a:pt x="275" y="6"/>
                  </a:cubicBezTo>
                  <a:cubicBezTo>
                    <a:pt x="275" y="6"/>
                    <a:pt x="274" y="7"/>
                    <a:pt x="274" y="6"/>
                  </a:cubicBezTo>
                  <a:cubicBezTo>
                    <a:pt x="275" y="6"/>
                    <a:pt x="274" y="5"/>
                    <a:pt x="275" y="5"/>
                  </a:cubicBezTo>
                  <a:cubicBezTo>
                    <a:pt x="274" y="4"/>
                    <a:pt x="272" y="5"/>
                    <a:pt x="271" y="5"/>
                  </a:cubicBezTo>
                  <a:cubicBezTo>
                    <a:pt x="269" y="6"/>
                    <a:pt x="266" y="5"/>
                    <a:pt x="266" y="6"/>
                  </a:cubicBezTo>
                  <a:cubicBezTo>
                    <a:pt x="266" y="6"/>
                    <a:pt x="266" y="6"/>
                    <a:pt x="266" y="6"/>
                  </a:cubicBezTo>
                  <a:cubicBezTo>
                    <a:pt x="266" y="6"/>
                    <a:pt x="265" y="6"/>
                    <a:pt x="265" y="6"/>
                  </a:cubicBezTo>
                  <a:cubicBezTo>
                    <a:pt x="265" y="6"/>
                    <a:pt x="265" y="6"/>
                    <a:pt x="265" y="6"/>
                  </a:cubicBezTo>
                  <a:cubicBezTo>
                    <a:pt x="266" y="7"/>
                    <a:pt x="266" y="7"/>
                    <a:pt x="266" y="7"/>
                  </a:cubicBezTo>
                  <a:cubicBezTo>
                    <a:pt x="266" y="7"/>
                    <a:pt x="266" y="7"/>
                    <a:pt x="266" y="7"/>
                  </a:cubicBezTo>
                  <a:cubicBezTo>
                    <a:pt x="267" y="8"/>
                    <a:pt x="268" y="7"/>
                    <a:pt x="268" y="7"/>
                  </a:cubicBezTo>
                  <a:cubicBezTo>
                    <a:pt x="267" y="7"/>
                    <a:pt x="267" y="7"/>
                    <a:pt x="267" y="7"/>
                  </a:cubicBezTo>
                  <a:cubicBezTo>
                    <a:pt x="268" y="6"/>
                    <a:pt x="268" y="6"/>
                    <a:pt x="268" y="6"/>
                  </a:cubicBezTo>
                  <a:cubicBezTo>
                    <a:pt x="268" y="6"/>
                    <a:pt x="268" y="6"/>
                    <a:pt x="268" y="7"/>
                  </a:cubicBezTo>
                  <a:cubicBezTo>
                    <a:pt x="268" y="6"/>
                    <a:pt x="269" y="6"/>
                    <a:pt x="269" y="6"/>
                  </a:cubicBezTo>
                  <a:cubicBezTo>
                    <a:pt x="269" y="7"/>
                    <a:pt x="270" y="7"/>
                    <a:pt x="269" y="7"/>
                  </a:cubicBezTo>
                  <a:cubicBezTo>
                    <a:pt x="270" y="8"/>
                    <a:pt x="270" y="8"/>
                    <a:pt x="270" y="8"/>
                  </a:cubicBezTo>
                  <a:cubicBezTo>
                    <a:pt x="270" y="8"/>
                    <a:pt x="270" y="8"/>
                    <a:pt x="270" y="8"/>
                  </a:cubicBezTo>
                  <a:cubicBezTo>
                    <a:pt x="270" y="8"/>
                    <a:pt x="271" y="8"/>
                    <a:pt x="271" y="9"/>
                  </a:cubicBezTo>
                  <a:cubicBezTo>
                    <a:pt x="270" y="9"/>
                    <a:pt x="270" y="9"/>
                    <a:pt x="269" y="9"/>
                  </a:cubicBezTo>
                  <a:cubicBezTo>
                    <a:pt x="270" y="9"/>
                    <a:pt x="270" y="9"/>
                    <a:pt x="270" y="9"/>
                  </a:cubicBezTo>
                  <a:cubicBezTo>
                    <a:pt x="268" y="9"/>
                    <a:pt x="269" y="8"/>
                    <a:pt x="268" y="8"/>
                  </a:cubicBezTo>
                  <a:cubicBezTo>
                    <a:pt x="268" y="8"/>
                    <a:pt x="268" y="8"/>
                    <a:pt x="268" y="9"/>
                  </a:cubicBezTo>
                  <a:cubicBezTo>
                    <a:pt x="268" y="8"/>
                    <a:pt x="267" y="8"/>
                    <a:pt x="267" y="8"/>
                  </a:cubicBezTo>
                  <a:cubicBezTo>
                    <a:pt x="266" y="9"/>
                    <a:pt x="266" y="9"/>
                    <a:pt x="266" y="9"/>
                  </a:cubicBezTo>
                  <a:cubicBezTo>
                    <a:pt x="265" y="7"/>
                    <a:pt x="263" y="9"/>
                    <a:pt x="261" y="8"/>
                  </a:cubicBezTo>
                  <a:cubicBezTo>
                    <a:pt x="261" y="8"/>
                    <a:pt x="261" y="8"/>
                    <a:pt x="261" y="8"/>
                  </a:cubicBezTo>
                  <a:cubicBezTo>
                    <a:pt x="263" y="9"/>
                    <a:pt x="261" y="9"/>
                    <a:pt x="262" y="10"/>
                  </a:cubicBezTo>
                  <a:cubicBezTo>
                    <a:pt x="262" y="10"/>
                    <a:pt x="262" y="10"/>
                    <a:pt x="262" y="10"/>
                  </a:cubicBezTo>
                  <a:cubicBezTo>
                    <a:pt x="261" y="11"/>
                    <a:pt x="262" y="11"/>
                    <a:pt x="263" y="12"/>
                  </a:cubicBezTo>
                  <a:cubicBezTo>
                    <a:pt x="263" y="12"/>
                    <a:pt x="263" y="12"/>
                    <a:pt x="262" y="12"/>
                  </a:cubicBezTo>
                  <a:cubicBezTo>
                    <a:pt x="262" y="12"/>
                    <a:pt x="262" y="12"/>
                    <a:pt x="262" y="12"/>
                  </a:cubicBezTo>
                  <a:cubicBezTo>
                    <a:pt x="261" y="12"/>
                    <a:pt x="261" y="12"/>
                    <a:pt x="260" y="13"/>
                  </a:cubicBezTo>
                  <a:cubicBezTo>
                    <a:pt x="261" y="13"/>
                    <a:pt x="261" y="13"/>
                    <a:pt x="261" y="13"/>
                  </a:cubicBezTo>
                  <a:cubicBezTo>
                    <a:pt x="261" y="13"/>
                    <a:pt x="261" y="13"/>
                    <a:pt x="261" y="13"/>
                  </a:cubicBezTo>
                  <a:cubicBezTo>
                    <a:pt x="262" y="13"/>
                    <a:pt x="264" y="14"/>
                    <a:pt x="265" y="13"/>
                  </a:cubicBezTo>
                  <a:cubicBezTo>
                    <a:pt x="266" y="13"/>
                    <a:pt x="267" y="14"/>
                    <a:pt x="267" y="13"/>
                  </a:cubicBezTo>
                  <a:cubicBezTo>
                    <a:pt x="268" y="15"/>
                    <a:pt x="270" y="13"/>
                    <a:pt x="271" y="14"/>
                  </a:cubicBezTo>
                  <a:cubicBezTo>
                    <a:pt x="270" y="14"/>
                    <a:pt x="270" y="16"/>
                    <a:pt x="268" y="15"/>
                  </a:cubicBezTo>
                  <a:cubicBezTo>
                    <a:pt x="268" y="15"/>
                    <a:pt x="268" y="15"/>
                    <a:pt x="268" y="15"/>
                  </a:cubicBezTo>
                  <a:cubicBezTo>
                    <a:pt x="268" y="15"/>
                    <a:pt x="268" y="15"/>
                    <a:pt x="268" y="15"/>
                  </a:cubicBezTo>
                  <a:cubicBezTo>
                    <a:pt x="268" y="15"/>
                    <a:pt x="267" y="16"/>
                    <a:pt x="268" y="16"/>
                  </a:cubicBezTo>
                  <a:cubicBezTo>
                    <a:pt x="266" y="16"/>
                    <a:pt x="266" y="16"/>
                    <a:pt x="266" y="16"/>
                  </a:cubicBezTo>
                  <a:cubicBezTo>
                    <a:pt x="265" y="16"/>
                    <a:pt x="265" y="15"/>
                    <a:pt x="266" y="14"/>
                  </a:cubicBezTo>
                  <a:cubicBezTo>
                    <a:pt x="265" y="14"/>
                    <a:pt x="264" y="15"/>
                    <a:pt x="264" y="16"/>
                  </a:cubicBezTo>
                  <a:cubicBezTo>
                    <a:pt x="263" y="15"/>
                    <a:pt x="263" y="15"/>
                    <a:pt x="263" y="15"/>
                  </a:cubicBezTo>
                  <a:cubicBezTo>
                    <a:pt x="263" y="16"/>
                    <a:pt x="261" y="16"/>
                    <a:pt x="260" y="15"/>
                  </a:cubicBezTo>
                  <a:cubicBezTo>
                    <a:pt x="260" y="15"/>
                    <a:pt x="260" y="16"/>
                    <a:pt x="260" y="16"/>
                  </a:cubicBezTo>
                  <a:cubicBezTo>
                    <a:pt x="259" y="16"/>
                    <a:pt x="258" y="16"/>
                    <a:pt x="258" y="15"/>
                  </a:cubicBezTo>
                  <a:cubicBezTo>
                    <a:pt x="258" y="15"/>
                    <a:pt x="258" y="15"/>
                    <a:pt x="258" y="15"/>
                  </a:cubicBezTo>
                  <a:cubicBezTo>
                    <a:pt x="257" y="15"/>
                    <a:pt x="257" y="15"/>
                    <a:pt x="257" y="15"/>
                  </a:cubicBezTo>
                  <a:cubicBezTo>
                    <a:pt x="257" y="15"/>
                    <a:pt x="257" y="15"/>
                    <a:pt x="257" y="15"/>
                  </a:cubicBezTo>
                  <a:cubicBezTo>
                    <a:pt x="256" y="15"/>
                    <a:pt x="256" y="15"/>
                    <a:pt x="256" y="15"/>
                  </a:cubicBezTo>
                  <a:cubicBezTo>
                    <a:pt x="256" y="15"/>
                    <a:pt x="255" y="15"/>
                    <a:pt x="255" y="14"/>
                  </a:cubicBezTo>
                  <a:cubicBezTo>
                    <a:pt x="256" y="15"/>
                    <a:pt x="257" y="14"/>
                    <a:pt x="258" y="14"/>
                  </a:cubicBezTo>
                  <a:cubicBezTo>
                    <a:pt x="258" y="14"/>
                    <a:pt x="258" y="13"/>
                    <a:pt x="257" y="13"/>
                  </a:cubicBezTo>
                  <a:cubicBezTo>
                    <a:pt x="256" y="13"/>
                    <a:pt x="256" y="14"/>
                    <a:pt x="256" y="14"/>
                  </a:cubicBezTo>
                  <a:cubicBezTo>
                    <a:pt x="255" y="13"/>
                    <a:pt x="253" y="14"/>
                    <a:pt x="252" y="13"/>
                  </a:cubicBezTo>
                  <a:cubicBezTo>
                    <a:pt x="253" y="12"/>
                    <a:pt x="255" y="12"/>
                    <a:pt x="255" y="13"/>
                  </a:cubicBezTo>
                  <a:cubicBezTo>
                    <a:pt x="257" y="12"/>
                    <a:pt x="259" y="13"/>
                    <a:pt x="259" y="12"/>
                  </a:cubicBezTo>
                  <a:cubicBezTo>
                    <a:pt x="259" y="12"/>
                    <a:pt x="259" y="12"/>
                    <a:pt x="259" y="12"/>
                  </a:cubicBezTo>
                  <a:cubicBezTo>
                    <a:pt x="258" y="12"/>
                    <a:pt x="257" y="11"/>
                    <a:pt x="255" y="12"/>
                  </a:cubicBezTo>
                  <a:cubicBezTo>
                    <a:pt x="255" y="12"/>
                    <a:pt x="254" y="12"/>
                    <a:pt x="253" y="12"/>
                  </a:cubicBezTo>
                  <a:cubicBezTo>
                    <a:pt x="253" y="12"/>
                    <a:pt x="252" y="13"/>
                    <a:pt x="253" y="13"/>
                  </a:cubicBezTo>
                  <a:cubicBezTo>
                    <a:pt x="252" y="13"/>
                    <a:pt x="251" y="13"/>
                    <a:pt x="251" y="14"/>
                  </a:cubicBezTo>
                  <a:cubicBezTo>
                    <a:pt x="251" y="13"/>
                    <a:pt x="249" y="13"/>
                    <a:pt x="249" y="13"/>
                  </a:cubicBezTo>
                  <a:cubicBezTo>
                    <a:pt x="249" y="14"/>
                    <a:pt x="249" y="14"/>
                    <a:pt x="249" y="14"/>
                  </a:cubicBezTo>
                  <a:cubicBezTo>
                    <a:pt x="246" y="14"/>
                    <a:pt x="246" y="14"/>
                    <a:pt x="246" y="14"/>
                  </a:cubicBezTo>
                  <a:cubicBezTo>
                    <a:pt x="246" y="13"/>
                    <a:pt x="248" y="14"/>
                    <a:pt x="248" y="13"/>
                  </a:cubicBezTo>
                  <a:cubicBezTo>
                    <a:pt x="248" y="13"/>
                    <a:pt x="248" y="13"/>
                    <a:pt x="248" y="13"/>
                  </a:cubicBezTo>
                  <a:cubicBezTo>
                    <a:pt x="247" y="13"/>
                    <a:pt x="248" y="13"/>
                    <a:pt x="248" y="13"/>
                  </a:cubicBezTo>
                  <a:cubicBezTo>
                    <a:pt x="245" y="14"/>
                    <a:pt x="243" y="15"/>
                    <a:pt x="240" y="14"/>
                  </a:cubicBezTo>
                  <a:cubicBezTo>
                    <a:pt x="240" y="14"/>
                    <a:pt x="240" y="14"/>
                    <a:pt x="240" y="14"/>
                  </a:cubicBezTo>
                  <a:cubicBezTo>
                    <a:pt x="240" y="13"/>
                    <a:pt x="240" y="13"/>
                    <a:pt x="240" y="13"/>
                  </a:cubicBezTo>
                  <a:cubicBezTo>
                    <a:pt x="240" y="14"/>
                    <a:pt x="240" y="14"/>
                    <a:pt x="239" y="14"/>
                  </a:cubicBezTo>
                  <a:cubicBezTo>
                    <a:pt x="239" y="14"/>
                    <a:pt x="238" y="13"/>
                    <a:pt x="239" y="13"/>
                  </a:cubicBezTo>
                  <a:cubicBezTo>
                    <a:pt x="239" y="13"/>
                    <a:pt x="239" y="13"/>
                    <a:pt x="239" y="13"/>
                  </a:cubicBezTo>
                  <a:cubicBezTo>
                    <a:pt x="239" y="12"/>
                    <a:pt x="239" y="12"/>
                    <a:pt x="239" y="12"/>
                  </a:cubicBezTo>
                  <a:cubicBezTo>
                    <a:pt x="237" y="14"/>
                    <a:pt x="237" y="14"/>
                    <a:pt x="237" y="14"/>
                  </a:cubicBezTo>
                  <a:cubicBezTo>
                    <a:pt x="234" y="13"/>
                    <a:pt x="238" y="12"/>
                    <a:pt x="236" y="11"/>
                  </a:cubicBezTo>
                  <a:cubicBezTo>
                    <a:pt x="237" y="12"/>
                    <a:pt x="238" y="11"/>
                    <a:pt x="240" y="11"/>
                  </a:cubicBezTo>
                  <a:cubicBezTo>
                    <a:pt x="240" y="11"/>
                    <a:pt x="241" y="12"/>
                    <a:pt x="242" y="12"/>
                  </a:cubicBezTo>
                  <a:cubicBezTo>
                    <a:pt x="241" y="13"/>
                    <a:pt x="243" y="12"/>
                    <a:pt x="242" y="14"/>
                  </a:cubicBezTo>
                  <a:cubicBezTo>
                    <a:pt x="243" y="14"/>
                    <a:pt x="243" y="14"/>
                    <a:pt x="243" y="14"/>
                  </a:cubicBezTo>
                  <a:cubicBezTo>
                    <a:pt x="244" y="13"/>
                    <a:pt x="243" y="14"/>
                    <a:pt x="243" y="13"/>
                  </a:cubicBezTo>
                  <a:cubicBezTo>
                    <a:pt x="245" y="13"/>
                    <a:pt x="245" y="13"/>
                    <a:pt x="245" y="13"/>
                  </a:cubicBezTo>
                  <a:cubicBezTo>
                    <a:pt x="245" y="11"/>
                    <a:pt x="247" y="13"/>
                    <a:pt x="247" y="12"/>
                  </a:cubicBezTo>
                  <a:cubicBezTo>
                    <a:pt x="248" y="12"/>
                    <a:pt x="248" y="12"/>
                    <a:pt x="248" y="12"/>
                  </a:cubicBezTo>
                  <a:cubicBezTo>
                    <a:pt x="248" y="12"/>
                    <a:pt x="248" y="12"/>
                    <a:pt x="248" y="12"/>
                  </a:cubicBezTo>
                  <a:cubicBezTo>
                    <a:pt x="247" y="12"/>
                    <a:pt x="247" y="12"/>
                    <a:pt x="247" y="12"/>
                  </a:cubicBezTo>
                  <a:cubicBezTo>
                    <a:pt x="247" y="11"/>
                    <a:pt x="249" y="11"/>
                    <a:pt x="249" y="11"/>
                  </a:cubicBezTo>
                  <a:cubicBezTo>
                    <a:pt x="250" y="11"/>
                    <a:pt x="250" y="12"/>
                    <a:pt x="250" y="12"/>
                  </a:cubicBezTo>
                  <a:cubicBezTo>
                    <a:pt x="250" y="13"/>
                    <a:pt x="251" y="12"/>
                    <a:pt x="251" y="12"/>
                  </a:cubicBezTo>
                  <a:cubicBezTo>
                    <a:pt x="251" y="11"/>
                    <a:pt x="254" y="12"/>
                    <a:pt x="253" y="10"/>
                  </a:cubicBezTo>
                  <a:cubicBezTo>
                    <a:pt x="253" y="11"/>
                    <a:pt x="252" y="11"/>
                    <a:pt x="252" y="11"/>
                  </a:cubicBezTo>
                  <a:cubicBezTo>
                    <a:pt x="251" y="10"/>
                    <a:pt x="251" y="10"/>
                    <a:pt x="251" y="10"/>
                  </a:cubicBezTo>
                  <a:cubicBezTo>
                    <a:pt x="251" y="10"/>
                    <a:pt x="251" y="11"/>
                    <a:pt x="251" y="11"/>
                  </a:cubicBezTo>
                  <a:cubicBezTo>
                    <a:pt x="249" y="11"/>
                    <a:pt x="246" y="10"/>
                    <a:pt x="244" y="10"/>
                  </a:cubicBezTo>
                  <a:cubicBezTo>
                    <a:pt x="244" y="10"/>
                    <a:pt x="244" y="10"/>
                    <a:pt x="244" y="10"/>
                  </a:cubicBezTo>
                  <a:cubicBezTo>
                    <a:pt x="245" y="10"/>
                    <a:pt x="245" y="10"/>
                    <a:pt x="245" y="10"/>
                  </a:cubicBezTo>
                  <a:cubicBezTo>
                    <a:pt x="245" y="10"/>
                    <a:pt x="245" y="9"/>
                    <a:pt x="245" y="9"/>
                  </a:cubicBezTo>
                  <a:cubicBezTo>
                    <a:pt x="245" y="9"/>
                    <a:pt x="245" y="9"/>
                    <a:pt x="245" y="9"/>
                  </a:cubicBezTo>
                  <a:cubicBezTo>
                    <a:pt x="246" y="9"/>
                    <a:pt x="246" y="9"/>
                    <a:pt x="246" y="9"/>
                  </a:cubicBezTo>
                  <a:cubicBezTo>
                    <a:pt x="246" y="8"/>
                    <a:pt x="246" y="8"/>
                    <a:pt x="246" y="8"/>
                  </a:cubicBezTo>
                  <a:cubicBezTo>
                    <a:pt x="246" y="8"/>
                    <a:pt x="247" y="8"/>
                    <a:pt x="247" y="8"/>
                  </a:cubicBezTo>
                  <a:cubicBezTo>
                    <a:pt x="247" y="7"/>
                    <a:pt x="246" y="8"/>
                    <a:pt x="246" y="7"/>
                  </a:cubicBezTo>
                  <a:cubicBezTo>
                    <a:pt x="246" y="7"/>
                    <a:pt x="246" y="7"/>
                    <a:pt x="246" y="7"/>
                  </a:cubicBezTo>
                  <a:cubicBezTo>
                    <a:pt x="245" y="7"/>
                    <a:pt x="245" y="7"/>
                    <a:pt x="244" y="7"/>
                  </a:cubicBezTo>
                  <a:cubicBezTo>
                    <a:pt x="243" y="6"/>
                    <a:pt x="243" y="7"/>
                    <a:pt x="242" y="7"/>
                  </a:cubicBezTo>
                  <a:cubicBezTo>
                    <a:pt x="242" y="7"/>
                    <a:pt x="241" y="7"/>
                    <a:pt x="241" y="6"/>
                  </a:cubicBezTo>
                  <a:cubicBezTo>
                    <a:pt x="240" y="6"/>
                    <a:pt x="241" y="7"/>
                    <a:pt x="240" y="7"/>
                  </a:cubicBezTo>
                  <a:cubicBezTo>
                    <a:pt x="239" y="7"/>
                    <a:pt x="240" y="6"/>
                    <a:pt x="240" y="6"/>
                  </a:cubicBezTo>
                  <a:cubicBezTo>
                    <a:pt x="239" y="8"/>
                    <a:pt x="239" y="6"/>
                    <a:pt x="238" y="6"/>
                  </a:cubicBezTo>
                  <a:cubicBezTo>
                    <a:pt x="239" y="5"/>
                    <a:pt x="240" y="6"/>
                    <a:pt x="241" y="6"/>
                  </a:cubicBezTo>
                  <a:cubicBezTo>
                    <a:pt x="239" y="5"/>
                    <a:pt x="239" y="5"/>
                    <a:pt x="239" y="5"/>
                  </a:cubicBezTo>
                  <a:cubicBezTo>
                    <a:pt x="239" y="4"/>
                    <a:pt x="239" y="5"/>
                    <a:pt x="240" y="5"/>
                  </a:cubicBezTo>
                  <a:cubicBezTo>
                    <a:pt x="240" y="4"/>
                    <a:pt x="240" y="4"/>
                    <a:pt x="240" y="4"/>
                  </a:cubicBezTo>
                  <a:cubicBezTo>
                    <a:pt x="240" y="4"/>
                    <a:pt x="240" y="4"/>
                    <a:pt x="240" y="4"/>
                  </a:cubicBezTo>
                  <a:cubicBezTo>
                    <a:pt x="240" y="4"/>
                    <a:pt x="240" y="3"/>
                    <a:pt x="239" y="3"/>
                  </a:cubicBezTo>
                  <a:cubicBezTo>
                    <a:pt x="239" y="3"/>
                    <a:pt x="239" y="3"/>
                    <a:pt x="239" y="3"/>
                  </a:cubicBezTo>
                  <a:cubicBezTo>
                    <a:pt x="237" y="2"/>
                    <a:pt x="238" y="4"/>
                    <a:pt x="237" y="5"/>
                  </a:cubicBezTo>
                  <a:cubicBezTo>
                    <a:pt x="237" y="4"/>
                    <a:pt x="236" y="4"/>
                    <a:pt x="237" y="3"/>
                  </a:cubicBezTo>
                  <a:cubicBezTo>
                    <a:pt x="236" y="3"/>
                    <a:pt x="236" y="4"/>
                    <a:pt x="236" y="4"/>
                  </a:cubicBezTo>
                  <a:cubicBezTo>
                    <a:pt x="236" y="4"/>
                    <a:pt x="237" y="4"/>
                    <a:pt x="237" y="4"/>
                  </a:cubicBezTo>
                  <a:cubicBezTo>
                    <a:pt x="235" y="4"/>
                    <a:pt x="236" y="6"/>
                    <a:pt x="234" y="5"/>
                  </a:cubicBezTo>
                  <a:cubicBezTo>
                    <a:pt x="234" y="6"/>
                    <a:pt x="234" y="6"/>
                    <a:pt x="234" y="6"/>
                  </a:cubicBezTo>
                  <a:cubicBezTo>
                    <a:pt x="233" y="6"/>
                    <a:pt x="232" y="6"/>
                    <a:pt x="232" y="6"/>
                  </a:cubicBezTo>
                  <a:cubicBezTo>
                    <a:pt x="231" y="6"/>
                    <a:pt x="231" y="7"/>
                    <a:pt x="230" y="8"/>
                  </a:cubicBezTo>
                  <a:cubicBezTo>
                    <a:pt x="229" y="8"/>
                    <a:pt x="228" y="8"/>
                    <a:pt x="228" y="7"/>
                  </a:cubicBezTo>
                  <a:cubicBezTo>
                    <a:pt x="227" y="7"/>
                    <a:pt x="227" y="8"/>
                    <a:pt x="227" y="9"/>
                  </a:cubicBezTo>
                  <a:cubicBezTo>
                    <a:pt x="227" y="8"/>
                    <a:pt x="226" y="8"/>
                    <a:pt x="226" y="7"/>
                  </a:cubicBezTo>
                  <a:cubicBezTo>
                    <a:pt x="226" y="7"/>
                    <a:pt x="226" y="7"/>
                    <a:pt x="227" y="7"/>
                  </a:cubicBezTo>
                  <a:cubicBezTo>
                    <a:pt x="227" y="7"/>
                    <a:pt x="228" y="7"/>
                    <a:pt x="227" y="6"/>
                  </a:cubicBezTo>
                  <a:cubicBezTo>
                    <a:pt x="228" y="6"/>
                    <a:pt x="229" y="6"/>
                    <a:pt x="229" y="7"/>
                  </a:cubicBezTo>
                  <a:cubicBezTo>
                    <a:pt x="229" y="6"/>
                    <a:pt x="229" y="6"/>
                    <a:pt x="230" y="6"/>
                  </a:cubicBezTo>
                  <a:cubicBezTo>
                    <a:pt x="230" y="6"/>
                    <a:pt x="230" y="6"/>
                    <a:pt x="230" y="5"/>
                  </a:cubicBezTo>
                  <a:cubicBezTo>
                    <a:pt x="231" y="4"/>
                    <a:pt x="232" y="4"/>
                    <a:pt x="233" y="5"/>
                  </a:cubicBezTo>
                  <a:cubicBezTo>
                    <a:pt x="232" y="3"/>
                    <a:pt x="232" y="3"/>
                    <a:pt x="232" y="3"/>
                  </a:cubicBezTo>
                  <a:cubicBezTo>
                    <a:pt x="232" y="4"/>
                    <a:pt x="231" y="4"/>
                    <a:pt x="231" y="4"/>
                  </a:cubicBezTo>
                  <a:cubicBezTo>
                    <a:pt x="231" y="3"/>
                    <a:pt x="231" y="2"/>
                    <a:pt x="231" y="2"/>
                  </a:cubicBezTo>
                  <a:cubicBezTo>
                    <a:pt x="231" y="3"/>
                    <a:pt x="231" y="3"/>
                    <a:pt x="231" y="3"/>
                  </a:cubicBezTo>
                  <a:cubicBezTo>
                    <a:pt x="231" y="3"/>
                    <a:pt x="231" y="3"/>
                    <a:pt x="231" y="3"/>
                  </a:cubicBezTo>
                  <a:cubicBezTo>
                    <a:pt x="230" y="3"/>
                    <a:pt x="229" y="4"/>
                    <a:pt x="229" y="4"/>
                  </a:cubicBezTo>
                  <a:cubicBezTo>
                    <a:pt x="228" y="4"/>
                    <a:pt x="229" y="4"/>
                    <a:pt x="228" y="5"/>
                  </a:cubicBezTo>
                  <a:cubicBezTo>
                    <a:pt x="228" y="4"/>
                    <a:pt x="228" y="4"/>
                    <a:pt x="228" y="4"/>
                  </a:cubicBezTo>
                  <a:cubicBezTo>
                    <a:pt x="227" y="5"/>
                    <a:pt x="227" y="5"/>
                    <a:pt x="227" y="5"/>
                  </a:cubicBezTo>
                  <a:cubicBezTo>
                    <a:pt x="228" y="5"/>
                    <a:pt x="229" y="5"/>
                    <a:pt x="229" y="5"/>
                  </a:cubicBezTo>
                  <a:cubicBezTo>
                    <a:pt x="229" y="6"/>
                    <a:pt x="229" y="6"/>
                    <a:pt x="229" y="6"/>
                  </a:cubicBezTo>
                  <a:cubicBezTo>
                    <a:pt x="229" y="6"/>
                    <a:pt x="228" y="6"/>
                    <a:pt x="228" y="5"/>
                  </a:cubicBezTo>
                  <a:cubicBezTo>
                    <a:pt x="227" y="6"/>
                    <a:pt x="225" y="5"/>
                    <a:pt x="226" y="6"/>
                  </a:cubicBezTo>
                  <a:cubicBezTo>
                    <a:pt x="225" y="6"/>
                    <a:pt x="223" y="7"/>
                    <a:pt x="223" y="5"/>
                  </a:cubicBezTo>
                  <a:cubicBezTo>
                    <a:pt x="224" y="4"/>
                    <a:pt x="226" y="5"/>
                    <a:pt x="226" y="4"/>
                  </a:cubicBezTo>
                  <a:cubicBezTo>
                    <a:pt x="225" y="4"/>
                    <a:pt x="226" y="3"/>
                    <a:pt x="225" y="2"/>
                  </a:cubicBezTo>
                  <a:cubicBezTo>
                    <a:pt x="225" y="3"/>
                    <a:pt x="226" y="2"/>
                    <a:pt x="226" y="2"/>
                  </a:cubicBezTo>
                  <a:cubicBezTo>
                    <a:pt x="226" y="2"/>
                    <a:pt x="225" y="1"/>
                    <a:pt x="225" y="2"/>
                  </a:cubicBezTo>
                  <a:cubicBezTo>
                    <a:pt x="224" y="2"/>
                    <a:pt x="224" y="2"/>
                    <a:pt x="224" y="2"/>
                  </a:cubicBezTo>
                  <a:cubicBezTo>
                    <a:pt x="224" y="2"/>
                    <a:pt x="224" y="3"/>
                    <a:pt x="224" y="3"/>
                  </a:cubicBezTo>
                  <a:cubicBezTo>
                    <a:pt x="223" y="4"/>
                    <a:pt x="223" y="3"/>
                    <a:pt x="222" y="3"/>
                  </a:cubicBezTo>
                  <a:cubicBezTo>
                    <a:pt x="222" y="3"/>
                    <a:pt x="223" y="3"/>
                    <a:pt x="223" y="4"/>
                  </a:cubicBezTo>
                  <a:cubicBezTo>
                    <a:pt x="222" y="4"/>
                    <a:pt x="221" y="3"/>
                    <a:pt x="221" y="4"/>
                  </a:cubicBezTo>
                  <a:cubicBezTo>
                    <a:pt x="220" y="3"/>
                    <a:pt x="220" y="3"/>
                    <a:pt x="220" y="3"/>
                  </a:cubicBezTo>
                  <a:cubicBezTo>
                    <a:pt x="220" y="4"/>
                    <a:pt x="220" y="4"/>
                    <a:pt x="220" y="4"/>
                  </a:cubicBezTo>
                  <a:cubicBezTo>
                    <a:pt x="220" y="4"/>
                    <a:pt x="220" y="4"/>
                    <a:pt x="220" y="4"/>
                  </a:cubicBezTo>
                  <a:cubicBezTo>
                    <a:pt x="221" y="5"/>
                    <a:pt x="219" y="5"/>
                    <a:pt x="219" y="5"/>
                  </a:cubicBezTo>
                  <a:cubicBezTo>
                    <a:pt x="219" y="3"/>
                    <a:pt x="219" y="3"/>
                    <a:pt x="219" y="3"/>
                  </a:cubicBezTo>
                  <a:cubicBezTo>
                    <a:pt x="218" y="3"/>
                    <a:pt x="219" y="4"/>
                    <a:pt x="218" y="4"/>
                  </a:cubicBezTo>
                  <a:cubicBezTo>
                    <a:pt x="217" y="3"/>
                    <a:pt x="217" y="2"/>
                    <a:pt x="218" y="1"/>
                  </a:cubicBezTo>
                  <a:cubicBezTo>
                    <a:pt x="216" y="1"/>
                    <a:pt x="217" y="4"/>
                    <a:pt x="216" y="4"/>
                  </a:cubicBezTo>
                  <a:cubicBezTo>
                    <a:pt x="216" y="3"/>
                    <a:pt x="215" y="3"/>
                    <a:pt x="214" y="3"/>
                  </a:cubicBezTo>
                  <a:cubicBezTo>
                    <a:pt x="214" y="4"/>
                    <a:pt x="214" y="4"/>
                    <a:pt x="214" y="4"/>
                  </a:cubicBezTo>
                  <a:cubicBezTo>
                    <a:pt x="213" y="4"/>
                    <a:pt x="212" y="5"/>
                    <a:pt x="211" y="4"/>
                  </a:cubicBezTo>
                  <a:cubicBezTo>
                    <a:pt x="211" y="3"/>
                    <a:pt x="211" y="3"/>
                    <a:pt x="211" y="3"/>
                  </a:cubicBezTo>
                  <a:cubicBezTo>
                    <a:pt x="210" y="4"/>
                    <a:pt x="210" y="3"/>
                    <a:pt x="210" y="3"/>
                  </a:cubicBezTo>
                  <a:cubicBezTo>
                    <a:pt x="211" y="3"/>
                    <a:pt x="211" y="2"/>
                    <a:pt x="212" y="2"/>
                  </a:cubicBezTo>
                  <a:cubicBezTo>
                    <a:pt x="212" y="1"/>
                    <a:pt x="211" y="3"/>
                    <a:pt x="211" y="2"/>
                  </a:cubicBezTo>
                  <a:cubicBezTo>
                    <a:pt x="211" y="1"/>
                    <a:pt x="211" y="1"/>
                    <a:pt x="211" y="1"/>
                  </a:cubicBezTo>
                  <a:cubicBezTo>
                    <a:pt x="211" y="1"/>
                    <a:pt x="211" y="1"/>
                    <a:pt x="211" y="1"/>
                  </a:cubicBezTo>
                  <a:cubicBezTo>
                    <a:pt x="211" y="2"/>
                    <a:pt x="210" y="2"/>
                    <a:pt x="210" y="2"/>
                  </a:cubicBezTo>
                  <a:cubicBezTo>
                    <a:pt x="210" y="3"/>
                    <a:pt x="210" y="3"/>
                    <a:pt x="210" y="3"/>
                  </a:cubicBezTo>
                  <a:cubicBezTo>
                    <a:pt x="208" y="4"/>
                    <a:pt x="210" y="2"/>
                    <a:pt x="209" y="2"/>
                  </a:cubicBezTo>
                  <a:cubicBezTo>
                    <a:pt x="208" y="2"/>
                    <a:pt x="208" y="2"/>
                    <a:pt x="208" y="2"/>
                  </a:cubicBezTo>
                  <a:cubicBezTo>
                    <a:pt x="208" y="4"/>
                    <a:pt x="209" y="4"/>
                    <a:pt x="210" y="4"/>
                  </a:cubicBezTo>
                  <a:cubicBezTo>
                    <a:pt x="207" y="6"/>
                    <a:pt x="208" y="2"/>
                    <a:pt x="206" y="2"/>
                  </a:cubicBezTo>
                  <a:cubicBezTo>
                    <a:pt x="206" y="1"/>
                    <a:pt x="206" y="1"/>
                    <a:pt x="206" y="1"/>
                  </a:cubicBezTo>
                  <a:cubicBezTo>
                    <a:pt x="206" y="1"/>
                    <a:pt x="206" y="1"/>
                    <a:pt x="206" y="1"/>
                  </a:cubicBezTo>
                  <a:cubicBezTo>
                    <a:pt x="206" y="2"/>
                    <a:pt x="206" y="2"/>
                    <a:pt x="206" y="2"/>
                  </a:cubicBezTo>
                  <a:cubicBezTo>
                    <a:pt x="206" y="3"/>
                    <a:pt x="206" y="2"/>
                    <a:pt x="207" y="2"/>
                  </a:cubicBezTo>
                  <a:cubicBezTo>
                    <a:pt x="207" y="2"/>
                    <a:pt x="207" y="3"/>
                    <a:pt x="207" y="3"/>
                  </a:cubicBezTo>
                  <a:cubicBezTo>
                    <a:pt x="207" y="3"/>
                    <a:pt x="207" y="3"/>
                    <a:pt x="207" y="3"/>
                  </a:cubicBezTo>
                  <a:cubicBezTo>
                    <a:pt x="207" y="5"/>
                    <a:pt x="204" y="4"/>
                    <a:pt x="203" y="5"/>
                  </a:cubicBezTo>
                  <a:cubicBezTo>
                    <a:pt x="203" y="5"/>
                    <a:pt x="203" y="5"/>
                    <a:pt x="203" y="5"/>
                  </a:cubicBezTo>
                  <a:cubicBezTo>
                    <a:pt x="202" y="5"/>
                    <a:pt x="202" y="5"/>
                    <a:pt x="202" y="5"/>
                  </a:cubicBezTo>
                  <a:cubicBezTo>
                    <a:pt x="203" y="5"/>
                    <a:pt x="203" y="5"/>
                    <a:pt x="203" y="5"/>
                  </a:cubicBezTo>
                  <a:cubicBezTo>
                    <a:pt x="202" y="5"/>
                    <a:pt x="201" y="5"/>
                    <a:pt x="200" y="5"/>
                  </a:cubicBezTo>
                  <a:cubicBezTo>
                    <a:pt x="200" y="6"/>
                    <a:pt x="200" y="6"/>
                    <a:pt x="199" y="6"/>
                  </a:cubicBezTo>
                  <a:cubicBezTo>
                    <a:pt x="199" y="5"/>
                    <a:pt x="198" y="5"/>
                    <a:pt x="199" y="4"/>
                  </a:cubicBezTo>
                  <a:cubicBezTo>
                    <a:pt x="199" y="5"/>
                    <a:pt x="200" y="5"/>
                    <a:pt x="200" y="4"/>
                  </a:cubicBezTo>
                  <a:cubicBezTo>
                    <a:pt x="201" y="4"/>
                    <a:pt x="201" y="5"/>
                    <a:pt x="201" y="5"/>
                  </a:cubicBezTo>
                  <a:cubicBezTo>
                    <a:pt x="201" y="4"/>
                    <a:pt x="202" y="4"/>
                    <a:pt x="202" y="3"/>
                  </a:cubicBezTo>
                  <a:cubicBezTo>
                    <a:pt x="202" y="2"/>
                    <a:pt x="203" y="3"/>
                    <a:pt x="203" y="2"/>
                  </a:cubicBezTo>
                  <a:cubicBezTo>
                    <a:pt x="203" y="2"/>
                    <a:pt x="204" y="2"/>
                    <a:pt x="203" y="1"/>
                  </a:cubicBezTo>
                  <a:cubicBezTo>
                    <a:pt x="202" y="1"/>
                    <a:pt x="202" y="2"/>
                    <a:pt x="201" y="2"/>
                  </a:cubicBezTo>
                  <a:cubicBezTo>
                    <a:pt x="201" y="2"/>
                    <a:pt x="201" y="2"/>
                    <a:pt x="201" y="2"/>
                  </a:cubicBezTo>
                  <a:cubicBezTo>
                    <a:pt x="201" y="2"/>
                    <a:pt x="198" y="2"/>
                    <a:pt x="198" y="3"/>
                  </a:cubicBezTo>
                  <a:cubicBezTo>
                    <a:pt x="199" y="3"/>
                    <a:pt x="200" y="3"/>
                    <a:pt x="200" y="3"/>
                  </a:cubicBezTo>
                  <a:cubicBezTo>
                    <a:pt x="199" y="4"/>
                    <a:pt x="198" y="3"/>
                    <a:pt x="197" y="4"/>
                  </a:cubicBezTo>
                  <a:cubicBezTo>
                    <a:pt x="197" y="3"/>
                    <a:pt x="197" y="3"/>
                    <a:pt x="197" y="3"/>
                  </a:cubicBezTo>
                  <a:cubicBezTo>
                    <a:pt x="199" y="3"/>
                    <a:pt x="198" y="1"/>
                    <a:pt x="198" y="1"/>
                  </a:cubicBezTo>
                  <a:cubicBezTo>
                    <a:pt x="197" y="1"/>
                    <a:pt x="197" y="1"/>
                    <a:pt x="197" y="1"/>
                  </a:cubicBezTo>
                  <a:cubicBezTo>
                    <a:pt x="196" y="1"/>
                    <a:pt x="195" y="1"/>
                    <a:pt x="195" y="0"/>
                  </a:cubicBezTo>
                  <a:cubicBezTo>
                    <a:pt x="194" y="1"/>
                    <a:pt x="193" y="1"/>
                    <a:pt x="193" y="2"/>
                  </a:cubicBezTo>
                  <a:cubicBezTo>
                    <a:pt x="194" y="2"/>
                    <a:pt x="195" y="2"/>
                    <a:pt x="195" y="3"/>
                  </a:cubicBezTo>
                  <a:cubicBezTo>
                    <a:pt x="194" y="3"/>
                    <a:pt x="192" y="3"/>
                    <a:pt x="192" y="2"/>
                  </a:cubicBezTo>
                  <a:cubicBezTo>
                    <a:pt x="192" y="3"/>
                    <a:pt x="192" y="3"/>
                    <a:pt x="192" y="3"/>
                  </a:cubicBezTo>
                  <a:cubicBezTo>
                    <a:pt x="191" y="3"/>
                    <a:pt x="190" y="3"/>
                    <a:pt x="190" y="3"/>
                  </a:cubicBezTo>
                  <a:cubicBezTo>
                    <a:pt x="191" y="2"/>
                    <a:pt x="190" y="2"/>
                    <a:pt x="190" y="1"/>
                  </a:cubicBezTo>
                  <a:cubicBezTo>
                    <a:pt x="190" y="1"/>
                    <a:pt x="190" y="1"/>
                    <a:pt x="190" y="1"/>
                  </a:cubicBezTo>
                  <a:cubicBezTo>
                    <a:pt x="190" y="0"/>
                    <a:pt x="190" y="0"/>
                    <a:pt x="190" y="0"/>
                  </a:cubicBezTo>
                  <a:cubicBezTo>
                    <a:pt x="190" y="2"/>
                    <a:pt x="187" y="1"/>
                    <a:pt x="188" y="3"/>
                  </a:cubicBezTo>
                  <a:cubicBezTo>
                    <a:pt x="189" y="2"/>
                    <a:pt x="189" y="2"/>
                    <a:pt x="189" y="2"/>
                  </a:cubicBezTo>
                  <a:cubicBezTo>
                    <a:pt x="190" y="3"/>
                    <a:pt x="189" y="3"/>
                    <a:pt x="190" y="4"/>
                  </a:cubicBezTo>
                  <a:cubicBezTo>
                    <a:pt x="189" y="4"/>
                    <a:pt x="188" y="3"/>
                    <a:pt x="188" y="4"/>
                  </a:cubicBezTo>
                  <a:cubicBezTo>
                    <a:pt x="187" y="4"/>
                    <a:pt x="187" y="5"/>
                    <a:pt x="186" y="5"/>
                  </a:cubicBezTo>
                  <a:cubicBezTo>
                    <a:pt x="187" y="4"/>
                    <a:pt x="186" y="3"/>
                    <a:pt x="186" y="2"/>
                  </a:cubicBezTo>
                  <a:cubicBezTo>
                    <a:pt x="187" y="3"/>
                    <a:pt x="187" y="3"/>
                    <a:pt x="187" y="3"/>
                  </a:cubicBezTo>
                  <a:cubicBezTo>
                    <a:pt x="187" y="3"/>
                    <a:pt x="188" y="2"/>
                    <a:pt x="187" y="2"/>
                  </a:cubicBezTo>
                  <a:cubicBezTo>
                    <a:pt x="186" y="2"/>
                    <a:pt x="185" y="1"/>
                    <a:pt x="184" y="2"/>
                  </a:cubicBezTo>
                  <a:cubicBezTo>
                    <a:pt x="184" y="3"/>
                    <a:pt x="184" y="3"/>
                    <a:pt x="184" y="3"/>
                  </a:cubicBezTo>
                  <a:cubicBezTo>
                    <a:pt x="184" y="3"/>
                    <a:pt x="183" y="3"/>
                    <a:pt x="182" y="3"/>
                  </a:cubicBezTo>
                  <a:cubicBezTo>
                    <a:pt x="182" y="3"/>
                    <a:pt x="182" y="3"/>
                    <a:pt x="182" y="3"/>
                  </a:cubicBezTo>
                  <a:cubicBezTo>
                    <a:pt x="182" y="4"/>
                    <a:pt x="181" y="5"/>
                    <a:pt x="180" y="5"/>
                  </a:cubicBezTo>
                  <a:cubicBezTo>
                    <a:pt x="179" y="5"/>
                    <a:pt x="178" y="5"/>
                    <a:pt x="178" y="4"/>
                  </a:cubicBezTo>
                  <a:cubicBezTo>
                    <a:pt x="179" y="4"/>
                    <a:pt x="179" y="4"/>
                    <a:pt x="179" y="4"/>
                  </a:cubicBezTo>
                  <a:cubicBezTo>
                    <a:pt x="180" y="3"/>
                    <a:pt x="179" y="4"/>
                    <a:pt x="180" y="4"/>
                  </a:cubicBezTo>
                  <a:cubicBezTo>
                    <a:pt x="180" y="4"/>
                    <a:pt x="180" y="3"/>
                    <a:pt x="181" y="3"/>
                  </a:cubicBezTo>
                  <a:cubicBezTo>
                    <a:pt x="181" y="4"/>
                    <a:pt x="181" y="4"/>
                    <a:pt x="181" y="4"/>
                  </a:cubicBezTo>
                  <a:cubicBezTo>
                    <a:pt x="181" y="3"/>
                    <a:pt x="181" y="3"/>
                    <a:pt x="181" y="3"/>
                  </a:cubicBezTo>
                  <a:cubicBezTo>
                    <a:pt x="181" y="3"/>
                    <a:pt x="180" y="3"/>
                    <a:pt x="179" y="2"/>
                  </a:cubicBezTo>
                  <a:cubicBezTo>
                    <a:pt x="178" y="3"/>
                    <a:pt x="178" y="3"/>
                    <a:pt x="178" y="3"/>
                  </a:cubicBezTo>
                  <a:cubicBezTo>
                    <a:pt x="178" y="2"/>
                    <a:pt x="178" y="2"/>
                    <a:pt x="178" y="2"/>
                  </a:cubicBezTo>
                  <a:cubicBezTo>
                    <a:pt x="176" y="3"/>
                    <a:pt x="176" y="3"/>
                    <a:pt x="176" y="3"/>
                  </a:cubicBezTo>
                  <a:cubicBezTo>
                    <a:pt x="176" y="3"/>
                    <a:pt x="175" y="3"/>
                    <a:pt x="175" y="3"/>
                  </a:cubicBezTo>
                  <a:cubicBezTo>
                    <a:pt x="175" y="3"/>
                    <a:pt x="175" y="3"/>
                    <a:pt x="175" y="3"/>
                  </a:cubicBezTo>
                  <a:cubicBezTo>
                    <a:pt x="174" y="2"/>
                    <a:pt x="174" y="3"/>
                    <a:pt x="173" y="3"/>
                  </a:cubicBezTo>
                  <a:cubicBezTo>
                    <a:pt x="172" y="3"/>
                    <a:pt x="172" y="3"/>
                    <a:pt x="172" y="2"/>
                  </a:cubicBezTo>
                  <a:cubicBezTo>
                    <a:pt x="172" y="2"/>
                    <a:pt x="172" y="2"/>
                    <a:pt x="172" y="2"/>
                  </a:cubicBezTo>
                  <a:cubicBezTo>
                    <a:pt x="171" y="2"/>
                    <a:pt x="173" y="1"/>
                    <a:pt x="172" y="1"/>
                  </a:cubicBezTo>
                  <a:cubicBezTo>
                    <a:pt x="171" y="1"/>
                    <a:pt x="171" y="1"/>
                    <a:pt x="171" y="1"/>
                  </a:cubicBezTo>
                  <a:cubicBezTo>
                    <a:pt x="171" y="1"/>
                    <a:pt x="170" y="1"/>
                    <a:pt x="169" y="1"/>
                  </a:cubicBezTo>
                  <a:cubicBezTo>
                    <a:pt x="169" y="0"/>
                    <a:pt x="171" y="1"/>
                    <a:pt x="170" y="0"/>
                  </a:cubicBezTo>
                  <a:cubicBezTo>
                    <a:pt x="170" y="0"/>
                    <a:pt x="170" y="0"/>
                    <a:pt x="170" y="0"/>
                  </a:cubicBezTo>
                  <a:cubicBezTo>
                    <a:pt x="169" y="0"/>
                    <a:pt x="169" y="1"/>
                    <a:pt x="168" y="2"/>
                  </a:cubicBezTo>
                  <a:cubicBezTo>
                    <a:pt x="168" y="2"/>
                    <a:pt x="169" y="2"/>
                    <a:pt x="169" y="2"/>
                  </a:cubicBezTo>
                  <a:cubicBezTo>
                    <a:pt x="168" y="2"/>
                    <a:pt x="168" y="3"/>
                    <a:pt x="167" y="3"/>
                  </a:cubicBezTo>
                  <a:cubicBezTo>
                    <a:pt x="167" y="3"/>
                    <a:pt x="166" y="2"/>
                    <a:pt x="167" y="2"/>
                  </a:cubicBezTo>
                  <a:cubicBezTo>
                    <a:pt x="164" y="2"/>
                    <a:pt x="167" y="4"/>
                    <a:pt x="166" y="5"/>
                  </a:cubicBezTo>
                  <a:cubicBezTo>
                    <a:pt x="167" y="5"/>
                    <a:pt x="169" y="5"/>
                    <a:pt x="170" y="4"/>
                  </a:cubicBezTo>
                  <a:cubicBezTo>
                    <a:pt x="170" y="5"/>
                    <a:pt x="170" y="6"/>
                    <a:pt x="169" y="6"/>
                  </a:cubicBezTo>
                  <a:cubicBezTo>
                    <a:pt x="168" y="7"/>
                    <a:pt x="168" y="5"/>
                    <a:pt x="168" y="5"/>
                  </a:cubicBezTo>
                  <a:cubicBezTo>
                    <a:pt x="167" y="5"/>
                    <a:pt x="167" y="5"/>
                    <a:pt x="167" y="6"/>
                  </a:cubicBezTo>
                  <a:cubicBezTo>
                    <a:pt x="168" y="7"/>
                    <a:pt x="166" y="7"/>
                    <a:pt x="165" y="7"/>
                  </a:cubicBezTo>
                  <a:cubicBezTo>
                    <a:pt x="166" y="8"/>
                    <a:pt x="167" y="7"/>
                    <a:pt x="168" y="8"/>
                  </a:cubicBezTo>
                  <a:cubicBezTo>
                    <a:pt x="168" y="8"/>
                    <a:pt x="168" y="8"/>
                    <a:pt x="168" y="8"/>
                  </a:cubicBezTo>
                  <a:cubicBezTo>
                    <a:pt x="168" y="8"/>
                    <a:pt x="168" y="8"/>
                    <a:pt x="167" y="8"/>
                  </a:cubicBezTo>
                  <a:cubicBezTo>
                    <a:pt x="167" y="8"/>
                    <a:pt x="167" y="8"/>
                    <a:pt x="167" y="8"/>
                  </a:cubicBezTo>
                  <a:cubicBezTo>
                    <a:pt x="169" y="8"/>
                    <a:pt x="169" y="8"/>
                    <a:pt x="169" y="8"/>
                  </a:cubicBezTo>
                  <a:cubicBezTo>
                    <a:pt x="168" y="9"/>
                    <a:pt x="168" y="9"/>
                    <a:pt x="168" y="9"/>
                  </a:cubicBezTo>
                  <a:cubicBezTo>
                    <a:pt x="167" y="9"/>
                    <a:pt x="167" y="9"/>
                    <a:pt x="166" y="8"/>
                  </a:cubicBezTo>
                  <a:cubicBezTo>
                    <a:pt x="166" y="8"/>
                    <a:pt x="166" y="9"/>
                    <a:pt x="166" y="9"/>
                  </a:cubicBezTo>
                  <a:cubicBezTo>
                    <a:pt x="166" y="9"/>
                    <a:pt x="165" y="10"/>
                    <a:pt x="164" y="9"/>
                  </a:cubicBezTo>
                  <a:cubicBezTo>
                    <a:pt x="164" y="9"/>
                    <a:pt x="164" y="10"/>
                    <a:pt x="164" y="10"/>
                  </a:cubicBezTo>
                  <a:cubicBezTo>
                    <a:pt x="163" y="11"/>
                    <a:pt x="161" y="10"/>
                    <a:pt x="160" y="10"/>
                  </a:cubicBezTo>
                  <a:cubicBezTo>
                    <a:pt x="160" y="8"/>
                    <a:pt x="160" y="8"/>
                    <a:pt x="160" y="8"/>
                  </a:cubicBezTo>
                  <a:cubicBezTo>
                    <a:pt x="160" y="9"/>
                    <a:pt x="160" y="9"/>
                    <a:pt x="160" y="9"/>
                  </a:cubicBezTo>
                  <a:cubicBezTo>
                    <a:pt x="161" y="9"/>
                    <a:pt x="160" y="9"/>
                    <a:pt x="160" y="9"/>
                  </a:cubicBezTo>
                  <a:cubicBezTo>
                    <a:pt x="161" y="9"/>
                    <a:pt x="161" y="9"/>
                    <a:pt x="161" y="9"/>
                  </a:cubicBezTo>
                  <a:cubicBezTo>
                    <a:pt x="161" y="9"/>
                    <a:pt x="161" y="9"/>
                    <a:pt x="161" y="9"/>
                  </a:cubicBezTo>
                  <a:cubicBezTo>
                    <a:pt x="162" y="9"/>
                    <a:pt x="162" y="9"/>
                    <a:pt x="162" y="9"/>
                  </a:cubicBezTo>
                  <a:cubicBezTo>
                    <a:pt x="161" y="8"/>
                    <a:pt x="161" y="8"/>
                    <a:pt x="161" y="8"/>
                  </a:cubicBezTo>
                  <a:cubicBezTo>
                    <a:pt x="162" y="8"/>
                    <a:pt x="162" y="7"/>
                    <a:pt x="163" y="8"/>
                  </a:cubicBezTo>
                  <a:cubicBezTo>
                    <a:pt x="163" y="8"/>
                    <a:pt x="163" y="8"/>
                    <a:pt x="163" y="8"/>
                  </a:cubicBezTo>
                  <a:cubicBezTo>
                    <a:pt x="164" y="9"/>
                    <a:pt x="164" y="9"/>
                    <a:pt x="164" y="8"/>
                  </a:cubicBezTo>
                  <a:cubicBezTo>
                    <a:pt x="164" y="8"/>
                    <a:pt x="165" y="8"/>
                    <a:pt x="165" y="7"/>
                  </a:cubicBezTo>
                  <a:cubicBezTo>
                    <a:pt x="163" y="7"/>
                    <a:pt x="160" y="6"/>
                    <a:pt x="161" y="8"/>
                  </a:cubicBezTo>
                  <a:cubicBezTo>
                    <a:pt x="160" y="8"/>
                    <a:pt x="160" y="8"/>
                    <a:pt x="160" y="8"/>
                  </a:cubicBezTo>
                  <a:cubicBezTo>
                    <a:pt x="160" y="8"/>
                    <a:pt x="160" y="7"/>
                    <a:pt x="160" y="7"/>
                  </a:cubicBezTo>
                  <a:cubicBezTo>
                    <a:pt x="159" y="7"/>
                    <a:pt x="159" y="7"/>
                    <a:pt x="159" y="7"/>
                  </a:cubicBezTo>
                  <a:cubicBezTo>
                    <a:pt x="159" y="7"/>
                    <a:pt x="158" y="8"/>
                    <a:pt x="158" y="8"/>
                  </a:cubicBezTo>
                  <a:cubicBezTo>
                    <a:pt x="158" y="8"/>
                    <a:pt x="157" y="8"/>
                    <a:pt x="157" y="8"/>
                  </a:cubicBezTo>
                  <a:cubicBezTo>
                    <a:pt x="157" y="8"/>
                    <a:pt x="157" y="8"/>
                    <a:pt x="157" y="8"/>
                  </a:cubicBezTo>
                  <a:cubicBezTo>
                    <a:pt x="156" y="7"/>
                    <a:pt x="156" y="7"/>
                    <a:pt x="156" y="7"/>
                  </a:cubicBezTo>
                  <a:cubicBezTo>
                    <a:pt x="156" y="8"/>
                    <a:pt x="156" y="8"/>
                    <a:pt x="156" y="8"/>
                  </a:cubicBezTo>
                  <a:cubicBezTo>
                    <a:pt x="155" y="7"/>
                    <a:pt x="154" y="8"/>
                    <a:pt x="153" y="9"/>
                  </a:cubicBezTo>
                  <a:cubicBezTo>
                    <a:pt x="152" y="9"/>
                    <a:pt x="151" y="9"/>
                    <a:pt x="151" y="8"/>
                  </a:cubicBezTo>
                  <a:cubicBezTo>
                    <a:pt x="151" y="7"/>
                    <a:pt x="151" y="6"/>
                    <a:pt x="151" y="5"/>
                  </a:cubicBezTo>
                  <a:cubicBezTo>
                    <a:pt x="149" y="5"/>
                    <a:pt x="147" y="4"/>
                    <a:pt x="148" y="7"/>
                  </a:cubicBezTo>
                  <a:cubicBezTo>
                    <a:pt x="146" y="7"/>
                    <a:pt x="144" y="7"/>
                    <a:pt x="142" y="6"/>
                  </a:cubicBezTo>
                  <a:cubicBezTo>
                    <a:pt x="143" y="6"/>
                    <a:pt x="143" y="6"/>
                    <a:pt x="143" y="6"/>
                  </a:cubicBezTo>
                  <a:cubicBezTo>
                    <a:pt x="142" y="5"/>
                    <a:pt x="140" y="6"/>
                    <a:pt x="139" y="6"/>
                  </a:cubicBezTo>
                  <a:cubicBezTo>
                    <a:pt x="140" y="4"/>
                    <a:pt x="143" y="6"/>
                    <a:pt x="143" y="4"/>
                  </a:cubicBezTo>
                  <a:cubicBezTo>
                    <a:pt x="142" y="4"/>
                    <a:pt x="141" y="4"/>
                    <a:pt x="140" y="4"/>
                  </a:cubicBezTo>
                  <a:cubicBezTo>
                    <a:pt x="138" y="3"/>
                    <a:pt x="137" y="5"/>
                    <a:pt x="136" y="4"/>
                  </a:cubicBezTo>
                  <a:cubicBezTo>
                    <a:pt x="134" y="3"/>
                    <a:pt x="133" y="5"/>
                    <a:pt x="131" y="5"/>
                  </a:cubicBezTo>
                  <a:cubicBezTo>
                    <a:pt x="131" y="4"/>
                    <a:pt x="131" y="4"/>
                    <a:pt x="131" y="4"/>
                  </a:cubicBezTo>
                  <a:cubicBezTo>
                    <a:pt x="129" y="5"/>
                    <a:pt x="129" y="5"/>
                    <a:pt x="129" y="5"/>
                  </a:cubicBezTo>
                  <a:cubicBezTo>
                    <a:pt x="127" y="3"/>
                    <a:pt x="125" y="4"/>
                    <a:pt x="123" y="5"/>
                  </a:cubicBezTo>
                  <a:cubicBezTo>
                    <a:pt x="122" y="5"/>
                    <a:pt x="122" y="5"/>
                    <a:pt x="122" y="5"/>
                  </a:cubicBezTo>
                  <a:cubicBezTo>
                    <a:pt x="122" y="5"/>
                    <a:pt x="122" y="5"/>
                    <a:pt x="122" y="5"/>
                  </a:cubicBezTo>
                  <a:cubicBezTo>
                    <a:pt x="122" y="6"/>
                    <a:pt x="123" y="6"/>
                    <a:pt x="122" y="6"/>
                  </a:cubicBezTo>
                  <a:cubicBezTo>
                    <a:pt x="121" y="7"/>
                    <a:pt x="120" y="6"/>
                    <a:pt x="120" y="5"/>
                  </a:cubicBezTo>
                  <a:cubicBezTo>
                    <a:pt x="120" y="5"/>
                    <a:pt x="122" y="5"/>
                    <a:pt x="121" y="4"/>
                  </a:cubicBezTo>
                  <a:cubicBezTo>
                    <a:pt x="119" y="3"/>
                    <a:pt x="119" y="5"/>
                    <a:pt x="119" y="6"/>
                  </a:cubicBezTo>
                  <a:cubicBezTo>
                    <a:pt x="118" y="5"/>
                    <a:pt x="118" y="5"/>
                    <a:pt x="118" y="5"/>
                  </a:cubicBezTo>
                  <a:cubicBezTo>
                    <a:pt x="118" y="5"/>
                    <a:pt x="118" y="4"/>
                    <a:pt x="118" y="4"/>
                  </a:cubicBezTo>
                  <a:cubicBezTo>
                    <a:pt x="118" y="4"/>
                    <a:pt x="116" y="5"/>
                    <a:pt x="115" y="4"/>
                  </a:cubicBezTo>
                  <a:cubicBezTo>
                    <a:pt x="115" y="6"/>
                    <a:pt x="114" y="5"/>
                    <a:pt x="113" y="6"/>
                  </a:cubicBezTo>
                  <a:cubicBezTo>
                    <a:pt x="112" y="5"/>
                    <a:pt x="111" y="5"/>
                    <a:pt x="111" y="4"/>
                  </a:cubicBezTo>
                  <a:cubicBezTo>
                    <a:pt x="110" y="5"/>
                    <a:pt x="110" y="5"/>
                    <a:pt x="110" y="5"/>
                  </a:cubicBezTo>
                  <a:cubicBezTo>
                    <a:pt x="110" y="5"/>
                    <a:pt x="110" y="5"/>
                    <a:pt x="110" y="5"/>
                  </a:cubicBezTo>
                  <a:cubicBezTo>
                    <a:pt x="110" y="5"/>
                    <a:pt x="110" y="5"/>
                    <a:pt x="110" y="5"/>
                  </a:cubicBezTo>
                  <a:cubicBezTo>
                    <a:pt x="109" y="5"/>
                    <a:pt x="108" y="4"/>
                    <a:pt x="107" y="5"/>
                  </a:cubicBezTo>
                  <a:cubicBezTo>
                    <a:pt x="106" y="4"/>
                    <a:pt x="105" y="4"/>
                    <a:pt x="105" y="5"/>
                  </a:cubicBezTo>
                  <a:cubicBezTo>
                    <a:pt x="105" y="5"/>
                    <a:pt x="105" y="5"/>
                    <a:pt x="105" y="5"/>
                  </a:cubicBezTo>
                  <a:cubicBezTo>
                    <a:pt x="106" y="5"/>
                    <a:pt x="106" y="5"/>
                    <a:pt x="106" y="6"/>
                  </a:cubicBezTo>
                  <a:cubicBezTo>
                    <a:pt x="105" y="6"/>
                    <a:pt x="105" y="6"/>
                    <a:pt x="104" y="6"/>
                  </a:cubicBezTo>
                  <a:cubicBezTo>
                    <a:pt x="103" y="6"/>
                    <a:pt x="103" y="5"/>
                    <a:pt x="103" y="5"/>
                  </a:cubicBezTo>
                  <a:cubicBezTo>
                    <a:pt x="103" y="5"/>
                    <a:pt x="103" y="5"/>
                    <a:pt x="103" y="5"/>
                  </a:cubicBezTo>
                  <a:cubicBezTo>
                    <a:pt x="102" y="6"/>
                    <a:pt x="104" y="6"/>
                    <a:pt x="103" y="6"/>
                  </a:cubicBezTo>
                  <a:cubicBezTo>
                    <a:pt x="103" y="6"/>
                    <a:pt x="102" y="6"/>
                    <a:pt x="102" y="5"/>
                  </a:cubicBezTo>
                  <a:cubicBezTo>
                    <a:pt x="101" y="7"/>
                    <a:pt x="99" y="5"/>
                    <a:pt x="97" y="6"/>
                  </a:cubicBezTo>
                  <a:cubicBezTo>
                    <a:pt x="95" y="6"/>
                    <a:pt x="94" y="7"/>
                    <a:pt x="93" y="6"/>
                  </a:cubicBezTo>
                  <a:cubicBezTo>
                    <a:pt x="92" y="6"/>
                    <a:pt x="91" y="6"/>
                    <a:pt x="90" y="6"/>
                  </a:cubicBezTo>
                  <a:cubicBezTo>
                    <a:pt x="89" y="5"/>
                    <a:pt x="86" y="6"/>
                    <a:pt x="86" y="4"/>
                  </a:cubicBezTo>
                  <a:cubicBezTo>
                    <a:pt x="85" y="4"/>
                    <a:pt x="86" y="4"/>
                    <a:pt x="86" y="3"/>
                  </a:cubicBezTo>
                  <a:cubicBezTo>
                    <a:pt x="85" y="3"/>
                    <a:pt x="85" y="4"/>
                    <a:pt x="85" y="3"/>
                  </a:cubicBezTo>
                  <a:cubicBezTo>
                    <a:pt x="83" y="2"/>
                    <a:pt x="85" y="4"/>
                    <a:pt x="84" y="4"/>
                  </a:cubicBezTo>
                  <a:cubicBezTo>
                    <a:pt x="83" y="4"/>
                    <a:pt x="83" y="4"/>
                    <a:pt x="83" y="3"/>
                  </a:cubicBezTo>
                  <a:cubicBezTo>
                    <a:pt x="83" y="3"/>
                    <a:pt x="83" y="3"/>
                    <a:pt x="83" y="3"/>
                  </a:cubicBezTo>
                  <a:cubicBezTo>
                    <a:pt x="83" y="3"/>
                    <a:pt x="83" y="2"/>
                    <a:pt x="82" y="2"/>
                  </a:cubicBezTo>
                  <a:cubicBezTo>
                    <a:pt x="82" y="6"/>
                    <a:pt x="82" y="6"/>
                    <a:pt x="82" y="6"/>
                  </a:cubicBezTo>
                  <a:cubicBezTo>
                    <a:pt x="79" y="7"/>
                    <a:pt x="79" y="7"/>
                    <a:pt x="79" y="7"/>
                  </a:cubicBezTo>
                  <a:cubicBezTo>
                    <a:pt x="78" y="7"/>
                    <a:pt x="77" y="7"/>
                    <a:pt x="77" y="6"/>
                  </a:cubicBezTo>
                  <a:cubicBezTo>
                    <a:pt x="76" y="4"/>
                    <a:pt x="76" y="3"/>
                    <a:pt x="76" y="2"/>
                  </a:cubicBezTo>
                  <a:cubicBezTo>
                    <a:pt x="75" y="2"/>
                    <a:pt x="74" y="2"/>
                    <a:pt x="74" y="3"/>
                  </a:cubicBezTo>
                  <a:cubicBezTo>
                    <a:pt x="71" y="6"/>
                    <a:pt x="67" y="2"/>
                    <a:pt x="64" y="4"/>
                  </a:cubicBezTo>
                  <a:cubicBezTo>
                    <a:pt x="63" y="3"/>
                    <a:pt x="65" y="3"/>
                    <a:pt x="65" y="3"/>
                  </a:cubicBezTo>
                  <a:cubicBezTo>
                    <a:pt x="64" y="2"/>
                    <a:pt x="64" y="2"/>
                    <a:pt x="64" y="2"/>
                  </a:cubicBezTo>
                  <a:cubicBezTo>
                    <a:pt x="64" y="3"/>
                    <a:pt x="62" y="2"/>
                    <a:pt x="62" y="3"/>
                  </a:cubicBezTo>
                  <a:cubicBezTo>
                    <a:pt x="61" y="4"/>
                    <a:pt x="60" y="4"/>
                    <a:pt x="59" y="3"/>
                  </a:cubicBezTo>
                  <a:cubicBezTo>
                    <a:pt x="60" y="3"/>
                    <a:pt x="60" y="3"/>
                    <a:pt x="60" y="3"/>
                  </a:cubicBezTo>
                  <a:cubicBezTo>
                    <a:pt x="59" y="2"/>
                    <a:pt x="59" y="3"/>
                    <a:pt x="58" y="3"/>
                  </a:cubicBezTo>
                  <a:cubicBezTo>
                    <a:pt x="58" y="3"/>
                    <a:pt x="58" y="3"/>
                    <a:pt x="58" y="3"/>
                  </a:cubicBezTo>
                  <a:cubicBezTo>
                    <a:pt x="58" y="4"/>
                    <a:pt x="56" y="3"/>
                    <a:pt x="55" y="4"/>
                  </a:cubicBezTo>
                  <a:cubicBezTo>
                    <a:pt x="56" y="4"/>
                    <a:pt x="56" y="4"/>
                    <a:pt x="56" y="4"/>
                  </a:cubicBezTo>
                  <a:cubicBezTo>
                    <a:pt x="56" y="4"/>
                    <a:pt x="56" y="4"/>
                    <a:pt x="56" y="4"/>
                  </a:cubicBezTo>
                  <a:cubicBezTo>
                    <a:pt x="57" y="4"/>
                    <a:pt x="57" y="3"/>
                    <a:pt x="58" y="4"/>
                  </a:cubicBezTo>
                  <a:cubicBezTo>
                    <a:pt x="58" y="5"/>
                    <a:pt x="57" y="6"/>
                    <a:pt x="55" y="6"/>
                  </a:cubicBezTo>
                  <a:cubicBezTo>
                    <a:pt x="54" y="6"/>
                    <a:pt x="53" y="6"/>
                    <a:pt x="52" y="6"/>
                  </a:cubicBezTo>
                  <a:cubicBezTo>
                    <a:pt x="54" y="4"/>
                    <a:pt x="54" y="4"/>
                    <a:pt x="54" y="4"/>
                  </a:cubicBezTo>
                  <a:cubicBezTo>
                    <a:pt x="53" y="4"/>
                    <a:pt x="53" y="4"/>
                    <a:pt x="53" y="4"/>
                  </a:cubicBezTo>
                  <a:cubicBezTo>
                    <a:pt x="53" y="5"/>
                    <a:pt x="51" y="5"/>
                    <a:pt x="50" y="5"/>
                  </a:cubicBezTo>
                  <a:cubicBezTo>
                    <a:pt x="50" y="5"/>
                    <a:pt x="50" y="5"/>
                    <a:pt x="50" y="5"/>
                  </a:cubicBezTo>
                  <a:cubicBezTo>
                    <a:pt x="49" y="5"/>
                    <a:pt x="49" y="5"/>
                    <a:pt x="49" y="5"/>
                  </a:cubicBezTo>
                  <a:cubicBezTo>
                    <a:pt x="49" y="4"/>
                    <a:pt x="48" y="3"/>
                    <a:pt x="49" y="2"/>
                  </a:cubicBezTo>
                  <a:cubicBezTo>
                    <a:pt x="48" y="2"/>
                    <a:pt x="48" y="2"/>
                    <a:pt x="48" y="2"/>
                  </a:cubicBezTo>
                  <a:cubicBezTo>
                    <a:pt x="46" y="3"/>
                    <a:pt x="45" y="2"/>
                    <a:pt x="44" y="2"/>
                  </a:cubicBezTo>
                  <a:cubicBezTo>
                    <a:pt x="44" y="3"/>
                    <a:pt x="45" y="3"/>
                    <a:pt x="45" y="3"/>
                  </a:cubicBezTo>
                  <a:cubicBezTo>
                    <a:pt x="45" y="4"/>
                    <a:pt x="47" y="4"/>
                    <a:pt x="48" y="5"/>
                  </a:cubicBezTo>
                  <a:cubicBezTo>
                    <a:pt x="47" y="6"/>
                    <a:pt x="46" y="5"/>
                    <a:pt x="44" y="6"/>
                  </a:cubicBezTo>
                  <a:cubicBezTo>
                    <a:pt x="42" y="6"/>
                    <a:pt x="39" y="7"/>
                    <a:pt x="38" y="4"/>
                  </a:cubicBezTo>
                  <a:cubicBezTo>
                    <a:pt x="38" y="4"/>
                    <a:pt x="39" y="5"/>
                    <a:pt x="39" y="4"/>
                  </a:cubicBezTo>
                  <a:cubicBezTo>
                    <a:pt x="38" y="4"/>
                    <a:pt x="38" y="4"/>
                    <a:pt x="37" y="4"/>
                  </a:cubicBezTo>
                  <a:cubicBezTo>
                    <a:pt x="38" y="4"/>
                    <a:pt x="38" y="4"/>
                    <a:pt x="38" y="4"/>
                  </a:cubicBezTo>
                  <a:cubicBezTo>
                    <a:pt x="38" y="6"/>
                    <a:pt x="36" y="4"/>
                    <a:pt x="35" y="5"/>
                  </a:cubicBezTo>
                  <a:cubicBezTo>
                    <a:pt x="33" y="2"/>
                    <a:pt x="31" y="5"/>
                    <a:pt x="29" y="4"/>
                  </a:cubicBezTo>
                  <a:cubicBezTo>
                    <a:pt x="27" y="5"/>
                    <a:pt x="24" y="6"/>
                    <a:pt x="23" y="9"/>
                  </a:cubicBezTo>
                  <a:cubicBezTo>
                    <a:pt x="24" y="11"/>
                    <a:pt x="20" y="10"/>
                    <a:pt x="19" y="11"/>
                  </a:cubicBezTo>
                  <a:cubicBezTo>
                    <a:pt x="19" y="12"/>
                    <a:pt x="19" y="13"/>
                    <a:pt x="18" y="13"/>
                  </a:cubicBezTo>
                  <a:cubicBezTo>
                    <a:pt x="17" y="17"/>
                    <a:pt x="13" y="17"/>
                    <a:pt x="10" y="18"/>
                  </a:cubicBezTo>
                  <a:cubicBezTo>
                    <a:pt x="9" y="19"/>
                    <a:pt x="9" y="20"/>
                    <a:pt x="8" y="21"/>
                  </a:cubicBezTo>
                  <a:cubicBezTo>
                    <a:pt x="9" y="21"/>
                    <a:pt x="10" y="21"/>
                    <a:pt x="11" y="21"/>
                  </a:cubicBezTo>
                  <a:cubicBezTo>
                    <a:pt x="12" y="21"/>
                    <a:pt x="12" y="21"/>
                    <a:pt x="12" y="21"/>
                  </a:cubicBezTo>
                  <a:cubicBezTo>
                    <a:pt x="13" y="25"/>
                    <a:pt x="8" y="24"/>
                    <a:pt x="6" y="25"/>
                  </a:cubicBezTo>
                  <a:cubicBezTo>
                    <a:pt x="7" y="26"/>
                    <a:pt x="7" y="26"/>
                    <a:pt x="7" y="26"/>
                  </a:cubicBezTo>
                  <a:cubicBezTo>
                    <a:pt x="7" y="26"/>
                    <a:pt x="8" y="27"/>
                    <a:pt x="9" y="26"/>
                  </a:cubicBezTo>
                  <a:cubicBezTo>
                    <a:pt x="10" y="26"/>
                    <a:pt x="11" y="27"/>
                    <a:pt x="12" y="28"/>
                  </a:cubicBezTo>
                  <a:cubicBezTo>
                    <a:pt x="11" y="28"/>
                    <a:pt x="10" y="27"/>
                    <a:pt x="10" y="28"/>
                  </a:cubicBezTo>
                  <a:cubicBezTo>
                    <a:pt x="11" y="29"/>
                    <a:pt x="10" y="28"/>
                    <a:pt x="10" y="29"/>
                  </a:cubicBezTo>
                  <a:cubicBezTo>
                    <a:pt x="9" y="28"/>
                    <a:pt x="9" y="28"/>
                    <a:pt x="9" y="28"/>
                  </a:cubicBezTo>
                  <a:cubicBezTo>
                    <a:pt x="9" y="29"/>
                    <a:pt x="9" y="29"/>
                    <a:pt x="9" y="29"/>
                  </a:cubicBezTo>
                  <a:cubicBezTo>
                    <a:pt x="9" y="29"/>
                    <a:pt x="8" y="29"/>
                    <a:pt x="8" y="29"/>
                  </a:cubicBezTo>
                  <a:cubicBezTo>
                    <a:pt x="8" y="29"/>
                    <a:pt x="8" y="29"/>
                    <a:pt x="8" y="29"/>
                  </a:cubicBezTo>
                  <a:cubicBezTo>
                    <a:pt x="8" y="29"/>
                    <a:pt x="8" y="29"/>
                    <a:pt x="8" y="30"/>
                  </a:cubicBezTo>
                  <a:cubicBezTo>
                    <a:pt x="7" y="31"/>
                    <a:pt x="6" y="33"/>
                    <a:pt x="4" y="33"/>
                  </a:cubicBezTo>
                  <a:cubicBezTo>
                    <a:pt x="3" y="34"/>
                    <a:pt x="4" y="34"/>
                    <a:pt x="4" y="34"/>
                  </a:cubicBezTo>
                  <a:cubicBezTo>
                    <a:pt x="4" y="35"/>
                    <a:pt x="4" y="35"/>
                    <a:pt x="4" y="35"/>
                  </a:cubicBezTo>
                  <a:cubicBezTo>
                    <a:pt x="4" y="35"/>
                    <a:pt x="3" y="35"/>
                    <a:pt x="4" y="35"/>
                  </a:cubicBezTo>
                  <a:cubicBezTo>
                    <a:pt x="4" y="35"/>
                    <a:pt x="4" y="35"/>
                    <a:pt x="4" y="35"/>
                  </a:cubicBezTo>
                  <a:cubicBezTo>
                    <a:pt x="4" y="36"/>
                    <a:pt x="4" y="36"/>
                    <a:pt x="4" y="36"/>
                  </a:cubicBezTo>
                  <a:cubicBezTo>
                    <a:pt x="3" y="37"/>
                    <a:pt x="1" y="38"/>
                    <a:pt x="0" y="39"/>
                  </a:cubicBezTo>
                  <a:cubicBezTo>
                    <a:pt x="1" y="39"/>
                    <a:pt x="2" y="39"/>
                    <a:pt x="3" y="39"/>
                  </a:cubicBezTo>
                  <a:cubicBezTo>
                    <a:pt x="3" y="39"/>
                    <a:pt x="3" y="39"/>
                    <a:pt x="3" y="39"/>
                  </a:cubicBezTo>
                  <a:cubicBezTo>
                    <a:pt x="4" y="40"/>
                    <a:pt x="5" y="39"/>
                    <a:pt x="6" y="39"/>
                  </a:cubicBezTo>
                  <a:cubicBezTo>
                    <a:pt x="8" y="39"/>
                    <a:pt x="7" y="38"/>
                    <a:pt x="8" y="38"/>
                  </a:cubicBezTo>
                  <a:cubicBezTo>
                    <a:pt x="8" y="38"/>
                    <a:pt x="8" y="38"/>
                    <a:pt x="8" y="38"/>
                  </a:cubicBezTo>
                  <a:cubicBezTo>
                    <a:pt x="8" y="38"/>
                    <a:pt x="8" y="38"/>
                    <a:pt x="8" y="38"/>
                  </a:cubicBezTo>
                  <a:cubicBezTo>
                    <a:pt x="9" y="38"/>
                    <a:pt x="9" y="38"/>
                    <a:pt x="9" y="38"/>
                  </a:cubicBezTo>
                  <a:cubicBezTo>
                    <a:pt x="10" y="38"/>
                    <a:pt x="10" y="38"/>
                    <a:pt x="10" y="38"/>
                  </a:cubicBezTo>
                  <a:cubicBezTo>
                    <a:pt x="10" y="38"/>
                    <a:pt x="10" y="38"/>
                    <a:pt x="10" y="38"/>
                  </a:cubicBezTo>
                  <a:cubicBezTo>
                    <a:pt x="11" y="39"/>
                    <a:pt x="12" y="37"/>
                    <a:pt x="12" y="39"/>
                  </a:cubicBezTo>
                  <a:cubicBezTo>
                    <a:pt x="11" y="38"/>
                    <a:pt x="11" y="38"/>
                    <a:pt x="11" y="38"/>
                  </a:cubicBezTo>
                  <a:cubicBezTo>
                    <a:pt x="11" y="39"/>
                    <a:pt x="11" y="39"/>
                    <a:pt x="11" y="39"/>
                  </a:cubicBezTo>
                  <a:cubicBezTo>
                    <a:pt x="12" y="39"/>
                    <a:pt x="13" y="39"/>
                    <a:pt x="13" y="39"/>
                  </a:cubicBezTo>
                  <a:cubicBezTo>
                    <a:pt x="14" y="38"/>
                    <a:pt x="14" y="39"/>
                    <a:pt x="14" y="40"/>
                  </a:cubicBezTo>
                  <a:cubicBezTo>
                    <a:pt x="12" y="41"/>
                    <a:pt x="11" y="42"/>
                    <a:pt x="8" y="43"/>
                  </a:cubicBezTo>
                  <a:cubicBezTo>
                    <a:pt x="6" y="44"/>
                    <a:pt x="5" y="46"/>
                    <a:pt x="4" y="48"/>
                  </a:cubicBezTo>
                  <a:cubicBezTo>
                    <a:pt x="5" y="49"/>
                    <a:pt x="5" y="51"/>
                    <a:pt x="7" y="51"/>
                  </a:cubicBezTo>
                  <a:cubicBezTo>
                    <a:pt x="10" y="53"/>
                    <a:pt x="6" y="53"/>
                    <a:pt x="6" y="54"/>
                  </a:cubicBezTo>
                  <a:cubicBezTo>
                    <a:pt x="6" y="54"/>
                    <a:pt x="6" y="54"/>
                    <a:pt x="6" y="54"/>
                  </a:cubicBezTo>
                  <a:cubicBezTo>
                    <a:pt x="7" y="54"/>
                    <a:pt x="7" y="54"/>
                    <a:pt x="7" y="54"/>
                  </a:cubicBezTo>
                  <a:cubicBezTo>
                    <a:pt x="6" y="55"/>
                    <a:pt x="5" y="55"/>
                    <a:pt x="4" y="56"/>
                  </a:cubicBezTo>
                  <a:cubicBezTo>
                    <a:pt x="5" y="56"/>
                    <a:pt x="6" y="56"/>
                    <a:pt x="6" y="55"/>
                  </a:cubicBezTo>
                  <a:cubicBezTo>
                    <a:pt x="6" y="55"/>
                    <a:pt x="6" y="55"/>
                    <a:pt x="6" y="55"/>
                  </a:cubicBezTo>
                  <a:cubicBezTo>
                    <a:pt x="6" y="56"/>
                    <a:pt x="6" y="55"/>
                    <a:pt x="7" y="55"/>
                  </a:cubicBezTo>
                  <a:cubicBezTo>
                    <a:pt x="7" y="56"/>
                    <a:pt x="7" y="57"/>
                    <a:pt x="6" y="57"/>
                  </a:cubicBezTo>
                  <a:cubicBezTo>
                    <a:pt x="6" y="58"/>
                    <a:pt x="4" y="59"/>
                    <a:pt x="6" y="60"/>
                  </a:cubicBezTo>
                  <a:cubicBezTo>
                    <a:pt x="4" y="61"/>
                    <a:pt x="4" y="63"/>
                    <a:pt x="4" y="65"/>
                  </a:cubicBezTo>
                  <a:cubicBezTo>
                    <a:pt x="5" y="66"/>
                    <a:pt x="6" y="66"/>
                    <a:pt x="7" y="66"/>
                  </a:cubicBezTo>
                  <a:cubicBezTo>
                    <a:pt x="6" y="67"/>
                    <a:pt x="6" y="67"/>
                    <a:pt x="6" y="67"/>
                  </a:cubicBezTo>
                  <a:cubicBezTo>
                    <a:pt x="7" y="67"/>
                    <a:pt x="8" y="66"/>
                    <a:pt x="9" y="67"/>
                  </a:cubicBezTo>
                  <a:cubicBezTo>
                    <a:pt x="9" y="68"/>
                    <a:pt x="11" y="66"/>
                    <a:pt x="11" y="67"/>
                  </a:cubicBezTo>
                  <a:cubicBezTo>
                    <a:pt x="10" y="68"/>
                    <a:pt x="11" y="69"/>
                    <a:pt x="10" y="69"/>
                  </a:cubicBezTo>
                  <a:cubicBezTo>
                    <a:pt x="10" y="69"/>
                    <a:pt x="11" y="70"/>
                    <a:pt x="11" y="70"/>
                  </a:cubicBezTo>
                  <a:cubicBezTo>
                    <a:pt x="11" y="70"/>
                    <a:pt x="11" y="70"/>
                    <a:pt x="11" y="70"/>
                  </a:cubicBezTo>
                  <a:cubicBezTo>
                    <a:pt x="11" y="70"/>
                    <a:pt x="11" y="69"/>
                    <a:pt x="11" y="69"/>
                  </a:cubicBezTo>
                  <a:cubicBezTo>
                    <a:pt x="12" y="69"/>
                    <a:pt x="12" y="69"/>
                    <a:pt x="12" y="69"/>
                  </a:cubicBezTo>
                  <a:cubicBezTo>
                    <a:pt x="12" y="69"/>
                    <a:pt x="12" y="70"/>
                    <a:pt x="13" y="70"/>
                  </a:cubicBezTo>
                  <a:cubicBezTo>
                    <a:pt x="13" y="70"/>
                    <a:pt x="12" y="70"/>
                    <a:pt x="13" y="70"/>
                  </a:cubicBezTo>
                  <a:cubicBezTo>
                    <a:pt x="14" y="71"/>
                    <a:pt x="14" y="71"/>
                    <a:pt x="14" y="71"/>
                  </a:cubicBezTo>
                  <a:cubicBezTo>
                    <a:pt x="13" y="71"/>
                    <a:pt x="13" y="71"/>
                    <a:pt x="13" y="71"/>
                  </a:cubicBezTo>
                  <a:cubicBezTo>
                    <a:pt x="12" y="73"/>
                    <a:pt x="10" y="73"/>
                    <a:pt x="9" y="75"/>
                  </a:cubicBezTo>
                  <a:cubicBezTo>
                    <a:pt x="11" y="76"/>
                    <a:pt x="12" y="75"/>
                    <a:pt x="12" y="75"/>
                  </a:cubicBezTo>
                  <a:cubicBezTo>
                    <a:pt x="12" y="73"/>
                    <a:pt x="13" y="74"/>
                    <a:pt x="14" y="73"/>
                  </a:cubicBezTo>
                  <a:cubicBezTo>
                    <a:pt x="14" y="76"/>
                    <a:pt x="11" y="76"/>
                    <a:pt x="12" y="77"/>
                  </a:cubicBezTo>
                  <a:cubicBezTo>
                    <a:pt x="12" y="78"/>
                    <a:pt x="12" y="78"/>
                    <a:pt x="13" y="79"/>
                  </a:cubicBezTo>
                  <a:cubicBezTo>
                    <a:pt x="17" y="80"/>
                    <a:pt x="20" y="83"/>
                    <a:pt x="24" y="83"/>
                  </a:cubicBezTo>
                  <a:cubicBezTo>
                    <a:pt x="24" y="87"/>
                    <a:pt x="29" y="87"/>
                    <a:pt x="31" y="89"/>
                  </a:cubicBezTo>
                  <a:cubicBezTo>
                    <a:pt x="33" y="91"/>
                    <a:pt x="35" y="94"/>
                    <a:pt x="38" y="96"/>
                  </a:cubicBezTo>
                  <a:cubicBezTo>
                    <a:pt x="41" y="98"/>
                    <a:pt x="40" y="101"/>
                    <a:pt x="43" y="102"/>
                  </a:cubicBezTo>
                  <a:cubicBezTo>
                    <a:pt x="44" y="101"/>
                    <a:pt x="45" y="102"/>
                    <a:pt x="46" y="102"/>
                  </a:cubicBezTo>
                  <a:cubicBezTo>
                    <a:pt x="46" y="103"/>
                    <a:pt x="48" y="103"/>
                    <a:pt x="49" y="103"/>
                  </a:cubicBezTo>
                  <a:cubicBezTo>
                    <a:pt x="51" y="103"/>
                    <a:pt x="53" y="106"/>
                    <a:pt x="55" y="105"/>
                  </a:cubicBezTo>
                  <a:cubicBezTo>
                    <a:pt x="54" y="104"/>
                    <a:pt x="52" y="104"/>
                    <a:pt x="52" y="103"/>
                  </a:cubicBezTo>
                  <a:cubicBezTo>
                    <a:pt x="51" y="104"/>
                    <a:pt x="51" y="104"/>
                    <a:pt x="51" y="104"/>
                  </a:cubicBezTo>
                  <a:cubicBezTo>
                    <a:pt x="49" y="103"/>
                    <a:pt x="51" y="102"/>
                    <a:pt x="51" y="102"/>
                  </a:cubicBezTo>
                  <a:cubicBezTo>
                    <a:pt x="52" y="101"/>
                    <a:pt x="51" y="103"/>
                    <a:pt x="52" y="102"/>
                  </a:cubicBezTo>
                  <a:cubicBezTo>
                    <a:pt x="51" y="102"/>
                    <a:pt x="51" y="102"/>
                    <a:pt x="51" y="102"/>
                  </a:cubicBezTo>
                  <a:cubicBezTo>
                    <a:pt x="52" y="101"/>
                    <a:pt x="52" y="101"/>
                    <a:pt x="52" y="101"/>
                  </a:cubicBezTo>
                  <a:cubicBezTo>
                    <a:pt x="52" y="102"/>
                    <a:pt x="52" y="102"/>
                    <a:pt x="53" y="102"/>
                  </a:cubicBezTo>
                  <a:cubicBezTo>
                    <a:pt x="53" y="102"/>
                    <a:pt x="53" y="102"/>
                    <a:pt x="53" y="101"/>
                  </a:cubicBezTo>
                  <a:cubicBezTo>
                    <a:pt x="54" y="102"/>
                    <a:pt x="54" y="102"/>
                    <a:pt x="54" y="102"/>
                  </a:cubicBezTo>
                  <a:cubicBezTo>
                    <a:pt x="55" y="101"/>
                    <a:pt x="54" y="100"/>
                    <a:pt x="55" y="100"/>
                  </a:cubicBezTo>
                  <a:cubicBezTo>
                    <a:pt x="55" y="100"/>
                    <a:pt x="56" y="100"/>
                    <a:pt x="56" y="100"/>
                  </a:cubicBezTo>
                  <a:cubicBezTo>
                    <a:pt x="56" y="101"/>
                    <a:pt x="55" y="101"/>
                    <a:pt x="55" y="101"/>
                  </a:cubicBezTo>
                  <a:cubicBezTo>
                    <a:pt x="55" y="101"/>
                    <a:pt x="56" y="101"/>
                    <a:pt x="56" y="101"/>
                  </a:cubicBezTo>
                  <a:cubicBezTo>
                    <a:pt x="56" y="101"/>
                    <a:pt x="56" y="100"/>
                    <a:pt x="56" y="100"/>
                  </a:cubicBezTo>
                  <a:cubicBezTo>
                    <a:pt x="57" y="101"/>
                    <a:pt x="57" y="101"/>
                    <a:pt x="57" y="101"/>
                  </a:cubicBezTo>
                  <a:cubicBezTo>
                    <a:pt x="57" y="100"/>
                    <a:pt x="57" y="100"/>
                    <a:pt x="57" y="100"/>
                  </a:cubicBezTo>
                  <a:cubicBezTo>
                    <a:pt x="58" y="101"/>
                    <a:pt x="58" y="101"/>
                    <a:pt x="58" y="101"/>
                  </a:cubicBezTo>
                  <a:cubicBezTo>
                    <a:pt x="58" y="100"/>
                    <a:pt x="58" y="100"/>
                    <a:pt x="58" y="100"/>
                  </a:cubicBezTo>
                  <a:cubicBezTo>
                    <a:pt x="59" y="100"/>
                    <a:pt x="59" y="100"/>
                    <a:pt x="59" y="100"/>
                  </a:cubicBezTo>
                  <a:cubicBezTo>
                    <a:pt x="59" y="99"/>
                    <a:pt x="60" y="101"/>
                    <a:pt x="60" y="100"/>
                  </a:cubicBezTo>
                  <a:cubicBezTo>
                    <a:pt x="61" y="102"/>
                    <a:pt x="62" y="100"/>
                    <a:pt x="63" y="100"/>
                  </a:cubicBezTo>
                  <a:cubicBezTo>
                    <a:pt x="63" y="99"/>
                    <a:pt x="63" y="99"/>
                    <a:pt x="63" y="99"/>
                  </a:cubicBezTo>
                  <a:cubicBezTo>
                    <a:pt x="64" y="99"/>
                    <a:pt x="65" y="100"/>
                    <a:pt x="67" y="100"/>
                  </a:cubicBezTo>
                  <a:cubicBezTo>
                    <a:pt x="67" y="99"/>
                    <a:pt x="67" y="99"/>
                    <a:pt x="68" y="98"/>
                  </a:cubicBezTo>
                  <a:cubicBezTo>
                    <a:pt x="68" y="98"/>
                    <a:pt x="68" y="98"/>
                    <a:pt x="69" y="98"/>
                  </a:cubicBezTo>
                  <a:cubicBezTo>
                    <a:pt x="69" y="98"/>
                    <a:pt x="69" y="97"/>
                    <a:pt x="70" y="97"/>
                  </a:cubicBezTo>
                  <a:cubicBezTo>
                    <a:pt x="71" y="98"/>
                    <a:pt x="71" y="95"/>
                    <a:pt x="72" y="97"/>
                  </a:cubicBezTo>
                  <a:cubicBezTo>
                    <a:pt x="72" y="96"/>
                    <a:pt x="71" y="96"/>
                    <a:pt x="72" y="96"/>
                  </a:cubicBezTo>
                  <a:cubicBezTo>
                    <a:pt x="72" y="96"/>
                    <a:pt x="73" y="96"/>
                    <a:pt x="73" y="96"/>
                  </a:cubicBezTo>
                  <a:cubicBezTo>
                    <a:pt x="73" y="96"/>
                    <a:pt x="72" y="95"/>
                    <a:pt x="72" y="95"/>
                  </a:cubicBezTo>
                  <a:cubicBezTo>
                    <a:pt x="72" y="95"/>
                    <a:pt x="73" y="95"/>
                    <a:pt x="73" y="94"/>
                  </a:cubicBezTo>
                  <a:cubicBezTo>
                    <a:pt x="73" y="95"/>
                    <a:pt x="73" y="95"/>
                    <a:pt x="73" y="95"/>
                  </a:cubicBezTo>
                  <a:cubicBezTo>
                    <a:pt x="73" y="95"/>
                    <a:pt x="73" y="95"/>
                    <a:pt x="73" y="95"/>
                  </a:cubicBezTo>
                  <a:cubicBezTo>
                    <a:pt x="74" y="95"/>
                    <a:pt x="74" y="95"/>
                    <a:pt x="74" y="95"/>
                  </a:cubicBezTo>
                  <a:cubicBezTo>
                    <a:pt x="73" y="94"/>
                    <a:pt x="73" y="94"/>
                    <a:pt x="73" y="94"/>
                  </a:cubicBezTo>
                  <a:cubicBezTo>
                    <a:pt x="74" y="94"/>
                    <a:pt x="75" y="93"/>
                    <a:pt x="75" y="93"/>
                  </a:cubicBezTo>
                  <a:cubicBezTo>
                    <a:pt x="75" y="95"/>
                    <a:pt x="75" y="95"/>
                    <a:pt x="75" y="95"/>
                  </a:cubicBezTo>
                  <a:cubicBezTo>
                    <a:pt x="76" y="95"/>
                    <a:pt x="76" y="95"/>
                    <a:pt x="76" y="95"/>
                  </a:cubicBezTo>
                  <a:cubicBezTo>
                    <a:pt x="76" y="95"/>
                    <a:pt x="76" y="94"/>
                    <a:pt x="76" y="94"/>
                  </a:cubicBezTo>
                  <a:cubicBezTo>
                    <a:pt x="75" y="93"/>
                    <a:pt x="76" y="92"/>
                    <a:pt x="75" y="91"/>
                  </a:cubicBezTo>
                  <a:cubicBezTo>
                    <a:pt x="74" y="91"/>
                    <a:pt x="74" y="90"/>
                    <a:pt x="73" y="90"/>
                  </a:cubicBezTo>
                  <a:cubicBezTo>
                    <a:pt x="73" y="91"/>
                    <a:pt x="71" y="90"/>
                    <a:pt x="72" y="92"/>
                  </a:cubicBezTo>
                  <a:cubicBezTo>
                    <a:pt x="71" y="93"/>
                    <a:pt x="70" y="92"/>
                    <a:pt x="70" y="91"/>
                  </a:cubicBezTo>
                  <a:cubicBezTo>
                    <a:pt x="68" y="92"/>
                    <a:pt x="67" y="92"/>
                    <a:pt x="65" y="92"/>
                  </a:cubicBezTo>
                  <a:cubicBezTo>
                    <a:pt x="63" y="93"/>
                    <a:pt x="60" y="93"/>
                    <a:pt x="57" y="93"/>
                  </a:cubicBezTo>
                  <a:cubicBezTo>
                    <a:pt x="57" y="93"/>
                    <a:pt x="56" y="92"/>
                    <a:pt x="55" y="93"/>
                  </a:cubicBezTo>
                  <a:cubicBezTo>
                    <a:pt x="54" y="93"/>
                    <a:pt x="53" y="93"/>
                    <a:pt x="52" y="92"/>
                  </a:cubicBezTo>
                  <a:cubicBezTo>
                    <a:pt x="51" y="92"/>
                    <a:pt x="50" y="91"/>
                    <a:pt x="49" y="92"/>
                  </a:cubicBezTo>
                  <a:cubicBezTo>
                    <a:pt x="48" y="92"/>
                    <a:pt x="48" y="92"/>
                    <a:pt x="47" y="91"/>
                  </a:cubicBezTo>
                  <a:cubicBezTo>
                    <a:pt x="47" y="92"/>
                    <a:pt x="47" y="92"/>
                    <a:pt x="47" y="92"/>
                  </a:cubicBezTo>
                  <a:cubicBezTo>
                    <a:pt x="45" y="91"/>
                    <a:pt x="46" y="89"/>
                    <a:pt x="44" y="89"/>
                  </a:cubicBezTo>
                  <a:cubicBezTo>
                    <a:pt x="45" y="88"/>
                    <a:pt x="45" y="88"/>
                    <a:pt x="45" y="88"/>
                  </a:cubicBezTo>
                  <a:cubicBezTo>
                    <a:pt x="45" y="89"/>
                    <a:pt x="46" y="89"/>
                    <a:pt x="46" y="90"/>
                  </a:cubicBezTo>
                  <a:cubicBezTo>
                    <a:pt x="46" y="89"/>
                    <a:pt x="47" y="89"/>
                    <a:pt x="47" y="89"/>
                  </a:cubicBezTo>
                  <a:cubicBezTo>
                    <a:pt x="46" y="89"/>
                    <a:pt x="46" y="89"/>
                    <a:pt x="46" y="89"/>
                  </a:cubicBezTo>
                  <a:cubicBezTo>
                    <a:pt x="45" y="87"/>
                    <a:pt x="48" y="88"/>
                    <a:pt x="48" y="87"/>
                  </a:cubicBezTo>
                  <a:cubicBezTo>
                    <a:pt x="47" y="87"/>
                    <a:pt x="47" y="87"/>
                    <a:pt x="46" y="87"/>
                  </a:cubicBezTo>
                  <a:cubicBezTo>
                    <a:pt x="46" y="87"/>
                    <a:pt x="46" y="87"/>
                    <a:pt x="46" y="86"/>
                  </a:cubicBezTo>
                  <a:cubicBezTo>
                    <a:pt x="47" y="87"/>
                    <a:pt x="48" y="85"/>
                    <a:pt x="48" y="85"/>
                  </a:cubicBezTo>
                  <a:cubicBezTo>
                    <a:pt x="49" y="86"/>
                    <a:pt x="49" y="86"/>
                    <a:pt x="49" y="86"/>
                  </a:cubicBezTo>
                  <a:cubicBezTo>
                    <a:pt x="49" y="86"/>
                    <a:pt x="49" y="87"/>
                    <a:pt x="49" y="87"/>
                  </a:cubicBezTo>
                  <a:cubicBezTo>
                    <a:pt x="49" y="87"/>
                    <a:pt x="49" y="87"/>
                    <a:pt x="49" y="87"/>
                  </a:cubicBezTo>
                  <a:cubicBezTo>
                    <a:pt x="49" y="86"/>
                    <a:pt x="49" y="86"/>
                    <a:pt x="49" y="86"/>
                  </a:cubicBezTo>
                  <a:cubicBezTo>
                    <a:pt x="49" y="86"/>
                    <a:pt x="50" y="86"/>
                    <a:pt x="50" y="86"/>
                  </a:cubicBezTo>
                  <a:cubicBezTo>
                    <a:pt x="50" y="86"/>
                    <a:pt x="50" y="85"/>
                    <a:pt x="51" y="85"/>
                  </a:cubicBezTo>
                  <a:cubicBezTo>
                    <a:pt x="51" y="86"/>
                    <a:pt x="51" y="86"/>
                    <a:pt x="51" y="86"/>
                  </a:cubicBezTo>
                  <a:cubicBezTo>
                    <a:pt x="53" y="85"/>
                    <a:pt x="53" y="85"/>
                    <a:pt x="53" y="85"/>
                  </a:cubicBezTo>
                  <a:cubicBezTo>
                    <a:pt x="53" y="86"/>
                    <a:pt x="52" y="87"/>
                    <a:pt x="52" y="87"/>
                  </a:cubicBezTo>
                  <a:cubicBezTo>
                    <a:pt x="53" y="88"/>
                    <a:pt x="53" y="87"/>
                    <a:pt x="53" y="88"/>
                  </a:cubicBezTo>
                  <a:cubicBezTo>
                    <a:pt x="54" y="88"/>
                    <a:pt x="53" y="86"/>
                    <a:pt x="54" y="85"/>
                  </a:cubicBezTo>
                  <a:cubicBezTo>
                    <a:pt x="54" y="84"/>
                    <a:pt x="55" y="84"/>
                    <a:pt x="55" y="83"/>
                  </a:cubicBezTo>
                  <a:cubicBezTo>
                    <a:pt x="56" y="83"/>
                    <a:pt x="56" y="84"/>
                    <a:pt x="56" y="84"/>
                  </a:cubicBezTo>
                  <a:cubicBezTo>
                    <a:pt x="57" y="84"/>
                    <a:pt x="56" y="85"/>
                    <a:pt x="56" y="85"/>
                  </a:cubicBezTo>
                  <a:cubicBezTo>
                    <a:pt x="58" y="84"/>
                    <a:pt x="58" y="87"/>
                    <a:pt x="60" y="86"/>
                  </a:cubicBezTo>
                  <a:cubicBezTo>
                    <a:pt x="60" y="86"/>
                    <a:pt x="60" y="86"/>
                    <a:pt x="60" y="86"/>
                  </a:cubicBezTo>
                  <a:cubicBezTo>
                    <a:pt x="60" y="84"/>
                    <a:pt x="60" y="84"/>
                    <a:pt x="60" y="84"/>
                  </a:cubicBezTo>
                  <a:cubicBezTo>
                    <a:pt x="59" y="84"/>
                    <a:pt x="59" y="84"/>
                    <a:pt x="59" y="84"/>
                  </a:cubicBezTo>
                  <a:cubicBezTo>
                    <a:pt x="59" y="84"/>
                    <a:pt x="59" y="84"/>
                    <a:pt x="59" y="84"/>
                  </a:cubicBezTo>
                  <a:cubicBezTo>
                    <a:pt x="60" y="84"/>
                    <a:pt x="59" y="83"/>
                    <a:pt x="59" y="83"/>
                  </a:cubicBezTo>
                  <a:cubicBezTo>
                    <a:pt x="59" y="83"/>
                    <a:pt x="59" y="83"/>
                    <a:pt x="59" y="83"/>
                  </a:cubicBezTo>
                  <a:cubicBezTo>
                    <a:pt x="59" y="83"/>
                    <a:pt x="58" y="82"/>
                    <a:pt x="59" y="82"/>
                  </a:cubicBezTo>
                  <a:cubicBezTo>
                    <a:pt x="59" y="82"/>
                    <a:pt x="59" y="82"/>
                    <a:pt x="60" y="82"/>
                  </a:cubicBezTo>
                  <a:cubicBezTo>
                    <a:pt x="59" y="81"/>
                    <a:pt x="60" y="81"/>
                    <a:pt x="61" y="81"/>
                  </a:cubicBezTo>
                  <a:cubicBezTo>
                    <a:pt x="61" y="80"/>
                    <a:pt x="62" y="80"/>
                    <a:pt x="62" y="79"/>
                  </a:cubicBezTo>
                  <a:cubicBezTo>
                    <a:pt x="62" y="79"/>
                    <a:pt x="62" y="80"/>
                    <a:pt x="62" y="80"/>
                  </a:cubicBezTo>
                  <a:cubicBezTo>
                    <a:pt x="61" y="80"/>
                    <a:pt x="64" y="81"/>
                    <a:pt x="63" y="82"/>
                  </a:cubicBezTo>
                  <a:cubicBezTo>
                    <a:pt x="64" y="82"/>
                    <a:pt x="64" y="82"/>
                    <a:pt x="64" y="82"/>
                  </a:cubicBezTo>
                  <a:cubicBezTo>
                    <a:pt x="64" y="82"/>
                    <a:pt x="64" y="83"/>
                    <a:pt x="64" y="83"/>
                  </a:cubicBezTo>
                  <a:cubicBezTo>
                    <a:pt x="64" y="83"/>
                    <a:pt x="64" y="83"/>
                    <a:pt x="64" y="83"/>
                  </a:cubicBezTo>
                  <a:cubicBezTo>
                    <a:pt x="65" y="84"/>
                    <a:pt x="65" y="84"/>
                    <a:pt x="65" y="84"/>
                  </a:cubicBezTo>
                  <a:cubicBezTo>
                    <a:pt x="65" y="83"/>
                    <a:pt x="65" y="83"/>
                    <a:pt x="65" y="82"/>
                  </a:cubicBezTo>
                  <a:cubicBezTo>
                    <a:pt x="65" y="83"/>
                    <a:pt x="65" y="83"/>
                    <a:pt x="64" y="83"/>
                  </a:cubicBezTo>
                  <a:cubicBezTo>
                    <a:pt x="64" y="82"/>
                    <a:pt x="64" y="82"/>
                    <a:pt x="64" y="82"/>
                  </a:cubicBezTo>
                  <a:cubicBezTo>
                    <a:pt x="65" y="82"/>
                    <a:pt x="65" y="82"/>
                    <a:pt x="65" y="82"/>
                  </a:cubicBezTo>
                  <a:cubicBezTo>
                    <a:pt x="65" y="81"/>
                    <a:pt x="65" y="81"/>
                    <a:pt x="65" y="81"/>
                  </a:cubicBezTo>
                  <a:cubicBezTo>
                    <a:pt x="65" y="80"/>
                    <a:pt x="65" y="81"/>
                    <a:pt x="66" y="81"/>
                  </a:cubicBezTo>
                  <a:cubicBezTo>
                    <a:pt x="66" y="80"/>
                    <a:pt x="66" y="80"/>
                    <a:pt x="66" y="80"/>
                  </a:cubicBezTo>
                  <a:cubicBezTo>
                    <a:pt x="66" y="80"/>
                    <a:pt x="66" y="80"/>
                    <a:pt x="66" y="80"/>
                  </a:cubicBezTo>
                  <a:cubicBezTo>
                    <a:pt x="67" y="80"/>
                    <a:pt x="66" y="80"/>
                    <a:pt x="66" y="81"/>
                  </a:cubicBezTo>
                  <a:cubicBezTo>
                    <a:pt x="67" y="80"/>
                    <a:pt x="68" y="80"/>
                    <a:pt x="69" y="80"/>
                  </a:cubicBezTo>
                  <a:cubicBezTo>
                    <a:pt x="69" y="80"/>
                    <a:pt x="69" y="80"/>
                    <a:pt x="69" y="81"/>
                  </a:cubicBezTo>
                  <a:cubicBezTo>
                    <a:pt x="69" y="81"/>
                    <a:pt x="69" y="81"/>
                    <a:pt x="69" y="81"/>
                  </a:cubicBezTo>
                  <a:cubicBezTo>
                    <a:pt x="69" y="81"/>
                    <a:pt x="68" y="81"/>
                    <a:pt x="68" y="81"/>
                  </a:cubicBezTo>
                  <a:cubicBezTo>
                    <a:pt x="68" y="82"/>
                    <a:pt x="68" y="82"/>
                    <a:pt x="68" y="82"/>
                  </a:cubicBezTo>
                  <a:cubicBezTo>
                    <a:pt x="69" y="82"/>
                    <a:pt x="70" y="83"/>
                    <a:pt x="71" y="83"/>
                  </a:cubicBezTo>
                  <a:cubicBezTo>
                    <a:pt x="71" y="82"/>
                    <a:pt x="70" y="83"/>
                    <a:pt x="70" y="82"/>
                  </a:cubicBezTo>
                  <a:cubicBezTo>
                    <a:pt x="71" y="82"/>
                    <a:pt x="71" y="82"/>
                    <a:pt x="71" y="82"/>
                  </a:cubicBezTo>
                  <a:cubicBezTo>
                    <a:pt x="71" y="84"/>
                    <a:pt x="73" y="84"/>
                    <a:pt x="73" y="85"/>
                  </a:cubicBezTo>
                  <a:cubicBezTo>
                    <a:pt x="73" y="84"/>
                    <a:pt x="73" y="83"/>
                    <a:pt x="74" y="83"/>
                  </a:cubicBezTo>
                  <a:cubicBezTo>
                    <a:pt x="73" y="82"/>
                    <a:pt x="71" y="83"/>
                    <a:pt x="72" y="81"/>
                  </a:cubicBezTo>
                  <a:cubicBezTo>
                    <a:pt x="72" y="80"/>
                    <a:pt x="73" y="80"/>
                    <a:pt x="73" y="80"/>
                  </a:cubicBezTo>
                  <a:cubicBezTo>
                    <a:pt x="74" y="79"/>
                    <a:pt x="75" y="80"/>
                    <a:pt x="75" y="79"/>
                  </a:cubicBezTo>
                  <a:cubicBezTo>
                    <a:pt x="76" y="80"/>
                    <a:pt x="75" y="80"/>
                    <a:pt x="74" y="81"/>
                  </a:cubicBezTo>
                  <a:cubicBezTo>
                    <a:pt x="75" y="81"/>
                    <a:pt x="75" y="81"/>
                    <a:pt x="75" y="81"/>
                  </a:cubicBezTo>
                  <a:cubicBezTo>
                    <a:pt x="76" y="81"/>
                    <a:pt x="76" y="81"/>
                    <a:pt x="76" y="81"/>
                  </a:cubicBezTo>
                  <a:cubicBezTo>
                    <a:pt x="75" y="80"/>
                    <a:pt x="77" y="80"/>
                    <a:pt x="77" y="80"/>
                  </a:cubicBezTo>
                  <a:cubicBezTo>
                    <a:pt x="77" y="80"/>
                    <a:pt x="77" y="80"/>
                    <a:pt x="77" y="80"/>
                  </a:cubicBezTo>
                  <a:cubicBezTo>
                    <a:pt x="78" y="80"/>
                    <a:pt x="78" y="80"/>
                    <a:pt x="78" y="80"/>
                  </a:cubicBezTo>
                  <a:cubicBezTo>
                    <a:pt x="78" y="80"/>
                    <a:pt x="79" y="81"/>
                    <a:pt x="78" y="82"/>
                  </a:cubicBezTo>
                  <a:cubicBezTo>
                    <a:pt x="79" y="83"/>
                    <a:pt x="78" y="81"/>
                    <a:pt x="80" y="82"/>
                  </a:cubicBezTo>
                  <a:cubicBezTo>
                    <a:pt x="82" y="81"/>
                    <a:pt x="79" y="80"/>
                    <a:pt x="82" y="79"/>
                  </a:cubicBezTo>
                  <a:cubicBezTo>
                    <a:pt x="82" y="80"/>
                    <a:pt x="81" y="81"/>
                    <a:pt x="81" y="82"/>
                  </a:cubicBezTo>
                  <a:cubicBezTo>
                    <a:pt x="82" y="82"/>
                    <a:pt x="82" y="82"/>
                    <a:pt x="82" y="82"/>
                  </a:cubicBezTo>
                  <a:cubicBezTo>
                    <a:pt x="82" y="82"/>
                    <a:pt x="82" y="82"/>
                    <a:pt x="82" y="82"/>
                  </a:cubicBezTo>
                  <a:cubicBezTo>
                    <a:pt x="82" y="83"/>
                    <a:pt x="83" y="84"/>
                    <a:pt x="83" y="83"/>
                  </a:cubicBezTo>
                  <a:cubicBezTo>
                    <a:pt x="83" y="82"/>
                    <a:pt x="83" y="82"/>
                    <a:pt x="83" y="82"/>
                  </a:cubicBezTo>
                  <a:cubicBezTo>
                    <a:pt x="83" y="82"/>
                    <a:pt x="83" y="82"/>
                    <a:pt x="83" y="82"/>
                  </a:cubicBezTo>
                  <a:cubicBezTo>
                    <a:pt x="82" y="82"/>
                    <a:pt x="82" y="82"/>
                    <a:pt x="82" y="82"/>
                  </a:cubicBezTo>
                  <a:cubicBezTo>
                    <a:pt x="82" y="81"/>
                    <a:pt x="82" y="80"/>
                    <a:pt x="83" y="80"/>
                  </a:cubicBezTo>
                  <a:cubicBezTo>
                    <a:pt x="83" y="82"/>
                    <a:pt x="83" y="82"/>
                    <a:pt x="83" y="82"/>
                  </a:cubicBezTo>
                  <a:cubicBezTo>
                    <a:pt x="84" y="81"/>
                    <a:pt x="84" y="81"/>
                    <a:pt x="84" y="81"/>
                  </a:cubicBezTo>
                  <a:cubicBezTo>
                    <a:pt x="84" y="81"/>
                    <a:pt x="83" y="81"/>
                    <a:pt x="83" y="81"/>
                  </a:cubicBezTo>
                  <a:cubicBezTo>
                    <a:pt x="84" y="80"/>
                    <a:pt x="84" y="80"/>
                    <a:pt x="84" y="80"/>
                  </a:cubicBezTo>
                  <a:cubicBezTo>
                    <a:pt x="84" y="80"/>
                    <a:pt x="83" y="80"/>
                    <a:pt x="84" y="80"/>
                  </a:cubicBezTo>
                  <a:cubicBezTo>
                    <a:pt x="85" y="80"/>
                    <a:pt x="84" y="81"/>
                    <a:pt x="85" y="81"/>
                  </a:cubicBezTo>
                  <a:cubicBezTo>
                    <a:pt x="84" y="82"/>
                    <a:pt x="84" y="82"/>
                    <a:pt x="84" y="82"/>
                  </a:cubicBezTo>
                  <a:cubicBezTo>
                    <a:pt x="85" y="82"/>
                    <a:pt x="86" y="82"/>
                    <a:pt x="85" y="83"/>
                  </a:cubicBezTo>
                  <a:cubicBezTo>
                    <a:pt x="85" y="83"/>
                    <a:pt x="84" y="83"/>
                    <a:pt x="84" y="83"/>
                  </a:cubicBezTo>
                  <a:cubicBezTo>
                    <a:pt x="83" y="83"/>
                    <a:pt x="84" y="84"/>
                    <a:pt x="84" y="84"/>
                  </a:cubicBezTo>
                  <a:cubicBezTo>
                    <a:pt x="84" y="84"/>
                    <a:pt x="85" y="84"/>
                    <a:pt x="86" y="84"/>
                  </a:cubicBezTo>
                  <a:cubicBezTo>
                    <a:pt x="86" y="84"/>
                    <a:pt x="86" y="84"/>
                    <a:pt x="86" y="84"/>
                  </a:cubicBezTo>
                  <a:cubicBezTo>
                    <a:pt x="86" y="84"/>
                    <a:pt x="87" y="85"/>
                    <a:pt x="87" y="85"/>
                  </a:cubicBezTo>
                  <a:cubicBezTo>
                    <a:pt x="88" y="84"/>
                    <a:pt x="88" y="86"/>
                    <a:pt x="89" y="86"/>
                  </a:cubicBezTo>
                  <a:cubicBezTo>
                    <a:pt x="89" y="87"/>
                    <a:pt x="89" y="87"/>
                    <a:pt x="90" y="88"/>
                  </a:cubicBezTo>
                  <a:cubicBezTo>
                    <a:pt x="89" y="90"/>
                    <a:pt x="89" y="88"/>
                    <a:pt x="88" y="88"/>
                  </a:cubicBezTo>
                  <a:cubicBezTo>
                    <a:pt x="87" y="88"/>
                    <a:pt x="86" y="88"/>
                    <a:pt x="86" y="87"/>
                  </a:cubicBezTo>
                  <a:cubicBezTo>
                    <a:pt x="86" y="88"/>
                    <a:pt x="86" y="88"/>
                    <a:pt x="86" y="88"/>
                  </a:cubicBezTo>
                  <a:cubicBezTo>
                    <a:pt x="86" y="88"/>
                    <a:pt x="86" y="88"/>
                    <a:pt x="85" y="88"/>
                  </a:cubicBezTo>
                  <a:cubicBezTo>
                    <a:pt x="85" y="87"/>
                    <a:pt x="84" y="86"/>
                    <a:pt x="85" y="86"/>
                  </a:cubicBezTo>
                  <a:cubicBezTo>
                    <a:pt x="84" y="86"/>
                    <a:pt x="84" y="87"/>
                    <a:pt x="84" y="88"/>
                  </a:cubicBezTo>
                  <a:cubicBezTo>
                    <a:pt x="85" y="88"/>
                    <a:pt x="86" y="88"/>
                    <a:pt x="86" y="89"/>
                  </a:cubicBezTo>
                  <a:cubicBezTo>
                    <a:pt x="89" y="88"/>
                    <a:pt x="87" y="92"/>
                    <a:pt x="88" y="92"/>
                  </a:cubicBezTo>
                  <a:cubicBezTo>
                    <a:pt x="89" y="92"/>
                    <a:pt x="89" y="91"/>
                    <a:pt x="90" y="91"/>
                  </a:cubicBezTo>
                  <a:cubicBezTo>
                    <a:pt x="91" y="93"/>
                    <a:pt x="91" y="93"/>
                    <a:pt x="91" y="93"/>
                  </a:cubicBezTo>
                  <a:cubicBezTo>
                    <a:pt x="90" y="92"/>
                    <a:pt x="90" y="92"/>
                    <a:pt x="90" y="92"/>
                  </a:cubicBezTo>
                  <a:cubicBezTo>
                    <a:pt x="90" y="93"/>
                    <a:pt x="90" y="93"/>
                    <a:pt x="90" y="93"/>
                  </a:cubicBezTo>
                  <a:cubicBezTo>
                    <a:pt x="90" y="93"/>
                    <a:pt x="90" y="93"/>
                    <a:pt x="90" y="93"/>
                  </a:cubicBezTo>
                  <a:cubicBezTo>
                    <a:pt x="91" y="93"/>
                    <a:pt x="90" y="94"/>
                    <a:pt x="90" y="94"/>
                  </a:cubicBezTo>
                  <a:cubicBezTo>
                    <a:pt x="90" y="94"/>
                    <a:pt x="91" y="94"/>
                    <a:pt x="91" y="94"/>
                  </a:cubicBezTo>
                  <a:cubicBezTo>
                    <a:pt x="91" y="95"/>
                    <a:pt x="91" y="95"/>
                    <a:pt x="91" y="96"/>
                  </a:cubicBezTo>
                  <a:cubicBezTo>
                    <a:pt x="91" y="97"/>
                    <a:pt x="92" y="98"/>
                    <a:pt x="92" y="99"/>
                  </a:cubicBezTo>
                  <a:cubicBezTo>
                    <a:pt x="94" y="99"/>
                    <a:pt x="95" y="98"/>
                    <a:pt x="95" y="97"/>
                  </a:cubicBezTo>
                  <a:cubicBezTo>
                    <a:pt x="96" y="98"/>
                    <a:pt x="96" y="98"/>
                    <a:pt x="96" y="98"/>
                  </a:cubicBezTo>
                  <a:cubicBezTo>
                    <a:pt x="96" y="98"/>
                    <a:pt x="98" y="99"/>
                    <a:pt x="98" y="98"/>
                  </a:cubicBezTo>
                  <a:cubicBezTo>
                    <a:pt x="98" y="98"/>
                    <a:pt x="98" y="98"/>
                    <a:pt x="98" y="98"/>
                  </a:cubicBezTo>
                  <a:cubicBezTo>
                    <a:pt x="100" y="97"/>
                    <a:pt x="102" y="99"/>
                    <a:pt x="103" y="97"/>
                  </a:cubicBezTo>
                  <a:cubicBezTo>
                    <a:pt x="103" y="97"/>
                    <a:pt x="103" y="96"/>
                    <a:pt x="103" y="96"/>
                  </a:cubicBezTo>
                  <a:cubicBezTo>
                    <a:pt x="103" y="96"/>
                    <a:pt x="103" y="95"/>
                    <a:pt x="103" y="95"/>
                  </a:cubicBezTo>
                  <a:cubicBezTo>
                    <a:pt x="103" y="96"/>
                    <a:pt x="104" y="96"/>
                    <a:pt x="103" y="96"/>
                  </a:cubicBezTo>
                  <a:cubicBezTo>
                    <a:pt x="104" y="96"/>
                    <a:pt x="104" y="94"/>
                    <a:pt x="105" y="94"/>
                  </a:cubicBezTo>
                  <a:cubicBezTo>
                    <a:pt x="106" y="94"/>
                    <a:pt x="106" y="94"/>
                    <a:pt x="106" y="94"/>
                  </a:cubicBezTo>
                  <a:cubicBezTo>
                    <a:pt x="105" y="94"/>
                    <a:pt x="105" y="95"/>
                    <a:pt x="105" y="95"/>
                  </a:cubicBezTo>
                  <a:cubicBezTo>
                    <a:pt x="106" y="96"/>
                    <a:pt x="106" y="95"/>
                    <a:pt x="107" y="95"/>
                  </a:cubicBezTo>
                  <a:cubicBezTo>
                    <a:pt x="108" y="95"/>
                    <a:pt x="109" y="95"/>
                    <a:pt x="110" y="95"/>
                  </a:cubicBezTo>
                  <a:cubicBezTo>
                    <a:pt x="109" y="95"/>
                    <a:pt x="109" y="95"/>
                    <a:pt x="109" y="95"/>
                  </a:cubicBezTo>
                  <a:cubicBezTo>
                    <a:pt x="110" y="95"/>
                    <a:pt x="110" y="94"/>
                    <a:pt x="111" y="94"/>
                  </a:cubicBezTo>
                  <a:cubicBezTo>
                    <a:pt x="112" y="92"/>
                    <a:pt x="112" y="92"/>
                    <a:pt x="112" y="92"/>
                  </a:cubicBezTo>
                  <a:cubicBezTo>
                    <a:pt x="113" y="92"/>
                    <a:pt x="113" y="93"/>
                    <a:pt x="113" y="93"/>
                  </a:cubicBezTo>
                  <a:cubicBezTo>
                    <a:pt x="114" y="92"/>
                    <a:pt x="114" y="92"/>
                    <a:pt x="114" y="92"/>
                  </a:cubicBezTo>
                  <a:cubicBezTo>
                    <a:pt x="115" y="93"/>
                    <a:pt x="116" y="92"/>
                    <a:pt x="117" y="92"/>
                  </a:cubicBezTo>
                  <a:cubicBezTo>
                    <a:pt x="118" y="91"/>
                    <a:pt x="120" y="93"/>
                    <a:pt x="122" y="92"/>
                  </a:cubicBezTo>
                  <a:cubicBezTo>
                    <a:pt x="123" y="93"/>
                    <a:pt x="124" y="91"/>
                    <a:pt x="126" y="91"/>
                  </a:cubicBezTo>
                  <a:cubicBezTo>
                    <a:pt x="126" y="92"/>
                    <a:pt x="126" y="92"/>
                    <a:pt x="126" y="92"/>
                  </a:cubicBezTo>
                  <a:cubicBezTo>
                    <a:pt x="129" y="91"/>
                    <a:pt x="129" y="91"/>
                    <a:pt x="129" y="91"/>
                  </a:cubicBezTo>
                  <a:cubicBezTo>
                    <a:pt x="130" y="92"/>
                    <a:pt x="131" y="90"/>
                    <a:pt x="131" y="89"/>
                  </a:cubicBezTo>
                  <a:cubicBezTo>
                    <a:pt x="131" y="89"/>
                    <a:pt x="131" y="90"/>
                    <a:pt x="131" y="90"/>
                  </a:cubicBezTo>
                  <a:cubicBezTo>
                    <a:pt x="132" y="91"/>
                    <a:pt x="133" y="90"/>
                    <a:pt x="133" y="91"/>
                  </a:cubicBezTo>
                  <a:cubicBezTo>
                    <a:pt x="133" y="90"/>
                    <a:pt x="135" y="90"/>
                    <a:pt x="135" y="89"/>
                  </a:cubicBezTo>
                  <a:cubicBezTo>
                    <a:pt x="135" y="89"/>
                    <a:pt x="135" y="89"/>
                    <a:pt x="135" y="90"/>
                  </a:cubicBezTo>
                  <a:cubicBezTo>
                    <a:pt x="136" y="90"/>
                    <a:pt x="136" y="90"/>
                    <a:pt x="136" y="90"/>
                  </a:cubicBezTo>
                  <a:cubicBezTo>
                    <a:pt x="136" y="89"/>
                    <a:pt x="137" y="90"/>
                    <a:pt x="137" y="89"/>
                  </a:cubicBezTo>
                  <a:cubicBezTo>
                    <a:pt x="137" y="89"/>
                    <a:pt x="137" y="89"/>
                    <a:pt x="137" y="89"/>
                  </a:cubicBezTo>
                  <a:cubicBezTo>
                    <a:pt x="137" y="88"/>
                    <a:pt x="137" y="88"/>
                    <a:pt x="137" y="88"/>
                  </a:cubicBezTo>
                  <a:cubicBezTo>
                    <a:pt x="137" y="88"/>
                    <a:pt x="136" y="88"/>
                    <a:pt x="135" y="89"/>
                  </a:cubicBezTo>
                  <a:cubicBezTo>
                    <a:pt x="135" y="89"/>
                    <a:pt x="134" y="89"/>
                    <a:pt x="134" y="88"/>
                  </a:cubicBezTo>
                  <a:cubicBezTo>
                    <a:pt x="134" y="88"/>
                    <a:pt x="135" y="87"/>
                    <a:pt x="135" y="88"/>
                  </a:cubicBezTo>
                  <a:cubicBezTo>
                    <a:pt x="135" y="87"/>
                    <a:pt x="135" y="87"/>
                    <a:pt x="135" y="86"/>
                  </a:cubicBezTo>
                  <a:cubicBezTo>
                    <a:pt x="136" y="86"/>
                    <a:pt x="136" y="86"/>
                    <a:pt x="136" y="86"/>
                  </a:cubicBezTo>
                  <a:cubicBezTo>
                    <a:pt x="136" y="86"/>
                    <a:pt x="136" y="86"/>
                    <a:pt x="136" y="87"/>
                  </a:cubicBezTo>
                  <a:cubicBezTo>
                    <a:pt x="137" y="86"/>
                    <a:pt x="138" y="86"/>
                    <a:pt x="138" y="86"/>
                  </a:cubicBezTo>
                  <a:cubicBezTo>
                    <a:pt x="138" y="87"/>
                    <a:pt x="138" y="87"/>
                    <a:pt x="138" y="87"/>
                  </a:cubicBezTo>
                  <a:cubicBezTo>
                    <a:pt x="138" y="87"/>
                    <a:pt x="138" y="88"/>
                    <a:pt x="138" y="88"/>
                  </a:cubicBezTo>
                  <a:cubicBezTo>
                    <a:pt x="139" y="87"/>
                    <a:pt x="138" y="88"/>
                    <a:pt x="139" y="88"/>
                  </a:cubicBezTo>
                  <a:cubicBezTo>
                    <a:pt x="139" y="88"/>
                    <a:pt x="139" y="88"/>
                    <a:pt x="139" y="88"/>
                  </a:cubicBezTo>
                  <a:cubicBezTo>
                    <a:pt x="139" y="88"/>
                    <a:pt x="140" y="87"/>
                    <a:pt x="140" y="87"/>
                  </a:cubicBezTo>
                  <a:cubicBezTo>
                    <a:pt x="142" y="87"/>
                    <a:pt x="139" y="85"/>
                    <a:pt x="142" y="84"/>
                  </a:cubicBezTo>
                  <a:cubicBezTo>
                    <a:pt x="142" y="84"/>
                    <a:pt x="142" y="84"/>
                    <a:pt x="142" y="84"/>
                  </a:cubicBezTo>
                  <a:cubicBezTo>
                    <a:pt x="143" y="83"/>
                    <a:pt x="143" y="83"/>
                    <a:pt x="143" y="83"/>
                  </a:cubicBezTo>
                  <a:cubicBezTo>
                    <a:pt x="143" y="84"/>
                    <a:pt x="142" y="86"/>
                    <a:pt x="143" y="86"/>
                  </a:cubicBezTo>
                  <a:cubicBezTo>
                    <a:pt x="144" y="86"/>
                    <a:pt x="145" y="85"/>
                    <a:pt x="145" y="84"/>
                  </a:cubicBezTo>
                  <a:cubicBezTo>
                    <a:pt x="144" y="84"/>
                    <a:pt x="144" y="84"/>
                    <a:pt x="144" y="84"/>
                  </a:cubicBezTo>
                  <a:cubicBezTo>
                    <a:pt x="145" y="84"/>
                    <a:pt x="145" y="83"/>
                    <a:pt x="145" y="83"/>
                  </a:cubicBezTo>
                  <a:cubicBezTo>
                    <a:pt x="145" y="83"/>
                    <a:pt x="146" y="83"/>
                    <a:pt x="146" y="84"/>
                  </a:cubicBezTo>
                  <a:cubicBezTo>
                    <a:pt x="146" y="84"/>
                    <a:pt x="146" y="84"/>
                    <a:pt x="146" y="84"/>
                  </a:cubicBezTo>
                  <a:cubicBezTo>
                    <a:pt x="147" y="83"/>
                    <a:pt x="148" y="84"/>
                    <a:pt x="148" y="83"/>
                  </a:cubicBezTo>
                  <a:cubicBezTo>
                    <a:pt x="148" y="82"/>
                    <a:pt x="148" y="82"/>
                    <a:pt x="148" y="82"/>
                  </a:cubicBezTo>
                  <a:cubicBezTo>
                    <a:pt x="149" y="82"/>
                    <a:pt x="150" y="82"/>
                    <a:pt x="151" y="82"/>
                  </a:cubicBezTo>
                  <a:cubicBezTo>
                    <a:pt x="151" y="83"/>
                    <a:pt x="151" y="83"/>
                    <a:pt x="151" y="83"/>
                  </a:cubicBezTo>
                  <a:cubicBezTo>
                    <a:pt x="150" y="82"/>
                    <a:pt x="149" y="83"/>
                    <a:pt x="149" y="83"/>
                  </a:cubicBezTo>
                  <a:cubicBezTo>
                    <a:pt x="150" y="83"/>
                    <a:pt x="150" y="84"/>
                    <a:pt x="150" y="84"/>
                  </a:cubicBezTo>
                  <a:cubicBezTo>
                    <a:pt x="150" y="83"/>
                    <a:pt x="150" y="83"/>
                    <a:pt x="150" y="83"/>
                  </a:cubicBezTo>
                  <a:cubicBezTo>
                    <a:pt x="151" y="83"/>
                    <a:pt x="151" y="83"/>
                    <a:pt x="151" y="83"/>
                  </a:cubicBezTo>
                  <a:cubicBezTo>
                    <a:pt x="151" y="82"/>
                    <a:pt x="151" y="82"/>
                    <a:pt x="151" y="82"/>
                  </a:cubicBezTo>
                  <a:cubicBezTo>
                    <a:pt x="151" y="82"/>
                    <a:pt x="152" y="83"/>
                    <a:pt x="153" y="82"/>
                  </a:cubicBezTo>
                  <a:cubicBezTo>
                    <a:pt x="153" y="83"/>
                    <a:pt x="152" y="83"/>
                    <a:pt x="152" y="83"/>
                  </a:cubicBezTo>
                  <a:cubicBezTo>
                    <a:pt x="152" y="83"/>
                    <a:pt x="153" y="83"/>
                    <a:pt x="153" y="83"/>
                  </a:cubicBezTo>
                  <a:cubicBezTo>
                    <a:pt x="154" y="81"/>
                    <a:pt x="154" y="81"/>
                    <a:pt x="154" y="81"/>
                  </a:cubicBezTo>
                  <a:cubicBezTo>
                    <a:pt x="154" y="82"/>
                    <a:pt x="154" y="83"/>
                    <a:pt x="154" y="84"/>
                  </a:cubicBezTo>
                  <a:cubicBezTo>
                    <a:pt x="154" y="84"/>
                    <a:pt x="155" y="84"/>
                    <a:pt x="155" y="84"/>
                  </a:cubicBezTo>
                  <a:cubicBezTo>
                    <a:pt x="155" y="83"/>
                    <a:pt x="156" y="84"/>
                    <a:pt x="156" y="84"/>
                  </a:cubicBezTo>
                  <a:cubicBezTo>
                    <a:pt x="157" y="83"/>
                    <a:pt x="157" y="82"/>
                    <a:pt x="157" y="82"/>
                  </a:cubicBezTo>
                  <a:cubicBezTo>
                    <a:pt x="159" y="82"/>
                    <a:pt x="160" y="78"/>
                    <a:pt x="162" y="80"/>
                  </a:cubicBezTo>
                  <a:cubicBezTo>
                    <a:pt x="162" y="80"/>
                    <a:pt x="162" y="80"/>
                    <a:pt x="162" y="80"/>
                  </a:cubicBezTo>
                  <a:cubicBezTo>
                    <a:pt x="163" y="81"/>
                    <a:pt x="164" y="81"/>
                    <a:pt x="164" y="82"/>
                  </a:cubicBezTo>
                  <a:cubicBezTo>
                    <a:pt x="164" y="81"/>
                    <a:pt x="164" y="81"/>
                    <a:pt x="164" y="81"/>
                  </a:cubicBezTo>
                  <a:cubicBezTo>
                    <a:pt x="163" y="79"/>
                    <a:pt x="167" y="79"/>
                    <a:pt x="167" y="78"/>
                  </a:cubicBezTo>
                  <a:cubicBezTo>
                    <a:pt x="168" y="78"/>
                    <a:pt x="167" y="79"/>
                    <a:pt x="167" y="79"/>
                  </a:cubicBezTo>
                  <a:cubicBezTo>
                    <a:pt x="168" y="79"/>
                    <a:pt x="168" y="78"/>
                    <a:pt x="169" y="78"/>
                  </a:cubicBezTo>
                  <a:cubicBezTo>
                    <a:pt x="169" y="79"/>
                    <a:pt x="169" y="79"/>
                    <a:pt x="169" y="79"/>
                  </a:cubicBezTo>
                  <a:cubicBezTo>
                    <a:pt x="169" y="80"/>
                    <a:pt x="168" y="80"/>
                    <a:pt x="168" y="80"/>
                  </a:cubicBezTo>
                  <a:cubicBezTo>
                    <a:pt x="168" y="80"/>
                    <a:pt x="168" y="81"/>
                    <a:pt x="169" y="81"/>
                  </a:cubicBezTo>
                  <a:cubicBezTo>
                    <a:pt x="169" y="80"/>
                    <a:pt x="170" y="80"/>
                    <a:pt x="170" y="79"/>
                  </a:cubicBezTo>
                  <a:cubicBezTo>
                    <a:pt x="171" y="79"/>
                    <a:pt x="172" y="80"/>
                    <a:pt x="172" y="80"/>
                  </a:cubicBezTo>
                  <a:cubicBezTo>
                    <a:pt x="172" y="81"/>
                    <a:pt x="171" y="80"/>
                    <a:pt x="171" y="80"/>
                  </a:cubicBezTo>
                  <a:cubicBezTo>
                    <a:pt x="171" y="81"/>
                    <a:pt x="171" y="81"/>
                    <a:pt x="171" y="81"/>
                  </a:cubicBezTo>
                  <a:cubicBezTo>
                    <a:pt x="171" y="81"/>
                    <a:pt x="171" y="81"/>
                    <a:pt x="171" y="81"/>
                  </a:cubicBezTo>
                  <a:cubicBezTo>
                    <a:pt x="172" y="80"/>
                    <a:pt x="173" y="81"/>
                    <a:pt x="174" y="80"/>
                  </a:cubicBezTo>
                  <a:cubicBezTo>
                    <a:pt x="174" y="81"/>
                    <a:pt x="172" y="82"/>
                    <a:pt x="173" y="83"/>
                  </a:cubicBezTo>
                  <a:cubicBezTo>
                    <a:pt x="173" y="84"/>
                    <a:pt x="173" y="84"/>
                    <a:pt x="172" y="85"/>
                  </a:cubicBezTo>
                  <a:cubicBezTo>
                    <a:pt x="172" y="84"/>
                    <a:pt x="172" y="84"/>
                    <a:pt x="172" y="84"/>
                  </a:cubicBezTo>
                  <a:cubicBezTo>
                    <a:pt x="172" y="85"/>
                    <a:pt x="171" y="85"/>
                    <a:pt x="171" y="85"/>
                  </a:cubicBezTo>
                  <a:cubicBezTo>
                    <a:pt x="172" y="85"/>
                    <a:pt x="172" y="85"/>
                    <a:pt x="172" y="85"/>
                  </a:cubicBezTo>
                  <a:cubicBezTo>
                    <a:pt x="172" y="86"/>
                    <a:pt x="171" y="86"/>
                    <a:pt x="171" y="87"/>
                  </a:cubicBezTo>
                  <a:cubicBezTo>
                    <a:pt x="172" y="89"/>
                    <a:pt x="169" y="89"/>
                    <a:pt x="169" y="90"/>
                  </a:cubicBezTo>
                  <a:cubicBezTo>
                    <a:pt x="170" y="90"/>
                    <a:pt x="169" y="90"/>
                    <a:pt x="170" y="90"/>
                  </a:cubicBezTo>
                  <a:cubicBezTo>
                    <a:pt x="170" y="90"/>
                    <a:pt x="170" y="89"/>
                    <a:pt x="171" y="90"/>
                  </a:cubicBezTo>
                  <a:cubicBezTo>
                    <a:pt x="172" y="89"/>
                    <a:pt x="171" y="88"/>
                    <a:pt x="172" y="87"/>
                  </a:cubicBezTo>
                  <a:cubicBezTo>
                    <a:pt x="173" y="87"/>
                    <a:pt x="173" y="85"/>
                    <a:pt x="174" y="85"/>
                  </a:cubicBezTo>
                  <a:cubicBezTo>
                    <a:pt x="175" y="86"/>
                    <a:pt x="175" y="86"/>
                    <a:pt x="175" y="86"/>
                  </a:cubicBezTo>
                  <a:cubicBezTo>
                    <a:pt x="175" y="86"/>
                    <a:pt x="176" y="86"/>
                    <a:pt x="176" y="86"/>
                  </a:cubicBezTo>
                  <a:cubicBezTo>
                    <a:pt x="176" y="86"/>
                    <a:pt x="176" y="86"/>
                    <a:pt x="175" y="85"/>
                  </a:cubicBezTo>
                  <a:cubicBezTo>
                    <a:pt x="176" y="85"/>
                    <a:pt x="176" y="85"/>
                    <a:pt x="176" y="85"/>
                  </a:cubicBezTo>
                  <a:cubicBezTo>
                    <a:pt x="175" y="85"/>
                    <a:pt x="175" y="85"/>
                    <a:pt x="175" y="85"/>
                  </a:cubicBezTo>
                  <a:cubicBezTo>
                    <a:pt x="174" y="82"/>
                    <a:pt x="177" y="80"/>
                    <a:pt x="178" y="79"/>
                  </a:cubicBezTo>
                  <a:cubicBezTo>
                    <a:pt x="179" y="79"/>
                    <a:pt x="178" y="80"/>
                    <a:pt x="178" y="80"/>
                  </a:cubicBezTo>
                  <a:cubicBezTo>
                    <a:pt x="179" y="79"/>
                    <a:pt x="179" y="79"/>
                    <a:pt x="180" y="79"/>
                  </a:cubicBezTo>
                  <a:cubicBezTo>
                    <a:pt x="180" y="80"/>
                    <a:pt x="179" y="80"/>
                    <a:pt x="179" y="80"/>
                  </a:cubicBezTo>
                  <a:cubicBezTo>
                    <a:pt x="179" y="81"/>
                    <a:pt x="181" y="81"/>
                    <a:pt x="181" y="82"/>
                  </a:cubicBezTo>
                  <a:cubicBezTo>
                    <a:pt x="182" y="82"/>
                    <a:pt x="182" y="81"/>
                    <a:pt x="182" y="81"/>
                  </a:cubicBezTo>
                  <a:cubicBezTo>
                    <a:pt x="183" y="81"/>
                    <a:pt x="183" y="81"/>
                    <a:pt x="183" y="81"/>
                  </a:cubicBezTo>
                  <a:cubicBezTo>
                    <a:pt x="184" y="80"/>
                    <a:pt x="184" y="81"/>
                    <a:pt x="185" y="81"/>
                  </a:cubicBezTo>
                  <a:cubicBezTo>
                    <a:pt x="185" y="80"/>
                    <a:pt x="185" y="80"/>
                    <a:pt x="185" y="79"/>
                  </a:cubicBezTo>
                  <a:cubicBezTo>
                    <a:pt x="186" y="79"/>
                    <a:pt x="186" y="81"/>
                    <a:pt x="187" y="80"/>
                  </a:cubicBezTo>
                  <a:cubicBezTo>
                    <a:pt x="187" y="81"/>
                    <a:pt x="187" y="81"/>
                    <a:pt x="187" y="81"/>
                  </a:cubicBezTo>
                  <a:cubicBezTo>
                    <a:pt x="186" y="82"/>
                    <a:pt x="185" y="82"/>
                    <a:pt x="184" y="82"/>
                  </a:cubicBezTo>
                  <a:cubicBezTo>
                    <a:pt x="184" y="82"/>
                    <a:pt x="184" y="83"/>
                    <a:pt x="184" y="83"/>
                  </a:cubicBezTo>
                  <a:cubicBezTo>
                    <a:pt x="182" y="84"/>
                    <a:pt x="186" y="84"/>
                    <a:pt x="184" y="86"/>
                  </a:cubicBezTo>
                  <a:cubicBezTo>
                    <a:pt x="185" y="86"/>
                    <a:pt x="185" y="86"/>
                    <a:pt x="185" y="86"/>
                  </a:cubicBezTo>
                  <a:cubicBezTo>
                    <a:pt x="185" y="85"/>
                    <a:pt x="186" y="84"/>
                    <a:pt x="185" y="82"/>
                  </a:cubicBezTo>
                  <a:cubicBezTo>
                    <a:pt x="186" y="82"/>
                    <a:pt x="186" y="82"/>
                    <a:pt x="186" y="82"/>
                  </a:cubicBezTo>
                  <a:cubicBezTo>
                    <a:pt x="186" y="83"/>
                    <a:pt x="186" y="83"/>
                    <a:pt x="186" y="84"/>
                  </a:cubicBezTo>
                  <a:cubicBezTo>
                    <a:pt x="188" y="82"/>
                    <a:pt x="187" y="85"/>
                    <a:pt x="188" y="86"/>
                  </a:cubicBezTo>
                  <a:cubicBezTo>
                    <a:pt x="187" y="86"/>
                    <a:pt x="187" y="86"/>
                    <a:pt x="187" y="86"/>
                  </a:cubicBezTo>
                  <a:cubicBezTo>
                    <a:pt x="187" y="86"/>
                    <a:pt x="187" y="86"/>
                    <a:pt x="187" y="86"/>
                  </a:cubicBezTo>
                  <a:cubicBezTo>
                    <a:pt x="188" y="86"/>
                    <a:pt x="188" y="85"/>
                    <a:pt x="189" y="85"/>
                  </a:cubicBezTo>
                  <a:cubicBezTo>
                    <a:pt x="190" y="85"/>
                    <a:pt x="190" y="84"/>
                    <a:pt x="190" y="84"/>
                  </a:cubicBezTo>
                  <a:cubicBezTo>
                    <a:pt x="190" y="82"/>
                    <a:pt x="190" y="84"/>
                    <a:pt x="189" y="84"/>
                  </a:cubicBezTo>
                  <a:cubicBezTo>
                    <a:pt x="189" y="84"/>
                    <a:pt x="189" y="85"/>
                    <a:pt x="189" y="85"/>
                  </a:cubicBezTo>
                  <a:cubicBezTo>
                    <a:pt x="188" y="85"/>
                    <a:pt x="188" y="84"/>
                    <a:pt x="188" y="84"/>
                  </a:cubicBezTo>
                  <a:cubicBezTo>
                    <a:pt x="188" y="83"/>
                    <a:pt x="188" y="83"/>
                    <a:pt x="188" y="83"/>
                  </a:cubicBezTo>
                  <a:cubicBezTo>
                    <a:pt x="190" y="84"/>
                    <a:pt x="189" y="82"/>
                    <a:pt x="190" y="81"/>
                  </a:cubicBezTo>
                  <a:cubicBezTo>
                    <a:pt x="190" y="81"/>
                    <a:pt x="190" y="82"/>
                    <a:pt x="190" y="82"/>
                  </a:cubicBezTo>
                  <a:cubicBezTo>
                    <a:pt x="190" y="81"/>
                    <a:pt x="191" y="82"/>
                    <a:pt x="192" y="82"/>
                  </a:cubicBezTo>
                  <a:cubicBezTo>
                    <a:pt x="193" y="82"/>
                    <a:pt x="193" y="81"/>
                    <a:pt x="194" y="80"/>
                  </a:cubicBezTo>
                  <a:cubicBezTo>
                    <a:pt x="195" y="80"/>
                    <a:pt x="196" y="80"/>
                    <a:pt x="197" y="79"/>
                  </a:cubicBezTo>
                  <a:cubicBezTo>
                    <a:pt x="197" y="79"/>
                    <a:pt x="197" y="79"/>
                    <a:pt x="197" y="79"/>
                  </a:cubicBezTo>
                  <a:cubicBezTo>
                    <a:pt x="197" y="79"/>
                    <a:pt x="196" y="80"/>
                    <a:pt x="197" y="80"/>
                  </a:cubicBezTo>
                  <a:cubicBezTo>
                    <a:pt x="198" y="79"/>
                    <a:pt x="198" y="79"/>
                    <a:pt x="198" y="79"/>
                  </a:cubicBezTo>
                  <a:cubicBezTo>
                    <a:pt x="198" y="80"/>
                    <a:pt x="198" y="80"/>
                    <a:pt x="198" y="81"/>
                  </a:cubicBezTo>
                  <a:cubicBezTo>
                    <a:pt x="197" y="81"/>
                    <a:pt x="197" y="83"/>
                    <a:pt x="196" y="82"/>
                  </a:cubicBezTo>
                  <a:cubicBezTo>
                    <a:pt x="196" y="82"/>
                    <a:pt x="195" y="82"/>
                    <a:pt x="195" y="82"/>
                  </a:cubicBezTo>
                  <a:cubicBezTo>
                    <a:pt x="195" y="81"/>
                    <a:pt x="195" y="81"/>
                    <a:pt x="195" y="81"/>
                  </a:cubicBezTo>
                  <a:cubicBezTo>
                    <a:pt x="194" y="83"/>
                    <a:pt x="194" y="83"/>
                    <a:pt x="194" y="83"/>
                  </a:cubicBezTo>
                  <a:cubicBezTo>
                    <a:pt x="195" y="83"/>
                    <a:pt x="196" y="84"/>
                    <a:pt x="195" y="82"/>
                  </a:cubicBezTo>
                  <a:cubicBezTo>
                    <a:pt x="196" y="82"/>
                    <a:pt x="196" y="83"/>
                    <a:pt x="197" y="83"/>
                  </a:cubicBezTo>
                  <a:cubicBezTo>
                    <a:pt x="197" y="83"/>
                    <a:pt x="198" y="83"/>
                    <a:pt x="199" y="82"/>
                  </a:cubicBezTo>
                  <a:cubicBezTo>
                    <a:pt x="199" y="84"/>
                    <a:pt x="199" y="84"/>
                    <a:pt x="199" y="84"/>
                  </a:cubicBezTo>
                  <a:cubicBezTo>
                    <a:pt x="200" y="83"/>
                    <a:pt x="198" y="81"/>
                    <a:pt x="200" y="80"/>
                  </a:cubicBezTo>
                  <a:cubicBezTo>
                    <a:pt x="200" y="80"/>
                    <a:pt x="200" y="80"/>
                    <a:pt x="200" y="80"/>
                  </a:cubicBezTo>
                  <a:cubicBezTo>
                    <a:pt x="200" y="80"/>
                    <a:pt x="201" y="80"/>
                    <a:pt x="202" y="79"/>
                  </a:cubicBezTo>
                  <a:cubicBezTo>
                    <a:pt x="202" y="79"/>
                    <a:pt x="202" y="79"/>
                    <a:pt x="202" y="79"/>
                  </a:cubicBezTo>
                  <a:cubicBezTo>
                    <a:pt x="202" y="80"/>
                    <a:pt x="203" y="79"/>
                    <a:pt x="203" y="79"/>
                  </a:cubicBezTo>
                  <a:cubicBezTo>
                    <a:pt x="203" y="80"/>
                    <a:pt x="203" y="80"/>
                    <a:pt x="203" y="80"/>
                  </a:cubicBezTo>
                  <a:cubicBezTo>
                    <a:pt x="203" y="80"/>
                    <a:pt x="202" y="80"/>
                    <a:pt x="202" y="80"/>
                  </a:cubicBezTo>
                  <a:cubicBezTo>
                    <a:pt x="200" y="80"/>
                    <a:pt x="202" y="82"/>
                    <a:pt x="201" y="82"/>
                  </a:cubicBezTo>
                  <a:cubicBezTo>
                    <a:pt x="201" y="82"/>
                    <a:pt x="200" y="82"/>
                    <a:pt x="200" y="82"/>
                  </a:cubicBezTo>
                  <a:cubicBezTo>
                    <a:pt x="200" y="82"/>
                    <a:pt x="200" y="82"/>
                    <a:pt x="200" y="82"/>
                  </a:cubicBezTo>
                  <a:cubicBezTo>
                    <a:pt x="200" y="83"/>
                    <a:pt x="200" y="83"/>
                    <a:pt x="200" y="83"/>
                  </a:cubicBezTo>
                  <a:cubicBezTo>
                    <a:pt x="202" y="83"/>
                    <a:pt x="201" y="81"/>
                    <a:pt x="203" y="81"/>
                  </a:cubicBezTo>
                  <a:cubicBezTo>
                    <a:pt x="203" y="79"/>
                    <a:pt x="205" y="80"/>
                    <a:pt x="206" y="78"/>
                  </a:cubicBezTo>
                  <a:cubicBezTo>
                    <a:pt x="207" y="80"/>
                    <a:pt x="205" y="80"/>
                    <a:pt x="205" y="81"/>
                  </a:cubicBezTo>
                  <a:cubicBezTo>
                    <a:pt x="205" y="81"/>
                    <a:pt x="205" y="81"/>
                    <a:pt x="205" y="81"/>
                  </a:cubicBezTo>
                  <a:cubicBezTo>
                    <a:pt x="206" y="81"/>
                    <a:pt x="205" y="80"/>
                    <a:pt x="207" y="80"/>
                  </a:cubicBezTo>
                  <a:cubicBezTo>
                    <a:pt x="207" y="79"/>
                    <a:pt x="207" y="79"/>
                    <a:pt x="207" y="79"/>
                  </a:cubicBezTo>
                  <a:cubicBezTo>
                    <a:pt x="207" y="79"/>
                    <a:pt x="207" y="79"/>
                    <a:pt x="208" y="79"/>
                  </a:cubicBezTo>
                  <a:cubicBezTo>
                    <a:pt x="208" y="80"/>
                    <a:pt x="209" y="80"/>
                    <a:pt x="209" y="79"/>
                  </a:cubicBezTo>
                  <a:cubicBezTo>
                    <a:pt x="209" y="78"/>
                    <a:pt x="211" y="79"/>
                    <a:pt x="211" y="78"/>
                  </a:cubicBezTo>
                  <a:cubicBezTo>
                    <a:pt x="211" y="78"/>
                    <a:pt x="211" y="78"/>
                    <a:pt x="211" y="78"/>
                  </a:cubicBezTo>
                  <a:cubicBezTo>
                    <a:pt x="213" y="77"/>
                    <a:pt x="213" y="77"/>
                    <a:pt x="213" y="77"/>
                  </a:cubicBezTo>
                  <a:cubicBezTo>
                    <a:pt x="213" y="78"/>
                    <a:pt x="212" y="78"/>
                    <a:pt x="211" y="79"/>
                  </a:cubicBezTo>
                  <a:cubicBezTo>
                    <a:pt x="213" y="80"/>
                    <a:pt x="213" y="79"/>
                    <a:pt x="215" y="79"/>
                  </a:cubicBezTo>
                  <a:cubicBezTo>
                    <a:pt x="216" y="80"/>
                    <a:pt x="215" y="78"/>
                    <a:pt x="217" y="78"/>
                  </a:cubicBezTo>
                  <a:cubicBezTo>
                    <a:pt x="217" y="79"/>
                    <a:pt x="217" y="79"/>
                    <a:pt x="217" y="80"/>
                  </a:cubicBezTo>
                  <a:cubicBezTo>
                    <a:pt x="218" y="80"/>
                    <a:pt x="217" y="79"/>
                    <a:pt x="218" y="79"/>
                  </a:cubicBezTo>
                  <a:cubicBezTo>
                    <a:pt x="217" y="78"/>
                    <a:pt x="217" y="78"/>
                    <a:pt x="217" y="78"/>
                  </a:cubicBezTo>
                  <a:cubicBezTo>
                    <a:pt x="217" y="77"/>
                    <a:pt x="219" y="78"/>
                    <a:pt x="219" y="78"/>
                  </a:cubicBezTo>
                  <a:cubicBezTo>
                    <a:pt x="219" y="78"/>
                    <a:pt x="219" y="78"/>
                    <a:pt x="219" y="78"/>
                  </a:cubicBezTo>
                  <a:cubicBezTo>
                    <a:pt x="220" y="78"/>
                    <a:pt x="220" y="78"/>
                    <a:pt x="220" y="78"/>
                  </a:cubicBezTo>
                  <a:cubicBezTo>
                    <a:pt x="220" y="78"/>
                    <a:pt x="220" y="78"/>
                    <a:pt x="220" y="78"/>
                  </a:cubicBezTo>
                  <a:cubicBezTo>
                    <a:pt x="220" y="79"/>
                    <a:pt x="220" y="80"/>
                    <a:pt x="221" y="80"/>
                  </a:cubicBezTo>
                  <a:cubicBezTo>
                    <a:pt x="220" y="79"/>
                    <a:pt x="221" y="78"/>
                    <a:pt x="222" y="78"/>
                  </a:cubicBezTo>
                  <a:cubicBezTo>
                    <a:pt x="222" y="78"/>
                    <a:pt x="222" y="79"/>
                    <a:pt x="222" y="79"/>
                  </a:cubicBezTo>
                  <a:cubicBezTo>
                    <a:pt x="222" y="78"/>
                    <a:pt x="222" y="78"/>
                    <a:pt x="222" y="78"/>
                  </a:cubicBezTo>
                  <a:cubicBezTo>
                    <a:pt x="222" y="78"/>
                    <a:pt x="222" y="78"/>
                    <a:pt x="223" y="78"/>
                  </a:cubicBezTo>
                  <a:cubicBezTo>
                    <a:pt x="223" y="78"/>
                    <a:pt x="222" y="79"/>
                    <a:pt x="222" y="79"/>
                  </a:cubicBezTo>
                  <a:cubicBezTo>
                    <a:pt x="222" y="79"/>
                    <a:pt x="223" y="79"/>
                    <a:pt x="223" y="79"/>
                  </a:cubicBezTo>
                  <a:cubicBezTo>
                    <a:pt x="223" y="79"/>
                    <a:pt x="224" y="79"/>
                    <a:pt x="224" y="79"/>
                  </a:cubicBezTo>
                  <a:cubicBezTo>
                    <a:pt x="225" y="79"/>
                    <a:pt x="225" y="79"/>
                    <a:pt x="224" y="80"/>
                  </a:cubicBezTo>
                  <a:cubicBezTo>
                    <a:pt x="224" y="80"/>
                    <a:pt x="224" y="80"/>
                    <a:pt x="224" y="80"/>
                  </a:cubicBezTo>
                  <a:cubicBezTo>
                    <a:pt x="225" y="81"/>
                    <a:pt x="225" y="79"/>
                    <a:pt x="226" y="79"/>
                  </a:cubicBezTo>
                  <a:cubicBezTo>
                    <a:pt x="226" y="79"/>
                    <a:pt x="226" y="79"/>
                    <a:pt x="226" y="79"/>
                  </a:cubicBezTo>
                  <a:cubicBezTo>
                    <a:pt x="227" y="79"/>
                    <a:pt x="227" y="79"/>
                    <a:pt x="227" y="78"/>
                  </a:cubicBezTo>
                  <a:cubicBezTo>
                    <a:pt x="227" y="78"/>
                    <a:pt x="227" y="78"/>
                    <a:pt x="227" y="78"/>
                  </a:cubicBezTo>
                  <a:cubicBezTo>
                    <a:pt x="227" y="78"/>
                    <a:pt x="227" y="78"/>
                    <a:pt x="227" y="78"/>
                  </a:cubicBezTo>
                  <a:cubicBezTo>
                    <a:pt x="228" y="79"/>
                    <a:pt x="227" y="79"/>
                    <a:pt x="227" y="80"/>
                  </a:cubicBezTo>
                  <a:cubicBezTo>
                    <a:pt x="229" y="79"/>
                    <a:pt x="229" y="79"/>
                    <a:pt x="229" y="79"/>
                  </a:cubicBezTo>
                  <a:cubicBezTo>
                    <a:pt x="229" y="79"/>
                    <a:pt x="229" y="79"/>
                    <a:pt x="229" y="79"/>
                  </a:cubicBezTo>
                  <a:cubicBezTo>
                    <a:pt x="230" y="80"/>
                    <a:pt x="232" y="79"/>
                    <a:pt x="232" y="80"/>
                  </a:cubicBezTo>
                  <a:cubicBezTo>
                    <a:pt x="232" y="80"/>
                    <a:pt x="232" y="80"/>
                    <a:pt x="232" y="80"/>
                  </a:cubicBezTo>
                  <a:cubicBezTo>
                    <a:pt x="233" y="80"/>
                    <a:pt x="233" y="79"/>
                    <a:pt x="234" y="79"/>
                  </a:cubicBezTo>
                  <a:cubicBezTo>
                    <a:pt x="235" y="78"/>
                    <a:pt x="234" y="78"/>
                    <a:pt x="235" y="78"/>
                  </a:cubicBezTo>
                  <a:cubicBezTo>
                    <a:pt x="236" y="78"/>
                    <a:pt x="235" y="79"/>
                    <a:pt x="235" y="80"/>
                  </a:cubicBezTo>
                  <a:cubicBezTo>
                    <a:pt x="237" y="79"/>
                    <a:pt x="237" y="79"/>
                    <a:pt x="237" y="79"/>
                  </a:cubicBezTo>
                  <a:cubicBezTo>
                    <a:pt x="237" y="80"/>
                    <a:pt x="237" y="81"/>
                    <a:pt x="236" y="81"/>
                  </a:cubicBezTo>
                  <a:cubicBezTo>
                    <a:pt x="237" y="80"/>
                    <a:pt x="239" y="80"/>
                    <a:pt x="240" y="80"/>
                  </a:cubicBezTo>
                  <a:cubicBezTo>
                    <a:pt x="239" y="80"/>
                    <a:pt x="239" y="80"/>
                    <a:pt x="239" y="80"/>
                  </a:cubicBezTo>
                  <a:cubicBezTo>
                    <a:pt x="240" y="80"/>
                    <a:pt x="240" y="80"/>
                    <a:pt x="241" y="80"/>
                  </a:cubicBezTo>
                  <a:cubicBezTo>
                    <a:pt x="241" y="80"/>
                    <a:pt x="241" y="81"/>
                    <a:pt x="242" y="81"/>
                  </a:cubicBezTo>
                  <a:cubicBezTo>
                    <a:pt x="241" y="81"/>
                    <a:pt x="241" y="80"/>
                    <a:pt x="242" y="80"/>
                  </a:cubicBezTo>
                  <a:cubicBezTo>
                    <a:pt x="242" y="80"/>
                    <a:pt x="242" y="80"/>
                    <a:pt x="242" y="81"/>
                  </a:cubicBezTo>
                  <a:cubicBezTo>
                    <a:pt x="244" y="80"/>
                    <a:pt x="244" y="80"/>
                    <a:pt x="244" y="80"/>
                  </a:cubicBezTo>
                  <a:cubicBezTo>
                    <a:pt x="246" y="81"/>
                    <a:pt x="245" y="78"/>
                    <a:pt x="247" y="78"/>
                  </a:cubicBezTo>
                  <a:cubicBezTo>
                    <a:pt x="247" y="79"/>
                    <a:pt x="247" y="79"/>
                    <a:pt x="247" y="79"/>
                  </a:cubicBezTo>
                  <a:cubicBezTo>
                    <a:pt x="246" y="79"/>
                    <a:pt x="246" y="79"/>
                    <a:pt x="246" y="79"/>
                  </a:cubicBezTo>
                  <a:cubicBezTo>
                    <a:pt x="247" y="80"/>
                    <a:pt x="248" y="81"/>
                    <a:pt x="249" y="80"/>
                  </a:cubicBezTo>
                  <a:cubicBezTo>
                    <a:pt x="249" y="80"/>
                    <a:pt x="249" y="81"/>
                    <a:pt x="250" y="81"/>
                  </a:cubicBezTo>
                  <a:cubicBezTo>
                    <a:pt x="249" y="80"/>
                    <a:pt x="250" y="80"/>
                    <a:pt x="251" y="80"/>
                  </a:cubicBezTo>
                  <a:cubicBezTo>
                    <a:pt x="251" y="80"/>
                    <a:pt x="250" y="80"/>
                    <a:pt x="250" y="80"/>
                  </a:cubicBezTo>
                  <a:cubicBezTo>
                    <a:pt x="252" y="81"/>
                    <a:pt x="252" y="81"/>
                    <a:pt x="252" y="81"/>
                  </a:cubicBezTo>
                  <a:cubicBezTo>
                    <a:pt x="251" y="81"/>
                    <a:pt x="251" y="81"/>
                    <a:pt x="251" y="81"/>
                  </a:cubicBezTo>
                  <a:cubicBezTo>
                    <a:pt x="252" y="80"/>
                    <a:pt x="252" y="80"/>
                    <a:pt x="252" y="80"/>
                  </a:cubicBezTo>
                  <a:cubicBezTo>
                    <a:pt x="252" y="81"/>
                    <a:pt x="252" y="81"/>
                    <a:pt x="253" y="81"/>
                  </a:cubicBezTo>
                  <a:cubicBezTo>
                    <a:pt x="253" y="81"/>
                    <a:pt x="253" y="81"/>
                    <a:pt x="253" y="80"/>
                  </a:cubicBezTo>
                  <a:cubicBezTo>
                    <a:pt x="254" y="81"/>
                    <a:pt x="253" y="81"/>
                    <a:pt x="253" y="82"/>
                  </a:cubicBezTo>
                  <a:cubicBezTo>
                    <a:pt x="255" y="81"/>
                    <a:pt x="257" y="79"/>
                    <a:pt x="258" y="78"/>
                  </a:cubicBezTo>
                  <a:cubicBezTo>
                    <a:pt x="259" y="79"/>
                    <a:pt x="258" y="80"/>
                    <a:pt x="258" y="80"/>
                  </a:cubicBezTo>
                  <a:cubicBezTo>
                    <a:pt x="259" y="79"/>
                    <a:pt x="259" y="79"/>
                    <a:pt x="259" y="79"/>
                  </a:cubicBezTo>
                  <a:cubicBezTo>
                    <a:pt x="259" y="80"/>
                    <a:pt x="259" y="80"/>
                    <a:pt x="259" y="80"/>
                  </a:cubicBezTo>
                  <a:cubicBezTo>
                    <a:pt x="259" y="80"/>
                    <a:pt x="259" y="80"/>
                    <a:pt x="259" y="80"/>
                  </a:cubicBezTo>
                  <a:cubicBezTo>
                    <a:pt x="259" y="80"/>
                    <a:pt x="259" y="81"/>
                    <a:pt x="260" y="81"/>
                  </a:cubicBezTo>
                  <a:cubicBezTo>
                    <a:pt x="260" y="79"/>
                    <a:pt x="260" y="79"/>
                    <a:pt x="260" y="79"/>
                  </a:cubicBezTo>
                  <a:cubicBezTo>
                    <a:pt x="261" y="79"/>
                    <a:pt x="262" y="79"/>
                    <a:pt x="263" y="80"/>
                  </a:cubicBezTo>
                  <a:cubicBezTo>
                    <a:pt x="263" y="80"/>
                    <a:pt x="262" y="80"/>
                    <a:pt x="262" y="80"/>
                  </a:cubicBezTo>
                  <a:cubicBezTo>
                    <a:pt x="262" y="80"/>
                    <a:pt x="261" y="80"/>
                    <a:pt x="262" y="81"/>
                  </a:cubicBezTo>
                  <a:cubicBezTo>
                    <a:pt x="262" y="81"/>
                    <a:pt x="262" y="80"/>
                    <a:pt x="262" y="80"/>
                  </a:cubicBezTo>
                  <a:cubicBezTo>
                    <a:pt x="263" y="81"/>
                    <a:pt x="263" y="81"/>
                    <a:pt x="263" y="81"/>
                  </a:cubicBezTo>
                  <a:cubicBezTo>
                    <a:pt x="264" y="80"/>
                    <a:pt x="264" y="80"/>
                    <a:pt x="264" y="80"/>
                  </a:cubicBezTo>
                  <a:cubicBezTo>
                    <a:pt x="265" y="82"/>
                    <a:pt x="266" y="80"/>
                    <a:pt x="268" y="82"/>
                  </a:cubicBezTo>
                  <a:cubicBezTo>
                    <a:pt x="268" y="81"/>
                    <a:pt x="268" y="81"/>
                    <a:pt x="268" y="81"/>
                  </a:cubicBezTo>
                  <a:cubicBezTo>
                    <a:pt x="267" y="80"/>
                    <a:pt x="267" y="80"/>
                    <a:pt x="267" y="80"/>
                  </a:cubicBezTo>
                  <a:cubicBezTo>
                    <a:pt x="267" y="80"/>
                    <a:pt x="267" y="79"/>
                    <a:pt x="268" y="80"/>
                  </a:cubicBezTo>
                  <a:cubicBezTo>
                    <a:pt x="269" y="81"/>
                    <a:pt x="269" y="79"/>
                    <a:pt x="271" y="79"/>
                  </a:cubicBezTo>
                  <a:cubicBezTo>
                    <a:pt x="271" y="79"/>
                    <a:pt x="272" y="80"/>
                    <a:pt x="271" y="80"/>
                  </a:cubicBezTo>
                  <a:cubicBezTo>
                    <a:pt x="271" y="80"/>
                    <a:pt x="271" y="80"/>
                    <a:pt x="271" y="80"/>
                  </a:cubicBezTo>
                  <a:cubicBezTo>
                    <a:pt x="270" y="81"/>
                    <a:pt x="270" y="81"/>
                    <a:pt x="270" y="81"/>
                  </a:cubicBezTo>
                  <a:cubicBezTo>
                    <a:pt x="271" y="81"/>
                    <a:pt x="271" y="81"/>
                    <a:pt x="271" y="81"/>
                  </a:cubicBezTo>
                  <a:cubicBezTo>
                    <a:pt x="272" y="81"/>
                    <a:pt x="271" y="82"/>
                    <a:pt x="272" y="83"/>
                  </a:cubicBezTo>
                  <a:cubicBezTo>
                    <a:pt x="272" y="82"/>
                    <a:pt x="272" y="82"/>
                    <a:pt x="272" y="82"/>
                  </a:cubicBezTo>
                  <a:cubicBezTo>
                    <a:pt x="272" y="80"/>
                    <a:pt x="274" y="83"/>
                    <a:pt x="275" y="81"/>
                  </a:cubicBezTo>
                  <a:cubicBezTo>
                    <a:pt x="275" y="81"/>
                    <a:pt x="275" y="81"/>
                    <a:pt x="275" y="82"/>
                  </a:cubicBezTo>
                  <a:cubicBezTo>
                    <a:pt x="276" y="82"/>
                    <a:pt x="276" y="80"/>
                    <a:pt x="277" y="80"/>
                  </a:cubicBezTo>
                  <a:cubicBezTo>
                    <a:pt x="277" y="81"/>
                    <a:pt x="277" y="82"/>
                    <a:pt x="277" y="83"/>
                  </a:cubicBezTo>
                  <a:cubicBezTo>
                    <a:pt x="278" y="81"/>
                    <a:pt x="278" y="81"/>
                    <a:pt x="278" y="81"/>
                  </a:cubicBezTo>
                  <a:cubicBezTo>
                    <a:pt x="279" y="82"/>
                    <a:pt x="279" y="82"/>
                    <a:pt x="279" y="82"/>
                  </a:cubicBezTo>
                  <a:cubicBezTo>
                    <a:pt x="280" y="81"/>
                    <a:pt x="277" y="81"/>
                    <a:pt x="278" y="80"/>
                  </a:cubicBezTo>
                  <a:cubicBezTo>
                    <a:pt x="279" y="80"/>
                    <a:pt x="279" y="81"/>
                    <a:pt x="280" y="81"/>
                  </a:cubicBezTo>
                  <a:cubicBezTo>
                    <a:pt x="280" y="82"/>
                    <a:pt x="280" y="82"/>
                    <a:pt x="280" y="82"/>
                  </a:cubicBezTo>
                  <a:cubicBezTo>
                    <a:pt x="281" y="82"/>
                    <a:pt x="282" y="82"/>
                    <a:pt x="282" y="83"/>
                  </a:cubicBezTo>
                  <a:cubicBezTo>
                    <a:pt x="285" y="81"/>
                    <a:pt x="285" y="81"/>
                    <a:pt x="285" y="81"/>
                  </a:cubicBezTo>
                  <a:cubicBezTo>
                    <a:pt x="284" y="81"/>
                    <a:pt x="284" y="81"/>
                    <a:pt x="284" y="81"/>
                  </a:cubicBezTo>
                  <a:cubicBezTo>
                    <a:pt x="285" y="80"/>
                    <a:pt x="286" y="81"/>
                    <a:pt x="286" y="80"/>
                  </a:cubicBezTo>
                  <a:cubicBezTo>
                    <a:pt x="287" y="82"/>
                    <a:pt x="287" y="82"/>
                    <a:pt x="287" y="82"/>
                  </a:cubicBezTo>
                  <a:cubicBezTo>
                    <a:pt x="285" y="82"/>
                    <a:pt x="285" y="82"/>
                    <a:pt x="285" y="82"/>
                  </a:cubicBezTo>
                  <a:cubicBezTo>
                    <a:pt x="285" y="82"/>
                    <a:pt x="285" y="82"/>
                    <a:pt x="285" y="82"/>
                  </a:cubicBezTo>
                  <a:cubicBezTo>
                    <a:pt x="287" y="82"/>
                    <a:pt x="288" y="82"/>
                    <a:pt x="289" y="81"/>
                  </a:cubicBezTo>
                  <a:cubicBezTo>
                    <a:pt x="289" y="81"/>
                    <a:pt x="289" y="81"/>
                    <a:pt x="289" y="81"/>
                  </a:cubicBezTo>
                  <a:cubicBezTo>
                    <a:pt x="290" y="81"/>
                    <a:pt x="290" y="80"/>
                    <a:pt x="290" y="81"/>
                  </a:cubicBezTo>
                  <a:cubicBezTo>
                    <a:pt x="290" y="80"/>
                    <a:pt x="290" y="80"/>
                    <a:pt x="290" y="80"/>
                  </a:cubicBezTo>
                  <a:cubicBezTo>
                    <a:pt x="291" y="80"/>
                    <a:pt x="291" y="80"/>
                    <a:pt x="291" y="80"/>
                  </a:cubicBezTo>
                  <a:cubicBezTo>
                    <a:pt x="291" y="81"/>
                    <a:pt x="291" y="82"/>
                    <a:pt x="290" y="82"/>
                  </a:cubicBezTo>
                  <a:cubicBezTo>
                    <a:pt x="291" y="83"/>
                    <a:pt x="291" y="83"/>
                    <a:pt x="291" y="83"/>
                  </a:cubicBezTo>
                  <a:cubicBezTo>
                    <a:pt x="291" y="82"/>
                    <a:pt x="291" y="82"/>
                    <a:pt x="291" y="82"/>
                  </a:cubicBezTo>
                  <a:cubicBezTo>
                    <a:pt x="292" y="82"/>
                    <a:pt x="292" y="82"/>
                    <a:pt x="292" y="82"/>
                  </a:cubicBezTo>
                  <a:cubicBezTo>
                    <a:pt x="292" y="81"/>
                    <a:pt x="292" y="81"/>
                    <a:pt x="292" y="81"/>
                  </a:cubicBezTo>
                  <a:cubicBezTo>
                    <a:pt x="292" y="82"/>
                    <a:pt x="293" y="81"/>
                    <a:pt x="293" y="81"/>
                  </a:cubicBezTo>
                  <a:cubicBezTo>
                    <a:pt x="293" y="81"/>
                    <a:pt x="293" y="81"/>
                    <a:pt x="293" y="81"/>
                  </a:cubicBezTo>
                  <a:cubicBezTo>
                    <a:pt x="294" y="81"/>
                    <a:pt x="296" y="81"/>
                    <a:pt x="296" y="82"/>
                  </a:cubicBezTo>
                  <a:cubicBezTo>
                    <a:pt x="297" y="81"/>
                    <a:pt x="297" y="81"/>
                    <a:pt x="297" y="81"/>
                  </a:cubicBezTo>
                  <a:cubicBezTo>
                    <a:pt x="296" y="80"/>
                    <a:pt x="298" y="81"/>
                    <a:pt x="298" y="81"/>
                  </a:cubicBezTo>
                  <a:cubicBezTo>
                    <a:pt x="298" y="82"/>
                    <a:pt x="298" y="82"/>
                    <a:pt x="298" y="82"/>
                  </a:cubicBezTo>
                  <a:cubicBezTo>
                    <a:pt x="299" y="82"/>
                    <a:pt x="299" y="82"/>
                    <a:pt x="299" y="82"/>
                  </a:cubicBezTo>
                  <a:cubicBezTo>
                    <a:pt x="299" y="83"/>
                    <a:pt x="299" y="83"/>
                    <a:pt x="299" y="83"/>
                  </a:cubicBezTo>
                  <a:cubicBezTo>
                    <a:pt x="299" y="83"/>
                    <a:pt x="299" y="83"/>
                    <a:pt x="299" y="83"/>
                  </a:cubicBezTo>
                  <a:cubicBezTo>
                    <a:pt x="300" y="83"/>
                    <a:pt x="300" y="83"/>
                    <a:pt x="300" y="83"/>
                  </a:cubicBezTo>
                  <a:cubicBezTo>
                    <a:pt x="301" y="83"/>
                    <a:pt x="300" y="82"/>
                    <a:pt x="301" y="81"/>
                  </a:cubicBezTo>
                  <a:cubicBezTo>
                    <a:pt x="302" y="82"/>
                    <a:pt x="300" y="82"/>
                    <a:pt x="301" y="82"/>
                  </a:cubicBezTo>
                  <a:cubicBezTo>
                    <a:pt x="301" y="83"/>
                    <a:pt x="301" y="83"/>
                    <a:pt x="301" y="83"/>
                  </a:cubicBezTo>
                  <a:cubicBezTo>
                    <a:pt x="301" y="83"/>
                    <a:pt x="301" y="83"/>
                    <a:pt x="301" y="83"/>
                  </a:cubicBezTo>
                  <a:cubicBezTo>
                    <a:pt x="303" y="83"/>
                    <a:pt x="302" y="81"/>
                    <a:pt x="304" y="81"/>
                  </a:cubicBezTo>
                  <a:cubicBezTo>
                    <a:pt x="305" y="82"/>
                    <a:pt x="303" y="82"/>
                    <a:pt x="303" y="83"/>
                  </a:cubicBezTo>
                  <a:cubicBezTo>
                    <a:pt x="303" y="83"/>
                    <a:pt x="303" y="83"/>
                    <a:pt x="303" y="83"/>
                  </a:cubicBezTo>
                  <a:cubicBezTo>
                    <a:pt x="304" y="83"/>
                    <a:pt x="304" y="81"/>
                    <a:pt x="305" y="81"/>
                  </a:cubicBezTo>
                  <a:cubicBezTo>
                    <a:pt x="305" y="82"/>
                    <a:pt x="307" y="82"/>
                    <a:pt x="308" y="82"/>
                  </a:cubicBezTo>
                  <a:cubicBezTo>
                    <a:pt x="308" y="83"/>
                    <a:pt x="310" y="82"/>
                    <a:pt x="310" y="83"/>
                  </a:cubicBezTo>
                  <a:cubicBezTo>
                    <a:pt x="311" y="83"/>
                    <a:pt x="310" y="82"/>
                    <a:pt x="311" y="82"/>
                  </a:cubicBezTo>
                  <a:cubicBezTo>
                    <a:pt x="312" y="81"/>
                    <a:pt x="311" y="83"/>
                    <a:pt x="312" y="83"/>
                  </a:cubicBezTo>
                  <a:cubicBezTo>
                    <a:pt x="312" y="82"/>
                    <a:pt x="313" y="83"/>
                    <a:pt x="314" y="82"/>
                  </a:cubicBezTo>
                  <a:cubicBezTo>
                    <a:pt x="315" y="82"/>
                    <a:pt x="314" y="83"/>
                    <a:pt x="315" y="83"/>
                  </a:cubicBezTo>
                  <a:cubicBezTo>
                    <a:pt x="316" y="84"/>
                    <a:pt x="316" y="83"/>
                    <a:pt x="317" y="82"/>
                  </a:cubicBezTo>
                  <a:cubicBezTo>
                    <a:pt x="318" y="83"/>
                    <a:pt x="316" y="83"/>
                    <a:pt x="317" y="84"/>
                  </a:cubicBezTo>
                  <a:cubicBezTo>
                    <a:pt x="318" y="82"/>
                    <a:pt x="318" y="82"/>
                    <a:pt x="318" y="82"/>
                  </a:cubicBezTo>
                  <a:cubicBezTo>
                    <a:pt x="318" y="84"/>
                    <a:pt x="318" y="84"/>
                    <a:pt x="318" y="84"/>
                  </a:cubicBezTo>
                  <a:cubicBezTo>
                    <a:pt x="319" y="84"/>
                    <a:pt x="319" y="83"/>
                    <a:pt x="319" y="82"/>
                  </a:cubicBezTo>
                  <a:cubicBezTo>
                    <a:pt x="319" y="83"/>
                    <a:pt x="320" y="83"/>
                    <a:pt x="320" y="83"/>
                  </a:cubicBezTo>
                  <a:cubicBezTo>
                    <a:pt x="321" y="81"/>
                    <a:pt x="323" y="84"/>
                    <a:pt x="324" y="83"/>
                  </a:cubicBezTo>
                  <a:cubicBezTo>
                    <a:pt x="324" y="84"/>
                    <a:pt x="324" y="84"/>
                    <a:pt x="324" y="84"/>
                  </a:cubicBezTo>
                  <a:cubicBezTo>
                    <a:pt x="325" y="83"/>
                    <a:pt x="325" y="83"/>
                    <a:pt x="325" y="83"/>
                  </a:cubicBezTo>
                  <a:cubicBezTo>
                    <a:pt x="326" y="83"/>
                    <a:pt x="327" y="84"/>
                    <a:pt x="328" y="84"/>
                  </a:cubicBezTo>
                  <a:cubicBezTo>
                    <a:pt x="328" y="84"/>
                    <a:pt x="328" y="83"/>
                    <a:pt x="329" y="83"/>
                  </a:cubicBezTo>
                  <a:cubicBezTo>
                    <a:pt x="329" y="85"/>
                    <a:pt x="330" y="83"/>
                    <a:pt x="330" y="84"/>
                  </a:cubicBezTo>
                  <a:cubicBezTo>
                    <a:pt x="331" y="83"/>
                    <a:pt x="332" y="84"/>
                    <a:pt x="333" y="83"/>
                  </a:cubicBezTo>
                  <a:cubicBezTo>
                    <a:pt x="333" y="84"/>
                    <a:pt x="334" y="83"/>
                    <a:pt x="335" y="84"/>
                  </a:cubicBezTo>
                  <a:cubicBezTo>
                    <a:pt x="335" y="84"/>
                    <a:pt x="335" y="84"/>
                    <a:pt x="335" y="84"/>
                  </a:cubicBezTo>
                  <a:cubicBezTo>
                    <a:pt x="336" y="83"/>
                    <a:pt x="337" y="83"/>
                    <a:pt x="338" y="84"/>
                  </a:cubicBezTo>
                  <a:cubicBezTo>
                    <a:pt x="338" y="85"/>
                    <a:pt x="338" y="85"/>
                    <a:pt x="338" y="85"/>
                  </a:cubicBezTo>
                  <a:cubicBezTo>
                    <a:pt x="339" y="85"/>
                    <a:pt x="339" y="85"/>
                    <a:pt x="339" y="85"/>
                  </a:cubicBezTo>
                  <a:cubicBezTo>
                    <a:pt x="339" y="84"/>
                    <a:pt x="338" y="84"/>
                    <a:pt x="339" y="84"/>
                  </a:cubicBezTo>
                  <a:cubicBezTo>
                    <a:pt x="339" y="84"/>
                    <a:pt x="340" y="84"/>
                    <a:pt x="341" y="84"/>
                  </a:cubicBezTo>
                  <a:cubicBezTo>
                    <a:pt x="341" y="84"/>
                    <a:pt x="341" y="85"/>
                    <a:pt x="341" y="85"/>
                  </a:cubicBezTo>
                  <a:cubicBezTo>
                    <a:pt x="342" y="84"/>
                    <a:pt x="342" y="84"/>
                    <a:pt x="342" y="84"/>
                  </a:cubicBezTo>
                  <a:cubicBezTo>
                    <a:pt x="344" y="83"/>
                    <a:pt x="342" y="85"/>
                    <a:pt x="344" y="85"/>
                  </a:cubicBezTo>
                  <a:cubicBezTo>
                    <a:pt x="346" y="86"/>
                    <a:pt x="346" y="84"/>
                    <a:pt x="347" y="83"/>
                  </a:cubicBezTo>
                  <a:cubicBezTo>
                    <a:pt x="347" y="83"/>
                    <a:pt x="347" y="84"/>
                    <a:pt x="347" y="84"/>
                  </a:cubicBezTo>
                  <a:cubicBezTo>
                    <a:pt x="347" y="84"/>
                    <a:pt x="347" y="84"/>
                    <a:pt x="347" y="84"/>
                  </a:cubicBezTo>
                  <a:cubicBezTo>
                    <a:pt x="347" y="84"/>
                    <a:pt x="346" y="85"/>
                    <a:pt x="347" y="85"/>
                  </a:cubicBezTo>
                  <a:cubicBezTo>
                    <a:pt x="347" y="85"/>
                    <a:pt x="347" y="84"/>
                    <a:pt x="348" y="85"/>
                  </a:cubicBezTo>
                  <a:cubicBezTo>
                    <a:pt x="348" y="85"/>
                    <a:pt x="348" y="85"/>
                    <a:pt x="348" y="85"/>
                  </a:cubicBezTo>
                  <a:cubicBezTo>
                    <a:pt x="349" y="83"/>
                    <a:pt x="351" y="86"/>
                    <a:pt x="351" y="85"/>
                  </a:cubicBezTo>
                  <a:cubicBezTo>
                    <a:pt x="351" y="85"/>
                    <a:pt x="351" y="85"/>
                    <a:pt x="351" y="85"/>
                  </a:cubicBezTo>
                  <a:cubicBezTo>
                    <a:pt x="352" y="85"/>
                    <a:pt x="352" y="85"/>
                    <a:pt x="352" y="85"/>
                  </a:cubicBezTo>
                  <a:cubicBezTo>
                    <a:pt x="352" y="85"/>
                    <a:pt x="352" y="84"/>
                    <a:pt x="352" y="84"/>
                  </a:cubicBezTo>
                  <a:cubicBezTo>
                    <a:pt x="353" y="85"/>
                    <a:pt x="352" y="85"/>
                    <a:pt x="352" y="86"/>
                  </a:cubicBezTo>
                  <a:cubicBezTo>
                    <a:pt x="353" y="86"/>
                    <a:pt x="353" y="86"/>
                    <a:pt x="354" y="85"/>
                  </a:cubicBezTo>
                  <a:cubicBezTo>
                    <a:pt x="354" y="87"/>
                    <a:pt x="354" y="87"/>
                    <a:pt x="354" y="87"/>
                  </a:cubicBezTo>
                  <a:cubicBezTo>
                    <a:pt x="354" y="87"/>
                    <a:pt x="354" y="86"/>
                    <a:pt x="355" y="86"/>
                  </a:cubicBezTo>
                  <a:cubicBezTo>
                    <a:pt x="355" y="86"/>
                    <a:pt x="357" y="87"/>
                    <a:pt x="356" y="88"/>
                  </a:cubicBezTo>
                  <a:cubicBezTo>
                    <a:pt x="356" y="87"/>
                    <a:pt x="357" y="87"/>
                    <a:pt x="357" y="87"/>
                  </a:cubicBezTo>
                  <a:cubicBezTo>
                    <a:pt x="357" y="86"/>
                    <a:pt x="357" y="86"/>
                    <a:pt x="357" y="86"/>
                  </a:cubicBezTo>
                  <a:cubicBezTo>
                    <a:pt x="357" y="86"/>
                    <a:pt x="357" y="86"/>
                    <a:pt x="358" y="86"/>
                  </a:cubicBezTo>
                  <a:cubicBezTo>
                    <a:pt x="358" y="87"/>
                    <a:pt x="358" y="87"/>
                    <a:pt x="358" y="87"/>
                  </a:cubicBezTo>
                  <a:cubicBezTo>
                    <a:pt x="358" y="87"/>
                    <a:pt x="359" y="86"/>
                    <a:pt x="359" y="86"/>
                  </a:cubicBezTo>
                  <a:cubicBezTo>
                    <a:pt x="359" y="86"/>
                    <a:pt x="359" y="86"/>
                    <a:pt x="359" y="86"/>
                  </a:cubicBezTo>
                  <a:cubicBezTo>
                    <a:pt x="360" y="86"/>
                    <a:pt x="362" y="85"/>
                    <a:pt x="362" y="87"/>
                  </a:cubicBezTo>
                  <a:cubicBezTo>
                    <a:pt x="362" y="87"/>
                    <a:pt x="362" y="88"/>
                    <a:pt x="363" y="87"/>
                  </a:cubicBezTo>
                  <a:cubicBezTo>
                    <a:pt x="362" y="86"/>
                    <a:pt x="362" y="86"/>
                    <a:pt x="362" y="86"/>
                  </a:cubicBezTo>
                  <a:cubicBezTo>
                    <a:pt x="362" y="86"/>
                    <a:pt x="363" y="86"/>
                    <a:pt x="363" y="87"/>
                  </a:cubicBezTo>
                  <a:cubicBezTo>
                    <a:pt x="363" y="87"/>
                    <a:pt x="364" y="87"/>
                    <a:pt x="363" y="88"/>
                  </a:cubicBezTo>
                  <a:cubicBezTo>
                    <a:pt x="364" y="88"/>
                    <a:pt x="364" y="88"/>
                    <a:pt x="364" y="88"/>
                  </a:cubicBezTo>
                  <a:cubicBezTo>
                    <a:pt x="364" y="87"/>
                    <a:pt x="364" y="87"/>
                    <a:pt x="364" y="87"/>
                  </a:cubicBezTo>
                  <a:cubicBezTo>
                    <a:pt x="364" y="87"/>
                    <a:pt x="365" y="87"/>
                    <a:pt x="365" y="87"/>
                  </a:cubicBezTo>
                  <a:cubicBezTo>
                    <a:pt x="366" y="87"/>
                    <a:pt x="365" y="88"/>
                    <a:pt x="366" y="88"/>
                  </a:cubicBezTo>
                  <a:cubicBezTo>
                    <a:pt x="366" y="87"/>
                    <a:pt x="366" y="87"/>
                    <a:pt x="366" y="87"/>
                  </a:cubicBezTo>
                  <a:cubicBezTo>
                    <a:pt x="367" y="88"/>
                    <a:pt x="368" y="88"/>
                    <a:pt x="369" y="88"/>
                  </a:cubicBezTo>
                  <a:cubicBezTo>
                    <a:pt x="369" y="88"/>
                    <a:pt x="369" y="88"/>
                    <a:pt x="369" y="88"/>
                  </a:cubicBezTo>
                  <a:cubicBezTo>
                    <a:pt x="369" y="88"/>
                    <a:pt x="369" y="88"/>
                    <a:pt x="370" y="88"/>
                  </a:cubicBezTo>
                  <a:cubicBezTo>
                    <a:pt x="370" y="88"/>
                    <a:pt x="369" y="87"/>
                    <a:pt x="370" y="87"/>
                  </a:cubicBezTo>
                  <a:cubicBezTo>
                    <a:pt x="370" y="87"/>
                    <a:pt x="370" y="87"/>
                    <a:pt x="370" y="87"/>
                  </a:cubicBezTo>
                  <a:cubicBezTo>
                    <a:pt x="371" y="88"/>
                    <a:pt x="370" y="88"/>
                    <a:pt x="370" y="88"/>
                  </a:cubicBezTo>
                  <a:cubicBezTo>
                    <a:pt x="370" y="88"/>
                    <a:pt x="370" y="88"/>
                    <a:pt x="370" y="88"/>
                  </a:cubicBezTo>
                  <a:cubicBezTo>
                    <a:pt x="370" y="88"/>
                    <a:pt x="371" y="88"/>
                    <a:pt x="371" y="88"/>
                  </a:cubicBezTo>
                  <a:cubicBezTo>
                    <a:pt x="371" y="88"/>
                    <a:pt x="371" y="88"/>
                    <a:pt x="371" y="88"/>
                  </a:cubicBezTo>
                  <a:cubicBezTo>
                    <a:pt x="372" y="88"/>
                    <a:pt x="372" y="88"/>
                    <a:pt x="372" y="88"/>
                  </a:cubicBezTo>
                  <a:cubicBezTo>
                    <a:pt x="372" y="88"/>
                    <a:pt x="372" y="88"/>
                    <a:pt x="372" y="88"/>
                  </a:cubicBezTo>
                  <a:cubicBezTo>
                    <a:pt x="372" y="89"/>
                    <a:pt x="371" y="89"/>
                    <a:pt x="371" y="89"/>
                  </a:cubicBezTo>
                  <a:cubicBezTo>
                    <a:pt x="371" y="89"/>
                    <a:pt x="371" y="89"/>
                    <a:pt x="371" y="89"/>
                  </a:cubicBezTo>
                  <a:cubicBezTo>
                    <a:pt x="373" y="89"/>
                    <a:pt x="372" y="88"/>
                    <a:pt x="372" y="87"/>
                  </a:cubicBezTo>
                  <a:cubicBezTo>
                    <a:pt x="372" y="88"/>
                    <a:pt x="373" y="87"/>
                    <a:pt x="373" y="88"/>
                  </a:cubicBezTo>
                  <a:cubicBezTo>
                    <a:pt x="373" y="88"/>
                    <a:pt x="373" y="89"/>
                    <a:pt x="373" y="89"/>
                  </a:cubicBezTo>
                  <a:cubicBezTo>
                    <a:pt x="374" y="89"/>
                    <a:pt x="374" y="88"/>
                    <a:pt x="375" y="88"/>
                  </a:cubicBezTo>
                  <a:cubicBezTo>
                    <a:pt x="375" y="88"/>
                    <a:pt x="375" y="88"/>
                    <a:pt x="375" y="88"/>
                  </a:cubicBezTo>
                  <a:cubicBezTo>
                    <a:pt x="376" y="89"/>
                    <a:pt x="377" y="88"/>
                    <a:pt x="378" y="87"/>
                  </a:cubicBezTo>
                  <a:cubicBezTo>
                    <a:pt x="378" y="89"/>
                    <a:pt x="378" y="89"/>
                    <a:pt x="378" y="89"/>
                  </a:cubicBezTo>
                  <a:cubicBezTo>
                    <a:pt x="379" y="88"/>
                    <a:pt x="379" y="87"/>
                    <a:pt x="380" y="88"/>
                  </a:cubicBezTo>
                  <a:cubicBezTo>
                    <a:pt x="379" y="88"/>
                    <a:pt x="379" y="88"/>
                    <a:pt x="379" y="88"/>
                  </a:cubicBezTo>
                  <a:cubicBezTo>
                    <a:pt x="380" y="88"/>
                    <a:pt x="381" y="88"/>
                    <a:pt x="381" y="88"/>
                  </a:cubicBezTo>
                  <a:cubicBezTo>
                    <a:pt x="382" y="88"/>
                    <a:pt x="381" y="89"/>
                    <a:pt x="382" y="89"/>
                  </a:cubicBezTo>
                  <a:cubicBezTo>
                    <a:pt x="383" y="87"/>
                    <a:pt x="383" y="87"/>
                    <a:pt x="383" y="87"/>
                  </a:cubicBezTo>
                  <a:cubicBezTo>
                    <a:pt x="383" y="88"/>
                    <a:pt x="383" y="88"/>
                    <a:pt x="383" y="88"/>
                  </a:cubicBezTo>
                  <a:cubicBezTo>
                    <a:pt x="383" y="88"/>
                    <a:pt x="383" y="89"/>
                    <a:pt x="383" y="89"/>
                  </a:cubicBezTo>
                  <a:cubicBezTo>
                    <a:pt x="383" y="88"/>
                    <a:pt x="383" y="88"/>
                    <a:pt x="383" y="88"/>
                  </a:cubicBezTo>
                  <a:cubicBezTo>
                    <a:pt x="384" y="88"/>
                    <a:pt x="384" y="89"/>
                    <a:pt x="384" y="89"/>
                  </a:cubicBezTo>
                  <a:cubicBezTo>
                    <a:pt x="384" y="88"/>
                    <a:pt x="385" y="88"/>
                    <a:pt x="385" y="88"/>
                  </a:cubicBezTo>
                  <a:cubicBezTo>
                    <a:pt x="385" y="89"/>
                    <a:pt x="385" y="89"/>
                    <a:pt x="385" y="89"/>
                  </a:cubicBezTo>
                  <a:cubicBezTo>
                    <a:pt x="385" y="89"/>
                    <a:pt x="386" y="89"/>
                    <a:pt x="386" y="88"/>
                  </a:cubicBezTo>
                  <a:cubicBezTo>
                    <a:pt x="386" y="89"/>
                    <a:pt x="386" y="89"/>
                    <a:pt x="386" y="89"/>
                  </a:cubicBezTo>
                  <a:cubicBezTo>
                    <a:pt x="386" y="89"/>
                    <a:pt x="386" y="89"/>
                    <a:pt x="386" y="89"/>
                  </a:cubicBezTo>
                  <a:cubicBezTo>
                    <a:pt x="386" y="88"/>
                    <a:pt x="386" y="88"/>
                    <a:pt x="386" y="88"/>
                  </a:cubicBezTo>
                  <a:cubicBezTo>
                    <a:pt x="386" y="88"/>
                    <a:pt x="386" y="88"/>
                    <a:pt x="386" y="88"/>
                  </a:cubicBezTo>
                  <a:cubicBezTo>
                    <a:pt x="387" y="88"/>
                    <a:pt x="387" y="87"/>
                    <a:pt x="387" y="88"/>
                  </a:cubicBezTo>
                  <a:cubicBezTo>
                    <a:pt x="388" y="88"/>
                    <a:pt x="387" y="88"/>
                    <a:pt x="387" y="88"/>
                  </a:cubicBezTo>
                  <a:cubicBezTo>
                    <a:pt x="387" y="88"/>
                    <a:pt x="387" y="89"/>
                    <a:pt x="387" y="89"/>
                  </a:cubicBezTo>
                  <a:cubicBezTo>
                    <a:pt x="388" y="89"/>
                    <a:pt x="388" y="89"/>
                    <a:pt x="388" y="89"/>
                  </a:cubicBezTo>
                  <a:cubicBezTo>
                    <a:pt x="388" y="88"/>
                    <a:pt x="388" y="88"/>
                    <a:pt x="388" y="87"/>
                  </a:cubicBezTo>
                  <a:cubicBezTo>
                    <a:pt x="388" y="87"/>
                    <a:pt x="388" y="87"/>
                    <a:pt x="389" y="87"/>
                  </a:cubicBezTo>
                  <a:cubicBezTo>
                    <a:pt x="389" y="87"/>
                    <a:pt x="389" y="87"/>
                    <a:pt x="389" y="87"/>
                  </a:cubicBezTo>
                  <a:cubicBezTo>
                    <a:pt x="388" y="87"/>
                    <a:pt x="388" y="86"/>
                    <a:pt x="388" y="87"/>
                  </a:cubicBezTo>
                  <a:cubicBezTo>
                    <a:pt x="388" y="87"/>
                    <a:pt x="388" y="87"/>
                    <a:pt x="388" y="87"/>
                  </a:cubicBezTo>
                  <a:cubicBezTo>
                    <a:pt x="387" y="87"/>
                    <a:pt x="387" y="87"/>
                    <a:pt x="387" y="87"/>
                  </a:cubicBezTo>
                  <a:cubicBezTo>
                    <a:pt x="387" y="87"/>
                    <a:pt x="386" y="87"/>
                    <a:pt x="386" y="87"/>
                  </a:cubicBezTo>
                  <a:cubicBezTo>
                    <a:pt x="387" y="87"/>
                    <a:pt x="387" y="87"/>
                    <a:pt x="387" y="87"/>
                  </a:cubicBezTo>
                  <a:cubicBezTo>
                    <a:pt x="387" y="86"/>
                    <a:pt x="387" y="86"/>
                    <a:pt x="387" y="86"/>
                  </a:cubicBezTo>
                  <a:cubicBezTo>
                    <a:pt x="387" y="86"/>
                    <a:pt x="387" y="85"/>
                    <a:pt x="388" y="85"/>
                  </a:cubicBezTo>
                  <a:cubicBezTo>
                    <a:pt x="388" y="86"/>
                    <a:pt x="390" y="85"/>
                    <a:pt x="390" y="86"/>
                  </a:cubicBezTo>
                  <a:cubicBezTo>
                    <a:pt x="391" y="85"/>
                    <a:pt x="391" y="85"/>
                    <a:pt x="391" y="85"/>
                  </a:cubicBezTo>
                  <a:cubicBezTo>
                    <a:pt x="391" y="85"/>
                    <a:pt x="391" y="85"/>
                    <a:pt x="390" y="85"/>
                  </a:cubicBezTo>
                  <a:cubicBezTo>
                    <a:pt x="392" y="85"/>
                    <a:pt x="393" y="86"/>
                    <a:pt x="394" y="85"/>
                  </a:cubicBezTo>
                  <a:cubicBezTo>
                    <a:pt x="396" y="87"/>
                    <a:pt x="397" y="85"/>
                    <a:pt x="398" y="86"/>
                  </a:cubicBezTo>
                  <a:cubicBezTo>
                    <a:pt x="400" y="85"/>
                    <a:pt x="403" y="87"/>
                    <a:pt x="405" y="85"/>
                  </a:cubicBezTo>
                  <a:close/>
                  <a:moveTo>
                    <a:pt x="503" y="82"/>
                  </a:moveTo>
                  <a:cubicBezTo>
                    <a:pt x="502" y="82"/>
                    <a:pt x="502" y="83"/>
                    <a:pt x="501" y="82"/>
                  </a:cubicBezTo>
                  <a:cubicBezTo>
                    <a:pt x="502" y="82"/>
                    <a:pt x="502" y="82"/>
                    <a:pt x="503" y="82"/>
                  </a:cubicBezTo>
                  <a:close/>
                  <a:moveTo>
                    <a:pt x="490" y="81"/>
                  </a:moveTo>
                  <a:cubicBezTo>
                    <a:pt x="489" y="83"/>
                    <a:pt x="487" y="81"/>
                    <a:pt x="486" y="82"/>
                  </a:cubicBezTo>
                  <a:cubicBezTo>
                    <a:pt x="486" y="81"/>
                    <a:pt x="486" y="81"/>
                    <a:pt x="486" y="81"/>
                  </a:cubicBezTo>
                  <a:cubicBezTo>
                    <a:pt x="487" y="80"/>
                    <a:pt x="489" y="81"/>
                    <a:pt x="490" y="81"/>
                  </a:cubicBezTo>
                  <a:close/>
                  <a:moveTo>
                    <a:pt x="475" y="81"/>
                  </a:moveTo>
                  <a:cubicBezTo>
                    <a:pt x="475" y="81"/>
                    <a:pt x="475" y="81"/>
                    <a:pt x="475" y="81"/>
                  </a:cubicBezTo>
                  <a:cubicBezTo>
                    <a:pt x="475" y="81"/>
                    <a:pt x="475" y="81"/>
                    <a:pt x="475" y="82"/>
                  </a:cubicBezTo>
                  <a:lnTo>
                    <a:pt x="475" y="81"/>
                  </a:lnTo>
                  <a:close/>
                  <a:moveTo>
                    <a:pt x="478" y="75"/>
                  </a:moveTo>
                  <a:cubicBezTo>
                    <a:pt x="478" y="75"/>
                    <a:pt x="478" y="75"/>
                    <a:pt x="477" y="75"/>
                  </a:cubicBezTo>
                  <a:cubicBezTo>
                    <a:pt x="478" y="75"/>
                    <a:pt x="478" y="75"/>
                    <a:pt x="478" y="75"/>
                  </a:cubicBezTo>
                  <a:close/>
                  <a:moveTo>
                    <a:pt x="474" y="78"/>
                  </a:moveTo>
                  <a:cubicBezTo>
                    <a:pt x="475" y="79"/>
                    <a:pt x="476" y="78"/>
                    <a:pt x="477" y="78"/>
                  </a:cubicBezTo>
                  <a:cubicBezTo>
                    <a:pt x="480" y="78"/>
                    <a:pt x="481" y="78"/>
                    <a:pt x="483" y="78"/>
                  </a:cubicBezTo>
                  <a:cubicBezTo>
                    <a:pt x="484" y="78"/>
                    <a:pt x="484" y="78"/>
                    <a:pt x="484" y="78"/>
                  </a:cubicBezTo>
                  <a:cubicBezTo>
                    <a:pt x="483" y="79"/>
                    <a:pt x="481" y="79"/>
                    <a:pt x="479" y="79"/>
                  </a:cubicBezTo>
                  <a:cubicBezTo>
                    <a:pt x="479" y="79"/>
                    <a:pt x="479" y="78"/>
                    <a:pt x="479" y="78"/>
                  </a:cubicBezTo>
                  <a:cubicBezTo>
                    <a:pt x="478" y="79"/>
                    <a:pt x="476" y="80"/>
                    <a:pt x="474" y="79"/>
                  </a:cubicBezTo>
                  <a:cubicBezTo>
                    <a:pt x="474" y="79"/>
                    <a:pt x="473" y="79"/>
                    <a:pt x="473" y="79"/>
                  </a:cubicBezTo>
                  <a:cubicBezTo>
                    <a:pt x="473" y="79"/>
                    <a:pt x="473" y="79"/>
                    <a:pt x="473" y="79"/>
                  </a:cubicBezTo>
                  <a:cubicBezTo>
                    <a:pt x="473" y="79"/>
                    <a:pt x="473" y="79"/>
                    <a:pt x="474" y="78"/>
                  </a:cubicBezTo>
                  <a:close/>
                  <a:moveTo>
                    <a:pt x="470" y="79"/>
                  </a:moveTo>
                  <a:cubicBezTo>
                    <a:pt x="472" y="78"/>
                    <a:pt x="472" y="78"/>
                    <a:pt x="472" y="78"/>
                  </a:cubicBezTo>
                  <a:cubicBezTo>
                    <a:pt x="472" y="79"/>
                    <a:pt x="472" y="79"/>
                    <a:pt x="472" y="79"/>
                  </a:cubicBezTo>
                  <a:cubicBezTo>
                    <a:pt x="470" y="79"/>
                    <a:pt x="468" y="79"/>
                    <a:pt x="467" y="79"/>
                  </a:cubicBezTo>
                  <a:cubicBezTo>
                    <a:pt x="468" y="79"/>
                    <a:pt x="469" y="78"/>
                    <a:pt x="470" y="79"/>
                  </a:cubicBezTo>
                  <a:close/>
                  <a:moveTo>
                    <a:pt x="459" y="79"/>
                  </a:moveTo>
                  <a:cubicBezTo>
                    <a:pt x="462" y="79"/>
                    <a:pt x="462" y="78"/>
                    <a:pt x="464" y="79"/>
                  </a:cubicBezTo>
                  <a:cubicBezTo>
                    <a:pt x="465" y="79"/>
                    <a:pt x="465" y="78"/>
                    <a:pt x="466" y="79"/>
                  </a:cubicBezTo>
                  <a:cubicBezTo>
                    <a:pt x="466" y="80"/>
                    <a:pt x="464" y="78"/>
                    <a:pt x="463" y="79"/>
                  </a:cubicBezTo>
                  <a:cubicBezTo>
                    <a:pt x="461" y="78"/>
                    <a:pt x="458" y="80"/>
                    <a:pt x="456" y="79"/>
                  </a:cubicBezTo>
                  <a:cubicBezTo>
                    <a:pt x="457" y="79"/>
                    <a:pt x="458" y="79"/>
                    <a:pt x="459" y="79"/>
                  </a:cubicBezTo>
                  <a:close/>
                  <a:moveTo>
                    <a:pt x="488" y="67"/>
                  </a:moveTo>
                  <a:cubicBezTo>
                    <a:pt x="487" y="67"/>
                    <a:pt x="487" y="68"/>
                    <a:pt x="486" y="68"/>
                  </a:cubicBezTo>
                  <a:cubicBezTo>
                    <a:pt x="486" y="67"/>
                    <a:pt x="485" y="68"/>
                    <a:pt x="485" y="67"/>
                  </a:cubicBezTo>
                  <a:cubicBezTo>
                    <a:pt x="485" y="66"/>
                    <a:pt x="487" y="67"/>
                    <a:pt x="488" y="67"/>
                  </a:cubicBezTo>
                  <a:close/>
                  <a:moveTo>
                    <a:pt x="478" y="61"/>
                  </a:moveTo>
                  <a:cubicBezTo>
                    <a:pt x="478" y="61"/>
                    <a:pt x="478" y="61"/>
                    <a:pt x="478" y="61"/>
                  </a:cubicBezTo>
                  <a:cubicBezTo>
                    <a:pt x="477" y="61"/>
                    <a:pt x="477" y="61"/>
                    <a:pt x="477" y="61"/>
                  </a:cubicBezTo>
                  <a:lnTo>
                    <a:pt x="478" y="61"/>
                  </a:lnTo>
                  <a:close/>
                  <a:moveTo>
                    <a:pt x="471" y="63"/>
                  </a:moveTo>
                  <a:cubicBezTo>
                    <a:pt x="472" y="63"/>
                    <a:pt x="472" y="63"/>
                    <a:pt x="472" y="63"/>
                  </a:cubicBezTo>
                  <a:cubicBezTo>
                    <a:pt x="471" y="64"/>
                    <a:pt x="471" y="64"/>
                    <a:pt x="471" y="64"/>
                  </a:cubicBezTo>
                  <a:cubicBezTo>
                    <a:pt x="471" y="63"/>
                    <a:pt x="471" y="63"/>
                    <a:pt x="471" y="63"/>
                  </a:cubicBezTo>
                  <a:close/>
                  <a:moveTo>
                    <a:pt x="470" y="64"/>
                  </a:moveTo>
                  <a:cubicBezTo>
                    <a:pt x="470" y="64"/>
                    <a:pt x="469" y="63"/>
                    <a:pt x="469" y="64"/>
                  </a:cubicBezTo>
                  <a:cubicBezTo>
                    <a:pt x="469" y="64"/>
                    <a:pt x="469" y="64"/>
                    <a:pt x="469" y="64"/>
                  </a:cubicBezTo>
                  <a:cubicBezTo>
                    <a:pt x="468" y="64"/>
                    <a:pt x="468" y="64"/>
                    <a:pt x="468" y="64"/>
                  </a:cubicBezTo>
                  <a:cubicBezTo>
                    <a:pt x="469" y="63"/>
                    <a:pt x="470" y="63"/>
                    <a:pt x="470" y="64"/>
                  </a:cubicBezTo>
                  <a:close/>
                  <a:moveTo>
                    <a:pt x="496" y="55"/>
                  </a:moveTo>
                  <a:cubicBezTo>
                    <a:pt x="495" y="56"/>
                    <a:pt x="495" y="56"/>
                    <a:pt x="495" y="56"/>
                  </a:cubicBezTo>
                  <a:cubicBezTo>
                    <a:pt x="495" y="55"/>
                    <a:pt x="495" y="55"/>
                    <a:pt x="495" y="55"/>
                  </a:cubicBezTo>
                  <a:lnTo>
                    <a:pt x="496" y="55"/>
                  </a:lnTo>
                  <a:close/>
                  <a:moveTo>
                    <a:pt x="495" y="54"/>
                  </a:moveTo>
                  <a:cubicBezTo>
                    <a:pt x="494" y="54"/>
                    <a:pt x="494" y="54"/>
                    <a:pt x="494" y="54"/>
                  </a:cubicBezTo>
                  <a:cubicBezTo>
                    <a:pt x="494" y="54"/>
                    <a:pt x="494" y="54"/>
                    <a:pt x="494" y="54"/>
                  </a:cubicBezTo>
                  <a:lnTo>
                    <a:pt x="495" y="54"/>
                  </a:lnTo>
                  <a:close/>
                  <a:moveTo>
                    <a:pt x="504" y="54"/>
                  </a:moveTo>
                  <a:cubicBezTo>
                    <a:pt x="503" y="55"/>
                    <a:pt x="503" y="55"/>
                    <a:pt x="503" y="55"/>
                  </a:cubicBezTo>
                  <a:cubicBezTo>
                    <a:pt x="503" y="54"/>
                    <a:pt x="503" y="54"/>
                    <a:pt x="503" y="54"/>
                  </a:cubicBezTo>
                  <a:lnTo>
                    <a:pt x="504" y="54"/>
                  </a:lnTo>
                  <a:close/>
                  <a:moveTo>
                    <a:pt x="494" y="53"/>
                  </a:moveTo>
                  <a:cubicBezTo>
                    <a:pt x="493" y="54"/>
                    <a:pt x="493" y="54"/>
                    <a:pt x="492" y="54"/>
                  </a:cubicBezTo>
                  <a:lnTo>
                    <a:pt x="494" y="53"/>
                  </a:lnTo>
                  <a:close/>
                  <a:moveTo>
                    <a:pt x="490" y="53"/>
                  </a:moveTo>
                  <a:cubicBezTo>
                    <a:pt x="490" y="53"/>
                    <a:pt x="490" y="53"/>
                    <a:pt x="490" y="54"/>
                  </a:cubicBezTo>
                  <a:cubicBezTo>
                    <a:pt x="490" y="53"/>
                    <a:pt x="490" y="53"/>
                    <a:pt x="490" y="53"/>
                  </a:cubicBezTo>
                  <a:close/>
                  <a:moveTo>
                    <a:pt x="489" y="55"/>
                  </a:moveTo>
                  <a:cubicBezTo>
                    <a:pt x="488" y="56"/>
                    <a:pt x="488" y="56"/>
                    <a:pt x="488" y="56"/>
                  </a:cubicBezTo>
                  <a:cubicBezTo>
                    <a:pt x="488" y="56"/>
                    <a:pt x="488" y="56"/>
                    <a:pt x="488" y="56"/>
                  </a:cubicBezTo>
                  <a:cubicBezTo>
                    <a:pt x="488" y="56"/>
                    <a:pt x="488" y="56"/>
                    <a:pt x="488" y="55"/>
                  </a:cubicBezTo>
                  <a:cubicBezTo>
                    <a:pt x="488" y="55"/>
                    <a:pt x="488" y="55"/>
                    <a:pt x="488" y="55"/>
                  </a:cubicBezTo>
                  <a:lnTo>
                    <a:pt x="489" y="55"/>
                  </a:lnTo>
                  <a:close/>
                  <a:moveTo>
                    <a:pt x="487" y="56"/>
                  </a:moveTo>
                  <a:cubicBezTo>
                    <a:pt x="488" y="56"/>
                    <a:pt x="488" y="56"/>
                    <a:pt x="488" y="56"/>
                  </a:cubicBezTo>
                  <a:cubicBezTo>
                    <a:pt x="487" y="56"/>
                    <a:pt x="487" y="56"/>
                    <a:pt x="487" y="56"/>
                  </a:cubicBezTo>
                  <a:close/>
                  <a:moveTo>
                    <a:pt x="485" y="56"/>
                  </a:moveTo>
                  <a:cubicBezTo>
                    <a:pt x="485" y="56"/>
                    <a:pt x="485" y="56"/>
                    <a:pt x="485" y="56"/>
                  </a:cubicBezTo>
                  <a:cubicBezTo>
                    <a:pt x="485" y="57"/>
                    <a:pt x="485" y="57"/>
                    <a:pt x="485" y="57"/>
                  </a:cubicBezTo>
                  <a:cubicBezTo>
                    <a:pt x="485" y="57"/>
                    <a:pt x="485" y="57"/>
                    <a:pt x="485" y="57"/>
                  </a:cubicBezTo>
                  <a:lnTo>
                    <a:pt x="485" y="56"/>
                  </a:lnTo>
                  <a:close/>
                  <a:moveTo>
                    <a:pt x="519" y="44"/>
                  </a:moveTo>
                  <a:cubicBezTo>
                    <a:pt x="519" y="45"/>
                    <a:pt x="519" y="45"/>
                    <a:pt x="519" y="45"/>
                  </a:cubicBezTo>
                  <a:cubicBezTo>
                    <a:pt x="519" y="45"/>
                    <a:pt x="519" y="45"/>
                    <a:pt x="519" y="45"/>
                  </a:cubicBezTo>
                  <a:cubicBezTo>
                    <a:pt x="520" y="45"/>
                    <a:pt x="519" y="44"/>
                    <a:pt x="520" y="44"/>
                  </a:cubicBezTo>
                  <a:cubicBezTo>
                    <a:pt x="521" y="45"/>
                    <a:pt x="521" y="45"/>
                    <a:pt x="521" y="45"/>
                  </a:cubicBezTo>
                  <a:cubicBezTo>
                    <a:pt x="521" y="45"/>
                    <a:pt x="521" y="45"/>
                    <a:pt x="521" y="45"/>
                  </a:cubicBezTo>
                  <a:cubicBezTo>
                    <a:pt x="520" y="45"/>
                    <a:pt x="520" y="45"/>
                    <a:pt x="519" y="45"/>
                  </a:cubicBezTo>
                  <a:cubicBezTo>
                    <a:pt x="519" y="45"/>
                    <a:pt x="519" y="45"/>
                    <a:pt x="519" y="45"/>
                  </a:cubicBezTo>
                  <a:lnTo>
                    <a:pt x="519" y="44"/>
                  </a:lnTo>
                  <a:close/>
                  <a:moveTo>
                    <a:pt x="518" y="45"/>
                  </a:moveTo>
                  <a:cubicBezTo>
                    <a:pt x="518" y="45"/>
                    <a:pt x="518" y="45"/>
                    <a:pt x="518" y="45"/>
                  </a:cubicBezTo>
                  <a:cubicBezTo>
                    <a:pt x="517" y="45"/>
                    <a:pt x="517" y="45"/>
                    <a:pt x="517" y="45"/>
                  </a:cubicBezTo>
                  <a:lnTo>
                    <a:pt x="518" y="45"/>
                  </a:lnTo>
                  <a:close/>
                  <a:moveTo>
                    <a:pt x="473" y="56"/>
                  </a:moveTo>
                  <a:cubicBezTo>
                    <a:pt x="473" y="56"/>
                    <a:pt x="473" y="56"/>
                    <a:pt x="473" y="56"/>
                  </a:cubicBezTo>
                  <a:cubicBezTo>
                    <a:pt x="473" y="56"/>
                    <a:pt x="473" y="57"/>
                    <a:pt x="474" y="57"/>
                  </a:cubicBezTo>
                  <a:cubicBezTo>
                    <a:pt x="473" y="57"/>
                    <a:pt x="472" y="57"/>
                    <a:pt x="473" y="56"/>
                  </a:cubicBezTo>
                  <a:close/>
                  <a:moveTo>
                    <a:pt x="475" y="56"/>
                  </a:moveTo>
                  <a:cubicBezTo>
                    <a:pt x="475" y="56"/>
                    <a:pt x="475" y="56"/>
                    <a:pt x="475" y="56"/>
                  </a:cubicBezTo>
                  <a:cubicBezTo>
                    <a:pt x="476" y="55"/>
                    <a:pt x="476" y="55"/>
                    <a:pt x="476" y="55"/>
                  </a:cubicBezTo>
                  <a:cubicBezTo>
                    <a:pt x="476" y="56"/>
                    <a:pt x="476" y="56"/>
                    <a:pt x="475" y="56"/>
                  </a:cubicBezTo>
                  <a:close/>
                  <a:moveTo>
                    <a:pt x="479" y="50"/>
                  </a:moveTo>
                  <a:cubicBezTo>
                    <a:pt x="479" y="49"/>
                    <a:pt x="479" y="49"/>
                    <a:pt x="479" y="49"/>
                  </a:cubicBezTo>
                  <a:cubicBezTo>
                    <a:pt x="479" y="49"/>
                    <a:pt x="478" y="49"/>
                    <a:pt x="478" y="50"/>
                  </a:cubicBezTo>
                  <a:cubicBezTo>
                    <a:pt x="478" y="50"/>
                    <a:pt x="478" y="50"/>
                    <a:pt x="478" y="50"/>
                  </a:cubicBezTo>
                  <a:cubicBezTo>
                    <a:pt x="477" y="49"/>
                    <a:pt x="476" y="51"/>
                    <a:pt x="476" y="50"/>
                  </a:cubicBezTo>
                  <a:cubicBezTo>
                    <a:pt x="476" y="50"/>
                    <a:pt x="477" y="50"/>
                    <a:pt x="476" y="49"/>
                  </a:cubicBezTo>
                  <a:cubicBezTo>
                    <a:pt x="477" y="49"/>
                    <a:pt x="477" y="49"/>
                    <a:pt x="478" y="49"/>
                  </a:cubicBezTo>
                  <a:cubicBezTo>
                    <a:pt x="478" y="49"/>
                    <a:pt x="478" y="49"/>
                    <a:pt x="478" y="49"/>
                  </a:cubicBezTo>
                  <a:cubicBezTo>
                    <a:pt x="478" y="49"/>
                    <a:pt x="479" y="49"/>
                    <a:pt x="480" y="49"/>
                  </a:cubicBezTo>
                  <a:cubicBezTo>
                    <a:pt x="480" y="49"/>
                    <a:pt x="480" y="49"/>
                    <a:pt x="481" y="49"/>
                  </a:cubicBezTo>
                  <a:cubicBezTo>
                    <a:pt x="480" y="50"/>
                    <a:pt x="482" y="50"/>
                    <a:pt x="482" y="51"/>
                  </a:cubicBezTo>
                  <a:cubicBezTo>
                    <a:pt x="482" y="50"/>
                    <a:pt x="480" y="50"/>
                    <a:pt x="479" y="50"/>
                  </a:cubicBezTo>
                  <a:close/>
                  <a:moveTo>
                    <a:pt x="482" y="43"/>
                  </a:moveTo>
                  <a:cubicBezTo>
                    <a:pt x="482" y="43"/>
                    <a:pt x="482" y="43"/>
                    <a:pt x="482" y="43"/>
                  </a:cubicBezTo>
                  <a:cubicBezTo>
                    <a:pt x="482" y="43"/>
                    <a:pt x="483" y="42"/>
                    <a:pt x="483" y="42"/>
                  </a:cubicBezTo>
                  <a:cubicBezTo>
                    <a:pt x="483" y="43"/>
                    <a:pt x="483" y="43"/>
                    <a:pt x="482" y="43"/>
                  </a:cubicBezTo>
                  <a:cubicBezTo>
                    <a:pt x="482" y="43"/>
                    <a:pt x="482" y="43"/>
                    <a:pt x="482" y="43"/>
                  </a:cubicBezTo>
                  <a:close/>
                  <a:moveTo>
                    <a:pt x="478" y="56"/>
                  </a:moveTo>
                  <a:cubicBezTo>
                    <a:pt x="478" y="56"/>
                    <a:pt x="478" y="56"/>
                    <a:pt x="478" y="56"/>
                  </a:cubicBezTo>
                  <a:cubicBezTo>
                    <a:pt x="479" y="56"/>
                    <a:pt x="480" y="55"/>
                    <a:pt x="481" y="56"/>
                  </a:cubicBezTo>
                  <a:cubicBezTo>
                    <a:pt x="480" y="56"/>
                    <a:pt x="480" y="56"/>
                    <a:pt x="480" y="56"/>
                  </a:cubicBezTo>
                  <a:cubicBezTo>
                    <a:pt x="480" y="56"/>
                    <a:pt x="480" y="56"/>
                    <a:pt x="480" y="56"/>
                  </a:cubicBezTo>
                  <a:cubicBezTo>
                    <a:pt x="480" y="57"/>
                    <a:pt x="480" y="57"/>
                    <a:pt x="480" y="57"/>
                  </a:cubicBezTo>
                  <a:cubicBezTo>
                    <a:pt x="479" y="58"/>
                    <a:pt x="479" y="56"/>
                    <a:pt x="478" y="56"/>
                  </a:cubicBezTo>
                  <a:close/>
                  <a:moveTo>
                    <a:pt x="479" y="59"/>
                  </a:moveTo>
                  <a:cubicBezTo>
                    <a:pt x="479" y="58"/>
                    <a:pt x="479" y="58"/>
                    <a:pt x="479" y="58"/>
                  </a:cubicBezTo>
                  <a:cubicBezTo>
                    <a:pt x="480" y="58"/>
                    <a:pt x="480" y="58"/>
                    <a:pt x="480" y="58"/>
                  </a:cubicBezTo>
                  <a:cubicBezTo>
                    <a:pt x="479" y="58"/>
                    <a:pt x="479" y="58"/>
                    <a:pt x="479" y="58"/>
                  </a:cubicBezTo>
                  <a:cubicBezTo>
                    <a:pt x="479" y="58"/>
                    <a:pt x="479" y="59"/>
                    <a:pt x="479" y="59"/>
                  </a:cubicBezTo>
                  <a:close/>
                  <a:moveTo>
                    <a:pt x="485" y="50"/>
                  </a:moveTo>
                  <a:cubicBezTo>
                    <a:pt x="485" y="50"/>
                    <a:pt x="485" y="50"/>
                    <a:pt x="485" y="50"/>
                  </a:cubicBezTo>
                  <a:cubicBezTo>
                    <a:pt x="485" y="50"/>
                    <a:pt x="485" y="49"/>
                    <a:pt x="484" y="49"/>
                  </a:cubicBezTo>
                  <a:cubicBezTo>
                    <a:pt x="484" y="49"/>
                    <a:pt x="484" y="49"/>
                    <a:pt x="484" y="49"/>
                  </a:cubicBezTo>
                  <a:cubicBezTo>
                    <a:pt x="484" y="49"/>
                    <a:pt x="484" y="49"/>
                    <a:pt x="484" y="49"/>
                  </a:cubicBezTo>
                  <a:cubicBezTo>
                    <a:pt x="485" y="49"/>
                    <a:pt x="486" y="50"/>
                    <a:pt x="486" y="49"/>
                  </a:cubicBezTo>
                  <a:cubicBezTo>
                    <a:pt x="486" y="49"/>
                    <a:pt x="485" y="50"/>
                    <a:pt x="485" y="50"/>
                  </a:cubicBezTo>
                  <a:close/>
                  <a:moveTo>
                    <a:pt x="488" y="48"/>
                  </a:moveTo>
                  <a:cubicBezTo>
                    <a:pt x="488" y="47"/>
                    <a:pt x="488" y="47"/>
                    <a:pt x="488" y="47"/>
                  </a:cubicBezTo>
                  <a:cubicBezTo>
                    <a:pt x="488" y="47"/>
                    <a:pt x="488" y="47"/>
                    <a:pt x="488" y="47"/>
                  </a:cubicBezTo>
                  <a:lnTo>
                    <a:pt x="488" y="48"/>
                  </a:lnTo>
                  <a:close/>
                  <a:moveTo>
                    <a:pt x="492" y="43"/>
                  </a:moveTo>
                  <a:cubicBezTo>
                    <a:pt x="492" y="43"/>
                    <a:pt x="492" y="43"/>
                    <a:pt x="491" y="43"/>
                  </a:cubicBezTo>
                  <a:cubicBezTo>
                    <a:pt x="491" y="43"/>
                    <a:pt x="490" y="43"/>
                    <a:pt x="489" y="43"/>
                  </a:cubicBezTo>
                  <a:cubicBezTo>
                    <a:pt x="490" y="43"/>
                    <a:pt x="491" y="42"/>
                    <a:pt x="492" y="42"/>
                  </a:cubicBezTo>
                  <a:cubicBezTo>
                    <a:pt x="492" y="43"/>
                    <a:pt x="491" y="43"/>
                    <a:pt x="491" y="43"/>
                  </a:cubicBezTo>
                  <a:cubicBezTo>
                    <a:pt x="492" y="43"/>
                    <a:pt x="492" y="43"/>
                    <a:pt x="492" y="43"/>
                  </a:cubicBezTo>
                  <a:close/>
                  <a:moveTo>
                    <a:pt x="492" y="47"/>
                  </a:moveTo>
                  <a:cubicBezTo>
                    <a:pt x="493" y="47"/>
                    <a:pt x="495" y="46"/>
                    <a:pt x="496" y="47"/>
                  </a:cubicBezTo>
                  <a:cubicBezTo>
                    <a:pt x="495" y="46"/>
                    <a:pt x="493" y="47"/>
                    <a:pt x="492" y="47"/>
                  </a:cubicBezTo>
                  <a:close/>
                  <a:moveTo>
                    <a:pt x="495" y="43"/>
                  </a:moveTo>
                  <a:cubicBezTo>
                    <a:pt x="495" y="43"/>
                    <a:pt x="495" y="43"/>
                    <a:pt x="495" y="43"/>
                  </a:cubicBezTo>
                  <a:cubicBezTo>
                    <a:pt x="495" y="44"/>
                    <a:pt x="495" y="44"/>
                    <a:pt x="495" y="44"/>
                  </a:cubicBezTo>
                  <a:lnTo>
                    <a:pt x="495" y="43"/>
                  </a:lnTo>
                  <a:close/>
                  <a:moveTo>
                    <a:pt x="496" y="43"/>
                  </a:moveTo>
                  <a:cubicBezTo>
                    <a:pt x="496" y="43"/>
                    <a:pt x="496" y="43"/>
                    <a:pt x="496" y="43"/>
                  </a:cubicBezTo>
                  <a:cubicBezTo>
                    <a:pt x="496" y="43"/>
                    <a:pt x="496" y="43"/>
                    <a:pt x="496" y="43"/>
                  </a:cubicBezTo>
                  <a:cubicBezTo>
                    <a:pt x="496" y="43"/>
                    <a:pt x="496" y="43"/>
                    <a:pt x="496" y="43"/>
                  </a:cubicBezTo>
                  <a:close/>
                  <a:moveTo>
                    <a:pt x="496" y="45"/>
                  </a:moveTo>
                  <a:cubicBezTo>
                    <a:pt x="496" y="45"/>
                    <a:pt x="496" y="45"/>
                    <a:pt x="496" y="45"/>
                  </a:cubicBezTo>
                  <a:cubicBezTo>
                    <a:pt x="497" y="45"/>
                    <a:pt x="497" y="45"/>
                    <a:pt x="497" y="45"/>
                  </a:cubicBezTo>
                  <a:lnTo>
                    <a:pt x="496" y="45"/>
                  </a:lnTo>
                  <a:close/>
                  <a:moveTo>
                    <a:pt x="502" y="45"/>
                  </a:moveTo>
                  <a:cubicBezTo>
                    <a:pt x="502" y="45"/>
                    <a:pt x="502" y="45"/>
                    <a:pt x="502" y="45"/>
                  </a:cubicBezTo>
                  <a:cubicBezTo>
                    <a:pt x="502" y="45"/>
                    <a:pt x="502" y="45"/>
                    <a:pt x="502" y="45"/>
                  </a:cubicBezTo>
                  <a:cubicBezTo>
                    <a:pt x="502" y="45"/>
                    <a:pt x="502" y="45"/>
                    <a:pt x="502" y="45"/>
                  </a:cubicBezTo>
                  <a:cubicBezTo>
                    <a:pt x="502" y="45"/>
                    <a:pt x="502" y="45"/>
                    <a:pt x="502" y="45"/>
                  </a:cubicBezTo>
                  <a:cubicBezTo>
                    <a:pt x="502" y="45"/>
                    <a:pt x="502" y="45"/>
                    <a:pt x="502" y="45"/>
                  </a:cubicBezTo>
                  <a:cubicBezTo>
                    <a:pt x="502" y="45"/>
                    <a:pt x="502" y="45"/>
                    <a:pt x="502" y="45"/>
                  </a:cubicBezTo>
                  <a:cubicBezTo>
                    <a:pt x="502" y="45"/>
                    <a:pt x="503" y="44"/>
                    <a:pt x="504" y="45"/>
                  </a:cubicBezTo>
                  <a:cubicBezTo>
                    <a:pt x="503" y="45"/>
                    <a:pt x="503" y="45"/>
                    <a:pt x="502" y="45"/>
                  </a:cubicBezTo>
                  <a:close/>
                  <a:moveTo>
                    <a:pt x="506" y="45"/>
                  </a:moveTo>
                  <a:cubicBezTo>
                    <a:pt x="505" y="45"/>
                    <a:pt x="505" y="45"/>
                    <a:pt x="505" y="45"/>
                  </a:cubicBezTo>
                  <a:cubicBezTo>
                    <a:pt x="504" y="44"/>
                    <a:pt x="505" y="45"/>
                    <a:pt x="506" y="45"/>
                  </a:cubicBezTo>
                  <a:cubicBezTo>
                    <a:pt x="506" y="45"/>
                    <a:pt x="506" y="44"/>
                    <a:pt x="506" y="44"/>
                  </a:cubicBezTo>
                  <a:cubicBezTo>
                    <a:pt x="506" y="45"/>
                    <a:pt x="506" y="45"/>
                    <a:pt x="506" y="45"/>
                  </a:cubicBezTo>
                  <a:close/>
                  <a:moveTo>
                    <a:pt x="507" y="45"/>
                  </a:moveTo>
                  <a:cubicBezTo>
                    <a:pt x="507" y="45"/>
                    <a:pt x="507" y="45"/>
                    <a:pt x="507" y="45"/>
                  </a:cubicBezTo>
                  <a:cubicBezTo>
                    <a:pt x="508" y="45"/>
                    <a:pt x="508" y="45"/>
                    <a:pt x="508" y="45"/>
                  </a:cubicBezTo>
                  <a:lnTo>
                    <a:pt x="507" y="45"/>
                  </a:lnTo>
                  <a:close/>
                  <a:moveTo>
                    <a:pt x="509" y="45"/>
                  </a:moveTo>
                  <a:cubicBezTo>
                    <a:pt x="509" y="45"/>
                    <a:pt x="509" y="45"/>
                    <a:pt x="509" y="45"/>
                  </a:cubicBezTo>
                  <a:cubicBezTo>
                    <a:pt x="509" y="45"/>
                    <a:pt x="509" y="45"/>
                    <a:pt x="509" y="45"/>
                  </a:cubicBezTo>
                  <a:cubicBezTo>
                    <a:pt x="509" y="45"/>
                    <a:pt x="509" y="45"/>
                    <a:pt x="509" y="45"/>
                  </a:cubicBezTo>
                  <a:cubicBezTo>
                    <a:pt x="510" y="45"/>
                    <a:pt x="509" y="45"/>
                    <a:pt x="510" y="44"/>
                  </a:cubicBezTo>
                  <a:cubicBezTo>
                    <a:pt x="510" y="45"/>
                    <a:pt x="510" y="45"/>
                    <a:pt x="510" y="45"/>
                  </a:cubicBezTo>
                  <a:cubicBezTo>
                    <a:pt x="511" y="46"/>
                    <a:pt x="509" y="45"/>
                    <a:pt x="509" y="45"/>
                  </a:cubicBezTo>
                  <a:close/>
                  <a:moveTo>
                    <a:pt x="512" y="46"/>
                  </a:moveTo>
                  <a:cubicBezTo>
                    <a:pt x="512" y="47"/>
                    <a:pt x="512" y="47"/>
                    <a:pt x="512" y="47"/>
                  </a:cubicBezTo>
                  <a:cubicBezTo>
                    <a:pt x="511" y="46"/>
                    <a:pt x="511" y="46"/>
                    <a:pt x="511" y="46"/>
                  </a:cubicBezTo>
                  <a:lnTo>
                    <a:pt x="512" y="46"/>
                  </a:lnTo>
                  <a:close/>
                  <a:moveTo>
                    <a:pt x="494" y="38"/>
                  </a:moveTo>
                  <a:cubicBezTo>
                    <a:pt x="492" y="38"/>
                    <a:pt x="491" y="39"/>
                    <a:pt x="490" y="39"/>
                  </a:cubicBezTo>
                  <a:cubicBezTo>
                    <a:pt x="490" y="38"/>
                    <a:pt x="490" y="38"/>
                    <a:pt x="490" y="38"/>
                  </a:cubicBezTo>
                  <a:cubicBezTo>
                    <a:pt x="491" y="39"/>
                    <a:pt x="493" y="38"/>
                    <a:pt x="494" y="38"/>
                  </a:cubicBezTo>
                  <a:close/>
                  <a:moveTo>
                    <a:pt x="490" y="41"/>
                  </a:moveTo>
                  <a:cubicBezTo>
                    <a:pt x="490" y="40"/>
                    <a:pt x="491" y="39"/>
                    <a:pt x="492" y="40"/>
                  </a:cubicBezTo>
                  <a:cubicBezTo>
                    <a:pt x="493" y="40"/>
                    <a:pt x="492" y="41"/>
                    <a:pt x="493" y="41"/>
                  </a:cubicBezTo>
                  <a:cubicBezTo>
                    <a:pt x="493" y="40"/>
                    <a:pt x="495" y="40"/>
                    <a:pt x="496" y="40"/>
                  </a:cubicBezTo>
                  <a:cubicBezTo>
                    <a:pt x="496" y="40"/>
                    <a:pt x="496" y="40"/>
                    <a:pt x="496" y="40"/>
                  </a:cubicBezTo>
                  <a:cubicBezTo>
                    <a:pt x="496" y="40"/>
                    <a:pt x="496" y="40"/>
                    <a:pt x="496" y="40"/>
                  </a:cubicBezTo>
                  <a:cubicBezTo>
                    <a:pt x="497" y="41"/>
                    <a:pt x="497" y="41"/>
                    <a:pt x="497" y="41"/>
                  </a:cubicBezTo>
                  <a:cubicBezTo>
                    <a:pt x="497" y="41"/>
                    <a:pt x="496" y="41"/>
                    <a:pt x="496" y="41"/>
                  </a:cubicBezTo>
                  <a:cubicBezTo>
                    <a:pt x="497" y="41"/>
                    <a:pt x="498" y="41"/>
                    <a:pt x="498" y="41"/>
                  </a:cubicBezTo>
                  <a:cubicBezTo>
                    <a:pt x="498" y="40"/>
                    <a:pt x="498" y="40"/>
                    <a:pt x="498" y="40"/>
                  </a:cubicBezTo>
                  <a:cubicBezTo>
                    <a:pt x="499" y="40"/>
                    <a:pt x="499" y="40"/>
                    <a:pt x="500" y="40"/>
                  </a:cubicBezTo>
                  <a:cubicBezTo>
                    <a:pt x="500" y="40"/>
                    <a:pt x="500" y="40"/>
                    <a:pt x="500" y="40"/>
                  </a:cubicBezTo>
                  <a:cubicBezTo>
                    <a:pt x="501" y="40"/>
                    <a:pt x="501" y="40"/>
                    <a:pt x="501" y="40"/>
                  </a:cubicBezTo>
                  <a:cubicBezTo>
                    <a:pt x="501" y="39"/>
                    <a:pt x="501" y="39"/>
                    <a:pt x="501" y="39"/>
                  </a:cubicBezTo>
                  <a:cubicBezTo>
                    <a:pt x="501" y="39"/>
                    <a:pt x="502" y="40"/>
                    <a:pt x="502" y="39"/>
                  </a:cubicBezTo>
                  <a:cubicBezTo>
                    <a:pt x="503" y="41"/>
                    <a:pt x="504" y="40"/>
                    <a:pt x="505" y="40"/>
                  </a:cubicBezTo>
                  <a:cubicBezTo>
                    <a:pt x="505" y="40"/>
                    <a:pt x="506" y="40"/>
                    <a:pt x="505" y="40"/>
                  </a:cubicBezTo>
                  <a:cubicBezTo>
                    <a:pt x="505" y="39"/>
                    <a:pt x="505" y="39"/>
                    <a:pt x="505" y="39"/>
                  </a:cubicBezTo>
                  <a:cubicBezTo>
                    <a:pt x="507" y="40"/>
                    <a:pt x="509" y="38"/>
                    <a:pt x="512" y="39"/>
                  </a:cubicBezTo>
                  <a:cubicBezTo>
                    <a:pt x="512" y="40"/>
                    <a:pt x="512" y="40"/>
                    <a:pt x="512" y="40"/>
                  </a:cubicBezTo>
                  <a:cubicBezTo>
                    <a:pt x="511" y="40"/>
                    <a:pt x="511" y="40"/>
                    <a:pt x="511" y="40"/>
                  </a:cubicBezTo>
                  <a:cubicBezTo>
                    <a:pt x="511" y="40"/>
                    <a:pt x="511" y="41"/>
                    <a:pt x="511" y="41"/>
                  </a:cubicBezTo>
                  <a:cubicBezTo>
                    <a:pt x="512" y="41"/>
                    <a:pt x="512" y="41"/>
                    <a:pt x="512" y="42"/>
                  </a:cubicBezTo>
                  <a:cubicBezTo>
                    <a:pt x="513" y="42"/>
                    <a:pt x="511" y="43"/>
                    <a:pt x="512" y="43"/>
                  </a:cubicBezTo>
                  <a:cubicBezTo>
                    <a:pt x="512" y="43"/>
                    <a:pt x="511" y="44"/>
                    <a:pt x="511" y="44"/>
                  </a:cubicBezTo>
                  <a:cubicBezTo>
                    <a:pt x="511" y="44"/>
                    <a:pt x="511" y="45"/>
                    <a:pt x="511" y="45"/>
                  </a:cubicBezTo>
                  <a:cubicBezTo>
                    <a:pt x="511" y="44"/>
                    <a:pt x="511" y="44"/>
                    <a:pt x="511" y="44"/>
                  </a:cubicBezTo>
                  <a:cubicBezTo>
                    <a:pt x="511" y="44"/>
                    <a:pt x="511" y="44"/>
                    <a:pt x="511" y="44"/>
                  </a:cubicBezTo>
                  <a:cubicBezTo>
                    <a:pt x="510" y="44"/>
                    <a:pt x="510" y="44"/>
                    <a:pt x="509" y="44"/>
                  </a:cubicBezTo>
                  <a:cubicBezTo>
                    <a:pt x="509" y="42"/>
                    <a:pt x="509" y="42"/>
                    <a:pt x="509" y="42"/>
                  </a:cubicBezTo>
                  <a:cubicBezTo>
                    <a:pt x="509" y="41"/>
                    <a:pt x="508" y="42"/>
                    <a:pt x="508" y="42"/>
                  </a:cubicBezTo>
                  <a:cubicBezTo>
                    <a:pt x="509" y="43"/>
                    <a:pt x="506" y="41"/>
                    <a:pt x="507" y="43"/>
                  </a:cubicBezTo>
                  <a:cubicBezTo>
                    <a:pt x="507" y="44"/>
                    <a:pt x="505" y="44"/>
                    <a:pt x="504" y="43"/>
                  </a:cubicBezTo>
                  <a:cubicBezTo>
                    <a:pt x="500" y="43"/>
                    <a:pt x="500" y="43"/>
                    <a:pt x="500" y="43"/>
                  </a:cubicBezTo>
                  <a:cubicBezTo>
                    <a:pt x="502" y="42"/>
                    <a:pt x="504" y="43"/>
                    <a:pt x="506" y="42"/>
                  </a:cubicBezTo>
                  <a:cubicBezTo>
                    <a:pt x="505" y="41"/>
                    <a:pt x="505" y="41"/>
                    <a:pt x="505" y="41"/>
                  </a:cubicBezTo>
                  <a:cubicBezTo>
                    <a:pt x="505" y="41"/>
                    <a:pt x="505" y="41"/>
                    <a:pt x="505" y="41"/>
                  </a:cubicBezTo>
                  <a:cubicBezTo>
                    <a:pt x="505" y="41"/>
                    <a:pt x="504" y="41"/>
                    <a:pt x="503" y="41"/>
                  </a:cubicBezTo>
                  <a:cubicBezTo>
                    <a:pt x="503" y="41"/>
                    <a:pt x="503" y="41"/>
                    <a:pt x="503" y="41"/>
                  </a:cubicBezTo>
                  <a:cubicBezTo>
                    <a:pt x="504" y="42"/>
                    <a:pt x="504" y="42"/>
                    <a:pt x="504" y="42"/>
                  </a:cubicBezTo>
                  <a:cubicBezTo>
                    <a:pt x="502" y="42"/>
                    <a:pt x="502" y="42"/>
                    <a:pt x="500" y="42"/>
                  </a:cubicBezTo>
                  <a:cubicBezTo>
                    <a:pt x="500" y="42"/>
                    <a:pt x="497" y="42"/>
                    <a:pt x="499" y="43"/>
                  </a:cubicBezTo>
                  <a:cubicBezTo>
                    <a:pt x="498" y="43"/>
                    <a:pt x="498" y="43"/>
                    <a:pt x="498" y="43"/>
                  </a:cubicBezTo>
                  <a:cubicBezTo>
                    <a:pt x="498" y="43"/>
                    <a:pt x="499" y="42"/>
                    <a:pt x="499" y="42"/>
                  </a:cubicBezTo>
                  <a:cubicBezTo>
                    <a:pt x="499" y="41"/>
                    <a:pt x="498" y="42"/>
                    <a:pt x="497" y="41"/>
                  </a:cubicBezTo>
                  <a:cubicBezTo>
                    <a:pt x="497" y="42"/>
                    <a:pt x="496" y="42"/>
                    <a:pt x="495" y="42"/>
                  </a:cubicBezTo>
                  <a:cubicBezTo>
                    <a:pt x="496" y="41"/>
                    <a:pt x="496" y="41"/>
                    <a:pt x="496" y="41"/>
                  </a:cubicBezTo>
                  <a:cubicBezTo>
                    <a:pt x="495" y="41"/>
                    <a:pt x="495" y="41"/>
                    <a:pt x="495" y="41"/>
                  </a:cubicBezTo>
                  <a:cubicBezTo>
                    <a:pt x="494" y="43"/>
                    <a:pt x="494" y="43"/>
                    <a:pt x="494" y="43"/>
                  </a:cubicBezTo>
                  <a:cubicBezTo>
                    <a:pt x="494" y="43"/>
                    <a:pt x="494" y="41"/>
                    <a:pt x="493" y="42"/>
                  </a:cubicBezTo>
                  <a:cubicBezTo>
                    <a:pt x="493" y="42"/>
                    <a:pt x="492" y="42"/>
                    <a:pt x="493" y="42"/>
                  </a:cubicBezTo>
                  <a:cubicBezTo>
                    <a:pt x="493" y="43"/>
                    <a:pt x="493" y="43"/>
                    <a:pt x="493" y="43"/>
                  </a:cubicBezTo>
                  <a:cubicBezTo>
                    <a:pt x="493" y="43"/>
                    <a:pt x="493" y="43"/>
                    <a:pt x="493" y="43"/>
                  </a:cubicBezTo>
                  <a:cubicBezTo>
                    <a:pt x="493" y="43"/>
                    <a:pt x="493" y="43"/>
                    <a:pt x="493" y="43"/>
                  </a:cubicBezTo>
                  <a:cubicBezTo>
                    <a:pt x="493" y="43"/>
                    <a:pt x="493" y="43"/>
                    <a:pt x="493" y="43"/>
                  </a:cubicBezTo>
                  <a:cubicBezTo>
                    <a:pt x="493" y="43"/>
                    <a:pt x="492" y="42"/>
                    <a:pt x="492" y="42"/>
                  </a:cubicBezTo>
                  <a:cubicBezTo>
                    <a:pt x="491" y="41"/>
                    <a:pt x="490" y="42"/>
                    <a:pt x="489" y="42"/>
                  </a:cubicBezTo>
                  <a:cubicBezTo>
                    <a:pt x="489" y="41"/>
                    <a:pt x="489" y="41"/>
                    <a:pt x="489" y="41"/>
                  </a:cubicBezTo>
                  <a:cubicBezTo>
                    <a:pt x="488" y="41"/>
                    <a:pt x="488" y="41"/>
                    <a:pt x="488" y="41"/>
                  </a:cubicBezTo>
                  <a:cubicBezTo>
                    <a:pt x="488" y="41"/>
                    <a:pt x="488" y="41"/>
                    <a:pt x="488" y="41"/>
                  </a:cubicBezTo>
                  <a:cubicBezTo>
                    <a:pt x="487" y="41"/>
                    <a:pt x="487" y="41"/>
                    <a:pt x="487" y="41"/>
                  </a:cubicBezTo>
                  <a:cubicBezTo>
                    <a:pt x="488" y="41"/>
                    <a:pt x="489" y="40"/>
                    <a:pt x="490" y="41"/>
                  </a:cubicBezTo>
                  <a:close/>
                  <a:moveTo>
                    <a:pt x="489" y="38"/>
                  </a:moveTo>
                  <a:cubicBezTo>
                    <a:pt x="488" y="38"/>
                    <a:pt x="488" y="38"/>
                    <a:pt x="488" y="38"/>
                  </a:cubicBezTo>
                  <a:cubicBezTo>
                    <a:pt x="488" y="38"/>
                    <a:pt x="488" y="38"/>
                    <a:pt x="488" y="38"/>
                  </a:cubicBezTo>
                  <a:lnTo>
                    <a:pt x="489" y="38"/>
                  </a:lnTo>
                  <a:close/>
                  <a:moveTo>
                    <a:pt x="484" y="49"/>
                  </a:moveTo>
                  <a:cubicBezTo>
                    <a:pt x="483" y="49"/>
                    <a:pt x="483" y="51"/>
                    <a:pt x="482" y="50"/>
                  </a:cubicBezTo>
                  <a:cubicBezTo>
                    <a:pt x="482" y="49"/>
                    <a:pt x="483" y="49"/>
                    <a:pt x="484" y="49"/>
                  </a:cubicBezTo>
                  <a:close/>
                  <a:moveTo>
                    <a:pt x="486" y="41"/>
                  </a:moveTo>
                  <a:cubicBezTo>
                    <a:pt x="486" y="40"/>
                    <a:pt x="485" y="41"/>
                    <a:pt x="485" y="41"/>
                  </a:cubicBezTo>
                  <a:cubicBezTo>
                    <a:pt x="485" y="40"/>
                    <a:pt x="485" y="40"/>
                    <a:pt x="485" y="40"/>
                  </a:cubicBezTo>
                  <a:cubicBezTo>
                    <a:pt x="485" y="40"/>
                    <a:pt x="486" y="40"/>
                    <a:pt x="486" y="41"/>
                  </a:cubicBezTo>
                  <a:close/>
                  <a:moveTo>
                    <a:pt x="482" y="41"/>
                  </a:moveTo>
                  <a:cubicBezTo>
                    <a:pt x="481" y="40"/>
                    <a:pt x="481" y="40"/>
                    <a:pt x="481" y="40"/>
                  </a:cubicBezTo>
                  <a:cubicBezTo>
                    <a:pt x="482" y="40"/>
                    <a:pt x="482" y="40"/>
                    <a:pt x="482" y="41"/>
                  </a:cubicBezTo>
                  <a:close/>
                  <a:moveTo>
                    <a:pt x="485" y="42"/>
                  </a:moveTo>
                  <a:cubicBezTo>
                    <a:pt x="483" y="41"/>
                    <a:pt x="481" y="42"/>
                    <a:pt x="479" y="41"/>
                  </a:cubicBezTo>
                  <a:cubicBezTo>
                    <a:pt x="479" y="42"/>
                    <a:pt x="479" y="42"/>
                    <a:pt x="479" y="42"/>
                  </a:cubicBezTo>
                  <a:cubicBezTo>
                    <a:pt x="478" y="41"/>
                    <a:pt x="478" y="41"/>
                    <a:pt x="478" y="41"/>
                  </a:cubicBezTo>
                  <a:cubicBezTo>
                    <a:pt x="480" y="42"/>
                    <a:pt x="483" y="41"/>
                    <a:pt x="485" y="42"/>
                  </a:cubicBezTo>
                  <a:close/>
                  <a:moveTo>
                    <a:pt x="476" y="49"/>
                  </a:moveTo>
                  <a:cubicBezTo>
                    <a:pt x="476" y="49"/>
                    <a:pt x="476" y="49"/>
                    <a:pt x="476" y="49"/>
                  </a:cubicBezTo>
                  <a:cubicBezTo>
                    <a:pt x="476" y="49"/>
                    <a:pt x="476" y="49"/>
                    <a:pt x="476" y="49"/>
                  </a:cubicBezTo>
                  <a:cubicBezTo>
                    <a:pt x="475" y="49"/>
                    <a:pt x="475" y="49"/>
                    <a:pt x="474" y="49"/>
                  </a:cubicBezTo>
                  <a:cubicBezTo>
                    <a:pt x="474" y="48"/>
                    <a:pt x="475" y="49"/>
                    <a:pt x="476" y="49"/>
                  </a:cubicBezTo>
                  <a:close/>
                  <a:moveTo>
                    <a:pt x="470" y="55"/>
                  </a:moveTo>
                  <a:cubicBezTo>
                    <a:pt x="470" y="56"/>
                    <a:pt x="470" y="56"/>
                    <a:pt x="470" y="56"/>
                  </a:cubicBezTo>
                  <a:cubicBezTo>
                    <a:pt x="470" y="56"/>
                    <a:pt x="469" y="56"/>
                    <a:pt x="469" y="56"/>
                  </a:cubicBezTo>
                  <a:cubicBezTo>
                    <a:pt x="469" y="56"/>
                    <a:pt x="469" y="56"/>
                    <a:pt x="469" y="56"/>
                  </a:cubicBezTo>
                  <a:cubicBezTo>
                    <a:pt x="469" y="56"/>
                    <a:pt x="469" y="56"/>
                    <a:pt x="469" y="56"/>
                  </a:cubicBezTo>
                  <a:cubicBezTo>
                    <a:pt x="469" y="56"/>
                    <a:pt x="469" y="55"/>
                    <a:pt x="470" y="55"/>
                  </a:cubicBezTo>
                  <a:close/>
                  <a:moveTo>
                    <a:pt x="471" y="50"/>
                  </a:moveTo>
                  <a:cubicBezTo>
                    <a:pt x="470" y="50"/>
                    <a:pt x="470" y="50"/>
                    <a:pt x="470" y="50"/>
                  </a:cubicBezTo>
                  <a:cubicBezTo>
                    <a:pt x="472" y="50"/>
                    <a:pt x="472" y="50"/>
                    <a:pt x="472" y="50"/>
                  </a:cubicBezTo>
                  <a:lnTo>
                    <a:pt x="471" y="50"/>
                  </a:lnTo>
                  <a:close/>
                  <a:moveTo>
                    <a:pt x="474" y="42"/>
                  </a:moveTo>
                  <a:cubicBezTo>
                    <a:pt x="474" y="43"/>
                    <a:pt x="474" y="43"/>
                    <a:pt x="474" y="43"/>
                  </a:cubicBezTo>
                  <a:cubicBezTo>
                    <a:pt x="474" y="43"/>
                    <a:pt x="474" y="43"/>
                    <a:pt x="474" y="43"/>
                  </a:cubicBezTo>
                  <a:cubicBezTo>
                    <a:pt x="474" y="43"/>
                    <a:pt x="474" y="43"/>
                    <a:pt x="474" y="43"/>
                  </a:cubicBezTo>
                  <a:cubicBezTo>
                    <a:pt x="474" y="43"/>
                    <a:pt x="474" y="43"/>
                    <a:pt x="474" y="43"/>
                  </a:cubicBezTo>
                  <a:cubicBezTo>
                    <a:pt x="474" y="43"/>
                    <a:pt x="474" y="43"/>
                    <a:pt x="474" y="43"/>
                  </a:cubicBezTo>
                  <a:cubicBezTo>
                    <a:pt x="474" y="42"/>
                    <a:pt x="474" y="42"/>
                    <a:pt x="474" y="42"/>
                  </a:cubicBezTo>
                  <a:close/>
                  <a:moveTo>
                    <a:pt x="468" y="56"/>
                  </a:moveTo>
                  <a:cubicBezTo>
                    <a:pt x="468" y="56"/>
                    <a:pt x="468" y="56"/>
                    <a:pt x="468" y="56"/>
                  </a:cubicBezTo>
                  <a:cubicBezTo>
                    <a:pt x="467" y="56"/>
                    <a:pt x="467" y="56"/>
                    <a:pt x="467" y="56"/>
                  </a:cubicBezTo>
                  <a:lnTo>
                    <a:pt x="468" y="56"/>
                  </a:lnTo>
                  <a:close/>
                  <a:moveTo>
                    <a:pt x="467" y="56"/>
                  </a:moveTo>
                  <a:cubicBezTo>
                    <a:pt x="466" y="56"/>
                    <a:pt x="466" y="56"/>
                    <a:pt x="465" y="56"/>
                  </a:cubicBezTo>
                  <a:cubicBezTo>
                    <a:pt x="465" y="56"/>
                    <a:pt x="465" y="56"/>
                    <a:pt x="465" y="56"/>
                  </a:cubicBezTo>
                  <a:cubicBezTo>
                    <a:pt x="465" y="55"/>
                    <a:pt x="466" y="56"/>
                    <a:pt x="467" y="56"/>
                  </a:cubicBezTo>
                  <a:close/>
                  <a:moveTo>
                    <a:pt x="462" y="64"/>
                  </a:moveTo>
                  <a:cubicBezTo>
                    <a:pt x="461" y="64"/>
                    <a:pt x="461" y="64"/>
                    <a:pt x="461" y="64"/>
                  </a:cubicBezTo>
                  <a:cubicBezTo>
                    <a:pt x="461" y="64"/>
                    <a:pt x="462" y="64"/>
                    <a:pt x="462" y="64"/>
                  </a:cubicBezTo>
                  <a:close/>
                  <a:moveTo>
                    <a:pt x="463" y="59"/>
                  </a:moveTo>
                  <a:cubicBezTo>
                    <a:pt x="463" y="60"/>
                    <a:pt x="463" y="60"/>
                    <a:pt x="463" y="60"/>
                  </a:cubicBezTo>
                  <a:cubicBezTo>
                    <a:pt x="463" y="59"/>
                    <a:pt x="463" y="59"/>
                    <a:pt x="463" y="59"/>
                  </a:cubicBezTo>
                  <a:close/>
                  <a:moveTo>
                    <a:pt x="464" y="56"/>
                  </a:moveTo>
                  <a:cubicBezTo>
                    <a:pt x="464" y="57"/>
                    <a:pt x="463" y="56"/>
                    <a:pt x="463" y="56"/>
                  </a:cubicBezTo>
                  <a:cubicBezTo>
                    <a:pt x="463" y="56"/>
                    <a:pt x="464" y="56"/>
                    <a:pt x="464" y="56"/>
                  </a:cubicBezTo>
                  <a:close/>
                  <a:moveTo>
                    <a:pt x="461" y="56"/>
                  </a:moveTo>
                  <a:cubicBezTo>
                    <a:pt x="461" y="56"/>
                    <a:pt x="459" y="56"/>
                    <a:pt x="458" y="56"/>
                  </a:cubicBezTo>
                  <a:cubicBezTo>
                    <a:pt x="457" y="56"/>
                    <a:pt x="457" y="55"/>
                    <a:pt x="456" y="56"/>
                  </a:cubicBezTo>
                  <a:cubicBezTo>
                    <a:pt x="458" y="55"/>
                    <a:pt x="460" y="56"/>
                    <a:pt x="461" y="56"/>
                  </a:cubicBezTo>
                  <a:close/>
                  <a:moveTo>
                    <a:pt x="455" y="55"/>
                  </a:moveTo>
                  <a:cubicBezTo>
                    <a:pt x="455" y="55"/>
                    <a:pt x="455" y="55"/>
                    <a:pt x="455" y="56"/>
                  </a:cubicBezTo>
                  <a:cubicBezTo>
                    <a:pt x="454" y="56"/>
                    <a:pt x="454" y="56"/>
                    <a:pt x="454" y="56"/>
                  </a:cubicBezTo>
                  <a:lnTo>
                    <a:pt x="455" y="55"/>
                  </a:lnTo>
                  <a:close/>
                  <a:moveTo>
                    <a:pt x="453" y="56"/>
                  </a:moveTo>
                  <a:cubicBezTo>
                    <a:pt x="453" y="56"/>
                    <a:pt x="453" y="56"/>
                    <a:pt x="453" y="56"/>
                  </a:cubicBezTo>
                  <a:cubicBezTo>
                    <a:pt x="453" y="55"/>
                    <a:pt x="453" y="55"/>
                    <a:pt x="453" y="55"/>
                  </a:cubicBezTo>
                  <a:lnTo>
                    <a:pt x="453" y="56"/>
                  </a:lnTo>
                  <a:close/>
                  <a:moveTo>
                    <a:pt x="451" y="55"/>
                  </a:moveTo>
                  <a:cubicBezTo>
                    <a:pt x="451" y="56"/>
                    <a:pt x="451" y="56"/>
                    <a:pt x="451" y="56"/>
                  </a:cubicBezTo>
                  <a:cubicBezTo>
                    <a:pt x="450" y="55"/>
                    <a:pt x="450" y="56"/>
                    <a:pt x="449" y="56"/>
                  </a:cubicBezTo>
                  <a:cubicBezTo>
                    <a:pt x="449" y="55"/>
                    <a:pt x="450" y="56"/>
                    <a:pt x="451" y="55"/>
                  </a:cubicBezTo>
                  <a:close/>
                  <a:moveTo>
                    <a:pt x="477" y="33"/>
                  </a:moveTo>
                  <a:cubicBezTo>
                    <a:pt x="477" y="34"/>
                    <a:pt x="477" y="34"/>
                    <a:pt x="476" y="34"/>
                  </a:cubicBezTo>
                  <a:cubicBezTo>
                    <a:pt x="476" y="33"/>
                    <a:pt x="477" y="34"/>
                    <a:pt x="477" y="33"/>
                  </a:cubicBezTo>
                  <a:close/>
                  <a:moveTo>
                    <a:pt x="469" y="34"/>
                  </a:moveTo>
                  <a:cubicBezTo>
                    <a:pt x="469" y="34"/>
                    <a:pt x="469" y="34"/>
                    <a:pt x="470" y="34"/>
                  </a:cubicBezTo>
                  <a:cubicBezTo>
                    <a:pt x="470" y="35"/>
                    <a:pt x="469" y="34"/>
                    <a:pt x="469" y="34"/>
                  </a:cubicBezTo>
                  <a:close/>
                  <a:moveTo>
                    <a:pt x="472" y="32"/>
                  </a:moveTo>
                  <a:cubicBezTo>
                    <a:pt x="471" y="32"/>
                    <a:pt x="471" y="32"/>
                    <a:pt x="471" y="31"/>
                  </a:cubicBezTo>
                  <a:cubicBezTo>
                    <a:pt x="471" y="31"/>
                    <a:pt x="472" y="32"/>
                    <a:pt x="472" y="32"/>
                  </a:cubicBezTo>
                  <a:close/>
                  <a:moveTo>
                    <a:pt x="473" y="29"/>
                  </a:moveTo>
                  <a:cubicBezTo>
                    <a:pt x="473" y="30"/>
                    <a:pt x="473" y="30"/>
                    <a:pt x="473" y="30"/>
                  </a:cubicBezTo>
                  <a:cubicBezTo>
                    <a:pt x="473" y="30"/>
                    <a:pt x="470" y="30"/>
                    <a:pt x="470" y="30"/>
                  </a:cubicBezTo>
                  <a:lnTo>
                    <a:pt x="473" y="29"/>
                  </a:lnTo>
                  <a:close/>
                  <a:moveTo>
                    <a:pt x="468" y="29"/>
                  </a:moveTo>
                  <a:cubicBezTo>
                    <a:pt x="468" y="30"/>
                    <a:pt x="468" y="30"/>
                    <a:pt x="468" y="30"/>
                  </a:cubicBezTo>
                  <a:cubicBezTo>
                    <a:pt x="468" y="30"/>
                    <a:pt x="467" y="30"/>
                    <a:pt x="467" y="30"/>
                  </a:cubicBezTo>
                  <a:lnTo>
                    <a:pt x="468" y="29"/>
                  </a:lnTo>
                  <a:close/>
                  <a:moveTo>
                    <a:pt x="467" y="31"/>
                  </a:moveTo>
                  <a:cubicBezTo>
                    <a:pt x="468" y="32"/>
                    <a:pt x="468" y="32"/>
                    <a:pt x="468" y="32"/>
                  </a:cubicBezTo>
                  <a:cubicBezTo>
                    <a:pt x="466" y="33"/>
                    <a:pt x="467" y="31"/>
                    <a:pt x="466" y="32"/>
                  </a:cubicBezTo>
                  <a:cubicBezTo>
                    <a:pt x="466" y="33"/>
                    <a:pt x="466" y="33"/>
                    <a:pt x="466" y="33"/>
                  </a:cubicBezTo>
                  <a:cubicBezTo>
                    <a:pt x="466" y="32"/>
                    <a:pt x="466" y="32"/>
                    <a:pt x="466" y="32"/>
                  </a:cubicBezTo>
                  <a:lnTo>
                    <a:pt x="467" y="31"/>
                  </a:lnTo>
                  <a:close/>
                  <a:moveTo>
                    <a:pt x="465" y="32"/>
                  </a:moveTo>
                  <a:cubicBezTo>
                    <a:pt x="465" y="32"/>
                    <a:pt x="464" y="32"/>
                    <a:pt x="464" y="32"/>
                  </a:cubicBezTo>
                  <a:cubicBezTo>
                    <a:pt x="464" y="31"/>
                    <a:pt x="465" y="32"/>
                    <a:pt x="465" y="32"/>
                  </a:cubicBezTo>
                  <a:close/>
                  <a:moveTo>
                    <a:pt x="461" y="29"/>
                  </a:moveTo>
                  <a:cubicBezTo>
                    <a:pt x="461" y="29"/>
                    <a:pt x="460" y="30"/>
                    <a:pt x="460" y="30"/>
                  </a:cubicBezTo>
                  <a:cubicBezTo>
                    <a:pt x="459" y="29"/>
                    <a:pt x="459" y="29"/>
                    <a:pt x="459" y="29"/>
                  </a:cubicBezTo>
                  <a:lnTo>
                    <a:pt x="461" y="29"/>
                  </a:lnTo>
                  <a:close/>
                  <a:moveTo>
                    <a:pt x="517" y="25"/>
                  </a:moveTo>
                  <a:cubicBezTo>
                    <a:pt x="517" y="25"/>
                    <a:pt x="517" y="25"/>
                    <a:pt x="517" y="25"/>
                  </a:cubicBezTo>
                  <a:cubicBezTo>
                    <a:pt x="517" y="25"/>
                    <a:pt x="517" y="25"/>
                    <a:pt x="516" y="24"/>
                  </a:cubicBezTo>
                  <a:cubicBezTo>
                    <a:pt x="516" y="24"/>
                    <a:pt x="517" y="24"/>
                    <a:pt x="517" y="25"/>
                  </a:cubicBezTo>
                  <a:close/>
                  <a:moveTo>
                    <a:pt x="512" y="25"/>
                  </a:moveTo>
                  <a:cubicBezTo>
                    <a:pt x="512" y="25"/>
                    <a:pt x="512" y="25"/>
                    <a:pt x="512" y="25"/>
                  </a:cubicBezTo>
                  <a:cubicBezTo>
                    <a:pt x="511" y="25"/>
                    <a:pt x="511" y="25"/>
                    <a:pt x="511" y="25"/>
                  </a:cubicBezTo>
                  <a:lnTo>
                    <a:pt x="512" y="25"/>
                  </a:lnTo>
                  <a:close/>
                  <a:moveTo>
                    <a:pt x="463" y="23"/>
                  </a:moveTo>
                  <a:cubicBezTo>
                    <a:pt x="464" y="23"/>
                    <a:pt x="464" y="23"/>
                    <a:pt x="464" y="23"/>
                  </a:cubicBezTo>
                  <a:cubicBezTo>
                    <a:pt x="464" y="23"/>
                    <a:pt x="464" y="23"/>
                    <a:pt x="464" y="23"/>
                  </a:cubicBezTo>
                  <a:cubicBezTo>
                    <a:pt x="464" y="23"/>
                    <a:pt x="464" y="23"/>
                    <a:pt x="464" y="23"/>
                  </a:cubicBezTo>
                  <a:cubicBezTo>
                    <a:pt x="465" y="23"/>
                    <a:pt x="464" y="23"/>
                    <a:pt x="464" y="24"/>
                  </a:cubicBezTo>
                  <a:cubicBezTo>
                    <a:pt x="465" y="24"/>
                    <a:pt x="465" y="24"/>
                    <a:pt x="465" y="24"/>
                  </a:cubicBezTo>
                  <a:cubicBezTo>
                    <a:pt x="463" y="24"/>
                    <a:pt x="463" y="24"/>
                    <a:pt x="463" y="24"/>
                  </a:cubicBezTo>
                  <a:cubicBezTo>
                    <a:pt x="463" y="24"/>
                    <a:pt x="463" y="24"/>
                    <a:pt x="463" y="23"/>
                  </a:cubicBezTo>
                  <a:cubicBezTo>
                    <a:pt x="463" y="24"/>
                    <a:pt x="463" y="24"/>
                    <a:pt x="463" y="24"/>
                  </a:cubicBezTo>
                  <a:cubicBezTo>
                    <a:pt x="463" y="23"/>
                    <a:pt x="463" y="23"/>
                    <a:pt x="463" y="23"/>
                  </a:cubicBezTo>
                  <a:close/>
                  <a:moveTo>
                    <a:pt x="449" y="19"/>
                  </a:moveTo>
                  <a:cubicBezTo>
                    <a:pt x="449" y="19"/>
                    <a:pt x="450" y="19"/>
                    <a:pt x="450" y="20"/>
                  </a:cubicBezTo>
                  <a:lnTo>
                    <a:pt x="449" y="19"/>
                  </a:lnTo>
                  <a:close/>
                  <a:moveTo>
                    <a:pt x="454" y="17"/>
                  </a:moveTo>
                  <a:cubicBezTo>
                    <a:pt x="454" y="17"/>
                    <a:pt x="454" y="17"/>
                    <a:pt x="454" y="17"/>
                  </a:cubicBezTo>
                  <a:cubicBezTo>
                    <a:pt x="454" y="17"/>
                    <a:pt x="454" y="17"/>
                    <a:pt x="454" y="17"/>
                  </a:cubicBezTo>
                  <a:close/>
                  <a:moveTo>
                    <a:pt x="438" y="55"/>
                  </a:moveTo>
                  <a:cubicBezTo>
                    <a:pt x="438" y="55"/>
                    <a:pt x="439" y="55"/>
                    <a:pt x="439" y="55"/>
                  </a:cubicBezTo>
                  <a:lnTo>
                    <a:pt x="438" y="55"/>
                  </a:lnTo>
                  <a:close/>
                  <a:moveTo>
                    <a:pt x="432" y="73"/>
                  </a:moveTo>
                  <a:cubicBezTo>
                    <a:pt x="433" y="72"/>
                    <a:pt x="435" y="73"/>
                    <a:pt x="436" y="73"/>
                  </a:cubicBezTo>
                  <a:cubicBezTo>
                    <a:pt x="435" y="73"/>
                    <a:pt x="433" y="73"/>
                    <a:pt x="432" y="73"/>
                  </a:cubicBezTo>
                  <a:close/>
                  <a:moveTo>
                    <a:pt x="459" y="23"/>
                  </a:moveTo>
                  <a:cubicBezTo>
                    <a:pt x="460" y="23"/>
                    <a:pt x="461" y="22"/>
                    <a:pt x="461" y="23"/>
                  </a:cubicBezTo>
                  <a:cubicBezTo>
                    <a:pt x="460" y="23"/>
                    <a:pt x="460" y="23"/>
                    <a:pt x="460" y="24"/>
                  </a:cubicBezTo>
                  <a:cubicBezTo>
                    <a:pt x="460" y="24"/>
                    <a:pt x="460" y="24"/>
                    <a:pt x="460" y="24"/>
                  </a:cubicBezTo>
                  <a:cubicBezTo>
                    <a:pt x="460" y="24"/>
                    <a:pt x="460" y="24"/>
                    <a:pt x="460" y="24"/>
                  </a:cubicBezTo>
                  <a:cubicBezTo>
                    <a:pt x="459" y="24"/>
                    <a:pt x="459" y="24"/>
                    <a:pt x="459" y="24"/>
                  </a:cubicBezTo>
                  <a:cubicBezTo>
                    <a:pt x="459" y="24"/>
                    <a:pt x="459" y="24"/>
                    <a:pt x="460" y="24"/>
                  </a:cubicBezTo>
                  <a:cubicBezTo>
                    <a:pt x="460" y="24"/>
                    <a:pt x="460" y="24"/>
                    <a:pt x="460" y="24"/>
                  </a:cubicBezTo>
                  <a:lnTo>
                    <a:pt x="459" y="23"/>
                  </a:lnTo>
                  <a:close/>
                  <a:moveTo>
                    <a:pt x="458" y="24"/>
                  </a:moveTo>
                  <a:cubicBezTo>
                    <a:pt x="458" y="24"/>
                    <a:pt x="458" y="24"/>
                    <a:pt x="458" y="24"/>
                  </a:cubicBezTo>
                  <a:cubicBezTo>
                    <a:pt x="457" y="24"/>
                    <a:pt x="457" y="24"/>
                    <a:pt x="457" y="24"/>
                  </a:cubicBezTo>
                  <a:lnTo>
                    <a:pt x="458" y="24"/>
                  </a:lnTo>
                  <a:close/>
                  <a:moveTo>
                    <a:pt x="454" y="36"/>
                  </a:moveTo>
                  <a:cubicBezTo>
                    <a:pt x="453" y="35"/>
                    <a:pt x="453" y="35"/>
                    <a:pt x="453" y="35"/>
                  </a:cubicBezTo>
                  <a:cubicBezTo>
                    <a:pt x="453" y="35"/>
                    <a:pt x="453" y="35"/>
                    <a:pt x="453" y="35"/>
                  </a:cubicBezTo>
                  <a:cubicBezTo>
                    <a:pt x="453" y="35"/>
                    <a:pt x="452" y="35"/>
                    <a:pt x="452" y="35"/>
                  </a:cubicBezTo>
                  <a:cubicBezTo>
                    <a:pt x="452" y="34"/>
                    <a:pt x="452" y="34"/>
                    <a:pt x="452" y="34"/>
                  </a:cubicBezTo>
                  <a:cubicBezTo>
                    <a:pt x="453" y="35"/>
                    <a:pt x="454" y="34"/>
                    <a:pt x="454" y="36"/>
                  </a:cubicBezTo>
                  <a:close/>
                  <a:moveTo>
                    <a:pt x="443" y="55"/>
                  </a:moveTo>
                  <a:cubicBezTo>
                    <a:pt x="444" y="55"/>
                    <a:pt x="445" y="55"/>
                    <a:pt x="446" y="56"/>
                  </a:cubicBezTo>
                  <a:cubicBezTo>
                    <a:pt x="441" y="56"/>
                    <a:pt x="441" y="56"/>
                    <a:pt x="441" y="56"/>
                  </a:cubicBezTo>
                  <a:cubicBezTo>
                    <a:pt x="442" y="55"/>
                    <a:pt x="443" y="56"/>
                    <a:pt x="443" y="55"/>
                  </a:cubicBezTo>
                  <a:close/>
                  <a:moveTo>
                    <a:pt x="449" y="35"/>
                  </a:moveTo>
                  <a:cubicBezTo>
                    <a:pt x="449" y="34"/>
                    <a:pt x="449" y="34"/>
                    <a:pt x="449" y="34"/>
                  </a:cubicBezTo>
                  <a:cubicBezTo>
                    <a:pt x="450" y="35"/>
                    <a:pt x="450" y="35"/>
                    <a:pt x="450" y="35"/>
                  </a:cubicBezTo>
                  <a:lnTo>
                    <a:pt x="449" y="35"/>
                  </a:lnTo>
                  <a:close/>
                  <a:moveTo>
                    <a:pt x="453" y="26"/>
                  </a:moveTo>
                  <a:cubicBezTo>
                    <a:pt x="454" y="25"/>
                    <a:pt x="454" y="25"/>
                    <a:pt x="454" y="25"/>
                  </a:cubicBezTo>
                  <a:cubicBezTo>
                    <a:pt x="454" y="26"/>
                    <a:pt x="454" y="26"/>
                    <a:pt x="454" y="26"/>
                  </a:cubicBezTo>
                  <a:lnTo>
                    <a:pt x="453" y="26"/>
                  </a:lnTo>
                  <a:close/>
                  <a:moveTo>
                    <a:pt x="456" y="26"/>
                  </a:moveTo>
                  <a:cubicBezTo>
                    <a:pt x="455" y="26"/>
                    <a:pt x="455" y="26"/>
                    <a:pt x="455" y="26"/>
                  </a:cubicBezTo>
                  <a:cubicBezTo>
                    <a:pt x="455" y="26"/>
                    <a:pt x="455" y="26"/>
                    <a:pt x="455" y="26"/>
                  </a:cubicBezTo>
                  <a:cubicBezTo>
                    <a:pt x="455" y="25"/>
                    <a:pt x="455" y="26"/>
                    <a:pt x="456" y="26"/>
                  </a:cubicBezTo>
                  <a:close/>
                  <a:moveTo>
                    <a:pt x="455" y="23"/>
                  </a:moveTo>
                  <a:cubicBezTo>
                    <a:pt x="455" y="23"/>
                    <a:pt x="455" y="23"/>
                    <a:pt x="455" y="23"/>
                  </a:cubicBezTo>
                  <a:cubicBezTo>
                    <a:pt x="455" y="23"/>
                    <a:pt x="455" y="23"/>
                    <a:pt x="455" y="23"/>
                  </a:cubicBezTo>
                  <a:cubicBezTo>
                    <a:pt x="455" y="23"/>
                    <a:pt x="455" y="23"/>
                    <a:pt x="455" y="22"/>
                  </a:cubicBezTo>
                  <a:cubicBezTo>
                    <a:pt x="455" y="22"/>
                    <a:pt x="456" y="22"/>
                    <a:pt x="455" y="23"/>
                  </a:cubicBezTo>
                  <a:close/>
                  <a:moveTo>
                    <a:pt x="456" y="17"/>
                  </a:moveTo>
                  <a:cubicBezTo>
                    <a:pt x="457" y="18"/>
                    <a:pt x="458" y="16"/>
                    <a:pt x="459" y="17"/>
                  </a:cubicBezTo>
                  <a:cubicBezTo>
                    <a:pt x="461" y="17"/>
                    <a:pt x="461" y="17"/>
                    <a:pt x="461" y="17"/>
                  </a:cubicBezTo>
                  <a:cubicBezTo>
                    <a:pt x="461" y="17"/>
                    <a:pt x="461" y="18"/>
                    <a:pt x="461" y="18"/>
                  </a:cubicBezTo>
                  <a:cubicBezTo>
                    <a:pt x="461" y="18"/>
                    <a:pt x="461" y="18"/>
                    <a:pt x="461" y="18"/>
                  </a:cubicBezTo>
                  <a:cubicBezTo>
                    <a:pt x="461" y="18"/>
                    <a:pt x="461" y="18"/>
                    <a:pt x="461" y="18"/>
                  </a:cubicBezTo>
                  <a:cubicBezTo>
                    <a:pt x="461" y="18"/>
                    <a:pt x="459" y="18"/>
                    <a:pt x="459" y="18"/>
                  </a:cubicBezTo>
                  <a:cubicBezTo>
                    <a:pt x="458" y="19"/>
                    <a:pt x="456" y="17"/>
                    <a:pt x="456" y="17"/>
                  </a:cubicBezTo>
                  <a:cubicBezTo>
                    <a:pt x="455" y="18"/>
                    <a:pt x="455" y="18"/>
                    <a:pt x="455" y="18"/>
                  </a:cubicBezTo>
                  <a:cubicBezTo>
                    <a:pt x="455" y="18"/>
                    <a:pt x="455" y="16"/>
                    <a:pt x="456" y="17"/>
                  </a:cubicBezTo>
                  <a:close/>
                  <a:moveTo>
                    <a:pt x="455" y="20"/>
                  </a:moveTo>
                  <a:cubicBezTo>
                    <a:pt x="454" y="20"/>
                    <a:pt x="454" y="20"/>
                    <a:pt x="454" y="20"/>
                  </a:cubicBezTo>
                  <a:cubicBezTo>
                    <a:pt x="455" y="20"/>
                    <a:pt x="455" y="20"/>
                    <a:pt x="455" y="20"/>
                  </a:cubicBezTo>
                  <a:close/>
                  <a:moveTo>
                    <a:pt x="451" y="25"/>
                  </a:moveTo>
                  <a:cubicBezTo>
                    <a:pt x="452" y="25"/>
                    <a:pt x="452" y="25"/>
                    <a:pt x="452" y="25"/>
                  </a:cubicBezTo>
                  <a:cubicBezTo>
                    <a:pt x="451" y="25"/>
                    <a:pt x="451" y="25"/>
                    <a:pt x="451" y="25"/>
                  </a:cubicBezTo>
                  <a:cubicBezTo>
                    <a:pt x="451" y="25"/>
                    <a:pt x="451" y="25"/>
                    <a:pt x="451" y="25"/>
                  </a:cubicBezTo>
                  <a:cubicBezTo>
                    <a:pt x="452" y="26"/>
                    <a:pt x="452" y="26"/>
                    <a:pt x="452" y="26"/>
                  </a:cubicBezTo>
                  <a:cubicBezTo>
                    <a:pt x="453" y="26"/>
                    <a:pt x="452" y="25"/>
                    <a:pt x="453" y="25"/>
                  </a:cubicBezTo>
                  <a:cubicBezTo>
                    <a:pt x="453" y="25"/>
                    <a:pt x="452" y="26"/>
                    <a:pt x="453" y="26"/>
                  </a:cubicBezTo>
                  <a:cubicBezTo>
                    <a:pt x="453" y="26"/>
                    <a:pt x="453" y="26"/>
                    <a:pt x="453" y="26"/>
                  </a:cubicBezTo>
                  <a:cubicBezTo>
                    <a:pt x="454" y="26"/>
                    <a:pt x="454" y="26"/>
                    <a:pt x="454" y="26"/>
                  </a:cubicBezTo>
                  <a:cubicBezTo>
                    <a:pt x="453" y="26"/>
                    <a:pt x="453" y="27"/>
                    <a:pt x="452" y="27"/>
                  </a:cubicBezTo>
                  <a:cubicBezTo>
                    <a:pt x="452" y="27"/>
                    <a:pt x="452" y="27"/>
                    <a:pt x="452" y="26"/>
                  </a:cubicBezTo>
                  <a:cubicBezTo>
                    <a:pt x="452" y="26"/>
                    <a:pt x="452" y="26"/>
                    <a:pt x="452" y="26"/>
                  </a:cubicBezTo>
                  <a:cubicBezTo>
                    <a:pt x="451" y="26"/>
                    <a:pt x="451" y="26"/>
                    <a:pt x="451" y="26"/>
                  </a:cubicBezTo>
                  <a:cubicBezTo>
                    <a:pt x="451" y="26"/>
                    <a:pt x="451" y="26"/>
                    <a:pt x="451" y="26"/>
                  </a:cubicBezTo>
                  <a:cubicBezTo>
                    <a:pt x="451" y="25"/>
                    <a:pt x="451" y="26"/>
                    <a:pt x="450" y="26"/>
                  </a:cubicBezTo>
                  <a:lnTo>
                    <a:pt x="451" y="25"/>
                  </a:lnTo>
                  <a:close/>
                  <a:moveTo>
                    <a:pt x="446" y="34"/>
                  </a:moveTo>
                  <a:cubicBezTo>
                    <a:pt x="447" y="33"/>
                    <a:pt x="447" y="35"/>
                    <a:pt x="447" y="35"/>
                  </a:cubicBezTo>
                  <a:cubicBezTo>
                    <a:pt x="446" y="35"/>
                    <a:pt x="446" y="35"/>
                    <a:pt x="446" y="35"/>
                  </a:cubicBezTo>
                  <a:cubicBezTo>
                    <a:pt x="447" y="35"/>
                    <a:pt x="446" y="34"/>
                    <a:pt x="446" y="34"/>
                  </a:cubicBezTo>
                  <a:close/>
                  <a:moveTo>
                    <a:pt x="442" y="35"/>
                  </a:moveTo>
                  <a:cubicBezTo>
                    <a:pt x="442" y="35"/>
                    <a:pt x="442" y="35"/>
                    <a:pt x="442" y="34"/>
                  </a:cubicBezTo>
                  <a:cubicBezTo>
                    <a:pt x="443" y="34"/>
                    <a:pt x="443" y="35"/>
                    <a:pt x="443" y="35"/>
                  </a:cubicBezTo>
                  <a:cubicBezTo>
                    <a:pt x="442" y="35"/>
                    <a:pt x="442" y="35"/>
                    <a:pt x="442" y="35"/>
                  </a:cubicBezTo>
                  <a:cubicBezTo>
                    <a:pt x="442" y="35"/>
                    <a:pt x="442" y="35"/>
                    <a:pt x="442" y="35"/>
                  </a:cubicBezTo>
                  <a:close/>
                  <a:moveTo>
                    <a:pt x="446" y="25"/>
                  </a:moveTo>
                  <a:cubicBezTo>
                    <a:pt x="446" y="25"/>
                    <a:pt x="447" y="25"/>
                    <a:pt x="447" y="25"/>
                  </a:cubicBezTo>
                  <a:cubicBezTo>
                    <a:pt x="447" y="25"/>
                    <a:pt x="447" y="25"/>
                    <a:pt x="447" y="25"/>
                  </a:cubicBezTo>
                  <a:cubicBezTo>
                    <a:pt x="447" y="26"/>
                    <a:pt x="447" y="26"/>
                    <a:pt x="447" y="26"/>
                  </a:cubicBezTo>
                  <a:cubicBezTo>
                    <a:pt x="447" y="25"/>
                    <a:pt x="448" y="25"/>
                    <a:pt x="449" y="25"/>
                  </a:cubicBezTo>
                  <a:cubicBezTo>
                    <a:pt x="448" y="25"/>
                    <a:pt x="448" y="27"/>
                    <a:pt x="446" y="26"/>
                  </a:cubicBezTo>
                  <a:cubicBezTo>
                    <a:pt x="446" y="26"/>
                    <a:pt x="446" y="26"/>
                    <a:pt x="446" y="26"/>
                  </a:cubicBezTo>
                  <a:cubicBezTo>
                    <a:pt x="446" y="26"/>
                    <a:pt x="446" y="26"/>
                    <a:pt x="446" y="26"/>
                  </a:cubicBezTo>
                  <a:cubicBezTo>
                    <a:pt x="446" y="25"/>
                    <a:pt x="446" y="25"/>
                    <a:pt x="446" y="25"/>
                  </a:cubicBezTo>
                  <a:close/>
                  <a:moveTo>
                    <a:pt x="408" y="19"/>
                  </a:moveTo>
                  <a:cubicBezTo>
                    <a:pt x="409" y="18"/>
                    <a:pt x="409" y="18"/>
                    <a:pt x="409" y="18"/>
                  </a:cubicBezTo>
                  <a:cubicBezTo>
                    <a:pt x="409" y="19"/>
                    <a:pt x="409" y="19"/>
                    <a:pt x="409" y="19"/>
                  </a:cubicBezTo>
                  <a:lnTo>
                    <a:pt x="408" y="19"/>
                  </a:lnTo>
                  <a:close/>
                  <a:moveTo>
                    <a:pt x="414" y="23"/>
                  </a:moveTo>
                  <a:cubicBezTo>
                    <a:pt x="414" y="22"/>
                    <a:pt x="414" y="22"/>
                    <a:pt x="414" y="22"/>
                  </a:cubicBezTo>
                  <a:cubicBezTo>
                    <a:pt x="414" y="22"/>
                    <a:pt x="414" y="22"/>
                    <a:pt x="414" y="22"/>
                  </a:cubicBezTo>
                  <a:cubicBezTo>
                    <a:pt x="414" y="22"/>
                    <a:pt x="414" y="22"/>
                    <a:pt x="414" y="22"/>
                  </a:cubicBezTo>
                  <a:lnTo>
                    <a:pt x="414" y="23"/>
                  </a:lnTo>
                  <a:close/>
                  <a:moveTo>
                    <a:pt x="420" y="22"/>
                  </a:moveTo>
                  <a:cubicBezTo>
                    <a:pt x="420" y="22"/>
                    <a:pt x="420" y="22"/>
                    <a:pt x="420" y="22"/>
                  </a:cubicBezTo>
                  <a:cubicBezTo>
                    <a:pt x="421" y="22"/>
                    <a:pt x="421" y="22"/>
                    <a:pt x="421" y="22"/>
                  </a:cubicBezTo>
                  <a:lnTo>
                    <a:pt x="420" y="22"/>
                  </a:lnTo>
                  <a:close/>
                  <a:moveTo>
                    <a:pt x="426" y="22"/>
                  </a:moveTo>
                  <a:cubicBezTo>
                    <a:pt x="425" y="22"/>
                    <a:pt x="425" y="22"/>
                    <a:pt x="425" y="22"/>
                  </a:cubicBezTo>
                  <a:cubicBezTo>
                    <a:pt x="425" y="22"/>
                    <a:pt x="425" y="22"/>
                    <a:pt x="425" y="22"/>
                  </a:cubicBezTo>
                  <a:cubicBezTo>
                    <a:pt x="426" y="22"/>
                    <a:pt x="426" y="22"/>
                    <a:pt x="426" y="22"/>
                  </a:cubicBezTo>
                  <a:close/>
                  <a:moveTo>
                    <a:pt x="437" y="23"/>
                  </a:moveTo>
                  <a:cubicBezTo>
                    <a:pt x="438" y="22"/>
                    <a:pt x="437" y="22"/>
                    <a:pt x="438" y="22"/>
                  </a:cubicBezTo>
                  <a:cubicBezTo>
                    <a:pt x="438" y="22"/>
                    <a:pt x="438" y="22"/>
                    <a:pt x="438" y="22"/>
                  </a:cubicBezTo>
                  <a:cubicBezTo>
                    <a:pt x="438" y="23"/>
                    <a:pt x="438" y="23"/>
                    <a:pt x="437" y="23"/>
                  </a:cubicBezTo>
                  <a:close/>
                  <a:moveTo>
                    <a:pt x="440" y="22"/>
                  </a:moveTo>
                  <a:cubicBezTo>
                    <a:pt x="439" y="22"/>
                    <a:pt x="439" y="22"/>
                    <a:pt x="439" y="22"/>
                  </a:cubicBezTo>
                  <a:cubicBezTo>
                    <a:pt x="439" y="22"/>
                    <a:pt x="439" y="22"/>
                    <a:pt x="439" y="22"/>
                  </a:cubicBezTo>
                  <a:cubicBezTo>
                    <a:pt x="439" y="22"/>
                    <a:pt x="439" y="22"/>
                    <a:pt x="439" y="22"/>
                  </a:cubicBezTo>
                  <a:cubicBezTo>
                    <a:pt x="439" y="22"/>
                    <a:pt x="440" y="22"/>
                    <a:pt x="440" y="22"/>
                  </a:cubicBezTo>
                  <a:close/>
                  <a:moveTo>
                    <a:pt x="442" y="35"/>
                  </a:moveTo>
                  <a:cubicBezTo>
                    <a:pt x="441" y="35"/>
                    <a:pt x="441" y="35"/>
                    <a:pt x="441" y="35"/>
                  </a:cubicBezTo>
                  <a:cubicBezTo>
                    <a:pt x="441" y="35"/>
                    <a:pt x="441" y="35"/>
                    <a:pt x="441" y="35"/>
                  </a:cubicBezTo>
                  <a:lnTo>
                    <a:pt x="442" y="35"/>
                  </a:lnTo>
                  <a:close/>
                  <a:moveTo>
                    <a:pt x="443" y="25"/>
                  </a:moveTo>
                  <a:cubicBezTo>
                    <a:pt x="445" y="25"/>
                    <a:pt x="445" y="25"/>
                    <a:pt x="445" y="25"/>
                  </a:cubicBezTo>
                  <a:cubicBezTo>
                    <a:pt x="445" y="26"/>
                    <a:pt x="445" y="26"/>
                    <a:pt x="445" y="26"/>
                  </a:cubicBezTo>
                  <a:cubicBezTo>
                    <a:pt x="444" y="25"/>
                    <a:pt x="443" y="26"/>
                    <a:pt x="443" y="25"/>
                  </a:cubicBezTo>
                  <a:cubicBezTo>
                    <a:pt x="443" y="25"/>
                    <a:pt x="443" y="25"/>
                    <a:pt x="443" y="25"/>
                  </a:cubicBezTo>
                  <a:close/>
                  <a:moveTo>
                    <a:pt x="439" y="34"/>
                  </a:moveTo>
                  <a:cubicBezTo>
                    <a:pt x="439" y="34"/>
                    <a:pt x="439" y="34"/>
                    <a:pt x="439" y="34"/>
                  </a:cubicBezTo>
                  <a:cubicBezTo>
                    <a:pt x="439" y="34"/>
                    <a:pt x="439" y="34"/>
                    <a:pt x="439" y="34"/>
                  </a:cubicBezTo>
                  <a:cubicBezTo>
                    <a:pt x="438" y="35"/>
                    <a:pt x="440" y="34"/>
                    <a:pt x="440" y="34"/>
                  </a:cubicBezTo>
                  <a:cubicBezTo>
                    <a:pt x="441" y="34"/>
                    <a:pt x="441" y="34"/>
                    <a:pt x="441" y="34"/>
                  </a:cubicBezTo>
                  <a:cubicBezTo>
                    <a:pt x="441" y="35"/>
                    <a:pt x="439" y="35"/>
                    <a:pt x="438" y="35"/>
                  </a:cubicBezTo>
                  <a:cubicBezTo>
                    <a:pt x="438" y="34"/>
                    <a:pt x="438" y="35"/>
                    <a:pt x="439" y="34"/>
                  </a:cubicBezTo>
                  <a:close/>
                  <a:moveTo>
                    <a:pt x="436" y="35"/>
                  </a:moveTo>
                  <a:cubicBezTo>
                    <a:pt x="437" y="34"/>
                    <a:pt x="437" y="34"/>
                    <a:pt x="437" y="34"/>
                  </a:cubicBezTo>
                  <a:cubicBezTo>
                    <a:pt x="437" y="34"/>
                    <a:pt x="437" y="34"/>
                    <a:pt x="437" y="34"/>
                  </a:cubicBezTo>
                  <a:lnTo>
                    <a:pt x="436" y="35"/>
                  </a:lnTo>
                  <a:close/>
                  <a:moveTo>
                    <a:pt x="440" y="26"/>
                  </a:moveTo>
                  <a:cubicBezTo>
                    <a:pt x="440" y="26"/>
                    <a:pt x="439" y="26"/>
                    <a:pt x="439" y="26"/>
                  </a:cubicBezTo>
                  <a:cubicBezTo>
                    <a:pt x="439" y="26"/>
                    <a:pt x="439" y="26"/>
                    <a:pt x="439" y="26"/>
                  </a:cubicBezTo>
                  <a:cubicBezTo>
                    <a:pt x="439" y="26"/>
                    <a:pt x="439" y="26"/>
                    <a:pt x="439" y="26"/>
                  </a:cubicBezTo>
                  <a:cubicBezTo>
                    <a:pt x="440" y="26"/>
                    <a:pt x="440" y="25"/>
                    <a:pt x="440" y="26"/>
                  </a:cubicBezTo>
                  <a:close/>
                  <a:moveTo>
                    <a:pt x="379" y="25"/>
                  </a:moveTo>
                  <a:cubicBezTo>
                    <a:pt x="379" y="24"/>
                    <a:pt x="379" y="25"/>
                    <a:pt x="379" y="25"/>
                  </a:cubicBezTo>
                  <a:cubicBezTo>
                    <a:pt x="379" y="24"/>
                    <a:pt x="379" y="24"/>
                    <a:pt x="379" y="24"/>
                  </a:cubicBezTo>
                  <a:cubicBezTo>
                    <a:pt x="379" y="24"/>
                    <a:pt x="379" y="24"/>
                    <a:pt x="379" y="25"/>
                  </a:cubicBezTo>
                  <a:close/>
                  <a:moveTo>
                    <a:pt x="281" y="8"/>
                  </a:moveTo>
                  <a:cubicBezTo>
                    <a:pt x="281" y="9"/>
                    <a:pt x="281" y="9"/>
                    <a:pt x="281" y="9"/>
                  </a:cubicBezTo>
                  <a:cubicBezTo>
                    <a:pt x="281" y="9"/>
                    <a:pt x="281" y="9"/>
                    <a:pt x="281" y="9"/>
                  </a:cubicBezTo>
                  <a:cubicBezTo>
                    <a:pt x="281" y="9"/>
                    <a:pt x="280" y="9"/>
                    <a:pt x="280" y="9"/>
                  </a:cubicBezTo>
                  <a:cubicBezTo>
                    <a:pt x="280" y="9"/>
                    <a:pt x="280" y="9"/>
                    <a:pt x="281" y="8"/>
                  </a:cubicBezTo>
                  <a:close/>
                  <a:moveTo>
                    <a:pt x="280" y="9"/>
                  </a:moveTo>
                  <a:cubicBezTo>
                    <a:pt x="279" y="10"/>
                    <a:pt x="279" y="10"/>
                    <a:pt x="279" y="10"/>
                  </a:cubicBezTo>
                  <a:cubicBezTo>
                    <a:pt x="276" y="10"/>
                    <a:pt x="276" y="10"/>
                    <a:pt x="276" y="10"/>
                  </a:cubicBezTo>
                  <a:cubicBezTo>
                    <a:pt x="277" y="8"/>
                    <a:pt x="279" y="9"/>
                    <a:pt x="280" y="9"/>
                  </a:cubicBezTo>
                  <a:close/>
                  <a:moveTo>
                    <a:pt x="270" y="7"/>
                  </a:moveTo>
                  <a:cubicBezTo>
                    <a:pt x="270" y="7"/>
                    <a:pt x="271" y="6"/>
                    <a:pt x="271" y="6"/>
                  </a:cubicBezTo>
                  <a:cubicBezTo>
                    <a:pt x="271" y="6"/>
                    <a:pt x="271" y="6"/>
                    <a:pt x="271" y="7"/>
                  </a:cubicBezTo>
                  <a:cubicBezTo>
                    <a:pt x="271" y="6"/>
                    <a:pt x="271" y="7"/>
                    <a:pt x="270" y="7"/>
                  </a:cubicBezTo>
                  <a:close/>
                  <a:moveTo>
                    <a:pt x="266" y="9"/>
                  </a:moveTo>
                  <a:cubicBezTo>
                    <a:pt x="265" y="9"/>
                    <a:pt x="265" y="9"/>
                    <a:pt x="265" y="9"/>
                  </a:cubicBezTo>
                  <a:cubicBezTo>
                    <a:pt x="265" y="9"/>
                    <a:pt x="265" y="9"/>
                    <a:pt x="265" y="9"/>
                  </a:cubicBezTo>
                  <a:lnTo>
                    <a:pt x="266" y="9"/>
                  </a:lnTo>
                  <a:close/>
                  <a:moveTo>
                    <a:pt x="265" y="12"/>
                  </a:moveTo>
                  <a:cubicBezTo>
                    <a:pt x="265" y="12"/>
                    <a:pt x="265" y="12"/>
                    <a:pt x="265" y="12"/>
                  </a:cubicBezTo>
                  <a:cubicBezTo>
                    <a:pt x="265" y="12"/>
                    <a:pt x="264" y="12"/>
                    <a:pt x="264" y="12"/>
                  </a:cubicBezTo>
                  <a:cubicBezTo>
                    <a:pt x="264" y="12"/>
                    <a:pt x="264" y="12"/>
                    <a:pt x="264" y="11"/>
                  </a:cubicBezTo>
                  <a:cubicBezTo>
                    <a:pt x="265" y="12"/>
                    <a:pt x="265" y="11"/>
                    <a:pt x="267" y="11"/>
                  </a:cubicBezTo>
                  <a:cubicBezTo>
                    <a:pt x="267" y="12"/>
                    <a:pt x="266" y="12"/>
                    <a:pt x="266" y="12"/>
                  </a:cubicBezTo>
                  <a:cubicBezTo>
                    <a:pt x="266" y="13"/>
                    <a:pt x="266" y="13"/>
                    <a:pt x="267" y="13"/>
                  </a:cubicBezTo>
                  <a:cubicBezTo>
                    <a:pt x="266" y="13"/>
                    <a:pt x="266" y="13"/>
                    <a:pt x="266" y="12"/>
                  </a:cubicBezTo>
                  <a:cubicBezTo>
                    <a:pt x="266" y="12"/>
                    <a:pt x="265" y="13"/>
                    <a:pt x="265" y="12"/>
                  </a:cubicBezTo>
                  <a:close/>
                  <a:moveTo>
                    <a:pt x="246" y="11"/>
                  </a:moveTo>
                  <a:cubicBezTo>
                    <a:pt x="246" y="11"/>
                    <a:pt x="246" y="11"/>
                    <a:pt x="246" y="11"/>
                  </a:cubicBezTo>
                  <a:cubicBezTo>
                    <a:pt x="246" y="11"/>
                    <a:pt x="246" y="11"/>
                    <a:pt x="246" y="11"/>
                  </a:cubicBezTo>
                  <a:close/>
                  <a:moveTo>
                    <a:pt x="243" y="10"/>
                  </a:moveTo>
                  <a:cubicBezTo>
                    <a:pt x="242" y="8"/>
                    <a:pt x="244" y="10"/>
                    <a:pt x="244" y="9"/>
                  </a:cubicBezTo>
                  <a:cubicBezTo>
                    <a:pt x="244" y="9"/>
                    <a:pt x="244" y="9"/>
                    <a:pt x="245" y="10"/>
                  </a:cubicBezTo>
                  <a:cubicBezTo>
                    <a:pt x="243" y="8"/>
                    <a:pt x="243" y="11"/>
                    <a:pt x="242" y="10"/>
                  </a:cubicBezTo>
                  <a:cubicBezTo>
                    <a:pt x="241" y="10"/>
                    <a:pt x="241" y="10"/>
                    <a:pt x="241" y="10"/>
                  </a:cubicBezTo>
                  <a:cubicBezTo>
                    <a:pt x="240" y="9"/>
                    <a:pt x="240" y="9"/>
                    <a:pt x="240" y="9"/>
                  </a:cubicBezTo>
                  <a:cubicBezTo>
                    <a:pt x="242" y="9"/>
                    <a:pt x="241" y="9"/>
                    <a:pt x="243" y="10"/>
                  </a:cubicBezTo>
                  <a:close/>
                  <a:moveTo>
                    <a:pt x="199" y="2"/>
                  </a:moveTo>
                  <a:cubicBezTo>
                    <a:pt x="200" y="2"/>
                    <a:pt x="200" y="2"/>
                    <a:pt x="200" y="2"/>
                  </a:cubicBezTo>
                  <a:cubicBezTo>
                    <a:pt x="200" y="2"/>
                    <a:pt x="200" y="3"/>
                    <a:pt x="200" y="3"/>
                  </a:cubicBezTo>
                  <a:cubicBezTo>
                    <a:pt x="199" y="3"/>
                    <a:pt x="200" y="2"/>
                    <a:pt x="199" y="2"/>
                  </a:cubicBezTo>
                  <a:close/>
                  <a:moveTo>
                    <a:pt x="7" y="35"/>
                  </a:moveTo>
                  <a:cubicBezTo>
                    <a:pt x="6" y="35"/>
                    <a:pt x="5" y="35"/>
                    <a:pt x="5" y="35"/>
                  </a:cubicBezTo>
                  <a:cubicBezTo>
                    <a:pt x="5" y="35"/>
                    <a:pt x="6" y="34"/>
                    <a:pt x="8" y="34"/>
                  </a:cubicBezTo>
                  <a:cubicBezTo>
                    <a:pt x="7" y="35"/>
                    <a:pt x="7" y="35"/>
                    <a:pt x="7" y="35"/>
                  </a:cubicBezTo>
                  <a:close/>
                  <a:moveTo>
                    <a:pt x="12" y="34"/>
                  </a:moveTo>
                  <a:cubicBezTo>
                    <a:pt x="12" y="35"/>
                    <a:pt x="12" y="35"/>
                    <a:pt x="12" y="35"/>
                  </a:cubicBezTo>
                  <a:cubicBezTo>
                    <a:pt x="12" y="34"/>
                    <a:pt x="12" y="34"/>
                    <a:pt x="12" y="34"/>
                  </a:cubicBezTo>
                  <a:cubicBezTo>
                    <a:pt x="11" y="34"/>
                    <a:pt x="11" y="34"/>
                    <a:pt x="11" y="34"/>
                  </a:cubicBezTo>
                  <a:cubicBezTo>
                    <a:pt x="12" y="34"/>
                    <a:pt x="12" y="34"/>
                    <a:pt x="12" y="34"/>
                  </a:cubicBezTo>
                  <a:cubicBezTo>
                    <a:pt x="13" y="34"/>
                    <a:pt x="12" y="34"/>
                    <a:pt x="12" y="34"/>
                  </a:cubicBezTo>
                  <a:close/>
                  <a:moveTo>
                    <a:pt x="7" y="54"/>
                  </a:moveTo>
                  <a:cubicBezTo>
                    <a:pt x="7" y="54"/>
                    <a:pt x="7" y="54"/>
                    <a:pt x="7" y="54"/>
                  </a:cubicBezTo>
                  <a:cubicBezTo>
                    <a:pt x="8" y="54"/>
                    <a:pt x="8" y="54"/>
                    <a:pt x="8" y="54"/>
                  </a:cubicBezTo>
                  <a:lnTo>
                    <a:pt x="7" y="54"/>
                  </a:lnTo>
                  <a:close/>
                  <a:moveTo>
                    <a:pt x="21" y="44"/>
                  </a:moveTo>
                  <a:cubicBezTo>
                    <a:pt x="22" y="44"/>
                    <a:pt x="23" y="41"/>
                    <a:pt x="23" y="43"/>
                  </a:cubicBezTo>
                  <a:cubicBezTo>
                    <a:pt x="23" y="44"/>
                    <a:pt x="22" y="44"/>
                    <a:pt x="23" y="44"/>
                  </a:cubicBezTo>
                  <a:cubicBezTo>
                    <a:pt x="22" y="44"/>
                    <a:pt x="22" y="44"/>
                    <a:pt x="21" y="44"/>
                  </a:cubicBezTo>
                  <a:close/>
                  <a:moveTo>
                    <a:pt x="19" y="57"/>
                  </a:moveTo>
                  <a:cubicBezTo>
                    <a:pt x="18" y="56"/>
                    <a:pt x="20" y="56"/>
                    <a:pt x="20" y="56"/>
                  </a:cubicBezTo>
                  <a:cubicBezTo>
                    <a:pt x="20" y="56"/>
                    <a:pt x="20" y="56"/>
                    <a:pt x="20" y="56"/>
                  </a:cubicBezTo>
                  <a:cubicBezTo>
                    <a:pt x="20" y="56"/>
                    <a:pt x="21" y="56"/>
                    <a:pt x="21" y="56"/>
                  </a:cubicBezTo>
                  <a:cubicBezTo>
                    <a:pt x="21" y="57"/>
                    <a:pt x="20" y="57"/>
                    <a:pt x="19" y="57"/>
                  </a:cubicBezTo>
                  <a:close/>
                  <a:moveTo>
                    <a:pt x="21" y="49"/>
                  </a:moveTo>
                  <a:cubicBezTo>
                    <a:pt x="22" y="48"/>
                    <a:pt x="21" y="48"/>
                    <a:pt x="21" y="47"/>
                  </a:cubicBezTo>
                  <a:cubicBezTo>
                    <a:pt x="21" y="46"/>
                    <a:pt x="22" y="45"/>
                    <a:pt x="24" y="45"/>
                  </a:cubicBezTo>
                  <a:cubicBezTo>
                    <a:pt x="26" y="46"/>
                    <a:pt x="24" y="49"/>
                    <a:pt x="27" y="51"/>
                  </a:cubicBezTo>
                  <a:cubicBezTo>
                    <a:pt x="28" y="53"/>
                    <a:pt x="24" y="53"/>
                    <a:pt x="24" y="53"/>
                  </a:cubicBezTo>
                  <a:cubicBezTo>
                    <a:pt x="23" y="52"/>
                    <a:pt x="22" y="51"/>
                    <a:pt x="21" y="49"/>
                  </a:cubicBezTo>
                  <a:close/>
                  <a:moveTo>
                    <a:pt x="23" y="60"/>
                  </a:moveTo>
                  <a:cubicBezTo>
                    <a:pt x="22" y="59"/>
                    <a:pt x="21" y="58"/>
                    <a:pt x="22" y="58"/>
                  </a:cubicBezTo>
                  <a:cubicBezTo>
                    <a:pt x="23" y="58"/>
                    <a:pt x="25" y="58"/>
                    <a:pt x="25" y="59"/>
                  </a:cubicBezTo>
                  <a:cubicBezTo>
                    <a:pt x="24" y="60"/>
                    <a:pt x="24" y="59"/>
                    <a:pt x="23" y="60"/>
                  </a:cubicBezTo>
                  <a:close/>
                  <a:moveTo>
                    <a:pt x="61" y="4"/>
                  </a:moveTo>
                  <a:cubicBezTo>
                    <a:pt x="61" y="5"/>
                    <a:pt x="61" y="5"/>
                    <a:pt x="61" y="5"/>
                  </a:cubicBezTo>
                  <a:cubicBezTo>
                    <a:pt x="60" y="5"/>
                    <a:pt x="60" y="5"/>
                    <a:pt x="60" y="5"/>
                  </a:cubicBezTo>
                  <a:lnTo>
                    <a:pt x="61" y="4"/>
                  </a:lnTo>
                  <a:close/>
                  <a:moveTo>
                    <a:pt x="26" y="67"/>
                  </a:moveTo>
                  <a:cubicBezTo>
                    <a:pt x="26" y="67"/>
                    <a:pt x="26" y="67"/>
                    <a:pt x="26" y="67"/>
                  </a:cubicBezTo>
                  <a:cubicBezTo>
                    <a:pt x="26" y="68"/>
                    <a:pt x="26" y="68"/>
                    <a:pt x="26" y="68"/>
                  </a:cubicBezTo>
                  <a:cubicBezTo>
                    <a:pt x="26" y="68"/>
                    <a:pt x="26" y="68"/>
                    <a:pt x="26" y="68"/>
                  </a:cubicBezTo>
                  <a:lnTo>
                    <a:pt x="26" y="67"/>
                  </a:lnTo>
                  <a:close/>
                  <a:moveTo>
                    <a:pt x="25" y="64"/>
                  </a:moveTo>
                  <a:cubicBezTo>
                    <a:pt x="26" y="64"/>
                    <a:pt x="26" y="65"/>
                    <a:pt x="26" y="66"/>
                  </a:cubicBezTo>
                  <a:cubicBezTo>
                    <a:pt x="26" y="66"/>
                    <a:pt x="25" y="66"/>
                    <a:pt x="25" y="67"/>
                  </a:cubicBezTo>
                  <a:cubicBezTo>
                    <a:pt x="23" y="66"/>
                    <a:pt x="27" y="65"/>
                    <a:pt x="25" y="64"/>
                  </a:cubicBezTo>
                  <a:close/>
                  <a:moveTo>
                    <a:pt x="26" y="69"/>
                  </a:moveTo>
                  <a:cubicBezTo>
                    <a:pt x="26" y="69"/>
                    <a:pt x="25" y="69"/>
                    <a:pt x="25" y="69"/>
                  </a:cubicBezTo>
                  <a:cubicBezTo>
                    <a:pt x="25" y="69"/>
                    <a:pt x="25" y="69"/>
                    <a:pt x="25" y="70"/>
                  </a:cubicBezTo>
                  <a:cubicBezTo>
                    <a:pt x="24" y="69"/>
                    <a:pt x="24" y="69"/>
                    <a:pt x="24" y="69"/>
                  </a:cubicBezTo>
                  <a:cubicBezTo>
                    <a:pt x="25" y="69"/>
                    <a:pt x="25" y="68"/>
                    <a:pt x="25" y="68"/>
                  </a:cubicBezTo>
                  <a:cubicBezTo>
                    <a:pt x="25" y="68"/>
                    <a:pt x="25" y="68"/>
                    <a:pt x="25" y="69"/>
                  </a:cubicBezTo>
                  <a:cubicBezTo>
                    <a:pt x="26" y="68"/>
                    <a:pt x="27" y="68"/>
                    <a:pt x="27" y="67"/>
                  </a:cubicBezTo>
                  <a:cubicBezTo>
                    <a:pt x="28" y="69"/>
                    <a:pt x="28" y="69"/>
                    <a:pt x="28" y="69"/>
                  </a:cubicBezTo>
                  <a:cubicBezTo>
                    <a:pt x="27" y="69"/>
                    <a:pt x="27" y="68"/>
                    <a:pt x="26" y="69"/>
                  </a:cubicBezTo>
                  <a:close/>
                  <a:moveTo>
                    <a:pt x="32" y="75"/>
                  </a:moveTo>
                  <a:cubicBezTo>
                    <a:pt x="31" y="76"/>
                    <a:pt x="31" y="76"/>
                    <a:pt x="30" y="77"/>
                  </a:cubicBezTo>
                  <a:cubicBezTo>
                    <a:pt x="30" y="76"/>
                    <a:pt x="31" y="74"/>
                    <a:pt x="29" y="74"/>
                  </a:cubicBezTo>
                  <a:cubicBezTo>
                    <a:pt x="30" y="73"/>
                    <a:pt x="30" y="73"/>
                    <a:pt x="30" y="73"/>
                  </a:cubicBezTo>
                  <a:cubicBezTo>
                    <a:pt x="30" y="73"/>
                    <a:pt x="30" y="73"/>
                    <a:pt x="30" y="73"/>
                  </a:cubicBezTo>
                  <a:cubicBezTo>
                    <a:pt x="29" y="73"/>
                    <a:pt x="29" y="73"/>
                    <a:pt x="29" y="73"/>
                  </a:cubicBezTo>
                  <a:cubicBezTo>
                    <a:pt x="29" y="72"/>
                    <a:pt x="31" y="72"/>
                    <a:pt x="30" y="71"/>
                  </a:cubicBezTo>
                  <a:cubicBezTo>
                    <a:pt x="29" y="71"/>
                    <a:pt x="29" y="71"/>
                    <a:pt x="29" y="71"/>
                  </a:cubicBezTo>
                  <a:cubicBezTo>
                    <a:pt x="29" y="70"/>
                    <a:pt x="27" y="72"/>
                    <a:pt x="27" y="70"/>
                  </a:cubicBezTo>
                  <a:cubicBezTo>
                    <a:pt x="27" y="70"/>
                    <a:pt x="27" y="70"/>
                    <a:pt x="27" y="70"/>
                  </a:cubicBezTo>
                  <a:cubicBezTo>
                    <a:pt x="27" y="71"/>
                    <a:pt x="27" y="71"/>
                    <a:pt x="27" y="71"/>
                  </a:cubicBezTo>
                  <a:cubicBezTo>
                    <a:pt x="26" y="71"/>
                    <a:pt x="26" y="71"/>
                    <a:pt x="26" y="71"/>
                  </a:cubicBezTo>
                  <a:cubicBezTo>
                    <a:pt x="26" y="71"/>
                    <a:pt x="27" y="70"/>
                    <a:pt x="27" y="70"/>
                  </a:cubicBezTo>
                  <a:cubicBezTo>
                    <a:pt x="28" y="70"/>
                    <a:pt x="29" y="68"/>
                    <a:pt x="30" y="70"/>
                  </a:cubicBezTo>
                  <a:cubicBezTo>
                    <a:pt x="29" y="70"/>
                    <a:pt x="29" y="70"/>
                    <a:pt x="29" y="70"/>
                  </a:cubicBezTo>
                  <a:cubicBezTo>
                    <a:pt x="29" y="71"/>
                    <a:pt x="29" y="71"/>
                    <a:pt x="29" y="71"/>
                  </a:cubicBezTo>
                  <a:cubicBezTo>
                    <a:pt x="29" y="70"/>
                    <a:pt x="30" y="71"/>
                    <a:pt x="31" y="70"/>
                  </a:cubicBezTo>
                  <a:cubicBezTo>
                    <a:pt x="31" y="72"/>
                    <a:pt x="31" y="72"/>
                    <a:pt x="31" y="72"/>
                  </a:cubicBezTo>
                  <a:cubicBezTo>
                    <a:pt x="31" y="72"/>
                    <a:pt x="31" y="72"/>
                    <a:pt x="31" y="72"/>
                  </a:cubicBezTo>
                  <a:cubicBezTo>
                    <a:pt x="33" y="73"/>
                    <a:pt x="33" y="74"/>
                    <a:pt x="34" y="76"/>
                  </a:cubicBezTo>
                  <a:cubicBezTo>
                    <a:pt x="33" y="77"/>
                    <a:pt x="35" y="76"/>
                    <a:pt x="34" y="77"/>
                  </a:cubicBezTo>
                  <a:cubicBezTo>
                    <a:pt x="33" y="77"/>
                    <a:pt x="33" y="75"/>
                    <a:pt x="32" y="75"/>
                  </a:cubicBezTo>
                  <a:close/>
                  <a:moveTo>
                    <a:pt x="71" y="95"/>
                  </a:moveTo>
                  <a:cubicBezTo>
                    <a:pt x="71" y="95"/>
                    <a:pt x="71" y="95"/>
                    <a:pt x="71" y="95"/>
                  </a:cubicBezTo>
                  <a:cubicBezTo>
                    <a:pt x="70" y="95"/>
                    <a:pt x="70" y="95"/>
                    <a:pt x="70" y="95"/>
                  </a:cubicBezTo>
                  <a:lnTo>
                    <a:pt x="71" y="95"/>
                  </a:lnTo>
                  <a:close/>
                  <a:moveTo>
                    <a:pt x="69" y="97"/>
                  </a:moveTo>
                  <a:cubicBezTo>
                    <a:pt x="69" y="97"/>
                    <a:pt x="69" y="97"/>
                    <a:pt x="69" y="97"/>
                  </a:cubicBezTo>
                  <a:cubicBezTo>
                    <a:pt x="69" y="97"/>
                    <a:pt x="69" y="97"/>
                    <a:pt x="69" y="97"/>
                  </a:cubicBezTo>
                  <a:cubicBezTo>
                    <a:pt x="68" y="97"/>
                    <a:pt x="68" y="97"/>
                    <a:pt x="68" y="97"/>
                  </a:cubicBezTo>
                  <a:cubicBezTo>
                    <a:pt x="68" y="97"/>
                    <a:pt x="68" y="97"/>
                    <a:pt x="68" y="97"/>
                  </a:cubicBezTo>
                  <a:cubicBezTo>
                    <a:pt x="68" y="97"/>
                    <a:pt x="69" y="97"/>
                    <a:pt x="69" y="97"/>
                  </a:cubicBezTo>
                  <a:close/>
                  <a:moveTo>
                    <a:pt x="68" y="96"/>
                  </a:moveTo>
                  <a:cubicBezTo>
                    <a:pt x="67" y="97"/>
                    <a:pt x="67" y="97"/>
                    <a:pt x="67" y="97"/>
                  </a:cubicBezTo>
                  <a:cubicBezTo>
                    <a:pt x="67" y="96"/>
                    <a:pt x="67" y="96"/>
                    <a:pt x="67" y="96"/>
                  </a:cubicBezTo>
                  <a:cubicBezTo>
                    <a:pt x="67" y="96"/>
                    <a:pt x="67" y="96"/>
                    <a:pt x="67" y="96"/>
                  </a:cubicBezTo>
                  <a:cubicBezTo>
                    <a:pt x="67" y="96"/>
                    <a:pt x="67" y="96"/>
                    <a:pt x="67" y="96"/>
                  </a:cubicBezTo>
                  <a:cubicBezTo>
                    <a:pt x="67" y="96"/>
                    <a:pt x="68" y="95"/>
                    <a:pt x="68" y="96"/>
                  </a:cubicBezTo>
                  <a:close/>
                  <a:moveTo>
                    <a:pt x="66" y="95"/>
                  </a:moveTo>
                  <a:cubicBezTo>
                    <a:pt x="66" y="96"/>
                    <a:pt x="66" y="96"/>
                    <a:pt x="66" y="96"/>
                  </a:cubicBezTo>
                  <a:cubicBezTo>
                    <a:pt x="66" y="97"/>
                    <a:pt x="65" y="96"/>
                    <a:pt x="64" y="96"/>
                  </a:cubicBezTo>
                  <a:cubicBezTo>
                    <a:pt x="64" y="96"/>
                    <a:pt x="65" y="96"/>
                    <a:pt x="64" y="95"/>
                  </a:cubicBezTo>
                  <a:lnTo>
                    <a:pt x="66" y="95"/>
                  </a:lnTo>
                  <a:close/>
                  <a:moveTo>
                    <a:pt x="45" y="87"/>
                  </a:moveTo>
                  <a:cubicBezTo>
                    <a:pt x="45" y="87"/>
                    <a:pt x="45" y="87"/>
                    <a:pt x="45" y="87"/>
                  </a:cubicBezTo>
                  <a:cubicBezTo>
                    <a:pt x="46" y="88"/>
                    <a:pt x="46" y="88"/>
                    <a:pt x="46" y="88"/>
                  </a:cubicBezTo>
                  <a:lnTo>
                    <a:pt x="45" y="87"/>
                  </a:lnTo>
                  <a:close/>
                  <a:moveTo>
                    <a:pt x="45" y="86"/>
                  </a:moveTo>
                  <a:cubicBezTo>
                    <a:pt x="45" y="85"/>
                    <a:pt x="46" y="86"/>
                    <a:pt x="46" y="85"/>
                  </a:cubicBezTo>
                  <a:cubicBezTo>
                    <a:pt x="47" y="85"/>
                    <a:pt x="46" y="86"/>
                    <a:pt x="47" y="86"/>
                  </a:cubicBezTo>
                  <a:cubicBezTo>
                    <a:pt x="46" y="86"/>
                    <a:pt x="45" y="86"/>
                    <a:pt x="45" y="86"/>
                  </a:cubicBezTo>
                  <a:close/>
                  <a:moveTo>
                    <a:pt x="50" y="82"/>
                  </a:moveTo>
                  <a:cubicBezTo>
                    <a:pt x="49" y="82"/>
                    <a:pt x="49" y="82"/>
                    <a:pt x="49" y="81"/>
                  </a:cubicBezTo>
                  <a:cubicBezTo>
                    <a:pt x="50" y="82"/>
                    <a:pt x="50" y="82"/>
                    <a:pt x="50" y="82"/>
                  </a:cubicBezTo>
                  <a:close/>
                  <a:moveTo>
                    <a:pt x="53" y="83"/>
                  </a:moveTo>
                  <a:cubicBezTo>
                    <a:pt x="53" y="82"/>
                    <a:pt x="53" y="82"/>
                    <a:pt x="52" y="82"/>
                  </a:cubicBezTo>
                  <a:cubicBezTo>
                    <a:pt x="52" y="82"/>
                    <a:pt x="54" y="82"/>
                    <a:pt x="54" y="81"/>
                  </a:cubicBezTo>
                  <a:cubicBezTo>
                    <a:pt x="54" y="82"/>
                    <a:pt x="53" y="82"/>
                    <a:pt x="54" y="83"/>
                  </a:cubicBezTo>
                  <a:cubicBezTo>
                    <a:pt x="54" y="83"/>
                    <a:pt x="54" y="83"/>
                    <a:pt x="53" y="83"/>
                  </a:cubicBezTo>
                  <a:close/>
                  <a:moveTo>
                    <a:pt x="55" y="81"/>
                  </a:moveTo>
                  <a:cubicBezTo>
                    <a:pt x="54" y="81"/>
                    <a:pt x="54" y="81"/>
                    <a:pt x="54" y="81"/>
                  </a:cubicBezTo>
                  <a:cubicBezTo>
                    <a:pt x="54" y="80"/>
                    <a:pt x="55" y="80"/>
                    <a:pt x="55" y="81"/>
                  </a:cubicBezTo>
                  <a:cubicBezTo>
                    <a:pt x="55" y="81"/>
                    <a:pt x="55" y="81"/>
                    <a:pt x="55" y="81"/>
                  </a:cubicBezTo>
                  <a:close/>
                  <a:moveTo>
                    <a:pt x="57" y="83"/>
                  </a:moveTo>
                  <a:cubicBezTo>
                    <a:pt x="57" y="82"/>
                    <a:pt x="57" y="82"/>
                    <a:pt x="57" y="82"/>
                  </a:cubicBezTo>
                  <a:cubicBezTo>
                    <a:pt x="57" y="82"/>
                    <a:pt x="57" y="82"/>
                    <a:pt x="57" y="83"/>
                  </a:cubicBezTo>
                  <a:close/>
                  <a:moveTo>
                    <a:pt x="59" y="81"/>
                  </a:moveTo>
                  <a:cubicBezTo>
                    <a:pt x="58" y="80"/>
                    <a:pt x="58" y="80"/>
                    <a:pt x="58" y="80"/>
                  </a:cubicBezTo>
                  <a:cubicBezTo>
                    <a:pt x="59" y="80"/>
                    <a:pt x="59" y="80"/>
                    <a:pt x="59" y="80"/>
                  </a:cubicBezTo>
                  <a:lnTo>
                    <a:pt x="59" y="81"/>
                  </a:lnTo>
                  <a:close/>
                  <a:moveTo>
                    <a:pt x="69" y="80"/>
                  </a:moveTo>
                  <a:cubicBezTo>
                    <a:pt x="69" y="80"/>
                    <a:pt x="69" y="79"/>
                    <a:pt x="69" y="79"/>
                  </a:cubicBezTo>
                  <a:cubicBezTo>
                    <a:pt x="70" y="80"/>
                    <a:pt x="70" y="80"/>
                    <a:pt x="70" y="80"/>
                  </a:cubicBezTo>
                  <a:cubicBezTo>
                    <a:pt x="70" y="80"/>
                    <a:pt x="69" y="80"/>
                    <a:pt x="69" y="80"/>
                  </a:cubicBezTo>
                  <a:close/>
                  <a:moveTo>
                    <a:pt x="70" y="82"/>
                  </a:moveTo>
                  <a:cubicBezTo>
                    <a:pt x="70" y="81"/>
                    <a:pt x="70" y="81"/>
                    <a:pt x="70" y="81"/>
                  </a:cubicBezTo>
                  <a:cubicBezTo>
                    <a:pt x="70" y="81"/>
                    <a:pt x="70" y="82"/>
                    <a:pt x="70" y="82"/>
                  </a:cubicBezTo>
                  <a:close/>
                  <a:moveTo>
                    <a:pt x="72" y="79"/>
                  </a:moveTo>
                  <a:cubicBezTo>
                    <a:pt x="72" y="78"/>
                    <a:pt x="72" y="78"/>
                    <a:pt x="72" y="78"/>
                  </a:cubicBezTo>
                  <a:cubicBezTo>
                    <a:pt x="72" y="78"/>
                    <a:pt x="72" y="78"/>
                    <a:pt x="72" y="78"/>
                  </a:cubicBezTo>
                  <a:cubicBezTo>
                    <a:pt x="72" y="78"/>
                    <a:pt x="72" y="78"/>
                    <a:pt x="72" y="78"/>
                  </a:cubicBezTo>
                  <a:lnTo>
                    <a:pt x="72" y="79"/>
                  </a:lnTo>
                  <a:close/>
                  <a:moveTo>
                    <a:pt x="79" y="81"/>
                  </a:moveTo>
                  <a:cubicBezTo>
                    <a:pt x="79" y="80"/>
                    <a:pt x="79" y="80"/>
                    <a:pt x="79" y="80"/>
                  </a:cubicBezTo>
                  <a:cubicBezTo>
                    <a:pt x="80" y="80"/>
                    <a:pt x="80" y="80"/>
                    <a:pt x="80" y="80"/>
                  </a:cubicBezTo>
                  <a:lnTo>
                    <a:pt x="79" y="81"/>
                  </a:lnTo>
                  <a:close/>
                  <a:moveTo>
                    <a:pt x="80" y="79"/>
                  </a:moveTo>
                  <a:cubicBezTo>
                    <a:pt x="80" y="78"/>
                    <a:pt x="80" y="78"/>
                    <a:pt x="80" y="78"/>
                  </a:cubicBezTo>
                  <a:cubicBezTo>
                    <a:pt x="80" y="79"/>
                    <a:pt x="80" y="79"/>
                    <a:pt x="81" y="79"/>
                  </a:cubicBezTo>
                  <a:cubicBezTo>
                    <a:pt x="81" y="79"/>
                    <a:pt x="81" y="79"/>
                    <a:pt x="80" y="79"/>
                  </a:cubicBezTo>
                  <a:close/>
                  <a:moveTo>
                    <a:pt x="86" y="82"/>
                  </a:moveTo>
                  <a:cubicBezTo>
                    <a:pt x="86" y="81"/>
                    <a:pt x="86" y="81"/>
                    <a:pt x="86" y="81"/>
                  </a:cubicBezTo>
                  <a:cubicBezTo>
                    <a:pt x="85" y="82"/>
                    <a:pt x="85" y="82"/>
                    <a:pt x="85" y="82"/>
                  </a:cubicBezTo>
                  <a:cubicBezTo>
                    <a:pt x="85" y="81"/>
                    <a:pt x="86" y="81"/>
                    <a:pt x="86" y="81"/>
                  </a:cubicBezTo>
                  <a:cubicBezTo>
                    <a:pt x="86" y="81"/>
                    <a:pt x="86" y="81"/>
                    <a:pt x="86" y="81"/>
                  </a:cubicBezTo>
                  <a:cubicBezTo>
                    <a:pt x="86" y="81"/>
                    <a:pt x="86" y="81"/>
                    <a:pt x="86" y="81"/>
                  </a:cubicBezTo>
                  <a:cubicBezTo>
                    <a:pt x="86" y="82"/>
                    <a:pt x="88" y="81"/>
                    <a:pt x="88" y="83"/>
                  </a:cubicBezTo>
                  <a:cubicBezTo>
                    <a:pt x="87" y="83"/>
                    <a:pt x="86" y="81"/>
                    <a:pt x="86" y="82"/>
                  </a:cubicBezTo>
                  <a:close/>
                  <a:moveTo>
                    <a:pt x="89" y="86"/>
                  </a:moveTo>
                  <a:cubicBezTo>
                    <a:pt x="89" y="85"/>
                    <a:pt x="89" y="85"/>
                    <a:pt x="89" y="85"/>
                  </a:cubicBezTo>
                  <a:cubicBezTo>
                    <a:pt x="89" y="85"/>
                    <a:pt x="89" y="85"/>
                    <a:pt x="89" y="85"/>
                  </a:cubicBezTo>
                  <a:lnTo>
                    <a:pt x="89" y="86"/>
                  </a:lnTo>
                  <a:close/>
                  <a:moveTo>
                    <a:pt x="131" y="6"/>
                  </a:moveTo>
                  <a:cubicBezTo>
                    <a:pt x="131" y="6"/>
                    <a:pt x="131" y="6"/>
                    <a:pt x="131" y="6"/>
                  </a:cubicBezTo>
                  <a:cubicBezTo>
                    <a:pt x="132" y="5"/>
                    <a:pt x="132" y="5"/>
                    <a:pt x="132" y="5"/>
                  </a:cubicBezTo>
                  <a:lnTo>
                    <a:pt x="131" y="6"/>
                  </a:lnTo>
                  <a:close/>
                  <a:moveTo>
                    <a:pt x="133" y="6"/>
                  </a:moveTo>
                  <a:cubicBezTo>
                    <a:pt x="132" y="6"/>
                    <a:pt x="132" y="6"/>
                    <a:pt x="132" y="6"/>
                  </a:cubicBezTo>
                  <a:cubicBezTo>
                    <a:pt x="132" y="6"/>
                    <a:pt x="132" y="6"/>
                    <a:pt x="133" y="6"/>
                  </a:cubicBezTo>
                  <a:cubicBezTo>
                    <a:pt x="133" y="6"/>
                    <a:pt x="134" y="5"/>
                    <a:pt x="135" y="5"/>
                  </a:cubicBezTo>
                  <a:cubicBezTo>
                    <a:pt x="135" y="6"/>
                    <a:pt x="134" y="6"/>
                    <a:pt x="133" y="6"/>
                  </a:cubicBezTo>
                  <a:close/>
                  <a:moveTo>
                    <a:pt x="136" y="6"/>
                  </a:moveTo>
                  <a:cubicBezTo>
                    <a:pt x="136" y="5"/>
                    <a:pt x="137" y="5"/>
                    <a:pt x="138" y="5"/>
                  </a:cubicBezTo>
                  <a:lnTo>
                    <a:pt x="136" y="6"/>
                  </a:lnTo>
                  <a:close/>
                  <a:moveTo>
                    <a:pt x="147" y="9"/>
                  </a:moveTo>
                  <a:cubicBezTo>
                    <a:pt x="146" y="10"/>
                    <a:pt x="146" y="9"/>
                    <a:pt x="145" y="9"/>
                  </a:cubicBezTo>
                  <a:cubicBezTo>
                    <a:pt x="148" y="8"/>
                    <a:pt x="148" y="8"/>
                    <a:pt x="148" y="8"/>
                  </a:cubicBezTo>
                  <a:cubicBezTo>
                    <a:pt x="148" y="8"/>
                    <a:pt x="148" y="10"/>
                    <a:pt x="147" y="9"/>
                  </a:cubicBezTo>
                  <a:close/>
                  <a:moveTo>
                    <a:pt x="154" y="9"/>
                  </a:moveTo>
                  <a:cubicBezTo>
                    <a:pt x="154" y="10"/>
                    <a:pt x="155" y="10"/>
                    <a:pt x="155" y="11"/>
                  </a:cubicBezTo>
                  <a:cubicBezTo>
                    <a:pt x="153" y="10"/>
                    <a:pt x="153" y="10"/>
                    <a:pt x="153" y="10"/>
                  </a:cubicBezTo>
                  <a:lnTo>
                    <a:pt x="154" y="9"/>
                  </a:lnTo>
                  <a:close/>
                  <a:moveTo>
                    <a:pt x="153" y="13"/>
                  </a:moveTo>
                  <a:cubicBezTo>
                    <a:pt x="152" y="12"/>
                    <a:pt x="152" y="12"/>
                    <a:pt x="152" y="12"/>
                  </a:cubicBezTo>
                  <a:cubicBezTo>
                    <a:pt x="153" y="12"/>
                    <a:pt x="154" y="10"/>
                    <a:pt x="155" y="12"/>
                  </a:cubicBezTo>
                  <a:cubicBezTo>
                    <a:pt x="154" y="12"/>
                    <a:pt x="154" y="12"/>
                    <a:pt x="155" y="13"/>
                  </a:cubicBezTo>
                  <a:cubicBezTo>
                    <a:pt x="155" y="14"/>
                    <a:pt x="153" y="12"/>
                    <a:pt x="153" y="13"/>
                  </a:cubicBezTo>
                  <a:close/>
                  <a:moveTo>
                    <a:pt x="134" y="85"/>
                  </a:moveTo>
                  <a:cubicBezTo>
                    <a:pt x="134" y="84"/>
                    <a:pt x="134" y="84"/>
                    <a:pt x="134" y="84"/>
                  </a:cubicBezTo>
                  <a:cubicBezTo>
                    <a:pt x="134" y="84"/>
                    <a:pt x="134" y="84"/>
                    <a:pt x="134" y="84"/>
                  </a:cubicBezTo>
                  <a:lnTo>
                    <a:pt x="134" y="85"/>
                  </a:lnTo>
                  <a:close/>
                  <a:moveTo>
                    <a:pt x="165" y="11"/>
                  </a:moveTo>
                  <a:cubicBezTo>
                    <a:pt x="165" y="10"/>
                    <a:pt x="166" y="10"/>
                    <a:pt x="167" y="9"/>
                  </a:cubicBezTo>
                  <a:cubicBezTo>
                    <a:pt x="167" y="10"/>
                    <a:pt x="167" y="10"/>
                    <a:pt x="167" y="10"/>
                  </a:cubicBezTo>
                  <a:cubicBezTo>
                    <a:pt x="167" y="10"/>
                    <a:pt x="165" y="10"/>
                    <a:pt x="165" y="11"/>
                  </a:cubicBezTo>
                  <a:close/>
                  <a:moveTo>
                    <a:pt x="133" y="89"/>
                  </a:moveTo>
                  <a:cubicBezTo>
                    <a:pt x="133" y="89"/>
                    <a:pt x="133" y="89"/>
                    <a:pt x="133" y="89"/>
                  </a:cubicBezTo>
                  <a:cubicBezTo>
                    <a:pt x="133" y="90"/>
                    <a:pt x="133" y="90"/>
                    <a:pt x="133" y="90"/>
                  </a:cubicBezTo>
                  <a:lnTo>
                    <a:pt x="133" y="89"/>
                  </a:lnTo>
                  <a:close/>
                  <a:moveTo>
                    <a:pt x="138" y="85"/>
                  </a:moveTo>
                  <a:cubicBezTo>
                    <a:pt x="138" y="84"/>
                    <a:pt x="137" y="85"/>
                    <a:pt x="137" y="84"/>
                  </a:cubicBezTo>
                  <a:cubicBezTo>
                    <a:pt x="138" y="84"/>
                    <a:pt x="139" y="84"/>
                    <a:pt x="139" y="85"/>
                  </a:cubicBezTo>
                  <a:cubicBezTo>
                    <a:pt x="139" y="85"/>
                    <a:pt x="138" y="85"/>
                    <a:pt x="138" y="85"/>
                  </a:cubicBezTo>
                  <a:close/>
                  <a:moveTo>
                    <a:pt x="175" y="4"/>
                  </a:moveTo>
                  <a:cubicBezTo>
                    <a:pt x="174" y="5"/>
                    <a:pt x="174" y="5"/>
                    <a:pt x="174" y="5"/>
                  </a:cubicBezTo>
                  <a:cubicBezTo>
                    <a:pt x="174" y="5"/>
                    <a:pt x="174" y="5"/>
                    <a:pt x="174" y="5"/>
                  </a:cubicBezTo>
                  <a:lnTo>
                    <a:pt x="175" y="4"/>
                  </a:lnTo>
                  <a:close/>
                  <a:moveTo>
                    <a:pt x="141" y="84"/>
                  </a:moveTo>
                  <a:cubicBezTo>
                    <a:pt x="140" y="84"/>
                    <a:pt x="140" y="84"/>
                    <a:pt x="140" y="84"/>
                  </a:cubicBezTo>
                  <a:cubicBezTo>
                    <a:pt x="142" y="83"/>
                    <a:pt x="142" y="83"/>
                    <a:pt x="142" y="83"/>
                  </a:cubicBezTo>
                  <a:cubicBezTo>
                    <a:pt x="142" y="83"/>
                    <a:pt x="141" y="84"/>
                    <a:pt x="141" y="84"/>
                  </a:cubicBezTo>
                  <a:close/>
                  <a:moveTo>
                    <a:pt x="144" y="84"/>
                  </a:moveTo>
                  <a:cubicBezTo>
                    <a:pt x="144" y="85"/>
                    <a:pt x="144" y="85"/>
                    <a:pt x="144" y="85"/>
                  </a:cubicBezTo>
                  <a:cubicBezTo>
                    <a:pt x="144" y="85"/>
                    <a:pt x="144" y="85"/>
                    <a:pt x="144" y="85"/>
                  </a:cubicBezTo>
                  <a:lnTo>
                    <a:pt x="144" y="84"/>
                  </a:lnTo>
                  <a:close/>
                  <a:moveTo>
                    <a:pt x="145" y="83"/>
                  </a:moveTo>
                  <a:cubicBezTo>
                    <a:pt x="145" y="82"/>
                    <a:pt x="145" y="82"/>
                    <a:pt x="145" y="82"/>
                  </a:cubicBezTo>
                  <a:cubicBezTo>
                    <a:pt x="146" y="83"/>
                    <a:pt x="146" y="83"/>
                    <a:pt x="146" y="83"/>
                  </a:cubicBezTo>
                  <a:lnTo>
                    <a:pt x="145" y="83"/>
                  </a:lnTo>
                  <a:close/>
                  <a:moveTo>
                    <a:pt x="183" y="4"/>
                  </a:moveTo>
                  <a:cubicBezTo>
                    <a:pt x="183" y="4"/>
                    <a:pt x="183" y="4"/>
                    <a:pt x="183" y="4"/>
                  </a:cubicBezTo>
                  <a:cubicBezTo>
                    <a:pt x="182" y="4"/>
                    <a:pt x="182" y="4"/>
                    <a:pt x="182" y="4"/>
                  </a:cubicBezTo>
                  <a:lnTo>
                    <a:pt x="183" y="4"/>
                  </a:lnTo>
                  <a:close/>
                  <a:moveTo>
                    <a:pt x="152" y="81"/>
                  </a:moveTo>
                  <a:cubicBezTo>
                    <a:pt x="151" y="81"/>
                    <a:pt x="151" y="81"/>
                    <a:pt x="151" y="81"/>
                  </a:cubicBezTo>
                  <a:cubicBezTo>
                    <a:pt x="151" y="81"/>
                    <a:pt x="151" y="81"/>
                    <a:pt x="151" y="82"/>
                  </a:cubicBezTo>
                  <a:cubicBezTo>
                    <a:pt x="151" y="81"/>
                    <a:pt x="149" y="81"/>
                    <a:pt x="150" y="80"/>
                  </a:cubicBezTo>
                  <a:cubicBezTo>
                    <a:pt x="151" y="80"/>
                    <a:pt x="151" y="81"/>
                    <a:pt x="151" y="81"/>
                  </a:cubicBezTo>
                  <a:cubicBezTo>
                    <a:pt x="151" y="81"/>
                    <a:pt x="151" y="81"/>
                    <a:pt x="152" y="81"/>
                  </a:cubicBezTo>
                  <a:cubicBezTo>
                    <a:pt x="152" y="81"/>
                    <a:pt x="152" y="81"/>
                    <a:pt x="152" y="81"/>
                  </a:cubicBezTo>
                  <a:cubicBezTo>
                    <a:pt x="152" y="81"/>
                    <a:pt x="152" y="81"/>
                    <a:pt x="152" y="81"/>
                  </a:cubicBezTo>
                  <a:cubicBezTo>
                    <a:pt x="152" y="81"/>
                    <a:pt x="152" y="81"/>
                    <a:pt x="152" y="81"/>
                  </a:cubicBezTo>
                  <a:close/>
                  <a:moveTo>
                    <a:pt x="184" y="4"/>
                  </a:moveTo>
                  <a:cubicBezTo>
                    <a:pt x="184" y="5"/>
                    <a:pt x="184" y="4"/>
                    <a:pt x="184" y="4"/>
                  </a:cubicBezTo>
                  <a:cubicBezTo>
                    <a:pt x="185" y="4"/>
                    <a:pt x="184" y="4"/>
                    <a:pt x="184" y="4"/>
                  </a:cubicBezTo>
                  <a:cubicBezTo>
                    <a:pt x="184" y="4"/>
                    <a:pt x="184" y="4"/>
                    <a:pt x="184" y="4"/>
                  </a:cubicBezTo>
                  <a:cubicBezTo>
                    <a:pt x="184" y="4"/>
                    <a:pt x="184" y="4"/>
                    <a:pt x="184" y="4"/>
                  </a:cubicBezTo>
                  <a:cubicBezTo>
                    <a:pt x="185" y="4"/>
                    <a:pt x="185" y="4"/>
                    <a:pt x="185" y="4"/>
                  </a:cubicBezTo>
                  <a:cubicBezTo>
                    <a:pt x="185" y="4"/>
                    <a:pt x="185" y="5"/>
                    <a:pt x="184" y="4"/>
                  </a:cubicBezTo>
                  <a:close/>
                  <a:moveTo>
                    <a:pt x="158" y="80"/>
                  </a:moveTo>
                  <a:cubicBezTo>
                    <a:pt x="157" y="80"/>
                    <a:pt x="157" y="80"/>
                    <a:pt x="157" y="80"/>
                  </a:cubicBezTo>
                  <a:cubicBezTo>
                    <a:pt x="157" y="80"/>
                    <a:pt x="157" y="80"/>
                    <a:pt x="157" y="80"/>
                  </a:cubicBezTo>
                  <a:cubicBezTo>
                    <a:pt x="158" y="80"/>
                    <a:pt x="158" y="80"/>
                    <a:pt x="158" y="80"/>
                  </a:cubicBezTo>
                  <a:close/>
                  <a:moveTo>
                    <a:pt x="161" y="79"/>
                  </a:moveTo>
                  <a:cubicBezTo>
                    <a:pt x="161" y="79"/>
                    <a:pt x="161" y="79"/>
                    <a:pt x="161" y="79"/>
                  </a:cubicBezTo>
                  <a:cubicBezTo>
                    <a:pt x="162" y="78"/>
                    <a:pt x="162" y="78"/>
                    <a:pt x="162" y="78"/>
                  </a:cubicBezTo>
                  <a:lnTo>
                    <a:pt x="161" y="79"/>
                  </a:lnTo>
                  <a:close/>
                  <a:moveTo>
                    <a:pt x="195" y="5"/>
                  </a:moveTo>
                  <a:cubicBezTo>
                    <a:pt x="195" y="5"/>
                    <a:pt x="195" y="5"/>
                    <a:pt x="195" y="5"/>
                  </a:cubicBezTo>
                  <a:cubicBezTo>
                    <a:pt x="195" y="5"/>
                    <a:pt x="195" y="5"/>
                    <a:pt x="195" y="5"/>
                  </a:cubicBezTo>
                  <a:cubicBezTo>
                    <a:pt x="195" y="5"/>
                    <a:pt x="195" y="5"/>
                    <a:pt x="195" y="5"/>
                  </a:cubicBezTo>
                  <a:cubicBezTo>
                    <a:pt x="194" y="5"/>
                    <a:pt x="194" y="4"/>
                    <a:pt x="194" y="4"/>
                  </a:cubicBezTo>
                  <a:cubicBezTo>
                    <a:pt x="194" y="4"/>
                    <a:pt x="194" y="4"/>
                    <a:pt x="194" y="4"/>
                  </a:cubicBezTo>
                  <a:cubicBezTo>
                    <a:pt x="195" y="5"/>
                    <a:pt x="195" y="5"/>
                    <a:pt x="195" y="5"/>
                  </a:cubicBezTo>
                  <a:cubicBezTo>
                    <a:pt x="195" y="4"/>
                    <a:pt x="195" y="4"/>
                    <a:pt x="195" y="5"/>
                  </a:cubicBezTo>
                  <a:close/>
                  <a:moveTo>
                    <a:pt x="195" y="7"/>
                  </a:moveTo>
                  <a:cubicBezTo>
                    <a:pt x="195" y="6"/>
                    <a:pt x="197" y="7"/>
                    <a:pt x="198" y="7"/>
                  </a:cubicBezTo>
                  <a:cubicBezTo>
                    <a:pt x="197" y="8"/>
                    <a:pt x="195" y="7"/>
                    <a:pt x="195" y="7"/>
                  </a:cubicBezTo>
                  <a:close/>
                  <a:moveTo>
                    <a:pt x="167" y="78"/>
                  </a:moveTo>
                  <a:cubicBezTo>
                    <a:pt x="167" y="77"/>
                    <a:pt x="168" y="77"/>
                    <a:pt x="168" y="78"/>
                  </a:cubicBezTo>
                  <a:cubicBezTo>
                    <a:pt x="168" y="78"/>
                    <a:pt x="168" y="78"/>
                    <a:pt x="167" y="78"/>
                  </a:cubicBezTo>
                  <a:close/>
                  <a:moveTo>
                    <a:pt x="198" y="7"/>
                  </a:moveTo>
                  <a:cubicBezTo>
                    <a:pt x="198" y="7"/>
                    <a:pt x="199" y="7"/>
                    <a:pt x="199" y="6"/>
                  </a:cubicBezTo>
                  <a:cubicBezTo>
                    <a:pt x="200" y="8"/>
                    <a:pt x="201" y="7"/>
                    <a:pt x="202" y="7"/>
                  </a:cubicBezTo>
                  <a:cubicBezTo>
                    <a:pt x="201" y="7"/>
                    <a:pt x="199" y="8"/>
                    <a:pt x="198" y="7"/>
                  </a:cubicBezTo>
                  <a:close/>
                  <a:moveTo>
                    <a:pt x="185" y="84"/>
                  </a:moveTo>
                  <a:cubicBezTo>
                    <a:pt x="185" y="85"/>
                    <a:pt x="184" y="84"/>
                    <a:pt x="184" y="84"/>
                  </a:cubicBezTo>
                  <a:cubicBezTo>
                    <a:pt x="185" y="84"/>
                    <a:pt x="185" y="84"/>
                    <a:pt x="185" y="84"/>
                  </a:cubicBezTo>
                  <a:close/>
                  <a:moveTo>
                    <a:pt x="239" y="8"/>
                  </a:moveTo>
                  <a:cubicBezTo>
                    <a:pt x="239" y="8"/>
                    <a:pt x="239" y="8"/>
                    <a:pt x="239" y="8"/>
                  </a:cubicBezTo>
                  <a:cubicBezTo>
                    <a:pt x="240" y="8"/>
                    <a:pt x="240" y="8"/>
                    <a:pt x="240" y="8"/>
                  </a:cubicBezTo>
                  <a:cubicBezTo>
                    <a:pt x="239" y="8"/>
                    <a:pt x="239" y="8"/>
                    <a:pt x="239" y="8"/>
                  </a:cubicBezTo>
                  <a:cubicBezTo>
                    <a:pt x="239" y="8"/>
                    <a:pt x="239" y="8"/>
                    <a:pt x="239" y="8"/>
                  </a:cubicBezTo>
                  <a:cubicBezTo>
                    <a:pt x="239" y="8"/>
                    <a:pt x="238" y="8"/>
                    <a:pt x="239" y="8"/>
                  </a:cubicBezTo>
                  <a:close/>
                  <a:moveTo>
                    <a:pt x="238" y="8"/>
                  </a:moveTo>
                  <a:cubicBezTo>
                    <a:pt x="238" y="8"/>
                    <a:pt x="237" y="8"/>
                    <a:pt x="237" y="8"/>
                  </a:cubicBezTo>
                  <a:cubicBezTo>
                    <a:pt x="237" y="8"/>
                    <a:pt x="237" y="8"/>
                    <a:pt x="237" y="8"/>
                  </a:cubicBezTo>
                  <a:cubicBezTo>
                    <a:pt x="237" y="8"/>
                    <a:pt x="236" y="8"/>
                    <a:pt x="236" y="8"/>
                  </a:cubicBezTo>
                  <a:cubicBezTo>
                    <a:pt x="237" y="8"/>
                    <a:pt x="237" y="8"/>
                    <a:pt x="237" y="8"/>
                  </a:cubicBezTo>
                  <a:cubicBezTo>
                    <a:pt x="237" y="8"/>
                    <a:pt x="236" y="9"/>
                    <a:pt x="236" y="8"/>
                  </a:cubicBezTo>
                  <a:cubicBezTo>
                    <a:pt x="236" y="8"/>
                    <a:pt x="237" y="8"/>
                    <a:pt x="238" y="8"/>
                  </a:cubicBezTo>
                  <a:close/>
                  <a:moveTo>
                    <a:pt x="237" y="6"/>
                  </a:moveTo>
                  <a:cubicBezTo>
                    <a:pt x="237" y="6"/>
                    <a:pt x="237" y="6"/>
                    <a:pt x="238" y="6"/>
                  </a:cubicBezTo>
                  <a:cubicBezTo>
                    <a:pt x="236" y="6"/>
                    <a:pt x="236" y="6"/>
                    <a:pt x="236" y="6"/>
                  </a:cubicBezTo>
                  <a:cubicBezTo>
                    <a:pt x="236" y="5"/>
                    <a:pt x="236" y="6"/>
                    <a:pt x="237" y="6"/>
                  </a:cubicBezTo>
                  <a:close/>
                  <a:moveTo>
                    <a:pt x="236" y="7"/>
                  </a:moveTo>
                  <a:cubicBezTo>
                    <a:pt x="234" y="7"/>
                    <a:pt x="234" y="7"/>
                    <a:pt x="234" y="7"/>
                  </a:cubicBezTo>
                  <a:cubicBezTo>
                    <a:pt x="234" y="7"/>
                    <a:pt x="235" y="7"/>
                    <a:pt x="236" y="7"/>
                  </a:cubicBezTo>
                  <a:close/>
                  <a:moveTo>
                    <a:pt x="210" y="5"/>
                  </a:moveTo>
                  <a:cubicBezTo>
                    <a:pt x="209" y="5"/>
                    <a:pt x="209" y="5"/>
                    <a:pt x="209" y="5"/>
                  </a:cubicBezTo>
                  <a:cubicBezTo>
                    <a:pt x="208" y="5"/>
                    <a:pt x="207" y="5"/>
                    <a:pt x="205" y="5"/>
                  </a:cubicBezTo>
                  <a:cubicBezTo>
                    <a:pt x="205" y="5"/>
                    <a:pt x="205" y="5"/>
                    <a:pt x="205" y="5"/>
                  </a:cubicBezTo>
                  <a:cubicBezTo>
                    <a:pt x="206" y="5"/>
                    <a:pt x="208" y="4"/>
                    <a:pt x="210" y="5"/>
                  </a:cubicBezTo>
                  <a:close/>
                  <a:moveTo>
                    <a:pt x="175" y="81"/>
                  </a:moveTo>
                  <a:cubicBezTo>
                    <a:pt x="175" y="81"/>
                    <a:pt x="174" y="82"/>
                    <a:pt x="174" y="82"/>
                  </a:cubicBezTo>
                  <a:cubicBezTo>
                    <a:pt x="174" y="82"/>
                    <a:pt x="174" y="81"/>
                    <a:pt x="175" y="81"/>
                  </a:cubicBezTo>
                  <a:close/>
                  <a:moveTo>
                    <a:pt x="173" y="86"/>
                  </a:moveTo>
                  <a:cubicBezTo>
                    <a:pt x="174" y="84"/>
                    <a:pt x="174" y="84"/>
                    <a:pt x="174" y="84"/>
                  </a:cubicBezTo>
                  <a:cubicBezTo>
                    <a:pt x="174" y="85"/>
                    <a:pt x="173" y="85"/>
                    <a:pt x="173" y="86"/>
                  </a:cubicBezTo>
                  <a:close/>
                  <a:moveTo>
                    <a:pt x="213" y="7"/>
                  </a:moveTo>
                  <a:cubicBezTo>
                    <a:pt x="212" y="8"/>
                    <a:pt x="212" y="8"/>
                    <a:pt x="211" y="8"/>
                  </a:cubicBezTo>
                  <a:cubicBezTo>
                    <a:pt x="211" y="8"/>
                    <a:pt x="210" y="8"/>
                    <a:pt x="210" y="8"/>
                  </a:cubicBezTo>
                  <a:cubicBezTo>
                    <a:pt x="210" y="6"/>
                    <a:pt x="208" y="8"/>
                    <a:pt x="208" y="7"/>
                  </a:cubicBezTo>
                  <a:cubicBezTo>
                    <a:pt x="206" y="9"/>
                    <a:pt x="205" y="7"/>
                    <a:pt x="203" y="8"/>
                  </a:cubicBezTo>
                  <a:cubicBezTo>
                    <a:pt x="204" y="8"/>
                    <a:pt x="202" y="8"/>
                    <a:pt x="203" y="7"/>
                  </a:cubicBezTo>
                  <a:cubicBezTo>
                    <a:pt x="205" y="7"/>
                    <a:pt x="208" y="8"/>
                    <a:pt x="210" y="7"/>
                  </a:cubicBezTo>
                  <a:cubicBezTo>
                    <a:pt x="209" y="7"/>
                    <a:pt x="210" y="7"/>
                    <a:pt x="210" y="7"/>
                  </a:cubicBezTo>
                  <a:cubicBezTo>
                    <a:pt x="211" y="7"/>
                    <a:pt x="211" y="7"/>
                    <a:pt x="211" y="7"/>
                  </a:cubicBezTo>
                  <a:cubicBezTo>
                    <a:pt x="211" y="7"/>
                    <a:pt x="211" y="7"/>
                    <a:pt x="211" y="7"/>
                  </a:cubicBezTo>
                  <a:cubicBezTo>
                    <a:pt x="211" y="7"/>
                    <a:pt x="212" y="6"/>
                    <a:pt x="213" y="7"/>
                  </a:cubicBezTo>
                  <a:cubicBezTo>
                    <a:pt x="213" y="7"/>
                    <a:pt x="213" y="7"/>
                    <a:pt x="213" y="7"/>
                  </a:cubicBezTo>
                  <a:cubicBezTo>
                    <a:pt x="213" y="7"/>
                    <a:pt x="213" y="7"/>
                    <a:pt x="213" y="7"/>
                  </a:cubicBezTo>
                  <a:cubicBezTo>
                    <a:pt x="213" y="7"/>
                    <a:pt x="213" y="7"/>
                    <a:pt x="213" y="7"/>
                  </a:cubicBezTo>
                  <a:close/>
                  <a:moveTo>
                    <a:pt x="214" y="5"/>
                  </a:moveTo>
                  <a:cubicBezTo>
                    <a:pt x="215" y="5"/>
                    <a:pt x="215" y="4"/>
                    <a:pt x="216" y="5"/>
                  </a:cubicBezTo>
                  <a:cubicBezTo>
                    <a:pt x="215" y="5"/>
                    <a:pt x="215" y="5"/>
                    <a:pt x="215" y="5"/>
                  </a:cubicBezTo>
                  <a:cubicBezTo>
                    <a:pt x="215" y="5"/>
                    <a:pt x="215" y="5"/>
                    <a:pt x="215" y="5"/>
                  </a:cubicBezTo>
                  <a:cubicBezTo>
                    <a:pt x="214" y="6"/>
                    <a:pt x="214" y="5"/>
                    <a:pt x="214" y="5"/>
                  </a:cubicBezTo>
                  <a:close/>
                  <a:moveTo>
                    <a:pt x="183" y="80"/>
                  </a:moveTo>
                  <a:cubicBezTo>
                    <a:pt x="182" y="80"/>
                    <a:pt x="183" y="80"/>
                    <a:pt x="183" y="80"/>
                  </a:cubicBezTo>
                  <a:cubicBezTo>
                    <a:pt x="183" y="80"/>
                    <a:pt x="183" y="80"/>
                    <a:pt x="183" y="80"/>
                  </a:cubicBezTo>
                  <a:cubicBezTo>
                    <a:pt x="183" y="80"/>
                    <a:pt x="183" y="80"/>
                    <a:pt x="183" y="80"/>
                  </a:cubicBezTo>
                  <a:close/>
                  <a:moveTo>
                    <a:pt x="214" y="8"/>
                  </a:moveTo>
                  <a:cubicBezTo>
                    <a:pt x="215" y="7"/>
                    <a:pt x="215" y="7"/>
                    <a:pt x="216" y="8"/>
                  </a:cubicBezTo>
                  <a:cubicBezTo>
                    <a:pt x="215" y="8"/>
                    <a:pt x="215" y="8"/>
                    <a:pt x="214" y="8"/>
                  </a:cubicBezTo>
                  <a:close/>
                  <a:moveTo>
                    <a:pt x="217" y="5"/>
                  </a:moveTo>
                  <a:cubicBezTo>
                    <a:pt x="219" y="5"/>
                    <a:pt x="219" y="5"/>
                    <a:pt x="219" y="5"/>
                  </a:cubicBezTo>
                  <a:cubicBezTo>
                    <a:pt x="219" y="5"/>
                    <a:pt x="217" y="5"/>
                    <a:pt x="218" y="6"/>
                  </a:cubicBezTo>
                  <a:cubicBezTo>
                    <a:pt x="218" y="6"/>
                    <a:pt x="218" y="6"/>
                    <a:pt x="218" y="6"/>
                  </a:cubicBezTo>
                  <a:cubicBezTo>
                    <a:pt x="217" y="6"/>
                    <a:pt x="217" y="5"/>
                    <a:pt x="217" y="5"/>
                  </a:cubicBezTo>
                  <a:close/>
                  <a:moveTo>
                    <a:pt x="218" y="9"/>
                  </a:moveTo>
                  <a:cubicBezTo>
                    <a:pt x="218" y="9"/>
                    <a:pt x="218" y="9"/>
                    <a:pt x="218" y="9"/>
                  </a:cubicBezTo>
                  <a:cubicBezTo>
                    <a:pt x="219" y="10"/>
                    <a:pt x="219" y="10"/>
                    <a:pt x="219" y="10"/>
                  </a:cubicBezTo>
                  <a:lnTo>
                    <a:pt x="218" y="9"/>
                  </a:lnTo>
                  <a:close/>
                  <a:moveTo>
                    <a:pt x="190" y="80"/>
                  </a:moveTo>
                  <a:cubicBezTo>
                    <a:pt x="189" y="80"/>
                    <a:pt x="189" y="80"/>
                    <a:pt x="189" y="80"/>
                  </a:cubicBezTo>
                  <a:cubicBezTo>
                    <a:pt x="189" y="80"/>
                    <a:pt x="190" y="79"/>
                    <a:pt x="189" y="80"/>
                  </a:cubicBezTo>
                  <a:cubicBezTo>
                    <a:pt x="189" y="80"/>
                    <a:pt x="188" y="80"/>
                    <a:pt x="188" y="80"/>
                  </a:cubicBezTo>
                  <a:cubicBezTo>
                    <a:pt x="189" y="79"/>
                    <a:pt x="189" y="79"/>
                    <a:pt x="189" y="79"/>
                  </a:cubicBezTo>
                  <a:cubicBezTo>
                    <a:pt x="189" y="79"/>
                    <a:pt x="189" y="80"/>
                    <a:pt x="190" y="79"/>
                  </a:cubicBezTo>
                  <a:cubicBezTo>
                    <a:pt x="190" y="81"/>
                    <a:pt x="190" y="81"/>
                    <a:pt x="190" y="81"/>
                  </a:cubicBezTo>
                  <a:cubicBezTo>
                    <a:pt x="190" y="81"/>
                    <a:pt x="190" y="80"/>
                    <a:pt x="190" y="80"/>
                  </a:cubicBezTo>
                  <a:close/>
                  <a:moveTo>
                    <a:pt x="190" y="78"/>
                  </a:moveTo>
                  <a:cubicBezTo>
                    <a:pt x="190" y="78"/>
                    <a:pt x="190" y="78"/>
                    <a:pt x="190" y="78"/>
                  </a:cubicBezTo>
                  <a:cubicBezTo>
                    <a:pt x="190" y="78"/>
                    <a:pt x="190" y="78"/>
                    <a:pt x="190" y="78"/>
                  </a:cubicBezTo>
                  <a:cubicBezTo>
                    <a:pt x="190" y="79"/>
                    <a:pt x="190" y="79"/>
                    <a:pt x="190" y="79"/>
                  </a:cubicBezTo>
                  <a:lnTo>
                    <a:pt x="190" y="78"/>
                  </a:lnTo>
                  <a:close/>
                  <a:moveTo>
                    <a:pt x="219" y="10"/>
                  </a:moveTo>
                  <a:cubicBezTo>
                    <a:pt x="220" y="9"/>
                    <a:pt x="220" y="8"/>
                    <a:pt x="219" y="8"/>
                  </a:cubicBezTo>
                  <a:cubicBezTo>
                    <a:pt x="218" y="8"/>
                    <a:pt x="218" y="8"/>
                    <a:pt x="218" y="8"/>
                  </a:cubicBezTo>
                  <a:cubicBezTo>
                    <a:pt x="217" y="8"/>
                    <a:pt x="217" y="8"/>
                    <a:pt x="217" y="8"/>
                  </a:cubicBezTo>
                  <a:cubicBezTo>
                    <a:pt x="217" y="8"/>
                    <a:pt x="217" y="8"/>
                    <a:pt x="217" y="8"/>
                  </a:cubicBezTo>
                  <a:cubicBezTo>
                    <a:pt x="217" y="8"/>
                    <a:pt x="217" y="8"/>
                    <a:pt x="217" y="8"/>
                  </a:cubicBezTo>
                  <a:cubicBezTo>
                    <a:pt x="217" y="8"/>
                    <a:pt x="217" y="8"/>
                    <a:pt x="217" y="8"/>
                  </a:cubicBezTo>
                  <a:cubicBezTo>
                    <a:pt x="217" y="7"/>
                    <a:pt x="219" y="7"/>
                    <a:pt x="219" y="6"/>
                  </a:cubicBezTo>
                  <a:cubicBezTo>
                    <a:pt x="219" y="6"/>
                    <a:pt x="220" y="6"/>
                    <a:pt x="221" y="6"/>
                  </a:cubicBezTo>
                  <a:cubicBezTo>
                    <a:pt x="221" y="6"/>
                    <a:pt x="221" y="6"/>
                    <a:pt x="222" y="6"/>
                  </a:cubicBezTo>
                  <a:cubicBezTo>
                    <a:pt x="221" y="6"/>
                    <a:pt x="221" y="6"/>
                    <a:pt x="221" y="6"/>
                  </a:cubicBezTo>
                  <a:cubicBezTo>
                    <a:pt x="220" y="6"/>
                    <a:pt x="221" y="7"/>
                    <a:pt x="221" y="8"/>
                  </a:cubicBezTo>
                  <a:cubicBezTo>
                    <a:pt x="221" y="7"/>
                    <a:pt x="223" y="7"/>
                    <a:pt x="224" y="7"/>
                  </a:cubicBezTo>
                  <a:cubicBezTo>
                    <a:pt x="223" y="8"/>
                    <a:pt x="223" y="8"/>
                    <a:pt x="223" y="8"/>
                  </a:cubicBezTo>
                  <a:cubicBezTo>
                    <a:pt x="225" y="8"/>
                    <a:pt x="225" y="8"/>
                    <a:pt x="225" y="8"/>
                  </a:cubicBezTo>
                  <a:cubicBezTo>
                    <a:pt x="224" y="8"/>
                    <a:pt x="224" y="8"/>
                    <a:pt x="224" y="8"/>
                  </a:cubicBezTo>
                  <a:cubicBezTo>
                    <a:pt x="224" y="8"/>
                    <a:pt x="224" y="8"/>
                    <a:pt x="223" y="8"/>
                  </a:cubicBezTo>
                  <a:cubicBezTo>
                    <a:pt x="223" y="9"/>
                    <a:pt x="221" y="8"/>
                    <a:pt x="222" y="9"/>
                  </a:cubicBezTo>
                  <a:cubicBezTo>
                    <a:pt x="222" y="9"/>
                    <a:pt x="221" y="9"/>
                    <a:pt x="221" y="9"/>
                  </a:cubicBezTo>
                  <a:cubicBezTo>
                    <a:pt x="221" y="10"/>
                    <a:pt x="220" y="9"/>
                    <a:pt x="219" y="10"/>
                  </a:cubicBezTo>
                  <a:close/>
                  <a:moveTo>
                    <a:pt x="191" y="80"/>
                  </a:moveTo>
                  <a:cubicBezTo>
                    <a:pt x="192" y="78"/>
                    <a:pt x="192" y="78"/>
                    <a:pt x="192" y="78"/>
                  </a:cubicBezTo>
                  <a:cubicBezTo>
                    <a:pt x="192" y="80"/>
                    <a:pt x="192" y="80"/>
                    <a:pt x="192" y="80"/>
                  </a:cubicBezTo>
                  <a:lnTo>
                    <a:pt x="191" y="80"/>
                  </a:lnTo>
                  <a:close/>
                  <a:moveTo>
                    <a:pt x="222" y="12"/>
                  </a:moveTo>
                  <a:cubicBezTo>
                    <a:pt x="222" y="12"/>
                    <a:pt x="222" y="12"/>
                    <a:pt x="222" y="12"/>
                  </a:cubicBezTo>
                  <a:cubicBezTo>
                    <a:pt x="222" y="12"/>
                    <a:pt x="221" y="12"/>
                    <a:pt x="220" y="11"/>
                  </a:cubicBezTo>
                  <a:cubicBezTo>
                    <a:pt x="221" y="11"/>
                    <a:pt x="221" y="11"/>
                    <a:pt x="221" y="11"/>
                  </a:cubicBezTo>
                  <a:cubicBezTo>
                    <a:pt x="221" y="11"/>
                    <a:pt x="221" y="10"/>
                    <a:pt x="221" y="10"/>
                  </a:cubicBezTo>
                  <a:cubicBezTo>
                    <a:pt x="221" y="10"/>
                    <a:pt x="221" y="11"/>
                    <a:pt x="221" y="11"/>
                  </a:cubicBezTo>
                  <a:cubicBezTo>
                    <a:pt x="221" y="11"/>
                    <a:pt x="221" y="11"/>
                    <a:pt x="221" y="11"/>
                  </a:cubicBezTo>
                  <a:cubicBezTo>
                    <a:pt x="222" y="11"/>
                    <a:pt x="222" y="11"/>
                    <a:pt x="222" y="11"/>
                  </a:cubicBezTo>
                  <a:cubicBezTo>
                    <a:pt x="222" y="11"/>
                    <a:pt x="222" y="11"/>
                    <a:pt x="222" y="10"/>
                  </a:cubicBezTo>
                  <a:cubicBezTo>
                    <a:pt x="222" y="10"/>
                    <a:pt x="222" y="10"/>
                    <a:pt x="222" y="10"/>
                  </a:cubicBezTo>
                  <a:cubicBezTo>
                    <a:pt x="222" y="10"/>
                    <a:pt x="222" y="10"/>
                    <a:pt x="222" y="10"/>
                  </a:cubicBezTo>
                  <a:cubicBezTo>
                    <a:pt x="223" y="10"/>
                    <a:pt x="223" y="11"/>
                    <a:pt x="223" y="11"/>
                  </a:cubicBezTo>
                  <a:cubicBezTo>
                    <a:pt x="223" y="10"/>
                    <a:pt x="223" y="10"/>
                    <a:pt x="223" y="10"/>
                  </a:cubicBezTo>
                  <a:cubicBezTo>
                    <a:pt x="223" y="10"/>
                    <a:pt x="223" y="10"/>
                    <a:pt x="223" y="10"/>
                  </a:cubicBezTo>
                  <a:cubicBezTo>
                    <a:pt x="223" y="10"/>
                    <a:pt x="223" y="10"/>
                    <a:pt x="223" y="10"/>
                  </a:cubicBezTo>
                  <a:cubicBezTo>
                    <a:pt x="223" y="11"/>
                    <a:pt x="223" y="11"/>
                    <a:pt x="223" y="11"/>
                  </a:cubicBezTo>
                  <a:cubicBezTo>
                    <a:pt x="224" y="11"/>
                    <a:pt x="224" y="11"/>
                    <a:pt x="224" y="11"/>
                  </a:cubicBezTo>
                  <a:cubicBezTo>
                    <a:pt x="223" y="12"/>
                    <a:pt x="223" y="12"/>
                    <a:pt x="223" y="12"/>
                  </a:cubicBezTo>
                  <a:lnTo>
                    <a:pt x="222" y="12"/>
                  </a:lnTo>
                  <a:close/>
                  <a:moveTo>
                    <a:pt x="195" y="80"/>
                  </a:moveTo>
                  <a:cubicBezTo>
                    <a:pt x="195" y="79"/>
                    <a:pt x="195" y="79"/>
                    <a:pt x="195" y="79"/>
                  </a:cubicBezTo>
                  <a:cubicBezTo>
                    <a:pt x="195" y="79"/>
                    <a:pt x="195" y="79"/>
                    <a:pt x="195" y="80"/>
                  </a:cubicBezTo>
                  <a:close/>
                  <a:moveTo>
                    <a:pt x="198" y="82"/>
                  </a:moveTo>
                  <a:cubicBezTo>
                    <a:pt x="198" y="82"/>
                    <a:pt x="198" y="82"/>
                    <a:pt x="198" y="82"/>
                  </a:cubicBezTo>
                  <a:cubicBezTo>
                    <a:pt x="198" y="81"/>
                    <a:pt x="198" y="81"/>
                    <a:pt x="198" y="81"/>
                  </a:cubicBezTo>
                  <a:cubicBezTo>
                    <a:pt x="198" y="82"/>
                    <a:pt x="198" y="82"/>
                    <a:pt x="198" y="82"/>
                  </a:cubicBezTo>
                  <a:close/>
                  <a:moveTo>
                    <a:pt x="229" y="13"/>
                  </a:moveTo>
                  <a:cubicBezTo>
                    <a:pt x="228" y="13"/>
                    <a:pt x="227" y="12"/>
                    <a:pt x="227" y="13"/>
                  </a:cubicBezTo>
                  <a:cubicBezTo>
                    <a:pt x="226" y="12"/>
                    <a:pt x="225" y="13"/>
                    <a:pt x="224" y="13"/>
                  </a:cubicBezTo>
                  <a:cubicBezTo>
                    <a:pt x="223" y="11"/>
                    <a:pt x="225" y="11"/>
                    <a:pt x="225" y="10"/>
                  </a:cubicBezTo>
                  <a:cubicBezTo>
                    <a:pt x="225" y="11"/>
                    <a:pt x="226" y="10"/>
                    <a:pt x="226" y="11"/>
                  </a:cubicBezTo>
                  <a:cubicBezTo>
                    <a:pt x="226" y="11"/>
                    <a:pt x="226" y="11"/>
                    <a:pt x="226" y="11"/>
                  </a:cubicBezTo>
                  <a:cubicBezTo>
                    <a:pt x="228" y="12"/>
                    <a:pt x="227" y="10"/>
                    <a:pt x="229" y="11"/>
                  </a:cubicBezTo>
                  <a:cubicBezTo>
                    <a:pt x="229" y="11"/>
                    <a:pt x="229" y="13"/>
                    <a:pt x="229" y="13"/>
                  </a:cubicBezTo>
                  <a:close/>
                  <a:moveTo>
                    <a:pt x="229" y="10"/>
                  </a:moveTo>
                  <a:cubicBezTo>
                    <a:pt x="229" y="9"/>
                    <a:pt x="230" y="9"/>
                    <a:pt x="229" y="9"/>
                  </a:cubicBezTo>
                  <a:cubicBezTo>
                    <a:pt x="229" y="9"/>
                    <a:pt x="229" y="9"/>
                    <a:pt x="229" y="9"/>
                  </a:cubicBezTo>
                  <a:cubicBezTo>
                    <a:pt x="229" y="9"/>
                    <a:pt x="229" y="9"/>
                    <a:pt x="229" y="9"/>
                  </a:cubicBezTo>
                  <a:cubicBezTo>
                    <a:pt x="229" y="9"/>
                    <a:pt x="228" y="9"/>
                    <a:pt x="228" y="8"/>
                  </a:cubicBezTo>
                  <a:cubicBezTo>
                    <a:pt x="228" y="9"/>
                    <a:pt x="227" y="9"/>
                    <a:pt x="227" y="9"/>
                  </a:cubicBezTo>
                  <a:cubicBezTo>
                    <a:pt x="227" y="9"/>
                    <a:pt x="227" y="9"/>
                    <a:pt x="227" y="9"/>
                  </a:cubicBezTo>
                  <a:cubicBezTo>
                    <a:pt x="227" y="9"/>
                    <a:pt x="227" y="9"/>
                    <a:pt x="227" y="9"/>
                  </a:cubicBezTo>
                  <a:cubicBezTo>
                    <a:pt x="226" y="9"/>
                    <a:pt x="226" y="9"/>
                    <a:pt x="226" y="9"/>
                  </a:cubicBezTo>
                  <a:cubicBezTo>
                    <a:pt x="226" y="9"/>
                    <a:pt x="226" y="9"/>
                    <a:pt x="226" y="9"/>
                  </a:cubicBezTo>
                  <a:cubicBezTo>
                    <a:pt x="226" y="9"/>
                    <a:pt x="227" y="9"/>
                    <a:pt x="227" y="9"/>
                  </a:cubicBezTo>
                  <a:cubicBezTo>
                    <a:pt x="227" y="9"/>
                    <a:pt x="227" y="9"/>
                    <a:pt x="227" y="9"/>
                  </a:cubicBezTo>
                  <a:cubicBezTo>
                    <a:pt x="227" y="9"/>
                    <a:pt x="228" y="9"/>
                    <a:pt x="228" y="8"/>
                  </a:cubicBezTo>
                  <a:cubicBezTo>
                    <a:pt x="228" y="8"/>
                    <a:pt x="228" y="8"/>
                    <a:pt x="228" y="8"/>
                  </a:cubicBezTo>
                  <a:cubicBezTo>
                    <a:pt x="228" y="8"/>
                    <a:pt x="228" y="8"/>
                    <a:pt x="228" y="8"/>
                  </a:cubicBezTo>
                  <a:cubicBezTo>
                    <a:pt x="228" y="9"/>
                    <a:pt x="230" y="8"/>
                    <a:pt x="230" y="9"/>
                  </a:cubicBezTo>
                  <a:cubicBezTo>
                    <a:pt x="230" y="8"/>
                    <a:pt x="231" y="8"/>
                    <a:pt x="231" y="8"/>
                  </a:cubicBezTo>
                  <a:cubicBezTo>
                    <a:pt x="231" y="8"/>
                    <a:pt x="231" y="8"/>
                    <a:pt x="231" y="8"/>
                  </a:cubicBezTo>
                  <a:cubicBezTo>
                    <a:pt x="231" y="8"/>
                    <a:pt x="231" y="8"/>
                    <a:pt x="231" y="8"/>
                  </a:cubicBezTo>
                  <a:cubicBezTo>
                    <a:pt x="232" y="8"/>
                    <a:pt x="232" y="8"/>
                    <a:pt x="232" y="8"/>
                  </a:cubicBezTo>
                  <a:cubicBezTo>
                    <a:pt x="232" y="8"/>
                    <a:pt x="232" y="8"/>
                    <a:pt x="232" y="8"/>
                  </a:cubicBezTo>
                  <a:cubicBezTo>
                    <a:pt x="232" y="8"/>
                    <a:pt x="232" y="8"/>
                    <a:pt x="232" y="9"/>
                  </a:cubicBezTo>
                  <a:cubicBezTo>
                    <a:pt x="233" y="8"/>
                    <a:pt x="234" y="8"/>
                    <a:pt x="235" y="8"/>
                  </a:cubicBezTo>
                  <a:cubicBezTo>
                    <a:pt x="235" y="8"/>
                    <a:pt x="235" y="9"/>
                    <a:pt x="235" y="9"/>
                  </a:cubicBezTo>
                  <a:cubicBezTo>
                    <a:pt x="235" y="9"/>
                    <a:pt x="234" y="9"/>
                    <a:pt x="234" y="9"/>
                  </a:cubicBezTo>
                  <a:cubicBezTo>
                    <a:pt x="234" y="9"/>
                    <a:pt x="234" y="9"/>
                    <a:pt x="234" y="9"/>
                  </a:cubicBezTo>
                  <a:cubicBezTo>
                    <a:pt x="233" y="9"/>
                    <a:pt x="232" y="10"/>
                    <a:pt x="231" y="9"/>
                  </a:cubicBezTo>
                  <a:cubicBezTo>
                    <a:pt x="231" y="9"/>
                    <a:pt x="231" y="9"/>
                    <a:pt x="231" y="9"/>
                  </a:cubicBezTo>
                  <a:cubicBezTo>
                    <a:pt x="231" y="10"/>
                    <a:pt x="229" y="10"/>
                    <a:pt x="229" y="10"/>
                  </a:cubicBezTo>
                  <a:close/>
                  <a:moveTo>
                    <a:pt x="232" y="13"/>
                  </a:moveTo>
                  <a:cubicBezTo>
                    <a:pt x="231" y="13"/>
                    <a:pt x="231" y="13"/>
                    <a:pt x="231" y="13"/>
                  </a:cubicBezTo>
                  <a:cubicBezTo>
                    <a:pt x="232" y="12"/>
                    <a:pt x="232" y="12"/>
                    <a:pt x="232" y="12"/>
                  </a:cubicBezTo>
                  <a:lnTo>
                    <a:pt x="232" y="13"/>
                  </a:lnTo>
                  <a:close/>
                  <a:moveTo>
                    <a:pt x="233" y="13"/>
                  </a:moveTo>
                  <a:cubicBezTo>
                    <a:pt x="233" y="12"/>
                    <a:pt x="233" y="13"/>
                    <a:pt x="233" y="12"/>
                  </a:cubicBezTo>
                  <a:cubicBezTo>
                    <a:pt x="232" y="11"/>
                    <a:pt x="231" y="12"/>
                    <a:pt x="230" y="12"/>
                  </a:cubicBezTo>
                  <a:cubicBezTo>
                    <a:pt x="230" y="11"/>
                    <a:pt x="230" y="11"/>
                    <a:pt x="230" y="11"/>
                  </a:cubicBezTo>
                  <a:cubicBezTo>
                    <a:pt x="231" y="11"/>
                    <a:pt x="232" y="12"/>
                    <a:pt x="233" y="11"/>
                  </a:cubicBezTo>
                  <a:cubicBezTo>
                    <a:pt x="234" y="12"/>
                    <a:pt x="233" y="12"/>
                    <a:pt x="234" y="13"/>
                  </a:cubicBezTo>
                  <a:cubicBezTo>
                    <a:pt x="234" y="12"/>
                    <a:pt x="235" y="12"/>
                    <a:pt x="236" y="12"/>
                  </a:cubicBezTo>
                  <a:cubicBezTo>
                    <a:pt x="235" y="12"/>
                    <a:pt x="235" y="14"/>
                    <a:pt x="233" y="13"/>
                  </a:cubicBezTo>
                  <a:close/>
                  <a:moveTo>
                    <a:pt x="236" y="10"/>
                  </a:moveTo>
                  <a:cubicBezTo>
                    <a:pt x="237" y="9"/>
                    <a:pt x="238" y="9"/>
                    <a:pt x="239" y="9"/>
                  </a:cubicBezTo>
                  <a:cubicBezTo>
                    <a:pt x="239" y="10"/>
                    <a:pt x="237" y="9"/>
                    <a:pt x="236" y="10"/>
                  </a:cubicBezTo>
                  <a:close/>
                  <a:moveTo>
                    <a:pt x="220" y="78"/>
                  </a:moveTo>
                  <a:cubicBezTo>
                    <a:pt x="220" y="78"/>
                    <a:pt x="220" y="78"/>
                    <a:pt x="220" y="78"/>
                  </a:cubicBezTo>
                  <a:cubicBezTo>
                    <a:pt x="221" y="77"/>
                    <a:pt x="221" y="77"/>
                    <a:pt x="221" y="77"/>
                  </a:cubicBezTo>
                  <a:cubicBezTo>
                    <a:pt x="221" y="77"/>
                    <a:pt x="221" y="77"/>
                    <a:pt x="221" y="77"/>
                  </a:cubicBezTo>
                  <a:lnTo>
                    <a:pt x="220" y="78"/>
                  </a:lnTo>
                  <a:close/>
                  <a:moveTo>
                    <a:pt x="226" y="78"/>
                  </a:moveTo>
                  <a:cubicBezTo>
                    <a:pt x="226" y="77"/>
                    <a:pt x="226" y="77"/>
                    <a:pt x="226" y="77"/>
                  </a:cubicBezTo>
                  <a:cubicBezTo>
                    <a:pt x="227" y="78"/>
                    <a:pt x="227" y="78"/>
                    <a:pt x="227" y="78"/>
                  </a:cubicBezTo>
                  <a:lnTo>
                    <a:pt x="226" y="78"/>
                  </a:lnTo>
                  <a:close/>
                  <a:moveTo>
                    <a:pt x="253" y="15"/>
                  </a:moveTo>
                  <a:cubicBezTo>
                    <a:pt x="254" y="15"/>
                    <a:pt x="254" y="15"/>
                    <a:pt x="254" y="15"/>
                  </a:cubicBezTo>
                  <a:cubicBezTo>
                    <a:pt x="253" y="14"/>
                    <a:pt x="253" y="15"/>
                    <a:pt x="252" y="15"/>
                  </a:cubicBezTo>
                  <a:cubicBezTo>
                    <a:pt x="252" y="15"/>
                    <a:pt x="252" y="14"/>
                    <a:pt x="252" y="14"/>
                  </a:cubicBezTo>
                  <a:cubicBezTo>
                    <a:pt x="251" y="14"/>
                    <a:pt x="251" y="14"/>
                    <a:pt x="251" y="14"/>
                  </a:cubicBezTo>
                  <a:cubicBezTo>
                    <a:pt x="254" y="14"/>
                    <a:pt x="254" y="14"/>
                    <a:pt x="254" y="14"/>
                  </a:cubicBezTo>
                  <a:cubicBezTo>
                    <a:pt x="254" y="14"/>
                    <a:pt x="254" y="15"/>
                    <a:pt x="253" y="15"/>
                  </a:cubicBezTo>
                  <a:close/>
                  <a:moveTo>
                    <a:pt x="230" y="79"/>
                  </a:moveTo>
                  <a:cubicBezTo>
                    <a:pt x="230" y="78"/>
                    <a:pt x="229" y="78"/>
                    <a:pt x="230" y="77"/>
                  </a:cubicBezTo>
                  <a:cubicBezTo>
                    <a:pt x="230" y="78"/>
                    <a:pt x="231" y="78"/>
                    <a:pt x="230" y="79"/>
                  </a:cubicBezTo>
                  <a:close/>
                  <a:moveTo>
                    <a:pt x="232" y="78"/>
                  </a:moveTo>
                  <a:cubicBezTo>
                    <a:pt x="232" y="78"/>
                    <a:pt x="232" y="78"/>
                    <a:pt x="231" y="77"/>
                  </a:cubicBezTo>
                  <a:cubicBezTo>
                    <a:pt x="231" y="77"/>
                    <a:pt x="231" y="77"/>
                    <a:pt x="231" y="77"/>
                  </a:cubicBezTo>
                  <a:cubicBezTo>
                    <a:pt x="233" y="78"/>
                    <a:pt x="233" y="78"/>
                    <a:pt x="233" y="78"/>
                  </a:cubicBezTo>
                  <a:cubicBezTo>
                    <a:pt x="233" y="78"/>
                    <a:pt x="233" y="78"/>
                    <a:pt x="233" y="78"/>
                  </a:cubicBezTo>
                  <a:cubicBezTo>
                    <a:pt x="233" y="78"/>
                    <a:pt x="233" y="78"/>
                    <a:pt x="233" y="78"/>
                  </a:cubicBezTo>
                  <a:cubicBezTo>
                    <a:pt x="233" y="78"/>
                    <a:pt x="233" y="78"/>
                    <a:pt x="232" y="78"/>
                  </a:cubicBezTo>
                  <a:close/>
                  <a:moveTo>
                    <a:pt x="237" y="79"/>
                  </a:moveTo>
                  <a:cubicBezTo>
                    <a:pt x="237" y="79"/>
                    <a:pt x="237" y="79"/>
                    <a:pt x="237" y="79"/>
                  </a:cubicBezTo>
                  <a:cubicBezTo>
                    <a:pt x="237" y="78"/>
                    <a:pt x="237" y="78"/>
                    <a:pt x="237" y="78"/>
                  </a:cubicBezTo>
                  <a:cubicBezTo>
                    <a:pt x="238" y="78"/>
                    <a:pt x="238" y="78"/>
                    <a:pt x="238" y="78"/>
                  </a:cubicBezTo>
                  <a:cubicBezTo>
                    <a:pt x="238" y="78"/>
                    <a:pt x="238" y="78"/>
                    <a:pt x="237" y="79"/>
                  </a:cubicBezTo>
                  <a:close/>
                  <a:moveTo>
                    <a:pt x="240" y="78"/>
                  </a:moveTo>
                  <a:cubicBezTo>
                    <a:pt x="241" y="78"/>
                    <a:pt x="241" y="78"/>
                    <a:pt x="241" y="78"/>
                  </a:cubicBezTo>
                  <a:cubicBezTo>
                    <a:pt x="241" y="78"/>
                    <a:pt x="241" y="78"/>
                    <a:pt x="241" y="78"/>
                  </a:cubicBezTo>
                  <a:cubicBezTo>
                    <a:pt x="241" y="79"/>
                    <a:pt x="241" y="78"/>
                    <a:pt x="240" y="78"/>
                  </a:cubicBezTo>
                  <a:close/>
                  <a:moveTo>
                    <a:pt x="273" y="9"/>
                  </a:moveTo>
                  <a:cubicBezTo>
                    <a:pt x="273" y="9"/>
                    <a:pt x="273" y="9"/>
                    <a:pt x="273" y="9"/>
                  </a:cubicBezTo>
                  <a:cubicBezTo>
                    <a:pt x="273" y="9"/>
                    <a:pt x="272" y="9"/>
                    <a:pt x="272" y="9"/>
                  </a:cubicBezTo>
                  <a:cubicBezTo>
                    <a:pt x="272" y="8"/>
                    <a:pt x="272" y="8"/>
                    <a:pt x="272" y="8"/>
                  </a:cubicBezTo>
                  <a:cubicBezTo>
                    <a:pt x="273" y="9"/>
                    <a:pt x="273" y="9"/>
                    <a:pt x="273" y="9"/>
                  </a:cubicBezTo>
                  <a:cubicBezTo>
                    <a:pt x="273" y="9"/>
                    <a:pt x="273" y="9"/>
                    <a:pt x="273" y="9"/>
                  </a:cubicBezTo>
                  <a:close/>
                  <a:moveTo>
                    <a:pt x="271" y="12"/>
                  </a:moveTo>
                  <a:cubicBezTo>
                    <a:pt x="271" y="12"/>
                    <a:pt x="271" y="12"/>
                    <a:pt x="271" y="12"/>
                  </a:cubicBezTo>
                  <a:cubicBezTo>
                    <a:pt x="271" y="12"/>
                    <a:pt x="271" y="12"/>
                    <a:pt x="271" y="12"/>
                  </a:cubicBezTo>
                  <a:cubicBezTo>
                    <a:pt x="269" y="13"/>
                    <a:pt x="268" y="14"/>
                    <a:pt x="267" y="12"/>
                  </a:cubicBezTo>
                  <a:cubicBezTo>
                    <a:pt x="268" y="12"/>
                    <a:pt x="267" y="10"/>
                    <a:pt x="268" y="10"/>
                  </a:cubicBezTo>
                  <a:cubicBezTo>
                    <a:pt x="268" y="9"/>
                    <a:pt x="269" y="10"/>
                    <a:pt x="270" y="10"/>
                  </a:cubicBezTo>
                  <a:cubicBezTo>
                    <a:pt x="271" y="10"/>
                    <a:pt x="271" y="10"/>
                    <a:pt x="271" y="11"/>
                  </a:cubicBezTo>
                  <a:cubicBezTo>
                    <a:pt x="270" y="11"/>
                    <a:pt x="270" y="11"/>
                    <a:pt x="269" y="11"/>
                  </a:cubicBezTo>
                  <a:cubicBezTo>
                    <a:pt x="269" y="12"/>
                    <a:pt x="270" y="12"/>
                    <a:pt x="271" y="12"/>
                  </a:cubicBezTo>
                  <a:cubicBezTo>
                    <a:pt x="271" y="12"/>
                    <a:pt x="271" y="12"/>
                    <a:pt x="271" y="12"/>
                  </a:cubicBezTo>
                  <a:cubicBezTo>
                    <a:pt x="271" y="12"/>
                    <a:pt x="271" y="11"/>
                    <a:pt x="272" y="11"/>
                  </a:cubicBezTo>
                  <a:cubicBezTo>
                    <a:pt x="272" y="12"/>
                    <a:pt x="273" y="12"/>
                    <a:pt x="273" y="12"/>
                  </a:cubicBezTo>
                  <a:cubicBezTo>
                    <a:pt x="272" y="12"/>
                    <a:pt x="272" y="12"/>
                    <a:pt x="271" y="12"/>
                  </a:cubicBezTo>
                  <a:close/>
                  <a:moveTo>
                    <a:pt x="245" y="79"/>
                  </a:moveTo>
                  <a:cubicBezTo>
                    <a:pt x="245" y="78"/>
                    <a:pt x="245" y="78"/>
                    <a:pt x="245" y="78"/>
                  </a:cubicBezTo>
                  <a:cubicBezTo>
                    <a:pt x="246" y="79"/>
                    <a:pt x="245" y="79"/>
                    <a:pt x="245" y="79"/>
                  </a:cubicBezTo>
                  <a:close/>
                  <a:moveTo>
                    <a:pt x="250" y="78"/>
                  </a:moveTo>
                  <a:cubicBezTo>
                    <a:pt x="249" y="77"/>
                    <a:pt x="249" y="77"/>
                    <a:pt x="249" y="77"/>
                  </a:cubicBezTo>
                  <a:cubicBezTo>
                    <a:pt x="250" y="78"/>
                    <a:pt x="250" y="78"/>
                    <a:pt x="250" y="78"/>
                  </a:cubicBezTo>
                  <a:close/>
                  <a:moveTo>
                    <a:pt x="277" y="17"/>
                  </a:moveTo>
                  <a:cubicBezTo>
                    <a:pt x="277" y="17"/>
                    <a:pt x="277" y="17"/>
                    <a:pt x="277" y="17"/>
                  </a:cubicBezTo>
                  <a:cubicBezTo>
                    <a:pt x="277" y="17"/>
                    <a:pt x="277" y="17"/>
                    <a:pt x="277" y="17"/>
                  </a:cubicBezTo>
                  <a:cubicBezTo>
                    <a:pt x="277" y="17"/>
                    <a:pt x="277" y="17"/>
                    <a:pt x="277" y="17"/>
                  </a:cubicBezTo>
                  <a:cubicBezTo>
                    <a:pt x="277" y="17"/>
                    <a:pt x="277" y="16"/>
                    <a:pt x="276" y="16"/>
                  </a:cubicBezTo>
                  <a:cubicBezTo>
                    <a:pt x="277" y="16"/>
                    <a:pt x="277" y="16"/>
                    <a:pt x="277" y="15"/>
                  </a:cubicBezTo>
                  <a:cubicBezTo>
                    <a:pt x="276" y="15"/>
                    <a:pt x="275" y="15"/>
                    <a:pt x="275" y="15"/>
                  </a:cubicBezTo>
                  <a:cubicBezTo>
                    <a:pt x="275" y="16"/>
                    <a:pt x="275" y="16"/>
                    <a:pt x="275" y="16"/>
                  </a:cubicBezTo>
                  <a:cubicBezTo>
                    <a:pt x="274" y="17"/>
                    <a:pt x="273" y="15"/>
                    <a:pt x="272" y="16"/>
                  </a:cubicBezTo>
                  <a:cubicBezTo>
                    <a:pt x="271" y="16"/>
                    <a:pt x="271" y="17"/>
                    <a:pt x="271" y="17"/>
                  </a:cubicBezTo>
                  <a:cubicBezTo>
                    <a:pt x="270" y="17"/>
                    <a:pt x="270" y="16"/>
                    <a:pt x="270" y="15"/>
                  </a:cubicBezTo>
                  <a:cubicBezTo>
                    <a:pt x="270" y="15"/>
                    <a:pt x="273" y="16"/>
                    <a:pt x="272" y="14"/>
                  </a:cubicBezTo>
                  <a:cubicBezTo>
                    <a:pt x="272" y="14"/>
                    <a:pt x="275" y="15"/>
                    <a:pt x="275" y="14"/>
                  </a:cubicBezTo>
                  <a:cubicBezTo>
                    <a:pt x="275" y="14"/>
                    <a:pt x="276" y="15"/>
                    <a:pt x="277" y="15"/>
                  </a:cubicBezTo>
                  <a:cubicBezTo>
                    <a:pt x="277" y="14"/>
                    <a:pt x="277" y="14"/>
                    <a:pt x="277" y="14"/>
                  </a:cubicBezTo>
                  <a:cubicBezTo>
                    <a:pt x="277" y="16"/>
                    <a:pt x="279" y="16"/>
                    <a:pt x="277" y="17"/>
                  </a:cubicBezTo>
                  <a:close/>
                  <a:moveTo>
                    <a:pt x="252" y="79"/>
                  </a:moveTo>
                  <a:cubicBezTo>
                    <a:pt x="252" y="79"/>
                    <a:pt x="252" y="79"/>
                    <a:pt x="252" y="79"/>
                  </a:cubicBezTo>
                  <a:cubicBezTo>
                    <a:pt x="251" y="80"/>
                    <a:pt x="251" y="80"/>
                    <a:pt x="251" y="80"/>
                  </a:cubicBezTo>
                  <a:cubicBezTo>
                    <a:pt x="250" y="79"/>
                    <a:pt x="252" y="79"/>
                    <a:pt x="252" y="79"/>
                  </a:cubicBezTo>
                  <a:cubicBezTo>
                    <a:pt x="252" y="79"/>
                    <a:pt x="252" y="79"/>
                    <a:pt x="252" y="79"/>
                  </a:cubicBezTo>
                  <a:close/>
                  <a:moveTo>
                    <a:pt x="252" y="78"/>
                  </a:moveTo>
                  <a:cubicBezTo>
                    <a:pt x="252" y="78"/>
                    <a:pt x="252" y="78"/>
                    <a:pt x="252" y="78"/>
                  </a:cubicBezTo>
                  <a:cubicBezTo>
                    <a:pt x="252" y="78"/>
                    <a:pt x="253" y="78"/>
                    <a:pt x="253" y="78"/>
                  </a:cubicBezTo>
                  <a:lnTo>
                    <a:pt x="252" y="78"/>
                  </a:lnTo>
                  <a:close/>
                  <a:moveTo>
                    <a:pt x="279" y="17"/>
                  </a:moveTo>
                  <a:cubicBezTo>
                    <a:pt x="279" y="17"/>
                    <a:pt x="279" y="17"/>
                    <a:pt x="280" y="17"/>
                  </a:cubicBezTo>
                  <a:cubicBezTo>
                    <a:pt x="280" y="16"/>
                    <a:pt x="279" y="16"/>
                    <a:pt x="279" y="16"/>
                  </a:cubicBezTo>
                  <a:cubicBezTo>
                    <a:pt x="279" y="16"/>
                    <a:pt x="279" y="16"/>
                    <a:pt x="279" y="16"/>
                  </a:cubicBezTo>
                  <a:cubicBezTo>
                    <a:pt x="279" y="16"/>
                    <a:pt x="279" y="16"/>
                    <a:pt x="279" y="16"/>
                  </a:cubicBezTo>
                  <a:cubicBezTo>
                    <a:pt x="280" y="16"/>
                    <a:pt x="280" y="16"/>
                    <a:pt x="280" y="16"/>
                  </a:cubicBezTo>
                  <a:cubicBezTo>
                    <a:pt x="280" y="17"/>
                    <a:pt x="280" y="17"/>
                    <a:pt x="280" y="17"/>
                  </a:cubicBezTo>
                  <a:cubicBezTo>
                    <a:pt x="280" y="17"/>
                    <a:pt x="279" y="17"/>
                    <a:pt x="279" y="17"/>
                  </a:cubicBezTo>
                  <a:close/>
                  <a:moveTo>
                    <a:pt x="254" y="79"/>
                  </a:moveTo>
                  <a:cubicBezTo>
                    <a:pt x="253" y="79"/>
                    <a:pt x="253" y="79"/>
                    <a:pt x="253" y="79"/>
                  </a:cubicBezTo>
                  <a:cubicBezTo>
                    <a:pt x="254" y="79"/>
                    <a:pt x="254" y="78"/>
                    <a:pt x="254" y="78"/>
                  </a:cubicBezTo>
                  <a:cubicBezTo>
                    <a:pt x="254" y="78"/>
                    <a:pt x="254" y="79"/>
                    <a:pt x="254" y="79"/>
                  </a:cubicBezTo>
                  <a:close/>
                  <a:moveTo>
                    <a:pt x="259" y="79"/>
                  </a:moveTo>
                  <a:cubicBezTo>
                    <a:pt x="259" y="79"/>
                    <a:pt x="259" y="79"/>
                    <a:pt x="259" y="79"/>
                  </a:cubicBezTo>
                  <a:cubicBezTo>
                    <a:pt x="259" y="79"/>
                    <a:pt x="259" y="79"/>
                    <a:pt x="259" y="79"/>
                  </a:cubicBezTo>
                  <a:cubicBezTo>
                    <a:pt x="259" y="79"/>
                    <a:pt x="259" y="79"/>
                    <a:pt x="259" y="79"/>
                  </a:cubicBezTo>
                  <a:cubicBezTo>
                    <a:pt x="259" y="79"/>
                    <a:pt x="259" y="78"/>
                    <a:pt x="259" y="78"/>
                  </a:cubicBezTo>
                  <a:cubicBezTo>
                    <a:pt x="260" y="78"/>
                    <a:pt x="260" y="78"/>
                    <a:pt x="260" y="78"/>
                  </a:cubicBezTo>
                  <a:cubicBezTo>
                    <a:pt x="259" y="78"/>
                    <a:pt x="259" y="79"/>
                    <a:pt x="259" y="79"/>
                  </a:cubicBezTo>
                  <a:cubicBezTo>
                    <a:pt x="259" y="79"/>
                    <a:pt x="259" y="79"/>
                    <a:pt x="259" y="79"/>
                  </a:cubicBezTo>
                  <a:cubicBezTo>
                    <a:pt x="260" y="79"/>
                    <a:pt x="260" y="79"/>
                    <a:pt x="260" y="80"/>
                  </a:cubicBezTo>
                  <a:cubicBezTo>
                    <a:pt x="260" y="80"/>
                    <a:pt x="259" y="80"/>
                    <a:pt x="259" y="79"/>
                  </a:cubicBezTo>
                  <a:close/>
                  <a:moveTo>
                    <a:pt x="262" y="79"/>
                  </a:moveTo>
                  <a:cubicBezTo>
                    <a:pt x="262" y="78"/>
                    <a:pt x="262" y="78"/>
                    <a:pt x="262" y="78"/>
                  </a:cubicBezTo>
                  <a:cubicBezTo>
                    <a:pt x="262" y="79"/>
                    <a:pt x="262" y="79"/>
                    <a:pt x="262" y="79"/>
                  </a:cubicBezTo>
                  <a:close/>
                  <a:moveTo>
                    <a:pt x="283" y="22"/>
                  </a:moveTo>
                  <a:cubicBezTo>
                    <a:pt x="284" y="21"/>
                    <a:pt x="286" y="23"/>
                    <a:pt x="286" y="21"/>
                  </a:cubicBezTo>
                  <a:cubicBezTo>
                    <a:pt x="286" y="22"/>
                    <a:pt x="288" y="21"/>
                    <a:pt x="288" y="22"/>
                  </a:cubicBezTo>
                  <a:cubicBezTo>
                    <a:pt x="286" y="22"/>
                    <a:pt x="285" y="22"/>
                    <a:pt x="283" y="22"/>
                  </a:cubicBezTo>
                  <a:close/>
                  <a:moveTo>
                    <a:pt x="287" y="21"/>
                  </a:moveTo>
                  <a:cubicBezTo>
                    <a:pt x="288" y="21"/>
                    <a:pt x="288" y="21"/>
                    <a:pt x="288" y="21"/>
                  </a:cubicBezTo>
                  <a:cubicBezTo>
                    <a:pt x="288" y="21"/>
                    <a:pt x="288" y="21"/>
                    <a:pt x="287" y="21"/>
                  </a:cubicBezTo>
                  <a:close/>
                  <a:moveTo>
                    <a:pt x="264" y="80"/>
                  </a:moveTo>
                  <a:cubicBezTo>
                    <a:pt x="265" y="79"/>
                    <a:pt x="265" y="79"/>
                    <a:pt x="265" y="79"/>
                  </a:cubicBezTo>
                  <a:cubicBezTo>
                    <a:pt x="265" y="79"/>
                    <a:pt x="265" y="79"/>
                    <a:pt x="265" y="79"/>
                  </a:cubicBezTo>
                  <a:cubicBezTo>
                    <a:pt x="265" y="80"/>
                    <a:pt x="265" y="80"/>
                    <a:pt x="264" y="80"/>
                  </a:cubicBezTo>
                  <a:close/>
                  <a:moveTo>
                    <a:pt x="290" y="24"/>
                  </a:moveTo>
                  <a:cubicBezTo>
                    <a:pt x="290" y="23"/>
                    <a:pt x="290" y="23"/>
                    <a:pt x="290" y="23"/>
                  </a:cubicBezTo>
                  <a:cubicBezTo>
                    <a:pt x="290" y="23"/>
                    <a:pt x="290" y="23"/>
                    <a:pt x="290" y="23"/>
                  </a:cubicBezTo>
                  <a:lnTo>
                    <a:pt x="290" y="24"/>
                  </a:lnTo>
                  <a:close/>
                  <a:moveTo>
                    <a:pt x="267" y="80"/>
                  </a:moveTo>
                  <a:cubicBezTo>
                    <a:pt x="266" y="80"/>
                    <a:pt x="266" y="80"/>
                    <a:pt x="266" y="80"/>
                  </a:cubicBezTo>
                  <a:cubicBezTo>
                    <a:pt x="267" y="79"/>
                    <a:pt x="267" y="79"/>
                    <a:pt x="267" y="79"/>
                  </a:cubicBezTo>
                  <a:cubicBezTo>
                    <a:pt x="267" y="79"/>
                    <a:pt x="267" y="80"/>
                    <a:pt x="267" y="80"/>
                  </a:cubicBezTo>
                  <a:close/>
                  <a:moveTo>
                    <a:pt x="291" y="24"/>
                  </a:moveTo>
                  <a:cubicBezTo>
                    <a:pt x="291" y="24"/>
                    <a:pt x="291" y="24"/>
                    <a:pt x="291" y="23"/>
                  </a:cubicBezTo>
                  <a:cubicBezTo>
                    <a:pt x="291" y="24"/>
                    <a:pt x="292" y="23"/>
                    <a:pt x="292" y="23"/>
                  </a:cubicBezTo>
                  <a:cubicBezTo>
                    <a:pt x="292" y="24"/>
                    <a:pt x="292" y="24"/>
                    <a:pt x="291" y="24"/>
                  </a:cubicBezTo>
                  <a:close/>
                  <a:moveTo>
                    <a:pt x="294" y="21"/>
                  </a:moveTo>
                  <a:cubicBezTo>
                    <a:pt x="294" y="21"/>
                    <a:pt x="294" y="21"/>
                    <a:pt x="294" y="21"/>
                  </a:cubicBezTo>
                  <a:cubicBezTo>
                    <a:pt x="294" y="21"/>
                    <a:pt x="294" y="21"/>
                    <a:pt x="294" y="21"/>
                  </a:cubicBezTo>
                  <a:cubicBezTo>
                    <a:pt x="294" y="21"/>
                    <a:pt x="294" y="21"/>
                    <a:pt x="294" y="21"/>
                  </a:cubicBezTo>
                  <a:close/>
                  <a:moveTo>
                    <a:pt x="298" y="23"/>
                  </a:moveTo>
                  <a:cubicBezTo>
                    <a:pt x="297" y="24"/>
                    <a:pt x="297" y="23"/>
                    <a:pt x="296" y="23"/>
                  </a:cubicBezTo>
                  <a:cubicBezTo>
                    <a:pt x="296" y="22"/>
                    <a:pt x="297" y="21"/>
                    <a:pt x="298" y="21"/>
                  </a:cubicBezTo>
                  <a:cubicBezTo>
                    <a:pt x="299" y="22"/>
                    <a:pt x="298" y="22"/>
                    <a:pt x="298" y="23"/>
                  </a:cubicBezTo>
                  <a:close/>
                  <a:moveTo>
                    <a:pt x="301" y="23"/>
                  </a:moveTo>
                  <a:cubicBezTo>
                    <a:pt x="301" y="22"/>
                    <a:pt x="301" y="22"/>
                    <a:pt x="301" y="22"/>
                  </a:cubicBezTo>
                  <a:cubicBezTo>
                    <a:pt x="302" y="22"/>
                    <a:pt x="302" y="22"/>
                    <a:pt x="302" y="22"/>
                  </a:cubicBezTo>
                  <a:cubicBezTo>
                    <a:pt x="302" y="22"/>
                    <a:pt x="302" y="22"/>
                    <a:pt x="301" y="23"/>
                  </a:cubicBezTo>
                  <a:close/>
                  <a:moveTo>
                    <a:pt x="303" y="24"/>
                  </a:moveTo>
                  <a:cubicBezTo>
                    <a:pt x="303" y="24"/>
                    <a:pt x="303" y="24"/>
                    <a:pt x="303" y="24"/>
                  </a:cubicBezTo>
                  <a:cubicBezTo>
                    <a:pt x="304" y="24"/>
                    <a:pt x="304" y="24"/>
                    <a:pt x="304" y="24"/>
                  </a:cubicBezTo>
                  <a:cubicBezTo>
                    <a:pt x="304" y="24"/>
                    <a:pt x="303" y="24"/>
                    <a:pt x="303" y="24"/>
                  </a:cubicBezTo>
                  <a:cubicBezTo>
                    <a:pt x="303" y="24"/>
                    <a:pt x="303" y="24"/>
                    <a:pt x="303" y="24"/>
                  </a:cubicBezTo>
                  <a:cubicBezTo>
                    <a:pt x="303" y="24"/>
                    <a:pt x="302" y="23"/>
                    <a:pt x="303" y="22"/>
                  </a:cubicBezTo>
                  <a:cubicBezTo>
                    <a:pt x="304" y="22"/>
                    <a:pt x="304" y="21"/>
                    <a:pt x="305" y="22"/>
                  </a:cubicBezTo>
                  <a:cubicBezTo>
                    <a:pt x="305" y="22"/>
                    <a:pt x="305" y="23"/>
                    <a:pt x="305" y="23"/>
                  </a:cubicBezTo>
                  <a:cubicBezTo>
                    <a:pt x="304" y="23"/>
                    <a:pt x="303" y="23"/>
                    <a:pt x="303" y="24"/>
                  </a:cubicBezTo>
                  <a:close/>
                  <a:moveTo>
                    <a:pt x="282" y="82"/>
                  </a:moveTo>
                  <a:cubicBezTo>
                    <a:pt x="282" y="81"/>
                    <a:pt x="281" y="81"/>
                    <a:pt x="282" y="80"/>
                  </a:cubicBezTo>
                  <a:cubicBezTo>
                    <a:pt x="282" y="80"/>
                    <a:pt x="283" y="81"/>
                    <a:pt x="283" y="80"/>
                  </a:cubicBezTo>
                  <a:cubicBezTo>
                    <a:pt x="283" y="80"/>
                    <a:pt x="283" y="80"/>
                    <a:pt x="283" y="80"/>
                  </a:cubicBezTo>
                  <a:cubicBezTo>
                    <a:pt x="283" y="80"/>
                    <a:pt x="283" y="80"/>
                    <a:pt x="283" y="80"/>
                  </a:cubicBezTo>
                  <a:cubicBezTo>
                    <a:pt x="283" y="80"/>
                    <a:pt x="283" y="81"/>
                    <a:pt x="283" y="81"/>
                  </a:cubicBezTo>
                  <a:cubicBezTo>
                    <a:pt x="283" y="80"/>
                    <a:pt x="282" y="82"/>
                    <a:pt x="282" y="82"/>
                  </a:cubicBezTo>
                  <a:close/>
                  <a:moveTo>
                    <a:pt x="309" y="25"/>
                  </a:moveTo>
                  <a:cubicBezTo>
                    <a:pt x="309" y="24"/>
                    <a:pt x="308" y="24"/>
                    <a:pt x="308" y="24"/>
                  </a:cubicBezTo>
                  <a:cubicBezTo>
                    <a:pt x="308" y="23"/>
                    <a:pt x="309" y="24"/>
                    <a:pt x="310" y="24"/>
                  </a:cubicBezTo>
                  <a:lnTo>
                    <a:pt x="309" y="25"/>
                  </a:lnTo>
                  <a:close/>
                  <a:moveTo>
                    <a:pt x="310" y="23"/>
                  </a:moveTo>
                  <a:cubicBezTo>
                    <a:pt x="310" y="22"/>
                    <a:pt x="310" y="22"/>
                    <a:pt x="310" y="22"/>
                  </a:cubicBezTo>
                  <a:cubicBezTo>
                    <a:pt x="311" y="22"/>
                    <a:pt x="311" y="22"/>
                    <a:pt x="311" y="22"/>
                  </a:cubicBezTo>
                  <a:cubicBezTo>
                    <a:pt x="311" y="22"/>
                    <a:pt x="310" y="23"/>
                    <a:pt x="310" y="23"/>
                  </a:cubicBezTo>
                  <a:close/>
                  <a:moveTo>
                    <a:pt x="287" y="81"/>
                  </a:moveTo>
                  <a:cubicBezTo>
                    <a:pt x="287" y="80"/>
                    <a:pt x="287" y="80"/>
                    <a:pt x="287" y="80"/>
                  </a:cubicBezTo>
                  <a:cubicBezTo>
                    <a:pt x="288" y="80"/>
                    <a:pt x="287" y="81"/>
                    <a:pt x="287" y="81"/>
                  </a:cubicBezTo>
                  <a:cubicBezTo>
                    <a:pt x="287" y="81"/>
                    <a:pt x="287" y="81"/>
                    <a:pt x="287" y="81"/>
                  </a:cubicBezTo>
                  <a:close/>
                  <a:moveTo>
                    <a:pt x="313" y="24"/>
                  </a:moveTo>
                  <a:cubicBezTo>
                    <a:pt x="312" y="24"/>
                    <a:pt x="312" y="25"/>
                    <a:pt x="311" y="25"/>
                  </a:cubicBezTo>
                  <a:cubicBezTo>
                    <a:pt x="311" y="24"/>
                    <a:pt x="312" y="24"/>
                    <a:pt x="313" y="24"/>
                  </a:cubicBezTo>
                  <a:cubicBezTo>
                    <a:pt x="313" y="24"/>
                    <a:pt x="313" y="24"/>
                    <a:pt x="313" y="24"/>
                  </a:cubicBezTo>
                  <a:cubicBezTo>
                    <a:pt x="313" y="24"/>
                    <a:pt x="313" y="24"/>
                    <a:pt x="313" y="24"/>
                  </a:cubicBezTo>
                  <a:close/>
                  <a:moveTo>
                    <a:pt x="314" y="24"/>
                  </a:moveTo>
                  <a:cubicBezTo>
                    <a:pt x="314" y="24"/>
                    <a:pt x="314" y="24"/>
                    <a:pt x="314" y="24"/>
                  </a:cubicBezTo>
                  <a:cubicBezTo>
                    <a:pt x="315" y="24"/>
                    <a:pt x="315" y="24"/>
                    <a:pt x="315" y="24"/>
                  </a:cubicBezTo>
                  <a:lnTo>
                    <a:pt x="314" y="24"/>
                  </a:lnTo>
                  <a:close/>
                  <a:moveTo>
                    <a:pt x="315" y="23"/>
                  </a:moveTo>
                  <a:cubicBezTo>
                    <a:pt x="314" y="23"/>
                    <a:pt x="314" y="23"/>
                    <a:pt x="314" y="23"/>
                  </a:cubicBezTo>
                  <a:cubicBezTo>
                    <a:pt x="316" y="22"/>
                    <a:pt x="316" y="22"/>
                    <a:pt x="316" y="22"/>
                  </a:cubicBezTo>
                  <a:lnTo>
                    <a:pt x="315" y="23"/>
                  </a:lnTo>
                  <a:close/>
                  <a:moveTo>
                    <a:pt x="316" y="23"/>
                  </a:moveTo>
                  <a:cubicBezTo>
                    <a:pt x="317" y="22"/>
                    <a:pt x="317" y="22"/>
                    <a:pt x="317" y="22"/>
                  </a:cubicBezTo>
                  <a:cubicBezTo>
                    <a:pt x="317" y="23"/>
                    <a:pt x="317" y="23"/>
                    <a:pt x="317" y="23"/>
                  </a:cubicBezTo>
                  <a:cubicBezTo>
                    <a:pt x="318" y="22"/>
                    <a:pt x="318" y="22"/>
                    <a:pt x="318" y="22"/>
                  </a:cubicBezTo>
                  <a:cubicBezTo>
                    <a:pt x="318" y="23"/>
                    <a:pt x="318" y="23"/>
                    <a:pt x="318" y="23"/>
                  </a:cubicBezTo>
                  <a:lnTo>
                    <a:pt x="316" y="23"/>
                  </a:lnTo>
                  <a:close/>
                  <a:moveTo>
                    <a:pt x="318" y="25"/>
                  </a:moveTo>
                  <a:cubicBezTo>
                    <a:pt x="318" y="25"/>
                    <a:pt x="318" y="25"/>
                    <a:pt x="318" y="25"/>
                  </a:cubicBezTo>
                  <a:cubicBezTo>
                    <a:pt x="318" y="24"/>
                    <a:pt x="320" y="25"/>
                    <a:pt x="320" y="24"/>
                  </a:cubicBezTo>
                  <a:cubicBezTo>
                    <a:pt x="320" y="25"/>
                    <a:pt x="319" y="25"/>
                    <a:pt x="318" y="25"/>
                  </a:cubicBezTo>
                  <a:close/>
                  <a:moveTo>
                    <a:pt x="325" y="25"/>
                  </a:moveTo>
                  <a:cubicBezTo>
                    <a:pt x="326" y="24"/>
                    <a:pt x="327" y="24"/>
                    <a:pt x="328" y="25"/>
                  </a:cubicBezTo>
                  <a:cubicBezTo>
                    <a:pt x="327" y="25"/>
                    <a:pt x="326" y="25"/>
                    <a:pt x="325" y="25"/>
                  </a:cubicBezTo>
                  <a:close/>
                  <a:moveTo>
                    <a:pt x="328" y="24"/>
                  </a:moveTo>
                  <a:cubicBezTo>
                    <a:pt x="327" y="24"/>
                    <a:pt x="327" y="24"/>
                    <a:pt x="326" y="24"/>
                  </a:cubicBezTo>
                  <a:cubicBezTo>
                    <a:pt x="326" y="24"/>
                    <a:pt x="326" y="24"/>
                    <a:pt x="326" y="24"/>
                  </a:cubicBezTo>
                  <a:cubicBezTo>
                    <a:pt x="326" y="24"/>
                    <a:pt x="326" y="24"/>
                    <a:pt x="326" y="24"/>
                  </a:cubicBezTo>
                  <a:cubicBezTo>
                    <a:pt x="325" y="24"/>
                    <a:pt x="325" y="24"/>
                    <a:pt x="324" y="24"/>
                  </a:cubicBezTo>
                  <a:cubicBezTo>
                    <a:pt x="324" y="24"/>
                    <a:pt x="324" y="24"/>
                    <a:pt x="324" y="24"/>
                  </a:cubicBezTo>
                  <a:cubicBezTo>
                    <a:pt x="324" y="25"/>
                    <a:pt x="323" y="24"/>
                    <a:pt x="322" y="25"/>
                  </a:cubicBezTo>
                  <a:cubicBezTo>
                    <a:pt x="322" y="24"/>
                    <a:pt x="322" y="24"/>
                    <a:pt x="322" y="24"/>
                  </a:cubicBezTo>
                  <a:cubicBezTo>
                    <a:pt x="322" y="24"/>
                    <a:pt x="324" y="23"/>
                    <a:pt x="323" y="23"/>
                  </a:cubicBezTo>
                  <a:cubicBezTo>
                    <a:pt x="324" y="24"/>
                    <a:pt x="325" y="23"/>
                    <a:pt x="326" y="23"/>
                  </a:cubicBezTo>
                  <a:cubicBezTo>
                    <a:pt x="326" y="23"/>
                    <a:pt x="326" y="23"/>
                    <a:pt x="326" y="23"/>
                  </a:cubicBezTo>
                  <a:cubicBezTo>
                    <a:pt x="326" y="23"/>
                    <a:pt x="326" y="23"/>
                    <a:pt x="326" y="23"/>
                  </a:cubicBezTo>
                  <a:cubicBezTo>
                    <a:pt x="326" y="23"/>
                    <a:pt x="326" y="23"/>
                    <a:pt x="326" y="23"/>
                  </a:cubicBezTo>
                  <a:cubicBezTo>
                    <a:pt x="326" y="23"/>
                    <a:pt x="326" y="24"/>
                    <a:pt x="326" y="24"/>
                  </a:cubicBezTo>
                  <a:cubicBezTo>
                    <a:pt x="326" y="24"/>
                    <a:pt x="326" y="24"/>
                    <a:pt x="326" y="24"/>
                  </a:cubicBezTo>
                  <a:cubicBezTo>
                    <a:pt x="327" y="23"/>
                    <a:pt x="328" y="23"/>
                    <a:pt x="327" y="23"/>
                  </a:cubicBezTo>
                  <a:cubicBezTo>
                    <a:pt x="328" y="23"/>
                    <a:pt x="329" y="22"/>
                    <a:pt x="330" y="23"/>
                  </a:cubicBezTo>
                  <a:cubicBezTo>
                    <a:pt x="329" y="22"/>
                    <a:pt x="328" y="24"/>
                    <a:pt x="328" y="24"/>
                  </a:cubicBezTo>
                  <a:close/>
                  <a:moveTo>
                    <a:pt x="333" y="25"/>
                  </a:moveTo>
                  <a:cubicBezTo>
                    <a:pt x="333" y="25"/>
                    <a:pt x="333" y="25"/>
                    <a:pt x="332" y="24"/>
                  </a:cubicBezTo>
                  <a:cubicBezTo>
                    <a:pt x="332" y="25"/>
                    <a:pt x="332" y="23"/>
                    <a:pt x="331" y="24"/>
                  </a:cubicBezTo>
                  <a:cubicBezTo>
                    <a:pt x="331" y="24"/>
                    <a:pt x="331" y="25"/>
                    <a:pt x="331" y="25"/>
                  </a:cubicBezTo>
                  <a:cubicBezTo>
                    <a:pt x="331" y="25"/>
                    <a:pt x="331" y="25"/>
                    <a:pt x="332" y="25"/>
                  </a:cubicBezTo>
                  <a:cubicBezTo>
                    <a:pt x="332" y="26"/>
                    <a:pt x="332" y="26"/>
                    <a:pt x="332" y="26"/>
                  </a:cubicBezTo>
                  <a:cubicBezTo>
                    <a:pt x="331" y="26"/>
                    <a:pt x="331" y="26"/>
                    <a:pt x="331" y="26"/>
                  </a:cubicBezTo>
                  <a:cubicBezTo>
                    <a:pt x="331" y="26"/>
                    <a:pt x="331" y="26"/>
                    <a:pt x="331" y="26"/>
                  </a:cubicBezTo>
                  <a:cubicBezTo>
                    <a:pt x="331" y="26"/>
                    <a:pt x="331" y="26"/>
                    <a:pt x="331" y="26"/>
                  </a:cubicBezTo>
                  <a:cubicBezTo>
                    <a:pt x="331" y="26"/>
                    <a:pt x="332" y="25"/>
                    <a:pt x="331" y="25"/>
                  </a:cubicBezTo>
                  <a:cubicBezTo>
                    <a:pt x="328" y="26"/>
                    <a:pt x="328" y="26"/>
                    <a:pt x="328" y="26"/>
                  </a:cubicBezTo>
                  <a:cubicBezTo>
                    <a:pt x="329" y="26"/>
                    <a:pt x="328" y="26"/>
                    <a:pt x="328" y="26"/>
                  </a:cubicBezTo>
                  <a:cubicBezTo>
                    <a:pt x="328" y="26"/>
                    <a:pt x="328" y="26"/>
                    <a:pt x="328" y="26"/>
                  </a:cubicBezTo>
                  <a:cubicBezTo>
                    <a:pt x="328" y="26"/>
                    <a:pt x="328" y="26"/>
                    <a:pt x="328" y="26"/>
                  </a:cubicBezTo>
                  <a:cubicBezTo>
                    <a:pt x="328" y="26"/>
                    <a:pt x="328" y="26"/>
                    <a:pt x="328" y="26"/>
                  </a:cubicBezTo>
                  <a:cubicBezTo>
                    <a:pt x="329" y="26"/>
                    <a:pt x="330" y="24"/>
                    <a:pt x="331" y="24"/>
                  </a:cubicBezTo>
                  <a:cubicBezTo>
                    <a:pt x="331" y="24"/>
                    <a:pt x="330" y="23"/>
                    <a:pt x="332" y="23"/>
                  </a:cubicBezTo>
                  <a:cubicBezTo>
                    <a:pt x="332" y="23"/>
                    <a:pt x="334" y="24"/>
                    <a:pt x="334" y="23"/>
                  </a:cubicBezTo>
                  <a:cubicBezTo>
                    <a:pt x="335" y="24"/>
                    <a:pt x="335" y="24"/>
                    <a:pt x="335" y="24"/>
                  </a:cubicBezTo>
                  <a:cubicBezTo>
                    <a:pt x="334" y="24"/>
                    <a:pt x="334" y="24"/>
                    <a:pt x="334" y="24"/>
                  </a:cubicBezTo>
                  <a:cubicBezTo>
                    <a:pt x="334" y="24"/>
                    <a:pt x="334" y="24"/>
                    <a:pt x="334" y="24"/>
                  </a:cubicBezTo>
                  <a:cubicBezTo>
                    <a:pt x="334" y="24"/>
                    <a:pt x="333" y="24"/>
                    <a:pt x="332" y="24"/>
                  </a:cubicBezTo>
                  <a:cubicBezTo>
                    <a:pt x="333" y="25"/>
                    <a:pt x="334" y="25"/>
                    <a:pt x="335" y="25"/>
                  </a:cubicBezTo>
                  <a:cubicBezTo>
                    <a:pt x="334" y="26"/>
                    <a:pt x="334" y="24"/>
                    <a:pt x="333" y="25"/>
                  </a:cubicBezTo>
                  <a:close/>
                  <a:moveTo>
                    <a:pt x="338" y="25"/>
                  </a:moveTo>
                  <a:cubicBezTo>
                    <a:pt x="338" y="25"/>
                    <a:pt x="338" y="25"/>
                    <a:pt x="338" y="25"/>
                  </a:cubicBezTo>
                  <a:cubicBezTo>
                    <a:pt x="338" y="26"/>
                    <a:pt x="338" y="26"/>
                    <a:pt x="338" y="26"/>
                  </a:cubicBezTo>
                  <a:cubicBezTo>
                    <a:pt x="337" y="26"/>
                    <a:pt x="338" y="25"/>
                    <a:pt x="337" y="25"/>
                  </a:cubicBezTo>
                  <a:cubicBezTo>
                    <a:pt x="337" y="26"/>
                    <a:pt x="337" y="26"/>
                    <a:pt x="337" y="26"/>
                  </a:cubicBezTo>
                  <a:cubicBezTo>
                    <a:pt x="337" y="26"/>
                    <a:pt x="336" y="26"/>
                    <a:pt x="336" y="26"/>
                  </a:cubicBezTo>
                  <a:cubicBezTo>
                    <a:pt x="337" y="25"/>
                    <a:pt x="335" y="25"/>
                    <a:pt x="336" y="25"/>
                  </a:cubicBezTo>
                  <a:cubicBezTo>
                    <a:pt x="336" y="25"/>
                    <a:pt x="337" y="24"/>
                    <a:pt x="337" y="24"/>
                  </a:cubicBezTo>
                  <a:cubicBezTo>
                    <a:pt x="337" y="23"/>
                    <a:pt x="337" y="23"/>
                    <a:pt x="337" y="23"/>
                  </a:cubicBezTo>
                  <a:cubicBezTo>
                    <a:pt x="337" y="23"/>
                    <a:pt x="337" y="23"/>
                    <a:pt x="336" y="23"/>
                  </a:cubicBezTo>
                  <a:cubicBezTo>
                    <a:pt x="336" y="23"/>
                    <a:pt x="336" y="24"/>
                    <a:pt x="336" y="23"/>
                  </a:cubicBezTo>
                  <a:cubicBezTo>
                    <a:pt x="336" y="23"/>
                    <a:pt x="336" y="23"/>
                    <a:pt x="336" y="23"/>
                  </a:cubicBezTo>
                  <a:cubicBezTo>
                    <a:pt x="336" y="23"/>
                    <a:pt x="336" y="23"/>
                    <a:pt x="336" y="23"/>
                  </a:cubicBezTo>
                  <a:cubicBezTo>
                    <a:pt x="337" y="23"/>
                    <a:pt x="337" y="23"/>
                    <a:pt x="337" y="23"/>
                  </a:cubicBezTo>
                  <a:cubicBezTo>
                    <a:pt x="338" y="23"/>
                    <a:pt x="338" y="23"/>
                    <a:pt x="339" y="23"/>
                  </a:cubicBezTo>
                  <a:cubicBezTo>
                    <a:pt x="340" y="24"/>
                    <a:pt x="340" y="24"/>
                    <a:pt x="340" y="24"/>
                  </a:cubicBezTo>
                  <a:cubicBezTo>
                    <a:pt x="339" y="24"/>
                    <a:pt x="338" y="24"/>
                    <a:pt x="338" y="25"/>
                  </a:cubicBezTo>
                  <a:close/>
                  <a:moveTo>
                    <a:pt x="341" y="24"/>
                  </a:moveTo>
                  <a:cubicBezTo>
                    <a:pt x="340" y="25"/>
                    <a:pt x="340" y="25"/>
                    <a:pt x="339" y="26"/>
                  </a:cubicBezTo>
                  <a:cubicBezTo>
                    <a:pt x="338" y="25"/>
                    <a:pt x="342" y="25"/>
                    <a:pt x="341" y="24"/>
                  </a:cubicBezTo>
                  <a:cubicBezTo>
                    <a:pt x="341" y="24"/>
                    <a:pt x="342" y="24"/>
                    <a:pt x="343" y="24"/>
                  </a:cubicBezTo>
                  <a:cubicBezTo>
                    <a:pt x="343" y="24"/>
                    <a:pt x="342" y="25"/>
                    <a:pt x="343" y="25"/>
                  </a:cubicBezTo>
                  <a:cubicBezTo>
                    <a:pt x="342" y="25"/>
                    <a:pt x="342" y="25"/>
                    <a:pt x="341" y="24"/>
                  </a:cubicBezTo>
                  <a:close/>
                  <a:moveTo>
                    <a:pt x="342" y="26"/>
                  </a:moveTo>
                  <a:cubicBezTo>
                    <a:pt x="341" y="26"/>
                    <a:pt x="341" y="26"/>
                    <a:pt x="341" y="26"/>
                  </a:cubicBezTo>
                  <a:cubicBezTo>
                    <a:pt x="341" y="26"/>
                    <a:pt x="341" y="26"/>
                    <a:pt x="342" y="26"/>
                  </a:cubicBezTo>
                  <a:cubicBezTo>
                    <a:pt x="342" y="26"/>
                    <a:pt x="344" y="26"/>
                    <a:pt x="344" y="26"/>
                  </a:cubicBezTo>
                  <a:cubicBezTo>
                    <a:pt x="344" y="28"/>
                    <a:pt x="342" y="27"/>
                    <a:pt x="342" y="26"/>
                  </a:cubicBezTo>
                  <a:close/>
                  <a:moveTo>
                    <a:pt x="345" y="27"/>
                  </a:moveTo>
                  <a:cubicBezTo>
                    <a:pt x="345" y="27"/>
                    <a:pt x="345" y="27"/>
                    <a:pt x="345" y="27"/>
                  </a:cubicBezTo>
                  <a:cubicBezTo>
                    <a:pt x="345" y="27"/>
                    <a:pt x="345" y="26"/>
                    <a:pt x="345" y="26"/>
                  </a:cubicBezTo>
                  <a:cubicBezTo>
                    <a:pt x="345" y="26"/>
                    <a:pt x="344" y="26"/>
                    <a:pt x="344" y="26"/>
                  </a:cubicBezTo>
                  <a:cubicBezTo>
                    <a:pt x="343" y="26"/>
                    <a:pt x="343" y="26"/>
                    <a:pt x="343" y="26"/>
                  </a:cubicBezTo>
                  <a:cubicBezTo>
                    <a:pt x="344" y="25"/>
                    <a:pt x="345" y="25"/>
                    <a:pt x="345" y="24"/>
                  </a:cubicBezTo>
                  <a:cubicBezTo>
                    <a:pt x="345" y="24"/>
                    <a:pt x="345" y="24"/>
                    <a:pt x="345" y="24"/>
                  </a:cubicBezTo>
                  <a:cubicBezTo>
                    <a:pt x="345" y="24"/>
                    <a:pt x="345" y="24"/>
                    <a:pt x="345" y="24"/>
                  </a:cubicBezTo>
                  <a:cubicBezTo>
                    <a:pt x="345" y="24"/>
                    <a:pt x="345" y="24"/>
                    <a:pt x="345" y="24"/>
                  </a:cubicBezTo>
                  <a:cubicBezTo>
                    <a:pt x="345" y="24"/>
                    <a:pt x="347" y="23"/>
                    <a:pt x="347" y="24"/>
                  </a:cubicBezTo>
                  <a:cubicBezTo>
                    <a:pt x="347" y="24"/>
                    <a:pt x="347" y="24"/>
                    <a:pt x="347" y="24"/>
                  </a:cubicBezTo>
                  <a:cubicBezTo>
                    <a:pt x="347" y="24"/>
                    <a:pt x="347" y="24"/>
                    <a:pt x="347" y="24"/>
                  </a:cubicBezTo>
                  <a:cubicBezTo>
                    <a:pt x="347" y="24"/>
                    <a:pt x="347" y="24"/>
                    <a:pt x="347" y="24"/>
                  </a:cubicBezTo>
                  <a:cubicBezTo>
                    <a:pt x="346" y="24"/>
                    <a:pt x="345" y="25"/>
                    <a:pt x="345" y="25"/>
                  </a:cubicBezTo>
                  <a:cubicBezTo>
                    <a:pt x="345" y="26"/>
                    <a:pt x="345" y="26"/>
                    <a:pt x="345" y="26"/>
                  </a:cubicBezTo>
                  <a:cubicBezTo>
                    <a:pt x="346" y="26"/>
                    <a:pt x="346" y="26"/>
                    <a:pt x="346" y="26"/>
                  </a:cubicBezTo>
                  <a:cubicBezTo>
                    <a:pt x="346" y="26"/>
                    <a:pt x="347" y="25"/>
                    <a:pt x="347" y="26"/>
                  </a:cubicBezTo>
                  <a:cubicBezTo>
                    <a:pt x="347" y="26"/>
                    <a:pt x="346" y="26"/>
                    <a:pt x="346" y="26"/>
                  </a:cubicBezTo>
                  <a:cubicBezTo>
                    <a:pt x="346" y="26"/>
                    <a:pt x="346" y="26"/>
                    <a:pt x="345" y="26"/>
                  </a:cubicBezTo>
                  <a:cubicBezTo>
                    <a:pt x="345" y="26"/>
                    <a:pt x="345" y="26"/>
                    <a:pt x="345" y="26"/>
                  </a:cubicBezTo>
                  <a:cubicBezTo>
                    <a:pt x="345" y="27"/>
                    <a:pt x="346" y="27"/>
                    <a:pt x="346" y="27"/>
                  </a:cubicBezTo>
                  <a:cubicBezTo>
                    <a:pt x="348" y="27"/>
                    <a:pt x="348" y="27"/>
                    <a:pt x="348" y="27"/>
                  </a:cubicBezTo>
                  <a:cubicBezTo>
                    <a:pt x="348" y="27"/>
                    <a:pt x="346" y="28"/>
                    <a:pt x="345" y="27"/>
                  </a:cubicBezTo>
                  <a:close/>
                  <a:moveTo>
                    <a:pt x="349" y="24"/>
                  </a:moveTo>
                  <a:cubicBezTo>
                    <a:pt x="350" y="24"/>
                    <a:pt x="350" y="24"/>
                    <a:pt x="350" y="24"/>
                  </a:cubicBezTo>
                  <a:cubicBezTo>
                    <a:pt x="350" y="24"/>
                    <a:pt x="350" y="24"/>
                    <a:pt x="350" y="24"/>
                  </a:cubicBezTo>
                  <a:cubicBezTo>
                    <a:pt x="350" y="24"/>
                    <a:pt x="351" y="24"/>
                    <a:pt x="351" y="24"/>
                  </a:cubicBezTo>
                  <a:cubicBezTo>
                    <a:pt x="352" y="24"/>
                    <a:pt x="351" y="24"/>
                    <a:pt x="351" y="25"/>
                  </a:cubicBezTo>
                  <a:cubicBezTo>
                    <a:pt x="350" y="26"/>
                    <a:pt x="351" y="24"/>
                    <a:pt x="351" y="24"/>
                  </a:cubicBezTo>
                  <a:cubicBezTo>
                    <a:pt x="350" y="24"/>
                    <a:pt x="350" y="24"/>
                    <a:pt x="349" y="24"/>
                  </a:cubicBezTo>
                  <a:close/>
                  <a:moveTo>
                    <a:pt x="349" y="26"/>
                  </a:moveTo>
                  <a:cubicBezTo>
                    <a:pt x="349" y="26"/>
                    <a:pt x="349" y="26"/>
                    <a:pt x="349" y="26"/>
                  </a:cubicBezTo>
                  <a:cubicBezTo>
                    <a:pt x="349" y="26"/>
                    <a:pt x="348" y="26"/>
                    <a:pt x="348" y="26"/>
                  </a:cubicBezTo>
                  <a:cubicBezTo>
                    <a:pt x="348" y="26"/>
                    <a:pt x="349" y="26"/>
                    <a:pt x="349" y="26"/>
                  </a:cubicBezTo>
                  <a:cubicBezTo>
                    <a:pt x="349" y="26"/>
                    <a:pt x="350" y="25"/>
                    <a:pt x="351" y="26"/>
                  </a:cubicBezTo>
                  <a:cubicBezTo>
                    <a:pt x="350" y="26"/>
                    <a:pt x="349" y="27"/>
                    <a:pt x="349" y="26"/>
                  </a:cubicBezTo>
                  <a:close/>
                  <a:moveTo>
                    <a:pt x="354" y="28"/>
                  </a:moveTo>
                  <a:cubicBezTo>
                    <a:pt x="354" y="28"/>
                    <a:pt x="355" y="27"/>
                    <a:pt x="355" y="28"/>
                  </a:cubicBezTo>
                  <a:cubicBezTo>
                    <a:pt x="355" y="28"/>
                    <a:pt x="354" y="28"/>
                    <a:pt x="354" y="28"/>
                  </a:cubicBezTo>
                  <a:close/>
                  <a:moveTo>
                    <a:pt x="361" y="28"/>
                  </a:moveTo>
                  <a:cubicBezTo>
                    <a:pt x="360" y="28"/>
                    <a:pt x="360" y="28"/>
                    <a:pt x="360" y="28"/>
                  </a:cubicBezTo>
                  <a:cubicBezTo>
                    <a:pt x="360" y="28"/>
                    <a:pt x="360" y="28"/>
                    <a:pt x="359" y="28"/>
                  </a:cubicBezTo>
                  <a:cubicBezTo>
                    <a:pt x="359" y="28"/>
                    <a:pt x="359" y="28"/>
                    <a:pt x="358" y="28"/>
                  </a:cubicBezTo>
                  <a:cubicBezTo>
                    <a:pt x="358" y="28"/>
                    <a:pt x="358" y="28"/>
                    <a:pt x="358" y="28"/>
                  </a:cubicBezTo>
                  <a:cubicBezTo>
                    <a:pt x="356" y="27"/>
                    <a:pt x="356" y="27"/>
                    <a:pt x="356" y="27"/>
                  </a:cubicBezTo>
                  <a:cubicBezTo>
                    <a:pt x="357" y="27"/>
                    <a:pt x="358" y="27"/>
                    <a:pt x="358" y="26"/>
                  </a:cubicBezTo>
                  <a:cubicBezTo>
                    <a:pt x="358" y="26"/>
                    <a:pt x="358" y="26"/>
                    <a:pt x="358" y="26"/>
                  </a:cubicBezTo>
                  <a:cubicBezTo>
                    <a:pt x="358" y="25"/>
                    <a:pt x="358" y="25"/>
                    <a:pt x="358" y="25"/>
                  </a:cubicBezTo>
                  <a:cubicBezTo>
                    <a:pt x="356" y="26"/>
                    <a:pt x="355" y="27"/>
                    <a:pt x="353" y="26"/>
                  </a:cubicBezTo>
                  <a:cubicBezTo>
                    <a:pt x="353" y="26"/>
                    <a:pt x="353" y="26"/>
                    <a:pt x="353" y="26"/>
                  </a:cubicBezTo>
                  <a:cubicBezTo>
                    <a:pt x="353" y="25"/>
                    <a:pt x="354" y="26"/>
                    <a:pt x="354" y="25"/>
                  </a:cubicBezTo>
                  <a:cubicBezTo>
                    <a:pt x="353" y="24"/>
                    <a:pt x="353" y="25"/>
                    <a:pt x="352" y="25"/>
                  </a:cubicBezTo>
                  <a:cubicBezTo>
                    <a:pt x="353" y="24"/>
                    <a:pt x="355" y="24"/>
                    <a:pt x="356" y="24"/>
                  </a:cubicBezTo>
                  <a:cubicBezTo>
                    <a:pt x="356" y="24"/>
                    <a:pt x="357" y="25"/>
                    <a:pt x="357" y="24"/>
                  </a:cubicBezTo>
                  <a:cubicBezTo>
                    <a:pt x="358" y="24"/>
                    <a:pt x="359" y="25"/>
                    <a:pt x="360" y="24"/>
                  </a:cubicBezTo>
                  <a:cubicBezTo>
                    <a:pt x="360" y="25"/>
                    <a:pt x="360" y="25"/>
                    <a:pt x="360" y="25"/>
                  </a:cubicBezTo>
                  <a:cubicBezTo>
                    <a:pt x="360" y="25"/>
                    <a:pt x="359" y="25"/>
                    <a:pt x="359" y="26"/>
                  </a:cubicBezTo>
                  <a:cubicBezTo>
                    <a:pt x="359" y="26"/>
                    <a:pt x="359" y="26"/>
                    <a:pt x="359" y="26"/>
                  </a:cubicBezTo>
                  <a:cubicBezTo>
                    <a:pt x="358" y="26"/>
                    <a:pt x="358" y="26"/>
                    <a:pt x="358" y="26"/>
                  </a:cubicBezTo>
                  <a:cubicBezTo>
                    <a:pt x="358" y="27"/>
                    <a:pt x="359" y="27"/>
                    <a:pt x="359" y="28"/>
                  </a:cubicBezTo>
                  <a:cubicBezTo>
                    <a:pt x="359" y="27"/>
                    <a:pt x="360" y="28"/>
                    <a:pt x="360" y="27"/>
                  </a:cubicBezTo>
                  <a:cubicBezTo>
                    <a:pt x="360" y="27"/>
                    <a:pt x="360" y="27"/>
                    <a:pt x="360" y="27"/>
                  </a:cubicBezTo>
                  <a:cubicBezTo>
                    <a:pt x="360" y="27"/>
                    <a:pt x="360" y="27"/>
                    <a:pt x="360" y="27"/>
                  </a:cubicBezTo>
                  <a:cubicBezTo>
                    <a:pt x="360" y="27"/>
                    <a:pt x="361" y="27"/>
                    <a:pt x="361" y="27"/>
                  </a:cubicBezTo>
                  <a:cubicBezTo>
                    <a:pt x="361" y="27"/>
                    <a:pt x="361" y="27"/>
                    <a:pt x="361" y="27"/>
                  </a:cubicBezTo>
                  <a:cubicBezTo>
                    <a:pt x="361" y="27"/>
                    <a:pt x="361" y="27"/>
                    <a:pt x="361" y="27"/>
                  </a:cubicBezTo>
                  <a:cubicBezTo>
                    <a:pt x="361" y="27"/>
                    <a:pt x="360" y="27"/>
                    <a:pt x="361" y="28"/>
                  </a:cubicBezTo>
                  <a:cubicBezTo>
                    <a:pt x="361" y="28"/>
                    <a:pt x="361" y="28"/>
                    <a:pt x="361" y="28"/>
                  </a:cubicBezTo>
                  <a:cubicBezTo>
                    <a:pt x="361" y="28"/>
                    <a:pt x="361" y="28"/>
                    <a:pt x="361" y="28"/>
                  </a:cubicBezTo>
                  <a:close/>
                  <a:moveTo>
                    <a:pt x="362" y="28"/>
                  </a:moveTo>
                  <a:cubicBezTo>
                    <a:pt x="362" y="28"/>
                    <a:pt x="362" y="28"/>
                    <a:pt x="362" y="28"/>
                  </a:cubicBezTo>
                  <a:cubicBezTo>
                    <a:pt x="362" y="27"/>
                    <a:pt x="362" y="27"/>
                    <a:pt x="362" y="27"/>
                  </a:cubicBezTo>
                  <a:cubicBezTo>
                    <a:pt x="362" y="28"/>
                    <a:pt x="362" y="28"/>
                    <a:pt x="362" y="28"/>
                  </a:cubicBezTo>
                  <a:close/>
                  <a:moveTo>
                    <a:pt x="362" y="27"/>
                  </a:moveTo>
                  <a:cubicBezTo>
                    <a:pt x="362" y="27"/>
                    <a:pt x="362" y="27"/>
                    <a:pt x="362" y="27"/>
                  </a:cubicBezTo>
                  <a:cubicBezTo>
                    <a:pt x="363" y="27"/>
                    <a:pt x="363" y="27"/>
                    <a:pt x="363" y="27"/>
                  </a:cubicBezTo>
                  <a:lnTo>
                    <a:pt x="362" y="27"/>
                  </a:lnTo>
                  <a:close/>
                  <a:moveTo>
                    <a:pt x="369" y="24"/>
                  </a:moveTo>
                  <a:cubicBezTo>
                    <a:pt x="369" y="24"/>
                    <a:pt x="369" y="24"/>
                    <a:pt x="369" y="24"/>
                  </a:cubicBezTo>
                  <a:cubicBezTo>
                    <a:pt x="368" y="24"/>
                    <a:pt x="368" y="24"/>
                    <a:pt x="368" y="24"/>
                  </a:cubicBezTo>
                  <a:lnTo>
                    <a:pt x="369" y="24"/>
                  </a:lnTo>
                  <a:close/>
                  <a:moveTo>
                    <a:pt x="363" y="28"/>
                  </a:moveTo>
                  <a:cubicBezTo>
                    <a:pt x="363" y="28"/>
                    <a:pt x="364" y="27"/>
                    <a:pt x="365" y="27"/>
                  </a:cubicBezTo>
                  <a:cubicBezTo>
                    <a:pt x="365" y="27"/>
                    <a:pt x="365" y="27"/>
                    <a:pt x="365" y="27"/>
                  </a:cubicBezTo>
                  <a:cubicBezTo>
                    <a:pt x="365" y="27"/>
                    <a:pt x="365" y="27"/>
                    <a:pt x="365" y="27"/>
                  </a:cubicBezTo>
                  <a:cubicBezTo>
                    <a:pt x="365" y="27"/>
                    <a:pt x="365" y="27"/>
                    <a:pt x="365" y="27"/>
                  </a:cubicBezTo>
                  <a:cubicBezTo>
                    <a:pt x="364" y="27"/>
                    <a:pt x="366" y="26"/>
                    <a:pt x="365" y="26"/>
                  </a:cubicBezTo>
                  <a:cubicBezTo>
                    <a:pt x="365" y="25"/>
                    <a:pt x="364" y="26"/>
                    <a:pt x="364" y="26"/>
                  </a:cubicBezTo>
                  <a:cubicBezTo>
                    <a:pt x="364" y="25"/>
                    <a:pt x="364" y="25"/>
                    <a:pt x="364" y="25"/>
                  </a:cubicBezTo>
                  <a:cubicBezTo>
                    <a:pt x="364" y="25"/>
                    <a:pt x="364" y="25"/>
                    <a:pt x="364" y="25"/>
                  </a:cubicBezTo>
                  <a:cubicBezTo>
                    <a:pt x="365" y="25"/>
                    <a:pt x="367" y="25"/>
                    <a:pt x="368" y="25"/>
                  </a:cubicBezTo>
                  <a:cubicBezTo>
                    <a:pt x="368" y="25"/>
                    <a:pt x="368" y="25"/>
                    <a:pt x="368" y="25"/>
                  </a:cubicBezTo>
                  <a:cubicBezTo>
                    <a:pt x="368" y="26"/>
                    <a:pt x="366" y="26"/>
                    <a:pt x="365" y="26"/>
                  </a:cubicBezTo>
                  <a:cubicBezTo>
                    <a:pt x="366" y="26"/>
                    <a:pt x="365" y="27"/>
                    <a:pt x="365" y="27"/>
                  </a:cubicBezTo>
                  <a:cubicBezTo>
                    <a:pt x="365" y="27"/>
                    <a:pt x="365" y="27"/>
                    <a:pt x="365" y="27"/>
                  </a:cubicBezTo>
                  <a:cubicBezTo>
                    <a:pt x="365" y="27"/>
                    <a:pt x="365" y="27"/>
                    <a:pt x="365" y="27"/>
                  </a:cubicBezTo>
                  <a:cubicBezTo>
                    <a:pt x="365" y="27"/>
                    <a:pt x="365" y="28"/>
                    <a:pt x="365" y="28"/>
                  </a:cubicBezTo>
                  <a:cubicBezTo>
                    <a:pt x="365" y="28"/>
                    <a:pt x="365" y="28"/>
                    <a:pt x="364" y="28"/>
                  </a:cubicBezTo>
                  <a:cubicBezTo>
                    <a:pt x="364" y="28"/>
                    <a:pt x="364" y="28"/>
                    <a:pt x="364" y="28"/>
                  </a:cubicBezTo>
                  <a:cubicBezTo>
                    <a:pt x="365" y="29"/>
                    <a:pt x="365" y="29"/>
                    <a:pt x="365" y="29"/>
                  </a:cubicBezTo>
                  <a:cubicBezTo>
                    <a:pt x="365" y="28"/>
                    <a:pt x="365" y="28"/>
                    <a:pt x="365" y="28"/>
                  </a:cubicBezTo>
                  <a:cubicBezTo>
                    <a:pt x="366" y="29"/>
                    <a:pt x="366" y="29"/>
                    <a:pt x="366" y="29"/>
                  </a:cubicBezTo>
                  <a:cubicBezTo>
                    <a:pt x="365" y="28"/>
                    <a:pt x="364" y="30"/>
                    <a:pt x="363" y="28"/>
                  </a:cubicBezTo>
                  <a:close/>
                  <a:moveTo>
                    <a:pt x="392" y="26"/>
                  </a:moveTo>
                  <a:cubicBezTo>
                    <a:pt x="392" y="26"/>
                    <a:pt x="392" y="26"/>
                    <a:pt x="392" y="26"/>
                  </a:cubicBezTo>
                  <a:cubicBezTo>
                    <a:pt x="393" y="26"/>
                    <a:pt x="393" y="26"/>
                    <a:pt x="393" y="26"/>
                  </a:cubicBezTo>
                  <a:cubicBezTo>
                    <a:pt x="393" y="26"/>
                    <a:pt x="393" y="26"/>
                    <a:pt x="394" y="26"/>
                  </a:cubicBezTo>
                  <a:cubicBezTo>
                    <a:pt x="394" y="26"/>
                    <a:pt x="394" y="26"/>
                    <a:pt x="394" y="26"/>
                  </a:cubicBezTo>
                  <a:cubicBezTo>
                    <a:pt x="394" y="27"/>
                    <a:pt x="394" y="27"/>
                    <a:pt x="394" y="27"/>
                  </a:cubicBezTo>
                  <a:cubicBezTo>
                    <a:pt x="394" y="27"/>
                    <a:pt x="393" y="27"/>
                    <a:pt x="393" y="27"/>
                  </a:cubicBezTo>
                  <a:cubicBezTo>
                    <a:pt x="392" y="27"/>
                    <a:pt x="391" y="27"/>
                    <a:pt x="391" y="28"/>
                  </a:cubicBezTo>
                  <a:cubicBezTo>
                    <a:pt x="390" y="27"/>
                    <a:pt x="392" y="27"/>
                    <a:pt x="390" y="26"/>
                  </a:cubicBezTo>
                  <a:cubicBezTo>
                    <a:pt x="390" y="26"/>
                    <a:pt x="392" y="26"/>
                    <a:pt x="392" y="26"/>
                  </a:cubicBezTo>
                  <a:close/>
                  <a:moveTo>
                    <a:pt x="379" y="26"/>
                  </a:moveTo>
                  <a:cubicBezTo>
                    <a:pt x="379" y="26"/>
                    <a:pt x="380" y="25"/>
                    <a:pt x="380" y="25"/>
                  </a:cubicBezTo>
                  <a:cubicBezTo>
                    <a:pt x="380" y="25"/>
                    <a:pt x="380" y="25"/>
                    <a:pt x="380" y="25"/>
                  </a:cubicBezTo>
                  <a:cubicBezTo>
                    <a:pt x="380" y="25"/>
                    <a:pt x="380" y="25"/>
                    <a:pt x="380" y="25"/>
                  </a:cubicBezTo>
                  <a:cubicBezTo>
                    <a:pt x="380" y="25"/>
                    <a:pt x="380" y="24"/>
                    <a:pt x="380" y="24"/>
                  </a:cubicBezTo>
                  <a:cubicBezTo>
                    <a:pt x="380" y="24"/>
                    <a:pt x="380" y="24"/>
                    <a:pt x="380" y="24"/>
                  </a:cubicBezTo>
                  <a:cubicBezTo>
                    <a:pt x="380" y="24"/>
                    <a:pt x="380" y="24"/>
                    <a:pt x="380" y="24"/>
                  </a:cubicBezTo>
                  <a:cubicBezTo>
                    <a:pt x="380" y="24"/>
                    <a:pt x="380" y="24"/>
                    <a:pt x="381" y="24"/>
                  </a:cubicBezTo>
                  <a:cubicBezTo>
                    <a:pt x="380" y="24"/>
                    <a:pt x="380" y="24"/>
                    <a:pt x="380" y="24"/>
                  </a:cubicBezTo>
                  <a:cubicBezTo>
                    <a:pt x="380" y="24"/>
                    <a:pt x="380" y="24"/>
                    <a:pt x="380" y="25"/>
                  </a:cubicBezTo>
                  <a:cubicBezTo>
                    <a:pt x="380" y="25"/>
                    <a:pt x="380" y="25"/>
                    <a:pt x="380" y="25"/>
                  </a:cubicBezTo>
                  <a:cubicBezTo>
                    <a:pt x="381" y="26"/>
                    <a:pt x="382" y="26"/>
                    <a:pt x="381" y="27"/>
                  </a:cubicBezTo>
                  <a:cubicBezTo>
                    <a:pt x="381" y="27"/>
                    <a:pt x="381" y="27"/>
                    <a:pt x="381" y="27"/>
                  </a:cubicBezTo>
                  <a:cubicBezTo>
                    <a:pt x="381" y="27"/>
                    <a:pt x="381" y="27"/>
                    <a:pt x="381" y="27"/>
                  </a:cubicBezTo>
                  <a:cubicBezTo>
                    <a:pt x="381" y="27"/>
                    <a:pt x="381" y="27"/>
                    <a:pt x="381" y="27"/>
                  </a:cubicBezTo>
                  <a:cubicBezTo>
                    <a:pt x="382" y="28"/>
                    <a:pt x="382" y="28"/>
                    <a:pt x="382" y="28"/>
                  </a:cubicBezTo>
                  <a:cubicBezTo>
                    <a:pt x="382" y="27"/>
                    <a:pt x="382" y="27"/>
                    <a:pt x="382" y="27"/>
                  </a:cubicBezTo>
                  <a:cubicBezTo>
                    <a:pt x="383" y="27"/>
                    <a:pt x="381" y="26"/>
                    <a:pt x="382" y="26"/>
                  </a:cubicBezTo>
                  <a:cubicBezTo>
                    <a:pt x="383" y="26"/>
                    <a:pt x="385" y="25"/>
                    <a:pt x="386" y="26"/>
                  </a:cubicBezTo>
                  <a:cubicBezTo>
                    <a:pt x="386" y="25"/>
                    <a:pt x="388" y="25"/>
                    <a:pt x="388" y="26"/>
                  </a:cubicBezTo>
                  <a:cubicBezTo>
                    <a:pt x="388" y="25"/>
                    <a:pt x="388" y="25"/>
                    <a:pt x="388" y="25"/>
                  </a:cubicBezTo>
                  <a:cubicBezTo>
                    <a:pt x="388" y="26"/>
                    <a:pt x="389" y="25"/>
                    <a:pt x="390" y="26"/>
                  </a:cubicBezTo>
                  <a:cubicBezTo>
                    <a:pt x="389" y="26"/>
                    <a:pt x="389" y="26"/>
                    <a:pt x="389" y="26"/>
                  </a:cubicBezTo>
                  <a:cubicBezTo>
                    <a:pt x="389" y="26"/>
                    <a:pt x="389" y="26"/>
                    <a:pt x="389" y="26"/>
                  </a:cubicBezTo>
                  <a:cubicBezTo>
                    <a:pt x="389" y="27"/>
                    <a:pt x="388" y="26"/>
                    <a:pt x="388" y="27"/>
                  </a:cubicBezTo>
                  <a:cubicBezTo>
                    <a:pt x="389" y="27"/>
                    <a:pt x="387" y="27"/>
                    <a:pt x="388" y="28"/>
                  </a:cubicBezTo>
                  <a:cubicBezTo>
                    <a:pt x="389" y="29"/>
                    <a:pt x="390" y="28"/>
                    <a:pt x="391" y="29"/>
                  </a:cubicBezTo>
                  <a:cubicBezTo>
                    <a:pt x="391" y="29"/>
                    <a:pt x="387" y="28"/>
                    <a:pt x="390" y="29"/>
                  </a:cubicBezTo>
                  <a:cubicBezTo>
                    <a:pt x="389" y="30"/>
                    <a:pt x="389" y="30"/>
                    <a:pt x="388" y="30"/>
                  </a:cubicBezTo>
                  <a:cubicBezTo>
                    <a:pt x="388" y="30"/>
                    <a:pt x="388" y="30"/>
                    <a:pt x="388" y="29"/>
                  </a:cubicBezTo>
                  <a:cubicBezTo>
                    <a:pt x="388" y="29"/>
                    <a:pt x="388" y="29"/>
                    <a:pt x="388" y="29"/>
                  </a:cubicBezTo>
                  <a:cubicBezTo>
                    <a:pt x="388" y="29"/>
                    <a:pt x="388" y="29"/>
                    <a:pt x="388" y="29"/>
                  </a:cubicBezTo>
                  <a:cubicBezTo>
                    <a:pt x="388" y="29"/>
                    <a:pt x="388" y="29"/>
                    <a:pt x="388" y="29"/>
                  </a:cubicBezTo>
                  <a:cubicBezTo>
                    <a:pt x="388" y="29"/>
                    <a:pt x="387" y="29"/>
                    <a:pt x="387" y="29"/>
                  </a:cubicBezTo>
                  <a:cubicBezTo>
                    <a:pt x="387" y="29"/>
                    <a:pt x="387" y="29"/>
                    <a:pt x="387" y="29"/>
                  </a:cubicBezTo>
                  <a:cubicBezTo>
                    <a:pt x="387" y="29"/>
                    <a:pt x="387" y="29"/>
                    <a:pt x="387" y="29"/>
                  </a:cubicBezTo>
                  <a:cubicBezTo>
                    <a:pt x="387" y="29"/>
                    <a:pt x="387" y="29"/>
                    <a:pt x="387" y="29"/>
                  </a:cubicBezTo>
                  <a:cubicBezTo>
                    <a:pt x="387" y="29"/>
                    <a:pt x="387" y="29"/>
                    <a:pt x="388" y="29"/>
                  </a:cubicBezTo>
                  <a:cubicBezTo>
                    <a:pt x="388" y="29"/>
                    <a:pt x="388" y="29"/>
                    <a:pt x="388" y="29"/>
                  </a:cubicBezTo>
                  <a:cubicBezTo>
                    <a:pt x="388" y="29"/>
                    <a:pt x="388" y="29"/>
                    <a:pt x="388" y="29"/>
                  </a:cubicBezTo>
                  <a:cubicBezTo>
                    <a:pt x="388" y="29"/>
                    <a:pt x="388" y="29"/>
                    <a:pt x="388" y="29"/>
                  </a:cubicBezTo>
                  <a:cubicBezTo>
                    <a:pt x="388" y="28"/>
                    <a:pt x="387" y="29"/>
                    <a:pt x="387" y="28"/>
                  </a:cubicBezTo>
                  <a:cubicBezTo>
                    <a:pt x="388" y="28"/>
                    <a:pt x="388" y="28"/>
                    <a:pt x="388" y="28"/>
                  </a:cubicBezTo>
                  <a:cubicBezTo>
                    <a:pt x="387" y="28"/>
                    <a:pt x="386" y="27"/>
                    <a:pt x="386" y="28"/>
                  </a:cubicBezTo>
                  <a:cubicBezTo>
                    <a:pt x="386" y="28"/>
                    <a:pt x="386" y="28"/>
                    <a:pt x="386" y="28"/>
                  </a:cubicBezTo>
                  <a:cubicBezTo>
                    <a:pt x="386" y="28"/>
                    <a:pt x="386" y="28"/>
                    <a:pt x="386" y="28"/>
                  </a:cubicBezTo>
                  <a:cubicBezTo>
                    <a:pt x="386" y="28"/>
                    <a:pt x="386" y="29"/>
                    <a:pt x="385" y="29"/>
                  </a:cubicBezTo>
                  <a:cubicBezTo>
                    <a:pt x="386" y="28"/>
                    <a:pt x="386" y="28"/>
                    <a:pt x="386" y="28"/>
                  </a:cubicBezTo>
                  <a:cubicBezTo>
                    <a:pt x="386" y="28"/>
                    <a:pt x="386" y="28"/>
                    <a:pt x="386" y="28"/>
                  </a:cubicBezTo>
                  <a:cubicBezTo>
                    <a:pt x="386" y="28"/>
                    <a:pt x="385" y="28"/>
                    <a:pt x="384" y="28"/>
                  </a:cubicBezTo>
                  <a:cubicBezTo>
                    <a:pt x="384" y="29"/>
                    <a:pt x="385" y="29"/>
                    <a:pt x="385" y="29"/>
                  </a:cubicBezTo>
                  <a:cubicBezTo>
                    <a:pt x="385" y="29"/>
                    <a:pt x="385" y="29"/>
                    <a:pt x="385" y="30"/>
                  </a:cubicBezTo>
                  <a:cubicBezTo>
                    <a:pt x="385" y="29"/>
                    <a:pt x="385" y="29"/>
                    <a:pt x="386" y="29"/>
                  </a:cubicBezTo>
                  <a:cubicBezTo>
                    <a:pt x="386" y="30"/>
                    <a:pt x="386" y="30"/>
                    <a:pt x="386" y="30"/>
                  </a:cubicBezTo>
                  <a:cubicBezTo>
                    <a:pt x="386" y="30"/>
                    <a:pt x="385" y="30"/>
                    <a:pt x="385" y="30"/>
                  </a:cubicBezTo>
                  <a:cubicBezTo>
                    <a:pt x="385" y="30"/>
                    <a:pt x="385" y="30"/>
                    <a:pt x="385" y="30"/>
                  </a:cubicBezTo>
                  <a:cubicBezTo>
                    <a:pt x="385" y="30"/>
                    <a:pt x="385" y="30"/>
                    <a:pt x="385" y="29"/>
                  </a:cubicBezTo>
                  <a:cubicBezTo>
                    <a:pt x="384" y="30"/>
                    <a:pt x="384" y="30"/>
                    <a:pt x="383" y="30"/>
                  </a:cubicBezTo>
                  <a:cubicBezTo>
                    <a:pt x="383" y="29"/>
                    <a:pt x="385" y="29"/>
                    <a:pt x="384" y="28"/>
                  </a:cubicBezTo>
                  <a:cubicBezTo>
                    <a:pt x="382" y="28"/>
                    <a:pt x="382" y="28"/>
                    <a:pt x="382" y="28"/>
                  </a:cubicBezTo>
                  <a:cubicBezTo>
                    <a:pt x="382" y="28"/>
                    <a:pt x="381" y="28"/>
                    <a:pt x="381" y="27"/>
                  </a:cubicBezTo>
                  <a:cubicBezTo>
                    <a:pt x="381" y="27"/>
                    <a:pt x="381" y="27"/>
                    <a:pt x="381" y="27"/>
                  </a:cubicBezTo>
                  <a:cubicBezTo>
                    <a:pt x="381" y="27"/>
                    <a:pt x="381" y="27"/>
                    <a:pt x="381" y="27"/>
                  </a:cubicBezTo>
                  <a:cubicBezTo>
                    <a:pt x="381" y="27"/>
                    <a:pt x="381" y="27"/>
                    <a:pt x="381" y="27"/>
                  </a:cubicBezTo>
                  <a:cubicBezTo>
                    <a:pt x="381" y="26"/>
                    <a:pt x="380" y="27"/>
                    <a:pt x="380" y="27"/>
                  </a:cubicBezTo>
                  <a:cubicBezTo>
                    <a:pt x="380" y="26"/>
                    <a:pt x="379" y="26"/>
                    <a:pt x="379" y="26"/>
                  </a:cubicBezTo>
                  <a:close/>
                  <a:moveTo>
                    <a:pt x="379" y="28"/>
                  </a:moveTo>
                  <a:cubicBezTo>
                    <a:pt x="380" y="28"/>
                    <a:pt x="379" y="27"/>
                    <a:pt x="379" y="27"/>
                  </a:cubicBezTo>
                  <a:cubicBezTo>
                    <a:pt x="379" y="28"/>
                    <a:pt x="380" y="28"/>
                    <a:pt x="380" y="28"/>
                  </a:cubicBezTo>
                  <a:cubicBezTo>
                    <a:pt x="379" y="28"/>
                    <a:pt x="379" y="28"/>
                    <a:pt x="379" y="28"/>
                  </a:cubicBezTo>
                  <a:cubicBezTo>
                    <a:pt x="379" y="28"/>
                    <a:pt x="379" y="28"/>
                    <a:pt x="378" y="28"/>
                  </a:cubicBezTo>
                  <a:cubicBezTo>
                    <a:pt x="378" y="28"/>
                    <a:pt x="379" y="29"/>
                    <a:pt x="378" y="29"/>
                  </a:cubicBezTo>
                  <a:cubicBezTo>
                    <a:pt x="378" y="29"/>
                    <a:pt x="378" y="28"/>
                    <a:pt x="378" y="28"/>
                  </a:cubicBezTo>
                  <a:cubicBezTo>
                    <a:pt x="378" y="28"/>
                    <a:pt x="379" y="28"/>
                    <a:pt x="379" y="28"/>
                  </a:cubicBezTo>
                  <a:close/>
                  <a:moveTo>
                    <a:pt x="380" y="29"/>
                  </a:moveTo>
                  <a:cubicBezTo>
                    <a:pt x="378" y="29"/>
                    <a:pt x="378" y="29"/>
                    <a:pt x="378" y="29"/>
                  </a:cubicBezTo>
                  <a:cubicBezTo>
                    <a:pt x="379" y="29"/>
                    <a:pt x="379" y="29"/>
                    <a:pt x="379" y="29"/>
                  </a:cubicBezTo>
                  <a:lnTo>
                    <a:pt x="380" y="29"/>
                  </a:lnTo>
                  <a:close/>
                  <a:moveTo>
                    <a:pt x="376" y="32"/>
                  </a:moveTo>
                  <a:cubicBezTo>
                    <a:pt x="377" y="32"/>
                    <a:pt x="377" y="31"/>
                    <a:pt x="378" y="32"/>
                  </a:cubicBezTo>
                  <a:cubicBezTo>
                    <a:pt x="378" y="32"/>
                    <a:pt x="378" y="31"/>
                    <a:pt x="378" y="31"/>
                  </a:cubicBezTo>
                  <a:cubicBezTo>
                    <a:pt x="378" y="31"/>
                    <a:pt x="378" y="32"/>
                    <a:pt x="379" y="32"/>
                  </a:cubicBezTo>
                  <a:cubicBezTo>
                    <a:pt x="379" y="32"/>
                    <a:pt x="379" y="32"/>
                    <a:pt x="379" y="32"/>
                  </a:cubicBezTo>
                  <a:cubicBezTo>
                    <a:pt x="379" y="32"/>
                    <a:pt x="379" y="32"/>
                    <a:pt x="379" y="32"/>
                  </a:cubicBezTo>
                  <a:lnTo>
                    <a:pt x="376" y="32"/>
                  </a:lnTo>
                  <a:close/>
                  <a:moveTo>
                    <a:pt x="380" y="29"/>
                  </a:moveTo>
                  <a:cubicBezTo>
                    <a:pt x="380" y="29"/>
                    <a:pt x="381" y="28"/>
                    <a:pt x="382" y="28"/>
                  </a:cubicBezTo>
                  <a:cubicBezTo>
                    <a:pt x="382" y="28"/>
                    <a:pt x="382" y="28"/>
                    <a:pt x="382" y="28"/>
                  </a:cubicBezTo>
                  <a:cubicBezTo>
                    <a:pt x="381" y="28"/>
                    <a:pt x="382" y="28"/>
                    <a:pt x="382" y="28"/>
                  </a:cubicBezTo>
                  <a:cubicBezTo>
                    <a:pt x="382" y="28"/>
                    <a:pt x="382" y="29"/>
                    <a:pt x="382" y="30"/>
                  </a:cubicBezTo>
                  <a:cubicBezTo>
                    <a:pt x="381" y="30"/>
                    <a:pt x="381" y="29"/>
                    <a:pt x="380" y="29"/>
                  </a:cubicBezTo>
                  <a:close/>
                  <a:moveTo>
                    <a:pt x="384" y="32"/>
                  </a:moveTo>
                  <a:cubicBezTo>
                    <a:pt x="384" y="32"/>
                    <a:pt x="384" y="32"/>
                    <a:pt x="384" y="32"/>
                  </a:cubicBezTo>
                  <a:cubicBezTo>
                    <a:pt x="384" y="33"/>
                    <a:pt x="383" y="33"/>
                    <a:pt x="383" y="33"/>
                  </a:cubicBezTo>
                  <a:cubicBezTo>
                    <a:pt x="383" y="33"/>
                    <a:pt x="383" y="33"/>
                    <a:pt x="382" y="33"/>
                  </a:cubicBezTo>
                  <a:cubicBezTo>
                    <a:pt x="382" y="32"/>
                    <a:pt x="383" y="32"/>
                    <a:pt x="384" y="32"/>
                  </a:cubicBezTo>
                  <a:cubicBezTo>
                    <a:pt x="384" y="32"/>
                    <a:pt x="384" y="32"/>
                    <a:pt x="384" y="32"/>
                  </a:cubicBezTo>
                  <a:cubicBezTo>
                    <a:pt x="384" y="32"/>
                    <a:pt x="384" y="32"/>
                    <a:pt x="384" y="32"/>
                  </a:cubicBezTo>
                  <a:cubicBezTo>
                    <a:pt x="384" y="32"/>
                    <a:pt x="384" y="32"/>
                    <a:pt x="384" y="32"/>
                  </a:cubicBezTo>
                  <a:cubicBezTo>
                    <a:pt x="382" y="32"/>
                    <a:pt x="382" y="32"/>
                    <a:pt x="381" y="31"/>
                  </a:cubicBezTo>
                  <a:cubicBezTo>
                    <a:pt x="381" y="31"/>
                    <a:pt x="381" y="31"/>
                    <a:pt x="381" y="31"/>
                  </a:cubicBezTo>
                  <a:cubicBezTo>
                    <a:pt x="381" y="30"/>
                    <a:pt x="381" y="32"/>
                    <a:pt x="383" y="31"/>
                  </a:cubicBezTo>
                  <a:cubicBezTo>
                    <a:pt x="382" y="30"/>
                    <a:pt x="383" y="31"/>
                    <a:pt x="384" y="31"/>
                  </a:cubicBezTo>
                  <a:cubicBezTo>
                    <a:pt x="384" y="31"/>
                    <a:pt x="384" y="31"/>
                    <a:pt x="384" y="31"/>
                  </a:cubicBezTo>
                  <a:cubicBezTo>
                    <a:pt x="384" y="31"/>
                    <a:pt x="384" y="31"/>
                    <a:pt x="384" y="31"/>
                  </a:cubicBezTo>
                  <a:cubicBezTo>
                    <a:pt x="384" y="31"/>
                    <a:pt x="384" y="31"/>
                    <a:pt x="384" y="31"/>
                  </a:cubicBezTo>
                  <a:cubicBezTo>
                    <a:pt x="385" y="31"/>
                    <a:pt x="385" y="31"/>
                    <a:pt x="385" y="31"/>
                  </a:cubicBezTo>
                  <a:cubicBezTo>
                    <a:pt x="385" y="32"/>
                    <a:pt x="384" y="31"/>
                    <a:pt x="384" y="32"/>
                  </a:cubicBezTo>
                  <a:close/>
                  <a:moveTo>
                    <a:pt x="364" y="87"/>
                  </a:moveTo>
                  <a:cubicBezTo>
                    <a:pt x="364" y="86"/>
                    <a:pt x="364" y="86"/>
                    <a:pt x="364" y="86"/>
                  </a:cubicBezTo>
                  <a:cubicBezTo>
                    <a:pt x="364" y="86"/>
                    <a:pt x="364" y="86"/>
                    <a:pt x="364" y="86"/>
                  </a:cubicBezTo>
                  <a:lnTo>
                    <a:pt x="364" y="87"/>
                  </a:lnTo>
                  <a:close/>
                  <a:moveTo>
                    <a:pt x="367" y="87"/>
                  </a:moveTo>
                  <a:cubicBezTo>
                    <a:pt x="366" y="87"/>
                    <a:pt x="366" y="87"/>
                    <a:pt x="366" y="87"/>
                  </a:cubicBezTo>
                  <a:cubicBezTo>
                    <a:pt x="367" y="87"/>
                    <a:pt x="367" y="87"/>
                    <a:pt x="367" y="87"/>
                  </a:cubicBezTo>
                  <a:close/>
                  <a:moveTo>
                    <a:pt x="370" y="84"/>
                  </a:moveTo>
                  <a:cubicBezTo>
                    <a:pt x="371" y="83"/>
                    <a:pt x="371" y="83"/>
                    <a:pt x="371" y="83"/>
                  </a:cubicBezTo>
                  <a:cubicBezTo>
                    <a:pt x="371" y="83"/>
                    <a:pt x="371" y="83"/>
                    <a:pt x="371" y="83"/>
                  </a:cubicBezTo>
                  <a:cubicBezTo>
                    <a:pt x="371" y="83"/>
                    <a:pt x="371" y="84"/>
                    <a:pt x="370" y="84"/>
                  </a:cubicBezTo>
                  <a:close/>
                  <a:moveTo>
                    <a:pt x="394" y="32"/>
                  </a:moveTo>
                  <a:cubicBezTo>
                    <a:pt x="394" y="32"/>
                    <a:pt x="394" y="32"/>
                    <a:pt x="394" y="32"/>
                  </a:cubicBezTo>
                  <a:cubicBezTo>
                    <a:pt x="392" y="32"/>
                    <a:pt x="392" y="32"/>
                    <a:pt x="390" y="32"/>
                  </a:cubicBezTo>
                  <a:cubicBezTo>
                    <a:pt x="390" y="32"/>
                    <a:pt x="391" y="33"/>
                    <a:pt x="390" y="33"/>
                  </a:cubicBezTo>
                  <a:cubicBezTo>
                    <a:pt x="390" y="32"/>
                    <a:pt x="390" y="32"/>
                    <a:pt x="390" y="32"/>
                  </a:cubicBezTo>
                  <a:cubicBezTo>
                    <a:pt x="388" y="32"/>
                    <a:pt x="387" y="32"/>
                    <a:pt x="386" y="31"/>
                  </a:cubicBezTo>
                  <a:cubicBezTo>
                    <a:pt x="385" y="31"/>
                    <a:pt x="387" y="31"/>
                    <a:pt x="387" y="31"/>
                  </a:cubicBezTo>
                  <a:cubicBezTo>
                    <a:pt x="389" y="31"/>
                    <a:pt x="391" y="31"/>
                    <a:pt x="393" y="31"/>
                  </a:cubicBezTo>
                  <a:cubicBezTo>
                    <a:pt x="393" y="31"/>
                    <a:pt x="393" y="32"/>
                    <a:pt x="394" y="32"/>
                  </a:cubicBezTo>
                  <a:cubicBezTo>
                    <a:pt x="394" y="32"/>
                    <a:pt x="394" y="32"/>
                    <a:pt x="395" y="32"/>
                  </a:cubicBezTo>
                  <a:lnTo>
                    <a:pt x="394" y="32"/>
                  </a:lnTo>
                  <a:close/>
                  <a:moveTo>
                    <a:pt x="398" y="33"/>
                  </a:moveTo>
                  <a:cubicBezTo>
                    <a:pt x="398" y="32"/>
                    <a:pt x="398" y="32"/>
                    <a:pt x="398" y="32"/>
                  </a:cubicBezTo>
                  <a:cubicBezTo>
                    <a:pt x="397" y="33"/>
                    <a:pt x="396" y="33"/>
                    <a:pt x="396" y="32"/>
                  </a:cubicBezTo>
                  <a:cubicBezTo>
                    <a:pt x="397" y="31"/>
                    <a:pt x="398" y="31"/>
                    <a:pt x="398" y="31"/>
                  </a:cubicBezTo>
                  <a:lnTo>
                    <a:pt x="398" y="33"/>
                  </a:lnTo>
                  <a:close/>
                  <a:moveTo>
                    <a:pt x="375" y="87"/>
                  </a:moveTo>
                  <a:cubicBezTo>
                    <a:pt x="375" y="87"/>
                    <a:pt x="375" y="87"/>
                    <a:pt x="375" y="87"/>
                  </a:cubicBezTo>
                  <a:cubicBezTo>
                    <a:pt x="375" y="86"/>
                    <a:pt x="375" y="86"/>
                    <a:pt x="375" y="86"/>
                  </a:cubicBezTo>
                  <a:lnTo>
                    <a:pt x="375" y="87"/>
                  </a:lnTo>
                  <a:close/>
                  <a:moveTo>
                    <a:pt x="403" y="29"/>
                  </a:moveTo>
                  <a:cubicBezTo>
                    <a:pt x="403" y="29"/>
                    <a:pt x="403" y="29"/>
                    <a:pt x="403" y="30"/>
                  </a:cubicBezTo>
                  <a:cubicBezTo>
                    <a:pt x="402" y="30"/>
                    <a:pt x="402" y="30"/>
                    <a:pt x="402" y="30"/>
                  </a:cubicBezTo>
                  <a:lnTo>
                    <a:pt x="403" y="29"/>
                  </a:lnTo>
                  <a:close/>
                  <a:moveTo>
                    <a:pt x="398" y="35"/>
                  </a:moveTo>
                  <a:cubicBezTo>
                    <a:pt x="398" y="35"/>
                    <a:pt x="398" y="35"/>
                    <a:pt x="398" y="35"/>
                  </a:cubicBezTo>
                  <a:cubicBezTo>
                    <a:pt x="398" y="35"/>
                    <a:pt x="398" y="35"/>
                    <a:pt x="398" y="35"/>
                  </a:cubicBezTo>
                  <a:cubicBezTo>
                    <a:pt x="399" y="35"/>
                    <a:pt x="399" y="35"/>
                    <a:pt x="399" y="35"/>
                  </a:cubicBezTo>
                  <a:lnTo>
                    <a:pt x="398" y="35"/>
                  </a:lnTo>
                  <a:close/>
                  <a:moveTo>
                    <a:pt x="401" y="33"/>
                  </a:moveTo>
                  <a:cubicBezTo>
                    <a:pt x="401" y="33"/>
                    <a:pt x="401" y="33"/>
                    <a:pt x="401" y="33"/>
                  </a:cubicBezTo>
                  <a:cubicBezTo>
                    <a:pt x="400" y="33"/>
                    <a:pt x="400" y="33"/>
                    <a:pt x="399" y="33"/>
                  </a:cubicBezTo>
                  <a:cubicBezTo>
                    <a:pt x="400" y="33"/>
                    <a:pt x="400" y="33"/>
                    <a:pt x="401" y="33"/>
                  </a:cubicBezTo>
                  <a:cubicBezTo>
                    <a:pt x="401" y="33"/>
                    <a:pt x="401" y="33"/>
                    <a:pt x="401" y="33"/>
                  </a:cubicBezTo>
                  <a:cubicBezTo>
                    <a:pt x="401" y="32"/>
                    <a:pt x="401" y="32"/>
                    <a:pt x="402" y="32"/>
                  </a:cubicBezTo>
                  <a:cubicBezTo>
                    <a:pt x="402" y="33"/>
                    <a:pt x="402" y="33"/>
                    <a:pt x="401" y="33"/>
                  </a:cubicBezTo>
                  <a:cubicBezTo>
                    <a:pt x="401" y="33"/>
                    <a:pt x="401" y="33"/>
                    <a:pt x="401" y="33"/>
                  </a:cubicBezTo>
                  <a:close/>
                  <a:moveTo>
                    <a:pt x="413" y="33"/>
                  </a:moveTo>
                  <a:cubicBezTo>
                    <a:pt x="414" y="34"/>
                    <a:pt x="414" y="34"/>
                    <a:pt x="414" y="34"/>
                  </a:cubicBezTo>
                  <a:cubicBezTo>
                    <a:pt x="414" y="34"/>
                    <a:pt x="414" y="34"/>
                    <a:pt x="414" y="34"/>
                  </a:cubicBezTo>
                  <a:cubicBezTo>
                    <a:pt x="414" y="34"/>
                    <a:pt x="414" y="34"/>
                    <a:pt x="414" y="34"/>
                  </a:cubicBezTo>
                  <a:cubicBezTo>
                    <a:pt x="415" y="34"/>
                    <a:pt x="413" y="32"/>
                    <a:pt x="415" y="32"/>
                  </a:cubicBezTo>
                  <a:cubicBezTo>
                    <a:pt x="414" y="33"/>
                    <a:pt x="414" y="33"/>
                    <a:pt x="414" y="34"/>
                  </a:cubicBezTo>
                  <a:cubicBezTo>
                    <a:pt x="414" y="34"/>
                    <a:pt x="414" y="34"/>
                    <a:pt x="414" y="34"/>
                  </a:cubicBezTo>
                  <a:cubicBezTo>
                    <a:pt x="413" y="34"/>
                    <a:pt x="413" y="34"/>
                    <a:pt x="413" y="33"/>
                  </a:cubicBezTo>
                  <a:cubicBezTo>
                    <a:pt x="413" y="33"/>
                    <a:pt x="413" y="33"/>
                    <a:pt x="413" y="33"/>
                  </a:cubicBezTo>
                  <a:cubicBezTo>
                    <a:pt x="413" y="33"/>
                    <a:pt x="413" y="33"/>
                    <a:pt x="413" y="33"/>
                  </a:cubicBezTo>
                  <a:close/>
                  <a:moveTo>
                    <a:pt x="413" y="26"/>
                  </a:moveTo>
                  <a:cubicBezTo>
                    <a:pt x="413" y="26"/>
                    <a:pt x="414" y="27"/>
                    <a:pt x="414" y="26"/>
                  </a:cubicBezTo>
                  <a:cubicBezTo>
                    <a:pt x="414" y="26"/>
                    <a:pt x="415" y="26"/>
                    <a:pt x="416" y="26"/>
                  </a:cubicBezTo>
                  <a:cubicBezTo>
                    <a:pt x="415" y="27"/>
                    <a:pt x="414" y="26"/>
                    <a:pt x="413" y="26"/>
                  </a:cubicBezTo>
                  <a:close/>
                  <a:moveTo>
                    <a:pt x="407" y="29"/>
                  </a:moveTo>
                  <a:cubicBezTo>
                    <a:pt x="406" y="29"/>
                    <a:pt x="406" y="29"/>
                    <a:pt x="406" y="29"/>
                  </a:cubicBezTo>
                  <a:cubicBezTo>
                    <a:pt x="407" y="30"/>
                    <a:pt x="407" y="29"/>
                    <a:pt x="408" y="29"/>
                  </a:cubicBezTo>
                  <a:cubicBezTo>
                    <a:pt x="408" y="29"/>
                    <a:pt x="408" y="29"/>
                    <a:pt x="408" y="29"/>
                  </a:cubicBezTo>
                  <a:cubicBezTo>
                    <a:pt x="408" y="30"/>
                    <a:pt x="409" y="29"/>
                    <a:pt x="410" y="30"/>
                  </a:cubicBezTo>
                  <a:cubicBezTo>
                    <a:pt x="410" y="30"/>
                    <a:pt x="409" y="30"/>
                    <a:pt x="409" y="30"/>
                  </a:cubicBezTo>
                  <a:cubicBezTo>
                    <a:pt x="409" y="30"/>
                    <a:pt x="410" y="30"/>
                    <a:pt x="410" y="31"/>
                  </a:cubicBezTo>
                  <a:cubicBezTo>
                    <a:pt x="411" y="30"/>
                    <a:pt x="412" y="30"/>
                    <a:pt x="412" y="30"/>
                  </a:cubicBezTo>
                  <a:cubicBezTo>
                    <a:pt x="412" y="30"/>
                    <a:pt x="412" y="30"/>
                    <a:pt x="412" y="30"/>
                  </a:cubicBezTo>
                  <a:cubicBezTo>
                    <a:pt x="412" y="30"/>
                    <a:pt x="411" y="30"/>
                    <a:pt x="411" y="30"/>
                  </a:cubicBezTo>
                  <a:cubicBezTo>
                    <a:pt x="411" y="30"/>
                    <a:pt x="411" y="30"/>
                    <a:pt x="411" y="31"/>
                  </a:cubicBezTo>
                  <a:cubicBezTo>
                    <a:pt x="410" y="31"/>
                    <a:pt x="409" y="31"/>
                    <a:pt x="408" y="31"/>
                  </a:cubicBezTo>
                  <a:cubicBezTo>
                    <a:pt x="408" y="30"/>
                    <a:pt x="407" y="30"/>
                    <a:pt x="407" y="30"/>
                  </a:cubicBezTo>
                  <a:cubicBezTo>
                    <a:pt x="406" y="31"/>
                    <a:pt x="406" y="31"/>
                    <a:pt x="406" y="31"/>
                  </a:cubicBezTo>
                  <a:cubicBezTo>
                    <a:pt x="405" y="31"/>
                    <a:pt x="405" y="29"/>
                    <a:pt x="404" y="30"/>
                  </a:cubicBezTo>
                  <a:cubicBezTo>
                    <a:pt x="404" y="30"/>
                    <a:pt x="404" y="30"/>
                    <a:pt x="404" y="29"/>
                  </a:cubicBezTo>
                  <a:cubicBezTo>
                    <a:pt x="404" y="29"/>
                    <a:pt x="406" y="29"/>
                    <a:pt x="407" y="29"/>
                  </a:cubicBezTo>
                  <a:close/>
                  <a:moveTo>
                    <a:pt x="401" y="35"/>
                  </a:moveTo>
                  <a:cubicBezTo>
                    <a:pt x="402" y="35"/>
                    <a:pt x="402" y="35"/>
                    <a:pt x="402" y="35"/>
                  </a:cubicBezTo>
                  <a:cubicBezTo>
                    <a:pt x="402" y="35"/>
                    <a:pt x="402" y="35"/>
                    <a:pt x="402" y="35"/>
                  </a:cubicBezTo>
                  <a:lnTo>
                    <a:pt x="401" y="35"/>
                  </a:lnTo>
                  <a:close/>
                  <a:moveTo>
                    <a:pt x="385" y="87"/>
                  </a:moveTo>
                  <a:cubicBezTo>
                    <a:pt x="384" y="87"/>
                    <a:pt x="384" y="88"/>
                    <a:pt x="383" y="88"/>
                  </a:cubicBezTo>
                  <a:cubicBezTo>
                    <a:pt x="383" y="87"/>
                    <a:pt x="384" y="87"/>
                    <a:pt x="385" y="87"/>
                  </a:cubicBezTo>
                  <a:cubicBezTo>
                    <a:pt x="385" y="87"/>
                    <a:pt x="385" y="87"/>
                    <a:pt x="386" y="87"/>
                  </a:cubicBezTo>
                  <a:cubicBezTo>
                    <a:pt x="385" y="87"/>
                    <a:pt x="385" y="87"/>
                    <a:pt x="385" y="87"/>
                  </a:cubicBezTo>
                  <a:close/>
                  <a:moveTo>
                    <a:pt x="406" y="36"/>
                  </a:moveTo>
                  <a:cubicBezTo>
                    <a:pt x="406" y="35"/>
                    <a:pt x="406" y="35"/>
                    <a:pt x="406" y="35"/>
                  </a:cubicBezTo>
                  <a:cubicBezTo>
                    <a:pt x="407" y="35"/>
                    <a:pt x="407" y="35"/>
                    <a:pt x="407" y="35"/>
                  </a:cubicBezTo>
                  <a:cubicBezTo>
                    <a:pt x="406" y="36"/>
                    <a:pt x="406" y="36"/>
                    <a:pt x="406" y="36"/>
                  </a:cubicBezTo>
                  <a:close/>
                  <a:moveTo>
                    <a:pt x="384" y="86"/>
                  </a:moveTo>
                  <a:cubicBezTo>
                    <a:pt x="384" y="86"/>
                    <a:pt x="384" y="86"/>
                    <a:pt x="384" y="86"/>
                  </a:cubicBezTo>
                  <a:cubicBezTo>
                    <a:pt x="384" y="86"/>
                    <a:pt x="384" y="86"/>
                    <a:pt x="384" y="86"/>
                  </a:cubicBezTo>
                  <a:cubicBezTo>
                    <a:pt x="384" y="86"/>
                    <a:pt x="384" y="86"/>
                    <a:pt x="384" y="86"/>
                  </a:cubicBezTo>
                  <a:cubicBezTo>
                    <a:pt x="384" y="86"/>
                    <a:pt x="384" y="86"/>
                    <a:pt x="384" y="86"/>
                  </a:cubicBezTo>
                  <a:close/>
                  <a:moveTo>
                    <a:pt x="407" y="36"/>
                  </a:moveTo>
                  <a:cubicBezTo>
                    <a:pt x="407" y="35"/>
                    <a:pt x="407" y="35"/>
                    <a:pt x="407" y="35"/>
                  </a:cubicBezTo>
                  <a:cubicBezTo>
                    <a:pt x="408" y="35"/>
                    <a:pt x="408" y="35"/>
                    <a:pt x="408" y="35"/>
                  </a:cubicBezTo>
                  <a:cubicBezTo>
                    <a:pt x="408" y="35"/>
                    <a:pt x="408" y="36"/>
                    <a:pt x="407" y="36"/>
                  </a:cubicBezTo>
                  <a:close/>
                  <a:moveTo>
                    <a:pt x="386" y="86"/>
                  </a:moveTo>
                  <a:cubicBezTo>
                    <a:pt x="386" y="86"/>
                    <a:pt x="386" y="86"/>
                    <a:pt x="386" y="86"/>
                  </a:cubicBezTo>
                  <a:cubicBezTo>
                    <a:pt x="387" y="86"/>
                    <a:pt x="387" y="86"/>
                    <a:pt x="387" y="86"/>
                  </a:cubicBezTo>
                  <a:cubicBezTo>
                    <a:pt x="386" y="86"/>
                    <a:pt x="386" y="86"/>
                    <a:pt x="386" y="86"/>
                  </a:cubicBezTo>
                  <a:close/>
                  <a:moveTo>
                    <a:pt x="403" y="33"/>
                  </a:moveTo>
                  <a:cubicBezTo>
                    <a:pt x="404" y="32"/>
                    <a:pt x="405" y="33"/>
                    <a:pt x="406" y="32"/>
                  </a:cubicBezTo>
                  <a:cubicBezTo>
                    <a:pt x="405" y="32"/>
                    <a:pt x="405" y="32"/>
                    <a:pt x="405" y="32"/>
                  </a:cubicBezTo>
                  <a:cubicBezTo>
                    <a:pt x="406" y="32"/>
                    <a:pt x="406" y="32"/>
                    <a:pt x="406" y="32"/>
                  </a:cubicBezTo>
                  <a:cubicBezTo>
                    <a:pt x="406" y="32"/>
                    <a:pt x="406" y="32"/>
                    <a:pt x="406" y="32"/>
                  </a:cubicBezTo>
                  <a:cubicBezTo>
                    <a:pt x="406" y="33"/>
                    <a:pt x="407" y="32"/>
                    <a:pt x="408" y="32"/>
                  </a:cubicBezTo>
                  <a:cubicBezTo>
                    <a:pt x="409" y="31"/>
                    <a:pt x="411" y="32"/>
                    <a:pt x="412" y="32"/>
                  </a:cubicBezTo>
                  <a:cubicBezTo>
                    <a:pt x="412" y="32"/>
                    <a:pt x="412" y="32"/>
                    <a:pt x="412" y="32"/>
                  </a:cubicBezTo>
                  <a:cubicBezTo>
                    <a:pt x="412" y="32"/>
                    <a:pt x="412" y="32"/>
                    <a:pt x="412" y="32"/>
                  </a:cubicBezTo>
                  <a:cubicBezTo>
                    <a:pt x="412" y="32"/>
                    <a:pt x="413" y="33"/>
                    <a:pt x="413" y="34"/>
                  </a:cubicBezTo>
                  <a:cubicBezTo>
                    <a:pt x="412" y="33"/>
                    <a:pt x="411" y="33"/>
                    <a:pt x="410" y="34"/>
                  </a:cubicBezTo>
                  <a:cubicBezTo>
                    <a:pt x="408" y="33"/>
                    <a:pt x="405" y="33"/>
                    <a:pt x="403" y="33"/>
                  </a:cubicBezTo>
                  <a:close/>
                  <a:moveTo>
                    <a:pt x="413" y="36"/>
                  </a:moveTo>
                  <a:cubicBezTo>
                    <a:pt x="411" y="35"/>
                    <a:pt x="410" y="36"/>
                    <a:pt x="408" y="36"/>
                  </a:cubicBezTo>
                  <a:cubicBezTo>
                    <a:pt x="409" y="35"/>
                    <a:pt x="411" y="36"/>
                    <a:pt x="412" y="35"/>
                  </a:cubicBezTo>
                  <a:cubicBezTo>
                    <a:pt x="412" y="35"/>
                    <a:pt x="412" y="35"/>
                    <a:pt x="412" y="35"/>
                  </a:cubicBezTo>
                  <a:cubicBezTo>
                    <a:pt x="412" y="35"/>
                    <a:pt x="412" y="35"/>
                    <a:pt x="412" y="35"/>
                  </a:cubicBezTo>
                  <a:cubicBezTo>
                    <a:pt x="412" y="35"/>
                    <a:pt x="412" y="35"/>
                    <a:pt x="412" y="35"/>
                  </a:cubicBezTo>
                  <a:cubicBezTo>
                    <a:pt x="412" y="35"/>
                    <a:pt x="412" y="35"/>
                    <a:pt x="412" y="35"/>
                  </a:cubicBezTo>
                  <a:cubicBezTo>
                    <a:pt x="413" y="36"/>
                    <a:pt x="414" y="35"/>
                    <a:pt x="415" y="35"/>
                  </a:cubicBezTo>
                  <a:cubicBezTo>
                    <a:pt x="415" y="36"/>
                    <a:pt x="413" y="36"/>
                    <a:pt x="413" y="36"/>
                  </a:cubicBezTo>
                  <a:close/>
                  <a:moveTo>
                    <a:pt x="429" y="33"/>
                  </a:moveTo>
                  <a:cubicBezTo>
                    <a:pt x="429" y="34"/>
                    <a:pt x="429" y="34"/>
                    <a:pt x="429" y="34"/>
                  </a:cubicBezTo>
                  <a:cubicBezTo>
                    <a:pt x="430" y="35"/>
                    <a:pt x="430" y="33"/>
                    <a:pt x="430" y="34"/>
                  </a:cubicBezTo>
                  <a:cubicBezTo>
                    <a:pt x="432" y="34"/>
                    <a:pt x="432" y="34"/>
                    <a:pt x="432" y="34"/>
                  </a:cubicBezTo>
                  <a:cubicBezTo>
                    <a:pt x="431" y="34"/>
                    <a:pt x="430" y="35"/>
                    <a:pt x="429" y="34"/>
                  </a:cubicBezTo>
                  <a:cubicBezTo>
                    <a:pt x="429" y="34"/>
                    <a:pt x="429" y="34"/>
                    <a:pt x="429" y="34"/>
                  </a:cubicBezTo>
                  <a:cubicBezTo>
                    <a:pt x="428" y="34"/>
                    <a:pt x="428" y="34"/>
                    <a:pt x="428" y="34"/>
                  </a:cubicBezTo>
                  <a:cubicBezTo>
                    <a:pt x="428" y="34"/>
                    <a:pt x="428" y="34"/>
                    <a:pt x="428" y="34"/>
                  </a:cubicBezTo>
                  <a:cubicBezTo>
                    <a:pt x="428" y="34"/>
                    <a:pt x="428" y="34"/>
                    <a:pt x="428" y="34"/>
                  </a:cubicBezTo>
                  <a:cubicBezTo>
                    <a:pt x="428" y="34"/>
                    <a:pt x="428" y="33"/>
                    <a:pt x="428" y="33"/>
                  </a:cubicBezTo>
                  <a:cubicBezTo>
                    <a:pt x="427" y="33"/>
                    <a:pt x="427" y="33"/>
                    <a:pt x="427" y="33"/>
                  </a:cubicBezTo>
                  <a:cubicBezTo>
                    <a:pt x="427" y="34"/>
                    <a:pt x="427" y="34"/>
                    <a:pt x="427" y="34"/>
                  </a:cubicBezTo>
                  <a:cubicBezTo>
                    <a:pt x="427" y="33"/>
                    <a:pt x="427" y="33"/>
                    <a:pt x="427" y="33"/>
                  </a:cubicBezTo>
                  <a:cubicBezTo>
                    <a:pt x="427" y="33"/>
                    <a:pt x="428" y="33"/>
                    <a:pt x="429" y="33"/>
                  </a:cubicBezTo>
                  <a:close/>
                  <a:moveTo>
                    <a:pt x="415" y="36"/>
                  </a:moveTo>
                  <a:cubicBezTo>
                    <a:pt x="416" y="36"/>
                    <a:pt x="416" y="36"/>
                    <a:pt x="416" y="36"/>
                  </a:cubicBezTo>
                  <a:cubicBezTo>
                    <a:pt x="416" y="36"/>
                    <a:pt x="417" y="36"/>
                    <a:pt x="417" y="36"/>
                  </a:cubicBezTo>
                  <a:cubicBezTo>
                    <a:pt x="417" y="36"/>
                    <a:pt x="417" y="36"/>
                    <a:pt x="417" y="36"/>
                  </a:cubicBezTo>
                  <a:cubicBezTo>
                    <a:pt x="416" y="36"/>
                    <a:pt x="416" y="36"/>
                    <a:pt x="416" y="36"/>
                  </a:cubicBezTo>
                  <a:cubicBezTo>
                    <a:pt x="416" y="36"/>
                    <a:pt x="416" y="36"/>
                    <a:pt x="415" y="36"/>
                  </a:cubicBezTo>
                  <a:close/>
                  <a:moveTo>
                    <a:pt x="418" y="34"/>
                  </a:moveTo>
                  <a:cubicBezTo>
                    <a:pt x="418" y="33"/>
                    <a:pt x="418" y="33"/>
                    <a:pt x="418" y="33"/>
                  </a:cubicBezTo>
                  <a:cubicBezTo>
                    <a:pt x="418" y="33"/>
                    <a:pt x="418" y="33"/>
                    <a:pt x="418" y="33"/>
                  </a:cubicBezTo>
                  <a:lnTo>
                    <a:pt x="418" y="34"/>
                  </a:lnTo>
                  <a:close/>
                  <a:moveTo>
                    <a:pt x="424" y="36"/>
                  </a:moveTo>
                  <a:cubicBezTo>
                    <a:pt x="424" y="36"/>
                    <a:pt x="424" y="36"/>
                    <a:pt x="424" y="36"/>
                  </a:cubicBezTo>
                  <a:cubicBezTo>
                    <a:pt x="424" y="36"/>
                    <a:pt x="424" y="36"/>
                    <a:pt x="424" y="36"/>
                  </a:cubicBezTo>
                  <a:cubicBezTo>
                    <a:pt x="424" y="36"/>
                    <a:pt x="424" y="36"/>
                    <a:pt x="424" y="36"/>
                  </a:cubicBezTo>
                  <a:cubicBezTo>
                    <a:pt x="425" y="36"/>
                    <a:pt x="425" y="36"/>
                    <a:pt x="425" y="36"/>
                  </a:cubicBezTo>
                  <a:cubicBezTo>
                    <a:pt x="424" y="36"/>
                    <a:pt x="424" y="36"/>
                    <a:pt x="424" y="36"/>
                  </a:cubicBezTo>
                  <a:close/>
                  <a:moveTo>
                    <a:pt x="426" y="34"/>
                  </a:moveTo>
                  <a:cubicBezTo>
                    <a:pt x="426" y="34"/>
                    <a:pt x="426" y="34"/>
                    <a:pt x="426" y="34"/>
                  </a:cubicBezTo>
                  <a:cubicBezTo>
                    <a:pt x="424" y="34"/>
                    <a:pt x="424" y="34"/>
                    <a:pt x="424" y="34"/>
                  </a:cubicBezTo>
                  <a:cubicBezTo>
                    <a:pt x="424" y="34"/>
                    <a:pt x="424" y="33"/>
                    <a:pt x="424" y="33"/>
                  </a:cubicBezTo>
                  <a:cubicBezTo>
                    <a:pt x="424" y="33"/>
                    <a:pt x="424" y="33"/>
                    <a:pt x="424" y="33"/>
                  </a:cubicBezTo>
                  <a:cubicBezTo>
                    <a:pt x="423" y="33"/>
                    <a:pt x="424" y="34"/>
                    <a:pt x="424" y="34"/>
                  </a:cubicBezTo>
                  <a:cubicBezTo>
                    <a:pt x="423" y="34"/>
                    <a:pt x="420" y="34"/>
                    <a:pt x="419" y="33"/>
                  </a:cubicBezTo>
                  <a:cubicBezTo>
                    <a:pt x="419" y="33"/>
                    <a:pt x="419" y="33"/>
                    <a:pt x="419" y="33"/>
                  </a:cubicBezTo>
                  <a:cubicBezTo>
                    <a:pt x="421" y="34"/>
                    <a:pt x="424" y="33"/>
                    <a:pt x="426" y="33"/>
                  </a:cubicBezTo>
                  <a:cubicBezTo>
                    <a:pt x="426" y="33"/>
                    <a:pt x="426" y="33"/>
                    <a:pt x="426" y="34"/>
                  </a:cubicBezTo>
                  <a:close/>
                </a:path>
              </a:pathLst>
            </a:custGeom>
            <a:solidFill>
              <a:srgbClr val="455993"/>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87" name="文本框 86"/>
            <p:cNvSpPr txBox="1"/>
            <p:nvPr/>
          </p:nvSpPr>
          <p:spPr>
            <a:xfrm>
              <a:off x="3159940" y="3474343"/>
              <a:ext cx="1523493" cy="346249"/>
            </a:xfrm>
            <a:prstGeom prst="rect">
              <a:avLst/>
            </a:prstGeom>
            <a:noFill/>
          </p:spPr>
          <p:txBody>
            <a:bodyPr wrap="none" rtlCol="0">
              <a:spAutoFit/>
            </a:bodyPr>
            <a:lstStyle>
              <a:defPPr>
                <a:defRPr lang="en-US"/>
              </a:defPPr>
              <a:lvl1pPr>
                <a:defRPr sz="1400" b="1">
                  <a:solidFill>
                    <a:srgbClr val="C29354"/>
                  </a:solidFill>
                  <a:latin typeface="微软雅黑" panose="020B0503020204020204" pitchFamily="34" charset="-122"/>
                  <a:ea typeface="微软雅黑" panose="020B0503020204020204" pitchFamily="34" charset="-122"/>
                </a:defRPr>
              </a:lvl1pPr>
            </a:lstStyle>
            <a:p>
              <a:pPr algn="r"/>
              <a:r>
                <a:rPr lang="zh-CN" altLang="en-US" sz="2400" dirty="0">
                  <a:solidFill>
                    <a:schemeClr val="bg1"/>
                  </a:solidFill>
                  <a:latin typeface="方正吕建德字体" panose="02010600010101010101" pitchFamily="2" charset="-122"/>
                  <a:ea typeface="方正吕建德字体" panose="02010600010101010101" pitchFamily="2" charset="-122"/>
                  <a:cs typeface="+mj-cs"/>
                </a:rPr>
                <a:t>输入你的标题</a:t>
              </a:r>
            </a:p>
          </p:txBody>
        </p:sp>
      </p:grpSp>
      <p:sp>
        <p:nvSpPr>
          <p:cNvPr id="88" name="矩形 87"/>
          <p:cNvSpPr/>
          <p:nvPr/>
        </p:nvSpPr>
        <p:spPr>
          <a:xfrm>
            <a:off x="1778996" y="5357323"/>
            <a:ext cx="9458979" cy="840230"/>
          </a:xfrm>
          <a:prstGeom prst="rect">
            <a:avLst/>
          </a:prstGeom>
        </p:spPr>
        <p:txBody>
          <a:bodyPr vert="horz" lIns="91440" tIns="45720" rIns="91440" bIns="45720" rtlCol="0">
            <a:normAutofit/>
          </a:bodyPr>
          <a:lstStyle/>
          <a:p>
            <a:pPr marL="228600" indent="-228600" algn="ctr">
              <a:lnSpc>
                <a:spcPct val="120000"/>
              </a:lnSpc>
              <a:spcBef>
                <a:spcPts val="1000"/>
              </a:spcBef>
              <a:buFont typeface="Arial" panose="020B0604020202020204" pitchFamily="34" charset="0"/>
              <a:buChar char="•"/>
            </a:pPr>
            <a:r>
              <a:rPr lang="zh-CN" altLang="en-US" dirty="0">
                <a:solidFill>
                  <a:schemeClr val="tx1">
                    <a:lumMod val="75000"/>
                    <a:lumOff val="25000"/>
                  </a:schemeClr>
                </a:solidFill>
                <a:latin typeface="楷体" panose="02010609060101010101" pitchFamily="49" charset="-122"/>
                <a:ea typeface="楷体" panose="02010609060101010101" pitchFamily="49" charset="-122"/>
              </a:rPr>
              <a:t>请在此处添加详细描述文本，尽量与标题文本语言风格相符合，语言描述尽量简洁生动。</a:t>
            </a:r>
          </a:p>
        </p:txBody>
      </p:sp>
      <p:grpSp>
        <p:nvGrpSpPr>
          <p:cNvPr id="90" name="组合 89">
            <a:extLst>
              <a:ext uri="{FF2B5EF4-FFF2-40B4-BE49-F238E27FC236}">
                <a16:creationId xmlns="" xmlns:a16="http://schemas.microsoft.com/office/drawing/2014/main" id="{7AA2172B-C5CD-4FBA-898A-C47603BA66AA}"/>
              </a:ext>
            </a:extLst>
          </p:cNvPr>
          <p:cNvGrpSpPr/>
          <p:nvPr/>
        </p:nvGrpSpPr>
        <p:grpSpPr>
          <a:xfrm>
            <a:off x="195945" y="282241"/>
            <a:ext cx="881742" cy="663070"/>
            <a:chOff x="1164772" y="1589314"/>
            <a:chExt cx="4082143" cy="3069771"/>
          </a:xfrm>
        </p:grpSpPr>
        <p:sp>
          <p:nvSpPr>
            <p:cNvPr id="91" name="椭圆 90">
              <a:extLst>
                <a:ext uri="{FF2B5EF4-FFF2-40B4-BE49-F238E27FC236}">
                  <a16:creationId xmlns="" xmlns:a16="http://schemas.microsoft.com/office/drawing/2014/main" id="{BE5D1E29-A6E4-479B-8981-0189D28902DC}"/>
                </a:ext>
              </a:extLst>
            </p:cNvPr>
            <p:cNvSpPr/>
            <p:nvPr/>
          </p:nvSpPr>
          <p:spPr>
            <a:xfrm>
              <a:off x="2024743" y="1589314"/>
              <a:ext cx="3069771" cy="3069771"/>
            </a:xfrm>
            <a:prstGeom prst="ellipse">
              <a:avLst/>
            </a:prstGeom>
            <a:gradFill>
              <a:gsLst>
                <a:gs pos="0">
                  <a:srgbClr val="455993"/>
                </a:gs>
                <a:gs pos="100000">
                  <a:srgbClr val="45599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92" name="图形 9">
              <a:extLst>
                <a:ext uri="{FF2B5EF4-FFF2-40B4-BE49-F238E27FC236}">
                  <a16:creationId xmlns="" xmlns:a16="http://schemas.microsoft.com/office/drawing/2014/main" id="{1B65B5EE-A316-4C43-A49B-B96CB066675F}"/>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1164772" y="3124199"/>
              <a:ext cx="4082143" cy="1228719"/>
            </a:xfrm>
            <a:prstGeom prst="rect">
              <a:avLst/>
            </a:prstGeom>
          </p:spPr>
        </p:pic>
      </p:grpSp>
      <p:sp>
        <p:nvSpPr>
          <p:cNvPr id="93" name="标题 3">
            <a:extLst>
              <a:ext uri="{FF2B5EF4-FFF2-40B4-BE49-F238E27FC236}">
                <a16:creationId xmlns="" xmlns:a16="http://schemas.microsoft.com/office/drawing/2014/main" id="{06037D46-DC88-46A9-9AF5-881A557BE415}"/>
              </a:ext>
            </a:extLst>
          </p:cNvPr>
          <p:cNvSpPr txBox="1">
            <a:spLocks/>
          </p:cNvSpPr>
          <p:nvPr/>
        </p:nvSpPr>
        <p:spPr>
          <a:xfrm>
            <a:off x="636816" y="1203966"/>
            <a:ext cx="538272" cy="3836366"/>
          </a:xfrm>
          <a:prstGeom prst="rect">
            <a:avLst/>
          </a:prstGeom>
        </p:spPr>
        <p:txBody>
          <a:bodyPr vert="eaVert"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2400" dirty="0">
                <a:solidFill>
                  <a:srgbClr val="455993"/>
                </a:solidFill>
                <a:latin typeface="方正吕建德字体" panose="02010600010101010101" pitchFamily="2" charset="-122"/>
                <a:ea typeface="方正吕建德字体" panose="02010600010101010101" pitchFamily="2" charset="-122"/>
              </a:rPr>
              <a:t/>
            </a:r>
            <a:br>
              <a:rPr lang="en-US" altLang="zh-CN" sz="2400" dirty="0">
                <a:solidFill>
                  <a:srgbClr val="455993"/>
                </a:solidFill>
                <a:latin typeface="方正吕建德字体" panose="02010600010101010101" pitchFamily="2" charset="-122"/>
                <a:ea typeface="方正吕建德字体" panose="02010600010101010101" pitchFamily="2" charset="-122"/>
              </a:rPr>
            </a:br>
            <a:r>
              <a:rPr lang="zh-CN" altLang="en-US" sz="2400" dirty="0">
                <a:solidFill>
                  <a:srgbClr val="455993"/>
                </a:solidFill>
                <a:latin typeface="方正吕建德字体" panose="02010600010101010101" pitchFamily="2" charset="-122"/>
                <a:ea typeface="方正吕建德字体" panose="02010600010101010101" pitchFamily="2" charset="-122"/>
              </a:rPr>
              <a:t>请插入您的标题内容</a:t>
            </a:r>
            <a:endParaRPr lang="zh-CN" altLang="en-US" sz="2400" dirty="0">
              <a:solidFill>
                <a:srgbClr val="455993"/>
              </a:solidFill>
            </a:endParaRPr>
          </a:p>
        </p:txBody>
      </p:sp>
      <p:pic>
        <p:nvPicPr>
          <p:cNvPr id="94" name="PA_图片 7" descr="5d80f4b3e78a9513d048aa2ccdf80f56">
            <a:extLst>
              <a:ext uri="{FF2B5EF4-FFF2-40B4-BE49-F238E27FC236}">
                <a16:creationId xmlns="" xmlns:a16="http://schemas.microsoft.com/office/drawing/2014/main" id="{826A0B35-F109-455C-AB56-0C4CB90403AD}"/>
              </a:ext>
            </a:extLst>
          </p:cNvPr>
          <p:cNvPicPr>
            <a:picLocks noChangeAspect="1"/>
          </p:cNvPicPr>
          <p:nvPr>
            <p:custDataLst>
              <p:tags r:id="rId1"/>
            </p:custDataLst>
          </p:nvPr>
        </p:nvPicPr>
        <p:blipFill rotWithShape="1">
          <a:blip r:embed="rId7"/>
          <a:srcRect l="65717" t="69541" r="16491"/>
          <a:stretch/>
        </p:blipFill>
        <p:spPr>
          <a:xfrm>
            <a:off x="564089" y="3968441"/>
            <a:ext cx="434063" cy="1035531"/>
          </a:xfrm>
          <a:prstGeom prst="rect">
            <a:avLst/>
          </a:prstGeom>
        </p:spPr>
      </p:pic>
    </p:spTree>
    <p:extLst>
      <p:ext uri="{BB962C8B-B14F-4D97-AF65-F5344CB8AC3E}">
        <p14:creationId xmlns:p14="http://schemas.microsoft.com/office/powerpoint/2010/main" val="12268928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85"/>
                                        </p:tgtEl>
                                        <p:attrNameLst>
                                          <p:attrName>style.visibility</p:attrName>
                                        </p:attrNameLst>
                                      </p:cBhvr>
                                      <p:to>
                                        <p:strVal val="visible"/>
                                      </p:to>
                                    </p:set>
                                    <p:animEffect transition="in" filter="dissolve">
                                      <p:cBhvr>
                                        <p:cTn id="7" dur="1000"/>
                                        <p:tgtEl>
                                          <p:spTgt spid="8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89"/>
                                        </p:tgtEl>
                                        <p:attrNameLst>
                                          <p:attrName>style.visibility</p:attrName>
                                        </p:attrNameLst>
                                      </p:cBhvr>
                                      <p:to>
                                        <p:strVal val="visible"/>
                                      </p:to>
                                    </p:set>
                                    <p:animEffect transition="in" filter="wipe(left)">
                                      <p:cBhvr>
                                        <p:cTn id="12" dur="500"/>
                                        <p:tgtEl>
                                          <p:spTgt spid="89"/>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88"/>
                                        </p:tgtEl>
                                        <p:attrNameLst>
                                          <p:attrName>style.visibility</p:attrName>
                                        </p:attrNameLst>
                                      </p:cBhvr>
                                      <p:to>
                                        <p:strVal val="visible"/>
                                      </p:to>
                                    </p:set>
                                    <p:animEffect transition="in" filter="barn(inVertical)">
                                      <p:cBhvr>
                                        <p:cTn id="17" dur="500"/>
                                        <p:tgtEl>
                                          <p:spTgt spid="88"/>
                                        </p:tgtEl>
                                      </p:cBhvr>
                                    </p:animEffect>
                                  </p:childTnLst>
                                </p:cTn>
                              </p:par>
                            </p:childTnLst>
                          </p:cTn>
                        </p:par>
                        <p:par>
                          <p:cTn id="18" fill="hold">
                            <p:stCondLst>
                              <p:cond delay="500"/>
                            </p:stCondLst>
                            <p:childTnLst>
                              <p:par>
                                <p:cTn id="19" presetID="47" presetClass="entr" presetSubtype="0" fill="hold" nodeType="afterEffect">
                                  <p:stCondLst>
                                    <p:cond delay="0"/>
                                  </p:stCondLst>
                                  <p:childTnLst>
                                    <p:set>
                                      <p:cBhvr>
                                        <p:cTn id="20" dur="1" fill="hold">
                                          <p:stCondLst>
                                            <p:cond delay="0"/>
                                          </p:stCondLst>
                                        </p:cTn>
                                        <p:tgtEl>
                                          <p:spTgt spid="94"/>
                                        </p:tgtEl>
                                        <p:attrNameLst>
                                          <p:attrName>style.visibility</p:attrName>
                                        </p:attrNameLst>
                                      </p:cBhvr>
                                      <p:to>
                                        <p:strVal val="visible"/>
                                      </p:to>
                                    </p:set>
                                    <p:animEffect transition="in" filter="fade">
                                      <p:cBhvr>
                                        <p:cTn id="21" dur="1000"/>
                                        <p:tgtEl>
                                          <p:spTgt spid="94"/>
                                        </p:tgtEl>
                                      </p:cBhvr>
                                    </p:animEffect>
                                    <p:anim calcmode="lin" valueType="num">
                                      <p:cBhvr>
                                        <p:cTn id="22" dur="1000" fill="hold"/>
                                        <p:tgtEl>
                                          <p:spTgt spid="94"/>
                                        </p:tgtEl>
                                        <p:attrNameLst>
                                          <p:attrName>ppt_x</p:attrName>
                                        </p:attrNameLst>
                                      </p:cBhvr>
                                      <p:tavLst>
                                        <p:tav tm="0">
                                          <p:val>
                                            <p:strVal val="#ppt_x"/>
                                          </p:val>
                                        </p:tav>
                                        <p:tav tm="100000">
                                          <p:val>
                                            <p:strVal val="#ppt_x"/>
                                          </p:val>
                                        </p:tav>
                                      </p:tavLst>
                                    </p:anim>
                                    <p:anim calcmode="lin" valueType="num">
                                      <p:cBhvr>
                                        <p:cTn id="23" dur="1000" fill="hold"/>
                                        <p:tgtEl>
                                          <p:spTgt spid="9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5"/>
          <p:cNvSpPr>
            <a:spLocks noEditPoints="1"/>
          </p:cNvSpPr>
          <p:nvPr/>
        </p:nvSpPr>
        <p:spPr bwMode="auto">
          <a:xfrm>
            <a:off x="3009903" y="805392"/>
            <a:ext cx="5947833" cy="3509432"/>
          </a:xfrm>
          <a:custGeom>
            <a:avLst/>
            <a:gdLst>
              <a:gd name="T0" fmla="*/ 552 w 567"/>
              <a:gd name="T1" fmla="*/ 219 h 333"/>
              <a:gd name="T2" fmla="*/ 531 w 567"/>
              <a:gd name="T3" fmla="*/ 219 h 333"/>
              <a:gd name="T4" fmla="*/ 534 w 567"/>
              <a:gd name="T5" fmla="*/ 206 h 333"/>
              <a:gd name="T6" fmla="*/ 525 w 567"/>
              <a:gd name="T7" fmla="*/ 203 h 333"/>
              <a:gd name="T8" fmla="*/ 527 w 567"/>
              <a:gd name="T9" fmla="*/ 197 h 333"/>
              <a:gd name="T10" fmla="*/ 553 w 567"/>
              <a:gd name="T11" fmla="*/ 188 h 333"/>
              <a:gd name="T12" fmla="*/ 504 w 567"/>
              <a:gd name="T13" fmla="*/ 194 h 333"/>
              <a:gd name="T14" fmla="*/ 465 w 567"/>
              <a:gd name="T15" fmla="*/ 215 h 333"/>
              <a:gd name="T16" fmla="*/ 429 w 567"/>
              <a:gd name="T17" fmla="*/ 209 h 333"/>
              <a:gd name="T18" fmla="*/ 395 w 567"/>
              <a:gd name="T19" fmla="*/ 213 h 333"/>
              <a:gd name="T20" fmla="*/ 384 w 567"/>
              <a:gd name="T21" fmla="*/ 193 h 333"/>
              <a:gd name="T22" fmla="*/ 378 w 567"/>
              <a:gd name="T23" fmla="*/ 157 h 333"/>
              <a:gd name="T24" fmla="*/ 376 w 567"/>
              <a:gd name="T25" fmla="*/ 135 h 333"/>
              <a:gd name="T26" fmla="*/ 374 w 567"/>
              <a:gd name="T27" fmla="*/ 125 h 333"/>
              <a:gd name="T28" fmla="*/ 389 w 567"/>
              <a:gd name="T29" fmla="*/ 94 h 333"/>
              <a:gd name="T30" fmla="*/ 386 w 567"/>
              <a:gd name="T31" fmla="*/ 74 h 333"/>
              <a:gd name="T32" fmla="*/ 389 w 567"/>
              <a:gd name="T33" fmla="*/ 67 h 333"/>
              <a:gd name="T34" fmla="*/ 383 w 567"/>
              <a:gd name="T35" fmla="*/ 61 h 333"/>
              <a:gd name="T36" fmla="*/ 388 w 567"/>
              <a:gd name="T37" fmla="*/ 48 h 333"/>
              <a:gd name="T38" fmla="*/ 381 w 567"/>
              <a:gd name="T39" fmla="*/ 43 h 333"/>
              <a:gd name="T40" fmla="*/ 383 w 567"/>
              <a:gd name="T41" fmla="*/ 40 h 333"/>
              <a:gd name="T42" fmla="*/ 349 w 567"/>
              <a:gd name="T43" fmla="*/ 7 h 333"/>
              <a:gd name="T44" fmla="*/ 274 w 567"/>
              <a:gd name="T45" fmla="*/ 26 h 333"/>
              <a:gd name="T46" fmla="*/ 240 w 567"/>
              <a:gd name="T47" fmla="*/ 29 h 333"/>
              <a:gd name="T48" fmla="*/ 180 w 567"/>
              <a:gd name="T49" fmla="*/ 44 h 333"/>
              <a:gd name="T50" fmla="*/ 101 w 567"/>
              <a:gd name="T51" fmla="*/ 71 h 333"/>
              <a:gd name="T52" fmla="*/ 40 w 567"/>
              <a:gd name="T53" fmla="*/ 93 h 333"/>
              <a:gd name="T54" fmla="*/ 11 w 567"/>
              <a:gd name="T55" fmla="*/ 110 h 333"/>
              <a:gd name="T56" fmla="*/ 6 w 567"/>
              <a:gd name="T57" fmla="*/ 139 h 333"/>
              <a:gd name="T58" fmla="*/ 21 w 567"/>
              <a:gd name="T59" fmla="*/ 176 h 333"/>
              <a:gd name="T60" fmla="*/ 74 w 567"/>
              <a:gd name="T61" fmla="*/ 192 h 333"/>
              <a:gd name="T62" fmla="*/ 104 w 567"/>
              <a:gd name="T63" fmla="*/ 199 h 333"/>
              <a:gd name="T64" fmla="*/ 118 w 567"/>
              <a:gd name="T65" fmla="*/ 240 h 333"/>
              <a:gd name="T66" fmla="*/ 140 w 567"/>
              <a:gd name="T67" fmla="*/ 241 h 333"/>
              <a:gd name="T68" fmla="*/ 175 w 567"/>
              <a:gd name="T69" fmla="*/ 257 h 333"/>
              <a:gd name="T70" fmla="*/ 196 w 567"/>
              <a:gd name="T71" fmla="*/ 300 h 333"/>
              <a:gd name="T72" fmla="*/ 215 w 567"/>
              <a:gd name="T73" fmla="*/ 323 h 333"/>
              <a:gd name="T74" fmla="*/ 235 w 567"/>
              <a:gd name="T75" fmla="*/ 324 h 333"/>
              <a:gd name="T76" fmla="*/ 241 w 567"/>
              <a:gd name="T77" fmla="*/ 328 h 333"/>
              <a:gd name="T78" fmla="*/ 279 w 567"/>
              <a:gd name="T79" fmla="*/ 319 h 333"/>
              <a:gd name="T80" fmla="*/ 306 w 567"/>
              <a:gd name="T81" fmla="*/ 304 h 333"/>
              <a:gd name="T82" fmla="*/ 331 w 567"/>
              <a:gd name="T83" fmla="*/ 295 h 333"/>
              <a:gd name="T84" fmla="*/ 350 w 567"/>
              <a:gd name="T85" fmla="*/ 294 h 333"/>
              <a:gd name="T86" fmla="*/ 366 w 567"/>
              <a:gd name="T87" fmla="*/ 299 h 333"/>
              <a:gd name="T88" fmla="*/ 362 w 567"/>
              <a:gd name="T89" fmla="*/ 312 h 333"/>
              <a:gd name="T90" fmla="*/ 415 w 567"/>
              <a:gd name="T91" fmla="*/ 332 h 333"/>
              <a:gd name="T92" fmla="*/ 452 w 567"/>
              <a:gd name="T93" fmla="*/ 317 h 333"/>
              <a:gd name="T94" fmla="*/ 477 w 567"/>
              <a:gd name="T95" fmla="*/ 310 h 333"/>
              <a:gd name="T96" fmla="*/ 508 w 567"/>
              <a:gd name="T97" fmla="*/ 297 h 333"/>
              <a:gd name="T98" fmla="*/ 520 w 567"/>
              <a:gd name="T99" fmla="*/ 277 h 333"/>
              <a:gd name="T100" fmla="*/ 517 w 567"/>
              <a:gd name="T101" fmla="*/ 250 h 333"/>
              <a:gd name="T102" fmla="*/ 527 w 567"/>
              <a:gd name="T103" fmla="*/ 249 h 333"/>
              <a:gd name="T104" fmla="*/ 545 w 567"/>
              <a:gd name="T105" fmla="*/ 234 h 333"/>
              <a:gd name="T106" fmla="*/ 317 w 567"/>
              <a:gd name="T107" fmla="*/ 301 h 333"/>
              <a:gd name="T108" fmla="*/ 498 w 567"/>
              <a:gd name="T109" fmla="*/ 301 h 333"/>
              <a:gd name="T110" fmla="*/ 491 w 567"/>
              <a:gd name="T111" fmla="*/ 300 h 333"/>
              <a:gd name="T112" fmla="*/ 504 w 567"/>
              <a:gd name="T113" fmla="*/ 297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67" h="333">
                <a:moveTo>
                  <a:pt x="563" y="225"/>
                </a:moveTo>
                <a:cubicBezTo>
                  <a:pt x="560" y="222"/>
                  <a:pt x="565" y="218"/>
                  <a:pt x="561" y="216"/>
                </a:cubicBezTo>
                <a:cubicBezTo>
                  <a:pt x="558" y="216"/>
                  <a:pt x="555" y="218"/>
                  <a:pt x="552" y="218"/>
                </a:cubicBezTo>
                <a:cubicBezTo>
                  <a:pt x="552" y="219"/>
                  <a:pt x="552" y="219"/>
                  <a:pt x="552" y="219"/>
                </a:cubicBezTo>
                <a:cubicBezTo>
                  <a:pt x="551" y="222"/>
                  <a:pt x="549" y="224"/>
                  <a:pt x="549" y="226"/>
                </a:cubicBezTo>
                <a:cubicBezTo>
                  <a:pt x="544" y="233"/>
                  <a:pt x="542" y="222"/>
                  <a:pt x="536" y="223"/>
                </a:cubicBezTo>
                <a:cubicBezTo>
                  <a:pt x="535" y="221"/>
                  <a:pt x="532" y="221"/>
                  <a:pt x="530" y="219"/>
                </a:cubicBezTo>
                <a:cubicBezTo>
                  <a:pt x="531" y="219"/>
                  <a:pt x="531" y="219"/>
                  <a:pt x="531" y="219"/>
                </a:cubicBezTo>
                <a:cubicBezTo>
                  <a:pt x="530" y="219"/>
                  <a:pt x="530" y="219"/>
                  <a:pt x="530" y="219"/>
                </a:cubicBezTo>
                <a:cubicBezTo>
                  <a:pt x="528" y="217"/>
                  <a:pt x="530" y="215"/>
                  <a:pt x="531" y="214"/>
                </a:cubicBezTo>
                <a:cubicBezTo>
                  <a:pt x="535" y="214"/>
                  <a:pt x="538" y="212"/>
                  <a:pt x="542" y="211"/>
                </a:cubicBezTo>
                <a:cubicBezTo>
                  <a:pt x="541" y="207"/>
                  <a:pt x="536" y="210"/>
                  <a:pt x="534" y="206"/>
                </a:cubicBezTo>
                <a:cubicBezTo>
                  <a:pt x="537" y="205"/>
                  <a:pt x="539" y="203"/>
                  <a:pt x="540" y="201"/>
                </a:cubicBezTo>
                <a:cubicBezTo>
                  <a:pt x="539" y="201"/>
                  <a:pt x="538" y="200"/>
                  <a:pt x="537" y="201"/>
                </a:cubicBezTo>
                <a:cubicBezTo>
                  <a:pt x="536" y="200"/>
                  <a:pt x="535" y="201"/>
                  <a:pt x="534" y="202"/>
                </a:cubicBezTo>
                <a:cubicBezTo>
                  <a:pt x="531" y="201"/>
                  <a:pt x="527" y="202"/>
                  <a:pt x="525" y="203"/>
                </a:cubicBezTo>
                <a:cubicBezTo>
                  <a:pt x="522" y="204"/>
                  <a:pt x="522" y="201"/>
                  <a:pt x="520" y="199"/>
                </a:cubicBezTo>
                <a:cubicBezTo>
                  <a:pt x="521" y="199"/>
                  <a:pt x="521" y="199"/>
                  <a:pt x="522" y="199"/>
                </a:cubicBezTo>
                <a:cubicBezTo>
                  <a:pt x="522" y="198"/>
                  <a:pt x="522" y="198"/>
                  <a:pt x="522" y="198"/>
                </a:cubicBezTo>
                <a:cubicBezTo>
                  <a:pt x="523" y="197"/>
                  <a:pt x="525" y="197"/>
                  <a:pt x="527" y="197"/>
                </a:cubicBezTo>
                <a:cubicBezTo>
                  <a:pt x="531" y="189"/>
                  <a:pt x="538" y="199"/>
                  <a:pt x="543" y="193"/>
                </a:cubicBezTo>
                <a:cubicBezTo>
                  <a:pt x="547" y="194"/>
                  <a:pt x="550" y="191"/>
                  <a:pt x="553" y="189"/>
                </a:cubicBezTo>
                <a:cubicBezTo>
                  <a:pt x="553" y="188"/>
                  <a:pt x="553" y="188"/>
                  <a:pt x="553" y="188"/>
                </a:cubicBezTo>
                <a:cubicBezTo>
                  <a:pt x="553" y="188"/>
                  <a:pt x="553" y="188"/>
                  <a:pt x="553" y="188"/>
                </a:cubicBezTo>
                <a:cubicBezTo>
                  <a:pt x="553" y="187"/>
                  <a:pt x="552" y="186"/>
                  <a:pt x="551" y="187"/>
                </a:cubicBezTo>
                <a:cubicBezTo>
                  <a:pt x="550" y="187"/>
                  <a:pt x="549" y="188"/>
                  <a:pt x="549" y="186"/>
                </a:cubicBezTo>
                <a:cubicBezTo>
                  <a:pt x="540" y="187"/>
                  <a:pt x="531" y="190"/>
                  <a:pt x="522" y="191"/>
                </a:cubicBezTo>
                <a:cubicBezTo>
                  <a:pt x="516" y="193"/>
                  <a:pt x="510" y="192"/>
                  <a:pt x="504" y="194"/>
                </a:cubicBezTo>
                <a:cubicBezTo>
                  <a:pt x="492" y="198"/>
                  <a:pt x="478" y="198"/>
                  <a:pt x="466" y="201"/>
                </a:cubicBezTo>
                <a:cubicBezTo>
                  <a:pt x="465" y="202"/>
                  <a:pt x="465" y="204"/>
                  <a:pt x="465" y="205"/>
                </a:cubicBezTo>
                <a:cubicBezTo>
                  <a:pt x="459" y="208"/>
                  <a:pt x="469" y="209"/>
                  <a:pt x="469" y="212"/>
                </a:cubicBezTo>
                <a:cubicBezTo>
                  <a:pt x="468" y="214"/>
                  <a:pt x="466" y="214"/>
                  <a:pt x="465" y="215"/>
                </a:cubicBezTo>
                <a:cubicBezTo>
                  <a:pt x="462" y="213"/>
                  <a:pt x="455" y="217"/>
                  <a:pt x="454" y="211"/>
                </a:cubicBezTo>
                <a:cubicBezTo>
                  <a:pt x="452" y="209"/>
                  <a:pt x="448" y="207"/>
                  <a:pt x="445" y="208"/>
                </a:cubicBezTo>
                <a:cubicBezTo>
                  <a:pt x="443" y="210"/>
                  <a:pt x="440" y="213"/>
                  <a:pt x="438" y="208"/>
                </a:cubicBezTo>
                <a:cubicBezTo>
                  <a:pt x="435" y="208"/>
                  <a:pt x="432" y="209"/>
                  <a:pt x="429" y="209"/>
                </a:cubicBezTo>
                <a:cubicBezTo>
                  <a:pt x="426" y="210"/>
                  <a:pt x="423" y="211"/>
                  <a:pt x="419" y="211"/>
                </a:cubicBezTo>
                <a:cubicBezTo>
                  <a:pt x="417" y="212"/>
                  <a:pt x="414" y="212"/>
                  <a:pt x="412" y="212"/>
                </a:cubicBezTo>
                <a:cubicBezTo>
                  <a:pt x="409" y="213"/>
                  <a:pt x="406" y="213"/>
                  <a:pt x="403" y="213"/>
                </a:cubicBezTo>
                <a:cubicBezTo>
                  <a:pt x="400" y="210"/>
                  <a:pt x="398" y="213"/>
                  <a:pt x="395" y="213"/>
                </a:cubicBezTo>
                <a:cubicBezTo>
                  <a:pt x="393" y="208"/>
                  <a:pt x="388" y="208"/>
                  <a:pt x="385" y="204"/>
                </a:cubicBezTo>
                <a:cubicBezTo>
                  <a:pt x="384" y="202"/>
                  <a:pt x="381" y="201"/>
                  <a:pt x="380" y="199"/>
                </a:cubicBezTo>
                <a:cubicBezTo>
                  <a:pt x="379" y="198"/>
                  <a:pt x="378" y="195"/>
                  <a:pt x="379" y="193"/>
                </a:cubicBezTo>
                <a:cubicBezTo>
                  <a:pt x="380" y="189"/>
                  <a:pt x="382" y="193"/>
                  <a:pt x="384" y="193"/>
                </a:cubicBezTo>
                <a:cubicBezTo>
                  <a:pt x="389" y="190"/>
                  <a:pt x="384" y="186"/>
                  <a:pt x="384" y="182"/>
                </a:cubicBezTo>
                <a:cubicBezTo>
                  <a:pt x="384" y="179"/>
                  <a:pt x="381" y="175"/>
                  <a:pt x="379" y="171"/>
                </a:cubicBezTo>
                <a:cubicBezTo>
                  <a:pt x="380" y="169"/>
                  <a:pt x="380" y="166"/>
                  <a:pt x="380" y="164"/>
                </a:cubicBezTo>
                <a:cubicBezTo>
                  <a:pt x="378" y="162"/>
                  <a:pt x="378" y="159"/>
                  <a:pt x="378" y="157"/>
                </a:cubicBezTo>
                <a:cubicBezTo>
                  <a:pt x="374" y="154"/>
                  <a:pt x="378" y="149"/>
                  <a:pt x="378" y="144"/>
                </a:cubicBezTo>
                <a:cubicBezTo>
                  <a:pt x="377" y="142"/>
                  <a:pt x="373" y="141"/>
                  <a:pt x="370" y="141"/>
                </a:cubicBezTo>
                <a:cubicBezTo>
                  <a:pt x="368" y="139"/>
                  <a:pt x="370" y="138"/>
                  <a:pt x="369" y="136"/>
                </a:cubicBezTo>
                <a:cubicBezTo>
                  <a:pt x="372" y="135"/>
                  <a:pt x="373" y="133"/>
                  <a:pt x="376" y="135"/>
                </a:cubicBezTo>
                <a:cubicBezTo>
                  <a:pt x="377" y="135"/>
                  <a:pt x="376" y="134"/>
                  <a:pt x="377" y="134"/>
                </a:cubicBezTo>
                <a:cubicBezTo>
                  <a:pt x="373" y="129"/>
                  <a:pt x="373" y="129"/>
                  <a:pt x="373" y="129"/>
                </a:cubicBezTo>
                <a:cubicBezTo>
                  <a:pt x="373" y="128"/>
                  <a:pt x="375" y="127"/>
                  <a:pt x="373" y="125"/>
                </a:cubicBezTo>
                <a:cubicBezTo>
                  <a:pt x="374" y="125"/>
                  <a:pt x="374" y="125"/>
                  <a:pt x="374" y="125"/>
                </a:cubicBezTo>
                <a:cubicBezTo>
                  <a:pt x="373" y="114"/>
                  <a:pt x="363" y="116"/>
                  <a:pt x="357" y="114"/>
                </a:cubicBezTo>
                <a:cubicBezTo>
                  <a:pt x="355" y="112"/>
                  <a:pt x="355" y="112"/>
                  <a:pt x="355" y="112"/>
                </a:cubicBezTo>
                <a:cubicBezTo>
                  <a:pt x="357" y="107"/>
                  <a:pt x="363" y="108"/>
                  <a:pt x="367" y="104"/>
                </a:cubicBezTo>
                <a:cubicBezTo>
                  <a:pt x="374" y="102"/>
                  <a:pt x="383" y="100"/>
                  <a:pt x="389" y="94"/>
                </a:cubicBezTo>
                <a:cubicBezTo>
                  <a:pt x="388" y="91"/>
                  <a:pt x="384" y="93"/>
                  <a:pt x="383" y="90"/>
                </a:cubicBezTo>
                <a:cubicBezTo>
                  <a:pt x="382" y="86"/>
                  <a:pt x="386" y="84"/>
                  <a:pt x="388" y="82"/>
                </a:cubicBezTo>
                <a:cubicBezTo>
                  <a:pt x="387" y="80"/>
                  <a:pt x="384" y="83"/>
                  <a:pt x="383" y="80"/>
                </a:cubicBezTo>
                <a:cubicBezTo>
                  <a:pt x="383" y="78"/>
                  <a:pt x="384" y="76"/>
                  <a:pt x="386" y="74"/>
                </a:cubicBezTo>
                <a:cubicBezTo>
                  <a:pt x="390" y="71"/>
                  <a:pt x="384" y="71"/>
                  <a:pt x="384" y="68"/>
                </a:cubicBezTo>
                <a:cubicBezTo>
                  <a:pt x="383" y="67"/>
                  <a:pt x="384" y="67"/>
                  <a:pt x="385" y="66"/>
                </a:cubicBezTo>
                <a:cubicBezTo>
                  <a:pt x="385" y="66"/>
                  <a:pt x="386" y="66"/>
                  <a:pt x="386" y="67"/>
                </a:cubicBezTo>
                <a:cubicBezTo>
                  <a:pt x="387" y="65"/>
                  <a:pt x="388" y="67"/>
                  <a:pt x="389" y="67"/>
                </a:cubicBezTo>
                <a:cubicBezTo>
                  <a:pt x="388" y="66"/>
                  <a:pt x="388" y="66"/>
                  <a:pt x="388" y="66"/>
                </a:cubicBezTo>
                <a:cubicBezTo>
                  <a:pt x="389" y="62"/>
                  <a:pt x="385" y="65"/>
                  <a:pt x="384" y="63"/>
                </a:cubicBezTo>
                <a:cubicBezTo>
                  <a:pt x="385" y="63"/>
                  <a:pt x="385" y="63"/>
                  <a:pt x="385" y="63"/>
                </a:cubicBezTo>
                <a:cubicBezTo>
                  <a:pt x="383" y="61"/>
                  <a:pt x="383" y="61"/>
                  <a:pt x="383" y="61"/>
                </a:cubicBezTo>
                <a:cubicBezTo>
                  <a:pt x="387" y="57"/>
                  <a:pt x="387" y="57"/>
                  <a:pt x="387" y="57"/>
                </a:cubicBezTo>
                <a:cubicBezTo>
                  <a:pt x="385" y="54"/>
                  <a:pt x="382" y="52"/>
                  <a:pt x="384" y="49"/>
                </a:cubicBezTo>
                <a:cubicBezTo>
                  <a:pt x="381" y="48"/>
                  <a:pt x="383" y="47"/>
                  <a:pt x="384" y="46"/>
                </a:cubicBezTo>
                <a:cubicBezTo>
                  <a:pt x="385" y="47"/>
                  <a:pt x="386" y="48"/>
                  <a:pt x="388" y="48"/>
                </a:cubicBezTo>
                <a:cubicBezTo>
                  <a:pt x="388" y="46"/>
                  <a:pt x="388" y="45"/>
                  <a:pt x="388" y="43"/>
                </a:cubicBezTo>
                <a:cubicBezTo>
                  <a:pt x="387" y="39"/>
                  <a:pt x="383" y="40"/>
                  <a:pt x="382" y="41"/>
                </a:cubicBezTo>
                <a:cubicBezTo>
                  <a:pt x="383" y="41"/>
                  <a:pt x="383" y="41"/>
                  <a:pt x="383" y="41"/>
                </a:cubicBezTo>
                <a:cubicBezTo>
                  <a:pt x="383" y="43"/>
                  <a:pt x="382" y="42"/>
                  <a:pt x="381" y="43"/>
                </a:cubicBezTo>
                <a:cubicBezTo>
                  <a:pt x="381" y="42"/>
                  <a:pt x="379" y="40"/>
                  <a:pt x="381" y="39"/>
                </a:cubicBezTo>
                <a:cubicBezTo>
                  <a:pt x="381" y="40"/>
                  <a:pt x="381" y="40"/>
                  <a:pt x="381" y="40"/>
                </a:cubicBezTo>
                <a:cubicBezTo>
                  <a:pt x="382" y="39"/>
                  <a:pt x="382" y="39"/>
                  <a:pt x="382" y="39"/>
                </a:cubicBezTo>
                <a:cubicBezTo>
                  <a:pt x="382" y="39"/>
                  <a:pt x="383" y="39"/>
                  <a:pt x="383" y="40"/>
                </a:cubicBezTo>
                <a:cubicBezTo>
                  <a:pt x="385" y="39"/>
                  <a:pt x="384" y="36"/>
                  <a:pt x="386" y="35"/>
                </a:cubicBezTo>
                <a:cubicBezTo>
                  <a:pt x="386" y="28"/>
                  <a:pt x="378" y="23"/>
                  <a:pt x="381" y="16"/>
                </a:cubicBezTo>
                <a:cubicBezTo>
                  <a:pt x="376" y="15"/>
                  <a:pt x="371" y="13"/>
                  <a:pt x="366" y="11"/>
                </a:cubicBezTo>
                <a:cubicBezTo>
                  <a:pt x="363" y="0"/>
                  <a:pt x="354" y="10"/>
                  <a:pt x="349" y="7"/>
                </a:cubicBezTo>
                <a:cubicBezTo>
                  <a:pt x="340" y="11"/>
                  <a:pt x="331" y="14"/>
                  <a:pt x="320" y="13"/>
                </a:cubicBezTo>
                <a:cubicBezTo>
                  <a:pt x="317" y="14"/>
                  <a:pt x="314" y="18"/>
                  <a:pt x="311" y="14"/>
                </a:cubicBezTo>
                <a:cubicBezTo>
                  <a:pt x="307" y="18"/>
                  <a:pt x="299" y="14"/>
                  <a:pt x="297" y="20"/>
                </a:cubicBezTo>
                <a:cubicBezTo>
                  <a:pt x="289" y="23"/>
                  <a:pt x="281" y="24"/>
                  <a:pt x="274" y="26"/>
                </a:cubicBezTo>
                <a:cubicBezTo>
                  <a:pt x="270" y="25"/>
                  <a:pt x="266" y="26"/>
                  <a:pt x="263" y="27"/>
                </a:cubicBezTo>
                <a:cubicBezTo>
                  <a:pt x="260" y="28"/>
                  <a:pt x="259" y="33"/>
                  <a:pt x="256" y="30"/>
                </a:cubicBezTo>
                <a:cubicBezTo>
                  <a:pt x="255" y="31"/>
                  <a:pt x="255" y="31"/>
                  <a:pt x="255" y="31"/>
                </a:cubicBezTo>
                <a:cubicBezTo>
                  <a:pt x="249" y="27"/>
                  <a:pt x="244" y="36"/>
                  <a:pt x="240" y="29"/>
                </a:cubicBezTo>
                <a:cubicBezTo>
                  <a:pt x="237" y="26"/>
                  <a:pt x="237" y="31"/>
                  <a:pt x="234" y="32"/>
                </a:cubicBezTo>
                <a:cubicBezTo>
                  <a:pt x="227" y="35"/>
                  <a:pt x="219" y="39"/>
                  <a:pt x="210" y="37"/>
                </a:cubicBezTo>
                <a:cubicBezTo>
                  <a:pt x="206" y="43"/>
                  <a:pt x="199" y="40"/>
                  <a:pt x="194" y="38"/>
                </a:cubicBezTo>
                <a:cubicBezTo>
                  <a:pt x="193" y="47"/>
                  <a:pt x="184" y="40"/>
                  <a:pt x="180" y="44"/>
                </a:cubicBezTo>
                <a:cubicBezTo>
                  <a:pt x="175" y="51"/>
                  <a:pt x="166" y="49"/>
                  <a:pt x="159" y="51"/>
                </a:cubicBezTo>
                <a:cubicBezTo>
                  <a:pt x="154" y="60"/>
                  <a:pt x="142" y="49"/>
                  <a:pt x="137" y="60"/>
                </a:cubicBezTo>
                <a:cubicBezTo>
                  <a:pt x="131" y="62"/>
                  <a:pt x="124" y="63"/>
                  <a:pt x="118" y="66"/>
                </a:cubicBezTo>
                <a:cubicBezTo>
                  <a:pt x="113" y="70"/>
                  <a:pt x="106" y="68"/>
                  <a:pt x="101" y="71"/>
                </a:cubicBezTo>
                <a:cubicBezTo>
                  <a:pt x="98" y="79"/>
                  <a:pt x="91" y="70"/>
                  <a:pt x="87" y="76"/>
                </a:cubicBezTo>
                <a:cubicBezTo>
                  <a:pt x="84" y="84"/>
                  <a:pt x="76" y="76"/>
                  <a:pt x="73" y="83"/>
                </a:cubicBezTo>
                <a:cubicBezTo>
                  <a:pt x="67" y="84"/>
                  <a:pt x="61" y="87"/>
                  <a:pt x="55" y="90"/>
                </a:cubicBezTo>
                <a:cubicBezTo>
                  <a:pt x="48" y="88"/>
                  <a:pt x="47" y="98"/>
                  <a:pt x="40" y="93"/>
                </a:cubicBezTo>
                <a:cubicBezTo>
                  <a:pt x="34" y="96"/>
                  <a:pt x="28" y="97"/>
                  <a:pt x="22" y="101"/>
                </a:cubicBezTo>
                <a:cubicBezTo>
                  <a:pt x="21" y="101"/>
                  <a:pt x="20" y="101"/>
                  <a:pt x="20" y="103"/>
                </a:cubicBezTo>
                <a:cubicBezTo>
                  <a:pt x="19" y="102"/>
                  <a:pt x="19" y="102"/>
                  <a:pt x="19" y="102"/>
                </a:cubicBezTo>
                <a:cubicBezTo>
                  <a:pt x="16" y="105"/>
                  <a:pt x="14" y="107"/>
                  <a:pt x="11" y="110"/>
                </a:cubicBezTo>
                <a:cubicBezTo>
                  <a:pt x="7" y="111"/>
                  <a:pt x="4" y="111"/>
                  <a:pt x="1" y="115"/>
                </a:cubicBezTo>
                <a:cubicBezTo>
                  <a:pt x="0" y="117"/>
                  <a:pt x="2" y="119"/>
                  <a:pt x="2" y="120"/>
                </a:cubicBezTo>
                <a:cubicBezTo>
                  <a:pt x="2" y="123"/>
                  <a:pt x="3" y="127"/>
                  <a:pt x="3" y="130"/>
                </a:cubicBezTo>
                <a:cubicBezTo>
                  <a:pt x="3" y="133"/>
                  <a:pt x="4" y="137"/>
                  <a:pt x="6" y="139"/>
                </a:cubicBezTo>
                <a:cubicBezTo>
                  <a:pt x="8" y="142"/>
                  <a:pt x="9" y="144"/>
                  <a:pt x="8" y="147"/>
                </a:cubicBezTo>
                <a:cubicBezTo>
                  <a:pt x="9" y="147"/>
                  <a:pt x="8" y="148"/>
                  <a:pt x="9" y="149"/>
                </a:cubicBezTo>
                <a:cubicBezTo>
                  <a:pt x="12" y="154"/>
                  <a:pt x="12" y="161"/>
                  <a:pt x="16" y="165"/>
                </a:cubicBezTo>
                <a:cubicBezTo>
                  <a:pt x="19" y="168"/>
                  <a:pt x="18" y="173"/>
                  <a:pt x="21" y="176"/>
                </a:cubicBezTo>
                <a:cubicBezTo>
                  <a:pt x="24" y="186"/>
                  <a:pt x="33" y="193"/>
                  <a:pt x="38" y="201"/>
                </a:cubicBezTo>
                <a:cubicBezTo>
                  <a:pt x="47" y="200"/>
                  <a:pt x="47" y="200"/>
                  <a:pt x="47" y="200"/>
                </a:cubicBezTo>
                <a:cubicBezTo>
                  <a:pt x="52" y="196"/>
                  <a:pt x="58" y="197"/>
                  <a:pt x="62" y="192"/>
                </a:cubicBezTo>
                <a:cubicBezTo>
                  <a:pt x="66" y="189"/>
                  <a:pt x="70" y="190"/>
                  <a:pt x="74" y="192"/>
                </a:cubicBezTo>
                <a:cubicBezTo>
                  <a:pt x="78" y="189"/>
                  <a:pt x="84" y="189"/>
                  <a:pt x="87" y="184"/>
                </a:cubicBezTo>
                <a:cubicBezTo>
                  <a:pt x="89" y="184"/>
                  <a:pt x="90" y="184"/>
                  <a:pt x="92" y="185"/>
                </a:cubicBezTo>
                <a:cubicBezTo>
                  <a:pt x="93" y="186"/>
                  <a:pt x="96" y="188"/>
                  <a:pt x="95" y="191"/>
                </a:cubicBezTo>
                <a:cubicBezTo>
                  <a:pt x="99" y="194"/>
                  <a:pt x="100" y="198"/>
                  <a:pt x="104" y="199"/>
                </a:cubicBezTo>
                <a:cubicBezTo>
                  <a:pt x="103" y="205"/>
                  <a:pt x="107" y="207"/>
                  <a:pt x="110" y="211"/>
                </a:cubicBezTo>
                <a:cubicBezTo>
                  <a:pt x="106" y="221"/>
                  <a:pt x="120" y="220"/>
                  <a:pt x="119" y="229"/>
                </a:cubicBezTo>
                <a:cubicBezTo>
                  <a:pt x="123" y="233"/>
                  <a:pt x="123" y="240"/>
                  <a:pt x="128" y="243"/>
                </a:cubicBezTo>
                <a:cubicBezTo>
                  <a:pt x="124" y="245"/>
                  <a:pt x="121" y="241"/>
                  <a:pt x="118" y="240"/>
                </a:cubicBezTo>
                <a:cubicBezTo>
                  <a:pt x="117" y="243"/>
                  <a:pt x="119" y="245"/>
                  <a:pt x="120" y="246"/>
                </a:cubicBezTo>
                <a:cubicBezTo>
                  <a:pt x="122" y="247"/>
                  <a:pt x="124" y="248"/>
                  <a:pt x="126" y="245"/>
                </a:cubicBezTo>
                <a:cubicBezTo>
                  <a:pt x="129" y="243"/>
                  <a:pt x="131" y="246"/>
                  <a:pt x="134" y="244"/>
                </a:cubicBezTo>
                <a:cubicBezTo>
                  <a:pt x="137" y="244"/>
                  <a:pt x="138" y="239"/>
                  <a:pt x="140" y="241"/>
                </a:cubicBezTo>
                <a:cubicBezTo>
                  <a:pt x="142" y="242"/>
                  <a:pt x="143" y="244"/>
                  <a:pt x="142" y="246"/>
                </a:cubicBezTo>
                <a:cubicBezTo>
                  <a:pt x="143" y="245"/>
                  <a:pt x="143" y="245"/>
                  <a:pt x="143" y="245"/>
                </a:cubicBezTo>
                <a:cubicBezTo>
                  <a:pt x="148" y="248"/>
                  <a:pt x="152" y="242"/>
                  <a:pt x="156" y="246"/>
                </a:cubicBezTo>
                <a:cubicBezTo>
                  <a:pt x="159" y="256"/>
                  <a:pt x="173" y="247"/>
                  <a:pt x="175" y="257"/>
                </a:cubicBezTo>
                <a:cubicBezTo>
                  <a:pt x="183" y="263"/>
                  <a:pt x="177" y="275"/>
                  <a:pt x="184" y="281"/>
                </a:cubicBezTo>
                <a:cubicBezTo>
                  <a:pt x="190" y="283"/>
                  <a:pt x="187" y="291"/>
                  <a:pt x="192" y="294"/>
                </a:cubicBezTo>
                <a:cubicBezTo>
                  <a:pt x="193" y="295"/>
                  <a:pt x="196" y="294"/>
                  <a:pt x="197" y="297"/>
                </a:cubicBezTo>
                <a:cubicBezTo>
                  <a:pt x="196" y="298"/>
                  <a:pt x="196" y="299"/>
                  <a:pt x="196" y="300"/>
                </a:cubicBezTo>
                <a:cubicBezTo>
                  <a:pt x="200" y="305"/>
                  <a:pt x="198" y="313"/>
                  <a:pt x="203" y="317"/>
                </a:cubicBezTo>
                <a:cubicBezTo>
                  <a:pt x="206" y="318"/>
                  <a:pt x="202" y="322"/>
                  <a:pt x="206" y="323"/>
                </a:cubicBezTo>
                <a:cubicBezTo>
                  <a:pt x="207" y="323"/>
                  <a:pt x="209" y="324"/>
                  <a:pt x="210" y="322"/>
                </a:cubicBezTo>
                <a:cubicBezTo>
                  <a:pt x="212" y="322"/>
                  <a:pt x="214" y="322"/>
                  <a:pt x="215" y="323"/>
                </a:cubicBezTo>
                <a:cubicBezTo>
                  <a:pt x="218" y="327"/>
                  <a:pt x="222" y="321"/>
                  <a:pt x="225" y="324"/>
                </a:cubicBezTo>
                <a:cubicBezTo>
                  <a:pt x="224" y="325"/>
                  <a:pt x="224" y="325"/>
                  <a:pt x="224" y="325"/>
                </a:cubicBezTo>
                <a:cubicBezTo>
                  <a:pt x="223" y="328"/>
                  <a:pt x="226" y="328"/>
                  <a:pt x="228" y="328"/>
                </a:cubicBezTo>
                <a:cubicBezTo>
                  <a:pt x="230" y="327"/>
                  <a:pt x="234" y="328"/>
                  <a:pt x="235" y="324"/>
                </a:cubicBezTo>
                <a:cubicBezTo>
                  <a:pt x="234" y="325"/>
                  <a:pt x="234" y="324"/>
                  <a:pt x="234" y="324"/>
                </a:cubicBezTo>
                <a:cubicBezTo>
                  <a:pt x="235" y="323"/>
                  <a:pt x="235" y="323"/>
                  <a:pt x="235" y="323"/>
                </a:cubicBezTo>
                <a:cubicBezTo>
                  <a:pt x="235" y="322"/>
                  <a:pt x="236" y="323"/>
                  <a:pt x="236" y="323"/>
                </a:cubicBezTo>
                <a:cubicBezTo>
                  <a:pt x="239" y="322"/>
                  <a:pt x="239" y="327"/>
                  <a:pt x="241" y="328"/>
                </a:cubicBezTo>
                <a:cubicBezTo>
                  <a:pt x="247" y="330"/>
                  <a:pt x="253" y="328"/>
                  <a:pt x="258" y="325"/>
                </a:cubicBezTo>
                <a:cubicBezTo>
                  <a:pt x="266" y="327"/>
                  <a:pt x="272" y="324"/>
                  <a:pt x="279" y="323"/>
                </a:cubicBezTo>
                <a:cubicBezTo>
                  <a:pt x="281" y="321"/>
                  <a:pt x="281" y="321"/>
                  <a:pt x="281" y="321"/>
                </a:cubicBezTo>
                <a:cubicBezTo>
                  <a:pt x="280" y="320"/>
                  <a:pt x="280" y="319"/>
                  <a:pt x="279" y="319"/>
                </a:cubicBezTo>
                <a:cubicBezTo>
                  <a:pt x="281" y="317"/>
                  <a:pt x="281" y="317"/>
                  <a:pt x="281" y="317"/>
                </a:cubicBezTo>
                <a:cubicBezTo>
                  <a:pt x="284" y="312"/>
                  <a:pt x="288" y="315"/>
                  <a:pt x="292" y="314"/>
                </a:cubicBezTo>
                <a:cubicBezTo>
                  <a:pt x="296" y="312"/>
                  <a:pt x="299" y="306"/>
                  <a:pt x="304" y="304"/>
                </a:cubicBezTo>
                <a:cubicBezTo>
                  <a:pt x="305" y="304"/>
                  <a:pt x="306" y="306"/>
                  <a:pt x="306" y="304"/>
                </a:cubicBezTo>
                <a:cubicBezTo>
                  <a:pt x="308" y="305"/>
                  <a:pt x="310" y="308"/>
                  <a:pt x="312" y="308"/>
                </a:cubicBezTo>
                <a:cubicBezTo>
                  <a:pt x="314" y="303"/>
                  <a:pt x="318" y="306"/>
                  <a:pt x="322" y="305"/>
                </a:cubicBezTo>
                <a:cubicBezTo>
                  <a:pt x="323" y="302"/>
                  <a:pt x="327" y="301"/>
                  <a:pt x="329" y="300"/>
                </a:cubicBezTo>
                <a:cubicBezTo>
                  <a:pt x="329" y="298"/>
                  <a:pt x="329" y="296"/>
                  <a:pt x="331" y="295"/>
                </a:cubicBezTo>
                <a:cubicBezTo>
                  <a:pt x="334" y="294"/>
                  <a:pt x="337" y="292"/>
                  <a:pt x="341" y="293"/>
                </a:cubicBezTo>
                <a:cubicBezTo>
                  <a:pt x="344" y="291"/>
                  <a:pt x="346" y="288"/>
                  <a:pt x="349" y="289"/>
                </a:cubicBezTo>
                <a:cubicBezTo>
                  <a:pt x="349" y="289"/>
                  <a:pt x="349" y="289"/>
                  <a:pt x="349" y="290"/>
                </a:cubicBezTo>
                <a:cubicBezTo>
                  <a:pt x="352" y="290"/>
                  <a:pt x="349" y="293"/>
                  <a:pt x="350" y="294"/>
                </a:cubicBezTo>
                <a:cubicBezTo>
                  <a:pt x="346" y="298"/>
                  <a:pt x="346" y="298"/>
                  <a:pt x="346" y="298"/>
                </a:cubicBezTo>
                <a:cubicBezTo>
                  <a:pt x="349" y="301"/>
                  <a:pt x="353" y="298"/>
                  <a:pt x="357" y="298"/>
                </a:cubicBezTo>
                <a:cubicBezTo>
                  <a:pt x="360" y="298"/>
                  <a:pt x="361" y="293"/>
                  <a:pt x="364" y="296"/>
                </a:cubicBezTo>
                <a:cubicBezTo>
                  <a:pt x="366" y="296"/>
                  <a:pt x="366" y="298"/>
                  <a:pt x="366" y="299"/>
                </a:cubicBezTo>
                <a:cubicBezTo>
                  <a:pt x="367" y="303"/>
                  <a:pt x="362" y="303"/>
                  <a:pt x="361" y="305"/>
                </a:cubicBezTo>
                <a:cubicBezTo>
                  <a:pt x="361" y="307"/>
                  <a:pt x="360" y="308"/>
                  <a:pt x="360" y="310"/>
                </a:cubicBezTo>
                <a:cubicBezTo>
                  <a:pt x="360" y="310"/>
                  <a:pt x="359" y="311"/>
                  <a:pt x="359" y="311"/>
                </a:cubicBezTo>
                <a:cubicBezTo>
                  <a:pt x="360" y="311"/>
                  <a:pt x="361" y="311"/>
                  <a:pt x="362" y="312"/>
                </a:cubicBezTo>
                <a:cubicBezTo>
                  <a:pt x="367" y="308"/>
                  <a:pt x="375" y="310"/>
                  <a:pt x="380" y="307"/>
                </a:cubicBezTo>
                <a:cubicBezTo>
                  <a:pt x="385" y="307"/>
                  <a:pt x="387" y="313"/>
                  <a:pt x="390" y="315"/>
                </a:cubicBezTo>
                <a:cubicBezTo>
                  <a:pt x="398" y="315"/>
                  <a:pt x="396" y="328"/>
                  <a:pt x="405" y="328"/>
                </a:cubicBezTo>
                <a:cubicBezTo>
                  <a:pt x="408" y="330"/>
                  <a:pt x="411" y="333"/>
                  <a:pt x="415" y="332"/>
                </a:cubicBezTo>
                <a:cubicBezTo>
                  <a:pt x="418" y="326"/>
                  <a:pt x="424" y="326"/>
                  <a:pt x="427" y="320"/>
                </a:cubicBezTo>
                <a:cubicBezTo>
                  <a:pt x="430" y="320"/>
                  <a:pt x="432" y="323"/>
                  <a:pt x="435" y="323"/>
                </a:cubicBezTo>
                <a:cubicBezTo>
                  <a:pt x="438" y="317"/>
                  <a:pt x="445" y="319"/>
                  <a:pt x="450" y="317"/>
                </a:cubicBezTo>
                <a:cubicBezTo>
                  <a:pt x="450" y="317"/>
                  <a:pt x="451" y="318"/>
                  <a:pt x="452" y="317"/>
                </a:cubicBezTo>
                <a:cubicBezTo>
                  <a:pt x="453" y="318"/>
                  <a:pt x="454" y="320"/>
                  <a:pt x="453" y="321"/>
                </a:cubicBezTo>
                <a:cubicBezTo>
                  <a:pt x="457" y="324"/>
                  <a:pt x="458" y="317"/>
                  <a:pt x="461" y="316"/>
                </a:cubicBezTo>
                <a:cubicBezTo>
                  <a:pt x="463" y="314"/>
                  <a:pt x="467" y="313"/>
                  <a:pt x="469" y="313"/>
                </a:cubicBezTo>
                <a:cubicBezTo>
                  <a:pt x="472" y="313"/>
                  <a:pt x="474" y="309"/>
                  <a:pt x="477" y="310"/>
                </a:cubicBezTo>
                <a:cubicBezTo>
                  <a:pt x="479" y="310"/>
                  <a:pt x="482" y="308"/>
                  <a:pt x="485" y="310"/>
                </a:cubicBezTo>
                <a:cubicBezTo>
                  <a:pt x="491" y="307"/>
                  <a:pt x="499" y="310"/>
                  <a:pt x="505" y="306"/>
                </a:cubicBezTo>
                <a:cubicBezTo>
                  <a:pt x="506" y="302"/>
                  <a:pt x="510" y="303"/>
                  <a:pt x="511" y="300"/>
                </a:cubicBezTo>
                <a:cubicBezTo>
                  <a:pt x="508" y="297"/>
                  <a:pt x="508" y="297"/>
                  <a:pt x="508" y="297"/>
                </a:cubicBezTo>
                <a:cubicBezTo>
                  <a:pt x="510" y="295"/>
                  <a:pt x="510" y="291"/>
                  <a:pt x="513" y="290"/>
                </a:cubicBezTo>
                <a:cubicBezTo>
                  <a:pt x="514" y="285"/>
                  <a:pt x="521" y="290"/>
                  <a:pt x="523" y="286"/>
                </a:cubicBezTo>
                <a:cubicBezTo>
                  <a:pt x="521" y="284"/>
                  <a:pt x="517" y="283"/>
                  <a:pt x="515" y="282"/>
                </a:cubicBezTo>
                <a:cubicBezTo>
                  <a:pt x="515" y="279"/>
                  <a:pt x="518" y="278"/>
                  <a:pt x="520" y="277"/>
                </a:cubicBezTo>
                <a:cubicBezTo>
                  <a:pt x="524" y="272"/>
                  <a:pt x="527" y="271"/>
                  <a:pt x="531" y="269"/>
                </a:cubicBezTo>
                <a:cubicBezTo>
                  <a:pt x="526" y="268"/>
                  <a:pt x="523" y="265"/>
                  <a:pt x="518" y="265"/>
                </a:cubicBezTo>
                <a:cubicBezTo>
                  <a:pt x="516" y="264"/>
                  <a:pt x="514" y="262"/>
                  <a:pt x="516" y="260"/>
                </a:cubicBezTo>
                <a:cubicBezTo>
                  <a:pt x="514" y="257"/>
                  <a:pt x="512" y="252"/>
                  <a:pt x="517" y="250"/>
                </a:cubicBezTo>
                <a:cubicBezTo>
                  <a:pt x="519" y="248"/>
                  <a:pt x="522" y="251"/>
                  <a:pt x="524" y="250"/>
                </a:cubicBezTo>
                <a:cubicBezTo>
                  <a:pt x="525" y="250"/>
                  <a:pt x="525" y="250"/>
                  <a:pt x="525" y="250"/>
                </a:cubicBezTo>
                <a:cubicBezTo>
                  <a:pt x="526" y="250"/>
                  <a:pt x="526" y="248"/>
                  <a:pt x="527" y="248"/>
                </a:cubicBezTo>
                <a:cubicBezTo>
                  <a:pt x="527" y="249"/>
                  <a:pt x="527" y="249"/>
                  <a:pt x="527" y="249"/>
                </a:cubicBezTo>
                <a:cubicBezTo>
                  <a:pt x="529" y="244"/>
                  <a:pt x="536" y="247"/>
                  <a:pt x="537" y="240"/>
                </a:cubicBezTo>
                <a:cubicBezTo>
                  <a:pt x="536" y="239"/>
                  <a:pt x="533" y="239"/>
                  <a:pt x="534" y="236"/>
                </a:cubicBezTo>
                <a:cubicBezTo>
                  <a:pt x="535" y="235"/>
                  <a:pt x="536" y="236"/>
                  <a:pt x="537" y="236"/>
                </a:cubicBezTo>
                <a:cubicBezTo>
                  <a:pt x="539" y="233"/>
                  <a:pt x="543" y="233"/>
                  <a:pt x="545" y="234"/>
                </a:cubicBezTo>
                <a:cubicBezTo>
                  <a:pt x="547" y="234"/>
                  <a:pt x="549" y="232"/>
                  <a:pt x="551" y="233"/>
                </a:cubicBezTo>
                <a:cubicBezTo>
                  <a:pt x="554" y="227"/>
                  <a:pt x="562" y="230"/>
                  <a:pt x="567" y="228"/>
                </a:cubicBezTo>
                <a:cubicBezTo>
                  <a:pt x="566" y="227"/>
                  <a:pt x="563" y="226"/>
                  <a:pt x="563" y="225"/>
                </a:cubicBezTo>
                <a:close/>
                <a:moveTo>
                  <a:pt x="317" y="301"/>
                </a:moveTo>
                <a:cubicBezTo>
                  <a:pt x="315" y="300"/>
                  <a:pt x="317" y="299"/>
                  <a:pt x="317" y="297"/>
                </a:cubicBezTo>
                <a:cubicBezTo>
                  <a:pt x="318" y="297"/>
                  <a:pt x="319" y="298"/>
                  <a:pt x="319" y="299"/>
                </a:cubicBezTo>
                <a:cubicBezTo>
                  <a:pt x="320" y="301"/>
                  <a:pt x="318" y="301"/>
                  <a:pt x="317" y="301"/>
                </a:cubicBezTo>
                <a:close/>
                <a:moveTo>
                  <a:pt x="498" y="301"/>
                </a:moveTo>
                <a:cubicBezTo>
                  <a:pt x="497" y="299"/>
                  <a:pt x="495" y="303"/>
                  <a:pt x="494" y="300"/>
                </a:cubicBezTo>
                <a:cubicBezTo>
                  <a:pt x="494" y="301"/>
                  <a:pt x="493" y="301"/>
                  <a:pt x="492" y="301"/>
                </a:cubicBezTo>
                <a:cubicBezTo>
                  <a:pt x="493" y="300"/>
                  <a:pt x="492" y="300"/>
                  <a:pt x="492" y="300"/>
                </a:cubicBezTo>
                <a:cubicBezTo>
                  <a:pt x="492" y="300"/>
                  <a:pt x="491" y="300"/>
                  <a:pt x="491" y="300"/>
                </a:cubicBezTo>
                <a:cubicBezTo>
                  <a:pt x="492" y="299"/>
                  <a:pt x="492" y="299"/>
                  <a:pt x="492" y="299"/>
                </a:cubicBezTo>
                <a:cubicBezTo>
                  <a:pt x="492" y="298"/>
                  <a:pt x="492" y="298"/>
                  <a:pt x="492" y="298"/>
                </a:cubicBezTo>
                <a:cubicBezTo>
                  <a:pt x="496" y="295"/>
                  <a:pt x="501" y="301"/>
                  <a:pt x="504" y="297"/>
                </a:cubicBezTo>
                <a:cubicBezTo>
                  <a:pt x="504" y="297"/>
                  <a:pt x="504" y="297"/>
                  <a:pt x="504" y="297"/>
                </a:cubicBezTo>
                <a:cubicBezTo>
                  <a:pt x="504" y="297"/>
                  <a:pt x="505" y="297"/>
                  <a:pt x="506" y="297"/>
                </a:cubicBezTo>
                <a:cubicBezTo>
                  <a:pt x="504" y="301"/>
                  <a:pt x="501" y="298"/>
                  <a:pt x="498" y="301"/>
                </a:cubicBezTo>
                <a:close/>
              </a:path>
            </a:pathLst>
          </a:custGeom>
          <a:blipFill dpi="0" rotWithShape="1">
            <a:blip r:embed="rId4"/>
            <a:srcRect/>
            <a:stretch>
              <a:fillRect b="-28000"/>
            </a:stretch>
          </a:blip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6" name="Freeform 6"/>
          <p:cNvSpPr>
            <a:spLocks/>
          </p:cNvSpPr>
          <p:nvPr/>
        </p:nvSpPr>
        <p:spPr bwMode="auto">
          <a:xfrm>
            <a:off x="6595533" y="3670300"/>
            <a:ext cx="1058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 name="Freeform 7"/>
          <p:cNvSpPr>
            <a:spLocks/>
          </p:cNvSpPr>
          <p:nvPr/>
        </p:nvSpPr>
        <p:spPr bwMode="auto">
          <a:xfrm>
            <a:off x="8820152" y="2311401"/>
            <a:ext cx="116417" cy="52916"/>
          </a:xfrm>
          <a:custGeom>
            <a:avLst/>
            <a:gdLst>
              <a:gd name="T0" fmla="*/ 1 w 11"/>
              <a:gd name="T1" fmla="*/ 5 h 5"/>
              <a:gd name="T2" fmla="*/ 2 w 11"/>
              <a:gd name="T3" fmla="*/ 4 h 5"/>
              <a:gd name="T4" fmla="*/ 3 w 11"/>
              <a:gd name="T5" fmla="*/ 5 h 5"/>
              <a:gd name="T6" fmla="*/ 11 w 11"/>
              <a:gd name="T7" fmla="*/ 2 h 5"/>
              <a:gd name="T8" fmla="*/ 10 w 11"/>
              <a:gd name="T9" fmla="*/ 2 h 5"/>
              <a:gd name="T10" fmla="*/ 0 w 11"/>
              <a:gd name="T11" fmla="*/ 3 h 5"/>
              <a:gd name="T12" fmla="*/ 1 w 11"/>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1" h="5">
                <a:moveTo>
                  <a:pt x="1" y="5"/>
                </a:moveTo>
                <a:cubicBezTo>
                  <a:pt x="1" y="5"/>
                  <a:pt x="2" y="5"/>
                  <a:pt x="2" y="4"/>
                </a:cubicBezTo>
                <a:cubicBezTo>
                  <a:pt x="3" y="5"/>
                  <a:pt x="3" y="5"/>
                  <a:pt x="3" y="5"/>
                </a:cubicBezTo>
                <a:cubicBezTo>
                  <a:pt x="6" y="3"/>
                  <a:pt x="8" y="4"/>
                  <a:pt x="11" y="2"/>
                </a:cubicBezTo>
                <a:cubicBezTo>
                  <a:pt x="10" y="2"/>
                  <a:pt x="10" y="2"/>
                  <a:pt x="10" y="2"/>
                </a:cubicBezTo>
                <a:cubicBezTo>
                  <a:pt x="7" y="5"/>
                  <a:pt x="3" y="0"/>
                  <a:pt x="0" y="3"/>
                </a:cubicBezTo>
                <a:cubicBezTo>
                  <a:pt x="0" y="4"/>
                  <a:pt x="1" y="4"/>
                  <a:pt x="1" y="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8" name="Freeform 8"/>
          <p:cNvSpPr>
            <a:spLocks/>
          </p:cNvSpPr>
          <p:nvPr/>
        </p:nvSpPr>
        <p:spPr bwMode="auto">
          <a:xfrm>
            <a:off x="8989485" y="2406651"/>
            <a:ext cx="29633" cy="42333"/>
          </a:xfrm>
          <a:custGeom>
            <a:avLst/>
            <a:gdLst>
              <a:gd name="T0" fmla="*/ 1 w 3"/>
              <a:gd name="T1" fmla="*/ 4 h 4"/>
              <a:gd name="T2" fmla="*/ 2 w 3"/>
              <a:gd name="T3" fmla="*/ 2 h 4"/>
              <a:gd name="T4" fmla="*/ 2 w 3"/>
              <a:gd name="T5" fmla="*/ 3 h 4"/>
              <a:gd name="T6" fmla="*/ 3 w 3"/>
              <a:gd name="T7" fmla="*/ 1 h 4"/>
              <a:gd name="T8" fmla="*/ 0 w 3"/>
              <a:gd name="T9" fmla="*/ 2 h 4"/>
              <a:gd name="T10" fmla="*/ 1 w 3"/>
              <a:gd name="T11" fmla="*/ 4 h 4"/>
            </a:gdLst>
            <a:ahLst/>
            <a:cxnLst>
              <a:cxn ang="0">
                <a:pos x="T0" y="T1"/>
              </a:cxn>
              <a:cxn ang="0">
                <a:pos x="T2" y="T3"/>
              </a:cxn>
              <a:cxn ang="0">
                <a:pos x="T4" y="T5"/>
              </a:cxn>
              <a:cxn ang="0">
                <a:pos x="T6" y="T7"/>
              </a:cxn>
              <a:cxn ang="0">
                <a:pos x="T8" y="T9"/>
              </a:cxn>
              <a:cxn ang="0">
                <a:pos x="T10" y="T11"/>
              </a:cxn>
            </a:cxnLst>
            <a:rect l="0" t="0" r="r" b="b"/>
            <a:pathLst>
              <a:path w="3" h="4">
                <a:moveTo>
                  <a:pt x="1" y="4"/>
                </a:moveTo>
                <a:cubicBezTo>
                  <a:pt x="1" y="4"/>
                  <a:pt x="1" y="3"/>
                  <a:pt x="2" y="2"/>
                </a:cubicBezTo>
                <a:cubicBezTo>
                  <a:pt x="2" y="3"/>
                  <a:pt x="2" y="3"/>
                  <a:pt x="2" y="3"/>
                </a:cubicBezTo>
                <a:cubicBezTo>
                  <a:pt x="2" y="2"/>
                  <a:pt x="2" y="2"/>
                  <a:pt x="3" y="1"/>
                </a:cubicBezTo>
                <a:cubicBezTo>
                  <a:pt x="2" y="0"/>
                  <a:pt x="1" y="1"/>
                  <a:pt x="0" y="2"/>
                </a:cubicBezTo>
                <a:cubicBezTo>
                  <a:pt x="1" y="3"/>
                  <a:pt x="1" y="3"/>
                  <a:pt x="1" y="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 name="Freeform 9"/>
          <p:cNvSpPr>
            <a:spLocks/>
          </p:cNvSpPr>
          <p:nvPr/>
        </p:nvSpPr>
        <p:spPr bwMode="auto">
          <a:xfrm>
            <a:off x="8989485" y="2533651"/>
            <a:ext cx="29633" cy="31749"/>
          </a:xfrm>
          <a:custGeom>
            <a:avLst/>
            <a:gdLst>
              <a:gd name="T0" fmla="*/ 0 w 3"/>
              <a:gd name="T1" fmla="*/ 0 h 3"/>
              <a:gd name="T2" fmla="*/ 1 w 3"/>
              <a:gd name="T3" fmla="*/ 0 h 3"/>
              <a:gd name="T4" fmla="*/ 0 w 3"/>
              <a:gd name="T5" fmla="*/ 2 h 3"/>
              <a:gd name="T6" fmla="*/ 3 w 3"/>
              <a:gd name="T7" fmla="*/ 2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cubicBezTo>
                  <a:pt x="1" y="0"/>
                  <a:pt x="1" y="0"/>
                  <a:pt x="1" y="0"/>
                </a:cubicBezTo>
                <a:cubicBezTo>
                  <a:pt x="0" y="2"/>
                  <a:pt x="0" y="2"/>
                  <a:pt x="0" y="2"/>
                </a:cubicBezTo>
                <a:cubicBezTo>
                  <a:pt x="1" y="2"/>
                  <a:pt x="2" y="3"/>
                  <a:pt x="3" y="2"/>
                </a:cubicBezTo>
                <a:cubicBezTo>
                  <a:pt x="2" y="1"/>
                  <a:pt x="1"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 name="Freeform 10"/>
          <p:cNvSpPr>
            <a:spLocks/>
          </p:cNvSpPr>
          <p:nvPr/>
        </p:nvSpPr>
        <p:spPr bwMode="auto">
          <a:xfrm>
            <a:off x="9050867" y="2544234"/>
            <a:ext cx="42333" cy="31749"/>
          </a:xfrm>
          <a:custGeom>
            <a:avLst/>
            <a:gdLst>
              <a:gd name="T0" fmla="*/ 2 w 4"/>
              <a:gd name="T1" fmla="*/ 0 h 3"/>
              <a:gd name="T2" fmla="*/ 0 w 4"/>
              <a:gd name="T3" fmla="*/ 2 h 3"/>
              <a:gd name="T4" fmla="*/ 4 w 4"/>
              <a:gd name="T5" fmla="*/ 3 h 3"/>
              <a:gd name="T6" fmla="*/ 2 w 4"/>
              <a:gd name="T7" fmla="*/ 0 h 3"/>
            </a:gdLst>
            <a:ahLst/>
            <a:cxnLst>
              <a:cxn ang="0">
                <a:pos x="T0" y="T1"/>
              </a:cxn>
              <a:cxn ang="0">
                <a:pos x="T2" y="T3"/>
              </a:cxn>
              <a:cxn ang="0">
                <a:pos x="T4" y="T5"/>
              </a:cxn>
              <a:cxn ang="0">
                <a:pos x="T6" y="T7"/>
              </a:cxn>
            </a:cxnLst>
            <a:rect l="0" t="0" r="r" b="b"/>
            <a:pathLst>
              <a:path w="4" h="3">
                <a:moveTo>
                  <a:pt x="2" y="0"/>
                </a:moveTo>
                <a:cubicBezTo>
                  <a:pt x="1" y="0"/>
                  <a:pt x="1" y="2"/>
                  <a:pt x="0" y="2"/>
                </a:cubicBezTo>
                <a:cubicBezTo>
                  <a:pt x="1" y="3"/>
                  <a:pt x="3" y="3"/>
                  <a:pt x="4" y="3"/>
                </a:cubicBez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 name="Freeform 11"/>
          <p:cNvSpPr>
            <a:spLocks/>
          </p:cNvSpPr>
          <p:nvPr/>
        </p:nvSpPr>
        <p:spPr bwMode="auto">
          <a:xfrm>
            <a:off x="8798985" y="2753785"/>
            <a:ext cx="158751" cy="63500"/>
          </a:xfrm>
          <a:custGeom>
            <a:avLst/>
            <a:gdLst>
              <a:gd name="T0" fmla="*/ 9 w 15"/>
              <a:gd name="T1" fmla="*/ 1 h 6"/>
              <a:gd name="T2" fmla="*/ 0 w 15"/>
              <a:gd name="T3" fmla="*/ 4 h 6"/>
              <a:gd name="T4" fmla="*/ 6 w 15"/>
              <a:gd name="T5" fmla="*/ 4 h 6"/>
              <a:gd name="T6" fmla="*/ 9 w 15"/>
              <a:gd name="T7" fmla="*/ 2 h 6"/>
              <a:gd name="T8" fmla="*/ 14 w 15"/>
              <a:gd name="T9" fmla="*/ 3 h 6"/>
              <a:gd name="T10" fmla="*/ 15 w 15"/>
              <a:gd name="T11" fmla="*/ 2 h 6"/>
              <a:gd name="T12" fmla="*/ 9 w 15"/>
              <a:gd name="T13" fmla="*/ 1 h 6"/>
            </a:gdLst>
            <a:ahLst/>
            <a:cxnLst>
              <a:cxn ang="0">
                <a:pos x="T0" y="T1"/>
              </a:cxn>
              <a:cxn ang="0">
                <a:pos x="T2" y="T3"/>
              </a:cxn>
              <a:cxn ang="0">
                <a:pos x="T4" y="T5"/>
              </a:cxn>
              <a:cxn ang="0">
                <a:pos x="T6" y="T7"/>
              </a:cxn>
              <a:cxn ang="0">
                <a:pos x="T8" y="T9"/>
              </a:cxn>
              <a:cxn ang="0">
                <a:pos x="T10" y="T11"/>
              </a:cxn>
              <a:cxn ang="0">
                <a:pos x="T12" y="T13"/>
              </a:cxn>
            </a:cxnLst>
            <a:rect l="0" t="0" r="r" b="b"/>
            <a:pathLst>
              <a:path w="15" h="6">
                <a:moveTo>
                  <a:pt x="9" y="1"/>
                </a:moveTo>
                <a:cubicBezTo>
                  <a:pt x="6" y="3"/>
                  <a:pt x="2" y="0"/>
                  <a:pt x="0" y="4"/>
                </a:cubicBezTo>
                <a:cubicBezTo>
                  <a:pt x="2" y="6"/>
                  <a:pt x="5" y="3"/>
                  <a:pt x="6" y="4"/>
                </a:cubicBezTo>
                <a:cubicBezTo>
                  <a:pt x="7" y="3"/>
                  <a:pt x="8" y="3"/>
                  <a:pt x="9" y="2"/>
                </a:cubicBezTo>
                <a:cubicBezTo>
                  <a:pt x="10" y="3"/>
                  <a:pt x="13" y="3"/>
                  <a:pt x="14" y="3"/>
                </a:cubicBezTo>
                <a:cubicBezTo>
                  <a:pt x="15" y="2"/>
                  <a:pt x="15" y="2"/>
                  <a:pt x="15" y="2"/>
                </a:cubicBezTo>
                <a:cubicBezTo>
                  <a:pt x="13" y="0"/>
                  <a:pt x="11" y="1"/>
                  <a:pt x="9"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 name="Freeform 12"/>
          <p:cNvSpPr>
            <a:spLocks/>
          </p:cNvSpPr>
          <p:nvPr/>
        </p:nvSpPr>
        <p:spPr bwMode="auto">
          <a:xfrm>
            <a:off x="8475134" y="3206751"/>
            <a:ext cx="21167" cy="10583"/>
          </a:xfrm>
          <a:custGeom>
            <a:avLst/>
            <a:gdLst>
              <a:gd name="T0" fmla="*/ 0 w 2"/>
              <a:gd name="T1" fmla="*/ 1 h 1"/>
              <a:gd name="T2" fmla="*/ 1 w 2"/>
              <a:gd name="T3" fmla="*/ 1 h 1"/>
              <a:gd name="T4" fmla="*/ 1 w 2"/>
              <a:gd name="T5" fmla="*/ 0 h 1"/>
              <a:gd name="T6" fmla="*/ 0 w 2"/>
              <a:gd name="T7" fmla="*/ 1 h 1"/>
            </a:gdLst>
            <a:ahLst/>
            <a:cxnLst>
              <a:cxn ang="0">
                <a:pos x="T0" y="T1"/>
              </a:cxn>
              <a:cxn ang="0">
                <a:pos x="T2" y="T3"/>
              </a:cxn>
              <a:cxn ang="0">
                <a:pos x="T4" y="T5"/>
              </a:cxn>
              <a:cxn ang="0">
                <a:pos x="T6" y="T7"/>
              </a:cxn>
            </a:cxnLst>
            <a:rect l="0" t="0" r="r" b="b"/>
            <a:pathLst>
              <a:path w="2" h="1">
                <a:moveTo>
                  <a:pt x="0" y="1"/>
                </a:moveTo>
                <a:cubicBezTo>
                  <a:pt x="1" y="1"/>
                  <a:pt x="1" y="1"/>
                  <a:pt x="1" y="1"/>
                </a:cubicBezTo>
                <a:cubicBezTo>
                  <a:pt x="1" y="1"/>
                  <a:pt x="2" y="0"/>
                  <a:pt x="1" y="0"/>
                </a:cubicBezTo>
                <a:lnTo>
                  <a:pt x="0" y="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3" name="Freeform 13"/>
          <p:cNvSpPr>
            <a:spLocks/>
          </p:cNvSpPr>
          <p:nvPr/>
        </p:nvSpPr>
        <p:spPr bwMode="auto">
          <a:xfrm>
            <a:off x="6396567" y="3524251"/>
            <a:ext cx="31751" cy="42333"/>
          </a:xfrm>
          <a:custGeom>
            <a:avLst/>
            <a:gdLst>
              <a:gd name="T0" fmla="*/ 0 w 3"/>
              <a:gd name="T1" fmla="*/ 3 h 4"/>
              <a:gd name="T2" fmla="*/ 2 w 3"/>
              <a:gd name="T3" fmla="*/ 3 h 4"/>
              <a:gd name="T4" fmla="*/ 3 w 3"/>
              <a:gd name="T5" fmla="*/ 2 h 4"/>
              <a:gd name="T6" fmla="*/ 0 w 3"/>
              <a:gd name="T7" fmla="*/ 3 h 4"/>
            </a:gdLst>
            <a:ahLst/>
            <a:cxnLst>
              <a:cxn ang="0">
                <a:pos x="T0" y="T1"/>
              </a:cxn>
              <a:cxn ang="0">
                <a:pos x="T2" y="T3"/>
              </a:cxn>
              <a:cxn ang="0">
                <a:pos x="T4" y="T5"/>
              </a:cxn>
              <a:cxn ang="0">
                <a:pos x="T6" y="T7"/>
              </a:cxn>
            </a:cxnLst>
            <a:rect l="0" t="0" r="r" b="b"/>
            <a:pathLst>
              <a:path w="3" h="4">
                <a:moveTo>
                  <a:pt x="0" y="3"/>
                </a:moveTo>
                <a:cubicBezTo>
                  <a:pt x="0" y="4"/>
                  <a:pt x="1" y="3"/>
                  <a:pt x="2" y="3"/>
                </a:cubicBezTo>
                <a:cubicBezTo>
                  <a:pt x="3" y="3"/>
                  <a:pt x="3" y="2"/>
                  <a:pt x="3" y="2"/>
                </a:cubicBezTo>
                <a:cubicBezTo>
                  <a:pt x="2" y="0"/>
                  <a:pt x="0" y="3"/>
                  <a:pt x="0" y="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4" name="Freeform 14"/>
          <p:cNvSpPr>
            <a:spLocks/>
          </p:cNvSpPr>
          <p:nvPr/>
        </p:nvSpPr>
        <p:spPr bwMode="auto">
          <a:xfrm>
            <a:off x="6491818" y="3670301"/>
            <a:ext cx="63500" cy="63500"/>
          </a:xfrm>
          <a:custGeom>
            <a:avLst/>
            <a:gdLst>
              <a:gd name="T0" fmla="*/ 0 w 6"/>
              <a:gd name="T1" fmla="*/ 3 h 6"/>
              <a:gd name="T2" fmla="*/ 1 w 6"/>
              <a:gd name="T3" fmla="*/ 4 h 6"/>
              <a:gd name="T4" fmla="*/ 1 w 6"/>
              <a:gd name="T5" fmla="*/ 3 h 6"/>
              <a:gd name="T6" fmla="*/ 6 w 6"/>
              <a:gd name="T7" fmla="*/ 2 h 6"/>
              <a:gd name="T8" fmla="*/ 0 w 6"/>
              <a:gd name="T9" fmla="*/ 3 h 6"/>
            </a:gdLst>
            <a:ahLst/>
            <a:cxnLst>
              <a:cxn ang="0">
                <a:pos x="T0" y="T1"/>
              </a:cxn>
              <a:cxn ang="0">
                <a:pos x="T2" y="T3"/>
              </a:cxn>
              <a:cxn ang="0">
                <a:pos x="T4" y="T5"/>
              </a:cxn>
              <a:cxn ang="0">
                <a:pos x="T6" y="T7"/>
              </a:cxn>
              <a:cxn ang="0">
                <a:pos x="T8" y="T9"/>
              </a:cxn>
            </a:cxnLst>
            <a:rect l="0" t="0" r="r" b="b"/>
            <a:pathLst>
              <a:path w="6" h="6">
                <a:moveTo>
                  <a:pt x="0" y="3"/>
                </a:moveTo>
                <a:cubicBezTo>
                  <a:pt x="1" y="4"/>
                  <a:pt x="1" y="4"/>
                  <a:pt x="1" y="4"/>
                </a:cubicBezTo>
                <a:cubicBezTo>
                  <a:pt x="1" y="3"/>
                  <a:pt x="1" y="3"/>
                  <a:pt x="1" y="3"/>
                </a:cubicBezTo>
                <a:cubicBezTo>
                  <a:pt x="3" y="6"/>
                  <a:pt x="4" y="2"/>
                  <a:pt x="6" y="2"/>
                </a:cubicBezTo>
                <a:cubicBezTo>
                  <a:pt x="4" y="0"/>
                  <a:pt x="2" y="3"/>
                  <a:pt x="0" y="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5" name="Freeform 15"/>
          <p:cNvSpPr>
            <a:spLocks/>
          </p:cNvSpPr>
          <p:nvPr/>
        </p:nvSpPr>
        <p:spPr bwMode="auto">
          <a:xfrm>
            <a:off x="6062134" y="3702051"/>
            <a:ext cx="31751" cy="31749"/>
          </a:xfrm>
          <a:custGeom>
            <a:avLst/>
            <a:gdLst>
              <a:gd name="T0" fmla="*/ 2 w 3"/>
              <a:gd name="T1" fmla="*/ 0 h 3"/>
              <a:gd name="T2" fmla="*/ 0 w 3"/>
              <a:gd name="T3" fmla="*/ 2 h 3"/>
              <a:gd name="T4" fmla="*/ 1 w 3"/>
              <a:gd name="T5" fmla="*/ 2 h 3"/>
              <a:gd name="T6" fmla="*/ 3 w 3"/>
              <a:gd name="T7" fmla="*/ 2 h 3"/>
              <a:gd name="T8" fmla="*/ 2 w 3"/>
              <a:gd name="T9" fmla="*/ 0 h 3"/>
            </a:gdLst>
            <a:ahLst/>
            <a:cxnLst>
              <a:cxn ang="0">
                <a:pos x="T0" y="T1"/>
              </a:cxn>
              <a:cxn ang="0">
                <a:pos x="T2" y="T3"/>
              </a:cxn>
              <a:cxn ang="0">
                <a:pos x="T4" y="T5"/>
              </a:cxn>
              <a:cxn ang="0">
                <a:pos x="T6" y="T7"/>
              </a:cxn>
              <a:cxn ang="0">
                <a:pos x="T8" y="T9"/>
              </a:cxn>
            </a:cxnLst>
            <a:rect l="0" t="0" r="r" b="b"/>
            <a:pathLst>
              <a:path w="3" h="3">
                <a:moveTo>
                  <a:pt x="2" y="0"/>
                </a:moveTo>
                <a:cubicBezTo>
                  <a:pt x="0" y="2"/>
                  <a:pt x="0" y="2"/>
                  <a:pt x="0" y="2"/>
                </a:cubicBezTo>
                <a:cubicBezTo>
                  <a:pt x="1" y="2"/>
                  <a:pt x="1" y="2"/>
                  <a:pt x="1" y="2"/>
                </a:cubicBezTo>
                <a:cubicBezTo>
                  <a:pt x="2" y="2"/>
                  <a:pt x="3" y="3"/>
                  <a:pt x="3" y="2"/>
                </a:cubicBezTo>
                <a:cubicBezTo>
                  <a:pt x="3" y="1"/>
                  <a:pt x="2" y="1"/>
                  <a:pt x="2"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nvGrpSpPr>
          <p:cNvPr id="20" name="组合 19"/>
          <p:cNvGrpSpPr/>
          <p:nvPr/>
        </p:nvGrpSpPr>
        <p:grpSpPr>
          <a:xfrm>
            <a:off x="4051300" y="4542369"/>
            <a:ext cx="3098800" cy="615951"/>
            <a:chOff x="3038475" y="3406776"/>
            <a:chExt cx="2324100" cy="461963"/>
          </a:xfrm>
        </p:grpSpPr>
        <p:sp>
          <p:nvSpPr>
            <p:cNvPr id="17" name="Freeform 5"/>
            <p:cNvSpPr>
              <a:spLocks noEditPoints="1"/>
            </p:cNvSpPr>
            <p:nvPr/>
          </p:nvSpPr>
          <p:spPr bwMode="auto">
            <a:xfrm>
              <a:off x="3038475" y="3406776"/>
              <a:ext cx="2324100" cy="461963"/>
            </a:xfrm>
            <a:custGeom>
              <a:avLst/>
              <a:gdLst>
                <a:gd name="T0" fmla="*/ 504 w 546"/>
                <a:gd name="T1" fmla="*/ 75 h 106"/>
                <a:gd name="T2" fmla="*/ 483 w 546"/>
                <a:gd name="T3" fmla="*/ 64 h 106"/>
                <a:gd name="T4" fmla="*/ 507 w 546"/>
                <a:gd name="T5" fmla="*/ 54 h 106"/>
                <a:gd name="T6" fmla="*/ 505 w 546"/>
                <a:gd name="T7" fmla="*/ 47 h 106"/>
                <a:gd name="T8" fmla="*/ 514 w 546"/>
                <a:gd name="T9" fmla="*/ 40 h 106"/>
                <a:gd name="T10" fmla="*/ 466 w 546"/>
                <a:gd name="T11" fmla="*/ 34 h 106"/>
                <a:gd name="T12" fmla="*/ 475 w 546"/>
                <a:gd name="T13" fmla="*/ 28 h 106"/>
                <a:gd name="T14" fmla="*/ 525 w 546"/>
                <a:gd name="T15" fmla="*/ 24 h 106"/>
                <a:gd name="T16" fmla="*/ 492 w 546"/>
                <a:gd name="T17" fmla="*/ 24 h 106"/>
                <a:gd name="T18" fmla="*/ 460 w 546"/>
                <a:gd name="T19" fmla="*/ 20 h 106"/>
                <a:gd name="T20" fmla="*/ 456 w 546"/>
                <a:gd name="T21" fmla="*/ 15 h 106"/>
                <a:gd name="T22" fmla="*/ 443 w 546"/>
                <a:gd name="T23" fmla="*/ 22 h 106"/>
                <a:gd name="T24" fmla="*/ 418 w 546"/>
                <a:gd name="T25" fmla="*/ 19 h 106"/>
                <a:gd name="T26" fmla="*/ 442 w 546"/>
                <a:gd name="T27" fmla="*/ 24 h 106"/>
                <a:gd name="T28" fmla="*/ 398 w 546"/>
                <a:gd name="T29" fmla="*/ 27 h 106"/>
                <a:gd name="T30" fmla="*/ 375 w 546"/>
                <a:gd name="T31" fmla="*/ 25 h 106"/>
                <a:gd name="T32" fmla="*/ 340 w 546"/>
                <a:gd name="T33" fmla="*/ 18 h 106"/>
                <a:gd name="T34" fmla="*/ 292 w 546"/>
                <a:gd name="T35" fmla="*/ 17 h 106"/>
                <a:gd name="T36" fmla="*/ 281 w 546"/>
                <a:gd name="T37" fmla="*/ 6 h 106"/>
                <a:gd name="T38" fmla="*/ 268 w 546"/>
                <a:gd name="T39" fmla="*/ 15 h 106"/>
                <a:gd name="T40" fmla="*/ 245 w 546"/>
                <a:gd name="T41" fmla="*/ 9 h 106"/>
                <a:gd name="T42" fmla="*/ 220 w 546"/>
                <a:gd name="T43" fmla="*/ 4 h 106"/>
                <a:gd name="T44" fmla="*/ 186 w 546"/>
                <a:gd name="T45" fmla="*/ 2 h 106"/>
                <a:gd name="T46" fmla="*/ 160 w 546"/>
                <a:gd name="T47" fmla="*/ 8 h 106"/>
                <a:gd name="T48" fmla="*/ 65 w 546"/>
                <a:gd name="T49" fmla="*/ 3 h 106"/>
                <a:gd name="T50" fmla="*/ 9 w 546"/>
                <a:gd name="T51" fmla="*/ 38 h 106"/>
                <a:gd name="T52" fmla="*/ 57 w 546"/>
                <a:gd name="T53" fmla="*/ 100 h 106"/>
                <a:gd name="T54" fmla="*/ 59 w 546"/>
                <a:gd name="T55" fmla="*/ 84 h 106"/>
                <a:gd name="T56" fmla="*/ 84 w 546"/>
                <a:gd name="T57" fmla="*/ 83 h 106"/>
                <a:gd name="T58" fmla="*/ 136 w 546"/>
                <a:gd name="T59" fmla="*/ 87 h 106"/>
                <a:gd name="T60" fmla="*/ 176 w 546"/>
                <a:gd name="T61" fmla="*/ 86 h 106"/>
                <a:gd name="T62" fmla="*/ 205 w 546"/>
                <a:gd name="T63" fmla="*/ 81 h 106"/>
                <a:gd name="T64" fmla="*/ 253 w 546"/>
                <a:gd name="T65" fmla="*/ 81 h 106"/>
                <a:gd name="T66" fmla="*/ 299 w 546"/>
                <a:gd name="T67" fmla="*/ 83 h 106"/>
                <a:gd name="T68" fmla="*/ 363 w 546"/>
                <a:gd name="T69" fmla="*/ 87 h 106"/>
                <a:gd name="T70" fmla="*/ 390 w 546"/>
                <a:gd name="T71" fmla="*/ 85 h 106"/>
                <a:gd name="T72" fmla="*/ 494 w 546"/>
                <a:gd name="T73" fmla="*/ 54 h 106"/>
                <a:gd name="T74" fmla="*/ 482 w 546"/>
                <a:gd name="T75" fmla="*/ 43 h 106"/>
                <a:gd name="T76" fmla="*/ 506 w 546"/>
                <a:gd name="T77" fmla="*/ 45 h 106"/>
                <a:gd name="T78" fmla="*/ 499 w 546"/>
                <a:gd name="T79" fmla="*/ 43 h 106"/>
                <a:gd name="T80" fmla="*/ 474 w 546"/>
                <a:gd name="T81" fmla="*/ 42 h 106"/>
                <a:gd name="T82" fmla="*/ 460 w 546"/>
                <a:gd name="T83" fmla="*/ 30 h 106"/>
                <a:gd name="T84" fmla="*/ 454 w 546"/>
                <a:gd name="T85" fmla="*/ 25 h 106"/>
                <a:gd name="T86" fmla="*/ 409 w 546"/>
                <a:gd name="T87" fmla="*/ 19 h 106"/>
                <a:gd name="T88" fmla="*/ 280 w 546"/>
                <a:gd name="T89" fmla="*/ 9 h 106"/>
                <a:gd name="T90" fmla="*/ 23 w 546"/>
                <a:gd name="T91" fmla="*/ 60 h 106"/>
                <a:gd name="T92" fmla="*/ 67 w 546"/>
                <a:gd name="T93" fmla="*/ 96 h 106"/>
                <a:gd name="T94" fmla="*/ 88 w 546"/>
                <a:gd name="T95" fmla="*/ 83 h 106"/>
                <a:gd name="T96" fmla="*/ 146 w 546"/>
                <a:gd name="T97" fmla="*/ 83 h 106"/>
                <a:gd name="T98" fmla="*/ 237 w 546"/>
                <a:gd name="T99" fmla="*/ 8 h 106"/>
                <a:gd name="T100" fmla="*/ 190 w 546"/>
                <a:gd name="T101" fmla="*/ 79 h 106"/>
                <a:gd name="T102" fmla="*/ 225 w 546"/>
                <a:gd name="T103" fmla="*/ 10 h 106"/>
                <a:gd name="T104" fmla="*/ 252 w 546"/>
                <a:gd name="T105" fmla="*/ 14 h 106"/>
                <a:gd name="T106" fmla="*/ 277 w 546"/>
                <a:gd name="T107" fmla="*/ 15 h 106"/>
                <a:gd name="T108" fmla="*/ 294 w 546"/>
                <a:gd name="T109" fmla="*/ 21 h 106"/>
                <a:gd name="T110" fmla="*/ 318 w 546"/>
                <a:gd name="T111" fmla="*/ 25 h 106"/>
                <a:gd name="T112" fmla="*/ 340 w 546"/>
                <a:gd name="T113" fmla="*/ 24 h 106"/>
                <a:gd name="T114" fmla="*/ 353 w 546"/>
                <a:gd name="T115" fmla="*/ 26 h 106"/>
                <a:gd name="T116" fmla="*/ 393 w 546"/>
                <a:gd name="T117" fmla="*/ 27 h 106"/>
                <a:gd name="T118" fmla="*/ 383 w 546"/>
                <a:gd name="T119" fmla="*/ 30 h 106"/>
                <a:gd name="T120" fmla="*/ 370 w 546"/>
                <a:gd name="T121" fmla="*/ 84 h 106"/>
                <a:gd name="T122" fmla="*/ 411 w 546"/>
                <a:gd name="T123" fmla="*/ 30 h 106"/>
                <a:gd name="T124" fmla="*/ 428 w 546"/>
                <a:gd name="T125" fmla="*/ 34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46" h="106">
                  <a:moveTo>
                    <a:pt x="405" y="85"/>
                  </a:moveTo>
                  <a:cubicBezTo>
                    <a:pt x="405" y="86"/>
                    <a:pt x="405" y="86"/>
                    <a:pt x="405" y="86"/>
                  </a:cubicBezTo>
                  <a:cubicBezTo>
                    <a:pt x="406" y="86"/>
                    <a:pt x="406" y="86"/>
                    <a:pt x="407" y="86"/>
                  </a:cubicBezTo>
                  <a:cubicBezTo>
                    <a:pt x="406" y="86"/>
                    <a:pt x="406" y="86"/>
                    <a:pt x="406" y="86"/>
                  </a:cubicBezTo>
                  <a:cubicBezTo>
                    <a:pt x="406" y="85"/>
                    <a:pt x="406" y="85"/>
                    <a:pt x="406" y="85"/>
                  </a:cubicBezTo>
                  <a:cubicBezTo>
                    <a:pt x="407" y="85"/>
                    <a:pt x="408" y="85"/>
                    <a:pt x="408" y="86"/>
                  </a:cubicBezTo>
                  <a:cubicBezTo>
                    <a:pt x="409" y="86"/>
                    <a:pt x="410" y="87"/>
                    <a:pt x="410" y="86"/>
                  </a:cubicBezTo>
                  <a:cubicBezTo>
                    <a:pt x="411" y="86"/>
                    <a:pt x="411" y="86"/>
                    <a:pt x="412" y="86"/>
                  </a:cubicBezTo>
                  <a:cubicBezTo>
                    <a:pt x="413" y="85"/>
                    <a:pt x="415" y="86"/>
                    <a:pt x="416" y="86"/>
                  </a:cubicBezTo>
                  <a:cubicBezTo>
                    <a:pt x="417" y="84"/>
                    <a:pt x="419" y="87"/>
                    <a:pt x="419" y="85"/>
                  </a:cubicBezTo>
                  <a:cubicBezTo>
                    <a:pt x="421" y="86"/>
                    <a:pt x="422" y="85"/>
                    <a:pt x="423" y="86"/>
                  </a:cubicBezTo>
                  <a:cubicBezTo>
                    <a:pt x="423" y="85"/>
                    <a:pt x="423" y="85"/>
                    <a:pt x="423" y="85"/>
                  </a:cubicBezTo>
                  <a:cubicBezTo>
                    <a:pt x="425" y="87"/>
                    <a:pt x="428" y="85"/>
                    <a:pt x="430" y="86"/>
                  </a:cubicBezTo>
                  <a:cubicBezTo>
                    <a:pt x="430" y="86"/>
                    <a:pt x="430" y="86"/>
                    <a:pt x="430" y="86"/>
                  </a:cubicBezTo>
                  <a:cubicBezTo>
                    <a:pt x="431" y="86"/>
                    <a:pt x="432" y="85"/>
                    <a:pt x="432" y="86"/>
                  </a:cubicBezTo>
                  <a:cubicBezTo>
                    <a:pt x="433" y="86"/>
                    <a:pt x="434" y="86"/>
                    <a:pt x="434" y="86"/>
                  </a:cubicBezTo>
                  <a:cubicBezTo>
                    <a:pt x="436" y="87"/>
                    <a:pt x="437" y="85"/>
                    <a:pt x="439" y="86"/>
                  </a:cubicBezTo>
                  <a:cubicBezTo>
                    <a:pt x="439" y="86"/>
                    <a:pt x="439" y="86"/>
                    <a:pt x="439" y="86"/>
                  </a:cubicBezTo>
                  <a:cubicBezTo>
                    <a:pt x="440" y="87"/>
                    <a:pt x="440" y="85"/>
                    <a:pt x="441" y="86"/>
                  </a:cubicBezTo>
                  <a:cubicBezTo>
                    <a:pt x="443" y="85"/>
                    <a:pt x="445" y="87"/>
                    <a:pt x="447" y="86"/>
                  </a:cubicBezTo>
                  <a:cubicBezTo>
                    <a:pt x="448" y="87"/>
                    <a:pt x="450" y="85"/>
                    <a:pt x="451" y="86"/>
                  </a:cubicBezTo>
                  <a:cubicBezTo>
                    <a:pt x="453" y="87"/>
                    <a:pt x="455" y="86"/>
                    <a:pt x="457" y="86"/>
                  </a:cubicBezTo>
                  <a:cubicBezTo>
                    <a:pt x="459" y="85"/>
                    <a:pt x="461" y="86"/>
                    <a:pt x="462" y="86"/>
                  </a:cubicBezTo>
                  <a:cubicBezTo>
                    <a:pt x="464" y="86"/>
                    <a:pt x="465" y="86"/>
                    <a:pt x="466" y="85"/>
                  </a:cubicBezTo>
                  <a:cubicBezTo>
                    <a:pt x="467" y="85"/>
                    <a:pt x="467" y="86"/>
                    <a:pt x="467" y="86"/>
                  </a:cubicBezTo>
                  <a:cubicBezTo>
                    <a:pt x="468" y="86"/>
                    <a:pt x="469" y="85"/>
                    <a:pt x="470" y="85"/>
                  </a:cubicBezTo>
                  <a:cubicBezTo>
                    <a:pt x="470" y="85"/>
                    <a:pt x="471" y="84"/>
                    <a:pt x="472" y="85"/>
                  </a:cubicBezTo>
                  <a:cubicBezTo>
                    <a:pt x="472" y="85"/>
                    <a:pt x="472" y="85"/>
                    <a:pt x="473" y="85"/>
                  </a:cubicBezTo>
                  <a:cubicBezTo>
                    <a:pt x="473" y="85"/>
                    <a:pt x="474" y="85"/>
                    <a:pt x="474" y="85"/>
                  </a:cubicBezTo>
                  <a:cubicBezTo>
                    <a:pt x="475" y="85"/>
                    <a:pt x="475" y="86"/>
                    <a:pt x="476" y="86"/>
                  </a:cubicBezTo>
                  <a:cubicBezTo>
                    <a:pt x="477" y="85"/>
                    <a:pt x="480" y="86"/>
                    <a:pt x="481" y="85"/>
                  </a:cubicBezTo>
                  <a:cubicBezTo>
                    <a:pt x="482" y="86"/>
                    <a:pt x="484" y="85"/>
                    <a:pt x="485" y="85"/>
                  </a:cubicBezTo>
                  <a:cubicBezTo>
                    <a:pt x="486" y="85"/>
                    <a:pt x="487" y="86"/>
                    <a:pt x="488" y="85"/>
                  </a:cubicBezTo>
                  <a:cubicBezTo>
                    <a:pt x="490" y="85"/>
                    <a:pt x="492" y="85"/>
                    <a:pt x="494" y="85"/>
                  </a:cubicBezTo>
                  <a:cubicBezTo>
                    <a:pt x="493" y="85"/>
                    <a:pt x="493" y="85"/>
                    <a:pt x="493" y="85"/>
                  </a:cubicBezTo>
                  <a:cubicBezTo>
                    <a:pt x="495" y="84"/>
                    <a:pt x="495" y="85"/>
                    <a:pt x="497" y="85"/>
                  </a:cubicBezTo>
                  <a:cubicBezTo>
                    <a:pt x="497" y="83"/>
                    <a:pt x="497" y="83"/>
                    <a:pt x="497" y="83"/>
                  </a:cubicBezTo>
                  <a:cubicBezTo>
                    <a:pt x="497" y="83"/>
                    <a:pt x="499" y="84"/>
                    <a:pt x="499" y="83"/>
                  </a:cubicBezTo>
                  <a:cubicBezTo>
                    <a:pt x="499" y="83"/>
                    <a:pt x="500" y="83"/>
                    <a:pt x="500" y="83"/>
                  </a:cubicBezTo>
                  <a:cubicBezTo>
                    <a:pt x="501" y="83"/>
                    <a:pt x="503" y="84"/>
                    <a:pt x="503" y="82"/>
                  </a:cubicBezTo>
                  <a:cubicBezTo>
                    <a:pt x="504" y="81"/>
                    <a:pt x="505" y="82"/>
                    <a:pt x="506" y="82"/>
                  </a:cubicBezTo>
                  <a:cubicBezTo>
                    <a:pt x="505" y="81"/>
                    <a:pt x="503" y="81"/>
                    <a:pt x="502" y="82"/>
                  </a:cubicBezTo>
                  <a:cubicBezTo>
                    <a:pt x="501" y="81"/>
                    <a:pt x="500" y="81"/>
                    <a:pt x="499" y="82"/>
                  </a:cubicBezTo>
                  <a:cubicBezTo>
                    <a:pt x="496" y="81"/>
                    <a:pt x="493" y="82"/>
                    <a:pt x="491" y="81"/>
                  </a:cubicBezTo>
                  <a:cubicBezTo>
                    <a:pt x="492" y="80"/>
                    <a:pt x="494" y="80"/>
                    <a:pt x="495" y="80"/>
                  </a:cubicBezTo>
                  <a:cubicBezTo>
                    <a:pt x="495" y="79"/>
                    <a:pt x="496" y="79"/>
                    <a:pt x="495" y="78"/>
                  </a:cubicBezTo>
                  <a:cubicBezTo>
                    <a:pt x="495" y="79"/>
                    <a:pt x="495" y="79"/>
                    <a:pt x="495" y="79"/>
                  </a:cubicBezTo>
                  <a:cubicBezTo>
                    <a:pt x="493" y="79"/>
                    <a:pt x="493" y="79"/>
                    <a:pt x="493" y="79"/>
                  </a:cubicBezTo>
                  <a:cubicBezTo>
                    <a:pt x="493" y="79"/>
                    <a:pt x="493" y="79"/>
                    <a:pt x="493" y="79"/>
                  </a:cubicBezTo>
                  <a:cubicBezTo>
                    <a:pt x="492" y="79"/>
                    <a:pt x="491" y="80"/>
                    <a:pt x="490" y="79"/>
                  </a:cubicBezTo>
                  <a:cubicBezTo>
                    <a:pt x="491" y="79"/>
                    <a:pt x="491" y="79"/>
                    <a:pt x="491" y="79"/>
                  </a:cubicBezTo>
                  <a:cubicBezTo>
                    <a:pt x="489" y="79"/>
                    <a:pt x="488" y="79"/>
                    <a:pt x="486" y="79"/>
                  </a:cubicBezTo>
                  <a:cubicBezTo>
                    <a:pt x="486" y="79"/>
                    <a:pt x="486" y="79"/>
                    <a:pt x="486" y="79"/>
                  </a:cubicBezTo>
                  <a:cubicBezTo>
                    <a:pt x="486" y="79"/>
                    <a:pt x="485" y="79"/>
                    <a:pt x="485" y="78"/>
                  </a:cubicBezTo>
                  <a:cubicBezTo>
                    <a:pt x="486" y="77"/>
                    <a:pt x="488" y="78"/>
                    <a:pt x="489" y="77"/>
                  </a:cubicBezTo>
                  <a:cubicBezTo>
                    <a:pt x="491" y="78"/>
                    <a:pt x="492" y="76"/>
                    <a:pt x="494" y="76"/>
                  </a:cubicBezTo>
                  <a:cubicBezTo>
                    <a:pt x="495" y="76"/>
                    <a:pt x="495" y="75"/>
                    <a:pt x="497" y="75"/>
                  </a:cubicBezTo>
                  <a:cubicBezTo>
                    <a:pt x="496" y="74"/>
                    <a:pt x="496" y="74"/>
                    <a:pt x="496" y="74"/>
                  </a:cubicBezTo>
                  <a:cubicBezTo>
                    <a:pt x="497" y="74"/>
                    <a:pt x="498" y="75"/>
                    <a:pt x="498" y="76"/>
                  </a:cubicBezTo>
                  <a:cubicBezTo>
                    <a:pt x="499" y="75"/>
                    <a:pt x="500" y="75"/>
                    <a:pt x="501" y="75"/>
                  </a:cubicBezTo>
                  <a:cubicBezTo>
                    <a:pt x="502" y="76"/>
                    <a:pt x="503" y="75"/>
                    <a:pt x="504" y="75"/>
                  </a:cubicBezTo>
                  <a:cubicBezTo>
                    <a:pt x="506" y="74"/>
                    <a:pt x="508" y="76"/>
                    <a:pt x="510" y="74"/>
                  </a:cubicBezTo>
                  <a:cubicBezTo>
                    <a:pt x="510" y="74"/>
                    <a:pt x="511" y="74"/>
                    <a:pt x="511" y="74"/>
                  </a:cubicBezTo>
                  <a:cubicBezTo>
                    <a:pt x="513" y="74"/>
                    <a:pt x="515" y="75"/>
                    <a:pt x="516" y="74"/>
                  </a:cubicBezTo>
                  <a:cubicBezTo>
                    <a:pt x="516" y="74"/>
                    <a:pt x="516" y="74"/>
                    <a:pt x="516" y="74"/>
                  </a:cubicBezTo>
                  <a:cubicBezTo>
                    <a:pt x="517" y="74"/>
                    <a:pt x="518" y="75"/>
                    <a:pt x="519" y="74"/>
                  </a:cubicBezTo>
                  <a:cubicBezTo>
                    <a:pt x="518" y="73"/>
                    <a:pt x="518" y="73"/>
                    <a:pt x="518" y="73"/>
                  </a:cubicBezTo>
                  <a:cubicBezTo>
                    <a:pt x="518" y="74"/>
                    <a:pt x="517" y="74"/>
                    <a:pt x="517" y="74"/>
                  </a:cubicBezTo>
                  <a:cubicBezTo>
                    <a:pt x="515" y="72"/>
                    <a:pt x="512" y="75"/>
                    <a:pt x="511" y="72"/>
                  </a:cubicBezTo>
                  <a:cubicBezTo>
                    <a:pt x="510" y="73"/>
                    <a:pt x="509" y="72"/>
                    <a:pt x="508" y="73"/>
                  </a:cubicBezTo>
                  <a:cubicBezTo>
                    <a:pt x="509" y="73"/>
                    <a:pt x="510" y="72"/>
                    <a:pt x="511" y="73"/>
                  </a:cubicBezTo>
                  <a:cubicBezTo>
                    <a:pt x="511" y="75"/>
                    <a:pt x="510" y="73"/>
                    <a:pt x="509" y="73"/>
                  </a:cubicBezTo>
                  <a:cubicBezTo>
                    <a:pt x="509" y="74"/>
                    <a:pt x="509" y="74"/>
                    <a:pt x="509" y="74"/>
                  </a:cubicBezTo>
                  <a:cubicBezTo>
                    <a:pt x="507" y="73"/>
                    <a:pt x="505" y="74"/>
                    <a:pt x="503" y="73"/>
                  </a:cubicBezTo>
                  <a:cubicBezTo>
                    <a:pt x="503" y="73"/>
                    <a:pt x="504" y="73"/>
                    <a:pt x="504" y="73"/>
                  </a:cubicBezTo>
                  <a:cubicBezTo>
                    <a:pt x="503" y="73"/>
                    <a:pt x="503" y="72"/>
                    <a:pt x="503" y="73"/>
                  </a:cubicBezTo>
                  <a:cubicBezTo>
                    <a:pt x="503" y="73"/>
                    <a:pt x="503" y="73"/>
                    <a:pt x="503" y="73"/>
                  </a:cubicBezTo>
                  <a:cubicBezTo>
                    <a:pt x="502" y="73"/>
                    <a:pt x="501" y="74"/>
                    <a:pt x="499" y="74"/>
                  </a:cubicBezTo>
                  <a:cubicBezTo>
                    <a:pt x="498" y="74"/>
                    <a:pt x="498" y="74"/>
                    <a:pt x="498" y="74"/>
                  </a:cubicBezTo>
                  <a:cubicBezTo>
                    <a:pt x="498" y="74"/>
                    <a:pt x="499" y="73"/>
                    <a:pt x="498" y="74"/>
                  </a:cubicBezTo>
                  <a:cubicBezTo>
                    <a:pt x="496" y="74"/>
                    <a:pt x="495" y="74"/>
                    <a:pt x="494" y="73"/>
                  </a:cubicBezTo>
                  <a:cubicBezTo>
                    <a:pt x="494" y="73"/>
                    <a:pt x="494" y="73"/>
                    <a:pt x="494" y="73"/>
                  </a:cubicBezTo>
                  <a:cubicBezTo>
                    <a:pt x="492" y="74"/>
                    <a:pt x="494" y="77"/>
                    <a:pt x="491" y="77"/>
                  </a:cubicBezTo>
                  <a:cubicBezTo>
                    <a:pt x="491" y="76"/>
                    <a:pt x="491" y="76"/>
                    <a:pt x="491" y="76"/>
                  </a:cubicBezTo>
                  <a:cubicBezTo>
                    <a:pt x="491" y="76"/>
                    <a:pt x="491" y="76"/>
                    <a:pt x="491" y="76"/>
                  </a:cubicBezTo>
                  <a:cubicBezTo>
                    <a:pt x="490" y="74"/>
                    <a:pt x="493" y="76"/>
                    <a:pt x="492" y="74"/>
                  </a:cubicBezTo>
                  <a:cubicBezTo>
                    <a:pt x="487" y="73"/>
                    <a:pt x="482" y="74"/>
                    <a:pt x="477" y="74"/>
                  </a:cubicBezTo>
                  <a:cubicBezTo>
                    <a:pt x="471" y="73"/>
                    <a:pt x="466" y="75"/>
                    <a:pt x="460" y="73"/>
                  </a:cubicBezTo>
                  <a:cubicBezTo>
                    <a:pt x="458" y="74"/>
                    <a:pt x="456" y="73"/>
                    <a:pt x="454" y="73"/>
                  </a:cubicBezTo>
                  <a:cubicBezTo>
                    <a:pt x="451" y="74"/>
                    <a:pt x="447" y="73"/>
                    <a:pt x="443" y="73"/>
                  </a:cubicBezTo>
                  <a:cubicBezTo>
                    <a:pt x="442" y="73"/>
                    <a:pt x="441" y="73"/>
                    <a:pt x="441" y="73"/>
                  </a:cubicBezTo>
                  <a:cubicBezTo>
                    <a:pt x="439" y="72"/>
                    <a:pt x="437" y="74"/>
                    <a:pt x="436" y="73"/>
                  </a:cubicBezTo>
                  <a:cubicBezTo>
                    <a:pt x="437" y="72"/>
                    <a:pt x="438" y="73"/>
                    <a:pt x="438" y="73"/>
                  </a:cubicBezTo>
                  <a:cubicBezTo>
                    <a:pt x="440" y="72"/>
                    <a:pt x="441" y="73"/>
                    <a:pt x="442" y="72"/>
                  </a:cubicBezTo>
                  <a:cubicBezTo>
                    <a:pt x="443" y="74"/>
                    <a:pt x="445" y="72"/>
                    <a:pt x="446" y="72"/>
                  </a:cubicBezTo>
                  <a:cubicBezTo>
                    <a:pt x="449" y="72"/>
                    <a:pt x="451" y="74"/>
                    <a:pt x="453" y="71"/>
                  </a:cubicBezTo>
                  <a:cubicBezTo>
                    <a:pt x="454" y="72"/>
                    <a:pt x="454" y="72"/>
                    <a:pt x="454" y="72"/>
                  </a:cubicBezTo>
                  <a:cubicBezTo>
                    <a:pt x="456" y="71"/>
                    <a:pt x="459" y="72"/>
                    <a:pt x="461" y="73"/>
                  </a:cubicBezTo>
                  <a:cubicBezTo>
                    <a:pt x="461" y="72"/>
                    <a:pt x="461" y="72"/>
                    <a:pt x="461" y="72"/>
                  </a:cubicBezTo>
                  <a:cubicBezTo>
                    <a:pt x="461" y="72"/>
                    <a:pt x="461" y="72"/>
                    <a:pt x="461" y="72"/>
                  </a:cubicBezTo>
                  <a:cubicBezTo>
                    <a:pt x="463" y="72"/>
                    <a:pt x="463" y="72"/>
                    <a:pt x="463" y="72"/>
                  </a:cubicBezTo>
                  <a:cubicBezTo>
                    <a:pt x="463" y="72"/>
                    <a:pt x="463" y="72"/>
                    <a:pt x="463" y="71"/>
                  </a:cubicBezTo>
                  <a:cubicBezTo>
                    <a:pt x="463" y="71"/>
                    <a:pt x="464" y="71"/>
                    <a:pt x="464" y="72"/>
                  </a:cubicBezTo>
                  <a:cubicBezTo>
                    <a:pt x="467" y="70"/>
                    <a:pt x="470" y="72"/>
                    <a:pt x="473" y="71"/>
                  </a:cubicBezTo>
                  <a:cubicBezTo>
                    <a:pt x="476" y="72"/>
                    <a:pt x="479" y="70"/>
                    <a:pt x="483" y="72"/>
                  </a:cubicBezTo>
                  <a:cubicBezTo>
                    <a:pt x="483" y="71"/>
                    <a:pt x="485" y="71"/>
                    <a:pt x="486" y="71"/>
                  </a:cubicBezTo>
                  <a:cubicBezTo>
                    <a:pt x="488" y="69"/>
                    <a:pt x="493" y="71"/>
                    <a:pt x="495" y="69"/>
                  </a:cubicBezTo>
                  <a:cubicBezTo>
                    <a:pt x="494" y="68"/>
                    <a:pt x="493" y="70"/>
                    <a:pt x="493" y="68"/>
                  </a:cubicBezTo>
                  <a:cubicBezTo>
                    <a:pt x="492" y="67"/>
                    <a:pt x="491" y="68"/>
                    <a:pt x="490" y="68"/>
                  </a:cubicBezTo>
                  <a:cubicBezTo>
                    <a:pt x="490" y="68"/>
                    <a:pt x="490" y="68"/>
                    <a:pt x="490" y="68"/>
                  </a:cubicBezTo>
                  <a:cubicBezTo>
                    <a:pt x="489" y="69"/>
                    <a:pt x="489" y="68"/>
                    <a:pt x="488" y="67"/>
                  </a:cubicBezTo>
                  <a:cubicBezTo>
                    <a:pt x="488" y="67"/>
                    <a:pt x="488" y="67"/>
                    <a:pt x="489" y="67"/>
                  </a:cubicBezTo>
                  <a:cubicBezTo>
                    <a:pt x="490" y="67"/>
                    <a:pt x="491" y="66"/>
                    <a:pt x="492" y="67"/>
                  </a:cubicBezTo>
                  <a:cubicBezTo>
                    <a:pt x="494" y="65"/>
                    <a:pt x="496" y="67"/>
                    <a:pt x="498" y="66"/>
                  </a:cubicBezTo>
                  <a:cubicBezTo>
                    <a:pt x="499" y="67"/>
                    <a:pt x="499" y="67"/>
                    <a:pt x="499" y="67"/>
                  </a:cubicBezTo>
                  <a:cubicBezTo>
                    <a:pt x="499" y="66"/>
                    <a:pt x="500" y="66"/>
                    <a:pt x="501" y="66"/>
                  </a:cubicBezTo>
                  <a:cubicBezTo>
                    <a:pt x="501" y="66"/>
                    <a:pt x="501" y="65"/>
                    <a:pt x="502" y="65"/>
                  </a:cubicBezTo>
                  <a:cubicBezTo>
                    <a:pt x="500" y="65"/>
                    <a:pt x="498" y="65"/>
                    <a:pt x="496" y="64"/>
                  </a:cubicBezTo>
                  <a:cubicBezTo>
                    <a:pt x="495" y="65"/>
                    <a:pt x="493" y="63"/>
                    <a:pt x="491" y="64"/>
                  </a:cubicBezTo>
                  <a:cubicBezTo>
                    <a:pt x="491" y="65"/>
                    <a:pt x="490" y="65"/>
                    <a:pt x="489" y="64"/>
                  </a:cubicBezTo>
                  <a:cubicBezTo>
                    <a:pt x="489" y="65"/>
                    <a:pt x="489" y="65"/>
                    <a:pt x="489" y="65"/>
                  </a:cubicBezTo>
                  <a:cubicBezTo>
                    <a:pt x="487" y="64"/>
                    <a:pt x="485" y="66"/>
                    <a:pt x="483" y="64"/>
                  </a:cubicBezTo>
                  <a:cubicBezTo>
                    <a:pt x="482" y="65"/>
                    <a:pt x="480" y="65"/>
                    <a:pt x="478" y="64"/>
                  </a:cubicBezTo>
                  <a:cubicBezTo>
                    <a:pt x="477" y="64"/>
                    <a:pt x="473" y="66"/>
                    <a:pt x="473" y="63"/>
                  </a:cubicBezTo>
                  <a:cubicBezTo>
                    <a:pt x="476" y="62"/>
                    <a:pt x="476" y="62"/>
                    <a:pt x="476" y="62"/>
                  </a:cubicBezTo>
                  <a:cubicBezTo>
                    <a:pt x="476" y="62"/>
                    <a:pt x="477" y="63"/>
                    <a:pt x="477" y="63"/>
                  </a:cubicBezTo>
                  <a:cubicBezTo>
                    <a:pt x="478" y="62"/>
                    <a:pt x="480" y="63"/>
                    <a:pt x="481" y="62"/>
                  </a:cubicBezTo>
                  <a:cubicBezTo>
                    <a:pt x="481" y="62"/>
                    <a:pt x="481" y="62"/>
                    <a:pt x="481" y="62"/>
                  </a:cubicBezTo>
                  <a:cubicBezTo>
                    <a:pt x="483" y="63"/>
                    <a:pt x="484" y="61"/>
                    <a:pt x="485" y="62"/>
                  </a:cubicBezTo>
                  <a:cubicBezTo>
                    <a:pt x="487" y="62"/>
                    <a:pt x="489" y="62"/>
                    <a:pt x="491" y="61"/>
                  </a:cubicBezTo>
                  <a:cubicBezTo>
                    <a:pt x="488" y="60"/>
                    <a:pt x="485" y="62"/>
                    <a:pt x="483" y="61"/>
                  </a:cubicBezTo>
                  <a:cubicBezTo>
                    <a:pt x="483" y="60"/>
                    <a:pt x="483" y="60"/>
                    <a:pt x="483" y="60"/>
                  </a:cubicBezTo>
                  <a:cubicBezTo>
                    <a:pt x="483" y="60"/>
                    <a:pt x="483" y="60"/>
                    <a:pt x="482" y="60"/>
                  </a:cubicBezTo>
                  <a:cubicBezTo>
                    <a:pt x="483" y="61"/>
                    <a:pt x="483" y="61"/>
                    <a:pt x="483" y="61"/>
                  </a:cubicBezTo>
                  <a:cubicBezTo>
                    <a:pt x="481" y="62"/>
                    <a:pt x="480" y="61"/>
                    <a:pt x="479" y="61"/>
                  </a:cubicBezTo>
                  <a:cubicBezTo>
                    <a:pt x="479" y="60"/>
                    <a:pt x="480" y="61"/>
                    <a:pt x="480" y="60"/>
                  </a:cubicBezTo>
                  <a:cubicBezTo>
                    <a:pt x="478" y="60"/>
                    <a:pt x="476" y="60"/>
                    <a:pt x="475" y="61"/>
                  </a:cubicBezTo>
                  <a:cubicBezTo>
                    <a:pt x="474" y="60"/>
                    <a:pt x="474" y="60"/>
                    <a:pt x="474" y="60"/>
                  </a:cubicBezTo>
                  <a:cubicBezTo>
                    <a:pt x="473" y="60"/>
                    <a:pt x="471" y="60"/>
                    <a:pt x="470" y="60"/>
                  </a:cubicBezTo>
                  <a:cubicBezTo>
                    <a:pt x="469" y="60"/>
                    <a:pt x="468" y="60"/>
                    <a:pt x="467" y="60"/>
                  </a:cubicBezTo>
                  <a:cubicBezTo>
                    <a:pt x="466" y="61"/>
                    <a:pt x="465" y="58"/>
                    <a:pt x="464" y="59"/>
                  </a:cubicBezTo>
                  <a:cubicBezTo>
                    <a:pt x="464" y="59"/>
                    <a:pt x="464" y="59"/>
                    <a:pt x="464" y="59"/>
                  </a:cubicBezTo>
                  <a:cubicBezTo>
                    <a:pt x="467" y="58"/>
                    <a:pt x="470" y="60"/>
                    <a:pt x="473" y="59"/>
                  </a:cubicBezTo>
                  <a:cubicBezTo>
                    <a:pt x="473" y="58"/>
                    <a:pt x="473" y="58"/>
                    <a:pt x="474" y="58"/>
                  </a:cubicBezTo>
                  <a:cubicBezTo>
                    <a:pt x="474" y="59"/>
                    <a:pt x="474" y="59"/>
                    <a:pt x="474" y="59"/>
                  </a:cubicBezTo>
                  <a:cubicBezTo>
                    <a:pt x="477" y="59"/>
                    <a:pt x="477" y="59"/>
                    <a:pt x="477" y="59"/>
                  </a:cubicBezTo>
                  <a:cubicBezTo>
                    <a:pt x="478" y="59"/>
                    <a:pt x="480" y="60"/>
                    <a:pt x="481" y="59"/>
                  </a:cubicBezTo>
                  <a:cubicBezTo>
                    <a:pt x="483" y="60"/>
                    <a:pt x="484" y="58"/>
                    <a:pt x="485" y="59"/>
                  </a:cubicBezTo>
                  <a:cubicBezTo>
                    <a:pt x="487" y="57"/>
                    <a:pt x="489" y="58"/>
                    <a:pt x="491" y="57"/>
                  </a:cubicBezTo>
                  <a:cubicBezTo>
                    <a:pt x="489" y="56"/>
                    <a:pt x="489" y="56"/>
                    <a:pt x="489" y="56"/>
                  </a:cubicBezTo>
                  <a:cubicBezTo>
                    <a:pt x="490" y="56"/>
                    <a:pt x="490" y="55"/>
                    <a:pt x="490" y="55"/>
                  </a:cubicBezTo>
                  <a:cubicBezTo>
                    <a:pt x="490" y="56"/>
                    <a:pt x="491" y="55"/>
                    <a:pt x="491" y="56"/>
                  </a:cubicBezTo>
                  <a:cubicBezTo>
                    <a:pt x="491" y="55"/>
                    <a:pt x="492" y="56"/>
                    <a:pt x="492" y="55"/>
                  </a:cubicBezTo>
                  <a:cubicBezTo>
                    <a:pt x="492" y="55"/>
                    <a:pt x="492" y="55"/>
                    <a:pt x="492" y="55"/>
                  </a:cubicBezTo>
                  <a:cubicBezTo>
                    <a:pt x="495" y="54"/>
                    <a:pt x="495" y="54"/>
                    <a:pt x="495" y="54"/>
                  </a:cubicBezTo>
                  <a:cubicBezTo>
                    <a:pt x="495" y="55"/>
                    <a:pt x="495" y="55"/>
                    <a:pt x="495" y="55"/>
                  </a:cubicBezTo>
                  <a:cubicBezTo>
                    <a:pt x="495" y="55"/>
                    <a:pt x="494" y="55"/>
                    <a:pt x="494" y="55"/>
                  </a:cubicBezTo>
                  <a:cubicBezTo>
                    <a:pt x="494" y="56"/>
                    <a:pt x="494" y="56"/>
                    <a:pt x="494" y="56"/>
                  </a:cubicBezTo>
                  <a:cubicBezTo>
                    <a:pt x="493" y="56"/>
                    <a:pt x="492" y="58"/>
                    <a:pt x="491" y="56"/>
                  </a:cubicBezTo>
                  <a:cubicBezTo>
                    <a:pt x="491" y="59"/>
                    <a:pt x="494" y="56"/>
                    <a:pt x="495" y="58"/>
                  </a:cubicBezTo>
                  <a:cubicBezTo>
                    <a:pt x="495" y="58"/>
                    <a:pt x="495" y="58"/>
                    <a:pt x="495" y="58"/>
                  </a:cubicBezTo>
                  <a:cubicBezTo>
                    <a:pt x="497" y="58"/>
                    <a:pt x="497" y="56"/>
                    <a:pt x="499" y="56"/>
                  </a:cubicBezTo>
                  <a:cubicBezTo>
                    <a:pt x="499" y="56"/>
                    <a:pt x="498" y="56"/>
                    <a:pt x="498" y="56"/>
                  </a:cubicBezTo>
                  <a:cubicBezTo>
                    <a:pt x="498" y="56"/>
                    <a:pt x="498" y="56"/>
                    <a:pt x="498" y="56"/>
                  </a:cubicBezTo>
                  <a:cubicBezTo>
                    <a:pt x="497" y="56"/>
                    <a:pt x="497" y="56"/>
                    <a:pt x="496" y="55"/>
                  </a:cubicBezTo>
                  <a:cubicBezTo>
                    <a:pt x="497" y="55"/>
                    <a:pt x="497" y="55"/>
                    <a:pt x="497" y="55"/>
                  </a:cubicBezTo>
                  <a:cubicBezTo>
                    <a:pt x="496" y="55"/>
                    <a:pt x="496" y="55"/>
                    <a:pt x="496" y="55"/>
                  </a:cubicBezTo>
                  <a:cubicBezTo>
                    <a:pt x="496" y="54"/>
                    <a:pt x="497" y="55"/>
                    <a:pt x="497" y="55"/>
                  </a:cubicBezTo>
                  <a:cubicBezTo>
                    <a:pt x="497" y="54"/>
                    <a:pt x="498" y="54"/>
                    <a:pt x="497" y="53"/>
                  </a:cubicBezTo>
                  <a:cubicBezTo>
                    <a:pt x="497" y="54"/>
                    <a:pt x="496" y="53"/>
                    <a:pt x="495" y="54"/>
                  </a:cubicBezTo>
                  <a:cubicBezTo>
                    <a:pt x="495" y="53"/>
                    <a:pt x="495" y="53"/>
                    <a:pt x="495" y="53"/>
                  </a:cubicBezTo>
                  <a:cubicBezTo>
                    <a:pt x="495" y="53"/>
                    <a:pt x="495" y="53"/>
                    <a:pt x="494" y="53"/>
                  </a:cubicBezTo>
                  <a:cubicBezTo>
                    <a:pt x="494" y="53"/>
                    <a:pt x="494" y="53"/>
                    <a:pt x="494" y="53"/>
                  </a:cubicBezTo>
                  <a:cubicBezTo>
                    <a:pt x="496" y="52"/>
                    <a:pt x="498" y="53"/>
                    <a:pt x="500" y="52"/>
                  </a:cubicBezTo>
                  <a:cubicBezTo>
                    <a:pt x="502" y="53"/>
                    <a:pt x="503" y="52"/>
                    <a:pt x="504" y="53"/>
                  </a:cubicBezTo>
                  <a:cubicBezTo>
                    <a:pt x="503" y="53"/>
                    <a:pt x="502" y="54"/>
                    <a:pt x="501" y="53"/>
                  </a:cubicBezTo>
                  <a:cubicBezTo>
                    <a:pt x="501" y="54"/>
                    <a:pt x="502" y="54"/>
                    <a:pt x="501" y="54"/>
                  </a:cubicBezTo>
                  <a:cubicBezTo>
                    <a:pt x="502" y="55"/>
                    <a:pt x="501" y="55"/>
                    <a:pt x="501" y="55"/>
                  </a:cubicBezTo>
                  <a:cubicBezTo>
                    <a:pt x="502" y="55"/>
                    <a:pt x="504" y="56"/>
                    <a:pt x="504" y="55"/>
                  </a:cubicBezTo>
                  <a:cubicBezTo>
                    <a:pt x="506" y="56"/>
                    <a:pt x="506" y="56"/>
                    <a:pt x="506" y="56"/>
                  </a:cubicBezTo>
                  <a:cubicBezTo>
                    <a:pt x="506" y="55"/>
                    <a:pt x="506" y="55"/>
                    <a:pt x="506" y="55"/>
                  </a:cubicBezTo>
                  <a:cubicBezTo>
                    <a:pt x="505" y="55"/>
                    <a:pt x="505" y="55"/>
                    <a:pt x="505" y="55"/>
                  </a:cubicBezTo>
                  <a:cubicBezTo>
                    <a:pt x="506" y="55"/>
                    <a:pt x="506" y="55"/>
                    <a:pt x="507" y="54"/>
                  </a:cubicBezTo>
                  <a:cubicBezTo>
                    <a:pt x="506" y="54"/>
                    <a:pt x="505" y="55"/>
                    <a:pt x="505" y="54"/>
                  </a:cubicBezTo>
                  <a:cubicBezTo>
                    <a:pt x="505" y="54"/>
                    <a:pt x="505" y="54"/>
                    <a:pt x="505" y="54"/>
                  </a:cubicBezTo>
                  <a:cubicBezTo>
                    <a:pt x="506" y="53"/>
                    <a:pt x="506" y="53"/>
                    <a:pt x="506" y="53"/>
                  </a:cubicBezTo>
                  <a:cubicBezTo>
                    <a:pt x="504" y="54"/>
                    <a:pt x="504" y="54"/>
                    <a:pt x="504" y="54"/>
                  </a:cubicBezTo>
                  <a:cubicBezTo>
                    <a:pt x="504" y="53"/>
                    <a:pt x="504" y="53"/>
                    <a:pt x="504" y="53"/>
                  </a:cubicBezTo>
                  <a:cubicBezTo>
                    <a:pt x="505" y="53"/>
                    <a:pt x="505" y="53"/>
                    <a:pt x="505" y="53"/>
                  </a:cubicBezTo>
                  <a:cubicBezTo>
                    <a:pt x="504" y="52"/>
                    <a:pt x="504" y="52"/>
                    <a:pt x="504" y="52"/>
                  </a:cubicBezTo>
                  <a:cubicBezTo>
                    <a:pt x="505" y="52"/>
                    <a:pt x="505" y="52"/>
                    <a:pt x="507" y="52"/>
                  </a:cubicBezTo>
                  <a:cubicBezTo>
                    <a:pt x="507" y="51"/>
                    <a:pt x="510" y="52"/>
                    <a:pt x="511" y="51"/>
                  </a:cubicBezTo>
                  <a:cubicBezTo>
                    <a:pt x="510" y="52"/>
                    <a:pt x="509" y="51"/>
                    <a:pt x="509" y="51"/>
                  </a:cubicBezTo>
                  <a:cubicBezTo>
                    <a:pt x="508" y="51"/>
                    <a:pt x="508" y="51"/>
                    <a:pt x="508" y="51"/>
                  </a:cubicBezTo>
                  <a:cubicBezTo>
                    <a:pt x="508" y="50"/>
                    <a:pt x="508" y="52"/>
                    <a:pt x="507" y="51"/>
                  </a:cubicBezTo>
                  <a:cubicBezTo>
                    <a:pt x="507" y="51"/>
                    <a:pt x="507" y="51"/>
                    <a:pt x="507" y="51"/>
                  </a:cubicBezTo>
                  <a:cubicBezTo>
                    <a:pt x="506" y="49"/>
                    <a:pt x="505" y="52"/>
                    <a:pt x="504" y="50"/>
                  </a:cubicBezTo>
                  <a:cubicBezTo>
                    <a:pt x="504" y="51"/>
                    <a:pt x="503" y="51"/>
                    <a:pt x="504" y="51"/>
                  </a:cubicBezTo>
                  <a:cubicBezTo>
                    <a:pt x="503" y="52"/>
                    <a:pt x="503" y="51"/>
                    <a:pt x="501" y="51"/>
                  </a:cubicBezTo>
                  <a:cubicBezTo>
                    <a:pt x="502" y="50"/>
                    <a:pt x="502" y="51"/>
                    <a:pt x="502" y="50"/>
                  </a:cubicBezTo>
                  <a:cubicBezTo>
                    <a:pt x="502" y="50"/>
                    <a:pt x="500" y="50"/>
                    <a:pt x="500" y="51"/>
                  </a:cubicBezTo>
                  <a:cubicBezTo>
                    <a:pt x="499" y="50"/>
                    <a:pt x="498" y="52"/>
                    <a:pt x="497" y="50"/>
                  </a:cubicBezTo>
                  <a:cubicBezTo>
                    <a:pt x="497" y="50"/>
                    <a:pt x="497" y="51"/>
                    <a:pt x="498" y="51"/>
                  </a:cubicBezTo>
                  <a:cubicBezTo>
                    <a:pt x="496" y="51"/>
                    <a:pt x="493" y="51"/>
                    <a:pt x="491" y="50"/>
                  </a:cubicBezTo>
                  <a:cubicBezTo>
                    <a:pt x="491" y="50"/>
                    <a:pt x="491" y="50"/>
                    <a:pt x="491" y="50"/>
                  </a:cubicBezTo>
                  <a:cubicBezTo>
                    <a:pt x="491" y="50"/>
                    <a:pt x="491" y="51"/>
                    <a:pt x="492" y="51"/>
                  </a:cubicBezTo>
                  <a:cubicBezTo>
                    <a:pt x="491" y="51"/>
                    <a:pt x="491" y="51"/>
                    <a:pt x="490" y="50"/>
                  </a:cubicBezTo>
                  <a:cubicBezTo>
                    <a:pt x="489" y="51"/>
                    <a:pt x="489" y="52"/>
                    <a:pt x="489" y="52"/>
                  </a:cubicBezTo>
                  <a:cubicBezTo>
                    <a:pt x="488" y="52"/>
                    <a:pt x="488" y="52"/>
                    <a:pt x="488" y="52"/>
                  </a:cubicBezTo>
                  <a:cubicBezTo>
                    <a:pt x="488" y="51"/>
                    <a:pt x="489" y="51"/>
                    <a:pt x="489" y="50"/>
                  </a:cubicBezTo>
                  <a:cubicBezTo>
                    <a:pt x="489" y="50"/>
                    <a:pt x="490" y="50"/>
                    <a:pt x="489" y="50"/>
                  </a:cubicBezTo>
                  <a:cubicBezTo>
                    <a:pt x="489" y="50"/>
                    <a:pt x="489" y="50"/>
                    <a:pt x="489" y="50"/>
                  </a:cubicBezTo>
                  <a:cubicBezTo>
                    <a:pt x="489" y="50"/>
                    <a:pt x="489" y="50"/>
                    <a:pt x="489" y="50"/>
                  </a:cubicBezTo>
                  <a:cubicBezTo>
                    <a:pt x="489" y="51"/>
                    <a:pt x="488" y="50"/>
                    <a:pt x="488" y="50"/>
                  </a:cubicBezTo>
                  <a:cubicBezTo>
                    <a:pt x="488" y="51"/>
                    <a:pt x="488" y="51"/>
                    <a:pt x="488" y="51"/>
                  </a:cubicBezTo>
                  <a:cubicBezTo>
                    <a:pt x="487" y="51"/>
                    <a:pt x="487" y="51"/>
                    <a:pt x="486" y="51"/>
                  </a:cubicBezTo>
                  <a:cubicBezTo>
                    <a:pt x="485" y="48"/>
                    <a:pt x="488" y="49"/>
                    <a:pt x="489" y="49"/>
                  </a:cubicBezTo>
                  <a:cubicBezTo>
                    <a:pt x="489" y="49"/>
                    <a:pt x="488" y="49"/>
                    <a:pt x="488" y="48"/>
                  </a:cubicBezTo>
                  <a:cubicBezTo>
                    <a:pt x="489" y="48"/>
                    <a:pt x="489" y="48"/>
                    <a:pt x="489" y="48"/>
                  </a:cubicBezTo>
                  <a:cubicBezTo>
                    <a:pt x="489" y="48"/>
                    <a:pt x="489" y="48"/>
                    <a:pt x="489" y="48"/>
                  </a:cubicBezTo>
                  <a:cubicBezTo>
                    <a:pt x="489" y="48"/>
                    <a:pt x="489" y="48"/>
                    <a:pt x="490" y="48"/>
                  </a:cubicBezTo>
                  <a:cubicBezTo>
                    <a:pt x="490" y="49"/>
                    <a:pt x="490" y="49"/>
                    <a:pt x="490" y="49"/>
                  </a:cubicBezTo>
                  <a:cubicBezTo>
                    <a:pt x="490" y="48"/>
                    <a:pt x="491" y="48"/>
                    <a:pt x="491" y="48"/>
                  </a:cubicBezTo>
                  <a:cubicBezTo>
                    <a:pt x="492" y="49"/>
                    <a:pt x="492" y="49"/>
                    <a:pt x="492" y="49"/>
                  </a:cubicBezTo>
                  <a:cubicBezTo>
                    <a:pt x="492" y="49"/>
                    <a:pt x="492" y="49"/>
                    <a:pt x="493" y="49"/>
                  </a:cubicBezTo>
                  <a:cubicBezTo>
                    <a:pt x="492" y="49"/>
                    <a:pt x="492" y="48"/>
                    <a:pt x="492" y="48"/>
                  </a:cubicBezTo>
                  <a:cubicBezTo>
                    <a:pt x="492" y="48"/>
                    <a:pt x="492" y="48"/>
                    <a:pt x="492" y="48"/>
                  </a:cubicBezTo>
                  <a:cubicBezTo>
                    <a:pt x="493" y="47"/>
                    <a:pt x="494" y="48"/>
                    <a:pt x="494" y="49"/>
                  </a:cubicBezTo>
                  <a:cubicBezTo>
                    <a:pt x="495" y="48"/>
                    <a:pt x="495" y="48"/>
                    <a:pt x="495" y="48"/>
                  </a:cubicBezTo>
                  <a:cubicBezTo>
                    <a:pt x="496" y="47"/>
                    <a:pt x="497" y="47"/>
                    <a:pt x="498" y="48"/>
                  </a:cubicBezTo>
                  <a:cubicBezTo>
                    <a:pt x="498" y="47"/>
                    <a:pt x="498" y="47"/>
                    <a:pt x="498" y="47"/>
                  </a:cubicBezTo>
                  <a:cubicBezTo>
                    <a:pt x="497" y="46"/>
                    <a:pt x="497" y="48"/>
                    <a:pt x="496" y="47"/>
                  </a:cubicBezTo>
                  <a:cubicBezTo>
                    <a:pt x="497" y="47"/>
                    <a:pt x="498" y="46"/>
                    <a:pt x="499" y="47"/>
                  </a:cubicBezTo>
                  <a:cubicBezTo>
                    <a:pt x="499" y="47"/>
                    <a:pt x="499" y="47"/>
                    <a:pt x="499" y="47"/>
                  </a:cubicBezTo>
                  <a:cubicBezTo>
                    <a:pt x="500" y="48"/>
                    <a:pt x="500" y="47"/>
                    <a:pt x="501" y="48"/>
                  </a:cubicBezTo>
                  <a:cubicBezTo>
                    <a:pt x="502" y="46"/>
                    <a:pt x="502" y="46"/>
                    <a:pt x="502" y="46"/>
                  </a:cubicBezTo>
                  <a:cubicBezTo>
                    <a:pt x="503" y="47"/>
                    <a:pt x="503" y="47"/>
                    <a:pt x="503" y="47"/>
                  </a:cubicBezTo>
                  <a:cubicBezTo>
                    <a:pt x="503" y="47"/>
                    <a:pt x="503" y="47"/>
                    <a:pt x="503" y="47"/>
                  </a:cubicBezTo>
                  <a:cubicBezTo>
                    <a:pt x="502" y="47"/>
                    <a:pt x="502" y="47"/>
                    <a:pt x="502" y="47"/>
                  </a:cubicBezTo>
                  <a:cubicBezTo>
                    <a:pt x="503" y="48"/>
                    <a:pt x="503" y="48"/>
                    <a:pt x="503" y="48"/>
                  </a:cubicBezTo>
                  <a:cubicBezTo>
                    <a:pt x="503" y="48"/>
                    <a:pt x="503" y="48"/>
                    <a:pt x="503" y="48"/>
                  </a:cubicBezTo>
                  <a:cubicBezTo>
                    <a:pt x="505" y="47"/>
                    <a:pt x="505" y="47"/>
                    <a:pt x="505" y="47"/>
                  </a:cubicBezTo>
                  <a:cubicBezTo>
                    <a:pt x="504" y="47"/>
                    <a:pt x="504" y="47"/>
                    <a:pt x="504" y="46"/>
                  </a:cubicBezTo>
                  <a:cubicBezTo>
                    <a:pt x="505" y="46"/>
                    <a:pt x="505" y="46"/>
                    <a:pt x="505" y="47"/>
                  </a:cubicBezTo>
                  <a:cubicBezTo>
                    <a:pt x="505" y="47"/>
                    <a:pt x="505" y="47"/>
                    <a:pt x="505" y="47"/>
                  </a:cubicBezTo>
                  <a:cubicBezTo>
                    <a:pt x="506" y="47"/>
                    <a:pt x="506" y="47"/>
                    <a:pt x="507" y="47"/>
                  </a:cubicBezTo>
                  <a:cubicBezTo>
                    <a:pt x="506" y="46"/>
                    <a:pt x="506" y="46"/>
                    <a:pt x="506" y="46"/>
                  </a:cubicBezTo>
                  <a:cubicBezTo>
                    <a:pt x="508" y="46"/>
                    <a:pt x="508" y="46"/>
                    <a:pt x="508" y="46"/>
                  </a:cubicBezTo>
                  <a:cubicBezTo>
                    <a:pt x="509" y="47"/>
                    <a:pt x="509" y="47"/>
                    <a:pt x="509" y="47"/>
                  </a:cubicBezTo>
                  <a:cubicBezTo>
                    <a:pt x="508" y="47"/>
                    <a:pt x="508" y="47"/>
                    <a:pt x="508" y="47"/>
                  </a:cubicBezTo>
                  <a:cubicBezTo>
                    <a:pt x="509" y="47"/>
                    <a:pt x="509" y="47"/>
                    <a:pt x="509" y="47"/>
                  </a:cubicBezTo>
                  <a:cubicBezTo>
                    <a:pt x="509" y="47"/>
                    <a:pt x="509" y="47"/>
                    <a:pt x="509" y="47"/>
                  </a:cubicBezTo>
                  <a:cubicBezTo>
                    <a:pt x="509" y="47"/>
                    <a:pt x="509" y="46"/>
                    <a:pt x="509" y="46"/>
                  </a:cubicBezTo>
                  <a:cubicBezTo>
                    <a:pt x="509" y="46"/>
                    <a:pt x="510" y="46"/>
                    <a:pt x="511" y="47"/>
                  </a:cubicBezTo>
                  <a:cubicBezTo>
                    <a:pt x="510" y="47"/>
                    <a:pt x="510" y="47"/>
                    <a:pt x="510" y="47"/>
                  </a:cubicBezTo>
                  <a:cubicBezTo>
                    <a:pt x="511" y="47"/>
                    <a:pt x="512" y="47"/>
                    <a:pt x="512" y="47"/>
                  </a:cubicBezTo>
                  <a:cubicBezTo>
                    <a:pt x="513" y="47"/>
                    <a:pt x="513" y="47"/>
                    <a:pt x="512" y="46"/>
                  </a:cubicBezTo>
                  <a:cubicBezTo>
                    <a:pt x="515" y="46"/>
                    <a:pt x="515" y="46"/>
                    <a:pt x="515" y="46"/>
                  </a:cubicBezTo>
                  <a:cubicBezTo>
                    <a:pt x="515" y="46"/>
                    <a:pt x="515" y="46"/>
                    <a:pt x="515" y="46"/>
                  </a:cubicBezTo>
                  <a:cubicBezTo>
                    <a:pt x="514" y="46"/>
                    <a:pt x="514" y="45"/>
                    <a:pt x="513" y="44"/>
                  </a:cubicBezTo>
                  <a:cubicBezTo>
                    <a:pt x="515" y="45"/>
                    <a:pt x="514" y="43"/>
                    <a:pt x="515" y="42"/>
                  </a:cubicBezTo>
                  <a:cubicBezTo>
                    <a:pt x="516" y="42"/>
                    <a:pt x="517" y="42"/>
                    <a:pt x="517" y="43"/>
                  </a:cubicBezTo>
                  <a:cubicBezTo>
                    <a:pt x="517" y="43"/>
                    <a:pt x="517" y="43"/>
                    <a:pt x="517" y="43"/>
                  </a:cubicBezTo>
                  <a:cubicBezTo>
                    <a:pt x="516" y="43"/>
                    <a:pt x="515" y="44"/>
                    <a:pt x="515" y="45"/>
                  </a:cubicBezTo>
                  <a:cubicBezTo>
                    <a:pt x="516" y="44"/>
                    <a:pt x="516" y="44"/>
                    <a:pt x="516" y="44"/>
                  </a:cubicBezTo>
                  <a:cubicBezTo>
                    <a:pt x="516" y="45"/>
                    <a:pt x="516" y="45"/>
                    <a:pt x="516" y="45"/>
                  </a:cubicBezTo>
                  <a:cubicBezTo>
                    <a:pt x="516" y="45"/>
                    <a:pt x="516" y="45"/>
                    <a:pt x="516" y="45"/>
                  </a:cubicBezTo>
                  <a:cubicBezTo>
                    <a:pt x="516" y="45"/>
                    <a:pt x="516" y="45"/>
                    <a:pt x="516" y="45"/>
                  </a:cubicBezTo>
                  <a:cubicBezTo>
                    <a:pt x="516" y="45"/>
                    <a:pt x="515" y="46"/>
                    <a:pt x="515" y="46"/>
                  </a:cubicBezTo>
                  <a:cubicBezTo>
                    <a:pt x="517" y="46"/>
                    <a:pt x="518" y="46"/>
                    <a:pt x="520" y="46"/>
                  </a:cubicBezTo>
                  <a:cubicBezTo>
                    <a:pt x="521" y="46"/>
                    <a:pt x="522" y="46"/>
                    <a:pt x="523" y="46"/>
                  </a:cubicBezTo>
                  <a:cubicBezTo>
                    <a:pt x="522" y="45"/>
                    <a:pt x="522" y="45"/>
                    <a:pt x="522" y="45"/>
                  </a:cubicBezTo>
                  <a:cubicBezTo>
                    <a:pt x="524" y="45"/>
                    <a:pt x="524" y="45"/>
                    <a:pt x="524" y="45"/>
                  </a:cubicBezTo>
                  <a:cubicBezTo>
                    <a:pt x="525" y="44"/>
                    <a:pt x="526" y="45"/>
                    <a:pt x="526" y="44"/>
                  </a:cubicBezTo>
                  <a:cubicBezTo>
                    <a:pt x="527" y="44"/>
                    <a:pt x="527" y="44"/>
                    <a:pt x="528" y="44"/>
                  </a:cubicBezTo>
                  <a:cubicBezTo>
                    <a:pt x="528" y="43"/>
                    <a:pt x="528" y="43"/>
                    <a:pt x="528" y="43"/>
                  </a:cubicBezTo>
                  <a:cubicBezTo>
                    <a:pt x="529" y="43"/>
                    <a:pt x="529" y="44"/>
                    <a:pt x="529" y="44"/>
                  </a:cubicBezTo>
                  <a:cubicBezTo>
                    <a:pt x="530" y="44"/>
                    <a:pt x="531" y="44"/>
                    <a:pt x="532" y="43"/>
                  </a:cubicBezTo>
                  <a:cubicBezTo>
                    <a:pt x="532" y="45"/>
                    <a:pt x="534" y="44"/>
                    <a:pt x="534" y="44"/>
                  </a:cubicBezTo>
                  <a:cubicBezTo>
                    <a:pt x="536" y="44"/>
                    <a:pt x="537" y="43"/>
                    <a:pt x="539" y="44"/>
                  </a:cubicBezTo>
                  <a:cubicBezTo>
                    <a:pt x="541" y="44"/>
                    <a:pt x="542" y="43"/>
                    <a:pt x="544" y="44"/>
                  </a:cubicBezTo>
                  <a:cubicBezTo>
                    <a:pt x="544" y="43"/>
                    <a:pt x="545" y="44"/>
                    <a:pt x="546" y="43"/>
                  </a:cubicBezTo>
                  <a:cubicBezTo>
                    <a:pt x="544" y="43"/>
                    <a:pt x="542" y="43"/>
                    <a:pt x="540" y="43"/>
                  </a:cubicBezTo>
                  <a:cubicBezTo>
                    <a:pt x="539" y="43"/>
                    <a:pt x="538" y="43"/>
                    <a:pt x="537" y="43"/>
                  </a:cubicBezTo>
                  <a:cubicBezTo>
                    <a:pt x="535" y="43"/>
                    <a:pt x="532" y="43"/>
                    <a:pt x="530" y="43"/>
                  </a:cubicBezTo>
                  <a:cubicBezTo>
                    <a:pt x="529" y="43"/>
                    <a:pt x="527" y="43"/>
                    <a:pt x="526" y="43"/>
                  </a:cubicBezTo>
                  <a:cubicBezTo>
                    <a:pt x="526" y="43"/>
                    <a:pt x="525" y="43"/>
                    <a:pt x="525" y="43"/>
                  </a:cubicBezTo>
                  <a:cubicBezTo>
                    <a:pt x="525" y="43"/>
                    <a:pt x="525" y="43"/>
                    <a:pt x="525" y="43"/>
                  </a:cubicBezTo>
                  <a:cubicBezTo>
                    <a:pt x="524" y="43"/>
                    <a:pt x="524" y="42"/>
                    <a:pt x="524" y="42"/>
                  </a:cubicBezTo>
                  <a:cubicBezTo>
                    <a:pt x="523" y="42"/>
                    <a:pt x="525" y="43"/>
                    <a:pt x="524" y="44"/>
                  </a:cubicBezTo>
                  <a:cubicBezTo>
                    <a:pt x="522" y="43"/>
                    <a:pt x="522" y="43"/>
                    <a:pt x="522" y="43"/>
                  </a:cubicBezTo>
                  <a:cubicBezTo>
                    <a:pt x="522" y="43"/>
                    <a:pt x="522" y="43"/>
                    <a:pt x="522" y="43"/>
                  </a:cubicBezTo>
                  <a:cubicBezTo>
                    <a:pt x="522" y="43"/>
                    <a:pt x="522" y="44"/>
                    <a:pt x="522" y="43"/>
                  </a:cubicBezTo>
                  <a:cubicBezTo>
                    <a:pt x="521" y="43"/>
                    <a:pt x="521" y="43"/>
                    <a:pt x="521" y="43"/>
                  </a:cubicBezTo>
                  <a:cubicBezTo>
                    <a:pt x="521" y="44"/>
                    <a:pt x="520" y="43"/>
                    <a:pt x="519" y="44"/>
                  </a:cubicBezTo>
                  <a:cubicBezTo>
                    <a:pt x="519" y="43"/>
                    <a:pt x="519" y="43"/>
                    <a:pt x="519" y="43"/>
                  </a:cubicBezTo>
                  <a:cubicBezTo>
                    <a:pt x="518" y="43"/>
                    <a:pt x="518" y="43"/>
                    <a:pt x="518" y="43"/>
                  </a:cubicBezTo>
                  <a:cubicBezTo>
                    <a:pt x="518" y="42"/>
                    <a:pt x="518" y="43"/>
                    <a:pt x="518" y="43"/>
                  </a:cubicBezTo>
                  <a:cubicBezTo>
                    <a:pt x="517" y="43"/>
                    <a:pt x="517" y="42"/>
                    <a:pt x="517" y="42"/>
                  </a:cubicBezTo>
                  <a:cubicBezTo>
                    <a:pt x="518" y="42"/>
                    <a:pt x="518" y="42"/>
                    <a:pt x="518" y="42"/>
                  </a:cubicBezTo>
                  <a:cubicBezTo>
                    <a:pt x="517" y="42"/>
                    <a:pt x="515" y="42"/>
                    <a:pt x="514" y="42"/>
                  </a:cubicBezTo>
                  <a:cubicBezTo>
                    <a:pt x="515" y="43"/>
                    <a:pt x="514" y="43"/>
                    <a:pt x="514" y="44"/>
                  </a:cubicBezTo>
                  <a:cubicBezTo>
                    <a:pt x="513" y="43"/>
                    <a:pt x="513" y="43"/>
                    <a:pt x="513" y="43"/>
                  </a:cubicBezTo>
                  <a:cubicBezTo>
                    <a:pt x="515" y="42"/>
                    <a:pt x="512" y="42"/>
                    <a:pt x="512" y="41"/>
                  </a:cubicBezTo>
                  <a:cubicBezTo>
                    <a:pt x="513" y="40"/>
                    <a:pt x="513" y="39"/>
                    <a:pt x="514" y="40"/>
                  </a:cubicBezTo>
                  <a:cubicBezTo>
                    <a:pt x="514" y="40"/>
                    <a:pt x="514" y="40"/>
                    <a:pt x="513" y="40"/>
                  </a:cubicBezTo>
                  <a:cubicBezTo>
                    <a:pt x="514" y="41"/>
                    <a:pt x="514" y="40"/>
                    <a:pt x="515" y="40"/>
                  </a:cubicBezTo>
                  <a:cubicBezTo>
                    <a:pt x="515" y="40"/>
                    <a:pt x="515" y="40"/>
                    <a:pt x="515" y="40"/>
                  </a:cubicBezTo>
                  <a:cubicBezTo>
                    <a:pt x="515" y="39"/>
                    <a:pt x="515" y="40"/>
                    <a:pt x="514" y="40"/>
                  </a:cubicBezTo>
                  <a:cubicBezTo>
                    <a:pt x="514" y="39"/>
                    <a:pt x="514" y="39"/>
                    <a:pt x="514" y="39"/>
                  </a:cubicBezTo>
                  <a:cubicBezTo>
                    <a:pt x="517" y="39"/>
                    <a:pt x="517" y="39"/>
                    <a:pt x="517" y="39"/>
                  </a:cubicBezTo>
                  <a:cubicBezTo>
                    <a:pt x="517" y="39"/>
                    <a:pt x="517" y="39"/>
                    <a:pt x="517" y="39"/>
                  </a:cubicBezTo>
                  <a:cubicBezTo>
                    <a:pt x="517" y="39"/>
                    <a:pt x="516" y="39"/>
                    <a:pt x="516" y="39"/>
                  </a:cubicBezTo>
                  <a:cubicBezTo>
                    <a:pt x="516" y="38"/>
                    <a:pt x="516" y="38"/>
                    <a:pt x="517" y="37"/>
                  </a:cubicBezTo>
                  <a:cubicBezTo>
                    <a:pt x="515" y="36"/>
                    <a:pt x="516" y="39"/>
                    <a:pt x="515" y="38"/>
                  </a:cubicBezTo>
                  <a:cubicBezTo>
                    <a:pt x="514" y="38"/>
                    <a:pt x="514" y="38"/>
                    <a:pt x="514" y="38"/>
                  </a:cubicBezTo>
                  <a:cubicBezTo>
                    <a:pt x="514" y="38"/>
                    <a:pt x="514" y="38"/>
                    <a:pt x="514" y="38"/>
                  </a:cubicBezTo>
                  <a:cubicBezTo>
                    <a:pt x="514" y="39"/>
                    <a:pt x="513" y="39"/>
                    <a:pt x="512" y="40"/>
                  </a:cubicBezTo>
                  <a:cubicBezTo>
                    <a:pt x="512" y="39"/>
                    <a:pt x="513" y="39"/>
                    <a:pt x="513" y="39"/>
                  </a:cubicBezTo>
                  <a:cubicBezTo>
                    <a:pt x="512" y="39"/>
                    <a:pt x="512" y="39"/>
                    <a:pt x="512" y="39"/>
                  </a:cubicBezTo>
                  <a:cubicBezTo>
                    <a:pt x="512" y="39"/>
                    <a:pt x="512" y="38"/>
                    <a:pt x="512" y="38"/>
                  </a:cubicBezTo>
                  <a:cubicBezTo>
                    <a:pt x="512" y="38"/>
                    <a:pt x="511" y="37"/>
                    <a:pt x="511" y="38"/>
                  </a:cubicBezTo>
                  <a:cubicBezTo>
                    <a:pt x="511" y="38"/>
                    <a:pt x="511" y="38"/>
                    <a:pt x="511" y="38"/>
                  </a:cubicBezTo>
                  <a:cubicBezTo>
                    <a:pt x="511" y="38"/>
                    <a:pt x="510" y="38"/>
                    <a:pt x="510" y="38"/>
                  </a:cubicBezTo>
                  <a:cubicBezTo>
                    <a:pt x="510" y="38"/>
                    <a:pt x="510" y="38"/>
                    <a:pt x="510" y="38"/>
                  </a:cubicBezTo>
                  <a:cubicBezTo>
                    <a:pt x="510" y="38"/>
                    <a:pt x="510" y="38"/>
                    <a:pt x="509" y="38"/>
                  </a:cubicBezTo>
                  <a:cubicBezTo>
                    <a:pt x="509" y="38"/>
                    <a:pt x="509" y="38"/>
                    <a:pt x="509" y="38"/>
                  </a:cubicBezTo>
                  <a:cubicBezTo>
                    <a:pt x="509" y="38"/>
                    <a:pt x="509" y="38"/>
                    <a:pt x="509" y="38"/>
                  </a:cubicBezTo>
                  <a:cubicBezTo>
                    <a:pt x="509" y="39"/>
                    <a:pt x="508" y="38"/>
                    <a:pt x="508" y="38"/>
                  </a:cubicBezTo>
                  <a:cubicBezTo>
                    <a:pt x="508" y="38"/>
                    <a:pt x="508" y="38"/>
                    <a:pt x="508" y="38"/>
                  </a:cubicBezTo>
                  <a:cubicBezTo>
                    <a:pt x="508" y="38"/>
                    <a:pt x="507" y="37"/>
                    <a:pt x="507" y="38"/>
                  </a:cubicBezTo>
                  <a:cubicBezTo>
                    <a:pt x="507" y="38"/>
                    <a:pt x="507" y="38"/>
                    <a:pt x="507" y="38"/>
                  </a:cubicBezTo>
                  <a:cubicBezTo>
                    <a:pt x="507" y="38"/>
                    <a:pt x="507" y="38"/>
                    <a:pt x="507" y="38"/>
                  </a:cubicBezTo>
                  <a:cubicBezTo>
                    <a:pt x="506" y="37"/>
                    <a:pt x="506" y="39"/>
                    <a:pt x="506" y="39"/>
                  </a:cubicBezTo>
                  <a:cubicBezTo>
                    <a:pt x="505" y="39"/>
                    <a:pt x="503" y="38"/>
                    <a:pt x="503" y="38"/>
                  </a:cubicBezTo>
                  <a:cubicBezTo>
                    <a:pt x="503" y="38"/>
                    <a:pt x="503" y="38"/>
                    <a:pt x="502" y="38"/>
                  </a:cubicBezTo>
                  <a:cubicBezTo>
                    <a:pt x="502" y="37"/>
                    <a:pt x="501" y="38"/>
                    <a:pt x="501" y="37"/>
                  </a:cubicBezTo>
                  <a:cubicBezTo>
                    <a:pt x="500" y="38"/>
                    <a:pt x="500" y="38"/>
                    <a:pt x="500" y="38"/>
                  </a:cubicBezTo>
                  <a:cubicBezTo>
                    <a:pt x="499" y="38"/>
                    <a:pt x="499" y="38"/>
                    <a:pt x="499" y="38"/>
                  </a:cubicBezTo>
                  <a:cubicBezTo>
                    <a:pt x="499" y="38"/>
                    <a:pt x="499" y="38"/>
                    <a:pt x="499" y="38"/>
                  </a:cubicBezTo>
                  <a:cubicBezTo>
                    <a:pt x="498" y="38"/>
                    <a:pt x="497" y="38"/>
                    <a:pt x="496" y="37"/>
                  </a:cubicBezTo>
                  <a:cubicBezTo>
                    <a:pt x="495" y="38"/>
                    <a:pt x="494" y="37"/>
                    <a:pt x="493" y="38"/>
                  </a:cubicBezTo>
                  <a:cubicBezTo>
                    <a:pt x="490" y="37"/>
                    <a:pt x="488" y="38"/>
                    <a:pt x="486" y="37"/>
                  </a:cubicBezTo>
                  <a:cubicBezTo>
                    <a:pt x="483" y="36"/>
                    <a:pt x="481" y="38"/>
                    <a:pt x="478" y="37"/>
                  </a:cubicBezTo>
                  <a:cubicBezTo>
                    <a:pt x="477" y="37"/>
                    <a:pt x="474" y="36"/>
                    <a:pt x="474" y="38"/>
                  </a:cubicBezTo>
                  <a:cubicBezTo>
                    <a:pt x="473" y="38"/>
                    <a:pt x="474" y="37"/>
                    <a:pt x="473" y="37"/>
                  </a:cubicBezTo>
                  <a:cubicBezTo>
                    <a:pt x="473" y="37"/>
                    <a:pt x="473" y="37"/>
                    <a:pt x="473" y="37"/>
                  </a:cubicBezTo>
                  <a:cubicBezTo>
                    <a:pt x="472" y="37"/>
                    <a:pt x="472" y="37"/>
                    <a:pt x="472" y="37"/>
                  </a:cubicBezTo>
                  <a:cubicBezTo>
                    <a:pt x="470" y="38"/>
                    <a:pt x="468" y="35"/>
                    <a:pt x="467" y="37"/>
                  </a:cubicBezTo>
                  <a:cubicBezTo>
                    <a:pt x="464" y="36"/>
                    <a:pt x="461" y="36"/>
                    <a:pt x="459" y="36"/>
                  </a:cubicBezTo>
                  <a:cubicBezTo>
                    <a:pt x="458" y="36"/>
                    <a:pt x="457" y="36"/>
                    <a:pt x="456" y="36"/>
                  </a:cubicBezTo>
                  <a:cubicBezTo>
                    <a:pt x="455" y="36"/>
                    <a:pt x="455" y="35"/>
                    <a:pt x="456" y="34"/>
                  </a:cubicBezTo>
                  <a:cubicBezTo>
                    <a:pt x="456" y="35"/>
                    <a:pt x="457" y="35"/>
                    <a:pt x="457" y="35"/>
                  </a:cubicBezTo>
                  <a:cubicBezTo>
                    <a:pt x="457" y="35"/>
                    <a:pt x="457" y="35"/>
                    <a:pt x="457" y="35"/>
                  </a:cubicBezTo>
                  <a:cubicBezTo>
                    <a:pt x="458" y="35"/>
                    <a:pt x="458" y="35"/>
                    <a:pt x="459" y="36"/>
                  </a:cubicBezTo>
                  <a:cubicBezTo>
                    <a:pt x="460" y="35"/>
                    <a:pt x="458" y="35"/>
                    <a:pt x="459" y="34"/>
                  </a:cubicBezTo>
                  <a:cubicBezTo>
                    <a:pt x="459" y="34"/>
                    <a:pt x="459" y="34"/>
                    <a:pt x="460" y="34"/>
                  </a:cubicBezTo>
                  <a:cubicBezTo>
                    <a:pt x="460" y="34"/>
                    <a:pt x="460" y="34"/>
                    <a:pt x="460" y="34"/>
                  </a:cubicBezTo>
                  <a:cubicBezTo>
                    <a:pt x="461" y="35"/>
                    <a:pt x="461" y="36"/>
                    <a:pt x="462" y="35"/>
                  </a:cubicBezTo>
                  <a:cubicBezTo>
                    <a:pt x="460" y="34"/>
                    <a:pt x="460" y="34"/>
                    <a:pt x="460" y="34"/>
                  </a:cubicBezTo>
                  <a:cubicBezTo>
                    <a:pt x="461" y="34"/>
                    <a:pt x="462" y="34"/>
                    <a:pt x="462" y="35"/>
                  </a:cubicBezTo>
                  <a:cubicBezTo>
                    <a:pt x="462" y="34"/>
                    <a:pt x="462" y="34"/>
                    <a:pt x="462" y="34"/>
                  </a:cubicBezTo>
                  <a:cubicBezTo>
                    <a:pt x="463" y="34"/>
                    <a:pt x="464" y="34"/>
                    <a:pt x="464" y="35"/>
                  </a:cubicBezTo>
                  <a:cubicBezTo>
                    <a:pt x="465" y="35"/>
                    <a:pt x="465" y="35"/>
                    <a:pt x="465" y="35"/>
                  </a:cubicBezTo>
                  <a:cubicBezTo>
                    <a:pt x="464" y="35"/>
                    <a:pt x="464" y="34"/>
                    <a:pt x="464" y="34"/>
                  </a:cubicBezTo>
                  <a:cubicBezTo>
                    <a:pt x="465" y="34"/>
                    <a:pt x="465" y="34"/>
                    <a:pt x="466" y="34"/>
                  </a:cubicBezTo>
                  <a:cubicBezTo>
                    <a:pt x="465" y="34"/>
                    <a:pt x="465" y="34"/>
                    <a:pt x="465" y="35"/>
                  </a:cubicBezTo>
                  <a:cubicBezTo>
                    <a:pt x="466" y="35"/>
                    <a:pt x="466" y="34"/>
                    <a:pt x="467" y="35"/>
                  </a:cubicBezTo>
                  <a:cubicBezTo>
                    <a:pt x="466" y="34"/>
                    <a:pt x="466" y="34"/>
                    <a:pt x="466" y="34"/>
                  </a:cubicBezTo>
                  <a:cubicBezTo>
                    <a:pt x="467" y="34"/>
                    <a:pt x="468" y="34"/>
                    <a:pt x="469" y="34"/>
                  </a:cubicBezTo>
                  <a:cubicBezTo>
                    <a:pt x="468" y="34"/>
                    <a:pt x="468" y="35"/>
                    <a:pt x="468" y="35"/>
                  </a:cubicBezTo>
                  <a:cubicBezTo>
                    <a:pt x="469" y="35"/>
                    <a:pt x="469" y="35"/>
                    <a:pt x="469" y="35"/>
                  </a:cubicBezTo>
                  <a:cubicBezTo>
                    <a:pt x="469" y="34"/>
                    <a:pt x="471" y="36"/>
                    <a:pt x="470" y="34"/>
                  </a:cubicBezTo>
                  <a:cubicBezTo>
                    <a:pt x="471" y="34"/>
                    <a:pt x="472" y="34"/>
                    <a:pt x="472" y="34"/>
                  </a:cubicBezTo>
                  <a:cubicBezTo>
                    <a:pt x="472" y="34"/>
                    <a:pt x="472" y="34"/>
                    <a:pt x="472" y="34"/>
                  </a:cubicBezTo>
                  <a:cubicBezTo>
                    <a:pt x="473" y="34"/>
                    <a:pt x="473" y="34"/>
                    <a:pt x="473" y="34"/>
                  </a:cubicBezTo>
                  <a:cubicBezTo>
                    <a:pt x="474" y="34"/>
                    <a:pt x="474" y="34"/>
                    <a:pt x="475" y="33"/>
                  </a:cubicBezTo>
                  <a:cubicBezTo>
                    <a:pt x="475" y="34"/>
                    <a:pt x="476" y="34"/>
                    <a:pt x="476" y="34"/>
                  </a:cubicBezTo>
                  <a:cubicBezTo>
                    <a:pt x="477" y="34"/>
                    <a:pt x="478" y="35"/>
                    <a:pt x="479" y="34"/>
                  </a:cubicBezTo>
                  <a:cubicBezTo>
                    <a:pt x="479" y="34"/>
                    <a:pt x="479" y="34"/>
                    <a:pt x="479" y="34"/>
                  </a:cubicBezTo>
                  <a:cubicBezTo>
                    <a:pt x="478" y="33"/>
                    <a:pt x="478" y="32"/>
                    <a:pt x="478" y="31"/>
                  </a:cubicBezTo>
                  <a:cubicBezTo>
                    <a:pt x="479" y="32"/>
                    <a:pt x="479" y="32"/>
                    <a:pt x="479" y="32"/>
                  </a:cubicBezTo>
                  <a:cubicBezTo>
                    <a:pt x="480" y="32"/>
                    <a:pt x="479" y="33"/>
                    <a:pt x="480" y="33"/>
                  </a:cubicBezTo>
                  <a:cubicBezTo>
                    <a:pt x="480" y="34"/>
                    <a:pt x="480" y="34"/>
                    <a:pt x="480" y="34"/>
                  </a:cubicBezTo>
                  <a:cubicBezTo>
                    <a:pt x="480" y="34"/>
                    <a:pt x="480" y="34"/>
                    <a:pt x="480" y="34"/>
                  </a:cubicBezTo>
                  <a:cubicBezTo>
                    <a:pt x="481" y="34"/>
                    <a:pt x="480" y="34"/>
                    <a:pt x="480" y="33"/>
                  </a:cubicBezTo>
                  <a:cubicBezTo>
                    <a:pt x="481" y="33"/>
                    <a:pt x="482" y="34"/>
                    <a:pt x="483" y="33"/>
                  </a:cubicBezTo>
                  <a:cubicBezTo>
                    <a:pt x="482" y="33"/>
                    <a:pt x="482" y="32"/>
                    <a:pt x="481" y="33"/>
                  </a:cubicBezTo>
                  <a:cubicBezTo>
                    <a:pt x="480" y="33"/>
                    <a:pt x="480" y="32"/>
                    <a:pt x="480" y="32"/>
                  </a:cubicBezTo>
                  <a:cubicBezTo>
                    <a:pt x="481" y="32"/>
                    <a:pt x="481" y="31"/>
                    <a:pt x="482" y="32"/>
                  </a:cubicBezTo>
                  <a:cubicBezTo>
                    <a:pt x="482" y="31"/>
                    <a:pt x="482" y="31"/>
                    <a:pt x="482" y="31"/>
                  </a:cubicBezTo>
                  <a:cubicBezTo>
                    <a:pt x="482" y="31"/>
                    <a:pt x="482" y="31"/>
                    <a:pt x="482" y="32"/>
                  </a:cubicBezTo>
                  <a:cubicBezTo>
                    <a:pt x="483" y="32"/>
                    <a:pt x="484" y="32"/>
                    <a:pt x="484" y="31"/>
                  </a:cubicBezTo>
                  <a:cubicBezTo>
                    <a:pt x="484" y="32"/>
                    <a:pt x="484" y="32"/>
                    <a:pt x="485" y="32"/>
                  </a:cubicBezTo>
                  <a:cubicBezTo>
                    <a:pt x="485" y="32"/>
                    <a:pt x="485" y="31"/>
                    <a:pt x="485" y="31"/>
                  </a:cubicBezTo>
                  <a:cubicBezTo>
                    <a:pt x="485" y="31"/>
                    <a:pt x="486" y="31"/>
                    <a:pt x="486" y="31"/>
                  </a:cubicBezTo>
                  <a:cubicBezTo>
                    <a:pt x="486" y="31"/>
                    <a:pt x="486" y="31"/>
                    <a:pt x="486" y="30"/>
                  </a:cubicBezTo>
                  <a:cubicBezTo>
                    <a:pt x="485" y="31"/>
                    <a:pt x="482" y="29"/>
                    <a:pt x="483" y="31"/>
                  </a:cubicBezTo>
                  <a:cubicBezTo>
                    <a:pt x="482" y="30"/>
                    <a:pt x="482" y="30"/>
                    <a:pt x="482" y="30"/>
                  </a:cubicBezTo>
                  <a:cubicBezTo>
                    <a:pt x="480" y="31"/>
                    <a:pt x="479" y="30"/>
                    <a:pt x="477" y="30"/>
                  </a:cubicBezTo>
                  <a:cubicBezTo>
                    <a:pt x="477" y="31"/>
                    <a:pt x="477" y="31"/>
                    <a:pt x="477" y="31"/>
                  </a:cubicBezTo>
                  <a:cubicBezTo>
                    <a:pt x="478" y="31"/>
                    <a:pt x="478" y="32"/>
                    <a:pt x="478" y="32"/>
                  </a:cubicBezTo>
                  <a:cubicBezTo>
                    <a:pt x="477" y="33"/>
                    <a:pt x="476" y="32"/>
                    <a:pt x="475" y="32"/>
                  </a:cubicBezTo>
                  <a:cubicBezTo>
                    <a:pt x="474" y="32"/>
                    <a:pt x="473" y="32"/>
                    <a:pt x="473" y="32"/>
                  </a:cubicBezTo>
                  <a:cubicBezTo>
                    <a:pt x="474" y="31"/>
                    <a:pt x="476" y="32"/>
                    <a:pt x="477" y="31"/>
                  </a:cubicBezTo>
                  <a:cubicBezTo>
                    <a:pt x="477" y="31"/>
                    <a:pt x="477" y="31"/>
                    <a:pt x="477" y="31"/>
                  </a:cubicBezTo>
                  <a:cubicBezTo>
                    <a:pt x="477" y="31"/>
                    <a:pt x="477" y="31"/>
                    <a:pt x="477" y="31"/>
                  </a:cubicBezTo>
                  <a:cubicBezTo>
                    <a:pt x="474" y="31"/>
                    <a:pt x="474" y="31"/>
                    <a:pt x="474" y="31"/>
                  </a:cubicBezTo>
                  <a:cubicBezTo>
                    <a:pt x="474" y="30"/>
                    <a:pt x="474" y="30"/>
                    <a:pt x="474" y="30"/>
                  </a:cubicBezTo>
                  <a:cubicBezTo>
                    <a:pt x="474" y="30"/>
                    <a:pt x="474" y="30"/>
                    <a:pt x="474" y="30"/>
                  </a:cubicBezTo>
                  <a:cubicBezTo>
                    <a:pt x="473" y="30"/>
                    <a:pt x="474" y="29"/>
                    <a:pt x="474" y="29"/>
                  </a:cubicBezTo>
                  <a:cubicBezTo>
                    <a:pt x="475" y="29"/>
                    <a:pt x="477" y="28"/>
                    <a:pt x="478" y="30"/>
                  </a:cubicBezTo>
                  <a:cubicBezTo>
                    <a:pt x="478" y="30"/>
                    <a:pt x="478" y="29"/>
                    <a:pt x="478" y="29"/>
                  </a:cubicBezTo>
                  <a:cubicBezTo>
                    <a:pt x="479" y="29"/>
                    <a:pt x="481" y="29"/>
                    <a:pt x="482" y="30"/>
                  </a:cubicBezTo>
                  <a:cubicBezTo>
                    <a:pt x="483" y="28"/>
                    <a:pt x="485" y="30"/>
                    <a:pt x="486" y="29"/>
                  </a:cubicBezTo>
                  <a:cubicBezTo>
                    <a:pt x="487" y="29"/>
                    <a:pt x="489" y="29"/>
                    <a:pt x="491" y="30"/>
                  </a:cubicBezTo>
                  <a:cubicBezTo>
                    <a:pt x="491" y="30"/>
                    <a:pt x="491" y="30"/>
                    <a:pt x="491" y="30"/>
                  </a:cubicBezTo>
                  <a:cubicBezTo>
                    <a:pt x="491" y="29"/>
                    <a:pt x="490" y="29"/>
                    <a:pt x="490" y="29"/>
                  </a:cubicBezTo>
                  <a:cubicBezTo>
                    <a:pt x="491" y="29"/>
                    <a:pt x="493" y="30"/>
                    <a:pt x="494" y="29"/>
                  </a:cubicBezTo>
                  <a:cubicBezTo>
                    <a:pt x="494" y="29"/>
                    <a:pt x="494" y="29"/>
                    <a:pt x="494" y="29"/>
                  </a:cubicBezTo>
                  <a:cubicBezTo>
                    <a:pt x="495" y="29"/>
                    <a:pt x="496" y="29"/>
                    <a:pt x="496" y="28"/>
                  </a:cubicBezTo>
                  <a:cubicBezTo>
                    <a:pt x="496" y="28"/>
                    <a:pt x="496" y="28"/>
                    <a:pt x="496" y="28"/>
                  </a:cubicBezTo>
                  <a:cubicBezTo>
                    <a:pt x="495" y="28"/>
                    <a:pt x="495" y="29"/>
                    <a:pt x="495" y="29"/>
                  </a:cubicBezTo>
                  <a:cubicBezTo>
                    <a:pt x="493" y="28"/>
                    <a:pt x="493" y="28"/>
                    <a:pt x="493" y="28"/>
                  </a:cubicBezTo>
                  <a:cubicBezTo>
                    <a:pt x="490" y="28"/>
                    <a:pt x="487" y="28"/>
                    <a:pt x="484" y="28"/>
                  </a:cubicBezTo>
                  <a:cubicBezTo>
                    <a:pt x="482" y="28"/>
                    <a:pt x="480" y="28"/>
                    <a:pt x="479" y="28"/>
                  </a:cubicBezTo>
                  <a:cubicBezTo>
                    <a:pt x="478" y="28"/>
                    <a:pt x="477" y="28"/>
                    <a:pt x="475" y="28"/>
                  </a:cubicBezTo>
                  <a:cubicBezTo>
                    <a:pt x="473" y="28"/>
                    <a:pt x="470" y="28"/>
                    <a:pt x="468" y="28"/>
                  </a:cubicBezTo>
                  <a:cubicBezTo>
                    <a:pt x="468" y="27"/>
                    <a:pt x="468" y="27"/>
                    <a:pt x="468" y="27"/>
                  </a:cubicBezTo>
                  <a:cubicBezTo>
                    <a:pt x="467" y="27"/>
                    <a:pt x="467" y="27"/>
                    <a:pt x="467" y="27"/>
                  </a:cubicBezTo>
                  <a:cubicBezTo>
                    <a:pt x="467" y="28"/>
                    <a:pt x="467" y="28"/>
                    <a:pt x="467" y="28"/>
                  </a:cubicBezTo>
                  <a:cubicBezTo>
                    <a:pt x="467" y="28"/>
                    <a:pt x="466" y="27"/>
                    <a:pt x="465" y="28"/>
                  </a:cubicBezTo>
                  <a:cubicBezTo>
                    <a:pt x="465" y="27"/>
                    <a:pt x="465" y="27"/>
                    <a:pt x="465" y="27"/>
                  </a:cubicBezTo>
                  <a:cubicBezTo>
                    <a:pt x="463" y="26"/>
                    <a:pt x="462" y="29"/>
                    <a:pt x="461" y="27"/>
                  </a:cubicBezTo>
                  <a:cubicBezTo>
                    <a:pt x="461" y="27"/>
                    <a:pt x="461" y="27"/>
                    <a:pt x="461" y="27"/>
                  </a:cubicBezTo>
                  <a:cubicBezTo>
                    <a:pt x="460" y="27"/>
                    <a:pt x="460" y="27"/>
                    <a:pt x="460" y="27"/>
                  </a:cubicBezTo>
                  <a:cubicBezTo>
                    <a:pt x="460" y="27"/>
                    <a:pt x="460" y="27"/>
                    <a:pt x="460" y="27"/>
                  </a:cubicBezTo>
                  <a:cubicBezTo>
                    <a:pt x="459" y="26"/>
                    <a:pt x="458" y="26"/>
                    <a:pt x="458" y="27"/>
                  </a:cubicBezTo>
                  <a:cubicBezTo>
                    <a:pt x="457" y="27"/>
                    <a:pt x="457" y="26"/>
                    <a:pt x="456" y="26"/>
                  </a:cubicBezTo>
                  <a:cubicBezTo>
                    <a:pt x="458" y="24"/>
                    <a:pt x="458" y="27"/>
                    <a:pt x="460" y="26"/>
                  </a:cubicBezTo>
                  <a:cubicBezTo>
                    <a:pt x="460" y="26"/>
                    <a:pt x="460" y="26"/>
                    <a:pt x="460" y="26"/>
                  </a:cubicBezTo>
                  <a:cubicBezTo>
                    <a:pt x="460" y="26"/>
                    <a:pt x="460" y="26"/>
                    <a:pt x="460" y="26"/>
                  </a:cubicBezTo>
                  <a:cubicBezTo>
                    <a:pt x="460" y="26"/>
                    <a:pt x="460" y="26"/>
                    <a:pt x="460" y="26"/>
                  </a:cubicBezTo>
                  <a:cubicBezTo>
                    <a:pt x="462" y="25"/>
                    <a:pt x="463" y="25"/>
                    <a:pt x="465" y="26"/>
                  </a:cubicBezTo>
                  <a:cubicBezTo>
                    <a:pt x="467" y="25"/>
                    <a:pt x="470" y="27"/>
                    <a:pt x="471" y="26"/>
                  </a:cubicBezTo>
                  <a:cubicBezTo>
                    <a:pt x="473" y="27"/>
                    <a:pt x="474" y="25"/>
                    <a:pt x="475" y="26"/>
                  </a:cubicBezTo>
                  <a:cubicBezTo>
                    <a:pt x="476" y="25"/>
                    <a:pt x="477" y="27"/>
                    <a:pt x="478" y="26"/>
                  </a:cubicBezTo>
                  <a:cubicBezTo>
                    <a:pt x="480" y="27"/>
                    <a:pt x="481" y="25"/>
                    <a:pt x="483" y="26"/>
                  </a:cubicBezTo>
                  <a:cubicBezTo>
                    <a:pt x="486" y="26"/>
                    <a:pt x="489" y="27"/>
                    <a:pt x="492" y="26"/>
                  </a:cubicBezTo>
                  <a:cubicBezTo>
                    <a:pt x="492" y="26"/>
                    <a:pt x="492" y="26"/>
                    <a:pt x="492" y="26"/>
                  </a:cubicBezTo>
                  <a:cubicBezTo>
                    <a:pt x="494" y="26"/>
                    <a:pt x="496" y="27"/>
                    <a:pt x="497" y="26"/>
                  </a:cubicBezTo>
                  <a:cubicBezTo>
                    <a:pt x="497" y="26"/>
                    <a:pt x="497" y="26"/>
                    <a:pt x="498" y="27"/>
                  </a:cubicBezTo>
                  <a:cubicBezTo>
                    <a:pt x="498" y="26"/>
                    <a:pt x="500" y="27"/>
                    <a:pt x="500" y="26"/>
                  </a:cubicBezTo>
                  <a:cubicBezTo>
                    <a:pt x="500" y="26"/>
                    <a:pt x="500" y="26"/>
                    <a:pt x="500" y="26"/>
                  </a:cubicBezTo>
                  <a:cubicBezTo>
                    <a:pt x="500" y="27"/>
                    <a:pt x="501" y="26"/>
                    <a:pt x="501" y="26"/>
                  </a:cubicBezTo>
                  <a:cubicBezTo>
                    <a:pt x="501" y="26"/>
                    <a:pt x="501" y="26"/>
                    <a:pt x="501" y="26"/>
                  </a:cubicBezTo>
                  <a:cubicBezTo>
                    <a:pt x="501" y="26"/>
                    <a:pt x="501" y="26"/>
                    <a:pt x="501" y="27"/>
                  </a:cubicBezTo>
                  <a:cubicBezTo>
                    <a:pt x="502" y="26"/>
                    <a:pt x="502" y="26"/>
                    <a:pt x="502" y="26"/>
                  </a:cubicBezTo>
                  <a:cubicBezTo>
                    <a:pt x="503" y="27"/>
                    <a:pt x="503" y="27"/>
                    <a:pt x="503" y="27"/>
                  </a:cubicBezTo>
                  <a:cubicBezTo>
                    <a:pt x="503" y="26"/>
                    <a:pt x="503" y="26"/>
                    <a:pt x="503" y="26"/>
                  </a:cubicBezTo>
                  <a:cubicBezTo>
                    <a:pt x="504" y="28"/>
                    <a:pt x="504" y="25"/>
                    <a:pt x="506" y="26"/>
                  </a:cubicBezTo>
                  <a:cubicBezTo>
                    <a:pt x="507" y="27"/>
                    <a:pt x="507" y="27"/>
                    <a:pt x="508" y="26"/>
                  </a:cubicBezTo>
                  <a:cubicBezTo>
                    <a:pt x="508" y="27"/>
                    <a:pt x="508" y="27"/>
                    <a:pt x="508" y="27"/>
                  </a:cubicBezTo>
                  <a:cubicBezTo>
                    <a:pt x="508" y="25"/>
                    <a:pt x="510" y="27"/>
                    <a:pt x="510" y="26"/>
                  </a:cubicBezTo>
                  <a:cubicBezTo>
                    <a:pt x="510" y="26"/>
                    <a:pt x="511" y="26"/>
                    <a:pt x="511" y="26"/>
                  </a:cubicBezTo>
                  <a:cubicBezTo>
                    <a:pt x="511" y="27"/>
                    <a:pt x="511" y="27"/>
                    <a:pt x="511" y="27"/>
                  </a:cubicBezTo>
                  <a:cubicBezTo>
                    <a:pt x="511" y="27"/>
                    <a:pt x="512" y="27"/>
                    <a:pt x="512" y="27"/>
                  </a:cubicBezTo>
                  <a:cubicBezTo>
                    <a:pt x="512" y="26"/>
                    <a:pt x="511" y="26"/>
                    <a:pt x="511" y="26"/>
                  </a:cubicBezTo>
                  <a:cubicBezTo>
                    <a:pt x="512" y="26"/>
                    <a:pt x="512" y="26"/>
                    <a:pt x="513" y="26"/>
                  </a:cubicBezTo>
                  <a:cubicBezTo>
                    <a:pt x="513" y="26"/>
                    <a:pt x="513" y="26"/>
                    <a:pt x="513" y="26"/>
                  </a:cubicBezTo>
                  <a:cubicBezTo>
                    <a:pt x="513" y="26"/>
                    <a:pt x="514" y="26"/>
                    <a:pt x="514" y="26"/>
                  </a:cubicBezTo>
                  <a:cubicBezTo>
                    <a:pt x="514" y="25"/>
                    <a:pt x="514" y="25"/>
                    <a:pt x="514" y="25"/>
                  </a:cubicBezTo>
                  <a:cubicBezTo>
                    <a:pt x="516" y="26"/>
                    <a:pt x="516" y="26"/>
                    <a:pt x="517" y="27"/>
                  </a:cubicBezTo>
                  <a:cubicBezTo>
                    <a:pt x="517" y="27"/>
                    <a:pt x="517" y="27"/>
                    <a:pt x="517" y="27"/>
                  </a:cubicBezTo>
                  <a:cubicBezTo>
                    <a:pt x="517" y="27"/>
                    <a:pt x="517" y="27"/>
                    <a:pt x="517" y="26"/>
                  </a:cubicBezTo>
                  <a:cubicBezTo>
                    <a:pt x="519" y="26"/>
                    <a:pt x="519" y="26"/>
                    <a:pt x="519" y="26"/>
                  </a:cubicBezTo>
                  <a:cubicBezTo>
                    <a:pt x="519" y="26"/>
                    <a:pt x="519" y="26"/>
                    <a:pt x="519" y="26"/>
                  </a:cubicBezTo>
                  <a:cubicBezTo>
                    <a:pt x="519" y="26"/>
                    <a:pt x="519" y="26"/>
                    <a:pt x="519" y="26"/>
                  </a:cubicBezTo>
                  <a:cubicBezTo>
                    <a:pt x="519" y="26"/>
                    <a:pt x="519" y="26"/>
                    <a:pt x="520" y="26"/>
                  </a:cubicBezTo>
                  <a:cubicBezTo>
                    <a:pt x="519" y="25"/>
                    <a:pt x="521" y="26"/>
                    <a:pt x="521" y="26"/>
                  </a:cubicBezTo>
                  <a:cubicBezTo>
                    <a:pt x="522" y="25"/>
                    <a:pt x="524" y="27"/>
                    <a:pt x="524" y="25"/>
                  </a:cubicBezTo>
                  <a:cubicBezTo>
                    <a:pt x="524" y="26"/>
                    <a:pt x="524" y="26"/>
                    <a:pt x="524" y="26"/>
                  </a:cubicBezTo>
                  <a:cubicBezTo>
                    <a:pt x="524" y="26"/>
                    <a:pt x="524" y="26"/>
                    <a:pt x="525" y="25"/>
                  </a:cubicBezTo>
                  <a:cubicBezTo>
                    <a:pt x="525" y="26"/>
                    <a:pt x="525" y="26"/>
                    <a:pt x="525" y="26"/>
                  </a:cubicBezTo>
                  <a:cubicBezTo>
                    <a:pt x="526" y="27"/>
                    <a:pt x="526" y="25"/>
                    <a:pt x="527" y="26"/>
                  </a:cubicBezTo>
                  <a:cubicBezTo>
                    <a:pt x="527" y="25"/>
                    <a:pt x="527" y="25"/>
                    <a:pt x="527" y="25"/>
                  </a:cubicBezTo>
                  <a:cubicBezTo>
                    <a:pt x="526" y="24"/>
                    <a:pt x="526" y="25"/>
                    <a:pt x="526" y="25"/>
                  </a:cubicBezTo>
                  <a:cubicBezTo>
                    <a:pt x="525" y="25"/>
                    <a:pt x="526" y="24"/>
                    <a:pt x="525" y="24"/>
                  </a:cubicBezTo>
                  <a:cubicBezTo>
                    <a:pt x="525" y="25"/>
                    <a:pt x="525" y="25"/>
                    <a:pt x="525" y="25"/>
                  </a:cubicBezTo>
                  <a:cubicBezTo>
                    <a:pt x="524" y="25"/>
                    <a:pt x="524" y="24"/>
                    <a:pt x="524" y="25"/>
                  </a:cubicBezTo>
                  <a:cubicBezTo>
                    <a:pt x="523" y="25"/>
                    <a:pt x="522" y="25"/>
                    <a:pt x="521" y="24"/>
                  </a:cubicBezTo>
                  <a:cubicBezTo>
                    <a:pt x="521" y="24"/>
                    <a:pt x="522" y="25"/>
                    <a:pt x="521" y="25"/>
                  </a:cubicBezTo>
                  <a:cubicBezTo>
                    <a:pt x="521" y="24"/>
                    <a:pt x="520" y="24"/>
                    <a:pt x="519" y="24"/>
                  </a:cubicBezTo>
                  <a:cubicBezTo>
                    <a:pt x="519" y="24"/>
                    <a:pt x="519" y="24"/>
                    <a:pt x="519" y="24"/>
                  </a:cubicBezTo>
                  <a:cubicBezTo>
                    <a:pt x="520" y="24"/>
                    <a:pt x="521" y="24"/>
                    <a:pt x="521" y="25"/>
                  </a:cubicBezTo>
                  <a:cubicBezTo>
                    <a:pt x="521" y="25"/>
                    <a:pt x="521" y="25"/>
                    <a:pt x="521" y="25"/>
                  </a:cubicBezTo>
                  <a:cubicBezTo>
                    <a:pt x="520" y="25"/>
                    <a:pt x="518" y="25"/>
                    <a:pt x="518" y="24"/>
                  </a:cubicBezTo>
                  <a:cubicBezTo>
                    <a:pt x="517" y="24"/>
                    <a:pt x="516" y="24"/>
                    <a:pt x="515" y="24"/>
                  </a:cubicBezTo>
                  <a:cubicBezTo>
                    <a:pt x="515" y="24"/>
                    <a:pt x="515" y="24"/>
                    <a:pt x="515" y="24"/>
                  </a:cubicBezTo>
                  <a:cubicBezTo>
                    <a:pt x="515" y="24"/>
                    <a:pt x="516" y="24"/>
                    <a:pt x="516" y="24"/>
                  </a:cubicBezTo>
                  <a:cubicBezTo>
                    <a:pt x="515" y="24"/>
                    <a:pt x="516" y="25"/>
                    <a:pt x="515" y="25"/>
                  </a:cubicBezTo>
                  <a:cubicBezTo>
                    <a:pt x="515" y="25"/>
                    <a:pt x="515" y="25"/>
                    <a:pt x="514" y="24"/>
                  </a:cubicBezTo>
                  <a:cubicBezTo>
                    <a:pt x="514" y="25"/>
                    <a:pt x="513" y="24"/>
                    <a:pt x="512" y="25"/>
                  </a:cubicBezTo>
                  <a:cubicBezTo>
                    <a:pt x="511" y="24"/>
                    <a:pt x="511" y="24"/>
                    <a:pt x="511" y="24"/>
                  </a:cubicBezTo>
                  <a:cubicBezTo>
                    <a:pt x="511" y="25"/>
                    <a:pt x="511" y="24"/>
                    <a:pt x="510" y="24"/>
                  </a:cubicBezTo>
                  <a:cubicBezTo>
                    <a:pt x="510" y="24"/>
                    <a:pt x="510" y="24"/>
                    <a:pt x="510" y="24"/>
                  </a:cubicBezTo>
                  <a:cubicBezTo>
                    <a:pt x="510" y="26"/>
                    <a:pt x="509" y="25"/>
                    <a:pt x="508" y="25"/>
                  </a:cubicBezTo>
                  <a:cubicBezTo>
                    <a:pt x="507" y="25"/>
                    <a:pt x="508" y="23"/>
                    <a:pt x="507" y="23"/>
                  </a:cubicBezTo>
                  <a:cubicBezTo>
                    <a:pt x="507" y="24"/>
                    <a:pt x="507" y="24"/>
                    <a:pt x="508" y="24"/>
                  </a:cubicBezTo>
                  <a:cubicBezTo>
                    <a:pt x="507" y="24"/>
                    <a:pt x="507" y="24"/>
                    <a:pt x="507" y="25"/>
                  </a:cubicBezTo>
                  <a:cubicBezTo>
                    <a:pt x="508" y="25"/>
                    <a:pt x="508" y="25"/>
                    <a:pt x="508" y="25"/>
                  </a:cubicBezTo>
                  <a:cubicBezTo>
                    <a:pt x="508" y="25"/>
                    <a:pt x="507" y="26"/>
                    <a:pt x="507" y="26"/>
                  </a:cubicBezTo>
                  <a:cubicBezTo>
                    <a:pt x="507" y="26"/>
                    <a:pt x="506" y="26"/>
                    <a:pt x="506" y="26"/>
                  </a:cubicBezTo>
                  <a:cubicBezTo>
                    <a:pt x="507" y="26"/>
                    <a:pt x="507" y="26"/>
                    <a:pt x="507" y="25"/>
                  </a:cubicBezTo>
                  <a:cubicBezTo>
                    <a:pt x="506" y="25"/>
                    <a:pt x="505" y="25"/>
                    <a:pt x="504" y="25"/>
                  </a:cubicBezTo>
                  <a:cubicBezTo>
                    <a:pt x="504" y="25"/>
                    <a:pt x="504" y="24"/>
                    <a:pt x="504" y="24"/>
                  </a:cubicBezTo>
                  <a:cubicBezTo>
                    <a:pt x="505" y="24"/>
                    <a:pt x="505" y="24"/>
                    <a:pt x="505" y="24"/>
                  </a:cubicBezTo>
                  <a:cubicBezTo>
                    <a:pt x="504" y="23"/>
                    <a:pt x="504" y="23"/>
                    <a:pt x="504" y="23"/>
                  </a:cubicBezTo>
                  <a:cubicBezTo>
                    <a:pt x="504" y="23"/>
                    <a:pt x="505" y="23"/>
                    <a:pt x="505" y="23"/>
                  </a:cubicBezTo>
                  <a:cubicBezTo>
                    <a:pt x="504" y="23"/>
                    <a:pt x="504" y="23"/>
                    <a:pt x="503" y="23"/>
                  </a:cubicBezTo>
                  <a:cubicBezTo>
                    <a:pt x="504" y="23"/>
                    <a:pt x="504" y="23"/>
                    <a:pt x="504" y="23"/>
                  </a:cubicBezTo>
                  <a:cubicBezTo>
                    <a:pt x="503" y="24"/>
                    <a:pt x="503" y="24"/>
                    <a:pt x="503" y="24"/>
                  </a:cubicBezTo>
                  <a:cubicBezTo>
                    <a:pt x="503" y="24"/>
                    <a:pt x="503" y="23"/>
                    <a:pt x="502" y="23"/>
                  </a:cubicBezTo>
                  <a:cubicBezTo>
                    <a:pt x="502" y="23"/>
                    <a:pt x="502" y="24"/>
                    <a:pt x="502" y="24"/>
                  </a:cubicBezTo>
                  <a:cubicBezTo>
                    <a:pt x="503" y="25"/>
                    <a:pt x="503" y="25"/>
                    <a:pt x="503" y="25"/>
                  </a:cubicBezTo>
                  <a:cubicBezTo>
                    <a:pt x="502" y="25"/>
                    <a:pt x="502" y="25"/>
                    <a:pt x="502" y="25"/>
                  </a:cubicBezTo>
                  <a:cubicBezTo>
                    <a:pt x="501" y="25"/>
                    <a:pt x="500" y="25"/>
                    <a:pt x="500" y="24"/>
                  </a:cubicBezTo>
                  <a:cubicBezTo>
                    <a:pt x="501" y="24"/>
                    <a:pt x="501" y="24"/>
                    <a:pt x="501" y="24"/>
                  </a:cubicBezTo>
                  <a:cubicBezTo>
                    <a:pt x="499" y="23"/>
                    <a:pt x="499" y="23"/>
                    <a:pt x="499" y="23"/>
                  </a:cubicBezTo>
                  <a:cubicBezTo>
                    <a:pt x="499" y="24"/>
                    <a:pt x="499" y="24"/>
                    <a:pt x="499" y="24"/>
                  </a:cubicBezTo>
                  <a:cubicBezTo>
                    <a:pt x="498" y="24"/>
                    <a:pt x="498" y="24"/>
                    <a:pt x="498" y="24"/>
                  </a:cubicBezTo>
                  <a:cubicBezTo>
                    <a:pt x="499" y="25"/>
                    <a:pt x="499" y="25"/>
                    <a:pt x="499" y="25"/>
                  </a:cubicBezTo>
                  <a:cubicBezTo>
                    <a:pt x="499" y="25"/>
                    <a:pt x="498" y="25"/>
                    <a:pt x="498" y="25"/>
                  </a:cubicBezTo>
                  <a:cubicBezTo>
                    <a:pt x="497" y="24"/>
                    <a:pt x="496" y="26"/>
                    <a:pt x="495" y="24"/>
                  </a:cubicBezTo>
                  <a:cubicBezTo>
                    <a:pt x="496" y="24"/>
                    <a:pt x="497" y="24"/>
                    <a:pt x="497" y="24"/>
                  </a:cubicBezTo>
                  <a:cubicBezTo>
                    <a:pt x="497" y="23"/>
                    <a:pt x="497" y="23"/>
                    <a:pt x="497" y="23"/>
                  </a:cubicBezTo>
                  <a:cubicBezTo>
                    <a:pt x="497" y="24"/>
                    <a:pt x="497" y="24"/>
                    <a:pt x="497" y="24"/>
                  </a:cubicBezTo>
                  <a:cubicBezTo>
                    <a:pt x="497" y="23"/>
                    <a:pt x="496" y="23"/>
                    <a:pt x="495" y="23"/>
                  </a:cubicBezTo>
                  <a:cubicBezTo>
                    <a:pt x="496" y="22"/>
                    <a:pt x="496" y="22"/>
                    <a:pt x="496" y="22"/>
                  </a:cubicBezTo>
                  <a:cubicBezTo>
                    <a:pt x="495" y="22"/>
                    <a:pt x="495" y="22"/>
                    <a:pt x="495" y="22"/>
                  </a:cubicBezTo>
                  <a:cubicBezTo>
                    <a:pt x="495" y="22"/>
                    <a:pt x="495" y="22"/>
                    <a:pt x="495" y="22"/>
                  </a:cubicBezTo>
                  <a:cubicBezTo>
                    <a:pt x="495" y="22"/>
                    <a:pt x="495" y="23"/>
                    <a:pt x="495" y="23"/>
                  </a:cubicBezTo>
                  <a:cubicBezTo>
                    <a:pt x="494" y="23"/>
                    <a:pt x="495" y="24"/>
                    <a:pt x="495" y="24"/>
                  </a:cubicBezTo>
                  <a:cubicBezTo>
                    <a:pt x="495" y="24"/>
                    <a:pt x="495" y="24"/>
                    <a:pt x="495" y="25"/>
                  </a:cubicBezTo>
                  <a:cubicBezTo>
                    <a:pt x="493" y="25"/>
                    <a:pt x="493" y="25"/>
                    <a:pt x="493" y="25"/>
                  </a:cubicBezTo>
                  <a:cubicBezTo>
                    <a:pt x="493" y="25"/>
                    <a:pt x="493" y="24"/>
                    <a:pt x="493" y="24"/>
                  </a:cubicBezTo>
                  <a:cubicBezTo>
                    <a:pt x="493" y="24"/>
                    <a:pt x="493" y="24"/>
                    <a:pt x="493" y="24"/>
                  </a:cubicBezTo>
                  <a:cubicBezTo>
                    <a:pt x="493" y="24"/>
                    <a:pt x="493" y="25"/>
                    <a:pt x="493" y="25"/>
                  </a:cubicBezTo>
                  <a:cubicBezTo>
                    <a:pt x="491" y="24"/>
                    <a:pt x="493" y="24"/>
                    <a:pt x="492" y="24"/>
                  </a:cubicBezTo>
                  <a:cubicBezTo>
                    <a:pt x="492" y="23"/>
                    <a:pt x="491" y="23"/>
                    <a:pt x="491" y="23"/>
                  </a:cubicBezTo>
                  <a:cubicBezTo>
                    <a:pt x="491" y="24"/>
                    <a:pt x="490" y="24"/>
                    <a:pt x="491" y="25"/>
                  </a:cubicBezTo>
                  <a:cubicBezTo>
                    <a:pt x="490" y="25"/>
                    <a:pt x="490" y="25"/>
                    <a:pt x="490" y="25"/>
                  </a:cubicBezTo>
                  <a:cubicBezTo>
                    <a:pt x="490" y="25"/>
                    <a:pt x="490" y="25"/>
                    <a:pt x="490" y="25"/>
                  </a:cubicBezTo>
                  <a:cubicBezTo>
                    <a:pt x="490" y="24"/>
                    <a:pt x="489" y="24"/>
                    <a:pt x="489" y="25"/>
                  </a:cubicBezTo>
                  <a:cubicBezTo>
                    <a:pt x="489" y="24"/>
                    <a:pt x="488" y="23"/>
                    <a:pt x="488" y="23"/>
                  </a:cubicBezTo>
                  <a:cubicBezTo>
                    <a:pt x="488" y="23"/>
                    <a:pt x="487" y="23"/>
                    <a:pt x="488" y="24"/>
                  </a:cubicBezTo>
                  <a:cubicBezTo>
                    <a:pt x="487" y="24"/>
                    <a:pt x="486" y="24"/>
                    <a:pt x="486" y="25"/>
                  </a:cubicBezTo>
                  <a:cubicBezTo>
                    <a:pt x="485" y="24"/>
                    <a:pt x="485" y="24"/>
                    <a:pt x="485" y="24"/>
                  </a:cubicBezTo>
                  <a:cubicBezTo>
                    <a:pt x="485" y="24"/>
                    <a:pt x="486" y="24"/>
                    <a:pt x="486" y="24"/>
                  </a:cubicBezTo>
                  <a:cubicBezTo>
                    <a:pt x="486" y="24"/>
                    <a:pt x="486" y="23"/>
                    <a:pt x="485" y="23"/>
                  </a:cubicBezTo>
                  <a:cubicBezTo>
                    <a:pt x="485" y="24"/>
                    <a:pt x="485" y="24"/>
                    <a:pt x="485" y="24"/>
                  </a:cubicBezTo>
                  <a:cubicBezTo>
                    <a:pt x="485" y="24"/>
                    <a:pt x="486" y="24"/>
                    <a:pt x="486" y="24"/>
                  </a:cubicBezTo>
                  <a:cubicBezTo>
                    <a:pt x="485" y="24"/>
                    <a:pt x="485" y="24"/>
                    <a:pt x="485" y="24"/>
                  </a:cubicBezTo>
                  <a:cubicBezTo>
                    <a:pt x="485" y="24"/>
                    <a:pt x="484" y="24"/>
                    <a:pt x="484" y="23"/>
                  </a:cubicBezTo>
                  <a:cubicBezTo>
                    <a:pt x="484" y="24"/>
                    <a:pt x="485" y="24"/>
                    <a:pt x="485" y="25"/>
                  </a:cubicBezTo>
                  <a:cubicBezTo>
                    <a:pt x="485" y="25"/>
                    <a:pt x="485" y="24"/>
                    <a:pt x="484" y="24"/>
                  </a:cubicBezTo>
                  <a:cubicBezTo>
                    <a:pt x="484" y="26"/>
                    <a:pt x="482" y="24"/>
                    <a:pt x="481" y="25"/>
                  </a:cubicBezTo>
                  <a:cubicBezTo>
                    <a:pt x="481" y="24"/>
                    <a:pt x="482" y="23"/>
                    <a:pt x="483" y="23"/>
                  </a:cubicBezTo>
                  <a:cubicBezTo>
                    <a:pt x="482" y="23"/>
                    <a:pt x="481" y="23"/>
                    <a:pt x="480" y="23"/>
                  </a:cubicBezTo>
                  <a:cubicBezTo>
                    <a:pt x="478" y="24"/>
                    <a:pt x="478" y="24"/>
                    <a:pt x="478" y="24"/>
                  </a:cubicBezTo>
                  <a:cubicBezTo>
                    <a:pt x="479" y="24"/>
                    <a:pt x="479" y="24"/>
                    <a:pt x="479" y="24"/>
                  </a:cubicBezTo>
                  <a:cubicBezTo>
                    <a:pt x="479" y="24"/>
                    <a:pt x="479" y="25"/>
                    <a:pt x="479" y="25"/>
                  </a:cubicBezTo>
                  <a:cubicBezTo>
                    <a:pt x="478" y="25"/>
                    <a:pt x="477" y="24"/>
                    <a:pt x="477" y="23"/>
                  </a:cubicBezTo>
                  <a:cubicBezTo>
                    <a:pt x="478" y="23"/>
                    <a:pt x="478" y="23"/>
                    <a:pt x="478" y="23"/>
                  </a:cubicBezTo>
                  <a:cubicBezTo>
                    <a:pt x="477" y="23"/>
                    <a:pt x="477" y="23"/>
                    <a:pt x="476" y="23"/>
                  </a:cubicBezTo>
                  <a:cubicBezTo>
                    <a:pt x="477" y="24"/>
                    <a:pt x="477" y="24"/>
                    <a:pt x="477" y="24"/>
                  </a:cubicBezTo>
                  <a:cubicBezTo>
                    <a:pt x="477" y="24"/>
                    <a:pt x="477" y="24"/>
                    <a:pt x="477" y="25"/>
                  </a:cubicBezTo>
                  <a:cubicBezTo>
                    <a:pt x="477" y="25"/>
                    <a:pt x="476" y="25"/>
                    <a:pt x="476" y="25"/>
                  </a:cubicBezTo>
                  <a:cubicBezTo>
                    <a:pt x="476" y="24"/>
                    <a:pt x="475" y="25"/>
                    <a:pt x="475" y="25"/>
                  </a:cubicBezTo>
                  <a:cubicBezTo>
                    <a:pt x="475" y="25"/>
                    <a:pt x="474" y="25"/>
                    <a:pt x="474" y="24"/>
                  </a:cubicBezTo>
                  <a:cubicBezTo>
                    <a:pt x="475" y="24"/>
                    <a:pt x="475" y="24"/>
                    <a:pt x="475" y="24"/>
                  </a:cubicBezTo>
                  <a:cubicBezTo>
                    <a:pt x="474" y="24"/>
                    <a:pt x="474" y="24"/>
                    <a:pt x="474" y="24"/>
                  </a:cubicBezTo>
                  <a:cubicBezTo>
                    <a:pt x="474" y="24"/>
                    <a:pt x="474" y="24"/>
                    <a:pt x="474" y="25"/>
                  </a:cubicBezTo>
                  <a:cubicBezTo>
                    <a:pt x="473" y="24"/>
                    <a:pt x="473" y="24"/>
                    <a:pt x="472" y="24"/>
                  </a:cubicBezTo>
                  <a:cubicBezTo>
                    <a:pt x="473" y="24"/>
                    <a:pt x="474" y="23"/>
                    <a:pt x="475" y="23"/>
                  </a:cubicBezTo>
                  <a:cubicBezTo>
                    <a:pt x="474" y="23"/>
                    <a:pt x="474" y="23"/>
                    <a:pt x="474" y="23"/>
                  </a:cubicBezTo>
                  <a:cubicBezTo>
                    <a:pt x="473" y="23"/>
                    <a:pt x="470" y="22"/>
                    <a:pt x="470" y="23"/>
                  </a:cubicBezTo>
                  <a:cubicBezTo>
                    <a:pt x="471" y="24"/>
                    <a:pt x="472" y="22"/>
                    <a:pt x="472" y="23"/>
                  </a:cubicBezTo>
                  <a:cubicBezTo>
                    <a:pt x="471" y="24"/>
                    <a:pt x="471" y="23"/>
                    <a:pt x="470" y="24"/>
                  </a:cubicBezTo>
                  <a:cubicBezTo>
                    <a:pt x="470" y="25"/>
                    <a:pt x="469" y="24"/>
                    <a:pt x="469" y="24"/>
                  </a:cubicBezTo>
                  <a:cubicBezTo>
                    <a:pt x="470" y="24"/>
                    <a:pt x="469" y="23"/>
                    <a:pt x="470" y="22"/>
                  </a:cubicBezTo>
                  <a:cubicBezTo>
                    <a:pt x="469" y="22"/>
                    <a:pt x="468" y="22"/>
                    <a:pt x="468" y="23"/>
                  </a:cubicBezTo>
                  <a:cubicBezTo>
                    <a:pt x="469" y="23"/>
                    <a:pt x="469" y="23"/>
                    <a:pt x="469" y="23"/>
                  </a:cubicBezTo>
                  <a:cubicBezTo>
                    <a:pt x="469" y="23"/>
                    <a:pt x="469" y="23"/>
                    <a:pt x="469" y="23"/>
                  </a:cubicBezTo>
                  <a:cubicBezTo>
                    <a:pt x="469" y="23"/>
                    <a:pt x="469" y="23"/>
                    <a:pt x="469" y="23"/>
                  </a:cubicBezTo>
                  <a:cubicBezTo>
                    <a:pt x="468" y="23"/>
                    <a:pt x="468" y="23"/>
                    <a:pt x="467" y="23"/>
                  </a:cubicBezTo>
                  <a:cubicBezTo>
                    <a:pt x="468" y="23"/>
                    <a:pt x="468" y="23"/>
                    <a:pt x="468" y="24"/>
                  </a:cubicBezTo>
                  <a:cubicBezTo>
                    <a:pt x="469" y="25"/>
                    <a:pt x="467" y="24"/>
                    <a:pt x="466" y="24"/>
                  </a:cubicBezTo>
                  <a:cubicBezTo>
                    <a:pt x="467" y="22"/>
                    <a:pt x="467" y="22"/>
                    <a:pt x="467" y="22"/>
                  </a:cubicBezTo>
                  <a:cubicBezTo>
                    <a:pt x="466" y="22"/>
                    <a:pt x="466" y="22"/>
                    <a:pt x="465" y="23"/>
                  </a:cubicBezTo>
                  <a:cubicBezTo>
                    <a:pt x="466" y="23"/>
                    <a:pt x="466" y="23"/>
                    <a:pt x="466" y="23"/>
                  </a:cubicBezTo>
                  <a:cubicBezTo>
                    <a:pt x="466" y="23"/>
                    <a:pt x="466" y="23"/>
                    <a:pt x="466" y="23"/>
                  </a:cubicBezTo>
                  <a:cubicBezTo>
                    <a:pt x="466" y="23"/>
                    <a:pt x="466" y="23"/>
                    <a:pt x="465" y="24"/>
                  </a:cubicBezTo>
                  <a:cubicBezTo>
                    <a:pt x="465" y="23"/>
                    <a:pt x="465" y="23"/>
                    <a:pt x="465" y="23"/>
                  </a:cubicBezTo>
                  <a:cubicBezTo>
                    <a:pt x="464" y="22"/>
                    <a:pt x="464" y="22"/>
                    <a:pt x="464" y="22"/>
                  </a:cubicBezTo>
                  <a:cubicBezTo>
                    <a:pt x="461" y="23"/>
                    <a:pt x="459" y="21"/>
                    <a:pt x="456" y="21"/>
                  </a:cubicBezTo>
                  <a:cubicBezTo>
                    <a:pt x="456" y="21"/>
                    <a:pt x="456" y="21"/>
                    <a:pt x="456" y="21"/>
                  </a:cubicBezTo>
                  <a:cubicBezTo>
                    <a:pt x="456" y="21"/>
                    <a:pt x="456" y="21"/>
                    <a:pt x="457" y="21"/>
                  </a:cubicBezTo>
                  <a:cubicBezTo>
                    <a:pt x="456" y="20"/>
                    <a:pt x="458" y="21"/>
                    <a:pt x="458" y="20"/>
                  </a:cubicBezTo>
                  <a:cubicBezTo>
                    <a:pt x="459" y="20"/>
                    <a:pt x="460" y="19"/>
                    <a:pt x="460" y="20"/>
                  </a:cubicBezTo>
                  <a:cubicBezTo>
                    <a:pt x="460" y="20"/>
                    <a:pt x="460" y="20"/>
                    <a:pt x="460" y="20"/>
                  </a:cubicBezTo>
                  <a:cubicBezTo>
                    <a:pt x="461" y="20"/>
                    <a:pt x="461" y="20"/>
                    <a:pt x="461" y="20"/>
                  </a:cubicBezTo>
                  <a:cubicBezTo>
                    <a:pt x="461" y="19"/>
                    <a:pt x="462" y="20"/>
                    <a:pt x="461" y="20"/>
                  </a:cubicBezTo>
                  <a:cubicBezTo>
                    <a:pt x="462" y="20"/>
                    <a:pt x="463" y="21"/>
                    <a:pt x="463" y="21"/>
                  </a:cubicBezTo>
                  <a:cubicBezTo>
                    <a:pt x="464" y="19"/>
                    <a:pt x="466" y="21"/>
                    <a:pt x="467" y="20"/>
                  </a:cubicBezTo>
                  <a:cubicBezTo>
                    <a:pt x="469" y="21"/>
                    <a:pt x="472" y="20"/>
                    <a:pt x="474" y="20"/>
                  </a:cubicBezTo>
                  <a:cubicBezTo>
                    <a:pt x="476" y="21"/>
                    <a:pt x="479" y="21"/>
                    <a:pt x="481" y="21"/>
                  </a:cubicBezTo>
                  <a:cubicBezTo>
                    <a:pt x="482" y="22"/>
                    <a:pt x="484" y="19"/>
                    <a:pt x="485" y="21"/>
                  </a:cubicBezTo>
                  <a:cubicBezTo>
                    <a:pt x="485" y="21"/>
                    <a:pt x="486" y="21"/>
                    <a:pt x="487" y="21"/>
                  </a:cubicBezTo>
                  <a:cubicBezTo>
                    <a:pt x="488" y="20"/>
                    <a:pt x="489" y="22"/>
                    <a:pt x="490" y="20"/>
                  </a:cubicBezTo>
                  <a:cubicBezTo>
                    <a:pt x="490" y="21"/>
                    <a:pt x="490" y="21"/>
                    <a:pt x="490" y="21"/>
                  </a:cubicBezTo>
                  <a:cubicBezTo>
                    <a:pt x="490" y="21"/>
                    <a:pt x="492" y="22"/>
                    <a:pt x="492" y="21"/>
                  </a:cubicBezTo>
                  <a:cubicBezTo>
                    <a:pt x="493" y="21"/>
                    <a:pt x="493" y="21"/>
                    <a:pt x="493" y="21"/>
                  </a:cubicBezTo>
                  <a:cubicBezTo>
                    <a:pt x="493" y="20"/>
                    <a:pt x="493" y="20"/>
                    <a:pt x="493" y="20"/>
                  </a:cubicBezTo>
                  <a:cubicBezTo>
                    <a:pt x="490" y="20"/>
                    <a:pt x="490" y="20"/>
                    <a:pt x="490" y="20"/>
                  </a:cubicBezTo>
                  <a:cubicBezTo>
                    <a:pt x="490" y="20"/>
                    <a:pt x="489" y="21"/>
                    <a:pt x="489" y="20"/>
                  </a:cubicBezTo>
                  <a:cubicBezTo>
                    <a:pt x="489" y="20"/>
                    <a:pt x="489" y="20"/>
                    <a:pt x="489" y="20"/>
                  </a:cubicBezTo>
                  <a:cubicBezTo>
                    <a:pt x="488" y="20"/>
                    <a:pt x="488" y="20"/>
                    <a:pt x="488" y="20"/>
                  </a:cubicBezTo>
                  <a:cubicBezTo>
                    <a:pt x="488" y="20"/>
                    <a:pt x="488" y="20"/>
                    <a:pt x="488" y="20"/>
                  </a:cubicBezTo>
                  <a:cubicBezTo>
                    <a:pt x="488" y="20"/>
                    <a:pt x="487" y="20"/>
                    <a:pt x="487" y="20"/>
                  </a:cubicBezTo>
                  <a:cubicBezTo>
                    <a:pt x="486" y="20"/>
                    <a:pt x="486" y="20"/>
                    <a:pt x="486" y="20"/>
                  </a:cubicBezTo>
                  <a:cubicBezTo>
                    <a:pt x="486" y="21"/>
                    <a:pt x="486" y="20"/>
                    <a:pt x="485" y="20"/>
                  </a:cubicBezTo>
                  <a:cubicBezTo>
                    <a:pt x="485" y="20"/>
                    <a:pt x="485" y="21"/>
                    <a:pt x="485" y="21"/>
                  </a:cubicBezTo>
                  <a:cubicBezTo>
                    <a:pt x="485" y="20"/>
                    <a:pt x="484" y="21"/>
                    <a:pt x="484" y="20"/>
                  </a:cubicBezTo>
                  <a:cubicBezTo>
                    <a:pt x="485" y="20"/>
                    <a:pt x="485" y="20"/>
                    <a:pt x="485" y="20"/>
                  </a:cubicBezTo>
                  <a:cubicBezTo>
                    <a:pt x="485" y="20"/>
                    <a:pt x="485" y="20"/>
                    <a:pt x="485" y="20"/>
                  </a:cubicBezTo>
                  <a:cubicBezTo>
                    <a:pt x="484" y="19"/>
                    <a:pt x="484" y="19"/>
                    <a:pt x="483" y="20"/>
                  </a:cubicBezTo>
                  <a:cubicBezTo>
                    <a:pt x="482" y="20"/>
                    <a:pt x="481" y="19"/>
                    <a:pt x="480" y="19"/>
                  </a:cubicBezTo>
                  <a:cubicBezTo>
                    <a:pt x="480" y="19"/>
                    <a:pt x="480" y="19"/>
                    <a:pt x="480" y="19"/>
                  </a:cubicBezTo>
                  <a:cubicBezTo>
                    <a:pt x="480" y="19"/>
                    <a:pt x="481" y="19"/>
                    <a:pt x="481" y="20"/>
                  </a:cubicBezTo>
                  <a:cubicBezTo>
                    <a:pt x="478" y="20"/>
                    <a:pt x="478" y="20"/>
                    <a:pt x="478" y="20"/>
                  </a:cubicBezTo>
                  <a:cubicBezTo>
                    <a:pt x="479" y="19"/>
                    <a:pt x="477" y="18"/>
                    <a:pt x="477" y="17"/>
                  </a:cubicBezTo>
                  <a:cubicBezTo>
                    <a:pt x="476" y="17"/>
                    <a:pt x="477" y="19"/>
                    <a:pt x="477" y="19"/>
                  </a:cubicBezTo>
                  <a:cubicBezTo>
                    <a:pt x="477" y="19"/>
                    <a:pt x="476" y="19"/>
                    <a:pt x="476" y="18"/>
                  </a:cubicBezTo>
                  <a:cubicBezTo>
                    <a:pt x="476" y="18"/>
                    <a:pt x="476" y="19"/>
                    <a:pt x="476" y="19"/>
                  </a:cubicBezTo>
                  <a:cubicBezTo>
                    <a:pt x="475" y="19"/>
                    <a:pt x="475" y="19"/>
                    <a:pt x="475" y="19"/>
                  </a:cubicBezTo>
                  <a:cubicBezTo>
                    <a:pt x="475" y="19"/>
                    <a:pt x="475" y="19"/>
                    <a:pt x="475" y="19"/>
                  </a:cubicBezTo>
                  <a:cubicBezTo>
                    <a:pt x="474" y="19"/>
                    <a:pt x="473" y="19"/>
                    <a:pt x="472" y="20"/>
                  </a:cubicBezTo>
                  <a:cubicBezTo>
                    <a:pt x="472" y="19"/>
                    <a:pt x="472" y="19"/>
                    <a:pt x="472" y="19"/>
                  </a:cubicBezTo>
                  <a:cubicBezTo>
                    <a:pt x="472" y="20"/>
                    <a:pt x="472" y="20"/>
                    <a:pt x="472" y="20"/>
                  </a:cubicBezTo>
                  <a:cubicBezTo>
                    <a:pt x="470" y="19"/>
                    <a:pt x="470" y="19"/>
                    <a:pt x="470" y="19"/>
                  </a:cubicBezTo>
                  <a:cubicBezTo>
                    <a:pt x="469" y="18"/>
                    <a:pt x="467" y="19"/>
                    <a:pt x="467" y="18"/>
                  </a:cubicBezTo>
                  <a:cubicBezTo>
                    <a:pt x="467" y="19"/>
                    <a:pt x="465" y="19"/>
                    <a:pt x="465" y="19"/>
                  </a:cubicBezTo>
                  <a:cubicBezTo>
                    <a:pt x="465" y="18"/>
                    <a:pt x="464" y="18"/>
                    <a:pt x="464" y="17"/>
                  </a:cubicBezTo>
                  <a:cubicBezTo>
                    <a:pt x="464" y="18"/>
                    <a:pt x="464" y="18"/>
                    <a:pt x="464" y="18"/>
                  </a:cubicBezTo>
                  <a:cubicBezTo>
                    <a:pt x="464" y="18"/>
                    <a:pt x="464" y="18"/>
                    <a:pt x="464" y="18"/>
                  </a:cubicBezTo>
                  <a:cubicBezTo>
                    <a:pt x="464" y="18"/>
                    <a:pt x="463" y="19"/>
                    <a:pt x="463" y="18"/>
                  </a:cubicBezTo>
                  <a:cubicBezTo>
                    <a:pt x="463" y="18"/>
                    <a:pt x="463" y="18"/>
                    <a:pt x="463" y="18"/>
                  </a:cubicBezTo>
                  <a:cubicBezTo>
                    <a:pt x="462" y="18"/>
                    <a:pt x="462" y="18"/>
                    <a:pt x="462" y="18"/>
                  </a:cubicBezTo>
                  <a:cubicBezTo>
                    <a:pt x="462" y="18"/>
                    <a:pt x="462" y="17"/>
                    <a:pt x="462" y="17"/>
                  </a:cubicBezTo>
                  <a:cubicBezTo>
                    <a:pt x="462" y="17"/>
                    <a:pt x="462" y="17"/>
                    <a:pt x="463" y="17"/>
                  </a:cubicBezTo>
                  <a:cubicBezTo>
                    <a:pt x="463" y="17"/>
                    <a:pt x="463" y="17"/>
                    <a:pt x="463" y="17"/>
                  </a:cubicBezTo>
                  <a:cubicBezTo>
                    <a:pt x="462" y="15"/>
                    <a:pt x="461" y="17"/>
                    <a:pt x="460" y="15"/>
                  </a:cubicBezTo>
                  <a:cubicBezTo>
                    <a:pt x="460" y="16"/>
                    <a:pt x="460" y="16"/>
                    <a:pt x="460" y="16"/>
                  </a:cubicBezTo>
                  <a:cubicBezTo>
                    <a:pt x="460" y="16"/>
                    <a:pt x="460" y="16"/>
                    <a:pt x="460" y="16"/>
                  </a:cubicBezTo>
                  <a:cubicBezTo>
                    <a:pt x="459" y="16"/>
                    <a:pt x="458" y="16"/>
                    <a:pt x="456" y="16"/>
                  </a:cubicBezTo>
                  <a:cubicBezTo>
                    <a:pt x="456" y="16"/>
                    <a:pt x="456" y="16"/>
                    <a:pt x="456" y="16"/>
                  </a:cubicBezTo>
                  <a:cubicBezTo>
                    <a:pt x="456" y="16"/>
                    <a:pt x="456" y="16"/>
                    <a:pt x="456" y="16"/>
                  </a:cubicBezTo>
                  <a:cubicBezTo>
                    <a:pt x="456" y="16"/>
                    <a:pt x="456" y="16"/>
                    <a:pt x="456" y="16"/>
                  </a:cubicBezTo>
                  <a:cubicBezTo>
                    <a:pt x="455" y="16"/>
                    <a:pt x="455" y="16"/>
                    <a:pt x="455" y="16"/>
                  </a:cubicBezTo>
                  <a:cubicBezTo>
                    <a:pt x="455" y="15"/>
                    <a:pt x="455" y="15"/>
                    <a:pt x="456" y="15"/>
                  </a:cubicBezTo>
                  <a:cubicBezTo>
                    <a:pt x="455" y="15"/>
                    <a:pt x="455" y="15"/>
                    <a:pt x="455" y="15"/>
                  </a:cubicBezTo>
                  <a:cubicBezTo>
                    <a:pt x="456" y="14"/>
                    <a:pt x="456" y="14"/>
                    <a:pt x="456" y="14"/>
                  </a:cubicBezTo>
                  <a:cubicBezTo>
                    <a:pt x="455" y="14"/>
                    <a:pt x="455" y="15"/>
                    <a:pt x="454" y="15"/>
                  </a:cubicBezTo>
                  <a:cubicBezTo>
                    <a:pt x="455" y="15"/>
                    <a:pt x="455" y="15"/>
                    <a:pt x="455" y="15"/>
                  </a:cubicBezTo>
                  <a:cubicBezTo>
                    <a:pt x="455" y="16"/>
                    <a:pt x="455" y="16"/>
                    <a:pt x="455" y="16"/>
                  </a:cubicBezTo>
                  <a:cubicBezTo>
                    <a:pt x="453" y="15"/>
                    <a:pt x="454" y="18"/>
                    <a:pt x="452" y="17"/>
                  </a:cubicBezTo>
                  <a:cubicBezTo>
                    <a:pt x="453" y="18"/>
                    <a:pt x="453" y="18"/>
                    <a:pt x="453" y="18"/>
                  </a:cubicBezTo>
                  <a:cubicBezTo>
                    <a:pt x="452" y="18"/>
                    <a:pt x="452" y="18"/>
                    <a:pt x="452" y="18"/>
                  </a:cubicBezTo>
                  <a:cubicBezTo>
                    <a:pt x="452" y="18"/>
                    <a:pt x="452" y="18"/>
                    <a:pt x="452" y="18"/>
                  </a:cubicBezTo>
                  <a:cubicBezTo>
                    <a:pt x="452" y="18"/>
                    <a:pt x="452" y="18"/>
                    <a:pt x="452" y="18"/>
                  </a:cubicBezTo>
                  <a:cubicBezTo>
                    <a:pt x="452" y="18"/>
                    <a:pt x="452" y="18"/>
                    <a:pt x="452" y="18"/>
                  </a:cubicBezTo>
                  <a:cubicBezTo>
                    <a:pt x="451" y="18"/>
                    <a:pt x="450" y="19"/>
                    <a:pt x="449" y="18"/>
                  </a:cubicBezTo>
                  <a:cubicBezTo>
                    <a:pt x="450" y="17"/>
                    <a:pt x="450" y="17"/>
                    <a:pt x="450" y="17"/>
                  </a:cubicBezTo>
                  <a:cubicBezTo>
                    <a:pt x="449" y="17"/>
                    <a:pt x="450" y="18"/>
                    <a:pt x="449" y="17"/>
                  </a:cubicBezTo>
                  <a:cubicBezTo>
                    <a:pt x="448" y="16"/>
                    <a:pt x="450" y="17"/>
                    <a:pt x="451" y="16"/>
                  </a:cubicBezTo>
                  <a:cubicBezTo>
                    <a:pt x="450" y="15"/>
                    <a:pt x="449" y="17"/>
                    <a:pt x="448" y="16"/>
                  </a:cubicBezTo>
                  <a:cubicBezTo>
                    <a:pt x="449" y="15"/>
                    <a:pt x="449" y="15"/>
                    <a:pt x="449" y="15"/>
                  </a:cubicBezTo>
                  <a:cubicBezTo>
                    <a:pt x="448" y="15"/>
                    <a:pt x="448" y="15"/>
                    <a:pt x="448" y="15"/>
                  </a:cubicBezTo>
                  <a:cubicBezTo>
                    <a:pt x="448" y="15"/>
                    <a:pt x="448" y="16"/>
                    <a:pt x="448" y="16"/>
                  </a:cubicBezTo>
                  <a:cubicBezTo>
                    <a:pt x="446" y="18"/>
                    <a:pt x="446" y="18"/>
                    <a:pt x="446" y="18"/>
                  </a:cubicBezTo>
                  <a:cubicBezTo>
                    <a:pt x="445" y="17"/>
                    <a:pt x="444" y="17"/>
                    <a:pt x="443" y="16"/>
                  </a:cubicBezTo>
                  <a:cubicBezTo>
                    <a:pt x="443" y="17"/>
                    <a:pt x="443" y="17"/>
                    <a:pt x="443" y="17"/>
                  </a:cubicBezTo>
                  <a:cubicBezTo>
                    <a:pt x="442" y="17"/>
                    <a:pt x="442" y="17"/>
                    <a:pt x="442" y="17"/>
                  </a:cubicBezTo>
                  <a:cubicBezTo>
                    <a:pt x="443" y="17"/>
                    <a:pt x="443" y="17"/>
                    <a:pt x="443" y="17"/>
                  </a:cubicBezTo>
                  <a:cubicBezTo>
                    <a:pt x="443" y="17"/>
                    <a:pt x="443" y="17"/>
                    <a:pt x="443" y="17"/>
                  </a:cubicBezTo>
                  <a:cubicBezTo>
                    <a:pt x="443" y="17"/>
                    <a:pt x="444" y="17"/>
                    <a:pt x="444" y="18"/>
                  </a:cubicBezTo>
                  <a:cubicBezTo>
                    <a:pt x="443" y="18"/>
                    <a:pt x="443" y="18"/>
                    <a:pt x="442" y="18"/>
                  </a:cubicBezTo>
                  <a:cubicBezTo>
                    <a:pt x="442" y="18"/>
                    <a:pt x="442" y="19"/>
                    <a:pt x="442" y="19"/>
                  </a:cubicBezTo>
                  <a:cubicBezTo>
                    <a:pt x="442" y="19"/>
                    <a:pt x="442" y="19"/>
                    <a:pt x="442" y="19"/>
                  </a:cubicBezTo>
                  <a:cubicBezTo>
                    <a:pt x="443" y="19"/>
                    <a:pt x="443" y="18"/>
                    <a:pt x="444" y="19"/>
                  </a:cubicBezTo>
                  <a:cubicBezTo>
                    <a:pt x="443" y="20"/>
                    <a:pt x="443" y="20"/>
                    <a:pt x="443" y="20"/>
                  </a:cubicBezTo>
                  <a:cubicBezTo>
                    <a:pt x="442" y="20"/>
                    <a:pt x="441" y="19"/>
                    <a:pt x="441" y="18"/>
                  </a:cubicBezTo>
                  <a:cubicBezTo>
                    <a:pt x="441" y="18"/>
                    <a:pt x="441" y="18"/>
                    <a:pt x="440" y="18"/>
                  </a:cubicBezTo>
                  <a:cubicBezTo>
                    <a:pt x="440" y="18"/>
                    <a:pt x="440" y="19"/>
                    <a:pt x="441" y="19"/>
                  </a:cubicBezTo>
                  <a:cubicBezTo>
                    <a:pt x="441" y="20"/>
                    <a:pt x="440" y="19"/>
                    <a:pt x="440" y="20"/>
                  </a:cubicBezTo>
                  <a:cubicBezTo>
                    <a:pt x="441" y="20"/>
                    <a:pt x="443" y="20"/>
                    <a:pt x="445" y="20"/>
                  </a:cubicBezTo>
                  <a:cubicBezTo>
                    <a:pt x="445" y="21"/>
                    <a:pt x="446" y="21"/>
                    <a:pt x="447" y="21"/>
                  </a:cubicBezTo>
                  <a:cubicBezTo>
                    <a:pt x="446" y="20"/>
                    <a:pt x="446" y="20"/>
                    <a:pt x="446" y="20"/>
                  </a:cubicBezTo>
                  <a:cubicBezTo>
                    <a:pt x="446" y="20"/>
                    <a:pt x="446" y="21"/>
                    <a:pt x="445" y="20"/>
                  </a:cubicBezTo>
                  <a:cubicBezTo>
                    <a:pt x="445" y="20"/>
                    <a:pt x="444" y="19"/>
                    <a:pt x="444" y="19"/>
                  </a:cubicBezTo>
                  <a:cubicBezTo>
                    <a:pt x="445" y="19"/>
                    <a:pt x="445" y="19"/>
                    <a:pt x="447" y="18"/>
                  </a:cubicBezTo>
                  <a:cubicBezTo>
                    <a:pt x="447" y="19"/>
                    <a:pt x="447" y="19"/>
                    <a:pt x="448" y="19"/>
                  </a:cubicBezTo>
                  <a:cubicBezTo>
                    <a:pt x="448" y="20"/>
                    <a:pt x="448" y="20"/>
                    <a:pt x="448" y="20"/>
                  </a:cubicBezTo>
                  <a:cubicBezTo>
                    <a:pt x="448" y="20"/>
                    <a:pt x="448" y="20"/>
                    <a:pt x="448" y="20"/>
                  </a:cubicBezTo>
                  <a:cubicBezTo>
                    <a:pt x="449" y="21"/>
                    <a:pt x="447" y="21"/>
                    <a:pt x="447" y="21"/>
                  </a:cubicBezTo>
                  <a:cubicBezTo>
                    <a:pt x="447" y="22"/>
                    <a:pt x="447" y="22"/>
                    <a:pt x="447" y="22"/>
                  </a:cubicBezTo>
                  <a:cubicBezTo>
                    <a:pt x="447" y="21"/>
                    <a:pt x="448" y="21"/>
                    <a:pt x="448" y="21"/>
                  </a:cubicBezTo>
                  <a:cubicBezTo>
                    <a:pt x="448" y="22"/>
                    <a:pt x="448" y="22"/>
                    <a:pt x="448" y="22"/>
                  </a:cubicBezTo>
                  <a:cubicBezTo>
                    <a:pt x="448" y="22"/>
                    <a:pt x="448" y="22"/>
                    <a:pt x="448" y="22"/>
                  </a:cubicBezTo>
                  <a:cubicBezTo>
                    <a:pt x="449" y="23"/>
                    <a:pt x="449" y="23"/>
                    <a:pt x="449" y="23"/>
                  </a:cubicBezTo>
                  <a:cubicBezTo>
                    <a:pt x="449" y="22"/>
                    <a:pt x="450" y="22"/>
                    <a:pt x="450" y="22"/>
                  </a:cubicBezTo>
                  <a:cubicBezTo>
                    <a:pt x="451" y="21"/>
                    <a:pt x="449" y="22"/>
                    <a:pt x="449" y="21"/>
                  </a:cubicBezTo>
                  <a:cubicBezTo>
                    <a:pt x="450" y="20"/>
                    <a:pt x="450" y="20"/>
                    <a:pt x="450" y="20"/>
                  </a:cubicBezTo>
                  <a:cubicBezTo>
                    <a:pt x="451" y="20"/>
                    <a:pt x="452" y="20"/>
                    <a:pt x="452" y="21"/>
                  </a:cubicBezTo>
                  <a:cubicBezTo>
                    <a:pt x="452" y="21"/>
                    <a:pt x="452" y="21"/>
                    <a:pt x="452" y="21"/>
                  </a:cubicBezTo>
                  <a:cubicBezTo>
                    <a:pt x="452" y="22"/>
                    <a:pt x="453" y="23"/>
                    <a:pt x="452" y="23"/>
                  </a:cubicBezTo>
                  <a:cubicBezTo>
                    <a:pt x="451" y="22"/>
                    <a:pt x="451" y="22"/>
                    <a:pt x="451" y="22"/>
                  </a:cubicBezTo>
                  <a:cubicBezTo>
                    <a:pt x="451" y="24"/>
                    <a:pt x="448" y="22"/>
                    <a:pt x="449" y="24"/>
                  </a:cubicBezTo>
                  <a:cubicBezTo>
                    <a:pt x="449" y="23"/>
                    <a:pt x="448" y="23"/>
                    <a:pt x="447" y="22"/>
                  </a:cubicBezTo>
                  <a:cubicBezTo>
                    <a:pt x="447" y="23"/>
                    <a:pt x="447" y="23"/>
                    <a:pt x="447" y="23"/>
                  </a:cubicBezTo>
                  <a:cubicBezTo>
                    <a:pt x="446" y="22"/>
                    <a:pt x="445" y="21"/>
                    <a:pt x="443" y="22"/>
                  </a:cubicBezTo>
                  <a:cubicBezTo>
                    <a:pt x="443" y="21"/>
                    <a:pt x="443" y="21"/>
                    <a:pt x="443" y="21"/>
                  </a:cubicBezTo>
                  <a:cubicBezTo>
                    <a:pt x="443" y="21"/>
                    <a:pt x="443" y="21"/>
                    <a:pt x="443" y="21"/>
                  </a:cubicBezTo>
                  <a:cubicBezTo>
                    <a:pt x="442" y="20"/>
                    <a:pt x="442" y="20"/>
                    <a:pt x="442" y="20"/>
                  </a:cubicBezTo>
                  <a:cubicBezTo>
                    <a:pt x="441" y="20"/>
                    <a:pt x="441" y="21"/>
                    <a:pt x="441" y="22"/>
                  </a:cubicBezTo>
                  <a:cubicBezTo>
                    <a:pt x="440" y="21"/>
                    <a:pt x="441" y="21"/>
                    <a:pt x="440" y="20"/>
                  </a:cubicBezTo>
                  <a:cubicBezTo>
                    <a:pt x="440" y="23"/>
                    <a:pt x="438" y="20"/>
                    <a:pt x="437" y="20"/>
                  </a:cubicBezTo>
                  <a:cubicBezTo>
                    <a:pt x="437" y="21"/>
                    <a:pt x="437" y="20"/>
                    <a:pt x="438" y="21"/>
                  </a:cubicBezTo>
                  <a:cubicBezTo>
                    <a:pt x="437" y="21"/>
                    <a:pt x="438" y="22"/>
                    <a:pt x="437" y="21"/>
                  </a:cubicBezTo>
                  <a:cubicBezTo>
                    <a:pt x="436" y="19"/>
                    <a:pt x="436" y="22"/>
                    <a:pt x="434" y="22"/>
                  </a:cubicBezTo>
                  <a:cubicBezTo>
                    <a:pt x="434" y="23"/>
                    <a:pt x="436" y="22"/>
                    <a:pt x="435" y="23"/>
                  </a:cubicBezTo>
                  <a:cubicBezTo>
                    <a:pt x="434" y="23"/>
                    <a:pt x="433" y="23"/>
                    <a:pt x="433" y="22"/>
                  </a:cubicBezTo>
                  <a:cubicBezTo>
                    <a:pt x="436" y="20"/>
                    <a:pt x="431" y="22"/>
                    <a:pt x="431" y="20"/>
                  </a:cubicBezTo>
                  <a:cubicBezTo>
                    <a:pt x="430" y="20"/>
                    <a:pt x="430" y="20"/>
                    <a:pt x="430" y="20"/>
                  </a:cubicBezTo>
                  <a:cubicBezTo>
                    <a:pt x="430" y="18"/>
                    <a:pt x="430" y="18"/>
                    <a:pt x="430" y="18"/>
                  </a:cubicBezTo>
                  <a:cubicBezTo>
                    <a:pt x="431" y="18"/>
                    <a:pt x="431" y="18"/>
                    <a:pt x="432" y="18"/>
                  </a:cubicBezTo>
                  <a:cubicBezTo>
                    <a:pt x="431" y="18"/>
                    <a:pt x="431" y="17"/>
                    <a:pt x="431" y="17"/>
                  </a:cubicBezTo>
                  <a:cubicBezTo>
                    <a:pt x="430" y="18"/>
                    <a:pt x="429" y="19"/>
                    <a:pt x="430" y="19"/>
                  </a:cubicBezTo>
                  <a:cubicBezTo>
                    <a:pt x="430" y="20"/>
                    <a:pt x="430" y="20"/>
                    <a:pt x="430" y="20"/>
                  </a:cubicBezTo>
                  <a:cubicBezTo>
                    <a:pt x="430" y="20"/>
                    <a:pt x="430" y="20"/>
                    <a:pt x="430" y="20"/>
                  </a:cubicBezTo>
                  <a:cubicBezTo>
                    <a:pt x="430" y="20"/>
                    <a:pt x="431" y="21"/>
                    <a:pt x="430" y="21"/>
                  </a:cubicBezTo>
                  <a:cubicBezTo>
                    <a:pt x="430" y="20"/>
                    <a:pt x="430" y="20"/>
                    <a:pt x="430" y="20"/>
                  </a:cubicBezTo>
                  <a:cubicBezTo>
                    <a:pt x="430" y="21"/>
                    <a:pt x="429" y="21"/>
                    <a:pt x="429" y="21"/>
                  </a:cubicBezTo>
                  <a:cubicBezTo>
                    <a:pt x="429" y="21"/>
                    <a:pt x="428" y="21"/>
                    <a:pt x="428" y="20"/>
                  </a:cubicBezTo>
                  <a:cubicBezTo>
                    <a:pt x="429" y="20"/>
                    <a:pt x="429" y="20"/>
                    <a:pt x="429" y="20"/>
                  </a:cubicBezTo>
                  <a:cubicBezTo>
                    <a:pt x="428" y="19"/>
                    <a:pt x="428" y="20"/>
                    <a:pt x="427" y="20"/>
                  </a:cubicBezTo>
                  <a:cubicBezTo>
                    <a:pt x="427" y="20"/>
                    <a:pt x="427" y="20"/>
                    <a:pt x="427" y="20"/>
                  </a:cubicBezTo>
                  <a:cubicBezTo>
                    <a:pt x="428" y="21"/>
                    <a:pt x="427" y="21"/>
                    <a:pt x="427" y="21"/>
                  </a:cubicBezTo>
                  <a:cubicBezTo>
                    <a:pt x="428" y="21"/>
                    <a:pt x="429" y="21"/>
                    <a:pt x="430" y="21"/>
                  </a:cubicBezTo>
                  <a:cubicBezTo>
                    <a:pt x="429" y="21"/>
                    <a:pt x="431" y="22"/>
                    <a:pt x="431" y="22"/>
                  </a:cubicBezTo>
                  <a:cubicBezTo>
                    <a:pt x="431" y="23"/>
                    <a:pt x="431" y="23"/>
                    <a:pt x="431" y="23"/>
                  </a:cubicBezTo>
                  <a:cubicBezTo>
                    <a:pt x="430" y="22"/>
                    <a:pt x="430" y="23"/>
                    <a:pt x="430" y="22"/>
                  </a:cubicBezTo>
                  <a:cubicBezTo>
                    <a:pt x="429" y="22"/>
                    <a:pt x="429" y="22"/>
                    <a:pt x="428" y="22"/>
                  </a:cubicBezTo>
                  <a:cubicBezTo>
                    <a:pt x="427" y="23"/>
                    <a:pt x="428" y="21"/>
                    <a:pt x="426" y="21"/>
                  </a:cubicBezTo>
                  <a:cubicBezTo>
                    <a:pt x="427" y="21"/>
                    <a:pt x="427" y="21"/>
                    <a:pt x="427" y="21"/>
                  </a:cubicBezTo>
                  <a:cubicBezTo>
                    <a:pt x="426" y="20"/>
                    <a:pt x="426" y="20"/>
                    <a:pt x="426" y="20"/>
                  </a:cubicBezTo>
                  <a:cubicBezTo>
                    <a:pt x="428" y="19"/>
                    <a:pt x="428" y="19"/>
                    <a:pt x="428" y="19"/>
                  </a:cubicBezTo>
                  <a:cubicBezTo>
                    <a:pt x="427" y="18"/>
                    <a:pt x="427" y="18"/>
                    <a:pt x="427" y="18"/>
                  </a:cubicBezTo>
                  <a:cubicBezTo>
                    <a:pt x="427" y="19"/>
                    <a:pt x="427" y="19"/>
                    <a:pt x="427" y="19"/>
                  </a:cubicBezTo>
                  <a:cubicBezTo>
                    <a:pt x="425" y="18"/>
                    <a:pt x="425" y="18"/>
                    <a:pt x="425" y="18"/>
                  </a:cubicBezTo>
                  <a:cubicBezTo>
                    <a:pt x="425" y="19"/>
                    <a:pt x="425" y="20"/>
                    <a:pt x="425" y="20"/>
                  </a:cubicBezTo>
                  <a:cubicBezTo>
                    <a:pt x="426" y="20"/>
                    <a:pt x="426" y="20"/>
                    <a:pt x="426" y="20"/>
                  </a:cubicBezTo>
                  <a:cubicBezTo>
                    <a:pt x="426" y="20"/>
                    <a:pt x="426" y="20"/>
                    <a:pt x="426" y="20"/>
                  </a:cubicBezTo>
                  <a:cubicBezTo>
                    <a:pt x="426" y="20"/>
                    <a:pt x="426" y="20"/>
                    <a:pt x="426" y="20"/>
                  </a:cubicBezTo>
                  <a:cubicBezTo>
                    <a:pt x="425" y="20"/>
                    <a:pt x="423" y="20"/>
                    <a:pt x="424" y="21"/>
                  </a:cubicBezTo>
                  <a:cubicBezTo>
                    <a:pt x="423" y="21"/>
                    <a:pt x="423" y="21"/>
                    <a:pt x="423" y="21"/>
                  </a:cubicBezTo>
                  <a:cubicBezTo>
                    <a:pt x="423" y="21"/>
                    <a:pt x="423" y="22"/>
                    <a:pt x="423" y="21"/>
                  </a:cubicBezTo>
                  <a:cubicBezTo>
                    <a:pt x="423" y="21"/>
                    <a:pt x="423" y="21"/>
                    <a:pt x="423" y="21"/>
                  </a:cubicBezTo>
                  <a:cubicBezTo>
                    <a:pt x="421" y="22"/>
                    <a:pt x="421" y="22"/>
                    <a:pt x="421" y="22"/>
                  </a:cubicBezTo>
                  <a:cubicBezTo>
                    <a:pt x="421" y="21"/>
                    <a:pt x="421" y="21"/>
                    <a:pt x="421" y="21"/>
                  </a:cubicBezTo>
                  <a:cubicBezTo>
                    <a:pt x="422" y="20"/>
                    <a:pt x="422" y="21"/>
                    <a:pt x="423" y="21"/>
                  </a:cubicBezTo>
                  <a:cubicBezTo>
                    <a:pt x="423" y="20"/>
                    <a:pt x="423" y="20"/>
                    <a:pt x="423" y="19"/>
                  </a:cubicBezTo>
                  <a:cubicBezTo>
                    <a:pt x="422" y="20"/>
                    <a:pt x="422" y="20"/>
                    <a:pt x="422" y="20"/>
                  </a:cubicBezTo>
                  <a:cubicBezTo>
                    <a:pt x="421" y="20"/>
                    <a:pt x="422" y="19"/>
                    <a:pt x="422" y="19"/>
                  </a:cubicBezTo>
                  <a:cubicBezTo>
                    <a:pt x="424" y="19"/>
                    <a:pt x="424" y="19"/>
                    <a:pt x="424" y="19"/>
                  </a:cubicBezTo>
                  <a:cubicBezTo>
                    <a:pt x="423" y="18"/>
                    <a:pt x="422" y="19"/>
                    <a:pt x="422" y="19"/>
                  </a:cubicBezTo>
                  <a:cubicBezTo>
                    <a:pt x="421" y="19"/>
                    <a:pt x="421" y="19"/>
                    <a:pt x="421" y="19"/>
                  </a:cubicBezTo>
                  <a:cubicBezTo>
                    <a:pt x="420" y="18"/>
                    <a:pt x="421" y="19"/>
                    <a:pt x="420" y="19"/>
                  </a:cubicBezTo>
                  <a:cubicBezTo>
                    <a:pt x="420" y="19"/>
                    <a:pt x="419" y="19"/>
                    <a:pt x="419" y="19"/>
                  </a:cubicBezTo>
                  <a:cubicBezTo>
                    <a:pt x="420" y="19"/>
                    <a:pt x="420" y="19"/>
                    <a:pt x="420" y="19"/>
                  </a:cubicBezTo>
                  <a:cubicBezTo>
                    <a:pt x="419" y="18"/>
                    <a:pt x="419" y="18"/>
                    <a:pt x="419" y="18"/>
                  </a:cubicBezTo>
                  <a:cubicBezTo>
                    <a:pt x="418" y="18"/>
                    <a:pt x="418" y="19"/>
                    <a:pt x="418" y="19"/>
                  </a:cubicBezTo>
                  <a:cubicBezTo>
                    <a:pt x="419" y="18"/>
                    <a:pt x="419" y="20"/>
                    <a:pt x="420" y="20"/>
                  </a:cubicBezTo>
                  <a:cubicBezTo>
                    <a:pt x="419" y="20"/>
                    <a:pt x="418" y="19"/>
                    <a:pt x="418" y="20"/>
                  </a:cubicBezTo>
                  <a:cubicBezTo>
                    <a:pt x="417" y="19"/>
                    <a:pt x="417" y="19"/>
                    <a:pt x="418" y="18"/>
                  </a:cubicBezTo>
                  <a:cubicBezTo>
                    <a:pt x="417" y="18"/>
                    <a:pt x="417" y="18"/>
                    <a:pt x="417" y="18"/>
                  </a:cubicBezTo>
                  <a:cubicBezTo>
                    <a:pt x="416" y="18"/>
                    <a:pt x="415" y="18"/>
                    <a:pt x="414" y="19"/>
                  </a:cubicBezTo>
                  <a:cubicBezTo>
                    <a:pt x="415" y="19"/>
                    <a:pt x="417" y="18"/>
                    <a:pt x="417" y="19"/>
                  </a:cubicBezTo>
                  <a:cubicBezTo>
                    <a:pt x="417" y="20"/>
                    <a:pt x="415" y="19"/>
                    <a:pt x="414" y="20"/>
                  </a:cubicBezTo>
                  <a:cubicBezTo>
                    <a:pt x="413" y="19"/>
                    <a:pt x="414" y="19"/>
                    <a:pt x="414" y="18"/>
                  </a:cubicBezTo>
                  <a:cubicBezTo>
                    <a:pt x="414" y="18"/>
                    <a:pt x="413" y="18"/>
                    <a:pt x="413" y="18"/>
                  </a:cubicBezTo>
                  <a:cubicBezTo>
                    <a:pt x="412" y="18"/>
                    <a:pt x="411" y="19"/>
                    <a:pt x="411" y="18"/>
                  </a:cubicBezTo>
                  <a:cubicBezTo>
                    <a:pt x="410" y="18"/>
                    <a:pt x="409" y="18"/>
                    <a:pt x="409" y="18"/>
                  </a:cubicBezTo>
                  <a:cubicBezTo>
                    <a:pt x="409" y="18"/>
                    <a:pt x="409" y="18"/>
                    <a:pt x="409" y="18"/>
                  </a:cubicBezTo>
                  <a:cubicBezTo>
                    <a:pt x="406" y="18"/>
                    <a:pt x="406" y="18"/>
                    <a:pt x="406" y="18"/>
                  </a:cubicBezTo>
                  <a:cubicBezTo>
                    <a:pt x="408" y="18"/>
                    <a:pt x="408" y="18"/>
                    <a:pt x="408" y="18"/>
                  </a:cubicBezTo>
                  <a:cubicBezTo>
                    <a:pt x="408" y="20"/>
                    <a:pt x="407" y="19"/>
                    <a:pt x="407" y="20"/>
                  </a:cubicBezTo>
                  <a:cubicBezTo>
                    <a:pt x="407" y="20"/>
                    <a:pt x="408" y="20"/>
                    <a:pt x="408" y="20"/>
                  </a:cubicBezTo>
                  <a:cubicBezTo>
                    <a:pt x="409" y="20"/>
                    <a:pt x="410" y="21"/>
                    <a:pt x="410" y="20"/>
                  </a:cubicBezTo>
                  <a:cubicBezTo>
                    <a:pt x="410" y="20"/>
                    <a:pt x="410" y="20"/>
                    <a:pt x="410" y="20"/>
                  </a:cubicBezTo>
                  <a:cubicBezTo>
                    <a:pt x="411" y="20"/>
                    <a:pt x="411" y="20"/>
                    <a:pt x="411" y="20"/>
                  </a:cubicBezTo>
                  <a:cubicBezTo>
                    <a:pt x="411" y="20"/>
                    <a:pt x="411" y="20"/>
                    <a:pt x="411" y="20"/>
                  </a:cubicBezTo>
                  <a:cubicBezTo>
                    <a:pt x="412" y="19"/>
                    <a:pt x="412" y="20"/>
                    <a:pt x="412" y="20"/>
                  </a:cubicBezTo>
                  <a:cubicBezTo>
                    <a:pt x="412" y="20"/>
                    <a:pt x="411" y="19"/>
                    <a:pt x="411" y="19"/>
                  </a:cubicBezTo>
                  <a:cubicBezTo>
                    <a:pt x="412" y="18"/>
                    <a:pt x="412" y="18"/>
                    <a:pt x="412" y="18"/>
                  </a:cubicBezTo>
                  <a:cubicBezTo>
                    <a:pt x="412" y="19"/>
                    <a:pt x="413" y="19"/>
                    <a:pt x="412" y="19"/>
                  </a:cubicBezTo>
                  <a:cubicBezTo>
                    <a:pt x="413" y="19"/>
                    <a:pt x="414" y="19"/>
                    <a:pt x="414" y="19"/>
                  </a:cubicBezTo>
                  <a:cubicBezTo>
                    <a:pt x="414" y="20"/>
                    <a:pt x="414" y="20"/>
                    <a:pt x="414" y="20"/>
                  </a:cubicBezTo>
                  <a:cubicBezTo>
                    <a:pt x="413" y="20"/>
                    <a:pt x="414" y="20"/>
                    <a:pt x="414" y="21"/>
                  </a:cubicBezTo>
                  <a:cubicBezTo>
                    <a:pt x="415" y="19"/>
                    <a:pt x="417" y="21"/>
                    <a:pt x="419" y="20"/>
                  </a:cubicBezTo>
                  <a:cubicBezTo>
                    <a:pt x="419" y="21"/>
                    <a:pt x="419" y="22"/>
                    <a:pt x="419" y="22"/>
                  </a:cubicBezTo>
                  <a:cubicBezTo>
                    <a:pt x="418" y="22"/>
                    <a:pt x="418" y="23"/>
                    <a:pt x="417" y="22"/>
                  </a:cubicBezTo>
                  <a:cubicBezTo>
                    <a:pt x="417" y="22"/>
                    <a:pt x="417" y="22"/>
                    <a:pt x="417" y="22"/>
                  </a:cubicBezTo>
                  <a:cubicBezTo>
                    <a:pt x="416" y="21"/>
                    <a:pt x="416" y="21"/>
                    <a:pt x="416" y="21"/>
                  </a:cubicBezTo>
                  <a:cubicBezTo>
                    <a:pt x="416" y="21"/>
                    <a:pt x="416" y="22"/>
                    <a:pt x="416" y="22"/>
                  </a:cubicBezTo>
                  <a:cubicBezTo>
                    <a:pt x="416" y="21"/>
                    <a:pt x="416" y="21"/>
                    <a:pt x="416" y="21"/>
                  </a:cubicBezTo>
                  <a:cubicBezTo>
                    <a:pt x="414" y="21"/>
                    <a:pt x="414" y="21"/>
                    <a:pt x="414" y="21"/>
                  </a:cubicBezTo>
                  <a:cubicBezTo>
                    <a:pt x="414" y="21"/>
                    <a:pt x="414" y="21"/>
                    <a:pt x="414" y="21"/>
                  </a:cubicBezTo>
                  <a:cubicBezTo>
                    <a:pt x="414" y="22"/>
                    <a:pt x="414" y="22"/>
                    <a:pt x="414" y="22"/>
                  </a:cubicBezTo>
                  <a:cubicBezTo>
                    <a:pt x="413" y="22"/>
                    <a:pt x="413" y="21"/>
                    <a:pt x="413" y="22"/>
                  </a:cubicBezTo>
                  <a:cubicBezTo>
                    <a:pt x="412" y="21"/>
                    <a:pt x="412" y="21"/>
                    <a:pt x="412" y="21"/>
                  </a:cubicBezTo>
                  <a:cubicBezTo>
                    <a:pt x="413" y="22"/>
                    <a:pt x="411" y="21"/>
                    <a:pt x="410" y="21"/>
                  </a:cubicBezTo>
                  <a:cubicBezTo>
                    <a:pt x="410" y="22"/>
                    <a:pt x="410" y="22"/>
                    <a:pt x="410" y="22"/>
                  </a:cubicBezTo>
                  <a:cubicBezTo>
                    <a:pt x="410" y="22"/>
                    <a:pt x="410" y="22"/>
                    <a:pt x="410" y="22"/>
                  </a:cubicBezTo>
                  <a:cubicBezTo>
                    <a:pt x="411" y="23"/>
                    <a:pt x="409" y="24"/>
                    <a:pt x="409" y="25"/>
                  </a:cubicBezTo>
                  <a:cubicBezTo>
                    <a:pt x="410" y="24"/>
                    <a:pt x="411" y="24"/>
                    <a:pt x="411" y="22"/>
                  </a:cubicBezTo>
                  <a:cubicBezTo>
                    <a:pt x="411" y="22"/>
                    <a:pt x="412" y="22"/>
                    <a:pt x="412" y="22"/>
                  </a:cubicBezTo>
                  <a:cubicBezTo>
                    <a:pt x="412" y="23"/>
                    <a:pt x="412" y="23"/>
                    <a:pt x="412" y="23"/>
                  </a:cubicBezTo>
                  <a:cubicBezTo>
                    <a:pt x="413" y="23"/>
                    <a:pt x="413" y="22"/>
                    <a:pt x="413" y="22"/>
                  </a:cubicBezTo>
                  <a:cubicBezTo>
                    <a:pt x="413" y="22"/>
                    <a:pt x="413" y="23"/>
                    <a:pt x="413" y="23"/>
                  </a:cubicBezTo>
                  <a:cubicBezTo>
                    <a:pt x="414" y="23"/>
                    <a:pt x="415" y="22"/>
                    <a:pt x="416" y="22"/>
                  </a:cubicBezTo>
                  <a:cubicBezTo>
                    <a:pt x="416" y="22"/>
                    <a:pt x="416" y="23"/>
                    <a:pt x="416" y="23"/>
                  </a:cubicBezTo>
                  <a:cubicBezTo>
                    <a:pt x="417" y="23"/>
                    <a:pt x="419" y="23"/>
                    <a:pt x="419" y="24"/>
                  </a:cubicBezTo>
                  <a:cubicBezTo>
                    <a:pt x="419" y="23"/>
                    <a:pt x="419" y="23"/>
                    <a:pt x="419" y="23"/>
                  </a:cubicBezTo>
                  <a:cubicBezTo>
                    <a:pt x="420" y="24"/>
                    <a:pt x="422" y="23"/>
                    <a:pt x="423" y="23"/>
                  </a:cubicBezTo>
                  <a:cubicBezTo>
                    <a:pt x="424" y="24"/>
                    <a:pt x="426" y="23"/>
                    <a:pt x="427" y="24"/>
                  </a:cubicBezTo>
                  <a:cubicBezTo>
                    <a:pt x="428" y="24"/>
                    <a:pt x="429" y="24"/>
                    <a:pt x="431" y="24"/>
                  </a:cubicBezTo>
                  <a:cubicBezTo>
                    <a:pt x="431" y="25"/>
                    <a:pt x="431" y="25"/>
                    <a:pt x="431" y="25"/>
                  </a:cubicBezTo>
                  <a:cubicBezTo>
                    <a:pt x="431" y="25"/>
                    <a:pt x="431" y="25"/>
                    <a:pt x="431" y="25"/>
                  </a:cubicBezTo>
                  <a:cubicBezTo>
                    <a:pt x="431" y="24"/>
                    <a:pt x="431" y="24"/>
                    <a:pt x="431" y="24"/>
                  </a:cubicBezTo>
                  <a:cubicBezTo>
                    <a:pt x="432" y="24"/>
                    <a:pt x="433" y="24"/>
                    <a:pt x="435" y="24"/>
                  </a:cubicBezTo>
                  <a:cubicBezTo>
                    <a:pt x="436" y="23"/>
                    <a:pt x="438" y="26"/>
                    <a:pt x="438" y="24"/>
                  </a:cubicBezTo>
                  <a:cubicBezTo>
                    <a:pt x="439" y="24"/>
                    <a:pt x="440" y="25"/>
                    <a:pt x="442" y="24"/>
                  </a:cubicBezTo>
                  <a:cubicBezTo>
                    <a:pt x="442" y="25"/>
                    <a:pt x="442" y="25"/>
                    <a:pt x="442" y="25"/>
                  </a:cubicBezTo>
                  <a:cubicBezTo>
                    <a:pt x="441" y="25"/>
                    <a:pt x="441" y="25"/>
                    <a:pt x="440" y="25"/>
                  </a:cubicBezTo>
                  <a:cubicBezTo>
                    <a:pt x="440" y="25"/>
                    <a:pt x="440" y="25"/>
                    <a:pt x="440" y="25"/>
                  </a:cubicBezTo>
                  <a:cubicBezTo>
                    <a:pt x="440" y="25"/>
                    <a:pt x="439" y="26"/>
                    <a:pt x="439" y="25"/>
                  </a:cubicBezTo>
                  <a:cubicBezTo>
                    <a:pt x="438" y="25"/>
                    <a:pt x="437" y="27"/>
                    <a:pt x="437" y="25"/>
                  </a:cubicBezTo>
                  <a:cubicBezTo>
                    <a:pt x="435" y="25"/>
                    <a:pt x="433" y="27"/>
                    <a:pt x="431" y="26"/>
                  </a:cubicBezTo>
                  <a:cubicBezTo>
                    <a:pt x="431" y="25"/>
                    <a:pt x="431" y="25"/>
                    <a:pt x="431" y="25"/>
                  </a:cubicBezTo>
                  <a:cubicBezTo>
                    <a:pt x="429" y="25"/>
                    <a:pt x="429" y="25"/>
                    <a:pt x="429" y="25"/>
                  </a:cubicBezTo>
                  <a:cubicBezTo>
                    <a:pt x="429" y="25"/>
                    <a:pt x="430" y="25"/>
                    <a:pt x="430" y="25"/>
                  </a:cubicBezTo>
                  <a:cubicBezTo>
                    <a:pt x="429" y="24"/>
                    <a:pt x="429" y="24"/>
                    <a:pt x="429" y="24"/>
                  </a:cubicBezTo>
                  <a:cubicBezTo>
                    <a:pt x="428" y="24"/>
                    <a:pt x="428" y="25"/>
                    <a:pt x="428" y="26"/>
                  </a:cubicBezTo>
                  <a:cubicBezTo>
                    <a:pt x="428" y="26"/>
                    <a:pt x="428" y="26"/>
                    <a:pt x="428" y="26"/>
                  </a:cubicBezTo>
                  <a:cubicBezTo>
                    <a:pt x="426" y="26"/>
                    <a:pt x="427" y="25"/>
                    <a:pt x="426" y="25"/>
                  </a:cubicBezTo>
                  <a:cubicBezTo>
                    <a:pt x="427" y="25"/>
                    <a:pt x="427" y="25"/>
                    <a:pt x="427" y="25"/>
                  </a:cubicBezTo>
                  <a:cubicBezTo>
                    <a:pt x="426" y="25"/>
                    <a:pt x="425" y="25"/>
                    <a:pt x="424" y="24"/>
                  </a:cubicBezTo>
                  <a:cubicBezTo>
                    <a:pt x="424" y="25"/>
                    <a:pt x="424" y="25"/>
                    <a:pt x="423" y="25"/>
                  </a:cubicBezTo>
                  <a:cubicBezTo>
                    <a:pt x="424" y="25"/>
                    <a:pt x="425" y="25"/>
                    <a:pt x="425" y="26"/>
                  </a:cubicBezTo>
                  <a:cubicBezTo>
                    <a:pt x="425" y="26"/>
                    <a:pt x="425" y="26"/>
                    <a:pt x="425" y="26"/>
                  </a:cubicBezTo>
                  <a:cubicBezTo>
                    <a:pt x="425" y="25"/>
                    <a:pt x="424" y="26"/>
                    <a:pt x="424" y="26"/>
                  </a:cubicBezTo>
                  <a:cubicBezTo>
                    <a:pt x="424" y="26"/>
                    <a:pt x="424" y="26"/>
                    <a:pt x="424" y="26"/>
                  </a:cubicBezTo>
                  <a:cubicBezTo>
                    <a:pt x="422" y="26"/>
                    <a:pt x="422" y="26"/>
                    <a:pt x="420" y="25"/>
                  </a:cubicBezTo>
                  <a:cubicBezTo>
                    <a:pt x="421" y="25"/>
                    <a:pt x="421" y="25"/>
                    <a:pt x="421" y="25"/>
                  </a:cubicBezTo>
                  <a:cubicBezTo>
                    <a:pt x="421" y="25"/>
                    <a:pt x="421" y="25"/>
                    <a:pt x="420" y="25"/>
                  </a:cubicBezTo>
                  <a:cubicBezTo>
                    <a:pt x="420" y="27"/>
                    <a:pt x="417" y="25"/>
                    <a:pt x="416" y="25"/>
                  </a:cubicBezTo>
                  <a:cubicBezTo>
                    <a:pt x="415" y="25"/>
                    <a:pt x="416" y="24"/>
                    <a:pt x="415" y="24"/>
                  </a:cubicBezTo>
                  <a:cubicBezTo>
                    <a:pt x="416" y="25"/>
                    <a:pt x="415" y="26"/>
                    <a:pt x="414" y="25"/>
                  </a:cubicBezTo>
                  <a:cubicBezTo>
                    <a:pt x="414" y="25"/>
                    <a:pt x="414" y="24"/>
                    <a:pt x="414" y="24"/>
                  </a:cubicBezTo>
                  <a:cubicBezTo>
                    <a:pt x="414" y="24"/>
                    <a:pt x="414" y="24"/>
                    <a:pt x="414" y="24"/>
                  </a:cubicBezTo>
                  <a:cubicBezTo>
                    <a:pt x="414" y="24"/>
                    <a:pt x="414" y="24"/>
                    <a:pt x="414" y="24"/>
                  </a:cubicBezTo>
                  <a:cubicBezTo>
                    <a:pt x="413" y="24"/>
                    <a:pt x="412" y="24"/>
                    <a:pt x="413" y="25"/>
                  </a:cubicBezTo>
                  <a:cubicBezTo>
                    <a:pt x="412" y="25"/>
                    <a:pt x="412" y="25"/>
                    <a:pt x="412" y="25"/>
                  </a:cubicBezTo>
                  <a:cubicBezTo>
                    <a:pt x="412" y="25"/>
                    <a:pt x="412" y="25"/>
                    <a:pt x="412" y="25"/>
                  </a:cubicBezTo>
                  <a:cubicBezTo>
                    <a:pt x="411" y="25"/>
                    <a:pt x="411" y="25"/>
                    <a:pt x="411" y="25"/>
                  </a:cubicBezTo>
                  <a:cubicBezTo>
                    <a:pt x="411" y="25"/>
                    <a:pt x="413" y="25"/>
                    <a:pt x="412" y="26"/>
                  </a:cubicBezTo>
                  <a:cubicBezTo>
                    <a:pt x="412" y="26"/>
                    <a:pt x="411" y="26"/>
                    <a:pt x="411" y="26"/>
                  </a:cubicBezTo>
                  <a:cubicBezTo>
                    <a:pt x="411" y="26"/>
                    <a:pt x="411" y="26"/>
                    <a:pt x="411" y="26"/>
                  </a:cubicBezTo>
                  <a:cubicBezTo>
                    <a:pt x="409" y="26"/>
                    <a:pt x="407" y="25"/>
                    <a:pt x="407" y="24"/>
                  </a:cubicBezTo>
                  <a:cubicBezTo>
                    <a:pt x="406" y="24"/>
                    <a:pt x="407" y="24"/>
                    <a:pt x="407" y="25"/>
                  </a:cubicBezTo>
                  <a:cubicBezTo>
                    <a:pt x="406" y="25"/>
                    <a:pt x="405" y="25"/>
                    <a:pt x="405" y="24"/>
                  </a:cubicBezTo>
                  <a:cubicBezTo>
                    <a:pt x="405" y="25"/>
                    <a:pt x="405" y="25"/>
                    <a:pt x="404" y="25"/>
                  </a:cubicBezTo>
                  <a:cubicBezTo>
                    <a:pt x="405" y="25"/>
                    <a:pt x="405" y="25"/>
                    <a:pt x="405" y="25"/>
                  </a:cubicBezTo>
                  <a:cubicBezTo>
                    <a:pt x="405" y="26"/>
                    <a:pt x="404" y="26"/>
                    <a:pt x="403" y="26"/>
                  </a:cubicBezTo>
                  <a:cubicBezTo>
                    <a:pt x="403" y="27"/>
                    <a:pt x="403" y="27"/>
                    <a:pt x="403" y="27"/>
                  </a:cubicBezTo>
                  <a:cubicBezTo>
                    <a:pt x="404" y="27"/>
                    <a:pt x="404" y="27"/>
                    <a:pt x="404" y="27"/>
                  </a:cubicBezTo>
                  <a:cubicBezTo>
                    <a:pt x="405" y="26"/>
                    <a:pt x="405" y="26"/>
                    <a:pt x="405" y="26"/>
                  </a:cubicBezTo>
                  <a:cubicBezTo>
                    <a:pt x="406" y="27"/>
                    <a:pt x="407" y="26"/>
                    <a:pt x="408" y="27"/>
                  </a:cubicBezTo>
                  <a:cubicBezTo>
                    <a:pt x="407" y="27"/>
                    <a:pt x="407" y="27"/>
                    <a:pt x="407" y="27"/>
                  </a:cubicBezTo>
                  <a:cubicBezTo>
                    <a:pt x="408" y="28"/>
                    <a:pt x="408" y="28"/>
                    <a:pt x="408" y="28"/>
                  </a:cubicBezTo>
                  <a:cubicBezTo>
                    <a:pt x="408" y="27"/>
                    <a:pt x="409" y="27"/>
                    <a:pt x="409" y="27"/>
                  </a:cubicBezTo>
                  <a:cubicBezTo>
                    <a:pt x="410" y="27"/>
                    <a:pt x="413" y="27"/>
                    <a:pt x="413" y="28"/>
                  </a:cubicBezTo>
                  <a:cubicBezTo>
                    <a:pt x="413" y="28"/>
                    <a:pt x="413" y="28"/>
                    <a:pt x="413" y="28"/>
                  </a:cubicBezTo>
                  <a:cubicBezTo>
                    <a:pt x="413" y="28"/>
                    <a:pt x="413" y="28"/>
                    <a:pt x="413" y="28"/>
                  </a:cubicBezTo>
                  <a:cubicBezTo>
                    <a:pt x="412" y="28"/>
                    <a:pt x="412" y="28"/>
                    <a:pt x="412" y="28"/>
                  </a:cubicBezTo>
                  <a:cubicBezTo>
                    <a:pt x="412" y="28"/>
                    <a:pt x="412" y="28"/>
                    <a:pt x="412" y="28"/>
                  </a:cubicBezTo>
                  <a:cubicBezTo>
                    <a:pt x="411" y="28"/>
                    <a:pt x="411" y="28"/>
                    <a:pt x="411" y="28"/>
                  </a:cubicBezTo>
                  <a:cubicBezTo>
                    <a:pt x="411" y="28"/>
                    <a:pt x="411" y="28"/>
                    <a:pt x="411" y="28"/>
                  </a:cubicBezTo>
                  <a:cubicBezTo>
                    <a:pt x="411" y="28"/>
                    <a:pt x="412" y="28"/>
                    <a:pt x="411" y="29"/>
                  </a:cubicBezTo>
                  <a:cubicBezTo>
                    <a:pt x="411" y="29"/>
                    <a:pt x="411" y="28"/>
                    <a:pt x="410" y="28"/>
                  </a:cubicBezTo>
                  <a:cubicBezTo>
                    <a:pt x="407" y="28"/>
                    <a:pt x="404" y="28"/>
                    <a:pt x="402" y="28"/>
                  </a:cubicBezTo>
                  <a:cubicBezTo>
                    <a:pt x="401" y="28"/>
                    <a:pt x="400" y="29"/>
                    <a:pt x="400" y="27"/>
                  </a:cubicBezTo>
                  <a:cubicBezTo>
                    <a:pt x="399" y="27"/>
                    <a:pt x="398" y="27"/>
                    <a:pt x="398" y="27"/>
                  </a:cubicBezTo>
                  <a:cubicBezTo>
                    <a:pt x="398" y="28"/>
                    <a:pt x="398" y="28"/>
                    <a:pt x="398" y="28"/>
                  </a:cubicBezTo>
                  <a:cubicBezTo>
                    <a:pt x="398" y="28"/>
                    <a:pt x="398" y="28"/>
                    <a:pt x="398" y="28"/>
                  </a:cubicBezTo>
                  <a:cubicBezTo>
                    <a:pt x="398" y="28"/>
                    <a:pt x="398" y="28"/>
                    <a:pt x="398" y="28"/>
                  </a:cubicBezTo>
                  <a:cubicBezTo>
                    <a:pt x="397" y="28"/>
                    <a:pt x="397" y="29"/>
                    <a:pt x="397" y="29"/>
                  </a:cubicBezTo>
                  <a:cubicBezTo>
                    <a:pt x="397" y="28"/>
                    <a:pt x="396" y="28"/>
                    <a:pt x="397" y="28"/>
                  </a:cubicBezTo>
                  <a:cubicBezTo>
                    <a:pt x="397" y="28"/>
                    <a:pt x="396" y="28"/>
                    <a:pt x="396" y="27"/>
                  </a:cubicBezTo>
                  <a:cubicBezTo>
                    <a:pt x="396" y="28"/>
                    <a:pt x="396" y="28"/>
                    <a:pt x="396" y="28"/>
                  </a:cubicBezTo>
                  <a:cubicBezTo>
                    <a:pt x="397" y="29"/>
                    <a:pt x="397" y="29"/>
                    <a:pt x="397" y="29"/>
                  </a:cubicBezTo>
                  <a:cubicBezTo>
                    <a:pt x="398" y="29"/>
                    <a:pt x="399" y="29"/>
                    <a:pt x="400" y="28"/>
                  </a:cubicBezTo>
                  <a:cubicBezTo>
                    <a:pt x="400" y="28"/>
                    <a:pt x="400" y="28"/>
                    <a:pt x="401" y="28"/>
                  </a:cubicBezTo>
                  <a:cubicBezTo>
                    <a:pt x="401" y="29"/>
                    <a:pt x="400" y="29"/>
                    <a:pt x="400" y="29"/>
                  </a:cubicBezTo>
                  <a:cubicBezTo>
                    <a:pt x="400" y="29"/>
                    <a:pt x="401" y="29"/>
                    <a:pt x="401" y="29"/>
                  </a:cubicBezTo>
                  <a:cubicBezTo>
                    <a:pt x="402" y="30"/>
                    <a:pt x="402" y="30"/>
                    <a:pt x="402" y="30"/>
                  </a:cubicBezTo>
                  <a:cubicBezTo>
                    <a:pt x="401" y="30"/>
                    <a:pt x="401" y="30"/>
                    <a:pt x="401" y="30"/>
                  </a:cubicBezTo>
                  <a:cubicBezTo>
                    <a:pt x="400" y="31"/>
                    <a:pt x="398" y="30"/>
                    <a:pt x="397" y="31"/>
                  </a:cubicBezTo>
                  <a:cubicBezTo>
                    <a:pt x="396" y="30"/>
                    <a:pt x="394" y="30"/>
                    <a:pt x="393" y="30"/>
                  </a:cubicBezTo>
                  <a:cubicBezTo>
                    <a:pt x="393" y="30"/>
                    <a:pt x="393" y="29"/>
                    <a:pt x="394" y="29"/>
                  </a:cubicBezTo>
                  <a:cubicBezTo>
                    <a:pt x="394" y="29"/>
                    <a:pt x="394" y="29"/>
                    <a:pt x="394" y="30"/>
                  </a:cubicBezTo>
                  <a:cubicBezTo>
                    <a:pt x="395" y="29"/>
                    <a:pt x="395" y="29"/>
                    <a:pt x="395" y="29"/>
                  </a:cubicBezTo>
                  <a:cubicBezTo>
                    <a:pt x="395" y="29"/>
                    <a:pt x="395" y="29"/>
                    <a:pt x="395" y="29"/>
                  </a:cubicBezTo>
                  <a:cubicBezTo>
                    <a:pt x="394" y="29"/>
                    <a:pt x="394" y="29"/>
                    <a:pt x="394" y="29"/>
                  </a:cubicBezTo>
                  <a:cubicBezTo>
                    <a:pt x="394" y="29"/>
                    <a:pt x="393" y="29"/>
                    <a:pt x="393" y="29"/>
                  </a:cubicBezTo>
                  <a:cubicBezTo>
                    <a:pt x="394" y="29"/>
                    <a:pt x="394" y="29"/>
                    <a:pt x="394" y="29"/>
                  </a:cubicBezTo>
                  <a:cubicBezTo>
                    <a:pt x="394" y="29"/>
                    <a:pt x="394" y="29"/>
                    <a:pt x="395" y="29"/>
                  </a:cubicBezTo>
                  <a:cubicBezTo>
                    <a:pt x="395" y="28"/>
                    <a:pt x="396" y="28"/>
                    <a:pt x="395" y="28"/>
                  </a:cubicBezTo>
                  <a:cubicBezTo>
                    <a:pt x="395" y="28"/>
                    <a:pt x="395" y="28"/>
                    <a:pt x="395" y="28"/>
                  </a:cubicBezTo>
                  <a:cubicBezTo>
                    <a:pt x="394" y="28"/>
                    <a:pt x="394" y="28"/>
                    <a:pt x="394" y="28"/>
                  </a:cubicBezTo>
                  <a:cubicBezTo>
                    <a:pt x="394" y="28"/>
                    <a:pt x="394" y="28"/>
                    <a:pt x="394" y="27"/>
                  </a:cubicBezTo>
                  <a:cubicBezTo>
                    <a:pt x="394" y="27"/>
                    <a:pt x="395" y="28"/>
                    <a:pt x="395" y="27"/>
                  </a:cubicBezTo>
                  <a:cubicBezTo>
                    <a:pt x="395" y="27"/>
                    <a:pt x="395" y="26"/>
                    <a:pt x="395" y="26"/>
                  </a:cubicBezTo>
                  <a:cubicBezTo>
                    <a:pt x="395" y="27"/>
                    <a:pt x="395" y="27"/>
                    <a:pt x="395" y="27"/>
                  </a:cubicBezTo>
                  <a:cubicBezTo>
                    <a:pt x="395" y="26"/>
                    <a:pt x="395" y="25"/>
                    <a:pt x="394" y="25"/>
                  </a:cubicBezTo>
                  <a:cubicBezTo>
                    <a:pt x="394" y="25"/>
                    <a:pt x="394" y="25"/>
                    <a:pt x="394" y="25"/>
                  </a:cubicBezTo>
                  <a:cubicBezTo>
                    <a:pt x="393" y="25"/>
                    <a:pt x="393" y="25"/>
                    <a:pt x="393" y="25"/>
                  </a:cubicBezTo>
                  <a:cubicBezTo>
                    <a:pt x="392" y="25"/>
                    <a:pt x="391" y="25"/>
                    <a:pt x="390" y="25"/>
                  </a:cubicBezTo>
                  <a:cubicBezTo>
                    <a:pt x="390" y="25"/>
                    <a:pt x="390" y="25"/>
                    <a:pt x="390" y="25"/>
                  </a:cubicBezTo>
                  <a:cubicBezTo>
                    <a:pt x="391" y="25"/>
                    <a:pt x="390" y="24"/>
                    <a:pt x="391" y="24"/>
                  </a:cubicBezTo>
                  <a:cubicBezTo>
                    <a:pt x="391" y="24"/>
                    <a:pt x="391" y="24"/>
                    <a:pt x="391" y="25"/>
                  </a:cubicBezTo>
                  <a:cubicBezTo>
                    <a:pt x="392" y="24"/>
                    <a:pt x="392" y="24"/>
                    <a:pt x="392" y="24"/>
                  </a:cubicBezTo>
                  <a:cubicBezTo>
                    <a:pt x="391" y="24"/>
                    <a:pt x="391" y="24"/>
                    <a:pt x="390" y="23"/>
                  </a:cubicBezTo>
                  <a:cubicBezTo>
                    <a:pt x="390" y="24"/>
                    <a:pt x="390" y="24"/>
                    <a:pt x="390" y="24"/>
                  </a:cubicBezTo>
                  <a:cubicBezTo>
                    <a:pt x="390" y="24"/>
                    <a:pt x="390" y="24"/>
                    <a:pt x="390" y="24"/>
                  </a:cubicBezTo>
                  <a:cubicBezTo>
                    <a:pt x="390" y="25"/>
                    <a:pt x="390" y="25"/>
                    <a:pt x="390" y="25"/>
                  </a:cubicBezTo>
                  <a:cubicBezTo>
                    <a:pt x="389" y="25"/>
                    <a:pt x="389" y="25"/>
                    <a:pt x="389" y="25"/>
                  </a:cubicBezTo>
                  <a:cubicBezTo>
                    <a:pt x="390" y="21"/>
                    <a:pt x="388" y="26"/>
                    <a:pt x="387" y="24"/>
                  </a:cubicBezTo>
                  <a:cubicBezTo>
                    <a:pt x="386" y="24"/>
                    <a:pt x="387" y="24"/>
                    <a:pt x="387" y="25"/>
                  </a:cubicBezTo>
                  <a:cubicBezTo>
                    <a:pt x="385" y="24"/>
                    <a:pt x="383" y="25"/>
                    <a:pt x="381" y="24"/>
                  </a:cubicBezTo>
                  <a:cubicBezTo>
                    <a:pt x="382" y="24"/>
                    <a:pt x="382" y="23"/>
                    <a:pt x="383" y="24"/>
                  </a:cubicBezTo>
                  <a:cubicBezTo>
                    <a:pt x="383" y="23"/>
                    <a:pt x="383" y="23"/>
                    <a:pt x="383" y="23"/>
                  </a:cubicBezTo>
                  <a:cubicBezTo>
                    <a:pt x="382" y="23"/>
                    <a:pt x="382" y="23"/>
                    <a:pt x="381" y="23"/>
                  </a:cubicBezTo>
                  <a:cubicBezTo>
                    <a:pt x="381" y="24"/>
                    <a:pt x="381" y="24"/>
                    <a:pt x="381" y="24"/>
                  </a:cubicBezTo>
                  <a:cubicBezTo>
                    <a:pt x="380" y="24"/>
                    <a:pt x="380" y="22"/>
                    <a:pt x="378" y="22"/>
                  </a:cubicBezTo>
                  <a:cubicBezTo>
                    <a:pt x="379" y="22"/>
                    <a:pt x="379" y="22"/>
                    <a:pt x="379" y="22"/>
                  </a:cubicBezTo>
                  <a:cubicBezTo>
                    <a:pt x="378" y="22"/>
                    <a:pt x="378" y="22"/>
                    <a:pt x="378" y="22"/>
                  </a:cubicBezTo>
                  <a:cubicBezTo>
                    <a:pt x="379" y="22"/>
                    <a:pt x="379" y="22"/>
                    <a:pt x="379" y="22"/>
                  </a:cubicBezTo>
                  <a:cubicBezTo>
                    <a:pt x="378" y="23"/>
                    <a:pt x="378" y="24"/>
                    <a:pt x="378" y="25"/>
                  </a:cubicBezTo>
                  <a:cubicBezTo>
                    <a:pt x="377" y="24"/>
                    <a:pt x="377" y="26"/>
                    <a:pt x="376" y="24"/>
                  </a:cubicBezTo>
                  <a:cubicBezTo>
                    <a:pt x="377" y="24"/>
                    <a:pt x="377" y="24"/>
                    <a:pt x="377" y="23"/>
                  </a:cubicBezTo>
                  <a:cubicBezTo>
                    <a:pt x="376" y="23"/>
                    <a:pt x="376" y="25"/>
                    <a:pt x="375" y="25"/>
                  </a:cubicBezTo>
                  <a:cubicBezTo>
                    <a:pt x="375" y="25"/>
                    <a:pt x="375" y="25"/>
                    <a:pt x="375" y="25"/>
                  </a:cubicBezTo>
                  <a:cubicBezTo>
                    <a:pt x="375" y="25"/>
                    <a:pt x="375" y="25"/>
                    <a:pt x="375" y="25"/>
                  </a:cubicBezTo>
                  <a:cubicBezTo>
                    <a:pt x="377" y="25"/>
                    <a:pt x="377" y="25"/>
                    <a:pt x="377" y="25"/>
                  </a:cubicBezTo>
                  <a:cubicBezTo>
                    <a:pt x="377" y="25"/>
                    <a:pt x="378" y="25"/>
                    <a:pt x="379" y="25"/>
                  </a:cubicBezTo>
                  <a:cubicBezTo>
                    <a:pt x="380" y="26"/>
                    <a:pt x="377" y="26"/>
                    <a:pt x="378" y="27"/>
                  </a:cubicBezTo>
                  <a:cubicBezTo>
                    <a:pt x="379" y="27"/>
                    <a:pt x="379" y="27"/>
                    <a:pt x="379" y="27"/>
                  </a:cubicBezTo>
                  <a:cubicBezTo>
                    <a:pt x="379" y="28"/>
                    <a:pt x="379" y="28"/>
                    <a:pt x="379" y="28"/>
                  </a:cubicBezTo>
                  <a:cubicBezTo>
                    <a:pt x="378" y="27"/>
                    <a:pt x="378" y="28"/>
                    <a:pt x="377" y="28"/>
                  </a:cubicBezTo>
                  <a:cubicBezTo>
                    <a:pt x="377" y="29"/>
                    <a:pt x="376" y="28"/>
                    <a:pt x="376" y="29"/>
                  </a:cubicBezTo>
                  <a:cubicBezTo>
                    <a:pt x="374" y="28"/>
                    <a:pt x="372" y="29"/>
                    <a:pt x="371" y="29"/>
                  </a:cubicBezTo>
                  <a:cubicBezTo>
                    <a:pt x="370" y="28"/>
                    <a:pt x="370" y="28"/>
                    <a:pt x="370" y="28"/>
                  </a:cubicBezTo>
                  <a:cubicBezTo>
                    <a:pt x="370" y="28"/>
                    <a:pt x="370" y="28"/>
                    <a:pt x="370" y="28"/>
                  </a:cubicBezTo>
                  <a:cubicBezTo>
                    <a:pt x="370" y="30"/>
                    <a:pt x="368" y="29"/>
                    <a:pt x="367" y="29"/>
                  </a:cubicBezTo>
                  <a:cubicBezTo>
                    <a:pt x="366" y="28"/>
                    <a:pt x="366" y="28"/>
                    <a:pt x="366" y="27"/>
                  </a:cubicBezTo>
                  <a:cubicBezTo>
                    <a:pt x="367" y="27"/>
                    <a:pt x="368" y="26"/>
                    <a:pt x="368" y="27"/>
                  </a:cubicBezTo>
                  <a:cubicBezTo>
                    <a:pt x="369" y="26"/>
                    <a:pt x="371" y="27"/>
                    <a:pt x="372" y="27"/>
                  </a:cubicBezTo>
                  <a:cubicBezTo>
                    <a:pt x="371" y="26"/>
                    <a:pt x="370" y="26"/>
                    <a:pt x="369" y="26"/>
                  </a:cubicBezTo>
                  <a:cubicBezTo>
                    <a:pt x="369" y="26"/>
                    <a:pt x="369" y="26"/>
                    <a:pt x="369" y="26"/>
                  </a:cubicBezTo>
                  <a:cubicBezTo>
                    <a:pt x="370" y="25"/>
                    <a:pt x="371" y="24"/>
                    <a:pt x="372" y="25"/>
                  </a:cubicBezTo>
                  <a:cubicBezTo>
                    <a:pt x="373" y="23"/>
                    <a:pt x="373" y="23"/>
                    <a:pt x="373" y="23"/>
                  </a:cubicBezTo>
                  <a:cubicBezTo>
                    <a:pt x="373" y="23"/>
                    <a:pt x="373" y="24"/>
                    <a:pt x="374" y="24"/>
                  </a:cubicBezTo>
                  <a:cubicBezTo>
                    <a:pt x="374" y="23"/>
                    <a:pt x="375" y="23"/>
                    <a:pt x="374" y="22"/>
                  </a:cubicBezTo>
                  <a:cubicBezTo>
                    <a:pt x="374" y="23"/>
                    <a:pt x="373" y="24"/>
                    <a:pt x="372" y="23"/>
                  </a:cubicBezTo>
                  <a:cubicBezTo>
                    <a:pt x="372" y="23"/>
                    <a:pt x="372" y="23"/>
                    <a:pt x="372" y="23"/>
                  </a:cubicBezTo>
                  <a:cubicBezTo>
                    <a:pt x="371" y="23"/>
                    <a:pt x="371" y="23"/>
                    <a:pt x="371" y="23"/>
                  </a:cubicBezTo>
                  <a:cubicBezTo>
                    <a:pt x="371" y="24"/>
                    <a:pt x="371" y="24"/>
                    <a:pt x="371" y="24"/>
                  </a:cubicBezTo>
                  <a:cubicBezTo>
                    <a:pt x="371" y="24"/>
                    <a:pt x="371" y="24"/>
                    <a:pt x="372" y="24"/>
                  </a:cubicBezTo>
                  <a:cubicBezTo>
                    <a:pt x="371" y="24"/>
                    <a:pt x="371" y="24"/>
                    <a:pt x="371" y="24"/>
                  </a:cubicBezTo>
                  <a:cubicBezTo>
                    <a:pt x="369" y="24"/>
                    <a:pt x="370" y="23"/>
                    <a:pt x="369" y="23"/>
                  </a:cubicBezTo>
                  <a:cubicBezTo>
                    <a:pt x="369" y="23"/>
                    <a:pt x="369" y="22"/>
                    <a:pt x="370" y="22"/>
                  </a:cubicBezTo>
                  <a:cubicBezTo>
                    <a:pt x="370" y="22"/>
                    <a:pt x="370" y="22"/>
                    <a:pt x="370" y="22"/>
                  </a:cubicBezTo>
                  <a:cubicBezTo>
                    <a:pt x="370" y="22"/>
                    <a:pt x="370" y="22"/>
                    <a:pt x="370" y="22"/>
                  </a:cubicBezTo>
                  <a:cubicBezTo>
                    <a:pt x="370" y="22"/>
                    <a:pt x="370" y="21"/>
                    <a:pt x="370" y="22"/>
                  </a:cubicBezTo>
                  <a:cubicBezTo>
                    <a:pt x="370" y="21"/>
                    <a:pt x="370" y="21"/>
                    <a:pt x="370" y="21"/>
                  </a:cubicBezTo>
                  <a:cubicBezTo>
                    <a:pt x="369" y="20"/>
                    <a:pt x="369" y="22"/>
                    <a:pt x="368" y="21"/>
                  </a:cubicBezTo>
                  <a:cubicBezTo>
                    <a:pt x="368" y="22"/>
                    <a:pt x="368" y="22"/>
                    <a:pt x="368" y="23"/>
                  </a:cubicBezTo>
                  <a:cubicBezTo>
                    <a:pt x="368" y="24"/>
                    <a:pt x="368" y="23"/>
                    <a:pt x="367" y="23"/>
                  </a:cubicBezTo>
                  <a:cubicBezTo>
                    <a:pt x="366" y="23"/>
                    <a:pt x="366" y="23"/>
                    <a:pt x="366" y="23"/>
                  </a:cubicBezTo>
                  <a:cubicBezTo>
                    <a:pt x="366" y="23"/>
                    <a:pt x="366" y="23"/>
                    <a:pt x="365" y="23"/>
                  </a:cubicBezTo>
                  <a:cubicBezTo>
                    <a:pt x="365" y="23"/>
                    <a:pt x="365" y="23"/>
                    <a:pt x="365" y="24"/>
                  </a:cubicBezTo>
                  <a:cubicBezTo>
                    <a:pt x="364" y="24"/>
                    <a:pt x="364" y="24"/>
                    <a:pt x="364" y="24"/>
                  </a:cubicBezTo>
                  <a:cubicBezTo>
                    <a:pt x="364" y="23"/>
                    <a:pt x="364" y="23"/>
                    <a:pt x="364" y="23"/>
                  </a:cubicBezTo>
                  <a:cubicBezTo>
                    <a:pt x="364" y="23"/>
                    <a:pt x="364" y="23"/>
                    <a:pt x="364" y="23"/>
                  </a:cubicBezTo>
                  <a:cubicBezTo>
                    <a:pt x="364" y="24"/>
                    <a:pt x="364" y="24"/>
                    <a:pt x="364" y="24"/>
                  </a:cubicBezTo>
                  <a:cubicBezTo>
                    <a:pt x="363" y="24"/>
                    <a:pt x="363" y="24"/>
                    <a:pt x="363" y="24"/>
                  </a:cubicBezTo>
                  <a:cubicBezTo>
                    <a:pt x="363" y="23"/>
                    <a:pt x="362" y="23"/>
                    <a:pt x="362" y="23"/>
                  </a:cubicBezTo>
                  <a:cubicBezTo>
                    <a:pt x="362" y="23"/>
                    <a:pt x="362" y="23"/>
                    <a:pt x="362" y="23"/>
                  </a:cubicBezTo>
                  <a:cubicBezTo>
                    <a:pt x="361" y="23"/>
                    <a:pt x="361" y="23"/>
                    <a:pt x="361" y="23"/>
                  </a:cubicBezTo>
                  <a:cubicBezTo>
                    <a:pt x="361" y="23"/>
                    <a:pt x="361" y="23"/>
                    <a:pt x="361" y="23"/>
                  </a:cubicBezTo>
                  <a:cubicBezTo>
                    <a:pt x="360" y="23"/>
                    <a:pt x="360" y="23"/>
                    <a:pt x="360" y="23"/>
                  </a:cubicBezTo>
                  <a:cubicBezTo>
                    <a:pt x="358" y="22"/>
                    <a:pt x="356" y="24"/>
                    <a:pt x="354" y="22"/>
                  </a:cubicBezTo>
                  <a:cubicBezTo>
                    <a:pt x="352" y="23"/>
                    <a:pt x="350" y="22"/>
                    <a:pt x="347" y="23"/>
                  </a:cubicBezTo>
                  <a:cubicBezTo>
                    <a:pt x="346" y="22"/>
                    <a:pt x="344" y="22"/>
                    <a:pt x="343" y="22"/>
                  </a:cubicBezTo>
                  <a:cubicBezTo>
                    <a:pt x="343" y="22"/>
                    <a:pt x="341" y="22"/>
                    <a:pt x="341" y="21"/>
                  </a:cubicBezTo>
                  <a:cubicBezTo>
                    <a:pt x="341" y="21"/>
                    <a:pt x="341" y="20"/>
                    <a:pt x="341" y="20"/>
                  </a:cubicBezTo>
                  <a:cubicBezTo>
                    <a:pt x="341" y="20"/>
                    <a:pt x="341" y="20"/>
                    <a:pt x="341" y="20"/>
                  </a:cubicBezTo>
                  <a:cubicBezTo>
                    <a:pt x="341" y="19"/>
                    <a:pt x="341" y="19"/>
                    <a:pt x="341" y="19"/>
                  </a:cubicBezTo>
                  <a:cubicBezTo>
                    <a:pt x="341" y="19"/>
                    <a:pt x="341" y="19"/>
                    <a:pt x="341" y="20"/>
                  </a:cubicBezTo>
                  <a:cubicBezTo>
                    <a:pt x="342" y="19"/>
                    <a:pt x="341" y="19"/>
                    <a:pt x="341" y="19"/>
                  </a:cubicBezTo>
                  <a:cubicBezTo>
                    <a:pt x="342" y="18"/>
                    <a:pt x="342" y="18"/>
                    <a:pt x="342" y="19"/>
                  </a:cubicBezTo>
                  <a:cubicBezTo>
                    <a:pt x="342" y="17"/>
                    <a:pt x="344" y="19"/>
                    <a:pt x="344" y="18"/>
                  </a:cubicBezTo>
                  <a:cubicBezTo>
                    <a:pt x="343" y="17"/>
                    <a:pt x="341" y="17"/>
                    <a:pt x="340" y="18"/>
                  </a:cubicBezTo>
                  <a:cubicBezTo>
                    <a:pt x="340" y="18"/>
                    <a:pt x="340" y="18"/>
                    <a:pt x="340" y="18"/>
                  </a:cubicBezTo>
                  <a:cubicBezTo>
                    <a:pt x="340" y="19"/>
                    <a:pt x="340" y="19"/>
                    <a:pt x="340" y="20"/>
                  </a:cubicBezTo>
                  <a:cubicBezTo>
                    <a:pt x="339" y="19"/>
                    <a:pt x="340" y="21"/>
                    <a:pt x="339" y="21"/>
                  </a:cubicBezTo>
                  <a:cubicBezTo>
                    <a:pt x="339" y="22"/>
                    <a:pt x="339" y="22"/>
                    <a:pt x="339" y="22"/>
                  </a:cubicBezTo>
                  <a:cubicBezTo>
                    <a:pt x="339" y="22"/>
                    <a:pt x="337" y="22"/>
                    <a:pt x="337" y="21"/>
                  </a:cubicBezTo>
                  <a:cubicBezTo>
                    <a:pt x="337" y="21"/>
                    <a:pt x="337" y="21"/>
                    <a:pt x="337" y="21"/>
                  </a:cubicBezTo>
                  <a:cubicBezTo>
                    <a:pt x="336" y="22"/>
                    <a:pt x="336" y="22"/>
                    <a:pt x="336" y="22"/>
                  </a:cubicBezTo>
                  <a:cubicBezTo>
                    <a:pt x="336" y="21"/>
                    <a:pt x="336" y="21"/>
                    <a:pt x="336" y="21"/>
                  </a:cubicBezTo>
                  <a:cubicBezTo>
                    <a:pt x="336" y="21"/>
                    <a:pt x="336" y="21"/>
                    <a:pt x="336" y="21"/>
                  </a:cubicBezTo>
                  <a:cubicBezTo>
                    <a:pt x="336" y="21"/>
                    <a:pt x="336" y="21"/>
                    <a:pt x="336" y="21"/>
                  </a:cubicBezTo>
                  <a:cubicBezTo>
                    <a:pt x="336" y="22"/>
                    <a:pt x="334" y="21"/>
                    <a:pt x="333" y="21"/>
                  </a:cubicBezTo>
                  <a:cubicBezTo>
                    <a:pt x="332" y="21"/>
                    <a:pt x="331" y="22"/>
                    <a:pt x="330" y="21"/>
                  </a:cubicBezTo>
                  <a:cubicBezTo>
                    <a:pt x="329" y="22"/>
                    <a:pt x="328" y="21"/>
                    <a:pt x="327" y="21"/>
                  </a:cubicBezTo>
                  <a:cubicBezTo>
                    <a:pt x="326" y="22"/>
                    <a:pt x="325" y="20"/>
                    <a:pt x="324" y="21"/>
                  </a:cubicBezTo>
                  <a:cubicBezTo>
                    <a:pt x="323" y="20"/>
                    <a:pt x="322" y="20"/>
                    <a:pt x="321" y="21"/>
                  </a:cubicBezTo>
                  <a:cubicBezTo>
                    <a:pt x="320" y="20"/>
                    <a:pt x="320" y="21"/>
                    <a:pt x="319" y="20"/>
                  </a:cubicBezTo>
                  <a:cubicBezTo>
                    <a:pt x="318" y="20"/>
                    <a:pt x="318" y="21"/>
                    <a:pt x="318" y="21"/>
                  </a:cubicBezTo>
                  <a:cubicBezTo>
                    <a:pt x="318" y="20"/>
                    <a:pt x="318" y="20"/>
                    <a:pt x="318" y="20"/>
                  </a:cubicBezTo>
                  <a:cubicBezTo>
                    <a:pt x="318" y="20"/>
                    <a:pt x="318" y="20"/>
                    <a:pt x="318" y="20"/>
                  </a:cubicBezTo>
                  <a:cubicBezTo>
                    <a:pt x="317" y="20"/>
                    <a:pt x="316" y="21"/>
                    <a:pt x="316" y="20"/>
                  </a:cubicBezTo>
                  <a:cubicBezTo>
                    <a:pt x="316" y="19"/>
                    <a:pt x="316" y="19"/>
                    <a:pt x="317" y="19"/>
                  </a:cubicBezTo>
                  <a:cubicBezTo>
                    <a:pt x="317" y="19"/>
                    <a:pt x="318" y="19"/>
                    <a:pt x="318" y="19"/>
                  </a:cubicBezTo>
                  <a:cubicBezTo>
                    <a:pt x="318" y="19"/>
                    <a:pt x="319" y="19"/>
                    <a:pt x="319" y="20"/>
                  </a:cubicBezTo>
                  <a:cubicBezTo>
                    <a:pt x="319" y="18"/>
                    <a:pt x="319" y="18"/>
                    <a:pt x="319" y="18"/>
                  </a:cubicBezTo>
                  <a:cubicBezTo>
                    <a:pt x="318" y="19"/>
                    <a:pt x="317" y="18"/>
                    <a:pt x="317" y="19"/>
                  </a:cubicBezTo>
                  <a:cubicBezTo>
                    <a:pt x="317" y="18"/>
                    <a:pt x="317" y="18"/>
                    <a:pt x="317" y="18"/>
                  </a:cubicBezTo>
                  <a:cubicBezTo>
                    <a:pt x="315" y="18"/>
                    <a:pt x="315" y="18"/>
                    <a:pt x="315" y="18"/>
                  </a:cubicBezTo>
                  <a:cubicBezTo>
                    <a:pt x="315" y="19"/>
                    <a:pt x="313" y="19"/>
                    <a:pt x="315" y="20"/>
                  </a:cubicBezTo>
                  <a:cubicBezTo>
                    <a:pt x="313" y="20"/>
                    <a:pt x="313" y="20"/>
                    <a:pt x="313" y="20"/>
                  </a:cubicBezTo>
                  <a:cubicBezTo>
                    <a:pt x="313" y="20"/>
                    <a:pt x="313" y="20"/>
                    <a:pt x="313" y="20"/>
                  </a:cubicBezTo>
                  <a:cubicBezTo>
                    <a:pt x="313" y="19"/>
                    <a:pt x="313" y="19"/>
                    <a:pt x="314" y="19"/>
                  </a:cubicBezTo>
                  <a:cubicBezTo>
                    <a:pt x="313" y="19"/>
                    <a:pt x="313" y="17"/>
                    <a:pt x="312" y="18"/>
                  </a:cubicBezTo>
                  <a:cubicBezTo>
                    <a:pt x="313" y="19"/>
                    <a:pt x="313" y="19"/>
                    <a:pt x="313" y="19"/>
                  </a:cubicBezTo>
                  <a:cubicBezTo>
                    <a:pt x="313" y="19"/>
                    <a:pt x="313" y="19"/>
                    <a:pt x="312" y="19"/>
                  </a:cubicBezTo>
                  <a:cubicBezTo>
                    <a:pt x="312" y="19"/>
                    <a:pt x="313" y="20"/>
                    <a:pt x="313" y="20"/>
                  </a:cubicBezTo>
                  <a:cubicBezTo>
                    <a:pt x="313" y="20"/>
                    <a:pt x="313" y="20"/>
                    <a:pt x="312" y="20"/>
                  </a:cubicBezTo>
                  <a:cubicBezTo>
                    <a:pt x="312" y="20"/>
                    <a:pt x="311" y="19"/>
                    <a:pt x="311" y="19"/>
                  </a:cubicBezTo>
                  <a:cubicBezTo>
                    <a:pt x="311" y="19"/>
                    <a:pt x="311" y="19"/>
                    <a:pt x="310" y="20"/>
                  </a:cubicBezTo>
                  <a:cubicBezTo>
                    <a:pt x="309" y="20"/>
                    <a:pt x="308" y="20"/>
                    <a:pt x="307" y="20"/>
                  </a:cubicBezTo>
                  <a:cubicBezTo>
                    <a:pt x="308" y="18"/>
                    <a:pt x="310" y="19"/>
                    <a:pt x="311" y="17"/>
                  </a:cubicBezTo>
                  <a:cubicBezTo>
                    <a:pt x="310" y="17"/>
                    <a:pt x="310" y="17"/>
                    <a:pt x="310" y="17"/>
                  </a:cubicBezTo>
                  <a:cubicBezTo>
                    <a:pt x="310" y="18"/>
                    <a:pt x="310" y="18"/>
                    <a:pt x="310" y="18"/>
                  </a:cubicBezTo>
                  <a:cubicBezTo>
                    <a:pt x="308" y="17"/>
                    <a:pt x="308" y="20"/>
                    <a:pt x="305" y="19"/>
                  </a:cubicBezTo>
                  <a:cubicBezTo>
                    <a:pt x="306" y="20"/>
                    <a:pt x="306" y="20"/>
                    <a:pt x="306" y="20"/>
                  </a:cubicBezTo>
                  <a:cubicBezTo>
                    <a:pt x="305" y="20"/>
                    <a:pt x="304" y="20"/>
                    <a:pt x="303" y="19"/>
                  </a:cubicBezTo>
                  <a:cubicBezTo>
                    <a:pt x="304" y="19"/>
                    <a:pt x="304" y="19"/>
                    <a:pt x="304" y="19"/>
                  </a:cubicBezTo>
                  <a:cubicBezTo>
                    <a:pt x="303" y="20"/>
                    <a:pt x="300" y="19"/>
                    <a:pt x="298" y="19"/>
                  </a:cubicBezTo>
                  <a:cubicBezTo>
                    <a:pt x="297" y="18"/>
                    <a:pt x="297" y="18"/>
                    <a:pt x="297" y="18"/>
                  </a:cubicBezTo>
                  <a:cubicBezTo>
                    <a:pt x="297" y="18"/>
                    <a:pt x="297" y="18"/>
                    <a:pt x="297" y="19"/>
                  </a:cubicBezTo>
                  <a:cubicBezTo>
                    <a:pt x="297" y="19"/>
                    <a:pt x="296" y="19"/>
                    <a:pt x="296" y="19"/>
                  </a:cubicBezTo>
                  <a:cubicBezTo>
                    <a:pt x="296" y="18"/>
                    <a:pt x="296" y="18"/>
                    <a:pt x="296" y="18"/>
                  </a:cubicBezTo>
                  <a:cubicBezTo>
                    <a:pt x="295" y="19"/>
                    <a:pt x="295" y="19"/>
                    <a:pt x="295" y="19"/>
                  </a:cubicBezTo>
                  <a:cubicBezTo>
                    <a:pt x="295" y="18"/>
                    <a:pt x="295" y="18"/>
                    <a:pt x="294" y="18"/>
                  </a:cubicBezTo>
                  <a:cubicBezTo>
                    <a:pt x="294" y="18"/>
                    <a:pt x="295" y="18"/>
                    <a:pt x="295" y="17"/>
                  </a:cubicBezTo>
                  <a:cubicBezTo>
                    <a:pt x="295" y="18"/>
                    <a:pt x="295" y="18"/>
                    <a:pt x="295" y="18"/>
                  </a:cubicBezTo>
                  <a:cubicBezTo>
                    <a:pt x="295" y="17"/>
                    <a:pt x="295" y="17"/>
                    <a:pt x="295" y="17"/>
                  </a:cubicBezTo>
                  <a:cubicBezTo>
                    <a:pt x="296" y="18"/>
                    <a:pt x="297" y="17"/>
                    <a:pt x="297" y="17"/>
                  </a:cubicBezTo>
                  <a:cubicBezTo>
                    <a:pt x="296" y="17"/>
                    <a:pt x="296" y="17"/>
                    <a:pt x="296" y="17"/>
                  </a:cubicBezTo>
                  <a:cubicBezTo>
                    <a:pt x="296" y="17"/>
                    <a:pt x="296" y="17"/>
                    <a:pt x="296" y="17"/>
                  </a:cubicBezTo>
                  <a:cubicBezTo>
                    <a:pt x="296" y="17"/>
                    <a:pt x="296" y="17"/>
                    <a:pt x="296" y="17"/>
                  </a:cubicBezTo>
                  <a:cubicBezTo>
                    <a:pt x="294" y="17"/>
                    <a:pt x="293" y="18"/>
                    <a:pt x="292" y="18"/>
                  </a:cubicBezTo>
                  <a:cubicBezTo>
                    <a:pt x="292" y="18"/>
                    <a:pt x="293" y="18"/>
                    <a:pt x="292" y="17"/>
                  </a:cubicBezTo>
                  <a:cubicBezTo>
                    <a:pt x="292" y="18"/>
                    <a:pt x="292" y="18"/>
                    <a:pt x="292" y="18"/>
                  </a:cubicBezTo>
                  <a:cubicBezTo>
                    <a:pt x="292" y="18"/>
                    <a:pt x="291" y="18"/>
                    <a:pt x="291" y="17"/>
                  </a:cubicBezTo>
                  <a:cubicBezTo>
                    <a:pt x="291" y="17"/>
                    <a:pt x="291" y="17"/>
                    <a:pt x="291" y="17"/>
                  </a:cubicBezTo>
                  <a:cubicBezTo>
                    <a:pt x="291" y="17"/>
                    <a:pt x="290" y="17"/>
                    <a:pt x="290" y="17"/>
                  </a:cubicBezTo>
                  <a:cubicBezTo>
                    <a:pt x="291" y="18"/>
                    <a:pt x="291" y="18"/>
                    <a:pt x="291" y="18"/>
                  </a:cubicBezTo>
                  <a:cubicBezTo>
                    <a:pt x="290" y="18"/>
                    <a:pt x="290" y="18"/>
                    <a:pt x="290" y="18"/>
                  </a:cubicBezTo>
                  <a:cubicBezTo>
                    <a:pt x="289" y="17"/>
                    <a:pt x="287" y="18"/>
                    <a:pt x="287" y="17"/>
                  </a:cubicBezTo>
                  <a:cubicBezTo>
                    <a:pt x="286" y="17"/>
                    <a:pt x="286" y="18"/>
                    <a:pt x="286" y="18"/>
                  </a:cubicBezTo>
                  <a:cubicBezTo>
                    <a:pt x="285" y="17"/>
                    <a:pt x="285" y="17"/>
                    <a:pt x="285" y="17"/>
                  </a:cubicBezTo>
                  <a:cubicBezTo>
                    <a:pt x="286" y="17"/>
                    <a:pt x="286" y="17"/>
                    <a:pt x="286" y="17"/>
                  </a:cubicBezTo>
                  <a:cubicBezTo>
                    <a:pt x="286" y="17"/>
                    <a:pt x="286" y="17"/>
                    <a:pt x="286" y="17"/>
                  </a:cubicBezTo>
                  <a:cubicBezTo>
                    <a:pt x="286" y="17"/>
                    <a:pt x="285" y="17"/>
                    <a:pt x="285" y="17"/>
                  </a:cubicBezTo>
                  <a:cubicBezTo>
                    <a:pt x="285" y="17"/>
                    <a:pt x="285" y="17"/>
                    <a:pt x="285" y="18"/>
                  </a:cubicBezTo>
                  <a:cubicBezTo>
                    <a:pt x="284" y="18"/>
                    <a:pt x="283" y="18"/>
                    <a:pt x="282" y="17"/>
                  </a:cubicBezTo>
                  <a:cubicBezTo>
                    <a:pt x="283" y="17"/>
                    <a:pt x="283" y="17"/>
                    <a:pt x="283" y="17"/>
                  </a:cubicBezTo>
                  <a:cubicBezTo>
                    <a:pt x="283" y="17"/>
                    <a:pt x="283" y="17"/>
                    <a:pt x="283" y="17"/>
                  </a:cubicBezTo>
                  <a:cubicBezTo>
                    <a:pt x="282" y="16"/>
                    <a:pt x="282" y="17"/>
                    <a:pt x="281" y="17"/>
                  </a:cubicBezTo>
                  <a:cubicBezTo>
                    <a:pt x="281" y="17"/>
                    <a:pt x="281" y="18"/>
                    <a:pt x="280" y="17"/>
                  </a:cubicBezTo>
                  <a:cubicBezTo>
                    <a:pt x="280" y="17"/>
                    <a:pt x="280" y="17"/>
                    <a:pt x="280" y="17"/>
                  </a:cubicBezTo>
                  <a:cubicBezTo>
                    <a:pt x="281" y="17"/>
                    <a:pt x="281" y="17"/>
                    <a:pt x="281" y="17"/>
                  </a:cubicBezTo>
                  <a:cubicBezTo>
                    <a:pt x="281" y="17"/>
                    <a:pt x="281" y="17"/>
                    <a:pt x="281" y="17"/>
                  </a:cubicBezTo>
                  <a:cubicBezTo>
                    <a:pt x="280" y="16"/>
                    <a:pt x="280" y="16"/>
                    <a:pt x="280" y="16"/>
                  </a:cubicBezTo>
                  <a:cubicBezTo>
                    <a:pt x="281" y="15"/>
                    <a:pt x="283" y="17"/>
                    <a:pt x="283" y="16"/>
                  </a:cubicBezTo>
                  <a:cubicBezTo>
                    <a:pt x="282" y="15"/>
                    <a:pt x="281" y="16"/>
                    <a:pt x="280" y="15"/>
                  </a:cubicBezTo>
                  <a:cubicBezTo>
                    <a:pt x="280" y="15"/>
                    <a:pt x="281" y="15"/>
                    <a:pt x="281" y="15"/>
                  </a:cubicBezTo>
                  <a:cubicBezTo>
                    <a:pt x="280" y="14"/>
                    <a:pt x="280" y="15"/>
                    <a:pt x="279" y="14"/>
                  </a:cubicBezTo>
                  <a:cubicBezTo>
                    <a:pt x="281" y="13"/>
                    <a:pt x="282" y="15"/>
                    <a:pt x="283" y="14"/>
                  </a:cubicBezTo>
                  <a:cubicBezTo>
                    <a:pt x="282" y="13"/>
                    <a:pt x="282" y="13"/>
                    <a:pt x="282" y="13"/>
                  </a:cubicBezTo>
                  <a:cubicBezTo>
                    <a:pt x="281" y="14"/>
                    <a:pt x="279" y="13"/>
                    <a:pt x="278" y="14"/>
                  </a:cubicBezTo>
                  <a:cubicBezTo>
                    <a:pt x="277" y="13"/>
                    <a:pt x="277" y="13"/>
                    <a:pt x="277" y="13"/>
                  </a:cubicBezTo>
                  <a:cubicBezTo>
                    <a:pt x="277" y="13"/>
                    <a:pt x="277" y="13"/>
                    <a:pt x="277" y="13"/>
                  </a:cubicBezTo>
                  <a:cubicBezTo>
                    <a:pt x="276" y="12"/>
                    <a:pt x="275" y="13"/>
                    <a:pt x="274" y="13"/>
                  </a:cubicBezTo>
                  <a:cubicBezTo>
                    <a:pt x="274" y="12"/>
                    <a:pt x="274" y="12"/>
                    <a:pt x="274" y="12"/>
                  </a:cubicBezTo>
                  <a:cubicBezTo>
                    <a:pt x="273" y="13"/>
                    <a:pt x="273" y="13"/>
                    <a:pt x="273" y="13"/>
                  </a:cubicBezTo>
                  <a:cubicBezTo>
                    <a:pt x="273" y="12"/>
                    <a:pt x="273" y="12"/>
                    <a:pt x="273" y="12"/>
                  </a:cubicBezTo>
                  <a:cubicBezTo>
                    <a:pt x="273" y="11"/>
                    <a:pt x="275" y="12"/>
                    <a:pt x="275" y="11"/>
                  </a:cubicBezTo>
                  <a:cubicBezTo>
                    <a:pt x="276" y="11"/>
                    <a:pt x="277" y="10"/>
                    <a:pt x="277" y="11"/>
                  </a:cubicBezTo>
                  <a:cubicBezTo>
                    <a:pt x="278" y="11"/>
                    <a:pt x="279" y="11"/>
                    <a:pt x="280" y="11"/>
                  </a:cubicBezTo>
                  <a:cubicBezTo>
                    <a:pt x="280" y="12"/>
                    <a:pt x="280" y="12"/>
                    <a:pt x="280" y="12"/>
                  </a:cubicBezTo>
                  <a:cubicBezTo>
                    <a:pt x="281" y="12"/>
                    <a:pt x="282" y="11"/>
                    <a:pt x="283" y="12"/>
                  </a:cubicBezTo>
                  <a:cubicBezTo>
                    <a:pt x="283" y="11"/>
                    <a:pt x="283" y="11"/>
                    <a:pt x="283" y="11"/>
                  </a:cubicBezTo>
                  <a:cubicBezTo>
                    <a:pt x="284" y="11"/>
                    <a:pt x="284" y="11"/>
                    <a:pt x="284" y="11"/>
                  </a:cubicBezTo>
                  <a:cubicBezTo>
                    <a:pt x="284" y="11"/>
                    <a:pt x="285" y="11"/>
                    <a:pt x="285" y="12"/>
                  </a:cubicBezTo>
                  <a:cubicBezTo>
                    <a:pt x="286" y="12"/>
                    <a:pt x="286" y="12"/>
                    <a:pt x="286" y="11"/>
                  </a:cubicBezTo>
                  <a:cubicBezTo>
                    <a:pt x="286" y="11"/>
                    <a:pt x="286" y="11"/>
                    <a:pt x="286" y="11"/>
                  </a:cubicBezTo>
                  <a:cubicBezTo>
                    <a:pt x="287" y="11"/>
                    <a:pt x="287" y="11"/>
                    <a:pt x="287" y="11"/>
                  </a:cubicBezTo>
                  <a:cubicBezTo>
                    <a:pt x="286" y="11"/>
                    <a:pt x="286" y="11"/>
                    <a:pt x="286" y="11"/>
                  </a:cubicBezTo>
                  <a:cubicBezTo>
                    <a:pt x="286" y="10"/>
                    <a:pt x="286" y="10"/>
                    <a:pt x="286" y="10"/>
                  </a:cubicBezTo>
                  <a:cubicBezTo>
                    <a:pt x="285" y="10"/>
                    <a:pt x="284" y="10"/>
                    <a:pt x="282" y="10"/>
                  </a:cubicBezTo>
                  <a:cubicBezTo>
                    <a:pt x="283" y="10"/>
                    <a:pt x="282" y="10"/>
                    <a:pt x="282" y="9"/>
                  </a:cubicBezTo>
                  <a:cubicBezTo>
                    <a:pt x="283" y="9"/>
                    <a:pt x="283" y="9"/>
                    <a:pt x="283" y="9"/>
                  </a:cubicBezTo>
                  <a:cubicBezTo>
                    <a:pt x="283" y="9"/>
                    <a:pt x="283" y="9"/>
                    <a:pt x="283" y="9"/>
                  </a:cubicBezTo>
                  <a:cubicBezTo>
                    <a:pt x="284" y="9"/>
                    <a:pt x="284" y="8"/>
                    <a:pt x="284" y="7"/>
                  </a:cubicBezTo>
                  <a:cubicBezTo>
                    <a:pt x="283" y="8"/>
                    <a:pt x="282" y="7"/>
                    <a:pt x="282" y="9"/>
                  </a:cubicBezTo>
                  <a:cubicBezTo>
                    <a:pt x="281" y="9"/>
                    <a:pt x="281" y="7"/>
                    <a:pt x="280" y="8"/>
                  </a:cubicBezTo>
                  <a:cubicBezTo>
                    <a:pt x="280" y="8"/>
                    <a:pt x="280" y="8"/>
                    <a:pt x="280" y="8"/>
                  </a:cubicBezTo>
                  <a:cubicBezTo>
                    <a:pt x="278" y="8"/>
                    <a:pt x="278" y="8"/>
                    <a:pt x="278" y="8"/>
                  </a:cubicBezTo>
                  <a:cubicBezTo>
                    <a:pt x="278" y="7"/>
                    <a:pt x="278" y="7"/>
                    <a:pt x="278" y="7"/>
                  </a:cubicBezTo>
                  <a:cubicBezTo>
                    <a:pt x="279" y="7"/>
                    <a:pt x="279" y="7"/>
                    <a:pt x="280" y="6"/>
                  </a:cubicBezTo>
                  <a:cubicBezTo>
                    <a:pt x="280" y="7"/>
                    <a:pt x="280" y="7"/>
                    <a:pt x="280" y="7"/>
                  </a:cubicBezTo>
                  <a:cubicBezTo>
                    <a:pt x="281" y="7"/>
                    <a:pt x="280" y="6"/>
                    <a:pt x="281" y="6"/>
                  </a:cubicBezTo>
                  <a:cubicBezTo>
                    <a:pt x="281" y="6"/>
                    <a:pt x="281" y="6"/>
                    <a:pt x="281" y="5"/>
                  </a:cubicBezTo>
                  <a:cubicBezTo>
                    <a:pt x="280" y="5"/>
                    <a:pt x="280" y="5"/>
                    <a:pt x="280" y="5"/>
                  </a:cubicBezTo>
                  <a:cubicBezTo>
                    <a:pt x="280" y="6"/>
                    <a:pt x="278" y="5"/>
                    <a:pt x="277" y="5"/>
                  </a:cubicBezTo>
                  <a:cubicBezTo>
                    <a:pt x="276" y="6"/>
                    <a:pt x="276" y="6"/>
                    <a:pt x="276" y="6"/>
                  </a:cubicBezTo>
                  <a:cubicBezTo>
                    <a:pt x="276" y="6"/>
                    <a:pt x="276" y="6"/>
                    <a:pt x="276" y="6"/>
                  </a:cubicBezTo>
                  <a:cubicBezTo>
                    <a:pt x="276" y="6"/>
                    <a:pt x="276" y="7"/>
                    <a:pt x="277" y="7"/>
                  </a:cubicBezTo>
                  <a:cubicBezTo>
                    <a:pt x="277" y="6"/>
                    <a:pt x="276" y="6"/>
                    <a:pt x="277" y="6"/>
                  </a:cubicBezTo>
                  <a:cubicBezTo>
                    <a:pt x="277" y="6"/>
                    <a:pt x="277" y="6"/>
                    <a:pt x="278" y="6"/>
                  </a:cubicBezTo>
                  <a:cubicBezTo>
                    <a:pt x="277" y="7"/>
                    <a:pt x="278" y="8"/>
                    <a:pt x="277" y="8"/>
                  </a:cubicBezTo>
                  <a:cubicBezTo>
                    <a:pt x="277" y="9"/>
                    <a:pt x="277" y="9"/>
                    <a:pt x="277" y="9"/>
                  </a:cubicBezTo>
                  <a:cubicBezTo>
                    <a:pt x="275" y="9"/>
                    <a:pt x="274" y="9"/>
                    <a:pt x="274" y="8"/>
                  </a:cubicBezTo>
                  <a:cubicBezTo>
                    <a:pt x="274" y="9"/>
                    <a:pt x="274" y="9"/>
                    <a:pt x="274" y="9"/>
                  </a:cubicBezTo>
                  <a:cubicBezTo>
                    <a:pt x="273" y="9"/>
                    <a:pt x="273" y="9"/>
                    <a:pt x="273" y="9"/>
                  </a:cubicBezTo>
                  <a:cubicBezTo>
                    <a:pt x="273" y="8"/>
                    <a:pt x="274" y="7"/>
                    <a:pt x="274" y="7"/>
                  </a:cubicBezTo>
                  <a:cubicBezTo>
                    <a:pt x="274" y="7"/>
                    <a:pt x="274" y="7"/>
                    <a:pt x="274" y="7"/>
                  </a:cubicBezTo>
                  <a:cubicBezTo>
                    <a:pt x="274" y="7"/>
                    <a:pt x="274" y="7"/>
                    <a:pt x="274" y="7"/>
                  </a:cubicBezTo>
                  <a:cubicBezTo>
                    <a:pt x="275" y="8"/>
                    <a:pt x="275" y="8"/>
                    <a:pt x="275" y="8"/>
                  </a:cubicBezTo>
                  <a:cubicBezTo>
                    <a:pt x="275" y="7"/>
                    <a:pt x="275" y="7"/>
                    <a:pt x="275" y="7"/>
                  </a:cubicBezTo>
                  <a:cubicBezTo>
                    <a:pt x="275" y="7"/>
                    <a:pt x="274" y="7"/>
                    <a:pt x="274" y="7"/>
                  </a:cubicBezTo>
                  <a:cubicBezTo>
                    <a:pt x="275" y="7"/>
                    <a:pt x="275" y="7"/>
                    <a:pt x="275" y="7"/>
                  </a:cubicBezTo>
                  <a:cubicBezTo>
                    <a:pt x="275" y="6"/>
                    <a:pt x="275" y="6"/>
                    <a:pt x="275" y="6"/>
                  </a:cubicBezTo>
                  <a:cubicBezTo>
                    <a:pt x="275" y="6"/>
                    <a:pt x="274" y="7"/>
                    <a:pt x="274" y="6"/>
                  </a:cubicBezTo>
                  <a:cubicBezTo>
                    <a:pt x="275" y="6"/>
                    <a:pt x="274" y="5"/>
                    <a:pt x="275" y="5"/>
                  </a:cubicBezTo>
                  <a:cubicBezTo>
                    <a:pt x="274" y="4"/>
                    <a:pt x="272" y="5"/>
                    <a:pt x="271" y="5"/>
                  </a:cubicBezTo>
                  <a:cubicBezTo>
                    <a:pt x="269" y="6"/>
                    <a:pt x="266" y="5"/>
                    <a:pt x="266" y="6"/>
                  </a:cubicBezTo>
                  <a:cubicBezTo>
                    <a:pt x="266" y="6"/>
                    <a:pt x="266" y="6"/>
                    <a:pt x="266" y="6"/>
                  </a:cubicBezTo>
                  <a:cubicBezTo>
                    <a:pt x="266" y="6"/>
                    <a:pt x="265" y="6"/>
                    <a:pt x="265" y="6"/>
                  </a:cubicBezTo>
                  <a:cubicBezTo>
                    <a:pt x="265" y="6"/>
                    <a:pt x="265" y="6"/>
                    <a:pt x="265" y="6"/>
                  </a:cubicBezTo>
                  <a:cubicBezTo>
                    <a:pt x="266" y="7"/>
                    <a:pt x="266" y="7"/>
                    <a:pt x="266" y="7"/>
                  </a:cubicBezTo>
                  <a:cubicBezTo>
                    <a:pt x="266" y="7"/>
                    <a:pt x="266" y="7"/>
                    <a:pt x="266" y="7"/>
                  </a:cubicBezTo>
                  <a:cubicBezTo>
                    <a:pt x="267" y="8"/>
                    <a:pt x="268" y="7"/>
                    <a:pt x="268" y="7"/>
                  </a:cubicBezTo>
                  <a:cubicBezTo>
                    <a:pt x="267" y="7"/>
                    <a:pt x="267" y="7"/>
                    <a:pt x="267" y="7"/>
                  </a:cubicBezTo>
                  <a:cubicBezTo>
                    <a:pt x="268" y="6"/>
                    <a:pt x="268" y="6"/>
                    <a:pt x="268" y="6"/>
                  </a:cubicBezTo>
                  <a:cubicBezTo>
                    <a:pt x="268" y="6"/>
                    <a:pt x="268" y="6"/>
                    <a:pt x="268" y="7"/>
                  </a:cubicBezTo>
                  <a:cubicBezTo>
                    <a:pt x="268" y="6"/>
                    <a:pt x="269" y="6"/>
                    <a:pt x="269" y="6"/>
                  </a:cubicBezTo>
                  <a:cubicBezTo>
                    <a:pt x="269" y="7"/>
                    <a:pt x="270" y="7"/>
                    <a:pt x="269" y="7"/>
                  </a:cubicBezTo>
                  <a:cubicBezTo>
                    <a:pt x="270" y="8"/>
                    <a:pt x="270" y="8"/>
                    <a:pt x="270" y="8"/>
                  </a:cubicBezTo>
                  <a:cubicBezTo>
                    <a:pt x="270" y="8"/>
                    <a:pt x="270" y="8"/>
                    <a:pt x="270" y="8"/>
                  </a:cubicBezTo>
                  <a:cubicBezTo>
                    <a:pt x="270" y="8"/>
                    <a:pt x="271" y="8"/>
                    <a:pt x="271" y="9"/>
                  </a:cubicBezTo>
                  <a:cubicBezTo>
                    <a:pt x="270" y="9"/>
                    <a:pt x="270" y="9"/>
                    <a:pt x="269" y="9"/>
                  </a:cubicBezTo>
                  <a:cubicBezTo>
                    <a:pt x="270" y="9"/>
                    <a:pt x="270" y="9"/>
                    <a:pt x="270" y="9"/>
                  </a:cubicBezTo>
                  <a:cubicBezTo>
                    <a:pt x="268" y="9"/>
                    <a:pt x="269" y="8"/>
                    <a:pt x="268" y="8"/>
                  </a:cubicBezTo>
                  <a:cubicBezTo>
                    <a:pt x="268" y="8"/>
                    <a:pt x="268" y="8"/>
                    <a:pt x="268" y="9"/>
                  </a:cubicBezTo>
                  <a:cubicBezTo>
                    <a:pt x="268" y="8"/>
                    <a:pt x="267" y="8"/>
                    <a:pt x="267" y="8"/>
                  </a:cubicBezTo>
                  <a:cubicBezTo>
                    <a:pt x="266" y="9"/>
                    <a:pt x="266" y="9"/>
                    <a:pt x="266" y="9"/>
                  </a:cubicBezTo>
                  <a:cubicBezTo>
                    <a:pt x="265" y="7"/>
                    <a:pt x="263" y="9"/>
                    <a:pt x="261" y="8"/>
                  </a:cubicBezTo>
                  <a:cubicBezTo>
                    <a:pt x="261" y="8"/>
                    <a:pt x="261" y="8"/>
                    <a:pt x="261" y="8"/>
                  </a:cubicBezTo>
                  <a:cubicBezTo>
                    <a:pt x="263" y="9"/>
                    <a:pt x="261" y="9"/>
                    <a:pt x="262" y="10"/>
                  </a:cubicBezTo>
                  <a:cubicBezTo>
                    <a:pt x="262" y="10"/>
                    <a:pt x="262" y="10"/>
                    <a:pt x="262" y="10"/>
                  </a:cubicBezTo>
                  <a:cubicBezTo>
                    <a:pt x="261" y="11"/>
                    <a:pt x="262" y="11"/>
                    <a:pt x="263" y="12"/>
                  </a:cubicBezTo>
                  <a:cubicBezTo>
                    <a:pt x="263" y="12"/>
                    <a:pt x="263" y="12"/>
                    <a:pt x="262" y="12"/>
                  </a:cubicBezTo>
                  <a:cubicBezTo>
                    <a:pt x="262" y="12"/>
                    <a:pt x="262" y="12"/>
                    <a:pt x="262" y="12"/>
                  </a:cubicBezTo>
                  <a:cubicBezTo>
                    <a:pt x="261" y="12"/>
                    <a:pt x="261" y="12"/>
                    <a:pt x="260" y="13"/>
                  </a:cubicBezTo>
                  <a:cubicBezTo>
                    <a:pt x="261" y="13"/>
                    <a:pt x="261" y="13"/>
                    <a:pt x="261" y="13"/>
                  </a:cubicBezTo>
                  <a:cubicBezTo>
                    <a:pt x="261" y="13"/>
                    <a:pt x="261" y="13"/>
                    <a:pt x="261" y="13"/>
                  </a:cubicBezTo>
                  <a:cubicBezTo>
                    <a:pt x="262" y="13"/>
                    <a:pt x="264" y="14"/>
                    <a:pt x="265" y="13"/>
                  </a:cubicBezTo>
                  <a:cubicBezTo>
                    <a:pt x="266" y="13"/>
                    <a:pt x="267" y="14"/>
                    <a:pt x="267" y="13"/>
                  </a:cubicBezTo>
                  <a:cubicBezTo>
                    <a:pt x="268" y="15"/>
                    <a:pt x="270" y="13"/>
                    <a:pt x="271" y="14"/>
                  </a:cubicBezTo>
                  <a:cubicBezTo>
                    <a:pt x="270" y="14"/>
                    <a:pt x="270" y="16"/>
                    <a:pt x="268" y="15"/>
                  </a:cubicBezTo>
                  <a:cubicBezTo>
                    <a:pt x="268" y="15"/>
                    <a:pt x="268" y="15"/>
                    <a:pt x="268" y="15"/>
                  </a:cubicBezTo>
                  <a:cubicBezTo>
                    <a:pt x="268" y="15"/>
                    <a:pt x="268" y="15"/>
                    <a:pt x="268" y="15"/>
                  </a:cubicBezTo>
                  <a:cubicBezTo>
                    <a:pt x="268" y="15"/>
                    <a:pt x="267" y="16"/>
                    <a:pt x="268" y="16"/>
                  </a:cubicBezTo>
                  <a:cubicBezTo>
                    <a:pt x="266" y="16"/>
                    <a:pt x="266" y="16"/>
                    <a:pt x="266" y="16"/>
                  </a:cubicBezTo>
                  <a:cubicBezTo>
                    <a:pt x="265" y="16"/>
                    <a:pt x="265" y="15"/>
                    <a:pt x="266" y="14"/>
                  </a:cubicBezTo>
                  <a:cubicBezTo>
                    <a:pt x="265" y="14"/>
                    <a:pt x="264" y="15"/>
                    <a:pt x="264" y="16"/>
                  </a:cubicBezTo>
                  <a:cubicBezTo>
                    <a:pt x="263" y="15"/>
                    <a:pt x="263" y="15"/>
                    <a:pt x="263" y="15"/>
                  </a:cubicBezTo>
                  <a:cubicBezTo>
                    <a:pt x="263" y="16"/>
                    <a:pt x="261" y="16"/>
                    <a:pt x="260" y="15"/>
                  </a:cubicBezTo>
                  <a:cubicBezTo>
                    <a:pt x="260" y="15"/>
                    <a:pt x="260" y="16"/>
                    <a:pt x="260" y="16"/>
                  </a:cubicBezTo>
                  <a:cubicBezTo>
                    <a:pt x="259" y="16"/>
                    <a:pt x="258" y="16"/>
                    <a:pt x="258" y="15"/>
                  </a:cubicBezTo>
                  <a:cubicBezTo>
                    <a:pt x="258" y="15"/>
                    <a:pt x="258" y="15"/>
                    <a:pt x="258" y="15"/>
                  </a:cubicBezTo>
                  <a:cubicBezTo>
                    <a:pt x="257" y="15"/>
                    <a:pt x="257" y="15"/>
                    <a:pt x="257" y="15"/>
                  </a:cubicBezTo>
                  <a:cubicBezTo>
                    <a:pt x="257" y="15"/>
                    <a:pt x="257" y="15"/>
                    <a:pt x="257" y="15"/>
                  </a:cubicBezTo>
                  <a:cubicBezTo>
                    <a:pt x="256" y="15"/>
                    <a:pt x="256" y="15"/>
                    <a:pt x="256" y="15"/>
                  </a:cubicBezTo>
                  <a:cubicBezTo>
                    <a:pt x="256" y="15"/>
                    <a:pt x="255" y="15"/>
                    <a:pt x="255" y="14"/>
                  </a:cubicBezTo>
                  <a:cubicBezTo>
                    <a:pt x="256" y="15"/>
                    <a:pt x="257" y="14"/>
                    <a:pt x="258" y="14"/>
                  </a:cubicBezTo>
                  <a:cubicBezTo>
                    <a:pt x="258" y="14"/>
                    <a:pt x="258" y="13"/>
                    <a:pt x="257" y="13"/>
                  </a:cubicBezTo>
                  <a:cubicBezTo>
                    <a:pt x="256" y="13"/>
                    <a:pt x="256" y="14"/>
                    <a:pt x="256" y="14"/>
                  </a:cubicBezTo>
                  <a:cubicBezTo>
                    <a:pt x="255" y="13"/>
                    <a:pt x="253" y="14"/>
                    <a:pt x="252" y="13"/>
                  </a:cubicBezTo>
                  <a:cubicBezTo>
                    <a:pt x="253" y="12"/>
                    <a:pt x="255" y="12"/>
                    <a:pt x="255" y="13"/>
                  </a:cubicBezTo>
                  <a:cubicBezTo>
                    <a:pt x="257" y="12"/>
                    <a:pt x="259" y="13"/>
                    <a:pt x="259" y="12"/>
                  </a:cubicBezTo>
                  <a:cubicBezTo>
                    <a:pt x="259" y="12"/>
                    <a:pt x="259" y="12"/>
                    <a:pt x="259" y="12"/>
                  </a:cubicBezTo>
                  <a:cubicBezTo>
                    <a:pt x="258" y="12"/>
                    <a:pt x="257" y="11"/>
                    <a:pt x="255" y="12"/>
                  </a:cubicBezTo>
                  <a:cubicBezTo>
                    <a:pt x="255" y="12"/>
                    <a:pt x="254" y="12"/>
                    <a:pt x="253" y="12"/>
                  </a:cubicBezTo>
                  <a:cubicBezTo>
                    <a:pt x="253" y="12"/>
                    <a:pt x="252" y="13"/>
                    <a:pt x="253" y="13"/>
                  </a:cubicBezTo>
                  <a:cubicBezTo>
                    <a:pt x="252" y="13"/>
                    <a:pt x="251" y="13"/>
                    <a:pt x="251" y="14"/>
                  </a:cubicBezTo>
                  <a:cubicBezTo>
                    <a:pt x="251" y="13"/>
                    <a:pt x="249" y="13"/>
                    <a:pt x="249" y="13"/>
                  </a:cubicBezTo>
                  <a:cubicBezTo>
                    <a:pt x="249" y="14"/>
                    <a:pt x="249" y="14"/>
                    <a:pt x="249" y="14"/>
                  </a:cubicBezTo>
                  <a:cubicBezTo>
                    <a:pt x="246" y="14"/>
                    <a:pt x="246" y="14"/>
                    <a:pt x="246" y="14"/>
                  </a:cubicBezTo>
                  <a:cubicBezTo>
                    <a:pt x="246" y="13"/>
                    <a:pt x="248" y="14"/>
                    <a:pt x="248" y="13"/>
                  </a:cubicBezTo>
                  <a:cubicBezTo>
                    <a:pt x="248" y="13"/>
                    <a:pt x="248" y="13"/>
                    <a:pt x="248" y="13"/>
                  </a:cubicBezTo>
                  <a:cubicBezTo>
                    <a:pt x="247" y="13"/>
                    <a:pt x="248" y="13"/>
                    <a:pt x="248" y="13"/>
                  </a:cubicBezTo>
                  <a:cubicBezTo>
                    <a:pt x="245" y="14"/>
                    <a:pt x="243" y="15"/>
                    <a:pt x="240" y="14"/>
                  </a:cubicBezTo>
                  <a:cubicBezTo>
                    <a:pt x="240" y="14"/>
                    <a:pt x="240" y="14"/>
                    <a:pt x="240" y="14"/>
                  </a:cubicBezTo>
                  <a:cubicBezTo>
                    <a:pt x="240" y="13"/>
                    <a:pt x="240" y="13"/>
                    <a:pt x="240" y="13"/>
                  </a:cubicBezTo>
                  <a:cubicBezTo>
                    <a:pt x="240" y="14"/>
                    <a:pt x="240" y="14"/>
                    <a:pt x="239" y="14"/>
                  </a:cubicBezTo>
                  <a:cubicBezTo>
                    <a:pt x="239" y="14"/>
                    <a:pt x="238" y="13"/>
                    <a:pt x="239" y="13"/>
                  </a:cubicBezTo>
                  <a:cubicBezTo>
                    <a:pt x="239" y="13"/>
                    <a:pt x="239" y="13"/>
                    <a:pt x="239" y="13"/>
                  </a:cubicBezTo>
                  <a:cubicBezTo>
                    <a:pt x="239" y="12"/>
                    <a:pt x="239" y="12"/>
                    <a:pt x="239" y="12"/>
                  </a:cubicBezTo>
                  <a:cubicBezTo>
                    <a:pt x="237" y="14"/>
                    <a:pt x="237" y="14"/>
                    <a:pt x="237" y="14"/>
                  </a:cubicBezTo>
                  <a:cubicBezTo>
                    <a:pt x="234" y="13"/>
                    <a:pt x="238" y="12"/>
                    <a:pt x="236" y="11"/>
                  </a:cubicBezTo>
                  <a:cubicBezTo>
                    <a:pt x="237" y="12"/>
                    <a:pt x="238" y="11"/>
                    <a:pt x="240" y="11"/>
                  </a:cubicBezTo>
                  <a:cubicBezTo>
                    <a:pt x="240" y="11"/>
                    <a:pt x="241" y="12"/>
                    <a:pt x="242" y="12"/>
                  </a:cubicBezTo>
                  <a:cubicBezTo>
                    <a:pt x="241" y="13"/>
                    <a:pt x="243" y="12"/>
                    <a:pt x="242" y="14"/>
                  </a:cubicBezTo>
                  <a:cubicBezTo>
                    <a:pt x="243" y="14"/>
                    <a:pt x="243" y="14"/>
                    <a:pt x="243" y="14"/>
                  </a:cubicBezTo>
                  <a:cubicBezTo>
                    <a:pt x="244" y="13"/>
                    <a:pt x="243" y="14"/>
                    <a:pt x="243" y="13"/>
                  </a:cubicBezTo>
                  <a:cubicBezTo>
                    <a:pt x="245" y="13"/>
                    <a:pt x="245" y="13"/>
                    <a:pt x="245" y="13"/>
                  </a:cubicBezTo>
                  <a:cubicBezTo>
                    <a:pt x="245" y="11"/>
                    <a:pt x="247" y="13"/>
                    <a:pt x="247" y="12"/>
                  </a:cubicBezTo>
                  <a:cubicBezTo>
                    <a:pt x="248" y="12"/>
                    <a:pt x="248" y="12"/>
                    <a:pt x="248" y="12"/>
                  </a:cubicBezTo>
                  <a:cubicBezTo>
                    <a:pt x="248" y="12"/>
                    <a:pt x="248" y="12"/>
                    <a:pt x="248" y="12"/>
                  </a:cubicBezTo>
                  <a:cubicBezTo>
                    <a:pt x="247" y="12"/>
                    <a:pt x="247" y="12"/>
                    <a:pt x="247" y="12"/>
                  </a:cubicBezTo>
                  <a:cubicBezTo>
                    <a:pt x="247" y="11"/>
                    <a:pt x="249" y="11"/>
                    <a:pt x="249" y="11"/>
                  </a:cubicBezTo>
                  <a:cubicBezTo>
                    <a:pt x="250" y="11"/>
                    <a:pt x="250" y="12"/>
                    <a:pt x="250" y="12"/>
                  </a:cubicBezTo>
                  <a:cubicBezTo>
                    <a:pt x="250" y="13"/>
                    <a:pt x="251" y="12"/>
                    <a:pt x="251" y="12"/>
                  </a:cubicBezTo>
                  <a:cubicBezTo>
                    <a:pt x="251" y="11"/>
                    <a:pt x="254" y="12"/>
                    <a:pt x="253" y="10"/>
                  </a:cubicBezTo>
                  <a:cubicBezTo>
                    <a:pt x="253" y="11"/>
                    <a:pt x="252" y="11"/>
                    <a:pt x="252" y="11"/>
                  </a:cubicBezTo>
                  <a:cubicBezTo>
                    <a:pt x="251" y="10"/>
                    <a:pt x="251" y="10"/>
                    <a:pt x="251" y="10"/>
                  </a:cubicBezTo>
                  <a:cubicBezTo>
                    <a:pt x="251" y="10"/>
                    <a:pt x="251" y="11"/>
                    <a:pt x="251" y="11"/>
                  </a:cubicBezTo>
                  <a:cubicBezTo>
                    <a:pt x="249" y="11"/>
                    <a:pt x="246" y="10"/>
                    <a:pt x="244" y="10"/>
                  </a:cubicBezTo>
                  <a:cubicBezTo>
                    <a:pt x="244" y="10"/>
                    <a:pt x="244" y="10"/>
                    <a:pt x="244" y="10"/>
                  </a:cubicBezTo>
                  <a:cubicBezTo>
                    <a:pt x="245" y="10"/>
                    <a:pt x="245" y="10"/>
                    <a:pt x="245" y="10"/>
                  </a:cubicBezTo>
                  <a:cubicBezTo>
                    <a:pt x="245" y="10"/>
                    <a:pt x="245" y="9"/>
                    <a:pt x="245" y="9"/>
                  </a:cubicBezTo>
                  <a:cubicBezTo>
                    <a:pt x="245" y="9"/>
                    <a:pt x="245" y="9"/>
                    <a:pt x="245" y="9"/>
                  </a:cubicBezTo>
                  <a:cubicBezTo>
                    <a:pt x="246" y="9"/>
                    <a:pt x="246" y="9"/>
                    <a:pt x="246" y="9"/>
                  </a:cubicBezTo>
                  <a:cubicBezTo>
                    <a:pt x="246" y="8"/>
                    <a:pt x="246" y="8"/>
                    <a:pt x="246" y="8"/>
                  </a:cubicBezTo>
                  <a:cubicBezTo>
                    <a:pt x="246" y="8"/>
                    <a:pt x="247" y="8"/>
                    <a:pt x="247" y="8"/>
                  </a:cubicBezTo>
                  <a:cubicBezTo>
                    <a:pt x="247" y="7"/>
                    <a:pt x="246" y="8"/>
                    <a:pt x="246" y="7"/>
                  </a:cubicBezTo>
                  <a:cubicBezTo>
                    <a:pt x="246" y="7"/>
                    <a:pt x="246" y="7"/>
                    <a:pt x="246" y="7"/>
                  </a:cubicBezTo>
                  <a:cubicBezTo>
                    <a:pt x="245" y="7"/>
                    <a:pt x="245" y="7"/>
                    <a:pt x="244" y="7"/>
                  </a:cubicBezTo>
                  <a:cubicBezTo>
                    <a:pt x="243" y="6"/>
                    <a:pt x="243" y="7"/>
                    <a:pt x="242" y="7"/>
                  </a:cubicBezTo>
                  <a:cubicBezTo>
                    <a:pt x="242" y="7"/>
                    <a:pt x="241" y="7"/>
                    <a:pt x="241" y="6"/>
                  </a:cubicBezTo>
                  <a:cubicBezTo>
                    <a:pt x="240" y="6"/>
                    <a:pt x="241" y="7"/>
                    <a:pt x="240" y="7"/>
                  </a:cubicBezTo>
                  <a:cubicBezTo>
                    <a:pt x="239" y="7"/>
                    <a:pt x="240" y="6"/>
                    <a:pt x="240" y="6"/>
                  </a:cubicBezTo>
                  <a:cubicBezTo>
                    <a:pt x="239" y="8"/>
                    <a:pt x="239" y="6"/>
                    <a:pt x="238" y="6"/>
                  </a:cubicBezTo>
                  <a:cubicBezTo>
                    <a:pt x="239" y="5"/>
                    <a:pt x="240" y="6"/>
                    <a:pt x="241" y="6"/>
                  </a:cubicBezTo>
                  <a:cubicBezTo>
                    <a:pt x="239" y="5"/>
                    <a:pt x="239" y="5"/>
                    <a:pt x="239" y="5"/>
                  </a:cubicBezTo>
                  <a:cubicBezTo>
                    <a:pt x="239" y="4"/>
                    <a:pt x="239" y="5"/>
                    <a:pt x="240" y="5"/>
                  </a:cubicBezTo>
                  <a:cubicBezTo>
                    <a:pt x="240" y="4"/>
                    <a:pt x="240" y="4"/>
                    <a:pt x="240" y="4"/>
                  </a:cubicBezTo>
                  <a:cubicBezTo>
                    <a:pt x="240" y="4"/>
                    <a:pt x="240" y="4"/>
                    <a:pt x="240" y="4"/>
                  </a:cubicBezTo>
                  <a:cubicBezTo>
                    <a:pt x="240" y="4"/>
                    <a:pt x="240" y="3"/>
                    <a:pt x="239" y="3"/>
                  </a:cubicBezTo>
                  <a:cubicBezTo>
                    <a:pt x="239" y="3"/>
                    <a:pt x="239" y="3"/>
                    <a:pt x="239" y="3"/>
                  </a:cubicBezTo>
                  <a:cubicBezTo>
                    <a:pt x="237" y="2"/>
                    <a:pt x="238" y="4"/>
                    <a:pt x="237" y="5"/>
                  </a:cubicBezTo>
                  <a:cubicBezTo>
                    <a:pt x="237" y="4"/>
                    <a:pt x="236" y="4"/>
                    <a:pt x="237" y="3"/>
                  </a:cubicBezTo>
                  <a:cubicBezTo>
                    <a:pt x="236" y="3"/>
                    <a:pt x="236" y="4"/>
                    <a:pt x="236" y="4"/>
                  </a:cubicBezTo>
                  <a:cubicBezTo>
                    <a:pt x="236" y="4"/>
                    <a:pt x="237" y="4"/>
                    <a:pt x="237" y="4"/>
                  </a:cubicBezTo>
                  <a:cubicBezTo>
                    <a:pt x="235" y="4"/>
                    <a:pt x="236" y="6"/>
                    <a:pt x="234" y="5"/>
                  </a:cubicBezTo>
                  <a:cubicBezTo>
                    <a:pt x="234" y="6"/>
                    <a:pt x="234" y="6"/>
                    <a:pt x="234" y="6"/>
                  </a:cubicBezTo>
                  <a:cubicBezTo>
                    <a:pt x="233" y="6"/>
                    <a:pt x="232" y="6"/>
                    <a:pt x="232" y="6"/>
                  </a:cubicBezTo>
                  <a:cubicBezTo>
                    <a:pt x="231" y="6"/>
                    <a:pt x="231" y="7"/>
                    <a:pt x="230" y="8"/>
                  </a:cubicBezTo>
                  <a:cubicBezTo>
                    <a:pt x="229" y="8"/>
                    <a:pt x="228" y="8"/>
                    <a:pt x="228" y="7"/>
                  </a:cubicBezTo>
                  <a:cubicBezTo>
                    <a:pt x="227" y="7"/>
                    <a:pt x="227" y="8"/>
                    <a:pt x="227" y="9"/>
                  </a:cubicBezTo>
                  <a:cubicBezTo>
                    <a:pt x="227" y="8"/>
                    <a:pt x="226" y="8"/>
                    <a:pt x="226" y="7"/>
                  </a:cubicBezTo>
                  <a:cubicBezTo>
                    <a:pt x="226" y="7"/>
                    <a:pt x="226" y="7"/>
                    <a:pt x="227" y="7"/>
                  </a:cubicBezTo>
                  <a:cubicBezTo>
                    <a:pt x="227" y="7"/>
                    <a:pt x="228" y="7"/>
                    <a:pt x="227" y="6"/>
                  </a:cubicBezTo>
                  <a:cubicBezTo>
                    <a:pt x="228" y="6"/>
                    <a:pt x="229" y="6"/>
                    <a:pt x="229" y="7"/>
                  </a:cubicBezTo>
                  <a:cubicBezTo>
                    <a:pt x="229" y="6"/>
                    <a:pt x="229" y="6"/>
                    <a:pt x="230" y="6"/>
                  </a:cubicBezTo>
                  <a:cubicBezTo>
                    <a:pt x="230" y="6"/>
                    <a:pt x="230" y="6"/>
                    <a:pt x="230" y="5"/>
                  </a:cubicBezTo>
                  <a:cubicBezTo>
                    <a:pt x="231" y="4"/>
                    <a:pt x="232" y="4"/>
                    <a:pt x="233" y="5"/>
                  </a:cubicBezTo>
                  <a:cubicBezTo>
                    <a:pt x="232" y="3"/>
                    <a:pt x="232" y="3"/>
                    <a:pt x="232" y="3"/>
                  </a:cubicBezTo>
                  <a:cubicBezTo>
                    <a:pt x="232" y="4"/>
                    <a:pt x="231" y="4"/>
                    <a:pt x="231" y="4"/>
                  </a:cubicBezTo>
                  <a:cubicBezTo>
                    <a:pt x="231" y="3"/>
                    <a:pt x="231" y="2"/>
                    <a:pt x="231" y="2"/>
                  </a:cubicBezTo>
                  <a:cubicBezTo>
                    <a:pt x="231" y="3"/>
                    <a:pt x="231" y="3"/>
                    <a:pt x="231" y="3"/>
                  </a:cubicBezTo>
                  <a:cubicBezTo>
                    <a:pt x="231" y="3"/>
                    <a:pt x="231" y="3"/>
                    <a:pt x="231" y="3"/>
                  </a:cubicBezTo>
                  <a:cubicBezTo>
                    <a:pt x="230" y="3"/>
                    <a:pt x="229" y="4"/>
                    <a:pt x="229" y="4"/>
                  </a:cubicBezTo>
                  <a:cubicBezTo>
                    <a:pt x="228" y="4"/>
                    <a:pt x="229" y="4"/>
                    <a:pt x="228" y="5"/>
                  </a:cubicBezTo>
                  <a:cubicBezTo>
                    <a:pt x="228" y="4"/>
                    <a:pt x="228" y="4"/>
                    <a:pt x="228" y="4"/>
                  </a:cubicBezTo>
                  <a:cubicBezTo>
                    <a:pt x="227" y="5"/>
                    <a:pt x="227" y="5"/>
                    <a:pt x="227" y="5"/>
                  </a:cubicBezTo>
                  <a:cubicBezTo>
                    <a:pt x="228" y="5"/>
                    <a:pt x="229" y="5"/>
                    <a:pt x="229" y="5"/>
                  </a:cubicBezTo>
                  <a:cubicBezTo>
                    <a:pt x="229" y="6"/>
                    <a:pt x="229" y="6"/>
                    <a:pt x="229" y="6"/>
                  </a:cubicBezTo>
                  <a:cubicBezTo>
                    <a:pt x="229" y="6"/>
                    <a:pt x="228" y="6"/>
                    <a:pt x="228" y="5"/>
                  </a:cubicBezTo>
                  <a:cubicBezTo>
                    <a:pt x="227" y="6"/>
                    <a:pt x="225" y="5"/>
                    <a:pt x="226" y="6"/>
                  </a:cubicBezTo>
                  <a:cubicBezTo>
                    <a:pt x="225" y="6"/>
                    <a:pt x="223" y="7"/>
                    <a:pt x="223" y="5"/>
                  </a:cubicBezTo>
                  <a:cubicBezTo>
                    <a:pt x="224" y="4"/>
                    <a:pt x="226" y="5"/>
                    <a:pt x="226" y="4"/>
                  </a:cubicBezTo>
                  <a:cubicBezTo>
                    <a:pt x="225" y="4"/>
                    <a:pt x="226" y="3"/>
                    <a:pt x="225" y="2"/>
                  </a:cubicBezTo>
                  <a:cubicBezTo>
                    <a:pt x="225" y="3"/>
                    <a:pt x="226" y="2"/>
                    <a:pt x="226" y="2"/>
                  </a:cubicBezTo>
                  <a:cubicBezTo>
                    <a:pt x="226" y="2"/>
                    <a:pt x="225" y="1"/>
                    <a:pt x="225" y="2"/>
                  </a:cubicBezTo>
                  <a:cubicBezTo>
                    <a:pt x="224" y="2"/>
                    <a:pt x="224" y="2"/>
                    <a:pt x="224" y="2"/>
                  </a:cubicBezTo>
                  <a:cubicBezTo>
                    <a:pt x="224" y="2"/>
                    <a:pt x="224" y="3"/>
                    <a:pt x="224" y="3"/>
                  </a:cubicBezTo>
                  <a:cubicBezTo>
                    <a:pt x="223" y="4"/>
                    <a:pt x="223" y="3"/>
                    <a:pt x="222" y="3"/>
                  </a:cubicBezTo>
                  <a:cubicBezTo>
                    <a:pt x="222" y="3"/>
                    <a:pt x="223" y="3"/>
                    <a:pt x="223" y="4"/>
                  </a:cubicBezTo>
                  <a:cubicBezTo>
                    <a:pt x="222" y="4"/>
                    <a:pt x="221" y="3"/>
                    <a:pt x="221" y="4"/>
                  </a:cubicBezTo>
                  <a:cubicBezTo>
                    <a:pt x="220" y="3"/>
                    <a:pt x="220" y="3"/>
                    <a:pt x="220" y="3"/>
                  </a:cubicBezTo>
                  <a:cubicBezTo>
                    <a:pt x="220" y="4"/>
                    <a:pt x="220" y="4"/>
                    <a:pt x="220" y="4"/>
                  </a:cubicBezTo>
                  <a:cubicBezTo>
                    <a:pt x="220" y="4"/>
                    <a:pt x="220" y="4"/>
                    <a:pt x="220" y="4"/>
                  </a:cubicBezTo>
                  <a:cubicBezTo>
                    <a:pt x="221" y="5"/>
                    <a:pt x="219" y="5"/>
                    <a:pt x="219" y="5"/>
                  </a:cubicBezTo>
                  <a:cubicBezTo>
                    <a:pt x="219" y="3"/>
                    <a:pt x="219" y="3"/>
                    <a:pt x="219" y="3"/>
                  </a:cubicBezTo>
                  <a:cubicBezTo>
                    <a:pt x="218" y="3"/>
                    <a:pt x="219" y="4"/>
                    <a:pt x="218" y="4"/>
                  </a:cubicBezTo>
                  <a:cubicBezTo>
                    <a:pt x="217" y="3"/>
                    <a:pt x="217" y="2"/>
                    <a:pt x="218" y="1"/>
                  </a:cubicBezTo>
                  <a:cubicBezTo>
                    <a:pt x="216" y="1"/>
                    <a:pt x="217" y="4"/>
                    <a:pt x="216" y="4"/>
                  </a:cubicBezTo>
                  <a:cubicBezTo>
                    <a:pt x="216" y="3"/>
                    <a:pt x="215" y="3"/>
                    <a:pt x="214" y="3"/>
                  </a:cubicBezTo>
                  <a:cubicBezTo>
                    <a:pt x="214" y="4"/>
                    <a:pt x="214" y="4"/>
                    <a:pt x="214" y="4"/>
                  </a:cubicBezTo>
                  <a:cubicBezTo>
                    <a:pt x="213" y="4"/>
                    <a:pt x="212" y="5"/>
                    <a:pt x="211" y="4"/>
                  </a:cubicBezTo>
                  <a:cubicBezTo>
                    <a:pt x="211" y="3"/>
                    <a:pt x="211" y="3"/>
                    <a:pt x="211" y="3"/>
                  </a:cubicBezTo>
                  <a:cubicBezTo>
                    <a:pt x="210" y="4"/>
                    <a:pt x="210" y="3"/>
                    <a:pt x="210" y="3"/>
                  </a:cubicBezTo>
                  <a:cubicBezTo>
                    <a:pt x="211" y="3"/>
                    <a:pt x="211" y="2"/>
                    <a:pt x="212" y="2"/>
                  </a:cubicBezTo>
                  <a:cubicBezTo>
                    <a:pt x="212" y="1"/>
                    <a:pt x="211" y="3"/>
                    <a:pt x="211" y="2"/>
                  </a:cubicBezTo>
                  <a:cubicBezTo>
                    <a:pt x="211" y="1"/>
                    <a:pt x="211" y="1"/>
                    <a:pt x="211" y="1"/>
                  </a:cubicBezTo>
                  <a:cubicBezTo>
                    <a:pt x="211" y="1"/>
                    <a:pt x="211" y="1"/>
                    <a:pt x="211" y="1"/>
                  </a:cubicBezTo>
                  <a:cubicBezTo>
                    <a:pt x="211" y="2"/>
                    <a:pt x="210" y="2"/>
                    <a:pt x="210" y="2"/>
                  </a:cubicBezTo>
                  <a:cubicBezTo>
                    <a:pt x="210" y="3"/>
                    <a:pt x="210" y="3"/>
                    <a:pt x="210" y="3"/>
                  </a:cubicBezTo>
                  <a:cubicBezTo>
                    <a:pt x="208" y="4"/>
                    <a:pt x="210" y="2"/>
                    <a:pt x="209" y="2"/>
                  </a:cubicBezTo>
                  <a:cubicBezTo>
                    <a:pt x="208" y="2"/>
                    <a:pt x="208" y="2"/>
                    <a:pt x="208" y="2"/>
                  </a:cubicBezTo>
                  <a:cubicBezTo>
                    <a:pt x="208" y="4"/>
                    <a:pt x="209" y="4"/>
                    <a:pt x="210" y="4"/>
                  </a:cubicBezTo>
                  <a:cubicBezTo>
                    <a:pt x="207" y="6"/>
                    <a:pt x="208" y="2"/>
                    <a:pt x="206" y="2"/>
                  </a:cubicBezTo>
                  <a:cubicBezTo>
                    <a:pt x="206" y="1"/>
                    <a:pt x="206" y="1"/>
                    <a:pt x="206" y="1"/>
                  </a:cubicBezTo>
                  <a:cubicBezTo>
                    <a:pt x="206" y="1"/>
                    <a:pt x="206" y="1"/>
                    <a:pt x="206" y="1"/>
                  </a:cubicBezTo>
                  <a:cubicBezTo>
                    <a:pt x="206" y="2"/>
                    <a:pt x="206" y="2"/>
                    <a:pt x="206" y="2"/>
                  </a:cubicBezTo>
                  <a:cubicBezTo>
                    <a:pt x="206" y="3"/>
                    <a:pt x="206" y="2"/>
                    <a:pt x="207" y="2"/>
                  </a:cubicBezTo>
                  <a:cubicBezTo>
                    <a:pt x="207" y="2"/>
                    <a:pt x="207" y="3"/>
                    <a:pt x="207" y="3"/>
                  </a:cubicBezTo>
                  <a:cubicBezTo>
                    <a:pt x="207" y="3"/>
                    <a:pt x="207" y="3"/>
                    <a:pt x="207" y="3"/>
                  </a:cubicBezTo>
                  <a:cubicBezTo>
                    <a:pt x="207" y="5"/>
                    <a:pt x="204" y="4"/>
                    <a:pt x="203" y="5"/>
                  </a:cubicBezTo>
                  <a:cubicBezTo>
                    <a:pt x="203" y="5"/>
                    <a:pt x="203" y="5"/>
                    <a:pt x="203" y="5"/>
                  </a:cubicBezTo>
                  <a:cubicBezTo>
                    <a:pt x="202" y="5"/>
                    <a:pt x="202" y="5"/>
                    <a:pt x="202" y="5"/>
                  </a:cubicBezTo>
                  <a:cubicBezTo>
                    <a:pt x="203" y="5"/>
                    <a:pt x="203" y="5"/>
                    <a:pt x="203" y="5"/>
                  </a:cubicBezTo>
                  <a:cubicBezTo>
                    <a:pt x="202" y="5"/>
                    <a:pt x="201" y="5"/>
                    <a:pt x="200" y="5"/>
                  </a:cubicBezTo>
                  <a:cubicBezTo>
                    <a:pt x="200" y="6"/>
                    <a:pt x="200" y="6"/>
                    <a:pt x="199" y="6"/>
                  </a:cubicBezTo>
                  <a:cubicBezTo>
                    <a:pt x="199" y="5"/>
                    <a:pt x="198" y="5"/>
                    <a:pt x="199" y="4"/>
                  </a:cubicBezTo>
                  <a:cubicBezTo>
                    <a:pt x="199" y="5"/>
                    <a:pt x="200" y="5"/>
                    <a:pt x="200" y="4"/>
                  </a:cubicBezTo>
                  <a:cubicBezTo>
                    <a:pt x="201" y="4"/>
                    <a:pt x="201" y="5"/>
                    <a:pt x="201" y="5"/>
                  </a:cubicBezTo>
                  <a:cubicBezTo>
                    <a:pt x="201" y="4"/>
                    <a:pt x="202" y="4"/>
                    <a:pt x="202" y="3"/>
                  </a:cubicBezTo>
                  <a:cubicBezTo>
                    <a:pt x="202" y="2"/>
                    <a:pt x="203" y="3"/>
                    <a:pt x="203" y="2"/>
                  </a:cubicBezTo>
                  <a:cubicBezTo>
                    <a:pt x="203" y="2"/>
                    <a:pt x="204" y="2"/>
                    <a:pt x="203" y="1"/>
                  </a:cubicBezTo>
                  <a:cubicBezTo>
                    <a:pt x="202" y="1"/>
                    <a:pt x="202" y="2"/>
                    <a:pt x="201" y="2"/>
                  </a:cubicBezTo>
                  <a:cubicBezTo>
                    <a:pt x="201" y="2"/>
                    <a:pt x="201" y="2"/>
                    <a:pt x="201" y="2"/>
                  </a:cubicBezTo>
                  <a:cubicBezTo>
                    <a:pt x="201" y="2"/>
                    <a:pt x="198" y="2"/>
                    <a:pt x="198" y="3"/>
                  </a:cubicBezTo>
                  <a:cubicBezTo>
                    <a:pt x="199" y="3"/>
                    <a:pt x="200" y="3"/>
                    <a:pt x="200" y="3"/>
                  </a:cubicBezTo>
                  <a:cubicBezTo>
                    <a:pt x="199" y="4"/>
                    <a:pt x="198" y="3"/>
                    <a:pt x="197" y="4"/>
                  </a:cubicBezTo>
                  <a:cubicBezTo>
                    <a:pt x="197" y="3"/>
                    <a:pt x="197" y="3"/>
                    <a:pt x="197" y="3"/>
                  </a:cubicBezTo>
                  <a:cubicBezTo>
                    <a:pt x="199" y="3"/>
                    <a:pt x="198" y="1"/>
                    <a:pt x="198" y="1"/>
                  </a:cubicBezTo>
                  <a:cubicBezTo>
                    <a:pt x="197" y="1"/>
                    <a:pt x="197" y="1"/>
                    <a:pt x="197" y="1"/>
                  </a:cubicBezTo>
                  <a:cubicBezTo>
                    <a:pt x="196" y="1"/>
                    <a:pt x="195" y="1"/>
                    <a:pt x="195" y="0"/>
                  </a:cubicBezTo>
                  <a:cubicBezTo>
                    <a:pt x="194" y="1"/>
                    <a:pt x="193" y="1"/>
                    <a:pt x="193" y="2"/>
                  </a:cubicBezTo>
                  <a:cubicBezTo>
                    <a:pt x="194" y="2"/>
                    <a:pt x="195" y="2"/>
                    <a:pt x="195" y="3"/>
                  </a:cubicBezTo>
                  <a:cubicBezTo>
                    <a:pt x="194" y="3"/>
                    <a:pt x="192" y="3"/>
                    <a:pt x="192" y="2"/>
                  </a:cubicBezTo>
                  <a:cubicBezTo>
                    <a:pt x="192" y="3"/>
                    <a:pt x="192" y="3"/>
                    <a:pt x="192" y="3"/>
                  </a:cubicBezTo>
                  <a:cubicBezTo>
                    <a:pt x="191" y="3"/>
                    <a:pt x="190" y="3"/>
                    <a:pt x="190" y="3"/>
                  </a:cubicBezTo>
                  <a:cubicBezTo>
                    <a:pt x="191" y="2"/>
                    <a:pt x="190" y="2"/>
                    <a:pt x="190" y="1"/>
                  </a:cubicBezTo>
                  <a:cubicBezTo>
                    <a:pt x="190" y="1"/>
                    <a:pt x="190" y="1"/>
                    <a:pt x="190" y="1"/>
                  </a:cubicBezTo>
                  <a:cubicBezTo>
                    <a:pt x="190" y="0"/>
                    <a:pt x="190" y="0"/>
                    <a:pt x="190" y="0"/>
                  </a:cubicBezTo>
                  <a:cubicBezTo>
                    <a:pt x="190" y="2"/>
                    <a:pt x="187" y="1"/>
                    <a:pt x="188" y="3"/>
                  </a:cubicBezTo>
                  <a:cubicBezTo>
                    <a:pt x="189" y="2"/>
                    <a:pt x="189" y="2"/>
                    <a:pt x="189" y="2"/>
                  </a:cubicBezTo>
                  <a:cubicBezTo>
                    <a:pt x="190" y="3"/>
                    <a:pt x="189" y="3"/>
                    <a:pt x="190" y="4"/>
                  </a:cubicBezTo>
                  <a:cubicBezTo>
                    <a:pt x="189" y="4"/>
                    <a:pt x="188" y="3"/>
                    <a:pt x="188" y="4"/>
                  </a:cubicBezTo>
                  <a:cubicBezTo>
                    <a:pt x="187" y="4"/>
                    <a:pt x="187" y="5"/>
                    <a:pt x="186" y="5"/>
                  </a:cubicBezTo>
                  <a:cubicBezTo>
                    <a:pt x="187" y="4"/>
                    <a:pt x="186" y="3"/>
                    <a:pt x="186" y="2"/>
                  </a:cubicBezTo>
                  <a:cubicBezTo>
                    <a:pt x="187" y="3"/>
                    <a:pt x="187" y="3"/>
                    <a:pt x="187" y="3"/>
                  </a:cubicBezTo>
                  <a:cubicBezTo>
                    <a:pt x="187" y="3"/>
                    <a:pt x="188" y="2"/>
                    <a:pt x="187" y="2"/>
                  </a:cubicBezTo>
                  <a:cubicBezTo>
                    <a:pt x="186" y="2"/>
                    <a:pt x="185" y="1"/>
                    <a:pt x="184" y="2"/>
                  </a:cubicBezTo>
                  <a:cubicBezTo>
                    <a:pt x="184" y="3"/>
                    <a:pt x="184" y="3"/>
                    <a:pt x="184" y="3"/>
                  </a:cubicBezTo>
                  <a:cubicBezTo>
                    <a:pt x="184" y="3"/>
                    <a:pt x="183" y="3"/>
                    <a:pt x="182" y="3"/>
                  </a:cubicBezTo>
                  <a:cubicBezTo>
                    <a:pt x="182" y="3"/>
                    <a:pt x="182" y="3"/>
                    <a:pt x="182" y="3"/>
                  </a:cubicBezTo>
                  <a:cubicBezTo>
                    <a:pt x="182" y="4"/>
                    <a:pt x="181" y="5"/>
                    <a:pt x="180" y="5"/>
                  </a:cubicBezTo>
                  <a:cubicBezTo>
                    <a:pt x="179" y="5"/>
                    <a:pt x="178" y="5"/>
                    <a:pt x="178" y="4"/>
                  </a:cubicBezTo>
                  <a:cubicBezTo>
                    <a:pt x="179" y="4"/>
                    <a:pt x="179" y="4"/>
                    <a:pt x="179" y="4"/>
                  </a:cubicBezTo>
                  <a:cubicBezTo>
                    <a:pt x="180" y="3"/>
                    <a:pt x="179" y="4"/>
                    <a:pt x="180" y="4"/>
                  </a:cubicBezTo>
                  <a:cubicBezTo>
                    <a:pt x="180" y="4"/>
                    <a:pt x="180" y="3"/>
                    <a:pt x="181" y="3"/>
                  </a:cubicBezTo>
                  <a:cubicBezTo>
                    <a:pt x="181" y="4"/>
                    <a:pt x="181" y="4"/>
                    <a:pt x="181" y="4"/>
                  </a:cubicBezTo>
                  <a:cubicBezTo>
                    <a:pt x="181" y="3"/>
                    <a:pt x="181" y="3"/>
                    <a:pt x="181" y="3"/>
                  </a:cubicBezTo>
                  <a:cubicBezTo>
                    <a:pt x="181" y="3"/>
                    <a:pt x="180" y="3"/>
                    <a:pt x="179" y="2"/>
                  </a:cubicBezTo>
                  <a:cubicBezTo>
                    <a:pt x="178" y="3"/>
                    <a:pt x="178" y="3"/>
                    <a:pt x="178" y="3"/>
                  </a:cubicBezTo>
                  <a:cubicBezTo>
                    <a:pt x="178" y="2"/>
                    <a:pt x="178" y="2"/>
                    <a:pt x="178" y="2"/>
                  </a:cubicBezTo>
                  <a:cubicBezTo>
                    <a:pt x="176" y="3"/>
                    <a:pt x="176" y="3"/>
                    <a:pt x="176" y="3"/>
                  </a:cubicBezTo>
                  <a:cubicBezTo>
                    <a:pt x="176" y="3"/>
                    <a:pt x="175" y="3"/>
                    <a:pt x="175" y="3"/>
                  </a:cubicBezTo>
                  <a:cubicBezTo>
                    <a:pt x="175" y="3"/>
                    <a:pt x="175" y="3"/>
                    <a:pt x="175" y="3"/>
                  </a:cubicBezTo>
                  <a:cubicBezTo>
                    <a:pt x="174" y="2"/>
                    <a:pt x="174" y="3"/>
                    <a:pt x="173" y="3"/>
                  </a:cubicBezTo>
                  <a:cubicBezTo>
                    <a:pt x="172" y="3"/>
                    <a:pt x="172" y="3"/>
                    <a:pt x="172" y="2"/>
                  </a:cubicBezTo>
                  <a:cubicBezTo>
                    <a:pt x="172" y="2"/>
                    <a:pt x="172" y="2"/>
                    <a:pt x="172" y="2"/>
                  </a:cubicBezTo>
                  <a:cubicBezTo>
                    <a:pt x="171" y="2"/>
                    <a:pt x="173" y="1"/>
                    <a:pt x="172" y="1"/>
                  </a:cubicBezTo>
                  <a:cubicBezTo>
                    <a:pt x="171" y="1"/>
                    <a:pt x="171" y="1"/>
                    <a:pt x="171" y="1"/>
                  </a:cubicBezTo>
                  <a:cubicBezTo>
                    <a:pt x="171" y="1"/>
                    <a:pt x="170" y="1"/>
                    <a:pt x="169" y="1"/>
                  </a:cubicBezTo>
                  <a:cubicBezTo>
                    <a:pt x="169" y="0"/>
                    <a:pt x="171" y="1"/>
                    <a:pt x="170" y="0"/>
                  </a:cubicBezTo>
                  <a:cubicBezTo>
                    <a:pt x="170" y="0"/>
                    <a:pt x="170" y="0"/>
                    <a:pt x="170" y="0"/>
                  </a:cubicBezTo>
                  <a:cubicBezTo>
                    <a:pt x="169" y="0"/>
                    <a:pt x="169" y="1"/>
                    <a:pt x="168" y="2"/>
                  </a:cubicBezTo>
                  <a:cubicBezTo>
                    <a:pt x="168" y="2"/>
                    <a:pt x="169" y="2"/>
                    <a:pt x="169" y="2"/>
                  </a:cubicBezTo>
                  <a:cubicBezTo>
                    <a:pt x="168" y="2"/>
                    <a:pt x="168" y="3"/>
                    <a:pt x="167" y="3"/>
                  </a:cubicBezTo>
                  <a:cubicBezTo>
                    <a:pt x="167" y="3"/>
                    <a:pt x="166" y="2"/>
                    <a:pt x="167" y="2"/>
                  </a:cubicBezTo>
                  <a:cubicBezTo>
                    <a:pt x="164" y="2"/>
                    <a:pt x="167" y="4"/>
                    <a:pt x="166" y="5"/>
                  </a:cubicBezTo>
                  <a:cubicBezTo>
                    <a:pt x="167" y="5"/>
                    <a:pt x="169" y="5"/>
                    <a:pt x="170" y="4"/>
                  </a:cubicBezTo>
                  <a:cubicBezTo>
                    <a:pt x="170" y="5"/>
                    <a:pt x="170" y="6"/>
                    <a:pt x="169" y="6"/>
                  </a:cubicBezTo>
                  <a:cubicBezTo>
                    <a:pt x="168" y="7"/>
                    <a:pt x="168" y="5"/>
                    <a:pt x="168" y="5"/>
                  </a:cubicBezTo>
                  <a:cubicBezTo>
                    <a:pt x="167" y="5"/>
                    <a:pt x="167" y="5"/>
                    <a:pt x="167" y="6"/>
                  </a:cubicBezTo>
                  <a:cubicBezTo>
                    <a:pt x="168" y="7"/>
                    <a:pt x="166" y="7"/>
                    <a:pt x="165" y="7"/>
                  </a:cubicBezTo>
                  <a:cubicBezTo>
                    <a:pt x="166" y="8"/>
                    <a:pt x="167" y="7"/>
                    <a:pt x="168" y="8"/>
                  </a:cubicBezTo>
                  <a:cubicBezTo>
                    <a:pt x="168" y="8"/>
                    <a:pt x="168" y="8"/>
                    <a:pt x="168" y="8"/>
                  </a:cubicBezTo>
                  <a:cubicBezTo>
                    <a:pt x="168" y="8"/>
                    <a:pt x="168" y="8"/>
                    <a:pt x="167" y="8"/>
                  </a:cubicBezTo>
                  <a:cubicBezTo>
                    <a:pt x="167" y="8"/>
                    <a:pt x="167" y="8"/>
                    <a:pt x="167" y="8"/>
                  </a:cubicBezTo>
                  <a:cubicBezTo>
                    <a:pt x="169" y="8"/>
                    <a:pt x="169" y="8"/>
                    <a:pt x="169" y="8"/>
                  </a:cubicBezTo>
                  <a:cubicBezTo>
                    <a:pt x="168" y="9"/>
                    <a:pt x="168" y="9"/>
                    <a:pt x="168" y="9"/>
                  </a:cubicBezTo>
                  <a:cubicBezTo>
                    <a:pt x="167" y="9"/>
                    <a:pt x="167" y="9"/>
                    <a:pt x="166" y="8"/>
                  </a:cubicBezTo>
                  <a:cubicBezTo>
                    <a:pt x="166" y="8"/>
                    <a:pt x="166" y="9"/>
                    <a:pt x="166" y="9"/>
                  </a:cubicBezTo>
                  <a:cubicBezTo>
                    <a:pt x="166" y="9"/>
                    <a:pt x="165" y="10"/>
                    <a:pt x="164" y="9"/>
                  </a:cubicBezTo>
                  <a:cubicBezTo>
                    <a:pt x="164" y="9"/>
                    <a:pt x="164" y="10"/>
                    <a:pt x="164" y="10"/>
                  </a:cubicBezTo>
                  <a:cubicBezTo>
                    <a:pt x="163" y="11"/>
                    <a:pt x="161" y="10"/>
                    <a:pt x="160" y="10"/>
                  </a:cubicBezTo>
                  <a:cubicBezTo>
                    <a:pt x="160" y="8"/>
                    <a:pt x="160" y="8"/>
                    <a:pt x="160" y="8"/>
                  </a:cubicBezTo>
                  <a:cubicBezTo>
                    <a:pt x="160" y="9"/>
                    <a:pt x="160" y="9"/>
                    <a:pt x="160" y="9"/>
                  </a:cubicBezTo>
                  <a:cubicBezTo>
                    <a:pt x="161" y="9"/>
                    <a:pt x="160" y="9"/>
                    <a:pt x="160" y="9"/>
                  </a:cubicBezTo>
                  <a:cubicBezTo>
                    <a:pt x="161" y="9"/>
                    <a:pt x="161" y="9"/>
                    <a:pt x="161" y="9"/>
                  </a:cubicBezTo>
                  <a:cubicBezTo>
                    <a:pt x="161" y="9"/>
                    <a:pt x="161" y="9"/>
                    <a:pt x="161" y="9"/>
                  </a:cubicBezTo>
                  <a:cubicBezTo>
                    <a:pt x="162" y="9"/>
                    <a:pt x="162" y="9"/>
                    <a:pt x="162" y="9"/>
                  </a:cubicBezTo>
                  <a:cubicBezTo>
                    <a:pt x="161" y="8"/>
                    <a:pt x="161" y="8"/>
                    <a:pt x="161" y="8"/>
                  </a:cubicBezTo>
                  <a:cubicBezTo>
                    <a:pt x="162" y="8"/>
                    <a:pt x="162" y="7"/>
                    <a:pt x="163" y="8"/>
                  </a:cubicBezTo>
                  <a:cubicBezTo>
                    <a:pt x="163" y="8"/>
                    <a:pt x="163" y="8"/>
                    <a:pt x="163" y="8"/>
                  </a:cubicBezTo>
                  <a:cubicBezTo>
                    <a:pt x="164" y="9"/>
                    <a:pt x="164" y="9"/>
                    <a:pt x="164" y="8"/>
                  </a:cubicBezTo>
                  <a:cubicBezTo>
                    <a:pt x="164" y="8"/>
                    <a:pt x="165" y="8"/>
                    <a:pt x="165" y="7"/>
                  </a:cubicBezTo>
                  <a:cubicBezTo>
                    <a:pt x="163" y="7"/>
                    <a:pt x="160" y="6"/>
                    <a:pt x="161" y="8"/>
                  </a:cubicBezTo>
                  <a:cubicBezTo>
                    <a:pt x="160" y="8"/>
                    <a:pt x="160" y="8"/>
                    <a:pt x="160" y="8"/>
                  </a:cubicBezTo>
                  <a:cubicBezTo>
                    <a:pt x="160" y="8"/>
                    <a:pt x="160" y="7"/>
                    <a:pt x="160" y="7"/>
                  </a:cubicBezTo>
                  <a:cubicBezTo>
                    <a:pt x="159" y="7"/>
                    <a:pt x="159" y="7"/>
                    <a:pt x="159" y="7"/>
                  </a:cubicBezTo>
                  <a:cubicBezTo>
                    <a:pt x="159" y="7"/>
                    <a:pt x="158" y="8"/>
                    <a:pt x="158" y="8"/>
                  </a:cubicBezTo>
                  <a:cubicBezTo>
                    <a:pt x="158" y="8"/>
                    <a:pt x="157" y="8"/>
                    <a:pt x="157" y="8"/>
                  </a:cubicBezTo>
                  <a:cubicBezTo>
                    <a:pt x="157" y="8"/>
                    <a:pt x="157" y="8"/>
                    <a:pt x="157" y="8"/>
                  </a:cubicBezTo>
                  <a:cubicBezTo>
                    <a:pt x="156" y="7"/>
                    <a:pt x="156" y="7"/>
                    <a:pt x="156" y="7"/>
                  </a:cubicBezTo>
                  <a:cubicBezTo>
                    <a:pt x="156" y="8"/>
                    <a:pt x="156" y="8"/>
                    <a:pt x="156" y="8"/>
                  </a:cubicBezTo>
                  <a:cubicBezTo>
                    <a:pt x="155" y="7"/>
                    <a:pt x="154" y="8"/>
                    <a:pt x="153" y="9"/>
                  </a:cubicBezTo>
                  <a:cubicBezTo>
                    <a:pt x="152" y="9"/>
                    <a:pt x="151" y="9"/>
                    <a:pt x="151" y="8"/>
                  </a:cubicBezTo>
                  <a:cubicBezTo>
                    <a:pt x="151" y="7"/>
                    <a:pt x="151" y="6"/>
                    <a:pt x="151" y="5"/>
                  </a:cubicBezTo>
                  <a:cubicBezTo>
                    <a:pt x="149" y="5"/>
                    <a:pt x="147" y="4"/>
                    <a:pt x="148" y="7"/>
                  </a:cubicBezTo>
                  <a:cubicBezTo>
                    <a:pt x="146" y="7"/>
                    <a:pt x="144" y="7"/>
                    <a:pt x="142" y="6"/>
                  </a:cubicBezTo>
                  <a:cubicBezTo>
                    <a:pt x="143" y="6"/>
                    <a:pt x="143" y="6"/>
                    <a:pt x="143" y="6"/>
                  </a:cubicBezTo>
                  <a:cubicBezTo>
                    <a:pt x="142" y="5"/>
                    <a:pt x="140" y="6"/>
                    <a:pt x="139" y="6"/>
                  </a:cubicBezTo>
                  <a:cubicBezTo>
                    <a:pt x="140" y="4"/>
                    <a:pt x="143" y="6"/>
                    <a:pt x="143" y="4"/>
                  </a:cubicBezTo>
                  <a:cubicBezTo>
                    <a:pt x="142" y="4"/>
                    <a:pt x="141" y="4"/>
                    <a:pt x="140" y="4"/>
                  </a:cubicBezTo>
                  <a:cubicBezTo>
                    <a:pt x="138" y="3"/>
                    <a:pt x="137" y="5"/>
                    <a:pt x="136" y="4"/>
                  </a:cubicBezTo>
                  <a:cubicBezTo>
                    <a:pt x="134" y="3"/>
                    <a:pt x="133" y="5"/>
                    <a:pt x="131" y="5"/>
                  </a:cubicBezTo>
                  <a:cubicBezTo>
                    <a:pt x="131" y="4"/>
                    <a:pt x="131" y="4"/>
                    <a:pt x="131" y="4"/>
                  </a:cubicBezTo>
                  <a:cubicBezTo>
                    <a:pt x="129" y="5"/>
                    <a:pt x="129" y="5"/>
                    <a:pt x="129" y="5"/>
                  </a:cubicBezTo>
                  <a:cubicBezTo>
                    <a:pt x="127" y="3"/>
                    <a:pt x="125" y="4"/>
                    <a:pt x="123" y="5"/>
                  </a:cubicBezTo>
                  <a:cubicBezTo>
                    <a:pt x="122" y="5"/>
                    <a:pt x="122" y="5"/>
                    <a:pt x="122" y="5"/>
                  </a:cubicBezTo>
                  <a:cubicBezTo>
                    <a:pt x="122" y="5"/>
                    <a:pt x="122" y="5"/>
                    <a:pt x="122" y="5"/>
                  </a:cubicBezTo>
                  <a:cubicBezTo>
                    <a:pt x="122" y="6"/>
                    <a:pt x="123" y="6"/>
                    <a:pt x="122" y="6"/>
                  </a:cubicBezTo>
                  <a:cubicBezTo>
                    <a:pt x="121" y="7"/>
                    <a:pt x="120" y="6"/>
                    <a:pt x="120" y="5"/>
                  </a:cubicBezTo>
                  <a:cubicBezTo>
                    <a:pt x="120" y="5"/>
                    <a:pt x="122" y="5"/>
                    <a:pt x="121" y="4"/>
                  </a:cubicBezTo>
                  <a:cubicBezTo>
                    <a:pt x="119" y="3"/>
                    <a:pt x="119" y="5"/>
                    <a:pt x="119" y="6"/>
                  </a:cubicBezTo>
                  <a:cubicBezTo>
                    <a:pt x="118" y="5"/>
                    <a:pt x="118" y="5"/>
                    <a:pt x="118" y="5"/>
                  </a:cubicBezTo>
                  <a:cubicBezTo>
                    <a:pt x="118" y="5"/>
                    <a:pt x="118" y="4"/>
                    <a:pt x="118" y="4"/>
                  </a:cubicBezTo>
                  <a:cubicBezTo>
                    <a:pt x="118" y="4"/>
                    <a:pt x="116" y="5"/>
                    <a:pt x="115" y="4"/>
                  </a:cubicBezTo>
                  <a:cubicBezTo>
                    <a:pt x="115" y="6"/>
                    <a:pt x="114" y="5"/>
                    <a:pt x="113" y="6"/>
                  </a:cubicBezTo>
                  <a:cubicBezTo>
                    <a:pt x="112" y="5"/>
                    <a:pt x="111" y="5"/>
                    <a:pt x="111" y="4"/>
                  </a:cubicBezTo>
                  <a:cubicBezTo>
                    <a:pt x="110" y="5"/>
                    <a:pt x="110" y="5"/>
                    <a:pt x="110" y="5"/>
                  </a:cubicBezTo>
                  <a:cubicBezTo>
                    <a:pt x="110" y="5"/>
                    <a:pt x="110" y="5"/>
                    <a:pt x="110" y="5"/>
                  </a:cubicBezTo>
                  <a:cubicBezTo>
                    <a:pt x="110" y="5"/>
                    <a:pt x="110" y="5"/>
                    <a:pt x="110" y="5"/>
                  </a:cubicBezTo>
                  <a:cubicBezTo>
                    <a:pt x="109" y="5"/>
                    <a:pt x="108" y="4"/>
                    <a:pt x="107" y="5"/>
                  </a:cubicBezTo>
                  <a:cubicBezTo>
                    <a:pt x="106" y="4"/>
                    <a:pt x="105" y="4"/>
                    <a:pt x="105" y="5"/>
                  </a:cubicBezTo>
                  <a:cubicBezTo>
                    <a:pt x="105" y="5"/>
                    <a:pt x="105" y="5"/>
                    <a:pt x="105" y="5"/>
                  </a:cubicBezTo>
                  <a:cubicBezTo>
                    <a:pt x="106" y="5"/>
                    <a:pt x="106" y="5"/>
                    <a:pt x="106" y="6"/>
                  </a:cubicBezTo>
                  <a:cubicBezTo>
                    <a:pt x="105" y="6"/>
                    <a:pt x="105" y="6"/>
                    <a:pt x="104" y="6"/>
                  </a:cubicBezTo>
                  <a:cubicBezTo>
                    <a:pt x="103" y="6"/>
                    <a:pt x="103" y="5"/>
                    <a:pt x="103" y="5"/>
                  </a:cubicBezTo>
                  <a:cubicBezTo>
                    <a:pt x="103" y="5"/>
                    <a:pt x="103" y="5"/>
                    <a:pt x="103" y="5"/>
                  </a:cubicBezTo>
                  <a:cubicBezTo>
                    <a:pt x="102" y="6"/>
                    <a:pt x="104" y="6"/>
                    <a:pt x="103" y="6"/>
                  </a:cubicBezTo>
                  <a:cubicBezTo>
                    <a:pt x="103" y="6"/>
                    <a:pt x="102" y="6"/>
                    <a:pt x="102" y="5"/>
                  </a:cubicBezTo>
                  <a:cubicBezTo>
                    <a:pt x="101" y="7"/>
                    <a:pt x="99" y="5"/>
                    <a:pt x="97" y="6"/>
                  </a:cubicBezTo>
                  <a:cubicBezTo>
                    <a:pt x="95" y="6"/>
                    <a:pt x="94" y="7"/>
                    <a:pt x="93" y="6"/>
                  </a:cubicBezTo>
                  <a:cubicBezTo>
                    <a:pt x="92" y="6"/>
                    <a:pt x="91" y="6"/>
                    <a:pt x="90" y="6"/>
                  </a:cubicBezTo>
                  <a:cubicBezTo>
                    <a:pt x="89" y="5"/>
                    <a:pt x="86" y="6"/>
                    <a:pt x="86" y="4"/>
                  </a:cubicBezTo>
                  <a:cubicBezTo>
                    <a:pt x="85" y="4"/>
                    <a:pt x="86" y="4"/>
                    <a:pt x="86" y="3"/>
                  </a:cubicBezTo>
                  <a:cubicBezTo>
                    <a:pt x="85" y="3"/>
                    <a:pt x="85" y="4"/>
                    <a:pt x="85" y="3"/>
                  </a:cubicBezTo>
                  <a:cubicBezTo>
                    <a:pt x="83" y="2"/>
                    <a:pt x="85" y="4"/>
                    <a:pt x="84" y="4"/>
                  </a:cubicBezTo>
                  <a:cubicBezTo>
                    <a:pt x="83" y="4"/>
                    <a:pt x="83" y="4"/>
                    <a:pt x="83" y="3"/>
                  </a:cubicBezTo>
                  <a:cubicBezTo>
                    <a:pt x="83" y="3"/>
                    <a:pt x="83" y="3"/>
                    <a:pt x="83" y="3"/>
                  </a:cubicBezTo>
                  <a:cubicBezTo>
                    <a:pt x="83" y="3"/>
                    <a:pt x="83" y="2"/>
                    <a:pt x="82" y="2"/>
                  </a:cubicBezTo>
                  <a:cubicBezTo>
                    <a:pt x="82" y="6"/>
                    <a:pt x="82" y="6"/>
                    <a:pt x="82" y="6"/>
                  </a:cubicBezTo>
                  <a:cubicBezTo>
                    <a:pt x="79" y="7"/>
                    <a:pt x="79" y="7"/>
                    <a:pt x="79" y="7"/>
                  </a:cubicBezTo>
                  <a:cubicBezTo>
                    <a:pt x="78" y="7"/>
                    <a:pt x="77" y="7"/>
                    <a:pt x="77" y="6"/>
                  </a:cubicBezTo>
                  <a:cubicBezTo>
                    <a:pt x="76" y="4"/>
                    <a:pt x="76" y="3"/>
                    <a:pt x="76" y="2"/>
                  </a:cubicBezTo>
                  <a:cubicBezTo>
                    <a:pt x="75" y="2"/>
                    <a:pt x="74" y="2"/>
                    <a:pt x="74" y="3"/>
                  </a:cubicBezTo>
                  <a:cubicBezTo>
                    <a:pt x="71" y="6"/>
                    <a:pt x="67" y="2"/>
                    <a:pt x="64" y="4"/>
                  </a:cubicBezTo>
                  <a:cubicBezTo>
                    <a:pt x="63" y="3"/>
                    <a:pt x="65" y="3"/>
                    <a:pt x="65" y="3"/>
                  </a:cubicBezTo>
                  <a:cubicBezTo>
                    <a:pt x="64" y="2"/>
                    <a:pt x="64" y="2"/>
                    <a:pt x="64" y="2"/>
                  </a:cubicBezTo>
                  <a:cubicBezTo>
                    <a:pt x="64" y="3"/>
                    <a:pt x="62" y="2"/>
                    <a:pt x="62" y="3"/>
                  </a:cubicBezTo>
                  <a:cubicBezTo>
                    <a:pt x="61" y="4"/>
                    <a:pt x="60" y="4"/>
                    <a:pt x="59" y="3"/>
                  </a:cubicBezTo>
                  <a:cubicBezTo>
                    <a:pt x="60" y="3"/>
                    <a:pt x="60" y="3"/>
                    <a:pt x="60" y="3"/>
                  </a:cubicBezTo>
                  <a:cubicBezTo>
                    <a:pt x="59" y="2"/>
                    <a:pt x="59" y="3"/>
                    <a:pt x="58" y="3"/>
                  </a:cubicBezTo>
                  <a:cubicBezTo>
                    <a:pt x="58" y="3"/>
                    <a:pt x="58" y="3"/>
                    <a:pt x="58" y="3"/>
                  </a:cubicBezTo>
                  <a:cubicBezTo>
                    <a:pt x="58" y="4"/>
                    <a:pt x="56" y="3"/>
                    <a:pt x="55" y="4"/>
                  </a:cubicBezTo>
                  <a:cubicBezTo>
                    <a:pt x="56" y="4"/>
                    <a:pt x="56" y="4"/>
                    <a:pt x="56" y="4"/>
                  </a:cubicBezTo>
                  <a:cubicBezTo>
                    <a:pt x="56" y="4"/>
                    <a:pt x="56" y="4"/>
                    <a:pt x="56" y="4"/>
                  </a:cubicBezTo>
                  <a:cubicBezTo>
                    <a:pt x="57" y="4"/>
                    <a:pt x="57" y="3"/>
                    <a:pt x="58" y="4"/>
                  </a:cubicBezTo>
                  <a:cubicBezTo>
                    <a:pt x="58" y="5"/>
                    <a:pt x="57" y="6"/>
                    <a:pt x="55" y="6"/>
                  </a:cubicBezTo>
                  <a:cubicBezTo>
                    <a:pt x="54" y="6"/>
                    <a:pt x="53" y="6"/>
                    <a:pt x="52" y="6"/>
                  </a:cubicBezTo>
                  <a:cubicBezTo>
                    <a:pt x="54" y="4"/>
                    <a:pt x="54" y="4"/>
                    <a:pt x="54" y="4"/>
                  </a:cubicBezTo>
                  <a:cubicBezTo>
                    <a:pt x="53" y="4"/>
                    <a:pt x="53" y="4"/>
                    <a:pt x="53" y="4"/>
                  </a:cubicBezTo>
                  <a:cubicBezTo>
                    <a:pt x="53" y="5"/>
                    <a:pt x="51" y="5"/>
                    <a:pt x="50" y="5"/>
                  </a:cubicBezTo>
                  <a:cubicBezTo>
                    <a:pt x="50" y="5"/>
                    <a:pt x="50" y="5"/>
                    <a:pt x="50" y="5"/>
                  </a:cubicBezTo>
                  <a:cubicBezTo>
                    <a:pt x="49" y="5"/>
                    <a:pt x="49" y="5"/>
                    <a:pt x="49" y="5"/>
                  </a:cubicBezTo>
                  <a:cubicBezTo>
                    <a:pt x="49" y="4"/>
                    <a:pt x="48" y="3"/>
                    <a:pt x="49" y="2"/>
                  </a:cubicBezTo>
                  <a:cubicBezTo>
                    <a:pt x="48" y="2"/>
                    <a:pt x="48" y="2"/>
                    <a:pt x="48" y="2"/>
                  </a:cubicBezTo>
                  <a:cubicBezTo>
                    <a:pt x="46" y="3"/>
                    <a:pt x="45" y="2"/>
                    <a:pt x="44" y="2"/>
                  </a:cubicBezTo>
                  <a:cubicBezTo>
                    <a:pt x="44" y="3"/>
                    <a:pt x="45" y="3"/>
                    <a:pt x="45" y="3"/>
                  </a:cubicBezTo>
                  <a:cubicBezTo>
                    <a:pt x="45" y="4"/>
                    <a:pt x="47" y="4"/>
                    <a:pt x="48" y="5"/>
                  </a:cubicBezTo>
                  <a:cubicBezTo>
                    <a:pt x="47" y="6"/>
                    <a:pt x="46" y="5"/>
                    <a:pt x="44" y="6"/>
                  </a:cubicBezTo>
                  <a:cubicBezTo>
                    <a:pt x="42" y="6"/>
                    <a:pt x="39" y="7"/>
                    <a:pt x="38" y="4"/>
                  </a:cubicBezTo>
                  <a:cubicBezTo>
                    <a:pt x="38" y="4"/>
                    <a:pt x="39" y="5"/>
                    <a:pt x="39" y="4"/>
                  </a:cubicBezTo>
                  <a:cubicBezTo>
                    <a:pt x="38" y="4"/>
                    <a:pt x="38" y="4"/>
                    <a:pt x="37" y="4"/>
                  </a:cubicBezTo>
                  <a:cubicBezTo>
                    <a:pt x="38" y="4"/>
                    <a:pt x="38" y="4"/>
                    <a:pt x="38" y="4"/>
                  </a:cubicBezTo>
                  <a:cubicBezTo>
                    <a:pt x="38" y="6"/>
                    <a:pt x="36" y="4"/>
                    <a:pt x="35" y="5"/>
                  </a:cubicBezTo>
                  <a:cubicBezTo>
                    <a:pt x="33" y="2"/>
                    <a:pt x="31" y="5"/>
                    <a:pt x="29" y="4"/>
                  </a:cubicBezTo>
                  <a:cubicBezTo>
                    <a:pt x="27" y="5"/>
                    <a:pt x="24" y="6"/>
                    <a:pt x="23" y="9"/>
                  </a:cubicBezTo>
                  <a:cubicBezTo>
                    <a:pt x="24" y="11"/>
                    <a:pt x="20" y="10"/>
                    <a:pt x="19" y="11"/>
                  </a:cubicBezTo>
                  <a:cubicBezTo>
                    <a:pt x="19" y="12"/>
                    <a:pt x="19" y="13"/>
                    <a:pt x="18" y="13"/>
                  </a:cubicBezTo>
                  <a:cubicBezTo>
                    <a:pt x="17" y="17"/>
                    <a:pt x="13" y="17"/>
                    <a:pt x="10" y="18"/>
                  </a:cubicBezTo>
                  <a:cubicBezTo>
                    <a:pt x="9" y="19"/>
                    <a:pt x="9" y="20"/>
                    <a:pt x="8" y="21"/>
                  </a:cubicBezTo>
                  <a:cubicBezTo>
                    <a:pt x="9" y="21"/>
                    <a:pt x="10" y="21"/>
                    <a:pt x="11" y="21"/>
                  </a:cubicBezTo>
                  <a:cubicBezTo>
                    <a:pt x="12" y="21"/>
                    <a:pt x="12" y="21"/>
                    <a:pt x="12" y="21"/>
                  </a:cubicBezTo>
                  <a:cubicBezTo>
                    <a:pt x="13" y="25"/>
                    <a:pt x="8" y="24"/>
                    <a:pt x="6" y="25"/>
                  </a:cubicBezTo>
                  <a:cubicBezTo>
                    <a:pt x="7" y="26"/>
                    <a:pt x="7" y="26"/>
                    <a:pt x="7" y="26"/>
                  </a:cubicBezTo>
                  <a:cubicBezTo>
                    <a:pt x="7" y="26"/>
                    <a:pt x="8" y="27"/>
                    <a:pt x="9" y="26"/>
                  </a:cubicBezTo>
                  <a:cubicBezTo>
                    <a:pt x="10" y="26"/>
                    <a:pt x="11" y="27"/>
                    <a:pt x="12" y="28"/>
                  </a:cubicBezTo>
                  <a:cubicBezTo>
                    <a:pt x="11" y="28"/>
                    <a:pt x="10" y="27"/>
                    <a:pt x="10" y="28"/>
                  </a:cubicBezTo>
                  <a:cubicBezTo>
                    <a:pt x="11" y="29"/>
                    <a:pt x="10" y="28"/>
                    <a:pt x="10" y="29"/>
                  </a:cubicBezTo>
                  <a:cubicBezTo>
                    <a:pt x="9" y="28"/>
                    <a:pt x="9" y="28"/>
                    <a:pt x="9" y="28"/>
                  </a:cubicBezTo>
                  <a:cubicBezTo>
                    <a:pt x="9" y="29"/>
                    <a:pt x="9" y="29"/>
                    <a:pt x="9" y="29"/>
                  </a:cubicBezTo>
                  <a:cubicBezTo>
                    <a:pt x="9" y="29"/>
                    <a:pt x="8" y="29"/>
                    <a:pt x="8" y="29"/>
                  </a:cubicBezTo>
                  <a:cubicBezTo>
                    <a:pt x="8" y="29"/>
                    <a:pt x="8" y="29"/>
                    <a:pt x="8" y="29"/>
                  </a:cubicBezTo>
                  <a:cubicBezTo>
                    <a:pt x="8" y="29"/>
                    <a:pt x="8" y="29"/>
                    <a:pt x="8" y="30"/>
                  </a:cubicBezTo>
                  <a:cubicBezTo>
                    <a:pt x="7" y="31"/>
                    <a:pt x="6" y="33"/>
                    <a:pt x="4" y="33"/>
                  </a:cubicBezTo>
                  <a:cubicBezTo>
                    <a:pt x="3" y="34"/>
                    <a:pt x="4" y="34"/>
                    <a:pt x="4" y="34"/>
                  </a:cubicBezTo>
                  <a:cubicBezTo>
                    <a:pt x="4" y="35"/>
                    <a:pt x="4" y="35"/>
                    <a:pt x="4" y="35"/>
                  </a:cubicBezTo>
                  <a:cubicBezTo>
                    <a:pt x="4" y="35"/>
                    <a:pt x="3" y="35"/>
                    <a:pt x="4" y="35"/>
                  </a:cubicBezTo>
                  <a:cubicBezTo>
                    <a:pt x="4" y="35"/>
                    <a:pt x="4" y="35"/>
                    <a:pt x="4" y="35"/>
                  </a:cubicBezTo>
                  <a:cubicBezTo>
                    <a:pt x="4" y="36"/>
                    <a:pt x="4" y="36"/>
                    <a:pt x="4" y="36"/>
                  </a:cubicBezTo>
                  <a:cubicBezTo>
                    <a:pt x="3" y="37"/>
                    <a:pt x="1" y="38"/>
                    <a:pt x="0" y="39"/>
                  </a:cubicBezTo>
                  <a:cubicBezTo>
                    <a:pt x="1" y="39"/>
                    <a:pt x="2" y="39"/>
                    <a:pt x="3" y="39"/>
                  </a:cubicBezTo>
                  <a:cubicBezTo>
                    <a:pt x="3" y="39"/>
                    <a:pt x="3" y="39"/>
                    <a:pt x="3" y="39"/>
                  </a:cubicBezTo>
                  <a:cubicBezTo>
                    <a:pt x="4" y="40"/>
                    <a:pt x="5" y="39"/>
                    <a:pt x="6" y="39"/>
                  </a:cubicBezTo>
                  <a:cubicBezTo>
                    <a:pt x="8" y="39"/>
                    <a:pt x="7" y="38"/>
                    <a:pt x="8" y="38"/>
                  </a:cubicBezTo>
                  <a:cubicBezTo>
                    <a:pt x="8" y="38"/>
                    <a:pt x="8" y="38"/>
                    <a:pt x="8" y="38"/>
                  </a:cubicBezTo>
                  <a:cubicBezTo>
                    <a:pt x="8" y="38"/>
                    <a:pt x="8" y="38"/>
                    <a:pt x="8" y="38"/>
                  </a:cubicBezTo>
                  <a:cubicBezTo>
                    <a:pt x="9" y="38"/>
                    <a:pt x="9" y="38"/>
                    <a:pt x="9" y="38"/>
                  </a:cubicBezTo>
                  <a:cubicBezTo>
                    <a:pt x="10" y="38"/>
                    <a:pt x="10" y="38"/>
                    <a:pt x="10" y="38"/>
                  </a:cubicBezTo>
                  <a:cubicBezTo>
                    <a:pt x="10" y="38"/>
                    <a:pt x="10" y="38"/>
                    <a:pt x="10" y="38"/>
                  </a:cubicBezTo>
                  <a:cubicBezTo>
                    <a:pt x="11" y="39"/>
                    <a:pt x="12" y="37"/>
                    <a:pt x="12" y="39"/>
                  </a:cubicBezTo>
                  <a:cubicBezTo>
                    <a:pt x="11" y="38"/>
                    <a:pt x="11" y="38"/>
                    <a:pt x="11" y="38"/>
                  </a:cubicBezTo>
                  <a:cubicBezTo>
                    <a:pt x="11" y="39"/>
                    <a:pt x="11" y="39"/>
                    <a:pt x="11" y="39"/>
                  </a:cubicBezTo>
                  <a:cubicBezTo>
                    <a:pt x="12" y="39"/>
                    <a:pt x="13" y="39"/>
                    <a:pt x="13" y="39"/>
                  </a:cubicBezTo>
                  <a:cubicBezTo>
                    <a:pt x="14" y="38"/>
                    <a:pt x="14" y="39"/>
                    <a:pt x="14" y="40"/>
                  </a:cubicBezTo>
                  <a:cubicBezTo>
                    <a:pt x="12" y="41"/>
                    <a:pt x="11" y="42"/>
                    <a:pt x="8" y="43"/>
                  </a:cubicBezTo>
                  <a:cubicBezTo>
                    <a:pt x="6" y="44"/>
                    <a:pt x="5" y="46"/>
                    <a:pt x="4" y="48"/>
                  </a:cubicBezTo>
                  <a:cubicBezTo>
                    <a:pt x="5" y="49"/>
                    <a:pt x="5" y="51"/>
                    <a:pt x="7" y="51"/>
                  </a:cubicBezTo>
                  <a:cubicBezTo>
                    <a:pt x="10" y="53"/>
                    <a:pt x="6" y="53"/>
                    <a:pt x="6" y="54"/>
                  </a:cubicBezTo>
                  <a:cubicBezTo>
                    <a:pt x="6" y="54"/>
                    <a:pt x="6" y="54"/>
                    <a:pt x="6" y="54"/>
                  </a:cubicBezTo>
                  <a:cubicBezTo>
                    <a:pt x="7" y="54"/>
                    <a:pt x="7" y="54"/>
                    <a:pt x="7" y="54"/>
                  </a:cubicBezTo>
                  <a:cubicBezTo>
                    <a:pt x="6" y="55"/>
                    <a:pt x="5" y="55"/>
                    <a:pt x="4" y="56"/>
                  </a:cubicBezTo>
                  <a:cubicBezTo>
                    <a:pt x="5" y="56"/>
                    <a:pt x="6" y="56"/>
                    <a:pt x="6" y="55"/>
                  </a:cubicBezTo>
                  <a:cubicBezTo>
                    <a:pt x="6" y="55"/>
                    <a:pt x="6" y="55"/>
                    <a:pt x="6" y="55"/>
                  </a:cubicBezTo>
                  <a:cubicBezTo>
                    <a:pt x="6" y="56"/>
                    <a:pt x="6" y="55"/>
                    <a:pt x="7" y="55"/>
                  </a:cubicBezTo>
                  <a:cubicBezTo>
                    <a:pt x="7" y="56"/>
                    <a:pt x="7" y="57"/>
                    <a:pt x="6" y="57"/>
                  </a:cubicBezTo>
                  <a:cubicBezTo>
                    <a:pt x="6" y="58"/>
                    <a:pt x="4" y="59"/>
                    <a:pt x="6" y="60"/>
                  </a:cubicBezTo>
                  <a:cubicBezTo>
                    <a:pt x="4" y="61"/>
                    <a:pt x="4" y="63"/>
                    <a:pt x="4" y="65"/>
                  </a:cubicBezTo>
                  <a:cubicBezTo>
                    <a:pt x="5" y="66"/>
                    <a:pt x="6" y="66"/>
                    <a:pt x="7" y="66"/>
                  </a:cubicBezTo>
                  <a:cubicBezTo>
                    <a:pt x="6" y="67"/>
                    <a:pt x="6" y="67"/>
                    <a:pt x="6" y="67"/>
                  </a:cubicBezTo>
                  <a:cubicBezTo>
                    <a:pt x="7" y="67"/>
                    <a:pt x="8" y="66"/>
                    <a:pt x="9" y="67"/>
                  </a:cubicBezTo>
                  <a:cubicBezTo>
                    <a:pt x="9" y="68"/>
                    <a:pt x="11" y="66"/>
                    <a:pt x="11" y="67"/>
                  </a:cubicBezTo>
                  <a:cubicBezTo>
                    <a:pt x="10" y="68"/>
                    <a:pt x="11" y="69"/>
                    <a:pt x="10" y="69"/>
                  </a:cubicBezTo>
                  <a:cubicBezTo>
                    <a:pt x="10" y="69"/>
                    <a:pt x="11" y="70"/>
                    <a:pt x="11" y="70"/>
                  </a:cubicBezTo>
                  <a:cubicBezTo>
                    <a:pt x="11" y="70"/>
                    <a:pt x="11" y="70"/>
                    <a:pt x="11" y="70"/>
                  </a:cubicBezTo>
                  <a:cubicBezTo>
                    <a:pt x="11" y="70"/>
                    <a:pt x="11" y="69"/>
                    <a:pt x="11" y="69"/>
                  </a:cubicBezTo>
                  <a:cubicBezTo>
                    <a:pt x="12" y="69"/>
                    <a:pt x="12" y="69"/>
                    <a:pt x="12" y="69"/>
                  </a:cubicBezTo>
                  <a:cubicBezTo>
                    <a:pt x="12" y="69"/>
                    <a:pt x="12" y="70"/>
                    <a:pt x="13" y="70"/>
                  </a:cubicBezTo>
                  <a:cubicBezTo>
                    <a:pt x="13" y="70"/>
                    <a:pt x="12" y="70"/>
                    <a:pt x="13" y="70"/>
                  </a:cubicBezTo>
                  <a:cubicBezTo>
                    <a:pt x="14" y="71"/>
                    <a:pt x="14" y="71"/>
                    <a:pt x="14" y="71"/>
                  </a:cubicBezTo>
                  <a:cubicBezTo>
                    <a:pt x="13" y="71"/>
                    <a:pt x="13" y="71"/>
                    <a:pt x="13" y="71"/>
                  </a:cubicBezTo>
                  <a:cubicBezTo>
                    <a:pt x="12" y="73"/>
                    <a:pt x="10" y="73"/>
                    <a:pt x="9" y="75"/>
                  </a:cubicBezTo>
                  <a:cubicBezTo>
                    <a:pt x="11" y="76"/>
                    <a:pt x="12" y="75"/>
                    <a:pt x="12" y="75"/>
                  </a:cubicBezTo>
                  <a:cubicBezTo>
                    <a:pt x="12" y="73"/>
                    <a:pt x="13" y="74"/>
                    <a:pt x="14" y="73"/>
                  </a:cubicBezTo>
                  <a:cubicBezTo>
                    <a:pt x="14" y="76"/>
                    <a:pt x="11" y="76"/>
                    <a:pt x="12" y="77"/>
                  </a:cubicBezTo>
                  <a:cubicBezTo>
                    <a:pt x="12" y="78"/>
                    <a:pt x="12" y="78"/>
                    <a:pt x="13" y="79"/>
                  </a:cubicBezTo>
                  <a:cubicBezTo>
                    <a:pt x="17" y="80"/>
                    <a:pt x="20" y="83"/>
                    <a:pt x="24" y="83"/>
                  </a:cubicBezTo>
                  <a:cubicBezTo>
                    <a:pt x="24" y="87"/>
                    <a:pt x="29" y="87"/>
                    <a:pt x="31" y="89"/>
                  </a:cubicBezTo>
                  <a:cubicBezTo>
                    <a:pt x="33" y="91"/>
                    <a:pt x="35" y="94"/>
                    <a:pt x="38" y="96"/>
                  </a:cubicBezTo>
                  <a:cubicBezTo>
                    <a:pt x="41" y="98"/>
                    <a:pt x="40" y="101"/>
                    <a:pt x="43" y="102"/>
                  </a:cubicBezTo>
                  <a:cubicBezTo>
                    <a:pt x="44" y="101"/>
                    <a:pt x="45" y="102"/>
                    <a:pt x="46" y="102"/>
                  </a:cubicBezTo>
                  <a:cubicBezTo>
                    <a:pt x="46" y="103"/>
                    <a:pt x="48" y="103"/>
                    <a:pt x="49" y="103"/>
                  </a:cubicBezTo>
                  <a:cubicBezTo>
                    <a:pt x="51" y="103"/>
                    <a:pt x="53" y="106"/>
                    <a:pt x="55" y="105"/>
                  </a:cubicBezTo>
                  <a:cubicBezTo>
                    <a:pt x="54" y="104"/>
                    <a:pt x="52" y="104"/>
                    <a:pt x="52" y="103"/>
                  </a:cubicBezTo>
                  <a:cubicBezTo>
                    <a:pt x="51" y="104"/>
                    <a:pt x="51" y="104"/>
                    <a:pt x="51" y="104"/>
                  </a:cubicBezTo>
                  <a:cubicBezTo>
                    <a:pt x="49" y="103"/>
                    <a:pt x="51" y="102"/>
                    <a:pt x="51" y="102"/>
                  </a:cubicBezTo>
                  <a:cubicBezTo>
                    <a:pt x="52" y="101"/>
                    <a:pt x="51" y="103"/>
                    <a:pt x="52" y="102"/>
                  </a:cubicBezTo>
                  <a:cubicBezTo>
                    <a:pt x="51" y="102"/>
                    <a:pt x="51" y="102"/>
                    <a:pt x="51" y="102"/>
                  </a:cubicBezTo>
                  <a:cubicBezTo>
                    <a:pt x="52" y="101"/>
                    <a:pt x="52" y="101"/>
                    <a:pt x="52" y="101"/>
                  </a:cubicBezTo>
                  <a:cubicBezTo>
                    <a:pt x="52" y="102"/>
                    <a:pt x="52" y="102"/>
                    <a:pt x="53" y="102"/>
                  </a:cubicBezTo>
                  <a:cubicBezTo>
                    <a:pt x="53" y="102"/>
                    <a:pt x="53" y="102"/>
                    <a:pt x="53" y="101"/>
                  </a:cubicBezTo>
                  <a:cubicBezTo>
                    <a:pt x="54" y="102"/>
                    <a:pt x="54" y="102"/>
                    <a:pt x="54" y="102"/>
                  </a:cubicBezTo>
                  <a:cubicBezTo>
                    <a:pt x="55" y="101"/>
                    <a:pt x="54" y="100"/>
                    <a:pt x="55" y="100"/>
                  </a:cubicBezTo>
                  <a:cubicBezTo>
                    <a:pt x="55" y="100"/>
                    <a:pt x="56" y="100"/>
                    <a:pt x="56" y="100"/>
                  </a:cubicBezTo>
                  <a:cubicBezTo>
                    <a:pt x="56" y="101"/>
                    <a:pt x="55" y="101"/>
                    <a:pt x="55" y="101"/>
                  </a:cubicBezTo>
                  <a:cubicBezTo>
                    <a:pt x="55" y="101"/>
                    <a:pt x="56" y="101"/>
                    <a:pt x="56" y="101"/>
                  </a:cubicBezTo>
                  <a:cubicBezTo>
                    <a:pt x="56" y="101"/>
                    <a:pt x="56" y="100"/>
                    <a:pt x="56" y="100"/>
                  </a:cubicBezTo>
                  <a:cubicBezTo>
                    <a:pt x="57" y="101"/>
                    <a:pt x="57" y="101"/>
                    <a:pt x="57" y="101"/>
                  </a:cubicBezTo>
                  <a:cubicBezTo>
                    <a:pt x="57" y="100"/>
                    <a:pt x="57" y="100"/>
                    <a:pt x="57" y="100"/>
                  </a:cubicBezTo>
                  <a:cubicBezTo>
                    <a:pt x="58" y="101"/>
                    <a:pt x="58" y="101"/>
                    <a:pt x="58" y="101"/>
                  </a:cubicBezTo>
                  <a:cubicBezTo>
                    <a:pt x="58" y="100"/>
                    <a:pt x="58" y="100"/>
                    <a:pt x="58" y="100"/>
                  </a:cubicBezTo>
                  <a:cubicBezTo>
                    <a:pt x="59" y="100"/>
                    <a:pt x="59" y="100"/>
                    <a:pt x="59" y="100"/>
                  </a:cubicBezTo>
                  <a:cubicBezTo>
                    <a:pt x="59" y="99"/>
                    <a:pt x="60" y="101"/>
                    <a:pt x="60" y="100"/>
                  </a:cubicBezTo>
                  <a:cubicBezTo>
                    <a:pt x="61" y="102"/>
                    <a:pt x="62" y="100"/>
                    <a:pt x="63" y="100"/>
                  </a:cubicBezTo>
                  <a:cubicBezTo>
                    <a:pt x="63" y="99"/>
                    <a:pt x="63" y="99"/>
                    <a:pt x="63" y="99"/>
                  </a:cubicBezTo>
                  <a:cubicBezTo>
                    <a:pt x="64" y="99"/>
                    <a:pt x="65" y="100"/>
                    <a:pt x="67" y="100"/>
                  </a:cubicBezTo>
                  <a:cubicBezTo>
                    <a:pt x="67" y="99"/>
                    <a:pt x="67" y="99"/>
                    <a:pt x="68" y="98"/>
                  </a:cubicBezTo>
                  <a:cubicBezTo>
                    <a:pt x="68" y="98"/>
                    <a:pt x="68" y="98"/>
                    <a:pt x="69" y="98"/>
                  </a:cubicBezTo>
                  <a:cubicBezTo>
                    <a:pt x="69" y="98"/>
                    <a:pt x="69" y="97"/>
                    <a:pt x="70" y="97"/>
                  </a:cubicBezTo>
                  <a:cubicBezTo>
                    <a:pt x="71" y="98"/>
                    <a:pt x="71" y="95"/>
                    <a:pt x="72" y="97"/>
                  </a:cubicBezTo>
                  <a:cubicBezTo>
                    <a:pt x="72" y="96"/>
                    <a:pt x="71" y="96"/>
                    <a:pt x="72" y="96"/>
                  </a:cubicBezTo>
                  <a:cubicBezTo>
                    <a:pt x="72" y="96"/>
                    <a:pt x="73" y="96"/>
                    <a:pt x="73" y="96"/>
                  </a:cubicBezTo>
                  <a:cubicBezTo>
                    <a:pt x="73" y="96"/>
                    <a:pt x="72" y="95"/>
                    <a:pt x="72" y="95"/>
                  </a:cubicBezTo>
                  <a:cubicBezTo>
                    <a:pt x="72" y="95"/>
                    <a:pt x="73" y="95"/>
                    <a:pt x="73" y="94"/>
                  </a:cubicBezTo>
                  <a:cubicBezTo>
                    <a:pt x="73" y="95"/>
                    <a:pt x="73" y="95"/>
                    <a:pt x="73" y="95"/>
                  </a:cubicBezTo>
                  <a:cubicBezTo>
                    <a:pt x="73" y="95"/>
                    <a:pt x="73" y="95"/>
                    <a:pt x="73" y="95"/>
                  </a:cubicBezTo>
                  <a:cubicBezTo>
                    <a:pt x="74" y="95"/>
                    <a:pt x="74" y="95"/>
                    <a:pt x="74" y="95"/>
                  </a:cubicBezTo>
                  <a:cubicBezTo>
                    <a:pt x="73" y="94"/>
                    <a:pt x="73" y="94"/>
                    <a:pt x="73" y="94"/>
                  </a:cubicBezTo>
                  <a:cubicBezTo>
                    <a:pt x="74" y="94"/>
                    <a:pt x="75" y="93"/>
                    <a:pt x="75" y="93"/>
                  </a:cubicBezTo>
                  <a:cubicBezTo>
                    <a:pt x="75" y="95"/>
                    <a:pt x="75" y="95"/>
                    <a:pt x="75" y="95"/>
                  </a:cubicBezTo>
                  <a:cubicBezTo>
                    <a:pt x="76" y="95"/>
                    <a:pt x="76" y="95"/>
                    <a:pt x="76" y="95"/>
                  </a:cubicBezTo>
                  <a:cubicBezTo>
                    <a:pt x="76" y="95"/>
                    <a:pt x="76" y="94"/>
                    <a:pt x="76" y="94"/>
                  </a:cubicBezTo>
                  <a:cubicBezTo>
                    <a:pt x="75" y="93"/>
                    <a:pt x="76" y="92"/>
                    <a:pt x="75" y="91"/>
                  </a:cubicBezTo>
                  <a:cubicBezTo>
                    <a:pt x="74" y="91"/>
                    <a:pt x="74" y="90"/>
                    <a:pt x="73" y="90"/>
                  </a:cubicBezTo>
                  <a:cubicBezTo>
                    <a:pt x="73" y="91"/>
                    <a:pt x="71" y="90"/>
                    <a:pt x="72" y="92"/>
                  </a:cubicBezTo>
                  <a:cubicBezTo>
                    <a:pt x="71" y="93"/>
                    <a:pt x="70" y="92"/>
                    <a:pt x="70" y="91"/>
                  </a:cubicBezTo>
                  <a:cubicBezTo>
                    <a:pt x="68" y="92"/>
                    <a:pt x="67" y="92"/>
                    <a:pt x="65" y="92"/>
                  </a:cubicBezTo>
                  <a:cubicBezTo>
                    <a:pt x="63" y="93"/>
                    <a:pt x="60" y="93"/>
                    <a:pt x="57" y="93"/>
                  </a:cubicBezTo>
                  <a:cubicBezTo>
                    <a:pt x="57" y="93"/>
                    <a:pt x="56" y="92"/>
                    <a:pt x="55" y="93"/>
                  </a:cubicBezTo>
                  <a:cubicBezTo>
                    <a:pt x="54" y="93"/>
                    <a:pt x="53" y="93"/>
                    <a:pt x="52" y="92"/>
                  </a:cubicBezTo>
                  <a:cubicBezTo>
                    <a:pt x="51" y="92"/>
                    <a:pt x="50" y="91"/>
                    <a:pt x="49" y="92"/>
                  </a:cubicBezTo>
                  <a:cubicBezTo>
                    <a:pt x="48" y="92"/>
                    <a:pt x="48" y="92"/>
                    <a:pt x="47" y="91"/>
                  </a:cubicBezTo>
                  <a:cubicBezTo>
                    <a:pt x="47" y="92"/>
                    <a:pt x="47" y="92"/>
                    <a:pt x="47" y="92"/>
                  </a:cubicBezTo>
                  <a:cubicBezTo>
                    <a:pt x="45" y="91"/>
                    <a:pt x="46" y="89"/>
                    <a:pt x="44" y="89"/>
                  </a:cubicBezTo>
                  <a:cubicBezTo>
                    <a:pt x="45" y="88"/>
                    <a:pt x="45" y="88"/>
                    <a:pt x="45" y="88"/>
                  </a:cubicBezTo>
                  <a:cubicBezTo>
                    <a:pt x="45" y="89"/>
                    <a:pt x="46" y="89"/>
                    <a:pt x="46" y="90"/>
                  </a:cubicBezTo>
                  <a:cubicBezTo>
                    <a:pt x="46" y="89"/>
                    <a:pt x="47" y="89"/>
                    <a:pt x="47" y="89"/>
                  </a:cubicBezTo>
                  <a:cubicBezTo>
                    <a:pt x="46" y="89"/>
                    <a:pt x="46" y="89"/>
                    <a:pt x="46" y="89"/>
                  </a:cubicBezTo>
                  <a:cubicBezTo>
                    <a:pt x="45" y="87"/>
                    <a:pt x="48" y="88"/>
                    <a:pt x="48" y="87"/>
                  </a:cubicBezTo>
                  <a:cubicBezTo>
                    <a:pt x="47" y="87"/>
                    <a:pt x="47" y="87"/>
                    <a:pt x="46" y="87"/>
                  </a:cubicBezTo>
                  <a:cubicBezTo>
                    <a:pt x="46" y="87"/>
                    <a:pt x="46" y="87"/>
                    <a:pt x="46" y="86"/>
                  </a:cubicBezTo>
                  <a:cubicBezTo>
                    <a:pt x="47" y="87"/>
                    <a:pt x="48" y="85"/>
                    <a:pt x="48" y="85"/>
                  </a:cubicBezTo>
                  <a:cubicBezTo>
                    <a:pt x="49" y="86"/>
                    <a:pt x="49" y="86"/>
                    <a:pt x="49" y="86"/>
                  </a:cubicBezTo>
                  <a:cubicBezTo>
                    <a:pt x="49" y="86"/>
                    <a:pt x="49" y="87"/>
                    <a:pt x="49" y="87"/>
                  </a:cubicBezTo>
                  <a:cubicBezTo>
                    <a:pt x="49" y="87"/>
                    <a:pt x="49" y="87"/>
                    <a:pt x="49" y="87"/>
                  </a:cubicBezTo>
                  <a:cubicBezTo>
                    <a:pt x="49" y="86"/>
                    <a:pt x="49" y="86"/>
                    <a:pt x="49" y="86"/>
                  </a:cubicBezTo>
                  <a:cubicBezTo>
                    <a:pt x="49" y="86"/>
                    <a:pt x="50" y="86"/>
                    <a:pt x="50" y="86"/>
                  </a:cubicBezTo>
                  <a:cubicBezTo>
                    <a:pt x="50" y="86"/>
                    <a:pt x="50" y="85"/>
                    <a:pt x="51" y="85"/>
                  </a:cubicBezTo>
                  <a:cubicBezTo>
                    <a:pt x="51" y="86"/>
                    <a:pt x="51" y="86"/>
                    <a:pt x="51" y="86"/>
                  </a:cubicBezTo>
                  <a:cubicBezTo>
                    <a:pt x="53" y="85"/>
                    <a:pt x="53" y="85"/>
                    <a:pt x="53" y="85"/>
                  </a:cubicBezTo>
                  <a:cubicBezTo>
                    <a:pt x="53" y="86"/>
                    <a:pt x="52" y="87"/>
                    <a:pt x="52" y="87"/>
                  </a:cubicBezTo>
                  <a:cubicBezTo>
                    <a:pt x="53" y="88"/>
                    <a:pt x="53" y="87"/>
                    <a:pt x="53" y="88"/>
                  </a:cubicBezTo>
                  <a:cubicBezTo>
                    <a:pt x="54" y="88"/>
                    <a:pt x="53" y="86"/>
                    <a:pt x="54" y="85"/>
                  </a:cubicBezTo>
                  <a:cubicBezTo>
                    <a:pt x="54" y="84"/>
                    <a:pt x="55" y="84"/>
                    <a:pt x="55" y="83"/>
                  </a:cubicBezTo>
                  <a:cubicBezTo>
                    <a:pt x="56" y="83"/>
                    <a:pt x="56" y="84"/>
                    <a:pt x="56" y="84"/>
                  </a:cubicBezTo>
                  <a:cubicBezTo>
                    <a:pt x="57" y="84"/>
                    <a:pt x="56" y="85"/>
                    <a:pt x="56" y="85"/>
                  </a:cubicBezTo>
                  <a:cubicBezTo>
                    <a:pt x="58" y="84"/>
                    <a:pt x="58" y="87"/>
                    <a:pt x="60" y="86"/>
                  </a:cubicBezTo>
                  <a:cubicBezTo>
                    <a:pt x="60" y="86"/>
                    <a:pt x="60" y="86"/>
                    <a:pt x="60" y="86"/>
                  </a:cubicBezTo>
                  <a:cubicBezTo>
                    <a:pt x="60" y="84"/>
                    <a:pt x="60" y="84"/>
                    <a:pt x="60" y="84"/>
                  </a:cubicBezTo>
                  <a:cubicBezTo>
                    <a:pt x="59" y="84"/>
                    <a:pt x="59" y="84"/>
                    <a:pt x="59" y="84"/>
                  </a:cubicBezTo>
                  <a:cubicBezTo>
                    <a:pt x="59" y="84"/>
                    <a:pt x="59" y="84"/>
                    <a:pt x="59" y="84"/>
                  </a:cubicBezTo>
                  <a:cubicBezTo>
                    <a:pt x="60" y="84"/>
                    <a:pt x="59" y="83"/>
                    <a:pt x="59" y="83"/>
                  </a:cubicBezTo>
                  <a:cubicBezTo>
                    <a:pt x="59" y="83"/>
                    <a:pt x="59" y="83"/>
                    <a:pt x="59" y="83"/>
                  </a:cubicBezTo>
                  <a:cubicBezTo>
                    <a:pt x="59" y="83"/>
                    <a:pt x="58" y="82"/>
                    <a:pt x="59" y="82"/>
                  </a:cubicBezTo>
                  <a:cubicBezTo>
                    <a:pt x="59" y="82"/>
                    <a:pt x="59" y="82"/>
                    <a:pt x="60" y="82"/>
                  </a:cubicBezTo>
                  <a:cubicBezTo>
                    <a:pt x="59" y="81"/>
                    <a:pt x="60" y="81"/>
                    <a:pt x="61" y="81"/>
                  </a:cubicBezTo>
                  <a:cubicBezTo>
                    <a:pt x="61" y="80"/>
                    <a:pt x="62" y="80"/>
                    <a:pt x="62" y="79"/>
                  </a:cubicBezTo>
                  <a:cubicBezTo>
                    <a:pt x="62" y="79"/>
                    <a:pt x="62" y="80"/>
                    <a:pt x="62" y="80"/>
                  </a:cubicBezTo>
                  <a:cubicBezTo>
                    <a:pt x="61" y="80"/>
                    <a:pt x="64" y="81"/>
                    <a:pt x="63" y="82"/>
                  </a:cubicBezTo>
                  <a:cubicBezTo>
                    <a:pt x="64" y="82"/>
                    <a:pt x="64" y="82"/>
                    <a:pt x="64" y="82"/>
                  </a:cubicBezTo>
                  <a:cubicBezTo>
                    <a:pt x="64" y="82"/>
                    <a:pt x="64" y="83"/>
                    <a:pt x="64" y="83"/>
                  </a:cubicBezTo>
                  <a:cubicBezTo>
                    <a:pt x="64" y="83"/>
                    <a:pt x="64" y="83"/>
                    <a:pt x="64" y="83"/>
                  </a:cubicBezTo>
                  <a:cubicBezTo>
                    <a:pt x="65" y="84"/>
                    <a:pt x="65" y="84"/>
                    <a:pt x="65" y="84"/>
                  </a:cubicBezTo>
                  <a:cubicBezTo>
                    <a:pt x="65" y="83"/>
                    <a:pt x="65" y="83"/>
                    <a:pt x="65" y="82"/>
                  </a:cubicBezTo>
                  <a:cubicBezTo>
                    <a:pt x="65" y="83"/>
                    <a:pt x="65" y="83"/>
                    <a:pt x="64" y="83"/>
                  </a:cubicBezTo>
                  <a:cubicBezTo>
                    <a:pt x="64" y="82"/>
                    <a:pt x="64" y="82"/>
                    <a:pt x="64" y="82"/>
                  </a:cubicBezTo>
                  <a:cubicBezTo>
                    <a:pt x="65" y="82"/>
                    <a:pt x="65" y="82"/>
                    <a:pt x="65" y="82"/>
                  </a:cubicBezTo>
                  <a:cubicBezTo>
                    <a:pt x="65" y="81"/>
                    <a:pt x="65" y="81"/>
                    <a:pt x="65" y="81"/>
                  </a:cubicBezTo>
                  <a:cubicBezTo>
                    <a:pt x="65" y="80"/>
                    <a:pt x="65" y="81"/>
                    <a:pt x="66" y="81"/>
                  </a:cubicBezTo>
                  <a:cubicBezTo>
                    <a:pt x="66" y="80"/>
                    <a:pt x="66" y="80"/>
                    <a:pt x="66" y="80"/>
                  </a:cubicBezTo>
                  <a:cubicBezTo>
                    <a:pt x="66" y="80"/>
                    <a:pt x="66" y="80"/>
                    <a:pt x="66" y="80"/>
                  </a:cubicBezTo>
                  <a:cubicBezTo>
                    <a:pt x="67" y="80"/>
                    <a:pt x="66" y="80"/>
                    <a:pt x="66" y="81"/>
                  </a:cubicBezTo>
                  <a:cubicBezTo>
                    <a:pt x="67" y="80"/>
                    <a:pt x="68" y="80"/>
                    <a:pt x="69" y="80"/>
                  </a:cubicBezTo>
                  <a:cubicBezTo>
                    <a:pt x="69" y="80"/>
                    <a:pt x="69" y="80"/>
                    <a:pt x="69" y="81"/>
                  </a:cubicBezTo>
                  <a:cubicBezTo>
                    <a:pt x="69" y="81"/>
                    <a:pt x="69" y="81"/>
                    <a:pt x="69" y="81"/>
                  </a:cubicBezTo>
                  <a:cubicBezTo>
                    <a:pt x="69" y="81"/>
                    <a:pt x="68" y="81"/>
                    <a:pt x="68" y="81"/>
                  </a:cubicBezTo>
                  <a:cubicBezTo>
                    <a:pt x="68" y="82"/>
                    <a:pt x="68" y="82"/>
                    <a:pt x="68" y="82"/>
                  </a:cubicBezTo>
                  <a:cubicBezTo>
                    <a:pt x="69" y="82"/>
                    <a:pt x="70" y="83"/>
                    <a:pt x="71" y="83"/>
                  </a:cubicBezTo>
                  <a:cubicBezTo>
                    <a:pt x="71" y="82"/>
                    <a:pt x="70" y="83"/>
                    <a:pt x="70" y="82"/>
                  </a:cubicBezTo>
                  <a:cubicBezTo>
                    <a:pt x="71" y="82"/>
                    <a:pt x="71" y="82"/>
                    <a:pt x="71" y="82"/>
                  </a:cubicBezTo>
                  <a:cubicBezTo>
                    <a:pt x="71" y="84"/>
                    <a:pt x="73" y="84"/>
                    <a:pt x="73" y="85"/>
                  </a:cubicBezTo>
                  <a:cubicBezTo>
                    <a:pt x="73" y="84"/>
                    <a:pt x="73" y="83"/>
                    <a:pt x="74" y="83"/>
                  </a:cubicBezTo>
                  <a:cubicBezTo>
                    <a:pt x="73" y="82"/>
                    <a:pt x="71" y="83"/>
                    <a:pt x="72" y="81"/>
                  </a:cubicBezTo>
                  <a:cubicBezTo>
                    <a:pt x="72" y="80"/>
                    <a:pt x="73" y="80"/>
                    <a:pt x="73" y="80"/>
                  </a:cubicBezTo>
                  <a:cubicBezTo>
                    <a:pt x="74" y="79"/>
                    <a:pt x="75" y="80"/>
                    <a:pt x="75" y="79"/>
                  </a:cubicBezTo>
                  <a:cubicBezTo>
                    <a:pt x="76" y="80"/>
                    <a:pt x="75" y="80"/>
                    <a:pt x="74" y="81"/>
                  </a:cubicBezTo>
                  <a:cubicBezTo>
                    <a:pt x="75" y="81"/>
                    <a:pt x="75" y="81"/>
                    <a:pt x="75" y="81"/>
                  </a:cubicBezTo>
                  <a:cubicBezTo>
                    <a:pt x="76" y="81"/>
                    <a:pt x="76" y="81"/>
                    <a:pt x="76" y="81"/>
                  </a:cubicBezTo>
                  <a:cubicBezTo>
                    <a:pt x="75" y="80"/>
                    <a:pt x="77" y="80"/>
                    <a:pt x="77" y="80"/>
                  </a:cubicBezTo>
                  <a:cubicBezTo>
                    <a:pt x="77" y="80"/>
                    <a:pt x="77" y="80"/>
                    <a:pt x="77" y="80"/>
                  </a:cubicBezTo>
                  <a:cubicBezTo>
                    <a:pt x="78" y="80"/>
                    <a:pt x="78" y="80"/>
                    <a:pt x="78" y="80"/>
                  </a:cubicBezTo>
                  <a:cubicBezTo>
                    <a:pt x="78" y="80"/>
                    <a:pt x="79" y="81"/>
                    <a:pt x="78" y="82"/>
                  </a:cubicBezTo>
                  <a:cubicBezTo>
                    <a:pt x="79" y="83"/>
                    <a:pt x="78" y="81"/>
                    <a:pt x="80" y="82"/>
                  </a:cubicBezTo>
                  <a:cubicBezTo>
                    <a:pt x="82" y="81"/>
                    <a:pt x="79" y="80"/>
                    <a:pt x="82" y="79"/>
                  </a:cubicBezTo>
                  <a:cubicBezTo>
                    <a:pt x="82" y="80"/>
                    <a:pt x="81" y="81"/>
                    <a:pt x="81" y="82"/>
                  </a:cubicBezTo>
                  <a:cubicBezTo>
                    <a:pt x="82" y="82"/>
                    <a:pt x="82" y="82"/>
                    <a:pt x="82" y="82"/>
                  </a:cubicBezTo>
                  <a:cubicBezTo>
                    <a:pt x="82" y="82"/>
                    <a:pt x="82" y="82"/>
                    <a:pt x="82" y="82"/>
                  </a:cubicBezTo>
                  <a:cubicBezTo>
                    <a:pt x="82" y="83"/>
                    <a:pt x="83" y="84"/>
                    <a:pt x="83" y="83"/>
                  </a:cubicBezTo>
                  <a:cubicBezTo>
                    <a:pt x="83" y="82"/>
                    <a:pt x="83" y="82"/>
                    <a:pt x="83" y="82"/>
                  </a:cubicBezTo>
                  <a:cubicBezTo>
                    <a:pt x="83" y="82"/>
                    <a:pt x="83" y="82"/>
                    <a:pt x="83" y="82"/>
                  </a:cubicBezTo>
                  <a:cubicBezTo>
                    <a:pt x="82" y="82"/>
                    <a:pt x="82" y="82"/>
                    <a:pt x="82" y="82"/>
                  </a:cubicBezTo>
                  <a:cubicBezTo>
                    <a:pt x="82" y="81"/>
                    <a:pt x="82" y="80"/>
                    <a:pt x="83" y="80"/>
                  </a:cubicBezTo>
                  <a:cubicBezTo>
                    <a:pt x="83" y="82"/>
                    <a:pt x="83" y="82"/>
                    <a:pt x="83" y="82"/>
                  </a:cubicBezTo>
                  <a:cubicBezTo>
                    <a:pt x="84" y="81"/>
                    <a:pt x="84" y="81"/>
                    <a:pt x="84" y="81"/>
                  </a:cubicBezTo>
                  <a:cubicBezTo>
                    <a:pt x="84" y="81"/>
                    <a:pt x="83" y="81"/>
                    <a:pt x="83" y="81"/>
                  </a:cubicBezTo>
                  <a:cubicBezTo>
                    <a:pt x="84" y="80"/>
                    <a:pt x="84" y="80"/>
                    <a:pt x="84" y="80"/>
                  </a:cubicBezTo>
                  <a:cubicBezTo>
                    <a:pt x="84" y="80"/>
                    <a:pt x="83" y="80"/>
                    <a:pt x="84" y="80"/>
                  </a:cubicBezTo>
                  <a:cubicBezTo>
                    <a:pt x="85" y="80"/>
                    <a:pt x="84" y="81"/>
                    <a:pt x="85" y="81"/>
                  </a:cubicBezTo>
                  <a:cubicBezTo>
                    <a:pt x="84" y="82"/>
                    <a:pt x="84" y="82"/>
                    <a:pt x="84" y="82"/>
                  </a:cubicBezTo>
                  <a:cubicBezTo>
                    <a:pt x="85" y="82"/>
                    <a:pt x="86" y="82"/>
                    <a:pt x="85" y="83"/>
                  </a:cubicBezTo>
                  <a:cubicBezTo>
                    <a:pt x="85" y="83"/>
                    <a:pt x="84" y="83"/>
                    <a:pt x="84" y="83"/>
                  </a:cubicBezTo>
                  <a:cubicBezTo>
                    <a:pt x="83" y="83"/>
                    <a:pt x="84" y="84"/>
                    <a:pt x="84" y="84"/>
                  </a:cubicBezTo>
                  <a:cubicBezTo>
                    <a:pt x="84" y="84"/>
                    <a:pt x="85" y="84"/>
                    <a:pt x="86" y="84"/>
                  </a:cubicBezTo>
                  <a:cubicBezTo>
                    <a:pt x="86" y="84"/>
                    <a:pt x="86" y="84"/>
                    <a:pt x="86" y="84"/>
                  </a:cubicBezTo>
                  <a:cubicBezTo>
                    <a:pt x="86" y="84"/>
                    <a:pt x="87" y="85"/>
                    <a:pt x="87" y="85"/>
                  </a:cubicBezTo>
                  <a:cubicBezTo>
                    <a:pt x="88" y="84"/>
                    <a:pt x="88" y="86"/>
                    <a:pt x="89" y="86"/>
                  </a:cubicBezTo>
                  <a:cubicBezTo>
                    <a:pt x="89" y="87"/>
                    <a:pt x="89" y="87"/>
                    <a:pt x="90" y="88"/>
                  </a:cubicBezTo>
                  <a:cubicBezTo>
                    <a:pt x="89" y="90"/>
                    <a:pt x="89" y="88"/>
                    <a:pt x="88" y="88"/>
                  </a:cubicBezTo>
                  <a:cubicBezTo>
                    <a:pt x="87" y="88"/>
                    <a:pt x="86" y="88"/>
                    <a:pt x="86" y="87"/>
                  </a:cubicBezTo>
                  <a:cubicBezTo>
                    <a:pt x="86" y="88"/>
                    <a:pt x="86" y="88"/>
                    <a:pt x="86" y="88"/>
                  </a:cubicBezTo>
                  <a:cubicBezTo>
                    <a:pt x="86" y="88"/>
                    <a:pt x="86" y="88"/>
                    <a:pt x="85" y="88"/>
                  </a:cubicBezTo>
                  <a:cubicBezTo>
                    <a:pt x="85" y="87"/>
                    <a:pt x="84" y="86"/>
                    <a:pt x="85" y="86"/>
                  </a:cubicBezTo>
                  <a:cubicBezTo>
                    <a:pt x="84" y="86"/>
                    <a:pt x="84" y="87"/>
                    <a:pt x="84" y="88"/>
                  </a:cubicBezTo>
                  <a:cubicBezTo>
                    <a:pt x="85" y="88"/>
                    <a:pt x="86" y="88"/>
                    <a:pt x="86" y="89"/>
                  </a:cubicBezTo>
                  <a:cubicBezTo>
                    <a:pt x="89" y="88"/>
                    <a:pt x="87" y="92"/>
                    <a:pt x="88" y="92"/>
                  </a:cubicBezTo>
                  <a:cubicBezTo>
                    <a:pt x="89" y="92"/>
                    <a:pt x="89" y="91"/>
                    <a:pt x="90" y="91"/>
                  </a:cubicBezTo>
                  <a:cubicBezTo>
                    <a:pt x="91" y="93"/>
                    <a:pt x="91" y="93"/>
                    <a:pt x="91" y="93"/>
                  </a:cubicBezTo>
                  <a:cubicBezTo>
                    <a:pt x="90" y="92"/>
                    <a:pt x="90" y="92"/>
                    <a:pt x="90" y="92"/>
                  </a:cubicBezTo>
                  <a:cubicBezTo>
                    <a:pt x="90" y="93"/>
                    <a:pt x="90" y="93"/>
                    <a:pt x="90" y="93"/>
                  </a:cubicBezTo>
                  <a:cubicBezTo>
                    <a:pt x="90" y="93"/>
                    <a:pt x="90" y="93"/>
                    <a:pt x="90" y="93"/>
                  </a:cubicBezTo>
                  <a:cubicBezTo>
                    <a:pt x="91" y="93"/>
                    <a:pt x="90" y="94"/>
                    <a:pt x="90" y="94"/>
                  </a:cubicBezTo>
                  <a:cubicBezTo>
                    <a:pt x="90" y="94"/>
                    <a:pt x="91" y="94"/>
                    <a:pt x="91" y="94"/>
                  </a:cubicBezTo>
                  <a:cubicBezTo>
                    <a:pt x="91" y="95"/>
                    <a:pt x="91" y="95"/>
                    <a:pt x="91" y="96"/>
                  </a:cubicBezTo>
                  <a:cubicBezTo>
                    <a:pt x="91" y="97"/>
                    <a:pt x="92" y="98"/>
                    <a:pt x="92" y="99"/>
                  </a:cubicBezTo>
                  <a:cubicBezTo>
                    <a:pt x="94" y="99"/>
                    <a:pt x="95" y="98"/>
                    <a:pt x="95" y="97"/>
                  </a:cubicBezTo>
                  <a:cubicBezTo>
                    <a:pt x="96" y="98"/>
                    <a:pt x="96" y="98"/>
                    <a:pt x="96" y="98"/>
                  </a:cubicBezTo>
                  <a:cubicBezTo>
                    <a:pt x="96" y="98"/>
                    <a:pt x="98" y="99"/>
                    <a:pt x="98" y="98"/>
                  </a:cubicBezTo>
                  <a:cubicBezTo>
                    <a:pt x="98" y="98"/>
                    <a:pt x="98" y="98"/>
                    <a:pt x="98" y="98"/>
                  </a:cubicBezTo>
                  <a:cubicBezTo>
                    <a:pt x="100" y="97"/>
                    <a:pt x="102" y="99"/>
                    <a:pt x="103" y="97"/>
                  </a:cubicBezTo>
                  <a:cubicBezTo>
                    <a:pt x="103" y="97"/>
                    <a:pt x="103" y="96"/>
                    <a:pt x="103" y="96"/>
                  </a:cubicBezTo>
                  <a:cubicBezTo>
                    <a:pt x="103" y="96"/>
                    <a:pt x="103" y="95"/>
                    <a:pt x="103" y="95"/>
                  </a:cubicBezTo>
                  <a:cubicBezTo>
                    <a:pt x="103" y="96"/>
                    <a:pt x="104" y="96"/>
                    <a:pt x="103" y="96"/>
                  </a:cubicBezTo>
                  <a:cubicBezTo>
                    <a:pt x="104" y="96"/>
                    <a:pt x="104" y="94"/>
                    <a:pt x="105" y="94"/>
                  </a:cubicBezTo>
                  <a:cubicBezTo>
                    <a:pt x="106" y="94"/>
                    <a:pt x="106" y="94"/>
                    <a:pt x="106" y="94"/>
                  </a:cubicBezTo>
                  <a:cubicBezTo>
                    <a:pt x="105" y="94"/>
                    <a:pt x="105" y="95"/>
                    <a:pt x="105" y="95"/>
                  </a:cubicBezTo>
                  <a:cubicBezTo>
                    <a:pt x="106" y="96"/>
                    <a:pt x="106" y="95"/>
                    <a:pt x="107" y="95"/>
                  </a:cubicBezTo>
                  <a:cubicBezTo>
                    <a:pt x="108" y="95"/>
                    <a:pt x="109" y="95"/>
                    <a:pt x="110" y="95"/>
                  </a:cubicBezTo>
                  <a:cubicBezTo>
                    <a:pt x="109" y="95"/>
                    <a:pt x="109" y="95"/>
                    <a:pt x="109" y="95"/>
                  </a:cubicBezTo>
                  <a:cubicBezTo>
                    <a:pt x="110" y="95"/>
                    <a:pt x="110" y="94"/>
                    <a:pt x="111" y="94"/>
                  </a:cubicBezTo>
                  <a:cubicBezTo>
                    <a:pt x="112" y="92"/>
                    <a:pt x="112" y="92"/>
                    <a:pt x="112" y="92"/>
                  </a:cubicBezTo>
                  <a:cubicBezTo>
                    <a:pt x="113" y="92"/>
                    <a:pt x="113" y="93"/>
                    <a:pt x="113" y="93"/>
                  </a:cubicBezTo>
                  <a:cubicBezTo>
                    <a:pt x="114" y="92"/>
                    <a:pt x="114" y="92"/>
                    <a:pt x="114" y="92"/>
                  </a:cubicBezTo>
                  <a:cubicBezTo>
                    <a:pt x="115" y="93"/>
                    <a:pt x="116" y="92"/>
                    <a:pt x="117" y="92"/>
                  </a:cubicBezTo>
                  <a:cubicBezTo>
                    <a:pt x="118" y="91"/>
                    <a:pt x="120" y="93"/>
                    <a:pt x="122" y="92"/>
                  </a:cubicBezTo>
                  <a:cubicBezTo>
                    <a:pt x="123" y="93"/>
                    <a:pt x="124" y="91"/>
                    <a:pt x="126" y="91"/>
                  </a:cubicBezTo>
                  <a:cubicBezTo>
                    <a:pt x="126" y="92"/>
                    <a:pt x="126" y="92"/>
                    <a:pt x="126" y="92"/>
                  </a:cubicBezTo>
                  <a:cubicBezTo>
                    <a:pt x="129" y="91"/>
                    <a:pt x="129" y="91"/>
                    <a:pt x="129" y="91"/>
                  </a:cubicBezTo>
                  <a:cubicBezTo>
                    <a:pt x="130" y="92"/>
                    <a:pt x="131" y="90"/>
                    <a:pt x="131" y="89"/>
                  </a:cubicBezTo>
                  <a:cubicBezTo>
                    <a:pt x="131" y="89"/>
                    <a:pt x="131" y="90"/>
                    <a:pt x="131" y="90"/>
                  </a:cubicBezTo>
                  <a:cubicBezTo>
                    <a:pt x="132" y="91"/>
                    <a:pt x="133" y="90"/>
                    <a:pt x="133" y="91"/>
                  </a:cubicBezTo>
                  <a:cubicBezTo>
                    <a:pt x="133" y="90"/>
                    <a:pt x="135" y="90"/>
                    <a:pt x="135" y="89"/>
                  </a:cubicBezTo>
                  <a:cubicBezTo>
                    <a:pt x="135" y="89"/>
                    <a:pt x="135" y="89"/>
                    <a:pt x="135" y="90"/>
                  </a:cubicBezTo>
                  <a:cubicBezTo>
                    <a:pt x="136" y="90"/>
                    <a:pt x="136" y="90"/>
                    <a:pt x="136" y="90"/>
                  </a:cubicBezTo>
                  <a:cubicBezTo>
                    <a:pt x="136" y="89"/>
                    <a:pt x="137" y="90"/>
                    <a:pt x="137" y="89"/>
                  </a:cubicBezTo>
                  <a:cubicBezTo>
                    <a:pt x="137" y="89"/>
                    <a:pt x="137" y="89"/>
                    <a:pt x="137" y="89"/>
                  </a:cubicBezTo>
                  <a:cubicBezTo>
                    <a:pt x="137" y="88"/>
                    <a:pt x="137" y="88"/>
                    <a:pt x="137" y="88"/>
                  </a:cubicBezTo>
                  <a:cubicBezTo>
                    <a:pt x="137" y="88"/>
                    <a:pt x="136" y="88"/>
                    <a:pt x="135" y="89"/>
                  </a:cubicBezTo>
                  <a:cubicBezTo>
                    <a:pt x="135" y="89"/>
                    <a:pt x="134" y="89"/>
                    <a:pt x="134" y="88"/>
                  </a:cubicBezTo>
                  <a:cubicBezTo>
                    <a:pt x="134" y="88"/>
                    <a:pt x="135" y="87"/>
                    <a:pt x="135" y="88"/>
                  </a:cubicBezTo>
                  <a:cubicBezTo>
                    <a:pt x="135" y="87"/>
                    <a:pt x="135" y="87"/>
                    <a:pt x="135" y="86"/>
                  </a:cubicBezTo>
                  <a:cubicBezTo>
                    <a:pt x="136" y="86"/>
                    <a:pt x="136" y="86"/>
                    <a:pt x="136" y="86"/>
                  </a:cubicBezTo>
                  <a:cubicBezTo>
                    <a:pt x="136" y="86"/>
                    <a:pt x="136" y="86"/>
                    <a:pt x="136" y="87"/>
                  </a:cubicBezTo>
                  <a:cubicBezTo>
                    <a:pt x="137" y="86"/>
                    <a:pt x="138" y="86"/>
                    <a:pt x="138" y="86"/>
                  </a:cubicBezTo>
                  <a:cubicBezTo>
                    <a:pt x="138" y="87"/>
                    <a:pt x="138" y="87"/>
                    <a:pt x="138" y="87"/>
                  </a:cubicBezTo>
                  <a:cubicBezTo>
                    <a:pt x="138" y="87"/>
                    <a:pt x="138" y="88"/>
                    <a:pt x="138" y="88"/>
                  </a:cubicBezTo>
                  <a:cubicBezTo>
                    <a:pt x="139" y="87"/>
                    <a:pt x="138" y="88"/>
                    <a:pt x="139" y="88"/>
                  </a:cubicBezTo>
                  <a:cubicBezTo>
                    <a:pt x="139" y="88"/>
                    <a:pt x="139" y="88"/>
                    <a:pt x="139" y="88"/>
                  </a:cubicBezTo>
                  <a:cubicBezTo>
                    <a:pt x="139" y="88"/>
                    <a:pt x="140" y="87"/>
                    <a:pt x="140" y="87"/>
                  </a:cubicBezTo>
                  <a:cubicBezTo>
                    <a:pt x="142" y="87"/>
                    <a:pt x="139" y="85"/>
                    <a:pt x="142" y="84"/>
                  </a:cubicBezTo>
                  <a:cubicBezTo>
                    <a:pt x="142" y="84"/>
                    <a:pt x="142" y="84"/>
                    <a:pt x="142" y="84"/>
                  </a:cubicBezTo>
                  <a:cubicBezTo>
                    <a:pt x="143" y="83"/>
                    <a:pt x="143" y="83"/>
                    <a:pt x="143" y="83"/>
                  </a:cubicBezTo>
                  <a:cubicBezTo>
                    <a:pt x="143" y="84"/>
                    <a:pt x="142" y="86"/>
                    <a:pt x="143" y="86"/>
                  </a:cubicBezTo>
                  <a:cubicBezTo>
                    <a:pt x="144" y="86"/>
                    <a:pt x="145" y="85"/>
                    <a:pt x="145" y="84"/>
                  </a:cubicBezTo>
                  <a:cubicBezTo>
                    <a:pt x="144" y="84"/>
                    <a:pt x="144" y="84"/>
                    <a:pt x="144" y="84"/>
                  </a:cubicBezTo>
                  <a:cubicBezTo>
                    <a:pt x="145" y="84"/>
                    <a:pt x="145" y="83"/>
                    <a:pt x="145" y="83"/>
                  </a:cubicBezTo>
                  <a:cubicBezTo>
                    <a:pt x="145" y="83"/>
                    <a:pt x="146" y="83"/>
                    <a:pt x="146" y="84"/>
                  </a:cubicBezTo>
                  <a:cubicBezTo>
                    <a:pt x="146" y="84"/>
                    <a:pt x="146" y="84"/>
                    <a:pt x="146" y="84"/>
                  </a:cubicBezTo>
                  <a:cubicBezTo>
                    <a:pt x="147" y="83"/>
                    <a:pt x="148" y="84"/>
                    <a:pt x="148" y="83"/>
                  </a:cubicBezTo>
                  <a:cubicBezTo>
                    <a:pt x="148" y="82"/>
                    <a:pt x="148" y="82"/>
                    <a:pt x="148" y="82"/>
                  </a:cubicBezTo>
                  <a:cubicBezTo>
                    <a:pt x="149" y="82"/>
                    <a:pt x="150" y="82"/>
                    <a:pt x="151" y="82"/>
                  </a:cubicBezTo>
                  <a:cubicBezTo>
                    <a:pt x="151" y="83"/>
                    <a:pt x="151" y="83"/>
                    <a:pt x="151" y="83"/>
                  </a:cubicBezTo>
                  <a:cubicBezTo>
                    <a:pt x="150" y="82"/>
                    <a:pt x="149" y="83"/>
                    <a:pt x="149" y="83"/>
                  </a:cubicBezTo>
                  <a:cubicBezTo>
                    <a:pt x="150" y="83"/>
                    <a:pt x="150" y="84"/>
                    <a:pt x="150" y="84"/>
                  </a:cubicBezTo>
                  <a:cubicBezTo>
                    <a:pt x="150" y="83"/>
                    <a:pt x="150" y="83"/>
                    <a:pt x="150" y="83"/>
                  </a:cubicBezTo>
                  <a:cubicBezTo>
                    <a:pt x="151" y="83"/>
                    <a:pt x="151" y="83"/>
                    <a:pt x="151" y="83"/>
                  </a:cubicBezTo>
                  <a:cubicBezTo>
                    <a:pt x="151" y="82"/>
                    <a:pt x="151" y="82"/>
                    <a:pt x="151" y="82"/>
                  </a:cubicBezTo>
                  <a:cubicBezTo>
                    <a:pt x="151" y="82"/>
                    <a:pt x="152" y="83"/>
                    <a:pt x="153" y="82"/>
                  </a:cubicBezTo>
                  <a:cubicBezTo>
                    <a:pt x="153" y="83"/>
                    <a:pt x="152" y="83"/>
                    <a:pt x="152" y="83"/>
                  </a:cubicBezTo>
                  <a:cubicBezTo>
                    <a:pt x="152" y="83"/>
                    <a:pt x="153" y="83"/>
                    <a:pt x="153" y="83"/>
                  </a:cubicBezTo>
                  <a:cubicBezTo>
                    <a:pt x="154" y="81"/>
                    <a:pt x="154" y="81"/>
                    <a:pt x="154" y="81"/>
                  </a:cubicBezTo>
                  <a:cubicBezTo>
                    <a:pt x="154" y="82"/>
                    <a:pt x="154" y="83"/>
                    <a:pt x="154" y="84"/>
                  </a:cubicBezTo>
                  <a:cubicBezTo>
                    <a:pt x="154" y="84"/>
                    <a:pt x="155" y="84"/>
                    <a:pt x="155" y="84"/>
                  </a:cubicBezTo>
                  <a:cubicBezTo>
                    <a:pt x="155" y="83"/>
                    <a:pt x="156" y="84"/>
                    <a:pt x="156" y="84"/>
                  </a:cubicBezTo>
                  <a:cubicBezTo>
                    <a:pt x="157" y="83"/>
                    <a:pt x="157" y="82"/>
                    <a:pt x="157" y="82"/>
                  </a:cubicBezTo>
                  <a:cubicBezTo>
                    <a:pt x="159" y="82"/>
                    <a:pt x="160" y="78"/>
                    <a:pt x="162" y="80"/>
                  </a:cubicBezTo>
                  <a:cubicBezTo>
                    <a:pt x="162" y="80"/>
                    <a:pt x="162" y="80"/>
                    <a:pt x="162" y="80"/>
                  </a:cubicBezTo>
                  <a:cubicBezTo>
                    <a:pt x="163" y="81"/>
                    <a:pt x="164" y="81"/>
                    <a:pt x="164" y="82"/>
                  </a:cubicBezTo>
                  <a:cubicBezTo>
                    <a:pt x="164" y="81"/>
                    <a:pt x="164" y="81"/>
                    <a:pt x="164" y="81"/>
                  </a:cubicBezTo>
                  <a:cubicBezTo>
                    <a:pt x="163" y="79"/>
                    <a:pt x="167" y="79"/>
                    <a:pt x="167" y="78"/>
                  </a:cubicBezTo>
                  <a:cubicBezTo>
                    <a:pt x="168" y="78"/>
                    <a:pt x="167" y="79"/>
                    <a:pt x="167" y="79"/>
                  </a:cubicBezTo>
                  <a:cubicBezTo>
                    <a:pt x="168" y="79"/>
                    <a:pt x="168" y="78"/>
                    <a:pt x="169" y="78"/>
                  </a:cubicBezTo>
                  <a:cubicBezTo>
                    <a:pt x="169" y="79"/>
                    <a:pt x="169" y="79"/>
                    <a:pt x="169" y="79"/>
                  </a:cubicBezTo>
                  <a:cubicBezTo>
                    <a:pt x="169" y="80"/>
                    <a:pt x="168" y="80"/>
                    <a:pt x="168" y="80"/>
                  </a:cubicBezTo>
                  <a:cubicBezTo>
                    <a:pt x="168" y="80"/>
                    <a:pt x="168" y="81"/>
                    <a:pt x="169" y="81"/>
                  </a:cubicBezTo>
                  <a:cubicBezTo>
                    <a:pt x="169" y="80"/>
                    <a:pt x="170" y="80"/>
                    <a:pt x="170" y="79"/>
                  </a:cubicBezTo>
                  <a:cubicBezTo>
                    <a:pt x="171" y="79"/>
                    <a:pt x="172" y="80"/>
                    <a:pt x="172" y="80"/>
                  </a:cubicBezTo>
                  <a:cubicBezTo>
                    <a:pt x="172" y="81"/>
                    <a:pt x="171" y="80"/>
                    <a:pt x="171" y="80"/>
                  </a:cubicBezTo>
                  <a:cubicBezTo>
                    <a:pt x="171" y="81"/>
                    <a:pt x="171" y="81"/>
                    <a:pt x="171" y="81"/>
                  </a:cubicBezTo>
                  <a:cubicBezTo>
                    <a:pt x="171" y="81"/>
                    <a:pt x="171" y="81"/>
                    <a:pt x="171" y="81"/>
                  </a:cubicBezTo>
                  <a:cubicBezTo>
                    <a:pt x="172" y="80"/>
                    <a:pt x="173" y="81"/>
                    <a:pt x="174" y="80"/>
                  </a:cubicBezTo>
                  <a:cubicBezTo>
                    <a:pt x="174" y="81"/>
                    <a:pt x="172" y="82"/>
                    <a:pt x="173" y="83"/>
                  </a:cubicBezTo>
                  <a:cubicBezTo>
                    <a:pt x="173" y="84"/>
                    <a:pt x="173" y="84"/>
                    <a:pt x="172" y="85"/>
                  </a:cubicBezTo>
                  <a:cubicBezTo>
                    <a:pt x="172" y="84"/>
                    <a:pt x="172" y="84"/>
                    <a:pt x="172" y="84"/>
                  </a:cubicBezTo>
                  <a:cubicBezTo>
                    <a:pt x="172" y="85"/>
                    <a:pt x="171" y="85"/>
                    <a:pt x="171" y="85"/>
                  </a:cubicBezTo>
                  <a:cubicBezTo>
                    <a:pt x="172" y="85"/>
                    <a:pt x="172" y="85"/>
                    <a:pt x="172" y="85"/>
                  </a:cubicBezTo>
                  <a:cubicBezTo>
                    <a:pt x="172" y="86"/>
                    <a:pt x="171" y="86"/>
                    <a:pt x="171" y="87"/>
                  </a:cubicBezTo>
                  <a:cubicBezTo>
                    <a:pt x="172" y="89"/>
                    <a:pt x="169" y="89"/>
                    <a:pt x="169" y="90"/>
                  </a:cubicBezTo>
                  <a:cubicBezTo>
                    <a:pt x="170" y="90"/>
                    <a:pt x="169" y="90"/>
                    <a:pt x="170" y="90"/>
                  </a:cubicBezTo>
                  <a:cubicBezTo>
                    <a:pt x="170" y="90"/>
                    <a:pt x="170" y="89"/>
                    <a:pt x="171" y="90"/>
                  </a:cubicBezTo>
                  <a:cubicBezTo>
                    <a:pt x="172" y="89"/>
                    <a:pt x="171" y="88"/>
                    <a:pt x="172" y="87"/>
                  </a:cubicBezTo>
                  <a:cubicBezTo>
                    <a:pt x="173" y="87"/>
                    <a:pt x="173" y="85"/>
                    <a:pt x="174" y="85"/>
                  </a:cubicBezTo>
                  <a:cubicBezTo>
                    <a:pt x="175" y="86"/>
                    <a:pt x="175" y="86"/>
                    <a:pt x="175" y="86"/>
                  </a:cubicBezTo>
                  <a:cubicBezTo>
                    <a:pt x="175" y="86"/>
                    <a:pt x="176" y="86"/>
                    <a:pt x="176" y="86"/>
                  </a:cubicBezTo>
                  <a:cubicBezTo>
                    <a:pt x="176" y="86"/>
                    <a:pt x="176" y="86"/>
                    <a:pt x="175" y="85"/>
                  </a:cubicBezTo>
                  <a:cubicBezTo>
                    <a:pt x="176" y="85"/>
                    <a:pt x="176" y="85"/>
                    <a:pt x="176" y="85"/>
                  </a:cubicBezTo>
                  <a:cubicBezTo>
                    <a:pt x="175" y="85"/>
                    <a:pt x="175" y="85"/>
                    <a:pt x="175" y="85"/>
                  </a:cubicBezTo>
                  <a:cubicBezTo>
                    <a:pt x="174" y="82"/>
                    <a:pt x="177" y="80"/>
                    <a:pt x="178" y="79"/>
                  </a:cubicBezTo>
                  <a:cubicBezTo>
                    <a:pt x="179" y="79"/>
                    <a:pt x="178" y="80"/>
                    <a:pt x="178" y="80"/>
                  </a:cubicBezTo>
                  <a:cubicBezTo>
                    <a:pt x="179" y="79"/>
                    <a:pt x="179" y="79"/>
                    <a:pt x="180" y="79"/>
                  </a:cubicBezTo>
                  <a:cubicBezTo>
                    <a:pt x="180" y="80"/>
                    <a:pt x="179" y="80"/>
                    <a:pt x="179" y="80"/>
                  </a:cubicBezTo>
                  <a:cubicBezTo>
                    <a:pt x="179" y="81"/>
                    <a:pt x="181" y="81"/>
                    <a:pt x="181" y="82"/>
                  </a:cubicBezTo>
                  <a:cubicBezTo>
                    <a:pt x="182" y="82"/>
                    <a:pt x="182" y="81"/>
                    <a:pt x="182" y="81"/>
                  </a:cubicBezTo>
                  <a:cubicBezTo>
                    <a:pt x="183" y="81"/>
                    <a:pt x="183" y="81"/>
                    <a:pt x="183" y="81"/>
                  </a:cubicBezTo>
                  <a:cubicBezTo>
                    <a:pt x="184" y="80"/>
                    <a:pt x="184" y="81"/>
                    <a:pt x="185" y="81"/>
                  </a:cubicBezTo>
                  <a:cubicBezTo>
                    <a:pt x="185" y="80"/>
                    <a:pt x="185" y="80"/>
                    <a:pt x="185" y="79"/>
                  </a:cubicBezTo>
                  <a:cubicBezTo>
                    <a:pt x="186" y="79"/>
                    <a:pt x="186" y="81"/>
                    <a:pt x="187" y="80"/>
                  </a:cubicBezTo>
                  <a:cubicBezTo>
                    <a:pt x="187" y="81"/>
                    <a:pt x="187" y="81"/>
                    <a:pt x="187" y="81"/>
                  </a:cubicBezTo>
                  <a:cubicBezTo>
                    <a:pt x="186" y="82"/>
                    <a:pt x="185" y="82"/>
                    <a:pt x="184" y="82"/>
                  </a:cubicBezTo>
                  <a:cubicBezTo>
                    <a:pt x="184" y="82"/>
                    <a:pt x="184" y="83"/>
                    <a:pt x="184" y="83"/>
                  </a:cubicBezTo>
                  <a:cubicBezTo>
                    <a:pt x="182" y="84"/>
                    <a:pt x="186" y="84"/>
                    <a:pt x="184" y="86"/>
                  </a:cubicBezTo>
                  <a:cubicBezTo>
                    <a:pt x="185" y="86"/>
                    <a:pt x="185" y="86"/>
                    <a:pt x="185" y="86"/>
                  </a:cubicBezTo>
                  <a:cubicBezTo>
                    <a:pt x="185" y="85"/>
                    <a:pt x="186" y="84"/>
                    <a:pt x="185" y="82"/>
                  </a:cubicBezTo>
                  <a:cubicBezTo>
                    <a:pt x="186" y="82"/>
                    <a:pt x="186" y="82"/>
                    <a:pt x="186" y="82"/>
                  </a:cubicBezTo>
                  <a:cubicBezTo>
                    <a:pt x="186" y="83"/>
                    <a:pt x="186" y="83"/>
                    <a:pt x="186" y="84"/>
                  </a:cubicBezTo>
                  <a:cubicBezTo>
                    <a:pt x="188" y="82"/>
                    <a:pt x="187" y="85"/>
                    <a:pt x="188" y="86"/>
                  </a:cubicBezTo>
                  <a:cubicBezTo>
                    <a:pt x="187" y="86"/>
                    <a:pt x="187" y="86"/>
                    <a:pt x="187" y="86"/>
                  </a:cubicBezTo>
                  <a:cubicBezTo>
                    <a:pt x="187" y="86"/>
                    <a:pt x="187" y="86"/>
                    <a:pt x="187" y="86"/>
                  </a:cubicBezTo>
                  <a:cubicBezTo>
                    <a:pt x="188" y="86"/>
                    <a:pt x="188" y="85"/>
                    <a:pt x="189" y="85"/>
                  </a:cubicBezTo>
                  <a:cubicBezTo>
                    <a:pt x="190" y="85"/>
                    <a:pt x="190" y="84"/>
                    <a:pt x="190" y="84"/>
                  </a:cubicBezTo>
                  <a:cubicBezTo>
                    <a:pt x="190" y="82"/>
                    <a:pt x="190" y="84"/>
                    <a:pt x="189" y="84"/>
                  </a:cubicBezTo>
                  <a:cubicBezTo>
                    <a:pt x="189" y="84"/>
                    <a:pt x="189" y="85"/>
                    <a:pt x="189" y="85"/>
                  </a:cubicBezTo>
                  <a:cubicBezTo>
                    <a:pt x="188" y="85"/>
                    <a:pt x="188" y="84"/>
                    <a:pt x="188" y="84"/>
                  </a:cubicBezTo>
                  <a:cubicBezTo>
                    <a:pt x="188" y="83"/>
                    <a:pt x="188" y="83"/>
                    <a:pt x="188" y="83"/>
                  </a:cubicBezTo>
                  <a:cubicBezTo>
                    <a:pt x="190" y="84"/>
                    <a:pt x="189" y="82"/>
                    <a:pt x="190" y="81"/>
                  </a:cubicBezTo>
                  <a:cubicBezTo>
                    <a:pt x="190" y="81"/>
                    <a:pt x="190" y="82"/>
                    <a:pt x="190" y="82"/>
                  </a:cubicBezTo>
                  <a:cubicBezTo>
                    <a:pt x="190" y="81"/>
                    <a:pt x="191" y="82"/>
                    <a:pt x="192" y="82"/>
                  </a:cubicBezTo>
                  <a:cubicBezTo>
                    <a:pt x="193" y="82"/>
                    <a:pt x="193" y="81"/>
                    <a:pt x="194" y="80"/>
                  </a:cubicBezTo>
                  <a:cubicBezTo>
                    <a:pt x="195" y="80"/>
                    <a:pt x="196" y="80"/>
                    <a:pt x="197" y="79"/>
                  </a:cubicBezTo>
                  <a:cubicBezTo>
                    <a:pt x="197" y="79"/>
                    <a:pt x="197" y="79"/>
                    <a:pt x="197" y="79"/>
                  </a:cubicBezTo>
                  <a:cubicBezTo>
                    <a:pt x="197" y="79"/>
                    <a:pt x="196" y="80"/>
                    <a:pt x="197" y="80"/>
                  </a:cubicBezTo>
                  <a:cubicBezTo>
                    <a:pt x="198" y="79"/>
                    <a:pt x="198" y="79"/>
                    <a:pt x="198" y="79"/>
                  </a:cubicBezTo>
                  <a:cubicBezTo>
                    <a:pt x="198" y="80"/>
                    <a:pt x="198" y="80"/>
                    <a:pt x="198" y="81"/>
                  </a:cubicBezTo>
                  <a:cubicBezTo>
                    <a:pt x="197" y="81"/>
                    <a:pt x="197" y="83"/>
                    <a:pt x="196" y="82"/>
                  </a:cubicBezTo>
                  <a:cubicBezTo>
                    <a:pt x="196" y="82"/>
                    <a:pt x="195" y="82"/>
                    <a:pt x="195" y="82"/>
                  </a:cubicBezTo>
                  <a:cubicBezTo>
                    <a:pt x="195" y="81"/>
                    <a:pt x="195" y="81"/>
                    <a:pt x="195" y="81"/>
                  </a:cubicBezTo>
                  <a:cubicBezTo>
                    <a:pt x="194" y="83"/>
                    <a:pt x="194" y="83"/>
                    <a:pt x="194" y="83"/>
                  </a:cubicBezTo>
                  <a:cubicBezTo>
                    <a:pt x="195" y="83"/>
                    <a:pt x="196" y="84"/>
                    <a:pt x="195" y="82"/>
                  </a:cubicBezTo>
                  <a:cubicBezTo>
                    <a:pt x="196" y="82"/>
                    <a:pt x="196" y="83"/>
                    <a:pt x="197" y="83"/>
                  </a:cubicBezTo>
                  <a:cubicBezTo>
                    <a:pt x="197" y="83"/>
                    <a:pt x="198" y="83"/>
                    <a:pt x="199" y="82"/>
                  </a:cubicBezTo>
                  <a:cubicBezTo>
                    <a:pt x="199" y="84"/>
                    <a:pt x="199" y="84"/>
                    <a:pt x="199" y="84"/>
                  </a:cubicBezTo>
                  <a:cubicBezTo>
                    <a:pt x="200" y="83"/>
                    <a:pt x="198" y="81"/>
                    <a:pt x="200" y="80"/>
                  </a:cubicBezTo>
                  <a:cubicBezTo>
                    <a:pt x="200" y="80"/>
                    <a:pt x="200" y="80"/>
                    <a:pt x="200" y="80"/>
                  </a:cubicBezTo>
                  <a:cubicBezTo>
                    <a:pt x="200" y="80"/>
                    <a:pt x="201" y="80"/>
                    <a:pt x="202" y="79"/>
                  </a:cubicBezTo>
                  <a:cubicBezTo>
                    <a:pt x="202" y="79"/>
                    <a:pt x="202" y="79"/>
                    <a:pt x="202" y="79"/>
                  </a:cubicBezTo>
                  <a:cubicBezTo>
                    <a:pt x="202" y="80"/>
                    <a:pt x="203" y="79"/>
                    <a:pt x="203" y="79"/>
                  </a:cubicBezTo>
                  <a:cubicBezTo>
                    <a:pt x="203" y="80"/>
                    <a:pt x="203" y="80"/>
                    <a:pt x="203" y="80"/>
                  </a:cubicBezTo>
                  <a:cubicBezTo>
                    <a:pt x="203" y="80"/>
                    <a:pt x="202" y="80"/>
                    <a:pt x="202" y="80"/>
                  </a:cubicBezTo>
                  <a:cubicBezTo>
                    <a:pt x="200" y="80"/>
                    <a:pt x="202" y="82"/>
                    <a:pt x="201" y="82"/>
                  </a:cubicBezTo>
                  <a:cubicBezTo>
                    <a:pt x="201" y="82"/>
                    <a:pt x="200" y="82"/>
                    <a:pt x="200" y="82"/>
                  </a:cubicBezTo>
                  <a:cubicBezTo>
                    <a:pt x="200" y="82"/>
                    <a:pt x="200" y="82"/>
                    <a:pt x="200" y="82"/>
                  </a:cubicBezTo>
                  <a:cubicBezTo>
                    <a:pt x="200" y="83"/>
                    <a:pt x="200" y="83"/>
                    <a:pt x="200" y="83"/>
                  </a:cubicBezTo>
                  <a:cubicBezTo>
                    <a:pt x="202" y="83"/>
                    <a:pt x="201" y="81"/>
                    <a:pt x="203" y="81"/>
                  </a:cubicBezTo>
                  <a:cubicBezTo>
                    <a:pt x="203" y="79"/>
                    <a:pt x="205" y="80"/>
                    <a:pt x="206" y="78"/>
                  </a:cubicBezTo>
                  <a:cubicBezTo>
                    <a:pt x="207" y="80"/>
                    <a:pt x="205" y="80"/>
                    <a:pt x="205" y="81"/>
                  </a:cubicBezTo>
                  <a:cubicBezTo>
                    <a:pt x="205" y="81"/>
                    <a:pt x="205" y="81"/>
                    <a:pt x="205" y="81"/>
                  </a:cubicBezTo>
                  <a:cubicBezTo>
                    <a:pt x="206" y="81"/>
                    <a:pt x="205" y="80"/>
                    <a:pt x="207" y="80"/>
                  </a:cubicBezTo>
                  <a:cubicBezTo>
                    <a:pt x="207" y="79"/>
                    <a:pt x="207" y="79"/>
                    <a:pt x="207" y="79"/>
                  </a:cubicBezTo>
                  <a:cubicBezTo>
                    <a:pt x="207" y="79"/>
                    <a:pt x="207" y="79"/>
                    <a:pt x="208" y="79"/>
                  </a:cubicBezTo>
                  <a:cubicBezTo>
                    <a:pt x="208" y="80"/>
                    <a:pt x="209" y="80"/>
                    <a:pt x="209" y="79"/>
                  </a:cubicBezTo>
                  <a:cubicBezTo>
                    <a:pt x="209" y="78"/>
                    <a:pt x="211" y="79"/>
                    <a:pt x="211" y="78"/>
                  </a:cubicBezTo>
                  <a:cubicBezTo>
                    <a:pt x="211" y="78"/>
                    <a:pt x="211" y="78"/>
                    <a:pt x="211" y="78"/>
                  </a:cubicBezTo>
                  <a:cubicBezTo>
                    <a:pt x="213" y="77"/>
                    <a:pt x="213" y="77"/>
                    <a:pt x="213" y="77"/>
                  </a:cubicBezTo>
                  <a:cubicBezTo>
                    <a:pt x="213" y="78"/>
                    <a:pt x="212" y="78"/>
                    <a:pt x="211" y="79"/>
                  </a:cubicBezTo>
                  <a:cubicBezTo>
                    <a:pt x="213" y="80"/>
                    <a:pt x="213" y="79"/>
                    <a:pt x="215" y="79"/>
                  </a:cubicBezTo>
                  <a:cubicBezTo>
                    <a:pt x="216" y="80"/>
                    <a:pt x="215" y="78"/>
                    <a:pt x="217" y="78"/>
                  </a:cubicBezTo>
                  <a:cubicBezTo>
                    <a:pt x="217" y="79"/>
                    <a:pt x="217" y="79"/>
                    <a:pt x="217" y="80"/>
                  </a:cubicBezTo>
                  <a:cubicBezTo>
                    <a:pt x="218" y="80"/>
                    <a:pt x="217" y="79"/>
                    <a:pt x="218" y="79"/>
                  </a:cubicBezTo>
                  <a:cubicBezTo>
                    <a:pt x="217" y="78"/>
                    <a:pt x="217" y="78"/>
                    <a:pt x="217" y="78"/>
                  </a:cubicBezTo>
                  <a:cubicBezTo>
                    <a:pt x="217" y="77"/>
                    <a:pt x="219" y="78"/>
                    <a:pt x="219" y="78"/>
                  </a:cubicBezTo>
                  <a:cubicBezTo>
                    <a:pt x="219" y="78"/>
                    <a:pt x="219" y="78"/>
                    <a:pt x="219" y="78"/>
                  </a:cubicBezTo>
                  <a:cubicBezTo>
                    <a:pt x="220" y="78"/>
                    <a:pt x="220" y="78"/>
                    <a:pt x="220" y="78"/>
                  </a:cubicBezTo>
                  <a:cubicBezTo>
                    <a:pt x="220" y="78"/>
                    <a:pt x="220" y="78"/>
                    <a:pt x="220" y="78"/>
                  </a:cubicBezTo>
                  <a:cubicBezTo>
                    <a:pt x="220" y="79"/>
                    <a:pt x="220" y="80"/>
                    <a:pt x="221" y="80"/>
                  </a:cubicBezTo>
                  <a:cubicBezTo>
                    <a:pt x="220" y="79"/>
                    <a:pt x="221" y="78"/>
                    <a:pt x="222" y="78"/>
                  </a:cubicBezTo>
                  <a:cubicBezTo>
                    <a:pt x="222" y="78"/>
                    <a:pt x="222" y="79"/>
                    <a:pt x="222" y="79"/>
                  </a:cubicBezTo>
                  <a:cubicBezTo>
                    <a:pt x="222" y="78"/>
                    <a:pt x="222" y="78"/>
                    <a:pt x="222" y="78"/>
                  </a:cubicBezTo>
                  <a:cubicBezTo>
                    <a:pt x="222" y="78"/>
                    <a:pt x="222" y="78"/>
                    <a:pt x="223" y="78"/>
                  </a:cubicBezTo>
                  <a:cubicBezTo>
                    <a:pt x="223" y="78"/>
                    <a:pt x="222" y="79"/>
                    <a:pt x="222" y="79"/>
                  </a:cubicBezTo>
                  <a:cubicBezTo>
                    <a:pt x="222" y="79"/>
                    <a:pt x="223" y="79"/>
                    <a:pt x="223" y="79"/>
                  </a:cubicBezTo>
                  <a:cubicBezTo>
                    <a:pt x="223" y="79"/>
                    <a:pt x="224" y="79"/>
                    <a:pt x="224" y="79"/>
                  </a:cubicBezTo>
                  <a:cubicBezTo>
                    <a:pt x="225" y="79"/>
                    <a:pt x="225" y="79"/>
                    <a:pt x="224" y="80"/>
                  </a:cubicBezTo>
                  <a:cubicBezTo>
                    <a:pt x="224" y="80"/>
                    <a:pt x="224" y="80"/>
                    <a:pt x="224" y="80"/>
                  </a:cubicBezTo>
                  <a:cubicBezTo>
                    <a:pt x="225" y="81"/>
                    <a:pt x="225" y="79"/>
                    <a:pt x="226" y="79"/>
                  </a:cubicBezTo>
                  <a:cubicBezTo>
                    <a:pt x="226" y="79"/>
                    <a:pt x="226" y="79"/>
                    <a:pt x="226" y="79"/>
                  </a:cubicBezTo>
                  <a:cubicBezTo>
                    <a:pt x="227" y="79"/>
                    <a:pt x="227" y="79"/>
                    <a:pt x="227" y="78"/>
                  </a:cubicBezTo>
                  <a:cubicBezTo>
                    <a:pt x="227" y="78"/>
                    <a:pt x="227" y="78"/>
                    <a:pt x="227" y="78"/>
                  </a:cubicBezTo>
                  <a:cubicBezTo>
                    <a:pt x="227" y="78"/>
                    <a:pt x="227" y="78"/>
                    <a:pt x="227" y="78"/>
                  </a:cubicBezTo>
                  <a:cubicBezTo>
                    <a:pt x="228" y="79"/>
                    <a:pt x="227" y="79"/>
                    <a:pt x="227" y="80"/>
                  </a:cubicBezTo>
                  <a:cubicBezTo>
                    <a:pt x="229" y="79"/>
                    <a:pt x="229" y="79"/>
                    <a:pt x="229" y="79"/>
                  </a:cubicBezTo>
                  <a:cubicBezTo>
                    <a:pt x="229" y="79"/>
                    <a:pt x="229" y="79"/>
                    <a:pt x="229" y="79"/>
                  </a:cubicBezTo>
                  <a:cubicBezTo>
                    <a:pt x="230" y="80"/>
                    <a:pt x="232" y="79"/>
                    <a:pt x="232" y="80"/>
                  </a:cubicBezTo>
                  <a:cubicBezTo>
                    <a:pt x="232" y="80"/>
                    <a:pt x="232" y="80"/>
                    <a:pt x="232" y="80"/>
                  </a:cubicBezTo>
                  <a:cubicBezTo>
                    <a:pt x="233" y="80"/>
                    <a:pt x="233" y="79"/>
                    <a:pt x="234" y="79"/>
                  </a:cubicBezTo>
                  <a:cubicBezTo>
                    <a:pt x="235" y="78"/>
                    <a:pt x="234" y="78"/>
                    <a:pt x="235" y="78"/>
                  </a:cubicBezTo>
                  <a:cubicBezTo>
                    <a:pt x="236" y="78"/>
                    <a:pt x="235" y="79"/>
                    <a:pt x="235" y="80"/>
                  </a:cubicBezTo>
                  <a:cubicBezTo>
                    <a:pt x="237" y="79"/>
                    <a:pt x="237" y="79"/>
                    <a:pt x="237" y="79"/>
                  </a:cubicBezTo>
                  <a:cubicBezTo>
                    <a:pt x="237" y="80"/>
                    <a:pt x="237" y="81"/>
                    <a:pt x="236" y="81"/>
                  </a:cubicBezTo>
                  <a:cubicBezTo>
                    <a:pt x="237" y="80"/>
                    <a:pt x="239" y="80"/>
                    <a:pt x="240" y="80"/>
                  </a:cubicBezTo>
                  <a:cubicBezTo>
                    <a:pt x="239" y="80"/>
                    <a:pt x="239" y="80"/>
                    <a:pt x="239" y="80"/>
                  </a:cubicBezTo>
                  <a:cubicBezTo>
                    <a:pt x="240" y="80"/>
                    <a:pt x="240" y="80"/>
                    <a:pt x="241" y="80"/>
                  </a:cubicBezTo>
                  <a:cubicBezTo>
                    <a:pt x="241" y="80"/>
                    <a:pt x="241" y="81"/>
                    <a:pt x="242" y="81"/>
                  </a:cubicBezTo>
                  <a:cubicBezTo>
                    <a:pt x="241" y="81"/>
                    <a:pt x="241" y="80"/>
                    <a:pt x="242" y="80"/>
                  </a:cubicBezTo>
                  <a:cubicBezTo>
                    <a:pt x="242" y="80"/>
                    <a:pt x="242" y="80"/>
                    <a:pt x="242" y="81"/>
                  </a:cubicBezTo>
                  <a:cubicBezTo>
                    <a:pt x="244" y="80"/>
                    <a:pt x="244" y="80"/>
                    <a:pt x="244" y="80"/>
                  </a:cubicBezTo>
                  <a:cubicBezTo>
                    <a:pt x="246" y="81"/>
                    <a:pt x="245" y="78"/>
                    <a:pt x="247" y="78"/>
                  </a:cubicBezTo>
                  <a:cubicBezTo>
                    <a:pt x="247" y="79"/>
                    <a:pt x="247" y="79"/>
                    <a:pt x="247" y="79"/>
                  </a:cubicBezTo>
                  <a:cubicBezTo>
                    <a:pt x="246" y="79"/>
                    <a:pt x="246" y="79"/>
                    <a:pt x="246" y="79"/>
                  </a:cubicBezTo>
                  <a:cubicBezTo>
                    <a:pt x="247" y="80"/>
                    <a:pt x="248" y="81"/>
                    <a:pt x="249" y="80"/>
                  </a:cubicBezTo>
                  <a:cubicBezTo>
                    <a:pt x="249" y="80"/>
                    <a:pt x="249" y="81"/>
                    <a:pt x="250" y="81"/>
                  </a:cubicBezTo>
                  <a:cubicBezTo>
                    <a:pt x="249" y="80"/>
                    <a:pt x="250" y="80"/>
                    <a:pt x="251" y="80"/>
                  </a:cubicBezTo>
                  <a:cubicBezTo>
                    <a:pt x="251" y="80"/>
                    <a:pt x="250" y="80"/>
                    <a:pt x="250" y="80"/>
                  </a:cubicBezTo>
                  <a:cubicBezTo>
                    <a:pt x="252" y="81"/>
                    <a:pt x="252" y="81"/>
                    <a:pt x="252" y="81"/>
                  </a:cubicBezTo>
                  <a:cubicBezTo>
                    <a:pt x="251" y="81"/>
                    <a:pt x="251" y="81"/>
                    <a:pt x="251" y="81"/>
                  </a:cubicBezTo>
                  <a:cubicBezTo>
                    <a:pt x="252" y="80"/>
                    <a:pt x="252" y="80"/>
                    <a:pt x="252" y="80"/>
                  </a:cubicBezTo>
                  <a:cubicBezTo>
                    <a:pt x="252" y="81"/>
                    <a:pt x="252" y="81"/>
                    <a:pt x="253" y="81"/>
                  </a:cubicBezTo>
                  <a:cubicBezTo>
                    <a:pt x="253" y="81"/>
                    <a:pt x="253" y="81"/>
                    <a:pt x="253" y="80"/>
                  </a:cubicBezTo>
                  <a:cubicBezTo>
                    <a:pt x="254" y="81"/>
                    <a:pt x="253" y="81"/>
                    <a:pt x="253" y="82"/>
                  </a:cubicBezTo>
                  <a:cubicBezTo>
                    <a:pt x="255" y="81"/>
                    <a:pt x="257" y="79"/>
                    <a:pt x="258" y="78"/>
                  </a:cubicBezTo>
                  <a:cubicBezTo>
                    <a:pt x="259" y="79"/>
                    <a:pt x="258" y="80"/>
                    <a:pt x="258" y="80"/>
                  </a:cubicBezTo>
                  <a:cubicBezTo>
                    <a:pt x="259" y="79"/>
                    <a:pt x="259" y="79"/>
                    <a:pt x="259" y="79"/>
                  </a:cubicBezTo>
                  <a:cubicBezTo>
                    <a:pt x="259" y="80"/>
                    <a:pt x="259" y="80"/>
                    <a:pt x="259" y="80"/>
                  </a:cubicBezTo>
                  <a:cubicBezTo>
                    <a:pt x="259" y="80"/>
                    <a:pt x="259" y="80"/>
                    <a:pt x="259" y="80"/>
                  </a:cubicBezTo>
                  <a:cubicBezTo>
                    <a:pt x="259" y="80"/>
                    <a:pt x="259" y="81"/>
                    <a:pt x="260" y="81"/>
                  </a:cubicBezTo>
                  <a:cubicBezTo>
                    <a:pt x="260" y="79"/>
                    <a:pt x="260" y="79"/>
                    <a:pt x="260" y="79"/>
                  </a:cubicBezTo>
                  <a:cubicBezTo>
                    <a:pt x="261" y="79"/>
                    <a:pt x="262" y="79"/>
                    <a:pt x="263" y="80"/>
                  </a:cubicBezTo>
                  <a:cubicBezTo>
                    <a:pt x="263" y="80"/>
                    <a:pt x="262" y="80"/>
                    <a:pt x="262" y="80"/>
                  </a:cubicBezTo>
                  <a:cubicBezTo>
                    <a:pt x="262" y="80"/>
                    <a:pt x="261" y="80"/>
                    <a:pt x="262" y="81"/>
                  </a:cubicBezTo>
                  <a:cubicBezTo>
                    <a:pt x="262" y="81"/>
                    <a:pt x="262" y="80"/>
                    <a:pt x="262" y="80"/>
                  </a:cubicBezTo>
                  <a:cubicBezTo>
                    <a:pt x="263" y="81"/>
                    <a:pt x="263" y="81"/>
                    <a:pt x="263" y="81"/>
                  </a:cubicBezTo>
                  <a:cubicBezTo>
                    <a:pt x="264" y="80"/>
                    <a:pt x="264" y="80"/>
                    <a:pt x="264" y="80"/>
                  </a:cubicBezTo>
                  <a:cubicBezTo>
                    <a:pt x="265" y="82"/>
                    <a:pt x="266" y="80"/>
                    <a:pt x="268" y="82"/>
                  </a:cubicBezTo>
                  <a:cubicBezTo>
                    <a:pt x="268" y="81"/>
                    <a:pt x="268" y="81"/>
                    <a:pt x="268" y="81"/>
                  </a:cubicBezTo>
                  <a:cubicBezTo>
                    <a:pt x="267" y="80"/>
                    <a:pt x="267" y="80"/>
                    <a:pt x="267" y="80"/>
                  </a:cubicBezTo>
                  <a:cubicBezTo>
                    <a:pt x="267" y="80"/>
                    <a:pt x="267" y="79"/>
                    <a:pt x="268" y="80"/>
                  </a:cubicBezTo>
                  <a:cubicBezTo>
                    <a:pt x="269" y="81"/>
                    <a:pt x="269" y="79"/>
                    <a:pt x="271" y="79"/>
                  </a:cubicBezTo>
                  <a:cubicBezTo>
                    <a:pt x="271" y="79"/>
                    <a:pt x="272" y="80"/>
                    <a:pt x="271" y="80"/>
                  </a:cubicBezTo>
                  <a:cubicBezTo>
                    <a:pt x="271" y="80"/>
                    <a:pt x="271" y="80"/>
                    <a:pt x="271" y="80"/>
                  </a:cubicBezTo>
                  <a:cubicBezTo>
                    <a:pt x="270" y="81"/>
                    <a:pt x="270" y="81"/>
                    <a:pt x="270" y="81"/>
                  </a:cubicBezTo>
                  <a:cubicBezTo>
                    <a:pt x="271" y="81"/>
                    <a:pt x="271" y="81"/>
                    <a:pt x="271" y="81"/>
                  </a:cubicBezTo>
                  <a:cubicBezTo>
                    <a:pt x="272" y="81"/>
                    <a:pt x="271" y="82"/>
                    <a:pt x="272" y="83"/>
                  </a:cubicBezTo>
                  <a:cubicBezTo>
                    <a:pt x="272" y="82"/>
                    <a:pt x="272" y="82"/>
                    <a:pt x="272" y="82"/>
                  </a:cubicBezTo>
                  <a:cubicBezTo>
                    <a:pt x="272" y="80"/>
                    <a:pt x="274" y="83"/>
                    <a:pt x="275" y="81"/>
                  </a:cubicBezTo>
                  <a:cubicBezTo>
                    <a:pt x="275" y="81"/>
                    <a:pt x="275" y="81"/>
                    <a:pt x="275" y="82"/>
                  </a:cubicBezTo>
                  <a:cubicBezTo>
                    <a:pt x="276" y="82"/>
                    <a:pt x="276" y="80"/>
                    <a:pt x="277" y="80"/>
                  </a:cubicBezTo>
                  <a:cubicBezTo>
                    <a:pt x="277" y="81"/>
                    <a:pt x="277" y="82"/>
                    <a:pt x="277" y="83"/>
                  </a:cubicBezTo>
                  <a:cubicBezTo>
                    <a:pt x="278" y="81"/>
                    <a:pt x="278" y="81"/>
                    <a:pt x="278" y="81"/>
                  </a:cubicBezTo>
                  <a:cubicBezTo>
                    <a:pt x="279" y="82"/>
                    <a:pt x="279" y="82"/>
                    <a:pt x="279" y="82"/>
                  </a:cubicBezTo>
                  <a:cubicBezTo>
                    <a:pt x="280" y="81"/>
                    <a:pt x="277" y="81"/>
                    <a:pt x="278" y="80"/>
                  </a:cubicBezTo>
                  <a:cubicBezTo>
                    <a:pt x="279" y="80"/>
                    <a:pt x="279" y="81"/>
                    <a:pt x="280" y="81"/>
                  </a:cubicBezTo>
                  <a:cubicBezTo>
                    <a:pt x="280" y="82"/>
                    <a:pt x="280" y="82"/>
                    <a:pt x="280" y="82"/>
                  </a:cubicBezTo>
                  <a:cubicBezTo>
                    <a:pt x="281" y="82"/>
                    <a:pt x="282" y="82"/>
                    <a:pt x="282" y="83"/>
                  </a:cubicBezTo>
                  <a:cubicBezTo>
                    <a:pt x="285" y="81"/>
                    <a:pt x="285" y="81"/>
                    <a:pt x="285" y="81"/>
                  </a:cubicBezTo>
                  <a:cubicBezTo>
                    <a:pt x="284" y="81"/>
                    <a:pt x="284" y="81"/>
                    <a:pt x="284" y="81"/>
                  </a:cubicBezTo>
                  <a:cubicBezTo>
                    <a:pt x="285" y="80"/>
                    <a:pt x="286" y="81"/>
                    <a:pt x="286" y="80"/>
                  </a:cubicBezTo>
                  <a:cubicBezTo>
                    <a:pt x="287" y="82"/>
                    <a:pt x="287" y="82"/>
                    <a:pt x="287" y="82"/>
                  </a:cubicBezTo>
                  <a:cubicBezTo>
                    <a:pt x="285" y="82"/>
                    <a:pt x="285" y="82"/>
                    <a:pt x="285" y="82"/>
                  </a:cubicBezTo>
                  <a:cubicBezTo>
                    <a:pt x="285" y="82"/>
                    <a:pt x="285" y="82"/>
                    <a:pt x="285" y="82"/>
                  </a:cubicBezTo>
                  <a:cubicBezTo>
                    <a:pt x="287" y="82"/>
                    <a:pt x="288" y="82"/>
                    <a:pt x="289" y="81"/>
                  </a:cubicBezTo>
                  <a:cubicBezTo>
                    <a:pt x="289" y="81"/>
                    <a:pt x="289" y="81"/>
                    <a:pt x="289" y="81"/>
                  </a:cubicBezTo>
                  <a:cubicBezTo>
                    <a:pt x="290" y="81"/>
                    <a:pt x="290" y="80"/>
                    <a:pt x="290" y="81"/>
                  </a:cubicBezTo>
                  <a:cubicBezTo>
                    <a:pt x="290" y="80"/>
                    <a:pt x="290" y="80"/>
                    <a:pt x="290" y="80"/>
                  </a:cubicBezTo>
                  <a:cubicBezTo>
                    <a:pt x="291" y="80"/>
                    <a:pt x="291" y="80"/>
                    <a:pt x="291" y="80"/>
                  </a:cubicBezTo>
                  <a:cubicBezTo>
                    <a:pt x="291" y="81"/>
                    <a:pt x="291" y="82"/>
                    <a:pt x="290" y="82"/>
                  </a:cubicBezTo>
                  <a:cubicBezTo>
                    <a:pt x="291" y="83"/>
                    <a:pt x="291" y="83"/>
                    <a:pt x="291" y="83"/>
                  </a:cubicBezTo>
                  <a:cubicBezTo>
                    <a:pt x="291" y="82"/>
                    <a:pt x="291" y="82"/>
                    <a:pt x="291" y="82"/>
                  </a:cubicBezTo>
                  <a:cubicBezTo>
                    <a:pt x="292" y="82"/>
                    <a:pt x="292" y="82"/>
                    <a:pt x="292" y="82"/>
                  </a:cubicBezTo>
                  <a:cubicBezTo>
                    <a:pt x="292" y="81"/>
                    <a:pt x="292" y="81"/>
                    <a:pt x="292" y="81"/>
                  </a:cubicBezTo>
                  <a:cubicBezTo>
                    <a:pt x="292" y="82"/>
                    <a:pt x="293" y="81"/>
                    <a:pt x="293" y="81"/>
                  </a:cubicBezTo>
                  <a:cubicBezTo>
                    <a:pt x="293" y="81"/>
                    <a:pt x="293" y="81"/>
                    <a:pt x="293" y="81"/>
                  </a:cubicBezTo>
                  <a:cubicBezTo>
                    <a:pt x="294" y="81"/>
                    <a:pt x="296" y="81"/>
                    <a:pt x="296" y="82"/>
                  </a:cubicBezTo>
                  <a:cubicBezTo>
                    <a:pt x="297" y="81"/>
                    <a:pt x="297" y="81"/>
                    <a:pt x="297" y="81"/>
                  </a:cubicBezTo>
                  <a:cubicBezTo>
                    <a:pt x="296" y="80"/>
                    <a:pt x="298" y="81"/>
                    <a:pt x="298" y="81"/>
                  </a:cubicBezTo>
                  <a:cubicBezTo>
                    <a:pt x="298" y="82"/>
                    <a:pt x="298" y="82"/>
                    <a:pt x="298" y="82"/>
                  </a:cubicBezTo>
                  <a:cubicBezTo>
                    <a:pt x="299" y="82"/>
                    <a:pt x="299" y="82"/>
                    <a:pt x="299" y="82"/>
                  </a:cubicBezTo>
                  <a:cubicBezTo>
                    <a:pt x="299" y="83"/>
                    <a:pt x="299" y="83"/>
                    <a:pt x="299" y="83"/>
                  </a:cubicBezTo>
                  <a:cubicBezTo>
                    <a:pt x="299" y="83"/>
                    <a:pt x="299" y="83"/>
                    <a:pt x="299" y="83"/>
                  </a:cubicBezTo>
                  <a:cubicBezTo>
                    <a:pt x="300" y="83"/>
                    <a:pt x="300" y="83"/>
                    <a:pt x="300" y="83"/>
                  </a:cubicBezTo>
                  <a:cubicBezTo>
                    <a:pt x="301" y="83"/>
                    <a:pt x="300" y="82"/>
                    <a:pt x="301" y="81"/>
                  </a:cubicBezTo>
                  <a:cubicBezTo>
                    <a:pt x="302" y="82"/>
                    <a:pt x="300" y="82"/>
                    <a:pt x="301" y="82"/>
                  </a:cubicBezTo>
                  <a:cubicBezTo>
                    <a:pt x="301" y="83"/>
                    <a:pt x="301" y="83"/>
                    <a:pt x="301" y="83"/>
                  </a:cubicBezTo>
                  <a:cubicBezTo>
                    <a:pt x="301" y="83"/>
                    <a:pt x="301" y="83"/>
                    <a:pt x="301" y="83"/>
                  </a:cubicBezTo>
                  <a:cubicBezTo>
                    <a:pt x="303" y="83"/>
                    <a:pt x="302" y="81"/>
                    <a:pt x="304" y="81"/>
                  </a:cubicBezTo>
                  <a:cubicBezTo>
                    <a:pt x="305" y="82"/>
                    <a:pt x="303" y="82"/>
                    <a:pt x="303" y="83"/>
                  </a:cubicBezTo>
                  <a:cubicBezTo>
                    <a:pt x="303" y="83"/>
                    <a:pt x="303" y="83"/>
                    <a:pt x="303" y="83"/>
                  </a:cubicBezTo>
                  <a:cubicBezTo>
                    <a:pt x="304" y="83"/>
                    <a:pt x="304" y="81"/>
                    <a:pt x="305" y="81"/>
                  </a:cubicBezTo>
                  <a:cubicBezTo>
                    <a:pt x="305" y="82"/>
                    <a:pt x="307" y="82"/>
                    <a:pt x="308" y="82"/>
                  </a:cubicBezTo>
                  <a:cubicBezTo>
                    <a:pt x="308" y="83"/>
                    <a:pt x="310" y="82"/>
                    <a:pt x="310" y="83"/>
                  </a:cubicBezTo>
                  <a:cubicBezTo>
                    <a:pt x="311" y="83"/>
                    <a:pt x="310" y="82"/>
                    <a:pt x="311" y="82"/>
                  </a:cubicBezTo>
                  <a:cubicBezTo>
                    <a:pt x="312" y="81"/>
                    <a:pt x="311" y="83"/>
                    <a:pt x="312" y="83"/>
                  </a:cubicBezTo>
                  <a:cubicBezTo>
                    <a:pt x="312" y="82"/>
                    <a:pt x="313" y="83"/>
                    <a:pt x="314" y="82"/>
                  </a:cubicBezTo>
                  <a:cubicBezTo>
                    <a:pt x="315" y="82"/>
                    <a:pt x="314" y="83"/>
                    <a:pt x="315" y="83"/>
                  </a:cubicBezTo>
                  <a:cubicBezTo>
                    <a:pt x="316" y="84"/>
                    <a:pt x="316" y="83"/>
                    <a:pt x="317" y="82"/>
                  </a:cubicBezTo>
                  <a:cubicBezTo>
                    <a:pt x="318" y="83"/>
                    <a:pt x="316" y="83"/>
                    <a:pt x="317" y="84"/>
                  </a:cubicBezTo>
                  <a:cubicBezTo>
                    <a:pt x="318" y="82"/>
                    <a:pt x="318" y="82"/>
                    <a:pt x="318" y="82"/>
                  </a:cubicBezTo>
                  <a:cubicBezTo>
                    <a:pt x="318" y="84"/>
                    <a:pt x="318" y="84"/>
                    <a:pt x="318" y="84"/>
                  </a:cubicBezTo>
                  <a:cubicBezTo>
                    <a:pt x="319" y="84"/>
                    <a:pt x="319" y="83"/>
                    <a:pt x="319" y="82"/>
                  </a:cubicBezTo>
                  <a:cubicBezTo>
                    <a:pt x="319" y="83"/>
                    <a:pt x="320" y="83"/>
                    <a:pt x="320" y="83"/>
                  </a:cubicBezTo>
                  <a:cubicBezTo>
                    <a:pt x="321" y="81"/>
                    <a:pt x="323" y="84"/>
                    <a:pt x="324" y="83"/>
                  </a:cubicBezTo>
                  <a:cubicBezTo>
                    <a:pt x="324" y="84"/>
                    <a:pt x="324" y="84"/>
                    <a:pt x="324" y="84"/>
                  </a:cubicBezTo>
                  <a:cubicBezTo>
                    <a:pt x="325" y="83"/>
                    <a:pt x="325" y="83"/>
                    <a:pt x="325" y="83"/>
                  </a:cubicBezTo>
                  <a:cubicBezTo>
                    <a:pt x="326" y="83"/>
                    <a:pt x="327" y="84"/>
                    <a:pt x="328" y="84"/>
                  </a:cubicBezTo>
                  <a:cubicBezTo>
                    <a:pt x="328" y="84"/>
                    <a:pt x="328" y="83"/>
                    <a:pt x="329" y="83"/>
                  </a:cubicBezTo>
                  <a:cubicBezTo>
                    <a:pt x="329" y="85"/>
                    <a:pt x="330" y="83"/>
                    <a:pt x="330" y="84"/>
                  </a:cubicBezTo>
                  <a:cubicBezTo>
                    <a:pt x="331" y="83"/>
                    <a:pt x="332" y="84"/>
                    <a:pt x="333" y="83"/>
                  </a:cubicBezTo>
                  <a:cubicBezTo>
                    <a:pt x="333" y="84"/>
                    <a:pt x="334" y="83"/>
                    <a:pt x="335" y="84"/>
                  </a:cubicBezTo>
                  <a:cubicBezTo>
                    <a:pt x="335" y="84"/>
                    <a:pt x="335" y="84"/>
                    <a:pt x="335" y="84"/>
                  </a:cubicBezTo>
                  <a:cubicBezTo>
                    <a:pt x="336" y="83"/>
                    <a:pt x="337" y="83"/>
                    <a:pt x="338" y="84"/>
                  </a:cubicBezTo>
                  <a:cubicBezTo>
                    <a:pt x="338" y="85"/>
                    <a:pt x="338" y="85"/>
                    <a:pt x="338" y="85"/>
                  </a:cubicBezTo>
                  <a:cubicBezTo>
                    <a:pt x="339" y="85"/>
                    <a:pt x="339" y="85"/>
                    <a:pt x="339" y="85"/>
                  </a:cubicBezTo>
                  <a:cubicBezTo>
                    <a:pt x="339" y="84"/>
                    <a:pt x="338" y="84"/>
                    <a:pt x="339" y="84"/>
                  </a:cubicBezTo>
                  <a:cubicBezTo>
                    <a:pt x="339" y="84"/>
                    <a:pt x="340" y="84"/>
                    <a:pt x="341" y="84"/>
                  </a:cubicBezTo>
                  <a:cubicBezTo>
                    <a:pt x="341" y="84"/>
                    <a:pt x="341" y="85"/>
                    <a:pt x="341" y="85"/>
                  </a:cubicBezTo>
                  <a:cubicBezTo>
                    <a:pt x="342" y="84"/>
                    <a:pt x="342" y="84"/>
                    <a:pt x="342" y="84"/>
                  </a:cubicBezTo>
                  <a:cubicBezTo>
                    <a:pt x="344" y="83"/>
                    <a:pt x="342" y="85"/>
                    <a:pt x="344" y="85"/>
                  </a:cubicBezTo>
                  <a:cubicBezTo>
                    <a:pt x="346" y="86"/>
                    <a:pt x="346" y="84"/>
                    <a:pt x="347" y="83"/>
                  </a:cubicBezTo>
                  <a:cubicBezTo>
                    <a:pt x="347" y="83"/>
                    <a:pt x="347" y="84"/>
                    <a:pt x="347" y="84"/>
                  </a:cubicBezTo>
                  <a:cubicBezTo>
                    <a:pt x="347" y="84"/>
                    <a:pt x="347" y="84"/>
                    <a:pt x="347" y="84"/>
                  </a:cubicBezTo>
                  <a:cubicBezTo>
                    <a:pt x="347" y="84"/>
                    <a:pt x="346" y="85"/>
                    <a:pt x="347" y="85"/>
                  </a:cubicBezTo>
                  <a:cubicBezTo>
                    <a:pt x="347" y="85"/>
                    <a:pt x="347" y="84"/>
                    <a:pt x="348" y="85"/>
                  </a:cubicBezTo>
                  <a:cubicBezTo>
                    <a:pt x="348" y="85"/>
                    <a:pt x="348" y="85"/>
                    <a:pt x="348" y="85"/>
                  </a:cubicBezTo>
                  <a:cubicBezTo>
                    <a:pt x="349" y="83"/>
                    <a:pt x="351" y="86"/>
                    <a:pt x="351" y="85"/>
                  </a:cubicBezTo>
                  <a:cubicBezTo>
                    <a:pt x="351" y="85"/>
                    <a:pt x="351" y="85"/>
                    <a:pt x="351" y="85"/>
                  </a:cubicBezTo>
                  <a:cubicBezTo>
                    <a:pt x="352" y="85"/>
                    <a:pt x="352" y="85"/>
                    <a:pt x="352" y="85"/>
                  </a:cubicBezTo>
                  <a:cubicBezTo>
                    <a:pt x="352" y="85"/>
                    <a:pt x="352" y="84"/>
                    <a:pt x="352" y="84"/>
                  </a:cubicBezTo>
                  <a:cubicBezTo>
                    <a:pt x="353" y="85"/>
                    <a:pt x="352" y="85"/>
                    <a:pt x="352" y="86"/>
                  </a:cubicBezTo>
                  <a:cubicBezTo>
                    <a:pt x="353" y="86"/>
                    <a:pt x="353" y="86"/>
                    <a:pt x="354" y="85"/>
                  </a:cubicBezTo>
                  <a:cubicBezTo>
                    <a:pt x="354" y="87"/>
                    <a:pt x="354" y="87"/>
                    <a:pt x="354" y="87"/>
                  </a:cubicBezTo>
                  <a:cubicBezTo>
                    <a:pt x="354" y="87"/>
                    <a:pt x="354" y="86"/>
                    <a:pt x="355" y="86"/>
                  </a:cubicBezTo>
                  <a:cubicBezTo>
                    <a:pt x="355" y="86"/>
                    <a:pt x="357" y="87"/>
                    <a:pt x="356" y="88"/>
                  </a:cubicBezTo>
                  <a:cubicBezTo>
                    <a:pt x="356" y="87"/>
                    <a:pt x="357" y="87"/>
                    <a:pt x="357" y="87"/>
                  </a:cubicBezTo>
                  <a:cubicBezTo>
                    <a:pt x="357" y="86"/>
                    <a:pt x="357" y="86"/>
                    <a:pt x="357" y="86"/>
                  </a:cubicBezTo>
                  <a:cubicBezTo>
                    <a:pt x="357" y="86"/>
                    <a:pt x="357" y="86"/>
                    <a:pt x="358" y="86"/>
                  </a:cubicBezTo>
                  <a:cubicBezTo>
                    <a:pt x="358" y="87"/>
                    <a:pt x="358" y="87"/>
                    <a:pt x="358" y="87"/>
                  </a:cubicBezTo>
                  <a:cubicBezTo>
                    <a:pt x="358" y="87"/>
                    <a:pt x="359" y="86"/>
                    <a:pt x="359" y="86"/>
                  </a:cubicBezTo>
                  <a:cubicBezTo>
                    <a:pt x="359" y="86"/>
                    <a:pt x="359" y="86"/>
                    <a:pt x="359" y="86"/>
                  </a:cubicBezTo>
                  <a:cubicBezTo>
                    <a:pt x="360" y="86"/>
                    <a:pt x="362" y="85"/>
                    <a:pt x="362" y="87"/>
                  </a:cubicBezTo>
                  <a:cubicBezTo>
                    <a:pt x="362" y="87"/>
                    <a:pt x="362" y="88"/>
                    <a:pt x="363" y="87"/>
                  </a:cubicBezTo>
                  <a:cubicBezTo>
                    <a:pt x="362" y="86"/>
                    <a:pt x="362" y="86"/>
                    <a:pt x="362" y="86"/>
                  </a:cubicBezTo>
                  <a:cubicBezTo>
                    <a:pt x="362" y="86"/>
                    <a:pt x="363" y="86"/>
                    <a:pt x="363" y="87"/>
                  </a:cubicBezTo>
                  <a:cubicBezTo>
                    <a:pt x="363" y="87"/>
                    <a:pt x="364" y="87"/>
                    <a:pt x="363" y="88"/>
                  </a:cubicBezTo>
                  <a:cubicBezTo>
                    <a:pt x="364" y="88"/>
                    <a:pt x="364" y="88"/>
                    <a:pt x="364" y="88"/>
                  </a:cubicBezTo>
                  <a:cubicBezTo>
                    <a:pt x="364" y="87"/>
                    <a:pt x="364" y="87"/>
                    <a:pt x="364" y="87"/>
                  </a:cubicBezTo>
                  <a:cubicBezTo>
                    <a:pt x="364" y="87"/>
                    <a:pt x="365" y="87"/>
                    <a:pt x="365" y="87"/>
                  </a:cubicBezTo>
                  <a:cubicBezTo>
                    <a:pt x="366" y="87"/>
                    <a:pt x="365" y="88"/>
                    <a:pt x="366" y="88"/>
                  </a:cubicBezTo>
                  <a:cubicBezTo>
                    <a:pt x="366" y="87"/>
                    <a:pt x="366" y="87"/>
                    <a:pt x="366" y="87"/>
                  </a:cubicBezTo>
                  <a:cubicBezTo>
                    <a:pt x="367" y="88"/>
                    <a:pt x="368" y="88"/>
                    <a:pt x="369" y="88"/>
                  </a:cubicBezTo>
                  <a:cubicBezTo>
                    <a:pt x="369" y="88"/>
                    <a:pt x="369" y="88"/>
                    <a:pt x="369" y="88"/>
                  </a:cubicBezTo>
                  <a:cubicBezTo>
                    <a:pt x="369" y="88"/>
                    <a:pt x="369" y="88"/>
                    <a:pt x="370" y="88"/>
                  </a:cubicBezTo>
                  <a:cubicBezTo>
                    <a:pt x="370" y="88"/>
                    <a:pt x="369" y="87"/>
                    <a:pt x="370" y="87"/>
                  </a:cubicBezTo>
                  <a:cubicBezTo>
                    <a:pt x="370" y="87"/>
                    <a:pt x="370" y="87"/>
                    <a:pt x="370" y="87"/>
                  </a:cubicBezTo>
                  <a:cubicBezTo>
                    <a:pt x="371" y="88"/>
                    <a:pt x="370" y="88"/>
                    <a:pt x="370" y="88"/>
                  </a:cubicBezTo>
                  <a:cubicBezTo>
                    <a:pt x="370" y="88"/>
                    <a:pt x="370" y="88"/>
                    <a:pt x="370" y="88"/>
                  </a:cubicBezTo>
                  <a:cubicBezTo>
                    <a:pt x="370" y="88"/>
                    <a:pt x="371" y="88"/>
                    <a:pt x="371" y="88"/>
                  </a:cubicBezTo>
                  <a:cubicBezTo>
                    <a:pt x="371" y="88"/>
                    <a:pt x="371" y="88"/>
                    <a:pt x="371" y="88"/>
                  </a:cubicBezTo>
                  <a:cubicBezTo>
                    <a:pt x="372" y="88"/>
                    <a:pt x="372" y="88"/>
                    <a:pt x="372" y="88"/>
                  </a:cubicBezTo>
                  <a:cubicBezTo>
                    <a:pt x="372" y="88"/>
                    <a:pt x="372" y="88"/>
                    <a:pt x="372" y="88"/>
                  </a:cubicBezTo>
                  <a:cubicBezTo>
                    <a:pt x="372" y="89"/>
                    <a:pt x="371" y="89"/>
                    <a:pt x="371" y="89"/>
                  </a:cubicBezTo>
                  <a:cubicBezTo>
                    <a:pt x="371" y="89"/>
                    <a:pt x="371" y="89"/>
                    <a:pt x="371" y="89"/>
                  </a:cubicBezTo>
                  <a:cubicBezTo>
                    <a:pt x="373" y="89"/>
                    <a:pt x="372" y="88"/>
                    <a:pt x="372" y="87"/>
                  </a:cubicBezTo>
                  <a:cubicBezTo>
                    <a:pt x="372" y="88"/>
                    <a:pt x="373" y="87"/>
                    <a:pt x="373" y="88"/>
                  </a:cubicBezTo>
                  <a:cubicBezTo>
                    <a:pt x="373" y="88"/>
                    <a:pt x="373" y="89"/>
                    <a:pt x="373" y="89"/>
                  </a:cubicBezTo>
                  <a:cubicBezTo>
                    <a:pt x="374" y="89"/>
                    <a:pt x="374" y="88"/>
                    <a:pt x="375" y="88"/>
                  </a:cubicBezTo>
                  <a:cubicBezTo>
                    <a:pt x="375" y="88"/>
                    <a:pt x="375" y="88"/>
                    <a:pt x="375" y="88"/>
                  </a:cubicBezTo>
                  <a:cubicBezTo>
                    <a:pt x="376" y="89"/>
                    <a:pt x="377" y="88"/>
                    <a:pt x="378" y="87"/>
                  </a:cubicBezTo>
                  <a:cubicBezTo>
                    <a:pt x="378" y="89"/>
                    <a:pt x="378" y="89"/>
                    <a:pt x="378" y="89"/>
                  </a:cubicBezTo>
                  <a:cubicBezTo>
                    <a:pt x="379" y="88"/>
                    <a:pt x="379" y="87"/>
                    <a:pt x="380" y="88"/>
                  </a:cubicBezTo>
                  <a:cubicBezTo>
                    <a:pt x="379" y="88"/>
                    <a:pt x="379" y="88"/>
                    <a:pt x="379" y="88"/>
                  </a:cubicBezTo>
                  <a:cubicBezTo>
                    <a:pt x="380" y="88"/>
                    <a:pt x="381" y="88"/>
                    <a:pt x="381" y="88"/>
                  </a:cubicBezTo>
                  <a:cubicBezTo>
                    <a:pt x="382" y="88"/>
                    <a:pt x="381" y="89"/>
                    <a:pt x="382" y="89"/>
                  </a:cubicBezTo>
                  <a:cubicBezTo>
                    <a:pt x="383" y="87"/>
                    <a:pt x="383" y="87"/>
                    <a:pt x="383" y="87"/>
                  </a:cubicBezTo>
                  <a:cubicBezTo>
                    <a:pt x="383" y="88"/>
                    <a:pt x="383" y="88"/>
                    <a:pt x="383" y="88"/>
                  </a:cubicBezTo>
                  <a:cubicBezTo>
                    <a:pt x="383" y="88"/>
                    <a:pt x="383" y="89"/>
                    <a:pt x="383" y="89"/>
                  </a:cubicBezTo>
                  <a:cubicBezTo>
                    <a:pt x="383" y="88"/>
                    <a:pt x="383" y="88"/>
                    <a:pt x="383" y="88"/>
                  </a:cubicBezTo>
                  <a:cubicBezTo>
                    <a:pt x="384" y="88"/>
                    <a:pt x="384" y="89"/>
                    <a:pt x="384" y="89"/>
                  </a:cubicBezTo>
                  <a:cubicBezTo>
                    <a:pt x="384" y="88"/>
                    <a:pt x="385" y="88"/>
                    <a:pt x="385" y="88"/>
                  </a:cubicBezTo>
                  <a:cubicBezTo>
                    <a:pt x="385" y="89"/>
                    <a:pt x="385" y="89"/>
                    <a:pt x="385" y="89"/>
                  </a:cubicBezTo>
                  <a:cubicBezTo>
                    <a:pt x="385" y="89"/>
                    <a:pt x="386" y="89"/>
                    <a:pt x="386" y="88"/>
                  </a:cubicBezTo>
                  <a:cubicBezTo>
                    <a:pt x="386" y="89"/>
                    <a:pt x="386" y="89"/>
                    <a:pt x="386" y="89"/>
                  </a:cubicBezTo>
                  <a:cubicBezTo>
                    <a:pt x="386" y="89"/>
                    <a:pt x="386" y="89"/>
                    <a:pt x="386" y="89"/>
                  </a:cubicBezTo>
                  <a:cubicBezTo>
                    <a:pt x="386" y="88"/>
                    <a:pt x="386" y="88"/>
                    <a:pt x="386" y="88"/>
                  </a:cubicBezTo>
                  <a:cubicBezTo>
                    <a:pt x="386" y="88"/>
                    <a:pt x="386" y="88"/>
                    <a:pt x="386" y="88"/>
                  </a:cubicBezTo>
                  <a:cubicBezTo>
                    <a:pt x="387" y="88"/>
                    <a:pt x="387" y="87"/>
                    <a:pt x="387" y="88"/>
                  </a:cubicBezTo>
                  <a:cubicBezTo>
                    <a:pt x="388" y="88"/>
                    <a:pt x="387" y="88"/>
                    <a:pt x="387" y="88"/>
                  </a:cubicBezTo>
                  <a:cubicBezTo>
                    <a:pt x="387" y="88"/>
                    <a:pt x="387" y="89"/>
                    <a:pt x="387" y="89"/>
                  </a:cubicBezTo>
                  <a:cubicBezTo>
                    <a:pt x="388" y="89"/>
                    <a:pt x="388" y="89"/>
                    <a:pt x="388" y="89"/>
                  </a:cubicBezTo>
                  <a:cubicBezTo>
                    <a:pt x="388" y="88"/>
                    <a:pt x="388" y="88"/>
                    <a:pt x="388" y="87"/>
                  </a:cubicBezTo>
                  <a:cubicBezTo>
                    <a:pt x="388" y="87"/>
                    <a:pt x="388" y="87"/>
                    <a:pt x="389" y="87"/>
                  </a:cubicBezTo>
                  <a:cubicBezTo>
                    <a:pt x="389" y="87"/>
                    <a:pt x="389" y="87"/>
                    <a:pt x="389" y="87"/>
                  </a:cubicBezTo>
                  <a:cubicBezTo>
                    <a:pt x="388" y="87"/>
                    <a:pt x="388" y="86"/>
                    <a:pt x="388" y="87"/>
                  </a:cubicBezTo>
                  <a:cubicBezTo>
                    <a:pt x="388" y="87"/>
                    <a:pt x="388" y="87"/>
                    <a:pt x="388" y="87"/>
                  </a:cubicBezTo>
                  <a:cubicBezTo>
                    <a:pt x="387" y="87"/>
                    <a:pt x="387" y="87"/>
                    <a:pt x="387" y="87"/>
                  </a:cubicBezTo>
                  <a:cubicBezTo>
                    <a:pt x="387" y="87"/>
                    <a:pt x="386" y="87"/>
                    <a:pt x="386" y="87"/>
                  </a:cubicBezTo>
                  <a:cubicBezTo>
                    <a:pt x="387" y="87"/>
                    <a:pt x="387" y="87"/>
                    <a:pt x="387" y="87"/>
                  </a:cubicBezTo>
                  <a:cubicBezTo>
                    <a:pt x="387" y="86"/>
                    <a:pt x="387" y="86"/>
                    <a:pt x="387" y="86"/>
                  </a:cubicBezTo>
                  <a:cubicBezTo>
                    <a:pt x="387" y="86"/>
                    <a:pt x="387" y="85"/>
                    <a:pt x="388" y="85"/>
                  </a:cubicBezTo>
                  <a:cubicBezTo>
                    <a:pt x="388" y="86"/>
                    <a:pt x="390" y="85"/>
                    <a:pt x="390" y="86"/>
                  </a:cubicBezTo>
                  <a:cubicBezTo>
                    <a:pt x="391" y="85"/>
                    <a:pt x="391" y="85"/>
                    <a:pt x="391" y="85"/>
                  </a:cubicBezTo>
                  <a:cubicBezTo>
                    <a:pt x="391" y="85"/>
                    <a:pt x="391" y="85"/>
                    <a:pt x="390" y="85"/>
                  </a:cubicBezTo>
                  <a:cubicBezTo>
                    <a:pt x="392" y="85"/>
                    <a:pt x="393" y="86"/>
                    <a:pt x="394" y="85"/>
                  </a:cubicBezTo>
                  <a:cubicBezTo>
                    <a:pt x="396" y="87"/>
                    <a:pt x="397" y="85"/>
                    <a:pt x="398" y="86"/>
                  </a:cubicBezTo>
                  <a:cubicBezTo>
                    <a:pt x="400" y="85"/>
                    <a:pt x="403" y="87"/>
                    <a:pt x="405" y="85"/>
                  </a:cubicBezTo>
                  <a:close/>
                  <a:moveTo>
                    <a:pt x="503" y="82"/>
                  </a:moveTo>
                  <a:cubicBezTo>
                    <a:pt x="502" y="82"/>
                    <a:pt x="502" y="83"/>
                    <a:pt x="501" y="82"/>
                  </a:cubicBezTo>
                  <a:cubicBezTo>
                    <a:pt x="502" y="82"/>
                    <a:pt x="502" y="82"/>
                    <a:pt x="503" y="82"/>
                  </a:cubicBezTo>
                  <a:close/>
                  <a:moveTo>
                    <a:pt x="490" y="81"/>
                  </a:moveTo>
                  <a:cubicBezTo>
                    <a:pt x="489" y="83"/>
                    <a:pt x="487" y="81"/>
                    <a:pt x="486" y="82"/>
                  </a:cubicBezTo>
                  <a:cubicBezTo>
                    <a:pt x="486" y="81"/>
                    <a:pt x="486" y="81"/>
                    <a:pt x="486" y="81"/>
                  </a:cubicBezTo>
                  <a:cubicBezTo>
                    <a:pt x="487" y="80"/>
                    <a:pt x="489" y="81"/>
                    <a:pt x="490" y="81"/>
                  </a:cubicBezTo>
                  <a:close/>
                  <a:moveTo>
                    <a:pt x="475" y="81"/>
                  </a:moveTo>
                  <a:cubicBezTo>
                    <a:pt x="475" y="81"/>
                    <a:pt x="475" y="81"/>
                    <a:pt x="475" y="81"/>
                  </a:cubicBezTo>
                  <a:cubicBezTo>
                    <a:pt x="475" y="81"/>
                    <a:pt x="475" y="81"/>
                    <a:pt x="475" y="82"/>
                  </a:cubicBezTo>
                  <a:lnTo>
                    <a:pt x="475" y="81"/>
                  </a:lnTo>
                  <a:close/>
                  <a:moveTo>
                    <a:pt x="478" y="75"/>
                  </a:moveTo>
                  <a:cubicBezTo>
                    <a:pt x="478" y="75"/>
                    <a:pt x="478" y="75"/>
                    <a:pt x="477" y="75"/>
                  </a:cubicBezTo>
                  <a:cubicBezTo>
                    <a:pt x="478" y="75"/>
                    <a:pt x="478" y="75"/>
                    <a:pt x="478" y="75"/>
                  </a:cubicBezTo>
                  <a:close/>
                  <a:moveTo>
                    <a:pt x="474" y="78"/>
                  </a:moveTo>
                  <a:cubicBezTo>
                    <a:pt x="475" y="79"/>
                    <a:pt x="476" y="78"/>
                    <a:pt x="477" y="78"/>
                  </a:cubicBezTo>
                  <a:cubicBezTo>
                    <a:pt x="480" y="78"/>
                    <a:pt x="481" y="78"/>
                    <a:pt x="483" y="78"/>
                  </a:cubicBezTo>
                  <a:cubicBezTo>
                    <a:pt x="484" y="78"/>
                    <a:pt x="484" y="78"/>
                    <a:pt x="484" y="78"/>
                  </a:cubicBezTo>
                  <a:cubicBezTo>
                    <a:pt x="483" y="79"/>
                    <a:pt x="481" y="79"/>
                    <a:pt x="479" y="79"/>
                  </a:cubicBezTo>
                  <a:cubicBezTo>
                    <a:pt x="479" y="79"/>
                    <a:pt x="479" y="78"/>
                    <a:pt x="479" y="78"/>
                  </a:cubicBezTo>
                  <a:cubicBezTo>
                    <a:pt x="478" y="79"/>
                    <a:pt x="476" y="80"/>
                    <a:pt x="474" y="79"/>
                  </a:cubicBezTo>
                  <a:cubicBezTo>
                    <a:pt x="474" y="79"/>
                    <a:pt x="473" y="79"/>
                    <a:pt x="473" y="79"/>
                  </a:cubicBezTo>
                  <a:cubicBezTo>
                    <a:pt x="473" y="79"/>
                    <a:pt x="473" y="79"/>
                    <a:pt x="473" y="79"/>
                  </a:cubicBezTo>
                  <a:cubicBezTo>
                    <a:pt x="473" y="79"/>
                    <a:pt x="473" y="79"/>
                    <a:pt x="474" y="78"/>
                  </a:cubicBezTo>
                  <a:close/>
                  <a:moveTo>
                    <a:pt x="470" y="79"/>
                  </a:moveTo>
                  <a:cubicBezTo>
                    <a:pt x="472" y="78"/>
                    <a:pt x="472" y="78"/>
                    <a:pt x="472" y="78"/>
                  </a:cubicBezTo>
                  <a:cubicBezTo>
                    <a:pt x="472" y="79"/>
                    <a:pt x="472" y="79"/>
                    <a:pt x="472" y="79"/>
                  </a:cubicBezTo>
                  <a:cubicBezTo>
                    <a:pt x="470" y="79"/>
                    <a:pt x="468" y="79"/>
                    <a:pt x="467" y="79"/>
                  </a:cubicBezTo>
                  <a:cubicBezTo>
                    <a:pt x="468" y="79"/>
                    <a:pt x="469" y="78"/>
                    <a:pt x="470" y="79"/>
                  </a:cubicBezTo>
                  <a:close/>
                  <a:moveTo>
                    <a:pt x="459" y="79"/>
                  </a:moveTo>
                  <a:cubicBezTo>
                    <a:pt x="462" y="79"/>
                    <a:pt x="462" y="78"/>
                    <a:pt x="464" y="79"/>
                  </a:cubicBezTo>
                  <a:cubicBezTo>
                    <a:pt x="465" y="79"/>
                    <a:pt x="465" y="78"/>
                    <a:pt x="466" y="79"/>
                  </a:cubicBezTo>
                  <a:cubicBezTo>
                    <a:pt x="466" y="80"/>
                    <a:pt x="464" y="78"/>
                    <a:pt x="463" y="79"/>
                  </a:cubicBezTo>
                  <a:cubicBezTo>
                    <a:pt x="461" y="78"/>
                    <a:pt x="458" y="80"/>
                    <a:pt x="456" y="79"/>
                  </a:cubicBezTo>
                  <a:cubicBezTo>
                    <a:pt x="457" y="79"/>
                    <a:pt x="458" y="79"/>
                    <a:pt x="459" y="79"/>
                  </a:cubicBezTo>
                  <a:close/>
                  <a:moveTo>
                    <a:pt x="488" y="67"/>
                  </a:moveTo>
                  <a:cubicBezTo>
                    <a:pt x="487" y="67"/>
                    <a:pt x="487" y="68"/>
                    <a:pt x="486" y="68"/>
                  </a:cubicBezTo>
                  <a:cubicBezTo>
                    <a:pt x="486" y="67"/>
                    <a:pt x="485" y="68"/>
                    <a:pt x="485" y="67"/>
                  </a:cubicBezTo>
                  <a:cubicBezTo>
                    <a:pt x="485" y="66"/>
                    <a:pt x="487" y="67"/>
                    <a:pt x="488" y="67"/>
                  </a:cubicBezTo>
                  <a:close/>
                  <a:moveTo>
                    <a:pt x="478" y="61"/>
                  </a:moveTo>
                  <a:cubicBezTo>
                    <a:pt x="478" y="61"/>
                    <a:pt x="478" y="61"/>
                    <a:pt x="478" y="61"/>
                  </a:cubicBezTo>
                  <a:cubicBezTo>
                    <a:pt x="477" y="61"/>
                    <a:pt x="477" y="61"/>
                    <a:pt x="477" y="61"/>
                  </a:cubicBezTo>
                  <a:lnTo>
                    <a:pt x="478" y="61"/>
                  </a:lnTo>
                  <a:close/>
                  <a:moveTo>
                    <a:pt x="471" y="63"/>
                  </a:moveTo>
                  <a:cubicBezTo>
                    <a:pt x="472" y="63"/>
                    <a:pt x="472" y="63"/>
                    <a:pt x="472" y="63"/>
                  </a:cubicBezTo>
                  <a:cubicBezTo>
                    <a:pt x="471" y="64"/>
                    <a:pt x="471" y="64"/>
                    <a:pt x="471" y="64"/>
                  </a:cubicBezTo>
                  <a:cubicBezTo>
                    <a:pt x="471" y="63"/>
                    <a:pt x="471" y="63"/>
                    <a:pt x="471" y="63"/>
                  </a:cubicBezTo>
                  <a:close/>
                  <a:moveTo>
                    <a:pt x="470" y="64"/>
                  </a:moveTo>
                  <a:cubicBezTo>
                    <a:pt x="470" y="64"/>
                    <a:pt x="469" y="63"/>
                    <a:pt x="469" y="64"/>
                  </a:cubicBezTo>
                  <a:cubicBezTo>
                    <a:pt x="469" y="64"/>
                    <a:pt x="469" y="64"/>
                    <a:pt x="469" y="64"/>
                  </a:cubicBezTo>
                  <a:cubicBezTo>
                    <a:pt x="468" y="64"/>
                    <a:pt x="468" y="64"/>
                    <a:pt x="468" y="64"/>
                  </a:cubicBezTo>
                  <a:cubicBezTo>
                    <a:pt x="469" y="63"/>
                    <a:pt x="470" y="63"/>
                    <a:pt x="470" y="64"/>
                  </a:cubicBezTo>
                  <a:close/>
                  <a:moveTo>
                    <a:pt x="496" y="55"/>
                  </a:moveTo>
                  <a:cubicBezTo>
                    <a:pt x="495" y="56"/>
                    <a:pt x="495" y="56"/>
                    <a:pt x="495" y="56"/>
                  </a:cubicBezTo>
                  <a:cubicBezTo>
                    <a:pt x="495" y="55"/>
                    <a:pt x="495" y="55"/>
                    <a:pt x="495" y="55"/>
                  </a:cubicBezTo>
                  <a:lnTo>
                    <a:pt x="496" y="55"/>
                  </a:lnTo>
                  <a:close/>
                  <a:moveTo>
                    <a:pt x="495" y="54"/>
                  </a:moveTo>
                  <a:cubicBezTo>
                    <a:pt x="494" y="54"/>
                    <a:pt x="494" y="54"/>
                    <a:pt x="494" y="54"/>
                  </a:cubicBezTo>
                  <a:cubicBezTo>
                    <a:pt x="494" y="54"/>
                    <a:pt x="494" y="54"/>
                    <a:pt x="494" y="54"/>
                  </a:cubicBezTo>
                  <a:lnTo>
                    <a:pt x="495" y="54"/>
                  </a:lnTo>
                  <a:close/>
                  <a:moveTo>
                    <a:pt x="504" y="54"/>
                  </a:moveTo>
                  <a:cubicBezTo>
                    <a:pt x="503" y="55"/>
                    <a:pt x="503" y="55"/>
                    <a:pt x="503" y="55"/>
                  </a:cubicBezTo>
                  <a:cubicBezTo>
                    <a:pt x="503" y="54"/>
                    <a:pt x="503" y="54"/>
                    <a:pt x="503" y="54"/>
                  </a:cubicBezTo>
                  <a:lnTo>
                    <a:pt x="504" y="54"/>
                  </a:lnTo>
                  <a:close/>
                  <a:moveTo>
                    <a:pt x="494" y="53"/>
                  </a:moveTo>
                  <a:cubicBezTo>
                    <a:pt x="493" y="54"/>
                    <a:pt x="493" y="54"/>
                    <a:pt x="492" y="54"/>
                  </a:cubicBezTo>
                  <a:lnTo>
                    <a:pt x="494" y="53"/>
                  </a:lnTo>
                  <a:close/>
                  <a:moveTo>
                    <a:pt x="490" y="53"/>
                  </a:moveTo>
                  <a:cubicBezTo>
                    <a:pt x="490" y="53"/>
                    <a:pt x="490" y="53"/>
                    <a:pt x="490" y="54"/>
                  </a:cubicBezTo>
                  <a:cubicBezTo>
                    <a:pt x="490" y="53"/>
                    <a:pt x="490" y="53"/>
                    <a:pt x="490" y="53"/>
                  </a:cubicBezTo>
                  <a:close/>
                  <a:moveTo>
                    <a:pt x="489" y="55"/>
                  </a:moveTo>
                  <a:cubicBezTo>
                    <a:pt x="488" y="56"/>
                    <a:pt x="488" y="56"/>
                    <a:pt x="488" y="56"/>
                  </a:cubicBezTo>
                  <a:cubicBezTo>
                    <a:pt x="488" y="56"/>
                    <a:pt x="488" y="56"/>
                    <a:pt x="488" y="56"/>
                  </a:cubicBezTo>
                  <a:cubicBezTo>
                    <a:pt x="488" y="56"/>
                    <a:pt x="488" y="56"/>
                    <a:pt x="488" y="55"/>
                  </a:cubicBezTo>
                  <a:cubicBezTo>
                    <a:pt x="488" y="55"/>
                    <a:pt x="488" y="55"/>
                    <a:pt x="488" y="55"/>
                  </a:cubicBezTo>
                  <a:lnTo>
                    <a:pt x="489" y="55"/>
                  </a:lnTo>
                  <a:close/>
                  <a:moveTo>
                    <a:pt x="487" y="56"/>
                  </a:moveTo>
                  <a:cubicBezTo>
                    <a:pt x="488" y="56"/>
                    <a:pt x="488" y="56"/>
                    <a:pt x="488" y="56"/>
                  </a:cubicBezTo>
                  <a:cubicBezTo>
                    <a:pt x="487" y="56"/>
                    <a:pt x="487" y="56"/>
                    <a:pt x="487" y="56"/>
                  </a:cubicBezTo>
                  <a:close/>
                  <a:moveTo>
                    <a:pt x="485" y="56"/>
                  </a:moveTo>
                  <a:cubicBezTo>
                    <a:pt x="485" y="56"/>
                    <a:pt x="485" y="56"/>
                    <a:pt x="485" y="56"/>
                  </a:cubicBezTo>
                  <a:cubicBezTo>
                    <a:pt x="485" y="57"/>
                    <a:pt x="485" y="57"/>
                    <a:pt x="485" y="57"/>
                  </a:cubicBezTo>
                  <a:cubicBezTo>
                    <a:pt x="485" y="57"/>
                    <a:pt x="485" y="57"/>
                    <a:pt x="485" y="57"/>
                  </a:cubicBezTo>
                  <a:lnTo>
                    <a:pt x="485" y="56"/>
                  </a:lnTo>
                  <a:close/>
                  <a:moveTo>
                    <a:pt x="519" y="44"/>
                  </a:moveTo>
                  <a:cubicBezTo>
                    <a:pt x="519" y="45"/>
                    <a:pt x="519" y="45"/>
                    <a:pt x="519" y="45"/>
                  </a:cubicBezTo>
                  <a:cubicBezTo>
                    <a:pt x="519" y="45"/>
                    <a:pt x="519" y="45"/>
                    <a:pt x="519" y="45"/>
                  </a:cubicBezTo>
                  <a:cubicBezTo>
                    <a:pt x="520" y="45"/>
                    <a:pt x="519" y="44"/>
                    <a:pt x="520" y="44"/>
                  </a:cubicBezTo>
                  <a:cubicBezTo>
                    <a:pt x="521" y="45"/>
                    <a:pt x="521" y="45"/>
                    <a:pt x="521" y="45"/>
                  </a:cubicBezTo>
                  <a:cubicBezTo>
                    <a:pt x="521" y="45"/>
                    <a:pt x="521" y="45"/>
                    <a:pt x="521" y="45"/>
                  </a:cubicBezTo>
                  <a:cubicBezTo>
                    <a:pt x="520" y="45"/>
                    <a:pt x="520" y="45"/>
                    <a:pt x="519" y="45"/>
                  </a:cubicBezTo>
                  <a:cubicBezTo>
                    <a:pt x="519" y="45"/>
                    <a:pt x="519" y="45"/>
                    <a:pt x="519" y="45"/>
                  </a:cubicBezTo>
                  <a:lnTo>
                    <a:pt x="519" y="44"/>
                  </a:lnTo>
                  <a:close/>
                  <a:moveTo>
                    <a:pt x="518" y="45"/>
                  </a:moveTo>
                  <a:cubicBezTo>
                    <a:pt x="518" y="45"/>
                    <a:pt x="518" y="45"/>
                    <a:pt x="518" y="45"/>
                  </a:cubicBezTo>
                  <a:cubicBezTo>
                    <a:pt x="517" y="45"/>
                    <a:pt x="517" y="45"/>
                    <a:pt x="517" y="45"/>
                  </a:cubicBezTo>
                  <a:lnTo>
                    <a:pt x="518" y="45"/>
                  </a:lnTo>
                  <a:close/>
                  <a:moveTo>
                    <a:pt x="473" y="56"/>
                  </a:moveTo>
                  <a:cubicBezTo>
                    <a:pt x="473" y="56"/>
                    <a:pt x="473" y="56"/>
                    <a:pt x="473" y="56"/>
                  </a:cubicBezTo>
                  <a:cubicBezTo>
                    <a:pt x="473" y="56"/>
                    <a:pt x="473" y="57"/>
                    <a:pt x="474" y="57"/>
                  </a:cubicBezTo>
                  <a:cubicBezTo>
                    <a:pt x="473" y="57"/>
                    <a:pt x="472" y="57"/>
                    <a:pt x="473" y="56"/>
                  </a:cubicBezTo>
                  <a:close/>
                  <a:moveTo>
                    <a:pt x="475" y="56"/>
                  </a:moveTo>
                  <a:cubicBezTo>
                    <a:pt x="475" y="56"/>
                    <a:pt x="475" y="56"/>
                    <a:pt x="475" y="56"/>
                  </a:cubicBezTo>
                  <a:cubicBezTo>
                    <a:pt x="476" y="55"/>
                    <a:pt x="476" y="55"/>
                    <a:pt x="476" y="55"/>
                  </a:cubicBezTo>
                  <a:cubicBezTo>
                    <a:pt x="476" y="56"/>
                    <a:pt x="476" y="56"/>
                    <a:pt x="475" y="56"/>
                  </a:cubicBezTo>
                  <a:close/>
                  <a:moveTo>
                    <a:pt x="479" y="50"/>
                  </a:moveTo>
                  <a:cubicBezTo>
                    <a:pt x="479" y="49"/>
                    <a:pt x="479" y="49"/>
                    <a:pt x="479" y="49"/>
                  </a:cubicBezTo>
                  <a:cubicBezTo>
                    <a:pt x="479" y="49"/>
                    <a:pt x="478" y="49"/>
                    <a:pt x="478" y="50"/>
                  </a:cubicBezTo>
                  <a:cubicBezTo>
                    <a:pt x="478" y="50"/>
                    <a:pt x="478" y="50"/>
                    <a:pt x="478" y="50"/>
                  </a:cubicBezTo>
                  <a:cubicBezTo>
                    <a:pt x="477" y="49"/>
                    <a:pt x="476" y="51"/>
                    <a:pt x="476" y="50"/>
                  </a:cubicBezTo>
                  <a:cubicBezTo>
                    <a:pt x="476" y="50"/>
                    <a:pt x="477" y="50"/>
                    <a:pt x="476" y="49"/>
                  </a:cubicBezTo>
                  <a:cubicBezTo>
                    <a:pt x="477" y="49"/>
                    <a:pt x="477" y="49"/>
                    <a:pt x="478" y="49"/>
                  </a:cubicBezTo>
                  <a:cubicBezTo>
                    <a:pt x="478" y="49"/>
                    <a:pt x="478" y="49"/>
                    <a:pt x="478" y="49"/>
                  </a:cubicBezTo>
                  <a:cubicBezTo>
                    <a:pt x="478" y="49"/>
                    <a:pt x="479" y="49"/>
                    <a:pt x="480" y="49"/>
                  </a:cubicBezTo>
                  <a:cubicBezTo>
                    <a:pt x="480" y="49"/>
                    <a:pt x="480" y="49"/>
                    <a:pt x="481" y="49"/>
                  </a:cubicBezTo>
                  <a:cubicBezTo>
                    <a:pt x="480" y="50"/>
                    <a:pt x="482" y="50"/>
                    <a:pt x="482" y="51"/>
                  </a:cubicBezTo>
                  <a:cubicBezTo>
                    <a:pt x="482" y="50"/>
                    <a:pt x="480" y="50"/>
                    <a:pt x="479" y="50"/>
                  </a:cubicBezTo>
                  <a:close/>
                  <a:moveTo>
                    <a:pt x="482" y="43"/>
                  </a:moveTo>
                  <a:cubicBezTo>
                    <a:pt x="482" y="43"/>
                    <a:pt x="482" y="43"/>
                    <a:pt x="482" y="43"/>
                  </a:cubicBezTo>
                  <a:cubicBezTo>
                    <a:pt x="482" y="43"/>
                    <a:pt x="483" y="42"/>
                    <a:pt x="483" y="42"/>
                  </a:cubicBezTo>
                  <a:cubicBezTo>
                    <a:pt x="483" y="43"/>
                    <a:pt x="483" y="43"/>
                    <a:pt x="482" y="43"/>
                  </a:cubicBezTo>
                  <a:cubicBezTo>
                    <a:pt x="482" y="43"/>
                    <a:pt x="482" y="43"/>
                    <a:pt x="482" y="43"/>
                  </a:cubicBezTo>
                  <a:close/>
                  <a:moveTo>
                    <a:pt x="478" y="56"/>
                  </a:moveTo>
                  <a:cubicBezTo>
                    <a:pt x="478" y="56"/>
                    <a:pt x="478" y="56"/>
                    <a:pt x="478" y="56"/>
                  </a:cubicBezTo>
                  <a:cubicBezTo>
                    <a:pt x="479" y="56"/>
                    <a:pt x="480" y="55"/>
                    <a:pt x="481" y="56"/>
                  </a:cubicBezTo>
                  <a:cubicBezTo>
                    <a:pt x="480" y="56"/>
                    <a:pt x="480" y="56"/>
                    <a:pt x="480" y="56"/>
                  </a:cubicBezTo>
                  <a:cubicBezTo>
                    <a:pt x="480" y="56"/>
                    <a:pt x="480" y="56"/>
                    <a:pt x="480" y="56"/>
                  </a:cubicBezTo>
                  <a:cubicBezTo>
                    <a:pt x="480" y="57"/>
                    <a:pt x="480" y="57"/>
                    <a:pt x="480" y="57"/>
                  </a:cubicBezTo>
                  <a:cubicBezTo>
                    <a:pt x="479" y="58"/>
                    <a:pt x="479" y="56"/>
                    <a:pt x="478" y="56"/>
                  </a:cubicBezTo>
                  <a:close/>
                  <a:moveTo>
                    <a:pt x="479" y="59"/>
                  </a:moveTo>
                  <a:cubicBezTo>
                    <a:pt x="479" y="58"/>
                    <a:pt x="479" y="58"/>
                    <a:pt x="479" y="58"/>
                  </a:cubicBezTo>
                  <a:cubicBezTo>
                    <a:pt x="480" y="58"/>
                    <a:pt x="480" y="58"/>
                    <a:pt x="480" y="58"/>
                  </a:cubicBezTo>
                  <a:cubicBezTo>
                    <a:pt x="479" y="58"/>
                    <a:pt x="479" y="58"/>
                    <a:pt x="479" y="58"/>
                  </a:cubicBezTo>
                  <a:cubicBezTo>
                    <a:pt x="479" y="58"/>
                    <a:pt x="479" y="59"/>
                    <a:pt x="479" y="59"/>
                  </a:cubicBezTo>
                  <a:close/>
                  <a:moveTo>
                    <a:pt x="485" y="50"/>
                  </a:moveTo>
                  <a:cubicBezTo>
                    <a:pt x="485" y="50"/>
                    <a:pt x="485" y="50"/>
                    <a:pt x="485" y="50"/>
                  </a:cubicBezTo>
                  <a:cubicBezTo>
                    <a:pt x="485" y="50"/>
                    <a:pt x="485" y="49"/>
                    <a:pt x="484" y="49"/>
                  </a:cubicBezTo>
                  <a:cubicBezTo>
                    <a:pt x="484" y="49"/>
                    <a:pt x="484" y="49"/>
                    <a:pt x="484" y="49"/>
                  </a:cubicBezTo>
                  <a:cubicBezTo>
                    <a:pt x="484" y="49"/>
                    <a:pt x="484" y="49"/>
                    <a:pt x="484" y="49"/>
                  </a:cubicBezTo>
                  <a:cubicBezTo>
                    <a:pt x="485" y="49"/>
                    <a:pt x="486" y="50"/>
                    <a:pt x="486" y="49"/>
                  </a:cubicBezTo>
                  <a:cubicBezTo>
                    <a:pt x="486" y="49"/>
                    <a:pt x="485" y="50"/>
                    <a:pt x="485" y="50"/>
                  </a:cubicBezTo>
                  <a:close/>
                  <a:moveTo>
                    <a:pt x="488" y="48"/>
                  </a:moveTo>
                  <a:cubicBezTo>
                    <a:pt x="488" y="47"/>
                    <a:pt x="488" y="47"/>
                    <a:pt x="488" y="47"/>
                  </a:cubicBezTo>
                  <a:cubicBezTo>
                    <a:pt x="488" y="47"/>
                    <a:pt x="488" y="47"/>
                    <a:pt x="488" y="47"/>
                  </a:cubicBezTo>
                  <a:lnTo>
                    <a:pt x="488" y="48"/>
                  </a:lnTo>
                  <a:close/>
                  <a:moveTo>
                    <a:pt x="492" y="43"/>
                  </a:moveTo>
                  <a:cubicBezTo>
                    <a:pt x="492" y="43"/>
                    <a:pt x="492" y="43"/>
                    <a:pt x="491" y="43"/>
                  </a:cubicBezTo>
                  <a:cubicBezTo>
                    <a:pt x="491" y="43"/>
                    <a:pt x="490" y="43"/>
                    <a:pt x="489" y="43"/>
                  </a:cubicBezTo>
                  <a:cubicBezTo>
                    <a:pt x="490" y="43"/>
                    <a:pt x="491" y="42"/>
                    <a:pt x="492" y="42"/>
                  </a:cubicBezTo>
                  <a:cubicBezTo>
                    <a:pt x="492" y="43"/>
                    <a:pt x="491" y="43"/>
                    <a:pt x="491" y="43"/>
                  </a:cubicBezTo>
                  <a:cubicBezTo>
                    <a:pt x="492" y="43"/>
                    <a:pt x="492" y="43"/>
                    <a:pt x="492" y="43"/>
                  </a:cubicBezTo>
                  <a:close/>
                  <a:moveTo>
                    <a:pt x="492" y="47"/>
                  </a:moveTo>
                  <a:cubicBezTo>
                    <a:pt x="493" y="47"/>
                    <a:pt x="495" y="46"/>
                    <a:pt x="496" y="47"/>
                  </a:cubicBezTo>
                  <a:cubicBezTo>
                    <a:pt x="495" y="46"/>
                    <a:pt x="493" y="47"/>
                    <a:pt x="492" y="47"/>
                  </a:cubicBezTo>
                  <a:close/>
                  <a:moveTo>
                    <a:pt x="495" y="43"/>
                  </a:moveTo>
                  <a:cubicBezTo>
                    <a:pt x="495" y="43"/>
                    <a:pt x="495" y="43"/>
                    <a:pt x="495" y="43"/>
                  </a:cubicBezTo>
                  <a:cubicBezTo>
                    <a:pt x="495" y="44"/>
                    <a:pt x="495" y="44"/>
                    <a:pt x="495" y="44"/>
                  </a:cubicBezTo>
                  <a:lnTo>
                    <a:pt x="495" y="43"/>
                  </a:lnTo>
                  <a:close/>
                  <a:moveTo>
                    <a:pt x="496" y="43"/>
                  </a:moveTo>
                  <a:cubicBezTo>
                    <a:pt x="496" y="43"/>
                    <a:pt x="496" y="43"/>
                    <a:pt x="496" y="43"/>
                  </a:cubicBezTo>
                  <a:cubicBezTo>
                    <a:pt x="496" y="43"/>
                    <a:pt x="496" y="43"/>
                    <a:pt x="496" y="43"/>
                  </a:cubicBezTo>
                  <a:cubicBezTo>
                    <a:pt x="496" y="43"/>
                    <a:pt x="496" y="43"/>
                    <a:pt x="496" y="43"/>
                  </a:cubicBezTo>
                  <a:close/>
                  <a:moveTo>
                    <a:pt x="496" y="45"/>
                  </a:moveTo>
                  <a:cubicBezTo>
                    <a:pt x="496" y="45"/>
                    <a:pt x="496" y="45"/>
                    <a:pt x="496" y="45"/>
                  </a:cubicBezTo>
                  <a:cubicBezTo>
                    <a:pt x="497" y="45"/>
                    <a:pt x="497" y="45"/>
                    <a:pt x="497" y="45"/>
                  </a:cubicBezTo>
                  <a:lnTo>
                    <a:pt x="496" y="45"/>
                  </a:lnTo>
                  <a:close/>
                  <a:moveTo>
                    <a:pt x="502" y="45"/>
                  </a:moveTo>
                  <a:cubicBezTo>
                    <a:pt x="502" y="45"/>
                    <a:pt x="502" y="45"/>
                    <a:pt x="502" y="45"/>
                  </a:cubicBezTo>
                  <a:cubicBezTo>
                    <a:pt x="502" y="45"/>
                    <a:pt x="502" y="45"/>
                    <a:pt x="502" y="45"/>
                  </a:cubicBezTo>
                  <a:cubicBezTo>
                    <a:pt x="502" y="45"/>
                    <a:pt x="502" y="45"/>
                    <a:pt x="502" y="45"/>
                  </a:cubicBezTo>
                  <a:cubicBezTo>
                    <a:pt x="502" y="45"/>
                    <a:pt x="502" y="45"/>
                    <a:pt x="502" y="45"/>
                  </a:cubicBezTo>
                  <a:cubicBezTo>
                    <a:pt x="502" y="45"/>
                    <a:pt x="502" y="45"/>
                    <a:pt x="502" y="45"/>
                  </a:cubicBezTo>
                  <a:cubicBezTo>
                    <a:pt x="502" y="45"/>
                    <a:pt x="502" y="45"/>
                    <a:pt x="502" y="45"/>
                  </a:cubicBezTo>
                  <a:cubicBezTo>
                    <a:pt x="502" y="45"/>
                    <a:pt x="503" y="44"/>
                    <a:pt x="504" y="45"/>
                  </a:cubicBezTo>
                  <a:cubicBezTo>
                    <a:pt x="503" y="45"/>
                    <a:pt x="503" y="45"/>
                    <a:pt x="502" y="45"/>
                  </a:cubicBezTo>
                  <a:close/>
                  <a:moveTo>
                    <a:pt x="506" y="45"/>
                  </a:moveTo>
                  <a:cubicBezTo>
                    <a:pt x="505" y="45"/>
                    <a:pt x="505" y="45"/>
                    <a:pt x="505" y="45"/>
                  </a:cubicBezTo>
                  <a:cubicBezTo>
                    <a:pt x="504" y="44"/>
                    <a:pt x="505" y="45"/>
                    <a:pt x="506" y="45"/>
                  </a:cubicBezTo>
                  <a:cubicBezTo>
                    <a:pt x="506" y="45"/>
                    <a:pt x="506" y="44"/>
                    <a:pt x="506" y="44"/>
                  </a:cubicBezTo>
                  <a:cubicBezTo>
                    <a:pt x="506" y="45"/>
                    <a:pt x="506" y="45"/>
                    <a:pt x="506" y="45"/>
                  </a:cubicBezTo>
                  <a:close/>
                  <a:moveTo>
                    <a:pt x="507" y="45"/>
                  </a:moveTo>
                  <a:cubicBezTo>
                    <a:pt x="507" y="45"/>
                    <a:pt x="507" y="45"/>
                    <a:pt x="507" y="45"/>
                  </a:cubicBezTo>
                  <a:cubicBezTo>
                    <a:pt x="508" y="45"/>
                    <a:pt x="508" y="45"/>
                    <a:pt x="508" y="45"/>
                  </a:cubicBezTo>
                  <a:lnTo>
                    <a:pt x="507" y="45"/>
                  </a:lnTo>
                  <a:close/>
                  <a:moveTo>
                    <a:pt x="509" y="45"/>
                  </a:moveTo>
                  <a:cubicBezTo>
                    <a:pt x="509" y="45"/>
                    <a:pt x="509" y="45"/>
                    <a:pt x="509" y="45"/>
                  </a:cubicBezTo>
                  <a:cubicBezTo>
                    <a:pt x="509" y="45"/>
                    <a:pt x="509" y="45"/>
                    <a:pt x="509" y="45"/>
                  </a:cubicBezTo>
                  <a:cubicBezTo>
                    <a:pt x="509" y="45"/>
                    <a:pt x="509" y="45"/>
                    <a:pt x="509" y="45"/>
                  </a:cubicBezTo>
                  <a:cubicBezTo>
                    <a:pt x="510" y="45"/>
                    <a:pt x="509" y="45"/>
                    <a:pt x="510" y="44"/>
                  </a:cubicBezTo>
                  <a:cubicBezTo>
                    <a:pt x="510" y="45"/>
                    <a:pt x="510" y="45"/>
                    <a:pt x="510" y="45"/>
                  </a:cubicBezTo>
                  <a:cubicBezTo>
                    <a:pt x="511" y="46"/>
                    <a:pt x="509" y="45"/>
                    <a:pt x="509" y="45"/>
                  </a:cubicBezTo>
                  <a:close/>
                  <a:moveTo>
                    <a:pt x="512" y="46"/>
                  </a:moveTo>
                  <a:cubicBezTo>
                    <a:pt x="512" y="47"/>
                    <a:pt x="512" y="47"/>
                    <a:pt x="512" y="47"/>
                  </a:cubicBezTo>
                  <a:cubicBezTo>
                    <a:pt x="511" y="46"/>
                    <a:pt x="511" y="46"/>
                    <a:pt x="511" y="46"/>
                  </a:cubicBezTo>
                  <a:lnTo>
                    <a:pt x="512" y="46"/>
                  </a:lnTo>
                  <a:close/>
                  <a:moveTo>
                    <a:pt x="494" y="38"/>
                  </a:moveTo>
                  <a:cubicBezTo>
                    <a:pt x="492" y="38"/>
                    <a:pt x="491" y="39"/>
                    <a:pt x="490" y="39"/>
                  </a:cubicBezTo>
                  <a:cubicBezTo>
                    <a:pt x="490" y="38"/>
                    <a:pt x="490" y="38"/>
                    <a:pt x="490" y="38"/>
                  </a:cubicBezTo>
                  <a:cubicBezTo>
                    <a:pt x="491" y="39"/>
                    <a:pt x="493" y="38"/>
                    <a:pt x="494" y="38"/>
                  </a:cubicBezTo>
                  <a:close/>
                  <a:moveTo>
                    <a:pt x="490" y="41"/>
                  </a:moveTo>
                  <a:cubicBezTo>
                    <a:pt x="490" y="40"/>
                    <a:pt x="491" y="39"/>
                    <a:pt x="492" y="40"/>
                  </a:cubicBezTo>
                  <a:cubicBezTo>
                    <a:pt x="493" y="40"/>
                    <a:pt x="492" y="41"/>
                    <a:pt x="493" y="41"/>
                  </a:cubicBezTo>
                  <a:cubicBezTo>
                    <a:pt x="493" y="40"/>
                    <a:pt x="495" y="40"/>
                    <a:pt x="496" y="40"/>
                  </a:cubicBezTo>
                  <a:cubicBezTo>
                    <a:pt x="496" y="40"/>
                    <a:pt x="496" y="40"/>
                    <a:pt x="496" y="40"/>
                  </a:cubicBezTo>
                  <a:cubicBezTo>
                    <a:pt x="496" y="40"/>
                    <a:pt x="496" y="40"/>
                    <a:pt x="496" y="40"/>
                  </a:cubicBezTo>
                  <a:cubicBezTo>
                    <a:pt x="497" y="41"/>
                    <a:pt x="497" y="41"/>
                    <a:pt x="497" y="41"/>
                  </a:cubicBezTo>
                  <a:cubicBezTo>
                    <a:pt x="497" y="41"/>
                    <a:pt x="496" y="41"/>
                    <a:pt x="496" y="41"/>
                  </a:cubicBezTo>
                  <a:cubicBezTo>
                    <a:pt x="497" y="41"/>
                    <a:pt x="498" y="41"/>
                    <a:pt x="498" y="41"/>
                  </a:cubicBezTo>
                  <a:cubicBezTo>
                    <a:pt x="498" y="40"/>
                    <a:pt x="498" y="40"/>
                    <a:pt x="498" y="40"/>
                  </a:cubicBezTo>
                  <a:cubicBezTo>
                    <a:pt x="499" y="40"/>
                    <a:pt x="499" y="40"/>
                    <a:pt x="500" y="40"/>
                  </a:cubicBezTo>
                  <a:cubicBezTo>
                    <a:pt x="500" y="40"/>
                    <a:pt x="500" y="40"/>
                    <a:pt x="500" y="40"/>
                  </a:cubicBezTo>
                  <a:cubicBezTo>
                    <a:pt x="501" y="40"/>
                    <a:pt x="501" y="40"/>
                    <a:pt x="501" y="40"/>
                  </a:cubicBezTo>
                  <a:cubicBezTo>
                    <a:pt x="501" y="39"/>
                    <a:pt x="501" y="39"/>
                    <a:pt x="501" y="39"/>
                  </a:cubicBezTo>
                  <a:cubicBezTo>
                    <a:pt x="501" y="39"/>
                    <a:pt x="502" y="40"/>
                    <a:pt x="502" y="39"/>
                  </a:cubicBezTo>
                  <a:cubicBezTo>
                    <a:pt x="503" y="41"/>
                    <a:pt x="504" y="40"/>
                    <a:pt x="505" y="40"/>
                  </a:cubicBezTo>
                  <a:cubicBezTo>
                    <a:pt x="505" y="40"/>
                    <a:pt x="506" y="40"/>
                    <a:pt x="505" y="40"/>
                  </a:cubicBezTo>
                  <a:cubicBezTo>
                    <a:pt x="505" y="39"/>
                    <a:pt x="505" y="39"/>
                    <a:pt x="505" y="39"/>
                  </a:cubicBezTo>
                  <a:cubicBezTo>
                    <a:pt x="507" y="40"/>
                    <a:pt x="509" y="38"/>
                    <a:pt x="512" y="39"/>
                  </a:cubicBezTo>
                  <a:cubicBezTo>
                    <a:pt x="512" y="40"/>
                    <a:pt x="512" y="40"/>
                    <a:pt x="512" y="40"/>
                  </a:cubicBezTo>
                  <a:cubicBezTo>
                    <a:pt x="511" y="40"/>
                    <a:pt x="511" y="40"/>
                    <a:pt x="511" y="40"/>
                  </a:cubicBezTo>
                  <a:cubicBezTo>
                    <a:pt x="511" y="40"/>
                    <a:pt x="511" y="41"/>
                    <a:pt x="511" y="41"/>
                  </a:cubicBezTo>
                  <a:cubicBezTo>
                    <a:pt x="512" y="41"/>
                    <a:pt x="512" y="41"/>
                    <a:pt x="512" y="42"/>
                  </a:cubicBezTo>
                  <a:cubicBezTo>
                    <a:pt x="513" y="42"/>
                    <a:pt x="511" y="43"/>
                    <a:pt x="512" y="43"/>
                  </a:cubicBezTo>
                  <a:cubicBezTo>
                    <a:pt x="512" y="43"/>
                    <a:pt x="511" y="44"/>
                    <a:pt x="511" y="44"/>
                  </a:cubicBezTo>
                  <a:cubicBezTo>
                    <a:pt x="511" y="44"/>
                    <a:pt x="511" y="45"/>
                    <a:pt x="511" y="45"/>
                  </a:cubicBezTo>
                  <a:cubicBezTo>
                    <a:pt x="511" y="44"/>
                    <a:pt x="511" y="44"/>
                    <a:pt x="511" y="44"/>
                  </a:cubicBezTo>
                  <a:cubicBezTo>
                    <a:pt x="511" y="44"/>
                    <a:pt x="511" y="44"/>
                    <a:pt x="511" y="44"/>
                  </a:cubicBezTo>
                  <a:cubicBezTo>
                    <a:pt x="510" y="44"/>
                    <a:pt x="510" y="44"/>
                    <a:pt x="509" y="44"/>
                  </a:cubicBezTo>
                  <a:cubicBezTo>
                    <a:pt x="509" y="42"/>
                    <a:pt x="509" y="42"/>
                    <a:pt x="509" y="42"/>
                  </a:cubicBezTo>
                  <a:cubicBezTo>
                    <a:pt x="509" y="41"/>
                    <a:pt x="508" y="42"/>
                    <a:pt x="508" y="42"/>
                  </a:cubicBezTo>
                  <a:cubicBezTo>
                    <a:pt x="509" y="43"/>
                    <a:pt x="506" y="41"/>
                    <a:pt x="507" y="43"/>
                  </a:cubicBezTo>
                  <a:cubicBezTo>
                    <a:pt x="507" y="44"/>
                    <a:pt x="505" y="44"/>
                    <a:pt x="504" y="43"/>
                  </a:cubicBezTo>
                  <a:cubicBezTo>
                    <a:pt x="500" y="43"/>
                    <a:pt x="500" y="43"/>
                    <a:pt x="500" y="43"/>
                  </a:cubicBezTo>
                  <a:cubicBezTo>
                    <a:pt x="502" y="42"/>
                    <a:pt x="504" y="43"/>
                    <a:pt x="506" y="42"/>
                  </a:cubicBezTo>
                  <a:cubicBezTo>
                    <a:pt x="505" y="41"/>
                    <a:pt x="505" y="41"/>
                    <a:pt x="505" y="41"/>
                  </a:cubicBezTo>
                  <a:cubicBezTo>
                    <a:pt x="505" y="41"/>
                    <a:pt x="505" y="41"/>
                    <a:pt x="505" y="41"/>
                  </a:cubicBezTo>
                  <a:cubicBezTo>
                    <a:pt x="505" y="41"/>
                    <a:pt x="504" y="41"/>
                    <a:pt x="503" y="41"/>
                  </a:cubicBezTo>
                  <a:cubicBezTo>
                    <a:pt x="503" y="41"/>
                    <a:pt x="503" y="41"/>
                    <a:pt x="503" y="41"/>
                  </a:cubicBezTo>
                  <a:cubicBezTo>
                    <a:pt x="504" y="42"/>
                    <a:pt x="504" y="42"/>
                    <a:pt x="504" y="42"/>
                  </a:cubicBezTo>
                  <a:cubicBezTo>
                    <a:pt x="502" y="42"/>
                    <a:pt x="502" y="42"/>
                    <a:pt x="500" y="42"/>
                  </a:cubicBezTo>
                  <a:cubicBezTo>
                    <a:pt x="500" y="42"/>
                    <a:pt x="497" y="42"/>
                    <a:pt x="499" y="43"/>
                  </a:cubicBezTo>
                  <a:cubicBezTo>
                    <a:pt x="498" y="43"/>
                    <a:pt x="498" y="43"/>
                    <a:pt x="498" y="43"/>
                  </a:cubicBezTo>
                  <a:cubicBezTo>
                    <a:pt x="498" y="43"/>
                    <a:pt x="499" y="42"/>
                    <a:pt x="499" y="42"/>
                  </a:cubicBezTo>
                  <a:cubicBezTo>
                    <a:pt x="499" y="41"/>
                    <a:pt x="498" y="42"/>
                    <a:pt x="497" y="41"/>
                  </a:cubicBezTo>
                  <a:cubicBezTo>
                    <a:pt x="497" y="42"/>
                    <a:pt x="496" y="42"/>
                    <a:pt x="495" y="42"/>
                  </a:cubicBezTo>
                  <a:cubicBezTo>
                    <a:pt x="496" y="41"/>
                    <a:pt x="496" y="41"/>
                    <a:pt x="496" y="41"/>
                  </a:cubicBezTo>
                  <a:cubicBezTo>
                    <a:pt x="495" y="41"/>
                    <a:pt x="495" y="41"/>
                    <a:pt x="495" y="41"/>
                  </a:cubicBezTo>
                  <a:cubicBezTo>
                    <a:pt x="494" y="43"/>
                    <a:pt x="494" y="43"/>
                    <a:pt x="494" y="43"/>
                  </a:cubicBezTo>
                  <a:cubicBezTo>
                    <a:pt x="494" y="43"/>
                    <a:pt x="494" y="41"/>
                    <a:pt x="493" y="42"/>
                  </a:cubicBezTo>
                  <a:cubicBezTo>
                    <a:pt x="493" y="42"/>
                    <a:pt x="492" y="42"/>
                    <a:pt x="493" y="42"/>
                  </a:cubicBezTo>
                  <a:cubicBezTo>
                    <a:pt x="493" y="43"/>
                    <a:pt x="493" y="43"/>
                    <a:pt x="493" y="43"/>
                  </a:cubicBezTo>
                  <a:cubicBezTo>
                    <a:pt x="493" y="43"/>
                    <a:pt x="493" y="43"/>
                    <a:pt x="493" y="43"/>
                  </a:cubicBezTo>
                  <a:cubicBezTo>
                    <a:pt x="493" y="43"/>
                    <a:pt x="493" y="43"/>
                    <a:pt x="493" y="43"/>
                  </a:cubicBezTo>
                  <a:cubicBezTo>
                    <a:pt x="493" y="43"/>
                    <a:pt x="493" y="43"/>
                    <a:pt x="493" y="43"/>
                  </a:cubicBezTo>
                  <a:cubicBezTo>
                    <a:pt x="493" y="43"/>
                    <a:pt x="492" y="42"/>
                    <a:pt x="492" y="42"/>
                  </a:cubicBezTo>
                  <a:cubicBezTo>
                    <a:pt x="491" y="41"/>
                    <a:pt x="490" y="42"/>
                    <a:pt x="489" y="42"/>
                  </a:cubicBezTo>
                  <a:cubicBezTo>
                    <a:pt x="489" y="41"/>
                    <a:pt x="489" y="41"/>
                    <a:pt x="489" y="41"/>
                  </a:cubicBezTo>
                  <a:cubicBezTo>
                    <a:pt x="488" y="41"/>
                    <a:pt x="488" y="41"/>
                    <a:pt x="488" y="41"/>
                  </a:cubicBezTo>
                  <a:cubicBezTo>
                    <a:pt x="488" y="41"/>
                    <a:pt x="488" y="41"/>
                    <a:pt x="488" y="41"/>
                  </a:cubicBezTo>
                  <a:cubicBezTo>
                    <a:pt x="487" y="41"/>
                    <a:pt x="487" y="41"/>
                    <a:pt x="487" y="41"/>
                  </a:cubicBezTo>
                  <a:cubicBezTo>
                    <a:pt x="488" y="41"/>
                    <a:pt x="489" y="40"/>
                    <a:pt x="490" y="41"/>
                  </a:cubicBezTo>
                  <a:close/>
                  <a:moveTo>
                    <a:pt x="489" y="38"/>
                  </a:moveTo>
                  <a:cubicBezTo>
                    <a:pt x="488" y="38"/>
                    <a:pt x="488" y="38"/>
                    <a:pt x="488" y="38"/>
                  </a:cubicBezTo>
                  <a:cubicBezTo>
                    <a:pt x="488" y="38"/>
                    <a:pt x="488" y="38"/>
                    <a:pt x="488" y="38"/>
                  </a:cubicBezTo>
                  <a:lnTo>
                    <a:pt x="489" y="38"/>
                  </a:lnTo>
                  <a:close/>
                  <a:moveTo>
                    <a:pt x="484" y="49"/>
                  </a:moveTo>
                  <a:cubicBezTo>
                    <a:pt x="483" y="49"/>
                    <a:pt x="483" y="51"/>
                    <a:pt x="482" y="50"/>
                  </a:cubicBezTo>
                  <a:cubicBezTo>
                    <a:pt x="482" y="49"/>
                    <a:pt x="483" y="49"/>
                    <a:pt x="484" y="49"/>
                  </a:cubicBezTo>
                  <a:close/>
                  <a:moveTo>
                    <a:pt x="486" y="41"/>
                  </a:moveTo>
                  <a:cubicBezTo>
                    <a:pt x="486" y="40"/>
                    <a:pt x="485" y="41"/>
                    <a:pt x="485" y="41"/>
                  </a:cubicBezTo>
                  <a:cubicBezTo>
                    <a:pt x="485" y="40"/>
                    <a:pt x="485" y="40"/>
                    <a:pt x="485" y="40"/>
                  </a:cubicBezTo>
                  <a:cubicBezTo>
                    <a:pt x="485" y="40"/>
                    <a:pt x="486" y="40"/>
                    <a:pt x="486" y="41"/>
                  </a:cubicBezTo>
                  <a:close/>
                  <a:moveTo>
                    <a:pt x="482" y="41"/>
                  </a:moveTo>
                  <a:cubicBezTo>
                    <a:pt x="481" y="40"/>
                    <a:pt x="481" y="40"/>
                    <a:pt x="481" y="40"/>
                  </a:cubicBezTo>
                  <a:cubicBezTo>
                    <a:pt x="482" y="40"/>
                    <a:pt x="482" y="40"/>
                    <a:pt x="482" y="41"/>
                  </a:cubicBezTo>
                  <a:close/>
                  <a:moveTo>
                    <a:pt x="485" y="42"/>
                  </a:moveTo>
                  <a:cubicBezTo>
                    <a:pt x="483" y="41"/>
                    <a:pt x="481" y="42"/>
                    <a:pt x="479" y="41"/>
                  </a:cubicBezTo>
                  <a:cubicBezTo>
                    <a:pt x="479" y="42"/>
                    <a:pt x="479" y="42"/>
                    <a:pt x="479" y="42"/>
                  </a:cubicBezTo>
                  <a:cubicBezTo>
                    <a:pt x="478" y="41"/>
                    <a:pt x="478" y="41"/>
                    <a:pt x="478" y="41"/>
                  </a:cubicBezTo>
                  <a:cubicBezTo>
                    <a:pt x="480" y="42"/>
                    <a:pt x="483" y="41"/>
                    <a:pt x="485" y="42"/>
                  </a:cubicBezTo>
                  <a:close/>
                  <a:moveTo>
                    <a:pt x="476" y="49"/>
                  </a:moveTo>
                  <a:cubicBezTo>
                    <a:pt x="476" y="49"/>
                    <a:pt x="476" y="49"/>
                    <a:pt x="476" y="49"/>
                  </a:cubicBezTo>
                  <a:cubicBezTo>
                    <a:pt x="476" y="49"/>
                    <a:pt x="476" y="49"/>
                    <a:pt x="476" y="49"/>
                  </a:cubicBezTo>
                  <a:cubicBezTo>
                    <a:pt x="475" y="49"/>
                    <a:pt x="475" y="49"/>
                    <a:pt x="474" y="49"/>
                  </a:cubicBezTo>
                  <a:cubicBezTo>
                    <a:pt x="474" y="48"/>
                    <a:pt x="475" y="49"/>
                    <a:pt x="476" y="49"/>
                  </a:cubicBezTo>
                  <a:close/>
                  <a:moveTo>
                    <a:pt x="470" y="55"/>
                  </a:moveTo>
                  <a:cubicBezTo>
                    <a:pt x="470" y="56"/>
                    <a:pt x="470" y="56"/>
                    <a:pt x="470" y="56"/>
                  </a:cubicBezTo>
                  <a:cubicBezTo>
                    <a:pt x="470" y="56"/>
                    <a:pt x="469" y="56"/>
                    <a:pt x="469" y="56"/>
                  </a:cubicBezTo>
                  <a:cubicBezTo>
                    <a:pt x="469" y="56"/>
                    <a:pt x="469" y="56"/>
                    <a:pt x="469" y="56"/>
                  </a:cubicBezTo>
                  <a:cubicBezTo>
                    <a:pt x="469" y="56"/>
                    <a:pt x="469" y="56"/>
                    <a:pt x="469" y="56"/>
                  </a:cubicBezTo>
                  <a:cubicBezTo>
                    <a:pt x="469" y="56"/>
                    <a:pt x="469" y="55"/>
                    <a:pt x="470" y="55"/>
                  </a:cubicBezTo>
                  <a:close/>
                  <a:moveTo>
                    <a:pt x="471" y="50"/>
                  </a:moveTo>
                  <a:cubicBezTo>
                    <a:pt x="470" y="50"/>
                    <a:pt x="470" y="50"/>
                    <a:pt x="470" y="50"/>
                  </a:cubicBezTo>
                  <a:cubicBezTo>
                    <a:pt x="472" y="50"/>
                    <a:pt x="472" y="50"/>
                    <a:pt x="472" y="50"/>
                  </a:cubicBezTo>
                  <a:lnTo>
                    <a:pt x="471" y="50"/>
                  </a:lnTo>
                  <a:close/>
                  <a:moveTo>
                    <a:pt x="474" y="42"/>
                  </a:moveTo>
                  <a:cubicBezTo>
                    <a:pt x="474" y="43"/>
                    <a:pt x="474" y="43"/>
                    <a:pt x="474" y="43"/>
                  </a:cubicBezTo>
                  <a:cubicBezTo>
                    <a:pt x="474" y="43"/>
                    <a:pt x="474" y="43"/>
                    <a:pt x="474" y="43"/>
                  </a:cubicBezTo>
                  <a:cubicBezTo>
                    <a:pt x="474" y="43"/>
                    <a:pt x="474" y="43"/>
                    <a:pt x="474" y="43"/>
                  </a:cubicBezTo>
                  <a:cubicBezTo>
                    <a:pt x="474" y="43"/>
                    <a:pt x="474" y="43"/>
                    <a:pt x="474" y="43"/>
                  </a:cubicBezTo>
                  <a:cubicBezTo>
                    <a:pt x="474" y="43"/>
                    <a:pt x="474" y="43"/>
                    <a:pt x="474" y="43"/>
                  </a:cubicBezTo>
                  <a:cubicBezTo>
                    <a:pt x="474" y="42"/>
                    <a:pt x="474" y="42"/>
                    <a:pt x="474" y="42"/>
                  </a:cubicBezTo>
                  <a:close/>
                  <a:moveTo>
                    <a:pt x="468" y="56"/>
                  </a:moveTo>
                  <a:cubicBezTo>
                    <a:pt x="468" y="56"/>
                    <a:pt x="468" y="56"/>
                    <a:pt x="468" y="56"/>
                  </a:cubicBezTo>
                  <a:cubicBezTo>
                    <a:pt x="467" y="56"/>
                    <a:pt x="467" y="56"/>
                    <a:pt x="467" y="56"/>
                  </a:cubicBezTo>
                  <a:lnTo>
                    <a:pt x="468" y="56"/>
                  </a:lnTo>
                  <a:close/>
                  <a:moveTo>
                    <a:pt x="467" y="56"/>
                  </a:moveTo>
                  <a:cubicBezTo>
                    <a:pt x="466" y="56"/>
                    <a:pt x="466" y="56"/>
                    <a:pt x="465" y="56"/>
                  </a:cubicBezTo>
                  <a:cubicBezTo>
                    <a:pt x="465" y="56"/>
                    <a:pt x="465" y="56"/>
                    <a:pt x="465" y="56"/>
                  </a:cubicBezTo>
                  <a:cubicBezTo>
                    <a:pt x="465" y="55"/>
                    <a:pt x="466" y="56"/>
                    <a:pt x="467" y="56"/>
                  </a:cubicBezTo>
                  <a:close/>
                  <a:moveTo>
                    <a:pt x="462" y="64"/>
                  </a:moveTo>
                  <a:cubicBezTo>
                    <a:pt x="461" y="64"/>
                    <a:pt x="461" y="64"/>
                    <a:pt x="461" y="64"/>
                  </a:cubicBezTo>
                  <a:cubicBezTo>
                    <a:pt x="461" y="64"/>
                    <a:pt x="462" y="64"/>
                    <a:pt x="462" y="64"/>
                  </a:cubicBezTo>
                  <a:close/>
                  <a:moveTo>
                    <a:pt x="463" y="59"/>
                  </a:moveTo>
                  <a:cubicBezTo>
                    <a:pt x="463" y="60"/>
                    <a:pt x="463" y="60"/>
                    <a:pt x="463" y="60"/>
                  </a:cubicBezTo>
                  <a:cubicBezTo>
                    <a:pt x="463" y="59"/>
                    <a:pt x="463" y="59"/>
                    <a:pt x="463" y="59"/>
                  </a:cubicBezTo>
                  <a:close/>
                  <a:moveTo>
                    <a:pt x="464" y="56"/>
                  </a:moveTo>
                  <a:cubicBezTo>
                    <a:pt x="464" y="57"/>
                    <a:pt x="463" y="56"/>
                    <a:pt x="463" y="56"/>
                  </a:cubicBezTo>
                  <a:cubicBezTo>
                    <a:pt x="463" y="56"/>
                    <a:pt x="464" y="56"/>
                    <a:pt x="464" y="56"/>
                  </a:cubicBezTo>
                  <a:close/>
                  <a:moveTo>
                    <a:pt x="461" y="56"/>
                  </a:moveTo>
                  <a:cubicBezTo>
                    <a:pt x="461" y="56"/>
                    <a:pt x="459" y="56"/>
                    <a:pt x="458" y="56"/>
                  </a:cubicBezTo>
                  <a:cubicBezTo>
                    <a:pt x="457" y="56"/>
                    <a:pt x="457" y="55"/>
                    <a:pt x="456" y="56"/>
                  </a:cubicBezTo>
                  <a:cubicBezTo>
                    <a:pt x="458" y="55"/>
                    <a:pt x="460" y="56"/>
                    <a:pt x="461" y="56"/>
                  </a:cubicBezTo>
                  <a:close/>
                  <a:moveTo>
                    <a:pt x="455" y="55"/>
                  </a:moveTo>
                  <a:cubicBezTo>
                    <a:pt x="455" y="55"/>
                    <a:pt x="455" y="55"/>
                    <a:pt x="455" y="56"/>
                  </a:cubicBezTo>
                  <a:cubicBezTo>
                    <a:pt x="454" y="56"/>
                    <a:pt x="454" y="56"/>
                    <a:pt x="454" y="56"/>
                  </a:cubicBezTo>
                  <a:lnTo>
                    <a:pt x="455" y="55"/>
                  </a:lnTo>
                  <a:close/>
                  <a:moveTo>
                    <a:pt x="453" y="56"/>
                  </a:moveTo>
                  <a:cubicBezTo>
                    <a:pt x="453" y="56"/>
                    <a:pt x="453" y="56"/>
                    <a:pt x="453" y="56"/>
                  </a:cubicBezTo>
                  <a:cubicBezTo>
                    <a:pt x="453" y="55"/>
                    <a:pt x="453" y="55"/>
                    <a:pt x="453" y="55"/>
                  </a:cubicBezTo>
                  <a:lnTo>
                    <a:pt x="453" y="56"/>
                  </a:lnTo>
                  <a:close/>
                  <a:moveTo>
                    <a:pt x="451" y="55"/>
                  </a:moveTo>
                  <a:cubicBezTo>
                    <a:pt x="451" y="56"/>
                    <a:pt x="451" y="56"/>
                    <a:pt x="451" y="56"/>
                  </a:cubicBezTo>
                  <a:cubicBezTo>
                    <a:pt x="450" y="55"/>
                    <a:pt x="450" y="56"/>
                    <a:pt x="449" y="56"/>
                  </a:cubicBezTo>
                  <a:cubicBezTo>
                    <a:pt x="449" y="55"/>
                    <a:pt x="450" y="56"/>
                    <a:pt x="451" y="55"/>
                  </a:cubicBezTo>
                  <a:close/>
                  <a:moveTo>
                    <a:pt x="477" y="33"/>
                  </a:moveTo>
                  <a:cubicBezTo>
                    <a:pt x="477" y="34"/>
                    <a:pt x="477" y="34"/>
                    <a:pt x="476" y="34"/>
                  </a:cubicBezTo>
                  <a:cubicBezTo>
                    <a:pt x="476" y="33"/>
                    <a:pt x="477" y="34"/>
                    <a:pt x="477" y="33"/>
                  </a:cubicBezTo>
                  <a:close/>
                  <a:moveTo>
                    <a:pt x="469" y="34"/>
                  </a:moveTo>
                  <a:cubicBezTo>
                    <a:pt x="469" y="34"/>
                    <a:pt x="469" y="34"/>
                    <a:pt x="470" y="34"/>
                  </a:cubicBezTo>
                  <a:cubicBezTo>
                    <a:pt x="470" y="35"/>
                    <a:pt x="469" y="34"/>
                    <a:pt x="469" y="34"/>
                  </a:cubicBezTo>
                  <a:close/>
                  <a:moveTo>
                    <a:pt x="472" y="32"/>
                  </a:moveTo>
                  <a:cubicBezTo>
                    <a:pt x="471" y="32"/>
                    <a:pt x="471" y="32"/>
                    <a:pt x="471" y="31"/>
                  </a:cubicBezTo>
                  <a:cubicBezTo>
                    <a:pt x="471" y="31"/>
                    <a:pt x="472" y="32"/>
                    <a:pt x="472" y="32"/>
                  </a:cubicBezTo>
                  <a:close/>
                  <a:moveTo>
                    <a:pt x="473" y="29"/>
                  </a:moveTo>
                  <a:cubicBezTo>
                    <a:pt x="473" y="30"/>
                    <a:pt x="473" y="30"/>
                    <a:pt x="473" y="30"/>
                  </a:cubicBezTo>
                  <a:cubicBezTo>
                    <a:pt x="473" y="30"/>
                    <a:pt x="470" y="30"/>
                    <a:pt x="470" y="30"/>
                  </a:cubicBezTo>
                  <a:lnTo>
                    <a:pt x="473" y="29"/>
                  </a:lnTo>
                  <a:close/>
                  <a:moveTo>
                    <a:pt x="468" y="29"/>
                  </a:moveTo>
                  <a:cubicBezTo>
                    <a:pt x="468" y="30"/>
                    <a:pt x="468" y="30"/>
                    <a:pt x="468" y="30"/>
                  </a:cubicBezTo>
                  <a:cubicBezTo>
                    <a:pt x="468" y="30"/>
                    <a:pt x="467" y="30"/>
                    <a:pt x="467" y="30"/>
                  </a:cubicBezTo>
                  <a:lnTo>
                    <a:pt x="468" y="29"/>
                  </a:lnTo>
                  <a:close/>
                  <a:moveTo>
                    <a:pt x="467" y="31"/>
                  </a:moveTo>
                  <a:cubicBezTo>
                    <a:pt x="468" y="32"/>
                    <a:pt x="468" y="32"/>
                    <a:pt x="468" y="32"/>
                  </a:cubicBezTo>
                  <a:cubicBezTo>
                    <a:pt x="466" y="33"/>
                    <a:pt x="467" y="31"/>
                    <a:pt x="466" y="32"/>
                  </a:cubicBezTo>
                  <a:cubicBezTo>
                    <a:pt x="466" y="33"/>
                    <a:pt x="466" y="33"/>
                    <a:pt x="466" y="33"/>
                  </a:cubicBezTo>
                  <a:cubicBezTo>
                    <a:pt x="466" y="32"/>
                    <a:pt x="466" y="32"/>
                    <a:pt x="466" y="32"/>
                  </a:cubicBezTo>
                  <a:lnTo>
                    <a:pt x="467" y="31"/>
                  </a:lnTo>
                  <a:close/>
                  <a:moveTo>
                    <a:pt x="465" y="32"/>
                  </a:moveTo>
                  <a:cubicBezTo>
                    <a:pt x="465" y="32"/>
                    <a:pt x="464" y="32"/>
                    <a:pt x="464" y="32"/>
                  </a:cubicBezTo>
                  <a:cubicBezTo>
                    <a:pt x="464" y="31"/>
                    <a:pt x="465" y="32"/>
                    <a:pt x="465" y="32"/>
                  </a:cubicBezTo>
                  <a:close/>
                  <a:moveTo>
                    <a:pt x="461" y="29"/>
                  </a:moveTo>
                  <a:cubicBezTo>
                    <a:pt x="461" y="29"/>
                    <a:pt x="460" y="30"/>
                    <a:pt x="460" y="30"/>
                  </a:cubicBezTo>
                  <a:cubicBezTo>
                    <a:pt x="459" y="29"/>
                    <a:pt x="459" y="29"/>
                    <a:pt x="459" y="29"/>
                  </a:cubicBezTo>
                  <a:lnTo>
                    <a:pt x="461" y="29"/>
                  </a:lnTo>
                  <a:close/>
                  <a:moveTo>
                    <a:pt x="517" y="25"/>
                  </a:moveTo>
                  <a:cubicBezTo>
                    <a:pt x="517" y="25"/>
                    <a:pt x="517" y="25"/>
                    <a:pt x="517" y="25"/>
                  </a:cubicBezTo>
                  <a:cubicBezTo>
                    <a:pt x="517" y="25"/>
                    <a:pt x="517" y="25"/>
                    <a:pt x="516" y="24"/>
                  </a:cubicBezTo>
                  <a:cubicBezTo>
                    <a:pt x="516" y="24"/>
                    <a:pt x="517" y="24"/>
                    <a:pt x="517" y="25"/>
                  </a:cubicBezTo>
                  <a:close/>
                  <a:moveTo>
                    <a:pt x="512" y="25"/>
                  </a:moveTo>
                  <a:cubicBezTo>
                    <a:pt x="512" y="25"/>
                    <a:pt x="512" y="25"/>
                    <a:pt x="512" y="25"/>
                  </a:cubicBezTo>
                  <a:cubicBezTo>
                    <a:pt x="511" y="25"/>
                    <a:pt x="511" y="25"/>
                    <a:pt x="511" y="25"/>
                  </a:cubicBezTo>
                  <a:lnTo>
                    <a:pt x="512" y="25"/>
                  </a:lnTo>
                  <a:close/>
                  <a:moveTo>
                    <a:pt x="463" y="23"/>
                  </a:moveTo>
                  <a:cubicBezTo>
                    <a:pt x="464" y="23"/>
                    <a:pt x="464" y="23"/>
                    <a:pt x="464" y="23"/>
                  </a:cubicBezTo>
                  <a:cubicBezTo>
                    <a:pt x="464" y="23"/>
                    <a:pt x="464" y="23"/>
                    <a:pt x="464" y="23"/>
                  </a:cubicBezTo>
                  <a:cubicBezTo>
                    <a:pt x="464" y="23"/>
                    <a:pt x="464" y="23"/>
                    <a:pt x="464" y="23"/>
                  </a:cubicBezTo>
                  <a:cubicBezTo>
                    <a:pt x="465" y="23"/>
                    <a:pt x="464" y="23"/>
                    <a:pt x="464" y="24"/>
                  </a:cubicBezTo>
                  <a:cubicBezTo>
                    <a:pt x="465" y="24"/>
                    <a:pt x="465" y="24"/>
                    <a:pt x="465" y="24"/>
                  </a:cubicBezTo>
                  <a:cubicBezTo>
                    <a:pt x="463" y="24"/>
                    <a:pt x="463" y="24"/>
                    <a:pt x="463" y="24"/>
                  </a:cubicBezTo>
                  <a:cubicBezTo>
                    <a:pt x="463" y="24"/>
                    <a:pt x="463" y="24"/>
                    <a:pt x="463" y="23"/>
                  </a:cubicBezTo>
                  <a:cubicBezTo>
                    <a:pt x="463" y="24"/>
                    <a:pt x="463" y="24"/>
                    <a:pt x="463" y="24"/>
                  </a:cubicBezTo>
                  <a:cubicBezTo>
                    <a:pt x="463" y="23"/>
                    <a:pt x="463" y="23"/>
                    <a:pt x="463" y="23"/>
                  </a:cubicBezTo>
                  <a:close/>
                  <a:moveTo>
                    <a:pt x="449" y="19"/>
                  </a:moveTo>
                  <a:cubicBezTo>
                    <a:pt x="449" y="19"/>
                    <a:pt x="450" y="19"/>
                    <a:pt x="450" y="20"/>
                  </a:cubicBezTo>
                  <a:lnTo>
                    <a:pt x="449" y="19"/>
                  </a:lnTo>
                  <a:close/>
                  <a:moveTo>
                    <a:pt x="454" y="17"/>
                  </a:moveTo>
                  <a:cubicBezTo>
                    <a:pt x="454" y="17"/>
                    <a:pt x="454" y="17"/>
                    <a:pt x="454" y="17"/>
                  </a:cubicBezTo>
                  <a:cubicBezTo>
                    <a:pt x="454" y="17"/>
                    <a:pt x="454" y="17"/>
                    <a:pt x="454" y="17"/>
                  </a:cubicBezTo>
                  <a:close/>
                  <a:moveTo>
                    <a:pt x="438" y="55"/>
                  </a:moveTo>
                  <a:cubicBezTo>
                    <a:pt x="438" y="55"/>
                    <a:pt x="439" y="55"/>
                    <a:pt x="439" y="55"/>
                  </a:cubicBezTo>
                  <a:lnTo>
                    <a:pt x="438" y="55"/>
                  </a:lnTo>
                  <a:close/>
                  <a:moveTo>
                    <a:pt x="432" y="73"/>
                  </a:moveTo>
                  <a:cubicBezTo>
                    <a:pt x="433" y="72"/>
                    <a:pt x="435" y="73"/>
                    <a:pt x="436" y="73"/>
                  </a:cubicBezTo>
                  <a:cubicBezTo>
                    <a:pt x="435" y="73"/>
                    <a:pt x="433" y="73"/>
                    <a:pt x="432" y="73"/>
                  </a:cubicBezTo>
                  <a:close/>
                  <a:moveTo>
                    <a:pt x="459" y="23"/>
                  </a:moveTo>
                  <a:cubicBezTo>
                    <a:pt x="460" y="23"/>
                    <a:pt x="461" y="22"/>
                    <a:pt x="461" y="23"/>
                  </a:cubicBezTo>
                  <a:cubicBezTo>
                    <a:pt x="460" y="23"/>
                    <a:pt x="460" y="23"/>
                    <a:pt x="460" y="24"/>
                  </a:cubicBezTo>
                  <a:cubicBezTo>
                    <a:pt x="460" y="24"/>
                    <a:pt x="460" y="24"/>
                    <a:pt x="460" y="24"/>
                  </a:cubicBezTo>
                  <a:cubicBezTo>
                    <a:pt x="460" y="24"/>
                    <a:pt x="460" y="24"/>
                    <a:pt x="460" y="24"/>
                  </a:cubicBezTo>
                  <a:cubicBezTo>
                    <a:pt x="459" y="24"/>
                    <a:pt x="459" y="24"/>
                    <a:pt x="459" y="24"/>
                  </a:cubicBezTo>
                  <a:cubicBezTo>
                    <a:pt x="459" y="24"/>
                    <a:pt x="459" y="24"/>
                    <a:pt x="460" y="24"/>
                  </a:cubicBezTo>
                  <a:cubicBezTo>
                    <a:pt x="460" y="24"/>
                    <a:pt x="460" y="24"/>
                    <a:pt x="460" y="24"/>
                  </a:cubicBezTo>
                  <a:lnTo>
                    <a:pt x="459" y="23"/>
                  </a:lnTo>
                  <a:close/>
                  <a:moveTo>
                    <a:pt x="458" y="24"/>
                  </a:moveTo>
                  <a:cubicBezTo>
                    <a:pt x="458" y="24"/>
                    <a:pt x="458" y="24"/>
                    <a:pt x="458" y="24"/>
                  </a:cubicBezTo>
                  <a:cubicBezTo>
                    <a:pt x="457" y="24"/>
                    <a:pt x="457" y="24"/>
                    <a:pt x="457" y="24"/>
                  </a:cubicBezTo>
                  <a:lnTo>
                    <a:pt x="458" y="24"/>
                  </a:lnTo>
                  <a:close/>
                  <a:moveTo>
                    <a:pt x="454" y="36"/>
                  </a:moveTo>
                  <a:cubicBezTo>
                    <a:pt x="453" y="35"/>
                    <a:pt x="453" y="35"/>
                    <a:pt x="453" y="35"/>
                  </a:cubicBezTo>
                  <a:cubicBezTo>
                    <a:pt x="453" y="35"/>
                    <a:pt x="453" y="35"/>
                    <a:pt x="453" y="35"/>
                  </a:cubicBezTo>
                  <a:cubicBezTo>
                    <a:pt x="453" y="35"/>
                    <a:pt x="452" y="35"/>
                    <a:pt x="452" y="35"/>
                  </a:cubicBezTo>
                  <a:cubicBezTo>
                    <a:pt x="452" y="34"/>
                    <a:pt x="452" y="34"/>
                    <a:pt x="452" y="34"/>
                  </a:cubicBezTo>
                  <a:cubicBezTo>
                    <a:pt x="453" y="35"/>
                    <a:pt x="454" y="34"/>
                    <a:pt x="454" y="36"/>
                  </a:cubicBezTo>
                  <a:close/>
                  <a:moveTo>
                    <a:pt x="443" y="55"/>
                  </a:moveTo>
                  <a:cubicBezTo>
                    <a:pt x="444" y="55"/>
                    <a:pt x="445" y="55"/>
                    <a:pt x="446" y="56"/>
                  </a:cubicBezTo>
                  <a:cubicBezTo>
                    <a:pt x="441" y="56"/>
                    <a:pt x="441" y="56"/>
                    <a:pt x="441" y="56"/>
                  </a:cubicBezTo>
                  <a:cubicBezTo>
                    <a:pt x="442" y="55"/>
                    <a:pt x="443" y="56"/>
                    <a:pt x="443" y="55"/>
                  </a:cubicBezTo>
                  <a:close/>
                  <a:moveTo>
                    <a:pt x="449" y="35"/>
                  </a:moveTo>
                  <a:cubicBezTo>
                    <a:pt x="449" y="34"/>
                    <a:pt x="449" y="34"/>
                    <a:pt x="449" y="34"/>
                  </a:cubicBezTo>
                  <a:cubicBezTo>
                    <a:pt x="450" y="35"/>
                    <a:pt x="450" y="35"/>
                    <a:pt x="450" y="35"/>
                  </a:cubicBezTo>
                  <a:lnTo>
                    <a:pt x="449" y="35"/>
                  </a:lnTo>
                  <a:close/>
                  <a:moveTo>
                    <a:pt x="453" y="26"/>
                  </a:moveTo>
                  <a:cubicBezTo>
                    <a:pt x="454" y="25"/>
                    <a:pt x="454" y="25"/>
                    <a:pt x="454" y="25"/>
                  </a:cubicBezTo>
                  <a:cubicBezTo>
                    <a:pt x="454" y="26"/>
                    <a:pt x="454" y="26"/>
                    <a:pt x="454" y="26"/>
                  </a:cubicBezTo>
                  <a:lnTo>
                    <a:pt x="453" y="26"/>
                  </a:lnTo>
                  <a:close/>
                  <a:moveTo>
                    <a:pt x="456" y="26"/>
                  </a:moveTo>
                  <a:cubicBezTo>
                    <a:pt x="455" y="26"/>
                    <a:pt x="455" y="26"/>
                    <a:pt x="455" y="26"/>
                  </a:cubicBezTo>
                  <a:cubicBezTo>
                    <a:pt x="455" y="26"/>
                    <a:pt x="455" y="26"/>
                    <a:pt x="455" y="26"/>
                  </a:cubicBezTo>
                  <a:cubicBezTo>
                    <a:pt x="455" y="25"/>
                    <a:pt x="455" y="26"/>
                    <a:pt x="456" y="26"/>
                  </a:cubicBezTo>
                  <a:close/>
                  <a:moveTo>
                    <a:pt x="455" y="23"/>
                  </a:moveTo>
                  <a:cubicBezTo>
                    <a:pt x="455" y="23"/>
                    <a:pt x="455" y="23"/>
                    <a:pt x="455" y="23"/>
                  </a:cubicBezTo>
                  <a:cubicBezTo>
                    <a:pt x="455" y="23"/>
                    <a:pt x="455" y="23"/>
                    <a:pt x="455" y="23"/>
                  </a:cubicBezTo>
                  <a:cubicBezTo>
                    <a:pt x="455" y="23"/>
                    <a:pt x="455" y="23"/>
                    <a:pt x="455" y="22"/>
                  </a:cubicBezTo>
                  <a:cubicBezTo>
                    <a:pt x="455" y="22"/>
                    <a:pt x="456" y="22"/>
                    <a:pt x="455" y="23"/>
                  </a:cubicBezTo>
                  <a:close/>
                  <a:moveTo>
                    <a:pt x="456" y="17"/>
                  </a:moveTo>
                  <a:cubicBezTo>
                    <a:pt x="457" y="18"/>
                    <a:pt x="458" y="16"/>
                    <a:pt x="459" y="17"/>
                  </a:cubicBezTo>
                  <a:cubicBezTo>
                    <a:pt x="461" y="17"/>
                    <a:pt x="461" y="17"/>
                    <a:pt x="461" y="17"/>
                  </a:cubicBezTo>
                  <a:cubicBezTo>
                    <a:pt x="461" y="17"/>
                    <a:pt x="461" y="18"/>
                    <a:pt x="461" y="18"/>
                  </a:cubicBezTo>
                  <a:cubicBezTo>
                    <a:pt x="461" y="18"/>
                    <a:pt x="461" y="18"/>
                    <a:pt x="461" y="18"/>
                  </a:cubicBezTo>
                  <a:cubicBezTo>
                    <a:pt x="461" y="18"/>
                    <a:pt x="461" y="18"/>
                    <a:pt x="461" y="18"/>
                  </a:cubicBezTo>
                  <a:cubicBezTo>
                    <a:pt x="461" y="18"/>
                    <a:pt x="459" y="18"/>
                    <a:pt x="459" y="18"/>
                  </a:cubicBezTo>
                  <a:cubicBezTo>
                    <a:pt x="458" y="19"/>
                    <a:pt x="456" y="17"/>
                    <a:pt x="456" y="17"/>
                  </a:cubicBezTo>
                  <a:cubicBezTo>
                    <a:pt x="455" y="18"/>
                    <a:pt x="455" y="18"/>
                    <a:pt x="455" y="18"/>
                  </a:cubicBezTo>
                  <a:cubicBezTo>
                    <a:pt x="455" y="18"/>
                    <a:pt x="455" y="16"/>
                    <a:pt x="456" y="17"/>
                  </a:cubicBezTo>
                  <a:close/>
                  <a:moveTo>
                    <a:pt x="455" y="20"/>
                  </a:moveTo>
                  <a:cubicBezTo>
                    <a:pt x="454" y="20"/>
                    <a:pt x="454" y="20"/>
                    <a:pt x="454" y="20"/>
                  </a:cubicBezTo>
                  <a:cubicBezTo>
                    <a:pt x="455" y="20"/>
                    <a:pt x="455" y="20"/>
                    <a:pt x="455" y="20"/>
                  </a:cubicBezTo>
                  <a:close/>
                  <a:moveTo>
                    <a:pt x="451" y="25"/>
                  </a:moveTo>
                  <a:cubicBezTo>
                    <a:pt x="452" y="25"/>
                    <a:pt x="452" y="25"/>
                    <a:pt x="452" y="25"/>
                  </a:cubicBezTo>
                  <a:cubicBezTo>
                    <a:pt x="451" y="25"/>
                    <a:pt x="451" y="25"/>
                    <a:pt x="451" y="25"/>
                  </a:cubicBezTo>
                  <a:cubicBezTo>
                    <a:pt x="451" y="25"/>
                    <a:pt x="451" y="25"/>
                    <a:pt x="451" y="25"/>
                  </a:cubicBezTo>
                  <a:cubicBezTo>
                    <a:pt x="452" y="26"/>
                    <a:pt x="452" y="26"/>
                    <a:pt x="452" y="26"/>
                  </a:cubicBezTo>
                  <a:cubicBezTo>
                    <a:pt x="453" y="26"/>
                    <a:pt x="452" y="25"/>
                    <a:pt x="453" y="25"/>
                  </a:cubicBezTo>
                  <a:cubicBezTo>
                    <a:pt x="453" y="25"/>
                    <a:pt x="452" y="26"/>
                    <a:pt x="453" y="26"/>
                  </a:cubicBezTo>
                  <a:cubicBezTo>
                    <a:pt x="453" y="26"/>
                    <a:pt x="453" y="26"/>
                    <a:pt x="453" y="26"/>
                  </a:cubicBezTo>
                  <a:cubicBezTo>
                    <a:pt x="454" y="26"/>
                    <a:pt x="454" y="26"/>
                    <a:pt x="454" y="26"/>
                  </a:cubicBezTo>
                  <a:cubicBezTo>
                    <a:pt x="453" y="26"/>
                    <a:pt x="453" y="27"/>
                    <a:pt x="452" y="27"/>
                  </a:cubicBezTo>
                  <a:cubicBezTo>
                    <a:pt x="452" y="27"/>
                    <a:pt x="452" y="27"/>
                    <a:pt x="452" y="26"/>
                  </a:cubicBezTo>
                  <a:cubicBezTo>
                    <a:pt x="452" y="26"/>
                    <a:pt x="452" y="26"/>
                    <a:pt x="452" y="26"/>
                  </a:cubicBezTo>
                  <a:cubicBezTo>
                    <a:pt x="451" y="26"/>
                    <a:pt x="451" y="26"/>
                    <a:pt x="451" y="26"/>
                  </a:cubicBezTo>
                  <a:cubicBezTo>
                    <a:pt x="451" y="26"/>
                    <a:pt x="451" y="26"/>
                    <a:pt x="451" y="26"/>
                  </a:cubicBezTo>
                  <a:cubicBezTo>
                    <a:pt x="451" y="25"/>
                    <a:pt x="451" y="26"/>
                    <a:pt x="450" y="26"/>
                  </a:cubicBezTo>
                  <a:lnTo>
                    <a:pt x="451" y="25"/>
                  </a:lnTo>
                  <a:close/>
                  <a:moveTo>
                    <a:pt x="446" y="34"/>
                  </a:moveTo>
                  <a:cubicBezTo>
                    <a:pt x="447" y="33"/>
                    <a:pt x="447" y="35"/>
                    <a:pt x="447" y="35"/>
                  </a:cubicBezTo>
                  <a:cubicBezTo>
                    <a:pt x="446" y="35"/>
                    <a:pt x="446" y="35"/>
                    <a:pt x="446" y="35"/>
                  </a:cubicBezTo>
                  <a:cubicBezTo>
                    <a:pt x="447" y="35"/>
                    <a:pt x="446" y="34"/>
                    <a:pt x="446" y="34"/>
                  </a:cubicBezTo>
                  <a:close/>
                  <a:moveTo>
                    <a:pt x="442" y="35"/>
                  </a:moveTo>
                  <a:cubicBezTo>
                    <a:pt x="442" y="35"/>
                    <a:pt x="442" y="35"/>
                    <a:pt x="442" y="34"/>
                  </a:cubicBezTo>
                  <a:cubicBezTo>
                    <a:pt x="443" y="34"/>
                    <a:pt x="443" y="35"/>
                    <a:pt x="443" y="35"/>
                  </a:cubicBezTo>
                  <a:cubicBezTo>
                    <a:pt x="442" y="35"/>
                    <a:pt x="442" y="35"/>
                    <a:pt x="442" y="35"/>
                  </a:cubicBezTo>
                  <a:cubicBezTo>
                    <a:pt x="442" y="35"/>
                    <a:pt x="442" y="35"/>
                    <a:pt x="442" y="35"/>
                  </a:cubicBezTo>
                  <a:close/>
                  <a:moveTo>
                    <a:pt x="446" y="25"/>
                  </a:moveTo>
                  <a:cubicBezTo>
                    <a:pt x="446" y="25"/>
                    <a:pt x="447" y="25"/>
                    <a:pt x="447" y="25"/>
                  </a:cubicBezTo>
                  <a:cubicBezTo>
                    <a:pt x="447" y="25"/>
                    <a:pt x="447" y="25"/>
                    <a:pt x="447" y="25"/>
                  </a:cubicBezTo>
                  <a:cubicBezTo>
                    <a:pt x="447" y="26"/>
                    <a:pt x="447" y="26"/>
                    <a:pt x="447" y="26"/>
                  </a:cubicBezTo>
                  <a:cubicBezTo>
                    <a:pt x="447" y="25"/>
                    <a:pt x="448" y="25"/>
                    <a:pt x="449" y="25"/>
                  </a:cubicBezTo>
                  <a:cubicBezTo>
                    <a:pt x="448" y="25"/>
                    <a:pt x="448" y="27"/>
                    <a:pt x="446" y="26"/>
                  </a:cubicBezTo>
                  <a:cubicBezTo>
                    <a:pt x="446" y="26"/>
                    <a:pt x="446" y="26"/>
                    <a:pt x="446" y="26"/>
                  </a:cubicBezTo>
                  <a:cubicBezTo>
                    <a:pt x="446" y="26"/>
                    <a:pt x="446" y="26"/>
                    <a:pt x="446" y="26"/>
                  </a:cubicBezTo>
                  <a:cubicBezTo>
                    <a:pt x="446" y="25"/>
                    <a:pt x="446" y="25"/>
                    <a:pt x="446" y="25"/>
                  </a:cubicBezTo>
                  <a:close/>
                  <a:moveTo>
                    <a:pt x="408" y="19"/>
                  </a:moveTo>
                  <a:cubicBezTo>
                    <a:pt x="409" y="18"/>
                    <a:pt x="409" y="18"/>
                    <a:pt x="409" y="18"/>
                  </a:cubicBezTo>
                  <a:cubicBezTo>
                    <a:pt x="409" y="19"/>
                    <a:pt x="409" y="19"/>
                    <a:pt x="409" y="19"/>
                  </a:cubicBezTo>
                  <a:lnTo>
                    <a:pt x="408" y="19"/>
                  </a:lnTo>
                  <a:close/>
                  <a:moveTo>
                    <a:pt x="414" y="23"/>
                  </a:moveTo>
                  <a:cubicBezTo>
                    <a:pt x="414" y="22"/>
                    <a:pt x="414" y="22"/>
                    <a:pt x="414" y="22"/>
                  </a:cubicBezTo>
                  <a:cubicBezTo>
                    <a:pt x="414" y="22"/>
                    <a:pt x="414" y="22"/>
                    <a:pt x="414" y="22"/>
                  </a:cubicBezTo>
                  <a:cubicBezTo>
                    <a:pt x="414" y="22"/>
                    <a:pt x="414" y="22"/>
                    <a:pt x="414" y="22"/>
                  </a:cubicBezTo>
                  <a:lnTo>
                    <a:pt x="414" y="23"/>
                  </a:lnTo>
                  <a:close/>
                  <a:moveTo>
                    <a:pt x="420" y="22"/>
                  </a:moveTo>
                  <a:cubicBezTo>
                    <a:pt x="420" y="22"/>
                    <a:pt x="420" y="22"/>
                    <a:pt x="420" y="22"/>
                  </a:cubicBezTo>
                  <a:cubicBezTo>
                    <a:pt x="421" y="22"/>
                    <a:pt x="421" y="22"/>
                    <a:pt x="421" y="22"/>
                  </a:cubicBezTo>
                  <a:lnTo>
                    <a:pt x="420" y="22"/>
                  </a:lnTo>
                  <a:close/>
                  <a:moveTo>
                    <a:pt x="426" y="22"/>
                  </a:moveTo>
                  <a:cubicBezTo>
                    <a:pt x="425" y="22"/>
                    <a:pt x="425" y="22"/>
                    <a:pt x="425" y="22"/>
                  </a:cubicBezTo>
                  <a:cubicBezTo>
                    <a:pt x="425" y="22"/>
                    <a:pt x="425" y="22"/>
                    <a:pt x="425" y="22"/>
                  </a:cubicBezTo>
                  <a:cubicBezTo>
                    <a:pt x="426" y="22"/>
                    <a:pt x="426" y="22"/>
                    <a:pt x="426" y="22"/>
                  </a:cubicBezTo>
                  <a:close/>
                  <a:moveTo>
                    <a:pt x="437" y="23"/>
                  </a:moveTo>
                  <a:cubicBezTo>
                    <a:pt x="438" y="22"/>
                    <a:pt x="437" y="22"/>
                    <a:pt x="438" y="22"/>
                  </a:cubicBezTo>
                  <a:cubicBezTo>
                    <a:pt x="438" y="22"/>
                    <a:pt x="438" y="22"/>
                    <a:pt x="438" y="22"/>
                  </a:cubicBezTo>
                  <a:cubicBezTo>
                    <a:pt x="438" y="23"/>
                    <a:pt x="438" y="23"/>
                    <a:pt x="437" y="23"/>
                  </a:cubicBezTo>
                  <a:close/>
                  <a:moveTo>
                    <a:pt x="440" y="22"/>
                  </a:moveTo>
                  <a:cubicBezTo>
                    <a:pt x="439" y="22"/>
                    <a:pt x="439" y="22"/>
                    <a:pt x="439" y="22"/>
                  </a:cubicBezTo>
                  <a:cubicBezTo>
                    <a:pt x="439" y="22"/>
                    <a:pt x="439" y="22"/>
                    <a:pt x="439" y="22"/>
                  </a:cubicBezTo>
                  <a:cubicBezTo>
                    <a:pt x="439" y="22"/>
                    <a:pt x="439" y="22"/>
                    <a:pt x="439" y="22"/>
                  </a:cubicBezTo>
                  <a:cubicBezTo>
                    <a:pt x="439" y="22"/>
                    <a:pt x="440" y="22"/>
                    <a:pt x="440" y="22"/>
                  </a:cubicBezTo>
                  <a:close/>
                  <a:moveTo>
                    <a:pt x="442" y="35"/>
                  </a:moveTo>
                  <a:cubicBezTo>
                    <a:pt x="441" y="35"/>
                    <a:pt x="441" y="35"/>
                    <a:pt x="441" y="35"/>
                  </a:cubicBezTo>
                  <a:cubicBezTo>
                    <a:pt x="441" y="35"/>
                    <a:pt x="441" y="35"/>
                    <a:pt x="441" y="35"/>
                  </a:cubicBezTo>
                  <a:lnTo>
                    <a:pt x="442" y="35"/>
                  </a:lnTo>
                  <a:close/>
                  <a:moveTo>
                    <a:pt x="443" y="25"/>
                  </a:moveTo>
                  <a:cubicBezTo>
                    <a:pt x="445" y="25"/>
                    <a:pt x="445" y="25"/>
                    <a:pt x="445" y="25"/>
                  </a:cubicBezTo>
                  <a:cubicBezTo>
                    <a:pt x="445" y="26"/>
                    <a:pt x="445" y="26"/>
                    <a:pt x="445" y="26"/>
                  </a:cubicBezTo>
                  <a:cubicBezTo>
                    <a:pt x="444" y="25"/>
                    <a:pt x="443" y="26"/>
                    <a:pt x="443" y="25"/>
                  </a:cubicBezTo>
                  <a:cubicBezTo>
                    <a:pt x="443" y="25"/>
                    <a:pt x="443" y="25"/>
                    <a:pt x="443" y="25"/>
                  </a:cubicBezTo>
                  <a:close/>
                  <a:moveTo>
                    <a:pt x="439" y="34"/>
                  </a:moveTo>
                  <a:cubicBezTo>
                    <a:pt x="439" y="34"/>
                    <a:pt x="439" y="34"/>
                    <a:pt x="439" y="34"/>
                  </a:cubicBezTo>
                  <a:cubicBezTo>
                    <a:pt x="439" y="34"/>
                    <a:pt x="439" y="34"/>
                    <a:pt x="439" y="34"/>
                  </a:cubicBezTo>
                  <a:cubicBezTo>
                    <a:pt x="438" y="35"/>
                    <a:pt x="440" y="34"/>
                    <a:pt x="440" y="34"/>
                  </a:cubicBezTo>
                  <a:cubicBezTo>
                    <a:pt x="441" y="34"/>
                    <a:pt x="441" y="34"/>
                    <a:pt x="441" y="34"/>
                  </a:cubicBezTo>
                  <a:cubicBezTo>
                    <a:pt x="441" y="35"/>
                    <a:pt x="439" y="35"/>
                    <a:pt x="438" y="35"/>
                  </a:cubicBezTo>
                  <a:cubicBezTo>
                    <a:pt x="438" y="34"/>
                    <a:pt x="438" y="35"/>
                    <a:pt x="439" y="34"/>
                  </a:cubicBezTo>
                  <a:close/>
                  <a:moveTo>
                    <a:pt x="436" y="35"/>
                  </a:moveTo>
                  <a:cubicBezTo>
                    <a:pt x="437" y="34"/>
                    <a:pt x="437" y="34"/>
                    <a:pt x="437" y="34"/>
                  </a:cubicBezTo>
                  <a:cubicBezTo>
                    <a:pt x="437" y="34"/>
                    <a:pt x="437" y="34"/>
                    <a:pt x="437" y="34"/>
                  </a:cubicBezTo>
                  <a:lnTo>
                    <a:pt x="436" y="35"/>
                  </a:lnTo>
                  <a:close/>
                  <a:moveTo>
                    <a:pt x="440" y="26"/>
                  </a:moveTo>
                  <a:cubicBezTo>
                    <a:pt x="440" y="26"/>
                    <a:pt x="439" y="26"/>
                    <a:pt x="439" y="26"/>
                  </a:cubicBezTo>
                  <a:cubicBezTo>
                    <a:pt x="439" y="26"/>
                    <a:pt x="439" y="26"/>
                    <a:pt x="439" y="26"/>
                  </a:cubicBezTo>
                  <a:cubicBezTo>
                    <a:pt x="439" y="26"/>
                    <a:pt x="439" y="26"/>
                    <a:pt x="439" y="26"/>
                  </a:cubicBezTo>
                  <a:cubicBezTo>
                    <a:pt x="440" y="26"/>
                    <a:pt x="440" y="25"/>
                    <a:pt x="440" y="26"/>
                  </a:cubicBezTo>
                  <a:close/>
                  <a:moveTo>
                    <a:pt x="379" y="25"/>
                  </a:moveTo>
                  <a:cubicBezTo>
                    <a:pt x="379" y="24"/>
                    <a:pt x="379" y="25"/>
                    <a:pt x="379" y="25"/>
                  </a:cubicBezTo>
                  <a:cubicBezTo>
                    <a:pt x="379" y="24"/>
                    <a:pt x="379" y="24"/>
                    <a:pt x="379" y="24"/>
                  </a:cubicBezTo>
                  <a:cubicBezTo>
                    <a:pt x="379" y="24"/>
                    <a:pt x="379" y="24"/>
                    <a:pt x="379" y="25"/>
                  </a:cubicBezTo>
                  <a:close/>
                  <a:moveTo>
                    <a:pt x="281" y="8"/>
                  </a:moveTo>
                  <a:cubicBezTo>
                    <a:pt x="281" y="9"/>
                    <a:pt x="281" y="9"/>
                    <a:pt x="281" y="9"/>
                  </a:cubicBezTo>
                  <a:cubicBezTo>
                    <a:pt x="281" y="9"/>
                    <a:pt x="281" y="9"/>
                    <a:pt x="281" y="9"/>
                  </a:cubicBezTo>
                  <a:cubicBezTo>
                    <a:pt x="281" y="9"/>
                    <a:pt x="280" y="9"/>
                    <a:pt x="280" y="9"/>
                  </a:cubicBezTo>
                  <a:cubicBezTo>
                    <a:pt x="280" y="9"/>
                    <a:pt x="280" y="9"/>
                    <a:pt x="281" y="8"/>
                  </a:cubicBezTo>
                  <a:close/>
                  <a:moveTo>
                    <a:pt x="280" y="9"/>
                  </a:moveTo>
                  <a:cubicBezTo>
                    <a:pt x="279" y="10"/>
                    <a:pt x="279" y="10"/>
                    <a:pt x="279" y="10"/>
                  </a:cubicBezTo>
                  <a:cubicBezTo>
                    <a:pt x="276" y="10"/>
                    <a:pt x="276" y="10"/>
                    <a:pt x="276" y="10"/>
                  </a:cubicBezTo>
                  <a:cubicBezTo>
                    <a:pt x="277" y="8"/>
                    <a:pt x="279" y="9"/>
                    <a:pt x="280" y="9"/>
                  </a:cubicBezTo>
                  <a:close/>
                  <a:moveTo>
                    <a:pt x="270" y="7"/>
                  </a:moveTo>
                  <a:cubicBezTo>
                    <a:pt x="270" y="7"/>
                    <a:pt x="271" y="6"/>
                    <a:pt x="271" y="6"/>
                  </a:cubicBezTo>
                  <a:cubicBezTo>
                    <a:pt x="271" y="6"/>
                    <a:pt x="271" y="6"/>
                    <a:pt x="271" y="7"/>
                  </a:cubicBezTo>
                  <a:cubicBezTo>
                    <a:pt x="271" y="6"/>
                    <a:pt x="271" y="7"/>
                    <a:pt x="270" y="7"/>
                  </a:cubicBezTo>
                  <a:close/>
                  <a:moveTo>
                    <a:pt x="266" y="9"/>
                  </a:moveTo>
                  <a:cubicBezTo>
                    <a:pt x="265" y="9"/>
                    <a:pt x="265" y="9"/>
                    <a:pt x="265" y="9"/>
                  </a:cubicBezTo>
                  <a:cubicBezTo>
                    <a:pt x="265" y="9"/>
                    <a:pt x="265" y="9"/>
                    <a:pt x="265" y="9"/>
                  </a:cubicBezTo>
                  <a:lnTo>
                    <a:pt x="266" y="9"/>
                  </a:lnTo>
                  <a:close/>
                  <a:moveTo>
                    <a:pt x="265" y="12"/>
                  </a:moveTo>
                  <a:cubicBezTo>
                    <a:pt x="265" y="12"/>
                    <a:pt x="265" y="12"/>
                    <a:pt x="265" y="12"/>
                  </a:cubicBezTo>
                  <a:cubicBezTo>
                    <a:pt x="265" y="12"/>
                    <a:pt x="264" y="12"/>
                    <a:pt x="264" y="12"/>
                  </a:cubicBezTo>
                  <a:cubicBezTo>
                    <a:pt x="264" y="12"/>
                    <a:pt x="264" y="12"/>
                    <a:pt x="264" y="11"/>
                  </a:cubicBezTo>
                  <a:cubicBezTo>
                    <a:pt x="265" y="12"/>
                    <a:pt x="265" y="11"/>
                    <a:pt x="267" y="11"/>
                  </a:cubicBezTo>
                  <a:cubicBezTo>
                    <a:pt x="267" y="12"/>
                    <a:pt x="266" y="12"/>
                    <a:pt x="266" y="12"/>
                  </a:cubicBezTo>
                  <a:cubicBezTo>
                    <a:pt x="266" y="13"/>
                    <a:pt x="266" y="13"/>
                    <a:pt x="267" y="13"/>
                  </a:cubicBezTo>
                  <a:cubicBezTo>
                    <a:pt x="266" y="13"/>
                    <a:pt x="266" y="13"/>
                    <a:pt x="266" y="12"/>
                  </a:cubicBezTo>
                  <a:cubicBezTo>
                    <a:pt x="266" y="12"/>
                    <a:pt x="265" y="13"/>
                    <a:pt x="265" y="12"/>
                  </a:cubicBezTo>
                  <a:close/>
                  <a:moveTo>
                    <a:pt x="246" y="11"/>
                  </a:moveTo>
                  <a:cubicBezTo>
                    <a:pt x="246" y="11"/>
                    <a:pt x="246" y="11"/>
                    <a:pt x="246" y="11"/>
                  </a:cubicBezTo>
                  <a:cubicBezTo>
                    <a:pt x="246" y="11"/>
                    <a:pt x="246" y="11"/>
                    <a:pt x="246" y="11"/>
                  </a:cubicBezTo>
                  <a:close/>
                  <a:moveTo>
                    <a:pt x="243" y="10"/>
                  </a:moveTo>
                  <a:cubicBezTo>
                    <a:pt x="242" y="8"/>
                    <a:pt x="244" y="10"/>
                    <a:pt x="244" y="9"/>
                  </a:cubicBezTo>
                  <a:cubicBezTo>
                    <a:pt x="244" y="9"/>
                    <a:pt x="244" y="9"/>
                    <a:pt x="245" y="10"/>
                  </a:cubicBezTo>
                  <a:cubicBezTo>
                    <a:pt x="243" y="8"/>
                    <a:pt x="243" y="11"/>
                    <a:pt x="242" y="10"/>
                  </a:cubicBezTo>
                  <a:cubicBezTo>
                    <a:pt x="241" y="10"/>
                    <a:pt x="241" y="10"/>
                    <a:pt x="241" y="10"/>
                  </a:cubicBezTo>
                  <a:cubicBezTo>
                    <a:pt x="240" y="9"/>
                    <a:pt x="240" y="9"/>
                    <a:pt x="240" y="9"/>
                  </a:cubicBezTo>
                  <a:cubicBezTo>
                    <a:pt x="242" y="9"/>
                    <a:pt x="241" y="9"/>
                    <a:pt x="243" y="10"/>
                  </a:cubicBezTo>
                  <a:close/>
                  <a:moveTo>
                    <a:pt x="199" y="2"/>
                  </a:moveTo>
                  <a:cubicBezTo>
                    <a:pt x="200" y="2"/>
                    <a:pt x="200" y="2"/>
                    <a:pt x="200" y="2"/>
                  </a:cubicBezTo>
                  <a:cubicBezTo>
                    <a:pt x="200" y="2"/>
                    <a:pt x="200" y="3"/>
                    <a:pt x="200" y="3"/>
                  </a:cubicBezTo>
                  <a:cubicBezTo>
                    <a:pt x="199" y="3"/>
                    <a:pt x="200" y="2"/>
                    <a:pt x="199" y="2"/>
                  </a:cubicBezTo>
                  <a:close/>
                  <a:moveTo>
                    <a:pt x="7" y="35"/>
                  </a:moveTo>
                  <a:cubicBezTo>
                    <a:pt x="6" y="35"/>
                    <a:pt x="5" y="35"/>
                    <a:pt x="5" y="35"/>
                  </a:cubicBezTo>
                  <a:cubicBezTo>
                    <a:pt x="5" y="35"/>
                    <a:pt x="6" y="34"/>
                    <a:pt x="8" y="34"/>
                  </a:cubicBezTo>
                  <a:cubicBezTo>
                    <a:pt x="7" y="35"/>
                    <a:pt x="7" y="35"/>
                    <a:pt x="7" y="35"/>
                  </a:cubicBezTo>
                  <a:close/>
                  <a:moveTo>
                    <a:pt x="12" y="34"/>
                  </a:moveTo>
                  <a:cubicBezTo>
                    <a:pt x="12" y="35"/>
                    <a:pt x="12" y="35"/>
                    <a:pt x="12" y="35"/>
                  </a:cubicBezTo>
                  <a:cubicBezTo>
                    <a:pt x="12" y="34"/>
                    <a:pt x="12" y="34"/>
                    <a:pt x="12" y="34"/>
                  </a:cubicBezTo>
                  <a:cubicBezTo>
                    <a:pt x="11" y="34"/>
                    <a:pt x="11" y="34"/>
                    <a:pt x="11" y="34"/>
                  </a:cubicBezTo>
                  <a:cubicBezTo>
                    <a:pt x="12" y="34"/>
                    <a:pt x="12" y="34"/>
                    <a:pt x="12" y="34"/>
                  </a:cubicBezTo>
                  <a:cubicBezTo>
                    <a:pt x="13" y="34"/>
                    <a:pt x="12" y="34"/>
                    <a:pt x="12" y="34"/>
                  </a:cubicBezTo>
                  <a:close/>
                  <a:moveTo>
                    <a:pt x="7" y="54"/>
                  </a:moveTo>
                  <a:cubicBezTo>
                    <a:pt x="7" y="54"/>
                    <a:pt x="7" y="54"/>
                    <a:pt x="7" y="54"/>
                  </a:cubicBezTo>
                  <a:cubicBezTo>
                    <a:pt x="8" y="54"/>
                    <a:pt x="8" y="54"/>
                    <a:pt x="8" y="54"/>
                  </a:cubicBezTo>
                  <a:lnTo>
                    <a:pt x="7" y="54"/>
                  </a:lnTo>
                  <a:close/>
                  <a:moveTo>
                    <a:pt x="21" y="44"/>
                  </a:moveTo>
                  <a:cubicBezTo>
                    <a:pt x="22" y="44"/>
                    <a:pt x="23" y="41"/>
                    <a:pt x="23" y="43"/>
                  </a:cubicBezTo>
                  <a:cubicBezTo>
                    <a:pt x="23" y="44"/>
                    <a:pt x="22" y="44"/>
                    <a:pt x="23" y="44"/>
                  </a:cubicBezTo>
                  <a:cubicBezTo>
                    <a:pt x="22" y="44"/>
                    <a:pt x="22" y="44"/>
                    <a:pt x="21" y="44"/>
                  </a:cubicBezTo>
                  <a:close/>
                  <a:moveTo>
                    <a:pt x="19" y="57"/>
                  </a:moveTo>
                  <a:cubicBezTo>
                    <a:pt x="18" y="56"/>
                    <a:pt x="20" y="56"/>
                    <a:pt x="20" y="56"/>
                  </a:cubicBezTo>
                  <a:cubicBezTo>
                    <a:pt x="20" y="56"/>
                    <a:pt x="20" y="56"/>
                    <a:pt x="20" y="56"/>
                  </a:cubicBezTo>
                  <a:cubicBezTo>
                    <a:pt x="20" y="56"/>
                    <a:pt x="21" y="56"/>
                    <a:pt x="21" y="56"/>
                  </a:cubicBezTo>
                  <a:cubicBezTo>
                    <a:pt x="21" y="57"/>
                    <a:pt x="20" y="57"/>
                    <a:pt x="19" y="57"/>
                  </a:cubicBezTo>
                  <a:close/>
                  <a:moveTo>
                    <a:pt x="21" y="49"/>
                  </a:moveTo>
                  <a:cubicBezTo>
                    <a:pt x="22" y="48"/>
                    <a:pt x="21" y="48"/>
                    <a:pt x="21" y="47"/>
                  </a:cubicBezTo>
                  <a:cubicBezTo>
                    <a:pt x="21" y="46"/>
                    <a:pt x="22" y="45"/>
                    <a:pt x="24" y="45"/>
                  </a:cubicBezTo>
                  <a:cubicBezTo>
                    <a:pt x="26" y="46"/>
                    <a:pt x="24" y="49"/>
                    <a:pt x="27" y="51"/>
                  </a:cubicBezTo>
                  <a:cubicBezTo>
                    <a:pt x="28" y="53"/>
                    <a:pt x="24" y="53"/>
                    <a:pt x="24" y="53"/>
                  </a:cubicBezTo>
                  <a:cubicBezTo>
                    <a:pt x="23" y="52"/>
                    <a:pt x="22" y="51"/>
                    <a:pt x="21" y="49"/>
                  </a:cubicBezTo>
                  <a:close/>
                  <a:moveTo>
                    <a:pt x="23" y="60"/>
                  </a:moveTo>
                  <a:cubicBezTo>
                    <a:pt x="22" y="59"/>
                    <a:pt x="21" y="58"/>
                    <a:pt x="22" y="58"/>
                  </a:cubicBezTo>
                  <a:cubicBezTo>
                    <a:pt x="23" y="58"/>
                    <a:pt x="25" y="58"/>
                    <a:pt x="25" y="59"/>
                  </a:cubicBezTo>
                  <a:cubicBezTo>
                    <a:pt x="24" y="60"/>
                    <a:pt x="24" y="59"/>
                    <a:pt x="23" y="60"/>
                  </a:cubicBezTo>
                  <a:close/>
                  <a:moveTo>
                    <a:pt x="61" y="4"/>
                  </a:moveTo>
                  <a:cubicBezTo>
                    <a:pt x="61" y="5"/>
                    <a:pt x="61" y="5"/>
                    <a:pt x="61" y="5"/>
                  </a:cubicBezTo>
                  <a:cubicBezTo>
                    <a:pt x="60" y="5"/>
                    <a:pt x="60" y="5"/>
                    <a:pt x="60" y="5"/>
                  </a:cubicBezTo>
                  <a:lnTo>
                    <a:pt x="61" y="4"/>
                  </a:lnTo>
                  <a:close/>
                  <a:moveTo>
                    <a:pt x="26" y="67"/>
                  </a:moveTo>
                  <a:cubicBezTo>
                    <a:pt x="26" y="67"/>
                    <a:pt x="26" y="67"/>
                    <a:pt x="26" y="67"/>
                  </a:cubicBezTo>
                  <a:cubicBezTo>
                    <a:pt x="26" y="68"/>
                    <a:pt x="26" y="68"/>
                    <a:pt x="26" y="68"/>
                  </a:cubicBezTo>
                  <a:cubicBezTo>
                    <a:pt x="26" y="68"/>
                    <a:pt x="26" y="68"/>
                    <a:pt x="26" y="68"/>
                  </a:cubicBezTo>
                  <a:lnTo>
                    <a:pt x="26" y="67"/>
                  </a:lnTo>
                  <a:close/>
                  <a:moveTo>
                    <a:pt x="25" y="64"/>
                  </a:moveTo>
                  <a:cubicBezTo>
                    <a:pt x="26" y="64"/>
                    <a:pt x="26" y="65"/>
                    <a:pt x="26" y="66"/>
                  </a:cubicBezTo>
                  <a:cubicBezTo>
                    <a:pt x="26" y="66"/>
                    <a:pt x="25" y="66"/>
                    <a:pt x="25" y="67"/>
                  </a:cubicBezTo>
                  <a:cubicBezTo>
                    <a:pt x="23" y="66"/>
                    <a:pt x="27" y="65"/>
                    <a:pt x="25" y="64"/>
                  </a:cubicBezTo>
                  <a:close/>
                  <a:moveTo>
                    <a:pt x="26" y="69"/>
                  </a:moveTo>
                  <a:cubicBezTo>
                    <a:pt x="26" y="69"/>
                    <a:pt x="25" y="69"/>
                    <a:pt x="25" y="69"/>
                  </a:cubicBezTo>
                  <a:cubicBezTo>
                    <a:pt x="25" y="69"/>
                    <a:pt x="25" y="69"/>
                    <a:pt x="25" y="70"/>
                  </a:cubicBezTo>
                  <a:cubicBezTo>
                    <a:pt x="24" y="69"/>
                    <a:pt x="24" y="69"/>
                    <a:pt x="24" y="69"/>
                  </a:cubicBezTo>
                  <a:cubicBezTo>
                    <a:pt x="25" y="69"/>
                    <a:pt x="25" y="68"/>
                    <a:pt x="25" y="68"/>
                  </a:cubicBezTo>
                  <a:cubicBezTo>
                    <a:pt x="25" y="68"/>
                    <a:pt x="25" y="68"/>
                    <a:pt x="25" y="69"/>
                  </a:cubicBezTo>
                  <a:cubicBezTo>
                    <a:pt x="26" y="68"/>
                    <a:pt x="27" y="68"/>
                    <a:pt x="27" y="67"/>
                  </a:cubicBezTo>
                  <a:cubicBezTo>
                    <a:pt x="28" y="69"/>
                    <a:pt x="28" y="69"/>
                    <a:pt x="28" y="69"/>
                  </a:cubicBezTo>
                  <a:cubicBezTo>
                    <a:pt x="27" y="69"/>
                    <a:pt x="27" y="68"/>
                    <a:pt x="26" y="69"/>
                  </a:cubicBezTo>
                  <a:close/>
                  <a:moveTo>
                    <a:pt x="32" y="75"/>
                  </a:moveTo>
                  <a:cubicBezTo>
                    <a:pt x="31" y="76"/>
                    <a:pt x="31" y="76"/>
                    <a:pt x="30" y="77"/>
                  </a:cubicBezTo>
                  <a:cubicBezTo>
                    <a:pt x="30" y="76"/>
                    <a:pt x="31" y="74"/>
                    <a:pt x="29" y="74"/>
                  </a:cubicBezTo>
                  <a:cubicBezTo>
                    <a:pt x="30" y="73"/>
                    <a:pt x="30" y="73"/>
                    <a:pt x="30" y="73"/>
                  </a:cubicBezTo>
                  <a:cubicBezTo>
                    <a:pt x="30" y="73"/>
                    <a:pt x="30" y="73"/>
                    <a:pt x="30" y="73"/>
                  </a:cubicBezTo>
                  <a:cubicBezTo>
                    <a:pt x="29" y="73"/>
                    <a:pt x="29" y="73"/>
                    <a:pt x="29" y="73"/>
                  </a:cubicBezTo>
                  <a:cubicBezTo>
                    <a:pt x="29" y="72"/>
                    <a:pt x="31" y="72"/>
                    <a:pt x="30" y="71"/>
                  </a:cubicBezTo>
                  <a:cubicBezTo>
                    <a:pt x="29" y="71"/>
                    <a:pt x="29" y="71"/>
                    <a:pt x="29" y="71"/>
                  </a:cubicBezTo>
                  <a:cubicBezTo>
                    <a:pt x="29" y="70"/>
                    <a:pt x="27" y="72"/>
                    <a:pt x="27" y="70"/>
                  </a:cubicBezTo>
                  <a:cubicBezTo>
                    <a:pt x="27" y="70"/>
                    <a:pt x="27" y="70"/>
                    <a:pt x="27" y="70"/>
                  </a:cubicBezTo>
                  <a:cubicBezTo>
                    <a:pt x="27" y="71"/>
                    <a:pt x="27" y="71"/>
                    <a:pt x="27" y="71"/>
                  </a:cubicBezTo>
                  <a:cubicBezTo>
                    <a:pt x="26" y="71"/>
                    <a:pt x="26" y="71"/>
                    <a:pt x="26" y="71"/>
                  </a:cubicBezTo>
                  <a:cubicBezTo>
                    <a:pt x="26" y="71"/>
                    <a:pt x="27" y="70"/>
                    <a:pt x="27" y="70"/>
                  </a:cubicBezTo>
                  <a:cubicBezTo>
                    <a:pt x="28" y="70"/>
                    <a:pt x="29" y="68"/>
                    <a:pt x="30" y="70"/>
                  </a:cubicBezTo>
                  <a:cubicBezTo>
                    <a:pt x="29" y="70"/>
                    <a:pt x="29" y="70"/>
                    <a:pt x="29" y="70"/>
                  </a:cubicBezTo>
                  <a:cubicBezTo>
                    <a:pt x="29" y="71"/>
                    <a:pt x="29" y="71"/>
                    <a:pt x="29" y="71"/>
                  </a:cubicBezTo>
                  <a:cubicBezTo>
                    <a:pt x="29" y="70"/>
                    <a:pt x="30" y="71"/>
                    <a:pt x="31" y="70"/>
                  </a:cubicBezTo>
                  <a:cubicBezTo>
                    <a:pt x="31" y="72"/>
                    <a:pt x="31" y="72"/>
                    <a:pt x="31" y="72"/>
                  </a:cubicBezTo>
                  <a:cubicBezTo>
                    <a:pt x="31" y="72"/>
                    <a:pt x="31" y="72"/>
                    <a:pt x="31" y="72"/>
                  </a:cubicBezTo>
                  <a:cubicBezTo>
                    <a:pt x="33" y="73"/>
                    <a:pt x="33" y="74"/>
                    <a:pt x="34" y="76"/>
                  </a:cubicBezTo>
                  <a:cubicBezTo>
                    <a:pt x="33" y="77"/>
                    <a:pt x="35" y="76"/>
                    <a:pt x="34" y="77"/>
                  </a:cubicBezTo>
                  <a:cubicBezTo>
                    <a:pt x="33" y="77"/>
                    <a:pt x="33" y="75"/>
                    <a:pt x="32" y="75"/>
                  </a:cubicBezTo>
                  <a:close/>
                  <a:moveTo>
                    <a:pt x="71" y="95"/>
                  </a:moveTo>
                  <a:cubicBezTo>
                    <a:pt x="71" y="95"/>
                    <a:pt x="71" y="95"/>
                    <a:pt x="71" y="95"/>
                  </a:cubicBezTo>
                  <a:cubicBezTo>
                    <a:pt x="70" y="95"/>
                    <a:pt x="70" y="95"/>
                    <a:pt x="70" y="95"/>
                  </a:cubicBezTo>
                  <a:lnTo>
                    <a:pt x="71" y="95"/>
                  </a:lnTo>
                  <a:close/>
                  <a:moveTo>
                    <a:pt x="69" y="97"/>
                  </a:moveTo>
                  <a:cubicBezTo>
                    <a:pt x="69" y="97"/>
                    <a:pt x="69" y="97"/>
                    <a:pt x="69" y="97"/>
                  </a:cubicBezTo>
                  <a:cubicBezTo>
                    <a:pt x="69" y="97"/>
                    <a:pt x="69" y="97"/>
                    <a:pt x="69" y="97"/>
                  </a:cubicBezTo>
                  <a:cubicBezTo>
                    <a:pt x="68" y="97"/>
                    <a:pt x="68" y="97"/>
                    <a:pt x="68" y="97"/>
                  </a:cubicBezTo>
                  <a:cubicBezTo>
                    <a:pt x="68" y="97"/>
                    <a:pt x="68" y="97"/>
                    <a:pt x="68" y="97"/>
                  </a:cubicBezTo>
                  <a:cubicBezTo>
                    <a:pt x="68" y="97"/>
                    <a:pt x="69" y="97"/>
                    <a:pt x="69" y="97"/>
                  </a:cubicBezTo>
                  <a:close/>
                  <a:moveTo>
                    <a:pt x="68" y="96"/>
                  </a:moveTo>
                  <a:cubicBezTo>
                    <a:pt x="67" y="97"/>
                    <a:pt x="67" y="97"/>
                    <a:pt x="67" y="97"/>
                  </a:cubicBezTo>
                  <a:cubicBezTo>
                    <a:pt x="67" y="96"/>
                    <a:pt x="67" y="96"/>
                    <a:pt x="67" y="96"/>
                  </a:cubicBezTo>
                  <a:cubicBezTo>
                    <a:pt x="67" y="96"/>
                    <a:pt x="67" y="96"/>
                    <a:pt x="67" y="96"/>
                  </a:cubicBezTo>
                  <a:cubicBezTo>
                    <a:pt x="67" y="96"/>
                    <a:pt x="67" y="96"/>
                    <a:pt x="67" y="96"/>
                  </a:cubicBezTo>
                  <a:cubicBezTo>
                    <a:pt x="67" y="96"/>
                    <a:pt x="68" y="95"/>
                    <a:pt x="68" y="96"/>
                  </a:cubicBezTo>
                  <a:close/>
                  <a:moveTo>
                    <a:pt x="66" y="95"/>
                  </a:moveTo>
                  <a:cubicBezTo>
                    <a:pt x="66" y="96"/>
                    <a:pt x="66" y="96"/>
                    <a:pt x="66" y="96"/>
                  </a:cubicBezTo>
                  <a:cubicBezTo>
                    <a:pt x="66" y="97"/>
                    <a:pt x="65" y="96"/>
                    <a:pt x="64" y="96"/>
                  </a:cubicBezTo>
                  <a:cubicBezTo>
                    <a:pt x="64" y="96"/>
                    <a:pt x="65" y="96"/>
                    <a:pt x="64" y="95"/>
                  </a:cubicBezTo>
                  <a:lnTo>
                    <a:pt x="66" y="95"/>
                  </a:lnTo>
                  <a:close/>
                  <a:moveTo>
                    <a:pt x="45" y="87"/>
                  </a:moveTo>
                  <a:cubicBezTo>
                    <a:pt x="45" y="87"/>
                    <a:pt x="45" y="87"/>
                    <a:pt x="45" y="87"/>
                  </a:cubicBezTo>
                  <a:cubicBezTo>
                    <a:pt x="46" y="88"/>
                    <a:pt x="46" y="88"/>
                    <a:pt x="46" y="88"/>
                  </a:cubicBezTo>
                  <a:lnTo>
                    <a:pt x="45" y="87"/>
                  </a:lnTo>
                  <a:close/>
                  <a:moveTo>
                    <a:pt x="45" y="86"/>
                  </a:moveTo>
                  <a:cubicBezTo>
                    <a:pt x="45" y="85"/>
                    <a:pt x="46" y="86"/>
                    <a:pt x="46" y="85"/>
                  </a:cubicBezTo>
                  <a:cubicBezTo>
                    <a:pt x="47" y="85"/>
                    <a:pt x="46" y="86"/>
                    <a:pt x="47" y="86"/>
                  </a:cubicBezTo>
                  <a:cubicBezTo>
                    <a:pt x="46" y="86"/>
                    <a:pt x="45" y="86"/>
                    <a:pt x="45" y="86"/>
                  </a:cubicBezTo>
                  <a:close/>
                  <a:moveTo>
                    <a:pt x="50" y="82"/>
                  </a:moveTo>
                  <a:cubicBezTo>
                    <a:pt x="49" y="82"/>
                    <a:pt x="49" y="82"/>
                    <a:pt x="49" y="81"/>
                  </a:cubicBezTo>
                  <a:cubicBezTo>
                    <a:pt x="50" y="82"/>
                    <a:pt x="50" y="82"/>
                    <a:pt x="50" y="82"/>
                  </a:cubicBezTo>
                  <a:close/>
                  <a:moveTo>
                    <a:pt x="53" y="83"/>
                  </a:moveTo>
                  <a:cubicBezTo>
                    <a:pt x="53" y="82"/>
                    <a:pt x="53" y="82"/>
                    <a:pt x="52" y="82"/>
                  </a:cubicBezTo>
                  <a:cubicBezTo>
                    <a:pt x="52" y="82"/>
                    <a:pt x="54" y="82"/>
                    <a:pt x="54" y="81"/>
                  </a:cubicBezTo>
                  <a:cubicBezTo>
                    <a:pt x="54" y="82"/>
                    <a:pt x="53" y="82"/>
                    <a:pt x="54" y="83"/>
                  </a:cubicBezTo>
                  <a:cubicBezTo>
                    <a:pt x="54" y="83"/>
                    <a:pt x="54" y="83"/>
                    <a:pt x="53" y="83"/>
                  </a:cubicBezTo>
                  <a:close/>
                  <a:moveTo>
                    <a:pt x="55" y="81"/>
                  </a:moveTo>
                  <a:cubicBezTo>
                    <a:pt x="54" y="81"/>
                    <a:pt x="54" y="81"/>
                    <a:pt x="54" y="81"/>
                  </a:cubicBezTo>
                  <a:cubicBezTo>
                    <a:pt x="54" y="80"/>
                    <a:pt x="55" y="80"/>
                    <a:pt x="55" y="81"/>
                  </a:cubicBezTo>
                  <a:cubicBezTo>
                    <a:pt x="55" y="81"/>
                    <a:pt x="55" y="81"/>
                    <a:pt x="55" y="81"/>
                  </a:cubicBezTo>
                  <a:close/>
                  <a:moveTo>
                    <a:pt x="57" y="83"/>
                  </a:moveTo>
                  <a:cubicBezTo>
                    <a:pt x="57" y="82"/>
                    <a:pt x="57" y="82"/>
                    <a:pt x="57" y="82"/>
                  </a:cubicBezTo>
                  <a:cubicBezTo>
                    <a:pt x="57" y="82"/>
                    <a:pt x="57" y="82"/>
                    <a:pt x="57" y="83"/>
                  </a:cubicBezTo>
                  <a:close/>
                  <a:moveTo>
                    <a:pt x="59" y="81"/>
                  </a:moveTo>
                  <a:cubicBezTo>
                    <a:pt x="58" y="80"/>
                    <a:pt x="58" y="80"/>
                    <a:pt x="58" y="80"/>
                  </a:cubicBezTo>
                  <a:cubicBezTo>
                    <a:pt x="59" y="80"/>
                    <a:pt x="59" y="80"/>
                    <a:pt x="59" y="80"/>
                  </a:cubicBezTo>
                  <a:lnTo>
                    <a:pt x="59" y="81"/>
                  </a:lnTo>
                  <a:close/>
                  <a:moveTo>
                    <a:pt x="69" y="80"/>
                  </a:moveTo>
                  <a:cubicBezTo>
                    <a:pt x="69" y="80"/>
                    <a:pt x="69" y="79"/>
                    <a:pt x="69" y="79"/>
                  </a:cubicBezTo>
                  <a:cubicBezTo>
                    <a:pt x="70" y="80"/>
                    <a:pt x="70" y="80"/>
                    <a:pt x="70" y="80"/>
                  </a:cubicBezTo>
                  <a:cubicBezTo>
                    <a:pt x="70" y="80"/>
                    <a:pt x="69" y="80"/>
                    <a:pt x="69" y="80"/>
                  </a:cubicBezTo>
                  <a:close/>
                  <a:moveTo>
                    <a:pt x="70" y="82"/>
                  </a:moveTo>
                  <a:cubicBezTo>
                    <a:pt x="70" y="81"/>
                    <a:pt x="70" y="81"/>
                    <a:pt x="70" y="81"/>
                  </a:cubicBezTo>
                  <a:cubicBezTo>
                    <a:pt x="70" y="81"/>
                    <a:pt x="70" y="82"/>
                    <a:pt x="70" y="82"/>
                  </a:cubicBezTo>
                  <a:close/>
                  <a:moveTo>
                    <a:pt x="72" y="79"/>
                  </a:moveTo>
                  <a:cubicBezTo>
                    <a:pt x="72" y="78"/>
                    <a:pt x="72" y="78"/>
                    <a:pt x="72" y="78"/>
                  </a:cubicBezTo>
                  <a:cubicBezTo>
                    <a:pt x="72" y="78"/>
                    <a:pt x="72" y="78"/>
                    <a:pt x="72" y="78"/>
                  </a:cubicBezTo>
                  <a:cubicBezTo>
                    <a:pt x="72" y="78"/>
                    <a:pt x="72" y="78"/>
                    <a:pt x="72" y="78"/>
                  </a:cubicBezTo>
                  <a:lnTo>
                    <a:pt x="72" y="79"/>
                  </a:lnTo>
                  <a:close/>
                  <a:moveTo>
                    <a:pt x="79" y="81"/>
                  </a:moveTo>
                  <a:cubicBezTo>
                    <a:pt x="79" y="80"/>
                    <a:pt x="79" y="80"/>
                    <a:pt x="79" y="80"/>
                  </a:cubicBezTo>
                  <a:cubicBezTo>
                    <a:pt x="80" y="80"/>
                    <a:pt x="80" y="80"/>
                    <a:pt x="80" y="80"/>
                  </a:cubicBezTo>
                  <a:lnTo>
                    <a:pt x="79" y="81"/>
                  </a:lnTo>
                  <a:close/>
                  <a:moveTo>
                    <a:pt x="80" y="79"/>
                  </a:moveTo>
                  <a:cubicBezTo>
                    <a:pt x="80" y="78"/>
                    <a:pt x="80" y="78"/>
                    <a:pt x="80" y="78"/>
                  </a:cubicBezTo>
                  <a:cubicBezTo>
                    <a:pt x="80" y="79"/>
                    <a:pt x="80" y="79"/>
                    <a:pt x="81" y="79"/>
                  </a:cubicBezTo>
                  <a:cubicBezTo>
                    <a:pt x="81" y="79"/>
                    <a:pt x="81" y="79"/>
                    <a:pt x="80" y="79"/>
                  </a:cubicBezTo>
                  <a:close/>
                  <a:moveTo>
                    <a:pt x="86" y="82"/>
                  </a:moveTo>
                  <a:cubicBezTo>
                    <a:pt x="86" y="81"/>
                    <a:pt x="86" y="81"/>
                    <a:pt x="86" y="81"/>
                  </a:cubicBezTo>
                  <a:cubicBezTo>
                    <a:pt x="85" y="82"/>
                    <a:pt x="85" y="82"/>
                    <a:pt x="85" y="82"/>
                  </a:cubicBezTo>
                  <a:cubicBezTo>
                    <a:pt x="85" y="81"/>
                    <a:pt x="86" y="81"/>
                    <a:pt x="86" y="81"/>
                  </a:cubicBezTo>
                  <a:cubicBezTo>
                    <a:pt x="86" y="81"/>
                    <a:pt x="86" y="81"/>
                    <a:pt x="86" y="81"/>
                  </a:cubicBezTo>
                  <a:cubicBezTo>
                    <a:pt x="86" y="81"/>
                    <a:pt x="86" y="81"/>
                    <a:pt x="86" y="81"/>
                  </a:cubicBezTo>
                  <a:cubicBezTo>
                    <a:pt x="86" y="82"/>
                    <a:pt x="88" y="81"/>
                    <a:pt x="88" y="83"/>
                  </a:cubicBezTo>
                  <a:cubicBezTo>
                    <a:pt x="87" y="83"/>
                    <a:pt x="86" y="81"/>
                    <a:pt x="86" y="82"/>
                  </a:cubicBezTo>
                  <a:close/>
                  <a:moveTo>
                    <a:pt x="89" y="86"/>
                  </a:moveTo>
                  <a:cubicBezTo>
                    <a:pt x="89" y="85"/>
                    <a:pt x="89" y="85"/>
                    <a:pt x="89" y="85"/>
                  </a:cubicBezTo>
                  <a:cubicBezTo>
                    <a:pt x="89" y="85"/>
                    <a:pt x="89" y="85"/>
                    <a:pt x="89" y="85"/>
                  </a:cubicBezTo>
                  <a:lnTo>
                    <a:pt x="89" y="86"/>
                  </a:lnTo>
                  <a:close/>
                  <a:moveTo>
                    <a:pt x="131" y="6"/>
                  </a:moveTo>
                  <a:cubicBezTo>
                    <a:pt x="131" y="6"/>
                    <a:pt x="131" y="6"/>
                    <a:pt x="131" y="6"/>
                  </a:cubicBezTo>
                  <a:cubicBezTo>
                    <a:pt x="132" y="5"/>
                    <a:pt x="132" y="5"/>
                    <a:pt x="132" y="5"/>
                  </a:cubicBezTo>
                  <a:lnTo>
                    <a:pt x="131" y="6"/>
                  </a:lnTo>
                  <a:close/>
                  <a:moveTo>
                    <a:pt x="133" y="6"/>
                  </a:moveTo>
                  <a:cubicBezTo>
                    <a:pt x="132" y="6"/>
                    <a:pt x="132" y="6"/>
                    <a:pt x="132" y="6"/>
                  </a:cubicBezTo>
                  <a:cubicBezTo>
                    <a:pt x="132" y="6"/>
                    <a:pt x="132" y="6"/>
                    <a:pt x="133" y="6"/>
                  </a:cubicBezTo>
                  <a:cubicBezTo>
                    <a:pt x="133" y="6"/>
                    <a:pt x="134" y="5"/>
                    <a:pt x="135" y="5"/>
                  </a:cubicBezTo>
                  <a:cubicBezTo>
                    <a:pt x="135" y="6"/>
                    <a:pt x="134" y="6"/>
                    <a:pt x="133" y="6"/>
                  </a:cubicBezTo>
                  <a:close/>
                  <a:moveTo>
                    <a:pt x="136" y="6"/>
                  </a:moveTo>
                  <a:cubicBezTo>
                    <a:pt x="136" y="5"/>
                    <a:pt x="137" y="5"/>
                    <a:pt x="138" y="5"/>
                  </a:cubicBezTo>
                  <a:lnTo>
                    <a:pt x="136" y="6"/>
                  </a:lnTo>
                  <a:close/>
                  <a:moveTo>
                    <a:pt x="147" y="9"/>
                  </a:moveTo>
                  <a:cubicBezTo>
                    <a:pt x="146" y="10"/>
                    <a:pt x="146" y="9"/>
                    <a:pt x="145" y="9"/>
                  </a:cubicBezTo>
                  <a:cubicBezTo>
                    <a:pt x="148" y="8"/>
                    <a:pt x="148" y="8"/>
                    <a:pt x="148" y="8"/>
                  </a:cubicBezTo>
                  <a:cubicBezTo>
                    <a:pt x="148" y="8"/>
                    <a:pt x="148" y="10"/>
                    <a:pt x="147" y="9"/>
                  </a:cubicBezTo>
                  <a:close/>
                  <a:moveTo>
                    <a:pt x="154" y="9"/>
                  </a:moveTo>
                  <a:cubicBezTo>
                    <a:pt x="154" y="10"/>
                    <a:pt x="155" y="10"/>
                    <a:pt x="155" y="11"/>
                  </a:cubicBezTo>
                  <a:cubicBezTo>
                    <a:pt x="153" y="10"/>
                    <a:pt x="153" y="10"/>
                    <a:pt x="153" y="10"/>
                  </a:cubicBezTo>
                  <a:lnTo>
                    <a:pt x="154" y="9"/>
                  </a:lnTo>
                  <a:close/>
                  <a:moveTo>
                    <a:pt x="153" y="13"/>
                  </a:moveTo>
                  <a:cubicBezTo>
                    <a:pt x="152" y="12"/>
                    <a:pt x="152" y="12"/>
                    <a:pt x="152" y="12"/>
                  </a:cubicBezTo>
                  <a:cubicBezTo>
                    <a:pt x="153" y="12"/>
                    <a:pt x="154" y="10"/>
                    <a:pt x="155" y="12"/>
                  </a:cubicBezTo>
                  <a:cubicBezTo>
                    <a:pt x="154" y="12"/>
                    <a:pt x="154" y="12"/>
                    <a:pt x="155" y="13"/>
                  </a:cubicBezTo>
                  <a:cubicBezTo>
                    <a:pt x="155" y="14"/>
                    <a:pt x="153" y="12"/>
                    <a:pt x="153" y="13"/>
                  </a:cubicBezTo>
                  <a:close/>
                  <a:moveTo>
                    <a:pt x="134" y="85"/>
                  </a:moveTo>
                  <a:cubicBezTo>
                    <a:pt x="134" y="84"/>
                    <a:pt x="134" y="84"/>
                    <a:pt x="134" y="84"/>
                  </a:cubicBezTo>
                  <a:cubicBezTo>
                    <a:pt x="134" y="84"/>
                    <a:pt x="134" y="84"/>
                    <a:pt x="134" y="84"/>
                  </a:cubicBezTo>
                  <a:lnTo>
                    <a:pt x="134" y="85"/>
                  </a:lnTo>
                  <a:close/>
                  <a:moveTo>
                    <a:pt x="165" y="11"/>
                  </a:moveTo>
                  <a:cubicBezTo>
                    <a:pt x="165" y="10"/>
                    <a:pt x="166" y="10"/>
                    <a:pt x="167" y="9"/>
                  </a:cubicBezTo>
                  <a:cubicBezTo>
                    <a:pt x="167" y="10"/>
                    <a:pt x="167" y="10"/>
                    <a:pt x="167" y="10"/>
                  </a:cubicBezTo>
                  <a:cubicBezTo>
                    <a:pt x="167" y="10"/>
                    <a:pt x="165" y="10"/>
                    <a:pt x="165" y="11"/>
                  </a:cubicBezTo>
                  <a:close/>
                  <a:moveTo>
                    <a:pt x="133" y="89"/>
                  </a:moveTo>
                  <a:cubicBezTo>
                    <a:pt x="133" y="89"/>
                    <a:pt x="133" y="89"/>
                    <a:pt x="133" y="89"/>
                  </a:cubicBezTo>
                  <a:cubicBezTo>
                    <a:pt x="133" y="90"/>
                    <a:pt x="133" y="90"/>
                    <a:pt x="133" y="90"/>
                  </a:cubicBezTo>
                  <a:lnTo>
                    <a:pt x="133" y="89"/>
                  </a:lnTo>
                  <a:close/>
                  <a:moveTo>
                    <a:pt x="138" y="85"/>
                  </a:moveTo>
                  <a:cubicBezTo>
                    <a:pt x="138" y="84"/>
                    <a:pt x="137" y="85"/>
                    <a:pt x="137" y="84"/>
                  </a:cubicBezTo>
                  <a:cubicBezTo>
                    <a:pt x="138" y="84"/>
                    <a:pt x="139" y="84"/>
                    <a:pt x="139" y="85"/>
                  </a:cubicBezTo>
                  <a:cubicBezTo>
                    <a:pt x="139" y="85"/>
                    <a:pt x="138" y="85"/>
                    <a:pt x="138" y="85"/>
                  </a:cubicBezTo>
                  <a:close/>
                  <a:moveTo>
                    <a:pt x="175" y="4"/>
                  </a:moveTo>
                  <a:cubicBezTo>
                    <a:pt x="174" y="5"/>
                    <a:pt x="174" y="5"/>
                    <a:pt x="174" y="5"/>
                  </a:cubicBezTo>
                  <a:cubicBezTo>
                    <a:pt x="174" y="5"/>
                    <a:pt x="174" y="5"/>
                    <a:pt x="174" y="5"/>
                  </a:cubicBezTo>
                  <a:lnTo>
                    <a:pt x="175" y="4"/>
                  </a:lnTo>
                  <a:close/>
                  <a:moveTo>
                    <a:pt x="141" y="84"/>
                  </a:moveTo>
                  <a:cubicBezTo>
                    <a:pt x="140" y="84"/>
                    <a:pt x="140" y="84"/>
                    <a:pt x="140" y="84"/>
                  </a:cubicBezTo>
                  <a:cubicBezTo>
                    <a:pt x="142" y="83"/>
                    <a:pt x="142" y="83"/>
                    <a:pt x="142" y="83"/>
                  </a:cubicBezTo>
                  <a:cubicBezTo>
                    <a:pt x="142" y="83"/>
                    <a:pt x="141" y="84"/>
                    <a:pt x="141" y="84"/>
                  </a:cubicBezTo>
                  <a:close/>
                  <a:moveTo>
                    <a:pt x="144" y="84"/>
                  </a:moveTo>
                  <a:cubicBezTo>
                    <a:pt x="144" y="85"/>
                    <a:pt x="144" y="85"/>
                    <a:pt x="144" y="85"/>
                  </a:cubicBezTo>
                  <a:cubicBezTo>
                    <a:pt x="144" y="85"/>
                    <a:pt x="144" y="85"/>
                    <a:pt x="144" y="85"/>
                  </a:cubicBezTo>
                  <a:lnTo>
                    <a:pt x="144" y="84"/>
                  </a:lnTo>
                  <a:close/>
                  <a:moveTo>
                    <a:pt x="145" y="83"/>
                  </a:moveTo>
                  <a:cubicBezTo>
                    <a:pt x="145" y="82"/>
                    <a:pt x="145" y="82"/>
                    <a:pt x="145" y="82"/>
                  </a:cubicBezTo>
                  <a:cubicBezTo>
                    <a:pt x="146" y="83"/>
                    <a:pt x="146" y="83"/>
                    <a:pt x="146" y="83"/>
                  </a:cubicBezTo>
                  <a:lnTo>
                    <a:pt x="145" y="83"/>
                  </a:lnTo>
                  <a:close/>
                  <a:moveTo>
                    <a:pt x="183" y="4"/>
                  </a:moveTo>
                  <a:cubicBezTo>
                    <a:pt x="183" y="4"/>
                    <a:pt x="183" y="4"/>
                    <a:pt x="183" y="4"/>
                  </a:cubicBezTo>
                  <a:cubicBezTo>
                    <a:pt x="182" y="4"/>
                    <a:pt x="182" y="4"/>
                    <a:pt x="182" y="4"/>
                  </a:cubicBezTo>
                  <a:lnTo>
                    <a:pt x="183" y="4"/>
                  </a:lnTo>
                  <a:close/>
                  <a:moveTo>
                    <a:pt x="152" y="81"/>
                  </a:moveTo>
                  <a:cubicBezTo>
                    <a:pt x="151" y="81"/>
                    <a:pt x="151" y="81"/>
                    <a:pt x="151" y="81"/>
                  </a:cubicBezTo>
                  <a:cubicBezTo>
                    <a:pt x="151" y="81"/>
                    <a:pt x="151" y="81"/>
                    <a:pt x="151" y="82"/>
                  </a:cubicBezTo>
                  <a:cubicBezTo>
                    <a:pt x="151" y="81"/>
                    <a:pt x="149" y="81"/>
                    <a:pt x="150" y="80"/>
                  </a:cubicBezTo>
                  <a:cubicBezTo>
                    <a:pt x="151" y="80"/>
                    <a:pt x="151" y="81"/>
                    <a:pt x="151" y="81"/>
                  </a:cubicBezTo>
                  <a:cubicBezTo>
                    <a:pt x="151" y="81"/>
                    <a:pt x="151" y="81"/>
                    <a:pt x="152" y="81"/>
                  </a:cubicBezTo>
                  <a:cubicBezTo>
                    <a:pt x="152" y="81"/>
                    <a:pt x="152" y="81"/>
                    <a:pt x="152" y="81"/>
                  </a:cubicBezTo>
                  <a:cubicBezTo>
                    <a:pt x="152" y="81"/>
                    <a:pt x="152" y="81"/>
                    <a:pt x="152" y="81"/>
                  </a:cubicBezTo>
                  <a:cubicBezTo>
                    <a:pt x="152" y="81"/>
                    <a:pt x="152" y="81"/>
                    <a:pt x="152" y="81"/>
                  </a:cubicBezTo>
                  <a:close/>
                  <a:moveTo>
                    <a:pt x="184" y="4"/>
                  </a:moveTo>
                  <a:cubicBezTo>
                    <a:pt x="184" y="5"/>
                    <a:pt x="184" y="4"/>
                    <a:pt x="184" y="4"/>
                  </a:cubicBezTo>
                  <a:cubicBezTo>
                    <a:pt x="185" y="4"/>
                    <a:pt x="184" y="4"/>
                    <a:pt x="184" y="4"/>
                  </a:cubicBezTo>
                  <a:cubicBezTo>
                    <a:pt x="184" y="4"/>
                    <a:pt x="184" y="4"/>
                    <a:pt x="184" y="4"/>
                  </a:cubicBezTo>
                  <a:cubicBezTo>
                    <a:pt x="184" y="4"/>
                    <a:pt x="184" y="4"/>
                    <a:pt x="184" y="4"/>
                  </a:cubicBezTo>
                  <a:cubicBezTo>
                    <a:pt x="185" y="4"/>
                    <a:pt x="185" y="4"/>
                    <a:pt x="185" y="4"/>
                  </a:cubicBezTo>
                  <a:cubicBezTo>
                    <a:pt x="185" y="4"/>
                    <a:pt x="185" y="5"/>
                    <a:pt x="184" y="4"/>
                  </a:cubicBezTo>
                  <a:close/>
                  <a:moveTo>
                    <a:pt x="158" y="80"/>
                  </a:moveTo>
                  <a:cubicBezTo>
                    <a:pt x="157" y="80"/>
                    <a:pt x="157" y="80"/>
                    <a:pt x="157" y="80"/>
                  </a:cubicBezTo>
                  <a:cubicBezTo>
                    <a:pt x="157" y="80"/>
                    <a:pt x="157" y="80"/>
                    <a:pt x="157" y="80"/>
                  </a:cubicBezTo>
                  <a:cubicBezTo>
                    <a:pt x="158" y="80"/>
                    <a:pt x="158" y="80"/>
                    <a:pt x="158" y="80"/>
                  </a:cubicBezTo>
                  <a:close/>
                  <a:moveTo>
                    <a:pt x="161" y="79"/>
                  </a:moveTo>
                  <a:cubicBezTo>
                    <a:pt x="161" y="79"/>
                    <a:pt x="161" y="79"/>
                    <a:pt x="161" y="79"/>
                  </a:cubicBezTo>
                  <a:cubicBezTo>
                    <a:pt x="162" y="78"/>
                    <a:pt x="162" y="78"/>
                    <a:pt x="162" y="78"/>
                  </a:cubicBezTo>
                  <a:lnTo>
                    <a:pt x="161" y="79"/>
                  </a:lnTo>
                  <a:close/>
                  <a:moveTo>
                    <a:pt x="195" y="5"/>
                  </a:moveTo>
                  <a:cubicBezTo>
                    <a:pt x="195" y="5"/>
                    <a:pt x="195" y="5"/>
                    <a:pt x="195" y="5"/>
                  </a:cubicBezTo>
                  <a:cubicBezTo>
                    <a:pt x="195" y="5"/>
                    <a:pt x="195" y="5"/>
                    <a:pt x="195" y="5"/>
                  </a:cubicBezTo>
                  <a:cubicBezTo>
                    <a:pt x="195" y="5"/>
                    <a:pt x="195" y="5"/>
                    <a:pt x="195" y="5"/>
                  </a:cubicBezTo>
                  <a:cubicBezTo>
                    <a:pt x="194" y="5"/>
                    <a:pt x="194" y="4"/>
                    <a:pt x="194" y="4"/>
                  </a:cubicBezTo>
                  <a:cubicBezTo>
                    <a:pt x="194" y="4"/>
                    <a:pt x="194" y="4"/>
                    <a:pt x="194" y="4"/>
                  </a:cubicBezTo>
                  <a:cubicBezTo>
                    <a:pt x="195" y="5"/>
                    <a:pt x="195" y="5"/>
                    <a:pt x="195" y="5"/>
                  </a:cubicBezTo>
                  <a:cubicBezTo>
                    <a:pt x="195" y="4"/>
                    <a:pt x="195" y="4"/>
                    <a:pt x="195" y="5"/>
                  </a:cubicBezTo>
                  <a:close/>
                  <a:moveTo>
                    <a:pt x="195" y="7"/>
                  </a:moveTo>
                  <a:cubicBezTo>
                    <a:pt x="195" y="6"/>
                    <a:pt x="197" y="7"/>
                    <a:pt x="198" y="7"/>
                  </a:cubicBezTo>
                  <a:cubicBezTo>
                    <a:pt x="197" y="8"/>
                    <a:pt x="195" y="7"/>
                    <a:pt x="195" y="7"/>
                  </a:cubicBezTo>
                  <a:close/>
                  <a:moveTo>
                    <a:pt x="167" y="78"/>
                  </a:moveTo>
                  <a:cubicBezTo>
                    <a:pt x="167" y="77"/>
                    <a:pt x="168" y="77"/>
                    <a:pt x="168" y="78"/>
                  </a:cubicBezTo>
                  <a:cubicBezTo>
                    <a:pt x="168" y="78"/>
                    <a:pt x="168" y="78"/>
                    <a:pt x="167" y="78"/>
                  </a:cubicBezTo>
                  <a:close/>
                  <a:moveTo>
                    <a:pt x="198" y="7"/>
                  </a:moveTo>
                  <a:cubicBezTo>
                    <a:pt x="198" y="7"/>
                    <a:pt x="199" y="7"/>
                    <a:pt x="199" y="6"/>
                  </a:cubicBezTo>
                  <a:cubicBezTo>
                    <a:pt x="200" y="8"/>
                    <a:pt x="201" y="7"/>
                    <a:pt x="202" y="7"/>
                  </a:cubicBezTo>
                  <a:cubicBezTo>
                    <a:pt x="201" y="7"/>
                    <a:pt x="199" y="8"/>
                    <a:pt x="198" y="7"/>
                  </a:cubicBezTo>
                  <a:close/>
                  <a:moveTo>
                    <a:pt x="185" y="84"/>
                  </a:moveTo>
                  <a:cubicBezTo>
                    <a:pt x="185" y="85"/>
                    <a:pt x="184" y="84"/>
                    <a:pt x="184" y="84"/>
                  </a:cubicBezTo>
                  <a:cubicBezTo>
                    <a:pt x="185" y="84"/>
                    <a:pt x="185" y="84"/>
                    <a:pt x="185" y="84"/>
                  </a:cubicBezTo>
                  <a:close/>
                  <a:moveTo>
                    <a:pt x="239" y="8"/>
                  </a:moveTo>
                  <a:cubicBezTo>
                    <a:pt x="239" y="8"/>
                    <a:pt x="239" y="8"/>
                    <a:pt x="239" y="8"/>
                  </a:cubicBezTo>
                  <a:cubicBezTo>
                    <a:pt x="240" y="8"/>
                    <a:pt x="240" y="8"/>
                    <a:pt x="240" y="8"/>
                  </a:cubicBezTo>
                  <a:cubicBezTo>
                    <a:pt x="239" y="8"/>
                    <a:pt x="239" y="8"/>
                    <a:pt x="239" y="8"/>
                  </a:cubicBezTo>
                  <a:cubicBezTo>
                    <a:pt x="239" y="8"/>
                    <a:pt x="239" y="8"/>
                    <a:pt x="239" y="8"/>
                  </a:cubicBezTo>
                  <a:cubicBezTo>
                    <a:pt x="239" y="8"/>
                    <a:pt x="238" y="8"/>
                    <a:pt x="239" y="8"/>
                  </a:cubicBezTo>
                  <a:close/>
                  <a:moveTo>
                    <a:pt x="238" y="8"/>
                  </a:moveTo>
                  <a:cubicBezTo>
                    <a:pt x="238" y="8"/>
                    <a:pt x="237" y="8"/>
                    <a:pt x="237" y="8"/>
                  </a:cubicBezTo>
                  <a:cubicBezTo>
                    <a:pt x="237" y="8"/>
                    <a:pt x="237" y="8"/>
                    <a:pt x="237" y="8"/>
                  </a:cubicBezTo>
                  <a:cubicBezTo>
                    <a:pt x="237" y="8"/>
                    <a:pt x="236" y="8"/>
                    <a:pt x="236" y="8"/>
                  </a:cubicBezTo>
                  <a:cubicBezTo>
                    <a:pt x="237" y="8"/>
                    <a:pt x="237" y="8"/>
                    <a:pt x="237" y="8"/>
                  </a:cubicBezTo>
                  <a:cubicBezTo>
                    <a:pt x="237" y="8"/>
                    <a:pt x="236" y="9"/>
                    <a:pt x="236" y="8"/>
                  </a:cubicBezTo>
                  <a:cubicBezTo>
                    <a:pt x="236" y="8"/>
                    <a:pt x="237" y="8"/>
                    <a:pt x="238" y="8"/>
                  </a:cubicBezTo>
                  <a:close/>
                  <a:moveTo>
                    <a:pt x="237" y="6"/>
                  </a:moveTo>
                  <a:cubicBezTo>
                    <a:pt x="237" y="6"/>
                    <a:pt x="237" y="6"/>
                    <a:pt x="238" y="6"/>
                  </a:cubicBezTo>
                  <a:cubicBezTo>
                    <a:pt x="236" y="6"/>
                    <a:pt x="236" y="6"/>
                    <a:pt x="236" y="6"/>
                  </a:cubicBezTo>
                  <a:cubicBezTo>
                    <a:pt x="236" y="5"/>
                    <a:pt x="236" y="6"/>
                    <a:pt x="237" y="6"/>
                  </a:cubicBezTo>
                  <a:close/>
                  <a:moveTo>
                    <a:pt x="236" y="7"/>
                  </a:moveTo>
                  <a:cubicBezTo>
                    <a:pt x="234" y="7"/>
                    <a:pt x="234" y="7"/>
                    <a:pt x="234" y="7"/>
                  </a:cubicBezTo>
                  <a:cubicBezTo>
                    <a:pt x="234" y="7"/>
                    <a:pt x="235" y="7"/>
                    <a:pt x="236" y="7"/>
                  </a:cubicBezTo>
                  <a:close/>
                  <a:moveTo>
                    <a:pt x="210" y="5"/>
                  </a:moveTo>
                  <a:cubicBezTo>
                    <a:pt x="209" y="5"/>
                    <a:pt x="209" y="5"/>
                    <a:pt x="209" y="5"/>
                  </a:cubicBezTo>
                  <a:cubicBezTo>
                    <a:pt x="208" y="5"/>
                    <a:pt x="207" y="5"/>
                    <a:pt x="205" y="5"/>
                  </a:cubicBezTo>
                  <a:cubicBezTo>
                    <a:pt x="205" y="5"/>
                    <a:pt x="205" y="5"/>
                    <a:pt x="205" y="5"/>
                  </a:cubicBezTo>
                  <a:cubicBezTo>
                    <a:pt x="206" y="5"/>
                    <a:pt x="208" y="4"/>
                    <a:pt x="210" y="5"/>
                  </a:cubicBezTo>
                  <a:close/>
                  <a:moveTo>
                    <a:pt x="175" y="81"/>
                  </a:moveTo>
                  <a:cubicBezTo>
                    <a:pt x="175" y="81"/>
                    <a:pt x="174" y="82"/>
                    <a:pt x="174" y="82"/>
                  </a:cubicBezTo>
                  <a:cubicBezTo>
                    <a:pt x="174" y="82"/>
                    <a:pt x="174" y="81"/>
                    <a:pt x="175" y="81"/>
                  </a:cubicBezTo>
                  <a:close/>
                  <a:moveTo>
                    <a:pt x="173" y="86"/>
                  </a:moveTo>
                  <a:cubicBezTo>
                    <a:pt x="174" y="84"/>
                    <a:pt x="174" y="84"/>
                    <a:pt x="174" y="84"/>
                  </a:cubicBezTo>
                  <a:cubicBezTo>
                    <a:pt x="174" y="85"/>
                    <a:pt x="173" y="85"/>
                    <a:pt x="173" y="86"/>
                  </a:cubicBezTo>
                  <a:close/>
                  <a:moveTo>
                    <a:pt x="213" y="7"/>
                  </a:moveTo>
                  <a:cubicBezTo>
                    <a:pt x="212" y="8"/>
                    <a:pt x="212" y="8"/>
                    <a:pt x="211" y="8"/>
                  </a:cubicBezTo>
                  <a:cubicBezTo>
                    <a:pt x="211" y="8"/>
                    <a:pt x="210" y="8"/>
                    <a:pt x="210" y="8"/>
                  </a:cubicBezTo>
                  <a:cubicBezTo>
                    <a:pt x="210" y="6"/>
                    <a:pt x="208" y="8"/>
                    <a:pt x="208" y="7"/>
                  </a:cubicBezTo>
                  <a:cubicBezTo>
                    <a:pt x="206" y="9"/>
                    <a:pt x="205" y="7"/>
                    <a:pt x="203" y="8"/>
                  </a:cubicBezTo>
                  <a:cubicBezTo>
                    <a:pt x="204" y="8"/>
                    <a:pt x="202" y="8"/>
                    <a:pt x="203" y="7"/>
                  </a:cubicBezTo>
                  <a:cubicBezTo>
                    <a:pt x="205" y="7"/>
                    <a:pt x="208" y="8"/>
                    <a:pt x="210" y="7"/>
                  </a:cubicBezTo>
                  <a:cubicBezTo>
                    <a:pt x="209" y="7"/>
                    <a:pt x="210" y="7"/>
                    <a:pt x="210" y="7"/>
                  </a:cubicBezTo>
                  <a:cubicBezTo>
                    <a:pt x="211" y="7"/>
                    <a:pt x="211" y="7"/>
                    <a:pt x="211" y="7"/>
                  </a:cubicBezTo>
                  <a:cubicBezTo>
                    <a:pt x="211" y="7"/>
                    <a:pt x="211" y="7"/>
                    <a:pt x="211" y="7"/>
                  </a:cubicBezTo>
                  <a:cubicBezTo>
                    <a:pt x="211" y="7"/>
                    <a:pt x="212" y="6"/>
                    <a:pt x="213" y="7"/>
                  </a:cubicBezTo>
                  <a:cubicBezTo>
                    <a:pt x="213" y="7"/>
                    <a:pt x="213" y="7"/>
                    <a:pt x="213" y="7"/>
                  </a:cubicBezTo>
                  <a:cubicBezTo>
                    <a:pt x="213" y="7"/>
                    <a:pt x="213" y="7"/>
                    <a:pt x="213" y="7"/>
                  </a:cubicBezTo>
                  <a:cubicBezTo>
                    <a:pt x="213" y="7"/>
                    <a:pt x="213" y="7"/>
                    <a:pt x="213" y="7"/>
                  </a:cubicBezTo>
                  <a:close/>
                  <a:moveTo>
                    <a:pt x="214" y="5"/>
                  </a:moveTo>
                  <a:cubicBezTo>
                    <a:pt x="215" y="5"/>
                    <a:pt x="215" y="4"/>
                    <a:pt x="216" y="5"/>
                  </a:cubicBezTo>
                  <a:cubicBezTo>
                    <a:pt x="215" y="5"/>
                    <a:pt x="215" y="5"/>
                    <a:pt x="215" y="5"/>
                  </a:cubicBezTo>
                  <a:cubicBezTo>
                    <a:pt x="215" y="5"/>
                    <a:pt x="215" y="5"/>
                    <a:pt x="215" y="5"/>
                  </a:cubicBezTo>
                  <a:cubicBezTo>
                    <a:pt x="214" y="6"/>
                    <a:pt x="214" y="5"/>
                    <a:pt x="214" y="5"/>
                  </a:cubicBezTo>
                  <a:close/>
                  <a:moveTo>
                    <a:pt x="183" y="80"/>
                  </a:moveTo>
                  <a:cubicBezTo>
                    <a:pt x="182" y="80"/>
                    <a:pt x="183" y="80"/>
                    <a:pt x="183" y="80"/>
                  </a:cubicBezTo>
                  <a:cubicBezTo>
                    <a:pt x="183" y="80"/>
                    <a:pt x="183" y="80"/>
                    <a:pt x="183" y="80"/>
                  </a:cubicBezTo>
                  <a:cubicBezTo>
                    <a:pt x="183" y="80"/>
                    <a:pt x="183" y="80"/>
                    <a:pt x="183" y="80"/>
                  </a:cubicBezTo>
                  <a:close/>
                  <a:moveTo>
                    <a:pt x="214" y="8"/>
                  </a:moveTo>
                  <a:cubicBezTo>
                    <a:pt x="215" y="7"/>
                    <a:pt x="215" y="7"/>
                    <a:pt x="216" y="8"/>
                  </a:cubicBezTo>
                  <a:cubicBezTo>
                    <a:pt x="215" y="8"/>
                    <a:pt x="215" y="8"/>
                    <a:pt x="214" y="8"/>
                  </a:cubicBezTo>
                  <a:close/>
                  <a:moveTo>
                    <a:pt x="217" y="5"/>
                  </a:moveTo>
                  <a:cubicBezTo>
                    <a:pt x="219" y="5"/>
                    <a:pt x="219" y="5"/>
                    <a:pt x="219" y="5"/>
                  </a:cubicBezTo>
                  <a:cubicBezTo>
                    <a:pt x="219" y="5"/>
                    <a:pt x="217" y="5"/>
                    <a:pt x="218" y="6"/>
                  </a:cubicBezTo>
                  <a:cubicBezTo>
                    <a:pt x="218" y="6"/>
                    <a:pt x="218" y="6"/>
                    <a:pt x="218" y="6"/>
                  </a:cubicBezTo>
                  <a:cubicBezTo>
                    <a:pt x="217" y="6"/>
                    <a:pt x="217" y="5"/>
                    <a:pt x="217" y="5"/>
                  </a:cubicBezTo>
                  <a:close/>
                  <a:moveTo>
                    <a:pt x="218" y="9"/>
                  </a:moveTo>
                  <a:cubicBezTo>
                    <a:pt x="218" y="9"/>
                    <a:pt x="218" y="9"/>
                    <a:pt x="218" y="9"/>
                  </a:cubicBezTo>
                  <a:cubicBezTo>
                    <a:pt x="219" y="10"/>
                    <a:pt x="219" y="10"/>
                    <a:pt x="219" y="10"/>
                  </a:cubicBezTo>
                  <a:lnTo>
                    <a:pt x="218" y="9"/>
                  </a:lnTo>
                  <a:close/>
                  <a:moveTo>
                    <a:pt x="190" y="80"/>
                  </a:moveTo>
                  <a:cubicBezTo>
                    <a:pt x="189" y="80"/>
                    <a:pt x="189" y="80"/>
                    <a:pt x="189" y="80"/>
                  </a:cubicBezTo>
                  <a:cubicBezTo>
                    <a:pt x="189" y="80"/>
                    <a:pt x="190" y="79"/>
                    <a:pt x="189" y="80"/>
                  </a:cubicBezTo>
                  <a:cubicBezTo>
                    <a:pt x="189" y="80"/>
                    <a:pt x="188" y="80"/>
                    <a:pt x="188" y="80"/>
                  </a:cubicBezTo>
                  <a:cubicBezTo>
                    <a:pt x="189" y="79"/>
                    <a:pt x="189" y="79"/>
                    <a:pt x="189" y="79"/>
                  </a:cubicBezTo>
                  <a:cubicBezTo>
                    <a:pt x="189" y="79"/>
                    <a:pt x="189" y="80"/>
                    <a:pt x="190" y="79"/>
                  </a:cubicBezTo>
                  <a:cubicBezTo>
                    <a:pt x="190" y="81"/>
                    <a:pt x="190" y="81"/>
                    <a:pt x="190" y="81"/>
                  </a:cubicBezTo>
                  <a:cubicBezTo>
                    <a:pt x="190" y="81"/>
                    <a:pt x="190" y="80"/>
                    <a:pt x="190" y="80"/>
                  </a:cubicBezTo>
                  <a:close/>
                  <a:moveTo>
                    <a:pt x="190" y="78"/>
                  </a:moveTo>
                  <a:cubicBezTo>
                    <a:pt x="190" y="78"/>
                    <a:pt x="190" y="78"/>
                    <a:pt x="190" y="78"/>
                  </a:cubicBezTo>
                  <a:cubicBezTo>
                    <a:pt x="190" y="78"/>
                    <a:pt x="190" y="78"/>
                    <a:pt x="190" y="78"/>
                  </a:cubicBezTo>
                  <a:cubicBezTo>
                    <a:pt x="190" y="79"/>
                    <a:pt x="190" y="79"/>
                    <a:pt x="190" y="79"/>
                  </a:cubicBezTo>
                  <a:lnTo>
                    <a:pt x="190" y="78"/>
                  </a:lnTo>
                  <a:close/>
                  <a:moveTo>
                    <a:pt x="219" y="10"/>
                  </a:moveTo>
                  <a:cubicBezTo>
                    <a:pt x="220" y="9"/>
                    <a:pt x="220" y="8"/>
                    <a:pt x="219" y="8"/>
                  </a:cubicBezTo>
                  <a:cubicBezTo>
                    <a:pt x="218" y="8"/>
                    <a:pt x="218" y="8"/>
                    <a:pt x="218" y="8"/>
                  </a:cubicBezTo>
                  <a:cubicBezTo>
                    <a:pt x="217" y="8"/>
                    <a:pt x="217" y="8"/>
                    <a:pt x="217" y="8"/>
                  </a:cubicBezTo>
                  <a:cubicBezTo>
                    <a:pt x="217" y="8"/>
                    <a:pt x="217" y="8"/>
                    <a:pt x="217" y="8"/>
                  </a:cubicBezTo>
                  <a:cubicBezTo>
                    <a:pt x="217" y="8"/>
                    <a:pt x="217" y="8"/>
                    <a:pt x="217" y="8"/>
                  </a:cubicBezTo>
                  <a:cubicBezTo>
                    <a:pt x="217" y="8"/>
                    <a:pt x="217" y="8"/>
                    <a:pt x="217" y="8"/>
                  </a:cubicBezTo>
                  <a:cubicBezTo>
                    <a:pt x="217" y="7"/>
                    <a:pt x="219" y="7"/>
                    <a:pt x="219" y="6"/>
                  </a:cubicBezTo>
                  <a:cubicBezTo>
                    <a:pt x="219" y="6"/>
                    <a:pt x="220" y="6"/>
                    <a:pt x="221" y="6"/>
                  </a:cubicBezTo>
                  <a:cubicBezTo>
                    <a:pt x="221" y="6"/>
                    <a:pt x="221" y="6"/>
                    <a:pt x="222" y="6"/>
                  </a:cubicBezTo>
                  <a:cubicBezTo>
                    <a:pt x="221" y="6"/>
                    <a:pt x="221" y="6"/>
                    <a:pt x="221" y="6"/>
                  </a:cubicBezTo>
                  <a:cubicBezTo>
                    <a:pt x="220" y="6"/>
                    <a:pt x="221" y="7"/>
                    <a:pt x="221" y="8"/>
                  </a:cubicBezTo>
                  <a:cubicBezTo>
                    <a:pt x="221" y="7"/>
                    <a:pt x="223" y="7"/>
                    <a:pt x="224" y="7"/>
                  </a:cubicBezTo>
                  <a:cubicBezTo>
                    <a:pt x="223" y="8"/>
                    <a:pt x="223" y="8"/>
                    <a:pt x="223" y="8"/>
                  </a:cubicBezTo>
                  <a:cubicBezTo>
                    <a:pt x="225" y="8"/>
                    <a:pt x="225" y="8"/>
                    <a:pt x="225" y="8"/>
                  </a:cubicBezTo>
                  <a:cubicBezTo>
                    <a:pt x="224" y="8"/>
                    <a:pt x="224" y="8"/>
                    <a:pt x="224" y="8"/>
                  </a:cubicBezTo>
                  <a:cubicBezTo>
                    <a:pt x="224" y="8"/>
                    <a:pt x="224" y="8"/>
                    <a:pt x="223" y="8"/>
                  </a:cubicBezTo>
                  <a:cubicBezTo>
                    <a:pt x="223" y="9"/>
                    <a:pt x="221" y="8"/>
                    <a:pt x="222" y="9"/>
                  </a:cubicBezTo>
                  <a:cubicBezTo>
                    <a:pt x="222" y="9"/>
                    <a:pt x="221" y="9"/>
                    <a:pt x="221" y="9"/>
                  </a:cubicBezTo>
                  <a:cubicBezTo>
                    <a:pt x="221" y="10"/>
                    <a:pt x="220" y="9"/>
                    <a:pt x="219" y="10"/>
                  </a:cubicBezTo>
                  <a:close/>
                  <a:moveTo>
                    <a:pt x="191" y="80"/>
                  </a:moveTo>
                  <a:cubicBezTo>
                    <a:pt x="192" y="78"/>
                    <a:pt x="192" y="78"/>
                    <a:pt x="192" y="78"/>
                  </a:cubicBezTo>
                  <a:cubicBezTo>
                    <a:pt x="192" y="80"/>
                    <a:pt x="192" y="80"/>
                    <a:pt x="192" y="80"/>
                  </a:cubicBezTo>
                  <a:lnTo>
                    <a:pt x="191" y="80"/>
                  </a:lnTo>
                  <a:close/>
                  <a:moveTo>
                    <a:pt x="222" y="12"/>
                  </a:moveTo>
                  <a:cubicBezTo>
                    <a:pt x="222" y="12"/>
                    <a:pt x="222" y="12"/>
                    <a:pt x="222" y="12"/>
                  </a:cubicBezTo>
                  <a:cubicBezTo>
                    <a:pt x="222" y="12"/>
                    <a:pt x="221" y="12"/>
                    <a:pt x="220" y="11"/>
                  </a:cubicBezTo>
                  <a:cubicBezTo>
                    <a:pt x="221" y="11"/>
                    <a:pt x="221" y="11"/>
                    <a:pt x="221" y="11"/>
                  </a:cubicBezTo>
                  <a:cubicBezTo>
                    <a:pt x="221" y="11"/>
                    <a:pt x="221" y="10"/>
                    <a:pt x="221" y="10"/>
                  </a:cubicBezTo>
                  <a:cubicBezTo>
                    <a:pt x="221" y="10"/>
                    <a:pt x="221" y="11"/>
                    <a:pt x="221" y="11"/>
                  </a:cubicBezTo>
                  <a:cubicBezTo>
                    <a:pt x="221" y="11"/>
                    <a:pt x="221" y="11"/>
                    <a:pt x="221" y="11"/>
                  </a:cubicBezTo>
                  <a:cubicBezTo>
                    <a:pt x="222" y="11"/>
                    <a:pt x="222" y="11"/>
                    <a:pt x="222" y="11"/>
                  </a:cubicBezTo>
                  <a:cubicBezTo>
                    <a:pt x="222" y="11"/>
                    <a:pt x="222" y="11"/>
                    <a:pt x="222" y="10"/>
                  </a:cubicBezTo>
                  <a:cubicBezTo>
                    <a:pt x="222" y="10"/>
                    <a:pt x="222" y="10"/>
                    <a:pt x="222" y="10"/>
                  </a:cubicBezTo>
                  <a:cubicBezTo>
                    <a:pt x="222" y="10"/>
                    <a:pt x="222" y="10"/>
                    <a:pt x="222" y="10"/>
                  </a:cubicBezTo>
                  <a:cubicBezTo>
                    <a:pt x="223" y="10"/>
                    <a:pt x="223" y="11"/>
                    <a:pt x="223" y="11"/>
                  </a:cubicBezTo>
                  <a:cubicBezTo>
                    <a:pt x="223" y="10"/>
                    <a:pt x="223" y="10"/>
                    <a:pt x="223" y="10"/>
                  </a:cubicBezTo>
                  <a:cubicBezTo>
                    <a:pt x="223" y="10"/>
                    <a:pt x="223" y="10"/>
                    <a:pt x="223" y="10"/>
                  </a:cubicBezTo>
                  <a:cubicBezTo>
                    <a:pt x="223" y="10"/>
                    <a:pt x="223" y="10"/>
                    <a:pt x="223" y="10"/>
                  </a:cubicBezTo>
                  <a:cubicBezTo>
                    <a:pt x="223" y="11"/>
                    <a:pt x="223" y="11"/>
                    <a:pt x="223" y="11"/>
                  </a:cubicBezTo>
                  <a:cubicBezTo>
                    <a:pt x="224" y="11"/>
                    <a:pt x="224" y="11"/>
                    <a:pt x="224" y="11"/>
                  </a:cubicBezTo>
                  <a:cubicBezTo>
                    <a:pt x="223" y="12"/>
                    <a:pt x="223" y="12"/>
                    <a:pt x="223" y="12"/>
                  </a:cubicBezTo>
                  <a:lnTo>
                    <a:pt x="222" y="12"/>
                  </a:lnTo>
                  <a:close/>
                  <a:moveTo>
                    <a:pt x="195" y="80"/>
                  </a:moveTo>
                  <a:cubicBezTo>
                    <a:pt x="195" y="79"/>
                    <a:pt x="195" y="79"/>
                    <a:pt x="195" y="79"/>
                  </a:cubicBezTo>
                  <a:cubicBezTo>
                    <a:pt x="195" y="79"/>
                    <a:pt x="195" y="79"/>
                    <a:pt x="195" y="80"/>
                  </a:cubicBezTo>
                  <a:close/>
                  <a:moveTo>
                    <a:pt x="198" y="82"/>
                  </a:moveTo>
                  <a:cubicBezTo>
                    <a:pt x="198" y="82"/>
                    <a:pt x="198" y="82"/>
                    <a:pt x="198" y="82"/>
                  </a:cubicBezTo>
                  <a:cubicBezTo>
                    <a:pt x="198" y="81"/>
                    <a:pt x="198" y="81"/>
                    <a:pt x="198" y="81"/>
                  </a:cubicBezTo>
                  <a:cubicBezTo>
                    <a:pt x="198" y="82"/>
                    <a:pt x="198" y="82"/>
                    <a:pt x="198" y="82"/>
                  </a:cubicBezTo>
                  <a:close/>
                  <a:moveTo>
                    <a:pt x="229" y="13"/>
                  </a:moveTo>
                  <a:cubicBezTo>
                    <a:pt x="228" y="13"/>
                    <a:pt x="227" y="12"/>
                    <a:pt x="227" y="13"/>
                  </a:cubicBezTo>
                  <a:cubicBezTo>
                    <a:pt x="226" y="12"/>
                    <a:pt x="225" y="13"/>
                    <a:pt x="224" y="13"/>
                  </a:cubicBezTo>
                  <a:cubicBezTo>
                    <a:pt x="223" y="11"/>
                    <a:pt x="225" y="11"/>
                    <a:pt x="225" y="10"/>
                  </a:cubicBezTo>
                  <a:cubicBezTo>
                    <a:pt x="225" y="11"/>
                    <a:pt x="226" y="10"/>
                    <a:pt x="226" y="11"/>
                  </a:cubicBezTo>
                  <a:cubicBezTo>
                    <a:pt x="226" y="11"/>
                    <a:pt x="226" y="11"/>
                    <a:pt x="226" y="11"/>
                  </a:cubicBezTo>
                  <a:cubicBezTo>
                    <a:pt x="228" y="12"/>
                    <a:pt x="227" y="10"/>
                    <a:pt x="229" y="11"/>
                  </a:cubicBezTo>
                  <a:cubicBezTo>
                    <a:pt x="229" y="11"/>
                    <a:pt x="229" y="13"/>
                    <a:pt x="229" y="13"/>
                  </a:cubicBezTo>
                  <a:close/>
                  <a:moveTo>
                    <a:pt x="229" y="10"/>
                  </a:moveTo>
                  <a:cubicBezTo>
                    <a:pt x="229" y="9"/>
                    <a:pt x="230" y="9"/>
                    <a:pt x="229" y="9"/>
                  </a:cubicBezTo>
                  <a:cubicBezTo>
                    <a:pt x="229" y="9"/>
                    <a:pt x="229" y="9"/>
                    <a:pt x="229" y="9"/>
                  </a:cubicBezTo>
                  <a:cubicBezTo>
                    <a:pt x="229" y="9"/>
                    <a:pt x="229" y="9"/>
                    <a:pt x="229" y="9"/>
                  </a:cubicBezTo>
                  <a:cubicBezTo>
                    <a:pt x="229" y="9"/>
                    <a:pt x="228" y="9"/>
                    <a:pt x="228" y="8"/>
                  </a:cubicBezTo>
                  <a:cubicBezTo>
                    <a:pt x="228" y="9"/>
                    <a:pt x="227" y="9"/>
                    <a:pt x="227" y="9"/>
                  </a:cubicBezTo>
                  <a:cubicBezTo>
                    <a:pt x="227" y="9"/>
                    <a:pt x="227" y="9"/>
                    <a:pt x="227" y="9"/>
                  </a:cubicBezTo>
                  <a:cubicBezTo>
                    <a:pt x="227" y="9"/>
                    <a:pt x="227" y="9"/>
                    <a:pt x="227" y="9"/>
                  </a:cubicBezTo>
                  <a:cubicBezTo>
                    <a:pt x="226" y="9"/>
                    <a:pt x="226" y="9"/>
                    <a:pt x="226" y="9"/>
                  </a:cubicBezTo>
                  <a:cubicBezTo>
                    <a:pt x="226" y="9"/>
                    <a:pt x="226" y="9"/>
                    <a:pt x="226" y="9"/>
                  </a:cubicBezTo>
                  <a:cubicBezTo>
                    <a:pt x="226" y="9"/>
                    <a:pt x="227" y="9"/>
                    <a:pt x="227" y="9"/>
                  </a:cubicBezTo>
                  <a:cubicBezTo>
                    <a:pt x="227" y="9"/>
                    <a:pt x="227" y="9"/>
                    <a:pt x="227" y="9"/>
                  </a:cubicBezTo>
                  <a:cubicBezTo>
                    <a:pt x="227" y="9"/>
                    <a:pt x="228" y="9"/>
                    <a:pt x="228" y="8"/>
                  </a:cubicBezTo>
                  <a:cubicBezTo>
                    <a:pt x="228" y="8"/>
                    <a:pt x="228" y="8"/>
                    <a:pt x="228" y="8"/>
                  </a:cubicBezTo>
                  <a:cubicBezTo>
                    <a:pt x="228" y="8"/>
                    <a:pt x="228" y="8"/>
                    <a:pt x="228" y="8"/>
                  </a:cubicBezTo>
                  <a:cubicBezTo>
                    <a:pt x="228" y="9"/>
                    <a:pt x="230" y="8"/>
                    <a:pt x="230" y="9"/>
                  </a:cubicBezTo>
                  <a:cubicBezTo>
                    <a:pt x="230" y="8"/>
                    <a:pt x="231" y="8"/>
                    <a:pt x="231" y="8"/>
                  </a:cubicBezTo>
                  <a:cubicBezTo>
                    <a:pt x="231" y="8"/>
                    <a:pt x="231" y="8"/>
                    <a:pt x="231" y="8"/>
                  </a:cubicBezTo>
                  <a:cubicBezTo>
                    <a:pt x="231" y="8"/>
                    <a:pt x="231" y="8"/>
                    <a:pt x="231" y="8"/>
                  </a:cubicBezTo>
                  <a:cubicBezTo>
                    <a:pt x="232" y="8"/>
                    <a:pt x="232" y="8"/>
                    <a:pt x="232" y="8"/>
                  </a:cubicBezTo>
                  <a:cubicBezTo>
                    <a:pt x="232" y="8"/>
                    <a:pt x="232" y="8"/>
                    <a:pt x="232" y="8"/>
                  </a:cubicBezTo>
                  <a:cubicBezTo>
                    <a:pt x="232" y="8"/>
                    <a:pt x="232" y="8"/>
                    <a:pt x="232" y="9"/>
                  </a:cubicBezTo>
                  <a:cubicBezTo>
                    <a:pt x="233" y="8"/>
                    <a:pt x="234" y="8"/>
                    <a:pt x="235" y="8"/>
                  </a:cubicBezTo>
                  <a:cubicBezTo>
                    <a:pt x="235" y="8"/>
                    <a:pt x="235" y="9"/>
                    <a:pt x="235" y="9"/>
                  </a:cubicBezTo>
                  <a:cubicBezTo>
                    <a:pt x="235" y="9"/>
                    <a:pt x="234" y="9"/>
                    <a:pt x="234" y="9"/>
                  </a:cubicBezTo>
                  <a:cubicBezTo>
                    <a:pt x="234" y="9"/>
                    <a:pt x="234" y="9"/>
                    <a:pt x="234" y="9"/>
                  </a:cubicBezTo>
                  <a:cubicBezTo>
                    <a:pt x="233" y="9"/>
                    <a:pt x="232" y="10"/>
                    <a:pt x="231" y="9"/>
                  </a:cubicBezTo>
                  <a:cubicBezTo>
                    <a:pt x="231" y="9"/>
                    <a:pt x="231" y="9"/>
                    <a:pt x="231" y="9"/>
                  </a:cubicBezTo>
                  <a:cubicBezTo>
                    <a:pt x="231" y="10"/>
                    <a:pt x="229" y="10"/>
                    <a:pt x="229" y="10"/>
                  </a:cubicBezTo>
                  <a:close/>
                  <a:moveTo>
                    <a:pt x="232" y="13"/>
                  </a:moveTo>
                  <a:cubicBezTo>
                    <a:pt x="231" y="13"/>
                    <a:pt x="231" y="13"/>
                    <a:pt x="231" y="13"/>
                  </a:cubicBezTo>
                  <a:cubicBezTo>
                    <a:pt x="232" y="12"/>
                    <a:pt x="232" y="12"/>
                    <a:pt x="232" y="12"/>
                  </a:cubicBezTo>
                  <a:lnTo>
                    <a:pt x="232" y="13"/>
                  </a:lnTo>
                  <a:close/>
                  <a:moveTo>
                    <a:pt x="233" y="13"/>
                  </a:moveTo>
                  <a:cubicBezTo>
                    <a:pt x="233" y="12"/>
                    <a:pt x="233" y="13"/>
                    <a:pt x="233" y="12"/>
                  </a:cubicBezTo>
                  <a:cubicBezTo>
                    <a:pt x="232" y="11"/>
                    <a:pt x="231" y="12"/>
                    <a:pt x="230" y="12"/>
                  </a:cubicBezTo>
                  <a:cubicBezTo>
                    <a:pt x="230" y="11"/>
                    <a:pt x="230" y="11"/>
                    <a:pt x="230" y="11"/>
                  </a:cubicBezTo>
                  <a:cubicBezTo>
                    <a:pt x="231" y="11"/>
                    <a:pt x="232" y="12"/>
                    <a:pt x="233" y="11"/>
                  </a:cubicBezTo>
                  <a:cubicBezTo>
                    <a:pt x="234" y="12"/>
                    <a:pt x="233" y="12"/>
                    <a:pt x="234" y="13"/>
                  </a:cubicBezTo>
                  <a:cubicBezTo>
                    <a:pt x="234" y="12"/>
                    <a:pt x="235" y="12"/>
                    <a:pt x="236" y="12"/>
                  </a:cubicBezTo>
                  <a:cubicBezTo>
                    <a:pt x="235" y="12"/>
                    <a:pt x="235" y="14"/>
                    <a:pt x="233" y="13"/>
                  </a:cubicBezTo>
                  <a:close/>
                  <a:moveTo>
                    <a:pt x="236" y="10"/>
                  </a:moveTo>
                  <a:cubicBezTo>
                    <a:pt x="237" y="9"/>
                    <a:pt x="238" y="9"/>
                    <a:pt x="239" y="9"/>
                  </a:cubicBezTo>
                  <a:cubicBezTo>
                    <a:pt x="239" y="10"/>
                    <a:pt x="237" y="9"/>
                    <a:pt x="236" y="10"/>
                  </a:cubicBezTo>
                  <a:close/>
                  <a:moveTo>
                    <a:pt x="220" y="78"/>
                  </a:moveTo>
                  <a:cubicBezTo>
                    <a:pt x="220" y="78"/>
                    <a:pt x="220" y="78"/>
                    <a:pt x="220" y="78"/>
                  </a:cubicBezTo>
                  <a:cubicBezTo>
                    <a:pt x="221" y="77"/>
                    <a:pt x="221" y="77"/>
                    <a:pt x="221" y="77"/>
                  </a:cubicBezTo>
                  <a:cubicBezTo>
                    <a:pt x="221" y="77"/>
                    <a:pt x="221" y="77"/>
                    <a:pt x="221" y="77"/>
                  </a:cubicBezTo>
                  <a:lnTo>
                    <a:pt x="220" y="78"/>
                  </a:lnTo>
                  <a:close/>
                  <a:moveTo>
                    <a:pt x="226" y="78"/>
                  </a:moveTo>
                  <a:cubicBezTo>
                    <a:pt x="226" y="77"/>
                    <a:pt x="226" y="77"/>
                    <a:pt x="226" y="77"/>
                  </a:cubicBezTo>
                  <a:cubicBezTo>
                    <a:pt x="227" y="78"/>
                    <a:pt x="227" y="78"/>
                    <a:pt x="227" y="78"/>
                  </a:cubicBezTo>
                  <a:lnTo>
                    <a:pt x="226" y="78"/>
                  </a:lnTo>
                  <a:close/>
                  <a:moveTo>
                    <a:pt x="253" y="15"/>
                  </a:moveTo>
                  <a:cubicBezTo>
                    <a:pt x="254" y="15"/>
                    <a:pt x="254" y="15"/>
                    <a:pt x="254" y="15"/>
                  </a:cubicBezTo>
                  <a:cubicBezTo>
                    <a:pt x="253" y="14"/>
                    <a:pt x="253" y="15"/>
                    <a:pt x="252" y="15"/>
                  </a:cubicBezTo>
                  <a:cubicBezTo>
                    <a:pt x="252" y="15"/>
                    <a:pt x="252" y="14"/>
                    <a:pt x="252" y="14"/>
                  </a:cubicBezTo>
                  <a:cubicBezTo>
                    <a:pt x="251" y="14"/>
                    <a:pt x="251" y="14"/>
                    <a:pt x="251" y="14"/>
                  </a:cubicBezTo>
                  <a:cubicBezTo>
                    <a:pt x="254" y="14"/>
                    <a:pt x="254" y="14"/>
                    <a:pt x="254" y="14"/>
                  </a:cubicBezTo>
                  <a:cubicBezTo>
                    <a:pt x="254" y="14"/>
                    <a:pt x="254" y="15"/>
                    <a:pt x="253" y="15"/>
                  </a:cubicBezTo>
                  <a:close/>
                  <a:moveTo>
                    <a:pt x="230" y="79"/>
                  </a:moveTo>
                  <a:cubicBezTo>
                    <a:pt x="230" y="78"/>
                    <a:pt x="229" y="78"/>
                    <a:pt x="230" y="77"/>
                  </a:cubicBezTo>
                  <a:cubicBezTo>
                    <a:pt x="230" y="78"/>
                    <a:pt x="231" y="78"/>
                    <a:pt x="230" y="79"/>
                  </a:cubicBezTo>
                  <a:close/>
                  <a:moveTo>
                    <a:pt x="232" y="78"/>
                  </a:moveTo>
                  <a:cubicBezTo>
                    <a:pt x="232" y="78"/>
                    <a:pt x="232" y="78"/>
                    <a:pt x="231" y="77"/>
                  </a:cubicBezTo>
                  <a:cubicBezTo>
                    <a:pt x="231" y="77"/>
                    <a:pt x="231" y="77"/>
                    <a:pt x="231" y="77"/>
                  </a:cubicBezTo>
                  <a:cubicBezTo>
                    <a:pt x="233" y="78"/>
                    <a:pt x="233" y="78"/>
                    <a:pt x="233" y="78"/>
                  </a:cubicBezTo>
                  <a:cubicBezTo>
                    <a:pt x="233" y="78"/>
                    <a:pt x="233" y="78"/>
                    <a:pt x="233" y="78"/>
                  </a:cubicBezTo>
                  <a:cubicBezTo>
                    <a:pt x="233" y="78"/>
                    <a:pt x="233" y="78"/>
                    <a:pt x="233" y="78"/>
                  </a:cubicBezTo>
                  <a:cubicBezTo>
                    <a:pt x="233" y="78"/>
                    <a:pt x="233" y="78"/>
                    <a:pt x="232" y="78"/>
                  </a:cubicBezTo>
                  <a:close/>
                  <a:moveTo>
                    <a:pt x="237" y="79"/>
                  </a:moveTo>
                  <a:cubicBezTo>
                    <a:pt x="237" y="79"/>
                    <a:pt x="237" y="79"/>
                    <a:pt x="237" y="79"/>
                  </a:cubicBezTo>
                  <a:cubicBezTo>
                    <a:pt x="237" y="78"/>
                    <a:pt x="237" y="78"/>
                    <a:pt x="237" y="78"/>
                  </a:cubicBezTo>
                  <a:cubicBezTo>
                    <a:pt x="238" y="78"/>
                    <a:pt x="238" y="78"/>
                    <a:pt x="238" y="78"/>
                  </a:cubicBezTo>
                  <a:cubicBezTo>
                    <a:pt x="238" y="78"/>
                    <a:pt x="238" y="78"/>
                    <a:pt x="237" y="79"/>
                  </a:cubicBezTo>
                  <a:close/>
                  <a:moveTo>
                    <a:pt x="240" y="78"/>
                  </a:moveTo>
                  <a:cubicBezTo>
                    <a:pt x="241" y="78"/>
                    <a:pt x="241" y="78"/>
                    <a:pt x="241" y="78"/>
                  </a:cubicBezTo>
                  <a:cubicBezTo>
                    <a:pt x="241" y="78"/>
                    <a:pt x="241" y="78"/>
                    <a:pt x="241" y="78"/>
                  </a:cubicBezTo>
                  <a:cubicBezTo>
                    <a:pt x="241" y="79"/>
                    <a:pt x="241" y="78"/>
                    <a:pt x="240" y="78"/>
                  </a:cubicBezTo>
                  <a:close/>
                  <a:moveTo>
                    <a:pt x="273" y="9"/>
                  </a:moveTo>
                  <a:cubicBezTo>
                    <a:pt x="273" y="9"/>
                    <a:pt x="273" y="9"/>
                    <a:pt x="273" y="9"/>
                  </a:cubicBezTo>
                  <a:cubicBezTo>
                    <a:pt x="273" y="9"/>
                    <a:pt x="272" y="9"/>
                    <a:pt x="272" y="9"/>
                  </a:cubicBezTo>
                  <a:cubicBezTo>
                    <a:pt x="272" y="8"/>
                    <a:pt x="272" y="8"/>
                    <a:pt x="272" y="8"/>
                  </a:cubicBezTo>
                  <a:cubicBezTo>
                    <a:pt x="273" y="9"/>
                    <a:pt x="273" y="9"/>
                    <a:pt x="273" y="9"/>
                  </a:cubicBezTo>
                  <a:cubicBezTo>
                    <a:pt x="273" y="9"/>
                    <a:pt x="273" y="9"/>
                    <a:pt x="273" y="9"/>
                  </a:cubicBezTo>
                  <a:close/>
                  <a:moveTo>
                    <a:pt x="271" y="12"/>
                  </a:moveTo>
                  <a:cubicBezTo>
                    <a:pt x="271" y="12"/>
                    <a:pt x="271" y="12"/>
                    <a:pt x="271" y="12"/>
                  </a:cubicBezTo>
                  <a:cubicBezTo>
                    <a:pt x="271" y="12"/>
                    <a:pt x="271" y="12"/>
                    <a:pt x="271" y="12"/>
                  </a:cubicBezTo>
                  <a:cubicBezTo>
                    <a:pt x="269" y="13"/>
                    <a:pt x="268" y="14"/>
                    <a:pt x="267" y="12"/>
                  </a:cubicBezTo>
                  <a:cubicBezTo>
                    <a:pt x="268" y="12"/>
                    <a:pt x="267" y="10"/>
                    <a:pt x="268" y="10"/>
                  </a:cubicBezTo>
                  <a:cubicBezTo>
                    <a:pt x="268" y="9"/>
                    <a:pt x="269" y="10"/>
                    <a:pt x="270" y="10"/>
                  </a:cubicBezTo>
                  <a:cubicBezTo>
                    <a:pt x="271" y="10"/>
                    <a:pt x="271" y="10"/>
                    <a:pt x="271" y="11"/>
                  </a:cubicBezTo>
                  <a:cubicBezTo>
                    <a:pt x="270" y="11"/>
                    <a:pt x="270" y="11"/>
                    <a:pt x="269" y="11"/>
                  </a:cubicBezTo>
                  <a:cubicBezTo>
                    <a:pt x="269" y="12"/>
                    <a:pt x="270" y="12"/>
                    <a:pt x="271" y="12"/>
                  </a:cubicBezTo>
                  <a:cubicBezTo>
                    <a:pt x="271" y="12"/>
                    <a:pt x="271" y="12"/>
                    <a:pt x="271" y="12"/>
                  </a:cubicBezTo>
                  <a:cubicBezTo>
                    <a:pt x="271" y="12"/>
                    <a:pt x="271" y="11"/>
                    <a:pt x="272" y="11"/>
                  </a:cubicBezTo>
                  <a:cubicBezTo>
                    <a:pt x="272" y="12"/>
                    <a:pt x="273" y="12"/>
                    <a:pt x="273" y="12"/>
                  </a:cubicBezTo>
                  <a:cubicBezTo>
                    <a:pt x="272" y="12"/>
                    <a:pt x="272" y="12"/>
                    <a:pt x="271" y="12"/>
                  </a:cubicBezTo>
                  <a:close/>
                  <a:moveTo>
                    <a:pt x="245" y="79"/>
                  </a:moveTo>
                  <a:cubicBezTo>
                    <a:pt x="245" y="78"/>
                    <a:pt x="245" y="78"/>
                    <a:pt x="245" y="78"/>
                  </a:cubicBezTo>
                  <a:cubicBezTo>
                    <a:pt x="246" y="79"/>
                    <a:pt x="245" y="79"/>
                    <a:pt x="245" y="79"/>
                  </a:cubicBezTo>
                  <a:close/>
                  <a:moveTo>
                    <a:pt x="250" y="78"/>
                  </a:moveTo>
                  <a:cubicBezTo>
                    <a:pt x="249" y="77"/>
                    <a:pt x="249" y="77"/>
                    <a:pt x="249" y="77"/>
                  </a:cubicBezTo>
                  <a:cubicBezTo>
                    <a:pt x="250" y="78"/>
                    <a:pt x="250" y="78"/>
                    <a:pt x="250" y="78"/>
                  </a:cubicBezTo>
                  <a:close/>
                  <a:moveTo>
                    <a:pt x="277" y="17"/>
                  </a:moveTo>
                  <a:cubicBezTo>
                    <a:pt x="277" y="17"/>
                    <a:pt x="277" y="17"/>
                    <a:pt x="277" y="17"/>
                  </a:cubicBezTo>
                  <a:cubicBezTo>
                    <a:pt x="277" y="17"/>
                    <a:pt x="277" y="17"/>
                    <a:pt x="277" y="17"/>
                  </a:cubicBezTo>
                  <a:cubicBezTo>
                    <a:pt x="277" y="17"/>
                    <a:pt x="277" y="17"/>
                    <a:pt x="277" y="17"/>
                  </a:cubicBezTo>
                  <a:cubicBezTo>
                    <a:pt x="277" y="17"/>
                    <a:pt x="277" y="16"/>
                    <a:pt x="276" y="16"/>
                  </a:cubicBezTo>
                  <a:cubicBezTo>
                    <a:pt x="277" y="16"/>
                    <a:pt x="277" y="16"/>
                    <a:pt x="277" y="15"/>
                  </a:cubicBezTo>
                  <a:cubicBezTo>
                    <a:pt x="276" y="15"/>
                    <a:pt x="275" y="15"/>
                    <a:pt x="275" y="15"/>
                  </a:cubicBezTo>
                  <a:cubicBezTo>
                    <a:pt x="275" y="16"/>
                    <a:pt x="275" y="16"/>
                    <a:pt x="275" y="16"/>
                  </a:cubicBezTo>
                  <a:cubicBezTo>
                    <a:pt x="274" y="17"/>
                    <a:pt x="273" y="15"/>
                    <a:pt x="272" y="16"/>
                  </a:cubicBezTo>
                  <a:cubicBezTo>
                    <a:pt x="271" y="16"/>
                    <a:pt x="271" y="17"/>
                    <a:pt x="271" y="17"/>
                  </a:cubicBezTo>
                  <a:cubicBezTo>
                    <a:pt x="270" y="17"/>
                    <a:pt x="270" y="16"/>
                    <a:pt x="270" y="15"/>
                  </a:cubicBezTo>
                  <a:cubicBezTo>
                    <a:pt x="270" y="15"/>
                    <a:pt x="273" y="16"/>
                    <a:pt x="272" y="14"/>
                  </a:cubicBezTo>
                  <a:cubicBezTo>
                    <a:pt x="272" y="14"/>
                    <a:pt x="275" y="15"/>
                    <a:pt x="275" y="14"/>
                  </a:cubicBezTo>
                  <a:cubicBezTo>
                    <a:pt x="275" y="14"/>
                    <a:pt x="276" y="15"/>
                    <a:pt x="277" y="15"/>
                  </a:cubicBezTo>
                  <a:cubicBezTo>
                    <a:pt x="277" y="14"/>
                    <a:pt x="277" y="14"/>
                    <a:pt x="277" y="14"/>
                  </a:cubicBezTo>
                  <a:cubicBezTo>
                    <a:pt x="277" y="16"/>
                    <a:pt x="279" y="16"/>
                    <a:pt x="277" y="17"/>
                  </a:cubicBezTo>
                  <a:close/>
                  <a:moveTo>
                    <a:pt x="252" y="79"/>
                  </a:moveTo>
                  <a:cubicBezTo>
                    <a:pt x="252" y="79"/>
                    <a:pt x="252" y="79"/>
                    <a:pt x="252" y="79"/>
                  </a:cubicBezTo>
                  <a:cubicBezTo>
                    <a:pt x="251" y="80"/>
                    <a:pt x="251" y="80"/>
                    <a:pt x="251" y="80"/>
                  </a:cubicBezTo>
                  <a:cubicBezTo>
                    <a:pt x="250" y="79"/>
                    <a:pt x="252" y="79"/>
                    <a:pt x="252" y="79"/>
                  </a:cubicBezTo>
                  <a:cubicBezTo>
                    <a:pt x="252" y="79"/>
                    <a:pt x="252" y="79"/>
                    <a:pt x="252" y="79"/>
                  </a:cubicBezTo>
                  <a:close/>
                  <a:moveTo>
                    <a:pt x="252" y="78"/>
                  </a:moveTo>
                  <a:cubicBezTo>
                    <a:pt x="252" y="78"/>
                    <a:pt x="252" y="78"/>
                    <a:pt x="252" y="78"/>
                  </a:cubicBezTo>
                  <a:cubicBezTo>
                    <a:pt x="252" y="78"/>
                    <a:pt x="253" y="78"/>
                    <a:pt x="253" y="78"/>
                  </a:cubicBezTo>
                  <a:lnTo>
                    <a:pt x="252" y="78"/>
                  </a:lnTo>
                  <a:close/>
                  <a:moveTo>
                    <a:pt x="279" y="17"/>
                  </a:moveTo>
                  <a:cubicBezTo>
                    <a:pt x="279" y="17"/>
                    <a:pt x="279" y="17"/>
                    <a:pt x="280" y="17"/>
                  </a:cubicBezTo>
                  <a:cubicBezTo>
                    <a:pt x="280" y="16"/>
                    <a:pt x="279" y="16"/>
                    <a:pt x="279" y="16"/>
                  </a:cubicBezTo>
                  <a:cubicBezTo>
                    <a:pt x="279" y="16"/>
                    <a:pt x="279" y="16"/>
                    <a:pt x="279" y="16"/>
                  </a:cubicBezTo>
                  <a:cubicBezTo>
                    <a:pt x="279" y="16"/>
                    <a:pt x="279" y="16"/>
                    <a:pt x="279" y="16"/>
                  </a:cubicBezTo>
                  <a:cubicBezTo>
                    <a:pt x="280" y="16"/>
                    <a:pt x="280" y="16"/>
                    <a:pt x="280" y="16"/>
                  </a:cubicBezTo>
                  <a:cubicBezTo>
                    <a:pt x="280" y="17"/>
                    <a:pt x="280" y="17"/>
                    <a:pt x="280" y="17"/>
                  </a:cubicBezTo>
                  <a:cubicBezTo>
                    <a:pt x="280" y="17"/>
                    <a:pt x="279" y="17"/>
                    <a:pt x="279" y="17"/>
                  </a:cubicBezTo>
                  <a:close/>
                  <a:moveTo>
                    <a:pt x="254" y="79"/>
                  </a:moveTo>
                  <a:cubicBezTo>
                    <a:pt x="253" y="79"/>
                    <a:pt x="253" y="79"/>
                    <a:pt x="253" y="79"/>
                  </a:cubicBezTo>
                  <a:cubicBezTo>
                    <a:pt x="254" y="79"/>
                    <a:pt x="254" y="78"/>
                    <a:pt x="254" y="78"/>
                  </a:cubicBezTo>
                  <a:cubicBezTo>
                    <a:pt x="254" y="78"/>
                    <a:pt x="254" y="79"/>
                    <a:pt x="254" y="79"/>
                  </a:cubicBezTo>
                  <a:close/>
                  <a:moveTo>
                    <a:pt x="259" y="79"/>
                  </a:moveTo>
                  <a:cubicBezTo>
                    <a:pt x="259" y="79"/>
                    <a:pt x="259" y="79"/>
                    <a:pt x="259" y="79"/>
                  </a:cubicBezTo>
                  <a:cubicBezTo>
                    <a:pt x="259" y="79"/>
                    <a:pt x="259" y="79"/>
                    <a:pt x="259" y="79"/>
                  </a:cubicBezTo>
                  <a:cubicBezTo>
                    <a:pt x="259" y="79"/>
                    <a:pt x="259" y="79"/>
                    <a:pt x="259" y="79"/>
                  </a:cubicBezTo>
                  <a:cubicBezTo>
                    <a:pt x="259" y="79"/>
                    <a:pt x="259" y="78"/>
                    <a:pt x="259" y="78"/>
                  </a:cubicBezTo>
                  <a:cubicBezTo>
                    <a:pt x="260" y="78"/>
                    <a:pt x="260" y="78"/>
                    <a:pt x="260" y="78"/>
                  </a:cubicBezTo>
                  <a:cubicBezTo>
                    <a:pt x="259" y="78"/>
                    <a:pt x="259" y="79"/>
                    <a:pt x="259" y="79"/>
                  </a:cubicBezTo>
                  <a:cubicBezTo>
                    <a:pt x="259" y="79"/>
                    <a:pt x="259" y="79"/>
                    <a:pt x="259" y="79"/>
                  </a:cubicBezTo>
                  <a:cubicBezTo>
                    <a:pt x="260" y="79"/>
                    <a:pt x="260" y="79"/>
                    <a:pt x="260" y="80"/>
                  </a:cubicBezTo>
                  <a:cubicBezTo>
                    <a:pt x="260" y="80"/>
                    <a:pt x="259" y="80"/>
                    <a:pt x="259" y="79"/>
                  </a:cubicBezTo>
                  <a:close/>
                  <a:moveTo>
                    <a:pt x="262" y="79"/>
                  </a:moveTo>
                  <a:cubicBezTo>
                    <a:pt x="262" y="78"/>
                    <a:pt x="262" y="78"/>
                    <a:pt x="262" y="78"/>
                  </a:cubicBezTo>
                  <a:cubicBezTo>
                    <a:pt x="262" y="79"/>
                    <a:pt x="262" y="79"/>
                    <a:pt x="262" y="79"/>
                  </a:cubicBezTo>
                  <a:close/>
                  <a:moveTo>
                    <a:pt x="283" y="22"/>
                  </a:moveTo>
                  <a:cubicBezTo>
                    <a:pt x="284" y="21"/>
                    <a:pt x="286" y="23"/>
                    <a:pt x="286" y="21"/>
                  </a:cubicBezTo>
                  <a:cubicBezTo>
                    <a:pt x="286" y="22"/>
                    <a:pt x="288" y="21"/>
                    <a:pt x="288" y="22"/>
                  </a:cubicBezTo>
                  <a:cubicBezTo>
                    <a:pt x="286" y="22"/>
                    <a:pt x="285" y="22"/>
                    <a:pt x="283" y="22"/>
                  </a:cubicBezTo>
                  <a:close/>
                  <a:moveTo>
                    <a:pt x="287" y="21"/>
                  </a:moveTo>
                  <a:cubicBezTo>
                    <a:pt x="288" y="21"/>
                    <a:pt x="288" y="21"/>
                    <a:pt x="288" y="21"/>
                  </a:cubicBezTo>
                  <a:cubicBezTo>
                    <a:pt x="288" y="21"/>
                    <a:pt x="288" y="21"/>
                    <a:pt x="287" y="21"/>
                  </a:cubicBezTo>
                  <a:close/>
                  <a:moveTo>
                    <a:pt x="264" y="80"/>
                  </a:moveTo>
                  <a:cubicBezTo>
                    <a:pt x="265" y="79"/>
                    <a:pt x="265" y="79"/>
                    <a:pt x="265" y="79"/>
                  </a:cubicBezTo>
                  <a:cubicBezTo>
                    <a:pt x="265" y="79"/>
                    <a:pt x="265" y="79"/>
                    <a:pt x="265" y="79"/>
                  </a:cubicBezTo>
                  <a:cubicBezTo>
                    <a:pt x="265" y="80"/>
                    <a:pt x="265" y="80"/>
                    <a:pt x="264" y="80"/>
                  </a:cubicBezTo>
                  <a:close/>
                  <a:moveTo>
                    <a:pt x="290" y="24"/>
                  </a:moveTo>
                  <a:cubicBezTo>
                    <a:pt x="290" y="23"/>
                    <a:pt x="290" y="23"/>
                    <a:pt x="290" y="23"/>
                  </a:cubicBezTo>
                  <a:cubicBezTo>
                    <a:pt x="290" y="23"/>
                    <a:pt x="290" y="23"/>
                    <a:pt x="290" y="23"/>
                  </a:cubicBezTo>
                  <a:lnTo>
                    <a:pt x="290" y="24"/>
                  </a:lnTo>
                  <a:close/>
                  <a:moveTo>
                    <a:pt x="267" y="80"/>
                  </a:moveTo>
                  <a:cubicBezTo>
                    <a:pt x="266" y="80"/>
                    <a:pt x="266" y="80"/>
                    <a:pt x="266" y="80"/>
                  </a:cubicBezTo>
                  <a:cubicBezTo>
                    <a:pt x="267" y="79"/>
                    <a:pt x="267" y="79"/>
                    <a:pt x="267" y="79"/>
                  </a:cubicBezTo>
                  <a:cubicBezTo>
                    <a:pt x="267" y="79"/>
                    <a:pt x="267" y="80"/>
                    <a:pt x="267" y="80"/>
                  </a:cubicBezTo>
                  <a:close/>
                  <a:moveTo>
                    <a:pt x="291" y="24"/>
                  </a:moveTo>
                  <a:cubicBezTo>
                    <a:pt x="291" y="24"/>
                    <a:pt x="291" y="24"/>
                    <a:pt x="291" y="23"/>
                  </a:cubicBezTo>
                  <a:cubicBezTo>
                    <a:pt x="291" y="24"/>
                    <a:pt x="292" y="23"/>
                    <a:pt x="292" y="23"/>
                  </a:cubicBezTo>
                  <a:cubicBezTo>
                    <a:pt x="292" y="24"/>
                    <a:pt x="292" y="24"/>
                    <a:pt x="291" y="24"/>
                  </a:cubicBezTo>
                  <a:close/>
                  <a:moveTo>
                    <a:pt x="294" y="21"/>
                  </a:moveTo>
                  <a:cubicBezTo>
                    <a:pt x="294" y="21"/>
                    <a:pt x="294" y="21"/>
                    <a:pt x="294" y="21"/>
                  </a:cubicBezTo>
                  <a:cubicBezTo>
                    <a:pt x="294" y="21"/>
                    <a:pt x="294" y="21"/>
                    <a:pt x="294" y="21"/>
                  </a:cubicBezTo>
                  <a:cubicBezTo>
                    <a:pt x="294" y="21"/>
                    <a:pt x="294" y="21"/>
                    <a:pt x="294" y="21"/>
                  </a:cubicBezTo>
                  <a:close/>
                  <a:moveTo>
                    <a:pt x="298" y="23"/>
                  </a:moveTo>
                  <a:cubicBezTo>
                    <a:pt x="297" y="24"/>
                    <a:pt x="297" y="23"/>
                    <a:pt x="296" y="23"/>
                  </a:cubicBezTo>
                  <a:cubicBezTo>
                    <a:pt x="296" y="22"/>
                    <a:pt x="297" y="21"/>
                    <a:pt x="298" y="21"/>
                  </a:cubicBezTo>
                  <a:cubicBezTo>
                    <a:pt x="299" y="22"/>
                    <a:pt x="298" y="22"/>
                    <a:pt x="298" y="23"/>
                  </a:cubicBezTo>
                  <a:close/>
                  <a:moveTo>
                    <a:pt x="301" y="23"/>
                  </a:moveTo>
                  <a:cubicBezTo>
                    <a:pt x="301" y="22"/>
                    <a:pt x="301" y="22"/>
                    <a:pt x="301" y="22"/>
                  </a:cubicBezTo>
                  <a:cubicBezTo>
                    <a:pt x="302" y="22"/>
                    <a:pt x="302" y="22"/>
                    <a:pt x="302" y="22"/>
                  </a:cubicBezTo>
                  <a:cubicBezTo>
                    <a:pt x="302" y="22"/>
                    <a:pt x="302" y="22"/>
                    <a:pt x="301" y="23"/>
                  </a:cubicBezTo>
                  <a:close/>
                  <a:moveTo>
                    <a:pt x="303" y="24"/>
                  </a:moveTo>
                  <a:cubicBezTo>
                    <a:pt x="303" y="24"/>
                    <a:pt x="303" y="24"/>
                    <a:pt x="303" y="24"/>
                  </a:cubicBezTo>
                  <a:cubicBezTo>
                    <a:pt x="304" y="24"/>
                    <a:pt x="304" y="24"/>
                    <a:pt x="304" y="24"/>
                  </a:cubicBezTo>
                  <a:cubicBezTo>
                    <a:pt x="304" y="24"/>
                    <a:pt x="303" y="24"/>
                    <a:pt x="303" y="24"/>
                  </a:cubicBezTo>
                  <a:cubicBezTo>
                    <a:pt x="303" y="24"/>
                    <a:pt x="303" y="24"/>
                    <a:pt x="303" y="24"/>
                  </a:cubicBezTo>
                  <a:cubicBezTo>
                    <a:pt x="303" y="24"/>
                    <a:pt x="302" y="23"/>
                    <a:pt x="303" y="22"/>
                  </a:cubicBezTo>
                  <a:cubicBezTo>
                    <a:pt x="304" y="22"/>
                    <a:pt x="304" y="21"/>
                    <a:pt x="305" y="22"/>
                  </a:cubicBezTo>
                  <a:cubicBezTo>
                    <a:pt x="305" y="22"/>
                    <a:pt x="305" y="23"/>
                    <a:pt x="305" y="23"/>
                  </a:cubicBezTo>
                  <a:cubicBezTo>
                    <a:pt x="304" y="23"/>
                    <a:pt x="303" y="23"/>
                    <a:pt x="303" y="24"/>
                  </a:cubicBezTo>
                  <a:close/>
                  <a:moveTo>
                    <a:pt x="282" y="82"/>
                  </a:moveTo>
                  <a:cubicBezTo>
                    <a:pt x="282" y="81"/>
                    <a:pt x="281" y="81"/>
                    <a:pt x="282" y="80"/>
                  </a:cubicBezTo>
                  <a:cubicBezTo>
                    <a:pt x="282" y="80"/>
                    <a:pt x="283" y="81"/>
                    <a:pt x="283" y="80"/>
                  </a:cubicBezTo>
                  <a:cubicBezTo>
                    <a:pt x="283" y="80"/>
                    <a:pt x="283" y="80"/>
                    <a:pt x="283" y="80"/>
                  </a:cubicBezTo>
                  <a:cubicBezTo>
                    <a:pt x="283" y="80"/>
                    <a:pt x="283" y="80"/>
                    <a:pt x="283" y="80"/>
                  </a:cubicBezTo>
                  <a:cubicBezTo>
                    <a:pt x="283" y="80"/>
                    <a:pt x="283" y="81"/>
                    <a:pt x="283" y="81"/>
                  </a:cubicBezTo>
                  <a:cubicBezTo>
                    <a:pt x="283" y="80"/>
                    <a:pt x="282" y="82"/>
                    <a:pt x="282" y="82"/>
                  </a:cubicBezTo>
                  <a:close/>
                  <a:moveTo>
                    <a:pt x="309" y="25"/>
                  </a:moveTo>
                  <a:cubicBezTo>
                    <a:pt x="309" y="24"/>
                    <a:pt x="308" y="24"/>
                    <a:pt x="308" y="24"/>
                  </a:cubicBezTo>
                  <a:cubicBezTo>
                    <a:pt x="308" y="23"/>
                    <a:pt x="309" y="24"/>
                    <a:pt x="310" y="24"/>
                  </a:cubicBezTo>
                  <a:lnTo>
                    <a:pt x="309" y="25"/>
                  </a:lnTo>
                  <a:close/>
                  <a:moveTo>
                    <a:pt x="310" y="23"/>
                  </a:moveTo>
                  <a:cubicBezTo>
                    <a:pt x="310" y="22"/>
                    <a:pt x="310" y="22"/>
                    <a:pt x="310" y="22"/>
                  </a:cubicBezTo>
                  <a:cubicBezTo>
                    <a:pt x="311" y="22"/>
                    <a:pt x="311" y="22"/>
                    <a:pt x="311" y="22"/>
                  </a:cubicBezTo>
                  <a:cubicBezTo>
                    <a:pt x="311" y="22"/>
                    <a:pt x="310" y="23"/>
                    <a:pt x="310" y="23"/>
                  </a:cubicBezTo>
                  <a:close/>
                  <a:moveTo>
                    <a:pt x="287" y="81"/>
                  </a:moveTo>
                  <a:cubicBezTo>
                    <a:pt x="287" y="80"/>
                    <a:pt x="287" y="80"/>
                    <a:pt x="287" y="80"/>
                  </a:cubicBezTo>
                  <a:cubicBezTo>
                    <a:pt x="288" y="80"/>
                    <a:pt x="287" y="81"/>
                    <a:pt x="287" y="81"/>
                  </a:cubicBezTo>
                  <a:cubicBezTo>
                    <a:pt x="287" y="81"/>
                    <a:pt x="287" y="81"/>
                    <a:pt x="287" y="81"/>
                  </a:cubicBezTo>
                  <a:close/>
                  <a:moveTo>
                    <a:pt x="313" y="24"/>
                  </a:moveTo>
                  <a:cubicBezTo>
                    <a:pt x="312" y="24"/>
                    <a:pt x="312" y="25"/>
                    <a:pt x="311" y="25"/>
                  </a:cubicBezTo>
                  <a:cubicBezTo>
                    <a:pt x="311" y="24"/>
                    <a:pt x="312" y="24"/>
                    <a:pt x="313" y="24"/>
                  </a:cubicBezTo>
                  <a:cubicBezTo>
                    <a:pt x="313" y="24"/>
                    <a:pt x="313" y="24"/>
                    <a:pt x="313" y="24"/>
                  </a:cubicBezTo>
                  <a:cubicBezTo>
                    <a:pt x="313" y="24"/>
                    <a:pt x="313" y="24"/>
                    <a:pt x="313" y="24"/>
                  </a:cubicBezTo>
                  <a:close/>
                  <a:moveTo>
                    <a:pt x="314" y="24"/>
                  </a:moveTo>
                  <a:cubicBezTo>
                    <a:pt x="314" y="24"/>
                    <a:pt x="314" y="24"/>
                    <a:pt x="314" y="24"/>
                  </a:cubicBezTo>
                  <a:cubicBezTo>
                    <a:pt x="315" y="24"/>
                    <a:pt x="315" y="24"/>
                    <a:pt x="315" y="24"/>
                  </a:cubicBezTo>
                  <a:lnTo>
                    <a:pt x="314" y="24"/>
                  </a:lnTo>
                  <a:close/>
                  <a:moveTo>
                    <a:pt x="315" y="23"/>
                  </a:moveTo>
                  <a:cubicBezTo>
                    <a:pt x="314" y="23"/>
                    <a:pt x="314" y="23"/>
                    <a:pt x="314" y="23"/>
                  </a:cubicBezTo>
                  <a:cubicBezTo>
                    <a:pt x="316" y="22"/>
                    <a:pt x="316" y="22"/>
                    <a:pt x="316" y="22"/>
                  </a:cubicBezTo>
                  <a:lnTo>
                    <a:pt x="315" y="23"/>
                  </a:lnTo>
                  <a:close/>
                  <a:moveTo>
                    <a:pt x="316" y="23"/>
                  </a:moveTo>
                  <a:cubicBezTo>
                    <a:pt x="317" y="22"/>
                    <a:pt x="317" y="22"/>
                    <a:pt x="317" y="22"/>
                  </a:cubicBezTo>
                  <a:cubicBezTo>
                    <a:pt x="317" y="23"/>
                    <a:pt x="317" y="23"/>
                    <a:pt x="317" y="23"/>
                  </a:cubicBezTo>
                  <a:cubicBezTo>
                    <a:pt x="318" y="22"/>
                    <a:pt x="318" y="22"/>
                    <a:pt x="318" y="22"/>
                  </a:cubicBezTo>
                  <a:cubicBezTo>
                    <a:pt x="318" y="23"/>
                    <a:pt x="318" y="23"/>
                    <a:pt x="318" y="23"/>
                  </a:cubicBezTo>
                  <a:lnTo>
                    <a:pt x="316" y="23"/>
                  </a:lnTo>
                  <a:close/>
                  <a:moveTo>
                    <a:pt x="318" y="25"/>
                  </a:moveTo>
                  <a:cubicBezTo>
                    <a:pt x="318" y="25"/>
                    <a:pt x="318" y="25"/>
                    <a:pt x="318" y="25"/>
                  </a:cubicBezTo>
                  <a:cubicBezTo>
                    <a:pt x="318" y="24"/>
                    <a:pt x="320" y="25"/>
                    <a:pt x="320" y="24"/>
                  </a:cubicBezTo>
                  <a:cubicBezTo>
                    <a:pt x="320" y="25"/>
                    <a:pt x="319" y="25"/>
                    <a:pt x="318" y="25"/>
                  </a:cubicBezTo>
                  <a:close/>
                  <a:moveTo>
                    <a:pt x="325" y="25"/>
                  </a:moveTo>
                  <a:cubicBezTo>
                    <a:pt x="326" y="24"/>
                    <a:pt x="327" y="24"/>
                    <a:pt x="328" y="25"/>
                  </a:cubicBezTo>
                  <a:cubicBezTo>
                    <a:pt x="327" y="25"/>
                    <a:pt x="326" y="25"/>
                    <a:pt x="325" y="25"/>
                  </a:cubicBezTo>
                  <a:close/>
                  <a:moveTo>
                    <a:pt x="328" y="24"/>
                  </a:moveTo>
                  <a:cubicBezTo>
                    <a:pt x="327" y="24"/>
                    <a:pt x="327" y="24"/>
                    <a:pt x="326" y="24"/>
                  </a:cubicBezTo>
                  <a:cubicBezTo>
                    <a:pt x="326" y="24"/>
                    <a:pt x="326" y="24"/>
                    <a:pt x="326" y="24"/>
                  </a:cubicBezTo>
                  <a:cubicBezTo>
                    <a:pt x="326" y="24"/>
                    <a:pt x="326" y="24"/>
                    <a:pt x="326" y="24"/>
                  </a:cubicBezTo>
                  <a:cubicBezTo>
                    <a:pt x="325" y="24"/>
                    <a:pt x="325" y="24"/>
                    <a:pt x="324" y="24"/>
                  </a:cubicBezTo>
                  <a:cubicBezTo>
                    <a:pt x="324" y="24"/>
                    <a:pt x="324" y="24"/>
                    <a:pt x="324" y="24"/>
                  </a:cubicBezTo>
                  <a:cubicBezTo>
                    <a:pt x="324" y="25"/>
                    <a:pt x="323" y="24"/>
                    <a:pt x="322" y="25"/>
                  </a:cubicBezTo>
                  <a:cubicBezTo>
                    <a:pt x="322" y="24"/>
                    <a:pt x="322" y="24"/>
                    <a:pt x="322" y="24"/>
                  </a:cubicBezTo>
                  <a:cubicBezTo>
                    <a:pt x="322" y="24"/>
                    <a:pt x="324" y="23"/>
                    <a:pt x="323" y="23"/>
                  </a:cubicBezTo>
                  <a:cubicBezTo>
                    <a:pt x="324" y="24"/>
                    <a:pt x="325" y="23"/>
                    <a:pt x="326" y="23"/>
                  </a:cubicBezTo>
                  <a:cubicBezTo>
                    <a:pt x="326" y="23"/>
                    <a:pt x="326" y="23"/>
                    <a:pt x="326" y="23"/>
                  </a:cubicBezTo>
                  <a:cubicBezTo>
                    <a:pt x="326" y="23"/>
                    <a:pt x="326" y="23"/>
                    <a:pt x="326" y="23"/>
                  </a:cubicBezTo>
                  <a:cubicBezTo>
                    <a:pt x="326" y="23"/>
                    <a:pt x="326" y="23"/>
                    <a:pt x="326" y="23"/>
                  </a:cubicBezTo>
                  <a:cubicBezTo>
                    <a:pt x="326" y="23"/>
                    <a:pt x="326" y="24"/>
                    <a:pt x="326" y="24"/>
                  </a:cubicBezTo>
                  <a:cubicBezTo>
                    <a:pt x="326" y="24"/>
                    <a:pt x="326" y="24"/>
                    <a:pt x="326" y="24"/>
                  </a:cubicBezTo>
                  <a:cubicBezTo>
                    <a:pt x="327" y="23"/>
                    <a:pt x="328" y="23"/>
                    <a:pt x="327" y="23"/>
                  </a:cubicBezTo>
                  <a:cubicBezTo>
                    <a:pt x="328" y="23"/>
                    <a:pt x="329" y="22"/>
                    <a:pt x="330" y="23"/>
                  </a:cubicBezTo>
                  <a:cubicBezTo>
                    <a:pt x="329" y="22"/>
                    <a:pt x="328" y="24"/>
                    <a:pt x="328" y="24"/>
                  </a:cubicBezTo>
                  <a:close/>
                  <a:moveTo>
                    <a:pt x="333" y="25"/>
                  </a:moveTo>
                  <a:cubicBezTo>
                    <a:pt x="333" y="25"/>
                    <a:pt x="333" y="25"/>
                    <a:pt x="332" y="24"/>
                  </a:cubicBezTo>
                  <a:cubicBezTo>
                    <a:pt x="332" y="25"/>
                    <a:pt x="332" y="23"/>
                    <a:pt x="331" y="24"/>
                  </a:cubicBezTo>
                  <a:cubicBezTo>
                    <a:pt x="331" y="24"/>
                    <a:pt x="331" y="25"/>
                    <a:pt x="331" y="25"/>
                  </a:cubicBezTo>
                  <a:cubicBezTo>
                    <a:pt x="331" y="25"/>
                    <a:pt x="331" y="25"/>
                    <a:pt x="332" y="25"/>
                  </a:cubicBezTo>
                  <a:cubicBezTo>
                    <a:pt x="332" y="26"/>
                    <a:pt x="332" y="26"/>
                    <a:pt x="332" y="26"/>
                  </a:cubicBezTo>
                  <a:cubicBezTo>
                    <a:pt x="331" y="26"/>
                    <a:pt x="331" y="26"/>
                    <a:pt x="331" y="26"/>
                  </a:cubicBezTo>
                  <a:cubicBezTo>
                    <a:pt x="331" y="26"/>
                    <a:pt x="331" y="26"/>
                    <a:pt x="331" y="26"/>
                  </a:cubicBezTo>
                  <a:cubicBezTo>
                    <a:pt x="331" y="26"/>
                    <a:pt x="331" y="26"/>
                    <a:pt x="331" y="26"/>
                  </a:cubicBezTo>
                  <a:cubicBezTo>
                    <a:pt x="331" y="26"/>
                    <a:pt x="332" y="25"/>
                    <a:pt x="331" y="25"/>
                  </a:cubicBezTo>
                  <a:cubicBezTo>
                    <a:pt x="328" y="26"/>
                    <a:pt x="328" y="26"/>
                    <a:pt x="328" y="26"/>
                  </a:cubicBezTo>
                  <a:cubicBezTo>
                    <a:pt x="329" y="26"/>
                    <a:pt x="328" y="26"/>
                    <a:pt x="328" y="26"/>
                  </a:cubicBezTo>
                  <a:cubicBezTo>
                    <a:pt x="328" y="26"/>
                    <a:pt x="328" y="26"/>
                    <a:pt x="328" y="26"/>
                  </a:cubicBezTo>
                  <a:cubicBezTo>
                    <a:pt x="328" y="26"/>
                    <a:pt x="328" y="26"/>
                    <a:pt x="328" y="26"/>
                  </a:cubicBezTo>
                  <a:cubicBezTo>
                    <a:pt x="328" y="26"/>
                    <a:pt x="328" y="26"/>
                    <a:pt x="328" y="26"/>
                  </a:cubicBezTo>
                  <a:cubicBezTo>
                    <a:pt x="329" y="26"/>
                    <a:pt x="330" y="24"/>
                    <a:pt x="331" y="24"/>
                  </a:cubicBezTo>
                  <a:cubicBezTo>
                    <a:pt x="331" y="24"/>
                    <a:pt x="330" y="23"/>
                    <a:pt x="332" y="23"/>
                  </a:cubicBezTo>
                  <a:cubicBezTo>
                    <a:pt x="332" y="23"/>
                    <a:pt x="334" y="24"/>
                    <a:pt x="334" y="23"/>
                  </a:cubicBezTo>
                  <a:cubicBezTo>
                    <a:pt x="335" y="24"/>
                    <a:pt x="335" y="24"/>
                    <a:pt x="335" y="24"/>
                  </a:cubicBezTo>
                  <a:cubicBezTo>
                    <a:pt x="334" y="24"/>
                    <a:pt x="334" y="24"/>
                    <a:pt x="334" y="24"/>
                  </a:cubicBezTo>
                  <a:cubicBezTo>
                    <a:pt x="334" y="24"/>
                    <a:pt x="334" y="24"/>
                    <a:pt x="334" y="24"/>
                  </a:cubicBezTo>
                  <a:cubicBezTo>
                    <a:pt x="334" y="24"/>
                    <a:pt x="333" y="24"/>
                    <a:pt x="332" y="24"/>
                  </a:cubicBezTo>
                  <a:cubicBezTo>
                    <a:pt x="333" y="25"/>
                    <a:pt x="334" y="25"/>
                    <a:pt x="335" y="25"/>
                  </a:cubicBezTo>
                  <a:cubicBezTo>
                    <a:pt x="334" y="26"/>
                    <a:pt x="334" y="24"/>
                    <a:pt x="333" y="25"/>
                  </a:cubicBezTo>
                  <a:close/>
                  <a:moveTo>
                    <a:pt x="338" y="25"/>
                  </a:moveTo>
                  <a:cubicBezTo>
                    <a:pt x="338" y="25"/>
                    <a:pt x="338" y="25"/>
                    <a:pt x="338" y="25"/>
                  </a:cubicBezTo>
                  <a:cubicBezTo>
                    <a:pt x="338" y="26"/>
                    <a:pt x="338" y="26"/>
                    <a:pt x="338" y="26"/>
                  </a:cubicBezTo>
                  <a:cubicBezTo>
                    <a:pt x="337" y="26"/>
                    <a:pt x="338" y="25"/>
                    <a:pt x="337" y="25"/>
                  </a:cubicBezTo>
                  <a:cubicBezTo>
                    <a:pt x="337" y="26"/>
                    <a:pt x="337" y="26"/>
                    <a:pt x="337" y="26"/>
                  </a:cubicBezTo>
                  <a:cubicBezTo>
                    <a:pt x="337" y="26"/>
                    <a:pt x="336" y="26"/>
                    <a:pt x="336" y="26"/>
                  </a:cubicBezTo>
                  <a:cubicBezTo>
                    <a:pt x="337" y="25"/>
                    <a:pt x="335" y="25"/>
                    <a:pt x="336" y="25"/>
                  </a:cubicBezTo>
                  <a:cubicBezTo>
                    <a:pt x="336" y="25"/>
                    <a:pt x="337" y="24"/>
                    <a:pt x="337" y="24"/>
                  </a:cubicBezTo>
                  <a:cubicBezTo>
                    <a:pt x="337" y="23"/>
                    <a:pt x="337" y="23"/>
                    <a:pt x="337" y="23"/>
                  </a:cubicBezTo>
                  <a:cubicBezTo>
                    <a:pt x="337" y="23"/>
                    <a:pt x="337" y="23"/>
                    <a:pt x="336" y="23"/>
                  </a:cubicBezTo>
                  <a:cubicBezTo>
                    <a:pt x="336" y="23"/>
                    <a:pt x="336" y="24"/>
                    <a:pt x="336" y="23"/>
                  </a:cubicBezTo>
                  <a:cubicBezTo>
                    <a:pt x="336" y="23"/>
                    <a:pt x="336" y="23"/>
                    <a:pt x="336" y="23"/>
                  </a:cubicBezTo>
                  <a:cubicBezTo>
                    <a:pt x="336" y="23"/>
                    <a:pt x="336" y="23"/>
                    <a:pt x="336" y="23"/>
                  </a:cubicBezTo>
                  <a:cubicBezTo>
                    <a:pt x="337" y="23"/>
                    <a:pt x="337" y="23"/>
                    <a:pt x="337" y="23"/>
                  </a:cubicBezTo>
                  <a:cubicBezTo>
                    <a:pt x="338" y="23"/>
                    <a:pt x="338" y="23"/>
                    <a:pt x="339" y="23"/>
                  </a:cubicBezTo>
                  <a:cubicBezTo>
                    <a:pt x="340" y="24"/>
                    <a:pt x="340" y="24"/>
                    <a:pt x="340" y="24"/>
                  </a:cubicBezTo>
                  <a:cubicBezTo>
                    <a:pt x="339" y="24"/>
                    <a:pt x="338" y="24"/>
                    <a:pt x="338" y="25"/>
                  </a:cubicBezTo>
                  <a:close/>
                  <a:moveTo>
                    <a:pt x="341" y="24"/>
                  </a:moveTo>
                  <a:cubicBezTo>
                    <a:pt x="340" y="25"/>
                    <a:pt x="340" y="25"/>
                    <a:pt x="339" y="26"/>
                  </a:cubicBezTo>
                  <a:cubicBezTo>
                    <a:pt x="338" y="25"/>
                    <a:pt x="342" y="25"/>
                    <a:pt x="341" y="24"/>
                  </a:cubicBezTo>
                  <a:cubicBezTo>
                    <a:pt x="341" y="24"/>
                    <a:pt x="342" y="24"/>
                    <a:pt x="343" y="24"/>
                  </a:cubicBezTo>
                  <a:cubicBezTo>
                    <a:pt x="343" y="24"/>
                    <a:pt x="342" y="25"/>
                    <a:pt x="343" y="25"/>
                  </a:cubicBezTo>
                  <a:cubicBezTo>
                    <a:pt x="342" y="25"/>
                    <a:pt x="342" y="25"/>
                    <a:pt x="341" y="24"/>
                  </a:cubicBezTo>
                  <a:close/>
                  <a:moveTo>
                    <a:pt x="342" y="26"/>
                  </a:moveTo>
                  <a:cubicBezTo>
                    <a:pt x="341" y="26"/>
                    <a:pt x="341" y="26"/>
                    <a:pt x="341" y="26"/>
                  </a:cubicBezTo>
                  <a:cubicBezTo>
                    <a:pt x="341" y="26"/>
                    <a:pt x="341" y="26"/>
                    <a:pt x="342" y="26"/>
                  </a:cubicBezTo>
                  <a:cubicBezTo>
                    <a:pt x="342" y="26"/>
                    <a:pt x="344" y="26"/>
                    <a:pt x="344" y="26"/>
                  </a:cubicBezTo>
                  <a:cubicBezTo>
                    <a:pt x="344" y="28"/>
                    <a:pt x="342" y="27"/>
                    <a:pt x="342" y="26"/>
                  </a:cubicBezTo>
                  <a:close/>
                  <a:moveTo>
                    <a:pt x="345" y="27"/>
                  </a:moveTo>
                  <a:cubicBezTo>
                    <a:pt x="345" y="27"/>
                    <a:pt x="345" y="27"/>
                    <a:pt x="345" y="27"/>
                  </a:cubicBezTo>
                  <a:cubicBezTo>
                    <a:pt x="345" y="27"/>
                    <a:pt x="345" y="26"/>
                    <a:pt x="345" y="26"/>
                  </a:cubicBezTo>
                  <a:cubicBezTo>
                    <a:pt x="345" y="26"/>
                    <a:pt x="344" y="26"/>
                    <a:pt x="344" y="26"/>
                  </a:cubicBezTo>
                  <a:cubicBezTo>
                    <a:pt x="343" y="26"/>
                    <a:pt x="343" y="26"/>
                    <a:pt x="343" y="26"/>
                  </a:cubicBezTo>
                  <a:cubicBezTo>
                    <a:pt x="344" y="25"/>
                    <a:pt x="345" y="25"/>
                    <a:pt x="345" y="24"/>
                  </a:cubicBezTo>
                  <a:cubicBezTo>
                    <a:pt x="345" y="24"/>
                    <a:pt x="345" y="24"/>
                    <a:pt x="345" y="24"/>
                  </a:cubicBezTo>
                  <a:cubicBezTo>
                    <a:pt x="345" y="24"/>
                    <a:pt x="345" y="24"/>
                    <a:pt x="345" y="24"/>
                  </a:cubicBezTo>
                  <a:cubicBezTo>
                    <a:pt x="345" y="24"/>
                    <a:pt x="345" y="24"/>
                    <a:pt x="345" y="24"/>
                  </a:cubicBezTo>
                  <a:cubicBezTo>
                    <a:pt x="345" y="24"/>
                    <a:pt x="347" y="23"/>
                    <a:pt x="347" y="24"/>
                  </a:cubicBezTo>
                  <a:cubicBezTo>
                    <a:pt x="347" y="24"/>
                    <a:pt x="347" y="24"/>
                    <a:pt x="347" y="24"/>
                  </a:cubicBezTo>
                  <a:cubicBezTo>
                    <a:pt x="347" y="24"/>
                    <a:pt x="347" y="24"/>
                    <a:pt x="347" y="24"/>
                  </a:cubicBezTo>
                  <a:cubicBezTo>
                    <a:pt x="347" y="24"/>
                    <a:pt x="347" y="24"/>
                    <a:pt x="347" y="24"/>
                  </a:cubicBezTo>
                  <a:cubicBezTo>
                    <a:pt x="346" y="24"/>
                    <a:pt x="345" y="25"/>
                    <a:pt x="345" y="25"/>
                  </a:cubicBezTo>
                  <a:cubicBezTo>
                    <a:pt x="345" y="26"/>
                    <a:pt x="345" y="26"/>
                    <a:pt x="345" y="26"/>
                  </a:cubicBezTo>
                  <a:cubicBezTo>
                    <a:pt x="346" y="26"/>
                    <a:pt x="346" y="26"/>
                    <a:pt x="346" y="26"/>
                  </a:cubicBezTo>
                  <a:cubicBezTo>
                    <a:pt x="346" y="26"/>
                    <a:pt x="347" y="25"/>
                    <a:pt x="347" y="26"/>
                  </a:cubicBezTo>
                  <a:cubicBezTo>
                    <a:pt x="347" y="26"/>
                    <a:pt x="346" y="26"/>
                    <a:pt x="346" y="26"/>
                  </a:cubicBezTo>
                  <a:cubicBezTo>
                    <a:pt x="346" y="26"/>
                    <a:pt x="346" y="26"/>
                    <a:pt x="345" y="26"/>
                  </a:cubicBezTo>
                  <a:cubicBezTo>
                    <a:pt x="345" y="26"/>
                    <a:pt x="345" y="26"/>
                    <a:pt x="345" y="26"/>
                  </a:cubicBezTo>
                  <a:cubicBezTo>
                    <a:pt x="345" y="27"/>
                    <a:pt x="346" y="27"/>
                    <a:pt x="346" y="27"/>
                  </a:cubicBezTo>
                  <a:cubicBezTo>
                    <a:pt x="348" y="27"/>
                    <a:pt x="348" y="27"/>
                    <a:pt x="348" y="27"/>
                  </a:cubicBezTo>
                  <a:cubicBezTo>
                    <a:pt x="348" y="27"/>
                    <a:pt x="346" y="28"/>
                    <a:pt x="345" y="27"/>
                  </a:cubicBezTo>
                  <a:close/>
                  <a:moveTo>
                    <a:pt x="349" y="24"/>
                  </a:moveTo>
                  <a:cubicBezTo>
                    <a:pt x="350" y="24"/>
                    <a:pt x="350" y="24"/>
                    <a:pt x="350" y="24"/>
                  </a:cubicBezTo>
                  <a:cubicBezTo>
                    <a:pt x="350" y="24"/>
                    <a:pt x="350" y="24"/>
                    <a:pt x="350" y="24"/>
                  </a:cubicBezTo>
                  <a:cubicBezTo>
                    <a:pt x="350" y="24"/>
                    <a:pt x="351" y="24"/>
                    <a:pt x="351" y="24"/>
                  </a:cubicBezTo>
                  <a:cubicBezTo>
                    <a:pt x="352" y="24"/>
                    <a:pt x="351" y="24"/>
                    <a:pt x="351" y="25"/>
                  </a:cubicBezTo>
                  <a:cubicBezTo>
                    <a:pt x="350" y="26"/>
                    <a:pt x="351" y="24"/>
                    <a:pt x="351" y="24"/>
                  </a:cubicBezTo>
                  <a:cubicBezTo>
                    <a:pt x="350" y="24"/>
                    <a:pt x="350" y="24"/>
                    <a:pt x="349" y="24"/>
                  </a:cubicBezTo>
                  <a:close/>
                  <a:moveTo>
                    <a:pt x="349" y="26"/>
                  </a:moveTo>
                  <a:cubicBezTo>
                    <a:pt x="349" y="26"/>
                    <a:pt x="349" y="26"/>
                    <a:pt x="349" y="26"/>
                  </a:cubicBezTo>
                  <a:cubicBezTo>
                    <a:pt x="349" y="26"/>
                    <a:pt x="348" y="26"/>
                    <a:pt x="348" y="26"/>
                  </a:cubicBezTo>
                  <a:cubicBezTo>
                    <a:pt x="348" y="26"/>
                    <a:pt x="349" y="26"/>
                    <a:pt x="349" y="26"/>
                  </a:cubicBezTo>
                  <a:cubicBezTo>
                    <a:pt x="349" y="26"/>
                    <a:pt x="350" y="25"/>
                    <a:pt x="351" y="26"/>
                  </a:cubicBezTo>
                  <a:cubicBezTo>
                    <a:pt x="350" y="26"/>
                    <a:pt x="349" y="27"/>
                    <a:pt x="349" y="26"/>
                  </a:cubicBezTo>
                  <a:close/>
                  <a:moveTo>
                    <a:pt x="354" y="28"/>
                  </a:moveTo>
                  <a:cubicBezTo>
                    <a:pt x="354" y="28"/>
                    <a:pt x="355" y="27"/>
                    <a:pt x="355" y="28"/>
                  </a:cubicBezTo>
                  <a:cubicBezTo>
                    <a:pt x="355" y="28"/>
                    <a:pt x="354" y="28"/>
                    <a:pt x="354" y="28"/>
                  </a:cubicBezTo>
                  <a:close/>
                  <a:moveTo>
                    <a:pt x="361" y="28"/>
                  </a:moveTo>
                  <a:cubicBezTo>
                    <a:pt x="360" y="28"/>
                    <a:pt x="360" y="28"/>
                    <a:pt x="360" y="28"/>
                  </a:cubicBezTo>
                  <a:cubicBezTo>
                    <a:pt x="360" y="28"/>
                    <a:pt x="360" y="28"/>
                    <a:pt x="359" y="28"/>
                  </a:cubicBezTo>
                  <a:cubicBezTo>
                    <a:pt x="359" y="28"/>
                    <a:pt x="359" y="28"/>
                    <a:pt x="358" y="28"/>
                  </a:cubicBezTo>
                  <a:cubicBezTo>
                    <a:pt x="358" y="28"/>
                    <a:pt x="358" y="28"/>
                    <a:pt x="358" y="28"/>
                  </a:cubicBezTo>
                  <a:cubicBezTo>
                    <a:pt x="356" y="27"/>
                    <a:pt x="356" y="27"/>
                    <a:pt x="356" y="27"/>
                  </a:cubicBezTo>
                  <a:cubicBezTo>
                    <a:pt x="357" y="27"/>
                    <a:pt x="358" y="27"/>
                    <a:pt x="358" y="26"/>
                  </a:cubicBezTo>
                  <a:cubicBezTo>
                    <a:pt x="358" y="26"/>
                    <a:pt x="358" y="26"/>
                    <a:pt x="358" y="26"/>
                  </a:cubicBezTo>
                  <a:cubicBezTo>
                    <a:pt x="358" y="25"/>
                    <a:pt x="358" y="25"/>
                    <a:pt x="358" y="25"/>
                  </a:cubicBezTo>
                  <a:cubicBezTo>
                    <a:pt x="356" y="26"/>
                    <a:pt x="355" y="27"/>
                    <a:pt x="353" y="26"/>
                  </a:cubicBezTo>
                  <a:cubicBezTo>
                    <a:pt x="353" y="26"/>
                    <a:pt x="353" y="26"/>
                    <a:pt x="353" y="26"/>
                  </a:cubicBezTo>
                  <a:cubicBezTo>
                    <a:pt x="353" y="25"/>
                    <a:pt x="354" y="26"/>
                    <a:pt x="354" y="25"/>
                  </a:cubicBezTo>
                  <a:cubicBezTo>
                    <a:pt x="353" y="24"/>
                    <a:pt x="353" y="25"/>
                    <a:pt x="352" y="25"/>
                  </a:cubicBezTo>
                  <a:cubicBezTo>
                    <a:pt x="353" y="24"/>
                    <a:pt x="355" y="24"/>
                    <a:pt x="356" y="24"/>
                  </a:cubicBezTo>
                  <a:cubicBezTo>
                    <a:pt x="356" y="24"/>
                    <a:pt x="357" y="25"/>
                    <a:pt x="357" y="24"/>
                  </a:cubicBezTo>
                  <a:cubicBezTo>
                    <a:pt x="358" y="24"/>
                    <a:pt x="359" y="25"/>
                    <a:pt x="360" y="24"/>
                  </a:cubicBezTo>
                  <a:cubicBezTo>
                    <a:pt x="360" y="25"/>
                    <a:pt x="360" y="25"/>
                    <a:pt x="360" y="25"/>
                  </a:cubicBezTo>
                  <a:cubicBezTo>
                    <a:pt x="360" y="25"/>
                    <a:pt x="359" y="25"/>
                    <a:pt x="359" y="26"/>
                  </a:cubicBezTo>
                  <a:cubicBezTo>
                    <a:pt x="359" y="26"/>
                    <a:pt x="359" y="26"/>
                    <a:pt x="359" y="26"/>
                  </a:cubicBezTo>
                  <a:cubicBezTo>
                    <a:pt x="358" y="26"/>
                    <a:pt x="358" y="26"/>
                    <a:pt x="358" y="26"/>
                  </a:cubicBezTo>
                  <a:cubicBezTo>
                    <a:pt x="358" y="27"/>
                    <a:pt x="359" y="27"/>
                    <a:pt x="359" y="28"/>
                  </a:cubicBezTo>
                  <a:cubicBezTo>
                    <a:pt x="359" y="27"/>
                    <a:pt x="360" y="28"/>
                    <a:pt x="360" y="27"/>
                  </a:cubicBezTo>
                  <a:cubicBezTo>
                    <a:pt x="360" y="27"/>
                    <a:pt x="360" y="27"/>
                    <a:pt x="360" y="27"/>
                  </a:cubicBezTo>
                  <a:cubicBezTo>
                    <a:pt x="360" y="27"/>
                    <a:pt x="360" y="27"/>
                    <a:pt x="360" y="27"/>
                  </a:cubicBezTo>
                  <a:cubicBezTo>
                    <a:pt x="360" y="27"/>
                    <a:pt x="361" y="27"/>
                    <a:pt x="361" y="27"/>
                  </a:cubicBezTo>
                  <a:cubicBezTo>
                    <a:pt x="361" y="27"/>
                    <a:pt x="361" y="27"/>
                    <a:pt x="361" y="27"/>
                  </a:cubicBezTo>
                  <a:cubicBezTo>
                    <a:pt x="361" y="27"/>
                    <a:pt x="361" y="27"/>
                    <a:pt x="361" y="27"/>
                  </a:cubicBezTo>
                  <a:cubicBezTo>
                    <a:pt x="361" y="27"/>
                    <a:pt x="360" y="27"/>
                    <a:pt x="361" y="28"/>
                  </a:cubicBezTo>
                  <a:cubicBezTo>
                    <a:pt x="361" y="28"/>
                    <a:pt x="361" y="28"/>
                    <a:pt x="361" y="28"/>
                  </a:cubicBezTo>
                  <a:cubicBezTo>
                    <a:pt x="361" y="28"/>
                    <a:pt x="361" y="28"/>
                    <a:pt x="361" y="28"/>
                  </a:cubicBezTo>
                  <a:close/>
                  <a:moveTo>
                    <a:pt x="362" y="28"/>
                  </a:moveTo>
                  <a:cubicBezTo>
                    <a:pt x="362" y="28"/>
                    <a:pt x="362" y="28"/>
                    <a:pt x="362" y="28"/>
                  </a:cubicBezTo>
                  <a:cubicBezTo>
                    <a:pt x="362" y="27"/>
                    <a:pt x="362" y="27"/>
                    <a:pt x="362" y="27"/>
                  </a:cubicBezTo>
                  <a:cubicBezTo>
                    <a:pt x="362" y="28"/>
                    <a:pt x="362" y="28"/>
                    <a:pt x="362" y="28"/>
                  </a:cubicBezTo>
                  <a:close/>
                  <a:moveTo>
                    <a:pt x="362" y="27"/>
                  </a:moveTo>
                  <a:cubicBezTo>
                    <a:pt x="362" y="27"/>
                    <a:pt x="362" y="27"/>
                    <a:pt x="362" y="27"/>
                  </a:cubicBezTo>
                  <a:cubicBezTo>
                    <a:pt x="363" y="27"/>
                    <a:pt x="363" y="27"/>
                    <a:pt x="363" y="27"/>
                  </a:cubicBezTo>
                  <a:lnTo>
                    <a:pt x="362" y="27"/>
                  </a:lnTo>
                  <a:close/>
                  <a:moveTo>
                    <a:pt x="369" y="24"/>
                  </a:moveTo>
                  <a:cubicBezTo>
                    <a:pt x="369" y="24"/>
                    <a:pt x="369" y="24"/>
                    <a:pt x="369" y="24"/>
                  </a:cubicBezTo>
                  <a:cubicBezTo>
                    <a:pt x="368" y="24"/>
                    <a:pt x="368" y="24"/>
                    <a:pt x="368" y="24"/>
                  </a:cubicBezTo>
                  <a:lnTo>
                    <a:pt x="369" y="24"/>
                  </a:lnTo>
                  <a:close/>
                  <a:moveTo>
                    <a:pt x="363" y="28"/>
                  </a:moveTo>
                  <a:cubicBezTo>
                    <a:pt x="363" y="28"/>
                    <a:pt x="364" y="27"/>
                    <a:pt x="365" y="27"/>
                  </a:cubicBezTo>
                  <a:cubicBezTo>
                    <a:pt x="365" y="27"/>
                    <a:pt x="365" y="27"/>
                    <a:pt x="365" y="27"/>
                  </a:cubicBezTo>
                  <a:cubicBezTo>
                    <a:pt x="365" y="27"/>
                    <a:pt x="365" y="27"/>
                    <a:pt x="365" y="27"/>
                  </a:cubicBezTo>
                  <a:cubicBezTo>
                    <a:pt x="365" y="27"/>
                    <a:pt x="365" y="27"/>
                    <a:pt x="365" y="27"/>
                  </a:cubicBezTo>
                  <a:cubicBezTo>
                    <a:pt x="364" y="27"/>
                    <a:pt x="366" y="26"/>
                    <a:pt x="365" y="26"/>
                  </a:cubicBezTo>
                  <a:cubicBezTo>
                    <a:pt x="365" y="25"/>
                    <a:pt x="364" y="26"/>
                    <a:pt x="364" y="26"/>
                  </a:cubicBezTo>
                  <a:cubicBezTo>
                    <a:pt x="364" y="25"/>
                    <a:pt x="364" y="25"/>
                    <a:pt x="364" y="25"/>
                  </a:cubicBezTo>
                  <a:cubicBezTo>
                    <a:pt x="364" y="25"/>
                    <a:pt x="364" y="25"/>
                    <a:pt x="364" y="25"/>
                  </a:cubicBezTo>
                  <a:cubicBezTo>
                    <a:pt x="365" y="25"/>
                    <a:pt x="367" y="25"/>
                    <a:pt x="368" y="25"/>
                  </a:cubicBezTo>
                  <a:cubicBezTo>
                    <a:pt x="368" y="25"/>
                    <a:pt x="368" y="25"/>
                    <a:pt x="368" y="25"/>
                  </a:cubicBezTo>
                  <a:cubicBezTo>
                    <a:pt x="368" y="26"/>
                    <a:pt x="366" y="26"/>
                    <a:pt x="365" y="26"/>
                  </a:cubicBezTo>
                  <a:cubicBezTo>
                    <a:pt x="366" y="26"/>
                    <a:pt x="365" y="27"/>
                    <a:pt x="365" y="27"/>
                  </a:cubicBezTo>
                  <a:cubicBezTo>
                    <a:pt x="365" y="27"/>
                    <a:pt x="365" y="27"/>
                    <a:pt x="365" y="27"/>
                  </a:cubicBezTo>
                  <a:cubicBezTo>
                    <a:pt x="365" y="27"/>
                    <a:pt x="365" y="27"/>
                    <a:pt x="365" y="27"/>
                  </a:cubicBezTo>
                  <a:cubicBezTo>
                    <a:pt x="365" y="27"/>
                    <a:pt x="365" y="28"/>
                    <a:pt x="365" y="28"/>
                  </a:cubicBezTo>
                  <a:cubicBezTo>
                    <a:pt x="365" y="28"/>
                    <a:pt x="365" y="28"/>
                    <a:pt x="364" y="28"/>
                  </a:cubicBezTo>
                  <a:cubicBezTo>
                    <a:pt x="364" y="28"/>
                    <a:pt x="364" y="28"/>
                    <a:pt x="364" y="28"/>
                  </a:cubicBezTo>
                  <a:cubicBezTo>
                    <a:pt x="365" y="29"/>
                    <a:pt x="365" y="29"/>
                    <a:pt x="365" y="29"/>
                  </a:cubicBezTo>
                  <a:cubicBezTo>
                    <a:pt x="365" y="28"/>
                    <a:pt x="365" y="28"/>
                    <a:pt x="365" y="28"/>
                  </a:cubicBezTo>
                  <a:cubicBezTo>
                    <a:pt x="366" y="29"/>
                    <a:pt x="366" y="29"/>
                    <a:pt x="366" y="29"/>
                  </a:cubicBezTo>
                  <a:cubicBezTo>
                    <a:pt x="365" y="28"/>
                    <a:pt x="364" y="30"/>
                    <a:pt x="363" y="28"/>
                  </a:cubicBezTo>
                  <a:close/>
                  <a:moveTo>
                    <a:pt x="392" y="26"/>
                  </a:moveTo>
                  <a:cubicBezTo>
                    <a:pt x="392" y="26"/>
                    <a:pt x="392" y="26"/>
                    <a:pt x="392" y="26"/>
                  </a:cubicBezTo>
                  <a:cubicBezTo>
                    <a:pt x="393" y="26"/>
                    <a:pt x="393" y="26"/>
                    <a:pt x="393" y="26"/>
                  </a:cubicBezTo>
                  <a:cubicBezTo>
                    <a:pt x="393" y="26"/>
                    <a:pt x="393" y="26"/>
                    <a:pt x="394" y="26"/>
                  </a:cubicBezTo>
                  <a:cubicBezTo>
                    <a:pt x="394" y="26"/>
                    <a:pt x="394" y="26"/>
                    <a:pt x="394" y="26"/>
                  </a:cubicBezTo>
                  <a:cubicBezTo>
                    <a:pt x="394" y="27"/>
                    <a:pt x="394" y="27"/>
                    <a:pt x="394" y="27"/>
                  </a:cubicBezTo>
                  <a:cubicBezTo>
                    <a:pt x="394" y="27"/>
                    <a:pt x="393" y="27"/>
                    <a:pt x="393" y="27"/>
                  </a:cubicBezTo>
                  <a:cubicBezTo>
                    <a:pt x="392" y="27"/>
                    <a:pt x="391" y="27"/>
                    <a:pt x="391" y="28"/>
                  </a:cubicBezTo>
                  <a:cubicBezTo>
                    <a:pt x="390" y="27"/>
                    <a:pt x="392" y="27"/>
                    <a:pt x="390" y="26"/>
                  </a:cubicBezTo>
                  <a:cubicBezTo>
                    <a:pt x="390" y="26"/>
                    <a:pt x="392" y="26"/>
                    <a:pt x="392" y="26"/>
                  </a:cubicBezTo>
                  <a:close/>
                  <a:moveTo>
                    <a:pt x="379" y="26"/>
                  </a:moveTo>
                  <a:cubicBezTo>
                    <a:pt x="379" y="26"/>
                    <a:pt x="380" y="25"/>
                    <a:pt x="380" y="25"/>
                  </a:cubicBezTo>
                  <a:cubicBezTo>
                    <a:pt x="380" y="25"/>
                    <a:pt x="380" y="25"/>
                    <a:pt x="380" y="25"/>
                  </a:cubicBezTo>
                  <a:cubicBezTo>
                    <a:pt x="380" y="25"/>
                    <a:pt x="380" y="25"/>
                    <a:pt x="380" y="25"/>
                  </a:cubicBezTo>
                  <a:cubicBezTo>
                    <a:pt x="380" y="25"/>
                    <a:pt x="380" y="24"/>
                    <a:pt x="380" y="24"/>
                  </a:cubicBezTo>
                  <a:cubicBezTo>
                    <a:pt x="380" y="24"/>
                    <a:pt x="380" y="24"/>
                    <a:pt x="380" y="24"/>
                  </a:cubicBezTo>
                  <a:cubicBezTo>
                    <a:pt x="380" y="24"/>
                    <a:pt x="380" y="24"/>
                    <a:pt x="380" y="24"/>
                  </a:cubicBezTo>
                  <a:cubicBezTo>
                    <a:pt x="380" y="24"/>
                    <a:pt x="380" y="24"/>
                    <a:pt x="381" y="24"/>
                  </a:cubicBezTo>
                  <a:cubicBezTo>
                    <a:pt x="380" y="24"/>
                    <a:pt x="380" y="24"/>
                    <a:pt x="380" y="24"/>
                  </a:cubicBezTo>
                  <a:cubicBezTo>
                    <a:pt x="380" y="24"/>
                    <a:pt x="380" y="24"/>
                    <a:pt x="380" y="25"/>
                  </a:cubicBezTo>
                  <a:cubicBezTo>
                    <a:pt x="380" y="25"/>
                    <a:pt x="380" y="25"/>
                    <a:pt x="380" y="25"/>
                  </a:cubicBezTo>
                  <a:cubicBezTo>
                    <a:pt x="381" y="26"/>
                    <a:pt x="382" y="26"/>
                    <a:pt x="381" y="27"/>
                  </a:cubicBezTo>
                  <a:cubicBezTo>
                    <a:pt x="381" y="27"/>
                    <a:pt x="381" y="27"/>
                    <a:pt x="381" y="27"/>
                  </a:cubicBezTo>
                  <a:cubicBezTo>
                    <a:pt x="381" y="27"/>
                    <a:pt x="381" y="27"/>
                    <a:pt x="381" y="27"/>
                  </a:cubicBezTo>
                  <a:cubicBezTo>
                    <a:pt x="381" y="27"/>
                    <a:pt x="381" y="27"/>
                    <a:pt x="381" y="27"/>
                  </a:cubicBezTo>
                  <a:cubicBezTo>
                    <a:pt x="382" y="28"/>
                    <a:pt x="382" y="28"/>
                    <a:pt x="382" y="28"/>
                  </a:cubicBezTo>
                  <a:cubicBezTo>
                    <a:pt x="382" y="27"/>
                    <a:pt x="382" y="27"/>
                    <a:pt x="382" y="27"/>
                  </a:cubicBezTo>
                  <a:cubicBezTo>
                    <a:pt x="383" y="27"/>
                    <a:pt x="381" y="26"/>
                    <a:pt x="382" y="26"/>
                  </a:cubicBezTo>
                  <a:cubicBezTo>
                    <a:pt x="383" y="26"/>
                    <a:pt x="385" y="25"/>
                    <a:pt x="386" y="26"/>
                  </a:cubicBezTo>
                  <a:cubicBezTo>
                    <a:pt x="386" y="25"/>
                    <a:pt x="388" y="25"/>
                    <a:pt x="388" y="26"/>
                  </a:cubicBezTo>
                  <a:cubicBezTo>
                    <a:pt x="388" y="25"/>
                    <a:pt x="388" y="25"/>
                    <a:pt x="388" y="25"/>
                  </a:cubicBezTo>
                  <a:cubicBezTo>
                    <a:pt x="388" y="26"/>
                    <a:pt x="389" y="25"/>
                    <a:pt x="390" y="26"/>
                  </a:cubicBezTo>
                  <a:cubicBezTo>
                    <a:pt x="389" y="26"/>
                    <a:pt x="389" y="26"/>
                    <a:pt x="389" y="26"/>
                  </a:cubicBezTo>
                  <a:cubicBezTo>
                    <a:pt x="389" y="26"/>
                    <a:pt x="389" y="26"/>
                    <a:pt x="389" y="26"/>
                  </a:cubicBezTo>
                  <a:cubicBezTo>
                    <a:pt x="389" y="27"/>
                    <a:pt x="388" y="26"/>
                    <a:pt x="388" y="27"/>
                  </a:cubicBezTo>
                  <a:cubicBezTo>
                    <a:pt x="389" y="27"/>
                    <a:pt x="387" y="27"/>
                    <a:pt x="388" y="28"/>
                  </a:cubicBezTo>
                  <a:cubicBezTo>
                    <a:pt x="389" y="29"/>
                    <a:pt x="390" y="28"/>
                    <a:pt x="391" y="29"/>
                  </a:cubicBezTo>
                  <a:cubicBezTo>
                    <a:pt x="391" y="29"/>
                    <a:pt x="387" y="28"/>
                    <a:pt x="390" y="29"/>
                  </a:cubicBezTo>
                  <a:cubicBezTo>
                    <a:pt x="389" y="30"/>
                    <a:pt x="389" y="30"/>
                    <a:pt x="388" y="30"/>
                  </a:cubicBezTo>
                  <a:cubicBezTo>
                    <a:pt x="388" y="30"/>
                    <a:pt x="388" y="30"/>
                    <a:pt x="388" y="29"/>
                  </a:cubicBezTo>
                  <a:cubicBezTo>
                    <a:pt x="388" y="29"/>
                    <a:pt x="388" y="29"/>
                    <a:pt x="388" y="29"/>
                  </a:cubicBezTo>
                  <a:cubicBezTo>
                    <a:pt x="388" y="29"/>
                    <a:pt x="388" y="29"/>
                    <a:pt x="388" y="29"/>
                  </a:cubicBezTo>
                  <a:cubicBezTo>
                    <a:pt x="388" y="29"/>
                    <a:pt x="388" y="29"/>
                    <a:pt x="388" y="29"/>
                  </a:cubicBezTo>
                  <a:cubicBezTo>
                    <a:pt x="388" y="29"/>
                    <a:pt x="387" y="29"/>
                    <a:pt x="387" y="29"/>
                  </a:cubicBezTo>
                  <a:cubicBezTo>
                    <a:pt x="387" y="29"/>
                    <a:pt x="387" y="29"/>
                    <a:pt x="387" y="29"/>
                  </a:cubicBezTo>
                  <a:cubicBezTo>
                    <a:pt x="387" y="29"/>
                    <a:pt x="387" y="29"/>
                    <a:pt x="387" y="29"/>
                  </a:cubicBezTo>
                  <a:cubicBezTo>
                    <a:pt x="387" y="29"/>
                    <a:pt x="387" y="29"/>
                    <a:pt x="387" y="29"/>
                  </a:cubicBezTo>
                  <a:cubicBezTo>
                    <a:pt x="387" y="29"/>
                    <a:pt x="387" y="29"/>
                    <a:pt x="388" y="29"/>
                  </a:cubicBezTo>
                  <a:cubicBezTo>
                    <a:pt x="388" y="29"/>
                    <a:pt x="388" y="29"/>
                    <a:pt x="388" y="29"/>
                  </a:cubicBezTo>
                  <a:cubicBezTo>
                    <a:pt x="388" y="29"/>
                    <a:pt x="388" y="29"/>
                    <a:pt x="388" y="29"/>
                  </a:cubicBezTo>
                  <a:cubicBezTo>
                    <a:pt x="388" y="29"/>
                    <a:pt x="388" y="29"/>
                    <a:pt x="388" y="29"/>
                  </a:cubicBezTo>
                  <a:cubicBezTo>
                    <a:pt x="388" y="28"/>
                    <a:pt x="387" y="29"/>
                    <a:pt x="387" y="28"/>
                  </a:cubicBezTo>
                  <a:cubicBezTo>
                    <a:pt x="388" y="28"/>
                    <a:pt x="388" y="28"/>
                    <a:pt x="388" y="28"/>
                  </a:cubicBezTo>
                  <a:cubicBezTo>
                    <a:pt x="387" y="28"/>
                    <a:pt x="386" y="27"/>
                    <a:pt x="386" y="28"/>
                  </a:cubicBezTo>
                  <a:cubicBezTo>
                    <a:pt x="386" y="28"/>
                    <a:pt x="386" y="28"/>
                    <a:pt x="386" y="28"/>
                  </a:cubicBezTo>
                  <a:cubicBezTo>
                    <a:pt x="386" y="28"/>
                    <a:pt x="386" y="28"/>
                    <a:pt x="386" y="28"/>
                  </a:cubicBezTo>
                  <a:cubicBezTo>
                    <a:pt x="386" y="28"/>
                    <a:pt x="386" y="29"/>
                    <a:pt x="385" y="29"/>
                  </a:cubicBezTo>
                  <a:cubicBezTo>
                    <a:pt x="386" y="28"/>
                    <a:pt x="386" y="28"/>
                    <a:pt x="386" y="28"/>
                  </a:cubicBezTo>
                  <a:cubicBezTo>
                    <a:pt x="386" y="28"/>
                    <a:pt x="386" y="28"/>
                    <a:pt x="386" y="28"/>
                  </a:cubicBezTo>
                  <a:cubicBezTo>
                    <a:pt x="386" y="28"/>
                    <a:pt x="385" y="28"/>
                    <a:pt x="384" y="28"/>
                  </a:cubicBezTo>
                  <a:cubicBezTo>
                    <a:pt x="384" y="29"/>
                    <a:pt x="385" y="29"/>
                    <a:pt x="385" y="29"/>
                  </a:cubicBezTo>
                  <a:cubicBezTo>
                    <a:pt x="385" y="29"/>
                    <a:pt x="385" y="29"/>
                    <a:pt x="385" y="30"/>
                  </a:cubicBezTo>
                  <a:cubicBezTo>
                    <a:pt x="385" y="29"/>
                    <a:pt x="385" y="29"/>
                    <a:pt x="386" y="29"/>
                  </a:cubicBezTo>
                  <a:cubicBezTo>
                    <a:pt x="386" y="30"/>
                    <a:pt x="386" y="30"/>
                    <a:pt x="386" y="30"/>
                  </a:cubicBezTo>
                  <a:cubicBezTo>
                    <a:pt x="386" y="30"/>
                    <a:pt x="385" y="30"/>
                    <a:pt x="385" y="30"/>
                  </a:cubicBezTo>
                  <a:cubicBezTo>
                    <a:pt x="385" y="30"/>
                    <a:pt x="385" y="30"/>
                    <a:pt x="385" y="30"/>
                  </a:cubicBezTo>
                  <a:cubicBezTo>
                    <a:pt x="385" y="30"/>
                    <a:pt x="385" y="30"/>
                    <a:pt x="385" y="29"/>
                  </a:cubicBezTo>
                  <a:cubicBezTo>
                    <a:pt x="384" y="30"/>
                    <a:pt x="384" y="30"/>
                    <a:pt x="383" y="30"/>
                  </a:cubicBezTo>
                  <a:cubicBezTo>
                    <a:pt x="383" y="29"/>
                    <a:pt x="385" y="29"/>
                    <a:pt x="384" y="28"/>
                  </a:cubicBezTo>
                  <a:cubicBezTo>
                    <a:pt x="382" y="28"/>
                    <a:pt x="382" y="28"/>
                    <a:pt x="382" y="28"/>
                  </a:cubicBezTo>
                  <a:cubicBezTo>
                    <a:pt x="382" y="28"/>
                    <a:pt x="381" y="28"/>
                    <a:pt x="381" y="27"/>
                  </a:cubicBezTo>
                  <a:cubicBezTo>
                    <a:pt x="381" y="27"/>
                    <a:pt x="381" y="27"/>
                    <a:pt x="381" y="27"/>
                  </a:cubicBezTo>
                  <a:cubicBezTo>
                    <a:pt x="381" y="27"/>
                    <a:pt x="381" y="27"/>
                    <a:pt x="381" y="27"/>
                  </a:cubicBezTo>
                  <a:cubicBezTo>
                    <a:pt x="381" y="27"/>
                    <a:pt x="381" y="27"/>
                    <a:pt x="381" y="27"/>
                  </a:cubicBezTo>
                  <a:cubicBezTo>
                    <a:pt x="381" y="26"/>
                    <a:pt x="380" y="27"/>
                    <a:pt x="380" y="27"/>
                  </a:cubicBezTo>
                  <a:cubicBezTo>
                    <a:pt x="380" y="26"/>
                    <a:pt x="379" y="26"/>
                    <a:pt x="379" y="26"/>
                  </a:cubicBezTo>
                  <a:close/>
                  <a:moveTo>
                    <a:pt x="379" y="28"/>
                  </a:moveTo>
                  <a:cubicBezTo>
                    <a:pt x="380" y="28"/>
                    <a:pt x="379" y="27"/>
                    <a:pt x="379" y="27"/>
                  </a:cubicBezTo>
                  <a:cubicBezTo>
                    <a:pt x="379" y="28"/>
                    <a:pt x="380" y="28"/>
                    <a:pt x="380" y="28"/>
                  </a:cubicBezTo>
                  <a:cubicBezTo>
                    <a:pt x="379" y="28"/>
                    <a:pt x="379" y="28"/>
                    <a:pt x="379" y="28"/>
                  </a:cubicBezTo>
                  <a:cubicBezTo>
                    <a:pt x="379" y="28"/>
                    <a:pt x="379" y="28"/>
                    <a:pt x="378" y="28"/>
                  </a:cubicBezTo>
                  <a:cubicBezTo>
                    <a:pt x="378" y="28"/>
                    <a:pt x="379" y="29"/>
                    <a:pt x="378" y="29"/>
                  </a:cubicBezTo>
                  <a:cubicBezTo>
                    <a:pt x="378" y="29"/>
                    <a:pt x="378" y="28"/>
                    <a:pt x="378" y="28"/>
                  </a:cubicBezTo>
                  <a:cubicBezTo>
                    <a:pt x="378" y="28"/>
                    <a:pt x="379" y="28"/>
                    <a:pt x="379" y="28"/>
                  </a:cubicBezTo>
                  <a:close/>
                  <a:moveTo>
                    <a:pt x="380" y="29"/>
                  </a:moveTo>
                  <a:cubicBezTo>
                    <a:pt x="378" y="29"/>
                    <a:pt x="378" y="29"/>
                    <a:pt x="378" y="29"/>
                  </a:cubicBezTo>
                  <a:cubicBezTo>
                    <a:pt x="379" y="29"/>
                    <a:pt x="379" y="29"/>
                    <a:pt x="379" y="29"/>
                  </a:cubicBezTo>
                  <a:lnTo>
                    <a:pt x="380" y="29"/>
                  </a:lnTo>
                  <a:close/>
                  <a:moveTo>
                    <a:pt x="376" y="32"/>
                  </a:moveTo>
                  <a:cubicBezTo>
                    <a:pt x="377" y="32"/>
                    <a:pt x="377" y="31"/>
                    <a:pt x="378" y="32"/>
                  </a:cubicBezTo>
                  <a:cubicBezTo>
                    <a:pt x="378" y="32"/>
                    <a:pt x="378" y="31"/>
                    <a:pt x="378" y="31"/>
                  </a:cubicBezTo>
                  <a:cubicBezTo>
                    <a:pt x="378" y="31"/>
                    <a:pt x="378" y="32"/>
                    <a:pt x="379" y="32"/>
                  </a:cubicBezTo>
                  <a:cubicBezTo>
                    <a:pt x="379" y="32"/>
                    <a:pt x="379" y="32"/>
                    <a:pt x="379" y="32"/>
                  </a:cubicBezTo>
                  <a:cubicBezTo>
                    <a:pt x="379" y="32"/>
                    <a:pt x="379" y="32"/>
                    <a:pt x="379" y="32"/>
                  </a:cubicBezTo>
                  <a:lnTo>
                    <a:pt x="376" y="32"/>
                  </a:lnTo>
                  <a:close/>
                  <a:moveTo>
                    <a:pt x="380" y="29"/>
                  </a:moveTo>
                  <a:cubicBezTo>
                    <a:pt x="380" y="29"/>
                    <a:pt x="381" y="28"/>
                    <a:pt x="382" y="28"/>
                  </a:cubicBezTo>
                  <a:cubicBezTo>
                    <a:pt x="382" y="28"/>
                    <a:pt x="382" y="28"/>
                    <a:pt x="382" y="28"/>
                  </a:cubicBezTo>
                  <a:cubicBezTo>
                    <a:pt x="381" y="28"/>
                    <a:pt x="382" y="28"/>
                    <a:pt x="382" y="28"/>
                  </a:cubicBezTo>
                  <a:cubicBezTo>
                    <a:pt x="382" y="28"/>
                    <a:pt x="382" y="29"/>
                    <a:pt x="382" y="30"/>
                  </a:cubicBezTo>
                  <a:cubicBezTo>
                    <a:pt x="381" y="30"/>
                    <a:pt x="381" y="29"/>
                    <a:pt x="380" y="29"/>
                  </a:cubicBezTo>
                  <a:close/>
                  <a:moveTo>
                    <a:pt x="384" y="32"/>
                  </a:moveTo>
                  <a:cubicBezTo>
                    <a:pt x="384" y="32"/>
                    <a:pt x="384" y="32"/>
                    <a:pt x="384" y="32"/>
                  </a:cubicBezTo>
                  <a:cubicBezTo>
                    <a:pt x="384" y="33"/>
                    <a:pt x="383" y="33"/>
                    <a:pt x="383" y="33"/>
                  </a:cubicBezTo>
                  <a:cubicBezTo>
                    <a:pt x="383" y="33"/>
                    <a:pt x="383" y="33"/>
                    <a:pt x="382" y="33"/>
                  </a:cubicBezTo>
                  <a:cubicBezTo>
                    <a:pt x="382" y="32"/>
                    <a:pt x="383" y="32"/>
                    <a:pt x="384" y="32"/>
                  </a:cubicBezTo>
                  <a:cubicBezTo>
                    <a:pt x="384" y="32"/>
                    <a:pt x="384" y="32"/>
                    <a:pt x="384" y="32"/>
                  </a:cubicBezTo>
                  <a:cubicBezTo>
                    <a:pt x="384" y="32"/>
                    <a:pt x="384" y="32"/>
                    <a:pt x="384" y="32"/>
                  </a:cubicBezTo>
                  <a:cubicBezTo>
                    <a:pt x="384" y="32"/>
                    <a:pt x="384" y="32"/>
                    <a:pt x="384" y="32"/>
                  </a:cubicBezTo>
                  <a:cubicBezTo>
                    <a:pt x="382" y="32"/>
                    <a:pt x="382" y="32"/>
                    <a:pt x="381" y="31"/>
                  </a:cubicBezTo>
                  <a:cubicBezTo>
                    <a:pt x="381" y="31"/>
                    <a:pt x="381" y="31"/>
                    <a:pt x="381" y="31"/>
                  </a:cubicBezTo>
                  <a:cubicBezTo>
                    <a:pt x="381" y="30"/>
                    <a:pt x="381" y="32"/>
                    <a:pt x="383" y="31"/>
                  </a:cubicBezTo>
                  <a:cubicBezTo>
                    <a:pt x="382" y="30"/>
                    <a:pt x="383" y="31"/>
                    <a:pt x="384" y="31"/>
                  </a:cubicBezTo>
                  <a:cubicBezTo>
                    <a:pt x="384" y="31"/>
                    <a:pt x="384" y="31"/>
                    <a:pt x="384" y="31"/>
                  </a:cubicBezTo>
                  <a:cubicBezTo>
                    <a:pt x="384" y="31"/>
                    <a:pt x="384" y="31"/>
                    <a:pt x="384" y="31"/>
                  </a:cubicBezTo>
                  <a:cubicBezTo>
                    <a:pt x="384" y="31"/>
                    <a:pt x="384" y="31"/>
                    <a:pt x="384" y="31"/>
                  </a:cubicBezTo>
                  <a:cubicBezTo>
                    <a:pt x="385" y="31"/>
                    <a:pt x="385" y="31"/>
                    <a:pt x="385" y="31"/>
                  </a:cubicBezTo>
                  <a:cubicBezTo>
                    <a:pt x="385" y="32"/>
                    <a:pt x="384" y="31"/>
                    <a:pt x="384" y="32"/>
                  </a:cubicBezTo>
                  <a:close/>
                  <a:moveTo>
                    <a:pt x="364" y="87"/>
                  </a:moveTo>
                  <a:cubicBezTo>
                    <a:pt x="364" y="86"/>
                    <a:pt x="364" y="86"/>
                    <a:pt x="364" y="86"/>
                  </a:cubicBezTo>
                  <a:cubicBezTo>
                    <a:pt x="364" y="86"/>
                    <a:pt x="364" y="86"/>
                    <a:pt x="364" y="86"/>
                  </a:cubicBezTo>
                  <a:lnTo>
                    <a:pt x="364" y="87"/>
                  </a:lnTo>
                  <a:close/>
                  <a:moveTo>
                    <a:pt x="367" y="87"/>
                  </a:moveTo>
                  <a:cubicBezTo>
                    <a:pt x="366" y="87"/>
                    <a:pt x="366" y="87"/>
                    <a:pt x="366" y="87"/>
                  </a:cubicBezTo>
                  <a:cubicBezTo>
                    <a:pt x="367" y="87"/>
                    <a:pt x="367" y="87"/>
                    <a:pt x="367" y="87"/>
                  </a:cubicBezTo>
                  <a:close/>
                  <a:moveTo>
                    <a:pt x="370" y="84"/>
                  </a:moveTo>
                  <a:cubicBezTo>
                    <a:pt x="371" y="83"/>
                    <a:pt x="371" y="83"/>
                    <a:pt x="371" y="83"/>
                  </a:cubicBezTo>
                  <a:cubicBezTo>
                    <a:pt x="371" y="83"/>
                    <a:pt x="371" y="83"/>
                    <a:pt x="371" y="83"/>
                  </a:cubicBezTo>
                  <a:cubicBezTo>
                    <a:pt x="371" y="83"/>
                    <a:pt x="371" y="84"/>
                    <a:pt x="370" y="84"/>
                  </a:cubicBezTo>
                  <a:close/>
                  <a:moveTo>
                    <a:pt x="394" y="32"/>
                  </a:moveTo>
                  <a:cubicBezTo>
                    <a:pt x="394" y="32"/>
                    <a:pt x="394" y="32"/>
                    <a:pt x="394" y="32"/>
                  </a:cubicBezTo>
                  <a:cubicBezTo>
                    <a:pt x="392" y="32"/>
                    <a:pt x="392" y="32"/>
                    <a:pt x="390" y="32"/>
                  </a:cubicBezTo>
                  <a:cubicBezTo>
                    <a:pt x="390" y="32"/>
                    <a:pt x="391" y="33"/>
                    <a:pt x="390" y="33"/>
                  </a:cubicBezTo>
                  <a:cubicBezTo>
                    <a:pt x="390" y="32"/>
                    <a:pt x="390" y="32"/>
                    <a:pt x="390" y="32"/>
                  </a:cubicBezTo>
                  <a:cubicBezTo>
                    <a:pt x="388" y="32"/>
                    <a:pt x="387" y="32"/>
                    <a:pt x="386" y="31"/>
                  </a:cubicBezTo>
                  <a:cubicBezTo>
                    <a:pt x="385" y="31"/>
                    <a:pt x="387" y="31"/>
                    <a:pt x="387" y="31"/>
                  </a:cubicBezTo>
                  <a:cubicBezTo>
                    <a:pt x="389" y="31"/>
                    <a:pt x="391" y="31"/>
                    <a:pt x="393" y="31"/>
                  </a:cubicBezTo>
                  <a:cubicBezTo>
                    <a:pt x="393" y="31"/>
                    <a:pt x="393" y="32"/>
                    <a:pt x="394" y="32"/>
                  </a:cubicBezTo>
                  <a:cubicBezTo>
                    <a:pt x="394" y="32"/>
                    <a:pt x="394" y="32"/>
                    <a:pt x="395" y="32"/>
                  </a:cubicBezTo>
                  <a:lnTo>
                    <a:pt x="394" y="32"/>
                  </a:lnTo>
                  <a:close/>
                  <a:moveTo>
                    <a:pt x="398" y="33"/>
                  </a:moveTo>
                  <a:cubicBezTo>
                    <a:pt x="398" y="32"/>
                    <a:pt x="398" y="32"/>
                    <a:pt x="398" y="32"/>
                  </a:cubicBezTo>
                  <a:cubicBezTo>
                    <a:pt x="397" y="33"/>
                    <a:pt x="396" y="33"/>
                    <a:pt x="396" y="32"/>
                  </a:cubicBezTo>
                  <a:cubicBezTo>
                    <a:pt x="397" y="31"/>
                    <a:pt x="398" y="31"/>
                    <a:pt x="398" y="31"/>
                  </a:cubicBezTo>
                  <a:lnTo>
                    <a:pt x="398" y="33"/>
                  </a:lnTo>
                  <a:close/>
                  <a:moveTo>
                    <a:pt x="375" y="87"/>
                  </a:moveTo>
                  <a:cubicBezTo>
                    <a:pt x="375" y="87"/>
                    <a:pt x="375" y="87"/>
                    <a:pt x="375" y="87"/>
                  </a:cubicBezTo>
                  <a:cubicBezTo>
                    <a:pt x="375" y="86"/>
                    <a:pt x="375" y="86"/>
                    <a:pt x="375" y="86"/>
                  </a:cubicBezTo>
                  <a:lnTo>
                    <a:pt x="375" y="87"/>
                  </a:lnTo>
                  <a:close/>
                  <a:moveTo>
                    <a:pt x="403" y="29"/>
                  </a:moveTo>
                  <a:cubicBezTo>
                    <a:pt x="403" y="29"/>
                    <a:pt x="403" y="29"/>
                    <a:pt x="403" y="30"/>
                  </a:cubicBezTo>
                  <a:cubicBezTo>
                    <a:pt x="402" y="30"/>
                    <a:pt x="402" y="30"/>
                    <a:pt x="402" y="30"/>
                  </a:cubicBezTo>
                  <a:lnTo>
                    <a:pt x="403" y="29"/>
                  </a:lnTo>
                  <a:close/>
                  <a:moveTo>
                    <a:pt x="398" y="35"/>
                  </a:moveTo>
                  <a:cubicBezTo>
                    <a:pt x="398" y="35"/>
                    <a:pt x="398" y="35"/>
                    <a:pt x="398" y="35"/>
                  </a:cubicBezTo>
                  <a:cubicBezTo>
                    <a:pt x="398" y="35"/>
                    <a:pt x="398" y="35"/>
                    <a:pt x="398" y="35"/>
                  </a:cubicBezTo>
                  <a:cubicBezTo>
                    <a:pt x="399" y="35"/>
                    <a:pt x="399" y="35"/>
                    <a:pt x="399" y="35"/>
                  </a:cubicBezTo>
                  <a:lnTo>
                    <a:pt x="398" y="35"/>
                  </a:lnTo>
                  <a:close/>
                  <a:moveTo>
                    <a:pt x="401" y="33"/>
                  </a:moveTo>
                  <a:cubicBezTo>
                    <a:pt x="401" y="33"/>
                    <a:pt x="401" y="33"/>
                    <a:pt x="401" y="33"/>
                  </a:cubicBezTo>
                  <a:cubicBezTo>
                    <a:pt x="400" y="33"/>
                    <a:pt x="400" y="33"/>
                    <a:pt x="399" y="33"/>
                  </a:cubicBezTo>
                  <a:cubicBezTo>
                    <a:pt x="400" y="33"/>
                    <a:pt x="400" y="33"/>
                    <a:pt x="401" y="33"/>
                  </a:cubicBezTo>
                  <a:cubicBezTo>
                    <a:pt x="401" y="33"/>
                    <a:pt x="401" y="33"/>
                    <a:pt x="401" y="33"/>
                  </a:cubicBezTo>
                  <a:cubicBezTo>
                    <a:pt x="401" y="32"/>
                    <a:pt x="401" y="32"/>
                    <a:pt x="402" y="32"/>
                  </a:cubicBezTo>
                  <a:cubicBezTo>
                    <a:pt x="402" y="33"/>
                    <a:pt x="402" y="33"/>
                    <a:pt x="401" y="33"/>
                  </a:cubicBezTo>
                  <a:cubicBezTo>
                    <a:pt x="401" y="33"/>
                    <a:pt x="401" y="33"/>
                    <a:pt x="401" y="33"/>
                  </a:cubicBezTo>
                  <a:close/>
                  <a:moveTo>
                    <a:pt x="413" y="33"/>
                  </a:moveTo>
                  <a:cubicBezTo>
                    <a:pt x="414" y="34"/>
                    <a:pt x="414" y="34"/>
                    <a:pt x="414" y="34"/>
                  </a:cubicBezTo>
                  <a:cubicBezTo>
                    <a:pt x="414" y="34"/>
                    <a:pt x="414" y="34"/>
                    <a:pt x="414" y="34"/>
                  </a:cubicBezTo>
                  <a:cubicBezTo>
                    <a:pt x="414" y="34"/>
                    <a:pt x="414" y="34"/>
                    <a:pt x="414" y="34"/>
                  </a:cubicBezTo>
                  <a:cubicBezTo>
                    <a:pt x="415" y="34"/>
                    <a:pt x="413" y="32"/>
                    <a:pt x="415" y="32"/>
                  </a:cubicBezTo>
                  <a:cubicBezTo>
                    <a:pt x="414" y="33"/>
                    <a:pt x="414" y="33"/>
                    <a:pt x="414" y="34"/>
                  </a:cubicBezTo>
                  <a:cubicBezTo>
                    <a:pt x="414" y="34"/>
                    <a:pt x="414" y="34"/>
                    <a:pt x="414" y="34"/>
                  </a:cubicBezTo>
                  <a:cubicBezTo>
                    <a:pt x="413" y="34"/>
                    <a:pt x="413" y="34"/>
                    <a:pt x="413" y="33"/>
                  </a:cubicBezTo>
                  <a:cubicBezTo>
                    <a:pt x="413" y="33"/>
                    <a:pt x="413" y="33"/>
                    <a:pt x="413" y="33"/>
                  </a:cubicBezTo>
                  <a:cubicBezTo>
                    <a:pt x="413" y="33"/>
                    <a:pt x="413" y="33"/>
                    <a:pt x="413" y="33"/>
                  </a:cubicBezTo>
                  <a:close/>
                  <a:moveTo>
                    <a:pt x="413" y="26"/>
                  </a:moveTo>
                  <a:cubicBezTo>
                    <a:pt x="413" y="26"/>
                    <a:pt x="414" y="27"/>
                    <a:pt x="414" y="26"/>
                  </a:cubicBezTo>
                  <a:cubicBezTo>
                    <a:pt x="414" y="26"/>
                    <a:pt x="415" y="26"/>
                    <a:pt x="416" y="26"/>
                  </a:cubicBezTo>
                  <a:cubicBezTo>
                    <a:pt x="415" y="27"/>
                    <a:pt x="414" y="26"/>
                    <a:pt x="413" y="26"/>
                  </a:cubicBezTo>
                  <a:close/>
                  <a:moveTo>
                    <a:pt x="407" y="29"/>
                  </a:moveTo>
                  <a:cubicBezTo>
                    <a:pt x="406" y="29"/>
                    <a:pt x="406" y="29"/>
                    <a:pt x="406" y="29"/>
                  </a:cubicBezTo>
                  <a:cubicBezTo>
                    <a:pt x="407" y="30"/>
                    <a:pt x="407" y="29"/>
                    <a:pt x="408" y="29"/>
                  </a:cubicBezTo>
                  <a:cubicBezTo>
                    <a:pt x="408" y="29"/>
                    <a:pt x="408" y="29"/>
                    <a:pt x="408" y="29"/>
                  </a:cubicBezTo>
                  <a:cubicBezTo>
                    <a:pt x="408" y="30"/>
                    <a:pt x="409" y="29"/>
                    <a:pt x="410" y="30"/>
                  </a:cubicBezTo>
                  <a:cubicBezTo>
                    <a:pt x="410" y="30"/>
                    <a:pt x="409" y="30"/>
                    <a:pt x="409" y="30"/>
                  </a:cubicBezTo>
                  <a:cubicBezTo>
                    <a:pt x="409" y="30"/>
                    <a:pt x="410" y="30"/>
                    <a:pt x="410" y="31"/>
                  </a:cubicBezTo>
                  <a:cubicBezTo>
                    <a:pt x="411" y="30"/>
                    <a:pt x="412" y="30"/>
                    <a:pt x="412" y="30"/>
                  </a:cubicBezTo>
                  <a:cubicBezTo>
                    <a:pt x="412" y="30"/>
                    <a:pt x="412" y="30"/>
                    <a:pt x="412" y="30"/>
                  </a:cubicBezTo>
                  <a:cubicBezTo>
                    <a:pt x="412" y="30"/>
                    <a:pt x="411" y="30"/>
                    <a:pt x="411" y="30"/>
                  </a:cubicBezTo>
                  <a:cubicBezTo>
                    <a:pt x="411" y="30"/>
                    <a:pt x="411" y="30"/>
                    <a:pt x="411" y="31"/>
                  </a:cubicBezTo>
                  <a:cubicBezTo>
                    <a:pt x="410" y="31"/>
                    <a:pt x="409" y="31"/>
                    <a:pt x="408" y="31"/>
                  </a:cubicBezTo>
                  <a:cubicBezTo>
                    <a:pt x="408" y="30"/>
                    <a:pt x="407" y="30"/>
                    <a:pt x="407" y="30"/>
                  </a:cubicBezTo>
                  <a:cubicBezTo>
                    <a:pt x="406" y="31"/>
                    <a:pt x="406" y="31"/>
                    <a:pt x="406" y="31"/>
                  </a:cubicBezTo>
                  <a:cubicBezTo>
                    <a:pt x="405" y="31"/>
                    <a:pt x="405" y="29"/>
                    <a:pt x="404" y="30"/>
                  </a:cubicBezTo>
                  <a:cubicBezTo>
                    <a:pt x="404" y="30"/>
                    <a:pt x="404" y="30"/>
                    <a:pt x="404" y="29"/>
                  </a:cubicBezTo>
                  <a:cubicBezTo>
                    <a:pt x="404" y="29"/>
                    <a:pt x="406" y="29"/>
                    <a:pt x="407" y="29"/>
                  </a:cubicBezTo>
                  <a:close/>
                  <a:moveTo>
                    <a:pt x="401" y="35"/>
                  </a:moveTo>
                  <a:cubicBezTo>
                    <a:pt x="402" y="35"/>
                    <a:pt x="402" y="35"/>
                    <a:pt x="402" y="35"/>
                  </a:cubicBezTo>
                  <a:cubicBezTo>
                    <a:pt x="402" y="35"/>
                    <a:pt x="402" y="35"/>
                    <a:pt x="402" y="35"/>
                  </a:cubicBezTo>
                  <a:lnTo>
                    <a:pt x="401" y="35"/>
                  </a:lnTo>
                  <a:close/>
                  <a:moveTo>
                    <a:pt x="385" y="87"/>
                  </a:moveTo>
                  <a:cubicBezTo>
                    <a:pt x="384" y="87"/>
                    <a:pt x="384" y="88"/>
                    <a:pt x="383" y="88"/>
                  </a:cubicBezTo>
                  <a:cubicBezTo>
                    <a:pt x="383" y="87"/>
                    <a:pt x="384" y="87"/>
                    <a:pt x="385" y="87"/>
                  </a:cubicBezTo>
                  <a:cubicBezTo>
                    <a:pt x="385" y="87"/>
                    <a:pt x="385" y="87"/>
                    <a:pt x="386" y="87"/>
                  </a:cubicBezTo>
                  <a:cubicBezTo>
                    <a:pt x="385" y="87"/>
                    <a:pt x="385" y="87"/>
                    <a:pt x="385" y="87"/>
                  </a:cubicBezTo>
                  <a:close/>
                  <a:moveTo>
                    <a:pt x="406" y="36"/>
                  </a:moveTo>
                  <a:cubicBezTo>
                    <a:pt x="406" y="35"/>
                    <a:pt x="406" y="35"/>
                    <a:pt x="406" y="35"/>
                  </a:cubicBezTo>
                  <a:cubicBezTo>
                    <a:pt x="407" y="35"/>
                    <a:pt x="407" y="35"/>
                    <a:pt x="407" y="35"/>
                  </a:cubicBezTo>
                  <a:cubicBezTo>
                    <a:pt x="406" y="36"/>
                    <a:pt x="406" y="36"/>
                    <a:pt x="406" y="36"/>
                  </a:cubicBezTo>
                  <a:close/>
                  <a:moveTo>
                    <a:pt x="384" y="86"/>
                  </a:moveTo>
                  <a:cubicBezTo>
                    <a:pt x="384" y="86"/>
                    <a:pt x="384" y="86"/>
                    <a:pt x="384" y="86"/>
                  </a:cubicBezTo>
                  <a:cubicBezTo>
                    <a:pt x="384" y="86"/>
                    <a:pt x="384" y="86"/>
                    <a:pt x="384" y="86"/>
                  </a:cubicBezTo>
                  <a:cubicBezTo>
                    <a:pt x="384" y="86"/>
                    <a:pt x="384" y="86"/>
                    <a:pt x="384" y="86"/>
                  </a:cubicBezTo>
                  <a:cubicBezTo>
                    <a:pt x="384" y="86"/>
                    <a:pt x="384" y="86"/>
                    <a:pt x="384" y="86"/>
                  </a:cubicBezTo>
                  <a:close/>
                  <a:moveTo>
                    <a:pt x="407" y="36"/>
                  </a:moveTo>
                  <a:cubicBezTo>
                    <a:pt x="407" y="35"/>
                    <a:pt x="407" y="35"/>
                    <a:pt x="407" y="35"/>
                  </a:cubicBezTo>
                  <a:cubicBezTo>
                    <a:pt x="408" y="35"/>
                    <a:pt x="408" y="35"/>
                    <a:pt x="408" y="35"/>
                  </a:cubicBezTo>
                  <a:cubicBezTo>
                    <a:pt x="408" y="35"/>
                    <a:pt x="408" y="36"/>
                    <a:pt x="407" y="36"/>
                  </a:cubicBezTo>
                  <a:close/>
                  <a:moveTo>
                    <a:pt x="386" y="86"/>
                  </a:moveTo>
                  <a:cubicBezTo>
                    <a:pt x="386" y="86"/>
                    <a:pt x="386" y="86"/>
                    <a:pt x="386" y="86"/>
                  </a:cubicBezTo>
                  <a:cubicBezTo>
                    <a:pt x="387" y="86"/>
                    <a:pt x="387" y="86"/>
                    <a:pt x="387" y="86"/>
                  </a:cubicBezTo>
                  <a:cubicBezTo>
                    <a:pt x="386" y="86"/>
                    <a:pt x="386" y="86"/>
                    <a:pt x="386" y="86"/>
                  </a:cubicBezTo>
                  <a:close/>
                  <a:moveTo>
                    <a:pt x="403" y="33"/>
                  </a:moveTo>
                  <a:cubicBezTo>
                    <a:pt x="404" y="32"/>
                    <a:pt x="405" y="33"/>
                    <a:pt x="406" y="32"/>
                  </a:cubicBezTo>
                  <a:cubicBezTo>
                    <a:pt x="405" y="32"/>
                    <a:pt x="405" y="32"/>
                    <a:pt x="405" y="32"/>
                  </a:cubicBezTo>
                  <a:cubicBezTo>
                    <a:pt x="406" y="32"/>
                    <a:pt x="406" y="32"/>
                    <a:pt x="406" y="32"/>
                  </a:cubicBezTo>
                  <a:cubicBezTo>
                    <a:pt x="406" y="32"/>
                    <a:pt x="406" y="32"/>
                    <a:pt x="406" y="32"/>
                  </a:cubicBezTo>
                  <a:cubicBezTo>
                    <a:pt x="406" y="33"/>
                    <a:pt x="407" y="32"/>
                    <a:pt x="408" y="32"/>
                  </a:cubicBezTo>
                  <a:cubicBezTo>
                    <a:pt x="409" y="31"/>
                    <a:pt x="411" y="32"/>
                    <a:pt x="412" y="32"/>
                  </a:cubicBezTo>
                  <a:cubicBezTo>
                    <a:pt x="412" y="32"/>
                    <a:pt x="412" y="32"/>
                    <a:pt x="412" y="32"/>
                  </a:cubicBezTo>
                  <a:cubicBezTo>
                    <a:pt x="412" y="32"/>
                    <a:pt x="412" y="32"/>
                    <a:pt x="412" y="32"/>
                  </a:cubicBezTo>
                  <a:cubicBezTo>
                    <a:pt x="412" y="32"/>
                    <a:pt x="413" y="33"/>
                    <a:pt x="413" y="34"/>
                  </a:cubicBezTo>
                  <a:cubicBezTo>
                    <a:pt x="412" y="33"/>
                    <a:pt x="411" y="33"/>
                    <a:pt x="410" y="34"/>
                  </a:cubicBezTo>
                  <a:cubicBezTo>
                    <a:pt x="408" y="33"/>
                    <a:pt x="405" y="33"/>
                    <a:pt x="403" y="33"/>
                  </a:cubicBezTo>
                  <a:close/>
                  <a:moveTo>
                    <a:pt x="413" y="36"/>
                  </a:moveTo>
                  <a:cubicBezTo>
                    <a:pt x="411" y="35"/>
                    <a:pt x="410" y="36"/>
                    <a:pt x="408" y="36"/>
                  </a:cubicBezTo>
                  <a:cubicBezTo>
                    <a:pt x="409" y="35"/>
                    <a:pt x="411" y="36"/>
                    <a:pt x="412" y="35"/>
                  </a:cubicBezTo>
                  <a:cubicBezTo>
                    <a:pt x="412" y="35"/>
                    <a:pt x="412" y="35"/>
                    <a:pt x="412" y="35"/>
                  </a:cubicBezTo>
                  <a:cubicBezTo>
                    <a:pt x="412" y="35"/>
                    <a:pt x="412" y="35"/>
                    <a:pt x="412" y="35"/>
                  </a:cubicBezTo>
                  <a:cubicBezTo>
                    <a:pt x="412" y="35"/>
                    <a:pt x="412" y="35"/>
                    <a:pt x="412" y="35"/>
                  </a:cubicBezTo>
                  <a:cubicBezTo>
                    <a:pt x="412" y="35"/>
                    <a:pt x="412" y="35"/>
                    <a:pt x="412" y="35"/>
                  </a:cubicBezTo>
                  <a:cubicBezTo>
                    <a:pt x="413" y="36"/>
                    <a:pt x="414" y="35"/>
                    <a:pt x="415" y="35"/>
                  </a:cubicBezTo>
                  <a:cubicBezTo>
                    <a:pt x="415" y="36"/>
                    <a:pt x="413" y="36"/>
                    <a:pt x="413" y="36"/>
                  </a:cubicBezTo>
                  <a:close/>
                  <a:moveTo>
                    <a:pt x="429" y="33"/>
                  </a:moveTo>
                  <a:cubicBezTo>
                    <a:pt x="429" y="34"/>
                    <a:pt x="429" y="34"/>
                    <a:pt x="429" y="34"/>
                  </a:cubicBezTo>
                  <a:cubicBezTo>
                    <a:pt x="430" y="35"/>
                    <a:pt x="430" y="33"/>
                    <a:pt x="430" y="34"/>
                  </a:cubicBezTo>
                  <a:cubicBezTo>
                    <a:pt x="432" y="34"/>
                    <a:pt x="432" y="34"/>
                    <a:pt x="432" y="34"/>
                  </a:cubicBezTo>
                  <a:cubicBezTo>
                    <a:pt x="431" y="34"/>
                    <a:pt x="430" y="35"/>
                    <a:pt x="429" y="34"/>
                  </a:cubicBezTo>
                  <a:cubicBezTo>
                    <a:pt x="429" y="34"/>
                    <a:pt x="429" y="34"/>
                    <a:pt x="429" y="34"/>
                  </a:cubicBezTo>
                  <a:cubicBezTo>
                    <a:pt x="428" y="34"/>
                    <a:pt x="428" y="34"/>
                    <a:pt x="428" y="34"/>
                  </a:cubicBezTo>
                  <a:cubicBezTo>
                    <a:pt x="428" y="34"/>
                    <a:pt x="428" y="34"/>
                    <a:pt x="428" y="34"/>
                  </a:cubicBezTo>
                  <a:cubicBezTo>
                    <a:pt x="428" y="34"/>
                    <a:pt x="428" y="34"/>
                    <a:pt x="428" y="34"/>
                  </a:cubicBezTo>
                  <a:cubicBezTo>
                    <a:pt x="428" y="34"/>
                    <a:pt x="428" y="33"/>
                    <a:pt x="428" y="33"/>
                  </a:cubicBezTo>
                  <a:cubicBezTo>
                    <a:pt x="427" y="33"/>
                    <a:pt x="427" y="33"/>
                    <a:pt x="427" y="33"/>
                  </a:cubicBezTo>
                  <a:cubicBezTo>
                    <a:pt x="427" y="34"/>
                    <a:pt x="427" y="34"/>
                    <a:pt x="427" y="34"/>
                  </a:cubicBezTo>
                  <a:cubicBezTo>
                    <a:pt x="427" y="33"/>
                    <a:pt x="427" y="33"/>
                    <a:pt x="427" y="33"/>
                  </a:cubicBezTo>
                  <a:cubicBezTo>
                    <a:pt x="427" y="33"/>
                    <a:pt x="428" y="33"/>
                    <a:pt x="429" y="33"/>
                  </a:cubicBezTo>
                  <a:close/>
                  <a:moveTo>
                    <a:pt x="415" y="36"/>
                  </a:moveTo>
                  <a:cubicBezTo>
                    <a:pt x="416" y="36"/>
                    <a:pt x="416" y="36"/>
                    <a:pt x="416" y="36"/>
                  </a:cubicBezTo>
                  <a:cubicBezTo>
                    <a:pt x="416" y="36"/>
                    <a:pt x="417" y="36"/>
                    <a:pt x="417" y="36"/>
                  </a:cubicBezTo>
                  <a:cubicBezTo>
                    <a:pt x="417" y="36"/>
                    <a:pt x="417" y="36"/>
                    <a:pt x="417" y="36"/>
                  </a:cubicBezTo>
                  <a:cubicBezTo>
                    <a:pt x="416" y="36"/>
                    <a:pt x="416" y="36"/>
                    <a:pt x="416" y="36"/>
                  </a:cubicBezTo>
                  <a:cubicBezTo>
                    <a:pt x="416" y="36"/>
                    <a:pt x="416" y="36"/>
                    <a:pt x="415" y="36"/>
                  </a:cubicBezTo>
                  <a:close/>
                  <a:moveTo>
                    <a:pt x="418" y="34"/>
                  </a:moveTo>
                  <a:cubicBezTo>
                    <a:pt x="418" y="33"/>
                    <a:pt x="418" y="33"/>
                    <a:pt x="418" y="33"/>
                  </a:cubicBezTo>
                  <a:cubicBezTo>
                    <a:pt x="418" y="33"/>
                    <a:pt x="418" y="33"/>
                    <a:pt x="418" y="33"/>
                  </a:cubicBezTo>
                  <a:lnTo>
                    <a:pt x="418" y="34"/>
                  </a:lnTo>
                  <a:close/>
                  <a:moveTo>
                    <a:pt x="424" y="36"/>
                  </a:moveTo>
                  <a:cubicBezTo>
                    <a:pt x="424" y="36"/>
                    <a:pt x="424" y="36"/>
                    <a:pt x="424" y="36"/>
                  </a:cubicBezTo>
                  <a:cubicBezTo>
                    <a:pt x="424" y="36"/>
                    <a:pt x="424" y="36"/>
                    <a:pt x="424" y="36"/>
                  </a:cubicBezTo>
                  <a:cubicBezTo>
                    <a:pt x="424" y="36"/>
                    <a:pt x="424" y="36"/>
                    <a:pt x="424" y="36"/>
                  </a:cubicBezTo>
                  <a:cubicBezTo>
                    <a:pt x="425" y="36"/>
                    <a:pt x="425" y="36"/>
                    <a:pt x="425" y="36"/>
                  </a:cubicBezTo>
                  <a:cubicBezTo>
                    <a:pt x="424" y="36"/>
                    <a:pt x="424" y="36"/>
                    <a:pt x="424" y="36"/>
                  </a:cubicBezTo>
                  <a:close/>
                  <a:moveTo>
                    <a:pt x="426" y="34"/>
                  </a:moveTo>
                  <a:cubicBezTo>
                    <a:pt x="426" y="34"/>
                    <a:pt x="426" y="34"/>
                    <a:pt x="426" y="34"/>
                  </a:cubicBezTo>
                  <a:cubicBezTo>
                    <a:pt x="424" y="34"/>
                    <a:pt x="424" y="34"/>
                    <a:pt x="424" y="34"/>
                  </a:cubicBezTo>
                  <a:cubicBezTo>
                    <a:pt x="424" y="34"/>
                    <a:pt x="424" y="33"/>
                    <a:pt x="424" y="33"/>
                  </a:cubicBezTo>
                  <a:cubicBezTo>
                    <a:pt x="424" y="33"/>
                    <a:pt x="424" y="33"/>
                    <a:pt x="424" y="33"/>
                  </a:cubicBezTo>
                  <a:cubicBezTo>
                    <a:pt x="423" y="33"/>
                    <a:pt x="424" y="34"/>
                    <a:pt x="424" y="34"/>
                  </a:cubicBezTo>
                  <a:cubicBezTo>
                    <a:pt x="423" y="34"/>
                    <a:pt x="420" y="34"/>
                    <a:pt x="419" y="33"/>
                  </a:cubicBezTo>
                  <a:cubicBezTo>
                    <a:pt x="419" y="33"/>
                    <a:pt x="419" y="33"/>
                    <a:pt x="419" y="33"/>
                  </a:cubicBezTo>
                  <a:cubicBezTo>
                    <a:pt x="421" y="34"/>
                    <a:pt x="424" y="33"/>
                    <a:pt x="426" y="33"/>
                  </a:cubicBezTo>
                  <a:cubicBezTo>
                    <a:pt x="426" y="33"/>
                    <a:pt x="426" y="33"/>
                    <a:pt x="426" y="34"/>
                  </a:cubicBezTo>
                  <a:close/>
                </a:path>
              </a:pathLst>
            </a:custGeom>
            <a:solidFill>
              <a:srgbClr val="455993"/>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18" name="文本框 17"/>
            <p:cNvSpPr txBox="1"/>
            <p:nvPr/>
          </p:nvSpPr>
          <p:spPr>
            <a:xfrm>
              <a:off x="3470118" y="3474343"/>
              <a:ext cx="1523494" cy="346249"/>
            </a:xfrm>
            <a:prstGeom prst="rect">
              <a:avLst/>
            </a:prstGeom>
            <a:noFill/>
          </p:spPr>
          <p:txBody>
            <a:bodyPr wrap="none" rtlCol="0">
              <a:spAutoFit/>
            </a:bodyPr>
            <a:lstStyle>
              <a:defPPr>
                <a:defRPr lang="en-US"/>
              </a:defPPr>
              <a:lvl1pPr>
                <a:defRPr sz="1400" b="1">
                  <a:solidFill>
                    <a:srgbClr val="C29354"/>
                  </a:solidFill>
                  <a:latin typeface="微软雅黑" panose="020B0503020204020204" pitchFamily="34" charset="-122"/>
                  <a:ea typeface="微软雅黑" panose="020B0503020204020204" pitchFamily="34" charset="-122"/>
                </a:defRPr>
              </a:lvl1pPr>
            </a:lstStyle>
            <a:p>
              <a:r>
                <a:rPr lang="zh-CN" altLang="en-US" sz="2400" dirty="0">
                  <a:solidFill>
                    <a:schemeClr val="bg1"/>
                  </a:solidFill>
                  <a:latin typeface="方正吕建德字体" panose="02010600010101010101" pitchFamily="2" charset="-122"/>
                  <a:ea typeface="方正吕建德字体" panose="02010600010101010101" pitchFamily="2" charset="-122"/>
                  <a:cs typeface="+mj-cs"/>
                </a:rPr>
                <a:t>输入你的标题</a:t>
              </a:r>
            </a:p>
          </p:txBody>
        </p:sp>
      </p:grpSp>
      <p:sp>
        <p:nvSpPr>
          <p:cNvPr id="19" name="矩形 18"/>
          <p:cNvSpPr/>
          <p:nvPr/>
        </p:nvSpPr>
        <p:spPr>
          <a:xfrm>
            <a:off x="2340568" y="5345643"/>
            <a:ext cx="7474881" cy="1063433"/>
          </a:xfrm>
          <a:prstGeom prst="rect">
            <a:avLst/>
          </a:prstGeom>
        </p:spPr>
        <p:txBody>
          <a:bodyPr vert="horz" lIns="91440" tIns="45720" rIns="91440" bIns="45720" rtlCol="0">
            <a:normAutofit/>
          </a:bodyPr>
          <a:lstStyle/>
          <a:p>
            <a:pPr marL="228600" indent="-228600" algn="ctr">
              <a:lnSpc>
                <a:spcPct val="120000"/>
              </a:lnSpc>
              <a:spcBef>
                <a:spcPts val="1000"/>
              </a:spcBef>
              <a:buFont typeface="Arial" panose="020B0604020202020204" pitchFamily="34" charset="0"/>
              <a:buChar char="•"/>
            </a:pPr>
            <a:r>
              <a:rPr lang="zh-CN" altLang="en-US" dirty="0">
                <a:solidFill>
                  <a:schemeClr val="tx1">
                    <a:lumMod val="75000"/>
                    <a:lumOff val="25000"/>
                  </a:schemeClr>
                </a:solidFill>
                <a:latin typeface="楷体" panose="02010609060101010101" pitchFamily="49" charset="-122"/>
                <a:ea typeface="楷体" panose="02010609060101010101" pitchFamily="49" charset="-122"/>
              </a:rPr>
              <a:t>请在此处添加详细描述文本，尽量与标题文本语言风格相符合，语言描述尽量简洁生动。</a:t>
            </a:r>
          </a:p>
        </p:txBody>
      </p:sp>
      <p:grpSp>
        <p:nvGrpSpPr>
          <p:cNvPr id="21" name="组合 20">
            <a:extLst>
              <a:ext uri="{FF2B5EF4-FFF2-40B4-BE49-F238E27FC236}">
                <a16:creationId xmlns="" xmlns:a16="http://schemas.microsoft.com/office/drawing/2014/main" id="{7AA2172B-C5CD-4FBA-898A-C47603BA66AA}"/>
              </a:ext>
            </a:extLst>
          </p:cNvPr>
          <p:cNvGrpSpPr/>
          <p:nvPr/>
        </p:nvGrpSpPr>
        <p:grpSpPr>
          <a:xfrm>
            <a:off x="195945" y="282241"/>
            <a:ext cx="881742" cy="663070"/>
            <a:chOff x="1164772" y="1589314"/>
            <a:chExt cx="4082143" cy="3069771"/>
          </a:xfrm>
        </p:grpSpPr>
        <p:sp>
          <p:nvSpPr>
            <p:cNvPr id="22" name="椭圆 21">
              <a:extLst>
                <a:ext uri="{FF2B5EF4-FFF2-40B4-BE49-F238E27FC236}">
                  <a16:creationId xmlns="" xmlns:a16="http://schemas.microsoft.com/office/drawing/2014/main" id="{BE5D1E29-A6E4-479B-8981-0189D28902DC}"/>
                </a:ext>
              </a:extLst>
            </p:cNvPr>
            <p:cNvSpPr/>
            <p:nvPr/>
          </p:nvSpPr>
          <p:spPr>
            <a:xfrm>
              <a:off x="2024743" y="1589314"/>
              <a:ext cx="3069771" cy="3069771"/>
            </a:xfrm>
            <a:prstGeom prst="ellipse">
              <a:avLst/>
            </a:prstGeom>
            <a:gradFill>
              <a:gsLst>
                <a:gs pos="0">
                  <a:srgbClr val="455993"/>
                </a:gs>
                <a:gs pos="100000">
                  <a:srgbClr val="45599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23" name="图形 9">
              <a:extLst>
                <a:ext uri="{FF2B5EF4-FFF2-40B4-BE49-F238E27FC236}">
                  <a16:creationId xmlns="" xmlns:a16="http://schemas.microsoft.com/office/drawing/2014/main" id="{1B65B5EE-A316-4C43-A49B-B96CB066675F}"/>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1164772" y="3124199"/>
              <a:ext cx="4082143" cy="1228719"/>
            </a:xfrm>
            <a:prstGeom prst="rect">
              <a:avLst/>
            </a:prstGeom>
          </p:spPr>
        </p:pic>
      </p:grpSp>
      <p:sp>
        <p:nvSpPr>
          <p:cNvPr id="24" name="标题 3">
            <a:extLst>
              <a:ext uri="{FF2B5EF4-FFF2-40B4-BE49-F238E27FC236}">
                <a16:creationId xmlns="" xmlns:a16="http://schemas.microsoft.com/office/drawing/2014/main" id="{06037D46-DC88-46A9-9AF5-881A557BE415}"/>
              </a:ext>
            </a:extLst>
          </p:cNvPr>
          <p:cNvSpPr txBox="1">
            <a:spLocks/>
          </p:cNvSpPr>
          <p:nvPr/>
        </p:nvSpPr>
        <p:spPr>
          <a:xfrm>
            <a:off x="636816" y="1203966"/>
            <a:ext cx="538272" cy="3836366"/>
          </a:xfrm>
          <a:prstGeom prst="rect">
            <a:avLst/>
          </a:prstGeom>
        </p:spPr>
        <p:txBody>
          <a:bodyPr vert="eaVert"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2400" dirty="0">
                <a:solidFill>
                  <a:srgbClr val="455993"/>
                </a:solidFill>
                <a:latin typeface="方正吕建德字体" panose="02010600010101010101" pitchFamily="2" charset="-122"/>
                <a:ea typeface="方正吕建德字体" panose="02010600010101010101" pitchFamily="2" charset="-122"/>
              </a:rPr>
              <a:t/>
            </a:r>
            <a:br>
              <a:rPr lang="en-US" altLang="zh-CN" sz="2400" dirty="0">
                <a:solidFill>
                  <a:srgbClr val="455993"/>
                </a:solidFill>
                <a:latin typeface="方正吕建德字体" panose="02010600010101010101" pitchFamily="2" charset="-122"/>
                <a:ea typeface="方正吕建德字体" panose="02010600010101010101" pitchFamily="2" charset="-122"/>
              </a:rPr>
            </a:br>
            <a:r>
              <a:rPr lang="zh-CN" altLang="en-US" sz="2400" dirty="0">
                <a:solidFill>
                  <a:srgbClr val="455993"/>
                </a:solidFill>
                <a:latin typeface="方正吕建德字体" panose="02010600010101010101" pitchFamily="2" charset="-122"/>
                <a:ea typeface="方正吕建德字体" panose="02010600010101010101" pitchFamily="2" charset="-122"/>
              </a:rPr>
              <a:t>请插入您的标题内容</a:t>
            </a:r>
            <a:endParaRPr lang="zh-CN" altLang="en-US" sz="2400" dirty="0">
              <a:solidFill>
                <a:srgbClr val="455993"/>
              </a:solidFill>
            </a:endParaRPr>
          </a:p>
        </p:txBody>
      </p:sp>
      <p:pic>
        <p:nvPicPr>
          <p:cNvPr id="25" name="PA_图片 7" descr="5d80f4b3e78a9513d048aa2ccdf80f56">
            <a:extLst>
              <a:ext uri="{FF2B5EF4-FFF2-40B4-BE49-F238E27FC236}">
                <a16:creationId xmlns="" xmlns:a16="http://schemas.microsoft.com/office/drawing/2014/main" id="{826A0B35-F109-455C-AB56-0C4CB90403AD}"/>
              </a:ext>
            </a:extLst>
          </p:cNvPr>
          <p:cNvPicPr>
            <a:picLocks noChangeAspect="1"/>
          </p:cNvPicPr>
          <p:nvPr>
            <p:custDataLst>
              <p:tags r:id="rId1"/>
            </p:custDataLst>
          </p:nvPr>
        </p:nvPicPr>
        <p:blipFill rotWithShape="1">
          <a:blip r:embed="rId7"/>
          <a:srcRect l="65717" t="69541" r="16491"/>
          <a:stretch/>
        </p:blipFill>
        <p:spPr>
          <a:xfrm>
            <a:off x="564089" y="3968441"/>
            <a:ext cx="434063" cy="1035531"/>
          </a:xfrm>
          <a:prstGeom prst="rect">
            <a:avLst/>
          </a:prstGeom>
        </p:spPr>
      </p:pic>
    </p:spTree>
    <p:extLst>
      <p:ext uri="{BB962C8B-B14F-4D97-AF65-F5344CB8AC3E}">
        <p14:creationId xmlns:p14="http://schemas.microsoft.com/office/powerpoint/2010/main" val="6703885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1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left)">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barn(inVertical)">
                                      <p:cBhvr>
                                        <p:cTn id="17" dur="500"/>
                                        <p:tgtEl>
                                          <p:spTgt spid="19"/>
                                        </p:tgtEl>
                                      </p:cBhvr>
                                    </p:animEffect>
                                  </p:childTnLst>
                                </p:cTn>
                              </p:par>
                            </p:childTnLst>
                          </p:cTn>
                        </p:par>
                        <p:par>
                          <p:cTn id="18" fill="hold">
                            <p:stCondLst>
                              <p:cond delay="500"/>
                            </p:stCondLst>
                            <p:childTnLst>
                              <p:par>
                                <p:cTn id="19" presetID="47" presetClass="entr" presetSubtype="0" fill="hold" nodeType="after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1000"/>
                                        <p:tgtEl>
                                          <p:spTgt spid="25"/>
                                        </p:tgtEl>
                                      </p:cBhvr>
                                    </p:animEffect>
                                    <p:anim calcmode="lin" valueType="num">
                                      <p:cBhvr>
                                        <p:cTn id="22" dur="1000" fill="hold"/>
                                        <p:tgtEl>
                                          <p:spTgt spid="25"/>
                                        </p:tgtEl>
                                        <p:attrNameLst>
                                          <p:attrName>ppt_x</p:attrName>
                                        </p:attrNameLst>
                                      </p:cBhvr>
                                      <p:tavLst>
                                        <p:tav tm="0">
                                          <p:val>
                                            <p:strVal val="#ppt_x"/>
                                          </p:val>
                                        </p:tav>
                                        <p:tav tm="100000">
                                          <p:val>
                                            <p:strVal val="#ppt_x"/>
                                          </p:val>
                                        </p:tav>
                                      </p:tavLst>
                                    </p:anim>
                                    <p:anim calcmode="lin" valueType="num">
                                      <p:cBhvr>
                                        <p:cTn id="23"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a:ext>
            </a:extLst>
          </a:blip>
          <a:stretch>
            <a:fillRect/>
          </a:stretch>
        </p:blipFill>
        <p:spPr>
          <a:xfrm>
            <a:off x="1306285" y="739333"/>
            <a:ext cx="7670248" cy="3525483"/>
          </a:xfrm>
          <a:prstGeom prst="rect">
            <a:avLst/>
          </a:prstGeom>
        </p:spPr>
      </p:pic>
      <p:sp>
        <p:nvSpPr>
          <p:cNvPr id="8" name="文本框 7"/>
          <p:cNvSpPr txBox="1"/>
          <p:nvPr/>
        </p:nvSpPr>
        <p:spPr>
          <a:xfrm>
            <a:off x="1590806" y="3523016"/>
            <a:ext cx="10025576" cy="2662267"/>
          </a:xfrm>
          <a:prstGeom prst="rect">
            <a:avLst/>
          </a:prstGeom>
          <a:noFill/>
        </p:spPr>
        <p:txBody>
          <a:bodyPr wrap="square" rtlCol="0">
            <a:spAutoFit/>
          </a:bodyPr>
          <a:lstStyle/>
          <a:p>
            <a:pPr algn="r"/>
            <a:r>
              <a:rPr lang="zh-CN" altLang="en-US" sz="4800" dirty="0">
                <a:solidFill>
                  <a:srgbClr val="455993"/>
                </a:solidFill>
                <a:latin typeface="方正吕建德字体" panose="02010600010101010101" pitchFamily="2" charset="-122"/>
                <a:ea typeface="方正吕建德字体" panose="02010600010101010101" pitchFamily="2" charset="-122"/>
                <a:cs typeface="+mj-cs"/>
              </a:rPr>
              <a:t>天人合一</a:t>
            </a:r>
          </a:p>
          <a:p>
            <a:pPr algn="r"/>
            <a:endParaRPr lang="zh-CN" altLang="en-US" sz="1100" dirty="0">
              <a:latin typeface="FZQingKeBenYueSongS-R-GB" charset="0"/>
              <a:ea typeface="FZQingKeBenYueSongS-R-GB" charset="0"/>
              <a:cs typeface="FZQingKeBenYueSongS-R-GB" charset="0"/>
            </a:endParaRPr>
          </a:p>
          <a:p>
            <a:pPr algn="r">
              <a:lnSpc>
                <a:spcPct val="120000"/>
              </a:lnSpc>
            </a:pPr>
            <a:r>
              <a:rPr lang="zh-CN" altLang="en-US" kern="0" dirty="0">
                <a:solidFill>
                  <a:schemeClr val="tx1">
                    <a:lumMod val="75000"/>
                    <a:lumOff val="25000"/>
                  </a:schemeClr>
                </a:solidFill>
                <a:latin typeface="楷体" panose="02010609060101010101" pitchFamily="49" charset="-122"/>
                <a:ea typeface="楷体" panose="02010609060101010101" pitchFamily="49" charset="-122"/>
              </a:rPr>
              <a:t>天下皆知美之为美，斯恶已。皆知善之为善，斯不善已 </a:t>
            </a:r>
          </a:p>
          <a:p>
            <a:pPr algn="r">
              <a:lnSpc>
                <a:spcPct val="120000"/>
              </a:lnSpc>
            </a:pPr>
            <a:r>
              <a:rPr lang="zh-CN" altLang="en-US" kern="0" dirty="0">
                <a:solidFill>
                  <a:schemeClr val="tx1">
                    <a:lumMod val="75000"/>
                    <a:lumOff val="25000"/>
                  </a:schemeClr>
                </a:solidFill>
                <a:latin typeface="楷体" panose="02010609060101010101" pitchFamily="49" charset="-122"/>
                <a:ea typeface="楷体" panose="02010609060101010101" pitchFamily="49" charset="-122"/>
              </a:rPr>
              <a:t>有无相生，难易相成，长短相形，高下相盈，音声相和，前后相随 </a:t>
            </a:r>
          </a:p>
          <a:p>
            <a:pPr algn="r">
              <a:lnSpc>
                <a:spcPct val="120000"/>
              </a:lnSpc>
            </a:pPr>
            <a:r>
              <a:rPr lang="zh-CN" altLang="en-US" kern="0" dirty="0">
                <a:solidFill>
                  <a:schemeClr val="tx1">
                    <a:lumMod val="75000"/>
                    <a:lumOff val="25000"/>
                  </a:schemeClr>
                </a:solidFill>
                <a:latin typeface="楷体" panose="02010609060101010101" pitchFamily="49" charset="-122"/>
                <a:ea typeface="楷体" panose="02010609060101010101" pitchFamily="49" charset="-122"/>
              </a:rPr>
              <a:t>恒也。是以圣人处无为之事，行不言之教 </a:t>
            </a:r>
          </a:p>
          <a:p>
            <a:pPr algn="r">
              <a:lnSpc>
                <a:spcPct val="120000"/>
              </a:lnSpc>
            </a:pPr>
            <a:r>
              <a:rPr lang="zh-CN" altLang="en-US" kern="0" dirty="0">
                <a:solidFill>
                  <a:schemeClr val="tx1">
                    <a:lumMod val="75000"/>
                    <a:lumOff val="25000"/>
                  </a:schemeClr>
                </a:solidFill>
                <a:latin typeface="楷体" panose="02010609060101010101" pitchFamily="49" charset="-122"/>
                <a:ea typeface="楷体" panose="02010609060101010101" pitchFamily="49" charset="-122"/>
              </a:rPr>
              <a:t>万物作而弗始，生而弗有，为而弗恃，功成而不居 </a:t>
            </a:r>
          </a:p>
          <a:p>
            <a:pPr algn="r">
              <a:lnSpc>
                <a:spcPct val="120000"/>
              </a:lnSpc>
            </a:pPr>
            <a:r>
              <a:rPr lang="zh-TW" altLang="en-US" kern="0" dirty="0">
                <a:solidFill>
                  <a:schemeClr val="tx1">
                    <a:lumMod val="75000"/>
                    <a:lumOff val="25000"/>
                  </a:schemeClr>
                </a:solidFill>
                <a:latin typeface="楷体" panose="02010609060101010101" pitchFamily="49" charset="-122"/>
                <a:ea typeface="楷体" panose="02010609060101010101" pitchFamily="49" charset="-122"/>
              </a:rPr>
              <a:t>夫唯弗居 ，是以不去 </a:t>
            </a:r>
            <a:endParaRPr lang="zh-CN" altLang="en-US" kern="0" dirty="0">
              <a:solidFill>
                <a:schemeClr val="tx1">
                  <a:lumMod val="75000"/>
                  <a:lumOff val="25000"/>
                </a:schemeClr>
              </a:solidFill>
              <a:latin typeface="楷体" panose="02010609060101010101" pitchFamily="49" charset="-122"/>
              <a:ea typeface="楷体" panose="02010609060101010101" pitchFamily="49" charset="-122"/>
            </a:endParaRPr>
          </a:p>
        </p:txBody>
      </p:sp>
      <p:grpSp>
        <p:nvGrpSpPr>
          <p:cNvPr id="4" name="组合 3">
            <a:extLst>
              <a:ext uri="{FF2B5EF4-FFF2-40B4-BE49-F238E27FC236}">
                <a16:creationId xmlns="" xmlns:a16="http://schemas.microsoft.com/office/drawing/2014/main" id="{7AA2172B-C5CD-4FBA-898A-C47603BA66AA}"/>
              </a:ext>
            </a:extLst>
          </p:cNvPr>
          <p:cNvGrpSpPr/>
          <p:nvPr/>
        </p:nvGrpSpPr>
        <p:grpSpPr>
          <a:xfrm>
            <a:off x="195945" y="282241"/>
            <a:ext cx="881742" cy="663070"/>
            <a:chOff x="1164772" y="1589314"/>
            <a:chExt cx="4082143" cy="3069771"/>
          </a:xfrm>
        </p:grpSpPr>
        <p:sp>
          <p:nvSpPr>
            <p:cNvPr id="5" name="椭圆 4">
              <a:extLst>
                <a:ext uri="{FF2B5EF4-FFF2-40B4-BE49-F238E27FC236}">
                  <a16:creationId xmlns="" xmlns:a16="http://schemas.microsoft.com/office/drawing/2014/main" id="{BE5D1E29-A6E4-479B-8981-0189D28902DC}"/>
                </a:ext>
              </a:extLst>
            </p:cNvPr>
            <p:cNvSpPr/>
            <p:nvPr/>
          </p:nvSpPr>
          <p:spPr>
            <a:xfrm>
              <a:off x="2024743" y="1589314"/>
              <a:ext cx="3069771" cy="3069771"/>
            </a:xfrm>
            <a:prstGeom prst="ellipse">
              <a:avLst/>
            </a:prstGeom>
            <a:gradFill>
              <a:gsLst>
                <a:gs pos="0">
                  <a:srgbClr val="455993"/>
                </a:gs>
                <a:gs pos="100000">
                  <a:srgbClr val="45599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6" name="图形 9">
              <a:extLst>
                <a:ext uri="{FF2B5EF4-FFF2-40B4-BE49-F238E27FC236}">
                  <a16:creationId xmlns="" xmlns:a16="http://schemas.microsoft.com/office/drawing/2014/main" id="{1B65B5EE-A316-4C43-A49B-B96CB066675F}"/>
                </a:ext>
              </a:extLst>
            </p:cNvPr>
            <p:cNvPicPr>
              <a:picLocks noChangeAspect="1"/>
            </p:cNvPicPr>
            <p:nvPr/>
          </p:nvPicPr>
          <p:blipFill>
            <a:blip r:embed="rId6">
              <a:extLst>
                <a:ext uri="{96DAC541-7B7A-43D3-8B79-37D633B846F1}">
                  <asvg:svgBlip xmlns="" xmlns:asvg="http://schemas.microsoft.com/office/drawing/2016/SVG/main" r:embed="rId7"/>
                </a:ext>
              </a:extLst>
            </a:blip>
            <a:stretch>
              <a:fillRect/>
            </a:stretch>
          </p:blipFill>
          <p:spPr>
            <a:xfrm>
              <a:off x="1164772" y="3124199"/>
              <a:ext cx="4082143" cy="1228719"/>
            </a:xfrm>
            <a:prstGeom prst="rect">
              <a:avLst/>
            </a:prstGeom>
          </p:spPr>
        </p:pic>
      </p:grpSp>
      <p:sp>
        <p:nvSpPr>
          <p:cNvPr id="9" name="标题 3">
            <a:extLst>
              <a:ext uri="{FF2B5EF4-FFF2-40B4-BE49-F238E27FC236}">
                <a16:creationId xmlns="" xmlns:a16="http://schemas.microsoft.com/office/drawing/2014/main" id="{06037D46-DC88-46A9-9AF5-881A557BE415}"/>
              </a:ext>
            </a:extLst>
          </p:cNvPr>
          <p:cNvSpPr txBox="1">
            <a:spLocks/>
          </p:cNvSpPr>
          <p:nvPr/>
        </p:nvSpPr>
        <p:spPr>
          <a:xfrm>
            <a:off x="636816" y="1203966"/>
            <a:ext cx="538272" cy="3836366"/>
          </a:xfrm>
          <a:prstGeom prst="rect">
            <a:avLst/>
          </a:prstGeom>
        </p:spPr>
        <p:txBody>
          <a:bodyPr vert="eaVert"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2400" dirty="0">
                <a:solidFill>
                  <a:srgbClr val="455993"/>
                </a:solidFill>
                <a:latin typeface="方正吕建德字体" panose="02010600010101010101" pitchFamily="2" charset="-122"/>
                <a:ea typeface="方正吕建德字体" panose="02010600010101010101" pitchFamily="2" charset="-122"/>
              </a:rPr>
              <a:t/>
            </a:r>
            <a:br>
              <a:rPr lang="en-US" altLang="zh-CN" sz="2400" dirty="0">
                <a:solidFill>
                  <a:srgbClr val="455993"/>
                </a:solidFill>
                <a:latin typeface="方正吕建德字体" panose="02010600010101010101" pitchFamily="2" charset="-122"/>
                <a:ea typeface="方正吕建德字体" panose="02010600010101010101" pitchFamily="2" charset="-122"/>
              </a:rPr>
            </a:br>
            <a:r>
              <a:rPr lang="zh-CN" altLang="en-US" sz="2400" dirty="0">
                <a:solidFill>
                  <a:srgbClr val="455993"/>
                </a:solidFill>
                <a:latin typeface="方正吕建德字体" panose="02010600010101010101" pitchFamily="2" charset="-122"/>
                <a:ea typeface="方正吕建德字体" panose="02010600010101010101" pitchFamily="2" charset="-122"/>
              </a:rPr>
              <a:t>请插入您的标题内容</a:t>
            </a:r>
            <a:endParaRPr lang="zh-CN" altLang="en-US" sz="2400" dirty="0">
              <a:solidFill>
                <a:srgbClr val="455993"/>
              </a:solidFill>
            </a:endParaRPr>
          </a:p>
        </p:txBody>
      </p:sp>
      <p:pic>
        <p:nvPicPr>
          <p:cNvPr id="10" name="PA_图片 7" descr="5d80f4b3e78a9513d048aa2ccdf80f56">
            <a:extLst>
              <a:ext uri="{FF2B5EF4-FFF2-40B4-BE49-F238E27FC236}">
                <a16:creationId xmlns="" xmlns:a16="http://schemas.microsoft.com/office/drawing/2014/main" id="{826A0B35-F109-455C-AB56-0C4CB90403AD}"/>
              </a:ext>
            </a:extLst>
          </p:cNvPr>
          <p:cNvPicPr>
            <a:picLocks noChangeAspect="1"/>
          </p:cNvPicPr>
          <p:nvPr>
            <p:custDataLst>
              <p:tags r:id="rId1"/>
            </p:custDataLst>
          </p:nvPr>
        </p:nvPicPr>
        <p:blipFill rotWithShape="1">
          <a:blip r:embed="rId8"/>
          <a:srcRect l="65717" t="69541" r="16491"/>
          <a:stretch/>
        </p:blipFill>
        <p:spPr>
          <a:xfrm>
            <a:off x="564089" y="3968441"/>
            <a:ext cx="434063" cy="1035531"/>
          </a:xfrm>
          <a:prstGeom prst="rect">
            <a:avLst/>
          </a:prstGeom>
        </p:spPr>
      </p:pic>
    </p:spTree>
    <p:extLst>
      <p:ext uri="{BB962C8B-B14F-4D97-AF65-F5344CB8AC3E}">
        <p14:creationId xmlns:p14="http://schemas.microsoft.com/office/powerpoint/2010/main" val="15437556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1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par>
                          <p:cTn id="13" fill="hold">
                            <p:stCondLst>
                              <p:cond delay="500"/>
                            </p:stCondLst>
                            <p:childTnLst>
                              <p:par>
                                <p:cTn id="14" presetID="47" presetClass="entr" presetSubtype="0"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1000"/>
                                        <p:tgtEl>
                                          <p:spTgt spid="10"/>
                                        </p:tgtEl>
                                      </p:cBhvr>
                                    </p:animEffect>
                                    <p:anim calcmode="lin" valueType="num">
                                      <p:cBhvr>
                                        <p:cTn id="17" dur="1000" fill="hold"/>
                                        <p:tgtEl>
                                          <p:spTgt spid="10"/>
                                        </p:tgtEl>
                                        <p:attrNameLst>
                                          <p:attrName>ppt_x</p:attrName>
                                        </p:attrNameLst>
                                      </p:cBhvr>
                                      <p:tavLst>
                                        <p:tav tm="0">
                                          <p:val>
                                            <p:strVal val="#ppt_x"/>
                                          </p:val>
                                        </p:tav>
                                        <p:tav tm="100000">
                                          <p:val>
                                            <p:strVal val="#ppt_x"/>
                                          </p:val>
                                        </p:tav>
                                      </p:tavLst>
                                    </p:anim>
                                    <p:anim calcmode="lin" valueType="num">
                                      <p:cBhvr>
                                        <p:cTn id="1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Freeform 24"/>
          <p:cNvSpPr>
            <a:spLocks noEditPoints="1"/>
          </p:cNvSpPr>
          <p:nvPr/>
        </p:nvSpPr>
        <p:spPr bwMode="auto">
          <a:xfrm>
            <a:off x="1504292" y="493170"/>
            <a:ext cx="2223744" cy="2276155"/>
          </a:xfrm>
          <a:custGeom>
            <a:avLst/>
            <a:gdLst>
              <a:gd name="T0" fmla="*/ 319 w 331"/>
              <a:gd name="T1" fmla="*/ 172 h 339"/>
              <a:gd name="T2" fmla="*/ 321 w 331"/>
              <a:gd name="T3" fmla="*/ 159 h 339"/>
              <a:gd name="T4" fmla="*/ 308 w 331"/>
              <a:gd name="T5" fmla="*/ 133 h 339"/>
              <a:gd name="T6" fmla="*/ 296 w 331"/>
              <a:gd name="T7" fmla="*/ 111 h 339"/>
              <a:gd name="T8" fmla="*/ 284 w 331"/>
              <a:gd name="T9" fmla="*/ 99 h 339"/>
              <a:gd name="T10" fmla="*/ 284 w 331"/>
              <a:gd name="T11" fmla="*/ 81 h 339"/>
              <a:gd name="T12" fmla="*/ 279 w 331"/>
              <a:gd name="T13" fmla="*/ 73 h 339"/>
              <a:gd name="T14" fmla="*/ 278 w 331"/>
              <a:gd name="T15" fmla="*/ 58 h 339"/>
              <a:gd name="T16" fmla="*/ 266 w 331"/>
              <a:gd name="T17" fmla="*/ 38 h 339"/>
              <a:gd name="T18" fmla="*/ 238 w 331"/>
              <a:gd name="T19" fmla="*/ 31 h 339"/>
              <a:gd name="T20" fmla="*/ 205 w 331"/>
              <a:gd name="T21" fmla="*/ 27 h 339"/>
              <a:gd name="T22" fmla="*/ 184 w 331"/>
              <a:gd name="T23" fmla="*/ 9 h 339"/>
              <a:gd name="T24" fmla="*/ 165 w 331"/>
              <a:gd name="T25" fmla="*/ 3 h 339"/>
              <a:gd name="T26" fmla="*/ 153 w 331"/>
              <a:gd name="T27" fmla="*/ 25 h 339"/>
              <a:gd name="T28" fmla="*/ 139 w 331"/>
              <a:gd name="T29" fmla="*/ 22 h 339"/>
              <a:gd name="T30" fmla="*/ 132 w 331"/>
              <a:gd name="T31" fmla="*/ 37 h 339"/>
              <a:gd name="T32" fmla="*/ 116 w 331"/>
              <a:gd name="T33" fmla="*/ 44 h 339"/>
              <a:gd name="T34" fmla="*/ 92 w 331"/>
              <a:gd name="T35" fmla="*/ 36 h 339"/>
              <a:gd name="T36" fmla="*/ 81 w 331"/>
              <a:gd name="T37" fmla="*/ 54 h 339"/>
              <a:gd name="T38" fmla="*/ 64 w 331"/>
              <a:gd name="T39" fmla="*/ 91 h 339"/>
              <a:gd name="T40" fmla="*/ 59 w 331"/>
              <a:gd name="T41" fmla="*/ 116 h 339"/>
              <a:gd name="T42" fmla="*/ 83 w 331"/>
              <a:gd name="T43" fmla="*/ 148 h 339"/>
              <a:gd name="T44" fmla="*/ 62 w 331"/>
              <a:gd name="T45" fmla="*/ 160 h 339"/>
              <a:gd name="T46" fmla="*/ 57 w 331"/>
              <a:gd name="T47" fmla="*/ 166 h 339"/>
              <a:gd name="T48" fmla="*/ 42 w 331"/>
              <a:gd name="T49" fmla="*/ 179 h 339"/>
              <a:gd name="T50" fmla="*/ 18 w 331"/>
              <a:gd name="T51" fmla="*/ 185 h 339"/>
              <a:gd name="T52" fmla="*/ 1 w 331"/>
              <a:gd name="T53" fmla="*/ 194 h 339"/>
              <a:gd name="T54" fmla="*/ 17 w 331"/>
              <a:gd name="T55" fmla="*/ 216 h 339"/>
              <a:gd name="T56" fmla="*/ 13 w 331"/>
              <a:gd name="T57" fmla="*/ 247 h 339"/>
              <a:gd name="T58" fmla="*/ 29 w 331"/>
              <a:gd name="T59" fmla="*/ 261 h 339"/>
              <a:gd name="T60" fmla="*/ 55 w 331"/>
              <a:gd name="T61" fmla="*/ 283 h 339"/>
              <a:gd name="T62" fmla="*/ 58 w 331"/>
              <a:gd name="T63" fmla="*/ 302 h 339"/>
              <a:gd name="T64" fmla="*/ 91 w 331"/>
              <a:gd name="T65" fmla="*/ 306 h 339"/>
              <a:gd name="T66" fmla="*/ 110 w 331"/>
              <a:gd name="T67" fmla="*/ 297 h 339"/>
              <a:gd name="T68" fmla="*/ 113 w 331"/>
              <a:gd name="T69" fmla="*/ 297 h 339"/>
              <a:gd name="T70" fmla="*/ 122 w 331"/>
              <a:gd name="T71" fmla="*/ 323 h 339"/>
              <a:gd name="T72" fmla="*/ 144 w 331"/>
              <a:gd name="T73" fmla="*/ 316 h 339"/>
              <a:gd name="T74" fmla="*/ 143 w 331"/>
              <a:gd name="T75" fmla="*/ 331 h 339"/>
              <a:gd name="T76" fmla="*/ 153 w 331"/>
              <a:gd name="T77" fmla="*/ 317 h 339"/>
              <a:gd name="T78" fmla="*/ 171 w 331"/>
              <a:gd name="T79" fmla="*/ 331 h 339"/>
              <a:gd name="T80" fmla="*/ 197 w 331"/>
              <a:gd name="T81" fmla="*/ 329 h 339"/>
              <a:gd name="T82" fmla="*/ 205 w 331"/>
              <a:gd name="T83" fmla="*/ 336 h 339"/>
              <a:gd name="T84" fmla="*/ 221 w 331"/>
              <a:gd name="T85" fmla="*/ 330 h 339"/>
              <a:gd name="T86" fmla="*/ 231 w 331"/>
              <a:gd name="T87" fmla="*/ 327 h 339"/>
              <a:gd name="T88" fmla="*/ 251 w 331"/>
              <a:gd name="T89" fmla="*/ 337 h 339"/>
              <a:gd name="T90" fmla="*/ 257 w 331"/>
              <a:gd name="T91" fmla="*/ 314 h 339"/>
              <a:gd name="T92" fmla="*/ 275 w 331"/>
              <a:gd name="T93" fmla="*/ 323 h 339"/>
              <a:gd name="T94" fmla="*/ 294 w 331"/>
              <a:gd name="T95" fmla="*/ 306 h 339"/>
              <a:gd name="T96" fmla="*/ 294 w 331"/>
              <a:gd name="T97" fmla="*/ 286 h 339"/>
              <a:gd name="T98" fmla="*/ 295 w 331"/>
              <a:gd name="T99" fmla="*/ 271 h 339"/>
              <a:gd name="T100" fmla="*/ 309 w 331"/>
              <a:gd name="T101" fmla="*/ 263 h 339"/>
              <a:gd name="T102" fmla="*/ 322 w 331"/>
              <a:gd name="T103" fmla="*/ 256 h 339"/>
              <a:gd name="T104" fmla="*/ 328 w 331"/>
              <a:gd name="T105" fmla="*/ 234 h 339"/>
              <a:gd name="T106" fmla="*/ 317 w 331"/>
              <a:gd name="T107" fmla="*/ 214 h 339"/>
              <a:gd name="T108" fmla="*/ 131 w 331"/>
              <a:gd name="T109" fmla="*/ 49 h 339"/>
              <a:gd name="T110" fmla="*/ 140 w 331"/>
              <a:gd name="T111" fmla="*/ 36 h 339"/>
              <a:gd name="T112" fmla="*/ 146 w 331"/>
              <a:gd name="T113" fmla="*/ 324 h 339"/>
              <a:gd name="T114" fmla="*/ 211 w 331"/>
              <a:gd name="T115" fmla="*/ 328 h 339"/>
              <a:gd name="T116" fmla="*/ 237 w 331"/>
              <a:gd name="T117" fmla="*/ 322 h 339"/>
              <a:gd name="T118" fmla="*/ 248 w 331"/>
              <a:gd name="T119" fmla="*/ 324 h 339"/>
              <a:gd name="T120" fmla="*/ 302 w 331"/>
              <a:gd name="T121" fmla="*/ 136 h 339"/>
              <a:gd name="T122" fmla="*/ 325 w 331"/>
              <a:gd name="T123" fmla="*/ 230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1" h="339">
                <a:moveTo>
                  <a:pt x="325" y="204"/>
                </a:moveTo>
                <a:cubicBezTo>
                  <a:pt x="326" y="203"/>
                  <a:pt x="326" y="203"/>
                  <a:pt x="326" y="203"/>
                </a:cubicBezTo>
                <a:cubicBezTo>
                  <a:pt x="326" y="203"/>
                  <a:pt x="325" y="203"/>
                  <a:pt x="325" y="203"/>
                </a:cubicBezTo>
                <a:cubicBezTo>
                  <a:pt x="325" y="201"/>
                  <a:pt x="324" y="200"/>
                  <a:pt x="325" y="198"/>
                </a:cubicBezTo>
                <a:cubicBezTo>
                  <a:pt x="325" y="199"/>
                  <a:pt x="326" y="199"/>
                  <a:pt x="326" y="199"/>
                </a:cubicBezTo>
                <a:cubicBezTo>
                  <a:pt x="327" y="198"/>
                  <a:pt x="327" y="197"/>
                  <a:pt x="327" y="196"/>
                </a:cubicBezTo>
                <a:cubicBezTo>
                  <a:pt x="327" y="195"/>
                  <a:pt x="327" y="193"/>
                  <a:pt x="327" y="192"/>
                </a:cubicBezTo>
                <a:cubicBezTo>
                  <a:pt x="326" y="191"/>
                  <a:pt x="326" y="188"/>
                  <a:pt x="327" y="187"/>
                </a:cubicBezTo>
                <a:cubicBezTo>
                  <a:pt x="326" y="186"/>
                  <a:pt x="326" y="186"/>
                  <a:pt x="326" y="186"/>
                </a:cubicBezTo>
                <a:cubicBezTo>
                  <a:pt x="326" y="186"/>
                  <a:pt x="326" y="186"/>
                  <a:pt x="326" y="186"/>
                </a:cubicBezTo>
                <a:cubicBezTo>
                  <a:pt x="325" y="186"/>
                  <a:pt x="325" y="185"/>
                  <a:pt x="324" y="185"/>
                </a:cubicBezTo>
                <a:cubicBezTo>
                  <a:pt x="324" y="182"/>
                  <a:pt x="320" y="184"/>
                  <a:pt x="320" y="181"/>
                </a:cubicBezTo>
                <a:cubicBezTo>
                  <a:pt x="321" y="181"/>
                  <a:pt x="321" y="181"/>
                  <a:pt x="321" y="181"/>
                </a:cubicBezTo>
                <a:cubicBezTo>
                  <a:pt x="319" y="180"/>
                  <a:pt x="321" y="179"/>
                  <a:pt x="320" y="178"/>
                </a:cubicBezTo>
                <a:cubicBezTo>
                  <a:pt x="320" y="178"/>
                  <a:pt x="321" y="178"/>
                  <a:pt x="321" y="178"/>
                </a:cubicBezTo>
                <a:cubicBezTo>
                  <a:pt x="320" y="177"/>
                  <a:pt x="321" y="176"/>
                  <a:pt x="320" y="176"/>
                </a:cubicBezTo>
                <a:cubicBezTo>
                  <a:pt x="321" y="174"/>
                  <a:pt x="319" y="173"/>
                  <a:pt x="319" y="172"/>
                </a:cubicBezTo>
                <a:cubicBezTo>
                  <a:pt x="319" y="173"/>
                  <a:pt x="319" y="173"/>
                  <a:pt x="319" y="173"/>
                </a:cubicBezTo>
                <a:cubicBezTo>
                  <a:pt x="319" y="172"/>
                  <a:pt x="319" y="172"/>
                  <a:pt x="319" y="172"/>
                </a:cubicBezTo>
                <a:cubicBezTo>
                  <a:pt x="319" y="172"/>
                  <a:pt x="319" y="171"/>
                  <a:pt x="319" y="172"/>
                </a:cubicBezTo>
                <a:cubicBezTo>
                  <a:pt x="319" y="171"/>
                  <a:pt x="319" y="171"/>
                  <a:pt x="319" y="171"/>
                </a:cubicBezTo>
                <a:cubicBezTo>
                  <a:pt x="318" y="170"/>
                  <a:pt x="319" y="169"/>
                  <a:pt x="318" y="168"/>
                </a:cubicBezTo>
                <a:cubicBezTo>
                  <a:pt x="318" y="168"/>
                  <a:pt x="318" y="168"/>
                  <a:pt x="318" y="168"/>
                </a:cubicBezTo>
                <a:cubicBezTo>
                  <a:pt x="317" y="168"/>
                  <a:pt x="317" y="168"/>
                  <a:pt x="317" y="168"/>
                </a:cubicBezTo>
                <a:cubicBezTo>
                  <a:pt x="316" y="170"/>
                  <a:pt x="315" y="168"/>
                  <a:pt x="314" y="168"/>
                </a:cubicBezTo>
                <a:cubicBezTo>
                  <a:pt x="313" y="167"/>
                  <a:pt x="311" y="166"/>
                  <a:pt x="313" y="164"/>
                </a:cubicBezTo>
                <a:cubicBezTo>
                  <a:pt x="314" y="164"/>
                  <a:pt x="316" y="166"/>
                  <a:pt x="318" y="166"/>
                </a:cubicBezTo>
                <a:cubicBezTo>
                  <a:pt x="318" y="166"/>
                  <a:pt x="319" y="166"/>
                  <a:pt x="319" y="165"/>
                </a:cubicBezTo>
                <a:cubicBezTo>
                  <a:pt x="317" y="163"/>
                  <a:pt x="317" y="163"/>
                  <a:pt x="317" y="163"/>
                </a:cubicBezTo>
                <a:cubicBezTo>
                  <a:pt x="318" y="161"/>
                  <a:pt x="319" y="163"/>
                  <a:pt x="320" y="163"/>
                </a:cubicBezTo>
                <a:cubicBezTo>
                  <a:pt x="320" y="163"/>
                  <a:pt x="319" y="162"/>
                  <a:pt x="319" y="162"/>
                </a:cubicBezTo>
                <a:cubicBezTo>
                  <a:pt x="320" y="162"/>
                  <a:pt x="321" y="162"/>
                  <a:pt x="321" y="161"/>
                </a:cubicBezTo>
                <a:cubicBezTo>
                  <a:pt x="321" y="160"/>
                  <a:pt x="321" y="160"/>
                  <a:pt x="321" y="160"/>
                </a:cubicBezTo>
                <a:cubicBezTo>
                  <a:pt x="321" y="160"/>
                  <a:pt x="321" y="159"/>
                  <a:pt x="321" y="159"/>
                </a:cubicBezTo>
                <a:cubicBezTo>
                  <a:pt x="320" y="158"/>
                  <a:pt x="320" y="158"/>
                  <a:pt x="320" y="158"/>
                </a:cubicBezTo>
                <a:cubicBezTo>
                  <a:pt x="321" y="157"/>
                  <a:pt x="320" y="157"/>
                  <a:pt x="321" y="156"/>
                </a:cubicBezTo>
                <a:cubicBezTo>
                  <a:pt x="320" y="156"/>
                  <a:pt x="320" y="156"/>
                  <a:pt x="320" y="156"/>
                </a:cubicBezTo>
                <a:cubicBezTo>
                  <a:pt x="317" y="156"/>
                  <a:pt x="317" y="154"/>
                  <a:pt x="316" y="153"/>
                </a:cubicBezTo>
                <a:cubicBezTo>
                  <a:pt x="317" y="152"/>
                  <a:pt x="314" y="150"/>
                  <a:pt x="316" y="150"/>
                </a:cubicBezTo>
                <a:cubicBezTo>
                  <a:pt x="314" y="149"/>
                  <a:pt x="316" y="147"/>
                  <a:pt x="314" y="146"/>
                </a:cubicBezTo>
                <a:cubicBezTo>
                  <a:pt x="313" y="147"/>
                  <a:pt x="313" y="145"/>
                  <a:pt x="312" y="146"/>
                </a:cubicBezTo>
                <a:cubicBezTo>
                  <a:pt x="310" y="146"/>
                  <a:pt x="310" y="144"/>
                  <a:pt x="308" y="143"/>
                </a:cubicBezTo>
                <a:cubicBezTo>
                  <a:pt x="308" y="142"/>
                  <a:pt x="309" y="143"/>
                  <a:pt x="309" y="142"/>
                </a:cubicBezTo>
                <a:cubicBezTo>
                  <a:pt x="310" y="142"/>
                  <a:pt x="310" y="142"/>
                  <a:pt x="310" y="142"/>
                </a:cubicBezTo>
                <a:cubicBezTo>
                  <a:pt x="310" y="141"/>
                  <a:pt x="311" y="139"/>
                  <a:pt x="312" y="138"/>
                </a:cubicBezTo>
                <a:cubicBezTo>
                  <a:pt x="312" y="136"/>
                  <a:pt x="313" y="135"/>
                  <a:pt x="311" y="134"/>
                </a:cubicBezTo>
                <a:cubicBezTo>
                  <a:pt x="311" y="134"/>
                  <a:pt x="311" y="134"/>
                  <a:pt x="311" y="134"/>
                </a:cubicBezTo>
                <a:cubicBezTo>
                  <a:pt x="310" y="134"/>
                  <a:pt x="310" y="133"/>
                  <a:pt x="309" y="134"/>
                </a:cubicBezTo>
                <a:cubicBezTo>
                  <a:pt x="309" y="133"/>
                  <a:pt x="309" y="133"/>
                  <a:pt x="309" y="133"/>
                </a:cubicBezTo>
                <a:cubicBezTo>
                  <a:pt x="308" y="133"/>
                  <a:pt x="308" y="133"/>
                  <a:pt x="308" y="134"/>
                </a:cubicBezTo>
                <a:cubicBezTo>
                  <a:pt x="308" y="133"/>
                  <a:pt x="307" y="133"/>
                  <a:pt x="308" y="133"/>
                </a:cubicBezTo>
                <a:cubicBezTo>
                  <a:pt x="306" y="132"/>
                  <a:pt x="304" y="133"/>
                  <a:pt x="304" y="131"/>
                </a:cubicBezTo>
                <a:cubicBezTo>
                  <a:pt x="304" y="130"/>
                  <a:pt x="303" y="129"/>
                  <a:pt x="304" y="129"/>
                </a:cubicBezTo>
                <a:cubicBezTo>
                  <a:pt x="305" y="129"/>
                  <a:pt x="306" y="129"/>
                  <a:pt x="306" y="130"/>
                </a:cubicBezTo>
                <a:cubicBezTo>
                  <a:pt x="309" y="128"/>
                  <a:pt x="304" y="126"/>
                  <a:pt x="307" y="125"/>
                </a:cubicBezTo>
                <a:cubicBezTo>
                  <a:pt x="306" y="124"/>
                  <a:pt x="305" y="125"/>
                  <a:pt x="305" y="126"/>
                </a:cubicBezTo>
                <a:cubicBezTo>
                  <a:pt x="304" y="126"/>
                  <a:pt x="304" y="125"/>
                  <a:pt x="304" y="124"/>
                </a:cubicBezTo>
                <a:cubicBezTo>
                  <a:pt x="304" y="124"/>
                  <a:pt x="305" y="124"/>
                  <a:pt x="305" y="124"/>
                </a:cubicBezTo>
                <a:cubicBezTo>
                  <a:pt x="305" y="123"/>
                  <a:pt x="304" y="123"/>
                  <a:pt x="303" y="122"/>
                </a:cubicBezTo>
                <a:cubicBezTo>
                  <a:pt x="304" y="123"/>
                  <a:pt x="304" y="123"/>
                  <a:pt x="304" y="123"/>
                </a:cubicBezTo>
                <a:cubicBezTo>
                  <a:pt x="304" y="124"/>
                  <a:pt x="304" y="124"/>
                  <a:pt x="304" y="124"/>
                </a:cubicBezTo>
                <a:cubicBezTo>
                  <a:pt x="301" y="123"/>
                  <a:pt x="300" y="121"/>
                  <a:pt x="300" y="119"/>
                </a:cubicBezTo>
                <a:cubicBezTo>
                  <a:pt x="299" y="119"/>
                  <a:pt x="299" y="120"/>
                  <a:pt x="299" y="120"/>
                </a:cubicBezTo>
                <a:cubicBezTo>
                  <a:pt x="298" y="119"/>
                  <a:pt x="298" y="118"/>
                  <a:pt x="299" y="118"/>
                </a:cubicBezTo>
                <a:cubicBezTo>
                  <a:pt x="298" y="118"/>
                  <a:pt x="297" y="117"/>
                  <a:pt x="296" y="117"/>
                </a:cubicBezTo>
                <a:cubicBezTo>
                  <a:pt x="296" y="116"/>
                  <a:pt x="297" y="115"/>
                  <a:pt x="297" y="114"/>
                </a:cubicBezTo>
                <a:cubicBezTo>
                  <a:pt x="297" y="114"/>
                  <a:pt x="297" y="114"/>
                  <a:pt x="297" y="114"/>
                </a:cubicBezTo>
                <a:cubicBezTo>
                  <a:pt x="297" y="113"/>
                  <a:pt x="295" y="112"/>
                  <a:pt x="296" y="111"/>
                </a:cubicBezTo>
                <a:cubicBezTo>
                  <a:pt x="296" y="111"/>
                  <a:pt x="296" y="110"/>
                  <a:pt x="296" y="110"/>
                </a:cubicBezTo>
                <a:cubicBezTo>
                  <a:pt x="295" y="110"/>
                  <a:pt x="294" y="110"/>
                  <a:pt x="294" y="110"/>
                </a:cubicBezTo>
                <a:cubicBezTo>
                  <a:pt x="294" y="110"/>
                  <a:pt x="294" y="110"/>
                  <a:pt x="294" y="110"/>
                </a:cubicBezTo>
                <a:cubicBezTo>
                  <a:pt x="294" y="110"/>
                  <a:pt x="294" y="111"/>
                  <a:pt x="294" y="111"/>
                </a:cubicBezTo>
                <a:cubicBezTo>
                  <a:pt x="294" y="111"/>
                  <a:pt x="293" y="111"/>
                  <a:pt x="293" y="111"/>
                </a:cubicBezTo>
                <a:cubicBezTo>
                  <a:pt x="293" y="110"/>
                  <a:pt x="293" y="109"/>
                  <a:pt x="293" y="109"/>
                </a:cubicBezTo>
                <a:cubicBezTo>
                  <a:pt x="293" y="108"/>
                  <a:pt x="292" y="110"/>
                  <a:pt x="291" y="108"/>
                </a:cubicBezTo>
                <a:cubicBezTo>
                  <a:pt x="291" y="108"/>
                  <a:pt x="290" y="106"/>
                  <a:pt x="292" y="106"/>
                </a:cubicBezTo>
                <a:cubicBezTo>
                  <a:pt x="291" y="105"/>
                  <a:pt x="291" y="105"/>
                  <a:pt x="291" y="105"/>
                </a:cubicBezTo>
                <a:cubicBezTo>
                  <a:pt x="292" y="104"/>
                  <a:pt x="290" y="103"/>
                  <a:pt x="290" y="102"/>
                </a:cubicBezTo>
                <a:cubicBezTo>
                  <a:pt x="290" y="102"/>
                  <a:pt x="289" y="102"/>
                  <a:pt x="288" y="103"/>
                </a:cubicBezTo>
                <a:cubicBezTo>
                  <a:pt x="289" y="103"/>
                  <a:pt x="289" y="103"/>
                  <a:pt x="289" y="103"/>
                </a:cubicBezTo>
                <a:cubicBezTo>
                  <a:pt x="289" y="103"/>
                  <a:pt x="289" y="103"/>
                  <a:pt x="288" y="104"/>
                </a:cubicBezTo>
                <a:cubicBezTo>
                  <a:pt x="287" y="103"/>
                  <a:pt x="285" y="101"/>
                  <a:pt x="285" y="99"/>
                </a:cubicBezTo>
                <a:cubicBezTo>
                  <a:pt x="285" y="99"/>
                  <a:pt x="285" y="99"/>
                  <a:pt x="285" y="99"/>
                </a:cubicBezTo>
                <a:cubicBezTo>
                  <a:pt x="284" y="99"/>
                  <a:pt x="284" y="98"/>
                  <a:pt x="284" y="98"/>
                </a:cubicBezTo>
                <a:cubicBezTo>
                  <a:pt x="284" y="99"/>
                  <a:pt x="284" y="99"/>
                  <a:pt x="284" y="99"/>
                </a:cubicBezTo>
                <a:cubicBezTo>
                  <a:pt x="283" y="98"/>
                  <a:pt x="283" y="98"/>
                  <a:pt x="283" y="98"/>
                </a:cubicBezTo>
                <a:cubicBezTo>
                  <a:pt x="283" y="98"/>
                  <a:pt x="283" y="98"/>
                  <a:pt x="283" y="98"/>
                </a:cubicBezTo>
                <a:cubicBezTo>
                  <a:pt x="282" y="98"/>
                  <a:pt x="282" y="97"/>
                  <a:pt x="282" y="97"/>
                </a:cubicBezTo>
                <a:cubicBezTo>
                  <a:pt x="282" y="97"/>
                  <a:pt x="282" y="96"/>
                  <a:pt x="282" y="96"/>
                </a:cubicBezTo>
                <a:cubicBezTo>
                  <a:pt x="280" y="94"/>
                  <a:pt x="278" y="96"/>
                  <a:pt x="276" y="95"/>
                </a:cubicBezTo>
                <a:cubicBezTo>
                  <a:pt x="277" y="95"/>
                  <a:pt x="276" y="95"/>
                  <a:pt x="276" y="96"/>
                </a:cubicBezTo>
                <a:cubicBezTo>
                  <a:pt x="275" y="95"/>
                  <a:pt x="275" y="95"/>
                  <a:pt x="275" y="95"/>
                </a:cubicBezTo>
                <a:cubicBezTo>
                  <a:pt x="276" y="93"/>
                  <a:pt x="274" y="93"/>
                  <a:pt x="274" y="92"/>
                </a:cubicBezTo>
                <a:cubicBezTo>
                  <a:pt x="273" y="92"/>
                  <a:pt x="273" y="92"/>
                  <a:pt x="273" y="92"/>
                </a:cubicBezTo>
                <a:cubicBezTo>
                  <a:pt x="272" y="91"/>
                  <a:pt x="273" y="90"/>
                  <a:pt x="273" y="88"/>
                </a:cubicBezTo>
                <a:cubicBezTo>
                  <a:pt x="273" y="86"/>
                  <a:pt x="276" y="86"/>
                  <a:pt x="275" y="84"/>
                </a:cubicBezTo>
                <a:cubicBezTo>
                  <a:pt x="276" y="82"/>
                  <a:pt x="279" y="85"/>
                  <a:pt x="280" y="83"/>
                </a:cubicBezTo>
                <a:cubicBezTo>
                  <a:pt x="280" y="83"/>
                  <a:pt x="280" y="83"/>
                  <a:pt x="280" y="83"/>
                </a:cubicBezTo>
                <a:cubicBezTo>
                  <a:pt x="281" y="82"/>
                  <a:pt x="281" y="82"/>
                  <a:pt x="281" y="82"/>
                </a:cubicBezTo>
                <a:cubicBezTo>
                  <a:pt x="281" y="82"/>
                  <a:pt x="282" y="82"/>
                  <a:pt x="282" y="82"/>
                </a:cubicBezTo>
                <a:cubicBezTo>
                  <a:pt x="281" y="81"/>
                  <a:pt x="283" y="81"/>
                  <a:pt x="283" y="80"/>
                </a:cubicBezTo>
                <a:cubicBezTo>
                  <a:pt x="284" y="81"/>
                  <a:pt x="284" y="81"/>
                  <a:pt x="284" y="81"/>
                </a:cubicBezTo>
                <a:cubicBezTo>
                  <a:pt x="283" y="81"/>
                  <a:pt x="283" y="81"/>
                  <a:pt x="283" y="81"/>
                </a:cubicBezTo>
                <a:cubicBezTo>
                  <a:pt x="284" y="82"/>
                  <a:pt x="284" y="82"/>
                  <a:pt x="284" y="82"/>
                </a:cubicBezTo>
                <a:cubicBezTo>
                  <a:pt x="284" y="81"/>
                  <a:pt x="284" y="81"/>
                  <a:pt x="284" y="81"/>
                </a:cubicBezTo>
                <a:cubicBezTo>
                  <a:pt x="285" y="82"/>
                  <a:pt x="286" y="81"/>
                  <a:pt x="287" y="82"/>
                </a:cubicBezTo>
                <a:cubicBezTo>
                  <a:pt x="287" y="81"/>
                  <a:pt x="286" y="81"/>
                  <a:pt x="286" y="81"/>
                </a:cubicBezTo>
                <a:cubicBezTo>
                  <a:pt x="286" y="81"/>
                  <a:pt x="286" y="81"/>
                  <a:pt x="286" y="81"/>
                </a:cubicBezTo>
                <a:cubicBezTo>
                  <a:pt x="286" y="79"/>
                  <a:pt x="285" y="78"/>
                  <a:pt x="285" y="77"/>
                </a:cubicBezTo>
                <a:cubicBezTo>
                  <a:pt x="284" y="77"/>
                  <a:pt x="284" y="77"/>
                  <a:pt x="284" y="77"/>
                </a:cubicBezTo>
                <a:cubicBezTo>
                  <a:pt x="284" y="77"/>
                  <a:pt x="284" y="77"/>
                  <a:pt x="284" y="77"/>
                </a:cubicBezTo>
                <a:cubicBezTo>
                  <a:pt x="284" y="77"/>
                  <a:pt x="284" y="77"/>
                  <a:pt x="283" y="77"/>
                </a:cubicBezTo>
                <a:cubicBezTo>
                  <a:pt x="283" y="77"/>
                  <a:pt x="283" y="77"/>
                  <a:pt x="283" y="77"/>
                </a:cubicBezTo>
                <a:cubicBezTo>
                  <a:pt x="283" y="77"/>
                  <a:pt x="283" y="76"/>
                  <a:pt x="283" y="76"/>
                </a:cubicBezTo>
                <a:cubicBezTo>
                  <a:pt x="283" y="76"/>
                  <a:pt x="283" y="76"/>
                  <a:pt x="283" y="76"/>
                </a:cubicBezTo>
                <a:cubicBezTo>
                  <a:pt x="283" y="76"/>
                  <a:pt x="283" y="76"/>
                  <a:pt x="283" y="75"/>
                </a:cubicBezTo>
                <a:cubicBezTo>
                  <a:pt x="283" y="75"/>
                  <a:pt x="283" y="75"/>
                  <a:pt x="283" y="75"/>
                </a:cubicBezTo>
                <a:cubicBezTo>
                  <a:pt x="282" y="71"/>
                  <a:pt x="282" y="71"/>
                  <a:pt x="282" y="71"/>
                </a:cubicBezTo>
                <a:cubicBezTo>
                  <a:pt x="281" y="73"/>
                  <a:pt x="280" y="72"/>
                  <a:pt x="279" y="73"/>
                </a:cubicBezTo>
                <a:cubicBezTo>
                  <a:pt x="279" y="73"/>
                  <a:pt x="279" y="73"/>
                  <a:pt x="279" y="73"/>
                </a:cubicBezTo>
                <a:cubicBezTo>
                  <a:pt x="279" y="72"/>
                  <a:pt x="279" y="72"/>
                  <a:pt x="279" y="72"/>
                </a:cubicBezTo>
                <a:cubicBezTo>
                  <a:pt x="279" y="72"/>
                  <a:pt x="279" y="71"/>
                  <a:pt x="279" y="71"/>
                </a:cubicBezTo>
                <a:cubicBezTo>
                  <a:pt x="279" y="70"/>
                  <a:pt x="279" y="70"/>
                  <a:pt x="279" y="70"/>
                </a:cubicBezTo>
                <a:cubicBezTo>
                  <a:pt x="279" y="70"/>
                  <a:pt x="279" y="70"/>
                  <a:pt x="279" y="70"/>
                </a:cubicBezTo>
                <a:cubicBezTo>
                  <a:pt x="279" y="69"/>
                  <a:pt x="279" y="69"/>
                  <a:pt x="280" y="69"/>
                </a:cubicBezTo>
                <a:cubicBezTo>
                  <a:pt x="280" y="69"/>
                  <a:pt x="280" y="68"/>
                  <a:pt x="281" y="68"/>
                </a:cubicBezTo>
                <a:cubicBezTo>
                  <a:pt x="281" y="68"/>
                  <a:pt x="281" y="68"/>
                  <a:pt x="281" y="69"/>
                </a:cubicBezTo>
                <a:cubicBezTo>
                  <a:pt x="282" y="68"/>
                  <a:pt x="283" y="68"/>
                  <a:pt x="282" y="67"/>
                </a:cubicBezTo>
                <a:cubicBezTo>
                  <a:pt x="282" y="67"/>
                  <a:pt x="282" y="67"/>
                  <a:pt x="282" y="67"/>
                </a:cubicBezTo>
                <a:cubicBezTo>
                  <a:pt x="283" y="66"/>
                  <a:pt x="283" y="65"/>
                  <a:pt x="284" y="64"/>
                </a:cubicBezTo>
                <a:cubicBezTo>
                  <a:pt x="284" y="64"/>
                  <a:pt x="283" y="64"/>
                  <a:pt x="283" y="64"/>
                </a:cubicBezTo>
                <a:cubicBezTo>
                  <a:pt x="283" y="63"/>
                  <a:pt x="283" y="63"/>
                  <a:pt x="284" y="63"/>
                </a:cubicBezTo>
                <a:cubicBezTo>
                  <a:pt x="283" y="63"/>
                  <a:pt x="283" y="63"/>
                  <a:pt x="283" y="63"/>
                </a:cubicBezTo>
                <a:cubicBezTo>
                  <a:pt x="283" y="63"/>
                  <a:pt x="283" y="63"/>
                  <a:pt x="283" y="63"/>
                </a:cubicBezTo>
                <a:cubicBezTo>
                  <a:pt x="279" y="67"/>
                  <a:pt x="280" y="60"/>
                  <a:pt x="277" y="59"/>
                </a:cubicBezTo>
                <a:cubicBezTo>
                  <a:pt x="277" y="58"/>
                  <a:pt x="278" y="58"/>
                  <a:pt x="278" y="58"/>
                </a:cubicBezTo>
                <a:cubicBezTo>
                  <a:pt x="277" y="58"/>
                  <a:pt x="277" y="58"/>
                  <a:pt x="277" y="57"/>
                </a:cubicBezTo>
                <a:cubicBezTo>
                  <a:pt x="277" y="57"/>
                  <a:pt x="277" y="57"/>
                  <a:pt x="278" y="57"/>
                </a:cubicBezTo>
                <a:cubicBezTo>
                  <a:pt x="275" y="55"/>
                  <a:pt x="275" y="55"/>
                  <a:pt x="275" y="55"/>
                </a:cubicBezTo>
                <a:cubicBezTo>
                  <a:pt x="277" y="53"/>
                  <a:pt x="274" y="53"/>
                  <a:pt x="275" y="51"/>
                </a:cubicBezTo>
                <a:cubicBezTo>
                  <a:pt x="274" y="52"/>
                  <a:pt x="273" y="51"/>
                  <a:pt x="273" y="51"/>
                </a:cubicBezTo>
                <a:cubicBezTo>
                  <a:pt x="271" y="50"/>
                  <a:pt x="272" y="48"/>
                  <a:pt x="272" y="48"/>
                </a:cubicBezTo>
                <a:cubicBezTo>
                  <a:pt x="272" y="48"/>
                  <a:pt x="272" y="48"/>
                  <a:pt x="272" y="48"/>
                </a:cubicBezTo>
                <a:cubicBezTo>
                  <a:pt x="271" y="48"/>
                  <a:pt x="271" y="47"/>
                  <a:pt x="271" y="47"/>
                </a:cubicBezTo>
                <a:cubicBezTo>
                  <a:pt x="270" y="47"/>
                  <a:pt x="269" y="47"/>
                  <a:pt x="268" y="45"/>
                </a:cubicBezTo>
                <a:cubicBezTo>
                  <a:pt x="268" y="45"/>
                  <a:pt x="269" y="45"/>
                  <a:pt x="269" y="45"/>
                </a:cubicBezTo>
                <a:cubicBezTo>
                  <a:pt x="269" y="44"/>
                  <a:pt x="269" y="44"/>
                  <a:pt x="269" y="44"/>
                </a:cubicBezTo>
                <a:cubicBezTo>
                  <a:pt x="268" y="45"/>
                  <a:pt x="268" y="45"/>
                  <a:pt x="268" y="45"/>
                </a:cubicBezTo>
                <a:cubicBezTo>
                  <a:pt x="267" y="43"/>
                  <a:pt x="270" y="43"/>
                  <a:pt x="270" y="41"/>
                </a:cubicBezTo>
                <a:cubicBezTo>
                  <a:pt x="270" y="41"/>
                  <a:pt x="269" y="41"/>
                  <a:pt x="269" y="40"/>
                </a:cubicBezTo>
                <a:cubicBezTo>
                  <a:pt x="269" y="40"/>
                  <a:pt x="269" y="40"/>
                  <a:pt x="269" y="40"/>
                </a:cubicBezTo>
                <a:cubicBezTo>
                  <a:pt x="268" y="39"/>
                  <a:pt x="268" y="40"/>
                  <a:pt x="267" y="40"/>
                </a:cubicBezTo>
                <a:cubicBezTo>
                  <a:pt x="266" y="40"/>
                  <a:pt x="266" y="39"/>
                  <a:pt x="266" y="38"/>
                </a:cubicBezTo>
                <a:cubicBezTo>
                  <a:pt x="266" y="38"/>
                  <a:pt x="266" y="38"/>
                  <a:pt x="266" y="38"/>
                </a:cubicBezTo>
                <a:cubicBezTo>
                  <a:pt x="265" y="37"/>
                  <a:pt x="267" y="35"/>
                  <a:pt x="267" y="34"/>
                </a:cubicBezTo>
                <a:cubicBezTo>
                  <a:pt x="266" y="34"/>
                  <a:pt x="265" y="35"/>
                  <a:pt x="264" y="35"/>
                </a:cubicBezTo>
                <a:cubicBezTo>
                  <a:pt x="264" y="34"/>
                  <a:pt x="264" y="33"/>
                  <a:pt x="264" y="33"/>
                </a:cubicBezTo>
                <a:cubicBezTo>
                  <a:pt x="263" y="32"/>
                  <a:pt x="263" y="30"/>
                  <a:pt x="261" y="31"/>
                </a:cubicBezTo>
                <a:cubicBezTo>
                  <a:pt x="259" y="31"/>
                  <a:pt x="260" y="29"/>
                  <a:pt x="259" y="27"/>
                </a:cubicBezTo>
                <a:cubicBezTo>
                  <a:pt x="259" y="27"/>
                  <a:pt x="259" y="27"/>
                  <a:pt x="260" y="27"/>
                </a:cubicBezTo>
                <a:cubicBezTo>
                  <a:pt x="259" y="27"/>
                  <a:pt x="259" y="27"/>
                  <a:pt x="259" y="27"/>
                </a:cubicBezTo>
                <a:cubicBezTo>
                  <a:pt x="259" y="27"/>
                  <a:pt x="258" y="27"/>
                  <a:pt x="258" y="28"/>
                </a:cubicBezTo>
                <a:cubicBezTo>
                  <a:pt x="257" y="29"/>
                  <a:pt x="255" y="27"/>
                  <a:pt x="253" y="27"/>
                </a:cubicBezTo>
                <a:cubicBezTo>
                  <a:pt x="252" y="27"/>
                  <a:pt x="251" y="28"/>
                  <a:pt x="250" y="29"/>
                </a:cubicBezTo>
                <a:cubicBezTo>
                  <a:pt x="248" y="28"/>
                  <a:pt x="249" y="31"/>
                  <a:pt x="247" y="31"/>
                </a:cubicBezTo>
                <a:cubicBezTo>
                  <a:pt x="246" y="31"/>
                  <a:pt x="244" y="30"/>
                  <a:pt x="244" y="31"/>
                </a:cubicBezTo>
                <a:cubicBezTo>
                  <a:pt x="244" y="31"/>
                  <a:pt x="245" y="31"/>
                  <a:pt x="245" y="32"/>
                </a:cubicBezTo>
                <a:cubicBezTo>
                  <a:pt x="244" y="32"/>
                  <a:pt x="244" y="33"/>
                  <a:pt x="243" y="33"/>
                </a:cubicBezTo>
                <a:cubicBezTo>
                  <a:pt x="242" y="33"/>
                  <a:pt x="241" y="31"/>
                  <a:pt x="240" y="30"/>
                </a:cubicBezTo>
                <a:cubicBezTo>
                  <a:pt x="240" y="30"/>
                  <a:pt x="238" y="30"/>
                  <a:pt x="238" y="31"/>
                </a:cubicBezTo>
                <a:cubicBezTo>
                  <a:pt x="236" y="31"/>
                  <a:pt x="236" y="33"/>
                  <a:pt x="236" y="34"/>
                </a:cubicBezTo>
                <a:cubicBezTo>
                  <a:pt x="235" y="33"/>
                  <a:pt x="235" y="33"/>
                  <a:pt x="235" y="33"/>
                </a:cubicBezTo>
                <a:cubicBezTo>
                  <a:pt x="233" y="29"/>
                  <a:pt x="229" y="33"/>
                  <a:pt x="227" y="30"/>
                </a:cubicBezTo>
                <a:cubicBezTo>
                  <a:pt x="227" y="29"/>
                  <a:pt x="227" y="29"/>
                  <a:pt x="228" y="28"/>
                </a:cubicBezTo>
                <a:cubicBezTo>
                  <a:pt x="226" y="27"/>
                  <a:pt x="228" y="22"/>
                  <a:pt x="224" y="23"/>
                </a:cubicBezTo>
                <a:cubicBezTo>
                  <a:pt x="225" y="23"/>
                  <a:pt x="224" y="24"/>
                  <a:pt x="224" y="24"/>
                </a:cubicBezTo>
                <a:cubicBezTo>
                  <a:pt x="222" y="23"/>
                  <a:pt x="220" y="26"/>
                  <a:pt x="219" y="23"/>
                </a:cubicBezTo>
                <a:cubicBezTo>
                  <a:pt x="214" y="25"/>
                  <a:pt x="215" y="18"/>
                  <a:pt x="210" y="19"/>
                </a:cubicBezTo>
                <a:cubicBezTo>
                  <a:pt x="210" y="21"/>
                  <a:pt x="208" y="21"/>
                  <a:pt x="206" y="20"/>
                </a:cubicBezTo>
                <a:cubicBezTo>
                  <a:pt x="204" y="20"/>
                  <a:pt x="206" y="18"/>
                  <a:pt x="204" y="17"/>
                </a:cubicBezTo>
                <a:cubicBezTo>
                  <a:pt x="203" y="16"/>
                  <a:pt x="203" y="18"/>
                  <a:pt x="202" y="18"/>
                </a:cubicBezTo>
                <a:cubicBezTo>
                  <a:pt x="202" y="18"/>
                  <a:pt x="202" y="18"/>
                  <a:pt x="202" y="18"/>
                </a:cubicBezTo>
                <a:cubicBezTo>
                  <a:pt x="203" y="21"/>
                  <a:pt x="202" y="24"/>
                  <a:pt x="205" y="26"/>
                </a:cubicBezTo>
                <a:cubicBezTo>
                  <a:pt x="205" y="25"/>
                  <a:pt x="205" y="25"/>
                  <a:pt x="205" y="25"/>
                </a:cubicBezTo>
                <a:cubicBezTo>
                  <a:pt x="205" y="26"/>
                  <a:pt x="205" y="26"/>
                  <a:pt x="205" y="26"/>
                </a:cubicBezTo>
                <a:cubicBezTo>
                  <a:pt x="206" y="26"/>
                  <a:pt x="206" y="27"/>
                  <a:pt x="206" y="27"/>
                </a:cubicBezTo>
                <a:cubicBezTo>
                  <a:pt x="205" y="28"/>
                  <a:pt x="205" y="27"/>
                  <a:pt x="205" y="27"/>
                </a:cubicBezTo>
                <a:cubicBezTo>
                  <a:pt x="204" y="29"/>
                  <a:pt x="204" y="29"/>
                  <a:pt x="204" y="29"/>
                </a:cubicBezTo>
                <a:cubicBezTo>
                  <a:pt x="206" y="29"/>
                  <a:pt x="203" y="30"/>
                  <a:pt x="205" y="31"/>
                </a:cubicBezTo>
                <a:cubicBezTo>
                  <a:pt x="204" y="31"/>
                  <a:pt x="204" y="31"/>
                  <a:pt x="204" y="31"/>
                </a:cubicBezTo>
                <a:cubicBezTo>
                  <a:pt x="204" y="30"/>
                  <a:pt x="202" y="30"/>
                  <a:pt x="202" y="29"/>
                </a:cubicBezTo>
                <a:cubicBezTo>
                  <a:pt x="201" y="29"/>
                  <a:pt x="201" y="27"/>
                  <a:pt x="200" y="27"/>
                </a:cubicBezTo>
                <a:cubicBezTo>
                  <a:pt x="201" y="25"/>
                  <a:pt x="198" y="24"/>
                  <a:pt x="198" y="22"/>
                </a:cubicBezTo>
                <a:cubicBezTo>
                  <a:pt x="198" y="22"/>
                  <a:pt x="198" y="23"/>
                  <a:pt x="198" y="23"/>
                </a:cubicBezTo>
                <a:cubicBezTo>
                  <a:pt x="197" y="21"/>
                  <a:pt x="194" y="20"/>
                  <a:pt x="195" y="18"/>
                </a:cubicBezTo>
                <a:cubicBezTo>
                  <a:pt x="194" y="17"/>
                  <a:pt x="195" y="16"/>
                  <a:pt x="196" y="14"/>
                </a:cubicBezTo>
                <a:cubicBezTo>
                  <a:pt x="195" y="12"/>
                  <a:pt x="193" y="13"/>
                  <a:pt x="192" y="13"/>
                </a:cubicBezTo>
                <a:cubicBezTo>
                  <a:pt x="192" y="15"/>
                  <a:pt x="191" y="16"/>
                  <a:pt x="191" y="16"/>
                </a:cubicBezTo>
                <a:cubicBezTo>
                  <a:pt x="189" y="16"/>
                  <a:pt x="187" y="15"/>
                  <a:pt x="187" y="13"/>
                </a:cubicBezTo>
                <a:cubicBezTo>
                  <a:pt x="186" y="13"/>
                  <a:pt x="185" y="11"/>
                  <a:pt x="184" y="11"/>
                </a:cubicBezTo>
                <a:cubicBezTo>
                  <a:pt x="184" y="11"/>
                  <a:pt x="184" y="11"/>
                  <a:pt x="184" y="10"/>
                </a:cubicBezTo>
                <a:cubicBezTo>
                  <a:pt x="184" y="10"/>
                  <a:pt x="184" y="10"/>
                  <a:pt x="184" y="10"/>
                </a:cubicBezTo>
                <a:cubicBezTo>
                  <a:pt x="183" y="10"/>
                  <a:pt x="183" y="10"/>
                  <a:pt x="183" y="10"/>
                </a:cubicBezTo>
                <a:cubicBezTo>
                  <a:pt x="183" y="10"/>
                  <a:pt x="183" y="9"/>
                  <a:pt x="184" y="9"/>
                </a:cubicBezTo>
                <a:cubicBezTo>
                  <a:pt x="182" y="7"/>
                  <a:pt x="182" y="7"/>
                  <a:pt x="182" y="7"/>
                </a:cubicBezTo>
                <a:cubicBezTo>
                  <a:pt x="182" y="6"/>
                  <a:pt x="180" y="6"/>
                  <a:pt x="180" y="5"/>
                </a:cubicBezTo>
                <a:cubicBezTo>
                  <a:pt x="180" y="5"/>
                  <a:pt x="180" y="5"/>
                  <a:pt x="180" y="5"/>
                </a:cubicBezTo>
                <a:cubicBezTo>
                  <a:pt x="179" y="5"/>
                  <a:pt x="180" y="4"/>
                  <a:pt x="180" y="4"/>
                </a:cubicBezTo>
                <a:cubicBezTo>
                  <a:pt x="178" y="3"/>
                  <a:pt x="176" y="4"/>
                  <a:pt x="174" y="3"/>
                </a:cubicBezTo>
                <a:cubicBezTo>
                  <a:pt x="174" y="3"/>
                  <a:pt x="175" y="3"/>
                  <a:pt x="175" y="2"/>
                </a:cubicBezTo>
                <a:cubicBezTo>
                  <a:pt x="174" y="2"/>
                  <a:pt x="174" y="2"/>
                  <a:pt x="174" y="2"/>
                </a:cubicBezTo>
                <a:cubicBezTo>
                  <a:pt x="173" y="1"/>
                  <a:pt x="171" y="1"/>
                  <a:pt x="171" y="1"/>
                </a:cubicBezTo>
                <a:cubicBezTo>
                  <a:pt x="170" y="1"/>
                  <a:pt x="170" y="0"/>
                  <a:pt x="170" y="0"/>
                </a:cubicBezTo>
                <a:cubicBezTo>
                  <a:pt x="170" y="1"/>
                  <a:pt x="170" y="1"/>
                  <a:pt x="170" y="1"/>
                </a:cubicBezTo>
                <a:cubicBezTo>
                  <a:pt x="169" y="0"/>
                  <a:pt x="169" y="0"/>
                  <a:pt x="169" y="0"/>
                </a:cubicBezTo>
                <a:cubicBezTo>
                  <a:pt x="168" y="1"/>
                  <a:pt x="168" y="1"/>
                  <a:pt x="168" y="1"/>
                </a:cubicBezTo>
                <a:cubicBezTo>
                  <a:pt x="169" y="1"/>
                  <a:pt x="169" y="1"/>
                  <a:pt x="169" y="1"/>
                </a:cubicBezTo>
                <a:cubicBezTo>
                  <a:pt x="168" y="1"/>
                  <a:pt x="167" y="2"/>
                  <a:pt x="167" y="2"/>
                </a:cubicBezTo>
                <a:cubicBezTo>
                  <a:pt x="167" y="3"/>
                  <a:pt x="167" y="3"/>
                  <a:pt x="167" y="3"/>
                </a:cubicBezTo>
                <a:cubicBezTo>
                  <a:pt x="167" y="3"/>
                  <a:pt x="167" y="3"/>
                  <a:pt x="167" y="3"/>
                </a:cubicBezTo>
                <a:cubicBezTo>
                  <a:pt x="166" y="3"/>
                  <a:pt x="165" y="3"/>
                  <a:pt x="165" y="3"/>
                </a:cubicBezTo>
                <a:cubicBezTo>
                  <a:pt x="165" y="3"/>
                  <a:pt x="165" y="3"/>
                  <a:pt x="165" y="3"/>
                </a:cubicBezTo>
                <a:cubicBezTo>
                  <a:pt x="164" y="3"/>
                  <a:pt x="163" y="4"/>
                  <a:pt x="163" y="3"/>
                </a:cubicBezTo>
                <a:cubicBezTo>
                  <a:pt x="162" y="5"/>
                  <a:pt x="161" y="7"/>
                  <a:pt x="159" y="9"/>
                </a:cubicBezTo>
                <a:cubicBezTo>
                  <a:pt x="159" y="10"/>
                  <a:pt x="160" y="12"/>
                  <a:pt x="158" y="12"/>
                </a:cubicBezTo>
                <a:cubicBezTo>
                  <a:pt x="158" y="13"/>
                  <a:pt x="158" y="13"/>
                  <a:pt x="158" y="13"/>
                </a:cubicBezTo>
                <a:cubicBezTo>
                  <a:pt x="159" y="13"/>
                  <a:pt x="159" y="13"/>
                  <a:pt x="159" y="13"/>
                </a:cubicBezTo>
                <a:cubicBezTo>
                  <a:pt x="156" y="17"/>
                  <a:pt x="156" y="17"/>
                  <a:pt x="156" y="17"/>
                </a:cubicBezTo>
                <a:cubicBezTo>
                  <a:pt x="157" y="18"/>
                  <a:pt x="157" y="18"/>
                  <a:pt x="157" y="18"/>
                </a:cubicBezTo>
                <a:cubicBezTo>
                  <a:pt x="156" y="19"/>
                  <a:pt x="156" y="19"/>
                  <a:pt x="156" y="19"/>
                </a:cubicBezTo>
                <a:cubicBezTo>
                  <a:pt x="157" y="20"/>
                  <a:pt x="157" y="21"/>
                  <a:pt x="157" y="22"/>
                </a:cubicBezTo>
                <a:cubicBezTo>
                  <a:pt x="157" y="22"/>
                  <a:pt x="157" y="22"/>
                  <a:pt x="157" y="22"/>
                </a:cubicBezTo>
                <a:cubicBezTo>
                  <a:pt x="157" y="25"/>
                  <a:pt x="157" y="25"/>
                  <a:pt x="157" y="25"/>
                </a:cubicBezTo>
                <a:cubicBezTo>
                  <a:pt x="154" y="27"/>
                  <a:pt x="157" y="21"/>
                  <a:pt x="153" y="22"/>
                </a:cubicBezTo>
                <a:cubicBezTo>
                  <a:pt x="154" y="23"/>
                  <a:pt x="154" y="23"/>
                  <a:pt x="154" y="23"/>
                </a:cubicBezTo>
                <a:cubicBezTo>
                  <a:pt x="154" y="23"/>
                  <a:pt x="154" y="23"/>
                  <a:pt x="154" y="23"/>
                </a:cubicBezTo>
                <a:cubicBezTo>
                  <a:pt x="153" y="24"/>
                  <a:pt x="153" y="24"/>
                  <a:pt x="153" y="24"/>
                </a:cubicBezTo>
                <a:cubicBezTo>
                  <a:pt x="153" y="25"/>
                  <a:pt x="153" y="25"/>
                  <a:pt x="153" y="25"/>
                </a:cubicBezTo>
                <a:cubicBezTo>
                  <a:pt x="152" y="27"/>
                  <a:pt x="152" y="27"/>
                  <a:pt x="152" y="27"/>
                </a:cubicBezTo>
                <a:cubicBezTo>
                  <a:pt x="152" y="27"/>
                  <a:pt x="152" y="27"/>
                  <a:pt x="152" y="27"/>
                </a:cubicBezTo>
                <a:cubicBezTo>
                  <a:pt x="151" y="27"/>
                  <a:pt x="152" y="29"/>
                  <a:pt x="151" y="29"/>
                </a:cubicBezTo>
                <a:cubicBezTo>
                  <a:pt x="151" y="29"/>
                  <a:pt x="151" y="30"/>
                  <a:pt x="152" y="30"/>
                </a:cubicBezTo>
                <a:cubicBezTo>
                  <a:pt x="151" y="32"/>
                  <a:pt x="150" y="33"/>
                  <a:pt x="149" y="34"/>
                </a:cubicBezTo>
                <a:cubicBezTo>
                  <a:pt x="147" y="34"/>
                  <a:pt x="149" y="30"/>
                  <a:pt x="146" y="30"/>
                </a:cubicBezTo>
                <a:cubicBezTo>
                  <a:pt x="147" y="30"/>
                  <a:pt x="146" y="29"/>
                  <a:pt x="146" y="29"/>
                </a:cubicBezTo>
                <a:cubicBezTo>
                  <a:pt x="146" y="29"/>
                  <a:pt x="146" y="29"/>
                  <a:pt x="145" y="29"/>
                </a:cubicBezTo>
                <a:cubicBezTo>
                  <a:pt x="146" y="27"/>
                  <a:pt x="144" y="25"/>
                  <a:pt x="145" y="24"/>
                </a:cubicBezTo>
                <a:cubicBezTo>
                  <a:pt x="144" y="25"/>
                  <a:pt x="144" y="25"/>
                  <a:pt x="144" y="25"/>
                </a:cubicBezTo>
                <a:cubicBezTo>
                  <a:pt x="144" y="24"/>
                  <a:pt x="144" y="24"/>
                  <a:pt x="144" y="24"/>
                </a:cubicBezTo>
                <a:cubicBezTo>
                  <a:pt x="143" y="27"/>
                  <a:pt x="141" y="24"/>
                  <a:pt x="141" y="26"/>
                </a:cubicBezTo>
                <a:cubicBezTo>
                  <a:pt x="140" y="26"/>
                  <a:pt x="140" y="26"/>
                  <a:pt x="140" y="26"/>
                </a:cubicBezTo>
                <a:cubicBezTo>
                  <a:pt x="141" y="24"/>
                  <a:pt x="141" y="24"/>
                  <a:pt x="141" y="24"/>
                </a:cubicBezTo>
                <a:cubicBezTo>
                  <a:pt x="139" y="25"/>
                  <a:pt x="139" y="25"/>
                  <a:pt x="139" y="25"/>
                </a:cubicBezTo>
                <a:cubicBezTo>
                  <a:pt x="139" y="24"/>
                  <a:pt x="138" y="23"/>
                  <a:pt x="139" y="22"/>
                </a:cubicBezTo>
                <a:cubicBezTo>
                  <a:pt x="139" y="22"/>
                  <a:pt x="139" y="22"/>
                  <a:pt x="139" y="22"/>
                </a:cubicBezTo>
                <a:cubicBezTo>
                  <a:pt x="138" y="22"/>
                  <a:pt x="138" y="22"/>
                  <a:pt x="138" y="22"/>
                </a:cubicBezTo>
                <a:cubicBezTo>
                  <a:pt x="137" y="22"/>
                  <a:pt x="137" y="23"/>
                  <a:pt x="136" y="23"/>
                </a:cubicBezTo>
                <a:cubicBezTo>
                  <a:pt x="137" y="24"/>
                  <a:pt x="137" y="24"/>
                  <a:pt x="137" y="24"/>
                </a:cubicBezTo>
                <a:cubicBezTo>
                  <a:pt x="137" y="27"/>
                  <a:pt x="134" y="25"/>
                  <a:pt x="133" y="26"/>
                </a:cubicBezTo>
                <a:cubicBezTo>
                  <a:pt x="134" y="26"/>
                  <a:pt x="134" y="25"/>
                  <a:pt x="135" y="26"/>
                </a:cubicBezTo>
                <a:cubicBezTo>
                  <a:pt x="134" y="27"/>
                  <a:pt x="134" y="27"/>
                  <a:pt x="134" y="27"/>
                </a:cubicBezTo>
                <a:cubicBezTo>
                  <a:pt x="135" y="28"/>
                  <a:pt x="137" y="28"/>
                  <a:pt x="139" y="29"/>
                </a:cubicBezTo>
                <a:cubicBezTo>
                  <a:pt x="139" y="29"/>
                  <a:pt x="140" y="30"/>
                  <a:pt x="139" y="31"/>
                </a:cubicBezTo>
                <a:cubicBezTo>
                  <a:pt x="139" y="31"/>
                  <a:pt x="138" y="31"/>
                  <a:pt x="138" y="31"/>
                </a:cubicBezTo>
                <a:cubicBezTo>
                  <a:pt x="138" y="31"/>
                  <a:pt x="137" y="32"/>
                  <a:pt x="137" y="32"/>
                </a:cubicBezTo>
                <a:cubicBezTo>
                  <a:pt x="137" y="32"/>
                  <a:pt x="136" y="32"/>
                  <a:pt x="136" y="31"/>
                </a:cubicBezTo>
                <a:cubicBezTo>
                  <a:pt x="136" y="32"/>
                  <a:pt x="136" y="32"/>
                  <a:pt x="136" y="32"/>
                </a:cubicBezTo>
                <a:cubicBezTo>
                  <a:pt x="136" y="32"/>
                  <a:pt x="136" y="32"/>
                  <a:pt x="135" y="31"/>
                </a:cubicBezTo>
                <a:cubicBezTo>
                  <a:pt x="135" y="33"/>
                  <a:pt x="136" y="35"/>
                  <a:pt x="135" y="36"/>
                </a:cubicBezTo>
                <a:cubicBezTo>
                  <a:pt x="134" y="36"/>
                  <a:pt x="133" y="37"/>
                  <a:pt x="132" y="35"/>
                </a:cubicBezTo>
                <a:cubicBezTo>
                  <a:pt x="132" y="35"/>
                  <a:pt x="132" y="35"/>
                  <a:pt x="132" y="35"/>
                </a:cubicBezTo>
                <a:cubicBezTo>
                  <a:pt x="130" y="37"/>
                  <a:pt x="133" y="35"/>
                  <a:pt x="132" y="37"/>
                </a:cubicBezTo>
                <a:cubicBezTo>
                  <a:pt x="132" y="37"/>
                  <a:pt x="132" y="38"/>
                  <a:pt x="131" y="38"/>
                </a:cubicBezTo>
                <a:cubicBezTo>
                  <a:pt x="131" y="37"/>
                  <a:pt x="131" y="37"/>
                  <a:pt x="131" y="37"/>
                </a:cubicBezTo>
                <a:cubicBezTo>
                  <a:pt x="130" y="38"/>
                  <a:pt x="130" y="38"/>
                  <a:pt x="130" y="38"/>
                </a:cubicBezTo>
                <a:cubicBezTo>
                  <a:pt x="130" y="38"/>
                  <a:pt x="130" y="39"/>
                  <a:pt x="130" y="39"/>
                </a:cubicBezTo>
                <a:cubicBezTo>
                  <a:pt x="128" y="40"/>
                  <a:pt x="128" y="43"/>
                  <a:pt x="126" y="42"/>
                </a:cubicBezTo>
                <a:cubicBezTo>
                  <a:pt x="126" y="43"/>
                  <a:pt x="125" y="44"/>
                  <a:pt x="124" y="44"/>
                </a:cubicBezTo>
                <a:cubicBezTo>
                  <a:pt x="124" y="44"/>
                  <a:pt x="125" y="44"/>
                  <a:pt x="125" y="44"/>
                </a:cubicBezTo>
                <a:cubicBezTo>
                  <a:pt x="125" y="45"/>
                  <a:pt x="125" y="46"/>
                  <a:pt x="124" y="46"/>
                </a:cubicBezTo>
                <a:cubicBezTo>
                  <a:pt x="124" y="46"/>
                  <a:pt x="123" y="46"/>
                  <a:pt x="123" y="45"/>
                </a:cubicBezTo>
                <a:cubicBezTo>
                  <a:pt x="122" y="45"/>
                  <a:pt x="122" y="43"/>
                  <a:pt x="123" y="43"/>
                </a:cubicBezTo>
                <a:cubicBezTo>
                  <a:pt x="122" y="43"/>
                  <a:pt x="122" y="43"/>
                  <a:pt x="122" y="43"/>
                </a:cubicBezTo>
                <a:cubicBezTo>
                  <a:pt x="122" y="44"/>
                  <a:pt x="121" y="43"/>
                  <a:pt x="121" y="43"/>
                </a:cubicBezTo>
                <a:cubicBezTo>
                  <a:pt x="121" y="43"/>
                  <a:pt x="121" y="42"/>
                  <a:pt x="121" y="42"/>
                </a:cubicBezTo>
                <a:cubicBezTo>
                  <a:pt x="120" y="43"/>
                  <a:pt x="119" y="45"/>
                  <a:pt x="118" y="46"/>
                </a:cubicBezTo>
                <a:cubicBezTo>
                  <a:pt x="118" y="45"/>
                  <a:pt x="118" y="45"/>
                  <a:pt x="118" y="45"/>
                </a:cubicBezTo>
                <a:cubicBezTo>
                  <a:pt x="117" y="46"/>
                  <a:pt x="117" y="45"/>
                  <a:pt x="117" y="46"/>
                </a:cubicBezTo>
                <a:cubicBezTo>
                  <a:pt x="116" y="45"/>
                  <a:pt x="116" y="44"/>
                  <a:pt x="116" y="44"/>
                </a:cubicBezTo>
                <a:cubicBezTo>
                  <a:pt x="115" y="44"/>
                  <a:pt x="115" y="44"/>
                  <a:pt x="115" y="44"/>
                </a:cubicBezTo>
                <a:cubicBezTo>
                  <a:pt x="114" y="43"/>
                  <a:pt x="115" y="43"/>
                  <a:pt x="115" y="42"/>
                </a:cubicBezTo>
                <a:cubicBezTo>
                  <a:pt x="115" y="42"/>
                  <a:pt x="115" y="40"/>
                  <a:pt x="114" y="41"/>
                </a:cubicBezTo>
                <a:cubicBezTo>
                  <a:pt x="113" y="41"/>
                  <a:pt x="113" y="40"/>
                  <a:pt x="113" y="40"/>
                </a:cubicBezTo>
                <a:cubicBezTo>
                  <a:pt x="113" y="40"/>
                  <a:pt x="113" y="40"/>
                  <a:pt x="113" y="40"/>
                </a:cubicBezTo>
                <a:cubicBezTo>
                  <a:pt x="112" y="40"/>
                  <a:pt x="112" y="39"/>
                  <a:pt x="112" y="39"/>
                </a:cubicBezTo>
                <a:cubicBezTo>
                  <a:pt x="111" y="40"/>
                  <a:pt x="111" y="40"/>
                  <a:pt x="111" y="40"/>
                </a:cubicBezTo>
                <a:cubicBezTo>
                  <a:pt x="111" y="39"/>
                  <a:pt x="110" y="40"/>
                  <a:pt x="110" y="40"/>
                </a:cubicBezTo>
                <a:cubicBezTo>
                  <a:pt x="108" y="41"/>
                  <a:pt x="107" y="39"/>
                  <a:pt x="106" y="41"/>
                </a:cubicBezTo>
                <a:cubicBezTo>
                  <a:pt x="106" y="39"/>
                  <a:pt x="103" y="41"/>
                  <a:pt x="103" y="38"/>
                </a:cubicBezTo>
                <a:cubicBezTo>
                  <a:pt x="103" y="39"/>
                  <a:pt x="103" y="39"/>
                  <a:pt x="103" y="39"/>
                </a:cubicBezTo>
                <a:cubicBezTo>
                  <a:pt x="102" y="39"/>
                  <a:pt x="102" y="38"/>
                  <a:pt x="102" y="38"/>
                </a:cubicBezTo>
                <a:cubicBezTo>
                  <a:pt x="102" y="38"/>
                  <a:pt x="102" y="38"/>
                  <a:pt x="102" y="38"/>
                </a:cubicBezTo>
                <a:cubicBezTo>
                  <a:pt x="101" y="36"/>
                  <a:pt x="101" y="36"/>
                  <a:pt x="101" y="36"/>
                </a:cubicBezTo>
                <a:cubicBezTo>
                  <a:pt x="99" y="37"/>
                  <a:pt x="97" y="35"/>
                  <a:pt x="97" y="35"/>
                </a:cubicBezTo>
                <a:cubicBezTo>
                  <a:pt x="97" y="36"/>
                  <a:pt x="98" y="36"/>
                  <a:pt x="98" y="36"/>
                </a:cubicBezTo>
                <a:cubicBezTo>
                  <a:pt x="96" y="39"/>
                  <a:pt x="94" y="37"/>
                  <a:pt x="92" y="36"/>
                </a:cubicBezTo>
                <a:cubicBezTo>
                  <a:pt x="91" y="36"/>
                  <a:pt x="90" y="37"/>
                  <a:pt x="90" y="36"/>
                </a:cubicBezTo>
                <a:cubicBezTo>
                  <a:pt x="89" y="37"/>
                  <a:pt x="88" y="36"/>
                  <a:pt x="88" y="36"/>
                </a:cubicBezTo>
                <a:cubicBezTo>
                  <a:pt x="86" y="36"/>
                  <a:pt x="85" y="35"/>
                  <a:pt x="83" y="35"/>
                </a:cubicBezTo>
                <a:cubicBezTo>
                  <a:pt x="83" y="37"/>
                  <a:pt x="83" y="37"/>
                  <a:pt x="83" y="37"/>
                </a:cubicBezTo>
                <a:cubicBezTo>
                  <a:pt x="84" y="38"/>
                  <a:pt x="85" y="39"/>
                  <a:pt x="86" y="39"/>
                </a:cubicBezTo>
                <a:cubicBezTo>
                  <a:pt x="86" y="39"/>
                  <a:pt x="86" y="39"/>
                  <a:pt x="86" y="39"/>
                </a:cubicBezTo>
                <a:cubicBezTo>
                  <a:pt x="86" y="41"/>
                  <a:pt x="88" y="41"/>
                  <a:pt x="88" y="42"/>
                </a:cubicBezTo>
                <a:cubicBezTo>
                  <a:pt x="88" y="44"/>
                  <a:pt x="91" y="45"/>
                  <a:pt x="90" y="47"/>
                </a:cubicBezTo>
                <a:cubicBezTo>
                  <a:pt x="89" y="45"/>
                  <a:pt x="86" y="44"/>
                  <a:pt x="86" y="41"/>
                </a:cubicBezTo>
                <a:cubicBezTo>
                  <a:pt x="85" y="42"/>
                  <a:pt x="85" y="42"/>
                  <a:pt x="85" y="42"/>
                </a:cubicBezTo>
                <a:cubicBezTo>
                  <a:pt x="83" y="38"/>
                  <a:pt x="82" y="43"/>
                  <a:pt x="80" y="43"/>
                </a:cubicBezTo>
                <a:cubicBezTo>
                  <a:pt x="82" y="46"/>
                  <a:pt x="76" y="46"/>
                  <a:pt x="79" y="48"/>
                </a:cubicBezTo>
                <a:cubicBezTo>
                  <a:pt x="79" y="48"/>
                  <a:pt x="79" y="49"/>
                  <a:pt x="79" y="48"/>
                </a:cubicBezTo>
                <a:cubicBezTo>
                  <a:pt x="79" y="49"/>
                  <a:pt x="79" y="49"/>
                  <a:pt x="78" y="49"/>
                </a:cubicBezTo>
                <a:cubicBezTo>
                  <a:pt x="79" y="50"/>
                  <a:pt x="79" y="52"/>
                  <a:pt x="80" y="53"/>
                </a:cubicBezTo>
                <a:cubicBezTo>
                  <a:pt x="80" y="53"/>
                  <a:pt x="80" y="53"/>
                  <a:pt x="80" y="53"/>
                </a:cubicBezTo>
                <a:cubicBezTo>
                  <a:pt x="81" y="54"/>
                  <a:pt x="81" y="54"/>
                  <a:pt x="81" y="54"/>
                </a:cubicBezTo>
                <a:cubicBezTo>
                  <a:pt x="81" y="54"/>
                  <a:pt x="80" y="55"/>
                  <a:pt x="80" y="56"/>
                </a:cubicBezTo>
                <a:cubicBezTo>
                  <a:pt x="80" y="57"/>
                  <a:pt x="82" y="57"/>
                  <a:pt x="83" y="57"/>
                </a:cubicBezTo>
                <a:cubicBezTo>
                  <a:pt x="84" y="57"/>
                  <a:pt x="82" y="56"/>
                  <a:pt x="83" y="55"/>
                </a:cubicBezTo>
                <a:cubicBezTo>
                  <a:pt x="84" y="55"/>
                  <a:pt x="85" y="56"/>
                  <a:pt x="85" y="56"/>
                </a:cubicBezTo>
                <a:cubicBezTo>
                  <a:pt x="87" y="59"/>
                  <a:pt x="83" y="59"/>
                  <a:pt x="83" y="61"/>
                </a:cubicBezTo>
                <a:cubicBezTo>
                  <a:pt x="83" y="62"/>
                  <a:pt x="82" y="62"/>
                  <a:pt x="81" y="62"/>
                </a:cubicBezTo>
                <a:cubicBezTo>
                  <a:pt x="82" y="62"/>
                  <a:pt x="82" y="62"/>
                  <a:pt x="82" y="62"/>
                </a:cubicBezTo>
                <a:cubicBezTo>
                  <a:pt x="82" y="62"/>
                  <a:pt x="81" y="63"/>
                  <a:pt x="81" y="62"/>
                </a:cubicBezTo>
                <a:cubicBezTo>
                  <a:pt x="81" y="63"/>
                  <a:pt x="80" y="64"/>
                  <a:pt x="81" y="64"/>
                </a:cubicBezTo>
                <a:cubicBezTo>
                  <a:pt x="81" y="65"/>
                  <a:pt x="81" y="66"/>
                  <a:pt x="81" y="67"/>
                </a:cubicBezTo>
                <a:cubicBezTo>
                  <a:pt x="79" y="67"/>
                  <a:pt x="78" y="70"/>
                  <a:pt x="75" y="70"/>
                </a:cubicBezTo>
                <a:cubicBezTo>
                  <a:pt x="74" y="70"/>
                  <a:pt x="74" y="71"/>
                  <a:pt x="74" y="72"/>
                </a:cubicBezTo>
                <a:cubicBezTo>
                  <a:pt x="75" y="73"/>
                  <a:pt x="75" y="73"/>
                  <a:pt x="76" y="73"/>
                </a:cubicBezTo>
                <a:cubicBezTo>
                  <a:pt x="78" y="75"/>
                  <a:pt x="76" y="78"/>
                  <a:pt x="76" y="80"/>
                </a:cubicBezTo>
                <a:cubicBezTo>
                  <a:pt x="79" y="83"/>
                  <a:pt x="73" y="86"/>
                  <a:pt x="76" y="89"/>
                </a:cubicBezTo>
                <a:cubicBezTo>
                  <a:pt x="74" y="90"/>
                  <a:pt x="72" y="88"/>
                  <a:pt x="70" y="88"/>
                </a:cubicBezTo>
                <a:cubicBezTo>
                  <a:pt x="69" y="91"/>
                  <a:pt x="66" y="90"/>
                  <a:pt x="64" y="91"/>
                </a:cubicBezTo>
                <a:cubicBezTo>
                  <a:pt x="66" y="92"/>
                  <a:pt x="64" y="92"/>
                  <a:pt x="64" y="93"/>
                </a:cubicBezTo>
                <a:cubicBezTo>
                  <a:pt x="65" y="93"/>
                  <a:pt x="65" y="93"/>
                  <a:pt x="65" y="93"/>
                </a:cubicBezTo>
                <a:cubicBezTo>
                  <a:pt x="66" y="94"/>
                  <a:pt x="67" y="95"/>
                  <a:pt x="67" y="96"/>
                </a:cubicBezTo>
                <a:cubicBezTo>
                  <a:pt x="67" y="97"/>
                  <a:pt x="67" y="97"/>
                  <a:pt x="67" y="97"/>
                </a:cubicBezTo>
                <a:cubicBezTo>
                  <a:pt x="66" y="97"/>
                  <a:pt x="65" y="96"/>
                  <a:pt x="65" y="95"/>
                </a:cubicBezTo>
                <a:cubicBezTo>
                  <a:pt x="63" y="97"/>
                  <a:pt x="63" y="97"/>
                  <a:pt x="63" y="97"/>
                </a:cubicBezTo>
                <a:cubicBezTo>
                  <a:pt x="64" y="100"/>
                  <a:pt x="60" y="101"/>
                  <a:pt x="60" y="103"/>
                </a:cubicBezTo>
                <a:cubicBezTo>
                  <a:pt x="59" y="103"/>
                  <a:pt x="57" y="103"/>
                  <a:pt x="56" y="102"/>
                </a:cubicBezTo>
                <a:cubicBezTo>
                  <a:pt x="54" y="102"/>
                  <a:pt x="52" y="104"/>
                  <a:pt x="50" y="103"/>
                </a:cubicBezTo>
                <a:cubicBezTo>
                  <a:pt x="51" y="103"/>
                  <a:pt x="51" y="104"/>
                  <a:pt x="50" y="104"/>
                </a:cubicBezTo>
                <a:cubicBezTo>
                  <a:pt x="49" y="103"/>
                  <a:pt x="48" y="106"/>
                  <a:pt x="47" y="105"/>
                </a:cubicBezTo>
                <a:cubicBezTo>
                  <a:pt x="47" y="107"/>
                  <a:pt x="49" y="107"/>
                  <a:pt x="50" y="109"/>
                </a:cubicBezTo>
                <a:cubicBezTo>
                  <a:pt x="50" y="110"/>
                  <a:pt x="50" y="110"/>
                  <a:pt x="50" y="110"/>
                </a:cubicBezTo>
                <a:cubicBezTo>
                  <a:pt x="50" y="110"/>
                  <a:pt x="50" y="110"/>
                  <a:pt x="50" y="111"/>
                </a:cubicBezTo>
                <a:cubicBezTo>
                  <a:pt x="51" y="110"/>
                  <a:pt x="51" y="110"/>
                  <a:pt x="51" y="110"/>
                </a:cubicBezTo>
                <a:cubicBezTo>
                  <a:pt x="52" y="111"/>
                  <a:pt x="53" y="113"/>
                  <a:pt x="55" y="113"/>
                </a:cubicBezTo>
                <a:cubicBezTo>
                  <a:pt x="56" y="115"/>
                  <a:pt x="58" y="115"/>
                  <a:pt x="59" y="116"/>
                </a:cubicBezTo>
                <a:cubicBezTo>
                  <a:pt x="61" y="119"/>
                  <a:pt x="64" y="120"/>
                  <a:pt x="67" y="121"/>
                </a:cubicBezTo>
                <a:cubicBezTo>
                  <a:pt x="69" y="123"/>
                  <a:pt x="70" y="123"/>
                  <a:pt x="72" y="124"/>
                </a:cubicBezTo>
                <a:cubicBezTo>
                  <a:pt x="74" y="127"/>
                  <a:pt x="76" y="130"/>
                  <a:pt x="79" y="132"/>
                </a:cubicBezTo>
                <a:cubicBezTo>
                  <a:pt x="80" y="134"/>
                  <a:pt x="80" y="135"/>
                  <a:pt x="82" y="137"/>
                </a:cubicBezTo>
                <a:cubicBezTo>
                  <a:pt x="82" y="137"/>
                  <a:pt x="82" y="138"/>
                  <a:pt x="81" y="138"/>
                </a:cubicBezTo>
                <a:cubicBezTo>
                  <a:pt x="81" y="139"/>
                  <a:pt x="82" y="140"/>
                  <a:pt x="82" y="141"/>
                </a:cubicBezTo>
                <a:cubicBezTo>
                  <a:pt x="83" y="143"/>
                  <a:pt x="85" y="140"/>
                  <a:pt x="86" y="141"/>
                </a:cubicBezTo>
                <a:cubicBezTo>
                  <a:pt x="86" y="141"/>
                  <a:pt x="86" y="142"/>
                  <a:pt x="86" y="142"/>
                </a:cubicBezTo>
                <a:cubicBezTo>
                  <a:pt x="86" y="142"/>
                  <a:pt x="86" y="142"/>
                  <a:pt x="86" y="142"/>
                </a:cubicBezTo>
                <a:cubicBezTo>
                  <a:pt x="86" y="143"/>
                  <a:pt x="86" y="143"/>
                  <a:pt x="86" y="143"/>
                </a:cubicBezTo>
                <a:cubicBezTo>
                  <a:pt x="86" y="144"/>
                  <a:pt x="86" y="144"/>
                  <a:pt x="86" y="144"/>
                </a:cubicBezTo>
                <a:cubicBezTo>
                  <a:pt x="86" y="144"/>
                  <a:pt x="86" y="144"/>
                  <a:pt x="86" y="144"/>
                </a:cubicBezTo>
                <a:cubicBezTo>
                  <a:pt x="86" y="145"/>
                  <a:pt x="86" y="145"/>
                  <a:pt x="87" y="146"/>
                </a:cubicBezTo>
                <a:cubicBezTo>
                  <a:pt x="86" y="146"/>
                  <a:pt x="86" y="146"/>
                  <a:pt x="85" y="146"/>
                </a:cubicBezTo>
                <a:cubicBezTo>
                  <a:pt x="85" y="146"/>
                  <a:pt x="86" y="147"/>
                  <a:pt x="85" y="147"/>
                </a:cubicBezTo>
                <a:cubicBezTo>
                  <a:pt x="85" y="147"/>
                  <a:pt x="85" y="147"/>
                  <a:pt x="85" y="147"/>
                </a:cubicBezTo>
                <a:cubicBezTo>
                  <a:pt x="84" y="147"/>
                  <a:pt x="84" y="148"/>
                  <a:pt x="83" y="148"/>
                </a:cubicBezTo>
                <a:cubicBezTo>
                  <a:pt x="83" y="147"/>
                  <a:pt x="81" y="148"/>
                  <a:pt x="82" y="147"/>
                </a:cubicBezTo>
                <a:cubicBezTo>
                  <a:pt x="79" y="145"/>
                  <a:pt x="79" y="145"/>
                  <a:pt x="79" y="145"/>
                </a:cubicBezTo>
                <a:cubicBezTo>
                  <a:pt x="79" y="146"/>
                  <a:pt x="79" y="146"/>
                  <a:pt x="79" y="146"/>
                </a:cubicBezTo>
                <a:cubicBezTo>
                  <a:pt x="77" y="147"/>
                  <a:pt x="80" y="147"/>
                  <a:pt x="80" y="148"/>
                </a:cubicBezTo>
                <a:cubicBezTo>
                  <a:pt x="81" y="149"/>
                  <a:pt x="81" y="150"/>
                  <a:pt x="80" y="150"/>
                </a:cubicBezTo>
                <a:cubicBezTo>
                  <a:pt x="80" y="151"/>
                  <a:pt x="81" y="151"/>
                  <a:pt x="81" y="152"/>
                </a:cubicBezTo>
                <a:cubicBezTo>
                  <a:pt x="81" y="152"/>
                  <a:pt x="80" y="152"/>
                  <a:pt x="80" y="152"/>
                </a:cubicBezTo>
                <a:cubicBezTo>
                  <a:pt x="80" y="152"/>
                  <a:pt x="80" y="153"/>
                  <a:pt x="80" y="153"/>
                </a:cubicBezTo>
                <a:cubicBezTo>
                  <a:pt x="81" y="154"/>
                  <a:pt x="82" y="156"/>
                  <a:pt x="83" y="156"/>
                </a:cubicBezTo>
                <a:cubicBezTo>
                  <a:pt x="83" y="157"/>
                  <a:pt x="82" y="159"/>
                  <a:pt x="80" y="160"/>
                </a:cubicBezTo>
                <a:cubicBezTo>
                  <a:pt x="77" y="161"/>
                  <a:pt x="78" y="157"/>
                  <a:pt x="76" y="156"/>
                </a:cubicBezTo>
                <a:cubicBezTo>
                  <a:pt x="76" y="156"/>
                  <a:pt x="76" y="156"/>
                  <a:pt x="75" y="156"/>
                </a:cubicBezTo>
                <a:cubicBezTo>
                  <a:pt x="75" y="156"/>
                  <a:pt x="74" y="156"/>
                  <a:pt x="75" y="155"/>
                </a:cubicBezTo>
                <a:cubicBezTo>
                  <a:pt x="73" y="155"/>
                  <a:pt x="73" y="155"/>
                  <a:pt x="73" y="155"/>
                </a:cubicBezTo>
                <a:cubicBezTo>
                  <a:pt x="71" y="157"/>
                  <a:pt x="69" y="153"/>
                  <a:pt x="68" y="156"/>
                </a:cubicBezTo>
                <a:cubicBezTo>
                  <a:pt x="69" y="158"/>
                  <a:pt x="66" y="159"/>
                  <a:pt x="65" y="159"/>
                </a:cubicBezTo>
                <a:cubicBezTo>
                  <a:pt x="64" y="160"/>
                  <a:pt x="63" y="160"/>
                  <a:pt x="62" y="160"/>
                </a:cubicBezTo>
                <a:cubicBezTo>
                  <a:pt x="62" y="160"/>
                  <a:pt x="62" y="160"/>
                  <a:pt x="62" y="160"/>
                </a:cubicBezTo>
                <a:cubicBezTo>
                  <a:pt x="61" y="162"/>
                  <a:pt x="60" y="163"/>
                  <a:pt x="58" y="163"/>
                </a:cubicBezTo>
                <a:cubicBezTo>
                  <a:pt x="59" y="163"/>
                  <a:pt x="59" y="164"/>
                  <a:pt x="59" y="165"/>
                </a:cubicBezTo>
                <a:cubicBezTo>
                  <a:pt x="58" y="165"/>
                  <a:pt x="58" y="165"/>
                  <a:pt x="58" y="165"/>
                </a:cubicBezTo>
                <a:cubicBezTo>
                  <a:pt x="58" y="165"/>
                  <a:pt x="58" y="165"/>
                  <a:pt x="58" y="165"/>
                </a:cubicBezTo>
                <a:cubicBezTo>
                  <a:pt x="59" y="165"/>
                  <a:pt x="59" y="166"/>
                  <a:pt x="60" y="166"/>
                </a:cubicBezTo>
                <a:cubicBezTo>
                  <a:pt x="61" y="166"/>
                  <a:pt x="61" y="166"/>
                  <a:pt x="61" y="166"/>
                </a:cubicBezTo>
                <a:cubicBezTo>
                  <a:pt x="61" y="167"/>
                  <a:pt x="61" y="167"/>
                  <a:pt x="61" y="167"/>
                </a:cubicBezTo>
                <a:cubicBezTo>
                  <a:pt x="61" y="168"/>
                  <a:pt x="60" y="167"/>
                  <a:pt x="60" y="167"/>
                </a:cubicBezTo>
                <a:cubicBezTo>
                  <a:pt x="60" y="168"/>
                  <a:pt x="60" y="168"/>
                  <a:pt x="59" y="168"/>
                </a:cubicBezTo>
                <a:cubicBezTo>
                  <a:pt x="58" y="167"/>
                  <a:pt x="58" y="167"/>
                  <a:pt x="58" y="167"/>
                </a:cubicBezTo>
                <a:cubicBezTo>
                  <a:pt x="59" y="167"/>
                  <a:pt x="59" y="167"/>
                  <a:pt x="59" y="167"/>
                </a:cubicBezTo>
                <a:cubicBezTo>
                  <a:pt x="59" y="167"/>
                  <a:pt x="58" y="166"/>
                  <a:pt x="58" y="166"/>
                </a:cubicBezTo>
                <a:cubicBezTo>
                  <a:pt x="58" y="166"/>
                  <a:pt x="57" y="166"/>
                  <a:pt x="57" y="166"/>
                </a:cubicBezTo>
                <a:cubicBezTo>
                  <a:pt x="57" y="166"/>
                  <a:pt x="57" y="165"/>
                  <a:pt x="57" y="165"/>
                </a:cubicBezTo>
                <a:cubicBezTo>
                  <a:pt x="57" y="165"/>
                  <a:pt x="56" y="165"/>
                  <a:pt x="56" y="165"/>
                </a:cubicBezTo>
                <a:cubicBezTo>
                  <a:pt x="56" y="166"/>
                  <a:pt x="56" y="166"/>
                  <a:pt x="57" y="166"/>
                </a:cubicBezTo>
                <a:cubicBezTo>
                  <a:pt x="56" y="167"/>
                  <a:pt x="55" y="166"/>
                  <a:pt x="54" y="168"/>
                </a:cubicBezTo>
                <a:cubicBezTo>
                  <a:pt x="54" y="168"/>
                  <a:pt x="55" y="168"/>
                  <a:pt x="55" y="168"/>
                </a:cubicBezTo>
                <a:cubicBezTo>
                  <a:pt x="54" y="169"/>
                  <a:pt x="54" y="169"/>
                  <a:pt x="54" y="169"/>
                </a:cubicBezTo>
                <a:cubicBezTo>
                  <a:pt x="54" y="169"/>
                  <a:pt x="55" y="169"/>
                  <a:pt x="55" y="169"/>
                </a:cubicBezTo>
                <a:cubicBezTo>
                  <a:pt x="54" y="170"/>
                  <a:pt x="54" y="170"/>
                  <a:pt x="54" y="170"/>
                </a:cubicBezTo>
                <a:cubicBezTo>
                  <a:pt x="54" y="170"/>
                  <a:pt x="54" y="170"/>
                  <a:pt x="53" y="169"/>
                </a:cubicBezTo>
                <a:cubicBezTo>
                  <a:pt x="53" y="170"/>
                  <a:pt x="53" y="170"/>
                  <a:pt x="53" y="170"/>
                </a:cubicBezTo>
                <a:cubicBezTo>
                  <a:pt x="51" y="170"/>
                  <a:pt x="50" y="173"/>
                  <a:pt x="49" y="173"/>
                </a:cubicBezTo>
                <a:cubicBezTo>
                  <a:pt x="50" y="175"/>
                  <a:pt x="48" y="175"/>
                  <a:pt x="48" y="176"/>
                </a:cubicBezTo>
                <a:cubicBezTo>
                  <a:pt x="48" y="176"/>
                  <a:pt x="47" y="176"/>
                  <a:pt x="48" y="177"/>
                </a:cubicBezTo>
                <a:cubicBezTo>
                  <a:pt x="48" y="177"/>
                  <a:pt x="48" y="177"/>
                  <a:pt x="48" y="177"/>
                </a:cubicBezTo>
                <a:cubicBezTo>
                  <a:pt x="47" y="177"/>
                  <a:pt x="47" y="177"/>
                  <a:pt x="47" y="177"/>
                </a:cubicBezTo>
                <a:cubicBezTo>
                  <a:pt x="47" y="177"/>
                  <a:pt x="46" y="177"/>
                  <a:pt x="46" y="177"/>
                </a:cubicBezTo>
                <a:cubicBezTo>
                  <a:pt x="46" y="178"/>
                  <a:pt x="46" y="178"/>
                  <a:pt x="46" y="178"/>
                </a:cubicBezTo>
                <a:cubicBezTo>
                  <a:pt x="46" y="179"/>
                  <a:pt x="45" y="178"/>
                  <a:pt x="44" y="178"/>
                </a:cubicBezTo>
                <a:cubicBezTo>
                  <a:pt x="44" y="179"/>
                  <a:pt x="45" y="179"/>
                  <a:pt x="45" y="179"/>
                </a:cubicBezTo>
                <a:cubicBezTo>
                  <a:pt x="44" y="180"/>
                  <a:pt x="43" y="181"/>
                  <a:pt x="42" y="179"/>
                </a:cubicBezTo>
                <a:cubicBezTo>
                  <a:pt x="40" y="181"/>
                  <a:pt x="39" y="180"/>
                  <a:pt x="38" y="181"/>
                </a:cubicBezTo>
                <a:cubicBezTo>
                  <a:pt x="37" y="181"/>
                  <a:pt x="35" y="181"/>
                  <a:pt x="35" y="180"/>
                </a:cubicBezTo>
                <a:cubicBezTo>
                  <a:pt x="35" y="180"/>
                  <a:pt x="35" y="180"/>
                  <a:pt x="35" y="180"/>
                </a:cubicBezTo>
                <a:cubicBezTo>
                  <a:pt x="34" y="181"/>
                  <a:pt x="34" y="180"/>
                  <a:pt x="33" y="180"/>
                </a:cubicBezTo>
                <a:cubicBezTo>
                  <a:pt x="32" y="181"/>
                  <a:pt x="31" y="179"/>
                  <a:pt x="29" y="181"/>
                </a:cubicBezTo>
                <a:cubicBezTo>
                  <a:pt x="29" y="181"/>
                  <a:pt x="30" y="182"/>
                  <a:pt x="30" y="182"/>
                </a:cubicBezTo>
                <a:cubicBezTo>
                  <a:pt x="29" y="183"/>
                  <a:pt x="29" y="182"/>
                  <a:pt x="28" y="182"/>
                </a:cubicBezTo>
                <a:cubicBezTo>
                  <a:pt x="27" y="184"/>
                  <a:pt x="27" y="181"/>
                  <a:pt x="26" y="181"/>
                </a:cubicBezTo>
                <a:cubicBezTo>
                  <a:pt x="25" y="181"/>
                  <a:pt x="25" y="182"/>
                  <a:pt x="24" y="181"/>
                </a:cubicBezTo>
                <a:cubicBezTo>
                  <a:pt x="24" y="182"/>
                  <a:pt x="23" y="181"/>
                  <a:pt x="23" y="183"/>
                </a:cubicBezTo>
                <a:cubicBezTo>
                  <a:pt x="23" y="182"/>
                  <a:pt x="23" y="182"/>
                  <a:pt x="23" y="182"/>
                </a:cubicBezTo>
                <a:cubicBezTo>
                  <a:pt x="24" y="183"/>
                  <a:pt x="24" y="183"/>
                  <a:pt x="24" y="183"/>
                </a:cubicBezTo>
                <a:cubicBezTo>
                  <a:pt x="25" y="182"/>
                  <a:pt x="25" y="185"/>
                  <a:pt x="27" y="185"/>
                </a:cubicBezTo>
                <a:cubicBezTo>
                  <a:pt x="26" y="186"/>
                  <a:pt x="27" y="187"/>
                  <a:pt x="26" y="188"/>
                </a:cubicBezTo>
                <a:cubicBezTo>
                  <a:pt x="25" y="188"/>
                  <a:pt x="23" y="188"/>
                  <a:pt x="22" y="186"/>
                </a:cubicBezTo>
                <a:cubicBezTo>
                  <a:pt x="22" y="187"/>
                  <a:pt x="21" y="187"/>
                  <a:pt x="21" y="187"/>
                </a:cubicBezTo>
                <a:cubicBezTo>
                  <a:pt x="20" y="186"/>
                  <a:pt x="18" y="187"/>
                  <a:pt x="18" y="185"/>
                </a:cubicBezTo>
                <a:cubicBezTo>
                  <a:pt x="18" y="185"/>
                  <a:pt x="18" y="185"/>
                  <a:pt x="18" y="185"/>
                </a:cubicBezTo>
                <a:cubicBezTo>
                  <a:pt x="17" y="187"/>
                  <a:pt x="15" y="186"/>
                  <a:pt x="14" y="187"/>
                </a:cubicBezTo>
                <a:cubicBezTo>
                  <a:pt x="13" y="186"/>
                  <a:pt x="13" y="186"/>
                  <a:pt x="13" y="186"/>
                </a:cubicBezTo>
                <a:cubicBezTo>
                  <a:pt x="12" y="186"/>
                  <a:pt x="12" y="186"/>
                  <a:pt x="12" y="186"/>
                </a:cubicBezTo>
                <a:cubicBezTo>
                  <a:pt x="12" y="186"/>
                  <a:pt x="11" y="187"/>
                  <a:pt x="11" y="186"/>
                </a:cubicBezTo>
                <a:cubicBezTo>
                  <a:pt x="11" y="186"/>
                  <a:pt x="11" y="186"/>
                  <a:pt x="11" y="186"/>
                </a:cubicBezTo>
                <a:cubicBezTo>
                  <a:pt x="11" y="187"/>
                  <a:pt x="10" y="187"/>
                  <a:pt x="9" y="187"/>
                </a:cubicBezTo>
                <a:cubicBezTo>
                  <a:pt x="10" y="188"/>
                  <a:pt x="10" y="188"/>
                  <a:pt x="10" y="188"/>
                </a:cubicBezTo>
                <a:cubicBezTo>
                  <a:pt x="10" y="188"/>
                  <a:pt x="10" y="189"/>
                  <a:pt x="9" y="189"/>
                </a:cubicBezTo>
                <a:cubicBezTo>
                  <a:pt x="9" y="188"/>
                  <a:pt x="8" y="188"/>
                  <a:pt x="9" y="187"/>
                </a:cubicBezTo>
                <a:cubicBezTo>
                  <a:pt x="8" y="188"/>
                  <a:pt x="8" y="188"/>
                  <a:pt x="8" y="188"/>
                </a:cubicBezTo>
                <a:cubicBezTo>
                  <a:pt x="7" y="188"/>
                  <a:pt x="7" y="188"/>
                  <a:pt x="6" y="187"/>
                </a:cubicBezTo>
                <a:cubicBezTo>
                  <a:pt x="5" y="189"/>
                  <a:pt x="3" y="187"/>
                  <a:pt x="2" y="189"/>
                </a:cubicBezTo>
                <a:cubicBezTo>
                  <a:pt x="2" y="189"/>
                  <a:pt x="4" y="189"/>
                  <a:pt x="3" y="190"/>
                </a:cubicBezTo>
                <a:cubicBezTo>
                  <a:pt x="2" y="190"/>
                  <a:pt x="2" y="189"/>
                  <a:pt x="2" y="189"/>
                </a:cubicBezTo>
                <a:cubicBezTo>
                  <a:pt x="2" y="190"/>
                  <a:pt x="0" y="191"/>
                  <a:pt x="0" y="192"/>
                </a:cubicBezTo>
                <a:cubicBezTo>
                  <a:pt x="0" y="192"/>
                  <a:pt x="1" y="193"/>
                  <a:pt x="1" y="194"/>
                </a:cubicBezTo>
                <a:cubicBezTo>
                  <a:pt x="3" y="194"/>
                  <a:pt x="4" y="194"/>
                  <a:pt x="5" y="193"/>
                </a:cubicBezTo>
                <a:cubicBezTo>
                  <a:pt x="6" y="193"/>
                  <a:pt x="6" y="195"/>
                  <a:pt x="7" y="194"/>
                </a:cubicBezTo>
                <a:cubicBezTo>
                  <a:pt x="8" y="195"/>
                  <a:pt x="9" y="194"/>
                  <a:pt x="9" y="196"/>
                </a:cubicBezTo>
                <a:cubicBezTo>
                  <a:pt x="8" y="196"/>
                  <a:pt x="8" y="198"/>
                  <a:pt x="7" y="198"/>
                </a:cubicBezTo>
                <a:cubicBezTo>
                  <a:pt x="7" y="198"/>
                  <a:pt x="8" y="198"/>
                  <a:pt x="8" y="199"/>
                </a:cubicBezTo>
                <a:cubicBezTo>
                  <a:pt x="8" y="198"/>
                  <a:pt x="8" y="198"/>
                  <a:pt x="8" y="198"/>
                </a:cubicBezTo>
                <a:cubicBezTo>
                  <a:pt x="8" y="200"/>
                  <a:pt x="10" y="200"/>
                  <a:pt x="11" y="201"/>
                </a:cubicBezTo>
                <a:cubicBezTo>
                  <a:pt x="8" y="203"/>
                  <a:pt x="8" y="203"/>
                  <a:pt x="8" y="203"/>
                </a:cubicBezTo>
                <a:cubicBezTo>
                  <a:pt x="10" y="205"/>
                  <a:pt x="11" y="207"/>
                  <a:pt x="13" y="209"/>
                </a:cubicBezTo>
                <a:cubicBezTo>
                  <a:pt x="13" y="210"/>
                  <a:pt x="14" y="210"/>
                  <a:pt x="14" y="211"/>
                </a:cubicBezTo>
                <a:cubicBezTo>
                  <a:pt x="15" y="212"/>
                  <a:pt x="15" y="212"/>
                  <a:pt x="15" y="212"/>
                </a:cubicBezTo>
                <a:cubicBezTo>
                  <a:pt x="15" y="212"/>
                  <a:pt x="15" y="212"/>
                  <a:pt x="15" y="212"/>
                </a:cubicBezTo>
                <a:cubicBezTo>
                  <a:pt x="16" y="212"/>
                  <a:pt x="16" y="212"/>
                  <a:pt x="16" y="212"/>
                </a:cubicBezTo>
                <a:cubicBezTo>
                  <a:pt x="15" y="213"/>
                  <a:pt x="16" y="214"/>
                  <a:pt x="15" y="215"/>
                </a:cubicBezTo>
                <a:cubicBezTo>
                  <a:pt x="15" y="215"/>
                  <a:pt x="15" y="215"/>
                  <a:pt x="15" y="215"/>
                </a:cubicBezTo>
                <a:cubicBezTo>
                  <a:pt x="15" y="215"/>
                  <a:pt x="16" y="215"/>
                  <a:pt x="16" y="215"/>
                </a:cubicBezTo>
                <a:cubicBezTo>
                  <a:pt x="17" y="216"/>
                  <a:pt x="17" y="216"/>
                  <a:pt x="17" y="216"/>
                </a:cubicBezTo>
                <a:cubicBezTo>
                  <a:pt x="17" y="216"/>
                  <a:pt x="17" y="216"/>
                  <a:pt x="16" y="216"/>
                </a:cubicBezTo>
                <a:cubicBezTo>
                  <a:pt x="17" y="216"/>
                  <a:pt x="17" y="216"/>
                  <a:pt x="17" y="216"/>
                </a:cubicBezTo>
                <a:cubicBezTo>
                  <a:pt x="17" y="216"/>
                  <a:pt x="17" y="216"/>
                  <a:pt x="18" y="216"/>
                </a:cubicBezTo>
                <a:cubicBezTo>
                  <a:pt x="18" y="216"/>
                  <a:pt x="18" y="216"/>
                  <a:pt x="18" y="216"/>
                </a:cubicBezTo>
                <a:cubicBezTo>
                  <a:pt x="16" y="220"/>
                  <a:pt x="21" y="219"/>
                  <a:pt x="21" y="222"/>
                </a:cubicBezTo>
                <a:cubicBezTo>
                  <a:pt x="20" y="225"/>
                  <a:pt x="19" y="223"/>
                  <a:pt x="18" y="224"/>
                </a:cubicBezTo>
                <a:cubicBezTo>
                  <a:pt x="18" y="224"/>
                  <a:pt x="19" y="225"/>
                  <a:pt x="19" y="226"/>
                </a:cubicBezTo>
                <a:cubicBezTo>
                  <a:pt x="18" y="226"/>
                  <a:pt x="17" y="227"/>
                  <a:pt x="15" y="228"/>
                </a:cubicBezTo>
                <a:cubicBezTo>
                  <a:pt x="15" y="229"/>
                  <a:pt x="16" y="230"/>
                  <a:pt x="15" y="231"/>
                </a:cubicBezTo>
                <a:cubicBezTo>
                  <a:pt x="16" y="231"/>
                  <a:pt x="16" y="231"/>
                  <a:pt x="16" y="231"/>
                </a:cubicBezTo>
                <a:cubicBezTo>
                  <a:pt x="15" y="232"/>
                  <a:pt x="14" y="232"/>
                  <a:pt x="13" y="233"/>
                </a:cubicBezTo>
                <a:cubicBezTo>
                  <a:pt x="14" y="234"/>
                  <a:pt x="13" y="235"/>
                  <a:pt x="12" y="236"/>
                </a:cubicBezTo>
                <a:cubicBezTo>
                  <a:pt x="15" y="237"/>
                  <a:pt x="15" y="237"/>
                  <a:pt x="15" y="237"/>
                </a:cubicBezTo>
                <a:cubicBezTo>
                  <a:pt x="15" y="238"/>
                  <a:pt x="15" y="239"/>
                  <a:pt x="14" y="240"/>
                </a:cubicBezTo>
                <a:cubicBezTo>
                  <a:pt x="15" y="240"/>
                  <a:pt x="15" y="240"/>
                  <a:pt x="15" y="241"/>
                </a:cubicBezTo>
                <a:cubicBezTo>
                  <a:pt x="16" y="241"/>
                  <a:pt x="17" y="242"/>
                  <a:pt x="15" y="242"/>
                </a:cubicBezTo>
                <a:cubicBezTo>
                  <a:pt x="16" y="244"/>
                  <a:pt x="14" y="246"/>
                  <a:pt x="13" y="247"/>
                </a:cubicBezTo>
                <a:cubicBezTo>
                  <a:pt x="13" y="249"/>
                  <a:pt x="14" y="249"/>
                  <a:pt x="14" y="250"/>
                </a:cubicBezTo>
                <a:cubicBezTo>
                  <a:pt x="15" y="250"/>
                  <a:pt x="15" y="251"/>
                  <a:pt x="16" y="250"/>
                </a:cubicBezTo>
                <a:cubicBezTo>
                  <a:pt x="16" y="250"/>
                  <a:pt x="16" y="250"/>
                  <a:pt x="16" y="250"/>
                </a:cubicBezTo>
                <a:cubicBezTo>
                  <a:pt x="18" y="249"/>
                  <a:pt x="18" y="249"/>
                  <a:pt x="18" y="249"/>
                </a:cubicBezTo>
                <a:cubicBezTo>
                  <a:pt x="18" y="249"/>
                  <a:pt x="19" y="250"/>
                  <a:pt x="19" y="251"/>
                </a:cubicBezTo>
                <a:cubicBezTo>
                  <a:pt x="18" y="251"/>
                  <a:pt x="18" y="252"/>
                  <a:pt x="17" y="252"/>
                </a:cubicBezTo>
                <a:cubicBezTo>
                  <a:pt x="17" y="253"/>
                  <a:pt x="16" y="254"/>
                  <a:pt x="16" y="256"/>
                </a:cubicBezTo>
                <a:cubicBezTo>
                  <a:pt x="16" y="257"/>
                  <a:pt x="17" y="256"/>
                  <a:pt x="18" y="256"/>
                </a:cubicBezTo>
                <a:cubicBezTo>
                  <a:pt x="18" y="256"/>
                  <a:pt x="18" y="256"/>
                  <a:pt x="18" y="256"/>
                </a:cubicBezTo>
                <a:cubicBezTo>
                  <a:pt x="18" y="256"/>
                  <a:pt x="20" y="256"/>
                  <a:pt x="20" y="255"/>
                </a:cubicBezTo>
                <a:cubicBezTo>
                  <a:pt x="21" y="256"/>
                  <a:pt x="20" y="257"/>
                  <a:pt x="20" y="258"/>
                </a:cubicBezTo>
                <a:cubicBezTo>
                  <a:pt x="21" y="259"/>
                  <a:pt x="23" y="259"/>
                  <a:pt x="23" y="260"/>
                </a:cubicBezTo>
                <a:cubicBezTo>
                  <a:pt x="23" y="259"/>
                  <a:pt x="23" y="259"/>
                  <a:pt x="24" y="259"/>
                </a:cubicBezTo>
                <a:cubicBezTo>
                  <a:pt x="24" y="260"/>
                  <a:pt x="24" y="260"/>
                  <a:pt x="24" y="260"/>
                </a:cubicBezTo>
                <a:cubicBezTo>
                  <a:pt x="24" y="260"/>
                  <a:pt x="25" y="259"/>
                  <a:pt x="25" y="259"/>
                </a:cubicBezTo>
                <a:cubicBezTo>
                  <a:pt x="26" y="261"/>
                  <a:pt x="28" y="258"/>
                  <a:pt x="29" y="260"/>
                </a:cubicBezTo>
                <a:cubicBezTo>
                  <a:pt x="29" y="260"/>
                  <a:pt x="29" y="261"/>
                  <a:pt x="29" y="261"/>
                </a:cubicBezTo>
                <a:cubicBezTo>
                  <a:pt x="31" y="262"/>
                  <a:pt x="32" y="264"/>
                  <a:pt x="33" y="265"/>
                </a:cubicBezTo>
                <a:cubicBezTo>
                  <a:pt x="34" y="265"/>
                  <a:pt x="35" y="263"/>
                  <a:pt x="36" y="265"/>
                </a:cubicBezTo>
                <a:cubicBezTo>
                  <a:pt x="36" y="265"/>
                  <a:pt x="36" y="266"/>
                  <a:pt x="36" y="267"/>
                </a:cubicBezTo>
                <a:cubicBezTo>
                  <a:pt x="36" y="268"/>
                  <a:pt x="36" y="269"/>
                  <a:pt x="36" y="271"/>
                </a:cubicBezTo>
                <a:cubicBezTo>
                  <a:pt x="36" y="272"/>
                  <a:pt x="36" y="273"/>
                  <a:pt x="34" y="273"/>
                </a:cubicBezTo>
                <a:cubicBezTo>
                  <a:pt x="35" y="274"/>
                  <a:pt x="35" y="275"/>
                  <a:pt x="36" y="275"/>
                </a:cubicBezTo>
                <a:cubicBezTo>
                  <a:pt x="35" y="279"/>
                  <a:pt x="39" y="279"/>
                  <a:pt x="39" y="282"/>
                </a:cubicBezTo>
                <a:cubicBezTo>
                  <a:pt x="40" y="281"/>
                  <a:pt x="40" y="281"/>
                  <a:pt x="41" y="281"/>
                </a:cubicBezTo>
                <a:cubicBezTo>
                  <a:pt x="40" y="278"/>
                  <a:pt x="43" y="275"/>
                  <a:pt x="45" y="274"/>
                </a:cubicBezTo>
                <a:cubicBezTo>
                  <a:pt x="48" y="274"/>
                  <a:pt x="44" y="275"/>
                  <a:pt x="47" y="275"/>
                </a:cubicBezTo>
                <a:cubicBezTo>
                  <a:pt x="47" y="274"/>
                  <a:pt x="47" y="274"/>
                  <a:pt x="47" y="274"/>
                </a:cubicBezTo>
                <a:cubicBezTo>
                  <a:pt x="48" y="274"/>
                  <a:pt x="48" y="273"/>
                  <a:pt x="49" y="274"/>
                </a:cubicBezTo>
                <a:cubicBezTo>
                  <a:pt x="50" y="272"/>
                  <a:pt x="51" y="274"/>
                  <a:pt x="53" y="274"/>
                </a:cubicBezTo>
                <a:cubicBezTo>
                  <a:pt x="51" y="275"/>
                  <a:pt x="53" y="276"/>
                  <a:pt x="52" y="277"/>
                </a:cubicBezTo>
                <a:cubicBezTo>
                  <a:pt x="53" y="278"/>
                  <a:pt x="54" y="279"/>
                  <a:pt x="54" y="279"/>
                </a:cubicBezTo>
                <a:cubicBezTo>
                  <a:pt x="54" y="280"/>
                  <a:pt x="55" y="282"/>
                  <a:pt x="54" y="282"/>
                </a:cubicBezTo>
                <a:cubicBezTo>
                  <a:pt x="55" y="283"/>
                  <a:pt x="55" y="283"/>
                  <a:pt x="55" y="283"/>
                </a:cubicBezTo>
                <a:cubicBezTo>
                  <a:pt x="55" y="284"/>
                  <a:pt x="54" y="285"/>
                  <a:pt x="54" y="285"/>
                </a:cubicBezTo>
                <a:cubicBezTo>
                  <a:pt x="54" y="287"/>
                  <a:pt x="54" y="288"/>
                  <a:pt x="55" y="289"/>
                </a:cubicBezTo>
                <a:cubicBezTo>
                  <a:pt x="55" y="289"/>
                  <a:pt x="55" y="289"/>
                  <a:pt x="55" y="289"/>
                </a:cubicBezTo>
                <a:cubicBezTo>
                  <a:pt x="56" y="289"/>
                  <a:pt x="56" y="290"/>
                  <a:pt x="56" y="290"/>
                </a:cubicBezTo>
                <a:cubicBezTo>
                  <a:pt x="56" y="292"/>
                  <a:pt x="54" y="291"/>
                  <a:pt x="54" y="293"/>
                </a:cubicBezTo>
                <a:cubicBezTo>
                  <a:pt x="53" y="293"/>
                  <a:pt x="53" y="293"/>
                  <a:pt x="53" y="293"/>
                </a:cubicBezTo>
                <a:cubicBezTo>
                  <a:pt x="53" y="294"/>
                  <a:pt x="53" y="294"/>
                  <a:pt x="53" y="294"/>
                </a:cubicBezTo>
                <a:cubicBezTo>
                  <a:pt x="53" y="294"/>
                  <a:pt x="53" y="294"/>
                  <a:pt x="52" y="294"/>
                </a:cubicBezTo>
                <a:cubicBezTo>
                  <a:pt x="52" y="295"/>
                  <a:pt x="52" y="295"/>
                  <a:pt x="52" y="295"/>
                </a:cubicBezTo>
                <a:cubicBezTo>
                  <a:pt x="53" y="295"/>
                  <a:pt x="53" y="295"/>
                  <a:pt x="53" y="295"/>
                </a:cubicBezTo>
                <a:cubicBezTo>
                  <a:pt x="52" y="296"/>
                  <a:pt x="53" y="298"/>
                  <a:pt x="53" y="299"/>
                </a:cubicBezTo>
                <a:cubicBezTo>
                  <a:pt x="53" y="299"/>
                  <a:pt x="54" y="298"/>
                  <a:pt x="54" y="299"/>
                </a:cubicBezTo>
                <a:cubicBezTo>
                  <a:pt x="57" y="296"/>
                  <a:pt x="57" y="296"/>
                  <a:pt x="57" y="296"/>
                </a:cubicBezTo>
                <a:cubicBezTo>
                  <a:pt x="57" y="296"/>
                  <a:pt x="57" y="296"/>
                  <a:pt x="57" y="297"/>
                </a:cubicBezTo>
                <a:cubicBezTo>
                  <a:pt x="58" y="297"/>
                  <a:pt x="58" y="297"/>
                  <a:pt x="58" y="297"/>
                </a:cubicBezTo>
                <a:cubicBezTo>
                  <a:pt x="59" y="299"/>
                  <a:pt x="58" y="301"/>
                  <a:pt x="58" y="302"/>
                </a:cubicBezTo>
                <a:cubicBezTo>
                  <a:pt x="58" y="302"/>
                  <a:pt x="58" y="302"/>
                  <a:pt x="58" y="302"/>
                </a:cubicBezTo>
                <a:cubicBezTo>
                  <a:pt x="59" y="301"/>
                  <a:pt x="59" y="302"/>
                  <a:pt x="60" y="302"/>
                </a:cubicBezTo>
                <a:cubicBezTo>
                  <a:pt x="60" y="303"/>
                  <a:pt x="62" y="303"/>
                  <a:pt x="61" y="304"/>
                </a:cubicBezTo>
                <a:cubicBezTo>
                  <a:pt x="61" y="305"/>
                  <a:pt x="61" y="305"/>
                  <a:pt x="61" y="305"/>
                </a:cubicBezTo>
                <a:cubicBezTo>
                  <a:pt x="61" y="306"/>
                  <a:pt x="61" y="306"/>
                  <a:pt x="61" y="306"/>
                </a:cubicBezTo>
                <a:cubicBezTo>
                  <a:pt x="61" y="306"/>
                  <a:pt x="61" y="305"/>
                  <a:pt x="61" y="305"/>
                </a:cubicBezTo>
                <a:cubicBezTo>
                  <a:pt x="63" y="303"/>
                  <a:pt x="63" y="307"/>
                  <a:pt x="64" y="307"/>
                </a:cubicBezTo>
                <a:cubicBezTo>
                  <a:pt x="64" y="306"/>
                  <a:pt x="64" y="306"/>
                  <a:pt x="64" y="306"/>
                </a:cubicBezTo>
                <a:cubicBezTo>
                  <a:pt x="66" y="306"/>
                  <a:pt x="68" y="306"/>
                  <a:pt x="69" y="304"/>
                </a:cubicBezTo>
                <a:cubicBezTo>
                  <a:pt x="71" y="304"/>
                  <a:pt x="73" y="304"/>
                  <a:pt x="73" y="306"/>
                </a:cubicBezTo>
                <a:cubicBezTo>
                  <a:pt x="74" y="306"/>
                  <a:pt x="74" y="306"/>
                  <a:pt x="74" y="306"/>
                </a:cubicBezTo>
                <a:cubicBezTo>
                  <a:pt x="75" y="305"/>
                  <a:pt x="74" y="307"/>
                  <a:pt x="75" y="307"/>
                </a:cubicBezTo>
                <a:cubicBezTo>
                  <a:pt x="75" y="307"/>
                  <a:pt x="74" y="307"/>
                  <a:pt x="75" y="308"/>
                </a:cubicBezTo>
                <a:cubicBezTo>
                  <a:pt x="76" y="308"/>
                  <a:pt x="76" y="310"/>
                  <a:pt x="77" y="309"/>
                </a:cubicBezTo>
                <a:cubicBezTo>
                  <a:pt x="78" y="310"/>
                  <a:pt x="79" y="309"/>
                  <a:pt x="79" y="310"/>
                </a:cubicBezTo>
                <a:cubicBezTo>
                  <a:pt x="80" y="308"/>
                  <a:pt x="82" y="307"/>
                  <a:pt x="84" y="308"/>
                </a:cubicBezTo>
                <a:cubicBezTo>
                  <a:pt x="86" y="307"/>
                  <a:pt x="87" y="310"/>
                  <a:pt x="89" y="310"/>
                </a:cubicBezTo>
                <a:cubicBezTo>
                  <a:pt x="90" y="309"/>
                  <a:pt x="91" y="307"/>
                  <a:pt x="91" y="306"/>
                </a:cubicBezTo>
                <a:cubicBezTo>
                  <a:pt x="92" y="307"/>
                  <a:pt x="93" y="308"/>
                  <a:pt x="94" y="308"/>
                </a:cubicBezTo>
                <a:cubicBezTo>
                  <a:pt x="94" y="307"/>
                  <a:pt x="94" y="307"/>
                  <a:pt x="94" y="307"/>
                </a:cubicBezTo>
                <a:cubicBezTo>
                  <a:pt x="94" y="307"/>
                  <a:pt x="94" y="307"/>
                  <a:pt x="94" y="307"/>
                </a:cubicBezTo>
                <a:cubicBezTo>
                  <a:pt x="95" y="306"/>
                  <a:pt x="94" y="306"/>
                  <a:pt x="95" y="306"/>
                </a:cubicBezTo>
                <a:cubicBezTo>
                  <a:pt x="96" y="307"/>
                  <a:pt x="98" y="305"/>
                  <a:pt x="100" y="306"/>
                </a:cubicBezTo>
                <a:cubicBezTo>
                  <a:pt x="100" y="305"/>
                  <a:pt x="100" y="305"/>
                  <a:pt x="101" y="305"/>
                </a:cubicBezTo>
                <a:cubicBezTo>
                  <a:pt x="101" y="303"/>
                  <a:pt x="103" y="301"/>
                  <a:pt x="105" y="300"/>
                </a:cubicBezTo>
                <a:cubicBezTo>
                  <a:pt x="105" y="299"/>
                  <a:pt x="105" y="299"/>
                  <a:pt x="105" y="299"/>
                </a:cubicBezTo>
                <a:cubicBezTo>
                  <a:pt x="105" y="299"/>
                  <a:pt x="105" y="299"/>
                  <a:pt x="105" y="299"/>
                </a:cubicBezTo>
                <a:cubicBezTo>
                  <a:pt x="105" y="298"/>
                  <a:pt x="105" y="298"/>
                  <a:pt x="105" y="298"/>
                </a:cubicBezTo>
                <a:cubicBezTo>
                  <a:pt x="105" y="297"/>
                  <a:pt x="105" y="297"/>
                  <a:pt x="105" y="297"/>
                </a:cubicBezTo>
                <a:cubicBezTo>
                  <a:pt x="105" y="296"/>
                  <a:pt x="102" y="295"/>
                  <a:pt x="104" y="294"/>
                </a:cubicBezTo>
                <a:cubicBezTo>
                  <a:pt x="105" y="294"/>
                  <a:pt x="105" y="294"/>
                  <a:pt x="106" y="294"/>
                </a:cubicBezTo>
                <a:cubicBezTo>
                  <a:pt x="106" y="294"/>
                  <a:pt x="106" y="293"/>
                  <a:pt x="106" y="293"/>
                </a:cubicBezTo>
                <a:cubicBezTo>
                  <a:pt x="107" y="293"/>
                  <a:pt x="108" y="295"/>
                  <a:pt x="109" y="294"/>
                </a:cubicBezTo>
                <a:cubicBezTo>
                  <a:pt x="110" y="295"/>
                  <a:pt x="110" y="295"/>
                  <a:pt x="110" y="295"/>
                </a:cubicBezTo>
                <a:cubicBezTo>
                  <a:pt x="110" y="296"/>
                  <a:pt x="111" y="297"/>
                  <a:pt x="110" y="297"/>
                </a:cubicBezTo>
                <a:cubicBezTo>
                  <a:pt x="110" y="296"/>
                  <a:pt x="109" y="296"/>
                  <a:pt x="109" y="296"/>
                </a:cubicBezTo>
                <a:cubicBezTo>
                  <a:pt x="109" y="297"/>
                  <a:pt x="108" y="297"/>
                  <a:pt x="109" y="298"/>
                </a:cubicBezTo>
                <a:cubicBezTo>
                  <a:pt x="109" y="298"/>
                  <a:pt x="109" y="298"/>
                  <a:pt x="109" y="298"/>
                </a:cubicBezTo>
                <a:cubicBezTo>
                  <a:pt x="108" y="298"/>
                  <a:pt x="108" y="298"/>
                  <a:pt x="108" y="298"/>
                </a:cubicBezTo>
                <a:cubicBezTo>
                  <a:pt x="108" y="298"/>
                  <a:pt x="108" y="298"/>
                  <a:pt x="108" y="298"/>
                </a:cubicBezTo>
                <a:cubicBezTo>
                  <a:pt x="108" y="298"/>
                  <a:pt x="108" y="299"/>
                  <a:pt x="107" y="299"/>
                </a:cubicBezTo>
                <a:cubicBezTo>
                  <a:pt x="108" y="299"/>
                  <a:pt x="108" y="299"/>
                  <a:pt x="108" y="299"/>
                </a:cubicBezTo>
                <a:cubicBezTo>
                  <a:pt x="108" y="299"/>
                  <a:pt x="109" y="299"/>
                  <a:pt x="109" y="300"/>
                </a:cubicBezTo>
                <a:cubicBezTo>
                  <a:pt x="109" y="300"/>
                  <a:pt x="109" y="300"/>
                  <a:pt x="110" y="300"/>
                </a:cubicBezTo>
                <a:cubicBezTo>
                  <a:pt x="110" y="300"/>
                  <a:pt x="109" y="301"/>
                  <a:pt x="109" y="301"/>
                </a:cubicBezTo>
                <a:cubicBezTo>
                  <a:pt x="109" y="302"/>
                  <a:pt x="109" y="303"/>
                  <a:pt x="110" y="303"/>
                </a:cubicBezTo>
                <a:cubicBezTo>
                  <a:pt x="111" y="303"/>
                  <a:pt x="111" y="303"/>
                  <a:pt x="111" y="304"/>
                </a:cubicBezTo>
                <a:cubicBezTo>
                  <a:pt x="111" y="304"/>
                  <a:pt x="111" y="304"/>
                  <a:pt x="111" y="304"/>
                </a:cubicBezTo>
                <a:cubicBezTo>
                  <a:pt x="111" y="303"/>
                  <a:pt x="111" y="303"/>
                  <a:pt x="111" y="303"/>
                </a:cubicBezTo>
                <a:cubicBezTo>
                  <a:pt x="111" y="303"/>
                  <a:pt x="111" y="302"/>
                  <a:pt x="112" y="302"/>
                </a:cubicBezTo>
                <a:cubicBezTo>
                  <a:pt x="114" y="301"/>
                  <a:pt x="111" y="298"/>
                  <a:pt x="113" y="297"/>
                </a:cubicBezTo>
                <a:cubicBezTo>
                  <a:pt x="113" y="296"/>
                  <a:pt x="113" y="297"/>
                  <a:pt x="113" y="297"/>
                </a:cubicBezTo>
                <a:cubicBezTo>
                  <a:pt x="116" y="296"/>
                  <a:pt x="116" y="293"/>
                  <a:pt x="117" y="290"/>
                </a:cubicBezTo>
                <a:cubicBezTo>
                  <a:pt x="119" y="290"/>
                  <a:pt x="119" y="287"/>
                  <a:pt x="122" y="288"/>
                </a:cubicBezTo>
                <a:cubicBezTo>
                  <a:pt x="124" y="290"/>
                  <a:pt x="121" y="292"/>
                  <a:pt x="122" y="294"/>
                </a:cubicBezTo>
                <a:cubicBezTo>
                  <a:pt x="122" y="296"/>
                  <a:pt x="121" y="297"/>
                  <a:pt x="120" y="299"/>
                </a:cubicBezTo>
                <a:cubicBezTo>
                  <a:pt x="122" y="300"/>
                  <a:pt x="118" y="301"/>
                  <a:pt x="119" y="303"/>
                </a:cubicBezTo>
                <a:cubicBezTo>
                  <a:pt x="119" y="305"/>
                  <a:pt x="119" y="308"/>
                  <a:pt x="117" y="309"/>
                </a:cubicBezTo>
                <a:cubicBezTo>
                  <a:pt x="115" y="311"/>
                  <a:pt x="120" y="313"/>
                  <a:pt x="116" y="315"/>
                </a:cubicBezTo>
                <a:cubicBezTo>
                  <a:pt x="117" y="315"/>
                  <a:pt x="117" y="315"/>
                  <a:pt x="117" y="315"/>
                </a:cubicBezTo>
                <a:cubicBezTo>
                  <a:pt x="116" y="315"/>
                  <a:pt x="117" y="316"/>
                  <a:pt x="116" y="316"/>
                </a:cubicBezTo>
                <a:cubicBezTo>
                  <a:pt x="118" y="317"/>
                  <a:pt x="118" y="317"/>
                  <a:pt x="118" y="317"/>
                </a:cubicBezTo>
                <a:cubicBezTo>
                  <a:pt x="117" y="318"/>
                  <a:pt x="117" y="318"/>
                  <a:pt x="117" y="318"/>
                </a:cubicBezTo>
                <a:cubicBezTo>
                  <a:pt x="118" y="319"/>
                  <a:pt x="118" y="319"/>
                  <a:pt x="118" y="319"/>
                </a:cubicBezTo>
                <a:cubicBezTo>
                  <a:pt x="117" y="319"/>
                  <a:pt x="117" y="319"/>
                  <a:pt x="117" y="319"/>
                </a:cubicBezTo>
                <a:cubicBezTo>
                  <a:pt x="118" y="319"/>
                  <a:pt x="118" y="319"/>
                  <a:pt x="118" y="320"/>
                </a:cubicBezTo>
                <a:cubicBezTo>
                  <a:pt x="118" y="319"/>
                  <a:pt x="118" y="319"/>
                  <a:pt x="118" y="319"/>
                </a:cubicBezTo>
                <a:cubicBezTo>
                  <a:pt x="119" y="319"/>
                  <a:pt x="121" y="319"/>
                  <a:pt x="122" y="320"/>
                </a:cubicBezTo>
                <a:cubicBezTo>
                  <a:pt x="122" y="321"/>
                  <a:pt x="123" y="322"/>
                  <a:pt x="122" y="323"/>
                </a:cubicBezTo>
                <a:cubicBezTo>
                  <a:pt x="122" y="323"/>
                  <a:pt x="122" y="323"/>
                  <a:pt x="122" y="323"/>
                </a:cubicBezTo>
                <a:cubicBezTo>
                  <a:pt x="123" y="323"/>
                  <a:pt x="123" y="323"/>
                  <a:pt x="123" y="323"/>
                </a:cubicBezTo>
                <a:cubicBezTo>
                  <a:pt x="123" y="323"/>
                  <a:pt x="123" y="322"/>
                  <a:pt x="122" y="322"/>
                </a:cubicBezTo>
                <a:cubicBezTo>
                  <a:pt x="123" y="321"/>
                  <a:pt x="124" y="323"/>
                  <a:pt x="124" y="321"/>
                </a:cubicBezTo>
                <a:cubicBezTo>
                  <a:pt x="127" y="323"/>
                  <a:pt x="127" y="323"/>
                  <a:pt x="127" y="323"/>
                </a:cubicBezTo>
                <a:cubicBezTo>
                  <a:pt x="127" y="322"/>
                  <a:pt x="128" y="322"/>
                  <a:pt x="129" y="321"/>
                </a:cubicBezTo>
                <a:cubicBezTo>
                  <a:pt x="128" y="321"/>
                  <a:pt x="128" y="321"/>
                  <a:pt x="128" y="321"/>
                </a:cubicBezTo>
                <a:cubicBezTo>
                  <a:pt x="129" y="321"/>
                  <a:pt x="129" y="321"/>
                  <a:pt x="130" y="321"/>
                </a:cubicBezTo>
                <a:cubicBezTo>
                  <a:pt x="130" y="320"/>
                  <a:pt x="130" y="320"/>
                  <a:pt x="130" y="320"/>
                </a:cubicBezTo>
                <a:cubicBezTo>
                  <a:pt x="130" y="320"/>
                  <a:pt x="130" y="320"/>
                  <a:pt x="130" y="320"/>
                </a:cubicBezTo>
                <a:cubicBezTo>
                  <a:pt x="130" y="319"/>
                  <a:pt x="130" y="319"/>
                  <a:pt x="130" y="319"/>
                </a:cubicBezTo>
                <a:cubicBezTo>
                  <a:pt x="130" y="319"/>
                  <a:pt x="130" y="319"/>
                  <a:pt x="131" y="318"/>
                </a:cubicBezTo>
                <a:cubicBezTo>
                  <a:pt x="133" y="319"/>
                  <a:pt x="134" y="316"/>
                  <a:pt x="137" y="317"/>
                </a:cubicBezTo>
                <a:cubicBezTo>
                  <a:pt x="138" y="315"/>
                  <a:pt x="140" y="315"/>
                  <a:pt x="142" y="315"/>
                </a:cubicBezTo>
                <a:cubicBezTo>
                  <a:pt x="142" y="315"/>
                  <a:pt x="142" y="315"/>
                  <a:pt x="142" y="315"/>
                </a:cubicBezTo>
                <a:cubicBezTo>
                  <a:pt x="142" y="315"/>
                  <a:pt x="142" y="315"/>
                  <a:pt x="142" y="315"/>
                </a:cubicBezTo>
                <a:cubicBezTo>
                  <a:pt x="143" y="315"/>
                  <a:pt x="143" y="316"/>
                  <a:pt x="144" y="316"/>
                </a:cubicBezTo>
                <a:cubicBezTo>
                  <a:pt x="144" y="316"/>
                  <a:pt x="144" y="317"/>
                  <a:pt x="144" y="317"/>
                </a:cubicBezTo>
                <a:cubicBezTo>
                  <a:pt x="142" y="318"/>
                  <a:pt x="140" y="320"/>
                  <a:pt x="140" y="322"/>
                </a:cubicBezTo>
                <a:cubicBezTo>
                  <a:pt x="138" y="322"/>
                  <a:pt x="138" y="324"/>
                  <a:pt x="136" y="324"/>
                </a:cubicBezTo>
                <a:cubicBezTo>
                  <a:pt x="136" y="325"/>
                  <a:pt x="135" y="325"/>
                  <a:pt x="135" y="325"/>
                </a:cubicBezTo>
                <a:cubicBezTo>
                  <a:pt x="136" y="325"/>
                  <a:pt x="136" y="325"/>
                  <a:pt x="136" y="325"/>
                </a:cubicBezTo>
                <a:cubicBezTo>
                  <a:pt x="137" y="325"/>
                  <a:pt x="136" y="326"/>
                  <a:pt x="136" y="326"/>
                </a:cubicBezTo>
                <a:cubicBezTo>
                  <a:pt x="136" y="326"/>
                  <a:pt x="136" y="326"/>
                  <a:pt x="136" y="326"/>
                </a:cubicBezTo>
                <a:cubicBezTo>
                  <a:pt x="138" y="327"/>
                  <a:pt x="139" y="324"/>
                  <a:pt x="140" y="323"/>
                </a:cubicBezTo>
                <a:cubicBezTo>
                  <a:pt x="143" y="327"/>
                  <a:pt x="143" y="327"/>
                  <a:pt x="143" y="327"/>
                </a:cubicBezTo>
                <a:cubicBezTo>
                  <a:pt x="143" y="326"/>
                  <a:pt x="143" y="326"/>
                  <a:pt x="143" y="326"/>
                </a:cubicBezTo>
                <a:cubicBezTo>
                  <a:pt x="143" y="327"/>
                  <a:pt x="143" y="327"/>
                  <a:pt x="143" y="327"/>
                </a:cubicBezTo>
                <a:cubicBezTo>
                  <a:pt x="143" y="327"/>
                  <a:pt x="143" y="328"/>
                  <a:pt x="143" y="328"/>
                </a:cubicBezTo>
                <a:cubicBezTo>
                  <a:pt x="144" y="329"/>
                  <a:pt x="144" y="329"/>
                  <a:pt x="144" y="329"/>
                </a:cubicBezTo>
                <a:cubicBezTo>
                  <a:pt x="144" y="330"/>
                  <a:pt x="144" y="330"/>
                  <a:pt x="144" y="330"/>
                </a:cubicBezTo>
                <a:cubicBezTo>
                  <a:pt x="143" y="330"/>
                  <a:pt x="143" y="329"/>
                  <a:pt x="143" y="329"/>
                </a:cubicBezTo>
                <a:cubicBezTo>
                  <a:pt x="144" y="330"/>
                  <a:pt x="144" y="330"/>
                  <a:pt x="144" y="330"/>
                </a:cubicBezTo>
                <a:cubicBezTo>
                  <a:pt x="143" y="331"/>
                  <a:pt x="143" y="331"/>
                  <a:pt x="143" y="331"/>
                </a:cubicBezTo>
                <a:cubicBezTo>
                  <a:pt x="143" y="331"/>
                  <a:pt x="143" y="331"/>
                  <a:pt x="143" y="331"/>
                </a:cubicBezTo>
                <a:cubicBezTo>
                  <a:pt x="143" y="332"/>
                  <a:pt x="142" y="332"/>
                  <a:pt x="142" y="333"/>
                </a:cubicBezTo>
                <a:cubicBezTo>
                  <a:pt x="143" y="333"/>
                  <a:pt x="144" y="333"/>
                  <a:pt x="144" y="332"/>
                </a:cubicBezTo>
                <a:cubicBezTo>
                  <a:pt x="144" y="331"/>
                  <a:pt x="145" y="330"/>
                  <a:pt x="144" y="330"/>
                </a:cubicBezTo>
                <a:cubicBezTo>
                  <a:pt x="144" y="330"/>
                  <a:pt x="144" y="330"/>
                  <a:pt x="145" y="329"/>
                </a:cubicBezTo>
                <a:cubicBezTo>
                  <a:pt x="145" y="330"/>
                  <a:pt x="145" y="330"/>
                  <a:pt x="145" y="330"/>
                </a:cubicBezTo>
                <a:cubicBezTo>
                  <a:pt x="145" y="329"/>
                  <a:pt x="145" y="329"/>
                  <a:pt x="144" y="329"/>
                </a:cubicBezTo>
                <a:cubicBezTo>
                  <a:pt x="145" y="327"/>
                  <a:pt x="147" y="326"/>
                  <a:pt x="146" y="325"/>
                </a:cubicBezTo>
                <a:cubicBezTo>
                  <a:pt x="146" y="324"/>
                  <a:pt x="147" y="323"/>
                  <a:pt x="148" y="323"/>
                </a:cubicBezTo>
                <a:cubicBezTo>
                  <a:pt x="147" y="323"/>
                  <a:pt x="147" y="323"/>
                  <a:pt x="147" y="323"/>
                </a:cubicBezTo>
                <a:cubicBezTo>
                  <a:pt x="147" y="322"/>
                  <a:pt x="148" y="322"/>
                  <a:pt x="148" y="322"/>
                </a:cubicBezTo>
                <a:cubicBezTo>
                  <a:pt x="148" y="321"/>
                  <a:pt x="148" y="321"/>
                  <a:pt x="149" y="321"/>
                </a:cubicBezTo>
                <a:cubicBezTo>
                  <a:pt x="149" y="321"/>
                  <a:pt x="149" y="321"/>
                  <a:pt x="149" y="321"/>
                </a:cubicBezTo>
                <a:cubicBezTo>
                  <a:pt x="150" y="321"/>
                  <a:pt x="150" y="321"/>
                  <a:pt x="150" y="321"/>
                </a:cubicBezTo>
                <a:cubicBezTo>
                  <a:pt x="149" y="321"/>
                  <a:pt x="149" y="321"/>
                  <a:pt x="149" y="321"/>
                </a:cubicBezTo>
                <a:cubicBezTo>
                  <a:pt x="152" y="320"/>
                  <a:pt x="149" y="317"/>
                  <a:pt x="152" y="316"/>
                </a:cubicBezTo>
                <a:cubicBezTo>
                  <a:pt x="153" y="317"/>
                  <a:pt x="153" y="317"/>
                  <a:pt x="153" y="317"/>
                </a:cubicBezTo>
                <a:cubicBezTo>
                  <a:pt x="153" y="317"/>
                  <a:pt x="153" y="317"/>
                  <a:pt x="154" y="316"/>
                </a:cubicBezTo>
                <a:cubicBezTo>
                  <a:pt x="155" y="317"/>
                  <a:pt x="154" y="317"/>
                  <a:pt x="154" y="318"/>
                </a:cubicBezTo>
                <a:cubicBezTo>
                  <a:pt x="155" y="317"/>
                  <a:pt x="154" y="316"/>
                  <a:pt x="156" y="315"/>
                </a:cubicBezTo>
                <a:cubicBezTo>
                  <a:pt x="158" y="316"/>
                  <a:pt x="157" y="317"/>
                  <a:pt x="157" y="319"/>
                </a:cubicBezTo>
                <a:cubicBezTo>
                  <a:pt x="158" y="318"/>
                  <a:pt x="159" y="318"/>
                  <a:pt x="159" y="316"/>
                </a:cubicBezTo>
                <a:cubicBezTo>
                  <a:pt x="160" y="316"/>
                  <a:pt x="160" y="317"/>
                  <a:pt x="160" y="317"/>
                </a:cubicBezTo>
                <a:cubicBezTo>
                  <a:pt x="161" y="316"/>
                  <a:pt x="161" y="316"/>
                  <a:pt x="161" y="316"/>
                </a:cubicBezTo>
                <a:cubicBezTo>
                  <a:pt x="161" y="316"/>
                  <a:pt x="162" y="316"/>
                  <a:pt x="162" y="316"/>
                </a:cubicBezTo>
                <a:cubicBezTo>
                  <a:pt x="162" y="317"/>
                  <a:pt x="162" y="317"/>
                  <a:pt x="161" y="317"/>
                </a:cubicBezTo>
                <a:cubicBezTo>
                  <a:pt x="162" y="317"/>
                  <a:pt x="162" y="317"/>
                  <a:pt x="162" y="317"/>
                </a:cubicBezTo>
                <a:cubicBezTo>
                  <a:pt x="160" y="320"/>
                  <a:pt x="163" y="322"/>
                  <a:pt x="163" y="324"/>
                </a:cubicBezTo>
                <a:cubicBezTo>
                  <a:pt x="163" y="325"/>
                  <a:pt x="162" y="326"/>
                  <a:pt x="161" y="326"/>
                </a:cubicBezTo>
                <a:cubicBezTo>
                  <a:pt x="161" y="326"/>
                  <a:pt x="161" y="326"/>
                  <a:pt x="162" y="326"/>
                </a:cubicBezTo>
                <a:cubicBezTo>
                  <a:pt x="161" y="327"/>
                  <a:pt x="161" y="327"/>
                  <a:pt x="161" y="327"/>
                </a:cubicBezTo>
                <a:cubicBezTo>
                  <a:pt x="161" y="328"/>
                  <a:pt x="161" y="329"/>
                  <a:pt x="162" y="328"/>
                </a:cubicBezTo>
                <a:cubicBezTo>
                  <a:pt x="162" y="330"/>
                  <a:pt x="165" y="329"/>
                  <a:pt x="166" y="330"/>
                </a:cubicBezTo>
                <a:cubicBezTo>
                  <a:pt x="167" y="332"/>
                  <a:pt x="169" y="331"/>
                  <a:pt x="171" y="331"/>
                </a:cubicBezTo>
                <a:cubicBezTo>
                  <a:pt x="170" y="332"/>
                  <a:pt x="170" y="332"/>
                  <a:pt x="170" y="332"/>
                </a:cubicBezTo>
                <a:cubicBezTo>
                  <a:pt x="172" y="332"/>
                  <a:pt x="172" y="332"/>
                  <a:pt x="172" y="332"/>
                </a:cubicBezTo>
                <a:cubicBezTo>
                  <a:pt x="172" y="331"/>
                  <a:pt x="173" y="332"/>
                  <a:pt x="172" y="332"/>
                </a:cubicBezTo>
                <a:cubicBezTo>
                  <a:pt x="173" y="332"/>
                  <a:pt x="173" y="332"/>
                  <a:pt x="173" y="332"/>
                </a:cubicBezTo>
                <a:cubicBezTo>
                  <a:pt x="174" y="332"/>
                  <a:pt x="174" y="333"/>
                  <a:pt x="174" y="333"/>
                </a:cubicBezTo>
                <a:cubicBezTo>
                  <a:pt x="175" y="334"/>
                  <a:pt x="175" y="333"/>
                  <a:pt x="176" y="332"/>
                </a:cubicBezTo>
                <a:cubicBezTo>
                  <a:pt x="176" y="333"/>
                  <a:pt x="176" y="333"/>
                  <a:pt x="176" y="333"/>
                </a:cubicBezTo>
                <a:cubicBezTo>
                  <a:pt x="177" y="332"/>
                  <a:pt x="177" y="332"/>
                  <a:pt x="177" y="332"/>
                </a:cubicBezTo>
                <a:cubicBezTo>
                  <a:pt x="178" y="332"/>
                  <a:pt x="180" y="329"/>
                  <a:pt x="181" y="332"/>
                </a:cubicBezTo>
                <a:cubicBezTo>
                  <a:pt x="182" y="331"/>
                  <a:pt x="182" y="331"/>
                  <a:pt x="182" y="331"/>
                </a:cubicBezTo>
                <a:cubicBezTo>
                  <a:pt x="182" y="333"/>
                  <a:pt x="185" y="331"/>
                  <a:pt x="186" y="332"/>
                </a:cubicBezTo>
                <a:cubicBezTo>
                  <a:pt x="185" y="331"/>
                  <a:pt x="185" y="331"/>
                  <a:pt x="185" y="331"/>
                </a:cubicBezTo>
                <a:cubicBezTo>
                  <a:pt x="186" y="330"/>
                  <a:pt x="185" y="329"/>
                  <a:pt x="187" y="329"/>
                </a:cubicBezTo>
                <a:cubicBezTo>
                  <a:pt x="187" y="330"/>
                  <a:pt x="187" y="330"/>
                  <a:pt x="187" y="330"/>
                </a:cubicBezTo>
                <a:cubicBezTo>
                  <a:pt x="188" y="329"/>
                  <a:pt x="189" y="329"/>
                  <a:pt x="190" y="329"/>
                </a:cubicBezTo>
                <a:cubicBezTo>
                  <a:pt x="192" y="329"/>
                  <a:pt x="193" y="331"/>
                  <a:pt x="194" y="332"/>
                </a:cubicBezTo>
                <a:cubicBezTo>
                  <a:pt x="197" y="329"/>
                  <a:pt x="197" y="329"/>
                  <a:pt x="197" y="329"/>
                </a:cubicBezTo>
                <a:cubicBezTo>
                  <a:pt x="197" y="329"/>
                  <a:pt x="197" y="329"/>
                  <a:pt x="197" y="329"/>
                </a:cubicBezTo>
                <a:cubicBezTo>
                  <a:pt x="197" y="329"/>
                  <a:pt x="197" y="329"/>
                  <a:pt x="198" y="329"/>
                </a:cubicBezTo>
                <a:cubicBezTo>
                  <a:pt x="198" y="329"/>
                  <a:pt x="198" y="329"/>
                  <a:pt x="198" y="329"/>
                </a:cubicBezTo>
                <a:cubicBezTo>
                  <a:pt x="203" y="325"/>
                  <a:pt x="203" y="325"/>
                  <a:pt x="203" y="325"/>
                </a:cubicBezTo>
                <a:cubicBezTo>
                  <a:pt x="203" y="325"/>
                  <a:pt x="203" y="325"/>
                  <a:pt x="203" y="325"/>
                </a:cubicBezTo>
                <a:cubicBezTo>
                  <a:pt x="204" y="325"/>
                  <a:pt x="204" y="324"/>
                  <a:pt x="204" y="324"/>
                </a:cubicBezTo>
                <a:cubicBezTo>
                  <a:pt x="205" y="325"/>
                  <a:pt x="205" y="326"/>
                  <a:pt x="205" y="326"/>
                </a:cubicBezTo>
                <a:cubicBezTo>
                  <a:pt x="206" y="328"/>
                  <a:pt x="204" y="328"/>
                  <a:pt x="204" y="329"/>
                </a:cubicBezTo>
                <a:cubicBezTo>
                  <a:pt x="203" y="328"/>
                  <a:pt x="202" y="330"/>
                  <a:pt x="201" y="330"/>
                </a:cubicBezTo>
                <a:cubicBezTo>
                  <a:pt x="202" y="330"/>
                  <a:pt x="202" y="330"/>
                  <a:pt x="202" y="330"/>
                </a:cubicBezTo>
                <a:cubicBezTo>
                  <a:pt x="201" y="331"/>
                  <a:pt x="201" y="331"/>
                  <a:pt x="201" y="331"/>
                </a:cubicBezTo>
                <a:cubicBezTo>
                  <a:pt x="201" y="333"/>
                  <a:pt x="198" y="335"/>
                  <a:pt x="198" y="336"/>
                </a:cubicBezTo>
                <a:cubicBezTo>
                  <a:pt x="199" y="337"/>
                  <a:pt x="198" y="337"/>
                  <a:pt x="198" y="337"/>
                </a:cubicBezTo>
                <a:cubicBezTo>
                  <a:pt x="200" y="339"/>
                  <a:pt x="201" y="336"/>
                  <a:pt x="203" y="335"/>
                </a:cubicBezTo>
                <a:cubicBezTo>
                  <a:pt x="204" y="335"/>
                  <a:pt x="204" y="335"/>
                  <a:pt x="204" y="335"/>
                </a:cubicBezTo>
                <a:cubicBezTo>
                  <a:pt x="204" y="335"/>
                  <a:pt x="204" y="335"/>
                  <a:pt x="204" y="335"/>
                </a:cubicBezTo>
                <a:cubicBezTo>
                  <a:pt x="205" y="336"/>
                  <a:pt x="205" y="336"/>
                  <a:pt x="205" y="336"/>
                </a:cubicBezTo>
                <a:cubicBezTo>
                  <a:pt x="205" y="335"/>
                  <a:pt x="205" y="336"/>
                  <a:pt x="206" y="335"/>
                </a:cubicBezTo>
                <a:cubicBezTo>
                  <a:pt x="206" y="336"/>
                  <a:pt x="206" y="336"/>
                  <a:pt x="206" y="336"/>
                </a:cubicBezTo>
                <a:cubicBezTo>
                  <a:pt x="206" y="336"/>
                  <a:pt x="207" y="335"/>
                  <a:pt x="207" y="335"/>
                </a:cubicBezTo>
                <a:cubicBezTo>
                  <a:pt x="206" y="335"/>
                  <a:pt x="206" y="334"/>
                  <a:pt x="206" y="334"/>
                </a:cubicBezTo>
                <a:cubicBezTo>
                  <a:pt x="207" y="334"/>
                  <a:pt x="207" y="333"/>
                  <a:pt x="208" y="333"/>
                </a:cubicBezTo>
                <a:cubicBezTo>
                  <a:pt x="207" y="333"/>
                  <a:pt x="207" y="333"/>
                  <a:pt x="207" y="333"/>
                </a:cubicBezTo>
                <a:cubicBezTo>
                  <a:pt x="208" y="333"/>
                  <a:pt x="209" y="332"/>
                  <a:pt x="210" y="332"/>
                </a:cubicBezTo>
                <a:cubicBezTo>
                  <a:pt x="209" y="332"/>
                  <a:pt x="209" y="332"/>
                  <a:pt x="209" y="332"/>
                </a:cubicBezTo>
                <a:cubicBezTo>
                  <a:pt x="209" y="331"/>
                  <a:pt x="209" y="331"/>
                  <a:pt x="210" y="330"/>
                </a:cubicBezTo>
                <a:cubicBezTo>
                  <a:pt x="210" y="330"/>
                  <a:pt x="211" y="330"/>
                  <a:pt x="212" y="331"/>
                </a:cubicBezTo>
                <a:cubicBezTo>
                  <a:pt x="212" y="331"/>
                  <a:pt x="212" y="331"/>
                  <a:pt x="211" y="332"/>
                </a:cubicBezTo>
                <a:cubicBezTo>
                  <a:pt x="212" y="332"/>
                  <a:pt x="212" y="334"/>
                  <a:pt x="213" y="334"/>
                </a:cubicBezTo>
                <a:cubicBezTo>
                  <a:pt x="213" y="334"/>
                  <a:pt x="213" y="334"/>
                  <a:pt x="213" y="335"/>
                </a:cubicBezTo>
                <a:cubicBezTo>
                  <a:pt x="214" y="335"/>
                  <a:pt x="215" y="334"/>
                  <a:pt x="215" y="333"/>
                </a:cubicBezTo>
                <a:cubicBezTo>
                  <a:pt x="214" y="332"/>
                  <a:pt x="217" y="331"/>
                  <a:pt x="216" y="330"/>
                </a:cubicBezTo>
                <a:cubicBezTo>
                  <a:pt x="217" y="330"/>
                  <a:pt x="219" y="328"/>
                  <a:pt x="220" y="330"/>
                </a:cubicBezTo>
                <a:cubicBezTo>
                  <a:pt x="221" y="330"/>
                  <a:pt x="221" y="330"/>
                  <a:pt x="221" y="330"/>
                </a:cubicBezTo>
                <a:cubicBezTo>
                  <a:pt x="222" y="330"/>
                  <a:pt x="223" y="331"/>
                  <a:pt x="223" y="333"/>
                </a:cubicBezTo>
                <a:cubicBezTo>
                  <a:pt x="223" y="333"/>
                  <a:pt x="224" y="333"/>
                  <a:pt x="224" y="333"/>
                </a:cubicBezTo>
                <a:cubicBezTo>
                  <a:pt x="224" y="333"/>
                  <a:pt x="224" y="333"/>
                  <a:pt x="224" y="333"/>
                </a:cubicBezTo>
                <a:cubicBezTo>
                  <a:pt x="224" y="334"/>
                  <a:pt x="225" y="336"/>
                  <a:pt x="223" y="336"/>
                </a:cubicBezTo>
                <a:cubicBezTo>
                  <a:pt x="224" y="336"/>
                  <a:pt x="224" y="336"/>
                  <a:pt x="224" y="336"/>
                </a:cubicBezTo>
                <a:cubicBezTo>
                  <a:pt x="225" y="336"/>
                  <a:pt x="225" y="337"/>
                  <a:pt x="225" y="337"/>
                </a:cubicBezTo>
                <a:cubicBezTo>
                  <a:pt x="226" y="337"/>
                  <a:pt x="226" y="337"/>
                  <a:pt x="226" y="337"/>
                </a:cubicBezTo>
                <a:cubicBezTo>
                  <a:pt x="226" y="337"/>
                  <a:pt x="226" y="337"/>
                  <a:pt x="226" y="337"/>
                </a:cubicBezTo>
                <a:cubicBezTo>
                  <a:pt x="225" y="338"/>
                  <a:pt x="225" y="338"/>
                  <a:pt x="225" y="338"/>
                </a:cubicBezTo>
                <a:cubicBezTo>
                  <a:pt x="227" y="339"/>
                  <a:pt x="226" y="337"/>
                  <a:pt x="227" y="337"/>
                </a:cubicBezTo>
                <a:cubicBezTo>
                  <a:pt x="227" y="337"/>
                  <a:pt x="227" y="337"/>
                  <a:pt x="227" y="337"/>
                </a:cubicBezTo>
                <a:cubicBezTo>
                  <a:pt x="227" y="336"/>
                  <a:pt x="228" y="336"/>
                  <a:pt x="228" y="336"/>
                </a:cubicBezTo>
                <a:cubicBezTo>
                  <a:pt x="228" y="336"/>
                  <a:pt x="227" y="335"/>
                  <a:pt x="228" y="335"/>
                </a:cubicBezTo>
                <a:cubicBezTo>
                  <a:pt x="227" y="334"/>
                  <a:pt x="228" y="334"/>
                  <a:pt x="228" y="333"/>
                </a:cubicBezTo>
                <a:cubicBezTo>
                  <a:pt x="230" y="332"/>
                  <a:pt x="227" y="329"/>
                  <a:pt x="228" y="328"/>
                </a:cubicBezTo>
                <a:cubicBezTo>
                  <a:pt x="229" y="327"/>
                  <a:pt x="230" y="327"/>
                  <a:pt x="231" y="328"/>
                </a:cubicBezTo>
                <a:cubicBezTo>
                  <a:pt x="231" y="327"/>
                  <a:pt x="231" y="327"/>
                  <a:pt x="231" y="327"/>
                </a:cubicBezTo>
                <a:cubicBezTo>
                  <a:pt x="232" y="327"/>
                  <a:pt x="232" y="328"/>
                  <a:pt x="232" y="328"/>
                </a:cubicBezTo>
                <a:cubicBezTo>
                  <a:pt x="233" y="328"/>
                  <a:pt x="233" y="328"/>
                  <a:pt x="233" y="328"/>
                </a:cubicBezTo>
                <a:cubicBezTo>
                  <a:pt x="233" y="328"/>
                  <a:pt x="233" y="328"/>
                  <a:pt x="233" y="328"/>
                </a:cubicBezTo>
                <a:cubicBezTo>
                  <a:pt x="232" y="327"/>
                  <a:pt x="233" y="326"/>
                  <a:pt x="233" y="326"/>
                </a:cubicBezTo>
                <a:cubicBezTo>
                  <a:pt x="235" y="327"/>
                  <a:pt x="237" y="328"/>
                  <a:pt x="236" y="330"/>
                </a:cubicBezTo>
                <a:cubicBezTo>
                  <a:pt x="237" y="331"/>
                  <a:pt x="237" y="332"/>
                  <a:pt x="238" y="333"/>
                </a:cubicBezTo>
                <a:cubicBezTo>
                  <a:pt x="237" y="334"/>
                  <a:pt x="239" y="336"/>
                  <a:pt x="239" y="338"/>
                </a:cubicBezTo>
                <a:cubicBezTo>
                  <a:pt x="239" y="338"/>
                  <a:pt x="239" y="338"/>
                  <a:pt x="239" y="338"/>
                </a:cubicBezTo>
                <a:cubicBezTo>
                  <a:pt x="241" y="339"/>
                  <a:pt x="241" y="339"/>
                  <a:pt x="241" y="339"/>
                </a:cubicBezTo>
                <a:cubicBezTo>
                  <a:pt x="241" y="338"/>
                  <a:pt x="242" y="338"/>
                  <a:pt x="241" y="338"/>
                </a:cubicBezTo>
                <a:cubicBezTo>
                  <a:pt x="241" y="338"/>
                  <a:pt x="241" y="338"/>
                  <a:pt x="241" y="337"/>
                </a:cubicBezTo>
                <a:cubicBezTo>
                  <a:pt x="241" y="337"/>
                  <a:pt x="241" y="336"/>
                  <a:pt x="241" y="336"/>
                </a:cubicBezTo>
                <a:cubicBezTo>
                  <a:pt x="243" y="338"/>
                  <a:pt x="244" y="335"/>
                  <a:pt x="246" y="336"/>
                </a:cubicBezTo>
                <a:cubicBezTo>
                  <a:pt x="246" y="336"/>
                  <a:pt x="246" y="336"/>
                  <a:pt x="247" y="336"/>
                </a:cubicBezTo>
                <a:cubicBezTo>
                  <a:pt x="247" y="336"/>
                  <a:pt x="247" y="336"/>
                  <a:pt x="247" y="336"/>
                </a:cubicBezTo>
                <a:cubicBezTo>
                  <a:pt x="247" y="337"/>
                  <a:pt x="247" y="337"/>
                  <a:pt x="247" y="337"/>
                </a:cubicBezTo>
                <a:cubicBezTo>
                  <a:pt x="248" y="338"/>
                  <a:pt x="250" y="338"/>
                  <a:pt x="251" y="337"/>
                </a:cubicBezTo>
                <a:cubicBezTo>
                  <a:pt x="250" y="336"/>
                  <a:pt x="250" y="336"/>
                  <a:pt x="250" y="336"/>
                </a:cubicBezTo>
                <a:cubicBezTo>
                  <a:pt x="251" y="336"/>
                  <a:pt x="252" y="335"/>
                  <a:pt x="251" y="334"/>
                </a:cubicBezTo>
                <a:cubicBezTo>
                  <a:pt x="250" y="333"/>
                  <a:pt x="250" y="331"/>
                  <a:pt x="248" y="330"/>
                </a:cubicBezTo>
                <a:cubicBezTo>
                  <a:pt x="250" y="329"/>
                  <a:pt x="247" y="328"/>
                  <a:pt x="249" y="327"/>
                </a:cubicBezTo>
                <a:cubicBezTo>
                  <a:pt x="250" y="327"/>
                  <a:pt x="251" y="327"/>
                  <a:pt x="252" y="328"/>
                </a:cubicBezTo>
                <a:cubicBezTo>
                  <a:pt x="251" y="328"/>
                  <a:pt x="251" y="328"/>
                  <a:pt x="251" y="328"/>
                </a:cubicBezTo>
                <a:cubicBezTo>
                  <a:pt x="254" y="328"/>
                  <a:pt x="253" y="332"/>
                  <a:pt x="255" y="333"/>
                </a:cubicBezTo>
                <a:cubicBezTo>
                  <a:pt x="255" y="333"/>
                  <a:pt x="256" y="333"/>
                  <a:pt x="256" y="333"/>
                </a:cubicBezTo>
                <a:cubicBezTo>
                  <a:pt x="256" y="333"/>
                  <a:pt x="256" y="333"/>
                  <a:pt x="256" y="334"/>
                </a:cubicBezTo>
                <a:cubicBezTo>
                  <a:pt x="257" y="334"/>
                  <a:pt x="258" y="333"/>
                  <a:pt x="258" y="333"/>
                </a:cubicBezTo>
                <a:cubicBezTo>
                  <a:pt x="258" y="333"/>
                  <a:pt x="258" y="332"/>
                  <a:pt x="258" y="332"/>
                </a:cubicBezTo>
                <a:cubicBezTo>
                  <a:pt x="260" y="332"/>
                  <a:pt x="257" y="330"/>
                  <a:pt x="257" y="329"/>
                </a:cubicBezTo>
                <a:cubicBezTo>
                  <a:pt x="258" y="327"/>
                  <a:pt x="256" y="324"/>
                  <a:pt x="257" y="322"/>
                </a:cubicBezTo>
                <a:cubicBezTo>
                  <a:pt x="259" y="321"/>
                  <a:pt x="256" y="320"/>
                  <a:pt x="258" y="318"/>
                </a:cubicBezTo>
                <a:cubicBezTo>
                  <a:pt x="257" y="317"/>
                  <a:pt x="258" y="316"/>
                  <a:pt x="257" y="315"/>
                </a:cubicBezTo>
                <a:cubicBezTo>
                  <a:pt x="257" y="315"/>
                  <a:pt x="257" y="315"/>
                  <a:pt x="257" y="315"/>
                </a:cubicBezTo>
                <a:cubicBezTo>
                  <a:pt x="257" y="314"/>
                  <a:pt x="257" y="314"/>
                  <a:pt x="257" y="314"/>
                </a:cubicBezTo>
                <a:cubicBezTo>
                  <a:pt x="255" y="314"/>
                  <a:pt x="256" y="313"/>
                  <a:pt x="257" y="312"/>
                </a:cubicBezTo>
                <a:cubicBezTo>
                  <a:pt x="257" y="312"/>
                  <a:pt x="257" y="312"/>
                  <a:pt x="257" y="312"/>
                </a:cubicBezTo>
                <a:cubicBezTo>
                  <a:pt x="258" y="313"/>
                  <a:pt x="259" y="311"/>
                  <a:pt x="260" y="313"/>
                </a:cubicBezTo>
                <a:cubicBezTo>
                  <a:pt x="259" y="314"/>
                  <a:pt x="262" y="314"/>
                  <a:pt x="260" y="316"/>
                </a:cubicBezTo>
                <a:cubicBezTo>
                  <a:pt x="261" y="317"/>
                  <a:pt x="261" y="317"/>
                  <a:pt x="261" y="317"/>
                </a:cubicBezTo>
                <a:cubicBezTo>
                  <a:pt x="261" y="317"/>
                  <a:pt x="261" y="317"/>
                  <a:pt x="261" y="317"/>
                </a:cubicBezTo>
                <a:cubicBezTo>
                  <a:pt x="261" y="318"/>
                  <a:pt x="261" y="318"/>
                  <a:pt x="261" y="318"/>
                </a:cubicBezTo>
                <a:cubicBezTo>
                  <a:pt x="261" y="318"/>
                  <a:pt x="261" y="318"/>
                  <a:pt x="261" y="319"/>
                </a:cubicBezTo>
                <a:cubicBezTo>
                  <a:pt x="261" y="318"/>
                  <a:pt x="261" y="319"/>
                  <a:pt x="261" y="319"/>
                </a:cubicBezTo>
                <a:cubicBezTo>
                  <a:pt x="261" y="319"/>
                  <a:pt x="261" y="320"/>
                  <a:pt x="261" y="320"/>
                </a:cubicBezTo>
                <a:cubicBezTo>
                  <a:pt x="261" y="321"/>
                  <a:pt x="262" y="321"/>
                  <a:pt x="261" y="322"/>
                </a:cubicBezTo>
                <a:cubicBezTo>
                  <a:pt x="261" y="321"/>
                  <a:pt x="261" y="321"/>
                  <a:pt x="261" y="321"/>
                </a:cubicBezTo>
                <a:cubicBezTo>
                  <a:pt x="259" y="322"/>
                  <a:pt x="261" y="323"/>
                  <a:pt x="261" y="325"/>
                </a:cubicBezTo>
                <a:cubicBezTo>
                  <a:pt x="264" y="326"/>
                  <a:pt x="264" y="329"/>
                  <a:pt x="266" y="331"/>
                </a:cubicBezTo>
                <a:cubicBezTo>
                  <a:pt x="266" y="331"/>
                  <a:pt x="267" y="332"/>
                  <a:pt x="268" y="332"/>
                </a:cubicBezTo>
                <a:cubicBezTo>
                  <a:pt x="269" y="333"/>
                  <a:pt x="270" y="331"/>
                  <a:pt x="271" y="330"/>
                </a:cubicBezTo>
                <a:cubicBezTo>
                  <a:pt x="274" y="328"/>
                  <a:pt x="271" y="324"/>
                  <a:pt x="275" y="323"/>
                </a:cubicBezTo>
                <a:cubicBezTo>
                  <a:pt x="276" y="320"/>
                  <a:pt x="274" y="319"/>
                  <a:pt x="274" y="317"/>
                </a:cubicBezTo>
                <a:cubicBezTo>
                  <a:pt x="274" y="317"/>
                  <a:pt x="274" y="317"/>
                  <a:pt x="274" y="317"/>
                </a:cubicBezTo>
                <a:cubicBezTo>
                  <a:pt x="274" y="316"/>
                  <a:pt x="274" y="316"/>
                  <a:pt x="274" y="316"/>
                </a:cubicBezTo>
                <a:cubicBezTo>
                  <a:pt x="275" y="316"/>
                  <a:pt x="276" y="315"/>
                  <a:pt x="276" y="316"/>
                </a:cubicBezTo>
                <a:cubicBezTo>
                  <a:pt x="277" y="316"/>
                  <a:pt x="277" y="316"/>
                  <a:pt x="277" y="316"/>
                </a:cubicBezTo>
                <a:cubicBezTo>
                  <a:pt x="277" y="316"/>
                  <a:pt x="277" y="316"/>
                  <a:pt x="277" y="316"/>
                </a:cubicBezTo>
                <a:cubicBezTo>
                  <a:pt x="277" y="314"/>
                  <a:pt x="277" y="314"/>
                  <a:pt x="277" y="314"/>
                </a:cubicBezTo>
                <a:cubicBezTo>
                  <a:pt x="277" y="314"/>
                  <a:pt x="277" y="314"/>
                  <a:pt x="277" y="314"/>
                </a:cubicBezTo>
                <a:cubicBezTo>
                  <a:pt x="277" y="312"/>
                  <a:pt x="278" y="313"/>
                  <a:pt x="278" y="313"/>
                </a:cubicBezTo>
                <a:cubicBezTo>
                  <a:pt x="280" y="311"/>
                  <a:pt x="283" y="312"/>
                  <a:pt x="284" y="309"/>
                </a:cubicBezTo>
                <a:cubicBezTo>
                  <a:pt x="283" y="309"/>
                  <a:pt x="283" y="309"/>
                  <a:pt x="283" y="309"/>
                </a:cubicBezTo>
                <a:cubicBezTo>
                  <a:pt x="283" y="309"/>
                  <a:pt x="283" y="309"/>
                  <a:pt x="283" y="308"/>
                </a:cubicBezTo>
                <a:cubicBezTo>
                  <a:pt x="284" y="309"/>
                  <a:pt x="285" y="308"/>
                  <a:pt x="286" y="308"/>
                </a:cubicBezTo>
                <a:cubicBezTo>
                  <a:pt x="287" y="307"/>
                  <a:pt x="288" y="310"/>
                  <a:pt x="290" y="309"/>
                </a:cubicBezTo>
                <a:cubicBezTo>
                  <a:pt x="290" y="308"/>
                  <a:pt x="293" y="309"/>
                  <a:pt x="292" y="307"/>
                </a:cubicBezTo>
                <a:cubicBezTo>
                  <a:pt x="293" y="307"/>
                  <a:pt x="294" y="306"/>
                  <a:pt x="295" y="306"/>
                </a:cubicBezTo>
                <a:cubicBezTo>
                  <a:pt x="295" y="306"/>
                  <a:pt x="294" y="306"/>
                  <a:pt x="294" y="306"/>
                </a:cubicBezTo>
                <a:cubicBezTo>
                  <a:pt x="295" y="304"/>
                  <a:pt x="294" y="303"/>
                  <a:pt x="294" y="302"/>
                </a:cubicBezTo>
                <a:cubicBezTo>
                  <a:pt x="295" y="299"/>
                  <a:pt x="292" y="298"/>
                  <a:pt x="291" y="297"/>
                </a:cubicBezTo>
                <a:cubicBezTo>
                  <a:pt x="291" y="297"/>
                  <a:pt x="291" y="297"/>
                  <a:pt x="291" y="297"/>
                </a:cubicBezTo>
                <a:cubicBezTo>
                  <a:pt x="290" y="297"/>
                  <a:pt x="290" y="297"/>
                  <a:pt x="290" y="296"/>
                </a:cubicBezTo>
                <a:cubicBezTo>
                  <a:pt x="290" y="297"/>
                  <a:pt x="290" y="297"/>
                  <a:pt x="290" y="297"/>
                </a:cubicBezTo>
                <a:cubicBezTo>
                  <a:pt x="290" y="296"/>
                  <a:pt x="289" y="296"/>
                  <a:pt x="290" y="296"/>
                </a:cubicBezTo>
                <a:cubicBezTo>
                  <a:pt x="290" y="296"/>
                  <a:pt x="290" y="295"/>
                  <a:pt x="290" y="295"/>
                </a:cubicBezTo>
                <a:cubicBezTo>
                  <a:pt x="290" y="295"/>
                  <a:pt x="290" y="295"/>
                  <a:pt x="290" y="294"/>
                </a:cubicBezTo>
                <a:cubicBezTo>
                  <a:pt x="290" y="294"/>
                  <a:pt x="290" y="294"/>
                  <a:pt x="290" y="294"/>
                </a:cubicBezTo>
                <a:cubicBezTo>
                  <a:pt x="290" y="294"/>
                  <a:pt x="290" y="293"/>
                  <a:pt x="290" y="293"/>
                </a:cubicBezTo>
                <a:cubicBezTo>
                  <a:pt x="290" y="293"/>
                  <a:pt x="290" y="293"/>
                  <a:pt x="290" y="293"/>
                </a:cubicBezTo>
                <a:cubicBezTo>
                  <a:pt x="290" y="292"/>
                  <a:pt x="290" y="291"/>
                  <a:pt x="289" y="291"/>
                </a:cubicBezTo>
                <a:cubicBezTo>
                  <a:pt x="289" y="290"/>
                  <a:pt x="290" y="289"/>
                  <a:pt x="290" y="289"/>
                </a:cubicBezTo>
                <a:cubicBezTo>
                  <a:pt x="290" y="287"/>
                  <a:pt x="292" y="288"/>
                  <a:pt x="292" y="286"/>
                </a:cubicBezTo>
                <a:cubicBezTo>
                  <a:pt x="292" y="286"/>
                  <a:pt x="293" y="286"/>
                  <a:pt x="293" y="286"/>
                </a:cubicBezTo>
                <a:cubicBezTo>
                  <a:pt x="293" y="286"/>
                  <a:pt x="293" y="286"/>
                  <a:pt x="293" y="286"/>
                </a:cubicBezTo>
                <a:cubicBezTo>
                  <a:pt x="294" y="286"/>
                  <a:pt x="294" y="287"/>
                  <a:pt x="294" y="286"/>
                </a:cubicBezTo>
                <a:cubicBezTo>
                  <a:pt x="294" y="286"/>
                  <a:pt x="294" y="286"/>
                  <a:pt x="294" y="286"/>
                </a:cubicBezTo>
                <a:cubicBezTo>
                  <a:pt x="294" y="286"/>
                  <a:pt x="294" y="286"/>
                  <a:pt x="294" y="285"/>
                </a:cubicBezTo>
                <a:cubicBezTo>
                  <a:pt x="295" y="286"/>
                  <a:pt x="295" y="286"/>
                  <a:pt x="295" y="286"/>
                </a:cubicBezTo>
                <a:cubicBezTo>
                  <a:pt x="295" y="285"/>
                  <a:pt x="295" y="285"/>
                  <a:pt x="295" y="285"/>
                </a:cubicBezTo>
                <a:cubicBezTo>
                  <a:pt x="294" y="284"/>
                  <a:pt x="294" y="284"/>
                  <a:pt x="294" y="284"/>
                </a:cubicBezTo>
                <a:cubicBezTo>
                  <a:pt x="295" y="284"/>
                  <a:pt x="295" y="284"/>
                  <a:pt x="295" y="284"/>
                </a:cubicBezTo>
                <a:cubicBezTo>
                  <a:pt x="294" y="284"/>
                  <a:pt x="294" y="283"/>
                  <a:pt x="294" y="283"/>
                </a:cubicBezTo>
                <a:cubicBezTo>
                  <a:pt x="294" y="283"/>
                  <a:pt x="294" y="282"/>
                  <a:pt x="295" y="282"/>
                </a:cubicBezTo>
                <a:cubicBezTo>
                  <a:pt x="295" y="282"/>
                  <a:pt x="295" y="282"/>
                  <a:pt x="295" y="282"/>
                </a:cubicBezTo>
                <a:cubicBezTo>
                  <a:pt x="294" y="281"/>
                  <a:pt x="295" y="279"/>
                  <a:pt x="296" y="278"/>
                </a:cubicBezTo>
                <a:cubicBezTo>
                  <a:pt x="295" y="277"/>
                  <a:pt x="295" y="277"/>
                  <a:pt x="295" y="277"/>
                </a:cubicBezTo>
                <a:cubicBezTo>
                  <a:pt x="296" y="276"/>
                  <a:pt x="296" y="276"/>
                  <a:pt x="296" y="276"/>
                </a:cubicBezTo>
                <a:cubicBezTo>
                  <a:pt x="296" y="276"/>
                  <a:pt x="295" y="275"/>
                  <a:pt x="296" y="275"/>
                </a:cubicBezTo>
                <a:cubicBezTo>
                  <a:pt x="296" y="275"/>
                  <a:pt x="295" y="274"/>
                  <a:pt x="295" y="274"/>
                </a:cubicBezTo>
                <a:cubicBezTo>
                  <a:pt x="295" y="274"/>
                  <a:pt x="296" y="274"/>
                  <a:pt x="296" y="273"/>
                </a:cubicBezTo>
                <a:cubicBezTo>
                  <a:pt x="295" y="273"/>
                  <a:pt x="295" y="274"/>
                  <a:pt x="295" y="274"/>
                </a:cubicBezTo>
                <a:cubicBezTo>
                  <a:pt x="294" y="273"/>
                  <a:pt x="296" y="272"/>
                  <a:pt x="295" y="271"/>
                </a:cubicBezTo>
                <a:cubicBezTo>
                  <a:pt x="296" y="271"/>
                  <a:pt x="296" y="271"/>
                  <a:pt x="296" y="271"/>
                </a:cubicBezTo>
                <a:cubicBezTo>
                  <a:pt x="296" y="271"/>
                  <a:pt x="296" y="271"/>
                  <a:pt x="296" y="271"/>
                </a:cubicBezTo>
                <a:cubicBezTo>
                  <a:pt x="298" y="270"/>
                  <a:pt x="299" y="271"/>
                  <a:pt x="301" y="271"/>
                </a:cubicBezTo>
                <a:cubicBezTo>
                  <a:pt x="302" y="269"/>
                  <a:pt x="303" y="271"/>
                  <a:pt x="304" y="271"/>
                </a:cubicBezTo>
                <a:cubicBezTo>
                  <a:pt x="303" y="271"/>
                  <a:pt x="303" y="271"/>
                  <a:pt x="303" y="271"/>
                </a:cubicBezTo>
                <a:cubicBezTo>
                  <a:pt x="303" y="270"/>
                  <a:pt x="303" y="270"/>
                  <a:pt x="303" y="270"/>
                </a:cubicBezTo>
                <a:cubicBezTo>
                  <a:pt x="303" y="270"/>
                  <a:pt x="303" y="269"/>
                  <a:pt x="304" y="269"/>
                </a:cubicBezTo>
                <a:cubicBezTo>
                  <a:pt x="304" y="269"/>
                  <a:pt x="304" y="268"/>
                  <a:pt x="304" y="268"/>
                </a:cubicBezTo>
                <a:cubicBezTo>
                  <a:pt x="305" y="268"/>
                  <a:pt x="305" y="268"/>
                  <a:pt x="305" y="268"/>
                </a:cubicBezTo>
                <a:cubicBezTo>
                  <a:pt x="305" y="268"/>
                  <a:pt x="305" y="267"/>
                  <a:pt x="305" y="267"/>
                </a:cubicBezTo>
                <a:cubicBezTo>
                  <a:pt x="306" y="267"/>
                  <a:pt x="307" y="268"/>
                  <a:pt x="307" y="268"/>
                </a:cubicBezTo>
                <a:cubicBezTo>
                  <a:pt x="307" y="267"/>
                  <a:pt x="306" y="265"/>
                  <a:pt x="308" y="265"/>
                </a:cubicBezTo>
                <a:cubicBezTo>
                  <a:pt x="308" y="264"/>
                  <a:pt x="309" y="264"/>
                  <a:pt x="310" y="263"/>
                </a:cubicBezTo>
                <a:cubicBezTo>
                  <a:pt x="309" y="263"/>
                  <a:pt x="309" y="263"/>
                  <a:pt x="309" y="262"/>
                </a:cubicBezTo>
                <a:cubicBezTo>
                  <a:pt x="309" y="262"/>
                  <a:pt x="309" y="262"/>
                  <a:pt x="309" y="262"/>
                </a:cubicBezTo>
                <a:cubicBezTo>
                  <a:pt x="309" y="263"/>
                  <a:pt x="309" y="263"/>
                  <a:pt x="309" y="263"/>
                </a:cubicBezTo>
                <a:cubicBezTo>
                  <a:pt x="309" y="263"/>
                  <a:pt x="309" y="263"/>
                  <a:pt x="309" y="263"/>
                </a:cubicBezTo>
                <a:cubicBezTo>
                  <a:pt x="308" y="264"/>
                  <a:pt x="307" y="262"/>
                  <a:pt x="306" y="262"/>
                </a:cubicBezTo>
                <a:cubicBezTo>
                  <a:pt x="305" y="262"/>
                  <a:pt x="304" y="261"/>
                  <a:pt x="305" y="260"/>
                </a:cubicBezTo>
                <a:cubicBezTo>
                  <a:pt x="305" y="259"/>
                  <a:pt x="306" y="259"/>
                  <a:pt x="307" y="259"/>
                </a:cubicBezTo>
                <a:cubicBezTo>
                  <a:pt x="308" y="260"/>
                  <a:pt x="309" y="260"/>
                  <a:pt x="310" y="261"/>
                </a:cubicBezTo>
                <a:cubicBezTo>
                  <a:pt x="311" y="262"/>
                  <a:pt x="312" y="262"/>
                  <a:pt x="313" y="261"/>
                </a:cubicBezTo>
                <a:cubicBezTo>
                  <a:pt x="313" y="261"/>
                  <a:pt x="312" y="262"/>
                  <a:pt x="312" y="261"/>
                </a:cubicBezTo>
                <a:cubicBezTo>
                  <a:pt x="312" y="261"/>
                  <a:pt x="312" y="261"/>
                  <a:pt x="312" y="261"/>
                </a:cubicBezTo>
                <a:cubicBezTo>
                  <a:pt x="315" y="260"/>
                  <a:pt x="318" y="260"/>
                  <a:pt x="321" y="263"/>
                </a:cubicBezTo>
                <a:cubicBezTo>
                  <a:pt x="320" y="264"/>
                  <a:pt x="322" y="263"/>
                  <a:pt x="322" y="265"/>
                </a:cubicBezTo>
                <a:cubicBezTo>
                  <a:pt x="323" y="265"/>
                  <a:pt x="323" y="265"/>
                  <a:pt x="323" y="264"/>
                </a:cubicBezTo>
                <a:cubicBezTo>
                  <a:pt x="324" y="264"/>
                  <a:pt x="323" y="264"/>
                  <a:pt x="323" y="264"/>
                </a:cubicBezTo>
                <a:cubicBezTo>
                  <a:pt x="323" y="263"/>
                  <a:pt x="323" y="263"/>
                  <a:pt x="323" y="263"/>
                </a:cubicBezTo>
                <a:cubicBezTo>
                  <a:pt x="322" y="262"/>
                  <a:pt x="322" y="262"/>
                  <a:pt x="322" y="262"/>
                </a:cubicBezTo>
                <a:cubicBezTo>
                  <a:pt x="323" y="261"/>
                  <a:pt x="323" y="261"/>
                  <a:pt x="323" y="260"/>
                </a:cubicBezTo>
                <a:cubicBezTo>
                  <a:pt x="323" y="260"/>
                  <a:pt x="323" y="260"/>
                  <a:pt x="322" y="260"/>
                </a:cubicBezTo>
                <a:cubicBezTo>
                  <a:pt x="322" y="259"/>
                  <a:pt x="323" y="260"/>
                  <a:pt x="323" y="259"/>
                </a:cubicBezTo>
                <a:cubicBezTo>
                  <a:pt x="322" y="259"/>
                  <a:pt x="324" y="256"/>
                  <a:pt x="322" y="256"/>
                </a:cubicBezTo>
                <a:cubicBezTo>
                  <a:pt x="321" y="255"/>
                  <a:pt x="321" y="254"/>
                  <a:pt x="322" y="252"/>
                </a:cubicBezTo>
                <a:cubicBezTo>
                  <a:pt x="323" y="252"/>
                  <a:pt x="323" y="252"/>
                  <a:pt x="323" y="252"/>
                </a:cubicBezTo>
                <a:cubicBezTo>
                  <a:pt x="324" y="252"/>
                  <a:pt x="324" y="252"/>
                  <a:pt x="324" y="253"/>
                </a:cubicBezTo>
                <a:cubicBezTo>
                  <a:pt x="324" y="253"/>
                  <a:pt x="324" y="252"/>
                  <a:pt x="324" y="252"/>
                </a:cubicBezTo>
                <a:cubicBezTo>
                  <a:pt x="324" y="252"/>
                  <a:pt x="324" y="252"/>
                  <a:pt x="324" y="252"/>
                </a:cubicBezTo>
                <a:cubicBezTo>
                  <a:pt x="324" y="249"/>
                  <a:pt x="320" y="248"/>
                  <a:pt x="323" y="246"/>
                </a:cubicBezTo>
                <a:cubicBezTo>
                  <a:pt x="323" y="246"/>
                  <a:pt x="324" y="246"/>
                  <a:pt x="323" y="246"/>
                </a:cubicBezTo>
                <a:cubicBezTo>
                  <a:pt x="325" y="246"/>
                  <a:pt x="325" y="246"/>
                  <a:pt x="325" y="246"/>
                </a:cubicBezTo>
                <a:cubicBezTo>
                  <a:pt x="326" y="246"/>
                  <a:pt x="326" y="246"/>
                  <a:pt x="326" y="245"/>
                </a:cubicBezTo>
                <a:cubicBezTo>
                  <a:pt x="325" y="244"/>
                  <a:pt x="325" y="244"/>
                  <a:pt x="324" y="244"/>
                </a:cubicBezTo>
                <a:cubicBezTo>
                  <a:pt x="325" y="243"/>
                  <a:pt x="325" y="243"/>
                  <a:pt x="325" y="243"/>
                </a:cubicBezTo>
                <a:cubicBezTo>
                  <a:pt x="325" y="243"/>
                  <a:pt x="325" y="243"/>
                  <a:pt x="325" y="243"/>
                </a:cubicBezTo>
                <a:cubicBezTo>
                  <a:pt x="324" y="243"/>
                  <a:pt x="324" y="243"/>
                  <a:pt x="324" y="243"/>
                </a:cubicBezTo>
                <a:cubicBezTo>
                  <a:pt x="321" y="241"/>
                  <a:pt x="321" y="241"/>
                  <a:pt x="321" y="241"/>
                </a:cubicBezTo>
                <a:cubicBezTo>
                  <a:pt x="321" y="238"/>
                  <a:pt x="324" y="238"/>
                  <a:pt x="325" y="235"/>
                </a:cubicBezTo>
                <a:cubicBezTo>
                  <a:pt x="326" y="236"/>
                  <a:pt x="327" y="234"/>
                  <a:pt x="328" y="235"/>
                </a:cubicBezTo>
                <a:cubicBezTo>
                  <a:pt x="328" y="234"/>
                  <a:pt x="328" y="234"/>
                  <a:pt x="328" y="234"/>
                </a:cubicBezTo>
                <a:cubicBezTo>
                  <a:pt x="327" y="234"/>
                  <a:pt x="328" y="233"/>
                  <a:pt x="328" y="232"/>
                </a:cubicBezTo>
                <a:cubicBezTo>
                  <a:pt x="328" y="232"/>
                  <a:pt x="329" y="232"/>
                  <a:pt x="329" y="233"/>
                </a:cubicBezTo>
                <a:cubicBezTo>
                  <a:pt x="329" y="232"/>
                  <a:pt x="329" y="232"/>
                  <a:pt x="329" y="232"/>
                </a:cubicBezTo>
                <a:cubicBezTo>
                  <a:pt x="329" y="231"/>
                  <a:pt x="328" y="231"/>
                  <a:pt x="327" y="231"/>
                </a:cubicBezTo>
                <a:cubicBezTo>
                  <a:pt x="329" y="230"/>
                  <a:pt x="328" y="229"/>
                  <a:pt x="329" y="228"/>
                </a:cubicBezTo>
                <a:cubicBezTo>
                  <a:pt x="329" y="228"/>
                  <a:pt x="328" y="228"/>
                  <a:pt x="328" y="228"/>
                </a:cubicBezTo>
                <a:cubicBezTo>
                  <a:pt x="328" y="228"/>
                  <a:pt x="328" y="228"/>
                  <a:pt x="328" y="227"/>
                </a:cubicBezTo>
                <a:cubicBezTo>
                  <a:pt x="327" y="228"/>
                  <a:pt x="327" y="228"/>
                  <a:pt x="327" y="228"/>
                </a:cubicBezTo>
                <a:cubicBezTo>
                  <a:pt x="327" y="227"/>
                  <a:pt x="327" y="227"/>
                  <a:pt x="327" y="227"/>
                </a:cubicBezTo>
                <a:cubicBezTo>
                  <a:pt x="327" y="227"/>
                  <a:pt x="327" y="227"/>
                  <a:pt x="326" y="228"/>
                </a:cubicBezTo>
                <a:cubicBezTo>
                  <a:pt x="326" y="227"/>
                  <a:pt x="325" y="227"/>
                  <a:pt x="325" y="226"/>
                </a:cubicBezTo>
                <a:cubicBezTo>
                  <a:pt x="324" y="226"/>
                  <a:pt x="324" y="226"/>
                  <a:pt x="324" y="226"/>
                </a:cubicBezTo>
                <a:cubicBezTo>
                  <a:pt x="323" y="224"/>
                  <a:pt x="320" y="222"/>
                  <a:pt x="318" y="220"/>
                </a:cubicBezTo>
                <a:cubicBezTo>
                  <a:pt x="320" y="220"/>
                  <a:pt x="317" y="218"/>
                  <a:pt x="319" y="217"/>
                </a:cubicBezTo>
                <a:cubicBezTo>
                  <a:pt x="318" y="217"/>
                  <a:pt x="318" y="216"/>
                  <a:pt x="318" y="216"/>
                </a:cubicBezTo>
                <a:cubicBezTo>
                  <a:pt x="318" y="215"/>
                  <a:pt x="318" y="215"/>
                  <a:pt x="318" y="215"/>
                </a:cubicBezTo>
                <a:cubicBezTo>
                  <a:pt x="317" y="214"/>
                  <a:pt x="317" y="214"/>
                  <a:pt x="317" y="214"/>
                </a:cubicBezTo>
                <a:cubicBezTo>
                  <a:pt x="318" y="214"/>
                  <a:pt x="319" y="214"/>
                  <a:pt x="319" y="213"/>
                </a:cubicBezTo>
                <a:cubicBezTo>
                  <a:pt x="319" y="214"/>
                  <a:pt x="320" y="214"/>
                  <a:pt x="320" y="215"/>
                </a:cubicBezTo>
                <a:cubicBezTo>
                  <a:pt x="321" y="215"/>
                  <a:pt x="322" y="215"/>
                  <a:pt x="322" y="215"/>
                </a:cubicBezTo>
                <a:cubicBezTo>
                  <a:pt x="324" y="215"/>
                  <a:pt x="325" y="216"/>
                  <a:pt x="327" y="216"/>
                </a:cubicBezTo>
                <a:cubicBezTo>
                  <a:pt x="328" y="216"/>
                  <a:pt x="330" y="217"/>
                  <a:pt x="331" y="216"/>
                </a:cubicBezTo>
                <a:cubicBezTo>
                  <a:pt x="327" y="212"/>
                  <a:pt x="329" y="207"/>
                  <a:pt x="325" y="204"/>
                </a:cubicBezTo>
                <a:close/>
                <a:moveTo>
                  <a:pt x="60" y="261"/>
                </a:moveTo>
                <a:cubicBezTo>
                  <a:pt x="59" y="259"/>
                  <a:pt x="59" y="259"/>
                  <a:pt x="59" y="259"/>
                </a:cubicBezTo>
                <a:cubicBezTo>
                  <a:pt x="60" y="259"/>
                  <a:pt x="60" y="260"/>
                  <a:pt x="62" y="260"/>
                </a:cubicBezTo>
                <a:cubicBezTo>
                  <a:pt x="61" y="261"/>
                  <a:pt x="60" y="261"/>
                  <a:pt x="60" y="261"/>
                </a:cubicBezTo>
                <a:close/>
                <a:moveTo>
                  <a:pt x="93" y="40"/>
                </a:moveTo>
                <a:cubicBezTo>
                  <a:pt x="92" y="39"/>
                  <a:pt x="92" y="39"/>
                  <a:pt x="92" y="39"/>
                </a:cubicBezTo>
                <a:cubicBezTo>
                  <a:pt x="93" y="39"/>
                  <a:pt x="93" y="39"/>
                  <a:pt x="93" y="39"/>
                </a:cubicBezTo>
                <a:lnTo>
                  <a:pt x="93" y="40"/>
                </a:lnTo>
                <a:close/>
                <a:moveTo>
                  <a:pt x="131" y="47"/>
                </a:moveTo>
                <a:cubicBezTo>
                  <a:pt x="131" y="49"/>
                  <a:pt x="131" y="49"/>
                  <a:pt x="131" y="49"/>
                </a:cubicBezTo>
                <a:cubicBezTo>
                  <a:pt x="131" y="49"/>
                  <a:pt x="131" y="49"/>
                  <a:pt x="131" y="49"/>
                </a:cubicBezTo>
                <a:lnTo>
                  <a:pt x="131" y="47"/>
                </a:lnTo>
                <a:close/>
                <a:moveTo>
                  <a:pt x="130" y="52"/>
                </a:moveTo>
                <a:cubicBezTo>
                  <a:pt x="130" y="52"/>
                  <a:pt x="130" y="51"/>
                  <a:pt x="131" y="51"/>
                </a:cubicBezTo>
                <a:cubicBezTo>
                  <a:pt x="130" y="51"/>
                  <a:pt x="130" y="50"/>
                  <a:pt x="131" y="50"/>
                </a:cubicBezTo>
                <a:cubicBezTo>
                  <a:pt x="131" y="51"/>
                  <a:pt x="131" y="51"/>
                  <a:pt x="131" y="51"/>
                </a:cubicBezTo>
                <a:cubicBezTo>
                  <a:pt x="132" y="50"/>
                  <a:pt x="132" y="50"/>
                  <a:pt x="132" y="50"/>
                </a:cubicBezTo>
                <a:cubicBezTo>
                  <a:pt x="131" y="51"/>
                  <a:pt x="133" y="51"/>
                  <a:pt x="133" y="52"/>
                </a:cubicBezTo>
                <a:cubicBezTo>
                  <a:pt x="132" y="51"/>
                  <a:pt x="131" y="53"/>
                  <a:pt x="130" y="52"/>
                </a:cubicBezTo>
                <a:close/>
                <a:moveTo>
                  <a:pt x="134" y="42"/>
                </a:moveTo>
                <a:cubicBezTo>
                  <a:pt x="134" y="42"/>
                  <a:pt x="135" y="42"/>
                  <a:pt x="135" y="42"/>
                </a:cubicBezTo>
                <a:cubicBezTo>
                  <a:pt x="134" y="43"/>
                  <a:pt x="134" y="43"/>
                  <a:pt x="134" y="43"/>
                </a:cubicBezTo>
                <a:cubicBezTo>
                  <a:pt x="135" y="43"/>
                  <a:pt x="134" y="44"/>
                  <a:pt x="135" y="44"/>
                </a:cubicBezTo>
                <a:cubicBezTo>
                  <a:pt x="133" y="45"/>
                  <a:pt x="133" y="43"/>
                  <a:pt x="132" y="43"/>
                </a:cubicBezTo>
                <a:cubicBezTo>
                  <a:pt x="135" y="40"/>
                  <a:pt x="135" y="40"/>
                  <a:pt x="135" y="40"/>
                </a:cubicBezTo>
                <a:cubicBezTo>
                  <a:pt x="135" y="40"/>
                  <a:pt x="135" y="40"/>
                  <a:pt x="135" y="40"/>
                </a:cubicBezTo>
                <a:cubicBezTo>
                  <a:pt x="136" y="41"/>
                  <a:pt x="135" y="41"/>
                  <a:pt x="134" y="42"/>
                </a:cubicBezTo>
                <a:close/>
                <a:moveTo>
                  <a:pt x="140" y="36"/>
                </a:moveTo>
                <a:cubicBezTo>
                  <a:pt x="140" y="35"/>
                  <a:pt x="140" y="35"/>
                  <a:pt x="140" y="35"/>
                </a:cubicBezTo>
                <a:cubicBezTo>
                  <a:pt x="139" y="36"/>
                  <a:pt x="138" y="35"/>
                  <a:pt x="137" y="35"/>
                </a:cubicBezTo>
                <a:cubicBezTo>
                  <a:pt x="137" y="35"/>
                  <a:pt x="137" y="34"/>
                  <a:pt x="136" y="34"/>
                </a:cubicBezTo>
                <a:cubicBezTo>
                  <a:pt x="136" y="33"/>
                  <a:pt x="136" y="33"/>
                  <a:pt x="136" y="33"/>
                </a:cubicBezTo>
                <a:cubicBezTo>
                  <a:pt x="136" y="33"/>
                  <a:pt x="136" y="33"/>
                  <a:pt x="136" y="33"/>
                </a:cubicBezTo>
                <a:cubicBezTo>
                  <a:pt x="136" y="33"/>
                  <a:pt x="136" y="33"/>
                  <a:pt x="136" y="33"/>
                </a:cubicBezTo>
                <a:cubicBezTo>
                  <a:pt x="136" y="33"/>
                  <a:pt x="136" y="33"/>
                  <a:pt x="136" y="34"/>
                </a:cubicBezTo>
                <a:cubicBezTo>
                  <a:pt x="136" y="34"/>
                  <a:pt x="137" y="33"/>
                  <a:pt x="137" y="33"/>
                </a:cubicBezTo>
                <a:cubicBezTo>
                  <a:pt x="137" y="33"/>
                  <a:pt x="137" y="33"/>
                  <a:pt x="137" y="33"/>
                </a:cubicBezTo>
                <a:cubicBezTo>
                  <a:pt x="138" y="33"/>
                  <a:pt x="138" y="34"/>
                  <a:pt x="139" y="34"/>
                </a:cubicBezTo>
                <a:cubicBezTo>
                  <a:pt x="139" y="34"/>
                  <a:pt x="139" y="34"/>
                  <a:pt x="139" y="33"/>
                </a:cubicBezTo>
                <a:cubicBezTo>
                  <a:pt x="139" y="34"/>
                  <a:pt x="140" y="34"/>
                  <a:pt x="141" y="34"/>
                </a:cubicBezTo>
                <a:lnTo>
                  <a:pt x="140" y="36"/>
                </a:lnTo>
                <a:close/>
                <a:moveTo>
                  <a:pt x="145" y="325"/>
                </a:moveTo>
                <a:cubicBezTo>
                  <a:pt x="145" y="325"/>
                  <a:pt x="144" y="325"/>
                  <a:pt x="144" y="325"/>
                </a:cubicBezTo>
                <a:cubicBezTo>
                  <a:pt x="144" y="323"/>
                  <a:pt x="144" y="323"/>
                  <a:pt x="144" y="323"/>
                </a:cubicBezTo>
                <a:cubicBezTo>
                  <a:pt x="145" y="323"/>
                  <a:pt x="145" y="324"/>
                  <a:pt x="146" y="324"/>
                </a:cubicBezTo>
                <a:cubicBezTo>
                  <a:pt x="146" y="325"/>
                  <a:pt x="146" y="325"/>
                  <a:pt x="145" y="325"/>
                </a:cubicBezTo>
                <a:close/>
                <a:moveTo>
                  <a:pt x="160" y="310"/>
                </a:moveTo>
                <a:cubicBezTo>
                  <a:pt x="160" y="310"/>
                  <a:pt x="160" y="309"/>
                  <a:pt x="161" y="309"/>
                </a:cubicBezTo>
                <a:cubicBezTo>
                  <a:pt x="161" y="310"/>
                  <a:pt x="161" y="310"/>
                  <a:pt x="160" y="310"/>
                </a:cubicBezTo>
                <a:close/>
                <a:moveTo>
                  <a:pt x="162" y="271"/>
                </a:moveTo>
                <a:cubicBezTo>
                  <a:pt x="160" y="269"/>
                  <a:pt x="160" y="269"/>
                  <a:pt x="160" y="269"/>
                </a:cubicBezTo>
                <a:cubicBezTo>
                  <a:pt x="162" y="271"/>
                  <a:pt x="162" y="271"/>
                  <a:pt x="162" y="271"/>
                </a:cubicBezTo>
                <a:close/>
                <a:moveTo>
                  <a:pt x="208" y="321"/>
                </a:moveTo>
                <a:cubicBezTo>
                  <a:pt x="207" y="322"/>
                  <a:pt x="207" y="322"/>
                  <a:pt x="206" y="322"/>
                </a:cubicBezTo>
                <a:cubicBezTo>
                  <a:pt x="207" y="323"/>
                  <a:pt x="207" y="323"/>
                  <a:pt x="207" y="323"/>
                </a:cubicBezTo>
                <a:cubicBezTo>
                  <a:pt x="206" y="322"/>
                  <a:pt x="205" y="323"/>
                  <a:pt x="205" y="323"/>
                </a:cubicBezTo>
                <a:cubicBezTo>
                  <a:pt x="204" y="321"/>
                  <a:pt x="207" y="322"/>
                  <a:pt x="206" y="320"/>
                </a:cubicBezTo>
                <a:cubicBezTo>
                  <a:pt x="207" y="319"/>
                  <a:pt x="207" y="319"/>
                  <a:pt x="207" y="319"/>
                </a:cubicBezTo>
                <a:cubicBezTo>
                  <a:pt x="206" y="319"/>
                  <a:pt x="206" y="319"/>
                  <a:pt x="206" y="319"/>
                </a:cubicBezTo>
                <a:cubicBezTo>
                  <a:pt x="208" y="317"/>
                  <a:pt x="208" y="317"/>
                  <a:pt x="208" y="317"/>
                </a:cubicBezTo>
                <a:cubicBezTo>
                  <a:pt x="210" y="318"/>
                  <a:pt x="207" y="320"/>
                  <a:pt x="208" y="321"/>
                </a:cubicBezTo>
                <a:close/>
                <a:moveTo>
                  <a:pt x="211" y="328"/>
                </a:moveTo>
                <a:cubicBezTo>
                  <a:pt x="210" y="328"/>
                  <a:pt x="210" y="328"/>
                  <a:pt x="210" y="328"/>
                </a:cubicBezTo>
                <a:cubicBezTo>
                  <a:pt x="210" y="327"/>
                  <a:pt x="211" y="327"/>
                  <a:pt x="210" y="327"/>
                </a:cubicBezTo>
                <a:cubicBezTo>
                  <a:pt x="210" y="327"/>
                  <a:pt x="210" y="326"/>
                  <a:pt x="210" y="326"/>
                </a:cubicBezTo>
                <a:cubicBezTo>
                  <a:pt x="209" y="327"/>
                  <a:pt x="209" y="327"/>
                  <a:pt x="209" y="327"/>
                </a:cubicBezTo>
                <a:cubicBezTo>
                  <a:pt x="209" y="326"/>
                  <a:pt x="209" y="326"/>
                  <a:pt x="209" y="326"/>
                </a:cubicBezTo>
                <a:cubicBezTo>
                  <a:pt x="210" y="326"/>
                  <a:pt x="210" y="326"/>
                  <a:pt x="210" y="326"/>
                </a:cubicBezTo>
                <a:cubicBezTo>
                  <a:pt x="210" y="326"/>
                  <a:pt x="210" y="326"/>
                  <a:pt x="210" y="326"/>
                </a:cubicBezTo>
                <a:cubicBezTo>
                  <a:pt x="210" y="327"/>
                  <a:pt x="212" y="327"/>
                  <a:pt x="211" y="328"/>
                </a:cubicBezTo>
                <a:close/>
                <a:moveTo>
                  <a:pt x="236" y="36"/>
                </a:moveTo>
                <a:cubicBezTo>
                  <a:pt x="236" y="35"/>
                  <a:pt x="236" y="35"/>
                  <a:pt x="236" y="35"/>
                </a:cubicBezTo>
                <a:cubicBezTo>
                  <a:pt x="237" y="35"/>
                  <a:pt x="237" y="36"/>
                  <a:pt x="237" y="36"/>
                </a:cubicBezTo>
                <a:lnTo>
                  <a:pt x="236" y="36"/>
                </a:lnTo>
                <a:close/>
                <a:moveTo>
                  <a:pt x="239" y="325"/>
                </a:moveTo>
                <a:cubicBezTo>
                  <a:pt x="238" y="324"/>
                  <a:pt x="237" y="324"/>
                  <a:pt x="237" y="323"/>
                </a:cubicBezTo>
                <a:cubicBezTo>
                  <a:pt x="237" y="323"/>
                  <a:pt x="237" y="323"/>
                  <a:pt x="237" y="323"/>
                </a:cubicBezTo>
                <a:cubicBezTo>
                  <a:pt x="237" y="322"/>
                  <a:pt x="237" y="322"/>
                  <a:pt x="237" y="322"/>
                </a:cubicBezTo>
                <a:cubicBezTo>
                  <a:pt x="237" y="322"/>
                  <a:pt x="237" y="322"/>
                  <a:pt x="237" y="322"/>
                </a:cubicBezTo>
                <a:cubicBezTo>
                  <a:pt x="237" y="321"/>
                  <a:pt x="237" y="321"/>
                  <a:pt x="237" y="321"/>
                </a:cubicBezTo>
                <a:cubicBezTo>
                  <a:pt x="237" y="321"/>
                  <a:pt x="237" y="322"/>
                  <a:pt x="237" y="322"/>
                </a:cubicBezTo>
                <a:cubicBezTo>
                  <a:pt x="238" y="322"/>
                  <a:pt x="238" y="322"/>
                  <a:pt x="237" y="322"/>
                </a:cubicBezTo>
                <a:cubicBezTo>
                  <a:pt x="237" y="322"/>
                  <a:pt x="237" y="322"/>
                  <a:pt x="237" y="322"/>
                </a:cubicBezTo>
                <a:cubicBezTo>
                  <a:pt x="237" y="322"/>
                  <a:pt x="237" y="322"/>
                  <a:pt x="237" y="322"/>
                </a:cubicBezTo>
                <a:cubicBezTo>
                  <a:pt x="237" y="322"/>
                  <a:pt x="237" y="322"/>
                  <a:pt x="237" y="323"/>
                </a:cubicBezTo>
                <a:cubicBezTo>
                  <a:pt x="239" y="323"/>
                  <a:pt x="238" y="324"/>
                  <a:pt x="239" y="325"/>
                </a:cubicBezTo>
                <a:cubicBezTo>
                  <a:pt x="239" y="325"/>
                  <a:pt x="239" y="325"/>
                  <a:pt x="239" y="325"/>
                </a:cubicBezTo>
                <a:cubicBezTo>
                  <a:pt x="239" y="325"/>
                  <a:pt x="239" y="325"/>
                  <a:pt x="239" y="325"/>
                </a:cubicBezTo>
                <a:close/>
                <a:moveTo>
                  <a:pt x="248" y="324"/>
                </a:moveTo>
                <a:cubicBezTo>
                  <a:pt x="248" y="324"/>
                  <a:pt x="248" y="324"/>
                  <a:pt x="248" y="324"/>
                </a:cubicBezTo>
                <a:cubicBezTo>
                  <a:pt x="248" y="324"/>
                  <a:pt x="247" y="324"/>
                  <a:pt x="247" y="325"/>
                </a:cubicBezTo>
                <a:cubicBezTo>
                  <a:pt x="246" y="323"/>
                  <a:pt x="246" y="323"/>
                  <a:pt x="246" y="323"/>
                </a:cubicBezTo>
                <a:cubicBezTo>
                  <a:pt x="244" y="325"/>
                  <a:pt x="244" y="322"/>
                  <a:pt x="243" y="321"/>
                </a:cubicBezTo>
                <a:cubicBezTo>
                  <a:pt x="244" y="320"/>
                  <a:pt x="244" y="320"/>
                  <a:pt x="244" y="320"/>
                </a:cubicBezTo>
                <a:cubicBezTo>
                  <a:pt x="246" y="321"/>
                  <a:pt x="247" y="322"/>
                  <a:pt x="248" y="324"/>
                </a:cubicBezTo>
                <a:cubicBezTo>
                  <a:pt x="248" y="324"/>
                  <a:pt x="248" y="324"/>
                  <a:pt x="248" y="324"/>
                </a:cubicBezTo>
                <a:close/>
                <a:moveTo>
                  <a:pt x="269" y="51"/>
                </a:moveTo>
                <a:cubicBezTo>
                  <a:pt x="267" y="51"/>
                  <a:pt x="267" y="51"/>
                  <a:pt x="267" y="51"/>
                </a:cubicBezTo>
                <a:cubicBezTo>
                  <a:pt x="268" y="50"/>
                  <a:pt x="268" y="50"/>
                  <a:pt x="268" y="50"/>
                </a:cubicBezTo>
                <a:cubicBezTo>
                  <a:pt x="268" y="49"/>
                  <a:pt x="268" y="49"/>
                  <a:pt x="268" y="49"/>
                </a:cubicBezTo>
                <a:cubicBezTo>
                  <a:pt x="268" y="49"/>
                  <a:pt x="269" y="50"/>
                  <a:pt x="269" y="50"/>
                </a:cubicBezTo>
                <a:lnTo>
                  <a:pt x="269" y="51"/>
                </a:lnTo>
                <a:close/>
                <a:moveTo>
                  <a:pt x="288" y="305"/>
                </a:moveTo>
                <a:cubicBezTo>
                  <a:pt x="288" y="305"/>
                  <a:pt x="288" y="305"/>
                  <a:pt x="287" y="305"/>
                </a:cubicBezTo>
                <a:cubicBezTo>
                  <a:pt x="287" y="303"/>
                  <a:pt x="287" y="303"/>
                  <a:pt x="287" y="303"/>
                </a:cubicBezTo>
                <a:cubicBezTo>
                  <a:pt x="288" y="304"/>
                  <a:pt x="288" y="304"/>
                  <a:pt x="288" y="304"/>
                </a:cubicBezTo>
                <a:lnTo>
                  <a:pt x="288" y="305"/>
                </a:lnTo>
                <a:close/>
                <a:moveTo>
                  <a:pt x="303" y="259"/>
                </a:moveTo>
                <a:cubicBezTo>
                  <a:pt x="302" y="258"/>
                  <a:pt x="300" y="258"/>
                  <a:pt x="301" y="256"/>
                </a:cubicBezTo>
                <a:cubicBezTo>
                  <a:pt x="302" y="256"/>
                  <a:pt x="302" y="258"/>
                  <a:pt x="303" y="258"/>
                </a:cubicBezTo>
                <a:lnTo>
                  <a:pt x="303" y="259"/>
                </a:lnTo>
                <a:close/>
                <a:moveTo>
                  <a:pt x="303" y="137"/>
                </a:moveTo>
                <a:cubicBezTo>
                  <a:pt x="303" y="137"/>
                  <a:pt x="302" y="137"/>
                  <a:pt x="302" y="136"/>
                </a:cubicBezTo>
                <a:cubicBezTo>
                  <a:pt x="303" y="135"/>
                  <a:pt x="303" y="135"/>
                  <a:pt x="303" y="135"/>
                </a:cubicBezTo>
                <a:cubicBezTo>
                  <a:pt x="304" y="136"/>
                  <a:pt x="303" y="137"/>
                  <a:pt x="304" y="137"/>
                </a:cubicBezTo>
                <a:cubicBezTo>
                  <a:pt x="304" y="138"/>
                  <a:pt x="303" y="137"/>
                  <a:pt x="303" y="137"/>
                </a:cubicBezTo>
                <a:close/>
                <a:moveTo>
                  <a:pt x="305" y="192"/>
                </a:moveTo>
                <a:cubicBezTo>
                  <a:pt x="304" y="193"/>
                  <a:pt x="303" y="191"/>
                  <a:pt x="303" y="190"/>
                </a:cubicBezTo>
                <a:cubicBezTo>
                  <a:pt x="304" y="190"/>
                  <a:pt x="305" y="191"/>
                  <a:pt x="305" y="192"/>
                </a:cubicBezTo>
                <a:close/>
                <a:moveTo>
                  <a:pt x="312" y="254"/>
                </a:moveTo>
                <a:cubicBezTo>
                  <a:pt x="312" y="254"/>
                  <a:pt x="312" y="254"/>
                  <a:pt x="312" y="254"/>
                </a:cubicBezTo>
                <a:cubicBezTo>
                  <a:pt x="311" y="253"/>
                  <a:pt x="310" y="253"/>
                  <a:pt x="310" y="251"/>
                </a:cubicBezTo>
                <a:cubicBezTo>
                  <a:pt x="310" y="251"/>
                  <a:pt x="311" y="251"/>
                  <a:pt x="311" y="252"/>
                </a:cubicBezTo>
                <a:cubicBezTo>
                  <a:pt x="310" y="253"/>
                  <a:pt x="312" y="252"/>
                  <a:pt x="312" y="254"/>
                </a:cubicBezTo>
                <a:close/>
                <a:moveTo>
                  <a:pt x="325" y="230"/>
                </a:moveTo>
                <a:cubicBezTo>
                  <a:pt x="325" y="230"/>
                  <a:pt x="325" y="230"/>
                  <a:pt x="325" y="230"/>
                </a:cubicBezTo>
                <a:cubicBezTo>
                  <a:pt x="326" y="230"/>
                  <a:pt x="326" y="230"/>
                  <a:pt x="326" y="230"/>
                </a:cubicBezTo>
                <a:cubicBezTo>
                  <a:pt x="326" y="230"/>
                  <a:pt x="327" y="231"/>
                  <a:pt x="327" y="232"/>
                </a:cubicBezTo>
                <a:cubicBezTo>
                  <a:pt x="326" y="233"/>
                  <a:pt x="325" y="231"/>
                  <a:pt x="324" y="231"/>
                </a:cubicBezTo>
                <a:lnTo>
                  <a:pt x="325" y="230"/>
                </a:lnTo>
                <a:close/>
              </a:path>
            </a:pathLst>
          </a:custGeom>
          <a:blipFill dpi="0" rotWithShape="1">
            <a:blip r:embed="rId4"/>
            <a:srcRect/>
            <a:stretch>
              <a:fillRect/>
            </a:stretch>
          </a:blipFill>
          <a:ln>
            <a:noFill/>
          </a:ln>
        </p:spPr>
        <p:txBody>
          <a:bodyPr vert="horz" wrap="square" lIns="121920" tIns="60960" rIns="121920" bIns="60960" numCol="1" anchor="t" anchorCtr="0" compatLnSpc="1">
            <a:prstTxWarp prst="textNoShape">
              <a:avLst/>
            </a:prstTxWarp>
          </a:bodyPr>
          <a:lstStyle/>
          <a:p>
            <a:endParaRPr lang="zh-CN" altLang="en-US" sz="2400" dirty="0"/>
          </a:p>
        </p:txBody>
      </p:sp>
      <p:sp>
        <p:nvSpPr>
          <p:cNvPr id="32" name="Freeform 24"/>
          <p:cNvSpPr>
            <a:spLocks noEditPoints="1"/>
          </p:cNvSpPr>
          <p:nvPr/>
        </p:nvSpPr>
        <p:spPr bwMode="auto">
          <a:xfrm>
            <a:off x="4955822" y="2491995"/>
            <a:ext cx="1872807" cy="1916947"/>
          </a:xfrm>
          <a:custGeom>
            <a:avLst/>
            <a:gdLst>
              <a:gd name="T0" fmla="*/ 319 w 331"/>
              <a:gd name="T1" fmla="*/ 172 h 339"/>
              <a:gd name="T2" fmla="*/ 321 w 331"/>
              <a:gd name="T3" fmla="*/ 159 h 339"/>
              <a:gd name="T4" fmla="*/ 308 w 331"/>
              <a:gd name="T5" fmla="*/ 133 h 339"/>
              <a:gd name="T6" fmla="*/ 296 w 331"/>
              <a:gd name="T7" fmla="*/ 111 h 339"/>
              <a:gd name="T8" fmla="*/ 284 w 331"/>
              <a:gd name="T9" fmla="*/ 99 h 339"/>
              <a:gd name="T10" fmla="*/ 284 w 331"/>
              <a:gd name="T11" fmla="*/ 81 h 339"/>
              <a:gd name="T12" fmla="*/ 279 w 331"/>
              <a:gd name="T13" fmla="*/ 73 h 339"/>
              <a:gd name="T14" fmla="*/ 278 w 331"/>
              <a:gd name="T15" fmla="*/ 58 h 339"/>
              <a:gd name="T16" fmla="*/ 266 w 331"/>
              <a:gd name="T17" fmla="*/ 38 h 339"/>
              <a:gd name="T18" fmla="*/ 238 w 331"/>
              <a:gd name="T19" fmla="*/ 31 h 339"/>
              <a:gd name="T20" fmla="*/ 205 w 331"/>
              <a:gd name="T21" fmla="*/ 27 h 339"/>
              <a:gd name="T22" fmla="*/ 184 w 331"/>
              <a:gd name="T23" fmla="*/ 9 h 339"/>
              <a:gd name="T24" fmla="*/ 165 w 331"/>
              <a:gd name="T25" fmla="*/ 3 h 339"/>
              <a:gd name="T26" fmla="*/ 153 w 331"/>
              <a:gd name="T27" fmla="*/ 25 h 339"/>
              <a:gd name="T28" fmla="*/ 139 w 331"/>
              <a:gd name="T29" fmla="*/ 22 h 339"/>
              <a:gd name="T30" fmla="*/ 132 w 331"/>
              <a:gd name="T31" fmla="*/ 37 h 339"/>
              <a:gd name="T32" fmla="*/ 116 w 331"/>
              <a:gd name="T33" fmla="*/ 44 h 339"/>
              <a:gd name="T34" fmla="*/ 92 w 331"/>
              <a:gd name="T35" fmla="*/ 36 h 339"/>
              <a:gd name="T36" fmla="*/ 81 w 331"/>
              <a:gd name="T37" fmla="*/ 54 h 339"/>
              <a:gd name="T38" fmla="*/ 64 w 331"/>
              <a:gd name="T39" fmla="*/ 91 h 339"/>
              <a:gd name="T40" fmla="*/ 59 w 331"/>
              <a:gd name="T41" fmla="*/ 116 h 339"/>
              <a:gd name="T42" fmla="*/ 83 w 331"/>
              <a:gd name="T43" fmla="*/ 148 h 339"/>
              <a:gd name="T44" fmla="*/ 62 w 331"/>
              <a:gd name="T45" fmla="*/ 160 h 339"/>
              <a:gd name="T46" fmla="*/ 57 w 331"/>
              <a:gd name="T47" fmla="*/ 166 h 339"/>
              <a:gd name="T48" fmla="*/ 42 w 331"/>
              <a:gd name="T49" fmla="*/ 179 h 339"/>
              <a:gd name="T50" fmla="*/ 18 w 331"/>
              <a:gd name="T51" fmla="*/ 185 h 339"/>
              <a:gd name="T52" fmla="*/ 1 w 331"/>
              <a:gd name="T53" fmla="*/ 194 h 339"/>
              <a:gd name="T54" fmla="*/ 17 w 331"/>
              <a:gd name="T55" fmla="*/ 216 h 339"/>
              <a:gd name="T56" fmla="*/ 13 w 331"/>
              <a:gd name="T57" fmla="*/ 247 h 339"/>
              <a:gd name="T58" fmla="*/ 29 w 331"/>
              <a:gd name="T59" fmla="*/ 261 h 339"/>
              <a:gd name="T60" fmla="*/ 55 w 331"/>
              <a:gd name="T61" fmla="*/ 283 h 339"/>
              <a:gd name="T62" fmla="*/ 58 w 331"/>
              <a:gd name="T63" fmla="*/ 302 h 339"/>
              <a:gd name="T64" fmla="*/ 91 w 331"/>
              <a:gd name="T65" fmla="*/ 306 h 339"/>
              <a:gd name="T66" fmla="*/ 110 w 331"/>
              <a:gd name="T67" fmla="*/ 297 h 339"/>
              <a:gd name="T68" fmla="*/ 113 w 331"/>
              <a:gd name="T69" fmla="*/ 297 h 339"/>
              <a:gd name="T70" fmla="*/ 122 w 331"/>
              <a:gd name="T71" fmla="*/ 323 h 339"/>
              <a:gd name="T72" fmla="*/ 144 w 331"/>
              <a:gd name="T73" fmla="*/ 316 h 339"/>
              <a:gd name="T74" fmla="*/ 143 w 331"/>
              <a:gd name="T75" fmla="*/ 331 h 339"/>
              <a:gd name="T76" fmla="*/ 153 w 331"/>
              <a:gd name="T77" fmla="*/ 317 h 339"/>
              <a:gd name="T78" fmla="*/ 171 w 331"/>
              <a:gd name="T79" fmla="*/ 331 h 339"/>
              <a:gd name="T80" fmla="*/ 197 w 331"/>
              <a:gd name="T81" fmla="*/ 329 h 339"/>
              <a:gd name="T82" fmla="*/ 205 w 331"/>
              <a:gd name="T83" fmla="*/ 336 h 339"/>
              <a:gd name="T84" fmla="*/ 221 w 331"/>
              <a:gd name="T85" fmla="*/ 330 h 339"/>
              <a:gd name="T86" fmla="*/ 231 w 331"/>
              <a:gd name="T87" fmla="*/ 327 h 339"/>
              <a:gd name="T88" fmla="*/ 251 w 331"/>
              <a:gd name="T89" fmla="*/ 337 h 339"/>
              <a:gd name="T90" fmla="*/ 257 w 331"/>
              <a:gd name="T91" fmla="*/ 314 h 339"/>
              <a:gd name="T92" fmla="*/ 275 w 331"/>
              <a:gd name="T93" fmla="*/ 323 h 339"/>
              <a:gd name="T94" fmla="*/ 294 w 331"/>
              <a:gd name="T95" fmla="*/ 306 h 339"/>
              <a:gd name="T96" fmla="*/ 294 w 331"/>
              <a:gd name="T97" fmla="*/ 286 h 339"/>
              <a:gd name="T98" fmla="*/ 295 w 331"/>
              <a:gd name="T99" fmla="*/ 271 h 339"/>
              <a:gd name="T100" fmla="*/ 309 w 331"/>
              <a:gd name="T101" fmla="*/ 263 h 339"/>
              <a:gd name="T102" fmla="*/ 322 w 331"/>
              <a:gd name="T103" fmla="*/ 256 h 339"/>
              <a:gd name="T104" fmla="*/ 328 w 331"/>
              <a:gd name="T105" fmla="*/ 234 h 339"/>
              <a:gd name="T106" fmla="*/ 317 w 331"/>
              <a:gd name="T107" fmla="*/ 214 h 339"/>
              <a:gd name="T108" fmla="*/ 131 w 331"/>
              <a:gd name="T109" fmla="*/ 49 h 339"/>
              <a:gd name="T110" fmla="*/ 140 w 331"/>
              <a:gd name="T111" fmla="*/ 36 h 339"/>
              <a:gd name="T112" fmla="*/ 146 w 331"/>
              <a:gd name="T113" fmla="*/ 324 h 339"/>
              <a:gd name="T114" fmla="*/ 211 w 331"/>
              <a:gd name="T115" fmla="*/ 328 h 339"/>
              <a:gd name="T116" fmla="*/ 237 w 331"/>
              <a:gd name="T117" fmla="*/ 322 h 339"/>
              <a:gd name="T118" fmla="*/ 248 w 331"/>
              <a:gd name="T119" fmla="*/ 324 h 339"/>
              <a:gd name="T120" fmla="*/ 302 w 331"/>
              <a:gd name="T121" fmla="*/ 136 h 339"/>
              <a:gd name="T122" fmla="*/ 325 w 331"/>
              <a:gd name="T123" fmla="*/ 230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1" h="339">
                <a:moveTo>
                  <a:pt x="325" y="204"/>
                </a:moveTo>
                <a:cubicBezTo>
                  <a:pt x="326" y="203"/>
                  <a:pt x="326" y="203"/>
                  <a:pt x="326" y="203"/>
                </a:cubicBezTo>
                <a:cubicBezTo>
                  <a:pt x="326" y="203"/>
                  <a:pt x="325" y="203"/>
                  <a:pt x="325" y="203"/>
                </a:cubicBezTo>
                <a:cubicBezTo>
                  <a:pt x="325" y="201"/>
                  <a:pt x="324" y="200"/>
                  <a:pt x="325" y="198"/>
                </a:cubicBezTo>
                <a:cubicBezTo>
                  <a:pt x="325" y="199"/>
                  <a:pt x="326" y="199"/>
                  <a:pt x="326" y="199"/>
                </a:cubicBezTo>
                <a:cubicBezTo>
                  <a:pt x="327" y="198"/>
                  <a:pt x="327" y="197"/>
                  <a:pt x="327" y="196"/>
                </a:cubicBezTo>
                <a:cubicBezTo>
                  <a:pt x="327" y="195"/>
                  <a:pt x="327" y="193"/>
                  <a:pt x="327" y="192"/>
                </a:cubicBezTo>
                <a:cubicBezTo>
                  <a:pt x="326" y="191"/>
                  <a:pt x="326" y="188"/>
                  <a:pt x="327" y="187"/>
                </a:cubicBezTo>
                <a:cubicBezTo>
                  <a:pt x="326" y="186"/>
                  <a:pt x="326" y="186"/>
                  <a:pt x="326" y="186"/>
                </a:cubicBezTo>
                <a:cubicBezTo>
                  <a:pt x="326" y="186"/>
                  <a:pt x="326" y="186"/>
                  <a:pt x="326" y="186"/>
                </a:cubicBezTo>
                <a:cubicBezTo>
                  <a:pt x="325" y="186"/>
                  <a:pt x="325" y="185"/>
                  <a:pt x="324" y="185"/>
                </a:cubicBezTo>
                <a:cubicBezTo>
                  <a:pt x="324" y="182"/>
                  <a:pt x="320" y="184"/>
                  <a:pt x="320" y="181"/>
                </a:cubicBezTo>
                <a:cubicBezTo>
                  <a:pt x="321" y="181"/>
                  <a:pt x="321" y="181"/>
                  <a:pt x="321" y="181"/>
                </a:cubicBezTo>
                <a:cubicBezTo>
                  <a:pt x="319" y="180"/>
                  <a:pt x="321" y="179"/>
                  <a:pt x="320" y="178"/>
                </a:cubicBezTo>
                <a:cubicBezTo>
                  <a:pt x="320" y="178"/>
                  <a:pt x="321" y="178"/>
                  <a:pt x="321" y="178"/>
                </a:cubicBezTo>
                <a:cubicBezTo>
                  <a:pt x="320" y="177"/>
                  <a:pt x="321" y="176"/>
                  <a:pt x="320" y="176"/>
                </a:cubicBezTo>
                <a:cubicBezTo>
                  <a:pt x="321" y="174"/>
                  <a:pt x="319" y="173"/>
                  <a:pt x="319" y="172"/>
                </a:cubicBezTo>
                <a:cubicBezTo>
                  <a:pt x="319" y="173"/>
                  <a:pt x="319" y="173"/>
                  <a:pt x="319" y="173"/>
                </a:cubicBezTo>
                <a:cubicBezTo>
                  <a:pt x="319" y="172"/>
                  <a:pt x="319" y="172"/>
                  <a:pt x="319" y="172"/>
                </a:cubicBezTo>
                <a:cubicBezTo>
                  <a:pt x="319" y="172"/>
                  <a:pt x="319" y="171"/>
                  <a:pt x="319" y="172"/>
                </a:cubicBezTo>
                <a:cubicBezTo>
                  <a:pt x="319" y="171"/>
                  <a:pt x="319" y="171"/>
                  <a:pt x="319" y="171"/>
                </a:cubicBezTo>
                <a:cubicBezTo>
                  <a:pt x="318" y="170"/>
                  <a:pt x="319" y="169"/>
                  <a:pt x="318" y="168"/>
                </a:cubicBezTo>
                <a:cubicBezTo>
                  <a:pt x="318" y="168"/>
                  <a:pt x="318" y="168"/>
                  <a:pt x="318" y="168"/>
                </a:cubicBezTo>
                <a:cubicBezTo>
                  <a:pt x="317" y="168"/>
                  <a:pt x="317" y="168"/>
                  <a:pt x="317" y="168"/>
                </a:cubicBezTo>
                <a:cubicBezTo>
                  <a:pt x="316" y="170"/>
                  <a:pt x="315" y="168"/>
                  <a:pt x="314" y="168"/>
                </a:cubicBezTo>
                <a:cubicBezTo>
                  <a:pt x="313" y="167"/>
                  <a:pt x="311" y="166"/>
                  <a:pt x="313" y="164"/>
                </a:cubicBezTo>
                <a:cubicBezTo>
                  <a:pt x="314" y="164"/>
                  <a:pt x="316" y="166"/>
                  <a:pt x="318" y="166"/>
                </a:cubicBezTo>
                <a:cubicBezTo>
                  <a:pt x="318" y="166"/>
                  <a:pt x="319" y="166"/>
                  <a:pt x="319" y="165"/>
                </a:cubicBezTo>
                <a:cubicBezTo>
                  <a:pt x="317" y="163"/>
                  <a:pt x="317" y="163"/>
                  <a:pt x="317" y="163"/>
                </a:cubicBezTo>
                <a:cubicBezTo>
                  <a:pt x="318" y="161"/>
                  <a:pt x="319" y="163"/>
                  <a:pt x="320" y="163"/>
                </a:cubicBezTo>
                <a:cubicBezTo>
                  <a:pt x="320" y="163"/>
                  <a:pt x="319" y="162"/>
                  <a:pt x="319" y="162"/>
                </a:cubicBezTo>
                <a:cubicBezTo>
                  <a:pt x="320" y="162"/>
                  <a:pt x="321" y="162"/>
                  <a:pt x="321" y="161"/>
                </a:cubicBezTo>
                <a:cubicBezTo>
                  <a:pt x="321" y="160"/>
                  <a:pt x="321" y="160"/>
                  <a:pt x="321" y="160"/>
                </a:cubicBezTo>
                <a:cubicBezTo>
                  <a:pt x="321" y="160"/>
                  <a:pt x="321" y="159"/>
                  <a:pt x="321" y="159"/>
                </a:cubicBezTo>
                <a:cubicBezTo>
                  <a:pt x="320" y="158"/>
                  <a:pt x="320" y="158"/>
                  <a:pt x="320" y="158"/>
                </a:cubicBezTo>
                <a:cubicBezTo>
                  <a:pt x="321" y="157"/>
                  <a:pt x="320" y="157"/>
                  <a:pt x="321" y="156"/>
                </a:cubicBezTo>
                <a:cubicBezTo>
                  <a:pt x="320" y="156"/>
                  <a:pt x="320" y="156"/>
                  <a:pt x="320" y="156"/>
                </a:cubicBezTo>
                <a:cubicBezTo>
                  <a:pt x="317" y="156"/>
                  <a:pt x="317" y="154"/>
                  <a:pt x="316" y="153"/>
                </a:cubicBezTo>
                <a:cubicBezTo>
                  <a:pt x="317" y="152"/>
                  <a:pt x="314" y="150"/>
                  <a:pt x="316" y="150"/>
                </a:cubicBezTo>
                <a:cubicBezTo>
                  <a:pt x="314" y="149"/>
                  <a:pt x="316" y="147"/>
                  <a:pt x="314" y="146"/>
                </a:cubicBezTo>
                <a:cubicBezTo>
                  <a:pt x="313" y="147"/>
                  <a:pt x="313" y="145"/>
                  <a:pt x="312" y="146"/>
                </a:cubicBezTo>
                <a:cubicBezTo>
                  <a:pt x="310" y="146"/>
                  <a:pt x="310" y="144"/>
                  <a:pt x="308" y="143"/>
                </a:cubicBezTo>
                <a:cubicBezTo>
                  <a:pt x="308" y="142"/>
                  <a:pt x="309" y="143"/>
                  <a:pt x="309" y="142"/>
                </a:cubicBezTo>
                <a:cubicBezTo>
                  <a:pt x="310" y="142"/>
                  <a:pt x="310" y="142"/>
                  <a:pt x="310" y="142"/>
                </a:cubicBezTo>
                <a:cubicBezTo>
                  <a:pt x="310" y="141"/>
                  <a:pt x="311" y="139"/>
                  <a:pt x="312" y="138"/>
                </a:cubicBezTo>
                <a:cubicBezTo>
                  <a:pt x="312" y="136"/>
                  <a:pt x="313" y="135"/>
                  <a:pt x="311" y="134"/>
                </a:cubicBezTo>
                <a:cubicBezTo>
                  <a:pt x="311" y="134"/>
                  <a:pt x="311" y="134"/>
                  <a:pt x="311" y="134"/>
                </a:cubicBezTo>
                <a:cubicBezTo>
                  <a:pt x="310" y="134"/>
                  <a:pt x="310" y="133"/>
                  <a:pt x="309" y="134"/>
                </a:cubicBezTo>
                <a:cubicBezTo>
                  <a:pt x="309" y="133"/>
                  <a:pt x="309" y="133"/>
                  <a:pt x="309" y="133"/>
                </a:cubicBezTo>
                <a:cubicBezTo>
                  <a:pt x="308" y="133"/>
                  <a:pt x="308" y="133"/>
                  <a:pt x="308" y="134"/>
                </a:cubicBezTo>
                <a:cubicBezTo>
                  <a:pt x="308" y="133"/>
                  <a:pt x="307" y="133"/>
                  <a:pt x="308" y="133"/>
                </a:cubicBezTo>
                <a:cubicBezTo>
                  <a:pt x="306" y="132"/>
                  <a:pt x="304" y="133"/>
                  <a:pt x="304" y="131"/>
                </a:cubicBezTo>
                <a:cubicBezTo>
                  <a:pt x="304" y="130"/>
                  <a:pt x="303" y="129"/>
                  <a:pt x="304" y="129"/>
                </a:cubicBezTo>
                <a:cubicBezTo>
                  <a:pt x="305" y="129"/>
                  <a:pt x="306" y="129"/>
                  <a:pt x="306" y="130"/>
                </a:cubicBezTo>
                <a:cubicBezTo>
                  <a:pt x="309" y="128"/>
                  <a:pt x="304" y="126"/>
                  <a:pt x="307" y="125"/>
                </a:cubicBezTo>
                <a:cubicBezTo>
                  <a:pt x="306" y="124"/>
                  <a:pt x="305" y="125"/>
                  <a:pt x="305" y="126"/>
                </a:cubicBezTo>
                <a:cubicBezTo>
                  <a:pt x="304" y="126"/>
                  <a:pt x="304" y="125"/>
                  <a:pt x="304" y="124"/>
                </a:cubicBezTo>
                <a:cubicBezTo>
                  <a:pt x="304" y="124"/>
                  <a:pt x="305" y="124"/>
                  <a:pt x="305" y="124"/>
                </a:cubicBezTo>
                <a:cubicBezTo>
                  <a:pt x="305" y="123"/>
                  <a:pt x="304" y="123"/>
                  <a:pt x="303" y="122"/>
                </a:cubicBezTo>
                <a:cubicBezTo>
                  <a:pt x="304" y="123"/>
                  <a:pt x="304" y="123"/>
                  <a:pt x="304" y="123"/>
                </a:cubicBezTo>
                <a:cubicBezTo>
                  <a:pt x="304" y="124"/>
                  <a:pt x="304" y="124"/>
                  <a:pt x="304" y="124"/>
                </a:cubicBezTo>
                <a:cubicBezTo>
                  <a:pt x="301" y="123"/>
                  <a:pt x="300" y="121"/>
                  <a:pt x="300" y="119"/>
                </a:cubicBezTo>
                <a:cubicBezTo>
                  <a:pt x="299" y="119"/>
                  <a:pt x="299" y="120"/>
                  <a:pt x="299" y="120"/>
                </a:cubicBezTo>
                <a:cubicBezTo>
                  <a:pt x="298" y="119"/>
                  <a:pt x="298" y="118"/>
                  <a:pt x="299" y="118"/>
                </a:cubicBezTo>
                <a:cubicBezTo>
                  <a:pt x="298" y="118"/>
                  <a:pt x="297" y="117"/>
                  <a:pt x="296" y="117"/>
                </a:cubicBezTo>
                <a:cubicBezTo>
                  <a:pt x="296" y="116"/>
                  <a:pt x="297" y="115"/>
                  <a:pt x="297" y="114"/>
                </a:cubicBezTo>
                <a:cubicBezTo>
                  <a:pt x="297" y="114"/>
                  <a:pt x="297" y="114"/>
                  <a:pt x="297" y="114"/>
                </a:cubicBezTo>
                <a:cubicBezTo>
                  <a:pt x="297" y="113"/>
                  <a:pt x="295" y="112"/>
                  <a:pt x="296" y="111"/>
                </a:cubicBezTo>
                <a:cubicBezTo>
                  <a:pt x="296" y="111"/>
                  <a:pt x="296" y="110"/>
                  <a:pt x="296" y="110"/>
                </a:cubicBezTo>
                <a:cubicBezTo>
                  <a:pt x="295" y="110"/>
                  <a:pt x="294" y="110"/>
                  <a:pt x="294" y="110"/>
                </a:cubicBezTo>
                <a:cubicBezTo>
                  <a:pt x="294" y="110"/>
                  <a:pt x="294" y="110"/>
                  <a:pt x="294" y="110"/>
                </a:cubicBezTo>
                <a:cubicBezTo>
                  <a:pt x="294" y="110"/>
                  <a:pt x="294" y="111"/>
                  <a:pt x="294" y="111"/>
                </a:cubicBezTo>
                <a:cubicBezTo>
                  <a:pt x="294" y="111"/>
                  <a:pt x="293" y="111"/>
                  <a:pt x="293" y="111"/>
                </a:cubicBezTo>
                <a:cubicBezTo>
                  <a:pt x="293" y="110"/>
                  <a:pt x="293" y="109"/>
                  <a:pt x="293" y="109"/>
                </a:cubicBezTo>
                <a:cubicBezTo>
                  <a:pt x="293" y="108"/>
                  <a:pt x="292" y="110"/>
                  <a:pt x="291" y="108"/>
                </a:cubicBezTo>
                <a:cubicBezTo>
                  <a:pt x="291" y="108"/>
                  <a:pt x="290" y="106"/>
                  <a:pt x="292" y="106"/>
                </a:cubicBezTo>
                <a:cubicBezTo>
                  <a:pt x="291" y="105"/>
                  <a:pt x="291" y="105"/>
                  <a:pt x="291" y="105"/>
                </a:cubicBezTo>
                <a:cubicBezTo>
                  <a:pt x="292" y="104"/>
                  <a:pt x="290" y="103"/>
                  <a:pt x="290" y="102"/>
                </a:cubicBezTo>
                <a:cubicBezTo>
                  <a:pt x="290" y="102"/>
                  <a:pt x="289" y="102"/>
                  <a:pt x="288" y="103"/>
                </a:cubicBezTo>
                <a:cubicBezTo>
                  <a:pt x="289" y="103"/>
                  <a:pt x="289" y="103"/>
                  <a:pt x="289" y="103"/>
                </a:cubicBezTo>
                <a:cubicBezTo>
                  <a:pt x="289" y="103"/>
                  <a:pt x="289" y="103"/>
                  <a:pt x="288" y="104"/>
                </a:cubicBezTo>
                <a:cubicBezTo>
                  <a:pt x="287" y="103"/>
                  <a:pt x="285" y="101"/>
                  <a:pt x="285" y="99"/>
                </a:cubicBezTo>
                <a:cubicBezTo>
                  <a:pt x="285" y="99"/>
                  <a:pt x="285" y="99"/>
                  <a:pt x="285" y="99"/>
                </a:cubicBezTo>
                <a:cubicBezTo>
                  <a:pt x="284" y="99"/>
                  <a:pt x="284" y="98"/>
                  <a:pt x="284" y="98"/>
                </a:cubicBezTo>
                <a:cubicBezTo>
                  <a:pt x="284" y="99"/>
                  <a:pt x="284" y="99"/>
                  <a:pt x="284" y="99"/>
                </a:cubicBezTo>
                <a:cubicBezTo>
                  <a:pt x="283" y="98"/>
                  <a:pt x="283" y="98"/>
                  <a:pt x="283" y="98"/>
                </a:cubicBezTo>
                <a:cubicBezTo>
                  <a:pt x="283" y="98"/>
                  <a:pt x="283" y="98"/>
                  <a:pt x="283" y="98"/>
                </a:cubicBezTo>
                <a:cubicBezTo>
                  <a:pt x="282" y="98"/>
                  <a:pt x="282" y="97"/>
                  <a:pt x="282" y="97"/>
                </a:cubicBezTo>
                <a:cubicBezTo>
                  <a:pt x="282" y="97"/>
                  <a:pt x="282" y="96"/>
                  <a:pt x="282" y="96"/>
                </a:cubicBezTo>
                <a:cubicBezTo>
                  <a:pt x="280" y="94"/>
                  <a:pt x="278" y="96"/>
                  <a:pt x="276" y="95"/>
                </a:cubicBezTo>
                <a:cubicBezTo>
                  <a:pt x="277" y="95"/>
                  <a:pt x="276" y="95"/>
                  <a:pt x="276" y="96"/>
                </a:cubicBezTo>
                <a:cubicBezTo>
                  <a:pt x="275" y="95"/>
                  <a:pt x="275" y="95"/>
                  <a:pt x="275" y="95"/>
                </a:cubicBezTo>
                <a:cubicBezTo>
                  <a:pt x="276" y="93"/>
                  <a:pt x="274" y="93"/>
                  <a:pt x="274" y="92"/>
                </a:cubicBezTo>
                <a:cubicBezTo>
                  <a:pt x="273" y="92"/>
                  <a:pt x="273" y="92"/>
                  <a:pt x="273" y="92"/>
                </a:cubicBezTo>
                <a:cubicBezTo>
                  <a:pt x="272" y="91"/>
                  <a:pt x="273" y="90"/>
                  <a:pt x="273" y="88"/>
                </a:cubicBezTo>
                <a:cubicBezTo>
                  <a:pt x="273" y="86"/>
                  <a:pt x="276" y="86"/>
                  <a:pt x="275" y="84"/>
                </a:cubicBezTo>
                <a:cubicBezTo>
                  <a:pt x="276" y="82"/>
                  <a:pt x="279" y="85"/>
                  <a:pt x="280" y="83"/>
                </a:cubicBezTo>
                <a:cubicBezTo>
                  <a:pt x="280" y="83"/>
                  <a:pt x="280" y="83"/>
                  <a:pt x="280" y="83"/>
                </a:cubicBezTo>
                <a:cubicBezTo>
                  <a:pt x="281" y="82"/>
                  <a:pt x="281" y="82"/>
                  <a:pt x="281" y="82"/>
                </a:cubicBezTo>
                <a:cubicBezTo>
                  <a:pt x="281" y="82"/>
                  <a:pt x="282" y="82"/>
                  <a:pt x="282" y="82"/>
                </a:cubicBezTo>
                <a:cubicBezTo>
                  <a:pt x="281" y="81"/>
                  <a:pt x="283" y="81"/>
                  <a:pt x="283" y="80"/>
                </a:cubicBezTo>
                <a:cubicBezTo>
                  <a:pt x="284" y="81"/>
                  <a:pt x="284" y="81"/>
                  <a:pt x="284" y="81"/>
                </a:cubicBezTo>
                <a:cubicBezTo>
                  <a:pt x="283" y="81"/>
                  <a:pt x="283" y="81"/>
                  <a:pt x="283" y="81"/>
                </a:cubicBezTo>
                <a:cubicBezTo>
                  <a:pt x="284" y="82"/>
                  <a:pt x="284" y="82"/>
                  <a:pt x="284" y="82"/>
                </a:cubicBezTo>
                <a:cubicBezTo>
                  <a:pt x="284" y="81"/>
                  <a:pt x="284" y="81"/>
                  <a:pt x="284" y="81"/>
                </a:cubicBezTo>
                <a:cubicBezTo>
                  <a:pt x="285" y="82"/>
                  <a:pt x="286" y="81"/>
                  <a:pt x="287" y="82"/>
                </a:cubicBezTo>
                <a:cubicBezTo>
                  <a:pt x="287" y="81"/>
                  <a:pt x="286" y="81"/>
                  <a:pt x="286" y="81"/>
                </a:cubicBezTo>
                <a:cubicBezTo>
                  <a:pt x="286" y="81"/>
                  <a:pt x="286" y="81"/>
                  <a:pt x="286" y="81"/>
                </a:cubicBezTo>
                <a:cubicBezTo>
                  <a:pt x="286" y="79"/>
                  <a:pt x="285" y="78"/>
                  <a:pt x="285" y="77"/>
                </a:cubicBezTo>
                <a:cubicBezTo>
                  <a:pt x="284" y="77"/>
                  <a:pt x="284" y="77"/>
                  <a:pt x="284" y="77"/>
                </a:cubicBezTo>
                <a:cubicBezTo>
                  <a:pt x="284" y="77"/>
                  <a:pt x="284" y="77"/>
                  <a:pt x="284" y="77"/>
                </a:cubicBezTo>
                <a:cubicBezTo>
                  <a:pt x="284" y="77"/>
                  <a:pt x="284" y="77"/>
                  <a:pt x="283" y="77"/>
                </a:cubicBezTo>
                <a:cubicBezTo>
                  <a:pt x="283" y="77"/>
                  <a:pt x="283" y="77"/>
                  <a:pt x="283" y="77"/>
                </a:cubicBezTo>
                <a:cubicBezTo>
                  <a:pt x="283" y="77"/>
                  <a:pt x="283" y="76"/>
                  <a:pt x="283" y="76"/>
                </a:cubicBezTo>
                <a:cubicBezTo>
                  <a:pt x="283" y="76"/>
                  <a:pt x="283" y="76"/>
                  <a:pt x="283" y="76"/>
                </a:cubicBezTo>
                <a:cubicBezTo>
                  <a:pt x="283" y="76"/>
                  <a:pt x="283" y="76"/>
                  <a:pt x="283" y="75"/>
                </a:cubicBezTo>
                <a:cubicBezTo>
                  <a:pt x="283" y="75"/>
                  <a:pt x="283" y="75"/>
                  <a:pt x="283" y="75"/>
                </a:cubicBezTo>
                <a:cubicBezTo>
                  <a:pt x="282" y="71"/>
                  <a:pt x="282" y="71"/>
                  <a:pt x="282" y="71"/>
                </a:cubicBezTo>
                <a:cubicBezTo>
                  <a:pt x="281" y="73"/>
                  <a:pt x="280" y="72"/>
                  <a:pt x="279" y="73"/>
                </a:cubicBezTo>
                <a:cubicBezTo>
                  <a:pt x="279" y="73"/>
                  <a:pt x="279" y="73"/>
                  <a:pt x="279" y="73"/>
                </a:cubicBezTo>
                <a:cubicBezTo>
                  <a:pt x="279" y="72"/>
                  <a:pt x="279" y="72"/>
                  <a:pt x="279" y="72"/>
                </a:cubicBezTo>
                <a:cubicBezTo>
                  <a:pt x="279" y="72"/>
                  <a:pt x="279" y="71"/>
                  <a:pt x="279" y="71"/>
                </a:cubicBezTo>
                <a:cubicBezTo>
                  <a:pt x="279" y="70"/>
                  <a:pt x="279" y="70"/>
                  <a:pt x="279" y="70"/>
                </a:cubicBezTo>
                <a:cubicBezTo>
                  <a:pt x="279" y="70"/>
                  <a:pt x="279" y="70"/>
                  <a:pt x="279" y="70"/>
                </a:cubicBezTo>
                <a:cubicBezTo>
                  <a:pt x="279" y="69"/>
                  <a:pt x="279" y="69"/>
                  <a:pt x="280" y="69"/>
                </a:cubicBezTo>
                <a:cubicBezTo>
                  <a:pt x="280" y="69"/>
                  <a:pt x="280" y="68"/>
                  <a:pt x="281" y="68"/>
                </a:cubicBezTo>
                <a:cubicBezTo>
                  <a:pt x="281" y="68"/>
                  <a:pt x="281" y="68"/>
                  <a:pt x="281" y="69"/>
                </a:cubicBezTo>
                <a:cubicBezTo>
                  <a:pt x="282" y="68"/>
                  <a:pt x="283" y="68"/>
                  <a:pt x="282" y="67"/>
                </a:cubicBezTo>
                <a:cubicBezTo>
                  <a:pt x="282" y="67"/>
                  <a:pt x="282" y="67"/>
                  <a:pt x="282" y="67"/>
                </a:cubicBezTo>
                <a:cubicBezTo>
                  <a:pt x="283" y="66"/>
                  <a:pt x="283" y="65"/>
                  <a:pt x="284" y="64"/>
                </a:cubicBezTo>
                <a:cubicBezTo>
                  <a:pt x="284" y="64"/>
                  <a:pt x="283" y="64"/>
                  <a:pt x="283" y="64"/>
                </a:cubicBezTo>
                <a:cubicBezTo>
                  <a:pt x="283" y="63"/>
                  <a:pt x="283" y="63"/>
                  <a:pt x="284" y="63"/>
                </a:cubicBezTo>
                <a:cubicBezTo>
                  <a:pt x="283" y="63"/>
                  <a:pt x="283" y="63"/>
                  <a:pt x="283" y="63"/>
                </a:cubicBezTo>
                <a:cubicBezTo>
                  <a:pt x="283" y="63"/>
                  <a:pt x="283" y="63"/>
                  <a:pt x="283" y="63"/>
                </a:cubicBezTo>
                <a:cubicBezTo>
                  <a:pt x="279" y="67"/>
                  <a:pt x="280" y="60"/>
                  <a:pt x="277" y="59"/>
                </a:cubicBezTo>
                <a:cubicBezTo>
                  <a:pt x="277" y="58"/>
                  <a:pt x="278" y="58"/>
                  <a:pt x="278" y="58"/>
                </a:cubicBezTo>
                <a:cubicBezTo>
                  <a:pt x="277" y="58"/>
                  <a:pt x="277" y="58"/>
                  <a:pt x="277" y="57"/>
                </a:cubicBezTo>
                <a:cubicBezTo>
                  <a:pt x="277" y="57"/>
                  <a:pt x="277" y="57"/>
                  <a:pt x="278" y="57"/>
                </a:cubicBezTo>
                <a:cubicBezTo>
                  <a:pt x="275" y="55"/>
                  <a:pt x="275" y="55"/>
                  <a:pt x="275" y="55"/>
                </a:cubicBezTo>
                <a:cubicBezTo>
                  <a:pt x="277" y="53"/>
                  <a:pt x="274" y="53"/>
                  <a:pt x="275" y="51"/>
                </a:cubicBezTo>
                <a:cubicBezTo>
                  <a:pt x="274" y="52"/>
                  <a:pt x="273" y="51"/>
                  <a:pt x="273" y="51"/>
                </a:cubicBezTo>
                <a:cubicBezTo>
                  <a:pt x="271" y="50"/>
                  <a:pt x="272" y="48"/>
                  <a:pt x="272" y="48"/>
                </a:cubicBezTo>
                <a:cubicBezTo>
                  <a:pt x="272" y="48"/>
                  <a:pt x="272" y="48"/>
                  <a:pt x="272" y="48"/>
                </a:cubicBezTo>
                <a:cubicBezTo>
                  <a:pt x="271" y="48"/>
                  <a:pt x="271" y="47"/>
                  <a:pt x="271" y="47"/>
                </a:cubicBezTo>
                <a:cubicBezTo>
                  <a:pt x="270" y="47"/>
                  <a:pt x="269" y="47"/>
                  <a:pt x="268" y="45"/>
                </a:cubicBezTo>
                <a:cubicBezTo>
                  <a:pt x="268" y="45"/>
                  <a:pt x="269" y="45"/>
                  <a:pt x="269" y="45"/>
                </a:cubicBezTo>
                <a:cubicBezTo>
                  <a:pt x="269" y="44"/>
                  <a:pt x="269" y="44"/>
                  <a:pt x="269" y="44"/>
                </a:cubicBezTo>
                <a:cubicBezTo>
                  <a:pt x="268" y="45"/>
                  <a:pt x="268" y="45"/>
                  <a:pt x="268" y="45"/>
                </a:cubicBezTo>
                <a:cubicBezTo>
                  <a:pt x="267" y="43"/>
                  <a:pt x="270" y="43"/>
                  <a:pt x="270" y="41"/>
                </a:cubicBezTo>
                <a:cubicBezTo>
                  <a:pt x="270" y="41"/>
                  <a:pt x="269" y="41"/>
                  <a:pt x="269" y="40"/>
                </a:cubicBezTo>
                <a:cubicBezTo>
                  <a:pt x="269" y="40"/>
                  <a:pt x="269" y="40"/>
                  <a:pt x="269" y="40"/>
                </a:cubicBezTo>
                <a:cubicBezTo>
                  <a:pt x="268" y="39"/>
                  <a:pt x="268" y="40"/>
                  <a:pt x="267" y="40"/>
                </a:cubicBezTo>
                <a:cubicBezTo>
                  <a:pt x="266" y="40"/>
                  <a:pt x="266" y="39"/>
                  <a:pt x="266" y="38"/>
                </a:cubicBezTo>
                <a:cubicBezTo>
                  <a:pt x="266" y="38"/>
                  <a:pt x="266" y="38"/>
                  <a:pt x="266" y="38"/>
                </a:cubicBezTo>
                <a:cubicBezTo>
                  <a:pt x="265" y="37"/>
                  <a:pt x="267" y="35"/>
                  <a:pt x="267" y="34"/>
                </a:cubicBezTo>
                <a:cubicBezTo>
                  <a:pt x="266" y="34"/>
                  <a:pt x="265" y="35"/>
                  <a:pt x="264" y="35"/>
                </a:cubicBezTo>
                <a:cubicBezTo>
                  <a:pt x="264" y="34"/>
                  <a:pt x="264" y="33"/>
                  <a:pt x="264" y="33"/>
                </a:cubicBezTo>
                <a:cubicBezTo>
                  <a:pt x="263" y="32"/>
                  <a:pt x="263" y="30"/>
                  <a:pt x="261" y="31"/>
                </a:cubicBezTo>
                <a:cubicBezTo>
                  <a:pt x="259" y="31"/>
                  <a:pt x="260" y="29"/>
                  <a:pt x="259" y="27"/>
                </a:cubicBezTo>
                <a:cubicBezTo>
                  <a:pt x="259" y="27"/>
                  <a:pt x="259" y="27"/>
                  <a:pt x="260" y="27"/>
                </a:cubicBezTo>
                <a:cubicBezTo>
                  <a:pt x="259" y="27"/>
                  <a:pt x="259" y="27"/>
                  <a:pt x="259" y="27"/>
                </a:cubicBezTo>
                <a:cubicBezTo>
                  <a:pt x="259" y="27"/>
                  <a:pt x="258" y="27"/>
                  <a:pt x="258" y="28"/>
                </a:cubicBezTo>
                <a:cubicBezTo>
                  <a:pt x="257" y="29"/>
                  <a:pt x="255" y="27"/>
                  <a:pt x="253" y="27"/>
                </a:cubicBezTo>
                <a:cubicBezTo>
                  <a:pt x="252" y="27"/>
                  <a:pt x="251" y="28"/>
                  <a:pt x="250" y="29"/>
                </a:cubicBezTo>
                <a:cubicBezTo>
                  <a:pt x="248" y="28"/>
                  <a:pt x="249" y="31"/>
                  <a:pt x="247" y="31"/>
                </a:cubicBezTo>
                <a:cubicBezTo>
                  <a:pt x="246" y="31"/>
                  <a:pt x="244" y="30"/>
                  <a:pt x="244" y="31"/>
                </a:cubicBezTo>
                <a:cubicBezTo>
                  <a:pt x="244" y="31"/>
                  <a:pt x="245" y="31"/>
                  <a:pt x="245" y="32"/>
                </a:cubicBezTo>
                <a:cubicBezTo>
                  <a:pt x="244" y="32"/>
                  <a:pt x="244" y="33"/>
                  <a:pt x="243" y="33"/>
                </a:cubicBezTo>
                <a:cubicBezTo>
                  <a:pt x="242" y="33"/>
                  <a:pt x="241" y="31"/>
                  <a:pt x="240" y="30"/>
                </a:cubicBezTo>
                <a:cubicBezTo>
                  <a:pt x="240" y="30"/>
                  <a:pt x="238" y="30"/>
                  <a:pt x="238" y="31"/>
                </a:cubicBezTo>
                <a:cubicBezTo>
                  <a:pt x="236" y="31"/>
                  <a:pt x="236" y="33"/>
                  <a:pt x="236" y="34"/>
                </a:cubicBezTo>
                <a:cubicBezTo>
                  <a:pt x="235" y="33"/>
                  <a:pt x="235" y="33"/>
                  <a:pt x="235" y="33"/>
                </a:cubicBezTo>
                <a:cubicBezTo>
                  <a:pt x="233" y="29"/>
                  <a:pt x="229" y="33"/>
                  <a:pt x="227" y="30"/>
                </a:cubicBezTo>
                <a:cubicBezTo>
                  <a:pt x="227" y="29"/>
                  <a:pt x="227" y="29"/>
                  <a:pt x="228" y="28"/>
                </a:cubicBezTo>
                <a:cubicBezTo>
                  <a:pt x="226" y="27"/>
                  <a:pt x="228" y="22"/>
                  <a:pt x="224" y="23"/>
                </a:cubicBezTo>
                <a:cubicBezTo>
                  <a:pt x="225" y="23"/>
                  <a:pt x="224" y="24"/>
                  <a:pt x="224" y="24"/>
                </a:cubicBezTo>
                <a:cubicBezTo>
                  <a:pt x="222" y="23"/>
                  <a:pt x="220" y="26"/>
                  <a:pt x="219" y="23"/>
                </a:cubicBezTo>
                <a:cubicBezTo>
                  <a:pt x="214" y="25"/>
                  <a:pt x="215" y="18"/>
                  <a:pt x="210" y="19"/>
                </a:cubicBezTo>
                <a:cubicBezTo>
                  <a:pt x="210" y="21"/>
                  <a:pt x="208" y="21"/>
                  <a:pt x="206" y="20"/>
                </a:cubicBezTo>
                <a:cubicBezTo>
                  <a:pt x="204" y="20"/>
                  <a:pt x="206" y="18"/>
                  <a:pt x="204" y="17"/>
                </a:cubicBezTo>
                <a:cubicBezTo>
                  <a:pt x="203" y="16"/>
                  <a:pt x="203" y="18"/>
                  <a:pt x="202" y="18"/>
                </a:cubicBezTo>
                <a:cubicBezTo>
                  <a:pt x="202" y="18"/>
                  <a:pt x="202" y="18"/>
                  <a:pt x="202" y="18"/>
                </a:cubicBezTo>
                <a:cubicBezTo>
                  <a:pt x="203" y="21"/>
                  <a:pt x="202" y="24"/>
                  <a:pt x="205" y="26"/>
                </a:cubicBezTo>
                <a:cubicBezTo>
                  <a:pt x="205" y="25"/>
                  <a:pt x="205" y="25"/>
                  <a:pt x="205" y="25"/>
                </a:cubicBezTo>
                <a:cubicBezTo>
                  <a:pt x="205" y="26"/>
                  <a:pt x="205" y="26"/>
                  <a:pt x="205" y="26"/>
                </a:cubicBezTo>
                <a:cubicBezTo>
                  <a:pt x="206" y="26"/>
                  <a:pt x="206" y="27"/>
                  <a:pt x="206" y="27"/>
                </a:cubicBezTo>
                <a:cubicBezTo>
                  <a:pt x="205" y="28"/>
                  <a:pt x="205" y="27"/>
                  <a:pt x="205" y="27"/>
                </a:cubicBezTo>
                <a:cubicBezTo>
                  <a:pt x="204" y="29"/>
                  <a:pt x="204" y="29"/>
                  <a:pt x="204" y="29"/>
                </a:cubicBezTo>
                <a:cubicBezTo>
                  <a:pt x="206" y="29"/>
                  <a:pt x="203" y="30"/>
                  <a:pt x="205" y="31"/>
                </a:cubicBezTo>
                <a:cubicBezTo>
                  <a:pt x="204" y="31"/>
                  <a:pt x="204" y="31"/>
                  <a:pt x="204" y="31"/>
                </a:cubicBezTo>
                <a:cubicBezTo>
                  <a:pt x="204" y="30"/>
                  <a:pt x="202" y="30"/>
                  <a:pt x="202" y="29"/>
                </a:cubicBezTo>
                <a:cubicBezTo>
                  <a:pt x="201" y="29"/>
                  <a:pt x="201" y="27"/>
                  <a:pt x="200" y="27"/>
                </a:cubicBezTo>
                <a:cubicBezTo>
                  <a:pt x="201" y="25"/>
                  <a:pt x="198" y="24"/>
                  <a:pt x="198" y="22"/>
                </a:cubicBezTo>
                <a:cubicBezTo>
                  <a:pt x="198" y="22"/>
                  <a:pt x="198" y="23"/>
                  <a:pt x="198" y="23"/>
                </a:cubicBezTo>
                <a:cubicBezTo>
                  <a:pt x="197" y="21"/>
                  <a:pt x="194" y="20"/>
                  <a:pt x="195" y="18"/>
                </a:cubicBezTo>
                <a:cubicBezTo>
                  <a:pt x="194" y="17"/>
                  <a:pt x="195" y="16"/>
                  <a:pt x="196" y="14"/>
                </a:cubicBezTo>
                <a:cubicBezTo>
                  <a:pt x="195" y="12"/>
                  <a:pt x="193" y="13"/>
                  <a:pt x="192" y="13"/>
                </a:cubicBezTo>
                <a:cubicBezTo>
                  <a:pt x="192" y="15"/>
                  <a:pt x="191" y="16"/>
                  <a:pt x="191" y="16"/>
                </a:cubicBezTo>
                <a:cubicBezTo>
                  <a:pt x="189" y="16"/>
                  <a:pt x="187" y="15"/>
                  <a:pt x="187" y="13"/>
                </a:cubicBezTo>
                <a:cubicBezTo>
                  <a:pt x="186" y="13"/>
                  <a:pt x="185" y="11"/>
                  <a:pt x="184" y="11"/>
                </a:cubicBezTo>
                <a:cubicBezTo>
                  <a:pt x="184" y="11"/>
                  <a:pt x="184" y="11"/>
                  <a:pt x="184" y="10"/>
                </a:cubicBezTo>
                <a:cubicBezTo>
                  <a:pt x="184" y="10"/>
                  <a:pt x="184" y="10"/>
                  <a:pt x="184" y="10"/>
                </a:cubicBezTo>
                <a:cubicBezTo>
                  <a:pt x="183" y="10"/>
                  <a:pt x="183" y="10"/>
                  <a:pt x="183" y="10"/>
                </a:cubicBezTo>
                <a:cubicBezTo>
                  <a:pt x="183" y="10"/>
                  <a:pt x="183" y="9"/>
                  <a:pt x="184" y="9"/>
                </a:cubicBezTo>
                <a:cubicBezTo>
                  <a:pt x="182" y="7"/>
                  <a:pt x="182" y="7"/>
                  <a:pt x="182" y="7"/>
                </a:cubicBezTo>
                <a:cubicBezTo>
                  <a:pt x="182" y="6"/>
                  <a:pt x="180" y="6"/>
                  <a:pt x="180" y="5"/>
                </a:cubicBezTo>
                <a:cubicBezTo>
                  <a:pt x="180" y="5"/>
                  <a:pt x="180" y="5"/>
                  <a:pt x="180" y="5"/>
                </a:cubicBezTo>
                <a:cubicBezTo>
                  <a:pt x="179" y="5"/>
                  <a:pt x="180" y="4"/>
                  <a:pt x="180" y="4"/>
                </a:cubicBezTo>
                <a:cubicBezTo>
                  <a:pt x="178" y="3"/>
                  <a:pt x="176" y="4"/>
                  <a:pt x="174" y="3"/>
                </a:cubicBezTo>
                <a:cubicBezTo>
                  <a:pt x="174" y="3"/>
                  <a:pt x="175" y="3"/>
                  <a:pt x="175" y="2"/>
                </a:cubicBezTo>
                <a:cubicBezTo>
                  <a:pt x="174" y="2"/>
                  <a:pt x="174" y="2"/>
                  <a:pt x="174" y="2"/>
                </a:cubicBezTo>
                <a:cubicBezTo>
                  <a:pt x="173" y="1"/>
                  <a:pt x="171" y="1"/>
                  <a:pt x="171" y="1"/>
                </a:cubicBezTo>
                <a:cubicBezTo>
                  <a:pt x="170" y="1"/>
                  <a:pt x="170" y="0"/>
                  <a:pt x="170" y="0"/>
                </a:cubicBezTo>
                <a:cubicBezTo>
                  <a:pt x="170" y="1"/>
                  <a:pt x="170" y="1"/>
                  <a:pt x="170" y="1"/>
                </a:cubicBezTo>
                <a:cubicBezTo>
                  <a:pt x="169" y="0"/>
                  <a:pt x="169" y="0"/>
                  <a:pt x="169" y="0"/>
                </a:cubicBezTo>
                <a:cubicBezTo>
                  <a:pt x="168" y="1"/>
                  <a:pt x="168" y="1"/>
                  <a:pt x="168" y="1"/>
                </a:cubicBezTo>
                <a:cubicBezTo>
                  <a:pt x="169" y="1"/>
                  <a:pt x="169" y="1"/>
                  <a:pt x="169" y="1"/>
                </a:cubicBezTo>
                <a:cubicBezTo>
                  <a:pt x="168" y="1"/>
                  <a:pt x="167" y="2"/>
                  <a:pt x="167" y="2"/>
                </a:cubicBezTo>
                <a:cubicBezTo>
                  <a:pt x="167" y="3"/>
                  <a:pt x="167" y="3"/>
                  <a:pt x="167" y="3"/>
                </a:cubicBezTo>
                <a:cubicBezTo>
                  <a:pt x="167" y="3"/>
                  <a:pt x="167" y="3"/>
                  <a:pt x="167" y="3"/>
                </a:cubicBezTo>
                <a:cubicBezTo>
                  <a:pt x="166" y="3"/>
                  <a:pt x="165" y="3"/>
                  <a:pt x="165" y="3"/>
                </a:cubicBezTo>
                <a:cubicBezTo>
                  <a:pt x="165" y="3"/>
                  <a:pt x="165" y="3"/>
                  <a:pt x="165" y="3"/>
                </a:cubicBezTo>
                <a:cubicBezTo>
                  <a:pt x="164" y="3"/>
                  <a:pt x="163" y="4"/>
                  <a:pt x="163" y="3"/>
                </a:cubicBezTo>
                <a:cubicBezTo>
                  <a:pt x="162" y="5"/>
                  <a:pt x="161" y="7"/>
                  <a:pt x="159" y="9"/>
                </a:cubicBezTo>
                <a:cubicBezTo>
                  <a:pt x="159" y="10"/>
                  <a:pt x="160" y="12"/>
                  <a:pt x="158" y="12"/>
                </a:cubicBezTo>
                <a:cubicBezTo>
                  <a:pt x="158" y="13"/>
                  <a:pt x="158" y="13"/>
                  <a:pt x="158" y="13"/>
                </a:cubicBezTo>
                <a:cubicBezTo>
                  <a:pt x="159" y="13"/>
                  <a:pt x="159" y="13"/>
                  <a:pt x="159" y="13"/>
                </a:cubicBezTo>
                <a:cubicBezTo>
                  <a:pt x="156" y="17"/>
                  <a:pt x="156" y="17"/>
                  <a:pt x="156" y="17"/>
                </a:cubicBezTo>
                <a:cubicBezTo>
                  <a:pt x="157" y="18"/>
                  <a:pt x="157" y="18"/>
                  <a:pt x="157" y="18"/>
                </a:cubicBezTo>
                <a:cubicBezTo>
                  <a:pt x="156" y="19"/>
                  <a:pt x="156" y="19"/>
                  <a:pt x="156" y="19"/>
                </a:cubicBezTo>
                <a:cubicBezTo>
                  <a:pt x="157" y="20"/>
                  <a:pt x="157" y="21"/>
                  <a:pt x="157" y="22"/>
                </a:cubicBezTo>
                <a:cubicBezTo>
                  <a:pt x="157" y="22"/>
                  <a:pt x="157" y="22"/>
                  <a:pt x="157" y="22"/>
                </a:cubicBezTo>
                <a:cubicBezTo>
                  <a:pt x="157" y="25"/>
                  <a:pt x="157" y="25"/>
                  <a:pt x="157" y="25"/>
                </a:cubicBezTo>
                <a:cubicBezTo>
                  <a:pt x="154" y="27"/>
                  <a:pt x="157" y="21"/>
                  <a:pt x="153" y="22"/>
                </a:cubicBezTo>
                <a:cubicBezTo>
                  <a:pt x="154" y="23"/>
                  <a:pt x="154" y="23"/>
                  <a:pt x="154" y="23"/>
                </a:cubicBezTo>
                <a:cubicBezTo>
                  <a:pt x="154" y="23"/>
                  <a:pt x="154" y="23"/>
                  <a:pt x="154" y="23"/>
                </a:cubicBezTo>
                <a:cubicBezTo>
                  <a:pt x="153" y="24"/>
                  <a:pt x="153" y="24"/>
                  <a:pt x="153" y="24"/>
                </a:cubicBezTo>
                <a:cubicBezTo>
                  <a:pt x="153" y="25"/>
                  <a:pt x="153" y="25"/>
                  <a:pt x="153" y="25"/>
                </a:cubicBezTo>
                <a:cubicBezTo>
                  <a:pt x="152" y="27"/>
                  <a:pt x="152" y="27"/>
                  <a:pt x="152" y="27"/>
                </a:cubicBezTo>
                <a:cubicBezTo>
                  <a:pt x="152" y="27"/>
                  <a:pt x="152" y="27"/>
                  <a:pt x="152" y="27"/>
                </a:cubicBezTo>
                <a:cubicBezTo>
                  <a:pt x="151" y="27"/>
                  <a:pt x="152" y="29"/>
                  <a:pt x="151" y="29"/>
                </a:cubicBezTo>
                <a:cubicBezTo>
                  <a:pt x="151" y="29"/>
                  <a:pt x="151" y="30"/>
                  <a:pt x="152" y="30"/>
                </a:cubicBezTo>
                <a:cubicBezTo>
                  <a:pt x="151" y="32"/>
                  <a:pt x="150" y="33"/>
                  <a:pt x="149" y="34"/>
                </a:cubicBezTo>
                <a:cubicBezTo>
                  <a:pt x="147" y="34"/>
                  <a:pt x="149" y="30"/>
                  <a:pt x="146" y="30"/>
                </a:cubicBezTo>
                <a:cubicBezTo>
                  <a:pt x="147" y="30"/>
                  <a:pt x="146" y="29"/>
                  <a:pt x="146" y="29"/>
                </a:cubicBezTo>
                <a:cubicBezTo>
                  <a:pt x="146" y="29"/>
                  <a:pt x="146" y="29"/>
                  <a:pt x="145" y="29"/>
                </a:cubicBezTo>
                <a:cubicBezTo>
                  <a:pt x="146" y="27"/>
                  <a:pt x="144" y="25"/>
                  <a:pt x="145" y="24"/>
                </a:cubicBezTo>
                <a:cubicBezTo>
                  <a:pt x="144" y="25"/>
                  <a:pt x="144" y="25"/>
                  <a:pt x="144" y="25"/>
                </a:cubicBezTo>
                <a:cubicBezTo>
                  <a:pt x="144" y="24"/>
                  <a:pt x="144" y="24"/>
                  <a:pt x="144" y="24"/>
                </a:cubicBezTo>
                <a:cubicBezTo>
                  <a:pt x="143" y="27"/>
                  <a:pt x="141" y="24"/>
                  <a:pt x="141" y="26"/>
                </a:cubicBezTo>
                <a:cubicBezTo>
                  <a:pt x="140" y="26"/>
                  <a:pt x="140" y="26"/>
                  <a:pt x="140" y="26"/>
                </a:cubicBezTo>
                <a:cubicBezTo>
                  <a:pt x="141" y="24"/>
                  <a:pt x="141" y="24"/>
                  <a:pt x="141" y="24"/>
                </a:cubicBezTo>
                <a:cubicBezTo>
                  <a:pt x="139" y="25"/>
                  <a:pt x="139" y="25"/>
                  <a:pt x="139" y="25"/>
                </a:cubicBezTo>
                <a:cubicBezTo>
                  <a:pt x="139" y="24"/>
                  <a:pt x="138" y="23"/>
                  <a:pt x="139" y="22"/>
                </a:cubicBezTo>
                <a:cubicBezTo>
                  <a:pt x="139" y="22"/>
                  <a:pt x="139" y="22"/>
                  <a:pt x="139" y="22"/>
                </a:cubicBezTo>
                <a:cubicBezTo>
                  <a:pt x="138" y="22"/>
                  <a:pt x="138" y="22"/>
                  <a:pt x="138" y="22"/>
                </a:cubicBezTo>
                <a:cubicBezTo>
                  <a:pt x="137" y="22"/>
                  <a:pt x="137" y="23"/>
                  <a:pt x="136" y="23"/>
                </a:cubicBezTo>
                <a:cubicBezTo>
                  <a:pt x="137" y="24"/>
                  <a:pt x="137" y="24"/>
                  <a:pt x="137" y="24"/>
                </a:cubicBezTo>
                <a:cubicBezTo>
                  <a:pt x="137" y="27"/>
                  <a:pt x="134" y="25"/>
                  <a:pt x="133" y="26"/>
                </a:cubicBezTo>
                <a:cubicBezTo>
                  <a:pt x="134" y="26"/>
                  <a:pt x="134" y="25"/>
                  <a:pt x="135" y="26"/>
                </a:cubicBezTo>
                <a:cubicBezTo>
                  <a:pt x="134" y="27"/>
                  <a:pt x="134" y="27"/>
                  <a:pt x="134" y="27"/>
                </a:cubicBezTo>
                <a:cubicBezTo>
                  <a:pt x="135" y="28"/>
                  <a:pt x="137" y="28"/>
                  <a:pt x="139" y="29"/>
                </a:cubicBezTo>
                <a:cubicBezTo>
                  <a:pt x="139" y="29"/>
                  <a:pt x="140" y="30"/>
                  <a:pt x="139" y="31"/>
                </a:cubicBezTo>
                <a:cubicBezTo>
                  <a:pt x="139" y="31"/>
                  <a:pt x="138" y="31"/>
                  <a:pt x="138" y="31"/>
                </a:cubicBezTo>
                <a:cubicBezTo>
                  <a:pt x="138" y="31"/>
                  <a:pt x="137" y="32"/>
                  <a:pt x="137" y="32"/>
                </a:cubicBezTo>
                <a:cubicBezTo>
                  <a:pt x="137" y="32"/>
                  <a:pt x="136" y="32"/>
                  <a:pt x="136" y="31"/>
                </a:cubicBezTo>
                <a:cubicBezTo>
                  <a:pt x="136" y="32"/>
                  <a:pt x="136" y="32"/>
                  <a:pt x="136" y="32"/>
                </a:cubicBezTo>
                <a:cubicBezTo>
                  <a:pt x="136" y="32"/>
                  <a:pt x="136" y="32"/>
                  <a:pt x="135" y="31"/>
                </a:cubicBezTo>
                <a:cubicBezTo>
                  <a:pt x="135" y="33"/>
                  <a:pt x="136" y="35"/>
                  <a:pt x="135" y="36"/>
                </a:cubicBezTo>
                <a:cubicBezTo>
                  <a:pt x="134" y="36"/>
                  <a:pt x="133" y="37"/>
                  <a:pt x="132" y="35"/>
                </a:cubicBezTo>
                <a:cubicBezTo>
                  <a:pt x="132" y="35"/>
                  <a:pt x="132" y="35"/>
                  <a:pt x="132" y="35"/>
                </a:cubicBezTo>
                <a:cubicBezTo>
                  <a:pt x="130" y="37"/>
                  <a:pt x="133" y="35"/>
                  <a:pt x="132" y="37"/>
                </a:cubicBezTo>
                <a:cubicBezTo>
                  <a:pt x="132" y="37"/>
                  <a:pt x="132" y="38"/>
                  <a:pt x="131" y="38"/>
                </a:cubicBezTo>
                <a:cubicBezTo>
                  <a:pt x="131" y="37"/>
                  <a:pt x="131" y="37"/>
                  <a:pt x="131" y="37"/>
                </a:cubicBezTo>
                <a:cubicBezTo>
                  <a:pt x="130" y="38"/>
                  <a:pt x="130" y="38"/>
                  <a:pt x="130" y="38"/>
                </a:cubicBezTo>
                <a:cubicBezTo>
                  <a:pt x="130" y="38"/>
                  <a:pt x="130" y="39"/>
                  <a:pt x="130" y="39"/>
                </a:cubicBezTo>
                <a:cubicBezTo>
                  <a:pt x="128" y="40"/>
                  <a:pt x="128" y="43"/>
                  <a:pt x="126" y="42"/>
                </a:cubicBezTo>
                <a:cubicBezTo>
                  <a:pt x="126" y="43"/>
                  <a:pt x="125" y="44"/>
                  <a:pt x="124" y="44"/>
                </a:cubicBezTo>
                <a:cubicBezTo>
                  <a:pt x="124" y="44"/>
                  <a:pt x="125" y="44"/>
                  <a:pt x="125" y="44"/>
                </a:cubicBezTo>
                <a:cubicBezTo>
                  <a:pt x="125" y="45"/>
                  <a:pt x="125" y="46"/>
                  <a:pt x="124" y="46"/>
                </a:cubicBezTo>
                <a:cubicBezTo>
                  <a:pt x="124" y="46"/>
                  <a:pt x="123" y="46"/>
                  <a:pt x="123" y="45"/>
                </a:cubicBezTo>
                <a:cubicBezTo>
                  <a:pt x="122" y="45"/>
                  <a:pt x="122" y="43"/>
                  <a:pt x="123" y="43"/>
                </a:cubicBezTo>
                <a:cubicBezTo>
                  <a:pt x="122" y="43"/>
                  <a:pt x="122" y="43"/>
                  <a:pt x="122" y="43"/>
                </a:cubicBezTo>
                <a:cubicBezTo>
                  <a:pt x="122" y="44"/>
                  <a:pt x="121" y="43"/>
                  <a:pt x="121" y="43"/>
                </a:cubicBezTo>
                <a:cubicBezTo>
                  <a:pt x="121" y="43"/>
                  <a:pt x="121" y="42"/>
                  <a:pt x="121" y="42"/>
                </a:cubicBezTo>
                <a:cubicBezTo>
                  <a:pt x="120" y="43"/>
                  <a:pt x="119" y="45"/>
                  <a:pt x="118" y="46"/>
                </a:cubicBezTo>
                <a:cubicBezTo>
                  <a:pt x="118" y="45"/>
                  <a:pt x="118" y="45"/>
                  <a:pt x="118" y="45"/>
                </a:cubicBezTo>
                <a:cubicBezTo>
                  <a:pt x="117" y="46"/>
                  <a:pt x="117" y="45"/>
                  <a:pt x="117" y="46"/>
                </a:cubicBezTo>
                <a:cubicBezTo>
                  <a:pt x="116" y="45"/>
                  <a:pt x="116" y="44"/>
                  <a:pt x="116" y="44"/>
                </a:cubicBezTo>
                <a:cubicBezTo>
                  <a:pt x="115" y="44"/>
                  <a:pt x="115" y="44"/>
                  <a:pt x="115" y="44"/>
                </a:cubicBezTo>
                <a:cubicBezTo>
                  <a:pt x="114" y="43"/>
                  <a:pt x="115" y="43"/>
                  <a:pt x="115" y="42"/>
                </a:cubicBezTo>
                <a:cubicBezTo>
                  <a:pt x="115" y="42"/>
                  <a:pt x="115" y="40"/>
                  <a:pt x="114" y="41"/>
                </a:cubicBezTo>
                <a:cubicBezTo>
                  <a:pt x="113" y="41"/>
                  <a:pt x="113" y="40"/>
                  <a:pt x="113" y="40"/>
                </a:cubicBezTo>
                <a:cubicBezTo>
                  <a:pt x="113" y="40"/>
                  <a:pt x="113" y="40"/>
                  <a:pt x="113" y="40"/>
                </a:cubicBezTo>
                <a:cubicBezTo>
                  <a:pt x="112" y="40"/>
                  <a:pt x="112" y="39"/>
                  <a:pt x="112" y="39"/>
                </a:cubicBezTo>
                <a:cubicBezTo>
                  <a:pt x="111" y="40"/>
                  <a:pt x="111" y="40"/>
                  <a:pt x="111" y="40"/>
                </a:cubicBezTo>
                <a:cubicBezTo>
                  <a:pt x="111" y="39"/>
                  <a:pt x="110" y="40"/>
                  <a:pt x="110" y="40"/>
                </a:cubicBezTo>
                <a:cubicBezTo>
                  <a:pt x="108" y="41"/>
                  <a:pt x="107" y="39"/>
                  <a:pt x="106" y="41"/>
                </a:cubicBezTo>
                <a:cubicBezTo>
                  <a:pt x="106" y="39"/>
                  <a:pt x="103" y="41"/>
                  <a:pt x="103" y="38"/>
                </a:cubicBezTo>
                <a:cubicBezTo>
                  <a:pt x="103" y="39"/>
                  <a:pt x="103" y="39"/>
                  <a:pt x="103" y="39"/>
                </a:cubicBezTo>
                <a:cubicBezTo>
                  <a:pt x="102" y="39"/>
                  <a:pt x="102" y="38"/>
                  <a:pt x="102" y="38"/>
                </a:cubicBezTo>
                <a:cubicBezTo>
                  <a:pt x="102" y="38"/>
                  <a:pt x="102" y="38"/>
                  <a:pt x="102" y="38"/>
                </a:cubicBezTo>
                <a:cubicBezTo>
                  <a:pt x="101" y="36"/>
                  <a:pt x="101" y="36"/>
                  <a:pt x="101" y="36"/>
                </a:cubicBezTo>
                <a:cubicBezTo>
                  <a:pt x="99" y="37"/>
                  <a:pt x="97" y="35"/>
                  <a:pt x="97" y="35"/>
                </a:cubicBezTo>
                <a:cubicBezTo>
                  <a:pt x="97" y="36"/>
                  <a:pt x="98" y="36"/>
                  <a:pt x="98" y="36"/>
                </a:cubicBezTo>
                <a:cubicBezTo>
                  <a:pt x="96" y="39"/>
                  <a:pt x="94" y="37"/>
                  <a:pt x="92" y="36"/>
                </a:cubicBezTo>
                <a:cubicBezTo>
                  <a:pt x="91" y="36"/>
                  <a:pt x="90" y="37"/>
                  <a:pt x="90" y="36"/>
                </a:cubicBezTo>
                <a:cubicBezTo>
                  <a:pt x="89" y="37"/>
                  <a:pt x="88" y="36"/>
                  <a:pt x="88" y="36"/>
                </a:cubicBezTo>
                <a:cubicBezTo>
                  <a:pt x="86" y="36"/>
                  <a:pt x="85" y="35"/>
                  <a:pt x="83" y="35"/>
                </a:cubicBezTo>
                <a:cubicBezTo>
                  <a:pt x="83" y="37"/>
                  <a:pt x="83" y="37"/>
                  <a:pt x="83" y="37"/>
                </a:cubicBezTo>
                <a:cubicBezTo>
                  <a:pt x="84" y="38"/>
                  <a:pt x="85" y="39"/>
                  <a:pt x="86" y="39"/>
                </a:cubicBezTo>
                <a:cubicBezTo>
                  <a:pt x="86" y="39"/>
                  <a:pt x="86" y="39"/>
                  <a:pt x="86" y="39"/>
                </a:cubicBezTo>
                <a:cubicBezTo>
                  <a:pt x="86" y="41"/>
                  <a:pt x="88" y="41"/>
                  <a:pt x="88" y="42"/>
                </a:cubicBezTo>
                <a:cubicBezTo>
                  <a:pt x="88" y="44"/>
                  <a:pt x="91" y="45"/>
                  <a:pt x="90" y="47"/>
                </a:cubicBezTo>
                <a:cubicBezTo>
                  <a:pt x="89" y="45"/>
                  <a:pt x="86" y="44"/>
                  <a:pt x="86" y="41"/>
                </a:cubicBezTo>
                <a:cubicBezTo>
                  <a:pt x="85" y="42"/>
                  <a:pt x="85" y="42"/>
                  <a:pt x="85" y="42"/>
                </a:cubicBezTo>
                <a:cubicBezTo>
                  <a:pt x="83" y="38"/>
                  <a:pt x="82" y="43"/>
                  <a:pt x="80" y="43"/>
                </a:cubicBezTo>
                <a:cubicBezTo>
                  <a:pt x="82" y="46"/>
                  <a:pt x="76" y="46"/>
                  <a:pt x="79" y="48"/>
                </a:cubicBezTo>
                <a:cubicBezTo>
                  <a:pt x="79" y="48"/>
                  <a:pt x="79" y="49"/>
                  <a:pt x="79" y="48"/>
                </a:cubicBezTo>
                <a:cubicBezTo>
                  <a:pt x="79" y="49"/>
                  <a:pt x="79" y="49"/>
                  <a:pt x="78" y="49"/>
                </a:cubicBezTo>
                <a:cubicBezTo>
                  <a:pt x="79" y="50"/>
                  <a:pt x="79" y="52"/>
                  <a:pt x="80" y="53"/>
                </a:cubicBezTo>
                <a:cubicBezTo>
                  <a:pt x="80" y="53"/>
                  <a:pt x="80" y="53"/>
                  <a:pt x="80" y="53"/>
                </a:cubicBezTo>
                <a:cubicBezTo>
                  <a:pt x="81" y="54"/>
                  <a:pt x="81" y="54"/>
                  <a:pt x="81" y="54"/>
                </a:cubicBezTo>
                <a:cubicBezTo>
                  <a:pt x="81" y="54"/>
                  <a:pt x="80" y="55"/>
                  <a:pt x="80" y="56"/>
                </a:cubicBezTo>
                <a:cubicBezTo>
                  <a:pt x="80" y="57"/>
                  <a:pt x="82" y="57"/>
                  <a:pt x="83" y="57"/>
                </a:cubicBezTo>
                <a:cubicBezTo>
                  <a:pt x="84" y="57"/>
                  <a:pt x="82" y="56"/>
                  <a:pt x="83" y="55"/>
                </a:cubicBezTo>
                <a:cubicBezTo>
                  <a:pt x="84" y="55"/>
                  <a:pt x="85" y="56"/>
                  <a:pt x="85" y="56"/>
                </a:cubicBezTo>
                <a:cubicBezTo>
                  <a:pt x="87" y="59"/>
                  <a:pt x="83" y="59"/>
                  <a:pt x="83" y="61"/>
                </a:cubicBezTo>
                <a:cubicBezTo>
                  <a:pt x="83" y="62"/>
                  <a:pt x="82" y="62"/>
                  <a:pt x="81" y="62"/>
                </a:cubicBezTo>
                <a:cubicBezTo>
                  <a:pt x="82" y="62"/>
                  <a:pt x="82" y="62"/>
                  <a:pt x="82" y="62"/>
                </a:cubicBezTo>
                <a:cubicBezTo>
                  <a:pt x="82" y="62"/>
                  <a:pt x="81" y="63"/>
                  <a:pt x="81" y="62"/>
                </a:cubicBezTo>
                <a:cubicBezTo>
                  <a:pt x="81" y="63"/>
                  <a:pt x="80" y="64"/>
                  <a:pt x="81" y="64"/>
                </a:cubicBezTo>
                <a:cubicBezTo>
                  <a:pt x="81" y="65"/>
                  <a:pt x="81" y="66"/>
                  <a:pt x="81" y="67"/>
                </a:cubicBezTo>
                <a:cubicBezTo>
                  <a:pt x="79" y="67"/>
                  <a:pt x="78" y="70"/>
                  <a:pt x="75" y="70"/>
                </a:cubicBezTo>
                <a:cubicBezTo>
                  <a:pt x="74" y="70"/>
                  <a:pt x="74" y="71"/>
                  <a:pt x="74" y="72"/>
                </a:cubicBezTo>
                <a:cubicBezTo>
                  <a:pt x="75" y="73"/>
                  <a:pt x="75" y="73"/>
                  <a:pt x="76" y="73"/>
                </a:cubicBezTo>
                <a:cubicBezTo>
                  <a:pt x="78" y="75"/>
                  <a:pt x="76" y="78"/>
                  <a:pt x="76" y="80"/>
                </a:cubicBezTo>
                <a:cubicBezTo>
                  <a:pt x="79" y="83"/>
                  <a:pt x="73" y="86"/>
                  <a:pt x="76" y="89"/>
                </a:cubicBezTo>
                <a:cubicBezTo>
                  <a:pt x="74" y="90"/>
                  <a:pt x="72" y="88"/>
                  <a:pt x="70" y="88"/>
                </a:cubicBezTo>
                <a:cubicBezTo>
                  <a:pt x="69" y="91"/>
                  <a:pt x="66" y="90"/>
                  <a:pt x="64" y="91"/>
                </a:cubicBezTo>
                <a:cubicBezTo>
                  <a:pt x="66" y="92"/>
                  <a:pt x="64" y="92"/>
                  <a:pt x="64" y="93"/>
                </a:cubicBezTo>
                <a:cubicBezTo>
                  <a:pt x="65" y="93"/>
                  <a:pt x="65" y="93"/>
                  <a:pt x="65" y="93"/>
                </a:cubicBezTo>
                <a:cubicBezTo>
                  <a:pt x="66" y="94"/>
                  <a:pt x="67" y="95"/>
                  <a:pt x="67" y="96"/>
                </a:cubicBezTo>
                <a:cubicBezTo>
                  <a:pt x="67" y="97"/>
                  <a:pt x="67" y="97"/>
                  <a:pt x="67" y="97"/>
                </a:cubicBezTo>
                <a:cubicBezTo>
                  <a:pt x="66" y="97"/>
                  <a:pt x="65" y="96"/>
                  <a:pt x="65" y="95"/>
                </a:cubicBezTo>
                <a:cubicBezTo>
                  <a:pt x="63" y="97"/>
                  <a:pt x="63" y="97"/>
                  <a:pt x="63" y="97"/>
                </a:cubicBezTo>
                <a:cubicBezTo>
                  <a:pt x="64" y="100"/>
                  <a:pt x="60" y="101"/>
                  <a:pt x="60" y="103"/>
                </a:cubicBezTo>
                <a:cubicBezTo>
                  <a:pt x="59" y="103"/>
                  <a:pt x="57" y="103"/>
                  <a:pt x="56" y="102"/>
                </a:cubicBezTo>
                <a:cubicBezTo>
                  <a:pt x="54" y="102"/>
                  <a:pt x="52" y="104"/>
                  <a:pt x="50" y="103"/>
                </a:cubicBezTo>
                <a:cubicBezTo>
                  <a:pt x="51" y="103"/>
                  <a:pt x="51" y="104"/>
                  <a:pt x="50" y="104"/>
                </a:cubicBezTo>
                <a:cubicBezTo>
                  <a:pt x="49" y="103"/>
                  <a:pt x="48" y="106"/>
                  <a:pt x="47" y="105"/>
                </a:cubicBezTo>
                <a:cubicBezTo>
                  <a:pt x="47" y="107"/>
                  <a:pt x="49" y="107"/>
                  <a:pt x="50" y="109"/>
                </a:cubicBezTo>
                <a:cubicBezTo>
                  <a:pt x="50" y="110"/>
                  <a:pt x="50" y="110"/>
                  <a:pt x="50" y="110"/>
                </a:cubicBezTo>
                <a:cubicBezTo>
                  <a:pt x="50" y="110"/>
                  <a:pt x="50" y="110"/>
                  <a:pt x="50" y="111"/>
                </a:cubicBezTo>
                <a:cubicBezTo>
                  <a:pt x="51" y="110"/>
                  <a:pt x="51" y="110"/>
                  <a:pt x="51" y="110"/>
                </a:cubicBezTo>
                <a:cubicBezTo>
                  <a:pt x="52" y="111"/>
                  <a:pt x="53" y="113"/>
                  <a:pt x="55" y="113"/>
                </a:cubicBezTo>
                <a:cubicBezTo>
                  <a:pt x="56" y="115"/>
                  <a:pt x="58" y="115"/>
                  <a:pt x="59" y="116"/>
                </a:cubicBezTo>
                <a:cubicBezTo>
                  <a:pt x="61" y="119"/>
                  <a:pt x="64" y="120"/>
                  <a:pt x="67" y="121"/>
                </a:cubicBezTo>
                <a:cubicBezTo>
                  <a:pt x="69" y="123"/>
                  <a:pt x="70" y="123"/>
                  <a:pt x="72" y="124"/>
                </a:cubicBezTo>
                <a:cubicBezTo>
                  <a:pt x="74" y="127"/>
                  <a:pt x="76" y="130"/>
                  <a:pt x="79" y="132"/>
                </a:cubicBezTo>
                <a:cubicBezTo>
                  <a:pt x="80" y="134"/>
                  <a:pt x="80" y="135"/>
                  <a:pt x="82" y="137"/>
                </a:cubicBezTo>
                <a:cubicBezTo>
                  <a:pt x="82" y="137"/>
                  <a:pt x="82" y="138"/>
                  <a:pt x="81" y="138"/>
                </a:cubicBezTo>
                <a:cubicBezTo>
                  <a:pt x="81" y="139"/>
                  <a:pt x="82" y="140"/>
                  <a:pt x="82" y="141"/>
                </a:cubicBezTo>
                <a:cubicBezTo>
                  <a:pt x="83" y="143"/>
                  <a:pt x="85" y="140"/>
                  <a:pt x="86" y="141"/>
                </a:cubicBezTo>
                <a:cubicBezTo>
                  <a:pt x="86" y="141"/>
                  <a:pt x="86" y="142"/>
                  <a:pt x="86" y="142"/>
                </a:cubicBezTo>
                <a:cubicBezTo>
                  <a:pt x="86" y="142"/>
                  <a:pt x="86" y="142"/>
                  <a:pt x="86" y="142"/>
                </a:cubicBezTo>
                <a:cubicBezTo>
                  <a:pt x="86" y="143"/>
                  <a:pt x="86" y="143"/>
                  <a:pt x="86" y="143"/>
                </a:cubicBezTo>
                <a:cubicBezTo>
                  <a:pt x="86" y="144"/>
                  <a:pt x="86" y="144"/>
                  <a:pt x="86" y="144"/>
                </a:cubicBezTo>
                <a:cubicBezTo>
                  <a:pt x="86" y="144"/>
                  <a:pt x="86" y="144"/>
                  <a:pt x="86" y="144"/>
                </a:cubicBezTo>
                <a:cubicBezTo>
                  <a:pt x="86" y="145"/>
                  <a:pt x="86" y="145"/>
                  <a:pt x="87" y="146"/>
                </a:cubicBezTo>
                <a:cubicBezTo>
                  <a:pt x="86" y="146"/>
                  <a:pt x="86" y="146"/>
                  <a:pt x="85" y="146"/>
                </a:cubicBezTo>
                <a:cubicBezTo>
                  <a:pt x="85" y="146"/>
                  <a:pt x="86" y="147"/>
                  <a:pt x="85" y="147"/>
                </a:cubicBezTo>
                <a:cubicBezTo>
                  <a:pt x="85" y="147"/>
                  <a:pt x="85" y="147"/>
                  <a:pt x="85" y="147"/>
                </a:cubicBezTo>
                <a:cubicBezTo>
                  <a:pt x="84" y="147"/>
                  <a:pt x="84" y="148"/>
                  <a:pt x="83" y="148"/>
                </a:cubicBezTo>
                <a:cubicBezTo>
                  <a:pt x="83" y="147"/>
                  <a:pt x="81" y="148"/>
                  <a:pt x="82" y="147"/>
                </a:cubicBezTo>
                <a:cubicBezTo>
                  <a:pt x="79" y="145"/>
                  <a:pt x="79" y="145"/>
                  <a:pt x="79" y="145"/>
                </a:cubicBezTo>
                <a:cubicBezTo>
                  <a:pt x="79" y="146"/>
                  <a:pt x="79" y="146"/>
                  <a:pt x="79" y="146"/>
                </a:cubicBezTo>
                <a:cubicBezTo>
                  <a:pt x="77" y="147"/>
                  <a:pt x="80" y="147"/>
                  <a:pt x="80" y="148"/>
                </a:cubicBezTo>
                <a:cubicBezTo>
                  <a:pt x="81" y="149"/>
                  <a:pt x="81" y="150"/>
                  <a:pt x="80" y="150"/>
                </a:cubicBezTo>
                <a:cubicBezTo>
                  <a:pt x="80" y="151"/>
                  <a:pt x="81" y="151"/>
                  <a:pt x="81" y="152"/>
                </a:cubicBezTo>
                <a:cubicBezTo>
                  <a:pt x="81" y="152"/>
                  <a:pt x="80" y="152"/>
                  <a:pt x="80" y="152"/>
                </a:cubicBezTo>
                <a:cubicBezTo>
                  <a:pt x="80" y="152"/>
                  <a:pt x="80" y="153"/>
                  <a:pt x="80" y="153"/>
                </a:cubicBezTo>
                <a:cubicBezTo>
                  <a:pt x="81" y="154"/>
                  <a:pt x="82" y="156"/>
                  <a:pt x="83" y="156"/>
                </a:cubicBezTo>
                <a:cubicBezTo>
                  <a:pt x="83" y="157"/>
                  <a:pt x="82" y="159"/>
                  <a:pt x="80" y="160"/>
                </a:cubicBezTo>
                <a:cubicBezTo>
                  <a:pt x="77" y="161"/>
                  <a:pt x="78" y="157"/>
                  <a:pt x="76" y="156"/>
                </a:cubicBezTo>
                <a:cubicBezTo>
                  <a:pt x="76" y="156"/>
                  <a:pt x="76" y="156"/>
                  <a:pt x="75" y="156"/>
                </a:cubicBezTo>
                <a:cubicBezTo>
                  <a:pt x="75" y="156"/>
                  <a:pt x="74" y="156"/>
                  <a:pt x="75" y="155"/>
                </a:cubicBezTo>
                <a:cubicBezTo>
                  <a:pt x="73" y="155"/>
                  <a:pt x="73" y="155"/>
                  <a:pt x="73" y="155"/>
                </a:cubicBezTo>
                <a:cubicBezTo>
                  <a:pt x="71" y="157"/>
                  <a:pt x="69" y="153"/>
                  <a:pt x="68" y="156"/>
                </a:cubicBezTo>
                <a:cubicBezTo>
                  <a:pt x="69" y="158"/>
                  <a:pt x="66" y="159"/>
                  <a:pt x="65" y="159"/>
                </a:cubicBezTo>
                <a:cubicBezTo>
                  <a:pt x="64" y="160"/>
                  <a:pt x="63" y="160"/>
                  <a:pt x="62" y="160"/>
                </a:cubicBezTo>
                <a:cubicBezTo>
                  <a:pt x="62" y="160"/>
                  <a:pt x="62" y="160"/>
                  <a:pt x="62" y="160"/>
                </a:cubicBezTo>
                <a:cubicBezTo>
                  <a:pt x="61" y="162"/>
                  <a:pt x="60" y="163"/>
                  <a:pt x="58" y="163"/>
                </a:cubicBezTo>
                <a:cubicBezTo>
                  <a:pt x="59" y="163"/>
                  <a:pt x="59" y="164"/>
                  <a:pt x="59" y="165"/>
                </a:cubicBezTo>
                <a:cubicBezTo>
                  <a:pt x="58" y="165"/>
                  <a:pt x="58" y="165"/>
                  <a:pt x="58" y="165"/>
                </a:cubicBezTo>
                <a:cubicBezTo>
                  <a:pt x="58" y="165"/>
                  <a:pt x="58" y="165"/>
                  <a:pt x="58" y="165"/>
                </a:cubicBezTo>
                <a:cubicBezTo>
                  <a:pt x="59" y="165"/>
                  <a:pt x="59" y="166"/>
                  <a:pt x="60" y="166"/>
                </a:cubicBezTo>
                <a:cubicBezTo>
                  <a:pt x="61" y="166"/>
                  <a:pt x="61" y="166"/>
                  <a:pt x="61" y="166"/>
                </a:cubicBezTo>
                <a:cubicBezTo>
                  <a:pt x="61" y="167"/>
                  <a:pt x="61" y="167"/>
                  <a:pt x="61" y="167"/>
                </a:cubicBezTo>
                <a:cubicBezTo>
                  <a:pt x="61" y="168"/>
                  <a:pt x="60" y="167"/>
                  <a:pt x="60" y="167"/>
                </a:cubicBezTo>
                <a:cubicBezTo>
                  <a:pt x="60" y="168"/>
                  <a:pt x="60" y="168"/>
                  <a:pt x="59" y="168"/>
                </a:cubicBezTo>
                <a:cubicBezTo>
                  <a:pt x="58" y="167"/>
                  <a:pt x="58" y="167"/>
                  <a:pt x="58" y="167"/>
                </a:cubicBezTo>
                <a:cubicBezTo>
                  <a:pt x="59" y="167"/>
                  <a:pt x="59" y="167"/>
                  <a:pt x="59" y="167"/>
                </a:cubicBezTo>
                <a:cubicBezTo>
                  <a:pt x="59" y="167"/>
                  <a:pt x="58" y="166"/>
                  <a:pt x="58" y="166"/>
                </a:cubicBezTo>
                <a:cubicBezTo>
                  <a:pt x="58" y="166"/>
                  <a:pt x="57" y="166"/>
                  <a:pt x="57" y="166"/>
                </a:cubicBezTo>
                <a:cubicBezTo>
                  <a:pt x="57" y="166"/>
                  <a:pt x="57" y="165"/>
                  <a:pt x="57" y="165"/>
                </a:cubicBezTo>
                <a:cubicBezTo>
                  <a:pt x="57" y="165"/>
                  <a:pt x="56" y="165"/>
                  <a:pt x="56" y="165"/>
                </a:cubicBezTo>
                <a:cubicBezTo>
                  <a:pt x="56" y="166"/>
                  <a:pt x="56" y="166"/>
                  <a:pt x="57" y="166"/>
                </a:cubicBezTo>
                <a:cubicBezTo>
                  <a:pt x="56" y="167"/>
                  <a:pt x="55" y="166"/>
                  <a:pt x="54" y="168"/>
                </a:cubicBezTo>
                <a:cubicBezTo>
                  <a:pt x="54" y="168"/>
                  <a:pt x="55" y="168"/>
                  <a:pt x="55" y="168"/>
                </a:cubicBezTo>
                <a:cubicBezTo>
                  <a:pt x="54" y="169"/>
                  <a:pt x="54" y="169"/>
                  <a:pt x="54" y="169"/>
                </a:cubicBezTo>
                <a:cubicBezTo>
                  <a:pt x="54" y="169"/>
                  <a:pt x="55" y="169"/>
                  <a:pt x="55" y="169"/>
                </a:cubicBezTo>
                <a:cubicBezTo>
                  <a:pt x="54" y="170"/>
                  <a:pt x="54" y="170"/>
                  <a:pt x="54" y="170"/>
                </a:cubicBezTo>
                <a:cubicBezTo>
                  <a:pt x="54" y="170"/>
                  <a:pt x="54" y="170"/>
                  <a:pt x="53" y="169"/>
                </a:cubicBezTo>
                <a:cubicBezTo>
                  <a:pt x="53" y="170"/>
                  <a:pt x="53" y="170"/>
                  <a:pt x="53" y="170"/>
                </a:cubicBezTo>
                <a:cubicBezTo>
                  <a:pt x="51" y="170"/>
                  <a:pt x="50" y="173"/>
                  <a:pt x="49" y="173"/>
                </a:cubicBezTo>
                <a:cubicBezTo>
                  <a:pt x="50" y="175"/>
                  <a:pt x="48" y="175"/>
                  <a:pt x="48" y="176"/>
                </a:cubicBezTo>
                <a:cubicBezTo>
                  <a:pt x="48" y="176"/>
                  <a:pt x="47" y="176"/>
                  <a:pt x="48" y="177"/>
                </a:cubicBezTo>
                <a:cubicBezTo>
                  <a:pt x="48" y="177"/>
                  <a:pt x="48" y="177"/>
                  <a:pt x="48" y="177"/>
                </a:cubicBezTo>
                <a:cubicBezTo>
                  <a:pt x="47" y="177"/>
                  <a:pt x="47" y="177"/>
                  <a:pt x="47" y="177"/>
                </a:cubicBezTo>
                <a:cubicBezTo>
                  <a:pt x="47" y="177"/>
                  <a:pt x="46" y="177"/>
                  <a:pt x="46" y="177"/>
                </a:cubicBezTo>
                <a:cubicBezTo>
                  <a:pt x="46" y="178"/>
                  <a:pt x="46" y="178"/>
                  <a:pt x="46" y="178"/>
                </a:cubicBezTo>
                <a:cubicBezTo>
                  <a:pt x="46" y="179"/>
                  <a:pt x="45" y="178"/>
                  <a:pt x="44" y="178"/>
                </a:cubicBezTo>
                <a:cubicBezTo>
                  <a:pt x="44" y="179"/>
                  <a:pt x="45" y="179"/>
                  <a:pt x="45" y="179"/>
                </a:cubicBezTo>
                <a:cubicBezTo>
                  <a:pt x="44" y="180"/>
                  <a:pt x="43" y="181"/>
                  <a:pt x="42" y="179"/>
                </a:cubicBezTo>
                <a:cubicBezTo>
                  <a:pt x="40" y="181"/>
                  <a:pt x="39" y="180"/>
                  <a:pt x="38" y="181"/>
                </a:cubicBezTo>
                <a:cubicBezTo>
                  <a:pt x="37" y="181"/>
                  <a:pt x="35" y="181"/>
                  <a:pt x="35" y="180"/>
                </a:cubicBezTo>
                <a:cubicBezTo>
                  <a:pt x="35" y="180"/>
                  <a:pt x="35" y="180"/>
                  <a:pt x="35" y="180"/>
                </a:cubicBezTo>
                <a:cubicBezTo>
                  <a:pt x="34" y="181"/>
                  <a:pt x="34" y="180"/>
                  <a:pt x="33" y="180"/>
                </a:cubicBezTo>
                <a:cubicBezTo>
                  <a:pt x="32" y="181"/>
                  <a:pt x="31" y="179"/>
                  <a:pt x="29" y="181"/>
                </a:cubicBezTo>
                <a:cubicBezTo>
                  <a:pt x="29" y="181"/>
                  <a:pt x="30" y="182"/>
                  <a:pt x="30" y="182"/>
                </a:cubicBezTo>
                <a:cubicBezTo>
                  <a:pt x="29" y="183"/>
                  <a:pt x="29" y="182"/>
                  <a:pt x="28" y="182"/>
                </a:cubicBezTo>
                <a:cubicBezTo>
                  <a:pt x="27" y="184"/>
                  <a:pt x="27" y="181"/>
                  <a:pt x="26" y="181"/>
                </a:cubicBezTo>
                <a:cubicBezTo>
                  <a:pt x="25" y="181"/>
                  <a:pt x="25" y="182"/>
                  <a:pt x="24" y="181"/>
                </a:cubicBezTo>
                <a:cubicBezTo>
                  <a:pt x="24" y="182"/>
                  <a:pt x="23" y="181"/>
                  <a:pt x="23" y="183"/>
                </a:cubicBezTo>
                <a:cubicBezTo>
                  <a:pt x="23" y="182"/>
                  <a:pt x="23" y="182"/>
                  <a:pt x="23" y="182"/>
                </a:cubicBezTo>
                <a:cubicBezTo>
                  <a:pt x="24" y="183"/>
                  <a:pt x="24" y="183"/>
                  <a:pt x="24" y="183"/>
                </a:cubicBezTo>
                <a:cubicBezTo>
                  <a:pt x="25" y="182"/>
                  <a:pt x="25" y="185"/>
                  <a:pt x="27" y="185"/>
                </a:cubicBezTo>
                <a:cubicBezTo>
                  <a:pt x="26" y="186"/>
                  <a:pt x="27" y="187"/>
                  <a:pt x="26" y="188"/>
                </a:cubicBezTo>
                <a:cubicBezTo>
                  <a:pt x="25" y="188"/>
                  <a:pt x="23" y="188"/>
                  <a:pt x="22" y="186"/>
                </a:cubicBezTo>
                <a:cubicBezTo>
                  <a:pt x="22" y="187"/>
                  <a:pt x="21" y="187"/>
                  <a:pt x="21" y="187"/>
                </a:cubicBezTo>
                <a:cubicBezTo>
                  <a:pt x="20" y="186"/>
                  <a:pt x="18" y="187"/>
                  <a:pt x="18" y="185"/>
                </a:cubicBezTo>
                <a:cubicBezTo>
                  <a:pt x="18" y="185"/>
                  <a:pt x="18" y="185"/>
                  <a:pt x="18" y="185"/>
                </a:cubicBezTo>
                <a:cubicBezTo>
                  <a:pt x="17" y="187"/>
                  <a:pt x="15" y="186"/>
                  <a:pt x="14" y="187"/>
                </a:cubicBezTo>
                <a:cubicBezTo>
                  <a:pt x="13" y="186"/>
                  <a:pt x="13" y="186"/>
                  <a:pt x="13" y="186"/>
                </a:cubicBezTo>
                <a:cubicBezTo>
                  <a:pt x="12" y="186"/>
                  <a:pt x="12" y="186"/>
                  <a:pt x="12" y="186"/>
                </a:cubicBezTo>
                <a:cubicBezTo>
                  <a:pt x="12" y="186"/>
                  <a:pt x="11" y="187"/>
                  <a:pt x="11" y="186"/>
                </a:cubicBezTo>
                <a:cubicBezTo>
                  <a:pt x="11" y="186"/>
                  <a:pt x="11" y="186"/>
                  <a:pt x="11" y="186"/>
                </a:cubicBezTo>
                <a:cubicBezTo>
                  <a:pt x="11" y="187"/>
                  <a:pt x="10" y="187"/>
                  <a:pt x="9" y="187"/>
                </a:cubicBezTo>
                <a:cubicBezTo>
                  <a:pt x="10" y="188"/>
                  <a:pt x="10" y="188"/>
                  <a:pt x="10" y="188"/>
                </a:cubicBezTo>
                <a:cubicBezTo>
                  <a:pt x="10" y="188"/>
                  <a:pt x="10" y="189"/>
                  <a:pt x="9" y="189"/>
                </a:cubicBezTo>
                <a:cubicBezTo>
                  <a:pt x="9" y="188"/>
                  <a:pt x="8" y="188"/>
                  <a:pt x="9" y="187"/>
                </a:cubicBezTo>
                <a:cubicBezTo>
                  <a:pt x="8" y="188"/>
                  <a:pt x="8" y="188"/>
                  <a:pt x="8" y="188"/>
                </a:cubicBezTo>
                <a:cubicBezTo>
                  <a:pt x="7" y="188"/>
                  <a:pt x="7" y="188"/>
                  <a:pt x="6" y="187"/>
                </a:cubicBezTo>
                <a:cubicBezTo>
                  <a:pt x="5" y="189"/>
                  <a:pt x="3" y="187"/>
                  <a:pt x="2" y="189"/>
                </a:cubicBezTo>
                <a:cubicBezTo>
                  <a:pt x="2" y="189"/>
                  <a:pt x="4" y="189"/>
                  <a:pt x="3" y="190"/>
                </a:cubicBezTo>
                <a:cubicBezTo>
                  <a:pt x="2" y="190"/>
                  <a:pt x="2" y="189"/>
                  <a:pt x="2" y="189"/>
                </a:cubicBezTo>
                <a:cubicBezTo>
                  <a:pt x="2" y="190"/>
                  <a:pt x="0" y="191"/>
                  <a:pt x="0" y="192"/>
                </a:cubicBezTo>
                <a:cubicBezTo>
                  <a:pt x="0" y="192"/>
                  <a:pt x="1" y="193"/>
                  <a:pt x="1" y="194"/>
                </a:cubicBezTo>
                <a:cubicBezTo>
                  <a:pt x="3" y="194"/>
                  <a:pt x="4" y="194"/>
                  <a:pt x="5" y="193"/>
                </a:cubicBezTo>
                <a:cubicBezTo>
                  <a:pt x="6" y="193"/>
                  <a:pt x="6" y="195"/>
                  <a:pt x="7" y="194"/>
                </a:cubicBezTo>
                <a:cubicBezTo>
                  <a:pt x="8" y="195"/>
                  <a:pt x="9" y="194"/>
                  <a:pt x="9" y="196"/>
                </a:cubicBezTo>
                <a:cubicBezTo>
                  <a:pt x="8" y="196"/>
                  <a:pt x="8" y="198"/>
                  <a:pt x="7" y="198"/>
                </a:cubicBezTo>
                <a:cubicBezTo>
                  <a:pt x="7" y="198"/>
                  <a:pt x="8" y="198"/>
                  <a:pt x="8" y="199"/>
                </a:cubicBezTo>
                <a:cubicBezTo>
                  <a:pt x="8" y="198"/>
                  <a:pt x="8" y="198"/>
                  <a:pt x="8" y="198"/>
                </a:cubicBezTo>
                <a:cubicBezTo>
                  <a:pt x="8" y="200"/>
                  <a:pt x="10" y="200"/>
                  <a:pt x="11" y="201"/>
                </a:cubicBezTo>
                <a:cubicBezTo>
                  <a:pt x="8" y="203"/>
                  <a:pt x="8" y="203"/>
                  <a:pt x="8" y="203"/>
                </a:cubicBezTo>
                <a:cubicBezTo>
                  <a:pt x="10" y="205"/>
                  <a:pt x="11" y="207"/>
                  <a:pt x="13" y="209"/>
                </a:cubicBezTo>
                <a:cubicBezTo>
                  <a:pt x="13" y="210"/>
                  <a:pt x="14" y="210"/>
                  <a:pt x="14" y="211"/>
                </a:cubicBezTo>
                <a:cubicBezTo>
                  <a:pt x="15" y="212"/>
                  <a:pt x="15" y="212"/>
                  <a:pt x="15" y="212"/>
                </a:cubicBezTo>
                <a:cubicBezTo>
                  <a:pt x="15" y="212"/>
                  <a:pt x="15" y="212"/>
                  <a:pt x="15" y="212"/>
                </a:cubicBezTo>
                <a:cubicBezTo>
                  <a:pt x="16" y="212"/>
                  <a:pt x="16" y="212"/>
                  <a:pt x="16" y="212"/>
                </a:cubicBezTo>
                <a:cubicBezTo>
                  <a:pt x="15" y="213"/>
                  <a:pt x="16" y="214"/>
                  <a:pt x="15" y="215"/>
                </a:cubicBezTo>
                <a:cubicBezTo>
                  <a:pt x="15" y="215"/>
                  <a:pt x="15" y="215"/>
                  <a:pt x="15" y="215"/>
                </a:cubicBezTo>
                <a:cubicBezTo>
                  <a:pt x="15" y="215"/>
                  <a:pt x="16" y="215"/>
                  <a:pt x="16" y="215"/>
                </a:cubicBezTo>
                <a:cubicBezTo>
                  <a:pt x="17" y="216"/>
                  <a:pt x="17" y="216"/>
                  <a:pt x="17" y="216"/>
                </a:cubicBezTo>
                <a:cubicBezTo>
                  <a:pt x="17" y="216"/>
                  <a:pt x="17" y="216"/>
                  <a:pt x="16" y="216"/>
                </a:cubicBezTo>
                <a:cubicBezTo>
                  <a:pt x="17" y="216"/>
                  <a:pt x="17" y="216"/>
                  <a:pt x="17" y="216"/>
                </a:cubicBezTo>
                <a:cubicBezTo>
                  <a:pt x="17" y="216"/>
                  <a:pt x="17" y="216"/>
                  <a:pt x="18" y="216"/>
                </a:cubicBezTo>
                <a:cubicBezTo>
                  <a:pt x="18" y="216"/>
                  <a:pt x="18" y="216"/>
                  <a:pt x="18" y="216"/>
                </a:cubicBezTo>
                <a:cubicBezTo>
                  <a:pt x="16" y="220"/>
                  <a:pt x="21" y="219"/>
                  <a:pt x="21" y="222"/>
                </a:cubicBezTo>
                <a:cubicBezTo>
                  <a:pt x="20" y="225"/>
                  <a:pt x="19" y="223"/>
                  <a:pt x="18" y="224"/>
                </a:cubicBezTo>
                <a:cubicBezTo>
                  <a:pt x="18" y="224"/>
                  <a:pt x="19" y="225"/>
                  <a:pt x="19" y="226"/>
                </a:cubicBezTo>
                <a:cubicBezTo>
                  <a:pt x="18" y="226"/>
                  <a:pt x="17" y="227"/>
                  <a:pt x="15" y="228"/>
                </a:cubicBezTo>
                <a:cubicBezTo>
                  <a:pt x="15" y="229"/>
                  <a:pt x="16" y="230"/>
                  <a:pt x="15" y="231"/>
                </a:cubicBezTo>
                <a:cubicBezTo>
                  <a:pt x="16" y="231"/>
                  <a:pt x="16" y="231"/>
                  <a:pt x="16" y="231"/>
                </a:cubicBezTo>
                <a:cubicBezTo>
                  <a:pt x="15" y="232"/>
                  <a:pt x="14" y="232"/>
                  <a:pt x="13" y="233"/>
                </a:cubicBezTo>
                <a:cubicBezTo>
                  <a:pt x="14" y="234"/>
                  <a:pt x="13" y="235"/>
                  <a:pt x="12" y="236"/>
                </a:cubicBezTo>
                <a:cubicBezTo>
                  <a:pt x="15" y="237"/>
                  <a:pt x="15" y="237"/>
                  <a:pt x="15" y="237"/>
                </a:cubicBezTo>
                <a:cubicBezTo>
                  <a:pt x="15" y="238"/>
                  <a:pt x="15" y="239"/>
                  <a:pt x="14" y="240"/>
                </a:cubicBezTo>
                <a:cubicBezTo>
                  <a:pt x="15" y="240"/>
                  <a:pt x="15" y="240"/>
                  <a:pt x="15" y="241"/>
                </a:cubicBezTo>
                <a:cubicBezTo>
                  <a:pt x="16" y="241"/>
                  <a:pt x="17" y="242"/>
                  <a:pt x="15" y="242"/>
                </a:cubicBezTo>
                <a:cubicBezTo>
                  <a:pt x="16" y="244"/>
                  <a:pt x="14" y="246"/>
                  <a:pt x="13" y="247"/>
                </a:cubicBezTo>
                <a:cubicBezTo>
                  <a:pt x="13" y="249"/>
                  <a:pt x="14" y="249"/>
                  <a:pt x="14" y="250"/>
                </a:cubicBezTo>
                <a:cubicBezTo>
                  <a:pt x="15" y="250"/>
                  <a:pt x="15" y="251"/>
                  <a:pt x="16" y="250"/>
                </a:cubicBezTo>
                <a:cubicBezTo>
                  <a:pt x="16" y="250"/>
                  <a:pt x="16" y="250"/>
                  <a:pt x="16" y="250"/>
                </a:cubicBezTo>
                <a:cubicBezTo>
                  <a:pt x="18" y="249"/>
                  <a:pt x="18" y="249"/>
                  <a:pt x="18" y="249"/>
                </a:cubicBezTo>
                <a:cubicBezTo>
                  <a:pt x="18" y="249"/>
                  <a:pt x="19" y="250"/>
                  <a:pt x="19" y="251"/>
                </a:cubicBezTo>
                <a:cubicBezTo>
                  <a:pt x="18" y="251"/>
                  <a:pt x="18" y="252"/>
                  <a:pt x="17" y="252"/>
                </a:cubicBezTo>
                <a:cubicBezTo>
                  <a:pt x="17" y="253"/>
                  <a:pt x="16" y="254"/>
                  <a:pt x="16" y="256"/>
                </a:cubicBezTo>
                <a:cubicBezTo>
                  <a:pt x="16" y="257"/>
                  <a:pt x="17" y="256"/>
                  <a:pt x="18" y="256"/>
                </a:cubicBezTo>
                <a:cubicBezTo>
                  <a:pt x="18" y="256"/>
                  <a:pt x="18" y="256"/>
                  <a:pt x="18" y="256"/>
                </a:cubicBezTo>
                <a:cubicBezTo>
                  <a:pt x="18" y="256"/>
                  <a:pt x="20" y="256"/>
                  <a:pt x="20" y="255"/>
                </a:cubicBezTo>
                <a:cubicBezTo>
                  <a:pt x="21" y="256"/>
                  <a:pt x="20" y="257"/>
                  <a:pt x="20" y="258"/>
                </a:cubicBezTo>
                <a:cubicBezTo>
                  <a:pt x="21" y="259"/>
                  <a:pt x="23" y="259"/>
                  <a:pt x="23" y="260"/>
                </a:cubicBezTo>
                <a:cubicBezTo>
                  <a:pt x="23" y="259"/>
                  <a:pt x="23" y="259"/>
                  <a:pt x="24" y="259"/>
                </a:cubicBezTo>
                <a:cubicBezTo>
                  <a:pt x="24" y="260"/>
                  <a:pt x="24" y="260"/>
                  <a:pt x="24" y="260"/>
                </a:cubicBezTo>
                <a:cubicBezTo>
                  <a:pt x="24" y="260"/>
                  <a:pt x="25" y="259"/>
                  <a:pt x="25" y="259"/>
                </a:cubicBezTo>
                <a:cubicBezTo>
                  <a:pt x="26" y="261"/>
                  <a:pt x="28" y="258"/>
                  <a:pt x="29" y="260"/>
                </a:cubicBezTo>
                <a:cubicBezTo>
                  <a:pt x="29" y="260"/>
                  <a:pt x="29" y="261"/>
                  <a:pt x="29" y="261"/>
                </a:cubicBezTo>
                <a:cubicBezTo>
                  <a:pt x="31" y="262"/>
                  <a:pt x="32" y="264"/>
                  <a:pt x="33" y="265"/>
                </a:cubicBezTo>
                <a:cubicBezTo>
                  <a:pt x="34" y="265"/>
                  <a:pt x="35" y="263"/>
                  <a:pt x="36" y="265"/>
                </a:cubicBezTo>
                <a:cubicBezTo>
                  <a:pt x="36" y="265"/>
                  <a:pt x="36" y="266"/>
                  <a:pt x="36" y="267"/>
                </a:cubicBezTo>
                <a:cubicBezTo>
                  <a:pt x="36" y="268"/>
                  <a:pt x="36" y="269"/>
                  <a:pt x="36" y="271"/>
                </a:cubicBezTo>
                <a:cubicBezTo>
                  <a:pt x="36" y="272"/>
                  <a:pt x="36" y="273"/>
                  <a:pt x="34" y="273"/>
                </a:cubicBezTo>
                <a:cubicBezTo>
                  <a:pt x="35" y="274"/>
                  <a:pt x="35" y="275"/>
                  <a:pt x="36" y="275"/>
                </a:cubicBezTo>
                <a:cubicBezTo>
                  <a:pt x="35" y="279"/>
                  <a:pt x="39" y="279"/>
                  <a:pt x="39" y="282"/>
                </a:cubicBezTo>
                <a:cubicBezTo>
                  <a:pt x="40" y="281"/>
                  <a:pt x="40" y="281"/>
                  <a:pt x="41" y="281"/>
                </a:cubicBezTo>
                <a:cubicBezTo>
                  <a:pt x="40" y="278"/>
                  <a:pt x="43" y="275"/>
                  <a:pt x="45" y="274"/>
                </a:cubicBezTo>
                <a:cubicBezTo>
                  <a:pt x="48" y="274"/>
                  <a:pt x="44" y="275"/>
                  <a:pt x="47" y="275"/>
                </a:cubicBezTo>
                <a:cubicBezTo>
                  <a:pt x="47" y="274"/>
                  <a:pt x="47" y="274"/>
                  <a:pt x="47" y="274"/>
                </a:cubicBezTo>
                <a:cubicBezTo>
                  <a:pt x="48" y="274"/>
                  <a:pt x="48" y="273"/>
                  <a:pt x="49" y="274"/>
                </a:cubicBezTo>
                <a:cubicBezTo>
                  <a:pt x="50" y="272"/>
                  <a:pt x="51" y="274"/>
                  <a:pt x="53" y="274"/>
                </a:cubicBezTo>
                <a:cubicBezTo>
                  <a:pt x="51" y="275"/>
                  <a:pt x="53" y="276"/>
                  <a:pt x="52" y="277"/>
                </a:cubicBezTo>
                <a:cubicBezTo>
                  <a:pt x="53" y="278"/>
                  <a:pt x="54" y="279"/>
                  <a:pt x="54" y="279"/>
                </a:cubicBezTo>
                <a:cubicBezTo>
                  <a:pt x="54" y="280"/>
                  <a:pt x="55" y="282"/>
                  <a:pt x="54" y="282"/>
                </a:cubicBezTo>
                <a:cubicBezTo>
                  <a:pt x="55" y="283"/>
                  <a:pt x="55" y="283"/>
                  <a:pt x="55" y="283"/>
                </a:cubicBezTo>
                <a:cubicBezTo>
                  <a:pt x="55" y="284"/>
                  <a:pt x="54" y="285"/>
                  <a:pt x="54" y="285"/>
                </a:cubicBezTo>
                <a:cubicBezTo>
                  <a:pt x="54" y="287"/>
                  <a:pt x="54" y="288"/>
                  <a:pt x="55" y="289"/>
                </a:cubicBezTo>
                <a:cubicBezTo>
                  <a:pt x="55" y="289"/>
                  <a:pt x="55" y="289"/>
                  <a:pt x="55" y="289"/>
                </a:cubicBezTo>
                <a:cubicBezTo>
                  <a:pt x="56" y="289"/>
                  <a:pt x="56" y="290"/>
                  <a:pt x="56" y="290"/>
                </a:cubicBezTo>
                <a:cubicBezTo>
                  <a:pt x="56" y="292"/>
                  <a:pt x="54" y="291"/>
                  <a:pt x="54" y="293"/>
                </a:cubicBezTo>
                <a:cubicBezTo>
                  <a:pt x="53" y="293"/>
                  <a:pt x="53" y="293"/>
                  <a:pt x="53" y="293"/>
                </a:cubicBezTo>
                <a:cubicBezTo>
                  <a:pt x="53" y="294"/>
                  <a:pt x="53" y="294"/>
                  <a:pt x="53" y="294"/>
                </a:cubicBezTo>
                <a:cubicBezTo>
                  <a:pt x="53" y="294"/>
                  <a:pt x="53" y="294"/>
                  <a:pt x="52" y="294"/>
                </a:cubicBezTo>
                <a:cubicBezTo>
                  <a:pt x="52" y="295"/>
                  <a:pt x="52" y="295"/>
                  <a:pt x="52" y="295"/>
                </a:cubicBezTo>
                <a:cubicBezTo>
                  <a:pt x="53" y="295"/>
                  <a:pt x="53" y="295"/>
                  <a:pt x="53" y="295"/>
                </a:cubicBezTo>
                <a:cubicBezTo>
                  <a:pt x="52" y="296"/>
                  <a:pt x="53" y="298"/>
                  <a:pt x="53" y="299"/>
                </a:cubicBezTo>
                <a:cubicBezTo>
                  <a:pt x="53" y="299"/>
                  <a:pt x="54" y="298"/>
                  <a:pt x="54" y="299"/>
                </a:cubicBezTo>
                <a:cubicBezTo>
                  <a:pt x="57" y="296"/>
                  <a:pt x="57" y="296"/>
                  <a:pt x="57" y="296"/>
                </a:cubicBezTo>
                <a:cubicBezTo>
                  <a:pt x="57" y="296"/>
                  <a:pt x="57" y="296"/>
                  <a:pt x="57" y="297"/>
                </a:cubicBezTo>
                <a:cubicBezTo>
                  <a:pt x="58" y="297"/>
                  <a:pt x="58" y="297"/>
                  <a:pt x="58" y="297"/>
                </a:cubicBezTo>
                <a:cubicBezTo>
                  <a:pt x="59" y="299"/>
                  <a:pt x="58" y="301"/>
                  <a:pt x="58" y="302"/>
                </a:cubicBezTo>
                <a:cubicBezTo>
                  <a:pt x="58" y="302"/>
                  <a:pt x="58" y="302"/>
                  <a:pt x="58" y="302"/>
                </a:cubicBezTo>
                <a:cubicBezTo>
                  <a:pt x="59" y="301"/>
                  <a:pt x="59" y="302"/>
                  <a:pt x="60" y="302"/>
                </a:cubicBezTo>
                <a:cubicBezTo>
                  <a:pt x="60" y="303"/>
                  <a:pt x="62" y="303"/>
                  <a:pt x="61" y="304"/>
                </a:cubicBezTo>
                <a:cubicBezTo>
                  <a:pt x="61" y="305"/>
                  <a:pt x="61" y="305"/>
                  <a:pt x="61" y="305"/>
                </a:cubicBezTo>
                <a:cubicBezTo>
                  <a:pt x="61" y="306"/>
                  <a:pt x="61" y="306"/>
                  <a:pt x="61" y="306"/>
                </a:cubicBezTo>
                <a:cubicBezTo>
                  <a:pt x="61" y="306"/>
                  <a:pt x="61" y="305"/>
                  <a:pt x="61" y="305"/>
                </a:cubicBezTo>
                <a:cubicBezTo>
                  <a:pt x="63" y="303"/>
                  <a:pt x="63" y="307"/>
                  <a:pt x="64" y="307"/>
                </a:cubicBezTo>
                <a:cubicBezTo>
                  <a:pt x="64" y="306"/>
                  <a:pt x="64" y="306"/>
                  <a:pt x="64" y="306"/>
                </a:cubicBezTo>
                <a:cubicBezTo>
                  <a:pt x="66" y="306"/>
                  <a:pt x="68" y="306"/>
                  <a:pt x="69" y="304"/>
                </a:cubicBezTo>
                <a:cubicBezTo>
                  <a:pt x="71" y="304"/>
                  <a:pt x="73" y="304"/>
                  <a:pt x="73" y="306"/>
                </a:cubicBezTo>
                <a:cubicBezTo>
                  <a:pt x="74" y="306"/>
                  <a:pt x="74" y="306"/>
                  <a:pt x="74" y="306"/>
                </a:cubicBezTo>
                <a:cubicBezTo>
                  <a:pt x="75" y="305"/>
                  <a:pt x="74" y="307"/>
                  <a:pt x="75" y="307"/>
                </a:cubicBezTo>
                <a:cubicBezTo>
                  <a:pt x="75" y="307"/>
                  <a:pt x="74" y="307"/>
                  <a:pt x="75" y="308"/>
                </a:cubicBezTo>
                <a:cubicBezTo>
                  <a:pt x="76" y="308"/>
                  <a:pt x="76" y="310"/>
                  <a:pt x="77" y="309"/>
                </a:cubicBezTo>
                <a:cubicBezTo>
                  <a:pt x="78" y="310"/>
                  <a:pt x="79" y="309"/>
                  <a:pt x="79" y="310"/>
                </a:cubicBezTo>
                <a:cubicBezTo>
                  <a:pt x="80" y="308"/>
                  <a:pt x="82" y="307"/>
                  <a:pt x="84" y="308"/>
                </a:cubicBezTo>
                <a:cubicBezTo>
                  <a:pt x="86" y="307"/>
                  <a:pt x="87" y="310"/>
                  <a:pt x="89" y="310"/>
                </a:cubicBezTo>
                <a:cubicBezTo>
                  <a:pt x="90" y="309"/>
                  <a:pt x="91" y="307"/>
                  <a:pt x="91" y="306"/>
                </a:cubicBezTo>
                <a:cubicBezTo>
                  <a:pt x="92" y="307"/>
                  <a:pt x="93" y="308"/>
                  <a:pt x="94" y="308"/>
                </a:cubicBezTo>
                <a:cubicBezTo>
                  <a:pt x="94" y="307"/>
                  <a:pt x="94" y="307"/>
                  <a:pt x="94" y="307"/>
                </a:cubicBezTo>
                <a:cubicBezTo>
                  <a:pt x="94" y="307"/>
                  <a:pt x="94" y="307"/>
                  <a:pt x="94" y="307"/>
                </a:cubicBezTo>
                <a:cubicBezTo>
                  <a:pt x="95" y="306"/>
                  <a:pt x="94" y="306"/>
                  <a:pt x="95" y="306"/>
                </a:cubicBezTo>
                <a:cubicBezTo>
                  <a:pt x="96" y="307"/>
                  <a:pt x="98" y="305"/>
                  <a:pt x="100" y="306"/>
                </a:cubicBezTo>
                <a:cubicBezTo>
                  <a:pt x="100" y="305"/>
                  <a:pt x="100" y="305"/>
                  <a:pt x="101" y="305"/>
                </a:cubicBezTo>
                <a:cubicBezTo>
                  <a:pt x="101" y="303"/>
                  <a:pt x="103" y="301"/>
                  <a:pt x="105" y="300"/>
                </a:cubicBezTo>
                <a:cubicBezTo>
                  <a:pt x="105" y="299"/>
                  <a:pt x="105" y="299"/>
                  <a:pt x="105" y="299"/>
                </a:cubicBezTo>
                <a:cubicBezTo>
                  <a:pt x="105" y="299"/>
                  <a:pt x="105" y="299"/>
                  <a:pt x="105" y="299"/>
                </a:cubicBezTo>
                <a:cubicBezTo>
                  <a:pt x="105" y="298"/>
                  <a:pt x="105" y="298"/>
                  <a:pt x="105" y="298"/>
                </a:cubicBezTo>
                <a:cubicBezTo>
                  <a:pt x="105" y="297"/>
                  <a:pt x="105" y="297"/>
                  <a:pt x="105" y="297"/>
                </a:cubicBezTo>
                <a:cubicBezTo>
                  <a:pt x="105" y="296"/>
                  <a:pt x="102" y="295"/>
                  <a:pt x="104" y="294"/>
                </a:cubicBezTo>
                <a:cubicBezTo>
                  <a:pt x="105" y="294"/>
                  <a:pt x="105" y="294"/>
                  <a:pt x="106" y="294"/>
                </a:cubicBezTo>
                <a:cubicBezTo>
                  <a:pt x="106" y="294"/>
                  <a:pt x="106" y="293"/>
                  <a:pt x="106" y="293"/>
                </a:cubicBezTo>
                <a:cubicBezTo>
                  <a:pt x="107" y="293"/>
                  <a:pt x="108" y="295"/>
                  <a:pt x="109" y="294"/>
                </a:cubicBezTo>
                <a:cubicBezTo>
                  <a:pt x="110" y="295"/>
                  <a:pt x="110" y="295"/>
                  <a:pt x="110" y="295"/>
                </a:cubicBezTo>
                <a:cubicBezTo>
                  <a:pt x="110" y="296"/>
                  <a:pt x="111" y="297"/>
                  <a:pt x="110" y="297"/>
                </a:cubicBezTo>
                <a:cubicBezTo>
                  <a:pt x="110" y="296"/>
                  <a:pt x="109" y="296"/>
                  <a:pt x="109" y="296"/>
                </a:cubicBezTo>
                <a:cubicBezTo>
                  <a:pt x="109" y="297"/>
                  <a:pt x="108" y="297"/>
                  <a:pt x="109" y="298"/>
                </a:cubicBezTo>
                <a:cubicBezTo>
                  <a:pt x="109" y="298"/>
                  <a:pt x="109" y="298"/>
                  <a:pt x="109" y="298"/>
                </a:cubicBezTo>
                <a:cubicBezTo>
                  <a:pt x="108" y="298"/>
                  <a:pt x="108" y="298"/>
                  <a:pt x="108" y="298"/>
                </a:cubicBezTo>
                <a:cubicBezTo>
                  <a:pt x="108" y="298"/>
                  <a:pt x="108" y="298"/>
                  <a:pt x="108" y="298"/>
                </a:cubicBezTo>
                <a:cubicBezTo>
                  <a:pt x="108" y="298"/>
                  <a:pt x="108" y="299"/>
                  <a:pt x="107" y="299"/>
                </a:cubicBezTo>
                <a:cubicBezTo>
                  <a:pt x="108" y="299"/>
                  <a:pt x="108" y="299"/>
                  <a:pt x="108" y="299"/>
                </a:cubicBezTo>
                <a:cubicBezTo>
                  <a:pt x="108" y="299"/>
                  <a:pt x="109" y="299"/>
                  <a:pt x="109" y="300"/>
                </a:cubicBezTo>
                <a:cubicBezTo>
                  <a:pt x="109" y="300"/>
                  <a:pt x="109" y="300"/>
                  <a:pt x="110" y="300"/>
                </a:cubicBezTo>
                <a:cubicBezTo>
                  <a:pt x="110" y="300"/>
                  <a:pt x="109" y="301"/>
                  <a:pt x="109" y="301"/>
                </a:cubicBezTo>
                <a:cubicBezTo>
                  <a:pt x="109" y="302"/>
                  <a:pt x="109" y="303"/>
                  <a:pt x="110" y="303"/>
                </a:cubicBezTo>
                <a:cubicBezTo>
                  <a:pt x="111" y="303"/>
                  <a:pt x="111" y="303"/>
                  <a:pt x="111" y="304"/>
                </a:cubicBezTo>
                <a:cubicBezTo>
                  <a:pt x="111" y="304"/>
                  <a:pt x="111" y="304"/>
                  <a:pt x="111" y="304"/>
                </a:cubicBezTo>
                <a:cubicBezTo>
                  <a:pt x="111" y="303"/>
                  <a:pt x="111" y="303"/>
                  <a:pt x="111" y="303"/>
                </a:cubicBezTo>
                <a:cubicBezTo>
                  <a:pt x="111" y="303"/>
                  <a:pt x="111" y="302"/>
                  <a:pt x="112" y="302"/>
                </a:cubicBezTo>
                <a:cubicBezTo>
                  <a:pt x="114" y="301"/>
                  <a:pt x="111" y="298"/>
                  <a:pt x="113" y="297"/>
                </a:cubicBezTo>
                <a:cubicBezTo>
                  <a:pt x="113" y="296"/>
                  <a:pt x="113" y="297"/>
                  <a:pt x="113" y="297"/>
                </a:cubicBezTo>
                <a:cubicBezTo>
                  <a:pt x="116" y="296"/>
                  <a:pt x="116" y="293"/>
                  <a:pt x="117" y="290"/>
                </a:cubicBezTo>
                <a:cubicBezTo>
                  <a:pt x="119" y="290"/>
                  <a:pt x="119" y="287"/>
                  <a:pt x="122" y="288"/>
                </a:cubicBezTo>
                <a:cubicBezTo>
                  <a:pt x="124" y="290"/>
                  <a:pt x="121" y="292"/>
                  <a:pt x="122" y="294"/>
                </a:cubicBezTo>
                <a:cubicBezTo>
                  <a:pt x="122" y="296"/>
                  <a:pt x="121" y="297"/>
                  <a:pt x="120" y="299"/>
                </a:cubicBezTo>
                <a:cubicBezTo>
                  <a:pt x="122" y="300"/>
                  <a:pt x="118" y="301"/>
                  <a:pt x="119" y="303"/>
                </a:cubicBezTo>
                <a:cubicBezTo>
                  <a:pt x="119" y="305"/>
                  <a:pt x="119" y="308"/>
                  <a:pt x="117" y="309"/>
                </a:cubicBezTo>
                <a:cubicBezTo>
                  <a:pt x="115" y="311"/>
                  <a:pt x="120" y="313"/>
                  <a:pt x="116" y="315"/>
                </a:cubicBezTo>
                <a:cubicBezTo>
                  <a:pt x="117" y="315"/>
                  <a:pt x="117" y="315"/>
                  <a:pt x="117" y="315"/>
                </a:cubicBezTo>
                <a:cubicBezTo>
                  <a:pt x="116" y="315"/>
                  <a:pt x="117" y="316"/>
                  <a:pt x="116" y="316"/>
                </a:cubicBezTo>
                <a:cubicBezTo>
                  <a:pt x="118" y="317"/>
                  <a:pt x="118" y="317"/>
                  <a:pt x="118" y="317"/>
                </a:cubicBezTo>
                <a:cubicBezTo>
                  <a:pt x="117" y="318"/>
                  <a:pt x="117" y="318"/>
                  <a:pt x="117" y="318"/>
                </a:cubicBezTo>
                <a:cubicBezTo>
                  <a:pt x="118" y="319"/>
                  <a:pt x="118" y="319"/>
                  <a:pt x="118" y="319"/>
                </a:cubicBezTo>
                <a:cubicBezTo>
                  <a:pt x="117" y="319"/>
                  <a:pt x="117" y="319"/>
                  <a:pt x="117" y="319"/>
                </a:cubicBezTo>
                <a:cubicBezTo>
                  <a:pt x="118" y="319"/>
                  <a:pt x="118" y="319"/>
                  <a:pt x="118" y="320"/>
                </a:cubicBezTo>
                <a:cubicBezTo>
                  <a:pt x="118" y="319"/>
                  <a:pt x="118" y="319"/>
                  <a:pt x="118" y="319"/>
                </a:cubicBezTo>
                <a:cubicBezTo>
                  <a:pt x="119" y="319"/>
                  <a:pt x="121" y="319"/>
                  <a:pt x="122" y="320"/>
                </a:cubicBezTo>
                <a:cubicBezTo>
                  <a:pt x="122" y="321"/>
                  <a:pt x="123" y="322"/>
                  <a:pt x="122" y="323"/>
                </a:cubicBezTo>
                <a:cubicBezTo>
                  <a:pt x="122" y="323"/>
                  <a:pt x="122" y="323"/>
                  <a:pt x="122" y="323"/>
                </a:cubicBezTo>
                <a:cubicBezTo>
                  <a:pt x="123" y="323"/>
                  <a:pt x="123" y="323"/>
                  <a:pt x="123" y="323"/>
                </a:cubicBezTo>
                <a:cubicBezTo>
                  <a:pt x="123" y="323"/>
                  <a:pt x="123" y="322"/>
                  <a:pt x="122" y="322"/>
                </a:cubicBezTo>
                <a:cubicBezTo>
                  <a:pt x="123" y="321"/>
                  <a:pt x="124" y="323"/>
                  <a:pt x="124" y="321"/>
                </a:cubicBezTo>
                <a:cubicBezTo>
                  <a:pt x="127" y="323"/>
                  <a:pt x="127" y="323"/>
                  <a:pt x="127" y="323"/>
                </a:cubicBezTo>
                <a:cubicBezTo>
                  <a:pt x="127" y="322"/>
                  <a:pt x="128" y="322"/>
                  <a:pt x="129" y="321"/>
                </a:cubicBezTo>
                <a:cubicBezTo>
                  <a:pt x="128" y="321"/>
                  <a:pt x="128" y="321"/>
                  <a:pt x="128" y="321"/>
                </a:cubicBezTo>
                <a:cubicBezTo>
                  <a:pt x="129" y="321"/>
                  <a:pt x="129" y="321"/>
                  <a:pt x="130" y="321"/>
                </a:cubicBezTo>
                <a:cubicBezTo>
                  <a:pt x="130" y="320"/>
                  <a:pt x="130" y="320"/>
                  <a:pt x="130" y="320"/>
                </a:cubicBezTo>
                <a:cubicBezTo>
                  <a:pt x="130" y="320"/>
                  <a:pt x="130" y="320"/>
                  <a:pt x="130" y="320"/>
                </a:cubicBezTo>
                <a:cubicBezTo>
                  <a:pt x="130" y="319"/>
                  <a:pt x="130" y="319"/>
                  <a:pt x="130" y="319"/>
                </a:cubicBezTo>
                <a:cubicBezTo>
                  <a:pt x="130" y="319"/>
                  <a:pt x="130" y="319"/>
                  <a:pt x="131" y="318"/>
                </a:cubicBezTo>
                <a:cubicBezTo>
                  <a:pt x="133" y="319"/>
                  <a:pt x="134" y="316"/>
                  <a:pt x="137" y="317"/>
                </a:cubicBezTo>
                <a:cubicBezTo>
                  <a:pt x="138" y="315"/>
                  <a:pt x="140" y="315"/>
                  <a:pt x="142" y="315"/>
                </a:cubicBezTo>
                <a:cubicBezTo>
                  <a:pt x="142" y="315"/>
                  <a:pt x="142" y="315"/>
                  <a:pt x="142" y="315"/>
                </a:cubicBezTo>
                <a:cubicBezTo>
                  <a:pt x="142" y="315"/>
                  <a:pt x="142" y="315"/>
                  <a:pt x="142" y="315"/>
                </a:cubicBezTo>
                <a:cubicBezTo>
                  <a:pt x="143" y="315"/>
                  <a:pt x="143" y="316"/>
                  <a:pt x="144" y="316"/>
                </a:cubicBezTo>
                <a:cubicBezTo>
                  <a:pt x="144" y="316"/>
                  <a:pt x="144" y="317"/>
                  <a:pt x="144" y="317"/>
                </a:cubicBezTo>
                <a:cubicBezTo>
                  <a:pt x="142" y="318"/>
                  <a:pt x="140" y="320"/>
                  <a:pt x="140" y="322"/>
                </a:cubicBezTo>
                <a:cubicBezTo>
                  <a:pt x="138" y="322"/>
                  <a:pt x="138" y="324"/>
                  <a:pt x="136" y="324"/>
                </a:cubicBezTo>
                <a:cubicBezTo>
                  <a:pt x="136" y="325"/>
                  <a:pt x="135" y="325"/>
                  <a:pt x="135" y="325"/>
                </a:cubicBezTo>
                <a:cubicBezTo>
                  <a:pt x="136" y="325"/>
                  <a:pt x="136" y="325"/>
                  <a:pt x="136" y="325"/>
                </a:cubicBezTo>
                <a:cubicBezTo>
                  <a:pt x="137" y="325"/>
                  <a:pt x="136" y="326"/>
                  <a:pt x="136" y="326"/>
                </a:cubicBezTo>
                <a:cubicBezTo>
                  <a:pt x="136" y="326"/>
                  <a:pt x="136" y="326"/>
                  <a:pt x="136" y="326"/>
                </a:cubicBezTo>
                <a:cubicBezTo>
                  <a:pt x="138" y="327"/>
                  <a:pt x="139" y="324"/>
                  <a:pt x="140" y="323"/>
                </a:cubicBezTo>
                <a:cubicBezTo>
                  <a:pt x="143" y="327"/>
                  <a:pt x="143" y="327"/>
                  <a:pt x="143" y="327"/>
                </a:cubicBezTo>
                <a:cubicBezTo>
                  <a:pt x="143" y="326"/>
                  <a:pt x="143" y="326"/>
                  <a:pt x="143" y="326"/>
                </a:cubicBezTo>
                <a:cubicBezTo>
                  <a:pt x="143" y="327"/>
                  <a:pt x="143" y="327"/>
                  <a:pt x="143" y="327"/>
                </a:cubicBezTo>
                <a:cubicBezTo>
                  <a:pt x="143" y="327"/>
                  <a:pt x="143" y="328"/>
                  <a:pt x="143" y="328"/>
                </a:cubicBezTo>
                <a:cubicBezTo>
                  <a:pt x="144" y="329"/>
                  <a:pt x="144" y="329"/>
                  <a:pt x="144" y="329"/>
                </a:cubicBezTo>
                <a:cubicBezTo>
                  <a:pt x="144" y="330"/>
                  <a:pt x="144" y="330"/>
                  <a:pt x="144" y="330"/>
                </a:cubicBezTo>
                <a:cubicBezTo>
                  <a:pt x="143" y="330"/>
                  <a:pt x="143" y="329"/>
                  <a:pt x="143" y="329"/>
                </a:cubicBezTo>
                <a:cubicBezTo>
                  <a:pt x="144" y="330"/>
                  <a:pt x="144" y="330"/>
                  <a:pt x="144" y="330"/>
                </a:cubicBezTo>
                <a:cubicBezTo>
                  <a:pt x="143" y="331"/>
                  <a:pt x="143" y="331"/>
                  <a:pt x="143" y="331"/>
                </a:cubicBezTo>
                <a:cubicBezTo>
                  <a:pt x="143" y="331"/>
                  <a:pt x="143" y="331"/>
                  <a:pt x="143" y="331"/>
                </a:cubicBezTo>
                <a:cubicBezTo>
                  <a:pt x="143" y="332"/>
                  <a:pt x="142" y="332"/>
                  <a:pt x="142" y="333"/>
                </a:cubicBezTo>
                <a:cubicBezTo>
                  <a:pt x="143" y="333"/>
                  <a:pt x="144" y="333"/>
                  <a:pt x="144" y="332"/>
                </a:cubicBezTo>
                <a:cubicBezTo>
                  <a:pt x="144" y="331"/>
                  <a:pt x="145" y="330"/>
                  <a:pt x="144" y="330"/>
                </a:cubicBezTo>
                <a:cubicBezTo>
                  <a:pt x="144" y="330"/>
                  <a:pt x="144" y="330"/>
                  <a:pt x="145" y="329"/>
                </a:cubicBezTo>
                <a:cubicBezTo>
                  <a:pt x="145" y="330"/>
                  <a:pt x="145" y="330"/>
                  <a:pt x="145" y="330"/>
                </a:cubicBezTo>
                <a:cubicBezTo>
                  <a:pt x="145" y="329"/>
                  <a:pt x="145" y="329"/>
                  <a:pt x="144" y="329"/>
                </a:cubicBezTo>
                <a:cubicBezTo>
                  <a:pt x="145" y="327"/>
                  <a:pt x="147" y="326"/>
                  <a:pt x="146" y="325"/>
                </a:cubicBezTo>
                <a:cubicBezTo>
                  <a:pt x="146" y="324"/>
                  <a:pt x="147" y="323"/>
                  <a:pt x="148" y="323"/>
                </a:cubicBezTo>
                <a:cubicBezTo>
                  <a:pt x="147" y="323"/>
                  <a:pt x="147" y="323"/>
                  <a:pt x="147" y="323"/>
                </a:cubicBezTo>
                <a:cubicBezTo>
                  <a:pt x="147" y="322"/>
                  <a:pt x="148" y="322"/>
                  <a:pt x="148" y="322"/>
                </a:cubicBezTo>
                <a:cubicBezTo>
                  <a:pt x="148" y="321"/>
                  <a:pt x="148" y="321"/>
                  <a:pt x="149" y="321"/>
                </a:cubicBezTo>
                <a:cubicBezTo>
                  <a:pt x="149" y="321"/>
                  <a:pt x="149" y="321"/>
                  <a:pt x="149" y="321"/>
                </a:cubicBezTo>
                <a:cubicBezTo>
                  <a:pt x="150" y="321"/>
                  <a:pt x="150" y="321"/>
                  <a:pt x="150" y="321"/>
                </a:cubicBezTo>
                <a:cubicBezTo>
                  <a:pt x="149" y="321"/>
                  <a:pt x="149" y="321"/>
                  <a:pt x="149" y="321"/>
                </a:cubicBezTo>
                <a:cubicBezTo>
                  <a:pt x="152" y="320"/>
                  <a:pt x="149" y="317"/>
                  <a:pt x="152" y="316"/>
                </a:cubicBezTo>
                <a:cubicBezTo>
                  <a:pt x="153" y="317"/>
                  <a:pt x="153" y="317"/>
                  <a:pt x="153" y="317"/>
                </a:cubicBezTo>
                <a:cubicBezTo>
                  <a:pt x="153" y="317"/>
                  <a:pt x="153" y="317"/>
                  <a:pt x="154" y="316"/>
                </a:cubicBezTo>
                <a:cubicBezTo>
                  <a:pt x="155" y="317"/>
                  <a:pt x="154" y="317"/>
                  <a:pt x="154" y="318"/>
                </a:cubicBezTo>
                <a:cubicBezTo>
                  <a:pt x="155" y="317"/>
                  <a:pt x="154" y="316"/>
                  <a:pt x="156" y="315"/>
                </a:cubicBezTo>
                <a:cubicBezTo>
                  <a:pt x="158" y="316"/>
                  <a:pt x="157" y="317"/>
                  <a:pt x="157" y="319"/>
                </a:cubicBezTo>
                <a:cubicBezTo>
                  <a:pt x="158" y="318"/>
                  <a:pt x="159" y="318"/>
                  <a:pt x="159" y="316"/>
                </a:cubicBezTo>
                <a:cubicBezTo>
                  <a:pt x="160" y="316"/>
                  <a:pt x="160" y="317"/>
                  <a:pt x="160" y="317"/>
                </a:cubicBezTo>
                <a:cubicBezTo>
                  <a:pt x="161" y="316"/>
                  <a:pt x="161" y="316"/>
                  <a:pt x="161" y="316"/>
                </a:cubicBezTo>
                <a:cubicBezTo>
                  <a:pt x="161" y="316"/>
                  <a:pt x="162" y="316"/>
                  <a:pt x="162" y="316"/>
                </a:cubicBezTo>
                <a:cubicBezTo>
                  <a:pt x="162" y="317"/>
                  <a:pt x="162" y="317"/>
                  <a:pt x="161" y="317"/>
                </a:cubicBezTo>
                <a:cubicBezTo>
                  <a:pt x="162" y="317"/>
                  <a:pt x="162" y="317"/>
                  <a:pt x="162" y="317"/>
                </a:cubicBezTo>
                <a:cubicBezTo>
                  <a:pt x="160" y="320"/>
                  <a:pt x="163" y="322"/>
                  <a:pt x="163" y="324"/>
                </a:cubicBezTo>
                <a:cubicBezTo>
                  <a:pt x="163" y="325"/>
                  <a:pt x="162" y="326"/>
                  <a:pt x="161" y="326"/>
                </a:cubicBezTo>
                <a:cubicBezTo>
                  <a:pt x="161" y="326"/>
                  <a:pt x="161" y="326"/>
                  <a:pt x="162" y="326"/>
                </a:cubicBezTo>
                <a:cubicBezTo>
                  <a:pt x="161" y="327"/>
                  <a:pt x="161" y="327"/>
                  <a:pt x="161" y="327"/>
                </a:cubicBezTo>
                <a:cubicBezTo>
                  <a:pt x="161" y="328"/>
                  <a:pt x="161" y="329"/>
                  <a:pt x="162" y="328"/>
                </a:cubicBezTo>
                <a:cubicBezTo>
                  <a:pt x="162" y="330"/>
                  <a:pt x="165" y="329"/>
                  <a:pt x="166" y="330"/>
                </a:cubicBezTo>
                <a:cubicBezTo>
                  <a:pt x="167" y="332"/>
                  <a:pt x="169" y="331"/>
                  <a:pt x="171" y="331"/>
                </a:cubicBezTo>
                <a:cubicBezTo>
                  <a:pt x="170" y="332"/>
                  <a:pt x="170" y="332"/>
                  <a:pt x="170" y="332"/>
                </a:cubicBezTo>
                <a:cubicBezTo>
                  <a:pt x="172" y="332"/>
                  <a:pt x="172" y="332"/>
                  <a:pt x="172" y="332"/>
                </a:cubicBezTo>
                <a:cubicBezTo>
                  <a:pt x="172" y="331"/>
                  <a:pt x="173" y="332"/>
                  <a:pt x="172" y="332"/>
                </a:cubicBezTo>
                <a:cubicBezTo>
                  <a:pt x="173" y="332"/>
                  <a:pt x="173" y="332"/>
                  <a:pt x="173" y="332"/>
                </a:cubicBezTo>
                <a:cubicBezTo>
                  <a:pt x="174" y="332"/>
                  <a:pt x="174" y="333"/>
                  <a:pt x="174" y="333"/>
                </a:cubicBezTo>
                <a:cubicBezTo>
                  <a:pt x="175" y="334"/>
                  <a:pt x="175" y="333"/>
                  <a:pt x="176" y="332"/>
                </a:cubicBezTo>
                <a:cubicBezTo>
                  <a:pt x="176" y="333"/>
                  <a:pt x="176" y="333"/>
                  <a:pt x="176" y="333"/>
                </a:cubicBezTo>
                <a:cubicBezTo>
                  <a:pt x="177" y="332"/>
                  <a:pt x="177" y="332"/>
                  <a:pt x="177" y="332"/>
                </a:cubicBezTo>
                <a:cubicBezTo>
                  <a:pt x="178" y="332"/>
                  <a:pt x="180" y="329"/>
                  <a:pt x="181" y="332"/>
                </a:cubicBezTo>
                <a:cubicBezTo>
                  <a:pt x="182" y="331"/>
                  <a:pt x="182" y="331"/>
                  <a:pt x="182" y="331"/>
                </a:cubicBezTo>
                <a:cubicBezTo>
                  <a:pt x="182" y="333"/>
                  <a:pt x="185" y="331"/>
                  <a:pt x="186" y="332"/>
                </a:cubicBezTo>
                <a:cubicBezTo>
                  <a:pt x="185" y="331"/>
                  <a:pt x="185" y="331"/>
                  <a:pt x="185" y="331"/>
                </a:cubicBezTo>
                <a:cubicBezTo>
                  <a:pt x="186" y="330"/>
                  <a:pt x="185" y="329"/>
                  <a:pt x="187" y="329"/>
                </a:cubicBezTo>
                <a:cubicBezTo>
                  <a:pt x="187" y="330"/>
                  <a:pt x="187" y="330"/>
                  <a:pt x="187" y="330"/>
                </a:cubicBezTo>
                <a:cubicBezTo>
                  <a:pt x="188" y="329"/>
                  <a:pt x="189" y="329"/>
                  <a:pt x="190" y="329"/>
                </a:cubicBezTo>
                <a:cubicBezTo>
                  <a:pt x="192" y="329"/>
                  <a:pt x="193" y="331"/>
                  <a:pt x="194" y="332"/>
                </a:cubicBezTo>
                <a:cubicBezTo>
                  <a:pt x="197" y="329"/>
                  <a:pt x="197" y="329"/>
                  <a:pt x="197" y="329"/>
                </a:cubicBezTo>
                <a:cubicBezTo>
                  <a:pt x="197" y="329"/>
                  <a:pt x="197" y="329"/>
                  <a:pt x="197" y="329"/>
                </a:cubicBezTo>
                <a:cubicBezTo>
                  <a:pt x="197" y="329"/>
                  <a:pt x="197" y="329"/>
                  <a:pt x="198" y="329"/>
                </a:cubicBezTo>
                <a:cubicBezTo>
                  <a:pt x="198" y="329"/>
                  <a:pt x="198" y="329"/>
                  <a:pt x="198" y="329"/>
                </a:cubicBezTo>
                <a:cubicBezTo>
                  <a:pt x="203" y="325"/>
                  <a:pt x="203" y="325"/>
                  <a:pt x="203" y="325"/>
                </a:cubicBezTo>
                <a:cubicBezTo>
                  <a:pt x="203" y="325"/>
                  <a:pt x="203" y="325"/>
                  <a:pt x="203" y="325"/>
                </a:cubicBezTo>
                <a:cubicBezTo>
                  <a:pt x="204" y="325"/>
                  <a:pt x="204" y="324"/>
                  <a:pt x="204" y="324"/>
                </a:cubicBezTo>
                <a:cubicBezTo>
                  <a:pt x="205" y="325"/>
                  <a:pt x="205" y="326"/>
                  <a:pt x="205" y="326"/>
                </a:cubicBezTo>
                <a:cubicBezTo>
                  <a:pt x="206" y="328"/>
                  <a:pt x="204" y="328"/>
                  <a:pt x="204" y="329"/>
                </a:cubicBezTo>
                <a:cubicBezTo>
                  <a:pt x="203" y="328"/>
                  <a:pt x="202" y="330"/>
                  <a:pt x="201" y="330"/>
                </a:cubicBezTo>
                <a:cubicBezTo>
                  <a:pt x="202" y="330"/>
                  <a:pt x="202" y="330"/>
                  <a:pt x="202" y="330"/>
                </a:cubicBezTo>
                <a:cubicBezTo>
                  <a:pt x="201" y="331"/>
                  <a:pt x="201" y="331"/>
                  <a:pt x="201" y="331"/>
                </a:cubicBezTo>
                <a:cubicBezTo>
                  <a:pt x="201" y="333"/>
                  <a:pt x="198" y="335"/>
                  <a:pt x="198" y="336"/>
                </a:cubicBezTo>
                <a:cubicBezTo>
                  <a:pt x="199" y="337"/>
                  <a:pt x="198" y="337"/>
                  <a:pt x="198" y="337"/>
                </a:cubicBezTo>
                <a:cubicBezTo>
                  <a:pt x="200" y="339"/>
                  <a:pt x="201" y="336"/>
                  <a:pt x="203" y="335"/>
                </a:cubicBezTo>
                <a:cubicBezTo>
                  <a:pt x="204" y="335"/>
                  <a:pt x="204" y="335"/>
                  <a:pt x="204" y="335"/>
                </a:cubicBezTo>
                <a:cubicBezTo>
                  <a:pt x="204" y="335"/>
                  <a:pt x="204" y="335"/>
                  <a:pt x="204" y="335"/>
                </a:cubicBezTo>
                <a:cubicBezTo>
                  <a:pt x="205" y="336"/>
                  <a:pt x="205" y="336"/>
                  <a:pt x="205" y="336"/>
                </a:cubicBezTo>
                <a:cubicBezTo>
                  <a:pt x="205" y="335"/>
                  <a:pt x="205" y="336"/>
                  <a:pt x="206" y="335"/>
                </a:cubicBezTo>
                <a:cubicBezTo>
                  <a:pt x="206" y="336"/>
                  <a:pt x="206" y="336"/>
                  <a:pt x="206" y="336"/>
                </a:cubicBezTo>
                <a:cubicBezTo>
                  <a:pt x="206" y="336"/>
                  <a:pt x="207" y="335"/>
                  <a:pt x="207" y="335"/>
                </a:cubicBezTo>
                <a:cubicBezTo>
                  <a:pt x="206" y="335"/>
                  <a:pt x="206" y="334"/>
                  <a:pt x="206" y="334"/>
                </a:cubicBezTo>
                <a:cubicBezTo>
                  <a:pt x="207" y="334"/>
                  <a:pt x="207" y="333"/>
                  <a:pt x="208" y="333"/>
                </a:cubicBezTo>
                <a:cubicBezTo>
                  <a:pt x="207" y="333"/>
                  <a:pt x="207" y="333"/>
                  <a:pt x="207" y="333"/>
                </a:cubicBezTo>
                <a:cubicBezTo>
                  <a:pt x="208" y="333"/>
                  <a:pt x="209" y="332"/>
                  <a:pt x="210" y="332"/>
                </a:cubicBezTo>
                <a:cubicBezTo>
                  <a:pt x="209" y="332"/>
                  <a:pt x="209" y="332"/>
                  <a:pt x="209" y="332"/>
                </a:cubicBezTo>
                <a:cubicBezTo>
                  <a:pt x="209" y="331"/>
                  <a:pt x="209" y="331"/>
                  <a:pt x="210" y="330"/>
                </a:cubicBezTo>
                <a:cubicBezTo>
                  <a:pt x="210" y="330"/>
                  <a:pt x="211" y="330"/>
                  <a:pt x="212" y="331"/>
                </a:cubicBezTo>
                <a:cubicBezTo>
                  <a:pt x="212" y="331"/>
                  <a:pt x="212" y="331"/>
                  <a:pt x="211" y="332"/>
                </a:cubicBezTo>
                <a:cubicBezTo>
                  <a:pt x="212" y="332"/>
                  <a:pt x="212" y="334"/>
                  <a:pt x="213" y="334"/>
                </a:cubicBezTo>
                <a:cubicBezTo>
                  <a:pt x="213" y="334"/>
                  <a:pt x="213" y="334"/>
                  <a:pt x="213" y="335"/>
                </a:cubicBezTo>
                <a:cubicBezTo>
                  <a:pt x="214" y="335"/>
                  <a:pt x="215" y="334"/>
                  <a:pt x="215" y="333"/>
                </a:cubicBezTo>
                <a:cubicBezTo>
                  <a:pt x="214" y="332"/>
                  <a:pt x="217" y="331"/>
                  <a:pt x="216" y="330"/>
                </a:cubicBezTo>
                <a:cubicBezTo>
                  <a:pt x="217" y="330"/>
                  <a:pt x="219" y="328"/>
                  <a:pt x="220" y="330"/>
                </a:cubicBezTo>
                <a:cubicBezTo>
                  <a:pt x="221" y="330"/>
                  <a:pt x="221" y="330"/>
                  <a:pt x="221" y="330"/>
                </a:cubicBezTo>
                <a:cubicBezTo>
                  <a:pt x="222" y="330"/>
                  <a:pt x="223" y="331"/>
                  <a:pt x="223" y="333"/>
                </a:cubicBezTo>
                <a:cubicBezTo>
                  <a:pt x="223" y="333"/>
                  <a:pt x="224" y="333"/>
                  <a:pt x="224" y="333"/>
                </a:cubicBezTo>
                <a:cubicBezTo>
                  <a:pt x="224" y="333"/>
                  <a:pt x="224" y="333"/>
                  <a:pt x="224" y="333"/>
                </a:cubicBezTo>
                <a:cubicBezTo>
                  <a:pt x="224" y="334"/>
                  <a:pt x="225" y="336"/>
                  <a:pt x="223" y="336"/>
                </a:cubicBezTo>
                <a:cubicBezTo>
                  <a:pt x="224" y="336"/>
                  <a:pt x="224" y="336"/>
                  <a:pt x="224" y="336"/>
                </a:cubicBezTo>
                <a:cubicBezTo>
                  <a:pt x="225" y="336"/>
                  <a:pt x="225" y="337"/>
                  <a:pt x="225" y="337"/>
                </a:cubicBezTo>
                <a:cubicBezTo>
                  <a:pt x="226" y="337"/>
                  <a:pt x="226" y="337"/>
                  <a:pt x="226" y="337"/>
                </a:cubicBezTo>
                <a:cubicBezTo>
                  <a:pt x="226" y="337"/>
                  <a:pt x="226" y="337"/>
                  <a:pt x="226" y="337"/>
                </a:cubicBezTo>
                <a:cubicBezTo>
                  <a:pt x="225" y="338"/>
                  <a:pt x="225" y="338"/>
                  <a:pt x="225" y="338"/>
                </a:cubicBezTo>
                <a:cubicBezTo>
                  <a:pt x="227" y="339"/>
                  <a:pt x="226" y="337"/>
                  <a:pt x="227" y="337"/>
                </a:cubicBezTo>
                <a:cubicBezTo>
                  <a:pt x="227" y="337"/>
                  <a:pt x="227" y="337"/>
                  <a:pt x="227" y="337"/>
                </a:cubicBezTo>
                <a:cubicBezTo>
                  <a:pt x="227" y="336"/>
                  <a:pt x="228" y="336"/>
                  <a:pt x="228" y="336"/>
                </a:cubicBezTo>
                <a:cubicBezTo>
                  <a:pt x="228" y="336"/>
                  <a:pt x="227" y="335"/>
                  <a:pt x="228" y="335"/>
                </a:cubicBezTo>
                <a:cubicBezTo>
                  <a:pt x="227" y="334"/>
                  <a:pt x="228" y="334"/>
                  <a:pt x="228" y="333"/>
                </a:cubicBezTo>
                <a:cubicBezTo>
                  <a:pt x="230" y="332"/>
                  <a:pt x="227" y="329"/>
                  <a:pt x="228" y="328"/>
                </a:cubicBezTo>
                <a:cubicBezTo>
                  <a:pt x="229" y="327"/>
                  <a:pt x="230" y="327"/>
                  <a:pt x="231" y="328"/>
                </a:cubicBezTo>
                <a:cubicBezTo>
                  <a:pt x="231" y="327"/>
                  <a:pt x="231" y="327"/>
                  <a:pt x="231" y="327"/>
                </a:cubicBezTo>
                <a:cubicBezTo>
                  <a:pt x="232" y="327"/>
                  <a:pt x="232" y="328"/>
                  <a:pt x="232" y="328"/>
                </a:cubicBezTo>
                <a:cubicBezTo>
                  <a:pt x="233" y="328"/>
                  <a:pt x="233" y="328"/>
                  <a:pt x="233" y="328"/>
                </a:cubicBezTo>
                <a:cubicBezTo>
                  <a:pt x="233" y="328"/>
                  <a:pt x="233" y="328"/>
                  <a:pt x="233" y="328"/>
                </a:cubicBezTo>
                <a:cubicBezTo>
                  <a:pt x="232" y="327"/>
                  <a:pt x="233" y="326"/>
                  <a:pt x="233" y="326"/>
                </a:cubicBezTo>
                <a:cubicBezTo>
                  <a:pt x="235" y="327"/>
                  <a:pt x="237" y="328"/>
                  <a:pt x="236" y="330"/>
                </a:cubicBezTo>
                <a:cubicBezTo>
                  <a:pt x="237" y="331"/>
                  <a:pt x="237" y="332"/>
                  <a:pt x="238" y="333"/>
                </a:cubicBezTo>
                <a:cubicBezTo>
                  <a:pt x="237" y="334"/>
                  <a:pt x="239" y="336"/>
                  <a:pt x="239" y="338"/>
                </a:cubicBezTo>
                <a:cubicBezTo>
                  <a:pt x="239" y="338"/>
                  <a:pt x="239" y="338"/>
                  <a:pt x="239" y="338"/>
                </a:cubicBezTo>
                <a:cubicBezTo>
                  <a:pt x="241" y="339"/>
                  <a:pt x="241" y="339"/>
                  <a:pt x="241" y="339"/>
                </a:cubicBezTo>
                <a:cubicBezTo>
                  <a:pt x="241" y="338"/>
                  <a:pt x="242" y="338"/>
                  <a:pt x="241" y="338"/>
                </a:cubicBezTo>
                <a:cubicBezTo>
                  <a:pt x="241" y="338"/>
                  <a:pt x="241" y="338"/>
                  <a:pt x="241" y="337"/>
                </a:cubicBezTo>
                <a:cubicBezTo>
                  <a:pt x="241" y="337"/>
                  <a:pt x="241" y="336"/>
                  <a:pt x="241" y="336"/>
                </a:cubicBezTo>
                <a:cubicBezTo>
                  <a:pt x="243" y="338"/>
                  <a:pt x="244" y="335"/>
                  <a:pt x="246" y="336"/>
                </a:cubicBezTo>
                <a:cubicBezTo>
                  <a:pt x="246" y="336"/>
                  <a:pt x="246" y="336"/>
                  <a:pt x="247" y="336"/>
                </a:cubicBezTo>
                <a:cubicBezTo>
                  <a:pt x="247" y="336"/>
                  <a:pt x="247" y="336"/>
                  <a:pt x="247" y="336"/>
                </a:cubicBezTo>
                <a:cubicBezTo>
                  <a:pt x="247" y="337"/>
                  <a:pt x="247" y="337"/>
                  <a:pt x="247" y="337"/>
                </a:cubicBezTo>
                <a:cubicBezTo>
                  <a:pt x="248" y="338"/>
                  <a:pt x="250" y="338"/>
                  <a:pt x="251" y="337"/>
                </a:cubicBezTo>
                <a:cubicBezTo>
                  <a:pt x="250" y="336"/>
                  <a:pt x="250" y="336"/>
                  <a:pt x="250" y="336"/>
                </a:cubicBezTo>
                <a:cubicBezTo>
                  <a:pt x="251" y="336"/>
                  <a:pt x="252" y="335"/>
                  <a:pt x="251" y="334"/>
                </a:cubicBezTo>
                <a:cubicBezTo>
                  <a:pt x="250" y="333"/>
                  <a:pt x="250" y="331"/>
                  <a:pt x="248" y="330"/>
                </a:cubicBezTo>
                <a:cubicBezTo>
                  <a:pt x="250" y="329"/>
                  <a:pt x="247" y="328"/>
                  <a:pt x="249" y="327"/>
                </a:cubicBezTo>
                <a:cubicBezTo>
                  <a:pt x="250" y="327"/>
                  <a:pt x="251" y="327"/>
                  <a:pt x="252" y="328"/>
                </a:cubicBezTo>
                <a:cubicBezTo>
                  <a:pt x="251" y="328"/>
                  <a:pt x="251" y="328"/>
                  <a:pt x="251" y="328"/>
                </a:cubicBezTo>
                <a:cubicBezTo>
                  <a:pt x="254" y="328"/>
                  <a:pt x="253" y="332"/>
                  <a:pt x="255" y="333"/>
                </a:cubicBezTo>
                <a:cubicBezTo>
                  <a:pt x="255" y="333"/>
                  <a:pt x="256" y="333"/>
                  <a:pt x="256" y="333"/>
                </a:cubicBezTo>
                <a:cubicBezTo>
                  <a:pt x="256" y="333"/>
                  <a:pt x="256" y="333"/>
                  <a:pt x="256" y="334"/>
                </a:cubicBezTo>
                <a:cubicBezTo>
                  <a:pt x="257" y="334"/>
                  <a:pt x="258" y="333"/>
                  <a:pt x="258" y="333"/>
                </a:cubicBezTo>
                <a:cubicBezTo>
                  <a:pt x="258" y="333"/>
                  <a:pt x="258" y="332"/>
                  <a:pt x="258" y="332"/>
                </a:cubicBezTo>
                <a:cubicBezTo>
                  <a:pt x="260" y="332"/>
                  <a:pt x="257" y="330"/>
                  <a:pt x="257" y="329"/>
                </a:cubicBezTo>
                <a:cubicBezTo>
                  <a:pt x="258" y="327"/>
                  <a:pt x="256" y="324"/>
                  <a:pt x="257" y="322"/>
                </a:cubicBezTo>
                <a:cubicBezTo>
                  <a:pt x="259" y="321"/>
                  <a:pt x="256" y="320"/>
                  <a:pt x="258" y="318"/>
                </a:cubicBezTo>
                <a:cubicBezTo>
                  <a:pt x="257" y="317"/>
                  <a:pt x="258" y="316"/>
                  <a:pt x="257" y="315"/>
                </a:cubicBezTo>
                <a:cubicBezTo>
                  <a:pt x="257" y="315"/>
                  <a:pt x="257" y="315"/>
                  <a:pt x="257" y="315"/>
                </a:cubicBezTo>
                <a:cubicBezTo>
                  <a:pt x="257" y="314"/>
                  <a:pt x="257" y="314"/>
                  <a:pt x="257" y="314"/>
                </a:cubicBezTo>
                <a:cubicBezTo>
                  <a:pt x="255" y="314"/>
                  <a:pt x="256" y="313"/>
                  <a:pt x="257" y="312"/>
                </a:cubicBezTo>
                <a:cubicBezTo>
                  <a:pt x="257" y="312"/>
                  <a:pt x="257" y="312"/>
                  <a:pt x="257" y="312"/>
                </a:cubicBezTo>
                <a:cubicBezTo>
                  <a:pt x="258" y="313"/>
                  <a:pt x="259" y="311"/>
                  <a:pt x="260" y="313"/>
                </a:cubicBezTo>
                <a:cubicBezTo>
                  <a:pt x="259" y="314"/>
                  <a:pt x="262" y="314"/>
                  <a:pt x="260" y="316"/>
                </a:cubicBezTo>
                <a:cubicBezTo>
                  <a:pt x="261" y="317"/>
                  <a:pt x="261" y="317"/>
                  <a:pt x="261" y="317"/>
                </a:cubicBezTo>
                <a:cubicBezTo>
                  <a:pt x="261" y="317"/>
                  <a:pt x="261" y="317"/>
                  <a:pt x="261" y="317"/>
                </a:cubicBezTo>
                <a:cubicBezTo>
                  <a:pt x="261" y="318"/>
                  <a:pt x="261" y="318"/>
                  <a:pt x="261" y="318"/>
                </a:cubicBezTo>
                <a:cubicBezTo>
                  <a:pt x="261" y="318"/>
                  <a:pt x="261" y="318"/>
                  <a:pt x="261" y="319"/>
                </a:cubicBezTo>
                <a:cubicBezTo>
                  <a:pt x="261" y="318"/>
                  <a:pt x="261" y="319"/>
                  <a:pt x="261" y="319"/>
                </a:cubicBezTo>
                <a:cubicBezTo>
                  <a:pt x="261" y="319"/>
                  <a:pt x="261" y="320"/>
                  <a:pt x="261" y="320"/>
                </a:cubicBezTo>
                <a:cubicBezTo>
                  <a:pt x="261" y="321"/>
                  <a:pt x="262" y="321"/>
                  <a:pt x="261" y="322"/>
                </a:cubicBezTo>
                <a:cubicBezTo>
                  <a:pt x="261" y="321"/>
                  <a:pt x="261" y="321"/>
                  <a:pt x="261" y="321"/>
                </a:cubicBezTo>
                <a:cubicBezTo>
                  <a:pt x="259" y="322"/>
                  <a:pt x="261" y="323"/>
                  <a:pt x="261" y="325"/>
                </a:cubicBezTo>
                <a:cubicBezTo>
                  <a:pt x="264" y="326"/>
                  <a:pt x="264" y="329"/>
                  <a:pt x="266" y="331"/>
                </a:cubicBezTo>
                <a:cubicBezTo>
                  <a:pt x="266" y="331"/>
                  <a:pt x="267" y="332"/>
                  <a:pt x="268" y="332"/>
                </a:cubicBezTo>
                <a:cubicBezTo>
                  <a:pt x="269" y="333"/>
                  <a:pt x="270" y="331"/>
                  <a:pt x="271" y="330"/>
                </a:cubicBezTo>
                <a:cubicBezTo>
                  <a:pt x="274" y="328"/>
                  <a:pt x="271" y="324"/>
                  <a:pt x="275" y="323"/>
                </a:cubicBezTo>
                <a:cubicBezTo>
                  <a:pt x="276" y="320"/>
                  <a:pt x="274" y="319"/>
                  <a:pt x="274" y="317"/>
                </a:cubicBezTo>
                <a:cubicBezTo>
                  <a:pt x="274" y="317"/>
                  <a:pt x="274" y="317"/>
                  <a:pt x="274" y="317"/>
                </a:cubicBezTo>
                <a:cubicBezTo>
                  <a:pt x="274" y="316"/>
                  <a:pt x="274" y="316"/>
                  <a:pt x="274" y="316"/>
                </a:cubicBezTo>
                <a:cubicBezTo>
                  <a:pt x="275" y="316"/>
                  <a:pt x="276" y="315"/>
                  <a:pt x="276" y="316"/>
                </a:cubicBezTo>
                <a:cubicBezTo>
                  <a:pt x="277" y="316"/>
                  <a:pt x="277" y="316"/>
                  <a:pt x="277" y="316"/>
                </a:cubicBezTo>
                <a:cubicBezTo>
                  <a:pt x="277" y="316"/>
                  <a:pt x="277" y="316"/>
                  <a:pt x="277" y="316"/>
                </a:cubicBezTo>
                <a:cubicBezTo>
                  <a:pt x="277" y="314"/>
                  <a:pt x="277" y="314"/>
                  <a:pt x="277" y="314"/>
                </a:cubicBezTo>
                <a:cubicBezTo>
                  <a:pt x="277" y="314"/>
                  <a:pt x="277" y="314"/>
                  <a:pt x="277" y="314"/>
                </a:cubicBezTo>
                <a:cubicBezTo>
                  <a:pt x="277" y="312"/>
                  <a:pt x="278" y="313"/>
                  <a:pt x="278" y="313"/>
                </a:cubicBezTo>
                <a:cubicBezTo>
                  <a:pt x="280" y="311"/>
                  <a:pt x="283" y="312"/>
                  <a:pt x="284" y="309"/>
                </a:cubicBezTo>
                <a:cubicBezTo>
                  <a:pt x="283" y="309"/>
                  <a:pt x="283" y="309"/>
                  <a:pt x="283" y="309"/>
                </a:cubicBezTo>
                <a:cubicBezTo>
                  <a:pt x="283" y="309"/>
                  <a:pt x="283" y="309"/>
                  <a:pt x="283" y="308"/>
                </a:cubicBezTo>
                <a:cubicBezTo>
                  <a:pt x="284" y="309"/>
                  <a:pt x="285" y="308"/>
                  <a:pt x="286" y="308"/>
                </a:cubicBezTo>
                <a:cubicBezTo>
                  <a:pt x="287" y="307"/>
                  <a:pt x="288" y="310"/>
                  <a:pt x="290" y="309"/>
                </a:cubicBezTo>
                <a:cubicBezTo>
                  <a:pt x="290" y="308"/>
                  <a:pt x="293" y="309"/>
                  <a:pt x="292" y="307"/>
                </a:cubicBezTo>
                <a:cubicBezTo>
                  <a:pt x="293" y="307"/>
                  <a:pt x="294" y="306"/>
                  <a:pt x="295" y="306"/>
                </a:cubicBezTo>
                <a:cubicBezTo>
                  <a:pt x="295" y="306"/>
                  <a:pt x="294" y="306"/>
                  <a:pt x="294" y="306"/>
                </a:cubicBezTo>
                <a:cubicBezTo>
                  <a:pt x="295" y="304"/>
                  <a:pt x="294" y="303"/>
                  <a:pt x="294" y="302"/>
                </a:cubicBezTo>
                <a:cubicBezTo>
                  <a:pt x="295" y="299"/>
                  <a:pt x="292" y="298"/>
                  <a:pt x="291" y="297"/>
                </a:cubicBezTo>
                <a:cubicBezTo>
                  <a:pt x="291" y="297"/>
                  <a:pt x="291" y="297"/>
                  <a:pt x="291" y="297"/>
                </a:cubicBezTo>
                <a:cubicBezTo>
                  <a:pt x="290" y="297"/>
                  <a:pt x="290" y="297"/>
                  <a:pt x="290" y="296"/>
                </a:cubicBezTo>
                <a:cubicBezTo>
                  <a:pt x="290" y="297"/>
                  <a:pt x="290" y="297"/>
                  <a:pt x="290" y="297"/>
                </a:cubicBezTo>
                <a:cubicBezTo>
                  <a:pt x="290" y="296"/>
                  <a:pt x="289" y="296"/>
                  <a:pt x="290" y="296"/>
                </a:cubicBezTo>
                <a:cubicBezTo>
                  <a:pt x="290" y="296"/>
                  <a:pt x="290" y="295"/>
                  <a:pt x="290" y="295"/>
                </a:cubicBezTo>
                <a:cubicBezTo>
                  <a:pt x="290" y="295"/>
                  <a:pt x="290" y="295"/>
                  <a:pt x="290" y="294"/>
                </a:cubicBezTo>
                <a:cubicBezTo>
                  <a:pt x="290" y="294"/>
                  <a:pt x="290" y="294"/>
                  <a:pt x="290" y="294"/>
                </a:cubicBezTo>
                <a:cubicBezTo>
                  <a:pt x="290" y="294"/>
                  <a:pt x="290" y="293"/>
                  <a:pt x="290" y="293"/>
                </a:cubicBezTo>
                <a:cubicBezTo>
                  <a:pt x="290" y="293"/>
                  <a:pt x="290" y="293"/>
                  <a:pt x="290" y="293"/>
                </a:cubicBezTo>
                <a:cubicBezTo>
                  <a:pt x="290" y="292"/>
                  <a:pt x="290" y="291"/>
                  <a:pt x="289" y="291"/>
                </a:cubicBezTo>
                <a:cubicBezTo>
                  <a:pt x="289" y="290"/>
                  <a:pt x="290" y="289"/>
                  <a:pt x="290" y="289"/>
                </a:cubicBezTo>
                <a:cubicBezTo>
                  <a:pt x="290" y="287"/>
                  <a:pt x="292" y="288"/>
                  <a:pt x="292" y="286"/>
                </a:cubicBezTo>
                <a:cubicBezTo>
                  <a:pt x="292" y="286"/>
                  <a:pt x="293" y="286"/>
                  <a:pt x="293" y="286"/>
                </a:cubicBezTo>
                <a:cubicBezTo>
                  <a:pt x="293" y="286"/>
                  <a:pt x="293" y="286"/>
                  <a:pt x="293" y="286"/>
                </a:cubicBezTo>
                <a:cubicBezTo>
                  <a:pt x="294" y="286"/>
                  <a:pt x="294" y="287"/>
                  <a:pt x="294" y="286"/>
                </a:cubicBezTo>
                <a:cubicBezTo>
                  <a:pt x="294" y="286"/>
                  <a:pt x="294" y="286"/>
                  <a:pt x="294" y="286"/>
                </a:cubicBezTo>
                <a:cubicBezTo>
                  <a:pt x="294" y="286"/>
                  <a:pt x="294" y="286"/>
                  <a:pt x="294" y="285"/>
                </a:cubicBezTo>
                <a:cubicBezTo>
                  <a:pt x="295" y="286"/>
                  <a:pt x="295" y="286"/>
                  <a:pt x="295" y="286"/>
                </a:cubicBezTo>
                <a:cubicBezTo>
                  <a:pt x="295" y="285"/>
                  <a:pt x="295" y="285"/>
                  <a:pt x="295" y="285"/>
                </a:cubicBezTo>
                <a:cubicBezTo>
                  <a:pt x="294" y="284"/>
                  <a:pt x="294" y="284"/>
                  <a:pt x="294" y="284"/>
                </a:cubicBezTo>
                <a:cubicBezTo>
                  <a:pt x="295" y="284"/>
                  <a:pt x="295" y="284"/>
                  <a:pt x="295" y="284"/>
                </a:cubicBezTo>
                <a:cubicBezTo>
                  <a:pt x="294" y="284"/>
                  <a:pt x="294" y="283"/>
                  <a:pt x="294" y="283"/>
                </a:cubicBezTo>
                <a:cubicBezTo>
                  <a:pt x="294" y="283"/>
                  <a:pt x="294" y="282"/>
                  <a:pt x="295" y="282"/>
                </a:cubicBezTo>
                <a:cubicBezTo>
                  <a:pt x="295" y="282"/>
                  <a:pt x="295" y="282"/>
                  <a:pt x="295" y="282"/>
                </a:cubicBezTo>
                <a:cubicBezTo>
                  <a:pt x="294" y="281"/>
                  <a:pt x="295" y="279"/>
                  <a:pt x="296" y="278"/>
                </a:cubicBezTo>
                <a:cubicBezTo>
                  <a:pt x="295" y="277"/>
                  <a:pt x="295" y="277"/>
                  <a:pt x="295" y="277"/>
                </a:cubicBezTo>
                <a:cubicBezTo>
                  <a:pt x="296" y="276"/>
                  <a:pt x="296" y="276"/>
                  <a:pt x="296" y="276"/>
                </a:cubicBezTo>
                <a:cubicBezTo>
                  <a:pt x="296" y="276"/>
                  <a:pt x="295" y="275"/>
                  <a:pt x="296" y="275"/>
                </a:cubicBezTo>
                <a:cubicBezTo>
                  <a:pt x="296" y="275"/>
                  <a:pt x="295" y="274"/>
                  <a:pt x="295" y="274"/>
                </a:cubicBezTo>
                <a:cubicBezTo>
                  <a:pt x="295" y="274"/>
                  <a:pt x="296" y="274"/>
                  <a:pt x="296" y="273"/>
                </a:cubicBezTo>
                <a:cubicBezTo>
                  <a:pt x="295" y="273"/>
                  <a:pt x="295" y="274"/>
                  <a:pt x="295" y="274"/>
                </a:cubicBezTo>
                <a:cubicBezTo>
                  <a:pt x="294" y="273"/>
                  <a:pt x="296" y="272"/>
                  <a:pt x="295" y="271"/>
                </a:cubicBezTo>
                <a:cubicBezTo>
                  <a:pt x="296" y="271"/>
                  <a:pt x="296" y="271"/>
                  <a:pt x="296" y="271"/>
                </a:cubicBezTo>
                <a:cubicBezTo>
                  <a:pt x="296" y="271"/>
                  <a:pt x="296" y="271"/>
                  <a:pt x="296" y="271"/>
                </a:cubicBezTo>
                <a:cubicBezTo>
                  <a:pt x="298" y="270"/>
                  <a:pt x="299" y="271"/>
                  <a:pt x="301" y="271"/>
                </a:cubicBezTo>
                <a:cubicBezTo>
                  <a:pt x="302" y="269"/>
                  <a:pt x="303" y="271"/>
                  <a:pt x="304" y="271"/>
                </a:cubicBezTo>
                <a:cubicBezTo>
                  <a:pt x="303" y="271"/>
                  <a:pt x="303" y="271"/>
                  <a:pt x="303" y="271"/>
                </a:cubicBezTo>
                <a:cubicBezTo>
                  <a:pt x="303" y="270"/>
                  <a:pt x="303" y="270"/>
                  <a:pt x="303" y="270"/>
                </a:cubicBezTo>
                <a:cubicBezTo>
                  <a:pt x="303" y="270"/>
                  <a:pt x="303" y="269"/>
                  <a:pt x="304" y="269"/>
                </a:cubicBezTo>
                <a:cubicBezTo>
                  <a:pt x="304" y="269"/>
                  <a:pt x="304" y="268"/>
                  <a:pt x="304" y="268"/>
                </a:cubicBezTo>
                <a:cubicBezTo>
                  <a:pt x="305" y="268"/>
                  <a:pt x="305" y="268"/>
                  <a:pt x="305" y="268"/>
                </a:cubicBezTo>
                <a:cubicBezTo>
                  <a:pt x="305" y="268"/>
                  <a:pt x="305" y="267"/>
                  <a:pt x="305" y="267"/>
                </a:cubicBezTo>
                <a:cubicBezTo>
                  <a:pt x="306" y="267"/>
                  <a:pt x="307" y="268"/>
                  <a:pt x="307" y="268"/>
                </a:cubicBezTo>
                <a:cubicBezTo>
                  <a:pt x="307" y="267"/>
                  <a:pt x="306" y="265"/>
                  <a:pt x="308" y="265"/>
                </a:cubicBezTo>
                <a:cubicBezTo>
                  <a:pt x="308" y="264"/>
                  <a:pt x="309" y="264"/>
                  <a:pt x="310" y="263"/>
                </a:cubicBezTo>
                <a:cubicBezTo>
                  <a:pt x="309" y="263"/>
                  <a:pt x="309" y="263"/>
                  <a:pt x="309" y="262"/>
                </a:cubicBezTo>
                <a:cubicBezTo>
                  <a:pt x="309" y="262"/>
                  <a:pt x="309" y="262"/>
                  <a:pt x="309" y="262"/>
                </a:cubicBezTo>
                <a:cubicBezTo>
                  <a:pt x="309" y="263"/>
                  <a:pt x="309" y="263"/>
                  <a:pt x="309" y="263"/>
                </a:cubicBezTo>
                <a:cubicBezTo>
                  <a:pt x="309" y="263"/>
                  <a:pt x="309" y="263"/>
                  <a:pt x="309" y="263"/>
                </a:cubicBezTo>
                <a:cubicBezTo>
                  <a:pt x="308" y="264"/>
                  <a:pt x="307" y="262"/>
                  <a:pt x="306" y="262"/>
                </a:cubicBezTo>
                <a:cubicBezTo>
                  <a:pt x="305" y="262"/>
                  <a:pt x="304" y="261"/>
                  <a:pt x="305" y="260"/>
                </a:cubicBezTo>
                <a:cubicBezTo>
                  <a:pt x="305" y="259"/>
                  <a:pt x="306" y="259"/>
                  <a:pt x="307" y="259"/>
                </a:cubicBezTo>
                <a:cubicBezTo>
                  <a:pt x="308" y="260"/>
                  <a:pt x="309" y="260"/>
                  <a:pt x="310" y="261"/>
                </a:cubicBezTo>
                <a:cubicBezTo>
                  <a:pt x="311" y="262"/>
                  <a:pt x="312" y="262"/>
                  <a:pt x="313" y="261"/>
                </a:cubicBezTo>
                <a:cubicBezTo>
                  <a:pt x="313" y="261"/>
                  <a:pt x="312" y="262"/>
                  <a:pt x="312" y="261"/>
                </a:cubicBezTo>
                <a:cubicBezTo>
                  <a:pt x="312" y="261"/>
                  <a:pt x="312" y="261"/>
                  <a:pt x="312" y="261"/>
                </a:cubicBezTo>
                <a:cubicBezTo>
                  <a:pt x="315" y="260"/>
                  <a:pt x="318" y="260"/>
                  <a:pt x="321" y="263"/>
                </a:cubicBezTo>
                <a:cubicBezTo>
                  <a:pt x="320" y="264"/>
                  <a:pt x="322" y="263"/>
                  <a:pt x="322" y="265"/>
                </a:cubicBezTo>
                <a:cubicBezTo>
                  <a:pt x="323" y="265"/>
                  <a:pt x="323" y="265"/>
                  <a:pt x="323" y="264"/>
                </a:cubicBezTo>
                <a:cubicBezTo>
                  <a:pt x="324" y="264"/>
                  <a:pt x="323" y="264"/>
                  <a:pt x="323" y="264"/>
                </a:cubicBezTo>
                <a:cubicBezTo>
                  <a:pt x="323" y="263"/>
                  <a:pt x="323" y="263"/>
                  <a:pt x="323" y="263"/>
                </a:cubicBezTo>
                <a:cubicBezTo>
                  <a:pt x="322" y="262"/>
                  <a:pt x="322" y="262"/>
                  <a:pt x="322" y="262"/>
                </a:cubicBezTo>
                <a:cubicBezTo>
                  <a:pt x="323" y="261"/>
                  <a:pt x="323" y="261"/>
                  <a:pt x="323" y="260"/>
                </a:cubicBezTo>
                <a:cubicBezTo>
                  <a:pt x="323" y="260"/>
                  <a:pt x="323" y="260"/>
                  <a:pt x="322" y="260"/>
                </a:cubicBezTo>
                <a:cubicBezTo>
                  <a:pt x="322" y="259"/>
                  <a:pt x="323" y="260"/>
                  <a:pt x="323" y="259"/>
                </a:cubicBezTo>
                <a:cubicBezTo>
                  <a:pt x="322" y="259"/>
                  <a:pt x="324" y="256"/>
                  <a:pt x="322" y="256"/>
                </a:cubicBezTo>
                <a:cubicBezTo>
                  <a:pt x="321" y="255"/>
                  <a:pt x="321" y="254"/>
                  <a:pt x="322" y="252"/>
                </a:cubicBezTo>
                <a:cubicBezTo>
                  <a:pt x="323" y="252"/>
                  <a:pt x="323" y="252"/>
                  <a:pt x="323" y="252"/>
                </a:cubicBezTo>
                <a:cubicBezTo>
                  <a:pt x="324" y="252"/>
                  <a:pt x="324" y="252"/>
                  <a:pt x="324" y="253"/>
                </a:cubicBezTo>
                <a:cubicBezTo>
                  <a:pt x="324" y="253"/>
                  <a:pt x="324" y="252"/>
                  <a:pt x="324" y="252"/>
                </a:cubicBezTo>
                <a:cubicBezTo>
                  <a:pt x="324" y="252"/>
                  <a:pt x="324" y="252"/>
                  <a:pt x="324" y="252"/>
                </a:cubicBezTo>
                <a:cubicBezTo>
                  <a:pt x="324" y="249"/>
                  <a:pt x="320" y="248"/>
                  <a:pt x="323" y="246"/>
                </a:cubicBezTo>
                <a:cubicBezTo>
                  <a:pt x="323" y="246"/>
                  <a:pt x="324" y="246"/>
                  <a:pt x="323" y="246"/>
                </a:cubicBezTo>
                <a:cubicBezTo>
                  <a:pt x="325" y="246"/>
                  <a:pt x="325" y="246"/>
                  <a:pt x="325" y="246"/>
                </a:cubicBezTo>
                <a:cubicBezTo>
                  <a:pt x="326" y="246"/>
                  <a:pt x="326" y="246"/>
                  <a:pt x="326" y="245"/>
                </a:cubicBezTo>
                <a:cubicBezTo>
                  <a:pt x="325" y="244"/>
                  <a:pt x="325" y="244"/>
                  <a:pt x="324" y="244"/>
                </a:cubicBezTo>
                <a:cubicBezTo>
                  <a:pt x="325" y="243"/>
                  <a:pt x="325" y="243"/>
                  <a:pt x="325" y="243"/>
                </a:cubicBezTo>
                <a:cubicBezTo>
                  <a:pt x="325" y="243"/>
                  <a:pt x="325" y="243"/>
                  <a:pt x="325" y="243"/>
                </a:cubicBezTo>
                <a:cubicBezTo>
                  <a:pt x="324" y="243"/>
                  <a:pt x="324" y="243"/>
                  <a:pt x="324" y="243"/>
                </a:cubicBezTo>
                <a:cubicBezTo>
                  <a:pt x="321" y="241"/>
                  <a:pt x="321" y="241"/>
                  <a:pt x="321" y="241"/>
                </a:cubicBezTo>
                <a:cubicBezTo>
                  <a:pt x="321" y="238"/>
                  <a:pt x="324" y="238"/>
                  <a:pt x="325" y="235"/>
                </a:cubicBezTo>
                <a:cubicBezTo>
                  <a:pt x="326" y="236"/>
                  <a:pt x="327" y="234"/>
                  <a:pt x="328" y="235"/>
                </a:cubicBezTo>
                <a:cubicBezTo>
                  <a:pt x="328" y="234"/>
                  <a:pt x="328" y="234"/>
                  <a:pt x="328" y="234"/>
                </a:cubicBezTo>
                <a:cubicBezTo>
                  <a:pt x="327" y="234"/>
                  <a:pt x="328" y="233"/>
                  <a:pt x="328" y="232"/>
                </a:cubicBezTo>
                <a:cubicBezTo>
                  <a:pt x="328" y="232"/>
                  <a:pt x="329" y="232"/>
                  <a:pt x="329" y="233"/>
                </a:cubicBezTo>
                <a:cubicBezTo>
                  <a:pt x="329" y="232"/>
                  <a:pt x="329" y="232"/>
                  <a:pt x="329" y="232"/>
                </a:cubicBezTo>
                <a:cubicBezTo>
                  <a:pt x="329" y="231"/>
                  <a:pt x="328" y="231"/>
                  <a:pt x="327" y="231"/>
                </a:cubicBezTo>
                <a:cubicBezTo>
                  <a:pt x="329" y="230"/>
                  <a:pt x="328" y="229"/>
                  <a:pt x="329" y="228"/>
                </a:cubicBezTo>
                <a:cubicBezTo>
                  <a:pt x="329" y="228"/>
                  <a:pt x="328" y="228"/>
                  <a:pt x="328" y="228"/>
                </a:cubicBezTo>
                <a:cubicBezTo>
                  <a:pt x="328" y="228"/>
                  <a:pt x="328" y="228"/>
                  <a:pt x="328" y="227"/>
                </a:cubicBezTo>
                <a:cubicBezTo>
                  <a:pt x="327" y="228"/>
                  <a:pt x="327" y="228"/>
                  <a:pt x="327" y="228"/>
                </a:cubicBezTo>
                <a:cubicBezTo>
                  <a:pt x="327" y="227"/>
                  <a:pt x="327" y="227"/>
                  <a:pt x="327" y="227"/>
                </a:cubicBezTo>
                <a:cubicBezTo>
                  <a:pt x="327" y="227"/>
                  <a:pt x="327" y="227"/>
                  <a:pt x="326" y="228"/>
                </a:cubicBezTo>
                <a:cubicBezTo>
                  <a:pt x="326" y="227"/>
                  <a:pt x="325" y="227"/>
                  <a:pt x="325" y="226"/>
                </a:cubicBezTo>
                <a:cubicBezTo>
                  <a:pt x="324" y="226"/>
                  <a:pt x="324" y="226"/>
                  <a:pt x="324" y="226"/>
                </a:cubicBezTo>
                <a:cubicBezTo>
                  <a:pt x="323" y="224"/>
                  <a:pt x="320" y="222"/>
                  <a:pt x="318" y="220"/>
                </a:cubicBezTo>
                <a:cubicBezTo>
                  <a:pt x="320" y="220"/>
                  <a:pt x="317" y="218"/>
                  <a:pt x="319" y="217"/>
                </a:cubicBezTo>
                <a:cubicBezTo>
                  <a:pt x="318" y="217"/>
                  <a:pt x="318" y="216"/>
                  <a:pt x="318" y="216"/>
                </a:cubicBezTo>
                <a:cubicBezTo>
                  <a:pt x="318" y="215"/>
                  <a:pt x="318" y="215"/>
                  <a:pt x="318" y="215"/>
                </a:cubicBezTo>
                <a:cubicBezTo>
                  <a:pt x="317" y="214"/>
                  <a:pt x="317" y="214"/>
                  <a:pt x="317" y="214"/>
                </a:cubicBezTo>
                <a:cubicBezTo>
                  <a:pt x="318" y="214"/>
                  <a:pt x="319" y="214"/>
                  <a:pt x="319" y="213"/>
                </a:cubicBezTo>
                <a:cubicBezTo>
                  <a:pt x="319" y="214"/>
                  <a:pt x="320" y="214"/>
                  <a:pt x="320" y="215"/>
                </a:cubicBezTo>
                <a:cubicBezTo>
                  <a:pt x="321" y="215"/>
                  <a:pt x="322" y="215"/>
                  <a:pt x="322" y="215"/>
                </a:cubicBezTo>
                <a:cubicBezTo>
                  <a:pt x="324" y="215"/>
                  <a:pt x="325" y="216"/>
                  <a:pt x="327" y="216"/>
                </a:cubicBezTo>
                <a:cubicBezTo>
                  <a:pt x="328" y="216"/>
                  <a:pt x="330" y="217"/>
                  <a:pt x="331" y="216"/>
                </a:cubicBezTo>
                <a:cubicBezTo>
                  <a:pt x="327" y="212"/>
                  <a:pt x="329" y="207"/>
                  <a:pt x="325" y="204"/>
                </a:cubicBezTo>
                <a:close/>
                <a:moveTo>
                  <a:pt x="60" y="261"/>
                </a:moveTo>
                <a:cubicBezTo>
                  <a:pt x="59" y="259"/>
                  <a:pt x="59" y="259"/>
                  <a:pt x="59" y="259"/>
                </a:cubicBezTo>
                <a:cubicBezTo>
                  <a:pt x="60" y="259"/>
                  <a:pt x="60" y="260"/>
                  <a:pt x="62" y="260"/>
                </a:cubicBezTo>
                <a:cubicBezTo>
                  <a:pt x="61" y="261"/>
                  <a:pt x="60" y="261"/>
                  <a:pt x="60" y="261"/>
                </a:cubicBezTo>
                <a:close/>
                <a:moveTo>
                  <a:pt x="93" y="40"/>
                </a:moveTo>
                <a:cubicBezTo>
                  <a:pt x="92" y="39"/>
                  <a:pt x="92" y="39"/>
                  <a:pt x="92" y="39"/>
                </a:cubicBezTo>
                <a:cubicBezTo>
                  <a:pt x="93" y="39"/>
                  <a:pt x="93" y="39"/>
                  <a:pt x="93" y="39"/>
                </a:cubicBezTo>
                <a:lnTo>
                  <a:pt x="93" y="40"/>
                </a:lnTo>
                <a:close/>
                <a:moveTo>
                  <a:pt x="131" y="47"/>
                </a:moveTo>
                <a:cubicBezTo>
                  <a:pt x="131" y="49"/>
                  <a:pt x="131" y="49"/>
                  <a:pt x="131" y="49"/>
                </a:cubicBezTo>
                <a:cubicBezTo>
                  <a:pt x="131" y="49"/>
                  <a:pt x="131" y="49"/>
                  <a:pt x="131" y="49"/>
                </a:cubicBezTo>
                <a:lnTo>
                  <a:pt x="131" y="47"/>
                </a:lnTo>
                <a:close/>
                <a:moveTo>
                  <a:pt x="130" y="52"/>
                </a:moveTo>
                <a:cubicBezTo>
                  <a:pt x="130" y="52"/>
                  <a:pt x="130" y="51"/>
                  <a:pt x="131" y="51"/>
                </a:cubicBezTo>
                <a:cubicBezTo>
                  <a:pt x="130" y="51"/>
                  <a:pt x="130" y="50"/>
                  <a:pt x="131" y="50"/>
                </a:cubicBezTo>
                <a:cubicBezTo>
                  <a:pt x="131" y="51"/>
                  <a:pt x="131" y="51"/>
                  <a:pt x="131" y="51"/>
                </a:cubicBezTo>
                <a:cubicBezTo>
                  <a:pt x="132" y="50"/>
                  <a:pt x="132" y="50"/>
                  <a:pt x="132" y="50"/>
                </a:cubicBezTo>
                <a:cubicBezTo>
                  <a:pt x="131" y="51"/>
                  <a:pt x="133" y="51"/>
                  <a:pt x="133" y="52"/>
                </a:cubicBezTo>
                <a:cubicBezTo>
                  <a:pt x="132" y="51"/>
                  <a:pt x="131" y="53"/>
                  <a:pt x="130" y="52"/>
                </a:cubicBezTo>
                <a:close/>
                <a:moveTo>
                  <a:pt x="134" y="42"/>
                </a:moveTo>
                <a:cubicBezTo>
                  <a:pt x="134" y="42"/>
                  <a:pt x="135" y="42"/>
                  <a:pt x="135" y="42"/>
                </a:cubicBezTo>
                <a:cubicBezTo>
                  <a:pt x="134" y="43"/>
                  <a:pt x="134" y="43"/>
                  <a:pt x="134" y="43"/>
                </a:cubicBezTo>
                <a:cubicBezTo>
                  <a:pt x="135" y="43"/>
                  <a:pt x="134" y="44"/>
                  <a:pt x="135" y="44"/>
                </a:cubicBezTo>
                <a:cubicBezTo>
                  <a:pt x="133" y="45"/>
                  <a:pt x="133" y="43"/>
                  <a:pt x="132" y="43"/>
                </a:cubicBezTo>
                <a:cubicBezTo>
                  <a:pt x="135" y="40"/>
                  <a:pt x="135" y="40"/>
                  <a:pt x="135" y="40"/>
                </a:cubicBezTo>
                <a:cubicBezTo>
                  <a:pt x="135" y="40"/>
                  <a:pt x="135" y="40"/>
                  <a:pt x="135" y="40"/>
                </a:cubicBezTo>
                <a:cubicBezTo>
                  <a:pt x="136" y="41"/>
                  <a:pt x="135" y="41"/>
                  <a:pt x="134" y="42"/>
                </a:cubicBezTo>
                <a:close/>
                <a:moveTo>
                  <a:pt x="140" y="36"/>
                </a:moveTo>
                <a:cubicBezTo>
                  <a:pt x="140" y="35"/>
                  <a:pt x="140" y="35"/>
                  <a:pt x="140" y="35"/>
                </a:cubicBezTo>
                <a:cubicBezTo>
                  <a:pt x="139" y="36"/>
                  <a:pt x="138" y="35"/>
                  <a:pt x="137" y="35"/>
                </a:cubicBezTo>
                <a:cubicBezTo>
                  <a:pt x="137" y="35"/>
                  <a:pt x="137" y="34"/>
                  <a:pt x="136" y="34"/>
                </a:cubicBezTo>
                <a:cubicBezTo>
                  <a:pt x="136" y="33"/>
                  <a:pt x="136" y="33"/>
                  <a:pt x="136" y="33"/>
                </a:cubicBezTo>
                <a:cubicBezTo>
                  <a:pt x="136" y="33"/>
                  <a:pt x="136" y="33"/>
                  <a:pt x="136" y="33"/>
                </a:cubicBezTo>
                <a:cubicBezTo>
                  <a:pt x="136" y="33"/>
                  <a:pt x="136" y="33"/>
                  <a:pt x="136" y="33"/>
                </a:cubicBezTo>
                <a:cubicBezTo>
                  <a:pt x="136" y="33"/>
                  <a:pt x="136" y="33"/>
                  <a:pt x="136" y="34"/>
                </a:cubicBezTo>
                <a:cubicBezTo>
                  <a:pt x="136" y="34"/>
                  <a:pt x="137" y="33"/>
                  <a:pt x="137" y="33"/>
                </a:cubicBezTo>
                <a:cubicBezTo>
                  <a:pt x="137" y="33"/>
                  <a:pt x="137" y="33"/>
                  <a:pt x="137" y="33"/>
                </a:cubicBezTo>
                <a:cubicBezTo>
                  <a:pt x="138" y="33"/>
                  <a:pt x="138" y="34"/>
                  <a:pt x="139" y="34"/>
                </a:cubicBezTo>
                <a:cubicBezTo>
                  <a:pt x="139" y="34"/>
                  <a:pt x="139" y="34"/>
                  <a:pt x="139" y="33"/>
                </a:cubicBezTo>
                <a:cubicBezTo>
                  <a:pt x="139" y="34"/>
                  <a:pt x="140" y="34"/>
                  <a:pt x="141" y="34"/>
                </a:cubicBezTo>
                <a:lnTo>
                  <a:pt x="140" y="36"/>
                </a:lnTo>
                <a:close/>
                <a:moveTo>
                  <a:pt x="145" y="325"/>
                </a:moveTo>
                <a:cubicBezTo>
                  <a:pt x="145" y="325"/>
                  <a:pt x="144" y="325"/>
                  <a:pt x="144" y="325"/>
                </a:cubicBezTo>
                <a:cubicBezTo>
                  <a:pt x="144" y="323"/>
                  <a:pt x="144" y="323"/>
                  <a:pt x="144" y="323"/>
                </a:cubicBezTo>
                <a:cubicBezTo>
                  <a:pt x="145" y="323"/>
                  <a:pt x="145" y="324"/>
                  <a:pt x="146" y="324"/>
                </a:cubicBezTo>
                <a:cubicBezTo>
                  <a:pt x="146" y="325"/>
                  <a:pt x="146" y="325"/>
                  <a:pt x="145" y="325"/>
                </a:cubicBezTo>
                <a:close/>
                <a:moveTo>
                  <a:pt x="160" y="310"/>
                </a:moveTo>
                <a:cubicBezTo>
                  <a:pt x="160" y="310"/>
                  <a:pt x="160" y="309"/>
                  <a:pt x="161" y="309"/>
                </a:cubicBezTo>
                <a:cubicBezTo>
                  <a:pt x="161" y="310"/>
                  <a:pt x="161" y="310"/>
                  <a:pt x="160" y="310"/>
                </a:cubicBezTo>
                <a:close/>
                <a:moveTo>
                  <a:pt x="162" y="271"/>
                </a:moveTo>
                <a:cubicBezTo>
                  <a:pt x="160" y="269"/>
                  <a:pt x="160" y="269"/>
                  <a:pt x="160" y="269"/>
                </a:cubicBezTo>
                <a:cubicBezTo>
                  <a:pt x="162" y="271"/>
                  <a:pt x="162" y="271"/>
                  <a:pt x="162" y="271"/>
                </a:cubicBezTo>
                <a:close/>
                <a:moveTo>
                  <a:pt x="208" y="321"/>
                </a:moveTo>
                <a:cubicBezTo>
                  <a:pt x="207" y="322"/>
                  <a:pt x="207" y="322"/>
                  <a:pt x="206" y="322"/>
                </a:cubicBezTo>
                <a:cubicBezTo>
                  <a:pt x="207" y="323"/>
                  <a:pt x="207" y="323"/>
                  <a:pt x="207" y="323"/>
                </a:cubicBezTo>
                <a:cubicBezTo>
                  <a:pt x="206" y="322"/>
                  <a:pt x="205" y="323"/>
                  <a:pt x="205" y="323"/>
                </a:cubicBezTo>
                <a:cubicBezTo>
                  <a:pt x="204" y="321"/>
                  <a:pt x="207" y="322"/>
                  <a:pt x="206" y="320"/>
                </a:cubicBezTo>
                <a:cubicBezTo>
                  <a:pt x="207" y="319"/>
                  <a:pt x="207" y="319"/>
                  <a:pt x="207" y="319"/>
                </a:cubicBezTo>
                <a:cubicBezTo>
                  <a:pt x="206" y="319"/>
                  <a:pt x="206" y="319"/>
                  <a:pt x="206" y="319"/>
                </a:cubicBezTo>
                <a:cubicBezTo>
                  <a:pt x="208" y="317"/>
                  <a:pt x="208" y="317"/>
                  <a:pt x="208" y="317"/>
                </a:cubicBezTo>
                <a:cubicBezTo>
                  <a:pt x="210" y="318"/>
                  <a:pt x="207" y="320"/>
                  <a:pt x="208" y="321"/>
                </a:cubicBezTo>
                <a:close/>
                <a:moveTo>
                  <a:pt x="211" y="328"/>
                </a:moveTo>
                <a:cubicBezTo>
                  <a:pt x="210" y="328"/>
                  <a:pt x="210" y="328"/>
                  <a:pt x="210" y="328"/>
                </a:cubicBezTo>
                <a:cubicBezTo>
                  <a:pt x="210" y="327"/>
                  <a:pt x="211" y="327"/>
                  <a:pt x="210" y="327"/>
                </a:cubicBezTo>
                <a:cubicBezTo>
                  <a:pt x="210" y="327"/>
                  <a:pt x="210" y="326"/>
                  <a:pt x="210" y="326"/>
                </a:cubicBezTo>
                <a:cubicBezTo>
                  <a:pt x="209" y="327"/>
                  <a:pt x="209" y="327"/>
                  <a:pt x="209" y="327"/>
                </a:cubicBezTo>
                <a:cubicBezTo>
                  <a:pt x="209" y="326"/>
                  <a:pt x="209" y="326"/>
                  <a:pt x="209" y="326"/>
                </a:cubicBezTo>
                <a:cubicBezTo>
                  <a:pt x="210" y="326"/>
                  <a:pt x="210" y="326"/>
                  <a:pt x="210" y="326"/>
                </a:cubicBezTo>
                <a:cubicBezTo>
                  <a:pt x="210" y="326"/>
                  <a:pt x="210" y="326"/>
                  <a:pt x="210" y="326"/>
                </a:cubicBezTo>
                <a:cubicBezTo>
                  <a:pt x="210" y="327"/>
                  <a:pt x="212" y="327"/>
                  <a:pt x="211" y="328"/>
                </a:cubicBezTo>
                <a:close/>
                <a:moveTo>
                  <a:pt x="236" y="36"/>
                </a:moveTo>
                <a:cubicBezTo>
                  <a:pt x="236" y="35"/>
                  <a:pt x="236" y="35"/>
                  <a:pt x="236" y="35"/>
                </a:cubicBezTo>
                <a:cubicBezTo>
                  <a:pt x="237" y="35"/>
                  <a:pt x="237" y="36"/>
                  <a:pt x="237" y="36"/>
                </a:cubicBezTo>
                <a:lnTo>
                  <a:pt x="236" y="36"/>
                </a:lnTo>
                <a:close/>
                <a:moveTo>
                  <a:pt x="239" y="325"/>
                </a:moveTo>
                <a:cubicBezTo>
                  <a:pt x="238" y="324"/>
                  <a:pt x="237" y="324"/>
                  <a:pt x="237" y="323"/>
                </a:cubicBezTo>
                <a:cubicBezTo>
                  <a:pt x="237" y="323"/>
                  <a:pt x="237" y="323"/>
                  <a:pt x="237" y="323"/>
                </a:cubicBezTo>
                <a:cubicBezTo>
                  <a:pt x="237" y="322"/>
                  <a:pt x="237" y="322"/>
                  <a:pt x="237" y="322"/>
                </a:cubicBezTo>
                <a:cubicBezTo>
                  <a:pt x="237" y="322"/>
                  <a:pt x="237" y="322"/>
                  <a:pt x="237" y="322"/>
                </a:cubicBezTo>
                <a:cubicBezTo>
                  <a:pt x="237" y="321"/>
                  <a:pt x="237" y="321"/>
                  <a:pt x="237" y="321"/>
                </a:cubicBezTo>
                <a:cubicBezTo>
                  <a:pt x="237" y="321"/>
                  <a:pt x="237" y="322"/>
                  <a:pt x="237" y="322"/>
                </a:cubicBezTo>
                <a:cubicBezTo>
                  <a:pt x="238" y="322"/>
                  <a:pt x="238" y="322"/>
                  <a:pt x="237" y="322"/>
                </a:cubicBezTo>
                <a:cubicBezTo>
                  <a:pt x="237" y="322"/>
                  <a:pt x="237" y="322"/>
                  <a:pt x="237" y="322"/>
                </a:cubicBezTo>
                <a:cubicBezTo>
                  <a:pt x="237" y="322"/>
                  <a:pt x="237" y="322"/>
                  <a:pt x="237" y="322"/>
                </a:cubicBezTo>
                <a:cubicBezTo>
                  <a:pt x="237" y="322"/>
                  <a:pt x="237" y="322"/>
                  <a:pt x="237" y="323"/>
                </a:cubicBezTo>
                <a:cubicBezTo>
                  <a:pt x="239" y="323"/>
                  <a:pt x="238" y="324"/>
                  <a:pt x="239" y="325"/>
                </a:cubicBezTo>
                <a:cubicBezTo>
                  <a:pt x="239" y="325"/>
                  <a:pt x="239" y="325"/>
                  <a:pt x="239" y="325"/>
                </a:cubicBezTo>
                <a:cubicBezTo>
                  <a:pt x="239" y="325"/>
                  <a:pt x="239" y="325"/>
                  <a:pt x="239" y="325"/>
                </a:cubicBezTo>
                <a:close/>
                <a:moveTo>
                  <a:pt x="248" y="324"/>
                </a:moveTo>
                <a:cubicBezTo>
                  <a:pt x="248" y="324"/>
                  <a:pt x="248" y="324"/>
                  <a:pt x="248" y="324"/>
                </a:cubicBezTo>
                <a:cubicBezTo>
                  <a:pt x="248" y="324"/>
                  <a:pt x="247" y="324"/>
                  <a:pt x="247" y="325"/>
                </a:cubicBezTo>
                <a:cubicBezTo>
                  <a:pt x="246" y="323"/>
                  <a:pt x="246" y="323"/>
                  <a:pt x="246" y="323"/>
                </a:cubicBezTo>
                <a:cubicBezTo>
                  <a:pt x="244" y="325"/>
                  <a:pt x="244" y="322"/>
                  <a:pt x="243" y="321"/>
                </a:cubicBezTo>
                <a:cubicBezTo>
                  <a:pt x="244" y="320"/>
                  <a:pt x="244" y="320"/>
                  <a:pt x="244" y="320"/>
                </a:cubicBezTo>
                <a:cubicBezTo>
                  <a:pt x="246" y="321"/>
                  <a:pt x="247" y="322"/>
                  <a:pt x="248" y="324"/>
                </a:cubicBezTo>
                <a:cubicBezTo>
                  <a:pt x="248" y="324"/>
                  <a:pt x="248" y="324"/>
                  <a:pt x="248" y="324"/>
                </a:cubicBezTo>
                <a:close/>
                <a:moveTo>
                  <a:pt x="269" y="51"/>
                </a:moveTo>
                <a:cubicBezTo>
                  <a:pt x="267" y="51"/>
                  <a:pt x="267" y="51"/>
                  <a:pt x="267" y="51"/>
                </a:cubicBezTo>
                <a:cubicBezTo>
                  <a:pt x="268" y="50"/>
                  <a:pt x="268" y="50"/>
                  <a:pt x="268" y="50"/>
                </a:cubicBezTo>
                <a:cubicBezTo>
                  <a:pt x="268" y="49"/>
                  <a:pt x="268" y="49"/>
                  <a:pt x="268" y="49"/>
                </a:cubicBezTo>
                <a:cubicBezTo>
                  <a:pt x="268" y="49"/>
                  <a:pt x="269" y="50"/>
                  <a:pt x="269" y="50"/>
                </a:cubicBezTo>
                <a:lnTo>
                  <a:pt x="269" y="51"/>
                </a:lnTo>
                <a:close/>
                <a:moveTo>
                  <a:pt x="288" y="305"/>
                </a:moveTo>
                <a:cubicBezTo>
                  <a:pt x="288" y="305"/>
                  <a:pt x="288" y="305"/>
                  <a:pt x="287" y="305"/>
                </a:cubicBezTo>
                <a:cubicBezTo>
                  <a:pt x="287" y="303"/>
                  <a:pt x="287" y="303"/>
                  <a:pt x="287" y="303"/>
                </a:cubicBezTo>
                <a:cubicBezTo>
                  <a:pt x="288" y="304"/>
                  <a:pt x="288" y="304"/>
                  <a:pt x="288" y="304"/>
                </a:cubicBezTo>
                <a:lnTo>
                  <a:pt x="288" y="305"/>
                </a:lnTo>
                <a:close/>
                <a:moveTo>
                  <a:pt x="303" y="259"/>
                </a:moveTo>
                <a:cubicBezTo>
                  <a:pt x="302" y="258"/>
                  <a:pt x="300" y="258"/>
                  <a:pt x="301" y="256"/>
                </a:cubicBezTo>
                <a:cubicBezTo>
                  <a:pt x="302" y="256"/>
                  <a:pt x="302" y="258"/>
                  <a:pt x="303" y="258"/>
                </a:cubicBezTo>
                <a:lnTo>
                  <a:pt x="303" y="259"/>
                </a:lnTo>
                <a:close/>
                <a:moveTo>
                  <a:pt x="303" y="137"/>
                </a:moveTo>
                <a:cubicBezTo>
                  <a:pt x="303" y="137"/>
                  <a:pt x="302" y="137"/>
                  <a:pt x="302" y="136"/>
                </a:cubicBezTo>
                <a:cubicBezTo>
                  <a:pt x="303" y="135"/>
                  <a:pt x="303" y="135"/>
                  <a:pt x="303" y="135"/>
                </a:cubicBezTo>
                <a:cubicBezTo>
                  <a:pt x="304" y="136"/>
                  <a:pt x="303" y="137"/>
                  <a:pt x="304" y="137"/>
                </a:cubicBezTo>
                <a:cubicBezTo>
                  <a:pt x="304" y="138"/>
                  <a:pt x="303" y="137"/>
                  <a:pt x="303" y="137"/>
                </a:cubicBezTo>
                <a:close/>
                <a:moveTo>
                  <a:pt x="305" y="192"/>
                </a:moveTo>
                <a:cubicBezTo>
                  <a:pt x="304" y="193"/>
                  <a:pt x="303" y="191"/>
                  <a:pt x="303" y="190"/>
                </a:cubicBezTo>
                <a:cubicBezTo>
                  <a:pt x="304" y="190"/>
                  <a:pt x="305" y="191"/>
                  <a:pt x="305" y="192"/>
                </a:cubicBezTo>
                <a:close/>
                <a:moveTo>
                  <a:pt x="312" y="254"/>
                </a:moveTo>
                <a:cubicBezTo>
                  <a:pt x="312" y="254"/>
                  <a:pt x="312" y="254"/>
                  <a:pt x="312" y="254"/>
                </a:cubicBezTo>
                <a:cubicBezTo>
                  <a:pt x="311" y="253"/>
                  <a:pt x="310" y="253"/>
                  <a:pt x="310" y="251"/>
                </a:cubicBezTo>
                <a:cubicBezTo>
                  <a:pt x="310" y="251"/>
                  <a:pt x="311" y="251"/>
                  <a:pt x="311" y="252"/>
                </a:cubicBezTo>
                <a:cubicBezTo>
                  <a:pt x="310" y="253"/>
                  <a:pt x="312" y="252"/>
                  <a:pt x="312" y="254"/>
                </a:cubicBezTo>
                <a:close/>
                <a:moveTo>
                  <a:pt x="325" y="230"/>
                </a:moveTo>
                <a:cubicBezTo>
                  <a:pt x="325" y="230"/>
                  <a:pt x="325" y="230"/>
                  <a:pt x="325" y="230"/>
                </a:cubicBezTo>
                <a:cubicBezTo>
                  <a:pt x="326" y="230"/>
                  <a:pt x="326" y="230"/>
                  <a:pt x="326" y="230"/>
                </a:cubicBezTo>
                <a:cubicBezTo>
                  <a:pt x="326" y="230"/>
                  <a:pt x="327" y="231"/>
                  <a:pt x="327" y="232"/>
                </a:cubicBezTo>
                <a:cubicBezTo>
                  <a:pt x="326" y="233"/>
                  <a:pt x="325" y="231"/>
                  <a:pt x="324" y="231"/>
                </a:cubicBezTo>
                <a:lnTo>
                  <a:pt x="325" y="230"/>
                </a:lnTo>
                <a:close/>
              </a:path>
            </a:pathLst>
          </a:custGeom>
          <a:blipFill dpi="0" rotWithShape="1">
            <a:blip r:embed="rId5"/>
            <a:srcRect/>
            <a:stretch>
              <a:fillRect/>
            </a:stretch>
          </a:blipFill>
          <a:ln>
            <a:noFill/>
          </a:ln>
        </p:spPr>
        <p:txBody>
          <a:bodyPr vert="horz" wrap="square" lIns="121920" tIns="60960" rIns="121920" bIns="60960" numCol="1" anchor="t" anchorCtr="0" compatLnSpc="1">
            <a:prstTxWarp prst="textNoShape">
              <a:avLst/>
            </a:prstTxWarp>
          </a:bodyPr>
          <a:lstStyle/>
          <a:p>
            <a:endParaRPr lang="zh-CN" altLang="en-US" sz="2400" dirty="0"/>
          </a:p>
        </p:txBody>
      </p:sp>
      <p:sp>
        <p:nvSpPr>
          <p:cNvPr id="33" name="Freeform 24"/>
          <p:cNvSpPr>
            <a:spLocks noEditPoints="1"/>
          </p:cNvSpPr>
          <p:nvPr/>
        </p:nvSpPr>
        <p:spPr bwMode="auto">
          <a:xfrm>
            <a:off x="1573348" y="4034192"/>
            <a:ext cx="2258367" cy="2311593"/>
          </a:xfrm>
          <a:custGeom>
            <a:avLst/>
            <a:gdLst>
              <a:gd name="T0" fmla="*/ 319 w 331"/>
              <a:gd name="T1" fmla="*/ 172 h 339"/>
              <a:gd name="T2" fmla="*/ 321 w 331"/>
              <a:gd name="T3" fmla="*/ 159 h 339"/>
              <a:gd name="T4" fmla="*/ 308 w 331"/>
              <a:gd name="T5" fmla="*/ 133 h 339"/>
              <a:gd name="T6" fmla="*/ 296 w 331"/>
              <a:gd name="T7" fmla="*/ 111 h 339"/>
              <a:gd name="T8" fmla="*/ 284 w 331"/>
              <a:gd name="T9" fmla="*/ 99 h 339"/>
              <a:gd name="T10" fmla="*/ 284 w 331"/>
              <a:gd name="T11" fmla="*/ 81 h 339"/>
              <a:gd name="T12" fmla="*/ 279 w 331"/>
              <a:gd name="T13" fmla="*/ 73 h 339"/>
              <a:gd name="T14" fmla="*/ 278 w 331"/>
              <a:gd name="T15" fmla="*/ 58 h 339"/>
              <a:gd name="T16" fmla="*/ 266 w 331"/>
              <a:gd name="T17" fmla="*/ 38 h 339"/>
              <a:gd name="T18" fmla="*/ 238 w 331"/>
              <a:gd name="T19" fmla="*/ 31 h 339"/>
              <a:gd name="T20" fmla="*/ 205 w 331"/>
              <a:gd name="T21" fmla="*/ 27 h 339"/>
              <a:gd name="T22" fmla="*/ 184 w 331"/>
              <a:gd name="T23" fmla="*/ 9 h 339"/>
              <a:gd name="T24" fmla="*/ 165 w 331"/>
              <a:gd name="T25" fmla="*/ 3 h 339"/>
              <a:gd name="T26" fmla="*/ 153 w 331"/>
              <a:gd name="T27" fmla="*/ 25 h 339"/>
              <a:gd name="T28" fmla="*/ 139 w 331"/>
              <a:gd name="T29" fmla="*/ 22 h 339"/>
              <a:gd name="T30" fmla="*/ 132 w 331"/>
              <a:gd name="T31" fmla="*/ 37 h 339"/>
              <a:gd name="T32" fmla="*/ 116 w 331"/>
              <a:gd name="T33" fmla="*/ 44 h 339"/>
              <a:gd name="T34" fmla="*/ 92 w 331"/>
              <a:gd name="T35" fmla="*/ 36 h 339"/>
              <a:gd name="T36" fmla="*/ 81 w 331"/>
              <a:gd name="T37" fmla="*/ 54 h 339"/>
              <a:gd name="T38" fmla="*/ 64 w 331"/>
              <a:gd name="T39" fmla="*/ 91 h 339"/>
              <a:gd name="T40" fmla="*/ 59 w 331"/>
              <a:gd name="T41" fmla="*/ 116 h 339"/>
              <a:gd name="T42" fmla="*/ 83 w 331"/>
              <a:gd name="T43" fmla="*/ 148 h 339"/>
              <a:gd name="T44" fmla="*/ 62 w 331"/>
              <a:gd name="T45" fmla="*/ 160 h 339"/>
              <a:gd name="T46" fmla="*/ 57 w 331"/>
              <a:gd name="T47" fmla="*/ 166 h 339"/>
              <a:gd name="T48" fmla="*/ 42 w 331"/>
              <a:gd name="T49" fmla="*/ 179 h 339"/>
              <a:gd name="T50" fmla="*/ 18 w 331"/>
              <a:gd name="T51" fmla="*/ 185 h 339"/>
              <a:gd name="T52" fmla="*/ 1 w 331"/>
              <a:gd name="T53" fmla="*/ 194 h 339"/>
              <a:gd name="T54" fmla="*/ 17 w 331"/>
              <a:gd name="T55" fmla="*/ 216 h 339"/>
              <a:gd name="T56" fmla="*/ 13 w 331"/>
              <a:gd name="T57" fmla="*/ 247 h 339"/>
              <a:gd name="T58" fmla="*/ 29 w 331"/>
              <a:gd name="T59" fmla="*/ 261 h 339"/>
              <a:gd name="T60" fmla="*/ 55 w 331"/>
              <a:gd name="T61" fmla="*/ 283 h 339"/>
              <a:gd name="T62" fmla="*/ 58 w 331"/>
              <a:gd name="T63" fmla="*/ 302 h 339"/>
              <a:gd name="T64" fmla="*/ 91 w 331"/>
              <a:gd name="T65" fmla="*/ 306 h 339"/>
              <a:gd name="T66" fmla="*/ 110 w 331"/>
              <a:gd name="T67" fmla="*/ 297 h 339"/>
              <a:gd name="T68" fmla="*/ 113 w 331"/>
              <a:gd name="T69" fmla="*/ 297 h 339"/>
              <a:gd name="T70" fmla="*/ 122 w 331"/>
              <a:gd name="T71" fmla="*/ 323 h 339"/>
              <a:gd name="T72" fmla="*/ 144 w 331"/>
              <a:gd name="T73" fmla="*/ 316 h 339"/>
              <a:gd name="T74" fmla="*/ 143 w 331"/>
              <a:gd name="T75" fmla="*/ 331 h 339"/>
              <a:gd name="T76" fmla="*/ 153 w 331"/>
              <a:gd name="T77" fmla="*/ 317 h 339"/>
              <a:gd name="T78" fmla="*/ 171 w 331"/>
              <a:gd name="T79" fmla="*/ 331 h 339"/>
              <a:gd name="T80" fmla="*/ 197 w 331"/>
              <a:gd name="T81" fmla="*/ 329 h 339"/>
              <a:gd name="T82" fmla="*/ 205 w 331"/>
              <a:gd name="T83" fmla="*/ 336 h 339"/>
              <a:gd name="T84" fmla="*/ 221 w 331"/>
              <a:gd name="T85" fmla="*/ 330 h 339"/>
              <a:gd name="T86" fmla="*/ 231 w 331"/>
              <a:gd name="T87" fmla="*/ 327 h 339"/>
              <a:gd name="T88" fmla="*/ 251 w 331"/>
              <a:gd name="T89" fmla="*/ 337 h 339"/>
              <a:gd name="T90" fmla="*/ 257 w 331"/>
              <a:gd name="T91" fmla="*/ 314 h 339"/>
              <a:gd name="T92" fmla="*/ 275 w 331"/>
              <a:gd name="T93" fmla="*/ 323 h 339"/>
              <a:gd name="T94" fmla="*/ 294 w 331"/>
              <a:gd name="T95" fmla="*/ 306 h 339"/>
              <a:gd name="T96" fmla="*/ 294 w 331"/>
              <a:gd name="T97" fmla="*/ 286 h 339"/>
              <a:gd name="T98" fmla="*/ 295 w 331"/>
              <a:gd name="T99" fmla="*/ 271 h 339"/>
              <a:gd name="T100" fmla="*/ 309 w 331"/>
              <a:gd name="T101" fmla="*/ 263 h 339"/>
              <a:gd name="T102" fmla="*/ 322 w 331"/>
              <a:gd name="T103" fmla="*/ 256 h 339"/>
              <a:gd name="T104" fmla="*/ 328 w 331"/>
              <a:gd name="T105" fmla="*/ 234 h 339"/>
              <a:gd name="T106" fmla="*/ 317 w 331"/>
              <a:gd name="T107" fmla="*/ 214 h 339"/>
              <a:gd name="T108" fmla="*/ 131 w 331"/>
              <a:gd name="T109" fmla="*/ 49 h 339"/>
              <a:gd name="T110" fmla="*/ 140 w 331"/>
              <a:gd name="T111" fmla="*/ 36 h 339"/>
              <a:gd name="T112" fmla="*/ 146 w 331"/>
              <a:gd name="T113" fmla="*/ 324 h 339"/>
              <a:gd name="T114" fmla="*/ 211 w 331"/>
              <a:gd name="T115" fmla="*/ 328 h 339"/>
              <a:gd name="T116" fmla="*/ 237 w 331"/>
              <a:gd name="T117" fmla="*/ 322 h 339"/>
              <a:gd name="T118" fmla="*/ 248 w 331"/>
              <a:gd name="T119" fmla="*/ 324 h 339"/>
              <a:gd name="T120" fmla="*/ 302 w 331"/>
              <a:gd name="T121" fmla="*/ 136 h 339"/>
              <a:gd name="T122" fmla="*/ 325 w 331"/>
              <a:gd name="T123" fmla="*/ 230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1" h="339">
                <a:moveTo>
                  <a:pt x="325" y="204"/>
                </a:moveTo>
                <a:cubicBezTo>
                  <a:pt x="326" y="203"/>
                  <a:pt x="326" y="203"/>
                  <a:pt x="326" y="203"/>
                </a:cubicBezTo>
                <a:cubicBezTo>
                  <a:pt x="326" y="203"/>
                  <a:pt x="325" y="203"/>
                  <a:pt x="325" y="203"/>
                </a:cubicBezTo>
                <a:cubicBezTo>
                  <a:pt x="325" y="201"/>
                  <a:pt x="324" y="200"/>
                  <a:pt x="325" y="198"/>
                </a:cubicBezTo>
                <a:cubicBezTo>
                  <a:pt x="325" y="199"/>
                  <a:pt x="326" y="199"/>
                  <a:pt x="326" y="199"/>
                </a:cubicBezTo>
                <a:cubicBezTo>
                  <a:pt x="327" y="198"/>
                  <a:pt x="327" y="197"/>
                  <a:pt x="327" y="196"/>
                </a:cubicBezTo>
                <a:cubicBezTo>
                  <a:pt x="327" y="195"/>
                  <a:pt x="327" y="193"/>
                  <a:pt x="327" y="192"/>
                </a:cubicBezTo>
                <a:cubicBezTo>
                  <a:pt x="326" y="191"/>
                  <a:pt x="326" y="188"/>
                  <a:pt x="327" y="187"/>
                </a:cubicBezTo>
                <a:cubicBezTo>
                  <a:pt x="326" y="186"/>
                  <a:pt x="326" y="186"/>
                  <a:pt x="326" y="186"/>
                </a:cubicBezTo>
                <a:cubicBezTo>
                  <a:pt x="326" y="186"/>
                  <a:pt x="326" y="186"/>
                  <a:pt x="326" y="186"/>
                </a:cubicBezTo>
                <a:cubicBezTo>
                  <a:pt x="325" y="186"/>
                  <a:pt x="325" y="185"/>
                  <a:pt x="324" y="185"/>
                </a:cubicBezTo>
                <a:cubicBezTo>
                  <a:pt x="324" y="182"/>
                  <a:pt x="320" y="184"/>
                  <a:pt x="320" y="181"/>
                </a:cubicBezTo>
                <a:cubicBezTo>
                  <a:pt x="321" y="181"/>
                  <a:pt x="321" y="181"/>
                  <a:pt x="321" y="181"/>
                </a:cubicBezTo>
                <a:cubicBezTo>
                  <a:pt x="319" y="180"/>
                  <a:pt x="321" y="179"/>
                  <a:pt x="320" y="178"/>
                </a:cubicBezTo>
                <a:cubicBezTo>
                  <a:pt x="320" y="178"/>
                  <a:pt x="321" y="178"/>
                  <a:pt x="321" y="178"/>
                </a:cubicBezTo>
                <a:cubicBezTo>
                  <a:pt x="320" y="177"/>
                  <a:pt x="321" y="176"/>
                  <a:pt x="320" y="176"/>
                </a:cubicBezTo>
                <a:cubicBezTo>
                  <a:pt x="321" y="174"/>
                  <a:pt x="319" y="173"/>
                  <a:pt x="319" y="172"/>
                </a:cubicBezTo>
                <a:cubicBezTo>
                  <a:pt x="319" y="173"/>
                  <a:pt x="319" y="173"/>
                  <a:pt x="319" y="173"/>
                </a:cubicBezTo>
                <a:cubicBezTo>
                  <a:pt x="319" y="172"/>
                  <a:pt x="319" y="172"/>
                  <a:pt x="319" y="172"/>
                </a:cubicBezTo>
                <a:cubicBezTo>
                  <a:pt x="319" y="172"/>
                  <a:pt x="319" y="171"/>
                  <a:pt x="319" y="172"/>
                </a:cubicBezTo>
                <a:cubicBezTo>
                  <a:pt x="319" y="171"/>
                  <a:pt x="319" y="171"/>
                  <a:pt x="319" y="171"/>
                </a:cubicBezTo>
                <a:cubicBezTo>
                  <a:pt x="318" y="170"/>
                  <a:pt x="319" y="169"/>
                  <a:pt x="318" y="168"/>
                </a:cubicBezTo>
                <a:cubicBezTo>
                  <a:pt x="318" y="168"/>
                  <a:pt x="318" y="168"/>
                  <a:pt x="318" y="168"/>
                </a:cubicBezTo>
                <a:cubicBezTo>
                  <a:pt x="317" y="168"/>
                  <a:pt x="317" y="168"/>
                  <a:pt x="317" y="168"/>
                </a:cubicBezTo>
                <a:cubicBezTo>
                  <a:pt x="316" y="170"/>
                  <a:pt x="315" y="168"/>
                  <a:pt x="314" y="168"/>
                </a:cubicBezTo>
                <a:cubicBezTo>
                  <a:pt x="313" y="167"/>
                  <a:pt x="311" y="166"/>
                  <a:pt x="313" y="164"/>
                </a:cubicBezTo>
                <a:cubicBezTo>
                  <a:pt x="314" y="164"/>
                  <a:pt x="316" y="166"/>
                  <a:pt x="318" y="166"/>
                </a:cubicBezTo>
                <a:cubicBezTo>
                  <a:pt x="318" y="166"/>
                  <a:pt x="319" y="166"/>
                  <a:pt x="319" y="165"/>
                </a:cubicBezTo>
                <a:cubicBezTo>
                  <a:pt x="317" y="163"/>
                  <a:pt x="317" y="163"/>
                  <a:pt x="317" y="163"/>
                </a:cubicBezTo>
                <a:cubicBezTo>
                  <a:pt x="318" y="161"/>
                  <a:pt x="319" y="163"/>
                  <a:pt x="320" y="163"/>
                </a:cubicBezTo>
                <a:cubicBezTo>
                  <a:pt x="320" y="163"/>
                  <a:pt x="319" y="162"/>
                  <a:pt x="319" y="162"/>
                </a:cubicBezTo>
                <a:cubicBezTo>
                  <a:pt x="320" y="162"/>
                  <a:pt x="321" y="162"/>
                  <a:pt x="321" y="161"/>
                </a:cubicBezTo>
                <a:cubicBezTo>
                  <a:pt x="321" y="160"/>
                  <a:pt x="321" y="160"/>
                  <a:pt x="321" y="160"/>
                </a:cubicBezTo>
                <a:cubicBezTo>
                  <a:pt x="321" y="160"/>
                  <a:pt x="321" y="159"/>
                  <a:pt x="321" y="159"/>
                </a:cubicBezTo>
                <a:cubicBezTo>
                  <a:pt x="320" y="158"/>
                  <a:pt x="320" y="158"/>
                  <a:pt x="320" y="158"/>
                </a:cubicBezTo>
                <a:cubicBezTo>
                  <a:pt x="321" y="157"/>
                  <a:pt x="320" y="157"/>
                  <a:pt x="321" y="156"/>
                </a:cubicBezTo>
                <a:cubicBezTo>
                  <a:pt x="320" y="156"/>
                  <a:pt x="320" y="156"/>
                  <a:pt x="320" y="156"/>
                </a:cubicBezTo>
                <a:cubicBezTo>
                  <a:pt x="317" y="156"/>
                  <a:pt x="317" y="154"/>
                  <a:pt x="316" y="153"/>
                </a:cubicBezTo>
                <a:cubicBezTo>
                  <a:pt x="317" y="152"/>
                  <a:pt x="314" y="150"/>
                  <a:pt x="316" y="150"/>
                </a:cubicBezTo>
                <a:cubicBezTo>
                  <a:pt x="314" y="149"/>
                  <a:pt x="316" y="147"/>
                  <a:pt x="314" y="146"/>
                </a:cubicBezTo>
                <a:cubicBezTo>
                  <a:pt x="313" y="147"/>
                  <a:pt x="313" y="145"/>
                  <a:pt x="312" y="146"/>
                </a:cubicBezTo>
                <a:cubicBezTo>
                  <a:pt x="310" y="146"/>
                  <a:pt x="310" y="144"/>
                  <a:pt x="308" y="143"/>
                </a:cubicBezTo>
                <a:cubicBezTo>
                  <a:pt x="308" y="142"/>
                  <a:pt x="309" y="143"/>
                  <a:pt x="309" y="142"/>
                </a:cubicBezTo>
                <a:cubicBezTo>
                  <a:pt x="310" y="142"/>
                  <a:pt x="310" y="142"/>
                  <a:pt x="310" y="142"/>
                </a:cubicBezTo>
                <a:cubicBezTo>
                  <a:pt x="310" y="141"/>
                  <a:pt x="311" y="139"/>
                  <a:pt x="312" y="138"/>
                </a:cubicBezTo>
                <a:cubicBezTo>
                  <a:pt x="312" y="136"/>
                  <a:pt x="313" y="135"/>
                  <a:pt x="311" y="134"/>
                </a:cubicBezTo>
                <a:cubicBezTo>
                  <a:pt x="311" y="134"/>
                  <a:pt x="311" y="134"/>
                  <a:pt x="311" y="134"/>
                </a:cubicBezTo>
                <a:cubicBezTo>
                  <a:pt x="310" y="134"/>
                  <a:pt x="310" y="133"/>
                  <a:pt x="309" y="134"/>
                </a:cubicBezTo>
                <a:cubicBezTo>
                  <a:pt x="309" y="133"/>
                  <a:pt x="309" y="133"/>
                  <a:pt x="309" y="133"/>
                </a:cubicBezTo>
                <a:cubicBezTo>
                  <a:pt x="308" y="133"/>
                  <a:pt x="308" y="133"/>
                  <a:pt x="308" y="134"/>
                </a:cubicBezTo>
                <a:cubicBezTo>
                  <a:pt x="308" y="133"/>
                  <a:pt x="307" y="133"/>
                  <a:pt x="308" y="133"/>
                </a:cubicBezTo>
                <a:cubicBezTo>
                  <a:pt x="306" y="132"/>
                  <a:pt x="304" y="133"/>
                  <a:pt x="304" y="131"/>
                </a:cubicBezTo>
                <a:cubicBezTo>
                  <a:pt x="304" y="130"/>
                  <a:pt x="303" y="129"/>
                  <a:pt x="304" y="129"/>
                </a:cubicBezTo>
                <a:cubicBezTo>
                  <a:pt x="305" y="129"/>
                  <a:pt x="306" y="129"/>
                  <a:pt x="306" y="130"/>
                </a:cubicBezTo>
                <a:cubicBezTo>
                  <a:pt x="309" y="128"/>
                  <a:pt x="304" y="126"/>
                  <a:pt x="307" y="125"/>
                </a:cubicBezTo>
                <a:cubicBezTo>
                  <a:pt x="306" y="124"/>
                  <a:pt x="305" y="125"/>
                  <a:pt x="305" y="126"/>
                </a:cubicBezTo>
                <a:cubicBezTo>
                  <a:pt x="304" y="126"/>
                  <a:pt x="304" y="125"/>
                  <a:pt x="304" y="124"/>
                </a:cubicBezTo>
                <a:cubicBezTo>
                  <a:pt x="304" y="124"/>
                  <a:pt x="305" y="124"/>
                  <a:pt x="305" y="124"/>
                </a:cubicBezTo>
                <a:cubicBezTo>
                  <a:pt x="305" y="123"/>
                  <a:pt x="304" y="123"/>
                  <a:pt x="303" y="122"/>
                </a:cubicBezTo>
                <a:cubicBezTo>
                  <a:pt x="304" y="123"/>
                  <a:pt x="304" y="123"/>
                  <a:pt x="304" y="123"/>
                </a:cubicBezTo>
                <a:cubicBezTo>
                  <a:pt x="304" y="124"/>
                  <a:pt x="304" y="124"/>
                  <a:pt x="304" y="124"/>
                </a:cubicBezTo>
                <a:cubicBezTo>
                  <a:pt x="301" y="123"/>
                  <a:pt x="300" y="121"/>
                  <a:pt x="300" y="119"/>
                </a:cubicBezTo>
                <a:cubicBezTo>
                  <a:pt x="299" y="119"/>
                  <a:pt x="299" y="120"/>
                  <a:pt x="299" y="120"/>
                </a:cubicBezTo>
                <a:cubicBezTo>
                  <a:pt x="298" y="119"/>
                  <a:pt x="298" y="118"/>
                  <a:pt x="299" y="118"/>
                </a:cubicBezTo>
                <a:cubicBezTo>
                  <a:pt x="298" y="118"/>
                  <a:pt x="297" y="117"/>
                  <a:pt x="296" y="117"/>
                </a:cubicBezTo>
                <a:cubicBezTo>
                  <a:pt x="296" y="116"/>
                  <a:pt x="297" y="115"/>
                  <a:pt x="297" y="114"/>
                </a:cubicBezTo>
                <a:cubicBezTo>
                  <a:pt x="297" y="114"/>
                  <a:pt x="297" y="114"/>
                  <a:pt x="297" y="114"/>
                </a:cubicBezTo>
                <a:cubicBezTo>
                  <a:pt x="297" y="113"/>
                  <a:pt x="295" y="112"/>
                  <a:pt x="296" y="111"/>
                </a:cubicBezTo>
                <a:cubicBezTo>
                  <a:pt x="296" y="111"/>
                  <a:pt x="296" y="110"/>
                  <a:pt x="296" y="110"/>
                </a:cubicBezTo>
                <a:cubicBezTo>
                  <a:pt x="295" y="110"/>
                  <a:pt x="294" y="110"/>
                  <a:pt x="294" y="110"/>
                </a:cubicBezTo>
                <a:cubicBezTo>
                  <a:pt x="294" y="110"/>
                  <a:pt x="294" y="110"/>
                  <a:pt x="294" y="110"/>
                </a:cubicBezTo>
                <a:cubicBezTo>
                  <a:pt x="294" y="110"/>
                  <a:pt x="294" y="111"/>
                  <a:pt x="294" y="111"/>
                </a:cubicBezTo>
                <a:cubicBezTo>
                  <a:pt x="294" y="111"/>
                  <a:pt x="293" y="111"/>
                  <a:pt x="293" y="111"/>
                </a:cubicBezTo>
                <a:cubicBezTo>
                  <a:pt x="293" y="110"/>
                  <a:pt x="293" y="109"/>
                  <a:pt x="293" y="109"/>
                </a:cubicBezTo>
                <a:cubicBezTo>
                  <a:pt x="293" y="108"/>
                  <a:pt x="292" y="110"/>
                  <a:pt x="291" y="108"/>
                </a:cubicBezTo>
                <a:cubicBezTo>
                  <a:pt x="291" y="108"/>
                  <a:pt x="290" y="106"/>
                  <a:pt x="292" y="106"/>
                </a:cubicBezTo>
                <a:cubicBezTo>
                  <a:pt x="291" y="105"/>
                  <a:pt x="291" y="105"/>
                  <a:pt x="291" y="105"/>
                </a:cubicBezTo>
                <a:cubicBezTo>
                  <a:pt x="292" y="104"/>
                  <a:pt x="290" y="103"/>
                  <a:pt x="290" y="102"/>
                </a:cubicBezTo>
                <a:cubicBezTo>
                  <a:pt x="290" y="102"/>
                  <a:pt x="289" y="102"/>
                  <a:pt x="288" y="103"/>
                </a:cubicBezTo>
                <a:cubicBezTo>
                  <a:pt x="289" y="103"/>
                  <a:pt x="289" y="103"/>
                  <a:pt x="289" y="103"/>
                </a:cubicBezTo>
                <a:cubicBezTo>
                  <a:pt x="289" y="103"/>
                  <a:pt x="289" y="103"/>
                  <a:pt x="288" y="104"/>
                </a:cubicBezTo>
                <a:cubicBezTo>
                  <a:pt x="287" y="103"/>
                  <a:pt x="285" y="101"/>
                  <a:pt x="285" y="99"/>
                </a:cubicBezTo>
                <a:cubicBezTo>
                  <a:pt x="285" y="99"/>
                  <a:pt x="285" y="99"/>
                  <a:pt x="285" y="99"/>
                </a:cubicBezTo>
                <a:cubicBezTo>
                  <a:pt x="284" y="99"/>
                  <a:pt x="284" y="98"/>
                  <a:pt x="284" y="98"/>
                </a:cubicBezTo>
                <a:cubicBezTo>
                  <a:pt x="284" y="99"/>
                  <a:pt x="284" y="99"/>
                  <a:pt x="284" y="99"/>
                </a:cubicBezTo>
                <a:cubicBezTo>
                  <a:pt x="283" y="98"/>
                  <a:pt x="283" y="98"/>
                  <a:pt x="283" y="98"/>
                </a:cubicBezTo>
                <a:cubicBezTo>
                  <a:pt x="283" y="98"/>
                  <a:pt x="283" y="98"/>
                  <a:pt x="283" y="98"/>
                </a:cubicBezTo>
                <a:cubicBezTo>
                  <a:pt x="282" y="98"/>
                  <a:pt x="282" y="97"/>
                  <a:pt x="282" y="97"/>
                </a:cubicBezTo>
                <a:cubicBezTo>
                  <a:pt x="282" y="97"/>
                  <a:pt x="282" y="96"/>
                  <a:pt x="282" y="96"/>
                </a:cubicBezTo>
                <a:cubicBezTo>
                  <a:pt x="280" y="94"/>
                  <a:pt x="278" y="96"/>
                  <a:pt x="276" y="95"/>
                </a:cubicBezTo>
                <a:cubicBezTo>
                  <a:pt x="277" y="95"/>
                  <a:pt x="276" y="95"/>
                  <a:pt x="276" y="96"/>
                </a:cubicBezTo>
                <a:cubicBezTo>
                  <a:pt x="275" y="95"/>
                  <a:pt x="275" y="95"/>
                  <a:pt x="275" y="95"/>
                </a:cubicBezTo>
                <a:cubicBezTo>
                  <a:pt x="276" y="93"/>
                  <a:pt x="274" y="93"/>
                  <a:pt x="274" y="92"/>
                </a:cubicBezTo>
                <a:cubicBezTo>
                  <a:pt x="273" y="92"/>
                  <a:pt x="273" y="92"/>
                  <a:pt x="273" y="92"/>
                </a:cubicBezTo>
                <a:cubicBezTo>
                  <a:pt x="272" y="91"/>
                  <a:pt x="273" y="90"/>
                  <a:pt x="273" y="88"/>
                </a:cubicBezTo>
                <a:cubicBezTo>
                  <a:pt x="273" y="86"/>
                  <a:pt x="276" y="86"/>
                  <a:pt x="275" y="84"/>
                </a:cubicBezTo>
                <a:cubicBezTo>
                  <a:pt x="276" y="82"/>
                  <a:pt x="279" y="85"/>
                  <a:pt x="280" y="83"/>
                </a:cubicBezTo>
                <a:cubicBezTo>
                  <a:pt x="280" y="83"/>
                  <a:pt x="280" y="83"/>
                  <a:pt x="280" y="83"/>
                </a:cubicBezTo>
                <a:cubicBezTo>
                  <a:pt x="281" y="82"/>
                  <a:pt x="281" y="82"/>
                  <a:pt x="281" y="82"/>
                </a:cubicBezTo>
                <a:cubicBezTo>
                  <a:pt x="281" y="82"/>
                  <a:pt x="282" y="82"/>
                  <a:pt x="282" y="82"/>
                </a:cubicBezTo>
                <a:cubicBezTo>
                  <a:pt x="281" y="81"/>
                  <a:pt x="283" y="81"/>
                  <a:pt x="283" y="80"/>
                </a:cubicBezTo>
                <a:cubicBezTo>
                  <a:pt x="284" y="81"/>
                  <a:pt x="284" y="81"/>
                  <a:pt x="284" y="81"/>
                </a:cubicBezTo>
                <a:cubicBezTo>
                  <a:pt x="283" y="81"/>
                  <a:pt x="283" y="81"/>
                  <a:pt x="283" y="81"/>
                </a:cubicBezTo>
                <a:cubicBezTo>
                  <a:pt x="284" y="82"/>
                  <a:pt x="284" y="82"/>
                  <a:pt x="284" y="82"/>
                </a:cubicBezTo>
                <a:cubicBezTo>
                  <a:pt x="284" y="81"/>
                  <a:pt x="284" y="81"/>
                  <a:pt x="284" y="81"/>
                </a:cubicBezTo>
                <a:cubicBezTo>
                  <a:pt x="285" y="82"/>
                  <a:pt x="286" y="81"/>
                  <a:pt x="287" y="82"/>
                </a:cubicBezTo>
                <a:cubicBezTo>
                  <a:pt x="287" y="81"/>
                  <a:pt x="286" y="81"/>
                  <a:pt x="286" y="81"/>
                </a:cubicBezTo>
                <a:cubicBezTo>
                  <a:pt x="286" y="81"/>
                  <a:pt x="286" y="81"/>
                  <a:pt x="286" y="81"/>
                </a:cubicBezTo>
                <a:cubicBezTo>
                  <a:pt x="286" y="79"/>
                  <a:pt x="285" y="78"/>
                  <a:pt x="285" y="77"/>
                </a:cubicBezTo>
                <a:cubicBezTo>
                  <a:pt x="284" y="77"/>
                  <a:pt x="284" y="77"/>
                  <a:pt x="284" y="77"/>
                </a:cubicBezTo>
                <a:cubicBezTo>
                  <a:pt x="284" y="77"/>
                  <a:pt x="284" y="77"/>
                  <a:pt x="284" y="77"/>
                </a:cubicBezTo>
                <a:cubicBezTo>
                  <a:pt x="284" y="77"/>
                  <a:pt x="284" y="77"/>
                  <a:pt x="283" y="77"/>
                </a:cubicBezTo>
                <a:cubicBezTo>
                  <a:pt x="283" y="77"/>
                  <a:pt x="283" y="77"/>
                  <a:pt x="283" y="77"/>
                </a:cubicBezTo>
                <a:cubicBezTo>
                  <a:pt x="283" y="77"/>
                  <a:pt x="283" y="76"/>
                  <a:pt x="283" y="76"/>
                </a:cubicBezTo>
                <a:cubicBezTo>
                  <a:pt x="283" y="76"/>
                  <a:pt x="283" y="76"/>
                  <a:pt x="283" y="76"/>
                </a:cubicBezTo>
                <a:cubicBezTo>
                  <a:pt x="283" y="76"/>
                  <a:pt x="283" y="76"/>
                  <a:pt x="283" y="75"/>
                </a:cubicBezTo>
                <a:cubicBezTo>
                  <a:pt x="283" y="75"/>
                  <a:pt x="283" y="75"/>
                  <a:pt x="283" y="75"/>
                </a:cubicBezTo>
                <a:cubicBezTo>
                  <a:pt x="282" y="71"/>
                  <a:pt x="282" y="71"/>
                  <a:pt x="282" y="71"/>
                </a:cubicBezTo>
                <a:cubicBezTo>
                  <a:pt x="281" y="73"/>
                  <a:pt x="280" y="72"/>
                  <a:pt x="279" y="73"/>
                </a:cubicBezTo>
                <a:cubicBezTo>
                  <a:pt x="279" y="73"/>
                  <a:pt x="279" y="73"/>
                  <a:pt x="279" y="73"/>
                </a:cubicBezTo>
                <a:cubicBezTo>
                  <a:pt x="279" y="72"/>
                  <a:pt x="279" y="72"/>
                  <a:pt x="279" y="72"/>
                </a:cubicBezTo>
                <a:cubicBezTo>
                  <a:pt x="279" y="72"/>
                  <a:pt x="279" y="71"/>
                  <a:pt x="279" y="71"/>
                </a:cubicBezTo>
                <a:cubicBezTo>
                  <a:pt x="279" y="70"/>
                  <a:pt x="279" y="70"/>
                  <a:pt x="279" y="70"/>
                </a:cubicBezTo>
                <a:cubicBezTo>
                  <a:pt x="279" y="70"/>
                  <a:pt x="279" y="70"/>
                  <a:pt x="279" y="70"/>
                </a:cubicBezTo>
                <a:cubicBezTo>
                  <a:pt x="279" y="69"/>
                  <a:pt x="279" y="69"/>
                  <a:pt x="280" y="69"/>
                </a:cubicBezTo>
                <a:cubicBezTo>
                  <a:pt x="280" y="69"/>
                  <a:pt x="280" y="68"/>
                  <a:pt x="281" y="68"/>
                </a:cubicBezTo>
                <a:cubicBezTo>
                  <a:pt x="281" y="68"/>
                  <a:pt x="281" y="68"/>
                  <a:pt x="281" y="69"/>
                </a:cubicBezTo>
                <a:cubicBezTo>
                  <a:pt x="282" y="68"/>
                  <a:pt x="283" y="68"/>
                  <a:pt x="282" y="67"/>
                </a:cubicBezTo>
                <a:cubicBezTo>
                  <a:pt x="282" y="67"/>
                  <a:pt x="282" y="67"/>
                  <a:pt x="282" y="67"/>
                </a:cubicBezTo>
                <a:cubicBezTo>
                  <a:pt x="283" y="66"/>
                  <a:pt x="283" y="65"/>
                  <a:pt x="284" y="64"/>
                </a:cubicBezTo>
                <a:cubicBezTo>
                  <a:pt x="284" y="64"/>
                  <a:pt x="283" y="64"/>
                  <a:pt x="283" y="64"/>
                </a:cubicBezTo>
                <a:cubicBezTo>
                  <a:pt x="283" y="63"/>
                  <a:pt x="283" y="63"/>
                  <a:pt x="284" y="63"/>
                </a:cubicBezTo>
                <a:cubicBezTo>
                  <a:pt x="283" y="63"/>
                  <a:pt x="283" y="63"/>
                  <a:pt x="283" y="63"/>
                </a:cubicBezTo>
                <a:cubicBezTo>
                  <a:pt x="283" y="63"/>
                  <a:pt x="283" y="63"/>
                  <a:pt x="283" y="63"/>
                </a:cubicBezTo>
                <a:cubicBezTo>
                  <a:pt x="279" y="67"/>
                  <a:pt x="280" y="60"/>
                  <a:pt x="277" y="59"/>
                </a:cubicBezTo>
                <a:cubicBezTo>
                  <a:pt x="277" y="58"/>
                  <a:pt x="278" y="58"/>
                  <a:pt x="278" y="58"/>
                </a:cubicBezTo>
                <a:cubicBezTo>
                  <a:pt x="277" y="58"/>
                  <a:pt x="277" y="58"/>
                  <a:pt x="277" y="57"/>
                </a:cubicBezTo>
                <a:cubicBezTo>
                  <a:pt x="277" y="57"/>
                  <a:pt x="277" y="57"/>
                  <a:pt x="278" y="57"/>
                </a:cubicBezTo>
                <a:cubicBezTo>
                  <a:pt x="275" y="55"/>
                  <a:pt x="275" y="55"/>
                  <a:pt x="275" y="55"/>
                </a:cubicBezTo>
                <a:cubicBezTo>
                  <a:pt x="277" y="53"/>
                  <a:pt x="274" y="53"/>
                  <a:pt x="275" y="51"/>
                </a:cubicBezTo>
                <a:cubicBezTo>
                  <a:pt x="274" y="52"/>
                  <a:pt x="273" y="51"/>
                  <a:pt x="273" y="51"/>
                </a:cubicBezTo>
                <a:cubicBezTo>
                  <a:pt x="271" y="50"/>
                  <a:pt x="272" y="48"/>
                  <a:pt x="272" y="48"/>
                </a:cubicBezTo>
                <a:cubicBezTo>
                  <a:pt x="272" y="48"/>
                  <a:pt x="272" y="48"/>
                  <a:pt x="272" y="48"/>
                </a:cubicBezTo>
                <a:cubicBezTo>
                  <a:pt x="271" y="48"/>
                  <a:pt x="271" y="47"/>
                  <a:pt x="271" y="47"/>
                </a:cubicBezTo>
                <a:cubicBezTo>
                  <a:pt x="270" y="47"/>
                  <a:pt x="269" y="47"/>
                  <a:pt x="268" y="45"/>
                </a:cubicBezTo>
                <a:cubicBezTo>
                  <a:pt x="268" y="45"/>
                  <a:pt x="269" y="45"/>
                  <a:pt x="269" y="45"/>
                </a:cubicBezTo>
                <a:cubicBezTo>
                  <a:pt x="269" y="44"/>
                  <a:pt x="269" y="44"/>
                  <a:pt x="269" y="44"/>
                </a:cubicBezTo>
                <a:cubicBezTo>
                  <a:pt x="268" y="45"/>
                  <a:pt x="268" y="45"/>
                  <a:pt x="268" y="45"/>
                </a:cubicBezTo>
                <a:cubicBezTo>
                  <a:pt x="267" y="43"/>
                  <a:pt x="270" y="43"/>
                  <a:pt x="270" y="41"/>
                </a:cubicBezTo>
                <a:cubicBezTo>
                  <a:pt x="270" y="41"/>
                  <a:pt x="269" y="41"/>
                  <a:pt x="269" y="40"/>
                </a:cubicBezTo>
                <a:cubicBezTo>
                  <a:pt x="269" y="40"/>
                  <a:pt x="269" y="40"/>
                  <a:pt x="269" y="40"/>
                </a:cubicBezTo>
                <a:cubicBezTo>
                  <a:pt x="268" y="39"/>
                  <a:pt x="268" y="40"/>
                  <a:pt x="267" y="40"/>
                </a:cubicBezTo>
                <a:cubicBezTo>
                  <a:pt x="266" y="40"/>
                  <a:pt x="266" y="39"/>
                  <a:pt x="266" y="38"/>
                </a:cubicBezTo>
                <a:cubicBezTo>
                  <a:pt x="266" y="38"/>
                  <a:pt x="266" y="38"/>
                  <a:pt x="266" y="38"/>
                </a:cubicBezTo>
                <a:cubicBezTo>
                  <a:pt x="265" y="37"/>
                  <a:pt x="267" y="35"/>
                  <a:pt x="267" y="34"/>
                </a:cubicBezTo>
                <a:cubicBezTo>
                  <a:pt x="266" y="34"/>
                  <a:pt x="265" y="35"/>
                  <a:pt x="264" y="35"/>
                </a:cubicBezTo>
                <a:cubicBezTo>
                  <a:pt x="264" y="34"/>
                  <a:pt x="264" y="33"/>
                  <a:pt x="264" y="33"/>
                </a:cubicBezTo>
                <a:cubicBezTo>
                  <a:pt x="263" y="32"/>
                  <a:pt x="263" y="30"/>
                  <a:pt x="261" y="31"/>
                </a:cubicBezTo>
                <a:cubicBezTo>
                  <a:pt x="259" y="31"/>
                  <a:pt x="260" y="29"/>
                  <a:pt x="259" y="27"/>
                </a:cubicBezTo>
                <a:cubicBezTo>
                  <a:pt x="259" y="27"/>
                  <a:pt x="259" y="27"/>
                  <a:pt x="260" y="27"/>
                </a:cubicBezTo>
                <a:cubicBezTo>
                  <a:pt x="259" y="27"/>
                  <a:pt x="259" y="27"/>
                  <a:pt x="259" y="27"/>
                </a:cubicBezTo>
                <a:cubicBezTo>
                  <a:pt x="259" y="27"/>
                  <a:pt x="258" y="27"/>
                  <a:pt x="258" y="28"/>
                </a:cubicBezTo>
                <a:cubicBezTo>
                  <a:pt x="257" y="29"/>
                  <a:pt x="255" y="27"/>
                  <a:pt x="253" y="27"/>
                </a:cubicBezTo>
                <a:cubicBezTo>
                  <a:pt x="252" y="27"/>
                  <a:pt x="251" y="28"/>
                  <a:pt x="250" y="29"/>
                </a:cubicBezTo>
                <a:cubicBezTo>
                  <a:pt x="248" y="28"/>
                  <a:pt x="249" y="31"/>
                  <a:pt x="247" y="31"/>
                </a:cubicBezTo>
                <a:cubicBezTo>
                  <a:pt x="246" y="31"/>
                  <a:pt x="244" y="30"/>
                  <a:pt x="244" y="31"/>
                </a:cubicBezTo>
                <a:cubicBezTo>
                  <a:pt x="244" y="31"/>
                  <a:pt x="245" y="31"/>
                  <a:pt x="245" y="32"/>
                </a:cubicBezTo>
                <a:cubicBezTo>
                  <a:pt x="244" y="32"/>
                  <a:pt x="244" y="33"/>
                  <a:pt x="243" y="33"/>
                </a:cubicBezTo>
                <a:cubicBezTo>
                  <a:pt x="242" y="33"/>
                  <a:pt x="241" y="31"/>
                  <a:pt x="240" y="30"/>
                </a:cubicBezTo>
                <a:cubicBezTo>
                  <a:pt x="240" y="30"/>
                  <a:pt x="238" y="30"/>
                  <a:pt x="238" y="31"/>
                </a:cubicBezTo>
                <a:cubicBezTo>
                  <a:pt x="236" y="31"/>
                  <a:pt x="236" y="33"/>
                  <a:pt x="236" y="34"/>
                </a:cubicBezTo>
                <a:cubicBezTo>
                  <a:pt x="235" y="33"/>
                  <a:pt x="235" y="33"/>
                  <a:pt x="235" y="33"/>
                </a:cubicBezTo>
                <a:cubicBezTo>
                  <a:pt x="233" y="29"/>
                  <a:pt x="229" y="33"/>
                  <a:pt x="227" y="30"/>
                </a:cubicBezTo>
                <a:cubicBezTo>
                  <a:pt x="227" y="29"/>
                  <a:pt x="227" y="29"/>
                  <a:pt x="228" y="28"/>
                </a:cubicBezTo>
                <a:cubicBezTo>
                  <a:pt x="226" y="27"/>
                  <a:pt x="228" y="22"/>
                  <a:pt x="224" y="23"/>
                </a:cubicBezTo>
                <a:cubicBezTo>
                  <a:pt x="225" y="23"/>
                  <a:pt x="224" y="24"/>
                  <a:pt x="224" y="24"/>
                </a:cubicBezTo>
                <a:cubicBezTo>
                  <a:pt x="222" y="23"/>
                  <a:pt x="220" y="26"/>
                  <a:pt x="219" y="23"/>
                </a:cubicBezTo>
                <a:cubicBezTo>
                  <a:pt x="214" y="25"/>
                  <a:pt x="215" y="18"/>
                  <a:pt x="210" y="19"/>
                </a:cubicBezTo>
                <a:cubicBezTo>
                  <a:pt x="210" y="21"/>
                  <a:pt x="208" y="21"/>
                  <a:pt x="206" y="20"/>
                </a:cubicBezTo>
                <a:cubicBezTo>
                  <a:pt x="204" y="20"/>
                  <a:pt x="206" y="18"/>
                  <a:pt x="204" y="17"/>
                </a:cubicBezTo>
                <a:cubicBezTo>
                  <a:pt x="203" y="16"/>
                  <a:pt x="203" y="18"/>
                  <a:pt x="202" y="18"/>
                </a:cubicBezTo>
                <a:cubicBezTo>
                  <a:pt x="202" y="18"/>
                  <a:pt x="202" y="18"/>
                  <a:pt x="202" y="18"/>
                </a:cubicBezTo>
                <a:cubicBezTo>
                  <a:pt x="203" y="21"/>
                  <a:pt x="202" y="24"/>
                  <a:pt x="205" y="26"/>
                </a:cubicBezTo>
                <a:cubicBezTo>
                  <a:pt x="205" y="25"/>
                  <a:pt x="205" y="25"/>
                  <a:pt x="205" y="25"/>
                </a:cubicBezTo>
                <a:cubicBezTo>
                  <a:pt x="205" y="26"/>
                  <a:pt x="205" y="26"/>
                  <a:pt x="205" y="26"/>
                </a:cubicBezTo>
                <a:cubicBezTo>
                  <a:pt x="206" y="26"/>
                  <a:pt x="206" y="27"/>
                  <a:pt x="206" y="27"/>
                </a:cubicBezTo>
                <a:cubicBezTo>
                  <a:pt x="205" y="28"/>
                  <a:pt x="205" y="27"/>
                  <a:pt x="205" y="27"/>
                </a:cubicBezTo>
                <a:cubicBezTo>
                  <a:pt x="204" y="29"/>
                  <a:pt x="204" y="29"/>
                  <a:pt x="204" y="29"/>
                </a:cubicBezTo>
                <a:cubicBezTo>
                  <a:pt x="206" y="29"/>
                  <a:pt x="203" y="30"/>
                  <a:pt x="205" y="31"/>
                </a:cubicBezTo>
                <a:cubicBezTo>
                  <a:pt x="204" y="31"/>
                  <a:pt x="204" y="31"/>
                  <a:pt x="204" y="31"/>
                </a:cubicBezTo>
                <a:cubicBezTo>
                  <a:pt x="204" y="30"/>
                  <a:pt x="202" y="30"/>
                  <a:pt x="202" y="29"/>
                </a:cubicBezTo>
                <a:cubicBezTo>
                  <a:pt x="201" y="29"/>
                  <a:pt x="201" y="27"/>
                  <a:pt x="200" y="27"/>
                </a:cubicBezTo>
                <a:cubicBezTo>
                  <a:pt x="201" y="25"/>
                  <a:pt x="198" y="24"/>
                  <a:pt x="198" y="22"/>
                </a:cubicBezTo>
                <a:cubicBezTo>
                  <a:pt x="198" y="22"/>
                  <a:pt x="198" y="23"/>
                  <a:pt x="198" y="23"/>
                </a:cubicBezTo>
                <a:cubicBezTo>
                  <a:pt x="197" y="21"/>
                  <a:pt x="194" y="20"/>
                  <a:pt x="195" y="18"/>
                </a:cubicBezTo>
                <a:cubicBezTo>
                  <a:pt x="194" y="17"/>
                  <a:pt x="195" y="16"/>
                  <a:pt x="196" y="14"/>
                </a:cubicBezTo>
                <a:cubicBezTo>
                  <a:pt x="195" y="12"/>
                  <a:pt x="193" y="13"/>
                  <a:pt x="192" y="13"/>
                </a:cubicBezTo>
                <a:cubicBezTo>
                  <a:pt x="192" y="15"/>
                  <a:pt x="191" y="16"/>
                  <a:pt x="191" y="16"/>
                </a:cubicBezTo>
                <a:cubicBezTo>
                  <a:pt x="189" y="16"/>
                  <a:pt x="187" y="15"/>
                  <a:pt x="187" y="13"/>
                </a:cubicBezTo>
                <a:cubicBezTo>
                  <a:pt x="186" y="13"/>
                  <a:pt x="185" y="11"/>
                  <a:pt x="184" y="11"/>
                </a:cubicBezTo>
                <a:cubicBezTo>
                  <a:pt x="184" y="11"/>
                  <a:pt x="184" y="11"/>
                  <a:pt x="184" y="10"/>
                </a:cubicBezTo>
                <a:cubicBezTo>
                  <a:pt x="184" y="10"/>
                  <a:pt x="184" y="10"/>
                  <a:pt x="184" y="10"/>
                </a:cubicBezTo>
                <a:cubicBezTo>
                  <a:pt x="183" y="10"/>
                  <a:pt x="183" y="10"/>
                  <a:pt x="183" y="10"/>
                </a:cubicBezTo>
                <a:cubicBezTo>
                  <a:pt x="183" y="10"/>
                  <a:pt x="183" y="9"/>
                  <a:pt x="184" y="9"/>
                </a:cubicBezTo>
                <a:cubicBezTo>
                  <a:pt x="182" y="7"/>
                  <a:pt x="182" y="7"/>
                  <a:pt x="182" y="7"/>
                </a:cubicBezTo>
                <a:cubicBezTo>
                  <a:pt x="182" y="6"/>
                  <a:pt x="180" y="6"/>
                  <a:pt x="180" y="5"/>
                </a:cubicBezTo>
                <a:cubicBezTo>
                  <a:pt x="180" y="5"/>
                  <a:pt x="180" y="5"/>
                  <a:pt x="180" y="5"/>
                </a:cubicBezTo>
                <a:cubicBezTo>
                  <a:pt x="179" y="5"/>
                  <a:pt x="180" y="4"/>
                  <a:pt x="180" y="4"/>
                </a:cubicBezTo>
                <a:cubicBezTo>
                  <a:pt x="178" y="3"/>
                  <a:pt x="176" y="4"/>
                  <a:pt x="174" y="3"/>
                </a:cubicBezTo>
                <a:cubicBezTo>
                  <a:pt x="174" y="3"/>
                  <a:pt x="175" y="3"/>
                  <a:pt x="175" y="2"/>
                </a:cubicBezTo>
                <a:cubicBezTo>
                  <a:pt x="174" y="2"/>
                  <a:pt x="174" y="2"/>
                  <a:pt x="174" y="2"/>
                </a:cubicBezTo>
                <a:cubicBezTo>
                  <a:pt x="173" y="1"/>
                  <a:pt x="171" y="1"/>
                  <a:pt x="171" y="1"/>
                </a:cubicBezTo>
                <a:cubicBezTo>
                  <a:pt x="170" y="1"/>
                  <a:pt x="170" y="0"/>
                  <a:pt x="170" y="0"/>
                </a:cubicBezTo>
                <a:cubicBezTo>
                  <a:pt x="170" y="1"/>
                  <a:pt x="170" y="1"/>
                  <a:pt x="170" y="1"/>
                </a:cubicBezTo>
                <a:cubicBezTo>
                  <a:pt x="169" y="0"/>
                  <a:pt x="169" y="0"/>
                  <a:pt x="169" y="0"/>
                </a:cubicBezTo>
                <a:cubicBezTo>
                  <a:pt x="168" y="1"/>
                  <a:pt x="168" y="1"/>
                  <a:pt x="168" y="1"/>
                </a:cubicBezTo>
                <a:cubicBezTo>
                  <a:pt x="169" y="1"/>
                  <a:pt x="169" y="1"/>
                  <a:pt x="169" y="1"/>
                </a:cubicBezTo>
                <a:cubicBezTo>
                  <a:pt x="168" y="1"/>
                  <a:pt x="167" y="2"/>
                  <a:pt x="167" y="2"/>
                </a:cubicBezTo>
                <a:cubicBezTo>
                  <a:pt x="167" y="3"/>
                  <a:pt x="167" y="3"/>
                  <a:pt x="167" y="3"/>
                </a:cubicBezTo>
                <a:cubicBezTo>
                  <a:pt x="167" y="3"/>
                  <a:pt x="167" y="3"/>
                  <a:pt x="167" y="3"/>
                </a:cubicBezTo>
                <a:cubicBezTo>
                  <a:pt x="166" y="3"/>
                  <a:pt x="165" y="3"/>
                  <a:pt x="165" y="3"/>
                </a:cubicBezTo>
                <a:cubicBezTo>
                  <a:pt x="165" y="3"/>
                  <a:pt x="165" y="3"/>
                  <a:pt x="165" y="3"/>
                </a:cubicBezTo>
                <a:cubicBezTo>
                  <a:pt x="164" y="3"/>
                  <a:pt x="163" y="4"/>
                  <a:pt x="163" y="3"/>
                </a:cubicBezTo>
                <a:cubicBezTo>
                  <a:pt x="162" y="5"/>
                  <a:pt x="161" y="7"/>
                  <a:pt x="159" y="9"/>
                </a:cubicBezTo>
                <a:cubicBezTo>
                  <a:pt x="159" y="10"/>
                  <a:pt x="160" y="12"/>
                  <a:pt x="158" y="12"/>
                </a:cubicBezTo>
                <a:cubicBezTo>
                  <a:pt x="158" y="13"/>
                  <a:pt x="158" y="13"/>
                  <a:pt x="158" y="13"/>
                </a:cubicBezTo>
                <a:cubicBezTo>
                  <a:pt x="159" y="13"/>
                  <a:pt x="159" y="13"/>
                  <a:pt x="159" y="13"/>
                </a:cubicBezTo>
                <a:cubicBezTo>
                  <a:pt x="156" y="17"/>
                  <a:pt x="156" y="17"/>
                  <a:pt x="156" y="17"/>
                </a:cubicBezTo>
                <a:cubicBezTo>
                  <a:pt x="157" y="18"/>
                  <a:pt x="157" y="18"/>
                  <a:pt x="157" y="18"/>
                </a:cubicBezTo>
                <a:cubicBezTo>
                  <a:pt x="156" y="19"/>
                  <a:pt x="156" y="19"/>
                  <a:pt x="156" y="19"/>
                </a:cubicBezTo>
                <a:cubicBezTo>
                  <a:pt x="157" y="20"/>
                  <a:pt x="157" y="21"/>
                  <a:pt x="157" y="22"/>
                </a:cubicBezTo>
                <a:cubicBezTo>
                  <a:pt x="157" y="22"/>
                  <a:pt x="157" y="22"/>
                  <a:pt x="157" y="22"/>
                </a:cubicBezTo>
                <a:cubicBezTo>
                  <a:pt x="157" y="25"/>
                  <a:pt x="157" y="25"/>
                  <a:pt x="157" y="25"/>
                </a:cubicBezTo>
                <a:cubicBezTo>
                  <a:pt x="154" y="27"/>
                  <a:pt x="157" y="21"/>
                  <a:pt x="153" y="22"/>
                </a:cubicBezTo>
                <a:cubicBezTo>
                  <a:pt x="154" y="23"/>
                  <a:pt x="154" y="23"/>
                  <a:pt x="154" y="23"/>
                </a:cubicBezTo>
                <a:cubicBezTo>
                  <a:pt x="154" y="23"/>
                  <a:pt x="154" y="23"/>
                  <a:pt x="154" y="23"/>
                </a:cubicBezTo>
                <a:cubicBezTo>
                  <a:pt x="153" y="24"/>
                  <a:pt x="153" y="24"/>
                  <a:pt x="153" y="24"/>
                </a:cubicBezTo>
                <a:cubicBezTo>
                  <a:pt x="153" y="25"/>
                  <a:pt x="153" y="25"/>
                  <a:pt x="153" y="25"/>
                </a:cubicBezTo>
                <a:cubicBezTo>
                  <a:pt x="152" y="27"/>
                  <a:pt x="152" y="27"/>
                  <a:pt x="152" y="27"/>
                </a:cubicBezTo>
                <a:cubicBezTo>
                  <a:pt x="152" y="27"/>
                  <a:pt x="152" y="27"/>
                  <a:pt x="152" y="27"/>
                </a:cubicBezTo>
                <a:cubicBezTo>
                  <a:pt x="151" y="27"/>
                  <a:pt x="152" y="29"/>
                  <a:pt x="151" y="29"/>
                </a:cubicBezTo>
                <a:cubicBezTo>
                  <a:pt x="151" y="29"/>
                  <a:pt x="151" y="30"/>
                  <a:pt x="152" y="30"/>
                </a:cubicBezTo>
                <a:cubicBezTo>
                  <a:pt x="151" y="32"/>
                  <a:pt x="150" y="33"/>
                  <a:pt x="149" y="34"/>
                </a:cubicBezTo>
                <a:cubicBezTo>
                  <a:pt x="147" y="34"/>
                  <a:pt x="149" y="30"/>
                  <a:pt x="146" y="30"/>
                </a:cubicBezTo>
                <a:cubicBezTo>
                  <a:pt x="147" y="30"/>
                  <a:pt x="146" y="29"/>
                  <a:pt x="146" y="29"/>
                </a:cubicBezTo>
                <a:cubicBezTo>
                  <a:pt x="146" y="29"/>
                  <a:pt x="146" y="29"/>
                  <a:pt x="145" y="29"/>
                </a:cubicBezTo>
                <a:cubicBezTo>
                  <a:pt x="146" y="27"/>
                  <a:pt x="144" y="25"/>
                  <a:pt x="145" y="24"/>
                </a:cubicBezTo>
                <a:cubicBezTo>
                  <a:pt x="144" y="25"/>
                  <a:pt x="144" y="25"/>
                  <a:pt x="144" y="25"/>
                </a:cubicBezTo>
                <a:cubicBezTo>
                  <a:pt x="144" y="24"/>
                  <a:pt x="144" y="24"/>
                  <a:pt x="144" y="24"/>
                </a:cubicBezTo>
                <a:cubicBezTo>
                  <a:pt x="143" y="27"/>
                  <a:pt x="141" y="24"/>
                  <a:pt x="141" y="26"/>
                </a:cubicBezTo>
                <a:cubicBezTo>
                  <a:pt x="140" y="26"/>
                  <a:pt x="140" y="26"/>
                  <a:pt x="140" y="26"/>
                </a:cubicBezTo>
                <a:cubicBezTo>
                  <a:pt x="141" y="24"/>
                  <a:pt x="141" y="24"/>
                  <a:pt x="141" y="24"/>
                </a:cubicBezTo>
                <a:cubicBezTo>
                  <a:pt x="139" y="25"/>
                  <a:pt x="139" y="25"/>
                  <a:pt x="139" y="25"/>
                </a:cubicBezTo>
                <a:cubicBezTo>
                  <a:pt x="139" y="24"/>
                  <a:pt x="138" y="23"/>
                  <a:pt x="139" y="22"/>
                </a:cubicBezTo>
                <a:cubicBezTo>
                  <a:pt x="139" y="22"/>
                  <a:pt x="139" y="22"/>
                  <a:pt x="139" y="22"/>
                </a:cubicBezTo>
                <a:cubicBezTo>
                  <a:pt x="138" y="22"/>
                  <a:pt x="138" y="22"/>
                  <a:pt x="138" y="22"/>
                </a:cubicBezTo>
                <a:cubicBezTo>
                  <a:pt x="137" y="22"/>
                  <a:pt x="137" y="23"/>
                  <a:pt x="136" y="23"/>
                </a:cubicBezTo>
                <a:cubicBezTo>
                  <a:pt x="137" y="24"/>
                  <a:pt x="137" y="24"/>
                  <a:pt x="137" y="24"/>
                </a:cubicBezTo>
                <a:cubicBezTo>
                  <a:pt x="137" y="27"/>
                  <a:pt x="134" y="25"/>
                  <a:pt x="133" y="26"/>
                </a:cubicBezTo>
                <a:cubicBezTo>
                  <a:pt x="134" y="26"/>
                  <a:pt x="134" y="25"/>
                  <a:pt x="135" y="26"/>
                </a:cubicBezTo>
                <a:cubicBezTo>
                  <a:pt x="134" y="27"/>
                  <a:pt x="134" y="27"/>
                  <a:pt x="134" y="27"/>
                </a:cubicBezTo>
                <a:cubicBezTo>
                  <a:pt x="135" y="28"/>
                  <a:pt x="137" y="28"/>
                  <a:pt x="139" y="29"/>
                </a:cubicBezTo>
                <a:cubicBezTo>
                  <a:pt x="139" y="29"/>
                  <a:pt x="140" y="30"/>
                  <a:pt x="139" y="31"/>
                </a:cubicBezTo>
                <a:cubicBezTo>
                  <a:pt x="139" y="31"/>
                  <a:pt x="138" y="31"/>
                  <a:pt x="138" y="31"/>
                </a:cubicBezTo>
                <a:cubicBezTo>
                  <a:pt x="138" y="31"/>
                  <a:pt x="137" y="32"/>
                  <a:pt x="137" y="32"/>
                </a:cubicBezTo>
                <a:cubicBezTo>
                  <a:pt x="137" y="32"/>
                  <a:pt x="136" y="32"/>
                  <a:pt x="136" y="31"/>
                </a:cubicBezTo>
                <a:cubicBezTo>
                  <a:pt x="136" y="32"/>
                  <a:pt x="136" y="32"/>
                  <a:pt x="136" y="32"/>
                </a:cubicBezTo>
                <a:cubicBezTo>
                  <a:pt x="136" y="32"/>
                  <a:pt x="136" y="32"/>
                  <a:pt x="135" y="31"/>
                </a:cubicBezTo>
                <a:cubicBezTo>
                  <a:pt x="135" y="33"/>
                  <a:pt x="136" y="35"/>
                  <a:pt x="135" y="36"/>
                </a:cubicBezTo>
                <a:cubicBezTo>
                  <a:pt x="134" y="36"/>
                  <a:pt x="133" y="37"/>
                  <a:pt x="132" y="35"/>
                </a:cubicBezTo>
                <a:cubicBezTo>
                  <a:pt x="132" y="35"/>
                  <a:pt x="132" y="35"/>
                  <a:pt x="132" y="35"/>
                </a:cubicBezTo>
                <a:cubicBezTo>
                  <a:pt x="130" y="37"/>
                  <a:pt x="133" y="35"/>
                  <a:pt x="132" y="37"/>
                </a:cubicBezTo>
                <a:cubicBezTo>
                  <a:pt x="132" y="37"/>
                  <a:pt x="132" y="38"/>
                  <a:pt x="131" y="38"/>
                </a:cubicBezTo>
                <a:cubicBezTo>
                  <a:pt x="131" y="37"/>
                  <a:pt x="131" y="37"/>
                  <a:pt x="131" y="37"/>
                </a:cubicBezTo>
                <a:cubicBezTo>
                  <a:pt x="130" y="38"/>
                  <a:pt x="130" y="38"/>
                  <a:pt x="130" y="38"/>
                </a:cubicBezTo>
                <a:cubicBezTo>
                  <a:pt x="130" y="38"/>
                  <a:pt x="130" y="39"/>
                  <a:pt x="130" y="39"/>
                </a:cubicBezTo>
                <a:cubicBezTo>
                  <a:pt x="128" y="40"/>
                  <a:pt x="128" y="43"/>
                  <a:pt x="126" y="42"/>
                </a:cubicBezTo>
                <a:cubicBezTo>
                  <a:pt x="126" y="43"/>
                  <a:pt x="125" y="44"/>
                  <a:pt x="124" y="44"/>
                </a:cubicBezTo>
                <a:cubicBezTo>
                  <a:pt x="124" y="44"/>
                  <a:pt x="125" y="44"/>
                  <a:pt x="125" y="44"/>
                </a:cubicBezTo>
                <a:cubicBezTo>
                  <a:pt x="125" y="45"/>
                  <a:pt x="125" y="46"/>
                  <a:pt x="124" y="46"/>
                </a:cubicBezTo>
                <a:cubicBezTo>
                  <a:pt x="124" y="46"/>
                  <a:pt x="123" y="46"/>
                  <a:pt x="123" y="45"/>
                </a:cubicBezTo>
                <a:cubicBezTo>
                  <a:pt x="122" y="45"/>
                  <a:pt x="122" y="43"/>
                  <a:pt x="123" y="43"/>
                </a:cubicBezTo>
                <a:cubicBezTo>
                  <a:pt x="122" y="43"/>
                  <a:pt x="122" y="43"/>
                  <a:pt x="122" y="43"/>
                </a:cubicBezTo>
                <a:cubicBezTo>
                  <a:pt x="122" y="44"/>
                  <a:pt x="121" y="43"/>
                  <a:pt x="121" y="43"/>
                </a:cubicBezTo>
                <a:cubicBezTo>
                  <a:pt x="121" y="43"/>
                  <a:pt x="121" y="42"/>
                  <a:pt x="121" y="42"/>
                </a:cubicBezTo>
                <a:cubicBezTo>
                  <a:pt x="120" y="43"/>
                  <a:pt x="119" y="45"/>
                  <a:pt x="118" y="46"/>
                </a:cubicBezTo>
                <a:cubicBezTo>
                  <a:pt x="118" y="45"/>
                  <a:pt x="118" y="45"/>
                  <a:pt x="118" y="45"/>
                </a:cubicBezTo>
                <a:cubicBezTo>
                  <a:pt x="117" y="46"/>
                  <a:pt x="117" y="45"/>
                  <a:pt x="117" y="46"/>
                </a:cubicBezTo>
                <a:cubicBezTo>
                  <a:pt x="116" y="45"/>
                  <a:pt x="116" y="44"/>
                  <a:pt x="116" y="44"/>
                </a:cubicBezTo>
                <a:cubicBezTo>
                  <a:pt x="115" y="44"/>
                  <a:pt x="115" y="44"/>
                  <a:pt x="115" y="44"/>
                </a:cubicBezTo>
                <a:cubicBezTo>
                  <a:pt x="114" y="43"/>
                  <a:pt x="115" y="43"/>
                  <a:pt x="115" y="42"/>
                </a:cubicBezTo>
                <a:cubicBezTo>
                  <a:pt x="115" y="42"/>
                  <a:pt x="115" y="40"/>
                  <a:pt x="114" y="41"/>
                </a:cubicBezTo>
                <a:cubicBezTo>
                  <a:pt x="113" y="41"/>
                  <a:pt x="113" y="40"/>
                  <a:pt x="113" y="40"/>
                </a:cubicBezTo>
                <a:cubicBezTo>
                  <a:pt x="113" y="40"/>
                  <a:pt x="113" y="40"/>
                  <a:pt x="113" y="40"/>
                </a:cubicBezTo>
                <a:cubicBezTo>
                  <a:pt x="112" y="40"/>
                  <a:pt x="112" y="39"/>
                  <a:pt x="112" y="39"/>
                </a:cubicBezTo>
                <a:cubicBezTo>
                  <a:pt x="111" y="40"/>
                  <a:pt x="111" y="40"/>
                  <a:pt x="111" y="40"/>
                </a:cubicBezTo>
                <a:cubicBezTo>
                  <a:pt x="111" y="39"/>
                  <a:pt x="110" y="40"/>
                  <a:pt x="110" y="40"/>
                </a:cubicBezTo>
                <a:cubicBezTo>
                  <a:pt x="108" y="41"/>
                  <a:pt x="107" y="39"/>
                  <a:pt x="106" y="41"/>
                </a:cubicBezTo>
                <a:cubicBezTo>
                  <a:pt x="106" y="39"/>
                  <a:pt x="103" y="41"/>
                  <a:pt x="103" y="38"/>
                </a:cubicBezTo>
                <a:cubicBezTo>
                  <a:pt x="103" y="39"/>
                  <a:pt x="103" y="39"/>
                  <a:pt x="103" y="39"/>
                </a:cubicBezTo>
                <a:cubicBezTo>
                  <a:pt x="102" y="39"/>
                  <a:pt x="102" y="38"/>
                  <a:pt x="102" y="38"/>
                </a:cubicBezTo>
                <a:cubicBezTo>
                  <a:pt x="102" y="38"/>
                  <a:pt x="102" y="38"/>
                  <a:pt x="102" y="38"/>
                </a:cubicBezTo>
                <a:cubicBezTo>
                  <a:pt x="101" y="36"/>
                  <a:pt x="101" y="36"/>
                  <a:pt x="101" y="36"/>
                </a:cubicBezTo>
                <a:cubicBezTo>
                  <a:pt x="99" y="37"/>
                  <a:pt x="97" y="35"/>
                  <a:pt x="97" y="35"/>
                </a:cubicBezTo>
                <a:cubicBezTo>
                  <a:pt x="97" y="36"/>
                  <a:pt x="98" y="36"/>
                  <a:pt x="98" y="36"/>
                </a:cubicBezTo>
                <a:cubicBezTo>
                  <a:pt x="96" y="39"/>
                  <a:pt x="94" y="37"/>
                  <a:pt x="92" y="36"/>
                </a:cubicBezTo>
                <a:cubicBezTo>
                  <a:pt x="91" y="36"/>
                  <a:pt x="90" y="37"/>
                  <a:pt x="90" y="36"/>
                </a:cubicBezTo>
                <a:cubicBezTo>
                  <a:pt x="89" y="37"/>
                  <a:pt x="88" y="36"/>
                  <a:pt x="88" y="36"/>
                </a:cubicBezTo>
                <a:cubicBezTo>
                  <a:pt x="86" y="36"/>
                  <a:pt x="85" y="35"/>
                  <a:pt x="83" y="35"/>
                </a:cubicBezTo>
                <a:cubicBezTo>
                  <a:pt x="83" y="37"/>
                  <a:pt x="83" y="37"/>
                  <a:pt x="83" y="37"/>
                </a:cubicBezTo>
                <a:cubicBezTo>
                  <a:pt x="84" y="38"/>
                  <a:pt x="85" y="39"/>
                  <a:pt x="86" y="39"/>
                </a:cubicBezTo>
                <a:cubicBezTo>
                  <a:pt x="86" y="39"/>
                  <a:pt x="86" y="39"/>
                  <a:pt x="86" y="39"/>
                </a:cubicBezTo>
                <a:cubicBezTo>
                  <a:pt x="86" y="41"/>
                  <a:pt x="88" y="41"/>
                  <a:pt x="88" y="42"/>
                </a:cubicBezTo>
                <a:cubicBezTo>
                  <a:pt x="88" y="44"/>
                  <a:pt x="91" y="45"/>
                  <a:pt x="90" y="47"/>
                </a:cubicBezTo>
                <a:cubicBezTo>
                  <a:pt x="89" y="45"/>
                  <a:pt x="86" y="44"/>
                  <a:pt x="86" y="41"/>
                </a:cubicBezTo>
                <a:cubicBezTo>
                  <a:pt x="85" y="42"/>
                  <a:pt x="85" y="42"/>
                  <a:pt x="85" y="42"/>
                </a:cubicBezTo>
                <a:cubicBezTo>
                  <a:pt x="83" y="38"/>
                  <a:pt x="82" y="43"/>
                  <a:pt x="80" y="43"/>
                </a:cubicBezTo>
                <a:cubicBezTo>
                  <a:pt x="82" y="46"/>
                  <a:pt x="76" y="46"/>
                  <a:pt x="79" y="48"/>
                </a:cubicBezTo>
                <a:cubicBezTo>
                  <a:pt x="79" y="48"/>
                  <a:pt x="79" y="49"/>
                  <a:pt x="79" y="48"/>
                </a:cubicBezTo>
                <a:cubicBezTo>
                  <a:pt x="79" y="49"/>
                  <a:pt x="79" y="49"/>
                  <a:pt x="78" y="49"/>
                </a:cubicBezTo>
                <a:cubicBezTo>
                  <a:pt x="79" y="50"/>
                  <a:pt x="79" y="52"/>
                  <a:pt x="80" y="53"/>
                </a:cubicBezTo>
                <a:cubicBezTo>
                  <a:pt x="80" y="53"/>
                  <a:pt x="80" y="53"/>
                  <a:pt x="80" y="53"/>
                </a:cubicBezTo>
                <a:cubicBezTo>
                  <a:pt x="81" y="54"/>
                  <a:pt x="81" y="54"/>
                  <a:pt x="81" y="54"/>
                </a:cubicBezTo>
                <a:cubicBezTo>
                  <a:pt x="81" y="54"/>
                  <a:pt x="80" y="55"/>
                  <a:pt x="80" y="56"/>
                </a:cubicBezTo>
                <a:cubicBezTo>
                  <a:pt x="80" y="57"/>
                  <a:pt x="82" y="57"/>
                  <a:pt x="83" y="57"/>
                </a:cubicBezTo>
                <a:cubicBezTo>
                  <a:pt x="84" y="57"/>
                  <a:pt x="82" y="56"/>
                  <a:pt x="83" y="55"/>
                </a:cubicBezTo>
                <a:cubicBezTo>
                  <a:pt x="84" y="55"/>
                  <a:pt x="85" y="56"/>
                  <a:pt x="85" y="56"/>
                </a:cubicBezTo>
                <a:cubicBezTo>
                  <a:pt x="87" y="59"/>
                  <a:pt x="83" y="59"/>
                  <a:pt x="83" y="61"/>
                </a:cubicBezTo>
                <a:cubicBezTo>
                  <a:pt x="83" y="62"/>
                  <a:pt x="82" y="62"/>
                  <a:pt x="81" y="62"/>
                </a:cubicBezTo>
                <a:cubicBezTo>
                  <a:pt x="82" y="62"/>
                  <a:pt x="82" y="62"/>
                  <a:pt x="82" y="62"/>
                </a:cubicBezTo>
                <a:cubicBezTo>
                  <a:pt x="82" y="62"/>
                  <a:pt x="81" y="63"/>
                  <a:pt x="81" y="62"/>
                </a:cubicBezTo>
                <a:cubicBezTo>
                  <a:pt x="81" y="63"/>
                  <a:pt x="80" y="64"/>
                  <a:pt x="81" y="64"/>
                </a:cubicBezTo>
                <a:cubicBezTo>
                  <a:pt x="81" y="65"/>
                  <a:pt x="81" y="66"/>
                  <a:pt x="81" y="67"/>
                </a:cubicBezTo>
                <a:cubicBezTo>
                  <a:pt x="79" y="67"/>
                  <a:pt x="78" y="70"/>
                  <a:pt x="75" y="70"/>
                </a:cubicBezTo>
                <a:cubicBezTo>
                  <a:pt x="74" y="70"/>
                  <a:pt x="74" y="71"/>
                  <a:pt x="74" y="72"/>
                </a:cubicBezTo>
                <a:cubicBezTo>
                  <a:pt x="75" y="73"/>
                  <a:pt x="75" y="73"/>
                  <a:pt x="76" y="73"/>
                </a:cubicBezTo>
                <a:cubicBezTo>
                  <a:pt x="78" y="75"/>
                  <a:pt x="76" y="78"/>
                  <a:pt x="76" y="80"/>
                </a:cubicBezTo>
                <a:cubicBezTo>
                  <a:pt x="79" y="83"/>
                  <a:pt x="73" y="86"/>
                  <a:pt x="76" y="89"/>
                </a:cubicBezTo>
                <a:cubicBezTo>
                  <a:pt x="74" y="90"/>
                  <a:pt x="72" y="88"/>
                  <a:pt x="70" y="88"/>
                </a:cubicBezTo>
                <a:cubicBezTo>
                  <a:pt x="69" y="91"/>
                  <a:pt x="66" y="90"/>
                  <a:pt x="64" y="91"/>
                </a:cubicBezTo>
                <a:cubicBezTo>
                  <a:pt x="66" y="92"/>
                  <a:pt x="64" y="92"/>
                  <a:pt x="64" y="93"/>
                </a:cubicBezTo>
                <a:cubicBezTo>
                  <a:pt x="65" y="93"/>
                  <a:pt x="65" y="93"/>
                  <a:pt x="65" y="93"/>
                </a:cubicBezTo>
                <a:cubicBezTo>
                  <a:pt x="66" y="94"/>
                  <a:pt x="67" y="95"/>
                  <a:pt x="67" y="96"/>
                </a:cubicBezTo>
                <a:cubicBezTo>
                  <a:pt x="67" y="97"/>
                  <a:pt x="67" y="97"/>
                  <a:pt x="67" y="97"/>
                </a:cubicBezTo>
                <a:cubicBezTo>
                  <a:pt x="66" y="97"/>
                  <a:pt x="65" y="96"/>
                  <a:pt x="65" y="95"/>
                </a:cubicBezTo>
                <a:cubicBezTo>
                  <a:pt x="63" y="97"/>
                  <a:pt x="63" y="97"/>
                  <a:pt x="63" y="97"/>
                </a:cubicBezTo>
                <a:cubicBezTo>
                  <a:pt x="64" y="100"/>
                  <a:pt x="60" y="101"/>
                  <a:pt x="60" y="103"/>
                </a:cubicBezTo>
                <a:cubicBezTo>
                  <a:pt x="59" y="103"/>
                  <a:pt x="57" y="103"/>
                  <a:pt x="56" y="102"/>
                </a:cubicBezTo>
                <a:cubicBezTo>
                  <a:pt x="54" y="102"/>
                  <a:pt x="52" y="104"/>
                  <a:pt x="50" y="103"/>
                </a:cubicBezTo>
                <a:cubicBezTo>
                  <a:pt x="51" y="103"/>
                  <a:pt x="51" y="104"/>
                  <a:pt x="50" y="104"/>
                </a:cubicBezTo>
                <a:cubicBezTo>
                  <a:pt x="49" y="103"/>
                  <a:pt x="48" y="106"/>
                  <a:pt x="47" y="105"/>
                </a:cubicBezTo>
                <a:cubicBezTo>
                  <a:pt x="47" y="107"/>
                  <a:pt x="49" y="107"/>
                  <a:pt x="50" y="109"/>
                </a:cubicBezTo>
                <a:cubicBezTo>
                  <a:pt x="50" y="110"/>
                  <a:pt x="50" y="110"/>
                  <a:pt x="50" y="110"/>
                </a:cubicBezTo>
                <a:cubicBezTo>
                  <a:pt x="50" y="110"/>
                  <a:pt x="50" y="110"/>
                  <a:pt x="50" y="111"/>
                </a:cubicBezTo>
                <a:cubicBezTo>
                  <a:pt x="51" y="110"/>
                  <a:pt x="51" y="110"/>
                  <a:pt x="51" y="110"/>
                </a:cubicBezTo>
                <a:cubicBezTo>
                  <a:pt x="52" y="111"/>
                  <a:pt x="53" y="113"/>
                  <a:pt x="55" y="113"/>
                </a:cubicBezTo>
                <a:cubicBezTo>
                  <a:pt x="56" y="115"/>
                  <a:pt x="58" y="115"/>
                  <a:pt x="59" y="116"/>
                </a:cubicBezTo>
                <a:cubicBezTo>
                  <a:pt x="61" y="119"/>
                  <a:pt x="64" y="120"/>
                  <a:pt x="67" y="121"/>
                </a:cubicBezTo>
                <a:cubicBezTo>
                  <a:pt x="69" y="123"/>
                  <a:pt x="70" y="123"/>
                  <a:pt x="72" y="124"/>
                </a:cubicBezTo>
                <a:cubicBezTo>
                  <a:pt x="74" y="127"/>
                  <a:pt x="76" y="130"/>
                  <a:pt x="79" y="132"/>
                </a:cubicBezTo>
                <a:cubicBezTo>
                  <a:pt x="80" y="134"/>
                  <a:pt x="80" y="135"/>
                  <a:pt x="82" y="137"/>
                </a:cubicBezTo>
                <a:cubicBezTo>
                  <a:pt x="82" y="137"/>
                  <a:pt x="82" y="138"/>
                  <a:pt x="81" y="138"/>
                </a:cubicBezTo>
                <a:cubicBezTo>
                  <a:pt x="81" y="139"/>
                  <a:pt x="82" y="140"/>
                  <a:pt x="82" y="141"/>
                </a:cubicBezTo>
                <a:cubicBezTo>
                  <a:pt x="83" y="143"/>
                  <a:pt x="85" y="140"/>
                  <a:pt x="86" y="141"/>
                </a:cubicBezTo>
                <a:cubicBezTo>
                  <a:pt x="86" y="141"/>
                  <a:pt x="86" y="142"/>
                  <a:pt x="86" y="142"/>
                </a:cubicBezTo>
                <a:cubicBezTo>
                  <a:pt x="86" y="142"/>
                  <a:pt x="86" y="142"/>
                  <a:pt x="86" y="142"/>
                </a:cubicBezTo>
                <a:cubicBezTo>
                  <a:pt x="86" y="143"/>
                  <a:pt x="86" y="143"/>
                  <a:pt x="86" y="143"/>
                </a:cubicBezTo>
                <a:cubicBezTo>
                  <a:pt x="86" y="144"/>
                  <a:pt x="86" y="144"/>
                  <a:pt x="86" y="144"/>
                </a:cubicBezTo>
                <a:cubicBezTo>
                  <a:pt x="86" y="144"/>
                  <a:pt x="86" y="144"/>
                  <a:pt x="86" y="144"/>
                </a:cubicBezTo>
                <a:cubicBezTo>
                  <a:pt x="86" y="145"/>
                  <a:pt x="86" y="145"/>
                  <a:pt x="87" y="146"/>
                </a:cubicBezTo>
                <a:cubicBezTo>
                  <a:pt x="86" y="146"/>
                  <a:pt x="86" y="146"/>
                  <a:pt x="85" y="146"/>
                </a:cubicBezTo>
                <a:cubicBezTo>
                  <a:pt x="85" y="146"/>
                  <a:pt x="86" y="147"/>
                  <a:pt x="85" y="147"/>
                </a:cubicBezTo>
                <a:cubicBezTo>
                  <a:pt x="85" y="147"/>
                  <a:pt x="85" y="147"/>
                  <a:pt x="85" y="147"/>
                </a:cubicBezTo>
                <a:cubicBezTo>
                  <a:pt x="84" y="147"/>
                  <a:pt x="84" y="148"/>
                  <a:pt x="83" y="148"/>
                </a:cubicBezTo>
                <a:cubicBezTo>
                  <a:pt x="83" y="147"/>
                  <a:pt x="81" y="148"/>
                  <a:pt x="82" y="147"/>
                </a:cubicBezTo>
                <a:cubicBezTo>
                  <a:pt x="79" y="145"/>
                  <a:pt x="79" y="145"/>
                  <a:pt x="79" y="145"/>
                </a:cubicBezTo>
                <a:cubicBezTo>
                  <a:pt x="79" y="146"/>
                  <a:pt x="79" y="146"/>
                  <a:pt x="79" y="146"/>
                </a:cubicBezTo>
                <a:cubicBezTo>
                  <a:pt x="77" y="147"/>
                  <a:pt x="80" y="147"/>
                  <a:pt x="80" y="148"/>
                </a:cubicBezTo>
                <a:cubicBezTo>
                  <a:pt x="81" y="149"/>
                  <a:pt x="81" y="150"/>
                  <a:pt x="80" y="150"/>
                </a:cubicBezTo>
                <a:cubicBezTo>
                  <a:pt x="80" y="151"/>
                  <a:pt x="81" y="151"/>
                  <a:pt x="81" y="152"/>
                </a:cubicBezTo>
                <a:cubicBezTo>
                  <a:pt x="81" y="152"/>
                  <a:pt x="80" y="152"/>
                  <a:pt x="80" y="152"/>
                </a:cubicBezTo>
                <a:cubicBezTo>
                  <a:pt x="80" y="152"/>
                  <a:pt x="80" y="153"/>
                  <a:pt x="80" y="153"/>
                </a:cubicBezTo>
                <a:cubicBezTo>
                  <a:pt x="81" y="154"/>
                  <a:pt x="82" y="156"/>
                  <a:pt x="83" y="156"/>
                </a:cubicBezTo>
                <a:cubicBezTo>
                  <a:pt x="83" y="157"/>
                  <a:pt x="82" y="159"/>
                  <a:pt x="80" y="160"/>
                </a:cubicBezTo>
                <a:cubicBezTo>
                  <a:pt x="77" y="161"/>
                  <a:pt x="78" y="157"/>
                  <a:pt x="76" y="156"/>
                </a:cubicBezTo>
                <a:cubicBezTo>
                  <a:pt x="76" y="156"/>
                  <a:pt x="76" y="156"/>
                  <a:pt x="75" y="156"/>
                </a:cubicBezTo>
                <a:cubicBezTo>
                  <a:pt x="75" y="156"/>
                  <a:pt x="74" y="156"/>
                  <a:pt x="75" y="155"/>
                </a:cubicBezTo>
                <a:cubicBezTo>
                  <a:pt x="73" y="155"/>
                  <a:pt x="73" y="155"/>
                  <a:pt x="73" y="155"/>
                </a:cubicBezTo>
                <a:cubicBezTo>
                  <a:pt x="71" y="157"/>
                  <a:pt x="69" y="153"/>
                  <a:pt x="68" y="156"/>
                </a:cubicBezTo>
                <a:cubicBezTo>
                  <a:pt x="69" y="158"/>
                  <a:pt x="66" y="159"/>
                  <a:pt x="65" y="159"/>
                </a:cubicBezTo>
                <a:cubicBezTo>
                  <a:pt x="64" y="160"/>
                  <a:pt x="63" y="160"/>
                  <a:pt x="62" y="160"/>
                </a:cubicBezTo>
                <a:cubicBezTo>
                  <a:pt x="62" y="160"/>
                  <a:pt x="62" y="160"/>
                  <a:pt x="62" y="160"/>
                </a:cubicBezTo>
                <a:cubicBezTo>
                  <a:pt x="61" y="162"/>
                  <a:pt x="60" y="163"/>
                  <a:pt x="58" y="163"/>
                </a:cubicBezTo>
                <a:cubicBezTo>
                  <a:pt x="59" y="163"/>
                  <a:pt x="59" y="164"/>
                  <a:pt x="59" y="165"/>
                </a:cubicBezTo>
                <a:cubicBezTo>
                  <a:pt x="58" y="165"/>
                  <a:pt x="58" y="165"/>
                  <a:pt x="58" y="165"/>
                </a:cubicBezTo>
                <a:cubicBezTo>
                  <a:pt x="58" y="165"/>
                  <a:pt x="58" y="165"/>
                  <a:pt x="58" y="165"/>
                </a:cubicBezTo>
                <a:cubicBezTo>
                  <a:pt x="59" y="165"/>
                  <a:pt x="59" y="166"/>
                  <a:pt x="60" y="166"/>
                </a:cubicBezTo>
                <a:cubicBezTo>
                  <a:pt x="61" y="166"/>
                  <a:pt x="61" y="166"/>
                  <a:pt x="61" y="166"/>
                </a:cubicBezTo>
                <a:cubicBezTo>
                  <a:pt x="61" y="167"/>
                  <a:pt x="61" y="167"/>
                  <a:pt x="61" y="167"/>
                </a:cubicBezTo>
                <a:cubicBezTo>
                  <a:pt x="61" y="168"/>
                  <a:pt x="60" y="167"/>
                  <a:pt x="60" y="167"/>
                </a:cubicBezTo>
                <a:cubicBezTo>
                  <a:pt x="60" y="168"/>
                  <a:pt x="60" y="168"/>
                  <a:pt x="59" y="168"/>
                </a:cubicBezTo>
                <a:cubicBezTo>
                  <a:pt x="58" y="167"/>
                  <a:pt x="58" y="167"/>
                  <a:pt x="58" y="167"/>
                </a:cubicBezTo>
                <a:cubicBezTo>
                  <a:pt x="59" y="167"/>
                  <a:pt x="59" y="167"/>
                  <a:pt x="59" y="167"/>
                </a:cubicBezTo>
                <a:cubicBezTo>
                  <a:pt x="59" y="167"/>
                  <a:pt x="58" y="166"/>
                  <a:pt x="58" y="166"/>
                </a:cubicBezTo>
                <a:cubicBezTo>
                  <a:pt x="58" y="166"/>
                  <a:pt x="57" y="166"/>
                  <a:pt x="57" y="166"/>
                </a:cubicBezTo>
                <a:cubicBezTo>
                  <a:pt x="57" y="166"/>
                  <a:pt x="57" y="165"/>
                  <a:pt x="57" y="165"/>
                </a:cubicBezTo>
                <a:cubicBezTo>
                  <a:pt x="57" y="165"/>
                  <a:pt x="56" y="165"/>
                  <a:pt x="56" y="165"/>
                </a:cubicBezTo>
                <a:cubicBezTo>
                  <a:pt x="56" y="166"/>
                  <a:pt x="56" y="166"/>
                  <a:pt x="57" y="166"/>
                </a:cubicBezTo>
                <a:cubicBezTo>
                  <a:pt x="56" y="167"/>
                  <a:pt x="55" y="166"/>
                  <a:pt x="54" y="168"/>
                </a:cubicBezTo>
                <a:cubicBezTo>
                  <a:pt x="54" y="168"/>
                  <a:pt x="55" y="168"/>
                  <a:pt x="55" y="168"/>
                </a:cubicBezTo>
                <a:cubicBezTo>
                  <a:pt x="54" y="169"/>
                  <a:pt x="54" y="169"/>
                  <a:pt x="54" y="169"/>
                </a:cubicBezTo>
                <a:cubicBezTo>
                  <a:pt x="54" y="169"/>
                  <a:pt x="55" y="169"/>
                  <a:pt x="55" y="169"/>
                </a:cubicBezTo>
                <a:cubicBezTo>
                  <a:pt x="54" y="170"/>
                  <a:pt x="54" y="170"/>
                  <a:pt x="54" y="170"/>
                </a:cubicBezTo>
                <a:cubicBezTo>
                  <a:pt x="54" y="170"/>
                  <a:pt x="54" y="170"/>
                  <a:pt x="53" y="169"/>
                </a:cubicBezTo>
                <a:cubicBezTo>
                  <a:pt x="53" y="170"/>
                  <a:pt x="53" y="170"/>
                  <a:pt x="53" y="170"/>
                </a:cubicBezTo>
                <a:cubicBezTo>
                  <a:pt x="51" y="170"/>
                  <a:pt x="50" y="173"/>
                  <a:pt x="49" y="173"/>
                </a:cubicBezTo>
                <a:cubicBezTo>
                  <a:pt x="50" y="175"/>
                  <a:pt x="48" y="175"/>
                  <a:pt x="48" y="176"/>
                </a:cubicBezTo>
                <a:cubicBezTo>
                  <a:pt x="48" y="176"/>
                  <a:pt x="47" y="176"/>
                  <a:pt x="48" y="177"/>
                </a:cubicBezTo>
                <a:cubicBezTo>
                  <a:pt x="48" y="177"/>
                  <a:pt x="48" y="177"/>
                  <a:pt x="48" y="177"/>
                </a:cubicBezTo>
                <a:cubicBezTo>
                  <a:pt x="47" y="177"/>
                  <a:pt x="47" y="177"/>
                  <a:pt x="47" y="177"/>
                </a:cubicBezTo>
                <a:cubicBezTo>
                  <a:pt x="47" y="177"/>
                  <a:pt x="46" y="177"/>
                  <a:pt x="46" y="177"/>
                </a:cubicBezTo>
                <a:cubicBezTo>
                  <a:pt x="46" y="178"/>
                  <a:pt x="46" y="178"/>
                  <a:pt x="46" y="178"/>
                </a:cubicBezTo>
                <a:cubicBezTo>
                  <a:pt x="46" y="179"/>
                  <a:pt x="45" y="178"/>
                  <a:pt x="44" y="178"/>
                </a:cubicBezTo>
                <a:cubicBezTo>
                  <a:pt x="44" y="179"/>
                  <a:pt x="45" y="179"/>
                  <a:pt x="45" y="179"/>
                </a:cubicBezTo>
                <a:cubicBezTo>
                  <a:pt x="44" y="180"/>
                  <a:pt x="43" y="181"/>
                  <a:pt x="42" y="179"/>
                </a:cubicBezTo>
                <a:cubicBezTo>
                  <a:pt x="40" y="181"/>
                  <a:pt x="39" y="180"/>
                  <a:pt x="38" y="181"/>
                </a:cubicBezTo>
                <a:cubicBezTo>
                  <a:pt x="37" y="181"/>
                  <a:pt x="35" y="181"/>
                  <a:pt x="35" y="180"/>
                </a:cubicBezTo>
                <a:cubicBezTo>
                  <a:pt x="35" y="180"/>
                  <a:pt x="35" y="180"/>
                  <a:pt x="35" y="180"/>
                </a:cubicBezTo>
                <a:cubicBezTo>
                  <a:pt x="34" y="181"/>
                  <a:pt x="34" y="180"/>
                  <a:pt x="33" y="180"/>
                </a:cubicBezTo>
                <a:cubicBezTo>
                  <a:pt x="32" y="181"/>
                  <a:pt x="31" y="179"/>
                  <a:pt x="29" y="181"/>
                </a:cubicBezTo>
                <a:cubicBezTo>
                  <a:pt x="29" y="181"/>
                  <a:pt x="30" y="182"/>
                  <a:pt x="30" y="182"/>
                </a:cubicBezTo>
                <a:cubicBezTo>
                  <a:pt x="29" y="183"/>
                  <a:pt x="29" y="182"/>
                  <a:pt x="28" y="182"/>
                </a:cubicBezTo>
                <a:cubicBezTo>
                  <a:pt x="27" y="184"/>
                  <a:pt x="27" y="181"/>
                  <a:pt x="26" y="181"/>
                </a:cubicBezTo>
                <a:cubicBezTo>
                  <a:pt x="25" y="181"/>
                  <a:pt x="25" y="182"/>
                  <a:pt x="24" y="181"/>
                </a:cubicBezTo>
                <a:cubicBezTo>
                  <a:pt x="24" y="182"/>
                  <a:pt x="23" y="181"/>
                  <a:pt x="23" y="183"/>
                </a:cubicBezTo>
                <a:cubicBezTo>
                  <a:pt x="23" y="182"/>
                  <a:pt x="23" y="182"/>
                  <a:pt x="23" y="182"/>
                </a:cubicBezTo>
                <a:cubicBezTo>
                  <a:pt x="24" y="183"/>
                  <a:pt x="24" y="183"/>
                  <a:pt x="24" y="183"/>
                </a:cubicBezTo>
                <a:cubicBezTo>
                  <a:pt x="25" y="182"/>
                  <a:pt x="25" y="185"/>
                  <a:pt x="27" y="185"/>
                </a:cubicBezTo>
                <a:cubicBezTo>
                  <a:pt x="26" y="186"/>
                  <a:pt x="27" y="187"/>
                  <a:pt x="26" y="188"/>
                </a:cubicBezTo>
                <a:cubicBezTo>
                  <a:pt x="25" y="188"/>
                  <a:pt x="23" y="188"/>
                  <a:pt x="22" y="186"/>
                </a:cubicBezTo>
                <a:cubicBezTo>
                  <a:pt x="22" y="187"/>
                  <a:pt x="21" y="187"/>
                  <a:pt x="21" y="187"/>
                </a:cubicBezTo>
                <a:cubicBezTo>
                  <a:pt x="20" y="186"/>
                  <a:pt x="18" y="187"/>
                  <a:pt x="18" y="185"/>
                </a:cubicBezTo>
                <a:cubicBezTo>
                  <a:pt x="18" y="185"/>
                  <a:pt x="18" y="185"/>
                  <a:pt x="18" y="185"/>
                </a:cubicBezTo>
                <a:cubicBezTo>
                  <a:pt x="17" y="187"/>
                  <a:pt x="15" y="186"/>
                  <a:pt x="14" y="187"/>
                </a:cubicBezTo>
                <a:cubicBezTo>
                  <a:pt x="13" y="186"/>
                  <a:pt x="13" y="186"/>
                  <a:pt x="13" y="186"/>
                </a:cubicBezTo>
                <a:cubicBezTo>
                  <a:pt x="12" y="186"/>
                  <a:pt x="12" y="186"/>
                  <a:pt x="12" y="186"/>
                </a:cubicBezTo>
                <a:cubicBezTo>
                  <a:pt x="12" y="186"/>
                  <a:pt x="11" y="187"/>
                  <a:pt x="11" y="186"/>
                </a:cubicBezTo>
                <a:cubicBezTo>
                  <a:pt x="11" y="186"/>
                  <a:pt x="11" y="186"/>
                  <a:pt x="11" y="186"/>
                </a:cubicBezTo>
                <a:cubicBezTo>
                  <a:pt x="11" y="187"/>
                  <a:pt x="10" y="187"/>
                  <a:pt x="9" y="187"/>
                </a:cubicBezTo>
                <a:cubicBezTo>
                  <a:pt x="10" y="188"/>
                  <a:pt x="10" y="188"/>
                  <a:pt x="10" y="188"/>
                </a:cubicBezTo>
                <a:cubicBezTo>
                  <a:pt x="10" y="188"/>
                  <a:pt x="10" y="189"/>
                  <a:pt x="9" y="189"/>
                </a:cubicBezTo>
                <a:cubicBezTo>
                  <a:pt x="9" y="188"/>
                  <a:pt x="8" y="188"/>
                  <a:pt x="9" y="187"/>
                </a:cubicBezTo>
                <a:cubicBezTo>
                  <a:pt x="8" y="188"/>
                  <a:pt x="8" y="188"/>
                  <a:pt x="8" y="188"/>
                </a:cubicBezTo>
                <a:cubicBezTo>
                  <a:pt x="7" y="188"/>
                  <a:pt x="7" y="188"/>
                  <a:pt x="6" y="187"/>
                </a:cubicBezTo>
                <a:cubicBezTo>
                  <a:pt x="5" y="189"/>
                  <a:pt x="3" y="187"/>
                  <a:pt x="2" y="189"/>
                </a:cubicBezTo>
                <a:cubicBezTo>
                  <a:pt x="2" y="189"/>
                  <a:pt x="4" y="189"/>
                  <a:pt x="3" y="190"/>
                </a:cubicBezTo>
                <a:cubicBezTo>
                  <a:pt x="2" y="190"/>
                  <a:pt x="2" y="189"/>
                  <a:pt x="2" y="189"/>
                </a:cubicBezTo>
                <a:cubicBezTo>
                  <a:pt x="2" y="190"/>
                  <a:pt x="0" y="191"/>
                  <a:pt x="0" y="192"/>
                </a:cubicBezTo>
                <a:cubicBezTo>
                  <a:pt x="0" y="192"/>
                  <a:pt x="1" y="193"/>
                  <a:pt x="1" y="194"/>
                </a:cubicBezTo>
                <a:cubicBezTo>
                  <a:pt x="3" y="194"/>
                  <a:pt x="4" y="194"/>
                  <a:pt x="5" y="193"/>
                </a:cubicBezTo>
                <a:cubicBezTo>
                  <a:pt x="6" y="193"/>
                  <a:pt x="6" y="195"/>
                  <a:pt x="7" y="194"/>
                </a:cubicBezTo>
                <a:cubicBezTo>
                  <a:pt x="8" y="195"/>
                  <a:pt x="9" y="194"/>
                  <a:pt x="9" y="196"/>
                </a:cubicBezTo>
                <a:cubicBezTo>
                  <a:pt x="8" y="196"/>
                  <a:pt x="8" y="198"/>
                  <a:pt x="7" y="198"/>
                </a:cubicBezTo>
                <a:cubicBezTo>
                  <a:pt x="7" y="198"/>
                  <a:pt x="8" y="198"/>
                  <a:pt x="8" y="199"/>
                </a:cubicBezTo>
                <a:cubicBezTo>
                  <a:pt x="8" y="198"/>
                  <a:pt x="8" y="198"/>
                  <a:pt x="8" y="198"/>
                </a:cubicBezTo>
                <a:cubicBezTo>
                  <a:pt x="8" y="200"/>
                  <a:pt x="10" y="200"/>
                  <a:pt x="11" y="201"/>
                </a:cubicBezTo>
                <a:cubicBezTo>
                  <a:pt x="8" y="203"/>
                  <a:pt x="8" y="203"/>
                  <a:pt x="8" y="203"/>
                </a:cubicBezTo>
                <a:cubicBezTo>
                  <a:pt x="10" y="205"/>
                  <a:pt x="11" y="207"/>
                  <a:pt x="13" y="209"/>
                </a:cubicBezTo>
                <a:cubicBezTo>
                  <a:pt x="13" y="210"/>
                  <a:pt x="14" y="210"/>
                  <a:pt x="14" y="211"/>
                </a:cubicBezTo>
                <a:cubicBezTo>
                  <a:pt x="15" y="212"/>
                  <a:pt x="15" y="212"/>
                  <a:pt x="15" y="212"/>
                </a:cubicBezTo>
                <a:cubicBezTo>
                  <a:pt x="15" y="212"/>
                  <a:pt x="15" y="212"/>
                  <a:pt x="15" y="212"/>
                </a:cubicBezTo>
                <a:cubicBezTo>
                  <a:pt x="16" y="212"/>
                  <a:pt x="16" y="212"/>
                  <a:pt x="16" y="212"/>
                </a:cubicBezTo>
                <a:cubicBezTo>
                  <a:pt x="15" y="213"/>
                  <a:pt x="16" y="214"/>
                  <a:pt x="15" y="215"/>
                </a:cubicBezTo>
                <a:cubicBezTo>
                  <a:pt x="15" y="215"/>
                  <a:pt x="15" y="215"/>
                  <a:pt x="15" y="215"/>
                </a:cubicBezTo>
                <a:cubicBezTo>
                  <a:pt x="15" y="215"/>
                  <a:pt x="16" y="215"/>
                  <a:pt x="16" y="215"/>
                </a:cubicBezTo>
                <a:cubicBezTo>
                  <a:pt x="17" y="216"/>
                  <a:pt x="17" y="216"/>
                  <a:pt x="17" y="216"/>
                </a:cubicBezTo>
                <a:cubicBezTo>
                  <a:pt x="17" y="216"/>
                  <a:pt x="17" y="216"/>
                  <a:pt x="16" y="216"/>
                </a:cubicBezTo>
                <a:cubicBezTo>
                  <a:pt x="17" y="216"/>
                  <a:pt x="17" y="216"/>
                  <a:pt x="17" y="216"/>
                </a:cubicBezTo>
                <a:cubicBezTo>
                  <a:pt x="17" y="216"/>
                  <a:pt x="17" y="216"/>
                  <a:pt x="18" y="216"/>
                </a:cubicBezTo>
                <a:cubicBezTo>
                  <a:pt x="18" y="216"/>
                  <a:pt x="18" y="216"/>
                  <a:pt x="18" y="216"/>
                </a:cubicBezTo>
                <a:cubicBezTo>
                  <a:pt x="16" y="220"/>
                  <a:pt x="21" y="219"/>
                  <a:pt x="21" y="222"/>
                </a:cubicBezTo>
                <a:cubicBezTo>
                  <a:pt x="20" y="225"/>
                  <a:pt x="19" y="223"/>
                  <a:pt x="18" y="224"/>
                </a:cubicBezTo>
                <a:cubicBezTo>
                  <a:pt x="18" y="224"/>
                  <a:pt x="19" y="225"/>
                  <a:pt x="19" y="226"/>
                </a:cubicBezTo>
                <a:cubicBezTo>
                  <a:pt x="18" y="226"/>
                  <a:pt x="17" y="227"/>
                  <a:pt x="15" y="228"/>
                </a:cubicBezTo>
                <a:cubicBezTo>
                  <a:pt x="15" y="229"/>
                  <a:pt x="16" y="230"/>
                  <a:pt x="15" y="231"/>
                </a:cubicBezTo>
                <a:cubicBezTo>
                  <a:pt x="16" y="231"/>
                  <a:pt x="16" y="231"/>
                  <a:pt x="16" y="231"/>
                </a:cubicBezTo>
                <a:cubicBezTo>
                  <a:pt x="15" y="232"/>
                  <a:pt x="14" y="232"/>
                  <a:pt x="13" y="233"/>
                </a:cubicBezTo>
                <a:cubicBezTo>
                  <a:pt x="14" y="234"/>
                  <a:pt x="13" y="235"/>
                  <a:pt x="12" y="236"/>
                </a:cubicBezTo>
                <a:cubicBezTo>
                  <a:pt x="15" y="237"/>
                  <a:pt x="15" y="237"/>
                  <a:pt x="15" y="237"/>
                </a:cubicBezTo>
                <a:cubicBezTo>
                  <a:pt x="15" y="238"/>
                  <a:pt x="15" y="239"/>
                  <a:pt x="14" y="240"/>
                </a:cubicBezTo>
                <a:cubicBezTo>
                  <a:pt x="15" y="240"/>
                  <a:pt x="15" y="240"/>
                  <a:pt x="15" y="241"/>
                </a:cubicBezTo>
                <a:cubicBezTo>
                  <a:pt x="16" y="241"/>
                  <a:pt x="17" y="242"/>
                  <a:pt x="15" y="242"/>
                </a:cubicBezTo>
                <a:cubicBezTo>
                  <a:pt x="16" y="244"/>
                  <a:pt x="14" y="246"/>
                  <a:pt x="13" y="247"/>
                </a:cubicBezTo>
                <a:cubicBezTo>
                  <a:pt x="13" y="249"/>
                  <a:pt x="14" y="249"/>
                  <a:pt x="14" y="250"/>
                </a:cubicBezTo>
                <a:cubicBezTo>
                  <a:pt x="15" y="250"/>
                  <a:pt x="15" y="251"/>
                  <a:pt x="16" y="250"/>
                </a:cubicBezTo>
                <a:cubicBezTo>
                  <a:pt x="16" y="250"/>
                  <a:pt x="16" y="250"/>
                  <a:pt x="16" y="250"/>
                </a:cubicBezTo>
                <a:cubicBezTo>
                  <a:pt x="18" y="249"/>
                  <a:pt x="18" y="249"/>
                  <a:pt x="18" y="249"/>
                </a:cubicBezTo>
                <a:cubicBezTo>
                  <a:pt x="18" y="249"/>
                  <a:pt x="19" y="250"/>
                  <a:pt x="19" y="251"/>
                </a:cubicBezTo>
                <a:cubicBezTo>
                  <a:pt x="18" y="251"/>
                  <a:pt x="18" y="252"/>
                  <a:pt x="17" y="252"/>
                </a:cubicBezTo>
                <a:cubicBezTo>
                  <a:pt x="17" y="253"/>
                  <a:pt x="16" y="254"/>
                  <a:pt x="16" y="256"/>
                </a:cubicBezTo>
                <a:cubicBezTo>
                  <a:pt x="16" y="257"/>
                  <a:pt x="17" y="256"/>
                  <a:pt x="18" y="256"/>
                </a:cubicBezTo>
                <a:cubicBezTo>
                  <a:pt x="18" y="256"/>
                  <a:pt x="18" y="256"/>
                  <a:pt x="18" y="256"/>
                </a:cubicBezTo>
                <a:cubicBezTo>
                  <a:pt x="18" y="256"/>
                  <a:pt x="20" y="256"/>
                  <a:pt x="20" y="255"/>
                </a:cubicBezTo>
                <a:cubicBezTo>
                  <a:pt x="21" y="256"/>
                  <a:pt x="20" y="257"/>
                  <a:pt x="20" y="258"/>
                </a:cubicBezTo>
                <a:cubicBezTo>
                  <a:pt x="21" y="259"/>
                  <a:pt x="23" y="259"/>
                  <a:pt x="23" y="260"/>
                </a:cubicBezTo>
                <a:cubicBezTo>
                  <a:pt x="23" y="259"/>
                  <a:pt x="23" y="259"/>
                  <a:pt x="24" y="259"/>
                </a:cubicBezTo>
                <a:cubicBezTo>
                  <a:pt x="24" y="260"/>
                  <a:pt x="24" y="260"/>
                  <a:pt x="24" y="260"/>
                </a:cubicBezTo>
                <a:cubicBezTo>
                  <a:pt x="24" y="260"/>
                  <a:pt x="25" y="259"/>
                  <a:pt x="25" y="259"/>
                </a:cubicBezTo>
                <a:cubicBezTo>
                  <a:pt x="26" y="261"/>
                  <a:pt x="28" y="258"/>
                  <a:pt x="29" y="260"/>
                </a:cubicBezTo>
                <a:cubicBezTo>
                  <a:pt x="29" y="260"/>
                  <a:pt x="29" y="261"/>
                  <a:pt x="29" y="261"/>
                </a:cubicBezTo>
                <a:cubicBezTo>
                  <a:pt x="31" y="262"/>
                  <a:pt x="32" y="264"/>
                  <a:pt x="33" y="265"/>
                </a:cubicBezTo>
                <a:cubicBezTo>
                  <a:pt x="34" y="265"/>
                  <a:pt x="35" y="263"/>
                  <a:pt x="36" y="265"/>
                </a:cubicBezTo>
                <a:cubicBezTo>
                  <a:pt x="36" y="265"/>
                  <a:pt x="36" y="266"/>
                  <a:pt x="36" y="267"/>
                </a:cubicBezTo>
                <a:cubicBezTo>
                  <a:pt x="36" y="268"/>
                  <a:pt x="36" y="269"/>
                  <a:pt x="36" y="271"/>
                </a:cubicBezTo>
                <a:cubicBezTo>
                  <a:pt x="36" y="272"/>
                  <a:pt x="36" y="273"/>
                  <a:pt x="34" y="273"/>
                </a:cubicBezTo>
                <a:cubicBezTo>
                  <a:pt x="35" y="274"/>
                  <a:pt x="35" y="275"/>
                  <a:pt x="36" y="275"/>
                </a:cubicBezTo>
                <a:cubicBezTo>
                  <a:pt x="35" y="279"/>
                  <a:pt x="39" y="279"/>
                  <a:pt x="39" y="282"/>
                </a:cubicBezTo>
                <a:cubicBezTo>
                  <a:pt x="40" y="281"/>
                  <a:pt x="40" y="281"/>
                  <a:pt x="41" y="281"/>
                </a:cubicBezTo>
                <a:cubicBezTo>
                  <a:pt x="40" y="278"/>
                  <a:pt x="43" y="275"/>
                  <a:pt x="45" y="274"/>
                </a:cubicBezTo>
                <a:cubicBezTo>
                  <a:pt x="48" y="274"/>
                  <a:pt x="44" y="275"/>
                  <a:pt x="47" y="275"/>
                </a:cubicBezTo>
                <a:cubicBezTo>
                  <a:pt x="47" y="274"/>
                  <a:pt x="47" y="274"/>
                  <a:pt x="47" y="274"/>
                </a:cubicBezTo>
                <a:cubicBezTo>
                  <a:pt x="48" y="274"/>
                  <a:pt x="48" y="273"/>
                  <a:pt x="49" y="274"/>
                </a:cubicBezTo>
                <a:cubicBezTo>
                  <a:pt x="50" y="272"/>
                  <a:pt x="51" y="274"/>
                  <a:pt x="53" y="274"/>
                </a:cubicBezTo>
                <a:cubicBezTo>
                  <a:pt x="51" y="275"/>
                  <a:pt x="53" y="276"/>
                  <a:pt x="52" y="277"/>
                </a:cubicBezTo>
                <a:cubicBezTo>
                  <a:pt x="53" y="278"/>
                  <a:pt x="54" y="279"/>
                  <a:pt x="54" y="279"/>
                </a:cubicBezTo>
                <a:cubicBezTo>
                  <a:pt x="54" y="280"/>
                  <a:pt x="55" y="282"/>
                  <a:pt x="54" y="282"/>
                </a:cubicBezTo>
                <a:cubicBezTo>
                  <a:pt x="55" y="283"/>
                  <a:pt x="55" y="283"/>
                  <a:pt x="55" y="283"/>
                </a:cubicBezTo>
                <a:cubicBezTo>
                  <a:pt x="55" y="284"/>
                  <a:pt x="54" y="285"/>
                  <a:pt x="54" y="285"/>
                </a:cubicBezTo>
                <a:cubicBezTo>
                  <a:pt x="54" y="287"/>
                  <a:pt x="54" y="288"/>
                  <a:pt x="55" y="289"/>
                </a:cubicBezTo>
                <a:cubicBezTo>
                  <a:pt x="55" y="289"/>
                  <a:pt x="55" y="289"/>
                  <a:pt x="55" y="289"/>
                </a:cubicBezTo>
                <a:cubicBezTo>
                  <a:pt x="56" y="289"/>
                  <a:pt x="56" y="290"/>
                  <a:pt x="56" y="290"/>
                </a:cubicBezTo>
                <a:cubicBezTo>
                  <a:pt x="56" y="292"/>
                  <a:pt x="54" y="291"/>
                  <a:pt x="54" y="293"/>
                </a:cubicBezTo>
                <a:cubicBezTo>
                  <a:pt x="53" y="293"/>
                  <a:pt x="53" y="293"/>
                  <a:pt x="53" y="293"/>
                </a:cubicBezTo>
                <a:cubicBezTo>
                  <a:pt x="53" y="294"/>
                  <a:pt x="53" y="294"/>
                  <a:pt x="53" y="294"/>
                </a:cubicBezTo>
                <a:cubicBezTo>
                  <a:pt x="53" y="294"/>
                  <a:pt x="53" y="294"/>
                  <a:pt x="52" y="294"/>
                </a:cubicBezTo>
                <a:cubicBezTo>
                  <a:pt x="52" y="295"/>
                  <a:pt x="52" y="295"/>
                  <a:pt x="52" y="295"/>
                </a:cubicBezTo>
                <a:cubicBezTo>
                  <a:pt x="53" y="295"/>
                  <a:pt x="53" y="295"/>
                  <a:pt x="53" y="295"/>
                </a:cubicBezTo>
                <a:cubicBezTo>
                  <a:pt x="52" y="296"/>
                  <a:pt x="53" y="298"/>
                  <a:pt x="53" y="299"/>
                </a:cubicBezTo>
                <a:cubicBezTo>
                  <a:pt x="53" y="299"/>
                  <a:pt x="54" y="298"/>
                  <a:pt x="54" y="299"/>
                </a:cubicBezTo>
                <a:cubicBezTo>
                  <a:pt x="57" y="296"/>
                  <a:pt x="57" y="296"/>
                  <a:pt x="57" y="296"/>
                </a:cubicBezTo>
                <a:cubicBezTo>
                  <a:pt x="57" y="296"/>
                  <a:pt x="57" y="296"/>
                  <a:pt x="57" y="297"/>
                </a:cubicBezTo>
                <a:cubicBezTo>
                  <a:pt x="58" y="297"/>
                  <a:pt x="58" y="297"/>
                  <a:pt x="58" y="297"/>
                </a:cubicBezTo>
                <a:cubicBezTo>
                  <a:pt x="59" y="299"/>
                  <a:pt x="58" y="301"/>
                  <a:pt x="58" y="302"/>
                </a:cubicBezTo>
                <a:cubicBezTo>
                  <a:pt x="58" y="302"/>
                  <a:pt x="58" y="302"/>
                  <a:pt x="58" y="302"/>
                </a:cubicBezTo>
                <a:cubicBezTo>
                  <a:pt x="59" y="301"/>
                  <a:pt x="59" y="302"/>
                  <a:pt x="60" y="302"/>
                </a:cubicBezTo>
                <a:cubicBezTo>
                  <a:pt x="60" y="303"/>
                  <a:pt x="62" y="303"/>
                  <a:pt x="61" y="304"/>
                </a:cubicBezTo>
                <a:cubicBezTo>
                  <a:pt x="61" y="305"/>
                  <a:pt x="61" y="305"/>
                  <a:pt x="61" y="305"/>
                </a:cubicBezTo>
                <a:cubicBezTo>
                  <a:pt x="61" y="306"/>
                  <a:pt x="61" y="306"/>
                  <a:pt x="61" y="306"/>
                </a:cubicBezTo>
                <a:cubicBezTo>
                  <a:pt x="61" y="306"/>
                  <a:pt x="61" y="305"/>
                  <a:pt x="61" y="305"/>
                </a:cubicBezTo>
                <a:cubicBezTo>
                  <a:pt x="63" y="303"/>
                  <a:pt x="63" y="307"/>
                  <a:pt x="64" y="307"/>
                </a:cubicBezTo>
                <a:cubicBezTo>
                  <a:pt x="64" y="306"/>
                  <a:pt x="64" y="306"/>
                  <a:pt x="64" y="306"/>
                </a:cubicBezTo>
                <a:cubicBezTo>
                  <a:pt x="66" y="306"/>
                  <a:pt x="68" y="306"/>
                  <a:pt x="69" y="304"/>
                </a:cubicBezTo>
                <a:cubicBezTo>
                  <a:pt x="71" y="304"/>
                  <a:pt x="73" y="304"/>
                  <a:pt x="73" y="306"/>
                </a:cubicBezTo>
                <a:cubicBezTo>
                  <a:pt x="74" y="306"/>
                  <a:pt x="74" y="306"/>
                  <a:pt x="74" y="306"/>
                </a:cubicBezTo>
                <a:cubicBezTo>
                  <a:pt x="75" y="305"/>
                  <a:pt x="74" y="307"/>
                  <a:pt x="75" y="307"/>
                </a:cubicBezTo>
                <a:cubicBezTo>
                  <a:pt x="75" y="307"/>
                  <a:pt x="74" y="307"/>
                  <a:pt x="75" y="308"/>
                </a:cubicBezTo>
                <a:cubicBezTo>
                  <a:pt x="76" y="308"/>
                  <a:pt x="76" y="310"/>
                  <a:pt x="77" y="309"/>
                </a:cubicBezTo>
                <a:cubicBezTo>
                  <a:pt x="78" y="310"/>
                  <a:pt x="79" y="309"/>
                  <a:pt x="79" y="310"/>
                </a:cubicBezTo>
                <a:cubicBezTo>
                  <a:pt x="80" y="308"/>
                  <a:pt x="82" y="307"/>
                  <a:pt x="84" y="308"/>
                </a:cubicBezTo>
                <a:cubicBezTo>
                  <a:pt x="86" y="307"/>
                  <a:pt x="87" y="310"/>
                  <a:pt x="89" y="310"/>
                </a:cubicBezTo>
                <a:cubicBezTo>
                  <a:pt x="90" y="309"/>
                  <a:pt x="91" y="307"/>
                  <a:pt x="91" y="306"/>
                </a:cubicBezTo>
                <a:cubicBezTo>
                  <a:pt x="92" y="307"/>
                  <a:pt x="93" y="308"/>
                  <a:pt x="94" y="308"/>
                </a:cubicBezTo>
                <a:cubicBezTo>
                  <a:pt x="94" y="307"/>
                  <a:pt x="94" y="307"/>
                  <a:pt x="94" y="307"/>
                </a:cubicBezTo>
                <a:cubicBezTo>
                  <a:pt x="94" y="307"/>
                  <a:pt x="94" y="307"/>
                  <a:pt x="94" y="307"/>
                </a:cubicBezTo>
                <a:cubicBezTo>
                  <a:pt x="95" y="306"/>
                  <a:pt x="94" y="306"/>
                  <a:pt x="95" y="306"/>
                </a:cubicBezTo>
                <a:cubicBezTo>
                  <a:pt x="96" y="307"/>
                  <a:pt x="98" y="305"/>
                  <a:pt x="100" y="306"/>
                </a:cubicBezTo>
                <a:cubicBezTo>
                  <a:pt x="100" y="305"/>
                  <a:pt x="100" y="305"/>
                  <a:pt x="101" y="305"/>
                </a:cubicBezTo>
                <a:cubicBezTo>
                  <a:pt x="101" y="303"/>
                  <a:pt x="103" y="301"/>
                  <a:pt x="105" y="300"/>
                </a:cubicBezTo>
                <a:cubicBezTo>
                  <a:pt x="105" y="299"/>
                  <a:pt x="105" y="299"/>
                  <a:pt x="105" y="299"/>
                </a:cubicBezTo>
                <a:cubicBezTo>
                  <a:pt x="105" y="299"/>
                  <a:pt x="105" y="299"/>
                  <a:pt x="105" y="299"/>
                </a:cubicBezTo>
                <a:cubicBezTo>
                  <a:pt x="105" y="298"/>
                  <a:pt x="105" y="298"/>
                  <a:pt x="105" y="298"/>
                </a:cubicBezTo>
                <a:cubicBezTo>
                  <a:pt x="105" y="297"/>
                  <a:pt x="105" y="297"/>
                  <a:pt x="105" y="297"/>
                </a:cubicBezTo>
                <a:cubicBezTo>
                  <a:pt x="105" y="296"/>
                  <a:pt x="102" y="295"/>
                  <a:pt x="104" y="294"/>
                </a:cubicBezTo>
                <a:cubicBezTo>
                  <a:pt x="105" y="294"/>
                  <a:pt x="105" y="294"/>
                  <a:pt x="106" y="294"/>
                </a:cubicBezTo>
                <a:cubicBezTo>
                  <a:pt x="106" y="294"/>
                  <a:pt x="106" y="293"/>
                  <a:pt x="106" y="293"/>
                </a:cubicBezTo>
                <a:cubicBezTo>
                  <a:pt x="107" y="293"/>
                  <a:pt x="108" y="295"/>
                  <a:pt x="109" y="294"/>
                </a:cubicBezTo>
                <a:cubicBezTo>
                  <a:pt x="110" y="295"/>
                  <a:pt x="110" y="295"/>
                  <a:pt x="110" y="295"/>
                </a:cubicBezTo>
                <a:cubicBezTo>
                  <a:pt x="110" y="296"/>
                  <a:pt x="111" y="297"/>
                  <a:pt x="110" y="297"/>
                </a:cubicBezTo>
                <a:cubicBezTo>
                  <a:pt x="110" y="296"/>
                  <a:pt x="109" y="296"/>
                  <a:pt x="109" y="296"/>
                </a:cubicBezTo>
                <a:cubicBezTo>
                  <a:pt x="109" y="297"/>
                  <a:pt x="108" y="297"/>
                  <a:pt x="109" y="298"/>
                </a:cubicBezTo>
                <a:cubicBezTo>
                  <a:pt x="109" y="298"/>
                  <a:pt x="109" y="298"/>
                  <a:pt x="109" y="298"/>
                </a:cubicBezTo>
                <a:cubicBezTo>
                  <a:pt x="108" y="298"/>
                  <a:pt x="108" y="298"/>
                  <a:pt x="108" y="298"/>
                </a:cubicBezTo>
                <a:cubicBezTo>
                  <a:pt x="108" y="298"/>
                  <a:pt x="108" y="298"/>
                  <a:pt x="108" y="298"/>
                </a:cubicBezTo>
                <a:cubicBezTo>
                  <a:pt x="108" y="298"/>
                  <a:pt x="108" y="299"/>
                  <a:pt x="107" y="299"/>
                </a:cubicBezTo>
                <a:cubicBezTo>
                  <a:pt x="108" y="299"/>
                  <a:pt x="108" y="299"/>
                  <a:pt x="108" y="299"/>
                </a:cubicBezTo>
                <a:cubicBezTo>
                  <a:pt x="108" y="299"/>
                  <a:pt x="109" y="299"/>
                  <a:pt x="109" y="300"/>
                </a:cubicBezTo>
                <a:cubicBezTo>
                  <a:pt x="109" y="300"/>
                  <a:pt x="109" y="300"/>
                  <a:pt x="110" y="300"/>
                </a:cubicBezTo>
                <a:cubicBezTo>
                  <a:pt x="110" y="300"/>
                  <a:pt x="109" y="301"/>
                  <a:pt x="109" y="301"/>
                </a:cubicBezTo>
                <a:cubicBezTo>
                  <a:pt x="109" y="302"/>
                  <a:pt x="109" y="303"/>
                  <a:pt x="110" y="303"/>
                </a:cubicBezTo>
                <a:cubicBezTo>
                  <a:pt x="111" y="303"/>
                  <a:pt x="111" y="303"/>
                  <a:pt x="111" y="304"/>
                </a:cubicBezTo>
                <a:cubicBezTo>
                  <a:pt x="111" y="304"/>
                  <a:pt x="111" y="304"/>
                  <a:pt x="111" y="304"/>
                </a:cubicBezTo>
                <a:cubicBezTo>
                  <a:pt x="111" y="303"/>
                  <a:pt x="111" y="303"/>
                  <a:pt x="111" y="303"/>
                </a:cubicBezTo>
                <a:cubicBezTo>
                  <a:pt x="111" y="303"/>
                  <a:pt x="111" y="302"/>
                  <a:pt x="112" y="302"/>
                </a:cubicBezTo>
                <a:cubicBezTo>
                  <a:pt x="114" y="301"/>
                  <a:pt x="111" y="298"/>
                  <a:pt x="113" y="297"/>
                </a:cubicBezTo>
                <a:cubicBezTo>
                  <a:pt x="113" y="296"/>
                  <a:pt x="113" y="297"/>
                  <a:pt x="113" y="297"/>
                </a:cubicBezTo>
                <a:cubicBezTo>
                  <a:pt x="116" y="296"/>
                  <a:pt x="116" y="293"/>
                  <a:pt x="117" y="290"/>
                </a:cubicBezTo>
                <a:cubicBezTo>
                  <a:pt x="119" y="290"/>
                  <a:pt x="119" y="287"/>
                  <a:pt x="122" y="288"/>
                </a:cubicBezTo>
                <a:cubicBezTo>
                  <a:pt x="124" y="290"/>
                  <a:pt x="121" y="292"/>
                  <a:pt x="122" y="294"/>
                </a:cubicBezTo>
                <a:cubicBezTo>
                  <a:pt x="122" y="296"/>
                  <a:pt x="121" y="297"/>
                  <a:pt x="120" y="299"/>
                </a:cubicBezTo>
                <a:cubicBezTo>
                  <a:pt x="122" y="300"/>
                  <a:pt x="118" y="301"/>
                  <a:pt x="119" y="303"/>
                </a:cubicBezTo>
                <a:cubicBezTo>
                  <a:pt x="119" y="305"/>
                  <a:pt x="119" y="308"/>
                  <a:pt x="117" y="309"/>
                </a:cubicBezTo>
                <a:cubicBezTo>
                  <a:pt x="115" y="311"/>
                  <a:pt x="120" y="313"/>
                  <a:pt x="116" y="315"/>
                </a:cubicBezTo>
                <a:cubicBezTo>
                  <a:pt x="117" y="315"/>
                  <a:pt x="117" y="315"/>
                  <a:pt x="117" y="315"/>
                </a:cubicBezTo>
                <a:cubicBezTo>
                  <a:pt x="116" y="315"/>
                  <a:pt x="117" y="316"/>
                  <a:pt x="116" y="316"/>
                </a:cubicBezTo>
                <a:cubicBezTo>
                  <a:pt x="118" y="317"/>
                  <a:pt x="118" y="317"/>
                  <a:pt x="118" y="317"/>
                </a:cubicBezTo>
                <a:cubicBezTo>
                  <a:pt x="117" y="318"/>
                  <a:pt x="117" y="318"/>
                  <a:pt x="117" y="318"/>
                </a:cubicBezTo>
                <a:cubicBezTo>
                  <a:pt x="118" y="319"/>
                  <a:pt x="118" y="319"/>
                  <a:pt x="118" y="319"/>
                </a:cubicBezTo>
                <a:cubicBezTo>
                  <a:pt x="117" y="319"/>
                  <a:pt x="117" y="319"/>
                  <a:pt x="117" y="319"/>
                </a:cubicBezTo>
                <a:cubicBezTo>
                  <a:pt x="118" y="319"/>
                  <a:pt x="118" y="319"/>
                  <a:pt x="118" y="320"/>
                </a:cubicBezTo>
                <a:cubicBezTo>
                  <a:pt x="118" y="319"/>
                  <a:pt x="118" y="319"/>
                  <a:pt x="118" y="319"/>
                </a:cubicBezTo>
                <a:cubicBezTo>
                  <a:pt x="119" y="319"/>
                  <a:pt x="121" y="319"/>
                  <a:pt x="122" y="320"/>
                </a:cubicBezTo>
                <a:cubicBezTo>
                  <a:pt x="122" y="321"/>
                  <a:pt x="123" y="322"/>
                  <a:pt x="122" y="323"/>
                </a:cubicBezTo>
                <a:cubicBezTo>
                  <a:pt x="122" y="323"/>
                  <a:pt x="122" y="323"/>
                  <a:pt x="122" y="323"/>
                </a:cubicBezTo>
                <a:cubicBezTo>
                  <a:pt x="123" y="323"/>
                  <a:pt x="123" y="323"/>
                  <a:pt x="123" y="323"/>
                </a:cubicBezTo>
                <a:cubicBezTo>
                  <a:pt x="123" y="323"/>
                  <a:pt x="123" y="322"/>
                  <a:pt x="122" y="322"/>
                </a:cubicBezTo>
                <a:cubicBezTo>
                  <a:pt x="123" y="321"/>
                  <a:pt x="124" y="323"/>
                  <a:pt x="124" y="321"/>
                </a:cubicBezTo>
                <a:cubicBezTo>
                  <a:pt x="127" y="323"/>
                  <a:pt x="127" y="323"/>
                  <a:pt x="127" y="323"/>
                </a:cubicBezTo>
                <a:cubicBezTo>
                  <a:pt x="127" y="322"/>
                  <a:pt x="128" y="322"/>
                  <a:pt x="129" y="321"/>
                </a:cubicBezTo>
                <a:cubicBezTo>
                  <a:pt x="128" y="321"/>
                  <a:pt x="128" y="321"/>
                  <a:pt x="128" y="321"/>
                </a:cubicBezTo>
                <a:cubicBezTo>
                  <a:pt x="129" y="321"/>
                  <a:pt x="129" y="321"/>
                  <a:pt x="130" y="321"/>
                </a:cubicBezTo>
                <a:cubicBezTo>
                  <a:pt x="130" y="320"/>
                  <a:pt x="130" y="320"/>
                  <a:pt x="130" y="320"/>
                </a:cubicBezTo>
                <a:cubicBezTo>
                  <a:pt x="130" y="320"/>
                  <a:pt x="130" y="320"/>
                  <a:pt x="130" y="320"/>
                </a:cubicBezTo>
                <a:cubicBezTo>
                  <a:pt x="130" y="319"/>
                  <a:pt x="130" y="319"/>
                  <a:pt x="130" y="319"/>
                </a:cubicBezTo>
                <a:cubicBezTo>
                  <a:pt x="130" y="319"/>
                  <a:pt x="130" y="319"/>
                  <a:pt x="131" y="318"/>
                </a:cubicBezTo>
                <a:cubicBezTo>
                  <a:pt x="133" y="319"/>
                  <a:pt x="134" y="316"/>
                  <a:pt x="137" y="317"/>
                </a:cubicBezTo>
                <a:cubicBezTo>
                  <a:pt x="138" y="315"/>
                  <a:pt x="140" y="315"/>
                  <a:pt x="142" y="315"/>
                </a:cubicBezTo>
                <a:cubicBezTo>
                  <a:pt x="142" y="315"/>
                  <a:pt x="142" y="315"/>
                  <a:pt x="142" y="315"/>
                </a:cubicBezTo>
                <a:cubicBezTo>
                  <a:pt x="142" y="315"/>
                  <a:pt x="142" y="315"/>
                  <a:pt x="142" y="315"/>
                </a:cubicBezTo>
                <a:cubicBezTo>
                  <a:pt x="143" y="315"/>
                  <a:pt x="143" y="316"/>
                  <a:pt x="144" y="316"/>
                </a:cubicBezTo>
                <a:cubicBezTo>
                  <a:pt x="144" y="316"/>
                  <a:pt x="144" y="317"/>
                  <a:pt x="144" y="317"/>
                </a:cubicBezTo>
                <a:cubicBezTo>
                  <a:pt x="142" y="318"/>
                  <a:pt x="140" y="320"/>
                  <a:pt x="140" y="322"/>
                </a:cubicBezTo>
                <a:cubicBezTo>
                  <a:pt x="138" y="322"/>
                  <a:pt x="138" y="324"/>
                  <a:pt x="136" y="324"/>
                </a:cubicBezTo>
                <a:cubicBezTo>
                  <a:pt x="136" y="325"/>
                  <a:pt x="135" y="325"/>
                  <a:pt x="135" y="325"/>
                </a:cubicBezTo>
                <a:cubicBezTo>
                  <a:pt x="136" y="325"/>
                  <a:pt x="136" y="325"/>
                  <a:pt x="136" y="325"/>
                </a:cubicBezTo>
                <a:cubicBezTo>
                  <a:pt x="137" y="325"/>
                  <a:pt x="136" y="326"/>
                  <a:pt x="136" y="326"/>
                </a:cubicBezTo>
                <a:cubicBezTo>
                  <a:pt x="136" y="326"/>
                  <a:pt x="136" y="326"/>
                  <a:pt x="136" y="326"/>
                </a:cubicBezTo>
                <a:cubicBezTo>
                  <a:pt x="138" y="327"/>
                  <a:pt x="139" y="324"/>
                  <a:pt x="140" y="323"/>
                </a:cubicBezTo>
                <a:cubicBezTo>
                  <a:pt x="143" y="327"/>
                  <a:pt x="143" y="327"/>
                  <a:pt x="143" y="327"/>
                </a:cubicBezTo>
                <a:cubicBezTo>
                  <a:pt x="143" y="326"/>
                  <a:pt x="143" y="326"/>
                  <a:pt x="143" y="326"/>
                </a:cubicBezTo>
                <a:cubicBezTo>
                  <a:pt x="143" y="327"/>
                  <a:pt x="143" y="327"/>
                  <a:pt x="143" y="327"/>
                </a:cubicBezTo>
                <a:cubicBezTo>
                  <a:pt x="143" y="327"/>
                  <a:pt x="143" y="328"/>
                  <a:pt x="143" y="328"/>
                </a:cubicBezTo>
                <a:cubicBezTo>
                  <a:pt x="144" y="329"/>
                  <a:pt x="144" y="329"/>
                  <a:pt x="144" y="329"/>
                </a:cubicBezTo>
                <a:cubicBezTo>
                  <a:pt x="144" y="330"/>
                  <a:pt x="144" y="330"/>
                  <a:pt x="144" y="330"/>
                </a:cubicBezTo>
                <a:cubicBezTo>
                  <a:pt x="143" y="330"/>
                  <a:pt x="143" y="329"/>
                  <a:pt x="143" y="329"/>
                </a:cubicBezTo>
                <a:cubicBezTo>
                  <a:pt x="144" y="330"/>
                  <a:pt x="144" y="330"/>
                  <a:pt x="144" y="330"/>
                </a:cubicBezTo>
                <a:cubicBezTo>
                  <a:pt x="143" y="331"/>
                  <a:pt x="143" y="331"/>
                  <a:pt x="143" y="331"/>
                </a:cubicBezTo>
                <a:cubicBezTo>
                  <a:pt x="143" y="331"/>
                  <a:pt x="143" y="331"/>
                  <a:pt x="143" y="331"/>
                </a:cubicBezTo>
                <a:cubicBezTo>
                  <a:pt x="143" y="332"/>
                  <a:pt x="142" y="332"/>
                  <a:pt x="142" y="333"/>
                </a:cubicBezTo>
                <a:cubicBezTo>
                  <a:pt x="143" y="333"/>
                  <a:pt x="144" y="333"/>
                  <a:pt x="144" y="332"/>
                </a:cubicBezTo>
                <a:cubicBezTo>
                  <a:pt x="144" y="331"/>
                  <a:pt x="145" y="330"/>
                  <a:pt x="144" y="330"/>
                </a:cubicBezTo>
                <a:cubicBezTo>
                  <a:pt x="144" y="330"/>
                  <a:pt x="144" y="330"/>
                  <a:pt x="145" y="329"/>
                </a:cubicBezTo>
                <a:cubicBezTo>
                  <a:pt x="145" y="330"/>
                  <a:pt x="145" y="330"/>
                  <a:pt x="145" y="330"/>
                </a:cubicBezTo>
                <a:cubicBezTo>
                  <a:pt x="145" y="329"/>
                  <a:pt x="145" y="329"/>
                  <a:pt x="144" y="329"/>
                </a:cubicBezTo>
                <a:cubicBezTo>
                  <a:pt x="145" y="327"/>
                  <a:pt x="147" y="326"/>
                  <a:pt x="146" y="325"/>
                </a:cubicBezTo>
                <a:cubicBezTo>
                  <a:pt x="146" y="324"/>
                  <a:pt x="147" y="323"/>
                  <a:pt x="148" y="323"/>
                </a:cubicBezTo>
                <a:cubicBezTo>
                  <a:pt x="147" y="323"/>
                  <a:pt x="147" y="323"/>
                  <a:pt x="147" y="323"/>
                </a:cubicBezTo>
                <a:cubicBezTo>
                  <a:pt x="147" y="322"/>
                  <a:pt x="148" y="322"/>
                  <a:pt x="148" y="322"/>
                </a:cubicBezTo>
                <a:cubicBezTo>
                  <a:pt x="148" y="321"/>
                  <a:pt x="148" y="321"/>
                  <a:pt x="149" y="321"/>
                </a:cubicBezTo>
                <a:cubicBezTo>
                  <a:pt x="149" y="321"/>
                  <a:pt x="149" y="321"/>
                  <a:pt x="149" y="321"/>
                </a:cubicBezTo>
                <a:cubicBezTo>
                  <a:pt x="150" y="321"/>
                  <a:pt x="150" y="321"/>
                  <a:pt x="150" y="321"/>
                </a:cubicBezTo>
                <a:cubicBezTo>
                  <a:pt x="149" y="321"/>
                  <a:pt x="149" y="321"/>
                  <a:pt x="149" y="321"/>
                </a:cubicBezTo>
                <a:cubicBezTo>
                  <a:pt x="152" y="320"/>
                  <a:pt x="149" y="317"/>
                  <a:pt x="152" y="316"/>
                </a:cubicBezTo>
                <a:cubicBezTo>
                  <a:pt x="153" y="317"/>
                  <a:pt x="153" y="317"/>
                  <a:pt x="153" y="317"/>
                </a:cubicBezTo>
                <a:cubicBezTo>
                  <a:pt x="153" y="317"/>
                  <a:pt x="153" y="317"/>
                  <a:pt x="154" y="316"/>
                </a:cubicBezTo>
                <a:cubicBezTo>
                  <a:pt x="155" y="317"/>
                  <a:pt x="154" y="317"/>
                  <a:pt x="154" y="318"/>
                </a:cubicBezTo>
                <a:cubicBezTo>
                  <a:pt x="155" y="317"/>
                  <a:pt x="154" y="316"/>
                  <a:pt x="156" y="315"/>
                </a:cubicBezTo>
                <a:cubicBezTo>
                  <a:pt x="158" y="316"/>
                  <a:pt x="157" y="317"/>
                  <a:pt x="157" y="319"/>
                </a:cubicBezTo>
                <a:cubicBezTo>
                  <a:pt x="158" y="318"/>
                  <a:pt x="159" y="318"/>
                  <a:pt x="159" y="316"/>
                </a:cubicBezTo>
                <a:cubicBezTo>
                  <a:pt x="160" y="316"/>
                  <a:pt x="160" y="317"/>
                  <a:pt x="160" y="317"/>
                </a:cubicBezTo>
                <a:cubicBezTo>
                  <a:pt x="161" y="316"/>
                  <a:pt x="161" y="316"/>
                  <a:pt x="161" y="316"/>
                </a:cubicBezTo>
                <a:cubicBezTo>
                  <a:pt x="161" y="316"/>
                  <a:pt x="162" y="316"/>
                  <a:pt x="162" y="316"/>
                </a:cubicBezTo>
                <a:cubicBezTo>
                  <a:pt x="162" y="317"/>
                  <a:pt x="162" y="317"/>
                  <a:pt x="161" y="317"/>
                </a:cubicBezTo>
                <a:cubicBezTo>
                  <a:pt x="162" y="317"/>
                  <a:pt x="162" y="317"/>
                  <a:pt x="162" y="317"/>
                </a:cubicBezTo>
                <a:cubicBezTo>
                  <a:pt x="160" y="320"/>
                  <a:pt x="163" y="322"/>
                  <a:pt x="163" y="324"/>
                </a:cubicBezTo>
                <a:cubicBezTo>
                  <a:pt x="163" y="325"/>
                  <a:pt x="162" y="326"/>
                  <a:pt x="161" y="326"/>
                </a:cubicBezTo>
                <a:cubicBezTo>
                  <a:pt x="161" y="326"/>
                  <a:pt x="161" y="326"/>
                  <a:pt x="162" y="326"/>
                </a:cubicBezTo>
                <a:cubicBezTo>
                  <a:pt x="161" y="327"/>
                  <a:pt x="161" y="327"/>
                  <a:pt x="161" y="327"/>
                </a:cubicBezTo>
                <a:cubicBezTo>
                  <a:pt x="161" y="328"/>
                  <a:pt x="161" y="329"/>
                  <a:pt x="162" y="328"/>
                </a:cubicBezTo>
                <a:cubicBezTo>
                  <a:pt x="162" y="330"/>
                  <a:pt x="165" y="329"/>
                  <a:pt x="166" y="330"/>
                </a:cubicBezTo>
                <a:cubicBezTo>
                  <a:pt x="167" y="332"/>
                  <a:pt x="169" y="331"/>
                  <a:pt x="171" y="331"/>
                </a:cubicBezTo>
                <a:cubicBezTo>
                  <a:pt x="170" y="332"/>
                  <a:pt x="170" y="332"/>
                  <a:pt x="170" y="332"/>
                </a:cubicBezTo>
                <a:cubicBezTo>
                  <a:pt x="172" y="332"/>
                  <a:pt x="172" y="332"/>
                  <a:pt x="172" y="332"/>
                </a:cubicBezTo>
                <a:cubicBezTo>
                  <a:pt x="172" y="331"/>
                  <a:pt x="173" y="332"/>
                  <a:pt x="172" y="332"/>
                </a:cubicBezTo>
                <a:cubicBezTo>
                  <a:pt x="173" y="332"/>
                  <a:pt x="173" y="332"/>
                  <a:pt x="173" y="332"/>
                </a:cubicBezTo>
                <a:cubicBezTo>
                  <a:pt x="174" y="332"/>
                  <a:pt x="174" y="333"/>
                  <a:pt x="174" y="333"/>
                </a:cubicBezTo>
                <a:cubicBezTo>
                  <a:pt x="175" y="334"/>
                  <a:pt x="175" y="333"/>
                  <a:pt x="176" y="332"/>
                </a:cubicBezTo>
                <a:cubicBezTo>
                  <a:pt x="176" y="333"/>
                  <a:pt x="176" y="333"/>
                  <a:pt x="176" y="333"/>
                </a:cubicBezTo>
                <a:cubicBezTo>
                  <a:pt x="177" y="332"/>
                  <a:pt x="177" y="332"/>
                  <a:pt x="177" y="332"/>
                </a:cubicBezTo>
                <a:cubicBezTo>
                  <a:pt x="178" y="332"/>
                  <a:pt x="180" y="329"/>
                  <a:pt x="181" y="332"/>
                </a:cubicBezTo>
                <a:cubicBezTo>
                  <a:pt x="182" y="331"/>
                  <a:pt x="182" y="331"/>
                  <a:pt x="182" y="331"/>
                </a:cubicBezTo>
                <a:cubicBezTo>
                  <a:pt x="182" y="333"/>
                  <a:pt x="185" y="331"/>
                  <a:pt x="186" y="332"/>
                </a:cubicBezTo>
                <a:cubicBezTo>
                  <a:pt x="185" y="331"/>
                  <a:pt x="185" y="331"/>
                  <a:pt x="185" y="331"/>
                </a:cubicBezTo>
                <a:cubicBezTo>
                  <a:pt x="186" y="330"/>
                  <a:pt x="185" y="329"/>
                  <a:pt x="187" y="329"/>
                </a:cubicBezTo>
                <a:cubicBezTo>
                  <a:pt x="187" y="330"/>
                  <a:pt x="187" y="330"/>
                  <a:pt x="187" y="330"/>
                </a:cubicBezTo>
                <a:cubicBezTo>
                  <a:pt x="188" y="329"/>
                  <a:pt x="189" y="329"/>
                  <a:pt x="190" y="329"/>
                </a:cubicBezTo>
                <a:cubicBezTo>
                  <a:pt x="192" y="329"/>
                  <a:pt x="193" y="331"/>
                  <a:pt x="194" y="332"/>
                </a:cubicBezTo>
                <a:cubicBezTo>
                  <a:pt x="197" y="329"/>
                  <a:pt x="197" y="329"/>
                  <a:pt x="197" y="329"/>
                </a:cubicBezTo>
                <a:cubicBezTo>
                  <a:pt x="197" y="329"/>
                  <a:pt x="197" y="329"/>
                  <a:pt x="197" y="329"/>
                </a:cubicBezTo>
                <a:cubicBezTo>
                  <a:pt x="197" y="329"/>
                  <a:pt x="197" y="329"/>
                  <a:pt x="198" y="329"/>
                </a:cubicBezTo>
                <a:cubicBezTo>
                  <a:pt x="198" y="329"/>
                  <a:pt x="198" y="329"/>
                  <a:pt x="198" y="329"/>
                </a:cubicBezTo>
                <a:cubicBezTo>
                  <a:pt x="203" y="325"/>
                  <a:pt x="203" y="325"/>
                  <a:pt x="203" y="325"/>
                </a:cubicBezTo>
                <a:cubicBezTo>
                  <a:pt x="203" y="325"/>
                  <a:pt x="203" y="325"/>
                  <a:pt x="203" y="325"/>
                </a:cubicBezTo>
                <a:cubicBezTo>
                  <a:pt x="204" y="325"/>
                  <a:pt x="204" y="324"/>
                  <a:pt x="204" y="324"/>
                </a:cubicBezTo>
                <a:cubicBezTo>
                  <a:pt x="205" y="325"/>
                  <a:pt x="205" y="326"/>
                  <a:pt x="205" y="326"/>
                </a:cubicBezTo>
                <a:cubicBezTo>
                  <a:pt x="206" y="328"/>
                  <a:pt x="204" y="328"/>
                  <a:pt x="204" y="329"/>
                </a:cubicBezTo>
                <a:cubicBezTo>
                  <a:pt x="203" y="328"/>
                  <a:pt x="202" y="330"/>
                  <a:pt x="201" y="330"/>
                </a:cubicBezTo>
                <a:cubicBezTo>
                  <a:pt x="202" y="330"/>
                  <a:pt x="202" y="330"/>
                  <a:pt x="202" y="330"/>
                </a:cubicBezTo>
                <a:cubicBezTo>
                  <a:pt x="201" y="331"/>
                  <a:pt x="201" y="331"/>
                  <a:pt x="201" y="331"/>
                </a:cubicBezTo>
                <a:cubicBezTo>
                  <a:pt x="201" y="333"/>
                  <a:pt x="198" y="335"/>
                  <a:pt x="198" y="336"/>
                </a:cubicBezTo>
                <a:cubicBezTo>
                  <a:pt x="199" y="337"/>
                  <a:pt x="198" y="337"/>
                  <a:pt x="198" y="337"/>
                </a:cubicBezTo>
                <a:cubicBezTo>
                  <a:pt x="200" y="339"/>
                  <a:pt x="201" y="336"/>
                  <a:pt x="203" y="335"/>
                </a:cubicBezTo>
                <a:cubicBezTo>
                  <a:pt x="204" y="335"/>
                  <a:pt x="204" y="335"/>
                  <a:pt x="204" y="335"/>
                </a:cubicBezTo>
                <a:cubicBezTo>
                  <a:pt x="204" y="335"/>
                  <a:pt x="204" y="335"/>
                  <a:pt x="204" y="335"/>
                </a:cubicBezTo>
                <a:cubicBezTo>
                  <a:pt x="205" y="336"/>
                  <a:pt x="205" y="336"/>
                  <a:pt x="205" y="336"/>
                </a:cubicBezTo>
                <a:cubicBezTo>
                  <a:pt x="205" y="335"/>
                  <a:pt x="205" y="336"/>
                  <a:pt x="206" y="335"/>
                </a:cubicBezTo>
                <a:cubicBezTo>
                  <a:pt x="206" y="336"/>
                  <a:pt x="206" y="336"/>
                  <a:pt x="206" y="336"/>
                </a:cubicBezTo>
                <a:cubicBezTo>
                  <a:pt x="206" y="336"/>
                  <a:pt x="207" y="335"/>
                  <a:pt x="207" y="335"/>
                </a:cubicBezTo>
                <a:cubicBezTo>
                  <a:pt x="206" y="335"/>
                  <a:pt x="206" y="334"/>
                  <a:pt x="206" y="334"/>
                </a:cubicBezTo>
                <a:cubicBezTo>
                  <a:pt x="207" y="334"/>
                  <a:pt x="207" y="333"/>
                  <a:pt x="208" y="333"/>
                </a:cubicBezTo>
                <a:cubicBezTo>
                  <a:pt x="207" y="333"/>
                  <a:pt x="207" y="333"/>
                  <a:pt x="207" y="333"/>
                </a:cubicBezTo>
                <a:cubicBezTo>
                  <a:pt x="208" y="333"/>
                  <a:pt x="209" y="332"/>
                  <a:pt x="210" y="332"/>
                </a:cubicBezTo>
                <a:cubicBezTo>
                  <a:pt x="209" y="332"/>
                  <a:pt x="209" y="332"/>
                  <a:pt x="209" y="332"/>
                </a:cubicBezTo>
                <a:cubicBezTo>
                  <a:pt x="209" y="331"/>
                  <a:pt x="209" y="331"/>
                  <a:pt x="210" y="330"/>
                </a:cubicBezTo>
                <a:cubicBezTo>
                  <a:pt x="210" y="330"/>
                  <a:pt x="211" y="330"/>
                  <a:pt x="212" y="331"/>
                </a:cubicBezTo>
                <a:cubicBezTo>
                  <a:pt x="212" y="331"/>
                  <a:pt x="212" y="331"/>
                  <a:pt x="211" y="332"/>
                </a:cubicBezTo>
                <a:cubicBezTo>
                  <a:pt x="212" y="332"/>
                  <a:pt x="212" y="334"/>
                  <a:pt x="213" y="334"/>
                </a:cubicBezTo>
                <a:cubicBezTo>
                  <a:pt x="213" y="334"/>
                  <a:pt x="213" y="334"/>
                  <a:pt x="213" y="335"/>
                </a:cubicBezTo>
                <a:cubicBezTo>
                  <a:pt x="214" y="335"/>
                  <a:pt x="215" y="334"/>
                  <a:pt x="215" y="333"/>
                </a:cubicBezTo>
                <a:cubicBezTo>
                  <a:pt x="214" y="332"/>
                  <a:pt x="217" y="331"/>
                  <a:pt x="216" y="330"/>
                </a:cubicBezTo>
                <a:cubicBezTo>
                  <a:pt x="217" y="330"/>
                  <a:pt x="219" y="328"/>
                  <a:pt x="220" y="330"/>
                </a:cubicBezTo>
                <a:cubicBezTo>
                  <a:pt x="221" y="330"/>
                  <a:pt x="221" y="330"/>
                  <a:pt x="221" y="330"/>
                </a:cubicBezTo>
                <a:cubicBezTo>
                  <a:pt x="222" y="330"/>
                  <a:pt x="223" y="331"/>
                  <a:pt x="223" y="333"/>
                </a:cubicBezTo>
                <a:cubicBezTo>
                  <a:pt x="223" y="333"/>
                  <a:pt x="224" y="333"/>
                  <a:pt x="224" y="333"/>
                </a:cubicBezTo>
                <a:cubicBezTo>
                  <a:pt x="224" y="333"/>
                  <a:pt x="224" y="333"/>
                  <a:pt x="224" y="333"/>
                </a:cubicBezTo>
                <a:cubicBezTo>
                  <a:pt x="224" y="334"/>
                  <a:pt x="225" y="336"/>
                  <a:pt x="223" y="336"/>
                </a:cubicBezTo>
                <a:cubicBezTo>
                  <a:pt x="224" y="336"/>
                  <a:pt x="224" y="336"/>
                  <a:pt x="224" y="336"/>
                </a:cubicBezTo>
                <a:cubicBezTo>
                  <a:pt x="225" y="336"/>
                  <a:pt x="225" y="337"/>
                  <a:pt x="225" y="337"/>
                </a:cubicBezTo>
                <a:cubicBezTo>
                  <a:pt x="226" y="337"/>
                  <a:pt x="226" y="337"/>
                  <a:pt x="226" y="337"/>
                </a:cubicBezTo>
                <a:cubicBezTo>
                  <a:pt x="226" y="337"/>
                  <a:pt x="226" y="337"/>
                  <a:pt x="226" y="337"/>
                </a:cubicBezTo>
                <a:cubicBezTo>
                  <a:pt x="225" y="338"/>
                  <a:pt x="225" y="338"/>
                  <a:pt x="225" y="338"/>
                </a:cubicBezTo>
                <a:cubicBezTo>
                  <a:pt x="227" y="339"/>
                  <a:pt x="226" y="337"/>
                  <a:pt x="227" y="337"/>
                </a:cubicBezTo>
                <a:cubicBezTo>
                  <a:pt x="227" y="337"/>
                  <a:pt x="227" y="337"/>
                  <a:pt x="227" y="337"/>
                </a:cubicBezTo>
                <a:cubicBezTo>
                  <a:pt x="227" y="336"/>
                  <a:pt x="228" y="336"/>
                  <a:pt x="228" y="336"/>
                </a:cubicBezTo>
                <a:cubicBezTo>
                  <a:pt x="228" y="336"/>
                  <a:pt x="227" y="335"/>
                  <a:pt x="228" y="335"/>
                </a:cubicBezTo>
                <a:cubicBezTo>
                  <a:pt x="227" y="334"/>
                  <a:pt x="228" y="334"/>
                  <a:pt x="228" y="333"/>
                </a:cubicBezTo>
                <a:cubicBezTo>
                  <a:pt x="230" y="332"/>
                  <a:pt x="227" y="329"/>
                  <a:pt x="228" y="328"/>
                </a:cubicBezTo>
                <a:cubicBezTo>
                  <a:pt x="229" y="327"/>
                  <a:pt x="230" y="327"/>
                  <a:pt x="231" y="328"/>
                </a:cubicBezTo>
                <a:cubicBezTo>
                  <a:pt x="231" y="327"/>
                  <a:pt x="231" y="327"/>
                  <a:pt x="231" y="327"/>
                </a:cubicBezTo>
                <a:cubicBezTo>
                  <a:pt x="232" y="327"/>
                  <a:pt x="232" y="328"/>
                  <a:pt x="232" y="328"/>
                </a:cubicBezTo>
                <a:cubicBezTo>
                  <a:pt x="233" y="328"/>
                  <a:pt x="233" y="328"/>
                  <a:pt x="233" y="328"/>
                </a:cubicBezTo>
                <a:cubicBezTo>
                  <a:pt x="233" y="328"/>
                  <a:pt x="233" y="328"/>
                  <a:pt x="233" y="328"/>
                </a:cubicBezTo>
                <a:cubicBezTo>
                  <a:pt x="232" y="327"/>
                  <a:pt x="233" y="326"/>
                  <a:pt x="233" y="326"/>
                </a:cubicBezTo>
                <a:cubicBezTo>
                  <a:pt x="235" y="327"/>
                  <a:pt x="237" y="328"/>
                  <a:pt x="236" y="330"/>
                </a:cubicBezTo>
                <a:cubicBezTo>
                  <a:pt x="237" y="331"/>
                  <a:pt x="237" y="332"/>
                  <a:pt x="238" y="333"/>
                </a:cubicBezTo>
                <a:cubicBezTo>
                  <a:pt x="237" y="334"/>
                  <a:pt x="239" y="336"/>
                  <a:pt x="239" y="338"/>
                </a:cubicBezTo>
                <a:cubicBezTo>
                  <a:pt x="239" y="338"/>
                  <a:pt x="239" y="338"/>
                  <a:pt x="239" y="338"/>
                </a:cubicBezTo>
                <a:cubicBezTo>
                  <a:pt x="241" y="339"/>
                  <a:pt x="241" y="339"/>
                  <a:pt x="241" y="339"/>
                </a:cubicBezTo>
                <a:cubicBezTo>
                  <a:pt x="241" y="338"/>
                  <a:pt x="242" y="338"/>
                  <a:pt x="241" y="338"/>
                </a:cubicBezTo>
                <a:cubicBezTo>
                  <a:pt x="241" y="338"/>
                  <a:pt x="241" y="338"/>
                  <a:pt x="241" y="337"/>
                </a:cubicBezTo>
                <a:cubicBezTo>
                  <a:pt x="241" y="337"/>
                  <a:pt x="241" y="336"/>
                  <a:pt x="241" y="336"/>
                </a:cubicBezTo>
                <a:cubicBezTo>
                  <a:pt x="243" y="338"/>
                  <a:pt x="244" y="335"/>
                  <a:pt x="246" y="336"/>
                </a:cubicBezTo>
                <a:cubicBezTo>
                  <a:pt x="246" y="336"/>
                  <a:pt x="246" y="336"/>
                  <a:pt x="247" y="336"/>
                </a:cubicBezTo>
                <a:cubicBezTo>
                  <a:pt x="247" y="336"/>
                  <a:pt x="247" y="336"/>
                  <a:pt x="247" y="336"/>
                </a:cubicBezTo>
                <a:cubicBezTo>
                  <a:pt x="247" y="337"/>
                  <a:pt x="247" y="337"/>
                  <a:pt x="247" y="337"/>
                </a:cubicBezTo>
                <a:cubicBezTo>
                  <a:pt x="248" y="338"/>
                  <a:pt x="250" y="338"/>
                  <a:pt x="251" y="337"/>
                </a:cubicBezTo>
                <a:cubicBezTo>
                  <a:pt x="250" y="336"/>
                  <a:pt x="250" y="336"/>
                  <a:pt x="250" y="336"/>
                </a:cubicBezTo>
                <a:cubicBezTo>
                  <a:pt x="251" y="336"/>
                  <a:pt x="252" y="335"/>
                  <a:pt x="251" y="334"/>
                </a:cubicBezTo>
                <a:cubicBezTo>
                  <a:pt x="250" y="333"/>
                  <a:pt x="250" y="331"/>
                  <a:pt x="248" y="330"/>
                </a:cubicBezTo>
                <a:cubicBezTo>
                  <a:pt x="250" y="329"/>
                  <a:pt x="247" y="328"/>
                  <a:pt x="249" y="327"/>
                </a:cubicBezTo>
                <a:cubicBezTo>
                  <a:pt x="250" y="327"/>
                  <a:pt x="251" y="327"/>
                  <a:pt x="252" y="328"/>
                </a:cubicBezTo>
                <a:cubicBezTo>
                  <a:pt x="251" y="328"/>
                  <a:pt x="251" y="328"/>
                  <a:pt x="251" y="328"/>
                </a:cubicBezTo>
                <a:cubicBezTo>
                  <a:pt x="254" y="328"/>
                  <a:pt x="253" y="332"/>
                  <a:pt x="255" y="333"/>
                </a:cubicBezTo>
                <a:cubicBezTo>
                  <a:pt x="255" y="333"/>
                  <a:pt x="256" y="333"/>
                  <a:pt x="256" y="333"/>
                </a:cubicBezTo>
                <a:cubicBezTo>
                  <a:pt x="256" y="333"/>
                  <a:pt x="256" y="333"/>
                  <a:pt x="256" y="334"/>
                </a:cubicBezTo>
                <a:cubicBezTo>
                  <a:pt x="257" y="334"/>
                  <a:pt x="258" y="333"/>
                  <a:pt x="258" y="333"/>
                </a:cubicBezTo>
                <a:cubicBezTo>
                  <a:pt x="258" y="333"/>
                  <a:pt x="258" y="332"/>
                  <a:pt x="258" y="332"/>
                </a:cubicBezTo>
                <a:cubicBezTo>
                  <a:pt x="260" y="332"/>
                  <a:pt x="257" y="330"/>
                  <a:pt x="257" y="329"/>
                </a:cubicBezTo>
                <a:cubicBezTo>
                  <a:pt x="258" y="327"/>
                  <a:pt x="256" y="324"/>
                  <a:pt x="257" y="322"/>
                </a:cubicBezTo>
                <a:cubicBezTo>
                  <a:pt x="259" y="321"/>
                  <a:pt x="256" y="320"/>
                  <a:pt x="258" y="318"/>
                </a:cubicBezTo>
                <a:cubicBezTo>
                  <a:pt x="257" y="317"/>
                  <a:pt x="258" y="316"/>
                  <a:pt x="257" y="315"/>
                </a:cubicBezTo>
                <a:cubicBezTo>
                  <a:pt x="257" y="315"/>
                  <a:pt x="257" y="315"/>
                  <a:pt x="257" y="315"/>
                </a:cubicBezTo>
                <a:cubicBezTo>
                  <a:pt x="257" y="314"/>
                  <a:pt x="257" y="314"/>
                  <a:pt x="257" y="314"/>
                </a:cubicBezTo>
                <a:cubicBezTo>
                  <a:pt x="255" y="314"/>
                  <a:pt x="256" y="313"/>
                  <a:pt x="257" y="312"/>
                </a:cubicBezTo>
                <a:cubicBezTo>
                  <a:pt x="257" y="312"/>
                  <a:pt x="257" y="312"/>
                  <a:pt x="257" y="312"/>
                </a:cubicBezTo>
                <a:cubicBezTo>
                  <a:pt x="258" y="313"/>
                  <a:pt x="259" y="311"/>
                  <a:pt x="260" y="313"/>
                </a:cubicBezTo>
                <a:cubicBezTo>
                  <a:pt x="259" y="314"/>
                  <a:pt x="262" y="314"/>
                  <a:pt x="260" y="316"/>
                </a:cubicBezTo>
                <a:cubicBezTo>
                  <a:pt x="261" y="317"/>
                  <a:pt x="261" y="317"/>
                  <a:pt x="261" y="317"/>
                </a:cubicBezTo>
                <a:cubicBezTo>
                  <a:pt x="261" y="317"/>
                  <a:pt x="261" y="317"/>
                  <a:pt x="261" y="317"/>
                </a:cubicBezTo>
                <a:cubicBezTo>
                  <a:pt x="261" y="318"/>
                  <a:pt x="261" y="318"/>
                  <a:pt x="261" y="318"/>
                </a:cubicBezTo>
                <a:cubicBezTo>
                  <a:pt x="261" y="318"/>
                  <a:pt x="261" y="318"/>
                  <a:pt x="261" y="319"/>
                </a:cubicBezTo>
                <a:cubicBezTo>
                  <a:pt x="261" y="318"/>
                  <a:pt x="261" y="319"/>
                  <a:pt x="261" y="319"/>
                </a:cubicBezTo>
                <a:cubicBezTo>
                  <a:pt x="261" y="319"/>
                  <a:pt x="261" y="320"/>
                  <a:pt x="261" y="320"/>
                </a:cubicBezTo>
                <a:cubicBezTo>
                  <a:pt x="261" y="321"/>
                  <a:pt x="262" y="321"/>
                  <a:pt x="261" y="322"/>
                </a:cubicBezTo>
                <a:cubicBezTo>
                  <a:pt x="261" y="321"/>
                  <a:pt x="261" y="321"/>
                  <a:pt x="261" y="321"/>
                </a:cubicBezTo>
                <a:cubicBezTo>
                  <a:pt x="259" y="322"/>
                  <a:pt x="261" y="323"/>
                  <a:pt x="261" y="325"/>
                </a:cubicBezTo>
                <a:cubicBezTo>
                  <a:pt x="264" y="326"/>
                  <a:pt x="264" y="329"/>
                  <a:pt x="266" y="331"/>
                </a:cubicBezTo>
                <a:cubicBezTo>
                  <a:pt x="266" y="331"/>
                  <a:pt x="267" y="332"/>
                  <a:pt x="268" y="332"/>
                </a:cubicBezTo>
                <a:cubicBezTo>
                  <a:pt x="269" y="333"/>
                  <a:pt x="270" y="331"/>
                  <a:pt x="271" y="330"/>
                </a:cubicBezTo>
                <a:cubicBezTo>
                  <a:pt x="274" y="328"/>
                  <a:pt x="271" y="324"/>
                  <a:pt x="275" y="323"/>
                </a:cubicBezTo>
                <a:cubicBezTo>
                  <a:pt x="276" y="320"/>
                  <a:pt x="274" y="319"/>
                  <a:pt x="274" y="317"/>
                </a:cubicBezTo>
                <a:cubicBezTo>
                  <a:pt x="274" y="317"/>
                  <a:pt x="274" y="317"/>
                  <a:pt x="274" y="317"/>
                </a:cubicBezTo>
                <a:cubicBezTo>
                  <a:pt x="274" y="316"/>
                  <a:pt x="274" y="316"/>
                  <a:pt x="274" y="316"/>
                </a:cubicBezTo>
                <a:cubicBezTo>
                  <a:pt x="275" y="316"/>
                  <a:pt x="276" y="315"/>
                  <a:pt x="276" y="316"/>
                </a:cubicBezTo>
                <a:cubicBezTo>
                  <a:pt x="277" y="316"/>
                  <a:pt x="277" y="316"/>
                  <a:pt x="277" y="316"/>
                </a:cubicBezTo>
                <a:cubicBezTo>
                  <a:pt x="277" y="316"/>
                  <a:pt x="277" y="316"/>
                  <a:pt x="277" y="316"/>
                </a:cubicBezTo>
                <a:cubicBezTo>
                  <a:pt x="277" y="314"/>
                  <a:pt x="277" y="314"/>
                  <a:pt x="277" y="314"/>
                </a:cubicBezTo>
                <a:cubicBezTo>
                  <a:pt x="277" y="314"/>
                  <a:pt x="277" y="314"/>
                  <a:pt x="277" y="314"/>
                </a:cubicBezTo>
                <a:cubicBezTo>
                  <a:pt x="277" y="312"/>
                  <a:pt x="278" y="313"/>
                  <a:pt x="278" y="313"/>
                </a:cubicBezTo>
                <a:cubicBezTo>
                  <a:pt x="280" y="311"/>
                  <a:pt x="283" y="312"/>
                  <a:pt x="284" y="309"/>
                </a:cubicBezTo>
                <a:cubicBezTo>
                  <a:pt x="283" y="309"/>
                  <a:pt x="283" y="309"/>
                  <a:pt x="283" y="309"/>
                </a:cubicBezTo>
                <a:cubicBezTo>
                  <a:pt x="283" y="309"/>
                  <a:pt x="283" y="309"/>
                  <a:pt x="283" y="308"/>
                </a:cubicBezTo>
                <a:cubicBezTo>
                  <a:pt x="284" y="309"/>
                  <a:pt x="285" y="308"/>
                  <a:pt x="286" y="308"/>
                </a:cubicBezTo>
                <a:cubicBezTo>
                  <a:pt x="287" y="307"/>
                  <a:pt x="288" y="310"/>
                  <a:pt x="290" y="309"/>
                </a:cubicBezTo>
                <a:cubicBezTo>
                  <a:pt x="290" y="308"/>
                  <a:pt x="293" y="309"/>
                  <a:pt x="292" y="307"/>
                </a:cubicBezTo>
                <a:cubicBezTo>
                  <a:pt x="293" y="307"/>
                  <a:pt x="294" y="306"/>
                  <a:pt x="295" y="306"/>
                </a:cubicBezTo>
                <a:cubicBezTo>
                  <a:pt x="295" y="306"/>
                  <a:pt x="294" y="306"/>
                  <a:pt x="294" y="306"/>
                </a:cubicBezTo>
                <a:cubicBezTo>
                  <a:pt x="295" y="304"/>
                  <a:pt x="294" y="303"/>
                  <a:pt x="294" y="302"/>
                </a:cubicBezTo>
                <a:cubicBezTo>
                  <a:pt x="295" y="299"/>
                  <a:pt x="292" y="298"/>
                  <a:pt x="291" y="297"/>
                </a:cubicBezTo>
                <a:cubicBezTo>
                  <a:pt x="291" y="297"/>
                  <a:pt x="291" y="297"/>
                  <a:pt x="291" y="297"/>
                </a:cubicBezTo>
                <a:cubicBezTo>
                  <a:pt x="290" y="297"/>
                  <a:pt x="290" y="297"/>
                  <a:pt x="290" y="296"/>
                </a:cubicBezTo>
                <a:cubicBezTo>
                  <a:pt x="290" y="297"/>
                  <a:pt x="290" y="297"/>
                  <a:pt x="290" y="297"/>
                </a:cubicBezTo>
                <a:cubicBezTo>
                  <a:pt x="290" y="296"/>
                  <a:pt x="289" y="296"/>
                  <a:pt x="290" y="296"/>
                </a:cubicBezTo>
                <a:cubicBezTo>
                  <a:pt x="290" y="296"/>
                  <a:pt x="290" y="295"/>
                  <a:pt x="290" y="295"/>
                </a:cubicBezTo>
                <a:cubicBezTo>
                  <a:pt x="290" y="295"/>
                  <a:pt x="290" y="295"/>
                  <a:pt x="290" y="294"/>
                </a:cubicBezTo>
                <a:cubicBezTo>
                  <a:pt x="290" y="294"/>
                  <a:pt x="290" y="294"/>
                  <a:pt x="290" y="294"/>
                </a:cubicBezTo>
                <a:cubicBezTo>
                  <a:pt x="290" y="294"/>
                  <a:pt x="290" y="293"/>
                  <a:pt x="290" y="293"/>
                </a:cubicBezTo>
                <a:cubicBezTo>
                  <a:pt x="290" y="293"/>
                  <a:pt x="290" y="293"/>
                  <a:pt x="290" y="293"/>
                </a:cubicBezTo>
                <a:cubicBezTo>
                  <a:pt x="290" y="292"/>
                  <a:pt x="290" y="291"/>
                  <a:pt x="289" y="291"/>
                </a:cubicBezTo>
                <a:cubicBezTo>
                  <a:pt x="289" y="290"/>
                  <a:pt x="290" y="289"/>
                  <a:pt x="290" y="289"/>
                </a:cubicBezTo>
                <a:cubicBezTo>
                  <a:pt x="290" y="287"/>
                  <a:pt x="292" y="288"/>
                  <a:pt x="292" y="286"/>
                </a:cubicBezTo>
                <a:cubicBezTo>
                  <a:pt x="292" y="286"/>
                  <a:pt x="293" y="286"/>
                  <a:pt x="293" y="286"/>
                </a:cubicBezTo>
                <a:cubicBezTo>
                  <a:pt x="293" y="286"/>
                  <a:pt x="293" y="286"/>
                  <a:pt x="293" y="286"/>
                </a:cubicBezTo>
                <a:cubicBezTo>
                  <a:pt x="294" y="286"/>
                  <a:pt x="294" y="287"/>
                  <a:pt x="294" y="286"/>
                </a:cubicBezTo>
                <a:cubicBezTo>
                  <a:pt x="294" y="286"/>
                  <a:pt x="294" y="286"/>
                  <a:pt x="294" y="286"/>
                </a:cubicBezTo>
                <a:cubicBezTo>
                  <a:pt x="294" y="286"/>
                  <a:pt x="294" y="286"/>
                  <a:pt x="294" y="285"/>
                </a:cubicBezTo>
                <a:cubicBezTo>
                  <a:pt x="295" y="286"/>
                  <a:pt x="295" y="286"/>
                  <a:pt x="295" y="286"/>
                </a:cubicBezTo>
                <a:cubicBezTo>
                  <a:pt x="295" y="285"/>
                  <a:pt x="295" y="285"/>
                  <a:pt x="295" y="285"/>
                </a:cubicBezTo>
                <a:cubicBezTo>
                  <a:pt x="294" y="284"/>
                  <a:pt x="294" y="284"/>
                  <a:pt x="294" y="284"/>
                </a:cubicBezTo>
                <a:cubicBezTo>
                  <a:pt x="295" y="284"/>
                  <a:pt x="295" y="284"/>
                  <a:pt x="295" y="284"/>
                </a:cubicBezTo>
                <a:cubicBezTo>
                  <a:pt x="294" y="284"/>
                  <a:pt x="294" y="283"/>
                  <a:pt x="294" y="283"/>
                </a:cubicBezTo>
                <a:cubicBezTo>
                  <a:pt x="294" y="283"/>
                  <a:pt x="294" y="282"/>
                  <a:pt x="295" y="282"/>
                </a:cubicBezTo>
                <a:cubicBezTo>
                  <a:pt x="295" y="282"/>
                  <a:pt x="295" y="282"/>
                  <a:pt x="295" y="282"/>
                </a:cubicBezTo>
                <a:cubicBezTo>
                  <a:pt x="294" y="281"/>
                  <a:pt x="295" y="279"/>
                  <a:pt x="296" y="278"/>
                </a:cubicBezTo>
                <a:cubicBezTo>
                  <a:pt x="295" y="277"/>
                  <a:pt x="295" y="277"/>
                  <a:pt x="295" y="277"/>
                </a:cubicBezTo>
                <a:cubicBezTo>
                  <a:pt x="296" y="276"/>
                  <a:pt x="296" y="276"/>
                  <a:pt x="296" y="276"/>
                </a:cubicBezTo>
                <a:cubicBezTo>
                  <a:pt x="296" y="276"/>
                  <a:pt x="295" y="275"/>
                  <a:pt x="296" y="275"/>
                </a:cubicBezTo>
                <a:cubicBezTo>
                  <a:pt x="296" y="275"/>
                  <a:pt x="295" y="274"/>
                  <a:pt x="295" y="274"/>
                </a:cubicBezTo>
                <a:cubicBezTo>
                  <a:pt x="295" y="274"/>
                  <a:pt x="296" y="274"/>
                  <a:pt x="296" y="273"/>
                </a:cubicBezTo>
                <a:cubicBezTo>
                  <a:pt x="295" y="273"/>
                  <a:pt x="295" y="274"/>
                  <a:pt x="295" y="274"/>
                </a:cubicBezTo>
                <a:cubicBezTo>
                  <a:pt x="294" y="273"/>
                  <a:pt x="296" y="272"/>
                  <a:pt x="295" y="271"/>
                </a:cubicBezTo>
                <a:cubicBezTo>
                  <a:pt x="296" y="271"/>
                  <a:pt x="296" y="271"/>
                  <a:pt x="296" y="271"/>
                </a:cubicBezTo>
                <a:cubicBezTo>
                  <a:pt x="296" y="271"/>
                  <a:pt x="296" y="271"/>
                  <a:pt x="296" y="271"/>
                </a:cubicBezTo>
                <a:cubicBezTo>
                  <a:pt x="298" y="270"/>
                  <a:pt x="299" y="271"/>
                  <a:pt x="301" y="271"/>
                </a:cubicBezTo>
                <a:cubicBezTo>
                  <a:pt x="302" y="269"/>
                  <a:pt x="303" y="271"/>
                  <a:pt x="304" y="271"/>
                </a:cubicBezTo>
                <a:cubicBezTo>
                  <a:pt x="303" y="271"/>
                  <a:pt x="303" y="271"/>
                  <a:pt x="303" y="271"/>
                </a:cubicBezTo>
                <a:cubicBezTo>
                  <a:pt x="303" y="270"/>
                  <a:pt x="303" y="270"/>
                  <a:pt x="303" y="270"/>
                </a:cubicBezTo>
                <a:cubicBezTo>
                  <a:pt x="303" y="270"/>
                  <a:pt x="303" y="269"/>
                  <a:pt x="304" y="269"/>
                </a:cubicBezTo>
                <a:cubicBezTo>
                  <a:pt x="304" y="269"/>
                  <a:pt x="304" y="268"/>
                  <a:pt x="304" y="268"/>
                </a:cubicBezTo>
                <a:cubicBezTo>
                  <a:pt x="305" y="268"/>
                  <a:pt x="305" y="268"/>
                  <a:pt x="305" y="268"/>
                </a:cubicBezTo>
                <a:cubicBezTo>
                  <a:pt x="305" y="268"/>
                  <a:pt x="305" y="267"/>
                  <a:pt x="305" y="267"/>
                </a:cubicBezTo>
                <a:cubicBezTo>
                  <a:pt x="306" y="267"/>
                  <a:pt x="307" y="268"/>
                  <a:pt x="307" y="268"/>
                </a:cubicBezTo>
                <a:cubicBezTo>
                  <a:pt x="307" y="267"/>
                  <a:pt x="306" y="265"/>
                  <a:pt x="308" y="265"/>
                </a:cubicBezTo>
                <a:cubicBezTo>
                  <a:pt x="308" y="264"/>
                  <a:pt x="309" y="264"/>
                  <a:pt x="310" y="263"/>
                </a:cubicBezTo>
                <a:cubicBezTo>
                  <a:pt x="309" y="263"/>
                  <a:pt x="309" y="263"/>
                  <a:pt x="309" y="262"/>
                </a:cubicBezTo>
                <a:cubicBezTo>
                  <a:pt x="309" y="262"/>
                  <a:pt x="309" y="262"/>
                  <a:pt x="309" y="262"/>
                </a:cubicBezTo>
                <a:cubicBezTo>
                  <a:pt x="309" y="263"/>
                  <a:pt x="309" y="263"/>
                  <a:pt x="309" y="263"/>
                </a:cubicBezTo>
                <a:cubicBezTo>
                  <a:pt x="309" y="263"/>
                  <a:pt x="309" y="263"/>
                  <a:pt x="309" y="263"/>
                </a:cubicBezTo>
                <a:cubicBezTo>
                  <a:pt x="308" y="264"/>
                  <a:pt x="307" y="262"/>
                  <a:pt x="306" y="262"/>
                </a:cubicBezTo>
                <a:cubicBezTo>
                  <a:pt x="305" y="262"/>
                  <a:pt x="304" y="261"/>
                  <a:pt x="305" y="260"/>
                </a:cubicBezTo>
                <a:cubicBezTo>
                  <a:pt x="305" y="259"/>
                  <a:pt x="306" y="259"/>
                  <a:pt x="307" y="259"/>
                </a:cubicBezTo>
                <a:cubicBezTo>
                  <a:pt x="308" y="260"/>
                  <a:pt x="309" y="260"/>
                  <a:pt x="310" y="261"/>
                </a:cubicBezTo>
                <a:cubicBezTo>
                  <a:pt x="311" y="262"/>
                  <a:pt x="312" y="262"/>
                  <a:pt x="313" y="261"/>
                </a:cubicBezTo>
                <a:cubicBezTo>
                  <a:pt x="313" y="261"/>
                  <a:pt x="312" y="262"/>
                  <a:pt x="312" y="261"/>
                </a:cubicBezTo>
                <a:cubicBezTo>
                  <a:pt x="312" y="261"/>
                  <a:pt x="312" y="261"/>
                  <a:pt x="312" y="261"/>
                </a:cubicBezTo>
                <a:cubicBezTo>
                  <a:pt x="315" y="260"/>
                  <a:pt x="318" y="260"/>
                  <a:pt x="321" y="263"/>
                </a:cubicBezTo>
                <a:cubicBezTo>
                  <a:pt x="320" y="264"/>
                  <a:pt x="322" y="263"/>
                  <a:pt x="322" y="265"/>
                </a:cubicBezTo>
                <a:cubicBezTo>
                  <a:pt x="323" y="265"/>
                  <a:pt x="323" y="265"/>
                  <a:pt x="323" y="264"/>
                </a:cubicBezTo>
                <a:cubicBezTo>
                  <a:pt x="324" y="264"/>
                  <a:pt x="323" y="264"/>
                  <a:pt x="323" y="264"/>
                </a:cubicBezTo>
                <a:cubicBezTo>
                  <a:pt x="323" y="263"/>
                  <a:pt x="323" y="263"/>
                  <a:pt x="323" y="263"/>
                </a:cubicBezTo>
                <a:cubicBezTo>
                  <a:pt x="322" y="262"/>
                  <a:pt x="322" y="262"/>
                  <a:pt x="322" y="262"/>
                </a:cubicBezTo>
                <a:cubicBezTo>
                  <a:pt x="323" y="261"/>
                  <a:pt x="323" y="261"/>
                  <a:pt x="323" y="260"/>
                </a:cubicBezTo>
                <a:cubicBezTo>
                  <a:pt x="323" y="260"/>
                  <a:pt x="323" y="260"/>
                  <a:pt x="322" y="260"/>
                </a:cubicBezTo>
                <a:cubicBezTo>
                  <a:pt x="322" y="259"/>
                  <a:pt x="323" y="260"/>
                  <a:pt x="323" y="259"/>
                </a:cubicBezTo>
                <a:cubicBezTo>
                  <a:pt x="322" y="259"/>
                  <a:pt x="324" y="256"/>
                  <a:pt x="322" y="256"/>
                </a:cubicBezTo>
                <a:cubicBezTo>
                  <a:pt x="321" y="255"/>
                  <a:pt x="321" y="254"/>
                  <a:pt x="322" y="252"/>
                </a:cubicBezTo>
                <a:cubicBezTo>
                  <a:pt x="323" y="252"/>
                  <a:pt x="323" y="252"/>
                  <a:pt x="323" y="252"/>
                </a:cubicBezTo>
                <a:cubicBezTo>
                  <a:pt x="324" y="252"/>
                  <a:pt x="324" y="252"/>
                  <a:pt x="324" y="253"/>
                </a:cubicBezTo>
                <a:cubicBezTo>
                  <a:pt x="324" y="253"/>
                  <a:pt x="324" y="252"/>
                  <a:pt x="324" y="252"/>
                </a:cubicBezTo>
                <a:cubicBezTo>
                  <a:pt x="324" y="252"/>
                  <a:pt x="324" y="252"/>
                  <a:pt x="324" y="252"/>
                </a:cubicBezTo>
                <a:cubicBezTo>
                  <a:pt x="324" y="249"/>
                  <a:pt x="320" y="248"/>
                  <a:pt x="323" y="246"/>
                </a:cubicBezTo>
                <a:cubicBezTo>
                  <a:pt x="323" y="246"/>
                  <a:pt x="324" y="246"/>
                  <a:pt x="323" y="246"/>
                </a:cubicBezTo>
                <a:cubicBezTo>
                  <a:pt x="325" y="246"/>
                  <a:pt x="325" y="246"/>
                  <a:pt x="325" y="246"/>
                </a:cubicBezTo>
                <a:cubicBezTo>
                  <a:pt x="326" y="246"/>
                  <a:pt x="326" y="246"/>
                  <a:pt x="326" y="245"/>
                </a:cubicBezTo>
                <a:cubicBezTo>
                  <a:pt x="325" y="244"/>
                  <a:pt x="325" y="244"/>
                  <a:pt x="324" y="244"/>
                </a:cubicBezTo>
                <a:cubicBezTo>
                  <a:pt x="325" y="243"/>
                  <a:pt x="325" y="243"/>
                  <a:pt x="325" y="243"/>
                </a:cubicBezTo>
                <a:cubicBezTo>
                  <a:pt x="325" y="243"/>
                  <a:pt x="325" y="243"/>
                  <a:pt x="325" y="243"/>
                </a:cubicBezTo>
                <a:cubicBezTo>
                  <a:pt x="324" y="243"/>
                  <a:pt x="324" y="243"/>
                  <a:pt x="324" y="243"/>
                </a:cubicBezTo>
                <a:cubicBezTo>
                  <a:pt x="321" y="241"/>
                  <a:pt x="321" y="241"/>
                  <a:pt x="321" y="241"/>
                </a:cubicBezTo>
                <a:cubicBezTo>
                  <a:pt x="321" y="238"/>
                  <a:pt x="324" y="238"/>
                  <a:pt x="325" y="235"/>
                </a:cubicBezTo>
                <a:cubicBezTo>
                  <a:pt x="326" y="236"/>
                  <a:pt x="327" y="234"/>
                  <a:pt x="328" y="235"/>
                </a:cubicBezTo>
                <a:cubicBezTo>
                  <a:pt x="328" y="234"/>
                  <a:pt x="328" y="234"/>
                  <a:pt x="328" y="234"/>
                </a:cubicBezTo>
                <a:cubicBezTo>
                  <a:pt x="327" y="234"/>
                  <a:pt x="328" y="233"/>
                  <a:pt x="328" y="232"/>
                </a:cubicBezTo>
                <a:cubicBezTo>
                  <a:pt x="328" y="232"/>
                  <a:pt x="329" y="232"/>
                  <a:pt x="329" y="233"/>
                </a:cubicBezTo>
                <a:cubicBezTo>
                  <a:pt x="329" y="232"/>
                  <a:pt x="329" y="232"/>
                  <a:pt x="329" y="232"/>
                </a:cubicBezTo>
                <a:cubicBezTo>
                  <a:pt x="329" y="231"/>
                  <a:pt x="328" y="231"/>
                  <a:pt x="327" y="231"/>
                </a:cubicBezTo>
                <a:cubicBezTo>
                  <a:pt x="329" y="230"/>
                  <a:pt x="328" y="229"/>
                  <a:pt x="329" y="228"/>
                </a:cubicBezTo>
                <a:cubicBezTo>
                  <a:pt x="329" y="228"/>
                  <a:pt x="328" y="228"/>
                  <a:pt x="328" y="228"/>
                </a:cubicBezTo>
                <a:cubicBezTo>
                  <a:pt x="328" y="228"/>
                  <a:pt x="328" y="228"/>
                  <a:pt x="328" y="227"/>
                </a:cubicBezTo>
                <a:cubicBezTo>
                  <a:pt x="327" y="228"/>
                  <a:pt x="327" y="228"/>
                  <a:pt x="327" y="228"/>
                </a:cubicBezTo>
                <a:cubicBezTo>
                  <a:pt x="327" y="227"/>
                  <a:pt x="327" y="227"/>
                  <a:pt x="327" y="227"/>
                </a:cubicBezTo>
                <a:cubicBezTo>
                  <a:pt x="327" y="227"/>
                  <a:pt x="327" y="227"/>
                  <a:pt x="326" y="228"/>
                </a:cubicBezTo>
                <a:cubicBezTo>
                  <a:pt x="326" y="227"/>
                  <a:pt x="325" y="227"/>
                  <a:pt x="325" y="226"/>
                </a:cubicBezTo>
                <a:cubicBezTo>
                  <a:pt x="324" y="226"/>
                  <a:pt x="324" y="226"/>
                  <a:pt x="324" y="226"/>
                </a:cubicBezTo>
                <a:cubicBezTo>
                  <a:pt x="323" y="224"/>
                  <a:pt x="320" y="222"/>
                  <a:pt x="318" y="220"/>
                </a:cubicBezTo>
                <a:cubicBezTo>
                  <a:pt x="320" y="220"/>
                  <a:pt x="317" y="218"/>
                  <a:pt x="319" y="217"/>
                </a:cubicBezTo>
                <a:cubicBezTo>
                  <a:pt x="318" y="217"/>
                  <a:pt x="318" y="216"/>
                  <a:pt x="318" y="216"/>
                </a:cubicBezTo>
                <a:cubicBezTo>
                  <a:pt x="318" y="215"/>
                  <a:pt x="318" y="215"/>
                  <a:pt x="318" y="215"/>
                </a:cubicBezTo>
                <a:cubicBezTo>
                  <a:pt x="317" y="214"/>
                  <a:pt x="317" y="214"/>
                  <a:pt x="317" y="214"/>
                </a:cubicBezTo>
                <a:cubicBezTo>
                  <a:pt x="318" y="214"/>
                  <a:pt x="319" y="214"/>
                  <a:pt x="319" y="213"/>
                </a:cubicBezTo>
                <a:cubicBezTo>
                  <a:pt x="319" y="214"/>
                  <a:pt x="320" y="214"/>
                  <a:pt x="320" y="215"/>
                </a:cubicBezTo>
                <a:cubicBezTo>
                  <a:pt x="321" y="215"/>
                  <a:pt x="322" y="215"/>
                  <a:pt x="322" y="215"/>
                </a:cubicBezTo>
                <a:cubicBezTo>
                  <a:pt x="324" y="215"/>
                  <a:pt x="325" y="216"/>
                  <a:pt x="327" y="216"/>
                </a:cubicBezTo>
                <a:cubicBezTo>
                  <a:pt x="328" y="216"/>
                  <a:pt x="330" y="217"/>
                  <a:pt x="331" y="216"/>
                </a:cubicBezTo>
                <a:cubicBezTo>
                  <a:pt x="327" y="212"/>
                  <a:pt x="329" y="207"/>
                  <a:pt x="325" y="204"/>
                </a:cubicBezTo>
                <a:close/>
                <a:moveTo>
                  <a:pt x="60" y="261"/>
                </a:moveTo>
                <a:cubicBezTo>
                  <a:pt x="59" y="259"/>
                  <a:pt x="59" y="259"/>
                  <a:pt x="59" y="259"/>
                </a:cubicBezTo>
                <a:cubicBezTo>
                  <a:pt x="60" y="259"/>
                  <a:pt x="60" y="260"/>
                  <a:pt x="62" y="260"/>
                </a:cubicBezTo>
                <a:cubicBezTo>
                  <a:pt x="61" y="261"/>
                  <a:pt x="60" y="261"/>
                  <a:pt x="60" y="261"/>
                </a:cubicBezTo>
                <a:close/>
                <a:moveTo>
                  <a:pt x="93" y="40"/>
                </a:moveTo>
                <a:cubicBezTo>
                  <a:pt x="92" y="39"/>
                  <a:pt x="92" y="39"/>
                  <a:pt x="92" y="39"/>
                </a:cubicBezTo>
                <a:cubicBezTo>
                  <a:pt x="93" y="39"/>
                  <a:pt x="93" y="39"/>
                  <a:pt x="93" y="39"/>
                </a:cubicBezTo>
                <a:lnTo>
                  <a:pt x="93" y="40"/>
                </a:lnTo>
                <a:close/>
                <a:moveTo>
                  <a:pt x="131" y="47"/>
                </a:moveTo>
                <a:cubicBezTo>
                  <a:pt x="131" y="49"/>
                  <a:pt x="131" y="49"/>
                  <a:pt x="131" y="49"/>
                </a:cubicBezTo>
                <a:cubicBezTo>
                  <a:pt x="131" y="49"/>
                  <a:pt x="131" y="49"/>
                  <a:pt x="131" y="49"/>
                </a:cubicBezTo>
                <a:lnTo>
                  <a:pt x="131" y="47"/>
                </a:lnTo>
                <a:close/>
                <a:moveTo>
                  <a:pt x="130" y="52"/>
                </a:moveTo>
                <a:cubicBezTo>
                  <a:pt x="130" y="52"/>
                  <a:pt x="130" y="51"/>
                  <a:pt x="131" y="51"/>
                </a:cubicBezTo>
                <a:cubicBezTo>
                  <a:pt x="130" y="51"/>
                  <a:pt x="130" y="50"/>
                  <a:pt x="131" y="50"/>
                </a:cubicBezTo>
                <a:cubicBezTo>
                  <a:pt x="131" y="51"/>
                  <a:pt x="131" y="51"/>
                  <a:pt x="131" y="51"/>
                </a:cubicBezTo>
                <a:cubicBezTo>
                  <a:pt x="132" y="50"/>
                  <a:pt x="132" y="50"/>
                  <a:pt x="132" y="50"/>
                </a:cubicBezTo>
                <a:cubicBezTo>
                  <a:pt x="131" y="51"/>
                  <a:pt x="133" y="51"/>
                  <a:pt x="133" y="52"/>
                </a:cubicBezTo>
                <a:cubicBezTo>
                  <a:pt x="132" y="51"/>
                  <a:pt x="131" y="53"/>
                  <a:pt x="130" y="52"/>
                </a:cubicBezTo>
                <a:close/>
                <a:moveTo>
                  <a:pt x="134" y="42"/>
                </a:moveTo>
                <a:cubicBezTo>
                  <a:pt x="134" y="42"/>
                  <a:pt x="135" y="42"/>
                  <a:pt x="135" y="42"/>
                </a:cubicBezTo>
                <a:cubicBezTo>
                  <a:pt x="134" y="43"/>
                  <a:pt x="134" y="43"/>
                  <a:pt x="134" y="43"/>
                </a:cubicBezTo>
                <a:cubicBezTo>
                  <a:pt x="135" y="43"/>
                  <a:pt x="134" y="44"/>
                  <a:pt x="135" y="44"/>
                </a:cubicBezTo>
                <a:cubicBezTo>
                  <a:pt x="133" y="45"/>
                  <a:pt x="133" y="43"/>
                  <a:pt x="132" y="43"/>
                </a:cubicBezTo>
                <a:cubicBezTo>
                  <a:pt x="135" y="40"/>
                  <a:pt x="135" y="40"/>
                  <a:pt x="135" y="40"/>
                </a:cubicBezTo>
                <a:cubicBezTo>
                  <a:pt x="135" y="40"/>
                  <a:pt x="135" y="40"/>
                  <a:pt x="135" y="40"/>
                </a:cubicBezTo>
                <a:cubicBezTo>
                  <a:pt x="136" y="41"/>
                  <a:pt x="135" y="41"/>
                  <a:pt x="134" y="42"/>
                </a:cubicBezTo>
                <a:close/>
                <a:moveTo>
                  <a:pt x="140" y="36"/>
                </a:moveTo>
                <a:cubicBezTo>
                  <a:pt x="140" y="35"/>
                  <a:pt x="140" y="35"/>
                  <a:pt x="140" y="35"/>
                </a:cubicBezTo>
                <a:cubicBezTo>
                  <a:pt x="139" y="36"/>
                  <a:pt x="138" y="35"/>
                  <a:pt x="137" y="35"/>
                </a:cubicBezTo>
                <a:cubicBezTo>
                  <a:pt x="137" y="35"/>
                  <a:pt x="137" y="34"/>
                  <a:pt x="136" y="34"/>
                </a:cubicBezTo>
                <a:cubicBezTo>
                  <a:pt x="136" y="33"/>
                  <a:pt x="136" y="33"/>
                  <a:pt x="136" y="33"/>
                </a:cubicBezTo>
                <a:cubicBezTo>
                  <a:pt x="136" y="33"/>
                  <a:pt x="136" y="33"/>
                  <a:pt x="136" y="33"/>
                </a:cubicBezTo>
                <a:cubicBezTo>
                  <a:pt x="136" y="33"/>
                  <a:pt x="136" y="33"/>
                  <a:pt x="136" y="33"/>
                </a:cubicBezTo>
                <a:cubicBezTo>
                  <a:pt x="136" y="33"/>
                  <a:pt x="136" y="33"/>
                  <a:pt x="136" y="34"/>
                </a:cubicBezTo>
                <a:cubicBezTo>
                  <a:pt x="136" y="34"/>
                  <a:pt x="137" y="33"/>
                  <a:pt x="137" y="33"/>
                </a:cubicBezTo>
                <a:cubicBezTo>
                  <a:pt x="137" y="33"/>
                  <a:pt x="137" y="33"/>
                  <a:pt x="137" y="33"/>
                </a:cubicBezTo>
                <a:cubicBezTo>
                  <a:pt x="138" y="33"/>
                  <a:pt x="138" y="34"/>
                  <a:pt x="139" y="34"/>
                </a:cubicBezTo>
                <a:cubicBezTo>
                  <a:pt x="139" y="34"/>
                  <a:pt x="139" y="34"/>
                  <a:pt x="139" y="33"/>
                </a:cubicBezTo>
                <a:cubicBezTo>
                  <a:pt x="139" y="34"/>
                  <a:pt x="140" y="34"/>
                  <a:pt x="141" y="34"/>
                </a:cubicBezTo>
                <a:lnTo>
                  <a:pt x="140" y="36"/>
                </a:lnTo>
                <a:close/>
                <a:moveTo>
                  <a:pt x="145" y="325"/>
                </a:moveTo>
                <a:cubicBezTo>
                  <a:pt x="145" y="325"/>
                  <a:pt x="144" y="325"/>
                  <a:pt x="144" y="325"/>
                </a:cubicBezTo>
                <a:cubicBezTo>
                  <a:pt x="144" y="323"/>
                  <a:pt x="144" y="323"/>
                  <a:pt x="144" y="323"/>
                </a:cubicBezTo>
                <a:cubicBezTo>
                  <a:pt x="145" y="323"/>
                  <a:pt x="145" y="324"/>
                  <a:pt x="146" y="324"/>
                </a:cubicBezTo>
                <a:cubicBezTo>
                  <a:pt x="146" y="325"/>
                  <a:pt x="146" y="325"/>
                  <a:pt x="145" y="325"/>
                </a:cubicBezTo>
                <a:close/>
                <a:moveTo>
                  <a:pt x="160" y="310"/>
                </a:moveTo>
                <a:cubicBezTo>
                  <a:pt x="160" y="310"/>
                  <a:pt x="160" y="309"/>
                  <a:pt x="161" y="309"/>
                </a:cubicBezTo>
                <a:cubicBezTo>
                  <a:pt x="161" y="310"/>
                  <a:pt x="161" y="310"/>
                  <a:pt x="160" y="310"/>
                </a:cubicBezTo>
                <a:close/>
                <a:moveTo>
                  <a:pt x="162" y="271"/>
                </a:moveTo>
                <a:cubicBezTo>
                  <a:pt x="160" y="269"/>
                  <a:pt x="160" y="269"/>
                  <a:pt x="160" y="269"/>
                </a:cubicBezTo>
                <a:cubicBezTo>
                  <a:pt x="162" y="271"/>
                  <a:pt x="162" y="271"/>
                  <a:pt x="162" y="271"/>
                </a:cubicBezTo>
                <a:close/>
                <a:moveTo>
                  <a:pt x="208" y="321"/>
                </a:moveTo>
                <a:cubicBezTo>
                  <a:pt x="207" y="322"/>
                  <a:pt x="207" y="322"/>
                  <a:pt x="206" y="322"/>
                </a:cubicBezTo>
                <a:cubicBezTo>
                  <a:pt x="207" y="323"/>
                  <a:pt x="207" y="323"/>
                  <a:pt x="207" y="323"/>
                </a:cubicBezTo>
                <a:cubicBezTo>
                  <a:pt x="206" y="322"/>
                  <a:pt x="205" y="323"/>
                  <a:pt x="205" y="323"/>
                </a:cubicBezTo>
                <a:cubicBezTo>
                  <a:pt x="204" y="321"/>
                  <a:pt x="207" y="322"/>
                  <a:pt x="206" y="320"/>
                </a:cubicBezTo>
                <a:cubicBezTo>
                  <a:pt x="207" y="319"/>
                  <a:pt x="207" y="319"/>
                  <a:pt x="207" y="319"/>
                </a:cubicBezTo>
                <a:cubicBezTo>
                  <a:pt x="206" y="319"/>
                  <a:pt x="206" y="319"/>
                  <a:pt x="206" y="319"/>
                </a:cubicBezTo>
                <a:cubicBezTo>
                  <a:pt x="208" y="317"/>
                  <a:pt x="208" y="317"/>
                  <a:pt x="208" y="317"/>
                </a:cubicBezTo>
                <a:cubicBezTo>
                  <a:pt x="210" y="318"/>
                  <a:pt x="207" y="320"/>
                  <a:pt x="208" y="321"/>
                </a:cubicBezTo>
                <a:close/>
                <a:moveTo>
                  <a:pt x="211" y="328"/>
                </a:moveTo>
                <a:cubicBezTo>
                  <a:pt x="210" y="328"/>
                  <a:pt x="210" y="328"/>
                  <a:pt x="210" y="328"/>
                </a:cubicBezTo>
                <a:cubicBezTo>
                  <a:pt x="210" y="327"/>
                  <a:pt x="211" y="327"/>
                  <a:pt x="210" y="327"/>
                </a:cubicBezTo>
                <a:cubicBezTo>
                  <a:pt x="210" y="327"/>
                  <a:pt x="210" y="326"/>
                  <a:pt x="210" y="326"/>
                </a:cubicBezTo>
                <a:cubicBezTo>
                  <a:pt x="209" y="327"/>
                  <a:pt x="209" y="327"/>
                  <a:pt x="209" y="327"/>
                </a:cubicBezTo>
                <a:cubicBezTo>
                  <a:pt x="209" y="326"/>
                  <a:pt x="209" y="326"/>
                  <a:pt x="209" y="326"/>
                </a:cubicBezTo>
                <a:cubicBezTo>
                  <a:pt x="210" y="326"/>
                  <a:pt x="210" y="326"/>
                  <a:pt x="210" y="326"/>
                </a:cubicBezTo>
                <a:cubicBezTo>
                  <a:pt x="210" y="326"/>
                  <a:pt x="210" y="326"/>
                  <a:pt x="210" y="326"/>
                </a:cubicBezTo>
                <a:cubicBezTo>
                  <a:pt x="210" y="327"/>
                  <a:pt x="212" y="327"/>
                  <a:pt x="211" y="328"/>
                </a:cubicBezTo>
                <a:close/>
                <a:moveTo>
                  <a:pt x="236" y="36"/>
                </a:moveTo>
                <a:cubicBezTo>
                  <a:pt x="236" y="35"/>
                  <a:pt x="236" y="35"/>
                  <a:pt x="236" y="35"/>
                </a:cubicBezTo>
                <a:cubicBezTo>
                  <a:pt x="237" y="35"/>
                  <a:pt x="237" y="36"/>
                  <a:pt x="237" y="36"/>
                </a:cubicBezTo>
                <a:lnTo>
                  <a:pt x="236" y="36"/>
                </a:lnTo>
                <a:close/>
                <a:moveTo>
                  <a:pt x="239" y="325"/>
                </a:moveTo>
                <a:cubicBezTo>
                  <a:pt x="238" y="324"/>
                  <a:pt x="237" y="324"/>
                  <a:pt x="237" y="323"/>
                </a:cubicBezTo>
                <a:cubicBezTo>
                  <a:pt x="237" y="323"/>
                  <a:pt x="237" y="323"/>
                  <a:pt x="237" y="323"/>
                </a:cubicBezTo>
                <a:cubicBezTo>
                  <a:pt x="237" y="322"/>
                  <a:pt x="237" y="322"/>
                  <a:pt x="237" y="322"/>
                </a:cubicBezTo>
                <a:cubicBezTo>
                  <a:pt x="237" y="322"/>
                  <a:pt x="237" y="322"/>
                  <a:pt x="237" y="322"/>
                </a:cubicBezTo>
                <a:cubicBezTo>
                  <a:pt x="237" y="321"/>
                  <a:pt x="237" y="321"/>
                  <a:pt x="237" y="321"/>
                </a:cubicBezTo>
                <a:cubicBezTo>
                  <a:pt x="237" y="321"/>
                  <a:pt x="237" y="322"/>
                  <a:pt x="237" y="322"/>
                </a:cubicBezTo>
                <a:cubicBezTo>
                  <a:pt x="238" y="322"/>
                  <a:pt x="238" y="322"/>
                  <a:pt x="237" y="322"/>
                </a:cubicBezTo>
                <a:cubicBezTo>
                  <a:pt x="237" y="322"/>
                  <a:pt x="237" y="322"/>
                  <a:pt x="237" y="322"/>
                </a:cubicBezTo>
                <a:cubicBezTo>
                  <a:pt x="237" y="322"/>
                  <a:pt x="237" y="322"/>
                  <a:pt x="237" y="322"/>
                </a:cubicBezTo>
                <a:cubicBezTo>
                  <a:pt x="237" y="322"/>
                  <a:pt x="237" y="322"/>
                  <a:pt x="237" y="323"/>
                </a:cubicBezTo>
                <a:cubicBezTo>
                  <a:pt x="239" y="323"/>
                  <a:pt x="238" y="324"/>
                  <a:pt x="239" y="325"/>
                </a:cubicBezTo>
                <a:cubicBezTo>
                  <a:pt x="239" y="325"/>
                  <a:pt x="239" y="325"/>
                  <a:pt x="239" y="325"/>
                </a:cubicBezTo>
                <a:cubicBezTo>
                  <a:pt x="239" y="325"/>
                  <a:pt x="239" y="325"/>
                  <a:pt x="239" y="325"/>
                </a:cubicBezTo>
                <a:close/>
                <a:moveTo>
                  <a:pt x="248" y="324"/>
                </a:moveTo>
                <a:cubicBezTo>
                  <a:pt x="248" y="324"/>
                  <a:pt x="248" y="324"/>
                  <a:pt x="248" y="324"/>
                </a:cubicBezTo>
                <a:cubicBezTo>
                  <a:pt x="248" y="324"/>
                  <a:pt x="247" y="324"/>
                  <a:pt x="247" y="325"/>
                </a:cubicBezTo>
                <a:cubicBezTo>
                  <a:pt x="246" y="323"/>
                  <a:pt x="246" y="323"/>
                  <a:pt x="246" y="323"/>
                </a:cubicBezTo>
                <a:cubicBezTo>
                  <a:pt x="244" y="325"/>
                  <a:pt x="244" y="322"/>
                  <a:pt x="243" y="321"/>
                </a:cubicBezTo>
                <a:cubicBezTo>
                  <a:pt x="244" y="320"/>
                  <a:pt x="244" y="320"/>
                  <a:pt x="244" y="320"/>
                </a:cubicBezTo>
                <a:cubicBezTo>
                  <a:pt x="246" y="321"/>
                  <a:pt x="247" y="322"/>
                  <a:pt x="248" y="324"/>
                </a:cubicBezTo>
                <a:cubicBezTo>
                  <a:pt x="248" y="324"/>
                  <a:pt x="248" y="324"/>
                  <a:pt x="248" y="324"/>
                </a:cubicBezTo>
                <a:close/>
                <a:moveTo>
                  <a:pt x="269" y="51"/>
                </a:moveTo>
                <a:cubicBezTo>
                  <a:pt x="267" y="51"/>
                  <a:pt x="267" y="51"/>
                  <a:pt x="267" y="51"/>
                </a:cubicBezTo>
                <a:cubicBezTo>
                  <a:pt x="268" y="50"/>
                  <a:pt x="268" y="50"/>
                  <a:pt x="268" y="50"/>
                </a:cubicBezTo>
                <a:cubicBezTo>
                  <a:pt x="268" y="49"/>
                  <a:pt x="268" y="49"/>
                  <a:pt x="268" y="49"/>
                </a:cubicBezTo>
                <a:cubicBezTo>
                  <a:pt x="268" y="49"/>
                  <a:pt x="269" y="50"/>
                  <a:pt x="269" y="50"/>
                </a:cubicBezTo>
                <a:lnTo>
                  <a:pt x="269" y="51"/>
                </a:lnTo>
                <a:close/>
                <a:moveTo>
                  <a:pt x="288" y="305"/>
                </a:moveTo>
                <a:cubicBezTo>
                  <a:pt x="288" y="305"/>
                  <a:pt x="288" y="305"/>
                  <a:pt x="287" y="305"/>
                </a:cubicBezTo>
                <a:cubicBezTo>
                  <a:pt x="287" y="303"/>
                  <a:pt x="287" y="303"/>
                  <a:pt x="287" y="303"/>
                </a:cubicBezTo>
                <a:cubicBezTo>
                  <a:pt x="288" y="304"/>
                  <a:pt x="288" y="304"/>
                  <a:pt x="288" y="304"/>
                </a:cubicBezTo>
                <a:lnTo>
                  <a:pt x="288" y="305"/>
                </a:lnTo>
                <a:close/>
                <a:moveTo>
                  <a:pt x="303" y="259"/>
                </a:moveTo>
                <a:cubicBezTo>
                  <a:pt x="302" y="258"/>
                  <a:pt x="300" y="258"/>
                  <a:pt x="301" y="256"/>
                </a:cubicBezTo>
                <a:cubicBezTo>
                  <a:pt x="302" y="256"/>
                  <a:pt x="302" y="258"/>
                  <a:pt x="303" y="258"/>
                </a:cubicBezTo>
                <a:lnTo>
                  <a:pt x="303" y="259"/>
                </a:lnTo>
                <a:close/>
                <a:moveTo>
                  <a:pt x="303" y="137"/>
                </a:moveTo>
                <a:cubicBezTo>
                  <a:pt x="303" y="137"/>
                  <a:pt x="302" y="137"/>
                  <a:pt x="302" y="136"/>
                </a:cubicBezTo>
                <a:cubicBezTo>
                  <a:pt x="303" y="135"/>
                  <a:pt x="303" y="135"/>
                  <a:pt x="303" y="135"/>
                </a:cubicBezTo>
                <a:cubicBezTo>
                  <a:pt x="304" y="136"/>
                  <a:pt x="303" y="137"/>
                  <a:pt x="304" y="137"/>
                </a:cubicBezTo>
                <a:cubicBezTo>
                  <a:pt x="304" y="138"/>
                  <a:pt x="303" y="137"/>
                  <a:pt x="303" y="137"/>
                </a:cubicBezTo>
                <a:close/>
                <a:moveTo>
                  <a:pt x="305" y="192"/>
                </a:moveTo>
                <a:cubicBezTo>
                  <a:pt x="304" y="193"/>
                  <a:pt x="303" y="191"/>
                  <a:pt x="303" y="190"/>
                </a:cubicBezTo>
                <a:cubicBezTo>
                  <a:pt x="304" y="190"/>
                  <a:pt x="305" y="191"/>
                  <a:pt x="305" y="192"/>
                </a:cubicBezTo>
                <a:close/>
                <a:moveTo>
                  <a:pt x="312" y="254"/>
                </a:moveTo>
                <a:cubicBezTo>
                  <a:pt x="312" y="254"/>
                  <a:pt x="312" y="254"/>
                  <a:pt x="312" y="254"/>
                </a:cubicBezTo>
                <a:cubicBezTo>
                  <a:pt x="311" y="253"/>
                  <a:pt x="310" y="253"/>
                  <a:pt x="310" y="251"/>
                </a:cubicBezTo>
                <a:cubicBezTo>
                  <a:pt x="310" y="251"/>
                  <a:pt x="311" y="251"/>
                  <a:pt x="311" y="252"/>
                </a:cubicBezTo>
                <a:cubicBezTo>
                  <a:pt x="310" y="253"/>
                  <a:pt x="312" y="252"/>
                  <a:pt x="312" y="254"/>
                </a:cubicBezTo>
                <a:close/>
                <a:moveTo>
                  <a:pt x="325" y="230"/>
                </a:moveTo>
                <a:cubicBezTo>
                  <a:pt x="325" y="230"/>
                  <a:pt x="325" y="230"/>
                  <a:pt x="325" y="230"/>
                </a:cubicBezTo>
                <a:cubicBezTo>
                  <a:pt x="326" y="230"/>
                  <a:pt x="326" y="230"/>
                  <a:pt x="326" y="230"/>
                </a:cubicBezTo>
                <a:cubicBezTo>
                  <a:pt x="326" y="230"/>
                  <a:pt x="327" y="231"/>
                  <a:pt x="327" y="232"/>
                </a:cubicBezTo>
                <a:cubicBezTo>
                  <a:pt x="326" y="233"/>
                  <a:pt x="325" y="231"/>
                  <a:pt x="324" y="231"/>
                </a:cubicBezTo>
                <a:lnTo>
                  <a:pt x="325" y="230"/>
                </a:lnTo>
                <a:close/>
              </a:path>
            </a:pathLst>
          </a:custGeom>
          <a:blipFill dpi="0" rotWithShape="1">
            <a:blip r:embed="rId6"/>
            <a:srcRect/>
            <a:stretch>
              <a:fillRect/>
            </a:stretch>
          </a:blipFill>
          <a:ln>
            <a:noFill/>
          </a:ln>
        </p:spPr>
        <p:txBody>
          <a:bodyPr vert="horz" wrap="square" lIns="121920" tIns="60960" rIns="121920" bIns="60960" numCol="1" anchor="t" anchorCtr="0" compatLnSpc="1">
            <a:prstTxWarp prst="textNoShape">
              <a:avLst/>
            </a:prstTxWarp>
          </a:bodyPr>
          <a:lstStyle/>
          <a:p>
            <a:endParaRPr lang="zh-CN" altLang="en-US" sz="2400" dirty="0"/>
          </a:p>
        </p:txBody>
      </p:sp>
      <p:grpSp>
        <p:nvGrpSpPr>
          <p:cNvPr id="43" name="组合 42"/>
          <p:cNvGrpSpPr/>
          <p:nvPr/>
        </p:nvGrpSpPr>
        <p:grpSpPr>
          <a:xfrm>
            <a:off x="4131564" y="1015297"/>
            <a:ext cx="3098800" cy="615951"/>
            <a:chOff x="4086225" y="482191"/>
            <a:chExt cx="2324100" cy="461963"/>
          </a:xfrm>
        </p:grpSpPr>
        <p:sp>
          <p:nvSpPr>
            <p:cNvPr id="34" name="Freeform 5"/>
            <p:cNvSpPr>
              <a:spLocks noEditPoints="1"/>
            </p:cNvSpPr>
            <p:nvPr/>
          </p:nvSpPr>
          <p:spPr bwMode="auto">
            <a:xfrm>
              <a:off x="4086225" y="482191"/>
              <a:ext cx="2324100" cy="461963"/>
            </a:xfrm>
            <a:custGeom>
              <a:avLst/>
              <a:gdLst>
                <a:gd name="T0" fmla="*/ 504 w 546"/>
                <a:gd name="T1" fmla="*/ 75 h 106"/>
                <a:gd name="T2" fmla="*/ 483 w 546"/>
                <a:gd name="T3" fmla="*/ 64 h 106"/>
                <a:gd name="T4" fmla="*/ 507 w 546"/>
                <a:gd name="T5" fmla="*/ 54 h 106"/>
                <a:gd name="T6" fmla="*/ 505 w 546"/>
                <a:gd name="T7" fmla="*/ 47 h 106"/>
                <a:gd name="T8" fmla="*/ 514 w 546"/>
                <a:gd name="T9" fmla="*/ 40 h 106"/>
                <a:gd name="T10" fmla="*/ 466 w 546"/>
                <a:gd name="T11" fmla="*/ 34 h 106"/>
                <a:gd name="T12" fmla="*/ 475 w 546"/>
                <a:gd name="T13" fmla="*/ 28 h 106"/>
                <a:gd name="T14" fmla="*/ 525 w 546"/>
                <a:gd name="T15" fmla="*/ 24 h 106"/>
                <a:gd name="T16" fmla="*/ 492 w 546"/>
                <a:gd name="T17" fmla="*/ 24 h 106"/>
                <a:gd name="T18" fmla="*/ 460 w 546"/>
                <a:gd name="T19" fmla="*/ 20 h 106"/>
                <a:gd name="T20" fmla="*/ 456 w 546"/>
                <a:gd name="T21" fmla="*/ 15 h 106"/>
                <a:gd name="T22" fmla="*/ 443 w 546"/>
                <a:gd name="T23" fmla="*/ 22 h 106"/>
                <a:gd name="T24" fmla="*/ 418 w 546"/>
                <a:gd name="T25" fmla="*/ 19 h 106"/>
                <a:gd name="T26" fmla="*/ 442 w 546"/>
                <a:gd name="T27" fmla="*/ 24 h 106"/>
                <a:gd name="T28" fmla="*/ 398 w 546"/>
                <a:gd name="T29" fmla="*/ 27 h 106"/>
                <a:gd name="T30" fmla="*/ 375 w 546"/>
                <a:gd name="T31" fmla="*/ 25 h 106"/>
                <a:gd name="T32" fmla="*/ 340 w 546"/>
                <a:gd name="T33" fmla="*/ 18 h 106"/>
                <a:gd name="T34" fmla="*/ 292 w 546"/>
                <a:gd name="T35" fmla="*/ 17 h 106"/>
                <a:gd name="T36" fmla="*/ 281 w 546"/>
                <a:gd name="T37" fmla="*/ 6 h 106"/>
                <a:gd name="T38" fmla="*/ 268 w 546"/>
                <a:gd name="T39" fmla="*/ 15 h 106"/>
                <a:gd name="T40" fmla="*/ 245 w 546"/>
                <a:gd name="T41" fmla="*/ 9 h 106"/>
                <a:gd name="T42" fmla="*/ 220 w 546"/>
                <a:gd name="T43" fmla="*/ 4 h 106"/>
                <a:gd name="T44" fmla="*/ 186 w 546"/>
                <a:gd name="T45" fmla="*/ 2 h 106"/>
                <a:gd name="T46" fmla="*/ 160 w 546"/>
                <a:gd name="T47" fmla="*/ 8 h 106"/>
                <a:gd name="T48" fmla="*/ 65 w 546"/>
                <a:gd name="T49" fmla="*/ 3 h 106"/>
                <a:gd name="T50" fmla="*/ 9 w 546"/>
                <a:gd name="T51" fmla="*/ 38 h 106"/>
                <a:gd name="T52" fmla="*/ 57 w 546"/>
                <a:gd name="T53" fmla="*/ 100 h 106"/>
                <a:gd name="T54" fmla="*/ 59 w 546"/>
                <a:gd name="T55" fmla="*/ 84 h 106"/>
                <a:gd name="T56" fmla="*/ 84 w 546"/>
                <a:gd name="T57" fmla="*/ 83 h 106"/>
                <a:gd name="T58" fmla="*/ 136 w 546"/>
                <a:gd name="T59" fmla="*/ 87 h 106"/>
                <a:gd name="T60" fmla="*/ 176 w 546"/>
                <a:gd name="T61" fmla="*/ 86 h 106"/>
                <a:gd name="T62" fmla="*/ 205 w 546"/>
                <a:gd name="T63" fmla="*/ 81 h 106"/>
                <a:gd name="T64" fmla="*/ 253 w 546"/>
                <a:gd name="T65" fmla="*/ 81 h 106"/>
                <a:gd name="T66" fmla="*/ 299 w 546"/>
                <a:gd name="T67" fmla="*/ 83 h 106"/>
                <a:gd name="T68" fmla="*/ 363 w 546"/>
                <a:gd name="T69" fmla="*/ 87 h 106"/>
                <a:gd name="T70" fmla="*/ 390 w 546"/>
                <a:gd name="T71" fmla="*/ 85 h 106"/>
                <a:gd name="T72" fmla="*/ 494 w 546"/>
                <a:gd name="T73" fmla="*/ 54 h 106"/>
                <a:gd name="T74" fmla="*/ 482 w 546"/>
                <a:gd name="T75" fmla="*/ 43 h 106"/>
                <a:gd name="T76" fmla="*/ 506 w 546"/>
                <a:gd name="T77" fmla="*/ 45 h 106"/>
                <a:gd name="T78" fmla="*/ 499 w 546"/>
                <a:gd name="T79" fmla="*/ 43 h 106"/>
                <a:gd name="T80" fmla="*/ 474 w 546"/>
                <a:gd name="T81" fmla="*/ 42 h 106"/>
                <a:gd name="T82" fmla="*/ 460 w 546"/>
                <a:gd name="T83" fmla="*/ 30 h 106"/>
                <a:gd name="T84" fmla="*/ 454 w 546"/>
                <a:gd name="T85" fmla="*/ 25 h 106"/>
                <a:gd name="T86" fmla="*/ 409 w 546"/>
                <a:gd name="T87" fmla="*/ 19 h 106"/>
                <a:gd name="T88" fmla="*/ 280 w 546"/>
                <a:gd name="T89" fmla="*/ 9 h 106"/>
                <a:gd name="T90" fmla="*/ 23 w 546"/>
                <a:gd name="T91" fmla="*/ 60 h 106"/>
                <a:gd name="T92" fmla="*/ 67 w 546"/>
                <a:gd name="T93" fmla="*/ 96 h 106"/>
                <a:gd name="T94" fmla="*/ 88 w 546"/>
                <a:gd name="T95" fmla="*/ 83 h 106"/>
                <a:gd name="T96" fmla="*/ 146 w 546"/>
                <a:gd name="T97" fmla="*/ 83 h 106"/>
                <a:gd name="T98" fmla="*/ 237 w 546"/>
                <a:gd name="T99" fmla="*/ 8 h 106"/>
                <a:gd name="T100" fmla="*/ 190 w 546"/>
                <a:gd name="T101" fmla="*/ 79 h 106"/>
                <a:gd name="T102" fmla="*/ 225 w 546"/>
                <a:gd name="T103" fmla="*/ 10 h 106"/>
                <a:gd name="T104" fmla="*/ 252 w 546"/>
                <a:gd name="T105" fmla="*/ 14 h 106"/>
                <a:gd name="T106" fmla="*/ 277 w 546"/>
                <a:gd name="T107" fmla="*/ 15 h 106"/>
                <a:gd name="T108" fmla="*/ 294 w 546"/>
                <a:gd name="T109" fmla="*/ 21 h 106"/>
                <a:gd name="T110" fmla="*/ 318 w 546"/>
                <a:gd name="T111" fmla="*/ 25 h 106"/>
                <a:gd name="T112" fmla="*/ 340 w 546"/>
                <a:gd name="T113" fmla="*/ 24 h 106"/>
                <a:gd name="T114" fmla="*/ 353 w 546"/>
                <a:gd name="T115" fmla="*/ 26 h 106"/>
                <a:gd name="T116" fmla="*/ 393 w 546"/>
                <a:gd name="T117" fmla="*/ 27 h 106"/>
                <a:gd name="T118" fmla="*/ 383 w 546"/>
                <a:gd name="T119" fmla="*/ 30 h 106"/>
                <a:gd name="T120" fmla="*/ 370 w 546"/>
                <a:gd name="T121" fmla="*/ 84 h 106"/>
                <a:gd name="T122" fmla="*/ 411 w 546"/>
                <a:gd name="T123" fmla="*/ 30 h 106"/>
                <a:gd name="T124" fmla="*/ 428 w 546"/>
                <a:gd name="T125" fmla="*/ 34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46" h="106">
                  <a:moveTo>
                    <a:pt x="405" y="85"/>
                  </a:moveTo>
                  <a:cubicBezTo>
                    <a:pt x="405" y="86"/>
                    <a:pt x="405" y="86"/>
                    <a:pt x="405" y="86"/>
                  </a:cubicBezTo>
                  <a:cubicBezTo>
                    <a:pt x="406" y="86"/>
                    <a:pt x="406" y="86"/>
                    <a:pt x="407" y="86"/>
                  </a:cubicBezTo>
                  <a:cubicBezTo>
                    <a:pt x="406" y="86"/>
                    <a:pt x="406" y="86"/>
                    <a:pt x="406" y="86"/>
                  </a:cubicBezTo>
                  <a:cubicBezTo>
                    <a:pt x="406" y="85"/>
                    <a:pt x="406" y="85"/>
                    <a:pt x="406" y="85"/>
                  </a:cubicBezTo>
                  <a:cubicBezTo>
                    <a:pt x="407" y="85"/>
                    <a:pt x="408" y="85"/>
                    <a:pt x="408" y="86"/>
                  </a:cubicBezTo>
                  <a:cubicBezTo>
                    <a:pt x="409" y="86"/>
                    <a:pt x="410" y="87"/>
                    <a:pt x="410" y="86"/>
                  </a:cubicBezTo>
                  <a:cubicBezTo>
                    <a:pt x="411" y="86"/>
                    <a:pt x="411" y="86"/>
                    <a:pt x="412" y="86"/>
                  </a:cubicBezTo>
                  <a:cubicBezTo>
                    <a:pt x="413" y="85"/>
                    <a:pt x="415" y="86"/>
                    <a:pt x="416" y="86"/>
                  </a:cubicBezTo>
                  <a:cubicBezTo>
                    <a:pt x="417" y="84"/>
                    <a:pt x="419" y="87"/>
                    <a:pt x="419" y="85"/>
                  </a:cubicBezTo>
                  <a:cubicBezTo>
                    <a:pt x="421" y="86"/>
                    <a:pt x="422" y="85"/>
                    <a:pt x="423" y="86"/>
                  </a:cubicBezTo>
                  <a:cubicBezTo>
                    <a:pt x="423" y="85"/>
                    <a:pt x="423" y="85"/>
                    <a:pt x="423" y="85"/>
                  </a:cubicBezTo>
                  <a:cubicBezTo>
                    <a:pt x="425" y="87"/>
                    <a:pt x="428" y="85"/>
                    <a:pt x="430" y="86"/>
                  </a:cubicBezTo>
                  <a:cubicBezTo>
                    <a:pt x="430" y="86"/>
                    <a:pt x="430" y="86"/>
                    <a:pt x="430" y="86"/>
                  </a:cubicBezTo>
                  <a:cubicBezTo>
                    <a:pt x="431" y="86"/>
                    <a:pt x="432" y="85"/>
                    <a:pt x="432" y="86"/>
                  </a:cubicBezTo>
                  <a:cubicBezTo>
                    <a:pt x="433" y="86"/>
                    <a:pt x="434" y="86"/>
                    <a:pt x="434" y="86"/>
                  </a:cubicBezTo>
                  <a:cubicBezTo>
                    <a:pt x="436" y="87"/>
                    <a:pt x="437" y="85"/>
                    <a:pt x="439" y="86"/>
                  </a:cubicBezTo>
                  <a:cubicBezTo>
                    <a:pt x="439" y="86"/>
                    <a:pt x="439" y="86"/>
                    <a:pt x="439" y="86"/>
                  </a:cubicBezTo>
                  <a:cubicBezTo>
                    <a:pt x="440" y="87"/>
                    <a:pt x="440" y="85"/>
                    <a:pt x="441" y="86"/>
                  </a:cubicBezTo>
                  <a:cubicBezTo>
                    <a:pt x="443" y="85"/>
                    <a:pt x="445" y="87"/>
                    <a:pt x="447" y="86"/>
                  </a:cubicBezTo>
                  <a:cubicBezTo>
                    <a:pt x="448" y="87"/>
                    <a:pt x="450" y="85"/>
                    <a:pt x="451" y="86"/>
                  </a:cubicBezTo>
                  <a:cubicBezTo>
                    <a:pt x="453" y="87"/>
                    <a:pt x="455" y="86"/>
                    <a:pt x="457" y="86"/>
                  </a:cubicBezTo>
                  <a:cubicBezTo>
                    <a:pt x="459" y="85"/>
                    <a:pt x="461" y="86"/>
                    <a:pt x="462" y="86"/>
                  </a:cubicBezTo>
                  <a:cubicBezTo>
                    <a:pt x="464" y="86"/>
                    <a:pt x="465" y="86"/>
                    <a:pt x="466" y="85"/>
                  </a:cubicBezTo>
                  <a:cubicBezTo>
                    <a:pt x="467" y="85"/>
                    <a:pt x="467" y="86"/>
                    <a:pt x="467" y="86"/>
                  </a:cubicBezTo>
                  <a:cubicBezTo>
                    <a:pt x="468" y="86"/>
                    <a:pt x="469" y="85"/>
                    <a:pt x="470" y="85"/>
                  </a:cubicBezTo>
                  <a:cubicBezTo>
                    <a:pt x="470" y="85"/>
                    <a:pt x="471" y="84"/>
                    <a:pt x="472" y="85"/>
                  </a:cubicBezTo>
                  <a:cubicBezTo>
                    <a:pt x="472" y="85"/>
                    <a:pt x="472" y="85"/>
                    <a:pt x="473" y="85"/>
                  </a:cubicBezTo>
                  <a:cubicBezTo>
                    <a:pt x="473" y="85"/>
                    <a:pt x="474" y="85"/>
                    <a:pt x="474" y="85"/>
                  </a:cubicBezTo>
                  <a:cubicBezTo>
                    <a:pt x="475" y="85"/>
                    <a:pt x="475" y="86"/>
                    <a:pt x="476" y="86"/>
                  </a:cubicBezTo>
                  <a:cubicBezTo>
                    <a:pt x="477" y="85"/>
                    <a:pt x="480" y="86"/>
                    <a:pt x="481" y="85"/>
                  </a:cubicBezTo>
                  <a:cubicBezTo>
                    <a:pt x="482" y="86"/>
                    <a:pt x="484" y="85"/>
                    <a:pt x="485" y="85"/>
                  </a:cubicBezTo>
                  <a:cubicBezTo>
                    <a:pt x="486" y="85"/>
                    <a:pt x="487" y="86"/>
                    <a:pt x="488" y="85"/>
                  </a:cubicBezTo>
                  <a:cubicBezTo>
                    <a:pt x="490" y="85"/>
                    <a:pt x="492" y="85"/>
                    <a:pt x="494" y="85"/>
                  </a:cubicBezTo>
                  <a:cubicBezTo>
                    <a:pt x="493" y="85"/>
                    <a:pt x="493" y="85"/>
                    <a:pt x="493" y="85"/>
                  </a:cubicBezTo>
                  <a:cubicBezTo>
                    <a:pt x="495" y="84"/>
                    <a:pt x="495" y="85"/>
                    <a:pt x="497" y="85"/>
                  </a:cubicBezTo>
                  <a:cubicBezTo>
                    <a:pt x="497" y="83"/>
                    <a:pt x="497" y="83"/>
                    <a:pt x="497" y="83"/>
                  </a:cubicBezTo>
                  <a:cubicBezTo>
                    <a:pt x="497" y="83"/>
                    <a:pt x="499" y="84"/>
                    <a:pt x="499" y="83"/>
                  </a:cubicBezTo>
                  <a:cubicBezTo>
                    <a:pt x="499" y="83"/>
                    <a:pt x="500" y="83"/>
                    <a:pt x="500" y="83"/>
                  </a:cubicBezTo>
                  <a:cubicBezTo>
                    <a:pt x="501" y="83"/>
                    <a:pt x="503" y="84"/>
                    <a:pt x="503" y="82"/>
                  </a:cubicBezTo>
                  <a:cubicBezTo>
                    <a:pt x="504" y="81"/>
                    <a:pt x="505" y="82"/>
                    <a:pt x="506" y="82"/>
                  </a:cubicBezTo>
                  <a:cubicBezTo>
                    <a:pt x="505" y="81"/>
                    <a:pt x="503" y="81"/>
                    <a:pt x="502" y="82"/>
                  </a:cubicBezTo>
                  <a:cubicBezTo>
                    <a:pt x="501" y="81"/>
                    <a:pt x="500" y="81"/>
                    <a:pt x="499" y="82"/>
                  </a:cubicBezTo>
                  <a:cubicBezTo>
                    <a:pt x="496" y="81"/>
                    <a:pt x="493" y="82"/>
                    <a:pt x="491" y="81"/>
                  </a:cubicBezTo>
                  <a:cubicBezTo>
                    <a:pt x="492" y="80"/>
                    <a:pt x="494" y="80"/>
                    <a:pt x="495" y="80"/>
                  </a:cubicBezTo>
                  <a:cubicBezTo>
                    <a:pt x="495" y="79"/>
                    <a:pt x="496" y="79"/>
                    <a:pt x="495" y="78"/>
                  </a:cubicBezTo>
                  <a:cubicBezTo>
                    <a:pt x="495" y="79"/>
                    <a:pt x="495" y="79"/>
                    <a:pt x="495" y="79"/>
                  </a:cubicBezTo>
                  <a:cubicBezTo>
                    <a:pt x="493" y="79"/>
                    <a:pt x="493" y="79"/>
                    <a:pt x="493" y="79"/>
                  </a:cubicBezTo>
                  <a:cubicBezTo>
                    <a:pt x="493" y="79"/>
                    <a:pt x="493" y="79"/>
                    <a:pt x="493" y="79"/>
                  </a:cubicBezTo>
                  <a:cubicBezTo>
                    <a:pt x="492" y="79"/>
                    <a:pt x="491" y="80"/>
                    <a:pt x="490" y="79"/>
                  </a:cubicBezTo>
                  <a:cubicBezTo>
                    <a:pt x="491" y="79"/>
                    <a:pt x="491" y="79"/>
                    <a:pt x="491" y="79"/>
                  </a:cubicBezTo>
                  <a:cubicBezTo>
                    <a:pt x="489" y="79"/>
                    <a:pt x="488" y="79"/>
                    <a:pt x="486" y="79"/>
                  </a:cubicBezTo>
                  <a:cubicBezTo>
                    <a:pt x="486" y="79"/>
                    <a:pt x="486" y="79"/>
                    <a:pt x="486" y="79"/>
                  </a:cubicBezTo>
                  <a:cubicBezTo>
                    <a:pt x="486" y="79"/>
                    <a:pt x="485" y="79"/>
                    <a:pt x="485" y="78"/>
                  </a:cubicBezTo>
                  <a:cubicBezTo>
                    <a:pt x="486" y="77"/>
                    <a:pt x="488" y="78"/>
                    <a:pt x="489" y="77"/>
                  </a:cubicBezTo>
                  <a:cubicBezTo>
                    <a:pt x="491" y="78"/>
                    <a:pt x="492" y="76"/>
                    <a:pt x="494" y="76"/>
                  </a:cubicBezTo>
                  <a:cubicBezTo>
                    <a:pt x="495" y="76"/>
                    <a:pt x="495" y="75"/>
                    <a:pt x="497" y="75"/>
                  </a:cubicBezTo>
                  <a:cubicBezTo>
                    <a:pt x="496" y="74"/>
                    <a:pt x="496" y="74"/>
                    <a:pt x="496" y="74"/>
                  </a:cubicBezTo>
                  <a:cubicBezTo>
                    <a:pt x="497" y="74"/>
                    <a:pt x="498" y="75"/>
                    <a:pt x="498" y="76"/>
                  </a:cubicBezTo>
                  <a:cubicBezTo>
                    <a:pt x="499" y="75"/>
                    <a:pt x="500" y="75"/>
                    <a:pt x="501" y="75"/>
                  </a:cubicBezTo>
                  <a:cubicBezTo>
                    <a:pt x="502" y="76"/>
                    <a:pt x="503" y="75"/>
                    <a:pt x="504" y="75"/>
                  </a:cubicBezTo>
                  <a:cubicBezTo>
                    <a:pt x="506" y="74"/>
                    <a:pt x="508" y="76"/>
                    <a:pt x="510" y="74"/>
                  </a:cubicBezTo>
                  <a:cubicBezTo>
                    <a:pt x="510" y="74"/>
                    <a:pt x="511" y="74"/>
                    <a:pt x="511" y="74"/>
                  </a:cubicBezTo>
                  <a:cubicBezTo>
                    <a:pt x="513" y="74"/>
                    <a:pt x="515" y="75"/>
                    <a:pt x="516" y="74"/>
                  </a:cubicBezTo>
                  <a:cubicBezTo>
                    <a:pt x="516" y="74"/>
                    <a:pt x="516" y="74"/>
                    <a:pt x="516" y="74"/>
                  </a:cubicBezTo>
                  <a:cubicBezTo>
                    <a:pt x="517" y="74"/>
                    <a:pt x="518" y="75"/>
                    <a:pt x="519" y="74"/>
                  </a:cubicBezTo>
                  <a:cubicBezTo>
                    <a:pt x="518" y="73"/>
                    <a:pt x="518" y="73"/>
                    <a:pt x="518" y="73"/>
                  </a:cubicBezTo>
                  <a:cubicBezTo>
                    <a:pt x="518" y="74"/>
                    <a:pt x="517" y="74"/>
                    <a:pt x="517" y="74"/>
                  </a:cubicBezTo>
                  <a:cubicBezTo>
                    <a:pt x="515" y="72"/>
                    <a:pt x="512" y="75"/>
                    <a:pt x="511" y="72"/>
                  </a:cubicBezTo>
                  <a:cubicBezTo>
                    <a:pt x="510" y="73"/>
                    <a:pt x="509" y="72"/>
                    <a:pt x="508" y="73"/>
                  </a:cubicBezTo>
                  <a:cubicBezTo>
                    <a:pt x="509" y="73"/>
                    <a:pt x="510" y="72"/>
                    <a:pt x="511" y="73"/>
                  </a:cubicBezTo>
                  <a:cubicBezTo>
                    <a:pt x="511" y="75"/>
                    <a:pt x="510" y="73"/>
                    <a:pt x="509" y="73"/>
                  </a:cubicBezTo>
                  <a:cubicBezTo>
                    <a:pt x="509" y="74"/>
                    <a:pt x="509" y="74"/>
                    <a:pt x="509" y="74"/>
                  </a:cubicBezTo>
                  <a:cubicBezTo>
                    <a:pt x="507" y="73"/>
                    <a:pt x="505" y="74"/>
                    <a:pt x="503" y="73"/>
                  </a:cubicBezTo>
                  <a:cubicBezTo>
                    <a:pt x="503" y="73"/>
                    <a:pt x="504" y="73"/>
                    <a:pt x="504" y="73"/>
                  </a:cubicBezTo>
                  <a:cubicBezTo>
                    <a:pt x="503" y="73"/>
                    <a:pt x="503" y="72"/>
                    <a:pt x="503" y="73"/>
                  </a:cubicBezTo>
                  <a:cubicBezTo>
                    <a:pt x="503" y="73"/>
                    <a:pt x="503" y="73"/>
                    <a:pt x="503" y="73"/>
                  </a:cubicBezTo>
                  <a:cubicBezTo>
                    <a:pt x="502" y="73"/>
                    <a:pt x="501" y="74"/>
                    <a:pt x="499" y="74"/>
                  </a:cubicBezTo>
                  <a:cubicBezTo>
                    <a:pt x="498" y="74"/>
                    <a:pt x="498" y="74"/>
                    <a:pt x="498" y="74"/>
                  </a:cubicBezTo>
                  <a:cubicBezTo>
                    <a:pt x="498" y="74"/>
                    <a:pt x="499" y="73"/>
                    <a:pt x="498" y="74"/>
                  </a:cubicBezTo>
                  <a:cubicBezTo>
                    <a:pt x="496" y="74"/>
                    <a:pt x="495" y="74"/>
                    <a:pt x="494" y="73"/>
                  </a:cubicBezTo>
                  <a:cubicBezTo>
                    <a:pt x="494" y="73"/>
                    <a:pt x="494" y="73"/>
                    <a:pt x="494" y="73"/>
                  </a:cubicBezTo>
                  <a:cubicBezTo>
                    <a:pt x="492" y="74"/>
                    <a:pt x="494" y="77"/>
                    <a:pt x="491" y="77"/>
                  </a:cubicBezTo>
                  <a:cubicBezTo>
                    <a:pt x="491" y="76"/>
                    <a:pt x="491" y="76"/>
                    <a:pt x="491" y="76"/>
                  </a:cubicBezTo>
                  <a:cubicBezTo>
                    <a:pt x="491" y="76"/>
                    <a:pt x="491" y="76"/>
                    <a:pt x="491" y="76"/>
                  </a:cubicBezTo>
                  <a:cubicBezTo>
                    <a:pt x="490" y="74"/>
                    <a:pt x="493" y="76"/>
                    <a:pt x="492" y="74"/>
                  </a:cubicBezTo>
                  <a:cubicBezTo>
                    <a:pt x="487" y="73"/>
                    <a:pt x="482" y="74"/>
                    <a:pt x="477" y="74"/>
                  </a:cubicBezTo>
                  <a:cubicBezTo>
                    <a:pt x="471" y="73"/>
                    <a:pt x="466" y="75"/>
                    <a:pt x="460" y="73"/>
                  </a:cubicBezTo>
                  <a:cubicBezTo>
                    <a:pt x="458" y="74"/>
                    <a:pt x="456" y="73"/>
                    <a:pt x="454" y="73"/>
                  </a:cubicBezTo>
                  <a:cubicBezTo>
                    <a:pt x="451" y="74"/>
                    <a:pt x="447" y="73"/>
                    <a:pt x="443" y="73"/>
                  </a:cubicBezTo>
                  <a:cubicBezTo>
                    <a:pt x="442" y="73"/>
                    <a:pt x="441" y="73"/>
                    <a:pt x="441" y="73"/>
                  </a:cubicBezTo>
                  <a:cubicBezTo>
                    <a:pt x="439" y="72"/>
                    <a:pt x="437" y="74"/>
                    <a:pt x="436" y="73"/>
                  </a:cubicBezTo>
                  <a:cubicBezTo>
                    <a:pt x="437" y="72"/>
                    <a:pt x="438" y="73"/>
                    <a:pt x="438" y="73"/>
                  </a:cubicBezTo>
                  <a:cubicBezTo>
                    <a:pt x="440" y="72"/>
                    <a:pt x="441" y="73"/>
                    <a:pt x="442" y="72"/>
                  </a:cubicBezTo>
                  <a:cubicBezTo>
                    <a:pt x="443" y="74"/>
                    <a:pt x="445" y="72"/>
                    <a:pt x="446" y="72"/>
                  </a:cubicBezTo>
                  <a:cubicBezTo>
                    <a:pt x="449" y="72"/>
                    <a:pt x="451" y="74"/>
                    <a:pt x="453" y="71"/>
                  </a:cubicBezTo>
                  <a:cubicBezTo>
                    <a:pt x="454" y="72"/>
                    <a:pt x="454" y="72"/>
                    <a:pt x="454" y="72"/>
                  </a:cubicBezTo>
                  <a:cubicBezTo>
                    <a:pt x="456" y="71"/>
                    <a:pt x="459" y="72"/>
                    <a:pt x="461" y="73"/>
                  </a:cubicBezTo>
                  <a:cubicBezTo>
                    <a:pt x="461" y="72"/>
                    <a:pt x="461" y="72"/>
                    <a:pt x="461" y="72"/>
                  </a:cubicBezTo>
                  <a:cubicBezTo>
                    <a:pt x="461" y="72"/>
                    <a:pt x="461" y="72"/>
                    <a:pt x="461" y="72"/>
                  </a:cubicBezTo>
                  <a:cubicBezTo>
                    <a:pt x="463" y="72"/>
                    <a:pt x="463" y="72"/>
                    <a:pt x="463" y="72"/>
                  </a:cubicBezTo>
                  <a:cubicBezTo>
                    <a:pt x="463" y="72"/>
                    <a:pt x="463" y="72"/>
                    <a:pt x="463" y="71"/>
                  </a:cubicBezTo>
                  <a:cubicBezTo>
                    <a:pt x="463" y="71"/>
                    <a:pt x="464" y="71"/>
                    <a:pt x="464" y="72"/>
                  </a:cubicBezTo>
                  <a:cubicBezTo>
                    <a:pt x="467" y="70"/>
                    <a:pt x="470" y="72"/>
                    <a:pt x="473" y="71"/>
                  </a:cubicBezTo>
                  <a:cubicBezTo>
                    <a:pt x="476" y="72"/>
                    <a:pt x="479" y="70"/>
                    <a:pt x="483" y="72"/>
                  </a:cubicBezTo>
                  <a:cubicBezTo>
                    <a:pt x="483" y="71"/>
                    <a:pt x="485" y="71"/>
                    <a:pt x="486" y="71"/>
                  </a:cubicBezTo>
                  <a:cubicBezTo>
                    <a:pt x="488" y="69"/>
                    <a:pt x="493" y="71"/>
                    <a:pt x="495" y="69"/>
                  </a:cubicBezTo>
                  <a:cubicBezTo>
                    <a:pt x="494" y="68"/>
                    <a:pt x="493" y="70"/>
                    <a:pt x="493" y="68"/>
                  </a:cubicBezTo>
                  <a:cubicBezTo>
                    <a:pt x="492" y="67"/>
                    <a:pt x="491" y="68"/>
                    <a:pt x="490" y="68"/>
                  </a:cubicBezTo>
                  <a:cubicBezTo>
                    <a:pt x="490" y="68"/>
                    <a:pt x="490" y="68"/>
                    <a:pt x="490" y="68"/>
                  </a:cubicBezTo>
                  <a:cubicBezTo>
                    <a:pt x="489" y="69"/>
                    <a:pt x="489" y="68"/>
                    <a:pt x="488" y="67"/>
                  </a:cubicBezTo>
                  <a:cubicBezTo>
                    <a:pt x="488" y="67"/>
                    <a:pt x="488" y="67"/>
                    <a:pt x="489" y="67"/>
                  </a:cubicBezTo>
                  <a:cubicBezTo>
                    <a:pt x="490" y="67"/>
                    <a:pt x="491" y="66"/>
                    <a:pt x="492" y="67"/>
                  </a:cubicBezTo>
                  <a:cubicBezTo>
                    <a:pt x="494" y="65"/>
                    <a:pt x="496" y="67"/>
                    <a:pt x="498" y="66"/>
                  </a:cubicBezTo>
                  <a:cubicBezTo>
                    <a:pt x="499" y="67"/>
                    <a:pt x="499" y="67"/>
                    <a:pt x="499" y="67"/>
                  </a:cubicBezTo>
                  <a:cubicBezTo>
                    <a:pt x="499" y="66"/>
                    <a:pt x="500" y="66"/>
                    <a:pt x="501" y="66"/>
                  </a:cubicBezTo>
                  <a:cubicBezTo>
                    <a:pt x="501" y="66"/>
                    <a:pt x="501" y="65"/>
                    <a:pt x="502" y="65"/>
                  </a:cubicBezTo>
                  <a:cubicBezTo>
                    <a:pt x="500" y="65"/>
                    <a:pt x="498" y="65"/>
                    <a:pt x="496" y="64"/>
                  </a:cubicBezTo>
                  <a:cubicBezTo>
                    <a:pt x="495" y="65"/>
                    <a:pt x="493" y="63"/>
                    <a:pt x="491" y="64"/>
                  </a:cubicBezTo>
                  <a:cubicBezTo>
                    <a:pt x="491" y="65"/>
                    <a:pt x="490" y="65"/>
                    <a:pt x="489" y="64"/>
                  </a:cubicBezTo>
                  <a:cubicBezTo>
                    <a:pt x="489" y="65"/>
                    <a:pt x="489" y="65"/>
                    <a:pt x="489" y="65"/>
                  </a:cubicBezTo>
                  <a:cubicBezTo>
                    <a:pt x="487" y="64"/>
                    <a:pt x="485" y="66"/>
                    <a:pt x="483" y="64"/>
                  </a:cubicBezTo>
                  <a:cubicBezTo>
                    <a:pt x="482" y="65"/>
                    <a:pt x="480" y="65"/>
                    <a:pt x="478" y="64"/>
                  </a:cubicBezTo>
                  <a:cubicBezTo>
                    <a:pt x="477" y="64"/>
                    <a:pt x="473" y="66"/>
                    <a:pt x="473" y="63"/>
                  </a:cubicBezTo>
                  <a:cubicBezTo>
                    <a:pt x="476" y="62"/>
                    <a:pt x="476" y="62"/>
                    <a:pt x="476" y="62"/>
                  </a:cubicBezTo>
                  <a:cubicBezTo>
                    <a:pt x="476" y="62"/>
                    <a:pt x="477" y="63"/>
                    <a:pt x="477" y="63"/>
                  </a:cubicBezTo>
                  <a:cubicBezTo>
                    <a:pt x="478" y="62"/>
                    <a:pt x="480" y="63"/>
                    <a:pt x="481" y="62"/>
                  </a:cubicBezTo>
                  <a:cubicBezTo>
                    <a:pt x="481" y="62"/>
                    <a:pt x="481" y="62"/>
                    <a:pt x="481" y="62"/>
                  </a:cubicBezTo>
                  <a:cubicBezTo>
                    <a:pt x="483" y="63"/>
                    <a:pt x="484" y="61"/>
                    <a:pt x="485" y="62"/>
                  </a:cubicBezTo>
                  <a:cubicBezTo>
                    <a:pt x="487" y="62"/>
                    <a:pt x="489" y="62"/>
                    <a:pt x="491" y="61"/>
                  </a:cubicBezTo>
                  <a:cubicBezTo>
                    <a:pt x="488" y="60"/>
                    <a:pt x="485" y="62"/>
                    <a:pt x="483" y="61"/>
                  </a:cubicBezTo>
                  <a:cubicBezTo>
                    <a:pt x="483" y="60"/>
                    <a:pt x="483" y="60"/>
                    <a:pt x="483" y="60"/>
                  </a:cubicBezTo>
                  <a:cubicBezTo>
                    <a:pt x="483" y="60"/>
                    <a:pt x="483" y="60"/>
                    <a:pt x="482" y="60"/>
                  </a:cubicBezTo>
                  <a:cubicBezTo>
                    <a:pt x="483" y="61"/>
                    <a:pt x="483" y="61"/>
                    <a:pt x="483" y="61"/>
                  </a:cubicBezTo>
                  <a:cubicBezTo>
                    <a:pt x="481" y="62"/>
                    <a:pt x="480" y="61"/>
                    <a:pt x="479" y="61"/>
                  </a:cubicBezTo>
                  <a:cubicBezTo>
                    <a:pt x="479" y="60"/>
                    <a:pt x="480" y="61"/>
                    <a:pt x="480" y="60"/>
                  </a:cubicBezTo>
                  <a:cubicBezTo>
                    <a:pt x="478" y="60"/>
                    <a:pt x="476" y="60"/>
                    <a:pt x="475" y="61"/>
                  </a:cubicBezTo>
                  <a:cubicBezTo>
                    <a:pt x="474" y="60"/>
                    <a:pt x="474" y="60"/>
                    <a:pt x="474" y="60"/>
                  </a:cubicBezTo>
                  <a:cubicBezTo>
                    <a:pt x="473" y="60"/>
                    <a:pt x="471" y="60"/>
                    <a:pt x="470" y="60"/>
                  </a:cubicBezTo>
                  <a:cubicBezTo>
                    <a:pt x="469" y="60"/>
                    <a:pt x="468" y="60"/>
                    <a:pt x="467" y="60"/>
                  </a:cubicBezTo>
                  <a:cubicBezTo>
                    <a:pt x="466" y="61"/>
                    <a:pt x="465" y="58"/>
                    <a:pt x="464" y="59"/>
                  </a:cubicBezTo>
                  <a:cubicBezTo>
                    <a:pt x="464" y="59"/>
                    <a:pt x="464" y="59"/>
                    <a:pt x="464" y="59"/>
                  </a:cubicBezTo>
                  <a:cubicBezTo>
                    <a:pt x="467" y="58"/>
                    <a:pt x="470" y="60"/>
                    <a:pt x="473" y="59"/>
                  </a:cubicBezTo>
                  <a:cubicBezTo>
                    <a:pt x="473" y="58"/>
                    <a:pt x="473" y="58"/>
                    <a:pt x="474" y="58"/>
                  </a:cubicBezTo>
                  <a:cubicBezTo>
                    <a:pt x="474" y="59"/>
                    <a:pt x="474" y="59"/>
                    <a:pt x="474" y="59"/>
                  </a:cubicBezTo>
                  <a:cubicBezTo>
                    <a:pt x="477" y="59"/>
                    <a:pt x="477" y="59"/>
                    <a:pt x="477" y="59"/>
                  </a:cubicBezTo>
                  <a:cubicBezTo>
                    <a:pt x="478" y="59"/>
                    <a:pt x="480" y="60"/>
                    <a:pt x="481" y="59"/>
                  </a:cubicBezTo>
                  <a:cubicBezTo>
                    <a:pt x="483" y="60"/>
                    <a:pt x="484" y="58"/>
                    <a:pt x="485" y="59"/>
                  </a:cubicBezTo>
                  <a:cubicBezTo>
                    <a:pt x="487" y="57"/>
                    <a:pt x="489" y="58"/>
                    <a:pt x="491" y="57"/>
                  </a:cubicBezTo>
                  <a:cubicBezTo>
                    <a:pt x="489" y="56"/>
                    <a:pt x="489" y="56"/>
                    <a:pt x="489" y="56"/>
                  </a:cubicBezTo>
                  <a:cubicBezTo>
                    <a:pt x="490" y="56"/>
                    <a:pt x="490" y="55"/>
                    <a:pt x="490" y="55"/>
                  </a:cubicBezTo>
                  <a:cubicBezTo>
                    <a:pt x="490" y="56"/>
                    <a:pt x="491" y="55"/>
                    <a:pt x="491" y="56"/>
                  </a:cubicBezTo>
                  <a:cubicBezTo>
                    <a:pt x="491" y="55"/>
                    <a:pt x="492" y="56"/>
                    <a:pt x="492" y="55"/>
                  </a:cubicBezTo>
                  <a:cubicBezTo>
                    <a:pt x="492" y="55"/>
                    <a:pt x="492" y="55"/>
                    <a:pt x="492" y="55"/>
                  </a:cubicBezTo>
                  <a:cubicBezTo>
                    <a:pt x="495" y="54"/>
                    <a:pt x="495" y="54"/>
                    <a:pt x="495" y="54"/>
                  </a:cubicBezTo>
                  <a:cubicBezTo>
                    <a:pt x="495" y="55"/>
                    <a:pt x="495" y="55"/>
                    <a:pt x="495" y="55"/>
                  </a:cubicBezTo>
                  <a:cubicBezTo>
                    <a:pt x="495" y="55"/>
                    <a:pt x="494" y="55"/>
                    <a:pt x="494" y="55"/>
                  </a:cubicBezTo>
                  <a:cubicBezTo>
                    <a:pt x="494" y="56"/>
                    <a:pt x="494" y="56"/>
                    <a:pt x="494" y="56"/>
                  </a:cubicBezTo>
                  <a:cubicBezTo>
                    <a:pt x="493" y="56"/>
                    <a:pt x="492" y="58"/>
                    <a:pt x="491" y="56"/>
                  </a:cubicBezTo>
                  <a:cubicBezTo>
                    <a:pt x="491" y="59"/>
                    <a:pt x="494" y="56"/>
                    <a:pt x="495" y="58"/>
                  </a:cubicBezTo>
                  <a:cubicBezTo>
                    <a:pt x="495" y="58"/>
                    <a:pt x="495" y="58"/>
                    <a:pt x="495" y="58"/>
                  </a:cubicBezTo>
                  <a:cubicBezTo>
                    <a:pt x="497" y="58"/>
                    <a:pt x="497" y="56"/>
                    <a:pt x="499" y="56"/>
                  </a:cubicBezTo>
                  <a:cubicBezTo>
                    <a:pt x="499" y="56"/>
                    <a:pt x="498" y="56"/>
                    <a:pt x="498" y="56"/>
                  </a:cubicBezTo>
                  <a:cubicBezTo>
                    <a:pt x="498" y="56"/>
                    <a:pt x="498" y="56"/>
                    <a:pt x="498" y="56"/>
                  </a:cubicBezTo>
                  <a:cubicBezTo>
                    <a:pt x="497" y="56"/>
                    <a:pt x="497" y="56"/>
                    <a:pt x="496" y="55"/>
                  </a:cubicBezTo>
                  <a:cubicBezTo>
                    <a:pt x="497" y="55"/>
                    <a:pt x="497" y="55"/>
                    <a:pt x="497" y="55"/>
                  </a:cubicBezTo>
                  <a:cubicBezTo>
                    <a:pt x="496" y="55"/>
                    <a:pt x="496" y="55"/>
                    <a:pt x="496" y="55"/>
                  </a:cubicBezTo>
                  <a:cubicBezTo>
                    <a:pt x="496" y="54"/>
                    <a:pt x="497" y="55"/>
                    <a:pt x="497" y="55"/>
                  </a:cubicBezTo>
                  <a:cubicBezTo>
                    <a:pt x="497" y="54"/>
                    <a:pt x="498" y="54"/>
                    <a:pt x="497" y="53"/>
                  </a:cubicBezTo>
                  <a:cubicBezTo>
                    <a:pt x="497" y="54"/>
                    <a:pt x="496" y="53"/>
                    <a:pt x="495" y="54"/>
                  </a:cubicBezTo>
                  <a:cubicBezTo>
                    <a:pt x="495" y="53"/>
                    <a:pt x="495" y="53"/>
                    <a:pt x="495" y="53"/>
                  </a:cubicBezTo>
                  <a:cubicBezTo>
                    <a:pt x="495" y="53"/>
                    <a:pt x="495" y="53"/>
                    <a:pt x="494" y="53"/>
                  </a:cubicBezTo>
                  <a:cubicBezTo>
                    <a:pt x="494" y="53"/>
                    <a:pt x="494" y="53"/>
                    <a:pt x="494" y="53"/>
                  </a:cubicBezTo>
                  <a:cubicBezTo>
                    <a:pt x="496" y="52"/>
                    <a:pt x="498" y="53"/>
                    <a:pt x="500" y="52"/>
                  </a:cubicBezTo>
                  <a:cubicBezTo>
                    <a:pt x="502" y="53"/>
                    <a:pt x="503" y="52"/>
                    <a:pt x="504" y="53"/>
                  </a:cubicBezTo>
                  <a:cubicBezTo>
                    <a:pt x="503" y="53"/>
                    <a:pt x="502" y="54"/>
                    <a:pt x="501" y="53"/>
                  </a:cubicBezTo>
                  <a:cubicBezTo>
                    <a:pt x="501" y="54"/>
                    <a:pt x="502" y="54"/>
                    <a:pt x="501" y="54"/>
                  </a:cubicBezTo>
                  <a:cubicBezTo>
                    <a:pt x="502" y="55"/>
                    <a:pt x="501" y="55"/>
                    <a:pt x="501" y="55"/>
                  </a:cubicBezTo>
                  <a:cubicBezTo>
                    <a:pt x="502" y="55"/>
                    <a:pt x="504" y="56"/>
                    <a:pt x="504" y="55"/>
                  </a:cubicBezTo>
                  <a:cubicBezTo>
                    <a:pt x="506" y="56"/>
                    <a:pt x="506" y="56"/>
                    <a:pt x="506" y="56"/>
                  </a:cubicBezTo>
                  <a:cubicBezTo>
                    <a:pt x="506" y="55"/>
                    <a:pt x="506" y="55"/>
                    <a:pt x="506" y="55"/>
                  </a:cubicBezTo>
                  <a:cubicBezTo>
                    <a:pt x="505" y="55"/>
                    <a:pt x="505" y="55"/>
                    <a:pt x="505" y="55"/>
                  </a:cubicBezTo>
                  <a:cubicBezTo>
                    <a:pt x="506" y="55"/>
                    <a:pt x="506" y="55"/>
                    <a:pt x="507" y="54"/>
                  </a:cubicBezTo>
                  <a:cubicBezTo>
                    <a:pt x="506" y="54"/>
                    <a:pt x="505" y="55"/>
                    <a:pt x="505" y="54"/>
                  </a:cubicBezTo>
                  <a:cubicBezTo>
                    <a:pt x="505" y="54"/>
                    <a:pt x="505" y="54"/>
                    <a:pt x="505" y="54"/>
                  </a:cubicBezTo>
                  <a:cubicBezTo>
                    <a:pt x="506" y="53"/>
                    <a:pt x="506" y="53"/>
                    <a:pt x="506" y="53"/>
                  </a:cubicBezTo>
                  <a:cubicBezTo>
                    <a:pt x="504" y="54"/>
                    <a:pt x="504" y="54"/>
                    <a:pt x="504" y="54"/>
                  </a:cubicBezTo>
                  <a:cubicBezTo>
                    <a:pt x="504" y="53"/>
                    <a:pt x="504" y="53"/>
                    <a:pt x="504" y="53"/>
                  </a:cubicBezTo>
                  <a:cubicBezTo>
                    <a:pt x="505" y="53"/>
                    <a:pt x="505" y="53"/>
                    <a:pt x="505" y="53"/>
                  </a:cubicBezTo>
                  <a:cubicBezTo>
                    <a:pt x="504" y="52"/>
                    <a:pt x="504" y="52"/>
                    <a:pt x="504" y="52"/>
                  </a:cubicBezTo>
                  <a:cubicBezTo>
                    <a:pt x="505" y="52"/>
                    <a:pt x="505" y="52"/>
                    <a:pt x="507" y="52"/>
                  </a:cubicBezTo>
                  <a:cubicBezTo>
                    <a:pt x="507" y="51"/>
                    <a:pt x="510" y="52"/>
                    <a:pt x="511" y="51"/>
                  </a:cubicBezTo>
                  <a:cubicBezTo>
                    <a:pt x="510" y="52"/>
                    <a:pt x="509" y="51"/>
                    <a:pt x="509" y="51"/>
                  </a:cubicBezTo>
                  <a:cubicBezTo>
                    <a:pt x="508" y="51"/>
                    <a:pt x="508" y="51"/>
                    <a:pt x="508" y="51"/>
                  </a:cubicBezTo>
                  <a:cubicBezTo>
                    <a:pt x="508" y="50"/>
                    <a:pt x="508" y="52"/>
                    <a:pt x="507" y="51"/>
                  </a:cubicBezTo>
                  <a:cubicBezTo>
                    <a:pt x="507" y="51"/>
                    <a:pt x="507" y="51"/>
                    <a:pt x="507" y="51"/>
                  </a:cubicBezTo>
                  <a:cubicBezTo>
                    <a:pt x="506" y="49"/>
                    <a:pt x="505" y="52"/>
                    <a:pt x="504" y="50"/>
                  </a:cubicBezTo>
                  <a:cubicBezTo>
                    <a:pt x="504" y="51"/>
                    <a:pt x="503" y="51"/>
                    <a:pt x="504" y="51"/>
                  </a:cubicBezTo>
                  <a:cubicBezTo>
                    <a:pt x="503" y="52"/>
                    <a:pt x="503" y="51"/>
                    <a:pt x="501" y="51"/>
                  </a:cubicBezTo>
                  <a:cubicBezTo>
                    <a:pt x="502" y="50"/>
                    <a:pt x="502" y="51"/>
                    <a:pt x="502" y="50"/>
                  </a:cubicBezTo>
                  <a:cubicBezTo>
                    <a:pt x="502" y="50"/>
                    <a:pt x="500" y="50"/>
                    <a:pt x="500" y="51"/>
                  </a:cubicBezTo>
                  <a:cubicBezTo>
                    <a:pt x="499" y="50"/>
                    <a:pt x="498" y="52"/>
                    <a:pt x="497" y="50"/>
                  </a:cubicBezTo>
                  <a:cubicBezTo>
                    <a:pt x="497" y="50"/>
                    <a:pt x="497" y="51"/>
                    <a:pt x="498" y="51"/>
                  </a:cubicBezTo>
                  <a:cubicBezTo>
                    <a:pt x="496" y="51"/>
                    <a:pt x="493" y="51"/>
                    <a:pt x="491" y="50"/>
                  </a:cubicBezTo>
                  <a:cubicBezTo>
                    <a:pt x="491" y="50"/>
                    <a:pt x="491" y="50"/>
                    <a:pt x="491" y="50"/>
                  </a:cubicBezTo>
                  <a:cubicBezTo>
                    <a:pt x="491" y="50"/>
                    <a:pt x="491" y="51"/>
                    <a:pt x="492" y="51"/>
                  </a:cubicBezTo>
                  <a:cubicBezTo>
                    <a:pt x="491" y="51"/>
                    <a:pt x="491" y="51"/>
                    <a:pt x="490" y="50"/>
                  </a:cubicBezTo>
                  <a:cubicBezTo>
                    <a:pt x="489" y="51"/>
                    <a:pt x="489" y="52"/>
                    <a:pt x="489" y="52"/>
                  </a:cubicBezTo>
                  <a:cubicBezTo>
                    <a:pt x="488" y="52"/>
                    <a:pt x="488" y="52"/>
                    <a:pt x="488" y="52"/>
                  </a:cubicBezTo>
                  <a:cubicBezTo>
                    <a:pt x="488" y="51"/>
                    <a:pt x="489" y="51"/>
                    <a:pt x="489" y="50"/>
                  </a:cubicBezTo>
                  <a:cubicBezTo>
                    <a:pt x="489" y="50"/>
                    <a:pt x="490" y="50"/>
                    <a:pt x="489" y="50"/>
                  </a:cubicBezTo>
                  <a:cubicBezTo>
                    <a:pt x="489" y="50"/>
                    <a:pt x="489" y="50"/>
                    <a:pt x="489" y="50"/>
                  </a:cubicBezTo>
                  <a:cubicBezTo>
                    <a:pt x="489" y="50"/>
                    <a:pt x="489" y="50"/>
                    <a:pt x="489" y="50"/>
                  </a:cubicBezTo>
                  <a:cubicBezTo>
                    <a:pt x="489" y="51"/>
                    <a:pt x="488" y="50"/>
                    <a:pt x="488" y="50"/>
                  </a:cubicBezTo>
                  <a:cubicBezTo>
                    <a:pt x="488" y="51"/>
                    <a:pt x="488" y="51"/>
                    <a:pt x="488" y="51"/>
                  </a:cubicBezTo>
                  <a:cubicBezTo>
                    <a:pt x="487" y="51"/>
                    <a:pt x="487" y="51"/>
                    <a:pt x="486" y="51"/>
                  </a:cubicBezTo>
                  <a:cubicBezTo>
                    <a:pt x="485" y="48"/>
                    <a:pt x="488" y="49"/>
                    <a:pt x="489" y="49"/>
                  </a:cubicBezTo>
                  <a:cubicBezTo>
                    <a:pt x="489" y="49"/>
                    <a:pt x="488" y="49"/>
                    <a:pt x="488" y="48"/>
                  </a:cubicBezTo>
                  <a:cubicBezTo>
                    <a:pt x="489" y="48"/>
                    <a:pt x="489" y="48"/>
                    <a:pt x="489" y="48"/>
                  </a:cubicBezTo>
                  <a:cubicBezTo>
                    <a:pt x="489" y="48"/>
                    <a:pt x="489" y="48"/>
                    <a:pt x="489" y="48"/>
                  </a:cubicBezTo>
                  <a:cubicBezTo>
                    <a:pt x="489" y="48"/>
                    <a:pt x="489" y="48"/>
                    <a:pt x="490" y="48"/>
                  </a:cubicBezTo>
                  <a:cubicBezTo>
                    <a:pt x="490" y="49"/>
                    <a:pt x="490" y="49"/>
                    <a:pt x="490" y="49"/>
                  </a:cubicBezTo>
                  <a:cubicBezTo>
                    <a:pt x="490" y="48"/>
                    <a:pt x="491" y="48"/>
                    <a:pt x="491" y="48"/>
                  </a:cubicBezTo>
                  <a:cubicBezTo>
                    <a:pt x="492" y="49"/>
                    <a:pt x="492" y="49"/>
                    <a:pt x="492" y="49"/>
                  </a:cubicBezTo>
                  <a:cubicBezTo>
                    <a:pt x="492" y="49"/>
                    <a:pt x="492" y="49"/>
                    <a:pt x="493" y="49"/>
                  </a:cubicBezTo>
                  <a:cubicBezTo>
                    <a:pt x="492" y="49"/>
                    <a:pt x="492" y="48"/>
                    <a:pt x="492" y="48"/>
                  </a:cubicBezTo>
                  <a:cubicBezTo>
                    <a:pt x="492" y="48"/>
                    <a:pt x="492" y="48"/>
                    <a:pt x="492" y="48"/>
                  </a:cubicBezTo>
                  <a:cubicBezTo>
                    <a:pt x="493" y="47"/>
                    <a:pt x="494" y="48"/>
                    <a:pt x="494" y="49"/>
                  </a:cubicBezTo>
                  <a:cubicBezTo>
                    <a:pt x="495" y="48"/>
                    <a:pt x="495" y="48"/>
                    <a:pt x="495" y="48"/>
                  </a:cubicBezTo>
                  <a:cubicBezTo>
                    <a:pt x="496" y="47"/>
                    <a:pt x="497" y="47"/>
                    <a:pt x="498" y="48"/>
                  </a:cubicBezTo>
                  <a:cubicBezTo>
                    <a:pt x="498" y="47"/>
                    <a:pt x="498" y="47"/>
                    <a:pt x="498" y="47"/>
                  </a:cubicBezTo>
                  <a:cubicBezTo>
                    <a:pt x="497" y="46"/>
                    <a:pt x="497" y="48"/>
                    <a:pt x="496" y="47"/>
                  </a:cubicBezTo>
                  <a:cubicBezTo>
                    <a:pt x="497" y="47"/>
                    <a:pt x="498" y="46"/>
                    <a:pt x="499" y="47"/>
                  </a:cubicBezTo>
                  <a:cubicBezTo>
                    <a:pt x="499" y="47"/>
                    <a:pt x="499" y="47"/>
                    <a:pt x="499" y="47"/>
                  </a:cubicBezTo>
                  <a:cubicBezTo>
                    <a:pt x="500" y="48"/>
                    <a:pt x="500" y="47"/>
                    <a:pt x="501" y="48"/>
                  </a:cubicBezTo>
                  <a:cubicBezTo>
                    <a:pt x="502" y="46"/>
                    <a:pt x="502" y="46"/>
                    <a:pt x="502" y="46"/>
                  </a:cubicBezTo>
                  <a:cubicBezTo>
                    <a:pt x="503" y="47"/>
                    <a:pt x="503" y="47"/>
                    <a:pt x="503" y="47"/>
                  </a:cubicBezTo>
                  <a:cubicBezTo>
                    <a:pt x="503" y="47"/>
                    <a:pt x="503" y="47"/>
                    <a:pt x="503" y="47"/>
                  </a:cubicBezTo>
                  <a:cubicBezTo>
                    <a:pt x="502" y="47"/>
                    <a:pt x="502" y="47"/>
                    <a:pt x="502" y="47"/>
                  </a:cubicBezTo>
                  <a:cubicBezTo>
                    <a:pt x="503" y="48"/>
                    <a:pt x="503" y="48"/>
                    <a:pt x="503" y="48"/>
                  </a:cubicBezTo>
                  <a:cubicBezTo>
                    <a:pt x="503" y="48"/>
                    <a:pt x="503" y="48"/>
                    <a:pt x="503" y="48"/>
                  </a:cubicBezTo>
                  <a:cubicBezTo>
                    <a:pt x="505" y="47"/>
                    <a:pt x="505" y="47"/>
                    <a:pt x="505" y="47"/>
                  </a:cubicBezTo>
                  <a:cubicBezTo>
                    <a:pt x="504" y="47"/>
                    <a:pt x="504" y="47"/>
                    <a:pt x="504" y="46"/>
                  </a:cubicBezTo>
                  <a:cubicBezTo>
                    <a:pt x="505" y="46"/>
                    <a:pt x="505" y="46"/>
                    <a:pt x="505" y="47"/>
                  </a:cubicBezTo>
                  <a:cubicBezTo>
                    <a:pt x="505" y="47"/>
                    <a:pt x="505" y="47"/>
                    <a:pt x="505" y="47"/>
                  </a:cubicBezTo>
                  <a:cubicBezTo>
                    <a:pt x="506" y="47"/>
                    <a:pt x="506" y="47"/>
                    <a:pt x="507" y="47"/>
                  </a:cubicBezTo>
                  <a:cubicBezTo>
                    <a:pt x="506" y="46"/>
                    <a:pt x="506" y="46"/>
                    <a:pt x="506" y="46"/>
                  </a:cubicBezTo>
                  <a:cubicBezTo>
                    <a:pt x="508" y="46"/>
                    <a:pt x="508" y="46"/>
                    <a:pt x="508" y="46"/>
                  </a:cubicBezTo>
                  <a:cubicBezTo>
                    <a:pt x="509" y="47"/>
                    <a:pt x="509" y="47"/>
                    <a:pt x="509" y="47"/>
                  </a:cubicBezTo>
                  <a:cubicBezTo>
                    <a:pt x="508" y="47"/>
                    <a:pt x="508" y="47"/>
                    <a:pt x="508" y="47"/>
                  </a:cubicBezTo>
                  <a:cubicBezTo>
                    <a:pt x="509" y="47"/>
                    <a:pt x="509" y="47"/>
                    <a:pt x="509" y="47"/>
                  </a:cubicBezTo>
                  <a:cubicBezTo>
                    <a:pt x="509" y="47"/>
                    <a:pt x="509" y="47"/>
                    <a:pt x="509" y="47"/>
                  </a:cubicBezTo>
                  <a:cubicBezTo>
                    <a:pt x="509" y="47"/>
                    <a:pt x="509" y="46"/>
                    <a:pt x="509" y="46"/>
                  </a:cubicBezTo>
                  <a:cubicBezTo>
                    <a:pt x="509" y="46"/>
                    <a:pt x="510" y="46"/>
                    <a:pt x="511" y="47"/>
                  </a:cubicBezTo>
                  <a:cubicBezTo>
                    <a:pt x="510" y="47"/>
                    <a:pt x="510" y="47"/>
                    <a:pt x="510" y="47"/>
                  </a:cubicBezTo>
                  <a:cubicBezTo>
                    <a:pt x="511" y="47"/>
                    <a:pt x="512" y="47"/>
                    <a:pt x="512" y="47"/>
                  </a:cubicBezTo>
                  <a:cubicBezTo>
                    <a:pt x="513" y="47"/>
                    <a:pt x="513" y="47"/>
                    <a:pt x="512" y="46"/>
                  </a:cubicBezTo>
                  <a:cubicBezTo>
                    <a:pt x="515" y="46"/>
                    <a:pt x="515" y="46"/>
                    <a:pt x="515" y="46"/>
                  </a:cubicBezTo>
                  <a:cubicBezTo>
                    <a:pt x="515" y="46"/>
                    <a:pt x="515" y="46"/>
                    <a:pt x="515" y="46"/>
                  </a:cubicBezTo>
                  <a:cubicBezTo>
                    <a:pt x="514" y="46"/>
                    <a:pt x="514" y="45"/>
                    <a:pt x="513" y="44"/>
                  </a:cubicBezTo>
                  <a:cubicBezTo>
                    <a:pt x="515" y="45"/>
                    <a:pt x="514" y="43"/>
                    <a:pt x="515" y="42"/>
                  </a:cubicBezTo>
                  <a:cubicBezTo>
                    <a:pt x="516" y="42"/>
                    <a:pt x="517" y="42"/>
                    <a:pt x="517" y="43"/>
                  </a:cubicBezTo>
                  <a:cubicBezTo>
                    <a:pt x="517" y="43"/>
                    <a:pt x="517" y="43"/>
                    <a:pt x="517" y="43"/>
                  </a:cubicBezTo>
                  <a:cubicBezTo>
                    <a:pt x="516" y="43"/>
                    <a:pt x="515" y="44"/>
                    <a:pt x="515" y="45"/>
                  </a:cubicBezTo>
                  <a:cubicBezTo>
                    <a:pt x="516" y="44"/>
                    <a:pt x="516" y="44"/>
                    <a:pt x="516" y="44"/>
                  </a:cubicBezTo>
                  <a:cubicBezTo>
                    <a:pt x="516" y="45"/>
                    <a:pt x="516" y="45"/>
                    <a:pt x="516" y="45"/>
                  </a:cubicBezTo>
                  <a:cubicBezTo>
                    <a:pt x="516" y="45"/>
                    <a:pt x="516" y="45"/>
                    <a:pt x="516" y="45"/>
                  </a:cubicBezTo>
                  <a:cubicBezTo>
                    <a:pt x="516" y="45"/>
                    <a:pt x="516" y="45"/>
                    <a:pt x="516" y="45"/>
                  </a:cubicBezTo>
                  <a:cubicBezTo>
                    <a:pt x="516" y="45"/>
                    <a:pt x="515" y="46"/>
                    <a:pt x="515" y="46"/>
                  </a:cubicBezTo>
                  <a:cubicBezTo>
                    <a:pt x="517" y="46"/>
                    <a:pt x="518" y="46"/>
                    <a:pt x="520" y="46"/>
                  </a:cubicBezTo>
                  <a:cubicBezTo>
                    <a:pt x="521" y="46"/>
                    <a:pt x="522" y="46"/>
                    <a:pt x="523" y="46"/>
                  </a:cubicBezTo>
                  <a:cubicBezTo>
                    <a:pt x="522" y="45"/>
                    <a:pt x="522" y="45"/>
                    <a:pt x="522" y="45"/>
                  </a:cubicBezTo>
                  <a:cubicBezTo>
                    <a:pt x="524" y="45"/>
                    <a:pt x="524" y="45"/>
                    <a:pt x="524" y="45"/>
                  </a:cubicBezTo>
                  <a:cubicBezTo>
                    <a:pt x="525" y="44"/>
                    <a:pt x="526" y="45"/>
                    <a:pt x="526" y="44"/>
                  </a:cubicBezTo>
                  <a:cubicBezTo>
                    <a:pt x="527" y="44"/>
                    <a:pt x="527" y="44"/>
                    <a:pt x="528" y="44"/>
                  </a:cubicBezTo>
                  <a:cubicBezTo>
                    <a:pt x="528" y="43"/>
                    <a:pt x="528" y="43"/>
                    <a:pt x="528" y="43"/>
                  </a:cubicBezTo>
                  <a:cubicBezTo>
                    <a:pt x="529" y="43"/>
                    <a:pt x="529" y="44"/>
                    <a:pt x="529" y="44"/>
                  </a:cubicBezTo>
                  <a:cubicBezTo>
                    <a:pt x="530" y="44"/>
                    <a:pt x="531" y="44"/>
                    <a:pt x="532" y="43"/>
                  </a:cubicBezTo>
                  <a:cubicBezTo>
                    <a:pt x="532" y="45"/>
                    <a:pt x="534" y="44"/>
                    <a:pt x="534" y="44"/>
                  </a:cubicBezTo>
                  <a:cubicBezTo>
                    <a:pt x="536" y="44"/>
                    <a:pt x="537" y="43"/>
                    <a:pt x="539" y="44"/>
                  </a:cubicBezTo>
                  <a:cubicBezTo>
                    <a:pt x="541" y="44"/>
                    <a:pt x="542" y="43"/>
                    <a:pt x="544" y="44"/>
                  </a:cubicBezTo>
                  <a:cubicBezTo>
                    <a:pt x="544" y="43"/>
                    <a:pt x="545" y="44"/>
                    <a:pt x="546" y="43"/>
                  </a:cubicBezTo>
                  <a:cubicBezTo>
                    <a:pt x="544" y="43"/>
                    <a:pt x="542" y="43"/>
                    <a:pt x="540" y="43"/>
                  </a:cubicBezTo>
                  <a:cubicBezTo>
                    <a:pt x="539" y="43"/>
                    <a:pt x="538" y="43"/>
                    <a:pt x="537" y="43"/>
                  </a:cubicBezTo>
                  <a:cubicBezTo>
                    <a:pt x="535" y="43"/>
                    <a:pt x="532" y="43"/>
                    <a:pt x="530" y="43"/>
                  </a:cubicBezTo>
                  <a:cubicBezTo>
                    <a:pt x="529" y="43"/>
                    <a:pt x="527" y="43"/>
                    <a:pt x="526" y="43"/>
                  </a:cubicBezTo>
                  <a:cubicBezTo>
                    <a:pt x="526" y="43"/>
                    <a:pt x="525" y="43"/>
                    <a:pt x="525" y="43"/>
                  </a:cubicBezTo>
                  <a:cubicBezTo>
                    <a:pt x="525" y="43"/>
                    <a:pt x="525" y="43"/>
                    <a:pt x="525" y="43"/>
                  </a:cubicBezTo>
                  <a:cubicBezTo>
                    <a:pt x="524" y="43"/>
                    <a:pt x="524" y="42"/>
                    <a:pt x="524" y="42"/>
                  </a:cubicBezTo>
                  <a:cubicBezTo>
                    <a:pt x="523" y="42"/>
                    <a:pt x="525" y="43"/>
                    <a:pt x="524" y="44"/>
                  </a:cubicBezTo>
                  <a:cubicBezTo>
                    <a:pt x="522" y="43"/>
                    <a:pt x="522" y="43"/>
                    <a:pt x="522" y="43"/>
                  </a:cubicBezTo>
                  <a:cubicBezTo>
                    <a:pt x="522" y="43"/>
                    <a:pt x="522" y="43"/>
                    <a:pt x="522" y="43"/>
                  </a:cubicBezTo>
                  <a:cubicBezTo>
                    <a:pt x="522" y="43"/>
                    <a:pt x="522" y="44"/>
                    <a:pt x="522" y="43"/>
                  </a:cubicBezTo>
                  <a:cubicBezTo>
                    <a:pt x="521" y="43"/>
                    <a:pt x="521" y="43"/>
                    <a:pt x="521" y="43"/>
                  </a:cubicBezTo>
                  <a:cubicBezTo>
                    <a:pt x="521" y="44"/>
                    <a:pt x="520" y="43"/>
                    <a:pt x="519" y="44"/>
                  </a:cubicBezTo>
                  <a:cubicBezTo>
                    <a:pt x="519" y="43"/>
                    <a:pt x="519" y="43"/>
                    <a:pt x="519" y="43"/>
                  </a:cubicBezTo>
                  <a:cubicBezTo>
                    <a:pt x="518" y="43"/>
                    <a:pt x="518" y="43"/>
                    <a:pt x="518" y="43"/>
                  </a:cubicBezTo>
                  <a:cubicBezTo>
                    <a:pt x="518" y="42"/>
                    <a:pt x="518" y="43"/>
                    <a:pt x="518" y="43"/>
                  </a:cubicBezTo>
                  <a:cubicBezTo>
                    <a:pt x="517" y="43"/>
                    <a:pt x="517" y="42"/>
                    <a:pt x="517" y="42"/>
                  </a:cubicBezTo>
                  <a:cubicBezTo>
                    <a:pt x="518" y="42"/>
                    <a:pt x="518" y="42"/>
                    <a:pt x="518" y="42"/>
                  </a:cubicBezTo>
                  <a:cubicBezTo>
                    <a:pt x="517" y="42"/>
                    <a:pt x="515" y="42"/>
                    <a:pt x="514" y="42"/>
                  </a:cubicBezTo>
                  <a:cubicBezTo>
                    <a:pt x="515" y="43"/>
                    <a:pt x="514" y="43"/>
                    <a:pt x="514" y="44"/>
                  </a:cubicBezTo>
                  <a:cubicBezTo>
                    <a:pt x="513" y="43"/>
                    <a:pt x="513" y="43"/>
                    <a:pt x="513" y="43"/>
                  </a:cubicBezTo>
                  <a:cubicBezTo>
                    <a:pt x="515" y="42"/>
                    <a:pt x="512" y="42"/>
                    <a:pt x="512" y="41"/>
                  </a:cubicBezTo>
                  <a:cubicBezTo>
                    <a:pt x="513" y="40"/>
                    <a:pt x="513" y="39"/>
                    <a:pt x="514" y="40"/>
                  </a:cubicBezTo>
                  <a:cubicBezTo>
                    <a:pt x="514" y="40"/>
                    <a:pt x="514" y="40"/>
                    <a:pt x="513" y="40"/>
                  </a:cubicBezTo>
                  <a:cubicBezTo>
                    <a:pt x="514" y="41"/>
                    <a:pt x="514" y="40"/>
                    <a:pt x="515" y="40"/>
                  </a:cubicBezTo>
                  <a:cubicBezTo>
                    <a:pt x="515" y="40"/>
                    <a:pt x="515" y="40"/>
                    <a:pt x="515" y="40"/>
                  </a:cubicBezTo>
                  <a:cubicBezTo>
                    <a:pt x="515" y="39"/>
                    <a:pt x="515" y="40"/>
                    <a:pt x="514" y="40"/>
                  </a:cubicBezTo>
                  <a:cubicBezTo>
                    <a:pt x="514" y="39"/>
                    <a:pt x="514" y="39"/>
                    <a:pt x="514" y="39"/>
                  </a:cubicBezTo>
                  <a:cubicBezTo>
                    <a:pt x="517" y="39"/>
                    <a:pt x="517" y="39"/>
                    <a:pt x="517" y="39"/>
                  </a:cubicBezTo>
                  <a:cubicBezTo>
                    <a:pt x="517" y="39"/>
                    <a:pt x="517" y="39"/>
                    <a:pt x="517" y="39"/>
                  </a:cubicBezTo>
                  <a:cubicBezTo>
                    <a:pt x="517" y="39"/>
                    <a:pt x="516" y="39"/>
                    <a:pt x="516" y="39"/>
                  </a:cubicBezTo>
                  <a:cubicBezTo>
                    <a:pt x="516" y="38"/>
                    <a:pt x="516" y="38"/>
                    <a:pt x="517" y="37"/>
                  </a:cubicBezTo>
                  <a:cubicBezTo>
                    <a:pt x="515" y="36"/>
                    <a:pt x="516" y="39"/>
                    <a:pt x="515" y="38"/>
                  </a:cubicBezTo>
                  <a:cubicBezTo>
                    <a:pt x="514" y="38"/>
                    <a:pt x="514" y="38"/>
                    <a:pt x="514" y="38"/>
                  </a:cubicBezTo>
                  <a:cubicBezTo>
                    <a:pt x="514" y="38"/>
                    <a:pt x="514" y="38"/>
                    <a:pt x="514" y="38"/>
                  </a:cubicBezTo>
                  <a:cubicBezTo>
                    <a:pt x="514" y="39"/>
                    <a:pt x="513" y="39"/>
                    <a:pt x="512" y="40"/>
                  </a:cubicBezTo>
                  <a:cubicBezTo>
                    <a:pt x="512" y="39"/>
                    <a:pt x="513" y="39"/>
                    <a:pt x="513" y="39"/>
                  </a:cubicBezTo>
                  <a:cubicBezTo>
                    <a:pt x="512" y="39"/>
                    <a:pt x="512" y="39"/>
                    <a:pt x="512" y="39"/>
                  </a:cubicBezTo>
                  <a:cubicBezTo>
                    <a:pt x="512" y="39"/>
                    <a:pt x="512" y="38"/>
                    <a:pt x="512" y="38"/>
                  </a:cubicBezTo>
                  <a:cubicBezTo>
                    <a:pt x="512" y="38"/>
                    <a:pt x="511" y="37"/>
                    <a:pt x="511" y="38"/>
                  </a:cubicBezTo>
                  <a:cubicBezTo>
                    <a:pt x="511" y="38"/>
                    <a:pt x="511" y="38"/>
                    <a:pt x="511" y="38"/>
                  </a:cubicBezTo>
                  <a:cubicBezTo>
                    <a:pt x="511" y="38"/>
                    <a:pt x="510" y="38"/>
                    <a:pt x="510" y="38"/>
                  </a:cubicBezTo>
                  <a:cubicBezTo>
                    <a:pt x="510" y="38"/>
                    <a:pt x="510" y="38"/>
                    <a:pt x="510" y="38"/>
                  </a:cubicBezTo>
                  <a:cubicBezTo>
                    <a:pt x="510" y="38"/>
                    <a:pt x="510" y="38"/>
                    <a:pt x="509" y="38"/>
                  </a:cubicBezTo>
                  <a:cubicBezTo>
                    <a:pt x="509" y="38"/>
                    <a:pt x="509" y="38"/>
                    <a:pt x="509" y="38"/>
                  </a:cubicBezTo>
                  <a:cubicBezTo>
                    <a:pt x="509" y="38"/>
                    <a:pt x="509" y="38"/>
                    <a:pt x="509" y="38"/>
                  </a:cubicBezTo>
                  <a:cubicBezTo>
                    <a:pt x="509" y="39"/>
                    <a:pt x="508" y="38"/>
                    <a:pt x="508" y="38"/>
                  </a:cubicBezTo>
                  <a:cubicBezTo>
                    <a:pt x="508" y="38"/>
                    <a:pt x="508" y="38"/>
                    <a:pt x="508" y="38"/>
                  </a:cubicBezTo>
                  <a:cubicBezTo>
                    <a:pt x="508" y="38"/>
                    <a:pt x="507" y="37"/>
                    <a:pt x="507" y="38"/>
                  </a:cubicBezTo>
                  <a:cubicBezTo>
                    <a:pt x="507" y="38"/>
                    <a:pt x="507" y="38"/>
                    <a:pt x="507" y="38"/>
                  </a:cubicBezTo>
                  <a:cubicBezTo>
                    <a:pt x="507" y="38"/>
                    <a:pt x="507" y="38"/>
                    <a:pt x="507" y="38"/>
                  </a:cubicBezTo>
                  <a:cubicBezTo>
                    <a:pt x="506" y="37"/>
                    <a:pt x="506" y="39"/>
                    <a:pt x="506" y="39"/>
                  </a:cubicBezTo>
                  <a:cubicBezTo>
                    <a:pt x="505" y="39"/>
                    <a:pt x="503" y="38"/>
                    <a:pt x="503" y="38"/>
                  </a:cubicBezTo>
                  <a:cubicBezTo>
                    <a:pt x="503" y="38"/>
                    <a:pt x="503" y="38"/>
                    <a:pt x="502" y="38"/>
                  </a:cubicBezTo>
                  <a:cubicBezTo>
                    <a:pt x="502" y="37"/>
                    <a:pt x="501" y="38"/>
                    <a:pt x="501" y="37"/>
                  </a:cubicBezTo>
                  <a:cubicBezTo>
                    <a:pt x="500" y="38"/>
                    <a:pt x="500" y="38"/>
                    <a:pt x="500" y="38"/>
                  </a:cubicBezTo>
                  <a:cubicBezTo>
                    <a:pt x="499" y="38"/>
                    <a:pt x="499" y="38"/>
                    <a:pt x="499" y="38"/>
                  </a:cubicBezTo>
                  <a:cubicBezTo>
                    <a:pt x="499" y="38"/>
                    <a:pt x="499" y="38"/>
                    <a:pt x="499" y="38"/>
                  </a:cubicBezTo>
                  <a:cubicBezTo>
                    <a:pt x="498" y="38"/>
                    <a:pt x="497" y="38"/>
                    <a:pt x="496" y="37"/>
                  </a:cubicBezTo>
                  <a:cubicBezTo>
                    <a:pt x="495" y="38"/>
                    <a:pt x="494" y="37"/>
                    <a:pt x="493" y="38"/>
                  </a:cubicBezTo>
                  <a:cubicBezTo>
                    <a:pt x="490" y="37"/>
                    <a:pt x="488" y="38"/>
                    <a:pt x="486" y="37"/>
                  </a:cubicBezTo>
                  <a:cubicBezTo>
                    <a:pt x="483" y="36"/>
                    <a:pt x="481" y="38"/>
                    <a:pt x="478" y="37"/>
                  </a:cubicBezTo>
                  <a:cubicBezTo>
                    <a:pt x="477" y="37"/>
                    <a:pt x="474" y="36"/>
                    <a:pt x="474" y="38"/>
                  </a:cubicBezTo>
                  <a:cubicBezTo>
                    <a:pt x="473" y="38"/>
                    <a:pt x="474" y="37"/>
                    <a:pt x="473" y="37"/>
                  </a:cubicBezTo>
                  <a:cubicBezTo>
                    <a:pt x="473" y="37"/>
                    <a:pt x="473" y="37"/>
                    <a:pt x="473" y="37"/>
                  </a:cubicBezTo>
                  <a:cubicBezTo>
                    <a:pt x="472" y="37"/>
                    <a:pt x="472" y="37"/>
                    <a:pt x="472" y="37"/>
                  </a:cubicBezTo>
                  <a:cubicBezTo>
                    <a:pt x="470" y="38"/>
                    <a:pt x="468" y="35"/>
                    <a:pt x="467" y="37"/>
                  </a:cubicBezTo>
                  <a:cubicBezTo>
                    <a:pt x="464" y="36"/>
                    <a:pt x="461" y="36"/>
                    <a:pt x="459" y="36"/>
                  </a:cubicBezTo>
                  <a:cubicBezTo>
                    <a:pt x="458" y="36"/>
                    <a:pt x="457" y="36"/>
                    <a:pt x="456" y="36"/>
                  </a:cubicBezTo>
                  <a:cubicBezTo>
                    <a:pt x="455" y="36"/>
                    <a:pt x="455" y="35"/>
                    <a:pt x="456" y="34"/>
                  </a:cubicBezTo>
                  <a:cubicBezTo>
                    <a:pt x="456" y="35"/>
                    <a:pt x="457" y="35"/>
                    <a:pt x="457" y="35"/>
                  </a:cubicBezTo>
                  <a:cubicBezTo>
                    <a:pt x="457" y="35"/>
                    <a:pt x="457" y="35"/>
                    <a:pt x="457" y="35"/>
                  </a:cubicBezTo>
                  <a:cubicBezTo>
                    <a:pt x="458" y="35"/>
                    <a:pt x="458" y="35"/>
                    <a:pt x="459" y="36"/>
                  </a:cubicBezTo>
                  <a:cubicBezTo>
                    <a:pt x="460" y="35"/>
                    <a:pt x="458" y="35"/>
                    <a:pt x="459" y="34"/>
                  </a:cubicBezTo>
                  <a:cubicBezTo>
                    <a:pt x="459" y="34"/>
                    <a:pt x="459" y="34"/>
                    <a:pt x="460" y="34"/>
                  </a:cubicBezTo>
                  <a:cubicBezTo>
                    <a:pt x="460" y="34"/>
                    <a:pt x="460" y="34"/>
                    <a:pt x="460" y="34"/>
                  </a:cubicBezTo>
                  <a:cubicBezTo>
                    <a:pt x="461" y="35"/>
                    <a:pt x="461" y="36"/>
                    <a:pt x="462" y="35"/>
                  </a:cubicBezTo>
                  <a:cubicBezTo>
                    <a:pt x="460" y="34"/>
                    <a:pt x="460" y="34"/>
                    <a:pt x="460" y="34"/>
                  </a:cubicBezTo>
                  <a:cubicBezTo>
                    <a:pt x="461" y="34"/>
                    <a:pt x="462" y="34"/>
                    <a:pt x="462" y="35"/>
                  </a:cubicBezTo>
                  <a:cubicBezTo>
                    <a:pt x="462" y="34"/>
                    <a:pt x="462" y="34"/>
                    <a:pt x="462" y="34"/>
                  </a:cubicBezTo>
                  <a:cubicBezTo>
                    <a:pt x="463" y="34"/>
                    <a:pt x="464" y="34"/>
                    <a:pt x="464" y="35"/>
                  </a:cubicBezTo>
                  <a:cubicBezTo>
                    <a:pt x="465" y="35"/>
                    <a:pt x="465" y="35"/>
                    <a:pt x="465" y="35"/>
                  </a:cubicBezTo>
                  <a:cubicBezTo>
                    <a:pt x="464" y="35"/>
                    <a:pt x="464" y="34"/>
                    <a:pt x="464" y="34"/>
                  </a:cubicBezTo>
                  <a:cubicBezTo>
                    <a:pt x="465" y="34"/>
                    <a:pt x="465" y="34"/>
                    <a:pt x="466" y="34"/>
                  </a:cubicBezTo>
                  <a:cubicBezTo>
                    <a:pt x="465" y="34"/>
                    <a:pt x="465" y="34"/>
                    <a:pt x="465" y="35"/>
                  </a:cubicBezTo>
                  <a:cubicBezTo>
                    <a:pt x="466" y="35"/>
                    <a:pt x="466" y="34"/>
                    <a:pt x="467" y="35"/>
                  </a:cubicBezTo>
                  <a:cubicBezTo>
                    <a:pt x="466" y="34"/>
                    <a:pt x="466" y="34"/>
                    <a:pt x="466" y="34"/>
                  </a:cubicBezTo>
                  <a:cubicBezTo>
                    <a:pt x="467" y="34"/>
                    <a:pt x="468" y="34"/>
                    <a:pt x="469" y="34"/>
                  </a:cubicBezTo>
                  <a:cubicBezTo>
                    <a:pt x="468" y="34"/>
                    <a:pt x="468" y="35"/>
                    <a:pt x="468" y="35"/>
                  </a:cubicBezTo>
                  <a:cubicBezTo>
                    <a:pt x="469" y="35"/>
                    <a:pt x="469" y="35"/>
                    <a:pt x="469" y="35"/>
                  </a:cubicBezTo>
                  <a:cubicBezTo>
                    <a:pt x="469" y="34"/>
                    <a:pt x="471" y="36"/>
                    <a:pt x="470" y="34"/>
                  </a:cubicBezTo>
                  <a:cubicBezTo>
                    <a:pt x="471" y="34"/>
                    <a:pt x="472" y="34"/>
                    <a:pt x="472" y="34"/>
                  </a:cubicBezTo>
                  <a:cubicBezTo>
                    <a:pt x="472" y="34"/>
                    <a:pt x="472" y="34"/>
                    <a:pt x="472" y="34"/>
                  </a:cubicBezTo>
                  <a:cubicBezTo>
                    <a:pt x="473" y="34"/>
                    <a:pt x="473" y="34"/>
                    <a:pt x="473" y="34"/>
                  </a:cubicBezTo>
                  <a:cubicBezTo>
                    <a:pt x="474" y="34"/>
                    <a:pt x="474" y="34"/>
                    <a:pt x="475" y="33"/>
                  </a:cubicBezTo>
                  <a:cubicBezTo>
                    <a:pt x="475" y="34"/>
                    <a:pt x="476" y="34"/>
                    <a:pt x="476" y="34"/>
                  </a:cubicBezTo>
                  <a:cubicBezTo>
                    <a:pt x="477" y="34"/>
                    <a:pt x="478" y="35"/>
                    <a:pt x="479" y="34"/>
                  </a:cubicBezTo>
                  <a:cubicBezTo>
                    <a:pt x="479" y="34"/>
                    <a:pt x="479" y="34"/>
                    <a:pt x="479" y="34"/>
                  </a:cubicBezTo>
                  <a:cubicBezTo>
                    <a:pt x="478" y="33"/>
                    <a:pt x="478" y="32"/>
                    <a:pt x="478" y="31"/>
                  </a:cubicBezTo>
                  <a:cubicBezTo>
                    <a:pt x="479" y="32"/>
                    <a:pt x="479" y="32"/>
                    <a:pt x="479" y="32"/>
                  </a:cubicBezTo>
                  <a:cubicBezTo>
                    <a:pt x="480" y="32"/>
                    <a:pt x="479" y="33"/>
                    <a:pt x="480" y="33"/>
                  </a:cubicBezTo>
                  <a:cubicBezTo>
                    <a:pt x="480" y="34"/>
                    <a:pt x="480" y="34"/>
                    <a:pt x="480" y="34"/>
                  </a:cubicBezTo>
                  <a:cubicBezTo>
                    <a:pt x="480" y="34"/>
                    <a:pt x="480" y="34"/>
                    <a:pt x="480" y="34"/>
                  </a:cubicBezTo>
                  <a:cubicBezTo>
                    <a:pt x="481" y="34"/>
                    <a:pt x="480" y="34"/>
                    <a:pt x="480" y="33"/>
                  </a:cubicBezTo>
                  <a:cubicBezTo>
                    <a:pt x="481" y="33"/>
                    <a:pt x="482" y="34"/>
                    <a:pt x="483" y="33"/>
                  </a:cubicBezTo>
                  <a:cubicBezTo>
                    <a:pt x="482" y="33"/>
                    <a:pt x="482" y="32"/>
                    <a:pt x="481" y="33"/>
                  </a:cubicBezTo>
                  <a:cubicBezTo>
                    <a:pt x="480" y="33"/>
                    <a:pt x="480" y="32"/>
                    <a:pt x="480" y="32"/>
                  </a:cubicBezTo>
                  <a:cubicBezTo>
                    <a:pt x="481" y="32"/>
                    <a:pt x="481" y="31"/>
                    <a:pt x="482" y="32"/>
                  </a:cubicBezTo>
                  <a:cubicBezTo>
                    <a:pt x="482" y="31"/>
                    <a:pt x="482" y="31"/>
                    <a:pt x="482" y="31"/>
                  </a:cubicBezTo>
                  <a:cubicBezTo>
                    <a:pt x="482" y="31"/>
                    <a:pt x="482" y="31"/>
                    <a:pt x="482" y="32"/>
                  </a:cubicBezTo>
                  <a:cubicBezTo>
                    <a:pt x="483" y="32"/>
                    <a:pt x="484" y="32"/>
                    <a:pt x="484" y="31"/>
                  </a:cubicBezTo>
                  <a:cubicBezTo>
                    <a:pt x="484" y="32"/>
                    <a:pt x="484" y="32"/>
                    <a:pt x="485" y="32"/>
                  </a:cubicBezTo>
                  <a:cubicBezTo>
                    <a:pt x="485" y="32"/>
                    <a:pt x="485" y="31"/>
                    <a:pt x="485" y="31"/>
                  </a:cubicBezTo>
                  <a:cubicBezTo>
                    <a:pt x="485" y="31"/>
                    <a:pt x="486" y="31"/>
                    <a:pt x="486" y="31"/>
                  </a:cubicBezTo>
                  <a:cubicBezTo>
                    <a:pt x="486" y="31"/>
                    <a:pt x="486" y="31"/>
                    <a:pt x="486" y="30"/>
                  </a:cubicBezTo>
                  <a:cubicBezTo>
                    <a:pt x="485" y="31"/>
                    <a:pt x="482" y="29"/>
                    <a:pt x="483" y="31"/>
                  </a:cubicBezTo>
                  <a:cubicBezTo>
                    <a:pt x="482" y="30"/>
                    <a:pt x="482" y="30"/>
                    <a:pt x="482" y="30"/>
                  </a:cubicBezTo>
                  <a:cubicBezTo>
                    <a:pt x="480" y="31"/>
                    <a:pt x="479" y="30"/>
                    <a:pt x="477" y="30"/>
                  </a:cubicBezTo>
                  <a:cubicBezTo>
                    <a:pt x="477" y="31"/>
                    <a:pt x="477" y="31"/>
                    <a:pt x="477" y="31"/>
                  </a:cubicBezTo>
                  <a:cubicBezTo>
                    <a:pt x="478" y="31"/>
                    <a:pt x="478" y="32"/>
                    <a:pt x="478" y="32"/>
                  </a:cubicBezTo>
                  <a:cubicBezTo>
                    <a:pt x="477" y="33"/>
                    <a:pt x="476" y="32"/>
                    <a:pt x="475" y="32"/>
                  </a:cubicBezTo>
                  <a:cubicBezTo>
                    <a:pt x="474" y="32"/>
                    <a:pt x="473" y="32"/>
                    <a:pt x="473" y="32"/>
                  </a:cubicBezTo>
                  <a:cubicBezTo>
                    <a:pt x="474" y="31"/>
                    <a:pt x="476" y="32"/>
                    <a:pt x="477" y="31"/>
                  </a:cubicBezTo>
                  <a:cubicBezTo>
                    <a:pt x="477" y="31"/>
                    <a:pt x="477" y="31"/>
                    <a:pt x="477" y="31"/>
                  </a:cubicBezTo>
                  <a:cubicBezTo>
                    <a:pt x="477" y="31"/>
                    <a:pt x="477" y="31"/>
                    <a:pt x="477" y="31"/>
                  </a:cubicBezTo>
                  <a:cubicBezTo>
                    <a:pt x="474" y="31"/>
                    <a:pt x="474" y="31"/>
                    <a:pt x="474" y="31"/>
                  </a:cubicBezTo>
                  <a:cubicBezTo>
                    <a:pt x="474" y="30"/>
                    <a:pt x="474" y="30"/>
                    <a:pt x="474" y="30"/>
                  </a:cubicBezTo>
                  <a:cubicBezTo>
                    <a:pt x="474" y="30"/>
                    <a:pt x="474" y="30"/>
                    <a:pt x="474" y="30"/>
                  </a:cubicBezTo>
                  <a:cubicBezTo>
                    <a:pt x="473" y="30"/>
                    <a:pt x="474" y="29"/>
                    <a:pt x="474" y="29"/>
                  </a:cubicBezTo>
                  <a:cubicBezTo>
                    <a:pt x="475" y="29"/>
                    <a:pt x="477" y="28"/>
                    <a:pt x="478" y="30"/>
                  </a:cubicBezTo>
                  <a:cubicBezTo>
                    <a:pt x="478" y="30"/>
                    <a:pt x="478" y="29"/>
                    <a:pt x="478" y="29"/>
                  </a:cubicBezTo>
                  <a:cubicBezTo>
                    <a:pt x="479" y="29"/>
                    <a:pt x="481" y="29"/>
                    <a:pt x="482" y="30"/>
                  </a:cubicBezTo>
                  <a:cubicBezTo>
                    <a:pt x="483" y="28"/>
                    <a:pt x="485" y="30"/>
                    <a:pt x="486" y="29"/>
                  </a:cubicBezTo>
                  <a:cubicBezTo>
                    <a:pt x="487" y="29"/>
                    <a:pt x="489" y="29"/>
                    <a:pt x="491" y="30"/>
                  </a:cubicBezTo>
                  <a:cubicBezTo>
                    <a:pt x="491" y="30"/>
                    <a:pt x="491" y="30"/>
                    <a:pt x="491" y="30"/>
                  </a:cubicBezTo>
                  <a:cubicBezTo>
                    <a:pt x="491" y="29"/>
                    <a:pt x="490" y="29"/>
                    <a:pt x="490" y="29"/>
                  </a:cubicBezTo>
                  <a:cubicBezTo>
                    <a:pt x="491" y="29"/>
                    <a:pt x="493" y="30"/>
                    <a:pt x="494" y="29"/>
                  </a:cubicBezTo>
                  <a:cubicBezTo>
                    <a:pt x="494" y="29"/>
                    <a:pt x="494" y="29"/>
                    <a:pt x="494" y="29"/>
                  </a:cubicBezTo>
                  <a:cubicBezTo>
                    <a:pt x="495" y="29"/>
                    <a:pt x="496" y="29"/>
                    <a:pt x="496" y="28"/>
                  </a:cubicBezTo>
                  <a:cubicBezTo>
                    <a:pt x="496" y="28"/>
                    <a:pt x="496" y="28"/>
                    <a:pt x="496" y="28"/>
                  </a:cubicBezTo>
                  <a:cubicBezTo>
                    <a:pt x="495" y="28"/>
                    <a:pt x="495" y="29"/>
                    <a:pt x="495" y="29"/>
                  </a:cubicBezTo>
                  <a:cubicBezTo>
                    <a:pt x="493" y="28"/>
                    <a:pt x="493" y="28"/>
                    <a:pt x="493" y="28"/>
                  </a:cubicBezTo>
                  <a:cubicBezTo>
                    <a:pt x="490" y="28"/>
                    <a:pt x="487" y="28"/>
                    <a:pt x="484" y="28"/>
                  </a:cubicBezTo>
                  <a:cubicBezTo>
                    <a:pt x="482" y="28"/>
                    <a:pt x="480" y="28"/>
                    <a:pt x="479" y="28"/>
                  </a:cubicBezTo>
                  <a:cubicBezTo>
                    <a:pt x="478" y="28"/>
                    <a:pt x="477" y="28"/>
                    <a:pt x="475" y="28"/>
                  </a:cubicBezTo>
                  <a:cubicBezTo>
                    <a:pt x="473" y="28"/>
                    <a:pt x="470" y="28"/>
                    <a:pt x="468" y="28"/>
                  </a:cubicBezTo>
                  <a:cubicBezTo>
                    <a:pt x="468" y="27"/>
                    <a:pt x="468" y="27"/>
                    <a:pt x="468" y="27"/>
                  </a:cubicBezTo>
                  <a:cubicBezTo>
                    <a:pt x="467" y="27"/>
                    <a:pt x="467" y="27"/>
                    <a:pt x="467" y="27"/>
                  </a:cubicBezTo>
                  <a:cubicBezTo>
                    <a:pt x="467" y="28"/>
                    <a:pt x="467" y="28"/>
                    <a:pt x="467" y="28"/>
                  </a:cubicBezTo>
                  <a:cubicBezTo>
                    <a:pt x="467" y="28"/>
                    <a:pt x="466" y="27"/>
                    <a:pt x="465" y="28"/>
                  </a:cubicBezTo>
                  <a:cubicBezTo>
                    <a:pt x="465" y="27"/>
                    <a:pt x="465" y="27"/>
                    <a:pt x="465" y="27"/>
                  </a:cubicBezTo>
                  <a:cubicBezTo>
                    <a:pt x="463" y="26"/>
                    <a:pt x="462" y="29"/>
                    <a:pt x="461" y="27"/>
                  </a:cubicBezTo>
                  <a:cubicBezTo>
                    <a:pt x="461" y="27"/>
                    <a:pt x="461" y="27"/>
                    <a:pt x="461" y="27"/>
                  </a:cubicBezTo>
                  <a:cubicBezTo>
                    <a:pt x="460" y="27"/>
                    <a:pt x="460" y="27"/>
                    <a:pt x="460" y="27"/>
                  </a:cubicBezTo>
                  <a:cubicBezTo>
                    <a:pt x="460" y="27"/>
                    <a:pt x="460" y="27"/>
                    <a:pt x="460" y="27"/>
                  </a:cubicBezTo>
                  <a:cubicBezTo>
                    <a:pt x="459" y="26"/>
                    <a:pt x="458" y="26"/>
                    <a:pt x="458" y="27"/>
                  </a:cubicBezTo>
                  <a:cubicBezTo>
                    <a:pt x="457" y="27"/>
                    <a:pt x="457" y="26"/>
                    <a:pt x="456" y="26"/>
                  </a:cubicBezTo>
                  <a:cubicBezTo>
                    <a:pt x="458" y="24"/>
                    <a:pt x="458" y="27"/>
                    <a:pt x="460" y="26"/>
                  </a:cubicBezTo>
                  <a:cubicBezTo>
                    <a:pt x="460" y="26"/>
                    <a:pt x="460" y="26"/>
                    <a:pt x="460" y="26"/>
                  </a:cubicBezTo>
                  <a:cubicBezTo>
                    <a:pt x="460" y="26"/>
                    <a:pt x="460" y="26"/>
                    <a:pt x="460" y="26"/>
                  </a:cubicBezTo>
                  <a:cubicBezTo>
                    <a:pt x="460" y="26"/>
                    <a:pt x="460" y="26"/>
                    <a:pt x="460" y="26"/>
                  </a:cubicBezTo>
                  <a:cubicBezTo>
                    <a:pt x="462" y="25"/>
                    <a:pt x="463" y="25"/>
                    <a:pt x="465" y="26"/>
                  </a:cubicBezTo>
                  <a:cubicBezTo>
                    <a:pt x="467" y="25"/>
                    <a:pt x="470" y="27"/>
                    <a:pt x="471" y="26"/>
                  </a:cubicBezTo>
                  <a:cubicBezTo>
                    <a:pt x="473" y="27"/>
                    <a:pt x="474" y="25"/>
                    <a:pt x="475" y="26"/>
                  </a:cubicBezTo>
                  <a:cubicBezTo>
                    <a:pt x="476" y="25"/>
                    <a:pt x="477" y="27"/>
                    <a:pt x="478" y="26"/>
                  </a:cubicBezTo>
                  <a:cubicBezTo>
                    <a:pt x="480" y="27"/>
                    <a:pt x="481" y="25"/>
                    <a:pt x="483" y="26"/>
                  </a:cubicBezTo>
                  <a:cubicBezTo>
                    <a:pt x="486" y="26"/>
                    <a:pt x="489" y="27"/>
                    <a:pt x="492" y="26"/>
                  </a:cubicBezTo>
                  <a:cubicBezTo>
                    <a:pt x="492" y="26"/>
                    <a:pt x="492" y="26"/>
                    <a:pt x="492" y="26"/>
                  </a:cubicBezTo>
                  <a:cubicBezTo>
                    <a:pt x="494" y="26"/>
                    <a:pt x="496" y="27"/>
                    <a:pt x="497" y="26"/>
                  </a:cubicBezTo>
                  <a:cubicBezTo>
                    <a:pt x="497" y="26"/>
                    <a:pt x="497" y="26"/>
                    <a:pt x="498" y="27"/>
                  </a:cubicBezTo>
                  <a:cubicBezTo>
                    <a:pt x="498" y="26"/>
                    <a:pt x="500" y="27"/>
                    <a:pt x="500" y="26"/>
                  </a:cubicBezTo>
                  <a:cubicBezTo>
                    <a:pt x="500" y="26"/>
                    <a:pt x="500" y="26"/>
                    <a:pt x="500" y="26"/>
                  </a:cubicBezTo>
                  <a:cubicBezTo>
                    <a:pt x="500" y="27"/>
                    <a:pt x="501" y="26"/>
                    <a:pt x="501" y="26"/>
                  </a:cubicBezTo>
                  <a:cubicBezTo>
                    <a:pt x="501" y="26"/>
                    <a:pt x="501" y="26"/>
                    <a:pt x="501" y="26"/>
                  </a:cubicBezTo>
                  <a:cubicBezTo>
                    <a:pt x="501" y="26"/>
                    <a:pt x="501" y="26"/>
                    <a:pt x="501" y="27"/>
                  </a:cubicBezTo>
                  <a:cubicBezTo>
                    <a:pt x="502" y="26"/>
                    <a:pt x="502" y="26"/>
                    <a:pt x="502" y="26"/>
                  </a:cubicBezTo>
                  <a:cubicBezTo>
                    <a:pt x="503" y="27"/>
                    <a:pt x="503" y="27"/>
                    <a:pt x="503" y="27"/>
                  </a:cubicBezTo>
                  <a:cubicBezTo>
                    <a:pt x="503" y="26"/>
                    <a:pt x="503" y="26"/>
                    <a:pt x="503" y="26"/>
                  </a:cubicBezTo>
                  <a:cubicBezTo>
                    <a:pt x="504" y="28"/>
                    <a:pt x="504" y="25"/>
                    <a:pt x="506" y="26"/>
                  </a:cubicBezTo>
                  <a:cubicBezTo>
                    <a:pt x="507" y="27"/>
                    <a:pt x="507" y="27"/>
                    <a:pt x="508" y="26"/>
                  </a:cubicBezTo>
                  <a:cubicBezTo>
                    <a:pt x="508" y="27"/>
                    <a:pt x="508" y="27"/>
                    <a:pt x="508" y="27"/>
                  </a:cubicBezTo>
                  <a:cubicBezTo>
                    <a:pt x="508" y="25"/>
                    <a:pt x="510" y="27"/>
                    <a:pt x="510" y="26"/>
                  </a:cubicBezTo>
                  <a:cubicBezTo>
                    <a:pt x="510" y="26"/>
                    <a:pt x="511" y="26"/>
                    <a:pt x="511" y="26"/>
                  </a:cubicBezTo>
                  <a:cubicBezTo>
                    <a:pt x="511" y="27"/>
                    <a:pt x="511" y="27"/>
                    <a:pt x="511" y="27"/>
                  </a:cubicBezTo>
                  <a:cubicBezTo>
                    <a:pt x="511" y="27"/>
                    <a:pt x="512" y="27"/>
                    <a:pt x="512" y="27"/>
                  </a:cubicBezTo>
                  <a:cubicBezTo>
                    <a:pt x="512" y="26"/>
                    <a:pt x="511" y="26"/>
                    <a:pt x="511" y="26"/>
                  </a:cubicBezTo>
                  <a:cubicBezTo>
                    <a:pt x="512" y="26"/>
                    <a:pt x="512" y="26"/>
                    <a:pt x="513" y="26"/>
                  </a:cubicBezTo>
                  <a:cubicBezTo>
                    <a:pt x="513" y="26"/>
                    <a:pt x="513" y="26"/>
                    <a:pt x="513" y="26"/>
                  </a:cubicBezTo>
                  <a:cubicBezTo>
                    <a:pt x="513" y="26"/>
                    <a:pt x="514" y="26"/>
                    <a:pt x="514" y="26"/>
                  </a:cubicBezTo>
                  <a:cubicBezTo>
                    <a:pt x="514" y="25"/>
                    <a:pt x="514" y="25"/>
                    <a:pt x="514" y="25"/>
                  </a:cubicBezTo>
                  <a:cubicBezTo>
                    <a:pt x="516" y="26"/>
                    <a:pt x="516" y="26"/>
                    <a:pt x="517" y="27"/>
                  </a:cubicBezTo>
                  <a:cubicBezTo>
                    <a:pt x="517" y="27"/>
                    <a:pt x="517" y="27"/>
                    <a:pt x="517" y="27"/>
                  </a:cubicBezTo>
                  <a:cubicBezTo>
                    <a:pt x="517" y="27"/>
                    <a:pt x="517" y="27"/>
                    <a:pt x="517" y="26"/>
                  </a:cubicBezTo>
                  <a:cubicBezTo>
                    <a:pt x="519" y="26"/>
                    <a:pt x="519" y="26"/>
                    <a:pt x="519" y="26"/>
                  </a:cubicBezTo>
                  <a:cubicBezTo>
                    <a:pt x="519" y="26"/>
                    <a:pt x="519" y="26"/>
                    <a:pt x="519" y="26"/>
                  </a:cubicBezTo>
                  <a:cubicBezTo>
                    <a:pt x="519" y="26"/>
                    <a:pt x="519" y="26"/>
                    <a:pt x="519" y="26"/>
                  </a:cubicBezTo>
                  <a:cubicBezTo>
                    <a:pt x="519" y="26"/>
                    <a:pt x="519" y="26"/>
                    <a:pt x="520" y="26"/>
                  </a:cubicBezTo>
                  <a:cubicBezTo>
                    <a:pt x="519" y="25"/>
                    <a:pt x="521" y="26"/>
                    <a:pt x="521" y="26"/>
                  </a:cubicBezTo>
                  <a:cubicBezTo>
                    <a:pt x="522" y="25"/>
                    <a:pt x="524" y="27"/>
                    <a:pt x="524" y="25"/>
                  </a:cubicBezTo>
                  <a:cubicBezTo>
                    <a:pt x="524" y="26"/>
                    <a:pt x="524" y="26"/>
                    <a:pt x="524" y="26"/>
                  </a:cubicBezTo>
                  <a:cubicBezTo>
                    <a:pt x="524" y="26"/>
                    <a:pt x="524" y="26"/>
                    <a:pt x="525" y="25"/>
                  </a:cubicBezTo>
                  <a:cubicBezTo>
                    <a:pt x="525" y="26"/>
                    <a:pt x="525" y="26"/>
                    <a:pt x="525" y="26"/>
                  </a:cubicBezTo>
                  <a:cubicBezTo>
                    <a:pt x="526" y="27"/>
                    <a:pt x="526" y="25"/>
                    <a:pt x="527" y="26"/>
                  </a:cubicBezTo>
                  <a:cubicBezTo>
                    <a:pt x="527" y="25"/>
                    <a:pt x="527" y="25"/>
                    <a:pt x="527" y="25"/>
                  </a:cubicBezTo>
                  <a:cubicBezTo>
                    <a:pt x="526" y="24"/>
                    <a:pt x="526" y="25"/>
                    <a:pt x="526" y="25"/>
                  </a:cubicBezTo>
                  <a:cubicBezTo>
                    <a:pt x="525" y="25"/>
                    <a:pt x="526" y="24"/>
                    <a:pt x="525" y="24"/>
                  </a:cubicBezTo>
                  <a:cubicBezTo>
                    <a:pt x="525" y="25"/>
                    <a:pt x="525" y="25"/>
                    <a:pt x="525" y="25"/>
                  </a:cubicBezTo>
                  <a:cubicBezTo>
                    <a:pt x="524" y="25"/>
                    <a:pt x="524" y="24"/>
                    <a:pt x="524" y="25"/>
                  </a:cubicBezTo>
                  <a:cubicBezTo>
                    <a:pt x="523" y="25"/>
                    <a:pt x="522" y="25"/>
                    <a:pt x="521" y="24"/>
                  </a:cubicBezTo>
                  <a:cubicBezTo>
                    <a:pt x="521" y="24"/>
                    <a:pt x="522" y="25"/>
                    <a:pt x="521" y="25"/>
                  </a:cubicBezTo>
                  <a:cubicBezTo>
                    <a:pt x="521" y="24"/>
                    <a:pt x="520" y="24"/>
                    <a:pt x="519" y="24"/>
                  </a:cubicBezTo>
                  <a:cubicBezTo>
                    <a:pt x="519" y="24"/>
                    <a:pt x="519" y="24"/>
                    <a:pt x="519" y="24"/>
                  </a:cubicBezTo>
                  <a:cubicBezTo>
                    <a:pt x="520" y="24"/>
                    <a:pt x="521" y="24"/>
                    <a:pt x="521" y="25"/>
                  </a:cubicBezTo>
                  <a:cubicBezTo>
                    <a:pt x="521" y="25"/>
                    <a:pt x="521" y="25"/>
                    <a:pt x="521" y="25"/>
                  </a:cubicBezTo>
                  <a:cubicBezTo>
                    <a:pt x="520" y="25"/>
                    <a:pt x="518" y="25"/>
                    <a:pt x="518" y="24"/>
                  </a:cubicBezTo>
                  <a:cubicBezTo>
                    <a:pt x="517" y="24"/>
                    <a:pt x="516" y="24"/>
                    <a:pt x="515" y="24"/>
                  </a:cubicBezTo>
                  <a:cubicBezTo>
                    <a:pt x="515" y="24"/>
                    <a:pt x="515" y="24"/>
                    <a:pt x="515" y="24"/>
                  </a:cubicBezTo>
                  <a:cubicBezTo>
                    <a:pt x="515" y="24"/>
                    <a:pt x="516" y="24"/>
                    <a:pt x="516" y="24"/>
                  </a:cubicBezTo>
                  <a:cubicBezTo>
                    <a:pt x="515" y="24"/>
                    <a:pt x="516" y="25"/>
                    <a:pt x="515" y="25"/>
                  </a:cubicBezTo>
                  <a:cubicBezTo>
                    <a:pt x="515" y="25"/>
                    <a:pt x="515" y="25"/>
                    <a:pt x="514" y="24"/>
                  </a:cubicBezTo>
                  <a:cubicBezTo>
                    <a:pt x="514" y="25"/>
                    <a:pt x="513" y="24"/>
                    <a:pt x="512" y="25"/>
                  </a:cubicBezTo>
                  <a:cubicBezTo>
                    <a:pt x="511" y="24"/>
                    <a:pt x="511" y="24"/>
                    <a:pt x="511" y="24"/>
                  </a:cubicBezTo>
                  <a:cubicBezTo>
                    <a:pt x="511" y="25"/>
                    <a:pt x="511" y="24"/>
                    <a:pt x="510" y="24"/>
                  </a:cubicBezTo>
                  <a:cubicBezTo>
                    <a:pt x="510" y="24"/>
                    <a:pt x="510" y="24"/>
                    <a:pt x="510" y="24"/>
                  </a:cubicBezTo>
                  <a:cubicBezTo>
                    <a:pt x="510" y="26"/>
                    <a:pt x="509" y="25"/>
                    <a:pt x="508" y="25"/>
                  </a:cubicBezTo>
                  <a:cubicBezTo>
                    <a:pt x="507" y="25"/>
                    <a:pt x="508" y="23"/>
                    <a:pt x="507" y="23"/>
                  </a:cubicBezTo>
                  <a:cubicBezTo>
                    <a:pt x="507" y="24"/>
                    <a:pt x="507" y="24"/>
                    <a:pt x="508" y="24"/>
                  </a:cubicBezTo>
                  <a:cubicBezTo>
                    <a:pt x="507" y="24"/>
                    <a:pt x="507" y="24"/>
                    <a:pt x="507" y="25"/>
                  </a:cubicBezTo>
                  <a:cubicBezTo>
                    <a:pt x="508" y="25"/>
                    <a:pt x="508" y="25"/>
                    <a:pt x="508" y="25"/>
                  </a:cubicBezTo>
                  <a:cubicBezTo>
                    <a:pt x="508" y="25"/>
                    <a:pt x="507" y="26"/>
                    <a:pt x="507" y="26"/>
                  </a:cubicBezTo>
                  <a:cubicBezTo>
                    <a:pt x="507" y="26"/>
                    <a:pt x="506" y="26"/>
                    <a:pt x="506" y="26"/>
                  </a:cubicBezTo>
                  <a:cubicBezTo>
                    <a:pt x="507" y="26"/>
                    <a:pt x="507" y="26"/>
                    <a:pt x="507" y="25"/>
                  </a:cubicBezTo>
                  <a:cubicBezTo>
                    <a:pt x="506" y="25"/>
                    <a:pt x="505" y="25"/>
                    <a:pt x="504" y="25"/>
                  </a:cubicBezTo>
                  <a:cubicBezTo>
                    <a:pt x="504" y="25"/>
                    <a:pt x="504" y="24"/>
                    <a:pt x="504" y="24"/>
                  </a:cubicBezTo>
                  <a:cubicBezTo>
                    <a:pt x="505" y="24"/>
                    <a:pt x="505" y="24"/>
                    <a:pt x="505" y="24"/>
                  </a:cubicBezTo>
                  <a:cubicBezTo>
                    <a:pt x="504" y="23"/>
                    <a:pt x="504" y="23"/>
                    <a:pt x="504" y="23"/>
                  </a:cubicBezTo>
                  <a:cubicBezTo>
                    <a:pt x="504" y="23"/>
                    <a:pt x="505" y="23"/>
                    <a:pt x="505" y="23"/>
                  </a:cubicBezTo>
                  <a:cubicBezTo>
                    <a:pt x="504" y="23"/>
                    <a:pt x="504" y="23"/>
                    <a:pt x="503" y="23"/>
                  </a:cubicBezTo>
                  <a:cubicBezTo>
                    <a:pt x="504" y="23"/>
                    <a:pt x="504" y="23"/>
                    <a:pt x="504" y="23"/>
                  </a:cubicBezTo>
                  <a:cubicBezTo>
                    <a:pt x="503" y="24"/>
                    <a:pt x="503" y="24"/>
                    <a:pt x="503" y="24"/>
                  </a:cubicBezTo>
                  <a:cubicBezTo>
                    <a:pt x="503" y="24"/>
                    <a:pt x="503" y="23"/>
                    <a:pt x="502" y="23"/>
                  </a:cubicBezTo>
                  <a:cubicBezTo>
                    <a:pt x="502" y="23"/>
                    <a:pt x="502" y="24"/>
                    <a:pt x="502" y="24"/>
                  </a:cubicBezTo>
                  <a:cubicBezTo>
                    <a:pt x="503" y="25"/>
                    <a:pt x="503" y="25"/>
                    <a:pt x="503" y="25"/>
                  </a:cubicBezTo>
                  <a:cubicBezTo>
                    <a:pt x="502" y="25"/>
                    <a:pt x="502" y="25"/>
                    <a:pt x="502" y="25"/>
                  </a:cubicBezTo>
                  <a:cubicBezTo>
                    <a:pt x="501" y="25"/>
                    <a:pt x="500" y="25"/>
                    <a:pt x="500" y="24"/>
                  </a:cubicBezTo>
                  <a:cubicBezTo>
                    <a:pt x="501" y="24"/>
                    <a:pt x="501" y="24"/>
                    <a:pt x="501" y="24"/>
                  </a:cubicBezTo>
                  <a:cubicBezTo>
                    <a:pt x="499" y="23"/>
                    <a:pt x="499" y="23"/>
                    <a:pt x="499" y="23"/>
                  </a:cubicBezTo>
                  <a:cubicBezTo>
                    <a:pt x="499" y="24"/>
                    <a:pt x="499" y="24"/>
                    <a:pt x="499" y="24"/>
                  </a:cubicBezTo>
                  <a:cubicBezTo>
                    <a:pt x="498" y="24"/>
                    <a:pt x="498" y="24"/>
                    <a:pt x="498" y="24"/>
                  </a:cubicBezTo>
                  <a:cubicBezTo>
                    <a:pt x="499" y="25"/>
                    <a:pt x="499" y="25"/>
                    <a:pt x="499" y="25"/>
                  </a:cubicBezTo>
                  <a:cubicBezTo>
                    <a:pt x="499" y="25"/>
                    <a:pt x="498" y="25"/>
                    <a:pt x="498" y="25"/>
                  </a:cubicBezTo>
                  <a:cubicBezTo>
                    <a:pt x="497" y="24"/>
                    <a:pt x="496" y="26"/>
                    <a:pt x="495" y="24"/>
                  </a:cubicBezTo>
                  <a:cubicBezTo>
                    <a:pt x="496" y="24"/>
                    <a:pt x="497" y="24"/>
                    <a:pt x="497" y="24"/>
                  </a:cubicBezTo>
                  <a:cubicBezTo>
                    <a:pt x="497" y="23"/>
                    <a:pt x="497" y="23"/>
                    <a:pt x="497" y="23"/>
                  </a:cubicBezTo>
                  <a:cubicBezTo>
                    <a:pt x="497" y="24"/>
                    <a:pt x="497" y="24"/>
                    <a:pt x="497" y="24"/>
                  </a:cubicBezTo>
                  <a:cubicBezTo>
                    <a:pt x="497" y="23"/>
                    <a:pt x="496" y="23"/>
                    <a:pt x="495" y="23"/>
                  </a:cubicBezTo>
                  <a:cubicBezTo>
                    <a:pt x="496" y="22"/>
                    <a:pt x="496" y="22"/>
                    <a:pt x="496" y="22"/>
                  </a:cubicBezTo>
                  <a:cubicBezTo>
                    <a:pt x="495" y="22"/>
                    <a:pt x="495" y="22"/>
                    <a:pt x="495" y="22"/>
                  </a:cubicBezTo>
                  <a:cubicBezTo>
                    <a:pt x="495" y="22"/>
                    <a:pt x="495" y="22"/>
                    <a:pt x="495" y="22"/>
                  </a:cubicBezTo>
                  <a:cubicBezTo>
                    <a:pt x="495" y="22"/>
                    <a:pt x="495" y="23"/>
                    <a:pt x="495" y="23"/>
                  </a:cubicBezTo>
                  <a:cubicBezTo>
                    <a:pt x="494" y="23"/>
                    <a:pt x="495" y="24"/>
                    <a:pt x="495" y="24"/>
                  </a:cubicBezTo>
                  <a:cubicBezTo>
                    <a:pt x="495" y="24"/>
                    <a:pt x="495" y="24"/>
                    <a:pt x="495" y="25"/>
                  </a:cubicBezTo>
                  <a:cubicBezTo>
                    <a:pt x="493" y="25"/>
                    <a:pt x="493" y="25"/>
                    <a:pt x="493" y="25"/>
                  </a:cubicBezTo>
                  <a:cubicBezTo>
                    <a:pt x="493" y="25"/>
                    <a:pt x="493" y="24"/>
                    <a:pt x="493" y="24"/>
                  </a:cubicBezTo>
                  <a:cubicBezTo>
                    <a:pt x="493" y="24"/>
                    <a:pt x="493" y="24"/>
                    <a:pt x="493" y="24"/>
                  </a:cubicBezTo>
                  <a:cubicBezTo>
                    <a:pt x="493" y="24"/>
                    <a:pt x="493" y="25"/>
                    <a:pt x="493" y="25"/>
                  </a:cubicBezTo>
                  <a:cubicBezTo>
                    <a:pt x="491" y="24"/>
                    <a:pt x="493" y="24"/>
                    <a:pt x="492" y="24"/>
                  </a:cubicBezTo>
                  <a:cubicBezTo>
                    <a:pt x="492" y="23"/>
                    <a:pt x="491" y="23"/>
                    <a:pt x="491" y="23"/>
                  </a:cubicBezTo>
                  <a:cubicBezTo>
                    <a:pt x="491" y="24"/>
                    <a:pt x="490" y="24"/>
                    <a:pt x="491" y="25"/>
                  </a:cubicBezTo>
                  <a:cubicBezTo>
                    <a:pt x="490" y="25"/>
                    <a:pt x="490" y="25"/>
                    <a:pt x="490" y="25"/>
                  </a:cubicBezTo>
                  <a:cubicBezTo>
                    <a:pt x="490" y="25"/>
                    <a:pt x="490" y="25"/>
                    <a:pt x="490" y="25"/>
                  </a:cubicBezTo>
                  <a:cubicBezTo>
                    <a:pt x="490" y="24"/>
                    <a:pt x="489" y="24"/>
                    <a:pt x="489" y="25"/>
                  </a:cubicBezTo>
                  <a:cubicBezTo>
                    <a:pt x="489" y="24"/>
                    <a:pt x="488" y="23"/>
                    <a:pt x="488" y="23"/>
                  </a:cubicBezTo>
                  <a:cubicBezTo>
                    <a:pt x="488" y="23"/>
                    <a:pt x="487" y="23"/>
                    <a:pt x="488" y="24"/>
                  </a:cubicBezTo>
                  <a:cubicBezTo>
                    <a:pt x="487" y="24"/>
                    <a:pt x="486" y="24"/>
                    <a:pt x="486" y="25"/>
                  </a:cubicBezTo>
                  <a:cubicBezTo>
                    <a:pt x="485" y="24"/>
                    <a:pt x="485" y="24"/>
                    <a:pt x="485" y="24"/>
                  </a:cubicBezTo>
                  <a:cubicBezTo>
                    <a:pt x="485" y="24"/>
                    <a:pt x="486" y="24"/>
                    <a:pt x="486" y="24"/>
                  </a:cubicBezTo>
                  <a:cubicBezTo>
                    <a:pt x="486" y="24"/>
                    <a:pt x="486" y="23"/>
                    <a:pt x="485" y="23"/>
                  </a:cubicBezTo>
                  <a:cubicBezTo>
                    <a:pt x="485" y="24"/>
                    <a:pt x="485" y="24"/>
                    <a:pt x="485" y="24"/>
                  </a:cubicBezTo>
                  <a:cubicBezTo>
                    <a:pt x="485" y="24"/>
                    <a:pt x="486" y="24"/>
                    <a:pt x="486" y="24"/>
                  </a:cubicBezTo>
                  <a:cubicBezTo>
                    <a:pt x="485" y="24"/>
                    <a:pt x="485" y="24"/>
                    <a:pt x="485" y="24"/>
                  </a:cubicBezTo>
                  <a:cubicBezTo>
                    <a:pt x="485" y="24"/>
                    <a:pt x="484" y="24"/>
                    <a:pt x="484" y="23"/>
                  </a:cubicBezTo>
                  <a:cubicBezTo>
                    <a:pt x="484" y="24"/>
                    <a:pt x="485" y="24"/>
                    <a:pt x="485" y="25"/>
                  </a:cubicBezTo>
                  <a:cubicBezTo>
                    <a:pt x="485" y="25"/>
                    <a:pt x="485" y="24"/>
                    <a:pt x="484" y="24"/>
                  </a:cubicBezTo>
                  <a:cubicBezTo>
                    <a:pt x="484" y="26"/>
                    <a:pt x="482" y="24"/>
                    <a:pt x="481" y="25"/>
                  </a:cubicBezTo>
                  <a:cubicBezTo>
                    <a:pt x="481" y="24"/>
                    <a:pt x="482" y="23"/>
                    <a:pt x="483" y="23"/>
                  </a:cubicBezTo>
                  <a:cubicBezTo>
                    <a:pt x="482" y="23"/>
                    <a:pt x="481" y="23"/>
                    <a:pt x="480" y="23"/>
                  </a:cubicBezTo>
                  <a:cubicBezTo>
                    <a:pt x="478" y="24"/>
                    <a:pt x="478" y="24"/>
                    <a:pt x="478" y="24"/>
                  </a:cubicBezTo>
                  <a:cubicBezTo>
                    <a:pt x="479" y="24"/>
                    <a:pt x="479" y="24"/>
                    <a:pt x="479" y="24"/>
                  </a:cubicBezTo>
                  <a:cubicBezTo>
                    <a:pt x="479" y="24"/>
                    <a:pt x="479" y="25"/>
                    <a:pt x="479" y="25"/>
                  </a:cubicBezTo>
                  <a:cubicBezTo>
                    <a:pt x="478" y="25"/>
                    <a:pt x="477" y="24"/>
                    <a:pt x="477" y="23"/>
                  </a:cubicBezTo>
                  <a:cubicBezTo>
                    <a:pt x="478" y="23"/>
                    <a:pt x="478" y="23"/>
                    <a:pt x="478" y="23"/>
                  </a:cubicBezTo>
                  <a:cubicBezTo>
                    <a:pt x="477" y="23"/>
                    <a:pt x="477" y="23"/>
                    <a:pt x="476" y="23"/>
                  </a:cubicBezTo>
                  <a:cubicBezTo>
                    <a:pt x="477" y="24"/>
                    <a:pt x="477" y="24"/>
                    <a:pt x="477" y="24"/>
                  </a:cubicBezTo>
                  <a:cubicBezTo>
                    <a:pt x="477" y="24"/>
                    <a:pt x="477" y="24"/>
                    <a:pt x="477" y="25"/>
                  </a:cubicBezTo>
                  <a:cubicBezTo>
                    <a:pt x="477" y="25"/>
                    <a:pt x="476" y="25"/>
                    <a:pt x="476" y="25"/>
                  </a:cubicBezTo>
                  <a:cubicBezTo>
                    <a:pt x="476" y="24"/>
                    <a:pt x="475" y="25"/>
                    <a:pt x="475" y="25"/>
                  </a:cubicBezTo>
                  <a:cubicBezTo>
                    <a:pt x="475" y="25"/>
                    <a:pt x="474" y="25"/>
                    <a:pt x="474" y="24"/>
                  </a:cubicBezTo>
                  <a:cubicBezTo>
                    <a:pt x="475" y="24"/>
                    <a:pt x="475" y="24"/>
                    <a:pt x="475" y="24"/>
                  </a:cubicBezTo>
                  <a:cubicBezTo>
                    <a:pt x="474" y="24"/>
                    <a:pt x="474" y="24"/>
                    <a:pt x="474" y="24"/>
                  </a:cubicBezTo>
                  <a:cubicBezTo>
                    <a:pt x="474" y="24"/>
                    <a:pt x="474" y="24"/>
                    <a:pt x="474" y="25"/>
                  </a:cubicBezTo>
                  <a:cubicBezTo>
                    <a:pt x="473" y="24"/>
                    <a:pt x="473" y="24"/>
                    <a:pt x="472" y="24"/>
                  </a:cubicBezTo>
                  <a:cubicBezTo>
                    <a:pt x="473" y="24"/>
                    <a:pt x="474" y="23"/>
                    <a:pt x="475" y="23"/>
                  </a:cubicBezTo>
                  <a:cubicBezTo>
                    <a:pt x="474" y="23"/>
                    <a:pt x="474" y="23"/>
                    <a:pt x="474" y="23"/>
                  </a:cubicBezTo>
                  <a:cubicBezTo>
                    <a:pt x="473" y="23"/>
                    <a:pt x="470" y="22"/>
                    <a:pt x="470" y="23"/>
                  </a:cubicBezTo>
                  <a:cubicBezTo>
                    <a:pt x="471" y="24"/>
                    <a:pt x="472" y="22"/>
                    <a:pt x="472" y="23"/>
                  </a:cubicBezTo>
                  <a:cubicBezTo>
                    <a:pt x="471" y="24"/>
                    <a:pt x="471" y="23"/>
                    <a:pt x="470" y="24"/>
                  </a:cubicBezTo>
                  <a:cubicBezTo>
                    <a:pt x="470" y="25"/>
                    <a:pt x="469" y="24"/>
                    <a:pt x="469" y="24"/>
                  </a:cubicBezTo>
                  <a:cubicBezTo>
                    <a:pt x="470" y="24"/>
                    <a:pt x="469" y="23"/>
                    <a:pt x="470" y="22"/>
                  </a:cubicBezTo>
                  <a:cubicBezTo>
                    <a:pt x="469" y="22"/>
                    <a:pt x="468" y="22"/>
                    <a:pt x="468" y="23"/>
                  </a:cubicBezTo>
                  <a:cubicBezTo>
                    <a:pt x="469" y="23"/>
                    <a:pt x="469" y="23"/>
                    <a:pt x="469" y="23"/>
                  </a:cubicBezTo>
                  <a:cubicBezTo>
                    <a:pt x="469" y="23"/>
                    <a:pt x="469" y="23"/>
                    <a:pt x="469" y="23"/>
                  </a:cubicBezTo>
                  <a:cubicBezTo>
                    <a:pt x="469" y="23"/>
                    <a:pt x="469" y="23"/>
                    <a:pt x="469" y="23"/>
                  </a:cubicBezTo>
                  <a:cubicBezTo>
                    <a:pt x="468" y="23"/>
                    <a:pt x="468" y="23"/>
                    <a:pt x="467" y="23"/>
                  </a:cubicBezTo>
                  <a:cubicBezTo>
                    <a:pt x="468" y="23"/>
                    <a:pt x="468" y="23"/>
                    <a:pt x="468" y="24"/>
                  </a:cubicBezTo>
                  <a:cubicBezTo>
                    <a:pt x="469" y="25"/>
                    <a:pt x="467" y="24"/>
                    <a:pt x="466" y="24"/>
                  </a:cubicBezTo>
                  <a:cubicBezTo>
                    <a:pt x="467" y="22"/>
                    <a:pt x="467" y="22"/>
                    <a:pt x="467" y="22"/>
                  </a:cubicBezTo>
                  <a:cubicBezTo>
                    <a:pt x="466" y="22"/>
                    <a:pt x="466" y="22"/>
                    <a:pt x="465" y="23"/>
                  </a:cubicBezTo>
                  <a:cubicBezTo>
                    <a:pt x="466" y="23"/>
                    <a:pt x="466" y="23"/>
                    <a:pt x="466" y="23"/>
                  </a:cubicBezTo>
                  <a:cubicBezTo>
                    <a:pt x="466" y="23"/>
                    <a:pt x="466" y="23"/>
                    <a:pt x="466" y="23"/>
                  </a:cubicBezTo>
                  <a:cubicBezTo>
                    <a:pt x="466" y="23"/>
                    <a:pt x="466" y="23"/>
                    <a:pt x="465" y="24"/>
                  </a:cubicBezTo>
                  <a:cubicBezTo>
                    <a:pt x="465" y="23"/>
                    <a:pt x="465" y="23"/>
                    <a:pt x="465" y="23"/>
                  </a:cubicBezTo>
                  <a:cubicBezTo>
                    <a:pt x="464" y="22"/>
                    <a:pt x="464" y="22"/>
                    <a:pt x="464" y="22"/>
                  </a:cubicBezTo>
                  <a:cubicBezTo>
                    <a:pt x="461" y="23"/>
                    <a:pt x="459" y="21"/>
                    <a:pt x="456" y="21"/>
                  </a:cubicBezTo>
                  <a:cubicBezTo>
                    <a:pt x="456" y="21"/>
                    <a:pt x="456" y="21"/>
                    <a:pt x="456" y="21"/>
                  </a:cubicBezTo>
                  <a:cubicBezTo>
                    <a:pt x="456" y="21"/>
                    <a:pt x="456" y="21"/>
                    <a:pt x="457" y="21"/>
                  </a:cubicBezTo>
                  <a:cubicBezTo>
                    <a:pt x="456" y="20"/>
                    <a:pt x="458" y="21"/>
                    <a:pt x="458" y="20"/>
                  </a:cubicBezTo>
                  <a:cubicBezTo>
                    <a:pt x="459" y="20"/>
                    <a:pt x="460" y="19"/>
                    <a:pt x="460" y="20"/>
                  </a:cubicBezTo>
                  <a:cubicBezTo>
                    <a:pt x="460" y="20"/>
                    <a:pt x="460" y="20"/>
                    <a:pt x="460" y="20"/>
                  </a:cubicBezTo>
                  <a:cubicBezTo>
                    <a:pt x="461" y="20"/>
                    <a:pt x="461" y="20"/>
                    <a:pt x="461" y="20"/>
                  </a:cubicBezTo>
                  <a:cubicBezTo>
                    <a:pt x="461" y="19"/>
                    <a:pt x="462" y="20"/>
                    <a:pt x="461" y="20"/>
                  </a:cubicBezTo>
                  <a:cubicBezTo>
                    <a:pt x="462" y="20"/>
                    <a:pt x="463" y="21"/>
                    <a:pt x="463" y="21"/>
                  </a:cubicBezTo>
                  <a:cubicBezTo>
                    <a:pt x="464" y="19"/>
                    <a:pt x="466" y="21"/>
                    <a:pt x="467" y="20"/>
                  </a:cubicBezTo>
                  <a:cubicBezTo>
                    <a:pt x="469" y="21"/>
                    <a:pt x="472" y="20"/>
                    <a:pt x="474" y="20"/>
                  </a:cubicBezTo>
                  <a:cubicBezTo>
                    <a:pt x="476" y="21"/>
                    <a:pt x="479" y="21"/>
                    <a:pt x="481" y="21"/>
                  </a:cubicBezTo>
                  <a:cubicBezTo>
                    <a:pt x="482" y="22"/>
                    <a:pt x="484" y="19"/>
                    <a:pt x="485" y="21"/>
                  </a:cubicBezTo>
                  <a:cubicBezTo>
                    <a:pt x="485" y="21"/>
                    <a:pt x="486" y="21"/>
                    <a:pt x="487" y="21"/>
                  </a:cubicBezTo>
                  <a:cubicBezTo>
                    <a:pt x="488" y="20"/>
                    <a:pt x="489" y="22"/>
                    <a:pt x="490" y="20"/>
                  </a:cubicBezTo>
                  <a:cubicBezTo>
                    <a:pt x="490" y="21"/>
                    <a:pt x="490" y="21"/>
                    <a:pt x="490" y="21"/>
                  </a:cubicBezTo>
                  <a:cubicBezTo>
                    <a:pt x="490" y="21"/>
                    <a:pt x="492" y="22"/>
                    <a:pt x="492" y="21"/>
                  </a:cubicBezTo>
                  <a:cubicBezTo>
                    <a:pt x="493" y="21"/>
                    <a:pt x="493" y="21"/>
                    <a:pt x="493" y="21"/>
                  </a:cubicBezTo>
                  <a:cubicBezTo>
                    <a:pt x="493" y="20"/>
                    <a:pt x="493" y="20"/>
                    <a:pt x="493" y="20"/>
                  </a:cubicBezTo>
                  <a:cubicBezTo>
                    <a:pt x="490" y="20"/>
                    <a:pt x="490" y="20"/>
                    <a:pt x="490" y="20"/>
                  </a:cubicBezTo>
                  <a:cubicBezTo>
                    <a:pt x="490" y="20"/>
                    <a:pt x="489" y="21"/>
                    <a:pt x="489" y="20"/>
                  </a:cubicBezTo>
                  <a:cubicBezTo>
                    <a:pt x="489" y="20"/>
                    <a:pt x="489" y="20"/>
                    <a:pt x="489" y="20"/>
                  </a:cubicBezTo>
                  <a:cubicBezTo>
                    <a:pt x="488" y="20"/>
                    <a:pt x="488" y="20"/>
                    <a:pt x="488" y="20"/>
                  </a:cubicBezTo>
                  <a:cubicBezTo>
                    <a:pt x="488" y="20"/>
                    <a:pt x="488" y="20"/>
                    <a:pt x="488" y="20"/>
                  </a:cubicBezTo>
                  <a:cubicBezTo>
                    <a:pt x="488" y="20"/>
                    <a:pt x="487" y="20"/>
                    <a:pt x="487" y="20"/>
                  </a:cubicBezTo>
                  <a:cubicBezTo>
                    <a:pt x="486" y="20"/>
                    <a:pt x="486" y="20"/>
                    <a:pt x="486" y="20"/>
                  </a:cubicBezTo>
                  <a:cubicBezTo>
                    <a:pt x="486" y="21"/>
                    <a:pt x="486" y="20"/>
                    <a:pt x="485" y="20"/>
                  </a:cubicBezTo>
                  <a:cubicBezTo>
                    <a:pt x="485" y="20"/>
                    <a:pt x="485" y="21"/>
                    <a:pt x="485" y="21"/>
                  </a:cubicBezTo>
                  <a:cubicBezTo>
                    <a:pt x="485" y="20"/>
                    <a:pt x="484" y="21"/>
                    <a:pt x="484" y="20"/>
                  </a:cubicBezTo>
                  <a:cubicBezTo>
                    <a:pt x="485" y="20"/>
                    <a:pt x="485" y="20"/>
                    <a:pt x="485" y="20"/>
                  </a:cubicBezTo>
                  <a:cubicBezTo>
                    <a:pt x="485" y="20"/>
                    <a:pt x="485" y="20"/>
                    <a:pt x="485" y="20"/>
                  </a:cubicBezTo>
                  <a:cubicBezTo>
                    <a:pt x="484" y="19"/>
                    <a:pt x="484" y="19"/>
                    <a:pt x="483" y="20"/>
                  </a:cubicBezTo>
                  <a:cubicBezTo>
                    <a:pt x="482" y="20"/>
                    <a:pt x="481" y="19"/>
                    <a:pt x="480" y="19"/>
                  </a:cubicBezTo>
                  <a:cubicBezTo>
                    <a:pt x="480" y="19"/>
                    <a:pt x="480" y="19"/>
                    <a:pt x="480" y="19"/>
                  </a:cubicBezTo>
                  <a:cubicBezTo>
                    <a:pt x="480" y="19"/>
                    <a:pt x="481" y="19"/>
                    <a:pt x="481" y="20"/>
                  </a:cubicBezTo>
                  <a:cubicBezTo>
                    <a:pt x="478" y="20"/>
                    <a:pt x="478" y="20"/>
                    <a:pt x="478" y="20"/>
                  </a:cubicBezTo>
                  <a:cubicBezTo>
                    <a:pt x="479" y="19"/>
                    <a:pt x="477" y="18"/>
                    <a:pt x="477" y="17"/>
                  </a:cubicBezTo>
                  <a:cubicBezTo>
                    <a:pt x="476" y="17"/>
                    <a:pt x="477" y="19"/>
                    <a:pt x="477" y="19"/>
                  </a:cubicBezTo>
                  <a:cubicBezTo>
                    <a:pt x="477" y="19"/>
                    <a:pt x="476" y="19"/>
                    <a:pt x="476" y="18"/>
                  </a:cubicBezTo>
                  <a:cubicBezTo>
                    <a:pt x="476" y="18"/>
                    <a:pt x="476" y="19"/>
                    <a:pt x="476" y="19"/>
                  </a:cubicBezTo>
                  <a:cubicBezTo>
                    <a:pt x="475" y="19"/>
                    <a:pt x="475" y="19"/>
                    <a:pt x="475" y="19"/>
                  </a:cubicBezTo>
                  <a:cubicBezTo>
                    <a:pt x="475" y="19"/>
                    <a:pt x="475" y="19"/>
                    <a:pt x="475" y="19"/>
                  </a:cubicBezTo>
                  <a:cubicBezTo>
                    <a:pt x="474" y="19"/>
                    <a:pt x="473" y="19"/>
                    <a:pt x="472" y="20"/>
                  </a:cubicBezTo>
                  <a:cubicBezTo>
                    <a:pt x="472" y="19"/>
                    <a:pt x="472" y="19"/>
                    <a:pt x="472" y="19"/>
                  </a:cubicBezTo>
                  <a:cubicBezTo>
                    <a:pt x="472" y="20"/>
                    <a:pt x="472" y="20"/>
                    <a:pt x="472" y="20"/>
                  </a:cubicBezTo>
                  <a:cubicBezTo>
                    <a:pt x="470" y="19"/>
                    <a:pt x="470" y="19"/>
                    <a:pt x="470" y="19"/>
                  </a:cubicBezTo>
                  <a:cubicBezTo>
                    <a:pt x="469" y="18"/>
                    <a:pt x="467" y="19"/>
                    <a:pt x="467" y="18"/>
                  </a:cubicBezTo>
                  <a:cubicBezTo>
                    <a:pt x="467" y="19"/>
                    <a:pt x="465" y="19"/>
                    <a:pt x="465" y="19"/>
                  </a:cubicBezTo>
                  <a:cubicBezTo>
                    <a:pt x="465" y="18"/>
                    <a:pt x="464" y="18"/>
                    <a:pt x="464" y="17"/>
                  </a:cubicBezTo>
                  <a:cubicBezTo>
                    <a:pt x="464" y="18"/>
                    <a:pt x="464" y="18"/>
                    <a:pt x="464" y="18"/>
                  </a:cubicBezTo>
                  <a:cubicBezTo>
                    <a:pt x="464" y="18"/>
                    <a:pt x="464" y="18"/>
                    <a:pt x="464" y="18"/>
                  </a:cubicBezTo>
                  <a:cubicBezTo>
                    <a:pt x="464" y="18"/>
                    <a:pt x="463" y="19"/>
                    <a:pt x="463" y="18"/>
                  </a:cubicBezTo>
                  <a:cubicBezTo>
                    <a:pt x="463" y="18"/>
                    <a:pt x="463" y="18"/>
                    <a:pt x="463" y="18"/>
                  </a:cubicBezTo>
                  <a:cubicBezTo>
                    <a:pt x="462" y="18"/>
                    <a:pt x="462" y="18"/>
                    <a:pt x="462" y="18"/>
                  </a:cubicBezTo>
                  <a:cubicBezTo>
                    <a:pt x="462" y="18"/>
                    <a:pt x="462" y="17"/>
                    <a:pt x="462" y="17"/>
                  </a:cubicBezTo>
                  <a:cubicBezTo>
                    <a:pt x="462" y="17"/>
                    <a:pt x="462" y="17"/>
                    <a:pt x="463" y="17"/>
                  </a:cubicBezTo>
                  <a:cubicBezTo>
                    <a:pt x="463" y="17"/>
                    <a:pt x="463" y="17"/>
                    <a:pt x="463" y="17"/>
                  </a:cubicBezTo>
                  <a:cubicBezTo>
                    <a:pt x="462" y="15"/>
                    <a:pt x="461" y="17"/>
                    <a:pt x="460" y="15"/>
                  </a:cubicBezTo>
                  <a:cubicBezTo>
                    <a:pt x="460" y="16"/>
                    <a:pt x="460" y="16"/>
                    <a:pt x="460" y="16"/>
                  </a:cubicBezTo>
                  <a:cubicBezTo>
                    <a:pt x="460" y="16"/>
                    <a:pt x="460" y="16"/>
                    <a:pt x="460" y="16"/>
                  </a:cubicBezTo>
                  <a:cubicBezTo>
                    <a:pt x="459" y="16"/>
                    <a:pt x="458" y="16"/>
                    <a:pt x="456" y="16"/>
                  </a:cubicBezTo>
                  <a:cubicBezTo>
                    <a:pt x="456" y="16"/>
                    <a:pt x="456" y="16"/>
                    <a:pt x="456" y="16"/>
                  </a:cubicBezTo>
                  <a:cubicBezTo>
                    <a:pt x="456" y="16"/>
                    <a:pt x="456" y="16"/>
                    <a:pt x="456" y="16"/>
                  </a:cubicBezTo>
                  <a:cubicBezTo>
                    <a:pt x="456" y="16"/>
                    <a:pt x="456" y="16"/>
                    <a:pt x="456" y="16"/>
                  </a:cubicBezTo>
                  <a:cubicBezTo>
                    <a:pt x="455" y="16"/>
                    <a:pt x="455" y="16"/>
                    <a:pt x="455" y="16"/>
                  </a:cubicBezTo>
                  <a:cubicBezTo>
                    <a:pt x="455" y="15"/>
                    <a:pt x="455" y="15"/>
                    <a:pt x="456" y="15"/>
                  </a:cubicBezTo>
                  <a:cubicBezTo>
                    <a:pt x="455" y="15"/>
                    <a:pt x="455" y="15"/>
                    <a:pt x="455" y="15"/>
                  </a:cubicBezTo>
                  <a:cubicBezTo>
                    <a:pt x="456" y="14"/>
                    <a:pt x="456" y="14"/>
                    <a:pt x="456" y="14"/>
                  </a:cubicBezTo>
                  <a:cubicBezTo>
                    <a:pt x="455" y="14"/>
                    <a:pt x="455" y="15"/>
                    <a:pt x="454" y="15"/>
                  </a:cubicBezTo>
                  <a:cubicBezTo>
                    <a:pt x="455" y="15"/>
                    <a:pt x="455" y="15"/>
                    <a:pt x="455" y="15"/>
                  </a:cubicBezTo>
                  <a:cubicBezTo>
                    <a:pt x="455" y="16"/>
                    <a:pt x="455" y="16"/>
                    <a:pt x="455" y="16"/>
                  </a:cubicBezTo>
                  <a:cubicBezTo>
                    <a:pt x="453" y="15"/>
                    <a:pt x="454" y="18"/>
                    <a:pt x="452" y="17"/>
                  </a:cubicBezTo>
                  <a:cubicBezTo>
                    <a:pt x="453" y="18"/>
                    <a:pt x="453" y="18"/>
                    <a:pt x="453" y="18"/>
                  </a:cubicBezTo>
                  <a:cubicBezTo>
                    <a:pt x="452" y="18"/>
                    <a:pt x="452" y="18"/>
                    <a:pt x="452" y="18"/>
                  </a:cubicBezTo>
                  <a:cubicBezTo>
                    <a:pt x="452" y="18"/>
                    <a:pt x="452" y="18"/>
                    <a:pt x="452" y="18"/>
                  </a:cubicBezTo>
                  <a:cubicBezTo>
                    <a:pt x="452" y="18"/>
                    <a:pt x="452" y="18"/>
                    <a:pt x="452" y="18"/>
                  </a:cubicBezTo>
                  <a:cubicBezTo>
                    <a:pt x="452" y="18"/>
                    <a:pt x="452" y="18"/>
                    <a:pt x="452" y="18"/>
                  </a:cubicBezTo>
                  <a:cubicBezTo>
                    <a:pt x="451" y="18"/>
                    <a:pt x="450" y="19"/>
                    <a:pt x="449" y="18"/>
                  </a:cubicBezTo>
                  <a:cubicBezTo>
                    <a:pt x="450" y="17"/>
                    <a:pt x="450" y="17"/>
                    <a:pt x="450" y="17"/>
                  </a:cubicBezTo>
                  <a:cubicBezTo>
                    <a:pt x="449" y="17"/>
                    <a:pt x="450" y="18"/>
                    <a:pt x="449" y="17"/>
                  </a:cubicBezTo>
                  <a:cubicBezTo>
                    <a:pt x="448" y="16"/>
                    <a:pt x="450" y="17"/>
                    <a:pt x="451" y="16"/>
                  </a:cubicBezTo>
                  <a:cubicBezTo>
                    <a:pt x="450" y="15"/>
                    <a:pt x="449" y="17"/>
                    <a:pt x="448" y="16"/>
                  </a:cubicBezTo>
                  <a:cubicBezTo>
                    <a:pt x="449" y="15"/>
                    <a:pt x="449" y="15"/>
                    <a:pt x="449" y="15"/>
                  </a:cubicBezTo>
                  <a:cubicBezTo>
                    <a:pt x="448" y="15"/>
                    <a:pt x="448" y="15"/>
                    <a:pt x="448" y="15"/>
                  </a:cubicBezTo>
                  <a:cubicBezTo>
                    <a:pt x="448" y="15"/>
                    <a:pt x="448" y="16"/>
                    <a:pt x="448" y="16"/>
                  </a:cubicBezTo>
                  <a:cubicBezTo>
                    <a:pt x="446" y="18"/>
                    <a:pt x="446" y="18"/>
                    <a:pt x="446" y="18"/>
                  </a:cubicBezTo>
                  <a:cubicBezTo>
                    <a:pt x="445" y="17"/>
                    <a:pt x="444" y="17"/>
                    <a:pt x="443" y="16"/>
                  </a:cubicBezTo>
                  <a:cubicBezTo>
                    <a:pt x="443" y="17"/>
                    <a:pt x="443" y="17"/>
                    <a:pt x="443" y="17"/>
                  </a:cubicBezTo>
                  <a:cubicBezTo>
                    <a:pt x="442" y="17"/>
                    <a:pt x="442" y="17"/>
                    <a:pt x="442" y="17"/>
                  </a:cubicBezTo>
                  <a:cubicBezTo>
                    <a:pt x="443" y="17"/>
                    <a:pt x="443" y="17"/>
                    <a:pt x="443" y="17"/>
                  </a:cubicBezTo>
                  <a:cubicBezTo>
                    <a:pt x="443" y="17"/>
                    <a:pt x="443" y="17"/>
                    <a:pt x="443" y="17"/>
                  </a:cubicBezTo>
                  <a:cubicBezTo>
                    <a:pt x="443" y="17"/>
                    <a:pt x="444" y="17"/>
                    <a:pt x="444" y="18"/>
                  </a:cubicBezTo>
                  <a:cubicBezTo>
                    <a:pt x="443" y="18"/>
                    <a:pt x="443" y="18"/>
                    <a:pt x="442" y="18"/>
                  </a:cubicBezTo>
                  <a:cubicBezTo>
                    <a:pt x="442" y="18"/>
                    <a:pt x="442" y="19"/>
                    <a:pt x="442" y="19"/>
                  </a:cubicBezTo>
                  <a:cubicBezTo>
                    <a:pt x="442" y="19"/>
                    <a:pt x="442" y="19"/>
                    <a:pt x="442" y="19"/>
                  </a:cubicBezTo>
                  <a:cubicBezTo>
                    <a:pt x="443" y="19"/>
                    <a:pt x="443" y="18"/>
                    <a:pt x="444" y="19"/>
                  </a:cubicBezTo>
                  <a:cubicBezTo>
                    <a:pt x="443" y="20"/>
                    <a:pt x="443" y="20"/>
                    <a:pt x="443" y="20"/>
                  </a:cubicBezTo>
                  <a:cubicBezTo>
                    <a:pt x="442" y="20"/>
                    <a:pt x="441" y="19"/>
                    <a:pt x="441" y="18"/>
                  </a:cubicBezTo>
                  <a:cubicBezTo>
                    <a:pt x="441" y="18"/>
                    <a:pt x="441" y="18"/>
                    <a:pt x="440" y="18"/>
                  </a:cubicBezTo>
                  <a:cubicBezTo>
                    <a:pt x="440" y="18"/>
                    <a:pt x="440" y="19"/>
                    <a:pt x="441" y="19"/>
                  </a:cubicBezTo>
                  <a:cubicBezTo>
                    <a:pt x="441" y="20"/>
                    <a:pt x="440" y="19"/>
                    <a:pt x="440" y="20"/>
                  </a:cubicBezTo>
                  <a:cubicBezTo>
                    <a:pt x="441" y="20"/>
                    <a:pt x="443" y="20"/>
                    <a:pt x="445" y="20"/>
                  </a:cubicBezTo>
                  <a:cubicBezTo>
                    <a:pt x="445" y="21"/>
                    <a:pt x="446" y="21"/>
                    <a:pt x="447" y="21"/>
                  </a:cubicBezTo>
                  <a:cubicBezTo>
                    <a:pt x="446" y="20"/>
                    <a:pt x="446" y="20"/>
                    <a:pt x="446" y="20"/>
                  </a:cubicBezTo>
                  <a:cubicBezTo>
                    <a:pt x="446" y="20"/>
                    <a:pt x="446" y="21"/>
                    <a:pt x="445" y="20"/>
                  </a:cubicBezTo>
                  <a:cubicBezTo>
                    <a:pt x="445" y="20"/>
                    <a:pt x="444" y="19"/>
                    <a:pt x="444" y="19"/>
                  </a:cubicBezTo>
                  <a:cubicBezTo>
                    <a:pt x="445" y="19"/>
                    <a:pt x="445" y="19"/>
                    <a:pt x="447" y="18"/>
                  </a:cubicBezTo>
                  <a:cubicBezTo>
                    <a:pt x="447" y="19"/>
                    <a:pt x="447" y="19"/>
                    <a:pt x="448" y="19"/>
                  </a:cubicBezTo>
                  <a:cubicBezTo>
                    <a:pt x="448" y="20"/>
                    <a:pt x="448" y="20"/>
                    <a:pt x="448" y="20"/>
                  </a:cubicBezTo>
                  <a:cubicBezTo>
                    <a:pt x="448" y="20"/>
                    <a:pt x="448" y="20"/>
                    <a:pt x="448" y="20"/>
                  </a:cubicBezTo>
                  <a:cubicBezTo>
                    <a:pt x="449" y="21"/>
                    <a:pt x="447" y="21"/>
                    <a:pt x="447" y="21"/>
                  </a:cubicBezTo>
                  <a:cubicBezTo>
                    <a:pt x="447" y="22"/>
                    <a:pt x="447" y="22"/>
                    <a:pt x="447" y="22"/>
                  </a:cubicBezTo>
                  <a:cubicBezTo>
                    <a:pt x="447" y="21"/>
                    <a:pt x="448" y="21"/>
                    <a:pt x="448" y="21"/>
                  </a:cubicBezTo>
                  <a:cubicBezTo>
                    <a:pt x="448" y="22"/>
                    <a:pt x="448" y="22"/>
                    <a:pt x="448" y="22"/>
                  </a:cubicBezTo>
                  <a:cubicBezTo>
                    <a:pt x="448" y="22"/>
                    <a:pt x="448" y="22"/>
                    <a:pt x="448" y="22"/>
                  </a:cubicBezTo>
                  <a:cubicBezTo>
                    <a:pt x="449" y="23"/>
                    <a:pt x="449" y="23"/>
                    <a:pt x="449" y="23"/>
                  </a:cubicBezTo>
                  <a:cubicBezTo>
                    <a:pt x="449" y="22"/>
                    <a:pt x="450" y="22"/>
                    <a:pt x="450" y="22"/>
                  </a:cubicBezTo>
                  <a:cubicBezTo>
                    <a:pt x="451" y="21"/>
                    <a:pt x="449" y="22"/>
                    <a:pt x="449" y="21"/>
                  </a:cubicBezTo>
                  <a:cubicBezTo>
                    <a:pt x="450" y="20"/>
                    <a:pt x="450" y="20"/>
                    <a:pt x="450" y="20"/>
                  </a:cubicBezTo>
                  <a:cubicBezTo>
                    <a:pt x="451" y="20"/>
                    <a:pt x="452" y="20"/>
                    <a:pt x="452" y="21"/>
                  </a:cubicBezTo>
                  <a:cubicBezTo>
                    <a:pt x="452" y="21"/>
                    <a:pt x="452" y="21"/>
                    <a:pt x="452" y="21"/>
                  </a:cubicBezTo>
                  <a:cubicBezTo>
                    <a:pt x="452" y="22"/>
                    <a:pt x="453" y="23"/>
                    <a:pt x="452" y="23"/>
                  </a:cubicBezTo>
                  <a:cubicBezTo>
                    <a:pt x="451" y="22"/>
                    <a:pt x="451" y="22"/>
                    <a:pt x="451" y="22"/>
                  </a:cubicBezTo>
                  <a:cubicBezTo>
                    <a:pt x="451" y="24"/>
                    <a:pt x="448" y="22"/>
                    <a:pt x="449" y="24"/>
                  </a:cubicBezTo>
                  <a:cubicBezTo>
                    <a:pt x="449" y="23"/>
                    <a:pt x="448" y="23"/>
                    <a:pt x="447" y="22"/>
                  </a:cubicBezTo>
                  <a:cubicBezTo>
                    <a:pt x="447" y="23"/>
                    <a:pt x="447" y="23"/>
                    <a:pt x="447" y="23"/>
                  </a:cubicBezTo>
                  <a:cubicBezTo>
                    <a:pt x="446" y="22"/>
                    <a:pt x="445" y="21"/>
                    <a:pt x="443" y="22"/>
                  </a:cubicBezTo>
                  <a:cubicBezTo>
                    <a:pt x="443" y="21"/>
                    <a:pt x="443" y="21"/>
                    <a:pt x="443" y="21"/>
                  </a:cubicBezTo>
                  <a:cubicBezTo>
                    <a:pt x="443" y="21"/>
                    <a:pt x="443" y="21"/>
                    <a:pt x="443" y="21"/>
                  </a:cubicBezTo>
                  <a:cubicBezTo>
                    <a:pt x="442" y="20"/>
                    <a:pt x="442" y="20"/>
                    <a:pt x="442" y="20"/>
                  </a:cubicBezTo>
                  <a:cubicBezTo>
                    <a:pt x="441" y="20"/>
                    <a:pt x="441" y="21"/>
                    <a:pt x="441" y="22"/>
                  </a:cubicBezTo>
                  <a:cubicBezTo>
                    <a:pt x="440" y="21"/>
                    <a:pt x="441" y="21"/>
                    <a:pt x="440" y="20"/>
                  </a:cubicBezTo>
                  <a:cubicBezTo>
                    <a:pt x="440" y="23"/>
                    <a:pt x="438" y="20"/>
                    <a:pt x="437" y="20"/>
                  </a:cubicBezTo>
                  <a:cubicBezTo>
                    <a:pt x="437" y="21"/>
                    <a:pt x="437" y="20"/>
                    <a:pt x="438" y="21"/>
                  </a:cubicBezTo>
                  <a:cubicBezTo>
                    <a:pt x="437" y="21"/>
                    <a:pt x="438" y="22"/>
                    <a:pt x="437" y="21"/>
                  </a:cubicBezTo>
                  <a:cubicBezTo>
                    <a:pt x="436" y="19"/>
                    <a:pt x="436" y="22"/>
                    <a:pt x="434" y="22"/>
                  </a:cubicBezTo>
                  <a:cubicBezTo>
                    <a:pt x="434" y="23"/>
                    <a:pt x="436" y="22"/>
                    <a:pt x="435" y="23"/>
                  </a:cubicBezTo>
                  <a:cubicBezTo>
                    <a:pt x="434" y="23"/>
                    <a:pt x="433" y="23"/>
                    <a:pt x="433" y="22"/>
                  </a:cubicBezTo>
                  <a:cubicBezTo>
                    <a:pt x="436" y="20"/>
                    <a:pt x="431" y="22"/>
                    <a:pt x="431" y="20"/>
                  </a:cubicBezTo>
                  <a:cubicBezTo>
                    <a:pt x="430" y="20"/>
                    <a:pt x="430" y="20"/>
                    <a:pt x="430" y="20"/>
                  </a:cubicBezTo>
                  <a:cubicBezTo>
                    <a:pt x="430" y="18"/>
                    <a:pt x="430" y="18"/>
                    <a:pt x="430" y="18"/>
                  </a:cubicBezTo>
                  <a:cubicBezTo>
                    <a:pt x="431" y="18"/>
                    <a:pt x="431" y="18"/>
                    <a:pt x="432" y="18"/>
                  </a:cubicBezTo>
                  <a:cubicBezTo>
                    <a:pt x="431" y="18"/>
                    <a:pt x="431" y="17"/>
                    <a:pt x="431" y="17"/>
                  </a:cubicBezTo>
                  <a:cubicBezTo>
                    <a:pt x="430" y="18"/>
                    <a:pt x="429" y="19"/>
                    <a:pt x="430" y="19"/>
                  </a:cubicBezTo>
                  <a:cubicBezTo>
                    <a:pt x="430" y="20"/>
                    <a:pt x="430" y="20"/>
                    <a:pt x="430" y="20"/>
                  </a:cubicBezTo>
                  <a:cubicBezTo>
                    <a:pt x="430" y="20"/>
                    <a:pt x="430" y="20"/>
                    <a:pt x="430" y="20"/>
                  </a:cubicBezTo>
                  <a:cubicBezTo>
                    <a:pt x="430" y="20"/>
                    <a:pt x="431" y="21"/>
                    <a:pt x="430" y="21"/>
                  </a:cubicBezTo>
                  <a:cubicBezTo>
                    <a:pt x="430" y="20"/>
                    <a:pt x="430" y="20"/>
                    <a:pt x="430" y="20"/>
                  </a:cubicBezTo>
                  <a:cubicBezTo>
                    <a:pt x="430" y="21"/>
                    <a:pt x="429" y="21"/>
                    <a:pt x="429" y="21"/>
                  </a:cubicBezTo>
                  <a:cubicBezTo>
                    <a:pt x="429" y="21"/>
                    <a:pt x="428" y="21"/>
                    <a:pt x="428" y="20"/>
                  </a:cubicBezTo>
                  <a:cubicBezTo>
                    <a:pt x="429" y="20"/>
                    <a:pt x="429" y="20"/>
                    <a:pt x="429" y="20"/>
                  </a:cubicBezTo>
                  <a:cubicBezTo>
                    <a:pt x="428" y="19"/>
                    <a:pt x="428" y="20"/>
                    <a:pt x="427" y="20"/>
                  </a:cubicBezTo>
                  <a:cubicBezTo>
                    <a:pt x="427" y="20"/>
                    <a:pt x="427" y="20"/>
                    <a:pt x="427" y="20"/>
                  </a:cubicBezTo>
                  <a:cubicBezTo>
                    <a:pt x="428" y="21"/>
                    <a:pt x="427" y="21"/>
                    <a:pt x="427" y="21"/>
                  </a:cubicBezTo>
                  <a:cubicBezTo>
                    <a:pt x="428" y="21"/>
                    <a:pt x="429" y="21"/>
                    <a:pt x="430" y="21"/>
                  </a:cubicBezTo>
                  <a:cubicBezTo>
                    <a:pt x="429" y="21"/>
                    <a:pt x="431" y="22"/>
                    <a:pt x="431" y="22"/>
                  </a:cubicBezTo>
                  <a:cubicBezTo>
                    <a:pt x="431" y="23"/>
                    <a:pt x="431" y="23"/>
                    <a:pt x="431" y="23"/>
                  </a:cubicBezTo>
                  <a:cubicBezTo>
                    <a:pt x="430" y="22"/>
                    <a:pt x="430" y="23"/>
                    <a:pt x="430" y="22"/>
                  </a:cubicBezTo>
                  <a:cubicBezTo>
                    <a:pt x="429" y="22"/>
                    <a:pt x="429" y="22"/>
                    <a:pt x="428" y="22"/>
                  </a:cubicBezTo>
                  <a:cubicBezTo>
                    <a:pt x="427" y="23"/>
                    <a:pt x="428" y="21"/>
                    <a:pt x="426" y="21"/>
                  </a:cubicBezTo>
                  <a:cubicBezTo>
                    <a:pt x="427" y="21"/>
                    <a:pt x="427" y="21"/>
                    <a:pt x="427" y="21"/>
                  </a:cubicBezTo>
                  <a:cubicBezTo>
                    <a:pt x="426" y="20"/>
                    <a:pt x="426" y="20"/>
                    <a:pt x="426" y="20"/>
                  </a:cubicBezTo>
                  <a:cubicBezTo>
                    <a:pt x="428" y="19"/>
                    <a:pt x="428" y="19"/>
                    <a:pt x="428" y="19"/>
                  </a:cubicBezTo>
                  <a:cubicBezTo>
                    <a:pt x="427" y="18"/>
                    <a:pt x="427" y="18"/>
                    <a:pt x="427" y="18"/>
                  </a:cubicBezTo>
                  <a:cubicBezTo>
                    <a:pt x="427" y="19"/>
                    <a:pt x="427" y="19"/>
                    <a:pt x="427" y="19"/>
                  </a:cubicBezTo>
                  <a:cubicBezTo>
                    <a:pt x="425" y="18"/>
                    <a:pt x="425" y="18"/>
                    <a:pt x="425" y="18"/>
                  </a:cubicBezTo>
                  <a:cubicBezTo>
                    <a:pt x="425" y="19"/>
                    <a:pt x="425" y="20"/>
                    <a:pt x="425" y="20"/>
                  </a:cubicBezTo>
                  <a:cubicBezTo>
                    <a:pt x="426" y="20"/>
                    <a:pt x="426" y="20"/>
                    <a:pt x="426" y="20"/>
                  </a:cubicBezTo>
                  <a:cubicBezTo>
                    <a:pt x="426" y="20"/>
                    <a:pt x="426" y="20"/>
                    <a:pt x="426" y="20"/>
                  </a:cubicBezTo>
                  <a:cubicBezTo>
                    <a:pt x="426" y="20"/>
                    <a:pt x="426" y="20"/>
                    <a:pt x="426" y="20"/>
                  </a:cubicBezTo>
                  <a:cubicBezTo>
                    <a:pt x="425" y="20"/>
                    <a:pt x="423" y="20"/>
                    <a:pt x="424" y="21"/>
                  </a:cubicBezTo>
                  <a:cubicBezTo>
                    <a:pt x="423" y="21"/>
                    <a:pt x="423" y="21"/>
                    <a:pt x="423" y="21"/>
                  </a:cubicBezTo>
                  <a:cubicBezTo>
                    <a:pt x="423" y="21"/>
                    <a:pt x="423" y="22"/>
                    <a:pt x="423" y="21"/>
                  </a:cubicBezTo>
                  <a:cubicBezTo>
                    <a:pt x="423" y="21"/>
                    <a:pt x="423" y="21"/>
                    <a:pt x="423" y="21"/>
                  </a:cubicBezTo>
                  <a:cubicBezTo>
                    <a:pt x="421" y="22"/>
                    <a:pt x="421" y="22"/>
                    <a:pt x="421" y="22"/>
                  </a:cubicBezTo>
                  <a:cubicBezTo>
                    <a:pt x="421" y="21"/>
                    <a:pt x="421" y="21"/>
                    <a:pt x="421" y="21"/>
                  </a:cubicBezTo>
                  <a:cubicBezTo>
                    <a:pt x="422" y="20"/>
                    <a:pt x="422" y="21"/>
                    <a:pt x="423" y="21"/>
                  </a:cubicBezTo>
                  <a:cubicBezTo>
                    <a:pt x="423" y="20"/>
                    <a:pt x="423" y="20"/>
                    <a:pt x="423" y="19"/>
                  </a:cubicBezTo>
                  <a:cubicBezTo>
                    <a:pt x="422" y="20"/>
                    <a:pt x="422" y="20"/>
                    <a:pt x="422" y="20"/>
                  </a:cubicBezTo>
                  <a:cubicBezTo>
                    <a:pt x="421" y="20"/>
                    <a:pt x="422" y="19"/>
                    <a:pt x="422" y="19"/>
                  </a:cubicBezTo>
                  <a:cubicBezTo>
                    <a:pt x="424" y="19"/>
                    <a:pt x="424" y="19"/>
                    <a:pt x="424" y="19"/>
                  </a:cubicBezTo>
                  <a:cubicBezTo>
                    <a:pt x="423" y="18"/>
                    <a:pt x="422" y="19"/>
                    <a:pt x="422" y="19"/>
                  </a:cubicBezTo>
                  <a:cubicBezTo>
                    <a:pt x="421" y="19"/>
                    <a:pt x="421" y="19"/>
                    <a:pt x="421" y="19"/>
                  </a:cubicBezTo>
                  <a:cubicBezTo>
                    <a:pt x="420" y="18"/>
                    <a:pt x="421" y="19"/>
                    <a:pt x="420" y="19"/>
                  </a:cubicBezTo>
                  <a:cubicBezTo>
                    <a:pt x="420" y="19"/>
                    <a:pt x="419" y="19"/>
                    <a:pt x="419" y="19"/>
                  </a:cubicBezTo>
                  <a:cubicBezTo>
                    <a:pt x="420" y="19"/>
                    <a:pt x="420" y="19"/>
                    <a:pt x="420" y="19"/>
                  </a:cubicBezTo>
                  <a:cubicBezTo>
                    <a:pt x="419" y="18"/>
                    <a:pt x="419" y="18"/>
                    <a:pt x="419" y="18"/>
                  </a:cubicBezTo>
                  <a:cubicBezTo>
                    <a:pt x="418" y="18"/>
                    <a:pt x="418" y="19"/>
                    <a:pt x="418" y="19"/>
                  </a:cubicBezTo>
                  <a:cubicBezTo>
                    <a:pt x="419" y="18"/>
                    <a:pt x="419" y="20"/>
                    <a:pt x="420" y="20"/>
                  </a:cubicBezTo>
                  <a:cubicBezTo>
                    <a:pt x="419" y="20"/>
                    <a:pt x="418" y="19"/>
                    <a:pt x="418" y="20"/>
                  </a:cubicBezTo>
                  <a:cubicBezTo>
                    <a:pt x="417" y="19"/>
                    <a:pt x="417" y="19"/>
                    <a:pt x="418" y="18"/>
                  </a:cubicBezTo>
                  <a:cubicBezTo>
                    <a:pt x="417" y="18"/>
                    <a:pt x="417" y="18"/>
                    <a:pt x="417" y="18"/>
                  </a:cubicBezTo>
                  <a:cubicBezTo>
                    <a:pt x="416" y="18"/>
                    <a:pt x="415" y="18"/>
                    <a:pt x="414" y="19"/>
                  </a:cubicBezTo>
                  <a:cubicBezTo>
                    <a:pt x="415" y="19"/>
                    <a:pt x="417" y="18"/>
                    <a:pt x="417" y="19"/>
                  </a:cubicBezTo>
                  <a:cubicBezTo>
                    <a:pt x="417" y="20"/>
                    <a:pt x="415" y="19"/>
                    <a:pt x="414" y="20"/>
                  </a:cubicBezTo>
                  <a:cubicBezTo>
                    <a:pt x="413" y="19"/>
                    <a:pt x="414" y="19"/>
                    <a:pt x="414" y="18"/>
                  </a:cubicBezTo>
                  <a:cubicBezTo>
                    <a:pt x="414" y="18"/>
                    <a:pt x="413" y="18"/>
                    <a:pt x="413" y="18"/>
                  </a:cubicBezTo>
                  <a:cubicBezTo>
                    <a:pt x="412" y="18"/>
                    <a:pt x="411" y="19"/>
                    <a:pt x="411" y="18"/>
                  </a:cubicBezTo>
                  <a:cubicBezTo>
                    <a:pt x="410" y="18"/>
                    <a:pt x="409" y="18"/>
                    <a:pt x="409" y="18"/>
                  </a:cubicBezTo>
                  <a:cubicBezTo>
                    <a:pt x="409" y="18"/>
                    <a:pt x="409" y="18"/>
                    <a:pt x="409" y="18"/>
                  </a:cubicBezTo>
                  <a:cubicBezTo>
                    <a:pt x="406" y="18"/>
                    <a:pt x="406" y="18"/>
                    <a:pt x="406" y="18"/>
                  </a:cubicBezTo>
                  <a:cubicBezTo>
                    <a:pt x="408" y="18"/>
                    <a:pt x="408" y="18"/>
                    <a:pt x="408" y="18"/>
                  </a:cubicBezTo>
                  <a:cubicBezTo>
                    <a:pt x="408" y="20"/>
                    <a:pt x="407" y="19"/>
                    <a:pt x="407" y="20"/>
                  </a:cubicBezTo>
                  <a:cubicBezTo>
                    <a:pt x="407" y="20"/>
                    <a:pt x="408" y="20"/>
                    <a:pt x="408" y="20"/>
                  </a:cubicBezTo>
                  <a:cubicBezTo>
                    <a:pt x="409" y="20"/>
                    <a:pt x="410" y="21"/>
                    <a:pt x="410" y="20"/>
                  </a:cubicBezTo>
                  <a:cubicBezTo>
                    <a:pt x="410" y="20"/>
                    <a:pt x="410" y="20"/>
                    <a:pt x="410" y="20"/>
                  </a:cubicBezTo>
                  <a:cubicBezTo>
                    <a:pt x="411" y="20"/>
                    <a:pt x="411" y="20"/>
                    <a:pt x="411" y="20"/>
                  </a:cubicBezTo>
                  <a:cubicBezTo>
                    <a:pt x="411" y="20"/>
                    <a:pt x="411" y="20"/>
                    <a:pt x="411" y="20"/>
                  </a:cubicBezTo>
                  <a:cubicBezTo>
                    <a:pt x="412" y="19"/>
                    <a:pt x="412" y="20"/>
                    <a:pt x="412" y="20"/>
                  </a:cubicBezTo>
                  <a:cubicBezTo>
                    <a:pt x="412" y="20"/>
                    <a:pt x="411" y="19"/>
                    <a:pt x="411" y="19"/>
                  </a:cubicBezTo>
                  <a:cubicBezTo>
                    <a:pt x="412" y="18"/>
                    <a:pt x="412" y="18"/>
                    <a:pt x="412" y="18"/>
                  </a:cubicBezTo>
                  <a:cubicBezTo>
                    <a:pt x="412" y="19"/>
                    <a:pt x="413" y="19"/>
                    <a:pt x="412" y="19"/>
                  </a:cubicBezTo>
                  <a:cubicBezTo>
                    <a:pt x="413" y="19"/>
                    <a:pt x="414" y="19"/>
                    <a:pt x="414" y="19"/>
                  </a:cubicBezTo>
                  <a:cubicBezTo>
                    <a:pt x="414" y="20"/>
                    <a:pt x="414" y="20"/>
                    <a:pt x="414" y="20"/>
                  </a:cubicBezTo>
                  <a:cubicBezTo>
                    <a:pt x="413" y="20"/>
                    <a:pt x="414" y="20"/>
                    <a:pt x="414" y="21"/>
                  </a:cubicBezTo>
                  <a:cubicBezTo>
                    <a:pt x="415" y="19"/>
                    <a:pt x="417" y="21"/>
                    <a:pt x="419" y="20"/>
                  </a:cubicBezTo>
                  <a:cubicBezTo>
                    <a:pt x="419" y="21"/>
                    <a:pt x="419" y="22"/>
                    <a:pt x="419" y="22"/>
                  </a:cubicBezTo>
                  <a:cubicBezTo>
                    <a:pt x="418" y="22"/>
                    <a:pt x="418" y="23"/>
                    <a:pt x="417" y="22"/>
                  </a:cubicBezTo>
                  <a:cubicBezTo>
                    <a:pt x="417" y="22"/>
                    <a:pt x="417" y="22"/>
                    <a:pt x="417" y="22"/>
                  </a:cubicBezTo>
                  <a:cubicBezTo>
                    <a:pt x="416" y="21"/>
                    <a:pt x="416" y="21"/>
                    <a:pt x="416" y="21"/>
                  </a:cubicBezTo>
                  <a:cubicBezTo>
                    <a:pt x="416" y="21"/>
                    <a:pt x="416" y="22"/>
                    <a:pt x="416" y="22"/>
                  </a:cubicBezTo>
                  <a:cubicBezTo>
                    <a:pt x="416" y="21"/>
                    <a:pt x="416" y="21"/>
                    <a:pt x="416" y="21"/>
                  </a:cubicBezTo>
                  <a:cubicBezTo>
                    <a:pt x="414" y="21"/>
                    <a:pt x="414" y="21"/>
                    <a:pt x="414" y="21"/>
                  </a:cubicBezTo>
                  <a:cubicBezTo>
                    <a:pt x="414" y="21"/>
                    <a:pt x="414" y="21"/>
                    <a:pt x="414" y="21"/>
                  </a:cubicBezTo>
                  <a:cubicBezTo>
                    <a:pt x="414" y="22"/>
                    <a:pt x="414" y="22"/>
                    <a:pt x="414" y="22"/>
                  </a:cubicBezTo>
                  <a:cubicBezTo>
                    <a:pt x="413" y="22"/>
                    <a:pt x="413" y="21"/>
                    <a:pt x="413" y="22"/>
                  </a:cubicBezTo>
                  <a:cubicBezTo>
                    <a:pt x="412" y="21"/>
                    <a:pt x="412" y="21"/>
                    <a:pt x="412" y="21"/>
                  </a:cubicBezTo>
                  <a:cubicBezTo>
                    <a:pt x="413" y="22"/>
                    <a:pt x="411" y="21"/>
                    <a:pt x="410" y="21"/>
                  </a:cubicBezTo>
                  <a:cubicBezTo>
                    <a:pt x="410" y="22"/>
                    <a:pt x="410" y="22"/>
                    <a:pt x="410" y="22"/>
                  </a:cubicBezTo>
                  <a:cubicBezTo>
                    <a:pt x="410" y="22"/>
                    <a:pt x="410" y="22"/>
                    <a:pt x="410" y="22"/>
                  </a:cubicBezTo>
                  <a:cubicBezTo>
                    <a:pt x="411" y="23"/>
                    <a:pt x="409" y="24"/>
                    <a:pt x="409" y="25"/>
                  </a:cubicBezTo>
                  <a:cubicBezTo>
                    <a:pt x="410" y="24"/>
                    <a:pt x="411" y="24"/>
                    <a:pt x="411" y="22"/>
                  </a:cubicBezTo>
                  <a:cubicBezTo>
                    <a:pt x="411" y="22"/>
                    <a:pt x="412" y="22"/>
                    <a:pt x="412" y="22"/>
                  </a:cubicBezTo>
                  <a:cubicBezTo>
                    <a:pt x="412" y="23"/>
                    <a:pt x="412" y="23"/>
                    <a:pt x="412" y="23"/>
                  </a:cubicBezTo>
                  <a:cubicBezTo>
                    <a:pt x="413" y="23"/>
                    <a:pt x="413" y="22"/>
                    <a:pt x="413" y="22"/>
                  </a:cubicBezTo>
                  <a:cubicBezTo>
                    <a:pt x="413" y="22"/>
                    <a:pt x="413" y="23"/>
                    <a:pt x="413" y="23"/>
                  </a:cubicBezTo>
                  <a:cubicBezTo>
                    <a:pt x="414" y="23"/>
                    <a:pt x="415" y="22"/>
                    <a:pt x="416" y="22"/>
                  </a:cubicBezTo>
                  <a:cubicBezTo>
                    <a:pt x="416" y="22"/>
                    <a:pt x="416" y="23"/>
                    <a:pt x="416" y="23"/>
                  </a:cubicBezTo>
                  <a:cubicBezTo>
                    <a:pt x="417" y="23"/>
                    <a:pt x="419" y="23"/>
                    <a:pt x="419" y="24"/>
                  </a:cubicBezTo>
                  <a:cubicBezTo>
                    <a:pt x="419" y="23"/>
                    <a:pt x="419" y="23"/>
                    <a:pt x="419" y="23"/>
                  </a:cubicBezTo>
                  <a:cubicBezTo>
                    <a:pt x="420" y="24"/>
                    <a:pt x="422" y="23"/>
                    <a:pt x="423" y="23"/>
                  </a:cubicBezTo>
                  <a:cubicBezTo>
                    <a:pt x="424" y="24"/>
                    <a:pt x="426" y="23"/>
                    <a:pt x="427" y="24"/>
                  </a:cubicBezTo>
                  <a:cubicBezTo>
                    <a:pt x="428" y="24"/>
                    <a:pt x="429" y="24"/>
                    <a:pt x="431" y="24"/>
                  </a:cubicBezTo>
                  <a:cubicBezTo>
                    <a:pt x="431" y="25"/>
                    <a:pt x="431" y="25"/>
                    <a:pt x="431" y="25"/>
                  </a:cubicBezTo>
                  <a:cubicBezTo>
                    <a:pt x="431" y="25"/>
                    <a:pt x="431" y="25"/>
                    <a:pt x="431" y="25"/>
                  </a:cubicBezTo>
                  <a:cubicBezTo>
                    <a:pt x="431" y="24"/>
                    <a:pt x="431" y="24"/>
                    <a:pt x="431" y="24"/>
                  </a:cubicBezTo>
                  <a:cubicBezTo>
                    <a:pt x="432" y="24"/>
                    <a:pt x="433" y="24"/>
                    <a:pt x="435" y="24"/>
                  </a:cubicBezTo>
                  <a:cubicBezTo>
                    <a:pt x="436" y="23"/>
                    <a:pt x="438" y="26"/>
                    <a:pt x="438" y="24"/>
                  </a:cubicBezTo>
                  <a:cubicBezTo>
                    <a:pt x="439" y="24"/>
                    <a:pt x="440" y="25"/>
                    <a:pt x="442" y="24"/>
                  </a:cubicBezTo>
                  <a:cubicBezTo>
                    <a:pt x="442" y="25"/>
                    <a:pt x="442" y="25"/>
                    <a:pt x="442" y="25"/>
                  </a:cubicBezTo>
                  <a:cubicBezTo>
                    <a:pt x="441" y="25"/>
                    <a:pt x="441" y="25"/>
                    <a:pt x="440" y="25"/>
                  </a:cubicBezTo>
                  <a:cubicBezTo>
                    <a:pt x="440" y="25"/>
                    <a:pt x="440" y="25"/>
                    <a:pt x="440" y="25"/>
                  </a:cubicBezTo>
                  <a:cubicBezTo>
                    <a:pt x="440" y="25"/>
                    <a:pt x="439" y="26"/>
                    <a:pt x="439" y="25"/>
                  </a:cubicBezTo>
                  <a:cubicBezTo>
                    <a:pt x="438" y="25"/>
                    <a:pt x="437" y="27"/>
                    <a:pt x="437" y="25"/>
                  </a:cubicBezTo>
                  <a:cubicBezTo>
                    <a:pt x="435" y="25"/>
                    <a:pt x="433" y="27"/>
                    <a:pt x="431" y="26"/>
                  </a:cubicBezTo>
                  <a:cubicBezTo>
                    <a:pt x="431" y="25"/>
                    <a:pt x="431" y="25"/>
                    <a:pt x="431" y="25"/>
                  </a:cubicBezTo>
                  <a:cubicBezTo>
                    <a:pt x="429" y="25"/>
                    <a:pt x="429" y="25"/>
                    <a:pt x="429" y="25"/>
                  </a:cubicBezTo>
                  <a:cubicBezTo>
                    <a:pt x="429" y="25"/>
                    <a:pt x="430" y="25"/>
                    <a:pt x="430" y="25"/>
                  </a:cubicBezTo>
                  <a:cubicBezTo>
                    <a:pt x="429" y="24"/>
                    <a:pt x="429" y="24"/>
                    <a:pt x="429" y="24"/>
                  </a:cubicBezTo>
                  <a:cubicBezTo>
                    <a:pt x="428" y="24"/>
                    <a:pt x="428" y="25"/>
                    <a:pt x="428" y="26"/>
                  </a:cubicBezTo>
                  <a:cubicBezTo>
                    <a:pt x="428" y="26"/>
                    <a:pt x="428" y="26"/>
                    <a:pt x="428" y="26"/>
                  </a:cubicBezTo>
                  <a:cubicBezTo>
                    <a:pt x="426" y="26"/>
                    <a:pt x="427" y="25"/>
                    <a:pt x="426" y="25"/>
                  </a:cubicBezTo>
                  <a:cubicBezTo>
                    <a:pt x="427" y="25"/>
                    <a:pt x="427" y="25"/>
                    <a:pt x="427" y="25"/>
                  </a:cubicBezTo>
                  <a:cubicBezTo>
                    <a:pt x="426" y="25"/>
                    <a:pt x="425" y="25"/>
                    <a:pt x="424" y="24"/>
                  </a:cubicBezTo>
                  <a:cubicBezTo>
                    <a:pt x="424" y="25"/>
                    <a:pt x="424" y="25"/>
                    <a:pt x="423" y="25"/>
                  </a:cubicBezTo>
                  <a:cubicBezTo>
                    <a:pt x="424" y="25"/>
                    <a:pt x="425" y="25"/>
                    <a:pt x="425" y="26"/>
                  </a:cubicBezTo>
                  <a:cubicBezTo>
                    <a:pt x="425" y="26"/>
                    <a:pt x="425" y="26"/>
                    <a:pt x="425" y="26"/>
                  </a:cubicBezTo>
                  <a:cubicBezTo>
                    <a:pt x="425" y="25"/>
                    <a:pt x="424" y="26"/>
                    <a:pt x="424" y="26"/>
                  </a:cubicBezTo>
                  <a:cubicBezTo>
                    <a:pt x="424" y="26"/>
                    <a:pt x="424" y="26"/>
                    <a:pt x="424" y="26"/>
                  </a:cubicBezTo>
                  <a:cubicBezTo>
                    <a:pt x="422" y="26"/>
                    <a:pt x="422" y="26"/>
                    <a:pt x="420" y="25"/>
                  </a:cubicBezTo>
                  <a:cubicBezTo>
                    <a:pt x="421" y="25"/>
                    <a:pt x="421" y="25"/>
                    <a:pt x="421" y="25"/>
                  </a:cubicBezTo>
                  <a:cubicBezTo>
                    <a:pt x="421" y="25"/>
                    <a:pt x="421" y="25"/>
                    <a:pt x="420" y="25"/>
                  </a:cubicBezTo>
                  <a:cubicBezTo>
                    <a:pt x="420" y="27"/>
                    <a:pt x="417" y="25"/>
                    <a:pt x="416" y="25"/>
                  </a:cubicBezTo>
                  <a:cubicBezTo>
                    <a:pt x="415" y="25"/>
                    <a:pt x="416" y="24"/>
                    <a:pt x="415" y="24"/>
                  </a:cubicBezTo>
                  <a:cubicBezTo>
                    <a:pt x="416" y="25"/>
                    <a:pt x="415" y="26"/>
                    <a:pt x="414" y="25"/>
                  </a:cubicBezTo>
                  <a:cubicBezTo>
                    <a:pt x="414" y="25"/>
                    <a:pt x="414" y="24"/>
                    <a:pt x="414" y="24"/>
                  </a:cubicBezTo>
                  <a:cubicBezTo>
                    <a:pt x="414" y="24"/>
                    <a:pt x="414" y="24"/>
                    <a:pt x="414" y="24"/>
                  </a:cubicBezTo>
                  <a:cubicBezTo>
                    <a:pt x="414" y="24"/>
                    <a:pt x="414" y="24"/>
                    <a:pt x="414" y="24"/>
                  </a:cubicBezTo>
                  <a:cubicBezTo>
                    <a:pt x="413" y="24"/>
                    <a:pt x="412" y="24"/>
                    <a:pt x="413" y="25"/>
                  </a:cubicBezTo>
                  <a:cubicBezTo>
                    <a:pt x="412" y="25"/>
                    <a:pt x="412" y="25"/>
                    <a:pt x="412" y="25"/>
                  </a:cubicBezTo>
                  <a:cubicBezTo>
                    <a:pt x="412" y="25"/>
                    <a:pt x="412" y="25"/>
                    <a:pt x="412" y="25"/>
                  </a:cubicBezTo>
                  <a:cubicBezTo>
                    <a:pt x="411" y="25"/>
                    <a:pt x="411" y="25"/>
                    <a:pt x="411" y="25"/>
                  </a:cubicBezTo>
                  <a:cubicBezTo>
                    <a:pt x="411" y="25"/>
                    <a:pt x="413" y="25"/>
                    <a:pt x="412" y="26"/>
                  </a:cubicBezTo>
                  <a:cubicBezTo>
                    <a:pt x="412" y="26"/>
                    <a:pt x="411" y="26"/>
                    <a:pt x="411" y="26"/>
                  </a:cubicBezTo>
                  <a:cubicBezTo>
                    <a:pt x="411" y="26"/>
                    <a:pt x="411" y="26"/>
                    <a:pt x="411" y="26"/>
                  </a:cubicBezTo>
                  <a:cubicBezTo>
                    <a:pt x="409" y="26"/>
                    <a:pt x="407" y="25"/>
                    <a:pt x="407" y="24"/>
                  </a:cubicBezTo>
                  <a:cubicBezTo>
                    <a:pt x="406" y="24"/>
                    <a:pt x="407" y="24"/>
                    <a:pt x="407" y="25"/>
                  </a:cubicBezTo>
                  <a:cubicBezTo>
                    <a:pt x="406" y="25"/>
                    <a:pt x="405" y="25"/>
                    <a:pt x="405" y="24"/>
                  </a:cubicBezTo>
                  <a:cubicBezTo>
                    <a:pt x="405" y="25"/>
                    <a:pt x="405" y="25"/>
                    <a:pt x="404" y="25"/>
                  </a:cubicBezTo>
                  <a:cubicBezTo>
                    <a:pt x="405" y="25"/>
                    <a:pt x="405" y="25"/>
                    <a:pt x="405" y="25"/>
                  </a:cubicBezTo>
                  <a:cubicBezTo>
                    <a:pt x="405" y="26"/>
                    <a:pt x="404" y="26"/>
                    <a:pt x="403" y="26"/>
                  </a:cubicBezTo>
                  <a:cubicBezTo>
                    <a:pt x="403" y="27"/>
                    <a:pt x="403" y="27"/>
                    <a:pt x="403" y="27"/>
                  </a:cubicBezTo>
                  <a:cubicBezTo>
                    <a:pt x="404" y="27"/>
                    <a:pt x="404" y="27"/>
                    <a:pt x="404" y="27"/>
                  </a:cubicBezTo>
                  <a:cubicBezTo>
                    <a:pt x="405" y="26"/>
                    <a:pt x="405" y="26"/>
                    <a:pt x="405" y="26"/>
                  </a:cubicBezTo>
                  <a:cubicBezTo>
                    <a:pt x="406" y="27"/>
                    <a:pt x="407" y="26"/>
                    <a:pt x="408" y="27"/>
                  </a:cubicBezTo>
                  <a:cubicBezTo>
                    <a:pt x="407" y="27"/>
                    <a:pt x="407" y="27"/>
                    <a:pt x="407" y="27"/>
                  </a:cubicBezTo>
                  <a:cubicBezTo>
                    <a:pt x="408" y="28"/>
                    <a:pt x="408" y="28"/>
                    <a:pt x="408" y="28"/>
                  </a:cubicBezTo>
                  <a:cubicBezTo>
                    <a:pt x="408" y="27"/>
                    <a:pt x="409" y="27"/>
                    <a:pt x="409" y="27"/>
                  </a:cubicBezTo>
                  <a:cubicBezTo>
                    <a:pt x="410" y="27"/>
                    <a:pt x="413" y="27"/>
                    <a:pt x="413" y="28"/>
                  </a:cubicBezTo>
                  <a:cubicBezTo>
                    <a:pt x="413" y="28"/>
                    <a:pt x="413" y="28"/>
                    <a:pt x="413" y="28"/>
                  </a:cubicBezTo>
                  <a:cubicBezTo>
                    <a:pt x="413" y="28"/>
                    <a:pt x="413" y="28"/>
                    <a:pt x="413" y="28"/>
                  </a:cubicBezTo>
                  <a:cubicBezTo>
                    <a:pt x="412" y="28"/>
                    <a:pt x="412" y="28"/>
                    <a:pt x="412" y="28"/>
                  </a:cubicBezTo>
                  <a:cubicBezTo>
                    <a:pt x="412" y="28"/>
                    <a:pt x="412" y="28"/>
                    <a:pt x="412" y="28"/>
                  </a:cubicBezTo>
                  <a:cubicBezTo>
                    <a:pt x="411" y="28"/>
                    <a:pt x="411" y="28"/>
                    <a:pt x="411" y="28"/>
                  </a:cubicBezTo>
                  <a:cubicBezTo>
                    <a:pt x="411" y="28"/>
                    <a:pt x="411" y="28"/>
                    <a:pt x="411" y="28"/>
                  </a:cubicBezTo>
                  <a:cubicBezTo>
                    <a:pt x="411" y="28"/>
                    <a:pt x="412" y="28"/>
                    <a:pt x="411" y="29"/>
                  </a:cubicBezTo>
                  <a:cubicBezTo>
                    <a:pt x="411" y="29"/>
                    <a:pt x="411" y="28"/>
                    <a:pt x="410" y="28"/>
                  </a:cubicBezTo>
                  <a:cubicBezTo>
                    <a:pt x="407" y="28"/>
                    <a:pt x="404" y="28"/>
                    <a:pt x="402" y="28"/>
                  </a:cubicBezTo>
                  <a:cubicBezTo>
                    <a:pt x="401" y="28"/>
                    <a:pt x="400" y="29"/>
                    <a:pt x="400" y="27"/>
                  </a:cubicBezTo>
                  <a:cubicBezTo>
                    <a:pt x="399" y="27"/>
                    <a:pt x="398" y="27"/>
                    <a:pt x="398" y="27"/>
                  </a:cubicBezTo>
                  <a:cubicBezTo>
                    <a:pt x="398" y="28"/>
                    <a:pt x="398" y="28"/>
                    <a:pt x="398" y="28"/>
                  </a:cubicBezTo>
                  <a:cubicBezTo>
                    <a:pt x="398" y="28"/>
                    <a:pt x="398" y="28"/>
                    <a:pt x="398" y="28"/>
                  </a:cubicBezTo>
                  <a:cubicBezTo>
                    <a:pt x="398" y="28"/>
                    <a:pt x="398" y="28"/>
                    <a:pt x="398" y="28"/>
                  </a:cubicBezTo>
                  <a:cubicBezTo>
                    <a:pt x="397" y="28"/>
                    <a:pt x="397" y="29"/>
                    <a:pt x="397" y="29"/>
                  </a:cubicBezTo>
                  <a:cubicBezTo>
                    <a:pt x="397" y="28"/>
                    <a:pt x="396" y="28"/>
                    <a:pt x="397" y="28"/>
                  </a:cubicBezTo>
                  <a:cubicBezTo>
                    <a:pt x="397" y="28"/>
                    <a:pt x="396" y="28"/>
                    <a:pt x="396" y="27"/>
                  </a:cubicBezTo>
                  <a:cubicBezTo>
                    <a:pt x="396" y="28"/>
                    <a:pt x="396" y="28"/>
                    <a:pt x="396" y="28"/>
                  </a:cubicBezTo>
                  <a:cubicBezTo>
                    <a:pt x="397" y="29"/>
                    <a:pt x="397" y="29"/>
                    <a:pt x="397" y="29"/>
                  </a:cubicBezTo>
                  <a:cubicBezTo>
                    <a:pt x="398" y="29"/>
                    <a:pt x="399" y="29"/>
                    <a:pt x="400" y="28"/>
                  </a:cubicBezTo>
                  <a:cubicBezTo>
                    <a:pt x="400" y="28"/>
                    <a:pt x="400" y="28"/>
                    <a:pt x="401" y="28"/>
                  </a:cubicBezTo>
                  <a:cubicBezTo>
                    <a:pt x="401" y="29"/>
                    <a:pt x="400" y="29"/>
                    <a:pt x="400" y="29"/>
                  </a:cubicBezTo>
                  <a:cubicBezTo>
                    <a:pt x="400" y="29"/>
                    <a:pt x="401" y="29"/>
                    <a:pt x="401" y="29"/>
                  </a:cubicBezTo>
                  <a:cubicBezTo>
                    <a:pt x="402" y="30"/>
                    <a:pt x="402" y="30"/>
                    <a:pt x="402" y="30"/>
                  </a:cubicBezTo>
                  <a:cubicBezTo>
                    <a:pt x="401" y="30"/>
                    <a:pt x="401" y="30"/>
                    <a:pt x="401" y="30"/>
                  </a:cubicBezTo>
                  <a:cubicBezTo>
                    <a:pt x="400" y="31"/>
                    <a:pt x="398" y="30"/>
                    <a:pt x="397" y="31"/>
                  </a:cubicBezTo>
                  <a:cubicBezTo>
                    <a:pt x="396" y="30"/>
                    <a:pt x="394" y="30"/>
                    <a:pt x="393" y="30"/>
                  </a:cubicBezTo>
                  <a:cubicBezTo>
                    <a:pt x="393" y="30"/>
                    <a:pt x="393" y="29"/>
                    <a:pt x="394" y="29"/>
                  </a:cubicBezTo>
                  <a:cubicBezTo>
                    <a:pt x="394" y="29"/>
                    <a:pt x="394" y="29"/>
                    <a:pt x="394" y="30"/>
                  </a:cubicBezTo>
                  <a:cubicBezTo>
                    <a:pt x="395" y="29"/>
                    <a:pt x="395" y="29"/>
                    <a:pt x="395" y="29"/>
                  </a:cubicBezTo>
                  <a:cubicBezTo>
                    <a:pt x="395" y="29"/>
                    <a:pt x="395" y="29"/>
                    <a:pt x="395" y="29"/>
                  </a:cubicBezTo>
                  <a:cubicBezTo>
                    <a:pt x="394" y="29"/>
                    <a:pt x="394" y="29"/>
                    <a:pt x="394" y="29"/>
                  </a:cubicBezTo>
                  <a:cubicBezTo>
                    <a:pt x="394" y="29"/>
                    <a:pt x="393" y="29"/>
                    <a:pt x="393" y="29"/>
                  </a:cubicBezTo>
                  <a:cubicBezTo>
                    <a:pt x="394" y="29"/>
                    <a:pt x="394" y="29"/>
                    <a:pt x="394" y="29"/>
                  </a:cubicBezTo>
                  <a:cubicBezTo>
                    <a:pt x="394" y="29"/>
                    <a:pt x="394" y="29"/>
                    <a:pt x="395" y="29"/>
                  </a:cubicBezTo>
                  <a:cubicBezTo>
                    <a:pt x="395" y="28"/>
                    <a:pt x="396" y="28"/>
                    <a:pt x="395" y="28"/>
                  </a:cubicBezTo>
                  <a:cubicBezTo>
                    <a:pt x="395" y="28"/>
                    <a:pt x="395" y="28"/>
                    <a:pt x="395" y="28"/>
                  </a:cubicBezTo>
                  <a:cubicBezTo>
                    <a:pt x="394" y="28"/>
                    <a:pt x="394" y="28"/>
                    <a:pt x="394" y="28"/>
                  </a:cubicBezTo>
                  <a:cubicBezTo>
                    <a:pt x="394" y="28"/>
                    <a:pt x="394" y="28"/>
                    <a:pt x="394" y="27"/>
                  </a:cubicBezTo>
                  <a:cubicBezTo>
                    <a:pt x="394" y="27"/>
                    <a:pt x="395" y="28"/>
                    <a:pt x="395" y="27"/>
                  </a:cubicBezTo>
                  <a:cubicBezTo>
                    <a:pt x="395" y="27"/>
                    <a:pt x="395" y="26"/>
                    <a:pt x="395" y="26"/>
                  </a:cubicBezTo>
                  <a:cubicBezTo>
                    <a:pt x="395" y="27"/>
                    <a:pt x="395" y="27"/>
                    <a:pt x="395" y="27"/>
                  </a:cubicBezTo>
                  <a:cubicBezTo>
                    <a:pt x="395" y="26"/>
                    <a:pt x="395" y="25"/>
                    <a:pt x="394" y="25"/>
                  </a:cubicBezTo>
                  <a:cubicBezTo>
                    <a:pt x="394" y="25"/>
                    <a:pt x="394" y="25"/>
                    <a:pt x="394" y="25"/>
                  </a:cubicBezTo>
                  <a:cubicBezTo>
                    <a:pt x="393" y="25"/>
                    <a:pt x="393" y="25"/>
                    <a:pt x="393" y="25"/>
                  </a:cubicBezTo>
                  <a:cubicBezTo>
                    <a:pt x="392" y="25"/>
                    <a:pt x="391" y="25"/>
                    <a:pt x="390" y="25"/>
                  </a:cubicBezTo>
                  <a:cubicBezTo>
                    <a:pt x="390" y="25"/>
                    <a:pt x="390" y="25"/>
                    <a:pt x="390" y="25"/>
                  </a:cubicBezTo>
                  <a:cubicBezTo>
                    <a:pt x="391" y="25"/>
                    <a:pt x="390" y="24"/>
                    <a:pt x="391" y="24"/>
                  </a:cubicBezTo>
                  <a:cubicBezTo>
                    <a:pt x="391" y="24"/>
                    <a:pt x="391" y="24"/>
                    <a:pt x="391" y="25"/>
                  </a:cubicBezTo>
                  <a:cubicBezTo>
                    <a:pt x="392" y="24"/>
                    <a:pt x="392" y="24"/>
                    <a:pt x="392" y="24"/>
                  </a:cubicBezTo>
                  <a:cubicBezTo>
                    <a:pt x="391" y="24"/>
                    <a:pt x="391" y="24"/>
                    <a:pt x="390" y="23"/>
                  </a:cubicBezTo>
                  <a:cubicBezTo>
                    <a:pt x="390" y="24"/>
                    <a:pt x="390" y="24"/>
                    <a:pt x="390" y="24"/>
                  </a:cubicBezTo>
                  <a:cubicBezTo>
                    <a:pt x="390" y="24"/>
                    <a:pt x="390" y="24"/>
                    <a:pt x="390" y="24"/>
                  </a:cubicBezTo>
                  <a:cubicBezTo>
                    <a:pt x="390" y="25"/>
                    <a:pt x="390" y="25"/>
                    <a:pt x="390" y="25"/>
                  </a:cubicBezTo>
                  <a:cubicBezTo>
                    <a:pt x="389" y="25"/>
                    <a:pt x="389" y="25"/>
                    <a:pt x="389" y="25"/>
                  </a:cubicBezTo>
                  <a:cubicBezTo>
                    <a:pt x="390" y="21"/>
                    <a:pt x="388" y="26"/>
                    <a:pt x="387" y="24"/>
                  </a:cubicBezTo>
                  <a:cubicBezTo>
                    <a:pt x="386" y="24"/>
                    <a:pt x="387" y="24"/>
                    <a:pt x="387" y="25"/>
                  </a:cubicBezTo>
                  <a:cubicBezTo>
                    <a:pt x="385" y="24"/>
                    <a:pt x="383" y="25"/>
                    <a:pt x="381" y="24"/>
                  </a:cubicBezTo>
                  <a:cubicBezTo>
                    <a:pt x="382" y="24"/>
                    <a:pt x="382" y="23"/>
                    <a:pt x="383" y="24"/>
                  </a:cubicBezTo>
                  <a:cubicBezTo>
                    <a:pt x="383" y="23"/>
                    <a:pt x="383" y="23"/>
                    <a:pt x="383" y="23"/>
                  </a:cubicBezTo>
                  <a:cubicBezTo>
                    <a:pt x="382" y="23"/>
                    <a:pt x="382" y="23"/>
                    <a:pt x="381" y="23"/>
                  </a:cubicBezTo>
                  <a:cubicBezTo>
                    <a:pt x="381" y="24"/>
                    <a:pt x="381" y="24"/>
                    <a:pt x="381" y="24"/>
                  </a:cubicBezTo>
                  <a:cubicBezTo>
                    <a:pt x="380" y="24"/>
                    <a:pt x="380" y="22"/>
                    <a:pt x="378" y="22"/>
                  </a:cubicBezTo>
                  <a:cubicBezTo>
                    <a:pt x="379" y="22"/>
                    <a:pt x="379" y="22"/>
                    <a:pt x="379" y="22"/>
                  </a:cubicBezTo>
                  <a:cubicBezTo>
                    <a:pt x="378" y="22"/>
                    <a:pt x="378" y="22"/>
                    <a:pt x="378" y="22"/>
                  </a:cubicBezTo>
                  <a:cubicBezTo>
                    <a:pt x="379" y="22"/>
                    <a:pt x="379" y="22"/>
                    <a:pt x="379" y="22"/>
                  </a:cubicBezTo>
                  <a:cubicBezTo>
                    <a:pt x="378" y="23"/>
                    <a:pt x="378" y="24"/>
                    <a:pt x="378" y="25"/>
                  </a:cubicBezTo>
                  <a:cubicBezTo>
                    <a:pt x="377" y="24"/>
                    <a:pt x="377" y="26"/>
                    <a:pt x="376" y="24"/>
                  </a:cubicBezTo>
                  <a:cubicBezTo>
                    <a:pt x="377" y="24"/>
                    <a:pt x="377" y="24"/>
                    <a:pt x="377" y="23"/>
                  </a:cubicBezTo>
                  <a:cubicBezTo>
                    <a:pt x="376" y="23"/>
                    <a:pt x="376" y="25"/>
                    <a:pt x="375" y="25"/>
                  </a:cubicBezTo>
                  <a:cubicBezTo>
                    <a:pt x="375" y="25"/>
                    <a:pt x="375" y="25"/>
                    <a:pt x="375" y="25"/>
                  </a:cubicBezTo>
                  <a:cubicBezTo>
                    <a:pt x="375" y="25"/>
                    <a:pt x="375" y="25"/>
                    <a:pt x="375" y="25"/>
                  </a:cubicBezTo>
                  <a:cubicBezTo>
                    <a:pt x="377" y="25"/>
                    <a:pt x="377" y="25"/>
                    <a:pt x="377" y="25"/>
                  </a:cubicBezTo>
                  <a:cubicBezTo>
                    <a:pt x="377" y="25"/>
                    <a:pt x="378" y="25"/>
                    <a:pt x="379" y="25"/>
                  </a:cubicBezTo>
                  <a:cubicBezTo>
                    <a:pt x="380" y="26"/>
                    <a:pt x="377" y="26"/>
                    <a:pt x="378" y="27"/>
                  </a:cubicBezTo>
                  <a:cubicBezTo>
                    <a:pt x="379" y="27"/>
                    <a:pt x="379" y="27"/>
                    <a:pt x="379" y="27"/>
                  </a:cubicBezTo>
                  <a:cubicBezTo>
                    <a:pt x="379" y="28"/>
                    <a:pt x="379" y="28"/>
                    <a:pt x="379" y="28"/>
                  </a:cubicBezTo>
                  <a:cubicBezTo>
                    <a:pt x="378" y="27"/>
                    <a:pt x="378" y="28"/>
                    <a:pt x="377" y="28"/>
                  </a:cubicBezTo>
                  <a:cubicBezTo>
                    <a:pt x="377" y="29"/>
                    <a:pt x="376" y="28"/>
                    <a:pt x="376" y="29"/>
                  </a:cubicBezTo>
                  <a:cubicBezTo>
                    <a:pt x="374" y="28"/>
                    <a:pt x="372" y="29"/>
                    <a:pt x="371" y="29"/>
                  </a:cubicBezTo>
                  <a:cubicBezTo>
                    <a:pt x="370" y="28"/>
                    <a:pt x="370" y="28"/>
                    <a:pt x="370" y="28"/>
                  </a:cubicBezTo>
                  <a:cubicBezTo>
                    <a:pt x="370" y="28"/>
                    <a:pt x="370" y="28"/>
                    <a:pt x="370" y="28"/>
                  </a:cubicBezTo>
                  <a:cubicBezTo>
                    <a:pt x="370" y="30"/>
                    <a:pt x="368" y="29"/>
                    <a:pt x="367" y="29"/>
                  </a:cubicBezTo>
                  <a:cubicBezTo>
                    <a:pt x="366" y="28"/>
                    <a:pt x="366" y="28"/>
                    <a:pt x="366" y="27"/>
                  </a:cubicBezTo>
                  <a:cubicBezTo>
                    <a:pt x="367" y="27"/>
                    <a:pt x="368" y="26"/>
                    <a:pt x="368" y="27"/>
                  </a:cubicBezTo>
                  <a:cubicBezTo>
                    <a:pt x="369" y="26"/>
                    <a:pt x="371" y="27"/>
                    <a:pt x="372" y="27"/>
                  </a:cubicBezTo>
                  <a:cubicBezTo>
                    <a:pt x="371" y="26"/>
                    <a:pt x="370" y="26"/>
                    <a:pt x="369" y="26"/>
                  </a:cubicBezTo>
                  <a:cubicBezTo>
                    <a:pt x="369" y="26"/>
                    <a:pt x="369" y="26"/>
                    <a:pt x="369" y="26"/>
                  </a:cubicBezTo>
                  <a:cubicBezTo>
                    <a:pt x="370" y="25"/>
                    <a:pt x="371" y="24"/>
                    <a:pt x="372" y="25"/>
                  </a:cubicBezTo>
                  <a:cubicBezTo>
                    <a:pt x="373" y="23"/>
                    <a:pt x="373" y="23"/>
                    <a:pt x="373" y="23"/>
                  </a:cubicBezTo>
                  <a:cubicBezTo>
                    <a:pt x="373" y="23"/>
                    <a:pt x="373" y="24"/>
                    <a:pt x="374" y="24"/>
                  </a:cubicBezTo>
                  <a:cubicBezTo>
                    <a:pt x="374" y="23"/>
                    <a:pt x="375" y="23"/>
                    <a:pt x="374" y="22"/>
                  </a:cubicBezTo>
                  <a:cubicBezTo>
                    <a:pt x="374" y="23"/>
                    <a:pt x="373" y="24"/>
                    <a:pt x="372" y="23"/>
                  </a:cubicBezTo>
                  <a:cubicBezTo>
                    <a:pt x="372" y="23"/>
                    <a:pt x="372" y="23"/>
                    <a:pt x="372" y="23"/>
                  </a:cubicBezTo>
                  <a:cubicBezTo>
                    <a:pt x="371" y="23"/>
                    <a:pt x="371" y="23"/>
                    <a:pt x="371" y="23"/>
                  </a:cubicBezTo>
                  <a:cubicBezTo>
                    <a:pt x="371" y="24"/>
                    <a:pt x="371" y="24"/>
                    <a:pt x="371" y="24"/>
                  </a:cubicBezTo>
                  <a:cubicBezTo>
                    <a:pt x="371" y="24"/>
                    <a:pt x="371" y="24"/>
                    <a:pt x="372" y="24"/>
                  </a:cubicBezTo>
                  <a:cubicBezTo>
                    <a:pt x="371" y="24"/>
                    <a:pt x="371" y="24"/>
                    <a:pt x="371" y="24"/>
                  </a:cubicBezTo>
                  <a:cubicBezTo>
                    <a:pt x="369" y="24"/>
                    <a:pt x="370" y="23"/>
                    <a:pt x="369" y="23"/>
                  </a:cubicBezTo>
                  <a:cubicBezTo>
                    <a:pt x="369" y="23"/>
                    <a:pt x="369" y="22"/>
                    <a:pt x="370" y="22"/>
                  </a:cubicBezTo>
                  <a:cubicBezTo>
                    <a:pt x="370" y="22"/>
                    <a:pt x="370" y="22"/>
                    <a:pt x="370" y="22"/>
                  </a:cubicBezTo>
                  <a:cubicBezTo>
                    <a:pt x="370" y="22"/>
                    <a:pt x="370" y="22"/>
                    <a:pt x="370" y="22"/>
                  </a:cubicBezTo>
                  <a:cubicBezTo>
                    <a:pt x="370" y="22"/>
                    <a:pt x="370" y="21"/>
                    <a:pt x="370" y="22"/>
                  </a:cubicBezTo>
                  <a:cubicBezTo>
                    <a:pt x="370" y="21"/>
                    <a:pt x="370" y="21"/>
                    <a:pt x="370" y="21"/>
                  </a:cubicBezTo>
                  <a:cubicBezTo>
                    <a:pt x="369" y="20"/>
                    <a:pt x="369" y="22"/>
                    <a:pt x="368" y="21"/>
                  </a:cubicBezTo>
                  <a:cubicBezTo>
                    <a:pt x="368" y="22"/>
                    <a:pt x="368" y="22"/>
                    <a:pt x="368" y="23"/>
                  </a:cubicBezTo>
                  <a:cubicBezTo>
                    <a:pt x="368" y="24"/>
                    <a:pt x="368" y="23"/>
                    <a:pt x="367" y="23"/>
                  </a:cubicBezTo>
                  <a:cubicBezTo>
                    <a:pt x="366" y="23"/>
                    <a:pt x="366" y="23"/>
                    <a:pt x="366" y="23"/>
                  </a:cubicBezTo>
                  <a:cubicBezTo>
                    <a:pt x="366" y="23"/>
                    <a:pt x="366" y="23"/>
                    <a:pt x="365" y="23"/>
                  </a:cubicBezTo>
                  <a:cubicBezTo>
                    <a:pt x="365" y="23"/>
                    <a:pt x="365" y="23"/>
                    <a:pt x="365" y="24"/>
                  </a:cubicBezTo>
                  <a:cubicBezTo>
                    <a:pt x="364" y="24"/>
                    <a:pt x="364" y="24"/>
                    <a:pt x="364" y="24"/>
                  </a:cubicBezTo>
                  <a:cubicBezTo>
                    <a:pt x="364" y="23"/>
                    <a:pt x="364" y="23"/>
                    <a:pt x="364" y="23"/>
                  </a:cubicBezTo>
                  <a:cubicBezTo>
                    <a:pt x="364" y="23"/>
                    <a:pt x="364" y="23"/>
                    <a:pt x="364" y="23"/>
                  </a:cubicBezTo>
                  <a:cubicBezTo>
                    <a:pt x="364" y="24"/>
                    <a:pt x="364" y="24"/>
                    <a:pt x="364" y="24"/>
                  </a:cubicBezTo>
                  <a:cubicBezTo>
                    <a:pt x="363" y="24"/>
                    <a:pt x="363" y="24"/>
                    <a:pt x="363" y="24"/>
                  </a:cubicBezTo>
                  <a:cubicBezTo>
                    <a:pt x="363" y="23"/>
                    <a:pt x="362" y="23"/>
                    <a:pt x="362" y="23"/>
                  </a:cubicBezTo>
                  <a:cubicBezTo>
                    <a:pt x="362" y="23"/>
                    <a:pt x="362" y="23"/>
                    <a:pt x="362" y="23"/>
                  </a:cubicBezTo>
                  <a:cubicBezTo>
                    <a:pt x="361" y="23"/>
                    <a:pt x="361" y="23"/>
                    <a:pt x="361" y="23"/>
                  </a:cubicBezTo>
                  <a:cubicBezTo>
                    <a:pt x="361" y="23"/>
                    <a:pt x="361" y="23"/>
                    <a:pt x="361" y="23"/>
                  </a:cubicBezTo>
                  <a:cubicBezTo>
                    <a:pt x="360" y="23"/>
                    <a:pt x="360" y="23"/>
                    <a:pt x="360" y="23"/>
                  </a:cubicBezTo>
                  <a:cubicBezTo>
                    <a:pt x="358" y="22"/>
                    <a:pt x="356" y="24"/>
                    <a:pt x="354" y="22"/>
                  </a:cubicBezTo>
                  <a:cubicBezTo>
                    <a:pt x="352" y="23"/>
                    <a:pt x="350" y="22"/>
                    <a:pt x="347" y="23"/>
                  </a:cubicBezTo>
                  <a:cubicBezTo>
                    <a:pt x="346" y="22"/>
                    <a:pt x="344" y="22"/>
                    <a:pt x="343" y="22"/>
                  </a:cubicBezTo>
                  <a:cubicBezTo>
                    <a:pt x="343" y="22"/>
                    <a:pt x="341" y="22"/>
                    <a:pt x="341" y="21"/>
                  </a:cubicBezTo>
                  <a:cubicBezTo>
                    <a:pt x="341" y="21"/>
                    <a:pt x="341" y="20"/>
                    <a:pt x="341" y="20"/>
                  </a:cubicBezTo>
                  <a:cubicBezTo>
                    <a:pt x="341" y="20"/>
                    <a:pt x="341" y="20"/>
                    <a:pt x="341" y="20"/>
                  </a:cubicBezTo>
                  <a:cubicBezTo>
                    <a:pt x="341" y="19"/>
                    <a:pt x="341" y="19"/>
                    <a:pt x="341" y="19"/>
                  </a:cubicBezTo>
                  <a:cubicBezTo>
                    <a:pt x="341" y="19"/>
                    <a:pt x="341" y="19"/>
                    <a:pt x="341" y="20"/>
                  </a:cubicBezTo>
                  <a:cubicBezTo>
                    <a:pt x="342" y="19"/>
                    <a:pt x="341" y="19"/>
                    <a:pt x="341" y="19"/>
                  </a:cubicBezTo>
                  <a:cubicBezTo>
                    <a:pt x="342" y="18"/>
                    <a:pt x="342" y="18"/>
                    <a:pt x="342" y="19"/>
                  </a:cubicBezTo>
                  <a:cubicBezTo>
                    <a:pt x="342" y="17"/>
                    <a:pt x="344" y="19"/>
                    <a:pt x="344" y="18"/>
                  </a:cubicBezTo>
                  <a:cubicBezTo>
                    <a:pt x="343" y="17"/>
                    <a:pt x="341" y="17"/>
                    <a:pt x="340" y="18"/>
                  </a:cubicBezTo>
                  <a:cubicBezTo>
                    <a:pt x="340" y="18"/>
                    <a:pt x="340" y="18"/>
                    <a:pt x="340" y="18"/>
                  </a:cubicBezTo>
                  <a:cubicBezTo>
                    <a:pt x="340" y="19"/>
                    <a:pt x="340" y="19"/>
                    <a:pt x="340" y="20"/>
                  </a:cubicBezTo>
                  <a:cubicBezTo>
                    <a:pt x="339" y="19"/>
                    <a:pt x="340" y="21"/>
                    <a:pt x="339" y="21"/>
                  </a:cubicBezTo>
                  <a:cubicBezTo>
                    <a:pt x="339" y="22"/>
                    <a:pt x="339" y="22"/>
                    <a:pt x="339" y="22"/>
                  </a:cubicBezTo>
                  <a:cubicBezTo>
                    <a:pt x="339" y="22"/>
                    <a:pt x="337" y="22"/>
                    <a:pt x="337" y="21"/>
                  </a:cubicBezTo>
                  <a:cubicBezTo>
                    <a:pt x="337" y="21"/>
                    <a:pt x="337" y="21"/>
                    <a:pt x="337" y="21"/>
                  </a:cubicBezTo>
                  <a:cubicBezTo>
                    <a:pt x="336" y="22"/>
                    <a:pt x="336" y="22"/>
                    <a:pt x="336" y="22"/>
                  </a:cubicBezTo>
                  <a:cubicBezTo>
                    <a:pt x="336" y="21"/>
                    <a:pt x="336" y="21"/>
                    <a:pt x="336" y="21"/>
                  </a:cubicBezTo>
                  <a:cubicBezTo>
                    <a:pt x="336" y="21"/>
                    <a:pt x="336" y="21"/>
                    <a:pt x="336" y="21"/>
                  </a:cubicBezTo>
                  <a:cubicBezTo>
                    <a:pt x="336" y="21"/>
                    <a:pt x="336" y="21"/>
                    <a:pt x="336" y="21"/>
                  </a:cubicBezTo>
                  <a:cubicBezTo>
                    <a:pt x="336" y="22"/>
                    <a:pt x="334" y="21"/>
                    <a:pt x="333" y="21"/>
                  </a:cubicBezTo>
                  <a:cubicBezTo>
                    <a:pt x="332" y="21"/>
                    <a:pt x="331" y="22"/>
                    <a:pt x="330" y="21"/>
                  </a:cubicBezTo>
                  <a:cubicBezTo>
                    <a:pt x="329" y="22"/>
                    <a:pt x="328" y="21"/>
                    <a:pt x="327" y="21"/>
                  </a:cubicBezTo>
                  <a:cubicBezTo>
                    <a:pt x="326" y="22"/>
                    <a:pt x="325" y="20"/>
                    <a:pt x="324" y="21"/>
                  </a:cubicBezTo>
                  <a:cubicBezTo>
                    <a:pt x="323" y="20"/>
                    <a:pt x="322" y="20"/>
                    <a:pt x="321" y="21"/>
                  </a:cubicBezTo>
                  <a:cubicBezTo>
                    <a:pt x="320" y="20"/>
                    <a:pt x="320" y="21"/>
                    <a:pt x="319" y="20"/>
                  </a:cubicBezTo>
                  <a:cubicBezTo>
                    <a:pt x="318" y="20"/>
                    <a:pt x="318" y="21"/>
                    <a:pt x="318" y="21"/>
                  </a:cubicBezTo>
                  <a:cubicBezTo>
                    <a:pt x="318" y="20"/>
                    <a:pt x="318" y="20"/>
                    <a:pt x="318" y="20"/>
                  </a:cubicBezTo>
                  <a:cubicBezTo>
                    <a:pt x="318" y="20"/>
                    <a:pt x="318" y="20"/>
                    <a:pt x="318" y="20"/>
                  </a:cubicBezTo>
                  <a:cubicBezTo>
                    <a:pt x="317" y="20"/>
                    <a:pt x="316" y="21"/>
                    <a:pt x="316" y="20"/>
                  </a:cubicBezTo>
                  <a:cubicBezTo>
                    <a:pt x="316" y="19"/>
                    <a:pt x="316" y="19"/>
                    <a:pt x="317" y="19"/>
                  </a:cubicBezTo>
                  <a:cubicBezTo>
                    <a:pt x="317" y="19"/>
                    <a:pt x="318" y="19"/>
                    <a:pt x="318" y="19"/>
                  </a:cubicBezTo>
                  <a:cubicBezTo>
                    <a:pt x="318" y="19"/>
                    <a:pt x="319" y="19"/>
                    <a:pt x="319" y="20"/>
                  </a:cubicBezTo>
                  <a:cubicBezTo>
                    <a:pt x="319" y="18"/>
                    <a:pt x="319" y="18"/>
                    <a:pt x="319" y="18"/>
                  </a:cubicBezTo>
                  <a:cubicBezTo>
                    <a:pt x="318" y="19"/>
                    <a:pt x="317" y="18"/>
                    <a:pt x="317" y="19"/>
                  </a:cubicBezTo>
                  <a:cubicBezTo>
                    <a:pt x="317" y="18"/>
                    <a:pt x="317" y="18"/>
                    <a:pt x="317" y="18"/>
                  </a:cubicBezTo>
                  <a:cubicBezTo>
                    <a:pt x="315" y="18"/>
                    <a:pt x="315" y="18"/>
                    <a:pt x="315" y="18"/>
                  </a:cubicBezTo>
                  <a:cubicBezTo>
                    <a:pt x="315" y="19"/>
                    <a:pt x="313" y="19"/>
                    <a:pt x="315" y="20"/>
                  </a:cubicBezTo>
                  <a:cubicBezTo>
                    <a:pt x="313" y="20"/>
                    <a:pt x="313" y="20"/>
                    <a:pt x="313" y="20"/>
                  </a:cubicBezTo>
                  <a:cubicBezTo>
                    <a:pt x="313" y="20"/>
                    <a:pt x="313" y="20"/>
                    <a:pt x="313" y="20"/>
                  </a:cubicBezTo>
                  <a:cubicBezTo>
                    <a:pt x="313" y="19"/>
                    <a:pt x="313" y="19"/>
                    <a:pt x="314" y="19"/>
                  </a:cubicBezTo>
                  <a:cubicBezTo>
                    <a:pt x="313" y="19"/>
                    <a:pt x="313" y="17"/>
                    <a:pt x="312" y="18"/>
                  </a:cubicBezTo>
                  <a:cubicBezTo>
                    <a:pt x="313" y="19"/>
                    <a:pt x="313" y="19"/>
                    <a:pt x="313" y="19"/>
                  </a:cubicBezTo>
                  <a:cubicBezTo>
                    <a:pt x="313" y="19"/>
                    <a:pt x="313" y="19"/>
                    <a:pt x="312" y="19"/>
                  </a:cubicBezTo>
                  <a:cubicBezTo>
                    <a:pt x="312" y="19"/>
                    <a:pt x="313" y="20"/>
                    <a:pt x="313" y="20"/>
                  </a:cubicBezTo>
                  <a:cubicBezTo>
                    <a:pt x="313" y="20"/>
                    <a:pt x="313" y="20"/>
                    <a:pt x="312" y="20"/>
                  </a:cubicBezTo>
                  <a:cubicBezTo>
                    <a:pt x="312" y="20"/>
                    <a:pt x="311" y="19"/>
                    <a:pt x="311" y="19"/>
                  </a:cubicBezTo>
                  <a:cubicBezTo>
                    <a:pt x="311" y="19"/>
                    <a:pt x="311" y="19"/>
                    <a:pt x="310" y="20"/>
                  </a:cubicBezTo>
                  <a:cubicBezTo>
                    <a:pt x="309" y="20"/>
                    <a:pt x="308" y="20"/>
                    <a:pt x="307" y="20"/>
                  </a:cubicBezTo>
                  <a:cubicBezTo>
                    <a:pt x="308" y="18"/>
                    <a:pt x="310" y="19"/>
                    <a:pt x="311" y="17"/>
                  </a:cubicBezTo>
                  <a:cubicBezTo>
                    <a:pt x="310" y="17"/>
                    <a:pt x="310" y="17"/>
                    <a:pt x="310" y="17"/>
                  </a:cubicBezTo>
                  <a:cubicBezTo>
                    <a:pt x="310" y="18"/>
                    <a:pt x="310" y="18"/>
                    <a:pt x="310" y="18"/>
                  </a:cubicBezTo>
                  <a:cubicBezTo>
                    <a:pt x="308" y="17"/>
                    <a:pt x="308" y="20"/>
                    <a:pt x="305" y="19"/>
                  </a:cubicBezTo>
                  <a:cubicBezTo>
                    <a:pt x="306" y="20"/>
                    <a:pt x="306" y="20"/>
                    <a:pt x="306" y="20"/>
                  </a:cubicBezTo>
                  <a:cubicBezTo>
                    <a:pt x="305" y="20"/>
                    <a:pt x="304" y="20"/>
                    <a:pt x="303" y="19"/>
                  </a:cubicBezTo>
                  <a:cubicBezTo>
                    <a:pt x="304" y="19"/>
                    <a:pt x="304" y="19"/>
                    <a:pt x="304" y="19"/>
                  </a:cubicBezTo>
                  <a:cubicBezTo>
                    <a:pt x="303" y="20"/>
                    <a:pt x="300" y="19"/>
                    <a:pt x="298" y="19"/>
                  </a:cubicBezTo>
                  <a:cubicBezTo>
                    <a:pt x="297" y="18"/>
                    <a:pt x="297" y="18"/>
                    <a:pt x="297" y="18"/>
                  </a:cubicBezTo>
                  <a:cubicBezTo>
                    <a:pt x="297" y="18"/>
                    <a:pt x="297" y="18"/>
                    <a:pt x="297" y="19"/>
                  </a:cubicBezTo>
                  <a:cubicBezTo>
                    <a:pt x="297" y="19"/>
                    <a:pt x="296" y="19"/>
                    <a:pt x="296" y="19"/>
                  </a:cubicBezTo>
                  <a:cubicBezTo>
                    <a:pt x="296" y="18"/>
                    <a:pt x="296" y="18"/>
                    <a:pt x="296" y="18"/>
                  </a:cubicBezTo>
                  <a:cubicBezTo>
                    <a:pt x="295" y="19"/>
                    <a:pt x="295" y="19"/>
                    <a:pt x="295" y="19"/>
                  </a:cubicBezTo>
                  <a:cubicBezTo>
                    <a:pt x="295" y="18"/>
                    <a:pt x="295" y="18"/>
                    <a:pt x="294" y="18"/>
                  </a:cubicBezTo>
                  <a:cubicBezTo>
                    <a:pt x="294" y="18"/>
                    <a:pt x="295" y="18"/>
                    <a:pt x="295" y="17"/>
                  </a:cubicBezTo>
                  <a:cubicBezTo>
                    <a:pt x="295" y="18"/>
                    <a:pt x="295" y="18"/>
                    <a:pt x="295" y="18"/>
                  </a:cubicBezTo>
                  <a:cubicBezTo>
                    <a:pt x="295" y="17"/>
                    <a:pt x="295" y="17"/>
                    <a:pt x="295" y="17"/>
                  </a:cubicBezTo>
                  <a:cubicBezTo>
                    <a:pt x="296" y="18"/>
                    <a:pt x="297" y="17"/>
                    <a:pt x="297" y="17"/>
                  </a:cubicBezTo>
                  <a:cubicBezTo>
                    <a:pt x="296" y="17"/>
                    <a:pt x="296" y="17"/>
                    <a:pt x="296" y="17"/>
                  </a:cubicBezTo>
                  <a:cubicBezTo>
                    <a:pt x="296" y="17"/>
                    <a:pt x="296" y="17"/>
                    <a:pt x="296" y="17"/>
                  </a:cubicBezTo>
                  <a:cubicBezTo>
                    <a:pt x="296" y="17"/>
                    <a:pt x="296" y="17"/>
                    <a:pt x="296" y="17"/>
                  </a:cubicBezTo>
                  <a:cubicBezTo>
                    <a:pt x="294" y="17"/>
                    <a:pt x="293" y="18"/>
                    <a:pt x="292" y="18"/>
                  </a:cubicBezTo>
                  <a:cubicBezTo>
                    <a:pt x="292" y="18"/>
                    <a:pt x="293" y="18"/>
                    <a:pt x="292" y="17"/>
                  </a:cubicBezTo>
                  <a:cubicBezTo>
                    <a:pt x="292" y="18"/>
                    <a:pt x="292" y="18"/>
                    <a:pt x="292" y="18"/>
                  </a:cubicBezTo>
                  <a:cubicBezTo>
                    <a:pt x="292" y="18"/>
                    <a:pt x="291" y="18"/>
                    <a:pt x="291" y="17"/>
                  </a:cubicBezTo>
                  <a:cubicBezTo>
                    <a:pt x="291" y="17"/>
                    <a:pt x="291" y="17"/>
                    <a:pt x="291" y="17"/>
                  </a:cubicBezTo>
                  <a:cubicBezTo>
                    <a:pt x="291" y="17"/>
                    <a:pt x="290" y="17"/>
                    <a:pt x="290" y="17"/>
                  </a:cubicBezTo>
                  <a:cubicBezTo>
                    <a:pt x="291" y="18"/>
                    <a:pt x="291" y="18"/>
                    <a:pt x="291" y="18"/>
                  </a:cubicBezTo>
                  <a:cubicBezTo>
                    <a:pt x="290" y="18"/>
                    <a:pt x="290" y="18"/>
                    <a:pt x="290" y="18"/>
                  </a:cubicBezTo>
                  <a:cubicBezTo>
                    <a:pt x="289" y="17"/>
                    <a:pt x="287" y="18"/>
                    <a:pt x="287" y="17"/>
                  </a:cubicBezTo>
                  <a:cubicBezTo>
                    <a:pt x="286" y="17"/>
                    <a:pt x="286" y="18"/>
                    <a:pt x="286" y="18"/>
                  </a:cubicBezTo>
                  <a:cubicBezTo>
                    <a:pt x="285" y="17"/>
                    <a:pt x="285" y="17"/>
                    <a:pt x="285" y="17"/>
                  </a:cubicBezTo>
                  <a:cubicBezTo>
                    <a:pt x="286" y="17"/>
                    <a:pt x="286" y="17"/>
                    <a:pt x="286" y="17"/>
                  </a:cubicBezTo>
                  <a:cubicBezTo>
                    <a:pt x="286" y="17"/>
                    <a:pt x="286" y="17"/>
                    <a:pt x="286" y="17"/>
                  </a:cubicBezTo>
                  <a:cubicBezTo>
                    <a:pt x="286" y="17"/>
                    <a:pt x="285" y="17"/>
                    <a:pt x="285" y="17"/>
                  </a:cubicBezTo>
                  <a:cubicBezTo>
                    <a:pt x="285" y="17"/>
                    <a:pt x="285" y="17"/>
                    <a:pt x="285" y="18"/>
                  </a:cubicBezTo>
                  <a:cubicBezTo>
                    <a:pt x="284" y="18"/>
                    <a:pt x="283" y="18"/>
                    <a:pt x="282" y="17"/>
                  </a:cubicBezTo>
                  <a:cubicBezTo>
                    <a:pt x="283" y="17"/>
                    <a:pt x="283" y="17"/>
                    <a:pt x="283" y="17"/>
                  </a:cubicBezTo>
                  <a:cubicBezTo>
                    <a:pt x="283" y="17"/>
                    <a:pt x="283" y="17"/>
                    <a:pt x="283" y="17"/>
                  </a:cubicBezTo>
                  <a:cubicBezTo>
                    <a:pt x="282" y="16"/>
                    <a:pt x="282" y="17"/>
                    <a:pt x="281" y="17"/>
                  </a:cubicBezTo>
                  <a:cubicBezTo>
                    <a:pt x="281" y="17"/>
                    <a:pt x="281" y="18"/>
                    <a:pt x="280" y="17"/>
                  </a:cubicBezTo>
                  <a:cubicBezTo>
                    <a:pt x="280" y="17"/>
                    <a:pt x="280" y="17"/>
                    <a:pt x="280" y="17"/>
                  </a:cubicBezTo>
                  <a:cubicBezTo>
                    <a:pt x="281" y="17"/>
                    <a:pt x="281" y="17"/>
                    <a:pt x="281" y="17"/>
                  </a:cubicBezTo>
                  <a:cubicBezTo>
                    <a:pt x="281" y="17"/>
                    <a:pt x="281" y="17"/>
                    <a:pt x="281" y="17"/>
                  </a:cubicBezTo>
                  <a:cubicBezTo>
                    <a:pt x="280" y="16"/>
                    <a:pt x="280" y="16"/>
                    <a:pt x="280" y="16"/>
                  </a:cubicBezTo>
                  <a:cubicBezTo>
                    <a:pt x="281" y="15"/>
                    <a:pt x="283" y="17"/>
                    <a:pt x="283" y="16"/>
                  </a:cubicBezTo>
                  <a:cubicBezTo>
                    <a:pt x="282" y="15"/>
                    <a:pt x="281" y="16"/>
                    <a:pt x="280" y="15"/>
                  </a:cubicBezTo>
                  <a:cubicBezTo>
                    <a:pt x="280" y="15"/>
                    <a:pt x="281" y="15"/>
                    <a:pt x="281" y="15"/>
                  </a:cubicBezTo>
                  <a:cubicBezTo>
                    <a:pt x="280" y="14"/>
                    <a:pt x="280" y="15"/>
                    <a:pt x="279" y="14"/>
                  </a:cubicBezTo>
                  <a:cubicBezTo>
                    <a:pt x="281" y="13"/>
                    <a:pt x="282" y="15"/>
                    <a:pt x="283" y="14"/>
                  </a:cubicBezTo>
                  <a:cubicBezTo>
                    <a:pt x="282" y="13"/>
                    <a:pt x="282" y="13"/>
                    <a:pt x="282" y="13"/>
                  </a:cubicBezTo>
                  <a:cubicBezTo>
                    <a:pt x="281" y="14"/>
                    <a:pt x="279" y="13"/>
                    <a:pt x="278" y="14"/>
                  </a:cubicBezTo>
                  <a:cubicBezTo>
                    <a:pt x="277" y="13"/>
                    <a:pt x="277" y="13"/>
                    <a:pt x="277" y="13"/>
                  </a:cubicBezTo>
                  <a:cubicBezTo>
                    <a:pt x="277" y="13"/>
                    <a:pt x="277" y="13"/>
                    <a:pt x="277" y="13"/>
                  </a:cubicBezTo>
                  <a:cubicBezTo>
                    <a:pt x="276" y="12"/>
                    <a:pt x="275" y="13"/>
                    <a:pt x="274" y="13"/>
                  </a:cubicBezTo>
                  <a:cubicBezTo>
                    <a:pt x="274" y="12"/>
                    <a:pt x="274" y="12"/>
                    <a:pt x="274" y="12"/>
                  </a:cubicBezTo>
                  <a:cubicBezTo>
                    <a:pt x="273" y="13"/>
                    <a:pt x="273" y="13"/>
                    <a:pt x="273" y="13"/>
                  </a:cubicBezTo>
                  <a:cubicBezTo>
                    <a:pt x="273" y="12"/>
                    <a:pt x="273" y="12"/>
                    <a:pt x="273" y="12"/>
                  </a:cubicBezTo>
                  <a:cubicBezTo>
                    <a:pt x="273" y="11"/>
                    <a:pt x="275" y="12"/>
                    <a:pt x="275" y="11"/>
                  </a:cubicBezTo>
                  <a:cubicBezTo>
                    <a:pt x="276" y="11"/>
                    <a:pt x="277" y="10"/>
                    <a:pt x="277" y="11"/>
                  </a:cubicBezTo>
                  <a:cubicBezTo>
                    <a:pt x="278" y="11"/>
                    <a:pt x="279" y="11"/>
                    <a:pt x="280" y="11"/>
                  </a:cubicBezTo>
                  <a:cubicBezTo>
                    <a:pt x="280" y="12"/>
                    <a:pt x="280" y="12"/>
                    <a:pt x="280" y="12"/>
                  </a:cubicBezTo>
                  <a:cubicBezTo>
                    <a:pt x="281" y="12"/>
                    <a:pt x="282" y="11"/>
                    <a:pt x="283" y="12"/>
                  </a:cubicBezTo>
                  <a:cubicBezTo>
                    <a:pt x="283" y="11"/>
                    <a:pt x="283" y="11"/>
                    <a:pt x="283" y="11"/>
                  </a:cubicBezTo>
                  <a:cubicBezTo>
                    <a:pt x="284" y="11"/>
                    <a:pt x="284" y="11"/>
                    <a:pt x="284" y="11"/>
                  </a:cubicBezTo>
                  <a:cubicBezTo>
                    <a:pt x="284" y="11"/>
                    <a:pt x="285" y="11"/>
                    <a:pt x="285" y="12"/>
                  </a:cubicBezTo>
                  <a:cubicBezTo>
                    <a:pt x="286" y="12"/>
                    <a:pt x="286" y="12"/>
                    <a:pt x="286" y="11"/>
                  </a:cubicBezTo>
                  <a:cubicBezTo>
                    <a:pt x="286" y="11"/>
                    <a:pt x="286" y="11"/>
                    <a:pt x="286" y="11"/>
                  </a:cubicBezTo>
                  <a:cubicBezTo>
                    <a:pt x="287" y="11"/>
                    <a:pt x="287" y="11"/>
                    <a:pt x="287" y="11"/>
                  </a:cubicBezTo>
                  <a:cubicBezTo>
                    <a:pt x="286" y="11"/>
                    <a:pt x="286" y="11"/>
                    <a:pt x="286" y="11"/>
                  </a:cubicBezTo>
                  <a:cubicBezTo>
                    <a:pt x="286" y="10"/>
                    <a:pt x="286" y="10"/>
                    <a:pt x="286" y="10"/>
                  </a:cubicBezTo>
                  <a:cubicBezTo>
                    <a:pt x="285" y="10"/>
                    <a:pt x="284" y="10"/>
                    <a:pt x="282" y="10"/>
                  </a:cubicBezTo>
                  <a:cubicBezTo>
                    <a:pt x="283" y="10"/>
                    <a:pt x="282" y="10"/>
                    <a:pt x="282" y="9"/>
                  </a:cubicBezTo>
                  <a:cubicBezTo>
                    <a:pt x="283" y="9"/>
                    <a:pt x="283" y="9"/>
                    <a:pt x="283" y="9"/>
                  </a:cubicBezTo>
                  <a:cubicBezTo>
                    <a:pt x="283" y="9"/>
                    <a:pt x="283" y="9"/>
                    <a:pt x="283" y="9"/>
                  </a:cubicBezTo>
                  <a:cubicBezTo>
                    <a:pt x="284" y="9"/>
                    <a:pt x="284" y="8"/>
                    <a:pt x="284" y="7"/>
                  </a:cubicBezTo>
                  <a:cubicBezTo>
                    <a:pt x="283" y="8"/>
                    <a:pt x="282" y="7"/>
                    <a:pt x="282" y="9"/>
                  </a:cubicBezTo>
                  <a:cubicBezTo>
                    <a:pt x="281" y="9"/>
                    <a:pt x="281" y="7"/>
                    <a:pt x="280" y="8"/>
                  </a:cubicBezTo>
                  <a:cubicBezTo>
                    <a:pt x="280" y="8"/>
                    <a:pt x="280" y="8"/>
                    <a:pt x="280" y="8"/>
                  </a:cubicBezTo>
                  <a:cubicBezTo>
                    <a:pt x="278" y="8"/>
                    <a:pt x="278" y="8"/>
                    <a:pt x="278" y="8"/>
                  </a:cubicBezTo>
                  <a:cubicBezTo>
                    <a:pt x="278" y="7"/>
                    <a:pt x="278" y="7"/>
                    <a:pt x="278" y="7"/>
                  </a:cubicBezTo>
                  <a:cubicBezTo>
                    <a:pt x="279" y="7"/>
                    <a:pt x="279" y="7"/>
                    <a:pt x="280" y="6"/>
                  </a:cubicBezTo>
                  <a:cubicBezTo>
                    <a:pt x="280" y="7"/>
                    <a:pt x="280" y="7"/>
                    <a:pt x="280" y="7"/>
                  </a:cubicBezTo>
                  <a:cubicBezTo>
                    <a:pt x="281" y="7"/>
                    <a:pt x="280" y="6"/>
                    <a:pt x="281" y="6"/>
                  </a:cubicBezTo>
                  <a:cubicBezTo>
                    <a:pt x="281" y="6"/>
                    <a:pt x="281" y="6"/>
                    <a:pt x="281" y="5"/>
                  </a:cubicBezTo>
                  <a:cubicBezTo>
                    <a:pt x="280" y="5"/>
                    <a:pt x="280" y="5"/>
                    <a:pt x="280" y="5"/>
                  </a:cubicBezTo>
                  <a:cubicBezTo>
                    <a:pt x="280" y="6"/>
                    <a:pt x="278" y="5"/>
                    <a:pt x="277" y="5"/>
                  </a:cubicBezTo>
                  <a:cubicBezTo>
                    <a:pt x="276" y="6"/>
                    <a:pt x="276" y="6"/>
                    <a:pt x="276" y="6"/>
                  </a:cubicBezTo>
                  <a:cubicBezTo>
                    <a:pt x="276" y="6"/>
                    <a:pt x="276" y="6"/>
                    <a:pt x="276" y="6"/>
                  </a:cubicBezTo>
                  <a:cubicBezTo>
                    <a:pt x="276" y="6"/>
                    <a:pt x="276" y="7"/>
                    <a:pt x="277" y="7"/>
                  </a:cubicBezTo>
                  <a:cubicBezTo>
                    <a:pt x="277" y="6"/>
                    <a:pt x="276" y="6"/>
                    <a:pt x="277" y="6"/>
                  </a:cubicBezTo>
                  <a:cubicBezTo>
                    <a:pt x="277" y="6"/>
                    <a:pt x="277" y="6"/>
                    <a:pt x="278" y="6"/>
                  </a:cubicBezTo>
                  <a:cubicBezTo>
                    <a:pt x="277" y="7"/>
                    <a:pt x="278" y="8"/>
                    <a:pt x="277" y="8"/>
                  </a:cubicBezTo>
                  <a:cubicBezTo>
                    <a:pt x="277" y="9"/>
                    <a:pt x="277" y="9"/>
                    <a:pt x="277" y="9"/>
                  </a:cubicBezTo>
                  <a:cubicBezTo>
                    <a:pt x="275" y="9"/>
                    <a:pt x="274" y="9"/>
                    <a:pt x="274" y="8"/>
                  </a:cubicBezTo>
                  <a:cubicBezTo>
                    <a:pt x="274" y="9"/>
                    <a:pt x="274" y="9"/>
                    <a:pt x="274" y="9"/>
                  </a:cubicBezTo>
                  <a:cubicBezTo>
                    <a:pt x="273" y="9"/>
                    <a:pt x="273" y="9"/>
                    <a:pt x="273" y="9"/>
                  </a:cubicBezTo>
                  <a:cubicBezTo>
                    <a:pt x="273" y="8"/>
                    <a:pt x="274" y="7"/>
                    <a:pt x="274" y="7"/>
                  </a:cubicBezTo>
                  <a:cubicBezTo>
                    <a:pt x="274" y="7"/>
                    <a:pt x="274" y="7"/>
                    <a:pt x="274" y="7"/>
                  </a:cubicBezTo>
                  <a:cubicBezTo>
                    <a:pt x="274" y="7"/>
                    <a:pt x="274" y="7"/>
                    <a:pt x="274" y="7"/>
                  </a:cubicBezTo>
                  <a:cubicBezTo>
                    <a:pt x="275" y="8"/>
                    <a:pt x="275" y="8"/>
                    <a:pt x="275" y="8"/>
                  </a:cubicBezTo>
                  <a:cubicBezTo>
                    <a:pt x="275" y="7"/>
                    <a:pt x="275" y="7"/>
                    <a:pt x="275" y="7"/>
                  </a:cubicBezTo>
                  <a:cubicBezTo>
                    <a:pt x="275" y="7"/>
                    <a:pt x="274" y="7"/>
                    <a:pt x="274" y="7"/>
                  </a:cubicBezTo>
                  <a:cubicBezTo>
                    <a:pt x="275" y="7"/>
                    <a:pt x="275" y="7"/>
                    <a:pt x="275" y="7"/>
                  </a:cubicBezTo>
                  <a:cubicBezTo>
                    <a:pt x="275" y="6"/>
                    <a:pt x="275" y="6"/>
                    <a:pt x="275" y="6"/>
                  </a:cubicBezTo>
                  <a:cubicBezTo>
                    <a:pt x="275" y="6"/>
                    <a:pt x="274" y="7"/>
                    <a:pt x="274" y="6"/>
                  </a:cubicBezTo>
                  <a:cubicBezTo>
                    <a:pt x="275" y="6"/>
                    <a:pt x="274" y="5"/>
                    <a:pt x="275" y="5"/>
                  </a:cubicBezTo>
                  <a:cubicBezTo>
                    <a:pt x="274" y="4"/>
                    <a:pt x="272" y="5"/>
                    <a:pt x="271" y="5"/>
                  </a:cubicBezTo>
                  <a:cubicBezTo>
                    <a:pt x="269" y="6"/>
                    <a:pt x="266" y="5"/>
                    <a:pt x="266" y="6"/>
                  </a:cubicBezTo>
                  <a:cubicBezTo>
                    <a:pt x="266" y="6"/>
                    <a:pt x="266" y="6"/>
                    <a:pt x="266" y="6"/>
                  </a:cubicBezTo>
                  <a:cubicBezTo>
                    <a:pt x="266" y="6"/>
                    <a:pt x="265" y="6"/>
                    <a:pt x="265" y="6"/>
                  </a:cubicBezTo>
                  <a:cubicBezTo>
                    <a:pt x="265" y="6"/>
                    <a:pt x="265" y="6"/>
                    <a:pt x="265" y="6"/>
                  </a:cubicBezTo>
                  <a:cubicBezTo>
                    <a:pt x="266" y="7"/>
                    <a:pt x="266" y="7"/>
                    <a:pt x="266" y="7"/>
                  </a:cubicBezTo>
                  <a:cubicBezTo>
                    <a:pt x="266" y="7"/>
                    <a:pt x="266" y="7"/>
                    <a:pt x="266" y="7"/>
                  </a:cubicBezTo>
                  <a:cubicBezTo>
                    <a:pt x="267" y="8"/>
                    <a:pt x="268" y="7"/>
                    <a:pt x="268" y="7"/>
                  </a:cubicBezTo>
                  <a:cubicBezTo>
                    <a:pt x="267" y="7"/>
                    <a:pt x="267" y="7"/>
                    <a:pt x="267" y="7"/>
                  </a:cubicBezTo>
                  <a:cubicBezTo>
                    <a:pt x="268" y="6"/>
                    <a:pt x="268" y="6"/>
                    <a:pt x="268" y="6"/>
                  </a:cubicBezTo>
                  <a:cubicBezTo>
                    <a:pt x="268" y="6"/>
                    <a:pt x="268" y="6"/>
                    <a:pt x="268" y="7"/>
                  </a:cubicBezTo>
                  <a:cubicBezTo>
                    <a:pt x="268" y="6"/>
                    <a:pt x="269" y="6"/>
                    <a:pt x="269" y="6"/>
                  </a:cubicBezTo>
                  <a:cubicBezTo>
                    <a:pt x="269" y="7"/>
                    <a:pt x="270" y="7"/>
                    <a:pt x="269" y="7"/>
                  </a:cubicBezTo>
                  <a:cubicBezTo>
                    <a:pt x="270" y="8"/>
                    <a:pt x="270" y="8"/>
                    <a:pt x="270" y="8"/>
                  </a:cubicBezTo>
                  <a:cubicBezTo>
                    <a:pt x="270" y="8"/>
                    <a:pt x="270" y="8"/>
                    <a:pt x="270" y="8"/>
                  </a:cubicBezTo>
                  <a:cubicBezTo>
                    <a:pt x="270" y="8"/>
                    <a:pt x="271" y="8"/>
                    <a:pt x="271" y="9"/>
                  </a:cubicBezTo>
                  <a:cubicBezTo>
                    <a:pt x="270" y="9"/>
                    <a:pt x="270" y="9"/>
                    <a:pt x="269" y="9"/>
                  </a:cubicBezTo>
                  <a:cubicBezTo>
                    <a:pt x="270" y="9"/>
                    <a:pt x="270" y="9"/>
                    <a:pt x="270" y="9"/>
                  </a:cubicBezTo>
                  <a:cubicBezTo>
                    <a:pt x="268" y="9"/>
                    <a:pt x="269" y="8"/>
                    <a:pt x="268" y="8"/>
                  </a:cubicBezTo>
                  <a:cubicBezTo>
                    <a:pt x="268" y="8"/>
                    <a:pt x="268" y="8"/>
                    <a:pt x="268" y="9"/>
                  </a:cubicBezTo>
                  <a:cubicBezTo>
                    <a:pt x="268" y="8"/>
                    <a:pt x="267" y="8"/>
                    <a:pt x="267" y="8"/>
                  </a:cubicBezTo>
                  <a:cubicBezTo>
                    <a:pt x="266" y="9"/>
                    <a:pt x="266" y="9"/>
                    <a:pt x="266" y="9"/>
                  </a:cubicBezTo>
                  <a:cubicBezTo>
                    <a:pt x="265" y="7"/>
                    <a:pt x="263" y="9"/>
                    <a:pt x="261" y="8"/>
                  </a:cubicBezTo>
                  <a:cubicBezTo>
                    <a:pt x="261" y="8"/>
                    <a:pt x="261" y="8"/>
                    <a:pt x="261" y="8"/>
                  </a:cubicBezTo>
                  <a:cubicBezTo>
                    <a:pt x="263" y="9"/>
                    <a:pt x="261" y="9"/>
                    <a:pt x="262" y="10"/>
                  </a:cubicBezTo>
                  <a:cubicBezTo>
                    <a:pt x="262" y="10"/>
                    <a:pt x="262" y="10"/>
                    <a:pt x="262" y="10"/>
                  </a:cubicBezTo>
                  <a:cubicBezTo>
                    <a:pt x="261" y="11"/>
                    <a:pt x="262" y="11"/>
                    <a:pt x="263" y="12"/>
                  </a:cubicBezTo>
                  <a:cubicBezTo>
                    <a:pt x="263" y="12"/>
                    <a:pt x="263" y="12"/>
                    <a:pt x="262" y="12"/>
                  </a:cubicBezTo>
                  <a:cubicBezTo>
                    <a:pt x="262" y="12"/>
                    <a:pt x="262" y="12"/>
                    <a:pt x="262" y="12"/>
                  </a:cubicBezTo>
                  <a:cubicBezTo>
                    <a:pt x="261" y="12"/>
                    <a:pt x="261" y="12"/>
                    <a:pt x="260" y="13"/>
                  </a:cubicBezTo>
                  <a:cubicBezTo>
                    <a:pt x="261" y="13"/>
                    <a:pt x="261" y="13"/>
                    <a:pt x="261" y="13"/>
                  </a:cubicBezTo>
                  <a:cubicBezTo>
                    <a:pt x="261" y="13"/>
                    <a:pt x="261" y="13"/>
                    <a:pt x="261" y="13"/>
                  </a:cubicBezTo>
                  <a:cubicBezTo>
                    <a:pt x="262" y="13"/>
                    <a:pt x="264" y="14"/>
                    <a:pt x="265" y="13"/>
                  </a:cubicBezTo>
                  <a:cubicBezTo>
                    <a:pt x="266" y="13"/>
                    <a:pt x="267" y="14"/>
                    <a:pt x="267" y="13"/>
                  </a:cubicBezTo>
                  <a:cubicBezTo>
                    <a:pt x="268" y="15"/>
                    <a:pt x="270" y="13"/>
                    <a:pt x="271" y="14"/>
                  </a:cubicBezTo>
                  <a:cubicBezTo>
                    <a:pt x="270" y="14"/>
                    <a:pt x="270" y="16"/>
                    <a:pt x="268" y="15"/>
                  </a:cubicBezTo>
                  <a:cubicBezTo>
                    <a:pt x="268" y="15"/>
                    <a:pt x="268" y="15"/>
                    <a:pt x="268" y="15"/>
                  </a:cubicBezTo>
                  <a:cubicBezTo>
                    <a:pt x="268" y="15"/>
                    <a:pt x="268" y="15"/>
                    <a:pt x="268" y="15"/>
                  </a:cubicBezTo>
                  <a:cubicBezTo>
                    <a:pt x="268" y="15"/>
                    <a:pt x="267" y="16"/>
                    <a:pt x="268" y="16"/>
                  </a:cubicBezTo>
                  <a:cubicBezTo>
                    <a:pt x="266" y="16"/>
                    <a:pt x="266" y="16"/>
                    <a:pt x="266" y="16"/>
                  </a:cubicBezTo>
                  <a:cubicBezTo>
                    <a:pt x="265" y="16"/>
                    <a:pt x="265" y="15"/>
                    <a:pt x="266" y="14"/>
                  </a:cubicBezTo>
                  <a:cubicBezTo>
                    <a:pt x="265" y="14"/>
                    <a:pt x="264" y="15"/>
                    <a:pt x="264" y="16"/>
                  </a:cubicBezTo>
                  <a:cubicBezTo>
                    <a:pt x="263" y="15"/>
                    <a:pt x="263" y="15"/>
                    <a:pt x="263" y="15"/>
                  </a:cubicBezTo>
                  <a:cubicBezTo>
                    <a:pt x="263" y="16"/>
                    <a:pt x="261" y="16"/>
                    <a:pt x="260" y="15"/>
                  </a:cubicBezTo>
                  <a:cubicBezTo>
                    <a:pt x="260" y="15"/>
                    <a:pt x="260" y="16"/>
                    <a:pt x="260" y="16"/>
                  </a:cubicBezTo>
                  <a:cubicBezTo>
                    <a:pt x="259" y="16"/>
                    <a:pt x="258" y="16"/>
                    <a:pt x="258" y="15"/>
                  </a:cubicBezTo>
                  <a:cubicBezTo>
                    <a:pt x="258" y="15"/>
                    <a:pt x="258" y="15"/>
                    <a:pt x="258" y="15"/>
                  </a:cubicBezTo>
                  <a:cubicBezTo>
                    <a:pt x="257" y="15"/>
                    <a:pt x="257" y="15"/>
                    <a:pt x="257" y="15"/>
                  </a:cubicBezTo>
                  <a:cubicBezTo>
                    <a:pt x="257" y="15"/>
                    <a:pt x="257" y="15"/>
                    <a:pt x="257" y="15"/>
                  </a:cubicBezTo>
                  <a:cubicBezTo>
                    <a:pt x="256" y="15"/>
                    <a:pt x="256" y="15"/>
                    <a:pt x="256" y="15"/>
                  </a:cubicBezTo>
                  <a:cubicBezTo>
                    <a:pt x="256" y="15"/>
                    <a:pt x="255" y="15"/>
                    <a:pt x="255" y="14"/>
                  </a:cubicBezTo>
                  <a:cubicBezTo>
                    <a:pt x="256" y="15"/>
                    <a:pt x="257" y="14"/>
                    <a:pt x="258" y="14"/>
                  </a:cubicBezTo>
                  <a:cubicBezTo>
                    <a:pt x="258" y="14"/>
                    <a:pt x="258" y="13"/>
                    <a:pt x="257" y="13"/>
                  </a:cubicBezTo>
                  <a:cubicBezTo>
                    <a:pt x="256" y="13"/>
                    <a:pt x="256" y="14"/>
                    <a:pt x="256" y="14"/>
                  </a:cubicBezTo>
                  <a:cubicBezTo>
                    <a:pt x="255" y="13"/>
                    <a:pt x="253" y="14"/>
                    <a:pt x="252" y="13"/>
                  </a:cubicBezTo>
                  <a:cubicBezTo>
                    <a:pt x="253" y="12"/>
                    <a:pt x="255" y="12"/>
                    <a:pt x="255" y="13"/>
                  </a:cubicBezTo>
                  <a:cubicBezTo>
                    <a:pt x="257" y="12"/>
                    <a:pt x="259" y="13"/>
                    <a:pt x="259" y="12"/>
                  </a:cubicBezTo>
                  <a:cubicBezTo>
                    <a:pt x="259" y="12"/>
                    <a:pt x="259" y="12"/>
                    <a:pt x="259" y="12"/>
                  </a:cubicBezTo>
                  <a:cubicBezTo>
                    <a:pt x="258" y="12"/>
                    <a:pt x="257" y="11"/>
                    <a:pt x="255" y="12"/>
                  </a:cubicBezTo>
                  <a:cubicBezTo>
                    <a:pt x="255" y="12"/>
                    <a:pt x="254" y="12"/>
                    <a:pt x="253" y="12"/>
                  </a:cubicBezTo>
                  <a:cubicBezTo>
                    <a:pt x="253" y="12"/>
                    <a:pt x="252" y="13"/>
                    <a:pt x="253" y="13"/>
                  </a:cubicBezTo>
                  <a:cubicBezTo>
                    <a:pt x="252" y="13"/>
                    <a:pt x="251" y="13"/>
                    <a:pt x="251" y="14"/>
                  </a:cubicBezTo>
                  <a:cubicBezTo>
                    <a:pt x="251" y="13"/>
                    <a:pt x="249" y="13"/>
                    <a:pt x="249" y="13"/>
                  </a:cubicBezTo>
                  <a:cubicBezTo>
                    <a:pt x="249" y="14"/>
                    <a:pt x="249" y="14"/>
                    <a:pt x="249" y="14"/>
                  </a:cubicBezTo>
                  <a:cubicBezTo>
                    <a:pt x="246" y="14"/>
                    <a:pt x="246" y="14"/>
                    <a:pt x="246" y="14"/>
                  </a:cubicBezTo>
                  <a:cubicBezTo>
                    <a:pt x="246" y="13"/>
                    <a:pt x="248" y="14"/>
                    <a:pt x="248" y="13"/>
                  </a:cubicBezTo>
                  <a:cubicBezTo>
                    <a:pt x="248" y="13"/>
                    <a:pt x="248" y="13"/>
                    <a:pt x="248" y="13"/>
                  </a:cubicBezTo>
                  <a:cubicBezTo>
                    <a:pt x="247" y="13"/>
                    <a:pt x="248" y="13"/>
                    <a:pt x="248" y="13"/>
                  </a:cubicBezTo>
                  <a:cubicBezTo>
                    <a:pt x="245" y="14"/>
                    <a:pt x="243" y="15"/>
                    <a:pt x="240" y="14"/>
                  </a:cubicBezTo>
                  <a:cubicBezTo>
                    <a:pt x="240" y="14"/>
                    <a:pt x="240" y="14"/>
                    <a:pt x="240" y="14"/>
                  </a:cubicBezTo>
                  <a:cubicBezTo>
                    <a:pt x="240" y="13"/>
                    <a:pt x="240" y="13"/>
                    <a:pt x="240" y="13"/>
                  </a:cubicBezTo>
                  <a:cubicBezTo>
                    <a:pt x="240" y="14"/>
                    <a:pt x="240" y="14"/>
                    <a:pt x="239" y="14"/>
                  </a:cubicBezTo>
                  <a:cubicBezTo>
                    <a:pt x="239" y="14"/>
                    <a:pt x="238" y="13"/>
                    <a:pt x="239" y="13"/>
                  </a:cubicBezTo>
                  <a:cubicBezTo>
                    <a:pt x="239" y="13"/>
                    <a:pt x="239" y="13"/>
                    <a:pt x="239" y="13"/>
                  </a:cubicBezTo>
                  <a:cubicBezTo>
                    <a:pt x="239" y="12"/>
                    <a:pt x="239" y="12"/>
                    <a:pt x="239" y="12"/>
                  </a:cubicBezTo>
                  <a:cubicBezTo>
                    <a:pt x="237" y="14"/>
                    <a:pt x="237" y="14"/>
                    <a:pt x="237" y="14"/>
                  </a:cubicBezTo>
                  <a:cubicBezTo>
                    <a:pt x="234" y="13"/>
                    <a:pt x="238" y="12"/>
                    <a:pt x="236" y="11"/>
                  </a:cubicBezTo>
                  <a:cubicBezTo>
                    <a:pt x="237" y="12"/>
                    <a:pt x="238" y="11"/>
                    <a:pt x="240" y="11"/>
                  </a:cubicBezTo>
                  <a:cubicBezTo>
                    <a:pt x="240" y="11"/>
                    <a:pt x="241" y="12"/>
                    <a:pt x="242" y="12"/>
                  </a:cubicBezTo>
                  <a:cubicBezTo>
                    <a:pt x="241" y="13"/>
                    <a:pt x="243" y="12"/>
                    <a:pt x="242" y="14"/>
                  </a:cubicBezTo>
                  <a:cubicBezTo>
                    <a:pt x="243" y="14"/>
                    <a:pt x="243" y="14"/>
                    <a:pt x="243" y="14"/>
                  </a:cubicBezTo>
                  <a:cubicBezTo>
                    <a:pt x="244" y="13"/>
                    <a:pt x="243" y="14"/>
                    <a:pt x="243" y="13"/>
                  </a:cubicBezTo>
                  <a:cubicBezTo>
                    <a:pt x="245" y="13"/>
                    <a:pt x="245" y="13"/>
                    <a:pt x="245" y="13"/>
                  </a:cubicBezTo>
                  <a:cubicBezTo>
                    <a:pt x="245" y="11"/>
                    <a:pt x="247" y="13"/>
                    <a:pt x="247" y="12"/>
                  </a:cubicBezTo>
                  <a:cubicBezTo>
                    <a:pt x="248" y="12"/>
                    <a:pt x="248" y="12"/>
                    <a:pt x="248" y="12"/>
                  </a:cubicBezTo>
                  <a:cubicBezTo>
                    <a:pt x="248" y="12"/>
                    <a:pt x="248" y="12"/>
                    <a:pt x="248" y="12"/>
                  </a:cubicBezTo>
                  <a:cubicBezTo>
                    <a:pt x="247" y="12"/>
                    <a:pt x="247" y="12"/>
                    <a:pt x="247" y="12"/>
                  </a:cubicBezTo>
                  <a:cubicBezTo>
                    <a:pt x="247" y="11"/>
                    <a:pt x="249" y="11"/>
                    <a:pt x="249" y="11"/>
                  </a:cubicBezTo>
                  <a:cubicBezTo>
                    <a:pt x="250" y="11"/>
                    <a:pt x="250" y="12"/>
                    <a:pt x="250" y="12"/>
                  </a:cubicBezTo>
                  <a:cubicBezTo>
                    <a:pt x="250" y="13"/>
                    <a:pt x="251" y="12"/>
                    <a:pt x="251" y="12"/>
                  </a:cubicBezTo>
                  <a:cubicBezTo>
                    <a:pt x="251" y="11"/>
                    <a:pt x="254" y="12"/>
                    <a:pt x="253" y="10"/>
                  </a:cubicBezTo>
                  <a:cubicBezTo>
                    <a:pt x="253" y="11"/>
                    <a:pt x="252" y="11"/>
                    <a:pt x="252" y="11"/>
                  </a:cubicBezTo>
                  <a:cubicBezTo>
                    <a:pt x="251" y="10"/>
                    <a:pt x="251" y="10"/>
                    <a:pt x="251" y="10"/>
                  </a:cubicBezTo>
                  <a:cubicBezTo>
                    <a:pt x="251" y="10"/>
                    <a:pt x="251" y="11"/>
                    <a:pt x="251" y="11"/>
                  </a:cubicBezTo>
                  <a:cubicBezTo>
                    <a:pt x="249" y="11"/>
                    <a:pt x="246" y="10"/>
                    <a:pt x="244" y="10"/>
                  </a:cubicBezTo>
                  <a:cubicBezTo>
                    <a:pt x="244" y="10"/>
                    <a:pt x="244" y="10"/>
                    <a:pt x="244" y="10"/>
                  </a:cubicBezTo>
                  <a:cubicBezTo>
                    <a:pt x="245" y="10"/>
                    <a:pt x="245" y="10"/>
                    <a:pt x="245" y="10"/>
                  </a:cubicBezTo>
                  <a:cubicBezTo>
                    <a:pt x="245" y="10"/>
                    <a:pt x="245" y="9"/>
                    <a:pt x="245" y="9"/>
                  </a:cubicBezTo>
                  <a:cubicBezTo>
                    <a:pt x="245" y="9"/>
                    <a:pt x="245" y="9"/>
                    <a:pt x="245" y="9"/>
                  </a:cubicBezTo>
                  <a:cubicBezTo>
                    <a:pt x="246" y="9"/>
                    <a:pt x="246" y="9"/>
                    <a:pt x="246" y="9"/>
                  </a:cubicBezTo>
                  <a:cubicBezTo>
                    <a:pt x="246" y="8"/>
                    <a:pt x="246" y="8"/>
                    <a:pt x="246" y="8"/>
                  </a:cubicBezTo>
                  <a:cubicBezTo>
                    <a:pt x="246" y="8"/>
                    <a:pt x="247" y="8"/>
                    <a:pt x="247" y="8"/>
                  </a:cubicBezTo>
                  <a:cubicBezTo>
                    <a:pt x="247" y="7"/>
                    <a:pt x="246" y="8"/>
                    <a:pt x="246" y="7"/>
                  </a:cubicBezTo>
                  <a:cubicBezTo>
                    <a:pt x="246" y="7"/>
                    <a:pt x="246" y="7"/>
                    <a:pt x="246" y="7"/>
                  </a:cubicBezTo>
                  <a:cubicBezTo>
                    <a:pt x="245" y="7"/>
                    <a:pt x="245" y="7"/>
                    <a:pt x="244" y="7"/>
                  </a:cubicBezTo>
                  <a:cubicBezTo>
                    <a:pt x="243" y="6"/>
                    <a:pt x="243" y="7"/>
                    <a:pt x="242" y="7"/>
                  </a:cubicBezTo>
                  <a:cubicBezTo>
                    <a:pt x="242" y="7"/>
                    <a:pt x="241" y="7"/>
                    <a:pt x="241" y="6"/>
                  </a:cubicBezTo>
                  <a:cubicBezTo>
                    <a:pt x="240" y="6"/>
                    <a:pt x="241" y="7"/>
                    <a:pt x="240" y="7"/>
                  </a:cubicBezTo>
                  <a:cubicBezTo>
                    <a:pt x="239" y="7"/>
                    <a:pt x="240" y="6"/>
                    <a:pt x="240" y="6"/>
                  </a:cubicBezTo>
                  <a:cubicBezTo>
                    <a:pt x="239" y="8"/>
                    <a:pt x="239" y="6"/>
                    <a:pt x="238" y="6"/>
                  </a:cubicBezTo>
                  <a:cubicBezTo>
                    <a:pt x="239" y="5"/>
                    <a:pt x="240" y="6"/>
                    <a:pt x="241" y="6"/>
                  </a:cubicBezTo>
                  <a:cubicBezTo>
                    <a:pt x="239" y="5"/>
                    <a:pt x="239" y="5"/>
                    <a:pt x="239" y="5"/>
                  </a:cubicBezTo>
                  <a:cubicBezTo>
                    <a:pt x="239" y="4"/>
                    <a:pt x="239" y="5"/>
                    <a:pt x="240" y="5"/>
                  </a:cubicBezTo>
                  <a:cubicBezTo>
                    <a:pt x="240" y="4"/>
                    <a:pt x="240" y="4"/>
                    <a:pt x="240" y="4"/>
                  </a:cubicBezTo>
                  <a:cubicBezTo>
                    <a:pt x="240" y="4"/>
                    <a:pt x="240" y="4"/>
                    <a:pt x="240" y="4"/>
                  </a:cubicBezTo>
                  <a:cubicBezTo>
                    <a:pt x="240" y="4"/>
                    <a:pt x="240" y="3"/>
                    <a:pt x="239" y="3"/>
                  </a:cubicBezTo>
                  <a:cubicBezTo>
                    <a:pt x="239" y="3"/>
                    <a:pt x="239" y="3"/>
                    <a:pt x="239" y="3"/>
                  </a:cubicBezTo>
                  <a:cubicBezTo>
                    <a:pt x="237" y="2"/>
                    <a:pt x="238" y="4"/>
                    <a:pt x="237" y="5"/>
                  </a:cubicBezTo>
                  <a:cubicBezTo>
                    <a:pt x="237" y="4"/>
                    <a:pt x="236" y="4"/>
                    <a:pt x="237" y="3"/>
                  </a:cubicBezTo>
                  <a:cubicBezTo>
                    <a:pt x="236" y="3"/>
                    <a:pt x="236" y="4"/>
                    <a:pt x="236" y="4"/>
                  </a:cubicBezTo>
                  <a:cubicBezTo>
                    <a:pt x="236" y="4"/>
                    <a:pt x="237" y="4"/>
                    <a:pt x="237" y="4"/>
                  </a:cubicBezTo>
                  <a:cubicBezTo>
                    <a:pt x="235" y="4"/>
                    <a:pt x="236" y="6"/>
                    <a:pt x="234" y="5"/>
                  </a:cubicBezTo>
                  <a:cubicBezTo>
                    <a:pt x="234" y="6"/>
                    <a:pt x="234" y="6"/>
                    <a:pt x="234" y="6"/>
                  </a:cubicBezTo>
                  <a:cubicBezTo>
                    <a:pt x="233" y="6"/>
                    <a:pt x="232" y="6"/>
                    <a:pt x="232" y="6"/>
                  </a:cubicBezTo>
                  <a:cubicBezTo>
                    <a:pt x="231" y="6"/>
                    <a:pt x="231" y="7"/>
                    <a:pt x="230" y="8"/>
                  </a:cubicBezTo>
                  <a:cubicBezTo>
                    <a:pt x="229" y="8"/>
                    <a:pt x="228" y="8"/>
                    <a:pt x="228" y="7"/>
                  </a:cubicBezTo>
                  <a:cubicBezTo>
                    <a:pt x="227" y="7"/>
                    <a:pt x="227" y="8"/>
                    <a:pt x="227" y="9"/>
                  </a:cubicBezTo>
                  <a:cubicBezTo>
                    <a:pt x="227" y="8"/>
                    <a:pt x="226" y="8"/>
                    <a:pt x="226" y="7"/>
                  </a:cubicBezTo>
                  <a:cubicBezTo>
                    <a:pt x="226" y="7"/>
                    <a:pt x="226" y="7"/>
                    <a:pt x="227" y="7"/>
                  </a:cubicBezTo>
                  <a:cubicBezTo>
                    <a:pt x="227" y="7"/>
                    <a:pt x="228" y="7"/>
                    <a:pt x="227" y="6"/>
                  </a:cubicBezTo>
                  <a:cubicBezTo>
                    <a:pt x="228" y="6"/>
                    <a:pt x="229" y="6"/>
                    <a:pt x="229" y="7"/>
                  </a:cubicBezTo>
                  <a:cubicBezTo>
                    <a:pt x="229" y="6"/>
                    <a:pt x="229" y="6"/>
                    <a:pt x="230" y="6"/>
                  </a:cubicBezTo>
                  <a:cubicBezTo>
                    <a:pt x="230" y="6"/>
                    <a:pt x="230" y="6"/>
                    <a:pt x="230" y="5"/>
                  </a:cubicBezTo>
                  <a:cubicBezTo>
                    <a:pt x="231" y="4"/>
                    <a:pt x="232" y="4"/>
                    <a:pt x="233" y="5"/>
                  </a:cubicBezTo>
                  <a:cubicBezTo>
                    <a:pt x="232" y="3"/>
                    <a:pt x="232" y="3"/>
                    <a:pt x="232" y="3"/>
                  </a:cubicBezTo>
                  <a:cubicBezTo>
                    <a:pt x="232" y="4"/>
                    <a:pt x="231" y="4"/>
                    <a:pt x="231" y="4"/>
                  </a:cubicBezTo>
                  <a:cubicBezTo>
                    <a:pt x="231" y="3"/>
                    <a:pt x="231" y="2"/>
                    <a:pt x="231" y="2"/>
                  </a:cubicBezTo>
                  <a:cubicBezTo>
                    <a:pt x="231" y="3"/>
                    <a:pt x="231" y="3"/>
                    <a:pt x="231" y="3"/>
                  </a:cubicBezTo>
                  <a:cubicBezTo>
                    <a:pt x="231" y="3"/>
                    <a:pt x="231" y="3"/>
                    <a:pt x="231" y="3"/>
                  </a:cubicBezTo>
                  <a:cubicBezTo>
                    <a:pt x="230" y="3"/>
                    <a:pt x="229" y="4"/>
                    <a:pt x="229" y="4"/>
                  </a:cubicBezTo>
                  <a:cubicBezTo>
                    <a:pt x="228" y="4"/>
                    <a:pt x="229" y="4"/>
                    <a:pt x="228" y="5"/>
                  </a:cubicBezTo>
                  <a:cubicBezTo>
                    <a:pt x="228" y="4"/>
                    <a:pt x="228" y="4"/>
                    <a:pt x="228" y="4"/>
                  </a:cubicBezTo>
                  <a:cubicBezTo>
                    <a:pt x="227" y="5"/>
                    <a:pt x="227" y="5"/>
                    <a:pt x="227" y="5"/>
                  </a:cubicBezTo>
                  <a:cubicBezTo>
                    <a:pt x="228" y="5"/>
                    <a:pt x="229" y="5"/>
                    <a:pt x="229" y="5"/>
                  </a:cubicBezTo>
                  <a:cubicBezTo>
                    <a:pt x="229" y="6"/>
                    <a:pt x="229" y="6"/>
                    <a:pt x="229" y="6"/>
                  </a:cubicBezTo>
                  <a:cubicBezTo>
                    <a:pt x="229" y="6"/>
                    <a:pt x="228" y="6"/>
                    <a:pt x="228" y="5"/>
                  </a:cubicBezTo>
                  <a:cubicBezTo>
                    <a:pt x="227" y="6"/>
                    <a:pt x="225" y="5"/>
                    <a:pt x="226" y="6"/>
                  </a:cubicBezTo>
                  <a:cubicBezTo>
                    <a:pt x="225" y="6"/>
                    <a:pt x="223" y="7"/>
                    <a:pt x="223" y="5"/>
                  </a:cubicBezTo>
                  <a:cubicBezTo>
                    <a:pt x="224" y="4"/>
                    <a:pt x="226" y="5"/>
                    <a:pt x="226" y="4"/>
                  </a:cubicBezTo>
                  <a:cubicBezTo>
                    <a:pt x="225" y="4"/>
                    <a:pt x="226" y="3"/>
                    <a:pt x="225" y="2"/>
                  </a:cubicBezTo>
                  <a:cubicBezTo>
                    <a:pt x="225" y="3"/>
                    <a:pt x="226" y="2"/>
                    <a:pt x="226" y="2"/>
                  </a:cubicBezTo>
                  <a:cubicBezTo>
                    <a:pt x="226" y="2"/>
                    <a:pt x="225" y="1"/>
                    <a:pt x="225" y="2"/>
                  </a:cubicBezTo>
                  <a:cubicBezTo>
                    <a:pt x="224" y="2"/>
                    <a:pt x="224" y="2"/>
                    <a:pt x="224" y="2"/>
                  </a:cubicBezTo>
                  <a:cubicBezTo>
                    <a:pt x="224" y="2"/>
                    <a:pt x="224" y="3"/>
                    <a:pt x="224" y="3"/>
                  </a:cubicBezTo>
                  <a:cubicBezTo>
                    <a:pt x="223" y="4"/>
                    <a:pt x="223" y="3"/>
                    <a:pt x="222" y="3"/>
                  </a:cubicBezTo>
                  <a:cubicBezTo>
                    <a:pt x="222" y="3"/>
                    <a:pt x="223" y="3"/>
                    <a:pt x="223" y="4"/>
                  </a:cubicBezTo>
                  <a:cubicBezTo>
                    <a:pt x="222" y="4"/>
                    <a:pt x="221" y="3"/>
                    <a:pt x="221" y="4"/>
                  </a:cubicBezTo>
                  <a:cubicBezTo>
                    <a:pt x="220" y="3"/>
                    <a:pt x="220" y="3"/>
                    <a:pt x="220" y="3"/>
                  </a:cubicBezTo>
                  <a:cubicBezTo>
                    <a:pt x="220" y="4"/>
                    <a:pt x="220" y="4"/>
                    <a:pt x="220" y="4"/>
                  </a:cubicBezTo>
                  <a:cubicBezTo>
                    <a:pt x="220" y="4"/>
                    <a:pt x="220" y="4"/>
                    <a:pt x="220" y="4"/>
                  </a:cubicBezTo>
                  <a:cubicBezTo>
                    <a:pt x="221" y="5"/>
                    <a:pt x="219" y="5"/>
                    <a:pt x="219" y="5"/>
                  </a:cubicBezTo>
                  <a:cubicBezTo>
                    <a:pt x="219" y="3"/>
                    <a:pt x="219" y="3"/>
                    <a:pt x="219" y="3"/>
                  </a:cubicBezTo>
                  <a:cubicBezTo>
                    <a:pt x="218" y="3"/>
                    <a:pt x="219" y="4"/>
                    <a:pt x="218" y="4"/>
                  </a:cubicBezTo>
                  <a:cubicBezTo>
                    <a:pt x="217" y="3"/>
                    <a:pt x="217" y="2"/>
                    <a:pt x="218" y="1"/>
                  </a:cubicBezTo>
                  <a:cubicBezTo>
                    <a:pt x="216" y="1"/>
                    <a:pt x="217" y="4"/>
                    <a:pt x="216" y="4"/>
                  </a:cubicBezTo>
                  <a:cubicBezTo>
                    <a:pt x="216" y="3"/>
                    <a:pt x="215" y="3"/>
                    <a:pt x="214" y="3"/>
                  </a:cubicBezTo>
                  <a:cubicBezTo>
                    <a:pt x="214" y="4"/>
                    <a:pt x="214" y="4"/>
                    <a:pt x="214" y="4"/>
                  </a:cubicBezTo>
                  <a:cubicBezTo>
                    <a:pt x="213" y="4"/>
                    <a:pt x="212" y="5"/>
                    <a:pt x="211" y="4"/>
                  </a:cubicBezTo>
                  <a:cubicBezTo>
                    <a:pt x="211" y="3"/>
                    <a:pt x="211" y="3"/>
                    <a:pt x="211" y="3"/>
                  </a:cubicBezTo>
                  <a:cubicBezTo>
                    <a:pt x="210" y="4"/>
                    <a:pt x="210" y="3"/>
                    <a:pt x="210" y="3"/>
                  </a:cubicBezTo>
                  <a:cubicBezTo>
                    <a:pt x="211" y="3"/>
                    <a:pt x="211" y="2"/>
                    <a:pt x="212" y="2"/>
                  </a:cubicBezTo>
                  <a:cubicBezTo>
                    <a:pt x="212" y="1"/>
                    <a:pt x="211" y="3"/>
                    <a:pt x="211" y="2"/>
                  </a:cubicBezTo>
                  <a:cubicBezTo>
                    <a:pt x="211" y="1"/>
                    <a:pt x="211" y="1"/>
                    <a:pt x="211" y="1"/>
                  </a:cubicBezTo>
                  <a:cubicBezTo>
                    <a:pt x="211" y="1"/>
                    <a:pt x="211" y="1"/>
                    <a:pt x="211" y="1"/>
                  </a:cubicBezTo>
                  <a:cubicBezTo>
                    <a:pt x="211" y="2"/>
                    <a:pt x="210" y="2"/>
                    <a:pt x="210" y="2"/>
                  </a:cubicBezTo>
                  <a:cubicBezTo>
                    <a:pt x="210" y="3"/>
                    <a:pt x="210" y="3"/>
                    <a:pt x="210" y="3"/>
                  </a:cubicBezTo>
                  <a:cubicBezTo>
                    <a:pt x="208" y="4"/>
                    <a:pt x="210" y="2"/>
                    <a:pt x="209" y="2"/>
                  </a:cubicBezTo>
                  <a:cubicBezTo>
                    <a:pt x="208" y="2"/>
                    <a:pt x="208" y="2"/>
                    <a:pt x="208" y="2"/>
                  </a:cubicBezTo>
                  <a:cubicBezTo>
                    <a:pt x="208" y="4"/>
                    <a:pt x="209" y="4"/>
                    <a:pt x="210" y="4"/>
                  </a:cubicBezTo>
                  <a:cubicBezTo>
                    <a:pt x="207" y="6"/>
                    <a:pt x="208" y="2"/>
                    <a:pt x="206" y="2"/>
                  </a:cubicBezTo>
                  <a:cubicBezTo>
                    <a:pt x="206" y="1"/>
                    <a:pt x="206" y="1"/>
                    <a:pt x="206" y="1"/>
                  </a:cubicBezTo>
                  <a:cubicBezTo>
                    <a:pt x="206" y="1"/>
                    <a:pt x="206" y="1"/>
                    <a:pt x="206" y="1"/>
                  </a:cubicBezTo>
                  <a:cubicBezTo>
                    <a:pt x="206" y="2"/>
                    <a:pt x="206" y="2"/>
                    <a:pt x="206" y="2"/>
                  </a:cubicBezTo>
                  <a:cubicBezTo>
                    <a:pt x="206" y="3"/>
                    <a:pt x="206" y="2"/>
                    <a:pt x="207" y="2"/>
                  </a:cubicBezTo>
                  <a:cubicBezTo>
                    <a:pt x="207" y="2"/>
                    <a:pt x="207" y="3"/>
                    <a:pt x="207" y="3"/>
                  </a:cubicBezTo>
                  <a:cubicBezTo>
                    <a:pt x="207" y="3"/>
                    <a:pt x="207" y="3"/>
                    <a:pt x="207" y="3"/>
                  </a:cubicBezTo>
                  <a:cubicBezTo>
                    <a:pt x="207" y="5"/>
                    <a:pt x="204" y="4"/>
                    <a:pt x="203" y="5"/>
                  </a:cubicBezTo>
                  <a:cubicBezTo>
                    <a:pt x="203" y="5"/>
                    <a:pt x="203" y="5"/>
                    <a:pt x="203" y="5"/>
                  </a:cubicBezTo>
                  <a:cubicBezTo>
                    <a:pt x="202" y="5"/>
                    <a:pt x="202" y="5"/>
                    <a:pt x="202" y="5"/>
                  </a:cubicBezTo>
                  <a:cubicBezTo>
                    <a:pt x="203" y="5"/>
                    <a:pt x="203" y="5"/>
                    <a:pt x="203" y="5"/>
                  </a:cubicBezTo>
                  <a:cubicBezTo>
                    <a:pt x="202" y="5"/>
                    <a:pt x="201" y="5"/>
                    <a:pt x="200" y="5"/>
                  </a:cubicBezTo>
                  <a:cubicBezTo>
                    <a:pt x="200" y="6"/>
                    <a:pt x="200" y="6"/>
                    <a:pt x="199" y="6"/>
                  </a:cubicBezTo>
                  <a:cubicBezTo>
                    <a:pt x="199" y="5"/>
                    <a:pt x="198" y="5"/>
                    <a:pt x="199" y="4"/>
                  </a:cubicBezTo>
                  <a:cubicBezTo>
                    <a:pt x="199" y="5"/>
                    <a:pt x="200" y="5"/>
                    <a:pt x="200" y="4"/>
                  </a:cubicBezTo>
                  <a:cubicBezTo>
                    <a:pt x="201" y="4"/>
                    <a:pt x="201" y="5"/>
                    <a:pt x="201" y="5"/>
                  </a:cubicBezTo>
                  <a:cubicBezTo>
                    <a:pt x="201" y="4"/>
                    <a:pt x="202" y="4"/>
                    <a:pt x="202" y="3"/>
                  </a:cubicBezTo>
                  <a:cubicBezTo>
                    <a:pt x="202" y="2"/>
                    <a:pt x="203" y="3"/>
                    <a:pt x="203" y="2"/>
                  </a:cubicBezTo>
                  <a:cubicBezTo>
                    <a:pt x="203" y="2"/>
                    <a:pt x="204" y="2"/>
                    <a:pt x="203" y="1"/>
                  </a:cubicBezTo>
                  <a:cubicBezTo>
                    <a:pt x="202" y="1"/>
                    <a:pt x="202" y="2"/>
                    <a:pt x="201" y="2"/>
                  </a:cubicBezTo>
                  <a:cubicBezTo>
                    <a:pt x="201" y="2"/>
                    <a:pt x="201" y="2"/>
                    <a:pt x="201" y="2"/>
                  </a:cubicBezTo>
                  <a:cubicBezTo>
                    <a:pt x="201" y="2"/>
                    <a:pt x="198" y="2"/>
                    <a:pt x="198" y="3"/>
                  </a:cubicBezTo>
                  <a:cubicBezTo>
                    <a:pt x="199" y="3"/>
                    <a:pt x="200" y="3"/>
                    <a:pt x="200" y="3"/>
                  </a:cubicBezTo>
                  <a:cubicBezTo>
                    <a:pt x="199" y="4"/>
                    <a:pt x="198" y="3"/>
                    <a:pt x="197" y="4"/>
                  </a:cubicBezTo>
                  <a:cubicBezTo>
                    <a:pt x="197" y="3"/>
                    <a:pt x="197" y="3"/>
                    <a:pt x="197" y="3"/>
                  </a:cubicBezTo>
                  <a:cubicBezTo>
                    <a:pt x="199" y="3"/>
                    <a:pt x="198" y="1"/>
                    <a:pt x="198" y="1"/>
                  </a:cubicBezTo>
                  <a:cubicBezTo>
                    <a:pt x="197" y="1"/>
                    <a:pt x="197" y="1"/>
                    <a:pt x="197" y="1"/>
                  </a:cubicBezTo>
                  <a:cubicBezTo>
                    <a:pt x="196" y="1"/>
                    <a:pt x="195" y="1"/>
                    <a:pt x="195" y="0"/>
                  </a:cubicBezTo>
                  <a:cubicBezTo>
                    <a:pt x="194" y="1"/>
                    <a:pt x="193" y="1"/>
                    <a:pt x="193" y="2"/>
                  </a:cubicBezTo>
                  <a:cubicBezTo>
                    <a:pt x="194" y="2"/>
                    <a:pt x="195" y="2"/>
                    <a:pt x="195" y="3"/>
                  </a:cubicBezTo>
                  <a:cubicBezTo>
                    <a:pt x="194" y="3"/>
                    <a:pt x="192" y="3"/>
                    <a:pt x="192" y="2"/>
                  </a:cubicBezTo>
                  <a:cubicBezTo>
                    <a:pt x="192" y="3"/>
                    <a:pt x="192" y="3"/>
                    <a:pt x="192" y="3"/>
                  </a:cubicBezTo>
                  <a:cubicBezTo>
                    <a:pt x="191" y="3"/>
                    <a:pt x="190" y="3"/>
                    <a:pt x="190" y="3"/>
                  </a:cubicBezTo>
                  <a:cubicBezTo>
                    <a:pt x="191" y="2"/>
                    <a:pt x="190" y="2"/>
                    <a:pt x="190" y="1"/>
                  </a:cubicBezTo>
                  <a:cubicBezTo>
                    <a:pt x="190" y="1"/>
                    <a:pt x="190" y="1"/>
                    <a:pt x="190" y="1"/>
                  </a:cubicBezTo>
                  <a:cubicBezTo>
                    <a:pt x="190" y="0"/>
                    <a:pt x="190" y="0"/>
                    <a:pt x="190" y="0"/>
                  </a:cubicBezTo>
                  <a:cubicBezTo>
                    <a:pt x="190" y="2"/>
                    <a:pt x="187" y="1"/>
                    <a:pt x="188" y="3"/>
                  </a:cubicBezTo>
                  <a:cubicBezTo>
                    <a:pt x="189" y="2"/>
                    <a:pt x="189" y="2"/>
                    <a:pt x="189" y="2"/>
                  </a:cubicBezTo>
                  <a:cubicBezTo>
                    <a:pt x="190" y="3"/>
                    <a:pt x="189" y="3"/>
                    <a:pt x="190" y="4"/>
                  </a:cubicBezTo>
                  <a:cubicBezTo>
                    <a:pt x="189" y="4"/>
                    <a:pt x="188" y="3"/>
                    <a:pt x="188" y="4"/>
                  </a:cubicBezTo>
                  <a:cubicBezTo>
                    <a:pt x="187" y="4"/>
                    <a:pt x="187" y="5"/>
                    <a:pt x="186" y="5"/>
                  </a:cubicBezTo>
                  <a:cubicBezTo>
                    <a:pt x="187" y="4"/>
                    <a:pt x="186" y="3"/>
                    <a:pt x="186" y="2"/>
                  </a:cubicBezTo>
                  <a:cubicBezTo>
                    <a:pt x="187" y="3"/>
                    <a:pt x="187" y="3"/>
                    <a:pt x="187" y="3"/>
                  </a:cubicBezTo>
                  <a:cubicBezTo>
                    <a:pt x="187" y="3"/>
                    <a:pt x="188" y="2"/>
                    <a:pt x="187" y="2"/>
                  </a:cubicBezTo>
                  <a:cubicBezTo>
                    <a:pt x="186" y="2"/>
                    <a:pt x="185" y="1"/>
                    <a:pt x="184" y="2"/>
                  </a:cubicBezTo>
                  <a:cubicBezTo>
                    <a:pt x="184" y="3"/>
                    <a:pt x="184" y="3"/>
                    <a:pt x="184" y="3"/>
                  </a:cubicBezTo>
                  <a:cubicBezTo>
                    <a:pt x="184" y="3"/>
                    <a:pt x="183" y="3"/>
                    <a:pt x="182" y="3"/>
                  </a:cubicBezTo>
                  <a:cubicBezTo>
                    <a:pt x="182" y="3"/>
                    <a:pt x="182" y="3"/>
                    <a:pt x="182" y="3"/>
                  </a:cubicBezTo>
                  <a:cubicBezTo>
                    <a:pt x="182" y="4"/>
                    <a:pt x="181" y="5"/>
                    <a:pt x="180" y="5"/>
                  </a:cubicBezTo>
                  <a:cubicBezTo>
                    <a:pt x="179" y="5"/>
                    <a:pt x="178" y="5"/>
                    <a:pt x="178" y="4"/>
                  </a:cubicBezTo>
                  <a:cubicBezTo>
                    <a:pt x="179" y="4"/>
                    <a:pt x="179" y="4"/>
                    <a:pt x="179" y="4"/>
                  </a:cubicBezTo>
                  <a:cubicBezTo>
                    <a:pt x="180" y="3"/>
                    <a:pt x="179" y="4"/>
                    <a:pt x="180" y="4"/>
                  </a:cubicBezTo>
                  <a:cubicBezTo>
                    <a:pt x="180" y="4"/>
                    <a:pt x="180" y="3"/>
                    <a:pt x="181" y="3"/>
                  </a:cubicBezTo>
                  <a:cubicBezTo>
                    <a:pt x="181" y="4"/>
                    <a:pt x="181" y="4"/>
                    <a:pt x="181" y="4"/>
                  </a:cubicBezTo>
                  <a:cubicBezTo>
                    <a:pt x="181" y="3"/>
                    <a:pt x="181" y="3"/>
                    <a:pt x="181" y="3"/>
                  </a:cubicBezTo>
                  <a:cubicBezTo>
                    <a:pt x="181" y="3"/>
                    <a:pt x="180" y="3"/>
                    <a:pt x="179" y="2"/>
                  </a:cubicBezTo>
                  <a:cubicBezTo>
                    <a:pt x="178" y="3"/>
                    <a:pt x="178" y="3"/>
                    <a:pt x="178" y="3"/>
                  </a:cubicBezTo>
                  <a:cubicBezTo>
                    <a:pt x="178" y="2"/>
                    <a:pt x="178" y="2"/>
                    <a:pt x="178" y="2"/>
                  </a:cubicBezTo>
                  <a:cubicBezTo>
                    <a:pt x="176" y="3"/>
                    <a:pt x="176" y="3"/>
                    <a:pt x="176" y="3"/>
                  </a:cubicBezTo>
                  <a:cubicBezTo>
                    <a:pt x="176" y="3"/>
                    <a:pt x="175" y="3"/>
                    <a:pt x="175" y="3"/>
                  </a:cubicBezTo>
                  <a:cubicBezTo>
                    <a:pt x="175" y="3"/>
                    <a:pt x="175" y="3"/>
                    <a:pt x="175" y="3"/>
                  </a:cubicBezTo>
                  <a:cubicBezTo>
                    <a:pt x="174" y="2"/>
                    <a:pt x="174" y="3"/>
                    <a:pt x="173" y="3"/>
                  </a:cubicBezTo>
                  <a:cubicBezTo>
                    <a:pt x="172" y="3"/>
                    <a:pt x="172" y="3"/>
                    <a:pt x="172" y="2"/>
                  </a:cubicBezTo>
                  <a:cubicBezTo>
                    <a:pt x="172" y="2"/>
                    <a:pt x="172" y="2"/>
                    <a:pt x="172" y="2"/>
                  </a:cubicBezTo>
                  <a:cubicBezTo>
                    <a:pt x="171" y="2"/>
                    <a:pt x="173" y="1"/>
                    <a:pt x="172" y="1"/>
                  </a:cubicBezTo>
                  <a:cubicBezTo>
                    <a:pt x="171" y="1"/>
                    <a:pt x="171" y="1"/>
                    <a:pt x="171" y="1"/>
                  </a:cubicBezTo>
                  <a:cubicBezTo>
                    <a:pt x="171" y="1"/>
                    <a:pt x="170" y="1"/>
                    <a:pt x="169" y="1"/>
                  </a:cubicBezTo>
                  <a:cubicBezTo>
                    <a:pt x="169" y="0"/>
                    <a:pt x="171" y="1"/>
                    <a:pt x="170" y="0"/>
                  </a:cubicBezTo>
                  <a:cubicBezTo>
                    <a:pt x="170" y="0"/>
                    <a:pt x="170" y="0"/>
                    <a:pt x="170" y="0"/>
                  </a:cubicBezTo>
                  <a:cubicBezTo>
                    <a:pt x="169" y="0"/>
                    <a:pt x="169" y="1"/>
                    <a:pt x="168" y="2"/>
                  </a:cubicBezTo>
                  <a:cubicBezTo>
                    <a:pt x="168" y="2"/>
                    <a:pt x="169" y="2"/>
                    <a:pt x="169" y="2"/>
                  </a:cubicBezTo>
                  <a:cubicBezTo>
                    <a:pt x="168" y="2"/>
                    <a:pt x="168" y="3"/>
                    <a:pt x="167" y="3"/>
                  </a:cubicBezTo>
                  <a:cubicBezTo>
                    <a:pt x="167" y="3"/>
                    <a:pt x="166" y="2"/>
                    <a:pt x="167" y="2"/>
                  </a:cubicBezTo>
                  <a:cubicBezTo>
                    <a:pt x="164" y="2"/>
                    <a:pt x="167" y="4"/>
                    <a:pt x="166" y="5"/>
                  </a:cubicBezTo>
                  <a:cubicBezTo>
                    <a:pt x="167" y="5"/>
                    <a:pt x="169" y="5"/>
                    <a:pt x="170" y="4"/>
                  </a:cubicBezTo>
                  <a:cubicBezTo>
                    <a:pt x="170" y="5"/>
                    <a:pt x="170" y="6"/>
                    <a:pt x="169" y="6"/>
                  </a:cubicBezTo>
                  <a:cubicBezTo>
                    <a:pt x="168" y="7"/>
                    <a:pt x="168" y="5"/>
                    <a:pt x="168" y="5"/>
                  </a:cubicBezTo>
                  <a:cubicBezTo>
                    <a:pt x="167" y="5"/>
                    <a:pt x="167" y="5"/>
                    <a:pt x="167" y="6"/>
                  </a:cubicBezTo>
                  <a:cubicBezTo>
                    <a:pt x="168" y="7"/>
                    <a:pt x="166" y="7"/>
                    <a:pt x="165" y="7"/>
                  </a:cubicBezTo>
                  <a:cubicBezTo>
                    <a:pt x="166" y="8"/>
                    <a:pt x="167" y="7"/>
                    <a:pt x="168" y="8"/>
                  </a:cubicBezTo>
                  <a:cubicBezTo>
                    <a:pt x="168" y="8"/>
                    <a:pt x="168" y="8"/>
                    <a:pt x="168" y="8"/>
                  </a:cubicBezTo>
                  <a:cubicBezTo>
                    <a:pt x="168" y="8"/>
                    <a:pt x="168" y="8"/>
                    <a:pt x="167" y="8"/>
                  </a:cubicBezTo>
                  <a:cubicBezTo>
                    <a:pt x="167" y="8"/>
                    <a:pt x="167" y="8"/>
                    <a:pt x="167" y="8"/>
                  </a:cubicBezTo>
                  <a:cubicBezTo>
                    <a:pt x="169" y="8"/>
                    <a:pt x="169" y="8"/>
                    <a:pt x="169" y="8"/>
                  </a:cubicBezTo>
                  <a:cubicBezTo>
                    <a:pt x="168" y="9"/>
                    <a:pt x="168" y="9"/>
                    <a:pt x="168" y="9"/>
                  </a:cubicBezTo>
                  <a:cubicBezTo>
                    <a:pt x="167" y="9"/>
                    <a:pt x="167" y="9"/>
                    <a:pt x="166" y="8"/>
                  </a:cubicBezTo>
                  <a:cubicBezTo>
                    <a:pt x="166" y="8"/>
                    <a:pt x="166" y="9"/>
                    <a:pt x="166" y="9"/>
                  </a:cubicBezTo>
                  <a:cubicBezTo>
                    <a:pt x="166" y="9"/>
                    <a:pt x="165" y="10"/>
                    <a:pt x="164" y="9"/>
                  </a:cubicBezTo>
                  <a:cubicBezTo>
                    <a:pt x="164" y="9"/>
                    <a:pt x="164" y="10"/>
                    <a:pt x="164" y="10"/>
                  </a:cubicBezTo>
                  <a:cubicBezTo>
                    <a:pt x="163" y="11"/>
                    <a:pt x="161" y="10"/>
                    <a:pt x="160" y="10"/>
                  </a:cubicBezTo>
                  <a:cubicBezTo>
                    <a:pt x="160" y="8"/>
                    <a:pt x="160" y="8"/>
                    <a:pt x="160" y="8"/>
                  </a:cubicBezTo>
                  <a:cubicBezTo>
                    <a:pt x="160" y="9"/>
                    <a:pt x="160" y="9"/>
                    <a:pt x="160" y="9"/>
                  </a:cubicBezTo>
                  <a:cubicBezTo>
                    <a:pt x="161" y="9"/>
                    <a:pt x="160" y="9"/>
                    <a:pt x="160" y="9"/>
                  </a:cubicBezTo>
                  <a:cubicBezTo>
                    <a:pt x="161" y="9"/>
                    <a:pt x="161" y="9"/>
                    <a:pt x="161" y="9"/>
                  </a:cubicBezTo>
                  <a:cubicBezTo>
                    <a:pt x="161" y="9"/>
                    <a:pt x="161" y="9"/>
                    <a:pt x="161" y="9"/>
                  </a:cubicBezTo>
                  <a:cubicBezTo>
                    <a:pt x="162" y="9"/>
                    <a:pt x="162" y="9"/>
                    <a:pt x="162" y="9"/>
                  </a:cubicBezTo>
                  <a:cubicBezTo>
                    <a:pt x="161" y="8"/>
                    <a:pt x="161" y="8"/>
                    <a:pt x="161" y="8"/>
                  </a:cubicBezTo>
                  <a:cubicBezTo>
                    <a:pt x="162" y="8"/>
                    <a:pt x="162" y="7"/>
                    <a:pt x="163" y="8"/>
                  </a:cubicBezTo>
                  <a:cubicBezTo>
                    <a:pt x="163" y="8"/>
                    <a:pt x="163" y="8"/>
                    <a:pt x="163" y="8"/>
                  </a:cubicBezTo>
                  <a:cubicBezTo>
                    <a:pt x="164" y="9"/>
                    <a:pt x="164" y="9"/>
                    <a:pt x="164" y="8"/>
                  </a:cubicBezTo>
                  <a:cubicBezTo>
                    <a:pt x="164" y="8"/>
                    <a:pt x="165" y="8"/>
                    <a:pt x="165" y="7"/>
                  </a:cubicBezTo>
                  <a:cubicBezTo>
                    <a:pt x="163" y="7"/>
                    <a:pt x="160" y="6"/>
                    <a:pt x="161" y="8"/>
                  </a:cubicBezTo>
                  <a:cubicBezTo>
                    <a:pt x="160" y="8"/>
                    <a:pt x="160" y="8"/>
                    <a:pt x="160" y="8"/>
                  </a:cubicBezTo>
                  <a:cubicBezTo>
                    <a:pt x="160" y="8"/>
                    <a:pt x="160" y="7"/>
                    <a:pt x="160" y="7"/>
                  </a:cubicBezTo>
                  <a:cubicBezTo>
                    <a:pt x="159" y="7"/>
                    <a:pt x="159" y="7"/>
                    <a:pt x="159" y="7"/>
                  </a:cubicBezTo>
                  <a:cubicBezTo>
                    <a:pt x="159" y="7"/>
                    <a:pt x="158" y="8"/>
                    <a:pt x="158" y="8"/>
                  </a:cubicBezTo>
                  <a:cubicBezTo>
                    <a:pt x="158" y="8"/>
                    <a:pt x="157" y="8"/>
                    <a:pt x="157" y="8"/>
                  </a:cubicBezTo>
                  <a:cubicBezTo>
                    <a:pt x="157" y="8"/>
                    <a:pt x="157" y="8"/>
                    <a:pt x="157" y="8"/>
                  </a:cubicBezTo>
                  <a:cubicBezTo>
                    <a:pt x="156" y="7"/>
                    <a:pt x="156" y="7"/>
                    <a:pt x="156" y="7"/>
                  </a:cubicBezTo>
                  <a:cubicBezTo>
                    <a:pt x="156" y="8"/>
                    <a:pt x="156" y="8"/>
                    <a:pt x="156" y="8"/>
                  </a:cubicBezTo>
                  <a:cubicBezTo>
                    <a:pt x="155" y="7"/>
                    <a:pt x="154" y="8"/>
                    <a:pt x="153" y="9"/>
                  </a:cubicBezTo>
                  <a:cubicBezTo>
                    <a:pt x="152" y="9"/>
                    <a:pt x="151" y="9"/>
                    <a:pt x="151" y="8"/>
                  </a:cubicBezTo>
                  <a:cubicBezTo>
                    <a:pt x="151" y="7"/>
                    <a:pt x="151" y="6"/>
                    <a:pt x="151" y="5"/>
                  </a:cubicBezTo>
                  <a:cubicBezTo>
                    <a:pt x="149" y="5"/>
                    <a:pt x="147" y="4"/>
                    <a:pt x="148" y="7"/>
                  </a:cubicBezTo>
                  <a:cubicBezTo>
                    <a:pt x="146" y="7"/>
                    <a:pt x="144" y="7"/>
                    <a:pt x="142" y="6"/>
                  </a:cubicBezTo>
                  <a:cubicBezTo>
                    <a:pt x="143" y="6"/>
                    <a:pt x="143" y="6"/>
                    <a:pt x="143" y="6"/>
                  </a:cubicBezTo>
                  <a:cubicBezTo>
                    <a:pt x="142" y="5"/>
                    <a:pt x="140" y="6"/>
                    <a:pt x="139" y="6"/>
                  </a:cubicBezTo>
                  <a:cubicBezTo>
                    <a:pt x="140" y="4"/>
                    <a:pt x="143" y="6"/>
                    <a:pt x="143" y="4"/>
                  </a:cubicBezTo>
                  <a:cubicBezTo>
                    <a:pt x="142" y="4"/>
                    <a:pt x="141" y="4"/>
                    <a:pt x="140" y="4"/>
                  </a:cubicBezTo>
                  <a:cubicBezTo>
                    <a:pt x="138" y="3"/>
                    <a:pt x="137" y="5"/>
                    <a:pt x="136" y="4"/>
                  </a:cubicBezTo>
                  <a:cubicBezTo>
                    <a:pt x="134" y="3"/>
                    <a:pt x="133" y="5"/>
                    <a:pt x="131" y="5"/>
                  </a:cubicBezTo>
                  <a:cubicBezTo>
                    <a:pt x="131" y="4"/>
                    <a:pt x="131" y="4"/>
                    <a:pt x="131" y="4"/>
                  </a:cubicBezTo>
                  <a:cubicBezTo>
                    <a:pt x="129" y="5"/>
                    <a:pt x="129" y="5"/>
                    <a:pt x="129" y="5"/>
                  </a:cubicBezTo>
                  <a:cubicBezTo>
                    <a:pt x="127" y="3"/>
                    <a:pt x="125" y="4"/>
                    <a:pt x="123" y="5"/>
                  </a:cubicBezTo>
                  <a:cubicBezTo>
                    <a:pt x="122" y="5"/>
                    <a:pt x="122" y="5"/>
                    <a:pt x="122" y="5"/>
                  </a:cubicBezTo>
                  <a:cubicBezTo>
                    <a:pt x="122" y="5"/>
                    <a:pt x="122" y="5"/>
                    <a:pt x="122" y="5"/>
                  </a:cubicBezTo>
                  <a:cubicBezTo>
                    <a:pt x="122" y="6"/>
                    <a:pt x="123" y="6"/>
                    <a:pt x="122" y="6"/>
                  </a:cubicBezTo>
                  <a:cubicBezTo>
                    <a:pt x="121" y="7"/>
                    <a:pt x="120" y="6"/>
                    <a:pt x="120" y="5"/>
                  </a:cubicBezTo>
                  <a:cubicBezTo>
                    <a:pt x="120" y="5"/>
                    <a:pt x="122" y="5"/>
                    <a:pt x="121" y="4"/>
                  </a:cubicBezTo>
                  <a:cubicBezTo>
                    <a:pt x="119" y="3"/>
                    <a:pt x="119" y="5"/>
                    <a:pt x="119" y="6"/>
                  </a:cubicBezTo>
                  <a:cubicBezTo>
                    <a:pt x="118" y="5"/>
                    <a:pt x="118" y="5"/>
                    <a:pt x="118" y="5"/>
                  </a:cubicBezTo>
                  <a:cubicBezTo>
                    <a:pt x="118" y="5"/>
                    <a:pt x="118" y="4"/>
                    <a:pt x="118" y="4"/>
                  </a:cubicBezTo>
                  <a:cubicBezTo>
                    <a:pt x="118" y="4"/>
                    <a:pt x="116" y="5"/>
                    <a:pt x="115" y="4"/>
                  </a:cubicBezTo>
                  <a:cubicBezTo>
                    <a:pt x="115" y="6"/>
                    <a:pt x="114" y="5"/>
                    <a:pt x="113" y="6"/>
                  </a:cubicBezTo>
                  <a:cubicBezTo>
                    <a:pt x="112" y="5"/>
                    <a:pt x="111" y="5"/>
                    <a:pt x="111" y="4"/>
                  </a:cubicBezTo>
                  <a:cubicBezTo>
                    <a:pt x="110" y="5"/>
                    <a:pt x="110" y="5"/>
                    <a:pt x="110" y="5"/>
                  </a:cubicBezTo>
                  <a:cubicBezTo>
                    <a:pt x="110" y="5"/>
                    <a:pt x="110" y="5"/>
                    <a:pt x="110" y="5"/>
                  </a:cubicBezTo>
                  <a:cubicBezTo>
                    <a:pt x="110" y="5"/>
                    <a:pt x="110" y="5"/>
                    <a:pt x="110" y="5"/>
                  </a:cubicBezTo>
                  <a:cubicBezTo>
                    <a:pt x="109" y="5"/>
                    <a:pt x="108" y="4"/>
                    <a:pt x="107" y="5"/>
                  </a:cubicBezTo>
                  <a:cubicBezTo>
                    <a:pt x="106" y="4"/>
                    <a:pt x="105" y="4"/>
                    <a:pt x="105" y="5"/>
                  </a:cubicBezTo>
                  <a:cubicBezTo>
                    <a:pt x="105" y="5"/>
                    <a:pt x="105" y="5"/>
                    <a:pt x="105" y="5"/>
                  </a:cubicBezTo>
                  <a:cubicBezTo>
                    <a:pt x="106" y="5"/>
                    <a:pt x="106" y="5"/>
                    <a:pt x="106" y="6"/>
                  </a:cubicBezTo>
                  <a:cubicBezTo>
                    <a:pt x="105" y="6"/>
                    <a:pt x="105" y="6"/>
                    <a:pt x="104" y="6"/>
                  </a:cubicBezTo>
                  <a:cubicBezTo>
                    <a:pt x="103" y="6"/>
                    <a:pt x="103" y="5"/>
                    <a:pt x="103" y="5"/>
                  </a:cubicBezTo>
                  <a:cubicBezTo>
                    <a:pt x="103" y="5"/>
                    <a:pt x="103" y="5"/>
                    <a:pt x="103" y="5"/>
                  </a:cubicBezTo>
                  <a:cubicBezTo>
                    <a:pt x="102" y="6"/>
                    <a:pt x="104" y="6"/>
                    <a:pt x="103" y="6"/>
                  </a:cubicBezTo>
                  <a:cubicBezTo>
                    <a:pt x="103" y="6"/>
                    <a:pt x="102" y="6"/>
                    <a:pt x="102" y="5"/>
                  </a:cubicBezTo>
                  <a:cubicBezTo>
                    <a:pt x="101" y="7"/>
                    <a:pt x="99" y="5"/>
                    <a:pt x="97" y="6"/>
                  </a:cubicBezTo>
                  <a:cubicBezTo>
                    <a:pt x="95" y="6"/>
                    <a:pt x="94" y="7"/>
                    <a:pt x="93" y="6"/>
                  </a:cubicBezTo>
                  <a:cubicBezTo>
                    <a:pt x="92" y="6"/>
                    <a:pt x="91" y="6"/>
                    <a:pt x="90" y="6"/>
                  </a:cubicBezTo>
                  <a:cubicBezTo>
                    <a:pt x="89" y="5"/>
                    <a:pt x="86" y="6"/>
                    <a:pt x="86" y="4"/>
                  </a:cubicBezTo>
                  <a:cubicBezTo>
                    <a:pt x="85" y="4"/>
                    <a:pt x="86" y="4"/>
                    <a:pt x="86" y="3"/>
                  </a:cubicBezTo>
                  <a:cubicBezTo>
                    <a:pt x="85" y="3"/>
                    <a:pt x="85" y="4"/>
                    <a:pt x="85" y="3"/>
                  </a:cubicBezTo>
                  <a:cubicBezTo>
                    <a:pt x="83" y="2"/>
                    <a:pt x="85" y="4"/>
                    <a:pt x="84" y="4"/>
                  </a:cubicBezTo>
                  <a:cubicBezTo>
                    <a:pt x="83" y="4"/>
                    <a:pt x="83" y="4"/>
                    <a:pt x="83" y="3"/>
                  </a:cubicBezTo>
                  <a:cubicBezTo>
                    <a:pt x="83" y="3"/>
                    <a:pt x="83" y="3"/>
                    <a:pt x="83" y="3"/>
                  </a:cubicBezTo>
                  <a:cubicBezTo>
                    <a:pt x="83" y="3"/>
                    <a:pt x="83" y="2"/>
                    <a:pt x="82" y="2"/>
                  </a:cubicBezTo>
                  <a:cubicBezTo>
                    <a:pt x="82" y="6"/>
                    <a:pt x="82" y="6"/>
                    <a:pt x="82" y="6"/>
                  </a:cubicBezTo>
                  <a:cubicBezTo>
                    <a:pt x="79" y="7"/>
                    <a:pt x="79" y="7"/>
                    <a:pt x="79" y="7"/>
                  </a:cubicBezTo>
                  <a:cubicBezTo>
                    <a:pt x="78" y="7"/>
                    <a:pt x="77" y="7"/>
                    <a:pt x="77" y="6"/>
                  </a:cubicBezTo>
                  <a:cubicBezTo>
                    <a:pt x="76" y="4"/>
                    <a:pt x="76" y="3"/>
                    <a:pt x="76" y="2"/>
                  </a:cubicBezTo>
                  <a:cubicBezTo>
                    <a:pt x="75" y="2"/>
                    <a:pt x="74" y="2"/>
                    <a:pt x="74" y="3"/>
                  </a:cubicBezTo>
                  <a:cubicBezTo>
                    <a:pt x="71" y="6"/>
                    <a:pt x="67" y="2"/>
                    <a:pt x="64" y="4"/>
                  </a:cubicBezTo>
                  <a:cubicBezTo>
                    <a:pt x="63" y="3"/>
                    <a:pt x="65" y="3"/>
                    <a:pt x="65" y="3"/>
                  </a:cubicBezTo>
                  <a:cubicBezTo>
                    <a:pt x="64" y="2"/>
                    <a:pt x="64" y="2"/>
                    <a:pt x="64" y="2"/>
                  </a:cubicBezTo>
                  <a:cubicBezTo>
                    <a:pt x="64" y="3"/>
                    <a:pt x="62" y="2"/>
                    <a:pt x="62" y="3"/>
                  </a:cubicBezTo>
                  <a:cubicBezTo>
                    <a:pt x="61" y="4"/>
                    <a:pt x="60" y="4"/>
                    <a:pt x="59" y="3"/>
                  </a:cubicBezTo>
                  <a:cubicBezTo>
                    <a:pt x="60" y="3"/>
                    <a:pt x="60" y="3"/>
                    <a:pt x="60" y="3"/>
                  </a:cubicBezTo>
                  <a:cubicBezTo>
                    <a:pt x="59" y="2"/>
                    <a:pt x="59" y="3"/>
                    <a:pt x="58" y="3"/>
                  </a:cubicBezTo>
                  <a:cubicBezTo>
                    <a:pt x="58" y="3"/>
                    <a:pt x="58" y="3"/>
                    <a:pt x="58" y="3"/>
                  </a:cubicBezTo>
                  <a:cubicBezTo>
                    <a:pt x="58" y="4"/>
                    <a:pt x="56" y="3"/>
                    <a:pt x="55" y="4"/>
                  </a:cubicBezTo>
                  <a:cubicBezTo>
                    <a:pt x="56" y="4"/>
                    <a:pt x="56" y="4"/>
                    <a:pt x="56" y="4"/>
                  </a:cubicBezTo>
                  <a:cubicBezTo>
                    <a:pt x="56" y="4"/>
                    <a:pt x="56" y="4"/>
                    <a:pt x="56" y="4"/>
                  </a:cubicBezTo>
                  <a:cubicBezTo>
                    <a:pt x="57" y="4"/>
                    <a:pt x="57" y="3"/>
                    <a:pt x="58" y="4"/>
                  </a:cubicBezTo>
                  <a:cubicBezTo>
                    <a:pt x="58" y="5"/>
                    <a:pt x="57" y="6"/>
                    <a:pt x="55" y="6"/>
                  </a:cubicBezTo>
                  <a:cubicBezTo>
                    <a:pt x="54" y="6"/>
                    <a:pt x="53" y="6"/>
                    <a:pt x="52" y="6"/>
                  </a:cubicBezTo>
                  <a:cubicBezTo>
                    <a:pt x="54" y="4"/>
                    <a:pt x="54" y="4"/>
                    <a:pt x="54" y="4"/>
                  </a:cubicBezTo>
                  <a:cubicBezTo>
                    <a:pt x="53" y="4"/>
                    <a:pt x="53" y="4"/>
                    <a:pt x="53" y="4"/>
                  </a:cubicBezTo>
                  <a:cubicBezTo>
                    <a:pt x="53" y="5"/>
                    <a:pt x="51" y="5"/>
                    <a:pt x="50" y="5"/>
                  </a:cubicBezTo>
                  <a:cubicBezTo>
                    <a:pt x="50" y="5"/>
                    <a:pt x="50" y="5"/>
                    <a:pt x="50" y="5"/>
                  </a:cubicBezTo>
                  <a:cubicBezTo>
                    <a:pt x="49" y="5"/>
                    <a:pt x="49" y="5"/>
                    <a:pt x="49" y="5"/>
                  </a:cubicBezTo>
                  <a:cubicBezTo>
                    <a:pt x="49" y="4"/>
                    <a:pt x="48" y="3"/>
                    <a:pt x="49" y="2"/>
                  </a:cubicBezTo>
                  <a:cubicBezTo>
                    <a:pt x="48" y="2"/>
                    <a:pt x="48" y="2"/>
                    <a:pt x="48" y="2"/>
                  </a:cubicBezTo>
                  <a:cubicBezTo>
                    <a:pt x="46" y="3"/>
                    <a:pt x="45" y="2"/>
                    <a:pt x="44" y="2"/>
                  </a:cubicBezTo>
                  <a:cubicBezTo>
                    <a:pt x="44" y="3"/>
                    <a:pt x="45" y="3"/>
                    <a:pt x="45" y="3"/>
                  </a:cubicBezTo>
                  <a:cubicBezTo>
                    <a:pt x="45" y="4"/>
                    <a:pt x="47" y="4"/>
                    <a:pt x="48" y="5"/>
                  </a:cubicBezTo>
                  <a:cubicBezTo>
                    <a:pt x="47" y="6"/>
                    <a:pt x="46" y="5"/>
                    <a:pt x="44" y="6"/>
                  </a:cubicBezTo>
                  <a:cubicBezTo>
                    <a:pt x="42" y="6"/>
                    <a:pt x="39" y="7"/>
                    <a:pt x="38" y="4"/>
                  </a:cubicBezTo>
                  <a:cubicBezTo>
                    <a:pt x="38" y="4"/>
                    <a:pt x="39" y="5"/>
                    <a:pt x="39" y="4"/>
                  </a:cubicBezTo>
                  <a:cubicBezTo>
                    <a:pt x="38" y="4"/>
                    <a:pt x="38" y="4"/>
                    <a:pt x="37" y="4"/>
                  </a:cubicBezTo>
                  <a:cubicBezTo>
                    <a:pt x="38" y="4"/>
                    <a:pt x="38" y="4"/>
                    <a:pt x="38" y="4"/>
                  </a:cubicBezTo>
                  <a:cubicBezTo>
                    <a:pt x="38" y="6"/>
                    <a:pt x="36" y="4"/>
                    <a:pt x="35" y="5"/>
                  </a:cubicBezTo>
                  <a:cubicBezTo>
                    <a:pt x="33" y="2"/>
                    <a:pt x="31" y="5"/>
                    <a:pt x="29" y="4"/>
                  </a:cubicBezTo>
                  <a:cubicBezTo>
                    <a:pt x="27" y="5"/>
                    <a:pt x="24" y="6"/>
                    <a:pt x="23" y="9"/>
                  </a:cubicBezTo>
                  <a:cubicBezTo>
                    <a:pt x="24" y="11"/>
                    <a:pt x="20" y="10"/>
                    <a:pt x="19" y="11"/>
                  </a:cubicBezTo>
                  <a:cubicBezTo>
                    <a:pt x="19" y="12"/>
                    <a:pt x="19" y="13"/>
                    <a:pt x="18" y="13"/>
                  </a:cubicBezTo>
                  <a:cubicBezTo>
                    <a:pt x="17" y="17"/>
                    <a:pt x="13" y="17"/>
                    <a:pt x="10" y="18"/>
                  </a:cubicBezTo>
                  <a:cubicBezTo>
                    <a:pt x="9" y="19"/>
                    <a:pt x="9" y="20"/>
                    <a:pt x="8" y="21"/>
                  </a:cubicBezTo>
                  <a:cubicBezTo>
                    <a:pt x="9" y="21"/>
                    <a:pt x="10" y="21"/>
                    <a:pt x="11" y="21"/>
                  </a:cubicBezTo>
                  <a:cubicBezTo>
                    <a:pt x="12" y="21"/>
                    <a:pt x="12" y="21"/>
                    <a:pt x="12" y="21"/>
                  </a:cubicBezTo>
                  <a:cubicBezTo>
                    <a:pt x="13" y="25"/>
                    <a:pt x="8" y="24"/>
                    <a:pt x="6" y="25"/>
                  </a:cubicBezTo>
                  <a:cubicBezTo>
                    <a:pt x="7" y="26"/>
                    <a:pt x="7" y="26"/>
                    <a:pt x="7" y="26"/>
                  </a:cubicBezTo>
                  <a:cubicBezTo>
                    <a:pt x="7" y="26"/>
                    <a:pt x="8" y="27"/>
                    <a:pt x="9" y="26"/>
                  </a:cubicBezTo>
                  <a:cubicBezTo>
                    <a:pt x="10" y="26"/>
                    <a:pt x="11" y="27"/>
                    <a:pt x="12" y="28"/>
                  </a:cubicBezTo>
                  <a:cubicBezTo>
                    <a:pt x="11" y="28"/>
                    <a:pt x="10" y="27"/>
                    <a:pt x="10" y="28"/>
                  </a:cubicBezTo>
                  <a:cubicBezTo>
                    <a:pt x="11" y="29"/>
                    <a:pt x="10" y="28"/>
                    <a:pt x="10" y="29"/>
                  </a:cubicBezTo>
                  <a:cubicBezTo>
                    <a:pt x="9" y="28"/>
                    <a:pt x="9" y="28"/>
                    <a:pt x="9" y="28"/>
                  </a:cubicBezTo>
                  <a:cubicBezTo>
                    <a:pt x="9" y="29"/>
                    <a:pt x="9" y="29"/>
                    <a:pt x="9" y="29"/>
                  </a:cubicBezTo>
                  <a:cubicBezTo>
                    <a:pt x="9" y="29"/>
                    <a:pt x="8" y="29"/>
                    <a:pt x="8" y="29"/>
                  </a:cubicBezTo>
                  <a:cubicBezTo>
                    <a:pt x="8" y="29"/>
                    <a:pt x="8" y="29"/>
                    <a:pt x="8" y="29"/>
                  </a:cubicBezTo>
                  <a:cubicBezTo>
                    <a:pt x="8" y="29"/>
                    <a:pt x="8" y="29"/>
                    <a:pt x="8" y="30"/>
                  </a:cubicBezTo>
                  <a:cubicBezTo>
                    <a:pt x="7" y="31"/>
                    <a:pt x="6" y="33"/>
                    <a:pt x="4" y="33"/>
                  </a:cubicBezTo>
                  <a:cubicBezTo>
                    <a:pt x="3" y="34"/>
                    <a:pt x="4" y="34"/>
                    <a:pt x="4" y="34"/>
                  </a:cubicBezTo>
                  <a:cubicBezTo>
                    <a:pt x="4" y="35"/>
                    <a:pt x="4" y="35"/>
                    <a:pt x="4" y="35"/>
                  </a:cubicBezTo>
                  <a:cubicBezTo>
                    <a:pt x="4" y="35"/>
                    <a:pt x="3" y="35"/>
                    <a:pt x="4" y="35"/>
                  </a:cubicBezTo>
                  <a:cubicBezTo>
                    <a:pt x="4" y="35"/>
                    <a:pt x="4" y="35"/>
                    <a:pt x="4" y="35"/>
                  </a:cubicBezTo>
                  <a:cubicBezTo>
                    <a:pt x="4" y="36"/>
                    <a:pt x="4" y="36"/>
                    <a:pt x="4" y="36"/>
                  </a:cubicBezTo>
                  <a:cubicBezTo>
                    <a:pt x="3" y="37"/>
                    <a:pt x="1" y="38"/>
                    <a:pt x="0" y="39"/>
                  </a:cubicBezTo>
                  <a:cubicBezTo>
                    <a:pt x="1" y="39"/>
                    <a:pt x="2" y="39"/>
                    <a:pt x="3" y="39"/>
                  </a:cubicBezTo>
                  <a:cubicBezTo>
                    <a:pt x="3" y="39"/>
                    <a:pt x="3" y="39"/>
                    <a:pt x="3" y="39"/>
                  </a:cubicBezTo>
                  <a:cubicBezTo>
                    <a:pt x="4" y="40"/>
                    <a:pt x="5" y="39"/>
                    <a:pt x="6" y="39"/>
                  </a:cubicBezTo>
                  <a:cubicBezTo>
                    <a:pt x="8" y="39"/>
                    <a:pt x="7" y="38"/>
                    <a:pt x="8" y="38"/>
                  </a:cubicBezTo>
                  <a:cubicBezTo>
                    <a:pt x="8" y="38"/>
                    <a:pt x="8" y="38"/>
                    <a:pt x="8" y="38"/>
                  </a:cubicBezTo>
                  <a:cubicBezTo>
                    <a:pt x="8" y="38"/>
                    <a:pt x="8" y="38"/>
                    <a:pt x="8" y="38"/>
                  </a:cubicBezTo>
                  <a:cubicBezTo>
                    <a:pt x="9" y="38"/>
                    <a:pt x="9" y="38"/>
                    <a:pt x="9" y="38"/>
                  </a:cubicBezTo>
                  <a:cubicBezTo>
                    <a:pt x="10" y="38"/>
                    <a:pt x="10" y="38"/>
                    <a:pt x="10" y="38"/>
                  </a:cubicBezTo>
                  <a:cubicBezTo>
                    <a:pt x="10" y="38"/>
                    <a:pt x="10" y="38"/>
                    <a:pt x="10" y="38"/>
                  </a:cubicBezTo>
                  <a:cubicBezTo>
                    <a:pt x="11" y="39"/>
                    <a:pt x="12" y="37"/>
                    <a:pt x="12" y="39"/>
                  </a:cubicBezTo>
                  <a:cubicBezTo>
                    <a:pt x="11" y="38"/>
                    <a:pt x="11" y="38"/>
                    <a:pt x="11" y="38"/>
                  </a:cubicBezTo>
                  <a:cubicBezTo>
                    <a:pt x="11" y="39"/>
                    <a:pt x="11" y="39"/>
                    <a:pt x="11" y="39"/>
                  </a:cubicBezTo>
                  <a:cubicBezTo>
                    <a:pt x="12" y="39"/>
                    <a:pt x="13" y="39"/>
                    <a:pt x="13" y="39"/>
                  </a:cubicBezTo>
                  <a:cubicBezTo>
                    <a:pt x="14" y="38"/>
                    <a:pt x="14" y="39"/>
                    <a:pt x="14" y="40"/>
                  </a:cubicBezTo>
                  <a:cubicBezTo>
                    <a:pt x="12" y="41"/>
                    <a:pt x="11" y="42"/>
                    <a:pt x="8" y="43"/>
                  </a:cubicBezTo>
                  <a:cubicBezTo>
                    <a:pt x="6" y="44"/>
                    <a:pt x="5" y="46"/>
                    <a:pt x="4" y="48"/>
                  </a:cubicBezTo>
                  <a:cubicBezTo>
                    <a:pt x="5" y="49"/>
                    <a:pt x="5" y="51"/>
                    <a:pt x="7" y="51"/>
                  </a:cubicBezTo>
                  <a:cubicBezTo>
                    <a:pt x="10" y="53"/>
                    <a:pt x="6" y="53"/>
                    <a:pt x="6" y="54"/>
                  </a:cubicBezTo>
                  <a:cubicBezTo>
                    <a:pt x="6" y="54"/>
                    <a:pt x="6" y="54"/>
                    <a:pt x="6" y="54"/>
                  </a:cubicBezTo>
                  <a:cubicBezTo>
                    <a:pt x="7" y="54"/>
                    <a:pt x="7" y="54"/>
                    <a:pt x="7" y="54"/>
                  </a:cubicBezTo>
                  <a:cubicBezTo>
                    <a:pt x="6" y="55"/>
                    <a:pt x="5" y="55"/>
                    <a:pt x="4" y="56"/>
                  </a:cubicBezTo>
                  <a:cubicBezTo>
                    <a:pt x="5" y="56"/>
                    <a:pt x="6" y="56"/>
                    <a:pt x="6" y="55"/>
                  </a:cubicBezTo>
                  <a:cubicBezTo>
                    <a:pt x="6" y="55"/>
                    <a:pt x="6" y="55"/>
                    <a:pt x="6" y="55"/>
                  </a:cubicBezTo>
                  <a:cubicBezTo>
                    <a:pt x="6" y="56"/>
                    <a:pt x="6" y="55"/>
                    <a:pt x="7" y="55"/>
                  </a:cubicBezTo>
                  <a:cubicBezTo>
                    <a:pt x="7" y="56"/>
                    <a:pt x="7" y="57"/>
                    <a:pt x="6" y="57"/>
                  </a:cubicBezTo>
                  <a:cubicBezTo>
                    <a:pt x="6" y="58"/>
                    <a:pt x="4" y="59"/>
                    <a:pt x="6" y="60"/>
                  </a:cubicBezTo>
                  <a:cubicBezTo>
                    <a:pt x="4" y="61"/>
                    <a:pt x="4" y="63"/>
                    <a:pt x="4" y="65"/>
                  </a:cubicBezTo>
                  <a:cubicBezTo>
                    <a:pt x="5" y="66"/>
                    <a:pt x="6" y="66"/>
                    <a:pt x="7" y="66"/>
                  </a:cubicBezTo>
                  <a:cubicBezTo>
                    <a:pt x="6" y="67"/>
                    <a:pt x="6" y="67"/>
                    <a:pt x="6" y="67"/>
                  </a:cubicBezTo>
                  <a:cubicBezTo>
                    <a:pt x="7" y="67"/>
                    <a:pt x="8" y="66"/>
                    <a:pt x="9" y="67"/>
                  </a:cubicBezTo>
                  <a:cubicBezTo>
                    <a:pt x="9" y="68"/>
                    <a:pt x="11" y="66"/>
                    <a:pt x="11" y="67"/>
                  </a:cubicBezTo>
                  <a:cubicBezTo>
                    <a:pt x="10" y="68"/>
                    <a:pt x="11" y="69"/>
                    <a:pt x="10" y="69"/>
                  </a:cubicBezTo>
                  <a:cubicBezTo>
                    <a:pt x="10" y="69"/>
                    <a:pt x="11" y="70"/>
                    <a:pt x="11" y="70"/>
                  </a:cubicBezTo>
                  <a:cubicBezTo>
                    <a:pt x="11" y="70"/>
                    <a:pt x="11" y="70"/>
                    <a:pt x="11" y="70"/>
                  </a:cubicBezTo>
                  <a:cubicBezTo>
                    <a:pt x="11" y="70"/>
                    <a:pt x="11" y="69"/>
                    <a:pt x="11" y="69"/>
                  </a:cubicBezTo>
                  <a:cubicBezTo>
                    <a:pt x="12" y="69"/>
                    <a:pt x="12" y="69"/>
                    <a:pt x="12" y="69"/>
                  </a:cubicBezTo>
                  <a:cubicBezTo>
                    <a:pt x="12" y="69"/>
                    <a:pt x="12" y="70"/>
                    <a:pt x="13" y="70"/>
                  </a:cubicBezTo>
                  <a:cubicBezTo>
                    <a:pt x="13" y="70"/>
                    <a:pt x="12" y="70"/>
                    <a:pt x="13" y="70"/>
                  </a:cubicBezTo>
                  <a:cubicBezTo>
                    <a:pt x="14" y="71"/>
                    <a:pt x="14" y="71"/>
                    <a:pt x="14" y="71"/>
                  </a:cubicBezTo>
                  <a:cubicBezTo>
                    <a:pt x="13" y="71"/>
                    <a:pt x="13" y="71"/>
                    <a:pt x="13" y="71"/>
                  </a:cubicBezTo>
                  <a:cubicBezTo>
                    <a:pt x="12" y="73"/>
                    <a:pt x="10" y="73"/>
                    <a:pt x="9" y="75"/>
                  </a:cubicBezTo>
                  <a:cubicBezTo>
                    <a:pt x="11" y="76"/>
                    <a:pt x="12" y="75"/>
                    <a:pt x="12" y="75"/>
                  </a:cubicBezTo>
                  <a:cubicBezTo>
                    <a:pt x="12" y="73"/>
                    <a:pt x="13" y="74"/>
                    <a:pt x="14" y="73"/>
                  </a:cubicBezTo>
                  <a:cubicBezTo>
                    <a:pt x="14" y="76"/>
                    <a:pt x="11" y="76"/>
                    <a:pt x="12" y="77"/>
                  </a:cubicBezTo>
                  <a:cubicBezTo>
                    <a:pt x="12" y="78"/>
                    <a:pt x="12" y="78"/>
                    <a:pt x="13" y="79"/>
                  </a:cubicBezTo>
                  <a:cubicBezTo>
                    <a:pt x="17" y="80"/>
                    <a:pt x="20" y="83"/>
                    <a:pt x="24" y="83"/>
                  </a:cubicBezTo>
                  <a:cubicBezTo>
                    <a:pt x="24" y="87"/>
                    <a:pt x="29" y="87"/>
                    <a:pt x="31" y="89"/>
                  </a:cubicBezTo>
                  <a:cubicBezTo>
                    <a:pt x="33" y="91"/>
                    <a:pt x="35" y="94"/>
                    <a:pt x="38" y="96"/>
                  </a:cubicBezTo>
                  <a:cubicBezTo>
                    <a:pt x="41" y="98"/>
                    <a:pt x="40" y="101"/>
                    <a:pt x="43" y="102"/>
                  </a:cubicBezTo>
                  <a:cubicBezTo>
                    <a:pt x="44" y="101"/>
                    <a:pt x="45" y="102"/>
                    <a:pt x="46" y="102"/>
                  </a:cubicBezTo>
                  <a:cubicBezTo>
                    <a:pt x="46" y="103"/>
                    <a:pt x="48" y="103"/>
                    <a:pt x="49" y="103"/>
                  </a:cubicBezTo>
                  <a:cubicBezTo>
                    <a:pt x="51" y="103"/>
                    <a:pt x="53" y="106"/>
                    <a:pt x="55" y="105"/>
                  </a:cubicBezTo>
                  <a:cubicBezTo>
                    <a:pt x="54" y="104"/>
                    <a:pt x="52" y="104"/>
                    <a:pt x="52" y="103"/>
                  </a:cubicBezTo>
                  <a:cubicBezTo>
                    <a:pt x="51" y="104"/>
                    <a:pt x="51" y="104"/>
                    <a:pt x="51" y="104"/>
                  </a:cubicBezTo>
                  <a:cubicBezTo>
                    <a:pt x="49" y="103"/>
                    <a:pt x="51" y="102"/>
                    <a:pt x="51" y="102"/>
                  </a:cubicBezTo>
                  <a:cubicBezTo>
                    <a:pt x="52" y="101"/>
                    <a:pt x="51" y="103"/>
                    <a:pt x="52" y="102"/>
                  </a:cubicBezTo>
                  <a:cubicBezTo>
                    <a:pt x="51" y="102"/>
                    <a:pt x="51" y="102"/>
                    <a:pt x="51" y="102"/>
                  </a:cubicBezTo>
                  <a:cubicBezTo>
                    <a:pt x="52" y="101"/>
                    <a:pt x="52" y="101"/>
                    <a:pt x="52" y="101"/>
                  </a:cubicBezTo>
                  <a:cubicBezTo>
                    <a:pt x="52" y="102"/>
                    <a:pt x="52" y="102"/>
                    <a:pt x="53" y="102"/>
                  </a:cubicBezTo>
                  <a:cubicBezTo>
                    <a:pt x="53" y="102"/>
                    <a:pt x="53" y="102"/>
                    <a:pt x="53" y="101"/>
                  </a:cubicBezTo>
                  <a:cubicBezTo>
                    <a:pt x="54" y="102"/>
                    <a:pt x="54" y="102"/>
                    <a:pt x="54" y="102"/>
                  </a:cubicBezTo>
                  <a:cubicBezTo>
                    <a:pt x="55" y="101"/>
                    <a:pt x="54" y="100"/>
                    <a:pt x="55" y="100"/>
                  </a:cubicBezTo>
                  <a:cubicBezTo>
                    <a:pt x="55" y="100"/>
                    <a:pt x="56" y="100"/>
                    <a:pt x="56" y="100"/>
                  </a:cubicBezTo>
                  <a:cubicBezTo>
                    <a:pt x="56" y="101"/>
                    <a:pt x="55" y="101"/>
                    <a:pt x="55" y="101"/>
                  </a:cubicBezTo>
                  <a:cubicBezTo>
                    <a:pt x="55" y="101"/>
                    <a:pt x="56" y="101"/>
                    <a:pt x="56" y="101"/>
                  </a:cubicBezTo>
                  <a:cubicBezTo>
                    <a:pt x="56" y="101"/>
                    <a:pt x="56" y="100"/>
                    <a:pt x="56" y="100"/>
                  </a:cubicBezTo>
                  <a:cubicBezTo>
                    <a:pt x="57" y="101"/>
                    <a:pt x="57" y="101"/>
                    <a:pt x="57" y="101"/>
                  </a:cubicBezTo>
                  <a:cubicBezTo>
                    <a:pt x="57" y="100"/>
                    <a:pt x="57" y="100"/>
                    <a:pt x="57" y="100"/>
                  </a:cubicBezTo>
                  <a:cubicBezTo>
                    <a:pt x="58" y="101"/>
                    <a:pt x="58" y="101"/>
                    <a:pt x="58" y="101"/>
                  </a:cubicBezTo>
                  <a:cubicBezTo>
                    <a:pt x="58" y="100"/>
                    <a:pt x="58" y="100"/>
                    <a:pt x="58" y="100"/>
                  </a:cubicBezTo>
                  <a:cubicBezTo>
                    <a:pt x="59" y="100"/>
                    <a:pt x="59" y="100"/>
                    <a:pt x="59" y="100"/>
                  </a:cubicBezTo>
                  <a:cubicBezTo>
                    <a:pt x="59" y="99"/>
                    <a:pt x="60" y="101"/>
                    <a:pt x="60" y="100"/>
                  </a:cubicBezTo>
                  <a:cubicBezTo>
                    <a:pt x="61" y="102"/>
                    <a:pt x="62" y="100"/>
                    <a:pt x="63" y="100"/>
                  </a:cubicBezTo>
                  <a:cubicBezTo>
                    <a:pt x="63" y="99"/>
                    <a:pt x="63" y="99"/>
                    <a:pt x="63" y="99"/>
                  </a:cubicBezTo>
                  <a:cubicBezTo>
                    <a:pt x="64" y="99"/>
                    <a:pt x="65" y="100"/>
                    <a:pt x="67" y="100"/>
                  </a:cubicBezTo>
                  <a:cubicBezTo>
                    <a:pt x="67" y="99"/>
                    <a:pt x="67" y="99"/>
                    <a:pt x="68" y="98"/>
                  </a:cubicBezTo>
                  <a:cubicBezTo>
                    <a:pt x="68" y="98"/>
                    <a:pt x="68" y="98"/>
                    <a:pt x="69" y="98"/>
                  </a:cubicBezTo>
                  <a:cubicBezTo>
                    <a:pt x="69" y="98"/>
                    <a:pt x="69" y="97"/>
                    <a:pt x="70" y="97"/>
                  </a:cubicBezTo>
                  <a:cubicBezTo>
                    <a:pt x="71" y="98"/>
                    <a:pt x="71" y="95"/>
                    <a:pt x="72" y="97"/>
                  </a:cubicBezTo>
                  <a:cubicBezTo>
                    <a:pt x="72" y="96"/>
                    <a:pt x="71" y="96"/>
                    <a:pt x="72" y="96"/>
                  </a:cubicBezTo>
                  <a:cubicBezTo>
                    <a:pt x="72" y="96"/>
                    <a:pt x="73" y="96"/>
                    <a:pt x="73" y="96"/>
                  </a:cubicBezTo>
                  <a:cubicBezTo>
                    <a:pt x="73" y="96"/>
                    <a:pt x="72" y="95"/>
                    <a:pt x="72" y="95"/>
                  </a:cubicBezTo>
                  <a:cubicBezTo>
                    <a:pt x="72" y="95"/>
                    <a:pt x="73" y="95"/>
                    <a:pt x="73" y="94"/>
                  </a:cubicBezTo>
                  <a:cubicBezTo>
                    <a:pt x="73" y="95"/>
                    <a:pt x="73" y="95"/>
                    <a:pt x="73" y="95"/>
                  </a:cubicBezTo>
                  <a:cubicBezTo>
                    <a:pt x="73" y="95"/>
                    <a:pt x="73" y="95"/>
                    <a:pt x="73" y="95"/>
                  </a:cubicBezTo>
                  <a:cubicBezTo>
                    <a:pt x="74" y="95"/>
                    <a:pt x="74" y="95"/>
                    <a:pt x="74" y="95"/>
                  </a:cubicBezTo>
                  <a:cubicBezTo>
                    <a:pt x="73" y="94"/>
                    <a:pt x="73" y="94"/>
                    <a:pt x="73" y="94"/>
                  </a:cubicBezTo>
                  <a:cubicBezTo>
                    <a:pt x="74" y="94"/>
                    <a:pt x="75" y="93"/>
                    <a:pt x="75" y="93"/>
                  </a:cubicBezTo>
                  <a:cubicBezTo>
                    <a:pt x="75" y="95"/>
                    <a:pt x="75" y="95"/>
                    <a:pt x="75" y="95"/>
                  </a:cubicBezTo>
                  <a:cubicBezTo>
                    <a:pt x="76" y="95"/>
                    <a:pt x="76" y="95"/>
                    <a:pt x="76" y="95"/>
                  </a:cubicBezTo>
                  <a:cubicBezTo>
                    <a:pt x="76" y="95"/>
                    <a:pt x="76" y="94"/>
                    <a:pt x="76" y="94"/>
                  </a:cubicBezTo>
                  <a:cubicBezTo>
                    <a:pt x="75" y="93"/>
                    <a:pt x="76" y="92"/>
                    <a:pt x="75" y="91"/>
                  </a:cubicBezTo>
                  <a:cubicBezTo>
                    <a:pt x="74" y="91"/>
                    <a:pt x="74" y="90"/>
                    <a:pt x="73" y="90"/>
                  </a:cubicBezTo>
                  <a:cubicBezTo>
                    <a:pt x="73" y="91"/>
                    <a:pt x="71" y="90"/>
                    <a:pt x="72" y="92"/>
                  </a:cubicBezTo>
                  <a:cubicBezTo>
                    <a:pt x="71" y="93"/>
                    <a:pt x="70" y="92"/>
                    <a:pt x="70" y="91"/>
                  </a:cubicBezTo>
                  <a:cubicBezTo>
                    <a:pt x="68" y="92"/>
                    <a:pt x="67" y="92"/>
                    <a:pt x="65" y="92"/>
                  </a:cubicBezTo>
                  <a:cubicBezTo>
                    <a:pt x="63" y="93"/>
                    <a:pt x="60" y="93"/>
                    <a:pt x="57" y="93"/>
                  </a:cubicBezTo>
                  <a:cubicBezTo>
                    <a:pt x="57" y="93"/>
                    <a:pt x="56" y="92"/>
                    <a:pt x="55" y="93"/>
                  </a:cubicBezTo>
                  <a:cubicBezTo>
                    <a:pt x="54" y="93"/>
                    <a:pt x="53" y="93"/>
                    <a:pt x="52" y="92"/>
                  </a:cubicBezTo>
                  <a:cubicBezTo>
                    <a:pt x="51" y="92"/>
                    <a:pt x="50" y="91"/>
                    <a:pt x="49" y="92"/>
                  </a:cubicBezTo>
                  <a:cubicBezTo>
                    <a:pt x="48" y="92"/>
                    <a:pt x="48" y="92"/>
                    <a:pt x="47" y="91"/>
                  </a:cubicBezTo>
                  <a:cubicBezTo>
                    <a:pt x="47" y="92"/>
                    <a:pt x="47" y="92"/>
                    <a:pt x="47" y="92"/>
                  </a:cubicBezTo>
                  <a:cubicBezTo>
                    <a:pt x="45" y="91"/>
                    <a:pt x="46" y="89"/>
                    <a:pt x="44" y="89"/>
                  </a:cubicBezTo>
                  <a:cubicBezTo>
                    <a:pt x="45" y="88"/>
                    <a:pt x="45" y="88"/>
                    <a:pt x="45" y="88"/>
                  </a:cubicBezTo>
                  <a:cubicBezTo>
                    <a:pt x="45" y="89"/>
                    <a:pt x="46" y="89"/>
                    <a:pt x="46" y="90"/>
                  </a:cubicBezTo>
                  <a:cubicBezTo>
                    <a:pt x="46" y="89"/>
                    <a:pt x="47" y="89"/>
                    <a:pt x="47" y="89"/>
                  </a:cubicBezTo>
                  <a:cubicBezTo>
                    <a:pt x="46" y="89"/>
                    <a:pt x="46" y="89"/>
                    <a:pt x="46" y="89"/>
                  </a:cubicBezTo>
                  <a:cubicBezTo>
                    <a:pt x="45" y="87"/>
                    <a:pt x="48" y="88"/>
                    <a:pt x="48" y="87"/>
                  </a:cubicBezTo>
                  <a:cubicBezTo>
                    <a:pt x="47" y="87"/>
                    <a:pt x="47" y="87"/>
                    <a:pt x="46" y="87"/>
                  </a:cubicBezTo>
                  <a:cubicBezTo>
                    <a:pt x="46" y="87"/>
                    <a:pt x="46" y="87"/>
                    <a:pt x="46" y="86"/>
                  </a:cubicBezTo>
                  <a:cubicBezTo>
                    <a:pt x="47" y="87"/>
                    <a:pt x="48" y="85"/>
                    <a:pt x="48" y="85"/>
                  </a:cubicBezTo>
                  <a:cubicBezTo>
                    <a:pt x="49" y="86"/>
                    <a:pt x="49" y="86"/>
                    <a:pt x="49" y="86"/>
                  </a:cubicBezTo>
                  <a:cubicBezTo>
                    <a:pt x="49" y="86"/>
                    <a:pt x="49" y="87"/>
                    <a:pt x="49" y="87"/>
                  </a:cubicBezTo>
                  <a:cubicBezTo>
                    <a:pt x="49" y="87"/>
                    <a:pt x="49" y="87"/>
                    <a:pt x="49" y="87"/>
                  </a:cubicBezTo>
                  <a:cubicBezTo>
                    <a:pt x="49" y="86"/>
                    <a:pt x="49" y="86"/>
                    <a:pt x="49" y="86"/>
                  </a:cubicBezTo>
                  <a:cubicBezTo>
                    <a:pt x="49" y="86"/>
                    <a:pt x="50" y="86"/>
                    <a:pt x="50" y="86"/>
                  </a:cubicBezTo>
                  <a:cubicBezTo>
                    <a:pt x="50" y="86"/>
                    <a:pt x="50" y="85"/>
                    <a:pt x="51" y="85"/>
                  </a:cubicBezTo>
                  <a:cubicBezTo>
                    <a:pt x="51" y="86"/>
                    <a:pt x="51" y="86"/>
                    <a:pt x="51" y="86"/>
                  </a:cubicBezTo>
                  <a:cubicBezTo>
                    <a:pt x="53" y="85"/>
                    <a:pt x="53" y="85"/>
                    <a:pt x="53" y="85"/>
                  </a:cubicBezTo>
                  <a:cubicBezTo>
                    <a:pt x="53" y="86"/>
                    <a:pt x="52" y="87"/>
                    <a:pt x="52" y="87"/>
                  </a:cubicBezTo>
                  <a:cubicBezTo>
                    <a:pt x="53" y="88"/>
                    <a:pt x="53" y="87"/>
                    <a:pt x="53" y="88"/>
                  </a:cubicBezTo>
                  <a:cubicBezTo>
                    <a:pt x="54" y="88"/>
                    <a:pt x="53" y="86"/>
                    <a:pt x="54" y="85"/>
                  </a:cubicBezTo>
                  <a:cubicBezTo>
                    <a:pt x="54" y="84"/>
                    <a:pt x="55" y="84"/>
                    <a:pt x="55" y="83"/>
                  </a:cubicBezTo>
                  <a:cubicBezTo>
                    <a:pt x="56" y="83"/>
                    <a:pt x="56" y="84"/>
                    <a:pt x="56" y="84"/>
                  </a:cubicBezTo>
                  <a:cubicBezTo>
                    <a:pt x="57" y="84"/>
                    <a:pt x="56" y="85"/>
                    <a:pt x="56" y="85"/>
                  </a:cubicBezTo>
                  <a:cubicBezTo>
                    <a:pt x="58" y="84"/>
                    <a:pt x="58" y="87"/>
                    <a:pt x="60" y="86"/>
                  </a:cubicBezTo>
                  <a:cubicBezTo>
                    <a:pt x="60" y="86"/>
                    <a:pt x="60" y="86"/>
                    <a:pt x="60" y="86"/>
                  </a:cubicBezTo>
                  <a:cubicBezTo>
                    <a:pt x="60" y="84"/>
                    <a:pt x="60" y="84"/>
                    <a:pt x="60" y="84"/>
                  </a:cubicBezTo>
                  <a:cubicBezTo>
                    <a:pt x="59" y="84"/>
                    <a:pt x="59" y="84"/>
                    <a:pt x="59" y="84"/>
                  </a:cubicBezTo>
                  <a:cubicBezTo>
                    <a:pt x="59" y="84"/>
                    <a:pt x="59" y="84"/>
                    <a:pt x="59" y="84"/>
                  </a:cubicBezTo>
                  <a:cubicBezTo>
                    <a:pt x="60" y="84"/>
                    <a:pt x="59" y="83"/>
                    <a:pt x="59" y="83"/>
                  </a:cubicBezTo>
                  <a:cubicBezTo>
                    <a:pt x="59" y="83"/>
                    <a:pt x="59" y="83"/>
                    <a:pt x="59" y="83"/>
                  </a:cubicBezTo>
                  <a:cubicBezTo>
                    <a:pt x="59" y="83"/>
                    <a:pt x="58" y="82"/>
                    <a:pt x="59" y="82"/>
                  </a:cubicBezTo>
                  <a:cubicBezTo>
                    <a:pt x="59" y="82"/>
                    <a:pt x="59" y="82"/>
                    <a:pt x="60" y="82"/>
                  </a:cubicBezTo>
                  <a:cubicBezTo>
                    <a:pt x="59" y="81"/>
                    <a:pt x="60" y="81"/>
                    <a:pt x="61" y="81"/>
                  </a:cubicBezTo>
                  <a:cubicBezTo>
                    <a:pt x="61" y="80"/>
                    <a:pt x="62" y="80"/>
                    <a:pt x="62" y="79"/>
                  </a:cubicBezTo>
                  <a:cubicBezTo>
                    <a:pt x="62" y="79"/>
                    <a:pt x="62" y="80"/>
                    <a:pt x="62" y="80"/>
                  </a:cubicBezTo>
                  <a:cubicBezTo>
                    <a:pt x="61" y="80"/>
                    <a:pt x="64" y="81"/>
                    <a:pt x="63" y="82"/>
                  </a:cubicBezTo>
                  <a:cubicBezTo>
                    <a:pt x="64" y="82"/>
                    <a:pt x="64" y="82"/>
                    <a:pt x="64" y="82"/>
                  </a:cubicBezTo>
                  <a:cubicBezTo>
                    <a:pt x="64" y="82"/>
                    <a:pt x="64" y="83"/>
                    <a:pt x="64" y="83"/>
                  </a:cubicBezTo>
                  <a:cubicBezTo>
                    <a:pt x="64" y="83"/>
                    <a:pt x="64" y="83"/>
                    <a:pt x="64" y="83"/>
                  </a:cubicBezTo>
                  <a:cubicBezTo>
                    <a:pt x="65" y="84"/>
                    <a:pt x="65" y="84"/>
                    <a:pt x="65" y="84"/>
                  </a:cubicBezTo>
                  <a:cubicBezTo>
                    <a:pt x="65" y="83"/>
                    <a:pt x="65" y="83"/>
                    <a:pt x="65" y="82"/>
                  </a:cubicBezTo>
                  <a:cubicBezTo>
                    <a:pt x="65" y="83"/>
                    <a:pt x="65" y="83"/>
                    <a:pt x="64" y="83"/>
                  </a:cubicBezTo>
                  <a:cubicBezTo>
                    <a:pt x="64" y="82"/>
                    <a:pt x="64" y="82"/>
                    <a:pt x="64" y="82"/>
                  </a:cubicBezTo>
                  <a:cubicBezTo>
                    <a:pt x="65" y="82"/>
                    <a:pt x="65" y="82"/>
                    <a:pt x="65" y="82"/>
                  </a:cubicBezTo>
                  <a:cubicBezTo>
                    <a:pt x="65" y="81"/>
                    <a:pt x="65" y="81"/>
                    <a:pt x="65" y="81"/>
                  </a:cubicBezTo>
                  <a:cubicBezTo>
                    <a:pt x="65" y="80"/>
                    <a:pt x="65" y="81"/>
                    <a:pt x="66" y="81"/>
                  </a:cubicBezTo>
                  <a:cubicBezTo>
                    <a:pt x="66" y="80"/>
                    <a:pt x="66" y="80"/>
                    <a:pt x="66" y="80"/>
                  </a:cubicBezTo>
                  <a:cubicBezTo>
                    <a:pt x="66" y="80"/>
                    <a:pt x="66" y="80"/>
                    <a:pt x="66" y="80"/>
                  </a:cubicBezTo>
                  <a:cubicBezTo>
                    <a:pt x="67" y="80"/>
                    <a:pt x="66" y="80"/>
                    <a:pt x="66" y="81"/>
                  </a:cubicBezTo>
                  <a:cubicBezTo>
                    <a:pt x="67" y="80"/>
                    <a:pt x="68" y="80"/>
                    <a:pt x="69" y="80"/>
                  </a:cubicBezTo>
                  <a:cubicBezTo>
                    <a:pt x="69" y="80"/>
                    <a:pt x="69" y="80"/>
                    <a:pt x="69" y="81"/>
                  </a:cubicBezTo>
                  <a:cubicBezTo>
                    <a:pt x="69" y="81"/>
                    <a:pt x="69" y="81"/>
                    <a:pt x="69" y="81"/>
                  </a:cubicBezTo>
                  <a:cubicBezTo>
                    <a:pt x="69" y="81"/>
                    <a:pt x="68" y="81"/>
                    <a:pt x="68" y="81"/>
                  </a:cubicBezTo>
                  <a:cubicBezTo>
                    <a:pt x="68" y="82"/>
                    <a:pt x="68" y="82"/>
                    <a:pt x="68" y="82"/>
                  </a:cubicBezTo>
                  <a:cubicBezTo>
                    <a:pt x="69" y="82"/>
                    <a:pt x="70" y="83"/>
                    <a:pt x="71" y="83"/>
                  </a:cubicBezTo>
                  <a:cubicBezTo>
                    <a:pt x="71" y="82"/>
                    <a:pt x="70" y="83"/>
                    <a:pt x="70" y="82"/>
                  </a:cubicBezTo>
                  <a:cubicBezTo>
                    <a:pt x="71" y="82"/>
                    <a:pt x="71" y="82"/>
                    <a:pt x="71" y="82"/>
                  </a:cubicBezTo>
                  <a:cubicBezTo>
                    <a:pt x="71" y="84"/>
                    <a:pt x="73" y="84"/>
                    <a:pt x="73" y="85"/>
                  </a:cubicBezTo>
                  <a:cubicBezTo>
                    <a:pt x="73" y="84"/>
                    <a:pt x="73" y="83"/>
                    <a:pt x="74" y="83"/>
                  </a:cubicBezTo>
                  <a:cubicBezTo>
                    <a:pt x="73" y="82"/>
                    <a:pt x="71" y="83"/>
                    <a:pt x="72" y="81"/>
                  </a:cubicBezTo>
                  <a:cubicBezTo>
                    <a:pt x="72" y="80"/>
                    <a:pt x="73" y="80"/>
                    <a:pt x="73" y="80"/>
                  </a:cubicBezTo>
                  <a:cubicBezTo>
                    <a:pt x="74" y="79"/>
                    <a:pt x="75" y="80"/>
                    <a:pt x="75" y="79"/>
                  </a:cubicBezTo>
                  <a:cubicBezTo>
                    <a:pt x="76" y="80"/>
                    <a:pt x="75" y="80"/>
                    <a:pt x="74" y="81"/>
                  </a:cubicBezTo>
                  <a:cubicBezTo>
                    <a:pt x="75" y="81"/>
                    <a:pt x="75" y="81"/>
                    <a:pt x="75" y="81"/>
                  </a:cubicBezTo>
                  <a:cubicBezTo>
                    <a:pt x="76" y="81"/>
                    <a:pt x="76" y="81"/>
                    <a:pt x="76" y="81"/>
                  </a:cubicBezTo>
                  <a:cubicBezTo>
                    <a:pt x="75" y="80"/>
                    <a:pt x="77" y="80"/>
                    <a:pt x="77" y="80"/>
                  </a:cubicBezTo>
                  <a:cubicBezTo>
                    <a:pt x="77" y="80"/>
                    <a:pt x="77" y="80"/>
                    <a:pt x="77" y="80"/>
                  </a:cubicBezTo>
                  <a:cubicBezTo>
                    <a:pt x="78" y="80"/>
                    <a:pt x="78" y="80"/>
                    <a:pt x="78" y="80"/>
                  </a:cubicBezTo>
                  <a:cubicBezTo>
                    <a:pt x="78" y="80"/>
                    <a:pt x="79" y="81"/>
                    <a:pt x="78" y="82"/>
                  </a:cubicBezTo>
                  <a:cubicBezTo>
                    <a:pt x="79" y="83"/>
                    <a:pt x="78" y="81"/>
                    <a:pt x="80" y="82"/>
                  </a:cubicBezTo>
                  <a:cubicBezTo>
                    <a:pt x="82" y="81"/>
                    <a:pt x="79" y="80"/>
                    <a:pt x="82" y="79"/>
                  </a:cubicBezTo>
                  <a:cubicBezTo>
                    <a:pt x="82" y="80"/>
                    <a:pt x="81" y="81"/>
                    <a:pt x="81" y="82"/>
                  </a:cubicBezTo>
                  <a:cubicBezTo>
                    <a:pt x="82" y="82"/>
                    <a:pt x="82" y="82"/>
                    <a:pt x="82" y="82"/>
                  </a:cubicBezTo>
                  <a:cubicBezTo>
                    <a:pt x="82" y="82"/>
                    <a:pt x="82" y="82"/>
                    <a:pt x="82" y="82"/>
                  </a:cubicBezTo>
                  <a:cubicBezTo>
                    <a:pt x="82" y="83"/>
                    <a:pt x="83" y="84"/>
                    <a:pt x="83" y="83"/>
                  </a:cubicBezTo>
                  <a:cubicBezTo>
                    <a:pt x="83" y="82"/>
                    <a:pt x="83" y="82"/>
                    <a:pt x="83" y="82"/>
                  </a:cubicBezTo>
                  <a:cubicBezTo>
                    <a:pt x="83" y="82"/>
                    <a:pt x="83" y="82"/>
                    <a:pt x="83" y="82"/>
                  </a:cubicBezTo>
                  <a:cubicBezTo>
                    <a:pt x="82" y="82"/>
                    <a:pt x="82" y="82"/>
                    <a:pt x="82" y="82"/>
                  </a:cubicBezTo>
                  <a:cubicBezTo>
                    <a:pt x="82" y="81"/>
                    <a:pt x="82" y="80"/>
                    <a:pt x="83" y="80"/>
                  </a:cubicBezTo>
                  <a:cubicBezTo>
                    <a:pt x="83" y="82"/>
                    <a:pt x="83" y="82"/>
                    <a:pt x="83" y="82"/>
                  </a:cubicBezTo>
                  <a:cubicBezTo>
                    <a:pt x="84" y="81"/>
                    <a:pt x="84" y="81"/>
                    <a:pt x="84" y="81"/>
                  </a:cubicBezTo>
                  <a:cubicBezTo>
                    <a:pt x="84" y="81"/>
                    <a:pt x="83" y="81"/>
                    <a:pt x="83" y="81"/>
                  </a:cubicBezTo>
                  <a:cubicBezTo>
                    <a:pt x="84" y="80"/>
                    <a:pt x="84" y="80"/>
                    <a:pt x="84" y="80"/>
                  </a:cubicBezTo>
                  <a:cubicBezTo>
                    <a:pt x="84" y="80"/>
                    <a:pt x="83" y="80"/>
                    <a:pt x="84" y="80"/>
                  </a:cubicBezTo>
                  <a:cubicBezTo>
                    <a:pt x="85" y="80"/>
                    <a:pt x="84" y="81"/>
                    <a:pt x="85" y="81"/>
                  </a:cubicBezTo>
                  <a:cubicBezTo>
                    <a:pt x="84" y="82"/>
                    <a:pt x="84" y="82"/>
                    <a:pt x="84" y="82"/>
                  </a:cubicBezTo>
                  <a:cubicBezTo>
                    <a:pt x="85" y="82"/>
                    <a:pt x="86" y="82"/>
                    <a:pt x="85" y="83"/>
                  </a:cubicBezTo>
                  <a:cubicBezTo>
                    <a:pt x="85" y="83"/>
                    <a:pt x="84" y="83"/>
                    <a:pt x="84" y="83"/>
                  </a:cubicBezTo>
                  <a:cubicBezTo>
                    <a:pt x="83" y="83"/>
                    <a:pt x="84" y="84"/>
                    <a:pt x="84" y="84"/>
                  </a:cubicBezTo>
                  <a:cubicBezTo>
                    <a:pt x="84" y="84"/>
                    <a:pt x="85" y="84"/>
                    <a:pt x="86" y="84"/>
                  </a:cubicBezTo>
                  <a:cubicBezTo>
                    <a:pt x="86" y="84"/>
                    <a:pt x="86" y="84"/>
                    <a:pt x="86" y="84"/>
                  </a:cubicBezTo>
                  <a:cubicBezTo>
                    <a:pt x="86" y="84"/>
                    <a:pt x="87" y="85"/>
                    <a:pt x="87" y="85"/>
                  </a:cubicBezTo>
                  <a:cubicBezTo>
                    <a:pt x="88" y="84"/>
                    <a:pt x="88" y="86"/>
                    <a:pt x="89" y="86"/>
                  </a:cubicBezTo>
                  <a:cubicBezTo>
                    <a:pt x="89" y="87"/>
                    <a:pt x="89" y="87"/>
                    <a:pt x="90" y="88"/>
                  </a:cubicBezTo>
                  <a:cubicBezTo>
                    <a:pt x="89" y="90"/>
                    <a:pt x="89" y="88"/>
                    <a:pt x="88" y="88"/>
                  </a:cubicBezTo>
                  <a:cubicBezTo>
                    <a:pt x="87" y="88"/>
                    <a:pt x="86" y="88"/>
                    <a:pt x="86" y="87"/>
                  </a:cubicBezTo>
                  <a:cubicBezTo>
                    <a:pt x="86" y="88"/>
                    <a:pt x="86" y="88"/>
                    <a:pt x="86" y="88"/>
                  </a:cubicBezTo>
                  <a:cubicBezTo>
                    <a:pt x="86" y="88"/>
                    <a:pt x="86" y="88"/>
                    <a:pt x="85" y="88"/>
                  </a:cubicBezTo>
                  <a:cubicBezTo>
                    <a:pt x="85" y="87"/>
                    <a:pt x="84" y="86"/>
                    <a:pt x="85" y="86"/>
                  </a:cubicBezTo>
                  <a:cubicBezTo>
                    <a:pt x="84" y="86"/>
                    <a:pt x="84" y="87"/>
                    <a:pt x="84" y="88"/>
                  </a:cubicBezTo>
                  <a:cubicBezTo>
                    <a:pt x="85" y="88"/>
                    <a:pt x="86" y="88"/>
                    <a:pt x="86" y="89"/>
                  </a:cubicBezTo>
                  <a:cubicBezTo>
                    <a:pt x="89" y="88"/>
                    <a:pt x="87" y="92"/>
                    <a:pt x="88" y="92"/>
                  </a:cubicBezTo>
                  <a:cubicBezTo>
                    <a:pt x="89" y="92"/>
                    <a:pt x="89" y="91"/>
                    <a:pt x="90" y="91"/>
                  </a:cubicBezTo>
                  <a:cubicBezTo>
                    <a:pt x="91" y="93"/>
                    <a:pt x="91" y="93"/>
                    <a:pt x="91" y="93"/>
                  </a:cubicBezTo>
                  <a:cubicBezTo>
                    <a:pt x="90" y="92"/>
                    <a:pt x="90" y="92"/>
                    <a:pt x="90" y="92"/>
                  </a:cubicBezTo>
                  <a:cubicBezTo>
                    <a:pt x="90" y="93"/>
                    <a:pt x="90" y="93"/>
                    <a:pt x="90" y="93"/>
                  </a:cubicBezTo>
                  <a:cubicBezTo>
                    <a:pt x="90" y="93"/>
                    <a:pt x="90" y="93"/>
                    <a:pt x="90" y="93"/>
                  </a:cubicBezTo>
                  <a:cubicBezTo>
                    <a:pt x="91" y="93"/>
                    <a:pt x="90" y="94"/>
                    <a:pt x="90" y="94"/>
                  </a:cubicBezTo>
                  <a:cubicBezTo>
                    <a:pt x="90" y="94"/>
                    <a:pt x="91" y="94"/>
                    <a:pt x="91" y="94"/>
                  </a:cubicBezTo>
                  <a:cubicBezTo>
                    <a:pt x="91" y="95"/>
                    <a:pt x="91" y="95"/>
                    <a:pt x="91" y="96"/>
                  </a:cubicBezTo>
                  <a:cubicBezTo>
                    <a:pt x="91" y="97"/>
                    <a:pt x="92" y="98"/>
                    <a:pt x="92" y="99"/>
                  </a:cubicBezTo>
                  <a:cubicBezTo>
                    <a:pt x="94" y="99"/>
                    <a:pt x="95" y="98"/>
                    <a:pt x="95" y="97"/>
                  </a:cubicBezTo>
                  <a:cubicBezTo>
                    <a:pt x="96" y="98"/>
                    <a:pt x="96" y="98"/>
                    <a:pt x="96" y="98"/>
                  </a:cubicBezTo>
                  <a:cubicBezTo>
                    <a:pt x="96" y="98"/>
                    <a:pt x="98" y="99"/>
                    <a:pt x="98" y="98"/>
                  </a:cubicBezTo>
                  <a:cubicBezTo>
                    <a:pt x="98" y="98"/>
                    <a:pt x="98" y="98"/>
                    <a:pt x="98" y="98"/>
                  </a:cubicBezTo>
                  <a:cubicBezTo>
                    <a:pt x="100" y="97"/>
                    <a:pt x="102" y="99"/>
                    <a:pt x="103" y="97"/>
                  </a:cubicBezTo>
                  <a:cubicBezTo>
                    <a:pt x="103" y="97"/>
                    <a:pt x="103" y="96"/>
                    <a:pt x="103" y="96"/>
                  </a:cubicBezTo>
                  <a:cubicBezTo>
                    <a:pt x="103" y="96"/>
                    <a:pt x="103" y="95"/>
                    <a:pt x="103" y="95"/>
                  </a:cubicBezTo>
                  <a:cubicBezTo>
                    <a:pt x="103" y="96"/>
                    <a:pt x="104" y="96"/>
                    <a:pt x="103" y="96"/>
                  </a:cubicBezTo>
                  <a:cubicBezTo>
                    <a:pt x="104" y="96"/>
                    <a:pt x="104" y="94"/>
                    <a:pt x="105" y="94"/>
                  </a:cubicBezTo>
                  <a:cubicBezTo>
                    <a:pt x="106" y="94"/>
                    <a:pt x="106" y="94"/>
                    <a:pt x="106" y="94"/>
                  </a:cubicBezTo>
                  <a:cubicBezTo>
                    <a:pt x="105" y="94"/>
                    <a:pt x="105" y="95"/>
                    <a:pt x="105" y="95"/>
                  </a:cubicBezTo>
                  <a:cubicBezTo>
                    <a:pt x="106" y="96"/>
                    <a:pt x="106" y="95"/>
                    <a:pt x="107" y="95"/>
                  </a:cubicBezTo>
                  <a:cubicBezTo>
                    <a:pt x="108" y="95"/>
                    <a:pt x="109" y="95"/>
                    <a:pt x="110" y="95"/>
                  </a:cubicBezTo>
                  <a:cubicBezTo>
                    <a:pt x="109" y="95"/>
                    <a:pt x="109" y="95"/>
                    <a:pt x="109" y="95"/>
                  </a:cubicBezTo>
                  <a:cubicBezTo>
                    <a:pt x="110" y="95"/>
                    <a:pt x="110" y="94"/>
                    <a:pt x="111" y="94"/>
                  </a:cubicBezTo>
                  <a:cubicBezTo>
                    <a:pt x="112" y="92"/>
                    <a:pt x="112" y="92"/>
                    <a:pt x="112" y="92"/>
                  </a:cubicBezTo>
                  <a:cubicBezTo>
                    <a:pt x="113" y="92"/>
                    <a:pt x="113" y="93"/>
                    <a:pt x="113" y="93"/>
                  </a:cubicBezTo>
                  <a:cubicBezTo>
                    <a:pt x="114" y="92"/>
                    <a:pt x="114" y="92"/>
                    <a:pt x="114" y="92"/>
                  </a:cubicBezTo>
                  <a:cubicBezTo>
                    <a:pt x="115" y="93"/>
                    <a:pt x="116" y="92"/>
                    <a:pt x="117" y="92"/>
                  </a:cubicBezTo>
                  <a:cubicBezTo>
                    <a:pt x="118" y="91"/>
                    <a:pt x="120" y="93"/>
                    <a:pt x="122" y="92"/>
                  </a:cubicBezTo>
                  <a:cubicBezTo>
                    <a:pt x="123" y="93"/>
                    <a:pt x="124" y="91"/>
                    <a:pt x="126" y="91"/>
                  </a:cubicBezTo>
                  <a:cubicBezTo>
                    <a:pt x="126" y="92"/>
                    <a:pt x="126" y="92"/>
                    <a:pt x="126" y="92"/>
                  </a:cubicBezTo>
                  <a:cubicBezTo>
                    <a:pt x="129" y="91"/>
                    <a:pt x="129" y="91"/>
                    <a:pt x="129" y="91"/>
                  </a:cubicBezTo>
                  <a:cubicBezTo>
                    <a:pt x="130" y="92"/>
                    <a:pt x="131" y="90"/>
                    <a:pt x="131" y="89"/>
                  </a:cubicBezTo>
                  <a:cubicBezTo>
                    <a:pt x="131" y="89"/>
                    <a:pt x="131" y="90"/>
                    <a:pt x="131" y="90"/>
                  </a:cubicBezTo>
                  <a:cubicBezTo>
                    <a:pt x="132" y="91"/>
                    <a:pt x="133" y="90"/>
                    <a:pt x="133" y="91"/>
                  </a:cubicBezTo>
                  <a:cubicBezTo>
                    <a:pt x="133" y="90"/>
                    <a:pt x="135" y="90"/>
                    <a:pt x="135" y="89"/>
                  </a:cubicBezTo>
                  <a:cubicBezTo>
                    <a:pt x="135" y="89"/>
                    <a:pt x="135" y="89"/>
                    <a:pt x="135" y="90"/>
                  </a:cubicBezTo>
                  <a:cubicBezTo>
                    <a:pt x="136" y="90"/>
                    <a:pt x="136" y="90"/>
                    <a:pt x="136" y="90"/>
                  </a:cubicBezTo>
                  <a:cubicBezTo>
                    <a:pt x="136" y="89"/>
                    <a:pt x="137" y="90"/>
                    <a:pt x="137" y="89"/>
                  </a:cubicBezTo>
                  <a:cubicBezTo>
                    <a:pt x="137" y="89"/>
                    <a:pt x="137" y="89"/>
                    <a:pt x="137" y="89"/>
                  </a:cubicBezTo>
                  <a:cubicBezTo>
                    <a:pt x="137" y="88"/>
                    <a:pt x="137" y="88"/>
                    <a:pt x="137" y="88"/>
                  </a:cubicBezTo>
                  <a:cubicBezTo>
                    <a:pt x="137" y="88"/>
                    <a:pt x="136" y="88"/>
                    <a:pt x="135" y="89"/>
                  </a:cubicBezTo>
                  <a:cubicBezTo>
                    <a:pt x="135" y="89"/>
                    <a:pt x="134" y="89"/>
                    <a:pt x="134" y="88"/>
                  </a:cubicBezTo>
                  <a:cubicBezTo>
                    <a:pt x="134" y="88"/>
                    <a:pt x="135" y="87"/>
                    <a:pt x="135" y="88"/>
                  </a:cubicBezTo>
                  <a:cubicBezTo>
                    <a:pt x="135" y="87"/>
                    <a:pt x="135" y="87"/>
                    <a:pt x="135" y="86"/>
                  </a:cubicBezTo>
                  <a:cubicBezTo>
                    <a:pt x="136" y="86"/>
                    <a:pt x="136" y="86"/>
                    <a:pt x="136" y="86"/>
                  </a:cubicBezTo>
                  <a:cubicBezTo>
                    <a:pt x="136" y="86"/>
                    <a:pt x="136" y="86"/>
                    <a:pt x="136" y="87"/>
                  </a:cubicBezTo>
                  <a:cubicBezTo>
                    <a:pt x="137" y="86"/>
                    <a:pt x="138" y="86"/>
                    <a:pt x="138" y="86"/>
                  </a:cubicBezTo>
                  <a:cubicBezTo>
                    <a:pt x="138" y="87"/>
                    <a:pt x="138" y="87"/>
                    <a:pt x="138" y="87"/>
                  </a:cubicBezTo>
                  <a:cubicBezTo>
                    <a:pt x="138" y="87"/>
                    <a:pt x="138" y="88"/>
                    <a:pt x="138" y="88"/>
                  </a:cubicBezTo>
                  <a:cubicBezTo>
                    <a:pt x="139" y="87"/>
                    <a:pt x="138" y="88"/>
                    <a:pt x="139" y="88"/>
                  </a:cubicBezTo>
                  <a:cubicBezTo>
                    <a:pt x="139" y="88"/>
                    <a:pt x="139" y="88"/>
                    <a:pt x="139" y="88"/>
                  </a:cubicBezTo>
                  <a:cubicBezTo>
                    <a:pt x="139" y="88"/>
                    <a:pt x="140" y="87"/>
                    <a:pt x="140" y="87"/>
                  </a:cubicBezTo>
                  <a:cubicBezTo>
                    <a:pt x="142" y="87"/>
                    <a:pt x="139" y="85"/>
                    <a:pt x="142" y="84"/>
                  </a:cubicBezTo>
                  <a:cubicBezTo>
                    <a:pt x="142" y="84"/>
                    <a:pt x="142" y="84"/>
                    <a:pt x="142" y="84"/>
                  </a:cubicBezTo>
                  <a:cubicBezTo>
                    <a:pt x="143" y="83"/>
                    <a:pt x="143" y="83"/>
                    <a:pt x="143" y="83"/>
                  </a:cubicBezTo>
                  <a:cubicBezTo>
                    <a:pt x="143" y="84"/>
                    <a:pt x="142" y="86"/>
                    <a:pt x="143" y="86"/>
                  </a:cubicBezTo>
                  <a:cubicBezTo>
                    <a:pt x="144" y="86"/>
                    <a:pt x="145" y="85"/>
                    <a:pt x="145" y="84"/>
                  </a:cubicBezTo>
                  <a:cubicBezTo>
                    <a:pt x="144" y="84"/>
                    <a:pt x="144" y="84"/>
                    <a:pt x="144" y="84"/>
                  </a:cubicBezTo>
                  <a:cubicBezTo>
                    <a:pt x="145" y="84"/>
                    <a:pt x="145" y="83"/>
                    <a:pt x="145" y="83"/>
                  </a:cubicBezTo>
                  <a:cubicBezTo>
                    <a:pt x="145" y="83"/>
                    <a:pt x="146" y="83"/>
                    <a:pt x="146" y="84"/>
                  </a:cubicBezTo>
                  <a:cubicBezTo>
                    <a:pt x="146" y="84"/>
                    <a:pt x="146" y="84"/>
                    <a:pt x="146" y="84"/>
                  </a:cubicBezTo>
                  <a:cubicBezTo>
                    <a:pt x="147" y="83"/>
                    <a:pt x="148" y="84"/>
                    <a:pt x="148" y="83"/>
                  </a:cubicBezTo>
                  <a:cubicBezTo>
                    <a:pt x="148" y="82"/>
                    <a:pt x="148" y="82"/>
                    <a:pt x="148" y="82"/>
                  </a:cubicBezTo>
                  <a:cubicBezTo>
                    <a:pt x="149" y="82"/>
                    <a:pt x="150" y="82"/>
                    <a:pt x="151" y="82"/>
                  </a:cubicBezTo>
                  <a:cubicBezTo>
                    <a:pt x="151" y="83"/>
                    <a:pt x="151" y="83"/>
                    <a:pt x="151" y="83"/>
                  </a:cubicBezTo>
                  <a:cubicBezTo>
                    <a:pt x="150" y="82"/>
                    <a:pt x="149" y="83"/>
                    <a:pt x="149" y="83"/>
                  </a:cubicBezTo>
                  <a:cubicBezTo>
                    <a:pt x="150" y="83"/>
                    <a:pt x="150" y="84"/>
                    <a:pt x="150" y="84"/>
                  </a:cubicBezTo>
                  <a:cubicBezTo>
                    <a:pt x="150" y="83"/>
                    <a:pt x="150" y="83"/>
                    <a:pt x="150" y="83"/>
                  </a:cubicBezTo>
                  <a:cubicBezTo>
                    <a:pt x="151" y="83"/>
                    <a:pt x="151" y="83"/>
                    <a:pt x="151" y="83"/>
                  </a:cubicBezTo>
                  <a:cubicBezTo>
                    <a:pt x="151" y="82"/>
                    <a:pt x="151" y="82"/>
                    <a:pt x="151" y="82"/>
                  </a:cubicBezTo>
                  <a:cubicBezTo>
                    <a:pt x="151" y="82"/>
                    <a:pt x="152" y="83"/>
                    <a:pt x="153" y="82"/>
                  </a:cubicBezTo>
                  <a:cubicBezTo>
                    <a:pt x="153" y="83"/>
                    <a:pt x="152" y="83"/>
                    <a:pt x="152" y="83"/>
                  </a:cubicBezTo>
                  <a:cubicBezTo>
                    <a:pt x="152" y="83"/>
                    <a:pt x="153" y="83"/>
                    <a:pt x="153" y="83"/>
                  </a:cubicBezTo>
                  <a:cubicBezTo>
                    <a:pt x="154" y="81"/>
                    <a:pt x="154" y="81"/>
                    <a:pt x="154" y="81"/>
                  </a:cubicBezTo>
                  <a:cubicBezTo>
                    <a:pt x="154" y="82"/>
                    <a:pt x="154" y="83"/>
                    <a:pt x="154" y="84"/>
                  </a:cubicBezTo>
                  <a:cubicBezTo>
                    <a:pt x="154" y="84"/>
                    <a:pt x="155" y="84"/>
                    <a:pt x="155" y="84"/>
                  </a:cubicBezTo>
                  <a:cubicBezTo>
                    <a:pt x="155" y="83"/>
                    <a:pt x="156" y="84"/>
                    <a:pt x="156" y="84"/>
                  </a:cubicBezTo>
                  <a:cubicBezTo>
                    <a:pt x="157" y="83"/>
                    <a:pt x="157" y="82"/>
                    <a:pt x="157" y="82"/>
                  </a:cubicBezTo>
                  <a:cubicBezTo>
                    <a:pt x="159" y="82"/>
                    <a:pt x="160" y="78"/>
                    <a:pt x="162" y="80"/>
                  </a:cubicBezTo>
                  <a:cubicBezTo>
                    <a:pt x="162" y="80"/>
                    <a:pt x="162" y="80"/>
                    <a:pt x="162" y="80"/>
                  </a:cubicBezTo>
                  <a:cubicBezTo>
                    <a:pt x="163" y="81"/>
                    <a:pt x="164" y="81"/>
                    <a:pt x="164" y="82"/>
                  </a:cubicBezTo>
                  <a:cubicBezTo>
                    <a:pt x="164" y="81"/>
                    <a:pt x="164" y="81"/>
                    <a:pt x="164" y="81"/>
                  </a:cubicBezTo>
                  <a:cubicBezTo>
                    <a:pt x="163" y="79"/>
                    <a:pt x="167" y="79"/>
                    <a:pt x="167" y="78"/>
                  </a:cubicBezTo>
                  <a:cubicBezTo>
                    <a:pt x="168" y="78"/>
                    <a:pt x="167" y="79"/>
                    <a:pt x="167" y="79"/>
                  </a:cubicBezTo>
                  <a:cubicBezTo>
                    <a:pt x="168" y="79"/>
                    <a:pt x="168" y="78"/>
                    <a:pt x="169" y="78"/>
                  </a:cubicBezTo>
                  <a:cubicBezTo>
                    <a:pt x="169" y="79"/>
                    <a:pt x="169" y="79"/>
                    <a:pt x="169" y="79"/>
                  </a:cubicBezTo>
                  <a:cubicBezTo>
                    <a:pt x="169" y="80"/>
                    <a:pt x="168" y="80"/>
                    <a:pt x="168" y="80"/>
                  </a:cubicBezTo>
                  <a:cubicBezTo>
                    <a:pt x="168" y="80"/>
                    <a:pt x="168" y="81"/>
                    <a:pt x="169" y="81"/>
                  </a:cubicBezTo>
                  <a:cubicBezTo>
                    <a:pt x="169" y="80"/>
                    <a:pt x="170" y="80"/>
                    <a:pt x="170" y="79"/>
                  </a:cubicBezTo>
                  <a:cubicBezTo>
                    <a:pt x="171" y="79"/>
                    <a:pt x="172" y="80"/>
                    <a:pt x="172" y="80"/>
                  </a:cubicBezTo>
                  <a:cubicBezTo>
                    <a:pt x="172" y="81"/>
                    <a:pt x="171" y="80"/>
                    <a:pt x="171" y="80"/>
                  </a:cubicBezTo>
                  <a:cubicBezTo>
                    <a:pt x="171" y="81"/>
                    <a:pt x="171" y="81"/>
                    <a:pt x="171" y="81"/>
                  </a:cubicBezTo>
                  <a:cubicBezTo>
                    <a:pt x="171" y="81"/>
                    <a:pt x="171" y="81"/>
                    <a:pt x="171" y="81"/>
                  </a:cubicBezTo>
                  <a:cubicBezTo>
                    <a:pt x="172" y="80"/>
                    <a:pt x="173" y="81"/>
                    <a:pt x="174" y="80"/>
                  </a:cubicBezTo>
                  <a:cubicBezTo>
                    <a:pt x="174" y="81"/>
                    <a:pt x="172" y="82"/>
                    <a:pt x="173" y="83"/>
                  </a:cubicBezTo>
                  <a:cubicBezTo>
                    <a:pt x="173" y="84"/>
                    <a:pt x="173" y="84"/>
                    <a:pt x="172" y="85"/>
                  </a:cubicBezTo>
                  <a:cubicBezTo>
                    <a:pt x="172" y="84"/>
                    <a:pt x="172" y="84"/>
                    <a:pt x="172" y="84"/>
                  </a:cubicBezTo>
                  <a:cubicBezTo>
                    <a:pt x="172" y="85"/>
                    <a:pt x="171" y="85"/>
                    <a:pt x="171" y="85"/>
                  </a:cubicBezTo>
                  <a:cubicBezTo>
                    <a:pt x="172" y="85"/>
                    <a:pt x="172" y="85"/>
                    <a:pt x="172" y="85"/>
                  </a:cubicBezTo>
                  <a:cubicBezTo>
                    <a:pt x="172" y="86"/>
                    <a:pt x="171" y="86"/>
                    <a:pt x="171" y="87"/>
                  </a:cubicBezTo>
                  <a:cubicBezTo>
                    <a:pt x="172" y="89"/>
                    <a:pt x="169" y="89"/>
                    <a:pt x="169" y="90"/>
                  </a:cubicBezTo>
                  <a:cubicBezTo>
                    <a:pt x="170" y="90"/>
                    <a:pt x="169" y="90"/>
                    <a:pt x="170" y="90"/>
                  </a:cubicBezTo>
                  <a:cubicBezTo>
                    <a:pt x="170" y="90"/>
                    <a:pt x="170" y="89"/>
                    <a:pt x="171" y="90"/>
                  </a:cubicBezTo>
                  <a:cubicBezTo>
                    <a:pt x="172" y="89"/>
                    <a:pt x="171" y="88"/>
                    <a:pt x="172" y="87"/>
                  </a:cubicBezTo>
                  <a:cubicBezTo>
                    <a:pt x="173" y="87"/>
                    <a:pt x="173" y="85"/>
                    <a:pt x="174" y="85"/>
                  </a:cubicBezTo>
                  <a:cubicBezTo>
                    <a:pt x="175" y="86"/>
                    <a:pt x="175" y="86"/>
                    <a:pt x="175" y="86"/>
                  </a:cubicBezTo>
                  <a:cubicBezTo>
                    <a:pt x="175" y="86"/>
                    <a:pt x="176" y="86"/>
                    <a:pt x="176" y="86"/>
                  </a:cubicBezTo>
                  <a:cubicBezTo>
                    <a:pt x="176" y="86"/>
                    <a:pt x="176" y="86"/>
                    <a:pt x="175" y="85"/>
                  </a:cubicBezTo>
                  <a:cubicBezTo>
                    <a:pt x="176" y="85"/>
                    <a:pt x="176" y="85"/>
                    <a:pt x="176" y="85"/>
                  </a:cubicBezTo>
                  <a:cubicBezTo>
                    <a:pt x="175" y="85"/>
                    <a:pt x="175" y="85"/>
                    <a:pt x="175" y="85"/>
                  </a:cubicBezTo>
                  <a:cubicBezTo>
                    <a:pt x="174" y="82"/>
                    <a:pt x="177" y="80"/>
                    <a:pt x="178" y="79"/>
                  </a:cubicBezTo>
                  <a:cubicBezTo>
                    <a:pt x="179" y="79"/>
                    <a:pt x="178" y="80"/>
                    <a:pt x="178" y="80"/>
                  </a:cubicBezTo>
                  <a:cubicBezTo>
                    <a:pt x="179" y="79"/>
                    <a:pt x="179" y="79"/>
                    <a:pt x="180" y="79"/>
                  </a:cubicBezTo>
                  <a:cubicBezTo>
                    <a:pt x="180" y="80"/>
                    <a:pt x="179" y="80"/>
                    <a:pt x="179" y="80"/>
                  </a:cubicBezTo>
                  <a:cubicBezTo>
                    <a:pt x="179" y="81"/>
                    <a:pt x="181" y="81"/>
                    <a:pt x="181" y="82"/>
                  </a:cubicBezTo>
                  <a:cubicBezTo>
                    <a:pt x="182" y="82"/>
                    <a:pt x="182" y="81"/>
                    <a:pt x="182" y="81"/>
                  </a:cubicBezTo>
                  <a:cubicBezTo>
                    <a:pt x="183" y="81"/>
                    <a:pt x="183" y="81"/>
                    <a:pt x="183" y="81"/>
                  </a:cubicBezTo>
                  <a:cubicBezTo>
                    <a:pt x="184" y="80"/>
                    <a:pt x="184" y="81"/>
                    <a:pt x="185" y="81"/>
                  </a:cubicBezTo>
                  <a:cubicBezTo>
                    <a:pt x="185" y="80"/>
                    <a:pt x="185" y="80"/>
                    <a:pt x="185" y="79"/>
                  </a:cubicBezTo>
                  <a:cubicBezTo>
                    <a:pt x="186" y="79"/>
                    <a:pt x="186" y="81"/>
                    <a:pt x="187" y="80"/>
                  </a:cubicBezTo>
                  <a:cubicBezTo>
                    <a:pt x="187" y="81"/>
                    <a:pt x="187" y="81"/>
                    <a:pt x="187" y="81"/>
                  </a:cubicBezTo>
                  <a:cubicBezTo>
                    <a:pt x="186" y="82"/>
                    <a:pt x="185" y="82"/>
                    <a:pt x="184" y="82"/>
                  </a:cubicBezTo>
                  <a:cubicBezTo>
                    <a:pt x="184" y="82"/>
                    <a:pt x="184" y="83"/>
                    <a:pt x="184" y="83"/>
                  </a:cubicBezTo>
                  <a:cubicBezTo>
                    <a:pt x="182" y="84"/>
                    <a:pt x="186" y="84"/>
                    <a:pt x="184" y="86"/>
                  </a:cubicBezTo>
                  <a:cubicBezTo>
                    <a:pt x="185" y="86"/>
                    <a:pt x="185" y="86"/>
                    <a:pt x="185" y="86"/>
                  </a:cubicBezTo>
                  <a:cubicBezTo>
                    <a:pt x="185" y="85"/>
                    <a:pt x="186" y="84"/>
                    <a:pt x="185" y="82"/>
                  </a:cubicBezTo>
                  <a:cubicBezTo>
                    <a:pt x="186" y="82"/>
                    <a:pt x="186" y="82"/>
                    <a:pt x="186" y="82"/>
                  </a:cubicBezTo>
                  <a:cubicBezTo>
                    <a:pt x="186" y="83"/>
                    <a:pt x="186" y="83"/>
                    <a:pt x="186" y="84"/>
                  </a:cubicBezTo>
                  <a:cubicBezTo>
                    <a:pt x="188" y="82"/>
                    <a:pt x="187" y="85"/>
                    <a:pt x="188" y="86"/>
                  </a:cubicBezTo>
                  <a:cubicBezTo>
                    <a:pt x="187" y="86"/>
                    <a:pt x="187" y="86"/>
                    <a:pt x="187" y="86"/>
                  </a:cubicBezTo>
                  <a:cubicBezTo>
                    <a:pt x="187" y="86"/>
                    <a:pt x="187" y="86"/>
                    <a:pt x="187" y="86"/>
                  </a:cubicBezTo>
                  <a:cubicBezTo>
                    <a:pt x="188" y="86"/>
                    <a:pt x="188" y="85"/>
                    <a:pt x="189" y="85"/>
                  </a:cubicBezTo>
                  <a:cubicBezTo>
                    <a:pt x="190" y="85"/>
                    <a:pt x="190" y="84"/>
                    <a:pt x="190" y="84"/>
                  </a:cubicBezTo>
                  <a:cubicBezTo>
                    <a:pt x="190" y="82"/>
                    <a:pt x="190" y="84"/>
                    <a:pt x="189" y="84"/>
                  </a:cubicBezTo>
                  <a:cubicBezTo>
                    <a:pt x="189" y="84"/>
                    <a:pt x="189" y="85"/>
                    <a:pt x="189" y="85"/>
                  </a:cubicBezTo>
                  <a:cubicBezTo>
                    <a:pt x="188" y="85"/>
                    <a:pt x="188" y="84"/>
                    <a:pt x="188" y="84"/>
                  </a:cubicBezTo>
                  <a:cubicBezTo>
                    <a:pt x="188" y="83"/>
                    <a:pt x="188" y="83"/>
                    <a:pt x="188" y="83"/>
                  </a:cubicBezTo>
                  <a:cubicBezTo>
                    <a:pt x="190" y="84"/>
                    <a:pt x="189" y="82"/>
                    <a:pt x="190" y="81"/>
                  </a:cubicBezTo>
                  <a:cubicBezTo>
                    <a:pt x="190" y="81"/>
                    <a:pt x="190" y="82"/>
                    <a:pt x="190" y="82"/>
                  </a:cubicBezTo>
                  <a:cubicBezTo>
                    <a:pt x="190" y="81"/>
                    <a:pt x="191" y="82"/>
                    <a:pt x="192" y="82"/>
                  </a:cubicBezTo>
                  <a:cubicBezTo>
                    <a:pt x="193" y="82"/>
                    <a:pt x="193" y="81"/>
                    <a:pt x="194" y="80"/>
                  </a:cubicBezTo>
                  <a:cubicBezTo>
                    <a:pt x="195" y="80"/>
                    <a:pt x="196" y="80"/>
                    <a:pt x="197" y="79"/>
                  </a:cubicBezTo>
                  <a:cubicBezTo>
                    <a:pt x="197" y="79"/>
                    <a:pt x="197" y="79"/>
                    <a:pt x="197" y="79"/>
                  </a:cubicBezTo>
                  <a:cubicBezTo>
                    <a:pt x="197" y="79"/>
                    <a:pt x="196" y="80"/>
                    <a:pt x="197" y="80"/>
                  </a:cubicBezTo>
                  <a:cubicBezTo>
                    <a:pt x="198" y="79"/>
                    <a:pt x="198" y="79"/>
                    <a:pt x="198" y="79"/>
                  </a:cubicBezTo>
                  <a:cubicBezTo>
                    <a:pt x="198" y="80"/>
                    <a:pt x="198" y="80"/>
                    <a:pt x="198" y="81"/>
                  </a:cubicBezTo>
                  <a:cubicBezTo>
                    <a:pt x="197" y="81"/>
                    <a:pt x="197" y="83"/>
                    <a:pt x="196" y="82"/>
                  </a:cubicBezTo>
                  <a:cubicBezTo>
                    <a:pt x="196" y="82"/>
                    <a:pt x="195" y="82"/>
                    <a:pt x="195" y="82"/>
                  </a:cubicBezTo>
                  <a:cubicBezTo>
                    <a:pt x="195" y="81"/>
                    <a:pt x="195" y="81"/>
                    <a:pt x="195" y="81"/>
                  </a:cubicBezTo>
                  <a:cubicBezTo>
                    <a:pt x="194" y="83"/>
                    <a:pt x="194" y="83"/>
                    <a:pt x="194" y="83"/>
                  </a:cubicBezTo>
                  <a:cubicBezTo>
                    <a:pt x="195" y="83"/>
                    <a:pt x="196" y="84"/>
                    <a:pt x="195" y="82"/>
                  </a:cubicBezTo>
                  <a:cubicBezTo>
                    <a:pt x="196" y="82"/>
                    <a:pt x="196" y="83"/>
                    <a:pt x="197" y="83"/>
                  </a:cubicBezTo>
                  <a:cubicBezTo>
                    <a:pt x="197" y="83"/>
                    <a:pt x="198" y="83"/>
                    <a:pt x="199" y="82"/>
                  </a:cubicBezTo>
                  <a:cubicBezTo>
                    <a:pt x="199" y="84"/>
                    <a:pt x="199" y="84"/>
                    <a:pt x="199" y="84"/>
                  </a:cubicBezTo>
                  <a:cubicBezTo>
                    <a:pt x="200" y="83"/>
                    <a:pt x="198" y="81"/>
                    <a:pt x="200" y="80"/>
                  </a:cubicBezTo>
                  <a:cubicBezTo>
                    <a:pt x="200" y="80"/>
                    <a:pt x="200" y="80"/>
                    <a:pt x="200" y="80"/>
                  </a:cubicBezTo>
                  <a:cubicBezTo>
                    <a:pt x="200" y="80"/>
                    <a:pt x="201" y="80"/>
                    <a:pt x="202" y="79"/>
                  </a:cubicBezTo>
                  <a:cubicBezTo>
                    <a:pt x="202" y="79"/>
                    <a:pt x="202" y="79"/>
                    <a:pt x="202" y="79"/>
                  </a:cubicBezTo>
                  <a:cubicBezTo>
                    <a:pt x="202" y="80"/>
                    <a:pt x="203" y="79"/>
                    <a:pt x="203" y="79"/>
                  </a:cubicBezTo>
                  <a:cubicBezTo>
                    <a:pt x="203" y="80"/>
                    <a:pt x="203" y="80"/>
                    <a:pt x="203" y="80"/>
                  </a:cubicBezTo>
                  <a:cubicBezTo>
                    <a:pt x="203" y="80"/>
                    <a:pt x="202" y="80"/>
                    <a:pt x="202" y="80"/>
                  </a:cubicBezTo>
                  <a:cubicBezTo>
                    <a:pt x="200" y="80"/>
                    <a:pt x="202" y="82"/>
                    <a:pt x="201" y="82"/>
                  </a:cubicBezTo>
                  <a:cubicBezTo>
                    <a:pt x="201" y="82"/>
                    <a:pt x="200" y="82"/>
                    <a:pt x="200" y="82"/>
                  </a:cubicBezTo>
                  <a:cubicBezTo>
                    <a:pt x="200" y="82"/>
                    <a:pt x="200" y="82"/>
                    <a:pt x="200" y="82"/>
                  </a:cubicBezTo>
                  <a:cubicBezTo>
                    <a:pt x="200" y="83"/>
                    <a:pt x="200" y="83"/>
                    <a:pt x="200" y="83"/>
                  </a:cubicBezTo>
                  <a:cubicBezTo>
                    <a:pt x="202" y="83"/>
                    <a:pt x="201" y="81"/>
                    <a:pt x="203" y="81"/>
                  </a:cubicBezTo>
                  <a:cubicBezTo>
                    <a:pt x="203" y="79"/>
                    <a:pt x="205" y="80"/>
                    <a:pt x="206" y="78"/>
                  </a:cubicBezTo>
                  <a:cubicBezTo>
                    <a:pt x="207" y="80"/>
                    <a:pt x="205" y="80"/>
                    <a:pt x="205" y="81"/>
                  </a:cubicBezTo>
                  <a:cubicBezTo>
                    <a:pt x="205" y="81"/>
                    <a:pt x="205" y="81"/>
                    <a:pt x="205" y="81"/>
                  </a:cubicBezTo>
                  <a:cubicBezTo>
                    <a:pt x="206" y="81"/>
                    <a:pt x="205" y="80"/>
                    <a:pt x="207" y="80"/>
                  </a:cubicBezTo>
                  <a:cubicBezTo>
                    <a:pt x="207" y="79"/>
                    <a:pt x="207" y="79"/>
                    <a:pt x="207" y="79"/>
                  </a:cubicBezTo>
                  <a:cubicBezTo>
                    <a:pt x="207" y="79"/>
                    <a:pt x="207" y="79"/>
                    <a:pt x="208" y="79"/>
                  </a:cubicBezTo>
                  <a:cubicBezTo>
                    <a:pt x="208" y="80"/>
                    <a:pt x="209" y="80"/>
                    <a:pt x="209" y="79"/>
                  </a:cubicBezTo>
                  <a:cubicBezTo>
                    <a:pt x="209" y="78"/>
                    <a:pt x="211" y="79"/>
                    <a:pt x="211" y="78"/>
                  </a:cubicBezTo>
                  <a:cubicBezTo>
                    <a:pt x="211" y="78"/>
                    <a:pt x="211" y="78"/>
                    <a:pt x="211" y="78"/>
                  </a:cubicBezTo>
                  <a:cubicBezTo>
                    <a:pt x="213" y="77"/>
                    <a:pt x="213" y="77"/>
                    <a:pt x="213" y="77"/>
                  </a:cubicBezTo>
                  <a:cubicBezTo>
                    <a:pt x="213" y="78"/>
                    <a:pt x="212" y="78"/>
                    <a:pt x="211" y="79"/>
                  </a:cubicBezTo>
                  <a:cubicBezTo>
                    <a:pt x="213" y="80"/>
                    <a:pt x="213" y="79"/>
                    <a:pt x="215" y="79"/>
                  </a:cubicBezTo>
                  <a:cubicBezTo>
                    <a:pt x="216" y="80"/>
                    <a:pt x="215" y="78"/>
                    <a:pt x="217" y="78"/>
                  </a:cubicBezTo>
                  <a:cubicBezTo>
                    <a:pt x="217" y="79"/>
                    <a:pt x="217" y="79"/>
                    <a:pt x="217" y="80"/>
                  </a:cubicBezTo>
                  <a:cubicBezTo>
                    <a:pt x="218" y="80"/>
                    <a:pt x="217" y="79"/>
                    <a:pt x="218" y="79"/>
                  </a:cubicBezTo>
                  <a:cubicBezTo>
                    <a:pt x="217" y="78"/>
                    <a:pt x="217" y="78"/>
                    <a:pt x="217" y="78"/>
                  </a:cubicBezTo>
                  <a:cubicBezTo>
                    <a:pt x="217" y="77"/>
                    <a:pt x="219" y="78"/>
                    <a:pt x="219" y="78"/>
                  </a:cubicBezTo>
                  <a:cubicBezTo>
                    <a:pt x="219" y="78"/>
                    <a:pt x="219" y="78"/>
                    <a:pt x="219" y="78"/>
                  </a:cubicBezTo>
                  <a:cubicBezTo>
                    <a:pt x="220" y="78"/>
                    <a:pt x="220" y="78"/>
                    <a:pt x="220" y="78"/>
                  </a:cubicBezTo>
                  <a:cubicBezTo>
                    <a:pt x="220" y="78"/>
                    <a:pt x="220" y="78"/>
                    <a:pt x="220" y="78"/>
                  </a:cubicBezTo>
                  <a:cubicBezTo>
                    <a:pt x="220" y="79"/>
                    <a:pt x="220" y="80"/>
                    <a:pt x="221" y="80"/>
                  </a:cubicBezTo>
                  <a:cubicBezTo>
                    <a:pt x="220" y="79"/>
                    <a:pt x="221" y="78"/>
                    <a:pt x="222" y="78"/>
                  </a:cubicBezTo>
                  <a:cubicBezTo>
                    <a:pt x="222" y="78"/>
                    <a:pt x="222" y="79"/>
                    <a:pt x="222" y="79"/>
                  </a:cubicBezTo>
                  <a:cubicBezTo>
                    <a:pt x="222" y="78"/>
                    <a:pt x="222" y="78"/>
                    <a:pt x="222" y="78"/>
                  </a:cubicBezTo>
                  <a:cubicBezTo>
                    <a:pt x="222" y="78"/>
                    <a:pt x="222" y="78"/>
                    <a:pt x="223" y="78"/>
                  </a:cubicBezTo>
                  <a:cubicBezTo>
                    <a:pt x="223" y="78"/>
                    <a:pt x="222" y="79"/>
                    <a:pt x="222" y="79"/>
                  </a:cubicBezTo>
                  <a:cubicBezTo>
                    <a:pt x="222" y="79"/>
                    <a:pt x="223" y="79"/>
                    <a:pt x="223" y="79"/>
                  </a:cubicBezTo>
                  <a:cubicBezTo>
                    <a:pt x="223" y="79"/>
                    <a:pt x="224" y="79"/>
                    <a:pt x="224" y="79"/>
                  </a:cubicBezTo>
                  <a:cubicBezTo>
                    <a:pt x="225" y="79"/>
                    <a:pt x="225" y="79"/>
                    <a:pt x="224" y="80"/>
                  </a:cubicBezTo>
                  <a:cubicBezTo>
                    <a:pt x="224" y="80"/>
                    <a:pt x="224" y="80"/>
                    <a:pt x="224" y="80"/>
                  </a:cubicBezTo>
                  <a:cubicBezTo>
                    <a:pt x="225" y="81"/>
                    <a:pt x="225" y="79"/>
                    <a:pt x="226" y="79"/>
                  </a:cubicBezTo>
                  <a:cubicBezTo>
                    <a:pt x="226" y="79"/>
                    <a:pt x="226" y="79"/>
                    <a:pt x="226" y="79"/>
                  </a:cubicBezTo>
                  <a:cubicBezTo>
                    <a:pt x="227" y="79"/>
                    <a:pt x="227" y="79"/>
                    <a:pt x="227" y="78"/>
                  </a:cubicBezTo>
                  <a:cubicBezTo>
                    <a:pt x="227" y="78"/>
                    <a:pt x="227" y="78"/>
                    <a:pt x="227" y="78"/>
                  </a:cubicBezTo>
                  <a:cubicBezTo>
                    <a:pt x="227" y="78"/>
                    <a:pt x="227" y="78"/>
                    <a:pt x="227" y="78"/>
                  </a:cubicBezTo>
                  <a:cubicBezTo>
                    <a:pt x="228" y="79"/>
                    <a:pt x="227" y="79"/>
                    <a:pt x="227" y="80"/>
                  </a:cubicBezTo>
                  <a:cubicBezTo>
                    <a:pt x="229" y="79"/>
                    <a:pt x="229" y="79"/>
                    <a:pt x="229" y="79"/>
                  </a:cubicBezTo>
                  <a:cubicBezTo>
                    <a:pt x="229" y="79"/>
                    <a:pt x="229" y="79"/>
                    <a:pt x="229" y="79"/>
                  </a:cubicBezTo>
                  <a:cubicBezTo>
                    <a:pt x="230" y="80"/>
                    <a:pt x="232" y="79"/>
                    <a:pt x="232" y="80"/>
                  </a:cubicBezTo>
                  <a:cubicBezTo>
                    <a:pt x="232" y="80"/>
                    <a:pt x="232" y="80"/>
                    <a:pt x="232" y="80"/>
                  </a:cubicBezTo>
                  <a:cubicBezTo>
                    <a:pt x="233" y="80"/>
                    <a:pt x="233" y="79"/>
                    <a:pt x="234" y="79"/>
                  </a:cubicBezTo>
                  <a:cubicBezTo>
                    <a:pt x="235" y="78"/>
                    <a:pt x="234" y="78"/>
                    <a:pt x="235" y="78"/>
                  </a:cubicBezTo>
                  <a:cubicBezTo>
                    <a:pt x="236" y="78"/>
                    <a:pt x="235" y="79"/>
                    <a:pt x="235" y="80"/>
                  </a:cubicBezTo>
                  <a:cubicBezTo>
                    <a:pt x="237" y="79"/>
                    <a:pt x="237" y="79"/>
                    <a:pt x="237" y="79"/>
                  </a:cubicBezTo>
                  <a:cubicBezTo>
                    <a:pt x="237" y="80"/>
                    <a:pt x="237" y="81"/>
                    <a:pt x="236" y="81"/>
                  </a:cubicBezTo>
                  <a:cubicBezTo>
                    <a:pt x="237" y="80"/>
                    <a:pt x="239" y="80"/>
                    <a:pt x="240" y="80"/>
                  </a:cubicBezTo>
                  <a:cubicBezTo>
                    <a:pt x="239" y="80"/>
                    <a:pt x="239" y="80"/>
                    <a:pt x="239" y="80"/>
                  </a:cubicBezTo>
                  <a:cubicBezTo>
                    <a:pt x="240" y="80"/>
                    <a:pt x="240" y="80"/>
                    <a:pt x="241" y="80"/>
                  </a:cubicBezTo>
                  <a:cubicBezTo>
                    <a:pt x="241" y="80"/>
                    <a:pt x="241" y="81"/>
                    <a:pt x="242" y="81"/>
                  </a:cubicBezTo>
                  <a:cubicBezTo>
                    <a:pt x="241" y="81"/>
                    <a:pt x="241" y="80"/>
                    <a:pt x="242" y="80"/>
                  </a:cubicBezTo>
                  <a:cubicBezTo>
                    <a:pt x="242" y="80"/>
                    <a:pt x="242" y="80"/>
                    <a:pt x="242" y="81"/>
                  </a:cubicBezTo>
                  <a:cubicBezTo>
                    <a:pt x="244" y="80"/>
                    <a:pt x="244" y="80"/>
                    <a:pt x="244" y="80"/>
                  </a:cubicBezTo>
                  <a:cubicBezTo>
                    <a:pt x="246" y="81"/>
                    <a:pt x="245" y="78"/>
                    <a:pt x="247" y="78"/>
                  </a:cubicBezTo>
                  <a:cubicBezTo>
                    <a:pt x="247" y="79"/>
                    <a:pt x="247" y="79"/>
                    <a:pt x="247" y="79"/>
                  </a:cubicBezTo>
                  <a:cubicBezTo>
                    <a:pt x="246" y="79"/>
                    <a:pt x="246" y="79"/>
                    <a:pt x="246" y="79"/>
                  </a:cubicBezTo>
                  <a:cubicBezTo>
                    <a:pt x="247" y="80"/>
                    <a:pt x="248" y="81"/>
                    <a:pt x="249" y="80"/>
                  </a:cubicBezTo>
                  <a:cubicBezTo>
                    <a:pt x="249" y="80"/>
                    <a:pt x="249" y="81"/>
                    <a:pt x="250" y="81"/>
                  </a:cubicBezTo>
                  <a:cubicBezTo>
                    <a:pt x="249" y="80"/>
                    <a:pt x="250" y="80"/>
                    <a:pt x="251" y="80"/>
                  </a:cubicBezTo>
                  <a:cubicBezTo>
                    <a:pt x="251" y="80"/>
                    <a:pt x="250" y="80"/>
                    <a:pt x="250" y="80"/>
                  </a:cubicBezTo>
                  <a:cubicBezTo>
                    <a:pt x="252" y="81"/>
                    <a:pt x="252" y="81"/>
                    <a:pt x="252" y="81"/>
                  </a:cubicBezTo>
                  <a:cubicBezTo>
                    <a:pt x="251" y="81"/>
                    <a:pt x="251" y="81"/>
                    <a:pt x="251" y="81"/>
                  </a:cubicBezTo>
                  <a:cubicBezTo>
                    <a:pt x="252" y="80"/>
                    <a:pt x="252" y="80"/>
                    <a:pt x="252" y="80"/>
                  </a:cubicBezTo>
                  <a:cubicBezTo>
                    <a:pt x="252" y="81"/>
                    <a:pt x="252" y="81"/>
                    <a:pt x="253" y="81"/>
                  </a:cubicBezTo>
                  <a:cubicBezTo>
                    <a:pt x="253" y="81"/>
                    <a:pt x="253" y="81"/>
                    <a:pt x="253" y="80"/>
                  </a:cubicBezTo>
                  <a:cubicBezTo>
                    <a:pt x="254" y="81"/>
                    <a:pt x="253" y="81"/>
                    <a:pt x="253" y="82"/>
                  </a:cubicBezTo>
                  <a:cubicBezTo>
                    <a:pt x="255" y="81"/>
                    <a:pt x="257" y="79"/>
                    <a:pt x="258" y="78"/>
                  </a:cubicBezTo>
                  <a:cubicBezTo>
                    <a:pt x="259" y="79"/>
                    <a:pt x="258" y="80"/>
                    <a:pt x="258" y="80"/>
                  </a:cubicBezTo>
                  <a:cubicBezTo>
                    <a:pt x="259" y="79"/>
                    <a:pt x="259" y="79"/>
                    <a:pt x="259" y="79"/>
                  </a:cubicBezTo>
                  <a:cubicBezTo>
                    <a:pt x="259" y="80"/>
                    <a:pt x="259" y="80"/>
                    <a:pt x="259" y="80"/>
                  </a:cubicBezTo>
                  <a:cubicBezTo>
                    <a:pt x="259" y="80"/>
                    <a:pt x="259" y="80"/>
                    <a:pt x="259" y="80"/>
                  </a:cubicBezTo>
                  <a:cubicBezTo>
                    <a:pt x="259" y="80"/>
                    <a:pt x="259" y="81"/>
                    <a:pt x="260" y="81"/>
                  </a:cubicBezTo>
                  <a:cubicBezTo>
                    <a:pt x="260" y="79"/>
                    <a:pt x="260" y="79"/>
                    <a:pt x="260" y="79"/>
                  </a:cubicBezTo>
                  <a:cubicBezTo>
                    <a:pt x="261" y="79"/>
                    <a:pt x="262" y="79"/>
                    <a:pt x="263" y="80"/>
                  </a:cubicBezTo>
                  <a:cubicBezTo>
                    <a:pt x="263" y="80"/>
                    <a:pt x="262" y="80"/>
                    <a:pt x="262" y="80"/>
                  </a:cubicBezTo>
                  <a:cubicBezTo>
                    <a:pt x="262" y="80"/>
                    <a:pt x="261" y="80"/>
                    <a:pt x="262" y="81"/>
                  </a:cubicBezTo>
                  <a:cubicBezTo>
                    <a:pt x="262" y="81"/>
                    <a:pt x="262" y="80"/>
                    <a:pt x="262" y="80"/>
                  </a:cubicBezTo>
                  <a:cubicBezTo>
                    <a:pt x="263" y="81"/>
                    <a:pt x="263" y="81"/>
                    <a:pt x="263" y="81"/>
                  </a:cubicBezTo>
                  <a:cubicBezTo>
                    <a:pt x="264" y="80"/>
                    <a:pt x="264" y="80"/>
                    <a:pt x="264" y="80"/>
                  </a:cubicBezTo>
                  <a:cubicBezTo>
                    <a:pt x="265" y="82"/>
                    <a:pt x="266" y="80"/>
                    <a:pt x="268" y="82"/>
                  </a:cubicBezTo>
                  <a:cubicBezTo>
                    <a:pt x="268" y="81"/>
                    <a:pt x="268" y="81"/>
                    <a:pt x="268" y="81"/>
                  </a:cubicBezTo>
                  <a:cubicBezTo>
                    <a:pt x="267" y="80"/>
                    <a:pt x="267" y="80"/>
                    <a:pt x="267" y="80"/>
                  </a:cubicBezTo>
                  <a:cubicBezTo>
                    <a:pt x="267" y="80"/>
                    <a:pt x="267" y="79"/>
                    <a:pt x="268" y="80"/>
                  </a:cubicBezTo>
                  <a:cubicBezTo>
                    <a:pt x="269" y="81"/>
                    <a:pt x="269" y="79"/>
                    <a:pt x="271" y="79"/>
                  </a:cubicBezTo>
                  <a:cubicBezTo>
                    <a:pt x="271" y="79"/>
                    <a:pt x="272" y="80"/>
                    <a:pt x="271" y="80"/>
                  </a:cubicBezTo>
                  <a:cubicBezTo>
                    <a:pt x="271" y="80"/>
                    <a:pt x="271" y="80"/>
                    <a:pt x="271" y="80"/>
                  </a:cubicBezTo>
                  <a:cubicBezTo>
                    <a:pt x="270" y="81"/>
                    <a:pt x="270" y="81"/>
                    <a:pt x="270" y="81"/>
                  </a:cubicBezTo>
                  <a:cubicBezTo>
                    <a:pt x="271" y="81"/>
                    <a:pt x="271" y="81"/>
                    <a:pt x="271" y="81"/>
                  </a:cubicBezTo>
                  <a:cubicBezTo>
                    <a:pt x="272" y="81"/>
                    <a:pt x="271" y="82"/>
                    <a:pt x="272" y="83"/>
                  </a:cubicBezTo>
                  <a:cubicBezTo>
                    <a:pt x="272" y="82"/>
                    <a:pt x="272" y="82"/>
                    <a:pt x="272" y="82"/>
                  </a:cubicBezTo>
                  <a:cubicBezTo>
                    <a:pt x="272" y="80"/>
                    <a:pt x="274" y="83"/>
                    <a:pt x="275" y="81"/>
                  </a:cubicBezTo>
                  <a:cubicBezTo>
                    <a:pt x="275" y="81"/>
                    <a:pt x="275" y="81"/>
                    <a:pt x="275" y="82"/>
                  </a:cubicBezTo>
                  <a:cubicBezTo>
                    <a:pt x="276" y="82"/>
                    <a:pt x="276" y="80"/>
                    <a:pt x="277" y="80"/>
                  </a:cubicBezTo>
                  <a:cubicBezTo>
                    <a:pt x="277" y="81"/>
                    <a:pt x="277" y="82"/>
                    <a:pt x="277" y="83"/>
                  </a:cubicBezTo>
                  <a:cubicBezTo>
                    <a:pt x="278" y="81"/>
                    <a:pt x="278" y="81"/>
                    <a:pt x="278" y="81"/>
                  </a:cubicBezTo>
                  <a:cubicBezTo>
                    <a:pt x="279" y="82"/>
                    <a:pt x="279" y="82"/>
                    <a:pt x="279" y="82"/>
                  </a:cubicBezTo>
                  <a:cubicBezTo>
                    <a:pt x="280" y="81"/>
                    <a:pt x="277" y="81"/>
                    <a:pt x="278" y="80"/>
                  </a:cubicBezTo>
                  <a:cubicBezTo>
                    <a:pt x="279" y="80"/>
                    <a:pt x="279" y="81"/>
                    <a:pt x="280" y="81"/>
                  </a:cubicBezTo>
                  <a:cubicBezTo>
                    <a:pt x="280" y="82"/>
                    <a:pt x="280" y="82"/>
                    <a:pt x="280" y="82"/>
                  </a:cubicBezTo>
                  <a:cubicBezTo>
                    <a:pt x="281" y="82"/>
                    <a:pt x="282" y="82"/>
                    <a:pt x="282" y="83"/>
                  </a:cubicBezTo>
                  <a:cubicBezTo>
                    <a:pt x="285" y="81"/>
                    <a:pt x="285" y="81"/>
                    <a:pt x="285" y="81"/>
                  </a:cubicBezTo>
                  <a:cubicBezTo>
                    <a:pt x="284" y="81"/>
                    <a:pt x="284" y="81"/>
                    <a:pt x="284" y="81"/>
                  </a:cubicBezTo>
                  <a:cubicBezTo>
                    <a:pt x="285" y="80"/>
                    <a:pt x="286" y="81"/>
                    <a:pt x="286" y="80"/>
                  </a:cubicBezTo>
                  <a:cubicBezTo>
                    <a:pt x="287" y="82"/>
                    <a:pt x="287" y="82"/>
                    <a:pt x="287" y="82"/>
                  </a:cubicBezTo>
                  <a:cubicBezTo>
                    <a:pt x="285" y="82"/>
                    <a:pt x="285" y="82"/>
                    <a:pt x="285" y="82"/>
                  </a:cubicBezTo>
                  <a:cubicBezTo>
                    <a:pt x="285" y="82"/>
                    <a:pt x="285" y="82"/>
                    <a:pt x="285" y="82"/>
                  </a:cubicBezTo>
                  <a:cubicBezTo>
                    <a:pt x="287" y="82"/>
                    <a:pt x="288" y="82"/>
                    <a:pt x="289" y="81"/>
                  </a:cubicBezTo>
                  <a:cubicBezTo>
                    <a:pt x="289" y="81"/>
                    <a:pt x="289" y="81"/>
                    <a:pt x="289" y="81"/>
                  </a:cubicBezTo>
                  <a:cubicBezTo>
                    <a:pt x="290" y="81"/>
                    <a:pt x="290" y="80"/>
                    <a:pt x="290" y="81"/>
                  </a:cubicBezTo>
                  <a:cubicBezTo>
                    <a:pt x="290" y="80"/>
                    <a:pt x="290" y="80"/>
                    <a:pt x="290" y="80"/>
                  </a:cubicBezTo>
                  <a:cubicBezTo>
                    <a:pt x="291" y="80"/>
                    <a:pt x="291" y="80"/>
                    <a:pt x="291" y="80"/>
                  </a:cubicBezTo>
                  <a:cubicBezTo>
                    <a:pt x="291" y="81"/>
                    <a:pt x="291" y="82"/>
                    <a:pt x="290" y="82"/>
                  </a:cubicBezTo>
                  <a:cubicBezTo>
                    <a:pt x="291" y="83"/>
                    <a:pt x="291" y="83"/>
                    <a:pt x="291" y="83"/>
                  </a:cubicBezTo>
                  <a:cubicBezTo>
                    <a:pt x="291" y="82"/>
                    <a:pt x="291" y="82"/>
                    <a:pt x="291" y="82"/>
                  </a:cubicBezTo>
                  <a:cubicBezTo>
                    <a:pt x="292" y="82"/>
                    <a:pt x="292" y="82"/>
                    <a:pt x="292" y="82"/>
                  </a:cubicBezTo>
                  <a:cubicBezTo>
                    <a:pt x="292" y="81"/>
                    <a:pt x="292" y="81"/>
                    <a:pt x="292" y="81"/>
                  </a:cubicBezTo>
                  <a:cubicBezTo>
                    <a:pt x="292" y="82"/>
                    <a:pt x="293" y="81"/>
                    <a:pt x="293" y="81"/>
                  </a:cubicBezTo>
                  <a:cubicBezTo>
                    <a:pt x="293" y="81"/>
                    <a:pt x="293" y="81"/>
                    <a:pt x="293" y="81"/>
                  </a:cubicBezTo>
                  <a:cubicBezTo>
                    <a:pt x="294" y="81"/>
                    <a:pt x="296" y="81"/>
                    <a:pt x="296" y="82"/>
                  </a:cubicBezTo>
                  <a:cubicBezTo>
                    <a:pt x="297" y="81"/>
                    <a:pt x="297" y="81"/>
                    <a:pt x="297" y="81"/>
                  </a:cubicBezTo>
                  <a:cubicBezTo>
                    <a:pt x="296" y="80"/>
                    <a:pt x="298" y="81"/>
                    <a:pt x="298" y="81"/>
                  </a:cubicBezTo>
                  <a:cubicBezTo>
                    <a:pt x="298" y="82"/>
                    <a:pt x="298" y="82"/>
                    <a:pt x="298" y="82"/>
                  </a:cubicBezTo>
                  <a:cubicBezTo>
                    <a:pt x="299" y="82"/>
                    <a:pt x="299" y="82"/>
                    <a:pt x="299" y="82"/>
                  </a:cubicBezTo>
                  <a:cubicBezTo>
                    <a:pt x="299" y="83"/>
                    <a:pt x="299" y="83"/>
                    <a:pt x="299" y="83"/>
                  </a:cubicBezTo>
                  <a:cubicBezTo>
                    <a:pt x="299" y="83"/>
                    <a:pt x="299" y="83"/>
                    <a:pt x="299" y="83"/>
                  </a:cubicBezTo>
                  <a:cubicBezTo>
                    <a:pt x="300" y="83"/>
                    <a:pt x="300" y="83"/>
                    <a:pt x="300" y="83"/>
                  </a:cubicBezTo>
                  <a:cubicBezTo>
                    <a:pt x="301" y="83"/>
                    <a:pt x="300" y="82"/>
                    <a:pt x="301" y="81"/>
                  </a:cubicBezTo>
                  <a:cubicBezTo>
                    <a:pt x="302" y="82"/>
                    <a:pt x="300" y="82"/>
                    <a:pt x="301" y="82"/>
                  </a:cubicBezTo>
                  <a:cubicBezTo>
                    <a:pt x="301" y="83"/>
                    <a:pt x="301" y="83"/>
                    <a:pt x="301" y="83"/>
                  </a:cubicBezTo>
                  <a:cubicBezTo>
                    <a:pt x="301" y="83"/>
                    <a:pt x="301" y="83"/>
                    <a:pt x="301" y="83"/>
                  </a:cubicBezTo>
                  <a:cubicBezTo>
                    <a:pt x="303" y="83"/>
                    <a:pt x="302" y="81"/>
                    <a:pt x="304" y="81"/>
                  </a:cubicBezTo>
                  <a:cubicBezTo>
                    <a:pt x="305" y="82"/>
                    <a:pt x="303" y="82"/>
                    <a:pt x="303" y="83"/>
                  </a:cubicBezTo>
                  <a:cubicBezTo>
                    <a:pt x="303" y="83"/>
                    <a:pt x="303" y="83"/>
                    <a:pt x="303" y="83"/>
                  </a:cubicBezTo>
                  <a:cubicBezTo>
                    <a:pt x="304" y="83"/>
                    <a:pt x="304" y="81"/>
                    <a:pt x="305" y="81"/>
                  </a:cubicBezTo>
                  <a:cubicBezTo>
                    <a:pt x="305" y="82"/>
                    <a:pt x="307" y="82"/>
                    <a:pt x="308" y="82"/>
                  </a:cubicBezTo>
                  <a:cubicBezTo>
                    <a:pt x="308" y="83"/>
                    <a:pt x="310" y="82"/>
                    <a:pt x="310" y="83"/>
                  </a:cubicBezTo>
                  <a:cubicBezTo>
                    <a:pt x="311" y="83"/>
                    <a:pt x="310" y="82"/>
                    <a:pt x="311" y="82"/>
                  </a:cubicBezTo>
                  <a:cubicBezTo>
                    <a:pt x="312" y="81"/>
                    <a:pt x="311" y="83"/>
                    <a:pt x="312" y="83"/>
                  </a:cubicBezTo>
                  <a:cubicBezTo>
                    <a:pt x="312" y="82"/>
                    <a:pt x="313" y="83"/>
                    <a:pt x="314" y="82"/>
                  </a:cubicBezTo>
                  <a:cubicBezTo>
                    <a:pt x="315" y="82"/>
                    <a:pt x="314" y="83"/>
                    <a:pt x="315" y="83"/>
                  </a:cubicBezTo>
                  <a:cubicBezTo>
                    <a:pt x="316" y="84"/>
                    <a:pt x="316" y="83"/>
                    <a:pt x="317" y="82"/>
                  </a:cubicBezTo>
                  <a:cubicBezTo>
                    <a:pt x="318" y="83"/>
                    <a:pt x="316" y="83"/>
                    <a:pt x="317" y="84"/>
                  </a:cubicBezTo>
                  <a:cubicBezTo>
                    <a:pt x="318" y="82"/>
                    <a:pt x="318" y="82"/>
                    <a:pt x="318" y="82"/>
                  </a:cubicBezTo>
                  <a:cubicBezTo>
                    <a:pt x="318" y="84"/>
                    <a:pt x="318" y="84"/>
                    <a:pt x="318" y="84"/>
                  </a:cubicBezTo>
                  <a:cubicBezTo>
                    <a:pt x="319" y="84"/>
                    <a:pt x="319" y="83"/>
                    <a:pt x="319" y="82"/>
                  </a:cubicBezTo>
                  <a:cubicBezTo>
                    <a:pt x="319" y="83"/>
                    <a:pt x="320" y="83"/>
                    <a:pt x="320" y="83"/>
                  </a:cubicBezTo>
                  <a:cubicBezTo>
                    <a:pt x="321" y="81"/>
                    <a:pt x="323" y="84"/>
                    <a:pt x="324" y="83"/>
                  </a:cubicBezTo>
                  <a:cubicBezTo>
                    <a:pt x="324" y="84"/>
                    <a:pt x="324" y="84"/>
                    <a:pt x="324" y="84"/>
                  </a:cubicBezTo>
                  <a:cubicBezTo>
                    <a:pt x="325" y="83"/>
                    <a:pt x="325" y="83"/>
                    <a:pt x="325" y="83"/>
                  </a:cubicBezTo>
                  <a:cubicBezTo>
                    <a:pt x="326" y="83"/>
                    <a:pt x="327" y="84"/>
                    <a:pt x="328" y="84"/>
                  </a:cubicBezTo>
                  <a:cubicBezTo>
                    <a:pt x="328" y="84"/>
                    <a:pt x="328" y="83"/>
                    <a:pt x="329" y="83"/>
                  </a:cubicBezTo>
                  <a:cubicBezTo>
                    <a:pt x="329" y="85"/>
                    <a:pt x="330" y="83"/>
                    <a:pt x="330" y="84"/>
                  </a:cubicBezTo>
                  <a:cubicBezTo>
                    <a:pt x="331" y="83"/>
                    <a:pt x="332" y="84"/>
                    <a:pt x="333" y="83"/>
                  </a:cubicBezTo>
                  <a:cubicBezTo>
                    <a:pt x="333" y="84"/>
                    <a:pt x="334" y="83"/>
                    <a:pt x="335" y="84"/>
                  </a:cubicBezTo>
                  <a:cubicBezTo>
                    <a:pt x="335" y="84"/>
                    <a:pt x="335" y="84"/>
                    <a:pt x="335" y="84"/>
                  </a:cubicBezTo>
                  <a:cubicBezTo>
                    <a:pt x="336" y="83"/>
                    <a:pt x="337" y="83"/>
                    <a:pt x="338" y="84"/>
                  </a:cubicBezTo>
                  <a:cubicBezTo>
                    <a:pt x="338" y="85"/>
                    <a:pt x="338" y="85"/>
                    <a:pt x="338" y="85"/>
                  </a:cubicBezTo>
                  <a:cubicBezTo>
                    <a:pt x="339" y="85"/>
                    <a:pt x="339" y="85"/>
                    <a:pt x="339" y="85"/>
                  </a:cubicBezTo>
                  <a:cubicBezTo>
                    <a:pt x="339" y="84"/>
                    <a:pt x="338" y="84"/>
                    <a:pt x="339" y="84"/>
                  </a:cubicBezTo>
                  <a:cubicBezTo>
                    <a:pt x="339" y="84"/>
                    <a:pt x="340" y="84"/>
                    <a:pt x="341" y="84"/>
                  </a:cubicBezTo>
                  <a:cubicBezTo>
                    <a:pt x="341" y="84"/>
                    <a:pt x="341" y="85"/>
                    <a:pt x="341" y="85"/>
                  </a:cubicBezTo>
                  <a:cubicBezTo>
                    <a:pt x="342" y="84"/>
                    <a:pt x="342" y="84"/>
                    <a:pt x="342" y="84"/>
                  </a:cubicBezTo>
                  <a:cubicBezTo>
                    <a:pt x="344" y="83"/>
                    <a:pt x="342" y="85"/>
                    <a:pt x="344" y="85"/>
                  </a:cubicBezTo>
                  <a:cubicBezTo>
                    <a:pt x="346" y="86"/>
                    <a:pt x="346" y="84"/>
                    <a:pt x="347" y="83"/>
                  </a:cubicBezTo>
                  <a:cubicBezTo>
                    <a:pt x="347" y="83"/>
                    <a:pt x="347" y="84"/>
                    <a:pt x="347" y="84"/>
                  </a:cubicBezTo>
                  <a:cubicBezTo>
                    <a:pt x="347" y="84"/>
                    <a:pt x="347" y="84"/>
                    <a:pt x="347" y="84"/>
                  </a:cubicBezTo>
                  <a:cubicBezTo>
                    <a:pt x="347" y="84"/>
                    <a:pt x="346" y="85"/>
                    <a:pt x="347" y="85"/>
                  </a:cubicBezTo>
                  <a:cubicBezTo>
                    <a:pt x="347" y="85"/>
                    <a:pt x="347" y="84"/>
                    <a:pt x="348" y="85"/>
                  </a:cubicBezTo>
                  <a:cubicBezTo>
                    <a:pt x="348" y="85"/>
                    <a:pt x="348" y="85"/>
                    <a:pt x="348" y="85"/>
                  </a:cubicBezTo>
                  <a:cubicBezTo>
                    <a:pt x="349" y="83"/>
                    <a:pt x="351" y="86"/>
                    <a:pt x="351" y="85"/>
                  </a:cubicBezTo>
                  <a:cubicBezTo>
                    <a:pt x="351" y="85"/>
                    <a:pt x="351" y="85"/>
                    <a:pt x="351" y="85"/>
                  </a:cubicBezTo>
                  <a:cubicBezTo>
                    <a:pt x="352" y="85"/>
                    <a:pt x="352" y="85"/>
                    <a:pt x="352" y="85"/>
                  </a:cubicBezTo>
                  <a:cubicBezTo>
                    <a:pt x="352" y="85"/>
                    <a:pt x="352" y="84"/>
                    <a:pt x="352" y="84"/>
                  </a:cubicBezTo>
                  <a:cubicBezTo>
                    <a:pt x="353" y="85"/>
                    <a:pt x="352" y="85"/>
                    <a:pt x="352" y="86"/>
                  </a:cubicBezTo>
                  <a:cubicBezTo>
                    <a:pt x="353" y="86"/>
                    <a:pt x="353" y="86"/>
                    <a:pt x="354" y="85"/>
                  </a:cubicBezTo>
                  <a:cubicBezTo>
                    <a:pt x="354" y="87"/>
                    <a:pt x="354" y="87"/>
                    <a:pt x="354" y="87"/>
                  </a:cubicBezTo>
                  <a:cubicBezTo>
                    <a:pt x="354" y="87"/>
                    <a:pt x="354" y="86"/>
                    <a:pt x="355" y="86"/>
                  </a:cubicBezTo>
                  <a:cubicBezTo>
                    <a:pt x="355" y="86"/>
                    <a:pt x="357" y="87"/>
                    <a:pt x="356" y="88"/>
                  </a:cubicBezTo>
                  <a:cubicBezTo>
                    <a:pt x="356" y="87"/>
                    <a:pt x="357" y="87"/>
                    <a:pt x="357" y="87"/>
                  </a:cubicBezTo>
                  <a:cubicBezTo>
                    <a:pt x="357" y="86"/>
                    <a:pt x="357" y="86"/>
                    <a:pt x="357" y="86"/>
                  </a:cubicBezTo>
                  <a:cubicBezTo>
                    <a:pt x="357" y="86"/>
                    <a:pt x="357" y="86"/>
                    <a:pt x="358" y="86"/>
                  </a:cubicBezTo>
                  <a:cubicBezTo>
                    <a:pt x="358" y="87"/>
                    <a:pt x="358" y="87"/>
                    <a:pt x="358" y="87"/>
                  </a:cubicBezTo>
                  <a:cubicBezTo>
                    <a:pt x="358" y="87"/>
                    <a:pt x="359" y="86"/>
                    <a:pt x="359" y="86"/>
                  </a:cubicBezTo>
                  <a:cubicBezTo>
                    <a:pt x="359" y="86"/>
                    <a:pt x="359" y="86"/>
                    <a:pt x="359" y="86"/>
                  </a:cubicBezTo>
                  <a:cubicBezTo>
                    <a:pt x="360" y="86"/>
                    <a:pt x="362" y="85"/>
                    <a:pt x="362" y="87"/>
                  </a:cubicBezTo>
                  <a:cubicBezTo>
                    <a:pt x="362" y="87"/>
                    <a:pt x="362" y="88"/>
                    <a:pt x="363" y="87"/>
                  </a:cubicBezTo>
                  <a:cubicBezTo>
                    <a:pt x="362" y="86"/>
                    <a:pt x="362" y="86"/>
                    <a:pt x="362" y="86"/>
                  </a:cubicBezTo>
                  <a:cubicBezTo>
                    <a:pt x="362" y="86"/>
                    <a:pt x="363" y="86"/>
                    <a:pt x="363" y="87"/>
                  </a:cubicBezTo>
                  <a:cubicBezTo>
                    <a:pt x="363" y="87"/>
                    <a:pt x="364" y="87"/>
                    <a:pt x="363" y="88"/>
                  </a:cubicBezTo>
                  <a:cubicBezTo>
                    <a:pt x="364" y="88"/>
                    <a:pt x="364" y="88"/>
                    <a:pt x="364" y="88"/>
                  </a:cubicBezTo>
                  <a:cubicBezTo>
                    <a:pt x="364" y="87"/>
                    <a:pt x="364" y="87"/>
                    <a:pt x="364" y="87"/>
                  </a:cubicBezTo>
                  <a:cubicBezTo>
                    <a:pt x="364" y="87"/>
                    <a:pt x="365" y="87"/>
                    <a:pt x="365" y="87"/>
                  </a:cubicBezTo>
                  <a:cubicBezTo>
                    <a:pt x="366" y="87"/>
                    <a:pt x="365" y="88"/>
                    <a:pt x="366" y="88"/>
                  </a:cubicBezTo>
                  <a:cubicBezTo>
                    <a:pt x="366" y="87"/>
                    <a:pt x="366" y="87"/>
                    <a:pt x="366" y="87"/>
                  </a:cubicBezTo>
                  <a:cubicBezTo>
                    <a:pt x="367" y="88"/>
                    <a:pt x="368" y="88"/>
                    <a:pt x="369" y="88"/>
                  </a:cubicBezTo>
                  <a:cubicBezTo>
                    <a:pt x="369" y="88"/>
                    <a:pt x="369" y="88"/>
                    <a:pt x="369" y="88"/>
                  </a:cubicBezTo>
                  <a:cubicBezTo>
                    <a:pt x="369" y="88"/>
                    <a:pt x="369" y="88"/>
                    <a:pt x="370" y="88"/>
                  </a:cubicBezTo>
                  <a:cubicBezTo>
                    <a:pt x="370" y="88"/>
                    <a:pt x="369" y="87"/>
                    <a:pt x="370" y="87"/>
                  </a:cubicBezTo>
                  <a:cubicBezTo>
                    <a:pt x="370" y="87"/>
                    <a:pt x="370" y="87"/>
                    <a:pt x="370" y="87"/>
                  </a:cubicBezTo>
                  <a:cubicBezTo>
                    <a:pt x="371" y="88"/>
                    <a:pt x="370" y="88"/>
                    <a:pt x="370" y="88"/>
                  </a:cubicBezTo>
                  <a:cubicBezTo>
                    <a:pt x="370" y="88"/>
                    <a:pt x="370" y="88"/>
                    <a:pt x="370" y="88"/>
                  </a:cubicBezTo>
                  <a:cubicBezTo>
                    <a:pt x="370" y="88"/>
                    <a:pt x="371" y="88"/>
                    <a:pt x="371" y="88"/>
                  </a:cubicBezTo>
                  <a:cubicBezTo>
                    <a:pt x="371" y="88"/>
                    <a:pt x="371" y="88"/>
                    <a:pt x="371" y="88"/>
                  </a:cubicBezTo>
                  <a:cubicBezTo>
                    <a:pt x="372" y="88"/>
                    <a:pt x="372" y="88"/>
                    <a:pt x="372" y="88"/>
                  </a:cubicBezTo>
                  <a:cubicBezTo>
                    <a:pt x="372" y="88"/>
                    <a:pt x="372" y="88"/>
                    <a:pt x="372" y="88"/>
                  </a:cubicBezTo>
                  <a:cubicBezTo>
                    <a:pt x="372" y="89"/>
                    <a:pt x="371" y="89"/>
                    <a:pt x="371" y="89"/>
                  </a:cubicBezTo>
                  <a:cubicBezTo>
                    <a:pt x="371" y="89"/>
                    <a:pt x="371" y="89"/>
                    <a:pt x="371" y="89"/>
                  </a:cubicBezTo>
                  <a:cubicBezTo>
                    <a:pt x="373" y="89"/>
                    <a:pt x="372" y="88"/>
                    <a:pt x="372" y="87"/>
                  </a:cubicBezTo>
                  <a:cubicBezTo>
                    <a:pt x="372" y="88"/>
                    <a:pt x="373" y="87"/>
                    <a:pt x="373" y="88"/>
                  </a:cubicBezTo>
                  <a:cubicBezTo>
                    <a:pt x="373" y="88"/>
                    <a:pt x="373" y="89"/>
                    <a:pt x="373" y="89"/>
                  </a:cubicBezTo>
                  <a:cubicBezTo>
                    <a:pt x="374" y="89"/>
                    <a:pt x="374" y="88"/>
                    <a:pt x="375" y="88"/>
                  </a:cubicBezTo>
                  <a:cubicBezTo>
                    <a:pt x="375" y="88"/>
                    <a:pt x="375" y="88"/>
                    <a:pt x="375" y="88"/>
                  </a:cubicBezTo>
                  <a:cubicBezTo>
                    <a:pt x="376" y="89"/>
                    <a:pt x="377" y="88"/>
                    <a:pt x="378" y="87"/>
                  </a:cubicBezTo>
                  <a:cubicBezTo>
                    <a:pt x="378" y="89"/>
                    <a:pt x="378" y="89"/>
                    <a:pt x="378" y="89"/>
                  </a:cubicBezTo>
                  <a:cubicBezTo>
                    <a:pt x="379" y="88"/>
                    <a:pt x="379" y="87"/>
                    <a:pt x="380" y="88"/>
                  </a:cubicBezTo>
                  <a:cubicBezTo>
                    <a:pt x="379" y="88"/>
                    <a:pt x="379" y="88"/>
                    <a:pt x="379" y="88"/>
                  </a:cubicBezTo>
                  <a:cubicBezTo>
                    <a:pt x="380" y="88"/>
                    <a:pt x="381" y="88"/>
                    <a:pt x="381" y="88"/>
                  </a:cubicBezTo>
                  <a:cubicBezTo>
                    <a:pt x="382" y="88"/>
                    <a:pt x="381" y="89"/>
                    <a:pt x="382" y="89"/>
                  </a:cubicBezTo>
                  <a:cubicBezTo>
                    <a:pt x="383" y="87"/>
                    <a:pt x="383" y="87"/>
                    <a:pt x="383" y="87"/>
                  </a:cubicBezTo>
                  <a:cubicBezTo>
                    <a:pt x="383" y="88"/>
                    <a:pt x="383" y="88"/>
                    <a:pt x="383" y="88"/>
                  </a:cubicBezTo>
                  <a:cubicBezTo>
                    <a:pt x="383" y="88"/>
                    <a:pt x="383" y="89"/>
                    <a:pt x="383" y="89"/>
                  </a:cubicBezTo>
                  <a:cubicBezTo>
                    <a:pt x="383" y="88"/>
                    <a:pt x="383" y="88"/>
                    <a:pt x="383" y="88"/>
                  </a:cubicBezTo>
                  <a:cubicBezTo>
                    <a:pt x="384" y="88"/>
                    <a:pt x="384" y="89"/>
                    <a:pt x="384" y="89"/>
                  </a:cubicBezTo>
                  <a:cubicBezTo>
                    <a:pt x="384" y="88"/>
                    <a:pt x="385" y="88"/>
                    <a:pt x="385" y="88"/>
                  </a:cubicBezTo>
                  <a:cubicBezTo>
                    <a:pt x="385" y="89"/>
                    <a:pt x="385" y="89"/>
                    <a:pt x="385" y="89"/>
                  </a:cubicBezTo>
                  <a:cubicBezTo>
                    <a:pt x="385" y="89"/>
                    <a:pt x="386" y="89"/>
                    <a:pt x="386" y="88"/>
                  </a:cubicBezTo>
                  <a:cubicBezTo>
                    <a:pt x="386" y="89"/>
                    <a:pt x="386" y="89"/>
                    <a:pt x="386" y="89"/>
                  </a:cubicBezTo>
                  <a:cubicBezTo>
                    <a:pt x="386" y="89"/>
                    <a:pt x="386" y="89"/>
                    <a:pt x="386" y="89"/>
                  </a:cubicBezTo>
                  <a:cubicBezTo>
                    <a:pt x="386" y="88"/>
                    <a:pt x="386" y="88"/>
                    <a:pt x="386" y="88"/>
                  </a:cubicBezTo>
                  <a:cubicBezTo>
                    <a:pt x="386" y="88"/>
                    <a:pt x="386" y="88"/>
                    <a:pt x="386" y="88"/>
                  </a:cubicBezTo>
                  <a:cubicBezTo>
                    <a:pt x="387" y="88"/>
                    <a:pt x="387" y="87"/>
                    <a:pt x="387" y="88"/>
                  </a:cubicBezTo>
                  <a:cubicBezTo>
                    <a:pt x="388" y="88"/>
                    <a:pt x="387" y="88"/>
                    <a:pt x="387" y="88"/>
                  </a:cubicBezTo>
                  <a:cubicBezTo>
                    <a:pt x="387" y="88"/>
                    <a:pt x="387" y="89"/>
                    <a:pt x="387" y="89"/>
                  </a:cubicBezTo>
                  <a:cubicBezTo>
                    <a:pt x="388" y="89"/>
                    <a:pt x="388" y="89"/>
                    <a:pt x="388" y="89"/>
                  </a:cubicBezTo>
                  <a:cubicBezTo>
                    <a:pt x="388" y="88"/>
                    <a:pt x="388" y="88"/>
                    <a:pt x="388" y="87"/>
                  </a:cubicBezTo>
                  <a:cubicBezTo>
                    <a:pt x="388" y="87"/>
                    <a:pt x="388" y="87"/>
                    <a:pt x="389" y="87"/>
                  </a:cubicBezTo>
                  <a:cubicBezTo>
                    <a:pt x="389" y="87"/>
                    <a:pt x="389" y="87"/>
                    <a:pt x="389" y="87"/>
                  </a:cubicBezTo>
                  <a:cubicBezTo>
                    <a:pt x="388" y="87"/>
                    <a:pt x="388" y="86"/>
                    <a:pt x="388" y="87"/>
                  </a:cubicBezTo>
                  <a:cubicBezTo>
                    <a:pt x="388" y="87"/>
                    <a:pt x="388" y="87"/>
                    <a:pt x="388" y="87"/>
                  </a:cubicBezTo>
                  <a:cubicBezTo>
                    <a:pt x="387" y="87"/>
                    <a:pt x="387" y="87"/>
                    <a:pt x="387" y="87"/>
                  </a:cubicBezTo>
                  <a:cubicBezTo>
                    <a:pt x="387" y="87"/>
                    <a:pt x="386" y="87"/>
                    <a:pt x="386" y="87"/>
                  </a:cubicBezTo>
                  <a:cubicBezTo>
                    <a:pt x="387" y="87"/>
                    <a:pt x="387" y="87"/>
                    <a:pt x="387" y="87"/>
                  </a:cubicBezTo>
                  <a:cubicBezTo>
                    <a:pt x="387" y="86"/>
                    <a:pt x="387" y="86"/>
                    <a:pt x="387" y="86"/>
                  </a:cubicBezTo>
                  <a:cubicBezTo>
                    <a:pt x="387" y="86"/>
                    <a:pt x="387" y="85"/>
                    <a:pt x="388" y="85"/>
                  </a:cubicBezTo>
                  <a:cubicBezTo>
                    <a:pt x="388" y="86"/>
                    <a:pt x="390" y="85"/>
                    <a:pt x="390" y="86"/>
                  </a:cubicBezTo>
                  <a:cubicBezTo>
                    <a:pt x="391" y="85"/>
                    <a:pt x="391" y="85"/>
                    <a:pt x="391" y="85"/>
                  </a:cubicBezTo>
                  <a:cubicBezTo>
                    <a:pt x="391" y="85"/>
                    <a:pt x="391" y="85"/>
                    <a:pt x="390" y="85"/>
                  </a:cubicBezTo>
                  <a:cubicBezTo>
                    <a:pt x="392" y="85"/>
                    <a:pt x="393" y="86"/>
                    <a:pt x="394" y="85"/>
                  </a:cubicBezTo>
                  <a:cubicBezTo>
                    <a:pt x="396" y="87"/>
                    <a:pt x="397" y="85"/>
                    <a:pt x="398" y="86"/>
                  </a:cubicBezTo>
                  <a:cubicBezTo>
                    <a:pt x="400" y="85"/>
                    <a:pt x="403" y="87"/>
                    <a:pt x="405" y="85"/>
                  </a:cubicBezTo>
                  <a:close/>
                  <a:moveTo>
                    <a:pt x="503" y="82"/>
                  </a:moveTo>
                  <a:cubicBezTo>
                    <a:pt x="502" y="82"/>
                    <a:pt x="502" y="83"/>
                    <a:pt x="501" y="82"/>
                  </a:cubicBezTo>
                  <a:cubicBezTo>
                    <a:pt x="502" y="82"/>
                    <a:pt x="502" y="82"/>
                    <a:pt x="503" y="82"/>
                  </a:cubicBezTo>
                  <a:close/>
                  <a:moveTo>
                    <a:pt x="490" y="81"/>
                  </a:moveTo>
                  <a:cubicBezTo>
                    <a:pt x="489" y="83"/>
                    <a:pt x="487" y="81"/>
                    <a:pt x="486" y="82"/>
                  </a:cubicBezTo>
                  <a:cubicBezTo>
                    <a:pt x="486" y="81"/>
                    <a:pt x="486" y="81"/>
                    <a:pt x="486" y="81"/>
                  </a:cubicBezTo>
                  <a:cubicBezTo>
                    <a:pt x="487" y="80"/>
                    <a:pt x="489" y="81"/>
                    <a:pt x="490" y="81"/>
                  </a:cubicBezTo>
                  <a:close/>
                  <a:moveTo>
                    <a:pt x="475" y="81"/>
                  </a:moveTo>
                  <a:cubicBezTo>
                    <a:pt x="475" y="81"/>
                    <a:pt x="475" y="81"/>
                    <a:pt x="475" y="81"/>
                  </a:cubicBezTo>
                  <a:cubicBezTo>
                    <a:pt x="475" y="81"/>
                    <a:pt x="475" y="81"/>
                    <a:pt x="475" y="82"/>
                  </a:cubicBezTo>
                  <a:lnTo>
                    <a:pt x="475" y="81"/>
                  </a:lnTo>
                  <a:close/>
                  <a:moveTo>
                    <a:pt x="478" y="75"/>
                  </a:moveTo>
                  <a:cubicBezTo>
                    <a:pt x="478" y="75"/>
                    <a:pt x="478" y="75"/>
                    <a:pt x="477" y="75"/>
                  </a:cubicBezTo>
                  <a:cubicBezTo>
                    <a:pt x="478" y="75"/>
                    <a:pt x="478" y="75"/>
                    <a:pt x="478" y="75"/>
                  </a:cubicBezTo>
                  <a:close/>
                  <a:moveTo>
                    <a:pt x="474" y="78"/>
                  </a:moveTo>
                  <a:cubicBezTo>
                    <a:pt x="475" y="79"/>
                    <a:pt x="476" y="78"/>
                    <a:pt x="477" y="78"/>
                  </a:cubicBezTo>
                  <a:cubicBezTo>
                    <a:pt x="480" y="78"/>
                    <a:pt x="481" y="78"/>
                    <a:pt x="483" y="78"/>
                  </a:cubicBezTo>
                  <a:cubicBezTo>
                    <a:pt x="484" y="78"/>
                    <a:pt x="484" y="78"/>
                    <a:pt x="484" y="78"/>
                  </a:cubicBezTo>
                  <a:cubicBezTo>
                    <a:pt x="483" y="79"/>
                    <a:pt x="481" y="79"/>
                    <a:pt x="479" y="79"/>
                  </a:cubicBezTo>
                  <a:cubicBezTo>
                    <a:pt x="479" y="79"/>
                    <a:pt x="479" y="78"/>
                    <a:pt x="479" y="78"/>
                  </a:cubicBezTo>
                  <a:cubicBezTo>
                    <a:pt x="478" y="79"/>
                    <a:pt x="476" y="80"/>
                    <a:pt x="474" y="79"/>
                  </a:cubicBezTo>
                  <a:cubicBezTo>
                    <a:pt x="474" y="79"/>
                    <a:pt x="473" y="79"/>
                    <a:pt x="473" y="79"/>
                  </a:cubicBezTo>
                  <a:cubicBezTo>
                    <a:pt x="473" y="79"/>
                    <a:pt x="473" y="79"/>
                    <a:pt x="473" y="79"/>
                  </a:cubicBezTo>
                  <a:cubicBezTo>
                    <a:pt x="473" y="79"/>
                    <a:pt x="473" y="79"/>
                    <a:pt x="474" y="78"/>
                  </a:cubicBezTo>
                  <a:close/>
                  <a:moveTo>
                    <a:pt x="470" y="79"/>
                  </a:moveTo>
                  <a:cubicBezTo>
                    <a:pt x="472" y="78"/>
                    <a:pt x="472" y="78"/>
                    <a:pt x="472" y="78"/>
                  </a:cubicBezTo>
                  <a:cubicBezTo>
                    <a:pt x="472" y="79"/>
                    <a:pt x="472" y="79"/>
                    <a:pt x="472" y="79"/>
                  </a:cubicBezTo>
                  <a:cubicBezTo>
                    <a:pt x="470" y="79"/>
                    <a:pt x="468" y="79"/>
                    <a:pt x="467" y="79"/>
                  </a:cubicBezTo>
                  <a:cubicBezTo>
                    <a:pt x="468" y="79"/>
                    <a:pt x="469" y="78"/>
                    <a:pt x="470" y="79"/>
                  </a:cubicBezTo>
                  <a:close/>
                  <a:moveTo>
                    <a:pt x="459" y="79"/>
                  </a:moveTo>
                  <a:cubicBezTo>
                    <a:pt x="462" y="79"/>
                    <a:pt x="462" y="78"/>
                    <a:pt x="464" y="79"/>
                  </a:cubicBezTo>
                  <a:cubicBezTo>
                    <a:pt x="465" y="79"/>
                    <a:pt x="465" y="78"/>
                    <a:pt x="466" y="79"/>
                  </a:cubicBezTo>
                  <a:cubicBezTo>
                    <a:pt x="466" y="80"/>
                    <a:pt x="464" y="78"/>
                    <a:pt x="463" y="79"/>
                  </a:cubicBezTo>
                  <a:cubicBezTo>
                    <a:pt x="461" y="78"/>
                    <a:pt x="458" y="80"/>
                    <a:pt x="456" y="79"/>
                  </a:cubicBezTo>
                  <a:cubicBezTo>
                    <a:pt x="457" y="79"/>
                    <a:pt x="458" y="79"/>
                    <a:pt x="459" y="79"/>
                  </a:cubicBezTo>
                  <a:close/>
                  <a:moveTo>
                    <a:pt x="488" y="67"/>
                  </a:moveTo>
                  <a:cubicBezTo>
                    <a:pt x="487" y="67"/>
                    <a:pt x="487" y="68"/>
                    <a:pt x="486" y="68"/>
                  </a:cubicBezTo>
                  <a:cubicBezTo>
                    <a:pt x="486" y="67"/>
                    <a:pt x="485" y="68"/>
                    <a:pt x="485" y="67"/>
                  </a:cubicBezTo>
                  <a:cubicBezTo>
                    <a:pt x="485" y="66"/>
                    <a:pt x="487" y="67"/>
                    <a:pt x="488" y="67"/>
                  </a:cubicBezTo>
                  <a:close/>
                  <a:moveTo>
                    <a:pt x="478" y="61"/>
                  </a:moveTo>
                  <a:cubicBezTo>
                    <a:pt x="478" y="61"/>
                    <a:pt x="478" y="61"/>
                    <a:pt x="478" y="61"/>
                  </a:cubicBezTo>
                  <a:cubicBezTo>
                    <a:pt x="477" y="61"/>
                    <a:pt x="477" y="61"/>
                    <a:pt x="477" y="61"/>
                  </a:cubicBezTo>
                  <a:lnTo>
                    <a:pt x="478" y="61"/>
                  </a:lnTo>
                  <a:close/>
                  <a:moveTo>
                    <a:pt x="471" y="63"/>
                  </a:moveTo>
                  <a:cubicBezTo>
                    <a:pt x="472" y="63"/>
                    <a:pt x="472" y="63"/>
                    <a:pt x="472" y="63"/>
                  </a:cubicBezTo>
                  <a:cubicBezTo>
                    <a:pt x="471" y="64"/>
                    <a:pt x="471" y="64"/>
                    <a:pt x="471" y="64"/>
                  </a:cubicBezTo>
                  <a:cubicBezTo>
                    <a:pt x="471" y="63"/>
                    <a:pt x="471" y="63"/>
                    <a:pt x="471" y="63"/>
                  </a:cubicBezTo>
                  <a:close/>
                  <a:moveTo>
                    <a:pt x="470" y="64"/>
                  </a:moveTo>
                  <a:cubicBezTo>
                    <a:pt x="470" y="64"/>
                    <a:pt x="469" y="63"/>
                    <a:pt x="469" y="64"/>
                  </a:cubicBezTo>
                  <a:cubicBezTo>
                    <a:pt x="469" y="64"/>
                    <a:pt x="469" y="64"/>
                    <a:pt x="469" y="64"/>
                  </a:cubicBezTo>
                  <a:cubicBezTo>
                    <a:pt x="468" y="64"/>
                    <a:pt x="468" y="64"/>
                    <a:pt x="468" y="64"/>
                  </a:cubicBezTo>
                  <a:cubicBezTo>
                    <a:pt x="469" y="63"/>
                    <a:pt x="470" y="63"/>
                    <a:pt x="470" y="64"/>
                  </a:cubicBezTo>
                  <a:close/>
                  <a:moveTo>
                    <a:pt x="496" y="55"/>
                  </a:moveTo>
                  <a:cubicBezTo>
                    <a:pt x="495" y="56"/>
                    <a:pt x="495" y="56"/>
                    <a:pt x="495" y="56"/>
                  </a:cubicBezTo>
                  <a:cubicBezTo>
                    <a:pt x="495" y="55"/>
                    <a:pt x="495" y="55"/>
                    <a:pt x="495" y="55"/>
                  </a:cubicBezTo>
                  <a:lnTo>
                    <a:pt x="496" y="55"/>
                  </a:lnTo>
                  <a:close/>
                  <a:moveTo>
                    <a:pt x="495" y="54"/>
                  </a:moveTo>
                  <a:cubicBezTo>
                    <a:pt x="494" y="54"/>
                    <a:pt x="494" y="54"/>
                    <a:pt x="494" y="54"/>
                  </a:cubicBezTo>
                  <a:cubicBezTo>
                    <a:pt x="494" y="54"/>
                    <a:pt x="494" y="54"/>
                    <a:pt x="494" y="54"/>
                  </a:cubicBezTo>
                  <a:lnTo>
                    <a:pt x="495" y="54"/>
                  </a:lnTo>
                  <a:close/>
                  <a:moveTo>
                    <a:pt x="504" y="54"/>
                  </a:moveTo>
                  <a:cubicBezTo>
                    <a:pt x="503" y="55"/>
                    <a:pt x="503" y="55"/>
                    <a:pt x="503" y="55"/>
                  </a:cubicBezTo>
                  <a:cubicBezTo>
                    <a:pt x="503" y="54"/>
                    <a:pt x="503" y="54"/>
                    <a:pt x="503" y="54"/>
                  </a:cubicBezTo>
                  <a:lnTo>
                    <a:pt x="504" y="54"/>
                  </a:lnTo>
                  <a:close/>
                  <a:moveTo>
                    <a:pt x="494" y="53"/>
                  </a:moveTo>
                  <a:cubicBezTo>
                    <a:pt x="493" y="54"/>
                    <a:pt x="493" y="54"/>
                    <a:pt x="492" y="54"/>
                  </a:cubicBezTo>
                  <a:lnTo>
                    <a:pt x="494" y="53"/>
                  </a:lnTo>
                  <a:close/>
                  <a:moveTo>
                    <a:pt x="490" y="53"/>
                  </a:moveTo>
                  <a:cubicBezTo>
                    <a:pt x="490" y="53"/>
                    <a:pt x="490" y="53"/>
                    <a:pt x="490" y="54"/>
                  </a:cubicBezTo>
                  <a:cubicBezTo>
                    <a:pt x="490" y="53"/>
                    <a:pt x="490" y="53"/>
                    <a:pt x="490" y="53"/>
                  </a:cubicBezTo>
                  <a:close/>
                  <a:moveTo>
                    <a:pt x="489" y="55"/>
                  </a:moveTo>
                  <a:cubicBezTo>
                    <a:pt x="488" y="56"/>
                    <a:pt x="488" y="56"/>
                    <a:pt x="488" y="56"/>
                  </a:cubicBezTo>
                  <a:cubicBezTo>
                    <a:pt x="488" y="56"/>
                    <a:pt x="488" y="56"/>
                    <a:pt x="488" y="56"/>
                  </a:cubicBezTo>
                  <a:cubicBezTo>
                    <a:pt x="488" y="56"/>
                    <a:pt x="488" y="56"/>
                    <a:pt x="488" y="55"/>
                  </a:cubicBezTo>
                  <a:cubicBezTo>
                    <a:pt x="488" y="55"/>
                    <a:pt x="488" y="55"/>
                    <a:pt x="488" y="55"/>
                  </a:cubicBezTo>
                  <a:lnTo>
                    <a:pt x="489" y="55"/>
                  </a:lnTo>
                  <a:close/>
                  <a:moveTo>
                    <a:pt x="487" y="56"/>
                  </a:moveTo>
                  <a:cubicBezTo>
                    <a:pt x="488" y="56"/>
                    <a:pt x="488" y="56"/>
                    <a:pt x="488" y="56"/>
                  </a:cubicBezTo>
                  <a:cubicBezTo>
                    <a:pt x="487" y="56"/>
                    <a:pt x="487" y="56"/>
                    <a:pt x="487" y="56"/>
                  </a:cubicBezTo>
                  <a:close/>
                  <a:moveTo>
                    <a:pt x="485" y="56"/>
                  </a:moveTo>
                  <a:cubicBezTo>
                    <a:pt x="485" y="56"/>
                    <a:pt x="485" y="56"/>
                    <a:pt x="485" y="56"/>
                  </a:cubicBezTo>
                  <a:cubicBezTo>
                    <a:pt x="485" y="57"/>
                    <a:pt x="485" y="57"/>
                    <a:pt x="485" y="57"/>
                  </a:cubicBezTo>
                  <a:cubicBezTo>
                    <a:pt x="485" y="57"/>
                    <a:pt x="485" y="57"/>
                    <a:pt x="485" y="57"/>
                  </a:cubicBezTo>
                  <a:lnTo>
                    <a:pt x="485" y="56"/>
                  </a:lnTo>
                  <a:close/>
                  <a:moveTo>
                    <a:pt x="519" y="44"/>
                  </a:moveTo>
                  <a:cubicBezTo>
                    <a:pt x="519" y="45"/>
                    <a:pt x="519" y="45"/>
                    <a:pt x="519" y="45"/>
                  </a:cubicBezTo>
                  <a:cubicBezTo>
                    <a:pt x="519" y="45"/>
                    <a:pt x="519" y="45"/>
                    <a:pt x="519" y="45"/>
                  </a:cubicBezTo>
                  <a:cubicBezTo>
                    <a:pt x="520" y="45"/>
                    <a:pt x="519" y="44"/>
                    <a:pt x="520" y="44"/>
                  </a:cubicBezTo>
                  <a:cubicBezTo>
                    <a:pt x="521" y="45"/>
                    <a:pt x="521" y="45"/>
                    <a:pt x="521" y="45"/>
                  </a:cubicBezTo>
                  <a:cubicBezTo>
                    <a:pt x="521" y="45"/>
                    <a:pt x="521" y="45"/>
                    <a:pt x="521" y="45"/>
                  </a:cubicBezTo>
                  <a:cubicBezTo>
                    <a:pt x="520" y="45"/>
                    <a:pt x="520" y="45"/>
                    <a:pt x="519" y="45"/>
                  </a:cubicBezTo>
                  <a:cubicBezTo>
                    <a:pt x="519" y="45"/>
                    <a:pt x="519" y="45"/>
                    <a:pt x="519" y="45"/>
                  </a:cubicBezTo>
                  <a:lnTo>
                    <a:pt x="519" y="44"/>
                  </a:lnTo>
                  <a:close/>
                  <a:moveTo>
                    <a:pt x="518" y="45"/>
                  </a:moveTo>
                  <a:cubicBezTo>
                    <a:pt x="518" y="45"/>
                    <a:pt x="518" y="45"/>
                    <a:pt x="518" y="45"/>
                  </a:cubicBezTo>
                  <a:cubicBezTo>
                    <a:pt x="517" y="45"/>
                    <a:pt x="517" y="45"/>
                    <a:pt x="517" y="45"/>
                  </a:cubicBezTo>
                  <a:lnTo>
                    <a:pt x="518" y="45"/>
                  </a:lnTo>
                  <a:close/>
                  <a:moveTo>
                    <a:pt x="473" y="56"/>
                  </a:moveTo>
                  <a:cubicBezTo>
                    <a:pt x="473" y="56"/>
                    <a:pt x="473" y="56"/>
                    <a:pt x="473" y="56"/>
                  </a:cubicBezTo>
                  <a:cubicBezTo>
                    <a:pt x="473" y="56"/>
                    <a:pt x="473" y="57"/>
                    <a:pt x="474" y="57"/>
                  </a:cubicBezTo>
                  <a:cubicBezTo>
                    <a:pt x="473" y="57"/>
                    <a:pt x="472" y="57"/>
                    <a:pt x="473" y="56"/>
                  </a:cubicBezTo>
                  <a:close/>
                  <a:moveTo>
                    <a:pt x="475" y="56"/>
                  </a:moveTo>
                  <a:cubicBezTo>
                    <a:pt x="475" y="56"/>
                    <a:pt x="475" y="56"/>
                    <a:pt x="475" y="56"/>
                  </a:cubicBezTo>
                  <a:cubicBezTo>
                    <a:pt x="476" y="55"/>
                    <a:pt x="476" y="55"/>
                    <a:pt x="476" y="55"/>
                  </a:cubicBezTo>
                  <a:cubicBezTo>
                    <a:pt x="476" y="56"/>
                    <a:pt x="476" y="56"/>
                    <a:pt x="475" y="56"/>
                  </a:cubicBezTo>
                  <a:close/>
                  <a:moveTo>
                    <a:pt x="479" y="50"/>
                  </a:moveTo>
                  <a:cubicBezTo>
                    <a:pt x="479" y="49"/>
                    <a:pt x="479" y="49"/>
                    <a:pt x="479" y="49"/>
                  </a:cubicBezTo>
                  <a:cubicBezTo>
                    <a:pt x="479" y="49"/>
                    <a:pt x="478" y="49"/>
                    <a:pt x="478" y="50"/>
                  </a:cubicBezTo>
                  <a:cubicBezTo>
                    <a:pt x="478" y="50"/>
                    <a:pt x="478" y="50"/>
                    <a:pt x="478" y="50"/>
                  </a:cubicBezTo>
                  <a:cubicBezTo>
                    <a:pt x="477" y="49"/>
                    <a:pt x="476" y="51"/>
                    <a:pt x="476" y="50"/>
                  </a:cubicBezTo>
                  <a:cubicBezTo>
                    <a:pt x="476" y="50"/>
                    <a:pt x="477" y="50"/>
                    <a:pt x="476" y="49"/>
                  </a:cubicBezTo>
                  <a:cubicBezTo>
                    <a:pt x="477" y="49"/>
                    <a:pt x="477" y="49"/>
                    <a:pt x="478" y="49"/>
                  </a:cubicBezTo>
                  <a:cubicBezTo>
                    <a:pt x="478" y="49"/>
                    <a:pt x="478" y="49"/>
                    <a:pt x="478" y="49"/>
                  </a:cubicBezTo>
                  <a:cubicBezTo>
                    <a:pt x="478" y="49"/>
                    <a:pt x="479" y="49"/>
                    <a:pt x="480" y="49"/>
                  </a:cubicBezTo>
                  <a:cubicBezTo>
                    <a:pt x="480" y="49"/>
                    <a:pt x="480" y="49"/>
                    <a:pt x="481" y="49"/>
                  </a:cubicBezTo>
                  <a:cubicBezTo>
                    <a:pt x="480" y="50"/>
                    <a:pt x="482" y="50"/>
                    <a:pt x="482" y="51"/>
                  </a:cubicBezTo>
                  <a:cubicBezTo>
                    <a:pt x="482" y="50"/>
                    <a:pt x="480" y="50"/>
                    <a:pt x="479" y="50"/>
                  </a:cubicBezTo>
                  <a:close/>
                  <a:moveTo>
                    <a:pt x="482" y="43"/>
                  </a:moveTo>
                  <a:cubicBezTo>
                    <a:pt x="482" y="43"/>
                    <a:pt x="482" y="43"/>
                    <a:pt x="482" y="43"/>
                  </a:cubicBezTo>
                  <a:cubicBezTo>
                    <a:pt x="482" y="43"/>
                    <a:pt x="483" y="42"/>
                    <a:pt x="483" y="42"/>
                  </a:cubicBezTo>
                  <a:cubicBezTo>
                    <a:pt x="483" y="43"/>
                    <a:pt x="483" y="43"/>
                    <a:pt x="482" y="43"/>
                  </a:cubicBezTo>
                  <a:cubicBezTo>
                    <a:pt x="482" y="43"/>
                    <a:pt x="482" y="43"/>
                    <a:pt x="482" y="43"/>
                  </a:cubicBezTo>
                  <a:close/>
                  <a:moveTo>
                    <a:pt x="478" y="56"/>
                  </a:moveTo>
                  <a:cubicBezTo>
                    <a:pt x="478" y="56"/>
                    <a:pt x="478" y="56"/>
                    <a:pt x="478" y="56"/>
                  </a:cubicBezTo>
                  <a:cubicBezTo>
                    <a:pt x="479" y="56"/>
                    <a:pt x="480" y="55"/>
                    <a:pt x="481" y="56"/>
                  </a:cubicBezTo>
                  <a:cubicBezTo>
                    <a:pt x="480" y="56"/>
                    <a:pt x="480" y="56"/>
                    <a:pt x="480" y="56"/>
                  </a:cubicBezTo>
                  <a:cubicBezTo>
                    <a:pt x="480" y="56"/>
                    <a:pt x="480" y="56"/>
                    <a:pt x="480" y="56"/>
                  </a:cubicBezTo>
                  <a:cubicBezTo>
                    <a:pt x="480" y="57"/>
                    <a:pt x="480" y="57"/>
                    <a:pt x="480" y="57"/>
                  </a:cubicBezTo>
                  <a:cubicBezTo>
                    <a:pt x="479" y="58"/>
                    <a:pt x="479" y="56"/>
                    <a:pt x="478" y="56"/>
                  </a:cubicBezTo>
                  <a:close/>
                  <a:moveTo>
                    <a:pt x="479" y="59"/>
                  </a:moveTo>
                  <a:cubicBezTo>
                    <a:pt x="479" y="58"/>
                    <a:pt x="479" y="58"/>
                    <a:pt x="479" y="58"/>
                  </a:cubicBezTo>
                  <a:cubicBezTo>
                    <a:pt x="480" y="58"/>
                    <a:pt x="480" y="58"/>
                    <a:pt x="480" y="58"/>
                  </a:cubicBezTo>
                  <a:cubicBezTo>
                    <a:pt x="479" y="58"/>
                    <a:pt x="479" y="58"/>
                    <a:pt x="479" y="58"/>
                  </a:cubicBezTo>
                  <a:cubicBezTo>
                    <a:pt x="479" y="58"/>
                    <a:pt x="479" y="59"/>
                    <a:pt x="479" y="59"/>
                  </a:cubicBezTo>
                  <a:close/>
                  <a:moveTo>
                    <a:pt x="485" y="50"/>
                  </a:moveTo>
                  <a:cubicBezTo>
                    <a:pt x="485" y="50"/>
                    <a:pt x="485" y="50"/>
                    <a:pt x="485" y="50"/>
                  </a:cubicBezTo>
                  <a:cubicBezTo>
                    <a:pt x="485" y="50"/>
                    <a:pt x="485" y="49"/>
                    <a:pt x="484" y="49"/>
                  </a:cubicBezTo>
                  <a:cubicBezTo>
                    <a:pt x="484" y="49"/>
                    <a:pt x="484" y="49"/>
                    <a:pt x="484" y="49"/>
                  </a:cubicBezTo>
                  <a:cubicBezTo>
                    <a:pt x="484" y="49"/>
                    <a:pt x="484" y="49"/>
                    <a:pt x="484" y="49"/>
                  </a:cubicBezTo>
                  <a:cubicBezTo>
                    <a:pt x="485" y="49"/>
                    <a:pt x="486" y="50"/>
                    <a:pt x="486" y="49"/>
                  </a:cubicBezTo>
                  <a:cubicBezTo>
                    <a:pt x="486" y="49"/>
                    <a:pt x="485" y="50"/>
                    <a:pt x="485" y="50"/>
                  </a:cubicBezTo>
                  <a:close/>
                  <a:moveTo>
                    <a:pt x="488" y="48"/>
                  </a:moveTo>
                  <a:cubicBezTo>
                    <a:pt x="488" y="47"/>
                    <a:pt x="488" y="47"/>
                    <a:pt x="488" y="47"/>
                  </a:cubicBezTo>
                  <a:cubicBezTo>
                    <a:pt x="488" y="47"/>
                    <a:pt x="488" y="47"/>
                    <a:pt x="488" y="47"/>
                  </a:cubicBezTo>
                  <a:lnTo>
                    <a:pt x="488" y="48"/>
                  </a:lnTo>
                  <a:close/>
                  <a:moveTo>
                    <a:pt x="492" y="43"/>
                  </a:moveTo>
                  <a:cubicBezTo>
                    <a:pt x="492" y="43"/>
                    <a:pt x="492" y="43"/>
                    <a:pt x="491" y="43"/>
                  </a:cubicBezTo>
                  <a:cubicBezTo>
                    <a:pt x="491" y="43"/>
                    <a:pt x="490" y="43"/>
                    <a:pt x="489" y="43"/>
                  </a:cubicBezTo>
                  <a:cubicBezTo>
                    <a:pt x="490" y="43"/>
                    <a:pt x="491" y="42"/>
                    <a:pt x="492" y="42"/>
                  </a:cubicBezTo>
                  <a:cubicBezTo>
                    <a:pt x="492" y="43"/>
                    <a:pt x="491" y="43"/>
                    <a:pt x="491" y="43"/>
                  </a:cubicBezTo>
                  <a:cubicBezTo>
                    <a:pt x="492" y="43"/>
                    <a:pt x="492" y="43"/>
                    <a:pt x="492" y="43"/>
                  </a:cubicBezTo>
                  <a:close/>
                  <a:moveTo>
                    <a:pt x="492" y="47"/>
                  </a:moveTo>
                  <a:cubicBezTo>
                    <a:pt x="493" y="47"/>
                    <a:pt x="495" y="46"/>
                    <a:pt x="496" y="47"/>
                  </a:cubicBezTo>
                  <a:cubicBezTo>
                    <a:pt x="495" y="46"/>
                    <a:pt x="493" y="47"/>
                    <a:pt x="492" y="47"/>
                  </a:cubicBezTo>
                  <a:close/>
                  <a:moveTo>
                    <a:pt x="495" y="43"/>
                  </a:moveTo>
                  <a:cubicBezTo>
                    <a:pt x="495" y="43"/>
                    <a:pt x="495" y="43"/>
                    <a:pt x="495" y="43"/>
                  </a:cubicBezTo>
                  <a:cubicBezTo>
                    <a:pt x="495" y="44"/>
                    <a:pt x="495" y="44"/>
                    <a:pt x="495" y="44"/>
                  </a:cubicBezTo>
                  <a:lnTo>
                    <a:pt x="495" y="43"/>
                  </a:lnTo>
                  <a:close/>
                  <a:moveTo>
                    <a:pt x="496" y="43"/>
                  </a:moveTo>
                  <a:cubicBezTo>
                    <a:pt x="496" y="43"/>
                    <a:pt x="496" y="43"/>
                    <a:pt x="496" y="43"/>
                  </a:cubicBezTo>
                  <a:cubicBezTo>
                    <a:pt x="496" y="43"/>
                    <a:pt x="496" y="43"/>
                    <a:pt x="496" y="43"/>
                  </a:cubicBezTo>
                  <a:cubicBezTo>
                    <a:pt x="496" y="43"/>
                    <a:pt x="496" y="43"/>
                    <a:pt x="496" y="43"/>
                  </a:cubicBezTo>
                  <a:close/>
                  <a:moveTo>
                    <a:pt x="496" y="45"/>
                  </a:moveTo>
                  <a:cubicBezTo>
                    <a:pt x="496" y="45"/>
                    <a:pt x="496" y="45"/>
                    <a:pt x="496" y="45"/>
                  </a:cubicBezTo>
                  <a:cubicBezTo>
                    <a:pt x="497" y="45"/>
                    <a:pt x="497" y="45"/>
                    <a:pt x="497" y="45"/>
                  </a:cubicBezTo>
                  <a:lnTo>
                    <a:pt x="496" y="45"/>
                  </a:lnTo>
                  <a:close/>
                  <a:moveTo>
                    <a:pt x="502" y="45"/>
                  </a:moveTo>
                  <a:cubicBezTo>
                    <a:pt x="502" y="45"/>
                    <a:pt x="502" y="45"/>
                    <a:pt x="502" y="45"/>
                  </a:cubicBezTo>
                  <a:cubicBezTo>
                    <a:pt x="502" y="45"/>
                    <a:pt x="502" y="45"/>
                    <a:pt x="502" y="45"/>
                  </a:cubicBezTo>
                  <a:cubicBezTo>
                    <a:pt x="502" y="45"/>
                    <a:pt x="502" y="45"/>
                    <a:pt x="502" y="45"/>
                  </a:cubicBezTo>
                  <a:cubicBezTo>
                    <a:pt x="502" y="45"/>
                    <a:pt x="502" y="45"/>
                    <a:pt x="502" y="45"/>
                  </a:cubicBezTo>
                  <a:cubicBezTo>
                    <a:pt x="502" y="45"/>
                    <a:pt x="502" y="45"/>
                    <a:pt x="502" y="45"/>
                  </a:cubicBezTo>
                  <a:cubicBezTo>
                    <a:pt x="502" y="45"/>
                    <a:pt x="502" y="45"/>
                    <a:pt x="502" y="45"/>
                  </a:cubicBezTo>
                  <a:cubicBezTo>
                    <a:pt x="502" y="45"/>
                    <a:pt x="503" y="44"/>
                    <a:pt x="504" y="45"/>
                  </a:cubicBezTo>
                  <a:cubicBezTo>
                    <a:pt x="503" y="45"/>
                    <a:pt x="503" y="45"/>
                    <a:pt x="502" y="45"/>
                  </a:cubicBezTo>
                  <a:close/>
                  <a:moveTo>
                    <a:pt x="506" y="45"/>
                  </a:moveTo>
                  <a:cubicBezTo>
                    <a:pt x="505" y="45"/>
                    <a:pt x="505" y="45"/>
                    <a:pt x="505" y="45"/>
                  </a:cubicBezTo>
                  <a:cubicBezTo>
                    <a:pt x="504" y="44"/>
                    <a:pt x="505" y="45"/>
                    <a:pt x="506" y="45"/>
                  </a:cubicBezTo>
                  <a:cubicBezTo>
                    <a:pt x="506" y="45"/>
                    <a:pt x="506" y="44"/>
                    <a:pt x="506" y="44"/>
                  </a:cubicBezTo>
                  <a:cubicBezTo>
                    <a:pt x="506" y="45"/>
                    <a:pt x="506" y="45"/>
                    <a:pt x="506" y="45"/>
                  </a:cubicBezTo>
                  <a:close/>
                  <a:moveTo>
                    <a:pt x="507" y="45"/>
                  </a:moveTo>
                  <a:cubicBezTo>
                    <a:pt x="507" y="45"/>
                    <a:pt x="507" y="45"/>
                    <a:pt x="507" y="45"/>
                  </a:cubicBezTo>
                  <a:cubicBezTo>
                    <a:pt x="508" y="45"/>
                    <a:pt x="508" y="45"/>
                    <a:pt x="508" y="45"/>
                  </a:cubicBezTo>
                  <a:lnTo>
                    <a:pt x="507" y="45"/>
                  </a:lnTo>
                  <a:close/>
                  <a:moveTo>
                    <a:pt x="509" y="45"/>
                  </a:moveTo>
                  <a:cubicBezTo>
                    <a:pt x="509" y="45"/>
                    <a:pt x="509" y="45"/>
                    <a:pt x="509" y="45"/>
                  </a:cubicBezTo>
                  <a:cubicBezTo>
                    <a:pt x="509" y="45"/>
                    <a:pt x="509" y="45"/>
                    <a:pt x="509" y="45"/>
                  </a:cubicBezTo>
                  <a:cubicBezTo>
                    <a:pt x="509" y="45"/>
                    <a:pt x="509" y="45"/>
                    <a:pt x="509" y="45"/>
                  </a:cubicBezTo>
                  <a:cubicBezTo>
                    <a:pt x="510" y="45"/>
                    <a:pt x="509" y="45"/>
                    <a:pt x="510" y="44"/>
                  </a:cubicBezTo>
                  <a:cubicBezTo>
                    <a:pt x="510" y="45"/>
                    <a:pt x="510" y="45"/>
                    <a:pt x="510" y="45"/>
                  </a:cubicBezTo>
                  <a:cubicBezTo>
                    <a:pt x="511" y="46"/>
                    <a:pt x="509" y="45"/>
                    <a:pt x="509" y="45"/>
                  </a:cubicBezTo>
                  <a:close/>
                  <a:moveTo>
                    <a:pt x="512" y="46"/>
                  </a:moveTo>
                  <a:cubicBezTo>
                    <a:pt x="512" y="47"/>
                    <a:pt x="512" y="47"/>
                    <a:pt x="512" y="47"/>
                  </a:cubicBezTo>
                  <a:cubicBezTo>
                    <a:pt x="511" y="46"/>
                    <a:pt x="511" y="46"/>
                    <a:pt x="511" y="46"/>
                  </a:cubicBezTo>
                  <a:lnTo>
                    <a:pt x="512" y="46"/>
                  </a:lnTo>
                  <a:close/>
                  <a:moveTo>
                    <a:pt x="494" y="38"/>
                  </a:moveTo>
                  <a:cubicBezTo>
                    <a:pt x="492" y="38"/>
                    <a:pt x="491" y="39"/>
                    <a:pt x="490" y="39"/>
                  </a:cubicBezTo>
                  <a:cubicBezTo>
                    <a:pt x="490" y="38"/>
                    <a:pt x="490" y="38"/>
                    <a:pt x="490" y="38"/>
                  </a:cubicBezTo>
                  <a:cubicBezTo>
                    <a:pt x="491" y="39"/>
                    <a:pt x="493" y="38"/>
                    <a:pt x="494" y="38"/>
                  </a:cubicBezTo>
                  <a:close/>
                  <a:moveTo>
                    <a:pt x="490" y="41"/>
                  </a:moveTo>
                  <a:cubicBezTo>
                    <a:pt x="490" y="40"/>
                    <a:pt x="491" y="39"/>
                    <a:pt x="492" y="40"/>
                  </a:cubicBezTo>
                  <a:cubicBezTo>
                    <a:pt x="493" y="40"/>
                    <a:pt x="492" y="41"/>
                    <a:pt x="493" y="41"/>
                  </a:cubicBezTo>
                  <a:cubicBezTo>
                    <a:pt x="493" y="40"/>
                    <a:pt x="495" y="40"/>
                    <a:pt x="496" y="40"/>
                  </a:cubicBezTo>
                  <a:cubicBezTo>
                    <a:pt x="496" y="40"/>
                    <a:pt x="496" y="40"/>
                    <a:pt x="496" y="40"/>
                  </a:cubicBezTo>
                  <a:cubicBezTo>
                    <a:pt x="496" y="40"/>
                    <a:pt x="496" y="40"/>
                    <a:pt x="496" y="40"/>
                  </a:cubicBezTo>
                  <a:cubicBezTo>
                    <a:pt x="497" y="41"/>
                    <a:pt x="497" y="41"/>
                    <a:pt x="497" y="41"/>
                  </a:cubicBezTo>
                  <a:cubicBezTo>
                    <a:pt x="497" y="41"/>
                    <a:pt x="496" y="41"/>
                    <a:pt x="496" y="41"/>
                  </a:cubicBezTo>
                  <a:cubicBezTo>
                    <a:pt x="497" y="41"/>
                    <a:pt x="498" y="41"/>
                    <a:pt x="498" y="41"/>
                  </a:cubicBezTo>
                  <a:cubicBezTo>
                    <a:pt x="498" y="40"/>
                    <a:pt x="498" y="40"/>
                    <a:pt x="498" y="40"/>
                  </a:cubicBezTo>
                  <a:cubicBezTo>
                    <a:pt x="499" y="40"/>
                    <a:pt x="499" y="40"/>
                    <a:pt x="500" y="40"/>
                  </a:cubicBezTo>
                  <a:cubicBezTo>
                    <a:pt x="500" y="40"/>
                    <a:pt x="500" y="40"/>
                    <a:pt x="500" y="40"/>
                  </a:cubicBezTo>
                  <a:cubicBezTo>
                    <a:pt x="501" y="40"/>
                    <a:pt x="501" y="40"/>
                    <a:pt x="501" y="40"/>
                  </a:cubicBezTo>
                  <a:cubicBezTo>
                    <a:pt x="501" y="39"/>
                    <a:pt x="501" y="39"/>
                    <a:pt x="501" y="39"/>
                  </a:cubicBezTo>
                  <a:cubicBezTo>
                    <a:pt x="501" y="39"/>
                    <a:pt x="502" y="40"/>
                    <a:pt x="502" y="39"/>
                  </a:cubicBezTo>
                  <a:cubicBezTo>
                    <a:pt x="503" y="41"/>
                    <a:pt x="504" y="40"/>
                    <a:pt x="505" y="40"/>
                  </a:cubicBezTo>
                  <a:cubicBezTo>
                    <a:pt x="505" y="40"/>
                    <a:pt x="506" y="40"/>
                    <a:pt x="505" y="40"/>
                  </a:cubicBezTo>
                  <a:cubicBezTo>
                    <a:pt x="505" y="39"/>
                    <a:pt x="505" y="39"/>
                    <a:pt x="505" y="39"/>
                  </a:cubicBezTo>
                  <a:cubicBezTo>
                    <a:pt x="507" y="40"/>
                    <a:pt x="509" y="38"/>
                    <a:pt x="512" y="39"/>
                  </a:cubicBezTo>
                  <a:cubicBezTo>
                    <a:pt x="512" y="40"/>
                    <a:pt x="512" y="40"/>
                    <a:pt x="512" y="40"/>
                  </a:cubicBezTo>
                  <a:cubicBezTo>
                    <a:pt x="511" y="40"/>
                    <a:pt x="511" y="40"/>
                    <a:pt x="511" y="40"/>
                  </a:cubicBezTo>
                  <a:cubicBezTo>
                    <a:pt x="511" y="40"/>
                    <a:pt x="511" y="41"/>
                    <a:pt x="511" y="41"/>
                  </a:cubicBezTo>
                  <a:cubicBezTo>
                    <a:pt x="512" y="41"/>
                    <a:pt x="512" y="41"/>
                    <a:pt x="512" y="42"/>
                  </a:cubicBezTo>
                  <a:cubicBezTo>
                    <a:pt x="513" y="42"/>
                    <a:pt x="511" y="43"/>
                    <a:pt x="512" y="43"/>
                  </a:cubicBezTo>
                  <a:cubicBezTo>
                    <a:pt x="512" y="43"/>
                    <a:pt x="511" y="44"/>
                    <a:pt x="511" y="44"/>
                  </a:cubicBezTo>
                  <a:cubicBezTo>
                    <a:pt x="511" y="44"/>
                    <a:pt x="511" y="45"/>
                    <a:pt x="511" y="45"/>
                  </a:cubicBezTo>
                  <a:cubicBezTo>
                    <a:pt x="511" y="44"/>
                    <a:pt x="511" y="44"/>
                    <a:pt x="511" y="44"/>
                  </a:cubicBezTo>
                  <a:cubicBezTo>
                    <a:pt x="511" y="44"/>
                    <a:pt x="511" y="44"/>
                    <a:pt x="511" y="44"/>
                  </a:cubicBezTo>
                  <a:cubicBezTo>
                    <a:pt x="510" y="44"/>
                    <a:pt x="510" y="44"/>
                    <a:pt x="509" y="44"/>
                  </a:cubicBezTo>
                  <a:cubicBezTo>
                    <a:pt x="509" y="42"/>
                    <a:pt x="509" y="42"/>
                    <a:pt x="509" y="42"/>
                  </a:cubicBezTo>
                  <a:cubicBezTo>
                    <a:pt x="509" y="41"/>
                    <a:pt x="508" y="42"/>
                    <a:pt x="508" y="42"/>
                  </a:cubicBezTo>
                  <a:cubicBezTo>
                    <a:pt x="509" y="43"/>
                    <a:pt x="506" y="41"/>
                    <a:pt x="507" y="43"/>
                  </a:cubicBezTo>
                  <a:cubicBezTo>
                    <a:pt x="507" y="44"/>
                    <a:pt x="505" y="44"/>
                    <a:pt x="504" y="43"/>
                  </a:cubicBezTo>
                  <a:cubicBezTo>
                    <a:pt x="500" y="43"/>
                    <a:pt x="500" y="43"/>
                    <a:pt x="500" y="43"/>
                  </a:cubicBezTo>
                  <a:cubicBezTo>
                    <a:pt x="502" y="42"/>
                    <a:pt x="504" y="43"/>
                    <a:pt x="506" y="42"/>
                  </a:cubicBezTo>
                  <a:cubicBezTo>
                    <a:pt x="505" y="41"/>
                    <a:pt x="505" y="41"/>
                    <a:pt x="505" y="41"/>
                  </a:cubicBezTo>
                  <a:cubicBezTo>
                    <a:pt x="505" y="41"/>
                    <a:pt x="505" y="41"/>
                    <a:pt x="505" y="41"/>
                  </a:cubicBezTo>
                  <a:cubicBezTo>
                    <a:pt x="505" y="41"/>
                    <a:pt x="504" y="41"/>
                    <a:pt x="503" y="41"/>
                  </a:cubicBezTo>
                  <a:cubicBezTo>
                    <a:pt x="503" y="41"/>
                    <a:pt x="503" y="41"/>
                    <a:pt x="503" y="41"/>
                  </a:cubicBezTo>
                  <a:cubicBezTo>
                    <a:pt x="504" y="42"/>
                    <a:pt x="504" y="42"/>
                    <a:pt x="504" y="42"/>
                  </a:cubicBezTo>
                  <a:cubicBezTo>
                    <a:pt x="502" y="42"/>
                    <a:pt x="502" y="42"/>
                    <a:pt x="500" y="42"/>
                  </a:cubicBezTo>
                  <a:cubicBezTo>
                    <a:pt x="500" y="42"/>
                    <a:pt x="497" y="42"/>
                    <a:pt x="499" y="43"/>
                  </a:cubicBezTo>
                  <a:cubicBezTo>
                    <a:pt x="498" y="43"/>
                    <a:pt x="498" y="43"/>
                    <a:pt x="498" y="43"/>
                  </a:cubicBezTo>
                  <a:cubicBezTo>
                    <a:pt x="498" y="43"/>
                    <a:pt x="499" y="42"/>
                    <a:pt x="499" y="42"/>
                  </a:cubicBezTo>
                  <a:cubicBezTo>
                    <a:pt x="499" y="41"/>
                    <a:pt x="498" y="42"/>
                    <a:pt x="497" y="41"/>
                  </a:cubicBezTo>
                  <a:cubicBezTo>
                    <a:pt x="497" y="42"/>
                    <a:pt x="496" y="42"/>
                    <a:pt x="495" y="42"/>
                  </a:cubicBezTo>
                  <a:cubicBezTo>
                    <a:pt x="496" y="41"/>
                    <a:pt x="496" y="41"/>
                    <a:pt x="496" y="41"/>
                  </a:cubicBezTo>
                  <a:cubicBezTo>
                    <a:pt x="495" y="41"/>
                    <a:pt x="495" y="41"/>
                    <a:pt x="495" y="41"/>
                  </a:cubicBezTo>
                  <a:cubicBezTo>
                    <a:pt x="494" y="43"/>
                    <a:pt x="494" y="43"/>
                    <a:pt x="494" y="43"/>
                  </a:cubicBezTo>
                  <a:cubicBezTo>
                    <a:pt x="494" y="43"/>
                    <a:pt x="494" y="41"/>
                    <a:pt x="493" y="42"/>
                  </a:cubicBezTo>
                  <a:cubicBezTo>
                    <a:pt x="493" y="42"/>
                    <a:pt x="492" y="42"/>
                    <a:pt x="493" y="42"/>
                  </a:cubicBezTo>
                  <a:cubicBezTo>
                    <a:pt x="493" y="43"/>
                    <a:pt x="493" y="43"/>
                    <a:pt x="493" y="43"/>
                  </a:cubicBezTo>
                  <a:cubicBezTo>
                    <a:pt x="493" y="43"/>
                    <a:pt x="493" y="43"/>
                    <a:pt x="493" y="43"/>
                  </a:cubicBezTo>
                  <a:cubicBezTo>
                    <a:pt x="493" y="43"/>
                    <a:pt x="493" y="43"/>
                    <a:pt x="493" y="43"/>
                  </a:cubicBezTo>
                  <a:cubicBezTo>
                    <a:pt x="493" y="43"/>
                    <a:pt x="493" y="43"/>
                    <a:pt x="493" y="43"/>
                  </a:cubicBezTo>
                  <a:cubicBezTo>
                    <a:pt x="493" y="43"/>
                    <a:pt x="492" y="42"/>
                    <a:pt x="492" y="42"/>
                  </a:cubicBezTo>
                  <a:cubicBezTo>
                    <a:pt x="491" y="41"/>
                    <a:pt x="490" y="42"/>
                    <a:pt x="489" y="42"/>
                  </a:cubicBezTo>
                  <a:cubicBezTo>
                    <a:pt x="489" y="41"/>
                    <a:pt x="489" y="41"/>
                    <a:pt x="489" y="41"/>
                  </a:cubicBezTo>
                  <a:cubicBezTo>
                    <a:pt x="488" y="41"/>
                    <a:pt x="488" y="41"/>
                    <a:pt x="488" y="41"/>
                  </a:cubicBezTo>
                  <a:cubicBezTo>
                    <a:pt x="488" y="41"/>
                    <a:pt x="488" y="41"/>
                    <a:pt x="488" y="41"/>
                  </a:cubicBezTo>
                  <a:cubicBezTo>
                    <a:pt x="487" y="41"/>
                    <a:pt x="487" y="41"/>
                    <a:pt x="487" y="41"/>
                  </a:cubicBezTo>
                  <a:cubicBezTo>
                    <a:pt x="488" y="41"/>
                    <a:pt x="489" y="40"/>
                    <a:pt x="490" y="41"/>
                  </a:cubicBezTo>
                  <a:close/>
                  <a:moveTo>
                    <a:pt x="489" y="38"/>
                  </a:moveTo>
                  <a:cubicBezTo>
                    <a:pt x="488" y="38"/>
                    <a:pt x="488" y="38"/>
                    <a:pt x="488" y="38"/>
                  </a:cubicBezTo>
                  <a:cubicBezTo>
                    <a:pt x="488" y="38"/>
                    <a:pt x="488" y="38"/>
                    <a:pt x="488" y="38"/>
                  </a:cubicBezTo>
                  <a:lnTo>
                    <a:pt x="489" y="38"/>
                  </a:lnTo>
                  <a:close/>
                  <a:moveTo>
                    <a:pt x="484" y="49"/>
                  </a:moveTo>
                  <a:cubicBezTo>
                    <a:pt x="483" y="49"/>
                    <a:pt x="483" y="51"/>
                    <a:pt x="482" y="50"/>
                  </a:cubicBezTo>
                  <a:cubicBezTo>
                    <a:pt x="482" y="49"/>
                    <a:pt x="483" y="49"/>
                    <a:pt x="484" y="49"/>
                  </a:cubicBezTo>
                  <a:close/>
                  <a:moveTo>
                    <a:pt x="486" y="41"/>
                  </a:moveTo>
                  <a:cubicBezTo>
                    <a:pt x="486" y="40"/>
                    <a:pt x="485" y="41"/>
                    <a:pt x="485" y="41"/>
                  </a:cubicBezTo>
                  <a:cubicBezTo>
                    <a:pt x="485" y="40"/>
                    <a:pt x="485" y="40"/>
                    <a:pt x="485" y="40"/>
                  </a:cubicBezTo>
                  <a:cubicBezTo>
                    <a:pt x="485" y="40"/>
                    <a:pt x="486" y="40"/>
                    <a:pt x="486" y="41"/>
                  </a:cubicBezTo>
                  <a:close/>
                  <a:moveTo>
                    <a:pt x="482" y="41"/>
                  </a:moveTo>
                  <a:cubicBezTo>
                    <a:pt x="481" y="40"/>
                    <a:pt x="481" y="40"/>
                    <a:pt x="481" y="40"/>
                  </a:cubicBezTo>
                  <a:cubicBezTo>
                    <a:pt x="482" y="40"/>
                    <a:pt x="482" y="40"/>
                    <a:pt x="482" y="41"/>
                  </a:cubicBezTo>
                  <a:close/>
                  <a:moveTo>
                    <a:pt x="485" y="42"/>
                  </a:moveTo>
                  <a:cubicBezTo>
                    <a:pt x="483" y="41"/>
                    <a:pt x="481" y="42"/>
                    <a:pt x="479" y="41"/>
                  </a:cubicBezTo>
                  <a:cubicBezTo>
                    <a:pt x="479" y="42"/>
                    <a:pt x="479" y="42"/>
                    <a:pt x="479" y="42"/>
                  </a:cubicBezTo>
                  <a:cubicBezTo>
                    <a:pt x="478" y="41"/>
                    <a:pt x="478" y="41"/>
                    <a:pt x="478" y="41"/>
                  </a:cubicBezTo>
                  <a:cubicBezTo>
                    <a:pt x="480" y="42"/>
                    <a:pt x="483" y="41"/>
                    <a:pt x="485" y="42"/>
                  </a:cubicBezTo>
                  <a:close/>
                  <a:moveTo>
                    <a:pt x="476" y="49"/>
                  </a:moveTo>
                  <a:cubicBezTo>
                    <a:pt x="476" y="49"/>
                    <a:pt x="476" y="49"/>
                    <a:pt x="476" y="49"/>
                  </a:cubicBezTo>
                  <a:cubicBezTo>
                    <a:pt x="476" y="49"/>
                    <a:pt x="476" y="49"/>
                    <a:pt x="476" y="49"/>
                  </a:cubicBezTo>
                  <a:cubicBezTo>
                    <a:pt x="475" y="49"/>
                    <a:pt x="475" y="49"/>
                    <a:pt x="474" y="49"/>
                  </a:cubicBezTo>
                  <a:cubicBezTo>
                    <a:pt x="474" y="48"/>
                    <a:pt x="475" y="49"/>
                    <a:pt x="476" y="49"/>
                  </a:cubicBezTo>
                  <a:close/>
                  <a:moveTo>
                    <a:pt x="470" y="55"/>
                  </a:moveTo>
                  <a:cubicBezTo>
                    <a:pt x="470" y="56"/>
                    <a:pt x="470" y="56"/>
                    <a:pt x="470" y="56"/>
                  </a:cubicBezTo>
                  <a:cubicBezTo>
                    <a:pt x="470" y="56"/>
                    <a:pt x="469" y="56"/>
                    <a:pt x="469" y="56"/>
                  </a:cubicBezTo>
                  <a:cubicBezTo>
                    <a:pt x="469" y="56"/>
                    <a:pt x="469" y="56"/>
                    <a:pt x="469" y="56"/>
                  </a:cubicBezTo>
                  <a:cubicBezTo>
                    <a:pt x="469" y="56"/>
                    <a:pt x="469" y="56"/>
                    <a:pt x="469" y="56"/>
                  </a:cubicBezTo>
                  <a:cubicBezTo>
                    <a:pt x="469" y="56"/>
                    <a:pt x="469" y="55"/>
                    <a:pt x="470" y="55"/>
                  </a:cubicBezTo>
                  <a:close/>
                  <a:moveTo>
                    <a:pt x="471" y="50"/>
                  </a:moveTo>
                  <a:cubicBezTo>
                    <a:pt x="470" y="50"/>
                    <a:pt x="470" y="50"/>
                    <a:pt x="470" y="50"/>
                  </a:cubicBezTo>
                  <a:cubicBezTo>
                    <a:pt x="472" y="50"/>
                    <a:pt x="472" y="50"/>
                    <a:pt x="472" y="50"/>
                  </a:cubicBezTo>
                  <a:lnTo>
                    <a:pt x="471" y="50"/>
                  </a:lnTo>
                  <a:close/>
                  <a:moveTo>
                    <a:pt x="474" y="42"/>
                  </a:moveTo>
                  <a:cubicBezTo>
                    <a:pt x="474" y="43"/>
                    <a:pt x="474" y="43"/>
                    <a:pt x="474" y="43"/>
                  </a:cubicBezTo>
                  <a:cubicBezTo>
                    <a:pt x="474" y="43"/>
                    <a:pt x="474" y="43"/>
                    <a:pt x="474" y="43"/>
                  </a:cubicBezTo>
                  <a:cubicBezTo>
                    <a:pt x="474" y="43"/>
                    <a:pt x="474" y="43"/>
                    <a:pt x="474" y="43"/>
                  </a:cubicBezTo>
                  <a:cubicBezTo>
                    <a:pt x="474" y="43"/>
                    <a:pt x="474" y="43"/>
                    <a:pt x="474" y="43"/>
                  </a:cubicBezTo>
                  <a:cubicBezTo>
                    <a:pt x="474" y="43"/>
                    <a:pt x="474" y="43"/>
                    <a:pt x="474" y="43"/>
                  </a:cubicBezTo>
                  <a:cubicBezTo>
                    <a:pt x="474" y="42"/>
                    <a:pt x="474" y="42"/>
                    <a:pt x="474" y="42"/>
                  </a:cubicBezTo>
                  <a:close/>
                  <a:moveTo>
                    <a:pt x="468" y="56"/>
                  </a:moveTo>
                  <a:cubicBezTo>
                    <a:pt x="468" y="56"/>
                    <a:pt x="468" y="56"/>
                    <a:pt x="468" y="56"/>
                  </a:cubicBezTo>
                  <a:cubicBezTo>
                    <a:pt x="467" y="56"/>
                    <a:pt x="467" y="56"/>
                    <a:pt x="467" y="56"/>
                  </a:cubicBezTo>
                  <a:lnTo>
                    <a:pt x="468" y="56"/>
                  </a:lnTo>
                  <a:close/>
                  <a:moveTo>
                    <a:pt x="467" y="56"/>
                  </a:moveTo>
                  <a:cubicBezTo>
                    <a:pt x="466" y="56"/>
                    <a:pt x="466" y="56"/>
                    <a:pt x="465" y="56"/>
                  </a:cubicBezTo>
                  <a:cubicBezTo>
                    <a:pt x="465" y="56"/>
                    <a:pt x="465" y="56"/>
                    <a:pt x="465" y="56"/>
                  </a:cubicBezTo>
                  <a:cubicBezTo>
                    <a:pt x="465" y="55"/>
                    <a:pt x="466" y="56"/>
                    <a:pt x="467" y="56"/>
                  </a:cubicBezTo>
                  <a:close/>
                  <a:moveTo>
                    <a:pt x="462" y="64"/>
                  </a:moveTo>
                  <a:cubicBezTo>
                    <a:pt x="461" y="64"/>
                    <a:pt x="461" y="64"/>
                    <a:pt x="461" y="64"/>
                  </a:cubicBezTo>
                  <a:cubicBezTo>
                    <a:pt x="461" y="64"/>
                    <a:pt x="462" y="64"/>
                    <a:pt x="462" y="64"/>
                  </a:cubicBezTo>
                  <a:close/>
                  <a:moveTo>
                    <a:pt x="463" y="59"/>
                  </a:moveTo>
                  <a:cubicBezTo>
                    <a:pt x="463" y="60"/>
                    <a:pt x="463" y="60"/>
                    <a:pt x="463" y="60"/>
                  </a:cubicBezTo>
                  <a:cubicBezTo>
                    <a:pt x="463" y="59"/>
                    <a:pt x="463" y="59"/>
                    <a:pt x="463" y="59"/>
                  </a:cubicBezTo>
                  <a:close/>
                  <a:moveTo>
                    <a:pt x="464" y="56"/>
                  </a:moveTo>
                  <a:cubicBezTo>
                    <a:pt x="464" y="57"/>
                    <a:pt x="463" y="56"/>
                    <a:pt x="463" y="56"/>
                  </a:cubicBezTo>
                  <a:cubicBezTo>
                    <a:pt x="463" y="56"/>
                    <a:pt x="464" y="56"/>
                    <a:pt x="464" y="56"/>
                  </a:cubicBezTo>
                  <a:close/>
                  <a:moveTo>
                    <a:pt x="461" y="56"/>
                  </a:moveTo>
                  <a:cubicBezTo>
                    <a:pt x="461" y="56"/>
                    <a:pt x="459" y="56"/>
                    <a:pt x="458" y="56"/>
                  </a:cubicBezTo>
                  <a:cubicBezTo>
                    <a:pt x="457" y="56"/>
                    <a:pt x="457" y="55"/>
                    <a:pt x="456" y="56"/>
                  </a:cubicBezTo>
                  <a:cubicBezTo>
                    <a:pt x="458" y="55"/>
                    <a:pt x="460" y="56"/>
                    <a:pt x="461" y="56"/>
                  </a:cubicBezTo>
                  <a:close/>
                  <a:moveTo>
                    <a:pt x="455" y="55"/>
                  </a:moveTo>
                  <a:cubicBezTo>
                    <a:pt x="455" y="55"/>
                    <a:pt x="455" y="55"/>
                    <a:pt x="455" y="56"/>
                  </a:cubicBezTo>
                  <a:cubicBezTo>
                    <a:pt x="454" y="56"/>
                    <a:pt x="454" y="56"/>
                    <a:pt x="454" y="56"/>
                  </a:cubicBezTo>
                  <a:lnTo>
                    <a:pt x="455" y="55"/>
                  </a:lnTo>
                  <a:close/>
                  <a:moveTo>
                    <a:pt x="453" y="56"/>
                  </a:moveTo>
                  <a:cubicBezTo>
                    <a:pt x="453" y="56"/>
                    <a:pt x="453" y="56"/>
                    <a:pt x="453" y="56"/>
                  </a:cubicBezTo>
                  <a:cubicBezTo>
                    <a:pt x="453" y="55"/>
                    <a:pt x="453" y="55"/>
                    <a:pt x="453" y="55"/>
                  </a:cubicBezTo>
                  <a:lnTo>
                    <a:pt x="453" y="56"/>
                  </a:lnTo>
                  <a:close/>
                  <a:moveTo>
                    <a:pt x="451" y="55"/>
                  </a:moveTo>
                  <a:cubicBezTo>
                    <a:pt x="451" y="56"/>
                    <a:pt x="451" y="56"/>
                    <a:pt x="451" y="56"/>
                  </a:cubicBezTo>
                  <a:cubicBezTo>
                    <a:pt x="450" y="55"/>
                    <a:pt x="450" y="56"/>
                    <a:pt x="449" y="56"/>
                  </a:cubicBezTo>
                  <a:cubicBezTo>
                    <a:pt x="449" y="55"/>
                    <a:pt x="450" y="56"/>
                    <a:pt x="451" y="55"/>
                  </a:cubicBezTo>
                  <a:close/>
                  <a:moveTo>
                    <a:pt x="477" y="33"/>
                  </a:moveTo>
                  <a:cubicBezTo>
                    <a:pt x="477" y="34"/>
                    <a:pt x="477" y="34"/>
                    <a:pt x="476" y="34"/>
                  </a:cubicBezTo>
                  <a:cubicBezTo>
                    <a:pt x="476" y="33"/>
                    <a:pt x="477" y="34"/>
                    <a:pt x="477" y="33"/>
                  </a:cubicBezTo>
                  <a:close/>
                  <a:moveTo>
                    <a:pt x="469" y="34"/>
                  </a:moveTo>
                  <a:cubicBezTo>
                    <a:pt x="469" y="34"/>
                    <a:pt x="469" y="34"/>
                    <a:pt x="470" y="34"/>
                  </a:cubicBezTo>
                  <a:cubicBezTo>
                    <a:pt x="470" y="35"/>
                    <a:pt x="469" y="34"/>
                    <a:pt x="469" y="34"/>
                  </a:cubicBezTo>
                  <a:close/>
                  <a:moveTo>
                    <a:pt x="472" y="32"/>
                  </a:moveTo>
                  <a:cubicBezTo>
                    <a:pt x="471" y="32"/>
                    <a:pt x="471" y="32"/>
                    <a:pt x="471" y="31"/>
                  </a:cubicBezTo>
                  <a:cubicBezTo>
                    <a:pt x="471" y="31"/>
                    <a:pt x="472" y="32"/>
                    <a:pt x="472" y="32"/>
                  </a:cubicBezTo>
                  <a:close/>
                  <a:moveTo>
                    <a:pt x="473" y="29"/>
                  </a:moveTo>
                  <a:cubicBezTo>
                    <a:pt x="473" y="30"/>
                    <a:pt x="473" y="30"/>
                    <a:pt x="473" y="30"/>
                  </a:cubicBezTo>
                  <a:cubicBezTo>
                    <a:pt x="473" y="30"/>
                    <a:pt x="470" y="30"/>
                    <a:pt x="470" y="30"/>
                  </a:cubicBezTo>
                  <a:lnTo>
                    <a:pt x="473" y="29"/>
                  </a:lnTo>
                  <a:close/>
                  <a:moveTo>
                    <a:pt x="468" y="29"/>
                  </a:moveTo>
                  <a:cubicBezTo>
                    <a:pt x="468" y="30"/>
                    <a:pt x="468" y="30"/>
                    <a:pt x="468" y="30"/>
                  </a:cubicBezTo>
                  <a:cubicBezTo>
                    <a:pt x="468" y="30"/>
                    <a:pt x="467" y="30"/>
                    <a:pt x="467" y="30"/>
                  </a:cubicBezTo>
                  <a:lnTo>
                    <a:pt x="468" y="29"/>
                  </a:lnTo>
                  <a:close/>
                  <a:moveTo>
                    <a:pt x="467" y="31"/>
                  </a:moveTo>
                  <a:cubicBezTo>
                    <a:pt x="468" y="32"/>
                    <a:pt x="468" y="32"/>
                    <a:pt x="468" y="32"/>
                  </a:cubicBezTo>
                  <a:cubicBezTo>
                    <a:pt x="466" y="33"/>
                    <a:pt x="467" y="31"/>
                    <a:pt x="466" y="32"/>
                  </a:cubicBezTo>
                  <a:cubicBezTo>
                    <a:pt x="466" y="33"/>
                    <a:pt x="466" y="33"/>
                    <a:pt x="466" y="33"/>
                  </a:cubicBezTo>
                  <a:cubicBezTo>
                    <a:pt x="466" y="32"/>
                    <a:pt x="466" y="32"/>
                    <a:pt x="466" y="32"/>
                  </a:cubicBezTo>
                  <a:lnTo>
                    <a:pt x="467" y="31"/>
                  </a:lnTo>
                  <a:close/>
                  <a:moveTo>
                    <a:pt x="465" y="32"/>
                  </a:moveTo>
                  <a:cubicBezTo>
                    <a:pt x="465" y="32"/>
                    <a:pt x="464" y="32"/>
                    <a:pt x="464" y="32"/>
                  </a:cubicBezTo>
                  <a:cubicBezTo>
                    <a:pt x="464" y="31"/>
                    <a:pt x="465" y="32"/>
                    <a:pt x="465" y="32"/>
                  </a:cubicBezTo>
                  <a:close/>
                  <a:moveTo>
                    <a:pt x="461" y="29"/>
                  </a:moveTo>
                  <a:cubicBezTo>
                    <a:pt x="461" y="29"/>
                    <a:pt x="460" y="30"/>
                    <a:pt x="460" y="30"/>
                  </a:cubicBezTo>
                  <a:cubicBezTo>
                    <a:pt x="459" y="29"/>
                    <a:pt x="459" y="29"/>
                    <a:pt x="459" y="29"/>
                  </a:cubicBezTo>
                  <a:lnTo>
                    <a:pt x="461" y="29"/>
                  </a:lnTo>
                  <a:close/>
                  <a:moveTo>
                    <a:pt x="517" y="25"/>
                  </a:moveTo>
                  <a:cubicBezTo>
                    <a:pt x="517" y="25"/>
                    <a:pt x="517" y="25"/>
                    <a:pt x="517" y="25"/>
                  </a:cubicBezTo>
                  <a:cubicBezTo>
                    <a:pt x="517" y="25"/>
                    <a:pt x="517" y="25"/>
                    <a:pt x="516" y="24"/>
                  </a:cubicBezTo>
                  <a:cubicBezTo>
                    <a:pt x="516" y="24"/>
                    <a:pt x="517" y="24"/>
                    <a:pt x="517" y="25"/>
                  </a:cubicBezTo>
                  <a:close/>
                  <a:moveTo>
                    <a:pt x="512" y="25"/>
                  </a:moveTo>
                  <a:cubicBezTo>
                    <a:pt x="512" y="25"/>
                    <a:pt x="512" y="25"/>
                    <a:pt x="512" y="25"/>
                  </a:cubicBezTo>
                  <a:cubicBezTo>
                    <a:pt x="511" y="25"/>
                    <a:pt x="511" y="25"/>
                    <a:pt x="511" y="25"/>
                  </a:cubicBezTo>
                  <a:lnTo>
                    <a:pt x="512" y="25"/>
                  </a:lnTo>
                  <a:close/>
                  <a:moveTo>
                    <a:pt x="463" y="23"/>
                  </a:moveTo>
                  <a:cubicBezTo>
                    <a:pt x="464" y="23"/>
                    <a:pt x="464" y="23"/>
                    <a:pt x="464" y="23"/>
                  </a:cubicBezTo>
                  <a:cubicBezTo>
                    <a:pt x="464" y="23"/>
                    <a:pt x="464" y="23"/>
                    <a:pt x="464" y="23"/>
                  </a:cubicBezTo>
                  <a:cubicBezTo>
                    <a:pt x="464" y="23"/>
                    <a:pt x="464" y="23"/>
                    <a:pt x="464" y="23"/>
                  </a:cubicBezTo>
                  <a:cubicBezTo>
                    <a:pt x="465" y="23"/>
                    <a:pt x="464" y="23"/>
                    <a:pt x="464" y="24"/>
                  </a:cubicBezTo>
                  <a:cubicBezTo>
                    <a:pt x="465" y="24"/>
                    <a:pt x="465" y="24"/>
                    <a:pt x="465" y="24"/>
                  </a:cubicBezTo>
                  <a:cubicBezTo>
                    <a:pt x="463" y="24"/>
                    <a:pt x="463" y="24"/>
                    <a:pt x="463" y="24"/>
                  </a:cubicBezTo>
                  <a:cubicBezTo>
                    <a:pt x="463" y="24"/>
                    <a:pt x="463" y="24"/>
                    <a:pt x="463" y="23"/>
                  </a:cubicBezTo>
                  <a:cubicBezTo>
                    <a:pt x="463" y="24"/>
                    <a:pt x="463" y="24"/>
                    <a:pt x="463" y="24"/>
                  </a:cubicBezTo>
                  <a:cubicBezTo>
                    <a:pt x="463" y="23"/>
                    <a:pt x="463" y="23"/>
                    <a:pt x="463" y="23"/>
                  </a:cubicBezTo>
                  <a:close/>
                  <a:moveTo>
                    <a:pt x="449" y="19"/>
                  </a:moveTo>
                  <a:cubicBezTo>
                    <a:pt x="449" y="19"/>
                    <a:pt x="450" y="19"/>
                    <a:pt x="450" y="20"/>
                  </a:cubicBezTo>
                  <a:lnTo>
                    <a:pt x="449" y="19"/>
                  </a:lnTo>
                  <a:close/>
                  <a:moveTo>
                    <a:pt x="454" y="17"/>
                  </a:moveTo>
                  <a:cubicBezTo>
                    <a:pt x="454" y="17"/>
                    <a:pt x="454" y="17"/>
                    <a:pt x="454" y="17"/>
                  </a:cubicBezTo>
                  <a:cubicBezTo>
                    <a:pt x="454" y="17"/>
                    <a:pt x="454" y="17"/>
                    <a:pt x="454" y="17"/>
                  </a:cubicBezTo>
                  <a:close/>
                  <a:moveTo>
                    <a:pt x="438" y="55"/>
                  </a:moveTo>
                  <a:cubicBezTo>
                    <a:pt x="438" y="55"/>
                    <a:pt x="439" y="55"/>
                    <a:pt x="439" y="55"/>
                  </a:cubicBezTo>
                  <a:lnTo>
                    <a:pt x="438" y="55"/>
                  </a:lnTo>
                  <a:close/>
                  <a:moveTo>
                    <a:pt x="432" y="73"/>
                  </a:moveTo>
                  <a:cubicBezTo>
                    <a:pt x="433" y="72"/>
                    <a:pt x="435" y="73"/>
                    <a:pt x="436" y="73"/>
                  </a:cubicBezTo>
                  <a:cubicBezTo>
                    <a:pt x="435" y="73"/>
                    <a:pt x="433" y="73"/>
                    <a:pt x="432" y="73"/>
                  </a:cubicBezTo>
                  <a:close/>
                  <a:moveTo>
                    <a:pt x="459" y="23"/>
                  </a:moveTo>
                  <a:cubicBezTo>
                    <a:pt x="460" y="23"/>
                    <a:pt x="461" y="22"/>
                    <a:pt x="461" y="23"/>
                  </a:cubicBezTo>
                  <a:cubicBezTo>
                    <a:pt x="460" y="23"/>
                    <a:pt x="460" y="23"/>
                    <a:pt x="460" y="24"/>
                  </a:cubicBezTo>
                  <a:cubicBezTo>
                    <a:pt x="460" y="24"/>
                    <a:pt x="460" y="24"/>
                    <a:pt x="460" y="24"/>
                  </a:cubicBezTo>
                  <a:cubicBezTo>
                    <a:pt x="460" y="24"/>
                    <a:pt x="460" y="24"/>
                    <a:pt x="460" y="24"/>
                  </a:cubicBezTo>
                  <a:cubicBezTo>
                    <a:pt x="459" y="24"/>
                    <a:pt x="459" y="24"/>
                    <a:pt x="459" y="24"/>
                  </a:cubicBezTo>
                  <a:cubicBezTo>
                    <a:pt x="459" y="24"/>
                    <a:pt x="459" y="24"/>
                    <a:pt x="460" y="24"/>
                  </a:cubicBezTo>
                  <a:cubicBezTo>
                    <a:pt x="460" y="24"/>
                    <a:pt x="460" y="24"/>
                    <a:pt x="460" y="24"/>
                  </a:cubicBezTo>
                  <a:lnTo>
                    <a:pt x="459" y="23"/>
                  </a:lnTo>
                  <a:close/>
                  <a:moveTo>
                    <a:pt x="458" y="24"/>
                  </a:moveTo>
                  <a:cubicBezTo>
                    <a:pt x="458" y="24"/>
                    <a:pt x="458" y="24"/>
                    <a:pt x="458" y="24"/>
                  </a:cubicBezTo>
                  <a:cubicBezTo>
                    <a:pt x="457" y="24"/>
                    <a:pt x="457" y="24"/>
                    <a:pt x="457" y="24"/>
                  </a:cubicBezTo>
                  <a:lnTo>
                    <a:pt x="458" y="24"/>
                  </a:lnTo>
                  <a:close/>
                  <a:moveTo>
                    <a:pt x="454" y="36"/>
                  </a:moveTo>
                  <a:cubicBezTo>
                    <a:pt x="453" y="35"/>
                    <a:pt x="453" y="35"/>
                    <a:pt x="453" y="35"/>
                  </a:cubicBezTo>
                  <a:cubicBezTo>
                    <a:pt x="453" y="35"/>
                    <a:pt x="453" y="35"/>
                    <a:pt x="453" y="35"/>
                  </a:cubicBezTo>
                  <a:cubicBezTo>
                    <a:pt x="453" y="35"/>
                    <a:pt x="452" y="35"/>
                    <a:pt x="452" y="35"/>
                  </a:cubicBezTo>
                  <a:cubicBezTo>
                    <a:pt x="452" y="34"/>
                    <a:pt x="452" y="34"/>
                    <a:pt x="452" y="34"/>
                  </a:cubicBezTo>
                  <a:cubicBezTo>
                    <a:pt x="453" y="35"/>
                    <a:pt x="454" y="34"/>
                    <a:pt x="454" y="36"/>
                  </a:cubicBezTo>
                  <a:close/>
                  <a:moveTo>
                    <a:pt x="443" y="55"/>
                  </a:moveTo>
                  <a:cubicBezTo>
                    <a:pt x="444" y="55"/>
                    <a:pt x="445" y="55"/>
                    <a:pt x="446" y="56"/>
                  </a:cubicBezTo>
                  <a:cubicBezTo>
                    <a:pt x="441" y="56"/>
                    <a:pt x="441" y="56"/>
                    <a:pt x="441" y="56"/>
                  </a:cubicBezTo>
                  <a:cubicBezTo>
                    <a:pt x="442" y="55"/>
                    <a:pt x="443" y="56"/>
                    <a:pt x="443" y="55"/>
                  </a:cubicBezTo>
                  <a:close/>
                  <a:moveTo>
                    <a:pt x="449" y="35"/>
                  </a:moveTo>
                  <a:cubicBezTo>
                    <a:pt x="449" y="34"/>
                    <a:pt x="449" y="34"/>
                    <a:pt x="449" y="34"/>
                  </a:cubicBezTo>
                  <a:cubicBezTo>
                    <a:pt x="450" y="35"/>
                    <a:pt x="450" y="35"/>
                    <a:pt x="450" y="35"/>
                  </a:cubicBezTo>
                  <a:lnTo>
                    <a:pt x="449" y="35"/>
                  </a:lnTo>
                  <a:close/>
                  <a:moveTo>
                    <a:pt x="453" y="26"/>
                  </a:moveTo>
                  <a:cubicBezTo>
                    <a:pt x="454" y="25"/>
                    <a:pt x="454" y="25"/>
                    <a:pt x="454" y="25"/>
                  </a:cubicBezTo>
                  <a:cubicBezTo>
                    <a:pt x="454" y="26"/>
                    <a:pt x="454" y="26"/>
                    <a:pt x="454" y="26"/>
                  </a:cubicBezTo>
                  <a:lnTo>
                    <a:pt x="453" y="26"/>
                  </a:lnTo>
                  <a:close/>
                  <a:moveTo>
                    <a:pt x="456" y="26"/>
                  </a:moveTo>
                  <a:cubicBezTo>
                    <a:pt x="455" y="26"/>
                    <a:pt x="455" y="26"/>
                    <a:pt x="455" y="26"/>
                  </a:cubicBezTo>
                  <a:cubicBezTo>
                    <a:pt x="455" y="26"/>
                    <a:pt x="455" y="26"/>
                    <a:pt x="455" y="26"/>
                  </a:cubicBezTo>
                  <a:cubicBezTo>
                    <a:pt x="455" y="25"/>
                    <a:pt x="455" y="26"/>
                    <a:pt x="456" y="26"/>
                  </a:cubicBezTo>
                  <a:close/>
                  <a:moveTo>
                    <a:pt x="455" y="23"/>
                  </a:moveTo>
                  <a:cubicBezTo>
                    <a:pt x="455" y="23"/>
                    <a:pt x="455" y="23"/>
                    <a:pt x="455" y="23"/>
                  </a:cubicBezTo>
                  <a:cubicBezTo>
                    <a:pt x="455" y="23"/>
                    <a:pt x="455" y="23"/>
                    <a:pt x="455" y="23"/>
                  </a:cubicBezTo>
                  <a:cubicBezTo>
                    <a:pt x="455" y="23"/>
                    <a:pt x="455" y="23"/>
                    <a:pt x="455" y="22"/>
                  </a:cubicBezTo>
                  <a:cubicBezTo>
                    <a:pt x="455" y="22"/>
                    <a:pt x="456" y="22"/>
                    <a:pt x="455" y="23"/>
                  </a:cubicBezTo>
                  <a:close/>
                  <a:moveTo>
                    <a:pt x="456" y="17"/>
                  </a:moveTo>
                  <a:cubicBezTo>
                    <a:pt x="457" y="18"/>
                    <a:pt x="458" y="16"/>
                    <a:pt x="459" y="17"/>
                  </a:cubicBezTo>
                  <a:cubicBezTo>
                    <a:pt x="461" y="17"/>
                    <a:pt x="461" y="17"/>
                    <a:pt x="461" y="17"/>
                  </a:cubicBezTo>
                  <a:cubicBezTo>
                    <a:pt x="461" y="17"/>
                    <a:pt x="461" y="18"/>
                    <a:pt x="461" y="18"/>
                  </a:cubicBezTo>
                  <a:cubicBezTo>
                    <a:pt x="461" y="18"/>
                    <a:pt x="461" y="18"/>
                    <a:pt x="461" y="18"/>
                  </a:cubicBezTo>
                  <a:cubicBezTo>
                    <a:pt x="461" y="18"/>
                    <a:pt x="461" y="18"/>
                    <a:pt x="461" y="18"/>
                  </a:cubicBezTo>
                  <a:cubicBezTo>
                    <a:pt x="461" y="18"/>
                    <a:pt x="459" y="18"/>
                    <a:pt x="459" y="18"/>
                  </a:cubicBezTo>
                  <a:cubicBezTo>
                    <a:pt x="458" y="19"/>
                    <a:pt x="456" y="17"/>
                    <a:pt x="456" y="17"/>
                  </a:cubicBezTo>
                  <a:cubicBezTo>
                    <a:pt x="455" y="18"/>
                    <a:pt x="455" y="18"/>
                    <a:pt x="455" y="18"/>
                  </a:cubicBezTo>
                  <a:cubicBezTo>
                    <a:pt x="455" y="18"/>
                    <a:pt x="455" y="16"/>
                    <a:pt x="456" y="17"/>
                  </a:cubicBezTo>
                  <a:close/>
                  <a:moveTo>
                    <a:pt x="455" y="20"/>
                  </a:moveTo>
                  <a:cubicBezTo>
                    <a:pt x="454" y="20"/>
                    <a:pt x="454" y="20"/>
                    <a:pt x="454" y="20"/>
                  </a:cubicBezTo>
                  <a:cubicBezTo>
                    <a:pt x="455" y="20"/>
                    <a:pt x="455" y="20"/>
                    <a:pt x="455" y="20"/>
                  </a:cubicBezTo>
                  <a:close/>
                  <a:moveTo>
                    <a:pt x="451" y="25"/>
                  </a:moveTo>
                  <a:cubicBezTo>
                    <a:pt x="452" y="25"/>
                    <a:pt x="452" y="25"/>
                    <a:pt x="452" y="25"/>
                  </a:cubicBezTo>
                  <a:cubicBezTo>
                    <a:pt x="451" y="25"/>
                    <a:pt x="451" y="25"/>
                    <a:pt x="451" y="25"/>
                  </a:cubicBezTo>
                  <a:cubicBezTo>
                    <a:pt x="451" y="25"/>
                    <a:pt x="451" y="25"/>
                    <a:pt x="451" y="25"/>
                  </a:cubicBezTo>
                  <a:cubicBezTo>
                    <a:pt x="452" y="26"/>
                    <a:pt x="452" y="26"/>
                    <a:pt x="452" y="26"/>
                  </a:cubicBezTo>
                  <a:cubicBezTo>
                    <a:pt x="453" y="26"/>
                    <a:pt x="452" y="25"/>
                    <a:pt x="453" y="25"/>
                  </a:cubicBezTo>
                  <a:cubicBezTo>
                    <a:pt x="453" y="25"/>
                    <a:pt x="452" y="26"/>
                    <a:pt x="453" y="26"/>
                  </a:cubicBezTo>
                  <a:cubicBezTo>
                    <a:pt x="453" y="26"/>
                    <a:pt x="453" y="26"/>
                    <a:pt x="453" y="26"/>
                  </a:cubicBezTo>
                  <a:cubicBezTo>
                    <a:pt x="454" y="26"/>
                    <a:pt x="454" y="26"/>
                    <a:pt x="454" y="26"/>
                  </a:cubicBezTo>
                  <a:cubicBezTo>
                    <a:pt x="453" y="26"/>
                    <a:pt x="453" y="27"/>
                    <a:pt x="452" y="27"/>
                  </a:cubicBezTo>
                  <a:cubicBezTo>
                    <a:pt x="452" y="27"/>
                    <a:pt x="452" y="27"/>
                    <a:pt x="452" y="26"/>
                  </a:cubicBezTo>
                  <a:cubicBezTo>
                    <a:pt x="452" y="26"/>
                    <a:pt x="452" y="26"/>
                    <a:pt x="452" y="26"/>
                  </a:cubicBezTo>
                  <a:cubicBezTo>
                    <a:pt x="451" y="26"/>
                    <a:pt x="451" y="26"/>
                    <a:pt x="451" y="26"/>
                  </a:cubicBezTo>
                  <a:cubicBezTo>
                    <a:pt x="451" y="26"/>
                    <a:pt x="451" y="26"/>
                    <a:pt x="451" y="26"/>
                  </a:cubicBezTo>
                  <a:cubicBezTo>
                    <a:pt x="451" y="25"/>
                    <a:pt x="451" y="26"/>
                    <a:pt x="450" y="26"/>
                  </a:cubicBezTo>
                  <a:lnTo>
                    <a:pt x="451" y="25"/>
                  </a:lnTo>
                  <a:close/>
                  <a:moveTo>
                    <a:pt x="446" y="34"/>
                  </a:moveTo>
                  <a:cubicBezTo>
                    <a:pt x="447" y="33"/>
                    <a:pt x="447" y="35"/>
                    <a:pt x="447" y="35"/>
                  </a:cubicBezTo>
                  <a:cubicBezTo>
                    <a:pt x="446" y="35"/>
                    <a:pt x="446" y="35"/>
                    <a:pt x="446" y="35"/>
                  </a:cubicBezTo>
                  <a:cubicBezTo>
                    <a:pt x="447" y="35"/>
                    <a:pt x="446" y="34"/>
                    <a:pt x="446" y="34"/>
                  </a:cubicBezTo>
                  <a:close/>
                  <a:moveTo>
                    <a:pt x="442" y="35"/>
                  </a:moveTo>
                  <a:cubicBezTo>
                    <a:pt x="442" y="35"/>
                    <a:pt x="442" y="35"/>
                    <a:pt x="442" y="34"/>
                  </a:cubicBezTo>
                  <a:cubicBezTo>
                    <a:pt x="443" y="34"/>
                    <a:pt x="443" y="35"/>
                    <a:pt x="443" y="35"/>
                  </a:cubicBezTo>
                  <a:cubicBezTo>
                    <a:pt x="442" y="35"/>
                    <a:pt x="442" y="35"/>
                    <a:pt x="442" y="35"/>
                  </a:cubicBezTo>
                  <a:cubicBezTo>
                    <a:pt x="442" y="35"/>
                    <a:pt x="442" y="35"/>
                    <a:pt x="442" y="35"/>
                  </a:cubicBezTo>
                  <a:close/>
                  <a:moveTo>
                    <a:pt x="446" y="25"/>
                  </a:moveTo>
                  <a:cubicBezTo>
                    <a:pt x="446" y="25"/>
                    <a:pt x="447" y="25"/>
                    <a:pt x="447" y="25"/>
                  </a:cubicBezTo>
                  <a:cubicBezTo>
                    <a:pt x="447" y="25"/>
                    <a:pt x="447" y="25"/>
                    <a:pt x="447" y="25"/>
                  </a:cubicBezTo>
                  <a:cubicBezTo>
                    <a:pt x="447" y="26"/>
                    <a:pt x="447" y="26"/>
                    <a:pt x="447" y="26"/>
                  </a:cubicBezTo>
                  <a:cubicBezTo>
                    <a:pt x="447" y="25"/>
                    <a:pt x="448" y="25"/>
                    <a:pt x="449" y="25"/>
                  </a:cubicBezTo>
                  <a:cubicBezTo>
                    <a:pt x="448" y="25"/>
                    <a:pt x="448" y="27"/>
                    <a:pt x="446" y="26"/>
                  </a:cubicBezTo>
                  <a:cubicBezTo>
                    <a:pt x="446" y="26"/>
                    <a:pt x="446" y="26"/>
                    <a:pt x="446" y="26"/>
                  </a:cubicBezTo>
                  <a:cubicBezTo>
                    <a:pt x="446" y="26"/>
                    <a:pt x="446" y="26"/>
                    <a:pt x="446" y="26"/>
                  </a:cubicBezTo>
                  <a:cubicBezTo>
                    <a:pt x="446" y="25"/>
                    <a:pt x="446" y="25"/>
                    <a:pt x="446" y="25"/>
                  </a:cubicBezTo>
                  <a:close/>
                  <a:moveTo>
                    <a:pt x="408" y="19"/>
                  </a:moveTo>
                  <a:cubicBezTo>
                    <a:pt x="409" y="18"/>
                    <a:pt x="409" y="18"/>
                    <a:pt x="409" y="18"/>
                  </a:cubicBezTo>
                  <a:cubicBezTo>
                    <a:pt x="409" y="19"/>
                    <a:pt x="409" y="19"/>
                    <a:pt x="409" y="19"/>
                  </a:cubicBezTo>
                  <a:lnTo>
                    <a:pt x="408" y="19"/>
                  </a:lnTo>
                  <a:close/>
                  <a:moveTo>
                    <a:pt x="414" y="23"/>
                  </a:moveTo>
                  <a:cubicBezTo>
                    <a:pt x="414" y="22"/>
                    <a:pt x="414" y="22"/>
                    <a:pt x="414" y="22"/>
                  </a:cubicBezTo>
                  <a:cubicBezTo>
                    <a:pt x="414" y="22"/>
                    <a:pt x="414" y="22"/>
                    <a:pt x="414" y="22"/>
                  </a:cubicBezTo>
                  <a:cubicBezTo>
                    <a:pt x="414" y="22"/>
                    <a:pt x="414" y="22"/>
                    <a:pt x="414" y="22"/>
                  </a:cubicBezTo>
                  <a:lnTo>
                    <a:pt x="414" y="23"/>
                  </a:lnTo>
                  <a:close/>
                  <a:moveTo>
                    <a:pt x="420" y="22"/>
                  </a:moveTo>
                  <a:cubicBezTo>
                    <a:pt x="420" y="22"/>
                    <a:pt x="420" y="22"/>
                    <a:pt x="420" y="22"/>
                  </a:cubicBezTo>
                  <a:cubicBezTo>
                    <a:pt x="421" y="22"/>
                    <a:pt x="421" y="22"/>
                    <a:pt x="421" y="22"/>
                  </a:cubicBezTo>
                  <a:lnTo>
                    <a:pt x="420" y="22"/>
                  </a:lnTo>
                  <a:close/>
                  <a:moveTo>
                    <a:pt x="426" y="22"/>
                  </a:moveTo>
                  <a:cubicBezTo>
                    <a:pt x="425" y="22"/>
                    <a:pt x="425" y="22"/>
                    <a:pt x="425" y="22"/>
                  </a:cubicBezTo>
                  <a:cubicBezTo>
                    <a:pt x="425" y="22"/>
                    <a:pt x="425" y="22"/>
                    <a:pt x="425" y="22"/>
                  </a:cubicBezTo>
                  <a:cubicBezTo>
                    <a:pt x="426" y="22"/>
                    <a:pt x="426" y="22"/>
                    <a:pt x="426" y="22"/>
                  </a:cubicBezTo>
                  <a:close/>
                  <a:moveTo>
                    <a:pt x="437" y="23"/>
                  </a:moveTo>
                  <a:cubicBezTo>
                    <a:pt x="438" y="22"/>
                    <a:pt x="437" y="22"/>
                    <a:pt x="438" y="22"/>
                  </a:cubicBezTo>
                  <a:cubicBezTo>
                    <a:pt x="438" y="22"/>
                    <a:pt x="438" y="22"/>
                    <a:pt x="438" y="22"/>
                  </a:cubicBezTo>
                  <a:cubicBezTo>
                    <a:pt x="438" y="23"/>
                    <a:pt x="438" y="23"/>
                    <a:pt x="437" y="23"/>
                  </a:cubicBezTo>
                  <a:close/>
                  <a:moveTo>
                    <a:pt x="440" y="22"/>
                  </a:moveTo>
                  <a:cubicBezTo>
                    <a:pt x="439" y="22"/>
                    <a:pt x="439" y="22"/>
                    <a:pt x="439" y="22"/>
                  </a:cubicBezTo>
                  <a:cubicBezTo>
                    <a:pt x="439" y="22"/>
                    <a:pt x="439" y="22"/>
                    <a:pt x="439" y="22"/>
                  </a:cubicBezTo>
                  <a:cubicBezTo>
                    <a:pt x="439" y="22"/>
                    <a:pt x="439" y="22"/>
                    <a:pt x="439" y="22"/>
                  </a:cubicBezTo>
                  <a:cubicBezTo>
                    <a:pt x="439" y="22"/>
                    <a:pt x="440" y="22"/>
                    <a:pt x="440" y="22"/>
                  </a:cubicBezTo>
                  <a:close/>
                  <a:moveTo>
                    <a:pt x="442" y="35"/>
                  </a:moveTo>
                  <a:cubicBezTo>
                    <a:pt x="441" y="35"/>
                    <a:pt x="441" y="35"/>
                    <a:pt x="441" y="35"/>
                  </a:cubicBezTo>
                  <a:cubicBezTo>
                    <a:pt x="441" y="35"/>
                    <a:pt x="441" y="35"/>
                    <a:pt x="441" y="35"/>
                  </a:cubicBezTo>
                  <a:lnTo>
                    <a:pt x="442" y="35"/>
                  </a:lnTo>
                  <a:close/>
                  <a:moveTo>
                    <a:pt x="443" y="25"/>
                  </a:moveTo>
                  <a:cubicBezTo>
                    <a:pt x="445" y="25"/>
                    <a:pt x="445" y="25"/>
                    <a:pt x="445" y="25"/>
                  </a:cubicBezTo>
                  <a:cubicBezTo>
                    <a:pt x="445" y="26"/>
                    <a:pt x="445" y="26"/>
                    <a:pt x="445" y="26"/>
                  </a:cubicBezTo>
                  <a:cubicBezTo>
                    <a:pt x="444" y="25"/>
                    <a:pt x="443" y="26"/>
                    <a:pt x="443" y="25"/>
                  </a:cubicBezTo>
                  <a:cubicBezTo>
                    <a:pt x="443" y="25"/>
                    <a:pt x="443" y="25"/>
                    <a:pt x="443" y="25"/>
                  </a:cubicBezTo>
                  <a:close/>
                  <a:moveTo>
                    <a:pt x="439" y="34"/>
                  </a:moveTo>
                  <a:cubicBezTo>
                    <a:pt x="439" y="34"/>
                    <a:pt x="439" y="34"/>
                    <a:pt x="439" y="34"/>
                  </a:cubicBezTo>
                  <a:cubicBezTo>
                    <a:pt x="439" y="34"/>
                    <a:pt x="439" y="34"/>
                    <a:pt x="439" y="34"/>
                  </a:cubicBezTo>
                  <a:cubicBezTo>
                    <a:pt x="438" y="35"/>
                    <a:pt x="440" y="34"/>
                    <a:pt x="440" y="34"/>
                  </a:cubicBezTo>
                  <a:cubicBezTo>
                    <a:pt x="441" y="34"/>
                    <a:pt x="441" y="34"/>
                    <a:pt x="441" y="34"/>
                  </a:cubicBezTo>
                  <a:cubicBezTo>
                    <a:pt x="441" y="35"/>
                    <a:pt x="439" y="35"/>
                    <a:pt x="438" y="35"/>
                  </a:cubicBezTo>
                  <a:cubicBezTo>
                    <a:pt x="438" y="34"/>
                    <a:pt x="438" y="35"/>
                    <a:pt x="439" y="34"/>
                  </a:cubicBezTo>
                  <a:close/>
                  <a:moveTo>
                    <a:pt x="436" y="35"/>
                  </a:moveTo>
                  <a:cubicBezTo>
                    <a:pt x="437" y="34"/>
                    <a:pt x="437" y="34"/>
                    <a:pt x="437" y="34"/>
                  </a:cubicBezTo>
                  <a:cubicBezTo>
                    <a:pt x="437" y="34"/>
                    <a:pt x="437" y="34"/>
                    <a:pt x="437" y="34"/>
                  </a:cubicBezTo>
                  <a:lnTo>
                    <a:pt x="436" y="35"/>
                  </a:lnTo>
                  <a:close/>
                  <a:moveTo>
                    <a:pt x="440" y="26"/>
                  </a:moveTo>
                  <a:cubicBezTo>
                    <a:pt x="440" y="26"/>
                    <a:pt x="439" y="26"/>
                    <a:pt x="439" y="26"/>
                  </a:cubicBezTo>
                  <a:cubicBezTo>
                    <a:pt x="439" y="26"/>
                    <a:pt x="439" y="26"/>
                    <a:pt x="439" y="26"/>
                  </a:cubicBezTo>
                  <a:cubicBezTo>
                    <a:pt x="439" y="26"/>
                    <a:pt x="439" y="26"/>
                    <a:pt x="439" y="26"/>
                  </a:cubicBezTo>
                  <a:cubicBezTo>
                    <a:pt x="440" y="26"/>
                    <a:pt x="440" y="25"/>
                    <a:pt x="440" y="26"/>
                  </a:cubicBezTo>
                  <a:close/>
                  <a:moveTo>
                    <a:pt x="379" y="25"/>
                  </a:moveTo>
                  <a:cubicBezTo>
                    <a:pt x="379" y="24"/>
                    <a:pt x="379" y="25"/>
                    <a:pt x="379" y="25"/>
                  </a:cubicBezTo>
                  <a:cubicBezTo>
                    <a:pt x="379" y="24"/>
                    <a:pt x="379" y="24"/>
                    <a:pt x="379" y="24"/>
                  </a:cubicBezTo>
                  <a:cubicBezTo>
                    <a:pt x="379" y="24"/>
                    <a:pt x="379" y="24"/>
                    <a:pt x="379" y="25"/>
                  </a:cubicBezTo>
                  <a:close/>
                  <a:moveTo>
                    <a:pt x="281" y="8"/>
                  </a:moveTo>
                  <a:cubicBezTo>
                    <a:pt x="281" y="9"/>
                    <a:pt x="281" y="9"/>
                    <a:pt x="281" y="9"/>
                  </a:cubicBezTo>
                  <a:cubicBezTo>
                    <a:pt x="281" y="9"/>
                    <a:pt x="281" y="9"/>
                    <a:pt x="281" y="9"/>
                  </a:cubicBezTo>
                  <a:cubicBezTo>
                    <a:pt x="281" y="9"/>
                    <a:pt x="280" y="9"/>
                    <a:pt x="280" y="9"/>
                  </a:cubicBezTo>
                  <a:cubicBezTo>
                    <a:pt x="280" y="9"/>
                    <a:pt x="280" y="9"/>
                    <a:pt x="281" y="8"/>
                  </a:cubicBezTo>
                  <a:close/>
                  <a:moveTo>
                    <a:pt x="280" y="9"/>
                  </a:moveTo>
                  <a:cubicBezTo>
                    <a:pt x="279" y="10"/>
                    <a:pt x="279" y="10"/>
                    <a:pt x="279" y="10"/>
                  </a:cubicBezTo>
                  <a:cubicBezTo>
                    <a:pt x="276" y="10"/>
                    <a:pt x="276" y="10"/>
                    <a:pt x="276" y="10"/>
                  </a:cubicBezTo>
                  <a:cubicBezTo>
                    <a:pt x="277" y="8"/>
                    <a:pt x="279" y="9"/>
                    <a:pt x="280" y="9"/>
                  </a:cubicBezTo>
                  <a:close/>
                  <a:moveTo>
                    <a:pt x="270" y="7"/>
                  </a:moveTo>
                  <a:cubicBezTo>
                    <a:pt x="270" y="7"/>
                    <a:pt x="271" y="6"/>
                    <a:pt x="271" y="6"/>
                  </a:cubicBezTo>
                  <a:cubicBezTo>
                    <a:pt x="271" y="6"/>
                    <a:pt x="271" y="6"/>
                    <a:pt x="271" y="7"/>
                  </a:cubicBezTo>
                  <a:cubicBezTo>
                    <a:pt x="271" y="6"/>
                    <a:pt x="271" y="7"/>
                    <a:pt x="270" y="7"/>
                  </a:cubicBezTo>
                  <a:close/>
                  <a:moveTo>
                    <a:pt x="266" y="9"/>
                  </a:moveTo>
                  <a:cubicBezTo>
                    <a:pt x="265" y="9"/>
                    <a:pt x="265" y="9"/>
                    <a:pt x="265" y="9"/>
                  </a:cubicBezTo>
                  <a:cubicBezTo>
                    <a:pt x="265" y="9"/>
                    <a:pt x="265" y="9"/>
                    <a:pt x="265" y="9"/>
                  </a:cubicBezTo>
                  <a:lnTo>
                    <a:pt x="266" y="9"/>
                  </a:lnTo>
                  <a:close/>
                  <a:moveTo>
                    <a:pt x="265" y="12"/>
                  </a:moveTo>
                  <a:cubicBezTo>
                    <a:pt x="265" y="12"/>
                    <a:pt x="265" y="12"/>
                    <a:pt x="265" y="12"/>
                  </a:cubicBezTo>
                  <a:cubicBezTo>
                    <a:pt x="265" y="12"/>
                    <a:pt x="264" y="12"/>
                    <a:pt x="264" y="12"/>
                  </a:cubicBezTo>
                  <a:cubicBezTo>
                    <a:pt x="264" y="12"/>
                    <a:pt x="264" y="12"/>
                    <a:pt x="264" y="11"/>
                  </a:cubicBezTo>
                  <a:cubicBezTo>
                    <a:pt x="265" y="12"/>
                    <a:pt x="265" y="11"/>
                    <a:pt x="267" y="11"/>
                  </a:cubicBezTo>
                  <a:cubicBezTo>
                    <a:pt x="267" y="12"/>
                    <a:pt x="266" y="12"/>
                    <a:pt x="266" y="12"/>
                  </a:cubicBezTo>
                  <a:cubicBezTo>
                    <a:pt x="266" y="13"/>
                    <a:pt x="266" y="13"/>
                    <a:pt x="267" y="13"/>
                  </a:cubicBezTo>
                  <a:cubicBezTo>
                    <a:pt x="266" y="13"/>
                    <a:pt x="266" y="13"/>
                    <a:pt x="266" y="12"/>
                  </a:cubicBezTo>
                  <a:cubicBezTo>
                    <a:pt x="266" y="12"/>
                    <a:pt x="265" y="13"/>
                    <a:pt x="265" y="12"/>
                  </a:cubicBezTo>
                  <a:close/>
                  <a:moveTo>
                    <a:pt x="246" y="11"/>
                  </a:moveTo>
                  <a:cubicBezTo>
                    <a:pt x="246" y="11"/>
                    <a:pt x="246" y="11"/>
                    <a:pt x="246" y="11"/>
                  </a:cubicBezTo>
                  <a:cubicBezTo>
                    <a:pt x="246" y="11"/>
                    <a:pt x="246" y="11"/>
                    <a:pt x="246" y="11"/>
                  </a:cubicBezTo>
                  <a:close/>
                  <a:moveTo>
                    <a:pt x="243" y="10"/>
                  </a:moveTo>
                  <a:cubicBezTo>
                    <a:pt x="242" y="8"/>
                    <a:pt x="244" y="10"/>
                    <a:pt x="244" y="9"/>
                  </a:cubicBezTo>
                  <a:cubicBezTo>
                    <a:pt x="244" y="9"/>
                    <a:pt x="244" y="9"/>
                    <a:pt x="245" y="10"/>
                  </a:cubicBezTo>
                  <a:cubicBezTo>
                    <a:pt x="243" y="8"/>
                    <a:pt x="243" y="11"/>
                    <a:pt x="242" y="10"/>
                  </a:cubicBezTo>
                  <a:cubicBezTo>
                    <a:pt x="241" y="10"/>
                    <a:pt x="241" y="10"/>
                    <a:pt x="241" y="10"/>
                  </a:cubicBezTo>
                  <a:cubicBezTo>
                    <a:pt x="240" y="9"/>
                    <a:pt x="240" y="9"/>
                    <a:pt x="240" y="9"/>
                  </a:cubicBezTo>
                  <a:cubicBezTo>
                    <a:pt x="242" y="9"/>
                    <a:pt x="241" y="9"/>
                    <a:pt x="243" y="10"/>
                  </a:cubicBezTo>
                  <a:close/>
                  <a:moveTo>
                    <a:pt x="199" y="2"/>
                  </a:moveTo>
                  <a:cubicBezTo>
                    <a:pt x="200" y="2"/>
                    <a:pt x="200" y="2"/>
                    <a:pt x="200" y="2"/>
                  </a:cubicBezTo>
                  <a:cubicBezTo>
                    <a:pt x="200" y="2"/>
                    <a:pt x="200" y="3"/>
                    <a:pt x="200" y="3"/>
                  </a:cubicBezTo>
                  <a:cubicBezTo>
                    <a:pt x="199" y="3"/>
                    <a:pt x="200" y="2"/>
                    <a:pt x="199" y="2"/>
                  </a:cubicBezTo>
                  <a:close/>
                  <a:moveTo>
                    <a:pt x="7" y="35"/>
                  </a:moveTo>
                  <a:cubicBezTo>
                    <a:pt x="6" y="35"/>
                    <a:pt x="5" y="35"/>
                    <a:pt x="5" y="35"/>
                  </a:cubicBezTo>
                  <a:cubicBezTo>
                    <a:pt x="5" y="35"/>
                    <a:pt x="6" y="34"/>
                    <a:pt x="8" y="34"/>
                  </a:cubicBezTo>
                  <a:cubicBezTo>
                    <a:pt x="7" y="35"/>
                    <a:pt x="7" y="35"/>
                    <a:pt x="7" y="35"/>
                  </a:cubicBezTo>
                  <a:close/>
                  <a:moveTo>
                    <a:pt x="12" y="34"/>
                  </a:moveTo>
                  <a:cubicBezTo>
                    <a:pt x="12" y="35"/>
                    <a:pt x="12" y="35"/>
                    <a:pt x="12" y="35"/>
                  </a:cubicBezTo>
                  <a:cubicBezTo>
                    <a:pt x="12" y="34"/>
                    <a:pt x="12" y="34"/>
                    <a:pt x="12" y="34"/>
                  </a:cubicBezTo>
                  <a:cubicBezTo>
                    <a:pt x="11" y="34"/>
                    <a:pt x="11" y="34"/>
                    <a:pt x="11" y="34"/>
                  </a:cubicBezTo>
                  <a:cubicBezTo>
                    <a:pt x="12" y="34"/>
                    <a:pt x="12" y="34"/>
                    <a:pt x="12" y="34"/>
                  </a:cubicBezTo>
                  <a:cubicBezTo>
                    <a:pt x="13" y="34"/>
                    <a:pt x="12" y="34"/>
                    <a:pt x="12" y="34"/>
                  </a:cubicBezTo>
                  <a:close/>
                  <a:moveTo>
                    <a:pt x="7" y="54"/>
                  </a:moveTo>
                  <a:cubicBezTo>
                    <a:pt x="7" y="54"/>
                    <a:pt x="7" y="54"/>
                    <a:pt x="7" y="54"/>
                  </a:cubicBezTo>
                  <a:cubicBezTo>
                    <a:pt x="8" y="54"/>
                    <a:pt x="8" y="54"/>
                    <a:pt x="8" y="54"/>
                  </a:cubicBezTo>
                  <a:lnTo>
                    <a:pt x="7" y="54"/>
                  </a:lnTo>
                  <a:close/>
                  <a:moveTo>
                    <a:pt x="21" y="44"/>
                  </a:moveTo>
                  <a:cubicBezTo>
                    <a:pt x="22" y="44"/>
                    <a:pt x="23" y="41"/>
                    <a:pt x="23" y="43"/>
                  </a:cubicBezTo>
                  <a:cubicBezTo>
                    <a:pt x="23" y="44"/>
                    <a:pt x="22" y="44"/>
                    <a:pt x="23" y="44"/>
                  </a:cubicBezTo>
                  <a:cubicBezTo>
                    <a:pt x="22" y="44"/>
                    <a:pt x="22" y="44"/>
                    <a:pt x="21" y="44"/>
                  </a:cubicBezTo>
                  <a:close/>
                  <a:moveTo>
                    <a:pt x="19" y="57"/>
                  </a:moveTo>
                  <a:cubicBezTo>
                    <a:pt x="18" y="56"/>
                    <a:pt x="20" y="56"/>
                    <a:pt x="20" y="56"/>
                  </a:cubicBezTo>
                  <a:cubicBezTo>
                    <a:pt x="20" y="56"/>
                    <a:pt x="20" y="56"/>
                    <a:pt x="20" y="56"/>
                  </a:cubicBezTo>
                  <a:cubicBezTo>
                    <a:pt x="20" y="56"/>
                    <a:pt x="21" y="56"/>
                    <a:pt x="21" y="56"/>
                  </a:cubicBezTo>
                  <a:cubicBezTo>
                    <a:pt x="21" y="57"/>
                    <a:pt x="20" y="57"/>
                    <a:pt x="19" y="57"/>
                  </a:cubicBezTo>
                  <a:close/>
                  <a:moveTo>
                    <a:pt x="21" y="49"/>
                  </a:moveTo>
                  <a:cubicBezTo>
                    <a:pt x="22" y="48"/>
                    <a:pt x="21" y="48"/>
                    <a:pt x="21" y="47"/>
                  </a:cubicBezTo>
                  <a:cubicBezTo>
                    <a:pt x="21" y="46"/>
                    <a:pt x="22" y="45"/>
                    <a:pt x="24" y="45"/>
                  </a:cubicBezTo>
                  <a:cubicBezTo>
                    <a:pt x="26" y="46"/>
                    <a:pt x="24" y="49"/>
                    <a:pt x="27" y="51"/>
                  </a:cubicBezTo>
                  <a:cubicBezTo>
                    <a:pt x="28" y="53"/>
                    <a:pt x="24" y="53"/>
                    <a:pt x="24" y="53"/>
                  </a:cubicBezTo>
                  <a:cubicBezTo>
                    <a:pt x="23" y="52"/>
                    <a:pt x="22" y="51"/>
                    <a:pt x="21" y="49"/>
                  </a:cubicBezTo>
                  <a:close/>
                  <a:moveTo>
                    <a:pt x="23" y="60"/>
                  </a:moveTo>
                  <a:cubicBezTo>
                    <a:pt x="22" y="59"/>
                    <a:pt x="21" y="58"/>
                    <a:pt x="22" y="58"/>
                  </a:cubicBezTo>
                  <a:cubicBezTo>
                    <a:pt x="23" y="58"/>
                    <a:pt x="25" y="58"/>
                    <a:pt x="25" y="59"/>
                  </a:cubicBezTo>
                  <a:cubicBezTo>
                    <a:pt x="24" y="60"/>
                    <a:pt x="24" y="59"/>
                    <a:pt x="23" y="60"/>
                  </a:cubicBezTo>
                  <a:close/>
                  <a:moveTo>
                    <a:pt x="61" y="4"/>
                  </a:moveTo>
                  <a:cubicBezTo>
                    <a:pt x="61" y="5"/>
                    <a:pt x="61" y="5"/>
                    <a:pt x="61" y="5"/>
                  </a:cubicBezTo>
                  <a:cubicBezTo>
                    <a:pt x="60" y="5"/>
                    <a:pt x="60" y="5"/>
                    <a:pt x="60" y="5"/>
                  </a:cubicBezTo>
                  <a:lnTo>
                    <a:pt x="61" y="4"/>
                  </a:lnTo>
                  <a:close/>
                  <a:moveTo>
                    <a:pt x="26" y="67"/>
                  </a:moveTo>
                  <a:cubicBezTo>
                    <a:pt x="26" y="67"/>
                    <a:pt x="26" y="67"/>
                    <a:pt x="26" y="67"/>
                  </a:cubicBezTo>
                  <a:cubicBezTo>
                    <a:pt x="26" y="68"/>
                    <a:pt x="26" y="68"/>
                    <a:pt x="26" y="68"/>
                  </a:cubicBezTo>
                  <a:cubicBezTo>
                    <a:pt x="26" y="68"/>
                    <a:pt x="26" y="68"/>
                    <a:pt x="26" y="68"/>
                  </a:cubicBezTo>
                  <a:lnTo>
                    <a:pt x="26" y="67"/>
                  </a:lnTo>
                  <a:close/>
                  <a:moveTo>
                    <a:pt x="25" y="64"/>
                  </a:moveTo>
                  <a:cubicBezTo>
                    <a:pt x="26" y="64"/>
                    <a:pt x="26" y="65"/>
                    <a:pt x="26" y="66"/>
                  </a:cubicBezTo>
                  <a:cubicBezTo>
                    <a:pt x="26" y="66"/>
                    <a:pt x="25" y="66"/>
                    <a:pt x="25" y="67"/>
                  </a:cubicBezTo>
                  <a:cubicBezTo>
                    <a:pt x="23" y="66"/>
                    <a:pt x="27" y="65"/>
                    <a:pt x="25" y="64"/>
                  </a:cubicBezTo>
                  <a:close/>
                  <a:moveTo>
                    <a:pt x="26" y="69"/>
                  </a:moveTo>
                  <a:cubicBezTo>
                    <a:pt x="26" y="69"/>
                    <a:pt x="25" y="69"/>
                    <a:pt x="25" y="69"/>
                  </a:cubicBezTo>
                  <a:cubicBezTo>
                    <a:pt x="25" y="69"/>
                    <a:pt x="25" y="69"/>
                    <a:pt x="25" y="70"/>
                  </a:cubicBezTo>
                  <a:cubicBezTo>
                    <a:pt x="24" y="69"/>
                    <a:pt x="24" y="69"/>
                    <a:pt x="24" y="69"/>
                  </a:cubicBezTo>
                  <a:cubicBezTo>
                    <a:pt x="25" y="69"/>
                    <a:pt x="25" y="68"/>
                    <a:pt x="25" y="68"/>
                  </a:cubicBezTo>
                  <a:cubicBezTo>
                    <a:pt x="25" y="68"/>
                    <a:pt x="25" y="68"/>
                    <a:pt x="25" y="69"/>
                  </a:cubicBezTo>
                  <a:cubicBezTo>
                    <a:pt x="26" y="68"/>
                    <a:pt x="27" y="68"/>
                    <a:pt x="27" y="67"/>
                  </a:cubicBezTo>
                  <a:cubicBezTo>
                    <a:pt x="28" y="69"/>
                    <a:pt x="28" y="69"/>
                    <a:pt x="28" y="69"/>
                  </a:cubicBezTo>
                  <a:cubicBezTo>
                    <a:pt x="27" y="69"/>
                    <a:pt x="27" y="68"/>
                    <a:pt x="26" y="69"/>
                  </a:cubicBezTo>
                  <a:close/>
                  <a:moveTo>
                    <a:pt x="32" y="75"/>
                  </a:moveTo>
                  <a:cubicBezTo>
                    <a:pt x="31" y="76"/>
                    <a:pt x="31" y="76"/>
                    <a:pt x="30" y="77"/>
                  </a:cubicBezTo>
                  <a:cubicBezTo>
                    <a:pt x="30" y="76"/>
                    <a:pt x="31" y="74"/>
                    <a:pt x="29" y="74"/>
                  </a:cubicBezTo>
                  <a:cubicBezTo>
                    <a:pt x="30" y="73"/>
                    <a:pt x="30" y="73"/>
                    <a:pt x="30" y="73"/>
                  </a:cubicBezTo>
                  <a:cubicBezTo>
                    <a:pt x="30" y="73"/>
                    <a:pt x="30" y="73"/>
                    <a:pt x="30" y="73"/>
                  </a:cubicBezTo>
                  <a:cubicBezTo>
                    <a:pt x="29" y="73"/>
                    <a:pt x="29" y="73"/>
                    <a:pt x="29" y="73"/>
                  </a:cubicBezTo>
                  <a:cubicBezTo>
                    <a:pt x="29" y="72"/>
                    <a:pt x="31" y="72"/>
                    <a:pt x="30" y="71"/>
                  </a:cubicBezTo>
                  <a:cubicBezTo>
                    <a:pt x="29" y="71"/>
                    <a:pt x="29" y="71"/>
                    <a:pt x="29" y="71"/>
                  </a:cubicBezTo>
                  <a:cubicBezTo>
                    <a:pt x="29" y="70"/>
                    <a:pt x="27" y="72"/>
                    <a:pt x="27" y="70"/>
                  </a:cubicBezTo>
                  <a:cubicBezTo>
                    <a:pt x="27" y="70"/>
                    <a:pt x="27" y="70"/>
                    <a:pt x="27" y="70"/>
                  </a:cubicBezTo>
                  <a:cubicBezTo>
                    <a:pt x="27" y="71"/>
                    <a:pt x="27" y="71"/>
                    <a:pt x="27" y="71"/>
                  </a:cubicBezTo>
                  <a:cubicBezTo>
                    <a:pt x="26" y="71"/>
                    <a:pt x="26" y="71"/>
                    <a:pt x="26" y="71"/>
                  </a:cubicBezTo>
                  <a:cubicBezTo>
                    <a:pt x="26" y="71"/>
                    <a:pt x="27" y="70"/>
                    <a:pt x="27" y="70"/>
                  </a:cubicBezTo>
                  <a:cubicBezTo>
                    <a:pt x="28" y="70"/>
                    <a:pt x="29" y="68"/>
                    <a:pt x="30" y="70"/>
                  </a:cubicBezTo>
                  <a:cubicBezTo>
                    <a:pt x="29" y="70"/>
                    <a:pt x="29" y="70"/>
                    <a:pt x="29" y="70"/>
                  </a:cubicBezTo>
                  <a:cubicBezTo>
                    <a:pt x="29" y="71"/>
                    <a:pt x="29" y="71"/>
                    <a:pt x="29" y="71"/>
                  </a:cubicBezTo>
                  <a:cubicBezTo>
                    <a:pt x="29" y="70"/>
                    <a:pt x="30" y="71"/>
                    <a:pt x="31" y="70"/>
                  </a:cubicBezTo>
                  <a:cubicBezTo>
                    <a:pt x="31" y="72"/>
                    <a:pt x="31" y="72"/>
                    <a:pt x="31" y="72"/>
                  </a:cubicBezTo>
                  <a:cubicBezTo>
                    <a:pt x="31" y="72"/>
                    <a:pt x="31" y="72"/>
                    <a:pt x="31" y="72"/>
                  </a:cubicBezTo>
                  <a:cubicBezTo>
                    <a:pt x="33" y="73"/>
                    <a:pt x="33" y="74"/>
                    <a:pt x="34" y="76"/>
                  </a:cubicBezTo>
                  <a:cubicBezTo>
                    <a:pt x="33" y="77"/>
                    <a:pt x="35" y="76"/>
                    <a:pt x="34" y="77"/>
                  </a:cubicBezTo>
                  <a:cubicBezTo>
                    <a:pt x="33" y="77"/>
                    <a:pt x="33" y="75"/>
                    <a:pt x="32" y="75"/>
                  </a:cubicBezTo>
                  <a:close/>
                  <a:moveTo>
                    <a:pt x="71" y="95"/>
                  </a:moveTo>
                  <a:cubicBezTo>
                    <a:pt x="71" y="95"/>
                    <a:pt x="71" y="95"/>
                    <a:pt x="71" y="95"/>
                  </a:cubicBezTo>
                  <a:cubicBezTo>
                    <a:pt x="70" y="95"/>
                    <a:pt x="70" y="95"/>
                    <a:pt x="70" y="95"/>
                  </a:cubicBezTo>
                  <a:lnTo>
                    <a:pt x="71" y="95"/>
                  </a:lnTo>
                  <a:close/>
                  <a:moveTo>
                    <a:pt x="69" y="97"/>
                  </a:moveTo>
                  <a:cubicBezTo>
                    <a:pt x="69" y="97"/>
                    <a:pt x="69" y="97"/>
                    <a:pt x="69" y="97"/>
                  </a:cubicBezTo>
                  <a:cubicBezTo>
                    <a:pt x="69" y="97"/>
                    <a:pt x="69" y="97"/>
                    <a:pt x="69" y="97"/>
                  </a:cubicBezTo>
                  <a:cubicBezTo>
                    <a:pt x="68" y="97"/>
                    <a:pt x="68" y="97"/>
                    <a:pt x="68" y="97"/>
                  </a:cubicBezTo>
                  <a:cubicBezTo>
                    <a:pt x="68" y="97"/>
                    <a:pt x="68" y="97"/>
                    <a:pt x="68" y="97"/>
                  </a:cubicBezTo>
                  <a:cubicBezTo>
                    <a:pt x="68" y="97"/>
                    <a:pt x="69" y="97"/>
                    <a:pt x="69" y="97"/>
                  </a:cubicBezTo>
                  <a:close/>
                  <a:moveTo>
                    <a:pt x="68" y="96"/>
                  </a:moveTo>
                  <a:cubicBezTo>
                    <a:pt x="67" y="97"/>
                    <a:pt x="67" y="97"/>
                    <a:pt x="67" y="97"/>
                  </a:cubicBezTo>
                  <a:cubicBezTo>
                    <a:pt x="67" y="96"/>
                    <a:pt x="67" y="96"/>
                    <a:pt x="67" y="96"/>
                  </a:cubicBezTo>
                  <a:cubicBezTo>
                    <a:pt x="67" y="96"/>
                    <a:pt x="67" y="96"/>
                    <a:pt x="67" y="96"/>
                  </a:cubicBezTo>
                  <a:cubicBezTo>
                    <a:pt x="67" y="96"/>
                    <a:pt x="67" y="96"/>
                    <a:pt x="67" y="96"/>
                  </a:cubicBezTo>
                  <a:cubicBezTo>
                    <a:pt x="67" y="96"/>
                    <a:pt x="68" y="95"/>
                    <a:pt x="68" y="96"/>
                  </a:cubicBezTo>
                  <a:close/>
                  <a:moveTo>
                    <a:pt x="66" y="95"/>
                  </a:moveTo>
                  <a:cubicBezTo>
                    <a:pt x="66" y="96"/>
                    <a:pt x="66" y="96"/>
                    <a:pt x="66" y="96"/>
                  </a:cubicBezTo>
                  <a:cubicBezTo>
                    <a:pt x="66" y="97"/>
                    <a:pt x="65" y="96"/>
                    <a:pt x="64" y="96"/>
                  </a:cubicBezTo>
                  <a:cubicBezTo>
                    <a:pt x="64" y="96"/>
                    <a:pt x="65" y="96"/>
                    <a:pt x="64" y="95"/>
                  </a:cubicBezTo>
                  <a:lnTo>
                    <a:pt x="66" y="95"/>
                  </a:lnTo>
                  <a:close/>
                  <a:moveTo>
                    <a:pt x="45" y="87"/>
                  </a:moveTo>
                  <a:cubicBezTo>
                    <a:pt x="45" y="87"/>
                    <a:pt x="45" y="87"/>
                    <a:pt x="45" y="87"/>
                  </a:cubicBezTo>
                  <a:cubicBezTo>
                    <a:pt x="46" y="88"/>
                    <a:pt x="46" y="88"/>
                    <a:pt x="46" y="88"/>
                  </a:cubicBezTo>
                  <a:lnTo>
                    <a:pt x="45" y="87"/>
                  </a:lnTo>
                  <a:close/>
                  <a:moveTo>
                    <a:pt x="45" y="86"/>
                  </a:moveTo>
                  <a:cubicBezTo>
                    <a:pt x="45" y="85"/>
                    <a:pt x="46" y="86"/>
                    <a:pt x="46" y="85"/>
                  </a:cubicBezTo>
                  <a:cubicBezTo>
                    <a:pt x="47" y="85"/>
                    <a:pt x="46" y="86"/>
                    <a:pt x="47" y="86"/>
                  </a:cubicBezTo>
                  <a:cubicBezTo>
                    <a:pt x="46" y="86"/>
                    <a:pt x="45" y="86"/>
                    <a:pt x="45" y="86"/>
                  </a:cubicBezTo>
                  <a:close/>
                  <a:moveTo>
                    <a:pt x="50" y="82"/>
                  </a:moveTo>
                  <a:cubicBezTo>
                    <a:pt x="49" y="82"/>
                    <a:pt x="49" y="82"/>
                    <a:pt x="49" y="81"/>
                  </a:cubicBezTo>
                  <a:cubicBezTo>
                    <a:pt x="50" y="82"/>
                    <a:pt x="50" y="82"/>
                    <a:pt x="50" y="82"/>
                  </a:cubicBezTo>
                  <a:close/>
                  <a:moveTo>
                    <a:pt x="53" y="83"/>
                  </a:moveTo>
                  <a:cubicBezTo>
                    <a:pt x="53" y="82"/>
                    <a:pt x="53" y="82"/>
                    <a:pt x="52" y="82"/>
                  </a:cubicBezTo>
                  <a:cubicBezTo>
                    <a:pt x="52" y="82"/>
                    <a:pt x="54" y="82"/>
                    <a:pt x="54" y="81"/>
                  </a:cubicBezTo>
                  <a:cubicBezTo>
                    <a:pt x="54" y="82"/>
                    <a:pt x="53" y="82"/>
                    <a:pt x="54" y="83"/>
                  </a:cubicBezTo>
                  <a:cubicBezTo>
                    <a:pt x="54" y="83"/>
                    <a:pt x="54" y="83"/>
                    <a:pt x="53" y="83"/>
                  </a:cubicBezTo>
                  <a:close/>
                  <a:moveTo>
                    <a:pt x="55" y="81"/>
                  </a:moveTo>
                  <a:cubicBezTo>
                    <a:pt x="54" y="81"/>
                    <a:pt x="54" y="81"/>
                    <a:pt x="54" y="81"/>
                  </a:cubicBezTo>
                  <a:cubicBezTo>
                    <a:pt x="54" y="80"/>
                    <a:pt x="55" y="80"/>
                    <a:pt x="55" y="81"/>
                  </a:cubicBezTo>
                  <a:cubicBezTo>
                    <a:pt x="55" y="81"/>
                    <a:pt x="55" y="81"/>
                    <a:pt x="55" y="81"/>
                  </a:cubicBezTo>
                  <a:close/>
                  <a:moveTo>
                    <a:pt x="57" y="83"/>
                  </a:moveTo>
                  <a:cubicBezTo>
                    <a:pt x="57" y="82"/>
                    <a:pt x="57" y="82"/>
                    <a:pt x="57" y="82"/>
                  </a:cubicBezTo>
                  <a:cubicBezTo>
                    <a:pt x="57" y="82"/>
                    <a:pt x="57" y="82"/>
                    <a:pt x="57" y="83"/>
                  </a:cubicBezTo>
                  <a:close/>
                  <a:moveTo>
                    <a:pt x="59" y="81"/>
                  </a:moveTo>
                  <a:cubicBezTo>
                    <a:pt x="58" y="80"/>
                    <a:pt x="58" y="80"/>
                    <a:pt x="58" y="80"/>
                  </a:cubicBezTo>
                  <a:cubicBezTo>
                    <a:pt x="59" y="80"/>
                    <a:pt x="59" y="80"/>
                    <a:pt x="59" y="80"/>
                  </a:cubicBezTo>
                  <a:lnTo>
                    <a:pt x="59" y="81"/>
                  </a:lnTo>
                  <a:close/>
                  <a:moveTo>
                    <a:pt x="69" y="80"/>
                  </a:moveTo>
                  <a:cubicBezTo>
                    <a:pt x="69" y="80"/>
                    <a:pt x="69" y="79"/>
                    <a:pt x="69" y="79"/>
                  </a:cubicBezTo>
                  <a:cubicBezTo>
                    <a:pt x="70" y="80"/>
                    <a:pt x="70" y="80"/>
                    <a:pt x="70" y="80"/>
                  </a:cubicBezTo>
                  <a:cubicBezTo>
                    <a:pt x="70" y="80"/>
                    <a:pt x="69" y="80"/>
                    <a:pt x="69" y="80"/>
                  </a:cubicBezTo>
                  <a:close/>
                  <a:moveTo>
                    <a:pt x="70" y="82"/>
                  </a:moveTo>
                  <a:cubicBezTo>
                    <a:pt x="70" y="81"/>
                    <a:pt x="70" y="81"/>
                    <a:pt x="70" y="81"/>
                  </a:cubicBezTo>
                  <a:cubicBezTo>
                    <a:pt x="70" y="81"/>
                    <a:pt x="70" y="82"/>
                    <a:pt x="70" y="82"/>
                  </a:cubicBezTo>
                  <a:close/>
                  <a:moveTo>
                    <a:pt x="72" y="79"/>
                  </a:moveTo>
                  <a:cubicBezTo>
                    <a:pt x="72" y="78"/>
                    <a:pt x="72" y="78"/>
                    <a:pt x="72" y="78"/>
                  </a:cubicBezTo>
                  <a:cubicBezTo>
                    <a:pt x="72" y="78"/>
                    <a:pt x="72" y="78"/>
                    <a:pt x="72" y="78"/>
                  </a:cubicBezTo>
                  <a:cubicBezTo>
                    <a:pt x="72" y="78"/>
                    <a:pt x="72" y="78"/>
                    <a:pt x="72" y="78"/>
                  </a:cubicBezTo>
                  <a:lnTo>
                    <a:pt x="72" y="79"/>
                  </a:lnTo>
                  <a:close/>
                  <a:moveTo>
                    <a:pt x="79" y="81"/>
                  </a:moveTo>
                  <a:cubicBezTo>
                    <a:pt x="79" y="80"/>
                    <a:pt x="79" y="80"/>
                    <a:pt x="79" y="80"/>
                  </a:cubicBezTo>
                  <a:cubicBezTo>
                    <a:pt x="80" y="80"/>
                    <a:pt x="80" y="80"/>
                    <a:pt x="80" y="80"/>
                  </a:cubicBezTo>
                  <a:lnTo>
                    <a:pt x="79" y="81"/>
                  </a:lnTo>
                  <a:close/>
                  <a:moveTo>
                    <a:pt x="80" y="79"/>
                  </a:moveTo>
                  <a:cubicBezTo>
                    <a:pt x="80" y="78"/>
                    <a:pt x="80" y="78"/>
                    <a:pt x="80" y="78"/>
                  </a:cubicBezTo>
                  <a:cubicBezTo>
                    <a:pt x="80" y="79"/>
                    <a:pt x="80" y="79"/>
                    <a:pt x="81" y="79"/>
                  </a:cubicBezTo>
                  <a:cubicBezTo>
                    <a:pt x="81" y="79"/>
                    <a:pt x="81" y="79"/>
                    <a:pt x="80" y="79"/>
                  </a:cubicBezTo>
                  <a:close/>
                  <a:moveTo>
                    <a:pt x="86" y="82"/>
                  </a:moveTo>
                  <a:cubicBezTo>
                    <a:pt x="86" y="81"/>
                    <a:pt x="86" y="81"/>
                    <a:pt x="86" y="81"/>
                  </a:cubicBezTo>
                  <a:cubicBezTo>
                    <a:pt x="85" y="82"/>
                    <a:pt x="85" y="82"/>
                    <a:pt x="85" y="82"/>
                  </a:cubicBezTo>
                  <a:cubicBezTo>
                    <a:pt x="85" y="81"/>
                    <a:pt x="86" y="81"/>
                    <a:pt x="86" y="81"/>
                  </a:cubicBezTo>
                  <a:cubicBezTo>
                    <a:pt x="86" y="81"/>
                    <a:pt x="86" y="81"/>
                    <a:pt x="86" y="81"/>
                  </a:cubicBezTo>
                  <a:cubicBezTo>
                    <a:pt x="86" y="81"/>
                    <a:pt x="86" y="81"/>
                    <a:pt x="86" y="81"/>
                  </a:cubicBezTo>
                  <a:cubicBezTo>
                    <a:pt x="86" y="82"/>
                    <a:pt x="88" y="81"/>
                    <a:pt x="88" y="83"/>
                  </a:cubicBezTo>
                  <a:cubicBezTo>
                    <a:pt x="87" y="83"/>
                    <a:pt x="86" y="81"/>
                    <a:pt x="86" y="82"/>
                  </a:cubicBezTo>
                  <a:close/>
                  <a:moveTo>
                    <a:pt x="89" y="86"/>
                  </a:moveTo>
                  <a:cubicBezTo>
                    <a:pt x="89" y="85"/>
                    <a:pt x="89" y="85"/>
                    <a:pt x="89" y="85"/>
                  </a:cubicBezTo>
                  <a:cubicBezTo>
                    <a:pt x="89" y="85"/>
                    <a:pt x="89" y="85"/>
                    <a:pt x="89" y="85"/>
                  </a:cubicBezTo>
                  <a:lnTo>
                    <a:pt x="89" y="86"/>
                  </a:lnTo>
                  <a:close/>
                  <a:moveTo>
                    <a:pt x="131" y="6"/>
                  </a:moveTo>
                  <a:cubicBezTo>
                    <a:pt x="131" y="6"/>
                    <a:pt x="131" y="6"/>
                    <a:pt x="131" y="6"/>
                  </a:cubicBezTo>
                  <a:cubicBezTo>
                    <a:pt x="132" y="5"/>
                    <a:pt x="132" y="5"/>
                    <a:pt x="132" y="5"/>
                  </a:cubicBezTo>
                  <a:lnTo>
                    <a:pt x="131" y="6"/>
                  </a:lnTo>
                  <a:close/>
                  <a:moveTo>
                    <a:pt x="133" y="6"/>
                  </a:moveTo>
                  <a:cubicBezTo>
                    <a:pt x="132" y="6"/>
                    <a:pt x="132" y="6"/>
                    <a:pt x="132" y="6"/>
                  </a:cubicBezTo>
                  <a:cubicBezTo>
                    <a:pt x="132" y="6"/>
                    <a:pt x="132" y="6"/>
                    <a:pt x="133" y="6"/>
                  </a:cubicBezTo>
                  <a:cubicBezTo>
                    <a:pt x="133" y="6"/>
                    <a:pt x="134" y="5"/>
                    <a:pt x="135" y="5"/>
                  </a:cubicBezTo>
                  <a:cubicBezTo>
                    <a:pt x="135" y="6"/>
                    <a:pt x="134" y="6"/>
                    <a:pt x="133" y="6"/>
                  </a:cubicBezTo>
                  <a:close/>
                  <a:moveTo>
                    <a:pt x="136" y="6"/>
                  </a:moveTo>
                  <a:cubicBezTo>
                    <a:pt x="136" y="5"/>
                    <a:pt x="137" y="5"/>
                    <a:pt x="138" y="5"/>
                  </a:cubicBezTo>
                  <a:lnTo>
                    <a:pt x="136" y="6"/>
                  </a:lnTo>
                  <a:close/>
                  <a:moveTo>
                    <a:pt x="147" y="9"/>
                  </a:moveTo>
                  <a:cubicBezTo>
                    <a:pt x="146" y="10"/>
                    <a:pt x="146" y="9"/>
                    <a:pt x="145" y="9"/>
                  </a:cubicBezTo>
                  <a:cubicBezTo>
                    <a:pt x="148" y="8"/>
                    <a:pt x="148" y="8"/>
                    <a:pt x="148" y="8"/>
                  </a:cubicBezTo>
                  <a:cubicBezTo>
                    <a:pt x="148" y="8"/>
                    <a:pt x="148" y="10"/>
                    <a:pt x="147" y="9"/>
                  </a:cubicBezTo>
                  <a:close/>
                  <a:moveTo>
                    <a:pt x="154" y="9"/>
                  </a:moveTo>
                  <a:cubicBezTo>
                    <a:pt x="154" y="10"/>
                    <a:pt x="155" y="10"/>
                    <a:pt x="155" y="11"/>
                  </a:cubicBezTo>
                  <a:cubicBezTo>
                    <a:pt x="153" y="10"/>
                    <a:pt x="153" y="10"/>
                    <a:pt x="153" y="10"/>
                  </a:cubicBezTo>
                  <a:lnTo>
                    <a:pt x="154" y="9"/>
                  </a:lnTo>
                  <a:close/>
                  <a:moveTo>
                    <a:pt x="153" y="13"/>
                  </a:moveTo>
                  <a:cubicBezTo>
                    <a:pt x="152" y="12"/>
                    <a:pt x="152" y="12"/>
                    <a:pt x="152" y="12"/>
                  </a:cubicBezTo>
                  <a:cubicBezTo>
                    <a:pt x="153" y="12"/>
                    <a:pt x="154" y="10"/>
                    <a:pt x="155" y="12"/>
                  </a:cubicBezTo>
                  <a:cubicBezTo>
                    <a:pt x="154" y="12"/>
                    <a:pt x="154" y="12"/>
                    <a:pt x="155" y="13"/>
                  </a:cubicBezTo>
                  <a:cubicBezTo>
                    <a:pt x="155" y="14"/>
                    <a:pt x="153" y="12"/>
                    <a:pt x="153" y="13"/>
                  </a:cubicBezTo>
                  <a:close/>
                  <a:moveTo>
                    <a:pt x="134" y="85"/>
                  </a:moveTo>
                  <a:cubicBezTo>
                    <a:pt x="134" y="84"/>
                    <a:pt x="134" y="84"/>
                    <a:pt x="134" y="84"/>
                  </a:cubicBezTo>
                  <a:cubicBezTo>
                    <a:pt x="134" y="84"/>
                    <a:pt x="134" y="84"/>
                    <a:pt x="134" y="84"/>
                  </a:cubicBezTo>
                  <a:lnTo>
                    <a:pt x="134" y="85"/>
                  </a:lnTo>
                  <a:close/>
                  <a:moveTo>
                    <a:pt x="165" y="11"/>
                  </a:moveTo>
                  <a:cubicBezTo>
                    <a:pt x="165" y="10"/>
                    <a:pt x="166" y="10"/>
                    <a:pt x="167" y="9"/>
                  </a:cubicBezTo>
                  <a:cubicBezTo>
                    <a:pt x="167" y="10"/>
                    <a:pt x="167" y="10"/>
                    <a:pt x="167" y="10"/>
                  </a:cubicBezTo>
                  <a:cubicBezTo>
                    <a:pt x="167" y="10"/>
                    <a:pt x="165" y="10"/>
                    <a:pt x="165" y="11"/>
                  </a:cubicBezTo>
                  <a:close/>
                  <a:moveTo>
                    <a:pt x="133" y="89"/>
                  </a:moveTo>
                  <a:cubicBezTo>
                    <a:pt x="133" y="89"/>
                    <a:pt x="133" y="89"/>
                    <a:pt x="133" y="89"/>
                  </a:cubicBezTo>
                  <a:cubicBezTo>
                    <a:pt x="133" y="90"/>
                    <a:pt x="133" y="90"/>
                    <a:pt x="133" y="90"/>
                  </a:cubicBezTo>
                  <a:lnTo>
                    <a:pt x="133" y="89"/>
                  </a:lnTo>
                  <a:close/>
                  <a:moveTo>
                    <a:pt x="138" y="85"/>
                  </a:moveTo>
                  <a:cubicBezTo>
                    <a:pt x="138" y="84"/>
                    <a:pt x="137" y="85"/>
                    <a:pt x="137" y="84"/>
                  </a:cubicBezTo>
                  <a:cubicBezTo>
                    <a:pt x="138" y="84"/>
                    <a:pt x="139" y="84"/>
                    <a:pt x="139" y="85"/>
                  </a:cubicBezTo>
                  <a:cubicBezTo>
                    <a:pt x="139" y="85"/>
                    <a:pt x="138" y="85"/>
                    <a:pt x="138" y="85"/>
                  </a:cubicBezTo>
                  <a:close/>
                  <a:moveTo>
                    <a:pt x="175" y="4"/>
                  </a:moveTo>
                  <a:cubicBezTo>
                    <a:pt x="174" y="5"/>
                    <a:pt x="174" y="5"/>
                    <a:pt x="174" y="5"/>
                  </a:cubicBezTo>
                  <a:cubicBezTo>
                    <a:pt x="174" y="5"/>
                    <a:pt x="174" y="5"/>
                    <a:pt x="174" y="5"/>
                  </a:cubicBezTo>
                  <a:lnTo>
                    <a:pt x="175" y="4"/>
                  </a:lnTo>
                  <a:close/>
                  <a:moveTo>
                    <a:pt x="141" y="84"/>
                  </a:moveTo>
                  <a:cubicBezTo>
                    <a:pt x="140" y="84"/>
                    <a:pt x="140" y="84"/>
                    <a:pt x="140" y="84"/>
                  </a:cubicBezTo>
                  <a:cubicBezTo>
                    <a:pt x="142" y="83"/>
                    <a:pt x="142" y="83"/>
                    <a:pt x="142" y="83"/>
                  </a:cubicBezTo>
                  <a:cubicBezTo>
                    <a:pt x="142" y="83"/>
                    <a:pt x="141" y="84"/>
                    <a:pt x="141" y="84"/>
                  </a:cubicBezTo>
                  <a:close/>
                  <a:moveTo>
                    <a:pt x="144" y="84"/>
                  </a:moveTo>
                  <a:cubicBezTo>
                    <a:pt x="144" y="85"/>
                    <a:pt x="144" y="85"/>
                    <a:pt x="144" y="85"/>
                  </a:cubicBezTo>
                  <a:cubicBezTo>
                    <a:pt x="144" y="85"/>
                    <a:pt x="144" y="85"/>
                    <a:pt x="144" y="85"/>
                  </a:cubicBezTo>
                  <a:lnTo>
                    <a:pt x="144" y="84"/>
                  </a:lnTo>
                  <a:close/>
                  <a:moveTo>
                    <a:pt x="145" y="83"/>
                  </a:moveTo>
                  <a:cubicBezTo>
                    <a:pt x="145" y="82"/>
                    <a:pt x="145" y="82"/>
                    <a:pt x="145" y="82"/>
                  </a:cubicBezTo>
                  <a:cubicBezTo>
                    <a:pt x="146" y="83"/>
                    <a:pt x="146" y="83"/>
                    <a:pt x="146" y="83"/>
                  </a:cubicBezTo>
                  <a:lnTo>
                    <a:pt x="145" y="83"/>
                  </a:lnTo>
                  <a:close/>
                  <a:moveTo>
                    <a:pt x="183" y="4"/>
                  </a:moveTo>
                  <a:cubicBezTo>
                    <a:pt x="183" y="4"/>
                    <a:pt x="183" y="4"/>
                    <a:pt x="183" y="4"/>
                  </a:cubicBezTo>
                  <a:cubicBezTo>
                    <a:pt x="182" y="4"/>
                    <a:pt x="182" y="4"/>
                    <a:pt x="182" y="4"/>
                  </a:cubicBezTo>
                  <a:lnTo>
                    <a:pt x="183" y="4"/>
                  </a:lnTo>
                  <a:close/>
                  <a:moveTo>
                    <a:pt x="152" y="81"/>
                  </a:moveTo>
                  <a:cubicBezTo>
                    <a:pt x="151" y="81"/>
                    <a:pt x="151" y="81"/>
                    <a:pt x="151" y="81"/>
                  </a:cubicBezTo>
                  <a:cubicBezTo>
                    <a:pt x="151" y="81"/>
                    <a:pt x="151" y="81"/>
                    <a:pt x="151" y="82"/>
                  </a:cubicBezTo>
                  <a:cubicBezTo>
                    <a:pt x="151" y="81"/>
                    <a:pt x="149" y="81"/>
                    <a:pt x="150" y="80"/>
                  </a:cubicBezTo>
                  <a:cubicBezTo>
                    <a:pt x="151" y="80"/>
                    <a:pt x="151" y="81"/>
                    <a:pt x="151" y="81"/>
                  </a:cubicBezTo>
                  <a:cubicBezTo>
                    <a:pt x="151" y="81"/>
                    <a:pt x="151" y="81"/>
                    <a:pt x="152" y="81"/>
                  </a:cubicBezTo>
                  <a:cubicBezTo>
                    <a:pt x="152" y="81"/>
                    <a:pt x="152" y="81"/>
                    <a:pt x="152" y="81"/>
                  </a:cubicBezTo>
                  <a:cubicBezTo>
                    <a:pt x="152" y="81"/>
                    <a:pt x="152" y="81"/>
                    <a:pt x="152" y="81"/>
                  </a:cubicBezTo>
                  <a:cubicBezTo>
                    <a:pt x="152" y="81"/>
                    <a:pt x="152" y="81"/>
                    <a:pt x="152" y="81"/>
                  </a:cubicBezTo>
                  <a:close/>
                  <a:moveTo>
                    <a:pt x="184" y="4"/>
                  </a:moveTo>
                  <a:cubicBezTo>
                    <a:pt x="184" y="5"/>
                    <a:pt x="184" y="4"/>
                    <a:pt x="184" y="4"/>
                  </a:cubicBezTo>
                  <a:cubicBezTo>
                    <a:pt x="185" y="4"/>
                    <a:pt x="184" y="4"/>
                    <a:pt x="184" y="4"/>
                  </a:cubicBezTo>
                  <a:cubicBezTo>
                    <a:pt x="184" y="4"/>
                    <a:pt x="184" y="4"/>
                    <a:pt x="184" y="4"/>
                  </a:cubicBezTo>
                  <a:cubicBezTo>
                    <a:pt x="184" y="4"/>
                    <a:pt x="184" y="4"/>
                    <a:pt x="184" y="4"/>
                  </a:cubicBezTo>
                  <a:cubicBezTo>
                    <a:pt x="185" y="4"/>
                    <a:pt x="185" y="4"/>
                    <a:pt x="185" y="4"/>
                  </a:cubicBezTo>
                  <a:cubicBezTo>
                    <a:pt x="185" y="4"/>
                    <a:pt x="185" y="5"/>
                    <a:pt x="184" y="4"/>
                  </a:cubicBezTo>
                  <a:close/>
                  <a:moveTo>
                    <a:pt x="158" y="80"/>
                  </a:moveTo>
                  <a:cubicBezTo>
                    <a:pt x="157" y="80"/>
                    <a:pt x="157" y="80"/>
                    <a:pt x="157" y="80"/>
                  </a:cubicBezTo>
                  <a:cubicBezTo>
                    <a:pt x="157" y="80"/>
                    <a:pt x="157" y="80"/>
                    <a:pt x="157" y="80"/>
                  </a:cubicBezTo>
                  <a:cubicBezTo>
                    <a:pt x="158" y="80"/>
                    <a:pt x="158" y="80"/>
                    <a:pt x="158" y="80"/>
                  </a:cubicBezTo>
                  <a:close/>
                  <a:moveTo>
                    <a:pt x="161" y="79"/>
                  </a:moveTo>
                  <a:cubicBezTo>
                    <a:pt x="161" y="79"/>
                    <a:pt x="161" y="79"/>
                    <a:pt x="161" y="79"/>
                  </a:cubicBezTo>
                  <a:cubicBezTo>
                    <a:pt x="162" y="78"/>
                    <a:pt x="162" y="78"/>
                    <a:pt x="162" y="78"/>
                  </a:cubicBezTo>
                  <a:lnTo>
                    <a:pt x="161" y="79"/>
                  </a:lnTo>
                  <a:close/>
                  <a:moveTo>
                    <a:pt x="195" y="5"/>
                  </a:moveTo>
                  <a:cubicBezTo>
                    <a:pt x="195" y="5"/>
                    <a:pt x="195" y="5"/>
                    <a:pt x="195" y="5"/>
                  </a:cubicBezTo>
                  <a:cubicBezTo>
                    <a:pt x="195" y="5"/>
                    <a:pt x="195" y="5"/>
                    <a:pt x="195" y="5"/>
                  </a:cubicBezTo>
                  <a:cubicBezTo>
                    <a:pt x="195" y="5"/>
                    <a:pt x="195" y="5"/>
                    <a:pt x="195" y="5"/>
                  </a:cubicBezTo>
                  <a:cubicBezTo>
                    <a:pt x="194" y="5"/>
                    <a:pt x="194" y="4"/>
                    <a:pt x="194" y="4"/>
                  </a:cubicBezTo>
                  <a:cubicBezTo>
                    <a:pt x="194" y="4"/>
                    <a:pt x="194" y="4"/>
                    <a:pt x="194" y="4"/>
                  </a:cubicBezTo>
                  <a:cubicBezTo>
                    <a:pt x="195" y="5"/>
                    <a:pt x="195" y="5"/>
                    <a:pt x="195" y="5"/>
                  </a:cubicBezTo>
                  <a:cubicBezTo>
                    <a:pt x="195" y="4"/>
                    <a:pt x="195" y="4"/>
                    <a:pt x="195" y="5"/>
                  </a:cubicBezTo>
                  <a:close/>
                  <a:moveTo>
                    <a:pt x="195" y="7"/>
                  </a:moveTo>
                  <a:cubicBezTo>
                    <a:pt x="195" y="6"/>
                    <a:pt x="197" y="7"/>
                    <a:pt x="198" y="7"/>
                  </a:cubicBezTo>
                  <a:cubicBezTo>
                    <a:pt x="197" y="8"/>
                    <a:pt x="195" y="7"/>
                    <a:pt x="195" y="7"/>
                  </a:cubicBezTo>
                  <a:close/>
                  <a:moveTo>
                    <a:pt x="167" y="78"/>
                  </a:moveTo>
                  <a:cubicBezTo>
                    <a:pt x="167" y="77"/>
                    <a:pt x="168" y="77"/>
                    <a:pt x="168" y="78"/>
                  </a:cubicBezTo>
                  <a:cubicBezTo>
                    <a:pt x="168" y="78"/>
                    <a:pt x="168" y="78"/>
                    <a:pt x="167" y="78"/>
                  </a:cubicBezTo>
                  <a:close/>
                  <a:moveTo>
                    <a:pt x="198" y="7"/>
                  </a:moveTo>
                  <a:cubicBezTo>
                    <a:pt x="198" y="7"/>
                    <a:pt x="199" y="7"/>
                    <a:pt x="199" y="6"/>
                  </a:cubicBezTo>
                  <a:cubicBezTo>
                    <a:pt x="200" y="8"/>
                    <a:pt x="201" y="7"/>
                    <a:pt x="202" y="7"/>
                  </a:cubicBezTo>
                  <a:cubicBezTo>
                    <a:pt x="201" y="7"/>
                    <a:pt x="199" y="8"/>
                    <a:pt x="198" y="7"/>
                  </a:cubicBezTo>
                  <a:close/>
                  <a:moveTo>
                    <a:pt x="185" y="84"/>
                  </a:moveTo>
                  <a:cubicBezTo>
                    <a:pt x="185" y="85"/>
                    <a:pt x="184" y="84"/>
                    <a:pt x="184" y="84"/>
                  </a:cubicBezTo>
                  <a:cubicBezTo>
                    <a:pt x="185" y="84"/>
                    <a:pt x="185" y="84"/>
                    <a:pt x="185" y="84"/>
                  </a:cubicBezTo>
                  <a:close/>
                  <a:moveTo>
                    <a:pt x="239" y="8"/>
                  </a:moveTo>
                  <a:cubicBezTo>
                    <a:pt x="239" y="8"/>
                    <a:pt x="239" y="8"/>
                    <a:pt x="239" y="8"/>
                  </a:cubicBezTo>
                  <a:cubicBezTo>
                    <a:pt x="240" y="8"/>
                    <a:pt x="240" y="8"/>
                    <a:pt x="240" y="8"/>
                  </a:cubicBezTo>
                  <a:cubicBezTo>
                    <a:pt x="239" y="8"/>
                    <a:pt x="239" y="8"/>
                    <a:pt x="239" y="8"/>
                  </a:cubicBezTo>
                  <a:cubicBezTo>
                    <a:pt x="239" y="8"/>
                    <a:pt x="239" y="8"/>
                    <a:pt x="239" y="8"/>
                  </a:cubicBezTo>
                  <a:cubicBezTo>
                    <a:pt x="239" y="8"/>
                    <a:pt x="238" y="8"/>
                    <a:pt x="239" y="8"/>
                  </a:cubicBezTo>
                  <a:close/>
                  <a:moveTo>
                    <a:pt x="238" y="8"/>
                  </a:moveTo>
                  <a:cubicBezTo>
                    <a:pt x="238" y="8"/>
                    <a:pt x="237" y="8"/>
                    <a:pt x="237" y="8"/>
                  </a:cubicBezTo>
                  <a:cubicBezTo>
                    <a:pt x="237" y="8"/>
                    <a:pt x="237" y="8"/>
                    <a:pt x="237" y="8"/>
                  </a:cubicBezTo>
                  <a:cubicBezTo>
                    <a:pt x="237" y="8"/>
                    <a:pt x="236" y="8"/>
                    <a:pt x="236" y="8"/>
                  </a:cubicBezTo>
                  <a:cubicBezTo>
                    <a:pt x="237" y="8"/>
                    <a:pt x="237" y="8"/>
                    <a:pt x="237" y="8"/>
                  </a:cubicBezTo>
                  <a:cubicBezTo>
                    <a:pt x="237" y="8"/>
                    <a:pt x="236" y="9"/>
                    <a:pt x="236" y="8"/>
                  </a:cubicBezTo>
                  <a:cubicBezTo>
                    <a:pt x="236" y="8"/>
                    <a:pt x="237" y="8"/>
                    <a:pt x="238" y="8"/>
                  </a:cubicBezTo>
                  <a:close/>
                  <a:moveTo>
                    <a:pt x="237" y="6"/>
                  </a:moveTo>
                  <a:cubicBezTo>
                    <a:pt x="237" y="6"/>
                    <a:pt x="237" y="6"/>
                    <a:pt x="238" y="6"/>
                  </a:cubicBezTo>
                  <a:cubicBezTo>
                    <a:pt x="236" y="6"/>
                    <a:pt x="236" y="6"/>
                    <a:pt x="236" y="6"/>
                  </a:cubicBezTo>
                  <a:cubicBezTo>
                    <a:pt x="236" y="5"/>
                    <a:pt x="236" y="6"/>
                    <a:pt x="237" y="6"/>
                  </a:cubicBezTo>
                  <a:close/>
                  <a:moveTo>
                    <a:pt x="236" y="7"/>
                  </a:moveTo>
                  <a:cubicBezTo>
                    <a:pt x="234" y="7"/>
                    <a:pt x="234" y="7"/>
                    <a:pt x="234" y="7"/>
                  </a:cubicBezTo>
                  <a:cubicBezTo>
                    <a:pt x="234" y="7"/>
                    <a:pt x="235" y="7"/>
                    <a:pt x="236" y="7"/>
                  </a:cubicBezTo>
                  <a:close/>
                  <a:moveTo>
                    <a:pt x="210" y="5"/>
                  </a:moveTo>
                  <a:cubicBezTo>
                    <a:pt x="209" y="5"/>
                    <a:pt x="209" y="5"/>
                    <a:pt x="209" y="5"/>
                  </a:cubicBezTo>
                  <a:cubicBezTo>
                    <a:pt x="208" y="5"/>
                    <a:pt x="207" y="5"/>
                    <a:pt x="205" y="5"/>
                  </a:cubicBezTo>
                  <a:cubicBezTo>
                    <a:pt x="205" y="5"/>
                    <a:pt x="205" y="5"/>
                    <a:pt x="205" y="5"/>
                  </a:cubicBezTo>
                  <a:cubicBezTo>
                    <a:pt x="206" y="5"/>
                    <a:pt x="208" y="4"/>
                    <a:pt x="210" y="5"/>
                  </a:cubicBezTo>
                  <a:close/>
                  <a:moveTo>
                    <a:pt x="175" y="81"/>
                  </a:moveTo>
                  <a:cubicBezTo>
                    <a:pt x="175" y="81"/>
                    <a:pt x="174" y="82"/>
                    <a:pt x="174" y="82"/>
                  </a:cubicBezTo>
                  <a:cubicBezTo>
                    <a:pt x="174" y="82"/>
                    <a:pt x="174" y="81"/>
                    <a:pt x="175" y="81"/>
                  </a:cubicBezTo>
                  <a:close/>
                  <a:moveTo>
                    <a:pt x="173" y="86"/>
                  </a:moveTo>
                  <a:cubicBezTo>
                    <a:pt x="174" y="84"/>
                    <a:pt x="174" y="84"/>
                    <a:pt x="174" y="84"/>
                  </a:cubicBezTo>
                  <a:cubicBezTo>
                    <a:pt x="174" y="85"/>
                    <a:pt x="173" y="85"/>
                    <a:pt x="173" y="86"/>
                  </a:cubicBezTo>
                  <a:close/>
                  <a:moveTo>
                    <a:pt x="213" y="7"/>
                  </a:moveTo>
                  <a:cubicBezTo>
                    <a:pt x="212" y="8"/>
                    <a:pt x="212" y="8"/>
                    <a:pt x="211" y="8"/>
                  </a:cubicBezTo>
                  <a:cubicBezTo>
                    <a:pt x="211" y="8"/>
                    <a:pt x="210" y="8"/>
                    <a:pt x="210" y="8"/>
                  </a:cubicBezTo>
                  <a:cubicBezTo>
                    <a:pt x="210" y="6"/>
                    <a:pt x="208" y="8"/>
                    <a:pt x="208" y="7"/>
                  </a:cubicBezTo>
                  <a:cubicBezTo>
                    <a:pt x="206" y="9"/>
                    <a:pt x="205" y="7"/>
                    <a:pt x="203" y="8"/>
                  </a:cubicBezTo>
                  <a:cubicBezTo>
                    <a:pt x="204" y="8"/>
                    <a:pt x="202" y="8"/>
                    <a:pt x="203" y="7"/>
                  </a:cubicBezTo>
                  <a:cubicBezTo>
                    <a:pt x="205" y="7"/>
                    <a:pt x="208" y="8"/>
                    <a:pt x="210" y="7"/>
                  </a:cubicBezTo>
                  <a:cubicBezTo>
                    <a:pt x="209" y="7"/>
                    <a:pt x="210" y="7"/>
                    <a:pt x="210" y="7"/>
                  </a:cubicBezTo>
                  <a:cubicBezTo>
                    <a:pt x="211" y="7"/>
                    <a:pt x="211" y="7"/>
                    <a:pt x="211" y="7"/>
                  </a:cubicBezTo>
                  <a:cubicBezTo>
                    <a:pt x="211" y="7"/>
                    <a:pt x="211" y="7"/>
                    <a:pt x="211" y="7"/>
                  </a:cubicBezTo>
                  <a:cubicBezTo>
                    <a:pt x="211" y="7"/>
                    <a:pt x="212" y="6"/>
                    <a:pt x="213" y="7"/>
                  </a:cubicBezTo>
                  <a:cubicBezTo>
                    <a:pt x="213" y="7"/>
                    <a:pt x="213" y="7"/>
                    <a:pt x="213" y="7"/>
                  </a:cubicBezTo>
                  <a:cubicBezTo>
                    <a:pt x="213" y="7"/>
                    <a:pt x="213" y="7"/>
                    <a:pt x="213" y="7"/>
                  </a:cubicBezTo>
                  <a:cubicBezTo>
                    <a:pt x="213" y="7"/>
                    <a:pt x="213" y="7"/>
                    <a:pt x="213" y="7"/>
                  </a:cubicBezTo>
                  <a:close/>
                  <a:moveTo>
                    <a:pt x="214" y="5"/>
                  </a:moveTo>
                  <a:cubicBezTo>
                    <a:pt x="215" y="5"/>
                    <a:pt x="215" y="4"/>
                    <a:pt x="216" y="5"/>
                  </a:cubicBezTo>
                  <a:cubicBezTo>
                    <a:pt x="215" y="5"/>
                    <a:pt x="215" y="5"/>
                    <a:pt x="215" y="5"/>
                  </a:cubicBezTo>
                  <a:cubicBezTo>
                    <a:pt x="215" y="5"/>
                    <a:pt x="215" y="5"/>
                    <a:pt x="215" y="5"/>
                  </a:cubicBezTo>
                  <a:cubicBezTo>
                    <a:pt x="214" y="6"/>
                    <a:pt x="214" y="5"/>
                    <a:pt x="214" y="5"/>
                  </a:cubicBezTo>
                  <a:close/>
                  <a:moveTo>
                    <a:pt x="183" y="80"/>
                  </a:moveTo>
                  <a:cubicBezTo>
                    <a:pt x="182" y="80"/>
                    <a:pt x="183" y="80"/>
                    <a:pt x="183" y="80"/>
                  </a:cubicBezTo>
                  <a:cubicBezTo>
                    <a:pt x="183" y="80"/>
                    <a:pt x="183" y="80"/>
                    <a:pt x="183" y="80"/>
                  </a:cubicBezTo>
                  <a:cubicBezTo>
                    <a:pt x="183" y="80"/>
                    <a:pt x="183" y="80"/>
                    <a:pt x="183" y="80"/>
                  </a:cubicBezTo>
                  <a:close/>
                  <a:moveTo>
                    <a:pt x="214" y="8"/>
                  </a:moveTo>
                  <a:cubicBezTo>
                    <a:pt x="215" y="7"/>
                    <a:pt x="215" y="7"/>
                    <a:pt x="216" y="8"/>
                  </a:cubicBezTo>
                  <a:cubicBezTo>
                    <a:pt x="215" y="8"/>
                    <a:pt x="215" y="8"/>
                    <a:pt x="214" y="8"/>
                  </a:cubicBezTo>
                  <a:close/>
                  <a:moveTo>
                    <a:pt x="217" y="5"/>
                  </a:moveTo>
                  <a:cubicBezTo>
                    <a:pt x="219" y="5"/>
                    <a:pt x="219" y="5"/>
                    <a:pt x="219" y="5"/>
                  </a:cubicBezTo>
                  <a:cubicBezTo>
                    <a:pt x="219" y="5"/>
                    <a:pt x="217" y="5"/>
                    <a:pt x="218" y="6"/>
                  </a:cubicBezTo>
                  <a:cubicBezTo>
                    <a:pt x="218" y="6"/>
                    <a:pt x="218" y="6"/>
                    <a:pt x="218" y="6"/>
                  </a:cubicBezTo>
                  <a:cubicBezTo>
                    <a:pt x="217" y="6"/>
                    <a:pt x="217" y="5"/>
                    <a:pt x="217" y="5"/>
                  </a:cubicBezTo>
                  <a:close/>
                  <a:moveTo>
                    <a:pt x="218" y="9"/>
                  </a:moveTo>
                  <a:cubicBezTo>
                    <a:pt x="218" y="9"/>
                    <a:pt x="218" y="9"/>
                    <a:pt x="218" y="9"/>
                  </a:cubicBezTo>
                  <a:cubicBezTo>
                    <a:pt x="219" y="10"/>
                    <a:pt x="219" y="10"/>
                    <a:pt x="219" y="10"/>
                  </a:cubicBezTo>
                  <a:lnTo>
                    <a:pt x="218" y="9"/>
                  </a:lnTo>
                  <a:close/>
                  <a:moveTo>
                    <a:pt x="190" y="80"/>
                  </a:moveTo>
                  <a:cubicBezTo>
                    <a:pt x="189" y="80"/>
                    <a:pt x="189" y="80"/>
                    <a:pt x="189" y="80"/>
                  </a:cubicBezTo>
                  <a:cubicBezTo>
                    <a:pt x="189" y="80"/>
                    <a:pt x="190" y="79"/>
                    <a:pt x="189" y="80"/>
                  </a:cubicBezTo>
                  <a:cubicBezTo>
                    <a:pt x="189" y="80"/>
                    <a:pt x="188" y="80"/>
                    <a:pt x="188" y="80"/>
                  </a:cubicBezTo>
                  <a:cubicBezTo>
                    <a:pt x="189" y="79"/>
                    <a:pt x="189" y="79"/>
                    <a:pt x="189" y="79"/>
                  </a:cubicBezTo>
                  <a:cubicBezTo>
                    <a:pt x="189" y="79"/>
                    <a:pt x="189" y="80"/>
                    <a:pt x="190" y="79"/>
                  </a:cubicBezTo>
                  <a:cubicBezTo>
                    <a:pt x="190" y="81"/>
                    <a:pt x="190" y="81"/>
                    <a:pt x="190" y="81"/>
                  </a:cubicBezTo>
                  <a:cubicBezTo>
                    <a:pt x="190" y="81"/>
                    <a:pt x="190" y="80"/>
                    <a:pt x="190" y="80"/>
                  </a:cubicBezTo>
                  <a:close/>
                  <a:moveTo>
                    <a:pt x="190" y="78"/>
                  </a:moveTo>
                  <a:cubicBezTo>
                    <a:pt x="190" y="78"/>
                    <a:pt x="190" y="78"/>
                    <a:pt x="190" y="78"/>
                  </a:cubicBezTo>
                  <a:cubicBezTo>
                    <a:pt x="190" y="78"/>
                    <a:pt x="190" y="78"/>
                    <a:pt x="190" y="78"/>
                  </a:cubicBezTo>
                  <a:cubicBezTo>
                    <a:pt x="190" y="79"/>
                    <a:pt x="190" y="79"/>
                    <a:pt x="190" y="79"/>
                  </a:cubicBezTo>
                  <a:lnTo>
                    <a:pt x="190" y="78"/>
                  </a:lnTo>
                  <a:close/>
                  <a:moveTo>
                    <a:pt x="219" y="10"/>
                  </a:moveTo>
                  <a:cubicBezTo>
                    <a:pt x="220" y="9"/>
                    <a:pt x="220" y="8"/>
                    <a:pt x="219" y="8"/>
                  </a:cubicBezTo>
                  <a:cubicBezTo>
                    <a:pt x="218" y="8"/>
                    <a:pt x="218" y="8"/>
                    <a:pt x="218" y="8"/>
                  </a:cubicBezTo>
                  <a:cubicBezTo>
                    <a:pt x="217" y="8"/>
                    <a:pt x="217" y="8"/>
                    <a:pt x="217" y="8"/>
                  </a:cubicBezTo>
                  <a:cubicBezTo>
                    <a:pt x="217" y="8"/>
                    <a:pt x="217" y="8"/>
                    <a:pt x="217" y="8"/>
                  </a:cubicBezTo>
                  <a:cubicBezTo>
                    <a:pt x="217" y="8"/>
                    <a:pt x="217" y="8"/>
                    <a:pt x="217" y="8"/>
                  </a:cubicBezTo>
                  <a:cubicBezTo>
                    <a:pt x="217" y="8"/>
                    <a:pt x="217" y="8"/>
                    <a:pt x="217" y="8"/>
                  </a:cubicBezTo>
                  <a:cubicBezTo>
                    <a:pt x="217" y="7"/>
                    <a:pt x="219" y="7"/>
                    <a:pt x="219" y="6"/>
                  </a:cubicBezTo>
                  <a:cubicBezTo>
                    <a:pt x="219" y="6"/>
                    <a:pt x="220" y="6"/>
                    <a:pt x="221" y="6"/>
                  </a:cubicBezTo>
                  <a:cubicBezTo>
                    <a:pt x="221" y="6"/>
                    <a:pt x="221" y="6"/>
                    <a:pt x="222" y="6"/>
                  </a:cubicBezTo>
                  <a:cubicBezTo>
                    <a:pt x="221" y="6"/>
                    <a:pt x="221" y="6"/>
                    <a:pt x="221" y="6"/>
                  </a:cubicBezTo>
                  <a:cubicBezTo>
                    <a:pt x="220" y="6"/>
                    <a:pt x="221" y="7"/>
                    <a:pt x="221" y="8"/>
                  </a:cubicBezTo>
                  <a:cubicBezTo>
                    <a:pt x="221" y="7"/>
                    <a:pt x="223" y="7"/>
                    <a:pt x="224" y="7"/>
                  </a:cubicBezTo>
                  <a:cubicBezTo>
                    <a:pt x="223" y="8"/>
                    <a:pt x="223" y="8"/>
                    <a:pt x="223" y="8"/>
                  </a:cubicBezTo>
                  <a:cubicBezTo>
                    <a:pt x="225" y="8"/>
                    <a:pt x="225" y="8"/>
                    <a:pt x="225" y="8"/>
                  </a:cubicBezTo>
                  <a:cubicBezTo>
                    <a:pt x="224" y="8"/>
                    <a:pt x="224" y="8"/>
                    <a:pt x="224" y="8"/>
                  </a:cubicBezTo>
                  <a:cubicBezTo>
                    <a:pt x="224" y="8"/>
                    <a:pt x="224" y="8"/>
                    <a:pt x="223" y="8"/>
                  </a:cubicBezTo>
                  <a:cubicBezTo>
                    <a:pt x="223" y="9"/>
                    <a:pt x="221" y="8"/>
                    <a:pt x="222" y="9"/>
                  </a:cubicBezTo>
                  <a:cubicBezTo>
                    <a:pt x="222" y="9"/>
                    <a:pt x="221" y="9"/>
                    <a:pt x="221" y="9"/>
                  </a:cubicBezTo>
                  <a:cubicBezTo>
                    <a:pt x="221" y="10"/>
                    <a:pt x="220" y="9"/>
                    <a:pt x="219" y="10"/>
                  </a:cubicBezTo>
                  <a:close/>
                  <a:moveTo>
                    <a:pt x="191" y="80"/>
                  </a:moveTo>
                  <a:cubicBezTo>
                    <a:pt x="192" y="78"/>
                    <a:pt x="192" y="78"/>
                    <a:pt x="192" y="78"/>
                  </a:cubicBezTo>
                  <a:cubicBezTo>
                    <a:pt x="192" y="80"/>
                    <a:pt x="192" y="80"/>
                    <a:pt x="192" y="80"/>
                  </a:cubicBezTo>
                  <a:lnTo>
                    <a:pt x="191" y="80"/>
                  </a:lnTo>
                  <a:close/>
                  <a:moveTo>
                    <a:pt x="222" y="12"/>
                  </a:moveTo>
                  <a:cubicBezTo>
                    <a:pt x="222" y="12"/>
                    <a:pt x="222" y="12"/>
                    <a:pt x="222" y="12"/>
                  </a:cubicBezTo>
                  <a:cubicBezTo>
                    <a:pt x="222" y="12"/>
                    <a:pt x="221" y="12"/>
                    <a:pt x="220" y="11"/>
                  </a:cubicBezTo>
                  <a:cubicBezTo>
                    <a:pt x="221" y="11"/>
                    <a:pt x="221" y="11"/>
                    <a:pt x="221" y="11"/>
                  </a:cubicBezTo>
                  <a:cubicBezTo>
                    <a:pt x="221" y="11"/>
                    <a:pt x="221" y="10"/>
                    <a:pt x="221" y="10"/>
                  </a:cubicBezTo>
                  <a:cubicBezTo>
                    <a:pt x="221" y="10"/>
                    <a:pt x="221" y="11"/>
                    <a:pt x="221" y="11"/>
                  </a:cubicBezTo>
                  <a:cubicBezTo>
                    <a:pt x="221" y="11"/>
                    <a:pt x="221" y="11"/>
                    <a:pt x="221" y="11"/>
                  </a:cubicBezTo>
                  <a:cubicBezTo>
                    <a:pt x="222" y="11"/>
                    <a:pt x="222" y="11"/>
                    <a:pt x="222" y="11"/>
                  </a:cubicBezTo>
                  <a:cubicBezTo>
                    <a:pt x="222" y="11"/>
                    <a:pt x="222" y="11"/>
                    <a:pt x="222" y="10"/>
                  </a:cubicBezTo>
                  <a:cubicBezTo>
                    <a:pt x="222" y="10"/>
                    <a:pt x="222" y="10"/>
                    <a:pt x="222" y="10"/>
                  </a:cubicBezTo>
                  <a:cubicBezTo>
                    <a:pt x="222" y="10"/>
                    <a:pt x="222" y="10"/>
                    <a:pt x="222" y="10"/>
                  </a:cubicBezTo>
                  <a:cubicBezTo>
                    <a:pt x="223" y="10"/>
                    <a:pt x="223" y="11"/>
                    <a:pt x="223" y="11"/>
                  </a:cubicBezTo>
                  <a:cubicBezTo>
                    <a:pt x="223" y="10"/>
                    <a:pt x="223" y="10"/>
                    <a:pt x="223" y="10"/>
                  </a:cubicBezTo>
                  <a:cubicBezTo>
                    <a:pt x="223" y="10"/>
                    <a:pt x="223" y="10"/>
                    <a:pt x="223" y="10"/>
                  </a:cubicBezTo>
                  <a:cubicBezTo>
                    <a:pt x="223" y="10"/>
                    <a:pt x="223" y="10"/>
                    <a:pt x="223" y="10"/>
                  </a:cubicBezTo>
                  <a:cubicBezTo>
                    <a:pt x="223" y="11"/>
                    <a:pt x="223" y="11"/>
                    <a:pt x="223" y="11"/>
                  </a:cubicBezTo>
                  <a:cubicBezTo>
                    <a:pt x="224" y="11"/>
                    <a:pt x="224" y="11"/>
                    <a:pt x="224" y="11"/>
                  </a:cubicBezTo>
                  <a:cubicBezTo>
                    <a:pt x="223" y="12"/>
                    <a:pt x="223" y="12"/>
                    <a:pt x="223" y="12"/>
                  </a:cubicBezTo>
                  <a:lnTo>
                    <a:pt x="222" y="12"/>
                  </a:lnTo>
                  <a:close/>
                  <a:moveTo>
                    <a:pt x="195" y="80"/>
                  </a:moveTo>
                  <a:cubicBezTo>
                    <a:pt x="195" y="79"/>
                    <a:pt x="195" y="79"/>
                    <a:pt x="195" y="79"/>
                  </a:cubicBezTo>
                  <a:cubicBezTo>
                    <a:pt x="195" y="79"/>
                    <a:pt x="195" y="79"/>
                    <a:pt x="195" y="80"/>
                  </a:cubicBezTo>
                  <a:close/>
                  <a:moveTo>
                    <a:pt x="198" y="82"/>
                  </a:moveTo>
                  <a:cubicBezTo>
                    <a:pt x="198" y="82"/>
                    <a:pt x="198" y="82"/>
                    <a:pt x="198" y="82"/>
                  </a:cubicBezTo>
                  <a:cubicBezTo>
                    <a:pt x="198" y="81"/>
                    <a:pt x="198" y="81"/>
                    <a:pt x="198" y="81"/>
                  </a:cubicBezTo>
                  <a:cubicBezTo>
                    <a:pt x="198" y="82"/>
                    <a:pt x="198" y="82"/>
                    <a:pt x="198" y="82"/>
                  </a:cubicBezTo>
                  <a:close/>
                  <a:moveTo>
                    <a:pt x="229" y="13"/>
                  </a:moveTo>
                  <a:cubicBezTo>
                    <a:pt x="228" y="13"/>
                    <a:pt x="227" y="12"/>
                    <a:pt x="227" y="13"/>
                  </a:cubicBezTo>
                  <a:cubicBezTo>
                    <a:pt x="226" y="12"/>
                    <a:pt x="225" y="13"/>
                    <a:pt x="224" y="13"/>
                  </a:cubicBezTo>
                  <a:cubicBezTo>
                    <a:pt x="223" y="11"/>
                    <a:pt x="225" y="11"/>
                    <a:pt x="225" y="10"/>
                  </a:cubicBezTo>
                  <a:cubicBezTo>
                    <a:pt x="225" y="11"/>
                    <a:pt x="226" y="10"/>
                    <a:pt x="226" y="11"/>
                  </a:cubicBezTo>
                  <a:cubicBezTo>
                    <a:pt x="226" y="11"/>
                    <a:pt x="226" y="11"/>
                    <a:pt x="226" y="11"/>
                  </a:cubicBezTo>
                  <a:cubicBezTo>
                    <a:pt x="228" y="12"/>
                    <a:pt x="227" y="10"/>
                    <a:pt x="229" y="11"/>
                  </a:cubicBezTo>
                  <a:cubicBezTo>
                    <a:pt x="229" y="11"/>
                    <a:pt x="229" y="13"/>
                    <a:pt x="229" y="13"/>
                  </a:cubicBezTo>
                  <a:close/>
                  <a:moveTo>
                    <a:pt x="229" y="10"/>
                  </a:moveTo>
                  <a:cubicBezTo>
                    <a:pt x="229" y="9"/>
                    <a:pt x="230" y="9"/>
                    <a:pt x="229" y="9"/>
                  </a:cubicBezTo>
                  <a:cubicBezTo>
                    <a:pt x="229" y="9"/>
                    <a:pt x="229" y="9"/>
                    <a:pt x="229" y="9"/>
                  </a:cubicBezTo>
                  <a:cubicBezTo>
                    <a:pt x="229" y="9"/>
                    <a:pt x="229" y="9"/>
                    <a:pt x="229" y="9"/>
                  </a:cubicBezTo>
                  <a:cubicBezTo>
                    <a:pt x="229" y="9"/>
                    <a:pt x="228" y="9"/>
                    <a:pt x="228" y="8"/>
                  </a:cubicBezTo>
                  <a:cubicBezTo>
                    <a:pt x="228" y="9"/>
                    <a:pt x="227" y="9"/>
                    <a:pt x="227" y="9"/>
                  </a:cubicBezTo>
                  <a:cubicBezTo>
                    <a:pt x="227" y="9"/>
                    <a:pt x="227" y="9"/>
                    <a:pt x="227" y="9"/>
                  </a:cubicBezTo>
                  <a:cubicBezTo>
                    <a:pt x="227" y="9"/>
                    <a:pt x="227" y="9"/>
                    <a:pt x="227" y="9"/>
                  </a:cubicBezTo>
                  <a:cubicBezTo>
                    <a:pt x="226" y="9"/>
                    <a:pt x="226" y="9"/>
                    <a:pt x="226" y="9"/>
                  </a:cubicBezTo>
                  <a:cubicBezTo>
                    <a:pt x="226" y="9"/>
                    <a:pt x="226" y="9"/>
                    <a:pt x="226" y="9"/>
                  </a:cubicBezTo>
                  <a:cubicBezTo>
                    <a:pt x="226" y="9"/>
                    <a:pt x="227" y="9"/>
                    <a:pt x="227" y="9"/>
                  </a:cubicBezTo>
                  <a:cubicBezTo>
                    <a:pt x="227" y="9"/>
                    <a:pt x="227" y="9"/>
                    <a:pt x="227" y="9"/>
                  </a:cubicBezTo>
                  <a:cubicBezTo>
                    <a:pt x="227" y="9"/>
                    <a:pt x="228" y="9"/>
                    <a:pt x="228" y="8"/>
                  </a:cubicBezTo>
                  <a:cubicBezTo>
                    <a:pt x="228" y="8"/>
                    <a:pt x="228" y="8"/>
                    <a:pt x="228" y="8"/>
                  </a:cubicBezTo>
                  <a:cubicBezTo>
                    <a:pt x="228" y="8"/>
                    <a:pt x="228" y="8"/>
                    <a:pt x="228" y="8"/>
                  </a:cubicBezTo>
                  <a:cubicBezTo>
                    <a:pt x="228" y="9"/>
                    <a:pt x="230" y="8"/>
                    <a:pt x="230" y="9"/>
                  </a:cubicBezTo>
                  <a:cubicBezTo>
                    <a:pt x="230" y="8"/>
                    <a:pt x="231" y="8"/>
                    <a:pt x="231" y="8"/>
                  </a:cubicBezTo>
                  <a:cubicBezTo>
                    <a:pt x="231" y="8"/>
                    <a:pt x="231" y="8"/>
                    <a:pt x="231" y="8"/>
                  </a:cubicBezTo>
                  <a:cubicBezTo>
                    <a:pt x="231" y="8"/>
                    <a:pt x="231" y="8"/>
                    <a:pt x="231" y="8"/>
                  </a:cubicBezTo>
                  <a:cubicBezTo>
                    <a:pt x="232" y="8"/>
                    <a:pt x="232" y="8"/>
                    <a:pt x="232" y="8"/>
                  </a:cubicBezTo>
                  <a:cubicBezTo>
                    <a:pt x="232" y="8"/>
                    <a:pt x="232" y="8"/>
                    <a:pt x="232" y="8"/>
                  </a:cubicBezTo>
                  <a:cubicBezTo>
                    <a:pt x="232" y="8"/>
                    <a:pt x="232" y="8"/>
                    <a:pt x="232" y="9"/>
                  </a:cubicBezTo>
                  <a:cubicBezTo>
                    <a:pt x="233" y="8"/>
                    <a:pt x="234" y="8"/>
                    <a:pt x="235" y="8"/>
                  </a:cubicBezTo>
                  <a:cubicBezTo>
                    <a:pt x="235" y="8"/>
                    <a:pt x="235" y="9"/>
                    <a:pt x="235" y="9"/>
                  </a:cubicBezTo>
                  <a:cubicBezTo>
                    <a:pt x="235" y="9"/>
                    <a:pt x="234" y="9"/>
                    <a:pt x="234" y="9"/>
                  </a:cubicBezTo>
                  <a:cubicBezTo>
                    <a:pt x="234" y="9"/>
                    <a:pt x="234" y="9"/>
                    <a:pt x="234" y="9"/>
                  </a:cubicBezTo>
                  <a:cubicBezTo>
                    <a:pt x="233" y="9"/>
                    <a:pt x="232" y="10"/>
                    <a:pt x="231" y="9"/>
                  </a:cubicBezTo>
                  <a:cubicBezTo>
                    <a:pt x="231" y="9"/>
                    <a:pt x="231" y="9"/>
                    <a:pt x="231" y="9"/>
                  </a:cubicBezTo>
                  <a:cubicBezTo>
                    <a:pt x="231" y="10"/>
                    <a:pt x="229" y="10"/>
                    <a:pt x="229" y="10"/>
                  </a:cubicBezTo>
                  <a:close/>
                  <a:moveTo>
                    <a:pt x="232" y="13"/>
                  </a:moveTo>
                  <a:cubicBezTo>
                    <a:pt x="231" y="13"/>
                    <a:pt x="231" y="13"/>
                    <a:pt x="231" y="13"/>
                  </a:cubicBezTo>
                  <a:cubicBezTo>
                    <a:pt x="232" y="12"/>
                    <a:pt x="232" y="12"/>
                    <a:pt x="232" y="12"/>
                  </a:cubicBezTo>
                  <a:lnTo>
                    <a:pt x="232" y="13"/>
                  </a:lnTo>
                  <a:close/>
                  <a:moveTo>
                    <a:pt x="233" y="13"/>
                  </a:moveTo>
                  <a:cubicBezTo>
                    <a:pt x="233" y="12"/>
                    <a:pt x="233" y="13"/>
                    <a:pt x="233" y="12"/>
                  </a:cubicBezTo>
                  <a:cubicBezTo>
                    <a:pt x="232" y="11"/>
                    <a:pt x="231" y="12"/>
                    <a:pt x="230" y="12"/>
                  </a:cubicBezTo>
                  <a:cubicBezTo>
                    <a:pt x="230" y="11"/>
                    <a:pt x="230" y="11"/>
                    <a:pt x="230" y="11"/>
                  </a:cubicBezTo>
                  <a:cubicBezTo>
                    <a:pt x="231" y="11"/>
                    <a:pt x="232" y="12"/>
                    <a:pt x="233" y="11"/>
                  </a:cubicBezTo>
                  <a:cubicBezTo>
                    <a:pt x="234" y="12"/>
                    <a:pt x="233" y="12"/>
                    <a:pt x="234" y="13"/>
                  </a:cubicBezTo>
                  <a:cubicBezTo>
                    <a:pt x="234" y="12"/>
                    <a:pt x="235" y="12"/>
                    <a:pt x="236" y="12"/>
                  </a:cubicBezTo>
                  <a:cubicBezTo>
                    <a:pt x="235" y="12"/>
                    <a:pt x="235" y="14"/>
                    <a:pt x="233" y="13"/>
                  </a:cubicBezTo>
                  <a:close/>
                  <a:moveTo>
                    <a:pt x="236" y="10"/>
                  </a:moveTo>
                  <a:cubicBezTo>
                    <a:pt x="237" y="9"/>
                    <a:pt x="238" y="9"/>
                    <a:pt x="239" y="9"/>
                  </a:cubicBezTo>
                  <a:cubicBezTo>
                    <a:pt x="239" y="10"/>
                    <a:pt x="237" y="9"/>
                    <a:pt x="236" y="10"/>
                  </a:cubicBezTo>
                  <a:close/>
                  <a:moveTo>
                    <a:pt x="220" y="78"/>
                  </a:moveTo>
                  <a:cubicBezTo>
                    <a:pt x="220" y="78"/>
                    <a:pt x="220" y="78"/>
                    <a:pt x="220" y="78"/>
                  </a:cubicBezTo>
                  <a:cubicBezTo>
                    <a:pt x="221" y="77"/>
                    <a:pt x="221" y="77"/>
                    <a:pt x="221" y="77"/>
                  </a:cubicBezTo>
                  <a:cubicBezTo>
                    <a:pt x="221" y="77"/>
                    <a:pt x="221" y="77"/>
                    <a:pt x="221" y="77"/>
                  </a:cubicBezTo>
                  <a:lnTo>
                    <a:pt x="220" y="78"/>
                  </a:lnTo>
                  <a:close/>
                  <a:moveTo>
                    <a:pt x="226" y="78"/>
                  </a:moveTo>
                  <a:cubicBezTo>
                    <a:pt x="226" y="77"/>
                    <a:pt x="226" y="77"/>
                    <a:pt x="226" y="77"/>
                  </a:cubicBezTo>
                  <a:cubicBezTo>
                    <a:pt x="227" y="78"/>
                    <a:pt x="227" y="78"/>
                    <a:pt x="227" y="78"/>
                  </a:cubicBezTo>
                  <a:lnTo>
                    <a:pt x="226" y="78"/>
                  </a:lnTo>
                  <a:close/>
                  <a:moveTo>
                    <a:pt x="253" y="15"/>
                  </a:moveTo>
                  <a:cubicBezTo>
                    <a:pt x="254" y="15"/>
                    <a:pt x="254" y="15"/>
                    <a:pt x="254" y="15"/>
                  </a:cubicBezTo>
                  <a:cubicBezTo>
                    <a:pt x="253" y="14"/>
                    <a:pt x="253" y="15"/>
                    <a:pt x="252" y="15"/>
                  </a:cubicBezTo>
                  <a:cubicBezTo>
                    <a:pt x="252" y="15"/>
                    <a:pt x="252" y="14"/>
                    <a:pt x="252" y="14"/>
                  </a:cubicBezTo>
                  <a:cubicBezTo>
                    <a:pt x="251" y="14"/>
                    <a:pt x="251" y="14"/>
                    <a:pt x="251" y="14"/>
                  </a:cubicBezTo>
                  <a:cubicBezTo>
                    <a:pt x="254" y="14"/>
                    <a:pt x="254" y="14"/>
                    <a:pt x="254" y="14"/>
                  </a:cubicBezTo>
                  <a:cubicBezTo>
                    <a:pt x="254" y="14"/>
                    <a:pt x="254" y="15"/>
                    <a:pt x="253" y="15"/>
                  </a:cubicBezTo>
                  <a:close/>
                  <a:moveTo>
                    <a:pt x="230" y="79"/>
                  </a:moveTo>
                  <a:cubicBezTo>
                    <a:pt x="230" y="78"/>
                    <a:pt x="229" y="78"/>
                    <a:pt x="230" y="77"/>
                  </a:cubicBezTo>
                  <a:cubicBezTo>
                    <a:pt x="230" y="78"/>
                    <a:pt x="231" y="78"/>
                    <a:pt x="230" y="79"/>
                  </a:cubicBezTo>
                  <a:close/>
                  <a:moveTo>
                    <a:pt x="232" y="78"/>
                  </a:moveTo>
                  <a:cubicBezTo>
                    <a:pt x="232" y="78"/>
                    <a:pt x="232" y="78"/>
                    <a:pt x="231" y="77"/>
                  </a:cubicBezTo>
                  <a:cubicBezTo>
                    <a:pt x="231" y="77"/>
                    <a:pt x="231" y="77"/>
                    <a:pt x="231" y="77"/>
                  </a:cubicBezTo>
                  <a:cubicBezTo>
                    <a:pt x="233" y="78"/>
                    <a:pt x="233" y="78"/>
                    <a:pt x="233" y="78"/>
                  </a:cubicBezTo>
                  <a:cubicBezTo>
                    <a:pt x="233" y="78"/>
                    <a:pt x="233" y="78"/>
                    <a:pt x="233" y="78"/>
                  </a:cubicBezTo>
                  <a:cubicBezTo>
                    <a:pt x="233" y="78"/>
                    <a:pt x="233" y="78"/>
                    <a:pt x="233" y="78"/>
                  </a:cubicBezTo>
                  <a:cubicBezTo>
                    <a:pt x="233" y="78"/>
                    <a:pt x="233" y="78"/>
                    <a:pt x="232" y="78"/>
                  </a:cubicBezTo>
                  <a:close/>
                  <a:moveTo>
                    <a:pt x="237" y="79"/>
                  </a:moveTo>
                  <a:cubicBezTo>
                    <a:pt x="237" y="79"/>
                    <a:pt x="237" y="79"/>
                    <a:pt x="237" y="79"/>
                  </a:cubicBezTo>
                  <a:cubicBezTo>
                    <a:pt x="237" y="78"/>
                    <a:pt x="237" y="78"/>
                    <a:pt x="237" y="78"/>
                  </a:cubicBezTo>
                  <a:cubicBezTo>
                    <a:pt x="238" y="78"/>
                    <a:pt x="238" y="78"/>
                    <a:pt x="238" y="78"/>
                  </a:cubicBezTo>
                  <a:cubicBezTo>
                    <a:pt x="238" y="78"/>
                    <a:pt x="238" y="78"/>
                    <a:pt x="237" y="79"/>
                  </a:cubicBezTo>
                  <a:close/>
                  <a:moveTo>
                    <a:pt x="240" y="78"/>
                  </a:moveTo>
                  <a:cubicBezTo>
                    <a:pt x="241" y="78"/>
                    <a:pt x="241" y="78"/>
                    <a:pt x="241" y="78"/>
                  </a:cubicBezTo>
                  <a:cubicBezTo>
                    <a:pt x="241" y="78"/>
                    <a:pt x="241" y="78"/>
                    <a:pt x="241" y="78"/>
                  </a:cubicBezTo>
                  <a:cubicBezTo>
                    <a:pt x="241" y="79"/>
                    <a:pt x="241" y="78"/>
                    <a:pt x="240" y="78"/>
                  </a:cubicBezTo>
                  <a:close/>
                  <a:moveTo>
                    <a:pt x="273" y="9"/>
                  </a:moveTo>
                  <a:cubicBezTo>
                    <a:pt x="273" y="9"/>
                    <a:pt x="273" y="9"/>
                    <a:pt x="273" y="9"/>
                  </a:cubicBezTo>
                  <a:cubicBezTo>
                    <a:pt x="273" y="9"/>
                    <a:pt x="272" y="9"/>
                    <a:pt x="272" y="9"/>
                  </a:cubicBezTo>
                  <a:cubicBezTo>
                    <a:pt x="272" y="8"/>
                    <a:pt x="272" y="8"/>
                    <a:pt x="272" y="8"/>
                  </a:cubicBezTo>
                  <a:cubicBezTo>
                    <a:pt x="273" y="9"/>
                    <a:pt x="273" y="9"/>
                    <a:pt x="273" y="9"/>
                  </a:cubicBezTo>
                  <a:cubicBezTo>
                    <a:pt x="273" y="9"/>
                    <a:pt x="273" y="9"/>
                    <a:pt x="273" y="9"/>
                  </a:cubicBezTo>
                  <a:close/>
                  <a:moveTo>
                    <a:pt x="271" y="12"/>
                  </a:moveTo>
                  <a:cubicBezTo>
                    <a:pt x="271" y="12"/>
                    <a:pt x="271" y="12"/>
                    <a:pt x="271" y="12"/>
                  </a:cubicBezTo>
                  <a:cubicBezTo>
                    <a:pt x="271" y="12"/>
                    <a:pt x="271" y="12"/>
                    <a:pt x="271" y="12"/>
                  </a:cubicBezTo>
                  <a:cubicBezTo>
                    <a:pt x="269" y="13"/>
                    <a:pt x="268" y="14"/>
                    <a:pt x="267" y="12"/>
                  </a:cubicBezTo>
                  <a:cubicBezTo>
                    <a:pt x="268" y="12"/>
                    <a:pt x="267" y="10"/>
                    <a:pt x="268" y="10"/>
                  </a:cubicBezTo>
                  <a:cubicBezTo>
                    <a:pt x="268" y="9"/>
                    <a:pt x="269" y="10"/>
                    <a:pt x="270" y="10"/>
                  </a:cubicBezTo>
                  <a:cubicBezTo>
                    <a:pt x="271" y="10"/>
                    <a:pt x="271" y="10"/>
                    <a:pt x="271" y="11"/>
                  </a:cubicBezTo>
                  <a:cubicBezTo>
                    <a:pt x="270" y="11"/>
                    <a:pt x="270" y="11"/>
                    <a:pt x="269" y="11"/>
                  </a:cubicBezTo>
                  <a:cubicBezTo>
                    <a:pt x="269" y="12"/>
                    <a:pt x="270" y="12"/>
                    <a:pt x="271" y="12"/>
                  </a:cubicBezTo>
                  <a:cubicBezTo>
                    <a:pt x="271" y="12"/>
                    <a:pt x="271" y="12"/>
                    <a:pt x="271" y="12"/>
                  </a:cubicBezTo>
                  <a:cubicBezTo>
                    <a:pt x="271" y="12"/>
                    <a:pt x="271" y="11"/>
                    <a:pt x="272" y="11"/>
                  </a:cubicBezTo>
                  <a:cubicBezTo>
                    <a:pt x="272" y="12"/>
                    <a:pt x="273" y="12"/>
                    <a:pt x="273" y="12"/>
                  </a:cubicBezTo>
                  <a:cubicBezTo>
                    <a:pt x="272" y="12"/>
                    <a:pt x="272" y="12"/>
                    <a:pt x="271" y="12"/>
                  </a:cubicBezTo>
                  <a:close/>
                  <a:moveTo>
                    <a:pt x="245" y="79"/>
                  </a:moveTo>
                  <a:cubicBezTo>
                    <a:pt x="245" y="78"/>
                    <a:pt x="245" y="78"/>
                    <a:pt x="245" y="78"/>
                  </a:cubicBezTo>
                  <a:cubicBezTo>
                    <a:pt x="246" y="79"/>
                    <a:pt x="245" y="79"/>
                    <a:pt x="245" y="79"/>
                  </a:cubicBezTo>
                  <a:close/>
                  <a:moveTo>
                    <a:pt x="250" y="78"/>
                  </a:moveTo>
                  <a:cubicBezTo>
                    <a:pt x="249" y="77"/>
                    <a:pt x="249" y="77"/>
                    <a:pt x="249" y="77"/>
                  </a:cubicBezTo>
                  <a:cubicBezTo>
                    <a:pt x="250" y="78"/>
                    <a:pt x="250" y="78"/>
                    <a:pt x="250" y="78"/>
                  </a:cubicBezTo>
                  <a:close/>
                  <a:moveTo>
                    <a:pt x="277" y="17"/>
                  </a:moveTo>
                  <a:cubicBezTo>
                    <a:pt x="277" y="17"/>
                    <a:pt x="277" y="17"/>
                    <a:pt x="277" y="17"/>
                  </a:cubicBezTo>
                  <a:cubicBezTo>
                    <a:pt x="277" y="17"/>
                    <a:pt x="277" y="17"/>
                    <a:pt x="277" y="17"/>
                  </a:cubicBezTo>
                  <a:cubicBezTo>
                    <a:pt x="277" y="17"/>
                    <a:pt x="277" y="17"/>
                    <a:pt x="277" y="17"/>
                  </a:cubicBezTo>
                  <a:cubicBezTo>
                    <a:pt x="277" y="17"/>
                    <a:pt x="277" y="16"/>
                    <a:pt x="276" y="16"/>
                  </a:cubicBezTo>
                  <a:cubicBezTo>
                    <a:pt x="277" y="16"/>
                    <a:pt x="277" y="16"/>
                    <a:pt x="277" y="15"/>
                  </a:cubicBezTo>
                  <a:cubicBezTo>
                    <a:pt x="276" y="15"/>
                    <a:pt x="275" y="15"/>
                    <a:pt x="275" y="15"/>
                  </a:cubicBezTo>
                  <a:cubicBezTo>
                    <a:pt x="275" y="16"/>
                    <a:pt x="275" y="16"/>
                    <a:pt x="275" y="16"/>
                  </a:cubicBezTo>
                  <a:cubicBezTo>
                    <a:pt x="274" y="17"/>
                    <a:pt x="273" y="15"/>
                    <a:pt x="272" y="16"/>
                  </a:cubicBezTo>
                  <a:cubicBezTo>
                    <a:pt x="271" y="16"/>
                    <a:pt x="271" y="17"/>
                    <a:pt x="271" y="17"/>
                  </a:cubicBezTo>
                  <a:cubicBezTo>
                    <a:pt x="270" y="17"/>
                    <a:pt x="270" y="16"/>
                    <a:pt x="270" y="15"/>
                  </a:cubicBezTo>
                  <a:cubicBezTo>
                    <a:pt x="270" y="15"/>
                    <a:pt x="273" y="16"/>
                    <a:pt x="272" y="14"/>
                  </a:cubicBezTo>
                  <a:cubicBezTo>
                    <a:pt x="272" y="14"/>
                    <a:pt x="275" y="15"/>
                    <a:pt x="275" y="14"/>
                  </a:cubicBezTo>
                  <a:cubicBezTo>
                    <a:pt x="275" y="14"/>
                    <a:pt x="276" y="15"/>
                    <a:pt x="277" y="15"/>
                  </a:cubicBezTo>
                  <a:cubicBezTo>
                    <a:pt x="277" y="14"/>
                    <a:pt x="277" y="14"/>
                    <a:pt x="277" y="14"/>
                  </a:cubicBezTo>
                  <a:cubicBezTo>
                    <a:pt x="277" y="16"/>
                    <a:pt x="279" y="16"/>
                    <a:pt x="277" y="17"/>
                  </a:cubicBezTo>
                  <a:close/>
                  <a:moveTo>
                    <a:pt x="252" y="79"/>
                  </a:moveTo>
                  <a:cubicBezTo>
                    <a:pt x="252" y="79"/>
                    <a:pt x="252" y="79"/>
                    <a:pt x="252" y="79"/>
                  </a:cubicBezTo>
                  <a:cubicBezTo>
                    <a:pt x="251" y="80"/>
                    <a:pt x="251" y="80"/>
                    <a:pt x="251" y="80"/>
                  </a:cubicBezTo>
                  <a:cubicBezTo>
                    <a:pt x="250" y="79"/>
                    <a:pt x="252" y="79"/>
                    <a:pt x="252" y="79"/>
                  </a:cubicBezTo>
                  <a:cubicBezTo>
                    <a:pt x="252" y="79"/>
                    <a:pt x="252" y="79"/>
                    <a:pt x="252" y="79"/>
                  </a:cubicBezTo>
                  <a:close/>
                  <a:moveTo>
                    <a:pt x="252" y="78"/>
                  </a:moveTo>
                  <a:cubicBezTo>
                    <a:pt x="252" y="78"/>
                    <a:pt x="252" y="78"/>
                    <a:pt x="252" y="78"/>
                  </a:cubicBezTo>
                  <a:cubicBezTo>
                    <a:pt x="252" y="78"/>
                    <a:pt x="253" y="78"/>
                    <a:pt x="253" y="78"/>
                  </a:cubicBezTo>
                  <a:lnTo>
                    <a:pt x="252" y="78"/>
                  </a:lnTo>
                  <a:close/>
                  <a:moveTo>
                    <a:pt x="279" y="17"/>
                  </a:moveTo>
                  <a:cubicBezTo>
                    <a:pt x="279" y="17"/>
                    <a:pt x="279" y="17"/>
                    <a:pt x="280" y="17"/>
                  </a:cubicBezTo>
                  <a:cubicBezTo>
                    <a:pt x="280" y="16"/>
                    <a:pt x="279" y="16"/>
                    <a:pt x="279" y="16"/>
                  </a:cubicBezTo>
                  <a:cubicBezTo>
                    <a:pt x="279" y="16"/>
                    <a:pt x="279" y="16"/>
                    <a:pt x="279" y="16"/>
                  </a:cubicBezTo>
                  <a:cubicBezTo>
                    <a:pt x="279" y="16"/>
                    <a:pt x="279" y="16"/>
                    <a:pt x="279" y="16"/>
                  </a:cubicBezTo>
                  <a:cubicBezTo>
                    <a:pt x="280" y="16"/>
                    <a:pt x="280" y="16"/>
                    <a:pt x="280" y="16"/>
                  </a:cubicBezTo>
                  <a:cubicBezTo>
                    <a:pt x="280" y="17"/>
                    <a:pt x="280" y="17"/>
                    <a:pt x="280" y="17"/>
                  </a:cubicBezTo>
                  <a:cubicBezTo>
                    <a:pt x="280" y="17"/>
                    <a:pt x="279" y="17"/>
                    <a:pt x="279" y="17"/>
                  </a:cubicBezTo>
                  <a:close/>
                  <a:moveTo>
                    <a:pt x="254" y="79"/>
                  </a:moveTo>
                  <a:cubicBezTo>
                    <a:pt x="253" y="79"/>
                    <a:pt x="253" y="79"/>
                    <a:pt x="253" y="79"/>
                  </a:cubicBezTo>
                  <a:cubicBezTo>
                    <a:pt x="254" y="79"/>
                    <a:pt x="254" y="78"/>
                    <a:pt x="254" y="78"/>
                  </a:cubicBezTo>
                  <a:cubicBezTo>
                    <a:pt x="254" y="78"/>
                    <a:pt x="254" y="79"/>
                    <a:pt x="254" y="79"/>
                  </a:cubicBezTo>
                  <a:close/>
                  <a:moveTo>
                    <a:pt x="259" y="79"/>
                  </a:moveTo>
                  <a:cubicBezTo>
                    <a:pt x="259" y="79"/>
                    <a:pt x="259" y="79"/>
                    <a:pt x="259" y="79"/>
                  </a:cubicBezTo>
                  <a:cubicBezTo>
                    <a:pt x="259" y="79"/>
                    <a:pt x="259" y="79"/>
                    <a:pt x="259" y="79"/>
                  </a:cubicBezTo>
                  <a:cubicBezTo>
                    <a:pt x="259" y="79"/>
                    <a:pt x="259" y="79"/>
                    <a:pt x="259" y="79"/>
                  </a:cubicBezTo>
                  <a:cubicBezTo>
                    <a:pt x="259" y="79"/>
                    <a:pt x="259" y="78"/>
                    <a:pt x="259" y="78"/>
                  </a:cubicBezTo>
                  <a:cubicBezTo>
                    <a:pt x="260" y="78"/>
                    <a:pt x="260" y="78"/>
                    <a:pt x="260" y="78"/>
                  </a:cubicBezTo>
                  <a:cubicBezTo>
                    <a:pt x="259" y="78"/>
                    <a:pt x="259" y="79"/>
                    <a:pt x="259" y="79"/>
                  </a:cubicBezTo>
                  <a:cubicBezTo>
                    <a:pt x="259" y="79"/>
                    <a:pt x="259" y="79"/>
                    <a:pt x="259" y="79"/>
                  </a:cubicBezTo>
                  <a:cubicBezTo>
                    <a:pt x="260" y="79"/>
                    <a:pt x="260" y="79"/>
                    <a:pt x="260" y="80"/>
                  </a:cubicBezTo>
                  <a:cubicBezTo>
                    <a:pt x="260" y="80"/>
                    <a:pt x="259" y="80"/>
                    <a:pt x="259" y="79"/>
                  </a:cubicBezTo>
                  <a:close/>
                  <a:moveTo>
                    <a:pt x="262" y="79"/>
                  </a:moveTo>
                  <a:cubicBezTo>
                    <a:pt x="262" y="78"/>
                    <a:pt x="262" y="78"/>
                    <a:pt x="262" y="78"/>
                  </a:cubicBezTo>
                  <a:cubicBezTo>
                    <a:pt x="262" y="79"/>
                    <a:pt x="262" y="79"/>
                    <a:pt x="262" y="79"/>
                  </a:cubicBezTo>
                  <a:close/>
                  <a:moveTo>
                    <a:pt x="283" y="22"/>
                  </a:moveTo>
                  <a:cubicBezTo>
                    <a:pt x="284" y="21"/>
                    <a:pt x="286" y="23"/>
                    <a:pt x="286" y="21"/>
                  </a:cubicBezTo>
                  <a:cubicBezTo>
                    <a:pt x="286" y="22"/>
                    <a:pt x="288" y="21"/>
                    <a:pt x="288" y="22"/>
                  </a:cubicBezTo>
                  <a:cubicBezTo>
                    <a:pt x="286" y="22"/>
                    <a:pt x="285" y="22"/>
                    <a:pt x="283" y="22"/>
                  </a:cubicBezTo>
                  <a:close/>
                  <a:moveTo>
                    <a:pt x="287" y="21"/>
                  </a:moveTo>
                  <a:cubicBezTo>
                    <a:pt x="288" y="21"/>
                    <a:pt x="288" y="21"/>
                    <a:pt x="288" y="21"/>
                  </a:cubicBezTo>
                  <a:cubicBezTo>
                    <a:pt x="288" y="21"/>
                    <a:pt x="288" y="21"/>
                    <a:pt x="287" y="21"/>
                  </a:cubicBezTo>
                  <a:close/>
                  <a:moveTo>
                    <a:pt x="264" y="80"/>
                  </a:moveTo>
                  <a:cubicBezTo>
                    <a:pt x="265" y="79"/>
                    <a:pt x="265" y="79"/>
                    <a:pt x="265" y="79"/>
                  </a:cubicBezTo>
                  <a:cubicBezTo>
                    <a:pt x="265" y="79"/>
                    <a:pt x="265" y="79"/>
                    <a:pt x="265" y="79"/>
                  </a:cubicBezTo>
                  <a:cubicBezTo>
                    <a:pt x="265" y="80"/>
                    <a:pt x="265" y="80"/>
                    <a:pt x="264" y="80"/>
                  </a:cubicBezTo>
                  <a:close/>
                  <a:moveTo>
                    <a:pt x="290" y="24"/>
                  </a:moveTo>
                  <a:cubicBezTo>
                    <a:pt x="290" y="23"/>
                    <a:pt x="290" y="23"/>
                    <a:pt x="290" y="23"/>
                  </a:cubicBezTo>
                  <a:cubicBezTo>
                    <a:pt x="290" y="23"/>
                    <a:pt x="290" y="23"/>
                    <a:pt x="290" y="23"/>
                  </a:cubicBezTo>
                  <a:lnTo>
                    <a:pt x="290" y="24"/>
                  </a:lnTo>
                  <a:close/>
                  <a:moveTo>
                    <a:pt x="267" y="80"/>
                  </a:moveTo>
                  <a:cubicBezTo>
                    <a:pt x="266" y="80"/>
                    <a:pt x="266" y="80"/>
                    <a:pt x="266" y="80"/>
                  </a:cubicBezTo>
                  <a:cubicBezTo>
                    <a:pt x="267" y="79"/>
                    <a:pt x="267" y="79"/>
                    <a:pt x="267" y="79"/>
                  </a:cubicBezTo>
                  <a:cubicBezTo>
                    <a:pt x="267" y="79"/>
                    <a:pt x="267" y="80"/>
                    <a:pt x="267" y="80"/>
                  </a:cubicBezTo>
                  <a:close/>
                  <a:moveTo>
                    <a:pt x="291" y="24"/>
                  </a:moveTo>
                  <a:cubicBezTo>
                    <a:pt x="291" y="24"/>
                    <a:pt x="291" y="24"/>
                    <a:pt x="291" y="23"/>
                  </a:cubicBezTo>
                  <a:cubicBezTo>
                    <a:pt x="291" y="24"/>
                    <a:pt x="292" y="23"/>
                    <a:pt x="292" y="23"/>
                  </a:cubicBezTo>
                  <a:cubicBezTo>
                    <a:pt x="292" y="24"/>
                    <a:pt x="292" y="24"/>
                    <a:pt x="291" y="24"/>
                  </a:cubicBezTo>
                  <a:close/>
                  <a:moveTo>
                    <a:pt x="294" y="21"/>
                  </a:moveTo>
                  <a:cubicBezTo>
                    <a:pt x="294" y="21"/>
                    <a:pt x="294" y="21"/>
                    <a:pt x="294" y="21"/>
                  </a:cubicBezTo>
                  <a:cubicBezTo>
                    <a:pt x="294" y="21"/>
                    <a:pt x="294" y="21"/>
                    <a:pt x="294" y="21"/>
                  </a:cubicBezTo>
                  <a:cubicBezTo>
                    <a:pt x="294" y="21"/>
                    <a:pt x="294" y="21"/>
                    <a:pt x="294" y="21"/>
                  </a:cubicBezTo>
                  <a:close/>
                  <a:moveTo>
                    <a:pt x="298" y="23"/>
                  </a:moveTo>
                  <a:cubicBezTo>
                    <a:pt x="297" y="24"/>
                    <a:pt x="297" y="23"/>
                    <a:pt x="296" y="23"/>
                  </a:cubicBezTo>
                  <a:cubicBezTo>
                    <a:pt x="296" y="22"/>
                    <a:pt x="297" y="21"/>
                    <a:pt x="298" y="21"/>
                  </a:cubicBezTo>
                  <a:cubicBezTo>
                    <a:pt x="299" y="22"/>
                    <a:pt x="298" y="22"/>
                    <a:pt x="298" y="23"/>
                  </a:cubicBezTo>
                  <a:close/>
                  <a:moveTo>
                    <a:pt x="301" y="23"/>
                  </a:moveTo>
                  <a:cubicBezTo>
                    <a:pt x="301" y="22"/>
                    <a:pt x="301" y="22"/>
                    <a:pt x="301" y="22"/>
                  </a:cubicBezTo>
                  <a:cubicBezTo>
                    <a:pt x="302" y="22"/>
                    <a:pt x="302" y="22"/>
                    <a:pt x="302" y="22"/>
                  </a:cubicBezTo>
                  <a:cubicBezTo>
                    <a:pt x="302" y="22"/>
                    <a:pt x="302" y="22"/>
                    <a:pt x="301" y="23"/>
                  </a:cubicBezTo>
                  <a:close/>
                  <a:moveTo>
                    <a:pt x="303" y="24"/>
                  </a:moveTo>
                  <a:cubicBezTo>
                    <a:pt x="303" y="24"/>
                    <a:pt x="303" y="24"/>
                    <a:pt x="303" y="24"/>
                  </a:cubicBezTo>
                  <a:cubicBezTo>
                    <a:pt x="304" y="24"/>
                    <a:pt x="304" y="24"/>
                    <a:pt x="304" y="24"/>
                  </a:cubicBezTo>
                  <a:cubicBezTo>
                    <a:pt x="304" y="24"/>
                    <a:pt x="303" y="24"/>
                    <a:pt x="303" y="24"/>
                  </a:cubicBezTo>
                  <a:cubicBezTo>
                    <a:pt x="303" y="24"/>
                    <a:pt x="303" y="24"/>
                    <a:pt x="303" y="24"/>
                  </a:cubicBezTo>
                  <a:cubicBezTo>
                    <a:pt x="303" y="24"/>
                    <a:pt x="302" y="23"/>
                    <a:pt x="303" y="22"/>
                  </a:cubicBezTo>
                  <a:cubicBezTo>
                    <a:pt x="304" y="22"/>
                    <a:pt x="304" y="21"/>
                    <a:pt x="305" y="22"/>
                  </a:cubicBezTo>
                  <a:cubicBezTo>
                    <a:pt x="305" y="22"/>
                    <a:pt x="305" y="23"/>
                    <a:pt x="305" y="23"/>
                  </a:cubicBezTo>
                  <a:cubicBezTo>
                    <a:pt x="304" y="23"/>
                    <a:pt x="303" y="23"/>
                    <a:pt x="303" y="24"/>
                  </a:cubicBezTo>
                  <a:close/>
                  <a:moveTo>
                    <a:pt x="282" y="82"/>
                  </a:moveTo>
                  <a:cubicBezTo>
                    <a:pt x="282" y="81"/>
                    <a:pt x="281" y="81"/>
                    <a:pt x="282" y="80"/>
                  </a:cubicBezTo>
                  <a:cubicBezTo>
                    <a:pt x="282" y="80"/>
                    <a:pt x="283" y="81"/>
                    <a:pt x="283" y="80"/>
                  </a:cubicBezTo>
                  <a:cubicBezTo>
                    <a:pt x="283" y="80"/>
                    <a:pt x="283" y="80"/>
                    <a:pt x="283" y="80"/>
                  </a:cubicBezTo>
                  <a:cubicBezTo>
                    <a:pt x="283" y="80"/>
                    <a:pt x="283" y="80"/>
                    <a:pt x="283" y="80"/>
                  </a:cubicBezTo>
                  <a:cubicBezTo>
                    <a:pt x="283" y="80"/>
                    <a:pt x="283" y="81"/>
                    <a:pt x="283" y="81"/>
                  </a:cubicBezTo>
                  <a:cubicBezTo>
                    <a:pt x="283" y="80"/>
                    <a:pt x="282" y="82"/>
                    <a:pt x="282" y="82"/>
                  </a:cubicBezTo>
                  <a:close/>
                  <a:moveTo>
                    <a:pt x="309" y="25"/>
                  </a:moveTo>
                  <a:cubicBezTo>
                    <a:pt x="309" y="24"/>
                    <a:pt x="308" y="24"/>
                    <a:pt x="308" y="24"/>
                  </a:cubicBezTo>
                  <a:cubicBezTo>
                    <a:pt x="308" y="23"/>
                    <a:pt x="309" y="24"/>
                    <a:pt x="310" y="24"/>
                  </a:cubicBezTo>
                  <a:lnTo>
                    <a:pt x="309" y="25"/>
                  </a:lnTo>
                  <a:close/>
                  <a:moveTo>
                    <a:pt x="310" y="23"/>
                  </a:moveTo>
                  <a:cubicBezTo>
                    <a:pt x="310" y="22"/>
                    <a:pt x="310" y="22"/>
                    <a:pt x="310" y="22"/>
                  </a:cubicBezTo>
                  <a:cubicBezTo>
                    <a:pt x="311" y="22"/>
                    <a:pt x="311" y="22"/>
                    <a:pt x="311" y="22"/>
                  </a:cubicBezTo>
                  <a:cubicBezTo>
                    <a:pt x="311" y="22"/>
                    <a:pt x="310" y="23"/>
                    <a:pt x="310" y="23"/>
                  </a:cubicBezTo>
                  <a:close/>
                  <a:moveTo>
                    <a:pt x="287" y="81"/>
                  </a:moveTo>
                  <a:cubicBezTo>
                    <a:pt x="287" y="80"/>
                    <a:pt x="287" y="80"/>
                    <a:pt x="287" y="80"/>
                  </a:cubicBezTo>
                  <a:cubicBezTo>
                    <a:pt x="288" y="80"/>
                    <a:pt x="287" y="81"/>
                    <a:pt x="287" y="81"/>
                  </a:cubicBezTo>
                  <a:cubicBezTo>
                    <a:pt x="287" y="81"/>
                    <a:pt x="287" y="81"/>
                    <a:pt x="287" y="81"/>
                  </a:cubicBezTo>
                  <a:close/>
                  <a:moveTo>
                    <a:pt x="313" y="24"/>
                  </a:moveTo>
                  <a:cubicBezTo>
                    <a:pt x="312" y="24"/>
                    <a:pt x="312" y="25"/>
                    <a:pt x="311" y="25"/>
                  </a:cubicBezTo>
                  <a:cubicBezTo>
                    <a:pt x="311" y="24"/>
                    <a:pt x="312" y="24"/>
                    <a:pt x="313" y="24"/>
                  </a:cubicBezTo>
                  <a:cubicBezTo>
                    <a:pt x="313" y="24"/>
                    <a:pt x="313" y="24"/>
                    <a:pt x="313" y="24"/>
                  </a:cubicBezTo>
                  <a:cubicBezTo>
                    <a:pt x="313" y="24"/>
                    <a:pt x="313" y="24"/>
                    <a:pt x="313" y="24"/>
                  </a:cubicBezTo>
                  <a:close/>
                  <a:moveTo>
                    <a:pt x="314" y="24"/>
                  </a:moveTo>
                  <a:cubicBezTo>
                    <a:pt x="314" y="24"/>
                    <a:pt x="314" y="24"/>
                    <a:pt x="314" y="24"/>
                  </a:cubicBezTo>
                  <a:cubicBezTo>
                    <a:pt x="315" y="24"/>
                    <a:pt x="315" y="24"/>
                    <a:pt x="315" y="24"/>
                  </a:cubicBezTo>
                  <a:lnTo>
                    <a:pt x="314" y="24"/>
                  </a:lnTo>
                  <a:close/>
                  <a:moveTo>
                    <a:pt x="315" y="23"/>
                  </a:moveTo>
                  <a:cubicBezTo>
                    <a:pt x="314" y="23"/>
                    <a:pt x="314" y="23"/>
                    <a:pt x="314" y="23"/>
                  </a:cubicBezTo>
                  <a:cubicBezTo>
                    <a:pt x="316" y="22"/>
                    <a:pt x="316" y="22"/>
                    <a:pt x="316" y="22"/>
                  </a:cubicBezTo>
                  <a:lnTo>
                    <a:pt x="315" y="23"/>
                  </a:lnTo>
                  <a:close/>
                  <a:moveTo>
                    <a:pt x="316" y="23"/>
                  </a:moveTo>
                  <a:cubicBezTo>
                    <a:pt x="317" y="22"/>
                    <a:pt x="317" y="22"/>
                    <a:pt x="317" y="22"/>
                  </a:cubicBezTo>
                  <a:cubicBezTo>
                    <a:pt x="317" y="23"/>
                    <a:pt x="317" y="23"/>
                    <a:pt x="317" y="23"/>
                  </a:cubicBezTo>
                  <a:cubicBezTo>
                    <a:pt x="318" y="22"/>
                    <a:pt x="318" y="22"/>
                    <a:pt x="318" y="22"/>
                  </a:cubicBezTo>
                  <a:cubicBezTo>
                    <a:pt x="318" y="23"/>
                    <a:pt x="318" y="23"/>
                    <a:pt x="318" y="23"/>
                  </a:cubicBezTo>
                  <a:lnTo>
                    <a:pt x="316" y="23"/>
                  </a:lnTo>
                  <a:close/>
                  <a:moveTo>
                    <a:pt x="318" y="25"/>
                  </a:moveTo>
                  <a:cubicBezTo>
                    <a:pt x="318" y="25"/>
                    <a:pt x="318" y="25"/>
                    <a:pt x="318" y="25"/>
                  </a:cubicBezTo>
                  <a:cubicBezTo>
                    <a:pt x="318" y="24"/>
                    <a:pt x="320" y="25"/>
                    <a:pt x="320" y="24"/>
                  </a:cubicBezTo>
                  <a:cubicBezTo>
                    <a:pt x="320" y="25"/>
                    <a:pt x="319" y="25"/>
                    <a:pt x="318" y="25"/>
                  </a:cubicBezTo>
                  <a:close/>
                  <a:moveTo>
                    <a:pt x="325" y="25"/>
                  </a:moveTo>
                  <a:cubicBezTo>
                    <a:pt x="326" y="24"/>
                    <a:pt x="327" y="24"/>
                    <a:pt x="328" y="25"/>
                  </a:cubicBezTo>
                  <a:cubicBezTo>
                    <a:pt x="327" y="25"/>
                    <a:pt x="326" y="25"/>
                    <a:pt x="325" y="25"/>
                  </a:cubicBezTo>
                  <a:close/>
                  <a:moveTo>
                    <a:pt x="328" y="24"/>
                  </a:moveTo>
                  <a:cubicBezTo>
                    <a:pt x="327" y="24"/>
                    <a:pt x="327" y="24"/>
                    <a:pt x="326" y="24"/>
                  </a:cubicBezTo>
                  <a:cubicBezTo>
                    <a:pt x="326" y="24"/>
                    <a:pt x="326" y="24"/>
                    <a:pt x="326" y="24"/>
                  </a:cubicBezTo>
                  <a:cubicBezTo>
                    <a:pt x="326" y="24"/>
                    <a:pt x="326" y="24"/>
                    <a:pt x="326" y="24"/>
                  </a:cubicBezTo>
                  <a:cubicBezTo>
                    <a:pt x="325" y="24"/>
                    <a:pt x="325" y="24"/>
                    <a:pt x="324" y="24"/>
                  </a:cubicBezTo>
                  <a:cubicBezTo>
                    <a:pt x="324" y="24"/>
                    <a:pt x="324" y="24"/>
                    <a:pt x="324" y="24"/>
                  </a:cubicBezTo>
                  <a:cubicBezTo>
                    <a:pt x="324" y="25"/>
                    <a:pt x="323" y="24"/>
                    <a:pt x="322" y="25"/>
                  </a:cubicBezTo>
                  <a:cubicBezTo>
                    <a:pt x="322" y="24"/>
                    <a:pt x="322" y="24"/>
                    <a:pt x="322" y="24"/>
                  </a:cubicBezTo>
                  <a:cubicBezTo>
                    <a:pt x="322" y="24"/>
                    <a:pt x="324" y="23"/>
                    <a:pt x="323" y="23"/>
                  </a:cubicBezTo>
                  <a:cubicBezTo>
                    <a:pt x="324" y="24"/>
                    <a:pt x="325" y="23"/>
                    <a:pt x="326" y="23"/>
                  </a:cubicBezTo>
                  <a:cubicBezTo>
                    <a:pt x="326" y="23"/>
                    <a:pt x="326" y="23"/>
                    <a:pt x="326" y="23"/>
                  </a:cubicBezTo>
                  <a:cubicBezTo>
                    <a:pt x="326" y="23"/>
                    <a:pt x="326" y="23"/>
                    <a:pt x="326" y="23"/>
                  </a:cubicBezTo>
                  <a:cubicBezTo>
                    <a:pt x="326" y="23"/>
                    <a:pt x="326" y="23"/>
                    <a:pt x="326" y="23"/>
                  </a:cubicBezTo>
                  <a:cubicBezTo>
                    <a:pt x="326" y="23"/>
                    <a:pt x="326" y="24"/>
                    <a:pt x="326" y="24"/>
                  </a:cubicBezTo>
                  <a:cubicBezTo>
                    <a:pt x="326" y="24"/>
                    <a:pt x="326" y="24"/>
                    <a:pt x="326" y="24"/>
                  </a:cubicBezTo>
                  <a:cubicBezTo>
                    <a:pt x="327" y="23"/>
                    <a:pt x="328" y="23"/>
                    <a:pt x="327" y="23"/>
                  </a:cubicBezTo>
                  <a:cubicBezTo>
                    <a:pt x="328" y="23"/>
                    <a:pt x="329" y="22"/>
                    <a:pt x="330" y="23"/>
                  </a:cubicBezTo>
                  <a:cubicBezTo>
                    <a:pt x="329" y="22"/>
                    <a:pt x="328" y="24"/>
                    <a:pt x="328" y="24"/>
                  </a:cubicBezTo>
                  <a:close/>
                  <a:moveTo>
                    <a:pt x="333" y="25"/>
                  </a:moveTo>
                  <a:cubicBezTo>
                    <a:pt x="333" y="25"/>
                    <a:pt x="333" y="25"/>
                    <a:pt x="332" y="24"/>
                  </a:cubicBezTo>
                  <a:cubicBezTo>
                    <a:pt x="332" y="25"/>
                    <a:pt x="332" y="23"/>
                    <a:pt x="331" y="24"/>
                  </a:cubicBezTo>
                  <a:cubicBezTo>
                    <a:pt x="331" y="24"/>
                    <a:pt x="331" y="25"/>
                    <a:pt x="331" y="25"/>
                  </a:cubicBezTo>
                  <a:cubicBezTo>
                    <a:pt x="331" y="25"/>
                    <a:pt x="331" y="25"/>
                    <a:pt x="332" y="25"/>
                  </a:cubicBezTo>
                  <a:cubicBezTo>
                    <a:pt x="332" y="26"/>
                    <a:pt x="332" y="26"/>
                    <a:pt x="332" y="26"/>
                  </a:cubicBezTo>
                  <a:cubicBezTo>
                    <a:pt x="331" y="26"/>
                    <a:pt x="331" y="26"/>
                    <a:pt x="331" y="26"/>
                  </a:cubicBezTo>
                  <a:cubicBezTo>
                    <a:pt x="331" y="26"/>
                    <a:pt x="331" y="26"/>
                    <a:pt x="331" y="26"/>
                  </a:cubicBezTo>
                  <a:cubicBezTo>
                    <a:pt x="331" y="26"/>
                    <a:pt x="331" y="26"/>
                    <a:pt x="331" y="26"/>
                  </a:cubicBezTo>
                  <a:cubicBezTo>
                    <a:pt x="331" y="26"/>
                    <a:pt x="332" y="25"/>
                    <a:pt x="331" y="25"/>
                  </a:cubicBezTo>
                  <a:cubicBezTo>
                    <a:pt x="328" y="26"/>
                    <a:pt x="328" y="26"/>
                    <a:pt x="328" y="26"/>
                  </a:cubicBezTo>
                  <a:cubicBezTo>
                    <a:pt x="329" y="26"/>
                    <a:pt x="328" y="26"/>
                    <a:pt x="328" y="26"/>
                  </a:cubicBezTo>
                  <a:cubicBezTo>
                    <a:pt x="328" y="26"/>
                    <a:pt x="328" y="26"/>
                    <a:pt x="328" y="26"/>
                  </a:cubicBezTo>
                  <a:cubicBezTo>
                    <a:pt x="328" y="26"/>
                    <a:pt x="328" y="26"/>
                    <a:pt x="328" y="26"/>
                  </a:cubicBezTo>
                  <a:cubicBezTo>
                    <a:pt x="328" y="26"/>
                    <a:pt x="328" y="26"/>
                    <a:pt x="328" y="26"/>
                  </a:cubicBezTo>
                  <a:cubicBezTo>
                    <a:pt x="329" y="26"/>
                    <a:pt x="330" y="24"/>
                    <a:pt x="331" y="24"/>
                  </a:cubicBezTo>
                  <a:cubicBezTo>
                    <a:pt x="331" y="24"/>
                    <a:pt x="330" y="23"/>
                    <a:pt x="332" y="23"/>
                  </a:cubicBezTo>
                  <a:cubicBezTo>
                    <a:pt x="332" y="23"/>
                    <a:pt x="334" y="24"/>
                    <a:pt x="334" y="23"/>
                  </a:cubicBezTo>
                  <a:cubicBezTo>
                    <a:pt x="335" y="24"/>
                    <a:pt x="335" y="24"/>
                    <a:pt x="335" y="24"/>
                  </a:cubicBezTo>
                  <a:cubicBezTo>
                    <a:pt x="334" y="24"/>
                    <a:pt x="334" y="24"/>
                    <a:pt x="334" y="24"/>
                  </a:cubicBezTo>
                  <a:cubicBezTo>
                    <a:pt x="334" y="24"/>
                    <a:pt x="334" y="24"/>
                    <a:pt x="334" y="24"/>
                  </a:cubicBezTo>
                  <a:cubicBezTo>
                    <a:pt x="334" y="24"/>
                    <a:pt x="333" y="24"/>
                    <a:pt x="332" y="24"/>
                  </a:cubicBezTo>
                  <a:cubicBezTo>
                    <a:pt x="333" y="25"/>
                    <a:pt x="334" y="25"/>
                    <a:pt x="335" y="25"/>
                  </a:cubicBezTo>
                  <a:cubicBezTo>
                    <a:pt x="334" y="26"/>
                    <a:pt x="334" y="24"/>
                    <a:pt x="333" y="25"/>
                  </a:cubicBezTo>
                  <a:close/>
                  <a:moveTo>
                    <a:pt x="338" y="25"/>
                  </a:moveTo>
                  <a:cubicBezTo>
                    <a:pt x="338" y="25"/>
                    <a:pt x="338" y="25"/>
                    <a:pt x="338" y="25"/>
                  </a:cubicBezTo>
                  <a:cubicBezTo>
                    <a:pt x="338" y="26"/>
                    <a:pt x="338" y="26"/>
                    <a:pt x="338" y="26"/>
                  </a:cubicBezTo>
                  <a:cubicBezTo>
                    <a:pt x="337" y="26"/>
                    <a:pt x="338" y="25"/>
                    <a:pt x="337" y="25"/>
                  </a:cubicBezTo>
                  <a:cubicBezTo>
                    <a:pt x="337" y="26"/>
                    <a:pt x="337" y="26"/>
                    <a:pt x="337" y="26"/>
                  </a:cubicBezTo>
                  <a:cubicBezTo>
                    <a:pt x="337" y="26"/>
                    <a:pt x="336" y="26"/>
                    <a:pt x="336" y="26"/>
                  </a:cubicBezTo>
                  <a:cubicBezTo>
                    <a:pt x="337" y="25"/>
                    <a:pt x="335" y="25"/>
                    <a:pt x="336" y="25"/>
                  </a:cubicBezTo>
                  <a:cubicBezTo>
                    <a:pt x="336" y="25"/>
                    <a:pt x="337" y="24"/>
                    <a:pt x="337" y="24"/>
                  </a:cubicBezTo>
                  <a:cubicBezTo>
                    <a:pt x="337" y="23"/>
                    <a:pt x="337" y="23"/>
                    <a:pt x="337" y="23"/>
                  </a:cubicBezTo>
                  <a:cubicBezTo>
                    <a:pt x="337" y="23"/>
                    <a:pt x="337" y="23"/>
                    <a:pt x="336" y="23"/>
                  </a:cubicBezTo>
                  <a:cubicBezTo>
                    <a:pt x="336" y="23"/>
                    <a:pt x="336" y="24"/>
                    <a:pt x="336" y="23"/>
                  </a:cubicBezTo>
                  <a:cubicBezTo>
                    <a:pt x="336" y="23"/>
                    <a:pt x="336" y="23"/>
                    <a:pt x="336" y="23"/>
                  </a:cubicBezTo>
                  <a:cubicBezTo>
                    <a:pt x="336" y="23"/>
                    <a:pt x="336" y="23"/>
                    <a:pt x="336" y="23"/>
                  </a:cubicBezTo>
                  <a:cubicBezTo>
                    <a:pt x="337" y="23"/>
                    <a:pt x="337" y="23"/>
                    <a:pt x="337" y="23"/>
                  </a:cubicBezTo>
                  <a:cubicBezTo>
                    <a:pt x="338" y="23"/>
                    <a:pt x="338" y="23"/>
                    <a:pt x="339" y="23"/>
                  </a:cubicBezTo>
                  <a:cubicBezTo>
                    <a:pt x="340" y="24"/>
                    <a:pt x="340" y="24"/>
                    <a:pt x="340" y="24"/>
                  </a:cubicBezTo>
                  <a:cubicBezTo>
                    <a:pt x="339" y="24"/>
                    <a:pt x="338" y="24"/>
                    <a:pt x="338" y="25"/>
                  </a:cubicBezTo>
                  <a:close/>
                  <a:moveTo>
                    <a:pt x="341" y="24"/>
                  </a:moveTo>
                  <a:cubicBezTo>
                    <a:pt x="340" y="25"/>
                    <a:pt x="340" y="25"/>
                    <a:pt x="339" y="26"/>
                  </a:cubicBezTo>
                  <a:cubicBezTo>
                    <a:pt x="338" y="25"/>
                    <a:pt x="342" y="25"/>
                    <a:pt x="341" y="24"/>
                  </a:cubicBezTo>
                  <a:cubicBezTo>
                    <a:pt x="341" y="24"/>
                    <a:pt x="342" y="24"/>
                    <a:pt x="343" y="24"/>
                  </a:cubicBezTo>
                  <a:cubicBezTo>
                    <a:pt x="343" y="24"/>
                    <a:pt x="342" y="25"/>
                    <a:pt x="343" y="25"/>
                  </a:cubicBezTo>
                  <a:cubicBezTo>
                    <a:pt x="342" y="25"/>
                    <a:pt x="342" y="25"/>
                    <a:pt x="341" y="24"/>
                  </a:cubicBezTo>
                  <a:close/>
                  <a:moveTo>
                    <a:pt x="342" y="26"/>
                  </a:moveTo>
                  <a:cubicBezTo>
                    <a:pt x="341" y="26"/>
                    <a:pt x="341" y="26"/>
                    <a:pt x="341" y="26"/>
                  </a:cubicBezTo>
                  <a:cubicBezTo>
                    <a:pt x="341" y="26"/>
                    <a:pt x="341" y="26"/>
                    <a:pt x="342" y="26"/>
                  </a:cubicBezTo>
                  <a:cubicBezTo>
                    <a:pt x="342" y="26"/>
                    <a:pt x="344" y="26"/>
                    <a:pt x="344" y="26"/>
                  </a:cubicBezTo>
                  <a:cubicBezTo>
                    <a:pt x="344" y="28"/>
                    <a:pt x="342" y="27"/>
                    <a:pt x="342" y="26"/>
                  </a:cubicBezTo>
                  <a:close/>
                  <a:moveTo>
                    <a:pt x="345" y="27"/>
                  </a:moveTo>
                  <a:cubicBezTo>
                    <a:pt x="345" y="27"/>
                    <a:pt x="345" y="27"/>
                    <a:pt x="345" y="27"/>
                  </a:cubicBezTo>
                  <a:cubicBezTo>
                    <a:pt x="345" y="27"/>
                    <a:pt x="345" y="26"/>
                    <a:pt x="345" y="26"/>
                  </a:cubicBezTo>
                  <a:cubicBezTo>
                    <a:pt x="345" y="26"/>
                    <a:pt x="344" y="26"/>
                    <a:pt x="344" y="26"/>
                  </a:cubicBezTo>
                  <a:cubicBezTo>
                    <a:pt x="343" y="26"/>
                    <a:pt x="343" y="26"/>
                    <a:pt x="343" y="26"/>
                  </a:cubicBezTo>
                  <a:cubicBezTo>
                    <a:pt x="344" y="25"/>
                    <a:pt x="345" y="25"/>
                    <a:pt x="345" y="24"/>
                  </a:cubicBezTo>
                  <a:cubicBezTo>
                    <a:pt x="345" y="24"/>
                    <a:pt x="345" y="24"/>
                    <a:pt x="345" y="24"/>
                  </a:cubicBezTo>
                  <a:cubicBezTo>
                    <a:pt x="345" y="24"/>
                    <a:pt x="345" y="24"/>
                    <a:pt x="345" y="24"/>
                  </a:cubicBezTo>
                  <a:cubicBezTo>
                    <a:pt x="345" y="24"/>
                    <a:pt x="345" y="24"/>
                    <a:pt x="345" y="24"/>
                  </a:cubicBezTo>
                  <a:cubicBezTo>
                    <a:pt x="345" y="24"/>
                    <a:pt x="347" y="23"/>
                    <a:pt x="347" y="24"/>
                  </a:cubicBezTo>
                  <a:cubicBezTo>
                    <a:pt x="347" y="24"/>
                    <a:pt x="347" y="24"/>
                    <a:pt x="347" y="24"/>
                  </a:cubicBezTo>
                  <a:cubicBezTo>
                    <a:pt x="347" y="24"/>
                    <a:pt x="347" y="24"/>
                    <a:pt x="347" y="24"/>
                  </a:cubicBezTo>
                  <a:cubicBezTo>
                    <a:pt x="347" y="24"/>
                    <a:pt x="347" y="24"/>
                    <a:pt x="347" y="24"/>
                  </a:cubicBezTo>
                  <a:cubicBezTo>
                    <a:pt x="346" y="24"/>
                    <a:pt x="345" y="25"/>
                    <a:pt x="345" y="25"/>
                  </a:cubicBezTo>
                  <a:cubicBezTo>
                    <a:pt x="345" y="26"/>
                    <a:pt x="345" y="26"/>
                    <a:pt x="345" y="26"/>
                  </a:cubicBezTo>
                  <a:cubicBezTo>
                    <a:pt x="346" y="26"/>
                    <a:pt x="346" y="26"/>
                    <a:pt x="346" y="26"/>
                  </a:cubicBezTo>
                  <a:cubicBezTo>
                    <a:pt x="346" y="26"/>
                    <a:pt x="347" y="25"/>
                    <a:pt x="347" y="26"/>
                  </a:cubicBezTo>
                  <a:cubicBezTo>
                    <a:pt x="347" y="26"/>
                    <a:pt x="346" y="26"/>
                    <a:pt x="346" y="26"/>
                  </a:cubicBezTo>
                  <a:cubicBezTo>
                    <a:pt x="346" y="26"/>
                    <a:pt x="346" y="26"/>
                    <a:pt x="345" y="26"/>
                  </a:cubicBezTo>
                  <a:cubicBezTo>
                    <a:pt x="345" y="26"/>
                    <a:pt x="345" y="26"/>
                    <a:pt x="345" y="26"/>
                  </a:cubicBezTo>
                  <a:cubicBezTo>
                    <a:pt x="345" y="27"/>
                    <a:pt x="346" y="27"/>
                    <a:pt x="346" y="27"/>
                  </a:cubicBezTo>
                  <a:cubicBezTo>
                    <a:pt x="348" y="27"/>
                    <a:pt x="348" y="27"/>
                    <a:pt x="348" y="27"/>
                  </a:cubicBezTo>
                  <a:cubicBezTo>
                    <a:pt x="348" y="27"/>
                    <a:pt x="346" y="28"/>
                    <a:pt x="345" y="27"/>
                  </a:cubicBezTo>
                  <a:close/>
                  <a:moveTo>
                    <a:pt x="349" y="24"/>
                  </a:moveTo>
                  <a:cubicBezTo>
                    <a:pt x="350" y="24"/>
                    <a:pt x="350" y="24"/>
                    <a:pt x="350" y="24"/>
                  </a:cubicBezTo>
                  <a:cubicBezTo>
                    <a:pt x="350" y="24"/>
                    <a:pt x="350" y="24"/>
                    <a:pt x="350" y="24"/>
                  </a:cubicBezTo>
                  <a:cubicBezTo>
                    <a:pt x="350" y="24"/>
                    <a:pt x="351" y="24"/>
                    <a:pt x="351" y="24"/>
                  </a:cubicBezTo>
                  <a:cubicBezTo>
                    <a:pt x="352" y="24"/>
                    <a:pt x="351" y="24"/>
                    <a:pt x="351" y="25"/>
                  </a:cubicBezTo>
                  <a:cubicBezTo>
                    <a:pt x="350" y="26"/>
                    <a:pt x="351" y="24"/>
                    <a:pt x="351" y="24"/>
                  </a:cubicBezTo>
                  <a:cubicBezTo>
                    <a:pt x="350" y="24"/>
                    <a:pt x="350" y="24"/>
                    <a:pt x="349" y="24"/>
                  </a:cubicBezTo>
                  <a:close/>
                  <a:moveTo>
                    <a:pt x="349" y="26"/>
                  </a:moveTo>
                  <a:cubicBezTo>
                    <a:pt x="349" y="26"/>
                    <a:pt x="349" y="26"/>
                    <a:pt x="349" y="26"/>
                  </a:cubicBezTo>
                  <a:cubicBezTo>
                    <a:pt x="349" y="26"/>
                    <a:pt x="348" y="26"/>
                    <a:pt x="348" y="26"/>
                  </a:cubicBezTo>
                  <a:cubicBezTo>
                    <a:pt x="348" y="26"/>
                    <a:pt x="349" y="26"/>
                    <a:pt x="349" y="26"/>
                  </a:cubicBezTo>
                  <a:cubicBezTo>
                    <a:pt x="349" y="26"/>
                    <a:pt x="350" y="25"/>
                    <a:pt x="351" y="26"/>
                  </a:cubicBezTo>
                  <a:cubicBezTo>
                    <a:pt x="350" y="26"/>
                    <a:pt x="349" y="27"/>
                    <a:pt x="349" y="26"/>
                  </a:cubicBezTo>
                  <a:close/>
                  <a:moveTo>
                    <a:pt x="354" y="28"/>
                  </a:moveTo>
                  <a:cubicBezTo>
                    <a:pt x="354" y="28"/>
                    <a:pt x="355" y="27"/>
                    <a:pt x="355" y="28"/>
                  </a:cubicBezTo>
                  <a:cubicBezTo>
                    <a:pt x="355" y="28"/>
                    <a:pt x="354" y="28"/>
                    <a:pt x="354" y="28"/>
                  </a:cubicBezTo>
                  <a:close/>
                  <a:moveTo>
                    <a:pt x="361" y="28"/>
                  </a:moveTo>
                  <a:cubicBezTo>
                    <a:pt x="360" y="28"/>
                    <a:pt x="360" y="28"/>
                    <a:pt x="360" y="28"/>
                  </a:cubicBezTo>
                  <a:cubicBezTo>
                    <a:pt x="360" y="28"/>
                    <a:pt x="360" y="28"/>
                    <a:pt x="359" y="28"/>
                  </a:cubicBezTo>
                  <a:cubicBezTo>
                    <a:pt x="359" y="28"/>
                    <a:pt x="359" y="28"/>
                    <a:pt x="358" y="28"/>
                  </a:cubicBezTo>
                  <a:cubicBezTo>
                    <a:pt x="358" y="28"/>
                    <a:pt x="358" y="28"/>
                    <a:pt x="358" y="28"/>
                  </a:cubicBezTo>
                  <a:cubicBezTo>
                    <a:pt x="356" y="27"/>
                    <a:pt x="356" y="27"/>
                    <a:pt x="356" y="27"/>
                  </a:cubicBezTo>
                  <a:cubicBezTo>
                    <a:pt x="357" y="27"/>
                    <a:pt x="358" y="27"/>
                    <a:pt x="358" y="26"/>
                  </a:cubicBezTo>
                  <a:cubicBezTo>
                    <a:pt x="358" y="26"/>
                    <a:pt x="358" y="26"/>
                    <a:pt x="358" y="26"/>
                  </a:cubicBezTo>
                  <a:cubicBezTo>
                    <a:pt x="358" y="25"/>
                    <a:pt x="358" y="25"/>
                    <a:pt x="358" y="25"/>
                  </a:cubicBezTo>
                  <a:cubicBezTo>
                    <a:pt x="356" y="26"/>
                    <a:pt x="355" y="27"/>
                    <a:pt x="353" y="26"/>
                  </a:cubicBezTo>
                  <a:cubicBezTo>
                    <a:pt x="353" y="26"/>
                    <a:pt x="353" y="26"/>
                    <a:pt x="353" y="26"/>
                  </a:cubicBezTo>
                  <a:cubicBezTo>
                    <a:pt x="353" y="25"/>
                    <a:pt x="354" y="26"/>
                    <a:pt x="354" y="25"/>
                  </a:cubicBezTo>
                  <a:cubicBezTo>
                    <a:pt x="353" y="24"/>
                    <a:pt x="353" y="25"/>
                    <a:pt x="352" y="25"/>
                  </a:cubicBezTo>
                  <a:cubicBezTo>
                    <a:pt x="353" y="24"/>
                    <a:pt x="355" y="24"/>
                    <a:pt x="356" y="24"/>
                  </a:cubicBezTo>
                  <a:cubicBezTo>
                    <a:pt x="356" y="24"/>
                    <a:pt x="357" y="25"/>
                    <a:pt x="357" y="24"/>
                  </a:cubicBezTo>
                  <a:cubicBezTo>
                    <a:pt x="358" y="24"/>
                    <a:pt x="359" y="25"/>
                    <a:pt x="360" y="24"/>
                  </a:cubicBezTo>
                  <a:cubicBezTo>
                    <a:pt x="360" y="25"/>
                    <a:pt x="360" y="25"/>
                    <a:pt x="360" y="25"/>
                  </a:cubicBezTo>
                  <a:cubicBezTo>
                    <a:pt x="360" y="25"/>
                    <a:pt x="359" y="25"/>
                    <a:pt x="359" y="26"/>
                  </a:cubicBezTo>
                  <a:cubicBezTo>
                    <a:pt x="359" y="26"/>
                    <a:pt x="359" y="26"/>
                    <a:pt x="359" y="26"/>
                  </a:cubicBezTo>
                  <a:cubicBezTo>
                    <a:pt x="358" y="26"/>
                    <a:pt x="358" y="26"/>
                    <a:pt x="358" y="26"/>
                  </a:cubicBezTo>
                  <a:cubicBezTo>
                    <a:pt x="358" y="27"/>
                    <a:pt x="359" y="27"/>
                    <a:pt x="359" y="28"/>
                  </a:cubicBezTo>
                  <a:cubicBezTo>
                    <a:pt x="359" y="27"/>
                    <a:pt x="360" y="28"/>
                    <a:pt x="360" y="27"/>
                  </a:cubicBezTo>
                  <a:cubicBezTo>
                    <a:pt x="360" y="27"/>
                    <a:pt x="360" y="27"/>
                    <a:pt x="360" y="27"/>
                  </a:cubicBezTo>
                  <a:cubicBezTo>
                    <a:pt x="360" y="27"/>
                    <a:pt x="360" y="27"/>
                    <a:pt x="360" y="27"/>
                  </a:cubicBezTo>
                  <a:cubicBezTo>
                    <a:pt x="360" y="27"/>
                    <a:pt x="361" y="27"/>
                    <a:pt x="361" y="27"/>
                  </a:cubicBezTo>
                  <a:cubicBezTo>
                    <a:pt x="361" y="27"/>
                    <a:pt x="361" y="27"/>
                    <a:pt x="361" y="27"/>
                  </a:cubicBezTo>
                  <a:cubicBezTo>
                    <a:pt x="361" y="27"/>
                    <a:pt x="361" y="27"/>
                    <a:pt x="361" y="27"/>
                  </a:cubicBezTo>
                  <a:cubicBezTo>
                    <a:pt x="361" y="27"/>
                    <a:pt x="360" y="27"/>
                    <a:pt x="361" y="28"/>
                  </a:cubicBezTo>
                  <a:cubicBezTo>
                    <a:pt x="361" y="28"/>
                    <a:pt x="361" y="28"/>
                    <a:pt x="361" y="28"/>
                  </a:cubicBezTo>
                  <a:cubicBezTo>
                    <a:pt x="361" y="28"/>
                    <a:pt x="361" y="28"/>
                    <a:pt x="361" y="28"/>
                  </a:cubicBezTo>
                  <a:close/>
                  <a:moveTo>
                    <a:pt x="362" y="28"/>
                  </a:moveTo>
                  <a:cubicBezTo>
                    <a:pt x="362" y="28"/>
                    <a:pt x="362" y="28"/>
                    <a:pt x="362" y="28"/>
                  </a:cubicBezTo>
                  <a:cubicBezTo>
                    <a:pt x="362" y="27"/>
                    <a:pt x="362" y="27"/>
                    <a:pt x="362" y="27"/>
                  </a:cubicBezTo>
                  <a:cubicBezTo>
                    <a:pt x="362" y="28"/>
                    <a:pt x="362" y="28"/>
                    <a:pt x="362" y="28"/>
                  </a:cubicBezTo>
                  <a:close/>
                  <a:moveTo>
                    <a:pt x="362" y="27"/>
                  </a:moveTo>
                  <a:cubicBezTo>
                    <a:pt x="362" y="27"/>
                    <a:pt x="362" y="27"/>
                    <a:pt x="362" y="27"/>
                  </a:cubicBezTo>
                  <a:cubicBezTo>
                    <a:pt x="363" y="27"/>
                    <a:pt x="363" y="27"/>
                    <a:pt x="363" y="27"/>
                  </a:cubicBezTo>
                  <a:lnTo>
                    <a:pt x="362" y="27"/>
                  </a:lnTo>
                  <a:close/>
                  <a:moveTo>
                    <a:pt x="369" y="24"/>
                  </a:moveTo>
                  <a:cubicBezTo>
                    <a:pt x="369" y="24"/>
                    <a:pt x="369" y="24"/>
                    <a:pt x="369" y="24"/>
                  </a:cubicBezTo>
                  <a:cubicBezTo>
                    <a:pt x="368" y="24"/>
                    <a:pt x="368" y="24"/>
                    <a:pt x="368" y="24"/>
                  </a:cubicBezTo>
                  <a:lnTo>
                    <a:pt x="369" y="24"/>
                  </a:lnTo>
                  <a:close/>
                  <a:moveTo>
                    <a:pt x="363" y="28"/>
                  </a:moveTo>
                  <a:cubicBezTo>
                    <a:pt x="363" y="28"/>
                    <a:pt x="364" y="27"/>
                    <a:pt x="365" y="27"/>
                  </a:cubicBezTo>
                  <a:cubicBezTo>
                    <a:pt x="365" y="27"/>
                    <a:pt x="365" y="27"/>
                    <a:pt x="365" y="27"/>
                  </a:cubicBezTo>
                  <a:cubicBezTo>
                    <a:pt x="365" y="27"/>
                    <a:pt x="365" y="27"/>
                    <a:pt x="365" y="27"/>
                  </a:cubicBezTo>
                  <a:cubicBezTo>
                    <a:pt x="365" y="27"/>
                    <a:pt x="365" y="27"/>
                    <a:pt x="365" y="27"/>
                  </a:cubicBezTo>
                  <a:cubicBezTo>
                    <a:pt x="364" y="27"/>
                    <a:pt x="366" y="26"/>
                    <a:pt x="365" y="26"/>
                  </a:cubicBezTo>
                  <a:cubicBezTo>
                    <a:pt x="365" y="25"/>
                    <a:pt x="364" y="26"/>
                    <a:pt x="364" y="26"/>
                  </a:cubicBezTo>
                  <a:cubicBezTo>
                    <a:pt x="364" y="25"/>
                    <a:pt x="364" y="25"/>
                    <a:pt x="364" y="25"/>
                  </a:cubicBezTo>
                  <a:cubicBezTo>
                    <a:pt x="364" y="25"/>
                    <a:pt x="364" y="25"/>
                    <a:pt x="364" y="25"/>
                  </a:cubicBezTo>
                  <a:cubicBezTo>
                    <a:pt x="365" y="25"/>
                    <a:pt x="367" y="25"/>
                    <a:pt x="368" y="25"/>
                  </a:cubicBezTo>
                  <a:cubicBezTo>
                    <a:pt x="368" y="25"/>
                    <a:pt x="368" y="25"/>
                    <a:pt x="368" y="25"/>
                  </a:cubicBezTo>
                  <a:cubicBezTo>
                    <a:pt x="368" y="26"/>
                    <a:pt x="366" y="26"/>
                    <a:pt x="365" y="26"/>
                  </a:cubicBezTo>
                  <a:cubicBezTo>
                    <a:pt x="366" y="26"/>
                    <a:pt x="365" y="27"/>
                    <a:pt x="365" y="27"/>
                  </a:cubicBezTo>
                  <a:cubicBezTo>
                    <a:pt x="365" y="27"/>
                    <a:pt x="365" y="27"/>
                    <a:pt x="365" y="27"/>
                  </a:cubicBezTo>
                  <a:cubicBezTo>
                    <a:pt x="365" y="27"/>
                    <a:pt x="365" y="27"/>
                    <a:pt x="365" y="27"/>
                  </a:cubicBezTo>
                  <a:cubicBezTo>
                    <a:pt x="365" y="27"/>
                    <a:pt x="365" y="28"/>
                    <a:pt x="365" y="28"/>
                  </a:cubicBezTo>
                  <a:cubicBezTo>
                    <a:pt x="365" y="28"/>
                    <a:pt x="365" y="28"/>
                    <a:pt x="364" y="28"/>
                  </a:cubicBezTo>
                  <a:cubicBezTo>
                    <a:pt x="364" y="28"/>
                    <a:pt x="364" y="28"/>
                    <a:pt x="364" y="28"/>
                  </a:cubicBezTo>
                  <a:cubicBezTo>
                    <a:pt x="365" y="29"/>
                    <a:pt x="365" y="29"/>
                    <a:pt x="365" y="29"/>
                  </a:cubicBezTo>
                  <a:cubicBezTo>
                    <a:pt x="365" y="28"/>
                    <a:pt x="365" y="28"/>
                    <a:pt x="365" y="28"/>
                  </a:cubicBezTo>
                  <a:cubicBezTo>
                    <a:pt x="366" y="29"/>
                    <a:pt x="366" y="29"/>
                    <a:pt x="366" y="29"/>
                  </a:cubicBezTo>
                  <a:cubicBezTo>
                    <a:pt x="365" y="28"/>
                    <a:pt x="364" y="30"/>
                    <a:pt x="363" y="28"/>
                  </a:cubicBezTo>
                  <a:close/>
                  <a:moveTo>
                    <a:pt x="392" y="26"/>
                  </a:moveTo>
                  <a:cubicBezTo>
                    <a:pt x="392" y="26"/>
                    <a:pt x="392" y="26"/>
                    <a:pt x="392" y="26"/>
                  </a:cubicBezTo>
                  <a:cubicBezTo>
                    <a:pt x="393" y="26"/>
                    <a:pt x="393" y="26"/>
                    <a:pt x="393" y="26"/>
                  </a:cubicBezTo>
                  <a:cubicBezTo>
                    <a:pt x="393" y="26"/>
                    <a:pt x="393" y="26"/>
                    <a:pt x="394" y="26"/>
                  </a:cubicBezTo>
                  <a:cubicBezTo>
                    <a:pt x="394" y="26"/>
                    <a:pt x="394" y="26"/>
                    <a:pt x="394" y="26"/>
                  </a:cubicBezTo>
                  <a:cubicBezTo>
                    <a:pt x="394" y="27"/>
                    <a:pt x="394" y="27"/>
                    <a:pt x="394" y="27"/>
                  </a:cubicBezTo>
                  <a:cubicBezTo>
                    <a:pt x="394" y="27"/>
                    <a:pt x="393" y="27"/>
                    <a:pt x="393" y="27"/>
                  </a:cubicBezTo>
                  <a:cubicBezTo>
                    <a:pt x="392" y="27"/>
                    <a:pt x="391" y="27"/>
                    <a:pt x="391" y="28"/>
                  </a:cubicBezTo>
                  <a:cubicBezTo>
                    <a:pt x="390" y="27"/>
                    <a:pt x="392" y="27"/>
                    <a:pt x="390" y="26"/>
                  </a:cubicBezTo>
                  <a:cubicBezTo>
                    <a:pt x="390" y="26"/>
                    <a:pt x="392" y="26"/>
                    <a:pt x="392" y="26"/>
                  </a:cubicBezTo>
                  <a:close/>
                  <a:moveTo>
                    <a:pt x="379" y="26"/>
                  </a:moveTo>
                  <a:cubicBezTo>
                    <a:pt x="379" y="26"/>
                    <a:pt x="380" y="25"/>
                    <a:pt x="380" y="25"/>
                  </a:cubicBezTo>
                  <a:cubicBezTo>
                    <a:pt x="380" y="25"/>
                    <a:pt x="380" y="25"/>
                    <a:pt x="380" y="25"/>
                  </a:cubicBezTo>
                  <a:cubicBezTo>
                    <a:pt x="380" y="25"/>
                    <a:pt x="380" y="25"/>
                    <a:pt x="380" y="25"/>
                  </a:cubicBezTo>
                  <a:cubicBezTo>
                    <a:pt x="380" y="25"/>
                    <a:pt x="380" y="24"/>
                    <a:pt x="380" y="24"/>
                  </a:cubicBezTo>
                  <a:cubicBezTo>
                    <a:pt x="380" y="24"/>
                    <a:pt x="380" y="24"/>
                    <a:pt x="380" y="24"/>
                  </a:cubicBezTo>
                  <a:cubicBezTo>
                    <a:pt x="380" y="24"/>
                    <a:pt x="380" y="24"/>
                    <a:pt x="380" y="24"/>
                  </a:cubicBezTo>
                  <a:cubicBezTo>
                    <a:pt x="380" y="24"/>
                    <a:pt x="380" y="24"/>
                    <a:pt x="381" y="24"/>
                  </a:cubicBezTo>
                  <a:cubicBezTo>
                    <a:pt x="380" y="24"/>
                    <a:pt x="380" y="24"/>
                    <a:pt x="380" y="24"/>
                  </a:cubicBezTo>
                  <a:cubicBezTo>
                    <a:pt x="380" y="24"/>
                    <a:pt x="380" y="24"/>
                    <a:pt x="380" y="25"/>
                  </a:cubicBezTo>
                  <a:cubicBezTo>
                    <a:pt x="380" y="25"/>
                    <a:pt x="380" y="25"/>
                    <a:pt x="380" y="25"/>
                  </a:cubicBezTo>
                  <a:cubicBezTo>
                    <a:pt x="381" y="26"/>
                    <a:pt x="382" y="26"/>
                    <a:pt x="381" y="27"/>
                  </a:cubicBezTo>
                  <a:cubicBezTo>
                    <a:pt x="381" y="27"/>
                    <a:pt x="381" y="27"/>
                    <a:pt x="381" y="27"/>
                  </a:cubicBezTo>
                  <a:cubicBezTo>
                    <a:pt x="381" y="27"/>
                    <a:pt x="381" y="27"/>
                    <a:pt x="381" y="27"/>
                  </a:cubicBezTo>
                  <a:cubicBezTo>
                    <a:pt x="381" y="27"/>
                    <a:pt x="381" y="27"/>
                    <a:pt x="381" y="27"/>
                  </a:cubicBezTo>
                  <a:cubicBezTo>
                    <a:pt x="382" y="28"/>
                    <a:pt x="382" y="28"/>
                    <a:pt x="382" y="28"/>
                  </a:cubicBezTo>
                  <a:cubicBezTo>
                    <a:pt x="382" y="27"/>
                    <a:pt x="382" y="27"/>
                    <a:pt x="382" y="27"/>
                  </a:cubicBezTo>
                  <a:cubicBezTo>
                    <a:pt x="383" y="27"/>
                    <a:pt x="381" y="26"/>
                    <a:pt x="382" y="26"/>
                  </a:cubicBezTo>
                  <a:cubicBezTo>
                    <a:pt x="383" y="26"/>
                    <a:pt x="385" y="25"/>
                    <a:pt x="386" y="26"/>
                  </a:cubicBezTo>
                  <a:cubicBezTo>
                    <a:pt x="386" y="25"/>
                    <a:pt x="388" y="25"/>
                    <a:pt x="388" y="26"/>
                  </a:cubicBezTo>
                  <a:cubicBezTo>
                    <a:pt x="388" y="25"/>
                    <a:pt x="388" y="25"/>
                    <a:pt x="388" y="25"/>
                  </a:cubicBezTo>
                  <a:cubicBezTo>
                    <a:pt x="388" y="26"/>
                    <a:pt x="389" y="25"/>
                    <a:pt x="390" y="26"/>
                  </a:cubicBezTo>
                  <a:cubicBezTo>
                    <a:pt x="389" y="26"/>
                    <a:pt x="389" y="26"/>
                    <a:pt x="389" y="26"/>
                  </a:cubicBezTo>
                  <a:cubicBezTo>
                    <a:pt x="389" y="26"/>
                    <a:pt x="389" y="26"/>
                    <a:pt x="389" y="26"/>
                  </a:cubicBezTo>
                  <a:cubicBezTo>
                    <a:pt x="389" y="27"/>
                    <a:pt x="388" y="26"/>
                    <a:pt x="388" y="27"/>
                  </a:cubicBezTo>
                  <a:cubicBezTo>
                    <a:pt x="389" y="27"/>
                    <a:pt x="387" y="27"/>
                    <a:pt x="388" y="28"/>
                  </a:cubicBezTo>
                  <a:cubicBezTo>
                    <a:pt x="389" y="29"/>
                    <a:pt x="390" y="28"/>
                    <a:pt x="391" y="29"/>
                  </a:cubicBezTo>
                  <a:cubicBezTo>
                    <a:pt x="391" y="29"/>
                    <a:pt x="387" y="28"/>
                    <a:pt x="390" y="29"/>
                  </a:cubicBezTo>
                  <a:cubicBezTo>
                    <a:pt x="389" y="30"/>
                    <a:pt x="389" y="30"/>
                    <a:pt x="388" y="30"/>
                  </a:cubicBezTo>
                  <a:cubicBezTo>
                    <a:pt x="388" y="30"/>
                    <a:pt x="388" y="30"/>
                    <a:pt x="388" y="29"/>
                  </a:cubicBezTo>
                  <a:cubicBezTo>
                    <a:pt x="388" y="29"/>
                    <a:pt x="388" y="29"/>
                    <a:pt x="388" y="29"/>
                  </a:cubicBezTo>
                  <a:cubicBezTo>
                    <a:pt x="388" y="29"/>
                    <a:pt x="388" y="29"/>
                    <a:pt x="388" y="29"/>
                  </a:cubicBezTo>
                  <a:cubicBezTo>
                    <a:pt x="388" y="29"/>
                    <a:pt x="388" y="29"/>
                    <a:pt x="388" y="29"/>
                  </a:cubicBezTo>
                  <a:cubicBezTo>
                    <a:pt x="388" y="29"/>
                    <a:pt x="387" y="29"/>
                    <a:pt x="387" y="29"/>
                  </a:cubicBezTo>
                  <a:cubicBezTo>
                    <a:pt x="387" y="29"/>
                    <a:pt x="387" y="29"/>
                    <a:pt x="387" y="29"/>
                  </a:cubicBezTo>
                  <a:cubicBezTo>
                    <a:pt x="387" y="29"/>
                    <a:pt x="387" y="29"/>
                    <a:pt x="387" y="29"/>
                  </a:cubicBezTo>
                  <a:cubicBezTo>
                    <a:pt x="387" y="29"/>
                    <a:pt x="387" y="29"/>
                    <a:pt x="387" y="29"/>
                  </a:cubicBezTo>
                  <a:cubicBezTo>
                    <a:pt x="387" y="29"/>
                    <a:pt x="387" y="29"/>
                    <a:pt x="388" y="29"/>
                  </a:cubicBezTo>
                  <a:cubicBezTo>
                    <a:pt x="388" y="29"/>
                    <a:pt x="388" y="29"/>
                    <a:pt x="388" y="29"/>
                  </a:cubicBezTo>
                  <a:cubicBezTo>
                    <a:pt x="388" y="29"/>
                    <a:pt x="388" y="29"/>
                    <a:pt x="388" y="29"/>
                  </a:cubicBezTo>
                  <a:cubicBezTo>
                    <a:pt x="388" y="29"/>
                    <a:pt x="388" y="29"/>
                    <a:pt x="388" y="29"/>
                  </a:cubicBezTo>
                  <a:cubicBezTo>
                    <a:pt x="388" y="28"/>
                    <a:pt x="387" y="29"/>
                    <a:pt x="387" y="28"/>
                  </a:cubicBezTo>
                  <a:cubicBezTo>
                    <a:pt x="388" y="28"/>
                    <a:pt x="388" y="28"/>
                    <a:pt x="388" y="28"/>
                  </a:cubicBezTo>
                  <a:cubicBezTo>
                    <a:pt x="387" y="28"/>
                    <a:pt x="386" y="27"/>
                    <a:pt x="386" y="28"/>
                  </a:cubicBezTo>
                  <a:cubicBezTo>
                    <a:pt x="386" y="28"/>
                    <a:pt x="386" y="28"/>
                    <a:pt x="386" y="28"/>
                  </a:cubicBezTo>
                  <a:cubicBezTo>
                    <a:pt x="386" y="28"/>
                    <a:pt x="386" y="28"/>
                    <a:pt x="386" y="28"/>
                  </a:cubicBezTo>
                  <a:cubicBezTo>
                    <a:pt x="386" y="28"/>
                    <a:pt x="386" y="29"/>
                    <a:pt x="385" y="29"/>
                  </a:cubicBezTo>
                  <a:cubicBezTo>
                    <a:pt x="386" y="28"/>
                    <a:pt x="386" y="28"/>
                    <a:pt x="386" y="28"/>
                  </a:cubicBezTo>
                  <a:cubicBezTo>
                    <a:pt x="386" y="28"/>
                    <a:pt x="386" y="28"/>
                    <a:pt x="386" y="28"/>
                  </a:cubicBezTo>
                  <a:cubicBezTo>
                    <a:pt x="386" y="28"/>
                    <a:pt x="385" y="28"/>
                    <a:pt x="384" y="28"/>
                  </a:cubicBezTo>
                  <a:cubicBezTo>
                    <a:pt x="384" y="29"/>
                    <a:pt x="385" y="29"/>
                    <a:pt x="385" y="29"/>
                  </a:cubicBezTo>
                  <a:cubicBezTo>
                    <a:pt x="385" y="29"/>
                    <a:pt x="385" y="29"/>
                    <a:pt x="385" y="30"/>
                  </a:cubicBezTo>
                  <a:cubicBezTo>
                    <a:pt x="385" y="29"/>
                    <a:pt x="385" y="29"/>
                    <a:pt x="386" y="29"/>
                  </a:cubicBezTo>
                  <a:cubicBezTo>
                    <a:pt x="386" y="30"/>
                    <a:pt x="386" y="30"/>
                    <a:pt x="386" y="30"/>
                  </a:cubicBezTo>
                  <a:cubicBezTo>
                    <a:pt x="386" y="30"/>
                    <a:pt x="385" y="30"/>
                    <a:pt x="385" y="30"/>
                  </a:cubicBezTo>
                  <a:cubicBezTo>
                    <a:pt x="385" y="30"/>
                    <a:pt x="385" y="30"/>
                    <a:pt x="385" y="30"/>
                  </a:cubicBezTo>
                  <a:cubicBezTo>
                    <a:pt x="385" y="30"/>
                    <a:pt x="385" y="30"/>
                    <a:pt x="385" y="29"/>
                  </a:cubicBezTo>
                  <a:cubicBezTo>
                    <a:pt x="384" y="30"/>
                    <a:pt x="384" y="30"/>
                    <a:pt x="383" y="30"/>
                  </a:cubicBezTo>
                  <a:cubicBezTo>
                    <a:pt x="383" y="29"/>
                    <a:pt x="385" y="29"/>
                    <a:pt x="384" y="28"/>
                  </a:cubicBezTo>
                  <a:cubicBezTo>
                    <a:pt x="382" y="28"/>
                    <a:pt x="382" y="28"/>
                    <a:pt x="382" y="28"/>
                  </a:cubicBezTo>
                  <a:cubicBezTo>
                    <a:pt x="382" y="28"/>
                    <a:pt x="381" y="28"/>
                    <a:pt x="381" y="27"/>
                  </a:cubicBezTo>
                  <a:cubicBezTo>
                    <a:pt x="381" y="27"/>
                    <a:pt x="381" y="27"/>
                    <a:pt x="381" y="27"/>
                  </a:cubicBezTo>
                  <a:cubicBezTo>
                    <a:pt x="381" y="27"/>
                    <a:pt x="381" y="27"/>
                    <a:pt x="381" y="27"/>
                  </a:cubicBezTo>
                  <a:cubicBezTo>
                    <a:pt x="381" y="27"/>
                    <a:pt x="381" y="27"/>
                    <a:pt x="381" y="27"/>
                  </a:cubicBezTo>
                  <a:cubicBezTo>
                    <a:pt x="381" y="26"/>
                    <a:pt x="380" y="27"/>
                    <a:pt x="380" y="27"/>
                  </a:cubicBezTo>
                  <a:cubicBezTo>
                    <a:pt x="380" y="26"/>
                    <a:pt x="379" y="26"/>
                    <a:pt x="379" y="26"/>
                  </a:cubicBezTo>
                  <a:close/>
                  <a:moveTo>
                    <a:pt x="379" y="28"/>
                  </a:moveTo>
                  <a:cubicBezTo>
                    <a:pt x="380" y="28"/>
                    <a:pt x="379" y="27"/>
                    <a:pt x="379" y="27"/>
                  </a:cubicBezTo>
                  <a:cubicBezTo>
                    <a:pt x="379" y="28"/>
                    <a:pt x="380" y="28"/>
                    <a:pt x="380" y="28"/>
                  </a:cubicBezTo>
                  <a:cubicBezTo>
                    <a:pt x="379" y="28"/>
                    <a:pt x="379" y="28"/>
                    <a:pt x="379" y="28"/>
                  </a:cubicBezTo>
                  <a:cubicBezTo>
                    <a:pt x="379" y="28"/>
                    <a:pt x="379" y="28"/>
                    <a:pt x="378" y="28"/>
                  </a:cubicBezTo>
                  <a:cubicBezTo>
                    <a:pt x="378" y="28"/>
                    <a:pt x="379" y="29"/>
                    <a:pt x="378" y="29"/>
                  </a:cubicBezTo>
                  <a:cubicBezTo>
                    <a:pt x="378" y="29"/>
                    <a:pt x="378" y="28"/>
                    <a:pt x="378" y="28"/>
                  </a:cubicBezTo>
                  <a:cubicBezTo>
                    <a:pt x="378" y="28"/>
                    <a:pt x="379" y="28"/>
                    <a:pt x="379" y="28"/>
                  </a:cubicBezTo>
                  <a:close/>
                  <a:moveTo>
                    <a:pt x="380" y="29"/>
                  </a:moveTo>
                  <a:cubicBezTo>
                    <a:pt x="378" y="29"/>
                    <a:pt x="378" y="29"/>
                    <a:pt x="378" y="29"/>
                  </a:cubicBezTo>
                  <a:cubicBezTo>
                    <a:pt x="379" y="29"/>
                    <a:pt x="379" y="29"/>
                    <a:pt x="379" y="29"/>
                  </a:cubicBezTo>
                  <a:lnTo>
                    <a:pt x="380" y="29"/>
                  </a:lnTo>
                  <a:close/>
                  <a:moveTo>
                    <a:pt x="376" y="32"/>
                  </a:moveTo>
                  <a:cubicBezTo>
                    <a:pt x="377" y="32"/>
                    <a:pt x="377" y="31"/>
                    <a:pt x="378" y="32"/>
                  </a:cubicBezTo>
                  <a:cubicBezTo>
                    <a:pt x="378" y="32"/>
                    <a:pt x="378" y="31"/>
                    <a:pt x="378" y="31"/>
                  </a:cubicBezTo>
                  <a:cubicBezTo>
                    <a:pt x="378" y="31"/>
                    <a:pt x="378" y="32"/>
                    <a:pt x="379" y="32"/>
                  </a:cubicBezTo>
                  <a:cubicBezTo>
                    <a:pt x="379" y="32"/>
                    <a:pt x="379" y="32"/>
                    <a:pt x="379" y="32"/>
                  </a:cubicBezTo>
                  <a:cubicBezTo>
                    <a:pt x="379" y="32"/>
                    <a:pt x="379" y="32"/>
                    <a:pt x="379" y="32"/>
                  </a:cubicBezTo>
                  <a:lnTo>
                    <a:pt x="376" y="32"/>
                  </a:lnTo>
                  <a:close/>
                  <a:moveTo>
                    <a:pt x="380" y="29"/>
                  </a:moveTo>
                  <a:cubicBezTo>
                    <a:pt x="380" y="29"/>
                    <a:pt x="381" y="28"/>
                    <a:pt x="382" y="28"/>
                  </a:cubicBezTo>
                  <a:cubicBezTo>
                    <a:pt x="382" y="28"/>
                    <a:pt x="382" y="28"/>
                    <a:pt x="382" y="28"/>
                  </a:cubicBezTo>
                  <a:cubicBezTo>
                    <a:pt x="381" y="28"/>
                    <a:pt x="382" y="28"/>
                    <a:pt x="382" y="28"/>
                  </a:cubicBezTo>
                  <a:cubicBezTo>
                    <a:pt x="382" y="28"/>
                    <a:pt x="382" y="29"/>
                    <a:pt x="382" y="30"/>
                  </a:cubicBezTo>
                  <a:cubicBezTo>
                    <a:pt x="381" y="30"/>
                    <a:pt x="381" y="29"/>
                    <a:pt x="380" y="29"/>
                  </a:cubicBezTo>
                  <a:close/>
                  <a:moveTo>
                    <a:pt x="384" y="32"/>
                  </a:moveTo>
                  <a:cubicBezTo>
                    <a:pt x="384" y="32"/>
                    <a:pt x="384" y="32"/>
                    <a:pt x="384" y="32"/>
                  </a:cubicBezTo>
                  <a:cubicBezTo>
                    <a:pt x="384" y="33"/>
                    <a:pt x="383" y="33"/>
                    <a:pt x="383" y="33"/>
                  </a:cubicBezTo>
                  <a:cubicBezTo>
                    <a:pt x="383" y="33"/>
                    <a:pt x="383" y="33"/>
                    <a:pt x="382" y="33"/>
                  </a:cubicBezTo>
                  <a:cubicBezTo>
                    <a:pt x="382" y="32"/>
                    <a:pt x="383" y="32"/>
                    <a:pt x="384" y="32"/>
                  </a:cubicBezTo>
                  <a:cubicBezTo>
                    <a:pt x="384" y="32"/>
                    <a:pt x="384" y="32"/>
                    <a:pt x="384" y="32"/>
                  </a:cubicBezTo>
                  <a:cubicBezTo>
                    <a:pt x="384" y="32"/>
                    <a:pt x="384" y="32"/>
                    <a:pt x="384" y="32"/>
                  </a:cubicBezTo>
                  <a:cubicBezTo>
                    <a:pt x="384" y="32"/>
                    <a:pt x="384" y="32"/>
                    <a:pt x="384" y="32"/>
                  </a:cubicBezTo>
                  <a:cubicBezTo>
                    <a:pt x="382" y="32"/>
                    <a:pt x="382" y="32"/>
                    <a:pt x="381" y="31"/>
                  </a:cubicBezTo>
                  <a:cubicBezTo>
                    <a:pt x="381" y="31"/>
                    <a:pt x="381" y="31"/>
                    <a:pt x="381" y="31"/>
                  </a:cubicBezTo>
                  <a:cubicBezTo>
                    <a:pt x="381" y="30"/>
                    <a:pt x="381" y="32"/>
                    <a:pt x="383" y="31"/>
                  </a:cubicBezTo>
                  <a:cubicBezTo>
                    <a:pt x="382" y="30"/>
                    <a:pt x="383" y="31"/>
                    <a:pt x="384" y="31"/>
                  </a:cubicBezTo>
                  <a:cubicBezTo>
                    <a:pt x="384" y="31"/>
                    <a:pt x="384" y="31"/>
                    <a:pt x="384" y="31"/>
                  </a:cubicBezTo>
                  <a:cubicBezTo>
                    <a:pt x="384" y="31"/>
                    <a:pt x="384" y="31"/>
                    <a:pt x="384" y="31"/>
                  </a:cubicBezTo>
                  <a:cubicBezTo>
                    <a:pt x="384" y="31"/>
                    <a:pt x="384" y="31"/>
                    <a:pt x="384" y="31"/>
                  </a:cubicBezTo>
                  <a:cubicBezTo>
                    <a:pt x="385" y="31"/>
                    <a:pt x="385" y="31"/>
                    <a:pt x="385" y="31"/>
                  </a:cubicBezTo>
                  <a:cubicBezTo>
                    <a:pt x="385" y="32"/>
                    <a:pt x="384" y="31"/>
                    <a:pt x="384" y="32"/>
                  </a:cubicBezTo>
                  <a:close/>
                  <a:moveTo>
                    <a:pt x="364" y="87"/>
                  </a:moveTo>
                  <a:cubicBezTo>
                    <a:pt x="364" y="86"/>
                    <a:pt x="364" y="86"/>
                    <a:pt x="364" y="86"/>
                  </a:cubicBezTo>
                  <a:cubicBezTo>
                    <a:pt x="364" y="86"/>
                    <a:pt x="364" y="86"/>
                    <a:pt x="364" y="86"/>
                  </a:cubicBezTo>
                  <a:lnTo>
                    <a:pt x="364" y="87"/>
                  </a:lnTo>
                  <a:close/>
                  <a:moveTo>
                    <a:pt x="367" y="87"/>
                  </a:moveTo>
                  <a:cubicBezTo>
                    <a:pt x="366" y="87"/>
                    <a:pt x="366" y="87"/>
                    <a:pt x="366" y="87"/>
                  </a:cubicBezTo>
                  <a:cubicBezTo>
                    <a:pt x="367" y="87"/>
                    <a:pt x="367" y="87"/>
                    <a:pt x="367" y="87"/>
                  </a:cubicBezTo>
                  <a:close/>
                  <a:moveTo>
                    <a:pt x="370" y="84"/>
                  </a:moveTo>
                  <a:cubicBezTo>
                    <a:pt x="371" y="83"/>
                    <a:pt x="371" y="83"/>
                    <a:pt x="371" y="83"/>
                  </a:cubicBezTo>
                  <a:cubicBezTo>
                    <a:pt x="371" y="83"/>
                    <a:pt x="371" y="83"/>
                    <a:pt x="371" y="83"/>
                  </a:cubicBezTo>
                  <a:cubicBezTo>
                    <a:pt x="371" y="83"/>
                    <a:pt x="371" y="84"/>
                    <a:pt x="370" y="84"/>
                  </a:cubicBezTo>
                  <a:close/>
                  <a:moveTo>
                    <a:pt x="394" y="32"/>
                  </a:moveTo>
                  <a:cubicBezTo>
                    <a:pt x="394" y="32"/>
                    <a:pt x="394" y="32"/>
                    <a:pt x="394" y="32"/>
                  </a:cubicBezTo>
                  <a:cubicBezTo>
                    <a:pt x="392" y="32"/>
                    <a:pt x="392" y="32"/>
                    <a:pt x="390" y="32"/>
                  </a:cubicBezTo>
                  <a:cubicBezTo>
                    <a:pt x="390" y="32"/>
                    <a:pt x="391" y="33"/>
                    <a:pt x="390" y="33"/>
                  </a:cubicBezTo>
                  <a:cubicBezTo>
                    <a:pt x="390" y="32"/>
                    <a:pt x="390" y="32"/>
                    <a:pt x="390" y="32"/>
                  </a:cubicBezTo>
                  <a:cubicBezTo>
                    <a:pt x="388" y="32"/>
                    <a:pt x="387" y="32"/>
                    <a:pt x="386" y="31"/>
                  </a:cubicBezTo>
                  <a:cubicBezTo>
                    <a:pt x="385" y="31"/>
                    <a:pt x="387" y="31"/>
                    <a:pt x="387" y="31"/>
                  </a:cubicBezTo>
                  <a:cubicBezTo>
                    <a:pt x="389" y="31"/>
                    <a:pt x="391" y="31"/>
                    <a:pt x="393" y="31"/>
                  </a:cubicBezTo>
                  <a:cubicBezTo>
                    <a:pt x="393" y="31"/>
                    <a:pt x="393" y="32"/>
                    <a:pt x="394" y="32"/>
                  </a:cubicBezTo>
                  <a:cubicBezTo>
                    <a:pt x="394" y="32"/>
                    <a:pt x="394" y="32"/>
                    <a:pt x="395" y="32"/>
                  </a:cubicBezTo>
                  <a:lnTo>
                    <a:pt x="394" y="32"/>
                  </a:lnTo>
                  <a:close/>
                  <a:moveTo>
                    <a:pt x="398" y="33"/>
                  </a:moveTo>
                  <a:cubicBezTo>
                    <a:pt x="398" y="32"/>
                    <a:pt x="398" y="32"/>
                    <a:pt x="398" y="32"/>
                  </a:cubicBezTo>
                  <a:cubicBezTo>
                    <a:pt x="397" y="33"/>
                    <a:pt x="396" y="33"/>
                    <a:pt x="396" y="32"/>
                  </a:cubicBezTo>
                  <a:cubicBezTo>
                    <a:pt x="397" y="31"/>
                    <a:pt x="398" y="31"/>
                    <a:pt x="398" y="31"/>
                  </a:cubicBezTo>
                  <a:lnTo>
                    <a:pt x="398" y="33"/>
                  </a:lnTo>
                  <a:close/>
                  <a:moveTo>
                    <a:pt x="375" y="87"/>
                  </a:moveTo>
                  <a:cubicBezTo>
                    <a:pt x="375" y="87"/>
                    <a:pt x="375" y="87"/>
                    <a:pt x="375" y="87"/>
                  </a:cubicBezTo>
                  <a:cubicBezTo>
                    <a:pt x="375" y="86"/>
                    <a:pt x="375" y="86"/>
                    <a:pt x="375" y="86"/>
                  </a:cubicBezTo>
                  <a:lnTo>
                    <a:pt x="375" y="87"/>
                  </a:lnTo>
                  <a:close/>
                  <a:moveTo>
                    <a:pt x="403" y="29"/>
                  </a:moveTo>
                  <a:cubicBezTo>
                    <a:pt x="403" y="29"/>
                    <a:pt x="403" y="29"/>
                    <a:pt x="403" y="30"/>
                  </a:cubicBezTo>
                  <a:cubicBezTo>
                    <a:pt x="402" y="30"/>
                    <a:pt x="402" y="30"/>
                    <a:pt x="402" y="30"/>
                  </a:cubicBezTo>
                  <a:lnTo>
                    <a:pt x="403" y="29"/>
                  </a:lnTo>
                  <a:close/>
                  <a:moveTo>
                    <a:pt x="398" y="35"/>
                  </a:moveTo>
                  <a:cubicBezTo>
                    <a:pt x="398" y="35"/>
                    <a:pt x="398" y="35"/>
                    <a:pt x="398" y="35"/>
                  </a:cubicBezTo>
                  <a:cubicBezTo>
                    <a:pt x="398" y="35"/>
                    <a:pt x="398" y="35"/>
                    <a:pt x="398" y="35"/>
                  </a:cubicBezTo>
                  <a:cubicBezTo>
                    <a:pt x="399" y="35"/>
                    <a:pt x="399" y="35"/>
                    <a:pt x="399" y="35"/>
                  </a:cubicBezTo>
                  <a:lnTo>
                    <a:pt x="398" y="35"/>
                  </a:lnTo>
                  <a:close/>
                  <a:moveTo>
                    <a:pt x="401" y="33"/>
                  </a:moveTo>
                  <a:cubicBezTo>
                    <a:pt x="401" y="33"/>
                    <a:pt x="401" y="33"/>
                    <a:pt x="401" y="33"/>
                  </a:cubicBezTo>
                  <a:cubicBezTo>
                    <a:pt x="400" y="33"/>
                    <a:pt x="400" y="33"/>
                    <a:pt x="399" y="33"/>
                  </a:cubicBezTo>
                  <a:cubicBezTo>
                    <a:pt x="400" y="33"/>
                    <a:pt x="400" y="33"/>
                    <a:pt x="401" y="33"/>
                  </a:cubicBezTo>
                  <a:cubicBezTo>
                    <a:pt x="401" y="33"/>
                    <a:pt x="401" y="33"/>
                    <a:pt x="401" y="33"/>
                  </a:cubicBezTo>
                  <a:cubicBezTo>
                    <a:pt x="401" y="32"/>
                    <a:pt x="401" y="32"/>
                    <a:pt x="402" y="32"/>
                  </a:cubicBezTo>
                  <a:cubicBezTo>
                    <a:pt x="402" y="33"/>
                    <a:pt x="402" y="33"/>
                    <a:pt x="401" y="33"/>
                  </a:cubicBezTo>
                  <a:cubicBezTo>
                    <a:pt x="401" y="33"/>
                    <a:pt x="401" y="33"/>
                    <a:pt x="401" y="33"/>
                  </a:cubicBezTo>
                  <a:close/>
                  <a:moveTo>
                    <a:pt x="413" y="33"/>
                  </a:moveTo>
                  <a:cubicBezTo>
                    <a:pt x="414" y="34"/>
                    <a:pt x="414" y="34"/>
                    <a:pt x="414" y="34"/>
                  </a:cubicBezTo>
                  <a:cubicBezTo>
                    <a:pt x="414" y="34"/>
                    <a:pt x="414" y="34"/>
                    <a:pt x="414" y="34"/>
                  </a:cubicBezTo>
                  <a:cubicBezTo>
                    <a:pt x="414" y="34"/>
                    <a:pt x="414" y="34"/>
                    <a:pt x="414" y="34"/>
                  </a:cubicBezTo>
                  <a:cubicBezTo>
                    <a:pt x="415" y="34"/>
                    <a:pt x="413" y="32"/>
                    <a:pt x="415" y="32"/>
                  </a:cubicBezTo>
                  <a:cubicBezTo>
                    <a:pt x="414" y="33"/>
                    <a:pt x="414" y="33"/>
                    <a:pt x="414" y="34"/>
                  </a:cubicBezTo>
                  <a:cubicBezTo>
                    <a:pt x="414" y="34"/>
                    <a:pt x="414" y="34"/>
                    <a:pt x="414" y="34"/>
                  </a:cubicBezTo>
                  <a:cubicBezTo>
                    <a:pt x="413" y="34"/>
                    <a:pt x="413" y="34"/>
                    <a:pt x="413" y="33"/>
                  </a:cubicBezTo>
                  <a:cubicBezTo>
                    <a:pt x="413" y="33"/>
                    <a:pt x="413" y="33"/>
                    <a:pt x="413" y="33"/>
                  </a:cubicBezTo>
                  <a:cubicBezTo>
                    <a:pt x="413" y="33"/>
                    <a:pt x="413" y="33"/>
                    <a:pt x="413" y="33"/>
                  </a:cubicBezTo>
                  <a:close/>
                  <a:moveTo>
                    <a:pt x="413" y="26"/>
                  </a:moveTo>
                  <a:cubicBezTo>
                    <a:pt x="413" y="26"/>
                    <a:pt x="414" y="27"/>
                    <a:pt x="414" y="26"/>
                  </a:cubicBezTo>
                  <a:cubicBezTo>
                    <a:pt x="414" y="26"/>
                    <a:pt x="415" y="26"/>
                    <a:pt x="416" y="26"/>
                  </a:cubicBezTo>
                  <a:cubicBezTo>
                    <a:pt x="415" y="27"/>
                    <a:pt x="414" y="26"/>
                    <a:pt x="413" y="26"/>
                  </a:cubicBezTo>
                  <a:close/>
                  <a:moveTo>
                    <a:pt x="407" y="29"/>
                  </a:moveTo>
                  <a:cubicBezTo>
                    <a:pt x="406" y="29"/>
                    <a:pt x="406" y="29"/>
                    <a:pt x="406" y="29"/>
                  </a:cubicBezTo>
                  <a:cubicBezTo>
                    <a:pt x="407" y="30"/>
                    <a:pt x="407" y="29"/>
                    <a:pt x="408" y="29"/>
                  </a:cubicBezTo>
                  <a:cubicBezTo>
                    <a:pt x="408" y="29"/>
                    <a:pt x="408" y="29"/>
                    <a:pt x="408" y="29"/>
                  </a:cubicBezTo>
                  <a:cubicBezTo>
                    <a:pt x="408" y="30"/>
                    <a:pt x="409" y="29"/>
                    <a:pt x="410" y="30"/>
                  </a:cubicBezTo>
                  <a:cubicBezTo>
                    <a:pt x="410" y="30"/>
                    <a:pt x="409" y="30"/>
                    <a:pt x="409" y="30"/>
                  </a:cubicBezTo>
                  <a:cubicBezTo>
                    <a:pt x="409" y="30"/>
                    <a:pt x="410" y="30"/>
                    <a:pt x="410" y="31"/>
                  </a:cubicBezTo>
                  <a:cubicBezTo>
                    <a:pt x="411" y="30"/>
                    <a:pt x="412" y="30"/>
                    <a:pt x="412" y="30"/>
                  </a:cubicBezTo>
                  <a:cubicBezTo>
                    <a:pt x="412" y="30"/>
                    <a:pt x="412" y="30"/>
                    <a:pt x="412" y="30"/>
                  </a:cubicBezTo>
                  <a:cubicBezTo>
                    <a:pt x="412" y="30"/>
                    <a:pt x="411" y="30"/>
                    <a:pt x="411" y="30"/>
                  </a:cubicBezTo>
                  <a:cubicBezTo>
                    <a:pt x="411" y="30"/>
                    <a:pt x="411" y="30"/>
                    <a:pt x="411" y="31"/>
                  </a:cubicBezTo>
                  <a:cubicBezTo>
                    <a:pt x="410" y="31"/>
                    <a:pt x="409" y="31"/>
                    <a:pt x="408" y="31"/>
                  </a:cubicBezTo>
                  <a:cubicBezTo>
                    <a:pt x="408" y="30"/>
                    <a:pt x="407" y="30"/>
                    <a:pt x="407" y="30"/>
                  </a:cubicBezTo>
                  <a:cubicBezTo>
                    <a:pt x="406" y="31"/>
                    <a:pt x="406" y="31"/>
                    <a:pt x="406" y="31"/>
                  </a:cubicBezTo>
                  <a:cubicBezTo>
                    <a:pt x="405" y="31"/>
                    <a:pt x="405" y="29"/>
                    <a:pt x="404" y="30"/>
                  </a:cubicBezTo>
                  <a:cubicBezTo>
                    <a:pt x="404" y="30"/>
                    <a:pt x="404" y="30"/>
                    <a:pt x="404" y="29"/>
                  </a:cubicBezTo>
                  <a:cubicBezTo>
                    <a:pt x="404" y="29"/>
                    <a:pt x="406" y="29"/>
                    <a:pt x="407" y="29"/>
                  </a:cubicBezTo>
                  <a:close/>
                  <a:moveTo>
                    <a:pt x="401" y="35"/>
                  </a:moveTo>
                  <a:cubicBezTo>
                    <a:pt x="402" y="35"/>
                    <a:pt x="402" y="35"/>
                    <a:pt x="402" y="35"/>
                  </a:cubicBezTo>
                  <a:cubicBezTo>
                    <a:pt x="402" y="35"/>
                    <a:pt x="402" y="35"/>
                    <a:pt x="402" y="35"/>
                  </a:cubicBezTo>
                  <a:lnTo>
                    <a:pt x="401" y="35"/>
                  </a:lnTo>
                  <a:close/>
                  <a:moveTo>
                    <a:pt x="385" y="87"/>
                  </a:moveTo>
                  <a:cubicBezTo>
                    <a:pt x="384" y="87"/>
                    <a:pt x="384" y="88"/>
                    <a:pt x="383" y="88"/>
                  </a:cubicBezTo>
                  <a:cubicBezTo>
                    <a:pt x="383" y="87"/>
                    <a:pt x="384" y="87"/>
                    <a:pt x="385" y="87"/>
                  </a:cubicBezTo>
                  <a:cubicBezTo>
                    <a:pt x="385" y="87"/>
                    <a:pt x="385" y="87"/>
                    <a:pt x="386" y="87"/>
                  </a:cubicBezTo>
                  <a:cubicBezTo>
                    <a:pt x="385" y="87"/>
                    <a:pt x="385" y="87"/>
                    <a:pt x="385" y="87"/>
                  </a:cubicBezTo>
                  <a:close/>
                  <a:moveTo>
                    <a:pt x="406" y="36"/>
                  </a:moveTo>
                  <a:cubicBezTo>
                    <a:pt x="406" y="35"/>
                    <a:pt x="406" y="35"/>
                    <a:pt x="406" y="35"/>
                  </a:cubicBezTo>
                  <a:cubicBezTo>
                    <a:pt x="407" y="35"/>
                    <a:pt x="407" y="35"/>
                    <a:pt x="407" y="35"/>
                  </a:cubicBezTo>
                  <a:cubicBezTo>
                    <a:pt x="406" y="36"/>
                    <a:pt x="406" y="36"/>
                    <a:pt x="406" y="36"/>
                  </a:cubicBezTo>
                  <a:close/>
                  <a:moveTo>
                    <a:pt x="384" y="86"/>
                  </a:moveTo>
                  <a:cubicBezTo>
                    <a:pt x="384" y="86"/>
                    <a:pt x="384" y="86"/>
                    <a:pt x="384" y="86"/>
                  </a:cubicBezTo>
                  <a:cubicBezTo>
                    <a:pt x="384" y="86"/>
                    <a:pt x="384" y="86"/>
                    <a:pt x="384" y="86"/>
                  </a:cubicBezTo>
                  <a:cubicBezTo>
                    <a:pt x="384" y="86"/>
                    <a:pt x="384" y="86"/>
                    <a:pt x="384" y="86"/>
                  </a:cubicBezTo>
                  <a:cubicBezTo>
                    <a:pt x="384" y="86"/>
                    <a:pt x="384" y="86"/>
                    <a:pt x="384" y="86"/>
                  </a:cubicBezTo>
                  <a:close/>
                  <a:moveTo>
                    <a:pt x="407" y="36"/>
                  </a:moveTo>
                  <a:cubicBezTo>
                    <a:pt x="407" y="35"/>
                    <a:pt x="407" y="35"/>
                    <a:pt x="407" y="35"/>
                  </a:cubicBezTo>
                  <a:cubicBezTo>
                    <a:pt x="408" y="35"/>
                    <a:pt x="408" y="35"/>
                    <a:pt x="408" y="35"/>
                  </a:cubicBezTo>
                  <a:cubicBezTo>
                    <a:pt x="408" y="35"/>
                    <a:pt x="408" y="36"/>
                    <a:pt x="407" y="36"/>
                  </a:cubicBezTo>
                  <a:close/>
                  <a:moveTo>
                    <a:pt x="386" y="86"/>
                  </a:moveTo>
                  <a:cubicBezTo>
                    <a:pt x="386" y="86"/>
                    <a:pt x="386" y="86"/>
                    <a:pt x="386" y="86"/>
                  </a:cubicBezTo>
                  <a:cubicBezTo>
                    <a:pt x="387" y="86"/>
                    <a:pt x="387" y="86"/>
                    <a:pt x="387" y="86"/>
                  </a:cubicBezTo>
                  <a:cubicBezTo>
                    <a:pt x="386" y="86"/>
                    <a:pt x="386" y="86"/>
                    <a:pt x="386" y="86"/>
                  </a:cubicBezTo>
                  <a:close/>
                  <a:moveTo>
                    <a:pt x="403" y="33"/>
                  </a:moveTo>
                  <a:cubicBezTo>
                    <a:pt x="404" y="32"/>
                    <a:pt x="405" y="33"/>
                    <a:pt x="406" y="32"/>
                  </a:cubicBezTo>
                  <a:cubicBezTo>
                    <a:pt x="405" y="32"/>
                    <a:pt x="405" y="32"/>
                    <a:pt x="405" y="32"/>
                  </a:cubicBezTo>
                  <a:cubicBezTo>
                    <a:pt x="406" y="32"/>
                    <a:pt x="406" y="32"/>
                    <a:pt x="406" y="32"/>
                  </a:cubicBezTo>
                  <a:cubicBezTo>
                    <a:pt x="406" y="32"/>
                    <a:pt x="406" y="32"/>
                    <a:pt x="406" y="32"/>
                  </a:cubicBezTo>
                  <a:cubicBezTo>
                    <a:pt x="406" y="33"/>
                    <a:pt x="407" y="32"/>
                    <a:pt x="408" y="32"/>
                  </a:cubicBezTo>
                  <a:cubicBezTo>
                    <a:pt x="409" y="31"/>
                    <a:pt x="411" y="32"/>
                    <a:pt x="412" y="32"/>
                  </a:cubicBezTo>
                  <a:cubicBezTo>
                    <a:pt x="412" y="32"/>
                    <a:pt x="412" y="32"/>
                    <a:pt x="412" y="32"/>
                  </a:cubicBezTo>
                  <a:cubicBezTo>
                    <a:pt x="412" y="32"/>
                    <a:pt x="412" y="32"/>
                    <a:pt x="412" y="32"/>
                  </a:cubicBezTo>
                  <a:cubicBezTo>
                    <a:pt x="412" y="32"/>
                    <a:pt x="413" y="33"/>
                    <a:pt x="413" y="34"/>
                  </a:cubicBezTo>
                  <a:cubicBezTo>
                    <a:pt x="412" y="33"/>
                    <a:pt x="411" y="33"/>
                    <a:pt x="410" y="34"/>
                  </a:cubicBezTo>
                  <a:cubicBezTo>
                    <a:pt x="408" y="33"/>
                    <a:pt x="405" y="33"/>
                    <a:pt x="403" y="33"/>
                  </a:cubicBezTo>
                  <a:close/>
                  <a:moveTo>
                    <a:pt x="413" y="36"/>
                  </a:moveTo>
                  <a:cubicBezTo>
                    <a:pt x="411" y="35"/>
                    <a:pt x="410" y="36"/>
                    <a:pt x="408" y="36"/>
                  </a:cubicBezTo>
                  <a:cubicBezTo>
                    <a:pt x="409" y="35"/>
                    <a:pt x="411" y="36"/>
                    <a:pt x="412" y="35"/>
                  </a:cubicBezTo>
                  <a:cubicBezTo>
                    <a:pt x="412" y="35"/>
                    <a:pt x="412" y="35"/>
                    <a:pt x="412" y="35"/>
                  </a:cubicBezTo>
                  <a:cubicBezTo>
                    <a:pt x="412" y="35"/>
                    <a:pt x="412" y="35"/>
                    <a:pt x="412" y="35"/>
                  </a:cubicBezTo>
                  <a:cubicBezTo>
                    <a:pt x="412" y="35"/>
                    <a:pt x="412" y="35"/>
                    <a:pt x="412" y="35"/>
                  </a:cubicBezTo>
                  <a:cubicBezTo>
                    <a:pt x="412" y="35"/>
                    <a:pt x="412" y="35"/>
                    <a:pt x="412" y="35"/>
                  </a:cubicBezTo>
                  <a:cubicBezTo>
                    <a:pt x="413" y="36"/>
                    <a:pt x="414" y="35"/>
                    <a:pt x="415" y="35"/>
                  </a:cubicBezTo>
                  <a:cubicBezTo>
                    <a:pt x="415" y="36"/>
                    <a:pt x="413" y="36"/>
                    <a:pt x="413" y="36"/>
                  </a:cubicBezTo>
                  <a:close/>
                  <a:moveTo>
                    <a:pt x="429" y="33"/>
                  </a:moveTo>
                  <a:cubicBezTo>
                    <a:pt x="429" y="34"/>
                    <a:pt x="429" y="34"/>
                    <a:pt x="429" y="34"/>
                  </a:cubicBezTo>
                  <a:cubicBezTo>
                    <a:pt x="430" y="35"/>
                    <a:pt x="430" y="33"/>
                    <a:pt x="430" y="34"/>
                  </a:cubicBezTo>
                  <a:cubicBezTo>
                    <a:pt x="432" y="34"/>
                    <a:pt x="432" y="34"/>
                    <a:pt x="432" y="34"/>
                  </a:cubicBezTo>
                  <a:cubicBezTo>
                    <a:pt x="431" y="34"/>
                    <a:pt x="430" y="35"/>
                    <a:pt x="429" y="34"/>
                  </a:cubicBezTo>
                  <a:cubicBezTo>
                    <a:pt x="429" y="34"/>
                    <a:pt x="429" y="34"/>
                    <a:pt x="429" y="34"/>
                  </a:cubicBezTo>
                  <a:cubicBezTo>
                    <a:pt x="428" y="34"/>
                    <a:pt x="428" y="34"/>
                    <a:pt x="428" y="34"/>
                  </a:cubicBezTo>
                  <a:cubicBezTo>
                    <a:pt x="428" y="34"/>
                    <a:pt x="428" y="34"/>
                    <a:pt x="428" y="34"/>
                  </a:cubicBezTo>
                  <a:cubicBezTo>
                    <a:pt x="428" y="34"/>
                    <a:pt x="428" y="34"/>
                    <a:pt x="428" y="34"/>
                  </a:cubicBezTo>
                  <a:cubicBezTo>
                    <a:pt x="428" y="34"/>
                    <a:pt x="428" y="33"/>
                    <a:pt x="428" y="33"/>
                  </a:cubicBezTo>
                  <a:cubicBezTo>
                    <a:pt x="427" y="33"/>
                    <a:pt x="427" y="33"/>
                    <a:pt x="427" y="33"/>
                  </a:cubicBezTo>
                  <a:cubicBezTo>
                    <a:pt x="427" y="34"/>
                    <a:pt x="427" y="34"/>
                    <a:pt x="427" y="34"/>
                  </a:cubicBezTo>
                  <a:cubicBezTo>
                    <a:pt x="427" y="33"/>
                    <a:pt x="427" y="33"/>
                    <a:pt x="427" y="33"/>
                  </a:cubicBezTo>
                  <a:cubicBezTo>
                    <a:pt x="427" y="33"/>
                    <a:pt x="428" y="33"/>
                    <a:pt x="429" y="33"/>
                  </a:cubicBezTo>
                  <a:close/>
                  <a:moveTo>
                    <a:pt x="415" y="36"/>
                  </a:moveTo>
                  <a:cubicBezTo>
                    <a:pt x="416" y="36"/>
                    <a:pt x="416" y="36"/>
                    <a:pt x="416" y="36"/>
                  </a:cubicBezTo>
                  <a:cubicBezTo>
                    <a:pt x="416" y="36"/>
                    <a:pt x="417" y="36"/>
                    <a:pt x="417" y="36"/>
                  </a:cubicBezTo>
                  <a:cubicBezTo>
                    <a:pt x="417" y="36"/>
                    <a:pt x="417" y="36"/>
                    <a:pt x="417" y="36"/>
                  </a:cubicBezTo>
                  <a:cubicBezTo>
                    <a:pt x="416" y="36"/>
                    <a:pt x="416" y="36"/>
                    <a:pt x="416" y="36"/>
                  </a:cubicBezTo>
                  <a:cubicBezTo>
                    <a:pt x="416" y="36"/>
                    <a:pt x="416" y="36"/>
                    <a:pt x="415" y="36"/>
                  </a:cubicBezTo>
                  <a:close/>
                  <a:moveTo>
                    <a:pt x="418" y="34"/>
                  </a:moveTo>
                  <a:cubicBezTo>
                    <a:pt x="418" y="33"/>
                    <a:pt x="418" y="33"/>
                    <a:pt x="418" y="33"/>
                  </a:cubicBezTo>
                  <a:cubicBezTo>
                    <a:pt x="418" y="33"/>
                    <a:pt x="418" y="33"/>
                    <a:pt x="418" y="33"/>
                  </a:cubicBezTo>
                  <a:lnTo>
                    <a:pt x="418" y="34"/>
                  </a:lnTo>
                  <a:close/>
                  <a:moveTo>
                    <a:pt x="424" y="36"/>
                  </a:moveTo>
                  <a:cubicBezTo>
                    <a:pt x="424" y="36"/>
                    <a:pt x="424" y="36"/>
                    <a:pt x="424" y="36"/>
                  </a:cubicBezTo>
                  <a:cubicBezTo>
                    <a:pt x="424" y="36"/>
                    <a:pt x="424" y="36"/>
                    <a:pt x="424" y="36"/>
                  </a:cubicBezTo>
                  <a:cubicBezTo>
                    <a:pt x="424" y="36"/>
                    <a:pt x="424" y="36"/>
                    <a:pt x="424" y="36"/>
                  </a:cubicBezTo>
                  <a:cubicBezTo>
                    <a:pt x="425" y="36"/>
                    <a:pt x="425" y="36"/>
                    <a:pt x="425" y="36"/>
                  </a:cubicBezTo>
                  <a:cubicBezTo>
                    <a:pt x="424" y="36"/>
                    <a:pt x="424" y="36"/>
                    <a:pt x="424" y="36"/>
                  </a:cubicBezTo>
                  <a:close/>
                  <a:moveTo>
                    <a:pt x="426" y="34"/>
                  </a:moveTo>
                  <a:cubicBezTo>
                    <a:pt x="426" y="34"/>
                    <a:pt x="426" y="34"/>
                    <a:pt x="426" y="34"/>
                  </a:cubicBezTo>
                  <a:cubicBezTo>
                    <a:pt x="424" y="34"/>
                    <a:pt x="424" y="34"/>
                    <a:pt x="424" y="34"/>
                  </a:cubicBezTo>
                  <a:cubicBezTo>
                    <a:pt x="424" y="34"/>
                    <a:pt x="424" y="33"/>
                    <a:pt x="424" y="33"/>
                  </a:cubicBezTo>
                  <a:cubicBezTo>
                    <a:pt x="424" y="33"/>
                    <a:pt x="424" y="33"/>
                    <a:pt x="424" y="33"/>
                  </a:cubicBezTo>
                  <a:cubicBezTo>
                    <a:pt x="423" y="33"/>
                    <a:pt x="424" y="34"/>
                    <a:pt x="424" y="34"/>
                  </a:cubicBezTo>
                  <a:cubicBezTo>
                    <a:pt x="423" y="34"/>
                    <a:pt x="420" y="34"/>
                    <a:pt x="419" y="33"/>
                  </a:cubicBezTo>
                  <a:cubicBezTo>
                    <a:pt x="419" y="33"/>
                    <a:pt x="419" y="33"/>
                    <a:pt x="419" y="33"/>
                  </a:cubicBezTo>
                  <a:cubicBezTo>
                    <a:pt x="421" y="34"/>
                    <a:pt x="424" y="33"/>
                    <a:pt x="426" y="33"/>
                  </a:cubicBezTo>
                  <a:cubicBezTo>
                    <a:pt x="426" y="33"/>
                    <a:pt x="426" y="33"/>
                    <a:pt x="426" y="34"/>
                  </a:cubicBezTo>
                  <a:close/>
                </a:path>
              </a:pathLst>
            </a:custGeom>
            <a:solidFill>
              <a:srgbClr val="455993"/>
            </a:solidFill>
            <a:ln>
              <a:noFill/>
            </a:ln>
          </p:spPr>
          <p:txBody>
            <a:bodyPr vert="horz" wrap="square" lIns="121920" tIns="60960" rIns="121920" bIns="60960" numCol="1" anchor="t" anchorCtr="0" compatLnSpc="1">
              <a:prstTxWarp prst="textNoShape">
                <a:avLst/>
              </a:prstTxWarp>
            </a:bodyPr>
            <a:lstStyle/>
            <a:p>
              <a:endParaRPr lang="zh-CN" altLang="en-US" sz="2400" dirty="0"/>
            </a:p>
          </p:txBody>
        </p:sp>
        <p:sp>
          <p:nvSpPr>
            <p:cNvPr id="35" name="文本框 34"/>
            <p:cNvSpPr txBox="1"/>
            <p:nvPr/>
          </p:nvSpPr>
          <p:spPr>
            <a:xfrm>
              <a:off x="4207687" y="549758"/>
              <a:ext cx="1523495" cy="346249"/>
            </a:xfrm>
            <a:prstGeom prst="rect">
              <a:avLst/>
            </a:prstGeom>
            <a:noFill/>
          </p:spPr>
          <p:txBody>
            <a:bodyPr wrap="none" rtlCol="0">
              <a:spAutoFit/>
            </a:bodyPr>
            <a:lstStyle>
              <a:defPPr>
                <a:defRPr lang="en-US"/>
              </a:defPPr>
              <a:lvl1pPr>
                <a:defRPr sz="1400" b="1">
                  <a:solidFill>
                    <a:srgbClr val="C29354"/>
                  </a:solidFill>
                  <a:latin typeface="微软雅黑" panose="020B0503020204020204" pitchFamily="34" charset="-122"/>
                  <a:ea typeface="微软雅黑" panose="020B0503020204020204" pitchFamily="34" charset="-122"/>
                </a:defRPr>
              </a:lvl1pPr>
            </a:lstStyle>
            <a:p>
              <a:pPr algn="r"/>
              <a:r>
                <a:rPr lang="zh-CN" altLang="en-US" sz="2400" dirty="0">
                  <a:solidFill>
                    <a:schemeClr val="bg1"/>
                  </a:solidFill>
                  <a:latin typeface="方正吕建德字体" panose="02010600010101010101" pitchFamily="2" charset="-122"/>
                  <a:ea typeface="方正吕建德字体" panose="02010600010101010101" pitchFamily="2" charset="-122"/>
                  <a:cs typeface="+mj-cs"/>
                </a:rPr>
                <a:t>输入你的标题</a:t>
              </a:r>
            </a:p>
          </p:txBody>
        </p:sp>
      </p:grpSp>
      <p:sp>
        <p:nvSpPr>
          <p:cNvPr id="36" name="矩形 35"/>
          <p:cNvSpPr/>
          <p:nvPr/>
        </p:nvSpPr>
        <p:spPr>
          <a:xfrm>
            <a:off x="4131564" y="1653779"/>
            <a:ext cx="5138352" cy="757130"/>
          </a:xfrm>
          <a:prstGeom prst="rect">
            <a:avLst/>
          </a:prstGeom>
        </p:spPr>
        <p:txBody>
          <a:bodyPr wrap="square">
            <a:spAutoFit/>
          </a:bodyPr>
          <a:lstStyle/>
          <a:p>
            <a:pPr>
              <a:lnSpc>
                <a:spcPct val="120000"/>
              </a:lnSpc>
            </a:pPr>
            <a:r>
              <a:rPr lang="zh-CN" altLang="en-US" dirty="0">
                <a:solidFill>
                  <a:schemeClr val="tx1">
                    <a:lumMod val="75000"/>
                    <a:lumOff val="25000"/>
                  </a:schemeClr>
                </a:solidFill>
                <a:latin typeface="楷体" panose="02010609060101010101" pitchFamily="49" charset="-122"/>
                <a:ea typeface="楷体" panose="02010609060101010101" pitchFamily="49" charset="-122"/>
              </a:rPr>
              <a:t>请在此处添加详细描述文本，尽量与标题文本语言风格相符合，语言描述尽量简洁生动。</a:t>
            </a:r>
          </a:p>
        </p:txBody>
      </p:sp>
      <p:grpSp>
        <p:nvGrpSpPr>
          <p:cNvPr id="44" name="组合 43"/>
          <p:cNvGrpSpPr/>
          <p:nvPr/>
        </p:nvGrpSpPr>
        <p:grpSpPr>
          <a:xfrm>
            <a:off x="7308596" y="2834518"/>
            <a:ext cx="3098800" cy="615951"/>
            <a:chOff x="4086225" y="1966913"/>
            <a:chExt cx="2324100" cy="461963"/>
          </a:xfrm>
        </p:grpSpPr>
        <p:sp>
          <p:nvSpPr>
            <p:cNvPr id="37" name="Freeform 5"/>
            <p:cNvSpPr>
              <a:spLocks noEditPoints="1"/>
            </p:cNvSpPr>
            <p:nvPr/>
          </p:nvSpPr>
          <p:spPr bwMode="auto">
            <a:xfrm>
              <a:off x="4086225" y="1966913"/>
              <a:ext cx="2324100" cy="461963"/>
            </a:xfrm>
            <a:custGeom>
              <a:avLst/>
              <a:gdLst>
                <a:gd name="T0" fmla="*/ 504 w 546"/>
                <a:gd name="T1" fmla="*/ 75 h 106"/>
                <a:gd name="T2" fmla="*/ 483 w 546"/>
                <a:gd name="T3" fmla="*/ 64 h 106"/>
                <a:gd name="T4" fmla="*/ 507 w 546"/>
                <a:gd name="T5" fmla="*/ 54 h 106"/>
                <a:gd name="T6" fmla="*/ 505 w 546"/>
                <a:gd name="T7" fmla="*/ 47 h 106"/>
                <a:gd name="T8" fmla="*/ 514 w 546"/>
                <a:gd name="T9" fmla="*/ 40 h 106"/>
                <a:gd name="T10" fmla="*/ 466 w 546"/>
                <a:gd name="T11" fmla="*/ 34 h 106"/>
                <a:gd name="T12" fmla="*/ 475 w 546"/>
                <a:gd name="T13" fmla="*/ 28 h 106"/>
                <a:gd name="T14" fmla="*/ 525 w 546"/>
                <a:gd name="T15" fmla="*/ 24 h 106"/>
                <a:gd name="T16" fmla="*/ 492 w 546"/>
                <a:gd name="T17" fmla="*/ 24 h 106"/>
                <a:gd name="T18" fmla="*/ 460 w 546"/>
                <a:gd name="T19" fmla="*/ 20 h 106"/>
                <a:gd name="T20" fmla="*/ 456 w 546"/>
                <a:gd name="T21" fmla="*/ 15 h 106"/>
                <a:gd name="T22" fmla="*/ 443 w 546"/>
                <a:gd name="T23" fmla="*/ 22 h 106"/>
                <a:gd name="T24" fmla="*/ 418 w 546"/>
                <a:gd name="T25" fmla="*/ 19 h 106"/>
                <a:gd name="T26" fmla="*/ 442 w 546"/>
                <a:gd name="T27" fmla="*/ 24 h 106"/>
                <a:gd name="T28" fmla="*/ 398 w 546"/>
                <a:gd name="T29" fmla="*/ 27 h 106"/>
                <a:gd name="T30" fmla="*/ 375 w 546"/>
                <a:gd name="T31" fmla="*/ 25 h 106"/>
                <a:gd name="T32" fmla="*/ 340 w 546"/>
                <a:gd name="T33" fmla="*/ 18 h 106"/>
                <a:gd name="T34" fmla="*/ 292 w 546"/>
                <a:gd name="T35" fmla="*/ 17 h 106"/>
                <a:gd name="T36" fmla="*/ 281 w 546"/>
                <a:gd name="T37" fmla="*/ 6 h 106"/>
                <a:gd name="T38" fmla="*/ 268 w 546"/>
                <a:gd name="T39" fmla="*/ 15 h 106"/>
                <a:gd name="T40" fmla="*/ 245 w 546"/>
                <a:gd name="T41" fmla="*/ 9 h 106"/>
                <a:gd name="T42" fmla="*/ 220 w 546"/>
                <a:gd name="T43" fmla="*/ 4 h 106"/>
                <a:gd name="T44" fmla="*/ 186 w 546"/>
                <a:gd name="T45" fmla="*/ 2 h 106"/>
                <a:gd name="T46" fmla="*/ 160 w 546"/>
                <a:gd name="T47" fmla="*/ 8 h 106"/>
                <a:gd name="T48" fmla="*/ 65 w 546"/>
                <a:gd name="T49" fmla="*/ 3 h 106"/>
                <a:gd name="T50" fmla="*/ 9 w 546"/>
                <a:gd name="T51" fmla="*/ 38 h 106"/>
                <a:gd name="T52" fmla="*/ 57 w 546"/>
                <a:gd name="T53" fmla="*/ 100 h 106"/>
                <a:gd name="T54" fmla="*/ 59 w 546"/>
                <a:gd name="T55" fmla="*/ 84 h 106"/>
                <a:gd name="T56" fmla="*/ 84 w 546"/>
                <a:gd name="T57" fmla="*/ 83 h 106"/>
                <a:gd name="T58" fmla="*/ 136 w 546"/>
                <a:gd name="T59" fmla="*/ 87 h 106"/>
                <a:gd name="T60" fmla="*/ 176 w 546"/>
                <a:gd name="T61" fmla="*/ 86 h 106"/>
                <a:gd name="T62" fmla="*/ 205 w 546"/>
                <a:gd name="T63" fmla="*/ 81 h 106"/>
                <a:gd name="T64" fmla="*/ 253 w 546"/>
                <a:gd name="T65" fmla="*/ 81 h 106"/>
                <a:gd name="T66" fmla="*/ 299 w 546"/>
                <a:gd name="T67" fmla="*/ 83 h 106"/>
                <a:gd name="T68" fmla="*/ 363 w 546"/>
                <a:gd name="T69" fmla="*/ 87 h 106"/>
                <a:gd name="T70" fmla="*/ 390 w 546"/>
                <a:gd name="T71" fmla="*/ 85 h 106"/>
                <a:gd name="T72" fmla="*/ 494 w 546"/>
                <a:gd name="T73" fmla="*/ 54 h 106"/>
                <a:gd name="T74" fmla="*/ 482 w 546"/>
                <a:gd name="T75" fmla="*/ 43 h 106"/>
                <a:gd name="T76" fmla="*/ 506 w 546"/>
                <a:gd name="T77" fmla="*/ 45 h 106"/>
                <a:gd name="T78" fmla="*/ 499 w 546"/>
                <a:gd name="T79" fmla="*/ 43 h 106"/>
                <a:gd name="T80" fmla="*/ 474 w 546"/>
                <a:gd name="T81" fmla="*/ 42 h 106"/>
                <a:gd name="T82" fmla="*/ 460 w 546"/>
                <a:gd name="T83" fmla="*/ 30 h 106"/>
                <a:gd name="T84" fmla="*/ 454 w 546"/>
                <a:gd name="T85" fmla="*/ 25 h 106"/>
                <a:gd name="T86" fmla="*/ 409 w 546"/>
                <a:gd name="T87" fmla="*/ 19 h 106"/>
                <a:gd name="T88" fmla="*/ 280 w 546"/>
                <a:gd name="T89" fmla="*/ 9 h 106"/>
                <a:gd name="T90" fmla="*/ 23 w 546"/>
                <a:gd name="T91" fmla="*/ 60 h 106"/>
                <a:gd name="T92" fmla="*/ 67 w 546"/>
                <a:gd name="T93" fmla="*/ 96 h 106"/>
                <a:gd name="T94" fmla="*/ 88 w 546"/>
                <a:gd name="T95" fmla="*/ 83 h 106"/>
                <a:gd name="T96" fmla="*/ 146 w 546"/>
                <a:gd name="T97" fmla="*/ 83 h 106"/>
                <a:gd name="T98" fmla="*/ 237 w 546"/>
                <a:gd name="T99" fmla="*/ 8 h 106"/>
                <a:gd name="T100" fmla="*/ 190 w 546"/>
                <a:gd name="T101" fmla="*/ 79 h 106"/>
                <a:gd name="T102" fmla="*/ 225 w 546"/>
                <a:gd name="T103" fmla="*/ 10 h 106"/>
                <a:gd name="T104" fmla="*/ 252 w 546"/>
                <a:gd name="T105" fmla="*/ 14 h 106"/>
                <a:gd name="T106" fmla="*/ 277 w 546"/>
                <a:gd name="T107" fmla="*/ 15 h 106"/>
                <a:gd name="T108" fmla="*/ 294 w 546"/>
                <a:gd name="T109" fmla="*/ 21 h 106"/>
                <a:gd name="T110" fmla="*/ 318 w 546"/>
                <a:gd name="T111" fmla="*/ 25 h 106"/>
                <a:gd name="T112" fmla="*/ 340 w 546"/>
                <a:gd name="T113" fmla="*/ 24 h 106"/>
                <a:gd name="T114" fmla="*/ 353 w 546"/>
                <a:gd name="T115" fmla="*/ 26 h 106"/>
                <a:gd name="T116" fmla="*/ 393 w 546"/>
                <a:gd name="T117" fmla="*/ 27 h 106"/>
                <a:gd name="T118" fmla="*/ 383 w 546"/>
                <a:gd name="T119" fmla="*/ 30 h 106"/>
                <a:gd name="T120" fmla="*/ 370 w 546"/>
                <a:gd name="T121" fmla="*/ 84 h 106"/>
                <a:gd name="T122" fmla="*/ 411 w 546"/>
                <a:gd name="T123" fmla="*/ 30 h 106"/>
                <a:gd name="T124" fmla="*/ 428 w 546"/>
                <a:gd name="T125" fmla="*/ 34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46" h="106">
                  <a:moveTo>
                    <a:pt x="405" y="85"/>
                  </a:moveTo>
                  <a:cubicBezTo>
                    <a:pt x="405" y="86"/>
                    <a:pt x="405" y="86"/>
                    <a:pt x="405" y="86"/>
                  </a:cubicBezTo>
                  <a:cubicBezTo>
                    <a:pt x="406" y="86"/>
                    <a:pt x="406" y="86"/>
                    <a:pt x="407" y="86"/>
                  </a:cubicBezTo>
                  <a:cubicBezTo>
                    <a:pt x="406" y="86"/>
                    <a:pt x="406" y="86"/>
                    <a:pt x="406" y="86"/>
                  </a:cubicBezTo>
                  <a:cubicBezTo>
                    <a:pt x="406" y="85"/>
                    <a:pt x="406" y="85"/>
                    <a:pt x="406" y="85"/>
                  </a:cubicBezTo>
                  <a:cubicBezTo>
                    <a:pt x="407" y="85"/>
                    <a:pt x="408" y="85"/>
                    <a:pt x="408" y="86"/>
                  </a:cubicBezTo>
                  <a:cubicBezTo>
                    <a:pt x="409" y="86"/>
                    <a:pt x="410" y="87"/>
                    <a:pt x="410" y="86"/>
                  </a:cubicBezTo>
                  <a:cubicBezTo>
                    <a:pt x="411" y="86"/>
                    <a:pt x="411" y="86"/>
                    <a:pt x="412" y="86"/>
                  </a:cubicBezTo>
                  <a:cubicBezTo>
                    <a:pt x="413" y="85"/>
                    <a:pt x="415" y="86"/>
                    <a:pt x="416" y="86"/>
                  </a:cubicBezTo>
                  <a:cubicBezTo>
                    <a:pt x="417" y="84"/>
                    <a:pt x="419" y="87"/>
                    <a:pt x="419" y="85"/>
                  </a:cubicBezTo>
                  <a:cubicBezTo>
                    <a:pt x="421" y="86"/>
                    <a:pt x="422" y="85"/>
                    <a:pt x="423" y="86"/>
                  </a:cubicBezTo>
                  <a:cubicBezTo>
                    <a:pt x="423" y="85"/>
                    <a:pt x="423" y="85"/>
                    <a:pt x="423" y="85"/>
                  </a:cubicBezTo>
                  <a:cubicBezTo>
                    <a:pt x="425" y="87"/>
                    <a:pt x="428" y="85"/>
                    <a:pt x="430" y="86"/>
                  </a:cubicBezTo>
                  <a:cubicBezTo>
                    <a:pt x="430" y="86"/>
                    <a:pt x="430" y="86"/>
                    <a:pt x="430" y="86"/>
                  </a:cubicBezTo>
                  <a:cubicBezTo>
                    <a:pt x="431" y="86"/>
                    <a:pt x="432" y="85"/>
                    <a:pt x="432" y="86"/>
                  </a:cubicBezTo>
                  <a:cubicBezTo>
                    <a:pt x="433" y="86"/>
                    <a:pt x="434" y="86"/>
                    <a:pt x="434" y="86"/>
                  </a:cubicBezTo>
                  <a:cubicBezTo>
                    <a:pt x="436" y="87"/>
                    <a:pt x="437" y="85"/>
                    <a:pt x="439" y="86"/>
                  </a:cubicBezTo>
                  <a:cubicBezTo>
                    <a:pt x="439" y="86"/>
                    <a:pt x="439" y="86"/>
                    <a:pt x="439" y="86"/>
                  </a:cubicBezTo>
                  <a:cubicBezTo>
                    <a:pt x="440" y="87"/>
                    <a:pt x="440" y="85"/>
                    <a:pt x="441" y="86"/>
                  </a:cubicBezTo>
                  <a:cubicBezTo>
                    <a:pt x="443" y="85"/>
                    <a:pt x="445" y="87"/>
                    <a:pt x="447" y="86"/>
                  </a:cubicBezTo>
                  <a:cubicBezTo>
                    <a:pt x="448" y="87"/>
                    <a:pt x="450" y="85"/>
                    <a:pt x="451" y="86"/>
                  </a:cubicBezTo>
                  <a:cubicBezTo>
                    <a:pt x="453" y="87"/>
                    <a:pt x="455" y="86"/>
                    <a:pt x="457" y="86"/>
                  </a:cubicBezTo>
                  <a:cubicBezTo>
                    <a:pt x="459" y="85"/>
                    <a:pt x="461" y="86"/>
                    <a:pt x="462" y="86"/>
                  </a:cubicBezTo>
                  <a:cubicBezTo>
                    <a:pt x="464" y="86"/>
                    <a:pt x="465" y="86"/>
                    <a:pt x="466" y="85"/>
                  </a:cubicBezTo>
                  <a:cubicBezTo>
                    <a:pt x="467" y="85"/>
                    <a:pt x="467" y="86"/>
                    <a:pt x="467" y="86"/>
                  </a:cubicBezTo>
                  <a:cubicBezTo>
                    <a:pt x="468" y="86"/>
                    <a:pt x="469" y="85"/>
                    <a:pt x="470" y="85"/>
                  </a:cubicBezTo>
                  <a:cubicBezTo>
                    <a:pt x="470" y="85"/>
                    <a:pt x="471" y="84"/>
                    <a:pt x="472" y="85"/>
                  </a:cubicBezTo>
                  <a:cubicBezTo>
                    <a:pt x="472" y="85"/>
                    <a:pt x="472" y="85"/>
                    <a:pt x="473" y="85"/>
                  </a:cubicBezTo>
                  <a:cubicBezTo>
                    <a:pt x="473" y="85"/>
                    <a:pt x="474" y="85"/>
                    <a:pt x="474" y="85"/>
                  </a:cubicBezTo>
                  <a:cubicBezTo>
                    <a:pt x="475" y="85"/>
                    <a:pt x="475" y="86"/>
                    <a:pt x="476" y="86"/>
                  </a:cubicBezTo>
                  <a:cubicBezTo>
                    <a:pt x="477" y="85"/>
                    <a:pt x="480" y="86"/>
                    <a:pt x="481" y="85"/>
                  </a:cubicBezTo>
                  <a:cubicBezTo>
                    <a:pt x="482" y="86"/>
                    <a:pt x="484" y="85"/>
                    <a:pt x="485" y="85"/>
                  </a:cubicBezTo>
                  <a:cubicBezTo>
                    <a:pt x="486" y="85"/>
                    <a:pt x="487" y="86"/>
                    <a:pt x="488" y="85"/>
                  </a:cubicBezTo>
                  <a:cubicBezTo>
                    <a:pt x="490" y="85"/>
                    <a:pt x="492" y="85"/>
                    <a:pt x="494" y="85"/>
                  </a:cubicBezTo>
                  <a:cubicBezTo>
                    <a:pt x="493" y="85"/>
                    <a:pt x="493" y="85"/>
                    <a:pt x="493" y="85"/>
                  </a:cubicBezTo>
                  <a:cubicBezTo>
                    <a:pt x="495" y="84"/>
                    <a:pt x="495" y="85"/>
                    <a:pt x="497" y="85"/>
                  </a:cubicBezTo>
                  <a:cubicBezTo>
                    <a:pt x="497" y="83"/>
                    <a:pt x="497" y="83"/>
                    <a:pt x="497" y="83"/>
                  </a:cubicBezTo>
                  <a:cubicBezTo>
                    <a:pt x="497" y="83"/>
                    <a:pt x="499" y="84"/>
                    <a:pt x="499" y="83"/>
                  </a:cubicBezTo>
                  <a:cubicBezTo>
                    <a:pt x="499" y="83"/>
                    <a:pt x="500" y="83"/>
                    <a:pt x="500" y="83"/>
                  </a:cubicBezTo>
                  <a:cubicBezTo>
                    <a:pt x="501" y="83"/>
                    <a:pt x="503" y="84"/>
                    <a:pt x="503" y="82"/>
                  </a:cubicBezTo>
                  <a:cubicBezTo>
                    <a:pt x="504" y="81"/>
                    <a:pt x="505" y="82"/>
                    <a:pt x="506" y="82"/>
                  </a:cubicBezTo>
                  <a:cubicBezTo>
                    <a:pt x="505" y="81"/>
                    <a:pt x="503" y="81"/>
                    <a:pt x="502" y="82"/>
                  </a:cubicBezTo>
                  <a:cubicBezTo>
                    <a:pt x="501" y="81"/>
                    <a:pt x="500" y="81"/>
                    <a:pt x="499" y="82"/>
                  </a:cubicBezTo>
                  <a:cubicBezTo>
                    <a:pt x="496" y="81"/>
                    <a:pt x="493" y="82"/>
                    <a:pt x="491" y="81"/>
                  </a:cubicBezTo>
                  <a:cubicBezTo>
                    <a:pt x="492" y="80"/>
                    <a:pt x="494" y="80"/>
                    <a:pt x="495" y="80"/>
                  </a:cubicBezTo>
                  <a:cubicBezTo>
                    <a:pt x="495" y="79"/>
                    <a:pt x="496" y="79"/>
                    <a:pt x="495" y="78"/>
                  </a:cubicBezTo>
                  <a:cubicBezTo>
                    <a:pt x="495" y="79"/>
                    <a:pt x="495" y="79"/>
                    <a:pt x="495" y="79"/>
                  </a:cubicBezTo>
                  <a:cubicBezTo>
                    <a:pt x="493" y="79"/>
                    <a:pt x="493" y="79"/>
                    <a:pt x="493" y="79"/>
                  </a:cubicBezTo>
                  <a:cubicBezTo>
                    <a:pt x="493" y="79"/>
                    <a:pt x="493" y="79"/>
                    <a:pt x="493" y="79"/>
                  </a:cubicBezTo>
                  <a:cubicBezTo>
                    <a:pt x="492" y="79"/>
                    <a:pt x="491" y="80"/>
                    <a:pt x="490" y="79"/>
                  </a:cubicBezTo>
                  <a:cubicBezTo>
                    <a:pt x="491" y="79"/>
                    <a:pt x="491" y="79"/>
                    <a:pt x="491" y="79"/>
                  </a:cubicBezTo>
                  <a:cubicBezTo>
                    <a:pt x="489" y="79"/>
                    <a:pt x="488" y="79"/>
                    <a:pt x="486" y="79"/>
                  </a:cubicBezTo>
                  <a:cubicBezTo>
                    <a:pt x="486" y="79"/>
                    <a:pt x="486" y="79"/>
                    <a:pt x="486" y="79"/>
                  </a:cubicBezTo>
                  <a:cubicBezTo>
                    <a:pt x="486" y="79"/>
                    <a:pt x="485" y="79"/>
                    <a:pt x="485" y="78"/>
                  </a:cubicBezTo>
                  <a:cubicBezTo>
                    <a:pt x="486" y="77"/>
                    <a:pt x="488" y="78"/>
                    <a:pt x="489" y="77"/>
                  </a:cubicBezTo>
                  <a:cubicBezTo>
                    <a:pt x="491" y="78"/>
                    <a:pt x="492" y="76"/>
                    <a:pt x="494" y="76"/>
                  </a:cubicBezTo>
                  <a:cubicBezTo>
                    <a:pt x="495" y="76"/>
                    <a:pt x="495" y="75"/>
                    <a:pt x="497" y="75"/>
                  </a:cubicBezTo>
                  <a:cubicBezTo>
                    <a:pt x="496" y="74"/>
                    <a:pt x="496" y="74"/>
                    <a:pt x="496" y="74"/>
                  </a:cubicBezTo>
                  <a:cubicBezTo>
                    <a:pt x="497" y="74"/>
                    <a:pt x="498" y="75"/>
                    <a:pt x="498" y="76"/>
                  </a:cubicBezTo>
                  <a:cubicBezTo>
                    <a:pt x="499" y="75"/>
                    <a:pt x="500" y="75"/>
                    <a:pt x="501" y="75"/>
                  </a:cubicBezTo>
                  <a:cubicBezTo>
                    <a:pt x="502" y="76"/>
                    <a:pt x="503" y="75"/>
                    <a:pt x="504" y="75"/>
                  </a:cubicBezTo>
                  <a:cubicBezTo>
                    <a:pt x="506" y="74"/>
                    <a:pt x="508" y="76"/>
                    <a:pt x="510" y="74"/>
                  </a:cubicBezTo>
                  <a:cubicBezTo>
                    <a:pt x="510" y="74"/>
                    <a:pt x="511" y="74"/>
                    <a:pt x="511" y="74"/>
                  </a:cubicBezTo>
                  <a:cubicBezTo>
                    <a:pt x="513" y="74"/>
                    <a:pt x="515" y="75"/>
                    <a:pt x="516" y="74"/>
                  </a:cubicBezTo>
                  <a:cubicBezTo>
                    <a:pt x="516" y="74"/>
                    <a:pt x="516" y="74"/>
                    <a:pt x="516" y="74"/>
                  </a:cubicBezTo>
                  <a:cubicBezTo>
                    <a:pt x="517" y="74"/>
                    <a:pt x="518" y="75"/>
                    <a:pt x="519" y="74"/>
                  </a:cubicBezTo>
                  <a:cubicBezTo>
                    <a:pt x="518" y="73"/>
                    <a:pt x="518" y="73"/>
                    <a:pt x="518" y="73"/>
                  </a:cubicBezTo>
                  <a:cubicBezTo>
                    <a:pt x="518" y="74"/>
                    <a:pt x="517" y="74"/>
                    <a:pt x="517" y="74"/>
                  </a:cubicBezTo>
                  <a:cubicBezTo>
                    <a:pt x="515" y="72"/>
                    <a:pt x="512" y="75"/>
                    <a:pt x="511" y="72"/>
                  </a:cubicBezTo>
                  <a:cubicBezTo>
                    <a:pt x="510" y="73"/>
                    <a:pt x="509" y="72"/>
                    <a:pt x="508" y="73"/>
                  </a:cubicBezTo>
                  <a:cubicBezTo>
                    <a:pt x="509" y="73"/>
                    <a:pt x="510" y="72"/>
                    <a:pt x="511" y="73"/>
                  </a:cubicBezTo>
                  <a:cubicBezTo>
                    <a:pt x="511" y="75"/>
                    <a:pt x="510" y="73"/>
                    <a:pt x="509" y="73"/>
                  </a:cubicBezTo>
                  <a:cubicBezTo>
                    <a:pt x="509" y="74"/>
                    <a:pt x="509" y="74"/>
                    <a:pt x="509" y="74"/>
                  </a:cubicBezTo>
                  <a:cubicBezTo>
                    <a:pt x="507" y="73"/>
                    <a:pt x="505" y="74"/>
                    <a:pt x="503" y="73"/>
                  </a:cubicBezTo>
                  <a:cubicBezTo>
                    <a:pt x="503" y="73"/>
                    <a:pt x="504" y="73"/>
                    <a:pt x="504" y="73"/>
                  </a:cubicBezTo>
                  <a:cubicBezTo>
                    <a:pt x="503" y="73"/>
                    <a:pt x="503" y="72"/>
                    <a:pt x="503" y="73"/>
                  </a:cubicBezTo>
                  <a:cubicBezTo>
                    <a:pt x="503" y="73"/>
                    <a:pt x="503" y="73"/>
                    <a:pt x="503" y="73"/>
                  </a:cubicBezTo>
                  <a:cubicBezTo>
                    <a:pt x="502" y="73"/>
                    <a:pt x="501" y="74"/>
                    <a:pt x="499" y="74"/>
                  </a:cubicBezTo>
                  <a:cubicBezTo>
                    <a:pt x="498" y="74"/>
                    <a:pt x="498" y="74"/>
                    <a:pt x="498" y="74"/>
                  </a:cubicBezTo>
                  <a:cubicBezTo>
                    <a:pt x="498" y="74"/>
                    <a:pt x="499" y="73"/>
                    <a:pt x="498" y="74"/>
                  </a:cubicBezTo>
                  <a:cubicBezTo>
                    <a:pt x="496" y="74"/>
                    <a:pt x="495" y="74"/>
                    <a:pt x="494" y="73"/>
                  </a:cubicBezTo>
                  <a:cubicBezTo>
                    <a:pt x="494" y="73"/>
                    <a:pt x="494" y="73"/>
                    <a:pt x="494" y="73"/>
                  </a:cubicBezTo>
                  <a:cubicBezTo>
                    <a:pt x="492" y="74"/>
                    <a:pt x="494" y="77"/>
                    <a:pt x="491" y="77"/>
                  </a:cubicBezTo>
                  <a:cubicBezTo>
                    <a:pt x="491" y="76"/>
                    <a:pt x="491" y="76"/>
                    <a:pt x="491" y="76"/>
                  </a:cubicBezTo>
                  <a:cubicBezTo>
                    <a:pt x="491" y="76"/>
                    <a:pt x="491" y="76"/>
                    <a:pt x="491" y="76"/>
                  </a:cubicBezTo>
                  <a:cubicBezTo>
                    <a:pt x="490" y="74"/>
                    <a:pt x="493" y="76"/>
                    <a:pt x="492" y="74"/>
                  </a:cubicBezTo>
                  <a:cubicBezTo>
                    <a:pt x="487" y="73"/>
                    <a:pt x="482" y="74"/>
                    <a:pt x="477" y="74"/>
                  </a:cubicBezTo>
                  <a:cubicBezTo>
                    <a:pt x="471" y="73"/>
                    <a:pt x="466" y="75"/>
                    <a:pt x="460" y="73"/>
                  </a:cubicBezTo>
                  <a:cubicBezTo>
                    <a:pt x="458" y="74"/>
                    <a:pt x="456" y="73"/>
                    <a:pt x="454" y="73"/>
                  </a:cubicBezTo>
                  <a:cubicBezTo>
                    <a:pt x="451" y="74"/>
                    <a:pt x="447" y="73"/>
                    <a:pt x="443" y="73"/>
                  </a:cubicBezTo>
                  <a:cubicBezTo>
                    <a:pt x="442" y="73"/>
                    <a:pt x="441" y="73"/>
                    <a:pt x="441" y="73"/>
                  </a:cubicBezTo>
                  <a:cubicBezTo>
                    <a:pt x="439" y="72"/>
                    <a:pt x="437" y="74"/>
                    <a:pt x="436" y="73"/>
                  </a:cubicBezTo>
                  <a:cubicBezTo>
                    <a:pt x="437" y="72"/>
                    <a:pt x="438" y="73"/>
                    <a:pt x="438" y="73"/>
                  </a:cubicBezTo>
                  <a:cubicBezTo>
                    <a:pt x="440" y="72"/>
                    <a:pt x="441" y="73"/>
                    <a:pt x="442" y="72"/>
                  </a:cubicBezTo>
                  <a:cubicBezTo>
                    <a:pt x="443" y="74"/>
                    <a:pt x="445" y="72"/>
                    <a:pt x="446" y="72"/>
                  </a:cubicBezTo>
                  <a:cubicBezTo>
                    <a:pt x="449" y="72"/>
                    <a:pt x="451" y="74"/>
                    <a:pt x="453" y="71"/>
                  </a:cubicBezTo>
                  <a:cubicBezTo>
                    <a:pt x="454" y="72"/>
                    <a:pt x="454" y="72"/>
                    <a:pt x="454" y="72"/>
                  </a:cubicBezTo>
                  <a:cubicBezTo>
                    <a:pt x="456" y="71"/>
                    <a:pt x="459" y="72"/>
                    <a:pt x="461" y="73"/>
                  </a:cubicBezTo>
                  <a:cubicBezTo>
                    <a:pt x="461" y="72"/>
                    <a:pt x="461" y="72"/>
                    <a:pt x="461" y="72"/>
                  </a:cubicBezTo>
                  <a:cubicBezTo>
                    <a:pt x="461" y="72"/>
                    <a:pt x="461" y="72"/>
                    <a:pt x="461" y="72"/>
                  </a:cubicBezTo>
                  <a:cubicBezTo>
                    <a:pt x="463" y="72"/>
                    <a:pt x="463" y="72"/>
                    <a:pt x="463" y="72"/>
                  </a:cubicBezTo>
                  <a:cubicBezTo>
                    <a:pt x="463" y="72"/>
                    <a:pt x="463" y="72"/>
                    <a:pt x="463" y="71"/>
                  </a:cubicBezTo>
                  <a:cubicBezTo>
                    <a:pt x="463" y="71"/>
                    <a:pt x="464" y="71"/>
                    <a:pt x="464" y="72"/>
                  </a:cubicBezTo>
                  <a:cubicBezTo>
                    <a:pt x="467" y="70"/>
                    <a:pt x="470" y="72"/>
                    <a:pt x="473" y="71"/>
                  </a:cubicBezTo>
                  <a:cubicBezTo>
                    <a:pt x="476" y="72"/>
                    <a:pt x="479" y="70"/>
                    <a:pt x="483" y="72"/>
                  </a:cubicBezTo>
                  <a:cubicBezTo>
                    <a:pt x="483" y="71"/>
                    <a:pt x="485" y="71"/>
                    <a:pt x="486" y="71"/>
                  </a:cubicBezTo>
                  <a:cubicBezTo>
                    <a:pt x="488" y="69"/>
                    <a:pt x="493" y="71"/>
                    <a:pt x="495" y="69"/>
                  </a:cubicBezTo>
                  <a:cubicBezTo>
                    <a:pt x="494" y="68"/>
                    <a:pt x="493" y="70"/>
                    <a:pt x="493" y="68"/>
                  </a:cubicBezTo>
                  <a:cubicBezTo>
                    <a:pt x="492" y="67"/>
                    <a:pt x="491" y="68"/>
                    <a:pt x="490" y="68"/>
                  </a:cubicBezTo>
                  <a:cubicBezTo>
                    <a:pt x="490" y="68"/>
                    <a:pt x="490" y="68"/>
                    <a:pt x="490" y="68"/>
                  </a:cubicBezTo>
                  <a:cubicBezTo>
                    <a:pt x="489" y="69"/>
                    <a:pt x="489" y="68"/>
                    <a:pt x="488" y="67"/>
                  </a:cubicBezTo>
                  <a:cubicBezTo>
                    <a:pt x="488" y="67"/>
                    <a:pt x="488" y="67"/>
                    <a:pt x="489" y="67"/>
                  </a:cubicBezTo>
                  <a:cubicBezTo>
                    <a:pt x="490" y="67"/>
                    <a:pt x="491" y="66"/>
                    <a:pt x="492" y="67"/>
                  </a:cubicBezTo>
                  <a:cubicBezTo>
                    <a:pt x="494" y="65"/>
                    <a:pt x="496" y="67"/>
                    <a:pt x="498" y="66"/>
                  </a:cubicBezTo>
                  <a:cubicBezTo>
                    <a:pt x="499" y="67"/>
                    <a:pt x="499" y="67"/>
                    <a:pt x="499" y="67"/>
                  </a:cubicBezTo>
                  <a:cubicBezTo>
                    <a:pt x="499" y="66"/>
                    <a:pt x="500" y="66"/>
                    <a:pt x="501" y="66"/>
                  </a:cubicBezTo>
                  <a:cubicBezTo>
                    <a:pt x="501" y="66"/>
                    <a:pt x="501" y="65"/>
                    <a:pt x="502" y="65"/>
                  </a:cubicBezTo>
                  <a:cubicBezTo>
                    <a:pt x="500" y="65"/>
                    <a:pt x="498" y="65"/>
                    <a:pt x="496" y="64"/>
                  </a:cubicBezTo>
                  <a:cubicBezTo>
                    <a:pt x="495" y="65"/>
                    <a:pt x="493" y="63"/>
                    <a:pt x="491" y="64"/>
                  </a:cubicBezTo>
                  <a:cubicBezTo>
                    <a:pt x="491" y="65"/>
                    <a:pt x="490" y="65"/>
                    <a:pt x="489" y="64"/>
                  </a:cubicBezTo>
                  <a:cubicBezTo>
                    <a:pt x="489" y="65"/>
                    <a:pt x="489" y="65"/>
                    <a:pt x="489" y="65"/>
                  </a:cubicBezTo>
                  <a:cubicBezTo>
                    <a:pt x="487" y="64"/>
                    <a:pt x="485" y="66"/>
                    <a:pt x="483" y="64"/>
                  </a:cubicBezTo>
                  <a:cubicBezTo>
                    <a:pt x="482" y="65"/>
                    <a:pt x="480" y="65"/>
                    <a:pt x="478" y="64"/>
                  </a:cubicBezTo>
                  <a:cubicBezTo>
                    <a:pt x="477" y="64"/>
                    <a:pt x="473" y="66"/>
                    <a:pt x="473" y="63"/>
                  </a:cubicBezTo>
                  <a:cubicBezTo>
                    <a:pt x="476" y="62"/>
                    <a:pt x="476" y="62"/>
                    <a:pt x="476" y="62"/>
                  </a:cubicBezTo>
                  <a:cubicBezTo>
                    <a:pt x="476" y="62"/>
                    <a:pt x="477" y="63"/>
                    <a:pt x="477" y="63"/>
                  </a:cubicBezTo>
                  <a:cubicBezTo>
                    <a:pt x="478" y="62"/>
                    <a:pt x="480" y="63"/>
                    <a:pt x="481" y="62"/>
                  </a:cubicBezTo>
                  <a:cubicBezTo>
                    <a:pt x="481" y="62"/>
                    <a:pt x="481" y="62"/>
                    <a:pt x="481" y="62"/>
                  </a:cubicBezTo>
                  <a:cubicBezTo>
                    <a:pt x="483" y="63"/>
                    <a:pt x="484" y="61"/>
                    <a:pt x="485" y="62"/>
                  </a:cubicBezTo>
                  <a:cubicBezTo>
                    <a:pt x="487" y="62"/>
                    <a:pt x="489" y="62"/>
                    <a:pt x="491" y="61"/>
                  </a:cubicBezTo>
                  <a:cubicBezTo>
                    <a:pt x="488" y="60"/>
                    <a:pt x="485" y="62"/>
                    <a:pt x="483" y="61"/>
                  </a:cubicBezTo>
                  <a:cubicBezTo>
                    <a:pt x="483" y="60"/>
                    <a:pt x="483" y="60"/>
                    <a:pt x="483" y="60"/>
                  </a:cubicBezTo>
                  <a:cubicBezTo>
                    <a:pt x="483" y="60"/>
                    <a:pt x="483" y="60"/>
                    <a:pt x="482" y="60"/>
                  </a:cubicBezTo>
                  <a:cubicBezTo>
                    <a:pt x="483" y="61"/>
                    <a:pt x="483" y="61"/>
                    <a:pt x="483" y="61"/>
                  </a:cubicBezTo>
                  <a:cubicBezTo>
                    <a:pt x="481" y="62"/>
                    <a:pt x="480" y="61"/>
                    <a:pt x="479" y="61"/>
                  </a:cubicBezTo>
                  <a:cubicBezTo>
                    <a:pt x="479" y="60"/>
                    <a:pt x="480" y="61"/>
                    <a:pt x="480" y="60"/>
                  </a:cubicBezTo>
                  <a:cubicBezTo>
                    <a:pt x="478" y="60"/>
                    <a:pt x="476" y="60"/>
                    <a:pt x="475" y="61"/>
                  </a:cubicBezTo>
                  <a:cubicBezTo>
                    <a:pt x="474" y="60"/>
                    <a:pt x="474" y="60"/>
                    <a:pt x="474" y="60"/>
                  </a:cubicBezTo>
                  <a:cubicBezTo>
                    <a:pt x="473" y="60"/>
                    <a:pt x="471" y="60"/>
                    <a:pt x="470" y="60"/>
                  </a:cubicBezTo>
                  <a:cubicBezTo>
                    <a:pt x="469" y="60"/>
                    <a:pt x="468" y="60"/>
                    <a:pt x="467" y="60"/>
                  </a:cubicBezTo>
                  <a:cubicBezTo>
                    <a:pt x="466" y="61"/>
                    <a:pt x="465" y="58"/>
                    <a:pt x="464" y="59"/>
                  </a:cubicBezTo>
                  <a:cubicBezTo>
                    <a:pt x="464" y="59"/>
                    <a:pt x="464" y="59"/>
                    <a:pt x="464" y="59"/>
                  </a:cubicBezTo>
                  <a:cubicBezTo>
                    <a:pt x="467" y="58"/>
                    <a:pt x="470" y="60"/>
                    <a:pt x="473" y="59"/>
                  </a:cubicBezTo>
                  <a:cubicBezTo>
                    <a:pt x="473" y="58"/>
                    <a:pt x="473" y="58"/>
                    <a:pt x="474" y="58"/>
                  </a:cubicBezTo>
                  <a:cubicBezTo>
                    <a:pt x="474" y="59"/>
                    <a:pt x="474" y="59"/>
                    <a:pt x="474" y="59"/>
                  </a:cubicBezTo>
                  <a:cubicBezTo>
                    <a:pt x="477" y="59"/>
                    <a:pt x="477" y="59"/>
                    <a:pt x="477" y="59"/>
                  </a:cubicBezTo>
                  <a:cubicBezTo>
                    <a:pt x="478" y="59"/>
                    <a:pt x="480" y="60"/>
                    <a:pt x="481" y="59"/>
                  </a:cubicBezTo>
                  <a:cubicBezTo>
                    <a:pt x="483" y="60"/>
                    <a:pt x="484" y="58"/>
                    <a:pt x="485" y="59"/>
                  </a:cubicBezTo>
                  <a:cubicBezTo>
                    <a:pt x="487" y="57"/>
                    <a:pt x="489" y="58"/>
                    <a:pt x="491" y="57"/>
                  </a:cubicBezTo>
                  <a:cubicBezTo>
                    <a:pt x="489" y="56"/>
                    <a:pt x="489" y="56"/>
                    <a:pt x="489" y="56"/>
                  </a:cubicBezTo>
                  <a:cubicBezTo>
                    <a:pt x="490" y="56"/>
                    <a:pt x="490" y="55"/>
                    <a:pt x="490" y="55"/>
                  </a:cubicBezTo>
                  <a:cubicBezTo>
                    <a:pt x="490" y="56"/>
                    <a:pt x="491" y="55"/>
                    <a:pt x="491" y="56"/>
                  </a:cubicBezTo>
                  <a:cubicBezTo>
                    <a:pt x="491" y="55"/>
                    <a:pt x="492" y="56"/>
                    <a:pt x="492" y="55"/>
                  </a:cubicBezTo>
                  <a:cubicBezTo>
                    <a:pt x="492" y="55"/>
                    <a:pt x="492" y="55"/>
                    <a:pt x="492" y="55"/>
                  </a:cubicBezTo>
                  <a:cubicBezTo>
                    <a:pt x="495" y="54"/>
                    <a:pt x="495" y="54"/>
                    <a:pt x="495" y="54"/>
                  </a:cubicBezTo>
                  <a:cubicBezTo>
                    <a:pt x="495" y="55"/>
                    <a:pt x="495" y="55"/>
                    <a:pt x="495" y="55"/>
                  </a:cubicBezTo>
                  <a:cubicBezTo>
                    <a:pt x="495" y="55"/>
                    <a:pt x="494" y="55"/>
                    <a:pt x="494" y="55"/>
                  </a:cubicBezTo>
                  <a:cubicBezTo>
                    <a:pt x="494" y="56"/>
                    <a:pt x="494" y="56"/>
                    <a:pt x="494" y="56"/>
                  </a:cubicBezTo>
                  <a:cubicBezTo>
                    <a:pt x="493" y="56"/>
                    <a:pt x="492" y="58"/>
                    <a:pt x="491" y="56"/>
                  </a:cubicBezTo>
                  <a:cubicBezTo>
                    <a:pt x="491" y="59"/>
                    <a:pt x="494" y="56"/>
                    <a:pt x="495" y="58"/>
                  </a:cubicBezTo>
                  <a:cubicBezTo>
                    <a:pt x="495" y="58"/>
                    <a:pt x="495" y="58"/>
                    <a:pt x="495" y="58"/>
                  </a:cubicBezTo>
                  <a:cubicBezTo>
                    <a:pt x="497" y="58"/>
                    <a:pt x="497" y="56"/>
                    <a:pt x="499" y="56"/>
                  </a:cubicBezTo>
                  <a:cubicBezTo>
                    <a:pt x="499" y="56"/>
                    <a:pt x="498" y="56"/>
                    <a:pt x="498" y="56"/>
                  </a:cubicBezTo>
                  <a:cubicBezTo>
                    <a:pt x="498" y="56"/>
                    <a:pt x="498" y="56"/>
                    <a:pt x="498" y="56"/>
                  </a:cubicBezTo>
                  <a:cubicBezTo>
                    <a:pt x="497" y="56"/>
                    <a:pt x="497" y="56"/>
                    <a:pt x="496" y="55"/>
                  </a:cubicBezTo>
                  <a:cubicBezTo>
                    <a:pt x="497" y="55"/>
                    <a:pt x="497" y="55"/>
                    <a:pt x="497" y="55"/>
                  </a:cubicBezTo>
                  <a:cubicBezTo>
                    <a:pt x="496" y="55"/>
                    <a:pt x="496" y="55"/>
                    <a:pt x="496" y="55"/>
                  </a:cubicBezTo>
                  <a:cubicBezTo>
                    <a:pt x="496" y="54"/>
                    <a:pt x="497" y="55"/>
                    <a:pt x="497" y="55"/>
                  </a:cubicBezTo>
                  <a:cubicBezTo>
                    <a:pt x="497" y="54"/>
                    <a:pt x="498" y="54"/>
                    <a:pt x="497" y="53"/>
                  </a:cubicBezTo>
                  <a:cubicBezTo>
                    <a:pt x="497" y="54"/>
                    <a:pt x="496" y="53"/>
                    <a:pt x="495" y="54"/>
                  </a:cubicBezTo>
                  <a:cubicBezTo>
                    <a:pt x="495" y="53"/>
                    <a:pt x="495" y="53"/>
                    <a:pt x="495" y="53"/>
                  </a:cubicBezTo>
                  <a:cubicBezTo>
                    <a:pt x="495" y="53"/>
                    <a:pt x="495" y="53"/>
                    <a:pt x="494" y="53"/>
                  </a:cubicBezTo>
                  <a:cubicBezTo>
                    <a:pt x="494" y="53"/>
                    <a:pt x="494" y="53"/>
                    <a:pt x="494" y="53"/>
                  </a:cubicBezTo>
                  <a:cubicBezTo>
                    <a:pt x="496" y="52"/>
                    <a:pt x="498" y="53"/>
                    <a:pt x="500" y="52"/>
                  </a:cubicBezTo>
                  <a:cubicBezTo>
                    <a:pt x="502" y="53"/>
                    <a:pt x="503" y="52"/>
                    <a:pt x="504" y="53"/>
                  </a:cubicBezTo>
                  <a:cubicBezTo>
                    <a:pt x="503" y="53"/>
                    <a:pt x="502" y="54"/>
                    <a:pt x="501" y="53"/>
                  </a:cubicBezTo>
                  <a:cubicBezTo>
                    <a:pt x="501" y="54"/>
                    <a:pt x="502" y="54"/>
                    <a:pt x="501" y="54"/>
                  </a:cubicBezTo>
                  <a:cubicBezTo>
                    <a:pt x="502" y="55"/>
                    <a:pt x="501" y="55"/>
                    <a:pt x="501" y="55"/>
                  </a:cubicBezTo>
                  <a:cubicBezTo>
                    <a:pt x="502" y="55"/>
                    <a:pt x="504" y="56"/>
                    <a:pt x="504" y="55"/>
                  </a:cubicBezTo>
                  <a:cubicBezTo>
                    <a:pt x="506" y="56"/>
                    <a:pt x="506" y="56"/>
                    <a:pt x="506" y="56"/>
                  </a:cubicBezTo>
                  <a:cubicBezTo>
                    <a:pt x="506" y="55"/>
                    <a:pt x="506" y="55"/>
                    <a:pt x="506" y="55"/>
                  </a:cubicBezTo>
                  <a:cubicBezTo>
                    <a:pt x="505" y="55"/>
                    <a:pt x="505" y="55"/>
                    <a:pt x="505" y="55"/>
                  </a:cubicBezTo>
                  <a:cubicBezTo>
                    <a:pt x="506" y="55"/>
                    <a:pt x="506" y="55"/>
                    <a:pt x="507" y="54"/>
                  </a:cubicBezTo>
                  <a:cubicBezTo>
                    <a:pt x="506" y="54"/>
                    <a:pt x="505" y="55"/>
                    <a:pt x="505" y="54"/>
                  </a:cubicBezTo>
                  <a:cubicBezTo>
                    <a:pt x="505" y="54"/>
                    <a:pt x="505" y="54"/>
                    <a:pt x="505" y="54"/>
                  </a:cubicBezTo>
                  <a:cubicBezTo>
                    <a:pt x="506" y="53"/>
                    <a:pt x="506" y="53"/>
                    <a:pt x="506" y="53"/>
                  </a:cubicBezTo>
                  <a:cubicBezTo>
                    <a:pt x="504" y="54"/>
                    <a:pt x="504" y="54"/>
                    <a:pt x="504" y="54"/>
                  </a:cubicBezTo>
                  <a:cubicBezTo>
                    <a:pt x="504" y="53"/>
                    <a:pt x="504" y="53"/>
                    <a:pt x="504" y="53"/>
                  </a:cubicBezTo>
                  <a:cubicBezTo>
                    <a:pt x="505" y="53"/>
                    <a:pt x="505" y="53"/>
                    <a:pt x="505" y="53"/>
                  </a:cubicBezTo>
                  <a:cubicBezTo>
                    <a:pt x="504" y="52"/>
                    <a:pt x="504" y="52"/>
                    <a:pt x="504" y="52"/>
                  </a:cubicBezTo>
                  <a:cubicBezTo>
                    <a:pt x="505" y="52"/>
                    <a:pt x="505" y="52"/>
                    <a:pt x="507" y="52"/>
                  </a:cubicBezTo>
                  <a:cubicBezTo>
                    <a:pt x="507" y="51"/>
                    <a:pt x="510" y="52"/>
                    <a:pt x="511" y="51"/>
                  </a:cubicBezTo>
                  <a:cubicBezTo>
                    <a:pt x="510" y="52"/>
                    <a:pt x="509" y="51"/>
                    <a:pt x="509" y="51"/>
                  </a:cubicBezTo>
                  <a:cubicBezTo>
                    <a:pt x="508" y="51"/>
                    <a:pt x="508" y="51"/>
                    <a:pt x="508" y="51"/>
                  </a:cubicBezTo>
                  <a:cubicBezTo>
                    <a:pt x="508" y="50"/>
                    <a:pt x="508" y="52"/>
                    <a:pt x="507" y="51"/>
                  </a:cubicBezTo>
                  <a:cubicBezTo>
                    <a:pt x="507" y="51"/>
                    <a:pt x="507" y="51"/>
                    <a:pt x="507" y="51"/>
                  </a:cubicBezTo>
                  <a:cubicBezTo>
                    <a:pt x="506" y="49"/>
                    <a:pt x="505" y="52"/>
                    <a:pt x="504" y="50"/>
                  </a:cubicBezTo>
                  <a:cubicBezTo>
                    <a:pt x="504" y="51"/>
                    <a:pt x="503" y="51"/>
                    <a:pt x="504" y="51"/>
                  </a:cubicBezTo>
                  <a:cubicBezTo>
                    <a:pt x="503" y="52"/>
                    <a:pt x="503" y="51"/>
                    <a:pt x="501" y="51"/>
                  </a:cubicBezTo>
                  <a:cubicBezTo>
                    <a:pt x="502" y="50"/>
                    <a:pt x="502" y="51"/>
                    <a:pt x="502" y="50"/>
                  </a:cubicBezTo>
                  <a:cubicBezTo>
                    <a:pt x="502" y="50"/>
                    <a:pt x="500" y="50"/>
                    <a:pt x="500" y="51"/>
                  </a:cubicBezTo>
                  <a:cubicBezTo>
                    <a:pt x="499" y="50"/>
                    <a:pt x="498" y="52"/>
                    <a:pt x="497" y="50"/>
                  </a:cubicBezTo>
                  <a:cubicBezTo>
                    <a:pt x="497" y="50"/>
                    <a:pt x="497" y="51"/>
                    <a:pt x="498" y="51"/>
                  </a:cubicBezTo>
                  <a:cubicBezTo>
                    <a:pt x="496" y="51"/>
                    <a:pt x="493" y="51"/>
                    <a:pt x="491" y="50"/>
                  </a:cubicBezTo>
                  <a:cubicBezTo>
                    <a:pt x="491" y="50"/>
                    <a:pt x="491" y="50"/>
                    <a:pt x="491" y="50"/>
                  </a:cubicBezTo>
                  <a:cubicBezTo>
                    <a:pt x="491" y="50"/>
                    <a:pt x="491" y="51"/>
                    <a:pt x="492" y="51"/>
                  </a:cubicBezTo>
                  <a:cubicBezTo>
                    <a:pt x="491" y="51"/>
                    <a:pt x="491" y="51"/>
                    <a:pt x="490" y="50"/>
                  </a:cubicBezTo>
                  <a:cubicBezTo>
                    <a:pt x="489" y="51"/>
                    <a:pt x="489" y="52"/>
                    <a:pt x="489" y="52"/>
                  </a:cubicBezTo>
                  <a:cubicBezTo>
                    <a:pt x="488" y="52"/>
                    <a:pt x="488" y="52"/>
                    <a:pt x="488" y="52"/>
                  </a:cubicBezTo>
                  <a:cubicBezTo>
                    <a:pt x="488" y="51"/>
                    <a:pt x="489" y="51"/>
                    <a:pt x="489" y="50"/>
                  </a:cubicBezTo>
                  <a:cubicBezTo>
                    <a:pt x="489" y="50"/>
                    <a:pt x="490" y="50"/>
                    <a:pt x="489" y="50"/>
                  </a:cubicBezTo>
                  <a:cubicBezTo>
                    <a:pt x="489" y="50"/>
                    <a:pt x="489" y="50"/>
                    <a:pt x="489" y="50"/>
                  </a:cubicBezTo>
                  <a:cubicBezTo>
                    <a:pt x="489" y="50"/>
                    <a:pt x="489" y="50"/>
                    <a:pt x="489" y="50"/>
                  </a:cubicBezTo>
                  <a:cubicBezTo>
                    <a:pt x="489" y="51"/>
                    <a:pt x="488" y="50"/>
                    <a:pt x="488" y="50"/>
                  </a:cubicBezTo>
                  <a:cubicBezTo>
                    <a:pt x="488" y="51"/>
                    <a:pt x="488" y="51"/>
                    <a:pt x="488" y="51"/>
                  </a:cubicBezTo>
                  <a:cubicBezTo>
                    <a:pt x="487" y="51"/>
                    <a:pt x="487" y="51"/>
                    <a:pt x="486" y="51"/>
                  </a:cubicBezTo>
                  <a:cubicBezTo>
                    <a:pt x="485" y="48"/>
                    <a:pt x="488" y="49"/>
                    <a:pt x="489" y="49"/>
                  </a:cubicBezTo>
                  <a:cubicBezTo>
                    <a:pt x="489" y="49"/>
                    <a:pt x="488" y="49"/>
                    <a:pt x="488" y="48"/>
                  </a:cubicBezTo>
                  <a:cubicBezTo>
                    <a:pt x="489" y="48"/>
                    <a:pt x="489" y="48"/>
                    <a:pt x="489" y="48"/>
                  </a:cubicBezTo>
                  <a:cubicBezTo>
                    <a:pt x="489" y="48"/>
                    <a:pt x="489" y="48"/>
                    <a:pt x="489" y="48"/>
                  </a:cubicBezTo>
                  <a:cubicBezTo>
                    <a:pt x="489" y="48"/>
                    <a:pt x="489" y="48"/>
                    <a:pt x="490" y="48"/>
                  </a:cubicBezTo>
                  <a:cubicBezTo>
                    <a:pt x="490" y="49"/>
                    <a:pt x="490" y="49"/>
                    <a:pt x="490" y="49"/>
                  </a:cubicBezTo>
                  <a:cubicBezTo>
                    <a:pt x="490" y="48"/>
                    <a:pt x="491" y="48"/>
                    <a:pt x="491" y="48"/>
                  </a:cubicBezTo>
                  <a:cubicBezTo>
                    <a:pt x="492" y="49"/>
                    <a:pt x="492" y="49"/>
                    <a:pt x="492" y="49"/>
                  </a:cubicBezTo>
                  <a:cubicBezTo>
                    <a:pt x="492" y="49"/>
                    <a:pt x="492" y="49"/>
                    <a:pt x="493" y="49"/>
                  </a:cubicBezTo>
                  <a:cubicBezTo>
                    <a:pt x="492" y="49"/>
                    <a:pt x="492" y="48"/>
                    <a:pt x="492" y="48"/>
                  </a:cubicBezTo>
                  <a:cubicBezTo>
                    <a:pt x="492" y="48"/>
                    <a:pt x="492" y="48"/>
                    <a:pt x="492" y="48"/>
                  </a:cubicBezTo>
                  <a:cubicBezTo>
                    <a:pt x="493" y="47"/>
                    <a:pt x="494" y="48"/>
                    <a:pt x="494" y="49"/>
                  </a:cubicBezTo>
                  <a:cubicBezTo>
                    <a:pt x="495" y="48"/>
                    <a:pt x="495" y="48"/>
                    <a:pt x="495" y="48"/>
                  </a:cubicBezTo>
                  <a:cubicBezTo>
                    <a:pt x="496" y="47"/>
                    <a:pt x="497" y="47"/>
                    <a:pt x="498" y="48"/>
                  </a:cubicBezTo>
                  <a:cubicBezTo>
                    <a:pt x="498" y="47"/>
                    <a:pt x="498" y="47"/>
                    <a:pt x="498" y="47"/>
                  </a:cubicBezTo>
                  <a:cubicBezTo>
                    <a:pt x="497" y="46"/>
                    <a:pt x="497" y="48"/>
                    <a:pt x="496" y="47"/>
                  </a:cubicBezTo>
                  <a:cubicBezTo>
                    <a:pt x="497" y="47"/>
                    <a:pt x="498" y="46"/>
                    <a:pt x="499" y="47"/>
                  </a:cubicBezTo>
                  <a:cubicBezTo>
                    <a:pt x="499" y="47"/>
                    <a:pt x="499" y="47"/>
                    <a:pt x="499" y="47"/>
                  </a:cubicBezTo>
                  <a:cubicBezTo>
                    <a:pt x="500" y="48"/>
                    <a:pt x="500" y="47"/>
                    <a:pt x="501" y="48"/>
                  </a:cubicBezTo>
                  <a:cubicBezTo>
                    <a:pt x="502" y="46"/>
                    <a:pt x="502" y="46"/>
                    <a:pt x="502" y="46"/>
                  </a:cubicBezTo>
                  <a:cubicBezTo>
                    <a:pt x="503" y="47"/>
                    <a:pt x="503" y="47"/>
                    <a:pt x="503" y="47"/>
                  </a:cubicBezTo>
                  <a:cubicBezTo>
                    <a:pt x="503" y="47"/>
                    <a:pt x="503" y="47"/>
                    <a:pt x="503" y="47"/>
                  </a:cubicBezTo>
                  <a:cubicBezTo>
                    <a:pt x="502" y="47"/>
                    <a:pt x="502" y="47"/>
                    <a:pt x="502" y="47"/>
                  </a:cubicBezTo>
                  <a:cubicBezTo>
                    <a:pt x="503" y="48"/>
                    <a:pt x="503" y="48"/>
                    <a:pt x="503" y="48"/>
                  </a:cubicBezTo>
                  <a:cubicBezTo>
                    <a:pt x="503" y="48"/>
                    <a:pt x="503" y="48"/>
                    <a:pt x="503" y="48"/>
                  </a:cubicBezTo>
                  <a:cubicBezTo>
                    <a:pt x="505" y="47"/>
                    <a:pt x="505" y="47"/>
                    <a:pt x="505" y="47"/>
                  </a:cubicBezTo>
                  <a:cubicBezTo>
                    <a:pt x="504" y="47"/>
                    <a:pt x="504" y="47"/>
                    <a:pt x="504" y="46"/>
                  </a:cubicBezTo>
                  <a:cubicBezTo>
                    <a:pt x="505" y="46"/>
                    <a:pt x="505" y="46"/>
                    <a:pt x="505" y="47"/>
                  </a:cubicBezTo>
                  <a:cubicBezTo>
                    <a:pt x="505" y="47"/>
                    <a:pt x="505" y="47"/>
                    <a:pt x="505" y="47"/>
                  </a:cubicBezTo>
                  <a:cubicBezTo>
                    <a:pt x="506" y="47"/>
                    <a:pt x="506" y="47"/>
                    <a:pt x="507" y="47"/>
                  </a:cubicBezTo>
                  <a:cubicBezTo>
                    <a:pt x="506" y="46"/>
                    <a:pt x="506" y="46"/>
                    <a:pt x="506" y="46"/>
                  </a:cubicBezTo>
                  <a:cubicBezTo>
                    <a:pt x="508" y="46"/>
                    <a:pt x="508" y="46"/>
                    <a:pt x="508" y="46"/>
                  </a:cubicBezTo>
                  <a:cubicBezTo>
                    <a:pt x="509" y="47"/>
                    <a:pt x="509" y="47"/>
                    <a:pt x="509" y="47"/>
                  </a:cubicBezTo>
                  <a:cubicBezTo>
                    <a:pt x="508" y="47"/>
                    <a:pt x="508" y="47"/>
                    <a:pt x="508" y="47"/>
                  </a:cubicBezTo>
                  <a:cubicBezTo>
                    <a:pt x="509" y="47"/>
                    <a:pt x="509" y="47"/>
                    <a:pt x="509" y="47"/>
                  </a:cubicBezTo>
                  <a:cubicBezTo>
                    <a:pt x="509" y="47"/>
                    <a:pt x="509" y="47"/>
                    <a:pt x="509" y="47"/>
                  </a:cubicBezTo>
                  <a:cubicBezTo>
                    <a:pt x="509" y="47"/>
                    <a:pt x="509" y="46"/>
                    <a:pt x="509" y="46"/>
                  </a:cubicBezTo>
                  <a:cubicBezTo>
                    <a:pt x="509" y="46"/>
                    <a:pt x="510" y="46"/>
                    <a:pt x="511" y="47"/>
                  </a:cubicBezTo>
                  <a:cubicBezTo>
                    <a:pt x="510" y="47"/>
                    <a:pt x="510" y="47"/>
                    <a:pt x="510" y="47"/>
                  </a:cubicBezTo>
                  <a:cubicBezTo>
                    <a:pt x="511" y="47"/>
                    <a:pt x="512" y="47"/>
                    <a:pt x="512" y="47"/>
                  </a:cubicBezTo>
                  <a:cubicBezTo>
                    <a:pt x="513" y="47"/>
                    <a:pt x="513" y="47"/>
                    <a:pt x="512" y="46"/>
                  </a:cubicBezTo>
                  <a:cubicBezTo>
                    <a:pt x="515" y="46"/>
                    <a:pt x="515" y="46"/>
                    <a:pt x="515" y="46"/>
                  </a:cubicBezTo>
                  <a:cubicBezTo>
                    <a:pt x="515" y="46"/>
                    <a:pt x="515" y="46"/>
                    <a:pt x="515" y="46"/>
                  </a:cubicBezTo>
                  <a:cubicBezTo>
                    <a:pt x="514" y="46"/>
                    <a:pt x="514" y="45"/>
                    <a:pt x="513" y="44"/>
                  </a:cubicBezTo>
                  <a:cubicBezTo>
                    <a:pt x="515" y="45"/>
                    <a:pt x="514" y="43"/>
                    <a:pt x="515" y="42"/>
                  </a:cubicBezTo>
                  <a:cubicBezTo>
                    <a:pt x="516" y="42"/>
                    <a:pt x="517" y="42"/>
                    <a:pt x="517" y="43"/>
                  </a:cubicBezTo>
                  <a:cubicBezTo>
                    <a:pt x="517" y="43"/>
                    <a:pt x="517" y="43"/>
                    <a:pt x="517" y="43"/>
                  </a:cubicBezTo>
                  <a:cubicBezTo>
                    <a:pt x="516" y="43"/>
                    <a:pt x="515" y="44"/>
                    <a:pt x="515" y="45"/>
                  </a:cubicBezTo>
                  <a:cubicBezTo>
                    <a:pt x="516" y="44"/>
                    <a:pt x="516" y="44"/>
                    <a:pt x="516" y="44"/>
                  </a:cubicBezTo>
                  <a:cubicBezTo>
                    <a:pt x="516" y="45"/>
                    <a:pt x="516" y="45"/>
                    <a:pt x="516" y="45"/>
                  </a:cubicBezTo>
                  <a:cubicBezTo>
                    <a:pt x="516" y="45"/>
                    <a:pt x="516" y="45"/>
                    <a:pt x="516" y="45"/>
                  </a:cubicBezTo>
                  <a:cubicBezTo>
                    <a:pt x="516" y="45"/>
                    <a:pt x="516" y="45"/>
                    <a:pt x="516" y="45"/>
                  </a:cubicBezTo>
                  <a:cubicBezTo>
                    <a:pt x="516" y="45"/>
                    <a:pt x="515" y="46"/>
                    <a:pt x="515" y="46"/>
                  </a:cubicBezTo>
                  <a:cubicBezTo>
                    <a:pt x="517" y="46"/>
                    <a:pt x="518" y="46"/>
                    <a:pt x="520" y="46"/>
                  </a:cubicBezTo>
                  <a:cubicBezTo>
                    <a:pt x="521" y="46"/>
                    <a:pt x="522" y="46"/>
                    <a:pt x="523" y="46"/>
                  </a:cubicBezTo>
                  <a:cubicBezTo>
                    <a:pt x="522" y="45"/>
                    <a:pt x="522" y="45"/>
                    <a:pt x="522" y="45"/>
                  </a:cubicBezTo>
                  <a:cubicBezTo>
                    <a:pt x="524" y="45"/>
                    <a:pt x="524" y="45"/>
                    <a:pt x="524" y="45"/>
                  </a:cubicBezTo>
                  <a:cubicBezTo>
                    <a:pt x="525" y="44"/>
                    <a:pt x="526" y="45"/>
                    <a:pt x="526" y="44"/>
                  </a:cubicBezTo>
                  <a:cubicBezTo>
                    <a:pt x="527" y="44"/>
                    <a:pt x="527" y="44"/>
                    <a:pt x="528" y="44"/>
                  </a:cubicBezTo>
                  <a:cubicBezTo>
                    <a:pt x="528" y="43"/>
                    <a:pt x="528" y="43"/>
                    <a:pt x="528" y="43"/>
                  </a:cubicBezTo>
                  <a:cubicBezTo>
                    <a:pt x="529" y="43"/>
                    <a:pt x="529" y="44"/>
                    <a:pt x="529" y="44"/>
                  </a:cubicBezTo>
                  <a:cubicBezTo>
                    <a:pt x="530" y="44"/>
                    <a:pt x="531" y="44"/>
                    <a:pt x="532" y="43"/>
                  </a:cubicBezTo>
                  <a:cubicBezTo>
                    <a:pt x="532" y="45"/>
                    <a:pt x="534" y="44"/>
                    <a:pt x="534" y="44"/>
                  </a:cubicBezTo>
                  <a:cubicBezTo>
                    <a:pt x="536" y="44"/>
                    <a:pt x="537" y="43"/>
                    <a:pt x="539" y="44"/>
                  </a:cubicBezTo>
                  <a:cubicBezTo>
                    <a:pt x="541" y="44"/>
                    <a:pt x="542" y="43"/>
                    <a:pt x="544" y="44"/>
                  </a:cubicBezTo>
                  <a:cubicBezTo>
                    <a:pt x="544" y="43"/>
                    <a:pt x="545" y="44"/>
                    <a:pt x="546" y="43"/>
                  </a:cubicBezTo>
                  <a:cubicBezTo>
                    <a:pt x="544" y="43"/>
                    <a:pt x="542" y="43"/>
                    <a:pt x="540" y="43"/>
                  </a:cubicBezTo>
                  <a:cubicBezTo>
                    <a:pt x="539" y="43"/>
                    <a:pt x="538" y="43"/>
                    <a:pt x="537" y="43"/>
                  </a:cubicBezTo>
                  <a:cubicBezTo>
                    <a:pt x="535" y="43"/>
                    <a:pt x="532" y="43"/>
                    <a:pt x="530" y="43"/>
                  </a:cubicBezTo>
                  <a:cubicBezTo>
                    <a:pt x="529" y="43"/>
                    <a:pt x="527" y="43"/>
                    <a:pt x="526" y="43"/>
                  </a:cubicBezTo>
                  <a:cubicBezTo>
                    <a:pt x="526" y="43"/>
                    <a:pt x="525" y="43"/>
                    <a:pt x="525" y="43"/>
                  </a:cubicBezTo>
                  <a:cubicBezTo>
                    <a:pt x="525" y="43"/>
                    <a:pt x="525" y="43"/>
                    <a:pt x="525" y="43"/>
                  </a:cubicBezTo>
                  <a:cubicBezTo>
                    <a:pt x="524" y="43"/>
                    <a:pt x="524" y="42"/>
                    <a:pt x="524" y="42"/>
                  </a:cubicBezTo>
                  <a:cubicBezTo>
                    <a:pt x="523" y="42"/>
                    <a:pt x="525" y="43"/>
                    <a:pt x="524" y="44"/>
                  </a:cubicBezTo>
                  <a:cubicBezTo>
                    <a:pt x="522" y="43"/>
                    <a:pt x="522" y="43"/>
                    <a:pt x="522" y="43"/>
                  </a:cubicBezTo>
                  <a:cubicBezTo>
                    <a:pt x="522" y="43"/>
                    <a:pt x="522" y="43"/>
                    <a:pt x="522" y="43"/>
                  </a:cubicBezTo>
                  <a:cubicBezTo>
                    <a:pt x="522" y="43"/>
                    <a:pt x="522" y="44"/>
                    <a:pt x="522" y="43"/>
                  </a:cubicBezTo>
                  <a:cubicBezTo>
                    <a:pt x="521" y="43"/>
                    <a:pt x="521" y="43"/>
                    <a:pt x="521" y="43"/>
                  </a:cubicBezTo>
                  <a:cubicBezTo>
                    <a:pt x="521" y="44"/>
                    <a:pt x="520" y="43"/>
                    <a:pt x="519" y="44"/>
                  </a:cubicBezTo>
                  <a:cubicBezTo>
                    <a:pt x="519" y="43"/>
                    <a:pt x="519" y="43"/>
                    <a:pt x="519" y="43"/>
                  </a:cubicBezTo>
                  <a:cubicBezTo>
                    <a:pt x="518" y="43"/>
                    <a:pt x="518" y="43"/>
                    <a:pt x="518" y="43"/>
                  </a:cubicBezTo>
                  <a:cubicBezTo>
                    <a:pt x="518" y="42"/>
                    <a:pt x="518" y="43"/>
                    <a:pt x="518" y="43"/>
                  </a:cubicBezTo>
                  <a:cubicBezTo>
                    <a:pt x="517" y="43"/>
                    <a:pt x="517" y="42"/>
                    <a:pt x="517" y="42"/>
                  </a:cubicBezTo>
                  <a:cubicBezTo>
                    <a:pt x="518" y="42"/>
                    <a:pt x="518" y="42"/>
                    <a:pt x="518" y="42"/>
                  </a:cubicBezTo>
                  <a:cubicBezTo>
                    <a:pt x="517" y="42"/>
                    <a:pt x="515" y="42"/>
                    <a:pt x="514" y="42"/>
                  </a:cubicBezTo>
                  <a:cubicBezTo>
                    <a:pt x="515" y="43"/>
                    <a:pt x="514" y="43"/>
                    <a:pt x="514" y="44"/>
                  </a:cubicBezTo>
                  <a:cubicBezTo>
                    <a:pt x="513" y="43"/>
                    <a:pt x="513" y="43"/>
                    <a:pt x="513" y="43"/>
                  </a:cubicBezTo>
                  <a:cubicBezTo>
                    <a:pt x="515" y="42"/>
                    <a:pt x="512" y="42"/>
                    <a:pt x="512" y="41"/>
                  </a:cubicBezTo>
                  <a:cubicBezTo>
                    <a:pt x="513" y="40"/>
                    <a:pt x="513" y="39"/>
                    <a:pt x="514" y="40"/>
                  </a:cubicBezTo>
                  <a:cubicBezTo>
                    <a:pt x="514" y="40"/>
                    <a:pt x="514" y="40"/>
                    <a:pt x="513" y="40"/>
                  </a:cubicBezTo>
                  <a:cubicBezTo>
                    <a:pt x="514" y="41"/>
                    <a:pt x="514" y="40"/>
                    <a:pt x="515" y="40"/>
                  </a:cubicBezTo>
                  <a:cubicBezTo>
                    <a:pt x="515" y="40"/>
                    <a:pt x="515" y="40"/>
                    <a:pt x="515" y="40"/>
                  </a:cubicBezTo>
                  <a:cubicBezTo>
                    <a:pt x="515" y="39"/>
                    <a:pt x="515" y="40"/>
                    <a:pt x="514" y="40"/>
                  </a:cubicBezTo>
                  <a:cubicBezTo>
                    <a:pt x="514" y="39"/>
                    <a:pt x="514" y="39"/>
                    <a:pt x="514" y="39"/>
                  </a:cubicBezTo>
                  <a:cubicBezTo>
                    <a:pt x="517" y="39"/>
                    <a:pt x="517" y="39"/>
                    <a:pt x="517" y="39"/>
                  </a:cubicBezTo>
                  <a:cubicBezTo>
                    <a:pt x="517" y="39"/>
                    <a:pt x="517" y="39"/>
                    <a:pt x="517" y="39"/>
                  </a:cubicBezTo>
                  <a:cubicBezTo>
                    <a:pt x="517" y="39"/>
                    <a:pt x="516" y="39"/>
                    <a:pt x="516" y="39"/>
                  </a:cubicBezTo>
                  <a:cubicBezTo>
                    <a:pt x="516" y="38"/>
                    <a:pt x="516" y="38"/>
                    <a:pt x="517" y="37"/>
                  </a:cubicBezTo>
                  <a:cubicBezTo>
                    <a:pt x="515" y="36"/>
                    <a:pt x="516" y="39"/>
                    <a:pt x="515" y="38"/>
                  </a:cubicBezTo>
                  <a:cubicBezTo>
                    <a:pt x="514" y="38"/>
                    <a:pt x="514" y="38"/>
                    <a:pt x="514" y="38"/>
                  </a:cubicBezTo>
                  <a:cubicBezTo>
                    <a:pt x="514" y="38"/>
                    <a:pt x="514" y="38"/>
                    <a:pt x="514" y="38"/>
                  </a:cubicBezTo>
                  <a:cubicBezTo>
                    <a:pt x="514" y="39"/>
                    <a:pt x="513" y="39"/>
                    <a:pt x="512" y="40"/>
                  </a:cubicBezTo>
                  <a:cubicBezTo>
                    <a:pt x="512" y="39"/>
                    <a:pt x="513" y="39"/>
                    <a:pt x="513" y="39"/>
                  </a:cubicBezTo>
                  <a:cubicBezTo>
                    <a:pt x="512" y="39"/>
                    <a:pt x="512" y="39"/>
                    <a:pt x="512" y="39"/>
                  </a:cubicBezTo>
                  <a:cubicBezTo>
                    <a:pt x="512" y="39"/>
                    <a:pt x="512" y="38"/>
                    <a:pt x="512" y="38"/>
                  </a:cubicBezTo>
                  <a:cubicBezTo>
                    <a:pt x="512" y="38"/>
                    <a:pt x="511" y="37"/>
                    <a:pt x="511" y="38"/>
                  </a:cubicBezTo>
                  <a:cubicBezTo>
                    <a:pt x="511" y="38"/>
                    <a:pt x="511" y="38"/>
                    <a:pt x="511" y="38"/>
                  </a:cubicBezTo>
                  <a:cubicBezTo>
                    <a:pt x="511" y="38"/>
                    <a:pt x="510" y="38"/>
                    <a:pt x="510" y="38"/>
                  </a:cubicBezTo>
                  <a:cubicBezTo>
                    <a:pt x="510" y="38"/>
                    <a:pt x="510" y="38"/>
                    <a:pt x="510" y="38"/>
                  </a:cubicBezTo>
                  <a:cubicBezTo>
                    <a:pt x="510" y="38"/>
                    <a:pt x="510" y="38"/>
                    <a:pt x="509" y="38"/>
                  </a:cubicBezTo>
                  <a:cubicBezTo>
                    <a:pt x="509" y="38"/>
                    <a:pt x="509" y="38"/>
                    <a:pt x="509" y="38"/>
                  </a:cubicBezTo>
                  <a:cubicBezTo>
                    <a:pt x="509" y="38"/>
                    <a:pt x="509" y="38"/>
                    <a:pt x="509" y="38"/>
                  </a:cubicBezTo>
                  <a:cubicBezTo>
                    <a:pt x="509" y="39"/>
                    <a:pt x="508" y="38"/>
                    <a:pt x="508" y="38"/>
                  </a:cubicBezTo>
                  <a:cubicBezTo>
                    <a:pt x="508" y="38"/>
                    <a:pt x="508" y="38"/>
                    <a:pt x="508" y="38"/>
                  </a:cubicBezTo>
                  <a:cubicBezTo>
                    <a:pt x="508" y="38"/>
                    <a:pt x="507" y="37"/>
                    <a:pt x="507" y="38"/>
                  </a:cubicBezTo>
                  <a:cubicBezTo>
                    <a:pt x="507" y="38"/>
                    <a:pt x="507" y="38"/>
                    <a:pt x="507" y="38"/>
                  </a:cubicBezTo>
                  <a:cubicBezTo>
                    <a:pt x="507" y="38"/>
                    <a:pt x="507" y="38"/>
                    <a:pt x="507" y="38"/>
                  </a:cubicBezTo>
                  <a:cubicBezTo>
                    <a:pt x="506" y="37"/>
                    <a:pt x="506" y="39"/>
                    <a:pt x="506" y="39"/>
                  </a:cubicBezTo>
                  <a:cubicBezTo>
                    <a:pt x="505" y="39"/>
                    <a:pt x="503" y="38"/>
                    <a:pt x="503" y="38"/>
                  </a:cubicBezTo>
                  <a:cubicBezTo>
                    <a:pt x="503" y="38"/>
                    <a:pt x="503" y="38"/>
                    <a:pt x="502" y="38"/>
                  </a:cubicBezTo>
                  <a:cubicBezTo>
                    <a:pt x="502" y="37"/>
                    <a:pt x="501" y="38"/>
                    <a:pt x="501" y="37"/>
                  </a:cubicBezTo>
                  <a:cubicBezTo>
                    <a:pt x="500" y="38"/>
                    <a:pt x="500" y="38"/>
                    <a:pt x="500" y="38"/>
                  </a:cubicBezTo>
                  <a:cubicBezTo>
                    <a:pt x="499" y="38"/>
                    <a:pt x="499" y="38"/>
                    <a:pt x="499" y="38"/>
                  </a:cubicBezTo>
                  <a:cubicBezTo>
                    <a:pt x="499" y="38"/>
                    <a:pt x="499" y="38"/>
                    <a:pt x="499" y="38"/>
                  </a:cubicBezTo>
                  <a:cubicBezTo>
                    <a:pt x="498" y="38"/>
                    <a:pt x="497" y="38"/>
                    <a:pt x="496" y="37"/>
                  </a:cubicBezTo>
                  <a:cubicBezTo>
                    <a:pt x="495" y="38"/>
                    <a:pt x="494" y="37"/>
                    <a:pt x="493" y="38"/>
                  </a:cubicBezTo>
                  <a:cubicBezTo>
                    <a:pt x="490" y="37"/>
                    <a:pt x="488" y="38"/>
                    <a:pt x="486" y="37"/>
                  </a:cubicBezTo>
                  <a:cubicBezTo>
                    <a:pt x="483" y="36"/>
                    <a:pt x="481" y="38"/>
                    <a:pt x="478" y="37"/>
                  </a:cubicBezTo>
                  <a:cubicBezTo>
                    <a:pt x="477" y="37"/>
                    <a:pt x="474" y="36"/>
                    <a:pt x="474" y="38"/>
                  </a:cubicBezTo>
                  <a:cubicBezTo>
                    <a:pt x="473" y="38"/>
                    <a:pt x="474" y="37"/>
                    <a:pt x="473" y="37"/>
                  </a:cubicBezTo>
                  <a:cubicBezTo>
                    <a:pt x="473" y="37"/>
                    <a:pt x="473" y="37"/>
                    <a:pt x="473" y="37"/>
                  </a:cubicBezTo>
                  <a:cubicBezTo>
                    <a:pt x="472" y="37"/>
                    <a:pt x="472" y="37"/>
                    <a:pt x="472" y="37"/>
                  </a:cubicBezTo>
                  <a:cubicBezTo>
                    <a:pt x="470" y="38"/>
                    <a:pt x="468" y="35"/>
                    <a:pt x="467" y="37"/>
                  </a:cubicBezTo>
                  <a:cubicBezTo>
                    <a:pt x="464" y="36"/>
                    <a:pt x="461" y="36"/>
                    <a:pt x="459" y="36"/>
                  </a:cubicBezTo>
                  <a:cubicBezTo>
                    <a:pt x="458" y="36"/>
                    <a:pt x="457" y="36"/>
                    <a:pt x="456" y="36"/>
                  </a:cubicBezTo>
                  <a:cubicBezTo>
                    <a:pt x="455" y="36"/>
                    <a:pt x="455" y="35"/>
                    <a:pt x="456" y="34"/>
                  </a:cubicBezTo>
                  <a:cubicBezTo>
                    <a:pt x="456" y="35"/>
                    <a:pt x="457" y="35"/>
                    <a:pt x="457" y="35"/>
                  </a:cubicBezTo>
                  <a:cubicBezTo>
                    <a:pt x="457" y="35"/>
                    <a:pt x="457" y="35"/>
                    <a:pt x="457" y="35"/>
                  </a:cubicBezTo>
                  <a:cubicBezTo>
                    <a:pt x="458" y="35"/>
                    <a:pt x="458" y="35"/>
                    <a:pt x="459" y="36"/>
                  </a:cubicBezTo>
                  <a:cubicBezTo>
                    <a:pt x="460" y="35"/>
                    <a:pt x="458" y="35"/>
                    <a:pt x="459" y="34"/>
                  </a:cubicBezTo>
                  <a:cubicBezTo>
                    <a:pt x="459" y="34"/>
                    <a:pt x="459" y="34"/>
                    <a:pt x="460" y="34"/>
                  </a:cubicBezTo>
                  <a:cubicBezTo>
                    <a:pt x="460" y="34"/>
                    <a:pt x="460" y="34"/>
                    <a:pt x="460" y="34"/>
                  </a:cubicBezTo>
                  <a:cubicBezTo>
                    <a:pt x="461" y="35"/>
                    <a:pt x="461" y="36"/>
                    <a:pt x="462" y="35"/>
                  </a:cubicBezTo>
                  <a:cubicBezTo>
                    <a:pt x="460" y="34"/>
                    <a:pt x="460" y="34"/>
                    <a:pt x="460" y="34"/>
                  </a:cubicBezTo>
                  <a:cubicBezTo>
                    <a:pt x="461" y="34"/>
                    <a:pt x="462" y="34"/>
                    <a:pt x="462" y="35"/>
                  </a:cubicBezTo>
                  <a:cubicBezTo>
                    <a:pt x="462" y="34"/>
                    <a:pt x="462" y="34"/>
                    <a:pt x="462" y="34"/>
                  </a:cubicBezTo>
                  <a:cubicBezTo>
                    <a:pt x="463" y="34"/>
                    <a:pt x="464" y="34"/>
                    <a:pt x="464" y="35"/>
                  </a:cubicBezTo>
                  <a:cubicBezTo>
                    <a:pt x="465" y="35"/>
                    <a:pt x="465" y="35"/>
                    <a:pt x="465" y="35"/>
                  </a:cubicBezTo>
                  <a:cubicBezTo>
                    <a:pt x="464" y="35"/>
                    <a:pt x="464" y="34"/>
                    <a:pt x="464" y="34"/>
                  </a:cubicBezTo>
                  <a:cubicBezTo>
                    <a:pt x="465" y="34"/>
                    <a:pt x="465" y="34"/>
                    <a:pt x="466" y="34"/>
                  </a:cubicBezTo>
                  <a:cubicBezTo>
                    <a:pt x="465" y="34"/>
                    <a:pt x="465" y="34"/>
                    <a:pt x="465" y="35"/>
                  </a:cubicBezTo>
                  <a:cubicBezTo>
                    <a:pt x="466" y="35"/>
                    <a:pt x="466" y="34"/>
                    <a:pt x="467" y="35"/>
                  </a:cubicBezTo>
                  <a:cubicBezTo>
                    <a:pt x="466" y="34"/>
                    <a:pt x="466" y="34"/>
                    <a:pt x="466" y="34"/>
                  </a:cubicBezTo>
                  <a:cubicBezTo>
                    <a:pt x="467" y="34"/>
                    <a:pt x="468" y="34"/>
                    <a:pt x="469" y="34"/>
                  </a:cubicBezTo>
                  <a:cubicBezTo>
                    <a:pt x="468" y="34"/>
                    <a:pt x="468" y="35"/>
                    <a:pt x="468" y="35"/>
                  </a:cubicBezTo>
                  <a:cubicBezTo>
                    <a:pt x="469" y="35"/>
                    <a:pt x="469" y="35"/>
                    <a:pt x="469" y="35"/>
                  </a:cubicBezTo>
                  <a:cubicBezTo>
                    <a:pt x="469" y="34"/>
                    <a:pt x="471" y="36"/>
                    <a:pt x="470" y="34"/>
                  </a:cubicBezTo>
                  <a:cubicBezTo>
                    <a:pt x="471" y="34"/>
                    <a:pt x="472" y="34"/>
                    <a:pt x="472" y="34"/>
                  </a:cubicBezTo>
                  <a:cubicBezTo>
                    <a:pt x="472" y="34"/>
                    <a:pt x="472" y="34"/>
                    <a:pt x="472" y="34"/>
                  </a:cubicBezTo>
                  <a:cubicBezTo>
                    <a:pt x="473" y="34"/>
                    <a:pt x="473" y="34"/>
                    <a:pt x="473" y="34"/>
                  </a:cubicBezTo>
                  <a:cubicBezTo>
                    <a:pt x="474" y="34"/>
                    <a:pt x="474" y="34"/>
                    <a:pt x="475" y="33"/>
                  </a:cubicBezTo>
                  <a:cubicBezTo>
                    <a:pt x="475" y="34"/>
                    <a:pt x="476" y="34"/>
                    <a:pt x="476" y="34"/>
                  </a:cubicBezTo>
                  <a:cubicBezTo>
                    <a:pt x="477" y="34"/>
                    <a:pt x="478" y="35"/>
                    <a:pt x="479" y="34"/>
                  </a:cubicBezTo>
                  <a:cubicBezTo>
                    <a:pt x="479" y="34"/>
                    <a:pt x="479" y="34"/>
                    <a:pt x="479" y="34"/>
                  </a:cubicBezTo>
                  <a:cubicBezTo>
                    <a:pt x="478" y="33"/>
                    <a:pt x="478" y="32"/>
                    <a:pt x="478" y="31"/>
                  </a:cubicBezTo>
                  <a:cubicBezTo>
                    <a:pt x="479" y="32"/>
                    <a:pt x="479" y="32"/>
                    <a:pt x="479" y="32"/>
                  </a:cubicBezTo>
                  <a:cubicBezTo>
                    <a:pt x="480" y="32"/>
                    <a:pt x="479" y="33"/>
                    <a:pt x="480" y="33"/>
                  </a:cubicBezTo>
                  <a:cubicBezTo>
                    <a:pt x="480" y="34"/>
                    <a:pt x="480" y="34"/>
                    <a:pt x="480" y="34"/>
                  </a:cubicBezTo>
                  <a:cubicBezTo>
                    <a:pt x="480" y="34"/>
                    <a:pt x="480" y="34"/>
                    <a:pt x="480" y="34"/>
                  </a:cubicBezTo>
                  <a:cubicBezTo>
                    <a:pt x="481" y="34"/>
                    <a:pt x="480" y="34"/>
                    <a:pt x="480" y="33"/>
                  </a:cubicBezTo>
                  <a:cubicBezTo>
                    <a:pt x="481" y="33"/>
                    <a:pt x="482" y="34"/>
                    <a:pt x="483" y="33"/>
                  </a:cubicBezTo>
                  <a:cubicBezTo>
                    <a:pt x="482" y="33"/>
                    <a:pt x="482" y="32"/>
                    <a:pt x="481" y="33"/>
                  </a:cubicBezTo>
                  <a:cubicBezTo>
                    <a:pt x="480" y="33"/>
                    <a:pt x="480" y="32"/>
                    <a:pt x="480" y="32"/>
                  </a:cubicBezTo>
                  <a:cubicBezTo>
                    <a:pt x="481" y="32"/>
                    <a:pt x="481" y="31"/>
                    <a:pt x="482" y="32"/>
                  </a:cubicBezTo>
                  <a:cubicBezTo>
                    <a:pt x="482" y="31"/>
                    <a:pt x="482" y="31"/>
                    <a:pt x="482" y="31"/>
                  </a:cubicBezTo>
                  <a:cubicBezTo>
                    <a:pt x="482" y="31"/>
                    <a:pt x="482" y="31"/>
                    <a:pt x="482" y="32"/>
                  </a:cubicBezTo>
                  <a:cubicBezTo>
                    <a:pt x="483" y="32"/>
                    <a:pt x="484" y="32"/>
                    <a:pt x="484" y="31"/>
                  </a:cubicBezTo>
                  <a:cubicBezTo>
                    <a:pt x="484" y="32"/>
                    <a:pt x="484" y="32"/>
                    <a:pt x="485" y="32"/>
                  </a:cubicBezTo>
                  <a:cubicBezTo>
                    <a:pt x="485" y="32"/>
                    <a:pt x="485" y="31"/>
                    <a:pt x="485" y="31"/>
                  </a:cubicBezTo>
                  <a:cubicBezTo>
                    <a:pt x="485" y="31"/>
                    <a:pt x="486" y="31"/>
                    <a:pt x="486" y="31"/>
                  </a:cubicBezTo>
                  <a:cubicBezTo>
                    <a:pt x="486" y="31"/>
                    <a:pt x="486" y="31"/>
                    <a:pt x="486" y="30"/>
                  </a:cubicBezTo>
                  <a:cubicBezTo>
                    <a:pt x="485" y="31"/>
                    <a:pt x="482" y="29"/>
                    <a:pt x="483" y="31"/>
                  </a:cubicBezTo>
                  <a:cubicBezTo>
                    <a:pt x="482" y="30"/>
                    <a:pt x="482" y="30"/>
                    <a:pt x="482" y="30"/>
                  </a:cubicBezTo>
                  <a:cubicBezTo>
                    <a:pt x="480" y="31"/>
                    <a:pt x="479" y="30"/>
                    <a:pt x="477" y="30"/>
                  </a:cubicBezTo>
                  <a:cubicBezTo>
                    <a:pt x="477" y="31"/>
                    <a:pt x="477" y="31"/>
                    <a:pt x="477" y="31"/>
                  </a:cubicBezTo>
                  <a:cubicBezTo>
                    <a:pt x="478" y="31"/>
                    <a:pt x="478" y="32"/>
                    <a:pt x="478" y="32"/>
                  </a:cubicBezTo>
                  <a:cubicBezTo>
                    <a:pt x="477" y="33"/>
                    <a:pt x="476" y="32"/>
                    <a:pt x="475" y="32"/>
                  </a:cubicBezTo>
                  <a:cubicBezTo>
                    <a:pt x="474" y="32"/>
                    <a:pt x="473" y="32"/>
                    <a:pt x="473" y="32"/>
                  </a:cubicBezTo>
                  <a:cubicBezTo>
                    <a:pt x="474" y="31"/>
                    <a:pt x="476" y="32"/>
                    <a:pt x="477" y="31"/>
                  </a:cubicBezTo>
                  <a:cubicBezTo>
                    <a:pt x="477" y="31"/>
                    <a:pt x="477" y="31"/>
                    <a:pt x="477" y="31"/>
                  </a:cubicBezTo>
                  <a:cubicBezTo>
                    <a:pt x="477" y="31"/>
                    <a:pt x="477" y="31"/>
                    <a:pt x="477" y="31"/>
                  </a:cubicBezTo>
                  <a:cubicBezTo>
                    <a:pt x="474" y="31"/>
                    <a:pt x="474" y="31"/>
                    <a:pt x="474" y="31"/>
                  </a:cubicBezTo>
                  <a:cubicBezTo>
                    <a:pt x="474" y="30"/>
                    <a:pt x="474" y="30"/>
                    <a:pt x="474" y="30"/>
                  </a:cubicBezTo>
                  <a:cubicBezTo>
                    <a:pt x="474" y="30"/>
                    <a:pt x="474" y="30"/>
                    <a:pt x="474" y="30"/>
                  </a:cubicBezTo>
                  <a:cubicBezTo>
                    <a:pt x="473" y="30"/>
                    <a:pt x="474" y="29"/>
                    <a:pt x="474" y="29"/>
                  </a:cubicBezTo>
                  <a:cubicBezTo>
                    <a:pt x="475" y="29"/>
                    <a:pt x="477" y="28"/>
                    <a:pt x="478" y="30"/>
                  </a:cubicBezTo>
                  <a:cubicBezTo>
                    <a:pt x="478" y="30"/>
                    <a:pt x="478" y="29"/>
                    <a:pt x="478" y="29"/>
                  </a:cubicBezTo>
                  <a:cubicBezTo>
                    <a:pt x="479" y="29"/>
                    <a:pt x="481" y="29"/>
                    <a:pt x="482" y="30"/>
                  </a:cubicBezTo>
                  <a:cubicBezTo>
                    <a:pt x="483" y="28"/>
                    <a:pt x="485" y="30"/>
                    <a:pt x="486" y="29"/>
                  </a:cubicBezTo>
                  <a:cubicBezTo>
                    <a:pt x="487" y="29"/>
                    <a:pt x="489" y="29"/>
                    <a:pt x="491" y="30"/>
                  </a:cubicBezTo>
                  <a:cubicBezTo>
                    <a:pt x="491" y="30"/>
                    <a:pt x="491" y="30"/>
                    <a:pt x="491" y="30"/>
                  </a:cubicBezTo>
                  <a:cubicBezTo>
                    <a:pt x="491" y="29"/>
                    <a:pt x="490" y="29"/>
                    <a:pt x="490" y="29"/>
                  </a:cubicBezTo>
                  <a:cubicBezTo>
                    <a:pt x="491" y="29"/>
                    <a:pt x="493" y="30"/>
                    <a:pt x="494" y="29"/>
                  </a:cubicBezTo>
                  <a:cubicBezTo>
                    <a:pt x="494" y="29"/>
                    <a:pt x="494" y="29"/>
                    <a:pt x="494" y="29"/>
                  </a:cubicBezTo>
                  <a:cubicBezTo>
                    <a:pt x="495" y="29"/>
                    <a:pt x="496" y="29"/>
                    <a:pt x="496" y="28"/>
                  </a:cubicBezTo>
                  <a:cubicBezTo>
                    <a:pt x="496" y="28"/>
                    <a:pt x="496" y="28"/>
                    <a:pt x="496" y="28"/>
                  </a:cubicBezTo>
                  <a:cubicBezTo>
                    <a:pt x="495" y="28"/>
                    <a:pt x="495" y="29"/>
                    <a:pt x="495" y="29"/>
                  </a:cubicBezTo>
                  <a:cubicBezTo>
                    <a:pt x="493" y="28"/>
                    <a:pt x="493" y="28"/>
                    <a:pt x="493" y="28"/>
                  </a:cubicBezTo>
                  <a:cubicBezTo>
                    <a:pt x="490" y="28"/>
                    <a:pt x="487" y="28"/>
                    <a:pt x="484" y="28"/>
                  </a:cubicBezTo>
                  <a:cubicBezTo>
                    <a:pt x="482" y="28"/>
                    <a:pt x="480" y="28"/>
                    <a:pt x="479" y="28"/>
                  </a:cubicBezTo>
                  <a:cubicBezTo>
                    <a:pt x="478" y="28"/>
                    <a:pt x="477" y="28"/>
                    <a:pt x="475" y="28"/>
                  </a:cubicBezTo>
                  <a:cubicBezTo>
                    <a:pt x="473" y="28"/>
                    <a:pt x="470" y="28"/>
                    <a:pt x="468" y="28"/>
                  </a:cubicBezTo>
                  <a:cubicBezTo>
                    <a:pt x="468" y="27"/>
                    <a:pt x="468" y="27"/>
                    <a:pt x="468" y="27"/>
                  </a:cubicBezTo>
                  <a:cubicBezTo>
                    <a:pt x="467" y="27"/>
                    <a:pt x="467" y="27"/>
                    <a:pt x="467" y="27"/>
                  </a:cubicBezTo>
                  <a:cubicBezTo>
                    <a:pt x="467" y="28"/>
                    <a:pt x="467" y="28"/>
                    <a:pt x="467" y="28"/>
                  </a:cubicBezTo>
                  <a:cubicBezTo>
                    <a:pt x="467" y="28"/>
                    <a:pt x="466" y="27"/>
                    <a:pt x="465" y="28"/>
                  </a:cubicBezTo>
                  <a:cubicBezTo>
                    <a:pt x="465" y="27"/>
                    <a:pt x="465" y="27"/>
                    <a:pt x="465" y="27"/>
                  </a:cubicBezTo>
                  <a:cubicBezTo>
                    <a:pt x="463" y="26"/>
                    <a:pt x="462" y="29"/>
                    <a:pt x="461" y="27"/>
                  </a:cubicBezTo>
                  <a:cubicBezTo>
                    <a:pt x="461" y="27"/>
                    <a:pt x="461" y="27"/>
                    <a:pt x="461" y="27"/>
                  </a:cubicBezTo>
                  <a:cubicBezTo>
                    <a:pt x="460" y="27"/>
                    <a:pt x="460" y="27"/>
                    <a:pt x="460" y="27"/>
                  </a:cubicBezTo>
                  <a:cubicBezTo>
                    <a:pt x="460" y="27"/>
                    <a:pt x="460" y="27"/>
                    <a:pt x="460" y="27"/>
                  </a:cubicBezTo>
                  <a:cubicBezTo>
                    <a:pt x="459" y="26"/>
                    <a:pt x="458" y="26"/>
                    <a:pt x="458" y="27"/>
                  </a:cubicBezTo>
                  <a:cubicBezTo>
                    <a:pt x="457" y="27"/>
                    <a:pt x="457" y="26"/>
                    <a:pt x="456" y="26"/>
                  </a:cubicBezTo>
                  <a:cubicBezTo>
                    <a:pt x="458" y="24"/>
                    <a:pt x="458" y="27"/>
                    <a:pt x="460" y="26"/>
                  </a:cubicBezTo>
                  <a:cubicBezTo>
                    <a:pt x="460" y="26"/>
                    <a:pt x="460" y="26"/>
                    <a:pt x="460" y="26"/>
                  </a:cubicBezTo>
                  <a:cubicBezTo>
                    <a:pt x="460" y="26"/>
                    <a:pt x="460" y="26"/>
                    <a:pt x="460" y="26"/>
                  </a:cubicBezTo>
                  <a:cubicBezTo>
                    <a:pt x="460" y="26"/>
                    <a:pt x="460" y="26"/>
                    <a:pt x="460" y="26"/>
                  </a:cubicBezTo>
                  <a:cubicBezTo>
                    <a:pt x="462" y="25"/>
                    <a:pt x="463" y="25"/>
                    <a:pt x="465" y="26"/>
                  </a:cubicBezTo>
                  <a:cubicBezTo>
                    <a:pt x="467" y="25"/>
                    <a:pt x="470" y="27"/>
                    <a:pt x="471" y="26"/>
                  </a:cubicBezTo>
                  <a:cubicBezTo>
                    <a:pt x="473" y="27"/>
                    <a:pt x="474" y="25"/>
                    <a:pt x="475" y="26"/>
                  </a:cubicBezTo>
                  <a:cubicBezTo>
                    <a:pt x="476" y="25"/>
                    <a:pt x="477" y="27"/>
                    <a:pt x="478" y="26"/>
                  </a:cubicBezTo>
                  <a:cubicBezTo>
                    <a:pt x="480" y="27"/>
                    <a:pt x="481" y="25"/>
                    <a:pt x="483" y="26"/>
                  </a:cubicBezTo>
                  <a:cubicBezTo>
                    <a:pt x="486" y="26"/>
                    <a:pt x="489" y="27"/>
                    <a:pt x="492" y="26"/>
                  </a:cubicBezTo>
                  <a:cubicBezTo>
                    <a:pt x="492" y="26"/>
                    <a:pt x="492" y="26"/>
                    <a:pt x="492" y="26"/>
                  </a:cubicBezTo>
                  <a:cubicBezTo>
                    <a:pt x="494" y="26"/>
                    <a:pt x="496" y="27"/>
                    <a:pt x="497" y="26"/>
                  </a:cubicBezTo>
                  <a:cubicBezTo>
                    <a:pt x="497" y="26"/>
                    <a:pt x="497" y="26"/>
                    <a:pt x="498" y="27"/>
                  </a:cubicBezTo>
                  <a:cubicBezTo>
                    <a:pt x="498" y="26"/>
                    <a:pt x="500" y="27"/>
                    <a:pt x="500" y="26"/>
                  </a:cubicBezTo>
                  <a:cubicBezTo>
                    <a:pt x="500" y="26"/>
                    <a:pt x="500" y="26"/>
                    <a:pt x="500" y="26"/>
                  </a:cubicBezTo>
                  <a:cubicBezTo>
                    <a:pt x="500" y="27"/>
                    <a:pt x="501" y="26"/>
                    <a:pt x="501" y="26"/>
                  </a:cubicBezTo>
                  <a:cubicBezTo>
                    <a:pt x="501" y="26"/>
                    <a:pt x="501" y="26"/>
                    <a:pt x="501" y="26"/>
                  </a:cubicBezTo>
                  <a:cubicBezTo>
                    <a:pt x="501" y="26"/>
                    <a:pt x="501" y="26"/>
                    <a:pt x="501" y="27"/>
                  </a:cubicBezTo>
                  <a:cubicBezTo>
                    <a:pt x="502" y="26"/>
                    <a:pt x="502" y="26"/>
                    <a:pt x="502" y="26"/>
                  </a:cubicBezTo>
                  <a:cubicBezTo>
                    <a:pt x="503" y="27"/>
                    <a:pt x="503" y="27"/>
                    <a:pt x="503" y="27"/>
                  </a:cubicBezTo>
                  <a:cubicBezTo>
                    <a:pt x="503" y="26"/>
                    <a:pt x="503" y="26"/>
                    <a:pt x="503" y="26"/>
                  </a:cubicBezTo>
                  <a:cubicBezTo>
                    <a:pt x="504" y="28"/>
                    <a:pt x="504" y="25"/>
                    <a:pt x="506" y="26"/>
                  </a:cubicBezTo>
                  <a:cubicBezTo>
                    <a:pt x="507" y="27"/>
                    <a:pt x="507" y="27"/>
                    <a:pt x="508" y="26"/>
                  </a:cubicBezTo>
                  <a:cubicBezTo>
                    <a:pt x="508" y="27"/>
                    <a:pt x="508" y="27"/>
                    <a:pt x="508" y="27"/>
                  </a:cubicBezTo>
                  <a:cubicBezTo>
                    <a:pt x="508" y="25"/>
                    <a:pt x="510" y="27"/>
                    <a:pt x="510" y="26"/>
                  </a:cubicBezTo>
                  <a:cubicBezTo>
                    <a:pt x="510" y="26"/>
                    <a:pt x="511" y="26"/>
                    <a:pt x="511" y="26"/>
                  </a:cubicBezTo>
                  <a:cubicBezTo>
                    <a:pt x="511" y="27"/>
                    <a:pt x="511" y="27"/>
                    <a:pt x="511" y="27"/>
                  </a:cubicBezTo>
                  <a:cubicBezTo>
                    <a:pt x="511" y="27"/>
                    <a:pt x="512" y="27"/>
                    <a:pt x="512" y="27"/>
                  </a:cubicBezTo>
                  <a:cubicBezTo>
                    <a:pt x="512" y="26"/>
                    <a:pt x="511" y="26"/>
                    <a:pt x="511" y="26"/>
                  </a:cubicBezTo>
                  <a:cubicBezTo>
                    <a:pt x="512" y="26"/>
                    <a:pt x="512" y="26"/>
                    <a:pt x="513" y="26"/>
                  </a:cubicBezTo>
                  <a:cubicBezTo>
                    <a:pt x="513" y="26"/>
                    <a:pt x="513" y="26"/>
                    <a:pt x="513" y="26"/>
                  </a:cubicBezTo>
                  <a:cubicBezTo>
                    <a:pt x="513" y="26"/>
                    <a:pt x="514" y="26"/>
                    <a:pt x="514" y="26"/>
                  </a:cubicBezTo>
                  <a:cubicBezTo>
                    <a:pt x="514" y="25"/>
                    <a:pt x="514" y="25"/>
                    <a:pt x="514" y="25"/>
                  </a:cubicBezTo>
                  <a:cubicBezTo>
                    <a:pt x="516" y="26"/>
                    <a:pt x="516" y="26"/>
                    <a:pt x="517" y="27"/>
                  </a:cubicBezTo>
                  <a:cubicBezTo>
                    <a:pt x="517" y="27"/>
                    <a:pt x="517" y="27"/>
                    <a:pt x="517" y="27"/>
                  </a:cubicBezTo>
                  <a:cubicBezTo>
                    <a:pt x="517" y="27"/>
                    <a:pt x="517" y="27"/>
                    <a:pt x="517" y="26"/>
                  </a:cubicBezTo>
                  <a:cubicBezTo>
                    <a:pt x="519" y="26"/>
                    <a:pt x="519" y="26"/>
                    <a:pt x="519" y="26"/>
                  </a:cubicBezTo>
                  <a:cubicBezTo>
                    <a:pt x="519" y="26"/>
                    <a:pt x="519" y="26"/>
                    <a:pt x="519" y="26"/>
                  </a:cubicBezTo>
                  <a:cubicBezTo>
                    <a:pt x="519" y="26"/>
                    <a:pt x="519" y="26"/>
                    <a:pt x="519" y="26"/>
                  </a:cubicBezTo>
                  <a:cubicBezTo>
                    <a:pt x="519" y="26"/>
                    <a:pt x="519" y="26"/>
                    <a:pt x="520" y="26"/>
                  </a:cubicBezTo>
                  <a:cubicBezTo>
                    <a:pt x="519" y="25"/>
                    <a:pt x="521" y="26"/>
                    <a:pt x="521" y="26"/>
                  </a:cubicBezTo>
                  <a:cubicBezTo>
                    <a:pt x="522" y="25"/>
                    <a:pt x="524" y="27"/>
                    <a:pt x="524" y="25"/>
                  </a:cubicBezTo>
                  <a:cubicBezTo>
                    <a:pt x="524" y="26"/>
                    <a:pt x="524" y="26"/>
                    <a:pt x="524" y="26"/>
                  </a:cubicBezTo>
                  <a:cubicBezTo>
                    <a:pt x="524" y="26"/>
                    <a:pt x="524" y="26"/>
                    <a:pt x="525" y="25"/>
                  </a:cubicBezTo>
                  <a:cubicBezTo>
                    <a:pt x="525" y="26"/>
                    <a:pt x="525" y="26"/>
                    <a:pt x="525" y="26"/>
                  </a:cubicBezTo>
                  <a:cubicBezTo>
                    <a:pt x="526" y="27"/>
                    <a:pt x="526" y="25"/>
                    <a:pt x="527" y="26"/>
                  </a:cubicBezTo>
                  <a:cubicBezTo>
                    <a:pt x="527" y="25"/>
                    <a:pt x="527" y="25"/>
                    <a:pt x="527" y="25"/>
                  </a:cubicBezTo>
                  <a:cubicBezTo>
                    <a:pt x="526" y="24"/>
                    <a:pt x="526" y="25"/>
                    <a:pt x="526" y="25"/>
                  </a:cubicBezTo>
                  <a:cubicBezTo>
                    <a:pt x="525" y="25"/>
                    <a:pt x="526" y="24"/>
                    <a:pt x="525" y="24"/>
                  </a:cubicBezTo>
                  <a:cubicBezTo>
                    <a:pt x="525" y="25"/>
                    <a:pt x="525" y="25"/>
                    <a:pt x="525" y="25"/>
                  </a:cubicBezTo>
                  <a:cubicBezTo>
                    <a:pt x="524" y="25"/>
                    <a:pt x="524" y="24"/>
                    <a:pt x="524" y="25"/>
                  </a:cubicBezTo>
                  <a:cubicBezTo>
                    <a:pt x="523" y="25"/>
                    <a:pt x="522" y="25"/>
                    <a:pt x="521" y="24"/>
                  </a:cubicBezTo>
                  <a:cubicBezTo>
                    <a:pt x="521" y="24"/>
                    <a:pt x="522" y="25"/>
                    <a:pt x="521" y="25"/>
                  </a:cubicBezTo>
                  <a:cubicBezTo>
                    <a:pt x="521" y="24"/>
                    <a:pt x="520" y="24"/>
                    <a:pt x="519" y="24"/>
                  </a:cubicBezTo>
                  <a:cubicBezTo>
                    <a:pt x="519" y="24"/>
                    <a:pt x="519" y="24"/>
                    <a:pt x="519" y="24"/>
                  </a:cubicBezTo>
                  <a:cubicBezTo>
                    <a:pt x="520" y="24"/>
                    <a:pt x="521" y="24"/>
                    <a:pt x="521" y="25"/>
                  </a:cubicBezTo>
                  <a:cubicBezTo>
                    <a:pt x="521" y="25"/>
                    <a:pt x="521" y="25"/>
                    <a:pt x="521" y="25"/>
                  </a:cubicBezTo>
                  <a:cubicBezTo>
                    <a:pt x="520" y="25"/>
                    <a:pt x="518" y="25"/>
                    <a:pt x="518" y="24"/>
                  </a:cubicBezTo>
                  <a:cubicBezTo>
                    <a:pt x="517" y="24"/>
                    <a:pt x="516" y="24"/>
                    <a:pt x="515" y="24"/>
                  </a:cubicBezTo>
                  <a:cubicBezTo>
                    <a:pt x="515" y="24"/>
                    <a:pt x="515" y="24"/>
                    <a:pt x="515" y="24"/>
                  </a:cubicBezTo>
                  <a:cubicBezTo>
                    <a:pt x="515" y="24"/>
                    <a:pt x="516" y="24"/>
                    <a:pt x="516" y="24"/>
                  </a:cubicBezTo>
                  <a:cubicBezTo>
                    <a:pt x="515" y="24"/>
                    <a:pt x="516" y="25"/>
                    <a:pt x="515" y="25"/>
                  </a:cubicBezTo>
                  <a:cubicBezTo>
                    <a:pt x="515" y="25"/>
                    <a:pt x="515" y="25"/>
                    <a:pt x="514" y="24"/>
                  </a:cubicBezTo>
                  <a:cubicBezTo>
                    <a:pt x="514" y="25"/>
                    <a:pt x="513" y="24"/>
                    <a:pt x="512" y="25"/>
                  </a:cubicBezTo>
                  <a:cubicBezTo>
                    <a:pt x="511" y="24"/>
                    <a:pt x="511" y="24"/>
                    <a:pt x="511" y="24"/>
                  </a:cubicBezTo>
                  <a:cubicBezTo>
                    <a:pt x="511" y="25"/>
                    <a:pt x="511" y="24"/>
                    <a:pt x="510" y="24"/>
                  </a:cubicBezTo>
                  <a:cubicBezTo>
                    <a:pt x="510" y="24"/>
                    <a:pt x="510" y="24"/>
                    <a:pt x="510" y="24"/>
                  </a:cubicBezTo>
                  <a:cubicBezTo>
                    <a:pt x="510" y="26"/>
                    <a:pt x="509" y="25"/>
                    <a:pt x="508" y="25"/>
                  </a:cubicBezTo>
                  <a:cubicBezTo>
                    <a:pt x="507" y="25"/>
                    <a:pt x="508" y="23"/>
                    <a:pt x="507" y="23"/>
                  </a:cubicBezTo>
                  <a:cubicBezTo>
                    <a:pt x="507" y="24"/>
                    <a:pt x="507" y="24"/>
                    <a:pt x="508" y="24"/>
                  </a:cubicBezTo>
                  <a:cubicBezTo>
                    <a:pt x="507" y="24"/>
                    <a:pt x="507" y="24"/>
                    <a:pt x="507" y="25"/>
                  </a:cubicBezTo>
                  <a:cubicBezTo>
                    <a:pt x="508" y="25"/>
                    <a:pt x="508" y="25"/>
                    <a:pt x="508" y="25"/>
                  </a:cubicBezTo>
                  <a:cubicBezTo>
                    <a:pt x="508" y="25"/>
                    <a:pt x="507" y="26"/>
                    <a:pt x="507" y="26"/>
                  </a:cubicBezTo>
                  <a:cubicBezTo>
                    <a:pt x="507" y="26"/>
                    <a:pt x="506" y="26"/>
                    <a:pt x="506" y="26"/>
                  </a:cubicBezTo>
                  <a:cubicBezTo>
                    <a:pt x="507" y="26"/>
                    <a:pt x="507" y="26"/>
                    <a:pt x="507" y="25"/>
                  </a:cubicBezTo>
                  <a:cubicBezTo>
                    <a:pt x="506" y="25"/>
                    <a:pt x="505" y="25"/>
                    <a:pt x="504" y="25"/>
                  </a:cubicBezTo>
                  <a:cubicBezTo>
                    <a:pt x="504" y="25"/>
                    <a:pt x="504" y="24"/>
                    <a:pt x="504" y="24"/>
                  </a:cubicBezTo>
                  <a:cubicBezTo>
                    <a:pt x="505" y="24"/>
                    <a:pt x="505" y="24"/>
                    <a:pt x="505" y="24"/>
                  </a:cubicBezTo>
                  <a:cubicBezTo>
                    <a:pt x="504" y="23"/>
                    <a:pt x="504" y="23"/>
                    <a:pt x="504" y="23"/>
                  </a:cubicBezTo>
                  <a:cubicBezTo>
                    <a:pt x="504" y="23"/>
                    <a:pt x="505" y="23"/>
                    <a:pt x="505" y="23"/>
                  </a:cubicBezTo>
                  <a:cubicBezTo>
                    <a:pt x="504" y="23"/>
                    <a:pt x="504" y="23"/>
                    <a:pt x="503" y="23"/>
                  </a:cubicBezTo>
                  <a:cubicBezTo>
                    <a:pt x="504" y="23"/>
                    <a:pt x="504" y="23"/>
                    <a:pt x="504" y="23"/>
                  </a:cubicBezTo>
                  <a:cubicBezTo>
                    <a:pt x="503" y="24"/>
                    <a:pt x="503" y="24"/>
                    <a:pt x="503" y="24"/>
                  </a:cubicBezTo>
                  <a:cubicBezTo>
                    <a:pt x="503" y="24"/>
                    <a:pt x="503" y="23"/>
                    <a:pt x="502" y="23"/>
                  </a:cubicBezTo>
                  <a:cubicBezTo>
                    <a:pt x="502" y="23"/>
                    <a:pt x="502" y="24"/>
                    <a:pt x="502" y="24"/>
                  </a:cubicBezTo>
                  <a:cubicBezTo>
                    <a:pt x="503" y="25"/>
                    <a:pt x="503" y="25"/>
                    <a:pt x="503" y="25"/>
                  </a:cubicBezTo>
                  <a:cubicBezTo>
                    <a:pt x="502" y="25"/>
                    <a:pt x="502" y="25"/>
                    <a:pt x="502" y="25"/>
                  </a:cubicBezTo>
                  <a:cubicBezTo>
                    <a:pt x="501" y="25"/>
                    <a:pt x="500" y="25"/>
                    <a:pt x="500" y="24"/>
                  </a:cubicBezTo>
                  <a:cubicBezTo>
                    <a:pt x="501" y="24"/>
                    <a:pt x="501" y="24"/>
                    <a:pt x="501" y="24"/>
                  </a:cubicBezTo>
                  <a:cubicBezTo>
                    <a:pt x="499" y="23"/>
                    <a:pt x="499" y="23"/>
                    <a:pt x="499" y="23"/>
                  </a:cubicBezTo>
                  <a:cubicBezTo>
                    <a:pt x="499" y="24"/>
                    <a:pt x="499" y="24"/>
                    <a:pt x="499" y="24"/>
                  </a:cubicBezTo>
                  <a:cubicBezTo>
                    <a:pt x="498" y="24"/>
                    <a:pt x="498" y="24"/>
                    <a:pt x="498" y="24"/>
                  </a:cubicBezTo>
                  <a:cubicBezTo>
                    <a:pt x="499" y="25"/>
                    <a:pt x="499" y="25"/>
                    <a:pt x="499" y="25"/>
                  </a:cubicBezTo>
                  <a:cubicBezTo>
                    <a:pt x="499" y="25"/>
                    <a:pt x="498" y="25"/>
                    <a:pt x="498" y="25"/>
                  </a:cubicBezTo>
                  <a:cubicBezTo>
                    <a:pt x="497" y="24"/>
                    <a:pt x="496" y="26"/>
                    <a:pt x="495" y="24"/>
                  </a:cubicBezTo>
                  <a:cubicBezTo>
                    <a:pt x="496" y="24"/>
                    <a:pt x="497" y="24"/>
                    <a:pt x="497" y="24"/>
                  </a:cubicBezTo>
                  <a:cubicBezTo>
                    <a:pt x="497" y="23"/>
                    <a:pt x="497" y="23"/>
                    <a:pt x="497" y="23"/>
                  </a:cubicBezTo>
                  <a:cubicBezTo>
                    <a:pt x="497" y="24"/>
                    <a:pt x="497" y="24"/>
                    <a:pt x="497" y="24"/>
                  </a:cubicBezTo>
                  <a:cubicBezTo>
                    <a:pt x="497" y="23"/>
                    <a:pt x="496" y="23"/>
                    <a:pt x="495" y="23"/>
                  </a:cubicBezTo>
                  <a:cubicBezTo>
                    <a:pt x="496" y="22"/>
                    <a:pt x="496" y="22"/>
                    <a:pt x="496" y="22"/>
                  </a:cubicBezTo>
                  <a:cubicBezTo>
                    <a:pt x="495" y="22"/>
                    <a:pt x="495" y="22"/>
                    <a:pt x="495" y="22"/>
                  </a:cubicBezTo>
                  <a:cubicBezTo>
                    <a:pt x="495" y="22"/>
                    <a:pt x="495" y="22"/>
                    <a:pt x="495" y="22"/>
                  </a:cubicBezTo>
                  <a:cubicBezTo>
                    <a:pt x="495" y="22"/>
                    <a:pt x="495" y="23"/>
                    <a:pt x="495" y="23"/>
                  </a:cubicBezTo>
                  <a:cubicBezTo>
                    <a:pt x="494" y="23"/>
                    <a:pt x="495" y="24"/>
                    <a:pt x="495" y="24"/>
                  </a:cubicBezTo>
                  <a:cubicBezTo>
                    <a:pt x="495" y="24"/>
                    <a:pt x="495" y="24"/>
                    <a:pt x="495" y="25"/>
                  </a:cubicBezTo>
                  <a:cubicBezTo>
                    <a:pt x="493" y="25"/>
                    <a:pt x="493" y="25"/>
                    <a:pt x="493" y="25"/>
                  </a:cubicBezTo>
                  <a:cubicBezTo>
                    <a:pt x="493" y="25"/>
                    <a:pt x="493" y="24"/>
                    <a:pt x="493" y="24"/>
                  </a:cubicBezTo>
                  <a:cubicBezTo>
                    <a:pt x="493" y="24"/>
                    <a:pt x="493" y="24"/>
                    <a:pt x="493" y="24"/>
                  </a:cubicBezTo>
                  <a:cubicBezTo>
                    <a:pt x="493" y="24"/>
                    <a:pt x="493" y="25"/>
                    <a:pt x="493" y="25"/>
                  </a:cubicBezTo>
                  <a:cubicBezTo>
                    <a:pt x="491" y="24"/>
                    <a:pt x="493" y="24"/>
                    <a:pt x="492" y="24"/>
                  </a:cubicBezTo>
                  <a:cubicBezTo>
                    <a:pt x="492" y="23"/>
                    <a:pt x="491" y="23"/>
                    <a:pt x="491" y="23"/>
                  </a:cubicBezTo>
                  <a:cubicBezTo>
                    <a:pt x="491" y="24"/>
                    <a:pt x="490" y="24"/>
                    <a:pt x="491" y="25"/>
                  </a:cubicBezTo>
                  <a:cubicBezTo>
                    <a:pt x="490" y="25"/>
                    <a:pt x="490" y="25"/>
                    <a:pt x="490" y="25"/>
                  </a:cubicBezTo>
                  <a:cubicBezTo>
                    <a:pt x="490" y="25"/>
                    <a:pt x="490" y="25"/>
                    <a:pt x="490" y="25"/>
                  </a:cubicBezTo>
                  <a:cubicBezTo>
                    <a:pt x="490" y="24"/>
                    <a:pt x="489" y="24"/>
                    <a:pt x="489" y="25"/>
                  </a:cubicBezTo>
                  <a:cubicBezTo>
                    <a:pt x="489" y="24"/>
                    <a:pt x="488" y="23"/>
                    <a:pt x="488" y="23"/>
                  </a:cubicBezTo>
                  <a:cubicBezTo>
                    <a:pt x="488" y="23"/>
                    <a:pt x="487" y="23"/>
                    <a:pt x="488" y="24"/>
                  </a:cubicBezTo>
                  <a:cubicBezTo>
                    <a:pt x="487" y="24"/>
                    <a:pt x="486" y="24"/>
                    <a:pt x="486" y="25"/>
                  </a:cubicBezTo>
                  <a:cubicBezTo>
                    <a:pt x="485" y="24"/>
                    <a:pt x="485" y="24"/>
                    <a:pt x="485" y="24"/>
                  </a:cubicBezTo>
                  <a:cubicBezTo>
                    <a:pt x="485" y="24"/>
                    <a:pt x="486" y="24"/>
                    <a:pt x="486" y="24"/>
                  </a:cubicBezTo>
                  <a:cubicBezTo>
                    <a:pt x="486" y="24"/>
                    <a:pt x="486" y="23"/>
                    <a:pt x="485" y="23"/>
                  </a:cubicBezTo>
                  <a:cubicBezTo>
                    <a:pt x="485" y="24"/>
                    <a:pt x="485" y="24"/>
                    <a:pt x="485" y="24"/>
                  </a:cubicBezTo>
                  <a:cubicBezTo>
                    <a:pt x="485" y="24"/>
                    <a:pt x="486" y="24"/>
                    <a:pt x="486" y="24"/>
                  </a:cubicBezTo>
                  <a:cubicBezTo>
                    <a:pt x="485" y="24"/>
                    <a:pt x="485" y="24"/>
                    <a:pt x="485" y="24"/>
                  </a:cubicBezTo>
                  <a:cubicBezTo>
                    <a:pt x="485" y="24"/>
                    <a:pt x="484" y="24"/>
                    <a:pt x="484" y="23"/>
                  </a:cubicBezTo>
                  <a:cubicBezTo>
                    <a:pt x="484" y="24"/>
                    <a:pt x="485" y="24"/>
                    <a:pt x="485" y="25"/>
                  </a:cubicBezTo>
                  <a:cubicBezTo>
                    <a:pt x="485" y="25"/>
                    <a:pt x="485" y="24"/>
                    <a:pt x="484" y="24"/>
                  </a:cubicBezTo>
                  <a:cubicBezTo>
                    <a:pt x="484" y="26"/>
                    <a:pt x="482" y="24"/>
                    <a:pt x="481" y="25"/>
                  </a:cubicBezTo>
                  <a:cubicBezTo>
                    <a:pt x="481" y="24"/>
                    <a:pt x="482" y="23"/>
                    <a:pt x="483" y="23"/>
                  </a:cubicBezTo>
                  <a:cubicBezTo>
                    <a:pt x="482" y="23"/>
                    <a:pt x="481" y="23"/>
                    <a:pt x="480" y="23"/>
                  </a:cubicBezTo>
                  <a:cubicBezTo>
                    <a:pt x="478" y="24"/>
                    <a:pt x="478" y="24"/>
                    <a:pt x="478" y="24"/>
                  </a:cubicBezTo>
                  <a:cubicBezTo>
                    <a:pt x="479" y="24"/>
                    <a:pt x="479" y="24"/>
                    <a:pt x="479" y="24"/>
                  </a:cubicBezTo>
                  <a:cubicBezTo>
                    <a:pt x="479" y="24"/>
                    <a:pt x="479" y="25"/>
                    <a:pt x="479" y="25"/>
                  </a:cubicBezTo>
                  <a:cubicBezTo>
                    <a:pt x="478" y="25"/>
                    <a:pt x="477" y="24"/>
                    <a:pt x="477" y="23"/>
                  </a:cubicBezTo>
                  <a:cubicBezTo>
                    <a:pt x="478" y="23"/>
                    <a:pt x="478" y="23"/>
                    <a:pt x="478" y="23"/>
                  </a:cubicBezTo>
                  <a:cubicBezTo>
                    <a:pt x="477" y="23"/>
                    <a:pt x="477" y="23"/>
                    <a:pt x="476" y="23"/>
                  </a:cubicBezTo>
                  <a:cubicBezTo>
                    <a:pt x="477" y="24"/>
                    <a:pt x="477" y="24"/>
                    <a:pt x="477" y="24"/>
                  </a:cubicBezTo>
                  <a:cubicBezTo>
                    <a:pt x="477" y="24"/>
                    <a:pt x="477" y="24"/>
                    <a:pt x="477" y="25"/>
                  </a:cubicBezTo>
                  <a:cubicBezTo>
                    <a:pt x="477" y="25"/>
                    <a:pt x="476" y="25"/>
                    <a:pt x="476" y="25"/>
                  </a:cubicBezTo>
                  <a:cubicBezTo>
                    <a:pt x="476" y="24"/>
                    <a:pt x="475" y="25"/>
                    <a:pt x="475" y="25"/>
                  </a:cubicBezTo>
                  <a:cubicBezTo>
                    <a:pt x="475" y="25"/>
                    <a:pt x="474" y="25"/>
                    <a:pt x="474" y="24"/>
                  </a:cubicBezTo>
                  <a:cubicBezTo>
                    <a:pt x="475" y="24"/>
                    <a:pt x="475" y="24"/>
                    <a:pt x="475" y="24"/>
                  </a:cubicBezTo>
                  <a:cubicBezTo>
                    <a:pt x="474" y="24"/>
                    <a:pt x="474" y="24"/>
                    <a:pt x="474" y="24"/>
                  </a:cubicBezTo>
                  <a:cubicBezTo>
                    <a:pt x="474" y="24"/>
                    <a:pt x="474" y="24"/>
                    <a:pt x="474" y="25"/>
                  </a:cubicBezTo>
                  <a:cubicBezTo>
                    <a:pt x="473" y="24"/>
                    <a:pt x="473" y="24"/>
                    <a:pt x="472" y="24"/>
                  </a:cubicBezTo>
                  <a:cubicBezTo>
                    <a:pt x="473" y="24"/>
                    <a:pt x="474" y="23"/>
                    <a:pt x="475" y="23"/>
                  </a:cubicBezTo>
                  <a:cubicBezTo>
                    <a:pt x="474" y="23"/>
                    <a:pt x="474" y="23"/>
                    <a:pt x="474" y="23"/>
                  </a:cubicBezTo>
                  <a:cubicBezTo>
                    <a:pt x="473" y="23"/>
                    <a:pt x="470" y="22"/>
                    <a:pt x="470" y="23"/>
                  </a:cubicBezTo>
                  <a:cubicBezTo>
                    <a:pt x="471" y="24"/>
                    <a:pt x="472" y="22"/>
                    <a:pt x="472" y="23"/>
                  </a:cubicBezTo>
                  <a:cubicBezTo>
                    <a:pt x="471" y="24"/>
                    <a:pt x="471" y="23"/>
                    <a:pt x="470" y="24"/>
                  </a:cubicBezTo>
                  <a:cubicBezTo>
                    <a:pt x="470" y="25"/>
                    <a:pt x="469" y="24"/>
                    <a:pt x="469" y="24"/>
                  </a:cubicBezTo>
                  <a:cubicBezTo>
                    <a:pt x="470" y="24"/>
                    <a:pt x="469" y="23"/>
                    <a:pt x="470" y="22"/>
                  </a:cubicBezTo>
                  <a:cubicBezTo>
                    <a:pt x="469" y="22"/>
                    <a:pt x="468" y="22"/>
                    <a:pt x="468" y="23"/>
                  </a:cubicBezTo>
                  <a:cubicBezTo>
                    <a:pt x="469" y="23"/>
                    <a:pt x="469" y="23"/>
                    <a:pt x="469" y="23"/>
                  </a:cubicBezTo>
                  <a:cubicBezTo>
                    <a:pt x="469" y="23"/>
                    <a:pt x="469" y="23"/>
                    <a:pt x="469" y="23"/>
                  </a:cubicBezTo>
                  <a:cubicBezTo>
                    <a:pt x="469" y="23"/>
                    <a:pt x="469" y="23"/>
                    <a:pt x="469" y="23"/>
                  </a:cubicBezTo>
                  <a:cubicBezTo>
                    <a:pt x="468" y="23"/>
                    <a:pt x="468" y="23"/>
                    <a:pt x="467" y="23"/>
                  </a:cubicBezTo>
                  <a:cubicBezTo>
                    <a:pt x="468" y="23"/>
                    <a:pt x="468" y="23"/>
                    <a:pt x="468" y="24"/>
                  </a:cubicBezTo>
                  <a:cubicBezTo>
                    <a:pt x="469" y="25"/>
                    <a:pt x="467" y="24"/>
                    <a:pt x="466" y="24"/>
                  </a:cubicBezTo>
                  <a:cubicBezTo>
                    <a:pt x="467" y="22"/>
                    <a:pt x="467" y="22"/>
                    <a:pt x="467" y="22"/>
                  </a:cubicBezTo>
                  <a:cubicBezTo>
                    <a:pt x="466" y="22"/>
                    <a:pt x="466" y="22"/>
                    <a:pt x="465" y="23"/>
                  </a:cubicBezTo>
                  <a:cubicBezTo>
                    <a:pt x="466" y="23"/>
                    <a:pt x="466" y="23"/>
                    <a:pt x="466" y="23"/>
                  </a:cubicBezTo>
                  <a:cubicBezTo>
                    <a:pt x="466" y="23"/>
                    <a:pt x="466" y="23"/>
                    <a:pt x="466" y="23"/>
                  </a:cubicBezTo>
                  <a:cubicBezTo>
                    <a:pt x="466" y="23"/>
                    <a:pt x="466" y="23"/>
                    <a:pt x="465" y="24"/>
                  </a:cubicBezTo>
                  <a:cubicBezTo>
                    <a:pt x="465" y="23"/>
                    <a:pt x="465" y="23"/>
                    <a:pt x="465" y="23"/>
                  </a:cubicBezTo>
                  <a:cubicBezTo>
                    <a:pt x="464" y="22"/>
                    <a:pt x="464" y="22"/>
                    <a:pt x="464" y="22"/>
                  </a:cubicBezTo>
                  <a:cubicBezTo>
                    <a:pt x="461" y="23"/>
                    <a:pt x="459" y="21"/>
                    <a:pt x="456" y="21"/>
                  </a:cubicBezTo>
                  <a:cubicBezTo>
                    <a:pt x="456" y="21"/>
                    <a:pt x="456" y="21"/>
                    <a:pt x="456" y="21"/>
                  </a:cubicBezTo>
                  <a:cubicBezTo>
                    <a:pt x="456" y="21"/>
                    <a:pt x="456" y="21"/>
                    <a:pt x="457" y="21"/>
                  </a:cubicBezTo>
                  <a:cubicBezTo>
                    <a:pt x="456" y="20"/>
                    <a:pt x="458" y="21"/>
                    <a:pt x="458" y="20"/>
                  </a:cubicBezTo>
                  <a:cubicBezTo>
                    <a:pt x="459" y="20"/>
                    <a:pt x="460" y="19"/>
                    <a:pt x="460" y="20"/>
                  </a:cubicBezTo>
                  <a:cubicBezTo>
                    <a:pt x="460" y="20"/>
                    <a:pt x="460" y="20"/>
                    <a:pt x="460" y="20"/>
                  </a:cubicBezTo>
                  <a:cubicBezTo>
                    <a:pt x="461" y="20"/>
                    <a:pt x="461" y="20"/>
                    <a:pt x="461" y="20"/>
                  </a:cubicBezTo>
                  <a:cubicBezTo>
                    <a:pt x="461" y="19"/>
                    <a:pt x="462" y="20"/>
                    <a:pt x="461" y="20"/>
                  </a:cubicBezTo>
                  <a:cubicBezTo>
                    <a:pt x="462" y="20"/>
                    <a:pt x="463" y="21"/>
                    <a:pt x="463" y="21"/>
                  </a:cubicBezTo>
                  <a:cubicBezTo>
                    <a:pt x="464" y="19"/>
                    <a:pt x="466" y="21"/>
                    <a:pt x="467" y="20"/>
                  </a:cubicBezTo>
                  <a:cubicBezTo>
                    <a:pt x="469" y="21"/>
                    <a:pt x="472" y="20"/>
                    <a:pt x="474" y="20"/>
                  </a:cubicBezTo>
                  <a:cubicBezTo>
                    <a:pt x="476" y="21"/>
                    <a:pt x="479" y="21"/>
                    <a:pt x="481" y="21"/>
                  </a:cubicBezTo>
                  <a:cubicBezTo>
                    <a:pt x="482" y="22"/>
                    <a:pt x="484" y="19"/>
                    <a:pt x="485" y="21"/>
                  </a:cubicBezTo>
                  <a:cubicBezTo>
                    <a:pt x="485" y="21"/>
                    <a:pt x="486" y="21"/>
                    <a:pt x="487" y="21"/>
                  </a:cubicBezTo>
                  <a:cubicBezTo>
                    <a:pt x="488" y="20"/>
                    <a:pt x="489" y="22"/>
                    <a:pt x="490" y="20"/>
                  </a:cubicBezTo>
                  <a:cubicBezTo>
                    <a:pt x="490" y="21"/>
                    <a:pt x="490" y="21"/>
                    <a:pt x="490" y="21"/>
                  </a:cubicBezTo>
                  <a:cubicBezTo>
                    <a:pt x="490" y="21"/>
                    <a:pt x="492" y="22"/>
                    <a:pt x="492" y="21"/>
                  </a:cubicBezTo>
                  <a:cubicBezTo>
                    <a:pt x="493" y="21"/>
                    <a:pt x="493" y="21"/>
                    <a:pt x="493" y="21"/>
                  </a:cubicBezTo>
                  <a:cubicBezTo>
                    <a:pt x="493" y="20"/>
                    <a:pt x="493" y="20"/>
                    <a:pt x="493" y="20"/>
                  </a:cubicBezTo>
                  <a:cubicBezTo>
                    <a:pt x="490" y="20"/>
                    <a:pt x="490" y="20"/>
                    <a:pt x="490" y="20"/>
                  </a:cubicBezTo>
                  <a:cubicBezTo>
                    <a:pt x="490" y="20"/>
                    <a:pt x="489" y="21"/>
                    <a:pt x="489" y="20"/>
                  </a:cubicBezTo>
                  <a:cubicBezTo>
                    <a:pt x="489" y="20"/>
                    <a:pt x="489" y="20"/>
                    <a:pt x="489" y="20"/>
                  </a:cubicBezTo>
                  <a:cubicBezTo>
                    <a:pt x="488" y="20"/>
                    <a:pt x="488" y="20"/>
                    <a:pt x="488" y="20"/>
                  </a:cubicBezTo>
                  <a:cubicBezTo>
                    <a:pt x="488" y="20"/>
                    <a:pt x="488" y="20"/>
                    <a:pt x="488" y="20"/>
                  </a:cubicBezTo>
                  <a:cubicBezTo>
                    <a:pt x="488" y="20"/>
                    <a:pt x="487" y="20"/>
                    <a:pt x="487" y="20"/>
                  </a:cubicBezTo>
                  <a:cubicBezTo>
                    <a:pt x="486" y="20"/>
                    <a:pt x="486" y="20"/>
                    <a:pt x="486" y="20"/>
                  </a:cubicBezTo>
                  <a:cubicBezTo>
                    <a:pt x="486" y="21"/>
                    <a:pt x="486" y="20"/>
                    <a:pt x="485" y="20"/>
                  </a:cubicBezTo>
                  <a:cubicBezTo>
                    <a:pt x="485" y="20"/>
                    <a:pt x="485" y="21"/>
                    <a:pt x="485" y="21"/>
                  </a:cubicBezTo>
                  <a:cubicBezTo>
                    <a:pt x="485" y="20"/>
                    <a:pt x="484" y="21"/>
                    <a:pt x="484" y="20"/>
                  </a:cubicBezTo>
                  <a:cubicBezTo>
                    <a:pt x="485" y="20"/>
                    <a:pt x="485" y="20"/>
                    <a:pt x="485" y="20"/>
                  </a:cubicBezTo>
                  <a:cubicBezTo>
                    <a:pt x="485" y="20"/>
                    <a:pt x="485" y="20"/>
                    <a:pt x="485" y="20"/>
                  </a:cubicBezTo>
                  <a:cubicBezTo>
                    <a:pt x="484" y="19"/>
                    <a:pt x="484" y="19"/>
                    <a:pt x="483" y="20"/>
                  </a:cubicBezTo>
                  <a:cubicBezTo>
                    <a:pt x="482" y="20"/>
                    <a:pt x="481" y="19"/>
                    <a:pt x="480" y="19"/>
                  </a:cubicBezTo>
                  <a:cubicBezTo>
                    <a:pt x="480" y="19"/>
                    <a:pt x="480" y="19"/>
                    <a:pt x="480" y="19"/>
                  </a:cubicBezTo>
                  <a:cubicBezTo>
                    <a:pt x="480" y="19"/>
                    <a:pt x="481" y="19"/>
                    <a:pt x="481" y="20"/>
                  </a:cubicBezTo>
                  <a:cubicBezTo>
                    <a:pt x="478" y="20"/>
                    <a:pt x="478" y="20"/>
                    <a:pt x="478" y="20"/>
                  </a:cubicBezTo>
                  <a:cubicBezTo>
                    <a:pt x="479" y="19"/>
                    <a:pt x="477" y="18"/>
                    <a:pt x="477" y="17"/>
                  </a:cubicBezTo>
                  <a:cubicBezTo>
                    <a:pt x="476" y="17"/>
                    <a:pt x="477" y="19"/>
                    <a:pt x="477" y="19"/>
                  </a:cubicBezTo>
                  <a:cubicBezTo>
                    <a:pt x="477" y="19"/>
                    <a:pt x="476" y="19"/>
                    <a:pt x="476" y="18"/>
                  </a:cubicBezTo>
                  <a:cubicBezTo>
                    <a:pt x="476" y="18"/>
                    <a:pt x="476" y="19"/>
                    <a:pt x="476" y="19"/>
                  </a:cubicBezTo>
                  <a:cubicBezTo>
                    <a:pt x="475" y="19"/>
                    <a:pt x="475" y="19"/>
                    <a:pt x="475" y="19"/>
                  </a:cubicBezTo>
                  <a:cubicBezTo>
                    <a:pt x="475" y="19"/>
                    <a:pt x="475" y="19"/>
                    <a:pt x="475" y="19"/>
                  </a:cubicBezTo>
                  <a:cubicBezTo>
                    <a:pt x="474" y="19"/>
                    <a:pt x="473" y="19"/>
                    <a:pt x="472" y="20"/>
                  </a:cubicBezTo>
                  <a:cubicBezTo>
                    <a:pt x="472" y="19"/>
                    <a:pt x="472" y="19"/>
                    <a:pt x="472" y="19"/>
                  </a:cubicBezTo>
                  <a:cubicBezTo>
                    <a:pt x="472" y="20"/>
                    <a:pt x="472" y="20"/>
                    <a:pt x="472" y="20"/>
                  </a:cubicBezTo>
                  <a:cubicBezTo>
                    <a:pt x="470" y="19"/>
                    <a:pt x="470" y="19"/>
                    <a:pt x="470" y="19"/>
                  </a:cubicBezTo>
                  <a:cubicBezTo>
                    <a:pt x="469" y="18"/>
                    <a:pt x="467" y="19"/>
                    <a:pt x="467" y="18"/>
                  </a:cubicBezTo>
                  <a:cubicBezTo>
                    <a:pt x="467" y="19"/>
                    <a:pt x="465" y="19"/>
                    <a:pt x="465" y="19"/>
                  </a:cubicBezTo>
                  <a:cubicBezTo>
                    <a:pt x="465" y="18"/>
                    <a:pt x="464" y="18"/>
                    <a:pt x="464" y="17"/>
                  </a:cubicBezTo>
                  <a:cubicBezTo>
                    <a:pt x="464" y="18"/>
                    <a:pt x="464" y="18"/>
                    <a:pt x="464" y="18"/>
                  </a:cubicBezTo>
                  <a:cubicBezTo>
                    <a:pt x="464" y="18"/>
                    <a:pt x="464" y="18"/>
                    <a:pt x="464" y="18"/>
                  </a:cubicBezTo>
                  <a:cubicBezTo>
                    <a:pt x="464" y="18"/>
                    <a:pt x="463" y="19"/>
                    <a:pt x="463" y="18"/>
                  </a:cubicBezTo>
                  <a:cubicBezTo>
                    <a:pt x="463" y="18"/>
                    <a:pt x="463" y="18"/>
                    <a:pt x="463" y="18"/>
                  </a:cubicBezTo>
                  <a:cubicBezTo>
                    <a:pt x="462" y="18"/>
                    <a:pt x="462" y="18"/>
                    <a:pt x="462" y="18"/>
                  </a:cubicBezTo>
                  <a:cubicBezTo>
                    <a:pt x="462" y="18"/>
                    <a:pt x="462" y="17"/>
                    <a:pt x="462" y="17"/>
                  </a:cubicBezTo>
                  <a:cubicBezTo>
                    <a:pt x="462" y="17"/>
                    <a:pt x="462" y="17"/>
                    <a:pt x="463" y="17"/>
                  </a:cubicBezTo>
                  <a:cubicBezTo>
                    <a:pt x="463" y="17"/>
                    <a:pt x="463" y="17"/>
                    <a:pt x="463" y="17"/>
                  </a:cubicBezTo>
                  <a:cubicBezTo>
                    <a:pt x="462" y="15"/>
                    <a:pt x="461" y="17"/>
                    <a:pt x="460" y="15"/>
                  </a:cubicBezTo>
                  <a:cubicBezTo>
                    <a:pt x="460" y="16"/>
                    <a:pt x="460" y="16"/>
                    <a:pt x="460" y="16"/>
                  </a:cubicBezTo>
                  <a:cubicBezTo>
                    <a:pt x="460" y="16"/>
                    <a:pt x="460" y="16"/>
                    <a:pt x="460" y="16"/>
                  </a:cubicBezTo>
                  <a:cubicBezTo>
                    <a:pt x="459" y="16"/>
                    <a:pt x="458" y="16"/>
                    <a:pt x="456" y="16"/>
                  </a:cubicBezTo>
                  <a:cubicBezTo>
                    <a:pt x="456" y="16"/>
                    <a:pt x="456" y="16"/>
                    <a:pt x="456" y="16"/>
                  </a:cubicBezTo>
                  <a:cubicBezTo>
                    <a:pt x="456" y="16"/>
                    <a:pt x="456" y="16"/>
                    <a:pt x="456" y="16"/>
                  </a:cubicBezTo>
                  <a:cubicBezTo>
                    <a:pt x="456" y="16"/>
                    <a:pt x="456" y="16"/>
                    <a:pt x="456" y="16"/>
                  </a:cubicBezTo>
                  <a:cubicBezTo>
                    <a:pt x="455" y="16"/>
                    <a:pt x="455" y="16"/>
                    <a:pt x="455" y="16"/>
                  </a:cubicBezTo>
                  <a:cubicBezTo>
                    <a:pt x="455" y="15"/>
                    <a:pt x="455" y="15"/>
                    <a:pt x="456" y="15"/>
                  </a:cubicBezTo>
                  <a:cubicBezTo>
                    <a:pt x="455" y="15"/>
                    <a:pt x="455" y="15"/>
                    <a:pt x="455" y="15"/>
                  </a:cubicBezTo>
                  <a:cubicBezTo>
                    <a:pt x="456" y="14"/>
                    <a:pt x="456" y="14"/>
                    <a:pt x="456" y="14"/>
                  </a:cubicBezTo>
                  <a:cubicBezTo>
                    <a:pt x="455" y="14"/>
                    <a:pt x="455" y="15"/>
                    <a:pt x="454" y="15"/>
                  </a:cubicBezTo>
                  <a:cubicBezTo>
                    <a:pt x="455" y="15"/>
                    <a:pt x="455" y="15"/>
                    <a:pt x="455" y="15"/>
                  </a:cubicBezTo>
                  <a:cubicBezTo>
                    <a:pt x="455" y="16"/>
                    <a:pt x="455" y="16"/>
                    <a:pt x="455" y="16"/>
                  </a:cubicBezTo>
                  <a:cubicBezTo>
                    <a:pt x="453" y="15"/>
                    <a:pt x="454" y="18"/>
                    <a:pt x="452" y="17"/>
                  </a:cubicBezTo>
                  <a:cubicBezTo>
                    <a:pt x="453" y="18"/>
                    <a:pt x="453" y="18"/>
                    <a:pt x="453" y="18"/>
                  </a:cubicBezTo>
                  <a:cubicBezTo>
                    <a:pt x="452" y="18"/>
                    <a:pt x="452" y="18"/>
                    <a:pt x="452" y="18"/>
                  </a:cubicBezTo>
                  <a:cubicBezTo>
                    <a:pt x="452" y="18"/>
                    <a:pt x="452" y="18"/>
                    <a:pt x="452" y="18"/>
                  </a:cubicBezTo>
                  <a:cubicBezTo>
                    <a:pt x="452" y="18"/>
                    <a:pt x="452" y="18"/>
                    <a:pt x="452" y="18"/>
                  </a:cubicBezTo>
                  <a:cubicBezTo>
                    <a:pt x="452" y="18"/>
                    <a:pt x="452" y="18"/>
                    <a:pt x="452" y="18"/>
                  </a:cubicBezTo>
                  <a:cubicBezTo>
                    <a:pt x="451" y="18"/>
                    <a:pt x="450" y="19"/>
                    <a:pt x="449" y="18"/>
                  </a:cubicBezTo>
                  <a:cubicBezTo>
                    <a:pt x="450" y="17"/>
                    <a:pt x="450" y="17"/>
                    <a:pt x="450" y="17"/>
                  </a:cubicBezTo>
                  <a:cubicBezTo>
                    <a:pt x="449" y="17"/>
                    <a:pt x="450" y="18"/>
                    <a:pt x="449" y="17"/>
                  </a:cubicBezTo>
                  <a:cubicBezTo>
                    <a:pt x="448" y="16"/>
                    <a:pt x="450" y="17"/>
                    <a:pt x="451" y="16"/>
                  </a:cubicBezTo>
                  <a:cubicBezTo>
                    <a:pt x="450" y="15"/>
                    <a:pt x="449" y="17"/>
                    <a:pt x="448" y="16"/>
                  </a:cubicBezTo>
                  <a:cubicBezTo>
                    <a:pt x="449" y="15"/>
                    <a:pt x="449" y="15"/>
                    <a:pt x="449" y="15"/>
                  </a:cubicBezTo>
                  <a:cubicBezTo>
                    <a:pt x="448" y="15"/>
                    <a:pt x="448" y="15"/>
                    <a:pt x="448" y="15"/>
                  </a:cubicBezTo>
                  <a:cubicBezTo>
                    <a:pt x="448" y="15"/>
                    <a:pt x="448" y="16"/>
                    <a:pt x="448" y="16"/>
                  </a:cubicBezTo>
                  <a:cubicBezTo>
                    <a:pt x="446" y="18"/>
                    <a:pt x="446" y="18"/>
                    <a:pt x="446" y="18"/>
                  </a:cubicBezTo>
                  <a:cubicBezTo>
                    <a:pt x="445" y="17"/>
                    <a:pt x="444" y="17"/>
                    <a:pt x="443" y="16"/>
                  </a:cubicBezTo>
                  <a:cubicBezTo>
                    <a:pt x="443" y="17"/>
                    <a:pt x="443" y="17"/>
                    <a:pt x="443" y="17"/>
                  </a:cubicBezTo>
                  <a:cubicBezTo>
                    <a:pt x="442" y="17"/>
                    <a:pt x="442" y="17"/>
                    <a:pt x="442" y="17"/>
                  </a:cubicBezTo>
                  <a:cubicBezTo>
                    <a:pt x="443" y="17"/>
                    <a:pt x="443" y="17"/>
                    <a:pt x="443" y="17"/>
                  </a:cubicBezTo>
                  <a:cubicBezTo>
                    <a:pt x="443" y="17"/>
                    <a:pt x="443" y="17"/>
                    <a:pt x="443" y="17"/>
                  </a:cubicBezTo>
                  <a:cubicBezTo>
                    <a:pt x="443" y="17"/>
                    <a:pt x="444" y="17"/>
                    <a:pt x="444" y="18"/>
                  </a:cubicBezTo>
                  <a:cubicBezTo>
                    <a:pt x="443" y="18"/>
                    <a:pt x="443" y="18"/>
                    <a:pt x="442" y="18"/>
                  </a:cubicBezTo>
                  <a:cubicBezTo>
                    <a:pt x="442" y="18"/>
                    <a:pt x="442" y="19"/>
                    <a:pt x="442" y="19"/>
                  </a:cubicBezTo>
                  <a:cubicBezTo>
                    <a:pt x="442" y="19"/>
                    <a:pt x="442" y="19"/>
                    <a:pt x="442" y="19"/>
                  </a:cubicBezTo>
                  <a:cubicBezTo>
                    <a:pt x="443" y="19"/>
                    <a:pt x="443" y="18"/>
                    <a:pt x="444" y="19"/>
                  </a:cubicBezTo>
                  <a:cubicBezTo>
                    <a:pt x="443" y="20"/>
                    <a:pt x="443" y="20"/>
                    <a:pt x="443" y="20"/>
                  </a:cubicBezTo>
                  <a:cubicBezTo>
                    <a:pt x="442" y="20"/>
                    <a:pt x="441" y="19"/>
                    <a:pt x="441" y="18"/>
                  </a:cubicBezTo>
                  <a:cubicBezTo>
                    <a:pt x="441" y="18"/>
                    <a:pt x="441" y="18"/>
                    <a:pt x="440" y="18"/>
                  </a:cubicBezTo>
                  <a:cubicBezTo>
                    <a:pt x="440" y="18"/>
                    <a:pt x="440" y="19"/>
                    <a:pt x="441" y="19"/>
                  </a:cubicBezTo>
                  <a:cubicBezTo>
                    <a:pt x="441" y="20"/>
                    <a:pt x="440" y="19"/>
                    <a:pt x="440" y="20"/>
                  </a:cubicBezTo>
                  <a:cubicBezTo>
                    <a:pt x="441" y="20"/>
                    <a:pt x="443" y="20"/>
                    <a:pt x="445" y="20"/>
                  </a:cubicBezTo>
                  <a:cubicBezTo>
                    <a:pt x="445" y="21"/>
                    <a:pt x="446" y="21"/>
                    <a:pt x="447" y="21"/>
                  </a:cubicBezTo>
                  <a:cubicBezTo>
                    <a:pt x="446" y="20"/>
                    <a:pt x="446" y="20"/>
                    <a:pt x="446" y="20"/>
                  </a:cubicBezTo>
                  <a:cubicBezTo>
                    <a:pt x="446" y="20"/>
                    <a:pt x="446" y="21"/>
                    <a:pt x="445" y="20"/>
                  </a:cubicBezTo>
                  <a:cubicBezTo>
                    <a:pt x="445" y="20"/>
                    <a:pt x="444" y="19"/>
                    <a:pt x="444" y="19"/>
                  </a:cubicBezTo>
                  <a:cubicBezTo>
                    <a:pt x="445" y="19"/>
                    <a:pt x="445" y="19"/>
                    <a:pt x="447" y="18"/>
                  </a:cubicBezTo>
                  <a:cubicBezTo>
                    <a:pt x="447" y="19"/>
                    <a:pt x="447" y="19"/>
                    <a:pt x="448" y="19"/>
                  </a:cubicBezTo>
                  <a:cubicBezTo>
                    <a:pt x="448" y="20"/>
                    <a:pt x="448" y="20"/>
                    <a:pt x="448" y="20"/>
                  </a:cubicBezTo>
                  <a:cubicBezTo>
                    <a:pt x="448" y="20"/>
                    <a:pt x="448" y="20"/>
                    <a:pt x="448" y="20"/>
                  </a:cubicBezTo>
                  <a:cubicBezTo>
                    <a:pt x="449" y="21"/>
                    <a:pt x="447" y="21"/>
                    <a:pt x="447" y="21"/>
                  </a:cubicBezTo>
                  <a:cubicBezTo>
                    <a:pt x="447" y="22"/>
                    <a:pt x="447" y="22"/>
                    <a:pt x="447" y="22"/>
                  </a:cubicBezTo>
                  <a:cubicBezTo>
                    <a:pt x="447" y="21"/>
                    <a:pt x="448" y="21"/>
                    <a:pt x="448" y="21"/>
                  </a:cubicBezTo>
                  <a:cubicBezTo>
                    <a:pt x="448" y="22"/>
                    <a:pt x="448" y="22"/>
                    <a:pt x="448" y="22"/>
                  </a:cubicBezTo>
                  <a:cubicBezTo>
                    <a:pt x="448" y="22"/>
                    <a:pt x="448" y="22"/>
                    <a:pt x="448" y="22"/>
                  </a:cubicBezTo>
                  <a:cubicBezTo>
                    <a:pt x="449" y="23"/>
                    <a:pt x="449" y="23"/>
                    <a:pt x="449" y="23"/>
                  </a:cubicBezTo>
                  <a:cubicBezTo>
                    <a:pt x="449" y="22"/>
                    <a:pt x="450" y="22"/>
                    <a:pt x="450" y="22"/>
                  </a:cubicBezTo>
                  <a:cubicBezTo>
                    <a:pt x="451" y="21"/>
                    <a:pt x="449" y="22"/>
                    <a:pt x="449" y="21"/>
                  </a:cubicBezTo>
                  <a:cubicBezTo>
                    <a:pt x="450" y="20"/>
                    <a:pt x="450" y="20"/>
                    <a:pt x="450" y="20"/>
                  </a:cubicBezTo>
                  <a:cubicBezTo>
                    <a:pt x="451" y="20"/>
                    <a:pt x="452" y="20"/>
                    <a:pt x="452" y="21"/>
                  </a:cubicBezTo>
                  <a:cubicBezTo>
                    <a:pt x="452" y="21"/>
                    <a:pt x="452" y="21"/>
                    <a:pt x="452" y="21"/>
                  </a:cubicBezTo>
                  <a:cubicBezTo>
                    <a:pt x="452" y="22"/>
                    <a:pt x="453" y="23"/>
                    <a:pt x="452" y="23"/>
                  </a:cubicBezTo>
                  <a:cubicBezTo>
                    <a:pt x="451" y="22"/>
                    <a:pt x="451" y="22"/>
                    <a:pt x="451" y="22"/>
                  </a:cubicBezTo>
                  <a:cubicBezTo>
                    <a:pt x="451" y="24"/>
                    <a:pt x="448" y="22"/>
                    <a:pt x="449" y="24"/>
                  </a:cubicBezTo>
                  <a:cubicBezTo>
                    <a:pt x="449" y="23"/>
                    <a:pt x="448" y="23"/>
                    <a:pt x="447" y="22"/>
                  </a:cubicBezTo>
                  <a:cubicBezTo>
                    <a:pt x="447" y="23"/>
                    <a:pt x="447" y="23"/>
                    <a:pt x="447" y="23"/>
                  </a:cubicBezTo>
                  <a:cubicBezTo>
                    <a:pt x="446" y="22"/>
                    <a:pt x="445" y="21"/>
                    <a:pt x="443" y="22"/>
                  </a:cubicBezTo>
                  <a:cubicBezTo>
                    <a:pt x="443" y="21"/>
                    <a:pt x="443" y="21"/>
                    <a:pt x="443" y="21"/>
                  </a:cubicBezTo>
                  <a:cubicBezTo>
                    <a:pt x="443" y="21"/>
                    <a:pt x="443" y="21"/>
                    <a:pt x="443" y="21"/>
                  </a:cubicBezTo>
                  <a:cubicBezTo>
                    <a:pt x="442" y="20"/>
                    <a:pt x="442" y="20"/>
                    <a:pt x="442" y="20"/>
                  </a:cubicBezTo>
                  <a:cubicBezTo>
                    <a:pt x="441" y="20"/>
                    <a:pt x="441" y="21"/>
                    <a:pt x="441" y="22"/>
                  </a:cubicBezTo>
                  <a:cubicBezTo>
                    <a:pt x="440" y="21"/>
                    <a:pt x="441" y="21"/>
                    <a:pt x="440" y="20"/>
                  </a:cubicBezTo>
                  <a:cubicBezTo>
                    <a:pt x="440" y="23"/>
                    <a:pt x="438" y="20"/>
                    <a:pt x="437" y="20"/>
                  </a:cubicBezTo>
                  <a:cubicBezTo>
                    <a:pt x="437" y="21"/>
                    <a:pt x="437" y="20"/>
                    <a:pt x="438" y="21"/>
                  </a:cubicBezTo>
                  <a:cubicBezTo>
                    <a:pt x="437" y="21"/>
                    <a:pt x="438" y="22"/>
                    <a:pt x="437" y="21"/>
                  </a:cubicBezTo>
                  <a:cubicBezTo>
                    <a:pt x="436" y="19"/>
                    <a:pt x="436" y="22"/>
                    <a:pt x="434" y="22"/>
                  </a:cubicBezTo>
                  <a:cubicBezTo>
                    <a:pt x="434" y="23"/>
                    <a:pt x="436" y="22"/>
                    <a:pt x="435" y="23"/>
                  </a:cubicBezTo>
                  <a:cubicBezTo>
                    <a:pt x="434" y="23"/>
                    <a:pt x="433" y="23"/>
                    <a:pt x="433" y="22"/>
                  </a:cubicBezTo>
                  <a:cubicBezTo>
                    <a:pt x="436" y="20"/>
                    <a:pt x="431" y="22"/>
                    <a:pt x="431" y="20"/>
                  </a:cubicBezTo>
                  <a:cubicBezTo>
                    <a:pt x="430" y="20"/>
                    <a:pt x="430" y="20"/>
                    <a:pt x="430" y="20"/>
                  </a:cubicBezTo>
                  <a:cubicBezTo>
                    <a:pt x="430" y="18"/>
                    <a:pt x="430" y="18"/>
                    <a:pt x="430" y="18"/>
                  </a:cubicBezTo>
                  <a:cubicBezTo>
                    <a:pt x="431" y="18"/>
                    <a:pt x="431" y="18"/>
                    <a:pt x="432" y="18"/>
                  </a:cubicBezTo>
                  <a:cubicBezTo>
                    <a:pt x="431" y="18"/>
                    <a:pt x="431" y="17"/>
                    <a:pt x="431" y="17"/>
                  </a:cubicBezTo>
                  <a:cubicBezTo>
                    <a:pt x="430" y="18"/>
                    <a:pt x="429" y="19"/>
                    <a:pt x="430" y="19"/>
                  </a:cubicBezTo>
                  <a:cubicBezTo>
                    <a:pt x="430" y="20"/>
                    <a:pt x="430" y="20"/>
                    <a:pt x="430" y="20"/>
                  </a:cubicBezTo>
                  <a:cubicBezTo>
                    <a:pt x="430" y="20"/>
                    <a:pt x="430" y="20"/>
                    <a:pt x="430" y="20"/>
                  </a:cubicBezTo>
                  <a:cubicBezTo>
                    <a:pt x="430" y="20"/>
                    <a:pt x="431" y="21"/>
                    <a:pt x="430" y="21"/>
                  </a:cubicBezTo>
                  <a:cubicBezTo>
                    <a:pt x="430" y="20"/>
                    <a:pt x="430" y="20"/>
                    <a:pt x="430" y="20"/>
                  </a:cubicBezTo>
                  <a:cubicBezTo>
                    <a:pt x="430" y="21"/>
                    <a:pt x="429" y="21"/>
                    <a:pt x="429" y="21"/>
                  </a:cubicBezTo>
                  <a:cubicBezTo>
                    <a:pt x="429" y="21"/>
                    <a:pt x="428" y="21"/>
                    <a:pt x="428" y="20"/>
                  </a:cubicBezTo>
                  <a:cubicBezTo>
                    <a:pt x="429" y="20"/>
                    <a:pt x="429" y="20"/>
                    <a:pt x="429" y="20"/>
                  </a:cubicBezTo>
                  <a:cubicBezTo>
                    <a:pt x="428" y="19"/>
                    <a:pt x="428" y="20"/>
                    <a:pt x="427" y="20"/>
                  </a:cubicBezTo>
                  <a:cubicBezTo>
                    <a:pt x="427" y="20"/>
                    <a:pt x="427" y="20"/>
                    <a:pt x="427" y="20"/>
                  </a:cubicBezTo>
                  <a:cubicBezTo>
                    <a:pt x="428" y="21"/>
                    <a:pt x="427" y="21"/>
                    <a:pt x="427" y="21"/>
                  </a:cubicBezTo>
                  <a:cubicBezTo>
                    <a:pt x="428" y="21"/>
                    <a:pt x="429" y="21"/>
                    <a:pt x="430" y="21"/>
                  </a:cubicBezTo>
                  <a:cubicBezTo>
                    <a:pt x="429" y="21"/>
                    <a:pt x="431" y="22"/>
                    <a:pt x="431" y="22"/>
                  </a:cubicBezTo>
                  <a:cubicBezTo>
                    <a:pt x="431" y="23"/>
                    <a:pt x="431" y="23"/>
                    <a:pt x="431" y="23"/>
                  </a:cubicBezTo>
                  <a:cubicBezTo>
                    <a:pt x="430" y="22"/>
                    <a:pt x="430" y="23"/>
                    <a:pt x="430" y="22"/>
                  </a:cubicBezTo>
                  <a:cubicBezTo>
                    <a:pt x="429" y="22"/>
                    <a:pt x="429" y="22"/>
                    <a:pt x="428" y="22"/>
                  </a:cubicBezTo>
                  <a:cubicBezTo>
                    <a:pt x="427" y="23"/>
                    <a:pt x="428" y="21"/>
                    <a:pt x="426" y="21"/>
                  </a:cubicBezTo>
                  <a:cubicBezTo>
                    <a:pt x="427" y="21"/>
                    <a:pt x="427" y="21"/>
                    <a:pt x="427" y="21"/>
                  </a:cubicBezTo>
                  <a:cubicBezTo>
                    <a:pt x="426" y="20"/>
                    <a:pt x="426" y="20"/>
                    <a:pt x="426" y="20"/>
                  </a:cubicBezTo>
                  <a:cubicBezTo>
                    <a:pt x="428" y="19"/>
                    <a:pt x="428" y="19"/>
                    <a:pt x="428" y="19"/>
                  </a:cubicBezTo>
                  <a:cubicBezTo>
                    <a:pt x="427" y="18"/>
                    <a:pt x="427" y="18"/>
                    <a:pt x="427" y="18"/>
                  </a:cubicBezTo>
                  <a:cubicBezTo>
                    <a:pt x="427" y="19"/>
                    <a:pt x="427" y="19"/>
                    <a:pt x="427" y="19"/>
                  </a:cubicBezTo>
                  <a:cubicBezTo>
                    <a:pt x="425" y="18"/>
                    <a:pt x="425" y="18"/>
                    <a:pt x="425" y="18"/>
                  </a:cubicBezTo>
                  <a:cubicBezTo>
                    <a:pt x="425" y="19"/>
                    <a:pt x="425" y="20"/>
                    <a:pt x="425" y="20"/>
                  </a:cubicBezTo>
                  <a:cubicBezTo>
                    <a:pt x="426" y="20"/>
                    <a:pt x="426" y="20"/>
                    <a:pt x="426" y="20"/>
                  </a:cubicBezTo>
                  <a:cubicBezTo>
                    <a:pt x="426" y="20"/>
                    <a:pt x="426" y="20"/>
                    <a:pt x="426" y="20"/>
                  </a:cubicBezTo>
                  <a:cubicBezTo>
                    <a:pt x="426" y="20"/>
                    <a:pt x="426" y="20"/>
                    <a:pt x="426" y="20"/>
                  </a:cubicBezTo>
                  <a:cubicBezTo>
                    <a:pt x="425" y="20"/>
                    <a:pt x="423" y="20"/>
                    <a:pt x="424" y="21"/>
                  </a:cubicBezTo>
                  <a:cubicBezTo>
                    <a:pt x="423" y="21"/>
                    <a:pt x="423" y="21"/>
                    <a:pt x="423" y="21"/>
                  </a:cubicBezTo>
                  <a:cubicBezTo>
                    <a:pt x="423" y="21"/>
                    <a:pt x="423" y="22"/>
                    <a:pt x="423" y="21"/>
                  </a:cubicBezTo>
                  <a:cubicBezTo>
                    <a:pt x="423" y="21"/>
                    <a:pt x="423" y="21"/>
                    <a:pt x="423" y="21"/>
                  </a:cubicBezTo>
                  <a:cubicBezTo>
                    <a:pt x="421" y="22"/>
                    <a:pt x="421" y="22"/>
                    <a:pt x="421" y="22"/>
                  </a:cubicBezTo>
                  <a:cubicBezTo>
                    <a:pt x="421" y="21"/>
                    <a:pt x="421" y="21"/>
                    <a:pt x="421" y="21"/>
                  </a:cubicBezTo>
                  <a:cubicBezTo>
                    <a:pt x="422" y="20"/>
                    <a:pt x="422" y="21"/>
                    <a:pt x="423" y="21"/>
                  </a:cubicBezTo>
                  <a:cubicBezTo>
                    <a:pt x="423" y="20"/>
                    <a:pt x="423" y="20"/>
                    <a:pt x="423" y="19"/>
                  </a:cubicBezTo>
                  <a:cubicBezTo>
                    <a:pt x="422" y="20"/>
                    <a:pt x="422" y="20"/>
                    <a:pt x="422" y="20"/>
                  </a:cubicBezTo>
                  <a:cubicBezTo>
                    <a:pt x="421" y="20"/>
                    <a:pt x="422" y="19"/>
                    <a:pt x="422" y="19"/>
                  </a:cubicBezTo>
                  <a:cubicBezTo>
                    <a:pt x="424" y="19"/>
                    <a:pt x="424" y="19"/>
                    <a:pt x="424" y="19"/>
                  </a:cubicBezTo>
                  <a:cubicBezTo>
                    <a:pt x="423" y="18"/>
                    <a:pt x="422" y="19"/>
                    <a:pt x="422" y="19"/>
                  </a:cubicBezTo>
                  <a:cubicBezTo>
                    <a:pt x="421" y="19"/>
                    <a:pt x="421" y="19"/>
                    <a:pt x="421" y="19"/>
                  </a:cubicBezTo>
                  <a:cubicBezTo>
                    <a:pt x="420" y="18"/>
                    <a:pt x="421" y="19"/>
                    <a:pt x="420" y="19"/>
                  </a:cubicBezTo>
                  <a:cubicBezTo>
                    <a:pt x="420" y="19"/>
                    <a:pt x="419" y="19"/>
                    <a:pt x="419" y="19"/>
                  </a:cubicBezTo>
                  <a:cubicBezTo>
                    <a:pt x="420" y="19"/>
                    <a:pt x="420" y="19"/>
                    <a:pt x="420" y="19"/>
                  </a:cubicBezTo>
                  <a:cubicBezTo>
                    <a:pt x="419" y="18"/>
                    <a:pt x="419" y="18"/>
                    <a:pt x="419" y="18"/>
                  </a:cubicBezTo>
                  <a:cubicBezTo>
                    <a:pt x="418" y="18"/>
                    <a:pt x="418" y="19"/>
                    <a:pt x="418" y="19"/>
                  </a:cubicBezTo>
                  <a:cubicBezTo>
                    <a:pt x="419" y="18"/>
                    <a:pt x="419" y="20"/>
                    <a:pt x="420" y="20"/>
                  </a:cubicBezTo>
                  <a:cubicBezTo>
                    <a:pt x="419" y="20"/>
                    <a:pt x="418" y="19"/>
                    <a:pt x="418" y="20"/>
                  </a:cubicBezTo>
                  <a:cubicBezTo>
                    <a:pt x="417" y="19"/>
                    <a:pt x="417" y="19"/>
                    <a:pt x="418" y="18"/>
                  </a:cubicBezTo>
                  <a:cubicBezTo>
                    <a:pt x="417" y="18"/>
                    <a:pt x="417" y="18"/>
                    <a:pt x="417" y="18"/>
                  </a:cubicBezTo>
                  <a:cubicBezTo>
                    <a:pt x="416" y="18"/>
                    <a:pt x="415" y="18"/>
                    <a:pt x="414" y="19"/>
                  </a:cubicBezTo>
                  <a:cubicBezTo>
                    <a:pt x="415" y="19"/>
                    <a:pt x="417" y="18"/>
                    <a:pt x="417" y="19"/>
                  </a:cubicBezTo>
                  <a:cubicBezTo>
                    <a:pt x="417" y="20"/>
                    <a:pt x="415" y="19"/>
                    <a:pt x="414" y="20"/>
                  </a:cubicBezTo>
                  <a:cubicBezTo>
                    <a:pt x="413" y="19"/>
                    <a:pt x="414" y="19"/>
                    <a:pt x="414" y="18"/>
                  </a:cubicBezTo>
                  <a:cubicBezTo>
                    <a:pt x="414" y="18"/>
                    <a:pt x="413" y="18"/>
                    <a:pt x="413" y="18"/>
                  </a:cubicBezTo>
                  <a:cubicBezTo>
                    <a:pt x="412" y="18"/>
                    <a:pt x="411" y="19"/>
                    <a:pt x="411" y="18"/>
                  </a:cubicBezTo>
                  <a:cubicBezTo>
                    <a:pt x="410" y="18"/>
                    <a:pt x="409" y="18"/>
                    <a:pt x="409" y="18"/>
                  </a:cubicBezTo>
                  <a:cubicBezTo>
                    <a:pt x="409" y="18"/>
                    <a:pt x="409" y="18"/>
                    <a:pt x="409" y="18"/>
                  </a:cubicBezTo>
                  <a:cubicBezTo>
                    <a:pt x="406" y="18"/>
                    <a:pt x="406" y="18"/>
                    <a:pt x="406" y="18"/>
                  </a:cubicBezTo>
                  <a:cubicBezTo>
                    <a:pt x="408" y="18"/>
                    <a:pt x="408" y="18"/>
                    <a:pt x="408" y="18"/>
                  </a:cubicBezTo>
                  <a:cubicBezTo>
                    <a:pt x="408" y="20"/>
                    <a:pt x="407" y="19"/>
                    <a:pt x="407" y="20"/>
                  </a:cubicBezTo>
                  <a:cubicBezTo>
                    <a:pt x="407" y="20"/>
                    <a:pt x="408" y="20"/>
                    <a:pt x="408" y="20"/>
                  </a:cubicBezTo>
                  <a:cubicBezTo>
                    <a:pt x="409" y="20"/>
                    <a:pt x="410" y="21"/>
                    <a:pt x="410" y="20"/>
                  </a:cubicBezTo>
                  <a:cubicBezTo>
                    <a:pt x="410" y="20"/>
                    <a:pt x="410" y="20"/>
                    <a:pt x="410" y="20"/>
                  </a:cubicBezTo>
                  <a:cubicBezTo>
                    <a:pt x="411" y="20"/>
                    <a:pt x="411" y="20"/>
                    <a:pt x="411" y="20"/>
                  </a:cubicBezTo>
                  <a:cubicBezTo>
                    <a:pt x="411" y="20"/>
                    <a:pt x="411" y="20"/>
                    <a:pt x="411" y="20"/>
                  </a:cubicBezTo>
                  <a:cubicBezTo>
                    <a:pt x="412" y="19"/>
                    <a:pt x="412" y="20"/>
                    <a:pt x="412" y="20"/>
                  </a:cubicBezTo>
                  <a:cubicBezTo>
                    <a:pt x="412" y="20"/>
                    <a:pt x="411" y="19"/>
                    <a:pt x="411" y="19"/>
                  </a:cubicBezTo>
                  <a:cubicBezTo>
                    <a:pt x="412" y="18"/>
                    <a:pt x="412" y="18"/>
                    <a:pt x="412" y="18"/>
                  </a:cubicBezTo>
                  <a:cubicBezTo>
                    <a:pt x="412" y="19"/>
                    <a:pt x="413" y="19"/>
                    <a:pt x="412" y="19"/>
                  </a:cubicBezTo>
                  <a:cubicBezTo>
                    <a:pt x="413" y="19"/>
                    <a:pt x="414" y="19"/>
                    <a:pt x="414" y="19"/>
                  </a:cubicBezTo>
                  <a:cubicBezTo>
                    <a:pt x="414" y="20"/>
                    <a:pt x="414" y="20"/>
                    <a:pt x="414" y="20"/>
                  </a:cubicBezTo>
                  <a:cubicBezTo>
                    <a:pt x="413" y="20"/>
                    <a:pt x="414" y="20"/>
                    <a:pt x="414" y="21"/>
                  </a:cubicBezTo>
                  <a:cubicBezTo>
                    <a:pt x="415" y="19"/>
                    <a:pt x="417" y="21"/>
                    <a:pt x="419" y="20"/>
                  </a:cubicBezTo>
                  <a:cubicBezTo>
                    <a:pt x="419" y="21"/>
                    <a:pt x="419" y="22"/>
                    <a:pt x="419" y="22"/>
                  </a:cubicBezTo>
                  <a:cubicBezTo>
                    <a:pt x="418" y="22"/>
                    <a:pt x="418" y="23"/>
                    <a:pt x="417" y="22"/>
                  </a:cubicBezTo>
                  <a:cubicBezTo>
                    <a:pt x="417" y="22"/>
                    <a:pt x="417" y="22"/>
                    <a:pt x="417" y="22"/>
                  </a:cubicBezTo>
                  <a:cubicBezTo>
                    <a:pt x="416" y="21"/>
                    <a:pt x="416" y="21"/>
                    <a:pt x="416" y="21"/>
                  </a:cubicBezTo>
                  <a:cubicBezTo>
                    <a:pt x="416" y="21"/>
                    <a:pt x="416" y="22"/>
                    <a:pt x="416" y="22"/>
                  </a:cubicBezTo>
                  <a:cubicBezTo>
                    <a:pt x="416" y="21"/>
                    <a:pt x="416" y="21"/>
                    <a:pt x="416" y="21"/>
                  </a:cubicBezTo>
                  <a:cubicBezTo>
                    <a:pt x="414" y="21"/>
                    <a:pt x="414" y="21"/>
                    <a:pt x="414" y="21"/>
                  </a:cubicBezTo>
                  <a:cubicBezTo>
                    <a:pt x="414" y="21"/>
                    <a:pt x="414" y="21"/>
                    <a:pt x="414" y="21"/>
                  </a:cubicBezTo>
                  <a:cubicBezTo>
                    <a:pt x="414" y="22"/>
                    <a:pt x="414" y="22"/>
                    <a:pt x="414" y="22"/>
                  </a:cubicBezTo>
                  <a:cubicBezTo>
                    <a:pt x="413" y="22"/>
                    <a:pt x="413" y="21"/>
                    <a:pt x="413" y="22"/>
                  </a:cubicBezTo>
                  <a:cubicBezTo>
                    <a:pt x="412" y="21"/>
                    <a:pt x="412" y="21"/>
                    <a:pt x="412" y="21"/>
                  </a:cubicBezTo>
                  <a:cubicBezTo>
                    <a:pt x="413" y="22"/>
                    <a:pt x="411" y="21"/>
                    <a:pt x="410" y="21"/>
                  </a:cubicBezTo>
                  <a:cubicBezTo>
                    <a:pt x="410" y="22"/>
                    <a:pt x="410" y="22"/>
                    <a:pt x="410" y="22"/>
                  </a:cubicBezTo>
                  <a:cubicBezTo>
                    <a:pt x="410" y="22"/>
                    <a:pt x="410" y="22"/>
                    <a:pt x="410" y="22"/>
                  </a:cubicBezTo>
                  <a:cubicBezTo>
                    <a:pt x="411" y="23"/>
                    <a:pt x="409" y="24"/>
                    <a:pt x="409" y="25"/>
                  </a:cubicBezTo>
                  <a:cubicBezTo>
                    <a:pt x="410" y="24"/>
                    <a:pt x="411" y="24"/>
                    <a:pt x="411" y="22"/>
                  </a:cubicBezTo>
                  <a:cubicBezTo>
                    <a:pt x="411" y="22"/>
                    <a:pt x="412" y="22"/>
                    <a:pt x="412" y="22"/>
                  </a:cubicBezTo>
                  <a:cubicBezTo>
                    <a:pt x="412" y="23"/>
                    <a:pt x="412" y="23"/>
                    <a:pt x="412" y="23"/>
                  </a:cubicBezTo>
                  <a:cubicBezTo>
                    <a:pt x="413" y="23"/>
                    <a:pt x="413" y="22"/>
                    <a:pt x="413" y="22"/>
                  </a:cubicBezTo>
                  <a:cubicBezTo>
                    <a:pt x="413" y="22"/>
                    <a:pt x="413" y="23"/>
                    <a:pt x="413" y="23"/>
                  </a:cubicBezTo>
                  <a:cubicBezTo>
                    <a:pt x="414" y="23"/>
                    <a:pt x="415" y="22"/>
                    <a:pt x="416" y="22"/>
                  </a:cubicBezTo>
                  <a:cubicBezTo>
                    <a:pt x="416" y="22"/>
                    <a:pt x="416" y="23"/>
                    <a:pt x="416" y="23"/>
                  </a:cubicBezTo>
                  <a:cubicBezTo>
                    <a:pt x="417" y="23"/>
                    <a:pt x="419" y="23"/>
                    <a:pt x="419" y="24"/>
                  </a:cubicBezTo>
                  <a:cubicBezTo>
                    <a:pt x="419" y="23"/>
                    <a:pt x="419" y="23"/>
                    <a:pt x="419" y="23"/>
                  </a:cubicBezTo>
                  <a:cubicBezTo>
                    <a:pt x="420" y="24"/>
                    <a:pt x="422" y="23"/>
                    <a:pt x="423" y="23"/>
                  </a:cubicBezTo>
                  <a:cubicBezTo>
                    <a:pt x="424" y="24"/>
                    <a:pt x="426" y="23"/>
                    <a:pt x="427" y="24"/>
                  </a:cubicBezTo>
                  <a:cubicBezTo>
                    <a:pt x="428" y="24"/>
                    <a:pt x="429" y="24"/>
                    <a:pt x="431" y="24"/>
                  </a:cubicBezTo>
                  <a:cubicBezTo>
                    <a:pt x="431" y="25"/>
                    <a:pt x="431" y="25"/>
                    <a:pt x="431" y="25"/>
                  </a:cubicBezTo>
                  <a:cubicBezTo>
                    <a:pt x="431" y="25"/>
                    <a:pt x="431" y="25"/>
                    <a:pt x="431" y="25"/>
                  </a:cubicBezTo>
                  <a:cubicBezTo>
                    <a:pt x="431" y="24"/>
                    <a:pt x="431" y="24"/>
                    <a:pt x="431" y="24"/>
                  </a:cubicBezTo>
                  <a:cubicBezTo>
                    <a:pt x="432" y="24"/>
                    <a:pt x="433" y="24"/>
                    <a:pt x="435" y="24"/>
                  </a:cubicBezTo>
                  <a:cubicBezTo>
                    <a:pt x="436" y="23"/>
                    <a:pt x="438" y="26"/>
                    <a:pt x="438" y="24"/>
                  </a:cubicBezTo>
                  <a:cubicBezTo>
                    <a:pt x="439" y="24"/>
                    <a:pt x="440" y="25"/>
                    <a:pt x="442" y="24"/>
                  </a:cubicBezTo>
                  <a:cubicBezTo>
                    <a:pt x="442" y="25"/>
                    <a:pt x="442" y="25"/>
                    <a:pt x="442" y="25"/>
                  </a:cubicBezTo>
                  <a:cubicBezTo>
                    <a:pt x="441" y="25"/>
                    <a:pt x="441" y="25"/>
                    <a:pt x="440" y="25"/>
                  </a:cubicBezTo>
                  <a:cubicBezTo>
                    <a:pt x="440" y="25"/>
                    <a:pt x="440" y="25"/>
                    <a:pt x="440" y="25"/>
                  </a:cubicBezTo>
                  <a:cubicBezTo>
                    <a:pt x="440" y="25"/>
                    <a:pt x="439" y="26"/>
                    <a:pt x="439" y="25"/>
                  </a:cubicBezTo>
                  <a:cubicBezTo>
                    <a:pt x="438" y="25"/>
                    <a:pt x="437" y="27"/>
                    <a:pt x="437" y="25"/>
                  </a:cubicBezTo>
                  <a:cubicBezTo>
                    <a:pt x="435" y="25"/>
                    <a:pt x="433" y="27"/>
                    <a:pt x="431" y="26"/>
                  </a:cubicBezTo>
                  <a:cubicBezTo>
                    <a:pt x="431" y="25"/>
                    <a:pt x="431" y="25"/>
                    <a:pt x="431" y="25"/>
                  </a:cubicBezTo>
                  <a:cubicBezTo>
                    <a:pt x="429" y="25"/>
                    <a:pt x="429" y="25"/>
                    <a:pt x="429" y="25"/>
                  </a:cubicBezTo>
                  <a:cubicBezTo>
                    <a:pt x="429" y="25"/>
                    <a:pt x="430" y="25"/>
                    <a:pt x="430" y="25"/>
                  </a:cubicBezTo>
                  <a:cubicBezTo>
                    <a:pt x="429" y="24"/>
                    <a:pt x="429" y="24"/>
                    <a:pt x="429" y="24"/>
                  </a:cubicBezTo>
                  <a:cubicBezTo>
                    <a:pt x="428" y="24"/>
                    <a:pt x="428" y="25"/>
                    <a:pt x="428" y="26"/>
                  </a:cubicBezTo>
                  <a:cubicBezTo>
                    <a:pt x="428" y="26"/>
                    <a:pt x="428" y="26"/>
                    <a:pt x="428" y="26"/>
                  </a:cubicBezTo>
                  <a:cubicBezTo>
                    <a:pt x="426" y="26"/>
                    <a:pt x="427" y="25"/>
                    <a:pt x="426" y="25"/>
                  </a:cubicBezTo>
                  <a:cubicBezTo>
                    <a:pt x="427" y="25"/>
                    <a:pt x="427" y="25"/>
                    <a:pt x="427" y="25"/>
                  </a:cubicBezTo>
                  <a:cubicBezTo>
                    <a:pt x="426" y="25"/>
                    <a:pt x="425" y="25"/>
                    <a:pt x="424" y="24"/>
                  </a:cubicBezTo>
                  <a:cubicBezTo>
                    <a:pt x="424" y="25"/>
                    <a:pt x="424" y="25"/>
                    <a:pt x="423" y="25"/>
                  </a:cubicBezTo>
                  <a:cubicBezTo>
                    <a:pt x="424" y="25"/>
                    <a:pt x="425" y="25"/>
                    <a:pt x="425" y="26"/>
                  </a:cubicBezTo>
                  <a:cubicBezTo>
                    <a:pt x="425" y="26"/>
                    <a:pt x="425" y="26"/>
                    <a:pt x="425" y="26"/>
                  </a:cubicBezTo>
                  <a:cubicBezTo>
                    <a:pt x="425" y="25"/>
                    <a:pt x="424" y="26"/>
                    <a:pt x="424" y="26"/>
                  </a:cubicBezTo>
                  <a:cubicBezTo>
                    <a:pt x="424" y="26"/>
                    <a:pt x="424" y="26"/>
                    <a:pt x="424" y="26"/>
                  </a:cubicBezTo>
                  <a:cubicBezTo>
                    <a:pt x="422" y="26"/>
                    <a:pt x="422" y="26"/>
                    <a:pt x="420" y="25"/>
                  </a:cubicBezTo>
                  <a:cubicBezTo>
                    <a:pt x="421" y="25"/>
                    <a:pt x="421" y="25"/>
                    <a:pt x="421" y="25"/>
                  </a:cubicBezTo>
                  <a:cubicBezTo>
                    <a:pt x="421" y="25"/>
                    <a:pt x="421" y="25"/>
                    <a:pt x="420" y="25"/>
                  </a:cubicBezTo>
                  <a:cubicBezTo>
                    <a:pt x="420" y="27"/>
                    <a:pt x="417" y="25"/>
                    <a:pt x="416" y="25"/>
                  </a:cubicBezTo>
                  <a:cubicBezTo>
                    <a:pt x="415" y="25"/>
                    <a:pt x="416" y="24"/>
                    <a:pt x="415" y="24"/>
                  </a:cubicBezTo>
                  <a:cubicBezTo>
                    <a:pt x="416" y="25"/>
                    <a:pt x="415" y="26"/>
                    <a:pt x="414" y="25"/>
                  </a:cubicBezTo>
                  <a:cubicBezTo>
                    <a:pt x="414" y="25"/>
                    <a:pt x="414" y="24"/>
                    <a:pt x="414" y="24"/>
                  </a:cubicBezTo>
                  <a:cubicBezTo>
                    <a:pt x="414" y="24"/>
                    <a:pt x="414" y="24"/>
                    <a:pt x="414" y="24"/>
                  </a:cubicBezTo>
                  <a:cubicBezTo>
                    <a:pt x="414" y="24"/>
                    <a:pt x="414" y="24"/>
                    <a:pt x="414" y="24"/>
                  </a:cubicBezTo>
                  <a:cubicBezTo>
                    <a:pt x="413" y="24"/>
                    <a:pt x="412" y="24"/>
                    <a:pt x="413" y="25"/>
                  </a:cubicBezTo>
                  <a:cubicBezTo>
                    <a:pt x="412" y="25"/>
                    <a:pt x="412" y="25"/>
                    <a:pt x="412" y="25"/>
                  </a:cubicBezTo>
                  <a:cubicBezTo>
                    <a:pt x="412" y="25"/>
                    <a:pt x="412" y="25"/>
                    <a:pt x="412" y="25"/>
                  </a:cubicBezTo>
                  <a:cubicBezTo>
                    <a:pt x="411" y="25"/>
                    <a:pt x="411" y="25"/>
                    <a:pt x="411" y="25"/>
                  </a:cubicBezTo>
                  <a:cubicBezTo>
                    <a:pt x="411" y="25"/>
                    <a:pt x="413" y="25"/>
                    <a:pt x="412" y="26"/>
                  </a:cubicBezTo>
                  <a:cubicBezTo>
                    <a:pt x="412" y="26"/>
                    <a:pt x="411" y="26"/>
                    <a:pt x="411" y="26"/>
                  </a:cubicBezTo>
                  <a:cubicBezTo>
                    <a:pt x="411" y="26"/>
                    <a:pt x="411" y="26"/>
                    <a:pt x="411" y="26"/>
                  </a:cubicBezTo>
                  <a:cubicBezTo>
                    <a:pt x="409" y="26"/>
                    <a:pt x="407" y="25"/>
                    <a:pt x="407" y="24"/>
                  </a:cubicBezTo>
                  <a:cubicBezTo>
                    <a:pt x="406" y="24"/>
                    <a:pt x="407" y="24"/>
                    <a:pt x="407" y="25"/>
                  </a:cubicBezTo>
                  <a:cubicBezTo>
                    <a:pt x="406" y="25"/>
                    <a:pt x="405" y="25"/>
                    <a:pt x="405" y="24"/>
                  </a:cubicBezTo>
                  <a:cubicBezTo>
                    <a:pt x="405" y="25"/>
                    <a:pt x="405" y="25"/>
                    <a:pt x="404" y="25"/>
                  </a:cubicBezTo>
                  <a:cubicBezTo>
                    <a:pt x="405" y="25"/>
                    <a:pt x="405" y="25"/>
                    <a:pt x="405" y="25"/>
                  </a:cubicBezTo>
                  <a:cubicBezTo>
                    <a:pt x="405" y="26"/>
                    <a:pt x="404" y="26"/>
                    <a:pt x="403" y="26"/>
                  </a:cubicBezTo>
                  <a:cubicBezTo>
                    <a:pt x="403" y="27"/>
                    <a:pt x="403" y="27"/>
                    <a:pt x="403" y="27"/>
                  </a:cubicBezTo>
                  <a:cubicBezTo>
                    <a:pt x="404" y="27"/>
                    <a:pt x="404" y="27"/>
                    <a:pt x="404" y="27"/>
                  </a:cubicBezTo>
                  <a:cubicBezTo>
                    <a:pt x="405" y="26"/>
                    <a:pt x="405" y="26"/>
                    <a:pt x="405" y="26"/>
                  </a:cubicBezTo>
                  <a:cubicBezTo>
                    <a:pt x="406" y="27"/>
                    <a:pt x="407" y="26"/>
                    <a:pt x="408" y="27"/>
                  </a:cubicBezTo>
                  <a:cubicBezTo>
                    <a:pt x="407" y="27"/>
                    <a:pt x="407" y="27"/>
                    <a:pt x="407" y="27"/>
                  </a:cubicBezTo>
                  <a:cubicBezTo>
                    <a:pt x="408" y="28"/>
                    <a:pt x="408" y="28"/>
                    <a:pt x="408" y="28"/>
                  </a:cubicBezTo>
                  <a:cubicBezTo>
                    <a:pt x="408" y="27"/>
                    <a:pt x="409" y="27"/>
                    <a:pt x="409" y="27"/>
                  </a:cubicBezTo>
                  <a:cubicBezTo>
                    <a:pt x="410" y="27"/>
                    <a:pt x="413" y="27"/>
                    <a:pt x="413" y="28"/>
                  </a:cubicBezTo>
                  <a:cubicBezTo>
                    <a:pt x="413" y="28"/>
                    <a:pt x="413" y="28"/>
                    <a:pt x="413" y="28"/>
                  </a:cubicBezTo>
                  <a:cubicBezTo>
                    <a:pt x="413" y="28"/>
                    <a:pt x="413" y="28"/>
                    <a:pt x="413" y="28"/>
                  </a:cubicBezTo>
                  <a:cubicBezTo>
                    <a:pt x="412" y="28"/>
                    <a:pt x="412" y="28"/>
                    <a:pt x="412" y="28"/>
                  </a:cubicBezTo>
                  <a:cubicBezTo>
                    <a:pt x="412" y="28"/>
                    <a:pt x="412" y="28"/>
                    <a:pt x="412" y="28"/>
                  </a:cubicBezTo>
                  <a:cubicBezTo>
                    <a:pt x="411" y="28"/>
                    <a:pt x="411" y="28"/>
                    <a:pt x="411" y="28"/>
                  </a:cubicBezTo>
                  <a:cubicBezTo>
                    <a:pt x="411" y="28"/>
                    <a:pt x="411" y="28"/>
                    <a:pt x="411" y="28"/>
                  </a:cubicBezTo>
                  <a:cubicBezTo>
                    <a:pt x="411" y="28"/>
                    <a:pt x="412" y="28"/>
                    <a:pt x="411" y="29"/>
                  </a:cubicBezTo>
                  <a:cubicBezTo>
                    <a:pt x="411" y="29"/>
                    <a:pt x="411" y="28"/>
                    <a:pt x="410" y="28"/>
                  </a:cubicBezTo>
                  <a:cubicBezTo>
                    <a:pt x="407" y="28"/>
                    <a:pt x="404" y="28"/>
                    <a:pt x="402" y="28"/>
                  </a:cubicBezTo>
                  <a:cubicBezTo>
                    <a:pt x="401" y="28"/>
                    <a:pt x="400" y="29"/>
                    <a:pt x="400" y="27"/>
                  </a:cubicBezTo>
                  <a:cubicBezTo>
                    <a:pt x="399" y="27"/>
                    <a:pt x="398" y="27"/>
                    <a:pt x="398" y="27"/>
                  </a:cubicBezTo>
                  <a:cubicBezTo>
                    <a:pt x="398" y="28"/>
                    <a:pt x="398" y="28"/>
                    <a:pt x="398" y="28"/>
                  </a:cubicBezTo>
                  <a:cubicBezTo>
                    <a:pt x="398" y="28"/>
                    <a:pt x="398" y="28"/>
                    <a:pt x="398" y="28"/>
                  </a:cubicBezTo>
                  <a:cubicBezTo>
                    <a:pt x="398" y="28"/>
                    <a:pt x="398" y="28"/>
                    <a:pt x="398" y="28"/>
                  </a:cubicBezTo>
                  <a:cubicBezTo>
                    <a:pt x="397" y="28"/>
                    <a:pt x="397" y="29"/>
                    <a:pt x="397" y="29"/>
                  </a:cubicBezTo>
                  <a:cubicBezTo>
                    <a:pt x="397" y="28"/>
                    <a:pt x="396" y="28"/>
                    <a:pt x="397" y="28"/>
                  </a:cubicBezTo>
                  <a:cubicBezTo>
                    <a:pt x="397" y="28"/>
                    <a:pt x="396" y="28"/>
                    <a:pt x="396" y="27"/>
                  </a:cubicBezTo>
                  <a:cubicBezTo>
                    <a:pt x="396" y="28"/>
                    <a:pt x="396" y="28"/>
                    <a:pt x="396" y="28"/>
                  </a:cubicBezTo>
                  <a:cubicBezTo>
                    <a:pt x="397" y="29"/>
                    <a:pt x="397" y="29"/>
                    <a:pt x="397" y="29"/>
                  </a:cubicBezTo>
                  <a:cubicBezTo>
                    <a:pt x="398" y="29"/>
                    <a:pt x="399" y="29"/>
                    <a:pt x="400" y="28"/>
                  </a:cubicBezTo>
                  <a:cubicBezTo>
                    <a:pt x="400" y="28"/>
                    <a:pt x="400" y="28"/>
                    <a:pt x="401" y="28"/>
                  </a:cubicBezTo>
                  <a:cubicBezTo>
                    <a:pt x="401" y="29"/>
                    <a:pt x="400" y="29"/>
                    <a:pt x="400" y="29"/>
                  </a:cubicBezTo>
                  <a:cubicBezTo>
                    <a:pt x="400" y="29"/>
                    <a:pt x="401" y="29"/>
                    <a:pt x="401" y="29"/>
                  </a:cubicBezTo>
                  <a:cubicBezTo>
                    <a:pt x="402" y="30"/>
                    <a:pt x="402" y="30"/>
                    <a:pt x="402" y="30"/>
                  </a:cubicBezTo>
                  <a:cubicBezTo>
                    <a:pt x="401" y="30"/>
                    <a:pt x="401" y="30"/>
                    <a:pt x="401" y="30"/>
                  </a:cubicBezTo>
                  <a:cubicBezTo>
                    <a:pt x="400" y="31"/>
                    <a:pt x="398" y="30"/>
                    <a:pt x="397" y="31"/>
                  </a:cubicBezTo>
                  <a:cubicBezTo>
                    <a:pt x="396" y="30"/>
                    <a:pt x="394" y="30"/>
                    <a:pt x="393" y="30"/>
                  </a:cubicBezTo>
                  <a:cubicBezTo>
                    <a:pt x="393" y="30"/>
                    <a:pt x="393" y="29"/>
                    <a:pt x="394" y="29"/>
                  </a:cubicBezTo>
                  <a:cubicBezTo>
                    <a:pt x="394" y="29"/>
                    <a:pt x="394" y="29"/>
                    <a:pt x="394" y="30"/>
                  </a:cubicBezTo>
                  <a:cubicBezTo>
                    <a:pt x="395" y="29"/>
                    <a:pt x="395" y="29"/>
                    <a:pt x="395" y="29"/>
                  </a:cubicBezTo>
                  <a:cubicBezTo>
                    <a:pt x="395" y="29"/>
                    <a:pt x="395" y="29"/>
                    <a:pt x="395" y="29"/>
                  </a:cubicBezTo>
                  <a:cubicBezTo>
                    <a:pt x="394" y="29"/>
                    <a:pt x="394" y="29"/>
                    <a:pt x="394" y="29"/>
                  </a:cubicBezTo>
                  <a:cubicBezTo>
                    <a:pt x="394" y="29"/>
                    <a:pt x="393" y="29"/>
                    <a:pt x="393" y="29"/>
                  </a:cubicBezTo>
                  <a:cubicBezTo>
                    <a:pt x="394" y="29"/>
                    <a:pt x="394" y="29"/>
                    <a:pt x="394" y="29"/>
                  </a:cubicBezTo>
                  <a:cubicBezTo>
                    <a:pt x="394" y="29"/>
                    <a:pt x="394" y="29"/>
                    <a:pt x="395" y="29"/>
                  </a:cubicBezTo>
                  <a:cubicBezTo>
                    <a:pt x="395" y="28"/>
                    <a:pt x="396" y="28"/>
                    <a:pt x="395" y="28"/>
                  </a:cubicBezTo>
                  <a:cubicBezTo>
                    <a:pt x="395" y="28"/>
                    <a:pt x="395" y="28"/>
                    <a:pt x="395" y="28"/>
                  </a:cubicBezTo>
                  <a:cubicBezTo>
                    <a:pt x="394" y="28"/>
                    <a:pt x="394" y="28"/>
                    <a:pt x="394" y="28"/>
                  </a:cubicBezTo>
                  <a:cubicBezTo>
                    <a:pt x="394" y="28"/>
                    <a:pt x="394" y="28"/>
                    <a:pt x="394" y="27"/>
                  </a:cubicBezTo>
                  <a:cubicBezTo>
                    <a:pt x="394" y="27"/>
                    <a:pt x="395" y="28"/>
                    <a:pt x="395" y="27"/>
                  </a:cubicBezTo>
                  <a:cubicBezTo>
                    <a:pt x="395" y="27"/>
                    <a:pt x="395" y="26"/>
                    <a:pt x="395" y="26"/>
                  </a:cubicBezTo>
                  <a:cubicBezTo>
                    <a:pt x="395" y="27"/>
                    <a:pt x="395" y="27"/>
                    <a:pt x="395" y="27"/>
                  </a:cubicBezTo>
                  <a:cubicBezTo>
                    <a:pt x="395" y="26"/>
                    <a:pt x="395" y="25"/>
                    <a:pt x="394" y="25"/>
                  </a:cubicBezTo>
                  <a:cubicBezTo>
                    <a:pt x="394" y="25"/>
                    <a:pt x="394" y="25"/>
                    <a:pt x="394" y="25"/>
                  </a:cubicBezTo>
                  <a:cubicBezTo>
                    <a:pt x="393" y="25"/>
                    <a:pt x="393" y="25"/>
                    <a:pt x="393" y="25"/>
                  </a:cubicBezTo>
                  <a:cubicBezTo>
                    <a:pt x="392" y="25"/>
                    <a:pt x="391" y="25"/>
                    <a:pt x="390" y="25"/>
                  </a:cubicBezTo>
                  <a:cubicBezTo>
                    <a:pt x="390" y="25"/>
                    <a:pt x="390" y="25"/>
                    <a:pt x="390" y="25"/>
                  </a:cubicBezTo>
                  <a:cubicBezTo>
                    <a:pt x="391" y="25"/>
                    <a:pt x="390" y="24"/>
                    <a:pt x="391" y="24"/>
                  </a:cubicBezTo>
                  <a:cubicBezTo>
                    <a:pt x="391" y="24"/>
                    <a:pt x="391" y="24"/>
                    <a:pt x="391" y="25"/>
                  </a:cubicBezTo>
                  <a:cubicBezTo>
                    <a:pt x="392" y="24"/>
                    <a:pt x="392" y="24"/>
                    <a:pt x="392" y="24"/>
                  </a:cubicBezTo>
                  <a:cubicBezTo>
                    <a:pt x="391" y="24"/>
                    <a:pt x="391" y="24"/>
                    <a:pt x="390" y="23"/>
                  </a:cubicBezTo>
                  <a:cubicBezTo>
                    <a:pt x="390" y="24"/>
                    <a:pt x="390" y="24"/>
                    <a:pt x="390" y="24"/>
                  </a:cubicBezTo>
                  <a:cubicBezTo>
                    <a:pt x="390" y="24"/>
                    <a:pt x="390" y="24"/>
                    <a:pt x="390" y="24"/>
                  </a:cubicBezTo>
                  <a:cubicBezTo>
                    <a:pt x="390" y="25"/>
                    <a:pt x="390" y="25"/>
                    <a:pt x="390" y="25"/>
                  </a:cubicBezTo>
                  <a:cubicBezTo>
                    <a:pt x="389" y="25"/>
                    <a:pt x="389" y="25"/>
                    <a:pt x="389" y="25"/>
                  </a:cubicBezTo>
                  <a:cubicBezTo>
                    <a:pt x="390" y="21"/>
                    <a:pt x="388" y="26"/>
                    <a:pt x="387" y="24"/>
                  </a:cubicBezTo>
                  <a:cubicBezTo>
                    <a:pt x="386" y="24"/>
                    <a:pt x="387" y="24"/>
                    <a:pt x="387" y="25"/>
                  </a:cubicBezTo>
                  <a:cubicBezTo>
                    <a:pt x="385" y="24"/>
                    <a:pt x="383" y="25"/>
                    <a:pt x="381" y="24"/>
                  </a:cubicBezTo>
                  <a:cubicBezTo>
                    <a:pt x="382" y="24"/>
                    <a:pt x="382" y="23"/>
                    <a:pt x="383" y="24"/>
                  </a:cubicBezTo>
                  <a:cubicBezTo>
                    <a:pt x="383" y="23"/>
                    <a:pt x="383" y="23"/>
                    <a:pt x="383" y="23"/>
                  </a:cubicBezTo>
                  <a:cubicBezTo>
                    <a:pt x="382" y="23"/>
                    <a:pt x="382" y="23"/>
                    <a:pt x="381" y="23"/>
                  </a:cubicBezTo>
                  <a:cubicBezTo>
                    <a:pt x="381" y="24"/>
                    <a:pt x="381" y="24"/>
                    <a:pt x="381" y="24"/>
                  </a:cubicBezTo>
                  <a:cubicBezTo>
                    <a:pt x="380" y="24"/>
                    <a:pt x="380" y="22"/>
                    <a:pt x="378" y="22"/>
                  </a:cubicBezTo>
                  <a:cubicBezTo>
                    <a:pt x="379" y="22"/>
                    <a:pt x="379" y="22"/>
                    <a:pt x="379" y="22"/>
                  </a:cubicBezTo>
                  <a:cubicBezTo>
                    <a:pt x="378" y="22"/>
                    <a:pt x="378" y="22"/>
                    <a:pt x="378" y="22"/>
                  </a:cubicBezTo>
                  <a:cubicBezTo>
                    <a:pt x="379" y="22"/>
                    <a:pt x="379" y="22"/>
                    <a:pt x="379" y="22"/>
                  </a:cubicBezTo>
                  <a:cubicBezTo>
                    <a:pt x="378" y="23"/>
                    <a:pt x="378" y="24"/>
                    <a:pt x="378" y="25"/>
                  </a:cubicBezTo>
                  <a:cubicBezTo>
                    <a:pt x="377" y="24"/>
                    <a:pt x="377" y="26"/>
                    <a:pt x="376" y="24"/>
                  </a:cubicBezTo>
                  <a:cubicBezTo>
                    <a:pt x="377" y="24"/>
                    <a:pt x="377" y="24"/>
                    <a:pt x="377" y="23"/>
                  </a:cubicBezTo>
                  <a:cubicBezTo>
                    <a:pt x="376" y="23"/>
                    <a:pt x="376" y="25"/>
                    <a:pt x="375" y="25"/>
                  </a:cubicBezTo>
                  <a:cubicBezTo>
                    <a:pt x="375" y="25"/>
                    <a:pt x="375" y="25"/>
                    <a:pt x="375" y="25"/>
                  </a:cubicBezTo>
                  <a:cubicBezTo>
                    <a:pt x="375" y="25"/>
                    <a:pt x="375" y="25"/>
                    <a:pt x="375" y="25"/>
                  </a:cubicBezTo>
                  <a:cubicBezTo>
                    <a:pt x="377" y="25"/>
                    <a:pt x="377" y="25"/>
                    <a:pt x="377" y="25"/>
                  </a:cubicBezTo>
                  <a:cubicBezTo>
                    <a:pt x="377" y="25"/>
                    <a:pt x="378" y="25"/>
                    <a:pt x="379" y="25"/>
                  </a:cubicBezTo>
                  <a:cubicBezTo>
                    <a:pt x="380" y="26"/>
                    <a:pt x="377" y="26"/>
                    <a:pt x="378" y="27"/>
                  </a:cubicBezTo>
                  <a:cubicBezTo>
                    <a:pt x="379" y="27"/>
                    <a:pt x="379" y="27"/>
                    <a:pt x="379" y="27"/>
                  </a:cubicBezTo>
                  <a:cubicBezTo>
                    <a:pt x="379" y="28"/>
                    <a:pt x="379" y="28"/>
                    <a:pt x="379" y="28"/>
                  </a:cubicBezTo>
                  <a:cubicBezTo>
                    <a:pt x="378" y="27"/>
                    <a:pt x="378" y="28"/>
                    <a:pt x="377" y="28"/>
                  </a:cubicBezTo>
                  <a:cubicBezTo>
                    <a:pt x="377" y="29"/>
                    <a:pt x="376" y="28"/>
                    <a:pt x="376" y="29"/>
                  </a:cubicBezTo>
                  <a:cubicBezTo>
                    <a:pt x="374" y="28"/>
                    <a:pt x="372" y="29"/>
                    <a:pt x="371" y="29"/>
                  </a:cubicBezTo>
                  <a:cubicBezTo>
                    <a:pt x="370" y="28"/>
                    <a:pt x="370" y="28"/>
                    <a:pt x="370" y="28"/>
                  </a:cubicBezTo>
                  <a:cubicBezTo>
                    <a:pt x="370" y="28"/>
                    <a:pt x="370" y="28"/>
                    <a:pt x="370" y="28"/>
                  </a:cubicBezTo>
                  <a:cubicBezTo>
                    <a:pt x="370" y="30"/>
                    <a:pt x="368" y="29"/>
                    <a:pt x="367" y="29"/>
                  </a:cubicBezTo>
                  <a:cubicBezTo>
                    <a:pt x="366" y="28"/>
                    <a:pt x="366" y="28"/>
                    <a:pt x="366" y="27"/>
                  </a:cubicBezTo>
                  <a:cubicBezTo>
                    <a:pt x="367" y="27"/>
                    <a:pt x="368" y="26"/>
                    <a:pt x="368" y="27"/>
                  </a:cubicBezTo>
                  <a:cubicBezTo>
                    <a:pt x="369" y="26"/>
                    <a:pt x="371" y="27"/>
                    <a:pt x="372" y="27"/>
                  </a:cubicBezTo>
                  <a:cubicBezTo>
                    <a:pt x="371" y="26"/>
                    <a:pt x="370" y="26"/>
                    <a:pt x="369" y="26"/>
                  </a:cubicBezTo>
                  <a:cubicBezTo>
                    <a:pt x="369" y="26"/>
                    <a:pt x="369" y="26"/>
                    <a:pt x="369" y="26"/>
                  </a:cubicBezTo>
                  <a:cubicBezTo>
                    <a:pt x="370" y="25"/>
                    <a:pt x="371" y="24"/>
                    <a:pt x="372" y="25"/>
                  </a:cubicBezTo>
                  <a:cubicBezTo>
                    <a:pt x="373" y="23"/>
                    <a:pt x="373" y="23"/>
                    <a:pt x="373" y="23"/>
                  </a:cubicBezTo>
                  <a:cubicBezTo>
                    <a:pt x="373" y="23"/>
                    <a:pt x="373" y="24"/>
                    <a:pt x="374" y="24"/>
                  </a:cubicBezTo>
                  <a:cubicBezTo>
                    <a:pt x="374" y="23"/>
                    <a:pt x="375" y="23"/>
                    <a:pt x="374" y="22"/>
                  </a:cubicBezTo>
                  <a:cubicBezTo>
                    <a:pt x="374" y="23"/>
                    <a:pt x="373" y="24"/>
                    <a:pt x="372" y="23"/>
                  </a:cubicBezTo>
                  <a:cubicBezTo>
                    <a:pt x="372" y="23"/>
                    <a:pt x="372" y="23"/>
                    <a:pt x="372" y="23"/>
                  </a:cubicBezTo>
                  <a:cubicBezTo>
                    <a:pt x="371" y="23"/>
                    <a:pt x="371" y="23"/>
                    <a:pt x="371" y="23"/>
                  </a:cubicBezTo>
                  <a:cubicBezTo>
                    <a:pt x="371" y="24"/>
                    <a:pt x="371" y="24"/>
                    <a:pt x="371" y="24"/>
                  </a:cubicBezTo>
                  <a:cubicBezTo>
                    <a:pt x="371" y="24"/>
                    <a:pt x="371" y="24"/>
                    <a:pt x="372" y="24"/>
                  </a:cubicBezTo>
                  <a:cubicBezTo>
                    <a:pt x="371" y="24"/>
                    <a:pt x="371" y="24"/>
                    <a:pt x="371" y="24"/>
                  </a:cubicBezTo>
                  <a:cubicBezTo>
                    <a:pt x="369" y="24"/>
                    <a:pt x="370" y="23"/>
                    <a:pt x="369" y="23"/>
                  </a:cubicBezTo>
                  <a:cubicBezTo>
                    <a:pt x="369" y="23"/>
                    <a:pt x="369" y="22"/>
                    <a:pt x="370" y="22"/>
                  </a:cubicBezTo>
                  <a:cubicBezTo>
                    <a:pt x="370" y="22"/>
                    <a:pt x="370" y="22"/>
                    <a:pt x="370" y="22"/>
                  </a:cubicBezTo>
                  <a:cubicBezTo>
                    <a:pt x="370" y="22"/>
                    <a:pt x="370" y="22"/>
                    <a:pt x="370" y="22"/>
                  </a:cubicBezTo>
                  <a:cubicBezTo>
                    <a:pt x="370" y="22"/>
                    <a:pt x="370" y="21"/>
                    <a:pt x="370" y="22"/>
                  </a:cubicBezTo>
                  <a:cubicBezTo>
                    <a:pt x="370" y="21"/>
                    <a:pt x="370" y="21"/>
                    <a:pt x="370" y="21"/>
                  </a:cubicBezTo>
                  <a:cubicBezTo>
                    <a:pt x="369" y="20"/>
                    <a:pt x="369" y="22"/>
                    <a:pt x="368" y="21"/>
                  </a:cubicBezTo>
                  <a:cubicBezTo>
                    <a:pt x="368" y="22"/>
                    <a:pt x="368" y="22"/>
                    <a:pt x="368" y="23"/>
                  </a:cubicBezTo>
                  <a:cubicBezTo>
                    <a:pt x="368" y="24"/>
                    <a:pt x="368" y="23"/>
                    <a:pt x="367" y="23"/>
                  </a:cubicBezTo>
                  <a:cubicBezTo>
                    <a:pt x="366" y="23"/>
                    <a:pt x="366" y="23"/>
                    <a:pt x="366" y="23"/>
                  </a:cubicBezTo>
                  <a:cubicBezTo>
                    <a:pt x="366" y="23"/>
                    <a:pt x="366" y="23"/>
                    <a:pt x="365" y="23"/>
                  </a:cubicBezTo>
                  <a:cubicBezTo>
                    <a:pt x="365" y="23"/>
                    <a:pt x="365" y="23"/>
                    <a:pt x="365" y="24"/>
                  </a:cubicBezTo>
                  <a:cubicBezTo>
                    <a:pt x="364" y="24"/>
                    <a:pt x="364" y="24"/>
                    <a:pt x="364" y="24"/>
                  </a:cubicBezTo>
                  <a:cubicBezTo>
                    <a:pt x="364" y="23"/>
                    <a:pt x="364" y="23"/>
                    <a:pt x="364" y="23"/>
                  </a:cubicBezTo>
                  <a:cubicBezTo>
                    <a:pt x="364" y="23"/>
                    <a:pt x="364" y="23"/>
                    <a:pt x="364" y="23"/>
                  </a:cubicBezTo>
                  <a:cubicBezTo>
                    <a:pt x="364" y="24"/>
                    <a:pt x="364" y="24"/>
                    <a:pt x="364" y="24"/>
                  </a:cubicBezTo>
                  <a:cubicBezTo>
                    <a:pt x="363" y="24"/>
                    <a:pt x="363" y="24"/>
                    <a:pt x="363" y="24"/>
                  </a:cubicBezTo>
                  <a:cubicBezTo>
                    <a:pt x="363" y="23"/>
                    <a:pt x="362" y="23"/>
                    <a:pt x="362" y="23"/>
                  </a:cubicBezTo>
                  <a:cubicBezTo>
                    <a:pt x="362" y="23"/>
                    <a:pt x="362" y="23"/>
                    <a:pt x="362" y="23"/>
                  </a:cubicBezTo>
                  <a:cubicBezTo>
                    <a:pt x="361" y="23"/>
                    <a:pt x="361" y="23"/>
                    <a:pt x="361" y="23"/>
                  </a:cubicBezTo>
                  <a:cubicBezTo>
                    <a:pt x="361" y="23"/>
                    <a:pt x="361" y="23"/>
                    <a:pt x="361" y="23"/>
                  </a:cubicBezTo>
                  <a:cubicBezTo>
                    <a:pt x="360" y="23"/>
                    <a:pt x="360" y="23"/>
                    <a:pt x="360" y="23"/>
                  </a:cubicBezTo>
                  <a:cubicBezTo>
                    <a:pt x="358" y="22"/>
                    <a:pt x="356" y="24"/>
                    <a:pt x="354" y="22"/>
                  </a:cubicBezTo>
                  <a:cubicBezTo>
                    <a:pt x="352" y="23"/>
                    <a:pt x="350" y="22"/>
                    <a:pt x="347" y="23"/>
                  </a:cubicBezTo>
                  <a:cubicBezTo>
                    <a:pt x="346" y="22"/>
                    <a:pt x="344" y="22"/>
                    <a:pt x="343" y="22"/>
                  </a:cubicBezTo>
                  <a:cubicBezTo>
                    <a:pt x="343" y="22"/>
                    <a:pt x="341" y="22"/>
                    <a:pt x="341" y="21"/>
                  </a:cubicBezTo>
                  <a:cubicBezTo>
                    <a:pt x="341" y="21"/>
                    <a:pt x="341" y="20"/>
                    <a:pt x="341" y="20"/>
                  </a:cubicBezTo>
                  <a:cubicBezTo>
                    <a:pt x="341" y="20"/>
                    <a:pt x="341" y="20"/>
                    <a:pt x="341" y="20"/>
                  </a:cubicBezTo>
                  <a:cubicBezTo>
                    <a:pt x="341" y="19"/>
                    <a:pt x="341" y="19"/>
                    <a:pt x="341" y="19"/>
                  </a:cubicBezTo>
                  <a:cubicBezTo>
                    <a:pt x="341" y="19"/>
                    <a:pt x="341" y="19"/>
                    <a:pt x="341" y="20"/>
                  </a:cubicBezTo>
                  <a:cubicBezTo>
                    <a:pt x="342" y="19"/>
                    <a:pt x="341" y="19"/>
                    <a:pt x="341" y="19"/>
                  </a:cubicBezTo>
                  <a:cubicBezTo>
                    <a:pt x="342" y="18"/>
                    <a:pt x="342" y="18"/>
                    <a:pt x="342" y="19"/>
                  </a:cubicBezTo>
                  <a:cubicBezTo>
                    <a:pt x="342" y="17"/>
                    <a:pt x="344" y="19"/>
                    <a:pt x="344" y="18"/>
                  </a:cubicBezTo>
                  <a:cubicBezTo>
                    <a:pt x="343" y="17"/>
                    <a:pt x="341" y="17"/>
                    <a:pt x="340" y="18"/>
                  </a:cubicBezTo>
                  <a:cubicBezTo>
                    <a:pt x="340" y="18"/>
                    <a:pt x="340" y="18"/>
                    <a:pt x="340" y="18"/>
                  </a:cubicBezTo>
                  <a:cubicBezTo>
                    <a:pt x="340" y="19"/>
                    <a:pt x="340" y="19"/>
                    <a:pt x="340" y="20"/>
                  </a:cubicBezTo>
                  <a:cubicBezTo>
                    <a:pt x="339" y="19"/>
                    <a:pt x="340" y="21"/>
                    <a:pt x="339" y="21"/>
                  </a:cubicBezTo>
                  <a:cubicBezTo>
                    <a:pt x="339" y="22"/>
                    <a:pt x="339" y="22"/>
                    <a:pt x="339" y="22"/>
                  </a:cubicBezTo>
                  <a:cubicBezTo>
                    <a:pt x="339" y="22"/>
                    <a:pt x="337" y="22"/>
                    <a:pt x="337" y="21"/>
                  </a:cubicBezTo>
                  <a:cubicBezTo>
                    <a:pt x="337" y="21"/>
                    <a:pt x="337" y="21"/>
                    <a:pt x="337" y="21"/>
                  </a:cubicBezTo>
                  <a:cubicBezTo>
                    <a:pt x="336" y="22"/>
                    <a:pt x="336" y="22"/>
                    <a:pt x="336" y="22"/>
                  </a:cubicBezTo>
                  <a:cubicBezTo>
                    <a:pt x="336" y="21"/>
                    <a:pt x="336" y="21"/>
                    <a:pt x="336" y="21"/>
                  </a:cubicBezTo>
                  <a:cubicBezTo>
                    <a:pt x="336" y="21"/>
                    <a:pt x="336" y="21"/>
                    <a:pt x="336" y="21"/>
                  </a:cubicBezTo>
                  <a:cubicBezTo>
                    <a:pt x="336" y="21"/>
                    <a:pt x="336" y="21"/>
                    <a:pt x="336" y="21"/>
                  </a:cubicBezTo>
                  <a:cubicBezTo>
                    <a:pt x="336" y="22"/>
                    <a:pt x="334" y="21"/>
                    <a:pt x="333" y="21"/>
                  </a:cubicBezTo>
                  <a:cubicBezTo>
                    <a:pt x="332" y="21"/>
                    <a:pt x="331" y="22"/>
                    <a:pt x="330" y="21"/>
                  </a:cubicBezTo>
                  <a:cubicBezTo>
                    <a:pt x="329" y="22"/>
                    <a:pt x="328" y="21"/>
                    <a:pt x="327" y="21"/>
                  </a:cubicBezTo>
                  <a:cubicBezTo>
                    <a:pt x="326" y="22"/>
                    <a:pt x="325" y="20"/>
                    <a:pt x="324" y="21"/>
                  </a:cubicBezTo>
                  <a:cubicBezTo>
                    <a:pt x="323" y="20"/>
                    <a:pt x="322" y="20"/>
                    <a:pt x="321" y="21"/>
                  </a:cubicBezTo>
                  <a:cubicBezTo>
                    <a:pt x="320" y="20"/>
                    <a:pt x="320" y="21"/>
                    <a:pt x="319" y="20"/>
                  </a:cubicBezTo>
                  <a:cubicBezTo>
                    <a:pt x="318" y="20"/>
                    <a:pt x="318" y="21"/>
                    <a:pt x="318" y="21"/>
                  </a:cubicBezTo>
                  <a:cubicBezTo>
                    <a:pt x="318" y="20"/>
                    <a:pt x="318" y="20"/>
                    <a:pt x="318" y="20"/>
                  </a:cubicBezTo>
                  <a:cubicBezTo>
                    <a:pt x="318" y="20"/>
                    <a:pt x="318" y="20"/>
                    <a:pt x="318" y="20"/>
                  </a:cubicBezTo>
                  <a:cubicBezTo>
                    <a:pt x="317" y="20"/>
                    <a:pt x="316" y="21"/>
                    <a:pt x="316" y="20"/>
                  </a:cubicBezTo>
                  <a:cubicBezTo>
                    <a:pt x="316" y="19"/>
                    <a:pt x="316" y="19"/>
                    <a:pt x="317" y="19"/>
                  </a:cubicBezTo>
                  <a:cubicBezTo>
                    <a:pt x="317" y="19"/>
                    <a:pt x="318" y="19"/>
                    <a:pt x="318" y="19"/>
                  </a:cubicBezTo>
                  <a:cubicBezTo>
                    <a:pt x="318" y="19"/>
                    <a:pt x="319" y="19"/>
                    <a:pt x="319" y="20"/>
                  </a:cubicBezTo>
                  <a:cubicBezTo>
                    <a:pt x="319" y="18"/>
                    <a:pt x="319" y="18"/>
                    <a:pt x="319" y="18"/>
                  </a:cubicBezTo>
                  <a:cubicBezTo>
                    <a:pt x="318" y="19"/>
                    <a:pt x="317" y="18"/>
                    <a:pt x="317" y="19"/>
                  </a:cubicBezTo>
                  <a:cubicBezTo>
                    <a:pt x="317" y="18"/>
                    <a:pt x="317" y="18"/>
                    <a:pt x="317" y="18"/>
                  </a:cubicBezTo>
                  <a:cubicBezTo>
                    <a:pt x="315" y="18"/>
                    <a:pt x="315" y="18"/>
                    <a:pt x="315" y="18"/>
                  </a:cubicBezTo>
                  <a:cubicBezTo>
                    <a:pt x="315" y="19"/>
                    <a:pt x="313" y="19"/>
                    <a:pt x="315" y="20"/>
                  </a:cubicBezTo>
                  <a:cubicBezTo>
                    <a:pt x="313" y="20"/>
                    <a:pt x="313" y="20"/>
                    <a:pt x="313" y="20"/>
                  </a:cubicBezTo>
                  <a:cubicBezTo>
                    <a:pt x="313" y="20"/>
                    <a:pt x="313" y="20"/>
                    <a:pt x="313" y="20"/>
                  </a:cubicBezTo>
                  <a:cubicBezTo>
                    <a:pt x="313" y="19"/>
                    <a:pt x="313" y="19"/>
                    <a:pt x="314" y="19"/>
                  </a:cubicBezTo>
                  <a:cubicBezTo>
                    <a:pt x="313" y="19"/>
                    <a:pt x="313" y="17"/>
                    <a:pt x="312" y="18"/>
                  </a:cubicBezTo>
                  <a:cubicBezTo>
                    <a:pt x="313" y="19"/>
                    <a:pt x="313" y="19"/>
                    <a:pt x="313" y="19"/>
                  </a:cubicBezTo>
                  <a:cubicBezTo>
                    <a:pt x="313" y="19"/>
                    <a:pt x="313" y="19"/>
                    <a:pt x="312" y="19"/>
                  </a:cubicBezTo>
                  <a:cubicBezTo>
                    <a:pt x="312" y="19"/>
                    <a:pt x="313" y="20"/>
                    <a:pt x="313" y="20"/>
                  </a:cubicBezTo>
                  <a:cubicBezTo>
                    <a:pt x="313" y="20"/>
                    <a:pt x="313" y="20"/>
                    <a:pt x="312" y="20"/>
                  </a:cubicBezTo>
                  <a:cubicBezTo>
                    <a:pt x="312" y="20"/>
                    <a:pt x="311" y="19"/>
                    <a:pt x="311" y="19"/>
                  </a:cubicBezTo>
                  <a:cubicBezTo>
                    <a:pt x="311" y="19"/>
                    <a:pt x="311" y="19"/>
                    <a:pt x="310" y="20"/>
                  </a:cubicBezTo>
                  <a:cubicBezTo>
                    <a:pt x="309" y="20"/>
                    <a:pt x="308" y="20"/>
                    <a:pt x="307" y="20"/>
                  </a:cubicBezTo>
                  <a:cubicBezTo>
                    <a:pt x="308" y="18"/>
                    <a:pt x="310" y="19"/>
                    <a:pt x="311" y="17"/>
                  </a:cubicBezTo>
                  <a:cubicBezTo>
                    <a:pt x="310" y="17"/>
                    <a:pt x="310" y="17"/>
                    <a:pt x="310" y="17"/>
                  </a:cubicBezTo>
                  <a:cubicBezTo>
                    <a:pt x="310" y="18"/>
                    <a:pt x="310" y="18"/>
                    <a:pt x="310" y="18"/>
                  </a:cubicBezTo>
                  <a:cubicBezTo>
                    <a:pt x="308" y="17"/>
                    <a:pt x="308" y="20"/>
                    <a:pt x="305" y="19"/>
                  </a:cubicBezTo>
                  <a:cubicBezTo>
                    <a:pt x="306" y="20"/>
                    <a:pt x="306" y="20"/>
                    <a:pt x="306" y="20"/>
                  </a:cubicBezTo>
                  <a:cubicBezTo>
                    <a:pt x="305" y="20"/>
                    <a:pt x="304" y="20"/>
                    <a:pt x="303" y="19"/>
                  </a:cubicBezTo>
                  <a:cubicBezTo>
                    <a:pt x="304" y="19"/>
                    <a:pt x="304" y="19"/>
                    <a:pt x="304" y="19"/>
                  </a:cubicBezTo>
                  <a:cubicBezTo>
                    <a:pt x="303" y="20"/>
                    <a:pt x="300" y="19"/>
                    <a:pt x="298" y="19"/>
                  </a:cubicBezTo>
                  <a:cubicBezTo>
                    <a:pt x="297" y="18"/>
                    <a:pt x="297" y="18"/>
                    <a:pt x="297" y="18"/>
                  </a:cubicBezTo>
                  <a:cubicBezTo>
                    <a:pt x="297" y="18"/>
                    <a:pt x="297" y="18"/>
                    <a:pt x="297" y="19"/>
                  </a:cubicBezTo>
                  <a:cubicBezTo>
                    <a:pt x="297" y="19"/>
                    <a:pt x="296" y="19"/>
                    <a:pt x="296" y="19"/>
                  </a:cubicBezTo>
                  <a:cubicBezTo>
                    <a:pt x="296" y="18"/>
                    <a:pt x="296" y="18"/>
                    <a:pt x="296" y="18"/>
                  </a:cubicBezTo>
                  <a:cubicBezTo>
                    <a:pt x="295" y="19"/>
                    <a:pt x="295" y="19"/>
                    <a:pt x="295" y="19"/>
                  </a:cubicBezTo>
                  <a:cubicBezTo>
                    <a:pt x="295" y="18"/>
                    <a:pt x="295" y="18"/>
                    <a:pt x="294" y="18"/>
                  </a:cubicBezTo>
                  <a:cubicBezTo>
                    <a:pt x="294" y="18"/>
                    <a:pt x="295" y="18"/>
                    <a:pt x="295" y="17"/>
                  </a:cubicBezTo>
                  <a:cubicBezTo>
                    <a:pt x="295" y="18"/>
                    <a:pt x="295" y="18"/>
                    <a:pt x="295" y="18"/>
                  </a:cubicBezTo>
                  <a:cubicBezTo>
                    <a:pt x="295" y="17"/>
                    <a:pt x="295" y="17"/>
                    <a:pt x="295" y="17"/>
                  </a:cubicBezTo>
                  <a:cubicBezTo>
                    <a:pt x="296" y="18"/>
                    <a:pt x="297" y="17"/>
                    <a:pt x="297" y="17"/>
                  </a:cubicBezTo>
                  <a:cubicBezTo>
                    <a:pt x="296" y="17"/>
                    <a:pt x="296" y="17"/>
                    <a:pt x="296" y="17"/>
                  </a:cubicBezTo>
                  <a:cubicBezTo>
                    <a:pt x="296" y="17"/>
                    <a:pt x="296" y="17"/>
                    <a:pt x="296" y="17"/>
                  </a:cubicBezTo>
                  <a:cubicBezTo>
                    <a:pt x="296" y="17"/>
                    <a:pt x="296" y="17"/>
                    <a:pt x="296" y="17"/>
                  </a:cubicBezTo>
                  <a:cubicBezTo>
                    <a:pt x="294" y="17"/>
                    <a:pt x="293" y="18"/>
                    <a:pt x="292" y="18"/>
                  </a:cubicBezTo>
                  <a:cubicBezTo>
                    <a:pt x="292" y="18"/>
                    <a:pt x="293" y="18"/>
                    <a:pt x="292" y="17"/>
                  </a:cubicBezTo>
                  <a:cubicBezTo>
                    <a:pt x="292" y="18"/>
                    <a:pt x="292" y="18"/>
                    <a:pt x="292" y="18"/>
                  </a:cubicBezTo>
                  <a:cubicBezTo>
                    <a:pt x="292" y="18"/>
                    <a:pt x="291" y="18"/>
                    <a:pt x="291" y="17"/>
                  </a:cubicBezTo>
                  <a:cubicBezTo>
                    <a:pt x="291" y="17"/>
                    <a:pt x="291" y="17"/>
                    <a:pt x="291" y="17"/>
                  </a:cubicBezTo>
                  <a:cubicBezTo>
                    <a:pt x="291" y="17"/>
                    <a:pt x="290" y="17"/>
                    <a:pt x="290" y="17"/>
                  </a:cubicBezTo>
                  <a:cubicBezTo>
                    <a:pt x="291" y="18"/>
                    <a:pt x="291" y="18"/>
                    <a:pt x="291" y="18"/>
                  </a:cubicBezTo>
                  <a:cubicBezTo>
                    <a:pt x="290" y="18"/>
                    <a:pt x="290" y="18"/>
                    <a:pt x="290" y="18"/>
                  </a:cubicBezTo>
                  <a:cubicBezTo>
                    <a:pt x="289" y="17"/>
                    <a:pt x="287" y="18"/>
                    <a:pt x="287" y="17"/>
                  </a:cubicBezTo>
                  <a:cubicBezTo>
                    <a:pt x="286" y="17"/>
                    <a:pt x="286" y="18"/>
                    <a:pt x="286" y="18"/>
                  </a:cubicBezTo>
                  <a:cubicBezTo>
                    <a:pt x="285" y="17"/>
                    <a:pt x="285" y="17"/>
                    <a:pt x="285" y="17"/>
                  </a:cubicBezTo>
                  <a:cubicBezTo>
                    <a:pt x="286" y="17"/>
                    <a:pt x="286" y="17"/>
                    <a:pt x="286" y="17"/>
                  </a:cubicBezTo>
                  <a:cubicBezTo>
                    <a:pt x="286" y="17"/>
                    <a:pt x="286" y="17"/>
                    <a:pt x="286" y="17"/>
                  </a:cubicBezTo>
                  <a:cubicBezTo>
                    <a:pt x="286" y="17"/>
                    <a:pt x="285" y="17"/>
                    <a:pt x="285" y="17"/>
                  </a:cubicBezTo>
                  <a:cubicBezTo>
                    <a:pt x="285" y="17"/>
                    <a:pt x="285" y="17"/>
                    <a:pt x="285" y="18"/>
                  </a:cubicBezTo>
                  <a:cubicBezTo>
                    <a:pt x="284" y="18"/>
                    <a:pt x="283" y="18"/>
                    <a:pt x="282" y="17"/>
                  </a:cubicBezTo>
                  <a:cubicBezTo>
                    <a:pt x="283" y="17"/>
                    <a:pt x="283" y="17"/>
                    <a:pt x="283" y="17"/>
                  </a:cubicBezTo>
                  <a:cubicBezTo>
                    <a:pt x="283" y="17"/>
                    <a:pt x="283" y="17"/>
                    <a:pt x="283" y="17"/>
                  </a:cubicBezTo>
                  <a:cubicBezTo>
                    <a:pt x="282" y="16"/>
                    <a:pt x="282" y="17"/>
                    <a:pt x="281" y="17"/>
                  </a:cubicBezTo>
                  <a:cubicBezTo>
                    <a:pt x="281" y="17"/>
                    <a:pt x="281" y="18"/>
                    <a:pt x="280" y="17"/>
                  </a:cubicBezTo>
                  <a:cubicBezTo>
                    <a:pt x="280" y="17"/>
                    <a:pt x="280" y="17"/>
                    <a:pt x="280" y="17"/>
                  </a:cubicBezTo>
                  <a:cubicBezTo>
                    <a:pt x="281" y="17"/>
                    <a:pt x="281" y="17"/>
                    <a:pt x="281" y="17"/>
                  </a:cubicBezTo>
                  <a:cubicBezTo>
                    <a:pt x="281" y="17"/>
                    <a:pt x="281" y="17"/>
                    <a:pt x="281" y="17"/>
                  </a:cubicBezTo>
                  <a:cubicBezTo>
                    <a:pt x="280" y="16"/>
                    <a:pt x="280" y="16"/>
                    <a:pt x="280" y="16"/>
                  </a:cubicBezTo>
                  <a:cubicBezTo>
                    <a:pt x="281" y="15"/>
                    <a:pt x="283" y="17"/>
                    <a:pt x="283" y="16"/>
                  </a:cubicBezTo>
                  <a:cubicBezTo>
                    <a:pt x="282" y="15"/>
                    <a:pt x="281" y="16"/>
                    <a:pt x="280" y="15"/>
                  </a:cubicBezTo>
                  <a:cubicBezTo>
                    <a:pt x="280" y="15"/>
                    <a:pt x="281" y="15"/>
                    <a:pt x="281" y="15"/>
                  </a:cubicBezTo>
                  <a:cubicBezTo>
                    <a:pt x="280" y="14"/>
                    <a:pt x="280" y="15"/>
                    <a:pt x="279" y="14"/>
                  </a:cubicBezTo>
                  <a:cubicBezTo>
                    <a:pt x="281" y="13"/>
                    <a:pt x="282" y="15"/>
                    <a:pt x="283" y="14"/>
                  </a:cubicBezTo>
                  <a:cubicBezTo>
                    <a:pt x="282" y="13"/>
                    <a:pt x="282" y="13"/>
                    <a:pt x="282" y="13"/>
                  </a:cubicBezTo>
                  <a:cubicBezTo>
                    <a:pt x="281" y="14"/>
                    <a:pt x="279" y="13"/>
                    <a:pt x="278" y="14"/>
                  </a:cubicBezTo>
                  <a:cubicBezTo>
                    <a:pt x="277" y="13"/>
                    <a:pt x="277" y="13"/>
                    <a:pt x="277" y="13"/>
                  </a:cubicBezTo>
                  <a:cubicBezTo>
                    <a:pt x="277" y="13"/>
                    <a:pt x="277" y="13"/>
                    <a:pt x="277" y="13"/>
                  </a:cubicBezTo>
                  <a:cubicBezTo>
                    <a:pt x="276" y="12"/>
                    <a:pt x="275" y="13"/>
                    <a:pt x="274" y="13"/>
                  </a:cubicBezTo>
                  <a:cubicBezTo>
                    <a:pt x="274" y="12"/>
                    <a:pt x="274" y="12"/>
                    <a:pt x="274" y="12"/>
                  </a:cubicBezTo>
                  <a:cubicBezTo>
                    <a:pt x="273" y="13"/>
                    <a:pt x="273" y="13"/>
                    <a:pt x="273" y="13"/>
                  </a:cubicBezTo>
                  <a:cubicBezTo>
                    <a:pt x="273" y="12"/>
                    <a:pt x="273" y="12"/>
                    <a:pt x="273" y="12"/>
                  </a:cubicBezTo>
                  <a:cubicBezTo>
                    <a:pt x="273" y="11"/>
                    <a:pt x="275" y="12"/>
                    <a:pt x="275" y="11"/>
                  </a:cubicBezTo>
                  <a:cubicBezTo>
                    <a:pt x="276" y="11"/>
                    <a:pt x="277" y="10"/>
                    <a:pt x="277" y="11"/>
                  </a:cubicBezTo>
                  <a:cubicBezTo>
                    <a:pt x="278" y="11"/>
                    <a:pt x="279" y="11"/>
                    <a:pt x="280" y="11"/>
                  </a:cubicBezTo>
                  <a:cubicBezTo>
                    <a:pt x="280" y="12"/>
                    <a:pt x="280" y="12"/>
                    <a:pt x="280" y="12"/>
                  </a:cubicBezTo>
                  <a:cubicBezTo>
                    <a:pt x="281" y="12"/>
                    <a:pt x="282" y="11"/>
                    <a:pt x="283" y="12"/>
                  </a:cubicBezTo>
                  <a:cubicBezTo>
                    <a:pt x="283" y="11"/>
                    <a:pt x="283" y="11"/>
                    <a:pt x="283" y="11"/>
                  </a:cubicBezTo>
                  <a:cubicBezTo>
                    <a:pt x="284" y="11"/>
                    <a:pt x="284" y="11"/>
                    <a:pt x="284" y="11"/>
                  </a:cubicBezTo>
                  <a:cubicBezTo>
                    <a:pt x="284" y="11"/>
                    <a:pt x="285" y="11"/>
                    <a:pt x="285" y="12"/>
                  </a:cubicBezTo>
                  <a:cubicBezTo>
                    <a:pt x="286" y="12"/>
                    <a:pt x="286" y="12"/>
                    <a:pt x="286" y="11"/>
                  </a:cubicBezTo>
                  <a:cubicBezTo>
                    <a:pt x="286" y="11"/>
                    <a:pt x="286" y="11"/>
                    <a:pt x="286" y="11"/>
                  </a:cubicBezTo>
                  <a:cubicBezTo>
                    <a:pt x="287" y="11"/>
                    <a:pt x="287" y="11"/>
                    <a:pt x="287" y="11"/>
                  </a:cubicBezTo>
                  <a:cubicBezTo>
                    <a:pt x="286" y="11"/>
                    <a:pt x="286" y="11"/>
                    <a:pt x="286" y="11"/>
                  </a:cubicBezTo>
                  <a:cubicBezTo>
                    <a:pt x="286" y="10"/>
                    <a:pt x="286" y="10"/>
                    <a:pt x="286" y="10"/>
                  </a:cubicBezTo>
                  <a:cubicBezTo>
                    <a:pt x="285" y="10"/>
                    <a:pt x="284" y="10"/>
                    <a:pt x="282" y="10"/>
                  </a:cubicBezTo>
                  <a:cubicBezTo>
                    <a:pt x="283" y="10"/>
                    <a:pt x="282" y="10"/>
                    <a:pt x="282" y="9"/>
                  </a:cubicBezTo>
                  <a:cubicBezTo>
                    <a:pt x="283" y="9"/>
                    <a:pt x="283" y="9"/>
                    <a:pt x="283" y="9"/>
                  </a:cubicBezTo>
                  <a:cubicBezTo>
                    <a:pt x="283" y="9"/>
                    <a:pt x="283" y="9"/>
                    <a:pt x="283" y="9"/>
                  </a:cubicBezTo>
                  <a:cubicBezTo>
                    <a:pt x="284" y="9"/>
                    <a:pt x="284" y="8"/>
                    <a:pt x="284" y="7"/>
                  </a:cubicBezTo>
                  <a:cubicBezTo>
                    <a:pt x="283" y="8"/>
                    <a:pt x="282" y="7"/>
                    <a:pt x="282" y="9"/>
                  </a:cubicBezTo>
                  <a:cubicBezTo>
                    <a:pt x="281" y="9"/>
                    <a:pt x="281" y="7"/>
                    <a:pt x="280" y="8"/>
                  </a:cubicBezTo>
                  <a:cubicBezTo>
                    <a:pt x="280" y="8"/>
                    <a:pt x="280" y="8"/>
                    <a:pt x="280" y="8"/>
                  </a:cubicBezTo>
                  <a:cubicBezTo>
                    <a:pt x="278" y="8"/>
                    <a:pt x="278" y="8"/>
                    <a:pt x="278" y="8"/>
                  </a:cubicBezTo>
                  <a:cubicBezTo>
                    <a:pt x="278" y="7"/>
                    <a:pt x="278" y="7"/>
                    <a:pt x="278" y="7"/>
                  </a:cubicBezTo>
                  <a:cubicBezTo>
                    <a:pt x="279" y="7"/>
                    <a:pt x="279" y="7"/>
                    <a:pt x="280" y="6"/>
                  </a:cubicBezTo>
                  <a:cubicBezTo>
                    <a:pt x="280" y="7"/>
                    <a:pt x="280" y="7"/>
                    <a:pt x="280" y="7"/>
                  </a:cubicBezTo>
                  <a:cubicBezTo>
                    <a:pt x="281" y="7"/>
                    <a:pt x="280" y="6"/>
                    <a:pt x="281" y="6"/>
                  </a:cubicBezTo>
                  <a:cubicBezTo>
                    <a:pt x="281" y="6"/>
                    <a:pt x="281" y="6"/>
                    <a:pt x="281" y="5"/>
                  </a:cubicBezTo>
                  <a:cubicBezTo>
                    <a:pt x="280" y="5"/>
                    <a:pt x="280" y="5"/>
                    <a:pt x="280" y="5"/>
                  </a:cubicBezTo>
                  <a:cubicBezTo>
                    <a:pt x="280" y="6"/>
                    <a:pt x="278" y="5"/>
                    <a:pt x="277" y="5"/>
                  </a:cubicBezTo>
                  <a:cubicBezTo>
                    <a:pt x="276" y="6"/>
                    <a:pt x="276" y="6"/>
                    <a:pt x="276" y="6"/>
                  </a:cubicBezTo>
                  <a:cubicBezTo>
                    <a:pt x="276" y="6"/>
                    <a:pt x="276" y="6"/>
                    <a:pt x="276" y="6"/>
                  </a:cubicBezTo>
                  <a:cubicBezTo>
                    <a:pt x="276" y="6"/>
                    <a:pt x="276" y="7"/>
                    <a:pt x="277" y="7"/>
                  </a:cubicBezTo>
                  <a:cubicBezTo>
                    <a:pt x="277" y="6"/>
                    <a:pt x="276" y="6"/>
                    <a:pt x="277" y="6"/>
                  </a:cubicBezTo>
                  <a:cubicBezTo>
                    <a:pt x="277" y="6"/>
                    <a:pt x="277" y="6"/>
                    <a:pt x="278" y="6"/>
                  </a:cubicBezTo>
                  <a:cubicBezTo>
                    <a:pt x="277" y="7"/>
                    <a:pt x="278" y="8"/>
                    <a:pt x="277" y="8"/>
                  </a:cubicBezTo>
                  <a:cubicBezTo>
                    <a:pt x="277" y="9"/>
                    <a:pt x="277" y="9"/>
                    <a:pt x="277" y="9"/>
                  </a:cubicBezTo>
                  <a:cubicBezTo>
                    <a:pt x="275" y="9"/>
                    <a:pt x="274" y="9"/>
                    <a:pt x="274" y="8"/>
                  </a:cubicBezTo>
                  <a:cubicBezTo>
                    <a:pt x="274" y="9"/>
                    <a:pt x="274" y="9"/>
                    <a:pt x="274" y="9"/>
                  </a:cubicBezTo>
                  <a:cubicBezTo>
                    <a:pt x="273" y="9"/>
                    <a:pt x="273" y="9"/>
                    <a:pt x="273" y="9"/>
                  </a:cubicBezTo>
                  <a:cubicBezTo>
                    <a:pt x="273" y="8"/>
                    <a:pt x="274" y="7"/>
                    <a:pt x="274" y="7"/>
                  </a:cubicBezTo>
                  <a:cubicBezTo>
                    <a:pt x="274" y="7"/>
                    <a:pt x="274" y="7"/>
                    <a:pt x="274" y="7"/>
                  </a:cubicBezTo>
                  <a:cubicBezTo>
                    <a:pt x="274" y="7"/>
                    <a:pt x="274" y="7"/>
                    <a:pt x="274" y="7"/>
                  </a:cubicBezTo>
                  <a:cubicBezTo>
                    <a:pt x="275" y="8"/>
                    <a:pt x="275" y="8"/>
                    <a:pt x="275" y="8"/>
                  </a:cubicBezTo>
                  <a:cubicBezTo>
                    <a:pt x="275" y="7"/>
                    <a:pt x="275" y="7"/>
                    <a:pt x="275" y="7"/>
                  </a:cubicBezTo>
                  <a:cubicBezTo>
                    <a:pt x="275" y="7"/>
                    <a:pt x="274" y="7"/>
                    <a:pt x="274" y="7"/>
                  </a:cubicBezTo>
                  <a:cubicBezTo>
                    <a:pt x="275" y="7"/>
                    <a:pt x="275" y="7"/>
                    <a:pt x="275" y="7"/>
                  </a:cubicBezTo>
                  <a:cubicBezTo>
                    <a:pt x="275" y="6"/>
                    <a:pt x="275" y="6"/>
                    <a:pt x="275" y="6"/>
                  </a:cubicBezTo>
                  <a:cubicBezTo>
                    <a:pt x="275" y="6"/>
                    <a:pt x="274" y="7"/>
                    <a:pt x="274" y="6"/>
                  </a:cubicBezTo>
                  <a:cubicBezTo>
                    <a:pt x="275" y="6"/>
                    <a:pt x="274" y="5"/>
                    <a:pt x="275" y="5"/>
                  </a:cubicBezTo>
                  <a:cubicBezTo>
                    <a:pt x="274" y="4"/>
                    <a:pt x="272" y="5"/>
                    <a:pt x="271" y="5"/>
                  </a:cubicBezTo>
                  <a:cubicBezTo>
                    <a:pt x="269" y="6"/>
                    <a:pt x="266" y="5"/>
                    <a:pt x="266" y="6"/>
                  </a:cubicBezTo>
                  <a:cubicBezTo>
                    <a:pt x="266" y="6"/>
                    <a:pt x="266" y="6"/>
                    <a:pt x="266" y="6"/>
                  </a:cubicBezTo>
                  <a:cubicBezTo>
                    <a:pt x="266" y="6"/>
                    <a:pt x="265" y="6"/>
                    <a:pt x="265" y="6"/>
                  </a:cubicBezTo>
                  <a:cubicBezTo>
                    <a:pt x="265" y="6"/>
                    <a:pt x="265" y="6"/>
                    <a:pt x="265" y="6"/>
                  </a:cubicBezTo>
                  <a:cubicBezTo>
                    <a:pt x="266" y="7"/>
                    <a:pt x="266" y="7"/>
                    <a:pt x="266" y="7"/>
                  </a:cubicBezTo>
                  <a:cubicBezTo>
                    <a:pt x="266" y="7"/>
                    <a:pt x="266" y="7"/>
                    <a:pt x="266" y="7"/>
                  </a:cubicBezTo>
                  <a:cubicBezTo>
                    <a:pt x="267" y="8"/>
                    <a:pt x="268" y="7"/>
                    <a:pt x="268" y="7"/>
                  </a:cubicBezTo>
                  <a:cubicBezTo>
                    <a:pt x="267" y="7"/>
                    <a:pt x="267" y="7"/>
                    <a:pt x="267" y="7"/>
                  </a:cubicBezTo>
                  <a:cubicBezTo>
                    <a:pt x="268" y="6"/>
                    <a:pt x="268" y="6"/>
                    <a:pt x="268" y="6"/>
                  </a:cubicBezTo>
                  <a:cubicBezTo>
                    <a:pt x="268" y="6"/>
                    <a:pt x="268" y="6"/>
                    <a:pt x="268" y="7"/>
                  </a:cubicBezTo>
                  <a:cubicBezTo>
                    <a:pt x="268" y="6"/>
                    <a:pt x="269" y="6"/>
                    <a:pt x="269" y="6"/>
                  </a:cubicBezTo>
                  <a:cubicBezTo>
                    <a:pt x="269" y="7"/>
                    <a:pt x="270" y="7"/>
                    <a:pt x="269" y="7"/>
                  </a:cubicBezTo>
                  <a:cubicBezTo>
                    <a:pt x="270" y="8"/>
                    <a:pt x="270" y="8"/>
                    <a:pt x="270" y="8"/>
                  </a:cubicBezTo>
                  <a:cubicBezTo>
                    <a:pt x="270" y="8"/>
                    <a:pt x="270" y="8"/>
                    <a:pt x="270" y="8"/>
                  </a:cubicBezTo>
                  <a:cubicBezTo>
                    <a:pt x="270" y="8"/>
                    <a:pt x="271" y="8"/>
                    <a:pt x="271" y="9"/>
                  </a:cubicBezTo>
                  <a:cubicBezTo>
                    <a:pt x="270" y="9"/>
                    <a:pt x="270" y="9"/>
                    <a:pt x="269" y="9"/>
                  </a:cubicBezTo>
                  <a:cubicBezTo>
                    <a:pt x="270" y="9"/>
                    <a:pt x="270" y="9"/>
                    <a:pt x="270" y="9"/>
                  </a:cubicBezTo>
                  <a:cubicBezTo>
                    <a:pt x="268" y="9"/>
                    <a:pt x="269" y="8"/>
                    <a:pt x="268" y="8"/>
                  </a:cubicBezTo>
                  <a:cubicBezTo>
                    <a:pt x="268" y="8"/>
                    <a:pt x="268" y="8"/>
                    <a:pt x="268" y="9"/>
                  </a:cubicBezTo>
                  <a:cubicBezTo>
                    <a:pt x="268" y="8"/>
                    <a:pt x="267" y="8"/>
                    <a:pt x="267" y="8"/>
                  </a:cubicBezTo>
                  <a:cubicBezTo>
                    <a:pt x="266" y="9"/>
                    <a:pt x="266" y="9"/>
                    <a:pt x="266" y="9"/>
                  </a:cubicBezTo>
                  <a:cubicBezTo>
                    <a:pt x="265" y="7"/>
                    <a:pt x="263" y="9"/>
                    <a:pt x="261" y="8"/>
                  </a:cubicBezTo>
                  <a:cubicBezTo>
                    <a:pt x="261" y="8"/>
                    <a:pt x="261" y="8"/>
                    <a:pt x="261" y="8"/>
                  </a:cubicBezTo>
                  <a:cubicBezTo>
                    <a:pt x="263" y="9"/>
                    <a:pt x="261" y="9"/>
                    <a:pt x="262" y="10"/>
                  </a:cubicBezTo>
                  <a:cubicBezTo>
                    <a:pt x="262" y="10"/>
                    <a:pt x="262" y="10"/>
                    <a:pt x="262" y="10"/>
                  </a:cubicBezTo>
                  <a:cubicBezTo>
                    <a:pt x="261" y="11"/>
                    <a:pt x="262" y="11"/>
                    <a:pt x="263" y="12"/>
                  </a:cubicBezTo>
                  <a:cubicBezTo>
                    <a:pt x="263" y="12"/>
                    <a:pt x="263" y="12"/>
                    <a:pt x="262" y="12"/>
                  </a:cubicBezTo>
                  <a:cubicBezTo>
                    <a:pt x="262" y="12"/>
                    <a:pt x="262" y="12"/>
                    <a:pt x="262" y="12"/>
                  </a:cubicBezTo>
                  <a:cubicBezTo>
                    <a:pt x="261" y="12"/>
                    <a:pt x="261" y="12"/>
                    <a:pt x="260" y="13"/>
                  </a:cubicBezTo>
                  <a:cubicBezTo>
                    <a:pt x="261" y="13"/>
                    <a:pt x="261" y="13"/>
                    <a:pt x="261" y="13"/>
                  </a:cubicBezTo>
                  <a:cubicBezTo>
                    <a:pt x="261" y="13"/>
                    <a:pt x="261" y="13"/>
                    <a:pt x="261" y="13"/>
                  </a:cubicBezTo>
                  <a:cubicBezTo>
                    <a:pt x="262" y="13"/>
                    <a:pt x="264" y="14"/>
                    <a:pt x="265" y="13"/>
                  </a:cubicBezTo>
                  <a:cubicBezTo>
                    <a:pt x="266" y="13"/>
                    <a:pt x="267" y="14"/>
                    <a:pt x="267" y="13"/>
                  </a:cubicBezTo>
                  <a:cubicBezTo>
                    <a:pt x="268" y="15"/>
                    <a:pt x="270" y="13"/>
                    <a:pt x="271" y="14"/>
                  </a:cubicBezTo>
                  <a:cubicBezTo>
                    <a:pt x="270" y="14"/>
                    <a:pt x="270" y="16"/>
                    <a:pt x="268" y="15"/>
                  </a:cubicBezTo>
                  <a:cubicBezTo>
                    <a:pt x="268" y="15"/>
                    <a:pt x="268" y="15"/>
                    <a:pt x="268" y="15"/>
                  </a:cubicBezTo>
                  <a:cubicBezTo>
                    <a:pt x="268" y="15"/>
                    <a:pt x="268" y="15"/>
                    <a:pt x="268" y="15"/>
                  </a:cubicBezTo>
                  <a:cubicBezTo>
                    <a:pt x="268" y="15"/>
                    <a:pt x="267" y="16"/>
                    <a:pt x="268" y="16"/>
                  </a:cubicBezTo>
                  <a:cubicBezTo>
                    <a:pt x="266" y="16"/>
                    <a:pt x="266" y="16"/>
                    <a:pt x="266" y="16"/>
                  </a:cubicBezTo>
                  <a:cubicBezTo>
                    <a:pt x="265" y="16"/>
                    <a:pt x="265" y="15"/>
                    <a:pt x="266" y="14"/>
                  </a:cubicBezTo>
                  <a:cubicBezTo>
                    <a:pt x="265" y="14"/>
                    <a:pt x="264" y="15"/>
                    <a:pt x="264" y="16"/>
                  </a:cubicBezTo>
                  <a:cubicBezTo>
                    <a:pt x="263" y="15"/>
                    <a:pt x="263" y="15"/>
                    <a:pt x="263" y="15"/>
                  </a:cubicBezTo>
                  <a:cubicBezTo>
                    <a:pt x="263" y="16"/>
                    <a:pt x="261" y="16"/>
                    <a:pt x="260" y="15"/>
                  </a:cubicBezTo>
                  <a:cubicBezTo>
                    <a:pt x="260" y="15"/>
                    <a:pt x="260" y="16"/>
                    <a:pt x="260" y="16"/>
                  </a:cubicBezTo>
                  <a:cubicBezTo>
                    <a:pt x="259" y="16"/>
                    <a:pt x="258" y="16"/>
                    <a:pt x="258" y="15"/>
                  </a:cubicBezTo>
                  <a:cubicBezTo>
                    <a:pt x="258" y="15"/>
                    <a:pt x="258" y="15"/>
                    <a:pt x="258" y="15"/>
                  </a:cubicBezTo>
                  <a:cubicBezTo>
                    <a:pt x="257" y="15"/>
                    <a:pt x="257" y="15"/>
                    <a:pt x="257" y="15"/>
                  </a:cubicBezTo>
                  <a:cubicBezTo>
                    <a:pt x="257" y="15"/>
                    <a:pt x="257" y="15"/>
                    <a:pt x="257" y="15"/>
                  </a:cubicBezTo>
                  <a:cubicBezTo>
                    <a:pt x="256" y="15"/>
                    <a:pt x="256" y="15"/>
                    <a:pt x="256" y="15"/>
                  </a:cubicBezTo>
                  <a:cubicBezTo>
                    <a:pt x="256" y="15"/>
                    <a:pt x="255" y="15"/>
                    <a:pt x="255" y="14"/>
                  </a:cubicBezTo>
                  <a:cubicBezTo>
                    <a:pt x="256" y="15"/>
                    <a:pt x="257" y="14"/>
                    <a:pt x="258" y="14"/>
                  </a:cubicBezTo>
                  <a:cubicBezTo>
                    <a:pt x="258" y="14"/>
                    <a:pt x="258" y="13"/>
                    <a:pt x="257" y="13"/>
                  </a:cubicBezTo>
                  <a:cubicBezTo>
                    <a:pt x="256" y="13"/>
                    <a:pt x="256" y="14"/>
                    <a:pt x="256" y="14"/>
                  </a:cubicBezTo>
                  <a:cubicBezTo>
                    <a:pt x="255" y="13"/>
                    <a:pt x="253" y="14"/>
                    <a:pt x="252" y="13"/>
                  </a:cubicBezTo>
                  <a:cubicBezTo>
                    <a:pt x="253" y="12"/>
                    <a:pt x="255" y="12"/>
                    <a:pt x="255" y="13"/>
                  </a:cubicBezTo>
                  <a:cubicBezTo>
                    <a:pt x="257" y="12"/>
                    <a:pt x="259" y="13"/>
                    <a:pt x="259" y="12"/>
                  </a:cubicBezTo>
                  <a:cubicBezTo>
                    <a:pt x="259" y="12"/>
                    <a:pt x="259" y="12"/>
                    <a:pt x="259" y="12"/>
                  </a:cubicBezTo>
                  <a:cubicBezTo>
                    <a:pt x="258" y="12"/>
                    <a:pt x="257" y="11"/>
                    <a:pt x="255" y="12"/>
                  </a:cubicBezTo>
                  <a:cubicBezTo>
                    <a:pt x="255" y="12"/>
                    <a:pt x="254" y="12"/>
                    <a:pt x="253" y="12"/>
                  </a:cubicBezTo>
                  <a:cubicBezTo>
                    <a:pt x="253" y="12"/>
                    <a:pt x="252" y="13"/>
                    <a:pt x="253" y="13"/>
                  </a:cubicBezTo>
                  <a:cubicBezTo>
                    <a:pt x="252" y="13"/>
                    <a:pt x="251" y="13"/>
                    <a:pt x="251" y="14"/>
                  </a:cubicBezTo>
                  <a:cubicBezTo>
                    <a:pt x="251" y="13"/>
                    <a:pt x="249" y="13"/>
                    <a:pt x="249" y="13"/>
                  </a:cubicBezTo>
                  <a:cubicBezTo>
                    <a:pt x="249" y="14"/>
                    <a:pt x="249" y="14"/>
                    <a:pt x="249" y="14"/>
                  </a:cubicBezTo>
                  <a:cubicBezTo>
                    <a:pt x="246" y="14"/>
                    <a:pt x="246" y="14"/>
                    <a:pt x="246" y="14"/>
                  </a:cubicBezTo>
                  <a:cubicBezTo>
                    <a:pt x="246" y="13"/>
                    <a:pt x="248" y="14"/>
                    <a:pt x="248" y="13"/>
                  </a:cubicBezTo>
                  <a:cubicBezTo>
                    <a:pt x="248" y="13"/>
                    <a:pt x="248" y="13"/>
                    <a:pt x="248" y="13"/>
                  </a:cubicBezTo>
                  <a:cubicBezTo>
                    <a:pt x="247" y="13"/>
                    <a:pt x="248" y="13"/>
                    <a:pt x="248" y="13"/>
                  </a:cubicBezTo>
                  <a:cubicBezTo>
                    <a:pt x="245" y="14"/>
                    <a:pt x="243" y="15"/>
                    <a:pt x="240" y="14"/>
                  </a:cubicBezTo>
                  <a:cubicBezTo>
                    <a:pt x="240" y="14"/>
                    <a:pt x="240" y="14"/>
                    <a:pt x="240" y="14"/>
                  </a:cubicBezTo>
                  <a:cubicBezTo>
                    <a:pt x="240" y="13"/>
                    <a:pt x="240" y="13"/>
                    <a:pt x="240" y="13"/>
                  </a:cubicBezTo>
                  <a:cubicBezTo>
                    <a:pt x="240" y="14"/>
                    <a:pt x="240" y="14"/>
                    <a:pt x="239" y="14"/>
                  </a:cubicBezTo>
                  <a:cubicBezTo>
                    <a:pt x="239" y="14"/>
                    <a:pt x="238" y="13"/>
                    <a:pt x="239" y="13"/>
                  </a:cubicBezTo>
                  <a:cubicBezTo>
                    <a:pt x="239" y="13"/>
                    <a:pt x="239" y="13"/>
                    <a:pt x="239" y="13"/>
                  </a:cubicBezTo>
                  <a:cubicBezTo>
                    <a:pt x="239" y="12"/>
                    <a:pt x="239" y="12"/>
                    <a:pt x="239" y="12"/>
                  </a:cubicBezTo>
                  <a:cubicBezTo>
                    <a:pt x="237" y="14"/>
                    <a:pt x="237" y="14"/>
                    <a:pt x="237" y="14"/>
                  </a:cubicBezTo>
                  <a:cubicBezTo>
                    <a:pt x="234" y="13"/>
                    <a:pt x="238" y="12"/>
                    <a:pt x="236" y="11"/>
                  </a:cubicBezTo>
                  <a:cubicBezTo>
                    <a:pt x="237" y="12"/>
                    <a:pt x="238" y="11"/>
                    <a:pt x="240" y="11"/>
                  </a:cubicBezTo>
                  <a:cubicBezTo>
                    <a:pt x="240" y="11"/>
                    <a:pt x="241" y="12"/>
                    <a:pt x="242" y="12"/>
                  </a:cubicBezTo>
                  <a:cubicBezTo>
                    <a:pt x="241" y="13"/>
                    <a:pt x="243" y="12"/>
                    <a:pt x="242" y="14"/>
                  </a:cubicBezTo>
                  <a:cubicBezTo>
                    <a:pt x="243" y="14"/>
                    <a:pt x="243" y="14"/>
                    <a:pt x="243" y="14"/>
                  </a:cubicBezTo>
                  <a:cubicBezTo>
                    <a:pt x="244" y="13"/>
                    <a:pt x="243" y="14"/>
                    <a:pt x="243" y="13"/>
                  </a:cubicBezTo>
                  <a:cubicBezTo>
                    <a:pt x="245" y="13"/>
                    <a:pt x="245" y="13"/>
                    <a:pt x="245" y="13"/>
                  </a:cubicBezTo>
                  <a:cubicBezTo>
                    <a:pt x="245" y="11"/>
                    <a:pt x="247" y="13"/>
                    <a:pt x="247" y="12"/>
                  </a:cubicBezTo>
                  <a:cubicBezTo>
                    <a:pt x="248" y="12"/>
                    <a:pt x="248" y="12"/>
                    <a:pt x="248" y="12"/>
                  </a:cubicBezTo>
                  <a:cubicBezTo>
                    <a:pt x="248" y="12"/>
                    <a:pt x="248" y="12"/>
                    <a:pt x="248" y="12"/>
                  </a:cubicBezTo>
                  <a:cubicBezTo>
                    <a:pt x="247" y="12"/>
                    <a:pt x="247" y="12"/>
                    <a:pt x="247" y="12"/>
                  </a:cubicBezTo>
                  <a:cubicBezTo>
                    <a:pt x="247" y="11"/>
                    <a:pt x="249" y="11"/>
                    <a:pt x="249" y="11"/>
                  </a:cubicBezTo>
                  <a:cubicBezTo>
                    <a:pt x="250" y="11"/>
                    <a:pt x="250" y="12"/>
                    <a:pt x="250" y="12"/>
                  </a:cubicBezTo>
                  <a:cubicBezTo>
                    <a:pt x="250" y="13"/>
                    <a:pt x="251" y="12"/>
                    <a:pt x="251" y="12"/>
                  </a:cubicBezTo>
                  <a:cubicBezTo>
                    <a:pt x="251" y="11"/>
                    <a:pt x="254" y="12"/>
                    <a:pt x="253" y="10"/>
                  </a:cubicBezTo>
                  <a:cubicBezTo>
                    <a:pt x="253" y="11"/>
                    <a:pt x="252" y="11"/>
                    <a:pt x="252" y="11"/>
                  </a:cubicBezTo>
                  <a:cubicBezTo>
                    <a:pt x="251" y="10"/>
                    <a:pt x="251" y="10"/>
                    <a:pt x="251" y="10"/>
                  </a:cubicBezTo>
                  <a:cubicBezTo>
                    <a:pt x="251" y="10"/>
                    <a:pt x="251" y="11"/>
                    <a:pt x="251" y="11"/>
                  </a:cubicBezTo>
                  <a:cubicBezTo>
                    <a:pt x="249" y="11"/>
                    <a:pt x="246" y="10"/>
                    <a:pt x="244" y="10"/>
                  </a:cubicBezTo>
                  <a:cubicBezTo>
                    <a:pt x="244" y="10"/>
                    <a:pt x="244" y="10"/>
                    <a:pt x="244" y="10"/>
                  </a:cubicBezTo>
                  <a:cubicBezTo>
                    <a:pt x="245" y="10"/>
                    <a:pt x="245" y="10"/>
                    <a:pt x="245" y="10"/>
                  </a:cubicBezTo>
                  <a:cubicBezTo>
                    <a:pt x="245" y="10"/>
                    <a:pt x="245" y="9"/>
                    <a:pt x="245" y="9"/>
                  </a:cubicBezTo>
                  <a:cubicBezTo>
                    <a:pt x="245" y="9"/>
                    <a:pt x="245" y="9"/>
                    <a:pt x="245" y="9"/>
                  </a:cubicBezTo>
                  <a:cubicBezTo>
                    <a:pt x="246" y="9"/>
                    <a:pt x="246" y="9"/>
                    <a:pt x="246" y="9"/>
                  </a:cubicBezTo>
                  <a:cubicBezTo>
                    <a:pt x="246" y="8"/>
                    <a:pt x="246" y="8"/>
                    <a:pt x="246" y="8"/>
                  </a:cubicBezTo>
                  <a:cubicBezTo>
                    <a:pt x="246" y="8"/>
                    <a:pt x="247" y="8"/>
                    <a:pt x="247" y="8"/>
                  </a:cubicBezTo>
                  <a:cubicBezTo>
                    <a:pt x="247" y="7"/>
                    <a:pt x="246" y="8"/>
                    <a:pt x="246" y="7"/>
                  </a:cubicBezTo>
                  <a:cubicBezTo>
                    <a:pt x="246" y="7"/>
                    <a:pt x="246" y="7"/>
                    <a:pt x="246" y="7"/>
                  </a:cubicBezTo>
                  <a:cubicBezTo>
                    <a:pt x="245" y="7"/>
                    <a:pt x="245" y="7"/>
                    <a:pt x="244" y="7"/>
                  </a:cubicBezTo>
                  <a:cubicBezTo>
                    <a:pt x="243" y="6"/>
                    <a:pt x="243" y="7"/>
                    <a:pt x="242" y="7"/>
                  </a:cubicBezTo>
                  <a:cubicBezTo>
                    <a:pt x="242" y="7"/>
                    <a:pt x="241" y="7"/>
                    <a:pt x="241" y="6"/>
                  </a:cubicBezTo>
                  <a:cubicBezTo>
                    <a:pt x="240" y="6"/>
                    <a:pt x="241" y="7"/>
                    <a:pt x="240" y="7"/>
                  </a:cubicBezTo>
                  <a:cubicBezTo>
                    <a:pt x="239" y="7"/>
                    <a:pt x="240" y="6"/>
                    <a:pt x="240" y="6"/>
                  </a:cubicBezTo>
                  <a:cubicBezTo>
                    <a:pt x="239" y="8"/>
                    <a:pt x="239" y="6"/>
                    <a:pt x="238" y="6"/>
                  </a:cubicBezTo>
                  <a:cubicBezTo>
                    <a:pt x="239" y="5"/>
                    <a:pt x="240" y="6"/>
                    <a:pt x="241" y="6"/>
                  </a:cubicBezTo>
                  <a:cubicBezTo>
                    <a:pt x="239" y="5"/>
                    <a:pt x="239" y="5"/>
                    <a:pt x="239" y="5"/>
                  </a:cubicBezTo>
                  <a:cubicBezTo>
                    <a:pt x="239" y="4"/>
                    <a:pt x="239" y="5"/>
                    <a:pt x="240" y="5"/>
                  </a:cubicBezTo>
                  <a:cubicBezTo>
                    <a:pt x="240" y="4"/>
                    <a:pt x="240" y="4"/>
                    <a:pt x="240" y="4"/>
                  </a:cubicBezTo>
                  <a:cubicBezTo>
                    <a:pt x="240" y="4"/>
                    <a:pt x="240" y="4"/>
                    <a:pt x="240" y="4"/>
                  </a:cubicBezTo>
                  <a:cubicBezTo>
                    <a:pt x="240" y="4"/>
                    <a:pt x="240" y="3"/>
                    <a:pt x="239" y="3"/>
                  </a:cubicBezTo>
                  <a:cubicBezTo>
                    <a:pt x="239" y="3"/>
                    <a:pt x="239" y="3"/>
                    <a:pt x="239" y="3"/>
                  </a:cubicBezTo>
                  <a:cubicBezTo>
                    <a:pt x="237" y="2"/>
                    <a:pt x="238" y="4"/>
                    <a:pt x="237" y="5"/>
                  </a:cubicBezTo>
                  <a:cubicBezTo>
                    <a:pt x="237" y="4"/>
                    <a:pt x="236" y="4"/>
                    <a:pt x="237" y="3"/>
                  </a:cubicBezTo>
                  <a:cubicBezTo>
                    <a:pt x="236" y="3"/>
                    <a:pt x="236" y="4"/>
                    <a:pt x="236" y="4"/>
                  </a:cubicBezTo>
                  <a:cubicBezTo>
                    <a:pt x="236" y="4"/>
                    <a:pt x="237" y="4"/>
                    <a:pt x="237" y="4"/>
                  </a:cubicBezTo>
                  <a:cubicBezTo>
                    <a:pt x="235" y="4"/>
                    <a:pt x="236" y="6"/>
                    <a:pt x="234" y="5"/>
                  </a:cubicBezTo>
                  <a:cubicBezTo>
                    <a:pt x="234" y="6"/>
                    <a:pt x="234" y="6"/>
                    <a:pt x="234" y="6"/>
                  </a:cubicBezTo>
                  <a:cubicBezTo>
                    <a:pt x="233" y="6"/>
                    <a:pt x="232" y="6"/>
                    <a:pt x="232" y="6"/>
                  </a:cubicBezTo>
                  <a:cubicBezTo>
                    <a:pt x="231" y="6"/>
                    <a:pt x="231" y="7"/>
                    <a:pt x="230" y="8"/>
                  </a:cubicBezTo>
                  <a:cubicBezTo>
                    <a:pt x="229" y="8"/>
                    <a:pt x="228" y="8"/>
                    <a:pt x="228" y="7"/>
                  </a:cubicBezTo>
                  <a:cubicBezTo>
                    <a:pt x="227" y="7"/>
                    <a:pt x="227" y="8"/>
                    <a:pt x="227" y="9"/>
                  </a:cubicBezTo>
                  <a:cubicBezTo>
                    <a:pt x="227" y="8"/>
                    <a:pt x="226" y="8"/>
                    <a:pt x="226" y="7"/>
                  </a:cubicBezTo>
                  <a:cubicBezTo>
                    <a:pt x="226" y="7"/>
                    <a:pt x="226" y="7"/>
                    <a:pt x="227" y="7"/>
                  </a:cubicBezTo>
                  <a:cubicBezTo>
                    <a:pt x="227" y="7"/>
                    <a:pt x="228" y="7"/>
                    <a:pt x="227" y="6"/>
                  </a:cubicBezTo>
                  <a:cubicBezTo>
                    <a:pt x="228" y="6"/>
                    <a:pt x="229" y="6"/>
                    <a:pt x="229" y="7"/>
                  </a:cubicBezTo>
                  <a:cubicBezTo>
                    <a:pt x="229" y="6"/>
                    <a:pt x="229" y="6"/>
                    <a:pt x="230" y="6"/>
                  </a:cubicBezTo>
                  <a:cubicBezTo>
                    <a:pt x="230" y="6"/>
                    <a:pt x="230" y="6"/>
                    <a:pt x="230" y="5"/>
                  </a:cubicBezTo>
                  <a:cubicBezTo>
                    <a:pt x="231" y="4"/>
                    <a:pt x="232" y="4"/>
                    <a:pt x="233" y="5"/>
                  </a:cubicBezTo>
                  <a:cubicBezTo>
                    <a:pt x="232" y="3"/>
                    <a:pt x="232" y="3"/>
                    <a:pt x="232" y="3"/>
                  </a:cubicBezTo>
                  <a:cubicBezTo>
                    <a:pt x="232" y="4"/>
                    <a:pt x="231" y="4"/>
                    <a:pt x="231" y="4"/>
                  </a:cubicBezTo>
                  <a:cubicBezTo>
                    <a:pt x="231" y="3"/>
                    <a:pt x="231" y="2"/>
                    <a:pt x="231" y="2"/>
                  </a:cubicBezTo>
                  <a:cubicBezTo>
                    <a:pt x="231" y="3"/>
                    <a:pt x="231" y="3"/>
                    <a:pt x="231" y="3"/>
                  </a:cubicBezTo>
                  <a:cubicBezTo>
                    <a:pt x="231" y="3"/>
                    <a:pt x="231" y="3"/>
                    <a:pt x="231" y="3"/>
                  </a:cubicBezTo>
                  <a:cubicBezTo>
                    <a:pt x="230" y="3"/>
                    <a:pt x="229" y="4"/>
                    <a:pt x="229" y="4"/>
                  </a:cubicBezTo>
                  <a:cubicBezTo>
                    <a:pt x="228" y="4"/>
                    <a:pt x="229" y="4"/>
                    <a:pt x="228" y="5"/>
                  </a:cubicBezTo>
                  <a:cubicBezTo>
                    <a:pt x="228" y="4"/>
                    <a:pt x="228" y="4"/>
                    <a:pt x="228" y="4"/>
                  </a:cubicBezTo>
                  <a:cubicBezTo>
                    <a:pt x="227" y="5"/>
                    <a:pt x="227" y="5"/>
                    <a:pt x="227" y="5"/>
                  </a:cubicBezTo>
                  <a:cubicBezTo>
                    <a:pt x="228" y="5"/>
                    <a:pt x="229" y="5"/>
                    <a:pt x="229" y="5"/>
                  </a:cubicBezTo>
                  <a:cubicBezTo>
                    <a:pt x="229" y="6"/>
                    <a:pt x="229" y="6"/>
                    <a:pt x="229" y="6"/>
                  </a:cubicBezTo>
                  <a:cubicBezTo>
                    <a:pt x="229" y="6"/>
                    <a:pt x="228" y="6"/>
                    <a:pt x="228" y="5"/>
                  </a:cubicBezTo>
                  <a:cubicBezTo>
                    <a:pt x="227" y="6"/>
                    <a:pt x="225" y="5"/>
                    <a:pt x="226" y="6"/>
                  </a:cubicBezTo>
                  <a:cubicBezTo>
                    <a:pt x="225" y="6"/>
                    <a:pt x="223" y="7"/>
                    <a:pt x="223" y="5"/>
                  </a:cubicBezTo>
                  <a:cubicBezTo>
                    <a:pt x="224" y="4"/>
                    <a:pt x="226" y="5"/>
                    <a:pt x="226" y="4"/>
                  </a:cubicBezTo>
                  <a:cubicBezTo>
                    <a:pt x="225" y="4"/>
                    <a:pt x="226" y="3"/>
                    <a:pt x="225" y="2"/>
                  </a:cubicBezTo>
                  <a:cubicBezTo>
                    <a:pt x="225" y="3"/>
                    <a:pt x="226" y="2"/>
                    <a:pt x="226" y="2"/>
                  </a:cubicBezTo>
                  <a:cubicBezTo>
                    <a:pt x="226" y="2"/>
                    <a:pt x="225" y="1"/>
                    <a:pt x="225" y="2"/>
                  </a:cubicBezTo>
                  <a:cubicBezTo>
                    <a:pt x="224" y="2"/>
                    <a:pt x="224" y="2"/>
                    <a:pt x="224" y="2"/>
                  </a:cubicBezTo>
                  <a:cubicBezTo>
                    <a:pt x="224" y="2"/>
                    <a:pt x="224" y="3"/>
                    <a:pt x="224" y="3"/>
                  </a:cubicBezTo>
                  <a:cubicBezTo>
                    <a:pt x="223" y="4"/>
                    <a:pt x="223" y="3"/>
                    <a:pt x="222" y="3"/>
                  </a:cubicBezTo>
                  <a:cubicBezTo>
                    <a:pt x="222" y="3"/>
                    <a:pt x="223" y="3"/>
                    <a:pt x="223" y="4"/>
                  </a:cubicBezTo>
                  <a:cubicBezTo>
                    <a:pt x="222" y="4"/>
                    <a:pt x="221" y="3"/>
                    <a:pt x="221" y="4"/>
                  </a:cubicBezTo>
                  <a:cubicBezTo>
                    <a:pt x="220" y="3"/>
                    <a:pt x="220" y="3"/>
                    <a:pt x="220" y="3"/>
                  </a:cubicBezTo>
                  <a:cubicBezTo>
                    <a:pt x="220" y="4"/>
                    <a:pt x="220" y="4"/>
                    <a:pt x="220" y="4"/>
                  </a:cubicBezTo>
                  <a:cubicBezTo>
                    <a:pt x="220" y="4"/>
                    <a:pt x="220" y="4"/>
                    <a:pt x="220" y="4"/>
                  </a:cubicBezTo>
                  <a:cubicBezTo>
                    <a:pt x="221" y="5"/>
                    <a:pt x="219" y="5"/>
                    <a:pt x="219" y="5"/>
                  </a:cubicBezTo>
                  <a:cubicBezTo>
                    <a:pt x="219" y="3"/>
                    <a:pt x="219" y="3"/>
                    <a:pt x="219" y="3"/>
                  </a:cubicBezTo>
                  <a:cubicBezTo>
                    <a:pt x="218" y="3"/>
                    <a:pt x="219" y="4"/>
                    <a:pt x="218" y="4"/>
                  </a:cubicBezTo>
                  <a:cubicBezTo>
                    <a:pt x="217" y="3"/>
                    <a:pt x="217" y="2"/>
                    <a:pt x="218" y="1"/>
                  </a:cubicBezTo>
                  <a:cubicBezTo>
                    <a:pt x="216" y="1"/>
                    <a:pt x="217" y="4"/>
                    <a:pt x="216" y="4"/>
                  </a:cubicBezTo>
                  <a:cubicBezTo>
                    <a:pt x="216" y="3"/>
                    <a:pt x="215" y="3"/>
                    <a:pt x="214" y="3"/>
                  </a:cubicBezTo>
                  <a:cubicBezTo>
                    <a:pt x="214" y="4"/>
                    <a:pt x="214" y="4"/>
                    <a:pt x="214" y="4"/>
                  </a:cubicBezTo>
                  <a:cubicBezTo>
                    <a:pt x="213" y="4"/>
                    <a:pt x="212" y="5"/>
                    <a:pt x="211" y="4"/>
                  </a:cubicBezTo>
                  <a:cubicBezTo>
                    <a:pt x="211" y="3"/>
                    <a:pt x="211" y="3"/>
                    <a:pt x="211" y="3"/>
                  </a:cubicBezTo>
                  <a:cubicBezTo>
                    <a:pt x="210" y="4"/>
                    <a:pt x="210" y="3"/>
                    <a:pt x="210" y="3"/>
                  </a:cubicBezTo>
                  <a:cubicBezTo>
                    <a:pt x="211" y="3"/>
                    <a:pt x="211" y="2"/>
                    <a:pt x="212" y="2"/>
                  </a:cubicBezTo>
                  <a:cubicBezTo>
                    <a:pt x="212" y="1"/>
                    <a:pt x="211" y="3"/>
                    <a:pt x="211" y="2"/>
                  </a:cubicBezTo>
                  <a:cubicBezTo>
                    <a:pt x="211" y="1"/>
                    <a:pt x="211" y="1"/>
                    <a:pt x="211" y="1"/>
                  </a:cubicBezTo>
                  <a:cubicBezTo>
                    <a:pt x="211" y="1"/>
                    <a:pt x="211" y="1"/>
                    <a:pt x="211" y="1"/>
                  </a:cubicBezTo>
                  <a:cubicBezTo>
                    <a:pt x="211" y="2"/>
                    <a:pt x="210" y="2"/>
                    <a:pt x="210" y="2"/>
                  </a:cubicBezTo>
                  <a:cubicBezTo>
                    <a:pt x="210" y="3"/>
                    <a:pt x="210" y="3"/>
                    <a:pt x="210" y="3"/>
                  </a:cubicBezTo>
                  <a:cubicBezTo>
                    <a:pt x="208" y="4"/>
                    <a:pt x="210" y="2"/>
                    <a:pt x="209" y="2"/>
                  </a:cubicBezTo>
                  <a:cubicBezTo>
                    <a:pt x="208" y="2"/>
                    <a:pt x="208" y="2"/>
                    <a:pt x="208" y="2"/>
                  </a:cubicBezTo>
                  <a:cubicBezTo>
                    <a:pt x="208" y="4"/>
                    <a:pt x="209" y="4"/>
                    <a:pt x="210" y="4"/>
                  </a:cubicBezTo>
                  <a:cubicBezTo>
                    <a:pt x="207" y="6"/>
                    <a:pt x="208" y="2"/>
                    <a:pt x="206" y="2"/>
                  </a:cubicBezTo>
                  <a:cubicBezTo>
                    <a:pt x="206" y="1"/>
                    <a:pt x="206" y="1"/>
                    <a:pt x="206" y="1"/>
                  </a:cubicBezTo>
                  <a:cubicBezTo>
                    <a:pt x="206" y="1"/>
                    <a:pt x="206" y="1"/>
                    <a:pt x="206" y="1"/>
                  </a:cubicBezTo>
                  <a:cubicBezTo>
                    <a:pt x="206" y="2"/>
                    <a:pt x="206" y="2"/>
                    <a:pt x="206" y="2"/>
                  </a:cubicBezTo>
                  <a:cubicBezTo>
                    <a:pt x="206" y="3"/>
                    <a:pt x="206" y="2"/>
                    <a:pt x="207" y="2"/>
                  </a:cubicBezTo>
                  <a:cubicBezTo>
                    <a:pt x="207" y="2"/>
                    <a:pt x="207" y="3"/>
                    <a:pt x="207" y="3"/>
                  </a:cubicBezTo>
                  <a:cubicBezTo>
                    <a:pt x="207" y="3"/>
                    <a:pt x="207" y="3"/>
                    <a:pt x="207" y="3"/>
                  </a:cubicBezTo>
                  <a:cubicBezTo>
                    <a:pt x="207" y="5"/>
                    <a:pt x="204" y="4"/>
                    <a:pt x="203" y="5"/>
                  </a:cubicBezTo>
                  <a:cubicBezTo>
                    <a:pt x="203" y="5"/>
                    <a:pt x="203" y="5"/>
                    <a:pt x="203" y="5"/>
                  </a:cubicBezTo>
                  <a:cubicBezTo>
                    <a:pt x="202" y="5"/>
                    <a:pt x="202" y="5"/>
                    <a:pt x="202" y="5"/>
                  </a:cubicBezTo>
                  <a:cubicBezTo>
                    <a:pt x="203" y="5"/>
                    <a:pt x="203" y="5"/>
                    <a:pt x="203" y="5"/>
                  </a:cubicBezTo>
                  <a:cubicBezTo>
                    <a:pt x="202" y="5"/>
                    <a:pt x="201" y="5"/>
                    <a:pt x="200" y="5"/>
                  </a:cubicBezTo>
                  <a:cubicBezTo>
                    <a:pt x="200" y="6"/>
                    <a:pt x="200" y="6"/>
                    <a:pt x="199" y="6"/>
                  </a:cubicBezTo>
                  <a:cubicBezTo>
                    <a:pt x="199" y="5"/>
                    <a:pt x="198" y="5"/>
                    <a:pt x="199" y="4"/>
                  </a:cubicBezTo>
                  <a:cubicBezTo>
                    <a:pt x="199" y="5"/>
                    <a:pt x="200" y="5"/>
                    <a:pt x="200" y="4"/>
                  </a:cubicBezTo>
                  <a:cubicBezTo>
                    <a:pt x="201" y="4"/>
                    <a:pt x="201" y="5"/>
                    <a:pt x="201" y="5"/>
                  </a:cubicBezTo>
                  <a:cubicBezTo>
                    <a:pt x="201" y="4"/>
                    <a:pt x="202" y="4"/>
                    <a:pt x="202" y="3"/>
                  </a:cubicBezTo>
                  <a:cubicBezTo>
                    <a:pt x="202" y="2"/>
                    <a:pt x="203" y="3"/>
                    <a:pt x="203" y="2"/>
                  </a:cubicBezTo>
                  <a:cubicBezTo>
                    <a:pt x="203" y="2"/>
                    <a:pt x="204" y="2"/>
                    <a:pt x="203" y="1"/>
                  </a:cubicBezTo>
                  <a:cubicBezTo>
                    <a:pt x="202" y="1"/>
                    <a:pt x="202" y="2"/>
                    <a:pt x="201" y="2"/>
                  </a:cubicBezTo>
                  <a:cubicBezTo>
                    <a:pt x="201" y="2"/>
                    <a:pt x="201" y="2"/>
                    <a:pt x="201" y="2"/>
                  </a:cubicBezTo>
                  <a:cubicBezTo>
                    <a:pt x="201" y="2"/>
                    <a:pt x="198" y="2"/>
                    <a:pt x="198" y="3"/>
                  </a:cubicBezTo>
                  <a:cubicBezTo>
                    <a:pt x="199" y="3"/>
                    <a:pt x="200" y="3"/>
                    <a:pt x="200" y="3"/>
                  </a:cubicBezTo>
                  <a:cubicBezTo>
                    <a:pt x="199" y="4"/>
                    <a:pt x="198" y="3"/>
                    <a:pt x="197" y="4"/>
                  </a:cubicBezTo>
                  <a:cubicBezTo>
                    <a:pt x="197" y="3"/>
                    <a:pt x="197" y="3"/>
                    <a:pt x="197" y="3"/>
                  </a:cubicBezTo>
                  <a:cubicBezTo>
                    <a:pt x="199" y="3"/>
                    <a:pt x="198" y="1"/>
                    <a:pt x="198" y="1"/>
                  </a:cubicBezTo>
                  <a:cubicBezTo>
                    <a:pt x="197" y="1"/>
                    <a:pt x="197" y="1"/>
                    <a:pt x="197" y="1"/>
                  </a:cubicBezTo>
                  <a:cubicBezTo>
                    <a:pt x="196" y="1"/>
                    <a:pt x="195" y="1"/>
                    <a:pt x="195" y="0"/>
                  </a:cubicBezTo>
                  <a:cubicBezTo>
                    <a:pt x="194" y="1"/>
                    <a:pt x="193" y="1"/>
                    <a:pt x="193" y="2"/>
                  </a:cubicBezTo>
                  <a:cubicBezTo>
                    <a:pt x="194" y="2"/>
                    <a:pt x="195" y="2"/>
                    <a:pt x="195" y="3"/>
                  </a:cubicBezTo>
                  <a:cubicBezTo>
                    <a:pt x="194" y="3"/>
                    <a:pt x="192" y="3"/>
                    <a:pt x="192" y="2"/>
                  </a:cubicBezTo>
                  <a:cubicBezTo>
                    <a:pt x="192" y="3"/>
                    <a:pt x="192" y="3"/>
                    <a:pt x="192" y="3"/>
                  </a:cubicBezTo>
                  <a:cubicBezTo>
                    <a:pt x="191" y="3"/>
                    <a:pt x="190" y="3"/>
                    <a:pt x="190" y="3"/>
                  </a:cubicBezTo>
                  <a:cubicBezTo>
                    <a:pt x="191" y="2"/>
                    <a:pt x="190" y="2"/>
                    <a:pt x="190" y="1"/>
                  </a:cubicBezTo>
                  <a:cubicBezTo>
                    <a:pt x="190" y="1"/>
                    <a:pt x="190" y="1"/>
                    <a:pt x="190" y="1"/>
                  </a:cubicBezTo>
                  <a:cubicBezTo>
                    <a:pt x="190" y="0"/>
                    <a:pt x="190" y="0"/>
                    <a:pt x="190" y="0"/>
                  </a:cubicBezTo>
                  <a:cubicBezTo>
                    <a:pt x="190" y="2"/>
                    <a:pt x="187" y="1"/>
                    <a:pt x="188" y="3"/>
                  </a:cubicBezTo>
                  <a:cubicBezTo>
                    <a:pt x="189" y="2"/>
                    <a:pt x="189" y="2"/>
                    <a:pt x="189" y="2"/>
                  </a:cubicBezTo>
                  <a:cubicBezTo>
                    <a:pt x="190" y="3"/>
                    <a:pt x="189" y="3"/>
                    <a:pt x="190" y="4"/>
                  </a:cubicBezTo>
                  <a:cubicBezTo>
                    <a:pt x="189" y="4"/>
                    <a:pt x="188" y="3"/>
                    <a:pt x="188" y="4"/>
                  </a:cubicBezTo>
                  <a:cubicBezTo>
                    <a:pt x="187" y="4"/>
                    <a:pt x="187" y="5"/>
                    <a:pt x="186" y="5"/>
                  </a:cubicBezTo>
                  <a:cubicBezTo>
                    <a:pt x="187" y="4"/>
                    <a:pt x="186" y="3"/>
                    <a:pt x="186" y="2"/>
                  </a:cubicBezTo>
                  <a:cubicBezTo>
                    <a:pt x="187" y="3"/>
                    <a:pt x="187" y="3"/>
                    <a:pt x="187" y="3"/>
                  </a:cubicBezTo>
                  <a:cubicBezTo>
                    <a:pt x="187" y="3"/>
                    <a:pt x="188" y="2"/>
                    <a:pt x="187" y="2"/>
                  </a:cubicBezTo>
                  <a:cubicBezTo>
                    <a:pt x="186" y="2"/>
                    <a:pt x="185" y="1"/>
                    <a:pt x="184" y="2"/>
                  </a:cubicBezTo>
                  <a:cubicBezTo>
                    <a:pt x="184" y="3"/>
                    <a:pt x="184" y="3"/>
                    <a:pt x="184" y="3"/>
                  </a:cubicBezTo>
                  <a:cubicBezTo>
                    <a:pt x="184" y="3"/>
                    <a:pt x="183" y="3"/>
                    <a:pt x="182" y="3"/>
                  </a:cubicBezTo>
                  <a:cubicBezTo>
                    <a:pt x="182" y="3"/>
                    <a:pt x="182" y="3"/>
                    <a:pt x="182" y="3"/>
                  </a:cubicBezTo>
                  <a:cubicBezTo>
                    <a:pt x="182" y="4"/>
                    <a:pt x="181" y="5"/>
                    <a:pt x="180" y="5"/>
                  </a:cubicBezTo>
                  <a:cubicBezTo>
                    <a:pt x="179" y="5"/>
                    <a:pt x="178" y="5"/>
                    <a:pt x="178" y="4"/>
                  </a:cubicBezTo>
                  <a:cubicBezTo>
                    <a:pt x="179" y="4"/>
                    <a:pt x="179" y="4"/>
                    <a:pt x="179" y="4"/>
                  </a:cubicBezTo>
                  <a:cubicBezTo>
                    <a:pt x="180" y="3"/>
                    <a:pt x="179" y="4"/>
                    <a:pt x="180" y="4"/>
                  </a:cubicBezTo>
                  <a:cubicBezTo>
                    <a:pt x="180" y="4"/>
                    <a:pt x="180" y="3"/>
                    <a:pt x="181" y="3"/>
                  </a:cubicBezTo>
                  <a:cubicBezTo>
                    <a:pt x="181" y="4"/>
                    <a:pt x="181" y="4"/>
                    <a:pt x="181" y="4"/>
                  </a:cubicBezTo>
                  <a:cubicBezTo>
                    <a:pt x="181" y="3"/>
                    <a:pt x="181" y="3"/>
                    <a:pt x="181" y="3"/>
                  </a:cubicBezTo>
                  <a:cubicBezTo>
                    <a:pt x="181" y="3"/>
                    <a:pt x="180" y="3"/>
                    <a:pt x="179" y="2"/>
                  </a:cubicBezTo>
                  <a:cubicBezTo>
                    <a:pt x="178" y="3"/>
                    <a:pt x="178" y="3"/>
                    <a:pt x="178" y="3"/>
                  </a:cubicBezTo>
                  <a:cubicBezTo>
                    <a:pt x="178" y="2"/>
                    <a:pt x="178" y="2"/>
                    <a:pt x="178" y="2"/>
                  </a:cubicBezTo>
                  <a:cubicBezTo>
                    <a:pt x="176" y="3"/>
                    <a:pt x="176" y="3"/>
                    <a:pt x="176" y="3"/>
                  </a:cubicBezTo>
                  <a:cubicBezTo>
                    <a:pt x="176" y="3"/>
                    <a:pt x="175" y="3"/>
                    <a:pt x="175" y="3"/>
                  </a:cubicBezTo>
                  <a:cubicBezTo>
                    <a:pt x="175" y="3"/>
                    <a:pt x="175" y="3"/>
                    <a:pt x="175" y="3"/>
                  </a:cubicBezTo>
                  <a:cubicBezTo>
                    <a:pt x="174" y="2"/>
                    <a:pt x="174" y="3"/>
                    <a:pt x="173" y="3"/>
                  </a:cubicBezTo>
                  <a:cubicBezTo>
                    <a:pt x="172" y="3"/>
                    <a:pt x="172" y="3"/>
                    <a:pt x="172" y="2"/>
                  </a:cubicBezTo>
                  <a:cubicBezTo>
                    <a:pt x="172" y="2"/>
                    <a:pt x="172" y="2"/>
                    <a:pt x="172" y="2"/>
                  </a:cubicBezTo>
                  <a:cubicBezTo>
                    <a:pt x="171" y="2"/>
                    <a:pt x="173" y="1"/>
                    <a:pt x="172" y="1"/>
                  </a:cubicBezTo>
                  <a:cubicBezTo>
                    <a:pt x="171" y="1"/>
                    <a:pt x="171" y="1"/>
                    <a:pt x="171" y="1"/>
                  </a:cubicBezTo>
                  <a:cubicBezTo>
                    <a:pt x="171" y="1"/>
                    <a:pt x="170" y="1"/>
                    <a:pt x="169" y="1"/>
                  </a:cubicBezTo>
                  <a:cubicBezTo>
                    <a:pt x="169" y="0"/>
                    <a:pt x="171" y="1"/>
                    <a:pt x="170" y="0"/>
                  </a:cubicBezTo>
                  <a:cubicBezTo>
                    <a:pt x="170" y="0"/>
                    <a:pt x="170" y="0"/>
                    <a:pt x="170" y="0"/>
                  </a:cubicBezTo>
                  <a:cubicBezTo>
                    <a:pt x="169" y="0"/>
                    <a:pt x="169" y="1"/>
                    <a:pt x="168" y="2"/>
                  </a:cubicBezTo>
                  <a:cubicBezTo>
                    <a:pt x="168" y="2"/>
                    <a:pt x="169" y="2"/>
                    <a:pt x="169" y="2"/>
                  </a:cubicBezTo>
                  <a:cubicBezTo>
                    <a:pt x="168" y="2"/>
                    <a:pt x="168" y="3"/>
                    <a:pt x="167" y="3"/>
                  </a:cubicBezTo>
                  <a:cubicBezTo>
                    <a:pt x="167" y="3"/>
                    <a:pt x="166" y="2"/>
                    <a:pt x="167" y="2"/>
                  </a:cubicBezTo>
                  <a:cubicBezTo>
                    <a:pt x="164" y="2"/>
                    <a:pt x="167" y="4"/>
                    <a:pt x="166" y="5"/>
                  </a:cubicBezTo>
                  <a:cubicBezTo>
                    <a:pt x="167" y="5"/>
                    <a:pt x="169" y="5"/>
                    <a:pt x="170" y="4"/>
                  </a:cubicBezTo>
                  <a:cubicBezTo>
                    <a:pt x="170" y="5"/>
                    <a:pt x="170" y="6"/>
                    <a:pt x="169" y="6"/>
                  </a:cubicBezTo>
                  <a:cubicBezTo>
                    <a:pt x="168" y="7"/>
                    <a:pt x="168" y="5"/>
                    <a:pt x="168" y="5"/>
                  </a:cubicBezTo>
                  <a:cubicBezTo>
                    <a:pt x="167" y="5"/>
                    <a:pt x="167" y="5"/>
                    <a:pt x="167" y="6"/>
                  </a:cubicBezTo>
                  <a:cubicBezTo>
                    <a:pt x="168" y="7"/>
                    <a:pt x="166" y="7"/>
                    <a:pt x="165" y="7"/>
                  </a:cubicBezTo>
                  <a:cubicBezTo>
                    <a:pt x="166" y="8"/>
                    <a:pt x="167" y="7"/>
                    <a:pt x="168" y="8"/>
                  </a:cubicBezTo>
                  <a:cubicBezTo>
                    <a:pt x="168" y="8"/>
                    <a:pt x="168" y="8"/>
                    <a:pt x="168" y="8"/>
                  </a:cubicBezTo>
                  <a:cubicBezTo>
                    <a:pt x="168" y="8"/>
                    <a:pt x="168" y="8"/>
                    <a:pt x="167" y="8"/>
                  </a:cubicBezTo>
                  <a:cubicBezTo>
                    <a:pt x="167" y="8"/>
                    <a:pt x="167" y="8"/>
                    <a:pt x="167" y="8"/>
                  </a:cubicBezTo>
                  <a:cubicBezTo>
                    <a:pt x="169" y="8"/>
                    <a:pt x="169" y="8"/>
                    <a:pt x="169" y="8"/>
                  </a:cubicBezTo>
                  <a:cubicBezTo>
                    <a:pt x="168" y="9"/>
                    <a:pt x="168" y="9"/>
                    <a:pt x="168" y="9"/>
                  </a:cubicBezTo>
                  <a:cubicBezTo>
                    <a:pt x="167" y="9"/>
                    <a:pt x="167" y="9"/>
                    <a:pt x="166" y="8"/>
                  </a:cubicBezTo>
                  <a:cubicBezTo>
                    <a:pt x="166" y="8"/>
                    <a:pt x="166" y="9"/>
                    <a:pt x="166" y="9"/>
                  </a:cubicBezTo>
                  <a:cubicBezTo>
                    <a:pt x="166" y="9"/>
                    <a:pt x="165" y="10"/>
                    <a:pt x="164" y="9"/>
                  </a:cubicBezTo>
                  <a:cubicBezTo>
                    <a:pt x="164" y="9"/>
                    <a:pt x="164" y="10"/>
                    <a:pt x="164" y="10"/>
                  </a:cubicBezTo>
                  <a:cubicBezTo>
                    <a:pt x="163" y="11"/>
                    <a:pt x="161" y="10"/>
                    <a:pt x="160" y="10"/>
                  </a:cubicBezTo>
                  <a:cubicBezTo>
                    <a:pt x="160" y="8"/>
                    <a:pt x="160" y="8"/>
                    <a:pt x="160" y="8"/>
                  </a:cubicBezTo>
                  <a:cubicBezTo>
                    <a:pt x="160" y="9"/>
                    <a:pt x="160" y="9"/>
                    <a:pt x="160" y="9"/>
                  </a:cubicBezTo>
                  <a:cubicBezTo>
                    <a:pt x="161" y="9"/>
                    <a:pt x="160" y="9"/>
                    <a:pt x="160" y="9"/>
                  </a:cubicBezTo>
                  <a:cubicBezTo>
                    <a:pt x="161" y="9"/>
                    <a:pt x="161" y="9"/>
                    <a:pt x="161" y="9"/>
                  </a:cubicBezTo>
                  <a:cubicBezTo>
                    <a:pt x="161" y="9"/>
                    <a:pt x="161" y="9"/>
                    <a:pt x="161" y="9"/>
                  </a:cubicBezTo>
                  <a:cubicBezTo>
                    <a:pt x="162" y="9"/>
                    <a:pt x="162" y="9"/>
                    <a:pt x="162" y="9"/>
                  </a:cubicBezTo>
                  <a:cubicBezTo>
                    <a:pt x="161" y="8"/>
                    <a:pt x="161" y="8"/>
                    <a:pt x="161" y="8"/>
                  </a:cubicBezTo>
                  <a:cubicBezTo>
                    <a:pt x="162" y="8"/>
                    <a:pt x="162" y="7"/>
                    <a:pt x="163" y="8"/>
                  </a:cubicBezTo>
                  <a:cubicBezTo>
                    <a:pt x="163" y="8"/>
                    <a:pt x="163" y="8"/>
                    <a:pt x="163" y="8"/>
                  </a:cubicBezTo>
                  <a:cubicBezTo>
                    <a:pt x="164" y="9"/>
                    <a:pt x="164" y="9"/>
                    <a:pt x="164" y="8"/>
                  </a:cubicBezTo>
                  <a:cubicBezTo>
                    <a:pt x="164" y="8"/>
                    <a:pt x="165" y="8"/>
                    <a:pt x="165" y="7"/>
                  </a:cubicBezTo>
                  <a:cubicBezTo>
                    <a:pt x="163" y="7"/>
                    <a:pt x="160" y="6"/>
                    <a:pt x="161" y="8"/>
                  </a:cubicBezTo>
                  <a:cubicBezTo>
                    <a:pt x="160" y="8"/>
                    <a:pt x="160" y="8"/>
                    <a:pt x="160" y="8"/>
                  </a:cubicBezTo>
                  <a:cubicBezTo>
                    <a:pt x="160" y="8"/>
                    <a:pt x="160" y="7"/>
                    <a:pt x="160" y="7"/>
                  </a:cubicBezTo>
                  <a:cubicBezTo>
                    <a:pt x="159" y="7"/>
                    <a:pt x="159" y="7"/>
                    <a:pt x="159" y="7"/>
                  </a:cubicBezTo>
                  <a:cubicBezTo>
                    <a:pt x="159" y="7"/>
                    <a:pt x="158" y="8"/>
                    <a:pt x="158" y="8"/>
                  </a:cubicBezTo>
                  <a:cubicBezTo>
                    <a:pt x="158" y="8"/>
                    <a:pt x="157" y="8"/>
                    <a:pt x="157" y="8"/>
                  </a:cubicBezTo>
                  <a:cubicBezTo>
                    <a:pt x="157" y="8"/>
                    <a:pt x="157" y="8"/>
                    <a:pt x="157" y="8"/>
                  </a:cubicBezTo>
                  <a:cubicBezTo>
                    <a:pt x="156" y="7"/>
                    <a:pt x="156" y="7"/>
                    <a:pt x="156" y="7"/>
                  </a:cubicBezTo>
                  <a:cubicBezTo>
                    <a:pt x="156" y="8"/>
                    <a:pt x="156" y="8"/>
                    <a:pt x="156" y="8"/>
                  </a:cubicBezTo>
                  <a:cubicBezTo>
                    <a:pt x="155" y="7"/>
                    <a:pt x="154" y="8"/>
                    <a:pt x="153" y="9"/>
                  </a:cubicBezTo>
                  <a:cubicBezTo>
                    <a:pt x="152" y="9"/>
                    <a:pt x="151" y="9"/>
                    <a:pt x="151" y="8"/>
                  </a:cubicBezTo>
                  <a:cubicBezTo>
                    <a:pt x="151" y="7"/>
                    <a:pt x="151" y="6"/>
                    <a:pt x="151" y="5"/>
                  </a:cubicBezTo>
                  <a:cubicBezTo>
                    <a:pt x="149" y="5"/>
                    <a:pt x="147" y="4"/>
                    <a:pt x="148" y="7"/>
                  </a:cubicBezTo>
                  <a:cubicBezTo>
                    <a:pt x="146" y="7"/>
                    <a:pt x="144" y="7"/>
                    <a:pt x="142" y="6"/>
                  </a:cubicBezTo>
                  <a:cubicBezTo>
                    <a:pt x="143" y="6"/>
                    <a:pt x="143" y="6"/>
                    <a:pt x="143" y="6"/>
                  </a:cubicBezTo>
                  <a:cubicBezTo>
                    <a:pt x="142" y="5"/>
                    <a:pt x="140" y="6"/>
                    <a:pt x="139" y="6"/>
                  </a:cubicBezTo>
                  <a:cubicBezTo>
                    <a:pt x="140" y="4"/>
                    <a:pt x="143" y="6"/>
                    <a:pt x="143" y="4"/>
                  </a:cubicBezTo>
                  <a:cubicBezTo>
                    <a:pt x="142" y="4"/>
                    <a:pt x="141" y="4"/>
                    <a:pt x="140" y="4"/>
                  </a:cubicBezTo>
                  <a:cubicBezTo>
                    <a:pt x="138" y="3"/>
                    <a:pt x="137" y="5"/>
                    <a:pt x="136" y="4"/>
                  </a:cubicBezTo>
                  <a:cubicBezTo>
                    <a:pt x="134" y="3"/>
                    <a:pt x="133" y="5"/>
                    <a:pt x="131" y="5"/>
                  </a:cubicBezTo>
                  <a:cubicBezTo>
                    <a:pt x="131" y="4"/>
                    <a:pt x="131" y="4"/>
                    <a:pt x="131" y="4"/>
                  </a:cubicBezTo>
                  <a:cubicBezTo>
                    <a:pt x="129" y="5"/>
                    <a:pt x="129" y="5"/>
                    <a:pt x="129" y="5"/>
                  </a:cubicBezTo>
                  <a:cubicBezTo>
                    <a:pt x="127" y="3"/>
                    <a:pt x="125" y="4"/>
                    <a:pt x="123" y="5"/>
                  </a:cubicBezTo>
                  <a:cubicBezTo>
                    <a:pt x="122" y="5"/>
                    <a:pt x="122" y="5"/>
                    <a:pt x="122" y="5"/>
                  </a:cubicBezTo>
                  <a:cubicBezTo>
                    <a:pt x="122" y="5"/>
                    <a:pt x="122" y="5"/>
                    <a:pt x="122" y="5"/>
                  </a:cubicBezTo>
                  <a:cubicBezTo>
                    <a:pt x="122" y="6"/>
                    <a:pt x="123" y="6"/>
                    <a:pt x="122" y="6"/>
                  </a:cubicBezTo>
                  <a:cubicBezTo>
                    <a:pt x="121" y="7"/>
                    <a:pt x="120" y="6"/>
                    <a:pt x="120" y="5"/>
                  </a:cubicBezTo>
                  <a:cubicBezTo>
                    <a:pt x="120" y="5"/>
                    <a:pt x="122" y="5"/>
                    <a:pt x="121" y="4"/>
                  </a:cubicBezTo>
                  <a:cubicBezTo>
                    <a:pt x="119" y="3"/>
                    <a:pt x="119" y="5"/>
                    <a:pt x="119" y="6"/>
                  </a:cubicBezTo>
                  <a:cubicBezTo>
                    <a:pt x="118" y="5"/>
                    <a:pt x="118" y="5"/>
                    <a:pt x="118" y="5"/>
                  </a:cubicBezTo>
                  <a:cubicBezTo>
                    <a:pt x="118" y="5"/>
                    <a:pt x="118" y="4"/>
                    <a:pt x="118" y="4"/>
                  </a:cubicBezTo>
                  <a:cubicBezTo>
                    <a:pt x="118" y="4"/>
                    <a:pt x="116" y="5"/>
                    <a:pt x="115" y="4"/>
                  </a:cubicBezTo>
                  <a:cubicBezTo>
                    <a:pt x="115" y="6"/>
                    <a:pt x="114" y="5"/>
                    <a:pt x="113" y="6"/>
                  </a:cubicBezTo>
                  <a:cubicBezTo>
                    <a:pt x="112" y="5"/>
                    <a:pt x="111" y="5"/>
                    <a:pt x="111" y="4"/>
                  </a:cubicBezTo>
                  <a:cubicBezTo>
                    <a:pt x="110" y="5"/>
                    <a:pt x="110" y="5"/>
                    <a:pt x="110" y="5"/>
                  </a:cubicBezTo>
                  <a:cubicBezTo>
                    <a:pt x="110" y="5"/>
                    <a:pt x="110" y="5"/>
                    <a:pt x="110" y="5"/>
                  </a:cubicBezTo>
                  <a:cubicBezTo>
                    <a:pt x="110" y="5"/>
                    <a:pt x="110" y="5"/>
                    <a:pt x="110" y="5"/>
                  </a:cubicBezTo>
                  <a:cubicBezTo>
                    <a:pt x="109" y="5"/>
                    <a:pt x="108" y="4"/>
                    <a:pt x="107" y="5"/>
                  </a:cubicBezTo>
                  <a:cubicBezTo>
                    <a:pt x="106" y="4"/>
                    <a:pt x="105" y="4"/>
                    <a:pt x="105" y="5"/>
                  </a:cubicBezTo>
                  <a:cubicBezTo>
                    <a:pt x="105" y="5"/>
                    <a:pt x="105" y="5"/>
                    <a:pt x="105" y="5"/>
                  </a:cubicBezTo>
                  <a:cubicBezTo>
                    <a:pt x="106" y="5"/>
                    <a:pt x="106" y="5"/>
                    <a:pt x="106" y="6"/>
                  </a:cubicBezTo>
                  <a:cubicBezTo>
                    <a:pt x="105" y="6"/>
                    <a:pt x="105" y="6"/>
                    <a:pt x="104" y="6"/>
                  </a:cubicBezTo>
                  <a:cubicBezTo>
                    <a:pt x="103" y="6"/>
                    <a:pt x="103" y="5"/>
                    <a:pt x="103" y="5"/>
                  </a:cubicBezTo>
                  <a:cubicBezTo>
                    <a:pt x="103" y="5"/>
                    <a:pt x="103" y="5"/>
                    <a:pt x="103" y="5"/>
                  </a:cubicBezTo>
                  <a:cubicBezTo>
                    <a:pt x="102" y="6"/>
                    <a:pt x="104" y="6"/>
                    <a:pt x="103" y="6"/>
                  </a:cubicBezTo>
                  <a:cubicBezTo>
                    <a:pt x="103" y="6"/>
                    <a:pt x="102" y="6"/>
                    <a:pt x="102" y="5"/>
                  </a:cubicBezTo>
                  <a:cubicBezTo>
                    <a:pt x="101" y="7"/>
                    <a:pt x="99" y="5"/>
                    <a:pt x="97" y="6"/>
                  </a:cubicBezTo>
                  <a:cubicBezTo>
                    <a:pt x="95" y="6"/>
                    <a:pt x="94" y="7"/>
                    <a:pt x="93" y="6"/>
                  </a:cubicBezTo>
                  <a:cubicBezTo>
                    <a:pt x="92" y="6"/>
                    <a:pt x="91" y="6"/>
                    <a:pt x="90" y="6"/>
                  </a:cubicBezTo>
                  <a:cubicBezTo>
                    <a:pt x="89" y="5"/>
                    <a:pt x="86" y="6"/>
                    <a:pt x="86" y="4"/>
                  </a:cubicBezTo>
                  <a:cubicBezTo>
                    <a:pt x="85" y="4"/>
                    <a:pt x="86" y="4"/>
                    <a:pt x="86" y="3"/>
                  </a:cubicBezTo>
                  <a:cubicBezTo>
                    <a:pt x="85" y="3"/>
                    <a:pt x="85" y="4"/>
                    <a:pt x="85" y="3"/>
                  </a:cubicBezTo>
                  <a:cubicBezTo>
                    <a:pt x="83" y="2"/>
                    <a:pt x="85" y="4"/>
                    <a:pt x="84" y="4"/>
                  </a:cubicBezTo>
                  <a:cubicBezTo>
                    <a:pt x="83" y="4"/>
                    <a:pt x="83" y="4"/>
                    <a:pt x="83" y="3"/>
                  </a:cubicBezTo>
                  <a:cubicBezTo>
                    <a:pt x="83" y="3"/>
                    <a:pt x="83" y="3"/>
                    <a:pt x="83" y="3"/>
                  </a:cubicBezTo>
                  <a:cubicBezTo>
                    <a:pt x="83" y="3"/>
                    <a:pt x="83" y="2"/>
                    <a:pt x="82" y="2"/>
                  </a:cubicBezTo>
                  <a:cubicBezTo>
                    <a:pt x="82" y="6"/>
                    <a:pt x="82" y="6"/>
                    <a:pt x="82" y="6"/>
                  </a:cubicBezTo>
                  <a:cubicBezTo>
                    <a:pt x="79" y="7"/>
                    <a:pt x="79" y="7"/>
                    <a:pt x="79" y="7"/>
                  </a:cubicBezTo>
                  <a:cubicBezTo>
                    <a:pt x="78" y="7"/>
                    <a:pt x="77" y="7"/>
                    <a:pt x="77" y="6"/>
                  </a:cubicBezTo>
                  <a:cubicBezTo>
                    <a:pt x="76" y="4"/>
                    <a:pt x="76" y="3"/>
                    <a:pt x="76" y="2"/>
                  </a:cubicBezTo>
                  <a:cubicBezTo>
                    <a:pt x="75" y="2"/>
                    <a:pt x="74" y="2"/>
                    <a:pt x="74" y="3"/>
                  </a:cubicBezTo>
                  <a:cubicBezTo>
                    <a:pt x="71" y="6"/>
                    <a:pt x="67" y="2"/>
                    <a:pt x="64" y="4"/>
                  </a:cubicBezTo>
                  <a:cubicBezTo>
                    <a:pt x="63" y="3"/>
                    <a:pt x="65" y="3"/>
                    <a:pt x="65" y="3"/>
                  </a:cubicBezTo>
                  <a:cubicBezTo>
                    <a:pt x="64" y="2"/>
                    <a:pt x="64" y="2"/>
                    <a:pt x="64" y="2"/>
                  </a:cubicBezTo>
                  <a:cubicBezTo>
                    <a:pt x="64" y="3"/>
                    <a:pt x="62" y="2"/>
                    <a:pt x="62" y="3"/>
                  </a:cubicBezTo>
                  <a:cubicBezTo>
                    <a:pt x="61" y="4"/>
                    <a:pt x="60" y="4"/>
                    <a:pt x="59" y="3"/>
                  </a:cubicBezTo>
                  <a:cubicBezTo>
                    <a:pt x="60" y="3"/>
                    <a:pt x="60" y="3"/>
                    <a:pt x="60" y="3"/>
                  </a:cubicBezTo>
                  <a:cubicBezTo>
                    <a:pt x="59" y="2"/>
                    <a:pt x="59" y="3"/>
                    <a:pt x="58" y="3"/>
                  </a:cubicBezTo>
                  <a:cubicBezTo>
                    <a:pt x="58" y="3"/>
                    <a:pt x="58" y="3"/>
                    <a:pt x="58" y="3"/>
                  </a:cubicBezTo>
                  <a:cubicBezTo>
                    <a:pt x="58" y="4"/>
                    <a:pt x="56" y="3"/>
                    <a:pt x="55" y="4"/>
                  </a:cubicBezTo>
                  <a:cubicBezTo>
                    <a:pt x="56" y="4"/>
                    <a:pt x="56" y="4"/>
                    <a:pt x="56" y="4"/>
                  </a:cubicBezTo>
                  <a:cubicBezTo>
                    <a:pt x="56" y="4"/>
                    <a:pt x="56" y="4"/>
                    <a:pt x="56" y="4"/>
                  </a:cubicBezTo>
                  <a:cubicBezTo>
                    <a:pt x="57" y="4"/>
                    <a:pt x="57" y="3"/>
                    <a:pt x="58" y="4"/>
                  </a:cubicBezTo>
                  <a:cubicBezTo>
                    <a:pt x="58" y="5"/>
                    <a:pt x="57" y="6"/>
                    <a:pt x="55" y="6"/>
                  </a:cubicBezTo>
                  <a:cubicBezTo>
                    <a:pt x="54" y="6"/>
                    <a:pt x="53" y="6"/>
                    <a:pt x="52" y="6"/>
                  </a:cubicBezTo>
                  <a:cubicBezTo>
                    <a:pt x="54" y="4"/>
                    <a:pt x="54" y="4"/>
                    <a:pt x="54" y="4"/>
                  </a:cubicBezTo>
                  <a:cubicBezTo>
                    <a:pt x="53" y="4"/>
                    <a:pt x="53" y="4"/>
                    <a:pt x="53" y="4"/>
                  </a:cubicBezTo>
                  <a:cubicBezTo>
                    <a:pt x="53" y="5"/>
                    <a:pt x="51" y="5"/>
                    <a:pt x="50" y="5"/>
                  </a:cubicBezTo>
                  <a:cubicBezTo>
                    <a:pt x="50" y="5"/>
                    <a:pt x="50" y="5"/>
                    <a:pt x="50" y="5"/>
                  </a:cubicBezTo>
                  <a:cubicBezTo>
                    <a:pt x="49" y="5"/>
                    <a:pt x="49" y="5"/>
                    <a:pt x="49" y="5"/>
                  </a:cubicBezTo>
                  <a:cubicBezTo>
                    <a:pt x="49" y="4"/>
                    <a:pt x="48" y="3"/>
                    <a:pt x="49" y="2"/>
                  </a:cubicBezTo>
                  <a:cubicBezTo>
                    <a:pt x="48" y="2"/>
                    <a:pt x="48" y="2"/>
                    <a:pt x="48" y="2"/>
                  </a:cubicBezTo>
                  <a:cubicBezTo>
                    <a:pt x="46" y="3"/>
                    <a:pt x="45" y="2"/>
                    <a:pt x="44" y="2"/>
                  </a:cubicBezTo>
                  <a:cubicBezTo>
                    <a:pt x="44" y="3"/>
                    <a:pt x="45" y="3"/>
                    <a:pt x="45" y="3"/>
                  </a:cubicBezTo>
                  <a:cubicBezTo>
                    <a:pt x="45" y="4"/>
                    <a:pt x="47" y="4"/>
                    <a:pt x="48" y="5"/>
                  </a:cubicBezTo>
                  <a:cubicBezTo>
                    <a:pt x="47" y="6"/>
                    <a:pt x="46" y="5"/>
                    <a:pt x="44" y="6"/>
                  </a:cubicBezTo>
                  <a:cubicBezTo>
                    <a:pt x="42" y="6"/>
                    <a:pt x="39" y="7"/>
                    <a:pt x="38" y="4"/>
                  </a:cubicBezTo>
                  <a:cubicBezTo>
                    <a:pt x="38" y="4"/>
                    <a:pt x="39" y="5"/>
                    <a:pt x="39" y="4"/>
                  </a:cubicBezTo>
                  <a:cubicBezTo>
                    <a:pt x="38" y="4"/>
                    <a:pt x="38" y="4"/>
                    <a:pt x="37" y="4"/>
                  </a:cubicBezTo>
                  <a:cubicBezTo>
                    <a:pt x="38" y="4"/>
                    <a:pt x="38" y="4"/>
                    <a:pt x="38" y="4"/>
                  </a:cubicBezTo>
                  <a:cubicBezTo>
                    <a:pt x="38" y="6"/>
                    <a:pt x="36" y="4"/>
                    <a:pt x="35" y="5"/>
                  </a:cubicBezTo>
                  <a:cubicBezTo>
                    <a:pt x="33" y="2"/>
                    <a:pt x="31" y="5"/>
                    <a:pt x="29" y="4"/>
                  </a:cubicBezTo>
                  <a:cubicBezTo>
                    <a:pt x="27" y="5"/>
                    <a:pt x="24" y="6"/>
                    <a:pt x="23" y="9"/>
                  </a:cubicBezTo>
                  <a:cubicBezTo>
                    <a:pt x="24" y="11"/>
                    <a:pt x="20" y="10"/>
                    <a:pt x="19" y="11"/>
                  </a:cubicBezTo>
                  <a:cubicBezTo>
                    <a:pt x="19" y="12"/>
                    <a:pt x="19" y="13"/>
                    <a:pt x="18" y="13"/>
                  </a:cubicBezTo>
                  <a:cubicBezTo>
                    <a:pt x="17" y="17"/>
                    <a:pt x="13" y="17"/>
                    <a:pt x="10" y="18"/>
                  </a:cubicBezTo>
                  <a:cubicBezTo>
                    <a:pt x="9" y="19"/>
                    <a:pt x="9" y="20"/>
                    <a:pt x="8" y="21"/>
                  </a:cubicBezTo>
                  <a:cubicBezTo>
                    <a:pt x="9" y="21"/>
                    <a:pt x="10" y="21"/>
                    <a:pt x="11" y="21"/>
                  </a:cubicBezTo>
                  <a:cubicBezTo>
                    <a:pt x="12" y="21"/>
                    <a:pt x="12" y="21"/>
                    <a:pt x="12" y="21"/>
                  </a:cubicBezTo>
                  <a:cubicBezTo>
                    <a:pt x="13" y="25"/>
                    <a:pt x="8" y="24"/>
                    <a:pt x="6" y="25"/>
                  </a:cubicBezTo>
                  <a:cubicBezTo>
                    <a:pt x="7" y="26"/>
                    <a:pt x="7" y="26"/>
                    <a:pt x="7" y="26"/>
                  </a:cubicBezTo>
                  <a:cubicBezTo>
                    <a:pt x="7" y="26"/>
                    <a:pt x="8" y="27"/>
                    <a:pt x="9" y="26"/>
                  </a:cubicBezTo>
                  <a:cubicBezTo>
                    <a:pt x="10" y="26"/>
                    <a:pt x="11" y="27"/>
                    <a:pt x="12" y="28"/>
                  </a:cubicBezTo>
                  <a:cubicBezTo>
                    <a:pt x="11" y="28"/>
                    <a:pt x="10" y="27"/>
                    <a:pt x="10" y="28"/>
                  </a:cubicBezTo>
                  <a:cubicBezTo>
                    <a:pt x="11" y="29"/>
                    <a:pt x="10" y="28"/>
                    <a:pt x="10" y="29"/>
                  </a:cubicBezTo>
                  <a:cubicBezTo>
                    <a:pt x="9" y="28"/>
                    <a:pt x="9" y="28"/>
                    <a:pt x="9" y="28"/>
                  </a:cubicBezTo>
                  <a:cubicBezTo>
                    <a:pt x="9" y="29"/>
                    <a:pt x="9" y="29"/>
                    <a:pt x="9" y="29"/>
                  </a:cubicBezTo>
                  <a:cubicBezTo>
                    <a:pt x="9" y="29"/>
                    <a:pt x="8" y="29"/>
                    <a:pt x="8" y="29"/>
                  </a:cubicBezTo>
                  <a:cubicBezTo>
                    <a:pt x="8" y="29"/>
                    <a:pt x="8" y="29"/>
                    <a:pt x="8" y="29"/>
                  </a:cubicBezTo>
                  <a:cubicBezTo>
                    <a:pt x="8" y="29"/>
                    <a:pt x="8" y="29"/>
                    <a:pt x="8" y="30"/>
                  </a:cubicBezTo>
                  <a:cubicBezTo>
                    <a:pt x="7" y="31"/>
                    <a:pt x="6" y="33"/>
                    <a:pt x="4" y="33"/>
                  </a:cubicBezTo>
                  <a:cubicBezTo>
                    <a:pt x="3" y="34"/>
                    <a:pt x="4" y="34"/>
                    <a:pt x="4" y="34"/>
                  </a:cubicBezTo>
                  <a:cubicBezTo>
                    <a:pt x="4" y="35"/>
                    <a:pt x="4" y="35"/>
                    <a:pt x="4" y="35"/>
                  </a:cubicBezTo>
                  <a:cubicBezTo>
                    <a:pt x="4" y="35"/>
                    <a:pt x="3" y="35"/>
                    <a:pt x="4" y="35"/>
                  </a:cubicBezTo>
                  <a:cubicBezTo>
                    <a:pt x="4" y="35"/>
                    <a:pt x="4" y="35"/>
                    <a:pt x="4" y="35"/>
                  </a:cubicBezTo>
                  <a:cubicBezTo>
                    <a:pt x="4" y="36"/>
                    <a:pt x="4" y="36"/>
                    <a:pt x="4" y="36"/>
                  </a:cubicBezTo>
                  <a:cubicBezTo>
                    <a:pt x="3" y="37"/>
                    <a:pt x="1" y="38"/>
                    <a:pt x="0" y="39"/>
                  </a:cubicBezTo>
                  <a:cubicBezTo>
                    <a:pt x="1" y="39"/>
                    <a:pt x="2" y="39"/>
                    <a:pt x="3" y="39"/>
                  </a:cubicBezTo>
                  <a:cubicBezTo>
                    <a:pt x="3" y="39"/>
                    <a:pt x="3" y="39"/>
                    <a:pt x="3" y="39"/>
                  </a:cubicBezTo>
                  <a:cubicBezTo>
                    <a:pt x="4" y="40"/>
                    <a:pt x="5" y="39"/>
                    <a:pt x="6" y="39"/>
                  </a:cubicBezTo>
                  <a:cubicBezTo>
                    <a:pt x="8" y="39"/>
                    <a:pt x="7" y="38"/>
                    <a:pt x="8" y="38"/>
                  </a:cubicBezTo>
                  <a:cubicBezTo>
                    <a:pt x="8" y="38"/>
                    <a:pt x="8" y="38"/>
                    <a:pt x="8" y="38"/>
                  </a:cubicBezTo>
                  <a:cubicBezTo>
                    <a:pt x="8" y="38"/>
                    <a:pt x="8" y="38"/>
                    <a:pt x="8" y="38"/>
                  </a:cubicBezTo>
                  <a:cubicBezTo>
                    <a:pt x="9" y="38"/>
                    <a:pt x="9" y="38"/>
                    <a:pt x="9" y="38"/>
                  </a:cubicBezTo>
                  <a:cubicBezTo>
                    <a:pt x="10" y="38"/>
                    <a:pt x="10" y="38"/>
                    <a:pt x="10" y="38"/>
                  </a:cubicBezTo>
                  <a:cubicBezTo>
                    <a:pt x="10" y="38"/>
                    <a:pt x="10" y="38"/>
                    <a:pt x="10" y="38"/>
                  </a:cubicBezTo>
                  <a:cubicBezTo>
                    <a:pt x="11" y="39"/>
                    <a:pt x="12" y="37"/>
                    <a:pt x="12" y="39"/>
                  </a:cubicBezTo>
                  <a:cubicBezTo>
                    <a:pt x="11" y="38"/>
                    <a:pt x="11" y="38"/>
                    <a:pt x="11" y="38"/>
                  </a:cubicBezTo>
                  <a:cubicBezTo>
                    <a:pt x="11" y="39"/>
                    <a:pt x="11" y="39"/>
                    <a:pt x="11" y="39"/>
                  </a:cubicBezTo>
                  <a:cubicBezTo>
                    <a:pt x="12" y="39"/>
                    <a:pt x="13" y="39"/>
                    <a:pt x="13" y="39"/>
                  </a:cubicBezTo>
                  <a:cubicBezTo>
                    <a:pt x="14" y="38"/>
                    <a:pt x="14" y="39"/>
                    <a:pt x="14" y="40"/>
                  </a:cubicBezTo>
                  <a:cubicBezTo>
                    <a:pt x="12" y="41"/>
                    <a:pt x="11" y="42"/>
                    <a:pt x="8" y="43"/>
                  </a:cubicBezTo>
                  <a:cubicBezTo>
                    <a:pt x="6" y="44"/>
                    <a:pt x="5" y="46"/>
                    <a:pt x="4" y="48"/>
                  </a:cubicBezTo>
                  <a:cubicBezTo>
                    <a:pt x="5" y="49"/>
                    <a:pt x="5" y="51"/>
                    <a:pt x="7" y="51"/>
                  </a:cubicBezTo>
                  <a:cubicBezTo>
                    <a:pt x="10" y="53"/>
                    <a:pt x="6" y="53"/>
                    <a:pt x="6" y="54"/>
                  </a:cubicBezTo>
                  <a:cubicBezTo>
                    <a:pt x="6" y="54"/>
                    <a:pt x="6" y="54"/>
                    <a:pt x="6" y="54"/>
                  </a:cubicBezTo>
                  <a:cubicBezTo>
                    <a:pt x="7" y="54"/>
                    <a:pt x="7" y="54"/>
                    <a:pt x="7" y="54"/>
                  </a:cubicBezTo>
                  <a:cubicBezTo>
                    <a:pt x="6" y="55"/>
                    <a:pt x="5" y="55"/>
                    <a:pt x="4" y="56"/>
                  </a:cubicBezTo>
                  <a:cubicBezTo>
                    <a:pt x="5" y="56"/>
                    <a:pt x="6" y="56"/>
                    <a:pt x="6" y="55"/>
                  </a:cubicBezTo>
                  <a:cubicBezTo>
                    <a:pt x="6" y="55"/>
                    <a:pt x="6" y="55"/>
                    <a:pt x="6" y="55"/>
                  </a:cubicBezTo>
                  <a:cubicBezTo>
                    <a:pt x="6" y="56"/>
                    <a:pt x="6" y="55"/>
                    <a:pt x="7" y="55"/>
                  </a:cubicBezTo>
                  <a:cubicBezTo>
                    <a:pt x="7" y="56"/>
                    <a:pt x="7" y="57"/>
                    <a:pt x="6" y="57"/>
                  </a:cubicBezTo>
                  <a:cubicBezTo>
                    <a:pt x="6" y="58"/>
                    <a:pt x="4" y="59"/>
                    <a:pt x="6" y="60"/>
                  </a:cubicBezTo>
                  <a:cubicBezTo>
                    <a:pt x="4" y="61"/>
                    <a:pt x="4" y="63"/>
                    <a:pt x="4" y="65"/>
                  </a:cubicBezTo>
                  <a:cubicBezTo>
                    <a:pt x="5" y="66"/>
                    <a:pt x="6" y="66"/>
                    <a:pt x="7" y="66"/>
                  </a:cubicBezTo>
                  <a:cubicBezTo>
                    <a:pt x="6" y="67"/>
                    <a:pt x="6" y="67"/>
                    <a:pt x="6" y="67"/>
                  </a:cubicBezTo>
                  <a:cubicBezTo>
                    <a:pt x="7" y="67"/>
                    <a:pt x="8" y="66"/>
                    <a:pt x="9" y="67"/>
                  </a:cubicBezTo>
                  <a:cubicBezTo>
                    <a:pt x="9" y="68"/>
                    <a:pt x="11" y="66"/>
                    <a:pt x="11" y="67"/>
                  </a:cubicBezTo>
                  <a:cubicBezTo>
                    <a:pt x="10" y="68"/>
                    <a:pt x="11" y="69"/>
                    <a:pt x="10" y="69"/>
                  </a:cubicBezTo>
                  <a:cubicBezTo>
                    <a:pt x="10" y="69"/>
                    <a:pt x="11" y="70"/>
                    <a:pt x="11" y="70"/>
                  </a:cubicBezTo>
                  <a:cubicBezTo>
                    <a:pt x="11" y="70"/>
                    <a:pt x="11" y="70"/>
                    <a:pt x="11" y="70"/>
                  </a:cubicBezTo>
                  <a:cubicBezTo>
                    <a:pt x="11" y="70"/>
                    <a:pt x="11" y="69"/>
                    <a:pt x="11" y="69"/>
                  </a:cubicBezTo>
                  <a:cubicBezTo>
                    <a:pt x="12" y="69"/>
                    <a:pt x="12" y="69"/>
                    <a:pt x="12" y="69"/>
                  </a:cubicBezTo>
                  <a:cubicBezTo>
                    <a:pt x="12" y="69"/>
                    <a:pt x="12" y="70"/>
                    <a:pt x="13" y="70"/>
                  </a:cubicBezTo>
                  <a:cubicBezTo>
                    <a:pt x="13" y="70"/>
                    <a:pt x="12" y="70"/>
                    <a:pt x="13" y="70"/>
                  </a:cubicBezTo>
                  <a:cubicBezTo>
                    <a:pt x="14" y="71"/>
                    <a:pt x="14" y="71"/>
                    <a:pt x="14" y="71"/>
                  </a:cubicBezTo>
                  <a:cubicBezTo>
                    <a:pt x="13" y="71"/>
                    <a:pt x="13" y="71"/>
                    <a:pt x="13" y="71"/>
                  </a:cubicBezTo>
                  <a:cubicBezTo>
                    <a:pt x="12" y="73"/>
                    <a:pt x="10" y="73"/>
                    <a:pt x="9" y="75"/>
                  </a:cubicBezTo>
                  <a:cubicBezTo>
                    <a:pt x="11" y="76"/>
                    <a:pt x="12" y="75"/>
                    <a:pt x="12" y="75"/>
                  </a:cubicBezTo>
                  <a:cubicBezTo>
                    <a:pt x="12" y="73"/>
                    <a:pt x="13" y="74"/>
                    <a:pt x="14" y="73"/>
                  </a:cubicBezTo>
                  <a:cubicBezTo>
                    <a:pt x="14" y="76"/>
                    <a:pt x="11" y="76"/>
                    <a:pt x="12" y="77"/>
                  </a:cubicBezTo>
                  <a:cubicBezTo>
                    <a:pt x="12" y="78"/>
                    <a:pt x="12" y="78"/>
                    <a:pt x="13" y="79"/>
                  </a:cubicBezTo>
                  <a:cubicBezTo>
                    <a:pt x="17" y="80"/>
                    <a:pt x="20" y="83"/>
                    <a:pt x="24" y="83"/>
                  </a:cubicBezTo>
                  <a:cubicBezTo>
                    <a:pt x="24" y="87"/>
                    <a:pt x="29" y="87"/>
                    <a:pt x="31" y="89"/>
                  </a:cubicBezTo>
                  <a:cubicBezTo>
                    <a:pt x="33" y="91"/>
                    <a:pt x="35" y="94"/>
                    <a:pt x="38" y="96"/>
                  </a:cubicBezTo>
                  <a:cubicBezTo>
                    <a:pt x="41" y="98"/>
                    <a:pt x="40" y="101"/>
                    <a:pt x="43" y="102"/>
                  </a:cubicBezTo>
                  <a:cubicBezTo>
                    <a:pt x="44" y="101"/>
                    <a:pt x="45" y="102"/>
                    <a:pt x="46" y="102"/>
                  </a:cubicBezTo>
                  <a:cubicBezTo>
                    <a:pt x="46" y="103"/>
                    <a:pt x="48" y="103"/>
                    <a:pt x="49" y="103"/>
                  </a:cubicBezTo>
                  <a:cubicBezTo>
                    <a:pt x="51" y="103"/>
                    <a:pt x="53" y="106"/>
                    <a:pt x="55" y="105"/>
                  </a:cubicBezTo>
                  <a:cubicBezTo>
                    <a:pt x="54" y="104"/>
                    <a:pt x="52" y="104"/>
                    <a:pt x="52" y="103"/>
                  </a:cubicBezTo>
                  <a:cubicBezTo>
                    <a:pt x="51" y="104"/>
                    <a:pt x="51" y="104"/>
                    <a:pt x="51" y="104"/>
                  </a:cubicBezTo>
                  <a:cubicBezTo>
                    <a:pt x="49" y="103"/>
                    <a:pt x="51" y="102"/>
                    <a:pt x="51" y="102"/>
                  </a:cubicBezTo>
                  <a:cubicBezTo>
                    <a:pt x="52" y="101"/>
                    <a:pt x="51" y="103"/>
                    <a:pt x="52" y="102"/>
                  </a:cubicBezTo>
                  <a:cubicBezTo>
                    <a:pt x="51" y="102"/>
                    <a:pt x="51" y="102"/>
                    <a:pt x="51" y="102"/>
                  </a:cubicBezTo>
                  <a:cubicBezTo>
                    <a:pt x="52" y="101"/>
                    <a:pt x="52" y="101"/>
                    <a:pt x="52" y="101"/>
                  </a:cubicBezTo>
                  <a:cubicBezTo>
                    <a:pt x="52" y="102"/>
                    <a:pt x="52" y="102"/>
                    <a:pt x="53" y="102"/>
                  </a:cubicBezTo>
                  <a:cubicBezTo>
                    <a:pt x="53" y="102"/>
                    <a:pt x="53" y="102"/>
                    <a:pt x="53" y="101"/>
                  </a:cubicBezTo>
                  <a:cubicBezTo>
                    <a:pt x="54" y="102"/>
                    <a:pt x="54" y="102"/>
                    <a:pt x="54" y="102"/>
                  </a:cubicBezTo>
                  <a:cubicBezTo>
                    <a:pt x="55" y="101"/>
                    <a:pt x="54" y="100"/>
                    <a:pt x="55" y="100"/>
                  </a:cubicBezTo>
                  <a:cubicBezTo>
                    <a:pt x="55" y="100"/>
                    <a:pt x="56" y="100"/>
                    <a:pt x="56" y="100"/>
                  </a:cubicBezTo>
                  <a:cubicBezTo>
                    <a:pt x="56" y="101"/>
                    <a:pt x="55" y="101"/>
                    <a:pt x="55" y="101"/>
                  </a:cubicBezTo>
                  <a:cubicBezTo>
                    <a:pt x="55" y="101"/>
                    <a:pt x="56" y="101"/>
                    <a:pt x="56" y="101"/>
                  </a:cubicBezTo>
                  <a:cubicBezTo>
                    <a:pt x="56" y="101"/>
                    <a:pt x="56" y="100"/>
                    <a:pt x="56" y="100"/>
                  </a:cubicBezTo>
                  <a:cubicBezTo>
                    <a:pt x="57" y="101"/>
                    <a:pt x="57" y="101"/>
                    <a:pt x="57" y="101"/>
                  </a:cubicBezTo>
                  <a:cubicBezTo>
                    <a:pt x="57" y="100"/>
                    <a:pt x="57" y="100"/>
                    <a:pt x="57" y="100"/>
                  </a:cubicBezTo>
                  <a:cubicBezTo>
                    <a:pt x="58" y="101"/>
                    <a:pt x="58" y="101"/>
                    <a:pt x="58" y="101"/>
                  </a:cubicBezTo>
                  <a:cubicBezTo>
                    <a:pt x="58" y="100"/>
                    <a:pt x="58" y="100"/>
                    <a:pt x="58" y="100"/>
                  </a:cubicBezTo>
                  <a:cubicBezTo>
                    <a:pt x="59" y="100"/>
                    <a:pt x="59" y="100"/>
                    <a:pt x="59" y="100"/>
                  </a:cubicBezTo>
                  <a:cubicBezTo>
                    <a:pt x="59" y="99"/>
                    <a:pt x="60" y="101"/>
                    <a:pt x="60" y="100"/>
                  </a:cubicBezTo>
                  <a:cubicBezTo>
                    <a:pt x="61" y="102"/>
                    <a:pt x="62" y="100"/>
                    <a:pt x="63" y="100"/>
                  </a:cubicBezTo>
                  <a:cubicBezTo>
                    <a:pt x="63" y="99"/>
                    <a:pt x="63" y="99"/>
                    <a:pt x="63" y="99"/>
                  </a:cubicBezTo>
                  <a:cubicBezTo>
                    <a:pt x="64" y="99"/>
                    <a:pt x="65" y="100"/>
                    <a:pt x="67" y="100"/>
                  </a:cubicBezTo>
                  <a:cubicBezTo>
                    <a:pt x="67" y="99"/>
                    <a:pt x="67" y="99"/>
                    <a:pt x="68" y="98"/>
                  </a:cubicBezTo>
                  <a:cubicBezTo>
                    <a:pt x="68" y="98"/>
                    <a:pt x="68" y="98"/>
                    <a:pt x="69" y="98"/>
                  </a:cubicBezTo>
                  <a:cubicBezTo>
                    <a:pt x="69" y="98"/>
                    <a:pt x="69" y="97"/>
                    <a:pt x="70" y="97"/>
                  </a:cubicBezTo>
                  <a:cubicBezTo>
                    <a:pt x="71" y="98"/>
                    <a:pt x="71" y="95"/>
                    <a:pt x="72" y="97"/>
                  </a:cubicBezTo>
                  <a:cubicBezTo>
                    <a:pt x="72" y="96"/>
                    <a:pt x="71" y="96"/>
                    <a:pt x="72" y="96"/>
                  </a:cubicBezTo>
                  <a:cubicBezTo>
                    <a:pt x="72" y="96"/>
                    <a:pt x="73" y="96"/>
                    <a:pt x="73" y="96"/>
                  </a:cubicBezTo>
                  <a:cubicBezTo>
                    <a:pt x="73" y="96"/>
                    <a:pt x="72" y="95"/>
                    <a:pt x="72" y="95"/>
                  </a:cubicBezTo>
                  <a:cubicBezTo>
                    <a:pt x="72" y="95"/>
                    <a:pt x="73" y="95"/>
                    <a:pt x="73" y="94"/>
                  </a:cubicBezTo>
                  <a:cubicBezTo>
                    <a:pt x="73" y="95"/>
                    <a:pt x="73" y="95"/>
                    <a:pt x="73" y="95"/>
                  </a:cubicBezTo>
                  <a:cubicBezTo>
                    <a:pt x="73" y="95"/>
                    <a:pt x="73" y="95"/>
                    <a:pt x="73" y="95"/>
                  </a:cubicBezTo>
                  <a:cubicBezTo>
                    <a:pt x="74" y="95"/>
                    <a:pt x="74" y="95"/>
                    <a:pt x="74" y="95"/>
                  </a:cubicBezTo>
                  <a:cubicBezTo>
                    <a:pt x="73" y="94"/>
                    <a:pt x="73" y="94"/>
                    <a:pt x="73" y="94"/>
                  </a:cubicBezTo>
                  <a:cubicBezTo>
                    <a:pt x="74" y="94"/>
                    <a:pt x="75" y="93"/>
                    <a:pt x="75" y="93"/>
                  </a:cubicBezTo>
                  <a:cubicBezTo>
                    <a:pt x="75" y="95"/>
                    <a:pt x="75" y="95"/>
                    <a:pt x="75" y="95"/>
                  </a:cubicBezTo>
                  <a:cubicBezTo>
                    <a:pt x="76" y="95"/>
                    <a:pt x="76" y="95"/>
                    <a:pt x="76" y="95"/>
                  </a:cubicBezTo>
                  <a:cubicBezTo>
                    <a:pt x="76" y="95"/>
                    <a:pt x="76" y="94"/>
                    <a:pt x="76" y="94"/>
                  </a:cubicBezTo>
                  <a:cubicBezTo>
                    <a:pt x="75" y="93"/>
                    <a:pt x="76" y="92"/>
                    <a:pt x="75" y="91"/>
                  </a:cubicBezTo>
                  <a:cubicBezTo>
                    <a:pt x="74" y="91"/>
                    <a:pt x="74" y="90"/>
                    <a:pt x="73" y="90"/>
                  </a:cubicBezTo>
                  <a:cubicBezTo>
                    <a:pt x="73" y="91"/>
                    <a:pt x="71" y="90"/>
                    <a:pt x="72" y="92"/>
                  </a:cubicBezTo>
                  <a:cubicBezTo>
                    <a:pt x="71" y="93"/>
                    <a:pt x="70" y="92"/>
                    <a:pt x="70" y="91"/>
                  </a:cubicBezTo>
                  <a:cubicBezTo>
                    <a:pt x="68" y="92"/>
                    <a:pt x="67" y="92"/>
                    <a:pt x="65" y="92"/>
                  </a:cubicBezTo>
                  <a:cubicBezTo>
                    <a:pt x="63" y="93"/>
                    <a:pt x="60" y="93"/>
                    <a:pt x="57" y="93"/>
                  </a:cubicBezTo>
                  <a:cubicBezTo>
                    <a:pt x="57" y="93"/>
                    <a:pt x="56" y="92"/>
                    <a:pt x="55" y="93"/>
                  </a:cubicBezTo>
                  <a:cubicBezTo>
                    <a:pt x="54" y="93"/>
                    <a:pt x="53" y="93"/>
                    <a:pt x="52" y="92"/>
                  </a:cubicBezTo>
                  <a:cubicBezTo>
                    <a:pt x="51" y="92"/>
                    <a:pt x="50" y="91"/>
                    <a:pt x="49" y="92"/>
                  </a:cubicBezTo>
                  <a:cubicBezTo>
                    <a:pt x="48" y="92"/>
                    <a:pt x="48" y="92"/>
                    <a:pt x="47" y="91"/>
                  </a:cubicBezTo>
                  <a:cubicBezTo>
                    <a:pt x="47" y="92"/>
                    <a:pt x="47" y="92"/>
                    <a:pt x="47" y="92"/>
                  </a:cubicBezTo>
                  <a:cubicBezTo>
                    <a:pt x="45" y="91"/>
                    <a:pt x="46" y="89"/>
                    <a:pt x="44" y="89"/>
                  </a:cubicBezTo>
                  <a:cubicBezTo>
                    <a:pt x="45" y="88"/>
                    <a:pt x="45" y="88"/>
                    <a:pt x="45" y="88"/>
                  </a:cubicBezTo>
                  <a:cubicBezTo>
                    <a:pt x="45" y="89"/>
                    <a:pt x="46" y="89"/>
                    <a:pt x="46" y="90"/>
                  </a:cubicBezTo>
                  <a:cubicBezTo>
                    <a:pt x="46" y="89"/>
                    <a:pt x="47" y="89"/>
                    <a:pt x="47" y="89"/>
                  </a:cubicBezTo>
                  <a:cubicBezTo>
                    <a:pt x="46" y="89"/>
                    <a:pt x="46" y="89"/>
                    <a:pt x="46" y="89"/>
                  </a:cubicBezTo>
                  <a:cubicBezTo>
                    <a:pt x="45" y="87"/>
                    <a:pt x="48" y="88"/>
                    <a:pt x="48" y="87"/>
                  </a:cubicBezTo>
                  <a:cubicBezTo>
                    <a:pt x="47" y="87"/>
                    <a:pt x="47" y="87"/>
                    <a:pt x="46" y="87"/>
                  </a:cubicBezTo>
                  <a:cubicBezTo>
                    <a:pt x="46" y="87"/>
                    <a:pt x="46" y="87"/>
                    <a:pt x="46" y="86"/>
                  </a:cubicBezTo>
                  <a:cubicBezTo>
                    <a:pt x="47" y="87"/>
                    <a:pt x="48" y="85"/>
                    <a:pt x="48" y="85"/>
                  </a:cubicBezTo>
                  <a:cubicBezTo>
                    <a:pt x="49" y="86"/>
                    <a:pt x="49" y="86"/>
                    <a:pt x="49" y="86"/>
                  </a:cubicBezTo>
                  <a:cubicBezTo>
                    <a:pt x="49" y="86"/>
                    <a:pt x="49" y="87"/>
                    <a:pt x="49" y="87"/>
                  </a:cubicBezTo>
                  <a:cubicBezTo>
                    <a:pt x="49" y="87"/>
                    <a:pt x="49" y="87"/>
                    <a:pt x="49" y="87"/>
                  </a:cubicBezTo>
                  <a:cubicBezTo>
                    <a:pt x="49" y="86"/>
                    <a:pt x="49" y="86"/>
                    <a:pt x="49" y="86"/>
                  </a:cubicBezTo>
                  <a:cubicBezTo>
                    <a:pt x="49" y="86"/>
                    <a:pt x="50" y="86"/>
                    <a:pt x="50" y="86"/>
                  </a:cubicBezTo>
                  <a:cubicBezTo>
                    <a:pt x="50" y="86"/>
                    <a:pt x="50" y="85"/>
                    <a:pt x="51" y="85"/>
                  </a:cubicBezTo>
                  <a:cubicBezTo>
                    <a:pt x="51" y="86"/>
                    <a:pt x="51" y="86"/>
                    <a:pt x="51" y="86"/>
                  </a:cubicBezTo>
                  <a:cubicBezTo>
                    <a:pt x="53" y="85"/>
                    <a:pt x="53" y="85"/>
                    <a:pt x="53" y="85"/>
                  </a:cubicBezTo>
                  <a:cubicBezTo>
                    <a:pt x="53" y="86"/>
                    <a:pt x="52" y="87"/>
                    <a:pt x="52" y="87"/>
                  </a:cubicBezTo>
                  <a:cubicBezTo>
                    <a:pt x="53" y="88"/>
                    <a:pt x="53" y="87"/>
                    <a:pt x="53" y="88"/>
                  </a:cubicBezTo>
                  <a:cubicBezTo>
                    <a:pt x="54" y="88"/>
                    <a:pt x="53" y="86"/>
                    <a:pt x="54" y="85"/>
                  </a:cubicBezTo>
                  <a:cubicBezTo>
                    <a:pt x="54" y="84"/>
                    <a:pt x="55" y="84"/>
                    <a:pt x="55" y="83"/>
                  </a:cubicBezTo>
                  <a:cubicBezTo>
                    <a:pt x="56" y="83"/>
                    <a:pt x="56" y="84"/>
                    <a:pt x="56" y="84"/>
                  </a:cubicBezTo>
                  <a:cubicBezTo>
                    <a:pt x="57" y="84"/>
                    <a:pt x="56" y="85"/>
                    <a:pt x="56" y="85"/>
                  </a:cubicBezTo>
                  <a:cubicBezTo>
                    <a:pt x="58" y="84"/>
                    <a:pt x="58" y="87"/>
                    <a:pt x="60" y="86"/>
                  </a:cubicBezTo>
                  <a:cubicBezTo>
                    <a:pt x="60" y="86"/>
                    <a:pt x="60" y="86"/>
                    <a:pt x="60" y="86"/>
                  </a:cubicBezTo>
                  <a:cubicBezTo>
                    <a:pt x="60" y="84"/>
                    <a:pt x="60" y="84"/>
                    <a:pt x="60" y="84"/>
                  </a:cubicBezTo>
                  <a:cubicBezTo>
                    <a:pt x="59" y="84"/>
                    <a:pt x="59" y="84"/>
                    <a:pt x="59" y="84"/>
                  </a:cubicBezTo>
                  <a:cubicBezTo>
                    <a:pt x="59" y="84"/>
                    <a:pt x="59" y="84"/>
                    <a:pt x="59" y="84"/>
                  </a:cubicBezTo>
                  <a:cubicBezTo>
                    <a:pt x="60" y="84"/>
                    <a:pt x="59" y="83"/>
                    <a:pt x="59" y="83"/>
                  </a:cubicBezTo>
                  <a:cubicBezTo>
                    <a:pt x="59" y="83"/>
                    <a:pt x="59" y="83"/>
                    <a:pt x="59" y="83"/>
                  </a:cubicBezTo>
                  <a:cubicBezTo>
                    <a:pt x="59" y="83"/>
                    <a:pt x="58" y="82"/>
                    <a:pt x="59" y="82"/>
                  </a:cubicBezTo>
                  <a:cubicBezTo>
                    <a:pt x="59" y="82"/>
                    <a:pt x="59" y="82"/>
                    <a:pt x="60" y="82"/>
                  </a:cubicBezTo>
                  <a:cubicBezTo>
                    <a:pt x="59" y="81"/>
                    <a:pt x="60" y="81"/>
                    <a:pt x="61" y="81"/>
                  </a:cubicBezTo>
                  <a:cubicBezTo>
                    <a:pt x="61" y="80"/>
                    <a:pt x="62" y="80"/>
                    <a:pt x="62" y="79"/>
                  </a:cubicBezTo>
                  <a:cubicBezTo>
                    <a:pt x="62" y="79"/>
                    <a:pt x="62" y="80"/>
                    <a:pt x="62" y="80"/>
                  </a:cubicBezTo>
                  <a:cubicBezTo>
                    <a:pt x="61" y="80"/>
                    <a:pt x="64" y="81"/>
                    <a:pt x="63" y="82"/>
                  </a:cubicBezTo>
                  <a:cubicBezTo>
                    <a:pt x="64" y="82"/>
                    <a:pt x="64" y="82"/>
                    <a:pt x="64" y="82"/>
                  </a:cubicBezTo>
                  <a:cubicBezTo>
                    <a:pt x="64" y="82"/>
                    <a:pt x="64" y="83"/>
                    <a:pt x="64" y="83"/>
                  </a:cubicBezTo>
                  <a:cubicBezTo>
                    <a:pt x="64" y="83"/>
                    <a:pt x="64" y="83"/>
                    <a:pt x="64" y="83"/>
                  </a:cubicBezTo>
                  <a:cubicBezTo>
                    <a:pt x="65" y="84"/>
                    <a:pt x="65" y="84"/>
                    <a:pt x="65" y="84"/>
                  </a:cubicBezTo>
                  <a:cubicBezTo>
                    <a:pt x="65" y="83"/>
                    <a:pt x="65" y="83"/>
                    <a:pt x="65" y="82"/>
                  </a:cubicBezTo>
                  <a:cubicBezTo>
                    <a:pt x="65" y="83"/>
                    <a:pt x="65" y="83"/>
                    <a:pt x="64" y="83"/>
                  </a:cubicBezTo>
                  <a:cubicBezTo>
                    <a:pt x="64" y="82"/>
                    <a:pt x="64" y="82"/>
                    <a:pt x="64" y="82"/>
                  </a:cubicBezTo>
                  <a:cubicBezTo>
                    <a:pt x="65" y="82"/>
                    <a:pt x="65" y="82"/>
                    <a:pt x="65" y="82"/>
                  </a:cubicBezTo>
                  <a:cubicBezTo>
                    <a:pt x="65" y="81"/>
                    <a:pt x="65" y="81"/>
                    <a:pt x="65" y="81"/>
                  </a:cubicBezTo>
                  <a:cubicBezTo>
                    <a:pt x="65" y="80"/>
                    <a:pt x="65" y="81"/>
                    <a:pt x="66" y="81"/>
                  </a:cubicBezTo>
                  <a:cubicBezTo>
                    <a:pt x="66" y="80"/>
                    <a:pt x="66" y="80"/>
                    <a:pt x="66" y="80"/>
                  </a:cubicBezTo>
                  <a:cubicBezTo>
                    <a:pt x="66" y="80"/>
                    <a:pt x="66" y="80"/>
                    <a:pt x="66" y="80"/>
                  </a:cubicBezTo>
                  <a:cubicBezTo>
                    <a:pt x="67" y="80"/>
                    <a:pt x="66" y="80"/>
                    <a:pt x="66" y="81"/>
                  </a:cubicBezTo>
                  <a:cubicBezTo>
                    <a:pt x="67" y="80"/>
                    <a:pt x="68" y="80"/>
                    <a:pt x="69" y="80"/>
                  </a:cubicBezTo>
                  <a:cubicBezTo>
                    <a:pt x="69" y="80"/>
                    <a:pt x="69" y="80"/>
                    <a:pt x="69" y="81"/>
                  </a:cubicBezTo>
                  <a:cubicBezTo>
                    <a:pt x="69" y="81"/>
                    <a:pt x="69" y="81"/>
                    <a:pt x="69" y="81"/>
                  </a:cubicBezTo>
                  <a:cubicBezTo>
                    <a:pt x="69" y="81"/>
                    <a:pt x="68" y="81"/>
                    <a:pt x="68" y="81"/>
                  </a:cubicBezTo>
                  <a:cubicBezTo>
                    <a:pt x="68" y="82"/>
                    <a:pt x="68" y="82"/>
                    <a:pt x="68" y="82"/>
                  </a:cubicBezTo>
                  <a:cubicBezTo>
                    <a:pt x="69" y="82"/>
                    <a:pt x="70" y="83"/>
                    <a:pt x="71" y="83"/>
                  </a:cubicBezTo>
                  <a:cubicBezTo>
                    <a:pt x="71" y="82"/>
                    <a:pt x="70" y="83"/>
                    <a:pt x="70" y="82"/>
                  </a:cubicBezTo>
                  <a:cubicBezTo>
                    <a:pt x="71" y="82"/>
                    <a:pt x="71" y="82"/>
                    <a:pt x="71" y="82"/>
                  </a:cubicBezTo>
                  <a:cubicBezTo>
                    <a:pt x="71" y="84"/>
                    <a:pt x="73" y="84"/>
                    <a:pt x="73" y="85"/>
                  </a:cubicBezTo>
                  <a:cubicBezTo>
                    <a:pt x="73" y="84"/>
                    <a:pt x="73" y="83"/>
                    <a:pt x="74" y="83"/>
                  </a:cubicBezTo>
                  <a:cubicBezTo>
                    <a:pt x="73" y="82"/>
                    <a:pt x="71" y="83"/>
                    <a:pt x="72" y="81"/>
                  </a:cubicBezTo>
                  <a:cubicBezTo>
                    <a:pt x="72" y="80"/>
                    <a:pt x="73" y="80"/>
                    <a:pt x="73" y="80"/>
                  </a:cubicBezTo>
                  <a:cubicBezTo>
                    <a:pt x="74" y="79"/>
                    <a:pt x="75" y="80"/>
                    <a:pt x="75" y="79"/>
                  </a:cubicBezTo>
                  <a:cubicBezTo>
                    <a:pt x="76" y="80"/>
                    <a:pt x="75" y="80"/>
                    <a:pt x="74" y="81"/>
                  </a:cubicBezTo>
                  <a:cubicBezTo>
                    <a:pt x="75" y="81"/>
                    <a:pt x="75" y="81"/>
                    <a:pt x="75" y="81"/>
                  </a:cubicBezTo>
                  <a:cubicBezTo>
                    <a:pt x="76" y="81"/>
                    <a:pt x="76" y="81"/>
                    <a:pt x="76" y="81"/>
                  </a:cubicBezTo>
                  <a:cubicBezTo>
                    <a:pt x="75" y="80"/>
                    <a:pt x="77" y="80"/>
                    <a:pt x="77" y="80"/>
                  </a:cubicBezTo>
                  <a:cubicBezTo>
                    <a:pt x="77" y="80"/>
                    <a:pt x="77" y="80"/>
                    <a:pt x="77" y="80"/>
                  </a:cubicBezTo>
                  <a:cubicBezTo>
                    <a:pt x="78" y="80"/>
                    <a:pt x="78" y="80"/>
                    <a:pt x="78" y="80"/>
                  </a:cubicBezTo>
                  <a:cubicBezTo>
                    <a:pt x="78" y="80"/>
                    <a:pt x="79" y="81"/>
                    <a:pt x="78" y="82"/>
                  </a:cubicBezTo>
                  <a:cubicBezTo>
                    <a:pt x="79" y="83"/>
                    <a:pt x="78" y="81"/>
                    <a:pt x="80" y="82"/>
                  </a:cubicBezTo>
                  <a:cubicBezTo>
                    <a:pt x="82" y="81"/>
                    <a:pt x="79" y="80"/>
                    <a:pt x="82" y="79"/>
                  </a:cubicBezTo>
                  <a:cubicBezTo>
                    <a:pt x="82" y="80"/>
                    <a:pt x="81" y="81"/>
                    <a:pt x="81" y="82"/>
                  </a:cubicBezTo>
                  <a:cubicBezTo>
                    <a:pt x="82" y="82"/>
                    <a:pt x="82" y="82"/>
                    <a:pt x="82" y="82"/>
                  </a:cubicBezTo>
                  <a:cubicBezTo>
                    <a:pt x="82" y="82"/>
                    <a:pt x="82" y="82"/>
                    <a:pt x="82" y="82"/>
                  </a:cubicBezTo>
                  <a:cubicBezTo>
                    <a:pt x="82" y="83"/>
                    <a:pt x="83" y="84"/>
                    <a:pt x="83" y="83"/>
                  </a:cubicBezTo>
                  <a:cubicBezTo>
                    <a:pt x="83" y="82"/>
                    <a:pt x="83" y="82"/>
                    <a:pt x="83" y="82"/>
                  </a:cubicBezTo>
                  <a:cubicBezTo>
                    <a:pt x="83" y="82"/>
                    <a:pt x="83" y="82"/>
                    <a:pt x="83" y="82"/>
                  </a:cubicBezTo>
                  <a:cubicBezTo>
                    <a:pt x="82" y="82"/>
                    <a:pt x="82" y="82"/>
                    <a:pt x="82" y="82"/>
                  </a:cubicBezTo>
                  <a:cubicBezTo>
                    <a:pt x="82" y="81"/>
                    <a:pt x="82" y="80"/>
                    <a:pt x="83" y="80"/>
                  </a:cubicBezTo>
                  <a:cubicBezTo>
                    <a:pt x="83" y="82"/>
                    <a:pt x="83" y="82"/>
                    <a:pt x="83" y="82"/>
                  </a:cubicBezTo>
                  <a:cubicBezTo>
                    <a:pt x="84" y="81"/>
                    <a:pt x="84" y="81"/>
                    <a:pt x="84" y="81"/>
                  </a:cubicBezTo>
                  <a:cubicBezTo>
                    <a:pt x="84" y="81"/>
                    <a:pt x="83" y="81"/>
                    <a:pt x="83" y="81"/>
                  </a:cubicBezTo>
                  <a:cubicBezTo>
                    <a:pt x="84" y="80"/>
                    <a:pt x="84" y="80"/>
                    <a:pt x="84" y="80"/>
                  </a:cubicBezTo>
                  <a:cubicBezTo>
                    <a:pt x="84" y="80"/>
                    <a:pt x="83" y="80"/>
                    <a:pt x="84" y="80"/>
                  </a:cubicBezTo>
                  <a:cubicBezTo>
                    <a:pt x="85" y="80"/>
                    <a:pt x="84" y="81"/>
                    <a:pt x="85" y="81"/>
                  </a:cubicBezTo>
                  <a:cubicBezTo>
                    <a:pt x="84" y="82"/>
                    <a:pt x="84" y="82"/>
                    <a:pt x="84" y="82"/>
                  </a:cubicBezTo>
                  <a:cubicBezTo>
                    <a:pt x="85" y="82"/>
                    <a:pt x="86" y="82"/>
                    <a:pt x="85" y="83"/>
                  </a:cubicBezTo>
                  <a:cubicBezTo>
                    <a:pt x="85" y="83"/>
                    <a:pt x="84" y="83"/>
                    <a:pt x="84" y="83"/>
                  </a:cubicBezTo>
                  <a:cubicBezTo>
                    <a:pt x="83" y="83"/>
                    <a:pt x="84" y="84"/>
                    <a:pt x="84" y="84"/>
                  </a:cubicBezTo>
                  <a:cubicBezTo>
                    <a:pt x="84" y="84"/>
                    <a:pt x="85" y="84"/>
                    <a:pt x="86" y="84"/>
                  </a:cubicBezTo>
                  <a:cubicBezTo>
                    <a:pt x="86" y="84"/>
                    <a:pt x="86" y="84"/>
                    <a:pt x="86" y="84"/>
                  </a:cubicBezTo>
                  <a:cubicBezTo>
                    <a:pt x="86" y="84"/>
                    <a:pt x="87" y="85"/>
                    <a:pt x="87" y="85"/>
                  </a:cubicBezTo>
                  <a:cubicBezTo>
                    <a:pt x="88" y="84"/>
                    <a:pt x="88" y="86"/>
                    <a:pt x="89" y="86"/>
                  </a:cubicBezTo>
                  <a:cubicBezTo>
                    <a:pt x="89" y="87"/>
                    <a:pt x="89" y="87"/>
                    <a:pt x="90" y="88"/>
                  </a:cubicBezTo>
                  <a:cubicBezTo>
                    <a:pt x="89" y="90"/>
                    <a:pt x="89" y="88"/>
                    <a:pt x="88" y="88"/>
                  </a:cubicBezTo>
                  <a:cubicBezTo>
                    <a:pt x="87" y="88"/>
                    <a:pt x="86" y="88"/>
                    <a:pt x="86" y="87"/>
                  </a:cubicBezTo>
                  <a:cubicBezTo>
                    <a:pt x="86" y="88"/>
                    <a:pt x="86" y="88"/>
                    <a:pt x="86" y="88"/>
                  </a:cubicBezTo>
                  <a:cubicBezTo>
                    <a:pt x="86" y="88"/>
                    <a:pt x="86" y="88"/>
                    <a:pt x="85" y="88"/>
                  </a:cubicBezTo>
                  <a:cubicBezTo>
                    <a:pt x="85" y="87"/>
                    <a:pt x="84" y="86"/>
                    <a:pt x="85" y="86"/>
                  </a:cubicBezTo>
                  <a:cubicBezTo>
                    <a:pt x="84" y="86"/>
                    <a:pt x="84" y="87"/>
                    <a:pt x="84" y="88"/>
                  </a:cubicBezTo>
                  <a:cubicBezTo>
                    <a:pt x="85" y="88"/>
                    <a:pt x="86" y="88"/>
                    <a:pt x="86" y="89"/>
                  </a:cubicBezTo>
                  <a:cubicBezTo>
                    <a:pt x="89" y="88"/>
                    <a:pt x="87" y="92"/>
                    <a:pt x="88" y="92"/>
                  </a:cubicBezTo>
                  <a:cubicBezTo>
                    <a:pt x="89" y="92"/>
                    <a:pt x="89" y="91"/>
                    <a:pt x="90" y="91"/>
                  </a:cubicBezTo>
                  <a:cubicBezTo>
                    <a:pt x="91" y="93"/>
                    <a:pt x="91" y="93"/>
                    <a:pt x="91" y="93"/>
                  </a:cubicBezTo>
                  <a:cubicBezTo>
                    <a:pt x="90" y="92"/>
                    <a:pt x="90" y="92"/>
                    <a:pt x="90" y="92"/>
                  </a:cubicBezTo>
                  <a:cubicBezTo>
                    <a:pt x="90" y="93"/>
                    <a:pt x="90" y="93"/>
                    <a:pt x="90" y="93"/>
                  </a:cubicBezTo>
                  <a:cubicBezTo>
                    <a:pt x="90" y="93"/>
                    <a:pt x="90" y="93"/>
                    <a:pt x="90" y="93"/>
                  </a:cubicBezTo>
                  <a:cubicBezTo>
                    <a:pt x="91" y="93"/>
                    <a:pt x="90" y="94"/>
                    <a:pt x="90" y="94"/>
                  </a:cubicBezTo>
                  <a:cubicBezTo>
                    <a:pt x="90" y="94"/>
                    <a:pt x="91" y="94"/>
                    <a:pt x="91" y="94"/>
                  </a:cubicBezTo>
                  <a:cubicBezTo>
                    <a:pt x="91" y="95"/>
                    <a:pt x="91" y="95"/>
                    <a:pt x="91" y="96"/>
                  </a:cubicBezTo>
                  <a:cubicBezTo>
                    <a:pt x="91" y="97"/>
                    <a:pt x="92" y="98"/>
                    <a:pt x="92" y="99"/>
                  </a:cubicBezTo>
                  <a:cubicBezTo>
                    <a:pt x="94" y="99"/>
                    <a:pt x="95" y="98"/>
                    <a:pt x="95" y="97"/>
                  </a:cubicBezTo>
                  <a:cubicBezTo>
                    <a:pt x="96" y="98"/>
                    <a:pt x="96" y="98"/>
                    <a:pt x="96" y="98"/>
                  </a:cubicBezTo>
                  <a:cubicBezTo>
                    <a:pt x="96" y="98"/>
                    <a:pt x="98" y="99"/>
                    <a:pt x="98" y="98"/>
                  </a:cubicBezTo>
                  <a:cubicBezTo>
                    <a:pt x="98" y="98"/>
                    <a:pt x="98" y="98"/>
                    <a:pt x="98" y="98"/>
                  </a:cubicBezTo>
                  <a:cubicBezTo>
                    <a:pt x="100" y="97"/>
                    <a:pt x="102" y="99"/>
                    <a:pt x="103" y="97"/>
                  </a:cubicBezTo>
                  <a:cubicBezTo>
                    <a:pt x="103" y="97"/>
                    <a:pt x="103" y="96"/>
                    <a:pt x="103" y="96"/>
                  </a:cubicBezTo>
                  <a:cubicBezTo>
                    <a:pt x="103" y="96"/>
                    <a:pt x="103" y="95"/>
                    <a:pt x="103" y="95"/>
                  </a:cubicBezTo>
                  <a:cubicBezTo>
                    <a:pt x="103" y="96"/>
                    <a:pt x="104" y="96"/>
                    <a:pt x="103" y="96"/>
                  </a:cubicBezTo>
                  <a:cubicBezTo>
                    <a:pt x="104" y="96"/>
                    <a:pt x="104" y="94"/>
                    <a:pt x="105" y="94"/>
                  </a:cubicBezTo>
                  <a:cubicBezTo>
                    <a:pt x="106" y="94"/>
                    <a:pt x="106" y="94"/>
                    <a:pt x="106" y="94"/>
                  </a:cubicBezTo>
                  <a:cubicBezTo>
                    <a:pt x="105" y="94"/>
                    <a:pt x="105" y="95"/>
                    <a:pt x="105" y="95"/>
                  </a:cubicBezTo>
                  <a:cubicBezTo>
                    <a:pt x="106" y="96"/>
                    <a:pt x="106" y="95"/>
                    <a:pt x="107" y="95"/>
                  </a:cubicBezTo>
                  <a:cubicBezTo>
                    <a:pt x="108" y="95"/>
                    <a:pt x="109" y="95"/>
                    <a:pt x="110" y="95"/>
                  </a:cubicBezTo>
                  <a:cubicBezTo>
                    <a:pt x="109" y="95"/>
                    <a:pt x="109" y="95"/>
                    <a:pt x="109" y="95"/>
                  </a:cubicBezTo>
                  <a:cubicBezTo>
                    <a:pt x="110" y="95"/>
                    <a:pt x="110" y="94"/>
                    <a:pt x="111" y="94"/>
                  </a:cubicBezTo>
                  <a:cubicBezTo>
                    <a:pt x="112" y="92"/>
                    <a:pt x="112" y="92"/>
                    <a:pt x="112" y="92"/>
                  </a:cubicBezTo>
                  <a:cubicBezTo>
                    <a:pt x="113" y="92"/>
                    <a:pt x="113" y="93"/>
                    <a:pt x="113" y="93"/>
                  </a:cubicBezTo>
                  <a:cubicBezTo>
                    <a:pt x="114" y="92"/>
                    <a:pt x="114" y="92"/>
                    <a:pt x="114" y="92"/>
                  </a:cubicBezTo>
                  <a:cubicBezTo>
                    <a:pt x="115" y="93"/>
                    <a:pt x="116" y="92"/>
                    <a:pt x="117" y="92"/>
                  </a:cubicBezTo>
                  <a:cubicBezTo>
                    <a:pt x="118" y="91"/>
                    <a:pt x="120" y="93"/>
                    <a:pt x="122" y="92"/>
                  </a:cubicBezTo>
                  <a:cubicBezTo>
                    <a:pt x="123" y="93"/>
                    <a:pt x="124" y="91"/>
                    <a:pt x="126" y="91"/>
                  </a:cubicBezTo>
                  <a:cubicBezTo>
                    <a:pt x="126" y="92"/>
                    <a:pt x="126" y="92"/>
                    <a:pt x="126" y="92"/>
                  </a:cubicBezTo>
                  <a:cubicBezTo>
                    <a:pt x="129" y="91"/>
                    <a:pt x="129" y="91"/>
                    <a:pt x="129" y="91"/>
                  </a:cubicBezTo>
                  <a:cubicBezTo>
                    <a:pt x="130" y="92"/>
                    <a:pt x="131" y="90"/>
                    <a:pt x="131" y="89"/>
                  </a:cubicBezTo>
                  <a:cubicBezTo>
                    <a:pt x="131" y="89"/>
                    <a:pt x="131" y="90"/>
                    <a:pt x="131" y="90"/>
                  </a:cubicBezTo>
                  <a:cubicBezTo>
                    <a:pt x="132" y="91"/>
                    <a:pt x="133" y="90"/>
                    <a:pt x="133" y="91"/>
                  </a:cubicBezTo>
                  <a:cubicBezTo>
                    <a:pt x="133" y="90"/>
                    <a:pt x="135" y="90"/>
                    <a:pt x="135" y="89"/>
                  </a:cubicBezTo>
                  <a:cubicBezTo>
                    <a:pt x="135" y="89"/>
                    <a:pt x="135" y="89"/>
                    <a:pt x="135" y="90"/>
                  </a:cubicBezTo>
                  <a:cubicBezTo>
                    <a:pt x="136" y="90"/>
                    <a:pt x="136" y="90"/>
                    <a:pt x="136" y="90"/>
                  </a:cubicBezTo>
                  <a:cubicBezTo>
                    <a:pt x="136" y="89"/>
                    <a:pt x="137" y="90"/>
                    <a:pt x="137" y="89"/>
                  </a:cubicBezTo>
                  <a:cubicBezTo>
                    <a:pt x="137" y="89"/>
                    <a:pt x="137" y="89"/>
                    <a:pt x="137" y="89"/>
                  </a:cubicBezTo>
                  <a:cubicBezTo>
                    <a:pt x="137" y="88"/>
                    <a:pt x="137" y="88"/>
                    <a:pt x="137" y="88"/>
                  </a:cubicBezTo>
                  <a:cubicBezTo>
                    <a:pt x="137" y="88"/>
                    <a:pt x="136" y="88"/>
                    <a:pt x="135" y="89"/>
                  </a:cubicBezTo>
                  <a:cubicBezTo>
                    <a:pt x="135" y="89"/>
                    <a:pt x="134" y="89"/>
                    <a:pt x="134" y="88"/>
                  </a:cubicBezTo>
                  <a:cubicBezTo>
                    <a:pt x="134" y="88"/>
                    <a:pt x="135" y="87"/>
                    <a:pt x="135" y="88"/>
                  </a:cubicBezTo>
                  <a:cubicBezTo>
                    <a:pt x="135" y="87"/>
                    <a:pt x="135" y="87"/>
                    <a:pt x="135" y="86"/>
                  </a:cubicBezTo>
                  <a:cubicBezTo>
                    <a:pt x="136" y="86"/>
                    <a:pt x="136" y="86"/>
                    <a:pt x="136" y="86"/>
                  </a:cubicBezTo>
                  <a:cubicBezTo>
                    <a:pt x="136" y="86"/>
                    <a:pt x="136" y="86"/>
                    <a:pt x="136" y="87"/>
                  </a:cubicBezTo>
                  <a:cubicBezTo>
                    <a:pt x="137" y="86"/>
                    <a:pt x="138" y="86"/>
                    <a:pt x="138" y="86"/>
                  </a:cubicBezTo>
                  <a:cubicBezTo>
                    <a:pt x="138" y="87"/>
                    <a:pt x="138" y="87"/>
                    <a:pt x="138" y="87"/>
                  </a:cubicBezTo>
                  <a:cubicBezTo>
                    <a:pt x="138" y="87"/>
                    <a:pt x="138" y="88"/>
                    <a:pt x="138" y="88"/>
                  </a:cubicBezTo>
                  <a:cubicBezTo>
                    <a:pt x="139" y="87"/>
                    <a:pt x="138" y="88"/>
                    <a:pt x="139" y="88"/>
                  </a:cubicBezTo>
                  <a:cubicBezTo>
                    <a:pt x="139" y="88"/>
                    <a:pt x="139" y="88"/>
                    <a:pt x="139" y="88"/>
                  </a:cubicBezTo>
                  <a:cubicBezTo>
                    <a:pt x="139" y="88"/>
                    <a:pt x="140" y="87"/>
                    <a:pt x="140" y="87"/>
                  </a:cubicBezTo>
                  <a:cubicBezTo>
                    <a:pt x="142" y="87"/>
                    <a:pt x="139" y="85"/>
                    <a:pt x="142" y="84"/>
                  </a:cubicBezTo>
                  <a:cubicBezTo>
                    <a:pt x="142" y="84"/>
                    <a:pt x="142" y="84"/>
                    <a:pt x="142" y="84"/>
                  </a:cubicBezTo>
                  <a:cubicBezTo>
                    <a:pt x="143" y="83"/>
                    <a:pt x="143" y="83"/>
                    <a:pt x="143" y="83"/>
                  </a:cubicBezTo>
                  <a:cubicBezTo>
                    <a:pt x="143" y="84"/>
                    <a:pt x="142" y="86"/>
                    <a:pt x="143" y="86"/>
                  </a:cubicBezTo>
                  <a:cubicBezTo>
                    <a:pt x="144" y="86"/>
                    <a:pt x="145" y="85"/>
                    <a:pt x="145" y="84"/>
                  </a:cubicBezTo>
                  <a:cubicBezTo>
                    <a:pt x="144" y="84"/>
                    <a:pt x="144" y="84"/>
                    <a:pt x="144" y="84"/>
                  </a:cubicBezTo>
                  <a:cubicBezTo>
                    <a:pt x="145" y="84"/>
                    <a:pt x="145" y="83"/>
                    <a:pt x="145" y="83"/>
                  </a:cubicBezTo>
                  <a:cubicBezTo>
                    <a:pt x="145" y="83"/>
                    <a:pt x="146" y="83"/>
                    <a:pt x="146" y="84"/>
                  </a:cubicBezTo>
                  <a:cubicBezTo>
                    <a:pt x="146" y="84"/>
                    <a:pt x="146" y="84"/>
                    <a:pt x="146" y="84"/>
                  </a:cubicBezTo>
                  <a:cubicBezTo>
                    <a:pt x="147" y="83"/>
                    <a:pt x="148" y="84"/>
                    <a:pt x="148" y="83"/>
                  </a:cubicBezTo>
                  <a:cubicBezTo>
                    <a:pt x="148" y="82"/>
                    <a:pt x="148" y="82"/>
                    <a:pt x="148" y="82"/>
                  </a:cubicBezTo>
                  <a:cubicBezTo>
                    <a:pt x="149" y="82"/>
                    <a:pt x="150" y="82"/>
                    <a:pt x="151" y="82"/>
                  </a:cubicBezTo>
                  <a:cubicBezTo>
                    <a:pt x="151" y="83"/>
                    <a:pt x="151" y="83"/>
                    <a:pt x="151" y="83"/>
                  </a:cubicBezTo>
                  <a:cubicBezTo>
                    <a:pt x="150" y="82"/>
                    <a:pt x="149" y="83"/>
                    <a:pt x="149" y="83"/>
                  </a:cubicBezTo>
                  <a:cubicBezTo>
                    <a:pt x="150" y="83"/>
                    <a:pt x="150" y="84"/>
                    <a:pt x="150" y="84"/>
                  </a:cubicBezTo>
                  <a:cubicBezTo>
                    <a:pt x="150" y="83"/>
                    <a:pt x="150" y="83"/>
                    <a:pt x="150" y="83"/>
                  </a:cubicBezTo>
                  <a:cubicBezTo>
                    <a:pt x="151" y="83"/>
                    <a:pt x="151" y="83"/>
                    <a:pt x="151" y="83"/>
                  </a:cubicBezTo>
                  <a:cubicBezTo>
                    <a:pt x="151" y="82"/>
                    <a:pt x="151" y="82"/>
                    <a:pt x="151" y="82"/>
                  </a:cubicBezTo>
                  <a:cubicBezTo>
                    <a:pt x="151" y="82"/>
                    <a:pt x="152" y="83"/>
                    <a:pt x="153" y="82"/>
                  </a:cubicBezTo>
                  <a:cubicBezTo>
                    <a:pt x="153" y="83"/>
                    <a:pt x="152" y="83"/>
                    <a:pt x="152" y="83"/>
                  </a:cubicBezTo>
                  <a:cubicBezTo>
                    <a:pt x="152" y="83"/>
                    <a:pt x="153" y="83"/>
                    <a:pt x="153" y="83"/>
                  </a:cubicBezTo>
                  <a:cubicBezTo>
                    <a:pt x="154" y="81"/>
                    <a:pt x="154" y="81"/>
                    <a:pt x="154" y="81"/>
                  </a:cubicBezTo>
                  <a:cubicBezTo>
                    <a:pt x="154" y="82"/>
                    <a:pt x="154" y="83"/>
                    <a:pt x="154" y="84"/>
                  </a:cubicBezTo>
                  <a:cubicBezTo>
                    <a:pt x="154" y="84"/>
                    <a:pt x="155" y="84"/>
                    <a:pt x="155" y="84"/>
                  </a:cubicBezTo>
                  <a:cubicBezTo>
                    <a:pt x="155" y="83"/>
                    <a:pt x="156" y="84"/>
                    <a:pt x="156" y="84"/>
                  </a:cubicBezTo>
                  <a:cubicBezTo>
                    <a:pt x="157" y="83"/>
                    <a:pt x="157" y="82"/>
                    <a:pt x="157" y="82"/>
                  </a:cubicBezTo>
                  <a:cubicBezTo>
                    <a:pt x="159" y="82"/>
                    <a:pt x="160" y="78"/>
                    <a:pt x="162" y="80"/>
                  </a:cubicBezTo>
                  <a:cubicBezTo>
                    <a:pt x="162" y="80"/>
                    <a:pt x="162" y="80"/>
                    <a:pt x="162" y="80"/>
                  </a:cubicBezTo>
                  <a:cubicBezTo>
                    <a:pt x="163" y="81"/>
                    <a:pt x="164" y="81"/>
                    <a:pt x="164" y="82"/>
                  </a:cubicBezTo>
                  <a:cubicBezTo>
                    <a:pt x="164" y="81"/>
                    <a:pt x="164" y="81"/>
                    <a:pt x="164" y="81"/>
                  </a:cubicBezTo>
                  <a:cubicBezTo>
                    <a:pt x="163" y="79"/>
                    <a:pt x="167" y="79"/>
                    <a:pt x="167" y="78"/>
                  </a:cubicBezTo>
                  <a:cubicBezTo>
                    <a:pt x="168" y="78"/>
                    <a:pt x="167" y="79"/>
                    <a:pt x="167" y="79"/>
                  </a:cubicBezTo>
                  <a:cubicBezTo>
                    <a:pt x="168" y="79"/>
                    <a:pt x="168" y="78"/>
                    <a:pt x="169" y="78"/>
                  </a:cubicBezTo>
                  <a:cubicBezTo>
                    <a:pt x="169" y="79"/>
                    <a:pt x="169" y="79"/>
                    <a:pt x="169" y="79"/>
                  </a:cubicBezTo>
                  <a:cubicBezTo>
                    <a:pt x="169" y="80"/>
                    <a:pt x="168" y="80"/>
                    <a:pt x="168" y="80"/>
                  </a:cubicBezTo>
                  <a:cubicBezTo>
                    <a:pt x="168" y="80"/>
                    <a:pt x="168" y="81"/>
                    <a:pt x="169" y="81"/>
                  </a:cubicBezTo>
                  <a:cubicBezTo>
                    <a:pt x="169" y="80"/>
                    <a:pt x="170" y="80"/>
                    <a:pt x="170" y="79"/>
                  </a:cubicBezTo>
                  <a:cubicBezTo>
                    <a:pt x="171" y="79"/>
                    <a:pt x="172" y="80"/>
                    <a:pt x="172" y="80"/>
                  </a:cubicBezTo>
                  <a:cubicBezTo>
                    <a:pt x="172" y="81"/>
                    <a:pt x="171" y="80"/>
                    <a:pt x="171" y="80"/>
                  </a:cubicBezTo>
                  <a:cubicBezTo>
                    <a:pt x="171" y="81"/>
                    <a:pt x="171" y="81"/>
                    <a:pt x="171" y="81"/>
                  </a:cubicBezTo>
                  <a:cubicBezTo>
                    <a:pt x="171" y="81"/>
                    <a:pt x="171" y="81"/>
                    <a:pt x="171" y="81"/>
                  </a:cubicBezTo>
                  <a:cubicBezTo>
                    <a:pt x="172" y="80"/>
                    <a:pt x="173" y="81"/>
                    <a:pt x="174" y="80"/>
                  </a:cubicBezTo>
                  <a:cubicBezTo>
                    <a:pt x="174" y="81"/>
                    <a:pt x="172" y="82"/>
                    <a:pt x="173" y="83"/>
                  </a:cubicBezTo>
                  <a:cubicBezTo>
                    <a:pt x="173" y="84"/>
                    <a:pt x="173" y="84"/>
                    <a:pt x="172" y="85"/>
                  </a:cubicBezTo>
                  <a:cubicBezTo>
                    <a:pt x="172" y="84"/>
                    <a:pt x="172" y="84"/>
                    <a:pt x="172" y="84"/>
                  </a:cubicBezTo>
                  <a:cubicBezTo>
                    <a:pt x="172" y="85"/>
                    <a:pt x="171" y="85"/>
                    <a:pt x="171" y="85"/>
                  </a:cubicBezTo>
                  <a:cubicBezTo>
                    <a:pt x="172" y="85"/>
                    <a:pt x="172" y="85"/>
                    <a:pt x="172" y="85"/>
                  </a:cubicBezTo>
                  <a:cubicBezTo>
                    <a:pt x="172" y="86"/>
                    <a:pt x="171" y="86"/>
                    <a:pt x="171" y="87"/>
                  </a:cubicBezTo>
                  <a:cubicBezTo>
                    <a:pt x="172" y="89"/>
                    <a:pt x="169" y="89"/>
                    <a:pt x="169" y="90"/>
                  </a:cubicBezTo>
                  <a:cubicBezTo>
                    <a:pt x="170" y="90"/>
                    <a:pt x="169" y="90"/>
                    <a:pt x="170" y="90"/>
                  </a:cubicBezTo>
                  <a:cubicBezTo>
                    <a:pt x="170" y="90"/>
                    <a:pt x="170" y="89"/>
                    <a:pt x="171" y="90"/>
                  </a:cubicBezTo>
                  <a:cubicBezTo>
                    <a:pt x="172" y="89"/>
                    <a:pt x="171" y="88"/>
                    <a:pt x="172" y="87"/>
                  </a:cubicBezTo>
                  <a:cubicBezTo>
                    <a:pt x="173" y="87"/>
                    <a:pt x="173" y="85"/>
                    <a:pt x="174" y="85"/>
                  </a:cubicBezTo>
                  <a:cubicBezTo>
                    <a:pt x="175" y="86"/>
                    <a:pt x="175" y="86"/>
                    <a:pt x="175" y="86"/>
                  </a:cubicBezTo>
                  <a:cubicBezTo>
                    <a:pt x="175" y="86"/>
                    <a:pt x="176" y="86"/>
                    <a:pt x="176" y="86"/>
                  </a:cubicBezTo>
                  <a:cubicBezTo>
                    <a:pt x="176" y="86"/>
                    <a:pt x="176" y="86"/>
                    <a:pt x="175" y="85"/>
                  </a:cubicBezTo>
                  <a:cubicBezTo>
                    <a:pt x="176" y="85"/>
                    <a:pt x="176" y="85"/>
                    <a:pt x="176" y="85"/>
                  </a:cubicBezTo>
                  <a:cubicBezTo>
                    <a:pt x="175" y="85"/>
                    <a:pt x="175" y="85"/>
                    <a:pt x="175" y="85"/>
                  </a:cubicBezTo>
                  <a:cubicBezTo>
                    <a:pt x="174" y="82"/>
                    <a:pt x="177" y="80"/>
                    <a:pt x="178" y="79"/>
                  </a:cubicBezTo>
                  <a:cubicBezTo>
                    <a:pt x="179" y="79"/>
                    <a:pt x="178" y="80"/>
                    <a:pt x="178" y="80"/>
                  </a:cubicBezTo>
                  <a:cubicBezTo>
                    <a:pt x="179" y="79"/>
                    <a:pt x="179" y="79"/>
                    <a:pt x="180" y="79"/>
                  </a:cubicBezTo>
                  <a:cubicBezTo>
                    <a:pt x="180" y="80"/>
                    <a:pt x="179" y="80"/>
                    <a:pt x="179" y="80"/>
                  </a:cubicBezTo>
                  <a:cubicBezTo>
                    <a:pt x="179" y="81"/>
                    <a:pt x="181" y="81"/>
                    <a:pt x="181" y="82"/>
                  </a:cubicBezTo>
                  <a:cubicBezTo>
                    <a:pt x="182" y="82"/>
                    <a:pt x="182" y="81"/>
                    <a:pt x="182" y="81"/>
                  </a:cubicBezTo>
                  <a:cubicBezTo>
                    <a:pt x="183" y="81"/>
                    <a:pt x="183" y="81"/>
                    <a:pt x="183" y="81"/>
                  </a:cubicBezTo>
                  <a:cubicBezTo>
                    <a:pt x="184" y="80"/>
                    <a:pt x="184" y="81"/>
                    <a:pt x="185" y="81"/>
                  </a:cubicBezTo>
                  <a:cubicBezTo>
                    <a:pt x="185" y="80"/>
                    <a:pt x="185" y="80"/>
                    <a:pt x="185" y="79"/>
                  </a:cubicBezTo>
                  <a:cubicBezTo>
                    <a:pt x="186" y="79"/>
                    <a:pt x="186" y="81"/>
                    <a:pt x="187" y="80"/>
                  </a:cubicBezTo>
                  <a:cubicBezTo>
                    <a:pt x="187" y="81"/>
                    <a:pt x="187" y="81"/>
                    <a:pt x="187" y="81"/>
                  </a:cubicBezTo>
                  <a:cubicBezTo>
                    <a:pt x="186" y="82"/>
                    <a:pt x="185" y="82"/>
                    <a:pt x="184" y="82"/>
                  </a:cubicBezTo>
                  <a:cubicBezTo>
                    <a:pt x="184" y="82"/>
                    <a:pt x="184" y="83"/>
                    <a:pt x="184" y="83"/>
                  </a:cubicBezTo>
                  <a:cubicBezTo>
                    <a:pt x="182" y="84"/>
                    <a:pt x="186" y="84"/>
                    <a:pt x="184" y="86"/>
                  </a:cubicBezTo>
                  <a:cubicBezTo>
                    <a:pt x="185" y="86"/>
                    <a:pt x="185" y="86"/>
                    <a:pt x="185" y="86"/>
                  </a:cubicBezTo>
                  <a:cubicBezTo>
                    <a:pt x="185" y="85"/>
                    <a:pt x="186" y="84"/>
                    <a:pt x="185" y="82"/>
                  </a:cubicBezTo>
                  <a:cubicBezTo>
                    <a:pt x="186" y="82"/>
                    <a:pt x="186" y="82"/>
                    <a:pt x="186" y="82"/>
                  </a:cubicBezTo>
                  <a:cubicBezTo>
                    <a:pt x="186" y="83"/>
                    <a:pt x="186" y="83"/>
                    <a:pt x="186" y="84"/>
                  </a:cubicBezTo>
                  <a:cubicBezTo>
                    <a:pt x="188" y="82"/>
                    <a:pt x="187" y="85"/>
                    <a:pt x="188" y="86"/>
                  </a:cubicBezTo>
                  <a:cubicBezTo>
                    <a:pt x="187" y="86"/>
                    <a:pt x="187" y="86"/>
                    <a:pt x="187" y="86"/>
                  </a:cubicBezTo>
                  <a:cubicBezTo>
                    <a:pt x="187" y="86"/>
                    <a:pt x="187" y="86"/>
                    <a:pt x="187" y="86"/>
                  </a:cubicBezTo>
                  <a:cubicBezTo>
                    <a:pt x="188" y="86"/>
                    <a:pt x="188" y="85"/>
                    <a:pt x="189" y="85"/>
                  </a:cubicBezTo>
                  <a:cubicBezTo>
                    <a:pt x="190" y="85"/>
                    <a:pt x="190" y="84"/>
                    <a:pt x="190" y="84"/>
                  </a:cubicBezTo>
                  <a:cubicBezTo>
                    <a:pt x="190" y="82"/>
                    <a:pt x="190" y="84"/>
                    <a:pt x="189" y="84"/>
                  </a:cubicBezTo>
                  <a:cubicBezTo>
                    <a:pt x="189" y="84"/>
                    <a:pt x="189" y="85"/>
                    <a:pt x="189" y="85"/>
                  </a:cubicBezTo>
                  <a:cubicBezTo>
                    <a:pt x="188" y="85"/>
                    <a:pt x="188" y="84"/>
                    <a:pt x="188" y="84"/>
                  </a:cubicBezTo>
                  <a:cubicBezTo>
                    <a:pt x="188" y="83"/>
                    <a:pt x="188" y="83"/>
                    <a:pt x="188" y="83"/>
                  </a:cubicBezTo>
                  <a:cubicBezTo>
                    <a:pt x="190" y="84"/>
                    <a:pt x="189" y="82"/>
                    <a:pt x="190" y="81"/>
                  </a:cubicBezTo>
                  <a:cubicBezTo>
                    <a:pt x="190" y="81"/>
                    <a:pt x="190" y="82"/>
                    <a:pt x="190" y="82"/>
                  </a:cubicBezTo>
                  <a:cubicBezTo>
                    <a:pt x="190" y="81"/>
                    <a:pt x="191" y="82"/>
                    <a:pt x="192" y="82"/>
                  </a:cubicBezTo>
                  <a:cubicBezTo>
                    <a:pt x="193" y="82"/>
                    <a:pt x="193" y="81"/>
                    <a:pt x="194" y="80"/>
                  </a:cubicBezTo>
                  <a:cubicBezTo>
                    <a:pt x="195" y="80"/>
                    <a:pt x="196" y="80"/>
                    <a:pt x="197" y="79"/>
                  </a:cubicBezTo>
                  <a:cubicBezTo>
                    <a:pt x="197" y="79"/>
                    <a:pt x="197" y="79"/>
                    <a:pt x="197" y="79"/>
                  </a:cubicBezTo>
                  <a:cubicBezTo>
                    <a:pt x="197" y="79"/>
                    <a:pt x="196" y="80"/>
                    <a:pt x="197" y="80"/>
                  </a:cubicBezTo>
                  <a:cubicBezTo>
                    <a:pt x="198" y="79"/>
                    <a:pt x="198" y="79"/>
                    <a:pt x="198" y="79"/>
                  </a:cubicBezTo>
                  <a:cubicBezTo>
                    <a:pt x="198" y="80"/>
                    <a:pt x="198" y="80"/>
                    <a:pt x="198" y="81"/>
                  </a:cubicBezTo>
                  <a:cubicBezTo>
                    <a:pt x="197" y="81"/>
                    <a:pt x="197" y="83"/>
                    <a:pt x="196" y="82"/>
                  </a:cubicBezTo>
                  <a:cubicBezTo>
                    <a:pt x="196" y="82"/>
                    <a:pt x="195" y="82"/>
                    <a:pt x="195" y="82"/>
                  </a:cubicBezTo>
                  <a:cubicBezTo>
                    <a:pt x="195" y="81"/>
                    <a:pt x="195" y="81"/>
                    <a:pt x="195" y="81"/>
                  </a:cubicBezTo>
                  <a:cubicBezTo>
                    <a:pt x="194" y="83"/>
                    <a:pt x="194" y="83"/>
                    <a:pt x="194" y="83"/>
                  </a:cubicBezTo>
                  <a:cubicBezTo>
                    <a:pt x="195" y="83"/>
                    <a:pt x="196" y="84"/>
                    <a:pt x="195" y="82"/>
                  </a:cubicBezTo>
                  <a:cubicBezTo>
                    <a:pt x="196" y="82"/>
                    <a:pt x="196" y="83"/>
                    <a:pt x="197" y="83"/>
                  </a:cubicBezTo>
                  <a:cubicBezTo>
                    <a:pt x="197" y="83"/>
                    <a:pt x="198" y="83"/>
                    <a:pt x="199" y="82"/>
                  </a:cubicBezTo>
                  <a:cubicBezTo>
                    <a:pt x="199" y="84"/>
                    <a:pt x="199" y="84"/>
                    <a:pt x="199" y="84"/>
                  </a:cubicBezTo>
                  <a:cubicBezTo>
                    <a:pt x="200" y="83"/>
                    <a:pt x="198" y="81"/>
                    <a:pt x="200" y="80"/>
                  </a:cubicBezTo>
                  <a:cubicBezTo>
                    <a:pt x="200" y="80"/>
                    <a:pt x="200" y="80"/>
                    <a:pt x="200" y="80"/>
                  </a:cubicBezTo>
                  <a:cubicBezTo>
                    <a:pt x="200" y="80"/>
                    <a:pt x="201" y="80"/>
                    <a:pt x="202" y="79"/>
                  </a:cubicBezTo>
                  <a:cubicBezTo>
                    <a:pt x="202" y="79"/>
                    <a:pt x="202" y="79"/>
                    <a:pt x="202" y="79"/>
                  </a:cubicBezTo>
                  <a:cubicBezTo>
                    <a:pt x="202" y="80"/>
                    <a:pt x="203" y="79"/>
                    <a:pt x="203" y="79"/>
                  </a:cubicBezTo>
                  <a:cubicBezTo>
                    <a:pt x="203" y="80"/>
                    <a:pt x="203" y="80"/>
                    <a:pt x="203" y="80"/>
                  </a:cubicBezTo>
                  <a:cubicBezTo>
                    <a:pt x="203" y="80"/>
                    <a:pt x="202" y="80"/>
                    <a:pt x="202" y="80"/>
                  </a:cubicBezTo>
                  <a:cubicBezTo>
                    <a:pt x="200" y="80"/>
                    <a:pt x="202" y="82"/>
                    <a:pt x="201" y="82"/>
                  </a:cubicBezTo>
                  <a:cubicBezTo>
                    <a:pt x="201" y="82"/>
                    <a:pt x="200" y="82"/>
                    <a:pt x="200" y="82"/>
                  </a:cubicBezTo>
                  <a:cubicBezTo>
                    <a:pt x="200" y="82"/>
                    <a:pt x="200" y="82"/>
                    <a:pt x="200" y="82"/>
                  </a:cubicBezTo>
                  <a:cubicBezTo>
                    <a:pt x="200" y="83"/>
                    <a:pt x="200" y="83"/>
                    <a:pt x="200" y="83"/>
                  </a:cubicBezTo>
                  <a:cubicBezTo>
                    <a:pt x="202" y="83"/>
                    <a:pt x="201" y="81"/>
                    <a:pt x="203" y="81"/>
                  </a:cubicBezTo>
                  <a:cubicBezTo>
                    <a:pt x="203" y="79"/>
                    <a:pt x="205" y="80"/>
                    <a:pt x="206" y="78"/>
                  </a:cubicBezTo>
                  <a:cubicBezTo>
                    <a:pt x="207" y="80"/>
                    <a:pt x="205" y="80"/>
                    <a:pt x="205" y="81"/>
                  </a:cubicBezTo>
                  <a:cubicBezTo>
                    <a:pt x="205" y="81"/>
                    <a:pt x="205" y="81"/>
                    <a:pt x="205" y="81"/>
                  </a:cubicBezTo>
                  <a:cubicBezTo>
                    <a:pt x="206" y="81"/>
                    <a:pt x="205" y="80"/>
                    <a:pt x="207" y="80"/>
                  </a:cubicBezTo>
                  <a:cubicBezTo>
                    <a:pt x="207" y="79"/>
                    <a:pt x="207" y="79"/>
                    <a:pt x="207" y="79"/>
                  </a:cubicBezTo>
                  <a:cubicBezTo>
                    <a:pt x="207" y="79"/>
                    <a:pt x="207" y="79"/>
                    <a:pt x="208" y="79"/>
                  </a:cubicBezTo>
                  <a:cubicBezTo>
                    <a:pt x="208" y="80"/>
                    <a:pt x="209" y="80"/>
                    <a:pt x="209" y="79"/>
                  </a:cubicBezTo>
                  <a:cubicBezTo>
                    <a:pt x="209" y="78"/>
                    <a:pt x="211" y="79"/>
                    <a:pt x="211" y="78"/>
                  </a:cubicBezTo>
                  <a:cubicBezTo>
                    <a:pt x="211" y="78"/>
                    <a:pt x="211" y="78"/>
                    <a:pt x="211" y="78"/>
                  </a:cubicBezTo>
                  <a:cubicBezTo>
                    <a:pt x="213" y="77"/>
                    <a:pt x="213" y="77"/>
                    <a:pt x="213" y="77"/>
                  </a:cubicBezTo>
                  <a:cubicBezTo>
                    <a:pt x="213" y="78"/>
                    <a:pt x="212" y="78"/>
                    <a:pt x="211" y="79"/>
                  </a:cubicBezTo>
                  <a:cubicBezTo>
                    <a:pt x="213" y="80"/>
                    <a:pt x="213" y="79"/>
                    <a:pt x="215" y="79"/>
                  </a:cubicBezTo>
                  <a:cubicBezTo>
                    <a:pt x="216" y="80"/>
                    <a:pt x="215" y="78"/>
                    <a:pt x="217" y="78"/>
                  </a:cubicBezTo>
                  <a:cubicBezTo>
                    <a:pt x="217" y="79"/>
                    <a:pt x="217" y="79"/>
                    <a:pt x="217" y="80"/>
                  </a:cubicBezTo>
                  <a:cubicBezTo>
                    <a:pt x="218" y="80"/>
                    <a:pt x="217" y="79"/>
                    <a:pt x="218" y="79"/>
                  </a:cubicBezTo>
                  <a:cubicBezTo>
                    <a:pt x="217" y="78"/>
                    <a:pt x="217" y="78"/>
                    <a:pt x="217" y="78"/>
                  </a:cubicBezTo>
                  <a:cubicBezTo>
                    <a:pt x="217" y="77"/>
                    <a:pt x="219" y="78"/>
                    <a:pt x="219" y="78"/>
                  </a:cubicBezTo>
                  <a:cubicBezTo>
                    <a:pt x="219" y="78"/>
                    <a:pt x="219" y="78"/>
                    <a:pt x="219" y="78"/>
                  </a:cubicBezTo>
                  <a:cubicBezTo>
                    <a:pt x="220" y="78"/>
                    <a:pt x="220" y="78"/>
                    <a:pt x="220" y="78"/>
                  </a:cubicBezTo>
                  <a:cubicBezTo>
                    <a:pt x="220" y="78"/>
                    <a:pt x="220" y="78"/>
                    <a:pt x="220" y="78"/>
                  </a:cubicBezTo>
                  <a:cubicBezTo>
                    <a:pt x="220" y="79"/>
                    <a:pt x="220" y="80"/>
                    <a:pt x="221" y="80"/>
                  </a:cubicBezTo>
                  <a:cubicBezTo>
                    <a:pt x="220" y="79"/>
                    <a:pt x="221" y="78"/>
                    <a:pt x="222" y="78"/>
                  </a:cubicBezTo>
                  <a:cubicBezTo>
                    <a:pt x="222" y="78"/>
                    <a:pt x="222" y="79"/>
                    <a:pt x="222" y="79"/>
                  </a:cubicBezTo>
                  <a:cubicBezTo>
                    <a:pt x="222" y="78"/>
                    <a:pt x="222" y="78"/>
                    <a:pt x="222" y="78"/>
                  </a:cubicBezTo>
                  <a:cubicBezTo>
                    <a:pt x="222" y="78"/>
                    <a:pt x="222" y="78"/>
                    <a:pt x="223" y="78"/>
                  </a:cubicBezTo>
                  <a:cubicBezTo>
                    <a:pt x="223" y="78"/>
                    <a:pt x="222" y="79"/>
                    <a:pt x="222" y="79"/>
                  </a:cubicBezTo>
                  <a:cubicBezTo>
                    <a:pt x="222" y="79"/>
                    <a:pt x="223" y="79"/>
                    <a:pt x="223" y="79"/>
                  </a:cubicBezTo>
                  <a:cubicBezTo>
                    <a:pt x="223" y="79"/>
                    <a:pt x="224" y="79"/>
                    <a:pt x="224" y="79"/>
                  </a:cubicBezTo>
                  <a:cubicBezTo>
                    <a:pt x="225" y="79"/>
                    <a:pt x="225" y="79"/>
                    <a:pt x="224" y="80"/>
                  </a:cubicBezTo>
                  <a:cubicBezTo>
                    <a:pt x="224" y="80"/>
                    <a:pt x="224" y="80"/>
                    <a:pt x="224" y="80"/>
                  </a:cubicBezTo>
                  <a:cubicBezTo>
                    <a:pt x="225" y="81"/>
                    <a:pt x="225" y="79"/>
                    <a:pt x="226" y="79"/>
                  </a:cubicBezTo>
                  <a:cubicBezTo>
                    <a:pt x="226" y="79"/>
                    <a:pt x="226" y="79"/>
                    <a:pt x="226" y="79"/>
                  </a:cubicBezTo>
                  <a:cubicBezTo>
                    <a:pt x="227" y="79"/>
                    <a:pt x="227" y="79"/>
                    <a:pt x="227" y="78"/>
                  </a:cubicBezTo>
                  <a:cubicBezTo>
                    <a:pt x="227" y="78"/>
                    <a:pt x="227" y="78"/>
                    <a:pt x="227" y="78"/>
                  </a:cubicBezTo>
                  <a:cubicBezTo>
                    <a:pt x="227" y="78"/>
                    <a:pt x="227" y="78"/>
                    <a:pt x="227" y="78"/>
                  </a:cubicBezTo>
                  <a:cubicBezTo>
                    <a:pt x="228" y="79"/>
                    <a:pt x="227" y="79"/>
                    <a:pt x="227" y="80"/>
                  </a:cubicBezTo>
                  <a:cubicBezTo>
                    <a:pt x="229" y="79"/>
                    <a:pt x="229" y="79"/>
                    <a:pt x="229" y="79"/>
                  </a:cubicBezTo>
                  <a:cubicBezTo>
                    <a:pt x="229" y="79"/>
                    <a:pt x="229" y="79"/>
                    <a:pt x="229" y="79"/>
                  </a:cubicBezTo>
                  <a:cubicBezTo>
                    <a:pt x="230" y="80"/>
                    <a:pt x="232" y="79"/>
                    <a:pt x="232" y="80"/>
                  </a:cubicBezTo>
                  <a:cubicBezTo>
                    <a:pt x="232" y="80"/>
                    <a:pt x="232" y="80"/>
                    <a:pt x="232" y="80"/>
                  </a:cubicBezTo>
                  <a:cubicBezTo>
                    <a:pt x="233" y="80"/>
                    <a:pt x="233" y="79"/>
                    <a:pt x="234" y="79"/>
                  </a:cubicBezTo>
                  <a:cubicBezTo>
                    <a:pt x="235" y="78"/>
                    <a:pt x="234" y="78"/>
                    <a:pt x="235" y="78"/>
                  </a:cubicBezTo>
                  <a:cubicBezTo>
                    <a:pt x="236" y="78"/>
                    <a:pt x="235" y="79"/>
                    <a:pt x="235" y="80"/>
                  </a:cubicBezTo>
                  <a:cubicBezTo>
                    <a:pt x="237" y="79"/>
                    <a:pt x="237" y="79"/>
                    <a:pt x="237" y="79"/>
                  </a:cubicBezTo>
                  <a:cubicBezTo>
                    <a:pt x="237" y="80"/>
                    <a:pt x="237" y="81"/>
                    <a:pt x="236" y="81"/>
                  </a:cubicBezTo>
                  <a:cubicBezTo>
                    <a:pt x="237" y="80"/>
                    <a:pt x="239" y="80"/>
                    <a:pt x="240" y="80"/>
                  </a:cubicBezTo>
                  <a:cubicBezTo>
                    <a:pt x="239" y="80"/>
                    <a:pt x="239" y="80"/>
                    <a:pt x="239" y="80"/>
                  </a:cubicBezTo>
                  <a:cubicBezTo>
                    <a:pt x="240" y="80"/>
                    <a:pt x="240" y="80"/>
                    <a:pt x="241" y="80"/>
                  </a:cubicBezTo>
                  <a:cubicBezTo>
                    <a:pt x="241" y="80"/>
                    <a:pt x="241" y="81"/>
                    <a:pt x="242" y="81"/>
                  </a:cubicBezTo>
                  <a:cubicBezTo>
                    <a:pt x="241" y="81"/>
                    <a:pt x="241" y="80"/>
                    <a:pt x="242" y="80"/>
                  </a:cubicBezTo>
                  <a:cubicBezTo>
                    <a:pt x="242" y="80"/>
                    <a:pt x="242" y="80"/>
                    <a:pt x="242" y="81"/>
                  </a:cubicBezTo>
                  <a:cubicBezTo>
                    <a:pt x="244" y="80"/>
                    <a:pt x="244" y="80"/>
                    <a:pt x="244" y="80"/>
                  </a:cubicBezTo>
                  <a:cubicBezTo>
                    <a:pt x="246" y="81"/>
                    <a:pt x="245" y="78"/>
                    <a:pt x="247" y="78"/>
                  </a:cubicBezTo>
                  <a:cubicBezTo>
                    <a:pt x="247" y="79"/>
                    <a:pt x="247" y="79"/>
                    <a:pt x="247" y="79"/>
                  </a:cubicBezTo>
                  <a:cubicBezTo>
                    <a:pt x="246" y="79"/>
                    <a:pt x="246" y="79"/>
                    <a:pt x="246" y="79"/>
                  </a:cubicBezTo>
                  <a:cubicBezTo>
                    <a:pt x="247" y="80"/>
                    <a:pt x="248" y="81"/>
                    <a:pt x="249" y="80"/>
                  </a:cubicBezTo>
                  <a:cubicBezTo>
                    <a:pt x="249" y="80"/>
                    <a:pt x="249" y="81"/>
                    <a:pt x="250" y="81"/>
                  </a:cubicBezTo>
                  <a:cubicBezTo>
                    <a:pt x="249" y="80"/>
                    <a:pt x="250" y="80"/>
                    <a:pt x="251" y="80"/>
                  </a:cubicBezTo>
                  <a:cubicBezTo>
                    <a:pt x="251" y="80"/>
                    <a:pt x="250" y="80"/>
                    <a:pt x="250" y="80"/>
                  </a:cubicBezTo>
                  <a:cubicBezTo>
                    <a:pt x="252" y="81"/>
                    <a:pt x="252" y="81"/>
                    <a:pt x="252" y="81"/>
                  </a:cubicBezTo>
                  <a:cubicBezTo>
                    <a:pt x="251" y="81"/>
                    <a:pt x="251" y="81"/>
                    <a:pt x="251" y="81"/>
                  </a:cubicBezTo>
                  <a:cubicBezTo>
                    <a:pt x="252" y="80"/>
                    <a:pt x="252" y="80"/>
                    <a:pt x="252" y="80"/>
                  </a:cubicBezTo>
                  <a:cubicBezTo>
                    <a:pt x="252" y="81"/>
                    <a:pt x="252" y="81"/>
                    <a:pt x="253" y="81"/>
                  </a:cubicBezTo>
                  <a:cubicBezTo>
                    <a:pt x="253" y="81"/>
                    <a:pt x="253" y="81"/>
                    <a:pt x="253" y="80"/>
                  </a:cubicBezTo>
                  <a:cubicBezTo>
                    <a:pt x="254" y="81"/>
                    <a:pt x="253" y="81"/>
                    <a:pt x="253" y="82"/>
                  </a:cubicBezTo>
                  <a:cubicBezTo>
                    <a:pt x="255" y="81"/>
                    <a:pt x="257" y="79"/>
                    <a:pt x="258" y="78"/>
                  </a:cubicBezTo>
                  <a:cubicBezTo>
                    <a:pt x="259" y="79"/>
                    <a:pt x="258" y="80"/>
                    <a:pt x="258" y="80"/>
                  </a:cubicBezTo>
                  <a:cubicBezTo>
                    <a:pt x="259" y="79"/>
                    <a:pt x="259" y="79"/>
                    <a:pt x="259" y="79"/>
                  </a:cubicBezTo>
                  <a:cubicBezTo>
                    <a:pt x="259" y="80"/>
                    <a:pt x="259" y="80"/>
                    <a:pt x="259" y="80"/>
                  </a:cubicBezTo>
                  <a:cubicBezTo>
                    <a:pt x="259" y="80"/>
                    <a:pt x="259" y="80"/>
                    <a:pt x="259" y="80"/>
                  </a:cubicBezTo>
                  <a:cubicBezTo>
                    <a:pt x="259" y="80"/>
                    <a:pt x="259" y="81"/>
                    <a:pt x="260" y="81"/>
                  </a:cubicBezTo>
                  <a:cubicBezTo>
                    <a:pt x="260" y="79"/>
                    <a:pt x="260" y="79"/>
                    <a:pt x="260" y="79"/>
                  </a:cubicBezTo>
                  <a:cubicBezTo>
                    <a:pt x="261" y="79"/>
                    <a:pt x="262" y="79"/>
                    <a:pt x="263" y="80"/>
                  </a:cubicBezTo>
                  <a:cubicBezTo>
                    <a:pt x="263" y="80"/>
                    <a:pt x="262" y="80"/>
                    <a:pt x="262" y="80"/>
                  </a:cubicBezTo>
                  <a:cubicBezTo>
                    <a:pt x="262" y="80"/>
                    <a:pt x="261" y="80"/>
                    <a:pt x="262" y="81"/>
                  </a:cubicBezTo>
                  <a:cubicBezTo>
                    <a:pt x="262" y="81"/>
                    <a:pt x="262" y="80"/>
                    <a:pt x="262" y="80"/>
                  </a:cubicBezTo>
                  <a:cubicBezTo>
                    <a:pt x="263" y="81"/>
                    <a:pt x="263" y="81"/>
                    <a:pt x="263" y="81"/>
                  </a:cubicBezTo>
                  <a:cubicBezTo>
                    <a:pt x="264" y="80"/>
                    <a:pt x="264" y="80"/>
                    <a:pt x="264" y="80"/>
                  </a:cubicBezTo>
                  <a:cubicBezTo>
                    <a:pt x="265" y="82"/>
                    <a:pt x="266" y="80"/>
                    <a:pt x="268" y="82"/>
                  </a:cubicBezTo>
                  <a:cubicBezTo>
                    <a:pt x="268" y="81"/>
                    <a:pt x="268" y="81"/>
                    <a:pt x="268" y="81"/>
                  </a:cubicBezTo>
                  <a:cubicBezTo>
                    <a:pt x="267" y="80"/>
                    <a:pt x="267" y="80"/>
                    <a:pt x="267" y="80"/>
                  </a:cubicBezTo>
                  <a:cubicBezTo>
                    <a:pt x="267" y="80"/>
                    <a:pt x="267" y="79"/>
                    <a:pt x="268" y="80"/>
                  </a:cubicBezTo>
                  <a:cubicBezTo>
                    <a:pt x="269" y="81"/>
                    <a:pt x="269" y="79"/>
                    <a:pt x="271" y="79"/>
                  </a:cubicBezTo>
                  <a:cubicBezTo>
                    <a:pt x="271" y="79"/>
                    <a:pt x="272" y="80"/>
                    <a:pt x="271" y="80"/>
                  </a:cubicBezTo>
                  <a:cubicBezTo>
                    <a:pt x="271" y="80"/>
                    <a:pt x="271" y="80"/>
                    <a:pt x="271" y="80"/>
                  </a:cubicBezTo>
                  <a:cubicBezTo>
                    <a:pt x="270" y="81"/>
                    <a:pt x="270" y="81"/>
                    <a:pt x="270" y="81"/>
                  </a:cubicBezTo>
                  <a:cubicBezTo>
                    <a:pt x="271" y="81"/>
                    <a:pt x="271" y="81"/>
                    <a:pt x="271" y="81"/>
                  </a:cubicBezTo>
                  <a:cubicBezTo>
                    <a:pt x="272" y="81"/>
                    <a:pt x="271" y="82"/>
                    <a:pt x="272" y="83"/>
                  </a:cubicBezTo>
                  <a:cubicBezTo>
                    <a:pt x="272" y="82"/>
                    <a:pt x="272" y="82"/>
                    <a:pt x="272" y="82"/>
                  </a:cubicBezTo>
                  <a:cubicBezTo>
                    <a:pt x="272" y="80"/>
                    <a:pt x="274" y="83"/>
                    <a:pt x="275" y="81"/>
                  </a:cubicBezTo>
                  <a:cubicBezTo>
                    <a:pt x="275" y="81"/>
                    <a:pt x="275" y="81"/>
                    <a:pt x="275" y="82"/>
                  </a:cubicBezTo>
                  <a:cubicBezTo>
                    <a:pt x="276" y="82"/>
                    <a:pt x="276" y="80"/>
                    <a:pt x="277" y="80"/>
                  </a:cubicBezTo>
                  <a:cubicBezTo>
                    <a:pt x="277" y="81"/>
                    <a:pt x="277" y="82"/>
                    <a:pt x="277" y="83"/>
                  </a:cubicBezTo>
                  <a:cubicBezTo>
                    <a:pt x="278" y="81"/>
                    <a:pt x="278" y="81"/>
                    <a:pt x="278" y="81"/>
                  </a:cubicBezTo>
                  <a:cubicBezTo>
                    <a:pt x="279" y="82"/>
                    <a:pt x="279" y="82"/>
                    <a:pt x="279" y="82"/>
                  </a:cubicBezTo>
                  <a:cubicBezTo>
                    <a:pt x="280" y="81"/>
                    <a:pt x="277" y="81"/>
                    <a:pt x="278" y="80"/>
                  </a:cubicBezTo>
                  <a:cubicBezTo>
                    <a:pt x="279" y="80"/>
                    <a:pt x="279" y="81"/>
                    <a:pt x="280" y="81"/>
                  </a:cubicBezTo>
                  <a:cubicBezTo>
                    <a:pt x="280" y="82"/>
                    <a:pt x="280" y="82"/>
                    <a:pt x="280" y="82"/>
                  </a:cubicBezTo>
                  <a:cubicBezTo>
                    <a:pt x="281" y="82"/>
                    <a:pt x="282" y="82"/>
                    <a:pt x="282" y="83"/>
                  </a:cubicBezTo>
                  <a:cubicBezTo>
                    <a:pt x="285" y="81"/>
                    <a:pt x="285" y="81"/>
                    <a:pt x="285" y="81"/>
                  </a:cubicBezTo>
                  <a:cubicBezTo>
                    <a:pt x="284" y="81"/>
                    <a:pt x="284" y="81"/>
                    <a:pt x="284" y="81"/>
                  </a:cubicBezTo>
                  <a:cubicBezTo>
                    <a:pt x="285" y="80"/>
                    <a:pt x="286" y="81"/>
                    <a:pt x="286" y="80"/>
                  </a:cubicBezTo>
                  <a:cubicBezTo>
                    <a:pt x="287" y="82"/>
                    <a:pt x="287" y="82"/>
                    <a:pt x="287" y="82"/>
                  </a:cubicBezTo>
                  <a:cubicBezTo>
                    <a:pt x="285" y="82"/>
                    <a:pt x="285" y="82"/>
                    <a:pt x="285" y="82"/>
                  </a:cubicBezTo>
                  <a:cubicBezTo>
                    <a:pt x="285" y="82"/>
                    <a:pt x="285" y="82"/>
                    <a:pt x="285" y="82"/>
                  </a:cubicBezTo>
                  <a:cubicBezTo>
                    <a:pt x="287" y="82"/>
                    <a:pt x="288" y="82"/>
                    <a:pt x="289" y="81"/>
                  </a:cubicBezTo>
                  <a:cubicBezTo>
                    <a:pt x="289" y="81"/>
                    <a:pt x="289" y="81"/>
                    <a:pt x="289" y="81"/>
                  </a:cubicBezTo>
                  <a:cubicBezTo>
                    <a:pt x="290" y="81"/>
                    <a:pt x="290" y="80"/>
                    <a:pt x="290" y="81"/>
                  </a:cubicBezTo>
                  <a:cubicBezTo>
                    <a:pt x="290" y="80"/>
                    <a:pt x="290" y="80"/>
                    <a:pt x="290" y="80"/>
                  </a:cubicBezTo>
                  <a:cubicBezTo>
                    <a:pt x="291" y="80"/>
                    <a:pt x="291" y="80"/>
                    <a:pt x="291" y="80"/>
                  </a:cubicBezTo>
                  <a:cubicBezTo>
                    <a:pt x="291" y="81"/>
                    <a:pt x="291" y="82"/>
                    <a:pt x="290" y="82"/>
                  </a:cubicBezTo>
                  <a:cubicBezTo>
                    <a:pt x="291" y="83"/>
                    <a:pt x="291" y="83"/>
                    <a:pt x="291" y="83"/>
                  </a:cubicBezTo>
                  <a:cubicBezTo>
                    <a:pt x="291" y="82"/>
                    <a:pt x="291" y="82"/>
                    <a:pt x="291" y="82"/>
                  </a:cubicBezTo>
                  <a:cubicBezTo>
                    <a:pt x="292" y="82"/>
                    <a:pt x="292" y="82"/>
                    <a:pt x="292" y="82"/>
                  </a:cubicBezTo>
                  <a:cubicBezTo>
                    <a:pt x="292" y="81"/>
                    <a:pt x="292" y="81"/>
                    <a:pt x="292" y="81"/>
                  </a:cubicBezTo>
                  <a:cubicBezTo>
                    <a:pt x="292" y="82"/>
                    <a:pt x="293" y="81"/>
                    <a:pt x="293" y="81"/>
                  </a:cubicBezTo>
                  <a:cubicBezTo>
                    <a:pt x="293" y="81"/>
                    <a:pt x="293" y="81"/>
                    <a:pt x="293" y="81"/>
                  </a:cubicBezTo>
                  <a:cubicBezTo>
                    <a:pt x="294" y="81"/>
                    <a:pt x="296" y="81"/>
                    <a:pt x="296" y="82"/>
                  </a:cubicBezTo>
                  <a:cubicBezTo>
                    <a:pt x="297" y="81"/>
                    <a:pt x="297" y="81"/>
                    <a:pt x="297" y="81"/>
                  </a:cubicBezTo>
                  <a:cubicBezTo>
                    <a:pt x="296" y="80"/>
                    <a:pt x="298" y="81"/>
                    <a:pt x="298" y="81"/>
                  </a:cubicBezTo>
                  <a:cubicBezTo>
                    <a:pt x="298" y="82"/>
                    <a:pt x="298" y="82"/>
                    <a:pt x="298" y="82"/>
                  </a:cubicBezTo>
                  <a:cubicBezTo>
                    <a:pt x="299" y="82"/>
                    <a:pt x="299" y="82"/>
                    <a:pt x="299" y="82"/>
                  </a:cubicBezTo>
                  <a:cubicBezTo>
                    <a:pt x="299" y="83"/>
                    <a:pt x="299" y="83"/>
                    <a:pt x="299" y="83"/>
                  </a:cubicBezTo>
                  <a:cubicBezTo>
                    <a:pt x="299" y="83"/>
                    <a:pt x="299" y="83"/>
                    <a:pt x="299" y="83"/>
                  </a:cubicBezTo>
                  <a:cubicBezTo>
                    <a:pt x="300" y="83"/>
                    <a:pt x="300" y="83"/>
                    <a:pt x="300" y="83"/>
                  </a:cubicBezTo>
                  <a:cubicBezTo>
                    <a:pt x="301" y="83"/>
                    <a:pt x="300" y="82"/>
                    <a:pt x="301" y="81"/>
                  </a:cubicBezTo>
                  <a:cubicBezTo>
                    <a:pt x="302" y="82"/>
                    <a:pt x="300" y="82"/>
                    <a:pt x="301" y="82"/>
                  </a:cubicBezTo>
                  <a:cubicBezTo>
                    <a:pt x="301" y="83"/>
                    <a:pt x="301" y="83"/>
                    <a:pt x="301" y="83"/>
                  </a:cubicBezTo>
                  <a:cubicBezTo>
                    <a:pt x="301" y="83"/>
                    <a:pt x="301" y="83"/>
                    <a:pt x="301" y="83"/>
                  </a:cubicBezTo>
                  <a:cubicBezTo>
                    <a:pt x="303" y="83"/>
                    <a:pt x="302" y="81"/>
                    <a:pt x="304" y="81"/>
                  </a:cubicBezTo>
                  <a:cubicBezTo>
                    <a:pt x="305" y="82"/>
                    <a:pt x="303" y="82"/>
                    <a:pt x="303" y="83"/>
                  </a:cubicBezTo>
                  <a:cubicBezTo>
                    <a:pt x="303" y="83"/>
                    <a:pt x="303" y="83"/>
                    <a:pt x="303" y="83"/>
                  </a:cubicBezTo>
                  <a:cubicBezTo>
                    <a:pt x="304" y="83"/>
                    <a:pt x="304" y="81"/>
                    <a:pt x="305" y="81"/>
                  </a:cubicBezTo>
                  <a:cubicBezTo>
                    <a:pt x="305" y="82"/>
                    <a:pt x="307" y="82"/>
                    <a:pt x="308" y="82"/>
                  </a:cubicBezTo>
                  <a:cubicBezTo>
                    <a:pt x="308" y="83"/>
                    <a:pt x="310" y="82"/>
                    <a:pt x="310" y="83"/>
                  </a:cubicBezTo>
                  <a:cubicBezTo>
                    <a:pt x="311" y="83"/>
                    <a:pt x="310" y="82"/>
                    <a:pt x="311" y="82"/>
                  </a:cubicBezTo>
                  <a:cubicBezTo>
                    <a:pt x="312" y="81"/>
                    <a:pt x="311" y="83"/>
                    <a:pt x="312" y="83"/>
                  </a:cubicBezTo>
                  <a:cubicBezTo>
                    <a:pt x="312" y="82"/>
                    <a:pt x="313" y="83"/>
                    <a:pt x="314" y="82"/>
                  </a:cubicBezTo>
                  <a:cubicBezTo>
                    <a:pt x="315" y="82"/>
                    <a:pt x="314" y="83"/>
                    <a:pt x="315" y="83"/>
                  </a:cubicBezTo>
                  <a:cubicBezTo>
                    <a:pt x="316" y="84"/>
                    <a:pt x="316" y="83"/>
                    <a:pt x="317" y="82"/>
                  </a:cubicBezTo>
                  <a:cubicBezTo>
                    <a:pt x="318" y="83"/>
                    <a:pt x="316" y="83"/>
                    <a:pt x="317" y="84"/>
                  </a:cubicBezTo>
                  <a:cubicBezTo>
                    <a:pt x="318" y="82"/>
                    <a:pt x="318" y="82"/>
                    <a:pt x="318" y="82"/>
                  </a:cubicBezTo>
                  <a:cubicBezTo>
                    <a:pt x="318" y="84"/>
                    <a:pt x="318" y="84"/>
                    <a:pt x="318" y="84"/>
                  </a:cubicBezTo>
                  <a:cubicBezTo>
                    <a:pt x="319" y="84"/>
                    <a:pt x="319" y="83"/>
                    <a:pt x="319" y="82"/>
                  </a:cubicBezTo>
                  <a:cubicBezTo>
                    <a:pt x="319" y="83"/>
                    <a:pt x="320" y="83"/>
                    <a:pt x="320" y="83"/>
                  </a:cubicBezTo>
                  <a:cubicBezTo>
                    <a:pt x="321" y="81"/>
                    <a:pt x="323" y="84"/>
                    <a:pt x="324" y="83"/>
                  </a:cubicBezTo>
                  <a:cubicBezTo>
                    <a:pt x="324" y="84"/>
                    <a:pt x="324" y="84"/>
                    <a:pt x="324" y="84"/>
                  </a:cubicBezTo>
                  <a:cubicBezTo>
                    <a:pt x="325" y="83"/>
                    <a:pt x="325" y="83"/>
                    <a:pt x="325" y="83"/>
                  </a:cubicBezTo>
                  <a:cubicBezTo>
                    <a:pt x="326" y="83"/>
                    <a:pt x="327" y="84"/>
                    <a:pt x="328" y="84"/>
                  </a:cubicBezTo>
                  <a:cubicBezTo>
                    <a:pt x="328" y="84"/>
                    <a:pt x="328" y="83"/>
                    <a:pt x="329" y="83"/>
                  </a:cubicBezTo>
                  <a:cubicBezTo>
                    <a:pt x="329" y="85"/>
                    <a:pt x="330" y="83"/>
                    <a:pt x="330" y="84"/>
                  </a:cubicBezTo>
                  <a:cubicBezTo>
                    <a:pt x="331" y="83"/>
                    <a:pt x="332" y="84"/>
                    <a:pt x="333" y="83"/>
                  </a:cubicBezTo>
                  <a:cubicBezTo>
                    <a:pt x="333" y="84"/>
                    <a:pt x="334" y="83"/>
                    <a:pt x="335" y="84"/>
                  </a:cubicBezTo>
                  <a:cubicBezTo>
                    <a:pt x="335" y="84"/>
                    <a:pt x="335" y="84"/>
                    <a:pt x="335" y="84"/>
                  </a:cubicBezTo>
                  <a:cubicBezTo>
                    <a:pt x="336" y="83"/>
                    <a:pt x="337" y="83"/>
                    <a:pt x="338" y="84"/>
                  </a:cubicBezTo>
                  <a:cubicBezTo>
                    <a:pt x="338" y="85"/>
                    <a:pt x="338" y="85"/>
                    <a:pt x="338" y="85"/>
                  </a:cubicBezTo>
                  <a:cubicBezTo>
                    <a:pt x="339" y="85"/>
                    <a:pt x="339" y="85"/>
                    <a:pt x="339" y="85"/>
                  </a:cubicBezTo>
                  <a:cubicBezTo>
                    <a:pt x="339" y="84"/>
                    <a:pt x="338" y="84"/>
                    <a:pt x="339" y="84"/>
                  </a:cubicBezTo>
                  <a:cubicBezTo>
                    <a:pt x="339" y="84"/>
                    <a:pt x="340" y="84"/>
                    <a:pt x="341" y="84"/>
                  </a:cubicBezTo>
                  <a:cubicBezTo>
                    <a:pt x="341" y="84"/>
                    <a:pt x="341" y="85"/>
                    <a:pt x="341" y="85"/>
                  </a:cubicBezTo>
                  <a:cubicBezTo>
                    <a:pt x="342" y="84"/>
                    <a:pt x="342" y="84"/>
                    <a:pt x="342" y="84"/>
                  </a:cubicBezTo>
                  <a:cubicBezTo>
                    <a:pt x="344" y="83"/>
                    <a:pt x="342" y="85"/>
                    <a:pt x="344" y="85"/>
                  </a:cubicBezTo>
                  <a:cubicBezTo>
                    <a:pt x="346" y="86"/>
                    <a:pt x="346" y="84"/>
                    <a:pt x="347" y="83"/>
                  </a:cubicBezTo>
                  <a:cubicBezTo>
                    <a:pt x="347" y="83"/>
                    <a:pt x="347" y="84"/>
                    <a:pt x="347" y="84"/>
                  </a:cubicBezTo>
                  <a:cubicBezTo>
                    <a:pt x="347" y="84"/>
                    <a:pt x="347" y="84"/>
                    <a:pt x="347" y="84"/>
                  </a:cubicBezTo>
                  <a:cubicBezTo>
                    <a:pt x="347" y="84"/>
                    <a:pt x="346" y="85"/>
                    <a:pt x="347" y="85"/>
                  </a:cubicBezTo>
                  <a:cubicBezTo>
                    <a:pt x="347" y="85"/>
                    <a:pt x="347" y="84"/>
                    <a:pt x="348" y="85"/>
                  </a:cubicBezTo>
                  <a:cubicBezTo>
                    <a:pt x="348" y="85"/>
                    <a:pt x="348" y="85"/>
                    <a:pt x="348" y="85"/>
                  </a:cubicBezTo>
                  <a:cubicBezTo>
                    <a:pt x="349" y="83"/>
                    <a:pt x="351" y="86"/>
                    <a:pt x="351" y="85"/>
                  </a:cubicBezTo>
                  <a:cubicBezTo>
                    <a:pt x="351" y="85"/>
                    <a:pt x="351" y="85"/>
                    <a:pt x="351" y="85"/>
                  </a:cubicBezTo>
                  <a:cubicBezTo>
                    <a:pt x="352" y="85"/>
                    <a:pt x="352" y="85"/>
                    <a:pt x="352" y="85"/>
                  </a:cubicBezTo>
                  <a:cubicBezTo>
                    <a:pt x="352" y="85"/>
                    <a:pt x="352" y="84"/>
                    <a:pt x="352" y="84"/>
                  </a:cubicBezTo>
                  <a:cubicBezTo>
                    <a:pt x="353" y="85"/>
                    <a:pt x="352" y="85"/>
                    <a:pt x="352" y="86"/>
                  </a:cubicBezTo>
                  <a:cubicBezTo>
                    <a:pt x="353" y="86"/>
                    <a:pt x="353" y="86"/>
                    <a:pt x="354" y="85"/>
                  </a:cubicBezTo>
                  <a:cubicBezTo>
                    <a:pt x="354" y="87"/>
                    <a:pt x="354" y="87"/>
                    <a:pt x="354" y="87"/>
                  </a:cubicBezTo>
                  <a:cubicBezTo>
                    <a:pt x="354" y="87"/>
                    <a:pt x="354" y="86"/>
                    <a:pt x="355" y="86"/>
                  </a:cubicBezTo>
                  <a:cubicBezTo>
                    <a:pt x="355" y="86"/>
                    <a:pt x="357" y="87"/>
                    <a:pt x="356" y="88"/>
                  </a:cubicBezTo>
                  <a:cubicBezTo>
                    <a:pt x="356" y="87"/>
                    <a:pt x="357" y="87"/>
                    <a:pt x="357" y="87"/>
                  </a:cubicBezTo>
                  <a:cubicBezTo>
                    <a:pt x="357" y="86"/>
                    <a:pt x="357" y="86"/>
                    <a:pt x="357" y="86"/>
                  </a:cubicBezTo>
                  <a:cubicBezTo>
                    <a:pt x="357" y="86"/>
                    <a:pt x="357" y="86"/>
                    <a:pt x="358" y="86"/>
                  </a:cubicBezTo>
                  <a:cubicBezTo>
                    <a:pt x="358" y="87"/>
                    <a:pt x="358" y="87"/>
                    <a:pt x="358" y="87"/>
                  </a:cubicBezTo>
                  <a:cubicBezTo>
                    <a:pt x="358" y="87"/>
                    <a:pt x="359" y="86"/>
                    <a:pt x="359" y="86"/>
                  </a:cubicBezTo>
                  <a:cubicBezTo>
                    <a:pt x="359" y="86"/>
                    <a:pt x="359" y="86"/>
                    <a:pt x="359" y="86"/>
                  </a:cubicBezTo>
                  <a:cubicBezTo>
                    <a:pt x="360" y="86"/>
                    <a:pt x="362" y="85"/>
                    <a:pt x="362" y="87"/>
                  </a:cubicBezTo>
                  <a:cubicBezTo>
                    <a:pt x="362" y="87"/>
                    <a:pt x="362" y="88"/>
                    <a:pt x="363" y="87"/>
                  </a:cubicBezTo>
                  <a:cubicBezTo>
                    <a:pt x="362" y="86"/>
                    <a:pt x="362" y="86"/>
                    <a:pt x="362" y="86"/>
                  </a:cubicBezTo>
                  <a:cubicBezTo>
                    <a:pt x="362" y="86"/>
                    <a:pt x="363" y="86"/>
                    <a:pt x="363" y="87"/>
                  </a:cubicBezTo>
                  <a:cubicBezTo>
                    <a:pt x="363" y="87"/>
                    <a:pt x="364" y="87"/>
                    <a:pt x="363" y="88"/>
                  </a:cubicBezTo>
                  <a:cubicBezTo>
                    <a:pt x="364" y="88"/>
                    <a:pt x="364" y="88"/>
                    <a:pt x="364" y="88"/>
                  </a:cubicBezTo>
                  <a:cubicBezTo>
                    <a:pt x="364" y="87"/>
                    <a:pt x="364" y="87"/>
                    <a:pt x="364" y="87"/>
                  </a:cubicBezTo>
                  <a:cubicBezTo>
                    <a:pt x="364" y="87"/>
                    <a:pt x="365" y="87"/>
                    <a:pt x="365" y="87"/>
                  </a:cubicBezTo>
                  <a:cubicBezTo>
                    <a:pt x="366" y="87"/>
                    <a:pt x="365" y="88"/>
                    <a:pt x="366" y="88"/>
                  </a:cubicBezTo>
                  <a:cubicBezTo>
                    <a:pt x="366" y="87"/>
                    <a:pt x="366" y="87"/>
                    <a:pt x="366" y="87"/>
                  </a:cubicBezTo>
                  <a:cubicBezTo>
                    <a:pt x="367" y="88"/>
                    <a:pt x="368" y="88"/>
                    <a:pt x="369" y="88"/>
                  </a:cubicBezTo>
                  <a:cubicBezTo>
                    <a:pt x="369" y="88"/>
                    <a:pt x="369" y="88"/>
                    <a:pt x="369" y="88"/>
                  </a:cubicBezTo>
                  <a:cubicBezTo>
                    <a:pt x="369" y="88"/>
                    <a:pt x="369" y="88"/>
                    <a:pt x="370" y="88"/>
                  </a:cubicBezTo>
                  <a:cubicBezTo>
                    <a:pt x="370" y="88"/>
                    <a:pt x="369" y="87"/>
                    <a:pt x="370" y="87"/>
                  </a:cubicBezTo>
                  <a:cubicBezTo>
                    <a:pt x="370" y="87"/>
                    <a:pt x="370" y="87"/>
                    <a:pt x="370" y="87"/>
                  </a:cubicBezTo>
                  <a:cubicBezTo>
                    <a:pt x="371" y="88"/>
                    <a:pt x="370" y="88"/>
                    <a:pt x="370" y="88"/>
                  </a:cubicBezTo>
                  <a:cubicBezTo>
                    <a:pt x="370" y="88"/>
                    <a:pt x="370" y="88"/>
                    <a:pt x="370" y="88"/>
                  </a:cubicBezTo>
                  <a:cubicBezTo>
                    <a:pt x="370" y="88"/>
                    <a:pt x="371" y="88"/>
                    <a:pt x="371" y="88"/>
                  </a:cubicBezTo>
                  <a:cubicBezTo>
                    <a:pt x="371" y="88"/>
                    <a:pt x="371" y="88"/>
                    <a:pt x="371" y="88"/>
                  </a:cubicBezTo>
                  <a:cubicBezTo>
                    <a:pt x="372" y="88"/>
                    <a:pt x="372" y="88"/>
                    <a:pt x="372" y="88"/>
                  </a:cubicBezTo>
                  <a:cubicBezTo>
                    <a:pt x="372" y="88"/>
                    <a:pt x="372" y="88"/>
                    <a:pt x="372" y="88"/>
                  </a:cubicBezTo>
                  <a:cubicBezTo>
                    <a:pt x="372" y="89"/>
                    <a:pt x="371" y="89"/>
                    <a:pt x="371" y="89"/>
                  </a:cubicBezTo>
                  <a:cubicBezTo>
                    <a:pt x="371" y="89"/>
                    <a:pt x="371" y="89"/>
                    <a:pt x="371" y="89"/>
                  </a:cubicBezTo>
                  <a:cubicBezTo>
                    <a:pt x="373" y="89"/>
                    <a:pt x="372" y="88"/>
                    <a:pt x="372" y="87"/>
                  </a:cubicBezTo>
                  <a:cubicBezTo>
                    <a:pt x="372" y="88"/>
                    <a:pt x="373" y="87"/>
                    <a:pt x="373" y="88"/>
                  </a:cubicBezTo>
                  <a:cubicBezTo>
                    <a:pt x="373" y="88"/>
                    <a:pt x="373" y="89"/>
                    <a:pt x="373" y="89"/>
                  </a:cubicBezTo>
                  <a:cubicBezTo>
                    <a:pt x="374" y="89"/>
                    <a:pt x="374" y="88"/>
                    <a:pt x="375" y="88"/>
                  </a:cubicBezTo>
                  <a:cubicBezTo>
                    <a:pt x="375" y="88"/>
                    <a:pt x="375" y="88"/>
                    <a:pt x="375" y="88"/>
                  </a:cubicBezTo>
                  <a:cubicBezTo>
                    <a:pt x="376" y="89"/>
                    <a:pt x="377" y="88"/>
                    <a:pt x="378" y="87"/>
                  </a:cubicBezTo>
                  <a:cubicBezTo>
                    <a:pt x="378" y="89"/>
                    <a:pt x="378" y="89"/>
                    <a:pt x="378" y="89"/>
                  </a:cubicBezTo>
                  <a:cubicBezTo>
                    <a:pt x="379" y="88"/>
                    <a:pt x="379" y="87"/>
                    <a:pt x="380" y="88"/>
                  </a:cubicBezTo>
                  <a:cubicBezTo>
                    <a:pt x="379" y="88"/>
                    <a:pt x="379" y="88"/>
                    <a:pt x="379" y="88"/>
                  </a:cubicBezTo>
                  <a:cubicBezTo>
                    <a:pt x="380" y="88"/>
                    <a:pt x="381" y="88"/>
                    <a:pt x="381" y="88"/>
                  </a:cubicBezTo>
                  <a:cubicBezTo>
                    <a:pt x="382" y="88"/>
                    <a:pt x="381" y="89"/>
                    <a:pt x="382" y="89"/>
                  </a:cubicBezTo>
                  <a:cubicBezTo>
                    <a:pt x="383" y="87"/>
                    <a:pt x="383" y="87"/>
                    <a:pt x="383" y="87"/>
                  </a:cubicBezTo>
                  <a:cubicBezTo>
                    <a:pt x="383" y="88"/>
                    <a:pt x="383" y="88"/>
                    <a:pt x="383" y="88"/>
                  </a:cubicBezTo>
                  <a:cubicBezTo>
                    <a:pt x="383" y="88"/>
                    <a:pt x="383" y="89"/>
                    <a:pt x="383" y="89"/>
                  </a:cubicBezTo>
                  <a:cubicBezTo>
                    <a:pt x="383" y="88"/>
                    <a:pt x="383" y="88"/>
                    <a:pt x="383" y="88"/>
                  </a:cubicBezTo>
                  <a:cubicBezTo>
                    <a:pt x="384" y="88"/>
                    <a:pt x="384" y="89"/>
                    <a:pt x="384" y="89"/>
                  </a:cubicBezTo>
                  <a:cubicBezTo>
                    <a:pt x="384" y="88"/>
                    <a:pt x="385" y="88"/>
                    <a:pt x="385" y="88"/>
                  </a:cubicBezTo>
                  <a:cubicBezTo>
                    <a:pt x="385" y="89"/>
                    <a:pt x="385" y="89"/>
                    <a:pt x="385" y="89"/>
                  </a:cubicBezTo>
                  <a:cubicBezTo>
                    <a:pt x="385" y="89"/>
                    <a:pt x="386" y="89"/>
                    <a:pt x="386" y="88"/>
                  </a:cubicBezTo>
                  <a:cubicBezTo>
                    <a:pt x="386" y="89"/>
                    <a:pt x="386" y="89"/>
                    <a:pt x="386" y="89"/>
                  </a:cubicBezTo>
                  <a:cubicBezTo>
                    <a:pt x="386" y="89"/>
                    <a:pt x="386" y="89"/>
                    <a:pt x="386" y="89"/>
                  </a:cubicBezTo>
                  <a:cubicBezTo>
                    <a:pt x="386" y="88"/>
                    <a:pt x="386" y="88"/>
                    <a:pt x="386" y="88"/>
                  </a:cubicBezTo>
                  <a:cubicBezTo>
                    <a:pt x="386" y="88"/>
                    <a:pt x="386" y="88"/>
                    <a:pt x="386" y="88"/>
                  </a:cubicBezTo>
                  <a:cubicBezTo>
                    <a:pt x="387" y="88"/>
                    <a:pt x="387" y="87"/>
                    <a:pt x="387" y="88"/>
                  </a:cubicBezTo>
                  <a:cubicBezTo>
                    <a:pt x="388" y="88"/>
                    <a:pt x="387" y="88"/>
                    <a:pt x="387" y="88"/>
                  </a:cubicBezTo>
                  <a:cubicBezTo>
                    <a:pt x="387" y="88"/>
                    <a:pt x="387" y="89"/>
                    <a:pt x="387" y="89"/>
                  </a:cubicBezTo>
                  <a:cubicBezTo>
                    <a:pt x="388" y="89"/>
                    <a:pt x="388" y="89"/>
                    <a:pt x="388" y="89"/>
                  </a:cubicBezTo>
                  <a:cubicBezTo>
                    <a:pt x="388" y="88"/>
                    <a:pt x="388" y="88"/>
                    <a:pt x="388" y="87"/>
                  </a:cubicBezTo>
                  <a:cubicBezTo>
                    <a:pt x="388" y="87"/>
                    <a:pt x="388" y="87"/>
                    <a:pt x="389" y="87"/>
                  </a:cubicBezTo>
                  <a:cubicBezTo>
                    <a:pt x="389" y="87"/>
                    <a:pt x="389" y="87"/>
                    <a:pt x="389" y="87"/>
                  </a:cubicBezTo>
                  <a:cubicBezTo>
                    <a:pt x="388" y="87"/>
                    <a:pt x="388" y="86"/>
                    <a:pt x="388" y="87"/>
                  </a:cubicBezTo>
                  <a:cubicBezTo>
                    <a:pt x="388" y="87"/>
                    <a:pt x="388" y="87"/>
                    <a:pt x="388" y="87"/>
                  </a:cubicBezTo>
                  <a:cubicBezTo>
                    <a:pt x="387" y="87"/>
                    <a:pt x="387" y="87"/>
                    <a:pt x="387" y="87"/>
                  </a:cubicBezTo>
                  <a:cubicBezTo>
                    <a:pt x="387" y="87"/>
                    <a:pt x="386" y="87"/>
                    <a:pt x="386" y="87"/>
                  </a:cubicBezTo>
                  <a:cubicBezTo>
                    <a:pt x="387" y="87"/>
                    <a:pt x="387" y="87"/>
                    <a:pt x="387" y="87"/>
                  </a:cubicBezTo>
                  <a:cubicBezTo>
                    <a:pt x="387" y="86"/>
                    <a:pt x="387" y="86"/>
                    <a:pt x="387" y="86"/>
                  </a:cubicBezTo>
                  <a:cubicBezTo>
                    <a:pt x="387" y="86"/>
                    <a:pt x="387" y="85"/>
                    <a:pt x="388" y="85"/>
                  </a:cubicBezTo>
                  <a:cubicBezTo>
                    <a:pt x="388" y="86"/>
                    <a:pt x="390" y="85"/>
                    <a:pt x="390" y="86"/>
                  </a:cubicBezTo>
                  <a:cubicBezTo>
                    <a:pt x="391" y="85"/>
                    <a:pt x="391" y="85"/>
                    <a:pt x="391" y="85"/>
                  </a:cubicBezTo>
                  <a:cubicBezTo>
                    <a:pt x="391" y="85"/>
                    <a:pt x="391" y="85"/>
                    <a:pt x="390" y="85"/>
                  </a:cubicBezTo>
                  <a:cubicBezTo>
                    <a:pt x="392" y="85"/>
                    <a:pt x="393" y="86"/>
                    <a:pt x="394" y="85"/>
                  </a:cubicBezTo>
                  <a:cubicBezTo>
                    <a:pt x="396" y="87"/>
                    <a:pt x="397" y="85"/>
                    <a:pt x="398" y="86"/>
                  </a:cubicBezTo>
                  <a:cubicBezTo>
                    <a:pt x="400" y="85"/>
                    <a:pt x="403" y="87"/>
                    <a:pt x="405" y="85"/>
                  </a:cubicBezTo>
                  <a:close/>
                  <a:moveTo>
                    <a:pt x="503" y="82"/>
                  </a:moveTo>
                  <a:cubicBezTo>
                    <a:pt x="502" y="82"/>
                    <a:pt x="502" y="83"/>
                    <a:pt x="501" y="82"/>
                  </a:cubicBezTo>
                  <a:cubicBezTo>
                    <a:pt x="502" y="82"/>
                    <a:pt x="502" y="82"/>
                    <a:pt x="503" y="82"/>
                  </a:cubicBezTo>
                  <a:close/>
                  <a:moveTo>
                    <a:pt x="490" y="81"/>
                  </a:moveTo>
                  <a:cubicBezTo>
                    <a:pt x="489" y="83"/>
                    <a:pt x="487" y="81"/>
                    <a:pt x="486" y="82"/>
                  </a:cubicBezTo>
                  <a:cubicBezTo>
                    <a:pt x="486" y="81"/>
                    <a:pt x="486" y="81"/>
                    <a:pt x="486" y="81"/>
                  </a:cubicBezTo>
                  <a:cubicBezTo>
                    <a:pt x="487" y="80"/>
                    <a:pt x="489" y="81"/>
                    <a:pt x="490" y="81"/>
                  </a:cubicBezTo>
                  <a:close/>
                  <a:moveTo>
                    <a:pt x="475" y="81"/>
                  </a:moveTo>
                  <a:cubicBezTo>
                    <a:pt x="475" y="81"/>
                    <a:pt x="475" y="81"/>
                    <a:pt x="475" y="81"/>
                  </a:cubicBezTo>
                  <a:cubicBezTo>
                    <a:pt x="475" y="81"/>
                    <a:pt x="475" y="81"/>
                    <a:pt x="475" y="82"/>
                  </a:cubicBezTo>
                  <a:lnTo>
                    <a:pt x="475" y="81"/>
                  </a:lnTo>
                  <a:close/>
                  <a:moveTo>
                    <a:pt x="478" y="75"/>
                  </a:moveTo>
                  <a:cubicBezTo>
                    <a:pt x="478" y="75"/>
                    <a:pt x="478" y="75"/>
                    <a:pt x="477" y="75"/>
                  </a:cubicBezTo>
                  <a:cubicBezTo>
                    <a:pt x="478" y="75"/>
                    <a:pt x="478" y="75"/>
                    <a:pt x="478" y="75"/>
                  </a:cubicBezTo>
                  <a:close/>
                  <a:moveTo>
                    <a:pt x="474" y="78"/>
                  </a:moveTo>
                  <a:cubicBezTo>
                    <a:pt x="475" y="79"/>
                    <a:pt x="476" y="78"/>
                    <a:pt x="477" y="78"/>
                  </a:cubicBezTo>
                  <a:cubicBezTo>
                    <a:pt x="480" y="78"/>
                    <a:pt x="481" y="78"/>
                    <a:pt x="483" y="78"/>
                  </a:cubicBezTo>
                  <a:cubicBezTo>
                    <a:pt x="484" y="78"/>
                    <a:pt x="484" y="78"/>
                    <a:pt x="484" y="78"/>
                  </a:cubicBezTo>
                  <a:cubicBezTo>
                    <a:pt x="483" y="79"/>
                    <a:pt x="481" y="79"/>
                    <a:pt x="479" y="79"/>
                  </a:cubicBezTo>
                  <a:cubicBezTo>
                    <a:pt x="479" y="79"/>
                    <a:pt x="479" y="78"/>
                    <a:pt x="479" y="78"/>
                  </a:cubicBezTo>
                  <a:cubicBezTo>
                    <a:pt x="478" y="79"/>
                    <a:pt x="476" y="80"/>
                    <a:pt x="474" y="79"/>
                  </a:cubicBezTo>
                  <a:cubicBezTo>
                    <a:pt x="474" y="79"/>
                    <a:pt x="473" y="79"/>
                    <a:pt x="473" y="79"/>
                  </a:cubicBezTo>
                  <a:cubicBezTo>
                    <a:pt x="473" y="79"/>
                    <a:pt x="473" y="79"/>
                    <a:pt x="473" y="79"/>
                  </a:cubicBezTo>
                  <a:cubicBezTo>
                    <a:pt x="473" y="79"/>
                    <a:pt x="473" y="79"/>
                    <a:pt x="474" y="78"/>
                  </a:cubicBezTo>
                  <a:close/>
                  <a:moveTo>
                    <a:pt x="470" y="79"/>
                  </a:moveTo>
                  <a:cubicBezTo>
                    <a:pt x="472" y="78"/>
                    <a:pt x="472" y="78"/>
                    <a:pt x="472" y="78"/>
                  </a:cubicBezTo>
                  <a:cubicBezTo>
                    <a:pt x="472" y="79"/>
                    <a:pt x="472" y="79"/>
                    <a:pt x="472" y="79"/>
                  </a:cubicBezTo>
                  <a:cubicBezTo>
                    <a:pt x="470" y="79"/>
                    <a:pt x="468" y="79"/>
                    <a:pt x="467" y="79"/>
                  </a:cubicBezTo>
                  <a:cubicBezTo>
                    <a:pt x="468" y="79"/>
                    <a:pt x="469" y="78"/>
                    <a:pt x="470" y="79"/>
                  </a:cubicBezTo>
                  <a:close/>
                  <a:moveTo>
                    <a:pt x="459" y="79"/>
                  </a:moveTo>
                  <a:cubicBezTo>
                    <a:pt x="462" y="79"/>
                    <a:pt x="462" y="78"/>
                    <a:pt x="464" y="79"/>
                  </a:cubicBezTo>
                  <a:cubicBezTo>
                    <a:pt x="465" y="79"/>
                    <a:pt x="465" y="78"/>
                    <a:pt x="466" y="79"/>
                  </a:cubicBezTo>
                  <a:cubicBezTo>
                    <a:pt x="466" y="80"/>
                    <a:pt x="464" y="78"/>
                    <a:pt x="463" y="79"/>
                  </a:cubicBezTo>
                  <a:cubicBezTo>
                    <a:pt x="461" y="78"/>
                    <a:pt x="458" y="80"/>
                    <a:pt x="456" y="79"/>
                  </a:cubicBezTo>
                  <a:cubicBezTo>
                    <a:pt x="457" y="79"/>
                    <a:pt x="458" y="79"/>
                    <a:pt x="459" y="79"/>
                  </a:cubicBezTo>
                  <a:close/>
                  <a:moveTo>
                    <a:pt x="488" y="67"/>
                  </a:moveTo>
                  <a:cubicBezTo>
                    <a:pt x="487" y="67"/>
                    <a:pt x="487" y="68"/>
                    <a:pt x="486" y="68"/>
                  </a:cubicBezTo>
                  <a:cubicBezTo>
                    <a:pt x="486" y="67"/>
                    <a:pt x="485" y="68"/>
                    <a:pt x="485" y="67"/>
                  </a:cubicBezTo>
                  <a:cubicBezTo>
                    <a:pt x="485" y="66"/>
                    <a:pt x="487" y="67"/>
                    <a:pt x="488" y="67"/>
                  </a:cubicBezTo>
                  <a:close/>
                  <a:moveTo>
                    <a:pt x="478" y="61"/>
                  </a:moveTo>
                  <a:cubicBezTo>
                    <a:pt x="478" y="61"/>
                    <a:pt x="478" y="61"/>
                    <a:pt x="478" y="61"/>
                  </a:cubicBezTo>
                  <a:cubicBezTo>
                    <a:pt x="477" y="61"/>
                    <a:pt x="477" y="61"/>
                    <a:pt x="477" y="61"/>
                  </a:cubicBezTo>
                  <a:lnTo>
                    <a:pt x="478" y="61"/>
                  </a:lnTo>
                  <a:close/>
                  <a:moveTo>
                    <a:pt x="471" y="63"/>
                  </a:moveTo>
                  <a:cubicBezTo>
                    <a:pt x="472" y="63"/>
                    <a:pt x="472" y="63"/>
                    <a:pt x="472" y="63"/>
                  </a:cubicBezTo>
                  <a:cubicBezTo>
                    <a:pt x="471" y="64"/>
                    <a:pt x="471" y="64"/>
                    <a:pt x="471" y="64"/>
                  </a:cubicBezTo>
                  <a:cubicBezTo>
                    <a:pt x="471" y="63"/>
                    <a:pt x="471" y="63"/>
                    <a:pt x="471" y="63"/>
                  </a:cubicBezTo>
                  <a:close/>
                  <a:moveTo>
                    <a:pt x="470" y="64"/>
                  </a:moveTo>
                  <a:cubicBezTo>
                    <a:pt x="470" y="64"/>
                    <a:pt x="469" y="63"/>
                    <a:pt x="469" y="64"/>
                  </a:cubicBezTo>
                  <a:cubicBezTo>
                    <a:pt x="469" y="64"/>
                    <a:pt x="469" y="64"/>
                    <a:pt x="469" y="64"/>
                  </a:cubicBezTo>
                  <a:cubicBezTo>
                    <a:pt x="468" y="64"/>
                    <a:pt x="468" y="64"/>
                    <a:pt x="468" y="64"/>
                  </a:cubicBezTo>
                  <a:cubicBezTo>
                    <a:pt x="469" y="63"/>
                    <a:pt x="470" y="63"/>
                    <a:pt x="470" y="64"/>
                  </a:cubicBezTo>
                  <a:close/>
                  <a:moveTo>
                    <a:pt x="496" y="55"/>
                  </a:moveTo>
                  <a:cubicBezTo>
                    <a:pt x="495" y="56"/>
                    <a:pt x="495" y="56"/>
                    <a:pt x="495" y="56"/>
                  </a:cubicBezTo>
                  <a:cubicBezTo>
                    <a:pt x="495" y="55"/>
                    <a:pt x="495" y="55"/>
                    <a:pt x="495" y="55"/>
                  </a:cubicBezTo>
                  <a:lnTo>
                    <a:pt x="496" y="55"/>
                  </a:lnTo>
                  <a:close/>
                  <a:moveTo>
                    <a:pt x="495" y="54"/>
                  </a:moveTo>
                  <a:cubicBezTo>
                    <a:pt x="494" y="54"/>
                    <a:pt x="494" y="54"/>
                    <a:pt x="494" y="54"/>
                  </a:cubicBezTo>
                  <a:cubicBezTo>
                    <a:pt x="494" y="54"/>
                    <a:pt x="494" y="54"/>
                    <a:pt x="494" y="54"/>
                  </a:cubicBezTo>
                  <a:lnTo>
                    <a:pt x="495" y="54"/>
                  </a:lnTo>
                  <a:close/>
                  <a:moveTo>
                    <a:pt x="504" y="54"/>
                  </a:moveTo>
                  <a:cubicBezTo>
                    <a:pt x="503" y="55"/>
                    <a:pt x="503" y="55"/>
                    <a:pt x="503" y="55"/>
                  </a:cubicBezTo>
                  <a:cubicBezTo>
                    <a:pt x="503" y="54"/>
                    <a:pt x="503" y="54"/>
                    <a:pt x="503" y="54"/>
                  </a:cubicBezTo>
                  <a:lnTo>
                    <a:pt x="504" y="54"/>
                  </a:lnTo>
                  <a:close/>
                  <a:moveTo>
                    <a:pt x="494" y="53"/>
                  </a:moveTo>
                  <a:cubicBezTo>
                    <a:pt x="493" y="54"/>
                    <a:pt x="493" y="54"/>
                    <a:pt x="492" y="54"/>
                  </a:cubicBezTo>
                  <a:lnTo>
                    <a:pt x="494" y="53"/>
                  </a:lnTo>
                  <a:close/>
                  <a:moveTo>
                    <a:pt x="490" y="53"/>
                  </a:moveTo>
                  <a:cubicBezTo>
                    <a:pt x="490" y="53"/>
                    <a:pt x="490" y="53"/>
                    <a:pt x="490" y="54"/>
                  </a:cubicBezTo>
                  <a:cubicBezTo>
                    <a:pt x="490" y="53"/>
                    <a:pt x="490" y="53"/>
                    <a:pt x="490" y="53"/>
                  </a:cubicBezTo>
                  <a:close/>
                  <a:moveTo>
                    <a:pt x="489" y="55"/>
                  </a:moveTo>
                  <a:cubicBezTo>
                    <a:pt x="488" y="56"/>
                    <a:pt x="488" y="56"/>
                    <a:pt x="488" y="56"/>
                  </a:cubicBezTo>
                  <a:cubicBezTo>
                    <a:pt x="488" y="56"/>
                    <a:pt x="488" y="56"/>
                    <a:pt x="488" y="56"/>
                  </a:cubicBezTo>
                  <a:cubicBezTo>
                    <a:pt x="488" y="56"/>
                    <a:pt x="488" y="56"/>
                    <a:pt x="488" y="55"/>
                  </a:cubicBezTo>
                  <a:cubicBezTo>
                    <a:pt x="488" y="55"/>
                    <a:pt x="488" y="55"/>
                    <a:pt x="488" y="55"/>
                  </a:cubicBezTo>
                  <a:lnTo>
                    <a:pt x="489" y="55"/>
                  </a:lnTo>
                  <a:close/>
                  <a:moveTo>
                    <a:pt x="487" y="56"/>
                  </a:moveTo>
                  <a:cubicBezTo>
                    <a:pt x="488" y="56"/>
                    <a:pt x="488" y="56"/>
                    <a:pt x="488" y="56"/>
                  </a:cubicBezTo>
                  <a:cubicBezTo>
                    <a:pt x="487" y="56"/>
                    <a:pt x="487" y="56"/>
                    <a:pt x="487" y="56"/>
                  </a:cubicBezTo>
                  <a:close/>
                  <a:moveTo>
                    <a:pt x="485" y="56"/>
                  </a:moveTo>
                  <a:cubicBezTo>
                    <a:pt x="485" y="56"/>
                    <a:pt x="485" y="56"/>
                    <a:pt x="485" y="56"/>
                  </a:cubicBezTo>
                  <a:cubicBezTo>
                    <a:pt x="485" y="57"/>
                    <a:pt x="485" y="57"/>
                    <a:pt x="485" y="57"/>
                  </a:cubicBezTo>
                  <a:cubicBezTo>
                    <a:pt x="485" y="57"/>
                    <a:pt x="485" y="57"/>
                    <a:pt x="485" y="57"/>
                  </a:cubicBezTo>
                  <a:lnTo>
                    <a:pt x="485" y="56"/>
                  </a:lnTo>
                  <a:close/>
                  <a:moveTo>
                    <a:pt x="519" y="44"/>
                  </a:moveTo>
                  <a:cubicBezTo>
                    <a:pt x="519" y="45"/>
                    <a:pt x="519" y="45"/>
                    <a:pt x="519" y="45"/>
                  </a:cubicBezTo>
                  <a:cubicBezTo>
                    <a:pt x="519" y="45"/>
                    <a:pt x="519" y="45"/>
                    <a:pt x="519" y="45"/>
                  </a:cubicBezTo>
                  <a:cubicBezTo>
                    <a:pt x="520" y="45"/>
                    <a:pt x="519" y="44"/>
                    <a:pt x="520" y="44"/>
                  </a:cubicBezTo>
                  <a:cubicBezTo>
                    <a:pt x="521" y="45"/>
                    <a:pt x="521" y="45"/>
                    <a:pt x="521" y="45"/>
                  </a:cubicBezTo>
                  <a:cubicBezTo>
                    <a:pt x="521" y="45"/>
                    <a:pt x="521" y="45"/>
                    <a:pt x="521" y="45"/>
                  </a:cubicBezTo>
                  <a:cubicBezTo>
                    <a:pt x="520" y="45"/>
                    <a:pt x="520" y="45"/>
                    <a:pt x="519" y="45"/>
                  </a:cubicBezTo>
                  <a:cubicBezTo>
                    <a:pt x="519" y="45"/>
                    <a:pt x="519" y="45"/>
                    <a:pt x="519" y="45"/>
                  </a:cubicBezTo>
                  <a:lnTo>
                    <a:pt x="519" y="44"/>
                  </a:lnTo>
                  <a:close/>
                  <a:moveTo>
                    <a:pt x="518" y="45"/>
                  </a:moveTo>
                  <a:cubicBezTo>
                    <a:pt x="518" y="45"/>
                    <a:pt x="518" y="45"/>
                    <a:pt x="518" y="45"/>
                  </a:cubicBezTo>
                  <a:cubicBezTo>
                    <a:pt x="517" y="45"/>
                    <a:pt x="517" y="45"/>
                    <a:pt x="517" y="45"/>
                  </a:cubicBezTo>
                  <a:lnTo>
                    <a:pt x="518" y="45"/>
                  </a:lnTo>
                  <a:close/>
                  <a:moveTo>
                    <a:pt x="473" y="56"/>
                  </a:moveTo>
                  <a:cubicBezTo>
                    <a:pt x="473" y="56"/>
                    <a:pt x="473" y="56"/>
                    <a:pt x="473" y="56"/>
                  </a:cubicBezTo>
                  <a:cubicBezTo>
                    <a:pt x="473" y="56"/>
                    <a:pt x="473" y="57"/>
                    <a:pt x="474" y="57"/>
                  </a:cubicBezTo>
                  <a:cubicBezTo>
                    <a:pt x="473" y="57"/>
                    <a:pt x="472" y="57"/>
                    <a:pt x="473" y="56"/>
                  </a:cubicBezTo>
                  <a:close/>
                  <a:moveTo>
                    <a:pt x="475" y="56"/>
                  </a:moveTo>
                  <a:cubicBezTo>
                    <a:pt x="475" y="56"/>
                    <a:pt x="475" y="56"/>
                    <a:pt x="475" y="56"/>
                  </a:cubicBezTo>
                  <a:cubicBezTo>
                    <a:pt x="476" y="55"/>
                    <a:pt x="476" y="55"/>
                    <a:pt x="476" y="55"/>
                  </a:cubicBezTo>
                  <a:cubicBezTo>
                    <a:pt x="476" y="56"/>
                    <a:pt x="476" y="56"/>
                    <a:pt x="475" y="56"/>
                  </a:cubicBezTo>
                  <a:close/>
                  <a:moveTo>
                    <a:pt x="479" y="50"/>
                  </a:moveTo>
                  <a:cubicBezTo>
                    <a:pt x="479" y="49"/>
                    <a:pt x="479" y="49"/>
                    <a:pt x="479" y="49"/>
                  </a:cubicBezTo>
                  <a:cubicBezTo>
                    <a:pt x="479" y="49"/>
                    <a:pt x="478" y="49"/>
                    <a:pt x="478" y="50"/>
                  </a:cubicBezTo>
                  <a:cubicBezTo>
                    <a:pt x="478" y="50"/>
                    <a:pt x="478" y="50"/>
                    <a:pt x="478" y="50"/>
                  </a:cubicBezTo>
                  <a:cubicBezTo>
                    <a:pt x="477" y="49"/>
                    <a:pt x="476" y="51"/>
                    <a:pt x="476" y="50"/>
                  </a:cubicBezTo>
                  <a:cubicBezTo>
                    <a:pt x="476" y="50"/>
                    <a:pt x="477" y="50"/>
                    <a:pt x="476" y="49"/>
                  </a:cubicBezTo>
                  <a:cubicBezTo>
                    <a:pt x="477" y="49"/>
                    <a:pt x="477" y="49"/>
                    <a:pt x="478" y="49"/>
                  </a:cubicBezTo>
                  <a:cubicBezTo>
                    <a:pt x="478" y="49"/>
                    <a:pt x="478" y="49"/>
                    <a:pt x="478" y="49"/>
                  </a:cubicBezTo>
                  <a:cubicBezTo>
                    <a:pt x="478" y="49"/>
                    <a:pt x="479" y="49"/>
                    <a:pt x="480" y="49"/>
                  </a:cubicBezTo>
                  <a:cubicBezTo>
                    <a:pt x="480" y="49"/>
                    <a:pt x="480" y="49"/>
                    <a:pt x="481" y="49"/>
                  </a:cubicBezTo>
                  <a:cubicBezTo>
                    <a:pt x="480" y="50"/>
                    <a:pt x="482" y="50"/>
                    <a:pt x="482" y="51"/>
                  </a:cubicBezTo>
                  <a:cubicBezTo>
                    <a:pt x="482" y="50"/>
                    <a:pt x="480" y="50"/>
                    <a:pt x="479" y="50"/>
                  </a:cubicBezTo>
                  <a:close/>
                  <a:moveTo>
                    <a:pt x="482" y="43"/>
                  </a:moveTo>
                  <a:cubicBezTo>
                    <a:pt x="482" y="43"/>
                    <a:pt x="482" y="43"/>
                    <a:pt x="482" y="43"/>
                  </a:cubicBezTo>
                  <a:cubicBezTo>
                    <a:pt x="482" y="43"/>
                    <a:pt x="483" y="42"/>
                    <a:pt x="483" y="42"/>
                  </a:cubicBezTo>
                  <a:cubicBezTo>
                    <a:pt x="483" y="43"/>
                    <a:pt x="483" y="43"/>
                    <a:pt x="482" y="43"/>
                  </a:cubicBezTo>
                  <a:cubicBezTo>
                    <a:pt x="482" y="43"/>
                    <a:pt x="482" y="43"/>
                    <a:pt x="482" y="43"/>
                  </a:cubicBezTo>
                  <a:close/>
                  <a:moveTo>
                    <a:pt x="478" y="56"/>
                  </a:moveTo>
                  <a:cubicBezTo>
                    <a:pt x="478" y="56"/>
                    <a:pt x="478" y="56"/>
                    <a:pt x="478" y="56"/>
                  </a:cubicBezTo>
                  <a:cubicBezTo>
                    <a:pt x="479" y="56"/>
                    <a:pt x="480" y="55"/>
                    <a:pt x="481" y="56"/>
                  </a:cubicBezTo>
                  <a:cubicBezTo>
                    <a:pt x="480" y="56"/>
                    <a:pt x="480" y="56"/>
                    <a:pt x="480" y="56"/>
                  </a:cubicBezTo>
                  <a:cubicBezTo>
                    <a:pt x="480" y="56"/>
                    <a:pt x="480" y="56"/>
                    <a:pt x="480" y="56"/>
                  </a:cubicBezTo>
                  <a:cubicBezTo>
                    <a:pt x="480" y="57"/>
                    <a:pt x="480" y="57"/>
                    <a:pt x="480" y="57"/>
                  </a:cubicBezTo>
                  <a:cubicBezTo>
                    <a:pt x="479" y="58"/>
                    <a:pt x="479" y="56"/>
                    <a:pt x="478" y="56"/>
                  </a:cubicBezTo>
                  <a:close/>
                  <a:moveTo>
                    <a:pt x="479" y="59"/>
                  </a:moveTo>
                  <a:cubicBezTo>
                    <a:pt x="479" y="58"/>
                    <a:pt x="479" y="58"/>
                    <a:pt x="479" y="58"/>
                  </a:cubicBezTo>
                  <a:cubicBezTo>
                    <a:pt x="480" y="58"/>
                    <a:pt x="480" y="58"/>
                    <a:pt x="480" y="58"/>
                  </a:cubicBezTo>
                  <a:cubicBezTo>
                    <a:pt x="479" y="58"/>
                    <a:pt x="479" y="58"/>
                    <a:pt x="479" y="58"/>
                  </a:cubicBezTo>
                  <a:cubicBezTo>
                    <a:pt x="479" y="58"/>
                    <a:pt x="479" y="59"/>
                    <a:pt x="479" y="59"/>
                  </a:cubicBezTo>
                  <a:close/>
                  <a:moveTo>
                    <a:pt x="485" y="50"/>
                  </a:moveTo>
                  <a:cubicBezTo>
                    <a:pt x="485" y="50"/>
                    <a:pt x="485" y="50"/>
                    <a:pt x="485" y="50"/>
                  </a:cubicBezTo>
                  <a:cubicBezTo>
                    <a:pt x="485" y="50"/>
                    <a:pt x="485" y="49"/>
                    <a:pt x="484" y="49"/>
                  </a:cubicBezTo>
                  <a:cubicBezTo>
                    <a:pt x="484" y="49"/>
                    <a:pt x="484" y="49"/>
                    <a:pt x="484" y="49"/>
                  </a:cubicBezTo>
                  <a:cubicBezTo>
                    <a:pt x="484" y="49"/>
                    <a:pt x="484" y="49"/>
                    <a:pt x="484" y="49"/>
                  </a:cubicBezTo>
                  <a:cubicBezTo>
                    <a:pt x="485" y="49"/>
                    <a:pt x="486" y="50"/>
                    <a:pt x="486" y="49"/>
                  </a:cubicBezTo>
                  <a:cubicBezTo>
                    <a:pt x="486" y="49"/>
                    <a:pt x="485" y="50"/>
                    <a:pt x="485" y="50"/>
                  </a:cubicBezTo>
                  <a:close/>
                  <a:moveTo>
                    <a:pt x="488" y="48"/>
                  </a:moveTo>
                  <a:cubicBezTo>
                    <a:pt x="488" y="47"/>
                    <a:pt x="488" y="47"/>
                    <a:pt x="488" y="47"/>
                  </a:cubicBezTo>
                  <a:cubicBezTo>
                    <a:pt x="488" y="47"/>
                    <a:pt x="488" y="47"/>
                    <a:pt x="488" y="47"/>
                  </a:cubicBezTo>
                  <a:lnTo>
                    <a:pt x="488" y="48"/>
                  </a:lnTo>
                  <a:close/>
                  <a:moveTo>
                    <a:pt x="492" y="43"/>
                  </a:moveTo>
                  <a:cubicBezTo>
                    <a:pt x="492" y="43"/>
                    <a:pt x="492" y="43"/>
                    <a:pt x="491" y="43"/>
                  </a:cubicBezTo>
                  <a:cubicBezTo>
                    <a:pt x="491" y="43"/>
                    <a:pt x="490" y="43"/>
                    <a:pt x="489" y="43"/>
                  </a:cubicBezTo>
                  <a:cubicBezTo>
                    <a:pt x="490" y="43"/>
                    <a:pt x="491" y="42"/>
                    <a:pt x="492" y="42"/>
                  </a:cubicBezTo>
                  <a:cubicBezTo>
                    <a:pt x="492" y="43"/>
                    <a:pt x="491" y="43"/>
                    <a:pt x="491" y="43"/>
                  </a:cubicBezTo>
                  <a:cubicBezTo>
                    <a:pt x="492" y="43"/>
                    <a:pt x="492" y="43"/>
                    <a:pt x="492" y="43"/>
                  </a:cubicBezTo>
                  <a:close/>
                  <a:moveTo>
                    <a:pt x="492" y="47"/>
                  </a:moveTo>
                  <a:cubicBezTo>
                    <a:pt x="493" y="47"/>
                    <a:pt x="495" y="46"/>
                    <a:pt x="496" y="47"/>
                  </a:cubicBezTo>
                  <a:cubicBezTo>
                    <a:pt x="495" y="46"/>
                    <a:pt x="493" y="47"/>
                    <a:pt x="492" y="47"/>
                  </a:cubicBezTo>
                  <a:close/>
                  <a:moveTo>
                    <a:pt x="495" y="43"/>
                  </a:moveTo>
                  <a:cubicBezTo>
                    <a:pt x="495" y="43"/>
                    <a:pt x="495" y="43"/>
                    <a:pt x="495" y="43"/>
                  </a:cubicBezTo>
                  <a:cubicBezTo>
                    <a:pt x="495" y="44"/>
                    <a:pt x="495" y="44"/>
                    <a:pt x="495" y="44"/>
                  </a:cubicBezTo>
                  <a:lnTo>
                    <a:pt x="495" y="43"/>
                  </a:lnTo>
                  <a:close/>
                  <a:moveTo>
                    <a:pt x="496" y="43"/>
                  </a:moveTo>
                  <a:cubicBezTo>
                    <a:pt x="496" y="43"/>
                    <a:pt x="496" y="43"/>
                    <a:pt x="496" y="43"/>
                  </a:cubicBezTo>
                  <a:cubicBezTo>
                    <a:pt x="496" y="43"/>
                    <a:pt x="496" y="43"/>
                    <a:pt x="496" y="43"/>
                  </a:cubicBezTo>
                  <a:cubicBezTo>
                    <a:pt x="496" y="43"/>
                    <a:pt x="496" y="43"/>
                    <a:pt x="496" y="43"/>
                  </a:cubicBezTo>
                  <a:close/>
                  <a:moveTo>
                    <a:pt x="496" y="45"/>
                  </a:moveTo>
                  <a:cubicBezTo>
                    <a:pt x="496" y="45"/>
                    <a:pt x="496" y="45"/>
                    <a:pt x="496" y="45"/>
                  </a:cubicBezTo>
                  <a:cubicBezTo>
                    <a:pt x="497" y="45"/>
                    <a:pt x="497" y="45"/>
                    <a:pt x="497" y="45"/>
                  </a:cubicBezTo>
                  <a:lnTo>
                    <a:pt x="496" y="45"/>
                  </a:lnTo>
                  <a:close/>
                  <a:moveTo>
                    <a:pt x="502" y="45"/>
                  </a:moveTo>
                  <a:cubicBezTo>
                    <a:pt x="502" y="45"/>
                    <a:pt x="502" y="45"/>
                    <a:pt x="502" y="45"/>
                  </a:cubicBezTo>
                  <a:cubicBezTo>
                    <a:pt x="502" y="45"/>
                    <a:pt x="502" y="45"/>
                    <a:pt x="502" y="45"/>
                  </a:cubicBezTo>
                  <a:cubicBezTo>
                    <a:pt x="502" y="45"/>
                    <a:pt x="502" y="45"/>
                    <a:pt x="502" y="45"/>
                  </a:cubicBezTo>
                  <a:cubicBezTo>
                    <a:pt x="502" y="45"/>
                    <a:pt x="502" y="45"/>
                    <a:pt x="502" y="45"/>
                  </a:cubicBezTo>
                  <a:cubicBezTo>
                    <a:pt x="502" y="45"/>
                    <a:pt x="502" y="45"/>
                    <a:pt x="502" y="45"/>
                  </a:cubicBezTo>
                  <a:cubicBezTo>
                    <a:pt x="502" y="45"/>
                    <a:pt x="502" y="45"/>
                    <a:pt x="502" y="45"/>
                  </a:cubicBezTo>
                  <a:cubicBezTo>
                    <a:pt x="502" y="45"/>
                    <a:pt x="503" y="44"/>
                    <a:pt x="504" y="45"/>
                  </a:cubicBezTo>
                  <a:cubicBezTo>
                    <a:pt x="503" y="45"/>
                    <a:pt x="503" y="45"/>
                    <a:pt x="502" y="45"/>
                  </a:cubicBezTo>
                  <a:close/>
                  <a:moveTo>
                    <a:pt x="506" y="45"/>
                  </a:moveTo>
                  <a:cubicBezTo>
                    <a:pt x="505" y="45"/>
                    <a:pt x="505" y="45"/>
                    <a:pt x="505" y="45"/>
                  </a:cubicBezTo>
                  <a:cubicBezTo>
                    <a:pt x="504" y="44"/>
                    <a:pt x="505" y="45"/>
                    <a:pt x="506" y="45"/>
                  </a:cubicBezTo>
                  <a:cubicBezTo>
                    <a:pt x="506" y="45"/>
                    <a:pt x="506" y="44"/>
                    <a:pt x="506" y="44"/>
                  </a:cubicBezTo>
                  <a:cubicBezTo>
                    <a:pt x="506" y="45"/>
                    <a:pt x="506" y="45"/>
                    <a:pt x="506" y="45"/>
                  </a:cubicBezTo>
                  <a:close/>
                  <a:moveTo>
                    <a:pt x="507" y="45"/>
                  </a:moveTo>
                  <a:cubicBezTo>
                    <a:pt x="507" y="45"/>
                    <a:pt x="507" y="45"/>
                    <a:pt x="507" y="45"/>
                  </a:cubicBezTo>
                  <a:cubicBezTo>
                    <a:pt x="508" y="45"/>
                    <a:pt x="508" y="45"/>
                    <a:pt x="508" y="45"/>
                  </a:cubicBezTo>
                  <a:lnTo>
                    <a:pt x="507" y="45"/>
                  </a:lnTo>
                  <a:close/>
                  <a:moveTo>
                    <a:pt x="509" y="45"/>
                  </a:moveTo>
                  <a:cubicBezTo>
                    <a:pt x="509" y="45"/>
                    <a:pt x="509" y="45"/>
                    <a:pt x="509" y="45"/>
                  </a:cubicBezTo>
                  <a:cubicBezTo>
                    <a:pt x="509" y="45"/>
                    <a:pt x="509" y="45"/>
                    <a:pt x="509" y="45"/>
                  </a:cubicBezTo>
                  <a:cubicBezTo>
                    <a:pt x="509" y="45"/>
                    <a:pt x="509" y="45"/>
                    <a:pt x="509" y="45"/>
                  </a:cubicBezTo>
                  <a:cubicBezTo>
                    <a:pt x="510" y="45"/>
                    <a:pt x="509" y="45"/>
                    <a:pt x="510" y="44"/>
                  </a:cubicBezTo>
                  <a:cubicBezTo>
                    <a:pt x="510" y="45"/>
                    <a:pt x="510" y="45"/>
                    <a:pt x="510" y="45"/>
                  </a:cubicBezTo>
                  <a:cubicBezTo>
                    <a:pt x="511" y="46"/>
                    <a:pt x="509" y="45"/>
                    <a:pt x="509" y="45"/>
                  </a:cubicBezTo>
                  <a:close/>
                  <a:moveTo>
                    <a:pt x="512" y="46"/>
                  </a:moveTo>
                  <a:cubicBezTo>
                    <a:pt x="512" y="47"/>
                    <a:pt x="512" y="47"/>
                    <a:pt x="512" y="47"/>
                  </a:cubicBezTo>
                  <a:cubicBezTo>
                    <a:pt x="511" y="46"/>
                    <a:pt x="511" y="46"/>
                    <a:pt x="511" y="46"/>
                  </a:cubicBezTo>
                  <a:lnTo>
                    <a:pt x="512" y="46"/>
                  </a:lnTo>
                  <a:close/>
                  <a:moveTo>
                    <a:pt x="494" y="38"/>
                  </a:moveTo>
                  <a:cubicBezTo>
                    <a:pt x="492" y="38"/>
                    <a:pt x="491" y="39"/>
                    <a:pt x="490" y="39"/>
                  </a:cubicBezTo>
                  <a:cubicBezTo>
                    <a:pt x="490" y="38"/>
                    <a:pt x="490" y="38"/>
                    <a:pt x="490" y="38"/>
                  </a:cubicBezTo>
                  <a:cubicBezTo>
                    <a:pt x="491" y="39"/>
                    <a:pt x="493" y="38"/>
                    <a:pt x="494" y="38"/>
                  </a:cubicBezTo>
                  <a:close/>
                  <a:moveTo>
                    <a:pt x="490" y="41"/>
                  </a:moveTo>
                  <a:cubicBezTo>
                    <a:pt x="490" y="40"/>
                    <a:pt x="491" y="39"/>
                    <a:pt x="492" y="40"/>
                  </a:cubicBezTo>
                  <a:cubicBezTo>
                    <a:pt x="493" y="40"/>
                    <a:pt x="492" y="41"/>
                    <a:pt x="493" y="41"/>
                  </a:cubicBezTo>
                  <a:cubicBezTo>
                    <a:pt x="493" y="40"/>
                    <a:pt x="495" y="40"/>
                    <a:pt x="496" y="40"/>
                  </a:cubicBezTo>
                  <a:cubicBezTo>
                    <a:pt x="496" y="40"/>
                    <a:pt x="496" y="40"/>
                    <a:pt x="496" y="40"/>
                  </a:cubicBezTo>
                  <a:cubicBezTo>
                    <a:pt x="496" y="40"/>
                    <a:pt x="496" y="40"/>
                    <a:pt x="496" y="40"/>
                  </a:cubicBezTo>
                  <a:cubicBezTo>
                    <a:pt x="497" y="41"/>
                    <a:pt x="497" y="41"/>
                    <a:pt x="497" y="41"/>
                  </a:cubicBezTo>
                  <a:cubicBezTo>
                    <a:pt x="497" y="41"/>
                    <a:pt x="496" y="41"/>
                    <a:pt x="496" y="41"/>
                  </a:cubicBezTo>
                  <a:cubicBezTo>
                    <a:pt x="497" y="41"/>
                    <a:pt x="498" y="41"/>
                    <a:pt x="498" y="41"/>
                  </a:cubicBezTo>
                  <a:cubicBezTo>
                    <a:pt x="498" y="40"/>
                    <a:pt x="498" y="40"/>
                    <a:pt x="498" y="40"/>
                  </a:cubicBezTo>
                  <a:cubicBezTo>
                    <a:pt x="499" y="40"/>
                    <a:pt x="499" y="40"/>
                    <a:pt x="500" y="40"/>
                  </a:cubicBezTo>
                  <a:cubicBezTo>
                    <a:pt x="500" y="40"/>
                    <a:pt x="500" y="40"/>
                    <a:pt x="500" y="40"/>
                  </a:cubicBezTo>
                  <a:cubicBezTo>
                    <a:pt x="501" y="40"/>
                    <a:pt x="501" y="40"/>
                    <a:pt x="501" y="40"/>
                  </a:cubicBezTo>
                  <a:cubicBezTo>
                    <a:pt x="501" y="39"/>
                    <a:pt x="501" y="39"/>
                    <a:pt x="501" y="39"/>
                  </a:cubicBezTo>
                  <a:cubicBezTo>
                    <a:pt x="501" y="39"/>
                    <a:pt x="502" y="40"/>
                    <a:pt x="502" y="39"/>
                  </a:cubicBezTo>
                  <a:cubicBezTo>
                    <a:pt x="503" y="41"/>
                    <a:pt x="504" y="40"/>
                    <a:pt x="505" y="40"/>
                  </a:cubicBezTo>
                  <a:cubicBezTo>
                    <a:pt x="505" y="40"/>
                    <a:pt x="506" y="40"/>
                    <a:pt x="505" y="40"/>
                  </a:cubicBezTo>
                  <a:cubicBezTo>
                    <a:pt x="505" y="39"/>
                    <a:pt x="505" y="39"/>
                    <a:pt x="505" y="39"/>
                  </a:cubicBezTo>
                  <a:cubicBezTo>
                    <a:pt x="507" y="40"/>
                    <a:pt x="509" y="38"/>
                    <a:pt x="512" y="39"/>
                  </a:cubicBezTo>
                  <a:cubicBezTo>
                    <a:pt x="512" y="40"/>
                    <a:pt x="512" y="40"/>
                    <a:pt x="512" y="40"/>
                  </a:cubicBezTo>
                  <a:cubicBezTo>
                    <a:pt x="511" y="40"/>
                    <a:pt x="511" y="40"/>
                    <a:pt x="511" y="40"/>
                  </a:cubicBezTo>
                  <a:cubicBezTo>
                    <a:pt x="511" y="40"/>
                    <a:pt x="511" y="41"/>
                    <a:pt x="511" y="41"/>
                  </a:cubicBezTo>
                  <a:cubicBezTo>
                    <a:pt x="512" y="41"/>
                    <a:pt x="512" y="41"/>
                    <a:pt x="512" y="42"/>
                  </a:cubicBezTo>
                  <a:cubicBezTo>
                    <a:pt x="513" y="42"/>
                    <a:pt x="511" y="43"/>
                    <a:pt x="512" y="43"/>
                  </a:cubicBezTo>
                  <a:cubicBezTo>
                    <a:pt x="512" y="43"/>
                    <a:pt x="511" y="44"/>
                    <a:pt x="511" y="44"/>
                  </a:cubicBezTo>
                  <a:cubicBezTo>
                    <a:pt x="511" y="44"/>
                    <a:pt x="511" y="45"/>
                    <a:pt x="511" y="45"/>
                  </a:cubicBezTo>
                  <a:cubicBezTo>
                    <a:pt x="511" y="44"/>
                    <a:pt x="511" y="44"/>
                    <a:pt x="511" y="44"/>
                  </a:cubicBezTo>
                  <a:cubicBezTo>
                    <a:pt x="511" y="44"/>
                    <a:pt x="511" y="44"/>
                    <a:pt x="511" y="44"/>
                  </a:cubicBezTo>
                  <a:cubicBezTo>
                    <a:pt x="510" y="44"/>
                    <a:pt x="510" y="44"/>
                    <a:pt x="509" y="44"/>
                  </a:cubicBezTo>
                  <a:cubicBezTo>
                    <a:pt x="509" y="42"/>
                    <a:pt x="509" y="42"/>
                    <a:pt x="509" y="42"/>
                  </a:cubicBezTo>
                  <a:cubicBezTo>
                    <a:pt x="509" y="41"/>
                    <a:pt x="508" y="42"/>
                    <a:pt x="508" y="42"/>
                  </a:cubicBezTo>
                  <a:cubicBezTo>
                    <a:pt x="509" y="43"/>
                    <a:pt x="506" y="41"/>
                    <a:pt x="507" y="43"/>
                  </a:cubicBezTo>
                  <a:cubicBezTo>
                    <a:pt x="507" y="44"/>
                    <a:pt x="505" y="44"/>
                    <a:pt x="504" y="43"/>
                  </a:cubicBezTo>
                  <a:cubicBezTo>
                    <a:pt x="500" y="43"/>
                    <a:pt x="500" y="43"/>
                    <a:pt x="500" y="43"/>
                  </a:cubicBezTo>
                  <a:cubicBezTo>
                    <a:pt x="502" y="42"/>
                    <a:pt x="504" y="43"/>
                    <a:pt x="506" y="42"/>
                  </a:cubicBezTo>
                  <a:cubicBezTo>
                    <a:pt x="505" y="41"/>
                    <a:pt x="505" y="41"/>
                    <a:pt x="505" y="41"/>
                  </a:cubicBezTo>
                  <a:cubicBezTo>
                    <a:pt x="505" y="41"/>
                    <a:pt x="505" y="41"/>
                    <a:pt x="505" y="41"/>
                  </a:cubicBezTo>
                  <a:cubicBezTo>
                    <a:pt x="505" y="41"/>
                    <a:pt x="504" y="41"/>
                    <a:pt x="503" y="41"/>
                  </a:cubicBezTo>
                  <a:cubicBezTo>
                    <a:pt x="503" y="41"/>
                    <a:pt x="503" y="41"/>
                    <a:pt x="503" y="41"/>
                  </a:cubicBezTo>
                  <a:cubicBezTo>
                    <a:pt x="504" y="42"/>
                    <a:pt x="504" y="42"/>
                    <a:pt x="504" y="42"/>
                  </a:cubicBezTo>
                  <a:cubicBezTo>
                    <a:pt x="502" y="42"/>
                    <a:pt x="502" y="42"/>
                    <a:pt x="500" y="42"/>
                  </a:cubicBezTo>
                  <a:cubicBezTo>
                    <a:pt x="500" y="42"/>
                    <a:pt x="497" y="42"/>
                    <a:pt x="499" y="43"/>
                  </a:cubicBezTo>
                  <a:cubicBezTo>
                    <a:pt x="498" y="43"/>
                    <a:pt x="498" y="43"/>
                    <a:pt x="498" y="43"/>
                  </a:cubicBezTo>
                  <a:cubicBezTo>
                    <a:pt x="498" y="43"/>
                    <a:pt x="499" y="42"/>
                    <a:pt x="499" y="42"/>
                  </a:cubicBezTo>
                  <a:cubicBezTo>
                    <a:pt x="499" y="41"/>
                    <a:pt x="498" y="42"/>
                    <a:pt x="497" y="41"/>
                  </a:cubicBezTo>
                  <a:cubicBezTo>
                    <a:pt x="497" y="42"/>
                    <a:pt x="496" y="42"/>
                    <a:pt x="495" y="42"/>
                  </a:cubicBezTo>
                  <a:cubicBezTo>
                    <a:pt x="496" y="41"/>
                    <a:pt x="496" y="41"/>
                    <a:pt x="496" y="41"/>
                  </a:cubicBezTo>
                  <a:cubicBezTo>
                    <a:pt x="495" y="41"/>
                    <a:pt x="495" y="41"/>
                    <a:pt x="495" y="41"/>
                  </a:cubicBezTo>
                  <a:cubicBezTo>
                    <a:pt x="494" y="43"/>
                    <a:pt x="494" y="43"/>
                    <a:pt x="494" y="43"/>
                  </a:cubicBezTo>
                  <a:cubicBezTo>
                    <a:pt x="494" y="43"/>
                    <a:pt x="494" y="41"/>
                    <a:pt x="493" y="42"/>
                  </a:cubicBezTo>
                  <a:cubicBezTo>
                    <a:pt x="493" y="42"/>
                    <a:pt x="492" y="42"/>
                    <a:pt x="493" y="42"/>
                  </a:cubicBezTo>
                  <a:cubicBezTo>
                    <a:pt x="493" y="43"/>
                    <a:pt x="493" y="43"/>
                    <a:pt x="493" y="43"/>
                  </a:cubicBezTo>
                  <a:cubicBezTo>
                    <a:pt x="493" y="43"/>
                    <a:pt x="493" y="43"/>
                    <a:pt x="493" y="43"/>
                  </a:cubicBezTo>
                  <a:cubicBezTo>
                    <a:pt x="493" y="43"/>
                    <a:pt x="493" y="43"/>
                    <a:pt x="493" y="43"/>
                  </a:cubicBezTo>
                  <a:cubicBezTo>
                    <a:pt x="493" y="43"/>
                    <a:pt x="493" y="43"/>
                    <a:pt x="493" y="43"/>
                  </a:cubicBezTo>
                  <a:cubicBezTo>
                    <a:pt x="493" y="43"/>
                    <a:pt x="492" y="42"/>
                    <a:pt x="492" y="42"/>
                  </a:cubicBezTo>
                  <a:cubicBezTo>
                    <a:pt x="491" y="41"/>
                    <a:pt x="490" y="42"/>
                    <a:pt x="489" y="42"/>
                  </a:cubicBezTo>
                  <a:cubicBezTo>
                    <a:pt x="489" y="41"/>
                    <a:pt x="489" y="41"/>
                    <a:pt x="489" y="41"/>
                  </a:cubicBezTo>
                  <a:cubicBezTo>
                    <a:pt x="488" y="41"/>
                    <a:pt x="488" y="41"/>
                    <a:pt x="488" y="41"/>
                  </a:cubicBezTo>
                  <a:cubicBezTo>
                    <a:pt x="488" y="41"/>
                    <a:pt x="488" y="41"/>
                    <a:pt x="488" y="41"/>
                  </a:cubicBezTo>
                  <a:cubicBezTo>
                    <a:pt x="487" y="41"/>
                    <a:pt x="487" y="41"/>
                    <a:pt x="487" y="41"/>
                  </a:cubicBezTo>
                  <a:cubicBezTo>
                    <a:pt x="488" y="41"/>
                    <a:pt x="489" y="40"/>
                    <a:pt x="490" y="41"/>
                  </a:cubicBezTo>
                  <a:close/>
                  <a:moveTo>
                    <a:pt x="489" y="38"/>
                  </a:moveTo>
                  <a:cubicBezTo>
                    <a:pt x="488" y="38"/>
                    <a:pt x="488" y="38"/>
                    <a:pt x="488" y="38"/>
                  </a:cubicBezTo>
                  <a:cubicBezTo>
                    <a:pt x="488" y="38"/>
                    <a:pt x="488" y="38"/>
                    <a:pt x="488" y="38"/>
                  </a:cubicBezTo>
                  <a:lnTo>
                    <a:pt x="489" y="38"/>
                  </a:lnTo>
                  <a:close/>
                  <a:moveTo>
                    <a:pt x="484" y="49"/>
                  </a:moveTo>
                  <a:cubicBezTo>
                    <a:pt x="483" y="49"/>
                    <a:pt x="483" y="51"/>
                    <a:pt x="482" y="50"/>
                  </a:cubicBezTo>
                  <a:cubicBezTo>
                    <a:pt x="482" y="49"/>
                    <a:pt x="483" y="49"/>
                    <a:pt x="484" y="49"/>
                  </a:cubicBezTo>
                  <a:close/>
                  <a:moveTo>
                    <a:pt x="486" y="41"/>
                  </a:moveTo>
                  <a:cubicBezTo>
                    <a:pt x="486" y="40"/>
                    <a:pt x="485" y="41"/>
                    <a:pt x="485" y="41"/>
                  </a:cubicBezTo>
                  <a:cubicBezTo>
                    <a:pt x="485" y="40"/>
                    <a:pt x="485" y="40"/>
                    <a:pt x="485" y="40"/>
                  </a:cubicBezTo>
                  <a:cubicBezTo>
                    <a:pt x="485" y="40"/>
                    <a:pt x="486" y="40"/>
                    <a:pt x="486" y="41"/>
                  </a:cubicBezTo>
                  <a:close/>
                  <a:moveTo>
                    <a:pt x="482" y="41"/>
                  </a:moveTo>
                  <a:cubicBezTo>
                    <a:pt x="481" y="40"/>
                    <a:pt x="481" y="40"/>
                    <a:pt x="481" y="40"/>
                  </a:cubicBezTo>
                  <a:cubicBezTo>
                    <a:pt x="482" y="40"/>
                    <a:pt x="482" y="40"/>
                    <a:pt x="482" y="41"/>
                  </a:cubicBezTo>
                  <a:close/>
                  <a:moveTo>
                    <a:pt x="485" y="42"/>
                  </a:moveTo>
                  <a:cubicBezTo>
                    <a:pt x="483" y="41"/>
                    <a:pt x="481" y="42"/>
                    <a:pt x="479" y="41"/>
                  </a:cubicBezTo>
                  <a:cubicBezTo>
                    <a:pt x="479" y="42"/>
                    <a:pt x="479" y="42"/>
                    <a:pt x="479" y="42"/>
                  </a:cubicBezTo>
                  <a:cubicBezTo>
                    <a:pt x="478" y="41"/>
                    <a:pt x="478" y="41"/>
                    <a:pt x="478" y="41"/>
                  </a:cubicBezTo>
                  <a:cubicBezTo>
                    <a:pt x="480" y="42"/>
                    <a:pt x="483" y="41"/>
                    <a:pt x="485" y="42"/>
                  </a:cubicBezTo>
                  <a:close/>
                  <a:moveTo>
                    <a:pt x="476" y="49"/>
                  </a:moveTo>
                  <a:cubicBezTo>
                    <a:pt x="476" y="49"/>
                    <a:pt x="476" y="49"/>
                    <a:pt x="476" y="49"/>
                  </a:cubicBezTo>
                  <a:cubicBezTo>
                    <a:pt x="476" y="49"/>
                    <a:pt x="476" y="49"/>
                    <a:pt x="476" y="49"/>
                  </a:cubicBezTo>
                  <a:cubicBezTo>
                    <a:pt x="475" y="49"/>
                    <a:pt x="475" y="49"/>
                    <a:pt x="474" y="49"/>
                  </a:cubicBezTo>
                  <a:cubicBezTo>
                    <a:pt x="474" y="48"/>
                    <a:pt x="475" y="49"/>
                    <a:pt x="476" y="49"/>
                  </a:cubicBezTo>
                  <a:close/>
                  <a:moveTo>
                    <a:pt x="470" y="55"/>
                  </a:moveTo>
                  <a:cubicBezTo>
                    <a:pt x="470" y="56"/>
                    <a:pt x="470" y="56"/>
                    <a:pt x="470" y="56"/>
                  </a:cubicBezTo>
                  <a:cubicBezTo>
                    <a:pt x="470" y="56"/>
                    <a:pt x="469" y="56"/>
                    <a:pt x="469" y="56"/>
                  </a:cubicBezTo>
                  <a:cubicBezTo>
                    <a:pt x="469" y="56"/>
                    <a:pt x="469" y="56"/>
                    <a:pt x="469" y="56"/>
                  </a:cubicBezTo>
                  <a:cubicBezTo>
                    <a:pt x="469" y="56"/>
                    <a:pt x="469" y="56"/>
                    <a:pt x="469" y="56"/>
                  </a:cubicBezTo>
                  <a:cubicBezTo>
                    <a:pt x="469" y="56"/>
                    <a:pt x="469" y="55"/>
                    <a:pt x="470" y="55"/>
                  </a:cubicBezTo>
                  <a:close/>
                  <a:moveTo>
                    <a:pt x="471" y="50"/>
                  </a:moveTo>
                  <a:cubicBezTo>
                    <a:pt x="470" y="50"/>
                    <a:pt x="470" y="50"/>
                    <a:pt x="470" y="50"/>
                  </a:cubicBezTo>
                  <a:cubicBezTo>
                    <a:pt x="472" y="50"/>
                    <a:pt x="472" y="50"/>
                    <a:pt x="472" y="50"/>
                  </a:cubicBezTo>
                  <a:lnTo>
                    <a:pt x="471" y="50"/>
                  </a:lnTo>
                  <a:close/>
                  <a:moveTo>
                    <a:pt x="474" y="42"/>
                  </a:moveTo>
                  <a:cubicBezTo>
                    <a:pt x="474" y="43"/>
                    <a:pt x="474" y="43"/>
                    <a:pt x="474" y="43"/>
                  </a:cubicBezTo>
                  <a:cubicBezTo>
                    <a:pt x="474" y="43"/>
                    <a:pt x="474" y="43"/>
                    <a:pt x="474" y="43"/>
                  </a:cubicBezTo>
                  <a:cubicBezTo>
                    <a:pt x="474" y="43"/>
                    <a:pt x="474" y="43"/>
                    <a:pt x="474" y="43"/>
                  </a:cubicBezTo>
                  <a:cubicBezTo>
                    <a:pt x="474" y="43"/>
                    <a:pt x="474" y="43"/>
                    <a:pt x="474" y="43"/>
                  </a:cubicBezTo>
                  <a:cubicBezTo>
                    <a:pt x="474" y="43"/>
                    <a:pt x="474" y="43"/>
                    <a:pt x="474" y="43"/>
                  </a:cubicBezTo>
                  <a:cubicBezTo>
                    <a:pt x="474" y="42"/>
                    <a:pt x="474" y="42"/>
                    <a:pt x="474" y="42"/>
                  </a:cubicBezTo>
                  <a:close/>
                  <a:moveTo>
                    <a:pt x="468" y="56"/>
                  </a:moveTo>
                  <a:cubicBezTo>
                    <a:pt x="468" y="56"/>
                    <a:pt x="468" y="56"/>
                    <a:pt x="468" y="56"/>
                  </a:cubicBezTo>
                  <a:cubicBezTo>
                    <a:pt x="467" y="56"/>
                    <a:pt x="467" y="56"/>
                    <a:pt x="467" y="56"/>
                  </a:cubicBezTo>
                  <a:lnTo>
                    <a:pt x="468" y="56"/>
                  </a:lnTo>
                  <a:close/>
                  <a:moveTo>
                    <a:pt x="467" y="56"/>
                  </a:moveTo>
                  <a:cubicBezTo>
                    <a:pt x="466" y="56"/>
                    <a:pt x="466" y="56"/>
                    <a:pt x="465" y="56"/>
                  </a:cubicBezTo>
                  <a:cubicBezTo>
                    <a:pt x="465" y="56"/>
                    <a:pt x="465" y="56"/>
                    <a:pt x="465" y="56"/>
                  </a:cubicBezTo>
                  <a:cubicBezTo>
                    <a:pt x="465" y="55"/>
                    <a:pt x="466" y="56"/>
                    <a:pt x="467" y="56"/>
                  </a:cubicBezTo>
                  <a:close/>
                  <a:moveTo>
                    <a:pt x="462" y="64"/>
                  </a:moveTo>
                  <a:cubicBezTo>
                    <a:pt x="461" y="64"/>
                    <a:pt x="461" y="64"/>
                    <a:pt x="461" y="64"/>
                  </a:cubicBezTo>
                  <a:cubicBezTo>
                    <a:pt x="461" y="64"/>
                    <a:pt x="462" y="64"/>
                    <a:pt x="462" y="64"/>
                  </a:cubicBezTo>
                  <a:close/>
                  <a:moveTo>
                    <a:pt x="463" y="59"/>
                  </a:moveTo>
                  <a:cubicBezTo>
                    <a:pt x="463" y="60"/>
                    <a:pt x="463" y="60"/>
                    <a:pt x="463" y="60"/>
                  </a:cubicBezTo>
                  <a:cubicBezTo>
                    <a:pt x="463" y="59"/>
                    <a:pt x="463" y="59"/>
                    <a:pt x="463" y="59"/>
                  </a:cubicBezTo>
                  <a:close/>
                  <a:moveTo>
                    <a:pt x="464" y="56"/>
                  </a:moveTo>
                  <a:cubicBezTo>
                    <a:pt x="464" y="57"/>
                    <a:pt x="463" y="56"/>
                    <a:pt x="463" y="56"/>
                  </a:cubicBezTo>
                  <a:cubicBezTo>
                    <a:pt x="463" y="56"/>
                    <a:pt x="464" y="56"/>
                    <a:pt x="464" y="56"/>
                  </a:cubicBezTo>
                  <a:close/>
                  <a:moveTo>
                    <a:pt x="461" y="56"/>
                  </a:moveTo>
                  <a:cubicBezTo>
                    <a:pt x="461" y="56"/>
                    <a:pt x="459" y="56"/>
                    <a:pt x="458" y="56"/>
                  </a:cubicBezTo>
                  <a:cubicBezTo>
                    <a:pt x="457" y="56"/>
                    <a:pt x="457" y="55"/>
                    <a:pt x="456" y="56"/>
                  </a:cubicBezTo>
                  <a:cubicBezTo>
                    <a:pt x="458" y="55"/>
                    <a:pt x="460" y="56"/>
                    <a:pt x="461" y="56"/>
                  </a:cubicBezTo>
                  <a:close/>
                  <a:moveTo>
                    <a:pt x="455" y="55"/>
                  </a:moveTo>
                  <a:cubicBezTo>
                    <a:pt x="455" y="55"/>
                    <a:pt x="455" y="55"/>
                    <a:pt x="455" y="56"/>
                  </a:cubicBezTo>
                  <a:cubicBezTo>
                    <a:pt x="454" y="56"/>
                    <a:pt x="454" y="56"/>
                    <a:pt x="454" y="56"/>
                  </a:cubicBezTo>
                  <a:lnTo>
                    <a:pt x="455" y="55"/>
                  </a:lnTo>
                  <a:close/>
                  <a:moveTo>
                    <a:pt x="453" y="56"/>
                  </a:moveTo>
                  <a:cubicBezTo>
                    <a:pt x="453" y="56"/>
                    <a:pt x="453" y="56"/>
                    <a:pt x="453" y="56"/>
                  </a:cubicBezTo>
                  <a:cubicBezTo>
                    <a:pt x="453" y="55"/>
                    <a:pt x="453" y="55"/>
                    <a:pt x="453" y="55"/>
                  </a:cubicBezTo>
                  <a:lnTo>
                    <a:pt x="453" y="56"/>
                  </a:lnTo>
                  <a:close/>
                  <a:moveTo>
                    <a:pt x="451" y="55"/>
                  </a:moveTo>
                  <a:cubicBezTo>
                    <a:pt x="451" y="56"/>
                    <a:pt x="451" y="56"/>
                    <a:pt x="451" y="56"/>
                  </a:cubicBezTo>
                  <a:cubicBezTo>
                    <a:pt x="450" y="55"/>
                    <a:pt x="450" y="56"/>
                    <a:pt x="449" y="56"/>
                  </a:cubicBezTo>
                  <a:cubicBezTo>
                    <a:pt x="449" y="55"/>
                    <a:pt x="450" y="56"/>
                    <a:pt x="451" y="55"/>
                  </a:cubicBezTo>
                  <a:close/>
                  <a:moveTo>
                    <a:pt x="477" y="33"/>
                  </a:moveTo>
                  <a:cubicBezTo>
                    <a:pt x="477" y="34"/>
                    <a:pt x="477" y="34"/>
                    <a:pt x="476" y="34"/>
                  </a:cubicBezTo>
                  <a:cubicBezTo>
                    <a:pt x="476" y="33"/>
                    <a:pt x="477" y="34"/>
                    <a:pt x="477" y="33"/>
                  </a:cubicBezTo>
                  <a:close/>
                  <a:moveTo>
                    <a:pt x="469" y="34"/>
                  </a:moveTo>
                  <a:cubicBezTo>
                    <a:pt x="469" y="34"/>
                    <a:pt x="469" y="34"/>
                    <a:pt x="470" y="34"/>
                  </a:cubicBezTo>
                  <a:cubicBezTo>
                    <a:pt x="470" y="35"/>
                    <a:pt x="469" y="34"/>
                    <a:pt x="469" y="34"/>
                  </a:cubicBezTo>
                  <a:close/>
                  <a:moveTo>
                    <a:pt x="472" y="32"/>
                  </a:moveTo>
                  <a:cubicBezTo>
                    <a:pt x="471" y="32"/>
                    <a:pt x="471" y="32"/>
                    <a:pt x="471" y="31"/>
                  </a:cubicBezTo>
                  <a:cubicBezTo>
                    <a:pt x="471" y="31"/>
                    <a:pt x="472" y="32"/>
                    <a:pt x="472" y="32"/>
                  </a:cubicBezTo>
                  <a:close/>
                  <a:moveTo>
                    <a:pt x="473" y="29"/>
                  </a:moveTo>
                  <a:cubicBezTo>
                    <a:pt x="473" y="30"/>
                    <a:pt x="473" y="30"/>
                    <a:pt x="473" y="30"/>
                  </a:cubicBezTo>
                  <a:cubicBezTo>
                    <a:pt x="473" y="30"/>
                    <a:pt x="470" y="30"/>
                    <a:pt x="470" y="30"/>
                  </a:cubicBezTo>
                  <a:lnTo>
                    <a:pt x="473" y="29"/>
                  </a:lnTo>
                  <a:close/>
                  <a:moveTo>
                    <a:pt x="468" y="29"/>
                  </a:moveTo>
                  <a:cubicBezTo>
                    <a:pt x="468" y="30"/>
                    <a:pt x="468" y="30"/>
                    <a:pt x="468" y="30"/>
                  </a:cubicBezTo>
                  <a:cubicBezTo>
                    <a:pt x="468" y="30"/>
                    <a:pt x="467" y="30"/>
                    <a:pt x="467" y="30"/>
                  </a:cubicBezTo>
                  <a:lnTo>
                    <a:pt x="468" y="29"/>
                  </a:lnTo>
                  <a:close/>
                  <a:moveTo>
                    <a:pt x="467" y="31"/>
                  </a:moveTo>
                  <a:cubicBezTo>
                    <a:pt x="468" y="32"/>
                    <a:pt x="468" y="32"/>
                    <a:pt x="468" y="32"/>
                  </a:cubicBezTo>
                  <a:cubicBezTo>
                    <a:pt x="466" y="33"/>
                    <a:pt x="467" y="31"/>
                    <a:pt x="466" y="32"/>
                  </a:cubicBezTo>
                  <a:cubicBezTo>
                    <a:pt x="466" y="33"/>
                    <a:pt x="466" y="33"/>
                    <a:pt x="466" y="33"/>
                  </a:cubicBezTo>
                  <a:cubicBezTo>
                    <a:pt x="466" y="32"/>
                    <a:pt x="466" y="32"/>
                    <a:pt x="466" y="32"/>
                  </a:cubicBezTo>
                  <a:lnTo>
                    <a:pt x="467" y="31"/>
                  </a:lnTo>
                  <a:close/>
                  <a:moveTo>
                    <a:pt x="465" y="32"/>
                  </a:moveTo>
                  <a:cubicBezTo>
                    <a:pt x="465" y="32"/>
                    <a:pt x="464" y="32"/>
                    <a:pt x="464" y="32"/>
                  </a:cubicBezTo>
                  <a:cubicBezTo>
                    <a:pt x="464" y="31"/>
                    <a:pt x="465" y="32"/>
                    <a:pt x="465" y="32"/>
                  </a:cubicBezTo>
                  <a:close/>
                  <a:moveTo>
                    <a:pt x="461" y="29"/>
                  </a:moveTo>
                  <a:cubicBezTo>
                    <a:pt x="461" y="29"/>
                    <a:pt x="460" y="30"/>
                    <a:pt x="460" y="30"/>
                  </a:cubicBezTo>
                  <a:cubicBezTo>
                    <a:pt x="459" y="29"/>
                    <a:pt x="459" y="29"/>
                    <a:pt x="459" y="29"/>
                  </a:cubicBezTo>
                  <a:lnTo>
                    <a:pt x="461" y="29"/>
                  </a:lnTo>
                  <a:close/>
                  <a:moveTo>
                    <a:pt x="517" y="25"/>
                  </a:moveTo>
                  <a:cubicBezTo>
                    <a:pt x="517" y="25"/>
                    <a:pt x="517" y="25"/>
                    <a:pt x="517" y="25"/>
                  </a:cubicBezTo>
                  <a:cubicBezTo>
                    <a:pt x="517" y="25"/>
                    <a:pt x="517" y="25"/>
                    <a:pt x="516" y="24"/>
                  </a:cubicBezTo>
                  <a:cubicBezTo>
                    <a:pt x="516" y="24"/>
                    <a:pt x="517" y="24"/>
                    <a:pt x="517" y="25"/>
                  </a:cubicBezTo>
                  <a:close/>
                  <a:moveTo>
                    <a:pt x="512" y="25"/>
                  </a:moveTo>
                  <a:cubicBezTo>
                    <a:pt x="512" y="25"/>
                    <a:pt x="512" y="25"/>
                    <a:pt x="512" y="25"/>
                  </a:cubicBezTo>
                  <a:cubicBezTo>
                    <a:pt x="511" y="25"/>
                    <a:pt x="511" y="25"/>
                    <a:pt x="511" y="25"/>
                  </a:cubicBezTo>
                  <a:lnTo>
                    <a:pt x="512" y="25"/>
                  </a:lnTo>
                  <a:close/>
                  <a:moveTo>
                    <a:pt x="463" y="23"/>
                  </a:moveTo>
                  <a:cubicBezTo>
                    <a:pt x="464" y="23"/>
                    <a:pt x="464" y="23"/>
                    <a:pt x="464" y="23"/>
                  </a:cubicBezTo>
                  <a:cubicBezTo>
                    <a:pt x="464" y="23"/>
                    <a:pt x="464" y="23"/>
                    <a:pt x="464" y="23"/>
                  </a:cubicBezTo>
                  <a:cubicBezTo>
                    <a:pt x="464" y="23"/>
                    <a:pt x="464" y="23"/>
                    <a:pt x="464" y="23"/>
                  </a:cubicBezTo>
                  <a:cubicBezTo>
                    <a:pt x="465" y="23"/>
                    <a:pt x="464" y="23"/>
                    <a:pt x="464" y="24"/>
                  </a:cubicBezTo>
                  <a:cubicBezTo>
                    <a:pt x="465" y="24"/>
                    <a:pt x="465" y="24"/>
                    <a:pt x="465" y="24"/>
                  </a:cubicBezTo>
                  <a:cubicBezTo>
                    <a:pt x="463" y="24"/>
                    <a:pt x="463" y="24"/>
                    <a:pt x="463" y="24"/>
                  </a:cubicBezTo>
                  <a:cubicBezTo>
                    <a:pt x="463" y="24"/>
                    <a:pt x="463" y="24"/>
                    <a:pt x="463" y="23"/>
                  </a:cubicBezTo>
                  <a:cubicBezTo>
                    <a:pt x="463" y="24"/>
                    <a:pt x="463" y="24"/>
                    <a:pt x="463" y="24"/>
                  </a:cubicBezTo>
                  <a:cubicBezTo>
                    <a:pt x="463" y="23"/>
                    <a:pt x="463" y="23"/>
                    <a:pt x="463" y="23"/>
                  </a:cubicBezTo>
                  <a:close/>
                  <a:moveTo>
                    <a:pt x="449" y="19"/>
                  </a:moveTo>
                  <a:cubicBezTo>
                    <a:pt x="449" y="19"/>
                    <a:pt x="450" y="19"/>
                    <a:pt x="450" y="20"/>
                  </a:cubicBezTo>
                  <a:lnTo>
                    <a:pt x="449" y="19"/>
                  </a:lnTo>
                  <a:close/>
                  <a:moveTo>
                    <a:pt x="454" y="17"/>
                  </a:moveTo>
                  <a:cubicBezTo>
                    <a:pt x="454" y="17"/>
                    <a:pt x="454" y="17"/>
                    <a:pt x="454" y="17"/>
                  </a:cubicBezTo>
                  <a:cubicBezTo>
                    <a:pt x="454" y="17"/>
                    <a:pt x="454" y="17"/>
                    <a:pt x="454" y="17"/>
                  </a:cubicBezTo>
                  <a:close/>
                  <a:moveTo>
                    <a:pt x="438" y="55"/>
                  </a:moveTo>
                  <a:cubicBezTo>
                    <a:pt x="438" y="55"/>
                    <a:pt x="439" y="55"/>
                    <a:pt x="439" y="55"/>
                  </a:cubicBezTo>
                  <a:lnTo>
                    <a:pt x="438" y="55"/>
                  </a:lnTo>
                  <a:close/>
                  <a:moveTo>
                    <a:pt x="432" y="73"/>
                  </a:moveTo>
                  <a:cubicBezTo>
                    <a:pt x="433" y="72"/>
                    <a:pt x="435" y="73"/>
                    <a:pt x="436" y="73"/>
                  </a:cubicBezTo>
                  <a:cubicBezTo>
                    <a:pt x="435" y="73"/>
                    <a:pt x="433" y="73"/>
                    <a:pt x="432" y="73"/>
                  </a:cubicBezTo>
                  <a:close/>
                  <a:moveTo>
                    <a:pt x="459" y="23"/>
                  </a:moveTo>
                  <a:cubicBezTo>
                    <a:pt x="460" y="23"/>
                    <a:pt x="461" y="22"/>
                    <a:pt x="461" y="23"/>
                  </a:cubicBezTo>
                  <a:cubicBezTo>
                    <a:pt x="460" y="23"/>
                    <a:pt x="460" y="23"/>
                    <a:pt x="460" y="24"/>
                  </a:cubicBezTo>
                  <a:cubicBezTo>
                    <a:pt x="460" y="24"/>
                    <a:pt x="460" y="24"/>
                    <a:pt x="460" y="24"/>
                  </a:cubicBezTo>
                  <a:cubicBezTo>
                    <a:pt x="460" y="24"/>
                    <a:pt x="460" y="24"/>
                    <a:pt x="460" y="24"/>
                  </a:cubicBezTo>
                  <a:cubicBezTo>
                    <a:pt x="459" y="24"/>
                    <a:pt x="459" y="24"/>
                    <a:pt x="459" y="24"/>
                  </a:cubicBezTo>
                  <a:cubicBezTo>
                    <a:pt x="459" y="24"/>
                    <a:pt x="459" y="24"/>
                    <a:pt x="460" y="24"/>
                  </a:cubicBezTo>
                  <a:cubicBezTo>
                    <a:pt x="460" y="24"/>
                    <a:pt x="460" y="24"/>
                    <a:pt x="460" y="24"/>
                  </a:cubicBezTo>
                  <a:lnTo>
                    <a:pt x="459" y="23"/>
                  </a:lnTo>
                  <a:close/>
                  <a:moveTo>
                    <a:pt x="458" y="24"/>
                  </a:moveTo>
                  <a:cubicBezTo>
                    <a:pt x="458" y="24"/>
                    <a:pt x="458" y="24"/>
                    <a:pt x="458" y="24"/>
                  </a:cubicBezTo>
                  <a:cubicBezTo>
                    <a:pt x="457" y="24"/>
                    <a:pt x="457" y="24"/>
                    <a:pt x="457" y="24"/>
                  </a:cubicBezTo>
                  <a:lnTo>
                    <a:pt x="458" y="24"/>
                  </a:lnTo>
                  <a:close/>
                  <a:moveTo>
                    <a:pt x="454" y="36"/>
                  </a:moveTo>
                  <a:cubicBezTo>
                    <a:pt x="453" y="35"/>
                    <a:pt x="453" y="35"/>
                    <a:pt x="453" y="35"/>
                  </a:cubicBezTo>
                  <a:cubicBezTo>
                    <a:pt x="453" y="35"/>
                    <a:pt x="453" y="35"/>
                    <a:pt x="453" y="35"/>
                  </a:cubicBezTo>
                  <a:cubicBezTo>
                    <a:pt x="453" y="35"/>
                    <a:pt x="452" y="35"/>
                    <a:pt x="452" y="35"/>
                  </a:cubicBezTo>
                  <a:cubicBezTo>
                    <a:pt x="452" y="34"/>
                    <a:pt x="452" y="34"/>
                    <a:pt x="452" y="34"/>
                  </a:cubicBezTo>
                  <a:cubicBezTo>
                    <a:pt x="453" y="35"/>
                    <a:pt x="454" y="34"/>
                    <a:pt x="454" y="36"/>
                  </a:cubicBezTo>
                  <a:close/>
                  <a:moveTo>
                    <a:pt x="443" y="55"/>
                  </a:moveTo>
                  <a:cubicBezTo>
                    <a:pt x="444" y="55"/>
                    <a:pt x="445" y="55"/>
                    <a:pt x="446" y="56"/>
                  </a:cubicBezTo>
                  <a:cubicBezTo>
                    <a:pt x="441" y="56"/>
                    <a:pt x="441" y="56"/>
                    <a:pt x="441" y="56"/>
                  </a:cubicBezTo>
                  <a:cubicBezTo>
                    <a:pt x="442" y="55"/>
                    <a:pt x="443" y="56"/>
                    <a:pt x="443" y="55"/>
                  </a:cubicBezTo>
                  <a:close/>
                  <a:moveTo>
                    <a:pt x="449" y="35"/>
                  </a:moveTo>
                  <a:cubicBezTo>
                    <a:pt x="449" y="34"/>
                    <a:pt x="449" y="34"/>
                    <a:pt x="449" y="34"/>
                  </a:cubicBezTo>
                  <a:cubicBezTo>
                    <a:pt x="450" y="35"/>
                    <a:pt x="450" y="35"/>
                    <a:pt x="450" y="35"/>
                  </a:cubicBezTo>
                  <a:lnTo>
                    <a:pt x="449" y="35"/>
                  </a:lnTo>
                  <a:close/>
                  <a:moveTo>
                    <a:pt x="453" y="26"/>
                  </a:moveTo>
                  <a:cubicBezTo>
                    <a:pt x="454" y="25"/>
                    <a:pt x="454" y="25"/>
                    <a:pt x="454" y="25"/>
                  </a:cubicBezTo>
                  <a:cubicBezTo>
                    <a:pt x="454" y="26"/>
                    <a:pt x="454" y="26"/>
                    <a:pt x="454" y="26"/>
                  </a:cubicBezTo>
                  <a:lnTo>
                    <a:pt x="453" y="26"/>
                  </a:lnTo>
                  <a:close/>
                  <a:moveTo>
                    <a:pt x="456" y="26"/>
                  </a:moveTo>
                  <a:cubicBezTo>
                    <a:pt x="455" y="26"/>
                    <a:pt x="455" y="26"/>
                    <a:pt x="455" y="26"/>
                  </a:cubicBezTo>
                  <a:cubicBezTo>
                    <a:pt x="455" y="26"/>
                    <a:pt x="455" y="26"/>
                    <a:pt x="455" y="26"/>
                  </a:cubicBezTo>
                  <a:cubicBezTo>
                    <a:pt x="455" y="25"/>
                    <a:pt x="455" y="26"/>
                    <a:pt x="456" y="26"/>
                  </a:cubicBezTo>
                  <a:close/>
                  <a:moveTo>
                    <a:pt x="455" y="23"/>
                  </a:moveTo>
                  <a:cubicBezTo>
                    <a:pt x="455" y="23"/>
                    <a:pt x="455" y="23"/>
                    <a:pt x="455" y="23"/>
                  </a:cubicBezTo>
                  <a:cubicBezTo>
                    <a:pt x="455" y="23"/>
                    <a:pt x="455" y="23"/>
                    <a:pt x="455" y="23"/>
                  </a:cubicBezTo>
                  <a:cubicBezTo>
                    <a:pt x="455" y="23"/>
                    <a:pt x="455" y="23"/>
                    <a:pt x="455" y="22"/>
                  </a:cubicBezTo>
                  <a:cubicBezTo>
                    <a:pt x="455" y="22"/>
                    <a:pt x="456" y="22"/>
                    <a:pt x="455" y="23"/>
                  </a:cubicBezTo>
                  <a:close/>
                  <a:moveTo>
                    <a:pt x="456" y="17"/>
                  </a:moveTo>
                  <a:cubicBezTo>
                    <a:pt x="457" y="18"/>
                    <a:pt x="458" y="16"/>
                    <a:pt x="459" y="17"/>
                  </a:cubicBezTo>
                  <a:cubicBezTo>
                    <a:pt x="461" y="17"/>
                    <a:pt x="461" y="17"/>
                    <a:pt x="461" y="17"/>
                  </a:cubicBezTo>
                  <a:cubicBezTo>
                    <a:pt x="461" y="17"/>
                    <a:pt x="461" y="18"/>
                    <a:pt x="461" y="18"/>
                  </a:cubicBezTo>
                  <a:cubicBezTo>
                    <a:pt x="461" y="18"/>
                    <a:pt x="461" y="18"/>
                    <a:pt x="461" y="18"/>
                  </a:cubicBezTo>
                  <a:cubicBezTo>
                    <a:pt x="461" y="18"/>
                    <a:pt x="461" y="18"/>
                    <a:pt x="461" y="18"/>
                  </a:cubicBezTo>
                  <a:cubicBezTo>
                    <a:pt x="461" y="18"/>
                    <a:pt x="459" y="18"/>
                    <a:pt x="459" y="18"/>
                  </a:cubicBezTo>
                  <a:cubicBezTo>
                    <a:pt x="458" y="19"/>
                    <a:pt x="456" y="17"/>
                    <a:pt x="456" y="17"/>
                  </a:cubicBezTo>
                  <a:cubicBezTo>
                    <a:pt x="455" y="18"/>
                    <a:pt x="455" y="18"/>
                    <a:pt x="455" y="18"/>
                  </a:cubicBezTo>
                  <a:cubicBezTo>
                    <a:pt x="455" y="18"/>
                    <a:pt x="455" y="16"/>
                    <a:pt x="456" y="17"/>
                  </a:cubicBezTo>
                  <a:close/>
                  <a:moveTo>
                    <a:pt x="455" y="20"/>
                  </a:moveTo>
                  <a:cubicBezTo>
                    <a:pt x="454" y="20"/>
                    <a:pt x="454" y="20"/>
                    <a:pt x="454" y="20"/>
                  </a:cubicBezTo>
                  <a:cubicBezTo>
                    <a:pt x="455" y="20"/>
                    <a:pt x="455" y="20"/>
                    <a:pt x="455" y="20"/>
                  </a:cubicBezTo>
                  <a:close/>
                  <a:moveTo>
                    <a:pt x="451" y="25"/>
                  </a:moveTo>
                  <a:cubicBezTo>
                    <a:pt x="452" y="25"/>
                    <a:pt x="452" y="25"/>
                    <a:pt x="452" y="25"/>
                  </a:cubicBezTo>
                  <a:cubicBezTo>
                    <a:pt x="451" y="25"/>
                    <a:pt x="451" y="25"/>
                    <a:pt x="451" y="25"/>
                  </a:cubicBezTo>
                  <a:cubicBezTo>
                    <a:pt x="451" y="25"/>
                    <a:pt x="451" y="25"/>
                    <a:pt x="451" y="25"/>
                  </a:cubicBezTo>
                  <a:cubicBezTo>
                    <a:pt x="452" y="26"/>
                    <a:pt x="452" y="26"/>
                    <a:pt x="452" y="26"/>
                  </a:cubicBezTo>
                  <a:cubicBezTo>
                    <a:pt x="453" y="26"/>
                    <a:pt x="452" y="25"/>
                    <a:pt x="453" y="25"/>
                  </a:cubicBezTo>
                  <a:cubicBezTo>
                    <a:pt x="453" y="25"/>
                    <a:pt x="452" y="26"/>
                    <a:pt x="453" y="26"/>
                  </a:cubicBezTo>
                  <a:cubicBezTo>
                    <a:pt x="453" y="26"/>
                    <a:pt x="453" y="26"/>
                    <a:pt x="453" y="26"/>
                  </a:cubicBezTo>
                  <a:cubicBezTo>
                    <a:pt x="454" y="26"/>
                    <a:pt x="454" y="26"/>
                    <a:pt x="454" y="26"/>
                  </a:cubicBezTo>
                  <a:cubicBezTo>
                    <a:pt x="453" y="26"/>
                    <a:pt x="453" y="27"/>
                    <a:pt x="452" y="27"/>
                  </a:cubicBezTo>
                  <a:cubicBezTo>
                    <a:pt x="452" y="27"/>
                    <a:pt x="452" y="27"/>
                    <a:pt x="452" y="26"/>
                  </a:cubicBezTo>
                  <a:cubicBezTo>
                    <a:pt x="452" y="26"/>
                    <a:pt x="452" y="26"/>
                    <a:pt x="452" y="26"/>
                  </a:cubicBezTo>
                  <a:cubicBezTo>
                    <a:pt x="451" y="26"/>
                    <a:pt x="451" y="26"/>
                    <a:pt x="451" y="26"/>
                  </a:cubicBezTo>
                  <a:cubicBezTo>
                    <a:pt x="451" y="26"/>
                    <a:pt x="451" y="26"/>
                    <a:pt x="451" y="26"/>
                  </a:cubicBezTo>
                  <a:cubicBezTo>
                    <a:pt x="451" y="25"/>
                    <a:pt x="451" y="26"/>
                    <a:pt x="450" y="26"/>
                  </a:cubicBezTo>
                  <a:lnTo>
                    <a:pt x="451" y="25"/>
                  </a:lnTo>
                  <a:close/>
                  <a:moveTo>
                    <a:pt x="446" y="34"/>
                  </a:moveTo>
                  <a:cubicBezTo>
                    <a:pt x="447" y="33"/>
                    <a:pt x="447" y="35"/>
                    <a:pt x="447" y="35"/>
                  </a:cubicBezTo>
                  <a:cubicBezTo>
                    <a:pt x="446" y="35"/>
                    <a:pt x="446" y="35"/>
                    <a:pt x="446" y="35"/>
                  </a:cubicBezTo>
                  <a:cubicBezTo>
                    <a:pt x="447" y="35"/>
                    <a:pt x="446" y="34"/>
                    <a:pt x="446" y="34"/>
                  </a:cubicBezTo>
                  <a:close/>
                  <a:moveTo>
                    <a:pt x="442" y="35"/>
                  </a:moveTo>
                  <a:cubicBezTo>
                    <a:pt x="442" y="35"/>
                    <a:pt x="442" y="35"/>
                    <a:pt x="442" y="34"/>
                  </a:cubicBezTo>
                  <a:cubicBezTo>
                    <a:pt x="443" y="34"/>
                    <a:pt x="443" y="35"/>
                    <a:pt x="443" y="35"/>
                  </a:cubicBezTo>
                  <a:cubicBezTo>
                    <a:pt x="442" y="35"/>
                    <a:pt x="442" y="35"/>
                    <a:pt x="442" y="35"/>
                  </a:cubicBezTo>
                  <a:cubicBezTo>
                    <a:pt x="442" y="35"/>
                    <a:pt x="442" y="35"/>
                    <a:pt x="442" y="35"/>
                  </a:cubicBezTo>
                  <a:close/>
                  <a:moveTo>
                    <a:pt x="446" y="25"/>
                  </a:moveTo>
                  <a:cubicBezTo>
                    <a:pt x="446" y="25"/>
                    <a:pt x="447" y="25"/>
                    <a:pt x="447" y="25"/>
                  </a:cubicBezTo>
                  <a:cubicBezTo>
                    <a:pt x="447" y="25"/>
                    <a:pt x="447" y="25"/>
                    <a:pt x="447" y="25"/>
                  </a:cubicBezTo>
                  <a:cubicBezTo>
                    <a:pt x="447" y="26"/>
                    <a:pt x="447" y="26"/>
                    <a:pt x="447" y="26"/>
                  </a:cubicBezTo>
                  <a:cubicBezTo>
                    <a:pt x="447" y="25"/>
                    <a:pt x="448" y="25"/>
                    <a:pt x="449" y="25"/>
                  </a:cubicBezTo>
                  <a:cubicBezTo>
                    <a:pt x="448" y="25"/>
                    <a:pt x="448" y="27"/>
                    <a:pt x="446" y="26"/>
                  </a:cubicBezTo>
                  <a:cubicBezTo>
                    <a:pt x="446" y="26"/>
                    <a:pt x="446" y="26"/>
                    <a:pt x="446" y="26"/>
                  </a:cubicBezTo>
                  <a:cubicBezTo>
                    <a:pt x="446" y="26"/>
                    <a:pt x="446" y="26"/>
                    <a:pt x="446" y="26"/>
                  </a:cubicBezTo>
                  <a:cubicBezTo>
                    <a:pt x="446" y="25"/>
                    <a:pt x="446" y="25"/>
                    <a:pt x="446" y="25"/>
                  </a:cubicBezTo>
                  <a:close/>
                  <a:moveTo>
                    <a:pt x="408" y="19"/>
                  </a:moveTo>
                  <a:cubicBezTo>
                    <a:pt x="409" y="18"/>
                    <a:pt x="409" y="18"/>
                    <a:pt x="409" y="18"/>
                  </a:cubicBezTo>
                  <a:cubicBezTo>
                    <a:pt x="409" y="19"/>
                    <a:pt x="409" y="19"/>
                    <a:pt x="409" y="19"/>
                  </a:cubicBezTo>
                  <a:lnTo>
                    <a:pt x="408" y="19"/>
                  </a:lnTo>
                  <a:close/>
                  <a:moveTo>
                    <a:pt x="414" y="23"/>
                  </a:moveTo>
                  <a:cubicBezTo>
                    <a:pt x="414" y="22"/>
                    <a:pt x="414" y="22"/>
                    <a:pt x="414" y="22"/>
                  </a:cubicBezTo>
                  <a:cubicBezTo>
                    <a:pt x="414" y="22"/>
                    <a:pt x="414" y="22"/>
                    <a:pt x="414" y="22"/>
                  </a:cubicBezTo>
                  <a:cubicBezTo>
                    <a:pt x="414" y="22"/>
                    <a:pt x="414" y="22"/>
                    <a:pt x="414" y="22"/>
                  </a:cubicBezTo>
                  <a:lnTo>
                    <a:pt x="414" y="23"/>
                  </a:lnTo>
                  <a:close/>
                  <a:moveTo>
                    <a:pt x="420" y="22"/>
                  </a:moveTo>
                  <a:cubicBezTo>
                    <a:pt x="420" y="22"/>
                    <a:pt x="420" y="22"/>
                    <a:pt x="420" y="22"/>
                  </a:cubicBezTo>
                  <a:cubicBezTo>
                    <a:pt x="421" y="22"/>
                    <a:pt x="421" y="22"/>
                    <a:pt x="421" y="22"/>
                  </a:cubicBezTo>
                  <a:lnTo>
                    <a:pt x="420" y="22"/>
                  </a:lnTo>
                  <a:close/>
                  <a:moveTo>
                    <a:pt x="426" y="22"/>
                  </a:moveTo>
                  <a:cubicBezTo>
                    <a:pt x="425" y="22"/>
                    <a:pt x="425" y="22"/>
                    <a:pt x="425" y="22"/>
                  </a:cubicBezTo>
                  <a:cubicBezTo>
                    <a:pt x="425" y="22"/>
                    <a:pt x="425" y="22"/>
                    <a:pt x="425" y="22"/>
                  </a:cubicBezTo>
                  <a:cubicBezTo>
                    <a:pt x="426" y="22"/>
                    <a:pt x="426" y="22"/>
                    <a:pt x="426" y="22"/>
                  </a:cubicBezTo>
                  <a:close/>
                  <a:moveTo>
                    <a:pt x="437" y="23"/>
                  </a:moveTo>
                  <a:cubicBezTo>
                    <a:pt x="438" y="22"/>
                    <a:pt x="437" y="22"/>
                    <a:pt x="438" y="22"/>
                  </a:cubicBezTo>
                  <a:cubicBezTo>
                    <a:pt x="438" y="22"/>
                    <a:pt x="438" y="22"/>
                    <a:pt x="438" y="22"/>
                  </a:cubicBezTo>
                  <a:cubicBezTo>
                    <a:pt x="438" y="23"/>
                    <a:pt x="438" y="23"/>
                    <a:pt x="437" y="23"/>
                  </a:cubicBezTo>
                  <a:close/>
                  <a:moveTo>
                    <a:pt x="440" y="22"/>
                  </a:moveTo>
                  <a:cubicBezTo>
                    <a:pt x="439" y="22"/>
                    <a:pt x="439" y="22"/>
                    <a:pt x="439" y="22"/>
                  </a:cubicBezTo>
                  <a:cubicBezTo>
                    <a:pt x="439" y="22"/>
                    <a:pt x="439" y="22"/>
                    <a:pt x="439" y="22"/>
                  </a:cubicBezTo>
                  <a:cubicBezTo>
                    <a:pt x="439" y="22"/>
                    <a:pt x="439" y="22"/>
                    <a:pt x="439" y="22"/>
                  </a:cubicBezTo>
                  <a:cubicBezTo>
                    <a:pt x="439" y="22"/>
                    <a:pt x="440" y="22"/>
                    <a:pt x="440" y="22"/>
                  </a:cubicBezTo>
                  <a:close/>
                  <a:moveTo>
                    <a:pt x="442" y="35"/>
                  </a:moveTo>
                  <a:cubicBezTo>
                    <a:pt x="441" y="35"/>
                    <a:pt x="441" y="35"/>
                    <a:pt x="441" y="35"/>
                  </a:cubicBezTo>
                  <a:cubicBezTo>
                    <a:pt x="441" y="35"/>
                    <a:pt x="441" y="35"/>
                    <a:pt x="441" y="35"/>
                  </a:cubicBezTo>
                  <a:lnTo>
                    <a:pt x="442" y="35"/>
                  </a:lnTo>
                  <a:close/>
                  <a:moveTo>
                    <a:pt x="443" y="25"/>
                  </a:moveTo>
                  <a:cubicBezTo>
                    <a:pt x="445" y="25"/>
                    <a:pt x="445" y="25"/>
                    <a:pt x="445" y="25"/>
                  </a:cubicBezTo>
                  <a:cubicBezTo>
                    <a:pt x="445" y="26"/>
                    <a:pt x="445" y="26"/>
                    <a:pt x="445" y="26"/>
                  </a:cubicBezTo>
                  <a:cubicBezTo>
                    <a:pt x="444" y="25"/>
                    <a:pt x="443" y="26"/>
                    <a:pt x="443" y="25"/>
                  </a:cubicBezTo>
                  <a:cubicBezTo>
                    <a:pt x="443" y="25"/>
                    <a:pt x="443" y="25"/>
                    <a:pt x="443" y="25"/>
                  </a:cubicBezTo>
                  <a:close/>
                  <a:moveTo>
                    <a:pt x="439" y="34"/>
                  </a:moveTo>
                  <a:cubicBezTo>
                    <a:pt x="439" y="34"/>
                    <a:pt x="439" y="34"/>
                    <a:pt x="439" y="34"/>
                  </a:cubicBezTo>
                  <a:cubicBezTo>
                    <a:pt x="439" y="34"/>
                    <a:pt x="439" y="34"/>
                    <a:pt x="439" y="34"/>
                  </a:cubicBezTo>
                  <a:cubicBezTo>
                    <a:pt x="438" y="35"/>
                    <a:pt x="440" y="34"/>
                    <a:pt x="440" y="34"/>
                  </a:cubicBezTo>
                  <a:cubicBezTo>
                    <a:pt x="441" y="34"/>
                    <a:pt x="441" y="34"/>
                    <a:pt x="441" y="34"/>
                  </a:cubicBezTo>
                  <a:cubicBezTo>
                    <a:pt x="441" y="35"/>
                    <a:pt x="439" y="35"/>
                    <a:pt x="438" y="35"/>
                  </a:cubicBezTo>
                  <a:cubicBezTo>
                    <a:pt x="438" y="34"/>
                    <a:pt x="438" y="35"/>
                    <a:pt x="439" y="34"/>
                  </a:cubicBezTo>
                  <a:close/>
                  <a:moveTo>
                    <a:pt x="436" y="35"/>
                  </a:moveTo>
                  <a:cubicBezTo>
                    <a:pt x="437" y="34"/>
                    <a:pt x="437" y="34"/>
                    <a:pt x="437" y="34"/>
                  </a:cubicBezTo>
                  <a:cubicBezTo>
                    <a:pt x="437" y="34"/>
                    <a:pt x="437" y="34"/>
                    <a:pt x="437" y="34"/>
                  </a:cubicBezTo>
                  <a:lnTo>
                    <a:pt x="436" y="35"/>
                  </a:lnTo>
                  <a:close/>
                  <a:moveTo>
                    <a:pt x="440" y="26"/>
                  </a:moveTo>
                  <a:cubicBezTo>
                    <a:pt x="440" y="26"/>
                    <a:pt x="439" y="26"/>
                    <a:pt x="439" y="26"/>
                  </a:cubicBezTo>
                  <a:cubicBezTo>
                    <a:pt x="439" y="26"/>
                    <a:pt x="439" y="26"/>
                    <a:pt x="439" y="26"/>
                  </a:cubicBezTo>
                  <a:cubicBezTo>
                    <a:pt x="439" y="26"/>
                    <a:pt x="439" y="26"/>
                    <a:pt x="439" y="26"/>
                  </a:cubicBezTo>
                  <a:cubicBezTo>
                    <a:pt x="440" y="26"/>
                    <a:pt x="440" y="25"/>
                    <a:pt x="440" y="26"/>
                  </a:cubicBezTo>
                  <a:close/>
                  <a:moveTo>
                    <a:pt x="379" y="25"/>
                  </a:moveTo>
                  <a:cubicBezTo>
                    <a:pt x="379" y="24"/>
                    <a:pt x="379" y="25"/>
                    <a:pt x="379" y="25"/>
                  </a:cubicBezTo>
                  <a:cubicBezTo>
                    <a:pt x="379" y="24"/>
                    <a:pt x="379" y="24"/>
                    <a:pt x="379" y="24"/>
                  </a:cubicBezTo>
                  <a:cubicBezTo>
                    <a:pt x="379" y="24"/>
                    <a:pt x="379" y="24"/>
                    <a:pt x="379" y="25"/>
                  </a:cubicBezTo>
                  <a:close/>
                  <a:moveTo>
                    <a:pt x="281" y="8"/>
                  </a:moveTo>
                  <a:cubicBezTo>
                    <a:pt x="281" y="9"/>
                    <a:pt x="281" y="9"/>
                    <a:pt x="281" y="9"/>
                  </a:cubicBezTo>
                  <a:cubicBezTo>
                    <a:pt x="281" y="9"/>
                    <a:pt x="281" y="9"/>
                    <a:pt x="281" y="9"/>
                  </a:cubicBezTo>
                  <a:cubicBezTo>
                    <a:pt x="281" y="9"/>
                    <a:pt x="280" y="9"/>
                    <a:pt x="280" y="9"/>
                  </a:cubicBezTo>
                  <a:cubicBezTo>
                    <a:pt x="280" y="9"/>
                    <a:pt x="280" y="9"/>
                    <a:pt x="281" y="8"/>
                  </a:cubicBezTo>
                  <a:close/>
                  <a:moveTo>
                    <a:pt x="280" y="9"/>
                  </a:moveTo>
                  <a:cubicBezTo>
                    <a:pt x="279" y="10"/>
                    <a:pt x="279" y="10"/>
                    <a:pt x="279" y="10"/>
                  </a:cubicBezTo>
                  <a:cubicBezTo>
                    <a:pt x="276" y="10"/>
                    <a:pt x="276" y="10"/>
                    <a:pt x="276" y="10"/>
                  </a:cubicBezTo>
                  <a:cubicBezTo>
                    <a:pt x="277" y="8"/>
                    <a:pt x="279" y="9"/>
                    <a:pt x="280" y="9"/>
                  </a:cubicBezTo>
                  <a:close/>
                  <a:moveTo>
                    <a:pt x="270" y="7"/>
                  </a:moveTo>
                  <a:cubicBezTo>
                    <a:pt x="270" y="7"/>
                    <a:pt x="271" y="6"/>
                    <a:pt x="271" y="6"/>
                  </a:cubicBezTo>
                  <a:cubicBezTo>
                    <a:pt x="271" y="6"/>
                    <a:pt x="271" y="6"/>
                    <a:pt x="271" y="7"/>
                  </a:cubicBezTo>
                  <a:cubicBezTo>
                    <a:pt x="271" y="6"/>
                    <a:pt x="271" y="7"/>
                    <a:pt x="270" y="7"/>
                  </a:cubicBezTo>
                  <a:close/>
                  <a:moveTo>
                    <a:pt x="266" y="9"/>
                  </a:moveTo>
                  <a:cubicBezTo>
                    <a:pt x="265" y="9"/>
                    <a:pt x="265" y="9"/>
                    <a:pt x="265" y="9"/>
                  </a:cubicBezTo>
                  <a:cubicBezTo>
                    <a:pt x="265" y="9"/>
                    <a:pt x="265" y="9"/>
                    <a:pt x="265" y="9"/>
                  </a:cubicBezTo>
                  <a:lnTo>
                    <a:pt x="266" y="9"/>
                  </a:lnTo>
                  <a:close/>
                  <a:moveTo>
                    <a:pt x="265" y="12"/>
                  </a:moveTo>
                  <a:cubicBezTo>
                    <a:pt x="265" y="12"/>
                    <a:pt x="265" y="12"/>
                    <a:pt x="265" y="12"/>
                  </a:cubicBezTo>
                  <a:cubicBezTo>
                    <a:pt x="265" y="12"/>
                    <a:pt x="264" y="12"/>
                    <a:pt x="264" y="12"/>
                  </a:cubicBezTo>
                  <a:cubicBezTo>
                    <a:pt x="264" y="12"/>
                    <a:pt x="264" y="12"/>
                    <a:pt x="264" y="11"/>
                  </a:cubicBezTo>
                  <a:cubicBezTo>
                    <a:pt x="265" y="12"/>
                    <a:pt x="265" y="11"/>
                    <a:pt x="267" y="11"/>
                  </a:cubicBezTo>
                  <a:cubicBezTo>
                    <a:pt x="267" y="12"/>
                    <a:pt x="266" y="12"/>
                    <a:pt x="266" y="12"/>
                  </a:cubicBezTo>
                  <a:cubicBezTo>
                    <a:pt x="266" y="13"/>
                    <a:pt x="266" y="13"/>
                    <a:pt x="267" y="13"/>
                  </a:cubicBezTo>
                  <a:cubicBezTo>
                    <a:pt x="266" y="13"/>
                    <a:pt x="266" y="13"/>
                    <a:pt x="266" y="12"/>
                  </a:cubicBezTo>
                  <a:cubicBezTo>
                    <a:pt x="266" y="12"/>
                    <a:pt x="265" y="13"/>
                    <a:pt x="265" y="12"/>
                  </a:cubicBezTo>
                  <a:close/>
                  <a:moveTo>
                    <a:pt x="246" y="11"/>
                  </a:moveTo>
                  <a:cubicBezTo>
                    <a:pt x="246" y="11"/>
                    <a:pt x="246" y="11"/>
                    <a:pt x="246" y="11"/>
                  </a:cubicBezTo>
                  <a:cubicBezTo>
                    <a:pt x="246" y="11"/>
                    <a:pt x="246" y="11"/>
                    <a:pt x="246" y="11"/>
                  </a:cubicBezTo>
                  <a:close/>
                  <a:moveTo>
                    <a:pt x="243" y="10"/>
                  </a:moveTo>
                  <a:cubicBezTo>
                    <a:pt x="242" y="8"/>
                    <a:pt x="244" y="10"/>
                    <a:pt x="244" y="9"/>
                  </a:cubicBezTo>
                  <a:cubicBezTo>
                    <a:pt x="244" y="9"/>
                    <a:pt x="244" y="9"/>
                    <a:pt x="245" y="10"/>
                  </a:cubicBezTo>
                  <a:cubicBezTo>
                    <a:pt x="243" y="8"/>
                    <a:pt x="243" y="11"/>
                    <a:pt x="242" y="10"/>
                  </a:cubicBezTo>
                  <a:cubicBezTo>
                    <a:pt x="241" y="10"/>
                    <a:pt x="241" y="10"/>
                    <a:pt x="241" y="10"/>
                  </a:cubicBezTo>
                  <a:cubicBezTo>
                    <a:pt x="240" y="9"/>
                    <a:pt x="240" y="9"/>
                    <a:pt x="240" y="9"/>
                  </a:cubicBezTo>
                  <a:cubicBezTo>
                    <a:pt x="242" y="9"/>
                    <a:pt x="241" y="9"/>
                    <a:pt x="243" y="10"/>
                  </a:cubicBezTo>
                  <a:close/>
                  <a:moveTo>
                    <a:pt x="199" y="2"/>
                  </a:moveTo>
                  <a:cubicBezTo>
                    <a:pt x="200" y="2"/>
                    <a:pt x="200" y="2"/>
                    <a:pt x="200" y="2"/>
                  </a:cubicBezTo>
                  <a:cubicBezTo>
                    <a:pt x="200" y="2"/>
                    <a:pt x="200" y="3"/>
                    <a:pt x="200" y="3"/>
                  </a:cubicBezTo>
                  <a:cubicBezTo>
                    <a:pt x="199" y="3"/>
                    <a:pt x="200" y="2"/>
                    <a:pt x="199" y="2"/>
                  </a:cubicBezTo>
                  <a:close/>
                  <a:moveTo>
                    <a:pt x="7" y="35"/>
                  </a:moveTo>
                  <a:cubicBezTo>
                    <a:pt x="6" y="35"/>
                    <a:pt x="5" y="35"/>
                    <a:pt x="5" y="35"/>
                  </a:cubicBezTo>
                  <a:cubicBezTo>
                    <a:pt x="5" y="35"/>
                    <a:pt x="6" y="34"/>
                    <a:pt x="8" y="34"/>
                  </a:cubicBezTo>
                  <a:cubicBezTo>
                    <a:pt x="7" y="35"/>
                    <a:pt x="7" y="35"/>
                    <a:pt x="7" y="35"/>
                  </a:cubicBezTo>
                  <a:close/>
                  <a:moveTo>
                    <a:pt x="12" y="34"/>
                  </a:moveTo>
                  <a:cubicBezTo>
                    <a:pt x="12" y="35"/>
                    <a:pt x="12" y="35"/>
                    <a:pt x="12" y="35"/>
                  </a:cubicBezTo>
                  <a:cubicBezTo>
                    <a:pt x="12" y="34"/>
                    <a:pt x="12" y="34"/>
                    <a:pt x="12" y="34"/>
                  </a:cubicBezTo>
                  <a:cubicBezTo>
                    <a:pt x="11" y="34"/>
                    <a:pt x="11" y="34"/>
                    <a:pt x="11" y="34"/>
                  </a:cubicBezTo>
                  <a:cubicBezTo>
                    <a:pt x="12" y="34"/>
                    <a:pt x="12" y="34"/>
                    <a:pt x="12" y="34"/>
                  </a:cubicBezTo>
                  <a:cubicBezTo>
                    <a:pt x="13" y="34"/>
                    <a:pt x="12" y="34"/>
                    <a:pt x="12" y="34"/>
                  </a:cubicBezTo>
                  <a:close/>
                  <a:moveTo>
                    <a:pt x="7" y="54"/>
                  </a:moveTo>
                  <a:cubicBezTo>
                    <a:pt x="7" y="54"/>
                    <a:pt x="7" y="54"/>
                    <a:pt x="7" y="54"/>
                  </a:cubicBezTo>
                  <a:cubicBezTo>
                    <a:pt x="8" y="54"/>
                    <a:pt x="8" y="54"/>
                    <a:pt x="8" y="54"/>
                  </a:cubicBezTo>
                  <a:lnTo>
                    <a:pt x="7" y="54"/>
                  </a:lnTo>
                  <a:close/>
                  <a:moveTo>
                    <a:pt x="21" y="44"/>
                  </a:moveTo>
                  <a:cubicBezTo>
                    <a:pt x="22" y="44"/>
                    <a:pt x="23" y="41"/>
                    <a:pt x="23" y="43"/>
                  </a:cubicBezTo>
                  <a:cubicBezTo>
                    <a:pt x="23" y="44"/>
                    <a:pt x="22" y="44"/>
                    <a:pt x="23" y="44"/>
                  </a:cubicBezTo>
                  <a:cubicBezTo>
                    <a:pt x="22" y="44"/>
                    <a:pt x="22" y="44"/>
                    <a:pt x="21" y="44"/>
                  </a:cubicBezTo>
                  <a:close/>
                  <a:moveTo>
                    <a:pt x="19" y="57"/>
                  </a:moveTo>
                  <a:cubicBezTo>
                    <a:pt x="18" y="56"/>
                    <a:pt x="20" y="56"/>
                    <a:pt x="20" y="56"/>
                  </a:cubicBezTo>
                  <a:cubicBezTo>
                    <a:pt x="20" y="56"/>
                    <a:pt x="20" y="56"/>
                    <a:pt x="20" y="56"/>
                  </a:cubicBezTo>
                  <a:cubicBezTo>
                    <a:pt x="20" y="56"/>
                    <a:pt x="21" y="56"/>
                    <a:pt x="21" y="56"/>
                  </a:cubicBezTo>
                  <a:cubicBezTo>
                    <a:pt x="21" y="57"/>
                    <a:pt x="20" y="57"/>
                    <a:pt x="19" y="57"/>
                  </a:cubicBezTo>
                  <a:close/>
                  <a:moveTo>
                    <a:pt x="21" y="49"/>
                  </a:moveTo>
                  <a:cubicBezTo>
                    <a:pt x="22" y="48"/>
                    <a:pt x="21" y="48"/>
                    <a:pt x="21" y="47"/>
                  </a:cubicBezTo>
                  <a:cubicBezTo>
                    <a:pt x="21" y="46"/>
                    <a:pt x="22" y="45"/>
                    <a:pt x="24" y="45"/>
                  </a:cubicBezTo>
                  <a:cubicBezTo>
                    <a:pt x="26" y="46"/>
                    <a:pt x="24" y="49"/>
                    <a:pt x="27" y="51"/>
                  </a:cubicBezTo>
                  <a:cubicBezTo>
                    <a:pt x="28" y="53"/>
                    <a:pt x="24" y="53"/>
                    <a:pt x="24" y="53"/>
                  </a:cubicBezTo>
                  <a:cubicBezTo>
                    <a:pt x="23" y="52"/>
                    <a:pt x="22" y="51"/>
                    <a:pt x="21" y="49"/>
                  </a:cubicBezTo>
                  <a:close/>
                  <a:moveTo>
                    <a:pt x="23" y="60"/>
                  </a:moveTo>
                  <a:cubicBezTo>
                    <a:pt x="22" y="59"/>
                    <a:pt x="21" y="58"/>
                    <a:pt x="22" y="58"/>
                  </a:cubicBezTo>
                  <a:cubicBezTo>
                    <a:pt x="23" y="58"/>
                    <a:pt x="25" y="58"/>
                    <a:pt x="25" y="59"/>
                  </a:cubicBezTo>
                  <a:cubicBezTo>
                    <a:pt x="24" y="60"/>
                    <a:pt x="24" y="59"/>
                    <a:pt x="23" y="60"/>
                  </a:cubicBezTo>
                  <a:close/>
                  <a:moveTo>
                    <a:pt x="61" y="4"/>
                  </a:moveTo>
                  <a:cubicBezTo>
                    <a:pt x="61" y="5"/>
                    <a:pt x="61" y="5"/>
                    <a:pt x="61" y="5"/>
                  </a:cubicBezTo>
                  <a:cubicBezTo>
                    <a:pt x="60" y="5"/>
                    <a:pt x="60" y="5"/>
                    <a:pt x="60" y="5"/>
                  </a:cubicBezTo>
                  <a:lnTo>
                    <a:pt x="61" y="4"/>
                  </a:lnTo>
                  <a:close/>
                  <a:moveTo>
                    <a:pt x="26" y="67"/>
                  </a:moveTo>
                  <a:cubicBezTo>
                    <a:pt x="26" y="67"/>
                    <a:pt x="26" y="67"/>
                    <a:pt x="26" y="67"/>
                  </a:cubicBezTo>
                  <a:cubicBezTo>
                    <a:pt x="26" y="68"/>
                    <a:pt x="26" y="68"/>
                    <a:pt x="26" y="68"/>
                  </a:cubicBezTo>
                  <a:cubicBezTo>
                    <a:pt x="26" y="68"/>
                    <a:pt x="26" y="68"/>
                    <a:pt x="26" y="68"/>
                  </a:cubicBezTo>
                  <a:lnTo>
                    <a:pt x="26" y="67"/>
                  </a:lnTo>
                  <a:close/>
                  <a:moveTo>
                    <a:pt x="25" y="64"/>
                  </a:moveTo>
                  <a:cubicBezTo>
                    <a:pt x="26" y="64"/>
                    <a:pt x="26" y="65"/>
                    <a:pt x="26" y="66"/>
                  </a:cubicBezTo>
                  <a:cubicBezTo>
                    <a:pt x="26" y="66"/>
                    <a:pt x="25" y="66"/>
                    <a:pt x="25" y="67"/>
                  </a:cubicBezTo>
                  <a:cubicBezTo>
                    <a:pt x="23" y="66"/>
                    <a:pt x="27" y="65"/>
                    <a:pt x="25" y="64"/>
                  </a:cubicBezTo>
                  <a:close/>
                  <a:moveTo>
                    <a:pt x="26" y="69"/>
                  </a:moveTo>
                  <a:cubicBezTo>
                    <a:pt x="26" y="69"/>
                    <a:pt x="25" y="69"/>
                    <a:pt x="25" y="69"/>
                  </a:cubicBezTo>
                  <a:cubicBezTo>
                    <a:pt x="25" y="69"/>
                    <a:pt x="25" y="69"/>
                    <a:pt x="25" y="70"/>
                  </a:cubicBezTo>
                  <a:cubicBezTo>
                    <a:pt x="24" y="69"/>
                    <a:pt x="24" y="69"/>
                    <a:pt x="24" y="69"/>
                  </a:cubicBezTo>
                  <a:cubicBezTo>
                    <a:pt x="25" y="69"/>
                    <a:pt x="25" y="68"/>
                    <a:pt x="25" y="68"/>
                  </a:cubicBezTo>
                  <a:cubicBezTo>
                    <a:pt x="25" y="68"/>
                    <a:pt x="25" y="68"/>
                    <a:pt x="25" y="69"/>
                  </a:cubicBezTo>
                  <a:cubicBezTo>
                    <a:pt x="26" y="68"/>
                    <a:pt x="27" y="68"/>
                    <a:pt x="27" y="67"/>
                  </a:cubicBezTo>
                  <a:cubicBezTo>
                    <a:pt x="28" y="69"/>
                    <a:pt x="28" y="69"/>
                    <a:pt x="28" y="69"/>
                  </a:cubicBezTo>
                  <a:cubicBezTo>
                    <a:pt x="27" y="69"/>
                    <a:pt x="27" y="68"/>
                    <a:pt x="26" y="69"/>
                  </a:cubicBezTo>
                  <a:close/>
                  <a:moveTo>
                    <a:pt x="32" y="75"/>
                  </a:moveTo>
                  <a:cubicBezTo>
                    <a:pt x="31" y="76"/>
                    <a:pt x="31" y="76"/>
                    <a:pt x="30" y="77"/>
                  </a:cubicBezTo>
                  <a:cubicBezTo>
                    <a:pt x="30" y="76"/>
                    <a:pt x="31" y="74"/>
                    <a:pt x="29" y="74"/>
                  </a:cubicBezTo>
                  <a:cubicBezTo>
                    <a:pt x="30" y="73"/>
                    <a:pt x="30" y="73"/>
                    <a:pt x="30" y="73"/>
                  </a:cubicBezTo>
                  <a:cubicBezTo>
                    <a:pt x="30" y="73"/>
                    <a:pt x="30" y="73"/>
                    <a:pt x="30" y="73"/>
                  </a:cubicBezTo>
                  <a:cubicBezTo>
                    <a:pt x="29" y="73"/>
                    <a:pt x="29" y="73"/>
                    <a:pt x="29" y="73"/>
                  </a:cubicBezTo>
                  <a:cubicBezTo>
                    <a:pt x="29" y="72"/>
                    <a:pt x="31" y="72"/>
                    <a:pt x="30" y="71"/>
                  </a:cubicBezTo>
                  <a:cubicBezTo>
                    <a:pt x="29" y="71"/>
                    <a:pt x="29" y="71"/>
                    <a:pt x="29" y="71"/>
                  </a:cubicBezTo>
                  <a:cubicBezTo>
                    <a:pt x="29" y="70"/>
                    <a:pt x="27" y="72"/>
                    <a:pt x="27" y="70"/>
                  </a:cubicBezTo>
                  <a:cubicBezTo>
                    <a:pt x="27" y="70"/>
                    <a:pt x="27" y="70"/>
                    <a:pt x="27" y="70"/>
                  </a:cubicBezTo>
                  <a:cubicBezTo>
                    <a:pt x="27" y="71"/>
                    <a:pt x="27" y="71"/>
                    <a:pt x="27" y="71"/>
                  </a:cubicBezTo>
                  <a:cubicBezTo>
                    <a:pt x="26" y="71"/>
                    <a:pt x="26" y="71"/>
                    <a:pt x="26" y="71"/>
                  </a:cubicBezTo>
                  <a:cubicBezTo>
                    <a:pt x="26" y="71"/>
                    <a:pt x="27" y="70"/>
                    <a:pt x="27" y="70"/>
                  </a:cubicBezTo>
                  <a:cubicBezTo>
                    <a:pt x="28" y="70"/>
                    <a:pt x="29" y="68"/>
                    <a:pt x="30" y="70"/>
                  </a:cubicBezTo>
                  <a:cubicBezTo>
                    <a:pt x="29" y="70"/>
                    <a:pt x="29" y="70"/>
                    <a:pt x="29" y="70"/>
                  </a:cubicBezTo>
                  <a:cubicBezTo>
                    <a:pt x="29" y="71"/>
                    <a:pt x="29" y="71"/>
                    <a:pt x="29" y="71"/>
                  </a:cubicBezTo>
                  <a:cubicBezTo>
                    <a:pt x="29" y="70"/>
                    <a:pt x="30" y="71"/>
                    <a:pt x="31" y="70"/>
                  </a:cubicBezTo>
                  <a:cubicBezTo>
                    <a:pt x="31" y="72"/>
                    <a:pt x="31" y="72"/>
                    <a:pt x="31" y="72"/>
                  </a:cubicBezTo>
                  <a:cubicBezTo>
                    <a:pt x="31" y="72"/>
                    <a:pt x="31" y="72"/>
                    <a:pt x="31" y="72"/>
                  </a:cubicBezTo>
                  <a:cubicBezTo>
                    <a:pt x="33" y="73"/>
                    <a:pt x="33" y="74"/>
                    <a:pt x="34" y="76"/>
                  </a:cubicBezTo>
                  <a:cubicBezTo>
                    <a:pt x="33" y="77"/>
                    <a:pt x="35" y="76"/>
                    <a:pt x="34" y="77"/>
                  </a:cubicBezTo>
                  <a:cubicBezTo>
                    <a:pt x="33" y="77"/>
                    <a:pt x="33" y="75"/>
                    <a:pt x="32" y="75"/>
                  </a:cubicBezTo>
                  <a:close/>
                  <a:moveTo>
                    <a:pt x="71" y="95"/>
                  </a:moveTo>
                  <a:cubicBezTo>
                    <a:pt x="71" y="95"/>
                    <a:pt x="71" y="95"/>
                    <a:pt x="71" y="95"/>
                  </a:cubicBezTo>
                  <a:cubicBezTo>
                    <a:pt x="70" y="95"/>
                    <a:pt x="70" y="95"/>
                    <a:pt x="70" y="95"/>
                  </a:cubicBezTo>
                  <a:lnTo>
                    <a:pt x="71" y="95"/>
                  </a:lnTo>
                  <a:close/>
                  <a:moveTo>
                    <a:pt x="69" y="97"/>
                  </a:moveTo>
                  <a:cubicBezTo>
                    <a:pt x="69" y="97"/>
                    <a:pt x="69" y="97"/>
                    <a:pt x="69" y="97"/>
                  </a:cubicBezTo>
                  <a:cubicBezTo>
                    <a:pt x="69" y="97"/>
                    <a:pt x="69" y="97"/>
                    <a:pt x="69" y="97"/>
                  </a:cubicBezTo>
                  <a:cubicBezTo>
                    <a:pt x="68" y="97"/>
                    <a:pt x="68" y="97"/>
                    <a:pt x="68" y="97"/>
                  </a:cubicBezTo>
                  <a:cubicBezTo>
                    <a:pt x="68" y="97"/>
                    <a:pt x="68" y="97"/>
                    <a:pt x="68" y="97"/>
                  </a:cubicBezTo>
                  <a:cubicBezTo>
                    <a:pt x="68" y="97"/>
                    <a:pt x="69" y="97"/>
                    <a:pt x="69" y="97"/>
                  </a:cubicBezTo>
                  <a:close/>
                  <a:moveTo>
                    <a:pt x="68" y="96"/>
                  </a:moveTo>
                  <a:cubicBezTo>
                    <a:pt x="67" y="97"/>
                    <a:pt x="67" y="97"/>
                    <a:pt x="67" y="97"/>
                  </a:cubicBezTo>
                  <a:cubicBezTo>
                    <a:pt x="67" y="96"/>
                    <a:pt x="67" y="96"/>
                    <a:pt x="67" y="96"/>
                  </a:cubicBezTo>
                  <a:cubicBezTo>
                    <a:pt x="67" y="96"/>
                    <a:pt x="67" y="96"/>
                    <a:pt x="67" y="96"/>
                  </a:cubicBezTo>
                  <a:cubicBezTo>
                    <a:pt x="67" y="96"/>
                    <a:pt x="67" y="96"/>
                    <a:pt x="67" y="96"/>
                  </a:cubicBezTo>
                  <a:cubicBezTo>
                    <a:pt x="67" y="96"/>
                    <a:pt x="68" y="95"/>
                    <a:pt x="68" y="96"/>
                  </a:cubicBezTo>
                  <a:close/>
                  <a:moveTo>
                    <a:pt x="66" y="95"/>
                  </a:moveTo>
                  <a:cubicBezTo>
                    <a:pt x="66" y="96"/>
                    <a:pt x="66" y="96"/>
                    <a:pt x="66" y="96"/>
                  </a:cubicBezTo>
                  <a:cubicBezTo>
                    <a:pt x="66" y="97"/>
                    <a:pt x="65" y="96"/>
                    <a:pt x="64" y="96"/>
                  </a:cubicBezTo>
                  <a:cubicBezTo>
                    <a:pt x="64" y="96"/>
                    <a:pt x="65" y="96"/>
                    <a:pt x="64" y="95"/>
                  </a:cubicBezTo>
                  <a:lnTo>
                    <a:pt x="66" y="95"/>
                  </a:lnTo>
                  <a:close/>
                  <a:moveTo>
                    <a:pt x="45" y="87"/>
                  </a:moveTo>
                  <a:cubicBezTo>
                    <a:pt x="45" y="87"/>
                    <a:pt x="45" y="87"/>
                    <a:pt x="45" y="87"/>
                  </a:cubicBezTo>
                  <a:cubicBezTo>
                    <a:pt x="46" y="88"/>
                    <a:pt x="46" y="88"/>
                    <a:pt x="46" y="88"/>
                  </a:cubicBezTo>
                  <a:lnTo>
                    <a:pt x="45" y="87"/>
                  </a:lnTo>
                  <a:close/>
                  <a:moveTo>
                    <a:pt x="45" y="86"/>
                  </a:moveTo>
                  <a:cubicBezTo>
                    <a:pt x="45" y="85"/>
                    <a:pt x="46" y="86"/>
                    <a:pt x="46" y="85"/>
                  </a:cubicBezTo>
                  <a:cubicBezTo>
                    <a:pt x="47" y="85"/>
                    <a:pt x="46" y="86"/>
                    <a:pt x="47" y="86"/>
                  </a:cubicBezTo>
                  <a:cubicBezTo>
                    <a:pt x="46" y="86"/>
                    <a:pt x="45" y="86"/>
                    <a:pt x="45" y="86"/>
                  </a:cubicBezTo>
                  <a:close/>
                  <a:moveTo>
                    <a:pt x="50" y="82"/>
                  </a:moveTo>
                  <a:cubicBezTo>
                    <a:pt x="49" y="82"/>
                    <a:pt x="49" y="82"/>
                    <a:pt x="49" y="81"/>
                  </a:cubicBezTo>
                  <a:cubicBezTo>
                    <a:pt x="50" y="82"/>
                    <a:pt x="50" y="82"/>
                    <a:pt x="50" y="82"/>
                  </a:cubicBezTo>
                  <a:close/>
                  <a:moveTo>
                    <a:pt x="53" y="83"/>
                  </a:moveTo>
                  <a:cubicBezTo>
                    <a:pt x="53" y="82"/>
                    <a:pt x="53" y="82"/>
                    <a:pt x="52" y="82"/>
                  </a:cubicBezTo>
                  <a:cubicBezTo>
                    <a:pt x="52" y="82"/>
                    <a:pt x="54" y="82"/>
                    <a:pt x="54" y="81"/>
                  </a:cubicBezTo>
                  <a:cubicBezTo>
                    <a:pt x="54" y="82"/>
                    <a:pt x="53" y="82"/>
                    <a:pt x="54" y="83"/>
                  </a:cubicBezTo>
                  <a:cubicBezTo>
                    <a:pt x="54" y="83"/>
                    <a:pt x="54" y="83"/>
                    <a:pt x="53" y="83"/>
                  </a:cubicBezTo>
                  <a:close/>
                  <a:moveTo>
                    <a:pt x="55" y="81"/>
                  </a:moveTo>
                  <a:cubicBezTo>
                    <a:pt x="54" y="81"/>
                    <a:pt x="54" y="81"/>
                    <a:pt x="54" y="81"/>
                  </a:cubicBezTo>
                  <a:cubicBezTo>
                    <a:pt x="54" y="80"/>
                    <a:pt x="55" y="80"/>
                    <a:pt x="55" y="81"/>
                  </a:cubicBezTo>
                  <a:cubicBezTo>
                    <a:pt x="55" y="81"/>
                    <a:pt x="55" y="81"/>
                    <a:pt x="55" y="81"/>
                  </a:cubicBezTo>
                  <a:close/>
                  <a:moveTo>
                    <a:pt x="57" y="83"/>
                  </a:moveTo>
                  <a:cubicBezTo>
                    <a:pt x="57" y="82"/>
                    <a:pt x="57" y="82"/>
                    <a:pt x="57" y="82"/>
                  </a:cubicBezTo>
                  <a:cubicBezTo>
                    <a:pt x="57" y="82"/>
                    <a:pt x="57" y="82"/>
                    <a:pt x="57" y="83"/>
                  </a:cubicBezTo>
                  <a:close/>
                  <a:moveTo>
                    <a:pt x="59" y="81"/>
                  </a:moveTo>
                  <a:cubicBezTo>
                    <a:pt x="58" y="80"/>
                    <a:pt x="58" y="80"/>
                    <a:pt x="58" y="80"/>
                  </a:cubicBezTo>
                  <a:cubicBezTo>
                    <a:pt x="59" y="80"/>
                    <a:pt x="59" y="80"/>
                    <a:pt x="59" y="80"/>
                  </a:cubicBezTo>
                  <a:lnTo>
                    <a:pt x="59" y="81"/>
                  </a:lnTo>
                  <a:close/>
                  <a:moveTo>
                    <a:pt x="69" y="80"/>
                  </a:moveTo>
                  <a:cubicBezTo>
                    <a:pt x="69" y="80"/>
                    <a:pt x="69" y="79"/>
                    <a:pt x="69" y="79"/>
                  </a:cubicBezTo>
                  <a:cubicBezTo>
                    <a:pt x="70" y="80"/>
                    <a:pt x="70" y="80"/>
                    <a:pt x="70" y="80"/>
                  </a:cubicBezTo>
                  <a:cubicBezTo>
                    <a:pt x="70" y="80"/>
                    <a:pt x="69" y="80"/>
                    <a:pt x="69" y="80"/>
                  </a:cubicBezTo>
                  <a:close/>
                  <a:moveTo>
                    <a:pt x="70" y="82"/>
                  </a:moveTo>
                  <a:cubicBezTo>
                    <a:pt x="70" y="81"/>
                    <a:pt x="70" y="81"/>
                    <a:pt x="70" y="81"/>
                  </a:cubicBezTo>
                  <a:cubicBezTo>
                    <a:pt x="70" y="81"/>
                    <a:pt x="70" y="82"/>
                    <a:pt x="70" y="82"/>
                  </a:cubicBezTo>
                  <a:close/>
                  <a:moveTo>
                    <a:pt x="72" y="79"/>
                  </a:moveTo>
                  <a:cubicBezTo>
                    <a:pt x="72" y="78"/>
                    <a:pt x="72" y="78"/>
                    <a:pt x="72" y="78"/>
                  </a:cubicBezTo>
                  <a:cubicBezTo>
                    <a:pt x="72" y="78"/>
                    <a:pt x="72" y="78"/>
                    <a:pt x="72" y="78"/>
                  </a:cubicBezTo>
                  <a:cubicBezTo>
                    <a:pt x="72" y="78"/>
                    <a:pt x="72" y="78"/>
                    <a:pt x="72" y="78"/>
                  </a:cubicBezTo>
                  <a:lnTo>
                    <a:pt x="72" y="79"/>
                  </a:lnTo>
                  <a:close/>
                  <a:moveTo>
                    <a:pt x="79" y="81"/>
                  </a:moveTo>
                  <a:cubicBezTo>
                    <a:pt x="79" y="80"/>
                    <a:pt x="79" y="80"/>
                    <a:pt x="79" y="80"/>
                  </a:cubicBezTo>
                  <a:cubicBezTo>
                    <a:pt x="80" y="80"/>
                    <a:pt x="80" y="80"/>
                    <a:pt x="80" y="80"/>
                  </a:cubicBezTo>
                  <a:lnTo>
                    <a:pt x="79" y="81"/>
                  </a:lnTo>
                  <a:close/>
                  <a:moveTo>
                    <a:pt x="80" y="79"/>
                  </a:moveTo>
                  <a:cubicBezTo>
                    <a:pt x="80" y="78"/>
                    <a:pt x="80" y="78"/>
                    <a:pt x="80" y="78"/>
                  </a:cubicBezTo>
                  <a:cubicBezTo>
                    <a:pt x="80" y="79"/>
                    <a:pt x="80" y="79"/>
                    <a:pt x="81" y="79"/>
                  </a:cubicBezTo>
                  <a:cubicBezTo>
                    <a:pt x="81" y="79"/>
                    <a:pt x="81" y="79"/>
                    <a:pt x="80" y="79"/>
                  </a:cubicBezTo>
                  <a:close/>
                  <a:moveTo>
                    <a:pt x="86" y="82"/>
                  </a:moveTo>
                  <a:cubicBezTo>
                    <a:pt x="86" y="81"/>
                    <a:pt x="86" y="81"/>
                    <a:pt x="86" y="81"/>
                  </a:cubicBezTo>
                  <a:cubicBezTo>
                    <a:pt x="85" y="82"/>
                    <a:pt x="85" y="82"/>
                    <a:pt x="85" y="82"/>
                  </a:cubicBezTo>
                  <a:cubicBezTo>
                    <a:pt x="85" y="81"/>
                    <a:pt x="86" y="81"/>
                    <a:pt x="86" y="81"/>
                  </a:cubicBezTo>
                  <a:cubicBezTo>
                    <a:pt x="86" y="81"/>
                    <a:pt x="86" y="81"/>
                    <a:pt x="86" y="81"/>
                  </a:cubicBezTo>
                  <a:cubicBezTo>
                    <a:pt x="86" y="81"/>
                    <a:pt x="86" y="81"/>
                    <a:pt x="86" y="81"/>
                  </a:cubicBezTo>
                  <a:cubicBezTo>
                    <a:pt x="86" y="82"/>
                    <a:pt x="88" y="81"/>
                    <a:pt x="88" y="83"/>
                  </a:cubicBezTo>
                  <a:cubicBezTo>
                    <a:pt x="87" y="83"/>
                    <a:pt x="86" y="81"/>
                    <a:pt x="86" y="82"/>
                  </a:cubicBezTo>
                  <a:close/>
                  <a:moveTo>
                    <a:pt x="89" y="86"/>
                  </a:moveTo>
                  <a:cubicBezTo>
                    <a:pt x="89" y="85"/>
                    <a:pt x="89" y="85"/>
                    <a:pt x="89" y="85"/>
                  </a:cubicBezTo>
                  <a:cubicBezTo>
                    <a:pt x="89" y="85"/>
                    <a:pt x="89" y="85"/>
                    <a:pt x="89" y="85"/>
                  </a:cubicBezTo>
                  <a:lnTo>
                    <a:pt x="89" y="86"/>
                  </a:lnTo>
                  <a:close/>
                  <a:moveTo>
                    <a:pt x="131" y="6"/>
                  </a:moveTo>
                  <a:cubicBezTo>
                    <a:pt x="131" y="6"/>
                    <a:pt x="131" y="6"/>
                    <a:pt x="131" y="6"/>
                  </a:cubicBezTo>
                  <a:cubicBezTo>
                    <a:pt x="132" y="5"/>
                    <a:pt x="132" y="5"/>
                    <a:pt x="132" y="5"/>
                  </a:cubicBezTo>
                  <a:lnTo>
                    <a:pt x="131" y="6"/>
                  </a:lnTo>
                  <a:close/>
                  <a:moveTo>
                    <a:pt x="133" y="6"/>
                  </a:moveTo>
                  <a:cubicBezTo>
                    <a:pt x="132" y="6"/>
                    <a:pt x="132" y="6"/>
                    <a:pt x="132" y="6"/>
                  </a:cubicBezTo>
                  <a:cubicBezTo>
                    <a:pt x="132" y="6"/>
                    <a:pt x="132" y="6"/>
                    <a:pt x="133" y="6"/>
                  </a:cubicBezTo>
                  <a:cubicBezTo>
                    <a:pt x="133" y="6"/>
                    <a:pt x="134" y="5"/>
                    <a:pt x="135" y="5"/>
                  </a:cubicBezTo>
                  <a:cubicBezTo>
                    <a:pt x="135" y="6"/>
                    <a:pt x="134" y="6"/>
                    <a:pt x="133" y="6"/>
                  </a:cubicBezTo>
                  <a:close/>
                  <a:moveTo>
                    <a:pt x="136" y="6"/>
                  </a:moveTo>
                  <a:cubicBezTo>
                    <a:pt x="136" y="5"/>
                    <a:pt x="137" y="5"/>
                    <a:pt x="138" y="5"/>
                  </a:cubicBezTo>
                  <a:lnTo>
                    <a:pt x="136" y="6"/>
                  </a:lnTo>
                  <a:close/>
                  <a:moveTo>
                    <a:pt x="147" y="9"/>
                  </a:moveTo>
                  <a:cubicBezTo>
                    <a:pt x="146" y="10"/>
                    <a:pt x="146" y="9"/>
                    <a:pt x="145" y="9"/>
                  </a:cubicBezTo>
                  <a:cubicBezTo>
                    <a:pt x="148" y="8"/>
                    <a:pt x="148" y="8"/>
                    <a:pt x="148" y="8"/>
                  </a:cubicBezTo>
                  <a:cubicBezTo>
                    <a:pt x="148" y="8"/>
                    <a:pt x="148" y="10"/>
                    <a:pt x="147" y="9"/>
                  </a:cubicBezTo>
                  <a:close/>
                  <a:moveTo>
                    <a:pt x="154" y="9"/>
                  </a:moveTo>
                  <a:cubicBezTo>
                    <a:pt x="154" y="10"/>
                    <a:pt x="155" y="10"/>
                    <a:pt x="155" y="11"/>
                  </a:cubicBezTo>
                  <a:cubicBezTo>
                    <a:pt x="153" y="10"/>
                    <a:pt x="153" y="10"/>
                    <a:pt x="153" y="10"/>
                  </a:cubicBezTo>
                  <a:lnTo>
                    <a:pt x="154" y="9"/>
                  </a:lnTo>
                  <a:close/>
                  <a:moveTo>
                    <a:pt x="153" y="13"/>
                  </a:moveTo>
                  <a:cubicBezTo>
                    <a:pt x="152" y="12"/>
                    <a:pt x="152" y="12"/>
                    <a:pt x="152" y="12"/>
                  </a:cubicBezTo>
                  <a:cubicBezTo>
                    <a:pt x="153" y="12"/>
                    <a:pt x="154" y="10"/>
                    <a:pt x="155" y="12"/>
                  </a:cubicBezTo>
                  <a:cubicBezTo>
                    <a:pt x="154" y="12"/>
                    <a:pt x="154" y="12"/>
                    <a:pt x="155" y="13"/>
                  </a:cubicBezTo>
                  <a:cubicBezTo>
                    <a:pt x="155" y="14"/>
                    <a:pt x="153" y="12"/>
                    <a:pt x="153" y="13"/>
                  </a:cubicBezTo>
                  <a:close/>
                  <a:moveTo>
                    <a:pt x="134" y="85"/>
                  </a:moveTo>
                  <a:cubicBezTo>
                    <a:pt x="134" y="84"/>
                    <a:pt x="134" y="84"/>
                    <a:pt x="134" y="84"/>
                  </a:cubicBezTo>
                  <a:cubicBezTo>
                    <a:pt x="134" y="84"/>
                    <a:pt x="134" y="84"/>
                    <a:pt x="134" y="84"/>
                  </a:cubicBezTo>
                  <a:lnTo>
                    <a:pt x="134" y="85"/>
                  </a:lnTo>
                  <a:close/>
                  <a:moveTo>
                    <a:pt x="165" y="11"/>
                  </a:moveTo>
                  <a:cubicBezTo>
                    <a:pt x="165" y="10"/>
                    <a:pt x="166" y="10"/>
                    <a:pt x="167" y="9"/>
                  </a:cubicBezTo>
                  <a:cubicBezTo>
                    <a:pt x="167" y="10"/>
                    <a:pt x="167" y="10"/>
                    <a:pt x="167" y="10"/>
                  </a:cubicBezTo>
                  <a:cubicBezTo>
                    <a:pt x="167" y="10"/>
                    <a:pt x="165" y="10"/>
                    <a:pt x="165" y="11"/>
                  </a:cubicBezTo>
                  <a:close/>
                  <a:moveTo>
                    <a:pt x="133" y="89"/>
                  </a:moveTo>
                  <a:cubicBezTo>
                    <a:pt x="133" y="89"/>
                    <a:pt x="133" y="89"/>
                    <a:pt x="133" y="89"/>
                  </a:cubicBezTo>
                  <a:cubicBezTo>
                    <a:pt x="133" y="90"/>
                    <a:pt x="133" y="90"/>
                    <a:pt x="133" y="90"/>
                  </a:cubicBezTo>
                  <a:lnTo>
                    <a:pt x="133" y="89"/>
                  </a:lnTo>
                  <a:close/>
                  <a:moveTo>
                    <a:pt x="138" y="85"/>
                  </a:moveTo>
                  <a:cubicBezTo>
                    <a:pt x="138" y="84"/>
                    <a:pt x="137" y="85"/>
                    <a:pt x="137" y="84"/>
                  </a:cubicBezTo>
                  <a:cubicBezTo>
                    <a:pt x="138" y="84"/>
                    <a:pt x="139" y="84"/>
                    <a:pt x="139" y="85"/>
                  </a:cubicBezTo>
                  <a:cubicBezTo>
                    <a:pt x="139" y="85"/>
                    <a:pt x="138" y="85"/>
                    <a:pt x="138" y="85"/>
                  </a:cubicBezTo>
                  <a:close/>
                  <a:moveTo>
                    <a:pt x="175" y="4"/>
                  </a:moveTo>
                  <a:cubicBezTo>
                    <a:pt x="174" y="5"/>
                    <a:pt x="174" y="5"/>
                    <a:pt x="174" y="5"/>
                  </a:cubicBezTo>
                  <a:cubicBezTo>
                    <a:pt x="174" y="5"/>
                    <a:pt x="174" y="5"/>
                    <a:pt x="174" y="5"/>
                  </a:cubicBezTo>
                  <a:lnTo>
                    <a:pt x="175" y="4"/>
                  </a:lnTo>
                  <a:close/>
                  <a:moveTo>
                    <a:pt x="141" y="84"/>
                  </a:moveTo>
                  <a:cubicBezTo>
                    <a:pt x="140" y="84"/>
                    <a:pt x="140" y="84"/>
                    <a:pt x="140" y="84"/>
                  </a:cubicBezTo>
                  <a:cubicBezTo>
                    <a:pt x="142" y="83"/>
                    <a:pt x="142" y="83"/>
                    <a:pt x="142" y="83"/>
                  </a:cubicBezTo>
                  <a:cubicBezTo>
                    <a:pt x="142" y="83"/>
                    <a:pt x="141" y="84"/>
                    <a:pt x="141" y="84"/>
                  </a:cubicBezTo>
                  <a:close/>
                  <a:moveTo>
                    <a:pt x="144" y="84"/>
                  </a:moveTo>
                  <a:cubicBezTo>
                    <a:pt x="144" y="85"/>
                    <a:pt x="144" y="85"/>
                    <a:pt x="144" y="85"/>
                  </a:cubicBezTo>
                  <a:cubicBezTo>
                    <a:pt x="144" y="85"/>
                    <a:pt x="144" y="85"/>
                    <a:pt x="144" y="85"/>
                  </a:cubicBezTo>
                  <a:lnTo>
                    <a:pt x="144" y="84"/>
                  </a:lnTo>
                  <a:close/>
                  <a:moveTo>
                    <a:pt x="145" y="83"/>
                  </a:moveTo>
                  <a:cubicBezTo>
                    <a:pt x="145" y="82"/>
                    <a:pt x="145" y="82"/>
                    <a:pt x="145" y="82"/>
                  </a:cubicBezTo>
                  <a:cubicBezTo>
                    <a:pt x="146" y="83"/>
                    <a:pt x="146" y="83"/>
                    <a:pt x="146" y="83"/>
                  </a:cubicBezTo>
                  <a:lnTo>
                    <a:pt x="145" y="83"/>
                  </a:lnTo>
                  <a:close/>
                  <a:moveTo>
                    <a:pt x="183" y="4"/>
                  </a:moveTo>
                  <a:cubicBezTo>
                    <a:pt x="183" y="4"/>
                    <a:pt x="183" y="4"/>
                    <a:pt x="183" y="4"/>
                  </a:cubicBezTo>
                  <a:cubicBezTo>
                    <a:pt x="182" y="4"/>
                    <a:pt x="182" y="4"/>
                    <a:pt x="182" y="4"/>
                  </a:cubicBezTo>
                  <a:lnTo>
                    <a:pt x="183" y="4"/>
                  </a:lnTo>
                  <a:close/>
                  <a:moveTo>
                    <a:pt x="152" y="81"/>
                  </a:moveTo>
                  <a:cubicBezTo>
                    <a:pt x="151" y="81"/>
                    <a:pt x="151" y="81"/>
                    <a:pt x="151" y="81"/>
                  </a:cubicBezTo>
                  <a:cubicBezTo>
                    <a:pt x="151" y="81"/>
                    <a:pt x="151" y="81"/>
                    <a:pt x="151" y="82"/>
                  </a:cubicBezTo>
                  <a:cubicBezTo>
                    <a:pt x="151" y="81"/>
                    <a:pt x="149" y="81"/>
                    <a:pt x="150" y="80"/>
                  </a:cubicBezTo>
                  <a:cubicBezTo>
                    <a:pt x="151" y="80"/>
                    <a:pt x="151" y="81"/>
                    <a:pt x="151" y="81"/>
                  </a:cubicBezTo>
                  <a:cubicBezTo>
                    <a:pt x="151" y="81"/>
                    <a:pt x="151" y="81"/>
                    <a:pt x="152" y="81"/>
                  </a:cubicBezTo>
                  <a:cubicBezTo>
                    <a:pt x="152" y="81"/>
                    <a:pt x="152" y="81"/>
                    <a:pt x="152" y="81"/>
                  </a:cubicBezTo>
                  <a:cubicBezTo>
                    <a:pt x="152" y="81"/>
                    <a:pt x="152" y="81"/>
                    <a:pt x="152" y="81"/>
                  </a:cubicBezTo>
                  <a:cubicBezTo>
                    <a:pt x="152" y="81"/>
                    <a:pt x="152" y="81"/>
                    <a:pt x="152" y="81"/>
                  </a:cubicBezTo>
                  <a:close/>
                  <a:moveTo>
                    <a:pt x="184" y="4"/>
                  </a:moveTo>
                  <a:cubicBezTo>
                    <a:pt x="184" y="5"/>
                    <a:pt x="184" y="4"/>
                    <a:pt x="184" y="4"/>
                  </a:cubicBezTo>
                  <a:cubicBezTo>
                    <a:pt x="185" y="4"/>
                    <a:pt x="184" y="4"/>
                    <a:pt x="184" y="4"/>
                  </a:cubicBezTo>
                  <a:cubicBezTo>
                    <a:pt x="184" y="4"/>
                    <a:pt x="184" y="4"/>
                    <a:pt x="184" y="4"/>
                  </a:cubicBezTo>
                  <a:cubicBezTo>
                    <a:pt x="184" y="4"/>
                    <a:pt x="184" y="4"/>
                    <a:pt x="184" y="4"/>
                  </a:cubicBezTo>
                  <a:cubicBezTo>
                    <a:pt x="185" y="4"/>
                    <a:pt x="185" y="4"/>
                    <a:pt x="185" y="4"/>
                  </a:cubicBezTo>
                  <a:cubicBezTo>
                    <a:pt x="185" y="4"/>
                    <a:pt x="185" y="5"/>
                    <a:pt x="184" y="4"/>
                  </a:cubicBezTo>
                  <a:close/>
                  <a:moveTo>
                    <a:pt x="158" y="80"/>
                  </a:moveTo>
                  <a:cubicBezTo>
                    <a:pt x="157" y="80"/>
                    <a:pt x="157" y="80"/>
                    <a:pt x="157" y="80"/>
                  </a:cubicBezTo>
                  <a:cubicBezTo>
                    <a:pt x="157" y="80"/>
                    <a:pt x="157" y="80"/>
                    <a:pt x="157" y="80"/>
                  </a:cubicBezTo>
                  <a:cubicBezTo>
                    <a:pt x="158" y="80"/>
                    <a:pt x="158" y="80"/>
                    <a:pt x="158" y="80"/>
                  </a:cubicBezTo>
                  <a:close/>
                  <a:moveTo>
                    <a:pt x="161" y="79"/>
                  </a:moveTo>
                  <a:cubicBezTo>
                    <a:pt x="161" y="79"/>
                    <a:pt x="161" y="79"/>
                    <a:pt x="161" y="79"/>
                  </a:cubicBezTo>
                  <a:cubicBezTo>
                    <a:pt x="162" y="78"/>
                    <a:pt x="162" y="78"/>
                    <a:pt x="162" y="78"/>
                  </a:cubicBezTo>
                  <a:lnTo>
                    <a:pt x="161" y="79"/>
                  </a:lnTo>
                  <a:close/>
                  <a:moveTo>
                    <a:pt x="195" y="5"/>
                  </a:moveTo>
                  <a:cubicBezTo>
                    <a:pt x="195" y="5"/>
                    <a:pt x="195" y="5"/>
                    <a:pt x="195" y="5"/>
                  </a:cubicBezTo>
                  <a:cubicBezTo>
                    <a:pt x="195" y="5"/>
                    <a:pt x="195" y="5"/>
                    <a:pt x="195" y="5"/>
                  </a:cubicBezTo>
                  <a:cubicBezTo>
                    <a:pt x="195" y="5"/>
                    <a:pt x="195" y="5"/>
                    <a:pt x="195" y="5"/>
                  </a:cubicBezTo>
                  <a:cubicBezTo>
                    <a:pt x="194" y="5"/>
                    <a:pt x="194" y="4"/>
                    <a:pt x="194" y="4"/>
                  </a:cubicBezTo>
                  <a:cubicBezTo>
                    <a:pt x="194" y="4"/>
                    <a:pt x="194" y="4"/>
                    <a:pt x="194" y="4"/>
                  </a:cubicBezTo>
                  <a:cubicBezTo>
                    <a:pt x="195" y="5"/>
                    <a:pt x="195" y="5"/>
                    <a:pt x="195" y="5"/>
                  </a:cubicBezTo>
                  <a:cubicBezTo>
                    <a:pt x="195" y="4"/>
                    <a:pt x="195" y="4"/>
                    <a:pt x="195" y="5"/>
                  </a:cubicBezTo>
                  <a:close/>
                  <a:moveTo>
                    <a:pt x="195" y="7"/>
                  </a:moveTo>
                  <a:cubicBezTo>
                    <a:pt x="195" y="6"/>
                    <a:pt x="197" y="7"/>
                    <a:pt x="198" y="7"/>
                  </a:cubicBezTo>
                  <a:cubicBezTo>
                    <a:pt x="197" y="8"/>
                    <a:pt x="195" y="7"/>
                    <a:pt x="195" y="7"/>
                  </a:cubicBezTo>
                  <a:close/>
                  <a:moveTo>
                    <a:pt x="167" y="78"/>
                  </a:moveTo>
                  <a:cubicBezTo>
                    <a:pt x="167" y="77"/>
                    <a:pt x="168" y="77"/>
                    <a:pt x="168" y="78"/>
                  </a:cubicBezTo>
                  <a:cubicBezTo>
                    <a:pt x="168" y="78"/>
                    <a:pt x="168" y="78"/>
                    <a:pt x="167" y="78"/>
                  </a:cubicBezTo>
                  <a:close/>
                  <a:moveTo>
                    <a:pt x="198" y="7"/>
                  </a:moveTo>
                  <a:cubicBezTo>
                    <a:pt x="198" y="7"/>
                    <a:pt x="199" y="7"/>
                    <a:pt x="199" y="6"/>
                  </a:cubicBezTo>
                  <a:cubicBezTo>
                    <a:pt x="200" y="8"/>
                    <a:pt x="201" y="7"/>
                    <a:pt x="202" y="7"/>
                  </a:cubicBezTo>
                  <a:cubicBezTo>
                    <a:pt x="201" y="7"/>
                    <a:pt x="199" y="8"/>
                    <a:pt x="198" y="7"/>
                  </a:cubicBezTo>
                  <a:close/>
                  <a:moveTo>
                    <a:pt x="185" y="84"/>
                  </a:moveTo>
                  <a:cubicBezTo>
                    <a:pt x="185" y="85"/>
                    <a:pt x="184" y="84"/>
                    <a:pt x="184" y="84"/>
                  </a:cubicBezTo>
                  <a:cubicBezTo>
                    <a:pt x="185" y="84"/>
                    <a:pt x="185" y="84"/>
                    <a:pt x="185" y="84"/>
                  </a:cubicBezTo>
                  <a:close/>
                  <a:moveTo>
                    <a:pt x="239" y="8"/>
                  </a:moveTo>
                  <a:cubicBezTo>
                    <a:pt x="239" y="8"/>
                    <a:pt x="239" y="8"/>
                    <a:pt x="239" y="8"/>
                  </a:cubicBezTo>
                  <a:cubicBezTo>
                    <a:pt x="240" y="8"/>
                    <a:pt x="240" y="8"/>
                    <a:pt x="240" y="8"/>
                  </a:cubicBezTo>
                  <a:cubicBezTo>
                    <a:pt x="239" y="8"/>
                    <a:pt x="239" y="8"/>
                    <a:pt x="239" y="8"/>
                  </a:cubicBezTo>
                  <a:cubicBezTo>
                    <a:pt x="239" y="8"/>
                    <a:pt x="239" y="8"/>
                    <a:pt x="239" y="8"/>
                  </a:cubicBezTo>
                  <a:cubicBezTo>
                    <a:pt x="239" y="8"/>
                    <a:pt x="238" y="8"/>
                    <a:pt x="239" y="8"/>
                  </a:cubicBezTo>
                  <a:close/>
                  <a:moveTo>
                    <a:pt x="238" y="8"/>
                  </a:moveTo>
                  <a:cubicBezTo>
                    <a:pt x="238" y="8"/>
                    <a:pt x="237" y="8"/>
                    <a:pt x="237" y="8"/>
                  </a:cubicBezTo>
                  <a:cubicBezTo>
                    <a:pt x="237" y="8"/>
                    <a:pt x="237" y="8"/>
                    <a:pt x="237" y="8"/>
                  </a:cubicBezTo>
                  <a:cubicBezTo>
                    <a:pt x="237" y="8"/>
                    <a:pt x="236" y="8"/>
                    <a:pt x="236" y="8"/>
                  </a:cubicBezTo>
                  <a:cubicBezTo>
                    <a:pt x="237" y="8"/>
                    <a:pt x="237" y="8"/>
                    <a:pt x="237" y="8"/>
                  </a:cubicBezTo>
                  <a:cubicBezTo>
                    <a:pt x="237" y="8"/>
                    <a:pt x="236" y="9"/>
                    <a:pt x="236" y="8"/>
                  </a:cubicBezTo>
                  <a:cubicBezTo>
                    <a:pt x="236" y="8"/>
                    <a:pt x="237" y="8"/>
                    <a:pt x="238" y="8"/>
                  </a:cubicBezTo>
                  <a:close/>
                  <a:moveTo>
                    <a:pt x="237" y="6"/>
                  </a:moveTo>
                  <a:cubicBezTo>
                    <a:pt x="237" y="6"/>
                    <a:pt x="237" y="6"/>
                    <a:pt x="238" y="6"/>
                  </a:cubicBezTo>
                  <a:cubicBezTo>
                    <a:pt x="236" y="6"/>
                    <a:pt x="236" y="6"/>
                    <a:pt x="236" y="6"/>
                  </a:cubicBezTo>
                  <a:cubicBezTo>
                    <a:pt x="236" y="5"/>
                    <a:pt x="236" y="6"/>
                    <a:pt x="237" y="6"/>
                  </a:cubicBezTo>
                  <a:close/>
                  <a:moveTo>
                    <a:pt x="236" y="7"/>
                  </a:moveTo>
                  <a:cubicBezTo>
                    <a:pt x="234" y="7"/>
                    <a:pt x="234" y="7"/>
                    <a:pt x="234" y="7"/>
                  </a:cubicBezTo>
                  <a:cubicBezTo>
                    <a:pt x="234" y="7"/>
                    <a:pt x="235" y="7"/>
                    <a:pt x="236" y="7"/>
                  </a:cubicBezTo>
                  <a:close/>
                  <a:moveTo>
                    <a:pt x="210" y="5"/>
                  </a:moveTo>
                  <a:cubicBezTo>
                    <a:pt x="209" y="5"/>
                    <a:pt x="209" y="5"/>
                    <a:pt x="209" y="5"/>
                  </a:cubicBezTo>
                  <a:cubicBezTo>
                    <a:pt x="208" y="5"/>
                    <a:pt x="207" y="5"/>
                    <a:pt x="205" y="5"/>
                  </a:cubicBezTo>
                  <a:cubicBezTo>
                    <a:pt x="205" y="5"/>
                    <a:pt x="205" y="5"/>
                    <a:pt x="205" y="5"/>
                  </a:cubicBezTo>
                  <a:cubicBezTo>
                    <a:pt x="206" y="5"/>
                    <a:pt x="208" y="4"/>
                    <a:pt x="210" y="5"/>
                  </a:cubicBezTo>
                  <a:close/>
                  <a:moveTo>
                    <a:pt x="175" y="81"/>
                  </a:moveTo>
                  <a:cubicBezTo>
                    <a:pt x="175" y="81"/>
                    <a:pt x="174" y="82"/>
                    <a:pt x="174" y="82"/>
                  </a:cubicBezTo>
                  <a:cubicBezTo>
                    <a:pt x="174" y="82"/>
                    <a:pt x="174" y="81"/>
                    <a:pt x="175" y="81"/>
                  </a:cubicBezTo>
                  <a:close/>
                  <a:moveTo>
                    <a:pt x="173" y="86"/>
                  </a:moveTo>
                  <a:cubicBezTo>
                    <a:pt x="174" y="84"/>
                    <a:pt x="174" y="84"/>
                    <a:pt x="174" y="84"/>
                  </a:cubicBezTo>
                  <a:cubicBezTo>
                    <a:pt x="174" y="85"/>
                    <a:pt x="173" y="85"/>
                    <a:pt x="173" y="86"/>
                  </a:cubicBezTo>
                  <a:close/>
                  <a:moveTo>
                    <a:pt x="213" y="7"/>
                  </a:moveTo>
                  <a:cubicBezTo>
                    <a:pt x="212" y="8"/>
                    <a:pt x="212" y="8"/>
                    <a:pt x="211" y="8"/>
                  </a:cubicBezTo>
                  <a:cubicBezTo>
                    <a:pt x="211" y="8"/>
                    <a:pt x="210" y="8"/>
                    <a:pt x="210" y="8"/>
                  </a:cubicBezTo>
                  <a:cubicBezTo>
                    <a:pt x="210" y="6"/>
                    <a:pt x="208" y="8"/>
                    <a:pt x="208" y="7"/>
                  </a:cubicBezTo>
                  <a:cubicBezTo>
                    <a:pt x="206" y="9"/>
                    <a:pt x="205" y="7"/>
                    <a:pt x="203" y="8"/>
                  </a:cubicBezTo>
                  <a:cubicBezTo>
                    <a:pt x="204" y="8"/>
                    <a:pt x="202" y="8"/>
                    <a:pt x="203" y="7"/>
                  </a:cubicBezTo>
                  <a:cubicBezTo>
                    <a:pt x="205" y="7"/>
                    <a:pt x="208" y="8"/>
                    <a:pt x="210" y="7"/>
                  </a:cubicBezTo>
                  <a:cubicBezTo>
                    <a:pt x="209" y="7"/>
                    <a:pt x="210" y="7"/>
                    <a:pt x="210" y="7"/>
                  </a:cubicBezTo>
                  <a:cubicBezTo>
                    <a:pt x="211" y="7"/>
                    <a:pt x="211" y="7"/>
                    <a:pt x="211" y="7"/>
                  </a:cubicBezTo>
                  <a:cubicBezTo>
                    <a:pt x="211" y="7"/>
                    <a:pt x="211" y="7"/>
                    <a:pt x="211" y="7"/>
                  </a:cubicBezTo>
                  <a:cubicBezTo>
                    <a:pt x="211" y="7"/>
                    <a:pt x="212" y="6"/>
                    <a:pt x="213" y="7"/>
                  </a:cubicBezTo>
                  <a:cubicBezTo>
                    <a:pt x="213" y="7"/>
                    <a:pt x="213" y="7"/>
                    <a:pt x="213" y="7"/>
                  </a:cubicBezTo>
                  <a:cubicBezTo>
                    <a:pt x="213" y="7"/>
                    <a:pt x="213" y="7"/>
                    <a:pt x="213" y="7"/>
                  </a:cubicBezTo>
                  <a:cubicBezTo>
                    <a:pt x="213" y="7"/>
                    <a:pt x="213" y="7"/>
                    <a:pt x="213" y="7"/>
                  </a:cubicBezTo>
                  <a:close/>
                  <a:moveTo>
                    <a:pt x="214" y="5"/>
                  </a:moveTo>
                  <a:cubicBezTo>
                    <a:pt x="215" y="5"/>
                    <a:pt x="215" y="4"/>
                    <a:pt x="216" y="5"/>
                  </a:cubicBezTo>
                  <a:cubicBezTo>
                    <a:pt x="215" y="5"/>
                    <a:pt x="215" y="5"/>
                    <a:pt x="215" y="5"/>
                  </a:cubicBezTo>
                  <a:cubicBezTo>
                    <a:pt x="215" y="5"/>
                    <a:pt x="215" y="5"/>
                    <a:pt x="215" y="5"/>
                  </a:cubicBezTo>
                  <a:cubicBezTo>
                    <a:pt x="214" y="6"/>
                    <a:pt x="214" y="5"/>
                    <a:pt x="214" y="5"/>
                  </a:cubicBezTo>
                  <a:close/>
                  <a:moveTo>
                    <a:pt x="183" y="80"/>
                  </a:moveTo>
                  <a:cubicBezTo>
                    <a:pt x="182" y="80"/>
                    <a:pt x="183" y="80"/>
                    <a:pt x="183" y="80"/>
                  </a:cubicBezTo>
                  <a:cubicBezTo>
                    <a:pt x="183" y="80"/>
                    <a:pt x="183" y="80"/>
                    <a:pt x="183" y="80"/>
                  </a:cubicBezTo>
                  <a:cubicBezTo>
                    <a:pt x="183" y="80"/>
                    <a:pt x="183" y="80"/>
                    <a:pt x="183" y="80"/>
                  </a:cubicBezTo>
                  <a:close/>
                  <a:moveTo>
                    <a:pt x="214" y="8"/>
                  </a:moveTo>
                  <a:cubicBezTo>
                    <a:pt x="215" y="7"/>
                    <a:pt x="215" y="7"/>
                    <a:pt x="216" y="8"/>
                  </a:cubicBezTo>
                  <a:cubicBezTo>
                    <a:pt x="215" y="8"/>
                    <a:pt x="215" y="8"/>
                    <a:pt x="214" y="8"/>
                  </a:cubicBezTo>
                  <a:close/>
                  <a:moveTo>
                    <a:pt x="217" y="5"/>
                  </a:moveTo>
                  <a:cubicBezTo>
                    <a:pt x="219" y="5"/>
                    <a:pt x="219" y="5"/>
                    <a:pt x="219" y="5"/>
                  </a:cubicBezTo>
                  <a:cubicBezTo>
                    <a:pt x="219" y="5"/>
                    <a:pt x="217" y="5"/>
                    <a:pt x="218" y="6"/>
                  </a:cubicBezTo>
                  <a:cubicBezTo>
                    <a:pt x="218" y="6"/>
                    <a:pt x="218" y="6"/>
                    <a:pt x="218" y="6"/>
                  </a:cubicBezTo>
                  <a:cubicBezTo>
                    <a:pt x="217" y="6"/>
                    <a:pt x="217" y="5"/>
                    <a:pt x="217" y="5"/>
                  </a:cubicBezTo>
                  <a:close/>
                  <a:moveTo>
                    <a:pt x="218" y="9"/>
                  </a:moveTo>
                  <a:cubicBezTo>
                    <a:pt x="218" y="9"/>
                    <a:pt x="218" y="9"/>
                    <a:pt x="218" y="9"/>
                  </a:cubicBezTo>
                  <a:cubicBezTo>
                    <a:pt x="219" y="10"/>
                    <a:pt x="219" y="10"/>
                    <a:pt x="219" y="10"/>
                  </a:cubicBezTo>
                  <a:lnTo>
                    <a:pt x="218" y="9"/>
                  </a:lnTo>
                  <a:close/>
                  <a:moveTo>
                    <a:pt x="190" y="80"/>
                  </a:moveTo>
                  <a:cubicBezTo>
                    <a:pt x="189" y="80"/>
                    <a:pt x="189" y="80"/>
                    <a:pt x="189" y="80"/>
                  </a:cubicBezTo>
                  <a:cubicBezTo>
                    <a:pt x="189" y="80"/>
                    <a:pt x="190" y="79"/>
                    <a:pt x="189" y="80"/>
                  </a:cubicBezTo>
                  <a:cubicBezTo>
                    <a:pt x="189" y="80"/>
                    <a:pt x="188" y="80"/>
                    <a:pt x="188" y="80"/>
                  </a:cubicBezTo>
                  <a:cubicBezTo>
                    <a:pt x="189" y="79"/>
                    <a:pt x="189" y="79"/>
                    <a:pt x="189" y="79"/>
                  </a:cubicBezTo>
                  <a:cubicBezTo>
                    <a:pt x="189" y="79"/>
                    <a:pt x="189" y="80"/>
                    <a:pt x="190" y="79"/>
                  </a:cubicBezTo>
                  <a:cubicBezTo>
                    <a:pt x="190" y="81"/>
                    <a:pt x="190" y="81"/>
                    <a:pt x="190" y="81"/>
                  </a:cubicBezTo>
                  <a:cubicBezTo>
                    <a:pt x="190" y="81"/>
                    <a:pt x="190" y="80"/>
                    <a:pt x="190" y="80"/>
                  </a:cubicBezTo>
                  <a:close/>
                  <a:moveTo>
                    <a:pt x="190" y="78"/>
                  </a:moveTo>
                  <a:cubicBezTo>
                    <a:pt x="190" y="78"/>
                    <a:pt x="190" y="78"/>
                    <a:pt x="190" y="78"/>
                  </a:cubicBezTo>
                  <a:cubicBezTo>
                    <a:pt x="190" y="78"/>
                    <a:pt x="190" y="78"/>
                    <a:pt x="190" y="78"/>
                  </a:cubicBezTo>
                  <a:cubicBezTo>
                    <a:pt x="190" y="79"/>
                    <a:pt x="190" y="79"/>
                    <a:pt x="190" y="79"/>
                  </a:cubicBezTo>
                  <a:lnTo>
                    <a:pt x="190" y="78"/>
                  </a:lnTo>
                  <a:close/>
                  <a:moveTo>
                    <a:pt x="219" y="10"/>
                  </a:moveTo>
                  <a:cubicBezTo>
                    <a:pt x="220" y="9"/>
                    <a:pt x="220" y="8"/>
                    <a:pt x="219" y="8"/>
                  </a:cubicBezTo>
                  <a:cubicBezTo>
                    <a:pt x="218" y="8"/>
                    <a:pt x="218" y="8"/>
                    <a:pt x="218" y="8"/>
                  </a:cubicBezTo>
                  <a:cubicBezTo>
                    <a:pt x="217" y="8"/>
                    <a:pt x="217" y="8"/>
                    <a:pt x="217" y="8"/>
                  </a:cubicBezTo>
                  <a:cubicBezTo>
                    <a:pt x="217" y="8"/>
                    <a:pt x="217" y="8"/>
                    <a:pt x="217" y="8"/>
                  </a:cubicBezTo>
                  <a:cubicBezTo>
                    <a:pt x="217" y="8"/>
                    <a:pt x="217" y="8"/>
                    <a:pt x="217" y="8"/>
                  </a:cubicBezTo>
                  <a:cubicBezTo>
                    <a:pt x="217" y="8"/>
                    <a:pt x="217" y="8"/>
                    <a:pt x="217" y="8"/>
                  </a:cubicBezTo>
                  <a:cubicBezTo>
                    <a:pt x="217" y="7"/>
                    <a:pt x="219" y="7"/>
                    <a:pt x="219" y="6"/>
                  </a:cubicBezTo>
                  <a:cubicBezTo>
                    <a:pt x="219" y="6"/>
                    <a:pt x="220" y="6"/>
                    <a:pt x="221" y="6"/>
                  </a:cubicBezTo>
                  <a:cubicBezTo>
                    <a:pt x="221" y="6"/>
                    <a:pt x="221" y="6"/>
                    <a:pt x="222" y="6"/>
                  </a:cubicBezTo>
                  <a:cubicBezTo>
                    <a:pt x="221" y="6"/>
                    <a:pt x="221" y="6"/>
                    <a:pt x="221" y="6"/>
                  </a:cubicBezTo>
                  <a:cubicBezTo>
                    <a:pt x="220" y="6"/>
                    <a:pt x="221" y="7"/>
                    <a:pt x="221" y="8"/>
                  </a:cubicBezTo>
                  <a:cubicBezTo>
                    <a:pt x="221" y="7"/>
                    <a:pt x="223" y="7"/>
                    <a:pt x="224" y="7"/>
                  </a:cubicBezTo>
                  <a:cubicBezTo>
                    <a:pt x="223" y="8"/>
                    <a:pt x="223" y="8"/>
                    <a:pt x="223" y="8"/>
                  </a:cubicBezTo>
                  <a:cubicBezTo>
                    <a:pt x="225" y="8"/>
                    <a:pt x="225" y="8"/>
                    <a:pt x="225" y="8"/>
                  </a:cubicBezTo>
                  <a:cubicBezTo>
                    <a:pt x="224" y="8"/>
                    <a:pt x="224" y="8"/>
                    <a:pt x="224" y="8"/>
                  </a:cubicBezTo>
                  <a:cubicBezTo>
                    <a:pt x="224" y="8"/>
                    <a:pt x="224" y="8"/>
                    <a:pt x="223" y="8"/>
                  </a:cubicBezTo>
                  <a:cubicBezTo>
                    <a:pt x="223" y="9"/>
                    <a:pt x="221" y="8"/>
                    <a:pt x="222" y="9"/>
                  </a:cubicBezTo>
                  <a:cubicBezTo>
                    <a:pt x="222" y="9"/>
                    <a:pt x="221" y="9"/>
                    <a:pt x="221" y="9"/>
                  </a:cubicBezTo>
                  <a:cubicBezTo>
                    <a:pt x="221" y="10"/>
                    <a:pt x="220" y="9"/>
                    <a:pt x="219" y="10"/>
                  </a:cubicBezTo>
                  <a:close/>
                  <a:moveTo>
                    <a:pt x="191" y="80"/>
                  </a:moveTo>
                  <a:cubicBezTo>
                    <a:pt x="192" y="78"/>
                    <a:pt x="192" y="78"/>
                    <a:pt x="192" y="78"/>
                  </a:cubicBezTo>
                  <a:cubicBezTo>
                    <a:pt x="192" y="80"/>
                    <a:pt x="192" y="80"/>
                    <a:pt x="192" y="80"/>
                  </a:cubicBezTo>
                  <a:lnTo>
                    <a:pt x="191" y="80"/>
                  </a:lnTo>
                  <a:close/>
                  <a:moveTo>
                    <a:pt x="222" y="12"/>
                  </a:moveTo>
                  <a:cubicBezTo>
                    <a:pt x="222" y="12"/>
                    <a:pt x="222" y="12"/>
                    <a:pt x="222" y="12"/>
                  </a:cubicBezTo>
                  <a:cubicBezTo>
                    <a:pt x="222" y="12"/>
                    <a:pt x="221" y="12"/>
                    <a:pt x="220" y="11"/>
                  </a:cubicBezTo>
                  <a:cubicBezTo>
                    <a:pt x="221" y="11"/>
                    <a:pt x="221" y="11"/>
                    <a:pt x="221" y="11"/>
                  </a:cubicBezTo>
                  <a:cubicBezTo>
                    <a:pt x="221" y="11"/>
                    <a:pt x="221" y="10"/>
                    <a:pt x="221" y="10"/>
                  </a:cubicBezTo>
                  <a:cubicBezTo>
                    <a:pt x="221" y="10"/>
                    <a:pt x="221" y="11"/>
                    <a:pt x="221" y="11"/>
                  </a:cubicBezTo>
                  <a:cubicBezTo>
                    <a:pt x="221" y="11"/>
                    <a:pt x="221" y="11"/>
                    <a:pt x="221" y="11"/>
                  </a:cubicBezTo>
                  <a:cubicBezTo>
                    <a:pt x="222" y="11"/>
                    <a:pt x="222" y="11"/>
                    <a:pt x="222" y="11"/>
                  </a:cubicBezTo>
                  <a:cubicBezTo>
                    <a:pt x="222" y="11"/>
                    <a:pt x="222" y="11"/>
                    <a:pt x="222" y="10"/>
                  </a:cubicBezTo>
                  <a:cubicBezTo>
                    <a:pt x="222" y="10"/>
                    <a:pt x="222" y="10"/>
                    <a:pt x="222" y="10"/>
                  </a:cubicBezTo>
                  <a:cubicBezTo>
                    <a:pt x="222" y="10"/>
                    <a:pt x="222" y="10"/>
                    <a:pt x="222" y="10"/>
                  </a:cubicBezTo>
                  <a:cubicBezTo>
                    <a:pt x="223" y="10"/>
                    <a:pt x="223" y="11"/>
                    <a:pt x="223" y="11"/>
                  </a:cubicBezTo>
                  <a:cubicBezTo>
                    <a:pt x="223" y="10"/>
                    <a:pt x="223" y="10"/>
                    <a:pt x="223" y="10"/>
                  </a:cubicBezTo>
                  <a:cubicBezTo>
                    <a:pt x="223" y="10"/>
                    <a:pt x="223" y="10"/>
                    <a:pt x="223" y="10"/>
                  </a:cubicBezTo>
                  <a:cubicBezTo>
                    <a:pt x="223" y="10"/>
                    <a:pt x="223" y="10"/>
                    <a:pt x="223" y="10"/>
                  </a:cubicBezTo>
                  <a:cubicBezTo>
                    <a:pt x="223" y="11"/>
                    <a:pt x="223" y="11"/>
                    <a:pt x="223" y="11"/>
                  </a:cubicBezTo>
                  <a:cubicBezTo>
                    <a:pt x="224" y="11"/>
                    <a:pt x="224" y="11"/>
                    <a:pt x="224" y="11"/>
                  </a:cubicBezTo>
                  <a:cubicBezTo>
                    <a:pt x="223" y="12"/>
                    <a:pt x="223" y="12"/>
                    <a:pt x="223" y="12"/>
                  </a:cubicBezTo>
                  <a:lnTo>
                    <a:pt x="222" y="12"/>
                  </a:lnTo>
                  <a:close/>
                  <a:moveTo>
                    <a:pt x="195" y="80"/>
                  </a:moveTo>
                  <a:cubicBezTo>
                    <a:pt x="195" y="79"/>
                    <a:pt x="195" y="79"/>
                    <a:pt x="195" y="79"/>
                  </a:cubicBezTo>
                  <a:cubicBezTo>
                    <a:pt x="195" y="79"/>
                    <a:pt x="195" y="79"/>
                    <a:pt x="195" y="80"/>
                  </a:cubicBezTo>
                  <a:close/>
                  <a:moveTo>
                    <a:pt x="198" y="82"/>
                  </a:moveTo>
                  <a:cubicBezTo>
                    <a:pt x="198" y="82"/>
                    <a:pt x="198" y="82"/>
                    <a:pt x="198" y="82"/>
                  </a:cubicBezTo>
                  <a:cubicBezTo>
                    <a:pt x="198" y="81"/>
                    <a:pt x="198" y="81"/>
                    <a:pt x="198" y="81"/>
                  </a:cubicBezTo>
                  <a:cubicBezTo>
                    <a:pt x="198" y="82"/>
                    <a:pt x="198" y="82"/>
                    <a:pt x="198" y="82"/>
                  </a:cubicBezTo>
                  <a:close/>
                  <a:moveTo>
                    <a:pt x="229" y="13"/>
                  </a:moveTo>
                  <a:cubicBezTo>
                    <a:pt x="228" y="13"/>
                    <a:pt x="227" y="12"/>
                    <a:pt x="227" y="13"/>
                  </a:cubicBezTo>
                  <a:cubicBezTo>
                    <a:pt x="226" y="12"/>
                    <a:pt x="225" y="13"/>
                    <a:pt x="224" y="13"/>
                  </a:cubicBezTo>
                  <a:cubicBezTo>
                    <a:pt x="223" y="11"/>
                    <a:pt x="225" y="11"/>
                    <a:pt x="225" y="10"/>
                  </a:cubicBezTo>
                  <a:cubicBezTo>
                    <a:pt x="225" y="11"/>
                    <a:pt x="226" y="10"/>
                    <a:pt x="226" y="11"/>
                  </a:cubicBezTo>
                  <a:cubicBezTo>
                    <a:pt x="226" y="11"/>
                    <a:pt x="226" y="11"/>
                    <a:pt x="226" y="11"/>
                  </a:cubicBezTo>
                  <a:cubicBezTo>
                    <a:pt x="228" y="12"/>
                    <a:pt x="227" y="10"/>
                    <a:pt x="229" y="11"/>
                  </a:cubicBezTo>
                  <a:cubicBezTo>
                    <a:pt x="229" y="11"/>
                    <a:pt x="229" y="13"/>
                    <a:pt x="229" y="13"/>
                  </a:cubicBezTo>
                  <a:close/>
                  <a:moveTo>
                    <a:pt x="229" y="10"/>
                  </a:moveTo>
                  <a:cubicBezTo>
                    <a:pt x="229" y="9"/>
                    <a:pt x="230" y="9"/>
                    <a:pt x="229" y="9"/>
                  </a:cubicBezTo>
                  <a:cubicBezTo>
                    <a:pt x="229" y="9"/>
                    <a:pt x="229" y="9"/>
                    <a:pt x="229" y="9"/>
                  </a:cubicBezTo>
                  <a:cubicBezTo>
                    <a:pt x="229" y="9"/>
                    <a:pt x="229" y="9"/>
                    <a:pt x="229" y="9"/>
                  </a:cubicBezTo>
                  <a:cubicBezTo>
                    <a:pt x="229" y="9"/>
                    <a:pt x="228" y="9"/>
                    <a:pt x="228" y="8"/>
                  </a:cubicBezTo>
                  <a:cubicBezTo>
                    <a:pt x="228" y="9"/>
                    <a:pt x="227" y="9"/>
                    <a:pt x="227" y="9"/>
                  </a:cubicBezTo>
                  <a:cubicBezTo>
                    <a:pt x="227" y="9"/>
                    <a:pt x="227" y="9"/>
                    <a:pt x="227" y="9"/>
                  </a:cubicBezTo>
                  <a:cubicBezTo>
                    <a:pt x="227" y="9"/>
                    <a:pt x="227" y="9"/>
                    <a:pt x="227" y="9"/>
                  </a:cubicBezTo>
                  <a:cubicBezTo>
                    <a:pt x="226" y="9"/>
                    <a:pt x="226" y="9"/>
                    <a:pt x="226" y="9"/>
                  </a:cubicBezTo>
                  <a:cubicBezTo>
                    <a:pt x="226" y="9"/>
                    <a:pt x="226" y="9"/>
                    <a:pt x="226" y="9"/>
                  </a:cubicBezTo>
                  <a:cubicBezTo>
                    <a:pt x="226" y="9"/>
                    <a:pt x="227" y="9"/>
                    <a:pt x="227" y="9"/>
                  </a:cubicBezTo>
                  <a:cubicBezTo>
                    <a:pt x="227" y="9"/>
                    <a:pt x="227" y="9"/>
                    <a:pt x="227" y="9"/>
                  </a:cubicBezTo>
                  <a:cubicBezTo>
                    <a:pt x="227" y="9"/>
                    <a:pt x="228" y="9"/>
                    <a:pt x="228" y="8"/>
                  </a:cubicBezTo>
                  <a:cubicBezTo>
                    <a:pt x="228" y="8"/>
                    <a:pt x="228" y="8"/>
                    <a:pt x="228" y="8"/>
                  </a:cubicBezTo>
                  <a:cubicBezTo>
                    <a:pt x="228" y="8"/>
                    <a:pt x="228" y="8"/>
                    <a:pt x="228" y="8"/>
                  </a:cubicBezTo>
                  <a:cubicBezTo>
                    <a:pt x="228" y="9"/>
                    <a:pt x="230" y="8"/>
                    <a:pt x="230" y="9"/>
                  </a:cubicBezTo>
                  <a:cubicBezTo>
                    <a:pt x="230" y="8"/>
                    <a:pt x="231" y="8"/>
                    <a:pt x="231" y="8"/>
                  </a:cubicBezTo>
                  <a:cubicBezTo>
                    <a:pt x="231" y="8"/>
                    <a:pt x="231" y="8"/>
                    <a:pt x="231" y="8"/>
                  </a:cubicBezTo>
                  <a:cubicBezTo>
                    <a:pt x="231" y="8"/>
                    <a:pt x="231" y="8"/>
                    <a:pt x="231" y="8"/>
                  </a:cubicBezTo>
                  <a:cubicBezTo>
                    <a:pt x="232" y="8"/>
                    <a:pt x="232" y="8"/>
                    <a:pt x="232" y="8"/>
                  </a:cubicBezTo>
                  <a:cubicBezTo>
                    <a:pt x="232" y="8"/>
                    <a:pt x="232" y="8"/>
                    <a:pt x="232" y="8"/>
                  </a:cubicBezTo>
                  <a:cubicBezTo>
                    <a:pt x="232" y="8"/>
                    <a:pt x="232" y="8"/>
                    <a:pt x="232" y="9"/>
                  </a:cubicBezTo>
                  <a:cubicBezTo>
                    <a:pt x="233" y="8"/>
                    <a:pt x="234" y="8"/>
                    <a:pt x="235" y="8"/>
                  </a:cubicBezTo>
                  <a:cubicBezTo>
                    <a:pt x="235" y="8"/>
                    <a:pt x="235" y="9"/>
                    <a:pt x="235" y="9"/>
                  </a:cubicBezTo>
                  <a:cubicBezTo>
                    <a:pt x="235" y="9"/>
                    <a:pt x="234" y="9"/>
                    <a:pt x="234" y="9"/>
                  </a:cubicBezTo>
                  <a:cubicBezTo>
                    <a:pt x="234" y="9"/>
                    <a:pt x="234" y="9"/>
                    <a:pt x="234" y="9"/>
                  </a:cubicBezTo>
                  <a:cubicBezTo>
                    <a:pt x="233" y="9"/>
                    <a:pt x="232" y="10"/>
                    <a:pt x="231" y="9"/>
                  </a:cubicBezTo>
                  <a:cubicBezTo>
                    <a:pt x="231" y="9"/>
                    <a:pt x="231" y="9"/>
                    <a:pt x="231" y="9"/>
                  </a:cubicBezTo>
                  <a:cubicBezTo>
                    <a:pt x="231" y="10"/>
                    <a:pt x="229" y="10"/>
                    <a:pt x="229" y="10"/>
                  </a:cubicBezTo>
                  <a:close/>
                  <a:moveTo>
                    <a:pt x="232" y="13"/>
                  </a:moveTo>
                  <a:cubicBezTo>
                    <a:pt x="231" y="13"/>
                    <a:pt x="231" y="13"/>
                    <a:pt x="231" y="13"/>
                  </a:cubicBezTo>
                  <a:cubicBezTo>
                    <a:pt x="232" y="12"/>
                    <a:pt x="232" y="12"/>
                    <a:pt x="232" y="12"/>
                  </a:cubicBezTo>
                  <a:lnTo>
                    <a:pt x="232" y="13"/>
                  </a:lnTo>
                  <a:close/>
                  <a:moveTo>
                    <a:pt x="233" y="13"/>
                  </a:moveTo>
                  <a:cubicBezTo>
                    <a:pt x="233" y="12"/>
                    <a:pt x="233" y="13"/>
                    <a:pt x="233" y="12"/>
                  </a:cubicBezTo>
                  <a:cubicBezTo>
                    <a:pt x="232" y="11"/>
                    <a:pt x="231" y="12"/>
                    <a:pt x="230" y="12"/>
                  </a:cubicBezTo>
                  <a:cubicBezTo>
                    <a:pt x="230" y="11"/>
                    <a:pt x="230" y="11"/>
                    <a:pt x="230" y="11"/>
                  </a:cubicBezTo>
                  <a:cubicBezTo>
                    <a:pt x="231" y="11"/>
                    <a:pt x="232" y="12"/>
                    <a:pt x="233" y="11"/>
                  </a:cubicBezTo>
                  <a:cubicBezTo>
                    <a:pt x="234" y="12"/>
                    <a:pt x="233" y="12"/>
                    <a:pt x="234" y="13"/>
                  </a:cubicBezTo>
                  <a:cubicBezTo>
                    <a:pt x="234" y="12"/>
                    <a:pt x="235" y="12"/>
                    <a:pt x="236" y="12"/>
                  </a:cubicBezTo>
                  <a:cubicBezTo>
                    <a:pt x="235" y="12"/>
                    <a:pt x="235" y="14"/>
                    <a:pt x="233" y="13"/>
                  </a:cubicBezTo>
                  <a:close/>
                  <a:moveTo>
                    <a:pt x="236" y="10"/>
                  </a:moveTo>
                  <a:cubicBezTo>
                    <a:pt x="237" y="9"/>
                    <a:pt x="238" y="9"/>
                    <a:pt x="239" y="9"/>
                  </a:cubicBezTo>
                  <a:cubicBezTo>
                    <a:pt x="239" y="10"/>
                    <a:pt x="237" y="9"/>
                    <a:pt x="236" y="10"/>
                  </a:cubicBezTo>
                  <a:close/>
                  <a:moveTo>
                    <a:pt x="220" y="78"/>
                  </a:moveTo>
                  <a:cubicBezTo>
                    <a:pt x="220" y="78"/>
                    <a:pt x="220" y="78"/>
                    <a:pt x="220" y="78"/>
                  </a:cubicBezTo>
                  <a:cubicBezTo>
                    <a:pt x="221" y="77"/>
                    <a:pt x="221" y="77"/>
                    <a:pt x="221" y="77"/>
                  </a:cubicBezTo>
                  <a:cubicBezTo>
                    <a:pt x="221" y="77"/>
                    <a:pt x="221" y="77"/>
                    <a:pt x="221" y="77"/>
                  </a:cubicBezTo>
                  <a:lnTo>
                    <a:pt x="220" y="78"/>
                  </a:lnTo>
                  <a:close/>
                  <a:moveTo>
                    <a:pt x="226" y="78"/>
                  </a:moveTo>
                  <a:cubicBezTo>
                    <a:pt x="226" y="77"/>
                    <a:pt x="226" y="77"/>
                    <a:pt x="226" y="77"/>
                  </a:cubicBezTo>
                  <a:cubicBezTo>
                    <a:pt x="227" y="78"/>
                    <a:pt x="227" y="78"/>
                    <a:pt x="227" y="78"/>
                  </a:cubicBezTo>
                  <a:lnTo>
                    <a:pt x="226" y="78"/>
                  </a:lnTo>
                  <a:close/>
                  <a:moveTo>
                    <a:pt x="253" y="15"/>
                  </a:moveTo>
                  <a:cubicBezTo>
                    <a:pt x="254" y="15"/>
                    <a:pt x="254" y="15"/>
                    <a:pt x="254" y="15"/>
                  </a:cubicBezTo>
                  <a:cubicBezTo>
                    <a:pt x="253" y="14"/>
                    <a:pt x="253" y="15"/>
                    <a:pt x="252" y="15"/>
                  </a:cubicBezTo>
                  <a:cubicBezTo>
                    <a:pt x="252" y="15"/>
                    <a:pt x="252" y="14"/>
                    <a:pt x="252" y="14"/>
                  </a:cubicBezTo>
                  <a:cubicBezTo>
                    <a:pt x="251" y="14"/>
                    <a:pt x="251" y="14"/>
                    <a:pt x="251" y="14"/>
                  </a:cubicBezTo>
                  <a:cubicBezTo>
                    <a:pt x="254" y="14"/>
                    <a:pt x="254" y="14"/>
                    <a:pt x="254" y="14"/>
                  </a:cubicBezTo>
                  <a:cubicBezTo>
                    <a:pt x="254" y="14"/>
                    <a:pt x="254" y="15"/>
                    <a:pt x="253" y="15"/>
                  </a:cubicBezTo>
                  <a:close/>
                  <a:moveTo>
                    <a:pt x="230" y="79"/>
                  </a:moveTo>
                  <a:cubicBezTo>
                    <a:pt x="230" y="78"/>
                    <a:pt x="229" y="78"/>
                    <a:pt x="230" y="77"/>
                  </a:cubicBezTo>
                  <a:cubicBezTo>
                    <a:pt x="230" y="78"/>
                    <a:pt x="231" y="78"/>
                    <a:pt x="230" y="79"/>
                  </a:cubicBezTo>
                  <a:close/>
                  <a:moveTo>
                    <a:pt x="232" y="78"/>
                  </a:moveTo>
                  <a:cubicBezTo>
                    <a:pt x="232" y="78"/>
                    <a:pt x="232" y="78"/>
                    <a:pt x="231" y="77"/>
                  </a:cubicBezTo>
                  <a:cubicBezTo>
                    <a:pt x="231" y="77"/>
                    <a:pt x="231" y="77"/>
                    <a:pt x="231" y="77"/>
                  </a:cubicBezTo>
                  <a:cubicBezTo>
                    <a:pt x="233" y="78"/>
                    <a:pt x="233" y="78"/>
                    <a:pt x="233" y="78"/>
                  </a:cubicBezTo>
                  <a:cubicBezTo>
                    <a:pt x="233" y="78"/>
                    <a:pt x="233" y="78"/>
                    <a:pt x="233" y="78"/>
                  </a:cubicBezTo>
                  <a:cubicBezTo>
                    <a:pt x="233" y="78"/>
                    <a:pt x="233" y="78"/>
                    <a:pt x="233" y="78"/>
                  </a:cubicBezTo>
                  <a:cubicBezTo>
                    <a:pt x="233" y="78"/>
                    <a:pt x="233" y="78"/>
                    <a:pt x="232" y="78"/>
                  </a:cubicBezTo>
                  <a:close/>
                  <a:moveTo>
                    <a:pt x="237" y="79"/>
                  </a:moveTo>
                  <a:cubicBezTo>
                    <a:pt x="237" y="79"/>
                    <a:pt x="237" y="79"/>
                    <a:pt x="237" y="79"/>
                  </a:cubicBezTo>
                  <a:cubicBezTo>
                    <a:pt x="237" y="78"/>
                    <a:pt x="237" y="78"/>
                    <a:pt x="237" y="78"/>
                  </a:cubicBezTo>
                  <a:cubicBezTo>
                    <a:pt x="238" y="78"/>
                    <a:pt x="238" y="78"/>
                    <a:pt x="238" y="78"/>
                  </a:cubicBezTo>
                  <a:cubicBezTo>
                    <a:pt x="238" y="78"/>
                    <a:pt x="238" y="78"/>
                    <a:pt x="237" y="79"/>
                  </a:cubicBezTo>
                  <a:close/>
                  <a:moveTo>
                    <a:pt x="240" y="78"/>
                  </a:moveTo>
                  <a:cubicBezTo>
                    <a:pt x="241" y="78"/>
                    <a:pt x="241" y="78"/>
                    <a:pt x="241" y="78"/>
                  </a:cubicBezTo>
                  <a:cubicBezTo>
                    <a:pt x="241" y="78"/>
                    <a:pt x="241" y="78"/>
                    <a:pt x="241" y="78"/>
                  </a:cubicBezTo>
                  <a:cubicBezTo>
                    <a:pt x="241" y="79"/>
                    <a:pt x="241" y="78"/>
                    <a:pt x="240" y="78"/>
                  </a:cubicBezTo>
                  <a:close/>
                  <a:moveTo>
                    <a:pt x="273" y="9"/>
                  </a:moveTo>
                  <a:cubicBezTo>
                    <a:pt x="273" y="9"/>
                    <a:pt x="273" y="9"/>
                    <a:pt x="273" y="9"/>
                  </a:cubicBezTo>
                  <a:cubicBezTo>
                    <a:pt x="273" y="9"/>
                    <a:pt x="272" y="9"/>
                    <a:pt x="272" y="9"/>
                  </a:cubicBezTo>
                  <a:cubicBezTo>
                    <a:pt x="272" y="8"/>
                    <a:pt x="272" y="8"/>
                    <a:pt x="272" y="8"/>
                  </a:cubicBezTo>
                  <a:cubicBezTo>
                    <a:pt x="273" y="9"/>
                    <a:pt x="273" y="9"/>
                    <a:pt x="273" y="9"/>
                  </a:cubicBezTo>
                  <a:cubicBezTo>
                    <a:pt x="273" y="9"/>
                    <a:pt x="273" y="9"/>
                    <a:pt x="273" y="9"/>
                  </a:cubicBezTo>
                  <a:close/>
                  <a:moveTo>
                    <a:pt x="271" y="12"/>
                  </a:moveTo>
                  <a:cubicBezTo>
                    <a:pt x="271" y="12"/>
                    <a:pt x="271" y="12"/>
                    <a:pt x="271" y="12"/>
                  </a:cubicBezTo>
                  <a:cubicBezTo>
                    <a:pt x="271" y="12"/>
                    <a:pt x="271" y="12"/>
                    <a:pt x="271" y="12"/>
                  </a:cubicBezTo>
                  <a:cubicBezTo>
                    <a:pt x="269" y="13"/>
                    <a:pt x="268" y="14"/>
                    <a:pt x="267" y="12"/>
                  </a:cubicBezTo>
                  <a:cubicBezTo>
                    <a:pt x="268" y="12"/>
                    <a:pt x="267" y="10"/>
                    <a:pt x="268" y="10"/>
                  </a:cubicBezTo>
                  <a:cubicBezTo>
                    <a:pt x="268" y="9"/>
                    <a:pt x="269" y="10"/>
                    <a:pt x="270" y="10"/>
                  </a:cubicBezTo>
                  <a:cubicBezTo>
                    <a:pt x="271" y="10"/>
                    <a:pt x="271" y="10"/>
                    <a:pt x="271" y="11"/>
                  </a:cubicBezTo>
                  <a:cubicBezTo>
                    <a:pt x="270" y="11"/>
                    <a:pt x="270" y="11"/>
                    <a:pt x="269" y="11"/>
                  </a:cubicBezTo>
                  <a:cubicBezTo>
                    <a:pt x="269" y="12"/>
                    <a:pt x="270" y="12"/>
                    <a:pt x="271" y="12"/>
                  </a:cubicBezTo>
                  <a:cubicBezTo>
                    <a:pt x="271" y="12"/>
                    <a:pt x="271" y="12"/>
                    <a:pt x="271" y="12"/>
                  </a:cubicBezTo>
                  <a:cubicBezTo>
                    <a:pt x="271" y="12"/>
                    <a:pt x="271" y="11"/>
                    <a:pt x="272" y="11"/>
                  </a:cubicBezTo>
                  <a:cubicBezTo>
                    <a:pt x="272" y="12"/>
                    <a:pt x="273" y="12"/>
                    <a:pt x="273" y="12"/>
                  </a:cubicBezTo>
                  <a:cubicBezTo>
                    <a:pt x="272" y="12"/>
                    <a:pt x="272" y="12"/>
                    <a:pt x="271" y="12"/>
                  </a:cubicBezTo>
                  <a:close/>
                  <a:moveTo>
                    <a:pt x="245" y="79"/>
                  </a:moveTo>
                  <a:cubicBezTo>
                    <a:pt x="245" y="78"/>
                    <a:pt x="245" y="78"/>
                    <a:pt x="245" y="78"/>
                  </a:cubicBezTo>
                  <a:cubicBezTo>
                    <a:pt x="246" y="79"/>
                    <a:pt x="245" y="79"/>
                    <a:pt x="245" y="79"/>
                  </a:cubicBezTo>
                  <a:close/>
                  <a:moveTo>
                    <a:pt x="250" y="78"/>
                  </a:moveTo>
                  <a:cubicBezTo>
                    <a:pt x="249" y="77"/>
                    <a:pt x="249" y="77"/>
                    <a:pt x="249" y="77"/>
                  </a:cubicBezTo>
                  <a:cubicBezTo>
                    <a:pt x="250" y="78"/>
                    <a:pt x="250" y="78"/>
                    <a:pt x="250" y="78"/>
                  </a:cubicBezTo>
                  <a:close/>
                  <a:moveTo>
                    <a:pt x="277" y="17"/>
                  </a:moveTo>
                  <a:cubicBezTo>
                    <a:pt x="277" y="17"/>
                    <a:pt x="277" y="17"/>
                    <a:pt x="277" y="17"/>
                  </a:cubicBezTo>
                  <a:cubicBezTo>
                    <a:pt x="277" y="17"/>
                    <a:pt x="277" y="17"/>
                    <a:pt x="277" y="17"/>
                  </a:cubicBezTo>
                  <a:cubicBezTo>
                    <a:pt x="277" y="17"/>
                    <a:pt x="277" y="17"/>
                    <a:pt x="277" y="17"/>
                  </a:cubicBezTo>
                  <a:cubicBezTo>
                    <a:pt x="277" y="17"/>
                    <a:pt x="277" y="16"/>
                    <a:pt x="276" y="16"/>
                  </a:cubicBezTo>
                  <a:cubicBezTo>
                    <a:pt x="277" y="16"/>
                    <a:pt x="277" y="16"/>
                    <a:pt x="277" y="15"/>
                  </a:cubicBezTo>
                  <a:cubicBezTo>
                    <a:pt x="276" y="15"/>
                    <a:pt x="275" y="15"/>
                    <a:pt x="275" y="15"/>
                  </a:cubicBezTo>
                  <a:cubicBezTo>
                    <a:pt x="275" y="16"/>
                    <a:pt x="275" y="16"/>
                    <a:pt x="275" y="16"/>
                  </a:cubicBezTo>
                  <a:cubicBezTo>
                    <a:pt x="274" y="17"/>
                    <a:pt x="273" y="15"/>
                    <a:pt x="272" y="16"/>
                  </a:cubicBezTo>
                  <a:cubicBezTo>
                    <a:pt x="271" y="16"/>
                    <a:pt x="271" y="17"/>
                    <a:pt x="271" y="17"/>
                  </a:cubicBezTo>
                  <a:cubicBezTo>
                    <a:pt x="270" y="17"/>
                    <a:pt x="270" y="16"/>
                    <a:pt x="270" y="15"/>
                  </a:cubicBezTo>
                  <a:cubicBezTo>
                    <a:pt x="270" y="15"/>
                    <a:pt x="273" y="16"/>
                    <a:pt x="272" y="14"/>
                  </a:cubicBezTo>
                  <a:cubicBezTo>
                    <a:pt x="272" y="14"/>
                    <a:pt x="275" y="15"/>
                    <a:pt x="275" y="14"/>
                  </a:cubicBezTo>
                  <a:cubicBezTo>
                    <a:pt x="275" y="14"/>
                    <a:pt x="276" y="15"/>
                    <a:pt x="277" y="15"/>
                  </a:cubicBezTo>
                  <a:cubicBezTo>
                    <a:pt x="277" y="14"/>
                    <a:pt x="277" y="14"/>
                    <a:pt x="277" y="14"/>
                  </a:cubicBezTo>
                  <a:cubicBezTo>
                    <a:pt x="277" y="16"/>
                    <a:pt x="279" y="16"/>
                    <a:pt x="277" y="17"/>
                  </a:cubicBezTo>
                  <a:close/>
                  <a:moveTo>
                    <a:pt x="252" y="79"/>
                  </a:moveTo>
                  <a:cubicBezTo>
                    <a:pt x="252" y="79"/>
                    <a:pt x="252" y="79"/>
                    <a:pt x="252" y="79"/>
                  </a:cubicBezTo>
                  <a:cubicBezTo>
                    <a:pt x="251" y="80"/>
                    <a:pt x="251" y="80"/>
                    <a:pt x="251" y="80"/>
                  </a:cubicBezTo>
                  <a:cubicBezTo>
                    <a:pt x="250" y="79"/>
                    <a:pt x="252" y="79"/>
                    <a:pt x="252" y="79"/>
                  </a:cubicBezTo>
                  <a:cubicBezTo>
                    <a:pt x="252" y="79"/>
                    <a:pt x="252" y="79"/>
                    <a:pt x="252" y="79"/>
                  </a:cubicBezTo>
                  <a:close/>
                  <a:moveTo>
                    <a:pt x="252" y="78"/>
                  </a:moveTo>
                  <a:cubicBezTo>
                    <a:pt x="252" y="78"/>
                    <a:pt x="252" y="78"/>
                    <a:pt x="252" y="78"/>
                  </a:cubicBezTo>
                  <a:cubicBezTo>
                    <a:pt x="252" y="78"/>
                    <a:pt x="253" y="78"/>
                    <a:pt x="253" y="78"/>
                  </a:cubicBezTo>
                  <a:lnTo>
                    <a:pt x="252" y="78"/>
                  </a:lnTo>
                  <a:close/>
                  <a:moveTo>
                    <a:pt x="279" y="17"/>
                  </a:moveTo>
                  <a:cubicBezTo>
                    <a:pt x="279" y="17"/>
                    <a:pt x="279" y="17"/>
                    <a:pt x="280" y="17"/>
                  </a:cubicBezTo>
                  <a:cubicBezTo>
                    <a:pt x="280" y="16"/>
                    <a:pt x="279" y="16"/>
                    <a:pt x="279" y="16"/>
                  </a:cubicBezTo>
                  <a:cubicBezTo>
                    <a:pt x="279" y="16"/>
                    <a:pt x="279" y="16"/>
                    <a:pt x="279" y="16"/>
                  </a:cubicBezTo>
                  <a:cubicBezTo>
                    <a:pt x="279" y="16"/>
                    <a:pt x="279" y="16"/>
                    <a:pt x="279" y="16"/>
                  </a:cubicBezTo>
                  <a:cubicBezTo>
                    <a:pt x="280" y="16"/>
                    <a:pt x="280" y="16"/>
                    <a:pt x="280" y="16"/>
                  </a:cubicBezTo>
                  <a:cubicBezTo>
                    <a:pt x="280" y="17"/>
                    <a:pt x="280" y="17"/>
                    <a:pt x="280" y="17"/>
                  </a:cubicBezTo>
                  <a:cubicBezTo>
                    <a:pt x="280" y="17"/>
                    <a:pt x="279" y="17"/>
                    <a:pt x="279" y="17"/>
                  </a:cubicBezTo>
                  <a:close/>
                  <a:moveTo>
                    <a:pt x="254" y="79"/>
                  </a:moveTo>
                  <a:cubicBezTo>
                    <a:pt x="253" y="79"/>
                    <a:pt x="253" y="79"/>
                    <a:pt x="253" y="79"/>
                  </a:cubicBezTo>
                  <a:cubicBezTo>
                    <a:pt x="254" y="79"/>
                    <a:pt x="254" y="78"/>
                    <a:pt x="254" y="78"/>
                  </a:cubicBezTo>
                  <a:cubicBezTo>
                    <a:pt x="254" y="78"/>
                    <a:pt x="254" y="79"/>
                    <a:pt x="254" y="79"/>
                  </a:cubicBezTo>
                  <a:close/>
                  <a:moveTo>
                    <a:pt x="259" y="79"/>
                  </a:moveTo>
                  <a:cubicBezTo>
                    <a:pt x="259" y="79"/>
                    <a:pt x="259" y="79"/>
                    <a:pt x="259" y="79"/>
                  </a:cubicBezTo>
                  <a:cubicBezTo>
                    <a:pt x="259" y="79"/>
                    <a:pt x="259" y="79"/>
                    <a:pt x="259" y="79"/>
                  </a:cubicBezTo>
                  <a:cubicBezTo>
                    <a:pt x="259" y="79"/>
                    <a:pt x="259" y="79"/>
                    <a:pt x="259" y="79"/>
                  </a:cubicBezTo>
                  <a:cubicBezTo>
                    <a:pt x="259" y="79"/>
                    <a:pt x="259" y="78"/>
                    <a:pt x="259" y="78"/>
                  </a:cubicBezTo>
                  <a:cubicBezTo>
                    <a:pt x="260" y="78"/>
                    <a:pt x="260" y="78"/>
                    <a:pt x="260" y="78"/>
                  </a:cubicBezTo>
                  <a:cubicBezTo>
                    <a:pt x="259" y="78"/>
                    <a:pt x="259" y="79"/>
                    <a:pt x="259" y="79"/>
                  </a:cubicBezTo>
                  <a:cubicBezTo>
                    <a:pt x="259" y="79"/>
                    <a:pt x="259" y="79"/>
                    <a:pt x="259" y="79"/>
                  </a:cubicBezTo>
                  <a:cubicBezTo>
                    <a:pt x="260" y="79"/>
                    <a:pt x="260" y="79"/>
                    <a:pt x="260" y="80"/>
                  </a:cubicBezTo>
                  <a:cubicBezTo>
                    <a:pt x="260" y="80"/>
                    <a:pt x="259" y="80"/>
                    <a:pt x="259" y="79"/>
                  </a:cubicBezTo>
                  <a:close/>
                  <a:moveTo>
                    <a:pt x="262" y="79"/>
                  </a:moveTo>
                  <a:cubicBezTo>
                    <a:pt x="262" y="78"/>
                    <a:pt x="262" y="78"/>
                    <a:pt x="262" y="78"/>
                  </a:cubicBezTo>
                  <a:cubicBezTo>
                    <a:pt x="262" y="79"/>
                    <a:pt x="262" y="79"/>
                    <a:pt x="262" y="79"/>
                  </a:cubicBezTo>
                  <a:close/>
                  <a:moveTo>
                    <a:pt x="283" y="22"/>
                  </a:moveTo>
                  <a:cubicBezTo>
                    <a:pt x="284" y="21"/>
                    <a:pt x="286" y="23"/>
                    <a:pt x="286" y="21"/>
                  </a:cubicBezTo>
                  <a:cubicBezTo>
                    <a:pt x="286" y="22"/>
                    <a:pt x="288" y="21"/>
                    <a:pt x="288" y="22"/>
                  </a:cubicBezTo>
                  <a:cubicBezTo>
                    <a:pt x="286" y="22"/>
                    <a:pt x="285" y="22"/>
                    <a:pt x="283" y="22"/>
                  </a:cubicBezTo>
                  <a:close/>
                  <a:moveTo>
                    <a:pt x="287" y="21"/>
                  </a:moveTo>
                  <a:cubicBezTo>
                    <a:pt x="288" y="21"/>
                    <a:pt x="288" y="21"/>
                    <a:pt x="288" y="21"/>
                  </a:cubicBezTo>
                  <a:cubicBezTo>
                    <a:pt x="288" y="21"/>
                    <a:pt x="288" y="21"/>
                    <a:pt x="287" y="21"/>
                  </a:cubicBezTo>
                  <a:close/>
                  <a:moveTo>
                    <a:pt x="264" y="80"/>
                  </a:moveTo>
                  <a:cubicBezTo>
                    <a:pt x="265" y="79"/>
                    <a:pt x="265" y="79"/>
                    <a:pt x="265" y="79"/>
                  </a:cubicBezTo>
                  <a:cubicBezTo>
                    <a:pt x="265" y="79"/>
                    <a:pt x="265" y="79"/>
                    <a:pt x="265" y="79"/>
                  </a:cubicBezTo>
                  <a:cubicBezTo>
                    <a:pt x="265" y="80"/>
                    <a:pt x="265" y="80"/>
                    <a:pt x="264" y="80"/>
                  </a:cubicBezTo>
                  <a:close/>
                  <a:moveTo>
                    <a:pt x="290" y="24"/>
                  </a:moveTo>
                  <a:cubicBezTo>
                    <a:pt x="290" y="23"/>
                    <a:pt x="290" y="23"/>
                    <a:pt x="290" y="23"/>
                  </a:cubicBezTo>
                  <a:cubicBezTo>
                    <a:pt x="290" y="23"/>
                    <a:pt x="290" y="23"/>
                    <a:pt x="290" y="23"/>
                  </a:cubicBezTo>
                  <a:lnTo>
                    <a:pt x="290" y="24"/>
                  </a:lnTo>
                  <a:close/>
                  <a:moveTo>
                    <a:pt x="267" y="80"/>
                  </a:moveTo>
                  <a:cubicBezTo>
                    <a:pt x="266" y="80"/>
                    <a:pt x="266" y="80"/>
                    <a:pt x="266" y="80"/>
                  </a:cubicBezTo>
                  <a:cubicBezTo>
                    <a:pt x="267" y="79"/>
                    <a:pt x="267" y="79"/>
                    <a:pt x="267" y="79"/>
                  </a:cubicBezTo>
                  <a:cubicBezTo>
                    <a:pt x="267" y="79"/>
                    <a:pt x="267" y="80"/>
                    <a:pt x="267" y="80"/>
                  </a:cubicBezTo>
                  <a:close/>
                  <a:moveTo>
                    <a:pt x="291" y="24"/>
                  </a:moveTo>
                  <a:cubicBezTo>
                    <a:pt x="291" y="24"/>
                    <a:pt x="291" y="24"/>
                    <a:pt x="291" y="23"/>
                  </a:cubicBezTo>
                  <a:cubicBezTo>
                    <a:pt x="291" y="24"/>
                    <a:pt x="292" y="23"/>
                    <a:pt x="292" y="23"/>
                  </a:cubicBezTo>
                  <a:cubicBezTo>
                    <a:pt x="292" y="24"/>
                    <a:pt x="292" y="24"/>
                    <a:pt x="291" y="24"/>
                  </a:cubicBezTo>
                  <a:close/>
                  <a:moveTo>
                    <a:pt x="294" y="21"/>
                  </a:moveTo>
                  <a:cubicBezTo>
                    <a:pt x="294" y="21"/>
                    <a:pt x="294" y="21"/>
                    <a:pt x="294" y="21"/>
                  </a:cubicBezTo>
                  <a:cubicBezTo>
                    <a:pt x="294" y="21"/>
                    <a:pt x="294" y="21"/>
                    <a:pt x="294" y="21"/>
                  </a:cubicBezTo>
                  <a:cubicBezTo>
                    <a:pt x="294" y="21"/>
                    <a:pt x="294" y="21"/>
                    <a:pt x="294" y="21"/>
                  </a:cubicBezTo>
                  <a:close/>
                  <a:moveTo>
                    <a:pt x="298" y="23"/>
                  </a:moveTo>
                  <a:cubicBezTo>
                    <a:pt x="297" y="24"/>
                    <a:pt x="297" y="23"/>
                    <a:pt x="296" y="23"/>
                  </a:cubicBezTo>
                  <a:cubicBezTo>
                    <a:pt x="296" y="22"/>
                    <a:pt x="297" y="21"/>
                    <a:pt x="298" y="21"/>
                  </a:cubicBezTo>
                  <a:cubicBezTo>
                    <a:pt x="299" y="22"/>
                    <a:pt x="298" y="22"/>
                    <a:pt x="298" y="23"/>
                  </a:cubicBezTo>
                  <a:close/>
                  <a:moveTo>
                    <a:pt x="301" y="23"/>
                  </a:moveTo>
                  <a:cubicBezTo>
                    <a:pt x="301" y="22"/>
                    <a:pt x="301" y="22"/>
                    <a:pt x="301" y="22"/>
                  </a:cubicBezTo>
                  <a:cubicBezTo>
                    <a:pt x="302" y="22"/>
                    <a:pt x="302" y="22"/>
                    <a:pt x="302" y="22"/>
                  </a:cubicBezTo>
                  <a:cubicBezTo>
                    <a:pt x="302" y="22"/>
                    <a:pt x="302" y="22"/>
                    <a:pt x="301" y="23"/>
                  </a:cubicBezTo>
                  <a:close/>
                  <a:moveTo>
                    <a:pt x="303" y="24"/>
                  </a:moveTo>
                  <a:cubicBezTo>
                    <a:pt x="303" y="24"/>
                    <a:pt x="303" y="24"/>
                    <a:pt x="303" y="24"/>
                  </a:cubicBezTo>
                  <a:cubicBezTo>
                    <a:pt x="304" y="24"/>
                    <a:pt x="304" y="24"/>
                    <a:pt x="304" y="24"/>
                  </a:cubicBezTo>
                  <a:cubicBezTo>
                    <a:pt x="304" y="24"/>
                    <a:pt x="303" y="24"/>
                    <a:pt x="303" y="24"/>
                  </a:cubicBezTo>
                  <a:cubicBezTo>
                    <a:pt x="303" y="24"/>
                    <a:pt x="303" y="24"/>
                    <a:pt x="303" y="24"/>
                  </a:cubicBezTo>
                  <a:cubicBezTo>
                    <a:pt x="303" y="24"/>
                    <a:pt x="302" y="23"/>
                    <a:pt x="303" y="22"/>
                  </a:cubicBezTo>
                  <a:cubicBezTo>
                    <a:pt x="304" y="22"/>
                    <a:pt x="304" y="21"/>
                    <a:pt x="305" y="22"/>
                  </a:cubicBezTo>
                  <a:cubicBezTo>
                    <a:pt x="305" y="22"/>
                    <a:pt x="305" y="23"/>
                    <a:pt x="305" y="23"/>
                  </a:cubicBezTo>
                  <a:cubicBezTo>
                    <a:pt x="304" y="23"/>
                    <a:pt x="303" y="23"/>
                    <a:pt x="303" y="24"/>
                  </a:cubicBezTo>
                  <a:close/>
                  <a:moveTo>
                    <a:pt x="282" y="82"/>
                  </a:moveTo>
                  <a:cubicBezTo>
                    <a:pt x="282" y="81"/>
                    <a:pt x="281" y="81"/>
                    <a:pt x="282" y="80"/>
                  </a:cubicBezTo>
                  <a:cubicBezTo>
                    <a:pt x="282" y="80"/>
                    <a:pt x="283" y="81"/>
                    <a:pt x="283" y="80"/>
                  </a:cubicBezTo>
                  <a:cubicBezTo>
                    <a:pt x="283" y="80"/>
                    <a:pt x="283" y="80"/>
                    <a:pt x="283" y="80"/>
                  </a:cubicBezTo>
                  <a:cubicBezTo>
                    <a:pt x="283" y="80"/>
                    <a:pt x="283" y="80"/>
                    <a:pt x="283" y="80"/>
                  </a:cubicBezTo>
                  <a:cubicBezTo>
                    <a:pt x="283" y="80"/>
                    <a:pt x="283" y="81"/>
                    <a:pt x="283" y="81"/>
                  </a:cubicBezTo>
                  <a:cubicBezTo>
                    <a:pt x="283" y="80"/>
                    <a:pt x="282" y="82"/>
                    <a:pt x="282" y="82"/>
                  </a:cubicBezTo>
                  <a:close/>
                  <a:moveTo>
                    <a:pt x="309" y="25"/>
                  </a:moveTo>
                  <a:cubicBezTo>
                    <a:pt x="309" y="24"/>
                    <a:pt x="308" y="24"/>
                    <a:pt x="308" y="24"/>
                  </a:cubicBezTo>
                  <a:cubicBezTo>
                    <a:pt x="308" y="23"/>
                    <a:pt x="309" y="24"/>
                    <a:pt x="310" y="24"/>
                  </a:cubicBezTo>
                  <a:lnTo>
                    <a:pt x="309" y="25"/>
                  </a:lnTo>
                  <a:close/>
                  <a:moveTo>
                    <a:pt x="310" y="23"/>
                  </a:moveTo>
                  <a:cubicBezTo>
                    <a:pt x="310" y="22"/>
                    <a:pt x="310" y="22"/>
                    <a:pt x="310" y="22"/>
                  </a:cubicBezTo>
                  <a:cubicBezTo>
                    <a:pt x="311" y="22"/>
                    <a:pt x="311" y="22"/>
                    <a:pt x="311" y="22"/>
                  </a:cubicBezTo>
                  <a:cubicBezTo>
                    <a:pt x="311" y="22"/>
                    <a:pt x="310" y="23"/>
                    <a:pt x="310" y="23"/>
                  </a:cubicBezTo>
                  <a:close/>
                  <a:moveTo>
                    <a:pt x="287" y="81"/>
                  </a:moveTo>
                  <a:cubicBezTo>
                    <a:pt x="287" y="80"/>
                    <a:pt x="287" y="80"/>
                    <a:pt x="287" y="80"/>
                  </a:cubicBezTo>
                  <a:cubicBezTo>
                    <a:pt x="288" y="80"/>
                    <a:pt x="287" y="81"/>
                    <a:pt x="287" y="81"/>
                  </a:cubicBezTo>
                  <a:cubicBezTo>
                    <a:pt x="287" y="81"/>
                    <a:pt x="287" y="81"/>
                    <a:pt x="287" y="81"/>
                  </a:cubicBezTo>
                  <a:close/>
                  <a:moveTo>
                    <a:pt x="313" y="24"/>
                  </a:moveTo>
                  <a:cubicBezTo>
                    <a:pt x="312" y="24"/>
                    <a:pt x="312" y="25"/>
                    <a:pt x="311" y="25"/>
                  </a:cubicBezTo>
                  <a:cubicBezTo>
                    <a:pt x="311" y="24"/>
                    <a:pt x="312" y="24"/>
                    <a:pt x="313" y="24"/>
                  </a:cubicBezTo>
                  <a:cubicBezTo>
                    <a:pt x="313" y="24"/>
                    <a:pt x="313" y="24"/>
                    <a:pt x="313" y="24"/>
                  </a:cubicBezTo>
                  <a:cubicBezTo>
                    <a:pt x="313" y="24"/>
                    <a:pt x="313" y="24"/>
                    <a:pt x="313" y="24"/>
                  </a:cubicBezTo>
                  <a:close/>
                  <a:moveTo>
                    <a:pt x="314" y="24"/>
                  </a:moveTo>
                  <a:cubicBezTo>
                    <a:pt x="314" y="24"/>
                    <a:pt x="314" y="24"/>
                    <a:pt x="314" y="24"/>
                  </a:cubicBezTo>
                  <a:cubicBezTo>
                    <a:pt x="315" y="24"/>
                    <a:pt x="315" y="24"/>
                    <a:pt x="315" y="24"/>
                  </a:cubicBezTo>
                  <a:lnTo>
                    <a:pt x="314" y="24"/>
                  </a:lnTo>
                  <a:close/>
                  <a:moveTo>
                    <a:pt x="315" y="23"/>
                  </a:moveTo>
                  <a:cubicBezTo>
                    <a:pt x="314" y="23"/>
                    <a:pt x="314" y="23"/>
                    <a:pt x="314" y="23"/>
                  </a:cubicBezTo>
                  <a:cubicBezTo>
                    <a:pt x="316" y="22"/>
                    <a:pt x="316" y="22"/>
                    <a:pt x="316" y="22"/>
                  </a:cubicBezTo>
                  <a:lnTo>
                    <a:pt x="315" y="23"/>
                  </a:lnTo>
                  <a:close/>
                  <a:moveTo>
                    <a:pt x="316" y="23"/>
                  </a:moveTo>
                  <a:cubicBezTo>
                    <a:pt x="317" y="22"/>
                    <a:pt x="317" y="22"/>
                    <a:pt x="317" y="22"/>
                  </a:cubicBezTo>
                  <a:cubicBezTo>
                    <a:pt x="317" y="23"/>
                    <a:pt x="317" y="23"/>
                    <a:pt x="317" y="23"/>
                  </a:cubicBezTo>
                  <a:cubicBezTo>
                    <a:pt x="318" y="22"/>
                    <a:pt x="318" y="22"/>
                    <a:pt x="318" y="22"/>
                  </a:cubicBezTo>
                  <a:cubicBezTo>
                    <a:pt x="318" y="23"/>
                    <a:pt x="318" y="23"/>
                    <a:pt x="318" y="23"/>
                  </a:cubicBezTo>
                  <a:lnTo>
                    <a:pt x="316" y="23"/>
                  </a:lnTo>
                  <a:close/>
                  <a:moveTo>
                    <a:pt x="318" y="25"/>
                  </a:moveTo>
                  <a:cubicBezTo>
                    <a:pt x="318" y="25"/>
                    <a:pt x="318" y="25"/>
                    <a:pt x="318" y="25"/>
                  </a:cubicBezTo>
                  <a:cubicBezTo>
                    <a:pt x="318" y="24"/>
                    <a:pt x="320" y="25"/>
                    <a:pt x="320" y="24"/>
                  </a:cubicBezTo>
                  <a:cubicBezTo>
                    <a:pt x="320" y="25"/>
                    <a:pt x="319" y="25"/>
                    <a:pt x="318" y="25"/>
                  </a:cubicBezTo>
                  <a:close/>
                  <a:moveTo>
                    <a:pt x="325" y="25"/>
                  </a:moveTo>
                  <a:cubicBezTo>
                    <a:pt x="326" y="24"/>
                    <a:pt x="327" y="24"/>
                    <a:pt x="328" y="25"/>
                  </a:cubicBezTo>
                  <a:cubicBezTo>
                    <a:pt x="327" y="25"/>
                    <a:pt x="326" y="25"/>
                    <a:pt x="325" y="25"/>
                  </a:cubicBezTo>
                  <a:close/>
                  <a:moveTo>
                    <a:pt x="328" y="24"/>
                  </a:moveTo>
                  <a:cubicBezTo>
                    <a:pt x="327" y="24"/>
                    <a:pt x="327" y="24"/>
                    <a:pt x="326" y="24"/>
                  </a:cubicBezTo>
                  <a:cubicBezTo>
                    <a:pt x="326" y="24"/>
                    <a:pt x="326" y="24"/>
                    <a:pt x="326" y="24"/>
                  </a:cubicBezTo>
                  <a:cubicBezTo>
                    <a:pt x="326" y="24"/>
                    <a:pt x="326" y="24"/>
                    <a:pt x="326" y="24"/>
                  </a:cubicBezTo>
                  <a:cubicBezTo>
                    <a:pt x="325" y="24"/>
                    <a:pt x="325" y="24"/>
                    <a:pt x="324" y="24"/>
                  </a:cubicBezTo>
                  <a:cubicBezTo>
                    <a:pt x="324" y="24"/>
                    <a:pt x="324" y="24"/>
                    <a:pt x="324" y="24"/>
                  </a:cubicBezTo>
                  <a:cubicBezTo>
                    <a:pt x="324" y="25"/>
                    <a:pt x="323" y="24"/>
                    <a:pt x="322" y="25"/>
                  </a:cubicBezTo>
                  <a:cubicBezTo>
                    <a:pt x="322" y="24"/>
                    <a:pt x="322" y="24"/>
                    <a:pt x="322" y="24"/>
                  </a:cubicBezTo>
                  <a:cubicBezTo>
                    <a:pt x="322" y="24"/>
                    <a:pt x="324" y="23"/>
                    <a:pt x="323" y="23"/>
                  </a:cubicBezTo>
                  <a:cubicBezTo>
                    <a:pt x="324" y="24"/>
                    <a:pt x="325" y="23"/>
                    <a:pt x="326" y="23"/>
                  </a:cubicBezTo>
                  <a:cubicBezTo>
                    <a:pt x="326" y="23"/>
                    <a:pt x="326" y="23"/>
                    <a:pt x="326" y="23"/>
                  </a:cubicBezTo>
                  <a:cubicBezTo>
                    <a:pt x="326" y="23"/>
                    <a:pt x="326" y="23"/>
                    <a:pt x="326" y="23"/>
                  </a:cubicBezTo>
                  <a:cubicBezTo>
                    <a:pt x="326" y="23"/>
                    <a:pt x="326" y="23"/>
                    <a:pt x="326" y="23"/>
                  </a:cubicBezTo>
                  <a:cubicBezTo>
                    <a:pt x="326" y="23"/>
                    <a:pt x="326" y="24"/>
                    <a:pt x="326" y="24"/>
                  </a:cubicBezTo>
                  <a:cubicBezTo>
                    <a:pt x="326" y="24"/>
                    <a:pt x="326" y="24"/>
                    <a:pt x="326" y="24"/>
                  </a:cubicBezTo>
                  <a:cubicBezTo>
                    <a:pt x="327" y="23"/>
                    <a:pt x="328" y="23"/>
                    <a:pt x="327" y="23"/>
                  </a:cubicBezTo>
                  <a:cubicBezTo>
                    <a:pt x="328" y="23"/>
                    <a:pt x="329" y="22"/>
                    <a:pt x="330" y="23"/>
                  </a:cubicBezTo>
                  <a:cubicBezTo>
                    <a:pt x="329" y="22"/>
                    <a:pt x="328" y="24"/>
                    <a:pt x="328" y="24"/>
                  </a:cubicBezTo>
                  <a:close/>
                  <a:moveTo>
                    <a:pt x="333" y="25"/>
                  </a:moveTo>
                  <a:cubicBezTo>
                    <a:pt x="333" y="25"/>
                    <a:pt x="333" y="25"/>
                    <a:pt x="332" y="24"/>
                  </a:cubicBezTo>
                  <a:cubicBezTo>
                    <a:pt x="332" y="25"/>
                    <a:pt x="332" y="23"/>
                    <a:pt x="331" y="24"/>
                  </a:cubicBezTo>
                  <a:cubicBezTo>
                    <a:pt x="331" y="24"/>
                    <a:pt x="331" y="25"/>
                    <a:pt x="331" y="25"/>
                  </a:cubicBezTo>
                  <a:cubicBezTo>
                    <a:pt x="331" y="25"/>
                    <a:pt x="331" y="25"/>
                    <a:pt x="332" y="25"/>
                  </a:cubicBezTo>
                  <a:cubicBezTo>
                    <a:pt x="332" y="26"/>
                    <a:pt x="332" y="26"/>
                    <a:pt x="332" y="26"/>
                  </a:cubicBezTo>
                  <a:cubicBezTo>
                    <a:pt x="331" y="26"/>
                    <a:pt x="331" y="26"/>
                    <a:pt x="331" y="26"/>
                  </a:cubicBezTo>
                  <a:cubicBezTo>
                    <a:pt x="331" y="26"/>
                    <a:pt x="331" y="26"/>
                    <a:pt x="331" y="26"/>
                  </a:cubicBezTo>
                  <a:cubicBezTo>
                    <a:pt x="331" y="26"/>
                    <a:pt x="331" y="26"/>
                    <a:pt x="331" y="26"/>
                  </a:cubicBezTo>
                  <a:cubicBezTo>
                    <a:pt x="331" y="26"/>
                    <a:pt x="332" y="25"/>
                    <a:pt x="331" y="25"/>
                  </a:cubicBezTo>
                  <a:cubicBezTo>
                    <a:pt x="328" y="26"/>
                    <a:pt x="328" y="26"/>
                    <a:pt x="328" y="26"/>
                  </a:cubicBezTo>
                  <a:cubicBezTo>
                    <a:pt x="329" y="26"/>
                    <a:pt x="328" y="26"/>
                    <a:pt x="328" y="26"/>
                  </a:cubicBezTo>
                  <a:cubicBezTo>
                    <a:pt x="328" y="26"/>
                    <a:pt x="328" y="26"/>
                    <a:pt x="328" y="26"/>
                  </a:cubicBezTo>
                  <a:cubicBezTo>
                    <a:pt x="328" y="26"/>
                    <a:pt x="328" y="26"/>
                    <a:pt x="328" y="26"/>
                  </a:cubicBezTo>
                  <a:cubicBezTo>
                    <a:pt x="328" y="26"/>
                    <a:pt x="328" y="26"/>
                    <a:pt x="328" y="26"/>
                  </a:cubicBezTo>
                  <a:cubicBezTo>
                    <a:pt x="329" y="26"/>
                    <a:pt x="330" y="24"/>
                    <a:pt x="331" y="24"/>
                  </a:cubicBezTo>
                  <a:cubicBezTo>
                    <a:pt x="331" y="24"/>
                    <a:pt x="330" y="23"/>
                    <a:pt x="332" y="23"/>
                  </a:cubicBezTo>
                  <a:cubicBezTo>
                    <a:pt x="332" y="23"/>
                    <a:pt x="334" y="24"/>
                    <a:pt x="334" y="23"/>
                  </a:cubicBezTo>
                  <a:cubicBezTo>
                    <a:pt x="335" y="24"/>
                    <a:pt x="335" y="24"/>
                    <a:pt x="335" y="24"/>
                  </a:cubicBezTo>
                  <a:cubicBezTo>
                    <a:pt x="334" y="24"/>
                    <a:pt x="334" y="24"/>
                    <a:pt x="334" y="24"/>
                  </a:cubicBezTo>
                  <a:cubicBezTo>
                    <a:pt x="334" y="24"/>
                    <a:pt x="334" y="24"/>
                    <a:pt x="334" y="24"/>
                  </a:cubicBezTo>
                  <a:cubicBezTo>
                    <a:pt x="334" y="24"/>
                    <a:pt x="333" y="24"/>
                    <a:pt x="332" y="24"/>
                  </a:cubicBezTo>
                  <a:cubicBezTo>
                    <a:pt x="333" y="25"/>
                    <a:pt x="334" y="25"/>
                    <a:pt x="335" y="25"/>
                  </a:cubicBezTo>
                  <a:cubicBezTo>
                    <a:pt x="334" y="26"/>
                    <a:pt x="334" y="24"/>
                    <a:pt x="333" y="25"/>
                  </a:cubicBezTo>
                  <a:close/>
                  <a:moveTo>
                    <a:pt x="338" y="25"/>
                  </a:moveTo>
                  <a:cubicBezTo>
                    <a:pt x="338" y="25"/>
                    <a:pt x="338" y="25"/>
                    <a:pt x="338" y="25"/>
                  </a:cubicBezTo>
                  <a:cubicBezTo>
                    <a:pt x="338" y="26"/>
                    <a:pt x="338" y="26"/>
                    <a:pt x="338" y="26"/>
                  </a:cubicBezTo>
                  <a:cubicBezTo>
                    <a:pt x="337" y="26"/>
                    <a:pt x="338" y="25"/>
                    <a:pt x="337" y="25"/>
                  </a:cubicBezTo>
                  <a:cubicBezTo>
                    <a:pt x="337" y="26"/>
                    <a:pt x="337" y="26"/>
                    <a:pt x="337" y="26"/>
                  </a:cubicBezTo>
                  <a:cubicBezTo>
                    <a:pt x="337" y="26"/>
                    <a:pt x="336" y="26"/>
                    <a:pt x="336" y="26"/>
                  </a:cubicBezTo>
                  <a:cubicBezTo>
                    <a:pt x="337" y="25"/>
                    <a:pt x="335" y="25"/>
                    <a:pt x="336" y="25"/>
                  </a:cubicBezTo>
                  <a:cubicBezTo>
                    <a:pt x="336" y="25"/>
                    <a:pt x="337" y="24"/>
                    <a:pt x="337" y="24"/>
                  </a:cubicBezTo>
                  <a:cubicBezTo>
                    <a:pt x="337" y="23"/>
                    <a:pt x="337" y="23"/>
                    <a:pt x="337" y="23"/>
                  </a:cubicBezTo>
                  <a:cubicBezTo>
                    <a:pt x="337" y="23"/>
                    <a:pt x="337" y="23"/>
                    <a:pt x="336" y="23"/>
                  </a:cubicBezTo>
                  <a:cubicBezTo>
                    <a:pt x="336" y="23"/>
                    <a:pt x="336" y="24"/>
                    <a:pt x="336" y="23"/>
                  </a:cubicBezTo>
                  <a:cubicBezTo>
                    <a:pt x="336" y="23"/>
                    <a:pt x="336" y="23"/>
                    <a:pt x="336" y="23"/>
                  </a:cubicBezTo>
                  <a:cubicBezTo>
                    <a:pt x="336" y="23"/>
                    <a:pt x="336" y="23"/>
                    <a:pt x="336" y="23"/>
                  </a:cubicBezTo>
                  <a:cubicBezTo>
                    <a:pt x="337" y="23"/>
                    <a:pt x="337" y="23"/>
                    <a:pt x="337" y="23"/>
                  </a:cubicBezTo>
                  <a:cubicBezTo>
                    <a:pt x="338" y="23"/>
                    <a:pt x="338" y="23"/>
                    <a:pt x="339" y="23"/>
                  </a:cubicBezTo>
                  <a:cubicBezTo>
                    <a:pt x="340" y="24"/>
                    <a:pt x="340" y="24"/>
                    <a:pt x="340" y="24"/>
                  </a:cubicBezTo>
                  <a:cubicBezTo>
                    <a:pt x="339" y="24"/>
                    <a:pt x="338" y="24"/>
                    <a:pt x="338" y="25"/>
                  </a:cubicBezTo>
                  <a:close/>
                  <a:moveTo>
                    <a:pt x="341" y="24"/>
                  </a:moveTo>
                  <a:cubicBezTo>
                    <a:pt x="340" y="25"/>
                    <a:pt x="340" y="25"/>
                    <a:pt x="339" y="26"/>
                  </a:cubicBezTo>
                  <a:cubicBezTo>
                    <a:pt x="338" y="25"/>
                    <a:pt x="342" y="25"/>
                    <a:pt x="341" y="24"/>
                  </a:cubicBezTo>
                  <a:cubicBezTo>
                    <a:pt x="341" y="24"/>
                    <a:pt x="342" y="24"/>
                    <a:pt x="343" y="24"/>
                  </a:cubicBezTo>
                  <a:cubicBezTo>
                    <a:pt x="343" y="24"/>
                    <a:pt x="342" y="25"/>
                    <a:pt x="343" y="25"/>
                  </a:cubicBezTo>
                  <a:cubicBezTo>
                    <a:pt x="342" y="25"/>
                    <a:pt x="342" y="25"/>
                    <a:pt x="341" y="24"/>
                  </a:cubicBezTo>
                  <a:close/>
                  <a:moveTo>
                    <a:pt x="342" y="26"/>
                  </a:moveTo>
                  <a:cubicBezTo>
                    <a:pt x="341" y="26"/>
                    <a:pt x="341" y="26"/>
                    <a:pt x="341" y="26"/>
                  </a:cubicBezTo>
                  <a:cubicBezTo>
                    <a:pt x="341" y="26"/>
                    <a:pt x="341" y="26"/>
                    <a:pt x="342" y="26"/>
                  </a:cubicBezTo>
                  <a:cubicBezTo>
                    <a:pt x="342" y="26"/>
                    <a:pt x="344" y="26"/>
                    <a:pt x="344" y="26"/>
                  </a:cubicBezTo>
                  <a:cubicBezTo>
                    <a:pt x="344" y="28"/>
                    <a:pt x="342" y="27"/>
                    <a:pt x="342" y="26"/>
                  </a:cubicBezTo>
                  <a:close/>
                  <a:moveTo>
                    <a:pt x="345" y="27"/>
                  </a:moveTo>
                  <a:cubicBezTo>
                    <a:pt x="345" y="27"/>
                    <a:pt x="345" y="27"/>
                    <a:pt x="345" y="27"/>
                  </a:cubicBezTo>
                  <a:cubicBezTo>
                    <a:pt x="345" y="27"/>
                    <a:pt x="345" y="26"/>
                    <a:pt x="345" y="26"/>
                  </a:cubicBezTo>
                  <a:cubicBezTo>
                    <a:pt x="345" y="26"/>
                    <a:pt x="344" y="26"/>
                    <a:pt x="344" y="26"/>
                  </a:cubicBezTo>
                  <a:cubicBezTo>
                    <a:pt x="343" y="26"/>
                    <a:pt x="343" y="26"/>
                    <a:pt x="343" y="26"/>
                  </a:cubicBezTo>
                  <a:cubicBezTo>
                    <a:pt x="344" y="25"/>
                    <a:pt x="345" y="25"/>
                    <a:pt x="345" y="24"/>
                  </a:cubicBezTo>
                  <a:cubicBezTo>
                    <a:pt x="345" y="24"/>
                    <a:pt x="345" y="24"/>
                    <a:pt x="345" y="24"/>
                  </a:cubicBezTo>
                  <a:cubicBezTo>
                    <a:pt x="345" y="24"/>
                    <a:pt x="345" y="24"/>
                    <a:pt x="345" y="24"/>
                  </a:cubicBezTo>
                  <a:cubicBezTo>
                    <a:pt x="345" y="24"/>
                    <a:pt x="345" y="24"/>
                    <a:pt x="345" y="24"/>
                  </a:cubicBezTo>
                  <a:cubicBezTo>
                    <a:pt x="345" y="24"/>
                    <a:pt x="347" y="23"/>
                    <a:pt x="347" y="24"/>
                  </a:cubicBezTo>
                  <a:cubicBezTo>
                    <a:pt x="347" y="24"/>
                    <a:pt x="347" y="24"/>
                    <a:pt x="347" y="24"/>
                  </a:cubicBezTo>
                  <a:cubicBezTo>
                    <a:pt x="347" y="24"/>
                    <a:pt x="347" y="24"/>
                    <a:pt x="347" y="24"/>
                  </a:cubicBezTo>
                  <a:cubicBezTo>
                    <a:pt x="347" y="24"/>
                    <a:pt x="347" y="24"/>
                    <a:pt x="347" y="24"/>
                  </a:cubicBezTo>
                  <a:cubicBezTo>
                    <a:pt x="346" y="24"/>
                    <a:pt x="345" y="25"/>
                    <a:pt x="345" y="25"/>
                  </a:cubicBezTo>
                  <a:cubicBezTo>
                    <a:pt x="345" y="26"/>
                    <a:pt x="345" y="26"/>
                    <a:pt x="345" y="26"/>
                  </a:cubicBezTo>
                  <a:cubicBezTo>
                    <a:pt x="346" y="26"/>
                    <a:pt x="346" y="26"/>
                    <a:pt x="346" y="26"/>
                  </a:cubicBezTo>
                  <a:cubicBezTo>
                    <a:pt x="346" y="26"/>
                    <a:pt x="347" y="25"/>
                    <a:pt x="347" y="26"/>
                  </a:cubicBezTo>
                  <a:cubicBezTo>
                    <a:pt x="347" y="26"/>
                    <a:pt x="346" y="26"/>
                    <a:pt x="346" y="26"/>
                  </a:cubicBezTo>
                  <a:cubicBezTo>
                    <a:pt x="346" y="26"/>
                    <a:pt x="346" y="26"/>
                    <a:pt x="345" y="26"/>
                  </a:cubicBezTo>
                  <a:cubicBezTo>
                    <a:pt x="345" y="26"/>
                    <a:pt x="345" y="26"/>
                    <a:pt x="345" y="26"/>
                  </a:cubicBezTo>
                  <a:cubicBezTo>
                    <a:pt x="345" y="27"/>
                    <a:pt x="346" y="27"/>
                    <a:pt x="346" y="27"/>
                  </a:cubicBezTo>
                  <a:cubicBezTo>
                    <a:pt x="348" y="27"/>
                    <a:pt x="348" y="27"/>
                    <a:pt x="348" y="27"/>
                  </a:cubicBezTo>
                  <a:cubicBezTo>
                    <a:pt x="348" y="27"/>
                    <a:pt x="346" y="28"/>
                    <a:pt x="345" y="27"/>
                  </a:cubicBezTo>
                  <a:close/>
                  <a:moveTo>
                    <a:pt x="349" y="24"/>
                  </a:moveTo>
                  <a:cubicBezTo>
                    <a:pt x="350" y="24"/>
                    <a:pt x="350" y="24"/>
                    <a:pt x="350" y="24"/>
                  </a:cubicBezTo>
                  <a:cubicBezTo>
                    <a:pt x="350" y="24"/>
                    <a:pt x="350" y="24"/>
                    <a:pt x="350" y="24"/>
                  </a:cubicBezTo>
                  <a:cubicBezTo>
                    <a:pt x="350" y="24"/>
                    <a:pt x="351" y="24"/>
                    <a:pt x="351" y="24"/>
                  </a:cubicBezTo>
                  <a:cubicBezTo>
                    <a:pt x="352" y="24"/>
                    <a:pt x="351" y="24"/>
                    <a:pt x="351" y="25"/>
                  </a:cubicBezTo>
                  <a:cubicBezTo>
                    <a:pt x="350" y="26"/>
                    <a:pt x="351" y="24"/>
                    <a:pt x="351" y="24"/>
                  </a:cubicBezTo>
                  <a:cubicBezTo>
                    <a:pt x="350" y="24"/>
                    <a:pt x="350" y="24"/>
                    <a:pt x="349" y="24"/>
                  </a:cubicBezTo>
                  <a:close/>
                  <a:moveTo>
                    <a:pt x="349" y="26"/>
                  </a:moveTo>
                  <a:cubicBezTo>
                    <a:pt x="349" y="26"/>
                    <a:pt x="349" y="26"/>
                    <a:pt x="349" y="26"/>
                  </a:cubicBezTo>
                  <a:cubicBezTo>
                    <a:pt x="349" y="26"/>
                    <a:pt x="348" y="26"/>
                    <a:pt x="348" y="26"/>
                  </a:cubicBezTo>
                  <a:cubicBezTo>
                    <a:pt x="348" y="26"/>
                    <a:pt x="349" y="26"/>
                    <a:pt x="349" y="26"/>
                  </a:cubicBezTo>
                  <a:cubicBezTo>
                    <a:pt x="349" y="26"/>
                    <a:pt x="350" y="25"/>
                    <a:pt x="351" y="26"/>
                  </a:cubicBezTo>
                  <a:cubicBezTo>
                    <a:pt x="350" y="26"/>
                    <a:pt x="349" y="27"/>
                    <a:pt x="349" y="26"/>
                  </a:cubicBezTo>
                  <a:close/>
                  <a:moveTo>
                    <a:pt x="354" y="28"/>
                  </a:moveTo>
                  <a:cubicBezTo>
                    <a:pt x="354" y="28"/>
                    <a:pt x="355" y="27"/>
                    <a:pt x="355" y="28"/>
                  </a:cubicBezTo>
                  <a:cubicBezTo>
                    <a:pt x="355" y="28"/>
                    <a:pt x="354" y="28"/>
                    <a:pt x="354" y="28"/>
                  </a:cubicBezTo>
                  <a:close/>
                  <a:moveTo>
                    <a:pt x="361" y="28"/>
                  </a:moveTo>
                  <a:cubicBezTo>
                    <a:pt x="360" y="28"/>
                    <a:pt x="360" y="28"/>
                    <a:pt x="360" y="28"/>
                  </a:cubicBezTo>
                  <a:cubicBezTo>
                    <a:pt x="360" y="28"/>
                    <a:pt x="360" y="28"/>
                    <a:pt x="359" y="28"/>
                  </a:cubicBezTo>
                  <a:cubicBezTo>
                    <a:pt x="359" y="28"/>
                    <a:pt x="359" y="28"/>
                    <a:pt x="358" y="28"/>
                  </a:cubicBezTo>
                  <a:cubicBezTo>
                    <a:pt x="358" y="28"/>
                    <a:pt x="358" y="28"/>
                    <a:pt x="358" y="28"/>
                  </a:cubicBezTo>
                  <a:cubicBezTo>
                    <a:pt x="356" y="27"/>
                    <a:pt x="356" y="27"/>
                    <a:pt x="356" y="27"/>
                  </a:cubicBezTo>
                  <a:cubicBezTo>
                    <a:pt x="357" y="27"/>
                    <a:pt x="358" y="27"/>
                    <a:pt x="358" y="26"/>
                  </a:cubicBezTo>
                  <a:cubicBezTo>
                    <a:pt x="358" y="26"/>
                    <a:pt x="358" y="26"/>
                    <a:pt x="358" y="26"/>
                  </a:cubicBezTo>
                  <a:cubicBezTo>
                    <a:pt x="358" y="25"/>
                    <a:pt x="358" y="25"/>
                    <a:pt x="358" y="25"/>
                  </a:cubicBezTo>
                  <a:cubicBezTo>
                    <a:pt x="356" y="26"/>
                    <a:pt x="355" y="27"/>
                    <a:pt x="353" y="26"/>
                  </a:cubicBezTo>
                  <a:cubicBezTo>
                    <a:pt x="353" y="26"/>
                    <a:pt x="353" y="26"/>
                    <a:pt x="353" y="26"/>
                  </a:cubicBezTo>
                  <a:cubicBezTo>
                    <a:pt x="353" y="25"/>
                    <a:pt x="354" y="26"/>
                    <a:pt x="354" y="25"/>
                  </a:cubicBezTo>
                  <a:cubicBezTo>
                    <a:pt x="353" y="24"/>
                    <a:pt x="353" y="25"/>
                    <a:pt x="352" y="25"/>
                  </a:cubicBezTo>
                  <a:cubicBezTo>
                    <a:pt x="353" y="24"/>
                    <a:pt x="355" y="24"/>
                    <a:pt x="356" y="24"/>
                  </a:cubicBezTo>
                  <a:cubicBezTo>
                    <a:pt x="356" y="24"/>
                    <a:pt x="357" y="25"/>
                    <a:pt x="357" y="24"/>
                  </a:cubicBezTo>
                  <a:cubicBezTo>
                    <a:pt x="358" y="24"/>
                    <a:pt x="359" y="25"/>
                    <a:pt x="360" y="24"/>
                  </a:cubicBezTo>
                  <a:cubicBezTo>
                    <a:pt x="360" y="25"/>
                    <a:pt x="360" y="25"/>
                    <a:pt x="360" y="25"/>
                  </a:cubicBezTo>
                  <a:cubicBezTo>
                    <a:pt x="360" y="25"/>
                    <a:pt x="359" y="25"/>
                    <a:pt x="359" y="26"/>
                  </a:cubicBezTo>
                  <a:cubicBezTo>
                    <a:pt x="359" y="26"/>
                    <a:pt x="359" y="26"/>
                    <a:pt x="359" y="26"/>
                  </a:cubicBezTo>
                  <a:cubicBezTo>
                    <a:pt x="358" y="26"/>
                    <a:pt x="358" y="26"/>
                    <a:pt x="358" y="26"/>
                  </a:cubicBezTo>
                  <a:cubicBezTo>
                    <a:pt x="358" y="27"/>
                    <a:pt x="359" y="27"/>
                    <a:pt x="359" y="28"/>
                  </a:cubicBezTo>
                  <a:cubicBezTo>
                    <a:pt x="359" y="27"/>
                    <a:pt x="360" y="28"/>
                    <a:pt x="360" y="27"/>
                  </a:cubicBezTo>
                  <a:cubicBezTo>
                    <a:pt x="360" y="27"/>
                    <a:pt x="360" y="27"/>
                    <a:pt x="360" y="27"/>
                  </a:cubicBezTo>
                  <a:cubicBezTo>
                    <a:pt x="360" y="27"/>
                    <a:pt x="360" y="27"/>
                    <a:pt x="360" y="27"/>
                  </a:cubicBezTo>
                  <a:cubicBezTo>
                    <a:pt x="360" y="27"/>
                    <a:pt x="361" y="27"/>
                    <a:pt x="361" y="27"/>
                  </a:cubicBezTo>
                  <a:cubicBezTo>
                    <a:pt x="361" y="27"/>
                    <a:pt x="361" y="27"/>
                    <a:pt x="361" y="27"/>
                  </a:cubicBezTo>
                  <a:cubicBezTo>
                    <a:pt x="361" y="27"/>
                    <a:pt x="361" y="27"/>
                    <a:pt x="361" y="27"/>
                  </a:cubicBezTo>
                  <a:cubicBezTo>
                    <a:pt x="361" y="27"/>
                    <a:pt x="360" y="27"/>
                    <a:pt x="361" y="28"/>
                  </a:cubicBezTo>
                  <a:cubicBezTo>
                    <a:pt x="361" y="28"/>
                    <a:pt x="361" y="28"/>
                    <a:pt x="361" y="28"/>
                  </a:cubicBezTo>
                  <a:cubicBezTo>
                    <a:pt x="361" y="28"/>
                    <a:pt x="361" y="28"/>
                    <a:pt x="361" y="28"/>
                  </a:cubicBezTo>
                  <a:close/>
                  <a:moveTo>
                    <a:pt x="362" y="28"/>
                  </a:moveTo>
                  <a:cubicBezTo>
                    <a:pt x="362" y="28"/>
                    <a:pt x="362" y="28"/>
                    <a:pt x="362" y="28"/>
                  </a:cubicBezTo>
                  <a:cubicBezTo>
                    <a:pt x="362" y="27"/>
                    <a:pt x="362" y="27"/>
                    <a:pt x="362" y="27"/>
                  </a:cubicBezTo>
                  <a:cubicBezTo>
                    <a:pt x="362" y="28"/>
                    <a:pt x="362" y="28"/>
                    <a:pt x="362" y="28"/>
                  </a:cubicBezTo>
                  <a:close/>
                  <a:moveTo>
                    <a:pt x="362" y="27"/>
                  </a:moveTo>
                  <a:cubicBezTo>
                    <a:pt x="362" y="27"/>
                    <a:pt x="362" y="27"/>
                    <a:pt x="362" y="27"/>
                  </a:cubicBezTo>
                  <a:cubicBezTo>
                    <a:pt x="363" y="27"/>
                    <a:pt x="363" y="27"/>
                    <a:pt x="363" y="27"/>
                  </a:cubicBezTo>
                  <a:lnTo>
                    <a:pt x="362" y="27"/>
                  </a:lnTo>
                  <a:close/>
                  <a:moveTo>
                    <a:pt x="369" y="24"/>
                  </a:moveTo>
                  <a:cubicBezTo>
                    <a:pt x="369" y="24"/>
                    <a:pt x="369" y="24"/>
                    <a:pt x="369" y="24"/>
                  </a:cubicBezTo>
                  <a:cubicBezTo>
                    <a:pt x="368" y="24"/>
                    <a:pt x="368" y="24"/>
                    <a:pt x="368" y="24"/>
                  </a:cubicBezTo>
                  <a:lnTo>
                    <a:pt x="369" y="24"/>
                  </a:lnTo>
                  <a:close/>
                  <a:moveTo>
                    <a:pt x="363" y="28"/>
                  </a:moveTo>
                  <a:cubicBezTo>
                    <a:pt x="363" y="28"/>
                    <a:pt x="364" y="27"/>
                    <a:pt x="365" y="27"/>
                  </a:cubicBezTo>
                  <a:cubicBezTo>
                    <a:pt x="365" y="27"/>
                    <a:pt x="365" y="27"/>
                    <a:pt x="365" y="27"/>
                  </a:cubicBezTo>
                  <a:cubicBezTo>
                    <a:pt x="365" y="27"/>
                    <a:pt x="365" y="27"/>
                    <a:pt x="365" y="27"/>
                  </a:cubicBezTo>
                  <a:cubicBezTo>
                    <a:pt x="365" y="27"/>
                    <a:pt x="365" y="27"/>
                    <a:pt x="365" y="27"/>
                  </a:cubicBezTo>
                  <a:cubicBezTo>
                    <a:pt x="364" y="27"/>
                    <a:pt x="366" y="26"/>
                    <a:pt x="365" y="26"/>
                  </a:cubicBezTo>
                  <a:cubicBezTo>
                    <a:pt x="365" y="25"/>
                    <a:pt x="364" y="26"/>
                    <a:pt x="364" y="26"/>
                  </a:cubicBezTo>
                  <a:cubicBezTo>
                    <a:pt x="364" y="25"/>
                    <a:pt x="364" y="25"/>
                    <a:pt x="364" y="25"/>
                  </a:cubicBezTo>
                  <a:cubicBezTo>
                    <a:pt x="364" y="25"/>
                    <a:pt x="364" y="25"/>
                    <a:pt x="364" y="25"/>
                  </a:cubicBezTo>
                  <a:cubicBezTo>
                    <a:pt x="365" y="25"/>
                    <a:pt x="367" y="25"/>
                    <a:pt x="368" y="25"/>
                  </a:cubicBezTo>
                  <a:cubicBezTo>
                    <a:pt x="368" y="25"/>
                    <a:pt x="368" y="25"/>
                    <a:pt x="368" y="25"/>
                  </a:cubicBezTo>
                  <a:cubicBezTo>
                    <a:pt x="368" y="26"/>
                    <a:pt x="366" y="26"/>
                    <a:pt x="365" y="26"/>
                  </a:cubicBezTo>
                  <a:cubicBezTo>
                    <a:pt x="366" y="26"/>
                    <a:pt x="365" y="27"/>
                    <a:pt x="365" y="27"/>
                  </a:cubicBezTo>
                  <a:cubicBezTo>
                    <a:pt x="365" y="27"/>
                    <a:pt x="365" y="27"/>
                    <a:pt x="365" y="27"/>
                  </a:cubicBezTo>
                  <a:cubicBezTo>
                    <a:pt x="365" y="27"/>
                    <a:pt x="365" y="27"/>
                    <a:pt x="365" y="27"/>
                  </a:cubicBezTo>
                  <a:cubicBezTo>
                    <a:pt x="365" y="27"/>
                    <a:pt x="365" y="28"/>
                    <a:pt x="365" y="28"/>
                  </a:cubicBezTo>
                  <a:cubicBezTo>
                    <a:pt x="365" y="28"/>
                    <a:pt x="365" y="28"/>
                    <a:pt x="364" y="28"/>
                  </a:cubicBezTo>
                  <a:cubicBezTo>
                    <a:pt x="364" y="28"/>
                    <a:pt x="364" y="28"/>
                    <a:pt x="364" y="28"/>
                  </a:cubicBezTo>
                  <a:cubicBezTo>
                    <a:pt x="365" y="29"/>
                    <a:pt x="365" y="29"/>
                    <a:pt x="365" y="29"/>
                  </a:cubicBezTo>
                  <a:cubicBezTo>
                    <a:pt x="365" y="28"/>
                    <a:pt x="365" y="28"/>
                    <a:pt x="365" y="28"/>
                  </a:cubicBezTo>
                  <a:cubicBezTo>
                    <a:pt x="366" y="29"/>
                    <a:pt x="366" y="29"/>
                    <a:pt x="366" y="29"/>
                  </a:cubicBezTo>
                  <a:cubicBezTo>
                    <a:pt x="365" y="28"/>
                    <a:pt x="364" y="30"/>
                    <a:pt x="363" y="28"/>
                  </a:cubicBezTo>
                  <a:close/>
                  <a:moveTo>
                    <a:pt x="392" y="26"/>
                  </a:moveTo>
                  <a:cubicBezTo>
                    <a:pt x="392" y="26"/>
                    <a:pt x="392" y="26"/>
                    <a:pt x="392" y="26"/>
                  </a:cubicBezTo>
                  <a:cubicBezTo>
                    <a:pt x="393" y="26"/>
                    <a:pt x="393" y="26"/>
                    <a:pt x="393" y="26"/>
                  </a:cubicBezTo>
                  <a:cubicBezTo>
                    <a:pt x="393" y="26"/>
                    <a:pt x="393" y="26"/>
                    <a:pt x="394" y="26"/>
                  </a:cubicBezTo>
                  <a:cubicBezTo>
                    <a:pt x="394" y="26"/>
                    <a:pt x="394" y="26"/>
                    <a:pt x="394" y="26"/>
                  </a:cubicBezTo>
                  <a:cubicBezTo>
                    <a:pt x="394" y="27"/>
                    <a:pt x="394" y="27"/>
                    <a:pt x="394" y="27"/>
                  </a:cubicBezTo>
                  <a:cubicBezTo>
                    <a:pt x="394" y="27"/>
                    <a:pt x="393" y="27"/>
                    <a:pt x="393" y="27"/>
                  </a:cubicBezTo>
                  <a:cubicBezTo>
                    <a:pt x="392" y="27"/>
                    <a:pt x="391" y="27"/>
                    <a:pt x="391" y="28"/>
                  </a:cubicBezTo>
                  <a:cubicBezTo>
                    <a:pt x="390" y="27"/>
                    <a:pt x="392" y="27"/>
                    <a:pt x="390" y="26"/>
                  </a:cubicBezTo>
                  <a:cubicBezTo>
                    <a:pt x="390" y="26"/>
                    <a:pt x="392" y="26"/>
                    <a:pt x="392" y="26"/>
                  </a:cubicBezTo>
                  <a:close/>
                  <a:moveTo>
                    <a:pt x="379" y="26"/>
                  </a:moveTo>
                  <a:cubicBezTo>
                    <a:pt x="379" y="26"/>
                    <a:pt x="380" y="25"/>
                    <a:pt x="380" y="25"/>
                  </a:cubicBezTo>
                  <a:cubicBezTo>
                    <a:pt x="380" y="25"/>
                    <a:pt x="380" y="25"/>
                    <a:pt x="380" y="25"/>
                  </a:cubicBezTo>
                  <a:cubicBezTo>
                    <a:pt x="380" y="25"/>
                    <a:pt x="380" y="25"/>
                    <a:pt x="380" y="25"/>
                  </a:cubicBezTo>
                  <a:cubicBezTo>
                    <a:pt x="380" y="25"/>
                    <a:pt x="380" y="24"/>
                    <a:pt x="380" y="24"/>
                  </a:cubicBezTo>
                  <a:cubicBezTo>
                    <a:pt x="380" y="24"/>
                    <a:pt x="380" y="24"/>
                    <a:pt x="380" y="24"/>
                  </a:cubicBezTo>
                  <a:cubicBezTo>
                    <a:pt x="380" y="24"/>
                    <a:pt x="380" y="24"/>
                    <a:pt x="380" y="24"/>
                  </a:cubicBezTo>
                  <a:cubicBezTo>
                    <a:pt x="380" y="24"/>
                    <a:pt x="380" y="24"/>
                    <a:pt x="381" y="24"/>
                  </a:cubicBezTo>
                  <a:cubicBezTo>
                    <a:pt x="380" y="24"/>
                    <a:pt x="380" y="24"/>
                    <a:pt x="380" y="24"/>
                  </a:cubicBezTo>
                  <a:cubicBezTo>
                    <a:pt x="380" y="24"/>
                    <a:pt x="380" y="24"/>
                    <a:pt x="380" y="25"/>
                  </a:cubicBezTo>
                  <a:cubicBezTo>
                    <a:pt x="380" y="25"/>
                    <a:pt x="380" y="25"/>
                    <a:pt x="380" y="25"/>
                  </a:cubicBezTo>
                  <a:cubicBezTo>
                    <a:pt x="381" y="26"/>
                    <a:pt x="382" y="26"/>
                    <a:pt x="381" y="27"/>
                  </a:cubicBezTo>
                  <a:cubicBezTo>
                    <a:pt x="381" y="27"/>
                    <a:pt x="381" y="27"/>
                    <a:pt x="381" y="27"/>
                  </a:cubicBezTo>
                  <a:cubicBezTo>
                    <a:pt x="381" y="27"/>
                    <a:pt x="381" y="27"/>
                    <a:pt x="381" y="27"/>
                  </a:cubicBezTo>
                  <a:cubicBezTo>
                    <a:pt x="381" y="27"/>
                    <a:pt x="381" y="27"/>
                    <a:pt x="381" y="27"/>
                  </a:cubicBezTo>
                  <a:cubicBezTo>
                    <a:pt x="382" y="28"/>
                    <a:pt x="382" y="28"/>
                    <a:pt x="382" y="28"/>
                  </a:cubicBezTo>
                  <a:cubicBezTo>
                    <a:pt x="382" y="27"/>
                    <a:pt x="382" y="27"/>
                    <a:pt x="382" y="27"/>
                  </a:cubicBezTo>
                  <a:cubicBezTo>
                    <a:pt x="383" y="27"/>
                    <a:pt x="381" y="26"/>
                    <a:pt x="382" y="26"/>
                  </a:cubicBezTo>
                  <a:cubicBezTo>
                    <a:pt x="383" y="26"/>
                    <a:pt x="385" y="25"/>
                    <a:pt x="386" y="26"/>
                  </a:cubicBezTo>
                  <a:cubicBezTo>
                    <a:pt x="386" y="25"/>
                    <a:pt x="388" y="25"/>
                    <a:pt x="388" y="26"/>
                  </a:cubicBezTo>
                  <a:cubicBezTo>
                    <a:pt x="388" y="25"/>
                    <a:pt x="388" y="25"/>
                    <a:pt x="388" y="25"/>
                  </a:cubicBezTo>
                  <a:cubicBezTo>
                    <a:pt x="388" y="26"/>
                    <a:pt x="389" y="25"/>
                    <a:pt x="390" y="26"/>
                  </a:cubicBezTo>
                  <a:cubicBezTo>
                    <a:pt x="389" y="26"/>
                    <a:pt x="389" y="26"/>
                    <a:pt x="389" y="26"/>
                  </a:cubicBezTo>
                  <a:cubicBezTo>
                    <a:pt x="389" y="26"/>
                    <a:pt x="389" y="26"/>
                    <a:pt x="389" y="26"/>
                  </a:cubicBezTo>
                  <a:cubicBezTo>
                    <a:pt x="389" y="27"/>
                    <a:pt x="388" y="26"/>
                    <a:pt x="388" y="27"/>
                  </a:cubicBezTo>
                  <a:cubicBezTo>
                    <a:pt x="389" y="27"/>
                    <a:pt x="387" y="27"/>
                    <a:pt x="388" y="28"/>
                  </a:cubicBezTo>
                  <a:cubicBezTo>
                    <a:pt x="389" y="29"/>
                    <a:pt x="390" y="28"/>
                    <a:pt x="391" y="29"/>
                  </a:cubicBezTo>
                  <a:cubicBezTo>
                    <a:pt x="391" y="29"/>
                    <a:pt x="387" y="28"/>
                    <a:pt x="390" y="29"/>
                  </a:cubicBezTo>
                  <a:cubicBezTo>
                    <a:pt x="389" y="30"/>
                    <a:pt x="389" y="30"/>
                    <a:pt x="388" y="30"/>
                  </a:cubicBezTo>
                  <a:cubicBezTo>
                    <a:pt x="388" y="30"/>
                    <a:pt x="388" y="30"/>
                    <a:pt x="388" y="29"/>
                  </a:cubicBezTo>
                  <a:cubicBezTo>
                    <a:pt x="388" y="29"/>
                    <a:pt x="388" y="29"/>
                    <a:pt x="388" y="29"/>
                  </a:cubicBezTo>
                  <a:cubicBezTo>
                    <a:pt x="388" y="29"/>
                    <a:pt x="388" y="29"/>
                    <a:pt x="388" y="29"/>
                  </a:cubicBezTo>
                  <a:cubicBezTo>
                    <a:pt x="388" y="29"/>
                    <a:pt x="388" y="29"/>
                    <a:pt x="388" y="29"/>
                  </a:cubicBezTo>
                  <a:cubicBezTo>
                    <a:pt x="388" y="29"/>
                    <a:pt x="387" y="29"/>
                    <a:pt x="387" y="29"/>
                  </a:cubicBezTo>
                  <a:cubicBezTo>
                    <a:pt x="387" y="29"/>
                    <a:pt x="387" y="29"/>
                    <a:pt x="387" y="29"/>
                  </a:cubicBezTo>
                  <a:cubicBezTo>
                    <a:pt x="387" y="29"/>
                    <a:pt x="387" y="29"/>
                    <a:pt x="387" y="29"/>
                  </a:cubicBezTo>
                  <a:cubicBezTo>
                    <a:pt x="387" y="29"/>
                    <a:pt x="387" y="29"/>
                    <a:pt x="387" y="29"/>
                  </a:cubicBezTo>
                  <a:cubicBezTo>
                    <a:pt x="387" y="29"/>
                    <a:pt x="387" y="29"/>
                    <a:pt x="388" y="29"/>
                  </a:cubicBezTo>
                  <a:cubicBezTo>
                    <a:pt x="388" y="29"/>
                    <a:pt x="388" y="29"/>
                    <a:pt x="388" y="29"/>
                  </a:cubicBezTo>
                  <a:cubicBezTo>
                    <a:pt x="388" y="29"/>
                    <a:pt x="388" y="29"/>
                    <a:pt x="388" y="29"/>
                  </a:cubicBezTo>
                  <a:cubicBezTo>
                    <a:pt x="388" y="29"/>
                    <a:pt x="388" y="29"/>
                    <a:pt x="388" y="29"/>
                  </a:cubicBezTo>
                  <a:cubicBezTo>
                    <a:pt x="388" y="28"/>
                    <a:pt x="387" y="29"/>
                    <a:pt x="387" y="28"/>
                  </a:cubicBezTo>
                  <a:cubicBezTo>
                    <a:pt x="388" y="28"/>
                    <a:pt x="388" y="28"/>
                    <a:pt x="388" y="28"/>
                  </a:cubicBezTo>
                  <a:cubicBezTo>
                    <a:pt x="387" y="28"/>
                    <a:pt x="386" y="27"/>
                    <a:pt x="386" y="28"/>
                  </a:cubicBezTo>
                  <a:cubicBezTo>
                    <a:pt x="386" y="28"/>
                    <a:pt x="386" y="28"/>
                    <a:pt x="386" y="28"/>
                  </a:cubicBezTo>
                  <a:cubicBezTo>
                    <a:pt x="386" y="28"/>
                    <a:pt x="386" y="28"/>
                    <a:pt x="386" y="28"/>
                  </a:cubicBezTo>
                  <a:cubicBezTo>
                    <a:pt x="386" y="28"/>
                    <a:pt x="386" y="29"/>
                    <a:pt x="385" y="29"/>
                  </a:cubicBezTo>
                  <a:cubicBezTo>
                    <a:pt x="386" y="28"/>
                    <a:pt x="386" y="28"/>
                    <a:pt x="386" y="28"/>
                  </a:cubicBezTo>
                  <a:cubicBezTo>
                    <a:pt x="386" y="28"/>
                    <a:pt x="386" y="28"/>
                    <a:pt x="386" y="28"/>
                  </a:cubicBezTo>
                  <a:cubicBezTo>
                    <a:pt x="386" y="28"/>
                    <a:pt x="385" y="28"/>
                    <a:pt x="384" y="28"/>
                  </a:cubicBezTo>
                  <a:cubicBezTo>
                    <a:pt x="384" y="29"/>
                    <a:pt x="385" y="29"/>
                    <a:pt x="385" y="29"/>
                  </a:cubicBezTo>
                  <a:cubicBezTo>
                    <a:pt x="385" y="29"/>
                    <a:pt x="385" y="29"/>
                    <a:pt x="385" y="30"/>
                  </a:cubicBezTo>
                  <a:cubicBezTo>
                    <a:pt x="385" y="29"/>
                    <a:pt x="385" y="29"/>
                    <a:pt x="386" y="29"/>
                  </a:cubicBezTo>
                  <a:cubicBezTo>
                    <a:pt x="386" y="30"/>
                    <a:pt x="386" y="30"/>
                    <a:pt x="386" y="30"/>
                  </a:cubicBezTo>
                  <a:cubicBezTo>
                    <a:pt x="386" y="30"/>
                    <a:pt x="385" y="30"/>
                    <a:pt x="385" y="30"/>
                  </a:cubicBezTo>
                  <a:cubicBezTo>
                    <a:pt x="385" y="30"/>
                    <a:pt x="385" y="30"/>
                    <a:pt x="385" y="30"/>
                  </a:cubicBezTo>
                  <a:cubicBezTo>
                    <a:pt x="385" y="30"/>
                    <a:pt x="385" y="30"/>
                    <a:pt x="385" y="29"/>
                  </a:cubicBezTo>
                  <a:cubicBezTo>
                    <a:pt x="384" y="30"/>
                    <a:pt x="384" y="30"/>
                    <a:pt x="383" y="30"/>
                  </a:cubicBezTo>
                  <a:cubicBezTo>
                    <a:pt x="383" y="29"/>
                    <a:pt x="385" y="29"/>
                    <a:pt x="384" y="28"/>
                  </a:cubicBezTo>
                  <a:cubicBezTo>
                    <a:pt x="382" y="28"/>
                    <a:pt x="382" y="28"/>
                    <a:pt x="382" y="28"/>
                  </a:cubicBezTo>
                  <a:cubicBezTo>
                    <a:pt x="382" y="28"/>
                    <a:pt x="381" y="28"/>
                    <a:pt x="381" y="27"/>
                  </a:cubicBezTo>
                  <a:cubicBezTo>
                    <a:pt x="381" y="27"/>
                    <a:pt x="381" y="27"/>
                    <a:pt x="381" y="27"/>
                  </a:cubicBezTo>
                  <a:cubicBezTo>
                    <a:pt x="381" y="27"/>
                    <a:pt x="381" y="27"/>
                    <a:pt x="381" y="27"/>
                  </a:cubicBezTo>
                  <a:cubicBezTo>
                    <a:pt x="381" y="27"/>
                    <a:pt x="381" y="27"/>
                    <a:pt x="381" y="27"/>
                  </a:cubicBezTo>
                  <a:cubicBezTo>
                    <a:pt x="381" y="26"/>
                    <a:pt x="380" y="27"/>
                    <a:pt x="380" y="27"/>
                  </a:cubicBezTo>
                  <a:cubicBezTo>
                    <a:pt x="380" y="26"/>
                    <a:pt x="379" y="26"/>
                    <a:pt x="379" y="26"/>
                  </a:cubicBezTo>
                  <a:close/>
                  <a:moveTo>
                    <a:pt x="379" y="28"/>
                  </a:moveTo>
                  <a:cubicBezTo>
                    <a:pt x="380" y="28"/>
                    <a:pt x="379" y="27"/>
                    <a:pt x="379" y="27"/>
                  </a:cubicBezTo>
                  <a:cubicBezTo>
                    <a:pt x="379" y="28"/>
                    <a:pt x="380" y="28"/>
                    <a:pt x="380" y="28"/>
                  </a:cubicBezTo>
                  <a:cubicBezTo>
                    <a:pt x="379" y="28"/>
                    <a:pt x="379" y="28"/>
                    <a:pt x="379" y="28"/>
                  </a:cubicBezTo>
                  <a:cubicBezTo>
                    <a:pt x="379" y="28"/>
                    <a:pt x="379" y="28"/>
                    <a:pt x="378" y="28"/>
                  </a:cubicBezTo>
                  <a:cubicBezTo>
                    <a:pt x="378" y="28"/>
                    <a:pt x="379" y="29"/>
                    <a:pt x="378" y="29"/>
                  </a:cubicBezTo>
                  <a:cubicBezTo>
                    <a:pt x="378" y="29"/>
                    <a:pt x="378" y="28"/>
                    <a:pt x="378" y="28"/>
                  </a:cubicBezTo>
                  <a:cubicBezTo>
                    <a:pt x="378" y="28"/>
                    <a:pt x="379" y="28"/>
                    <a:pt x="379" y="28"/>
                  </a:cubicBezTo>
                  <a:close/>
                  <a:moveTo>
                    <a:pt x="380" y="29"/>
                  </a:moveTo>
                  <a:cubicBezTo>
                    <a:pt x="378" y="29"/>
                    <a:pt x="378" y="29"/>
                    <a:pt x="378" y="29"/>
                  </a:cubicBezTo>
                  <a:cubicBezTo>
                    <a:pt x="379" y="29"/>
                    <a:pt x="379" y="29"/>
                    <a:pt x="379" y="29"/>
                  </a:cubicBezTo>
                  <a:lnTo>
                    <a:pt x="380" y="29"/>
                  </a:lnTo>
                  <a:close/>
                  <a:moveTo>
                    <a:pt x="376" y="32"/>
                  </a:moveTo>
                  <a:cubicBezTo>
                    <a:pt x="377" y="32"/>
                    <a:pt x="377" y="31"/>
                    <a:pt x="378" y="32"/>
                  </a:cubicBezTo>
                  <a:cubicBezTo>
                    <a:pt x="378" y="32"/>
                    <a:pt x="378" y="31"/>
                    <a:pt x="378" y="31"/>
                  </a:cubicBezTo>
                  <a:cubicBezTo>
                    <a:pt x="378" y="31"/>
                    <a:pt x="378" y="32"/>
                    <a:pt x="379" y="32"/>
                  </a:cubicBezTo>
                  <a:cubicBezTo>
                    <a:pt x="379" y="32"/>
                    <a:pt x="379" y="32"/>
                    <a:pt x="379" y="32"/>
                  </a:cubicBezTo>
                  <a:cubicBezTo>
                    <a:pt x="379" y="32"/>
                    <a:pt x="379" y="32"/>
                    <a:pt x="379" y="32"/>
                  </a:cubicBezTo>
                  <a:lnTo>
                    <a:pt x="376" y="32"/>
                  </a:lnTo>
                  <a:close/>
                  <a:moveTo>
                    <a:pt x="380" y="29"/>
                  </a:moveTo>
                  <a:cubicBezTo>
                    <a:pt x="380" y="29"/>
                    <a:pt x="381" y="28"/>
                    <a:pt x="382" y="28"/>
                  </a:cubicBezTo>
                  <a:cubicBezTo>
                    <a:pt x="382" y="28"/>
                    <a:pt x="382" y="28"/>
                    <a:pt x="382" y="28"/>
                  </a:cubicBezTo>
                  <a:cubicBezTo>
                    <a:pt x="381" y="28"/>
                    <a:pt x="382" y="28"/>
                    <a:pt x="382" y="28"/>
                  </a:cubicBezTo>
                  <a:cubicBezTo>
                    <a:pt x="382" y="28"/>
                    <a:pt x="382" y="29"/>
                    <a:pt x="382" y="30"/>
                  </a:cubicBezTo>
                  <a:cubicBezTo>
                    <a:pt x="381" y="30"/>
                    <a:pt x="381" y="29"/>
                    <a:pt x="380" y="29"/>
                  </a:cubicBezTo>
                  <a:close/>
                  <a:moveTo>
                    <a:pt x="384" y="32"/>
                  </a:moveTo>
                  <a:cubicBezTo>
                    <a:pt x="384" y="32"/>
                    <a:pt x="384" y="32"/>
                    <a:pt x="384" y="32"/>
                  </a:cubicBezTo>
                  <a:cubicBezTo>
                    <a:pt x="384" y="33"/>
                    <a:pt x="383" y="33"/>
                    <a:pt x="383" y="33"/>
                  </a:cubicBezTo>
                  <a:cubicBezTo>
                    <a:pt x="383" y="33"/>
                    <a:pt x="383" y="33"/>
                    <a:pt x="382" y="33"/>
                  </a:cubicBezTo>
                  <a:cubicBezTo>
                    <a:pt x="382" y="32"/>
                    <a:pt x="383" y="32"/>
                    <a:pt x="384" y="32"/>
                  </a:cubicBezTo>
                  <a:cubicBezTo>
                    <a:pt x="384" y="32"/>
                    <a:pt x="384" y="32"/>
                    <a:pt x="384" y="32"/>
                  </a:cubicBezTo>
                  <a:cubicBezTo>
                    <a:pt x="384" y="32"/>
                    <a:pt x="384" y="32"/>
                    <a:pt x="384" y="32"/>
                  </a:cubicBezTo>
                  <a:cubicBezTo>
                    <a:pt x="384" y="32"/>
                    <a:pt x="384" y="32"/>
                    <a:pt x="384" y="32"/>
                  </a:cubicBezTo>
                  <a:cubicBezTo>
                    <a:pt x="382" y="32"/>
                    <a:pt x="382" y="32"/>
                    <a:pt x="381" y="31"/>
                  </a:cubicBezTo>
                  <a:cubicBezTo>
                    <a:pt x="381" y="31"/>
                    <a:pt x="381" y="31"/>
                    <a:pt x="381" y="31"/>
                  </a:cubicBezTo>
                  <a:cubicBezTo>
                    <a:pt x="381" y="30"/>
                    <a:pt x="381" y="32"/>
                    <a:pt x="383" y="31"/>
                  </a:cubicBezTo>
                  <a:cubicBezTo>
                    <a:pt x="382" y="30"/>
                    <a:pt x="383" y="31"/>
                    <a:pt x="384" y="31"/>
                  </a:cubicBezTo>
                  <a:cubicBezTo>
                    <a:pt x="384" y="31"/>
                    <a:pt x="384" y="31"/>
                    <a:pt x="384" y="31"/>
                  </a:cubicBezTo>
                  <a:cubicBezTo>
                    <a:pt x="384" y="31"/>
                    <a:pt x="384" y="31"/>
                    <a:pt x="384" y="31"/>
                  </a:cubicBezTo>
                  <a:cubicBezTo>
                    <a:pt x="384" y="31"/>
                    <a:pt x="384" y="31"/>
                    <a:pt x="384" y="31"/>
                  </a:cubicBezTo>
                  <a:cubicBezTo>
                    <a:pt x="385" y="31"/>
                    <a:pt x="385" y="31"/>
                    <a:pt x="385" y="31"/>
                  </a:cubicBezTo>
                  <a:cubicBezTo>
                    <a:pt x="385" y="32"/>
                    <a:pt x="384" y="31"/>
                    <a:pt x="384" y="32"/>
                  </a:cubicBezTo>
                  <a:close/>
                  <a:moveTo>
                    <a:pt x="364" y="87"/>
                  </a:moveTo>
                  <a:cubicBezTo>
                    <a:pt x="364" y="86"/>
                    <a:pt x="364" y="86"/>
                    <a:pt x="364" y="86"/>
                  </a:cubicBezTo>
                  <a:cubicBezTo>
                    <a:pt x="364" y="86"/>
                    <a:pt x="364" y="86"/>
                    <a:pt x="364" y="86"/>
                  </a:cubicBezTo>
                  <a:lnTo>
                    <a:pt x="364" y="87"/>
                  </a:lnTo>
                  <a:close/>
                  <a:moveTo>
                    <a:pt x="367" y="87"/>
                  </a:moveTo>
                  <a:cubicBezTo>
                    <a:pt x="366" y="87"/>
                    <a:pt x="366" y="87"/>
                    <a:pt x="366" y="87"/>
                  </a:cubicBezTo>
                  <a:cubicBezTo>
                    <a:pt x="367" y="87"/>
                    <a:pt x="367" y="87"/>
                    <a:pt x="367" y="87"/>
                  </a:cubicBezTo>
                  <a:close/>
                  <a:moveTo>
                    <a:pt x="370" y="84"/>
                  </a:moveTo>
                  <a:cubicBezTo>
                    <a:pt x="371" y="83"/>
                    <a:pt x="371" y="83"/>
                    <a:pt x="371" y="83"/>
                  </a:cubicBezTo>
                  <a:cubicBezTo>
                    <a:pt x="371" y="83"/>
                    <a:pt x="371" y="83"/>
                    <a:pt x="371" y="83"/>
                  </a:cubicBezTo>
                  <a:cubicBezTo>
                    <a:pt x="371" y="83"/>
                    <a:pt x="371" y="84"/>
                    <a:pt x="370" y="84"/>
                  </a:cubicBezTo>
                  <a:close/>
                  <a:moveTo>
                    <a:pt x="394" y="32"/>
                  </a:moveTo>
                  <a:cubicBezTo>
                    <a:pt x="394" y="32"/>
                    <a:pt x="394" y="32"/>
                    <a:pt x="394" y="32"/>
                  </a:cubicBezTo>
                  <a:cubicBezTo>
                    <a:pt x="392" y="32"/>
                    <a:pt x="392" y="32"/>
                    <a:pt x="390" y="32"/>
                  </a:cubicBezTo>
                  <a:cubicBezTo>
                    <a:pt x="390" y="32"/>
                    <a:pt x="391" y="33"/>
                    <a:pt x="390" y="33"/>
                  </a:cubicBezTo>
                  <a:cubicBezTo>
                    <a:pt x="390" y="32"/>
                    <a:pt x="390" y="32"/>
                    <a:pt x="390" y="32"/>
                  </a:cubicBezTo>
                  <a:cubicBezTo>
                    <a:pt x="388" y="32"/>
                    <a:pt x="387" y="32"/>
                    <a:pt x="386" y="31"/>
                  </a:cubicBezTo>
                  <a:cubicBezTo>
                    <a:pt x="385" y="31"/>
                    <a:pt x="387" y="31"/>
                    <a:pt x="387" y="31"/>
                  </a:cubicBezTo>
                  <a:cubicBezTo>
                    <a:pt x="389" y="31"/>
                    <a:pt x="391" y="31"/>
                    <a:pt x="393" y="31"/>
                  </a:cubicBezTo>
                  <a:cubicBezTo>
                    <a:pt x="393" y="31"/>
                    <a:pt x="393" y="32"/>
                    <a:pt x="394" y="32"/>
                  </a:cubicBezTo>
                  <a:cubicBezTo>
                    <a:pt x="394" y="32"/>
                    <a:pt x="394" y="32"/>
                    <a:pt x="395" y="32"/>
                  </a:cubicBezTo>
                  <a:lnTo>
                    <a:pt x="394" y="32"/>
                  </a:lnTo>
                  <a:close/>
                  <a:moveTo>
                    <a:pt x="398" y="33"/>
                  </a:moveTo>
                  <a:cubicBezTo>
                    <a:pt x="398" y="32"/>
                    <a:pt x="398" y="32"/>
                    <a:pt x="398" y="32"/>
                  </a:cubicBezTo>
                  <a:cubicBezTo>
                    <a:pt x="397" y="33"/>
                    <a:pt x="396" y="33"/>
                    <a:pt x="396" y="32"/>
                  </a:cubicBezTo>
                  <a:cubicBezTo>
                    <a:pt x="397" y="31"/>
                    <a:pt x="398" y="31"/>
                    <a:pt x="398" y="31"/>
                  </a:cubicBezTo>
                  <a:lnTo>
                    <a:pt x="398" y="33"/>
                  </a:lnTo>
                  <a:close/>
                  <a:moveTo>
                    <a:pt x="375" y="87"/>
                  </a:moveTo>
                  <a:cubicBezTo>
                    <a:pt x="375" y="87"/>
                    <a:pt x="375" y="87"/>
                    <a:pt x="375" y="87"/>
                  </a:cubicBezTo>
                  <a:cubicBezTo>
                    <a:pt x="375" y="86"/>
                    <a:pt x="375" y="86"/>
                    <a:pt x="375" y="86"/>
                  </a:cubicBezTo>
                  <a:lnTo>
                    <a:pt x="375" y="87"/>
                  </a:lnTo>
                  <a:close/>
                  <a:moveTo>
                    <a:pt x="403" y="29"/>
                  </a:moveTo>
                  <a:cubicBezTo>
                    <a:pt x="403" y="29"/>
                    <a:pt x="403" y="29"/>
                    <a:pt x="403" y="30"/>
                  </a:cubicBezTo>
                  <a:cubicBezTo>
                    <a:pt x="402" y="30"/>
                    <a:pt x="402" y="30"/>
                    <a:pt x="402" y="30"/>
                  </a:cubicBezTo>
                  <a:lnTo>
                    <a:pt x="403" y="29"/>
                  </a:lnTo>
                  <a:close/>
                  <a:moveTo>
                    <a:pt x="398" y="35"/>
                  </a:moveTo>
                  <a:cubicBezTo>
                    <a:pt x="398" y="35"/>
                    <a:pt x="398" y="35"/>
                    <a:pt x="398" y="35"/>
                  </a:cubicBezTo>
                  <a:cubicBezTo>
                    <a:pt x="398" y="35"/>
                    <a:pt x="398" y="35"/>
                    <a:pt x="398" y="35"/>
                  </a:cubicBezTo>
                  <a:cubicBezTo>
                    <a:pt x="399" y="35"/>
                    <a:pt x="399" y="35"/>
                    <a:pt x="399" y="35"/>
                  </a:cubicBezTo>
                  <a:lnTo>
                    <a:pt x="398" y="35"/>
                  </a:lnTo>
                  <a:close/>
                  <a:moveTo>
                    <a:pt x="401" y="33"/>
                  </a:moveTo>
                  <a:cubicBezTo>
                    <a:pt x="401" y="33"/>
                    <a:pt x="401" y="33"/>
                    <a:pt x="401" y="33"/>
                  </a:cubicBezTo>
                  <a:cubicBezTo>
                    <a:pt x="400" y="33"/>
                    <a:pt x="400" y="33"/>
                    <a:pt x="399" y="33"/>
                  </a:cubicBezTo>
                  <a:cubicBezTo>
                    <a:pt x="400" y="33"/>
                    <a:pt x="400" y="33"/>
                    <a:pt x="401" y="33"/>
                  </a:cubicBezTo>
                  <a:cubicBezTo>
                    <a:pt x="401" y="33"/>
                    <a:pt x="401" y="33"/>
                    <a:pt x="401" y="33"/>
                  </a:cubicBezTo>
                  <a:cubicBezTo>
                    <a:pt x="401" y="32"/>
                    <a:pt x="401" y="32"/>
                    <a:pt x="402" y="32"/>
                  </a:cubicBezTo>
                  <a:cubicBezTo>
                    <a:pt x="402" y="33"/>
                    <a:pt x="402" y="33"/>
                    <a:pt x="401" y="33"/>
                  </a:cubicBezTo>
                  <a:cubicBezTo>
                    <a:pt x="401" y="33"/>
                    <a:pt x="401" y="33"/>
                    <a:pt x="401" y="33"/>
                  </a:cubicBezTo>
                  <a:close/>
                  <a:moveTo>
                    <a:pt x="413" y="33"/>
                  </a:moveTo>
                  <a:cubicBezTo>
                    <a:pt x="414" y="34"/>
                    <a:pt x="414" y="34"/>
                    <a:pt x="414" y="34"/>
                  </a:cubicBezTo>
                  <a:cubicBezTo>
                    <a:pt x="414" y="34"/>
                    <a:pt x="414" y="34"/>
                    <a:pt x="414" y="34"/>
                  </a:cubicBezTo>
                  <a:cubicBezTo>
                    <a:pt x="414" y="34"/>
                    <a:pt x="414" y="34"/>
                    <a:pt x="414" y="34"/>
                  </a:cubicBezTo>
                  <a:cubicBezTo>
                    <a:pt x="415" y="34"/>
                    <a:pt x="413" y="32"/>
                    <a:pt x="415" y="32"/>
                  </a:cubicBezTo>
                  <a:cubicBezTo>
                    <a:pt x="414" y="33"/>
                    <a:pt x="414" y="33"/>
                    <a:pt x="414" y="34"/>
                  </a:cubicBezTo>
                  <a:cubicBezTo>
                    <a:pt x="414" y="34"/>
                    <a:pt x="414" y="34"/>
                    <a:pt x="414" y="34"/>
                  </a:cubicBezTo>
                  <a:cubicBezTo>
                    <a:pt x="413" y="34"/>
                    <a:pt x="413" y="34"/>
                    <a:pt x="413" y="33"/>
                  </a:cubicBezTo>
                  <a:cubicBezTo>
                    <a:pt x="413" y="33"/>
                    <a:pt x="413" y="33"/>
                    <a:pt x="413" y="33"/>
                  </a:cubicBezTo>
                  <a:cubicBezTo>
                    <a:pt x="413" y="33"/>
                    <a:pt x="413" y="33"/>
                    <a:pt x="413" y="33"/>
                  </a:cubicBezTo>
                  <a:close/>
                  <a:moveTo>
                    <a:pt x="413" y="26"/>
                  </a:moveTo>
                  <a:cubicBezTo>
                    <a:pt x="413" y="26"/>
                    <a:pt x="414" y="27"/>
                    <a:pt x="414" y="26"/>
                  </a:cubicBezTo>
                  <a:cubicBezTo>
                    <a:pt x="414" y="26"/>
                    <a:pt x="415" y="26"/>
                    <a:pt x="416" y="26"/>
                  </a:cubicBezTo>
                  <a:cubicBezTo>
                    <a:pt x="415" y="27"/>
                    <a:pt x="414" y="26"/>
                    <a:pt x="413" y="26"/>
                  </a:cubicBezTo>
                  <a:close/>
                  <a:moveTo>
                    <a:pt x="407" y="29"/>
                  </a:moveTo>
                  <a:cubicBezTo>
                    <a:pt x="406" y="29"/>
                    <a:pt x="406" y="29"/>
                    <a:pt x="406" y="29"/>
                  </a:cubicBezTo>
                  <a:cubicBezTo>
                    <a:pt x="407" y="30"/>
                    <a:pt x="407" y="29"/>
                    <a:pt x="408" y="29"/>
                  </a:cubicBezTo>
                  <a:cubicBezTo>
                    <a:pt x="408" y="29"/>
                    <a:pt x="408" y="29"/>
                    <a:pt x="408" y="29"/>
                  </a:cubicBezTo>
                  <a:cubicBezTo>
                    <a:pt x="408" y="30"/>
                    <a:pt x="409" y="29"/>
                    <a:pt x="410" y="30"/>
                  </a:cubicBezTo>
                  <a:cubicBezTo>
                    <a:pt x="410" y="30"/>
                    <a:pt x="409" y="30"/>
                    <a:pt x="409" y="30"/>
                  </a:cubicBezTo>
                  <a:cubicBezTo>
                    <a:pt x="409" y="30"/>
                    <a:pt x="410" y="30"/>
                    <a:pt x="410" y="31"/>
                  </a:cubicBezTo>
                  <a:cubicBezTo>
                    <a:pt x="411" y="30"/>
                    <a:pt x="412" y="30"/>
                    <a:pt x="412" y="30"/>
                  </a:cubicBezTo>
                  <a:cubicBezTo>
                    <a:pt x="412" y="30"/>
                    <a:pt x="412" y="30"/>
                    <a:pt x="412" y="30"/>
                  </a:cubicBezTo>
                  <a:cubicBezTo>
                    <a:pt x="412" y="30"/>
                    <a:pt x="411" y="30"/>
                    <a:pt x="411" y="30"/>
                  </a:cubicBezTo>
                  <a:cubicBezTo>
                    <a:pt x="411" y="30"/>
                    <a:pt x="411" y="30"/>
                    <a:pt x="411" y="31"/>
                  </a:cubicBezTo>
                  <a:cubicBezTo>
                    <a:pt x="410" y="31"/>
                    <a:pt x="409" y="31"/>
                    <a:pt x="408" y="31"/>
                  </a:cubicBezTo>
                  <a:cubicBezTo>
                    <a:pt x="408" y="30"/>
                    <a:pt x="407" y="30"/>
                    <a:pt x="407" y="30"/>
                  </a:cubicBezTo>
                  <a:cubicBezTo>
                    <a:pt x="406" y="31"/>
                    <a:pt x="406" y="31"/>
                    <a:pt x="406" y="31"/>
                  </a:cubicBezTo>
                  <a:cubicBezTo>
                    <a:pt x="405" y="31"/>
                    <a:pt x="405" y="29"/>
                    <a:pt x="404" y="30"/>
                  </a:cubicBezTo>
                  <a:cubicBezTo>
                    <a:pt x="404" y="30"/>
                    <a:pt x="404" y="30"/>
                    <a:pt x="404" y="29"/>
                  </a:cubicBezTo>
                  <a:cubicBezTo>
                    <a:pt x="404" y="29"/>
                    <a:pt x="406" y="29"/>
                    <a:pt x="407" y="29"/>
                  </a:cubicBezTo>
                  <a:close/>
                  <a:moveTo>
                    <a:pt x="401" y="35"/>
                  </a:moveTo>
                  <a:cubicBezTo>
                    <a:pt x="402" y="35"/>
                    <a:pt x="402" y="35"/>
                    <a:pt x="402" y="35"/>
                  </a:cubicBezTo>
                  <a:cubicBezTo>
                    <a:pt x="402" y="35"/>
                    <a:pt x="402" y="35"/>
                    <a:pt x="402" y="35"/>
                  </a:cubicBezTo>
                  <a:lnTo>
                    <a:pt x="401" y="35"/>
                  </a:lnTo>
                  <a:close/>
                  <a:moveTo>
                    <a:pt x="385" y="87"/>
                  </a:moveTo>
                  <a:cubicBezTo>
                    <a:pt x="384" y="87"/>
                    <a:pt x="384" y="88"/>
                    <a:pt x="383" y="88"/>
                  </a:cubicBezTo>
                  <a:cubicBezTo>
                    <a:pt x="383" y="87"/>
                    <a:pt x="384" y="87"/>
                    <a:pt x="385" y="87"/>
                  </a:cubicBezTo>
                  <a:cubicBezTo>
                    <a:pt x="385" y="87"/>
                    <a:pt x="385" y="87"/>
                    <a:pt x="386" y="87"/>
                  </a:cubicBezTo>
                  <a:cubicBezTo>
                    <a:pt x="385" y="87"/>
                    <a:pt x="385" y="87"/>
                    <a:pt x="385" y="87"/>
                  </a:cubicBezTo>
                  <a:close/>
                  <a:moveTo>
                    <a:pt x="406" y="36"/>
                  </a:moveTo>
                  <a:cubicBezTo>
                    <a:pt x="406" y="35"/>
                    <a:pt x="406" y="35"/>
                    <a:pt x="406" y="35"/>
                  </a:cubicBezTo>
                  <a:cubicBezTo>
                    <a:pt x="407" y="35"/>
                    <a:pt x="407" y="35"/>
                    <a:pt x="407" y="35"/>
                  </a:cubicBezTo>
                  <a:cubicBezTo>
                    <a:pt x="406" y="36"/>
                    <a:pt x="406" y="36"/>
                    <a:pt x="406" y="36"/>
                  </a:cubicBezTo>
                  <a:close/>
                  <a:moveTo>
                    <a:pt x="384" y="86"/>
                  </a:moveTo>
                  <a:cubicBezTo>
                    <a:pt x="384" y="86"/>
                    <a:pt x="384" y="86"/>
                    <a:pt x="384" y="86"/>
                  </a:cubicBezTo>
                  <a:cubicBezTo>
                    <a:pt x="384" y="86"/>
                    <a:pt x="384" y="86"/>
                    <a:pt x="384" y="86"/>
                  </a:cubicBezTo>
                  <a:cubicBezTo>
                    <a:pt x="384" y="86"/>
                    <a:pt x="384" y="86"/>
                    <a:pt x="384" y="86"/>
                  </a:cubicBezTo>
                  <a:cubicBezTo>
                    <a:pt x="384" y="86"/>
                    <a:pt x="384" y="86"/>
                    <a:pt x="384" y="86"/>
                  </a:cubicBezTo>
                  <a:close/>
                  <a:moveTo>
                    <a:pt x="407" y="36"/>
                  </a:moveTo>
                  <a:cubicBezTo>
                    <a:pt x="407" y="35"/>
                    <a:pt x="407" y="35"/>
                    <a:pt x="407" y="35"/>
                  </a:cubicBezTo>
                  <a:cubicBezTo>
                    <a:pt x="408" y="35"/>
                    <a:pt x="408" y="35"/>
                    <a:pt x="408" y="35"/>
                  </a:cubicBezTo>
                  <a:cubicBezTo>
                    <a:pt x="408" y="35"/>
                    <a:pt x="408" y="36"/>
                    <a:pt x="407" y="36"/>
                  </a:cubicBezTo>
                  <a:close/>
                  <a:moveTo>
                    <a:pt x="386" y="86"/>
                  </a:moveTo>
                  <a:cubicBezTo>
                    <a:pt x="386" y="86"/>
                    <a:pt x="386" y="86"/>
                    <a:pt x="386" y="86"/>
                  </a:cubicBezTo>
                  <a:cubicBezTo>
                    <a:pt x="387" y="86"/>
                    <a:pt x="387" y="86"/>
                    <a:pt x="387" y="86"/>
                  </a:cubicBezTo>
                  <a:cubicBezTo>
                    <a:pt x="386" y="86"/>
                    <a:pt x="386" y="86"/>
                    <a:pt x="386" y="86"/>
                  </a:cubicBezTo>
                  <a:close/>
                  <a:moveTo>
                    <a:pt x="403" y="33"/>
                  </a:moveTo>
                  <a:cubicBezTo>
                    <a:pt x="404" y="32"/>
                    <a:pt x="405" y="33"/>
                    <a:pt x="406" y="32"/>
                  </a:cubicBezTo>
                  <a:cubicBezTo>
                    <a:pt x="405" y="32"/>
                    <a:pt x="405" y="32"/>
                    <a:pt x="405" y="32"/>
                  </a:cubicBezTo>
                  <a:cubicBezTo>
                    <a:pt x="406" y="32"/>
                    <a:pt x="406" y="32"/>
                    <a:pt x="406" y="32"/>
                  </a:cubicBezTo>
                  <a:cubicBezTo>
                    <a:pt x="406" y="32"/>
                    <a:pt x="406" y="32"/>
                    <a:pt x="406" y="32"/>
                  </a:cubicBezTo>
                  <a:cubicBezTo>
                    <a:pt x="406" y="33"/>
                    <a:pt x="407" y="32"/>
                    <a:pt x="408" y="32"/>
                  </a:cubicBezTo>
                  <a:cubicBezTo>
                    <a:pt x="409" y="31"/>
                    <a:pt x="411" y="32"/>
                    <a:pt x="412" y="32"/>
                  </a:cubicBezTo>
                  <a:cubicBezTo>
                    <a:pt x="412" y="32"/>
                    <a:pt x="412" y="32"/>
                    <a:pt x="412" y="32"/>
                  </a:cubicBezTo>
                  <a:cubicBezTo>
                    <a:pt x="412" y="32"/>
                    <a:pt x="412" y="32"/>
                    <a:pt x="412" y="32"/>
                  </a:cubicBezTo>
                  <a:cubicBezTo>
                    <a:pt x="412" y="32"/>
                    <a:pt x="413" y="33"/>
                    <a:pt x="413" y="34"/>
                  </a:cubicBezTo>
                  <a:cubicBezTo>
                    <a:pt x="412" y="33"/>
                    <a:pt x="411" y="33"/>
                    <a:pt x="410" y="34"/>
                  </a:cubicBezTo>
                  <a:cubicBezTo>
                    <a:pt x="408" y="33"/>
                    <a:pt x="405" y="33"/>
                    <a:pt x="403" y="33"/>
                  </a:cubicBezTo>
                  <a:close/>
                  <a:moveTo>
                    <a:pt x="413" y="36"/>
                  </a:moveTo>
                  <a:cubicBezTo>
                    <a:pt x="411" y="35"/>
                    <a:pt x="410" y="36"/>
                    <a:pt x="408" y="36"/>
                  </a:cubicBezTo>
                  <a:cubicBezTo>
                    <a:pt x="409" y="35"/>
                    <a:pt x="411" y="36"/>
                    <a:pt x="412" y="35"/>
                  </a:cubicBezTo>
                  <a:cubicBezTo>
                    <a:pt x="412" y="35"/>
                    <a:pt x="412" y="35"/>
                    <a:pt x="412" y="35"/>
                  </a:cubicBezTo>
                  <a:cubicBezTo>
                    <a:pt x="412" y="35"/>
                    <a:pt x="412" y="35"/>
                    <a:pt x="412" y="35"/>
                  </a:cubicBezTo>
                  <a:cubicBezTo>
                    <a:pt x="412" y="35"/>
                    <a:pt x="412" y="35"/>
                    <a:pt x="412" y="35"/>
                  </a:cubicBezTo>
                  <a:cubicBezTo>
                    <a:pt x="412" y="35"/>
                    <a:pt x="412" y="35"/>
                    <a:pt x="412" y="35"/>
                  </a:cubicBezTo>
                  <a:cubicBezTo>
                    <a:pt x="413" y="36"/>
                    <a:pt x="414" y="35"/>
                    <a:pt x="415" y="35"/>
                  </a:cubicBezTo>
                  <a:cubicBezTo>
                    <a:pt x="415" y="36"/>
                    <a:pt x="413" y="36"/>
                    <a:pt x="413" y="36"/>
                  </a:cubicBezTo>
                  <a:close/>
                  <a:moveTo>
                    <a:pt x="429" y="33"/>
                  </a:moveTo>
                  <a:cubicBezTo>
                    <a:pt x="429" y="34"/>
                    <a:pt x="429" y="34"/>
                    <a:pt x="429" y="34"/>
                  </a:cubicBezTo>
                  <a:cubicBezTo>
                    <a:pt x="430" y="35"/>
                    <a:pt x="430" y="33"/>
                    <a:pt x="430" y="34"/>
                  </a:cubicBezTo>
                  <a:cubicBezTo>
                    <a:pt x="432" y="34"/>
                    <a:pt x="432" y="34"/>
                    <a:pt x="432" y="34"/>
                  </a:cubicBezTo>
                  <a:cubicBezTo>
                    <a:pt x="431" y="34"/>
                    <a:pt x="430" y="35"/>
                    <a:pt x="429" y="34"/>
                  </a:cubicBezTo>
                  <a:cubicBezTo>
                    <a:pt x="429" y="34"/>
                    <a:pt x="429" y="34"/>
                    <a:pt x="429" y="34"/>
                  </a:cubicBezTo>
                  <a:cubicBezTo>
                    <a:pt x="428" y="34"/>
                    <a:pt x="428" y="34"/>
                    <a:pt x="428" y="34"/>
                  </a:cubicBezTo>
                  <a:cubicBezTo>
                    <a:pt x="428" y="34"/>
                    <a:pt x="428" y="34"/>
                    <a:pt x="428" y="34"/>
                  </a:cubicBezTo>
                  <a:cubicBezTo>
                    <a:pt x="428" y="34"/>
                    <a:pt x="428" y="34"/>
                    <a:pt x="428" y="34"/>
                  </a:cubicBezTo>
                  <a:cubicBezTo>
                    <a:pt x="428" y="34"/>
                    <a:pt x="428" y="33"/>
                    <a:pt x="428" y="33"/>
                  </a:cubicBezTo>
                  <a:cubicBezTo>
                    <a:pt x="427" y="33"/>
                    <a:pt x="427" y="33"/>
                    <a:pt x="427" y="33"/>
                  </a:cubicBezTo>
                  <a:cubicBezTo>
                    <a:pt x="427" y="34"/>
                    <a:pt x="427" y="34"/>
                    <a:pt x="427" y="34"/>
                  </a:cubicBezTo>
                  <a:cubicBezTo>
                    <a:pt x="427" y="33"/>
                    <a:pt x="427" y="33"/>
                    <a:pt x="427" y="33"/>
                  </a:cubicBezTo>
                  <a:cubicBezTo>
                    <a:pt x="427" y="33"/>
                    <a:pt x="428" y="33"/>
                    <a:pt x="429" y="33"/>
                  </a:cubicBezTo>
                  <a:close/>
                  <a:moveTo>
                    <a:pt x="415" y="36"/>
                  </a:moveTo>
                  <a:cubicBezTo>
                    <a:pt x="416" y="36"/>
                    <a:pt x="416" y="36"/>
                    <a:pt x="416" y="36"/>
                  </a:cubicBezTo>
                  <a:cubicBezTo>
                    <a:pt x="416" y="36"/>
                    <a:pt x="417" y="36"/>
                    <a:pt x="417" y="36"/>
                  </a:cubicBezTo>
                  <a:cubicBezTo>
                    <a:pt x="417" y="36"/>
                    <a:pt x="417" y="36"/>
                    <a:pt x="417" y="36"/>
                  </a:cubicBezTo>
                  <a:cubicBezTo>
                    <a:pt x="416" y="36"/>
                    <a:pt x="416" y="36"/>
                    <a:pt x="416" y="36"/>
                  </a:cubicBezTo>
                  <a:cubicBezTo>
                    <a:pt x="416" y="36"/>
                    <a:pt x="416" y="36"/>
                    <a:pt x="415" y="36"/>
                  </a:cubicBezTo>
                  <a:close/>
                  <a:moveTo>
                    <a:pt x="418" y="34"/>
                  </a:moveTo>
                  <a:cubicBezTo>
                    <a:pt x="418" y="33"/>
                    <a:pt x="418" y="33"/>
                    <a:pt x="418" y="33"/>
                  </a:cubicBezTo>
                  <a:cubicBezTo>
                    <a:pt x="418" y="33"/>
                    <a:pt x="418" y="33"/>
                    <a:pt x="418" y="33"/>
                  </a:cubicBezTo>
                  <a:lnTo>
                    <a:pt x="418" y="34"/>
                  </a:lnTo>
                  <a:close/>
                  <a:moveTo>
                    <a:pt x="424" y="36"/>
                  </a:moveTo>
                  <a:cubicBezTo>
                    <a:pt x="424" y="36"/>
                    <a:pt x="424" y="36"/>
                    <a:pt x="424" y="36"/>
                  </a:cubicBezTo>
                  <a:cubicBezTo>
                    <a:pt x="424" y="36"/>
                    <a:pt x="424" y="36"/>
                    <a:pt x="424" y="36"/>
                  </a:cubicBezTo>
                  <a:cubicBezTo>
                    <a:pt x="424" y="36"/>
                    <a:pt x="424" y="36"/>
                    <a:pt x="424" y="36"/>
                  </a:cubicBezTo>
                  <a:cubicBezTo>
                    <a:pt x="425" y="36"/>
                    <a:pt x="425" y="36"/>
                    <a:pt x="425" y="36"/>
                  </a:cubicBezTo>
                  <a:cubicBezTo>
                    <a:pt x="424" y="36"/>
                    <a:pt x="424" y="36"/>
                    <a:pt x="424" y="36"/>
                  </a:cubicBezTo>
                  <a:close/>
                  <a:moveTo>
                    <a:pt x="426" y="34"/>
                  </a:moveTo>
                  <a:cubicBezTo>
                    <a:pt x="426" y="34"/>
                    <a:pt x="426" y="34"/>
                    <a:pt x="426" y="34"/>
                  </a:cubicBezTo>
                  <a:cubicBezTo>
                    <a:pt x="424" y="34"/>
                    <a:pt x="424" y="34"/>
                    <a:pt x="424" y="34"/>
                  </a:cubicBezTo>
                  <a:cubicBezTo>
                    <a:pt x="424" y="34"/>
                    <a:pt x="424" y="33"/>
                    <a:pt x="424" y="33"/>
                  </a:cubicBezTo>
                  <a:cubicBezTo>
                    <a:pt x="424" y="33"/>
                    <a:pt x="424" y="33"/>
                    <a:pt x="424" y="33"/>
                  </a:cubicBezTo>
                  <a:cubicBezTo>
                    <a:pt x="423" y="33"/>
                    <a:pt x="424" y="34"/>
                    <a:pt x="424" y="34"/>
                  </a:cubicBezTo>
                  <a:cubicBezTo>
                    <a:pt x="423" y="34"/>
                    <a:pt x="420" y="34"/>
                    <a:pt x="419" y="33"/>
                  </a:cubicBezTo>
                  <a:cubicBezTo>
                    <a:pt x="419" y="33"/>
                    <a:pt x="419" y="33"/>
                    <a:pt x="419" y="33"/>
                  </a:cubicBezTo>
                  <a:cubicBezTo>
                    <a:pt x="421" y="34"/>
                    <a:pt x="424" y="33"/>
                    <a:pt x="426" y="33"/>
                  </a:cubicBezTo>
                  <a:cubicBezTo>
                    <a:pt x="426" y="33"/>
                    <a:pt x="426" y="33"/>
                    <a:pt x="426" y="34"/>
                  </a:cubicBezTo>
                  <a:close/>
                </a:path>
              </a:pathLst>
            </a:custGeom>
            <a:solidFill>
              <a:srgbClr val="455993"/>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38" name="文本框 37"/>
            <p:cNvSpPr txBox="1"/>
            <p:nvPr/>
          </p:nvSpPr>
          <p:spPr>
            <a:xfrm>
              <a:off x="4207687" y="2034480"/>
              <a:ext cx="1523495" cy="346249"/>
            </a:xfrm>
            <a:prstGeom prst="rect">
              <a:avLst/>
            </a:prstGeom>
            <a:noFill/>
          </p:spPr>
          <p:txBody>
            <a:bodyPr wrap="none" rtlCol="0">
              <a:spAutoFit/>
            </a:bodyPr>
            <a:lstStyle>
              <a:defPPr>
                <a:defRPr lang="en-US"/>
              </a:defPPr>
              <a:lvl1pPr>
                <a:defRPr sz="1400" b="1">
                  <a:solidFill>
                    <a:srgbClr val="C29354"/>
                  </a:solidFill>
                  <a:latin typeface="微软雅黑" panose="020B0503020204020204" pitchFamily="34" charset="-122"/>
                  <a:ea typeface="微软雅黑" panose="020B0503020204020204" pitchFamily="34" charset="-122"/>
                </a:defRPr>
              </a:lvl1pPr>
            </a:lstStyle>
            <a:p>
              <a:pPr algn="r"/>
              <a:r>
                <a:rPr lang="zh-CN" altLang="en-US" sz="2400" dirty="0">
                  <a:solidFill>
                    <a:schemeClr val="bg1"/>
                  </a:solidFill>
                  <a:latin typeface="方正吕建德字体" panose="02010600010101010101" pitchFamily="2" charset="-122"/>
                  <a:ea typeface="方正吕建德字体" panose="02010600010101010101" pitchFamily="2" charset="-122"/>
                  <a:cs typeface="+mj-cs"/>
                </a:rPr>
                <a:t>输入你的标题</a:t>
              </a:r>
            </a:p>
          </p:txBody>
        </p:sp>
      </p:grpSp>
      <p:sp>
        <p:nvSpPr>
          <p:cNvPr id="39" name="矩形 38"/>
          <p:cNvSpPr/>
          <p:nvPr/>
        </p:nvSpPr>
        <p:spPr>
          <a:xfrm>
            <a:off x="7053648" y="3760364"/>
            <a:ext cx="4698085" cy="757130"/>
          </a:xfrm>
          <a:prstGeom prst="rect">
            <a:avLst/>
          </a:prstGeom>
        </p:spPr>
        <p:txBody>
          <a:bodyPr wrap="square">
            <a:spAutoFit/>
          </a:bodyPr>
          <a:lstStyle/>
          <a:p>
            <a:pPr>
              <a:lnSpc>
                <a:spcPct val="120000"/>
              </a:lnSpc>
            </a:pPr>
            <a:r>
              <a:rPr lang="zh-CN" altLang="en-US" dirty="0">
                <a:solidFill>
                  <a:schemeClr val="tx1">
                    <a:lumMod val="75000"/>
                    <a:lumOff val="25000"/>
                  </a:schemeClr>
                </a:solidFill>
                <a:latin typeface="楷体" panose="02010609060101010101" pitchFamily="49" charset="-122"/>
                <a:ea typeface="楷体" panose="02010609060101010101" pitchFamily="49" charset="-122"/>
              </a:rPr>
              <a:t>请在此处添加详细描述文本，尽量与标题文本语言风格相符合，语言描述尽量简洁生动。</a:t>
            </a:r>
          </a:p>
        </p:txBody>
      </p:sp>
      <p:grpSp>
        <p:nvGrpSpPr>
          <p:cNvPr id="45" name="组合 44"/>
          <p:cNvGrpSpPr/>
          <p:nvPr/>
        </p:nvGrpSpPr>
        <p:grpSpPr>
          <a:xfrm>
            <a:off x="4131564" y="4638234"/>
            <a:ext cx="3098800" cy="615951"/>
            <a:chOff x="4086225" y="3647820"/>
            <a:chExt cx="2324100" cy="461963"/>
          </a:xfrm>
        </p:grpSpPr>
        <p:sp>
          <p:nvSpPr>
            <p:cNvPr id="40" name="Freeform 5"/>
            <p:cNvSpPr>
              <a:spLocks noEditPoints="1"/>
            </p:cNvSpPr>
            <p:nvPr/>
          </p:nvSpPr>
          <p:spPr bwMode="auto">
            <a:xfrm>
              <a:off x="4086225" y="3647820"/>
              <a:ext cx="2324100" cy="461963"/>
            </a:xfrm>
            <a:custGeom>
              <a:avLst/>
              <a:gdLst>
                <a:gd name="T0" fmla="*/ 504 w 546"/>
                <a:gd name="T1" fmla="*/ 75 h 106"/>
                <a:gd name="T2" fmla="*/ 483 w 546"/>
                <a:gd name="T3" fmla="*/ 64 h 106"/>
                <a:gd name="T4" fmla="*/ 507 w 546"/>
                <a:gd name="T5" fmla="*/ 54 h 106"/>
                <a:gd name="T6" fmla="*/ 505 w 546"/>
                <a:gd name="T7" fmla="*/ 47 h 106"/>
                <a:gd name="T8" fmla="*/ 514 w 546"/>
                <a:gd name="T9" fmla="*/ 40 h 106"/>
                <a:gd name="T10" fmla="*/ 466 w 546"/>
                <a:gd name="T11" fmla="*/ 34 h 106"/>
                <a:gd name="T12" fmla="*/ 475 w 546"/>
                <a:gd name="T13" fmla="*/ 28 h 106"/>
                <a:gd name="T14" fmla="*/ 525 w 546"/>
                <a:gd name="T15" fmla="*/ 24 h 106"/>
                <a:gd name="T16" fmla="*/ 492 w 546"/>
                <a:gd name="T17" fmla="*/ 24 h 106"/>
                <a:gd name="T18" fmla="*/ 460 w 546"/>
                <a:gd name="T19" fmla="*/ 20 h 106"/>
                <a:gd name="T20" fmla="*/ 456 w 546"/>
                <a:gd name="T21" fmla="*/ 15 h 106"/>
                <a:gd name="T22" fmla="*/ 443 w 546"/>
                <a:gd name="T23" fmla="*/ 22 h 106"/>
                <a:gd name="T24" fmla="*/ 418 w 546"/>
                <a:gd name="T25" fmla="*/ 19 h 106"/>
                <a:gd name="T26" fmla="*/ 442 w 546"/>
                <a:gd name="T27" fmla="*/ 24 h 106"/>
                <a:gd name="T28" fmla="*/ 398 w 546"/>
                <a:gd name="T29" fmla="*/ 27 h 106"/>
                <a:gd name="T30" fmla="*/ 375 w 546"/>
                <a:gd name="T31" fmla="*/ 25 h 106"/>
                <a:gd name="T32" fmla="*/ 340 w 546"/>
                <a:gd name="T33" fmla="*/ 18 h 106"/>
                <a:gd name="T34" fmla="*/ 292 w 546"/>
                <a:gd name="T35" fmla="*/ 17 h 106"/>
                <a:gd name="T36" fmla="*/ 281 w 546"/>
                <a:gd name="T37" fmla="*/ 6 h 106"/>
                <a:gd name="T38" fmla="*/ 268 w 546"/>
                <a:gd name="T39" fmla="*/ 15 h 106"/>
                <a:gd name="T40" fmla="*/ 245 w 546"/>
                <a:gd name="T41" fmla="*/ 9 h 106"/>
                <a:gd name="T42" fmla="*/ 220 w 546"/>
                <a:gd name="T43" fmla="*/ 4 h 106"/>
                <a:gd name="T44" fmla="*/ 186 w 546"/>
                <a:gd name="T45" fmla="*/ 2 h 106"/>
                <a:gd name="T46" fmla="*/ 160 w 546"/>
                <a:gd name="T47" fmla="*/ 8 h 106"/>
                <a:gd name="T48" fmla="*/ 65 w 546"/>
                <a:gd name="T49" fmla="*/ 3 h 106"/>
                <a:gd name="T50" fmla="*/ 9 w 546"/>
                <a:gd name="T51" fmla="*/ 38 h 106"/>
                <a:gd name="T52" fmla="*/ 57 w 546"/>
                <a:gd name="T53" fmla="*/ 100 h 106"/>
                <a:gd name="T54" fmla="*/ 59 w 546"/>
                <a:gd name="T55" fmla="*/ 84 h 106"/>
                <a:gd name="T56" fmla="*/ 84 w 546"/>
                <a:gd name="T57" fmla="*/ 83 h 106"/>
                <a:gd name="T58" fmla="*/ 136 w 546"/>
                <a:gd name="T59" fmla="*/ 87 h 106"/>
                <a:gd name="T60" fmla="*/ 176 w 546"/>
                <a:gd name="T61" fmla="*/ 86 h 106"/>
                <a:gd name="T62" fmla="*/ 205 w 546"/>
                <a:gd name="T63" fmla="*/ 81 h 106"/>
                <a:gd name="T64" fmla="*/ 253 w 546"/>
                <a:gd name="T65" fmla="*/ 81 h 106"/>
                <a:gd name="T66" fmla="*/ 299 w 546"/>
                <a:gd name="T67" fmla="*/ 83 h 106"/>
                <a:gd name="T68" fmla="*/ 363 w 546"/>
                <a:gd name="T69" fmla="*/ 87 h 106"/>
                <a:gd name="T70" fmla="*/ 390 w 546"/>
                <a:gd name="T71" fmla="*/ 85 h 106"/>
                <a:gd name="T72" fmla="*/ 494 w 546"/>
                <a:gd name="T73" fmla="*/ 54 h 106"/>
                <a:gd name="T74" fmla="*/ 482 w 546"/>
                <a:gd name="T75" fmla="*/ 43 h 106"/>
                <a:gd name="T76" fmla="*/ 506 w 546"/>
                <a:gd name="T77" fmla="*/ 45 h 106"/>
                <a:gd name="T78" fmla="*/ 499 w 546"/>
                <a:gd name="T79" fmla="*/ 43 h 106"/>
                <a:gd name="T80" fmla="*/ 474 w 546"/>
                <a:gd name="T81" fmla="*/ 42 h 106"/>
                <a:gd name="T82" fmla="*/ 460 w 546"/>
                <a:gd name="T83" fmla="*/ 30 h 106"/>
                <a:gd name="T84" fmla="*/ 454 w 546"/>
                <a:gd name="T85" fmla="*/ 25 h 106"/>
                <a:gd name="T86" fmla="*/ 409 w 546"/>
                <a:gd name="T87" fmla="*/ 19 h 106"/>
                <a:gd name="T88" fmla="*/ 280 w 546"/>
                <a:gd name="T89" fmla="*/ 9 h 106"/>
                <a:gd name="T90" fmla="*/ 23 w 546"/>
                <a:gd name="T91" fmla="*/ 60 h 106"/>
                <a:gd name="T92" fmla="*/ 67 w 546"/>
                <a:gd name="T93" fmla="*/ 96 h 106"/>
                <a:gd name="T94" fmla="*/ 88 w 546"/>
                <a:gd name="T95" fmla="*/ 83 h 106"/>
                <a:gd name="T96" fmla="*/ 146 w 546"/>
                <a:gd name="T97" fmla="*/ 83 h 106"/>
                <a:gd name="T98" fmla="*/ 237 w 546"/>
                <a:gd name="T99" fmla="*/ 8 h 106"/>
                <a:gd name="T100" fmla="*/ 190 w 546"/>
                <a:gd name="T101" fmla="*/ 79 h 106"/>
                <a:gd name="T102" fmla="*/ 225 w 546"/>
                <a:gd name="T103" fmla="*/ 10 h 106"/>
                <a:gd name="T104" fmla="*/ 252 w 546"/>
                <a:gd name="T105" fmla="*/ 14 h 106"/>
                <a:gd name="T106" fmla="*/ 277 w 546"/>
                <a:gd name="T107" fmla="*/ 15 h 106"/>
                <a:gd name="T108" fmla="*/ 294 w 546"/>
                <a:gd name="T109" fmla="*/ 21 h 106"/>
                <a:gd name="T110" fmla="*/ 318 w 546"/>
                <a:gd name="T111" fmla="*/ 25 h 106"/>
                <a:gd name="T112" fmla="*/ 340 w 546"/>
                <a:gd name="T113" fmla="*/ 24 h 106"/>
                <a:gd name="T114" fmla="*/ 353 w 546"/>
                <a:gd name="T115" fmla="*/ 26 h 106"/>
                <a:gd name="T116" fmla="*/ 393 w 546"/>
                <a:gd name="T117" fmla="*/ 27 h 106"/>
                <a:gd name="T118" fmla="*/ 383 w 546"/>
                <a:gd name="T119" fmla="*/ 30 h 106"/>
                <a:gd name="T120" fmla="*/ 370 w 546"/>
                <a:gd name="T121" fmla="*/ 84 h 106"/>
                <a:gd name="T122" fmla="*/ 411 w 546"/>
                <a:gd name="T123" fmla="*/ 30 h 106"/>
                <a:gd name="T124" fmla="*/ 428 w 546"/>
                <a:gd name="T125" fmla="*/ 34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46" h="106">
                  <a:moveTo>
                    <a:pt x="405" y="85"/>
                  </a:moveTo>
                  <a:cubicBezTo>
                    <a:pt x="405" y="86"/>
                    <a:pt x="405" y="86"/>
                    <a:pt x="405" y="86"/>
                  </a:cubicBezTo>
                  <a:cubicBezTo>
                    <a:pt x="406" y="86"/>
                    <a:pt x="406" y="86"/>
                    <a:pt x="407" y="86"/>
                  </a:cubicBezTo>
                  <a:cubicBezTo>
                    <a:pt x="406" y="86"/>
                    <a:pt x="406" y="86"/>
                    <a:pt x="406" y="86"/>
                  </a:cubicBezTo>
                  <a:cubicBezTo>
                    <a:pt x="406" y="85"/>
                    <a:pt x="406" y="85"/>
                    <a:pt x="406" y="85"/>
                  </a:cubicBezTo>
                  <a:cubicBezTo>
                    <a:pt x="407" y="85"/>
                    <a:pt x="408" y="85"/>
                    <a:pt x="408" y="86"/>
                  </a:cubicBezTo>
                  <a:cubicBezTo>
                    <a:pt x="409" y="86"/>
                    <a:pt x="410" y="87"/>
                    <a:pt x="410" y="86"/>
                  </a:cubicBezTo>
                  <a:cubicBezTo>
                    <a:pt x="411" y="86"/>
                    <a:pt x="411" y="86"/>
                    <a:pt x="412" y="86"/>
                  </a:cubicBezTo>
                  <a:cubicBezTo>
                    <a:pt x="413" y="85"/>
                    <a:pt x="415" y="86"/>
                    <a:pt x="416" y="86"/>
                  </a:cubicBezTo>
                  <a:cubicBezTo>
                    <a:pt x="417" y="84"/>
                    <a:pt x="419" y="87"/>
                    <a:pt x="419" y="85"/>
                  </a:cubicBezTo>
                  <a:cubicBezTo>
                    <a:pt x="421" y="86"/>
                    <a:pt x="422" y="85"/>
                    <a:pt x="423" y="86"/>
                  </a:cubicBezTo>
                  <a:cubicBezTo>
                    <a:pt x="423" y="85"/>
                    <a:pt x="423" y="85"/>
                    <a:pt x="423" y="85"/>
                  </a:cubicBezTo>
                  <a:cubicBezTo>
                    <a:pt x="425" y="87"/>
                    <a:pt x="428" y="85"/>
                    <a:pt x="430" y="86"/>
                  </a:cubicBezTo>
                  <a:cubicBezTo>
                    <a:pt x="430" y="86"/>
                    <a:pt x="430" y="86"/>
                    <a:pt x="430" y="86"/>
                  </a:cubicBezTo>
                  <a:cubicBezTo>
                    <a:pt x="431" y="86"/>
                    <a:pt x="432" y="85"/>
                    <a:pt x="432" y="86"/>
                  </a:cubicBezTo>
                  <a:cubicBezTo>
                    <a:pt x="433" y="86"/>
                    <a:pt x="434" y="86"/>
                    <a:pt x="434" y="86"/>
                  </a:cubicBezTo>
                  <a:cubicBezTo>
                    <a:pt x="436" y="87"/>
                    <a:pt x="437" y="85"/>
                    <a:pt x="439" y="86"/>
                  </a:cubicBezTo>
                  <a:cubicBezTo>
                    <a:pt x="439" y="86"/>
                    <a:pt x="439" y="86"/>
                    <a:pt x="439" y="86"/>
                  </a:cubicBezTo>
                  <a:cubicBezTo>
                    <a:pt x="440" y="87"/>
                    <a:pt x="440" y="85"/>
                    <a:pt x="441" y="86"/>
                  </a:cubicBezTo>
                  <a:cubicBezTo>
                    <a:pt x="443" y="85"/>
                    <a:pt x="445" y="87"/>
                    <a:pt x="447" y="86"/>
                  </a:cubicBezTo>
                  <a:cubicBezTo>
                    <a:pt x="448" y="87"/>
                    <a:pt x="450" y="85"/>
                    <a:pt x="451" y="86"/>
                  </a:cubicBezTo>
                  <a:cubicBezTo>
                    <a:pt x="453" y="87"/>
                    <a:pt x="455" y="86"/>
                    <a:pt x="457" y="86"/>
                  </a:cubicBezTo>
                  <a:cubicBezTo>
                    <a:pt x="459" y="85"/>
                    <a:pt x="461" y="86"/>
                    <a:pt x="462" y="86"/>
                  </a:cubicBezTo>
                  <a:cubicBezTo>
                    <a:pt x="464" y="86"/>
                    <a:pt x="465" y="86"/>
                    <a:pt x="466" y="85"/>
                  </a:cubicBezTo>
                  <a:cubicBezTo>
                    <a:pt x="467" y="85"/>
                    <a:pt x="467" y="86"/>
                    <a:pt x="467" y="86"/>
                  </a:cubicBezTo>
                  <a:cubicBezTo>
                    <a:pt x="468" y="86"/>
                    <a:pt x="469" y="85"/>
                    <a:pt x="470" y="85"/>
                  </a:cubicBezTo>
                  <a:cubicBezTo>
                    <a:pt x="470" y="85"/>
                    <a:pt x="471" y="84"/>
                    <a:pt x="472" y="85"/>
                  </a:cubicBezTo>
                  <a:cubicBezTo>
                    <a:pt x="472" y="85"/>
                    <a:pt x="472" y="85"/>
                    <a:pt x="473" y="85"/>
                  </a:cubicBezTo>
                  <a:cubicBezTo>
                    <a:pt x="473" y="85"/>
                    <a:pt x="474" y="85"/>
                    <a:pt x="474" y="85"/>
                  </a:cubicBezTo>
                  <a:cubicBezTo>
                    <a:pt x="475" y="85"/>
                    <a:pt x="475" y="86"/>
                    <a:pt x="476" y="86"/>
                  </a:cubicBezTo>
                  <a:cubicBezTo>
                    <a:pt x="477" y="85"/>
                    <a:pt x="480" y="86"/>
                    <a:pt x="481" y="85"/>
                  </a:cubicBezTo>
                  <a:cubicBezTo>
                    <a:pt x="482" y="86"/>
                    <a:pt x="484" y="85"/>
                    <a:pt x="485" y="85"/>
                  </a:cubicBezTo>
                  <a:cubicBezTo>
                    <a:pt x="486" y="85"/>
                    <a:pt x="487" y="86"/>
                    <a:pt x="488" y="85"/>
                  </a:cubicBezTo>
                  <a:cubicBezTo>
                    <a:pt x="490" y="85"/>
                    <a:pt x="492" y="85"/>
                    <a:pt x="494" y="85"/>
                  </a:cubicBezTo>
                  <a:cubicBezTo>
                    <a:pt x="493" y="85"/>
                    <a:pt x="493" y="85"/>
                    <a:pt x="493" y="85"/>
                  </a:cubicBezTo>
                  <a:cubicBezTo>
                    <a:pt x="495" y="84"/>
                    <a:pt x="495" y="85"/>
                    <a:pt x="497" y="85"/>
                  </a:cubicBezTo>
                  <a:cubicBezTo>
                    <a:pt x="497" y="83"/>
                    <a:pt x="497" y="83"/>
                    <a:pt x="497" y="83"/>
                  </a:cubicBezTo>
                  <a:cubicBezTo>
                    <a:pt x="497" y="83"/>
                    <a:pt x="499" y="84"/>
                    <a:pt x="499" y="83"/>
                  </a:cubicBezTo>
                  <a:cubicBezTo>
                    <a:pt x="499" y="83"/>
                    <a:pt x="500" y="83"/>
                    <a:pt x="500" y="83"/>
                  </a:cubicBezTo>
                  <a:cubicBezTo>
                    <a:pt x="501" y="83"/>
                    <a:pt x="503" y="84"/>
                    <a:pt x="503" y="82"/>
                  </a:cubicBezTo>
                  <a:cubicBezTo>
                    <a:pt x="504" y="81"/>
                    <a:pt x="505" y="82"/>
                    <a:pt x="506" y="82"/>
                  </a:cubicBezTo>
                  <a:cubicBezTo>
                    <a:pt x="505" y="81"/>
                    <a:pt x="503" y="81"/>
                    <a:pt x="502" y="82"/>
                  </a:cubicBezTo>
                  <a:cubicBezTo>
                    <a:pt x="501" y="81"/>
                    <a:pt x="500" y="81"/>
                    <a:pt x="499" y="82"/>
                  </a:cubicBezTo>
                  <a:cubicBezTo>
                    <a:pt x="496" y="81"/>
                    <a:pt x="493" y="82"/>
                    <a:pt x="491" y="81"/>
                  </a:cubicBezTo>
                  <a:cubicBezTo>
                    <a:pt x="492" y="80"/>
                    <a:pt x="494" y="80"/>
                    <a:pt x="495" y="80"/>
                  </a:cubicBezTo>
                  <a:cubicBezTo>
                    <a:pt x="495" y="79"/>
                    <a:pt x="496" y="79"/>
                    <a:pt x="495" y="78"/>
                  </a:cubicBezTo>
                  <a:cubicBezTo>
                    <a:pt x="495" y="79"/>
                    <a:pt x="495" y="79"/>
                    <a:pt x="495" y="79"/>
                  </a:cubicBezTo>
                  <a:cubicBezTo>
                    <a:pt x="493" y="79"/>
                    <a:pt x="493" y="79"/>
                    <a:pt x="493" y="79"/>
                  </a:cubicBezTo>
                  <a:cubicBezTo>
                    <a:pt x="493" y="79"/>
                    <a:pt x="493" y="79"/>
                    <a:pt x="493" y="79"/>
                  </a:cubicBezTo>
                  <a:cubicBezTo>
                    <a:pt x="492" y="79"/>
                    <a:pt x="491" y="80"/>
                    <a:pt x="490" y="79"/>
                  </a:cubicBezTo>
                  <a:cubicBezTo>
                    <a:pt x="491" y="79"/>
                    <a:pt x="491" y="79"/>
                    <a:pt x="491" y="79"/>
                  </a:cubicBezTo>
                  <a:cubicBezTo>
                    <a:pt x="489" y="79"/>
                    <a:pt x="488" y="79"/>
                    <a:pt x="486" y="79"/>
                  </a:cubicBezTo>
                  <a:cubicBezTo>
                    <a:pt x="486" y="79"/>
                    <a:pt x="486" y="79"/>
                    <a:pt x="486" y="79"/>
                  </a:cubicBezTo>
                  <a:cubicBezTo>
                    <a:pt x="486" y="79"/>
                    <a:pt x="485" y="79"/>
                    <a:pt x="485" y="78"/>
                  </a:cubicBezTo>
                  <a:cubicBezTo>
                    <a:pt x="486" y="77"/>
                    <a:pt x="488" y="78"/>
                    <a:pt x="489" y="77"/>
                  </a:cubicBezTo>
                  <a:cubicBezTo>
                    <a:pt x="491" y="78"/>
                    <a:pt x="492" y="76"/>
                    <a:pt x="494" y="76"/>
                  </a:cubicBezTo>
                  <a:cubicBezTo>
                    <a:pt x="495" y="76"/>
                    <a:pt x="495" y="75"/>
                    <a:pt x="497" y="75"/>
                  </a:cubicBezTo>
                  <a:cubicBezTo>
                    <a:pt x="496" y="74"/>
                    <a:pt x="496" y="74"/>
                    <a:pt x="496" y="74"/>
                  </a:cubicBezTo>
                  <a:cubicBezTo>
                    <a:pt x="497" y="74"/>
                    <a:pt x="498" y="75"/>
                    <a:pt x="498" y="76"/>
                  </a:cubicBezTo>
                  <a:cubicBezTo>
                    <a:pt x="499" y="75"/>
                    <a:pt x="500" y="75"/>
                    <a:pt x="501" y="75"/>
                  </a:cubicBezTo>
                  <a:cubicBezTo>
                    <a:pt x="502" y="76"/>
                    <a:pt x="503" y="75"/>
                    <a:pt x="504" y="75"/>
                  </a:cubicBezTo>
                  <a:cubicBezTo>
                    <a:pt x="506" y="74"/>
                    <a:pt x="508" y="76"/>
                    <a:pt x="510" y="74"/>
                  </a:cubicBezTo>
                  <a:cubicBezTo>
                    <a:pt x="510" y="74"/>
                    <a:pt x="511" y="74"/>
                    <a:pt x="511" y="74"/>
                  </a:cubicBezTo>
                  <a:cubicBezTo>
                    <a:pt x="513" y="74"/>
                    <a:pt x="515" y="75"/>
                    <a:pt x="516" y="74"/>
                  </a:cubicBezTo>
                  <a:cubicBezTo>
                    <a:pt x="516" y="74"/>
                    <a:pt x="516" y="74"/>
                    <a:pt x="516" y="74"/>
                  </a:cubicBezTo>
                  <a:cubicBezTo>
                    <a:pt x="517" y="74"/>
                    <a:pt x="518" y="75"/>
                    <a:pt x="519" y="74"/>
                  </a:cubicBezTo>
                  <a:cubicBezTo>
                    <a:pt x="518" y="73"/>
                    <a:pt x="518" y="73"/>
                    <a:pt x="518" y="73"/>
                  </a:cubicBezTo>
                  <a:cubicBezTo>
                    <a:pt x="518" y="74"/>
                    <a:pt x="517" y="74"/>
                    <a:pt x="517" y="74"/>
                  </a:cubicBezTo>
                  <a:cubicBezTo>
                    <a:pt x="515" y="72"/>
                    <a:pt x="512" y="75"/>
                    <a:pt x="511" y="72"/>
                  </a:cubicBezTo>
                  <a:cubicBezTo>
                    <a:pt x="510" y="73"/>
                    <a:pt x="509" y="72"/>
                    <a:pt x="508" y="73"/>
                  </a:cubicBezTo>
                  <a:cubicBezTo>
                    <a:pt x="509" y="73"/>
                    <a:pt x="510" y="72"/>
                    <a:pt x="511" y="73"/>
                  </a:cubicBezTo>
                  <a:cubicBezTo>
                    <a:pt x="511" y="75"/>
                    <a:pt x="510" y="73"/>
                    <a:pt x="509" y="73"/>
                  </a:cubicBezTo>
                  <a:cubicBezTo>
                    <a:pt x="509" y="74"/>
                    <a:pt x="509" y="74"/>
                    <a:pt x="509" y="74"/>
                  </a:cubicBezTo>
                  <a:cubicBezTo>
                    <a:pt x="507" y="73"/>
                    <a:pt x="505" y="74"/>
                    <a:pt x="503" y="73"/>
                  </a:cubicBezTo>
                  <a:cubicBezTo>
                    <a:pt x="503" y="73"/>
                    <a:pt x="504" y="73"/>
                    <a:pt x="504" y="73"/>
                  </a:cubicBezTo>
                  <a:cubicBezTo>
                    <a:pt x="503" y="73"/>
                    <a:pt x="503" y="72"/>
                    <a:pt x="503" y="73"/>
                  </a:cubicBezTo>
                  <a:cubicBezTo>
                    <a:pt x="503" y="73"/>
                    <a:pt x="503" y="73"/>
                    <a:pt x="503" y="73"/>
                  </a:cubicBezTo>
                  <a:cubicBezTo>
                    <a:pt x="502" y="73"/>
                    <a:pt x="501" y="74"/>
                    <a:pt x="499" y="74"/>
                  </a:cubicBezTo>
                  <a:cubicBezTo>
                    <a:pt x="498" y="74"/>
                    <a:pt x="498" y="74"/>
                    <a:pt x="498" y="74"/>
                  </a:cubicBezTo>
                  <a:cubicBezTo>
                    <a:pt x="498" y="74"/>
                    <a:pt x="499" y="73"/>
                    <a:pt x="498" y="74"/>
                  </a:cubicBezTo>
                  <a:cubicBezTo>
                    <a:pt x="496" y="74"/>
                    <a:pt x="495" y="74"/>
                    <a:pt x="494" y="73"/>
                  </a:cubicBezTo>
                  <a:cubicBezTo>
                    <a:pt x="494" y="73"/>
                    <a:pt x="494" y="73"/>
                    <a:pt x="494" y="73"/>
                  </a:cubicBezTo>
                  <a:cubicBezTo>
                    <a:pt x="492" y="74"/>
                    <a:pt x="494" y="77"/>
                    <a:pt x="491" y="77"/>
                  </a:cubicBezTo>
                  <a:cubicBezTo>
                    <a:pt x="491" y="76"/>
                    <a:pt x="491" y="76"/>
                    <a:pt x="491" y="76"/>
                  </a:cubicBezTo>
                  <a:cubicBezTo>
                    <a:pt x="491" y="76"/>
                    <a:pt x="491" y="76"/>
                    <a:pt x="491" y="76"/>
                  </a:cubicBezTo>
                  <a:cubicBezTo>
                    <a:pt x="490" y="74"/>
                    <a:pt x="493" y="76"/>
                    <a:pt x="492" y="74"/>
                  </a:cubicBezTo>
                  <a:cubicBezTo>
                    <a:pt x="487" y="73"/>
                    <a:pt x="482" y="74"/>
                    <a:pt x="477" y="74"/>
                  </a:cubicBezTo>
                  <a:cubicBezTo>
                    <a:pt x="471" y="73"/>
                    <a:pt x="466" y="75"/>
                    <a:pt x="460" y="73"/>
                  </a:cubicBezTo>
                  <a:cubicBezTo>
                    <a:pt x="458" y="74"/>
                    <a:pt x="456" y="73"/>
                    <a:pt x="454" y="73"/>
                  </a:cubicBezTo>
                  <a:cubicBezTo>
                    <a:pt x="451" y="74"/>
                    <a:pt x="447" y="73"/>
                    <a:pt x="443" y="73"/>
                  </a:cubicBezTo>
                  <a:cubicBezTo>
                    <a:pt x="442" y="73"/>
                    <a:pt x="441" y="73"/>
                    <a:pt x="441" y="73"/>
                  </a:cubicBezTo>
                  <a:cubicBezTo>
                    <a:pt x="439" y="72"/>
                    <a:pt x="437" y="74"/>
                    <a:pt x="436" y="73"/>
                  </a:cubicBezTo>
                  <a:cubicBezTo>
                    <a:pt x="437" y="72"/>
                    <a:pt x="438" y="73"/>
                    <a:pt x="438" y="73"/>
                  </a:cubicBezTo>
                  <a:cubicBezTo>
                    <a:pt x="440" y="72"/>
                    <a:pt x="441" y="73"/>
                    <a:pt x="442" y="72"/>
                  </a:cubicBezTo>
                  <a:cubicBezTo>
                    <a:pt x="443" y="74"/>
                    <a:pt x="445" y="72"/>
                    <a:pt x="446" y="72"/>
                  </a:cubicBezTo>
                  <a:cubicBezTo>
                    <a:pt x="449" y="72"/>
                    <a:pt x="451" y="74"/>
                    <a:pt x="453" y="71"/>
                  </a:cubicBezTo>
                  <a:cubicBezTo>
                    <a:pt x="454" y="72"/>
                    <a:pt x="454" y="72"/>
                    <a:pt x="454" y="72"/>
                  </a:cubicBezTo>
                  <a:cubicBezTo>
                    <a:pt x="456" y="71"/>
                    <a:pt x="459" y="72"/>
                    <a:pt x="461" y="73"/>
                  </a:cubicBezTo>
                  <a:cubicBezTo>
                    <a:pt x="461" y="72"/>
                    <a:pt x="461" y="72"/>
                    <a:pt x="461" y="72"/>
                  </a:cubicBezTo>
                  <a:cubicBezTo>
                    <a:pt x="461" y="72"/>
                    <a:pt x="461" y="72"/>
                    <a:pt x="461" y="72"/>
                  </a:cubicBezTo>
                  <a:cubicBezTo>
                    <a:pt x="463" y="72"/>
                    <a:pt x="463" y="72"/>
                    <a:pt x="463" y="72"/>
                  </a:cubicBezTo>
                  <a:cubicBezTo>
                    <a:pt x="463" y="72"/>
                    <a:pt x="463" y="72"/>
                    <a:pt x="463" y="71"/>
                  </a:cubicBezTo>
                  <a:cubicBezTo>
                    <a:pt x="463" y="71"/>
                    <a:pt x="464" y="71"/>
                    <a:pt x="464" y="72"/>
                  </a:cubicBezTo>
                  <a:cubicBezTo>
                    <a:pt x="467" y="70"/>
                    <a:pt x="470" y="72"/>
                    <a:pt x="473" y="71"/>
                  </a:cubicBezTo>
                  <a:cubicBezTo>
                    <a:pt x="476" y="72"/>
                    <a:pt x="479" y="70"/>
                    <a:pt x="483" y="72"/>
                  </a:cubicBezTo>
                  <a:cubicBezTo>
                    <a:pt x="483" y="71"/>
                    <a:pt x="485" y="71"/>
                    <a:pt x="486" y="71"/>
                  </a:cubicBezTo>
                  <a:cubicBezTo>
                    <a:pt x="488" y="69"/>
                    <a:pt x="493" y="71"/>
                    <a:pt x="495" y="69"/>
                  </a:cubicBezTo>
                  <a:cubicBezTo>
                    <a:pt x="494" y="68"/>
                    <a:pt x="493" y="70"/>
                    <a:pt x="493" y="68"/>
                  </a:cubicBezTo>
                  <a:cubicBezTo>
                    <a:pt x="492" y="67"/>
                    <a:pt x="491" y="68"/>
                    <a:pt x="490" y="68"/>
                  </a:cubicBezTo>
                  <a:cubicBezTo>
                    <a:pt x="490" y="68"/>
                    <a:pt x="490" y="68"/>
                    <a:pt x="490" y="68"/>
                  </a:cubicBezTo>
                  <a:cubicBezTo>
                    <a:pt x="489" y="69"/>
                    <a:pt x="489" y="68"/>
                    <a:pt x="488" y="67"/>
                  </a:cubicBezTo>
                  <a:cubicBezTo>
                    <a:pt x="488" y="67"/>
                    <a:pt x="488" y="67"/>
                    <a:pt x="489" y="67"/>
                  </a:cubicBezTo>
                  <a:cubicBezTo>
                    <a:pt x="490" y="67"/>
                    <a:pt x="491" y="66"/>
                    <a:pt x="492" y="67"/>
                  </a:cubicBezTo>
                  <a:cubicBezTo>
                    <a:pt x="494" y="65"/>
                    <a:pt x="496" y="67"/>
                    <a:pt x="498" y="66"/>
                  </a:cubicBezTo>
                  <a:cubicBezTo>
                    <a:pt x="499" y="67"/>
                    <a:pt x="499" y="67"/>
                    <a:pt x="499" y="67"/>
                  </a:cubicBezTo>
                  <a:cubicBezTo>
                    <a:pt x="499" y="66"/>
                    <a:pt x="500" y="66"/>
                    <a:pt x="501" y="66"/>
                  </a:cubicBezTo>
                  <a:cubicBezTo>
                    <a:pt x="501" y="66"/>
                    <a:pt x="501" y="65"/>
                    <a:pt x="502" y="65"/>
                  </a:cubicBezTo>
                  <a:cubicBezTo>
                    <a:pt x="500" y="65"/>
                    <a:pt x="498" y="65"/>
                    <a:pt x="496" y="64"/>
                  </a:cubicBezTo>
                  <a:cubicBezTo>
                    <a:pt x="495" y="65"/>
                    <a:pt x="493" y="63"/>
                    <a:pt x="491" y="64"/>
                  </a:cubicBezTo>
                  <a:cubicBezTo>
                    <a:pt x="491" y="65"/>
                    <a:pt x="490" y="65"/>
                    <a:pt x="489" y="64"/>
                  </a:cubicBezTo>
                  <a:cubicBezTo>
                    <a:pt x="489" y="65"/>
                    <a:pt x="489" y="65"/>
                    <a:pt x="489" y="65"/>
                  </a:cubicBezTo>
                  <a:cubicBezTo>
                    <a:pt x="487" y="64"/>
                    <a:pt x="485" y="66"/>
                    <a:pt x="483" y="64"/>
                  </a:cubicBezTo>
                  <a:cubicBezTo>
                    <a:pt x="482" y="65"/>
                    <a:pt x="480" y="65"/>
                    <a:pt x="478" y="64"/>
                  </a:cubicBezTo>
                  <a:cubicBezTo>
                    <a:pt x="477" y="64"/>
                    <a:pt x="473" y="66"/>
                    <a:pt x="473" y="63"/>
                  </a:cubicBezTo>
                  <a:cubicBezTo>
                    <a:pt x="476" y="62"/>
                    <a:pt x="476" y="62"/>
                    <a:pt x="476" y="62"/>
                  </a:cubicBezTo>
                  <a:cubicBezTo>
                    <a:pt x="476" y="62"/>
                    <a:pt x="477" y="63"/>
                    <a:pt x="477" y="63"/>
                  </a:cubicBezTo>
                  <a:cubicBezTo>
                    <a:pt x="478" y="62"/>
                    <a:pt x="480" y="63"/>
                    <a:pt x="481" y="62"/>
                  </a:cubicBezTo>
                  <a:cubicBezTo>
                    <a:pt x="481" y="62"/>
                    <a:pt x="481" y="62"/>
                    <a:pt x="481" y="62"/>
                  </a:cubicBezTo>
                  <a:cubicBezTo>
                    <a:pt x="483" y="63"/>
                    <a:pt x="484" y="61"/>
                    <a:pt x="485" y="62"/>
                  </a:cubicBezTo>
                  <a:cubicBezTo>
                    <a:pt x="487" y="62"/>
                    <a:pt x="489" y="62"/>
                    <a:pt x="491" y="61"/>
                  </a:cubicBezTo>
                  <a:cubicBezTo>
                    <a:pt x="488" y="60"/>
                    <a:pt x="485" y="62"/>
                    <a:pt x="483" y="61"/>
                  </a:cubicBezTo>
                  <a:cubicBezTo>
                    <a:pt x="483" y="60"/>
                    <a:pt x="483" y="60"/>
                    <a:pt x="483" y="60"/>
                  </a:cubicBezTo>
                  <a:cubicBezTo>
                    <a:pt x="483" y="60"/>
                    <a:pt x="483" y="60"/>
                    <a:pt x="482" y="60"/>
                  </a:cubicBezTo>
                  <a:cubicBezTo>
                    <a:pt x="483" y="61"/>
                    <a:pt x="483" y="61"/>
                    <a:pt x="483" y="61"/>
                  </a:cubicBezTo>
                  <a:cubicBezTo>
                    <a:pt x="481" y="62"/>
                    <a:pt x="480" y="61"/>
                    <a:pt x="479" y="61"/>
                  </a:cubicBezTo>
                  <a:cubicBezTo>
                    <a:pt x="479" y="60"/>
                    <a:pt x="480" y="61"/>
                    <a:pt x="480" y="60"/>
                  </a:cubicBezTo>
                  <a:cubicBezTo>
                    <a:pt x="478" y="60"/>
                    <a:pt x="476" y="60"/>
                    <a:pt x="475" y="61"/>
                  </a:cubicBezTo>
                  <a:cubicBezTo>
                    <a:pt x="474" y="60"/>
                    <a:pt x="474" y="60"/>
                    <a:pt x="474" y="60"/>
                  </a:cubicBezTo>
                  <a:cubicBezTo>
                    <a:pt x="473" y="60"/>
                    <a:pt x="471" y="60"/>
                    <a:pt x="470" y="60"/>
                  </a:cubicBezTo>
                  <a:cubicBezTo>
                    <a:pt x="469" y="60"/>
                    <a:pt x="468" y="60"/>
                    <a:pt x="467" y="60"/>
                  </a:cubicBezTo>
                  <a:cubicBezTo>
                    <a:pt x="466" y="61"/>
                    <a:pt x="465" y="58"/>
                    <a:pt x="464" y="59"/>
                  </a:cubicBezTo>
                  <a:cubicBezTo>
                    <a:pt x="464" y="59"/>
                    <a:pt x="464" y="59"/>
                    <a:pt x="464" y="59"/>
                  </a:cubicBezTo>
                  <a:cubicBezTo>
                    <a:pt x="467" y="58"/>
                    <a:pt x="470" y="60"/>
                    <a:pt x="473" y="59"/>
                  </a:cubicBezTo>
                  <a:cubicBezTo>
                    <a:pt x="473" y="58"/>
                    <a:pt x="473" y="58"/>
                    <a:pt x="474" y="58"/>
                  </a:cubicBezTo>
                  <a:cubicBezTo>
                    <a:pt x="474" y="59"/>
                    <a:pt x="474" y="59"/>
                    <a:pt x="474" y="59"/>
                  </a:cubicBezTo>
                  <a:cubicBezTo>
                    <a:pt x="477" y="59"/>
                    <a:pt x="477" y="59"/>
                    <a:pt x="477" y="59"/>
                  </a:cubicBezTo>
                  <a:cubicBezTo>
                    <a:pt x="478" y="59"/>
                    <a:pt x="480" y="60"/>
                    <a:pt x="481" y="59"/>
                  </a:cubicBezTo>
                  <a:cubicBezTo>
                    <a:pt x="483" y="60"/>
                    <a:pt x="484" y="58"/>
                    <a:pt x="485" y="59"/>
                  </a:cubicBezTo>
                  <a:cubicBezTo>
                    <a:pt x="487" y="57"/>
                    <a:pt x="489" y="58"/>
                    <a:pt x="491" y="57"/>
                  </a:cubicBezTo>
                  <a:cubicBezTo>
                    <a:pt x="489" y="56"/>
                    <a:pt x="489" y="56"/>
                    <a:pt x="489" y="56"/>
                  </a:cubicBezTo>
                  <a:cubicBezTo>
                    <a:pt x="490" y="56"/>
                    <a:pt x="490" y="55"/>
                    <a:pt x="490" y="55"/>
                  </a:cubicBezTo>
                  <a:cubicBezTo>
                    <a:pt x="490" y="56"/>
                    <a:pt x="491" y="55"/>
                    <a:pt x="491" y="56"/>
                  </a:cubicBezTo>
                  <a:cubicBezTo>
                    <a:pt x="491" y="55"/>
                    <a:pt x="492" y="56"/>
                    <a:pt x="492" y="55"/>
                  </a:cubicBezTo>
                  <a:cubicBezTo>
                    <a:pt x="492" y="55"/>
                    <a:pt x="492" y="55"/>
                    <a:pt x="492" y="55"/>
                  </a:cubicBezTo>
                  <a:cubicBezTo>
                    <a:pt x="495" y="54"/>
                    <a:pt x="495" y="54"/>
                    <a:pt x="495" y="54"/>
                  </a:cubicBezTo>
                  <a:cubicBezTo>
                    <a:pt x="495" y="55"/>
                    <a:pt x="495" y="55"/>
                    <a:pt x="495" y="55"/>
                  </a:cubicBezTo>
                  <a:cubicBezTo>
                    <a:pt x="495" y="55"/>
                    <a:pt x="494" y="55"/>
                    <a:pt x="494" y="55"/>
                  </a:cubicBezTo>
                  <a:cubicBezTo>
                    <a:pt x="494" y="56"/>
                    <a:pt x="494" y="56"/>
                    <a:pt x="494" y="56"/>
                  </a:cubicBezTo>
                  <a:cubicBezTo>
                    <a:pt x="493" y="56"/>
                    <a:pt x="492" y="58"/>
                    <a:pt x="491" y="56"/>
                  </a:cubicBezTo>
                  <a:cubicBezTo>
                    <a:pt x="491" y="59"/>
                    <a:pt x="494" y="56"/>
                    <a:pt x="495" y="58"/>
                  </a:cubicBezTo>
                  <a:cubicBezTo>
                    <a:pt x="495" y="58"/>
                    <a:pt x="495" y="58"/>
                    <a:pt x="495" y="58"/>
                  </a:cubicBezTo>
                  <a:cubicBezTo>
                    <a:pt x="497" y="58"/>
                    <a:pt x="497" y="56"/>
                    <a:pt x="499" y="56"/>
                  </a:cubicBezTo>
                  <a:cubicBezTo>
                    <a:pt x="499" y="56"/>
                    <a:pt x="498" y="56"/>
                    <a:pt x="498" y="56"/>
                  </a:cubicBezTo>
                  <a:cubicBezTo>
                    <a:pt x="498" y="56"/>
                    <a:pt x="498" y="56"/>
                    <a:pt x="498" y="56"/>
                  </a:cubicBezTo>
                  <a:cubicBezTo>
                    <a:pt x="497" y="56"/>
                    <a:pt x="497" y="56"/>
                    <a:pt x="496" y="55"/>
                  </a:cubicBezTo>
                  <a:cubicBezTo>
                    <a:pt x="497" y="55"/>
                    <a:pt x="497" y="55"/>
                    <a:pt x="497" y="55"/>
                  </a:cubicBezTo>
                  <a:cubicBezTo>
                    <a:pt x="496" y="55"/>
                    <a:pt x="496" y="55"/>
                    <a:pt x="496" y="55"/>
                  </a:cubicBezTo>
                  <a:cubicBezTo>
                    <a:pt x="496" y="54"/>
                    <a:pt x="497" y="55"/>
                    <a:pt x="497" y="55"/>
                  </a:cubicBezTo>
                  <a:cubicBezTo>
                    <a:pt x="497" y="54"/>
                    <a:pt x="498" y="54"/>
                    <a:pt x="497" y="53"/>
                  </a:cubicBezTo>
                  <a:cubicBezTo>
                    <a:pt x="497" y="54"/>
                    <a:pt x="496" y="53"/>
                    <a:pt x="495" y="54"/>
                  </a:cubicBezTo>
                  <a:cubicBezTo>
                    <a:pt x="495" y="53"/>
                    <a:pt x="495" y="53"/>
                    <a:pt x="495" y="53"/>
                  </a:cubicBezTo>
                  <a:cubicBezTo>
                    <a:pt x="495" y="53"/>
                    <a:pt x="495" y="53"/>
                    <a:pt x="494" y="53"/>
                  </a:cubicBezTo>
                  <a:cubicBezTo>
                    <a:pt x="494" y="53"/>
                    <a:pt x="494" y="53"/>
                    <a:pt x="494" y="53"/>
                  </a:cubicBezTo>
                  <a:cubicBezTo>
                    <a:pt x="496" y="52"/>
                    <a:pt x="498" y="53"/>
                    <a:pt x="500" y="52"/>
                  </a:cubicBezTo>
                  <a:cubicBezTo>
                    <a:pt x="502" y="53"/>
                    <a:pt x="503" y="52"/>
                    <a:pt x="504" y="53"/>
                  </a:cubicBezTo>
                  <a:cubicBezTo>
                    <a:pt x="503" y="53"/>
                    <a:pt x="502" y="54"/>
                    <a:pt x="501" y="53"/>
                  </a:cubicBezTo>
                  <a:cubicBezTo>
                    <a:pt x="501" y="54"/>
                    <a:pt x="502" y="54"/>
                    <a:pt x="501" y="54"/>
                  </a:cubicBezTo>
                  <a:cubicBezTo>
                    <a:pt x="502" y="55"/>
                    <a:pt x="501" y="55"/>
                    <a:pt x="501" y="55"/>
                  </a:cubicBezTo>
                  <a:cubicBezTo>
                    <a:pt x="502" y="55"/>
                    <a:pt x="504" y="56"/>
                    <a:pt x="504" y="55"/>
                  </a:cubicBezTo>
                  <a:cubicBezTo>
                    <a:pt x="506" y="56"/>
                    <a:pt x="506" y="56"/>
                    <a:pt x="506" y="56"/>
                  </a:cubicBezTo>
                  <a:cubicBezTo>
                    <a:pt x="506" y="55"/>
                    <a:pt x="506" y="55"/>
                    <a:pt x="506" y="55"/>
                  </a:cubicBezTo>
                  <a:cubicBezTo>
                    <a:pt x="505" y="55"/>
                    <a:pt x="505" y="55"/>
                    <a:pt x="505" y="55"/>
                  </a:cubicBezTo>
                  <a:cubicBezTo>
                    <a:pt x="506" y="55"/>
                    <a:pt x="506" y="55"/>
                    <a:pt x="507" y="54"/>
                  </a:cubicBezTo>
                  <a:cubicBezTo>
                    <a:pt x="506" y="54"/>
                    <a:pt x="505" y="55"/>
                    <a:pt x="505" y="54"/>
                  </a:cubicBezTo>
                  <a:cubicBezTo>
                    <a:pt x="505" y="54"/>
                    <a:pt x="505" y="54"/>
                    <a:pt x="505" y="54"/>
                  </a:cubicBezTo>
                  <a:cubicBezTo>
                    <a:pt x="506" y="53"/>
                    <a:pt x="506" y="53"/>
                    <a:pt x="506" y="53"/>
                  </a:cubicBezTo>
                  <a:cubicBezTo>
                    <a:pt x="504" y="54"/>
                    <a:pt x="504" y="54"/>
                    <a:pt x="504" y="54"/>
                  </a:cubicBezTo>
                  <a:cubicBezTo>
                    <a:pt x="504" y="53"/>
                    <a:pt x="504" y="53"/>
                    <a:pt x="504" y="53"/>
                  </a:cubicBezTo>
                  <a:cubicBezTo>
                    <a:pt x="505" y="53"/>
                    <a:pt x="505" y="53"/>
                    <a:pt x="505" y="53"/>
                  </a:cubicBezTo>
                  <a:cubicBezTo>
                    <a:pt x="504" y="52"/>
                    <a:pt x="504" y="52"/>
                    <a:pt x="504" y="52"/>
                  </a:cubicBezTo>
                  <a:cubicBezTo>
                    <a:pt x="505" y="52"/>
                    <a:pt x="505" y="52"/>
                    <a:pt x="507" y="52"/>
                  </a:cubicBezTo>
                  <a:cubicBezTo>
                    <a:pt x="507" y="51"/>
                    <a:pt x="510" y="52"/>
                    <a:pt x="511" y="51"/>
                  </a:cubicBezTo>
                  <a:cubicBezTo>
                    <a:pt x="510" y="52"/>
                    <a:pt x="509" y="51"/>
                    <a:pt x="509" y="51"/>
                  </a:cubicBezTo>
                  <a:cubicBezTo>
                    <a:pt x="508" y="51"/>
                    <a:pt x="508" y="51"/>
                    <a:pt x="508" y="51"/>
                  </a:cubicBezTo>
                  <a:cubicBezTo>
                    <a:pt x="508" y="50"/>
                    <a:pt x="508" y="52"/>
                    <a:pt x="507" y="51"/>
                  </a:cubicBezTo>
                  <a:cubicBezTo>
                    <a:pt x="507" y="51"/>
                    <a:pt x="507" y="51"/>
                    <a:pt x="507" y="51"/>
                  </a:cubicBezTo>
                  <a:cubicBezTo>
                    <a:pt x="506" y="49"/>
                    <a:pt x="505" y="52"/>
                    <a:pt x="504" y="50"/>
                  </a:cubicBezTo>
                  <a:cubicBezTo>
                    <a:pt x="504" y="51"/>
                    <a:pt x="503" y="51"/>
                    <a:pt x="504" y="51"/>
                  </a:cubicBezTo>
                  <a:cubicBezTo>
                    <a:pt x="503" y="52"/>
                    <a:pt x="503" y="51"/>
                    <a:pt x="501" y="51"/>
                  </a:cubicBezTo>
                  <a:cubicBezTo>
                    <a:pt x="502" y="50"/>
                    <a:pt x="502" y="51"/>
                    <a:pt x="502" y="50"/>
                  </a:cubicBezTo>
                  <a:cubicBezTo>
                    <a:pt x="502" y="50"/>
                    <a:pt x="500" y="50"/>
                    <a:pt x="500" y="51"/>
                  </a:cubicBezTo>
                  <a:cubicBezTo>
                    <a:pt x="499" y="50"/>
                    <a:pt x="498" y="52"/>
                    <a:pt x="497" y="50"/>
                  </a:cubicBezTo>
                  <a:cubicBezTo>
                    <a:pt x="497" y="50"/>
                    <a:pt x="497" y="51"/>
                    <a:pt x="498" y="51"/>
                  </a:cubicBezTo>
                  <a:cubicBezTo>
                    <a:pt x="496" y="51"/>
                    <a:pt x="493" y="51"/>
                    <a:pt x="491" y="50"/>
                  </a:cubicBezTo>
                  <a:cubicBezTo>
                    <a:pt x="491" y="50"/>
                    <a:pt x="491" y="50"/>
                    <a:pt x="491" y="50"/>
                  </a:cubicBezTo>
                  <a:cubicBezTo>
                    <a:pt x="491" y="50"/>
                    <a:pt x="491" y="51"/>
                    <a:pt x="492" y="51"/>
                  </a:cubicBezTo>
                  <a:cubicBezTo>
                    <a:pt x="491" y="51"/>
                    <a:pt x="491" y="51"/>
                    <a:pt x="490" y="50"/>
                  </a:cubicBezTo>
                  <a:cubicBezTo>
                    <a:pt x="489" y="51"/>
                    <a:pt x="489" y="52"/>
                    <a:pt x="489" y="52"/>
                  </a:cubicBezTo>
                  <a:cubicBezTo>
                    <a:pt x="488" y="52"/>
                    <a:pt x="488" y="52"/>
                    <a:pt x="488" y="52"/>
                  </a:cubicBezTo>
                  <a:cubicBezTo>
                    <a:pt x="488" y="51"/>
                    <a:pt x="489" y="51"/>
                    <a:pt x="489" y="50"/>
                  </a:cubicBezTo>
                  <a:cubicBezTo>
                    <a:pt x="489" y="50"/>
                    <a:pt x="490" y="50"/>
                    <a:pt x="489" y="50"/>
                  </a:cubicBezTo>
                  <a:cubicBezTo>
                    <a:pt x="489" y="50"/>
                    <a:pt x="489" y="50"/>
                    <a:pt x="489" y="50"/>
                  </a:cubicBezTo>
                  <a:cubicBezTo>
                    <a:pt x="489" y="50"/>
                    <a:pt x="489" y="50"/>
                    <a:pt x="489" y="50"/>
                  </a:cubicBezTo>
                  <a:cubicBezTo>
                    <a:pt x="489" y="51"/>
                    <a:pt x="488" y="50"/>
                    <a:pt x="488" y="50"/>
                  </a:cubicBezTo>
                  <a:cubicBezTo>
                    <a:pt x="488" y="51"/>
                    <a:pt x="488" y="51"/>
                    <a:pt x="488" y="51"/>
                  </a:cubicBezTo>
                  <a:cubicBezTo>
                    <a:pt x="487" y="51"/>
                    <a:pt x="487" y="51"/>
                    <a:pt x="486" y="51"/>
                  </a:cubicBezTo>
                  <a:cubicBezTo>
                    <a:pt x="485" y="48"/>
                    <a:pt x="488" y="49"/>
                    <a:pt x="489" y="49"/>
                  </a:cubicBezTo>
                  <a:cubicBezTo>
                    <a:pt x="489" y="49"/>
                    <a:pt x="488" y="49"/>
                    <a:pt x="488" y="48"/>
                  </a:cubicBezTo>
                  <a:cubicBezTo>
                    <a:pt x="489" y="48"/>
                    <a:pt x="489" y="48"/>
                    <a:pt x="489" y="48"/>
                  </a:cubicBezTo>
                  <a:cubicBezTo>
                    <a:pt x="489" y="48"/>
                    <a:pt x="489" y="48"/>
                    <a:pt x="489" y="48"/>
                  </a:cubicBezTo>
                  <a:cubicBezTo>
                    <a:pt x="489" y="48"/>
                    <a:pt x="489" y="48"/>
                    <a:pt x="490" y="48"/>
                  </a:cubicBezTo>
                  <a:cubicBezTo>
                    <a:pt x="490" y="49"/>
                    <a:pt x="490" y="49"/>
                    <a:pt x="490" y="49"/>
                  </a:cubicBezTo>
                  <a:cubicBezTo>
                    <a:pt x="490" y="48"/>
                    <a:pt x="491" y="48"/>
                    <a:pt x="491" y="48"/>
                  </a:cubicBezTo>
                  <a:cubicBezTo>
                    <a:pt x="492" y="49"/>
                    <a:pt x="492" y="49"/>
                    <a:pt x="492" y="49"/>
                  </a:cubicBezTo>
                  <a:cubicBezTo>
                    <a:pt x="492" y="49"/>
                    <a:pt x="492" y="49"/>
                    <a:pt x="493" y="49"/>
                  </a:cubicBezTo>
                  <a:cubicBezTo>
                    <a:pt x="492" y="49"/>
                    <a:pt x="492" y="48"/>
                    <a:pt x="492" y="48"/>
                  </a:cubicBezTo>
                  <a:cubicBezTo>
                    <a:pt x="492" y="48"/>
                    <a:pt x="492" y="48"/>
                    <a:pt x="492" y="48"/>
                  </a:cubicBezTo>
                  <a:cubicBezTo>
                    <a:pt x="493" y="47"/>
                    <a:pt x="494" y="48"/>
                    <a:pt x="494" y="49"/>
                  </a:cubicBezTo>
                  <a:cubicBezTo>
                    <a:pt x="495" y="48"/>
                    <a:pt x="495" y="48"/>
                    <a:pt x="495" y="48"/>
                  </a:cubicBezTo>
                  <a:cubicBezTo>
                    <a:pt x="496" y="47"/>
                    <a:pt x="497" y="47"/>
                    <a:pt x="498" y="48"/>
                  </a:cubicBezTo>
                  <a:cubicBezTo>
                    <a:pt x="498" y="47"/>
                    <a:pt x="498" y="47"/>
                    <a:pt x="498" y="47"/>
                  </a:cubicBezTo>
                  <a:cubicBezTo>
                    <a:pt x="497" y="46"/>
                    <a:pt x="497" y="48"/>
                    <a:pt x="496" y="47"/>
                  </a:cubicBezTo>
                  <a:cubicBezTo>
                    <a:pt x="497" y="47"/>
                    <a:pt x="498" y="46"/>
                    <a:pt x="499" y="47"/>
                  </a:cubicBezTo>
                  <a:cubicBezTo>
                    <a:pt x="499" y="47"/>
                    <a:pt x="499" y="47"/>
                    <a:pt x="499" y="47"/>
                  </a:cubicBezTo>
                  <a:cubicBezTo>
                    <a:pt x="500" y="48"/>
                    <a:pt x="500" y="47"/>
                    <a:pt x="501" y="48"/>
                  </a:cubicBezTo>
                  <a:cubicBezTo>
                    <a:pt x="502" y="46"/>
                    <a:pt x="502" y="46"/>
                    <a:pt x="502" y="46"/>
                  </a:cubicBezTo>
                  <a:cubicBezTo>
                    <a:pt x="503" y="47"/>
                    <a:pt x="503" y="47"/>
                    <a:pt x="503" y="47"/>
                  </a:cubicBezTo>
                  <a:cubicBezTo>
                    <a:pt x="503" y="47"/>
                    <a:pt x="503" y="47"/>
                    <a:pt x="503" y="47"/>
                  </a:cubicBezTo>
                  <a:cubicBezTo>
                    <a:pt x="502" y="47"/>
                    <a:pt x="502" y="47"/>
                    <a:pt x="502" y="47"/>
                  </a:cubicBezTo>
                  <a:cubicBezTo>
                    <a:pt x="503" y="48"/>
                    <a:pt x="503" y="48"/>
                    <a:pt x="503" y="48"/>
                  </a:cubicBezTo>
                  <a:cubicBezTo>
                    <a:pt x="503" y="48"/>
                    <a:pt x="503" y="48"/>
                    <a:pt x="503" y="48"/>
                  </a:cubicBezTo>
                  <a:cubicBezTo>
                    <a:pt x="505" y="47"/>
                    <a:pt x="505" y="47"/>
                    <a:pt x="505" y="47"/>
                  </a:cubicBezTo>
                  <a:cubicBezTo>
                    <a:pt x="504" y="47"/>
                    <a:pt x="504" y="47"/>
                    <a:pt x="504" y="46"/>
                  </a:cubicBezTo>
                  <a:cubicBezTo>
                    <a:pt x="505" y="46"/>
                    <a:pt x="505" y="46"/>
                    <a:pt x="505" y="47"/>
                  </a:cubicBezTo>
                  <a:cubicBezTo>
                    <a:pt x="505" y="47"/>
                    <a:pt x="505" y="47"/>
                    <a:pt x="505" y="47"/>
                  </a:cubicBezTo>
                  <a:cubicBezTo>
                    <a:pt x="506" y="47"/>
                    <a:pt x="506" y="47"/>
                    <a:pt x="507" y="47"/>
                  </a:cubicBezTo>
                  <a:cubicBezTo>
                    <a:pt x="506" y="46"/>
                    <a:pt x="506" y="46"/>
                    <a:pt x="506" y="46"/>
                  </a:cubicBezTo>
                  <a:cubicBezTo>
                    <a:pt x="508" y="46"/>
                    <a:pt x="508" y="46"/>
                    <a:pt x="508" y="46"/>
                  </a:cubicBezTo>
                  <a:cubicBezTo>
                    <a:pt x="509" y="47"/>
                    <a:pt x="509" y="47"/>
                    <a:pt x="509" y="47"/>
                  </a:cubicBezTo>
                  <a:cubicBezTo>
                    <a:pt x="508" y="47"/>
                    <a:pt x="508" y="47"/>
                    <a:pt x="508" y="47"/>
                  </a:cubicBezTo>
                  <a:cubicBezTo>
                    <a:pt x="509" y="47"/>
                    <a:pt x="509" y="47"/>
                    <a:pt x="509" y="47"/>
                  </a:cubicBezTo>
                  <a:cubicBezTo>
                    <a:pt x="509" y="47"/>
                    <a:pt x="509" y="47"/>
                    <a:pt x="509" y="47"/>
                  </a:cubicBezTo>
                  <a:cubicBezTo>
                    <a:pt x="509" y="47"/>
                    <a:pt x="509" y="46"/>
                    <a:pt x="509" y="46"/>
                  </a:cubicBezTo>
                  <a:cubicBezTo>
                    <a:pt x="509" y="46"/>
                    <a:pt x="510" y="46"/>
                    <a:pt x="511" y="47"/>
                  </a:cubicBezTo>
                  <a:cubicBezTo>
                    <a:pt x="510" y="47"/>
                    <a:pt x="510" y="47"/>
                    <a:pt x="510" y="47"/>
                  </a:cubicBezTo>
                  <a:cubicBezTo>
                    <a:pt x="511" y="47"/>
                    <a:pt x="512" y="47"/>
                    <a:pt x="512" y="47"/>
                  </a:cubicBezTo>
                  <a:cubicBezTo>
                    <a:pt x="513" y="47"/>
                    <a:pt x="513" y="47"/>
                    <a:pt x="512" y="46"/>
                  </a:cubicBezTo>
                  <a:cubicBezTo>
                    <a:pt x="515" y="46"/>
                    <a:pt x="515" y="46"/>
                    <a:pt x="515" y="46"/>
                  </a:cubicBezTo>
                  <a:cubicBezTo>
                    <a:pt x="515" y="46"/>
                    <a:pt x="515" y="46"/>
                    <a:pt x="515" y="46"/>
                  </a:cubicBezTo>
                  <a:cubicBezTo>
                    <a:pt x="514" y="46"/>
                    <a:pt x="514" y="45"/>
                    <a:pt x="513" y="44"/>
                  </a:cubicBezTo>
                  <a:cubicBezTo>
                    <a:pt x="515" y="45"/>
                    <a:pt x="514" y="43"/>
                    <a:pt x="515" y="42"/>
                  </a:cubicBezTo>
                  <a:cubicBezTo>
                    <a:pt x="516" y="42"/>
                    <a:pt x="517" y="42"/>
                    <a:pt x="517" y="43"/>
                  </a:cubicBezTo>
                  <a:cubicBezTo>
                    <a:pt x="517" y="43"/>
                    <a:pt x="517" y="43"/>
                    <a:pt x="517" y="43"/>
                  </a:cubicBezTo>
                  <a:cubicBezTo>
                    <a:pt x="516" y="43"/>
                    <a:pt x="515" y="44"/>
                    <a:pt x="515" y="45"/>
                  </a:cubicBezTo>
                  <a:cubicBezTo>
                    <a:pt x="516" y="44"/>
                    <a:pt x="516" y="44"/>
                    <a:pt x="516" y="44"/>
                  </a:cubicBezTo>
                  <a:cubicBezTo>
                    <a:pt x="516" y="45"/>
                    <a:pt x="516" y="45"/>
                    <a:pt x="516" y="45"/>
                  </a:cubicBezTo>
                  <a:cubicBezTo>
                    <a:pt x="516" y="45"/>
                    <a:pt x="516" y="45"/>
                    <a:pt x="516" y="45"/>
                  </a:cubicBezTo>
                  <a:cubicBezTo>
                    <a:pt x="516" y="45"/>
                    <a:pt x="516" y="45"/>
                    <a:pt x="516" y="45"/>
                  </a:cubicBezTo>
                  <a:cubicBezTo>
                    <a:pt x="516" y="45"/>
                    <a:pt x="515" y="46"/>
                    <a:pt x="515" y="46"/>
                  </a:cubicBezTo>
                  <a:cubicBezTo>
                    <a:pt x="517" y="46"/>
                    <a:pt x="518" y="46"/>
                    <a:pt x="520" y="46"/>
                  </a:cubicBezTo>
                  <a:cubicBezTo>
                    <a:pt x="521" y="46"/>
                    <a:pt x="522" y="46"/>
                    <a:pt x="523" y="46"/>
                  </a:cubicBezTo>
                  <a:cubicBezTo>
                    <a:pt x="522" y="45"/>
                    <a:pt x="522" y="45"/>
                    <a:pt x="522" y="45"/>
                  </a:cubicBezTo>
                  <a:cubicBezTo>
                    <a:pt x="524" y="45"/>
                    <a:pt x="524" y="45"/>
                    <a:pt x="524" y="45"/>
                  </a:cubicBezTo>
                  <a:cubicBezTo>
                    <a:pt x="525" y="44"/>
                    <a:pt x="526" y="45"/>
                    <a:pt x="526" y="44"/>
                  </a:cubicBezTo>
                  <a:cubicBezTo>
                    <a:pt x="527" y="44"/>
                    <a:pt x="527" y="44"/>
                    <a:pt x="528" y="44"/>
                  </a:cubicBezTo>
                  <a:cubicBezTo>
                    <a:pt x="528" y="43"/>
                    <a:pt x="528" y="43"/>
                    <a:pt x="528" y="43"/>
                  </a:cubicBezTo>
                  <a:cubicBezTo>
                    <a:pt x="529" y="43"/>
                    <a:pt x="529" y="44"/>
                    <a:pt x="529" y="44"/>
                  </a:cubicBezTo>
                  <a:cubicBezTo>
                    <a:pt x="530" y="44"/>
                    <a:pt x="531" y="44"/>
                    <a:pt x="532" y="43"/>
                  </a:cubicBezTo>
                  <a:cubicBezTo>
                    <a:pt x="532" y="45"/>
                    <a:pt x="534" y="44"/>
                    <a:pt x="534" y="44"/>
                  </a:cubicBezTo>
                  <a:cubicBezTo>
                    <a:pt x="536" y="44"/>
                    <a:pt x="537" y="43"/>
                    <a:pt x="539" y="44"/>
                  </a:cubicBezTo>
                  <a:cubicBezTo>
                    <a:pt x="541" y="44"/>
                    <a:pt x="542" y="43"/>
                    <a:pt x="544" y="44"/>
                  </a:cubicBezTo>
                  <a:cubicBezTo>
                    <a:pt x="544" y="43"/>
                    <a:pt x="545" y="44"/>
                    <a:pt x="546" y="43"/>
                  </a:cubicBezTo>
                  <a:cubicBezTo>
                    <a:pt x="544" y="43"/>
                    <a:pt x="542" y="43"/>
                    <a:pt x="540" y="43"/>
                  </a:cubicBezTo>
                  <a:cubicBezTo>
                    <a:pt x="539" y="43"/>
                    <a:pt x="538" y="43"/>
                    <a:pt x="537" y="43"/>
                  </a:cubicBezTo>
                  <a:cubicBezTo>
                    <a:pt x="535" y="43"/>
                    <a:pt x="532" y="43"/>
                    <a:pt x="530" y="43"/>
                  </a:cubicBezTo>
                  <a:cubicBezTo>
                    <a:pt x="529" y="43"/>
                    <a:pt x="527" y="43"/>
                    <a:pt x="526" y="43"/>
                  </a:cubicBezTo>
                  <a:cubicBezTo>
                    <a:pt x="526" y="43"/>
                    <a:pt x="525" y="43"/>
                    <a:pt x="525" y="43"/>
                  </a:cubicBezTo>
                  <a:cubicBezTo>
                    <a:pt x="525" y="43"/>
                    <a:pt x="525" y="43"/>
                    <a:pt x="525" y="43"/>
                  </a:cubicBezTo>
                  <a:cubicBezTo>
                    <a:pt x="524" y="43"/>
                    <a:pt x="524" y="42"/>
                    <a:pt x="524" y="42"/>
                  </a:cubicBezTo>
                  <a:cubicBezTo>
                    <a:pt x="523" y="42"/>
                    <a:pt x="525" y="43"/>
                    <a:pt x="524" y="44"/>
                  </a:cubicBezTo>
                  <a:cubicBezTo>
                    <a:pt x="522" y="43"/>
                    <a:pt x="522" y="43"/>
                    <a:pt x="522" y="43"/>
                  </a:cubicBezTo>
                  <a:cubicBezTo>
                    <a:pt x="522" y="43"/>
                    <a:pt x="522" y="43"/>
                    <a:pt x="522" y="43"/>
                  </a:cubicBezTo>
                  <a:cubicBezTo>
                    <a:pt x="522" y="43"/>
                    <a:pt x="522" y="44"/>
                    <a:pt x="522" y="43"/>
                  </a:cubicBezTo>
                  <a:cubicBezTo>
                    <a:pt x="521" y="43"/>
                    <a:pt x="521" y="43"/>
                    <a:pt x="521" y="43"/>
                  </a:cubicBezTo>
                  <a:cubicBezTo>
                    <a:pt x="521" y="44"/>
                    <a:pt x="520" y="43"/>
                    <a:pt x="519" y="44"/>
                  </a:cubicBezTo>
                  <a:cubicBezTo>
                    <a:pt x="519" y="43"/>
                    <a:pt x="519" y="43"/>
                    <a:pt x="519" y="43"/>
                  </a:cubicBezTo>
                  <a:cubicBezTo>
                    <a:pt x="518" y="43"/>
                    <a:pt x="518" y="43"/>
                    <a:pt x="518" y="43"/>
                  </a:cubicBezTo>
                  <a:cubicBezTo>
                    <a:pt x="518" y="42"/>
                    <a:pt x="518" y="43"/>
                    <a:pt x="518" y="43"/>
                  </a:cubicBezTo>
                  <a:cubicBezTo>
                    <a:pt x="517" y="43"/>
                    <a:pt x="517" y="42"/>
                    <a:pt x="517" y="42"/>
                  </a:cubicBezTo>
                  <a:cubicBezTo>
                    <a:pt x="518" y="42"/>
                    <a:pt x="518" y="42"/>
                    <a:pt x="518" y="42"/>
                  </a:cubicBezTo>
                  <a:cubicBezTo>
                    <a:pt x="517" y="42"/>
                    <a:pt x="515" y="42"/>
                    <a:pt x="514" y="42"/>
                  </a:cubicBezTo>
                  <a:cubicBezTo>
                    <a:pt x="515" y="43"/>
                    <a:pt x="514" y="43"/>
                    <a:pt x="514" y="44"/>
                  </a:cubicBezTo>
                  <a:cubicBezTo>
                    <a:pt x="513" y="43"/>
                    <a:pt x="513" y="43"/>
                    <a:pt x="513" y="43"/>
                  </a:cubicBezTo>
                  <a:cubicBezTo>
                    <a:pt x="515" y="42"/>
                    <a:pt x="512" y="42"/>
                    <a:pt x="512" y="41"/>
                  </a:cubicBezTo>
                  <a:cubicBezTo>
                    <a:pt x="513" y="40"/>
                    <a:pt x="513" y="39"/>
                    <a:pt x="514" y="40"/>
                  </a:cubicBezTo>
                  <a:cubicBezTo>
                    <a:pt x="514" y="40"/>
                    <a:pt x="514" y="40"/>
                    <a:pt x="513" y="40"/>
                  </a:cubicBezTo>
                  <a:cubicBezTo>
                    <a:pt x="514" y="41"/>
                    <a:pt x="514" y="40"/>
                    <a:pt x="515" y="40"/>
                  </a:cubicBezTo>
                  <a:cubicBezTo>
                    <a:pt x="515" y="40"/>
                    <a:pt x="515" y="40"/>
                    <a:pt x="515" y="40"/>
                  </a:cubicBezTo>
                  <a:cubicBezTo>
                    <a:pt x="515" y="39"/>
                    <a:pt x="515" y="40"/>
                    <a:pt x="514" y="40"/>
                  </a:cubicBezTo>
                  <a:cubicBezTo>
                    <a:pt x="514" y="39"/>
                    <a:pt x="514" y="39"/>
                    <a:pt x="514" y="39"/>
                  </a:cubicBezTo>
                  <a:cubicBezTo>
                    <a:pt x="517" y="39"/>
                    <a:pt x="517" y="39"/>
                    <a:pt x="517" y="39"/>
                  </a:cubicBezTo>
                  <a:cubicBezTo>
                    <a:pt x="517" y="39"/>
                    <a:pt x="517" y="39"/>
                    <a:pt x="517" y="39"/>
                  </a:cubicBezTo>
                  <a:cubicBezTo>
                    <a:pt x="517" y="39"/>
                    <a:pt x="516" y="39"/>
                    <a:pt x="516" y="39"/>
                  </a:cubicBezTo>
                  <a:cubicBezTo>
                    <a:pt x="516" y="38"/>
                    <a:pt x="516" y="38"/>
                    <a:pt x="517" y="37"/>
                  </a:cubicBezTo>
                  <a:cubicBezTo>
                    <a:pt x="515" y="36"/>
                    <a:pt x="516" y="39"/>
                    <a:pt x="515" y="38"/>
                  </a:cubicBezTo>
                  <a:cubicBezTo>
                    <a:pt x="514" y="38"/>
                    <a:pt x="514" y="38"/>
                    <a:pt x="514" y="38"/>
                  </a:cubicBezTo>
                  <a:cubicBezTo>
                    <a:pt x="514" y="38"/>
                    <a:pt x="514" y="38"/>
                    <a:pt x="514" y="38"/>
                  </a:cubicBezTo>
                  <a:cubicBezTo>
                    <a:pt x="514" y="39"/>
                    <a:pt x="513" y="39"/>
                    <a:pt x="512" y="40"/>
                  </a:cubicBezTo>
                  <a:cubicBezTo>
                    <a:pt x="512" y="39"/>
                    <a:pt x="513" y="39"/>
                    <a:pt x="513" y="39"/>
                  </a:cubicBezTo>
                  <a:cubicBezTo>
                    <a:pt x="512" y="39"/>
                    <a:pt x="512" y="39"/>
                    <a:pt x="512" y="39"/>
                  </a:cubicBezTo>
                  <a:cubicBezTo>
                    <a:pt x="512" y="39"/>
                    <a:pt x="512" y="38"/>
                    <a:pt x="512" y="38"/>
                  </a:cubicBezTo>
                  <a:cubicBezTo>
                    <a:pt x="512" y="38"/>
                    <a:pt x="511" y="37"/>
                    <a:pt x="511" y="38"/>
                  </a:cubicBezTo>
                  <a:cubicBezTo>
                    <a:pt x="511" y="38"/>
                    <a:pt x="511" y="38"/>
                    <a:pt x="511" y="38"/>
                  </a:cubicBezTo>
                  <a:cubicBezTo>
                    <a:pt x="511" y="38"/>
                    <a:pt x="510" y="38"/>
                    <a:pt x="510" y="38"/>
                  </a:cubicBezTo>
                  <a:cubicBezTo>
                    <a:pt x="510" y="38"/>
                    <a:pt x="510" y="38"/>
                    <a:pt x="510" y="38"/>
                  </a:cubicBezTo>
                  <a:cubicBezTo>
                    <a:pt x="510" y="38"/>
                    <a:pt x="510" y="38"/>
                    <a:pt x="509" y="38"/>
                  </a:cubicBezTo>
                  <a:cubicBezTo>
                    <a:pt x="509" y="38"/>
                    <a:pt x="509" y="38"/>
                    <a:pt x="509" y="38"/>
                  </a:cubicBezTo>
                  <a:cubicBezTo>
                    <a:pt x="509" y="38"/>
                    <a:pt x="509" y="38"/>
                    <a:pt x="509" y="38"/>
                  </a:cubicBezTo>
                  <a:cubicBezTo>
                    <a:pt x="509" y="39"/>
                    <a:pt x="508" y="38"/>
                    <a:pt x="508" y="38"/>
                  </a:cubicBezTo>
                  <a:cubicBezTo>
                    <a:pt x="508" y="38"/>
                    <a:pt x="508" y="38"/>
                    <a:pt x="508" y="38"/>
                  </a:cubicBezTo>
                  <a:cubicBezTo>
                    <a:pt x="508" y="38"/>
                    <a:pt x="507" y="37"/>
                    <a:pt x="507" y="38"/>
                  </a:cubicBezTo>
                  <a:cubicBezTo>
                    <a:pt x="507" y="38"/>
                    <a:pt x="507" y="38"/>
                    <a:pt x="507" y="38"/>
                  </a:cubicBezTo>
                  <a:cubicBezTo>
                    <a:pt x="507" y="38"/>
                    <a:pt x="507" y="38"/>
                    <a:pt x="507" y="38"/>
                  </a:cubicBezTo>
                  <a:cubicBezTo>
                    <a:pt x="506" y="37"/>
                    <a:pt x="506" y="39"/>
                    <a:pt x="506" y="39"/>
                  </a:cubicBezTo>
                  <a:cubicBezTo>
                    <a:pt x="505" y="39"/>
                    <a:pt x="503" y="38"/>
                    <a:pt x="503" y="38"/>
                  </a:cubicBezTo>
                  <a:cubicBezTo>
                    <a:pt x="503" y="38"/>
                    <a:pt x="503" y="38"/>
                    <a:pt x="502" y="38"/>
                  </a:cubicBezTo>
                  <a:cubicBezTo>
                    <a:pt x="502" y="37"/>
                    <a:pt x="501" y="38"/>
                    <a:pt x="501" y="37"/>
                  </a:cubicBezTo>
                  <a:cubicBezTo>
                    <a:pt x="500" y="38"/>
                    <a:pt x="500" y="38"/>
                    <a:pt x="500" y="38"/>
                  </a:cubicBezTo>
                  <a:cubicBezTo>
                    <a:pt x="499" y="38"/>
                    <a:pt x="499" y="38"/>
                    <a:pt x="499" y="38"/>
                  </a:cubicBezTo>
                  <a:cubicBezTo>
                    <a:pt x="499" y="38"/>
                    <a:pt x="499" y="38"/>
                    <a:pt x="499" y="38"/>
                  </a:cubicBezTo>
                  <a:cubicBezTo>
                    <a:pt x="498" y="38"/>
                    <a:pt x="497" y="38"/>
                    <a:pt x="496" y="37"/>
                  </a:cubicBezTo>
                  <a:cubicBezTo>
                    <a:pt x="495" y="38"/>
                    <a:pt x="494" y="37"/>
                    <a:pt x="493" y="38"/>
                  </a:cubicBezTo>
                  <a:cubicBezTo>
                    <a:pt x="490" y="37"/>
                    <a:pt x="488" y="38"/>
                    <a:pt x="486" y="37"/>
                  </a:cubicBezTo>
                  <a:cubicBezTo>
                    <a:pt x="483" y="36"/>
                    <a:pt x="481" y="38"/>
                    <a:pt x="478" y="37"/>
                  </a:cubicBezTo>
                  <a:cubicBezTo>
                    <a:pt x="477" y="37"/>
                    <a:pt x="474" y="36"/>
                    <a:pt x="474" y="38"/>
                  </a:cubicBezTo>
                  <a:cubicBezTo>
                    <a:pt x="473" y="38"/>
                    <a:pt x="474" y="37"/>
                    <a:pt x="473" y="37"/>
                  </a:cubicBezTo>
                  <a:cubicBezTo>
                    <a:pt x="473" y="37"/>
                    <a:pt x="473" y="37"/>
                    <a:pt x="473" y="37"/>
                  </a:cubicBezTo>
                  <a:cubicBezTo>
                    <a:pt x="472" y="37"/>
                    <a:pt x="472" y="37"/>
                    <a:pt x="472" y="37"/>
                  </a:cubicBezTo>
                  <a:cubicBezTo>
                    <a:pt x="470" y="38"/>
                    <a:pt x="468" y="35"/>
                    <a:pt x="467" y="37"/>
                  </a:cubicBezTo>
                  <a:cubicBezTo>
                    <a:pt x="464" y="36"/>
                    <a:pt x="461" y="36"/>
                    <a:pt x="459" y="36"/>
                  </a:cubicBezTo>
                  <a:cubicBezTo>
                    <a:pt x="458" y="36"/>
                    <a:pt x="457" y="36"/>
                    <a:pt x="456" y="36"/>
                  </a:cubicBezTo>
                  <a:cubicBezTo>
                    <a:pt x="455" y="36"/>
                    <a:pt x="455" y="35"/>
                    <a:pt x="456" y="34"/>
                  </a:cubicBezTo>
                  <a:cubicBezTo>
                    <a:pt x="456" y="35"/>
                    <a:pt x="457" y="35"/>
                    <a:pt x="457" y="35"/>
                  </a:cubicBezTo>
                  <a:cubicBezTo>
                    <a:pt x="457" y="35"/>
                    <a:pt x="457" y="35"/>
                    <a:pt x="457" y="35"/>
                  </a:cubicBezTo>
                  <a:cubicBezTo>
                    <a:pt x="458" y="35"/>
                    <a:pt x="458" y="35"/>
                    <a:pt x="459" y="36"/>
                  </a:cubicBezTo>
                  <a:cubicBezTo>
                    <a:pt x="460" y="35"/>
                    <a:pt x="458" y="35"/>
                    <a:pt x="459" y="34"/>
                  </a:cubicBezTo>
                  <a:cubicBezTo>
                    <a:pt x="459" y="34"/>
                    <a:pt x="459" y="34"/>
                    <a:pt x="460" y="34"/>
                  </a:cubicBezTo>
                  <a:cubicBezTo>
                    <a:pt x="460" y="34"/>
                    <a:pt x="460" y="34"/>
                    <a:pt x="460" y="34"/>
                  </a:cubicBezTo>
                  <a:cubicBezTo>
                    <a:pt x="461" y="35"/>
                    <a:pt x="461" y="36"/>
                    <a:pt x="462" y="35"/>
                  </a:cubicBezTo>
                  <a:cubicBezTo>
                    <a:pt x="460" y="34"/>
                    <a:pt x="460" y="34"/>
                    <a:pt x="460" y="34"/>
                  </a:cubicBezTo>
                  <a:cubicBezTo>
                    <a:pt x="461" y="34"/>
                    <a:pt x="462" y="34"/>
                    <a:pt x="462" y="35"/>
                  </a:cubicBezTo>
                  <a:cubicBezTo>
                    <a:pt x="462" y="34"/>
                    <a:pt x="462" y="34"/>
                    <a:pt x="462" y="34"/>
                  </a:cubicBezTo>
                  <a:cubicBezTo>
                    <a:pt x="463" y="34"/>
                    <a:pt x="464" y="34"/>
                    <a:pt x="464" y="35"/>
                  </a:cubicBezTo>
                  <a:cubicBezTo>
                    <a:pt x="465" y="35"/>
                    <a:pt x="465" y="35"/>
                    <a:pt x="465" y="35"/>
                  </a:cubicBezTo>
                  <a:cubicBezTo>
                    <a:pt x="464" y="35"/>
                    <a:pt x="464" y="34"/>
                    <a:pt x="464" y="34"/>
                  </a:cubicBezTo>
                  <a:cubicBezTo>
                    <a:pt x="465" y="34"/>
                    <a:pt x="465" y="34"/>
                    <a:pt x="466" y="34"/>
                  </a:cubicBezTo>
                  <a:cubicBezTo>
                    <a:pt x="465" y="34"/>
                    <a:pt x="465" y="34"/>
                    <a:pt x="465" y="35"/>
                  </a:cubicBezTo>
                  <a:cubicBezTo>
                    <a:pt x="466" y="35"/>
                    <a:pt x="466" y="34"/>
                    <a:pt x="467" y="35"/>
                  </a:cubicBezTo>
                  <a:cubicBezTo>
                    <a:pt x="466" y="34"/>
                    <a:pt x="466" y="34"/>
                    <a:pt x="466" y="34"/>
                  </a:cubicBezTo>
                  <a:cubicBezTo>
                    <a:pt x="467" y="34"/>
                    <a:pt x="468" y="34"/>
                    <a:pt x="469" y="34"/>
                  </a:cubicBezTo>
                  <a:cubicBezTo>
                    <a:pt x="468" y="34"/>
                    <a:pt x="468" y="35"/>
                    <a:pt x="468" y="35"/>
                  </a:cubicBezTo>
                  <a:cubicBezTo>
                    <a:pt x="469" y="35"/>
                    <a:pt x="469" y="35"/>
                    <a:pt x="469" y="35"/>
                  </a:cubicBezTo>
                  <a:cubicBezTo>
                    <a:pt x="469" y="34"/>
                    <a:pt x="471" y="36"/>
                    <a:pt x="470" y="34"/>
                  </a:cubicBezTo>
                  <a:cubicBezTo>
                    <a:pt x="471" y="34"/>
                    <a:pt x="472" y="34"/>
                    <a:pt x="472" y="34"/>
                  </a:cubicBezTo>
                  <a:cubicBezTo>
                    <a:pt x="472" y="34"/>
                    <a:pt x="472" y="34"/>
                    <a:pt x="472" y="34"/>
                  </a:cubicBezTo>
                  <a:cubicBezTo>
                    <a:pt x="473" y="34"/>
                    <a:pt x="473" y="34"/>
                    <a:pt x="473" y="34"/>
                  </a:cubicBezTo>
                  <a:cubicBezTo>
                    <a:pt x="474" y="34"/>
                    <a:pt x="474" y="34"/>
                    <a:pt x="475" y="33"/>
                  </a:cubicBezTo>
                  <a:cubicBezTo>
                    <a:pt x="475" y="34"/>
                    <a:pt x="476" y="34"/>
                    <a:pt x="476" y="34"/>
                  </a:cubicBezTo>
                  <a:cubicBezTo>
                    <a:pt x="477" y="34"/>
                    <a:pt x="478" y="35"/>
                    <a:pt x="479" y="34"/>
                  </a:cubicBezTo>
                  <a:cubicBezTo>
                    <a:pt x="479" y="34"/>
                    <a:pt x="479" y="34"/>
                    <a:pt x="479" y="34"/>
                  </a:cubicBezTo>
                  <a:cubicBezTo>
                    <a:pt x="478" y="33"/>
                    <a:pt x="478" y="32"/>
                    <a:pt x="478" y="31"/>
                  </a:cubicBezTo>
                  <a:cubicBezTo>
                    <a:pt x="479" y="32"/>
                    <a:pt x="479" y="32"/>
                    <a:pt x="479" y="32"/>
                  </a:cubicBezTo>
                  <a:cubicBezTo>
                    <a:pt x="480" y="32"/>
                    <a:pt x="479" y="33"/>
                    <a:pt x="480" y="33"/>
                  </a:cubicBezTo>
                  <a:cubicBezTo>
                    <a:pt x="480" y="34"/>
                    <a:pt x="480" y="34"/>
                    <a:pt x="480" y="34"/>
                  </a:cubicBezTo>
                  <a:cubicBezTo>
                    <a:pt x="480" y="34"/>
                    <a:pt x="480" y="34"/>
                    <a:pt x="480" y="34"/>
                  </a:cubicBezTo>
                  <a:cubicBezTo>
                    <a:pt x="481" y="34"/>
                    <a:pt x="480" y="34"/>
                    <a:pt x="480" y="33"/>
                  </a:cubicBezTo>
                  <a:cubicBezTo>
                    <a:pt x="481" y="33"/>
                    <a:pt x="482" y="34"/>
                    <a:pt x="483" y="33"/>
                  </a:cubicBezTo>
                  <a:cubicBezTo>
                    <a:pt x="482" y="33"/>
                    <a:pt x="482" y="32"/>
                    <a:pt x="481" y="33"/>
                  </a:cubicBezTo>
                  <a:cubicBezTo>
                    <a:pt x="480" y="33"/>
                    <a:pt x="480" y="32"/>
                    <a:pt x="480" y="32"/>
                  </a:cubicBezTo>
                  <a:cubicBezTo>
                    <a:pt x="481" y="32"/>
                    <a:pt x="481" y="31"/>
                    <a:pt x="482" y="32"/>
                  </a:cubicBezTo>
                  <a:cubicBezTo>
                    <a:pt x="482" y="31"/>
                    <a:pt x="482" y="31"/>
                    <a:pt x="482" y="31"/>
                  </a:cubicBezTo>
                  <a:cubicBezTo>
                    <a:pt x="482" y="31"/>
                    <a:pt x="482" y="31"/>
                    <a:pt x="482" y="32"/>
                  </a:cubicBezTo>
                  <a:cubicBezTo>
                    <a:pt x="483" y="32"/>
                    <a:pt x="484" y="32"/>
                    <a:pt x="484" y="31"/>
                  </a:cubicBezTo>
                  <a:cubicBezTo>
                    <a:pt x="484" y="32"/>
                    <a:pt x="484" y="32"/>
                    <a:pt x="485" y="32"/>
                  </a:cubicBezTo>
                  <a:cubicBezTo>
                    <a:pt x="485" y="32"/>
                    <a:pt x="485" y="31"/>
                    <a:pt x="485" y="31"/>
                  </a:cubicBezTo>
                  <a:cubicBezTo>
                    <a:pt x="485" y="31"/>
                    <a:pt x="486" y="31"/>
                    <a:pt x="486" y="31"/>
                  </a:cubicBezTo>
                  <a:cubicBezTo>
                    <a:pt x="486" y="31"/>
                    <a:pt x="486" y="31"/>
                    <a:pt x="486" y="30"/>
                  </a:cubicBezTo>
                  <a:cubicBezTo>
                    <a:pt x="485" y="31"/>
                    <a:pt x="482" y="29"/>
                    <a:pt x="483" y="31"/>
                  </a:cubicBezTo>
                  <a:cubicBezTo>
                    <a:pt x="482" y="30"/>
                    <a:pt x="482" y="30"/>
                    <a:pt x="482" y="30"/>
                  </a:cubicBezTo>
                  <a:cubicBezTo>
                    <a:pt x="480" y="31"/>
                    <a:pt x="479" y="30"/>
                    <a:pt x="477" y="30"/>
                  </a:cubicBezTo>
                  <a:cubicBezTo>
                    <a:pt x="477" y="31"/>
                    <a:pt x="477" y="31"/>
                    <a:pt x="477" y="31"/>
                  </a:cubicBezTo>
                  <a:cubicBezTo>
                    <a:pt x="478" y="31"/>
                    <a:pt x="478" y="32"/>
                    <a:pt x="478" y="32"/>
                  </a:cubicBezTo>
                  <a:cubicBezTo>
                    <a:pt x="477" y="33"/>
                    <a:pt x="476" y="32"/>
                    <a:pt x="475" y="32"/>
                  </a:cubicBezTo>
                  <a:cubicBezTo>
                    <a:pt x="474" y="32"/>
                    <a:pt x="473" y="32"/>
                    <a:pt x="473" y="32"/>
                  </a:cubicBezTo>
                  <a:cubicBezTo>
                    <a:pt x="474" y="31"/>
                    <a:pt x="476" y="32"/>
                    <a:pt x="477" y="31"/>
                  </a:cubicBezTo>
                  <a:cubicBezTo>
                    <a:pt x="477" y="31"/>
                    <a:pt x="477" y="31"/>
                    <a:pt x="477" y="31"/>
                  </a:cubicBezTo>
                  <a:cubicBezTo>
                    <a:pt x="477" y="31"/>
                    <a:pt x="477" y="31"/>
                    <a:pt x="477" y="31"/>
                  </a:cubicBezTo>
                  <a:cubicBezTo>
                    <a:pt x="474" y="31"/>
                    <a:pt x="474" y="31"/>
                    <a:pt x="474" y="31"/>
                  </a:cubicBezTo>
                  <a:cubicBezTo>
                    <a:pt x="474" y="30"/>
                    <a:pt x="474" y="30"/>
                    <a:pt x="474" y="30"/>
                  </a:cubicBezTo>
                  <a:cubicBezTo>
                    <a:pt x="474" y="30"/>
                    <a:pt x="474" y="30"/>
                    <a:pt x="474" y="30"/>
                  </a:cubicBezTo>
                  <a:cubicBezTo>
                    <a:pt x="473" y="30"/>
                    <a:pt x="474" y="29"/>
                    <a:pt x="474" y="29"/>
                  </a:cubicBezTo>
                  <a:cubicBezTo>
                    <a:pt x="475" y="29"/>
                    <a:pt x="477" y="28"/>
                    <a:pt x="478" y="30"/>
                  </a:cubicBezTo>
                  <a:cubicBezTo>
                    <a:pt x="478" y="30"/>
                    <a:pt x="478" y="29"/>
                    <a:pt x="478" y="29"/>
                  </a:cubicBezTo>
                  <a:cubicBezTo>
                    <a:pt x="479" y="29"/>
                    <a:pt x="481" y="29"/>
                    <a:pt x="482" y="30"/>
                  </a:cubicBezTo>
                  <a:cubicBezTo>
                    <a:pt x="483" y="28"/>
                    <a:pt x="485" y="30"/>
                    <a:pt x="486" y="29"/>
                  </a:cubicBezTo>
                  <a:cubicBezTo>
                    <a:pt x="487" y="29"/>
                    <a:pt x="489" y="29"/>
                    <a:pt x="491" y="30"/>
                  </a:cubicBezTo>
                  <a:cubicBezTo>
                    <a:pt x="491" y="30"/>
                    <a:pt x="491" y="30"/>
                    <a:pt x="491" y="30"/>
                  </a:cubicBezTo>
                  <a:cubicBezTo>
                    <a:pt x="491" y="29"/>
                    <a:pt x="490" y="29"/>
                    <a:pt x="490" y="29"/>
                  </a:cubicBezTo>
                  <a:cubicBezTo>
                    <a:pt x="491" y="29"/>
                    <a:pt x="493" y="30"/>
                    <a:pt x="494" y="29"/>
                  </a:cubicBezTo>
                  <a:cubicBezTo>
                    <a:pt x="494" y="29"/>
                    <a:pt x="494" y="29"/>
                    <a:pt x="494" y="29"/>
                  </a:cubicBezTo>
                  <a:cubicBezTo>
                    <a:pt x="495" y="29"/>
                    <a:pt x="496" y="29"/>
                    <a:pt x="496" y="28"/>
                  </a:cubicBezTo>
                  <a:cubicBezTo>
                    <a:pt x="496" y="28"/>
                    <a:pt x="496" y="28"/>
                    <a:pt x="496" y="28"/>
                  </a:cubicBezTo>
                  <a:cubicBezTo>
                    <a:pt x="495" y="28"/>
                    <a:pt x="495" y="29"/>
                    <a:pt x="495" y="29"/>
                  </a:cubicBezTo>
                  <a:cubicBezTo>
                    <a:pt x="493" y="28"/>
                    <a:pt x="493" y="28"/>
                    <a:pt x="493" y="28"/>
                  </a:cubicBezTo>
                  <a:cubicBezTo>
                    <a:pt x="490" y="28"/>
                    <a:pt x="487" y="28"/>
                    <a:pt x="484" y="28"/>
                  </a:cubicBezTo>
                  <a:cubicBezTo>
                    <a:pt x="482" y="28"/>
                    <a:pt x="480" y="28"/>
                    <a:pt x="479" y="28"/>
                  </a:cubicBezTo>
                  <a:cubicBezTo>
                    <a:pt x="478" y="28"/>
                    <a:pt x="477" y="28"/>
                    <a:pt x="475" y="28"/>
                  </a:cubicBezTo>
                  <a:cubicBezTo>
                    <a:pt x="473" y="28"/>
                    <a:pt x="470" y="28"/>
                    <a:pt x="468" y="28"/>
                  </a:cubicBezTo>
                  <a:cubicBezTo>
                    <a:pt x="468" y="27"/>
                    <a:pt x="468" y="27"/>
                    <a:pt x="468" y="27"/>
                  </a:cubicBezTo>
                  <a:cubicBezTo>
                    <a:pt x="467" y="27"/>
                    <a:pt x="467" y="27"/>
                    <a:pt x="467" y="27"/>
                  </a:cubicBezTo>
                  <a:cubicBezTo>
                    <a:pt x="467" y="28"/>
                    <a:pt x="467" y="28"/>
                    <a:pt x="467" y="28"/>
                  </a:cubicBezTo>
                  <a:cubicBezTo>
                    <a:pt x="467" y="28"/>
                    <a:pt x="466" y="27"/>
                    <a:pt x="465" y="28"/>
                  </a:cubicBezTo>
                  <a:cubicBezTo>
                    <a:pt x="465" y="27"/>
                    <a:pt x="465" y="27"/>
                    <a:pt x="465" y="27"/>
                  </a:cubicBezTo>
                  <a:cubicBezTo>
                    <a:pt x="463" y="26"/>
                    <a:pt x="462" y="29"/>
                    <a:pt x="461" y="27"/>
                  </a:cubicBezTo>
                  <a:cubicBezTo>
                    <a:pt x="461" y="27"/>
                    <a:pt x="461" y="27"/>
                    <a:pt x="461" y="27"/>
                  </a:cubicBezTo>
                  <a:cubicBezTo>
                    <a:pt x="460" y="27"/>
                    <a:pt x="460" y="27"/>
                    <a:pt x="460" y="27"/>
                  </a:cubicBezTo>
                  <a:cubicBezTo>
                    <a:pt x="460" y="27"/>
                    <a:pt x="460" y="27"/>
                    <a:pt x="460" y="27"/>
                  </a:cubicBezTo>
                  <a:cubicBezTo>
                    <a:pt x="459" y="26"/>
                    <a:pt x="458" y="26"/>
                    <a:pt x="458" y="27"/>
                  </a:cubicBezTo>
                  <a:cubicBezTo>
                    <a:pt x="457" y="27"/>
                    <a:pt x="457" y="26"/>
                    <a:pt x="456" y="26"/>
                  </a:cubicBezTo>
                  <a:cubicBezTo>
                    <a:pt x="458" y="24"/>
                    <a:pt x="458" y="27"/>
                    <a:pt x="460" y="26"/>
                  </a:cubicBezTo>
                  <a:cubicBezTo>
                    <a:pt x="460" y="26"/>
                    <a:pt x="460" y="26"/>
                    <a:pt x="460" y="26"/>
                  </a:cubicBezTo>
                  <a:cubicBezTo>
                    <a:pt x="460" y="26"/>
                    <a:pt x="460" y="26"/>
                    <a:pt x="460" y="26"/>
                  </a:cubicBezTo>
                  <a:cubicBezTo>
                    <a:pt x="460" y="26"/>
                    <a:pt x="460" y="26"/>
                    <a:pt x="460" y="26"/>
                  </a:cubicBezTo>
                  <a:cubicBezTo>
                    <a:pt x="462" y="25"/>
                    <a:pt x="463" y="25"/>
                    <a:pt x="465" y="26"/>
                  </a:cubicBezTo>
                  <a:cubicBezTo>
                    <a:pt x="467" y="25"/>
                    <a:pt x="470" y="27"/>
                    <a:pt x="471" y="26"/>
                  </a:cubicBezTo>
                  <a:cubicBezTo>
                    <a:pt x="473" y="27"/>
                    <a:pt x="474" y="25"/>
                    <a:pt x="475" y="26"/>
                  </a:cubicBezTo>
                  <a:cubicBezTo>
                    <a:pt x="476" y="25"/>
                    <a:pt x="477" y="27"/>
                    <a:pt x="478" y="26"/>
                  </a:cubicBezTo>
                  <a:cubicBezTo>
                    <a:pt x="480" y="27"/>
                    <a:pt x="481" y="25"/>
                    <a:pt x="483" y="26"/>
                  </a:cubicBezTo>
                  <a:cubicBezTo>
                    <a:pt x="486" y="26"/>
                    <a:pt x="489" y="27"/>
                    <a:pt x="492" y="26"/>
                  </a:cubicBezTo>
                  <a:cubicBezTo>
                    <a:pt x="492" y="26"/>
                    <a:pt x="492" y="26"/>
                    <a:pt x="492" y="26"/>
                  </a:cubicBezTo>
                  <a:cubicBezTo>
                    <a:pt x="494" y="26"/>
                    <a:pt x="496" y="27"/>
                    <a:pt x="497" y="26"/>
                  </a:cubicBezTo>
                  <a:cubicBezTo>
                    <a:pt x="497" y="26"/>
                    <a:pt x="497" y="26"/>
                    <a:pt x="498" y="27"/>
                  </a:cubicBezTo>
                  <a:cubicBezTo>
                    <a:pt x="498" y="26"/>
                    <a:pt x="500" y="27"/>
                    <a:pt x="500" y="26"/>
                  </a:cubicBezTo>
                  <a:cubicBezTo>
                    <a:pt x="500" y="26"/>
                    <a:pt x="500" y="26"/>
                    <a:pt x="500" y="26"/>
                  </a:cubicBezTo>
                  <a:cubicBezTo>
                    <a:pt x="500" y="27"/>
                    <a:pt x="501" y="26"/>
                    <a:pt x="501" y="26"/>
                  </a:cubicBezTo>
                  <a:cubicBezTo>
                    <a:pt x="501" y="26"/>
                    <a:pt x="501" y="26"/>
                    <a:pt x="501" y="26"/>
                  </a:cubicBezTo>
                  <a:cubicBezTo>
                    <a:pt x="501" y="26"/>
                    <a:pt x="501" y="26"/>
                    <a:pt x="501" y="27"/>
                  </a:cubicBezTo>
                  <a:cubicBezTo>
                    <a:pt x="502" y="26"/>
                    <a:pt x="502" y="26"/>
                    <a:pt x="502" y="26"/>
                  </a:cubicBezTo>
                  <a:cubicBezTo>
                    <a:pt x="503" y="27"/>
                    <a:pt x="503" y="27"/>
                    <a:pt x="503" y="27"/>
                  </a:cubicBezTo>
                  <a:cubicBezTo>
                    <a:pt x="503" y="26"/>
                    <a:pt x="503" y="26"/>
                    <a:pt x="503" y="26"/>
                  </a:cubicBezTo>
                  <a:cubicBezTo>
                    <a:pt x="504" y="28"/>
                    <a:pt x="504" y="25"/>
                    <a:pt x="506" y="26"/>
                  </a:cubicBezTo>
                  <a:cubicBezTo>
                    <a:pt x="507" y="27"/>
                    <a:pt x="507" y="27"/>
                    <a:pt x="508" y="26"/>
                  </a:cubicBezTo>
                  <a:cubicBezTo>
                    <a:pt x="508" y="27"/>
                    <a:pt x="508" y="27"/>
                    <a:pt x="508" y="27"/>
                  </a:cubicBezTo>
                  <a:cubicBezTo>
                    <a:pt x="508" y="25"/>
                    <a:pt x="510" y="27"/>
                    <a:pt x="510" y="26"/>
                  </a:cubicBezTo>
                  <a:cubicBezTo>
                    <a:pt x="510" y="26"/>
                    <a:pt x="511" y="26"/>
                    <a:pt x="511" y="26"/>
                  </a:cubicBezTo>
                  <a:cubicBezTo>
                    <a:pt x="511" y="27"/>
                    <a:pt x="511" y="27"/>
                    <a:pt x="511" y="27"/>
                  </a:cubicBezTo>
                  <a:cubicBezTo>
                    <a:pt x="511" y="27"/>
                    <a:pt x="512" y="27"/>
                    <a:pt x="512" y="27"/>
                  </a:cubicBezTo>
                  <a:cubicBezTo>
                    <a:pt x="512" y="26"/>
                    <a:pt x="511" y="26"/>
                    <a:pt x="511" y="26"/>
                  </a:cubicBezTo>
                  <a:cubicBezTo>
                    <a:pt x="512" y="26"/>
                    <a:pt x="512" y="26"/>
                    <a:pt x="513" y="26"/>
                  </a:cubicBezTo>
                  <a:cubicBezTo>
                    <a:pt x="513" y="26"/>
                    <a:pt x="513" y="26"/>
                    <a:pt x="513" y="26"/>
                  </a:cubicBezTo>
                  <a:cubicBezTo>
                    <a:pt x="513" y="26"/>
                    <a:pt x="514" y="26"/>
                    <a:pt x="514" y="26"/>
                  </a:cubicBezTo>
                  <a:cubicBezTo>
                    <a:pt x="514" y="25"/>
                    <a:pt x="514" y="25"/>
                    <a:pt x="514" y="25"/>
                  </a:cubicBezTo>
                  <a:cubicBezTo>
                    <a:pt x="516" y="26"/>
                    <a:pt x="516" y="26"/>
                    <a:pt x="517" y="27"/>
                  </a:cubicBezTo>
                  <a:cubicBezTo>
                    <a:pt x="517" y="27"/>
                    <a:pt x="517" y="27"/>
                    <a:pt x="517" y="27"/>
                  </a:cubicBezTo>
                  <a:cubicBezTo>
                    <a:pt x="517" y="27"/>
                    <a:pt x="517" y="27"/>
                    <a:pt x="517" y="26"/>
                  </a:cubicBezTo>
                  <a:cubicBezTo>
                    <a:pt x="519" y="26"/>
                    <a:pt x="519" y="26"/>
                    <a:pt x="519" y="26"/>
                  </a:cubicBezTo>
                  <a:cubicBezTo>
                    <a:pt x="519" y="26"/>
                    <a:pt x="519" y="26"/>
                    <a:pt x="519" y="26"/>
                  </a:cubicBezTo>
                  <a:cubicBezTo>
                    <a:pt x="519" y="26"/>
                    <a:pt x="519" y="26"/>
                    <a:pt x="519" y="26"/>
                  </a:cubicBezTo>
                  <a:cubicBezTo>
                    <a:pt x="519" y="26"/>
                    <a:pt x="519" y="26"/>
                    <a:pt x="520" y="26"/>
                  </a:cubicBezTo>
                  <a:cubicBezTo>
                    <a:pt x="519" y="25"/>
                    <a:pt x="521" y="26"/>
                    <a:pt x="521" y="26"/>
                  </a:cubicBezTo>
                  <a:cubicBezTo>
                    <a:pt x="522" y="25"/>
                    <a:pt x="524" y="27"/>
                    <a:pt x="524" y="25"/>
                  </a:cubicBezTo>
                  <a:cubicBezTo>
                    <a:pt x="524" y="26"/>
                    <a:pt x="524" y="26"/>
                    <a:pt x="524" y="26"/>
                  </a:cubicBezTo>
                  <a:cubicBezTo>
                    <a:pt x="524" y="26"/>
                    <a:pt x="524" y="26"/>
                    <a:pt x="525" y="25"/>
                  </a:cubicBezTo>
                  <a:cubicBezTo>
                    <a:pt x="525" y="26"/>
                    <a:pt x="525" y="26"/>
                    <a:pt x="525" y="26"/>
                  </a:cubicBezTo>
                  <a:cubicBezTo>
                    <a:pt x="526" y="27"/>
                    <a:pt x="526" y="25"/>
                    <a:pt x="527" y="26"/>
                  </a:cubicBezTo>
                  <a:cubicBezTo>
                    <a:pt x="527" y="25"/>
                    <a:pt x="527" y="25"/>
                    <a:pt x="527" y="25"/>
                  </a:cubicBezTo>
                  <a:cubicBezTo>
                    <a:pt x="526" y="24"/>
                    <a:pt x="526" y="25"/>
                    <a:pt x="526" y="25"/>
                  </a:cubicBezTo>
                  <a:cubicBezTo>
                    <a:pt x="525" y="25"/>
                    <a:pt x="526" y="24"/>
                    <a:pt x="525" y="24"/>
                  </a:cubicBezTo>
                  <a:cubicBezTo>
                    <a:pt x="525" y="25"/>
                    <a:pt x="525" y="25"/>
                    <a:pt x="525" y="25"/>
                  </a:cubicBezTo>
                  <a:cubicBezTo>
                    <a:pt x="524" y="25"/>
                    <a:pt x="524" y="24"/>
                    <a:pt x="524" y="25"/>
                  </a:cubicBezTo>
                  <a:cubicBezTo>
                    <a:pt x="523" y="25"/>
                    <a:pt x="522" y="25"/>
                    <a:pt x="521" y="24"/>
                  </a:cubicBezTo>
                  <a:cubicBezTo>
                    <a:pt x="521" y="24"/>
                    <a:pt x="522" y="25"/>
                    <a:pt x="521" y="25"/>
                  </a:cubicBezTo>
                  <a:cubicBezTo>
                    <a:pt x="521" y="24"/>
                    <a:pt x="520" y="24"/>
                    <a:pt x="519" y="24"/>
                  </a:cubicBezTo>
                  <a:cubicBezTo>
                    <a:pt x="519" y="24"/>
                    <a:pt x="519" y="24"/>
                    <a:pt x="519" y="24"/>
                  </a:cubicBezTo>
                  <a:cubicBezTo>
                    <a:pt x="520" y="24"/>
                    <a:pt x="521" y="24"/>
                    <a:pt x="521" y="25"/>
                  </a:cubicBezTo>
                  <a:cubicBezTo>
                    <a:pt x="521" y="25"/>
                    <a:pt x="521" y="25"/>
                    <a:pt x="521" y="25"/>
                  </a:cubicBezTo>
                  <a:cubicBezTo>
                    <a:pt x="520" y="25"/>
                    <a:pt x="518" y="25"/>
                    <a:pt x="518" y="24"/>
                  </a:cubicBezTo>
                  <a:cubicBezTo>
                    <a:pt x="517" y="24"/>
                    <a:pt x="516" y="24"/>
                    <a:pt x="515" y="24"/>
                  </a:cubicBezTo>
                  <a:cubicBezTo>
                    <a:pt x="515" y="24"/>
                    <a:pt x="515" y="24"/>
                    <a:pt x="515" y="24"/>
                  </a:cubicBezTo>
                  <a:cubicBezTo>
                    <a:pt x="515" y="24"/>
                    <a:pt x="516" y="24"/>
                    <a:pt x="516" y="24"/>
                  </a:cubicBezTo>
                  <a:cubicBezTo>
                    <a:pt x="515" y="24"/>
                    <a:pt x="516" y="25"/>
                    <a:pt x="515" y="25"/>
                  </a:cubicBezTo>
                  <a:cubicBezTo>
                    <a:pt x="515" y="25"/>
                    <a:pt x="515" y="25"/>
                    <a:pt x="514" y="24"/>
                  </a:cubicBezTo>
                  <a:cubicBezTo>
                    <a:pt x="514" y="25"/>
                    <a:pt x="513" y="24"/>
                    <a:pt x="512" y="25"/>
                  </a:cubicBezTo>
                  <a:cubicBezTo>
                    <a:pt x="511" y="24"/>
                    <a:pt x="511" y="24"/>
                    <a:pt x="511" y="24"/>
                  </a:cubicBezTo>
                  <a:cubicBezTo>
                    <a:pt x="511" y="25"/>
                    <a:pt x="511" y="24"/>
                    <a:pt x="510" y="24"/>
                  </a:cubicBezTo>
                  <a:cubicBezTo>
                    <a:pt x="510" y="24"/>
                    <a:pt x="510" y="24"/>
                    <a:pt x="510" y="24"/>
                  </a:cubicBezTo>
                  <a:cubicBezTo>
                    <a:pt x="510" y="26"/>
                    <a:pt x="509" y="25"/>
                    <a:pt x="508" y="25"/>
                  </a:cubicBezTo>
                  <a:cubicBezTo>
                    <a:pt x="507" y="25"/>
                    <a:pt x="508" y="23"/>
                    <a:pt x="507" y="23"/>
                  </a:cubicBezTo>
                  <a:cubicBezTo>
                    <a:pt x="507" y="24"/>
                    <a:pt x="507" y="24"/>
                    <a:pt x="508" y="24"/>
                  </a:cubicBezTo>
                  <a:cubicBezTo>
                    <a:pt x="507" y="24"/>
                    <a:pt x="507" y="24"/>
                    <a:pt x="507" y="25"/>
                  </a:cubicBezTo>
                  <a:cubicBezTo>
                    <a:pt x="508" y="25"/>
                    <a:pt x="508" y="25"/>
                    <a:pt x="508" y="25"/>
                  </a:cubicBezTo>
                  <a:cubicBezTo>
                    <a:pt x="508" y="25"/>
                    <a:pt x="507" y="26"/>
                    <a:pt x="507" y="26"/>
                  </a:cubicBezTo>
                  <a:cubicBezTo>
                    <a:pt x="507" y="26"/>
                    <a:pt x="506" y="26"/>
                    <a:pt x="506" y="26"/>
                  </a:cubicBezTo>
                  <a:cubicBezTo>
                    <a:pt x="507" y="26"/>
                    <a:pt x="507" y="26"/>
                    <a:pt x="507" y="25"/>
                  </a:cubicBezTo>
                  <a:cubicBezTo>
                    <a:pt x="506" y="25"/>
                    <a:pt x="505" y="25"/>
                    <a:pt x="504" y="25"/>
                  </a:cubicBezTo>
                  <a:cubicBezTo>
                    <a:pt x="504" y="25"/>
                    <a:pt x="504" y="24"/>
                    <a:pt x="504" y="24"/>
                  </a:cubicBezTo>
                  <a:cubicBezTo>
                    <a:pt x="505" y="24"/>
                    <a:pt x="505" y="24"/>
                    <a:pt x="505" y="24"/>
                  </a:cubicBezTo>
                  <a:cubicBezTo>
                    <a:pt x="504" y="23"/>
                    <a:pt x="504" y="23"/>
                    <a:pt x="504" y="23"/>
                  </a:cubicBezTo>
                  <a:cubicBezTo>
                    <a:pt x="504" y="23"/>
                    <a:pt x="505" y="23"/>
                    <a:pt x="505" y="23"/>
                  </a:cubicBezTo>
                  <a:cubicBezTo>
                    <a:pt x="504" y="23"/>
                    <a:pt x="504" y="23"/>
                    <a:pt x="503" y="23"/>
                  </a:cubicBezTo>
                  <a:cubicBezTo>
                    <a:pt x="504" y="23"/>
                    <a:pt x="504" y="23"/>
                    <a:pt x="504" y="23"/>
                  </a:cubicBezTo>
                  <a:cubicBezTo>
                    <a:pt x="503" y="24"/>
                    <a:pt x="503" y="24"/>
                    <a:pt x="503" y="24"/>
                  </a:cubicBezTo>
                  <a:cubicBezTo>
                    <a:pt x="503" y="24"/>
                    <a:pt x="503" y="23"/>
                    <a:pt x="502" y="23"/>
                  </a:cubicBezTo>
                  <a:cubicBezTo>
                    <a:pt x="502" y="23"/>
                    <a:pt x="502" y="24"/>
                    <a:pt x="502" y="24"/>
                  </a:cubicBezTo>
                  <a:cubicBezTo>
                    <a:pt x="503" y="25"/>
                    <a:pt x="503" y="25"/>
                    <a:pt x="503" y="25"/>
                  </a:cubicBezTo>
                  <a:cubicBezTo>
                    <a:pt x="502" y="25"/>
                    <a:pt x="502" y="25"/>
                    <a:pt x="502" y="25"/>
                  </a:cubicBezTo>
                  <a:cubicBezTo>
                    <a:pt x="501" y="25"/>
                    <a:pt x="500" y="25"/>
                    <a:pt x="500" y="24"/>
                  </a:cubicBezTo>
                  <a:cubicBezTo>
                    <a:pt x="501" y="24"/>
                    <a:pt x="501" y="24"/>
                    <a:pt x="501" y="24"/>
                  </a:cubicBezTo>
                  <a:cubicBezTo>
                    <a:pt x="499" y="23"/>
                    <a:pt x="499" y="23"/>
                    <a:pt x="499" y="23"/>
                  </a:cubicBezTo>
                  <a:cubicBezTo>
                    <a:pt x="499" y="24"/>
                    <a:pt x="499" y="24"/>
                    <a:pt x="499" y="24"/>
                  </a:cubicBezTo>
                  <a:cubicBezTo>
                    <a:pt x="498" y="24"/>
                    <a:pt x="498" y="24"/>
                    <a:pt x="498" y="24"/>
                  </a:cubicBezTo>
                  <a:cubicBezTo>
                    <a:pt x="499" y="25"/>
                    <a:pt x="499" y="25"/>
                    <a:pt x="499" y="25"/>
                  </a:cubicBezTo>
                  <a:cubicBezTo>
                    <a:pt x="499" y="25"/>
                    <a:pt x="498" y="25"/>
                    <a:pt x="498" y="25"/>
                  </a:cubicBezTo>
                  <a:cubicBezTo>
                    <a:pt x="497" y="24"/>
                    <a:pt x="496" y="26"/>
                    <a:pt x="495" y="24"/>
                  </a:cubicBezTo>
                  <a:cubicBezTo>
                    <a:pt x="496" y="24"/>
                    <a:pt x="497" y="24"/>
                    <a:pt x="497" y="24"/>
                  </a:cubicBezTo>
                  <a:cubicBezTo>
                    <a:pt x="497" y="23"/>
                    <a:pt x="497" y="23"/>
                    <a:pt x="497" y="23"/>
                  </a:cubicBezTo>
                  <a:cubicBezTo>
                    <a:pt x="497" y="24"/>
                    <a:pt x="497" y="24"/>
                    <a:pt x="497" y="24"/>
                  </a:cubicBezTo>
                  <a:cubicBezTo>
                    <a:pt x="497" y="23"/>
                    <a:pt x="496" y="23"/>
                    <a:pt x="495" y="23"/>
                  </a:cubicBezTo>
                  <a:cubicBezTo>
                    <a:pt x="496" y="22"/>
                    <a:pt x="496" y="22"/>
                    <a:pt x="496" y="22"/>
                  </a:cubicBezTo>
                  <a:cubicBezTo>
                    <a:pt x="495" y="22"/>
                    <a:pt x="495" y="22"/>
                    <a:pt x="495" y="22"/>
                  </a:cubicBezTo>
                  <a:cubicBezTo>
                    <a:pt x="495" y="22"/>
                    <a:pt x="495" y="22"/>
                    <a:pt x="495" y="22"/>
                  </a:cubicBezTo>
                  <a:cubicBezTo>
                    <a:pt x="495" y="22"/>
                    <a:pt x="495" y="23"/>
                    <a:pt x="495" y="23"/>
                  </a:cubicBezTo>
                  <a:cubicBezTo>
                    <a:pt x="494" y="23"/>
                    <a:pt x="495" y="24"/>
                    <a:pt x="495" y="24"/>
                  </a:cubicBezTo>
                  <a:cubicBezTo>
                    <a:pt x="495" y="24"/>
                    <a:pt x="495" y="24"/>
                    <a:pt x="495" y="25"/>
                  </a:cubicBezTo>
                  <a:cubicBezTo>
                    <a:pt x="493" y="25"/>
                    <a:pt x="493" y="25"/>
                    <a:pt x="493" y="25"/>
                  </a:cubicBezTo>
                  <a:cubicBezTo>
                    <a:pt x="493" y="25"/>
                    <a:pt x="493" y="24"/>
                    <a:pt x="493" y="24"/>
                  </a:cubicBezTo>
                  <a:cubicBezTo>
                    <a:pt x="493" y="24"/>
                    <a:pt x="493" y="24"/>
                    <a:pt x="493" y="24"/>
                  </a:cubicBezTo>
                  <a:cubicBezTo>
                    <a:pt x="493" y="24"/>
                    <a:pt x="493" y="25"/>
                    <a:pt x="493" y="25"/>
                  </a:cubicBezTo>
                  <a:cubicBezTo>
                    <a:pt x="491" y="24"/>
                    <a:pt x="493" y="24"/>
                    <a:pt x="492" y="24"/>
                  </a:cubicBezTo>
                  <a:cubicBezTo>
                    <a:pt x="492" y="23"/>
                    <a:pt x="491" y="23"/>
                    <a:pt x="491" y="23"/>
                  </a:cubicBezTo>
                  <a:cubicBezTo>
                    <a:pt x="491" y="24"/>
                    <a:pt x="490" y="24"/>
                    <a:pt x="491" y="25"/>
                  </a:cubicBezTo>
                  <a:cubicBezTo>
                    <a:pt x="490" y="25"/>
                    <a:pt x="490" y="25"/>
                    <a:pt x="490" y="25"/>
                  </a:cubicBezTo>
                  <a:cubicBezTo>
                    <a:pt x="490" y="25"/>
                    <a:pt x="490" y="25"/>
                    <a:pt x="490" y="25"/>
                  </a:cubicBezTo>
                  <a:cubicBezTo>
                    <a:pt x="490" y="24"/>
                    <a:pt x="489" y="24"/>
                    <a:pt x="489" y="25"/>
                  </a:cubicBezTo>
                  <a:cubicBezTo>
                    <a:pt x="489" y="24"/>
                    <a:pt x="488" y="23"/>
                    <a:pt x="488" y="23"/>
                  </a:cubicBezTo>
                  <a:cubicBezTo>
                    <a:pt x="488" y="23"/>
                    <a:pt x="487" y="23"/>
                    <a:pt x="488" y="24"/>
                  </a:cubicBezTo>
                  <a:cubicBezTo>
                    <a:pt x="487" y="24"/>
                    <a:pt x="486" y="24"/>
                    <a:pt x="486" y="25"/>
                  </a:cubicBezTo>
                  <a:cubicBezTo>
                    <a:pt x="485" y="24"/>
                    <a:pt x="485" y="24"/>
                    <a:pt x="485" y="24"/>
                  </a:cubicBezTo>
                  <a:cubicBezTo>
                    <a:pt x="485" y="24"/>
                    <a:pt x="486" y="24"/>
                    <a:pt x="486" y="24"/>
                  </a:cubicBezTo>
                  <a:cubicBezTo>
                    <a:pt x="486" y="24"/>
                    <a:pt x="486" y="23"/>
                    <a:pt x="485" y="23"/>
                  </a:cubicBezTo>
                  <a:cubicBezTo>
                    <a:pt x="485" y="24"/>
                    <a:pt x="485" y="24"/>
                    <a:pt x="485" y="24"/>
                  </a:cubicBezTo>
                  <a:cubicBezTo>
                    <a:pt x="485" y="24"/>
                    <a:pt x="486" y="24"/>
                    <a:pt x="486" y="24"/>
                  </a:cubicBezTo>
                  <a:cubicBezTo>
                    <a:pt x="485" y="24"/>
                    <a:pt x="485" y="24"/>
                    <a:pt x="485" y="24"/>
                  </a:cubicBezTo>
                  <a:cubicBezTo>
                    <a:pt x="485" y="24"/>
                    <a:pt x="484" y="24"/>
                    <a:pt x="484" y="23"/>
                  </a:cubicBezTo>
                  <a:cubicBezTo>
                    <a:pt x="484" y="24"/>
                    <a:pt x="485" y="24"/>
                    <a:pt x="485" y="25"/>
                  </a:cubicBezTo>
                  <a:cubicBezTo>
                    <a:pt x="485" y="25"/>
                    <a:pt x="485" y="24"/>
                    <a:pt x="484" y="24"/>
                  </a:cubicBezTo>
                  <a:cubicBezTo>
                    <a:pt x="484" y="26"/>
                    <a:pt x="482" y="24"/>
                    <a:pt x="481" y="25"/>
                  </a:cubicBezTo>
                  <a:cubicBezTo>
                    <a:pt x="481" y="24"/>
                    <a:pt x="482" y="23"/>
                    <a:pt x="483" y="23"/>
                  </a:cubicBezTo>
                  <a:cubicBezTo>
                    <a:pt x="482" y="23"/>
                    <a:pt x="481" y="23"/>
                    <a:pt x="480" y="23"/>
                  </a:cubicBezTo>
                  <a:cubicBezTo>
                    <a:pt x="478" y="24"/>
                    <a:pt x="478" y="24"/>
                    <a:pt x="478" y="24"/>
                  </a:cubicBezTo>
                  <a:cubicBezTo>
                    <a:pt x="479" y="24"/>
                    <a:pt x="479" y="24"/>
                    <a:pt x="479" y="24"/>
                  </a:cubicBezTo>
                  <a:cubicBezTo>
                    <a:pt x="479" y="24"/>
                    <a:pt x="479" y="25"/>
                    <a:pt x="479" y="25"/>
                  </a:cubicBezTo>
                  <a:cubicBezTo>
                    <a:pt x="478" y="25"/>
                    <a:pt x="477" y="24"/>
                    <a:pt x="477" y="23"/>
                  </a:cubicBezTo>
                  <a:cubicBezTo>
                    <a:pt x="478" y="23"/>
                    <a:pt x="478" y="23"/>
                    <a:pt x="478" y="23"/>
                  </a:cubicBezTo>
                  <a:cubicBezTo>
                    <a:pt x="477" y="23"/>
                    <a:pt x="477" y="23"/>
                    <a:pt x="476" y="23"/>
                  </a:cubicBezTo>
                  <a:cubicBezTo>
                    <a:pt x="477" y="24"/>
                    <a:pt x="477" y="24"/>
                    <a:pt x="477" y="24"/>
                  </a:cubicBezTo>
                  <a:cubicBezTo>
                    <a:pt x="477" y="24"/>
                    <a:pt x="477" y="24"/>
                    <a:pt x="477" y="25"/>
                  </a:cubicBezTo>
                  <a:cubicBezTo>
                    <a:pt x="477" y="25"/>
                    <a:pt x="476" y="25"/>
                    <a:pt x="476" y="25"/>
                  </a:cubicBezTo>
                  <a:cubicBezTo>
                    <a:pt x="476" y="24"/>
                    <a:pt x="475" y="25"/>
                    <a:pt x="475" y="25"/>
                  </a:cubicBezTo>
                  <a:cubicBezTo>
                    <a:pt x="475" y="25"/>
                    <a:pt x="474" y="25"/>
                    <a:pt x="474" y="24"/>
                  </a:cubicBezTo>
                  <a:cubicBezTo>
                    <a:pt x="475" y="24"/>
                    <a:pt x="475" y="24"/>
                    <a:pt x="475" y="24"/>
                  </a:cubicBezTo>
                  <a:cubicBezTo>
                    <a:pt x="474" y="24"/>
                    <a:pt x="474" y="24"/>
                    <a:pt x="474" y="24"/>
                  </a:cubicBezTo>
                  <a:cubicBezTo>
                    <a:pt x="474" y="24"/>
                    <a:pt x="474" y="24"/>
                    <a:pt x="474" y="25"/>
                  </a:cubicBezTo>
                  <a:cubicBezTo>
                    <a:pt x="473" y="24"/>
                    <a:pt x="473" y="24"/>
                    <a:pt x="472" y="24"/>
                  </a:cubicBezTo>
                  <a:cubicBezTo>
                    <a:pt x="473" y="24"/>
                    <a:pt x="474" y="23"/>
                    <a:pt x="475" y="23"/>
                  </a:cubicBezTo>
                  <a:cubicBezTo>
                    <a:pt x="474" y="23"/>
                    <a:pt x="474" y="23"/>
                    <a:pt x="474" y="23"/>
                  </a:cubicBezTo>
                  <a:cubicBezTo>
                    <a:pt x="473" y="23"/>
                    <a:pt x="470" y="22"/>
                    <a:pt x="470" y="23"/>
                  </a:cubicBezTo>
                  <a:cubicBezTo>
                    <a:pt x="471" y="24"/>
                    <a:pt x="472" y="22"/>
                    <a:pt x="472" y="23"/>
                  </a:cubicBezTo>
                  <a:cubicBezTo>
                    <a:pt x="471" y="24"/>
                    <a:pt x="471" y="23"/>
                    <a:pt x="470" y="24"/>
                  </a:cubicBezTo>
                  <a:cubicBezTo>
                    <a:pt x="470" y="25"/>
                    <a:pt x="469" y="24"/>
                    <a:pt x="469" y="24"/>
                  </a:cubicBezTo>
                  <a:cubicBezTo>
                    <a:pt x="470" y="24"/>
                    <a:pt x="469" y="23"/>
                    <a:pt x="470" y="22"/>
                  </a:cubicBezTo>
                  <a:cubicBezTo>
                    <a:pt x="469" y="22"/>
                    <a:pt x="468" y="22"/>
                    <a:pt x="468" y="23"/>
                  </a:cubicBezTo>
                  <a:cubicBezTo>
                    <a:pt x="469" y="23"/>
                    <a:pt x="469" y="23"/>
                    <a:pt x="469" y="23"/>
                  </a:cubicBezTo>
                  <a:cubicBezTo>
                    <a:pt x="469" y="23"/>
                    <a:pt x="469" y="23"/>
                    <a:pt x="469" y="23"/>
                  </a:cubicBezTo>
                  <a:cubicBezTo>
                    <a:pt x="469" y="23"/>
                    <a:pt x="469" y="23"/>
                    <a:pt x="469" y="23"/>
                  </a:cubicBezTo>
                  <a:cubicBezTo>
                    <a:pt x="468" y="23"/>
                    <a:pt x="468" y="23"/>
                    <a:pt x="467" y="23"/>
                  </a:cubicBezTo>
                  <a:cubicBezTo>
                    <a:pt x="468" y="23"/>
                    <a:pt x="468" y="23"/>
                    <a:pt x="468" y="24"/>
                  </a:cubicBezTo>
                  <a:cubicBezTo>
                    <a:pt x="469" y="25"/>
                    <a:pt x="467" y="24"/>
                    <a:pt x="466" y="24"/>
                  </a:cubicBezTo>
                  <a:cubicBezTo>
                    <a:pt x="467" y="22"/>
                    <a:pt x="467" y="22"/>
                    <a:pt x="467" y="22"/>
                  </a:cubicBezTo>
                  <a:cubicBezTo>
                    <a:pt x="466" y="22"/>
                    <a:pt x="466" y="22"/>
                    <a:pt x="465" y="23"/>
                  </a:cubicBezTo>
                  <a:cubicBezTo>
                    <a:pt x="466" y="23"/>
                    <a:pt x="466" y="23"/>
                    <a:pt x="466" y="23"/>
                  </a:cubicBezTo>
                  <a:cubicBezTo>
                    <a:pt x="466" y="23"/>
                    <a:pt x="466" y="23"/>
                    <a:pt x="466" y="23"/>
                  </a:cubicBezTo>
                  <a:cubicBezTo>
                    <a:pt x="466" y="23"/>
                    <a:pt x="466" y="23"/>
                    <a:pt x="465" y="24"/>
                  </a:cubicBezTo>
                  <a:cubicBezTo>
                    <a:pt x="465" y="23"/>
                    <a:pt x="465" y="23"/>
                    <a:pt x="465" y="23"/>
                  </a:cubicBezTo>
                  <a:cubicBezTo>
                    <a:pt x="464" y="22"/>
                    <a:pt x="464" y="22"/>
                    <a:pt x="464" y="22"/>
                  </a:cubicBezTo>
                  <a:cubicBezTo>
                    <a:pt x="461" y="23"/>
                    <a:pt x="459" y="21"/>
                    <a:pt x="456" y="21"/>
                  </a:cubicBezTo>
                  <a:cubicBezTo>
                    <a:pt x="456" y="21"/>
                    <a:pt x="456" y="21"/>
                    <a:pt x="456" y="21"/>
                  </a:cubicBezTo>
                  <a:cubicBezTo>
                    <a:pt x="456" y="21"/>
                    <a:pt x="456" y="21"/>
                    <a:pt x="457" y="21"/>
                  </a:cubicBezTo>
                  <a:cubicBezTo>
                    <a:pt x="456" y="20"/>
                    <a:pt x="458" y="21"/>
                    <a:pt x="458" y="20"/>
                  </a:cubicBezTo>
                  <a:cubicBezTo>
                    <a:pt x="459" y="20"/>
                    <a:pt x="460" y="19"/>
                    <a:pt x="460" y="20"/>
                  </a:cubicBezTo>
                  <a:cubicBezTo>
                    <a:pt x="460" y="20"/>
                    <a:pt x="460" y="20"/>
                    <a:pt x="460" y="20"/>
                  </a:cubicBezTo>
                  <a:cubicBezTo>
                    <a:pt x="461" y="20"/>
                    <a:pt x="461" y="20"/>
                    <a:pt x="461" y="20"/>
                  </a:cubicBezTo>
                  <a:cubicBezTo>
                    <a:pt x="461" y="19"/>
                    <a:pt x="462" y="20"/>
                    <a:pt x="461" y="20"/>
                  </a:cubicBezTo>
                  <a:cubicBezTo>
                    <a:pt x="462" y="20"/>
                    <a:pt x="463" y="21"/>
                    <a:pt x="463" y="21"/>
                  </a:cubicBezTo>
                  <a:cubicBezTo>
                    <a:pt x="464" y="19"/>
                    <a:pt x="466" y="21"/>
                    <a:pt x="467" y="20"/>
                  </a:cubicBezTo>
                  <a:cubicBezTo>
                    <a:pt x="469" y="21"/>
                    <a:pt x="472" y="20"/>
                    <a:pt x="474" y="20"/>
                  </a:cubicBezTo>
                  <a:cubicBezTo>
                    <a:pt x="476" y="21"/>
                    <a:pt x="479" y="21"/>
                    <a:pt x="481" y="21"/>
                  </a:cubicBezTo>
                  <a:cubicBezTo>
                    <a:pt x="482" y="22"/>
                    <a:pt x="484" y="19"/>
                    <a:pt x="485" y="21"/>
                  </a:cubicBezTo>
                  <a:cubicBezTo>
                    <a:pt x="485" y="21"/>
                    <a:pt x="486" y="21"/>
                    <a:pt x="487" y="21"/>
                  </a:cubicBezTo>
                  <a:cubicBezTo>
                    <a:pt x="488" y="20"/>
                    <a:pt x="489" y="22"/>
                    <a:pt x="490" y="20"/>
                  </a:cubicBezTo>
                  <a:cubicBezTo>
                    <a:pt x="490" y="21"/>
                    <a:pt x="490" y="21"/>
                    <a:pt x="490" y="21"/>
                  </a:cubicBezTo>
                  <a:cubicBezTo>
                    <a:pt x="490" y="21"/>
                    <a:pt x="492" y="22"/>
                    <a:pt x="492" y="21"/>
                  </a:cubicBezTo>
                  <a:cubicBezTo>
                    <a:pt x="493" y="21"/>
                    <a:pt x="493" y="21"/>
                    <a:pt x="493" y="21"/>
                  </a:cubicBezTo>
                  <a:cubicBezTo>
                    <a:pt x="493" y="20"/>
                    <a:pt x="493" y="20"/>
                    <a:pt x="493" y="20"/>
                  </a:cubicBezTo>
                  <a:cubicBezTo>
                    <a:pt x="490" y="20"/>
                    <a:pt x="490" y="20"/>
                    <a:pt x="490" y="20"/>
                  </a:cubicBezTo>
                  <a:cubicBezTo>
                    <a:pt x="490" y="20"/>
                    <a:pt x="489" y="21"/>
                    <a:pt x="489" y="20"/>
                  </a:cubicBezTo>
                  <a:cubicBezTo>
                    <a:pt x="489" y="20"/>
                    <a:pt x="489" y="20"/>
                    <a:pt x="489" y="20"/>
                  </a:cubicBezTo>
                  <a:cubicBezTo>
                    <a:pt x="488" y="20"/>
                    <a:pt x="488" y="20"/>
                    <a:pt x="488" y="20"/>
                  </a:cubicBezTo>
                  <a:cubicBezTo>
                    <a:pt x="488" y="20"/>
                    <a:pt x="488" y="20"/>
                    <a:pt x="488" y="20"/>
                  </a:cubicBezTo>
                  <a:cubicBezTo>
                    <a:pt x="488" y="20"/>
                    <a:pt x="487" y="20"/>
                    <a:pt x="487" y="20"/>
                  </a:cubicBezTo>
                  <a:cubicBezTo>
                    <a:pt x="486" y="20"/>
                    <a:pt x="486" y="20"/>
                    <a:pt x="486" y="20"/>
                  </a:cubicBezTo>
                  <a:cubicBezTo>
                    <a:pt x="486" y="21"/>
                    <a:pt x="486" y="20"/>
                    <a:pt x="485" y="20"/>
                  </a:cubicBezTo>
                  <a:cubicBezTo>
                    <a:pt x="485" y="20"/>
                    <a:pt x="485" y="21"/>
                    <a:pt x="485" y="21"/>
                  </a:cubicBezTo>
                  <a:cubicBezTo>
                    <a:pt x="485" y="20"/>
                    <a:pt x="484" y="21"/>
                    <a:pt x="484" y="20"/>
                  </a:cubicBezTo>
                  <a:cubicBezTo>
                    <a:pt x="485" y="20"/>
                    <a:pt x="485" y="20"/>
                    <a:pt x="485" y="20"/>
                  </a:cubicBezTo>
                  <a:cubicBezTo>
                    <a:pt x="485" y="20"/>
                    <a:pt x="485" y="20"/>
                    <a:pt x="485" y="20"/>
                  </a:cubicBezTo>
                  <a:cubicBezTo>
                    <a:pt x="484" y="19"/>
                    <a:pt x="484" y="19"/>
                    <a:pt x="483" y="20"/>
                  </a:cubicBezTo>
                  <a:cubicBezTo>
                    <a:pt x="482" y="20"/>
                    <a:pt x="481" y="19"/>
                    <a:pt x="480" y="19"/>
                  </a:cubicBezTo>
                  <a:cubicBezTo>
                    <a:pt x="480" y="19"/>
                    <a:pt x="480" y="19"/>
                    <a:pt x="480" y="19"/>
                  </a:cubicBezTo>
                  <a:cubicBezTo>
                    <a:pt x="480" y="19"/>
                    <a:pt x="481" y="19"/>
                    <a:pt x="481" y="20"/>
                  </a:cubicBezTo>
                  <a:cubicBezTo>
                    <a:pt x="478" y="20"/>
                    <a:pt x="478" y="20"/>
                    <a:pt x="478" y="20"/>
                  </a:cubicBezTo>
                  <a:cubicBezTo>
                    <a:pt x="479" y="19"/>
                    <a:pt x="477" y="18"/>
                    <a:pt x="477" y="17"/>
                  </a:cubicBezTo>
                  <a:cubicBezTo>
                    <a:pt x="476" y="17"/>
                    <a:pt x="477" y="19"/>
                    <a:pt x="477" y="19"/>
                  </a:cubicBezTo>
                  <a:cubicBezTo>
                    <a:pt x="477" y="19"/>
                    <a:pt x="476" y="19"/>
                    <a:pt x="476" y="18"/>
                  </a:cubicBezTo>
                  <a:cubicBezTo>
                    <a:pt x="476" y="18"/>
                    <a:pt x="476" y="19"/>
                    <a:pt x="476" y="19"/>
                  </a:cubicBezTo>
                  <a:cubicBezTo>
                    <a:pt x="475" y="19"/>
                    <a:pt x="475" y="19"/>
                    <a:pt x="475" y="19"/>
                  </a:cubicBezTo>
                  <a:cubicBezTo>
                    <a:pt x="475" y="19"/>
                    <a:pt x="475" y="19"/>
                    <a:pt x="475" y="19"/>
                  </a:cubicBezTo>
                  <a:cubicBezTo>
                    <a:pt x="474" y="19"/>
                    <a:pt x="473" y="19"/>
                    <a:pt x="472" y="20"/>
                  </a:cubicBezTo>
                  <a:cubicBezTo>
                    <a:pt x="472" y="19"/>
                    <a:pt x="472" y="19"/>
                    <a:pt x="472" y="19"/>
                  </a:cubicBezTo>
                  <a:cubicBezTo>
                    <a:pt x="472" y="20"/>
                    <a:pt x="472" y="20"/>
                    <a:pt x="472" y="20"/>
                  </a:cubicBezTo>
                  <a:cubicBezTo>
                    <a:pt x="470" y="19"/>
                    <a:pt x="470" y="19"/>
                    <a:pt x="470" y="19"/>
                  </a:cubicBezTo>
                  <a:cubicBezTo>
                    <a:pt x="469" y="18"/>
                    <a:pt x="467" y="19"/>
                    <a:pt x="467" y="18"/>
                  </a:cubicBezTo>
                  <a:cubicBezTo>
                    <a:pt x="467" y="19"/>
                    <a:pt x="465" y="19"/>
                    <a:pt x="465" y="19"/>
                  </a:cubicBezTo>
                  <a:cubicBezTo>
                    <a:pt x="465" y="18"/>
                    <a:pt x="464" y="18"/>
                    <a:pt x="464" y="17"/>
                  </a:cubicBezTo>
                  <a:cubicBezTo>
                    <a:pt x="464" y="18"/>
                    <a:pt x="464" y="18"/>
                    <a:pt x="464" y="18"/>
                  </a:cubicBezTo>
                  <a:cubicBezTo>
                    <a:pt x="464" y="18"/>
                    <a:pt x="464" y="18"/>
                    <a:pt x="464" y="18"/>
                  </a:cubicBezTo>
                  <a:cubicBezTo>
                    <a:pt x="464" y="18"/>
                    <a:pt x="463" y="19"/>
                    <a:pt x="463" y="18"/>
                  </a:cubicBezTo>
                  <a:cubicBezTo>
                    <a:pt x="463" y="18"/>
                    <a:pt x="463" y="18"/>
                    <a:pt x="463" y="18"/>
                  </a:cubicBezTo>
                  <a:cubicBezTo>
                    <a:pt x="462" y="18"/>
                    <a:pt x="462" y="18"/>
                    <a:pt x="462" y="18"/>
                  </a:cubicBezTo>
                  <a:cubicBezTo>
                    <a:pt x="462" y="18"/>
                    <a:pt x="462" y="17"/>
                    <a:pt x="462" y="17"/>
                  </a:cubicBezTo>
                  <a:cubicBezTo>
                    <a:pt x="462" y="17"/>
                    <a:pt x="462" y="17"/>
                    <a:pt x="463" y="17"/>
                  </a:cubicBezTo>
                  <a:cubicBezTo>
                    <a:pt x="463" y="17"/>
                    <a:pt x="463" y="17"/>
                    <a:pt x="463" y="17"/>
                  </a:cubicBezTo>
                  <a:cubicBezTo>
                    <a:pt x="462" y="15"/>
                    <a:pt x="461" y="17"/>
                    <a:pt x="460" y="15"/>
                  </a:cubicBezTo>
                  <a:cubicBezTo>
                    <a:pt x="460" y="16"/>
                    <a:pt x="460" y="16"/>
                    <a:pt x="460" y="16"/>
                  </a:cubicBezTo>
                  <a:cubicBezTo>
                    <a:pt x="460" y="16"/>
                    <a:pt x="460" y="16"/>
                    <a:pt x="460" y="16"/>
                  </a:cubicBezTo>
                  <a:cubicBezTo>
                    <a:pt x="459" y="16"/>
                    <a:pt x="458" y="16"/>
                    <a:pt x="456" y="16"/>
                  </a:cubicBezTo>
                  <a:cubicBezTo>
                    <a:pt x="456" y="16"/>
                    <a:pt x="456" y="16"/>
                    <a:pt x="456" y="16"/>
                  </a:cubicBezTo>
                  <a:cubicBezTo>
                    <a:pt x="456" y="16"/>
                    <a:pt x="456" y="16"/>
                    <a:pt x="456" y="16"/>
                  </a:cubicBezTo>
                  <a:cubicBezTo>
                    <a:pt x="456" y="16"/>
                    <a:pt x="456" y="16"/>
                    <a:pt x="456" y="16"/>
                  </a:cubicBezTo>
                  <a:cubicBezTo>
                    <a:pt x="455" y="16"/>
                    <a:pt x="455" y="16"/>
                    <a:pt x="455" y="16"/>
                  </a:cubicBezTo>
                  <a:cubicBezTo>
                    <a:pt x="455" y="15"/>
                    <a:pt x="455" y="15"/>
                    <a:pt x="456" y="15"/>
                  </a:cubicBezTo>
                  <a:cubicBezTo>
                    <a:pt x="455" y="15"/>
                    <a:pt x="455" y="15"/>
                    <a:pt x="455" y="15"/>
                  </a:cubicBezTo>
                  <a:cubicBezTo>
                    <a:pt x="456" y="14"/>
                    <a:pt x="456" y="14"/>
                    <a:pt x="456" y="14"/>
                  </a:cubicBezTo>
                  <a:cubicBezTo>
                    <a:pt x="455" y="14"/>
                    <a:pt x="455" y="15"/>
                    <a:pt x="454" y="15"/>
                  </a:cubicBezTo>
                  <a:cubicBezTo>
                    <a:pt x="455" y="15"/>
                    <a:pt x="455" y="15"/>
                    <a:pt x="455" y="15"/>
                  </a:cubicBezTo>
                  <a:cubicBezTo>
                    <a:pt x="455" y="16"/>
                    <a:pt x="455" y="16"/>
                    <a:pt x="455" y="16"/>
                  </a:cubicBezTo>
                  <a:cubicBezTo>
                    <a:pt x="453" y="15"/>
                    <a:pt x="454" y="18"/>
                    <a:pt x="452" y="17"/>
                  </a:cubicBezTo>
                  <a:cubicBezTo>
                    <a:pt x="453" y="18"/>
                    <a:pt x="453" y="18"/>
                    <a:pt x="453" y="18"/>
                  </a:cubicBezTo>
                  <a:cubicBezTo>
                    <a:pt x="452" y="18"/>
                    <a:pt x="452" y="18"/>
                    <a:pt x="452" y="18"/>
                  </a:cubicBezTo>
                  <a:cubicBezTo>
                    <a:pt x="452" y="18"/>
                    <a:pt x="452" y="18"/>
                    <a:pt x="452" y="18"/>
                  </a:cubicBezTo>
                  <a:cubicBezTo>
                    <a:pt x="452" y="18"/>
                    <a:pt x="452" y="18"/>
                    <a:pt x="452" y="18"/>
                  </a:cubicBezTo>
                  <a:cubicBezTo>
                    <a:pt x="452" y="18"/>
                    <a:pt x="452" y="18"/>
                    <a:pt x="452" y="18"/>
                  </a:cubicBezTo>
                  <a:cubicBezTo>
                    <a:pt x="451" y="18"/>
                    <a:pt x="450" y="19"/>
                    <a:pt x="449" y="18"/>
                  </a:cubicBezTo>
                  <a:cubicBezTo>
                    <a:pt x="450" y="17"/>
                    <a:pt x="450" y="17"/>
                    <a:pt x="450" y="17"/>
                  </a:cubicBezTo>
                  <a:cubicBezTo>
                    <a:pt x="449" y="17"/>
                    <a:pt x="450" y="18"/>
                    <a:pt x="449" y="17"/>
                  </a:cubicBezTo>
                  <a:cubicBezTo>
                    <a:pt x="448" y="16"/>
                    <a:pt x="450" y="17"/>
                    <a:pt x="451" y="16"/>
                  </a:cubicBezTo>
                  <a:cubicBezTo>
                    <a:pt x="450" y="15"/>
                    <a:pt x="449" y="17"/>
                    <a:pt x="448" y="16"/>
                  </a:cubicBezTo>
                  <a:cubicBezTo>
                    <a:pt x="449" y="15"/>
                    <a:pt x="449" y="15"/>
                    <a:pt x="449" y="15"/>
                  </a:cubicBezTo>
                  <a:cubicBezTo>
                    <a:pt x="448" y="15"/>
                    <a:pt x="448" y="15"/>
                    <a:pt x="448" y="15"/>
                  </a:cubicBezTo>
                  <a:cubicBezTo>
                    <a:pt x="448" y="15"/>
                    <a:pt x="448" y="16"/>
                    <a:pt x="448" y="16"/>
                  </a:cubicBezTo>
                  <a:cubicBezTo>
                    <a:pt x="446" y="18"/>
                    <a:pt x="446" y="18"/>
                    <a:pt x="446" y="18"/>
                  </a:cubicBezTo>
                  <a:cubicBezTo>
                    <a:pt x="445" y="17"/>
                    <a:pt x="444" y="17"/>
                    <a:pt x="443" y="16"/>
                  </a:cubicBezTo>
                  <a:cubicBezTo>
                    <a:pt x="443" y="17"/>
                    <a:pt x="443" y="17"/>
                    <a:pt x="443" y="17"/>
                  </a:cubicBezTo>
                  <a:cubicBezTo>
                    <a:pt x="442" y="17"/>
                    <a:pt x="442" y="17"/>
                    <a:pt x="442" y="17"/>
                  </a:cubicBezTo>
                  <a:cubicBezTo>
                    <a:pt x="443" y="17"/>
                    <a:pt x="443" y="17"/>
                    <a:pt x="443" y="17"/>
                  </a:cubicBezTo>
                  <a:cubicBezTo>
                    <a:pt x="443" y="17"/>
                    <a:pt x="443" y="17"/>
                    <a:pt x="443" y="17"/>
                  </a:cubicBezTo>
                  <a:cubicBezTo>
                    <a:pt x="443" y="17"/>
                    <a:pt x="444" y="17"/>
                    <a:pt x="444" y="18"/>
                  </a:cubicBezTo>
                  <a:cubicBezTo>
                    <a:pt x="443" y="18"/>
                    <a:pt x="443" y="18"/>
                    <a:pt x="442" y="18"/>
                  </a:cubicBezTo>
                  <a:cubicBezTo>
                    <a:pt x="442" y="18"/>
                    <a:pt x="442" y="19"/>
                    <a:pt x="442" y="19"/>
                  </a:cubicBezTo>
                  <a:cubicBezTo>
                    <a:pt x="442" y="19"/>
                    <a:pt x="442" y="19"/>
                    <a:pt x="442" y="19"/>
                  </a:cubicBezTo>
                  <a:cubicBezTo>
                    <a:pt x="443" y="19"/>
                    <a:pt x="443" y="18"/>
                    <a:pt x="444" y="19"/>
                  </a:cubicBezTo>
                  <a:cubicBezTo>
                    <a:pt x="443" y="20"/>
                    <a:pt x="443" y="20"/>
                    <a:pt x="443" y="20"/>
                  </a:cubicBezTo>
                  <a:cubicBezTo>
                    <a:pt x="442" y="20"/>
                    <a:pt x="441" y="19"/>
                    <a:pt x="441" y="18"/>
                  </a:cubicBezTo>
                  <a:cubicBezTo>
                    <a:pt x="441" y="18"/>
                    <a:pt x="441" y="18"/>
                    <a:pt x="440" y="18"/>
                  </a:cubicBezTo>
                  <a:cubicBezTo>
                    <a:pt x="440" y="18"/>
                    <a:pt x="440" y="19"/>
                    <a:pt x="441" y="19"/>
                  </a:cubicBezTo>
                  <a:cubicBezTo>
                    <a:pt x="441" y="20"/>
                    <a:pt x="440" y="19"/>
                    <a:pt x="440" y="20"/>
                  </a:cubicBezTo>
                  <a:cubicBezTo>
                    <a:pt x="441" y="20"/>
                    <a:pt x="443" y="20"/>
                    <a:pt x="445" y="20"/>
                  </a:cubicBezTo>
                  <a:cubicBezTo>
                    <a:pt x="445" y="21"/>
                    <a:pt x="446" y="21"/>
                    <a:pt x="447" y="21"/>
                  </a:cubicBezTo>
                  <a:cubicBezTo>
                    <a:pt x="446" y="20"/>
                    <a:pt x="446" y="20"/>
                    <a:pt x="446" y="20"/>
                  </a:cubicBezTo>
                  <a:cubicBezTo>
                    <a:pt x="446" y="20"/>
                    <a:pt x="446" y="21"/>
                    <a:pt x="445" y="20"/>
                  </a:cubicBezTo>
                  <a:cubicBezTo>
                    <a:pt x="445" y="20"/>
                    <a:pt x="444" y="19"/>
                    <a:pt x="444" y="19"/>
                  </a:cubicBezTo>
                  <a:cubicBezTo>
                    <a:pt x="445" y="19"/>
                    <a:pt x="445" y="19"/>
                    <a:pt x="447" y="18"/>
                  </a:cubicBezTo>
                  <a:cubicBezTo>
                    <a:pt x="447" y="19"/>
                    <a:pt x="447" y="19"/>
                    <a:pt x="448" y="19"/>
                  </a:cubicBezTo>
                  <a:cubicBezTo>
                    <a:pt x="448" y="20"/>
                    <a:pt x="448" y="20"/>
                    <a:pt x="448" y="20"/>
                  </a:cubicBezTo>
                  <a:cubicBezTo>
                    <a:pt x="448" y="20"/>
                    <a:pt x="448" y="20"/>
                    <a:pt x="448" y="20"/>
                  </a:cubicBezTo>
                  <a:cubicBezTo>
                    <a:pt x="449" y="21"/>
                    <a:pt x="447" y="21"/>
                    <a:pt x="447" y="21"/>
                  </a:cubicBezTo>
                  <a:cubicBezTo>
                    <a:pt x="447" y="22"/>
                    <a:pt x="447" y="22"/>
                    <a:pt x="447" y="22"/>
                  </a:cubicBezTo>
                  <a:cubicBezTo>
                    <a:pt x="447" y="21"/>
                    <a:pt x="448" y="21"/>
                    <a:pt x="448" y="21"/>
                  </a:cubicBezTo>
                  <a:cubicBezTo>
                    <a:pt x="448" y="22"/>
                    <a:pt x="448" y="22"/>
                    <a:pt x="448" y="22"/>
                  </a:cubicBezTo>
                  <a:cubicBezTo>
                    <a:pt x="448" y="22"/>
                    <a:pt x="448" y="22"/>
                    <a:pt x="448" y="22"/>
                  </a:cubicBezTo>
                  <a:cubicBezTo>
                    <a:pt x="449" y="23"/>
                    <a:pt x="449" y="23"/>
                    <a:pt x="449" y="23"/>
                  </a:cubicBezTo>
                  <a:cubicBezTo>
                    <a:pt x="449" y="22"/>
                    <a:pt x="450" y="22"/>
                    <a:pt x="450" y="22"/>
                  </a:cubicBezTo>
                  <a:cubicBezTo>
                    <a:pt x="451" y="21"/>
                    <a:pt x="449" y="22"/>
                    <a:pt x="449" y="21"/>
                  </a:cubicBezTo>
                  <a:cubicBezTo>
                    <a:pt x="450" y="20"/>
                    <a:pt x="450" y="20"/>
                    <a:pt x="450" y="20"/>
                  </a:cubicBezTo>
                  <a:cubicBezTo>
                    <a:pt x="451" y="20"/>
                    <a:pt x="452" y="20"/>
                    <a:pt x="452" y="21"/>
                  </a:cubicBezTo>
                  <a:cubicBezTo>
                    <a:pt x="452" y="21"/>
                    <a:pt x="452" y="21"/>
                    <a:pt x="452" y="21"/>
                  </a:cubicBezTo>
                  <a:cubicBezTo>
                    <a:pt x="452" y="22"/>
                    <a:pt x="453" y="23"/>
                    <a:pt x="452" y="23"/>
                  </a:cubicBezTo>
                  <a:cubicBezTo>
                    <a:pt x="451" y="22"/>
                    <a:pt x="451" y="22"/>
                    <a:pt x="451" y="22"/>
                  </a:cubicBezTo>
                  <a:cubicBezTo>
                    <a:pt x="451" y="24"/>
                    <a:pt x="448" y="22"/>
                    <a:pt x="449" y="24"/>
                  </a:cubicBezTo>
                  <a:cubicBezTo>
                    <a:pt x="449" y="23"/>
                    <a:pt x="448" y="23"/>
                    <a:pt x="447" y="22"/>
                  </a:cubicBezTo>
                  <a:cubicBezTo>
                    <a:pt x="447" y="23"/>
                    <a:pt x="447" y="23"/>
                    <a:pt x="447" y="23"/>
                  </a:cubicBezTo>
                  <a:cubicBezTo>
                    <a:pt x="446" y="22"/>
                    <a:pt x="445" y="21"/>
                    <a:pt x="443" y="22"/>
                  </a:cubicBezTo>
                  <a:cubicBezTo>
                    <a:pt x="443" y="21"/>
                    <a:pt x="443" y="21"/>
                    <a:pt x="443" y="21"/>
                  </a:cubicBezTo>
                  <a:cubicBezTo>
                    <a:pt x="443" y="21"/>
                    <a:pt x="443" y="21"/>
                    <a:pt x="443" y="21"/>
                  </a:cubicBezTo>
                  <a:cubicBezTo>
                    <a:pt x="442" y="20"/>
                    <a:pt x="442" y="20"/>
                    <a:pt x="442" y="20"/>
                  </a:cubicBezTo>
                  <a:cubicBezTo>
                    <a:pt x="441" y="20"/>
                    <a:pt x="441" y="21"/>
                    <a:pt x="441" y="22"/>
                  </a:cubicBezTo>
                  <a:cubicBezTo>
                    <a:pt x="440" y="21"/>
                    <a:pt x="441" y="21"/>
                    <a:pt x="440" y="20"/>
                  </a:cubicBezTo>
                  <a:cubicBezTo>
                    <a:pt x="440" y="23"/>
                    <a:pt x="438" y="20"/>
                    <a:pt x="437" y="20"/>
                  </a:cubicBezTo>
                  <a:cubicBezTo>
                    <a:pt x="437" y="21"/>
                    <a:pt x="437" y="20"/>
                    <a:pt x="438" y="21"/>
                  </a:cubicBezTo>
                  <a:cubicBezTo>
                    <a:pt x="437" y="21"/>
                    <a:pt x="438" y="22"/>
                    <a:pt x="437" y="21"/>
                  </a:cubicBezTo>
                  <a:cubicBezTo>
                    <a:pt x="436" y="19"/>
                    <a:pt x="436" y="22"/>
                    <a:pt x="434" y="22"/>
                  </a:cubicBezTo>
                  <a:cubicBezTo>
                    <a:pt x="434" y="23"/>
                    <a:pt x="436" y="22"/>
                    <a:pt x="435" y="23"/>
                  </a:cubicBezTo>
                  <a:cubicBezTo>
                    <a:pt x="434" y="23"/>
                    <a:pt x="433" y="23"/>
                    <a:pt x="433" y="22"/>
                  </a:cubicBezTo>
                  <a:cubicBezTo>
                    <a:pt x="436" y="20"/>
                    <a:pt x="431" y="22"/>
                    <a:pt x="431" y="20"/>
                  </a:cubicBezTo>
                  <a:cubicBezTo>
                    <a:pt x="430" y="20"/>
                    <a:pt x="430" y="20"/>
                    <a:pt x="430" y="20"/>
                  </a:cubicBezTo>
                  <a:cubicBezTo>
                    <a:pt x="430" y="18"/>
                    <a:pt x="430" y="18"/>
                    <a:pt x="430" y="18"/>
                  </a:cubicBezTo>
                  <a:cubicBezTo>
                    <a:pt x="431" y="18"/>
                    <a:pt x="431" y="18"/>
                    <a:pt x="432" y="18"/>
                  </a:cubicBezTo>
                  <a:cubicBezTo>
                    <a:pt x="431" y="18"/>
                    <a:pt x="431" y="17"/>
                    <a:pt x="431" y="17"/>
                  </a:cubicBezTo>
                  <a:cubicBezTo>
                    <a:pt x="430" y="18"/>
                    <a:pt x="429" y="19"/>
                    <a:pt x="430" y="19"/>
                  </a:cubicBezTo>
                  <a:cubicBezTo>
                    <a:pt x="430" y="20"/>
                    <a:pt x="430" y="20"/>
                    <a:pt x="430" y="20"/>
                  </a:cubicBezTo>
                  <a:cubicBezTo>
                    <a:pt x="430" y="20"/>
                    <a:pt x="430" y="20"/>
                    <a:pt x="430" y="20"/>
                  </a:cubicBezTo>
                  <a:cubicBezTo>
                    <a:pt x="430" y="20"/>
                    <a:pt x="431" y="21"/>
                    <a:pt x="430" y="21"/>
                  </a:cubicBezTo>
                  <a:cubicBezTo>
                    <a:pt x="430" y="20"/>
                    <a:pt x="430" y="20"/>
                    <a:pt x="430" y="20"/>
                  </a:cubicBezTo>
                  <a:cubicBezTo>
                    <a:pt x="430" y="21"/>
                    <a:pt x="429" y="21"/>
                    <a:pt x="429" y="21"/>
                  </a:cubicBezTo>
                  <a:cubicBezTo>
                    <a:pt x="429" y="21"/>
                    <a:pt x="428" y="21"/>
                    <a:pt x="428" y="20"/>
                  </a:cubicBezTo>
                  <a:cubicBezTo>
                    <a:pt x="429" y="20"/>
                    <a:pt x="429" y="20"/>
                    <a:pt x="429" y="20"/>
                  </a:cubicBezTo>
                  <a:cubicBezTo>
                    <a:pt x="428" y="19"/>
                    <a:pt x="428" y="20"/>
                    <a:pt x="427" y="20"/>
                  </a:cubicBezTo>
                  <a:cubicBezTo>
                    <a:pt x="427" y="20"/>
                    <a:pt x="427" y="20"/>
                    <a:pt x="427" y="20"/>
                  </a:cubicBezTo>
                  <a:cubicBezTo>
                    <a:pt x="428" y="21"/>
                    <a:pt x="427" y="21"/>
                    <a:pt x="427" y="21"/>
                  </a:cubicBezTo>
                  <a:cubicBezTo>
                    <a:pt x="428" y="21"/>
                    <a:pt x="429" y="21"/>
                    <a:pt x="430" y="21"/>
                  </a:cubicBezTo>
                  <a:cubicBezTo>
                    <a:pt x="429" y="21"/>
                    <a:pt x="431" y="22"/>
                    <a:pt x="431" y="22"/>
                  </a:cubicBezTo>
                  <a:cubicBezTo>
                    <a:pt x="431" y="23"/>
                    <a:pt x="431" y="23"/>
                    <a:pt x="431" y="23"/>
                  </a:cubicBezTo>
                  <a:cubicBezTo>
                    <a:pt x="430" y="22"/>
                    <a:pt x="430" y="23"/>
                    <a:pt x="430" y="22"/>
                  </a:cubicBezTo>
                  <a:cubicBezTo>
                    <a:pt x="429" y="22"/>
                    <a:pt x="429" y="22"/>
                    <a:pt x="428" y="22"/>
                  </a:cubicBezTo>
                  <a:cubicBezTo>
                    <a:pt x="427" y="23"/>
                    <a:pt x="428" y="21"/>
                    <a:pt x="426" y="21"/>
                  </a:cubicBezTo>
                  <a:cubicBezTo>
                    <a:pt x="427" y="21"/>
                    <a:pt x="427" y="21"/>
                    <a:pt x="427" y="21"/>
                  </a:cubicBezTo>
                  <a:cubicBezTo>
                    <a:pt x="426" y="20"/>
                    <a:pt x="426" y="20"/>
                    <a:pt x="426" y="20"/>
                  </a:cubicBezTo>
                  <a:cubicBezTo>
                    <a:pt x="428" y="19"/>
                    <a:pt x="428" y="19"/>
                    <a:pt x="428" y="19"/>
                  </a:cubicBezTo>
                  <a:cubicBezTo>
                    <a:pt x="427" y="18"/>
                    <a:pt x="427" y="18"/>
                    <a:pt x="427" y="18"/>
                  </a:cubicBezTo>
                  <a:cubicBezTo>
                    <a:pt x="427" y="19"/>
                    <a:pt x="427" y="19"/>
                    <a:pt x="427" y="19"/>
                  </a:cubicBezTo>
                  <a:cubicBezTo>
                    <a:pt x="425" y="18"/>
                    <a:pt x="425" y="18"/>
                    <a:pt x="425" y="18"/>
                  </a:cubicBezTo>
                  <a:cubicBezTo>
                    <a:pt x="425" y="19"/>
                    <a:pt x="425" y="20"/>
                    <a:pt x="425" y="20"/>
                  </a:cubicBezTo>
                  <a:cubicBezTo>
                    <a:pt x="426" y="20"/>
                    <a:pt x="426" y="20"/>
                    <a:pt x="426" y="20"/>
                  </a:cubicBezTo>
                  <a:cubicBezTo>
                    <a:pt x="426" y="20"/>
                    <a:pt x="426" y="20"/>
                    <a:pt x="426" y="20"/>
                  </a:cubicBezTo>
                  <a:cubicBezTo>
                    <a:pt x="426" y="20"/>
                    <a:pt x="426" y="20"/>
                    <a:pt x="426" y="20"/>
                  </a:cubicBezTo>
                  <a:cubicBezTo>
                    <a:pt x="425" y="20"/>
                    <a:pt x="423" y="20"/>
                    <a:pt x="424" y="21"/>
                  </a:cubicBezTo>
                  <a:cubicBezTo>
                    <a:pt x="423" y="21"/>
                    <a:pt x="423" y="21"/>
                    <a:pt x="423" y="21"/>
                  </a:cubicBezTo>
                  <a:cubicBezTo>
                    <a:pt x="423" y="21"/>
                    <a:pt x="423" y="22"/>
                    <a:pt x="423" y="21"/>
                  </a:cubicBezTo>
                  <a:cubicBezTo>
                    <a:pt x="423" y="21"/>
                    <a:pt x="423" y="21"/>
                    <a:pt x="423" y="21"/>
                  </a:cubicBezTo>
                  <a:cubicBezTo>
                    <a:pt x="421" y="22"/>
                    <a:pt x="421" y="22"/>
                    <a:pt x="421" y="22"/>
                  </a:cubicBezTo>
                  <a:cubicBezTo>
                    <a:pt x="421" y="21"/>
                    <a:pt x="421" y="21"/>
                    <a:pt x="421" y="21"/>
                  </a:cubicBezTo>
                  <a:cubicBezTo>
                    <a:pt x="422" y="20"/>
                    <a:pt x="422" y="21"/>
                    <a:pt x="423" y="21"/>
                  </a:cubicBezTo>
                  <a:cubicBezTo>
                    <a:pt x="423" y="20"/>
                    <a:pt x="423" y="20"/>
                    <a:pt x="423" y="19"/>
                  </a:cubicBezTo>
                  <a:cubicBezTo>
                    <a:pt x="422" y="20"/>
                    <a:pt x="422" y="20"/>
                    <a:pt x="422" y="20"/>
                  </a:cubicBezTo>
                  <a:cubicBezTo>
                    <a:pt x="421" y="20"/>
                    <a:pt x="422" y="19"/>
                    <a:pt x="422" y="19"/>
                  </a:cubicBezTo>
                  <a:cubicBezTo>
                    <a:pt x="424" y="19"/>
                    <a:pt x="424" y="19"/>
                    <a:pt x="424" y="19"/>
                  </a:cubicBezTo>
                  <a:cubicBezTo>
                    <a:pt x="423" y="18"/>
                    <a:pt x="422" y="19"/>
                    <a:pt x="422" y="19"/>
                  </a:cubicBezTo>
                  <a:cubicBezTo>
                    <a:pt x="421" y="19"/>
                    <a:pt x="421" y="19"/>
                    <a:pt x="421" y="19"/>
                  </a:cubicBezTo>
                  <a:cubicBezTo>
                    <a:pt x="420" y="18"/>
                    <a:pt x="421" y="19"/>
                    <a:pt x="420" y="19"/>
                  </a:cubicBezTo>
                  <a:cubicBezTo>
                    <a:pt x="420" y="19"/>
                    <a:pt x="419" y="19"/>
                    <a:pt x="419" y="19"/>
                  </a:cubicBezTo>
                  <a:cubicBezTo>
                    <a:pt x="420" y="19"/>
                    <a:pt x="420" y="19"/>
                    <a:pt x="420" y="19"/>
                  </a:cubicBezTo>
                  <a:cubicBezTo>
                    <a:pt x="419" y="18"/>
                    <a:pt x="419" y="18"/>
                    <a:pt x="419" y="18"/>
                  </a:cubicBezTo>
                  <a:cubicBezTo>
                    <a:pt x="418" y="18"/>
                    <a:pt x="418" y="19"/>
                    <a:pt x="418" y="19"/>
                  </a:cubicBezTo>
                  <a:cubicBezTo>
                    <a:pt x="419" y="18"/>
                    <a:pt x="419" y="20"/>
                    <a:pt x="420" y="20"/>
                  </a:cubicBezTo>
                  <a:cubicBezTo>
                    <a:pt x="419" y="20"/>
                    <a:pt x="418" y="19"/>
                    <a:pt x="418" y="20"/>
                  </a:cubicBezTo>
                  <a:cubicBezTo>
                    <a:pt x="417" y="19"/>
                    <a:pt x="417" y="19"/>
                    <a:pt x="418" y="18"/>
                  </a:cubicBezTo>
                  <a:cubicBezTo>
                    <a:pt x="417" y="18"/>
                    <a:pt x="417" y="18"/>
                    <a:pt x="417" y="18"/>
                  </a:cubicBezTo>
                  <a:cubicBezTo>
                    <a:pt x="416" y="18"/>
                    <a:pt x="415" y="18"/>
                    <a:pt x="414" y="19"/>
                  </a:cubicBezTo>
                  <a:cubicBezTo>
                    <a:pt x="415" y="19"/>
                    <a:pt x="417" y="18"/>
                    <a:pt x="417" y="19"/>
                  </a:cubicBezTo>
                  <a:cubicBezTo>
                    <a:pt x="417" y="20"/>
                    <a:pt x="415" y="19"/>
                    <a:pt x="414" y="20"/>
                  </a:cubicBezTo>
                  <a:cubicBezTo>
                    <a:pt x="413" y="19"/>
                    <a:pt x="414" y="19"/>
                    <a:pt x="414" y="18"/>
                  </a:cubicBezTo>
                  <a:cubicBezTo>
                    <a:pt x="414" y="18"/>
                    <a:pt x="413" y="18"/>
                    <a:pt x="413" y="18"/>
                  </a:cubicBezTo>
                  <a:cubicBezTo>
                    <a:pt x="412" y="18"/>
                    <a:pt x="411" y="19"/>
                    <a:pt x="411" y="18"/>
                  </a:cubicBezTo>
                  <a:cubicBezTo>
                    <a:pt x="410" y="18"/>
                    <a:pt x="409" y="18"/>
                    <a:pt x="409" y="18"/>
                  </a:cubicBezTo>
                  <a:cubicBezTo>
                    <a:pt x="409" y="18"/>
                    <a:pt x="409" y="18"/>
                    <a:pt x="409" y="18"/>
                  </a:cubicBezTo>
                  <a:cubicBezTo>
                    <a:pt x="406" y="18"/>
                    <a:pt x="406" y="18"/>
                    <a:pt x="406" y="18"/>
                  </a:cubicBezTo>
                  <a:cubicBezTo>
                    <a:pt x="408" y="18"/>
                    <a:pt x="408" y="18"/>
                    <a:pt x="408" y="18"/>
                  </a:cubicBezTo>
                  <a:cubicBezTo>
                    <a:pt x="408" y="20"/>
                    <a:pt x="407" y="19"/>
                    <a:pt x="407" y="20"/>
                  </a:cubicBezTo>
                  <a:cubicBezTo>
                    <a:pt x="407" y="20"/>
                    <a:pt x="408" y="20"/>
                    <a:pt x="408" y="20"/>
                  </a:cubicBezTo>
                  <a:cubicBezTo>
                    <a:pt x="409" y="20"/>
                    <a:pt x="410" y="21"/>
                    <a:pt x="410" y="20"/>
                  </a:cubicBezTo>
                  <a:cubicBezTo>
                    <a:pt x="410" y="20"/>
                    <a:pt x="410" y="20"/>
                    <a:pt x="410" y="20"/>
                  </a:cubicBezTo>
                  <a:cubicBezTo>
                    <a:pt x="411" y="20"/>
                    <a:pt x="411" y="20"/>
                    <a:pt x="411" y="20"/>
                  </a:cubicBezTo>
                  <a:cubicBezTo>
                    <a:pt x="411" y="20"/>
                    <a:pt x="411" y="20"/>
                    <a:pt x="411" y="20"/>
                  </a:cubicBezTo>
                  <a:cubicBezTo>
                    <a:pt x="412" y="19"/>
                    <a:pt x="412" y="20"/>
                    <a:pt x="412" y="20"/>
                  </a:cubicBezTo>
                  <a:cubicBezTo>
                    <a:pt x="412" y="20"/>
                    <a:pt x="411" y="19"/>
                    <a:pt x="411" y="19"/>
                  </a:cubicBezTo>
                  <a:cubicBezTo>
                    <a:pt x="412" y="18"/>
                    <a:pt x="412" y="18"/>
                    <a:pt x="412" y="18"/>
                  </a:cubicBezTo>
                  <a:cubicBezTo>
                    <a:pt x="412" y="19"/>
                    <a:pt x="413" y="19"/>
                    <a:pt x="412" y="19"/>
                  </a:cubicBezTo>
                  <a:cubicBezTo>
                    <a:pt x="413" y="19"/>
                    <a:pt x="414" y="19"/>
                    <a:pt x="414" y="19"/>
                  </a:cubicBezTo>
                  <a:cubicBezTo>
                    <a:pt x="414" y="20"/>
                    <a:pt x="414" y="20"/>
                    <a:pt x="414" y="20"/>
                  </a:cubicBezTo>
                  <a:cubicBezTo>
                    <a:pt x="413" y="20"/>
                    <a:pt x="414" y="20"/>
                    <a:pt x="414" y="21"/>
                  </a:cubicBezTo>
                  <a:cubicBezTo>
                    <a:pt x="415" y="19"/>
                    <a:pt x="417" y="21"/>
                    <a:pt x="419" y="20"/>
                  </a:cubicBezTo>
                  <a:cubicBezTo>
                    <a:pt x="419" y="21"/>
                    <a:pt x="419" y="22"/>
                    <a:pt x="419" y="22"/>
                  </a:cubicBezTo>
                  <a:cubicBezTo>
                    <a:pt x="418" y="22"/>
                    <a:pt x="418" y="23"/>
                    <a:pt x="417" y="22"/>
                  </a:cubicBezTo>
                  <a:cubicBezTo>
                    <a:pt x="417" y="22"/>
                    <a:pt x="417" y="22"/>
                    <a:pt x="417" y="22"/>
                  </a:cubicBezTo>
                  <a:cubicBezTo>
                    <a:pt x="416" y="21"/>
                    <a:pt x="416" y="21"/>
                    <a:pt x="416" y="21"/>
                  </a:cubicBezTo>
                  <a:cubicBezTo>
                    <a:pt x="416" y="21"/>
                    <a:pt x="416" y="22"/>
                    <a:pt x="416" y="22"/>
                  </a:cubicBezTo>
                  <a:cubicBezTo>
                    <a:pt x="416" y="21"/>
                    <a:pt x="416" y="21"/>
                    <a:pt x="416" y="21"/>
                  </a:cubicBezTo>
                  <a:cubicBezTo>
                    <a:pt x="414" y="21"/>
                    <a:pt x="414" y="21"/>
                    <a:pt x="414" y="21"/>
                  </a:cubicBezTo>
                  <a:cubicBezTo>
                    <a:pt x="414" y="21"/>
                    <a:pt x="414" y="21"/>
                    <a:pt x="414" y="21"/>
                  </a:cubicBezTo>
                  <a:cubicBezTo>
                    <a:pt x="414" y="22"/>
                    <a:pt x="414" y="22"/>
                    <a:pt x="414" y="22"/>
                  </a:cubicBezTo>
                  <a:cubicBezTo>
                    <a:pt x="413" y="22"/>
                    <a:pt x="413" y="21"/>
                    <a:pt x="413" y="22"/>
                  </a:cubicBezTo>
                  <a:cubicBezTo>
                    <a:pt x="412" y="21"/>
                    <a:pt x="412" y="21"/>
                    <a:pt x="412" y="21"/>
                  </a:cubicBezTo>
                  <a:cubicBezTo>
                    <a:pt x="413" y="22"/>
                    <a:pt x="411" y="21"/>
                    <a:pt x="410" y="21"/>
                  </a:cubicBezTo>
                  <a:cubicBezTo>
                    <a:pt x="410" y="22"/>
                    <a:pt x="410" y="22"/>
                    <a:pt x="410" y="22"/>
                  </a:cubicBezTo>
                  <a:cubicBezTo>
                    <a:pt x="410" y="22"/>
                    <a:pt x="410" y="22"/>
                    <a:pt x="410" y="22"/>
                  </a:cubicBezTo>
                  <a:cubicBezTo>
                    <a:pt x="411" y="23"/>
                    <a:pt x="409" y="24"/>
                    <a:pt x="409" y="25"/>
                  </a:cubicBezTo>
                  <a:cubicBezTo>
                    <a:pt x="410" y="24"/>
                    <a:pt x="411" y="24"/>
                    <a:pt x="411" y="22"/>
                  </a:cubicBezTo>
                  <a:cubicBezTo>
                    <a:pt x="411" y="22"/>
                    <a:pt x="412" y="22"/>
                    <a:pt x="412" y="22"/>
                  </a:cubicBezTo>
                  <a:cubicBezTo>
                    <a:pt x="412" y="23"/>
                    <a:pt x="412" y="23"/>
                    <a:pt x="412" y="23"/>
                  </a:cubicBezTo>
                  <a:cubicBezTo>
                    <a:pt x="413" y="23"/>
                    <a:pt x="413" y="22"/>
                    <a:pt x="413" y="22"/>
                  </a:cubicBezTo>
                  <a:cubicBezTo>
                    <a:pt x="413" y="22"/>
                    <a:pt x="413" y="23"/>
                    <a:pt x="413" y="23"/>
                  </a:cubicBezTo>
                  <a:cubicBezTo>
                    <a:pt x="414" y="23"/>
                    <a:pt x="415" y="22"/>
                    <a:pt x="416" y="22"/>
                  </a:cubicBezTo>
                  <a:cubicBezTo>
                    <a:pt x="416" y="22"/>
                    <a:pt x="416" y="23"/>
                    <a:pt x="416" y="23"/>
                  </a:cubicBezTo>
                  <a:cubicBezTo>
                    <a:pt x="417" y="23"/>
                    <a:pt x="419" y="23"/>
                    <a:pt x="419" y="24"/>
                  </a:cubicBezTo>
                  <a:cubicBezTo>
                    <a:pt x="419" y="23"/>
                    <a:pt x="419" y="23"/>
                    <a:pt x="419" y="23"/>
                  </a:cubicBezTo>
                  <a:cubicBezTo>
                    <a:pt x="420" y="24"/>
                    <a:pt x="422" y="23"/>
                    <a:pt x="423" y="23"/>
                  </a:cubicBezTo>
                  <a:cubicBezTo>
                    <a:pt x="424" y="24"/>
                    <a:pt x="426" y="23"/>
                    <a:pt x="427" y="24"/>
                  </a:cubicBezTo>
                  <a:cubicBezTo>
                    <a:pt x="428" y="24"/>
                    <a:pt x="429" y="24"/>
                    <a:pt x="431" y="24"/>
                  </a:cubicBezTo>
                  <a:cubicBezTo>
                    <a:pt x="431" y="25"/>
                    <a:pt x="431" y="25"/>
                    <a:pt x="431" y="25"/>
                  </a:cubicBezTo>
                  <a:cubicBezTo>
                    <a:pt x="431" y="25"/>
                    <a:pt x="431" y="25"/>
                    <a:pt x="431" y="25"/>
                  </a:cubicBezTo>
                  <a:cubicBezTo>
                    <a:pt x="431" y="24"/>
                    <a:pt x="431" y="24"/>
                    <a:pt x="431" y="24"/>
                  </a:cubicBezTo>
                  <a:cubicBezTo>
                    <a:pt x="432" y="24"/>
                    <a:pt x="433" y="24"/>
                    <a:pt x="435" y="24"/>
                  </a:cubicBezTo>
                  <a:cubicBezTo>
                    <a:pt x="436" y="23"/>
                    <a:pt x="438" y="26"/>
                    <a:pt x="438" y="24"/>
                  </a:cubicBezTo>
                  <a:cubicBezTo>
                    <a:pt x="439" y="24"/>
                    <a:pt x="440" y="25"/>
                    <a:pt x="442" y="24"/>
                  </a:cubicBezTo>
                  <a:cubicBezTo>
                    <a:pt x="442" y="25"/>
                    <a:pt x="442" y="25"/>
                    <a:pt x="442" y="25"/>
                  </a:cubicBezTo>
                  <a:cubicBezTo>
                    <a:pt x="441" y="25"/>
                    <a:pt x="441" y="25"/>
                    <a:pt x="440" y="25"/>
                  </a:cubicBezTo>
                  <a:cubicBezTo>
                    <a:pt x="440" y="25"/>
                    <a:pt x="440" y="25"/>
                    <a:pt x="440" y="25"/>
                  </a:cubicBezTo>
                  <a:cubicBezTo>
                    <a:pt x="440" y="25"/>
                    <a:pt x="439" y="26"/>
                    <a:pt x="439" y="25"/>
                  </a:cubicBezTo>
                  <a:cubicBezTo>
                    <a:pt x="438" y="25"/>
                    <a:pt x="437" y="27"/>
                    <a:pt x="437" y="25"/>
                  </a:cubicBezTo>
                  <a:cubicBezTo>
                    <a:pt x="435" y="25"/>
                    <a:pt x="433" y="27"/>
                    <a:pt x="431" y="26"/>
                  </a:cubicBezTo>
                  <a:cubicBezTo>
                    <a:pt x="431" y="25"/>
                    <a:pt x="431" y="25"/>
                    <a:pt x="431" y="25"/>
                  </a:cubicBezTo>
                  <a:cubicBezTo>
                    <a:pt x="429" y="25"/>
                    <a:pt x="429" y="25"/>
                    <a:pt x="429" y="25"/>
                  </a:cubicBezTo>
                  <a:cubicBezTo>
                    <a:pt x="429" y="25"/>
                    <a:pt x="430" y="25"/>
                    <a:pt x="430" y="25"/>
                  </a:cubicBezTo>
                  <a:cubicBezTo>
                    <a:pt x="429" y="24"/>
                    <a:pt x="429" y="24"/>
                    <a:pt x="429" y="24"/>
                  </a:cubicBezTo>
                  <a:cubicBezTo>
                    <a:pt x="428" y="24"/>
                    <a:pt x="428" y="25"/>
                    <a:pt x="428" y="26"/>
                  </a:cubicBezTo>
                  <a:cubicBezTo>
                    <a:pt x="428" y="26"/>
                    <a:pt x="428" y="26"/>
                    <a:pt x="428" y="26"/>
                  </a:cubicBezTo>
                  <a:cubicBezTo>
                    <a:pt x="426" y="26"/>
                    <a:pt x="427" y="25"/>
                    <a:pt x="426" y="25"/>
                  </a:cubicBezTo>
                  <a:cubicBezTo>
                    <a:pt x="427" y="25"/>
                    <a:pt x="427" y="25"/>
                    <a:pt x="427" y="25"/>
                  </a:cubicBezTo>
                  <a:cubicBezTo>
                    <a:pt x="426" y="25"/>
                    <a:pt x="425" y="25"/>
                    <a:pt x="424" y="24"/>
                  </a:cubicBezTo>
                  <a:cubicBezTo>
                    <a:pt x="424" y="25"/>
                    <a:pt x="424" y="25"/>
                    <a:pt x="423" y="25"/>
                  </a:cubicBezTo>
                  <a:cubicBezTo>
                    <a:pt x="424" y="25"/>
                    <a:pt x="425" y="25"/>
                    <a:pt x="425" y="26"/>
                  </a:cubicBezTo>
                  <a:cubicBezTo>
                    <a:pt x="425" y="26"/>
                    <a:pt x="425" y="26"/>
                    <a:pt x="425" y="26"/>
                  </a:cubicBezTo>
                  <a:cubicBezTo>
                    <a:pt x="425" y="25"/>
                    <a:pt x="424" y="26"/>
                    <a:pt x="424" y="26"/>
                  </a:cubicBezTo>
                  <a:cubicBezTo>
                    <a:pt x="424" y="26"/>
                    <a:pt x="424" y="26"/>
                    <a:pt x="424" y="26"/>
                  </a:cubicBezTo>
                  <a:cubicBezTo>
                    <a:pt x="422" y="26"/>
                    <a:pt x="422" y="26"/>
                    <a:pt x="420" y="25"/>
                  </a:cubicBezTo>
                  <a:cubicBezTo>
                    <a:pt x="421" y="25"/>
                    <a:pt x="421" y="25"/>
                    <a:pt x="421" y="25"/>
                  </a:cubicBezTo>
                  <a:cubicBezTo>
                    <a:pt x="421" y="25"/>
                    <a:pt x="421" y="25"/>
                    <a:pt x="420" y="25"/>
                  </a:cubicBezTo>
                  <a:cubicBezTo>
                    <a:pt x="420" y="27"/>
                    <a:pt x="417" y="25"/>
                    <a:pt x="416" y="25"/>
                  </a:cubicBezTo>
                  <a:cubicBezTo>
                    <a:pt x="415" y="25"/>
                    <a:pt x="416" y="24"/>
                    <a:pt x="415" y="24"/>
                  </a:cubicBezTo>
                  <a:cubicBezTo>
                    <a:pt x="416" y="25"/>
                    <a:pt x="415" y="26"/>
                    <a:pt x="414" y="25"/>
                  </a:cubicBezTo>
                  <a:cubicBezTo>
                    <a:pt x="414" y="25"/>
                    <a:pt x="414" y="24"/>
                    <a:pt x="414" y="24"/>
                  </a:cubicBezTo>
                  <a:cubicBezTo>
                    <a:pt x="414" y="24"/>
                    <a:pt x="414" y="24"/>
                    <a:pt x="414" y="24"/>
                  </a:cubicBezTo>
                  <a:cubicBezTo>
                    <a:pt x="414" y="24"/>
                    <a:pt x="414" y="24"/>
                    <a:pt x="414" y="24"/>
                  </a:cubicBezTo>
                  <a:cubicBezTo>
                    <a:pt x="413" y="24"/>
                    <a:pt x="412" y="24"/>
                    <a:pt x="413" y="25"/>
                  </a:cubicBezTo>
                  <a:cubicBezTo>
                    <a:pt x="412" y="25"/>
                    <a:pt x="412" y="25"/>
                    <a:pt x="412" y="25"/>
                  </a:cubicBezTo>
                  <a:cubicBezTo>
                    <a:pt x="412" y="25"/>
                    <a:pt x="412" y="25"/>
                    <a:pt x="412" y="25"/>
                  </a:cubicBezTo>
                  <a:cubicBezTo>
                    <a:pt x="411" y="25"/>
                    <a:pt x="411" y="25"/>
                    <a:pt x="411" y="25"/>
                  </a:cubicBezTo>
                  <a:cubicBezTo>
                    <a:pt x="411" y="25"/>
                    <a:pt x="413" y="25"/>
                    <a:pt x="412" y="26"/>
                  </a:cubicBezTo>
                  <a:cubicBezTo>
                    <a:pt x="412" y="26"/>
                    <a:pt x="411" y="26"/>
                    <a:pt x="411" y="26"/>
                  </a:cubicBezTo>
                  <a:cubicBezTo>
                    <a:pt x="411" y="26"/>
                    <a:pt x="411" y="26"/>
                    <a:pt x="411" y="26"/>
                  </a:cubicBezTo>
                  <a:cubicBezTo>
                    <a:pt x="409" y="26"/>
                    <a:pt x="407" y="25"/>
                    <a:pt x="407" y="24"/>
                  </a:cubicBezTo>
                  <a:cubicBezTo>
                    <a:pt x="406" y="24"/>
                    <a:pt x="407" y="24"/>
                    <a:pt x="407" y="25"/>
                  </a:cubicBezTo>
                  <a:cubicBezTo>
                    <a:pt x="406" y="25"/>
                    <a:pt x="405" y="25"/>
                    <a:pt x="405" y="24"/>
                  </a:cubicBezTo>
                  <a:cubicBezTo>
                    <a:pt x="405" y="25"/>
                    <a:pt x="405" y="25"/>
                    <a:pt x="404" y="25"/>
                  </a:cubicBezTo>
                  <a:cubicBezTo>
                    <a:pt x="405" y="25"/>
                    <a:pt x="405" y="25"/>
                    <a:pt x="405" y="25"/>
                  </a:cubicBezTo>
                  <a:cubicBezTo>
                    <a:pt x="405" y="26"/>
                    <a:pt x="404" y="26"/>
                    <a:pt x="403" y="26"/>
                  </a:cubicBezTo>
                  <a:cubicBezTo>
                    <a:pt x="403" y="27"/>
                    <a:pt x="403" y="27"/>
                    <a:pt x="403" y="27"/>
                  </a:cubicBezTo>
                  <a:cubicBezTo>
                    <a:pt x="404" y="27"/>
                    <a:pt x="404" y="27"/>
                    <a:pt x="404" y="27"/>
                  </a:cubicBezTo>
                  <a:cubicBezTo>
                    <a:pt x="405" y="26"/>
                    <a:pt x="405" y="26"/>
                    <a:pt x="405" y="26"/>
                  </a:cubicBezTo>
                  <a:cubicBezTo>
                    <a:pt x="406" y="27"/>
                    <a:pt x="407" y="26"/>
                    <a:pt x="408" y="27"/>
                  </a:cubicBezTo>
                  <a:cubicBezTo>
                    <a:pt x="407" y="27"/>
                    <a:pt x="407" y="27"/>
                    <a:pt x="407" y="27"/>
                  </a:cubicBezTo>
                  <a:cubicBezTo>
                    <a:pt x="408" y="28"/>
                    <a:pt x="408" y="28"/>
                    <a:pt x="408" y="28"/>
                  </a:cubicBezTo>
                  <a:cubicBezTo>
                    <a:pt x="408" y="27"/>
                    <a:pt x="409" y="27"/>
                    <a:pt x="409" y="27"/>
                  </a:cubicBezTo>
                  <a:cubicBezTo>
                    <a:pt x="410" y="27"/>
                    <a:pt x="413" y="27"/>
                    <a:pt x="413" y="28"/>
                  </a:cubicBezTo>
                  <a:cubicBezTo>
                    <a:pt x="413" y="28"/>
                    <a:pt x="413" y="28"/>
                    <a:pt x="413" y="28"/>
                  </a:cubicBezTo>
                  <a:cubicBezTo>
                    <a:pt x="413" y="28"/>
                    <a:pt x="413" y="28"/>
                    <a:pt x="413" y="28"/>
                  </a:cubicBezTo>
                  <a:cubicBezTo>
                    <a:pt x="412" y="28"/>
                    <a:pt x="412" y="28"/>
                    <a:pt x="412" y="28"/>
                  </a:cubicBezTo>
                  <a:cubicBezTo>
                    <a:pt x="412" y="28"/>
                    <a:pt x="412" y="28"/>
                    <a:pt x="412" y="28"/>
                  </a:cubicBezTo>
                  <a:cubicBezTo>
                    <a:pt x="411" y="28"/>
                    <a:pt x="411" y="28"/>
                    <a:pt x="411" y="28"/>
                  </a:cubicBezTo>
                  <a:cubicBezTo>
                    <a:pt x="411" y="28"/>
                    <a:pt x="411" y="28"/>
                    <a:pt x="411" y="28"/>
                  </a:cubicBezTo>
                  <a:cubicBezTo>
                    <a:pt x="411" y="28"/>
                    <a:pt x="412" y="28"/>
                    <a:pt x="411" y="29"/>
                  </a:cubicBezTo>
                  <a:cubicBezTo>
                    <a:pt x="411" y="29"/>
                    <a:pt x="411" y="28"/>
                    <a:pt x="410" y="28"/>
                  </a:cubicBezTo>
                  <a:cubicBezTo>
                    <a:pt x="407" y="28"/>
                    <a:pt x="404" y="28"/>
                    <a:pt x="402" y="28"/>
                  </a:cubicBezTo>
                  <a:cubicBezTo>
                    <a:pt x="401" y="28"/>
                    <a:pt x="400" y="29"/>
                    <a:pt x="400" y="27"/>
                  </a:cubicBezTo>
                  <a:cubicBezTo>
                    <a:pt x="399" y="27"/>
                    <a:pt x="398" y="27"/>
                    <a:pt x="398" y="27"/>
                  </a:cubicBezTo>
                  <a:cubicBezTo>
                    <a:pt x="398" y="28"/>
                    <a:pt x="398" y="28"/>
                    <a:pt x="398" y="28"/>
                  </a:cubicBezTo>
                  <a:cubicBezTo>
                    <a:pt x="398" y="28"/>
                    <a:pt x="398" y="28"/>
                    <a:pt x="398" y="28"/>
                  </a:cubicBezTo>
                  <a:cubicBezTo>
                    <a:pt x="398" y="28"/>
                    <a:pt x="398" y="28"/>
                    <a:pt x="398" y="28"/>
                  </a:cubicBezTo>
                  <a:cubicBezTo>
                    <a:pt x="397" y="28"/>
                    <a:pt x="397" y="29"/>
                    <a:pt x="397" y="29"/>
                  </a:cubicBezTo>
                  <a:cubicBezTo>
                    <a:pt x="397" y="28"/>
                    <a:pt x="396" y="28"/>
                    <a:pt x="397" y="28"/>
                  </a:cubicBezTo>
                  <a:cubicBezTo>
                    <a:pt x="397" y="28"/>
                    <a:pt x="396" y="28"/>
                    <a:pt x="396" y="27"/>
                  </a:cubicBezTo>
                  <a:cubicBezTo>
                    <a:pt x="396" y="28"/>
                    <a:pt x="396" y="28"/>
                    <a:pt x="396" y="28"/>
                  </a:cubicBezTo>
                  <a:cubicBezTo>
                    <a:pt x="397" y="29"/>
                    <a:pt x="397" y="29"/>
                    <a:pt x="397" y="29"/>
                  </a:cubicBezTo>
                  <a:cubicBezTo>
                    <a:pt x="398" y="29"/>
                    <a:pt x="399" y="29"/>
                    <a:pt x="400" y="28"/>
                  </a:cubicBezTo>
                  <a:cubicBezTo>
                    <a:pt x="400" y="28"/>
                    <a:pt x="400" y="28"/>
                    <a:pt x="401" y="28"/>
                  </a:cubicBezTo>
                  <a:cubicBezTo>
                    <a:pt x="401" y="29"/>
                    <a:pt x="400" y="29"/>
                    <a:pt x="400" y="29"/>
                  </a:cubicBezTo>
                  <a:cubicBezTo>
                    <a:pt x="400" y="29"/>
                    <a:pt x="401" y="29"/>
                    <a:pt x="401" y="29"/>
                  </a:cubicBezTo>
                  <a:cubicBezTo>
                    <a:pt x="402" y="30"/>
                    <a:pt x="402" y="30"/>
                    <a:pt x="402" y="30"/>
                  </a:cubicBezTo>
                  <a:cubicBezTo>
                    <a:pt x="401" y="30"/>
                    <a:pt x="401" y="30"/>
                    <a:pt x="401" y="30"/>
                  </a:cubicBezTo>
                  <a:cubicBezTo>
                    <a:pt x="400" y="31"/>
                    <a:pt x="398" y="30"/>
                    <a:pt x="397" y="31"/>
                  </a:cubicBezTo>
                  <a:cubicBezTo>
                    <a:pt x="396" y="30"/>
                    <a:pt x="394" y="30"/>
                    <a:pt x="393" y="30"/>
                  </a:cubicBezTo>
                  <a:cubicBezTo>
                    <a:pt x="393" y="30"/>
                    <a:pt x="393" y="29"/>
                    <a:pt x="394" y="29"/>
                  </a:cubicBezTo>
                  <a:cubicBezTo>
                    <a:pt x="394" y="29"/>
                    <a:pt x="394" y="29"/>
                    <a:pt x="394" y="30"/>
                  </a:cubicBezTo>
                  <a:cubicBezTo>
                    <a:pt x="395" y="29"/>
                    <a:pt x="395" y="29"/>
                    <a:pt x="395" y="29"/>
                  </a:cubicBezTo>
                  <a:cubicBezTo>
                    <a:pt x="395" y="29"/>
                    <a:pt x="395" y="29"/>
                    <a:pt x="395" y="29"/>
                  </a:cubicBezTo>
                  <a:cubicBezTo>
                    <a:pt x="394" y="29"/>
                    <a:pt x="394" y="29"/>
                    <a:pt x="394" y="29"/>
                  </a:cubicBezTo>
                  <a:cubicBezTo>
                    <a:pt x="394" y="29"/>
                    <a:pt x="393" y="29"/>
                    <a:pt x="393" y="29"/>
                  </a:cubicBezTo>
                  <a:cubicBezTo>
                    <a:pt x="394" y="29"/>
                    <a:pt x="394" y="29"/>
                    <a:pt x="394" y="29"/>
                  </a:cubicBezTo>
                  <a:cubicBezTo>
                    <a:pt x="394" y="29"/>
                    <a:pt x="394" y="29"/>
                    <a:pt x="395" y="29"/>
                  </a:cubicBezTo>
                  <a:cubicBezTo>
                    <a:pt x="395" y="28"/>
                    <a:pt x="396" y="28"/>
                    <a:pt x="395" y="28"/>
                  </a:cubicBezTo>
                  <a:cubicBezTo>
                    <a:pt x="395" y="28"/>
                    <a:pt x="395" y="28"/>
                    <a:pt x="395" y="28"/>
                  </a:cubicBezTo>
                  <a:cubicBezTo>
                    <a:pt x="394" y="28"/>
                    <a:pt x="394" y="28"/>
                    <a:pt x="394" y="28"/>
                  </a:cubicBezTo>
                  <a:cubicBezTo>
                    <a:pt x="394" y="28"/>
                    <a:pt x="394" y="28"/>
                    <a:pt x="394" y="27"/>
                  </a:cubicBezTo>
                  <a:cubicBezTo>
                    <a:pt x="394" y="27"/>
                    <a:pt x="395" y="28"/>
                    <a:pt x="395" y="27"/>
                  </a:cubicBezTo>
                  <a:cubicBezTo>
                    <a:pt x="395" y="27"/>
                    <a:pt x="395" y="26"/>
                    <a:pt x="395" y="26"/>
                  </a:cubicBezTo>
                  <a:cubicBezTo>
                    <a:pt x="395" y="27"/>
                    <a:pt x="395" y="27"/>
                    <a:pt x="395" y="27"/>
                  </a:cubicBezTo>
                  <a:cubicBezTo>
                    <a:pt x="395" y="26"/>
                    <a:pt x="395" y="25"/>
                    <a:pt x="394" y="25"/>
                  </a:cubicBezTo>
                  <a:cubicBezTo>
                    <a:pt x="394" y="25"/>
                    <a:pt x="394" y="25"/>
                    <a:pt x="394" y="25"/>
                  </a:cubicBezTo>
                  <a:cubicBezTo>
                    <a:pt x="393" y="25"/>
                    <a:pt x="393" y="25"/>
                    <a:pt x="393" y="25"/>
                  </a:cubicBezTo>
                  <a:cubicBezTo>
                    <a:pt x="392" y="25"/>
                    <a:pt x="391" y="25"/>
                    <a:pt x="390" y="25"/>
                  </a:cubicBezTo>
                  <a:cubicBezTo>
                    <a:pt x="390" y="25"/>
                    <a:pt x="390" y="25"/>
                    <a:pt x="390" y="25"/>
                  </a:cubicBezTo>
                  <a:cubicBezTo>
                    <a:pt x="391" y="25"/>
                    <a:pt x="390" y="24"/>
                    <a:pt x="391" y="24"/>
                  </a:cubicBezTo>
                  <a:cubicBezTo>
                    <a:pt x="391" y="24"/>
                    <a:pt x="391" y="24"/>
                    <a:pt x="391" y="25"/>
                  </a:cubicBezTo>
                  <a:cubicBezTo>
                    <a:pt x="392" y="24"/>
                    <a:pt x="392" y="24"/>
                    <a:pt x="392" y="24"/>
                  </a:cubicBezTo>
                  <a:cubicBezTo>
                    <a:pt x="391" y="24"/>
                    <a:pt x="391" y="24"/>
                    <a:pt x="390" y="23"/>
                  </a:cubicBezTo>
                  <a:cubicBezTo>
                    <a:pt x="390" y="24"/>
                    <a:pt x="390" y="24"/>
                    <a:pt x="390" y="24"/>
                  </a:cubicBezTo>
                  <a:cubicBezTo>
                    <a:pt x="390" y="24"/>
                    <a:pt x="390" y="24"/>
                    <a:pt x="390" y="24"/>
                  </a:cubicBezTo>
                  <a:cubicBezTo>
                    <a:pt x="390" y="25"/>
                    <a:pt x="390" y="25"/>
                    <a:pt x="390" y="25"/>
                  </a:cubicBezTo>
                  <a:cubicBezTo>
                    <a:pt x="389" y="25"/>
                    <a:pt x="389" y="25"/>
                    <a:pt x="389" y="25"/>
                  </a:cubicBezTo>
                  <a:cubicBezTo>
                    <a:pt x="390" y="21"/>
                    <a:pt x="388" y="26"/>
                    <a:pt x="387" y="24"/>
                  </a:cubicBezTo>
                  <a:cubicBezTo>
                    <a:pt x="386" y="24"/>
                    <a:pt x="387" y="24"/>
                    <a:pt x="387" y="25"/>
                  </a:cubicBezTo>
                  <a:cubicBezTo>
                    <a:pt x="385" y="24"/>
                    <a:pt x="383" y="25"/>
                    <a:pt x="381" y="24"/>
                  </a:cubicBezTo>
                  <a:cubicBezTo>
                    <a:pt x="382" y="24"/>
                    <a:pt x="382" y="23"/>
                    <a:pt x="383" y="24"/>
                  </a:cubicBezTo>
                  <a:cubicBezTo>
                    <a:pt x="383" y="23"/>
                    <a:pt x="383" y="23"/>
                    <a:pt x="383" y="23"/>
                  </a:cubicBezTo>
                  <a:cubicBezTo>
                    <a:pt x="382" y="23"/>
                    <a:pt x="382" y="23"/>
                    <a:pt x="381" y="23"/>
                  </a:cubicBezTo>
                  <a:cubicBezTo>
                    <a:pt x="381" y="24"/>
                    <a:pt x="381" y="24"/>
                    <a:pt x="381" y="24"/>
                  </a:cubicBezTo>
                  <a:cubicBezTo>
                    <a:pt x="380" y="24"/>
                    <a:pt x="380" y="22"/>
                    <a:pt x="378" y="22"/>
                  </a:cubicBezTo>
                  <a:cubicBezTo>
                    <a:pt x="379" y="22"/>
                    <a:pt x="379" y="22"/>
                    <a:pt x="379" y="22"/>
                  </a:cubicBezTo>
                  <a:cubicBezTo>
                    <a:pt x="378" y="22"/>
                    <a:pt x="378" y="22"/>
                    <a:pt x="378" y="22"/>
                  </a:cubicBezTo>
                  <a:cubicBezTo>
                    <a:pt x="379" y="22"/>
                    <a:pt x="379" y="22"/>
                    <a:pt x="379" y="22"/>
                  </a:cubicBezTo>
                  <a:cubicBezTo>
                    <a:pt x="378" y="23"/>
                    <a:pt x="378" y="24"/>
                    <a:pt x="378" y="25"/>
                  </a:cubicBezTo>
                  <a:cubicBezTo>
                    <a:pt x="377" y="24"/>
                    <a:pt x="377" y="26"/>
                    <a:pt x="376" y="24"/>
                  </a:cubicBezTo>
                  <a:cubicBezTo>
                    <a:pt x="377" y="24"/>
                    <a:pt x="377" y="24"/>
                    <a:pt x="377" y="23"/>
                  </a:cubicBezTo>
                  <a:cubicBezTo>
                    <a:pt x="376" y="23"/>
                    <a:pt x="376" y="25"/>
                    <a:pt x="375" y="25"/>
                  </a:cubicBezTo>
                  <a:cubicBezTo>
                    <a:pt x="375" y="25"/>
                    <a:pt x="375" y="25"/>
                    <a:pt x="375" y="25"/>
                  </a:cubicBezTo>
                  <a:cubicBezTo>
                    <a:pt x="375" y="25"/>
                    <a:pt x="375" y="25"/>
                    <a:pt x="375" y="25"/>
                  </a:cubicBezTo>
                  <a:cubicBezTo>
                    <a:pt x="377" y="25"/>
                    <a:pt x="377" y="25"/>
                    <a:pt x="377" y="25"/>
                  </a:cubicBezTo>
                  <a:cubicBezTo>
                    <a:pt x="377" y="25"/>
                    <a:pt x="378" y="25"/>
                    <a:pt x="379" y="25"/>
                  </a:cubicBezTo>
                  <a:cubicBezTo>
                    <a:pt x="380" y="26"/>
                    <a:pt x="377" y="26"/>
                    <a:pt x="378" y="27"/>
                  </a:cubicBezTo>
                  <a:cubicBezTo>
                    <a:pt x="379" y="27"/>
                    <a:pt x="379" y="27"/>
                    <a:pt x="379" y="27"/>
                  </a:cubicBezTo>
                  <a:cubicBezTo>
                    <a:pt x="379" y="28"/>
                    <a:pt x="379" y="28"/>
                    <a:pt x="379" y="28"/>
                  </a:cubicBezTo>
                  <a:cubicBezTo>
                    <a:pt x="378" y="27"/>
                    <a:pt x="378" y="28"/>
                    <a:pt x="377" y="28"/>
                  </a:cubicBezTo>
                  <a:cubicBezTo>
                    <a:pt x="377" y="29"/>
                    <a:pt x="376" y="28"/>
                    <a:pt x="376" y="29"/>
                  </a:cubicBezTo>
                  <a:cubicBezTo>
                    <a:pt x="374" y="28"/>
                    <a:pt x="372" y="29"/>
                    <a:pt x="371" y="29"/>
                  </a:cubicBezTo>
                  <a:cubicBezTo>
                    <a:pt x="370" y="28"/>
                    <a:pt x="370" y="28"/>
                    <a:pt x="370" y="28"/>
                  </a:cubicBezTo>
                  <a:cubicBezTo>
                    <a:pt x="370" y="28"/>
                    <a:pt x="370" y="28"/>
                    <a:pt x="370" y="28"/>
                  </a:cubicBezTo>
                  <a:cubicBezTo>
                    <a:pt x="370" y="30"/>
                    <a:pt x="368" y="29"/>
                    <a:pt x="367" y="29"/>
                  </a:cubicBezTo>
                  <a:cubicBezTo>
                    <a:pt x="366" y="28"/>
                    <a:pt x="366" y="28"/>
                    <a:pt x="366" y="27"/>
                  </a:cubicBezTo>
                  <a:cubicBezTo>
                    <a:pt x="367" y="27"/>
                    <a:pt x="368" y="26"/>
                    <a:pt x="368" y="27"/>
                  </a:cubicBezTo>
                  <a:cubicBezTo>
                    <a:pt x="369" y="26"/>
                    <a:pt x="371" y="27"/>
                    <a:pt x="372" y="27"/>
                  </a:cubicBezTo>
                  <a:cubicBezTo>
                    <a:pt x="371" y="26"/>
                    <a:pt x="370" y="26"/>
                    <a:pt x="369" y="26"/>
                  </a:cubicBezTo>
                  <a:cubicBezTo>
                    <a:pt x="369" y="26"/>
                    <a:pt x="369" y="26"/>
                    <a:pt x="369" y="26"/>
                  </a:cubicBezTo>
                  <a:cubicBezTo>
                    <a:pt x="370" y="25"/>
                    <a:pt x="371" y="24"/>
                    <a:pt x="372" y="25"/>
                  </a:cubicBezTo>
                  <a:cubicBezTo>
                    <a:pt x="373" y="23"/>
                    <a:pt x="373" y="23"/>
                    <a:pt x="373" y="23"/>
                  </a:cubicBezTo>
                  <a:cubicBezTo>
                    <a:pt x="373" y="23"/>
                    <a:pt x="373" y="24"/>
                    <a:pt x="374" y="24"/>
                  </a:cubicBezTo>
                  <a:cubicBezTo>
                    <a:pt x="374" y="23"/>
                    <a:pt x="375" y="23"/>
                    <a:pt x="374" y="22"/>
                  </a:cubicBezTo>
                  <a:cubicBezTo>
                    <a:pt x="374" y="23"/>
                    <a:pt x="373" y="24"/>
                    <a:pt x="372" y="23"/>
                  </a:cubicBezTo>
                  <a:cubicBezTo>
                    <a:pt x="372" y="23"/>
                    <a:pt x="372" y="23"/>
                    <a:pt x="372" y="23"/>
                  </a:cubicBezTo>
                  <a:cubicBezTo>
                    <a:pt x="371" y="23"/>
                    <a:pt x="371" y="23"/>
                    <a:pt x="371" y="23"/>
                  </a:cubicBezTo>
                  <a:cubicBezTo>
                    <a:pt x="371" y="24"/>
                    <a:pt x="371" y="24"/>
                    <a:pt x="371" y="24"/>
                  </a:cubicBezTo>
                  <a:cubicBezTo>
                    <a:pt x="371" y="24"/>
                    <a:pt x="371" y="24"/>
                    <a:pt x="372" y="24"/>
                  </a:cubicBezTo>
                  <a:cubicBezTo>
                    <a:pt x="371" y="24"/>
                    <a:pt x="371" y="24"/>
                    <a:pt x="371" y="24"/>
                  </a:cubicBezTo>
                  <a:cubicBezTo>
                    <a:pt x="369" y="24"/>
                    <a:pt x="370" y="23"/>
                    <a:pt x="369" y="23"/>
                  </a:cubicBezTo>
                  <a:cubicBezTo>
                    <a:pt x="369" y="23"/>
                    <a:pt x="369" y="22"/>
                    <a:pt x="370" y="22"/>
                  </a:cubicBezTo>
                  <a:cubicBezTo>
                    <a:pt x="370" y="22"/>
                    <a:pt x="370" y="22"/>
                    <a:pt x="370" y="22"/>
                  </a:cubicBezTo>
                  <a:cubicBezTo>
                    <a:pt x="370" y="22"/>
                    <a:pt x="370" y="22"/>
                    <a:pt x="370" y="22"/>
                  </a:cubicBezTo>
                  <a:cubicBezTo>
                    <a:pt x="370" y="22"/>
                    <a:pt x="370" y="21"/>
                    <a:pt x="370" y="22"/>
                  </a:cubicBezTo>
                  <a:cubicBezTo>
                    <a:pt x="370" y="21"/>
                    <a:pt x="370" y="21"/>
                    <a:pt x="370" y="21"/>
                  </a:cubicBezTo>
                  <a:cubicBezTo>
                    <a:pt x="369" y="20"/>
                    <a:pt x="369" y="22"/>
                    <a:pt x="368" y="21"/>
                  </a:cubicBezTo>
                  <a:cubicBezTo>
                    <a:pt x="368" y="22"/>
                    <a:pt x="368" y="22"/>
                    <a:pt x="368" y="23"/>
                  </a:cubicBezTo>
                  <a:cubicBezTo>
                    <a:pt x="368" y="24"/>
                    <a:pt x="368" y="23"/>
                    <a:pt x="367" y="23"/>
                  </a:cubicBezTo>
                  <a:cubicBezTo>
                    <a:pt x="366" y="23"/>
                    <a:pt x="366" y="23"/>
                    <a:pt x="366" y="23"/>
                  </a:cubicBezTo>
                  <a:cubicBezTo>
                    <a:pt x="366" y="23"/>
                    <a:pt x="366" y="23"/>
                    <a:pt x="365" y="23"/>
                  </a:cubicBezTo>
                  <a:cubicBezTo>
                    <a:pt x="365" y="23"/>
                    <a:pt x="365" y="23"/>
                    <a:pt x="365" y="24"/>
                  </a:cubicBezTo>
                  <a:cubicBezTo>
                    <a:pt x="364" y="24"/>
                    <a:pt x="364" y="24"/>
                    <a:pt x="364" y="24"/>
                  </a:cubicBezTo>
                  <a:cubicBezTo>
                    <a:pt x="364" y="23"/>
                    <a:pt x="364" y="23"/>
                    <a:pt x="364" y="23"/>
                  </a:cubicBezTo>
                  <a:cubicBezTo>
                    <a:pt x="364" y="23"/>
                    <a:pt x="364" y="23"/>
                    <a:pt x="364" y="23"/>
                  </a:cubicBezTo>
                  <a:cubicBezTo>
                    <a:pt x="364" y="24"/>
                    <a:pt x="364" y="24"/>
                    <a:pt x="364" y="24"/>
                  </a:cubicBezTo>
                  <a:cubicBezTo>
                    <a:pt x="363" y="24"/>
                    <a:pt x="363" y="24"/>
                    <a:pt x="363" y="24"/>
                  </a:cubicBezTo>
                  <a:cubicBezTo>
                    <a:pt x="363" y="23"/>
                    <a:pt x="362" y="23"/>
                    <a:pt x="362" y="23"/>
                  </a:cubicBezTo>
                  <a:cubicBezTo>
                    <a:pt x="362" y="23"/>
                    <a:pt x="362" y="23"/>
                    <a:pt x="362" y="23"/>
                  </a:cubicBezTo>
                  <a:cubicBezTo>
                    <a:pt x="361" y="23"/>
                    <a:pt x="361" y="23"/>
                    <a:pt x="361" y="23"/>
                  </a:cubicBezTo>
                  <a:cubicBezTo>
                    <a:pt x="361" y="23"/>
                    <a:pt x="361" y="23"/>
                    <a:pt x="361" y="23"/>
                  </a:cubicBezTo>
                  <a:cubicBezTo>
                    <a:pt x="360" y="23"/>
                    <a:pt x="360" y="23"/>
                    <a:pt x="360" y="23"/>
                  </a:cubicBezTo>
                  <a:cubicBezTo>
                    <a:pt x="358" y="22"/>
                    <a:pt x="356" y="24"/>
                    <a:pt x="354" y="22"/>
                  </a:cubicBezTo>
                  <a:cubicBezTo>
                    <a:pt x="352" y="23"/>
                    <a:pt x="350" y="22"/>
                    <a:pt x="347" y="23"/>
                  </a:cubicBezTo>
                  <a:cubicBezTo>
                    <a:pt x="346" y="22"/>
                    <a:pt x="344" y="22"/>
                    <a:pt x="343" y="22"/>
                  </a:cubicBezTo>
                  <a:cubicBezTo>
                    <a:pt x="343" y="22"/>
                    <a:pt x="341" y="22"/>
                    <a:pt x="341" y="21"/>
                  </a:cubicBezTo>
                  <a:cubicBezTo>
                    <a:pt x="341" y="21"/>
                    <a:pt x="341" y="20"/>
                    <a:pt x="341" y="20"/>
                  </a:cubicBezTo>
                  <a:cubicBezTo>
                    <a:pt x="341" y="20"/>
                    <a:pt x="341" y="20"/>
                    <a:pt x="341" y="20"/>
                  </a:cubicBezTo>
                  <a:cubicBezTo>
                    <a:pt x="341" y="19"/>
                    <a:pt x="341" y="19"/>
                    <a:pt x="341" y="19"/>
                  </a:cubicBezTo>
                  <a:cubicBezTo>
                    <a:pt x="341" y="19"/>
                    <a:pt x="341" y="19"/>
                    <a:pt x="341" y="20"/>
                  </a:cubicBezTo>
                  <a:cubicBezTo>
                    <a:pt x="342" y="19"/>
                    <a:pt x="341" y="19"/>
                    <a:pt x="341" y="19"/>
                  </a:cubicBezTo>
                  <a:cubicBezTo>
                    <a:pt x="342" y="18"/>
                    <a:pt x="342" y="18"/>
                    <a:pt x="342" y="19"/>
                  </a:cubicBezTo>
                  <a:cubicBezTo>
                    <a:pt x="342" y="17"/>
                    <a:pt x="344" y="19"/>
                    <a:pt x="344" y="18"/>
                  </a:cubicBezTo>
                  <a:cubicBezTo>
                    <a:pt x="343" y="17"/>
                    <a:pt x="341" y="17"/>
                    <a:pt x="340" y="18"/>
                  </a:cubicBezTo>
                  <a:cubicBezTo>
                    <a:pt x="340" y="18"/>
                    <a:pt x="340" y="18"/>
                    <a:pt x="340" y="18"/>
                  </a:cubicBezTo>
                  <a:cubicBezTo>
                    <a:pt x="340" y="19"/>
                    <a:pt x="340" y="19"/>
                    <a:pt x="340" y="20"/>
                  </a:cubicBezTo>
                  <a:cubicBezTo>
                    <a:pt x="339" y="19"/>
                    <a:pt x="340" y="21"/>
                    <a:pt x="339" y="21"/>
                  </a:cubicBezTo>
                  <a:cubicBezTo>
                    <a:pt x="339" y="22"/>
                    <a:pt x="339" y="22"/>
                    <a:pt x="339" y="22"/>
                  </a:cubicBezTo>
                  <a:cubicBezTo>
                    <a:pt x="339" y="22"/>
                    <a:pt x="337" y="22"/>
                    <a:pt x="337" y="21"/>
                  </a:cubicBezTo>
                  <a:cubicBezTo>
                    <a:pt x="337" y="21"/>
                    <a:pt x="337" y="21"/>
                    <a:pt x="337" y="21"/>
                  </a:cubicBezTo>
                  <a:cubicBezTo>
                    <a:pt x="336" y="22"/>
                    <a:pt x="336" y="22"/>
                    <a:pt x="336" y="22"/>
                  </a:cubicBezTo>
                  <a:cubicBezTo>
                    <a:pt x="336" y="21"/>
                    <a:pt x="336" y="21"/>
                    <a:pt x="336" y="21"/>
                  </a:cubicBezTo>
                  <a:cubicBezTo>
                    <a:pt x="336" y="21"/>
                    <a:pt x="336" y="21"/>
                    <a:pt x="336" y="21"/>
                  </a:cubicBezTo>
                  <a:cubicBezTo>
                    <a:pt x="336" y="21"/>
                    <a:pt x="336" y="21"/>
                    <a:pt x="336" y="21"/>
                  </a:cubicBezTo>
                  <a:cubicBezTo>
                    <a:pt x="336" y="22"/>
                    <a:pt x="334" y="21"/>
                    <a:pt x="333" y="21"/>
                  </a:cubicBezTo>
                  <a:cubicBezTo>
                    <a:pt x="332" y="21"/>
                    <a:pt x="331" y="22"/>
                    <a:pt x="330" y="21"/>
                  </a:cubicBezTo>
                  <a:cubicBezTo>
                    <a:pt x="329" y="22"/>
                    <a:pt x="328" y="21"/>
                    <a:pt x="327" y="21"/>
                  </a:cubicBezTo>
                  <a:cubicBezTo>
                    <a:pt x="326" y="22"/>
                    <a:pt x="325" y="20"/>
                    <a:pt x="324" y="21"/>
                  </a:cubicBezTo>
                  <a:cubicBezTo>
                    <a:pt x="323" y="20"/>
                    <a:pt x="322" y="20"/>
                    <a:pt x="321" y="21"/>
                  </a:cubicBezTo>
                  <a:cubicBezTo>
                    <a:pt x="320" y="20"/>
                    <a:pt x="320" y="21"/>
                    <a:pt x="319" y="20"/>
                  </a:cubicBezTo>
                  <a:cubicBezTo>
                    <a:pt x="318" y="20"/>
                    <a:pt x="318" y="21"/>
                    <a:pt x="318" y="21"/>
                  </a:cubicBezTo>
                  <a:cubicBezTo>
                    <a:pt x="318" y="20"/>
                    <a:pt x="318" y="20"/>
                    <a:pt x="318" y="20"/>
                  </a:cubicBezTo>
                  <a:cubicBezTo>
                    <a:pt x="318" y="20"/>
                    <a:pt x="318" y="20"/>
                    <a:pt x="318" y="20"/>
                  </a:cubicBezTo>
                  <a:cubicBezTo>
                    <a:pt x="317" y="20"/>
                    <a:pt x="316" y="21"/>
                    <a:pt x="316" y="20"/>
                  </a:cubicBezTo>
                  <a:cubicBezTo>
                    <a:pt x="316" y="19"/>
                    <a:pt x="316" y="19"/>
                    <a:pt x="317" y="19"/>
                  </a:cubicBezTo>
                  <a:cubicBezTo>
                    <a:pt x="317" y="19"/>
                    <a:pt x="318" y="19"/>
                    <a:pt x="318" y="19"/>
                  </a:cubicBezTo>
                  <a:cubicBezTo>
                    <a:pt x="318" y="19"/>
                    <a:pt x="319" y="19"/>
                    <a:pt x="319" y="20"/>
                  </a:cubicBezTo>
                  <a:cubicBezTo>
                    <a:pt x="319" y="18"/>
                    <a:pt x="319" y="18"/>
                    <a:pt x="319" y="18"/>
                  </a:cubicBezTo>
                  <a:cubicBezTo>
                    <a:pt x="318" y="19"/>
                    <a:pt x="317" y="18"/>
                    <a:pt x="317" y="19"/>
                  </a:cubicBezTo>
                  <a:cubicBezTo>
                    <a:pt x="317" y="18"/>
                    <a:pt x="317" y="18"/>
                    <a:pt x="317" y="18"/>
                  </a:cubicBezTo>
                  <a:cubicBezTo>
                    <a:pt x="315" y="18"/>
                    <a:pt x="315" y="18"/>
                    <a:pt x="315" y="18"/>
                  </a:cubicBezTo>
                  <a:cubicBezTo>
                    <a:pt x="315" y="19"/>
                    <a:pt x="313" y="19"/>
                    <a:pt x="315" y="20"/>
                  </a:cubicBezTo>
                  <a:cubicBezTo>
                    <a:pt x="313" y="20"/>
                    <a:pt x="313" y="20"/>
                    <a:pt x="313" y="20"/>
                  </a:cubicBezTo>
                  <a:cubicBezTo>
                    <a:pt x="313" y="20"/>
                    <a:pt x="313" y="20"/>
                    <a:pt x="313" y="20"/>
                  </a:cubicBezTo>
                  <a:cubicBezTo>
                    <a:pt x="313" y="19"/>
                    <a:pt x="313" y="19"/>
                    <a:pt x="314" y="19"/>
                  </a:cubicBezTo>
                  <a:cubicBezTo>
                    <a:pt x="313" y="19"/>
                    <a:pt x="313" y="17"/>
                    <a:pt x="312" y="18"/>
                  </a:cubicBezTo>
                  <a:cubicBezTo>
                    <a:pt x="313" y="19"/>
                    <a:pt x="313" y="19"/>
                    <a:pt x="313" y="19"/>
                  </a:cubicBezTo>
                  <a:cubicBezTo>
                    <a:pt x="313" y="19"/>
                    <a:pt x="313" y="19"/>
                    <a:pt x="312" y="19"/>
                  </a:cubicBezTo>
                  <a:cubicBezTo>
                    <a:pt x="312" y="19"/>
                    <a:pt x="313" y="20"/>
                    <a:pt x="313" y="20"/>
                  </a:cubicBezTo>
                  <a:cubicBezTo>
                    <a:pt x="313" y="20"/>
                    <a:pt x="313" y="20"/>
                    <a:pt x="312" y="20"/>
                  </a:cubicBezTo>
                  <a:cubicBezTo>
                    <a:pt x="312" y="20"/>
                    <a:pt x="311" y="19"/>
                    <a:pt x="311" y="19"/>
                  </a:cubicBezTo>
                  <a:cubicBezTo>
                    <a:pt x="311" y="19"/>
                    <a:pt x="311" y="19"/>
                    <a:pt x="310" y="20"/>
                  </a:cubicBezTo>
                  <a:cubicBezTo>
                    <a:pt x="309" y="20"/>
                    <a:pt x="308" y="20"/>
                    <a:pt x="307" y="20"/>
                  </a:cubicBezTo>
                  <a:cubicBezTo>
                    <a:pt x="308" y="18"/>
                    <a:pt x="310" y="19"/>
                    <a:pt x="311" y="17"/>
                  </a:cubicBezTo>
                  <a:cubicBezTo>
                    <a:pt x="310" y="17"/>
                    <a:pt x="310" y="17"/>
                    <a:pt x="310" y="17"/>
                  </a:cubicBezTo>
                  <a:cubicBezTo>
                    <a:pt x="310" y="18"/>
                    <a:pt x="310" y="18"/>
                    <a:pt x="310" y="18"/>
                  </a:cubicBezTo>
                  <a:cubicBezTo>
                    <a:pt x="308" y="17"/>
                    <a:pt x="308" y="20"/>
                    <a:pt x="305" y="19"/>
                  </a:cubicBezTo>
                  <a:cubicBezTo>
                    <a:pt x="306" y="20"/>
                    <a:pt x="306" y="20"/>
                    <a:pt x="306" y="20"/>
                  </a:cubicBezTo>
                  <a:cubicBezTo>
                    <a:pt x="305" y="20"/>
                    <a:pt x="304" y="20"/>
                    <a:pt x="303" y="19"/>
                  </a:cubicBezTo>
                  <a:cubicBezTo>
                    <a:pt x="304" y="19"/>
                    <a:pt x="304" y="19"/>
                    <a:pt x="304" y="19"/>
                  </a:cubicBezTo>
                  <a:cubicBezTo>
                    <a:pt x="303" y="20"/>
                    <a:pt x="300" y="19"/>
                    <a:pt x="298" y="19"/>
                  </a:cubicBezTo>
                  <a:cubicBezTo>
                    <a:pt x="297" y="18"/>
                    <a:pt x="297" y="18"/>
                    <a:pt x="297" y="18"/>
                  </a:cubicBezTo>
                  <a:cubicBezTo>
                    <a:pt x="297" y="18"/>
                    <a:pt x="297" y="18"/>
                    <a:pt x="297" y="19"/>
                  </a:cubicBezTo>
                  <a:cubicBezTo>
                    <a:pt x="297" y="19"/>
                    <a:pt x="296" y="19"/>
                    <a:pt x="296" y="19"/>
                  </a:cubicBezTo>
                  <a:cubicBezTo>
                    <a:pt x="296" y="18"/>
                    <a:pt x="296" y="18"/>
                    <a:pt x="296" y="18"/>
                  </a:cubicBezTo>
                  <a:cubicBezTo>
                    <a:pt x="295" y="19"/>
                    <a:pt x="295" y="19"/>
                    <a:pt x="295" y="19"/>
                  </a:cubicBezTo>
                  <a:cubicBezTo>
                    <a:pt x="295" y="18"/>
                    <a:pt x="295" y="18"/>
                    <a:pt x="294" y="18"/>
                  </a:cubicBezTo>
                  <a:cubicBezTo>
                    <a:pt x="294" y="18"/>
                    <a:pt x="295" y="18"/>
                    <a:pt x="295" y="17"/>
                  </a:cubicBezTo>
                  <a:cubicBezTo>
                    <a:pt x="295" y="18"/>
                    <a:pt x="295" y="18"/>
                    <a:pt x="295" y="18"/>
                  </a:cubicBezTo>
                  <a:cubicBezTo>
                    <a:pt x="295" y="17"/>
                    <a:pt x="295" y="17"/>
                    <a:pt x="295" y="17"/>
                  </a:cubicBezTo>
                  <a:cubicBezTo>
                    <a:pt x="296" y="18"/>
                    <a:pt x="297" y="17"/>
                    <a:pt x="297" y="17"/>
                  </a:cubicBezTo>
                  <a:cubicBezTo>
                    <a:pt x="296" y="17"/>
                    <a:pt x="296" y="17"/>
                    <a:pt x="296" y="17"/>
                  </a:cubicBezTo>
                  <a:cubicBezTo>
                    <a:pt x="296" y="17"/>
                    <a:pt x="296" y="17"/>
                    <a:pt x="296" y="17"/>
                  </a:cubicBezTo>
                  <a:cubicBezTo>
                    <a:pt x="296" y="17"/>
                    <a:pt x="296" y="17"/>
                    <a:pt x="296" y="17"/>
                  </a:cubicBezTo>
                  <a:cubicBezTo>
                    <a:pt x="294" y="17"/>
                    <a:pt x="293" y="18"/>
                    <a:pt x="292" y="18"/>
                  </a:cubicBezTo>
                  <a:cubicBezTo>
                    <a:pt x="292" y="18"/>
                    <a:pt x="293" y="18"/>
                    <a:pt x="292" y="17"/>
                  </a:cubicBezTo>
                  <a:cubicBezTo>
                    <a:pt x="292" y="18"/>
                    <a:pt x="292" y="18"/>
                    <a:pt x="292" y="18"/>
                  </a:cubicBezTo>
                  <a:cubicBezTo>
                    <a:pt x="292" y="18"/>
                    <a:pt x="291" y="18"/>
                    <a:pt x="291" y="17"/>
                  </a:cubicBezTo>
                  <a:cubicBezTo>
                    <a:pt x="291" y="17"/>
                    <a:pt x="291" y="17"/>
                    <a:pt x="291" y="17"/>
                  </a:cubicBezTo>
                  <a:cubicBezTo>
                    <a:pt x="291" y="17"/>
                    <a:pt x="290" y="17"/>
                    <a:pt x="290" y="17"/>
                  </a:cubicBezTo>
                  <a:cubicBezTo>
                    <a:pt x="291" y="18"/>
                    <a:pt x="291" y="18"/>
                    <a:pt x="291" y="18"/>
                  </a:cubicBezTo>
                  <a:cubicBezTo>
                    <a:pt x="290" y="18"/>
                    <a:pt x="290" y="18"/>
                    <a:pt x="290" y="18"/>
                  </a:cubicBezTo>
                  <a:cubicBezTo>
                    <a:pt x="289" y="17"/>
                    <a:pt x="287" y="18"/>
                    <a:pt x="287" y="17"/>
                  </a:cubicBezTo>
                  <a:cubicBezTo>
                    <a:pt x="286" y="17"/>
                    <a:pt x="286" y="18"/>
                    <a:pt x="286" y="18"/>
                  </a:cubicBezTo>
                  <a:cubicBezTo>
                    <a:pt x="285" y="17"/>
                    <a:pt x="285" y="17"/>
                    <a:pt x="285" y="17"/>
                  </a:cubicBezTo>
                  <a:cubicBezTo>
                    <a:pt x="286" y="17"/>
                    <a:pt x="286" y="17"/>
                    <a:pt x="286" y="17"/>
                  </a:cubicBezTo>
                  <a:cubicBezTo>
                    <a:pt x="286" y="17"/>
                    <a:pt x="286" y="17"/>
                    <a:pt x="286" y="17"/>
                  </a:cubicBezTo>
                  <a:cubicBezTo>
                    <a:pt x="286" y="17"/>
                    <a:pt x="285" y="17"/>
                    <a:pt x="285" y="17"/>
                  </a:cubicBezTo>
                  <a:cubicBezTo>
                    <a:pt x="285" y="17"/>
                    <a:pt x="285" y="17"/>
                    <a:pt x="285" y="18"/>
                  </a:cubicBezTo>
                  <a:cubicBezTo>
                    <a:pt x="284" y="18"/>
                    <a:pt x="283" y="18"/>
                    <a:pt x="282" y="17"/>
                  </a:cubicBezTo>
                  <a:cubicBezTo>
                    <a:pt x="283" y="17"/>
                    <a:pt x="283" y="17"/>
                    <a:pt x="283" y="17"/>
                  </a:cubicBezTo>
                  <a:cubicBezTo>
                    <a:pt x="283" y="17"/>
                    <a:pt x="283" y="17"/>
                    <a:pt x="283" y="17"/>
                  </a:cubicBezTo>
                  <a:cubicBezTo>
                    <a:pt x="282" y="16"/>
                    <a:pt x="282" y="17"/>
                    <a:pt x="281" y="17"/>
                  </a:cubicBezTo>
                  <a:cubicBezTo>
                    <a:pt x="281" y="17"/>
                    <a:pt x="281" y="18"/>
                    <a:pt x="280" y="17"/>
                  </a:cubicBezTo>
                  <a:cubicBezTo>
                    <a:pt x="280" y="17"/>
                    <a:pt x="280" y="17"/>
                    <a:pt x="280" y="17"/>
                  </a:cubicBezTo>
                  <a:cubicBezTo>
                    <a:pt x="281" y="17"/>
                    <a:pt x="281" y="17"/>
                    <a:pt x="281" y="17"/>
                  </a:cubicBezTo>
                  <a:cubicBezTo>
                    <a:pt x="281" y="17"/>
                    <a:pt x="281" y="17"/>
                    <a:pt x="281" y="17"/>
                  </a:cubicBezTo>
                  <a:cubicBezTo>
                    <a:pt x="280" y="16"/>
                    <a:pt x="280" y="16"/>
                    <a:pt x="280" y="16"/>
                  </a:cubicBezTo>
                  <a:cubicBezTo>
                    <a:pt x="281" y="15"/>
                    <a:pt x="283" y="17"/>
                    <a:pt x="283" y="16"/>
                  </a:cubicBezTo>
                  <a:cubicBezTo>
                    <a:pt x="282" y="15"/>
                    <a:pt x="281" y="16"/>
                    <a:pt x="280" y="15"/>
                  </a:cubicBezTo>
                  <a:cubicBezTo>
                    <a:pt x="280" y="15"/>
                    <a:pt x="281" y="15"/>
                    <a:pt x="281" y="15"/>
                  </a:cubicBezTo>
                  <a:cubicBezTo>
                    <a:pt x="280" y="14"/>
                    <a:pt x="280" y="15"/>
                    <a:pt x="279" y="14"/>
                  </a:cubicBezTo>
                  <a:cubicBezTo>
                    <a:pt x="281" y="13"/>
                    <a:pt x="282" y="15"/>
                    <a:pt x="283" y="14"/>
                  </a:cubicBezTo>
                  <a:cubicBezTo>
                    <a:pt x="282" y="13"/>
                    <a:pt x="282" y="13"/>
                    <a:pt x="282" y="13"/>
                  </a:cubicBezTo>
                  <a:cubicBezTo>
                    <a:pt x="281" y="14"/>
                    <a:pt x="279" y="13"/>
                    <a:pt x="278" y="14"/>
                  </a:cubicBezTo>
                  <a:cubicBezTo>
                    <a:pt x="277" y="13"/>
                    <a:pt x="277" y="13"/>
                    <a:pt x="277" y="13"/>
                  </a:cubicBezTo>
                  <a:cubicBezTo>
                    <a:pt x="277" y="13"/>
                    <a:pt x="277" y="13"/>
                    <a:pt x="277" y="13"/>
                  </a:cubicBezTo>
                  <a:cubicBezTo>
                    <a:pt x="276" y="12"/>
                    <a:pt x="275" y="13"/>
                    <a:pt x="274" y="13"/>
                  </a:cubicBezTo>
                  <a:cubicBezTo>
                    <a:pt x="274" y="12"/>
                    <a:pt x="274" y="12"/>
                    <a:pt x="274" y="12"/>
                  </a:cubicBezTo>
                  <a:cubicBezTo>
                    <a:pt x="273" y="13"/>
                    <a:pt x="273" y="13"/>
                    <a:pt x="273" y="13"/>
                  </a:cubicBezTo>
                  <a:cubicBezTo>
                    <a:pt x="273" y="12"/>
                    <a:pt x="273" y="12"/>
                    <a:pt x="273" y="12"/>
                  </a:cubicBezTo>
                  <a:cubicBezTo>
                    <a:pt x="273" y="11"/>
                    <a:pt x="275" y="12"/>
                    <a:pt x="275" y="11"/>
                  </a:cubicBezTo>
                  <a:cubicBezTo>
                    <a:pt x="276" y="11"/>
                    <a:pt x="277" y="10"/>
                    <a:pt x="277" y="11"/>
                  </a:cubicBezTo>
                  <a:cubicBezTo>
                    <a:pt x="278" y="11"/>
                    <a:pt x="279" y="11"/>
                    <a:pt x="280" y="11"/>
                  </a:cubicBezTo>
                  <a:cubicBezTo>
                    <a:pt x="280" y="12"/>
                    <a:pt x="280" y="12"/>
                    <a:pt x="280" y="12"/>
                  </a:cubicBezTo>
                  <a:cubicBezTo>
                    <a:pt x="281" y="12"/>
                    <a:pt x="282" y="11"/>
                    <a:pt x="283" y="12"/>
                  </a:cubicBezTo>
                  <a:cubicBezTo>
                    <a:pt x="283" y="11"/>
                    <a:pt x="283" y="11"/>
                    <a:pt x="283" y="11"/>
                  </a:cubicBezTo>
                  <a:cubicBezTo>
                    <a:pt x="284" y="11"/>
                    <a:pt x="284" y="11"/>
                    <a:pt x="284" y="11"/>
                  </a:cubicBezTo>
                  <a:cubicBezTo>
                    <a:pt x="284" y="11"/>
                    <a:pt x="285" y="11"/>
                    <a:pt x="285" y="12"/>
                  </a:cubicBezTo>
                  <a:cubicBezTo>
                    <a:pt x="286" y="12"/>
                    <a:pt x="286" y="12"/>
                    <a:pt x="286" y="11"/>
                  </a:cubicBezTo>
                  <a:cubicBezTo>
                    <a:pt x="286" y="11"/>
                    <a:pt x="286" y="11"/>
                    <a:pt x="286" y="11"/>
                  </a:cubicBezTo>
                  <a:cubicBezTo>
                    <a:pt x="287" y="11"/>
                    <a:pt x="287" y="11"/>
                    <a:pt x="287" y="11"/>
                  </a:cubicBezTo>
                  <a:cubicBezTo>
                    <a:pt x="286" y="11"/>
                    <a:pt x="286" y="11"/>
                    <a:pt x="286" y="11"/>
                  </a:cubicBezTo>
                  <a:cubicBezTo>
                    <a:pt x="286" y="10"/>
                    <a:pt x="286" y="10"/>
                    <a:pt x="286" y="10"/>
                  </a:cubicBezTo>
                  <a:cubicBezTo>
                    <a:pt x="285" y="10"/>
                    <a:pt x="284" y="10"/>
                    <a:pt x="282" y="10"/>
                  </a:cubicBezTo>
                  <a:cubicBezTo>
                    <a:pt x="283" y="10"/>
                    <a:pt x="282" y="10"/>
                    <a:pt x="282" y="9"/>
                  </a:cubicBezTo>
                  <a:cubicBezTo>
                    <a:pt x="283" y="9"/>
                    <a:pt x="283" y="9"/>
                    <a:pt x="283" y="9"/>
                  </a:cubicBezTo>
                  <a:cubicBezTo>
                    <a:pt x="283" y="9"/>
                    <a:pt x="283" y="9"/>
                    <a:pt x="283" y="9"/>
                  </a:cubicBezTo>
                  <a:cubicBezTo>
                    <a:pt x="284" y="9"/>
                    <a:pt x="284" y="8"/>
                    <a:pt x="284" y="7"/>
                  </a:cubicBezTo>
                  <a:cubicBezTo>
                    <a:pt x="283" y="8"/>
                    <a:pt x="282" y="7"/>
                    <a:pt x="282" y="9"/>
                  </a:cubicBezTo>
                  <a:cubicBezTo>
                    <a:pt x="281" y="9"/>
                    <a:pt x="281" y="7"/>
                    <a:pt x="280" y="8"/>
                  </a:cubicBezTo>
                  <a:cubicBezTo>
                    <a:pt x="280" y="8"/>
                    <a:pt x="280" y="8"/>
                    <a:pt x="280" y="8"/>
                  </a:cubicBezTo>
                  <a:cubicBezTo>
                    <a:pt x="278" y="8"/>
                    <a:pt x="278" y="8"/>
                    <a:pt x="278" y="8"/>
                  </a:cubicBezTo>
                  <a:cubicBezTo>
                    <a:pt x="278" y="7"/>
                    <a:pt x="278" y="7"/>
                    <a:pt x="278" y="7"/>
                  </a:cubicBezTo>
                  <a:cubicBezTo>
                    <a:pt x="279" y="7"/>
                    <a:pt x="279" y="7"/>
                    <a:pt x="280" y="6"/>
                  </a:cubicBezTo>
                  <a:cubicBezTo>
                    <a:pt x="280" y="7"/>
                    <a:pt x="280" y="7"/>
                    <a:pt x="280" y="7"/>
                  </a:cubicBezTo>
                  <a:cubicBezTo>
                    <a:pt x="281" y="7"/>
                    <a:pt x="280" y="6"/>
                    <a:pt x="281" y="6"/>
                  </a:cubicBezTo>
                  <a:cubicBezTo>
                    <a:pt x="281" y="6"/>
                    <a:pt x="281" y="6"/>
                    <a:pt x="281" y="5"/>
                  </a:cubicBezTo>
                  <a:cubicBezTo>
                    <a:pt x="280" y="5"/>
                    <a:pt x="280" y="5"/>
                    <a:pt x="280" y="5"/>
                  </a:cubicBezTo>
                  <a:cubicBezTo>
                    <a:pt x="280" y="6"/>
                    <a:pt x="278" y="5"/>
                    <a:pt x="277" y="5"/>
                  </a:cubicBezTo>
                  <a:cubicBezTo>
                    <a:pt x="276" y="6"/>
                    <a:pt x="276" y="6"/>
                    <a:pt x="276" y="6"/>
                  </a:cubicBezTo>
                  <a:cubicBezTo>
                    <a:pt x="276" y="6"/>
                    <a:pt x="276" y="6"/>
                    <a:pt x="276" y="6"/>
                  </a:cubicBezTo>
                  <a:cubicBezTo>
                    <a:pt x="276" y="6"/>
                    <a:pt x="276" y="7"/>
                    <a:pt x="277" y="7"/>
                  </a:cubicBezTo>
                  <a:cubicBezTo>
                    <a:pt x="277" y="6"/>
                    <a:pt x="276" y="6"/>
                    <a:pt x="277" y="6"/>
                  </a:cubicBezTo>
                  <a:cubicBezTo>
                    <a:pt x="277" y="6"/>
                    <a:pt x="277" y="6"/>
                    <a:pt x="278" y="6"/>
                  </a:cubicBezTo>
                  <a:cubicBezTo>
                    <a:pt x="277" y="7"/>
                    <a:pt x="278" y="8"/>
                    <a:pt x="277" y="8"/>
                  </a:cubicBezTo>
                  <a:cubicBezTo>
                    <a:pt x="277" y="9"/>
                    <a:pt x="277" y="9"/>
                    <a:pt x="277" y="9"/>
                  </a:cubicBezTo>
                  <a:cubicBezTo>
                    <a:pt x="275" y="9"/>
                    <a:pt x="274" y="9"/>
                    <a:pt x="274" y="8"/>
                  </a:cubicBezTo>
                  <a:cubicBezTo>
                    <a:pt x="274" y="9"/>
                    <a:pt x="274" y="9"/>
                    <a:pt x="274" y="9"/>
                  </a:cubicBezTo>
                  <a:cubicBezTo>
                    <a:pt x="273" y="9"/>
                    <a:pt x="273" y="9"/>
                    <a:pt x="273" y="9"/>
                  </a:cubicBezTo>
                  <a:cubicBezTo>
                    <a:pt x="273" y="8"/>
                    <a:pt x="274" y="7"/>
                    <a:pt x="274" y="7"/>
                  </a:cubicBezTo>
                  <a:cubicBezTo>
                    <a:pt x="274" y="7"/>
                    <a:pt x="274" y="7"/>
                    <a:pt x="274" y="7"/>
                  </a:cubicBezTo>
                  <a:cubicBezTo>
                    <a:pt x="274" y="7"/>
                    <a:pt x="274" y="7"/>
                    <a:pt x="274" y="7"/>
                  </a:cubicBezTo>
                  <a:cubicBezTo>
                    <a:pt x="275" y="8"/>
                    <a:pt x="275" y="8"/>
                    <a:pt x="275" y="8"/>
                  </a:cubicBezTo>
                  <a:cubicBezTo>
                    <a:pt x="275" y="7"/>
                    <a:pt x="275" y="7"/>
                    <a:pt x="275" y="7"/>
                  </a:cubicBezTo>
                  <a:cubicBezTo>
                    <a:pt x="275" y="7"/>
                    <a:pt x="274" y="7"/>
                    <a:pt x="274" y="7"/>
                  </a:cubicBezTo>
                  <a:cubicBezTo>
                    <a:pt x="275" y="7"/>
                    <a:pt x="275" y="7"/>
                    <a:pt x="275" y="7"/>
                  </a:cubicBezTo>
                  <a:cubicBezTo>
                    <a:pt x="275" y="6"/>
                    <a:pt x="275" y="6"/>
                    <a:pt x="275" y="6"/>
                  </a:cubicBezTo>
                  <a:cubicBezTo>
                    <a:pt x="275" y="6"/>
                    <a:pt x="274" y="7"/>
                    <a:pt x="274" y="6"/>
                  </a:cubicBezTo>
                  <a:cubicBezTo>
                    <a:pt x="275" y="6"/>
                    <a:pt x="274" y="5"/>
                    <a:pt x="275" y="5"/>
                  </a:cubicBezTo>
                  <a:cubicBezTo>
                    <a:pt x="274" y="4"/>
                    <a:pt x="272" y="5"/>
                    <a:pt x="271" y="5"/>
                  </a:cubicBezTo>
                  <a:cubicBezTo>
                    <a:pt x="269" y="6"/>
                    <a:pt x="266" y="5"/>
                    <a:pt x="266" y="6"/>
                  </a:cubicBezTo>
                  <a:cubicBezTo>
                    <a:pt x="266" y="6"/>
                    <a:pt x="266" y="6"/>
                    <a:pt x="266" y="6"/>
                  </a:cubicBezTo>
                  <a:cubicBezTo>
                    <a:pt x="266" y="6"/>
                    <a:pt x="265" y="6"/>
                    <a:pt x="265" y="6"/>
                  </a:cubicBezTo>
                  <a:cubicBezTo>
                    <a:pt x="265" y="6"/>
                    <a:pt x="265" y="6"/>
                    <a:pt x="265" y="6"/>
                  </a:cubicBezTo>
                  <a:cubicBezTo>
                    <a:pt x="266" y="7"/>
                    <a:pt x="266" y="7"/>
                    <a:pt x="266" y="7"/>
                  </a:cubicBezTo>
                  <a:cubicBezTo>
                    <a:pt x="266" y="7"/>
                    <a:pt x="266" y="7"/>
                    <a:pt x="266" y="7"/>
                  </a:cubicBezTo>
                  <a:cubicBezTo>
                    <a:pt x="267" y="8"/>
                    <a:pt x="268" y="7"/>
                    <a:pt x="268" y="7"/>
                  </a:cubicBezTo>
                  <a:cubicBezTo>
                    <a:pt x="267" y="7"/>
                    <a:pt x="267" y="7"/>
                    <a:pt x="267" y="7"/>
                  </a:cubicBezTo>
                  <a:cubicBezTo>
                    <a:pt x="268" y="6"/>
                    <a:pt x="268" y="6"/>
                    <a:pt x="268" y="6"/>
                  </a:cubicBezTo>
                  <a:cubicBezTo>
                    <a:pt x="268" y="6"/>
                    <a:pt x="268" y="6"/>
                    <a:pt x="268" y="7"/>
                  </a:cubicBezTo>
                  <a:cubicBezTo>
                    <a:pt x="268" y="6"/>
                    <a:pt x="269" y="6"/>
                    <a:pt x="269" y="6"/>
                  </a:cubicBezTo>
                  <a:cubicBezTo>
                    <a:pt x="269" y="7"/>
                    <a:pt x="270" y="7"/>
                    <a:pt x="269" y="7"/>
                  </a:cubicBezTo>
                  <a:cubicBezTo>
                    <a:pt x="270" y="8"/>
                    <a:pt x="270" y="8"/>
                    <a:pt x="270" y="8"/>
                  </a:cubicBezTo>
                  <a:cubicBezTo>
                    <a:pt x="270" y="8"/>
                    <a:pt x="270" y="8"/>
                    <a:pt x="270" y="8"/>
                  </a:cubicBezTo>
                  <a:cubicBezTo>
                    <a:pt x="270" y="8"/>
                    <a:pt x="271" y="8"/>
                    <a:pt x="271" y="9"/>
                  </a:cubicBezTo>
                  <a:cubicBezTo>
                    <a:pt x="270" y="9"/>
                    <a:pt x="270" y="9"/>
                    <a:pt x="269" y="9"/>
                  </a:cubicBezTo>
                  <a:cubicBezTo>
                    <a:pt x="270" y="9"/>
                    <a:pt x="270" y="9"/>
                    <a:pt x="270" y="9"/>
                  </a:cubicBezTo>
                  <a:cubicBezTo>
                    <a:pt x="268" y="9"/>
                    <a:pt x="269" y="8"/>
                    <a:pt x="268" y="8"/>
                  </a:cubicBezTo>
                  <a:cubicBezTo>
                    <a:pt x="268" y="8"/>
                    <a:pt x="268" y="8"/>
                    <a:pt x="268" y="9"/>
                  </a:cubicBezTo>
                  <a:cubicBezTo>
                    <a:pt x="268" y="8"/>
                    <a:pt x="267" y="8"/>
                    <a:pt x="267" y="8"/>
                  </a:cubicBezTo>
                  <a:cubicBezTo>
                    <a:pt x="266" y="9"/>
                    <a:pt x="266" y="9"/>
                    <a:pt x="266" y="9"/>
                  </a:cubicBezTo>
                  <a:cubicBezTo>
                    <a:pt x="265" y="7"/>
                    <a:pt x="263" y="9"/>
                    <a:pt x="261" y="8"/>
                  </a:cubicBezTo>
                  <a:cubicBezTo>
                    <a:pt x="261" y="8"/>
                    <a:pt x="261" y="8"/>
                    <a:pt x="261" y="8"/>
                  </a:cubicBezTo>
                  <a:cubicBezTo>
                    <a:pt x="263" y="9"/>
                    <a:pt x="261" y="9"/>
                    <a:pt x="262" y="10"/>
                  </a:cubicBezTo>
                  <a:cubicBezTo>
                    <a:pt x="262" y="10"/>
                    <a:pt x="262" y="10"/>
                    <a:pt x="262" y="10"/>
                  </a:cubicBezTo>
                  <a:cubicBezTo>
                    <a:pt x="261" y="11"/>
                    <a:pt x="262" y="11"/>
                    <a:pt x="263" y="12"/>
                  </a:cubicBezTo>
                  <a:cubicBezTo>
                    <a:pt x="263" y="12"/>
                    <a:pt x="263" y="12"/>
                    <a:pt x="262" y="12"/>
                  </a:cubicBezTo>
                  <a:cubicBezTo>
                    <a:pt x="262" y="12"/>
                    <a:pt x="262" y="12"/>
                    <a:pt x="262" y="12"/>
                  </a:cubicBezTo>
                  <a:cubicBezTo>
                    <a:pt x="261" y="12"/>
                    <a:pt x="261" y="12"/>
                    <a:pt x="260" y="13"/>
                  </a:cubicBezTo>
                  <a:cubicBezTo>
                    <a:pt x="261" y="13"/>
                    <a:pt x="261" y="13"/>
                    <a:pt x="261" y="13"/>
                  </a:cubicBezTo>
                  <a:cubicBezTo>
                    <a:pt x="261" y="13"/>
                    <a:pt x="261" y="13"/>
                    <a:pt x="261" y="13"/>
                  </a:cubicBezTo>
                  <a:cubicBezTo>
                    <a:pt x="262" y="13"/>
                    <a:pt x="264" y="14"/>
                    <a:pt x="265" y="13"/>
                  </a:cubicBezTo>
                  <a:cubicBezTo>
                    <a:pt x="266" y="13"/>
                    <a:pt x="267" y="14"/>
                    <a:pt x="267" y="13"/>
                  </a:cubicBezTo>
                  <a:cubicBezTo>
                    <a:pt x="268" y="15"/>
                    <a:pt x="270" y="13"/>
                    <a:pt x="271" y="14"/>
                  </a:cubicBezTo>
                  <a:cubicBezTo>
                    <a:pt x="270" y="14"/>
                    <a:pt x="270" y="16"/>
                    <a:pt x="268" y="15"/>
                  </a:cubicBezTo>
                  <a:cubicBezTo>
                    <a:pt x="268" y="15"/>
                    <a:pt x="268" y="15"/>
                    <a:pt x="268" y="15"/>
                  </a:cubicBezTo>
                  <a:cubicBezTo>
                    <a:pt x="268" y="15"/>
                    <a:pt x="268" y="15"/>
                    <a:pt x="268" y="15"/>
                  </a:cubicBezTo>
                  <a:cubicBezTo>
                    <a:pt x="268" y="15"/>
                    <a:pt x="267" y="16"/>
                    <a:pt x="268" y="16"/>
                  </a:cubicBezTo>
                  <a:cubicBezTo>
                    <a:pt x="266" y="16"/>
                    <a:pt x="266" y="16"/>
                    <a:pt x="266" y="16"/>
                  </a:cubicBezTo>
                  <a:cubicBezTo>
                    <a:pt x="265" y="16"/>
                    <a:pt x="265" y="15"/>
                    <a:pt x="266" y="14"/>
                  </a:cubicBezTo>
                  <a:cubicBezTo>
                    <a:pt x="265" y="14"/>
                    <a:pt x="264" y="15"/>
                    <a:pt x="264" y="16"/>
                  </a:cubicBezTo>
                  <a:cubicBezTo>
                    <a:pt x="263" y="15"/>
                    <a:pt x="263" y="15"/>
                    <a:pt x="263" y="15"/>
                  </a:cubicBezTo>
                  <a:cubicBezTo>
                    <a:pt x="263" y="16"/>
                    <a:pt x="261" y="16"/>
                    <a:pt x="260" y="15"/>
                  </a:cubicBezTo>
                  <a:cubicBezTo>
                    <a:pt x="260" y="15"/>
                    <a:pt x="260" y="16"/>
                    <a:pt x="260" y="16"/>
                  </a:cubicBezTo>
                  <a:cubicBezTo>
                    <a:pt x="259" y="16"/>
                    <a:pt x="258" y="16"/>
                    <a:pt x="258" y="15"/>
                  </a:cubicBezTo>
                  <a:cubicBezTo>
                    <a:pt x="258" y="15"/>
                    <a:pt x="258" y="15"/>
                    <a:pt x="258" y="15"/>
                  </a:cubicBezTo>
                  <a:cubicBezTo>
                    <a:pt x="257" y="15"/>
                    <a:pt x="257" y="15"/>
                    <a:pt x="257" y="15"/>
                  </a:cubicBezTo>
                  <a:cubicBezTo>
                    <a:pt x="257" y="15"/>
                    <a:pt x="257" y="15"/>
                    <a:pt x="257" y="15"/>
                  </a:cubicBezTo>
                  <a:cubicBezTo>
                    <a:pt x="256" y="15"/>
                    <a:pt x="256" y="15"/>
                    <a:pt x="256" y="15"/>
                  </a:cubicBezTo>
                  <a:cubicBezTo>
                    <a:pt x="256" y="15"/>
                    <a:pt x="255" y="15"/>
                    <a:pt x="255" y="14"/>
                  </a:cubicBezTo>
                  <a:cubicBezTo>
                    <a:pt x="256" y="15"/>
                    <a:pt x="257" y="14"/>
                    <a:pt x="258" y="14"/>
                  </a:cubicBezTo>
                  <a:cubicBezTo>
                    <a:pt x="258" y="14"/>
                    <a:pt x="258" y="13"/>
                    <a:pt x="257" y="13"/>
                  </a:cubicBezTo>
                  <a:cubicBezTo>
                    <a:pt x="256" y="13"/>
                    <a:pt x="256" y="14"/>
                    <a:pt x="256" y="14"/>
                  </a:cubicBezTo>
                  <a:cubicBezTo>
                    <a:pt x="255" y="13"/>
                    <a:pt x="253" y="14"/>
                    <a:pt x="252" y="13"/>
                  </a:cubicBezTo>
                  <a:cubicBezTo>
                    <a:pt x="253" y="12"/>
                    <a:pt x="255" y="12"/>
                    <a:pt x="255" y="13"/>
                  </a:cubicBezTo>
                  <a:cubicBezTo>
                    <a:pt x="257" y="12"/>
                    <a:pt x="259" y="13"/>
                    <a:pt x="259" y="12"/>
                  </a:cubicBezTo>
                  <a:cubicBezTo>
                    <a:pt x="259" y="12"/>
                    <a:pt x="259" y="12"/>
                    <a:pt x="259" y="12"/>
                  </a:cubicBezTo>
                  <a:cubicBezTo>
                    <a:pt x="258" y="12"/>
                    <a:pt x="257" y="11"/>
                    <a:pt x="255" y="12"/>
                  </a:cubicBezTo>
                  <a:cubicBezTo>
                    <a:pt x="255" y="12"/>
                    <a:pt x="254" y="12"/>
                    <a:pt x="253" y="12"/>
                  </a:cubicBezTo>
                  <a:cubicBezTo>
                    <a:pt x="253" y="12"/>
                    <a:pt x="252" y="13"/>
                    <a:pt x="253" y="13"/>
                  </a:cubicBezTo>
                  <a:cubicBezTo>
                    <a:pt x="252" y="13"/>
                    <a:pt x="251" y="13"/>
                    <a:pt x="251" y="14"/>
                  </a:cubicBezTo>
                  <a:cubicBezTo>
                    <a:pt x="251" y="13"/>
                    <a:pt x="249" y="13"/>
                    <a:pt x="249" y="13"/>
                  </a:cubicBezTo>
                  <a:cubicBezTo>
                    <a:pt x="249" y="14"/>
                    <a:pt x="249" y="14"/>
                    <a:pt x="249" y="14"/>
                  </a:cubicBezTo>
                  <a:cubicBezTo>
                    <a:pt x="246" y="14"/>
                    <a:pt x="246" y="14"/>
                    <a:pt x="246" y="14"/>
                  </a:cubicBezTo>
                  <a:cubicBezTo>
                    <a:pt x="246" y="13"/>
                    <a:pt x="248" y="14"/>
                    <a:pt x="248" y="13"/>
                  </a:cubicBezTo>
                  <a:cubicBezTo>
                    <a:pt x="248" y="13"/>
                    <a:pt x="248" y="13"/>
                    <a:pt x="248" y="13"/>
                  </a:cubicBezTo>
                  <a:cubicBezTo>
                    <a:pt x="247" y="13"/>
                    <a:pt x="248" y="13"/>
                    <a:pt x="248" y="13"/>
                  </a:cubicBezTo>
                  <a:cubicBezTo>
                    <a:pt x="245" y="14"/>
                    <a:pt x="243" y="15"/>
                    <a:pt x="240" y="14"/>
                  </a:cubicBezTo>
                  <a:cubicBezTo>
                    <a:pt x="240" y="14"/>
                    <a:pt x="240" y="14"/>
                    <a:pt x="240" y="14"/>
                  </a:cubicBezTo>
                  <a:cubicBezTo>
                    <a:pt x="240" y="13"/>
                    <a:pt x="240" y="13"/>
                    <a:pt x="240" y="13"/>
                  </a:cubicBezTo>
                  <a:cubicBezTo>
                    <a:pt x="240" y="14"/>
                    <a:pt x="240" y="14"/>
                    <a:pt x="239" y="14"/>
                  </a:cubicBezTo>
                  <a:cubicBezTo>
                    <a:pt x="239" y="14"/>
                    <a:pt x="238" y="13"/>
                    <a:pt x="239" y="13"/>
                  </a:cubicBezTo>
                  <a:cubicBezTo>
                    <a:pt x="239" y="13"/>
                    <a:pt x="239" y="13"/>
                    <a:pt x="239" y="13"/>
                  </a:cubicBezTo>
                  <a:cubicBezTo>
                    <a:pt x="239" y="12"/>
                    <a:pt x="239" y="12"/>
                    <a:pt x="239" y="12"/>
                  </a:cubicBezTo>
                  <a:cubicBezTo>
                    <a:pt x="237" y="14"/>
                    <a:pt x="237" y="14"/>
                    <a:pt x="237" y="14"/>
                  </a:cubicBezTo>
                  <a:cubicBezTo>
                    <a:pt x="234" y="13"/>
                    <a:pt x="238" y="12"/>
                    <a:pt x="236" y="11"/>
                  </a:cubicBezTo>
                  <a:cubicBezTo>
                    <a:pt x="237" y="12"/>
                    <a:pt x="238" y="11"/>
                    <a:pt x="240" y="11"/>
                  </a:cubicBezTo>
                  <a:cubicBezTo>
                    <a:pt x="240" y="11"/>
                    <a:pt x="241" y="12"/>
                    <a:pt x="242" y="12"/>
                  </a:cubicBezTo>
                  <a:cubicBezTo>
                    <a:pt x="241" y="13"/>
                    <a:pt x="243" y="12"/>
                    <a:pt x="242" y="14"/>
                  </a:cubicBezTo>
                  <a:cubicBezTo>
                    <a:pt x="243" y="14"/>
                    <a:pt x="243" y="14"/>
                    <a:pt x="243" y="14"/>
                  </a:cubicBezTo>
                  <a:cubicBezTo>
                    <a:pt x="244" y="13"/>
                    <a:pt x="243" y="14"/>
                    <a:pt x="243" y="13"/>
                  </a:cubicBezTo>
                  <a:cubicBezTo>
                    <a:pt x="245" y="13"/>
                    <a:pt x="245" y="13"/>
                    <a:pt x="245" y="13"/>
                  </a:cubicBezTo>
                  <a:cubicBezTo>
                    <a:pt x="245" y="11"/>
                    <a:pt x="247" y="13"/>
                    <a:pt x="247" y="12"/>
                  </a:cubicBezTo>
                  <a:cubicBezTo>
                    <a:pt x="248" y="12"/>
                    <a:pt x="248" y="12"/>
                    <a:pt x="248" y="12"/>
                  </a:cubicBezTo>
                  <a:cubicBezTo>
                    <a:pt x="248" y="12"/>
                    <a:pt x="248" y="12"/>
                    <a:pt x="248" y="12"/>
                  </a:cubicBezTo>
                  <a:cubicBezTo>
                    <a:pt x="247" y="12"/>
                    <a:pt x="247" y="12"/>
                    <a:pt x="247" y="12"/>
                  </a:cubicBezTo>
                  <a:cubicBezTo>
                    <a:pt x="247" y="11"/>
                    <a:pt x="249" y="11"/>
                    <a:pt x="249" y="11"/>
                  </a:cubicBezTo>
                  <a:cubicBezTo>
                    <a:pt x="250" y="11"/>
                    <a:pt x="250" y="12"/>
                    <a:pt x="250" y="12"/>
                  </a:cubicBezTo>
                  <a:cubicBezTo>
                    <a:pt x="250" y="13"/>
                    <a:pt x="251" y="12"/>
                    <a:pt x="251" y="12"/>
                  </a:cubicBezTo>
                  <a:cubicBezTo>
                    <a:pt x="251" y="11"/>
                    <a:pt x="254" y="12"/>
                    <a:pt x="253" y="10"/>
                  </a:cubicBezTo>
                  <a:cubicBezTo>
                    <a:pt x="253" y="11"/>
                    <a:pt x="252" y="11"/>
                    <a:pt x="252" y="11"/>
                  </a:cubicBezTo>
                  <a:cubicBezTo>
                    <a:pt x="251" y="10"/>
                    <a:pt x="251" y="10"/>
                    <a:pt x="251" y="10"/>
                  </a:cubicBezTo>
                  <a:cubicBezTo>
                    <a:pt x="251" y="10"/>
                    <a:pt x="251" y="11"/>
                    <a:pt x="251" y="11"/>
                  </a:cubicBezTo>
                  <a:cubicBezTo>
                    <a:pt x="249" y="11"/>
                    <a:pt x="246" y="10"/>
                    <a:pt x="244" y="10"/>
                  </a:cubicBezTo>
                  <a:cubicBezTo>
                    <a:pt x="244" y="10"/>
                    <a:pt x="244" y="10"/>
                    <a:pt x="244" y="10"/>
                  </a:cubicBezTo>
                  <a:cubicBezTo>
                    <a:pt x="245" y="10"/>
                    <a:pt x="245" y="10"/>
                    <a:pt x="245" y="10"/>
                  </a:cubicBezTo>
                  <a:cubicBezTo>
                    <a:pt x="245" y="10"/>
                    <a:pt x="245" y="9"/>
                    <a:pt x="245" y="9"/>
                  </a:cubicBezTo>
                  <a:cubicBezTo>
                    <a:pt x="245" y="9"/>
                    <a:pt x="245" y="9"/>
                    <a:pt x="245" y="9"/>
                  </a:cubicBezTo>
                  <a:cubicBezTo>
                    <a:pt x="246" y="9"/>
                    <a:pt x="246" y="9"/>
                    <a:pt x="246" y="9"/>
                  </a:cubicBezTo>
                  <a:cubicBezTo>
                    <a:pt x="246" y="8"/>
                    <a:pt x="246" y="8"/>
                    <a:pt x="246" y="8"/>
                  </a:cubicBezTo>
                  <a:cubicBezTo>
                    <a:pt x="246" y="8"/>
                    <a:pt x="247" y="8"/>
                    <a:pt x="247" y="8"/>
                  </a:cubicBezTo>
                  <a:cubicBezTo>
                    <a:pt x="247" y="7"/>
                    <a:pt x="246" y="8"/>
                    <a:pt x="246" y="7"/>
                  </a:cubicBezTo>
                  <a:cubicBezTo>
                    <a:pt x="246" y="7"/>
                    <a:pt x="246" y="7"/>
                    <a:pt x="246" y="7"/>
                  </a:cubicBezTo>
                  <a:cubicBezTo>
                    <a:pt x="245" y="7"/>
                    <a:pt x="245" y="7"/>
                    <a:pt x="244" y="7"/>
                  </a:cubicBezTo>
                  <a:cubicBezTo>
                    <a:pt x="243" y="6"/>
                    <a:pt x="243" y="7"/>
                    <a:pt x="242" y="7"/>
                  </a:cubicBezTo>
                  <a:cubicBezTo>
                    <a:pt x="242" y="7"/>
                    <a:pt x="241" y="7"/>
                    <a:pt x="241" y="6"/>
                  </a:cubicBezTo>
                  <a:cubicBezTo>
                    <a:pt x="240" y="6"/>
                    <a:pt x="241" y="7"/>
                    <a:pt x="240" y="7"/>
                  </a:cubicBezTo>
                  <a:cubicBezTo>
                    <a:pt x="239" y="7"/>
                    <a:pt x="240" y="6"/>
                    <a:pt x="240" y="6"/>
                  </a:cubicBezTo>
                  <a:cubicBezTo>
                    <a:pt x="239" y="8"/>
                    <a:pt x="239" y="6"/>
                    <a:pt x="238" y="6"/>
                  </a:cubicBezTo>
                  <a:cubicBezTo>
                    <a:pt x="239" y="5"/>
                    <a:pt x="240" y="6"/>
                    <a:pt x="241" y="6"/>
                  </a:cubicBezTo>
                  <a:cubicBezTo>
                    <a:pt x="239" y="5"/>
                    <a:pt x="239" y="5"/>
                    <a:pt x="239" y="5"/>
                  </a:cubicBezTo>
                  <a:cubicBezTo>
                    <a:pt x="239" y="4"/>
                    <a:pt x="239" y="5"/>
                    <a:pt x="240" y="5"/>
                  </a:cubicBezTo>
                  <a:cubicBezTo>
                    <a:pt x="240" y="4"/>
                    <a:pt x="240" y="4"/>
                    <a:pt x="240" y="4"/>
                  </a:cubicBezTo>
                  <a:cubicBezTo>
                    <a:pt x="240" y="4"/>
                    <a:pt x="240" y="4"/>
                    <a:pt x="240" y="4"/>
                  </a:cubicBezTo>
                  <a:cubicBezTo>
                    <a:pt x="240" y="4"/>
                    <a:pt x="240" y="3"/>
                    <a:pt x="239" y="3"/>
                  </a:cubicBezTo>
                  <a:cubicBezTo>
                    <a:pt x="239" y="3"/>
                    <a:pt x="239" y="3"/>
                    <a:pt x="239" y="3"/>
                  </a:cubicBezTo>
                  <a:cubicBezTo>
                    <a:pt x="237" y="2"/>
                    <a:pt x="238" y="4"/>
                    <a:pt x="237" y="5"/>
                  </a:cubicBezTo>
                  <a:cubicBezTo>
                    <a:pt x="237" y="4"/>
                    <a:pt x="236" y="4"/>
                    <a:pt x="237" y="3"/>
                  </a:cubicBezTo>
                  <a:cubicBezTo>
                    <a:pt x="236" y="3"/>
                    <a:pt x="236" y="4"/>
                    <a:pt x="236" y="4"/>
                  </a:cubicBezTo>
                  <a:cubicBezTo>
                    <a:pt x="236" y="4"/>
                    <a:pt x="237" y="4"/>
                    <a:pt x="237" y="4"/>
                  </a:cubicBezTo>
                  <a:cubicBezTo>
                    <a:pt x="235" y="4"/>
                    <a:pt x="236" y="6"/>
                    <a:pt x="234" y="5"/>
                  </a:cubicBezTo>
                  <a:cubicBezTo>
                    <a:pt x="234" y="6"/>
                    <a:pt x="234" y="6"/>
                    <a:pt x="234" y="6"/>
                  </a:cubicBezTo>
                  <a:cubicBezTo>
                    <a:pt x="233" y="6"/>
                    <a:pt x="232" y="6"/>
                    <a:pt x="232" y="6"/>
                  </a:cubicBezTo>
                  <a:cubicBezTo>
                    <a:pt x="231" y="6"/>
                    <a:pt x="231" y="7"/>
                    <a:pt x="230" y="8"/>
                  </a:cubicBezTo>
                  <a:cubicBezTo>
                    <a:pt x="229" y="8"/>
                    <a:pt x="228" y="8"/>
                    <a:pt x="228" y="7"/>
                  </a:cubicBezTo>
                  <a:cubicBezTo>
                    <a:pt x="227" y="7"/>
                    <a:pt x="227" y="8"/>
                    <a:pt x="227" y="9"/>
                  </a:cubicBezTo>
                  <a:cubicBezTo>
                    <a:pt x="227" y="8"/>
                    <a:pt x="226" y="8"/>
                    <a:pt x="226" y="7"/>
                  </a:cubicBezTo>
                  <a:cubicBezTo>
                    <a:pt x="226" y="7"/>
                    <a:pt x="226" y="7"/>
                    <a:pt x="227" y="7"/>
                  </a:cubicBezTo>
                  <a:cubicBezTo>
                    <a:pt x="227" y="7"/>
                    <a:pt x="228" y="7"/>
                    <a:pt x="227" y="6"/>
                  </a:cubicBezTo>
                  <a:cubicBezTo>
                    <a:pt x="228" y="6"/>
                    <a:pt x="229" y="6"/>
                    <a:pt x="229" y="7"/>
                  </a:cubicBezTo>
                  <a:cubicBezTo>
                    <a:pt x="229" y="6"/>
                    <a:pt x="229" y="6"/>
                    <a:pt x="230" y="6"/>
                  </a:cubicBezTo>
                  <a:cubicBezTo>
                    <a:pt x="230" y="6"/>
                    <a:pt x="230" y="6"/>
                    <a:pt x="230" y="5"/>
                  </a:cubicBezTo>
                  <a:cubicBezTo>
                    <a:pt x="231" y="4"/>
                    <a:pt x="232" y="4"/>
                    <a:pt x="233" y="5"/>
                  </a:cubicBezTo>
                  <a:cubicBezTo>
                    <a:pt x="232" y="3"/>
                    <a:pt x="232" y="3"/>
                    <a:pt x="232" y="3"/>
                  </a:cubicBezTo>
                  <a:cubicBezTo>
                    <a:pt x="232" y="4"/>
                    <a:pt x="231" y="4"/>
                    <a:pt x="231" y="4"/>
                  </a:cubicBezTo>
                  <a:cubicBezTo>
                    <a:pt x="231" y="3"/>
                    <a:pt x="231" y="2"/>
                    <a:pt x="231" y="2"/>
                  </a:cubicBezTo>
                  <a:cubicBezTo>
                    <a:pt x="231" y="3"/>
                    <a:pt x="231" y="3"/>
                    <a:pt x="231" y="3"/>
                  </a:cubicBezTo>
                  <a:cubicBezTo>
                    <a:pt x="231" y="3"/>
                    <a:pt x="231" y="3"/>
                    <a:pt x="231" y="3"/>
                  </a:cubicBezTo>
                  <a:cubicBezTo>
                    <a:pt x="230" y="3"/>
                    <a:pt x="229" y="4"/>
                    <a:pt x="229" y="4"/>
                  </a:cubicBezTo>
                  <a:cubicBezTo>
                    <a:pt x="228" y="4"/>
                    <a:pt x="229" y="4"/>
                    <a:pt x="228" y="5"/>
                  </a:cubicBezTo>
                  <a:cubicBezTo>
                    <a:pt x="228" y="4"/>
                    <a:pt x="228" y="4"/>
                    <a:pt x="228" y="4"/>
                  </a:cubicBezTo>
                  <a:cubicBezTo>
                    <a:pt x="227" y="5"/>
                    <a:pt x="227" y="5"/>
                    <a:pt x="227" y="5"/>
                  </a:cubicBezTo>
                  <a:cubicBezTo>
                    <a:pt x="228" y="5"/>
                    <a:pt x="229" y="5"/>
                    <a:pt x="229" y="5"/>
                  </a:cubicBezTo>
                  <a:cubicBezTo>
                    <a:pt x="229" y="6"/>
                    <a:pt x="229" y="6"/>
                    <a:pt x="229" y="6"/>
                  </a:cubicBezTo>
                  <a:cubicBezTo>
                    <a:pt x="229" y="6"/>
                    <a:pt x="228" y="6"/>
                    <a:pt x="228" y="5"/>
                  </a:cubicBezTo>
                  <a:cubicBezTo>
                    <a:pt x="227" y="6"/>
                    <a:pt x="225" y="5"/>
                    <a:pt x="226" y="6"/>
                  </a:cubicBezTo>
                  <a:cubicBezTo>
                    <a:pt x="225" y="6"/>
                    <a:pt x="223" y="7"/>
                    <a:pt x="223" y="5"/>
                  </a:cubicBezTo>
                  <a:cubicBezTo>
                    <a:pt x="224" y="4"/>
                    <a:pt x="226" y="5"/>
                    <a:pt x="226" y="4"/>
                  </a:cubicBezTo>
                  <a:cubicBezTo>
                    <a:pt x="225" y="4"/>
                    <a:pt x="226" y="3"/>
                    <a:pt x="225" y="2"/>
                  </a:cubicBezTo>
                  <a:cubicBezTo>
                    <a:pt x="225" y="3"/>
                    <a:pt x="226" y="2"/>
                    <a:pt x="226" y="2"/>
                  </a:cubicBezTo>
                  <a:cubicBezTo>
                    <a:pt x="226" y="2"/>
                    <a:pt x="225" y="1"/>
                    <a:pt x="225" y="2"/>
                  </a:cubicBezTo>
                  <a:cubicBezTo>
                    <a:pt x="224" y="2"/>
                    <a:pt x="224" y="2"/>
                    <a:pt x="224" y="2"/>
                  </a:cubicBezTo>
                  <a:cubicBezTo>
                    <a:pt x="224" y="2"/>
                    <a:pt x="224" y="3"/>
                    <a:pt x="224" y="3"/>
                  </a:cubicBezTo>
                  <a:cubicBezTo>
                    <a:pt x="223" y="4"/>
                    <a:pt x="223" y="3"/>
                    <a:pt x="222" y="3"/>
                  </a:cubicBezTo>
                  <a:cubicBezTo>
                    <a:pt x="222" y="3"/>
                    <a:pt x="223" y="3"/>
                    <a:pt x="223" y="4"/>
                  </a:cubicBezTo>
                  <a:cubicBezTo>
                    <a:pt x="222" y="4"/>
                    <a:pt x="221" y="3"/>
                    <a:pt x="221" y="4"/>
                  </a:cubicBezTo>
                  <a:cubicBezTo>
                    <a:pt x="220" y="3"/>
                    <a:pt x="220" y="3"/>
                    <a:pt x="220" y="3"/>
                  </a:cubicBezTo>
                  <a:cubicBezTo>
                    <a:pt x="220" y="4"/>
                    <a:pt x="220" y="4"/>
                    <a:pt x="220" y="4"/>
                  </a:cubicBezTo>
                  <a:cubicBezTo>
                    <a:pt x="220" y="4"/>
                    <a:pt x="220" y="4"/>
                    <a:pt x="220" y="4"/>
                  </a:cubicBezTo>
                  <a:cubicBezTo>
                    <a:pt x="221" y="5"/>
                    <a:pt x="219" y="5"/>
                    <a:pt x="219" y="5"/>
                  </a:cubicBezTo>
                  <a:cubicBezTo>
                    <a:pt x="219" y="3"/>
                    <a:pt x="219" y="3"/>
                    <a:pt x="219" y="3"/>
                  </a:cubicBezTo>
                  <a:cubicBezTo>
                    <a:pt x="218" y="3"/>
                    <a:pt x="219" y="4"/>
                    <a:pt x="218" y="4"/>
                  </a:cubicBezTo>
                  <a:cubicBezTo>
                    <a:pt x="217" y="3"/>
                    <a:pt x="217" y="2"/>
                    <a:pt x="218" y="1"/>
                  </a:cubicBezTo>
                  <a:cubicBezTo>
                    <a:pt x="216" y="1"/>
                    <a:pt x="217" y="4"/>
                    <a:pt x="216" y="4"/>
                  </a:cubicBezTo>
                  <a:cubicBezTo>
                    <a:pt x="216" y="3"/>
                    <a:pt x="215" y="3"/>
                    <a:pt x="214" y="3"/>
                  </a:cubicBezTo>
                  <a:cubicBezTo>
                    <a:pt x="214" y="4"/>
                    <a:pt x="214" y="4"/>
                    <a:pt x="214" y="4"/>
                  </a:cubicBezTo>
                  <a:cubicBezTo>
                    <a:pt x="213" y="4"/>
                    <a:pt x="212" y="5"/>
                    <a:pt x="211" y="4"/>
                  </a:cubicBezTo>
                  <a:cubicBezTo>
                    <a:pt x="211" y="3"/>
                    <a:pt x="211" y="3"/>
                    <a:pt x="211" y="3"/>
                  </a:cubicBezTo>
                  <a:cubicBezTo>
                    <a:pt x="210" y="4"/>
                    <a:pt x="210" y="3"/>
                    <a:pt x="210" y="3"/>
                  </a:cubicBezTo>
                  <a:cubicBezTo>
                    <a:pt x="211" y="3"/>
                    <a:pt x="211" y="2"/>
                    <a:pt x="212" y="2"/>
                  </a:cubicBezTo>
                  <a:cubicBezTo>
                    <a:pt x="212" y="1"/>
                    <a:pt x="211" y="3"/>
                    <a:pt x="211" y="2"/>
                  </a:cubicBezTo>
                  <a:cubicBezTo>
                    <a:pt x="211" y="1"/>
                    <a:pt x="211" y="1"/>
                    <a:pt x="211" y="1"/>
                  </a:cubicBezTo>
                  <a:cubicBezTo>
                    <a:pt x="211" y="1"/>
                    <a:pt x="211" y="1"/>
                    <a:pt x="211" y="1"/>
                  </a:cubicBezTo>
                  <a:cubicBezTo>
                    <a:pt x="211" y="2"/>
                    <a:pt x="210" y="2"/>
                    <a:pt x="210" y="2"/>
                  </a:cubicBezTo>
                  <a:cubicBezTo>
                    <a:pt x="210" y="3"/>
                    <a:pt x="210" y="3"/>
                    <a:pt x="210" y="3"/>
                  </a:cubicBezTo>
                  <a:cubicBezTo>
                    <a:pt x="208" y="4"/>
                    <a:pt x="210" y="2"/>
                    <a:pt x="209" y="2"/>
                  </a:cubicBezTo>
                  <a:cubicBezTo>
                    <a:pt x="208" y="2"/>
                    <a:pt x="208" y="2"/>
                    <a:pt x="208" y="2"/>
                  </a:cubicBezTo>
                  <a:cubicBezTo>
                    <a:pt x="208" y="4"/>
                    <a:pt x="209" y="4"/>
                    <a:pt x="210" y="4"/>
                  </a:cubicBezTo>
                  <a:cubicBezTo>
                    <a:pt x="207" y="6"/>
                    <a:pt x="208" y="2"/>
                    <a:pt x="206" y="2"/>
                  </a:cubicBezTo>
                  <a:cubicBezTo>
                    <a:pt x="206" y="1"/>
                    <a:pt x="206" y="1"/>
                    <a:pt x="206" y="1"/>
                  </a:cubicBezTo>
                  <a:cubicBezTo>
                    <a:pt x="206" y="1"/>
                    <a:pt x="206" y="1"/>
                    <a:pt x="206" y="1"/>
                  </a:cubicBezTo>
                  <a:cubicBezTo>
                    <a:pt x="206" y="2"/>
                    <a:pt x="206" y="2"/>
                    <a:pt x="206" y="2"/>
                  </a:cubicBezTo>
                  <a:cubicBezTo>
                    <a:pt x="206" y="3"/>
                    <a:pt x="206" y="2"/>
                    <a:pt x="207" y="2"/>
                  </a:cubicBezTo>
                  <a:cubicBezTo>
                    <a:pt x="207" y="2"/>
                    <a:pt x="207" y="3"/>
                    <a:pt x="207" y="3"/>
                  </a:cubicBezTo>
                  <a:cubicBezTo>
                    <a:pt x="207" y="3"/>
                    <a:pt x="207" y="3"/>
                    <a:pt x="207" y="3"/>
                  </a:cubicBezTo>
                  <a:cubicBezTo>
                    <a:pt x="207" y="5"/>
                    <a:pt x="204" y="4"/>
                    <a:pt x="203" y="5"/>
                  </a:cubicBezTo>
                  <a:cubicBezTo>
                    <a:pt x="203" y="5"/>
                    <a:pt x="203" y="5"/>
                    <a:pt x="203" y="5"/>
                  </a:cubicBezTo>
                  <a:cubicBezTo>
                    <a:pt x="202" y="5"/>
                    <a:pt x="202" y="5"/>
                    <a:pt x="202" y="5"/>
                  </a:cubicBezTo>
                  <a:cubicBezTo>
                    <a:pt x="203" y="5"/>
                    <a:pt x="203" y="5"/>
                    <a:pt x="203" y="5"/>
                  </a:cubicBezTo>
                  <a:cubicBezTo>
                    <a:pt x="202" y="5"/>
                    <a:pt x="201" y="5"/>
                    <a:pt x="200" y="5"/>
                  </a:cubicBezTo>
                  <a:cubicBezTo>
                    <a:pt x="200" y="6"/>
                    <a:pt x="200" y="6"/>
                    <a:pt x="199" y="6"/>
                  </a:cubicBezTo>
                  <a:cubicBezTo>
                    <a:pt x="199" y="5"/>
                    <a:pt x="198" y="5"/>
                    <a:pt x="199" y="4"/>
                  </a:cubicBezTo>
                  <a:cubicBezTo>
                    <a:pt x="199" y="5"/>
                    <a:pt x="200" y="5"/>
                    <a:pt x="200" y="4"/>
                  </a:cubicBezTo>
                  <a:cubicBezTo>
                    <a:pt x="201" y="4"/>
                    <a:pt x="201" y="5"/>
                    <a:pt x="201" y="5"/>
                  </a:cubicBezTo>
                  <a:cubicBezTo>
                    <a:pt x="201" y="4"/>
                    <a:pt x="202" y="4"/>
                    <a:pt x="202" y="3"/>
                  </a:cubicBezTo>
                  <a:cubicBezTo>
                    <a:pt x="202" y="2"/>
                    <a:pt x="203" y="3"/>
                    <a:pt x="203" y="2"/>
                  </a:cubicBezTo>
                  <a:cubicBezTo>
                    <a:pt x="203" y="2"/>
                    <a:pt x="204" y="2"/>
                    <a:pt x="203" y="1"/>
                  </a:cubicBezTo>
                  <a:cubicBezTo>
                    <a:pt x="202" y="1"/>
                    <a:pt x="202" y="2"/>
                    <a:pt x="201" y="2"/>
                  </a:cubicBezTo>
                  <a:cubicBezTo>
                    <a:pt x="201" y="2"/>
                    <a:pt x="201" y="2"/>
                    <a:pt x="201" y="2"/>
                  </a:cubicBezTo>
                  <a:cubicBezTo>
                    <a:pt x="201" y="2"/>
                    <a:pt x="198" y="2"/>
                    <a:pt x="198" y="3"/>
                  </a:cubicBezTo>
                  <a:cubicBezTo>
                    <a:pt x="199" y="3"/>
                    <a:pt x="200" y="3"/>
                    <a:pt x="200" y="3"/>
                  </a:cubicBezTo>
                  <a:cubicBezTo>
                    <a:pt x="199" y="4"/>
                    <a:pt x="198" y="3"/>
                    <a:pt x="197" y="4"/>
                  </a:cubicBezTo>
                  <a:cubicBezTo>
                    <a:pt x="197" y="3"/>
                    <a:pt x="197" y="3"/>
                    <a:pt x="197" y="3"/>
                  </a:cubicBezTo>
                  <a:cubicBezTo>
                    <a:pt x="199" y="3"/>
                    <a:pt x="198" y="1"/>
                    <a:pt x="198" y="1"/>
                  </a:cubicBezTo>
                  <a:cubicBezTo>
                    <a:pt x="197" y="1"/>
                    <a:pt x="197" y="1"/>
                    <a:pt x="197" y="1"/>
                  </a:cubicBezTo>
                  <a:cubicBezTo>
                    <a:pt x="196" y="1"/>
                    <a:pt x="195" y="1"/>
                    <a:pt x="195" y="0"/>
                  </a:cubicBezTo>
                  <a:cubicBezTo>
                    <a:pt x="194" y="1"/>
                    <a:pt x="193" y="1"/>
                    <a:pt x="193" y="2"/>
                  </a:cubicBezTo>
                  <a:cubicBezTo>
                    <a:pt x="194" y="2"/>
                    <a:pt x="195" y="2"/>
                    <a:pt x="195" y="3"/>
                  </a:cubicBezTo>
                  <a:cubicBezTo>
                    <a:pt x="194" y="3"/>
                    <a:pt x="192" y="3"/>
                    <a:pt x="192" y="2"/>
                  </a:cubicBezTo>
                  <a:cubicBezTo>
                    <a:pt x="192" y="3"/>
                    <a:pt x="192" y="3"/>
                    <a:pt x="192" y="3"/>
                  </a:cubicBezTo>
                  <a:cubicBezTo>
                    <a:pt x="191" y="3"/>
                    <a:pt x="190" y="3"/>
                    <a:pt x="190" y="3"/>
                  </a:cubicBezTo>
                  <a:cubicBezTo>
                    <a:pt x="191" y="2"/>
                    <a:pt x="190" y="2"/>
                    <a:pt x="190" y="1"/>
                  </a:cubicBezTo>
                  <a:cubicBezTo>
                    <a:pt x="190" y="1"/>
                    <a:pt x="190" y="1"/>
                    <a:pt x="190" y="1"/>
                  </a:cubicBezTo>
                  <a:cubicBezTo>
                    <a:pt x="190" y="0"/>
                    <a:pt x="190" y="0"/>
                    <a:pt x="190" y="0"/>
                  </a:cubicBezTo>
                  <a:cubicBezTo>
                    <a:pt x="190" y="2"/>
                    <a:pt x="187" y="1"/>
                    <a:pt x="188" y="3"/>
                  </a:cubicBezTo>
                  <a:cubicBezTo>
                    <a:pt x="189" y="2"/>
                    <a:pt x="189" y="2"/>
                    <a:pt x="189" y="2"/>
                  </a:cubicBezTo>
                  <a:cubicBezTo>
                    <a:pt x="190" y="3"/>
                    <a:pt x="189" y="3"/>
                    <a:pt x="190" y="4"/>
                  </a:cubicBezTo>
                  <a:cubicBezTo>
                    <a:pt x="189" y="4"/>
                    <a:pt x="188" y="3"/>
                    <a:pt x="188" y="4"/>
                  </a:cubicBezTo>
                  <a:cubicBezTo>
                    <a:pt x="187" y="4"/>
                    <a:pt x="187" y="5"/>
                    <a:pt x="186" y="5"/>
                  </a:cubicBezTo>
                  <a:cubicBezTo>
                    <a:pt x="187" y="4"/>
                    <a:pt x="186" y="3"/>
                    <a:pt x="186" y="2"/>
                  </a:cubicBezTo>
                  <a:cubicBezTo>
                    <a:pt x="187" y="3"/>
                    <a:pt x="187" y="3"/>
                    <a:pt x="187" y="3"/>
                  </a:cubicBezTo>
                  <a:cubicBezTo>
                    <a:pt x="187" y="3"/>
                    <a:pt x="188" y="2"/>
                    <a:pt x="187" y="2"/>
                  </a:cubicBezTo>
                  <a:cubicBezTo>
                    <a:pt x="186" y="2"/>
                    <a:pt x="185" y="1"/>
                    <a:pt x="184" y="2"/>
                  </a:cubicBezTo>
                  <a:cubicBezTo>
                    <a:pt x="184" y="3"/>
                    <a:pt x="184" y="3"/>
                    <a:pt x="184" y="3"/>
                  </a:cubicBezTo>
                  <a:cubicBezTo>
                    <a:pt x="184" y="3"/>
                    <a:pt x="183" y="3"/>
                    <a:pt x="182" y="3"/>
                  </a:cubicBezTo>
                  <a:cubicBezTo>
                    <a:pt x="182" y="3"/>
                    <a:pt x="182" y="3"/>
                    <a:pt x="182" y="3"/>
                  </a:cubicBezTo>
                  <a:cubicBezTo>
                    <a:pt x="182" y="4"/>
                    <a:pt x="181" y="5"/>
                    <a:pt x="180" y="5"/>
                  </a:cubicBezTo>
                  <a:cubicBezTo>
                    <a:pt x="179" y="5"/>
                    <a:pt x="178" y="5"/>
                    <a:pt x="178" y="4"/>
                  </a:cubicBezTo>
                  <a:cubicBezTo>
                    <a:pt x="179" y="4"/>
                    <a:pt x="179" y="4"/>
                    <a:pt x="179" y="4"/>
                  </a:cubicBezTo>
                  <a:cubicBezTo>
                    <a:pt x="180" y="3"/>
                    <a:pt x="179" y="4"/>
                    <a:pt x="180" y="4"/>
                  </a:cubicBezTo>
                  <a:cubicBezTo>
                    <a:pt x="180" y="4"/>
                    <a:pt x="180" y="3"/>
                    <a:pt x="181" y="3"/>
                  </a:cubicBezTo>
                  <a:cubicBezTo>
                    <a:pt x="181" y="4"/>
                    <a:pt x="181" y="4"/>
                    <a:pt x="181" y="4"/>
                  </a:cubicBezTo>
                  <a:cubicBezTo>
                    <a:pt x="181" y="3"/>
                    <a:pt x="181" y="3"/>
                    <a:pt x="181" y="3"/>
                  </a:cubicBezTo>
                  <a:cubicBezTo>
                    <a:pt x="181" y="3"/>
                    <a:pt x="180" y="3"/>
                    <a:pt x="179" y="2"/>
                  </a:cubicBezTo>
                  <a:cubicBezTo>
                    <a:pt x="178" y="3"/>
                    <a:pt x="178" y="3"/>
                    <a:pt x="178" y="3"/>
                  </a:cubicBezTo>
                  <a:cubicBezTo>
                    <a:pt x="178" y="2"/>
                    <a:pt x="178" y="2"/>
                    <a:pt x="178" y="2"/>
                  </a:cubicBezTo>
                  <a:cubicBezTo>
                    <a:pt x="176" y="3"/>
                    <a:pt x="176" y="3"/>
                    <a:pt x="176" y="3"/>
                  </a:cubicBezTo>
                  <a:cubicBezTo>
                    <a:pt x="176" y="3"/>
                    <a:pt x="175" y="3"/>
                    <a:pt x="175" y="3"/>
                  </a:cubicBezTo>
                  <a:cubicBezTo>
                    <a:pt x="175" y="3"/>
                    <a:pt x="175" y="3"/>
                    <a:pt x="175" y="3"/>
                  </a:cubicBezTo>
                  <a:cubicBezTo>
                    <a:pt x="174" y="2"/>
                    <a:pt x="174" y="3"/>
                    <a:pt x="173" y="3"/>
                  </a:cubicBezTo>
                  <a:cubicBezTo>
                    <a:pt x="172" y="3"/>
                    <a:pt x="172" y="3"/>
                    <a:pt x="172" y="2"/>
                  </a:cubicBezTo>
                  <a:cubicBezTo>
                    <a:pt x="172" y="2"/>
                    <a:pt x="172" y="2"/>
                    <a:pt x="172" y="2"/>
                  </a:cubicBezTo>
                  <a:cubicBezTo>
                    <a:pt x="171" y="2"/>
                    <a:pt x="173" y="1"/>
                    <a:pt x="172" y="1"/>
                  </a:cubicBezTo>
                  <a:cubicBezTo>
                    <a:pt x="171" y="1"/>
                    <a:pt x="171" y="1"/>
                    <a:pt x="171" y="1"/>
                  </a:cubicBezTo>
                  <a:cubicBezTo>
                    <a:pt x="171" y="1"/>
                    <a:pt x="170" y="1"/>
                    <a:pt x="169" y="1"/>
                  </a:cubicBezTo>
                  <a:cubicBezTo>
                    <a:pt x="169" y="0"/>
                    <a:pt x="171" y="1"/>
                    <a:pt x="170" y="0"/>
                  </a:cubicBezTo>
                  <a:cubicBezTo>
                    <a:pt x="170" y="0"/>
                    <a:pt x="170" y="0"/>
                    <a:pt x="170" y="0"/>
                  </a:cubicBezTo>
                  <a:cubicBezTo>
                    <a:pt x="169" y="0"/>
                    <a:pt x="169" y="1"/>
                    <a:pt x="168" y="2"/>
                  </a:cubicBezTo>
                  <a:cubicBezTo>
                    <a:pt x="168" y="2"/>
                    <a:pt x="169" y="2"/>
                    <a:pt x="169" y="2"/>
                  </a:cubicBezTo>
                  <a:cubicBezTo>
                    <a:pt x="168" y="2"/>
                    <a:pt x="168" y="3"/>
                    <a:pt x="167" y="3"/>
                  </a:cubicBezTo>
                  <a:cubicBezTo>
                    <a:pt x="167" y="3"/>
                    <a:pt x="166" y="2"/>
                    <a:pt x="167" y="2"/>
                  </a:cubicBezTo>
                  <a:cubicBezTo>
                    <a:pt x="164" y="2"/>
                    <a:pt x="167" y="4"/>
                    <a:pt x="166" y="5"/>
                  </a:cubicBezTo>
                  <a:cubicBezTo>
                    <a:pt x="167" y="5"/>
                    <a:pt x="169" y="5"/>
                    <a:pt x="170" y="4"/>
                  </a:cubicBezTo>
                  <a:cubicBezTo>
                    <a:pt x="170" y="5"/>
                    <a:pt x="170" y="6"/>
                    <a:pt x="169" y="6"/>
                  </a:cubicBezTo>
                  <a:cubicBezTo>
                    <a:pt x="168" y="7"/>
                    <a:pt x="168" y="5"/>
                    <a:pt x="168" y="5"/>
                  </a:cubicBezTo>
                  <a:cubicBezTo>
                    <a:pt x="167" y="5"/>
                    <a:pt x="167" y="5"/>
                    <a:pt x="167" y="6"/>
                  </a:cubicBezTo>
                  <a:cubicBezTo>
                    <a:pt x="168" y="7"/>
                    <a:pt x="166" y="7"/>
                    <a:pt x="165" y="7"/>
                  </a:cubicBezTo>
                  <a:cubicBezTo>
                    <a:pt x="166" y="8"/>
                    <a:pt x="167" y="7"/>
                    <a:pt x="168" y="8"/>
                  </a:cubicBezTo>
                  <a:cubicBezTo>
                    <a:pt x="168" y="8"/>
                    <a:pt x="168" y="8"/>
                    <a:pt x="168" y="8"/>
                  </a:cubicBezTo>
                  <a:cubicBezTo>
                    <a:pt x="168" y="8"/>
                    <a:pt x="168" y="8"/>
                    <a:pt x="167" y="8"/>
                  </a:cubicBezTo>
                  <a:cubicBezTo>
                    <a:pt x="167" y="8"/>
                    <a:pt x="167" y="8"/>
                    <a:pt x="167" y="8"/>
                  </a:cubicBezTo>
                  <a:cubicBezTo>
                    <a:pt x="169" y="8"/>
                    <a:pt x="169" y="8"/>
                    <a:pt x="169" y="8"/>
                  </a:cubicBezTo>
                  <a:cubicBezTo>
                    <a:pt x="168" y="9"/>
                    <a:pt x="168" y="9"/>
                    <a:pt x="168" y="9"/>
                  </a:cubicBezTo>
                  <a:cubicBezTo>
                    <a:pt x="167" y="9"/>
                    <a:pt x="167" y="9"/>
                    <a:pt x="166" y="8"/>
                  </a:cubicBezTo>
                  <a:cubicBezTo>
                    <a:pt x="166" y="8"/>
                    <a:pt x="166" y="9"/>
                    <a:pt x="166" y="9"/>
                  </a:cubicBezTo>
                  <a:cubicBezTo>
                    <a:pt x="166" y="9"/>
                    <a:pt x="165" y="10"/>
                    <a:pt x="164" y="9"/>
                  </a:cubicBezTo>
                  <a:cubicBezTo>
                    <a:pt x="164" y="9"/>
                    <a:pt x="164" y="10"/>
                    <a:pt x="164" y="10"/>
                  </a:cubicBezTo>
                  <a:cubicBezTo>
                    <a:pt x="163" y="11"/>
                    <a:pt x="161" y="10"/>
                    <a:pt x="160" y="10"/>
                  </a:cubicBezTo>
                  <a:cubicBezTo>
                    <a:pt x="160" y="8"/>
                    <a:pt x="160" y="8"/>
                    <a:pt x="160" y="8"/>
                  </a:cubicBezTo>
                  <a:cubicBezTo>
                    <a:pt x="160" y="9"/>
                    <a:pt x="160" y="9"/>
                    <a:pt x="160" y="9"/>
                  </a:cubicBezTo>
                  <a:cubicBezTo>
                    <a:pt x="161" y="9"/>
                    <a:pt x="160" y="9"/>
                    <a:pt x="160" y="9"/>
                  </a:cubicBezTo>
                  <a:cubicBezTo>
                    <a:pt x="161" y="9"/>
                    <a:pt x="161" y="9"/>
                    <a:pt x="161" y="9"/>
                  </a:cubicBezTo>
                  <a:cubicBezTo>
                    <a:pt x="161" y="9"/>
                    <a:pt x="161" y="9"/>
                    <a:pt x="161" y="9"/>
                  </a:cubicBezTo>
                  <a:cubicBezTo>
                    <a:pt x="162" y="9"/>
                    <a:pt x="162" y="9"/>
                    <a:pt x="162" y="9"/>
                  </a:cubicBezTo>
                  <a:cubicBezTo>
                    <a:pt x="161" y="8"/>
                    <a:pt x="161" y="8"/>
                    <a:pt x="161" y="8"/>
                  </a:cubicBezTo>
                  <a:cubicBezTo>
                    <a:pt x="162" y="8"/>
                    <a:pt x="162" y="7"/>
                    <a:pt x="163" y="8"/>
                  </a:cubicBezTo>
                  <a:cubicBezTo>
                    <a:pt x="163" y="8"/>
                    <a:pt x="163" y="8"/>
                    <a:pt x="163" y="8"/>
                  </a:cubicBezTo>
                  <a:cubicBezTo>
                    <a:pt x="164" y="9"/>
                    <a:pt x="164" y="9"/>
                    <a:pt x="164" y="8"/>
                  </a:cubicBezTo>
                  <a:cubicBezTo>
                    <a:pt x="164" y="8"/>
                    <a:pt x="165" y="8"/>
                    <a:pt x="165" y="7"/>
                  </a:cubicBezTo>
                  <a:cubicBezTo>
                    <a:pt x="163" y="7"/>
                    <a:pt x="160" y="6"/>
                    <a:pt x="161" y="8"/>
                  </a:cubicBezTo>
                  <a:cubicBezTo>
                    <a:pt x="160" y="8"/>
                    <a:pt x="160" y="8"/>
                    <a:pt x="160" y="8"/>
                  </a:cubicBezTo>
                  <a:cubicBezTo>
                    <a:pt x="160" y="8"/>
                    <a:pt x="160" y="7"/>
                    <a:pt x="160" y="7"/>
                  </a:cubicBezTo>
                  <a:cubicBezTo>
                    <a:pt x="159" y="7"/>
                    <a:pt x="159" y="7"/>
                    <a:pt x="159" y="7"/>
                  </a:cubicBezTo>
                  <a:cubicBezTo>
                    <a:pt x="159" y="7"/>
                    <a:pt x="158" y="8"/>
                    <a:pt x="158" y="8"/>
                  </a:cubicBezTo>
                  <a:cubicBezTo>
                    <a:pt x="158" y="8"/>
                    <a:pt x="157" y="8"/>
                    <a:pt x="157" y="8"/>
                  </a:cubicBezTo>
                  <a:cubicBezTo>
                    <a:pt x="157" y="8"/>
                    <a:pt x="157" y="8"/>
                    <a:pt x="157" y="8"/>
                  </a:cubicBezTo>
                  <a:cubicBezTo>
                    <a:pt x="156" y="7"/>
                    <a:pt x="156" y="7"/>
                    <a:pt x="156" y="7"/>
                  </a:cubicBezTo>
                  <a:cubicBezTo>
                    <a:pt x="156" y="8"/>
                    <a:pt x="156" y="8"/>
                    <a:pt x="156" y="8"/>
                  </a:cubicBezTo>
                  <a:cubicBezTo>
                    <a:pt x="155" y="7"/>
                    <a:pt x="154" y="8"/>
                    <a:pt x="153" y="9"/>
                  </a:cubicBezTo>
                  <a:cubicBezTo>
                    <a:pt x="152" y="9"/>
                    <a:pt x="151" y="9"/>
                    <a:pt x="151" y="8"/>
                  </a:cubicBezTo>
                  <a:cubicBezTo>
                    <a:pt x="151" y="7"/>
                    <a:pt x="151" y="6"/>
                    <a:pt x="151" y="5"/>
                  </a:cubicBezTo>
                  <a:cubicBezTo>
                    <a:pt x="149" y="5"/>
                    <a:pt x="147" y="4"/>
                    <a:pt x="148" y="7"/>
                  </a:cubicBezTo>
                  <a:cubicBezTo>
                    <a:pt x="146" y="7"/>
                    <a:pt x="144" y="7"/>
                    <a:pt x="142" y="6"/>
                  </a:cubicBezTo>
                  <a:cubicBezTo>
                    <a:pt x="143" y="6"/>
                    <a:pt x="143" y="6"/>
                    <a:pt x="143" y="6"/>
                  </a:cubicBezTo>
                  <a:cubicBezTo>
                    <a:pt x="142" y="5"/>
                    <a:pt x="140" y="6"/>
                    <a:pt x="139" y="6"/>
                  </a:cubicBezTo>
                  <a:cubicBezTo>
                    <a:pt x="140" y="4"/>
                    <a:pt x="143" y="6"/>
                    <a:pt x="143" y="4"/>
                  </a:cubicBezTo>
                  <a:cubicBezTo>
                    <a:pt x="142" y="4"/>
                    <a:pt x="141" y="4"/>
                    <a:pt x="140" y="4"/>
                  </a:cubicBezTo>
                  <a:cubicBezTo>
                    <a:pt x="138" y="3"/>
                    <a:pt x="137" y="5"/>
                    <a:pt x="136" y="4"/>
                  </a:cubicBezTo>
                  <a:cubicBezTo>
                    <a:pt x="134" y="3"/>
                    <a:pt x="133" y="5"/>
                    <a:pt x="131" y="5"/>
                  </a:cubicBezTo>
                  <a:cubicBezTo>
                    <a:pt x="131" y="4"/>
                    <a:pt x="131" y="4"/>
                    <a:pt x="131" y="4"/>
                  </a:cubicBezTo>
                  <a:cubicBezTo>
                    <a:pt x="129" y="5"/>
                    <a:pt x="129" y="5"/>
                    <a:pt x="129" y="5"/>
                  </a:cubicBezTo>
                  <a:cubicBezTo>
                    <a:pt x="127" y="3"/>
                    <a:pt x="125" y="4"/>
                    <a:pt x="123" y="5"/>
                  </a:cubicBezTo>
                  <a:cubicBezTo>
                    <a:pt x="122" y="5"/>
                    <a:pt x="122" y="5"/>
                    <a:pt x="122" y="5"/>
                  </a:cubicBezTo>
                  <a:cubicBezTo>
                    <a:pt x="122" y="5"/>
                    <a:pt x="122" y="5"/>
                    <a:pt x="122" y="5"/>
                  </a:cubicBezTo>
                  <a:cubicBezTo>
                    <a:pt x="122" y="6"/>
                    <a:pt x="123" y="6"/>
                    <a:pt x="122" y="6"/>
                  </a:cubicBezTo>
                  <a:cubicBezTo>
                    <a:pt x="121" y="7"/>
                    <a:pt x="120" y="6"/>
                    <a:pt x="120" y="5"/>
                  </a:cubicBezTo>
                  <a:cubicBezTo>
                    <a:pt x="120" y="5"/>
                    <a:pt x="122" y="5"/>
                    <a:pt x="121" y="4"/>
                  </a:cubicBezTo>
                  <a:cubicBezTo>
                    <a:pt x="119" y="3"/>
                    <a:pt x="119" y="5"/>
                    <a:pt x="119" y="6"/>
                  </a:cubicBezTo>
                  <a:cubicBezTo>
                    <a:pt x="118" y="5"/>
                    <a:pt x="118" y="5"/>
                    <a:pt x="118" y="5"/>
                  </a:cubicBezTo>
                  <a:cubicBezTo>
                    <a:pt x="118" y="5"/>
                    <a:pt x="118" y="4"/>
                    <a:pt x="118" y="4"/>
                  </a:cubicBezTo>
                  <a:cubicBezTo>
                    <a:pt x="118" y="4"/>
                    <a:pt x="116" y="5"/>
                    <a:pt x="115" y="4"/>
                  </a:cubicBezTo>
                  <a:cubicBezTo>
                    <a:pt x="115" y="6"/>
                    <a:pt x="114" y="5"/>
                    <a:pt x="113" y="6"/>
                  </a:cubicBezTo>
                  <a:cubicBezTo>
                    <a:pt x="112" y="5"/>
                    <a:pt x="111" y="5"/>
                    <a:pt x="111" y="4"/>
                  </a:cubicBezTo>
                  <a:cubicBezTo>
                    <a:pt x="110" y="5"/>
                    <a:pt x="110" y="5"/>
                    <a:pt x="110" y="5"/>
                  </a:cubicBezTo>
                  <a:cubicBezTo>
                    <a:pt x="110" y="5"/>
                    <a:pt x="110" y="5"/>
                    <a:pt x="110" y="5"/>
                  </a:cubicBezTo>
                  <a:cubicBezTo>
                    <a:pt x="110" y="5"/>
                    <a:pt x="110" y="5"/>
                    <a:pt x="110" y="5"/>
                  </a:cubicBezTo>
                  <a:cubicBezTo>
                    <a:pt x="109" y="5"/>
                    <a:pt x="108" y="4"/>
                    <a:pt x="107" y="5"/>
                  </a:cubicBezTo>
                  <a:cubicBezTo>
                    <a:pt x="106" y="4"/>
                    <a:pt x="105" y="4"/>
                    <a:pt x="105" y="5"/>
                  </a:cubicBezTo>
                  <a:cubicBezTo>
                    <a:pt x="105" y="5"/>
                    <a:pt x="105" y="5"/>
                    <a:pt x="105" y="5"/>
                  </a:cubicBezTo>
                  <a:cubicBezTo>
                    <a:pt x="106" y="5"/>
                    <a:pt x="106" y="5"/>
                    <a:pt x="106" y="6"/>
                  </a:cubicBezTo>
                  <a:cubicBezTo>
                    <a:pt x="105" y="6"/>
                    <a:pt x="105" y="6"/>
                    <a:pt x="104" y="6"/>
                  </a:cubicBezTo>
                  <a:cubicBezTo>
                    <a:pt x="103" y="6"/>
                    <a:pt x="103" y="5"/>
                    <a:pt x="103" y="5"/>
                  </a:cubicBezTo>
                  <a:cubicBezTo>
                    <a:pt x="103" y="5"/>
                    <a:pt x="103" y="5"/>
                    <a:pt x="103" y="5"/>
                  </a:cubicBezTo>
                  <a:cubicBezTo>
                    <a:pt x="102" y="6"/>
                    <a:pt x="104" y="6"/>
                    <a:pt x="103" y="6"/>
                  </a:cubicBezTo>
                  <a:cubicBezTo>
                    <a:pt x="103" y="6"/>
                    <a:pt x="102" y="6"/>
                    <a:pt x="102" y="5"/>
                  </a:cubicBezTo>
                  <a:cubicBezTo>
                    <a:pt x="101" y="7"/>
                    <a:pt x="99" y="5"/>
                    <a:pt x="97" y="6"/>
                  </a:cubicBezTo>
                  <a:cubicBezTo>
                    <a:pt x="95" y="6"/>
                    <a:pt x="94" y="7"/>
                    <a:pt x="93" y="6"/>
                  </a:cubicBezTo>
                  <a:cubicBezTo>
                    <a:pt x="92" y="6"/>
                    <a:pt x="91" y="6"/>
                    <a:pt x="90" y="6"/>
                  </a:cubicBezTo>
                  <a:cubicBezTo>
                    <a:pt x="89" y="5"/>
                    <a:pt x="86" y="6"/>
                    <a:pt x="86" y="4"/>
                  </a:cubicBezTo>
                  <a:cubicBezTo>
                    <a:pt x="85" y="4"/>
                    <a:pt x="86" y="4"/>
                    <a:pt x="86" y="3"/>
                  </a:cubicBezTo>
                  <a:cubicBezTo>
                    <a:pt x="85" y="3"/>
                    <a:pt x="85" y="4"/>
                    <a:pt x="85" y="3"/>
                  </a:cubicBezTo>
                  <a:cubicBezTo>
                    <a:pt x="83" y="2"/>
                    <a:pt x="85" y="4"/>
                    <a:pt x="84" y="4"/>
                  </a:cubicBezTo>
                  <a:cubicBezTo>
                    <a:pt x="83" y="4"/>
                    <a:pt x="83" y="4"/>
                    <a:pt x="83" y="3"/>
                  </a:cubicBezTo>
                  <a:cubicBezTo>
                    <a:pt x="83" y="3"/>
                    <a:pt x="83" y="3"/>
                    <a:pt x="83" y="3"/>
                  </a:cubicBezTo>
                  <a:cubicBezTo>
                    <a:pt x="83" y="3"/>
                    <a:pt x="83" y="2"/>
                    <a:pt x="82" y="2"/>
                  </a:cubicBezTo>
                  <a:cubicBezTo>
                    <a:pt x="82" y="6"/>
                    <a:pt x="82" y="6"/>
                    <a:pt x="82" y="6"/>
                  </a:cubicBezTo>
                  <a:cubicBezTo>
                    <a:pt x="79" y="7"/>
                    <a:pt x="79" y="7"/>
                    <a:pt x="79" y="7"/>
                  </a:cubicBezTo>
                  <a:cubicBezTo>
                    <a:pt x="78" y="7"/>
                    <a:pt x="77" y="7"/>
                    <a:pt x="77" y="6"/>
                  </a:cubicBezTo>
                  <a:cubicBezTo>
                    <a:pt x="76" y="4"/>
                    <a:pt x="76" y="3"/>
                    <a:pt x="76" y="2"/>
                  </a:cubicBezTo>
                  <a:cubicBezTo>
                    <a:pt x="75" y="2"/>
                    <a:pt x="74" y="2"/>
                    <a:pt x="74" y="3"/>
                  </a:cubicBezTo>
                  <a:cubicBezTo>
                    <a:pt x="71" y="6"/>
                    <a:pt x="67" y="2"/>
                    <a:pt x="64" y="4"/>
                  </a:cubicBezTo>
                  <a:cubicBezTo>
                    <a:pt x="63" y="3"/>
                    <a:pt x="65" y="3"/>
                    <a:pt x="65" y="3"/>
                  </a:cubicBezTo>
                  <a:cubicBezTo>
                    <a:pt x="64" y="2"/>
                    <a:pt x="64" y="2"/>
                    <a:pt x="64" y="2"/>
                  </a:cubicBezTo>
                  <a:cubicBezTo>
                    <a:pt x="64" y="3"/>
                    <a:pt x="62" y="2"/>
                    <a:pt x="62" y="3"/>
                  </a:cubicBezTo>
                  <a:cubicBezTo>
                    <a:pt x="61" y="4"/>
                    <a:pt x="60" y="4"/>
                    <a:pt x="59" y="3"/>
                  </a:cubicBezTo>
                  <a:cubicBezTo>
                    <a:pt x="60" y="3"/>
                    <a:pt x="60" y="3"/>
                    <a:pt x="60" y="3"/>
                  </a:cubicBezTo>
                  <a:cubicBezTo>
                    <a:pt x="59" y="2"/>
                    <a:pt x="59" y="3"/>
                    <a:pt x="58" y="3"/>
                  </a:cubicBezTo>
                  <a:cubicBezTo>
                    <a:pt x="58" y="3"/>
                    <a:pt x="58" y="3"/>
                    <a:pt x="58" y="3"/>
                  </a:cubicBezTo>
                  <a:cubicBezTo>
                    <a:pt x="58" y="4"/>
                    <a:pt x="56" y="3"/>
                    <a:pt x="55" y="4"/>
                  </a:cubicBezTo>
                  <a:cubicBezTo>
                    <a:pt x="56" y="4"/>
                    <a:pt x="56" y="4"/>
                    <a:pt x="56" y="4"/>
                  </a:cubicBezTo>
                  <a:cubicBezTo>
                    <a:pt x="56" y="4"/>
                    <a:pt x="56" y="4"/>
                    <a:pt x="56" y="4"/>
                  </a:cubicBezTo>
                  <a:cubicBezTo>
                    <a:pt x="57" y="4"/>
                    <a:pt x="57" y="3"/>
                    <a:pt x="58" y="4"/>
                  </a:cubicBezTo>
                  <a:cubicBezTo>
                    <a:pt x="58" y="5"/>
                    <a:pt x="57" y="6"/>
                    <a:pt x="55" y="6"/>
                  </a:cubicBezTo>
                  <a:cubicBezTo>
                    <a:pt x="54" y="6"/>
                    <a:pt x="53" y="6"/>
                    <a:pt x="52" y="6"/>
                  </a:cubicBezTo>
                  <a:cubicBezTo>
                    <a:pt x="54" y="4"/>
                    <a:pt x="54" y="4"/>
                    <a:pt x="54" y="4"/>
                  </a:cubicBezTo>
                  <a:cubicBezTo>
                    <a:pt x="53" y="4"/>
                    <a:pt x="53" y="4"/>
                    <a:pt x="53" y="4"/>
                  </a:cubicBezTo>
                  <a:cubicBezTo>
                    <a:pt x="53" y="5"/>
                    <a:pt x="51" y="5"/>
                    <a:pt x="50" y="5"/>
                  </a:cubicBezTo>
                  <a:cubicBezTo>
                    <a:pt x="50" y="5"/>
                    <a:pt x="50" y="5"/>
                    <a:pt x="50" y="5"/>
                  </a:cubicBezTo>
                  <a:cubicBezTo>
                    <a:pt x="49" y="5"/>
                    <a:pt x="49" y="5"/>
                    <a:pt x="49" y="5"/>
                  </a:cubicBezTo>
                  <a:cubicBezTo>
                    <a:pt x="49" y="4"/>
                    <a:pt x="48" y="3"/>
                    <a:pt x="49" y="2"/>
                  </a:cubicBezTo>
                  <a:cubicBezTo>
                    <a:pt x="48" y="2"/>
                    <a:pt x="48" y="2"/>
                    <a:pt x="48" y="2"/>
                  </a:cubicBezTo>
                  <a:cubicBezTo>
                    <a:pt x="46" y="3"/>
                    <a:pt x="45" y="2"/>
                    <a:pt x="44" y="2"/>
                  </a:cubicBezTo>
                  <a:cubicBezTo>
                    <a:pt x="44" y="3"/>
                    <a:pt x="45" y="3"/>
                    <a:pt x="45" y="3"/>
                  </a:cubicBezTo>
                  <a:cubicBezTo>
                    <a:pt x="45" y="4"/>
                    <a:pt x="47" y="4"/>
                    <a:pt x="48" y="5"/>
                  </a:cubicBezTo>
                  <a:cubicBezTo>
                    <a:pt x="47" y="6"/>
                    <a:pt x="46" y="5"/>
                    <a:pt x="44" y="6"/>
                  </a:cubicBezTo>
                  <a:cubicBezTo>
                    <a:pt x="42" y="6"/>
                    <a:pt x="39" y="7"/>
                    <a:pt x="38" y="4"/>
                  </a:cubicBezTo>
                  <a:cubicBezTo>
                    <a:pt x="38" y="4"/>
                    <a:pt x="39" y="5"/>
                    <a:pt x="39" y="4"/>
                  </a:cubicBezTo>
                  <a:cubicBezTo>
                    <a:pt x="38" y="4"/>
                    <a:pt x="38" y="4"/>
                    <a:pt x="37" y="4"/>
                  </a:cubicBezTo>
                  <a:cubicBezTo>
                    <a:pt x="38" y="4"/>
                    <a:pt x="38" y="4"/>
                    <a:pt x="38" y="4"/>
                  </a:cubicBezTo>
                  <a:cubicBezTo>
                    <a:pt x="38" y="6"/>
                    <a:pt x="36" y="4"/>
                    <a:pt x="35" y="5"/>
                  </a:cubicBezTo>
                  <a:cubicBezTo>
                    <a:pt x="33" y="2"/>
                    <a:pt x="31" y="5"/>
                    <a:pt x="29" y="4"/>
                  </a:cubicBezTo>
                  <a:cubicBezTo>
                    <a:pt x="27" y="5"/>
                    <a:pt x="24" y="6"/>
                    <a:pt x="23" y="9"/>
                  </a:cubicBezTo>
                  <a:cubicBezTo>
                    <a:pt x="24" y="11"/>
                    <a:pt x="20" y="10"/>
                    <a:pt x="19" y="11"/>
                  </a:cubicBezTo>
                  <a:cubicBezTo>
                    <a:pt x="19" y="12"/>
                    <a:pt x="19" y="13"/>
                    <a:pt x="18" y="13"/>
                  </a:cubicBezTo>
                  <a:cubicBezTo>
                    <a:pt x="17" y="17"/>
                    <a:pt x="13" y="17"/>
                    <a:pt x="10" y="18"/>
                  </a:cubicBezTo>
                  <a:cubicBezTo>
                    <a:pt x="9" y="19"/>
                    <a:pt x="9" y="20"/>
                    <a:pt x="8" y="21"/>
                  </a:cubicBezTo>
                  <a:cubicBezTo>
                    <a:pt x="9" y="21"/>
                    <a:pt x="10" y="21"/>
                    <a:pt x="11" y="21"/>
                  </a:cubicBezTo>
                  <a:cubicBezTo>
                    <a:pt x="12" y="21"/>
                    <a:pt x="12" y="21"/>
                    <a:pt x="12" y="21"/>
                  </a:cubicBezTo>
                  <a:cubicBezTo>
                    <a:pt x="13" y="25"/>
                    <a:pt x="8" y="24"/>
                    <a:pt x="6" y="25"/>
                  </a:cubicBezTo>
                  <a:cubicBezTo>
                    <a:pt x="7" y="26"/>
                    <a:pt x="7" y="26"/>
                    <a:pt x="7" y="26"/>
                  </a:cubicBezTo>
                  <a:cubicBezTo>
                    <a:pt x="7" y="26"/>
                    <a:pt x="8" y="27"/>
                    <a:pt x="9" y="26"/>
                  </a:cubicBezTo>
                  <a:cubicBezTo>
                    <a:pt x="10" y="26"/>
                    <a:pt x="11" y="27"/>
                    <a:pt x="12" y="28"/>
                  </a:cubicBezTo>
                  <a:cubicBezTo>
                    <a:pt x="11" y="28"/>
                    <a:pt x="10" y="27"/>
                    <a:pt x="10" y="28"/>
                  </a:cubicBezTo>
                  <a:cubicBezTo>
                    <a:pt x="11" y="29"/>
                    <a:pt x="10" y="28"/>
                    <a:pt x="10" y="29"/>
                  </a:cubicBezTo>
                  <a:cubicBezTo>
                    <a:pt x="9" y="28"/>
                    <a:pt x="9" y="28"/>
                    <a:pt x="9" y="28"/>
                  </a:cubicBezTo>
                  <a:cubicBezTo>
                    <a:pt x="9" y="29"/>
                    <a:pt x="9" y="29"/>
                    <a:pt x="9" y="29"/>
                  </a:cubicBezTo>
                  <a:cubicBezTo>
                    <a:pt x="9" y="29"/>
                    <a:pt x="8" y="29"/>
                    <a:pt x="8" y="29"/>
                  </a:cubicBezTo>
                  <a:cubicBezTo>
                    <a:pt x="8" y="29"/>
                    <a:pt x="8" y="29"/>
                    <a:pt x="8" y="29"/>
                  </a:cubicBezTo>
                  <a:cubicBezTo>
                    <a:pt x="8" y="29"/>
                    <a:pt x="8" y="29"/>
                    <a:pt x="8" y="30"/>
                  </a:cubicBezTo>
                  <a:cubicBezTo>
                    <a:pt x="7" y="31"/>
                    <a:pt x="6" y="33"/>
                    <a:pt x="4" y="33"/>
                  </a:cubicBezTo>
                  <a:cubicBezTo>
                    <a:pt x="3" y="34"/>
                    <a:pt x="4" y="34"/>
                    <a:pt x="4" y="34"/>
                  </a:cubicBezTo>
                  <a:cubicBezTo>
                    <a:pt x="4" y="35"/>
                    <a:pt x="4" y="35"/>
                    <a:pt x="4" y="35"/>
                  </a:cubicBezTo>
                  <a:cubicBezTo>
                    <a:pt x="4" y="35"/>
                    <a:pt x="3" y="35"/>
                    <a:pt x="4" y="35"/>
                  </a:cubicBezTo>
                  <a:cubicBezTo>
                    <a:pt x="4" y="35"/>
                    <a:pt x="4" y="35"/>
                    <a:pt x="4" y="35"/>
                  </a:cubicBezTo>
                  <a:cubicBezTo>
                    <a:pt x="4" y="36"/>
                    <a:pt x="4" y="36"/>
                    <a:pt x="4" y="36"/>
                  </a:cubicBezTo>
                  <a:cubicBezTo>
                    <a:pt x="3" y="37"/>
                    <a:pt x="1" y="38"/>
                    <a:pt x="0" y="39"/>
                  </a:cubicBezTo>
                  <a:cubicBezTo>
                    <a:pt x="1" y="39"/>
                    <a:pt x="2" y="39"/>
                    <a:pt x="3" y="39"/>
                  </a:cubicBezTo>
                  <a:cubicBezTo>
                    <a:pt x="3" y="39"/>
                    <a:pt x="3" y="39"/>
                    <a:pt x="3" y="39"/>
                  </a:cubicBezTo>
                  <a:cubicBezTo>
                    <a:pt x="4" y="40"/>
                    <a:pt x="5" y="39"/>
                    <a:pt x="6" y="39"/>
                  </a:cubicBezTo>
                  <a:cubicBezTo>
                    <a:pt x="8" y="39"/>
                    <a:pt x="7" y="38"/>
                    <a:pt x="8" y="38"/>
                  </a:cubicBezTo>
                  <a:cubicBezTo>
                    <a:pt x="8" y="38"/>
                    <a:pt x="8" y="38"/>
                    <a:pt x="8" y="38"/>
                  </a:cubicBezTo>
                  <a:cubicBezTo>
                    <a:pt x="8" y="38"/>
                    <a:pt x="8" y="38"/>
                    <a:pt x="8" y="38"/>
                  </a:cubicBezTo>
                  <a:cubicBezTo>
                    <a:pt x="9" y="38"/>
                    <a:pt x="9" y="38"/>
                    <a:pt x="9" y="38"/>
                  </a:cubicBezTo>
                  <a:cubicBezTo>
                    <a:pt x="10" y="38"/>
                    <a:pt x="10" y="38"/>
                    <a:pt x="10" y="38"/>
                  </a:cubicBezTo>
                  <a:cubicBezTo>
                    <a:pt x="10" y="38"/>
                    <a:pt x="10" y="38"/>
                    <a:pt x="10" y="38"/>
                  </a:cubicBezTo>
                  <a:cubicBezTo>
                    <a:pt x="11" y="39"/>
                    <a:pt x="12" y="37"/>
                    <a:pt x="12" y="39"/>
                  </a:cubicBezTo>
                  <a:cubicBezTo>
                    <a:pt x="11" y="38"/>
                    <a:pt x="11" y="38"/>
                    <a:pt x="11" y="38"/>
                  </a:cubicBezTo>
                  <a:cubicBezTo>
                    <a:pt x="11" y="39"/>
                    <a:pt x="11" y="39"/>
                    <a:pt x="11" y="39"/>
                  </a:cubicBezTo>
                  <a:cubicBezTo>
                    <a:pt x="12" y="39"/>
                    <a:pt x="13" y="39"/>
                    <a:pt x="13" y="39"/>
                  </a:cubicBezTo>
                  <a:cubicBezTo>
                    <a:pt x="14" y="38"/>
                    <a:pt x="14" y="39"/>
                    <a:pt x="14" y="40"/>
                  </a:cubicBezTo>
                  <a:cubicBezTo>
                    <a:pt x="12" y="41"/>
                    <a:pt x="11" y="42"/>
                    <a:pt x="8" y="43"/>
                  </a:cubicBezTo>
                  <a:cubicBezTo>
                    <a:pt x="6" y="44"/>
                    <a:pt x="5" y="46"/>
                    <a:pt x="4" y="48"/>
                  </a:cubicBezTo>
                  <a:cubicBezTo>
                    <a:pt x="5" y="49"/>
                    <a:pt x="5" y="51"/>
                    <a:pt x="7" y="51"/>
                  </a:cubicBezTo>
                  <a:cubicBezTo>
                    <a:pt x="10" y="53"/>
                    <a:pt x="6" y="53"/>
                    <a:pt x="6" y="54"/>
                  </a:cubicBezTo>
                  <a:cubicBezTo>
                    <a:pt x="6" y="54"/>
                    <a:pt x="6" y="54"/>
                    <a:pt x="6" y="54"/>
                  </a:cubicBezTo>
                  <a:cubicBezTo>
                    <a:pt x="7" y="54"/>
                    <a:pt x="7" y="54"/>
                    <a:pt x="7" y="54"/>
                  </a:cubicBezTo>
                  <a:cubicBezTo>
                    <a:pt x="6" y="55"/>
                    <a:pt x="5" y="55"/>
                    <a:pt x="4" y="56"/>
                  </a:cubicBezTo>
                  <a:cubicBezTo>
                    <a:pt x="5" y="56"/>
                    <a:pt x="6" y="56"/>
                    <a:pt x="6" y="55"/>
                  </a:cubicBezTo>
                  <a:cubicBezTo>
                    <a:pt x="6" y="55"/>
                    <a:pt x="6" y="55"/>
                    <a:pt x="6" y="55"/>
                  </a:cubicBezTo>
                  <a:cubicBezTo>
                    <a:pt x="6" y="56"/>
                    <a:pt x="6" y="55"/>
                    <a:pt x="7" y="55"/>
                  </a:cubicBezTo>
                  <a:cubicBezTo>
                    <a:pt x="7" y="56"/>
                    <a:pt x="7" y="57"/>
                    <a:pt x="6" y="57"/>
                  </a:cubicBezTo>
                  <a:cubicBezTo>
                    <a:pt x="6" y="58"/>
                    <a:pt x="4" y="59"/>
                    <a:pt x="6" y="60"/>
                  </a:cubicBezTo>
                  <a:cubicBezTo>
                    <a:pt x="4" y="61"/>
                    <a:pt x="4" y="63"/>
                    <a:pt x="4" y="65"/>
                  </a:cubicBezTo>
                  <a:cubicBezTo>
                    <a:pt x="5" y="66"/>
                    <a:pt x="6" y="66"/>
                    <a:pt x="7" y="66"/>
                  </a:cubicBezTo>
                  <a:cubicBezTo>
                    <a:pt x="6" y="67"/>
                    <a:pt x="6" y="67"/>
                    <a:pt x="6" y="67"/>
                  </a:cubicBezTo>
                  <a:cubicBezTo>
                    <a:pt x="7" y="67"/>
                    <a:pt x="8" y="66"/>
                    <a:pt x="9" y="67"/>
                  </a:cubicBezTo>
                  <a:cubicBezTo>
                    <a:pt x="9" y="68"/>
                    <a:pt x="11" y="66"/>
                    <a:pt x="11" y="67"/>
                  </a:cubicBezTo>
                  <a:cubicBezTo>
                    <a:pt x="10" y="68"/>
                    <a:pt x="11" y="69"/>
                    <a:pt x="10" y="69"/>
                  </a:cubicBezTo>
                  <a:cubicBezTo>
                    <a:pt x="10" y="69"/>
                    <a:pt x="11" y="70"/>
                    <a:pt x="11" y="70"/>
                  </a:cubicBezTo>
                  <a:cubicBezTo>
                    <a:pt x="11" y="70"/>
                    <a:pt x="11" y="70"/>
                    <a:pt x="11" y="70"/>
                  </a:cubicBezTo>
                  <a:cubicBezTo>
                    <a:pt x="11" y="70"/>
                    <a:pt x="11" y="69"/>
                    <a:pt x="11" y="69"/>
                  </a:cubicBezTo>
                  <a:cubicBezTo>
                    <a:pt x="12" y="69"/>
                    <a:pt x="12" y="69"/>
                    <a:pt x="12" y="69"/>
                  </a:cubicBezTo>
                  <a:cubicBezTo>
                    <a:pt x="12" y="69"/>
                    <a:pt x="12" y="70"/>
                    <a:pt x="13" y="70"/>
                  </a:cubicBezTo>
                  <a:cubicBezTo>
                    <a:pt x="13" y="70"/>
                    <a:pt x="12" y="70"/>
                    <a:pt x="13" y="70"/>
                  </a:cubicBezTo>
                  <a:cubicBezTo>
                    <a:pt x="14" y="71"/>
                    <a:pt x="14" y="71"/>
                    <a:pt x="14" y="71"/>
                  </a:cubicBezTo>
                  <a:cubicBezTo>
                    <a:pt x="13" y="71"/>
                    <a:pt x="13" y="71"/>
                    <a:pt x="13" y="71"/>
                  </a:cubicBezTo>
                  <a:cubicBezTo>
                    <a:pt x="12" y="73"/>
                    <a:pt x="10" y="73"/>
                    <a:pt x="9" y="75"/>
                  </a:cubicBezTo>
                  <a:cubicBezTo>
                    <a:pt x="11" y="76"/>
                    <a:pt x="12" y="75"/>
                    <a:pt x="12" y="75"/>
                  </a:cubicBezTo>
                  <a:cubicBezTo>
                    <a:pt x="12" y="73"/>
                    <a:pt x="13" y="74"/>
                    <a:pt x="14" y="73"/>
                  </a:cubicBezTo>
                  <a:cubicBezTo>
                    <a:pt x="14" y="76"/>
                    <a:pt x="11" y="76"/>
                    <a:pt x="12" y="77"/>
                  </a:cubicBezTo>
                  <a:cubicBezTo>
                    <a:pt x="12" y="78"/>
                    <a:pt x="12" y="78"/>
                    <a:pt x="13" y="79"/>
                  </a:cubicBezTo>
                  <a:cubicBezTo>
                    <a:pt x="17" y="80"/>
                    <a:pt x="20" y="83"/>
                    <a:pt x="24" y="83"/>
                  </a:cubicBezTo>
                  <a:cubicBezTo>
                    <a:pt x="24" y="87"/>
                    <a:pt x="29" y="87"/>
                    <a:pt x="31" y="89"/>
                  </a:cubicBezTo>
                  <a:cubicBezTo>
                    <a:pt x="33" y="91"/>
                    <a:pt x="35" y="94"/>
                    <a:pt x="38" y="96"/>
                  </a:cubicBezTo>
                  <a:cubicBezTo>
                    <a:pt x="41" y="98"/>
                    <a:pt x="40" y="101"/>
                    <a:pt x="43" y="102"/>
                  </a:cubicBezTo>
                  <a:cubicBezTo>
                    <a:pt x="44" y="101"/>
                    <a:pt x="45" y="102"/>
                    <a:pt x="46" y="102"/>
                  </a:cubicBezTo>
                  <a:cubicBezTo>
                    <a:pt x="46" y="103"/>
                    <a:pt x="48" y="103"/>
                    <a:pt x="49" y="103"/>
                  </a:cubicBezTo>
                  <a:cubicBezTo>
                    <a:pt x="51" y="103"/>
                    <a:pt x="53" y="106"/>
                    <a:pt x="55" y="105"/>
                  </a:cubicBezTo>
                  <a:cubicBezTo>
                    <a:pt x="54" y="104"/>
                    <a:pt x="52" y="104"/>
                    <a:pt x="52" y="103"/>
                  </a:cubicBezTo>
                  <a:cubicBezTo>
                    <a:pt x="51" y="104"/>
                    <a:pt x="51" y="104"/>
                    <a:pt x="51" y="104"/>
                  </a:cubicBezTo>
                  <a:cubicBezTo>
                    <a:pt x="49" y="103"/>
                    <a:pt x="51" y="102"/>
                    <a:pt x="51" y="102"/>
                  </a:cubicBezTo>
                  <a:cubicBezTo>
                    <a:pt x="52" y="101"/>
                    <a:pt x="51" y="103"/>
                    <a:pt x="52" y="102"/>
                  </a:cubicBezTo>
                  <a:cubicBezTo>
                    <a:pt x="51" y="102"/>
                    <a:pt x="51" y="102"/>
                    <a:pt x="51" y="102"/>
                  </a:cubicBezTo>
                  <a:cubicBezTo>
                    <a:pt x="52" y="101"/>
                    <a:pt x="52" y="101"/>
                    <a:pt x="52" y="101"/>
                  </a:cubicBezTo>
                  <a:cubicBezTo>
                    <a:pt x="52" y="102"/>
                    <a:pt x="52" y="102"/>
                    <a:pt x="53" y="102"/>
                  </a:cubicBezTo>
                  <a:cubicBezTo>
                    <a:pt x="53" y="102"/>
                    <a:pt x="53" y="102"/>
                    <a:pt x="53" y="101"/>
                  </a:cubicBezTo>
                  <a:cubicBezTo>
                    <a:pt x="54" y="102"/>
                    <a:pt x="54" y="102"/>
                    <a:pt x="54" y="102"/>
                  </a:cubicBezTo>
                  <a:cubicBezTo>
                    <a:pt x="55" y="101"/>
                    <a:pt x="54" y="100"/>
                    <a:pt x="55" y="100"/>
                  </a:cubicBezTo>
                  <a:cubicBezTo>
                    <a:pt x="55" y="100"/>
                    <a:pt x="56" y="100"/>
                    <a:pt x="56" y="100"/>
                  </a:cubicBezTo>
                  <a:cubicBezTo>
                    <a:pt x="56" y="101"/>
                    <a:pt x="55" y="101"/>
                    <a:pt x="55" y="101"/>
                  </a:cubicBezTo>
                  <a:cubicBezTo>
                    <a:pt x="55" y="101"/>
                    <a:pt x="56" y="101"/>
                    <a:pt x="56" y="101"/>
                  </a:cubicBezTo>
                  <a:cubicBezTo>
                    <a:pt x="56" y="101"/>
                    <a:pt x="56" y="100"/>
                    <a:pt x="56" y="100"/>
                  </a:cubicBezTo>
                  <a:cubicBezTo>
                    <a:pt x="57" y="101"/>
                    <a:pt x="57" y="101"/>
                    <a:pt x="57" y="101"/>
                  </a:cubicBezTo>
                  <a:cubicBezTo>
                    <a:pt x="57" y="100"/>
                    <a:pt x="57" y="100"/>
                    <a:pt x="57" y="100"/>
                  </a:cubicBezTo>
                  <a:cubicBezTo>
                    <a:pt x="58" y="101"/>
                    <a:pt x="58" y="101"/>
                    <a:pt x="58" y="101"/>
                  </a:cubicBezTo>
                  <a:cubicBezTo>
                    <a:pt x="58" y="100"/>
                    <a:pt x="58" y="100"/>
                    <a:pt x="58" y="100"/>
                  </a:cubicBezTo>
                  <a:cubicBezTo>
                    <a:pt x="59" y="100"/>
                    <a:pt x="59" y="100"/>
                    <a:pt x="59" y="100"/>
                  </a:cubicBezTo>
                  <a:cubicBezTo>
                    <a:pt x="59" y="99"/>
                    <a:pt x="60" y="101"/>
                    <a:pt x="60" y="100"/>
                  </a:cubicBezTo>
                  <a:cubicBezTo>
                    <a:pt x="61" y="102"/>
                    <a:pt x="62" y="100"/>
                    <a:pt x="63" y="100"/>
                  </a:cubicBezTo>
                  <a:cubicBezTo>
                    <a:pt x="63" y="99"/>
                    <a:pt x="63" y="99"/>
                    <a:pt x="63" y="99"/>
                  </a:cubicBezTo>
                  <a:cubicBezTo>
                    <a:pt x="64" y="99"/>
                    <a:pt x="65" y="100"/>
                    <a:pt x="67" y="100"/>
                  </a:cubicBezTo>
                  <a:cubicBezTo>
                    <a:pt x="67" y="99"/>
                    <a:pt x="67" y="99"/>
                    <a:pt x="68" y="98"/>
                  </a:cubicBezTo>
                  <a:cubicBezTo>
                    <a:pt x="68" y="98"/>
                    <a:pt x="68" y="98"/>
                    <a:pt x="69" y="98"/>
                  </a:cubicBezTo>
                  <a:cubicBezTo>
                    <a:pt x="69" y="98"/>
                    <a:pt x="69" y="97"/>
                    <a:pt x="70" y="97"/>
                  </a:cubicBezTo>
                  <a:cubicBezTo>
                    <a:pt x="71" y="98"/>
                    <a:pt x="71" y="95"/>
                    <a:pt x="72" y="97"/>
                  </a:cubicBezTo>
                  <a:cubicBezTo>
                    <a:pt x="72" y="96"/>
                    <a:pt x="71" y="96"/>
                    <a:pt x="72" y="96"/>
                  </a:cubicBezTo>
                  <a:cubicBezTo>
                    <a:pt x="72" y="96"/>
                    <a:pt x="73" y="96"/>
                    <a:pt x="73" y="96"/>
                  </a:cubicBezTo>
                  <a:cubicBezTo>
                    <a:pt x="73" y="96"/>
                    <a:pt x="72" y="95"/>
                    <a:pt x="72" y="95"/>
                  </a:cubicBezTo>
                  <a:cubicBezTo>
                    <a:pt x="72" y="95"/>
                    <a:pt x="73" y="95"/>
                    <a:pt x="73" y="94"/>
                  </a:cubicBezTo>
                  <a:cubicBezTo>
                    <a:pt x="73" y="95"/>
                    <a:pt x="73" y="95"/>
                    <a:pt x="73" y="95"/>
                  </a:cubicBezTo>
                  <a:cubicBezTo>
                    <a:pt x="73" y="95"/>
                    <a:pt x="73" y="95"/>
                    <a:pt x="73" y="95"/>
                  </a:cubicBezTo>
                  <a:cubicBezTo>
                    <a:pt x="74" y="95"/>
                    <a:pt x="74" y="95"/>
                    <a:pt x="74" y="95"/>
                  </a:cubicBezTo>
                  <a:cubicBezTo>
                    <a:pt x="73" y="94"/>
                    <a:pt x="73" y="94"/>
                    <a:pt x="73" y="94"/>
                  </a:cubicBezTo>
                  <a:cubicBezTo>
                    <a:pt x="74" y="94"/>
                    <a:pt x="75" y="93"/>
                    <a:pt x="75" y="93"/>
                  </a:cubicBezTo>
                  <a:cubicBezTo>
                    <a:pt x="75" y="95"/>
                    <a:pt x="75" y="95"/>
                    <a:pt x="75" y="95"/>
                  </a:cubicBezTo>
                  <a:cubicBezTo>
                    <a:pt x="76" y="95"/>
                    <a:pt x="76" y="95"/>
                    <a:pt x="76" y="95"/>
                  </a:cubicBezTo>
                  <a:cubicBezTo>
                    <a:pt x="76" y="95"/>
                    <a:pt x="76" y="94"/>
                    <a:pt x="76" y="94"/>
                  </a:cubicBezTo>
                  <a:cubicBezTo>
                    <a:pt x="75" y="93"/>
                    <a:pt x="76" y="92"/>
                    <a:pt x="75" y="91"/>
                  </a:cubicBezTo>
                  <a:cubicBezTo>
                    <a:pt x="74" y="91"/>
                    <a:pt x="74" y="90"/>
                    <a:pt x="73" y="90"/>
                  </a:cubicBezTo>
                  <a:cubicBezTo>
                    <a:pt x="73" y="91"/>
                    <a:pt x="71" y="90"/>
                    <a:pt x="72" y="92"/>
                  </a:cubicBezTo>
                  <a:cubicBezTo>
                    <a:pt x="71" y="93"/>
                    <a:pt x="70" y="92"/>
                    <a:pt x="70" y="91"/>
                  </a:cubicBezTo>
                  <a:cubicBezTo>
                    <a:pt x="68" y="92"/>
                    <a:pt x="67" y="92"/>
                    <a:pt x="65" y="92"/>
                  </a:cubicBezTo>
                  <a:cubicBezTo>
                    <a:pt x="63" y="93"/>
                    <a:pt x="60" y="93"/>
                    <a:pt x="57" y="93"/>
                  </a:cubicBezTo>
                  <a:cubicBezTo>
                    <a:pt x="57" y="93"/>
                    <a:pt x="56" y="92"/>
                    <a:pt x="55" y="93"/>
                  </a:cubicBezTo>
                  <a:cubicBezTo>
                    <a:pt x="54" y="93"/>
                    <a:pt x="53" y="93"/>
                    <a:pt x="52" y="92"/>
                  </a:cubicBezTo>
                  <a:cubicBezTo>
                    <a:pt x="51" y="92"/>
                    <a:pt x="50" y="91"/>
                    <a:pt x="49" y="92"/>
                  </a:cubicBezTo>
                  <a:cubicBezTo>
                    <a:pt x="48" y="92"/>
                    <a:pt x="48" y="92"/>
                    <a:pt x="47" y="91"/>
                  </a:cubicBezTo>
                  <a:cubicBezTo>
                    <a:pt x="47" y="92"/>
                    <a:pt x="47" y="92"/>
                    <a:pt x="47" y="92"/>
                  </a:cubicBezTo>
                  <a:cubicBezTo>
                    <a:pt x="45" y="91"/>
                    <a:pt x="46" y="89"/>
                    <a:pt x="44" y="89"/>
                  </a:cubicBezTo>
                  <a:cubicBezTo>
                    <a:pt x="45" y="88"/>
                    <a:pt x="45" y="88"/>
                    <a:pt x="45" y="88"/>
                  </a:cubicBezTo>
                  <a:cubicBezTo>
                    <a:pt x="45" y="89"/>
                    <a:pt x="46" y="89"/>
                    <a:pt x="46" y="90"/>
                  </a:cubicBezTo>
                  <a:cubicBezTo>
                    <a:pt x="46" y="89"/>
                    <a:pt x="47" y="89"/>
                    <a:pt x="47" y="89"/>
                  </a:cubicBezTo>
                  <a:cubicBezTo>
                    <a:pt x="46" y="89"/>
                    <a:pt x="46" y="89"/>
                    <a:pt x="46" y="89"/>
                  </a:cubicBezTo>
                  <a:cubicBezTo>
                    <a:pt x="45" y="87"/>
                    <a:pt x="48" y="88"/>
                    <a:pt x="48" y="87"/>
                  </a:cubicBezTo>
                  <a:cubicBezTo>
                    <a:pt x="47" y="87"/>
                    <a:pt x="47" y="87"/>
                    <a:pt x="46" y="87"/>
                  </a:cubicBezTo>
                  <a:cubicBezTo>
                    <a:pt x="46" y="87"/>
                    <a:pt x="46" y="87"/>
                    <a:pt x="46" y="86"/>
                  </a:cubicBezTo>
                  <a:cubicBezTo>
                    <a:pt x="47" y="87"/>
                    <a:pt x="48" y="85"/>
                    <a:pt x="48" y="85"/>
                  </a:cubicBezTo>
                  <a:cubicBezTo>
                    <a:pt x="49" y="86"/>
                    <a:pt x="49" y="86"/>
                    <a:pt x="49" y="86"/>
                  </a:cubicBezTo>
                  <a:cubicBezTo>
                    <a:pt x="49" y="86"/>
                    <a:pt x="49" y="87"/>
                    <a:pt x="49" y="87"/>
                  </a:cubicBezTo>
                  <a:cubicBezTo>
                    <a:pt x="49" y="87"/>
                    <a:pt x="49" y="87"/>
                    <a:pt x="49" y="87"/>
                  </a:cubicBezTo>
                  <a:cubicBezTo>
                    <a:pt x="49" y="86"/>
                    <a:pt x="49" y="86"/>
                    <a:pt x="49" y="86"/>
                  </a:cubicBezTo>
                  <a:cubicBezTo>
                    <a:pt x="49" y="86"/>
                    <a:pt x="50" y="86"/>
                    <a:pt x="50" y="86"/>
                  </a:cubicBezTo>
                  <a:cubicBezTo>
                    <a:pt x="50" y="86"/>
                    <a:pt x="50" y="85"/>
                    <a:pt x="51" y="85"/>
                  </a:cubicBezTo>
                  <a:cubicBezTo>
                    <a:pt x="51" y="86"/>
                    <a:pt x="51" y="86"/>
                    <a:pt x="51" y="86"/>
                  </a:cubicBezTo>
                  <a:cubicBezTo>
                    <a:pt x="53" y="85"/>
                    <a:pt x="53" y="85"/>
                    <a:pt x="53" y="85"/>
                  </a:cubicBezTo>
                  <a:cubicBezTo>
                    <a:pt x="53" y="86"/>
                    <a:pt x="52" y="87"/>
                    <a:pt x="52" y="87"/>
                  </a:cubicBezTo>
                  <a:cubicBezTo>
                    <a:pt x="53" y="88"/>
                    <a:pt x="53" y="87"/>
                    <a:pt x="53" y="88"/>
                  </a:cubicBezTo>
                  <a:cubicBezTo>
                    <a:pt x="54" y="88"/>
                    <a:pt x="53" y="86"/>
                    <a:pt x="54" y="85"/>
                  </a:cubicBezTo>
                  <a:cubicBezTo>
                    <a:pt x="54" y="84"/>
                    <a:pt x="55" y="84"/>
                    <a:pt x="55" y="83"/>
                  </a:cubicBezTo>
                  <a:cubicBezTo>
                    <a:pt x="56" y="83"/>
                    <a:pt x="56" y="84"/>
                    <a:pt x="56" y="84"/>
                  </a:cubicBezTo>
                  <a:cubicBezTo>
                    <a:pt x="57" y="84"/>
                    <a:pt x="56" y="85"/>
                    <a:pt x="56" y="85"/>
                  </a:cubicBezTo>
                  <a:cubicBezTo>
                    <a:pt x="58" y="84"/>
                    <a:pt x="58" y="87"/>
                    <a:pt x="60" y="86"/>
                  </a:cubicBezTo>
                  <a:cubicBezTo>
                    <a:pt x="60" y="86"/>
                    <a:pt x="60" y="86"/>
                    <a:pt x="60" y="86"/>
                  </a:cubicBezTo>
                  <a:cubicBezTo>
                    <a:pt x="60" y="84"/>
                    <a:pt x="60" y="84"/>
                    <a:pt x="60" y="84"/>
                  </a:cubicBezTo>
                  <a:cubicBezTo>
                    <a:pt x="59" y="84"/>
                    <a:pt x="59" y="84"/>
                    <a:pt x="59" y="84"/>
                  </a:cubicBezTo>
                  <a:cubicBezTo>
                    <a:pt x="59" y="84"/>
                    <a:pt x="59" y="84"/>
                    <a:pt x="59" y="84"/>
                  </a:cubicBezTo>
                  <a:cubicBezTo>
                    <a:pt x="60" y="84"/>
                    <a:pt x="59" y="83"/>
                    <a:pt x="59" y="83"/>
                  </a:cubicBezTo>
                  <a:cubicBezTo>
                    <a:pt x="59" y="83"/>
                    <a:pt x="59" y="83"/>
                    <a:pt x="59" y="83"/>
                  </a:cubicBezTo>
                  <a:cubicBezTo>
                    <a:pt x="59" y="83"/>
                    <a:pt x="58" y="82"/>
                    <a:pt x="59" y="82"/>
                  </a:cubicBezTo>
                  <a:cubicBezTo>
                    <a:pt x="59" y="82"/>
                    <a:pt x="59" y="82"/>
                    <a:pt x="60" y="82"/>
                  </a:cubicBezTo>
                  <a:cubicBezTo>
                    <a:pt x="59" y="81"/>
                    <a:pt x="60" y="81"/>
                    <a:pt x="61" y="81"/>
                  </a:cubicBezTo>
                  <a:cubicBezTo>
                    <a:pt x="61" y="80"/>
                    <a:pt x="62" y="80"/>
                    <a:pt x="62" y="79"/>
                  </a:cubicBezTo>
                  <a:cubicBezTo>
                    <a:pt x="62" y="79"/>
                    <a:pt x="62" y="80"/>
                    <a:pt x="62" y="80"/>
                  </a:cubicBezTo>
                  <a:cubicBezTo>
                    <a:pt x="61" y="80"/>
                    <a:pt x="64" y="81"/>
                    <a:pt x="63" y="82"/>
                  </a:cubicBezTo>
                  <a:cubicBezTo>
                    <a:pt x="64" y="82"/>
                    <a:pt x="64" y="82"/>
                    <a:pt x="64" y="82"/>
                  </a:cubicBezTo>
                  <a:cubicBezTo>
                    <a:pt x="64" y="82"/>
                    <a:pt x="64" y="83"/>
                    <a:pt x="64" y="83"/>
                  </a:cubicBezTo>
                  <a:cubicBezTo>
                    <a:pt x="64" y="83"/>
                    <a:pt x="64" y="83"/>
                    <a:pt x="64" y="83"/>
                  </a:cubicBezTo>
                  <a:cubicBezTo>
                    <a:pt x="65" y="84"/>
                    <a:pt x="65" y="84"/>
                    <a:pt x="65" y="84"/>
                  </a:cubicBezTo>
                  <a:cubicBezTo>
                    <a:pt x="65" y="83"/>
                    <a:pt x="65" y="83"/>
                    <a:pt x="65" y="82"/>
                  </a:cubicBezTo>
                  <a:cubicBezTo>
                    <a:pt x="65" y="83"/>
                    <a:pt x="65" y="83"/>
                    <a:pt x="64" y="83"/>
                  </a:cubicBezTo>
                  <a:cubicBezTo>
                    <a:pt x="64" y="82"/>
                    <a:pt x="64" y="82"/>
                    <a:pt x="64" y="82"/>
                  </a:cubicBezTo>
                  <a:cubicBezTo>
                    <a:pt x="65" y="82"/>
                    <a:pt x="65" y="82"/>
                    <a:pt x="65" y="82"/>
                  </a:cubicBezTo>
                  <a:cubicBezTo>
                    <a:pt x="65" y="81"/>
                    <a:pt x="65" y="81"/>
                    <a:pt x="65" y="81"/>
                  </a:cubicBezTo>
                  <a:cubicBezTo>
                    <a:pt x="65" y="80"/>
                    <a:pt x="65" y="81"/>
                    <a:pt x="66" y="81"/>
                  </a:cubicBezTo>
                  <a:cubicBezTo>
                    <a:pt x="66" y="80"/>
                    <a:pt x="66" y="80"/>
                    <a:pt x="66" y="80"/>
                  </a:cubicBezTo>
                  <a:cubicBezTo>
                    <a:pt x="66" y="80"/>
                    <a:pt x="66" y="80"/>
                    <a:pt x="66" y="80"/>
                  </a:cubicBezTo>
                  <a:cubicBezTo>
                    <a:pt x="67" y="80"/>
                    <a:pt x="66" y="80"/>
                    <a:pt x="66" y="81"/>
                  </a:cubicBezTo>
                  <a:cubicBezTo>
                    <a:pt x="67" y="80"/>
                    <a:pt x="68" y="80"/>
                    <a:pt x="69" y="80"/>
                  </a:cubicBezTo>
                  <a:cubicBezTo>
                    <a:pt x="69" y="80"/>
                    <a:pt x="69" y="80"/>
                    <a:pt x="69" y="81"/>
                  </a:cubicBezTo>
                  <a:cubicBezTo>
                    <a:pt x="69" y="81"/>
                    <a:pt x="69" y="81"/>
                    <a:pt x="69" y="81"/>
                  </a:cubicBezTo>
                  <a:cubicBezTo>
                    <a:pt x="69" y="81"/>
                    <a:pt x="68" y="81"/>
                    <a:pt x="68" y="81"/>
                  </a:cubicBezTo>
                  <a:cubicBezTo>
                    <a:pt x="68" y="82"/>
                    <a:pt x="68" y="82"/>
                    <a:pt x="68" y="82"/>
                  </a:cubicBezTo>
                  <a:cubicBezTo>
                    <a:pt x="69" y="82"/>
                    <a:pt x="70" y="83"/>
                    <a:pt x="71" y="83"/>
                  </a:cubicBezTo>
                  <a:cubicBezTo>
                    <a:pt x="71" y="82"/>
                    <a:pt x="70" y="83"/>
                    <a:pt x="70" y="82"/>
                  </a:cubicBezTo>
                  <a:cubicBezTo>
                    <a:pt x="71" y="82"/>
                    <a:pt x="71" y="82"/>
                    <a:pt x="71" y="82"/>
                  </a:cubicBezTo>
                  <a:cubicBezTo>
                    <a:pt x="71" y="84"/>
                    <a:pt x="73" y="84"/>
                    <a:pt x="73" y="85"/>
                  </a:cubicBezTo>
                  <a:cubicBezTo>
                    <a:pt x="73" y="84"/>
                    <a:pt x="73" y="83"/>
                    <a:pt x="74" y="83"/>
                  </a:cubicBezTo>
                  <a:cubicBezTo>
                    <a:pt x="73" y="82"/>
                    <a:pt x="71" y="83"/>
                    <a:pt x="72" y="81"/>
                  </a:cubicBezTo>
                  <a:cubicBezTo>
                    <a:pt x="72" y="80"/>
                    <a:pt x="73" y="80"/>
                    <a:pt x="73" y="80"/>
                  </a:cubicBezTo>
                  <a:cubicBezTo>
                    <a:pt x="74" y="79"/>
                    <a:pt x="75" y="80"/>
                    <a:pt x="75" y="79"/>
                  </a:cubicBezTo>
                  <a:cubicBezTo>
                    <a:pt x="76" y="80"/>
                    <a:pt x="75" y="80"/>
                    <a:pt x="74" y="81"/>
                  </a:cubicBezTo>
                  <a:cubicBezTo>
                    <a:pt x="75" y="81"/>
                    <a:pt x="75" y="81"/>
                    <a:pt x="75" y="81"/>
                  </a:cubicBezTo>
                  <a:cubicBezTo>
                    <a:pt x="76" y="81"/>
                    <a:pt x="76" y="81"/>
                    <a:pt x="76" y="81"/>
                  </a:cubicBezTo>
                  <a:cubicBezTo>
                    <a:pt x="75" y="80"/>
                    <a:pt x="77" y="80"/>
                    <a:pt x="77" y="80"/>
                  </a:cubicBezTo>
                  <a:cubicBezTo>
                    <a:pt x="77" y="80"/>
                    <a:pt x="77" y="80"/>
                    <a:pt x="77" y="80"/>
                  </a:cubicBezTo>
                  <a:cubicBezTo>
                    <a:pt x="78" y="80"/>
                    <a:pt x="78" y="80"/>
                    <a:pt x="78" y="80"/>
                  </a:cubicBezTo>
                  <a:cubicBezTo>
                    <a:pt x="78" y="80"/>
                    <a:pt x="79" y="81"/>
                    <a:pt x="78" y="82"/>
                  </a:cubicBezTo>
                  <a:cubicBezTo>
                    <a:pt x="79" y="83"/>
                    <a:pt x="78" y="81"/>
                    <a:pt x="80" y="82"/>
                  </a:cubicBezTo>
                  <a:cubicBezTo>
                    <a:pt x="82" y="81"/>
                    <a:pt x="79" y="80"/>
                    <a:pt x="82" y="79"/>
                  </a:cubicBezTo>
                  <a:cubicBezTo>
                    <a:pt x="82" y="80"/>
                    <a:pt x="81" y="81"/>
                    <a:pt x="81" y="82"/>
                  </a:cubicBezTo>
                  <a:cubicBezTo>
                    <a:pt x="82" y="82"/>
                    <a:pt x="82" y="82"/>
                    <a:pt x="82" y="82"/>
                  </a:cubicBezTo>
                  <a:cubicBezTo>
                    <a:pt x="82" y="82"/>
                    <a:pt x="82" y="82"/>
                    <a:pt x="82" y="82"/>
                  </a:cubicBezTo>
                  <a:cubicBezTo>
                    <a:pt x="82" y="83"/>
                    <a:pt x="83" y="84"/>
                    <a:pt x="83" y="83"/>
                  </a:cubicBezTo>
                  <a:cubicBezTo>
                    <a:pt x="83" y="82"/>
                    <a:pt x="83" y="82"/>
                    <a:pt x="83" y="82"/>
                  </a:cubicBezTo>
                  <a:cubicBezTo>
                    <a:pt x="83" y="82"/>
                    <a:pt x="83" y="82"/>
                    <a:pt x="83" y="82"/>
                  </a:cubicBezTo>
                  <a:cubicBezTo>
                    <a:pt x="82" y="82"/>
                    <a:pt x="82" y="82"/>
                    <a:pt x="82" y="82"/>
                  </a:cubicBezTo>
                  <a:cubicBezTo>
                    <a:pt x="82" y="81"/>
                    <a:pt x="82" y="80"/>
                    <a:pt x="83" y="80"/>
                  </a:cubicBezTo>
                  <a:cubicBezTo>
                    <a:pt x="83" y="82"/>
                    <a:pt x="83" y="82"/>
                    <a:pt x="83" y="82"/>
                  </a:cubicBezTo>
                  <a:cubicBezTo>
                    <a:pt x="84" y="81"/>
                    <a:pt x="84" y="81"/>
                    <a:pt x="84" y="81"/>
                  </a:cubicBezTo>
                  <a:cubicBezTo>
                    <a:pt x="84" y="81"/>
                    <a:pt x="83" y="81"/>
                    <a:pt x="83" y="81"/>
                  </a:cubicBezTo>
                  <a:cubicBezTo>
                    <a:pt x="84" y="80"/>
                    <a:pt x="84" y="80"/>
                    <a:pt x="84" y="80"/>
                  </a:cubicBezTo>
                  <a:cubicBezTo>
                    <a:pt x="84" y="80"/>
                    <a:pt x="83" y="80"/>
                    <a:pt x="84" y="80"/>
                  </a:cubicBezTo>
                  <a:cubicBezTo>
                    <a:pt x="85" y="80"/>
                    <a:pt x="84" y="81"/>
                    <a:pt x="85" y="81"/>
                  </a:cubicBezTo>
                  <a:cubicBezTo>
                    <a:pt x="84" y="82"/>
                    <a:pt x="84" y="82"/>
                    <a:pt x="84" y="82"/>
                  </a:cubicBezTo>
                  <a:cubicBezTo>
                    <a:pt x="85" y="82"/>
                    <a:pt x="86" y="82"/>
                    <a:pt x="85" y="83"/>
                  </a:cubicBezTo>
                  <a:cubicBezTo>
                    <a:pt x="85" y="83"/>
                    <a:pt x="84" y="83"/>
                    <a:pt x="84" y="83"/>
                  </a:cubicBezTo>
                  <a:cubicBezTo>
                    <a:pt x="83" y="83"/>
                    <a:pt x="84" y="84"/>
                    <a:pt x="84" y="84"/>
                  </a:cubicBezTo>
                  <a:cubicBezTo>
                    <a:pt x="84" y="84"/>
                    <a:pt x="85" y="84"/>
                    <a:pt x="86" y="84"/>
                  </a:cubicBezTo>
                  <a:cubicBezTo>
                    <a:pt x="86" y="84"/>
                    <a:pt x="86" y="84"/>
                    <a:pt x="86" y="84"/>
                  </a:cubicBezTo>
                  <a:cubicBezTo>
                    <a:pt x="86" y="84"/>
                    <a:pt x="87" y="85"/>
                    <a:pt x="87" y="85"/>
                  </a:cubicBezTo>
                  <a:cubicBezTo>
                    <a:pt x="88" y="84"/>
                    <a:pt x="88" y="86"/>
                    <a:pt x="89" y="86"/>
                  </a:cubicBezTo>
                  <a:cubicBezTo>
                    <a:pt x="89" y="87"/>
                    <a:pt x="89" y="87"/>
                    <a:pt x="90" y="88"/>
                  </a:cubicBezTo>
                  <a:cubicBezTo>
                    <a:pt x="89" y="90"/>
                    <a:pt x="89" y="88"/>
                    <a:pt x="88" y="88"/>
                  </a:cubicBezTo>
                  <a:cubicBezTo>
                    <a:pt x="87" y="88"/>
                    <a:pt x="86" y="88"/>
                    <a:pt x="86" y="87"/>
                  </a:cubicBezTo>
                  <a:cubicBezTo>
                    <a:pt x="86" y="88"/>
                    <a:pt x="86" y="88"/>
                    <a:pt x="86" y="88"/>
                  </a:cubicBezTo>
                  <a:cubicBezTo>
                    <a:pt x="86" y="88"/>
                    <a:pt x="86" y="88"/>
                    <a:pt x="85" y="88"/>
                  </a:cubicBezTo>
                  <a:cubicBezTo>
                    <a:pt x="85" y="87"/>
                    <a:pt x="84" y="86"/>
                    <a:pt x="85" y="86"/>
                  </a:cubicBezTo>
                  <a:cubicBezTo>
                    <a:pt x="84" y="86"/>
                    <a:pt x="84" y="87"/>
                    <a:pt x="84" y="88"/>
                  </a:cubicBezTo>
                  <a:cubicBezTo>
                    <a:pt x="85" y="88"/>
                    <a:pt x="86" y="88"/>
                    <a:pt x="86" y="89"/>
                  </a:cubicBezTo>
                  <a:cubicBezTo>
                    <a:pt x="89" y="88"/>
                    <a:pt x="87" y="92"/>
                    <a:pt x="88" y="92"/>
                  </a:cubicBezTo>
                  <a:cubicBezTo>
                    <a:pt x="89" y="92"/>
                    <a:pt x="89" y="91"/>
                    <a:pt x="90" y="91"/>
                  </a:cubicBezTo>
                  <a:cubicBezTo>
                    <a:pt x="91" y="93"/>
                    <a:pt x="91" y="93"/>
                    <a:pt x="91" y="93"/>
                  </a:cubicBezTo>
                  <a:cubicBezTo>
                    <a:pt x="90" y="92"/>
                    <a:pt x="90" y="92"/>
                    <a:pt x="90" y="92"/>
                  </a:cubicBezTo>
                  <a:cubicBezTo>
                    <a:pt x="90" y="93"/>
                    <a:pt x="90" y="93"/>
                    <a:pt x="90" y="93"/>
                  </a:cubicBezTo>
                  <a:cubicBezTo>
                    <a:pt x="90" y="93"/>
                    <a:pt x="90" y="93"/>
                    <a:pt x="90" y="93"/>
                  </a:cubicBezTo>
                  <a:cubicBezTo>
                    <a:pt x="91" y="93"/>
                    <a:pt x="90" y="94"/>
                    <a:pt x="90" y="94"/>
                  </a:cubicBezTo>
                  <a:cubicBezTo>
                    <a:pt x="90" y="94"/>
                    <a:pt x="91" y="94"/>
                    <a:pt x="91" y="94"/>
                  </a:cubicBezTo>
                  <a:cubicBezTo>
                    <a:pt x="91" y="95"/>
                    <a:pt x="91" y="95"/>
                    <a:pt x="91" y="96"/>
                  </a:cubicBezTo>
                  <a:cubicBezTo>
                    <a:pt x="91" y="97"/>
                    <a:pt x="92" y="98"/>
                    <a:pt x="92" y="99"/>
                  </a:cubicBezTo>
                  <a:cubicBezTo>
                    <a:pt x="94" y="99"/>
                    <a:pt x="95" y="98"/>
                    <a:pt x="95" y="97"/>
                  </a:cubicBezTo>
                  <a:cubicBezTo>
                    <a:pt x="96" y="98"/>
                    <a:pt x="96" y="98"/>
                    <a:pt x="96" y="98"/>
                  </a:cubicBezTo>
                  <a:cubicBezTo>
                    <a:pt x="96" y="98"/>
                    <a:pt x="98" y="99"/>
                    <a:pt x="98" y="98"/>
                  </a:cubicBezTo>
                  <a:cubicBezTo>
                    <a:pt x="98" y="98"/>
                    <a:pt x="98" y="98"/>
                    <a:pt x="98" y="98"/>
                  </a:cubicBezTo>
                  <a:cubicBezTo>
                    <a:pt x="100" y="97"/>
                    <a:pt x="102" y="99"/>
                    <a:pt x="103" y="97"/>
                  </a:cubicBezTo>
                  <a:cubicBezTo>
                    <a:pt x="103" y="97"/>
                    <a:pt x="103" y="96"/>
                    <a:pt x="103" y="96"/>
                  </a:cubicBezTo>
                  <a:cubicBezTo>
                    <a:pt x="103" y="96"/>
                    <a:pt x="103" y="95"/>
                    <a:pt x="103" y="95"/>
                  </a:cubicBezTo>
                  <a:cubicBezTo>
                    <a:pt x="103" y="96"/>
                    <a:pt x="104" y="96"/>
                    <a:pt x="103" y="96"/>
                  </a:cubicBezTo>
                  <a:cubicBezTo>
                    <a:pt x="104" y="96"/>
                    <a:pt x="104" y="94"/>
                    <a:pt x="105" y="94"/>
                  </a:cubicBezTo>
                  <a:cubicBezTo>
                    <a:pt x="106" y="94"/>
                    <a:pt x="106" y="94"/>
                    <a:pt x="106" y="94"/>
                  </a:cubicBezTo>
                  <a:cubicBezTo>
                    <a:pt x="105" y="94"/>
                    <a:pt x="105" y="95"/>
                    <a:pt x="105" y="95"/>
                  </a:cubicBezTo>
                  <a:cubicBezTo>
                    <a:pt x="106" y="96"/>
                    <a:pt x="106" y="95"/>
                    <a:pt x="107" y="95"/>
                  </a:cubicBezTo>
                  <a:cubicBezTo>
                    <a:pt x="108" y="95"/>
                    <a:pt x="109" y="95"/>
                    <a:pt x="110" y="95"/>
                  </a:cubicBezTo>
                  <a:cubicBezTo>
                    <a:pt x="109" y="95"/>
                    <a:pt x="109" y="95"/>
                    <a:pt x="109" y="95"/>
                  </a:cubicBezTo>
                  <a:cubicBezTo>
                    <a:pt x="110" y="95"/>
                    <a:pt x="110" y="94"/>
                    <a:pt x="111" y="94"/>
                  </a:cubicBezTo>
                  <a:cubicBezTo>
                    <a:pt x="112" y="92"/>
                    <a:pt x="112" y="92"/>
                    <a:pt x="112" y="92"/>
                  </a:cubicBezTo>
                  <a:cubicBezTo>
                    <a:pt x="113" y="92"/>
                    <a:pt x="113" y="93"/>
                    <a:pt x="113" y="93"/>
                  </a:cubicBezTo>
                  <a:cubicBezTo>
                    <a:pt x="114" y="92"/>
                    <a:pt x="114" y="92"/>
                    <a:pt x="114" y="92"/>
                  </a:cubicBezTo>
                  <a:cubicBezTo>
                    <a:pt x="115" y="93"/>
                    <a:pt x="116" y="92"/>
                    <a:pt x="117" y="92"/>
                  </a:cubicBezTo>
                  <a:cubicBezTo>
                    <a:pt x="118" y="91"/>
                    <a:pt x="120" y="93"/>
                    <a:pt x="122" y="92"/>
                  </a:cubicBezTo>
                  <a:cubicBezTo>
                    <a:pt x="123" y="93"/>
                    <a:pt x="124" y="91"/>
                    <a:pt x="126" y="91"/>
                  </a:cubicBezTo>
                  <a:cubicBezTo>
                    <a:pt x="126" y="92"/>
                    <a:pt x="126" y="92"/>
                    <a:pt x="126" y="92"/>
                  </a:cubicBezTo>
                  <a:cubicBezTo>
                    <a:pt x="129" y="91"/>
                    <a:pt x="129" y="91"/>
                    <a:pt x="129" y="91"/>
                  </a:cubicBezTo>
                  <a:cubicBezTo>
                    <a:pt x="130" y="92"/>
                    <a:pt x="131" y="90"/>
                    <a:pt x="131" y="89"/>
                  </a:cubicBezTo>
                  <a:cubicBezTo>
                    <a:pt x="131" y="89"/>
                    <a:pt x="131" y="90"/>
                    <a:pt x="131" y="90"/>
                  </a:cubicBezTo>
                  <a:cubicBezTo>
                    <a:pt x="132" y="91"/>
                    <a:pt x="133" y="90"/>
                    <a:pt x="133" y="91"/>
                  </a:cubicBezTo>
                  <a:cubicBezTo>
                    <a:pt x="133" y="90"/>
                    <a:pt x="135" y="90"/>
                    <a:pt x="135" y="89"/>
                  </a:cubicBezTo>
                  <a:cubicBezTo>
                    <a:pt x="135" y="89"/>
                    <a:pt x="135" y="89"/>
                    <a:pt x="135" y="90"/>
                  </a:cubicBezTo>
                  <a:cubicBezTo>
                    <a:pt x="136" y="90"/>
                    <a:pt x="136" y="90"/>
                    <a:pt x="136" y="90"/>
                  </a:cubicBezTo>
                  <a:cubicBezTo>
                    <a:pt x="136" y="89"/>
                    <a:pt x="137" y="90"/>
                    <a:pt x="137" y="89"/>
                  </a:cubicBezTo>
                  <a:cubicBezTo>
                    <a:pt x="137" y="89"/>
                    <a:pt x="137" y="89"/>
                    <a:pt x="137" y="89"/>
                  </a:cubicBezTo>
                  <a:cubicBezTo>
                    <a:pt x="137" y="88"/>
                    <a:pt x="137" y="88"/>
                    <a:pt x="137" y="88"/>
                  </a:cubicBezTo>
                  <a:cubicBezTo>
                    <a:pt x="137" y="88"/>
                    <a:pt x="136" y="88"/>
                    <a:pt x="135" y="89"/>
                  </a:cubicBezTo>
                  <a:cubicBezTo>
                    <a:pt x="135" y="89"/>
                    <a:pt x="134" y="89"/>
                    <a:pt x="134" y="88"/>
                  </a:cubicBezTo>
                  <a:cubicBezTo>
                    <a:pt x="134" y="88"/>
                    <a:pt x="135" y="87"/>
                    <a:pt x="135" y="88"/>
                  </a:cubicBezTo>
                  <a:cubicBezTo>
                    <a:pt x="135" y="87"/>
                    <a:pt x="135" y="87"/>
                    <a:pt x="135" y="86"/>
                  </a:cubicBezTo>
                  <a:cubicBezTo>
                    <a:pt x="136" y="86"/>
                    <a:pt x="136" y="86"/>
                    <a:pt x="136" y="86"/>
                  </a:cubicBezTo>
                  <a:cubicBezTo>
                    <a:pt x="136" y="86"/>
                    <a:pt x="136" y="86"/>
                    <a:pt x="136" y="87"/>
                  </a:cubicBezTo>
                  <a:cubicBezTo>
                    <a:pt x="137" y="86"/>
                    <a:pt x="138" y="86"/>
                    <a:pt x="138" y="86"/>
                  </a:cubicBezTo>
                  <a:cubicBezTo>
                    <a:pt x="138" y="87"/>
                    <a:pt x="138" y="87"/>
                    <a:pt x="138" y="87"/>
                  </a:cubicBezTo>
                  <a:cubicBezTo>
                    <a:pt x="138" y="87"/>
                    <a:pt x="138" y="88"/>
                    <a:pt x="138" y="88"/>
                  </a:cubicBezTo>
                  <a:cubicBezTo>
                    <a:pt x="139" y="87"/>
                    <a:pt x="138" y="88"/>
                    <a:pt x="139" y="88"/>
                  </a:cubicBezTo>
                  <a:cubicBezTo>
                    <a:pt x="139" y="88"/>
                    <a:pt x="139" y="88"/>
                    <a:pt x="139" y="88"/>
                  </a:cubicBezTo>
                  <a:cubicBezTo>
                    <a:pt x="139" y="88"/>
                    <a:pt x="140" y="87"/>
                    <a:pt x="140" y="87"/>
                  </a:cubicBezTo>
                  <a:cubicBezTo>
                    <a:pt x="142" y="87"/>
                    <a:pt x="139" y="85"/>
                    <a:pt x="142" y="84"/>
                  </a:cubicBezTo>
                  <a:cubicBezTo>
                    <a:pt x="142" y="84"/>
                    <a:pt x="142" y="84"/>
                    <a:pt x="142" y="84"/>
                  </a:cubicBezTo>
                  <a:cubicBezTo>
                    <a:pt x="143" y="83"/>
                    <a:pt x="143" y="83"/>
                    <a:pt x="143" y="83"/>
                  </a:cubicBezTo>
                  <a:cubicBezTo>
                    <a:pt x="143" y="84"/>
                    <a:pt x="142" y="86"/>
                    <a:pt x="143" y="86"/>
                  </a:cubicBezTo>
                  <a:cubicBezTo>
                    <a:pt x="144" y="86"/>
                    <a:pt x="145" y="85"/>
                    <a:pt x="145" y="84"/>
                  </a:cubicBezTo>
                  <a:cubicBezTo>
                    <a:pt x="144" y="84"/>
                    <a:pt x="144" y="84"/>
                    <a:pt x="144" y="84"/>
                  </a:cubicBezTo>
                  <a:cubicBezTo>
                    <a:pt x="145" y="84"/>
                    <a:pt x="145" y="83"/>
                    <a:pt x="145" y="83"/>
                  </a:cubicBezTo>
                  <a:cubicBezTo>
                    <a:pt x="145" y="83"/>
                    <a:pt x="146" y="83"/>
                    <a:pt x="146" y="84"/>
                  </a:cubicBezTo>
                  <a:cubicBezTo>
                    <a:pt x="146" y="84"/>
                    <a:pt x="146" y="84"/>
                    <a:pt x="146" y="84"/>
                  </a:cubicBezTo>
                  <a:cubicBezTo>
                    <a:pt x="147" y="83"/>
                    <a:pt x="148" y="84"/>
                    <a:pt x="148" y="83"/>
                  </a:cubicBezTo>
                  <a:cubicBezTo>
                    <a:pt x="148" y="82"/>
                    <a:pt x="148" y="82"/>
                    <a:pt x="148" y="82"/>
                  </a:cubicBezTo>
                  <a:cubicBezTo>
                    <a:pt x="149" y="82"/>
                    <a:pt x="150" y="82"/>
                    <a:pt x="151" y="82"/>
                  </a:cubicBezTo>
                  <a:cubicBezTo>
                    <a:pt x="151" y="83"/>
                    <a:pt x="151" y="83"/>
                    <a:pt x="151" y="83"/>
                  </a:cubicBezTo>
                  <a:cubicBezTo>
                    <a:pt x="150" y="82"/>
                    <a:pt x="149" y="83"/>
                    <a:pt x="149" y="83"/>
                  </a:cubicBezTo>
                  <a:cubicBezTo>
                    <a:pt x="150" y="83"/>
                    <a:pt x="150" y="84"/>
                    <a:pt x="150" y="84"/>
                  </a:cubicBezTo>
                  <a:cubicBezTo>
                    <a:pt x="150" y="83"/>
                    <a:pt x="150" y="83"/>
                    <a:pt x="150" y="83"/>
                  </a:cubicBezTo>
                  <a:cubicBezTo>
                    <a:pt x="151" y="83"/>
                    <a:pt x="151" y="83"/>
                    <a:pt x="151" y="83"/>
                  </a:cubicBezTo>
                  <a:cubicBezTo>
                    <a:pt x="151" y="82"/>
                    <a:pt x="151" y="82"/>
                    <a:pt x="151" y="82"/>
                  </a:cubicBezTo>
                  <a:cubicBezTo>
                    <a:pt x="151" y="82"/>
                    <a:pt x="152" y="83"/>
                    <a:pt x="153" y="82"/>
                  </a:cubicBezTo>
                  <a:cubicBezTo>
                    <a:pt x="153" y="83"/>
                    <a:pt x="152" y="83"/>
                    <a:pt x="152" y="83"/>
                  </a:cubicBezTo>
                  <a:cubicBezTo>
                    <a:pt x="152" y="83"/>
                    <a:pt x="153" y="83"/>
                    <a:pt x="153" y="83"/>
                  </a:cubicBezTo>
                  <a:cubicBezTo>
                    <a:pt x="154" y="81"/>
                    <a:pt x="154" y="81"/>
                    <a:pt x="154" y="81"/>
                  </a:cubicBezTo>
                  <a:cubicBezTo>
                    <a:pt x="154" y="82"/>
                    <a:pt x="154" y="83"/>
                    <a:pt x="154" y="84"/>
                  </a:cubicBezTo>
                  <a:cubicBezTo>
                    <a:pt x="154" y="84"/>
                    <a:pt x="155" y="84"/>
                    <a:pt x="155" y="84"/>
                  </a:cubicBezTo>
                  <a:cubicBezTo>
                    <a:pt x="155" y="83"/>
                    <a:pt x="156" y="84"/>
                    <a:pt x="156" y="84"/>
                  </a:cubicBezTo>
                  <a:cubicBezTo>
                    <a:pt x="157" y="83"/>
                    <a:pt x="157" y="82"/>
                    <a:pt x="157" y="82"/>
                  </a:cubicBezTo>
                  <a:cubicBezTo>
                    <a:pt x="159" y="82"/>
                    <a:pt x="160" y="78"/>
                    <a:pt x="162" y="80"/>
                  </a:cubicBezTo>
                  <a:cubicBezTo>
                    <a:pt x="162" y="80"/>
                    <a:pt x="162" y="80"/>
                    <a:pt x="162" y="80"/>
                  </a:cubicBezTo>
                  <a:cubicBezTo>
                    <a:pt x="163" y="81"/>
                    <a:pt x="164" y="81"/>
                    <a:pt x="164" y="82"/>
                  </a:cubicBezTo>
                  <a:cubicBezTo>
                    <a:pt x="164" y="81"/>
                    <a:pt x="164" y="81"/>
                    <a:pt x="164" y="81"/>
                  </a:cubicBezTo>
                  <a:cubicBezTo>
                    <a:pt x="163" y="79"/>
                    <a:pt x="167" y="79"/>
                    <a:pt x="167" y="78"/>
                  </a:cubicBezTo>
                  <a:cubicBezTo>
                    <a:pt x="168" y="78"/>
                    <a:pt x="167" y="79"/>
                    <a:pt x="167" y="79"/>
                  </a:cubicBezTo>
                  <a:cubicBezTo>
                    <a:pt x="168" y="79"/>
                    <a:pt x="168" y="78"/>
                    <a:pt x="169" y="78"/>
                  </a:cubicBezTo>
                  <a:cubicBezTo>
                    <a:pt x="169" y="79"/>
                    <a:pt x="169" y="79"/>
                    <a:pt x="169" y="79"/>
                  </a:cubicBezTo>
                  <a:cubicBezTo>
                    <a:pt x="169" y="80"/>
                    <a:pt x="168" y="80"/>
                    <a:pt x="168" y="80"/>
                  </a:cubicBezTo>
                  <a:cubicBezTo>
                    <a:pt x="168" y="80"/>
                    <a:pt x="168" y="81"/>
                    <a:pt x="169" y="81"/>
                  </a:cubicBezTo>
                  <a:cubicBezTo>
                    <a:pt x="169" y="80"/>
                    <a:pt x="170" y="80"/>
                    <a:pt x="170" y="79"/>
                  </a:cubicBezTo>
                  <a:cubicBezTo>
                    <a:pt x="171" y="79"/>
                    <a:pt x="172" y="80"/>
                    <a:pt x="172" y="80"/>
                  </a:cubicBezTo>
                  <a:cubicBezTo>
                    <a:pt x="172" y="81"/>
                    <a:pt x="171" y="80"/>
                    <a:pt x="171" y="80"/>
                  </a:cubicBezTo>
                  <a:cubicBezTo>
                    <a:pt x="171" y="81"/>
                    <a:pt x="171" y="81"/>
                    <a:pt x="171" y="81"/>
                  </a:cubicBezTo>
                  <a:cubicBezTo>
                    <a:pt x="171" y="81"/>
                    <a:pt x="171" y="81"/>
                    <a:pt x="171" y="81"/>
                  </a:cubicBezTo>
                  <a:cubicBezTo>
                    <a:pt x="172" y="80"/>
                    <a:pt x="173" y="81"/>
                    <a:pt x="174" y="80"/>
                  </a:cubicBezTo>
                  <a:cubicBezTo>
                    <a:pt x="174" y="81"/>
                    <a:pt x="172" y="82"/>
                    <a:pt x="173" y="83"/>
                  </a:cubicBezTo>
                  <a:cubicBezTo>
                    <a:pt x="173" y="84"/>
                    <a:pt x="173" y="84"/>
                    <a:pt x="172" y="85"/>
                  </a:cubicBezTo>
                  <a:cubicBezTo>
                    <a:pt x="172" y="84"/>
                    <a:pt x="172" y="84"/>
                    <a:pt x="172" y="84"/>
                  </a:cubicBezTo>
                  <a:cubicBezTo>
                    <a:pt x="172" y="85"/>
                    <a:pt x="171" y="85"/>
                    <a:pt x="171" y="85"/>
                  </a:cubicBezTo>
                  <a:cubicBezTo>
                    <a:pt x="172" y="85"/>
                    <a:pt x="172" y="85"/>
                    <a:pt x="172" y="85"/>
                  </a:cubicBezTo>
                  <a:cubicBezTo>
                    <a:pt x="172" y="86"/>
                    <a:pt x="171" y="86"/>
                    <a:pt x="171" y="87"/>
                  </a:cubicBezTo>
                  <a:cubicBezTo>
                    <a:pt x="172" y="89"/>
                    <a:pt x="169" y="89"/>
                    <a:pt x="169" y="90"/>
                  </a:cubicBezTo>
                  <a:cubicBezTo>
                    <a:pt x="170" y="90"/>
                    <a:pt x="169" y="90"/>
                    <a:pt x="170" y="90"/>
                  </a:cubicBezTo>
                  <a:cubicBezTo>
                    <a:pt x="170" y="90"/>
                    <a:pt x="170" y="89"/>
                    <a:pt x="171" y="90"/>
                  </a:cubicBezTo>
                  <a:cubicBezTo>
                    <a:pt x="172" y="89"/>
                    <a:pt x="171" y="88"/>
                    <a:pt x="172" y="87"/>
                  </a:cubicBezTo>
                  <a:cubicBezTo>
                    <a:pt x="173" y="87"/>
                    <a:pt x="173" y="85"/>
                    <a:pt x="174" y="85"/>
                  </a:cubicBezTo>
                  <a:cubicBezTo>
                    <a:pt x="175" y="86"/>
                    <a:pt x="175" y="86"/>
                    <a:pt x="175" y="86"/>
                  </a:cubicBezTo>
                  <a:cubicBezTo>
                    <a:pt x="175" y="86"/>
                    <a:pt x="176" y="86"/>
                    <a:pt x="176" y="86"/>
                  </a:cubicBezTo>
                  <a:cubicBezTo>
                    <a:pt x="176" y="86"/>
                    <a:pt x="176" y="86"/>
                    <a:pt x="175" y="85"/>
                  </a:cubicBezTo>
                  <a:cubicBezTo>
                    <a:pt x="176" y="85"/>
                    <a:pt x="176" y="85"/>
                    <a:pt x="176" y="85"/>
                  </a:cubicBezTo>
                  <a:cubicBezTo>
                    <a:pt x="175" y="85"/>
                    <a:pt x="175" y="85"/>
                    <a:pt x="175" y="85"/>
                  </a:cubicBezTo>
                  <a:cubicBezTo>
                    <a:pt x="174" y="82"/>
                    <a:pt x="177" y="80"/>
                    <a:pt x="178" y="79"/>
                  </a:cubicBezTo>
                  <a:cubicBezTo>
                    <a:pt x="179" y="79"/>
                    <a:pt x="178" y="80"/>
                    <a:pt x="178" y="80"/>
                  </a:cubicBezTo>
                  <a:cubicBezTo>
                    <a:pt x="179" y="79"/>
                    <a:pt x="179" y="79"/>
                    <a:pt x="180" y="79"/>
                  </a:cubicBezTo>
                  <a:cubicBezTo>
                    <a:pt x="180" y="80"/>
                    <a:pt x="179" y="80"/>
                    <a:pt x="179" y="80"/>
                  </a:cubicBezTo>
                  <a:cubicBezTo>
                    <a:pt x="179" y="81"/>
                    <a:pt x="181" y="81"/>
                    <a:pt x="181" y="82"/>
                  </a:cubicBezTo>
                  <a:cubicBezTo>
                    <a:pt x="182" y="82"/>
                    <a:pt x="182" y="81"/>
                    <a:pt x="182" y="81"/>
                  </a:cubicBezTo>
                  <a:cubicBezTo>
                    <a:pt x="183" y="81"/>
                    <a:pt x="183" y="81"/>
                    <a:pt x="183" y="81"/>
                  </a:cubicBezTo>
                  <a:cubicBezTo>
                    <a:pt x="184" y="80"/>
                    <a:pt x="184" y="81"/>
                    <a:pt x="185" y="81"/>
                  </a:cubicBezTo>
                  <a:cubicBezTo>
                    <a:pt x="185" y="80"/>
                    <a:pt x="185" y="80"/>
                    <a:pt x="185" y="79"/>
                  </a:cubicBezTo>
                  <a:cubicBezTo>
                    <a:pt x="186" y="79"/>
                    <a:pt x="186" y="81"/>
                    <a:pt x="187" y="80"/>
                  </a:cubicBezTo>
                  <a:cubicBezTo>
                    <a:pt x="187" y="81"/>
                    <a:pt x="187" y="81"/>
                    <a:pt x="187" y="81"/>
                  </a:cubicBezTo>
                  <a:cubicBezTo>
                    <a:pt x="186" y="82"/>
                    <a:pt x="185" y="82"/>
                    <a:pt x="184" y="82"/>
                  </a:cubicBezTo>
                  <a:cubicBezTo>
                    <a:pt x="184" y="82"/>
                    <a:pt x="184" y="83"/>
                    <a:pt x="184" y="83"/>
                  </a:cubicBezTo>
                  <a:cubicBezTo>
                    <a:pt x="182" y="84"/>
                    <a:pt x="186" y="84"/>
                    <a:pt x="184" y="86"/>
                  </a:cubicBezTo>
                  <a:cubicBezTo>
                    <a:pt x="185" y="86"/>
                    <a:pt x="185" y="86"/>
                    <a:pt x="185" y="86"/>
                  </a:cubicBezTo>
                  <a:cubicBezTo>
                    <a:pt x="185" y="85"/>
                    <a:pt x="186" y="84"/>
                    <a:pt x="185" y="82"/>
                  </a:cubicBezTo>
                  <a:cubicBezTo>
                    <a:pt x="186" y="82"/>
                    <a:pt x="186" y="82"/>
                    <a:pt x="186" y="82"/>
                  </a:cubicBezTo>
                  <a:cubicBezTo>
                    <a:pt x="186" y="83"/>
                    <a:pt x="186" y="83"/>
                    <a:pt x="186" y="84"/>
                  </a:cubicBezTo>
                  <a:cubicBezTo>
                    <a:pt x="188" y="82"/>
                    <a:pt x="187" y="85"/>
                    <a:pt x="188" y="86"/>
                  </a:cubicBezTo>
                  <a:cubicBezTo>
                    <a:pt x="187" y="86"/>
                    <a:pt x="187" y="86"/>
                    <a:pt x="187" y="86"/>
                  </a:cubicBezTo>
                  <a:cubicBezTo>
                    <a:pt x="187" y="86"/>
                    <a:pt x="187" y="86"/>
                    <a:pt x="187" y="86"/>
                  </a:cubicBezTo>
                  <a:cubicBezTo>
                    <a:pt x="188" y="86"/>
                    <a:pt x="188" y="85"/>
                    <a:pt x="189" y="85"/>
                  </a:cubicBezTo>
                  <a:cubicBezTo>
                    <a:pt x="190" y="85"/>
                    <a:pt x="190" y="84"/>
                    <a:pt x="190" y="84"/>
                  </a:cubicBezTo>
                  <a:cubicBezTo>
                    <a:pt x="190" y="82"/>
                    <a:pt x="190" y="84"/>
                    <a:pt x="189" y="84"/>
                  </a:cubicBezTo>
                  <a:cubicBezTo>
                    <a:pt x="189" y="84"/>
                    <a:pt x="189" y="85"/>
                    <a:pt x="189" y="85"/>
                  </a:cubicBezTo>
                  <a:cubicBezTo>
                    <a:pt x="188" y="85"/>
                    <a:pt x="188" y="84"/>
                    <a:pt x="188" y="84"/>
                  </a:cubicBezTo>
                  <a:cubicBezTo>
                    <a:pt x="188" y="83"/>
                    <a:pt x="188" y="83"/>
                    <a:pt x="188" y="83"/>
                  </a:cubicBezTo>
                  <a:cubicBezTo>
                    <a:pt x="190" y="84"/>
                    <a:pt x="189" y="82"/>
                    <a:pt x="190" y="81"/>
                  </a:cubicBezTo>
                  <a:cubicBezTo>
                    <a:pt x="190" y="81"/>
                    <a:pt x="190" y="82"/>
                    <a:pt x="190" y="82"/>
                  </a:cubicBezTo>
                  <a:cubicBezTo>
                    <a:pt x="190" y="81"/>
                    <a:pt x="191" y="82"/>
                    <a:pt x="192" y="82"/>
                  </a:cubicBezTo>
                  <a:cubicBezTo>
                    <a:pt x="193" y="82"/>
                    <a:pt x="193" y="81"/>
                    <a:pt x="194" y="80"/>
                  </a:cubicBezTo>
                  <a:cubicBezTo>
                    <a:pt x="195" y="80"/>
                    <a:pt x="196" y="80"/>
                    <a:pt x="197" y="79"/>
                  </a:cubicBezTo>
                  <a:cubicBezTo>
                    <a:pt x="197" y="79"/>
                    <a:pt x="197" y="79"/>
                    <a:pt x="197" y="79"/>
                  </a:cubicBezTo>
                  <a:cubicBezTo>
                    <a:pt x="197" y="79"/>
                    <a:pt x="196" y="80"/>
                    <a:pt x="197" y="80"/>
                  </a:cubicBezTo>
                  <a:cubicBezTo>
                    <a:pt x="198" y="79"/>
                    <a:pt x="198" y="79"/>
                    <a:pt x="198" y="79"/>
                  </a:cubicBezTo>
                  <a:cubicBezTo>
                    <a:pt x="198" y="80"/>
                    <a:pt x="198" y="80"/>
                    <a:pt x="198" y="81"/>
                  </a:cubicBezTo>
                  <a:cubicBezTo>
                    <a:pt x="197" y="81"/>
                    <a:pt x="197" y="83"/>
                    <a:pt x="196" y="82"/>
                  </a:cubicBezTo>
                  <a:cubicBezTo>
                    <a:pt x="196" y="82"/>
                    <a:pt x="195" y="82"/>
                    <a:pt x="195" y="82"/>
                  </a:cubicBezTo>
                  <a:cubicBezTo>
                    <a:pt x="195" y="81"/>
                    <a:pt x="195" y="81"/>
                    <a:pt x="195" y="81"/>
                  </a:cubicBezTo>
                  <a:cubicBezTo>
                    <a:pt x="194" y="83"/>
                    <a:pt x="194" y="83"/>
                    <a:pt x="194" y="83"/>
                  </a:cubicBezTo>
                  <a:cubicBezTo>
                    <a:pt x="195" y="83"/>
                    <a:pt x="196" y="84"/>
                    <a:pt x="195" y="82"/>
                  </a:cubicBezTo>
                  <a:cubicBezTo>
                    <a:pt x="196" y="82"/>
                    <a:pt x="196" y="83"/>
                    <a:pt x="197" y="83"/>
                  </a:cubicBezTo>
                  <a:cubicBezTo>
                    <a:pt x="197" y="83"/>
                    <a:pt x="198" y="83"/>
                    <a:pt x="199" y="82"/>
                  </a:cubicBezTo>
                  <a:cubicBezTo>
                    <a:pt x="199" y="84"/>
                    <a:pt x="199" y="84"/>
                    <a:pt x="199" y="84"/>
                  </a:cubicBezTo>
                  <a:cubicBezTo>
                    <a:pt x="200" y="83"/>
                    <a:pt x="198" y="81"/>
                    <a:pt x="200" y="80"/>
                  </a:cubicBezTo>
                  <a:cubicBezTo>
                    <a:pt x="200" y="80"/>
                    <a:pt x="200" y="80"/>
                    <a:pt x="200" y="80"/>
                  </a:cubicBezTo>
                  <a:cubicBezTo>
                    <a:pt x="200" y="80"/>
                    <a:pt x="201" y="80"/>
                    <a:pt x="202" y="79"/>
                  </a:cubicBezTo>
                  <a:cubicBezTo>
                    <a:pt x="202" y="79"/>
                    <a:pt x="202" y="79"/>
                    <a:pt x="202" y="79"/>
                  </a:cubicBezTo>
                  <a:cubicBezTo>
                    <a:pt x="202" y="80"/>
                    <a:pt x="203" y="79"/>
                    <a:pt x="203" y="79"/>
                  </a:cubicBezTo>
                  <a:cubicBezTo>
                    <a:pt x="203" y="80"/>
                    <a:pt x="203" y="80"/>
                    <a:pt x="203" y="80"/>
                  </a:cubicBezTo>
                  <a:cubicBezTo>
                    <a:pt x="203" y="80"/>
                    <a:pt x="202" y="80"/>
                    <a:pt x="202" y="80"/>
                  </a:cubicBezTo>
                  <a:cubicBezTo>
                    <a:pt x="200" y="80"/>
                    <a:pt x="202" y="82"/>
                    <a:pt x="201" y="82"/>
                  </a:cubicBezTo>
                  <a:cubicBezTo>
                    <a:pt x="201" y="82"/>
                    <a:pt x="200" y="82"/>
                    <a:pt x="200" y="82"/>
                  </a:cubicBezTo>
                  <a:cubicBezTo>
                    <a:pt x="200" y="82"/>
                    <a:pt x="200" y="82"/>
                    <a:pt x="200" y="82"/>
                  </a:cubicBezTo>
                  <a:cubicBezTo>
                    <a:pt x="200" y="83"/>
                    <a:pt x="200" y="83"/>
                    <a:pt x="200" y="83"/>
                  </a:cubicBezTo>
                  <a:cubicBezTo>
                    <a:pt x="202" y="83"/>
                    <a:pt x="201" y="81"/>
                    <a:pt x="203" y="81"/>
                  </a:cubicBezTo>
                  <a:cubicBezTo>
                    <a:pt x="203" y="79"/>
                    <a:pt x="205" y="80"/>
                    <a:pt x="206" y="78"/>
                  </a:cubicBezTo>
                  <a:cubicBezTo>
                    <a:pt x="207" y="80"/>
                    <a:pt x="205" y="80"/>
                    <a:pt x="205" y="81"/>
                  </a:cubicBezTo>
                  <a:cubicBezTo>
                    <a:pt x="205" y="81"/>
                    <a:pt x="205" y="81"/>
                    <a:pt x="205" y="81"/>
                  </a:cubicBezTo>
                  <a:cubicBezTo>
                    <a:pt x="206" y="81"/>
                    <a:pt x="205" y="80"/>
                    <a:pt x="207" y="80"/>
                  </a:cubicBezTo>
                  <a:cubicBezTo>
                    <a:pt x="207" y="79"/>
                    <a:pt x="207" y="79"/>
                    <a:pt x="207" y="79"/>
                  </a:cubicBezTo>
                  <a:cubicBezTo>
                    <a:pt x="207" y="79"/>
                    <a:pt x="207" y="79"/>
                    <a:pt x="208" y="79"/>
                  </a:cubicBezTo>
                  <a:cubicBezTo>
                    <a:pt x="208" y="80"/>
                    <a:pt x="209" y="80"/>
                    <a:pt x="209" y="79"/>
                  </a:cubicBezTo>
                  <a:cubicBezTo>
                    <a:pt x="209" y="78"/>
                    <a:pt x="211" y="79"/>
                    <a:pt x="211" y="78"/>
                  </a:cubicBezTo>
                  <a:cubicBezTo>
                    <a:pt x="211" y="78"/>
                    <a:pt x="211" y="78"/>
                    <a:pt x="211" y="78"/>
                  </a:cubicBezTo>
                  <a:cubicBezTo>
                    <a:pt x="213" y="77"/>
                    <a:pt x="213" y="77"/>
                    <a:pt x="213" y="77"/>
                  </a:cubicBezTo>
                  <a:cubicBezTo>
                    <a:pt x="213" y="78"/>
                    <a:pt x="212" y="78"/>
                    <a:pt x="211" y="79"/>
                  </a:cubicBezTo>
                  <a:cubicBezTo>
                    <a:pt x="213" y="80"/>
                    <a:pt x="213" y="79"/>
                    <a:pt x="215" y="79"/>
                  </a:cubicBezTo>
                  <a:cubicBezTo>
                    <a:pt x="216" y="80"/>
                    <a:pt x="215" y="78"/>
                    <a:pt x="217" y="78"/>
                  </a:cubicBezTo>
                  <a:cubicBezTo>
                    <a:pt x="217" y="79"/>
                    <a:pt x="217" y="79"/>
                    <a:pt x="217" y="80"/>
                  </a:cubicBezTo>
                  <a:cubicBezTo>
                    <a:pt x="218" y="80"/>
                    <a:pt x="217" y="79"/>
                    <a:pt x="218" y="79"/>
                  </a:cubicBezTo>
                  <a:cubicBezTo>
                    <a:pt x="217" y="78"/>
                    <a:pt x="217" y="78"/>
                    <a:pt x="217" y="78"/>
                  </a:cubicBezTo>
                  <a:cubicBezTo>
                    <a:pt x="217" y="77"/>
                    <a:pt x="219" y="78"/>
                    <a:pt x="219" y="78"/>
                  </a:cubicBezTo>
                  <a:cubicBezTo>
                    <a:pt x="219" y="78"/>
                    <a:pt x="219" y="78"/>
                    <a:pt x="219" y="78"/>
                  </a:cubicBezTo>
                  <a:cubicBezTo>
                    <a:pt x="220" y="78"/>
                    <a:pt x="220" y="78"/>
                    <a:pt x="220" y="78"/>
                  </a:cubicBezTo>
                  <a:cubicBezTo>
                    <a:pt x="220" y="78"/>
                    <a:pt x="220" y="78"/>
                    <a:pt x="220" y="78"/>
                  </a:cubicBezTo>
                  <a:cubicBezTo>
                    <a:pt x="220" y="79"/>
                    <a:pt x="220" y="80"/>
                    <a:pt x="221" y="80"/>
                  </a:cubicBezTo>
                  <a:cubicBezTo>
                    <a:pt x="220" y="79"/>
                    <a:pt x="221" y="78"/>
                    <a:pt x="222" y="78"/>
                  </a:cubicBezTo>
                  <a:cubicBezTo>
                    <a:pt x="222" y="78"/>
                    <a:pt x="222" y="79"/>
                    <a:pt x="222" y="79"/>
                  </a:cubicBezTo>
                  <a:cubicBezTo>
                    <a:pt x="222" y="78"/>
                    <a:pt x="222" y="78"/>
                    <a:pt x="222" y="78"/>
                  </a:cubicBezTo>
                  <a:cubicBezTo>
                    <a:pt x="222" y="78"/>
                    <a:pt x="222" y="78"/>
                    <a:pt x="223" y="78"/>
                  </a:cubicBezTo>
                  <a:cubicBezTo>
                    <a:pt x="223" y="78"/>
                    <a:pt x="222" y="79"/>
                    <a:pt x="222" y="79"/>
                  </a:cubicBezTo>
                  <a:cubicBezTo>
                    <a:pt x="222" y="79"/>
                    <a:pt x="223" y="79"/>
                    <a:pt x="223" y="79"/>
                  </a:cubicBezTo>
                  <a:cubicBezTo>
                    <a:pt x="223" y="79"/>
                    <a:pt x="224" y="79"/>
                    <a:pt x="224" y="79"/>
                  </a:cubicBezTo>
                  <a:cubicBezTo>
                    <a:pt x="225" y="79"/>
                    <a:pt x="225" y="79"/>
                    <a:pt x="224" y="80"/>
                  </a:cubicBezTo>
                  <a:cubicBezTo>
                    <a:pt x="224" y="80"/>
                    <a:pt x="224" y="80"/>
                    <a:pt x="224" y="80"/>
                  </a:cubicBezTo>
                  <a:cubicBezTo>
                    <a:pt x="225" y="81"/>
                    <a:pt x="225" y="79"/>
                    <a:pt x="226" y="79"/>
                  </a:cubicBezTo>
                  <a:cubicBezTo>
                    <a:pt x="226" y="79"/>
                    <a:pt x="226" y="79"/>
                    <a:pt x="226" y="79"/>
                  </a:cubicBezTo>
                  <a:cubicBezTo>
                    <a:pt x="227" y="79"/>
                    <a:pt x="227" y="79"/>
                    <a:pt x="227" y="78"/>
                  </a:cubicBezTo>
                  <a:cubicBezTo>
                    <a:pt x="227" y="78"/>
                    <a:pt x="227" y="78"/>
                    <a:pt x="227" y="78"/>
                  </a:cubicBezTo>
                  <a:cubicBezTo>
                    <a:pt x="227" y="78"/>
                    <a:pt x="227" y="78"/>
                    <a:pt x="227" y="78"/>
                  </a:cubicBezTo>
                  <a:cubicBezTo>
                    <a:pt x="228" y="79"/>
                    <a:pt x="227" y="79"/>
                    <a:pt x="227" y="80"/>
                  </a:cubicBezTo>
                  <a:cubicBezTo>
                    <a:pt x="229" y="79"/>
                    <a:pt x="229" y="79"/>
                    <a:pt x="229" y="79"/>
                  </a:cubicBezTo>
                  <a:cubicBezTo>
                    <a:pt x="229" y="79"/>
                    <a:pt x="229" y="79"/>
                    <a:pt x="229" y="79"/>
                  </a:cubicBezTo>
                  <a:cubicBezTo>
                    <a:pt x="230" y="80"/>
                    <a:pt x="232" y="79"/>
                    <a:pt x="232" y="80"/>
                  </a:cubicBezTo>
                  <a:cubicBezTo>
                    <a:pt x="232" y="80"/>
                    <a:pt x="232" y="80"/>
                    <a:pt x="232" y="80"/>
                  </a:cubicBezTo>
                  <a:cubicBezTo>
                    <a:pt x="233" y="80"/>
                    <a:pt x="233" y="79"/>
                    <a:pt x="234" y="79"/>
                  </a:cubicBezTo>
                  <a:cubicBezTo>
                    <a:pt x="235" y="78"/>
                    <a:pt x="234" y="78"/>
                    <a:pt x="235" y="78"/>
                  </a:cubicBezTo>
                  <a:cubicBezTo>
                    <a:pt x="236" y="78"/>
                    <a:pt x="235" y="79"/>
                    <a:pt x="235" y="80"/>
                  </a:cubicBezTo>
                  <a:cubicBezTo>
                    <a:pt x="237" y="79"/>
                    <a:pt x="237" y="79"/>
                    <a:pt x="237" y="79"/>
                  </a:cubicBezTo>
                  <a:cubicBezTo>
                    <a:pt x="237" y="80"/>
                    <a:pt x="237" y="81"/>
                    <a:pt x="236" y="81"/>
                  </a:cubicBezTo>
                  <a:cubicBezTo>
                    <a:pt x="237" y="80"/>
                    <a:pt x="239" y="80"/>
                    <a:pt x="240" y="80"/>
                  </a:cubicBezTo>
                  <a:cubicBezTo>
                    <a:pt x="239" y="80"/>
                    <a:pt x="239" y="80"/>
                    <a:pt x="239" y="80"/>
                  </a:cubicBezTo>
                  <a:cubicBezTo>
                    <a:pt x="240" y="80"/>
                    <a:pt x="240" y="80"/>
                    <a:pt x="241" y="80"/>
                  </a:cubicBezTo>
                  <a:cubicBezTo>
                    <a:pt x="241" y="80"/>
                    <a:pt x="241" y="81"/>
                    <a:pt x="242" y="81"/>
                  </a:cubicBezTo>
                  <a:cubicBezTo>
                    <a:pt x="241" y="81"/>
                    <a:pt x="241" y="80"/>
                    <a:pt x="242" y="80"/>
                  </a:cubicBezTo>
                  <a:cubicBezTo>
                    <a:pt x="242" y="80"/>
                    <a:pt x="242" y="80"/>
                    <a:pt x="242" y="81"/>
                  </a:cubicBezTo>
                  <a:cubicBezTo>
                    <a:pt x="244" y="80"/>
                    <a:pt x="244" y="80"/>
                    <a:pt x="244" y="80"/>
                  </a:cubicBezTo>
                  <a:cubicBezTo>
                    <a:pt x="246" y="81"/>
                    <a:pt x="245" y="78"/>
                    <a:pt x="247" y="78"/>
                  </a:cubicBezTo>
                  <a:cubicBezTo>
                    <a:pt x="247" y="79"/>
                    <a:pt x="247" y="79"/>
                    <a:pt x="247" y="79"/>
                  </a:cubicBezTo>
                  <a:cubicBezTo>
                    <a:pt x="246" y="79"/>
                    <a:pt x="246" y="79"/>
                    <a:pt x="246" y="79"/>
                  </a:cubicBezTo>
                  <a:cubicBezTo>
                    <a:pt x="247" y="80"/>
                    <a:pt x="248" y="81"/>
                    <a:pt x="249" y="80"/>
                  </a:cubicBezTo>
                  <a:cubicBezTo>
                    <a:pt x="249" y="80"/>
                    <a:pt x="249" y="81"/>
                    <a:pt x="250" y="81"/>
                  </a:cubicBezTo>
                  <a:cubicBezTo>
                    <a:pt x="249" y="80"/>
                    <a:pt x="250" y="80"/>
                    <a:pt x="251" y="80"/>
                  </a:cubicBezTo>
                  <a:cubicBezTo>
                    <a:pt x="251" y="80"/>
                    <a:pt x="250" y="80"/>
                    <a:pt x="250" y="80"/>
                  </a:cubicBezTo>
                  <a:cubicBezTo>
                    <a:pt x="252" y="81"/>
                    <a:pt x="252" y="81"/>
                    <a:pt x="252" y="81"/>
                  </a:cubicBezTo>
                  <a:cubicBezTo>
                    <a:pt x="251" y="81"/>
                    <a:pt x="251" y="81"/>
                    <a:pt x="251" y="81"/>
                  </a:cubicBezTo>
                  <a:cubicBezTo>
                    <a:pt x="252" y="80"/>
                    <a:pt x="252" y="80"/>
                    <a:pt x="252" y="80"/>
                  </a:cubicBezTo>
                  <a:cubicBezTo>
                    <a:pt x="252" y="81"/>
                    <a:pt x="252" y="81"/>
                    <a:pt x="253" y="81"/>
                  </a:cubicBezTo>
                  <a:cubicBezTo>
                    <a:pt x="253" y="81"/>
                    <a:pt x="253" y="81"/>
                    <a:pt x="253" y="80"/>
                  </a:cubicBezTo>
                  <a:cubicBezTo>
                    <a:pt x="254" y="81"/>
                    <a:pt x="253" y="81"/>
                    <a:pt x="253" y="82"/>
                  </a:cubicBezTo>
                  <a:cubicBezTo>
                    <a:pt x="255" y="81"/>
                    <a:pt x="257" y="79"/>
                    <a:pt x="258" y="78"/>
                  </a:cubicBezTo>
                  <a:cubicBezTo>
                    <a:pt x="259" y="79"/>
                    <a:pt x="258" y="80"/>
                    <a:pt x="258" y="80"/>
                  </a:cubicBezTo>
                  <a:cubicBezTo>
                    <a:pt x="259" y="79"/>
                    <a:pt x="259" y="79"/>
                    <a:pt x="259" y="79"/>
                  </a:cubicBezTo>
                  <a:cubicBezTo>
                    <a:pt x="259" y="80"/>
                    <a:pt x="259" y="80"/>
                    <a:pt x="259" y="80"/>
                  </a:cubicBezTo>
                  <a:cubicBezTo>
                    <a:pt x="259" y="80"/>
                    <a:pt x="259" y="80"/>
                    <a:pt x="259" y="80"/>
                  </a:cubicBezTo>
                  <a:cubicBezTo>
                    <a:pt x="259" y="80"/>
                    <a:pt x="259" y="81"/>
                    <a:pt x="260" y="81"/>
                  </a:cubicBezTo>
                  <a:cubicBezTo>
                    <a:pt x="260" y="79"/>
                    <a:pt x="260" y="79"/>
                    <a:pt x="260" y="79"/>
                  </a:cubicBezTo>
                  <a:cubicBezTo>
                    <a:pt x="261" y="79"/>
                    <a:pt x="262" y="79"/>
                    <a:pt x="263" y="80"/>
                  </a:cubicBezTo>
                  <a:cubicBezTo>
                    <a:pt x="263" y="80"/>
                    <a:pt x="262" y="80"/>
                    <a:pt x="262" y="80"/>
                  </a:cubicBezTo>
                  <a:cubicBezTo>
                    <a:pt x="262" y="80"/>
                    <a:pt x="261" y="80"/>
                    <a:pt x="262" y="81"/>
                  </a:cubicBezTo>
                  <a:cubicBezTo>
                    <a:pt x="262" y="81"/>
                    <a:pt x="262" y="80"/>
                    <a:pt x="262" y="80"/>
                  </a:cubicBezTo>
                  <a:cubicBezTo>
                    <a:pt x="263" y="81"/>
                    <a:pt x="263" y="81"/>
                    <a:pt x="263" y="81"/>
                  </a:cubicBezTo>
                  <a:cubicBezTo>
                    <a:pt x="264" y="80"/>
                    <a:pt x="264" y="80"/>
                    <a:pt x="264" y="80"/>
                  </a:cubicBezTo>
                  <a:cubicBezTo>
                    <a:pt x="265" y="82"/>
                    <a:pt x="266" y="80"/>
                    <a:pt x="268" y="82"/>
                  </a:cubicBezTo>
                  <a:cubicBezTo>
                    <a:pt x="268" y="81"/>
                    <a:pt x="268" y="81"/>
                    <a:pt x="268" y="81"/>
                  </a:cubicBezTo>
                  <a:cubicBezTo>
                    <a:pt x="267" y="80"/>
                    <a:pt x="267" y="80"/>
                    <a:pt x="267" y="80"/>
                  </a:cubicBezTo>
                  <a:cubicBezTo>
                    <a:pt x="267" y="80"/>
                    <a:pt x="267" y="79"/>
                    <a:pt x="268" y="80"/>
                  </a:cubicBezTo>
                  <a:cubicBezTo>
                    <a:pt x="269" y="81"/>
                    <a:pt x="269" y="79"/>
                    <a:pt x="271" y="79"/>
                  </a:cubicBezTo>
                  <a:cubicBezTo>
                    <a:pt x="271" y="79"/>
                    <a:pt x="272" y="80"/>
                    <a:pt x="271" y="80"/>
                  </a:cubicBezTo>
                  <a:cubicBezTo>
                    <a:pt x="271" y="80"/>
                    <a:pt x="271" y="80"/>
                    <a:pt x="271" y="80"/>
                  </a:cubicBezTo>
                  <a:cubicBezTo>
                    <a:pt x="270" y="81"/>
                    <a:pt x="270" y="81"/>
                    <a:pt x="270" y="81"/>
                  </a:cubicBezTo>
                  <a:cubicBezTo>
                    <a:pt x="271" y="81"/>
                    <a:pt x="271" y="81"/>
                    <a:pt x="271" y="81"/>
                  </a:cubicBezTo>
                  <a:cubicBezTo>
                    <a:pt x="272" y="81"/>
                    <a:pt x="271" y="82"/>
                    <a:pt x="272" y="83"/>
                  </a:cubicBezTo>
                  <a:cubicBezTo>
                    <a:pt x="272" y="82"/>
                    <a:pt x="272" y="82"/>
                    <a:pt x="272" y="82"/>
                  </a:cubicBezTo>
                  <a:cubicBezTo>
                    <a:pt x="272" y="80"/>
                    <a:pt x="274" y="83"/>
                    <a:pt x="275" y="81"/>
                  </a:cubicBezTo>
                  <a:cubicBezTo>
                    <a:pt x="275" y="81"/>
                    <a:pt x="275" y="81"/>
                    <a:pt x="275" y="82"/>
                  </a:cubicBezTo>
                  <a:cubicBezTo>
                    <a:pt x="276" y="82"/>
                    <a:pt x="276" y="80"/>
                    <a:pt x="277" y="80"/>
                  </a:cubicBezTo>
                  <a:cubicBezTo>
                    <a:pt x="277" y="81"/>
                    <a:pt x="277" y="82"/>
                    <a:pt x="277" y="83"/>
                  </a:cubicBezTo>
                  <a:cubicBezTo>
                    <a:pt x="278" y="81"/>
                    <a:pt x="278" y="81"/>
                    <a:pt x="278" y="81"/>
                  </a:cubicBezTo>
                  <a:cubicBezTo>
                    <a:pt x="279" y="82"/>
                    <a:pt x="279" y="82"/>
                    <a:pt x="279" y="82"/>
                  </a:cubicBezTo>
                  <a:cubicBezTo>
                    <a:pt x="280" y="81"/>
                    <a:pt x="277" y="81"/>
                    <a:pt x="278" y="80"/>
                  </a:cubicBezTo>
                  <a:cubicBezTo>
                    <a:pt x="279" y="80"/>
                    <a:pt x="279" y="81"/>
                    <a:pt x="280" y="81"/>
                  </a:cubicBezTo>
                  <a:cubicBezTo>
                    <a:pt x="280" y="82"/>
                    <a:pt x="280" y="82"/>
                    <a:pt x="280" y="82"/>
                  </a:cubicBezTo>
                  <a:cubicBezTo>
                    <a:pt x="281" y="82"/>
                    <a:pt x="282" y="82"/>
                    <a:pt x="282" y="83"/>
                  </a:cubicBezTo>
                  <a:cubicBezTo>
                    <a:pt x="285" y="81"/>
                    <a:pt x="285" y="81"/>
                    <a:pt x="285" y="81"/>
                  </a:cubicBezTo>
                  <a:cubicBezTo>
                    <a:pt x="284" y="81"/>
                    <a:pt x="284" y="81"/>
                    <a:pt x="284" y="81"/>
                  </a:cubicBezTo>
                  <a:cubicBezTo>
                    <a:pt x="285" y="80"/>
                    <a:pt x="286" y="81"/>
                    <a:pt x="286" y="80"/>
                  </a:cubicBezTo>
                  <a:cubicBezTo>
                    <a:pt x="287" y="82"/>
                    <a:pt x="287" y="82"/>
                    <a:pt x="287" y="82"/>
                  </a:cubicBezTo>
                  <a:cubicBezTo>
                    <a:pt x="285" y="82"/>
                    <a:pt x="285" y="82"/>
                    <a:pt x="285" y="82"/>
                  </a:cubicBezTo>
                  <a:cubicBezTo>
                    <a:pt x="285" y="82"/>
                    <a:pt x="285" y="82"/>
                    <a:pt x="285" y="82"/>
                  </a:cubicBezTo>
                  <a:cubicBezTo>
                    <a:pt x="287" y="82"/>
                    <a:pt x="288" y="82"/>
                    <a:pt x="289" y="81"/>
                  </a:cubicBezTo>
                  <a:cubicBezTo>
                    <a:pt x="289" y="81"/>
                    <a:pt x="289" y="81"/>
                    <a:pt x="289" y="81"/>
                  </a:cubicBezTo>
                  <a:cubicBezTo>
                    <a:pt x="290" y="81"/>
                    <a:pt x="290" y="80"/>
                    <a:pt x="290" y="81"/>
                  </a:cubicBezTo>
                  <a:cubicBezTo>
                    <a:pt x="290" y="80"/>
                    <a:pt x="290" y="80"/>
                    <a:pt x="290" y="80"/>
                  </a:cubicBezTo>
                  <a:cubicBezTo>
                    <a:pt x="291" y="80"/>
                    <a:pt x="291" y="80"/>
                    <a:pt x="291" y="80"/>
                  </a:cubicBezTo>
                  <a:cubicBezTo>
                    <a:pt x="291" y="81"/>
                    <a:pt x="291" y="82"/>
                    <a:pt x="290" y="82"/>
                  </a:cubicBezTo>
                  <a:cubicBezTo>
                    <a:pt x="291" y="83"/>
                    <a:pt x="291" y="83"/>
                    <a:pt x="291" y="83"/>
                  </a:cubicBezTo>
                  <a:cubicBezTo>
                    <a:pt x="291" y="82"/>
                    <a:pt x="291" y="82"/>
                    <a:pt x="291" y="82"/>
                  </a:cubicBezTo>
                  <a:cubicBezTo>
                    <a:pt x="292" y="82"/>
                    <a:pt x="292" y="82"/>
                    <a:pt x="292" y="82"/>
                  </a:cubicBezTo>
                  <a:cubicBezTo>
                    <a:pt x="292" y="81"/>
                    <a:pt x="292" y="81"/>
                    <a:pt x="292" y="81"/>
                  </a:cubicBezTo>
                  <a:cubicBezTo>
                    <a:pt x="292" y="82"/>
                    <a:pt x="293" y="81"/>
                    <a:pt x="293" y="81"/>
                  </a:cubicBezTo>
                  <a:cubicBezTo>
                    <a:pt x="293" y="81"/>
                    <a:pt x="293" y="81"/>
                    <a:pt x="293" y="81"/>
                  </a:cubicBezTo>
                  <a:cubicBezTo>
                    <a:pt x="294" y="81"/>
                    <a:pt x="296" y="81"/>
                    <a:pt x="296" y="82"/>
                  </a:cubicBezTo>
                  <a:cubicBezTo>
                    <a:pt x="297" y="81"/>
                    <a:pt x="297" y="81"/>
                    <a:pt x="297" y="81"/>
                  </a:cubicBezTo>
                  <a:cubicBezTo>
                    <a:pt x="296" y="80"/>
                    <a:pt x="298" y="81"/>
                    <a:pt x="298" y="81"/>
                  </a:cubicBezTo>
                  <a:cubicBezTo>
                    <a:pt x="298" y="82"/>
                    <a:pt x="298" y="82"/>
                    <a:pt x="298" y="82"/>
                  </a:cubicBezTo>
                  <a:cubicBezTo>
                    <a:pt x="299" y="82"/>
                    <a:pt x="299" y="82"/>
                    <a:pt x="299" y="82"/>
                  </a:cubicBezTo>
                  <a:cubicBezTo>
                    <a:pt x="299" y="83"/>
                    <a:pt x="299" y="83"/>
                    <a:pt x="299" y="83"/>
                  </a:cubicBezTo>
                  <a:cubicBezTo>
                    <a:pt x="299" y="83"/>
                    <a:pt x="299" y="83"/>
                    <a:pt x="299" y="83"/>
                  </a:cubicBezTo>
                  <a:cubicBezTo>
                    <a:pt x="300" y="83"/>
                    <a:pt x="300" y="83"/>
                    <a:pt x="300" y="83"/>
                  </a:cubicBezTo>
                  <a:cubicBezTo>
                    <a:pt x="301" y="83"/>
                    <a:pt x="300" y="82"/>
                    <a:pt x="301" y="81"/>
                  </a:cubicBezTo>
                  <a:cubicBezTo>
                    <a:pt x="302" y="82"/>
                    <a:pt x="300" y="82"/>
                    <a:pt x="301" y="82"/>
                  </a:cubicBezTo>
                  <a:cubicBezTo>
                    <a:pt x="301" y="83"/>
                    <a:pt x="301" y="83"/>
                    <a:pt x="301" y="83"/>
                  </a:cubicBezTo>
                  <a:cubicBezTo>
                    <a:pt x="301" y="83"/>
                    <a:pt x="301" y="83"/>
                    <a:pt x="301" y="83"/>
                  </a:cubicBezTo>
                  <a:cubicBezTo>
                    <a:pt x="303" y="83"/>
                    <a:pt x="302" y="81"/>
                    <a:pt x="304" y="81"/>
                  </a:cubicBezTo>
                  <a:cubicBezTo>
                    <a:pt x="305" y="82"/>
                    <a:pt x="303" y="82"/>
                    <a:pt x="303" y="83"/>
                  </a:cubicBezTo>
                  <a:cubicBezTo>
                    <a:pt x="303" y="83"/>
                    <a:pt x="303" y="83"/>
                    <a:pt x="303" y="83"/>
                  </a:cubicBezTo>
                  <a:cubicBezTo>
                    <a:pt x="304" y="83"/>
                    <a:pt x="304" y="81"/>
                    <a:pt x="305" y="81"/>
                  </a:cubicBezTo>
                  <a:cubicBezTo>
                    <a:pt x="305" y="82"/>
                    <a:pt x="307" y="82"/>
                    <a:pt x="308" y="82"/>
                  </a:cubicBezTo>
                  <a:cubicBezTo>
                    <a:pt x="308" y="83"/>
                    <a:pt x="310" y="82"/>
                    <a:pt x="310" y="83"/>
                  </a:cubicBezTo>
                  <a:cubicBezTo>
                    <a:pt x="311" y="83"/>
                    <a:pt x="310" y="82"/>
                    <a:pt x="311" y="82"/>
                  </a:cubicBezTo>
                  <a:cubicBezTo>
                    <a:pt x="312" y="81"/>
                    <a:pt x="311" y="83"/>
                    <a:pt x="312" y="83"/>
                  </a:cubicBezTo>
                  <a:cubicBezTo>
                    <a:pt x="312" y="82"/>
                    <a:pt x="313" y="83"/>
                    <a:pt x="314" y="82"/>
                  </a:cubicBezTo>
                  <a:cubicBezTo>
                    <a:pt x="315" y="82"/>
                    <a:pt x="314" y="83"/>
                    <a:pt x="315" y="83"/>
                  </a:cubicBezTo>
                  <a:cubicBezTo>
                    <a:pt x="316" y="84"/>
                    <a:pt x="316" y="83"/>
                    <a:pt x="317" y="82"/>
                  </a:cubicBezTo>
                  <a:cubicBezTo>
                    <a:pt x="318" y="83"/>
                    <a:pt x="316" y="83"/>
                    <a:pt x="317" y="84"/>
                  </a:cubicBezTo>
                  <a:cubicBezTo>
                    <a:pt x="318" y="82"/>
                    <a:pt x="318" y="82"/>
                    <a:pt x="318" y="82"/>
                  </a:cubicBezTo>
                  <a:cubicBezTo>
                    <a:pt x="318" y="84"/>
                    <a:pt x="318" y="84"/>
                    <a:pt x="318" y="84"/>
                  </a:cubicBezTo>
                  <a:cubicBezTo>
                    <a:pt x="319" y="84"/>
                    <a:pt x="319" y="83"/>
                    <a:pt x="319" y="82"/>
                  </a:cubicBezTo>
                  <a:cubicBezTo>
                    <a:pt x="319" y="83"/>
                    <a:pt x="320" y="83"/>
                    <a:pt x="320" y="83"/>
                  </a:cubicBezTo>
                  <a:cubicBezTo>
                    <a:pt x="321" y="81"/>
                    <a:pt x="323" y="84"/>
                    <a:pt x="324" y="83"/>
                  </a:cubicBezTo>
                  <a:cubicBezTo>
                    <a:pt x="324" y="84"/>
                    <a:pt x="324" y="84"/>
                    <a:pt x="324" y="84"/>
                  </a:cubicBezTo>
                  <a:cubicBezTo>
                    <a:pt x="325" y="83"/>
                    <a:pt x="325" y="83"/>
                    <a:pt x="325" y="83"/>
                  </a:cubicBezTo>
                  <a:cubicBezTo>
                    <a:pt x="326" y="83"/>
                    <a:pt x="327" y="84"/>
                    <a:pt x="328" y="84"/>
                  </a:cubicBezTo>
                  <a:cubicBezTo>
                    <a:pt x="328" y="84"/>
                    <a:pt x="328" y="83"/>
                    <a:pt x="329" y="83"/>
                  </a:cubicBezTo>
                  <a:cubicBezTo>
                    <a:pt x="329" y="85"/>
                    <a:pt x="330" y="83"/>
                    <a:pt x="330" y="84"/>
                  </a:cubicBezTo>
                  <a:cubicBezTo>
                    <a:pt x="331" y="83"/>
                    <a:pt x="332" y="84"/>
                    <a:pt x="333" y="83"/>
                  </a:cubicBezTo>
                  <a:cubicBezTo>
                    <a:pt x="333" y="84"/>
                    <a:pt x="334" y="83"/>
                    <a:pt x="335" y="84"/>
                  </a:cubicBezTo>
                  <a:cubicBezTo>
                    <a:pt x="335" y="84"/>
                    <a:pt x="335" y="84"/>
                    <a:pt x="335" y="84"/>
                  </a:cubicBezTo>
                  <a:cubicBezTo>
                    <a:pt x="336" y="83"/>
                    <a:pt x="337" y="83"/>
                    <a:pt x="338" y="84"/>
                  </a:cubicBezTo>
                  <a:cubicBezTo>
                    <a:pt x="338" y="85"/>
                    <a:pt x="338" y="85"/>
                    <a:pt x="338" y="85"/>
                  </a:cubicBezTo>
                  <a:cubicBezTo>
                    <a:pt x="339" y="85"/>
                    <a:pt x="339" y="85"/>
                    <a:pt x="339" y="85"/>
                  </a:cubicBezTo>
                  <a:cubicBezTo>
                    <a:pt x="339" y="84"/>
                    <a:pt x="338" y="84"/>
                    <a:pt x="339" y="84"/>
                  </a:cubicBezTo>
                  <a:cubicBezTo>
                    <a:pt x="339" y="84"/>
                    <a:pt x="340" y="84"/>
                    <a:pt x="341" y="84"/>
                  </a:cubicBezTo>
                  <a:cubicBezTo>
                    <a:pt x="341" y="84"/>
                    <a:pt x="341" y="85"/>
                    <a:pt x="341" y="85"/>
                  </a:cubicBezTo>
                  <a:cubicBezTo>
                    <a:pt x="342" y="84"/>
                    <a:pt x="342" y="84"/>
                    <a:pt x="342" y="84"/>
                  </a:cubicBezTo>
                  <a:cubicBezTo>
                    <a:pt x="344" y="83"/>
                    <a:pt x="342" y="85"/>
                    <a:pt x="344" y="85"/>
                  </a:cubicBezTo>
                  <a:cubicBezTo>
                    <a:pt x="346" y="86"/>
                    <a:pt x="346" y="84"/>
                    <a:pt x="347" y="83"/>
                  </a:cubicBezTo>
                  <a:cubicBezTo>
                    <a:pt x="347" y="83"/>
                    <a:pt x="347" y="84"/>
                    <a:pt x="347" y="84"/>
                  </a:cubicBezTo>
                  <a:cubicBezTo>
                    <a:pt x="347" y="84"/>
                    <a:pt x="347" y="84"/>
                    <a:pt x="347" y="84"/>
                  </a:cubicBezTo>
                  <a:cubicBezTo>
                    <a:pt x="347" y="84"/>
                    <a:pt x="346" y="85"/>
                    <a:pt x="347" y="85"/>
                  </a:cubicBezTo>
                  <a:cubicBezTo>
                    <a:pt x="347" y="85"/>
                    <a:pt x="347" y="84"/>
                    <a:pt x="348" y="85"/>
                  </a:cubicBezTo>
                  <a:cubicBezTo>
                    <a:pt x="348" y="85"/>
                    <a:pt x="348" y="85"/>
                    <a:pt x="348" y="85"/>
                  </a:cubicBezTo>
                  <a:cubicBezTo>
                    <a:pt x="349" y="83"/>
                    <a:pt x="351" y="86"/>
                    <a:pt x="351" y="85"/>
                  </a:cubicBezTo>
                  <a:cubicBezTo>
                    <a:pt x="351" y="85"/>
                    <a:pt x="351" y="85"/>
                    <a:pt x="351" y="85"/>
                  </a:cubicBezTo>
                  <a:cubicBezTo>
                    <a:pt x="352" y="85"/>
                    <a:pt x="352" y="85"/>
                    <a:pt x="352" y="85"/>
                  </a:cubicBezTo>
                  <a:cubicBezTo>
                    <a:pt x="352" y="85"/>
                    <a:pt x="352" y="84"/>
                    <a:pt x="352" y="84"/>
                  </a:cubicBezTo>
                  <a:cubicBezTo>
                    <a:pt x="353" y="85"/>
                    <a:pt x="352" y="85"/>
                    <a:pt x="352" y="86"/>
                  </a:cubicBezTo>
                  <a:cubicBezTo>
                    <a:pt x="353" y="86"/>
                    <a:pt x="353" y="86"/>
                    <a:pt x="354" y="85"/>
                  </a:cubicBezTo>
                  <a:cubicBezTo>
                    <a:pt x="354" y="87"/>
                    <a:pt x="354" y="87"/>
                    <a:pt x="354" y="87"/>
                  </a:cubicBezTo>
                  <a:cubicBezTo>
                    <a:pt x="354" y="87"/>
                    <a:pt x="354" y="86"/>
                    <a:pt x="355" y="86"/>
                  </a:cubicBezTo>
                  <a:cubicBezTo>
                    <a:pt x="355" y="86"/>
                    <a:pt x="357" y="87"/>
                    <a:pt x="356" y="88"/>
                  </a:cubicBezTo>
                  <a:cubicBezTo>
                    <a:pt x="356" y="87"/>
                    <a:pt x="357" y="87"/>
                    <a:pt x="357" y="87"/>
                  </a:cubicBezTo>
                  <a:cubicBezTo>
                    <a:pt x="357" y="86"/>
                    <a:pt x="357" y="86"/>
                    <a:pt x="357" y="86"/>
                  </a:cubicBezTo>
                  <a:cubicBezTo>
                    <a:pt x="357" y="86"/>
                    <a:pt x="357" y="86"/>
                    <a:pt x="358" y="86"/>
                  </a:cubicBezTo>
                  <a:cubicBezTo>
                    <a:pt x="358" y="87"/>
                    <a:pt x="358" y="87"/>
                    <a:pt x="358" y="87"/>
                  </a:cubicBezTo>
                  <a:cubicBezTo>
                    <a:pt x="358" y="87"/>
                    <a:pt x="359" y="86"/>
                    <a:pt x="359" y="86"/>
                  </a:cubicBezTo>
                  <a:cubicBezTo>
                    <a:pt x="359" y="86"/>
                    <a:pt x="359" y="86"/>
                    <a:pt x="359" y="86"/>
                  </a:cubicBezTo>
                  <a:cubicBezTo>
                    <a:pt x="360" y="86"/>
                    <a:pt x="362" y="85"/>
                    <a:pt x="362" y="87"/>
                  </a:cubicBezTo>
                  <a:cubicBezTo>
                    <a:pt x="362" y="87"/>
                    <a:pt x="362" y="88"/>
                    <a:pt x="363" y="87"/>
                  </a:cubicBezTo>
                  <a:cubicBezTo>
                    <a:pt x="362" y="86"/>
                    <a:pt x="362" y="86"/>
                    <a:pt x="362" y="86"/>
                  </a:cubicBezTo>
                  <a:cubicBezTo>
                    <a:pt x="362" y="86"/>
                    <a:pt x="363" y="86"/>
                    <a:pt x="363" y="87"/>
                  </a:cubicBezTo>
                  <a:cubicBezTo>
                    <a:pt x="363" y="87"/>
                    <a:pt x="364" y="87"/>
                    <a:pt x="363" y="88"/>
                  </a:cubicBezTo>
                  <a:cubicBezTo>
                    <a:pt x="364" y="88"/>
                    <a:pt x="364" y="88"/>
                    <a:pt x="364" y="88"/>
                  </a:cubicBezTo>
                  <a:cubicBezTo>
                    <a:pt x="364" y="87"/>
                    <a:pt x="364" y="87"/>
                    <a:pt x="364" y="87"/>
                  </a:cubicBezTo>
                  <a:cubicBezTo>
                    <a:pt x="364" y="87"/>
                    <a:pt x="365" y="87"/>
                    <a:pt x="365" y="87"/>
                  </a:cubicBezTo>
                  <a:cubicBezTo>
                    <a:pt x="366" y="87"/>
                    <a:pt x="365" y="88"/>
                    <a:pt x="366" y="88"/>
                  </a:cubicBezTo>
                  <a:cubicBezTo>
                    <a:pt x="366" y="87"/>
                    <a:pt x="366" y="87"/>
                    <a:pt x="366" y="87"/>
                  </a:cubicBezTo>
                  <a:cubicBezTo>
                    <a:pt x="367" y="88"/>
                    <a:pt x="368" y="88"/>
                    <a:pt x="369" y="88"/>
                  </a:cubicBezTo>
                  <a:cubicBezTo>
                    <a:pt x="369" y="88"/>
                    <a:pt x="369" y="88"/>
                    <a:pt x="369" y="88"/>
                  </a:cubicBezTo>
                  <a:cubicBezTo>
                    <a:pt x="369" y="88"/>
                    <a:pt x="369" y="88"/>
                    <a:pt x="370" y="88"/>
                  </a:cubicBezTo>
                  <a:cubicBezTo>
                    <a:pt x="370" y="88"/>
                    <a:pt x="369" y="87"/>
                    <a:pt x="370" y="87"/>
                  </a:cubicBezTo>
                  <a:cubicBezTo>
                    <a:pt x="370" y="87"/>
                    <a:pt x="370" y="87"/>
                    <a:pt x="370" y="87"/>
                  </a:cubicBezTo>
                  <a:cubicBezTo>
                    <a:pt x="371" y="88"/>
                    <a:pt x="370" y="88"/>
                    <a:pt x="370" y="88"/>
                  </a:cubicBezTo>
                  <a:cubicBezTo>
                    <a:pt x="370" y="88"/>
                    <a:pt x="370" y="88"/>
                    <a:pt x="370" y="88"/>
                  </a:cubicBezTo>
                  <a:cubicBezTo>
                    <a:pt x="370" y="88"/>
                    <a:pt x="371" y="88"/>
                    <a:pt x="371" y="88"/>
                  </a:cubicBezTo>
                  <a:cubicBezTo>
                    <a:pt x="371" y="88"/>
                    <a:pt x="371" y="88"/>
                    <a:pt x="371" y="88"/>
                  </a:cubicBezTo>
                  <a:cubicBezTo>
                    <a:pt x="372" y="88"/>
                    <a:pt x="372" y="88"/>
                    <a:pt x="372" y="88"/>
                  </a:cubicBezTo>
                  <a:cubicBezTo>
                    <a:pt x="372" y="88"/>
                    <a:pt x="372" y="88"/>
                    <a:pt x="372" y="88"/>
                  </a:cubicBezTo>
                  <a:cubicBezTo>
                    <a:pt x="372" y="89"/>
                    <a:pt x="371" y="89"/>
                    <a:pt x="371" y="89"/>
                  </a:cubicBezTo>
                  <a:cubicBezTo>
                    <a:pt x="371" y="89"/>
                    <a:pt x="371" y="89"/>
                    <a:pt x="371" y="89"/>
                  </a:cubicBezTo>
                  <a:cubicBezTo>
                    <a:pt x="373" y="89"/>
                    <a:pt x="372" y="88"/>
                    <a:pt x="372" y="87"/>
                  </a:cubicBezTo>
                  <a:cubicBezTo>
                    <a:pt x="372" y="88"/>
                    <a:pt x="373" y="87"/>
                    <a:pt x="373" y="88"/>
                  </a:cubicBezTo>
                  <a:cubicBezTo>
                    <a:pt x="373" y="88"/>
                    <a:pt x="373" y="89"/>
                    <a:pt x="373" y="89"/>
                  </a:cubicBezTo>
                  <a:cubicBezTo>
                    <a:pt x="374" y="89"/>
                    <a:pt x="374" y="88"/>
                    <a:pt x="375" y="88"/>
                  </a:cubicBezTo>
                  <a:cubicBezTo>
                    <a:pt x="375" y="88"/>
                    <a:pt x="375" y="88"/>
                    <a:pt x="375" y="88"/>
                  </a:cubicBezTo>
                  <a:cubicBezTo>
                    <a:pt x="376" y="89"/>
                    <a:pt x="377" y="88"/>
                    <a:pt x="378" y="87"/>
                  </a:cubicBezTo>
                  <a:cubicBezTo>
                    <a:pt x="378" y="89"/>
                    <a:pt x="378" y="89"/>
                    <a:pt x="378" y="89"/>
                  </a:cubicBezTo>
                  <a:cubicBezTo>
                    <a:pt x="379" y="88"/>
                    <a:pt x="379" y="87"/>
                    <a:pt x="380" y="88"/>
                  </a:cubicBezTo>
                  <a:cubicBezTo>
                    <a:pt x="379" y="88"/>
                    <a:pt x="379" y="88"/>
                    <a:pt x="379" y="88"/>
                  </a:cubicBezTo>
                  <a:cubicBezTo>
                    <a:pt x="380" y="88"/>
                    <a:pt x="381" y="88"/>
                    <a:pt x="381" y="88"/>
                  </a:cubicBezTo>
                  <a:cubicBezTo>
                    <a:pt x="382" y="88"/>
                    <a:pt x="381" y="89"/>
                    <a:pt x="382" y="89"/>
                  </a:cubicBezTo>
                  <a:cubicBezTo>
                    <a:pt x="383" y="87"/>
                    <a:pt x="383" y="87"/>
                    <a:pt x="383" y="87"/>
                  </a:cubicBezTo>
                  <a:cubicBezTo>
                    <a:pt x="383" y="88"/>
                    <a:pt x="383" y="88"/>
                    <a:pt x="383" y="88"/>
                  </a:cubicBezTo>
                  <a:cubicBezTo>
                    <a:pt x="383" y="88"/>
                    <a:pt x="383" y="89"/>
                    <a:pt x="383" y="89"/>
                  </a:cubicBezTo>
                  <a:cubicBezTo>
                    <a:pt x="383" y="88"/>
                    <a:pt x="383" y="88"/>
                    <a:pt x="383" y="88"/>
                  </a:cubicBezTo>
                  <a:cubicBezTo>
                    <a:pt x="384" y="88"/>
                    <a:pt x="384" y="89"/>
                    <a:pt x="384" y="89"/>
                  </a:cubicBezTo>
                  <a:cubicBezTo>
                    <a:pt x="384" y="88"/>
                    <a:pt x="385" y="88"/>
                    <a:pt x="385" y="88"/>
                  </a:cubicBezTo>
                  <a:cubicBezTo>
                    <a:pt x="385" y="89"/>
                    <a:pt x="385" y="89"/>
                    <a:pt x="385" y="89"/>
                  </a:cubicBezTo>
                  <a:cubicBezTo>
                    <a:pt x="385" y="89"/>
                    <a:pt x="386" y="89"/>
                    <a:pt x="386" y="88"/>
                  </a:cubicBezTo>
                  <a:cubicBezTo>
                    <a:pt x="386" y="89"/>
                    <a:pt x="386" y="89"/>
                    <a:pt x="386" y="89"/>
                  </a:cubicBezTo>
                  <a:cubicBezTo>
                    <a:pt x="386" y="89"/>
                    <a:pt x="386" y="89"/>
                    <a:pt x="386" y="89"/>
                  </a:cubicBezTo>
                  <a:cubicBezTo>
                    <a:pt x="386" y="88"/>
                    <a:pt x="386" y="88"/>
                    <a:pt x="386" y="88"/>
                  </a:cubicBezTo>
                  <a:cubicBezTo>
                    <a:pt x="386" y="88"/>
                    <a:pt x="386" y="88"/>
                    <a:pt x="386" y="88"/>
                  </a:cubicBezTo>
                  <a:cubicBezTo>
                    <a:pt x="387" y="88"/>
                    <a:pt x="387" y="87"/>
                    <a:pt x="387" y="88"/>
                  </a:cubicBezTo>
                  <a:cubicBezTo>
                    <a:pt x="388" y="88"/>
                    <a:pt x="387" y="88"/>
                    <a:pt x="387" y="88"/>
                  </a:cubicBezTo>
                  <a:cubicBezTo>
                    <a:pt x="387" y="88"/>
                    <a:pt x="387" y="89"/>
                    <a:pt x="387" y="89"/>
                  </a:cubicBezTo>
                  <a:cubicBezTo>
                    <a:pt x="388" y="89"/>
                    <a:pt x="388" y="89"/>
                    <a:pt x="388" y="89"/>
                  </a:cubicBezTo>
                  <a:cubicBezTo>
                    <a:pt x="388" y="88"/>
                    <a:pt x="388" y="88"/>
                    <a:pt x="388" y="87"/>
                  </a:cubicBezTo>
                  <a:cubicBezTo>
                    <a:pt x="388" y="87"/>
                    <a:pt x="388" y="87"/>
                    <a:pt x="389" y="87"/>
                  </a:cubicBezTo>
                  <a:cubicBezTo>
                    <a:pt x="389" y="87"/>
                    <a:pt x="389" y="87"/>
                    <a:pt x="389" y="87"/>
                  </a:cubicBezTo>
                  <a:cubicBezTo>
                    <a:pt x="388" y="87"/>
                    <a:pt x="388" y="86"/>
                    <a:pt x="388" y="87"/>
                  </a:cubicBezTo>
                  <a:cubicBezTo>
                    <a:pt x="388" y="87"/>
                    <a:pt x="388" y="87"/>
                    <a:pt x="388" y="87"/>
                  </a:cubicBezTo>
                  <a:cubicBezTo>
                    <a:pt x="387" y="87"/>
                    <a:pt x="387" y="87"/>
                    <a:pt x="387" y="87"/>
                  </a:cubicBezTo>
                  <a:cubicBezTo>
                    <a:pt x="387" y="87"/>
                    <a:pt x="386" y="87"/>
                    <a:pt x="386" y="87"/>
                  </a:cubicBezTo>
                  <a:cubicBezTo>
                    <a:pt x="387" y="87"/>
                    <a:pt x="387" y="87"/>
                    <a:pt x="387" y="87"/>
                  </a:cubicBezTo>
                  <a:cubicBezTo>
                    <a:pt x="387" y="86"/>
                    <a:pt x="387" y="86"/>
                    <a:pt x="387" y="86"/>
                  </a:cubicBezTo>
                  <a:cubicBezTo>
                    <a:pt x="387" y="86"/>
                    <a:pt x="387" y="85"/>
                    <a:pt x="388" y="85"/>
                  </a:cubicBezTo>
                  <a:cubicBezTo>
                    <a:pt x="388" y="86"/>
                    <a:pt x="390" y="85"/>
                    <a:pt x="390" y="86"/>
                  </a:cubicBezTo>
                  <a:cubicBezTo>
                    <a:pt x="391" y="85"/>
                    <a:pt x="391" y="85"/>
                    <a:pt x="391" y="85"/>
                  </a:cubicBezTo>
                  <a:cubicBezTo>
                    <a:pt x="391" y="85"/>
                    <a:pt x="391" y="85"/>
                    <a:pt x="390" y="85"/>
                  </a:cubicBezTo>
                  <a:cubicBezTo>
                    <a:pt x="392" y="85"/>
                    <a:pt x="393" y="86"/>
                    <a:pt x="394" y="85"/>
                  </a:cubicBezTo>
                  <a:cubicBezTo>
                    <a:pt x="396" y="87"/>
                    <a:pt x="397" y="85"/>
                    <a:pt x="398" y="86"/>
                  </a:cubicBezTo>
                  <a:cubicBezTo>
                    <a:pt x="400" y="85"/>
                    <a:pt x="403" y="87"/>
                    <a:pt x="405" y="85"/>
                  </a:cubicBezTo>
                  <a:close/>
                  <a:moveTo>
                    <a:pt x="503" y="82"/>
                  </a:moveTo>
                  <a:cubicBezTo>
                    <a:pt x="502" y="82"/>
                    <a:pt x="502" y="83"/>
                    <a:pt x="501" y="82"/>
                  </a:cubicBezTo>
                  <a:cubicBezTo>
                    <a:pt x="502" y="82"/>
                    <a:pt x="502" y="82"/>
                    <a:pt x="503" y="82"/>
                  </a:cubicBezTo>
                  <a:close/>
                  <a:moveTo>
                    <a:pt x="490" y="81"/>
                  </a:moveTo>
                  <a:cubicBezTo>
                    <a:pt x="489" y="83"/>
                    <a:pt x="487" y="81"/>
                    <a:pt x="486" y="82"/>
                  </a:cubicBezTo>
                  <a:cubicBezTo>
                    <a:pt x="486" y="81"/>
                    <a:pt x="486" y="81"/>
                    <a:pt x="486" y="81"/>
                  </a:cubicBezTo>
                  <a:cubicBezTo>
                    <a:pt x="487" y="80"/>
                    <a:pt x="489" y="81"/>
                    <a:pt x="490" y="81"/>
                  </a:cubicBezTo>
                  <a:close/>
                  <a:moveTo>
                    <a:pt x="475" y="81"/>
                  </a:moveTo>
                  <a:cubicBezTo>
                    <a:pt x="475" y="81"/>
                    <a:pt x="475" y="81"/>
                    <a:pt x="475" y="81"/>
                  </a:cubicBezTo>
                  <a:cubicBezTo>
                    <a:pt x="475" y="81"/>
                    <a:pt x="475" y="81"/>
                    <a:pt x="475" y="82"/>
                  </a:cubicBezTo>
                  <a:lnTo>
                    <a:pt x="475" y="81"/>
                  </a:lnTo>
                  <a:close/>
                  <a:moveTo>
                    <a:pt x="478" y="75"/>
                  </a:moveTo>
                  <a:cubicBezTo>
                    <a:pt x="478" y="75"/>
                    <a:pt x="478" y="75"/>
                    <a:pt x="477" y="75"/>
                  </a:cubicBezTo>
                  <a:cubicBezTo>
                    <a:pt x="478" y="75"/>
                    <a:pt x="478" y="75"/>
                    <a:pt x="478" y="75"/>
                  </a:cubicBezTo>
                  <a:close/>
                  <a:moveTo>
                    <a:pt x="474" y="78"/>
                  </a:moveTo>
                  <a:cubicBezTo>
                    <a:pt x="475" y="79"/>
                    <a:pt x="476" y="78"/>
                    <a:pt x="477" y="78"/>
                  </a:cubicBezTo>
                  <a:cubicBezTo>
                    <a:pt x="480" y="78"/>
                    <a:pt x="481" y="78"/>
                    <a:pt x="483" y="78"/>
                  </a:cubicBezTo>
                  <a:cubicBezTo>
                    <a:pt x="484" y="78"/>
                    <a:pt x="484" y="78"/>
                    <a:pt x="484" y="78"/>
                  </a:cubicBezTo>
                  <a:cubicBezTo>
                    <a:pt x="483" y="79"/>
                    <a:pt x="481" y="79"/>
                    <a:pt x="479" y="79"/>
                  </a:cubicBezTo>
                  <a:cubicBezTo>
                    <a:pt x="479" y="79"/>
                    <a:pt x="479" y="78"/>
                    <a:pt x="479" y="78"/>
                  </a:cubicBezTo>
                  <a:cubicBezTo>
                    <a:pt x="478" y="79"/>
                    <a:pt x="476" y="80"/>
                    <a:pt x="474" y="79"/>
                  </a:cubicBezTo>
                  <a:cubicBezTo>
                    <a:pt x="474" y="79"/>
                    <a:pt x="473" y="79"/>
                    <a:pt x="473" y="79"/>
                  </a:cubicBezTo>
                  <a:cubicBezTo>
                    <a:pt x="473" y="79"/>
                    <a:pt x="473" y="79"/>
                    <a:pt x="473" y="79"/>
                  </a:cubicBezTo>
                  <a:cubicBezTo>
                    <a:pt x="473" y="79"/>
                    <a:pt x="473" y="79"/>
                    <a:pt x="474" y="78"/>
                  </a:cubicBezTo>
                  <a:close/>
                  <a:moveTo>
                    <a:pt x="470" y="79"/>
                  </a:moveTo>
                  <a:cubicBezTo>
                    <a:pt x="472" y="78"/>
                    <a:pt x="472" y="78"/>
                    <a:pt x="472" y="78"/>
                  </a:cubicBezTo>
                  <a:cubicBezTo>
                    <a:pt x="472" y="79"/>
                    <a:pt x="472" y="79"/>
                    <a:pt x="472" y="79"/>
                  </a:cubicBezTo>
                  <a:cubicBezTo>
                    <a:pt x="470" y="79"/>
                    <a:pt x="468" y="79"/>
                    <a:pt x="467" y="79"/>
                  </a:cubicBezTo>
                  <a:cubicBezTo>
                    <a:pt x="468" y="79"/>
                    <a:pt x="469" y="78"/>
                    <a:pt x="470" y="79"/>
                  </a:cubicBezTo>
                  <a:close/>
                  <a:moveTo>
                    <a:pt x="459" y="79"/>
                  </a:moveTo>
                  <a:cubicBezTo>
                    <a:pt x="462" y="79"/>
                    <a:pt x="462" y="78"/>
                    <a:pt x="464" y="79"/>
                  </a:cubicBezTo>
                  <a:cubicBezTo>
                    <a:pt x="465" y="79"/>
                    <a:pt x="465" y="78"/>
                    <a:pt x="466" y="79"/>
                  </a:cubicBezTo>
                  <a:cubicBezTo>
                    <a:pt x="466" y="80"/>
                    <a:pt x="464" y="78"/>
                    <a:pt x="463" y="79"/>
                  </a:cubicBezTo>
                  <a:cubicBezTo>
                    <a:pt x="461" y="78"/>
                    <a:pt x="458" y="80"/>
                    <a:pt x="456" y="79"/>
                  </a:cubicBezTo>
                  <a:cubicBezTo>
                    <a:pt x="457" y="79"/>
                    <a:pt x="458" y="79"/>
                    <a:pt x="459" y="79"/>
                  </a:cubicBezTo>
                  <a:close/>
                  <a:moveTo>
                    <a:pt x="488" y="67"/>
                  </a:moveTo>
                  <a:cubicBezTo>
                    <a:pt x="487" y="67"/>
                    <a:pt x="487" y="68"/>
                    <a:pt x="486" y="68"/>
                  </a:cubicBezTo>
                  <a:cubicBezTo>
                    <a:pt x="486" y="67"/>
                    <a:pt x="485" y="68"/>
                    <a:pt x="485" y="67"/>
                  </a:cubicBezTo>
                  <a:cubicBezTo>
                    <a:pt x="485" y="66"/>
                    <a:pt x="487" y="67"/>
                    <a:pt x="488" y="67"/>
                  </a:cubicBezTo>
                  <a:close/>
                  <a:moveTo>
                    <a:pt x="478" y="61"/>
                  </a:moveTo>
                  <a:cubicBezTo>
                    <a:pt x="478" y="61"/>
                    <a:pt x="478" y="61"/>
                    <a:pt x="478" y="61"/>
                  </a:cubicBezTo>
                  <a:cubicBezTo>
                    <a:pt x="477" y="61"/>
                    <a:pt x="477" y="61"/>
                    <a:pt x="477" y="61"/>
                  </a:cubicBezTo>
                  <a:lnTo>
                    <a:pt x="478" y="61"/>
                  </a:lnTo>
                  <a:close/>
                  <a:moveTo>
                    <a:pt x="471" y="63"/>
                  </a:moveTo>
                  <a:cubicBezTo>
                    <a:pt x="472" y="63"/>
                    <a:pt x="472" y="63"/>
                    <a:pt x="472" y="63"/>
                  </a:cubicBezTo>
                  <a:cubicBezTo>
                    <a:pt x="471" y="64"/>
                    <a:pt x="471" y="64"/>
                    <a:pt x="471" y="64"/>
                  </a:cubicBezTo>
                  <a:cubicBezTo>
                    <a:pt x="471" y="63"/>
                    <a:pt x="471" y="63"/>
                    <a:pt x="471" y="63"/>
                  </a:cubicBezTo>
                  <a:close/>
                  <a:moveTo>
                    <a:pt x="470" y="64"/>
                  </a:moveTo>
                  <a:cubicBezTo>
                    <a:pt x="470" y="64"/>
                    <a:pt x="469" y="63"/>
                    <a:pt x="469" y="64"/>
                  </a:cubicBezTo>
                  <a:cubicBezTo>
                    <a:pt x="469" y="64"/>
                    <a:pt x="469" y="64"/>
                    <a:pt x="469" y="64"/>
                  </a:cubicBezTo>
                  <a:cubicBezTo>
                    <a:pt x="468" y="64"/>
                    <a:pt x="468" y="64"/>
                    <a:pt x="468" y="64"/>
                  </a:cubicBezTo>
                  <a:cubicBezTo>
                    <a:pt x="469" y="63"/>
                    <a:pt x="470" y="63"/>
                    <a:pt x="470" y="64"/>
                  </a:cubicBezTo>
                  <a:close/>
                  <a:moveTo>
                    <a:pt x="496" y="55"/>
                  </a:moveTo>
                  <a:cubicBezTo>
                    <a:pt x="495" y="56"/>
                    <a:pt x="495" y="56"/>
                    <a:pt x="495" y="56"/>
                  </a:cubicBezTo>
                  <a:cubicBezTo>
                    <a:pt x="495" y="55"/>
                    <a:pt x="495" y="55"/>
                    <a:pt x="495" y="55"/>
                  </a:cubicBezTo>
                  <a:lnTo>
                    <a:pt x="496" y="55"/>
                  </a:lnTo>
                  <a:close/>
                  <a:moveTo>
                    <a:pt x="495" y="54"/>
                  </a:moveTo>
                  <a:cubicBezTo>
                    <a:pt x="494" y="54"/>
                    <a:pt x="494" y="54"/>
                    <a:pt x="494" y="54"/>
                  </a:cubicBezTo>
                  <a:cubicBezTo>
                    <a:pt x="494" y="54"/>
                    <a:pt x="494" y="54"/>
                    <a:pt x="494" y="54"/>
                  </a:cubicBezTo>
                  <a:lnTo>
                    <a:pt x="495" y="54"/>
                  </a:lnTo>
                  <a:close/>
                  <a:moveTo>
                    <a:pt x="504" y="54"/>
                  </a:moveTo>
                  <a:cubicBezTo>
                    <a:pt x="503" y="55"/>
                    <a:pt x="503" y="55"/>
                    <a:pt x="503" y="55"/>
                  </a:cubicBezTo>
                  <a:cubicBezTo>
                    <a:pt x="503" y="54"/>
                    <a:pt x="503" y="54"/>
                    <a:pt x="503" y="54"/>
                  </a:cubicBezTo>
                  <a:lnTo>
                    <a:pt x="504" y="54"/>
                  </a:lnTo>
                  <a:close/>
                  <a:moveTo>
                    <a:pt x="494" y="53"/>
                  </a:moveTo>
                  <a:cubicBezTo>
                    <a:pt x="493" y="54"/>
                    <a:pt x="493" y="54"/>
                    <a:pt x="492" y="54"/>
                  </a:cubicBezTo>
                  <a:lnTo>
                    <a:pt x="494" y="53"/>
                  </a:lnTo>
                  <a:close/>
                  <a:moveTo>
                    <a:pt x="490" y="53"/>
                  </a:moveTo>
                  <a:cubicBezTo>
                    <a:pt x="490" y="53"/>
                    <a:pt x="490" y="53"/>
                    <a:pt x="490" y="54"/>
                  </a:cubicBezTo>
                  <a:cubicBezTo>
                    <a:pt x="490" y="53"/>
                    <a:pt x="490" y="53"/>
                    <a:pt x="490" y="53"/>
                  </a:cubicBezTo>
                  <a:close/>
                  <a:moveTo>
                    <a:pt x="489" y="55"/>
                  </a:moveTo>
                  <a:cubicBezTo>
                    <a:pt x="488" y="56"/>
                    <a:pt x="488" y="56"/>
                    <a:pt x="488" y="56"/>
                  </a:cubicBezTo>
                  <a:cubicBezTo>
                    <a:pt x="488" y="56"/>
                    <a:pt x="488" y="56"/>
                    <a:pt x="488" y="56"/>
                  </a:cubicBezTo>
                  <a:cubicBezTo>
                    <a:pt x="488" y="56"/>
                    <a:pt x="488" y="56"/>
                    <a:pt x="488" y="55"/>
                  </a:cubicBezTo>
                  <a:cubicBezTo>
                    <a:pt x="488" y="55"/>
                    <a:pt x="488" y="55"/>
                    <a:pt x="488" y="55"/>
                  </a:cubicBezTo>
                  <a:lnTo>
                    <a:pt x="489" y="55"/>
                  </a:lnTo>
                  <a:close/>
                  <a:moveTo>
                    <a:pt x="487" y="56"/>
                  </a:moveTo>
                  <a:cubicBezTo>
                    <a:pt x="488" y="56"/>
                    <a:pt x="488" y="56"/>
                    <a:pt x="488" y="56"/>
                  </a:cubicBezTo>
                  <a:cubicBezTo>
                    <a:pt x="487" y="56"/>
                    <a:pt x="487" y="56"/>
                    <a:pt x="487" y="56"/>
                  </a:cubicBezTo>
                  <a:close/>
                  <a:moveTo>
                    <a:pt x="485" y="56"/>
                  </a:moveTo>
                  <a:cubicBezTo>
                    <a:pt x="485" y="56"/>
                    <a:pt x="485" y="56"/>
                    <a:pt x="485" y="56"/>
                  </a:cubicBezTo>
                  <a:cubicBezTo>
                    <a:pt x="485" y="57"/>
                    <a:pt x="485" y="57"/>
                    <a:pt x="485" y="57"/>
                  </a:cubicBezTo>
                  <a:cubicBezTo>
                    <a:pt x="485" y="57"/>
                    <a:pt x="485" y="57"/>
                    <a:pt x="485" y="57"/>
                  </a:cubicBezTo>
                  <a:lnTo>
                    <a:pt x="485" y="56"/>
                  </a:lnTo>
                  <a:close/>
                  <a:moveTo>
                    <a:pt x="519" y="44"/>
                  </a:moveTo>
                  <a:cubicBezTo>
                    <a:pt x="519" y="45"/>
                    <a:pt x="519" y="45"/>
                    <a:pt x="519" y="45"/>
                  </a:cubicBezTo>
                  <a:cubicBezTo>
                    <a:pt x="519" y="45"/>
                    <a:pt x="519" y="45"/>
                    <a:pt x="519" y="45"/>
                  </a:cubicBezTo>
                  <a:cubicBezTo>
                    <a:pt x="520" y="45"/>
                    <a:pt x="519" y="44"/>
                    <a:pt x="520" y="44"/>
                  </a:cubicBezTo>
                  <a:cubicBezTo>
                    <a:pt x="521" y="45"/>
                    <a:pt x="521" y="45"/>
                    <a:pt x="521" y="45"/>
                  </a:cubicBezTo>
                  <a:cubicBezTo>
                    <a:pt x="521" y="45"/>
                    <a:pt x="521" y="45"/>
                    <a:pt x="521" y="45"/>
                  </a:cubicBezTo>
                  <a:cubicBezTo>
                    <a:pt x="520" y="45"/>
                    <a:pt x="520" y="45"/>
                    <a:pt x="519" y="45"/>
                  </a:cubicBezTo>
                  <a:cubicBezTo>
                    <a:pt x="519" y="45"/>
                    <a:pt x="519" y="45"/>
                    <a:pt x="519" y="45"/>
                  </a:cubicBezTo>
                  <a:lnTo>
                    <a:pt x="519" y="44"/>
                  </a:lnTo>
                  <a:close/>
                  <a:moveTo>
                    <a:pt x="518" y="45"/>
                  </a:moveTo>
                  <a:cubicBezTo>
                    <a:pt x="518" y="45"/>
                    <a:pt x="518" y="45"/>
                    <a:pt x="518" y="45"/>
                  </a:cubicBezTo>
                  <a:cubicBezTo>
                    <a:pt x="517" y="45"/>
                    <a:pt x="517" y="45"/>
                    <a:pt x="517" y="45"/>
                  </a:cubicBezTo>
                  <a:lnTo>
                    <a:pt x="518" y="45"/>
                  </a:lnTo>
                  <a:close/>
                  <a:moveTo>
                    <a:pt x="473" y="56"/>
                  </a:moveTo>
                  <a:cubicBezTo>
                    <a:pt x="473" y="56"/>
                    <a:pt x="473" y="56"/>
                    <a:pt x="473" y="56"/>
                  </a:cubicBezTo>
                  <a:cubicBezTo>
                    <a:pt x="473" y="56"/>
                    <a:pt x="473" y="57"/>
                    <a:pt x="474" y="57"/>
                  </a:cubicBezTo>
                  <a:cubicBezTo>
                    <a:pt x="473" y="57"/>
                    <a:pt x="472" y="57"/>
                    <a:pt x="473" y="56"/>
                  </a:cubicBezTo>
                  <a:close/>
                  <a:moveTo>
                    <a:pt x="475" y="56"/>
                  </a:moveTo>
                  <a:cubicBezTo>
                    <a:pt x="475" y="56"/>
                    <a:pt x="475" y="56"/>
                    <a:pt x="475" y="56"/>
                  </a:cubicBezTo>
                  <a:cubicBezTo>
                    <a:pt x="476" y="55"/>
                    <a:pt x="476" y="55"/>
                    <a:pt x="476" y="55"/>
                  </a:cubicBezTo>
                  <a:cubicBezTo>
                    <a:pt x="476" y="56"/>
                    <a:pt x="476" y="56"/>
                    <a:pt x="475" y="56"/>
                  </a:cubicBezTo>
                  <a:close/>
                  <a:moveTo>
                    <a:pt x="479" y="50"/>
                  </a:moveTo>
                  <a:cubicBezTo>
                    <a:pt x="479" y="49"/>
                    <a:pt x="479" y="49"/>
                    <a:pt x="479" y="49"/>
                  </a:cubicBezTo>
                  <a:cubicBezTo>
                    <a:pt x="479" y="49"/>
                    <a:pt x="478" y="49"/>
                    <a:pt x="478" y="50"/>
                  </a:cubicBezTo>
                  <a:cubicBezTo>
                    <a:pt x="478" y="50"/>
                    <a:pt x="478" y="50"/>
                    <a:pt x="478" y="50"/>
                  </a:cubicBezTo>
                  <a:cubicBezTo>
                    <a:pt x="477" y="49"/>
                    <a:pt x="476" y="51"/>
                    <a:pt x="476" y="50"/>
                  </a:cubicBezTo>
                  <a:cubicBezTo>
                    <a:pt x="476" y="50"/>
                    <a:pt x="477" y="50"/>
                    <a:pt x="476" y="49"/>
                  </a:cubicBezTo>
                  <a:cubicBezTo>
                    <a:pt x="477" y="49"/>
                    <a:pt x="477" y="49"/>
                    <a:pt x="478" y="49"/>
                  </a:cubicBezTo>
                  <a:cubicBezTo>
                    <a:pt x="478" y="49"/>
                    <a:pt x="478" y="49"/>
                    <a:pt x="478" y="49"/>
                  </a:cubicBezTo>
                  <a:cubicBezTo>
                    <a:pt x="478" y="49"/>
                    <a:pt x="479" y="49"/>
                    <a:pt x="480" y="49"/>
                  </a:cubicBezTo>
                  <a:cubicBezTo>
                    <a:pt x="480" y="49"/>
                    <a:pt x="480" y="49"/>
                    <a:pt x="481" y="49"/>
                  </a:cubicBezTo>
                  <a:cubicBezTo>
                    <a:pt x="480" y="50"/>
                    <a:pt x="482" y="50"/>
                    <a:pt x="482" y="51"/>
                  </a:cubicBezTo>
                  <a:cubicBezTo>
                    <a:pt x="482" y="50"/>
                    <a:pt x="480" y="50"/>
                    <a:pt x="479" y="50"/>
                  </a:cubicBezTo>
                  <a:close/>
                  <a:moveTo>
                    <a:pt x="482" y="43"/>
                  </a:moveTo>
                  <a:cubicBezTo>
                    <a:pt x="482" y="43"/>
                    <a:pt x="482" y="43"/>
                    <a:pt x="482" y="43"/>
                  </a:cubicBezTo>
                  <a:cubicBezTo>
                    <a:pt x="482" y="43"/>
                    <a:pt x="483" y="42"/>
                    <a:pt x="483" y="42"/>
                  </a:cubicBezTo>
                  <a:cubicBezTo>
                    <a:pt x="483" y="43"/>
                    <a:pt x="483" y="43"/>
                    <a:pt x="482" y="43"/>
                  </a:cubicBezTo>
                  <a:cubicBezTo>
                    <a:pt x="482" y="43"/>
                    <a:pt x="482" y="43"/>
                    <a:pt x="482" y="43"/>
                  </a:cubicBezTo>
                  <a:close/>
                  <a:moveTo>
                    <a:pt x="478" y="56"/>
                  </a:moveTo>
                  <a:cubicBezTo>
                    <a:pt x="478" y="56"/>
                    <a:pt x="478" y="56"/>
                    <a:pt x="478" y="56"/>
                  </a:cubicBezTo>
                  <a:cubicBezTo>
                    <a:pt x="479" y="56"/>
                    <a:pt x="480" y="55"/>
                    <a:pt x="481" y="56"/>
                  </a:cubicBezTo>
                  <a:cubicBezTo>
                    <a:pt x="480" y="56"/>
                    <a:pt x="480" y="56"/>
                    <a:pt x="480" y="56"/>
                  </a:cubicBezTo>
                  <a:cubicBezTo>
                    <a:pt x="480" y="56"/>
                    <a:pt x="480" y="56"/>
                    <a:pt x="480" y="56"/>
                  </a:cubicBezTo>
                  <a:cubicBezTo>
                    <a:pt x="480" y="57"/>
                    <a:pt x="480" y="57"/>
                    <a:pt x="480" y="57"/>
                  </a:cubicBezTo>
                  <a:cubicBezTo>
                    <a:pt x="479" y="58"/>
                    <a:pt x="479" y="56"/>
                    <a:pt x="478" y="56"/>
                  </a:cubicBezTo>
                  <a:close/>
                  <a:moveTo>
                    <a:pt x="479" y="59"/>
                  </a:moveTo>
                  <a:cubicBezTo>
                    <a:pt x="479" y="58"/>
                    <a:pt x="479" y="58"/>
                    <a:pt x="479" y="58"/>
                  </a:cubicBezTo>
                  <a:cubicBezTo>
                    <a:pt x="480" y="58"/>
                    <a:pt x="480" y="58"/>
                    <a:pt x="480" y="58"/>
                  </a:cubicBezTo>
                  <a:cubicBezTo>
                    <a:pt x="479" y="58"/>
                    <a:pt x="479" y="58"/>
                    <a:pt x="479" y="58"/>
                  </a:cubicBezTo>
                  <a:cubicBezTo>
                    <a:pt x="479" y="58"/>
                    <a:pt x="479" y="59"/>
                    <a:pt x="479" y="59"/>
                  </a:cubicBezTo>
                  <a:close/>
                  <a:moveTo>
                    <a:pt x="485" y="50"/>
                  </a:moveTo>
                  <a:cubicBezTo>
                    <a:pt x="485" y="50"/>
                    <a:pt x="485" y="50"/>
                    <a:pt x="485" y="50"/>
                  </a:cubicBezTo>
                  <a:cubicBezTo>
                    <a:pt x="485" y="50"/>
                    <a:pt x="485" y="49"/>
                    <a:pt x="484" y="49"/>
                  </a:cubicBezTo>
                  <a:cubicBezTo>
                    <a:pt x="484" y="49"/>
                    <a:pt x="484" y="49"/>
                    <a:pt x="484" y="49"/>
                  </a:cubicBezTo>
                  <a:cubicBezTo>
                    <a:pt x="484" y="49"/>
                    <a:pt x="484" y="49"/>
                    <a:pt x="484" y="49"/>
                  </a:cubicBezTo>
                  <a:cubicBezTo>
                    <a:pt x="485" y="49"/>
                    <a:pt x="486" y="50"/>
                    <a:pt x="486" y="49"/>
                  </a:cubicBezTo>
                  <a:cubicBezTo>
                    <a:pt x="486" y="49"/>
                    <a:pt x="485" y="50"/>
                    <a:pt x="485" y="50"/>
                  </a:cubicBezTo>
                  <a:close/>
                  <a:moveTo>
                    <a:pt x="488" y="48"/>
                  </a:moveTo>
                  <a:cubicBezTo>
                    <a:pt x="488" y="47"/>
                    <a:pt x="488" y="47"/>
                    <a:pt x="488" y="47"/>
                  </a:cubicBezTo>
                  <a:cubicBezTo>
                    <a:pt x="488" y="47"/>
                    <a:pt x="488" y="47"/>
                    <a:pt x="488" y="47"/>
                  </a:cubicBezTo>
                  <a:lnTo>
                    <a:pt x="488" y="48"/>
                  </a:lnTo>
                  <a:close/>
                  <a:moveTo>
                    <a:pt x="492" y="43"/>
                  </a:moveTo>
                  <a:cubicBezTo>
                    <a:pt x="492" y="43"/>
                    <a:pt x="492" y="43"/>
                    <a:pt x="491" y="43"/>
                  </a:cubicBezTo>
                  <a:cubicBezTo>
                    <a:pt x="491" y="43"/>
                    <a:pt x="490" y="43"/>
                    <a:pt x="489" y="43"/>
                  </a:cubicBezTo>
                  <a:cubicBezTo>
                    <a:pt x="490" y="43"/>
                    <a:pt x="491" y="42"/>
                    <a:pt x="492" y="42"/>
                  </a:cubicBezTo>
                  <a:cubicBezTo>
                    <a:pt x="492" y="43"/>
                    <a:pt x="491" y="43"/>
                    <a:pt x="491" y="43"/>
                  </a:cubicBezTo>
                  <a:cubicBezTo>
                    <a:pt x="492" y="43"/>
                    <a:pt x="492" y="43"/>
                    <a:pt x="492" y="43"/>
                  </a:cubicBezTo>
                  <a:close/>
                  <a:moveTo>
                    <a:pt x="492" y="47"/>
                  </a:moveTo>
                  <a:cubicBezTo>
                    <a:pt x="493" y="47"/>
                    <a:pt x="495" y="46"/>
                    <a:pt x="496" y="47"/>
                  </a:cubicBezTo>
                  <a:cubicBezTo>
                    <a:pt x="495" y="46"/>
                    <a:pt x="493" y="47"/>
                    <a:pt x="492" y="47"/>
                  </a:cubicBezTo>
                  <a:close/>
                  <a:moveTo>
                    <a:pt x="495" y="43"/>
                  </a:moveTo>
                  <a:cubicBezTo>
                    <a:pt x="495" y="43"/>
                    <a:pt x="495" y="43"/>
                    <a:pt x="495" y="43"/>
                  </a:cubicBezTo>
                  <a:cubicBezTo>
                    <a:pt x="495" y="44"/>
                    <a:pt x="495" y="44"/>
                    <a:pt x="495" y="44"/>
                  </a:cubicBezTo>
                  <a:lnTo>
                    <a:pt x="495" y="43"/>
                  </a:lnTo>
                  <a:close/>
                  <a:moveTo>
                    <a:pt x="496" y="43"/>
                  </a:moveTo>
                  <a:cubicBezTo>
                    <a:pt x="496" y="43"/>
                    <a:pt x="496" y="43"/>
                    <a:pt x="496" y="43"/>
                  </a:cubicBezTo>
                  <a:cubicBezTo>
                    <a:pt x="496" y="43"/>
                    <a:pt x="496" y="43"/>
                    <a:pt x="496" y="43"/>
                  </a:cubicBezTo>
                  <a:cubicBezTo>
                    <a:pt x="496" y="43"/>
                    <a:pt x="496" y="43"/>
                    <a:pt x="496" y="43"/>
                  </a:cubicBezTo>
                  <a:close/>
                  <a:moveTo>
                    <a:pt x="496" y="45"/>
                  </a:moveTo>
                  <a:cubicBezTo>
                    <a:pt x="496" y="45"/>
                    <a:pt x="496" y="45"/>
                    <a:pt x="496" y="45"/>
                  </a:cubicBezTo>
                  <a:cubicBezTo>
                    <a:pt x="497" y="45"/>
                    <a:pt x="497" y="45"/>
                    <a:pt x="497" y="45"/>
                  </a:cubicBezTo>
                  <a:lnTo>
                    <a:pt x="496" y="45"/>
                  </a:lnTo>
                  <a:close/>
                  <a:moveTo>
                    <a:pt x="502" y="45"/>
                  </a:moveTo>
                  <a:cubicBezTo>
                    <a:pt x="502" y="45"/>
                    <a:pt x="502" y="45"/>
                    <a:pt x="502" y="45"/>
                  </a:cubicBezTo>
                  <a:cubicBezTo>
                    <a:pt x="502" y="45"/>
                    <a:pt x="502" y="45"/>
                    <a:pt x="502" y="45"/>
                  </a:cubicBezTo>
                  <a:cubicBezTo>
                    <a:pt x="502" y="45"/>
                    <a:pt x="502" y="45"/>
                    <a:pt x="502" y="45"/>
                  </a:cubicBezTo>
                  <a:cubicBezTo>
                    <a:pt x="502" y="45"/>
                    <a:pt x="502" y="45"/>
                    <a:pt x="502" y="45"/>
                  </a:cubicBezTo>
                  <a:cubicBezTo>
                    <a:pt x="502" y="45"/>
                    <a:pt x="502" y="45"/>
                    <a:pt x="502" y="45"/>
                  </a:cubicBezTo>
                  <a:cubicBezTo>
                    <a:pt x="502" y="45"/>
                    <a:pt x="502" y="45"/>
                    <a:pt x="502" y="45"/>
                  </a:cubicBezTo>
                  <a:cubicBezTo>
                    <a:pt x="502" y="45"/>
                    <a:pt x="503" y="44"/>
                    <a:pt x="504" y="45"/>
                  </a:cubicBezTo>
                  <a:cubicBezTo>
                    <a:pt x="503" y="45"/>
                    <a:pt x="503" y="45"/>
                    <a:pt x="502" y="45"/>
                  </a:cubicBezTo>
                  <a:close/>
                  <a:moveTo>
                    <a:pt x="506" y="45"/>
                  </a:moveTo>
                  <a:cubicBezTo>
                    <a:pt x="505" y="45"/>
                    <a:pt x="505" y="45"/>
                    <a:pt x="505" y="45"/>
                  </a:cubicBezTo>
                  <a:cubicBezTo>
                    <a:pt x="504" y="44"/>
                    <a:pt x="505" y="45"/>
                    <a:pt x="506" y="45"/>
                  </a:cubicBezTo>
                  <a:cubicBezTo>
                    <a:pt x="506" y="45"/>
                    <a:pt x="506" y="44"/>
                    <a:pt x="506" y="44"/>
                  </a:cubicBezTo>
                  <a:cubicBezTo>
                    <a:pt x="506" y="45"/>
                    <a:pt x="506" y="45"/>
                    <a:pt x="506" y="45"/>
                  </a:cubicBezTo>
                  <a:close/>
                  <a:moveTo>
                    <a:pt x="507" y="45"/>
                  </a:moveTo>
                  <a:cubicBezTo>
                    <a:pt x="507" y="45"/>
                    <a:pt x="507" y="45"/>
                    <a:pt x="507" y="45"/>
                  </a:cubicBezTo>
                  <a:cubicBezTo>
                    <a:pt x="508" y="45"/>
                    <a:pt x="508" y="45"/>
                    <a:pt x="508" y="45"/>
                  </a:cubicBezTo>
                  <a:lnTo>
                    <a:pt x="507" y="45"/>
                  </a:lnTo>
                  <a:close/>
                  <a:moveTo>
                    <a:pt x="509" y="45"/>
                  </a:moveTo>
                  <a:cubicBezTo>
                    <a:pt x="509" y="45"/>
                    <a:pt x="509" y="45"/>
                    <a:pt x="509" y="45"/>
                  </a:cubicBezTo>
                  <a:cubicBezTo>
                    <a:pt x="509" y="45"/>
                    <a:pt x="509" y="45"/>
                    <a:pt x="509" y="45"/>
                  </a:cubicBezTo>
                  <a:cubicBezTo>
                    <a:pt x="509" y="45"/>
                    <a:pt x="509" y="45"/>
                    <a:pt x="509" y="45"/>
                  </a:cubicBezTo>
                  <a:cubicBezTo>
                    <a:pt x="510" y="45"/>
                    <a:pt x="509" y="45"/>
                    <a:pt x="510" y="44"/>
                  </a:cubicBezTo>
                  <a:cubicBezTo>
                    <a:pt x="510" y="45"/>
                    <a:pt x="510" y="45"/>
                    <a:pt x="510" y="45"/>
                  </a:cubicBezTo>
                  <a:cubicBezTo>
                    <a:pt x="511" y="46"/>
                    <a:pt x="509" y="45"/>
                    <a:pt x="509" y="45"/>
                  </a:cubicBezTo>
                  <a:close/>
                  <a:moveTo>
                    <a:pt x="512" y="46"/>
                  </a:moveTo>
                  <a:cubicBezTo>
                    <a:pt x="512" y="47"/>
                    <a:pt x="512" y="47"/>
                    <a:pt x="512" y="47"/>
                  </a:cubicBezTo>
                  <a:cubicBezTo>
                    <a:pt x="511" y="46"/>
                    <a:pt x="511" y="46"/>
                    <a:pt x="511" y="46"/>
                  </a:cubicBezTo>
                  <a:lnTo>
                    <a:pt x="512" y="46"/>
                  </a:lnTo>
                  <a:close/>
                  <a:moveTo>
                    <a:pt x="494" y="38"/>
                  </a:moveTo>
                  <a:cubicBezTo>
                    <a:pt x="492" y="38"/>
                    <a:pt x="491" y="39"/>
                    <a:pt x="490" y="39"/>
                  </a:cubicBezTo>
                  <a:cubicBezTo>
                    <a:pt x="490" y="38"/>
                    <a:pt x="490" y="38"/>
                    <a:pt x="490" y="38"/>
                  </a:cubicBezTo>
                  <a:cubicBezTo>
                    <a:pt x="491" y="39"/>
                    <a:pt x="493" y="38"/>
                    <a:pt x="494" y="38"/>
                  </a:cubicBezTo>
                  <a:close/>
                  <a:moveTo>
                    <a:pt x="490" y="41"/>
                  </a:moveTo>
                  <a:cubicBezTo>
                    <a:pt x="490" y="40"/>
                    <a:pt x="491" y="39"/>
                    <a:pt x="492" y="40"/>
                  </a:cubicBezTo>
                  <a:cubicBezTo>
                    <a:pt x="493" y="40"/>
                    <a:pt x="492" y="41"/>
                    <a:pt x="493" y="41"/>
                  </a:cubicBezTo>
                  <a:cubicBezTo>
                    <a:pt x="493" y="40"/>
                    <a:pt x="495" y="40"/>
                    <a:pt x="496" y="40"/>
                  </a:cubicBezTo>
                  <a:cubicBezTo>
                    <a:pt x="496" y="40"/>
                    <a:pt x="496" y="40"/>
                    <a:pt x="496" y="40"/>
                  </a:cubicBezTo>
                  <a:cubicBezTo>
                    <a:pt x="496" y="40"/>
                    <a:pt x="496" y="40"/>
                    <a:pt x="496" y="40"/>
                  </a:cubicBezTo>
                  <a:cubicBezTo>
                    <a:pt x="497" y="41"/>
                    <a:pt x="497" y="41"/>
                    <a:pt x="497" y="41"/>
                  </a:cubicBezTo>
                  <a:cubicBezTo>
                    <a:pt x="497" y="41"/>
                    <a:pt x="496" y="41"/>
                    <a:pt x="496" y="41"/>
                  </a:cubicBezTo>
                  <a:cubicBezTo>
                    <a:pt x="497" y="41"/>
                    <a:pt x="498" y="41"/>
                    <a:pt x="498" y="41"/>
                  </a:cubicBezTo>
                  <a:cubicBezTo>
                    <a:pt x="498" y="40"/>
                    <a:pt x="498" y="40"/>
                    <a:pt x="498" y="40"/>
                  </a:cubicBezTo>
                  <a:cubicBezTo>
                    <a:pt x="499" y="40"/>
                    <a:pt x="499" y="40"/>
                    <a:pt x="500" y="40"/>
                  </a:cubicBezTo>
                  <a:cubicBezTo>
                    <a:pt x="500" y="40"/>
                    <a:pt x="500" y="40"/>
                    <a:pt x="500" y="40"/>
                  </a:cubicBezTo>
                  <a:cubicBezTo>
                    <a:pt x="501" y="40"/>
                    <a:pt x="501" y="40"/>
                    <a:pt x="501" y="40"/>
                  </a:cubicBezTo>
                  <a:cubicBezTo>
                    <a:pt x="501" y="39"/>
                    <a:pt x="501" y="39"/>
                    <a:pt x="501" y="39"/>
                  </a:cubicBezTo>
                  <a:cubicBezTo>
                    <a:pt x="501" y="39"/>
                    <a:pt x="502" y="40"/>
                    <a:pt x="502" y="39"/>
                  </a:cubicBezTo>
                  <a:cubicBezTo>
                    <a:pt x="503" y="41"/>
                    <a:pt x="504" y="40"/>
                    <a:pt x="505" y="40"/>
                  </a:cubicBezTo>
                  <a:cubicBezTo>
                    <a:pt x="505" y="40"/>
                    <a:pt x="506" y="40"/>
                    <a:pt x="505" y="40"/>
                  </a:cubicBezTo>
                  <a:cubicBezTo>
                    <a:pt x="505" y="39"/>
                    <a:pt x="505" y="39"/>
                    <a:pt x="505" y="39"/>
                  </a:cubicBezTo>
                  <a:cubicBezTo>
                    <a:pt x="507" y="40"/>
                    <a:pt x="509" y="38"/>
                    <a:pt x="512" y="39"/>
                  </a:cubicBezTo>
                  <a:cubicBezTo>
                    <a:pt x="512" y="40"/>
                    <a:pt x="512" y="40"/>
                    <a:pt x="512" y="40"/>
                  </a:cubicBezTo>
                  <a:cubicBezTo>
                    <a:pt x="511" y="40"/>
                    <a:pt x="511" y="40"/>
                    <a:pt x="511" y="40"/>
                  </a:cubicBezTo>
                  <a:cubicBezTo>
                    <a:pt x="511" y="40"/>
                    <a:pt x="511" y="41"/>
                    <a:pt x="511" y="41"/>
                  </a:cubicBezTo>
                  <a:cubicBezTo>
                    <a:pt x="512" y="41"/>
                    <a:pt x="512" y="41"/>
                    <a:pt x="512" y="42"/>
                  </a:cubicBezTo>
                  <a:cubicBezTo>
                    <a:pt x="513" y="42"/>
                    <a:pt x="511" y="43"/>
                    <a:pt x="512" y="43"/>
                  </a:cubicBezTo>
                  <a:cubicBezTo>
                    <a:pt x="512" y="43"/>
                    <a:pt x="511" y="44"/>
                    <a:pt x="511" y="44"/>
                  </a:cubicBezTo>
                  <a:cubicBezTo>
                    <a:pt x="511" y="44"/>
                    <a:pt x="511" y="45"/>
                    <a:pt x="511" y="45"/>
                  </a:cubicBezTo>
                  <a:cubicBezTo>
                    <a:pt x="511" y="44"/>
                    <a:pt x="511" y="44"/>
                    <a:pt x="511" y="44"/>
                  </a:cubicBezTo>
                  <a:cubicBezTo>
                    <a:pt x="511" y="44"/>
                    <a:pt x="511" y="44"/>
                    <a:pt x="511" y="44"/>
                  </a:cubicBezTo>
                  <a:cubicBezTo>
                    <a:pt x="510" y="44"/>
                    <a:pt x="510" y="44"/>
                    <a:pt x="509" y="44"/>
                  </a:cubicBezTo>
                  <a:cubicBezTo>
                    <a:pt x="509" y="42"/>
                    <a:pt x="509" y="42"/>
                    <a:pt x="509" y="42"/>
                  </a:cubicBezTo>
                  <a:cubicBezTo>
                    <a:pt x="509" y="41"/>
                    <a:pt x="508" y="42"/>
                    <a:pt x="508" y="42"/>
                  </a:cubicBezTo>
                  <a:cubicBezTo>
                    <a:pt x="509" y="43"/>
                    <a:pt x="506" y="41"/>
                    <a:pt x="507" y="43"/>
                  </a:cubicBezTo>
                  <a:cubicBezTo>
                    <a:pt x="507" y="44"/>
                    <a:pt x="505" y="44"/>
                    <a:pt x="504" y="43"/>
                  </a:cubicBezTo>
                  <a:cubicBezTo>
                    <a:pt x="500" y="43"/>
                    <a:pt x="500" y="43"/>
                    <a:pt x="500" y="43"/>
                  </a:cubicBezTo>
                  <a:cubicBezTo>
                    <a:pt x="502" y="42"/>
                    <a:pt x="504" y="43"/>
                    <a:pt x="506" y="42"/>
                  </a:cubicBezTo>
                  <a:cubicBezTo>
                    <a:pt x="505" y="41"/>
                    <a:pt x="505" y="41"/>
                    <a:pt x="505" y="41"/>
                  </a:cubicBezTo>
                  <a:cubicBezTo>
                    <a:pt x="505" y="41"/>
                    <a:pt x="505" y="41"/>
                    <a:pt x="505" y="41"/>
                  </a:cubicBezTo>
                  <a:cubicBezTo>
                    <a:pt x="505" y="41"/>
                    <a:pt x="504" y="41"/>
                    <a:pt x="503" y="41"/>
                  </a:cubicBezTo>
                  <a:cubicBezTo>
                    <a:pt x="503" y="41"/>
                    <a:pt x="503" y="41"/>
                    <a:pt x="503" y="41"/>
                  </a:cubicBezTo>
                  <a:cubicBezTo>
                    <a:pt x="504" y="42"/>
                    <a:pt x="504" y="42"/>
                    <a:pt x="504" y="42"/>
                  </a:cubicBezTo>
                  <a:cubicBezTo>
                    <a:pt x="502" y="42"/>
                    <a:pt x="502" y="42"/>
                    <a:pt x="500" y="42"/>
                  </a:cubicBezTo>
                  <a:cubicBezTo>
                    <a:pt x="500" y="42"/>
                    <a:pt x="497" y="42"/>
                    <a:pt x="499" y="43"/>
                  </a:cubicBezTo>
                  <a:cubicBezTo>
                    <a:pt x="498" y="43"/>
                    <a:pt x="498" y="43"/>
                    <a:pt x="498" y="43"/>
                  </a:cubicBezTo>
                  <a:cubicBezTo>
                    <a:pt x="498" y="43"/>
                    <a:pt x="499" y="42"/>
                    <a:pt x="499" y="42"/>
                  </a:cubicBezTo>
                  <a:cubicBezTo>
                    <a:pt x="499" y="41"/>
                    <a:pt x="498" y="42"/>
                    <a:pt x="497" y="41"/>
                  </a:cubicBezTo>
                  <a:cubicBezTo>
                    <a:pt x="497" y="42"/>
                    <a:pt x="496" y="42"/>
                    <a:pt x="495" y="42"/>
                  </a:cubicBezTo>
                  <a:cubicBezTo>
                    <a:pt x="496" y="41"/>
                    <a:pt x="496" y="41"/>
                    <a:pt x="496" y="41"/>
                  </a:cubicBezTo>
                  <a:cubicBezTo>
                    <a:pt x="495" y="41"/>
                    <a:pt x="495" y="41"/>
                    <a:pt x="495" y="41"/>
                  </a:cubicBezTo>
                  <a:cubicBezTo>
                    <a:pt x="494" y="43"/>
                    <a:pt x="494" y="43"/>
                    <a:pt x="494" y="43"/>
                  </a:cubicBezTo>
                  <a:cubicBezTo>
                    <a:pt x="494" y="43"/>
                    <a:pt x="494" y="41"/>
                    <a:pt x="493" y="42"/>
                  </a:cubicBezTo>
                  <a:cubicBezTo>
                    <a:pt x="493" y="42"/>
                    <a:pt x="492" y="42"/>
                    <a:pt x="493" y="42"/>
                  </a:cubicBezTo>
                  <a:cubicBezTo>
                    <a:pt x="493" y="43"/>
                    <a:pt x="493" y="43"/>
                    <a:pt x="493" y="43"/>
                  </a:cubicBezTo>
                  <a:cubicBezTo>
                    <a:pt x="493" y="43"/>
                    <a:pt x="493" y="43"/>
                    <a:pt x="493" y="43"/>
                  </a:cubicBezTo>
                  <a:cubicBezTo>
                    <a:pt x="493" y="43"/>
                    <a:pt x="493" y="43"/>
                    <a:pt x="493" y="43"/>
                  </a:cubicBezTo>
                  <a:cubicBezTo>
                    <a:pt x="493" y="43"/>
                    <a:pt x="493" y="43"/>
                    <a:pt x="493" y="43"/>
                  </a:cubicBezTo>
                  <a:cubicBezTo>
                    <a:pt x="493" y="43"/>
                    <a:pt x="492" y="42"/>
                    <a:pt x="492" y="42"/>
                  </a:cubicBezTo>
                  <a:cubicBezTo>
                    <a:pt x="491" y="41"/>
                    <a:pt x="490" y="42"/>
                    <a:pt x="489" y="42"/>
                  </a:cubicBezTo>
                  <a:cubicBezTo>
                    <a:pt x="489" y="41"/>
                    <a:pt x="489" y="41"/>
                    <a:pt x="489" y="41"/>
                  </a:cubicBezTo>
                  <a:cubicBezTo>
                    <a:pt x="488" y="41"/>
                    <a:pt x="488" y="41"/>
                    <a:pt x="488" y="41"/>
                  </a:cubicBezTo>
                  <a:cubicBezTo>
                    <a:pt x="488" y="41"/>
                    <a:pt x="488" y="41"/>
                    <a:pt x="488" y="41"/>
                  </a:cubicBezTo>
                  <a:cubicBezTo>
                    <a:pt x="487" y="41"/>
                    <a:pt x="487" y="41"/>
                    <a:pt x="487" y="41"/>
                  </a:cubicBezTo>
                  <a:cubicBezTo>
                    <a:pt x="488" y="41"/>
                    <a:pt x="489" y="40"/>
                    <a:pt x="490" y="41"/>
                  </a:cubicBezTo>
                  <a:close/>
                  <a:moveTo>
                    <a:pt x="489" y="38"/>
                  </a:moveTo>
                  <a:cubicBezTo>
                    <a:pt x="488" y="38"/>
                    <a:pt x="488" y="38"/>
                    <a:pt x="488" y="38"/>
                  </a:cubicBezTo>
                  <a:cubicBezTo>
                    <a:pt x="488" y="38"/>
                    <a:pt x="488" y="38"/>
                    <a:pt x="488" y="38"/>
                  </a:cubicBezTo>
                  <a:lnTo>
                    <a:pt x="489" y="38"/>
                  </a:lnTo>
                  <a:close/>
                  <a:moveTo>
                    <a:pt x="484" y="49"/>
                  </a:moveTo>
                  <a:cubicBezTo>
                    <a:pt x="483" y="49"/>
                    <a:pt x="483" y="51"/>
                    <a:pt x="482" y="50"/>
                  </a:cubicBezTo>
                  <a:cubicBezTo>
                    <a:pt x="482" y="49"/>
                    <a:pt x="483" y="49"/>
                    <a:pt x="484" y="49"/>
                  </a:cubicBezTo>
                  <a:close/>
                  <a:moveTo>
                    <a:pt x="486" y="41"/>
                  </a:moveTo>
                  <a:cubicBezTo>
                    <a:pt x="486" y="40"/>
                    <a:pt x="485" y="41"/>
                    <a:pt x="485" y="41"/>
                  </a:cubicBezTo>
                  <a:cubicBezTo>
                    <a:pt x="485" y="40"/>
                    <a:pt x="485" y="40"/>
                    <a:pt x="485" y="40"/>
                  </a:cubicBezTo>
                  <a:cubicBezTo>
                    <a:pt x="485" y="40"/>
                    <a:pt x="486" y="40"/>
                    <a:pt x="486" y="41"/>
                  </a:cubicBezTo>
                  <a:close/>
                  <a:moveTo>
                    <a:pt x="482" y="41"/>
                  </a:moveTo>
                  <a:cubicBezTo>
                    <a:pt x="481" y="40"/>
                    <a:pt x="481" y="40"/>
                    <a:pt x="481" y="40"/>
                  </a:cubicBezTo>
                  <a:cubicBezTo>
                    <a:pt x="482" y="40"/>
                    <a:pt x="482" y="40"/>
                    <a:pt x="482" y="41"/>
                  </a:cubicBezTo>
                  <a:close/>
                  <a:moveTo>
                    <a:pt x="485" y="42"/>
                  </a:moveTo>
                  <a:cubicBezTo>
                    <a:pt x="483" y="41"/>
                    <a:pt x="481" y="42"/>
                    <a:pt x="479" y="41"/>
                  </a:cubicBezTo>
                  <a:cubicBezTo>
                    <a:pt x="479" y="42"/>
                    <a:pt x="479" y="42"/>
                    <a:pt x="479" y="42"/>
                  </a:cubicBezTo>
                  <a:cubicBezTo>
                    <a:pt x="478" y="41"/>
                    <a:pt x="478" y="41"/>
                    <a:pt x="478" y="41"/>
                  </a:cubicBezTo>
                  <a:cubicBezTo>
                    <a:pt x="480" y="42"/>
                    <a:pt x="483" y="41"/>
                    <a:pt x="485" y="42"/>
                  </a:cubicBezTo>
                  <a:close/>
                  <a:moveTo>
                    <a:pt x="476" y="49"/>
                  </a:moveTo>
                  <a:cubicBezTo>
                    <a:pt x="476" y="49"/>
                    <a:pt x="476" y="49"/>
                    <a:pt x="476" y="49"/>
                  </a:cubicBezTo>
                  <a:cubicBezTo>
                    <a:pt x="476" y="49"/>
                    <a:pt x="476" y="49"/>
                    <a:pt x="476" y="49"/>
                  </a:cubicBezTo>
                  <a:cubicBezTo>
                    <a:pt x="475" y="49"/>
                    <a:pt x="475" y="49"/>
                    <a:pt x="474" y="49"/>
                  </a:cubicBezTo>
                  <a:cubicBezTo>
                    <a:pt x="474" y="48"/>
                    <a:pt x="475" y="49"/>
                    <a:pt x="476" y="49"/>
                  </a:cubicBezTo>
                  <a:close/>
                  <a:moveTo>
                    <a:pt x="470" y="55"/>
                  </a:moveTo>
                  <a:cubicBezTo>
                    <a:pt x="470" y="56"/>
                    <a:pt x="470" y="56"/>
                    <a:pt x="470" y="56"/>
                  </a:cubicBezTo>
                  <a:cubicBezTo>
                    <a:pt x="470" y="56"/>
                    <a:pt x="469" y="56"/>
                    <a:pt x="469" y="56"/>
                  </a:cubicBezTo>
                  <a:cubicBezTo>
                    <a:pt x="469" y="56"/>
                    <a:pt x="469" y="56"/>
                    <a:pt x="469" y="56"/>
                  </a:cubicBezTo>
                  <a:cubicBezTo>
                    <a:pt x="469" y="56"/>
                    <a:pt x="469" y="56"/>
                    <a:pt x="469" y="56"/>
                  </a:cubicBezTo>
                  <a:cubicBezTo>
                    <a:pt x="469" y="56"/>
                    <a:pt x="469" y="55"/>
                    <a:pt x="470" y="55"/>
                  </a:cubicBezTo>
                  <a:close/>
                  <a:moveTo>
                    <a:pt x="471" y="50"/>
                  </a:moveTo>
                  <a:cubicBezTo>
                    <a:pt x="470" y="50"/>
                    <a:pt x="470" y="50"/>
                    <a:pt x="470" y="50"/>
                  </a:cubicBezTo>
                  <a:cubicBezTo>
                    <a:pt x="472" y="50"/>
                    <a:pt x="472" y="50"/>
                    <a:pt x="472" y="50"/>
                  </a:cubicBezTo>
                  <a:lnTo>
                    <a:pt x="471" y="50"/>
                  </a:lnTo>
                  <a:close/>
                  <a:moveTo>
                    <a:pt x="474" y="42"/>
                  </a:moveTo>
                  <a:cubicBezTo>
                    <a:pt x="474" y="43"/>
                    <a:pt x="474" y="43"/>
                    <a:pt x="474" y="43"/>
                  </a:cubicBezTo>
                  <a:cubicBezTo>
                    <a:pt x="474" y="43"/>
                    <a:pt x="474" y="43"/>
                    <a:pt x="474" y="43"/>
                  </a:cubicBezTo>
                  <a:cubicBezTo>
                    <a:pt x="474" y="43"/>
                    <a:pt x="474" y="43"/>
                    <a:pt x="474" y="43"/>
                  </a:cubicBezTo>
                  <a:cubicBezTo>
                    <a:pt x="474" y="43"/>
                    <a:pt x="474" y="43"/>
                    <a:pt x="474" y="43"/>
                  </a:cubicBezTo>
                  <a:cubicBezTo>
                    <a:pt x="474" y="43"/>
                    <a:pt x="474" y="43"/>
                    <a:pt x="474" y="43"/>
                  </a:cubicBezTo>
                  <a:cubicBezTo>
                    <a:pt x="474" y="42"/>
                    <a:pt x="474" y="42"/>
                    <a:pt x="474" y="42"/>
                  </a:cubicBezTo>
                  <a:close/>
                  <a:moveTo>
                    <a:pt x="468" y="56"/>
                  </a:moveTo>
                  <a:cubicBezTo>
                    <a:pt x="468" y="56"/>
                    <a:pt x="468" y="56"/>
                    <a:pt x="468" y="56"/>
                  </a:cubicBezTo>
                  <a:cubicBezTo>
                    <a:pt x="467" y="56"/>
                    <a:pt x="467" y="56"/>
                    <a:pt x="467" y="56"/>
                  </a:cubicBezTo>
                  <a:lnTo>
                    <a:pt x="468" y="56"/>
                  </a:lnTo>
                  <a:close/>
                  <a:moveTo>
                    <a:pt x="467" y="56"/>
                  </a:moveTo>
                  <a:cubicBezTo>
                    <a:pt x="466" y="56"/>
                    <a:pt x="466" y="56"/>
                    <a:pt x="465" y="56"/>
                  </a:cubicBezTo>
                  <a:cubicBezTo>
                    <a:pt x="465" y="56"/>
                    <a:pt x="465" y="56"/>
                    <a:pt x="465" y="56"/>
                  </a:cubicBezTo>
                  <a:cubicBezTo>
                    <a:pt x="465" y="55"/>
                    <a:pt x="466" y="56"/>
                    <a:pt x="467" y="56"/>
                  </a:cubicBezTo>
                  <a:close/>
                  <a:moveTo>
                    <a:pt x="462" y="64"/>
                  </a:moveTo>
                  <a:cubicBezTo>
                    <a:pt x="461" y="64"/>
                    <a:pt x="461" y="64"/>
                    <a:pt x="461" y="64"/>
                  </a:cubicBezTo>
                  <a:cubicBezTo>
                    <a:pt x="461" y="64"/>
                    <a:pt x="462" y="64"/>
                    <a:pt x="462" y="64"/>
                  </a:cubicBezTo>
                  <a:close/>
                  <a:moveTo>
                    <a:pt x="463" y="59"/>
                  </a:moveTo>
                  <a:cubicBezTo>
                    <a:pt x="463" y="60"/>
                    <a:pt x="463" y="60"/>
                    <a:pt x="463" y="60"/>
                  </a:cubicBezTo>
                  <a:cubicBezTo>
                    <a:pt x="463" y="59"/>
                    <a:pt x="463" y="59"/>
                    <a:pt x="463" y="59"/>
                  </a:cubicBezTo>
                  <a:close/>
                  <a:moveTo>
                    <a:pt x="464" y="56"/>
                  </a:moveTo>
                  <a:cubicBezTo>
                    <a:pt x="464" y="57"/>
                    <a:pt x="463" y="56"/>
                    <a:pt x="463" y="56"/>
                  </a:cubicBezTo>
                  <a:cubicBezTo>
                    <a:pt x="463" y="56"/>
                    <a:pt x="464" y="56"/>
                    <a:pt x="464" y="56"/>
                  </a:cubicBezTo>
                  <a:close/>
                  <a:moveTo>
                    <a:pt x="461" y="56"/>
                  </a:moveTo>
                  <a:cubicBezTo>
                    <a:pt x="461" y="56"/>
                    <a:pt x="459" y="56"/>
                    <a:pt x="458" y="56"/>
                  </a:cubicBezTo>
                  <a:cubicBezTo>
                    <a:pt x="457" y="56"/>
                    <a:pt x="457" y="55"/>
                    <a:pt x="456" y="56"/>
                  </a:cubicBezTo>
                  <a:cubicBezTo>
                    <a:pt x="458" y="55"/>
                    <a:pt x="460" y="56"/>
                    <a:pt x="461" y="56"/>
                  </a:cubicBezTo>
                  <a:close/>
                  <a:moveTo>
                    <a:pt x="455" y="55"/>
                  </a:moveTo>
                  <a:cubicBezTo>
                    <a:pt x="455" y="55"/>
                    <a:pt x="455" y="55"/>
                    <a:pt x="455" y="56"/>
                  </a:cubicBezTo>
                  <a:cubicBezTo>
                    <a:pt x="454" y="56"/>
                    <a:pt x="454" y="56"/>
                    <a:pt x="454" y="56"/>
                  </a:cubicBezTo>
                  <a:lnTo>
                    <a:pt x="455" y="55"/>
                  </a:lnTo>
                  <a:close/>
                  <a:moveTo>
                    <a:pt x="453" y="56"/>
                  </a:moveTo>
                  <a:cubicBezTo>
                    <a:pt x="453" y="56"/>
                    <a:pt x="453" y="56"/>
                    <a:pt x="453" y="56"/>
                  </a:cubicBezTo>
                  <a:cubicBezTo>
                    <a:pt x="453" y="55"/>
                    <a:pt x="453" y="55"/>
                    <a:pt x="453" y="55"/>
                  </a:cubicBezTo>
                  <a:lnTo>
                    <a:pt x="453" y="56"/>
                  </a:lnTo>
                  <a:close/>
                  <a:moveTo>
                    <a:pt x="451" y="55"/>
                  </a:moveTo>
                  <a:cubicBezTo>
                    <a:pt x="451" y="56"/>
                    <a:pt x="451" y="56"/>
                    <a:pt x="451" y="56"/>
                  </a:cubicBezTo>
                  <a:cubicBezTo>
                    <a:pt x="450" y="55"/>
                    <a:pt x="450" y="56"/>
                    <a:pt x="449" y="56"/>
                  </a:cubicBezTo>
                  <a:cubicBezTo>
                    <a:pt x="449" y="55"/>
                    <a:pt x="450" y="56"/>
                    <a:pt x="451" y="55"/>
                  </a:cubicBezTo>
                  <a:close/>
                  <a:moveTo>
                    <a:pt x="477" y="33"/>
                  </a:moveTo>
                  <a:cubicBezTo>
                    <a:pt x="477" y="34"/>
                    <a:pt x="477" y="34"/>
                    <a:pt x="476" y="34"/>
                  </a:cubicBezTo>
                  <a:cubicBezTo>
                    <a:pt x="476" y="33"/>
                    <a:pt x="477" y="34"/>
                    <a:pt x="477" y="33"/>
                  </a:cubicBezTo>
                  <a:close/>
                  <a:moveTo>
                    <a:pt x="469" y="34"/>
                  </a:moveTo>
                  <a:cubicBezTo>
                    <a:pt x="469" y="34"/>
                    <a:pt x="469" y="34"/>
                    <a:pt x="470" y="34"/>
                  </a:cubicBezTo>
                  <a:cubicBezTo>
                    <a:pt x="470" y="35"/>
                    <a:pt x="469" y="34"/>
                    <a:pt x="469" y="34"/>
                  </a:cubicBezTo>
                  <a:close/>
                  <a:moveTo>
                    <a:pt x="472" y="32"/>
                  </a:moveTo>
                  <a:cubicBezTo>
                    <a:pt x="471" y="32"/>
                    <a:pt x="471" y="32"/>
                    <a:pt x="471" y="31"/>
                  </a:cubicBezTo>
                  <a:cubicBezTo>
                    <a:pt x="471" y="31"/>
                    <a:pt x="472" y="32"/>
                    <a:pt x="472" y="32"/>
                  </a:cubicBezTo>
                  <a:close/>
                  <a:moveTo>
                    <a:pt x="473" y="29"/>
                  </a:moveTo>
                  <a:cubicBezTo>
                    <a:pt x="473" y="30"/>
                    <a:pt x="473" y="30"/>
                    <a:pt x="473" y="30"/>
                  </a:cubicBezTo>
                  <a:cubicBezTo>
                    <a:pt x="473" y="30"/>
                    <a:pt x="470" y="30"/>
                    <a:pt x="470" y="30"/>
                  </a:cubicBezTo>
                  <a:lnTo>
                    <a:pt x="473" y="29"/>
                  </a:lnTo>
                  <a:close/>
                  <a:moveTo>
                    <a:pt x="468" y="29"/>
                  </a:moveTo>
                  <a:cubicBezTo>
                    <a:pt x="468" y="30"/>
                    <a:pt x="468" y="30"/>
                    <a:pt x="468" y="30"/>
                  </a:cubicBezTo>
                  <a:cubicBezTo>
                    <a:pt x="468" y="30"/>
                    <a:pt x="467" y="30"/>
                    <a:pt x="467" y="30"/>
                  </a:cubicBezTo>
                  <a:lnTo>
                    <a:pt x="468" y="29"/>
                  </a:lnTo>
                  <a:close/>
                  <a:moveTo>
                    <a:pt x="467" y="31"/>
                  </a:moveTo>
                  <a:cubicBezTo>
                    <a:pt x="468" y="32"/>
                    <a:pt x="468" y="32"/>
                    <a:pt x="468" y="32"/>
                  </a:cubicBezTo>
                  <a:cubicBezTo>
                    <a:pt x="466" y="33"/>
                    <a:pt x="467" y="31"/>
                    <a:pt x="466" y="32"/>
                  </a:cubicBezTo>
                  <a:cubicBezTo>
                    <a:pt x="466" y="33"/>
                    <a:pt x="466" y="33"/>
                    <a:pt x="466" y="33"/>
                  </a:cubicBezTo>
                  <a:cubicBezTo>
                    <a:pt x="466" y="32"/>
                    <a:pt x="466" y="32"/>
                    <a:pt x="466" y="32"/>
                  </a:cubicBezTo>
                  <a:lnTo>
                    <a:pt x="467" y="31"/>
                  </a:lnTo>
                  <a:close/>
                  <a:moveTo>
                    <a:pt x="465" y="32"/>
                  </a:moveTo>
                  <a:cubicBezTo>
                    <a:pt x="465" y="32"/>
                    <a:pt x="464" y="32"/>
                    <a:pt x="464" y="32"/>
                  </a:cubicBezTo>
                  <a:cubicBezTo>
                    <a:pt x="464" y="31"/>
                    <a:pt x="465" y="32"/>
                    <a:pt x="465" y="32"/>
                  </a:cubicBezTo>
                  <a:close/>
                  <a:moveTo>
                    <a:pt x="461" y="29"/>
                  </a:moveTo>
                  <a:cubicBezTo>
                    <a:pt x="461" y="29"/>
                    <a:pt x="460" y="30"/>
                    <a:pt x="460" y="30"/>
                  </a:cubicBezTo>
                  <a:cubicBezTo>
                    <a:pt x="459" y="29"/>
                    <a:pt x="459" y="29"/>
                    <a:pt x="459" y="29"/>
                  </a:cubicBezTo>
                  <a:lnTo>
                    <a:pt x="461" y="29"/>
                  </a:lnTo>
                  <a:close/>
                  <a:moveTo>
                    <a:pt x="517" y="25"/>
                  </a:moveTo>
                  <a:cubicBezTo>
                    <a:pt x="517" y="25"/>
                    <a:pt x="517" y="25"/>
                    <a:pt x="517" y="25"/>
                  </a:cubicBezTo>
                  <a:cubicBezTo>
                    <a:pt x="517" y="25"/>
                    <a:pt x="517" y="25"/>
                    <a:pt x="516" y="24"/>
                  </a:cubicBezTo>
                  <a:cubicBezTo>
                    <a:pt x="516" y="24"/>
                    <a:pt x="517" y="24"/>
                    <a:pt x="517" y="25"/>
                  </a:cubicBezTo>
                  <a:close/>
                  <a:moveTo>
                    <a:pt x="512" y="25"/>
                  </a:moveTo>
                  <a:cubicBezTo>
                    <a:pt x="512" y="25"/>
                    <a:pt x="512" y="25"/>
                    <a:pt x="512" y="25"/>
                  </a:cubicBezTo>
                  <a:cubicBezTo>
                    <a:pt x="511" y="25"/>
                    <a:pt x="511" y="25"/>
                    <a:pt x="511" y="25"/>
                  </a:cubicBezTo>
                  <a:lnTo>
                    <a:pt x="512" y="25"/>
                  </a:lnTo>
                  <a:close/>
                  <a:moveTo>
                    <a:pt x="463" y="23"/>
                  </a:moveTo>
                  <a:cubicBezTo>
                    <a:pt x="464" y="23"/>
                    <a:pt x="464" y="23"/>
                    <a:pt x="464" y="23"/>
                  </a:cubicBezTo>
                  <a:cubicBezTo>
                    <a:pt x="464" y="23"/>
                    <a:pt x="464" y="23"/>
                    <a:pt x="464" y="23"/>
                  </a:cubicBezTo>
                  <a:cubicBezTo>
                    <a:pt x="464" y="23"/>
                    <a:pt x="464" y="23"/>
                    <a:pt x="464" y="23"/>
                  </a:cubicBezTo>
                  <a:cubicBezTo>
                    <a:pt x="465" y="23"/>
                    <a:pt x="464" y="23"/>
                    <a:pt x="464" y="24"/>
                  </a:cubicBezTo>
                  <a:cubicBezTo>
                    <a:pt x="465" y="24"/>
                    <a:pt x="465" y="24"/>
                    <a:pt x="465" y="24"/>
                  </a:cubicBezTo>
                  <a:cubicBezTo>
                    <a:pt x="463" y="24"/>
                    <a:pt x="463" y="24"/>
                    <a:pt x="463" y="24"/>
                  </a:cubicBezTo>
                  <a:cubicBezTo>
                    <a:pt x="463" y="24"/>
                    <a:pt x="463" y="24"/>
                    <a:pt x="463" y="23"/>
                  </a:cubicBezTo>
                  <a:cubicBezTo>
                    <a:pt x="463" y="24"/>
                    <a:pt x="463" y="24"/>
                    <a:pt x="463" y="24"/>
                  </a:cubicBezTo>
                  <a:cubicBezTo>
                    <a:pt x="463" y="23"/>
                    <a:pt x="463" y="23"/>
                    <a:pt x="463" y="23"/>
                  </a:cubicBezTo>
                  <a:close/>
                  <a:moveTo>
                    <a:pt x="449" y="19"/>
                  </a:moveTo>
                  <a:cubicBezTo>
                    <a:pt x="449" y="19"/>
                    <a:pt x="450" y="19"/>
                    <a:pt x="450" y="20"/>
                  </a:cubicBezTo>
                  <a:lnTo>
                    <a:pt x="449" y="19"/>
                  </a:lnTo>
                  <a:close/>
                  <a:moveTo>
                    <a:pt x="454" y="17"/>
                  </a:moveTo>
                  <a:cubicBezTo>
                    <a:pt x="454" y="17"/>
                    <a:pt x="454" y="17"/>
                    <a:pt x="454" y="17"/>
                  </a:cubicBezTo>
                  <a:cubicBezTo>
                    <a:pt x="454" y="17"/>
                    <a:pt x="454" y="17"/>
                    <a:pt x="454" y="17"/>
                  </a:cubicBezTo>
                  <a:close/>
                  <a:moveTo>
                    <a:pt x="438" y="55"/>
                  </a:moveTo>
                  <a:cubicBezTo>
                    <a:pt x="438" y="55"/>
                    <a:pt x="439" y="55"/>
                    <a:pt x="439" y="55"/>
                  </a:cubicBezTo>
                  <a:lnTo>
                    <a:pt x="438" y="55"/>
                  </a:lnTo>
                  <a:close/>
                  <a:moveTo>
                    <a:pt x="432" y="73"/>
                  </a:moveTo>
                  <a:cubicBezTo>
                    <a:pt x="433" y="72"/>
                    <a:pt x="435" y="73"/>
                    <a:pt x="436" y="73"/>
                  </a:cubicBezTo>
                  <a:cubicBezTo>
                    <a:pt x="435" y="73"/>
                    <a:pt x="433" y="73"/>
                    <a:pt x="432" y="73"/>
                  </a:cubicBezTo>
                  <a:close/>
                  <a:moveTo>
                    <a:pt x="459" y="23"/>
                  </a:moveTo>
                  <a:cubicBezTo>
                    <a:pt x="460" y="23"/>
                    <a:pt x="461" y="22"/>
                    <a:pt x="461" y="23"/>
                  </a:cubicBezTo>
                  <a:cubicBezTo>
                    <a:pt x="460" y="23"/>
                    <a:pt x="460" y="23"/>
                    <a:pt x="460" y="24"/>
                  </a:cubicBezTo>
                  <a:cubicBezTo>
                    <a:pt x="460" y="24"/>
                    <a:pt x="460" y="24"/>
                    <a:pt x="460" y="24"/>
                  </a:cubicBezTo>
                  <a:cubicBezTo>
                    <a:pt x="460" y="24"/>
                    <a:pt x="460" y="24"/>
                    <a:pt x="460" y="24"/>
                  </a:cubicBezTo>
                  <a:cubicBezTo>
                    <a:pt x="459" y="24"/>
                    <a:pt x="459" y="24"/>
                    <a:pt x="459" y="24"/>
                  </a:cubicBezTo>
                  <a:cubicBezTo>
                    <a:pt x="459" y="24"/>
                    <a:pt x="459" y="24"/>
                    <a:pt x="460" y="24"/>
                  </a:cubicBezTo>
                  <a:cubicBezTo>
                    <a:pt x="460" y="24"/>
                    <a:pt x="460" y="24"/>
                    <a:pt x="460" y="24"/>
                  </a:cubicBezTo>
                  <a:lnTo>
                    <a:pt x="459" y="23"/>
                  </a:lnTo>
                  <a:close/>
                  <a:moveTo>
                    <a:pt x="458" y="24"/>
                  </a:moveTo>
                  <a:cubicBezTo>
                    <a:pt x="458" y="24"/>
                    <a:pt x="458" y="24"/>
                    <a:pt x="458" y="24"/>
                  </a:cubicBezTo>
                  <a:cubicBezTo>
                    <a:pt x="457" y="24"/>
                    <a:pt x="457" y="24"/>
                    <a:pt x="457" y="24"/>
                  </a:cubicBezTo>
                  <a:lnTo>
                    <a:pt x="458" y="24"/>
                  </a:lnTo>
                  <a:close/>
                  <a:moveTo>
                    <a:pt x="454" y="36"/>
                  </a:moveTo>
                  <a:cubicBezTo>
                    <a:pt x="453" y="35"/>
                    <a:pt x="453" y="35"/>
                    <a:pt x="453" y="35"/>
                  </a:cubicBezTo>
                  <a:cubicBezTo>
                    <a:pt x="453" y="35"/>
                    <a:pt x="453" y="35"/>
                    <a:pt x="453" y="35"/>
                  </a:cubicBezTo>
                  <a:cubicBezTo>
                    <a:pt x="453" y="35"/>
                    <a:pt x="452" y="35"/>
                    <a:pt x="452" y="35"/>
                  </a:cubicBezTo>
                  <a:cubicBezTo>
                    <a:pt x="452" y="34"/>
                    <a:pt x="452" y="34"/>
                    <a:pt x="452" y="34"/>
                  </a:cubicBezTo>
                  <a:cubicBezTo>
                    <a:pt x="453" y="35"/>
                    <a:pt x="454" y="34"/>
                    <a:pt x="454" y="36"/>
                  </a:cubicBezTo>
                  <a:close/>
                  <a:moveTo>
                    <a:pt x="443" y="55"/>
                  </a:moveTo>
                  <a:cubicBezTo>
                    <a:pt x="444" y="55"/>
                    <a:pt x="445" y="55"/>
                    <a:pt x="446" y="56"/>
                  </a:cubicBezTo>
                  <a:cubicBezTo>
                    <a:pt x="441" y="56"/>
                    <a:pt x="441" y="56"/>
                    <a:pt x="441" y="56"/>
                  </a:cubicBezTo>
                  <a:cubicBezTo>
                    <a:pt x="442" y="55"/>
                    <a:pt x="443" y="56"/>
                    <a:pt x="443" y="55"/>
                  </a:cubicBezTo>
                  <a:close/>
                  <a:moveTo>
                    <a:pt x="449" y="35"/>
                  </a:moveTo>
                  <a:cubicBezTo>
                    <a:pt x="449" y="34"/>
                    <a:pt x="449" y="34"/>
                    <a:pt x="449" y="34"/>
                  </a:cubicBezTo>
                  <a:cubicBezTo>
                    <a:pt x="450" y="35"/>
                    <a:pt x="450" y="35"/>
                    <a:pt x="450" y="35"/>
                  </a:cubicBezTo>
                  <a:lnTo>
                    <a:pt x="449" y="35"/>
                  </a:lnTo>
                  <a:close/>
                  <a:moveTo>
                    <a:pt x="453" y="26"/>
                  </a:moveTo>
                  <a:cubicBezTo>
                    <a:pt x="454" y="25"/>
                    <a:pt x="454" y="25"/>
                    <a:pt x="454" y="25"/>
                  </a:cubicBezTo>
                  <a:cubicBezTo>
                    <a:pt x="454" y="26"/>
                    <a:pt x="454" y="26"/>
                    <a:pt x="454" y="26"/>
                  </a:cubicBezTo>
                  <a:lnTo>
                    <a:pt x="453" y="26"/>
                  </a:lnTo>
                  <a:close/>
                  <a:moveTo>
                    <a:pt x="456" y="26"/>
                  </a:moveTo>
                  <a:cubicBezTo>
                    <a:pt x="455" y="26"/>
                    <a:pt x="455" y="26"/>
                    <a:pt x="455" y="26"/>
                  </a:cubicBezTo>
                  <a:cubicBezTo>
                    <a:pt x="455" y="26"/>
                    <a:pt x="455" y="26"/>
                    <a:pt x="455" y="26"/>
                  </a:cubicBezTo>
                  <a:cubicBezTo>
                    <a:pt x="455" y="25"/>
                    <a:pt x="455" y="26"/>
                    <a:pt x="456" y="26"/>
                  </a:cubicBezTo>
                  <a:close/>
                  <a:moveTo>
                    <a:pt x="455" y="23"/>
                  </a:moveTo>
                  <a:cubicBezTo>
                    <a:pt x="455" y="23"/>
                    <a:pt x="455" y="23"/>
                    <a:pt x="455" y="23"/>
                  </a:cubicBezTo>
                  <a:cubicBezTo>
                    <a:pt x="455" y="23"/>
                    <a:pt x="455" y="23"/>
                    <a:pt x="455" y="23"/>
                  </a:cubicBezTo>
                  <a:cubicBezTo>
                    <a:pt x="455" y="23"/>
                    <a:pt x="455" y="23"/>
                    <a:pt x="455" y="22"/>
                  </a:cubicBezTo>
                  <a:cubicBezTo>
                    <a:pt x="455" y="22"/>
                    <a:pt x="456" y="22"/>
                    <a:pt x="455" y="23"/>
                  </a:cubicBezTo>
                  <a:close/>
                  <a:moveTo>
                    <a:pt x="456" y="17"/>
                  </a:moveTo>
                  <a:cubicBezTo>
                    <a:pt x="457" y="18"/>
                    <a:pt x="458" y="16"/>
                    <a:pt x="459" y="17"/>
                  </a:cubicBezTo>
                  <a:cubicBezTo>
                    <a:pt x="461" y="17"/>
                    <a:pt x="461" y="17"/>
                    <a:pt x="461" y="17"/>
                  </a:cubicBezTo>
                  <a:cubicBezTo>
                    <a:pt x="461" y="17"/>
                    <a:pt x="461" y="18"/>
                    <a:pt x="461" y="18"/>
                  </a:cubicBezTo>
                  <a:cubicBezTo>
                    <a:pt x="461" y="18"/>
                    <a:pt x="461" y="18"/>
                    <a:pt x="461" y="18"/>
                  </a:cubicBezTo>
                  <a:cubicBezTo>
                    <a:pt x="461" y="18"/>
                    <a:pt x="461" y="18"/>
                    <a:pt x="461" y="18"/>
                  </a:cubicBezTo>
                  <a:cubicBezTo>
                    <a:pt x="461" y="18"/>
                    <a:pt x="459" y="18"/>
                    <a:pt x="459" y="18"/>
                  </a:cubicBezTo>
                  <a:cubicBezTo>
                    <a:pt x="458" y="19"/>
                    <a:pt x="456" y="17"/>
                    <a:pt x="456" y="17"/>
                  </a:cubicBezTo>
                  <a:cubicBezTo>
                    <a:pt x="455" y="18"/>
                    <a:pt x="455" y="18"/>
                    <a:pt x="455" y="18"/>
                  </a:cubicBezTo>
                  <a:cubicBezTo>
                    <a:pt x="455" y="18"/>
                    <a:pt x="455" y="16"/>
                    <a:pt x="456" y="17"/>
                  </a:cubicBezTo>
                  <a:close/>
                  <a:moveTo>
                    <a:pt x="455" y="20"/>
                  </a:moveTo>
                  <a:cubicBezTo>
                    <a:pt x="454" y="20"/>
                    <a:pt x="454" y="20"/>
                    <a:pt x="454" y="20"/>
                  </a:cubicBezTo>
                  <a:cubicBezTo>
                    <a:pt x="455" y="20"/>
                    <a:pt x="455" y="20"/>
                    <a:pt x="455" y="20"/>
                  </a:cubicBezTo>
                  <a:close/>
                  <a:moveTo>
                    <a:pt x="451" y="25"/>
                  </a:moveTo>
                  <a:cubicBezTo>
                    <a:pt x="452" y="25"/>
                    <a:pt x="452" y="25"/>
                    <a:pt x="452" y="25"/>
                  </a:cubicBezTo>
                  <a:cubicBezTo>
                    <a:pt x="451" y="25"/>
                    <a:pt x="451" y="25"/>
                    <a:pt x="451" y="25"/>
                  </a:cubicBezTo>
                  <a:cubicBezTo>
                    <a:pt x="451" y="25"/>
                    <a:pt x="451" y="25"/>
                    <a:pt x="451" y="25"/>
                  </a:cubicBezTo>
                  <a:cubicBezTo>
                    <a:pt x="452" y="26"/>
                    <a:pt x="452" y="26"/>
                    <a:pt x="452" y="26"/>
                  </a:cubicBezTo>
                  <a:cubicBezTo>
                    <a:pt x="453" y="26"/>
                    <a:pt x="452" y="25"/>
                    <a:pt x="453" y="25"/>
                  </a:cubicBezTo>
                  <a:cubicBezTo>
                    <a:pt x="453" y="25"/>
                    <a:pt x="452" y="26"/>
                    <a:pt x="453" y="26"/>
                  </a:cubicBezTo>
                  <a:cubicBezTo>
                    <a:pt x="453" y="26"/>
                    <a:pt x="453" y="26"/>
                    <a:pt x="453" y="26"/>
                  </a:cubicBezTo>
                  <a:cubicBezTo>
                    <a:pt x="454" y="26"/>
                    <a:pt x="454" y="26"/>
                    <a:pt x="454" y="26"/>
                  </a:cubicBezTo>
                  <a:cubicBezTo>
                    <a:pt x="453" y="26"/>
                    <a:pt x="453" y="27"/>
                    <a:pt x="452" y="27"/>
                  </a:cubicBezTo>
                  <a:cubicBezTo>
                    <a:pt x="452" y="27"/>
                    <a:pt x="452" y="27"/>
                    <a:pt x="452" y="26"/>
                  </a:cubicBezTo>
                  <a:cubicBezTo>
                    <a:pt x="452" y="26"/>
                    <a:pt x="452" y="26"/>
                    <a:pt x="452" y="26"/>
                  </a:cubicBezTo>
                  <a:cubicBezTo>
                    <a:pt x="451" y="26"/>
                    <a:pt x="451" y="26"/>
                    <a:pt x="451" y="26"/>
                  </a:cubicBezTo>
                  <a:cubicBezTo>
                    <a:pt x="451" y="26"/>
                    <a:pt x="451" y="26"/>
                    <a:pt x="451" y="26"/>
                  </a:cubicBezTo>
                  <a:cubicBezTo>
                    <a:pt x="451" y="25"/>
                    <a:pt x="451" y="26"/>
                    <a:pt x="450" y="26"/>
                  </a:cubicBezTo>
                  <a:lnTo>
                    <a:pt x="451" y="25"/>
                  </a:lnTo>
                  <a:close/>
                  <a:moveTo>
                    <a:pt x="446" y="34"/>
                  </a:moveTo>
                  <a:cubicBezTo>
                    <a:pt x="447" y="33"/>
                    <a:pt x="447" y="35"/>
                    <a:pt x="447" y="35"/>
                  </a:cubicBezTo>
                  <a:cubicBezTo>
                    <a:pt x="446" y="35"/>
                    <a:pt x="446" y="35"/>
                    <a:pt x="446" y="35"/>
                  </a:cubicBezTo>
                  <a:cubicBezTo>
                    <a:pt x="447" y="35"/>
                    <a:pt x="446" y="34"/>
                    <a:pt x="446" y="34"/>
                  </a:cubicBezTo>
                  <a:close/>
                  <a:moveTo>
                    <a:pt x="442" y="35"/>
                  </a:moveTo>
                  <a:cubicBezTo>
                    <a:pt x="442" y="35"/>
                    <a:pt x="442" y="35"/>
                    <a:pt x="442" y="34"/>
                  </a:cubicBezTo>
                  <a:cubicBezTo>
                    <a:pt x="443" y="34"/>
                    <a:pt x="443" y="35"/>
                    <a:pt x="443" y="35"/>
                  </a:cubicBezTo>
                  <a:cubicBezTo>
                    <a:pt x="442" y="35"/>
                    <a:pt x="442" y="35"/>
                    <a:pt x="442" y="35"/>
                  </a:cubicBezTo>
                  <a:cubicBezTo>
                    <a:pt x="442" y="35"/>
                    <a:pt x="442" y="35"/>
                    <a:pt x="442" y="35"/>
                  </a:cubicBezTo>
                  <a:close/>
                  <a:moveTo>
                    <a:pt x="446" y="25"/>
                  </a:moveTo>
                  <a:cubicBezTo>
                    <a:pt x="446" y="25"/>
                    <a:pt x="447" y="25"/>
                    <a:pt x="447" y="25"/>
                  </a:cubicBezTo>
                  <a:cubicBezTo>
                    <a:pt x="447" y="25"/>
                    <a:pt x="447" y="25"/>
                    <a:pt x="447" y="25"/>
                  </a:cubicBezTo>
                  <a:cubicBezTo>
                    <a:pt x="447" y="26"/>
                    <a:pt x="447" y="26"/>
                    <a:pt x="447" y="26"/>
                  </a:cubicBezTo>
                  <a:cubicBezTo>
                    <a:pt x="447" y="25"/>
                    <a:pt x="448" y="25"/>
                    <a:pt x="449" y="25"/>
                  </a:cubicBezTo>
                  <a:cubicBezTo>
                    <a:pt x="448" y="25"/>
                    <a:pt x="448" y="27"/>
                    <a:pt x="446" y="26"/>
                  </a:cubicBezTo>
                  <a:cubicBezTo>
                    <a:pt x="446" y="26"/>
                    <a:pt x="446" y="26"/>
                    <a:pt x="446" y="26"/>
                  </a:cubicBezTo>
                  <a:cubicBezTo>
                    <a:pt x="446" y="26"/>
                    <a:pt x="446" y="26"/>
                    <a:pt x="446" y="26"/>
                  </a:cubicBezTo>
                  <a:cubicBezTo>
                    <a:pt x="446" y="25"/>
                    <a:pt x="446" y="25"/>
                    <a:pt x="446" y="25"/>
                  </a:cubicBezTo>
                  <a:close/>
                  <a:moveTo>
                    <a:pt x="408" y="19"/>
                  </a:moveTo>
                  <a:cubicBezTo>
                    <a:pt x="409" y="18"/>
                    <a:pt x="409" y="18"/>
                    <a:pt x="409" y="18"/>
                  </a:cubicBezTo>
                  <a:cubicBezTo>
                    <a:pt x="409" y="19"/>
                    <a:pt x="409" y="19"/>
                    <a:pt x="409" y="19"/>
                  </a:cubicBezTo>
                  <a:lnTo>
                    <a:pt x="408" y="19"/>
                  </a:lnTo>
                  <a:close/>
                  <a:moveTo>
                    <a:pt x="414" y="23"/>
                  </a:moveTo>
                  <a:cubicBezTo>
                    <a:pt x="414" y="22"/>
                    <a:pt x="414" y="22"/>
                    <a:pt x="414" y="22"/>
                  </a:cubicBezTo>
                  <a:cubicBezTo>
                    <a:pt x="414" y="22"/>
                    <a:pt x="414" y="22"/>
                    <a:pt x="414" y="22"/>
                  </a:cubicBezTo>
                  <a:cubicBezTo>
                    <a:pt x="414" y="22"/>
                    <a:pt x="414" y="22"/>
                    <a:pt x="414" y="22"/>
                  </a:cubicBezTo>
                  <a:lnTo>
                    <a:pt x="414" y="23"/>
                  </a:lnTo>
                  <a:close/>
                  <a:moveTo>
                    <a:pt x="420" y="22"/>
                  </a:moveTo>
                  <a:cubicBezTo>
                    <a:pt x="420" y="22"/>
                    <a:pt x="420" y="22"/>
                    <a:pt x="420" y="22"/>
                  </a:cubicBezTo>
                  <a:cubicBezTo>
                    <a:pt x="421" y="22"/>
                    <a:pt x="421" y="22"/>
                    <a:pt x="421" y="22"/>
                  </a:cubicBezTo>
                  <a:lnTo>
                    <a:pt x="420" y="22"/>
                  </a:lnTo>
                  <a:close/>
                  <a:moveTo>
                    <a:pt x="426" y="22"/>
                  </a:moveTo>
                  <a:cubicBezTo>
                    <a:pt x="425" y="22"/>
                    <a:pt x="425" y="22"/>
                    <a:pt x="425" y="22"/>
                  </a:cubicBezTo>
                  <a:cubicBezTo>
                    <a:pt x="425" y="22"/>
                    <a:pt x="425" y="22"/>
                    <a:pt x="425" y="22"/>
                  </a:cubicBezTo>
                  <a:cubicBezTo>
                    <a:pt x="426" y="22"/>
                    <a:pt x="426" y="22"/>
                    <a:pt x="426" y="22"/>
                  </a:cubicBezTo>
                  <a:close/>
                  <a:moveTo>
                    <a:pt x="437" y="23"/>
                  </a:moveTo>
                  <a:cubicBezTo>
                    <a:pt x="438" y="22"/>
                    <a:pt x="437" y="22"/>
                    <a:pt x="438" y="22"/>
                  </a:cubicBezTo>
                  <a:cubicBezTo>
                    <a:pt x="438" y="22"/>
                    <a:pt x="438" y="22"/>
                    <a:pt x="438" y="22"/>
                  </a:cubicBezTo>
                  <a:cubicBezTo>
                    <a:pt x="438" y="23"/>
                    <a:pt x="438" y="23"/>
                    <a:pt x="437" y="23"/>
                  </a:cubicBezTo>
                  <a:close/>
                  <a:moveTo>
                    <a:pt x="440" y="22"/>
                  </a:moveTo>
                  <a:cubicBezTo>
                    <a:pt x="439" y="22"/>
                    <a:pt x="439" y="22"/>
                    <a:pt x="439" y="22"/>
                  </a:cubicBezTo>
                  <a:cubicBezTo>
                    <a:pt x="439" y="22"/>
                    <a:pt x="439" y="22"/>
                    <a:pt x="439" y="22"/>
                  </a:cubicBezTo>
                  <a:cubicBezTo>
                    <a:pt x="439" y="22"/>
                    <a:pt x="439" y="22"/>
                    <a:pt x="439" y="22"/>
                  </a:cubicBezTo>
                  <a:cubicBezTo>
                    <a:pt x="439" y="22"/>
                    <a:pt x="440" y="22"/>
                    <a:pt x="440" y="22"/>
                  </a:cubicBezTo>
                  <a:close/>
                  <a:moveTo>
                    <a:pt x="442" y="35"/>
                  </a:moveTo>
                  <a:cubicBezTo>
                    <a:pt x="441" y="35"/>
                    <a:pt x="441" y="35"/>
                    <a:pt x="441" y="35"/>
                  </a:cubicBezTo>
                  <a:cubicBezTo>
                    <a:pt x="441" y="35"/>
                    <a:pt x="441" y="35"/>
                    <a:pt x="441" y="35"/>
                  </a:cubicBezTo>
                  <a:lnTo>
                    <a:pt x="442" y="35"/>
                  </a:lnTo>
                  <a:close/>
                  <a:moveTo>
                    <a:pt x="443" y="25"/>
                  </a:moveTo>
                  <a:cubicBezTo>
                    <a:pt x="445" y="25"/>
                    <a:pt x="445" y="25"/>
                    <a:pt x="445" y="25"/>
                  </a:cubicBezTo>
                  <a:cubicBezTo>
                    <a:pt x="445" y="26"/>
                    <a:pt x="445" y="26"/>
                    <a:pt x="445" y="26"/>
                  </a:cubicBezTo>
                  <a:cubicBezTo>
                    <a:pt x="444" y="25"/>
                    <a:pt x="443" y="26"/>
                    <a:pt x="443" y="25"/>
                  </a:cubicBezTo>
                  <a:cubicBezTo>
                    <a:pt x="443" y="25"/>
                    <a:pt x="443" y="25"/>
                    <a:pt x="443" y="25"/>
                  </a:cubicBezTo>
                  <a:close/>
                  <a:moveTo>
                    <a:pt x="439" y="34"/>
                  </a:moveTo>
                  <a:cubicBezTo>
                    <a:pt x="439" y="34"/>
                    <a:pt x="439" y="34"/>
                    <a:pt x="439" y="34"/>
                  </a:cubicBezTo>
                  <a:cubicBezTo>
                    <a:pt x="439" y="34"/>
                    <a:pt x="439" y="34"/>
                    <a:pt x="439" y="34"/>
                  </a:cubicBezTo>
                  <a:cubicBezTo>
                    <a:pt x="438" y="35"/>
                    <a:pt x="440" y="34"/>
                    <a:pt x="440" y="34"/>
                  </a:cubicBezTo>
                  <a:cubicBezTo>
                    <a:pt x="441" y="34"/>
                    <a:pt x="441" y="34"/>
                    <a:pt x="441" y="34"/>
                  </a:cubicBezTo>
                  <a:cubicBezTo>
                    <a:pt x="441" y="35"/>
                    <a:pt x="439" y="35"/>
                    <a:pt x="438" y="35"/>
                  </a:cubicBezTo>
                  <a:cubicBezTo>
                    <a:pt x="438" y="34"/>
                    <a:pt x="438" y="35"/>
                    <a:pt x="439" y="34"/>
                  </a:cubicBezTo>
                  <a:close/>
                  <a:moveTo>
                    <a:pt x="436" y="35"/>
                  </a:moveTo>
                  <a:cubicBezTo>
                    <a:pt x="437" y="34"/>
                    <a:pt x="437" y="34"/>
                    <a:pt x="437" y="34"/>
                  </a:cubicBezTo>
                  <a:cubicBezTo>
                    <a:pt x="437" y="34"/>
                    <a:pt x="437" y="34"/>
                    <a:pt x="437" y="34"/>
                  </a:cubicBezTo>
                  <a:lnTo>
                    <a:pt x="436" y="35"/>
                  </a:lnTo>
                  <a:close/>
                  <a:moveTo>
                    <a:pt x="440" y="26"/>
                  </a:moveTo>
                  <a:cubicBezTo>
                    <a:pt x="440" y="26"/>
                    <a:pt x="439" y="26"/>
                    <a:pt x="439" y="26"/>
                  </a:cubicBezTo>
                  <a:cubicBezTo>
                    <a:pt x="439" y="26"/>
                    <a:pt x="439" y="26"/>
                    <a:pt x="439" y="26"/>
                  </a:cubicBezTo>
                  <a:cubicBezTo>
                    <a:pt x="439" y="26"/>
                    <a:pt x="439" y="26"/>
                    <a:pt x="439" y="26"/>
                  </a:cubicBezTo>
                  <a:cubicBezTo>
                    <a:pt x="440" y="26"/>
                    <a:pt x="440" y="25"/>
                    <a:pt x="440" y="26"/>
                  </a:cubicBezTo>
                  <a:close/>
                  <a:moveTo>
                    <a:pt x="379" y="25"/>
                  </a:moveTo>
                  <a:cubicBezTo>
                    <a:pt x="379" y="24"/>
                    <a:pt x="379" y="25"/>
                    <a:pt x="379" y="25"/>
                  </a:cubicBezTo>
                  <a:cubicBezTo>
                    <a:pt x="379" y="24"/>
                    <a:pt x="379" y="24"/>
                    <a:pt x="379" y="24"/>
                  </a:cubicBezTo>
                  <a:cubicBezTo>
                    <a:pt x="379" y="24"/>
                    <a:pt x="379" y="24"/>
                    <a:pt x="379" y="25"/>
                  </a:cubicBezTo>
                  <a:close/>
                  <a:moveTo>
                    <a:pt x="281" y="8"/>
                  </a:moveTo>
                  <a:cubicBezTo>
                    <a:pt x="281" y="9"/>
                    <a:pt x="281" y="9"/>
                    <a:pt x="281" y="9"/>
                  </a:cubicBezTo>
                  <a:cubicBezTo>
                    <a:pt x="281" y="9"/>
                    <a:pt x="281" y="9"/>
                    <a:pt x="281" y="9"/>
                  </a:cubicBezTo>
                  <a:cubicBezTo>
                    <a:pt x="281" y="9"/>
                    <a:pt x="280" y="9"/>
                    <a:pt x="280" y="9"/>
                  </a:cubicBezTo>
                  <a:cubicBezTo>
                    <a:pt x="280" y="9"/>
                    <a:pt x="280" y="9"/>
                    <a:pt x="281" y="8"/>
                  </a:cubicBezTo>
                  <a:close/>
                  <a:moveTo>
                    <a:pt x="280" y="9"/>
                  </a:moveTo>
                  <a:cubicBezTo>
                    <a:pt x="279" y="10"/>
                    <a:pt x="279" y="10"/>
                    <a:pt x="279" y="10"/>
                  </a:cubicBezTo>
                  <a:cubicBezTo>
                    <a:pt x="276" y="10"/>
                    <a:pt x="276" y="10"/>
                    <a:pt x="276" y="10"/>
                  </a:cubicBezTo>
                  <a:cubicBezTo>
                    <a:pt x="277" y="8"/>
                    <a:pt x="279" y="9"/>
                    <a:pt x="280" y="9"/>
                  </a:cubicBezTo>
                  <a:close/>
                  <a:moveTo>
                    <a:pt x="270" y="7"/>
                  </a:moveTo>
                  <a:cubicBezTo>
                    <a:pt x="270" y="7"/>
                    <a:pt x="271" y="6"/>
                    <a:pt x="271" y="6"/>
                  </a:cubicBezTo>
                  <a:cubicBezTo>
                    <a:pt x="271" y="6"/>
                    <a:pt x="271" y="6"/>
                    <a:pt x="271" y="7"/>
                  </a:cubicBezTo>
                  <a:cubicBezTo>
                    <a:pt x="271" y="6"/>
                    <a:pt x="271" y="7"/>
                    <a:pt x="270" y="7"/>
                  </a:cubicBezTo>
                  <a:close/>
                  <a:moveTo>
                    <a:pt x="266" y="9"/>
                  </a:moveTo>
                  <a:cubicBezTo>
                    <a:pt x="265" y="9"/>
                    <a:pt x="265" y="9"/>
                    <a:pt x="265" y="9"/>
                  </a:cubicBezTo>
                  <a:cubicBezTo>
                    <a:pt x="265" y="9"/>
                    <a:pt x="265" y="9"/>
                    <a:pt x="265" y="9"/>
                  </a:cubicBezTo>
                  <a:lnTo>
                    <a:pt x="266" y="9"/>
                  </a:lnTo>
                  <a:close/>
                  <a:moveTo>
                    <a:pt x="265" y="12"/>
                  </a:moveTo>
                  <a:cubicBezTo>
                    <a:pt x="265" y="12"/>
                    <a:pt x="265" y="12"/>
                    <a:pt x="265" y="12"/>
                  </a:cubicBezTo>
                  <a:cubicBezTo>
                    <a:pt x="265" y="12"/>
                    <a:pt x="264" y="12"/>
                    <a:pt x="264" y="12"/>
                  </a:cubicBezTo>
                  <a:cubicBezTo>
                    <a:pt x="264" y="12"/>
                    <a:pt x="264" y="12"/>
                    <a:pt x="264" y="11"/>
                  </a:cubicBezTo>
                  <a:cubicBezTo>
                    <a:pt x="265" y="12"/>
                    <a:pt x="265" y="11"/>
                    <a:pt x="267" y="11"/>
                  </a:cubicBezTo>
                  <a:cubicBezTo>
                    <a:pt x="267" y="12"/>
                    <a:pt x="266" y="12"/>
                    <a:pt x="266" y="12"/>
                  </a:cubicBezTo>
                  <a:cubicBezTo>
                    <a:pt x="266" y="13"/>
                    <a:pt x="266" y="13"/>
                    <a:pt x="267" y="13"/>
                  </a:cubicBezTo>
                  <a:cubicBezTo>
                    <a:pt x="266" y="13"/>
                    <a:pt x="266" y="13"/>
                    <a:pt x="266" y="12"/>
                  </a:cubicBezTo>
                  <a:cubicBezTo>
                    <a:pt x="266" y="12"/>
                    <a:pt x="265" y="13"/>
                    <a:pt x="265" y="12"/>
                  </a:cubicBezTo>
                  <a:close/>
                  <a:moveTo>
                    <a:pt x="246" y="11"/>
                  </a:moveTo>
                  <a:cubicBezTo>
                    <a:pt x="246" y="11"/>
                    <a:pt x="246" y="11"/>
                    <a:pt x="246" y="11"/>
                  </a:cubicBezTo>
                  <a:cubicBezTo>
                    <a:pt x="246" y="11"/>
                    <a:pt x="246" y="11"/>
                    <a:pt x="246" y="11"/>
                  </a:cubicBezTo>
                  <a:close/>
                  <a:moveTo>
                    <a:pt x="243" y="10"/>
                  </a:moveTo>
                  <a:cubicBezTo>
                    <a:pt x="242" y="8"/>
                    <a:pt x="244" y="10"/>
                    <a:pt x="244" y="9"/>
                  </a:cubicBezTo>
                  <a:cubicBezTo>
                    <a:pt x="244" y="9"/>
                    <a:pt x="244" y="9"/>
                    <a:pt x="245" y="10"/>
                  </a:cubicBezTo>
                  <a:cubicBezTo>
                    <a:pt x="243" y="8"/>
                    <a:pt x="243" y="11"/>
                    <a:pt x="242" y="10"/>
                  </a:cubicBezTo>
                  <a:cubicBezTo>
                    <a:pt x="241" y="10"/>
                    <a:pt x="241" y="10"/>
                    <a:pt x="241" y="10"/>
                  </a:cubicBezTo>
                  <a:cubicBezTo>
                    <a:pt x="240" y="9"/>
                    <a:pt x="240" y="9"/>
                    <a:pt x="240" y="9"/>
                  </a:cubicBezTo>
                  <a:cubicBezTo>
                    <a:pt x="242" y="9"/>
                    <a:pt x="241" y="9"/>
                    <a:pt x="243" y="10"/>
                  </a:cubicBezTo>
                  <a:close/>
                  <a:moveTo>
                    <a:pt x="199" y="2"/>
                  </a:moveTo>
                  <a:cubicBezTo>
                    <a:pt x="200" y="2"/>
                    <a:pt x="200" y="2"/>
                    <a:pt x="200" y="2"/>
                  </a:cubicBezTo>
                  <a:cubicBezTo>
                    <a:pt x="200" y="2"/>
                    <a:pt x="200" y="3"/>
                    <a:pt x="200" y="3"/>
                  </a:cubicBezTo>
                  <a:cubicBezTo>
                    <a:pt x="199" y="3"/>
                    <a:pt x="200" y="2"/>
                    <a:pt x="199" y="2"/>
                  </a:cubicBezTo>
                  <a:close/>
                  <a:moveTo>
                    <a:pt x="7" y="35"/>
                  </a:moveTo>
                  <a:cubicBezTo>
                    <a:pt x="6" y="35"/>
                    <a:pt x="5" y="35"/>
                    <a:pt x="5" y="35"/>
                  </a:cubicBezTo>
                  <a:cubicBezTo>
                    <a:pt x="5" y="35"/>
                    <a:pt x="6" y="34"/>
                    <a:pt x="8" y="34"/>
                  </a:cubicBezTo>
                  <a:cubicBezTo>
                    <a:pt x="7" y="35"/>
                    <a:pt x="7" y="35"/>
                    <a:pt x="7" y="35"/>
                  </a:cubicBezTo>
                  <a:close/>
                  <a:moveTo>
                    <a:pt x="12" y="34"/>
                  </a:moveTo>
                  <a:cubicBezTo>
                    <a:pt x="12" y="35"/>
                    <a:pt x="12" y="35"/>
                    <a:pt x="12" y="35"/>
                  </a:cubicBezTo>
                  <a:cubicBezTo>
                    <a:pt x="12" y="34"/>
                    <a:pt x="12" y="34"/>
                    <a:pt x="12" y="34"/>
                  </a:cubicBezTo>
                  <a:cubicBezTo>
                    <a:pt x="11" y="34"/>
                    <a:pt x="11" y="34"/>
                    <a:pt x="11" y="34"/>
                  </a:cubicBezTo>
                  <a:cubicBezTo>
                    <a:pt x="12" y="34"/>
                    <a:pt x="12" y="34"/>
                    <a:pt x="12" y="34"/>
                  </a:cubicBezTo>
                  <a:cubicBezTo>
                    <a:pt x="13" y="34"/>
                    <a:pt x="12" y="34"/>
                    <a:pt x="12" y="34"/>
                  </a:cubicBezTo>
                  <a:close/>
                  <a:moveTo>
                    <a:pt x="7" y="54"/>
                  </a:moveTo>
                  <a:cubicBezTo>
                    <a:pt x="7" y="54"/>
                    <a:pt x="7" y="54"/>
                    <a:pt x="7" y="54"/>
                  </a:cubicBezTo>
                  <a:cubicBezTo>
                    <a:pt x="8" y="54"/>
                    <a:pt x="8" y="54"/>
                    <a:pt x="8" y="54"/>
                  </a:cubicBezTo>
                  <a:lnTo>
                    <a:pt x="7" y="54"/>
                  </a:lnTo>
                  <a:close/>
                  <a:moveTo>
                    <a:pt x="21" y="44"/>
                  </a:moveTo>
                  <a:cubicBezTo>
                    <a:pt x="22" y="44"/>
                    <a:pt x="23" y="41"/>
                    <a:pt x="23" y="43"/>
                  </a:cubicBezTo>
                  <a:cubicBezTo>
                    <a:pt x="23" y="44"/>
                    <a:pt x="22" y="44"/>
                    <a:pt x="23" y="44"/>
                  </a:cubicBezTo>
                  <a:cubicBezTo>
                    <a:pt x="22" y="44"/>
                    <a:pt x="22" y="44"/>
                    <a:pt x="21" y="44"/>
                  </a:cubicBezTo>
                  <a:close/>
                  <a:moveTo>
                    <a:pt x="19" y="57"/>
                  </a:moveTo>
                  <a:cubicBezTo>
                    <a:pt x="18" y="56"/>
                    <a:pt x="20" y="56"/>
                    <a:pt x="20" y="56"/>
                  </a:cubicBezTo>
                  <a:cubicBezTo>
                    <a:pt x="20" y="56"/>
                    <a:pt x="20" y="56"/>
                    <a:pt x="20" y="56"/>
                  </a:cubicBezTo>
                  <a:cubicBezTo>
                    <a:pt x="20" y="56"/>
                    <a:pt x="21" y="56"/>
                    <a:pt x="21" y="56"/>
                  </a:cubicBezTo>
                  <a:cubicBezTo>
                    <a:pt x="21" y="57"/>
                    <a:pt x="20" y="57"/>
                    <a:pt x="19" y="57"/>
                  </a:cubicBezTo>
                  <a:close/>
                  <a:moveTo>
                    <a:pt x="21" y="49"/>
                  </a:moveTo>
                  <a:cubicBezTo>
                    <a:pt x="22" y="48"/>
                    <a:pt x="21" y="48"/>
                    <a:pt x="21" y="47"/>
                  </a:cubicBezTo>
                  <a:cubicBezTo>
                    <a:pt x="21" y="46"/>
                    <a:pt x="22" y="45"/>
                    <a:pt x="24" y="45"/>
                  </a:cubicBezTo>
                  <a:cubicBezTo>
                    <a:pt x="26" y="46"/>
                    <a:pt x="24" y="49"/>
                    <a:pt x="27" y="51"/>
                  </a:cubicBezTo>
                  <a:cubicBezTo>
                    <a:pt x="28" y="53"/>
                    <a:pt x="24" y="53"/>
                    <a:pt x="24" y="53"/>
                  </a:cubicBezTo>
                  <a:cubicBezTo>
                    <a:pt x="23" y="52"/>
                    <a:pt x="22" y="51"/>
                    <a:pt x="21" y="49"/>
                  </a:cubicBezTo>
                  <a:close/>
                  <a:moveTo>
                    <a:pt x="23" y="60"/>
                  </a:moveTo>
                  <a:cubicBezTo>
                    <a:pt x="22" y="59"/>
                    <a:pt x="21" y="58"/>
                    <a:pt x="22" y="58"/>
                  </a:cubicBezTo>
                  <a:cubicBezTo>
                    <a:pt x="23" y="58"/>
                    <a:pt x="25" y="58"/>
                    <a:pt x="25" y="59"/>
                  </a:cubicBezTo>
                  <a:cubicBezTo>
                    <a:pt x="24" y="60"/>
                    <a:pt x="24" y="59"/>
                    <a:pt x="23" y="60"/>
                  </a:cubicBezTo>
                  <a:close/>
                  <a:moveTo>
                    <a:pt x="61" y="4"/>
                  </a:moveTo>
                  <a:cubicBezTo>
                    <a:pt x="61" y="5"/>
                    <a:pt x="61" y="5"/>
                    <a:pt x="61" y="5"/>
                  </a:cubicBezTo>
                  <a:cubicBezTo>
                    <a:pt x="60" y="5"/>
                    <a:pt x="60" y="5"/>
                    <a:pt x="60" y="5"/>
                  </a:cubicBezTo>
                  <a:lnTo>
                    <a:pt x="61" y="4"/>
                  </a:lnTo>
                  <a:close/>
                  <a:moveTo>
                    <a:pt x="26" y="67"/>
                  </a:moveTo>
                  <a:cubicBezTo>
                    <a:pt x="26" y="67"/>
                    <a:pt x="26" y="67"/>
                    <a:pt x="26" y="67"/>
                  </a:cubicBezTo>
                  <a:cubicBezTo>
                    <a:pt x="26" y="68"/>
                    <a:pt x="26" y="68"/>
                    <a:pt x="26" y="68"/>
                  </a:cubicBezTo>
                  <a:cubicBezTo>
                    <a:pt x="26" y="68"/>
                    <a:pt x="26" y="68"/>
                    <a:pt x="26" y="68"/>
                  </a:cubicBezTo>
                  <a:lnTo>
                    <a:pt x="26" y="67"/>
                  </a:lnTo>
                  <a:close/>
                  <a:moveTo>
                    <a:pt x="25" y="64"/>
                  </a:moveTo>
                  <a:cubicBezTo>
                    <a:pt x="26" y="64"/>
                    <a:pt x="26" y="65"/>
                    <a:pt x="26" y="66"/>
                  </a:cubicBezTo>
                  <a:cubicBezTo>
                    <a:pt x="26" y="66"/>
                    <a:pt x="25" y="66"/>
                    <a:pt x="25" y="67"/>
                  </a:cubicBezTo>
                  <a:cubicBezTo>
                    <a:pt x="23" y="66"/>
                    <a:pt x="27" y="65"/>
                    <a:pt x="25" y="64"/>
                  </a:cubicBezTo>
                  <a:close/>
                  <a:moveTo>
                    <a:pt x="26" y="69"/>
                  </a:moveTo>
                  <a:cubicBezTo>
                    <a:pt x="26" y="69"/>
                    <a:pt x="25" y="69"/>
                    <a:pt x="25" y="69"/>
                  </a:cubicBezTo>
                  <a:cubicBezTo>
                    <a:pt x="25" y="69"/>
                    <a:pt x="25" y="69"/>
                    <a:pt x="25" y="70"/>
                  </a:cubicBezTo>
                  <a:cubicBezTo>
                    <a:pt x="24" y="69"/>
                    <a:pt x="24" y="69"/>
                    <a:pt x="24" y="69"/>
                  </a:cubicBezTo>
                  <a:cubicBezTo>
                    <a:pt x="25" y="69"/>
                    <a:pt x="25" y="68"/>
                    <a:pt x="25" y="68"/>
                  </a:cubicBezTo>
                  <a:cubicBezTo>
                    <a:pt x="25" y="68"/>
                    <a:pt x="25" y="68"/>
                    <a:pt x="25" y="69"/>
                  </a:cubicBezTo>
                  <a:cubicBezTo>
                    <a:pt x="26" y="68"/>
                    <a:pt x="27" y="68"/>
                    <a:pt x="27" y="67"/>
                  </a:cubicBezTo>
                  <a:cubicBezTo>
                    <a:pt x="28" y="69"/>
                    <a:pt x="28" y="69"/>
                    <a:pt x="28" y="69"/>
                  </a:cubicBezTo>
                  <a:cubicBezTo>
                    <a:pt x="27" y="69"/>
                    <a:pt x="27" y="68"/>
                    <a:pt x="26" y="69"/>
                  </a:cubicBezTo>
                  <a:close/>
                  <a:moveTo>
                    <a:pt x="32" y="75"/>
                  </a:moveTo>
                  <a:cubicBezTo>
                    <a:pt x="31" y="76"/>
                    <a:pt x="31" y="76"/>
                    <a:pt x="30" y="77"/>
                  </a:cubicBezTo>
                  <a:cubicBezTo>
                    <a:pt x="30" y="76"/>
                    <a:pt x="31" y="74"/>
                    <a:pt x="29" y="74"/>
                  </a:cubicBezTo>
                  <a:cubicBezTo>
                    <a:pt x="30" y="73"/>
                    <a:pt x="30" y="73"/>
                    <a:pt x="30" y="73"/>
                  </a:cubicBezTo>
                  <a:cubicBezTo>
                    <a:pt x="30" y="73"/>
                    <a:pt x="30" y="73"/>
                    <a:pt x="30" y="73"/>
                  </a:cubicBezTo>
                  <a:cubicBezTo>
                    <a:pt x="29" y="73"/>
                    <a:pt x="29" y="73"/>
                    <a:pt x="29" y="73"/>
                  </a:cubicBezTo>
                  <a:cubicBezTo>
                    <a:pt x="29" y="72"/>
                    <a:pt x="31" y="72"/>
                    <a:pt x="30" y="71"/>
                  </a:cubicBezTo>
                  <a:cubicBezTo>
                    <a:pt x="29" y="71"/>
                    <a:pt x="29" y="71"/>
                    <a:pt x="29" y="71"/>
                  </a:cubicBezTo>
                  <a:cubicBezTo>
                    <a:pt x="29" y="70"/>
                    <a:pt x="27" y="72"/>
                    <a:pt x="27" y="70"/>
                  </a:cubicBezTo>
                  <a:cubicBezTo>
                    <a:pt x="27" y="70"/>
                    <a:pt x="27" y="70"/>
                    <a:pt x="27" y="70"/>
                  </a:cubicBezTo>
                  <a:cubicBezTo>
                    <a:pt x="27" y="71"/>
                    <a:pt x="27" y="71"/>
                    <a:pt x="27" y="71"/>
                  </a:cubicBezTo>
                  <a:cubicBezTo>
                    <a:pt x="26" y="71"/>
                    <a:pt x="26" y="71"/>
                    <a:pt x="26" y="71"/>
                  </a:cubicBezTo>
                  <a:cubicBezTo>
                    <a:pt x="26" y="71"/>
                    <a:pt x="27" y="70"/>
                    <a:pt x="27" y="70"/>
                  </a:cubicBezTo>
                  <a:cubicBezTo>
                    <a:pt x="28" y="70"/>
                    <a:pt x="29" y="68"/>
                    <a:pt x="30" y="70"/>
                  </a:cubicBezTo>
                  <a:cubicBezTo>
                    <a:pt x="29" y="70"/>
                    <a:pt x="29" y="70"/>
                    <a:pt x="29" y="70"/>
                  </a:cubicBezTo>
                  <a:cubicBezTo>
                    <a:pt x="29" y="71"/>
                    <a:pt x="29" y="71"/>
                    <a:pt x="29" y="71"/>
                  </a:cubicBezTo>
                  <a:cubicBezTo>
                    <a:pt x="29" y="70"/>
                    <a:pt x="30" y="71"/>
                    <a:pt x="31" y="70"/>
                  </a:cubicBezTo>
                  <a:cubicBezTo>
                    <a:pt x="31" y="72"/>
                    <a:pt x="31" y="72"/>
                    <a:pt x="31" y="72"/>
                  </a:cubicBezTo>
                  <a:cubicBezTo>
                    <a:pt x="31" y="72"/>
                    <a:pt x="31" y="72"/>
                    <a:pt x="31" y="72"/>
                  </a:cubicBezTo>
                  <a:cubicBezTo>
                    <a:pt x="33" y="73"/>
                    <a:pt x="33" y="74"/>
                    <a:pt x="34" y="76"/>
                  </a:cubicBezTo>
                  <a:cubicBezTo>
                    <a:pt x="33" y="77"/>
                    <a:pt x="35" y="76"/>
                    <a:pt x="34" y="77"/>
                  </a:cubicBezTo>
                  <a:cubicBezTo>
                    <a:pt x="33" y="77"/>
                    <a:pt x="33" y="75"/>
                    <a:pt x="32" y="75"/>
                  </a:cubicBezTo>
                  <a:close/>
                  <a:moveTo>
                    <a:pt x="71" y="95"/>
                  </a:moveTo>
                  <a:cubicBezTo>
                    <a:pt x="71" y="95"/>
                    <a:pt x="71" y="95"/>
                    <a:pt x="71" y="95"/>
                  </a:cubicBezTo>
                  <a:cubicBezTo>
                    <a:pt x="70" y="95"/>
                    <a:pt x="70" y="95"/>
                    <a:pt x="70" y="95"/>
                  </a:cubicBezTo>
                  <a:lnTo>
                    <a:pt x="71" y="95"/>
                  </a:lnTo>
                  <a:close/>
                  <a:moveTo>
                    <a:pt x="69" y="97"/>
                  </a:moveTo>
                  <a:cubicBezTo>
                    <a:pt x="69" y="97"/>
                    <a:pt x="69" y="97"/>
                    <a:pt x="69" y="97"/>
                  </a:cubicBezTo>
                  <a:cubicBezTo>
                    <a:pt x="69" y="97"/>
                    <a:pt x="69" y="97"/>
                    <a:pt x="69" y="97"/>
                  </a:cubicBezTo>
                  <a:cubicBezTo>
                    <a:pt x="68" y="97"/>
                    <a:pt x="68" y="97"/>
                    <a:pt x="68" y="97"/>
                  </a:cubicBezTo>
                  <a:cubicBezTo>
                    <a:pt x="68" y="97"/>
                    <a:pt x="68" y="97"/>
                    <a:pt x="68" y="97"/>
                  </a:cubicBezTo>
                  <a:cubicBezTo>
                    <a:pt x="68" y="97"/>
                    <a:pt x="69" y="97"/>
                    <a:pt x="69" y="97"/>
                  </a:cubicBezTo>
                  <a:close/>
                  <a:moveTo>
                    <a:pt x="68" y="96"/>
                  </a:moveTo>
                  <a:cubicBezTo>
                    <a:pt x="67" y="97"/>
                    <a:pt x="67" y="97"/>
                    <a:pt x="67" y="97"/>
                  </a:cubicBezTo>
                  <a:cubicBezTo>
                    <a:pt x="67" y="96"/>
                    <a:pt x="67" y="96"/>
                    <a:pt x="67" y="96"/>
                  </a:cubicBezTo>
                  <a:cubicBezTo>
                    <a:pt x="67" y="96"/>
                    <a:pt x="67" y="96"/>
                    <a:pt x="67" y="96"/>
                  </a:cubicBezTo>
                  <a:cubicBezTo>
                    <a:pt x="67" y="96"/>
                    <a:pt x="67" y="96"/>
                    <a:pt x="67" y="96"/>
                  </a:cubicBezTo>
                  <a:cubicBezTo>
                    <a:pt x="67" y="96"/>
                    <a:pt x="68" y="95"/>
                    <a:pt x="68" y="96"/>
                  </a:cubicBezTo>
                  <a:close/>
                  <a:moveTo>
                    <a:pt x="66" y="95"/>
                  </a:moveTo>
                  <a:cubicBezTo>
                    <a:pt x="66" y="96"/>
                    <a:pt x="66" y="96"/>
                    <a:pt x="66" y="96"/>
                  </a:cubicBezTo>
                  <a:cubicBezTo>
                    <a:pt x="66" y="97"/>
                    <a:pt x="65" y="96"/>
                    <a:pt x="64" y="96"/>
                  </a:cubicBezTo>
                  <a:cubicBezTo>
                    <a:pt x="64" y="96"/>
                    <a:pt x="65" y="96"/>
                    <a:pt x="64" y="95"/>
                  </a:cubicBezTo>
                  <a:lnTo>
                    <a:pt x="66" y="95"/>
                  </a:lnTo>
                  <a:close/>
                  <a:moveTo>
                    <a:pt x="45" y="87"/>
                  </a:moveTo>
                  <a:cubicBezTo>
                    <a:pt x="45" y="87"/>
                    <a:pt x="45" y="87"/>
                    <a:pt x="45" y="87"/>
                  </a:cubicBezTo>
                  <a:cubicBezTo>
                    <a:pt x="46" y="88"/>
                    <a:pt x="46" y="88"/>
                    <a:pt x="46" y="88"/>
                  </a:cubicBezTo>
                  <a:lnTo>
                    <a:pt x="45" y="87"/>
                  </a:lnTo>
                  <a:close/>
                  <a:moveTo>
                    <a:pt x="45" y="86"/>
                  </a:moveTo>
                  <a:cubicBezTo>
                    <a:pt x="45" y="85"/>
                    <a:pt x="46" y="86"/>
                    <a:pt x="46" y="85"/>
                  </a:cubicBezTo>
                  <a:cubicBezTo>
                    <a:pt x="47" y="85"/>
                    <a:pt x="46" y="86"/>
                    <a:pt x="47" y="86"/>
                  </a:cubicBezTo>
                  <a:cubicBezTo>
                    <a:pt x="46" y="86"/>
                    <a:pt x="45" y="86"/>
                    <a:pt x="45" y="86"/>
                  </a:cubicBezTo>
                  <a:close/>
                  <a:moveTo>
                    <a:pt x="50" y="82"/>
                  </a:moveTo>
                  <a:cubicBezTo>
                    <a:pt x="49" y="82"/>
                    <a:pt x="49" y="82"/>
                    <a:pt x="49" y="81"/>
                  </a:cubicBezTo>
                  <a:cubicBezTo>
                    <a:pt x="50" y="82"/>
                    <a:pt x="50" y="82"/>
                    <a:pt x="50" y="82"/>
                  </a:cubicBezTo>
                  <a:close/>
                  <a:moveTo>
                    <a:pt x="53" y="83"/>
                  </a:moveTo>
                  <a:cubicBezTo>
                    <a:pt x="53" y="82"/>
                    <a:pt x="53" y="82"/>
                    <a:pt x="52" y="82"/>
                  </a:cubicBezTo>
                  <a:cubicBezTo>
                    <a:pt x="52" y="82"/>
                    <a:pt x="54" y="82"/>
                    <a:pt x="54" y="81"/>
                  </a:cubicBezTo>
                  <a:cubicBezTo>
                    <a:pt x="54" y="82"/>
                    <a:pt x="53" y="82"/>
                    <a:pt x="54" y="83"/>
                  </a:cubicBezTo>
                  <a:cubicBezTo>
                    <a:pt x="54" y="83"/>
                    <a:pt x="54" y="83"/>
                    <a:pt x="53" y="83"/>
                  </a:cubicBezTo>
                  <a:close/>
                  <a:moveTo>
                    <a:pt x="55" y="81"/>
                  </a:moveTo>
                  <a:cubicBezTo>
                    <a:pt x="54" y="81"/>
                    <a:pt x="54" y="81"/>
                    <a:pt x="54" y="81"/>
                  </a:cubicBezTo>
                  <a:cubicBezTo>
                    <a:pt x="54" y="80"/>
                    <a:pt x="55" y="80"/>
                    <a:pt x="55" y="81"/>
                  </a:cubicBezTo>
                  <a:cubicBezTo>
                    <a:pt x="55" y="81"/>
                    <a:pt x="55" y="81"/>
                    <a:pt x="55" y="81"/>
                  </a:cubicBezTo>
                  <a:close/>
                  <a:moveTo>
                    <a:pt x="57" y="83"/>
                  </a:moveTo>
                  <a:cubicBezTo>
                    <a:pt x="57" y="82"/>
                    <a:pt x="57" y="82"/>
                    <a:pt x="57" y="82"/>
                  </a:cubicBezTo>
                  <a:cubicBezTo>
                    <a:pt x="57" y="82"/>
                    <a:pt x="57" y="82"/>
                    <a:pt x="57" y="83"/>
                  </a:cubicBezTo>
                  <a:close/>
                  <a:moveTo>
                    <a:pt x="59" y="81"/>
                  </a:moveTo>
                  <a:cubicBezTo>
                    <a:pt x="58" y="80"/>
                    <a:pt x="58" y="80"/>
                    <a:pt x="58" y="80"/>
                  </a:cubicBezTo>
                  <a:cubicBezTo>
                    <a:pt x="59" y="80"/>
                    <a:pt x="59" y="80"/>
                    <a:pt x="59" y="80"/>
                  </a:cubicBezTo>
                  <a:lnTo>
                    <a:pt x="59" y="81"/>
                  </a:lnTo>
                  <a:close/>
                  <a:moveTo>
                    <a:pt x="69" y="80"/>
                  </a:moveTo>
                  <a:cubicBezTo>
                    <a:pt x="69" y="80"/>
                    <a:pt x="69" y="79"/>
                    <a:pt x="69" y="79"/>
                  </a:cubicBezTo>
                  <a:cubicBezTo>
                    <a:pt x="70" y="80"/>
                    <a:pt x="70" y="80"/>
                    <a:pt x="70" y="80"/>
                  </a:cubicBezTo>
                  <a:cubicBezTo>
                    <a:pt x="70" y="80"/>
                    <a:pt x="69" y="80"/>
                    <a:pt x="69" y="80"/>
                  </a:cubicBezTo>
                  <a:close/>
                  <a:moveTo>
                    <a:pt x="70" y="82"/>
                  </a:moveTo>
                  <a:cubicBezTo>
                    <a:pt x="70" y="81"/>
                    <a:pt x="70" y="81"/>
                    <a:pt x="70" y="81"/>
                  </a:cubicBezTo>
                  <a:cubicBezTo>
                    <a:pt x="70" y="81"/>
                    <a:pt x="70" y="82"/>
                    <a:pt x="70" y="82"/>
                  </a:cubicBezTo>
                  <a:close/>
                  <a:moveTo>
                    <a:pt x="72" y="79"/>
                  </a:moveTo>
                  <a:cubicBezTo>
                    <a:pt x="72" y="78"/>
                    <a:pt x="72" y="78"/>
                    <a:pt x="72" y="78"/>
                  </a:cubicBezTo>
                  <a:cubicBezTo>
                    <a:pt x="72" y="78"/>
                    <a:pt x="72" y="78"/>
                    <a:pt x="72" y="78"/>
                  </a:cubicBezTo>
                  <a:cubicBezTo>
                    <a:pt x="72" y="78"/>
                    <a:pt x="72" y="78"/>
                    <a:pt x="72" y="78"/>
                  </a:cubicBezTo>
                  <a:lnTo>
                    <a:pt x="72" y="79"/>
                  </a:lnTo>
                  <a:close/>
                  <a:moveTo>
                    <a:pt x="79" y="81"/>
                  </a:moveTo>
                  <a:cubicBezTo>
                    <a:pt x="79" y="80"/>
                    <a:pt x="79" y="80"/>
                    <a:pt x="79" y="80"/>
                  </a:cubicBezTo>
                  <a:cubicBezTo>
                    <a:pt x="80" y="80"/>
                    <a:pt x="80" y="80"/>
                    <a:pt x="80" y="80"/>
                  </a:cubicBezTo>
                  <a:lnTo>
                    <a:pt x="79" y="81"/>
                  </a:lnTo>
                  <a:close/>
                  <a:moveTo>
                    <a:pt x="80" y="79"/>
                  </a:moveTo>
                  <a:cubicBezTo>
                    <a:pt x="80" y="78"/>
                    <a:pt x="80" y="78"/>
                    <a:pt x="80" y="78"/>
                  </a:cubicBezTo>
                  <a:cubicBezTo>
                    <a:pt x="80" y="79"/>
                    <a:pt x="80" y="79"/>
                    <a:pt x="81" y="79"/>
                  </a:cubicBezTo>
                  <a:cubicBezTo>
                    <a:pt x="81" y="79"/>
                    <a:pt x="81" y="79"/>
                    <a:pt x="80" y="79"/>
                  </a:cubicBezTo>
                  <a:close/>
                  <a:moveTo>
                    <a:pt x="86" y="82"/>
                  </a:moveTo>
                  <a:cubicBezTo>
                    <a:pt x="86" y="81"/>
                    <a:pt x="86" y="81"/>
                    <a:pt x="86" y="81"/>
                  </a:cubicBezTo>
                  <a:cubicBezTo>
                    <a:pt x="85" y="82"/>
                    <a:pt x="85" y="82"/>
                    <a:pt x="85" y="82"/>
                  </a:cubicBezTo>
                  <a:cubicBezTo>
                    <a:pt x="85" y="81"/>
                    <a:pt x="86" y="81"/>
                    <a:pt x="86" y="81"/>
                  </a:cubicBezTo>
                  <a:cubicBezTo>
                    <a:pt x="86" y="81"/>
                    <a:pt x="86" y="81"/>
                    <a:pt x="86" y="81"/>
                  </a:cubicBezTo>
                  <a:cubicBezTo>
                    <a:pt x="86" y="81"/>
                    <a:pt x="86" y="81"/>
                    <a:pt x="86" y="81"/>
                  </a:cubicBezTo>
                  <a:cubicBezTo>
                    <a:pt x="86" y="82"/>
                    <a:pt x="88" y="81"/>
                    <a:pt x="88" y="83"/>
                  </a:cubicBezTo>
                  <a:cubicBezTo>
                    <a:pt x="87" y="83"/>
                    <a:pt x="86" y="81"/>
                    <a:pt x="86" y="82"/>
                  </a:cubicBezTo>
                  <a:close/>
                  <a:moveTo>
                    <a:pt x="89" y="86"/>
                  </a:moveTo>
                  <a:cubicBezTo>
                    <a:pt x="89" y="85"/>
                    <a:pt x="89" y="85"/>
                    <a:pt x="89" y="85"/>
                  </a:cubicBezTo>
                  <a:cubicBezTo>
                    <a:pt x="89" y="85"/>
                    <a:pt x="89" y="85"/>
                    <a:pt x="89" y="85"/>
                  </a:cubicBezTo>
                  <a:lnTo>
                    <a:pt x="89" y="86"/>
                  </a:lnTo>
                  <a:close/>
                  <a:moveTo>
                    <a:pt x="131" y="6"/>
                  </a:moveTo>
                  <a:cubicBezTo>
                    <a:pt x="131" y="6"/>
                    <a:pt x="131" y="6"/>
                    <a:pt x="131" y="6"/>
                  </a:cubicBezTo>
                  <a:cubicBezTo>
                    <a:pt x="132" y="5"/>
                    <a:pt x="132" y="5"/>
                    <a:pt x="132" y="5"/>
                  </a:cubicBezTo>
                  <a:lnTo>
                    <a:pt x="131" y="6"/>
                  </a:lnTo>
                  <a:close/>
                  <a:moveTo>
                    <a:pt x="133" y="6"/>
                  </a:moveTo>
                  <a:cubicBezTo>
                    <a:pt x="132" y="6"/>
                    <a:pt x="132" y="6"/>
                    <a:pt x="132" y="6"/>
                  </a:cubicBezTo>
                  <a:cubicBezTo>
                    <a:pt x="132" y="6"/>
                    <a:pt x="132" y="6"/>
                    <a:pt x="133" y="6"/>
                  </a:cubicBezTo>
                  <a:cubicBezTo>
                    <a:pt x="133" y="6"/>
                    <a:pt x="134" y="5"/>
                    <a:pt x="135" y="5"/>
                  </a:cubicBezTo>
                  <a:cubicBezTo>
                    <a:pt x="135" y="6"/>
                    <a:pt x="134" y="6"/>
                    <a:pt x="133" y="6"/>
                  </a:cubicBezTo>
                  <a:close/>
                  <a:moveTo>
                    <a:pt x="136" y="6"/>
                  </a:moveTo>
                  <a:cubicBezTo>
                    <a:pt x="136" y="5"/>
                    <a:pt x="137" y="5"/>
                    <a:pt x="138" y="5"/>
                  </a:cubicBezTo>
                  <a:lnTo>
                    <a:pt x="136" y="6"/>
                  </a:lnTo>
                  <a:close/>
                  <a:moveTo>
                    <a:pt x="147" y="9"/>
                  </a:moveTo>
                  <a:cubicBezTo>
                    <a:pt x="146" y="10"/>
                    <a:pt x="146" y="9"/>
                    <a:pt x="145" y="9"/>
                  </a:cubicBezTo>
                  <a:cubicBezTo>
                    <a:pt x="148" y="8"/>
                    <a:pt x="148" y="8"/>
                    <a:pt x="148" y="8"/>
                  </a:cubicBezTo>
                  <a:cubicBezTo>
                    <a:pt x="148" y="8"/>
                    <a:pt x="148" y="10"/>
                    <a:pt x="147" y="9"/>
                  </a:cubicBezTo>
                  <a:close/>
                  <a:moveTo>
                    <a:pt x="154" y="9"/>
                  </a:moveTo>
                  <a:cubicBezTo>
                    <a:pt x="154" y="10"/>
                    <a:pt x="155" y="10"/>
                    <a:pt x="155" y="11"/>
                  </a:cubicBezTo>
                  <a:cubicBezTo>
                    <a:pt x="153" y="10"/>
                    <a:pt x="153" y="10"/>
                    <a:pt x="153" y="10"/>
                  </a:cubicBezTo>
                  <a:lnTo>
                    <a:pt x="154" y="9"/>
                  </a:lnTo>
                  <a:close/>
                  <a:moveTo>
                    <a:pt x="153" y="13"/>
                  </a:moveTo>
                  <a:cubicBezTo>
                    <a:pt x="152" y="12"/>
                    <a:pt x="152" y="12"/>
                    <a:pt x="152" y="12"/>
                  </a:cubicBezTo>
                  <a:cubicBezTo>
                    <a:pt x="153" y="12"/>
                    <a:pt x="154" y="10"/>
                    <a:pt x="155" y="12"/>
                  </a:cubicBezTo>
                  <a:cubicBezTo>
                    <a:pt x="154" y="12"/>
                    <a:pt x="154" y="12"/>
                    <a:pt x="155" y="13"/>
                  </a:cubicBezTo>
                  <a:cubicBezTo>
                    <a:pt x="155" y="14"/>
                    <a:pt x="153" y="12"/>
                    <a:pt x="153" y="13"/>
                  </a:cubicBezTo>
                  <a:close/>
                  <a:moveTo>
                    <a:pt x="134" y="85"/>
                  </a:moveTo>
                  <a:cubicBezTo>
                    <a:pt x="134" y="84"/>
                    <a:pt x="134" y="84"/>
                    <a:pt x="134" y="84"/>
                  </a:cubicBezTo>
                  <a:cubicBezTo>
                    <a:pt x="134" y="84"/>
                    <a:pt x="134" y="84"/>
                    <a:pt x="134" y="84"/>
                  </a:cubicBezTo>
                  <a:lnTo>
                    <a:pt x="134" y="85"/>
                  </a:lnTo>
                  <a:close/>
                  <a:moveTo>
                    <a:pt x="165" y="11"/>
                  </a:moveTo>
                  <a:cubicBezTo>
                    <a:pt x="165" y="10"/>
                    <a:pt x="166" y="10"/>
                    <a:pt x="167" y="9"/>
                  </a:cubicBezTo>
                  <a:cubicBezTo>
                    <a:pt x="167" y="10"/>
                    <a:pt x="167" y="10"/>
                    <a:pt x="167" y="10"/>
                  </a:cubicBezTo>
                  <a:cubicBezTo>
                    <a:pt x="167" y="10"/>
                    <a:pt x="165" y="10"/>
                    <a:pt x="165" y="11"/>
                  </a:cubicBezTo>
                  <a:close/>
                  <a:moveTo>
                    <a:pt x="133" y="89"/>
                  </a:moveTo>
                  <a:cubicBezTo>
                    <a:pt x="133" y="89"/>
                    <a:pt x="133" y="89"/>
                    <a:pt x="133" y="89"/>
                  </a:cubicBezTo>
                  <a:cubicBezTo>
                    <a:pt x="133" y="90"/>
                    <a:pt x="133" y="90"/>
                    <a:pt x="133" y="90"/>
                  </a:cubicBezTo>
                  <a:lnTo>
                    <a:pt x="133" y="89"/>
                  </a:lnTo>
                  <a:close/>
                  <a:moveTo>
                    <a:pt x="138" y="85"/>
                  </a:moveTo>
                  <a:cubicBezTo>
                    <a:pt x="138" y="84"/>
                    <a:pt x="137" y="85"/>
                    <a:pt x="137" y="84"/>
                  </a:cubicBezTo>
                  <a:cubicBezTo>
                    <a:pt x="138" y="84"/>
                    <a:pt x="139" y="84"/>
                    <a:pt x="139" y="85"/>
                  </a:cubicBezTo>
                  <a:cubicBezTo>
                    <a:pt x="139" y="85"/>
                    <a:pt x="138" y="85"/>
                    <a:pt x="138" y="85"/>
                  </a:cubicBezTo>
                  <a:close/>
                  <a:moveTo>
                    <a:pt x="175" y="4"/>
                  </a:moveTo>
                  <a:cubicBezTo>
                    <a:pt x="174" y="5"/>
                    <a:pt x="174" y="5"/>
                    <a:pt x="174" y="5"/>
                  </a:cubicBezTo>
                  <a:cubicBezTo>
                    <a:pt x="174" y="5"/>
                    <a:pt x="174" y="5"/>
                    <a:pt x="174" y="5"/>
                  </a:cubicBezTo>
                  <a:lnTo>
                    <a:pt x="175" y="4"/>
                  </a:lnTo>
                  <a:close/>
                  <a:moveTo>
                    <a:pt x="141" y="84"/>
                  </a:moveTo>
                  <a:cubicBezTo>
                    <a:pt x="140" y="84"/>
                    <a:pt x="140" y="84"/>
                    <a:pt x="140" y="84"/>
                  </a:cubicBezTo>
                  <a:cubicBezTo>
                    <a:pt x="142" y="83"/>
                    <a:pt x="142" y="83"/>
                    <a:pt x="142" y="83"/>
                  </a:cubicBezTo>
                  <a:cubicBezTo>
                    <a:pt x="142" y="83"/>
                    <a:pt x="141" y="84"/>
                    <a:pt x="141" y="84"/>
                  </a:cubicBezTo>
                  <a:close/>
                  <a:moveTo>
                    <a:pt x="144" y="84"/>
                  </a:moveTo>
                  <a:cubicBezTo>
                    <a:pt x="144" y="85"/>
                    <a:pt x="144" y="85"/>
                    <a:pt x="144" y="85"/>
                  </a:cubicBezTo>
                  <a:cubicBezTo>
                    <a:pt x="144" y="85"/>
                    <a:pt x="144" y="85"/>
                    <a:pt x="144" y="85"/>
                  </a:cubicBezTo>
                  <a:lnTo>
                    <a:pt x="144" y="84"/>
                  </a:lnTo>
                  <a:close/>
                  <a:moveTo>
                    <a:pt x="145" y="83"/>
                  </a:moveTo>
                  <a:cubicBezTo>
                    <a:pt x="145" y="82"/>
                    <a:pt x="145" y="82"/>
                    <a:pt x="145" y="82"/>
                  </a:cubicBezTo>
                  <a:cubicBezTo>
                    <a:pt x="146" y="83"/>
                    <a:pt x="146" y="83"/>
                    <a:pt x="146" y="83"/>
                  </a:cubicBezTo>
                  <a:lnTo>
                    <a:pt x="145" y="83"/>
                  </a:lnTo>
                  <a:close/>
                  <a:moveTo>
                    <a:pt x="183" y="4"/>
                  </a:moveTo>
                  <a:cubicBezTo>
                    <a:pt x="183" y="4"/>
                    <a:pt x="183" y="4"/>
                    <a:pt x="183" y="4"/>
                  </a:cubicBezTo>
                  <a:cubicBezTo>
                    <a:pt x="182" y="4"/>
                    <a:pt x="182" y="4"/>
                    <a:pt x="182" y="4"/>
                  </a:cubicBezTo>
                  <a:lnTo>
                    <a:pt x="183" y="4"/>
                  </a:lnTo>
                  <a:close/>
                  <a:moveTo>
                    <a:pt x="152" y="81"/>
                  </a:moveTo>
                  <a:cubicBezTo>
                    <a:pt x="151" y="81"/>
                    <a:pt x="151" y="81"/>
                    <a:pt x="151" y="81"/>
                  </a:cubicBezTo>
                  <a:cubicBezTo>
                    <a:pt x="151" y="81"/>
                    <a:pt x="151" y="81"/>
                    <a:pt x="151" y="82"/>
                  </a:cubicBezTo>
                  <a:cubicBezTo>
                    <a:pt x="151" y="81"/>
                    <a:pt x="149" y="81"/>
                    <a:pt x="150" y="80"/>
                  </a:cubicBezTo>
                  <a:cubicBezTo>
                    <a:pt x="151" y="80"/>
                    <a:pt x="151" y="81"/>
                    <a:pt x="151" y="81"/>
                  </a:cubicBezTo>
                  <a:cubicBezTo>
                    <a:pt x="151" y="81"/>
                    <a:pt x="151" y="81"/>
                    <a:pt x="152" y="81"/>
                  </a:cubicBezTo>
                  <a:cubicBezTo>
                    <a:pt x="152" y="81"/>
                    <a:pt x="152" y="81"/>
                    <a:pt x="152" y="81"/>
                  </a:cubicBezTo>
                  <a:cubicBezTo>
                    <a:pt x="152" y="81"/>
                    <a:pt x="152" y="81"/>
                    <a:pt x="152" y="81"/>
                  </a:cubicBezTo>
                  <a:cubicBezTo>
                    <a:pt x="152" y="81"/>
                    <a:pt x="152" y="81"/>
                    <a:pt x="152" y="81"/>
                  </a:cubicBezTo>
                  <a:close/>
                  <a:moveTo>
                    <a:pt x="184" y="4"/>
                  </a:moveTo>
                  <a:cubicBezTo>
                    <a:pt x="184" y="5"/>
                    <a:pt x="184" y="4"/>
                    <a:pt x="184" y="4"/>
                  </a:cubicBezTo>
                  <a:cubicBezTo>
                    <a:pt x="185" y="4"/>
                    <a:pt x="184" y="4"/>
                    <a:pt x="184" y="4"/>
                  </a:cubicBezTo>
                  <a:cubicBezTo>
                    <a:pt x="184" y="4"/>
                    <a:pt x="184" y="4"/>
                    <a:pt x="184" y="4"/>
                  </a:cubicBezTo>
                  <a:cubicBezTo>
                    <a:pt x="184" y="4"/>
                    <a:pt x="184" y="4"/>
                    <a:pt x="184" y="4"/>
                  </a:cubicBezTo>
                  <a:cubicBezTo>
                    <a:pt x="185" y="4"/>
                    <a:pt x="185" y="4"/>
                    <a:pt x="185" y="4"/>
                  </a:cubicBezTo>
                  <a:cubicBezTo>
                    <a:pt x="185" y="4"/>
                    <a:pt x="185" y="5"/>
                    <a:pt x="184" y="4"/>
                  </a:cubicBezTo>
                  <a:close/>
                  <a:moveTo>
                    <a:pt x="158" y="80"/>
                  </a:moveTo>
                  <a:cubicBezTo>
                    <a:pt x="157" y="80"/>
                    <a:pt x="157" y="80"/>
                    <a:pt x="157" y="80"/>
                  </a:cubicBezTo>
                  <a:cubicBezTo>
                    <a:pt x="157" y="80"/>
                    <a:pt x="157" y="80"/>
                    <a:pt x="157" y="80"/>
                  </a:cubicBezTo>
                  <a:cubicBezTo>
                    <a:pt x="158" y="80"/>
                    <a:pt x="158" y="80"/>
                    <a:pt x="158" y="80"/>
                  </a:cubicBezTo>
                  <a:close/>
                  <a:moveTo>
                    <a:pt x="161" y="79"/>
                  </a:moveTo>
                  <a:cubicBezTo>
                    <a:pt x="161" y="79"/>
                    <a:pt x="161" y="79"/>
                    <a:pt x="161" y="79"/>
                  </a:cubicBezTo>
                  <a:cubicBezTo>
                    <a:pt x="162" y="78"/>
                    <a:pt x="162" y="78"/>
                    <a:pt x="162" y="78"/>
                  </a:cubicBezTo>
                  <a:lnTo>
                    <a:pt x="161" y="79"/>
                  </a:lnTo>
                  <a:close/>
                  <a:moveTo>
                    <a:pt x="195" y="5"/>
                  </a:moveTo>
                  <a:cubicBezTo>
                    <a:pt x="195" y="5"/>
                    <a:pt x="195" y="5"/>
                    <a:pt x="195" y="5"/>
                  </a:cubicBezTo>
                  <a:cubicBezTo>
                    <a:pt x="195" y="5"/>
                    <a:pt x="195" y="5"/>
                    <a:pt x="195" y="5"/>
                  </a:cubicBezTo>
                  <a:cubicBezTo>
                    <a:pt x="195" y="5"/>
                    <a:pt x="195" y="5"/>
                    <a:pt x="195" y="5"/>
                  </a:cubicBezTo>
                  <a:cubicBezTo>
                    <a:pt x="194" y="5"/>
                    <a:pt x="194" y="4"/>
                    <a:pt x="194" y="4"/>
                  </a:cubicBezTo>
                  <a:cubicBezTo>
                    <a:pt x="194" y="4"/>
                    <a:pt x="194" y="4"/>
                    <a:pt x="194" y="4"/>
                  </a:cubicBezTo>
                  <a:cubicBezTo>
                    <a:pt x="195" y="5"/>
                    <a:pt x="195" y="5"/>
                    <a:pt x="195" y="5"/>
                  </a:cubicBezTo>
                  <a:cubicBezTo>
                    <a:pt x="195" y="4"/>
                    <a:pt x="195" y="4"/>
                    <a:pt x="195" y="5"/>
                  </a:cubicBezTo>
                  <a:close/>
                  <a:moveTo>
                    <a:pt x="195" y="7"/>
                  </a:moveTo>
                  <a:cubicBezTo>
                    <a:pt x="195" y="6"/>
                    <a:pt x="197" y="7"/>
                    <a:pt x="198" y="7"/>
                  </a:cubicBezTo>
                  <a:cubicBezTo>
                    <a:pt x="197" y="8"/>
                    <a:pt x="195" y="7"/>
                    <a:pt x="195" y="7"/>
                  </a:cubicBezTo>
                  <a:close/>
                  <a:moveTo>
                    <a:pt x="167" y="78"/>
                  </a:moveTo>
                  <a:cubicBezTo>
                    <a:pt x="167" y="77"/>
                    <a:pt x="168" y="77"/>
                    <a:pt x="168" y="78"/>
                  </a:cubicBezTo>
                  <a:cubicBezTo>
                    <a:pt x="168" y="78"/>
                    <a:pt x="168" y="78"/>
                    <a:pt x="167" y="78"/>
                  </a:cubicBezTo>
                  <a:close/>
                  <a:moveTo>
                    <a:pt x="198" y="7"/>
                  </a:moveTo>
                  <a:cubicBezTo>
                    <a:pt x="198" y="7"/>
                    <a:pt x="199" y="7"/>
                    <a:pt x="199" y="6"/>
                  </a:cubicBezTo>
                  <a:cubicBezTo>
                    <a:pt x="200" y="8"/>
                    <a:pt x="201" y="7"/>
                    <a:pt x="202" y="7"/>
                  </a:cubicBezTo>
                  <a:cubicBezTo>
                    <a:pt x="201" y="7"/>
                    <a:pt x="199" y="8"/>
                    <a:pt x="198" y="7"/>
                  </a:cubicBezTo>
                  <a:close/>
                  <a:moveTo>
                    <a:pt x="185" y="84"/>
                  </a:moveTo>
                  <a:cubicBezTo>
                    <a:pt x="185" y="85"/>
                    <a:pt x="184" y="84"/>
                    <a:pt x="184" y="84"/>
                  </a:cubicBezTo>
                  <a:cubicBezTo>
                    <a:pt x="185" y="84"/>
                    <a:pt x="185" y="84"/>
                    <a:pt x="185" y="84"/>
                  </a:cubicBezTo>
                  <a:close/>
                  <a:moveTo>
                    <a:pt x="239" y="8"/>
                  </a:moveTo>
                  <a:cubicBezTo>
                    <a:pt x="239" y="8"/>
                    <a:pt x="239" y="8"/>
                    <a:pt x="239" y="8"/>
                  </a:cubicBezTo>
                  <a:cubicBezTo>
                    <a:pt x="240" y="8"/>
                    <a:pt x="240" y="8"/>
                    <a:pt x="240" y="8"/>
                  </a:cubicBezTo>
                  <a:cubicBezTo>
                    <a:pt x="239" y="8"/>
                    <a:pt x="239" y="8"/>
                    <a:pt x="239" y="8"/>
                  </a:cubicBezTo>
                  <a:cubicBezTo>
                    <a:pt x="239" y="8"/>
                    <a:pt x="239" y="8"/>
                    <a:pt x="239" y="8"/>
                  </a:cubicBezTo>
                  <a:cubicBezTo>
                    <a:pt x="239" y="8"/>
                    <a:pt x="238" y="8"/>
                    <a:pt x="239" y="8"/>
                  </a:cubicBezTo>
                  <a:close/>
                  <a:moveTo>
                    <a:pt x="238" y="8"/>
                  </a:moveTo>
                  <a:cubicBezTo>
                    <a:pt x="238" y="8"/>
                    <a:pt x="237" y="8"/>
                    <a:pt x="237" y="8"/>
                  </a:cubicBezTo>
                  <a:cubicBezTo>
                    <a:pt x="237" y="8"/>
                    <a:pt x="237" y="8"/>
                    <a:pt x="237" y="8"/>
                  </a:cubicBezTo>
                  <a:cubicBezTo>
                    <a:pt x="237" y="8"/>
                    <a:pt x="236" y="8"/>
                    <a:pt x="236" y="8"/>
                  </a:cubicBezTo>
                  <a:cubicBezTo>
                    <a:pt x="237" y="8"/>
                    <a:pt x="237" y="8"/>
                    <a:pt x="237" y="8"/>
                  </a:cubicBezTo>
                  <a:cubicBezTo>
                    <a:pt x="237" y="8"/>
                    <a:pt x="236" y="9"/>
                    <a:pt x="236" y="8"/>
                  </a:cubicBezTo>
                  <a:cubicBezTo>
                    <a:pt x="236" y="8"/>
                    <a:pt x="237" y="8"/>
                    <a:pt x="238" y="8"/>
                  </a:cubicBezTo>
                  <a:close/>
                  <a:moveTo>
                    <a:pt x="237" y="6"/>
                  </a:moveTo>
                  <a:cubicBezTo>
                    <a:pt x="237" y="6"/>
                    <a:pt x="237" y="6"/>
                    <a:pt x="238" y="6"/>
                  </a:cubicBezTo>
                  <a:cubicBezTo>
                    <a:pt x="236" y="6"/>
                    <a:pt x="236" y="6"/>
                    <a:pt x="236" y="6"/>
                  </a:cubicBezTo>
                  <a:cubicBezTo>
                    <a:pt x="236" y="5"/>
                    <a:pt x="236" y="6"/>
                    <a:pt x="237" y="6"/>
                  </a:cubicBezTo>
                  <a:close/>
                  <a:moveTo>
                    <a:pt x="236" y="7"/>
                  </a:moveTo>
                  <a:cubicBezTo>
                    <a:pt x="234" y="7"/>
                    <a:pt x="234" y="7"/>
                    <a:pt x="234" y="7"/>
                  </a:cubicBezTo>
                  <a:cubicBezTo>
                    <a:pt x="234" y="7"/>
                    <a:pt x="235" y="7"/>
                    <a:pt x="236" y="7"/>
                  </a:cubicBezTo>
                  <a:close/>
                  <a:moveTo>
                    <a:pt x="210" y="5"/>
                  </a:moveTo>
                  <a:cubicBezTo>
                    <a:pt x="209" y="5"/>
                    <a:pt x="209" y="5"/>
                    <a:pt x="209" y="5"/>
                  </a:cubicBezTo>
                  <a:cubicBezTo>
                    <a:pt x="208" y="5"/>
                    <a:pt x="207" y="5"/>
                    <a:pt x="205" y="5"/>
                  </a:cubicBezTo>
                  <a:cubicBezTo>
                    <a:pt x="205" y="5"/>
                    <a:pt x="205" y="5"/>
                    <a:pt x="205" y="5"/>
                  </a:cubicBezTo>
                  <a:cubicBezTo>
                    <a:pt x="206" y="5"/>
                    <a:pt x="208" y="4"/>
                    <a:pt x="210" y="5"/>
                  </a:cubicBezTo>
                  <a:close/>
                  <a:moveTo>
                    <a:pt x="175" y="81"/>
                  </a:moveTo>
                  <a:cubicBezTo>
                    <a:pt x="175" y="81"/>
                    <a:pt x="174" y="82"/>
                    <a:pt x="174" y="82"/>
                  </a:cubicBezTo>
                  <a:cubicBezTo>
                    <a:pt x="174" y="82"/>
                    <a:pt x="174" y="81"/>
                    <a:pt x="175" y="81"/>
                  </a:cubicBezTo>
                  <a:close/>
                  <a:moveTo>
                    <a:pt x="173" y="86"/>
                  </a:moveTo>
                  <a:cubicBezTo>
                    <a:pt x="174" y="84"/>
                    <a:pt x="174" y="84"/>
                    <a:pt x="174" y="84"/>
                  </a:cubicBezTo>
                  <a:cubicBezTo>
                    <a:pt x="174" y="85"/>
                    <a:pt x="173" y="85"/>
                    <a:pt x="173" y="86"/>
                  </a:cubicBezTo>
                  <a:close/>
                  <a:moveTo>
                    <a:pt x="213" y="7"/>
                  </a:moveTo>
                  <a:cubicBezTo>
                    <a:pt x="212" y="8"/>
                    <a:pt x="212" y="8"/>
                    <a:pt x="211" y="8"/>
                  </a:cubicBezTo>
                  <a:cubicBezTo>
                    <a:pt x="211" y="8"/>
                    <a:pt x="210" y="8"/>
                    <a:pt x="210" y="8"/>
                  </a:cubicBezTo>
                  <a:cubicBezTo>
                    <a:pt x="210" y="6"/>
                    <a:pt x="208" y="8"/>
                    <a:pt x="208" y="7"/>
                  </a:cubicBezTo>
                  <a:cubicBezTo>
                    <a:pt x="206" y="9"/>
                    <a:pt x="205" y="7"/>
                    <a:pt x="203" y="8"/>
                  </a:cubicBezTo>
                  <a:cubicBezTo>
                    <a:pt x="204" y="8"/>
                    <a:pt x="202" y="8"/>
                    <a:pt x="203" y="7"/>
                  </a:cubicBezTo>
                  <a:cubicBezTo>
                    <a:pt x="205" y="7"/>
                    <a:pt x="208" y="8"/>
                    <a:pt x="210" y="7"/>
                  </a:cubicBezTo>
                  <a:cubicBezTo>
                    <a:pt x="209" y="7"/>
                    <a:pt x="210" y="7"/>
                    <a:pt x="210" y="7"/>
                  </a:cubicBezTo>
                  <a:cubicBezTo>
                    <a:pt x="211" y="7"/>
                    <a:pt x="211" y="7"/>
                    <a:pt x="211" y="7"/>
                  </a:cubicBezTo>
                  <a:cubicBezTo>
                    <a:pt x="211" y="7"/>
                    <a:pt x="211" y="7"/>
                    <a:pt x="211" y="7"/>
                  </a:cubicBezTo>
                  <a:cubicBezTo>
                    <a:pt x="211" y="7"/>
                    <a:pt x="212" y="6"/>
                    <a:pt x="213" y="7"/>
                  </a:cubicBezTo>
                  <a:cubicBezTo>
                    <a:pt x="213" y="7"/>
                    <a:pt x="213" y="7"/>
                    <a:pt x="213" y="7"/>
                  </a:cubicBezTo>
                  <a:cubicBezTo>
                    <a:pt x="213" y="7"/>
                    <a:pt x="213" y="7"/>
                    <a:pt x="213" y="7"/>
                  </a:cubicBezTo>
                  <a:cubicBezTo>
                    <a:pt x="213" y="7"/>
                    <a:pt x="213" y="7"/>
                    <a:pt x="213" y="7"/>
                  </a:cubicBezTo>
                  <a:close/>
                  <a:moveTo>
                    <a:pt x="214" y="5"/>
                  </a:moveTo>
                  <a:cubicBezTo>
                    <a:pt x="215" y="5"/>
                    <a:pt x="215" y="4"/>
                    <a:pt x="216" y="5"/>
                  </a:cubicBezTo>
                  <a:cubicBezTo>
                    <a:pt x="215" y="5"/>
                    <a:pt x="215" y="5"/>
                    <a:pt x="215" y="5"/>
                  </a:cubicBezTo>
                  <a:cubicBezTo>
                    <a:pt x="215" y="5"/>
                    <a:pt x="215" y="5"/>
                    <a:pt x="215" y="5"/>
                  </a:cubicBezTo>
                  <a:cubicBezTo>
                    <a:pt x="214" y="6"/>
                    <a:pt x="214" y="5"/>
                    <a:pt x="214" y="5"/>
                  </a:cubicBezTo>
                  <a:close/>
                  <a:moveTo>
                    <a:pt x="183" y="80"/>
                  </a:moveTo>
                  <a:cubicBezTo>
                    <a:pt x="182" y="80"/>
                    <a:pt x="183" y="80"/>
                    <a:pt x="183" y="80"/>
                  </a:cubicBezTo>
                  <a:cubicBezTo>
                    <a:pt x="183" y="80"/>
                    <a:pt x="183" y="80"/>
                    <a:pt x="183" y="80"/>
                  </a:cubicBezTo>
                  <a:cubicBezTo>
                    <a:pt x="183" y="80"/>
                    <a:pt x="183" y="80"/>
                    <a:pt x="183" y="80"/>
                  </a:cubicBezTo>
                  <a:close/>
                  <a:moveTo>
                    <a:pt x="214" y="8"/>
                  </a:moveTo>
                  <a:cubicBezTo>
                    <a:pt x="215" y="7"/>
                    <a:pt x="215" y="7"/>
                    <a:pt x="216" y="8"/>
                  </a:cubicBezTo>
                  <a:cubicBezTo>
                    <a:pt x="215" y="8"/>
                    <a:pt x="215" y="8"/>
                    <a:pt x="214" y="8"/>
                  </a:cubicBezTo>
                  <a:close/>
                  <a:moveTo>
                    <a:pt x="217" y="5"/>
                  </a:moveTo>
                  <a:cubicBezTo>
                    <a:pt x="219" y="5"/>
                    <a:pt x="219" y="5"/>
                    <a:pt x="219" y="5"/>
                  </a:cubicBezTo>
                  <a:cubicBezTo>
                    <a:pt x="219" y="5"/>
                    <a:pt x="217" y="5"/>
                    <a:pt x="218" y="6"/>
                  </a:cubicBezTo>
                  <a:cubicBezTo>
                    <a:pt x="218" y="6"/>
                    <a:pt x="218" y="6"/>
                    <a:pt x="218" y="6"/>
                  </a:cubicBezTo>
                  <a:cubicBezTo>
                    <a:pt x="217" y="6"/>
                    <a:pt x="217" y="5"/>
                    <a:pt x="217" y="5"/>
                  </a:cubicBezTo>
                  <a:close/>
                  <a:moveTo>
                    <a:pt x="218" y="9"/>
                  </a:moveTo>
                  <a:cubicBezTo>
                    <a:pt x="218" y="9"/>
                    <a:pt x="218" y="9"/>
                    <a:pt x="218" y="9"/>
                  </a:cubicBezTo>
                  <a:cubicBezTo>
                    <a:pt x="219" y="10"/>
                    <a:pt x="219" y="10"/>
                    <a:pt x="219" y="10"/>
                  </a:cubicBezTo>
                  <a:lnTo>
                    <a:pt x="218" y="9"/>
                  </a:lnTo>
                  <a:close/>
                  <a:moveTo>
                    <a:pt x="190" y="80"/>
                  </a:moveTo>
                  <a:cubicBezTo>
                    <a:pt x="189" y="80"/>
                    <a:pt x="189" y="80"/>
                    <a:pt x="189" y="80"/>
                  </a:cubicBezTo>
                  <a:cubicBezTo>
                    <a:pt x="189" y="80"/>
                    <a:pt x="190" y="79"/>
                    <a:pt x="189" y="80"/>
                  </a:cubicBezTo>
                  <a:cubicBezTo>
                    <a:pt x="189" y="80"/>
                    <a:pt x="188" y="80"/>
                    <a:pt x="188" y="80"/>
                  </a:cubicBezTo>
                  <a:cubicBezTo>
                    <a:pt x="189" y="79"/>
                    <a:pt x="189" y="79"/>
                    <a:pt x="189" y="79"/>
                  </a:cubicBezTo>
                  <a:cubicBezTo>
                    <a:pt x="189" y="79"/>
                    <a:pt x="189" y="80"/>
                    <a:pt x="190" y="79"/>
                  </a:cubicBezTo>
                  <a:cubicBezTo>
                    <a:pt x="190" y="81"/>
                    <a:pt x="190" y="81"/>
                    <a:pt x="190" y="81"/>
                  </a:cubicBezTo>
                  <a:cubicBezTo>
                    <a:pt x="190" y="81"/>
                    <a:pt x="190" y="80"/>
                    <a:pt x="190" y="80"/>
                  </a:cubicBezTo>
                  <a:close/>
                  <a:moveTo>
                    <a:pt x="190" y="78"/>
                  </a:moveTo>
                  <a:cubicBezTo>
                    <a:pt x="190" y="78"/>
                    <a:pt x="190" y="78"/>
                    <a:pt x="190" y="78"/>
                  </a:cubicBezTo>
                  <a:cubicBezTo>
                    <a:pt x="190" y="78"/>
                    <a:pt x="190" y="78"/>
                    <a:pt x="190" y="78"/>
                  </a:cubicBezTo>
                  <a:cubicBezTo>
                    <a:pt x="190" y="79"/>
                    <a:pt x="190" y="79"/>
                    <a:pt x="190" y="79"/>
                  </a:cubicBezTo>
                  <a:lnTo>
                    <a:pt x="190" y="78"/>
                  </a:lnTo>
                  <a:close/>
                  <a:moveTo>
                    <a:pt x="219" y="10"/>
                  </a:moveTo>
                  <a:cubicBezTo>
                    <a:pt x="220" y="9"/>
                    <a:pt x="220" y="8"/>
                    <a:pt x="219" y="8"/>
                  </a:cubicBezTo>
                  <a:cubicBezTo>
                    <a:pt x="218" y="8"/>
                    <a:pt x="218" y="8"/>
                    <a:pt x="218" y="8"/>
                  </a:cubicBezTo>
                  <a:cubicBezTo>
                    <a:pt x="217" y="8"/>
                    <a:pt x="217" y="8"/>
                    <a:pt x="217" y="8"/>
                  </a:cubicBezTo>
                  <a:cubicBezTo>
                    <a:pt x="217" y="8"/>
                    <a:pt x="217" y="8"/>
                    <a:pt x="217" y="8"/>
                  </a:cubicBezTo>
                  <a:cubicBezTo>
                    <a:pt x="217" y="8"/>
                    <a:pt x="217" y="8"/>
                    <a:pt x="217" y="8"/>
                  </a:cubicBezTo>
                  <a:cubicBezTo>
                    <a:pt x="217" y="8"/>
                    <a:pt x="217" y="8"/>
                    <a:pt x="217" y="8"/>
                  </a:cubicBezTo>
                  <a:cubicBezTo>
                    <a:pt x="217" y="7"/>
                    <a:pt x="219" y="7"/>
                    <a:pt x="219" y="6"/>
                  </a:cubicBezTo>
                  <a:cubicBezTo>
                    <a:pt x="219" y="6"/>
                    <a:pt x="220" y="6"/>
                    <a:pt x="221" y="6"/>
                  </a:cubicBezTo>
                  <a:cubicBezTo>
                    <a:pt x="221" y="6"/>
                    <a:pt x="221" y="6"/>
                    <a:pt x="222" y="6"/>
                  </a:cubicBezTo>
                  <a:cubicBezTo>
                    <a:pt x="221" y="6"/>
                    <a:pt x="221" y="6"/>
                    <a:pt x="221" y="6"/>
                  </a:cubicBezTo>
                  <a:cubicBezTo>
                    <a:pt x="220" y="6"/>
                    <a:pt x="221" y="7"/>
                    <a:pt x="221" y="8"/>
                  </a:cubicBezTo>
                  <a:cubicBezTo>
                    <a:pt x="221" y="7"/>
                    <a:pt x="223" y="7"/>
                    <a:pt x="224" y="7"/>
                  </a:cubicBezTo>
                  <a:cubicBezTo>
                    <a:pt x="223" y="8"/>
                    <a:pt x="223" y="8"/>
                    <a:pt x="223" y="8"/>
                  </a:cubicBezTo>
                  <a:cubicBezTo>
                    <a:pt x="225" y="8"/>
                    <a:pt x="225" y="8"/>
                    <a:pt x="225" y="8"/>
                  </a:cubicBezTo>
                  <a:cubicBezTo>
                    <a:pt x="224" y="8"/>
                    <a:pt x="224" y="8"/>
                    <a:pt x="224" y="8"/>
                  </a:cubicBezTo>
                  <a:cubicBezTo>
                    <a:pt x="224" y="8"/>
                    <a:pt x="224" y="8"/>
                    <a:pt x="223" y="8"/>
                  </a:cubicBezTo>
                  <a:cubicBezTo>
                    <a:pt x="223" y="9"/>
                    <a:pt x="221" y="8"/>
                    <a:pt x="222" y="9"/>
                  </a:cubicBezTo>
                  <a:cubicBezTo>
                    <a:pt x="222" y="9"/>
                    <a:pt x="221" y="9"/>
                    <a:pt x="221" y="9"/>
                  </a:cubicBezTo>
                  <a:cubicBezTo>
                    <a:pt x="221" y="10"/>
                    <a:pt x="220" y="9"/>
                    <a:pt x="219" y="10"/>
                  </a:cubicBezTo>
                  <a:close/>
                  <a:moveTo>
                    <a:pt x="191" y="80"/>
                  </a:moveTo>
                  <a:cubicBezTo>
                    <a:pt x="192" y="78"/>
                    <a:pt x="192" y="78"/>
                    <a:pt x="192" y="78"/>
                  </a:cubicBezTo>
                  <a:cubicBezTo>
                    <a:pt x="192" y="80"/>
                    <a:pt x="192" y="80"/>
                    <a:pt x="192" y="80"/>
                  </a:cubicBezTo>
                  <a:lnTo>
                    <a:pt x="191" y="80"/>
                  </a:lnTo>
                  <a:close/>
                  <a:moveTo>
                    <a:pt x="222" y="12"/>
                  </a:moveTo>
                  <a:cubicBezTo>
                    <a:pt x="222" y="12"/>
                    <a:pt x="222" y="12"/>
                    <a:pt x="222" y="12"/>
                  </a:cubicBezTo>
                  <a:cubicBezTo>
                    <a:pt x="222" y="12"/>
                    <a:pt x="221" y="12"/>
                    <a:pt x="220" y="11"/>
                  </a:cubicBezTo>
                  <a:cubicBezTo>
                    <a:pt x="221" y="11"/>
                    <a:pt x="221" y="11"/>
                    <a:pt x="221" y="11"/>
                  </a:cubicBezTo>
                  <a:cubicBezTo>
                    <a:pt x="221" y="11"/>
                    <a:pt x="221" y="10"/>
                    <a:pt x="221" y="10"/>
                  </a:cubicBezTo>
                  <a:cubicBezTo>
                    <a:pt x="221" y="10"/>
                    <a:pt x="221" y="11"/>
                    <a:pt x="221" y="11"/>
                  </a:cubicBezTo>
                  <a:cubicBezTo>
                    <a:pt x="221" y="11"/>
                    <a:pt x="221" y="11"/>
                    <a:pt x="221" y="11"/>
                  </a:cubicBezTo>
                  <a:cubicBezTo>
                    <a:pt x="222" y="11"/>
                    <a:pt x="222" y="11"/>
                    <a:pt x="222" y="11"/>
                  </a:cubicBezTo>
                  <a:cubicBezTo>
                    <a:pt x="222" y="11"/>
                    <a:pt x="222" y="11"/>
                    <a:pt x="222" y="10"/>
                  </a:cubicBezTo>
                  <a:cubicBezTo>
                    <a:pt x="222" y="10"/>
                    <a:pt x="222" y="10"/>
                    <a:pt x="222" y="10"/>
                  </a:cubicBezTo>
                  <a:cubicBezTo>
                    <a:pt x="222" y="10"/>
                    <a:pt x="222" y="10"/>
                    <a:pt x="222" y="10"/>
                  </a:cubicBezTo>
                  <a:cubicBezTo>
                    <a:pt x="223" y="10"/>
                    <a:pt x="223" y="11"/>
                    <a:pt x="223" y="11"/>
                  </a:cubicBezTo>
                  <a:cubicBezTo>
                    <a:pt x="223" y="10"/>
                    <a:pt x="223" y="10"/>
                    <a:pt x="223" y="10"/>
                  </a:cubicBezTo>
                  <a:cubicBezTo>
                    <a:pt x="223" y="10"/>
                    <a:pt x="223" y="10"/>
                    <a:pt x="223" y="10"/>
                  </a:cubicBezTo>
                  <a:cubicBezTo>
                    <a:pt x="223" y="10"/>
                    <a:pt x="223" y="10"/>
                    <a:pt x="223" y="10"/>
                  </a:cubicBezTo>
                  <a:cubicBezTo>
                    <a:pt x="223" y="11"/>
                    <a:pt x="223" y="11"/>
                    <a:pt x="223" y="11"/>
                  </a:cubicBezTo>
                  <a:cubicBezTo>
                    <a:pt x="224" y="11"/>
                    <a:pt x="224" y="11"/>
                    <a:pt x="224" y="11"/>
                  </a:cubicBezTo>
                  <a:cubicBezTo>
                    <a:pt x="223" y="12"/>
                    <a:pt x="223" y="12"/>
                    <a:pt x="223" y="12"/>
                  </a:cubicBezTo>
                  <a:lnTo>
                    <a:pt x="222" y="12"/>
                  </a:lnTo>
                  <a:close/>
                  <a:moveTo>
                    <a:pt x="195" y="80"/>
                  </a:moveTo>
                  <a:cubicBezTo>
                    <a:pt x="195" y="79"/>
                    <a:pt x="195" y="79"/>
                    <a:pt x="195" y="79"/>
                  </a:cubicBezTo>
                  <a:cubicBezTo>
                    <a:pt x="195" y="79"/>
                    <a:pt x="195" y="79"/>
                    <a:pt x="195" y="80"/>
                  </a:cubicBezTo>
                  <a:close/>
                  <a:moveTo>
                    <a:pt x="198" y="82"/>
                  </a:moveTo>
                  <a:cubicBezTo>
                    <a:pt x="198" y="82"/>
                    <a:pt x="198" y="82"/>
                    <a:pt x="198" y="82"/>
                  </a:cubicBezTo>
                  <a:cubicBezTo>
                    <a:pt x="198" y="81"/>
                    <a:pt x="198" y="81"/>
                    <a:pt x="198" y="81"/>
                  </a:cubicBezTo>
                  <a:cubicBezTo>
                    <a:pt x="198" y="82"/>
                    <a:pt x="198" y="82"/>
                    <a:pt x="198" y="82"/>
                  </a:cubicBezTo>
                  <a:close/>
                  <a:moveTo>
                    <a:pt x="229" y="13"/>
                  </a:moveTo>
                  <a:cubicBezTo>
                    <a:pt x="228" y="13"/>
                    <a:pt x="227" y="12"/>
                    <a:pt x="227" y="13"/>
                  </a:cubicBezTo>
                  <a:cubicBezTo>
                    <a:pt x="226" y="12"/>
                    <a:pt x="225" y="13"/>
                    <a:pt x="224" y="13"/>
                  </a:cubicBezTo>
                  <a:cubicBezTo>
                    <a:pt x="223" y="11"/>
                    <a:pt x="225" y="11"/>
                    <a:pt x="225" y="10"/>
                  </a:cubicBezTo>
                  <a:cubicBezTo>
                    <a:pt x="225" y="11"/>
                    <a:pt x="226" y="10"/>
                    <a:pt x="226" y="11"/>
                  </a:cubicBezTo>
                  <a:cubicBezTo>
                    <a:pt x="226" y="11"/>
                    <a:pt x="226" y="11"/>
                    <a:pt x="226" y="11"/>
                  </a:cubicBezTo>
                  <a:cubicBezTo>
                    <a:pt x="228" y="12"/>
                    <a:pt x="227" y="10"/>
                    <a:pt x="229" y="11"/>
                  </a:cubicBezTo>
                  <a:cubicBezTo>
                    <a:pt x="229" y="11"/>
                    <a:pt x="229" y="13"/>
                    <a:pt x="229" y="13"/>
                  </a:cubicBezTo>
                  <a:close/>
                  <a:moveTo>
                    <a:pt x="229" y="10"/>
                  </a:moveTo>
                  <a:cubicBezTo>
                    <a:pt x="229" y="9"/>
                    <a:pt x="230" y="9"/>
                    <a:pt x="229" y="9"/>
                  </a:cubicBezTo>
                  <a:cubicBezTo>
                    <a:pt x="229" y="9"/>
                    <a:pt x="229" y="9"/>
                    <a:pt x="229" y="9"/>
                  </a:cubicBezTo>
                  <a:cubicBezTo>
                    <a:pt x="229" y="9"/>
                    <a:pt x="229" y="9"/>
                    <a:pt x="229" y="9"/>
                  </a:cubicBezTo>
                  <a:cubicBezTo>
                    <a:pt x="229" y="9"/>
                    <a:pt x="228" y="9"/>
                    <a:pt x="228" y="8"/>
                  </a:cubicBezTo>
                  <a:cubicBezTo>
                    <a:pt x="228" y="9"/>
                    <a:pt x="227" y="9"/>
                    <a:pt x="227" y="9"/>
                  </a:cubicBezTo>
                  <a:cubicBezTo>
                    <a:pt x="227" y="9"/>
                    <a:pt x="227" y="9"/>
                    <a:pt x="227" y="9"/>
                  </a:cubicBezTo>
                  <a:cubicBezTo>
                    <a:pt x="227" y="9"/>
                    <a:pt x="227" y="9"/>
                    <a:pt x="227" y="9"/>
                  </a:cubicBezTo>
                  <a:cubicBezTo>
                    <a:pt x="226" y="9"/>
                    <a:pt x="226" y="9"/>
                    <a:pt x="226" y="9"/>
                  </a:cubicBezTo>
                  <a:cubicBezTo>
                    <a:pt x="226" y="9"/>
                    <a:pt x="226" y="9"/>
                    <a:pt x="226" y="9"/>
                  </a:cubicBezTo>
                  <a:cubicBezTo>
                    <a:pt x="226" y="9"/>
                    <a:pt x="227" y="9"/>
                    <a:pt x="227" y="9"/>
                  </a:cubicBezTo>
                  <a:cubicBezTo>
                    <a:pt x="227" y="9"/>
                    <a:pt x="227" y="9"/>
                    <a:pt x="227" y="9"/>
                  </a:cubicBezTo>
                  <a:cubicBezTo>
                    <a:pt x="227" y="9"/>
                    <a:pt x="228" y="9"/>
                    <a:pt x="228" y="8"/>
                  </a:cubicBezTo>
                  <a:cubicBezTo>
                    <a:pt x="228" y="8"/>
                    <a:pt x="228" y="8"/>
                    <a:pt x="228" y="8"/>
                  </a:cubicBezTo>
                  <a:cubicBezTo>
                    <a:pt x="228" y="8"/>
                    <a:pt x="228" y="8"/>
                    <a:pt x="228" y="8"/>
                  </a:cubicBezTo>
                  <a:cubicBezTo>
                    <a:pt x="228" y="9"/>
                    <a:pt x="230" y="8"/>
                    <a:pt x="230" y="9"/>
                  </a:cubicBezTo>
                  <a:cubicBezTo>
                    <a:pt x="230" y="8"/>
                    <a:pt x="231" y="8"/>
                    <a:pt x="231" y="8"/>
                  </a:cubicBezTo>
                  <a:cubicBezTo>
                    <a:pt x="231" y="8"/>
                    <a:pt x="231" y="8"/>
                    <a:pt x="231" y="8"/>
                  </a:cubicBezTo>
                  <a:cubicBezTo>
                    <a:pt x="231" y="8"/>
                    <a:pt x="231" y="8"/>
                    <a:pt x="231" y="8"/>
                  </a:cubicBezTo>
                  <a:cubicBezTo>
                    <a:pt x="232" y="8"/>
                    <a:pt x="232" y="8"/>
                    <a:pt x="232" y="8"/>
                  </a:cubicBezTo>
                  <a:cubicBezTo>
                    <a:pt x="232" y="8"/>
                    <a:pt x="232" y="8"/>
                    <a:pt x="232" y="8"/>
                  </a:cubicBezTo>
                  <a:cubicBezTo>
                    <a:pt x="232" y="8"/>
                    <a:pt x="232" y="8"/>
                    <a:pt x="232" y="9"/>
                  </a:cubicBezTo>
                  <a:cubicBezTo>
                    <a:pt x="233" y="8"/>
                    <a:pt x="234" y="8"/>
                    <a:pt x="235" y="8"/>
                  </a:cubicBezTo>
                  <a:cubicBezTo>
                    <a:pt x="235" y="8"/>
                    <a:pt x="235" y="9"/>
                    <a:pt x="235" y="9"/>
                  </a:cubicBezTo>
                  <a:cubicBezTo>
                    <a:pt x="235" y="9"/>
                    <a:pt x="234" y="9"/>
                    <a:pt x="234" y="9"/>
                  </a:cubicBezTo>
                  <a:cubicBezTo>
                    <a:pt x="234" y="9"/>
                    <a:pt x="234" y="9"/>
                    <a:pt x="234" y="9"/>
                  </a:cubicBezTo>
                  <a:cubicBezTo>
                    <a:pt x="233" y="9"/>
                    <a:pt x="232" y="10"/>
                    <a:pt x="231" y="9"/>
                  </a:cubicBezTo>
                  <a:cubicBezTo>
                    <a:pt x="231" y="9"/>
                    <a:pt x="231" y="9"/>
                    <a:pt x="231" y="9"/>
                  </a:cubicBezTo>
                  <a:cubicBezTo>
                    <a:pt x="231" y="10"/>
                    <a:pt x="229" y="10"/>
                    <a:pt x="229" y="10"/>
                  </a:cubicBezTo>
                  <a:close/>
                  <a:moveTo>
                    <a:pt x="232" y="13"/>
                  </a:moveTo>
                  <a:cubicBezTo>
                    <a:pt x="231" y="13"/>
                    <a:pt x="231" y="13"/>
                    <a:pt x="231" y="13"/>
                  </a:cubicBezTo>
                  <a:cubicBezTo>
                    <a:pt x="232" y="12"/>
                    <a:pt x="232" y="12"/>
                    <a:pt x="232" y="12"/>
                  </a:cubicBezTo>
                  <a:lnTo>
                    <a:pt x="232" y="13"/>
                  </a:lnTo>
                  <a:close/>
                  <a:moveTo>
                    <a:pt x="233" y="13"/>
                  </a:moveTo>
                  <a:cubicBezTo>
                    <a:pt x="233" y="12"/>
                    <a:pt x="233" y="13"/>
                    <a:pt x="233" y="12"/>
                  </a:cubicBezTo>
                  <a:cubicBezTo>
                    <a:pt x="232" y="11"/>
                    <a:pt x="231" y="12"/>
                    <a:pt x="230" y="12"/>
                  </a:cubicBezTo>
                  <a:cubicBezTo>
                    <a:pt x="230" y="11"/>
                    <a:pt x="230" y="11"/>
                    <a:pt x="230" y="11"/>
                  </a:cubicBezTo>
                  <a:cubicBezTo>
                    <a:pt x="231" y="11"/>
                    <a:pt x="232" y="12"/>
                    <a:pt x="233" y="11"/>
                  </a:cubicBezTo>
                  <a:cubicBezTo>
                    <a:pt x="234" y="12"/>
                    <a:pt x="233" y="12"/>
                    <a:pt x="234" y="13"/>
                  </a:cubicBezTo>
                  <a:cubicBezTo>
                    <a:pt x="234" y="12"/>
                    <a:pt x="235" y="12"/>
                    <a:pt x="236" y="12"/>
                  </a:cubicBezTo>
                  <a:cubicBezTo>
                    <a:pt x="235" y="12"/>
                    <a:pt x="235" y="14"/>
                    <a:pt x="233" y="13"/>
                  </a:cubicBezTo>
                  <a:close/>
                  <a:moveTo>
                    <a:pt x="236" y="10"/>
                  </a:moveTo>
                  <a:cubicBezTo>
                    <a:pt x="237" y="9"/>
                    <a:pt x="238" y="9"/>
                    <a:pt x="239" y="9"/>
                  </a:cubicBezTo>
                  <a:cubicBezTo>
                    <a:pt x="239" y="10"/>
                    <a:pt x="237" y="9"/>
                    <a:pt x="236" y="10"/>
                  </a:cubicBezTo>
                  <a:close/>
                  <a:moveTo>
                    <a:pt x="220" y="78"/>
                  </a:moveTo>
                  <a:cubicBezTo>
                    <a:pt x="220" y="78"/>
                    <a:pt x="220" y="78"/>
                    <a:pt x="220" y="78"/>
                  </a:cubicBezTo>
                  <a:cubicBezTo>
                    <a:pt x="221" y="77"/>
                    <a:pt x="221" y="77"/>
                    <a:pt x="221" y="77"/>
                  </a:cubicBezTo>
                  <a:cubicBezTo>
                    <a:pt x="221" y="77"/>
                    <a:pt x="221" y="77"/>
                    <a:pt x="221" y="77"/>
                  </a:cubicBezTo>
                  <a:lnTo>
                    <a:pt x="220" y="78"/>
                  </a:lnTo>
                  <a:close/>
                  <a:moveTo>
                    <a:pt x="226" y="78"/>
                  </a:moveTo>
                  <a:cubicBezTo>
                    <a:pt x="226" y="77"/>
                    <a:pt x="226" y="77"/>
                    <a:pt x="226" y="77"/>
                  </a:cubicBezTo>
                  <a:cubicBezTo>
                    <a:pt x="227" y="78"/>
                    <a:pt x="227" y="78"/>
                    <a:pt x="227" y="78"/>
                  </a:cubicBezTo>
                  <a:lnTo>
                    <a:pt x="226" y="78"/>
                  </a:lnTo>
                  <a:close/>
                  <a:moveTo>
                    <a:pt x="253" y="15"/>
                  </a:moveTo>
                  <a:cubicBezTo>
                    <a:pt x="254" y="15"/>
                    <a:pt x="254" y="15"/>
                    <a:pt x="254" y="15"/>
                  </a:cubicBezTo>
                  <a:cubicBezTo>
                    <a:pt x="253" y="14"/>
                    <a:pt x="253" y="15"/>
                    <a:pt x="252" y="15"/>
                  </a:cubicBezTo>
                  <a:cubicBezTo>
                    <a:pt x="252" y="15"/>
                    <a:pt x="252" y="14"/>
                    <a:pt x="252" y="14"/>
                  </a:cubicBezTo>
                  <a:cubicBezTo>
                    <a:pt x="251" y="14"/>
                    <a:pt x="251" y="14"/>
                    <a:pt x="251" y="14"/>
                  </a:cubicBezTo>
                  <a:cubicBezTo>
                    <a:pt x="254" y="14"/>
                    <a:pt x="254" y="14"/>
                    <a:pt x="254" y="14"/>
                  </a:cubicBezTo>
                  <a:cubicBezTo>
                    <a:pt x="254" y="14"/>
                    <a:pt x="254" y="15"/>
                    <a:pt x="253" y="15"/>
                  </a:cubicBezTo>
                  <a:close/>
                  <a:moveTo>
                    <a:pt x="230" y="79"/>
                  </a:moveTo>
                  <a:cubicBezTo>
                    <a:pt x="230" y="78"/>
                    <a:pt x="229" y="78"/>
                    <a:pt x="230" y="77"/>
                  </a:cubicBezTo>
                  <a:cubicBezTo>
                    <a:pt x="230" y="78"/>
                    <a:pt x="231" y="78"/>
                    <a:pt x="230" y="79"/>
                  </a:cubicBezTo>
                  <a:close/>
                  <a:moveTo>
                    <a:pt x="232" y="78"/>
                  </a:moveTo>
                  <a:cubicBezTo>
                    <a:pt x="232" y="78"/>
                    <a:pt x="232" y="78"/>
                    <a:pt x="231" y="77"/>
                  </a:cubicBezTo>
                  <a:cubicBezTo>
                    <a:pt x="231" y="77"/>
                    <a:pt x="231" y="77"/>
                    <a:pt x="231" y="77"/>
                  </a:cubicBezTo>
                  <a:cubicBezTo>
                    <a:pt x="233" y="78"/>
                    <a:pt x="233" y="78"/>
                    <a:pt x="233" y="78"/>
                  </a:cubicBezTo>
                  <a:cubicBezTo>
                    <a:pt x="233" y="78"/>
                    <a:pt x="233" y="78"/>
                    <a:pt x="233" y="78"/>
                  </a:cubicBezTo>
                  <a:cubicBezTo>
                    <a:pt x="233" y="78"/>
                    <a:pt x="233" y="78"/>
                    <a:pt x="233" y="78"/>
                  </a:cubicBezTo>
                  <a:cubicBezTo>
                    <a:pt x="233" y="78"/>
                    <a:pt x="233" y="78"/>
                    <a:pt x="232" y="78"/>
                  </a:cubicBezTo>
                  <a:close/>
                  <a:moveTo>
                    <a:pt x="237" y="79"/>
                  </a:moveTo>
                  <a:cubicBezTo>
                    <a:pt x="237" y="79"/>
                    <a:pt x="237" y="79"/>
                    <a:pt x="237" y="79"/>
                  </a:cubicBezTo>
                  <a:cubicBezTo>
                    <a:pt x="237" y="78"/>
                    <a:pt x="237" y="78"/>
                    <a:pt x="237" y="78"/>
                  </a:cubicBezTo>
                  <a:cubicBezTo>
                    <a:pt x="238" y="78"/>
                    <a:pt x="238" y="78"/>
                    <a:pt x="238" y="78"/>
                  </a:cubicBezTo>
                  <a:cubicBezTo>
                    <a:pt x="238" y="78"/>
                    <a:pt x="238" y="78"/>
                    <a:pt x="237" y="79"/>
                  </a:cubicBezTo>
                  <a:close/>
                  <a:moveTo>
                    <a:pt x="240" y="78"/>
                  </a:moveTo>
                  <a:cubicBezTo>
                    <a:pt x="241" y="78"/>
                    <a:pt x="241" y="78"/>
                    <a:pt x="241" y="78"/>
                  </a:cubicBezTo>
                  <a:cubicBezTo>
                    <a:pt x="241" y="78"/>
                    <a:pt x="241" y="78"/>
                    <a:pt x="241" y="78"/>
                  </a:cubicBezTo>
                  <a:cubicBezTo>
                    <a:pt x="241" y="79"/>
                    <a:pt x="241" y="78"/>
                    <a:pt x="240" y="78"/>
                  </a:cubicBezTo>
                  <a:close/>
                  <a:moveTo>
                    <a:pt x="273" y="9"/>
                  </a:moveTo>
                  <a:cubicBezTo>
                    <a:pt x="273" y="9"/>
                    <a:pt x="273" y="9"/>
                    <a:pt x="273" y="9"/>
                  </a:cubicBezTo>
                  <a:cubicBezTo>
                    <a:pt x="273" y="9"/>
                    <a:pt x="272" y="9"/>
                    <a:pt x="272" y="9"/>
                  </a:cubicBezTo>
                  <a:cubicBezTo>
                    <a:pt x="272" y="8"/>
                    <a:pt x="272" y="8"/>
                    <a:pt x="272" y="8"/>
                  </a:cubicBezTo>
                  <a:cubicBezTo>
                    <a:pt x="273" y="9"/>
                    <a:pt x="273" y="9"/>
                    <a:pt x="273" y="9"/>
                  </a:cubicBezTo>
                  <a:cubicBezTo>
                    <a:pt x="273" y="9"/>
                    <a:pt x="273" y="9"/>
                    <a:pt x="273" y="9"/>
                  </a:cubicBezTo>
                  <a:close/>
                  <a:moveTo>
                    <a:pt x="271" y="12"/>
                  </a:moveTo>
                  <a:cubicBezTo>
                    <a:pt x="271" y="12"/>
                    <a:pt x="271" y="12"/>
                    <a:pt x="271" y="12"/>
                  </a:cubicBezTo>
                  <a:cubicBezTo>
                    <a:pt x="271" y="12"/>
                    <a:pt x="271" y="12"/>
                    <a:pt x="271" y="12"/>
                  </a:cubicBezTo>
                  <a:cubicBezTo>
                    <a:pt x="269" y="13"/>
                    <a:pt x="268" y="14"/>
                    <a:pt x="267" y="12"/>
                  </a:cubicBezTo>
                  <a:cubicBezTo>
                    <a:pt x="268" y="12"/>
                    <a:pt x="267" y="10"/>
                    <a:pt x="268" y="10"/>
                  </a:cubicBezTo>
                  <a:cubicBezTo>
                    <a:pt x="268" y="9"/>
                    <a:pt x="269" y="10"/>
                    <a:pt x="270" y="10"/>
                  </a:cubicBezTo>
                  <a:cubicBezTo>
                    <a:pt x="271" y="10"/>
                    <a:pt x="271" y="10"/>
                    <a:pt x="271" y="11"/>
                  </a:cubicBezTo>
                  <a:cubicBezTo>
                    <a:pt x="270" y="11"/>
                    <a:pt x="270" y="11"/>
                    <a:pt x="269" y="11"/>
                  </a:cubicBezTo>
                  <a:cubicBezTo>
                    <a:pt x="269" y="12"/>
                    <a:pt x="270" y="12"/>
                    <a:pt x="271" y="12"/>
                  </a:cubicBezTo>
                  <a:cubicBezTo>
                    <a:pt x="271" y="12"/>
                    <a:pt x="271" y="12"/>
                    <a:pt x="271" y="12"/>
                  </a:cubicBezTo>
                  <a:cubicBezTo>
                    <a:pt x="271" y="12"/>
                    <a:pt x="271" y="11"/>
                    <a:pt x="272" y="11"/>
                  </a:cubicBezTo>
                  <a:cubicBezTo>
                    <a:pt x="272" y="12"/>
                    <a:pt x="273" y="12"/>
                    <a:pt x="273" y="12"/>
                  </a:cubicBezTo>
                  <a:cubicBezTo>
                    <a:pt x="272" y="12"/>
                    <a:pt x="272" y="12"/>
                    <a:pt x="271" y="12"/>
                  </a:cubicBezTo>
                  <a:close/>
                  <a:moveTo>
                    <a:pt x="245" y="79"/>
                  </a:moveTo>
                  <a:cubicBezTo>
                    <a:pt x="245" y="78"/>
                    <a:pt x="245" y="78"/>
                    <a:pt x="245" y="78"/>
                  </a:cubicBezTo>
                  <a:cubicBezTo>
                    <a:pt x="246" y="79"/>
                    <a:pt x="245" y="79"/>
                    <a:pt x="245" y="79"/>
                  </a:cubicBezTo>
                  <a:close/>
                  <a:moveTo>
                    <a:pt x="250" y="78"/>
                  </a:moveTo>
                  <a:cubicBezTo>
                    <a:pt x="249" y="77"/>
                    <a:pt x="249" y="77"/>
                    <a:pt x="249" y="77"/>
                  </a:cubicBezTo>
                  <a:cubicBezTo>
                    <a:pt x="250" y="78"/>
                    <a:pt x="250" y="78"/>
                    <a:pt x="250" y="78"/>
                  </a:cubicBezTo>
                  <a:close/>
                  <a:moveTo>
                    <a:pt x="277" y="17"/>
                  </a:moveTo>
                  <a:cubicBezTo>
                    <a:pt x="277" y="17"/>
                    <a:pt x="277" y="17"/>
                    <a:pt x="277" y="17"/>
                  </a:cubicBezTo>
                  <a:cubicBezTo>
                    <a:pt x="277" y="17"/>
                    <a:pt x="277" y="17"/>
                    <a:pt x="277" y="17"/>
                  </a:cubicBezTo>
                  <a:cubicBezTo>
                    <a:pt x="277" y="17"/>
                    <a:pt x="277" y="17"/>
                    <a:pt x="277" y="17"/>
                  </a:cubicBezTo>
                  <a:cubicBezTo>
                    <a:pt x="277" y="17"/>
                    <a:pt x="277" y="16"/>
                    <a:pt x="276" y="16"/>
                  </a:cubicBezTo>
                  <a:cubicBezTo>
                    <a:pt x="277" y="16"/>
                    <a:pt x="277" y="16"/>
                    <a:pt x="277" y="15"/>
                  </a:cubicBezTo>
                  <a:cubicBezTo>
                    <a:pt x="276" y="15"/>
                    <a:pt x="275" y="15"/>
                    <a:pt x="275" y="15"/>
                  </a:cubicBezTo>
                  <a:cubicBezTo>
                    <a:pt x="275" y="16"/>
                    <a:pt x="275" y="16"/>
                    <a:pt x="275" y="16"/>
                  </a:cubicBezTo>
                  <a:cubicBezTo>
                    <a:pt x="274" y="17"/>
                    <a:pt x="273" y="15"/>
                    <a:pt x="272" y="16"/>
                  </a:cubicBezTo>
                  <a:cubicBezTo>
                    <a:pt x="271" y="16"/>
                    <a:pt x="271" y="17"/>
                    <a:pt x="271" y="17"/>
                  </a:cubicBezTo>
                  <a:cubicBezTo>
                    <a:pt x="270" y="17"/>
                    <a:pt x="270" y="16"/>
                    <a:pt x="270" y="15"/>
                  </a:cubicBezTo>
                  <a:cubicBezTo>
                    <a:pt x="270" y="15"/>
                    <a:pt x="273" y="16"/>
                    <a:pt x="272" y="14"/>
                  </a:cubicBezTo>
                  <a:cubicBezTo>
                    <a:pt x="272" y="14"/>
                    <a:pt x="275" y="15"/>
                    <a:pt x="275" y="14"/>
                  </a:cubicBezTo>
                  <a:cubicBezTo>
                    <a:pt x="275" y="14"/>
                    <a:pt x="276" y="15"/>
                    <a:pt x="277" y="15"/>
                  </a:cubicBezTo>
                  <a:cubicBezTo>
                    <a:pt x="277" y="14"/>
                    <a:pt x="277" y="14"/>
                    <a:pt x="277" y="14"/>
                  </a:cubicBezTo>
                  <a:cubicBezTo>
                    <a:pt x="277" y="16"/>
                    <a:pt x="279" y="16"/>
                    <a:pt x="277" y="17"/>
                  </a:cubicBezTo>
                  <a:close/>
                  <a:moveTo>
                    <a:pt x="252" y="79"/>
                  </a:moveTo>
                  <a:cubicBezTo>
                    <a:pt x="252" y="79"/>
                    <a:pt x="252" y="79"/>
                    <a:pt x="252" y="79"/>
                  </a:cubicBezTo>
                  <a:cubicBezTo>
                    <a:pt x="251" y="80"/>
                    <a:pt x="251" y="80"/>
                    <a:pt x="251" y="80"/>
                  </a:cubicBezTo>
                  <a:cubicBezTo>
                    <a:pt x="250" y="79"/>
                    <a:pt x="252" y="79"/>
                    <a:pt x="252" y="79"/>
                  </a:cubicBezTo>
                  <a:cubicBezTo>
                    <a:pt x="252" y="79"/>
                    <a:pt x="252" y="79"/>
                    <a:pt x="252" y="79"/>
                  </a:cubicBezTo>
                  <a:close/>
                  <a:moveTo>
                    <a:pt x="252" y="78"/>
                  </a:moveTo>
                  <a:cubicBezTo>
                    <a:pt x="252" y="78"/>
                    <a:pt x="252" y="78"/>
                    <a:pt x="252" y="78"/>
                  </a:cubicBezTo>
                  <a:cubicBezTo>
                    <a:pt x="252" y="78"/>
                    <a:pt x="253" y="78"/>
                    <a:pt x="253" y="78"/>
                  </a:cubicBezTo>
                  <a:lnTo>
                    <a:pt x="252" y="78"/>
                  </a:lnTo>
                  <a:close/>
                  <a:moveTo>
                    <a:pt x="279" y="17"/>
                  </a:moveTo>
                  <a:cubicBezTo>
                    <a:pt x="279" y="17"/>
                    <a:pt x="279" y="17"/>
                    <a:pt x="280" y="17"/>
                  </a:cubicBezTo>
                  <a:cubicBezTo>
                    <a:pt x="280" y="16"/>
                    <a:pt x="279" y="16"/>
                    <a:pt x="279" y="16"/>
                  </a:cubicBezTo>
                  <a:cubicBezTo>
                    <a:pt x="279" y="16"/>
                    <a:pt x="279" y="16"/>
                    <a:pt x="279" y="16"/>
                  </a:cubicBezTo>
                  <a:cubicBezTo>
                    <a:pt x="279" y="16"/>
                    <a:pt x="279" y="16"/>
                    <a:pt x="279" y="16"/>
                  </a:cubicBezTo>
                  <a:cubicBezTo>
                    <a:pt x="280" y="16"/>
                    <a:pt x="280" y="16"/>
                    <a:pt x="280" y="16"/>
                  </a:cubicBezTo>
                  <a:cubicBezTo>
                    <a:pt x="280" y="17"/>
                    <a:pt x="280" y="17"/>
                    <a:pt x="280" y="17"/>
                  </a:cubicBezTo>
                  <a:cubicBezTo>
                    <a:pt x="280" y="17"/>
                    <a:pt x="279" y="17"/>
                    <a:pt x="279" y="17"/>
                  </a:cubicBezTo>
                  <a:close/>
                  <a:moveTo>
                    <a:pt x="254" y="79"/>
                  </a:moveTo>
                  <a:cubicBezTo>
                    <a:pt x="253" y="79"/>
                    <a:pt x="253" y="79"/>
                    <a:pt x="253" y="79"/>
                  </a:cubicBezTo>
                  <a:cubicBezTo>
                    <a:pt x="254" y="79"/>
                    <a:pt x="254" y="78"/>
                    <a:pt x="254" y="78"/>
                  </a:cubicBezTo>
                  <a:cubicBezTo>
                    <a:pt x="254" y="78"/>
                    <a:pt x="254" y="79"/>
                    <a:pt x="254" y="79"/>
                  </a:cubicBezTo>
                  <a:close/>
                  <a:moveTo>
                    <a:pt x="259" y="79"/>
                  </a:moveTo>
                  <a:cubicBezTo>
                    <a:pt x="259" y="79"/>
                    <a:pt x="259" y="79"/>
                    <a:pt x="259" y="79"/>
                  </a:cubicBezTo>
                  <a:cubicBezTo>
                    <a:pt x="259" y="79"/>
                    <a:pt x="259" y="79"/>
                    <a:pt x="259" y="79"/>
                  </a:cubicBezTo>
                  <a:cubicBezTo>
                    <a:pt x="259" y="79"/>
                    <a:pt x="259" y="79"/>
                    <a:pt x="259" y="79"/>
                  </a:cubicBezTo>
                  <a:cubicBezTo>
                    <a:pt x="259" y="79"/>
                    <a:pt x="259" y="78"/>
                    <a:pt x="259" y="78"/>
                  </a:cubicBezTo>
                  <a:cubicBezTo>
                    <a:pt x="260" y="78"/>
                    <a:pt x="260" y="78"/>
                    <a:pt x="260" y="78"/>
                  </a:cubicBezTo>
                  <a:cubicBezTo>
                    <a:pt x="259" y="78"/>
                    <a:pt x="259" y="79"/>
                    <a:pt x="259" y="79"/>
                  </a:cubicBezTo>
                  <a:cubicBezTo>
                    <a:pt x="259" y="79"/>
                    <a:pt x="259" y="79"/>
                    <a:pt x="259" y="79"/>
                  </a:cubicBezTo>
                  <a:cubicBezTo>
                    <a:pt x="260" y="79"/>
                    <a:pt x="260" y="79"/>
                    <a:pt x="260" y="80"/>
                  </a:cubicBezTo>
                  <a:cubicBezTo>
                    <a:pt x="260" y="80"/>
                    <a:pt x="259" y="80"/>
                    <a:pt x="259" y="79"/>
                  </a:cubicBezTo>
                  <a:close/>
                  <a:moveTo>
                    <a:pt x="262" y="79"/>
                  </a:moveTo>
                  <a:cubicBezTo>
                    <a:pt x="262" y="78"/>
                    <a:pt x="262" y="78"/>
                    <a:pt x="262" y="78"/>
                  </a:cubicBezTo>
                  <a:cubicBezTo>
                    <a:pt x="262" y="79"/>
                    <a:pt x="262" y="79"/>
                    <a:pt x="262" y="79"/>
                  </a:cubicBezTo>
                  <a:close/>
                  <a:moveTo>
                    <a:pt x="283" y="22"/>
                  </a:moveTo>
                  <a:cubicBezTo>
                    <a:pt x="284" y="21"/>
                    <a:pt x="286" y="23"/>
                    <a:pt x="286" y="21"/>
                  </a:cubicBezTo>
                  <a:cubicBezTo>
                    <a:pt x="286" y="22"/>
                    <a:pt x="288" y="21"/>
                    <a:pt x="288" y="22"/>
                  </a:cubicBezTo>
                  <a:cubicBezTo>
                    <a:pt x="286" y="22"/>
                    <a:pt x="285" y="22"/>
                    <a:pt x="283" y="22"/>
                  </a:cubicBezTo>
                  <a:close/>
                  <a:moveTo>
                    <a:pt x="287" y="21"/>
                  </a:moveTo>
                  <a:cubicBezTo>
                    <a:pt x="288" y="21"/>
                    <a:pt x="288" y="21"/>
                    <a:pt x="288" y="21"/>
                  </a:cubicBezTo>
                  <a:cubicBezTo>
                    <a:pt x="288" y="21"/>
                    <a:pt x="288" y="21"/>
                    <a:pt x="287" y="21"/>
                  </a:cubicBezTo>
                  <a:close/>
                  <a:moveTo>
                    <a:pt x="264" y="80"/>
                  </a:moveTo>
                  <a:cubicBezTo>
                    <a:pt x="265" y="79"/>
                    <a:pt x="265" y="79"/>
                    <a:pt x="265" y="79"/>
                  </a:cubicBezTo>
                  <a:cubicBezTo>
                    <a:pt x="265" y="79"/>
                    <a:pt x="265" y="79"/>
                    <a:pt x="265" y="79"/>
                  </a:cubicBezTo>
                  <a:cubicBezTo>
                    <a:pt x="265" y="80"/>
                    <a:pt x="265" y="80"/>
                    <a:pt x="264" y="80"/>
                  </a:cubicBezTo>
                  <a:close/>
                  <a:moveTo>
                    <a:pt x="290" y="24"/>
                  </a:moveTo>
                  <a:cubicBezTo>
                    <a:pt x="290" y="23"/>
                    <a:pt x="290" y="23"/>
                    <a:pt x="290" y="23"/>
                  </a:cubicBezTo>
                  <a:cubicBezTo>
                    <a:pt x="290" y="23"/>
                    <a:pt x="290" y="23"/>
                    <a:pt x="290" y="23"/>
                  </a:cubicBezTo>
                  <a:lnTo>
                    <a:pt x="290" y="24"/>
                  </a:lnTo>
                  <a:close/>
                  <a:moveTo>
                    <a:pt x="267" y="80"/>
                  </a:moveTo>
                  <a:cubicBezTo>
                    <a:pt x="266" y="80"/>
                    <a:pt x="266" y="80"/>
                    <a:pt x="266" y="80"/>
                  </a:cubicBezTo>
                  <a:cubicBezTo>
                    <a:pt x="267" y="79"/>
                    <a:pt x="267" y="79"/>
                    <a:pt x="267" y="79"/>
                  </a:cubicBezTo>
                  <a:cubicBezTo>
                    <a:pt x="267" y="79"/>
                    <a:pt x="267" y="80"/>
                    <a:pt x="267" y="80"/>
                  </a:cubicBezTo>
                  <a:close/>
                  <a:moveTo>
                    <a:pt x="291" y="24"/>
                  </a:moveTo>
                  <a:cubicBezTo>
                    <a:pt x="291" y="24"/>
                    <a:pt x="291" y="24"/>
                    <a:pt x="291" y="23"/>
                  </a:cubicBezTo>
                  <a:cubicBezTo>
                    <a:pt x="291" y="24"/>
                    <a:pt x="292" y="23"/>
                    <a:pt x="292" y="23"/>
                  </a:cubicBezTo>
                  <a:cubicBezTo>
                    <a:pt x="292" y="24"/>
                    <a:pt x="292" y="24"/>
                    <a:pt x="291" y="24"/>
                  </a:cubicBezTo>
                  <a:close/>
                  <a:moveTo>
                    <a:pt x="294" y="21"/>
                  </a:moveTo>
                  <a:cubicBezTo>
                    <a:pt x="294" y="21"/>
                    <a:pt x="294" y="21"/>
                    <a:pt x="294" y="21"/>
                  </a:cubicBezTo>
                  <a:cubicBezTo>
                    <a:pt x="294" y="21"/>
                    <a:pt x="294" y="21"/>
                    <a:pt x="294" y="21"/>
                  </a:cubicBezTo>
                  <a:cubicBezTo>
                    <a:pt x="294" y="21"/>
                    <a:pt x="294" y="21"/>
                    <a:pt x="294" y="21"/>
                  </a:cubicBezTo>
                  <a:close/>
                  <a:moveTo>
                    <a:pt x="298" y="23"/>
                  </a:moveTo>
                  <a:cubicBezTo>
                    <a:pt x="297" y="24"/>
                    <a:pt x="297" y="23"/>
                    <a:pt x="296" y="23"/>
                  </a:cubicBezTo>
                  <a:cubicBezTo>
                    <a:pt x="296" y="22"/>
                    <a:pt x="297" y="21"/>
                    <a:pt x="298" y="21"/>
                  </a:cubicBezTo>
                  <a:cubicBezTo>
                    <a:pt x="299" y="22"/>
                    <a:pt x="298" y="22"/>
                    <a:pt x="298" y="23"/>
                  </a:cubicBezTo>
                  <a:close/>
                  <a:moveTo>
                    <a:pt x="301" y="23"/>
                  </a:moveTo>
                  <a:cubicBezTo>
                    <a:pt x="301" y="22"/>
                    <a:pt x="301" y="22"/>
                    <a:pt x="301" y="22"/>
                  </a:cubicBezTo>
                  <a:cubicBezTo>
                    <a:pt x="302" y="22"/>
                    <a:pt x="302" y="22"/>
                    <a:pt x="302" y="22"/>
                  </a:cubicBezTo>
                  <a:cubicBezTo>
                    <a:pt x="302" y="22"/>
                    <a:pt x="302" y="22"/>
                    <a:pt x="301" y="23"/>
                  </a:cubicBezTo>
                  <a:close/>
                  <a:moveTo>
                    <a:pt x="303" y="24"/>
                  </a:moveTo>
                  <a:cubicBezTo>
                    <a:pt x="303" y="24"/>
                    <a:pt x="303" y="24"/>
                    <a:pt x="303" y="24"/>
                  </a:cubicBezTo>
                  <a:cubicBezTo>
                    <a:pt x="304" y="24"/>
                    <a:pt x="304" y="24"/>
                    <a:pt x="304" y="24"/>
                  </a:cubicBezTo>
                  <a:cubicBezTo>
                    <a:pt x="304" y="24"/>
                    <a:pt x="303" y="24"/>
                    <a:pt x="303" y="24"/>
                  </a:cubicBezTo>
                  <a:cubicBezTo>
                    <a:pt x="303" y="24"/>
                    <a:pt x="303" y="24"/>
                    <a:pt x="303" y="24"/>
                  </a:cubicBezTo>
                  <a:cubicBezTo>
                    <a:pt x="303" y="24"/>
                    <a:pt x="302" y="23"/>
                    <a:pt x="303" y="22"/>
                  </a:cubicBezTo>
                  <a:cubicBezTo>
                    <a:pt x="304" y="22"/>
                    <a:pt x="304" y="21"/>
                    <a:pt x="305" y="22"/>
                  </a:cubicBezTo>
                  <a:cubicBezTo>
                    <a:pt x="305" y="22"/>
                    <a:pt x="305" y="23"/>
                    <a:pt x="305" y="23"/>
                  </a:cubicBezTo>
                  <a:cubicBezTo>
                    <a:pt x="304" y="23"/>
                    <a:pt x="303" y="23"/>
                    <a:pt x="303" y="24"/>
                  </a:cubicBezTo>
                  <a:close/>
                  <a:moveTo>
                    <a:pt x="282" y="82"/>
                  </a:moveTo>
                  <a:cubicBezTo>
                    <a:pt x="282" y="81"/>
                    <a:pt x="281" y="81"/>
                    <a:pt x="282" y="80"/>
                  </a:cubicBezTo>
                  <a:cubicBezTo>
                    <a:pt x="282" y="80"/>
                    <a:pt x="283" y="81"/>
                    <a:pt x="283" y="80"/>
                  </a:cubicBezTo>
                  <a:cubicBezTo>
                    <a:pt x="283" y="80"/>
                    <a:pt x="283" y="80"/>
                    <a:pt x="283" y="80"/>
                  </a:cubicBezTo>
                  <a:cubicBezTo>
                    <a:pt x="283" y="80"/>
                    <a:pt x="283" y="80"/>
                    <a:pt x="283" y="80"/>
                  </a:cubicBezTo>
                  <a:cubicBezTo>
                    <a:pt x="283" y="80"/>
                    <a:pt x="283" y="81"/>
                    <a:pt x="283" y="81"/>
                  </a:cubicBezTo>
                  <a:cubicBezTo>
                    <a:pt x="283" y="80"/>
                    <a:pt x="282" y="82"/>
                    <a:pt x="282" y="82"/>
                  </a:cubicBezTo>
                  <a:close/>
                  <a:moveTo>
                    <a:pt x="309" y="25"/>
                  </a:moveTo>
                  <a:cubicBezTo>
                    <a:pt x="309" y="24"/>
                    <a:pt x="308" y="24"/>
                    <a:pt x="308" y="24"/>
                  </a:cubicBezTo>
                  <a:cubicBezTo>
                    <a:pt x="308" y="23"/>
                    <a:pt x="309" y="24"/>
                    <a:pt x="310" y="24"/>
                  </a:cubicBezTo>
                  <a:lnTo>
                    <a:pt x="309" y="25"/>
                  </a:lnTo>
                  <a:close/>
                  <a:moveTo>
                    <a:pt x="310" y="23"/>
                  </a:moveTo>
                  <a:cubicBezTo>
                    <a:pt x="310" y="22"/>
                    <a:pt x="310" y="22"/>
                    <a:pt x="310" y="22"/>
                  </a:cubicBezTo>
                  <a:cubicBezTo>
                    <a:pt x="311" y="22"/>
                    <a:pt x="311" y="22"/>
                    <a:pt x="311" y="22"/>
                  </a:cubicBezTo>
                  <a:cubicBezTo>
                    <a:pt x="311" y="22"/>
                    <a:pt x="310" y="23"/>
                    <a:pt x="310" y="23"/>
                  </a:cubicBezTo>
                  <a:close/>
                  <a:moveTo>
                    <a:pt x="287" y="81"/>
                  </a:moveTo>
                  <a:cubicBezTo>
                    <a:pt x="287" y="80"/>
                    <a:pt x="287" y="80"/>
                    <a:pt x="287" y="80"/>
                  </a:cubicBezTo>
                  <a:cubicBezTo>
                    <a:pt x="288" y="80"/>
                    <a:pt x="287" y="81"/>
                    <a:pt x="287" y="81"/>
                  </a:cubicBezTo>
                  <a:cubicBezTo>
                    <a:pt x="287" y="81"/>
                    <a:pt x="287" y="81"/>
                    <a:pt x="287" y="81"/>
                  </a:cubicBezTo>
                  <a:close/>
                  <a:moveTo>
                    <a:pt x="313" y="24"/>
                  </a:moveTo>
                  <a:cubicBezTo>
                    <a:pt x="312" y="24"/>
                    <a:pt x="312" y="25"/>
                    <a:pt x="311" y="25"/>
                  </a:cubicBezTo>
                  <a:cubicBezTo>
                    <a:pt x="311" y="24"/>
                    <a:pt x="312" y="24"/>
                    <a:pt x="313" y="24"/>
                  </a:cubicBezTo>
                  <a:cubicBezTo>
                    <a:pt x="313" y="24"/>
                    <a:pt x="313" y="24"/>
                    <a:pt x="313" y="24"/>
                  </a:cubicBezTo>
                  <a:cubicBezTo>
                    <a:pt x="313" y="24"/>
                    <a:pt x="313" y="24"/>
                    <a:pt x="313" y="24"/>
                  </a:cubicBezTo>
                  <a:close/>
                  <a:moveTo>
                    <a:pt x="314" y="24"/>
                  </a:moveTo>
                  <a:cubicBezTo>
                    <a:pt x="314" y="24"/>
                    <a:pt x="314" y="24"/>
                    <a:pt x="314" y="24"/>
                  </a:cubicBezTo>
                  <a:cubicBezTo>
                    <a:pt x="315" y="24"/>
                    <a:pt x="315" y="24"/>
                    <a:pt x="315" y="24"/>
                  </a:cubicBezTo>
                  <a:lnTo>
                    <a:pt x="314" y="24"/>
                  </a:lnTo>
                  <a:close/>
                  <a:moveTo>
                    <a:pt x="315" y="23"/>
                  </a:moveTo>
                  <a:cubicBezTo>
                    <a:pt x="314" y="23"/>
                    <a:pt x="314" y="23"/>
                    <a:pt x="314" y="23"/>
                  </a:cubicBezTo>
                  <a:cubicBezTo>
                    <a:pt x="316" y="22"/>
                    <a:pt x="316" y="22"/>
                    <a:pt x="316" y="22"/>
                  </a:cubicBezTo>
                  <a:lnTo>
                    <a:pt x="315" y="23"/>
                  </a:lnTo>
                  <a:close/>
                  <a:moveTo>
                    <a:pt x="316" y="23"/>
                  </a:moveTo>
                  <a:cubicBezTo>
                    <a:pt x="317" y="22"/>
                    <a:pt x="317" y="22"/>
                    <a:pt x="317" y="22"/>
                  </a:cubicBezTo>
                  <a:cubicBezTo>
                    <a:pt x="317" y="23"/>
                    <a:pt x="317" y="23"/>
                    <a:pt x="317" y="23"/>
                  </a:cubicBezTo>
                  <a:cubicBezTo>
                    <a:pt x="318" y="22"/>
                    <a:pt x="318" y="22"/>
                    <a:pt x="318" y="22"/>
                  </a:cubicBezTo>
                  <a:cubicBezTo>
                    <a:pt x="318" y="23"/>
                    <a:pt x="318" y="23"/>
                    <a:pt x="318" y="23"/>
                  </a:cubicBezTo>
                  <a:lnTo>
                    <a:pt x="316" y="23"/>
                  </a:lnTo>
                  <a:close/>
                  <a:moveTo>
                    <a:pt x="318" y="25"/>
                  </a:moveTo>
                  <a:cubicBezTo>
                    <a:pt x="318" y="25"/>
                    <a:pt x="318" y="25"/>
                    <a:pt x="318" y="25"/>
                  </a:cubicBezTo>
                  <a:cubicBezTo>
                    <a:pt x="318" y="24"/>
                    <a:pt x="320" y="25"/>
                    <a:pt x="320" y="24"/>
                  </a:cubicBezTo>
                  <a:cubicBezTo>
                    <a:pt x="320" y="25"/>
                    <a:pt x="319" y="25"/>
                    <a:pt x="318" y="25"/>
                  </a:cubicBezTo>
                  <a:close/>
                  <a:moveTo>
                    <a:pt x="325" y="25"/>
                  </a:moveTo>
                  <a:cubicBezTo>
                    <a:pt x="326" y="24"/>
                    <a:pt x="327" y="24"/>
                    <a:pt x="328" y="25"/>
                  </a:cubicBezTo>
                  <a:cubicBezTo>
                    <a:pt x="327" y="25"/>
                    <a:pt x="326" y="25"/>
                    <a:pt x="325" y="25"/>
                  </a:cubicBezTo>
                  <a:close/>
                  <a:moveTo>
                    <a:pt x="328" y="24"/>
                  </a:moveTo>
                  <a:cubicBezTo>
                    <a:pt x="327" y="24"/>
                    <a:pt x="327" y="24"/>
                    <a:pt x="326" y="24"/>
                  </a:cubicBezTo>
                  <a:cubicBezTo>
                    <a:pt x="326" y="24"/>
                    <a:pt x="326" y="24"/>
                    <a:pt x="326" y="24"/>
                  </a:cubicBezTo>
                  <a:cubicBezTo>
                    <a:pt x="326" y="24"/>
                    <a:pt x="326" y="24"/>
                    <a:pt x="326" y="24"/>
                  </a:cubicBezTo>
                  <a:cubicBezTo>
                    <a:pt x="325" y="24"/>
                    <a:pt x="325" y="24"/>
                    <a:pt x="324" y="24"/>
                  </a:cubicBezTo>
                  <a:cubicBezTo>
                    <a:pt x="324" y="24"/>
                    <a:pt x="324" y="24"/>
                    <a:pt x="324" y="24"/>
                  </a:cubicBezTo>
                  <a:cubicBezTo>
                    <a:pt x="324" y="25"/>
                    <a:pt x="323" y="24"/>
                    <a:pt x="322" y="25"/>
                  </a:cubicBezTo>
                  <a:cubicBezTo>
                    <a:pt x="322" y="24"/>
                    <a:pt x="322" y="24"/>
                    <a:pt x="322" y="24"/>
                  </a:cubicBezTo>
                  <a:cubicBezTo>
                    <a:pt x="322" y="24"/>
                    <a:pt x="324" y="23"/>
                    <a:pt x="323" y="23"/>
                  </a:cubicBezTo>
                  <a:cubicBezTo>
                    <a:pt x="324" y="24"/>
                    <a:pt x="325" y="23"/>
                    <a:pt x="326" y="23"/>
                  </a:cubicBezTo>
                  <a:cubicBezTo>
                    <a:pt x="326" y="23"/>
                    <a:pt x="326" y="23"/>
                    <a:pt x="326" y="23"/>
                  </a:cubicBezTo>
                  <a:cubicBezTo>
                    <a:pt x="326" y="23"/>
                    <a:pt x="326" y="23"/>
                    <a:pt x="326" y="23"/>
                  </a:cubicBezTo>
                  <a:cubicBezTo>
                    <a:pt x="326" y="23"/>
                    <a:pt x="326" y="23"/>
                    <a:pt x="326" y="23"/>
                  </a:cubicBezTo>
                  <a:cubicBezTo>
                    <a:pt x="326" y="23"/>
                    <a:pt x="326" y="24"/>
                    <a:pt x="326" y="24"/>
                  </a:cubicBezTo>
                  <a:cubicBezTo>
                    <a:pt x="326" y="24"/>
                    <a:pt x="326" y="24"/>
                    <a:pt x="326" y="24"/>
                  </a:cubicBezTo>
                  <a:cubicBezTo>
                    <a:pt x="327" y="23"/>
                    <a:pt x="328" y="23"/>
                    <a:pt x="327" y="23"/>
                  </a:cubicBezTo>
                  <a:cubicBezTo>
                    <a:pt x="328" y="23"/>
                    <a:pt x="329" y="22"/>
                    <a:pt x="330" y="23"/>
                  </a:cubicBezTo>
                  <a:cubicBezTo>
                    <a:pt x="329" y="22"/>
                    <a:pt x="328" y="24"/>
                    <a:pt x="328" y="24"/>
                  </a:cubicBezTo>
                  <a:close/>
                  <a:moveTo>
                    <a:pt x="333" y="25"/>
                  </a:moveTo>
                  <a:cubicBezTo>
                    <a:pt x="333" y="25"/>
                    <a:pt x="333" y="25"/>
                    <a:pt x="332" y="24"/>
                  </a:cubicBezTo>
                  <a:cubicBezTo>
                    <a:pt x="332" y="25"/>
                    <a:pt x="332" y="23"/>
                    <a:pt x="331" y="24"/>
                  </a:cubicBezTo>
                  <a:cubicBezTo>
                    <a:pt x="331" y="24"/>
                    <a:pt x="331" y="25"/>
                    <a:pt x="331" y="25"/>
                  </a:cubicBezTo>
                  <a:cubicBezTo>
                    <a:pt x="331" y="25"/>
                    <a:pt x="331" y="25"/>
                    <a:pt x="332" y="25"/>
                  </a:cubicBezTo>
                  <a:cubicBezTo>
                    <a:pt x="332" y="26"/>
                    <a:pt x="332" y="26"/>
                    <a:pt x="332" y="26"/>
                  </a:cubicBezTo>
                  <a:cubicBezTo>
                    <a:pt x="331" y="26"/>
                    <a:pt x="331" y="26"/>
                    <a:pt x="331" y="26"/>
                  </a:cubicBezTo>
                  <a:cubicBezTo>
                    <a:pt x="331" y="26"/>
                    <a:pt x="331" y="26"/>
                    <a:pt x="331" y="26"/>
                  </a:cubicBezTo>
                  <a:cubicBezTo>
                    <a:pt x="331" y="26"/>
                    <a:pt x="331" y="26"/>
                    <a:pt x="331" y="26"/>
                  </a:cubicBezTo>
                  <a:cubicBezTo>
                    <a:pt x="331" y="26"/>
                    <a:pt x="332" y="25"/>
                    <a:pt x="331" y="25"/>
                  </a:cubicBezTo>
                  <a:cubicBezTo>
                    <a:pt x="328" y="26"/>
                    <a:pt x="328" y="26"/>
                    <a:pt x="328" y="26"/>
                  </a:cubicBezTo>
                  <a:cubicBezTo>
                    <a:pt x="329" y="26"/>
                    <a:pt x="328" y="26"/>
                    <a:pt x="328" y="26"/>
                  </a:cubicBezTo>
                  <a:cubicBezTo>
                    <a:pt x="328" y="26"/>
                    <a:pt x="328" y="26"/>
                    <a:pt x="328" y="26"/>
                  </a:cubicBezTo>
                  <a:cubicBezTo>
                    <a:pt x="328" y="26"/>
                    <a:pt x="328" y="26"/>
                    <a:pt x="328" y="26"/>
                  </a:cubicBezTo>
                  <a:cubicBezTo>
                    <a:pt x="328" y="26"/>
                    <a:pt x="328" y="26"/>
                    <a:pt x="328" y="26"/>
                  </a:cubicBezTo>
                  <a:cubicBezTo>
                    <a:pt x="329" y="26"/>
                    <a:pt x="330" y="24"/>
                    <a:pt x="331" y="24"/>
                  </a:cubicBezTo>
                  <a:cubicBezTo>
                    <a:pt x="331" y="24"/>
                    <a:pt x="330" y="23"/>
                    <a:pt x="332" y="23"/>
                  </a:cubicBezTo>
                  <a:cubicBezTo>
                    <a:pt x="332" y="23"/>
                    <a:pt x="334" y="24"/>
                    <a:pt x="334" y="23"/>
                  </a:cubicBezTo>
                  <a:cubicBezTo>
                    <a:pt x="335" y="24"/>
                    <a:pt x="335" y="24"/>
                    <a:pt x="335" y="24"/>
                  </a:cubicBezTo>
                  <a:cubicBezTo>
                    <a:pt x="334" y="24"/>
                    <a:pt x="334" y="24"/>
                    <a:pt x="334" y="24"/>
                  </a:cubicBezTo>
                  <a:cubicBezTo>
                    <a:pt x="334" y="24"/>
                    <a:pt x="334" y="24"/>
                    <a:pt x="334" y="24"/>
                  </a:cubicBezTo>
                  <a:cubicBezTo>
                    <a:pt x="334" y="24"/>
                    <a:pt x="333" y="24"/>
                    <a:pt x="332" y="24"/>
                  </a:cubicBezTo>
                  <a:cubicBezTo>
                    <a:pt x="333" y="25"/>
                    <a:pt x="334" y="25"/>
                    <a:pt x="335" y="25"/>
                  </a:cubicBezTo>
                  <a:cubicBezTo>
                    <a:pt x="334" y="26"/>
                    <a:pt x="334" y="24"/>
                    <a:pt x="333" y="25"/>
                  </a:cubicBezTo>
                  <a:close/>
                  <a:moveTo>
                    <a:pt x="338" y="25"/>
                  </a:moveTo>
                  <a:cubicBezTo>
                    <a:pt x="338" y="25"/>
                    <a:pt x="338" y="25"/>
                    <a:pt x="338" y="25"/>
                  </a:cubicBezTo>
                  <a:cubicBezTo>
                    <a:pt x="338" y="26"/>
                    <a:pt x="338" y="26"/>
                    <a:pt x="338" y="26"/>
                  </a:cubicBezTo>
                  <a:cubicBezTo>
                    <a:pt x="337" y="26"/>
                    <a:pt x="338" y="25"/>
                    <a:pt x="337" y="25"/>
                  </a:cubicBezTo>
                  <a:cubicBezTo>
                    <a:pt x="337" y="26"/>
                    <a:pt x="337" y="26"/>
                    <a:pt x="337" y="26"/>
                  </a:cubicBezTo>
                  <a:cubicBezTo>
                    <a:pt x="337" y="26"/>
                    <a:pt x="336" y="26"/>
                    <a:pt x="336" y="26"/>
                  </a:cubicBezTo>
                  <a:cubicBezTo>
                    <a:pt x="337" y="25"/>
                    <a:pt x="335" y="25"/>
                    <a:pt x="336" y="25"/>
                  </a:cubicBezTo>
                  <a:cubicBezTo>
                    <a:pt x="336" y="25"/>
                    <a:pt x="337" y="24"/>
                    <a:pt x="337" y="24"/>
                  </a:cubicBezTo>
                  <a:cubicBezTo>
                    <a:pt x="337" y="23"/>
                    <a:pt x="337" y="23"/>
                    <a:pt x="337" y="23"/>
                  </a:cubicBezTo>
                  <a:cubicBezTo>
                    <a:pt x="337" y="23"/>
                    <a:pt x="337" y="23"/>
                    <a:pt x="336" y="23"/>
                  </a:cubicBezTo>
                  <a:cubicBezTo>
                    <a:pt x="336" y="23"/>
                    <a:pt x="336" y="24"/>
                    <a:pt x="336" y="23"/>
                  </a:cubicBezTo>
                  <a:cubicBezTo>
                    <a:pt x="336" y="23"/>
                    <a:pt x="336" y="23"/>
                    <a:pt x="336" y="23"/>
                  </a:cubicBezTo>
                  <a:cubicBezTo>
                    <a:pt x="336" y="23"/>
                    <a:pt x="336" y="23"/>
                    <a:pt x="336" y="23"/>
                  </a:cubicBezTo>
                  <a:cubicBezTo>
                    <a:pt x="337" y="23"/>
                    <a:pt x="337" y="23"/>
                    <a:pt x="337" y="23"/>
                  </a:cubicBezTo>
                  <a:cubicBezTo>
                    <a:pt x="338" y="23"/>
                    <a:pt x="338" y="23"/>
                    <a:pt x="339" y="23"/>
                  </a:cubicBezTo>
                  <a:cubicBezTo>
                    <a:pt x="340" y="24"/>
                    <a:pt x="340" y="24"/>
                    <a:pt x="340" y="24"/>
                  </a:cubicBezTo>
                  <a:cubicBezTo>
                    <a:pt x="339" y="24"/>
                    <a:pt x="338" y="24"/>
                    <a:pt x="338" y="25"/>
                  </a:cubicBezTo>
                  <a:close/>
                  <a:moveTo>
                    <a:pt x="341" y="24"/>
                  </a:moveTo>
                  <a:cubicBezTo>
                    <a:pt x="340" y="25"/>
                    <a:pt x="340" y="25"/>
                    <a:pt x="339" y="26"/>
                  </a:cubicBezTo>
                  <a:cubicBezTo>
                    <a:pt x="338" y="25"/>
                    <a:pt x="342" y="25"/>
                    <a:pt x="341" y="24"/>
                  </a:cubicBezTo>
                  <a:cubicBezTo>
                    <a:pt x="341" y="24"/>
                    <a:pt x="342" y="24"/>
                    <a:pt x="343" y="24"/>
                  </a:cubicBezTo>
                  <a:cubicBezTo>
                    <a:pt x="343" y="24"/>
                    <a:pt x="342" y="25"/>
                    <a:pt x="343" y="25"/>
                  </a:cubicBezTo>
                  <a:cubicBezTo>
                    <a:pt x="342" y="25"/>
                    <a:pt x="342" y="25"/>
                    <a:pt x="341" y="24"/>
                  </a:cubicBezTo>
                  <a:close/>
                  <a:moveTo>
                    <a:pt x="342" y="26"/>
                  </a:moveTo>
                  <a:cubicBezTo>
                    <a:pt x="341" y="26"/>
                    <a:pt x="341" y="26"/>
                    <a:pt x="341" y="26"/>
                  </a:cubicBezTo>
                  <a:cubicBezTo>
                    <a:pt x="341" y="26"/>
                    <a:pt x="341" y="26"/>
                    <a:pt x="342" y="26"/>
                  </a:cubicBezTo>
                  <a:cubicBezTo>
                    <a:pt x="342" y="26"/>
                    <a:pt x="344" y="26"/>
                    <a:pt x="344" y="26"/>
                  </a:cubicBezTo>
                  <a:cubicBezTo>
                    <a:pt x="344" y="28"/>
                    <a:pt x="342" y="27"/>
                    <a:pt x="342" y="26"/>
                  </a:cubicBezTo>
                  <a:close/>
                  <a:moveTo>
                    <a:pt x="345" y="27"/>
                  </a:moveTo>
                  <a:cubicBezTo>
                    <a:pt x="345" y="27"/>
                    <a:pt x="345" y="27"/>
                    <a:pt x="345" y="27"/>
                  </a:cubicBezTo>
                  <a:cubicBezTo>
                    <a:pt x="345" y="27"/>
                    <a:pt x="345" y="26"/>
                    <a:pt x="345" y="26"/>
                  </a:cubicBezTo>
                  <a:cubicBezTo>
                    <a:pt x="345" y="26"/>
                    <a:pt x="344" y="26"/>
                    <a:pt x="344" y="26"/>
                  </a:cubicBezTo>
                  <a:cubicBezTo>
                    <a:pt x="343" y="26"/>
                    <a:pt x="343" y="26"/>
                    <a:pt x="343" y="26"/>
                  </a:cubicBezTo>
                  <a:cubicBezTo>
                    <a:pt x="344" y="25"/>
                    <a:pt x="345" y="25"/>
                    <a:pt x="345" y="24"/>
                  </a:cubicBezTo>
                  <a:cubicBezTo>
                    <a:pt x="345" y="24"/>
                    <a:pt x="345" y="24"/>
                    <a:pt x="345" y="24"/>
                  </a:cubicBezTo>
                  <a:cubicBezTo>
                    <a:pt x="345" y="24"/>
                    <a:pt x="345" y="24"/>
                    <a:pt x="345" y="24"/>
                  </a:cubicBezTo>
                  <a:cubicBezTo>
                    <a:pt x="345" y="24"/>
                    <a:pt x="345" y="24"/>
                    <a:pt x="345" y="24"/>
                  </a:cubicBezTo>
                  <a:cubicBezTo>
                    <a:pt x="345" y="24"/>
                    <a:pt x="347" y="23"/>
                    <a:pt x="347" y="24"/>
                  </a:cubicBezTo>
                  <a:cubicBezTo>
                    <a:pt x="347" y="24"/>
                    <a:pt x="347" y="24"/>
                    <a:pt x="347" y="24"/>
                  </a:cubicBezTo>
                  <a:cubicBezTo>
                    <a:pt x="347" y="24"/>
                    <a:pt x="347" y="24"/>
                    <a:pt x="347" y="24"/>
                  </a:cubicBezTo>
                  <a:cubicBezTo>
                    <a:pt x="347" y="24"/>
                    <a:pt x="347" y="24"/>
                    <a:pt x="347" y="24"/>
                  </a:cubicBezTo>
                  <a:cubicBezTo>
                    <a:pt x="346" y="24"/>
                    <a:pt x="345" y="25"/>
                    <a:pt x="345" y="25"/>
                  </a:cubicBezTo>
                  <a:cubicBezTo>
                    <a:pt x="345" y="26"/>
                    <a:pt x="345" y="26"/>
                    <a:pt x="345" y="26"/>
                  </a:cubicBezTo>
                  <a:cubicBezTo>
                    <a:pt x="346" y="26"/>
                    <a:pt x="346" y="26"/>
                    <a:pt x="346" y="26"/>
                  </a:cubicBezTo>
                  <a:cubicBezTo>
                    <a:pt x="346" y="26"/>
                    <a:pt x="347" y="25"/>
                    <a:pt x="347" y="26"/>
                  </a:cubicBezTo>
                  <a:cubicBezTo>
                    <a:pt x="347" y="26"/>
                    <a:pt x="346" y="26"/>
                    <a:pt x="346" y="26"/>
                  </a:cubicBezTo>
                  <a:cubicBezTo>
                    <a:pt x="346" y="26"/>
                    <a:pt x="346" y="26"/>
                    <a:pt x="345" y="26"/>
                  </a:cubicBezTo>
                  <a:cubicBezTo>
                    <a:pt x="345" y="26"/>
                    <a:pt x="345" y="26"/>
                    <a:pt x="345" y="26"/>
                  </a:cubicBezTo>
                  <a:cubicBezTo>
                    <a:pt x="345" y="27"/>
                    <a:pt x="346" y="27"/>
                    <a:pt x="346" y="27"/>
                  </a:cubicBezTo>
                  <a:cubicBezTo>
                    <a:pt x="348" y="27"/>
                    <a:pt x="348" y="27"/>
                    <a:pt x="348" y="27"/>
                  </a:cubicBezTo>
                  <a:cubicBezTo>
                    <a:pt x="348" y="27"/>
                    <a:pt x="346" y="28"/>
                    <a:pt x="345" y="27"/>
                  </a:cubicBezTo>
                  <a:close/>
                  <a:moveTo>
                    <a:pt x="349" y="24"/>
                  </a:moveTo>
                  <a:cubicBezTo>
                    <a:pt x="350" y="24"/>
                    <a:pt x="350" y="24"/>
                    <a:pt x="350" y="24"/>
                  </a:cubicBezTo>
                  <a:cubicBezTo>
                    <a:pt x="350" y="24"/>
                    <a:pt x="350" y="24"/>
                    <a:pt x="350" y="24"/>
                  </a:cubicBezTo>
                  <a:cubicBezTo>
                    <a:pt x="350" y="24"/>
                    <a:pt x="351" y="24"/>
                    <a:pt x="351" y="24"/>
                  </a:cubicBezTo>
                  <a:cubicBezTo>
                    <a:pt x="352" y="24"/>
                    <a:pt x="351" y="24"/>
                    <a:pt x="351" y="25"/>
                  </a:cubicBezTo>
                  <a:cubicBezTo>
                    <a:pt x="350" y="26"/>
                    <a:pt x="351" y="24"/>
                    <a:pt x="351" y="24"/>
                  </a:cubicBezTo>
                  <a:cubicBezTo>
                    <a:pt x="350" y="24"/>
                    <a:pt x="350" y="24"/>
                    <a:pt x="349" y="24"/>
                  </a:cubicBezTo>
                  <a:close/>
                  <a:moveTo>
                    <a:pt x="349" y="26"/>
                  </a:moveTo>
                  <a:cubicBezTo>
                    <a:pt x="349" y="26"/>
                    <a:pt x="349" y="26"/>
                    <a:pt x="349" y="26"/>
                  </a:cubicBezTo>
                  <a:cubicBezTo>
                    <a:pt x="349" y="26"/>
                    <a:pt x="348" y="26"/>
                    <a:pt x="348" y="26"/>
                  </a:cubicBezTo>
                  <a:cubicBezTo>
                    <a:pt x="348" y="26"/>
                    <a:pt x="349" y="26"/>
                    <a:pt x="349" y="26"/>
                  </a:cubicBezTo>
                  <a:cubicBezTo>
                    <a:pt x="349" y="26"/>
                    <a:pt x="350" y="25"/>
                    <a:pt x="351" y="26"/>
                  </a:cubicBezTo>
                  <a:cubicBezTo>
                    <a:pt x="350" y="26"/>
                    <a:pt x="349" y="27"/>
                    <a:pt x="349" y="26"/>
                  </a:cubicBezTo>
                  <a:close/>
                  <a:moveTo>
                    <a:pt x="354" y="28"/>
                  </a:moveTo>
                  <a:cubicBezTo>
                    <a:pt x="354" y="28"/>
                    <a:pt x="355" y="27"/>
                    <a:pt x="355" y="28"/>
                  </a:cubicBezTo>
                  <a:cubicBezTo>
                    <a:pt x="355" y="28"/>
                    <a:pt x="354" y="28"/>
                    <a:pt x="354" y="28"/>
                  </a:cubicBezTo>
                  <a:close/>
                  <a:moveTo>
                    <a:pt x="361" y="28"/>
                  </a:moveTo>
                  <a:cubicBezTo>
                    <a:pt x="360" y="28"/>
                    <a:pt x="360" y="28"/>
                    <a:pt x="360" y="28"/>
                  </a:cubicBezTo>
                  <a:cubicBezTo>
                    <a:pt x="360" y="28"/>
                    <a:pt x="360" y="28"/>
                    <a:pt x="359" y="28"/>
                  </a:cubicBezTo>
                  <a:cubicBezTo>
                    <a:pt x="359" y="28"/>
                    <a:pt x="359" y="28"/>
                    <a:pt x="358" y="28"/>
                  </a:cubicBezTo>
                  <a:cubicBezTo>
                    <a:pt x="358" y="28"/>
                    <a:pt x="358" y="28"/>
                    <a:pt x="358" y="28"/>
                  </a:cubicBezTo>
                  <a:cubicBezTo>
                    <a:pt x="356" y="27"/>
                    <a:pt x="356" y="27"/>
                    <a:pt x="356" y="27"/>
                  </a:cubicBezTo>
                  <a:cubicBezTo>
                    <a:pt x="357" y="27"/>
                    <a:pt x="358" y="27"/>
                    <a:pt x="358" y="26"/>
                  </a:cubicBezTo>
                  <a:cubicBezTo>
                    <a:pt x="358" y="26"/>
                    <a:pt x="358" y="26"/>
                    <a:pt x="358" y="26"/>
                  </a:cubicBezTo>
                  <a:cubicBezTo>
                    <a:pt x="358" y="25"/>
                    <a:pt x="358" y="25"/>
                    <a:pt x="358" y="25"/>
                  </a:cubicBezTo>
                  <a:cubicBezTo>
                    <a:pt x="356" y="26"/>
                    <a:pt x="355" y="27"/>
                    <a:pt x="353" y="26"/>
                  </a:cubicBezTo>
                  <a:cubicBezTo>
                    <a:pt x="353" y="26"/>
                    <a:pt x="353" y="26"/>
                    <a:pt x="353" y="26"/>
                  </a:cubicBezTo>
                  <a:cubicBezTo>
                    <a:pt x="353" y="25"/>
                    <a:pt x="354" y="26"/>
                    <a:pt x="354" y="25"/>
                  </a:cubicBezTo>
                  <a:cubicBezTo>
                    <a:pt x="353" y="24"/>
                    <a:pt x="353" y="25"/>
                    <a:pt x="352" y="25"/>
                  </a:cubicBezTo>
                  <a:cubicBezTo>
                    <a:pt x="353" y="24"/>
                    <a:pt x="355" y="24"/>
                    <a:pt x="356" y="24"/>
                  </a:cubicBezTo>
                  <a:cubicBezTo>
                    <a:pt x="356" y="24"/>
                    <a:pt x="357" y="25"/>
                    <a:pt x="357" y="24"/>
                  </a:cubicBezTo>
                  <a:cubicBezTo>
                    <a:pt x="358" y="24"/>
                    <a:pt x="359" y="25"/>
                    <a:pt x="360" y="24"/>
                  </a:cubicBezTo>
                  <a:cubicBezTo>
                    <a:pt x="360" y="25"/>
                    <a:pt x="360" y="25"/>
                    <a:pt x="360" y="25"/>
                  </a:cubicBezTo>
                  <a:cubicBezTo>
                    <a:pt x="360" y="25"/>
                    <a:pt x="359" y="25"/>
                    <a:pt x="359" y="26"/>
                  </a:cubicBezTo>
                  <a:cubicBezTo>
                    <a:pt x="359" y="26"/>
                    <a:pt x="359" y="26"/>
                    <a:pt x="359" y="26"/>
                  </a:cubicBezTo>
                  <a:cubicBezTo>
                    <a:pt x="358" y="26"/>
                    <a:pt x="358" y="26"/>
                    <a:pt x="358" y="26"/>
                  </a:cubicBezTo>
                  <a:cubicBezTo>
                    <a:pt x="358" y="27"/>
                    <a:pt x="359" y="27"/>
                    <a:pt x="359" y="28"/>
                  </a:cubicBezTo>
                  <a:cubicBezTo>
                    <a:pt x="359" y="27"/>
                    <a:pt x="360" y="28"/>
                    <a:pt x="360" y="27"/>
                  </a:cubicBezTo>
                  <a:cubicBezTo>
                    <a:pt x="360" y="27"/>
                    <a:pt x="360" y="27"/>
                    <a:pt x="360" y="27"/>
                  </a:cubicBezTo>
                  <a:cubicBezTo>
                    <a:pt x="360" y="27"/>
                    <a:pt x="360" y="27"/>
                    <a:pt x="360" y="27"/>
                  </a:cubicBezTo>
                  <a:cubicBezTo>
                    <a:pt x="360" y="27"/>
                    <a:pt x="361" y="27"/>
                    <a:pt x="361" y="27"/>
                  </a:cubicBezTo>
                  <a:cubicBezTo>
                    <a:pt x="361" y="27"/>
                    <a:pt x="361" y="27"/>
                    <a:pt x="361" y="27"/>
                  </a:cubicBezTo>
                  <a:cubicBezTo>
                    <a:pt x="361" y="27"/>
                    <a:pt x="361" y="27"/>
                    <a:pt x="361" y="27"/>
                  </a:cubicBezTo>
                  <a:cubicBezTo>
                    <a:pt x="361" y="27"/>
                    <a:pt x="360" y="27"/>
                    <a:pt x="361" y="28"/>
                  </a:cubicBezTo>
                  <a:cubicBezTo>
                    <a:pt x="361" y="28"/>
                    <a:pt x="361" y="28"/>
                    <a:pt x="361" y="28"/>
                  </a:cubicBezTo>
                  <a:cubicBezTo>
                    <a:pt x="361" y="28"/>
                    <a:pt x="361" y="28"/>
                    <a:pt x="361" y="28"/>
                  </a:cubicBezTo>
                  <a:close/>
                  <a:moveTo>
                    <a:pt x="362" y="28"/>
                  </a:moveTo>
                  <a:cubicBezTo>
                    <a:pt x="362" y="28"/>
                    <a:pt x="362" y="28"/>
                    <a:pt x="362" y="28"/>
                  </a:cubicBezTo>
                  <a:cubicBezTo>
                    <a:pt x="362" y="27"/>
                    <a:pt x="362" y="27"/>
                    <a:pt x="362" y="27"/>
                  </a:cubicBezTo>
                  <a:cubicBezTo>
                    <a:pt x="362" y="28"/>
                    <a:pt x="362" y="28"/>
                    <a:pt x="362" y="28"/>
                  </a:cubicBezTo>
                  <a:close/>
                  <a:moveTo>
                    <a:pt x="362" y="27"/>
                  </a:moveTo>
                  <a:cubicBezTo>
                    <a:pt x="362" y="27"/>
                    <a:pt x="362" y="27"/>
                    <a:pt x="362" y="27"/>
                  </a:cubicBezTo>
                  <a:cubicBezTo>
                    <a:pt x="363" y="27"/>
                    <a:pt x="363" y="27"/>
                    <a:pt x="363" y="27"/>
                  </a:cubicBezTo>
                  <a:lnTo>
                    <a:pt x="362" y="27"/>
                  </a:lnTo>
                  <a:close/>
                  <a:moveTo>
                    <a:pt x="369" y="24"/>
                  </a:moveTo>
                  <a:cubicBezTo>
                    <a:pt x="369" y="24"/>
                    <a:pt x="369" y="24"/>
                    <a:pt x="369" y="24"/>
                  </a:cubicBezTo>
                  <a:cubicBezTo>
                    <a:pt x="368" y="24"/>
                    <a:pt x="368" y="24"/>
                    <a:pt x="368" y="24"/>
                  </a:cubicBezTo>
                  <a:lnTo>
                    <a:pt x="369" y="24"/>
                  </a:lnTo>
                  <a:close/>
                  <a:moveTo>
                    <a:pt x="363" y="28"/>
                  </a:moveTo>
                  <a:cubicBezTo>
                    <a:pt x="363" y="28"/>
                    <a:pt x="364" y="27"/>
                    <a:pt x="365" y="27"/>
                  </a:cubicBezTo>
                  <a:cubicBezTo>
                    <a:pt x="365" y="27"/>
                    <a:pt x="365" y="27"/>
                    <a:pt x="365" y="27"/>
                  </a:cubicBezTo>
                  <a:cubicBezTo>
                    <a:pt x="365" y="27"/>
                    <a:pt x="365" y="27"/>
                    <a:pt x="365" y="27"/>
                  </a:cubicBezTo>
                  <a:cubicBezTo>
                    <a:pt x="365" y="27"/>
                    <a:pt x="365" y="27"/>
                    <a:pt x="365" y="27"/>
                  </a:cubicBezTo>
                  <a:cubicBezTo>
                    <a:pt x="364" y="27"/>
                    <a:pt x="366" y="26"/>
                    <a:pt x="365" y="26"/>
                  </a:cubicBezTo>
                  <a:cubicBezTo>
                    <a:pt x="365" y="25"/>
                    <a:pt x="364" y="26"/>
                    <a:pt x="364" y="26"/>
                  </a:cubicBezTo>
                  <a:cubicBezTo>
                    <a:pt x="364" y="25"/>
                    <a:pt x="364" y="25"/>
                    <a:pt x="364" y="25"/>
                  </a:cubicBezTo>
                  <a:cubicBezTo>
                    <a:pt x="364" y="25"/>
                    <a:pt x="364" y="25"/>
                    <a:pt x="364" y="25"/>
                  </a:cubicBezTo>
                  <a:cubicBezTo>
                    <a:pt x="365" y="25"/>
                    <a:pt x="367" y="25"/>
                    <a:pt x="368" y="25"/>
                  </a:cubicBezTo>
                  <a:cubicBezTo>
                    <a:pt x="368" y="25"/>
                    <a:pt x="368" y="25"/>
                    <a:pt x="368" y="25"/>
                  </a:cubicBezTo>
                  <a:cubicBezTo>
                    <a:pt x="368" y="26"/>
                    <a:pt x="366" y="26"/>
                    <a:pt x="365" y="26"/>
                  </a:cubicBezTo>
                  <a:cubicBezTo>
                    <a:pt x="366" y="26"/>
                    <a:pt x="365" y="27"/>
                    <a:pt x="365" y="27"/>
                  </a:cubicBezTo>
                  <a:cubicBezTo>
                    <a:pt x="365" y="27"/>
                    <a:pt x="365" y="27"/>
                    <a:pt x="365" y="27"/>
                  </a:cubicBezTo>
                  <a:cubicBezTo>
                    <a:pt x="365" y="27"/>
                    <a:pt x="365" y="27"/>
                    <a:pt x="365" y="27"/>
                  </a:cubicBezTo>
                  <a:cubicBezTo>
                    <a:pt x="365" y="27"/>
                    <a:pt x="365" y="28"/>
                    <a:pt x="365" y="28"/>
                  </a:cubicBezTo>
                  <a:cubicBezTo>
                    <a:pt x="365" y="28"/>
                    <a:pt x="365" y="28"/>
                    <a:pt x="364" y="28"/>
                  </a:cubicBezTo>
                  <a:cubicBezTo>
                    <a:pt x="364" y="28"/>
                    <a:pt x="364" y="28"/>
                    <a:pt x="364" y="28"/>
                  </a:cubicBezTo>
                  <a:cubicBezTo>
                    <a:pt x="365" y="29"/>
                    <a:pt x="365" y="29"/>
                    <a:pt x="365" y="29"/>
                  </a:cubicBezTo>
                  <a:cubicBezTo>
                    <a:pt x="365" y="28"/>
                    <a:pt x="365" y="28"/>
                    <a:pt x="365" y="28"/>
                  </a:cubicBezTo>
                  <a:cubicBezTo>
                    <a:pt x="366" y="29"/>
                    <a:pt x="366" y="29"/>
                    <a:pt x="366" y="29"/>
                  </a:cubicBezTo>
                  <a:cubicBezTo>
                    <a:pt x="365" y="28"/>
                    <a:pt x="364" y="30"/>
                    <a:pt x="363" y="28"/>
                  </a:cubicBezTo>
                  <a:close/>
                  <a:moveTo>
                    <a:pt x="392" y="26"/>
                  </a:moveTo>
                  <a:cubicBezTo>
                    <a:pt x="392" y="26"/>
                    <a:pt x="392" y="26"/>
                    <a:pt x="392" y="26"/>
                  </a:cubicBezTo>
                  <a:cubicBezTo>
                    <a:pt x="393" y="26"/>
                    <a:pt x="393" y="26"/>
                    <a:pt x="393" y="26"/>
                  </a:cubicBezTo>
                  <a:cubicBezTo>
                    <a:pt x="393" y="26"/>
                    <a:pt x="393" y="26"/>
                    <a:pt x="394" y="26"/>
                  </a:cubicBezTo>
                  <a:cubicBezTo>
                    <a:pt x="394" y="26"/>
                    <a:pt x="394" y="26"/>
                    <a:pt x="394" y="26"/>
                  </a:cubicBezTo>
                  <a:cubicBezTo>
                    <a:pt x="394" y="27"/>
                    <a:pt x="394" y="27"/>
                    <a:pt x="394" y="27"/>
                  </a:cubicBezTo>
                  <a:cubicBezTo>
                    <a:pt x="394" y="27"/>
                    <a:pt x="393" y="27"/>
                    <a:pt x="393" y="27"/>
                  </a:cubicBezTo>
                  <a:cubicBezTo>
                    <a:pt x="392" y="27"/>
                    <a:pt x="391" y="27"/>
                    <a:pt x="391" y="28"/>
                  </a:cubicBezTo>
                  <a:cubicBezTo>
                    <a:pt x="390" y="27"/>
                    <a:pt x="392" y="27"/>
                    <a:pt x="390" y="26"/>
                  </a:cubicBezTo>
                  <a:cubicBezTo>
                    <a:pt x="390" y="26"/>
                    <a:pt x="392" y="26"/>
                    <a:pt x="392" y="26"/>
                  </a:cubicBezTo>
                  <a:close/>
                  <a:moveTo>
                    <a:pt x="379" y="26"/>
                  </a:moveTo>
                  <a:cubicBezTo>
                    <a:pt x="379" y="26"/>
                    <a:pt x="380" y="25"/>
                    <a:pt x="380" y="25"/>
                  </a:cubicBezTo>
                  <a:cubicBezTo>
                    <a:pt x="380" y="25"/>
                    <a:pt x="380" y="25"/>
                    <a:pt x="380" y="25"/>
                  </a:cubicBezTo>
                  <a:cubicBezTo>
                    <a:pt x="380" y="25"/>
                    <a:pt x="380" y="25"/>
                    <a:pt x="380" y="25"/>
                  </a:cubicBezTo>
                  <a:cubicBezTo>
                    <a:pt x="380" y="25"/>
                    <a:pt x="380" y="24"/>
                    <a:pt x="380" y="24"/>
                  </a:cubicBezTo>
                  <a:cubicBezTo>
                    <a:pt x="380" y="24"/>
                    <a:pt x="380" y="24"/>
                    <a:pt x="380" y="24"/>
                  </a:cubicBezTo>
                  <a:cubicBezTo>
                    <a:pt x="380" y="24"/>
                    <a:pt x="380" y="24"/>
                    <a:pt x="380" y="24"/>
                  </a:cubicBezTo>
                  <a:cubicBezTo>
                    <a:pt x="380" y="24"/>
                    <a:pt x="380" y="24"/>
                    <a:pt x="381" y="24"/>
                  </a:cubicBezTo>
                  <a:cubicBezTo>
                    <a:pt x="380" y="24"/>
                    <a:pt x="380" y="24"/>
                    <a:pt x="380" y="24"/>
                  </a:cubicBezTo>
                  <a:cubicBezTo>
                    <a:pt x="380" y="24"/>
                    <a:pt x="380" y="24"/>
                    <a:pt x="380" y="25"/>
                  </a:cubicBezTo>
                  <a:cubicBezTo>
                    <a:pt x="380" y="25"/>
                    <a:pt x="380" y="25"/>
                    <a:pt x="380" y="25"/>
                  </a:cubicBezTo>
                  <a:cubicBezTo>
                    <a:pt x="381" y="26"/>
                    <a:pt x="382" y="26"/>
                    <a:pt x="381" y="27"/>
                  </a:cubicBezTo>
                  <a:cubicBezTo>
                    <a:pt x="381" y="27"/>
                    <a:pt x="381" y="27"/>
                    <a:pt x="381" y="27"/>
                  </a:cubicBezTo>
                  <a:cubicBezTo>
                    <a:pt x="381" y="27"/>
                    <a:pt x="381" y="27"/>
                    <a:pt x="381" y="27"/>
                  </a:cubicBezTo>
                  <a:cubicBezTo>
                    <a:pt x="381" y="27"/>
                    <a:pt x="381" y="27"/>
                    <a:pt x="381" y="27"/>
                  </a:cubicBezTo>
                  <a:cubicBezTo>
                    <a:pt x="382" y="28"/>
                    <a:pt x="382" y="28"/>
                    <a:pt x="382" y="28"/>
                  </a:cubicBezTo>
                  <a:cubicBezTo>
                    <a:pt x="382" y="27"/>
                    <a:pt x="382" y="27"/>
                    <a:pt x="382" y="27"/>
                  </a:cubicBezTo>
                  <a:cubicBezTo>
                    <a:pt x="383" y="27"/>
                    <a:pt x="381" y="26"/>
                    <a:pt x="382" y="26"/>
                  </a:cubicBezTo>
                  <a:cubicBezTo>
                    <a:pt x="383" y="26"/>
                    <a:pt x="385" y="25"/>
                    <a:pt x="386" y="26"/>
                  </a:cubicBezTo>
                  <a:cubicBezTo>
                    <a:pt x="386" y="25"/>
                    <a:pt x="388" y="25"/>
                    <a:pt x="388" y="26"/>
                  </a:cubicBezTo>
                  <a:cubicBezTo>
                    <a:pt x="388" y="25"/>
                    <a:pt x="388" y="25"/>
                    <a:pt x="388" y="25"/>
                  </a:cubicBezTo>
                  <a:cubicBezTo>
                    <a:pt x="388" y="26"/>
                    <a:pt x="389" y="25"/>
                    <a:pt x="390" y="26"/>
                  </a:cubicBezTo>
                  <a:cubicBezTo>
                    <a:pt x="389" y="26"/>
                    <a:pt x="389" y="26"/>
                    <a:pt x="389" y="26"/>
                  </a:cubicBezTo>
                  <a:cubicBezTo>
                    <a:pt x="389" y="26"/>
                    <a:pt x="389" y="26"/>
                    <a:pt x="389" y="26"/>
                  </a:cubicBezTo>
                  <a:cubicBezTo>
                    <a:pt x="389" y="27"/>
                    <a:pt x="388" y="26"/>
                    <a:pt x="388" y="27"/>
                  </a:cubicBezTo>
                  <a:cubicBezTo>
                    <a:pt x="389" y="27"/>
                    <a:pt x="387" y="27"/>
                    <a:pt x="388" y="28"/>
                  </a:cubicBezTo>
                  <a:cubicBezTo>
                    <a:pt x="389" y="29"/>
                    <a:pt x="390" y="28"/>
                    <a:pt x="391" y="29"/>
                  </a:cubicBezTo>
                  <a:cubicBezTo>
                    <a:pt x="391" y="29"/>
                    <a:pt x="387" y="28"/>
                    <a:pt x="390" y="29"/>
                  </a:cubicBezTo>
                  <a:cubicBezTo>
                    <a:pt x="389" y="30"/>
                    <a:pt x="389" y="30"/>
                    <a:pt x="388" y="30"/>
                  </a:cubicBezTo>
                  <a:cubicBezTo>
                    <a:pt x="388" y="30"/>
                    <a:pt x="388" y="30"/>
                    <a:pt x="388" y="29"/>
                  </a:cubicBezTo>
                  <a:cubicBezTo>
                    <a:pt x="388" y="29"/>
                    <a:pt x="388" y="29"/>
                    <a:pt x="388" y="29"/>
                  </a:cubicBezTo>
                  <a:cubicBezTo>
                    <a:pt x="388" y="29"/>
                    <a:pt x="388" y="29"/>
                    <a:pt x="388" y="29"/>
                  </a:cubicBezTo>
                  <a:cubicBezTo>
                    <a:pt x="388" y="29"/>
                    <a:pt x="388" y="29"/>
                    <a:pt x="388" y="29"/>
                  </a:cubicBezTo>
                  <a:cubicBezTo>
                    <a:pt x="388" y="29"/>
                    <a:pt x="387" y="29"/>
                    <a:pt x="387" y="29"/>
                  </a:cubicBezTo>
                  <a:cubicBezTo>
                    <a:pt x="387" y="29"/>
                    <a:pt x="387" y="29"/>
                    <a:pt x="387" y="29"/>
                  </a:cubicBezTo>
                  <a:cubicBezTo>
                    <a:pt x="387" y="29"/>
                    <a:pt x="387" y="29"/>
                    <a:pt x="387" y="29"/>
                  </a:cubicBezTo>
                  <a:cubicBezTo>
                    <a:pt x="387" y="29"/>
                    <a:pt x="387" y="29"/>
                    <a:pt x="387" y="29"/>
                  </a:cubicBezTo>
                  <a:cubicBezTo>
                    <a:pt x="387" y="29"/>
                    <a:pt x="387" y="29"/>
                    <a:pt x="388" y="29"/>
                  </a:cubicBezTo>
                  <a:cubicBezTo>
                    <a:pt x="388" y="29"/>
                    <a:pt x="388" y="29"/>
                    <a:pt x="388" y="29"/>
                  </a:cubicBezTo>
                  <a:cubicBezTo>
                    <a:pt x="388" y="29"/>
                    <a:pt x="388" y="29"/>
                    <a:pt x="388" y="29"/>
                  </a:cubicBezTo>
                  <a:cubicBezTo>
                    <a:pt x="388" y="29"/>
                    <a:pt x="388" y="29"/>
                    <a:pt x="388" y="29"/>
                  </a:cubicBezTo>
                  <a:cubicBezTo>
                    <a:pt x="388" y="28"/>
                    <a:pt x="387" y="29"/>
                    <a:pt x="387" y="28"/>
                  </a:cubicBezTo>
                  <a:cubicBezTo>
                    <a:pt x="388" y="28"/>
                    <a:pt x="388" y="28"/>
                    <a:pt x="388" y="28"/>
                  </a:cubicBezTo>
                  <a:cubicBezTo>
                    <a:pt x="387" y="28"/>
                    <a:pt x="386" y="27"/>
                    <a:pt x="386" y="28"/>
                  </a:cubicBezTo>
                  <a:cubicBezTo>
                    <a:pt x="386" y="28"/>
                    <a:pt x="386" y="28"/>
                    <a:pt x="386" y="28"/>
                  </a:cubicBezTo>
                  <a:cubicBezTo>
                    <a:pt x="386" y="28"/>
                    <a:pt x="386" y="28"/>
                    <a:pt x="386" y="28"/>
                  </a:cubicBezTo>
                  <a:cubicBezTo>
                    <a:pt x="386" y="28"/>
                    <a:pt x="386" y="29"/>
                    <a:pt x="385" y="29"/>
                  </a:cubicBezTo>
                  <a:cubicBezTo>
                    <a:pt x="386" y="28"/>
                    <a:pt x="386" y="28"/>
                    <a:pt x="386" y="28"/>
                  </a:cubicBezTo>
                  <a:cubicBezTo>
                    <a:pt x="386" y="28"/>
                    <a:pt x="386" y="28"/>
                    <a:pt x="386" y="28"/>
                  </a:cubicBezTo>
                  <a:cubicBezTo>
                    <a:pt x="386" y="28"/>
                    <a:pt x="385" y="28"/>
                    <a:pt x="384" y="28"/>
                  </a:cubicBezTo>
                  <a:cubicBezTo>
                    <a:pt x="384" y="29"/>
                    <a:pt x="385" y="29"/>
                    <a:pt x="385" y="29"/>
                  </a:cubicBezTo>
                  <a:cubicBezTo>
                    <a:pt x="385" y="29"/>
                    <a:pt x="385" y="29"/>
                    <a:pt x="385" y="30"/>
                  </a:cubicBezTo>
                  <a:cubicBezTo>
                    <a:pt x="385" y="29"/>
                    <a:pt x="385" y="29"/>
                    <a:pt x="386" y="29"/>
                  </a:cubicBezTo>
                  <a:cubicBezTo>
                    <a:pt x="386" y="30"/>
                    <a:pt x="386" y="30"/>
                    <a:pt x="386" y="30"/>
                  </a:cubicBezTo>
                  <a:cubicBezTo>
                    <a:pt x="386" y="30"/>
                    <a:pt x="385" y="30"/>
                    <a:pt x="385" y="30"/>
                  </a:cubicBezTo>
                  <a:cubicBezTo>
                    <a:pt x="385" y="30"/>
                    <a:pt x="385" y="30"/>
                    <a:pt x="385" y="30"/>
                  </a:cubicBezTo>
                  <a:cubicBezTo>
                    <a:pt x="385" y="30"/>
                    <a:pt x="385" y="30"/>
                    <a:pt x="385" y="29"/>
                  </a:cubicBezTo>
                  <a:cubicBezTo>
                    <a:pt x="384" y="30"/>
                    <a:pt x="384" y="30"/>
                    <a:pt x="383" y="30"/>
                  </a:cubicBezTo>
                  <a:cubicBezTo>
                    <a:pt x="383" y="29"/>
                    <a:pt x="385" y="29"/>
                    <a:pt x="384" y="28"/>
                  </a:cubicBezTo>
                  <a:cubicBezTo>
                    <a:pt x="382" y="28"/>
                    <a:pt x="382" y="28"/>
                    <a:pt x="382" y="28"/>
                  </a:cubicBezTo>
                  <a:cubicBezTo>
                    <a:pt x="382" y="28"/>
                    <a:pt x="381" y="28"/>
                    <a:pt x="381" y="27"/>
                  </a:cubicBezTo>
                  <a:cubicBezTo>
                    <a:pt x="381" y="27"/>
                    <a:pt x="381" y="27"/>
                    <a:pt x="381" y="27"/>
                  </a:cubicBezTo>
                  <a:cubicBezTo>
                    <a:pt x="381" y="27"/>
                    <a:pt x="381" y="27"/>
                    <a:pt x="381" y="27"/>
                  </a:cubicBezTo>
                  <a:cubicBezTo>
                    <a:pt x="381" y="27"/>
                    <a:pt x="381" y="27"/>
                    <a:pt x="381" y="27"/>
                  </a:cubicBezTo>
                  <a:cubicBezTo>
                    <a:pt x="381" y="26"/>
                    <a:pt x="380" y="27"/>
                    <a:pt x="380" y="27"/>
                  </a:cubicBezTo>
                  <a:cubicBezTo>
                    <a:pt x="380" y="26"/>
                    <a:pt x="379" y="26"/>
                    <a:pt x="379" y="26"/>
                  </a:cubicBezTo>
                  <a:close/>
                  <a:moveTo>
                    <a:pt x="379" y="28"/>
                  </a:moveTo>
                  <a:cubicBezTo>
                    <a:pt x="380" y="28"/>
                    <a:pt x="379" y="27"/>
                    <a:pt x="379" y="27"/>
                  </a:cubicBezTo>
                  <a:cubicBezTo>
                    <a:pt x="379" y="28"/>
                    <a:pt x="380" y="28"/>
                    <a:pt x="380" y="28"/>
                  </a:cubicBezTo>
                  <a:cubicBezTo>
                    <a:pt x="379" y="28"/>
                    <a:pt x="379" y="28"/>
                    <a:pt x="379" y="28"/>
                  </a:cubicBezTo>
                  <a:cubicBezTo>
                    <a:pt x="379" y="28"/>
                    <a:pt x="379" y="28"/>
                    <a:pt x="378" y="28"/>
                  </a:cubicBezTo>
                  <a:cubicBezTo>
                    <a:pt x="378" y="28"/>
                    <a:pt x="379" y="29"/>
                    <a:pt x="378" y="29"/>
                  </a:cubicBezTo>
                  <a:cubicBezTo>
                    <a:pt x="378" y="29"/>
                    <a:pt x="378" y="28"/>
                    <a:pt x="378" y="28"/>
                  </a:cubicBezTo>
                  <a:cubicBezTo>
                    <a:pt x="378" y="28"/>
                    <a:pt x="379" y="28"/>
                    <a:pt x="379" y="28"/>
                  </a:cubicBezTo>
                  <a:close/>
                  <a:moveTo>
                    <a:pt x="380" y="29"/>
                  </a:moveTo>
                  <a:cubicBezTo>
                    <a:pt x="378" y="29"/>
                    <a:pt x="378" y="29"/>
                    <a:pt x="378" y="29"/>
                  </a:cubicBezTo>
                  <a:cubicBezTo>
                    <a:pt x="379" y="29"/>
                    <a:pt x="379" y="29"/>
                    <a:pt x="379" y="29"/>
                  </a:cubicBezTo>
                  <a:lnTo>
                    <a:pt x="380" y="29"/>
                  </a:lnTo>
                  <a:close/>
                  <a:moveTo>
                    <a:pt x="376" y="32"/>
                  </a:moveTo>
                  <a:cubicBezTo>
                    <a:pt x="377" y="32"/>
                    <a:pt x="377" y="31"/>
                    <a:pt x="378" y="32"/>
                  </a:cubicBezTo>
                  <a:cubicBezTo>
                    <a:pt x="378" y="32"/>
                    <a:pt x="378" y="31"/>
                    <a:pt x="378" y="31"/>
                  </a:cubicBezTo>
                  <a:cubicBezTo>
                    <a:pt x="378" y="31"/>
                    <a:pt x="378" y="32"/>
                    <a:pt x="379" y="32"/>
                  </a:cubicBezTo>
                  <a:cubicBezTo>
                    <a:pt x="379" y="32"/>
                    <a:pt x="379" y="32"/>
                    <a:pt x="379" y="32"/>
                  </a:cubicBezTo>
                  <a:cubicBezTo>
                    <a:pt x="379" y="32"/>
                    <a:pt x="379" y="32"/>
                    <a:pt x="379" y="32"/>
                  </a:cubicBezTo>
                  <a:lnTo>
                    <a:pt x="376" y="32"/>
                  </a:lnTo>
                  <a:close/>
                  <a:moveTo>
                    <a:pt x="380" y="29"/>
                  </a:moveTo>
                  <a:cubicBezTo>
                    <a:pt x="380" y="29"/>
                    <a:pt x="381" y="28"/>
                    <a:pt x="382" y="28"/>
                  </a:cubicBezTo>
                  <a:cubicBezTo>
                    <a:pt x="382" y="28"/>
                    <a:pt x="382" y="28"/>
                    <a:pt x="382" y="28"/>
                  </a:cubicBezTo>
                  <a:cubicBezTo>
                    <a:pt x="381" y="28"/>
                    <a:pt x="382" y="28"/>
                    <a:pt x="382" y="28"/>
                  </a:cubicBezTo>
                  <a:cubicBezTo>
                    <a:pt x="382" y="28"/>
                    <a:pt x="382" y="29"/>
                    <a:pt x="382" y="30"/>
                  </a:cubicBezTo>
                  <a:cubicBezTo>
                    <a:pt x="381" y="30"/>
                    <a:pt x="381" y="29"/>
                    <a:pt x="380" y="29"/>
                  </a:cubicBezTo>
                  <a:close/>
                  <a:moveTo>
                    <a:pt x="384" y="32"/>
                  </a:moveTo>
                  <a:cubicBezTo>
                    <a:pt x="384" y="32"/>
                    <a:pt x="384" y="32"/>
                    <a:pt x="384" y="32"/>
                  </a:cubicBezTo>
                  <a:cubicBezTo>
                    <a:pt x="384" y="33"/>
                    <a:pt x="383" y="33"/>
                    <a:pt x="383" y="33"/>
                  </a:cubicBezTo>
                  <a:cubicBezTo>
                    <a:pt x="383" y="33"/>
                    <a:pt x="383" y="33"/>
                    <a:pt x="382" y="33"/>
                  </a:cubicBezTo>
                  <a:cubicBezTo>
                    <a:pt x="382" y="32"/>
                    <a:pt x="383" y="32"/>
                    <a:pt x="384" y="32"/>
                  </a:cubicBezTo>
                  <a:cubicBezTo>
                    <a:pt x="384" y="32"/>
                    <a:pt x="384" y="32"/>
                    <a:pt x="384" y="32"/>
                  </a:cubicBezTo>
                  <a:cubicBezTo>
                    <a:pt x="384" y="32"/>
                    <a:pt x="384" y="32"/>
                    <a:pt x="384" y="32"/>
                  </a:cubicBezTo>
                  <a:cubicBezTo>
                    <a:pt x="384" y="32"/>
                    <a:pt x="384" y="32"/>
                    <a:pt x="384" y="32"/>
                  </a:cubicBezTo>
                  <a:cubicBezTo>
                    <a:pt x="382" y="32"/>
                    <a:pt x="382" y="32"/>
                    <a:pt x="381" y="31"/>
                  </a:cubicBezTo>
                  <a:cubicBezTo>
                    <a:pt x="381" y="31"/>
                    <a:pt x="381" y="31"/>
                    <a:pt x="381" y="31"/>
                  </a:cubicBezTo>
                  <a:cubicBezTo>
                    <a:pt x="381" y="30"/>
                    <a:pt x="381" y="32"/>
                    <a:pt x="383" y="31"/>
                  </a:cubicBezTo>
                  <a:cubicBezTo>
                    <a:pt x="382" y="30"/>
                    <a:pt x="383" y="31"/>
                    <a:pt x="384" y="31"/>
                  </a:cubicBezTo>
                  <a:cubicBezTo>
                    <a:pt x="384" y="31"/>
                    <a:pt x="384" y="31"/>
                    <a:pt x="384" y="31"/>
                  </a:cubicBezTo>
                  <a:cubicBezTo>
                    <a:pt x="384" y="31"/>
                    <a:pt x="384" y="31"/>
                    <a:pt x="384" y="31"/>
                  </a:cubicBezTo>
                  <a:cubicBezTo>
                    <a:pt x="384" y="31"/>
                    <a:pt x="384" y="31"/>
                    <a:pt x="384" y="31"/>
                  </a:cubicBezTo>
                  <a:cubicBezTo>
                    <a:pt x="385" y="31"/>
                    <a:pt x="385" y="31"/>
                    <a:pt x="385" y="31"/>
                  </a:cubicBezTo>
                  <a:cubicBezTo>
                    <a:pt x="385" y="32"/>
                    <a:pt x="384" y="31"/>
                    <a:pt x="384" y="32"/>
                  </a:cubicBezTo>
                  <a:close/>
                  <a:moveTo>
                    <a:pt x="364" y="87"/>
                  </a:moveTo>
                  <a:cubicBezTo>
                    <a:pt x="364" y="86"/>
                    <a:pt x="364" y="86"/>
                    <a:pt x="364" y="86"/>
                  </a:cubicBezTo>
                  <a:cubicBezTo>
                    <a:pt x="364" y="86"/>
                    <a:pt x="364" y="86"/>
                    <a:pt x="364" y="86"/>
                  </a:cubicBezTo>
                  <a:lnTo>
                    <a:pt x="364" y="87"/>
                  </a:lnTo>
                  <a:close/>
                  <a:moveTo>
                    <a:pt x="367" y="87"/>
                  </a:moveTo>
                  <a:cubicBezTo>
                    <a:pt x="366" y="87"/>
                    <a:pt x="366" y="87"/>
                    <a:pt x="366" y="87"/>
                  </a:cubicBezTo>
                  <a:cubicBezTo>
                    <a:pt x="367" y="87"/>
                    <a:pt x="367" y="87"/>
                    <a:pt x="367" y="87"/>
                  </a:cubicBezTo>
                  <a:close/>
                  <a:moveTo>
                    <a:pt x="370" y="84"/>
                  </a:moveTo>
                  <a:cubicBezTo>
                    <a:pt x="371" y="83"/>
                    <a:pt x="371" y="83"/>
                    <a:pt x="371" y="83"/>
                  </a:cubicBezTo>
                  <a:cubicBezTo>
                    <a:pt x="371" y="83"/>
                    <a:pt x="371" y="83"/>
                    <a:pt x="371" y="83"/>
                  </a:cubicBezTo>
                  <a:cubicBezTo>
                    <a:pt x="371" y="83"/>
                    <a:pt x="371" y="84"/>
                    <a:pt x="370" y="84"/>
                  </a:cubicBezTo>
                  <a:close/>
                  <a:moveTo>
                    <a:pt x="394" y="32"/>
                  </a:moveTo>
                  <a:cubicBezTo>
                    <a:pt x="394" y="32"/>
                    <a:pt x="394" y="32"/>
                    <a:pt x="394" y="32"/>
                  </a:cubicBezTo>
                  <a:cubicBezTo>
                    <a:pt x="392" y="32"/>
                    <a:pt x="392" y="32"/>
                    <a:pt x="390" y="32"/>
                  </a:cubicBezTo>
                  <a:cubicBezTo>
                    <a:pt x="390" y="32"/>
                    <a:pt x="391" y="33"/>
                    <a:pt x="390" y="33"/>
                  </a:cubicBezTo>
                  <a:cubicBezTo>
                    <a:pt x="390" y="32"/>
                    <a:pt x="390" y="32"/>
                    <a:pt x="390" y="32"/>
                  </a:cubicBezTo>
                  <a:cubicBezTo>
                    <a:pt x="388" y="32"/>
                    <a:pt x="387" y="32"/>
                    <a:pt x="386" y="31"/>
                  </a:cubicBezTo>
                  <a:cubicBezTo>
                    <a:pt x="385" y="31"/>
                    <a:pt x="387" y="31"/>
                    <a:pt x="387" y="31"/>
                  </a:cubicBezTo>
                  <a:cubicBezTo>
                    <a:pt x="389" y="31"/>
                    <a:pt x="391" y="31"/>
                    <a:pt x="393" y="31"/>
                  </a:cubicBezTo>
                  <a:cubicBezTo>
                    <a:pt x="393" y="31"/>
                    <a:pt x="393" y="32"/>
                    <a:pt x="394" y="32"/>
                  </a:cubicBezTo>
                  <a:cubicBezTo>
                    <a:pt x="394" y="32"/>
                    <a:pt x="394" y="32"/>
                    <a:pt x="395" y="32"/>
                  </a:cubicBezTo>
                  <a:lnTo>
                    <a:pt x="394" y="32"/>
                  </a:lnTo>
                  <a:close/>
                  <a:moveTo>
                    <a:pt x="398" y="33"/>
                  </a:moveTo>
                  <a:cubicBezTo>
                    <a:pt x="398" y="32"/>
                    <a:pt x="398" y="32"/>
                    <a:pt x="398" y="32"/>
                  </a:cubicBezTo>
                  <a:cubicBezTo>
                    <a:pt x="397" y="33"/>
                    <a:pt x="396" y="33"/>
                    <a:pt x="396" y="32"/>
                  </a:cubicBezTo>
                  <a:cubicBezTo>
                    <a:pt x="397" y="31"/>
                    <a:pt x="398" y="31"/>
                    <a:pt x="398" y="31"/>
                  </a:cubicBezTo>
                  <a:lnTo>
                    <a:pt x="398" y="33"/>
                  </a:lnTo>
                  <a:close/>
                  <a:moveTo>
                    <a:pt x="375" y="87"/>
                  </a:moveTo>
                  <a:cubicBezTo>
                    <a:pt x="375" y="87"/>
                    <a:pt x="375" y="87"/>
                    <a:pt x="375" y="87"/>
                  </a:cubicBezTo>
                  <a:cubicBezTo>
                    <a:pt x="375" y="86"/>
                    <a:pt x="375" y="86"/>
                    <a:pt x="375" y="86"/>
                  </a:cubicBezTo>
                  <a:lnTo>
                    <a:pt x="375" y="87"/>
                  </a:lnTo>
                  <a:close/>
                  <a:moveTo>
                    <a:pt x="403" y="29"/>
                  </a:moveTo>
                  <a:cubicBezTo>
                    <a:pt x="403" y="29"/>
                    <a:pt x="403" y="29"/>
                    <a:pt x="403" y="30"/>
                  </a:cubicBezTo>
                  <a:cubicBezTo>
                    <a:pt x="402" y="30"/>
                    <a:pt x="402" y="30"/>
                    <a:pt x="402" y="30"/>
                  </a:cubicBezTo>
                  <a:lnTo>
                    <a:pt x="403" y="29"/>
                  </a:lnTo>
                  <a:close/>
                  <a:moveTo>
                    <a:pt x="398" y="35"/>
                  </a:moveTo>
                  <a:cubicBezTo>
                    <a:pt x="398" y="35"/>
                    <a:pt x="398" y="35"/>
                    <a:pt x="398" y="35"/>
                  </a:cubicBezTo>
                  <a:cubicBezTo>
                    <a:pt x="398" y="35"/>
                    <a:pt x="398" y="35"/>
                    <a:pt x="398" y="35"/>
                  </a:cubicBezTo>
                  <a:cubicBezTo>
                    <a:pt x="399" y="35"/>
                    <a:pt x="399" y="35"/>
                    <a:pt x="399" y="35"/>
                  </a:cubicBezTo>
                  <a:lnTo>
                    <a:pt x="398" y="35"/>
                  </a:lnTo>
                  <a:close/>
                  <a:moveTo>
                    <a:pt x="401" y="33"/>
                  </a:moveTo>
                  <a:cubicBezTo>
                    <a:pt x="401" y="33"/>
                    <a:pt x="401" y="33"/>
                    <a:pt x="401" y="33"/>
                  </a:cubicBezTo>
                  <a:cubicBezTo>
                    <a:pt x="400" y="33"/>
                    <a:pt x="400" y="33"/>
                    <a:pt x="399" y="33"/>
                  </a:cubicBezTo>
                  <a:cubicBezTo>
                    <a:pt x="400" y="33"/>
                    <a:pt x="400" y="33"/>
                    <a:pt x="401" y="33"/>
                  </a:cubicBezTo>
                  <a:cubicBezTo>
                    <a:pt x="401" y="33"/>
                    <a:pt x="401" y="33"/>
                    <a:pt x="401" y="33"/>
                  </a:cubicBezTo>
                  <a:cubicBezTo>
                    <a:pt x="401" y="32"/>
                    <a:pt x="401" y="32"/>
                    <a:pt x="402" y="32"/>
                  </a:cubicBezTo>
                  <a:cubicBezTo>
                    <a:pt x="402" y="33"/>
                    <a:pt x="402" y="33"/>
                    <a:pt x="401" y="33"/>
                  </a:cubicBezTo>
                  <a:cubicBezTo>
                    <a:pt x="401" y="33"/>
                    <a:pt x="401" y="33"/>
                    <a:pt x="401" y="33"/>
                  </a:cubicBezTo>
                  <a:close/>
                  <a:moveTo>
                    <a:pt x="413" y="33"/>
                  </a:moveTo>
                  <a:cubicBezTo>
                    <a:pt x="414" y="34"/>
                    <a:pt x="414" y="34"/>
                    <a:pt x="414" y="34"/>
                  </a:cubicBezTo>
                  <a:cubicBezTo>
                    <a:pt x="414" y="34"/>
                    <a:pt x="414" y="34"/>
                    <a:pt x="414" y="34"/>
                  </a:cubicBezTo>
                  <a:cubicBezTo>
                    <a:pt x="414" y="34"/>
                    <a:pt x="414" y="34"/>
                    <a:pt x="414" y="34"/>
                  </a:cubicBezTo>
                  <a:cubicBezTo>
                    <a:pt x="415" y="34"/>
                    <a:pt x="413" y="32"/>
                    <a:pt x="415" y="32"/>
                  </a:cubicBezTo>
                  <a:cubicBezTo>
                    <a:pt x="414" y="33"/>
                    <a:pt x="414" y="33"/>
                    <a:pt x="414" y="34"/>
                  </a:cubicBezTo>
                  <a:cubicBezTo>
                    <a:pt x="414" y="34"/>
                    <a:pt x="414" y="34"/>
                    <a:pt x="414" y="34"/>
                  </a:cubicBezTo>
                  <a:cubicBezTo>
                    <a:pt x="413" y="34"/>
                    <a:pt x="413" y="34"/>
                    <a:pt x="413" y="33"/>
                  </a:cubicBezTo>
                  <a:cubicBezTo>
                    <a:pt x="413" y="33"/>
                    <a:pt x="413" y="33"/>
                    <a:pt x="413" y="33"/>
                  </a:cubicBezTo>
                  <a:cubicBezTo>
                    <a:pt x="413" y="33"/>
                    <a:pt x="413" y="33"/>
                    <a:pt x="413" y="33"/>
                  </a:cubicBezTo>
                  <a:close/>
                  <a:moveTo>
                    <a:pt x="413" y="26"/>
                  </a:moveTo>
                  <a:cubicBezTo>
                    <a:pt x="413" y="26"/>
                    <a:pt x="414" y="27"/>
                    <a:pt x="414" y="26"/>
                  </a:cubicBezTo>
                  <a:cubicBezTo>
                    <a:pt x="414" y="26"/>
                    <a:pt x="415" y="26"/>
                    <a:pt x="416" y="26"/>
                  </a:cubicBezTo>
                  <a:cubicBezTo>
                    <a:pt x="415" y="27"/>
                    <a:pt x="414" y="26"/>
                    <a:pt x="413" y="26"/>
                  </a:cubicBezTo>
                  <a:close/>
                  <a:moveTo>
                    <a:pt x="407" y="29"/>
                  </a:moveTo>
                  <a:cubicBezTo>
                    <a:pt x="406" y="29"/>
                    <a:pt x="406" y="29"/>
                    <a:pt x="406" y="29"/>
                  </a:cubicBezTo>
                  <a:cubicBezTo>
                    <a:pt x="407" y="30"/>
                    <a:pt x="407" y="29"/>
                    <a:pt x="408" y="29"/>
                  </a:cubicBezTo>
                  <a:cubicBezTo>
                    <a:pt x="408" y="29"/>
                    <a:pt x="408" y="29"/>
                    <a:pt x="408" y="29"/>
                  </a:cubicBezTo>
                  <a:cubicBezTo>
                    <a:pt x="408" y="30"/>
                    <a:pt x="409" y="29"/>
                    <a:pt x="410" y="30"/>
                  </a:cubicBezTo>
                  <a:cubicBezTo>
                    <a:pt x="410" y="30"/>
                    <a:pt x="409" y="30"/>
                    <a:pt x="409" y="30"/>
                  </a:cubicBezTo>
                  <a:cubicBezTo>
                    <a:pt x="409" y="30"/>
                    <a:pt x="410" y="30"/>
                    <a:pt x="410" y="31"/>
                  </a:cubicBezTo>
                  <a:cubicBezTo>
                    <a:pt x="411" y="30"/>
                    <a:pt x="412" y="30"/>
                    <a:pt x="412" y="30"/>
                  </a:cubicBezTo>
                  <a:cubicBezTo>
                    <a:pt x="412" y="30"/>
                    <a:pt x="412" y="30"/>
                    <a:pt x="412" y="30"/>
                  </a:cubicBezTo>
                  <a:cubicBezTo>
                    <a:pt x="412" y="30"/>
                    <a:pt x="411" y="30"/>
                    <a:pt x="411" y="30"/>
                  </a:cubicBezTo>
                  <a:cubicBezTo>
                    <a:pt x="411" y="30"/>
                    <a:pt x="411" y="30"/>
                    <a:pt x="411" y="31"/>
                  </a:cubicBezTo>
                  <a:cubicBezTo>
                    <a:pt x="410" y="31"/>
                    <a:pt x="409" y="31"/>
                    <a:pt x="408" y="31"/>
                  </a:cubicBezTo>
                  <a:cubicBezTo>
                    <a:pt x="408" y="30"/>
                    <a:pt x="407" y="30"/>
                    <a:pt x="407" y="30"/>
                  </a:cubicBezTo>
                  <a:cubicBezTo>
                    <a:pt x="406" y="31"/>
                    <a:pt x="406" y="31"/>
                    <a:pt x="406" y="31"/>
                  </a:cubicBezTo>
                  <a:cubicBezTo>
                    <a:pt x="405" y="31"/>
                    <a:pt x="405" y="29"/>
                    <a:pt x="404" y="30"/>
                  </a:cubicBezTo>
                  <a:cubicBezTo>
                    <a:pt x="404" y="30"/>
                    <a:pt x="404" y="30"/>
                    <a:pt x="404" y="29"/>
                  </a:cubicBezTo>
                  <a:cubicBezTo>
                    <a:pt x="404" y="29"/>
                    <a:pt x="406" y="29"/>
                    <a:pt x="407" y="29"/>
                  </a:cubicBezTo>
                  <a:close/>
                  <a:moveTo>
                    <a:pt x="401" y="35"/>
                  </a:moveTo>
                  <a:cubicBezTo>
                    <a:pt x="402" y="35"/>
                    <a:pt x="402" y="35"/>
                    <a:pt x="402" y="35"/>
                  </a:cubicBezTo>
                  <a:cubicBezTo>
                    <a:pt x="402" y="35"/>
                    <a:pt x="402" y="35"/>
                    <a:pt x="402" y="35"/>
                  </a:cubicBezTo>
                  <a:lnTo>
                    <a:pt x="401" y="35"/>
                  </a:lnTo>
                  <a:close/>
                  <a:moveTo>
                    <a:pt x="385" y="87"/>
                  </a:moveTo>
                  <a:cubicBezTo>
                    <a:pt x="384" y="87"/>
                    <a:pt x="384" y="88"/>
                    <a:pt x="383" y="88"/>
                  </a:cubicBezTo>
                  <a:cubicBezTo>
                    <a:pt x="383" y="87"/>
                    <a:pt x="384" y="87"/>
                    <a:pt x="385" y="87"/>
                  </a:cubicBezTo>
                  <a:cubicBezTo>
                    <a:pt x="385" y="87"/>
                    <a:pt x="385" y="87"/>
                    <a:pt x="386" y="87"/>
                  </a:cubicBezTo>
                  <a:cubicBezTo>
                    <a:pt x="385" y="87"/>
                    <a:pt x="385" y="87"/>
                    <a:pt x="385" y="87"/>
                  </a:cubicBezTo>
                  <a:close/>
                  <a:moveTo>
                    <a:pt x="406" y="36"/>
                  </a:moveTo>
                  <a:cubicBezTo>
                    <a:pt x="406" y="35"/>
                    <a:pt x="406" y="35"/>
                    <a:pt x="406" y="35"/>
                  </a:cubicBezTo>
                  <a:cubicBezTo>
                    <a:pt x="407" y="35"/>
                    <a:pt x="407" y="35"/>
                    <a:pt x="407" y="35"/>
                  </a:cubicBezTo>
                  <a:cubicBezTo>
                    <a:pt x="406" y="36"/>
                    <a:pt x="406" y="36"/>
                    <a:pt x="406" y="36"/>
                  </a:cubicBezTo>
                  <a:close/>
                  <a:moveTo>
                    <a:pt x="384" y="86"/>
                  </a:moveTo>
                  <a:cubicBezTo>
                    <a:pt x="384" y="86"/>
                    <a:pt x="384" y="86"/>
                    <a:pt x="384" y="86"/>
                  </a:cubicBezTo>
                  <a:cubicBezTo>
                    <a:pt x="384" y="86"/>
                    <a:pt x="384" y="86"/>
                    <a:pt x="384" y="86"/>
                  </a:cubicBezTo>
                  <a:cubicBezTo>
                    <a:pt x="384" y="86"/>
                    <a:pt x="384" y="86"/>
                    <a:pt x="384" y="86"/>
                  </a:cubicBezTo>
                  <a:cubicBezTo>
                    <a:pt x="384" y="86"/>
                    <a:pt x="384" y="86"/>
                    <a:pt x="384" y="86"/>
                  </a:cubicBezTo>
                  <a:close/>
                  <a:moveTo>
                    <a:pt x="407" y="36"/>
                  </a:moveTo>
                  <a:cubicBezTo>
                    <a:pt x="407" y="35"/>
                    <a:pt x="407" y="35"/>
                    <a:pt x="407" y="35"/>
                  </a:cubicBezTo>
                  <a:cubicBezTo>
                    <a:pt x="408" y="35"/>
                    <a:pt x="408" y="35"/>
                    <a:pt x="408" y="35"/>
                  </a:cubicBezTo>
                  <a:cubicBezTo>
                    <a:pt x="408" y="35"/>
                    <a:pt x="408" y="36"/>
                    <a:pt x="407" y="36"/>
                  </a:cubicBezTo>
                  <a:close/>
                  <a:moveTo>
                    <a:pt x="386" y="86"/>
                  </a:moveTo>
                  <a:cubicBezTo>
                    <a:pt x="386" y="86"/>
                    <a:pt x="386" y="86"/>
                    <a:pt x="386" y="86"/>
                  </a:cubicBezTo>
                  <a:cubicBezTo>
                    <a:pt x="387" y="86"/>
                    <a:pt x="387" y="86"/>
                    <a:pt x="387" y="86"/>
                  </a:cubicBezTo>
                  <a:cubicBezTo>
                    <a:pt x="386" y="86"/>
                    <a:pt x="386" y="86"/>
                    <a:pt x="386" y="86"/>
                  </a:cubicBezTo>
                  <a:close/>
                  <a:moveTo>
                    <a:pt x="403" y="33"/>
                  </a:moveTo>
                  <a:cubicBezTo>
                    <a:pt x="404" y="32"/>
                    <a:pt x="405" y="33"/>
                    <a:pt x="406" y="32"/>
                  </a:cubicBezTo>
                  <a:cubicBezTo>
                    <a:pt x="405" y="32"/>
                    <a:pt x="405" y="32"/>
                    <a:pt x="405" y="32"/>
                  </a:cubicBezTo>
                  <a:cubicBezTo>
                    <a:pt x="406" y="32"/>
                    <a:pt x="406" y="32"/>
                    <a:pt x="406" y="32"/>
                  </a:cubicBezTo>
                  <a:cubicBezTo>
                    <a:pt x="406" y="32"/>
                    <a:pt x="406" y="32"/>
                    <a:pt x="406" y="32"/>
                  </a:cubicBezTo>
                  <a:cubicBezTo>
                    <a:pt x="406" y="33"/>
                    <a:pt x="407" y="32"/>
                    <a:pt x="408" y="32"/>
                  </a:cubicBezTo>
                  <a:cubicBezTo>
                    <a:pt x="409" y="31"/>
                    <a:pt x="411" y="32"/>
                    <a:pt x="412" y="32"/>
                  </a:cubicBezTo>
                  <a:cubicBezTo>
                    <a:pt x="412" y="32"/>
                    <a:pt x="412" y="32"/>
                    <a:pt x="412" y="32"/>
                  </a:cubicBezTo>
                  <a:cubicBezTo>
                    <a:pt x="412" y="32"/>
                    <a:pt x="412" y="32"/>
                    <a:pt x="412" y="32"/>
                  </a:cubicBezTo>
                  <a:cubicBezTo>
                    <a:pt x="412" y="32"/>
                    <a:pt x="413" y="33"/>
                    <a:pt x="413" y="34"/>
                  </a:cubicBezTo>
                  <a:cubicBezTo>
                    <a:pt x="412" y="33"/>
                    <a:pt x="411" y="33"/>
                    <a:pt x="410" y="34"/>
                  </a:cubicBezTo>
                  <a:cubicBezTo>
                    <a:pt x="408" y="33"/>
                    <a:pt x="405" y="33"/>
                    <a:pt x="403" y="33"/>
                  </a:cubicBezTo>
                  <a:close/>
                  <a:moveTo>
                    <a:pt x="413" y="36"/>
                  </a:moveTo>
                  <a:cubicBezTo>
                    <a:pt x="411" y="35"/>
                    <a:pt x="410" y="36"/>
                    <a:pt x="408" y="36"/>
                  </a:cubicBezTo>
                  <a:cubicBezTo>
                    <a:pt x="409" y="35"/>
                    <a:pt x="411" y="36"/>
                    <a:pt x="412" y="35"/>
                  </a:cubicBezTo>
                  <a:cubicBezTo>
                    <a:pt x="412" y="35"/>
                    <a:pt x="412" y="35"/>
                    <a:pt x="412" y="35"/>
                  </a:cubicBezTo>
                  <a:cubicBezTo>
                    <a:pt x="412" y="35"/>
                    <a:pt x="412" y="35"/>
                    <a:pt x="412" y="35"/>
                  </a:cubicBezTo>
                  <a:cubicBezTo>
                    <a:pt x="412" y="35"/>
                    <a:pt x="412" y="35"/>
                    <a:pt x="412" y="35"/>
                  </a:cubicBezTo>
                  <a:cubicBezTo>
                    <a:pt x="412" y="35"/>
                    <a:pt x="412" y="35"/>
                    <a:pt x="412" y="35"/>
                  </a:cubicBezTo>
                  <a:cubicBezTo>
                    <a:pt x="413" y="36"/>
                    <a:pt x="414" y="35"/>
                    <a:pt x="415" y="35"/>
                  </a:cubicBezTo>
                  <a:cubicBezTo>
                    <a:pt x="415" y="36"/>
                    <a:pt x="413" y="36"/>
                    <a:pt x="413" y="36"/>
                  </a:cubicBezTo>
                  <a:close/>
                  <a:moveTo>
                    <a:pt x="429" y="33"/>
                  </a:moveTo>
                  <a:cubicBezTo>
                    <a:pt x="429" y="34"/>
                    <a:pt x="429" y="34"/>
                    <a:pt x="429" y="34"/>
                  </a:cubicBezTo>
                  <a:cubicBezTo>
                    <a:pt x="430" y="35"/>
                    <a:pt x="430" y="33"/>
                    <a:pt x="430" y="34"/>
                  </a:cubicBezTo>
                  <a:cubicBezTo>
                    <a:pt x="432" y="34"/>
                    <a:pt x="432" y="34"/>
                    <a:pt x="432" y="34"/>
                  </a:cubicBezTo>
                  <a:cubicBezTo>
                    <a:pt x="431" y="34"/>
                    <a:pt x="430" y="35"/>
                    <a:pt x="429" y="34"/>
                  </a:cubicBezTo>
                  <a:cubicBezTo>
                    <a:pt x="429" y="34"/>
                    <a:pt x="429" y="34"/>
                    <a:pt x="429" y="34"/>
                  </a:cubicBezTo>
                  <a:cubicBezTo>
                    <a:pt x="428" y="34"/>
                    <a:pt x="428" y="34"/>
                    <a:pt x="428" y="34"/>
                  </a:cubicBezTo>
                  <a:cubicBezTo>
                    <a:pt x="428" y="34"/>
                    <a:pt x="428" y="34"/>
                    <a:pt x="428" y="34"/>
                  </a:cubicBezTo>
                  <a:cubicBezTo>
                    <a:pt x="428" y="34"/>
                    <a:pt x="428" y="34"/>
                    <a:pt x="428" y="34"/>
                  </a:cubicBezTo>
                  <a:cubicBezTo>
                    <a:pt x="428" y="34"/>
                    <a:pt x="428" y="33"/>
                    <a:pt x="428" y="33"/>
                  </a:cubicBezTo>
                  <a:cubicBezTo>
                    <a:pt x="427" y="33"/>
                    <a:pt x="427" y="33"/>
                    <a:pt x="427" y="33"/>
                  </a:cubicBezTo>
                  <a:cubicBezTo>
                    <a:pt x="427" y="34"/>
                    <a:pt x="427" y="34"/>
                    <a:pt x="427" y="34"/>
                  </a:cubicBezTo>
                  <a:cubicBezTo>
                    <a:pt x="427" y="33"/>
                    <a:pt x="427" y="33"/>
                    <a:pt x="427" y="33"/>
                  </a:cubicBezTo>
                  <a:cubicBezTo>
                    <a:pt x="427" y="33"/>
                    <a:pt x="428" y="33"/>
                    <a:pt x="429" y="33"/>
                  </a:cubicBezTo>
                  <a:close/>
                  <a:moveTo>
                    <a:pt x="415" y="36"/>
                  </a:moveTo>
                  <a:cubicBezTo>
                    <a:pt x="416" y="36"/>
                    <a:pt x="416" y="36"/>
                    <a:pt x="416" y="36"/>
                  </a:cubicBezTo>
                  <a:cubicBezTo>
                    <a:pt x="416" y="36"/>
                    <a:pt x="417" y="36"/>
                    <a:pt x="417" y="36"/>
                  </a:cubicBezTo>
                  <a:cubicBezTo>
                    <a:pt x="417" y="36"/>
                    <a:pt x="417" y="36"/>
                    <a:pt x="417" y="36"/>
                  </a:cubicBezTo>
                  <a:cubicBezTo>
                    <a:pt x="416" y="36"/>
                    <a:pt x="416" y="36"/>
                    <a:pt x="416" y="36"/>
                  </a:cubicBezTo>
                  <a:cubicBezTo>
                    <a:pt x="416" y="36"/>
                    <a:pt x="416" y="36"/>
                    <a:pt x="415" y="36"/>
                  </a:cubicBezTo>
                  <a:close/>
                  <a:moveTo>
                    <a:pt x="418" y="34"/>
                  </a:moveTo>
                  <a:cubicBezTo>
                    <a:pt x="418" y="33"/>
                    <a:pt x="418" y="33"/>
                    <a:pt x="418" y="33"/>
                  </a:cubicBezTo>
                  <a:cubicBezTo>
                    <a:pt x="418" y="33"/>
                    <a:pt x="418" y="33"/>
                    <a:pt x="418" y="33"/>
                  </a:cubicBezTo>
                  <a:lnTo>
                    <a:pt x="418" y="34"/>
                  </a:lnTo>
                  <a:close/>
                  <a:moveTo>
                    <a:pt x="424" y="36"/>
                  </a:moveTo>
                  <a:cubicBezTo>
                    <a:pt x="424" y="36"/>
                    <a:pt x="424" y="36"/>
                    <a:pt x="424" y="36"/>
                  </a:cubicBezTo>
                  <a:cubicBezTo>
                    <a:pt x="424" y="36"/>
                    <a:pt x="424" y="36"/>
                    <a:pt x="424" y="36"/>
                  </a:cubicBezTo>
                  <a:cubicBezTo>
                    <a:pt x="424" y="36"/>
                    <a:pt x="424" y="36"/>
                    <a:pt x="424" y="36"/>
                  </a:cubicBezTo>
                  <a:cubicBezTo>
                    <a:pt x="425" y="36"/>
                    <a:pt x="425" y="36"/>
                    <a:pt x="425" y="36"/>
                  </a:cubicBezTo>
                  <a:cubicBezTo>
                    <a:pt x="424" y="36"/>
                    <a:pt x="424" y="36"/>
                    <a:pt x="424" y="36"/>
                  </a:cubicBezTo>
                  <a:close/>
                  <a:moveTo>
                    <a:pt x="426" y="34"/>
                  </a:moveTo>
                  <a:cubicBezTo>
                    <a:pt x="426" y="34"/>
                    <a:pt x="426" y="34"/>
                    <a:pt x="426" y="34"/>
                  </a:cubicBezTo>
                  <a:cubicBezTo>
                    <a:pt x="424" y="34"/>
                    <a:pt x="424" y="34"/>
                    <a:pt x="424" y="34"/>
                  </a:cubicBezTo>
                  <a:cubicBezTo>
                    <a:pt x="424" y="34"/>
                    <a:pt x="424" y="33"/>
                    <a:pt x="424" y="33"/>
                  </a:cubicBezTo>
                  <a:cubicBezTo>
                    <a:pt x="424" y="33"/>
                    <a:pt x="424" y="33"/>
                    <a:pt x="424" y="33"/>
                  </a:cubicBezTo>
                  <a:cubicBezTo>
                    <a:pt x="423" y="33"/>
                    <a:pt x="424" y="34"/>
                    <a:pt x="424" y="34"/>
                  </a:cubicBezTo>
                  <a:cubicBezTo>
                    <a:pt x="423" y="34"/>
                    <a:pt x="420" y="34"/>
                    <a:pt x="419" y="33"/>
                  </a:cubicBezTo>
                  <a:cubicBezTo>
                    <a:pt x="419" y="33"/>
                    <a:pt x="419" y="33"/>
                    <a:pt x="419" y="33"/>
                  </a:cubicBezTo>
                  <a:cubicBezTo>
                    <a:pt x="421" y="34"/>
                    <a:pt x="424" y="33"/>
                    <a:pt x="426" y="33"/>
                  </a:cubicBezTo>
                  <a:cubicBezTo>
                    <a:pt x="426" y="33"/>
                    <a:pt x="426" y="33"/>
                    <a:pt x="426" y="34"/>
                  </a:cubicBezTo>
                  <a:close/>
                </a:path>
              </a:pathLst>
            </a:custGeom>
            <a:solidFill>
              <a:srgbClr val="455993"/>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41" name="文本框 40"/>
            <p:cNvSpPr txBox="1"/>
            <p:nvPr/>
          </p:nvSpPr>
          <p:spPr>
            <a:xfrm>
              <a:off x="4207687" y="3715387"/>
              <a:ext cx="1523495" cy="346249"/>
            </a:xfrm>
            <a:prstGeom prst="rect">
              <a:avLst/>
            </a:prstGeom>
            <a:noFill/>
          </p:spPr>
          <p:txBody>
            <a:bodyPr wrap="none" rtlCol="0">
              <a:spAutoFit/>
            </a:bodyPr>
            <a:lstStyle>
              <a:defPPr>
                <a:defRPr lang="en-US"/>
              </a:defPPr>
              <a:lvl1pPr>
                <a:defRPr sz="1400" b="1">
                  <a:solidFill>
                    <a:srgbClr val="C29354"/>
                  </a:solidFill>
                  <a:latin typeface="微软雅黑" panose="020B0503020204020204" pitchFamily="34" charset="-122"/>
                  <a:ea typeface="微软雅黑" panose="020B0503020204020204" pitchFamily="34" charset="-122"/>
                </a:defRPr>
              </a:lvl1pPr>
            </a:lstStyle>
            <a:p>
              <a:pPr algn="r"/>
              <a:r>
                <a:rPr lang="zh-CN" altLang="en-US" sz="2400" dirty="0">
                  <a:solidFill>
                    <a:schemeClr val="bg1"/>
                  </a:solidFill>
                  <a:latin typeface="方正吕建德字体" panose="02010600010101010101" pitchFamily="2" charset="-122"/>
                  <a:ea typeface="方正吕建德字体" panose="02010600010101010101" pitchFamily="2" charset="-122"/>
                  <a:cs typeface="+mj-cs"/>
                </a:rPr>
                <a:t>输入你的标题</a:t>
              </a:r>
            </a:p>
          </p:txBody>
        </p:sp>
      </p:grpSp>
      <p:sp>
        <p:nvSpPr>
          <p:cNvPr id="42" name="矩形 41"/>
          <p:cNvSpPr/>
          <p:nvPr/>
        </p:nvSpPr>
        <p:spPr>
          <a:xfrm>
            <a:off x="3876616" y="5564080"/>
            <a:ext cx="5138352" cy="757130"/>
          </a:xfrm>
          <a:prstGeom prst="rect">
            <a:avLst/>
          </a:prstGeom>
        </p:spPr>
        <p:txBody>
          <a:bodyPr wrap="square">
            <a:spAutoFit/>
          </a:bodyPr>
          <a:lstStyle/>
          <a:p>
            <a:pPr>
              <a:lnSpc>
                <a:spcPct val="120000"/>
              </a:lnSpc>
            </a:pPr>
            <a:r>
              <a:rPr lang="zh-CN" altLang="en-US" dirty="0">
                <a:solidFill>
                  <a:schemeClr val="tx1">
                    <a:lumMod val="75000"/>
                    <a:lumOff val="25000"/>
                  </a:schemeClr>
                </a:solidFill>
                <a:latin typeface="楷体" panose="02010609060101010101" pitchFamily="49" charset="-122"/>
                <a:ea typeface="楷体" panose="02010609060101010101" pitchFamily="49" charset="-122"/>
              </a:rPr>
              <a:t>请在此处添加详细描述文本，尽量与标题文本语言风格相符合，语言描述尽量简洁生动。</a:t>
            </a:r>
          </a:p>
        </p:txBody>
      </p:sp>
      <p:grpSp>
        <p:nvGrpSpPr>
          <p:cNvPr id="17" name="组合 16">
            <a:extLst>
              <a:ext uri="{FF2B5EF4-FFF2-40B4-BE49-F238E27FC236}">
                <a16:creationId xmlns="" xmlns:a16="http://schemas.microsoft.com/office/drawing/2014/main" id="{7AA2172B-C5CD-4FBA-898A-C47603BA66AA}"/>
              </a:ext>
            </a:extLst>
          </p:cNvPr>
          <p:cNvGrpSpPr/>
          <p:nvPr/>
        </p:nvGrpSpPr>
        <p:grpSpPr>
          <a:xfrm>
            <a:off x="195945" y="282241"/>
            <a:ext cx="881742" cy="663070"/>
            <a:chOff x="1164772" y="1589314"/>
            <a:chExt cx="4082143" cy="3069771"/>
          </a:xfrm>
        </p:grpSpPr>
        <p:sp>
          <p:nvSpPr>
            <p:cNvPr id="18" name="椭圆 17">
              <a:extLst>
                <a:ext uri="{FF2B5EF4-FFF2-40B4-BE49-F238E27FC236}">
                  <a16:creationId xmlns="" xmlns:a16="http://schemas.microsoft.com/office/drawing/2014/main" id="{BE5D1E29-A6E4-479B-8981-0189D28902DC}"/>
                </a:ext>
              </a:extLst>
            </p:cNvPr>
            <p:cNvSpPr/>
            <p:nvPr/>
          </p:nvSpPr>
          <p:spPr>
            <a:xfrm>
              <a:off x="2024743" y="1589314"/>
              <a:ext cx="3069771" cy="3069771"/>
            </a:xfrm>
            <a:prstGeom prst="ellipse">
              <a:avLst/>
            </a:prstGeom>
            <a:gradFill>
              <a:gsLst>
                <a:gs pos="0">
                  <a:srgbClr val="455993"/>
                </a:gs>
                <a:gs pos="100000">
                  <a:srgbClr val="45599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9" name="图形 9">
              <a:extLst>
                <a:ext uri="{FF2B5EF4-FFF2-40B4-BE49-F238E27FC236}">
                  <a16:creationId xmlns="" xmlns:a16="http://schemas.microsoft.com/office/drawing/2014/main" id="{1B65B5EE-A316-4C43-A49B-B96CB066675F}"/>
                </a:ext>
              </a:extLst>
            </p:cNvPr>
            <p:cNvPicPr>
              <a:picLocks noChangeAspect="1"/>
            </p:cNvPicPr>
            <p:nvPr/>
          </p:nvPicPr>
          <p:blipFill>
            <a:blip r:embed="rId7">
              <a:extLst>
                <a:ext uri="{96DAC541-7B7A-43D3-8B79-37D633B846F1}">
                  <asvg:svgBlip xmlns="" xmlns:asvg="http://schemas.microsoft.com/office/drawing/2016/SVG/main" r:embed="rId8"/>
                </a:ext>
              </a:extLst>
            </a:blip>
            <a:stretch>
              <a:fillRect/>
            </a:stretch>
          </p:blipFill>
          <p:spPr>
            <a:xfrm>
              <a:off x="1164772" y="3124199"/>
              <a:ext cx="4082143" cy="1228719"/>
            </a:xfrm>
            <a:prstGeom prst="rect">
              <a:avLst/>
            </a:prstGeom>
          </p:spPr>
        </p:pic>
      </p:grpSp>
      <p:sp>
        <p:nvSpPr>
          <p:cNvPr id="20" name="标题 3">
            <a:extLst>
              <a:ext uri="{FF2B5EF4-FFF2-40B4-BE49-F238E27FC236}">
                <a16:creationId xmlns="" xmlns:a16="http://schemas.microsoft.com/office/drawing/2014/main" id="{06037D46-DC88-46A9-9AF5-881A557BE415}"/>
              </a:ext>
            </a:extLst>
          </p:cNvPr>
          <p:cNvSpPr txBox="1">
            <a:spLocks/>
          </p:cNvSpPr>
          <p:nvPr/>
        </p:nvSpPr>
        <p:spPr>
          <a:xfrm>
            <a:off x="636816" y="1203966"/>
            <a:ext cx="538272" cy="3836366"/>
          </a:xfrm>
          <a:prstGeom prst="rect">
            <a:avLst/>
          </a:prstGeom>
        </p:spPr>
        <p:txBody>
          <a:bodyPr vert="eaVert"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2400" dirty="0">
                <a:solidFill>
                  <a:srgbClr val="455993"/>
                </a:solidFill>
                <a:latin typeface="方正吕建德字体" panose="02010600010101010101" pitchFamily="2" charset="-122"/>
                <a:ea typeface="方正吕建德字体" panose="02010600010101010101" pitchFamily="2" charset="-122"/>
              </a:rPr>
              <a:t/>
            </a:r>
            <a:br>
              <a:rPr lang="en-US" altLang="zh-CN" sz="2400" dirty="0">
                <a:solidFill>
                  <a:srgbClr val="455993"/>
                </a:solidFill>
                <a:latin typeface="方正吕建德字体" panose="02010600010101010101" pitchFamily="2" charset="-122"/>
                <a:ea typeface="方正吕建德字体" panose="02010600010101010101" pitchFamily="2" charset="-122"/>
              </a:rPr>
            </a:br>
            <a:r>
              <a:rPr lang="zh-CN" altLang="en-US" sz="2400" dirty="0">
                <a:solidFill>
                  <a:srgbClr val="455993"/>
                </a:solidFill>
                <a:latin typeface="方正吕建德字体" panose="02010600010101010101" pitchFamily="2" charset="-122"/>
                <a:ea typeface="方正吕建德字体" panose="02010600010101010101" pitchFamily="2" charset="-122"/>
              </a:rPr>
              <a:t>请插入您的标题内容</a:t>
            </a:r>
            <a:endParaRPr lang="zh-CN" altLang="en-US" sz="2400" dirty="0">
              <a:solidFill>
                <a:srgbClr val="455993"/>
              </a:solidFill>
            </a:endParaRPr>
          </a:p>
        </p:txBody>
      </p:sp>
      <p:pic>
        <p:nvPicPr>
          <p:cNvPr id="21" name="PA_图片 7" descr="5d80f4b3e78a9513d048aa2ccdf80f56">
            <a:extLst>
              <a:ext uri="{FF2B5EF4-FFF2-40B4-BE49-F238E27FC236}">
                <a16:creationId xmlns="" xmlns:a16="http://schemas.microsoft.com/office/drawing/2014/main" id="{826A0B35-F109-455C-AB56-0C4CB90403AD}"/>
              </a:ext>
            </a:extLst>
          </p:cNvPr>
          <p:cNvPicPr>
            <a:picLocks noChangeAspect="1"/>
          </p:cNvPicPr>
          <p:nvPr>
            <p:custDataLst>
              <p:tags r:id="rId1"/>
            </p:custDataLst>
          </p:nvPr>
        </p:nvPicPr>
        <p:blipFill rotWithShape="1">
          <a:blip r:embed="rId9"/>
          <a:srcRect l="65717" t="69541" r="16491"/>
          <a:stretch/>
        </p:blipFill>
        <p:spPr>
          <a:xfrm>
            <a:off x="564089" y="3968441"/>
            <a:ext cx="434063" cy="1035531"/>
          </a:xfrm>
          <a:prstGeom prst="rect">
            <a:avLst/>
          </a:prstGeom>
        </p:spPr>
      </p:pic>
    </p:spTree>
    <p:extLst>
      <p:ext uri="{BB962C8B-B14F-4D97-AF65-F5344CB8AC3E}">
        <p14:creationId xmlns:p14="http://schemas.microsoft.com/office/powerpoint/2010/main" val="8237263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dissolve">
                                      <p:cBhvr>
                                        <p:cTn id="7" dur="10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wipe(left)">
                                      <p:cBhvr>
                                        <p:cTn id="12" dur="500"/>
                                        <p:tgtEl>
                                          <p:spTgt spid="4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barn(inVertical)">
                                      <p:cBhvr>
                                        <p:cTn id="17" dur="500"/>
                                        <p:tgtEl>
                                          <p:spTgt spid="36"/>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dissolve">
                                      <p:cBhvr>
                                        <p:cTn id="22" dur="1000"/>
                                        <p:tgtEl>
                                          <p:spTgt spid="3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44"/>
                                        </p:tgtEl>
                                        <p:attrNameLst>
                                          <p:attrName>style.visibility</p:attrName>
                                        </p:attrNameLst>
                                      </p:cBhvr>
                                      <p:to>
                                        <p:strVal val="visible"/>
                                      </p:to>
                                    </p:set>
                                    <p:animEffect transition="in" filter="wipe(left)">
                                      <p:cBhvr>
                                        <p:cTn id="27" dur="500"/>
                                        <p:tgtEl>
                                          <p:spTgt spid="44"/>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39"/>
                                        </p:tgtEl>
                                        <p:attrNameLst>
                                          <p:attrName>style.visibility</p:attrName>
                                        </p:attrNameLst>
                                      </p:cBhvr>
                                      <p:to>
                                        <p:strVal val="visible"/>
                                      </p:to>
                                    </p:set>
                                    <p:animEffect transition="in" filter="barn(inVertical)">
                                      <p:cBhvr>
                                        <p:cTn id="32" dur="500"/>
                                        <p:tgtEl>
                                          <p:spTgt spid="39"/>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dissolve">
                                      <p:cBhvr>
                                        <p:cTn id="37" dur="1000"/>
                                        <p:tgtEl>
                                          <p:spTgt spid="33"/>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45"/>
                                        </p:tgtEl>
                                        <p:attrNameLst>
                                          <p:attrName>style.visibility</p:attrName>
                                        </p:attrNameLst>
                                      </p:cBhvr>
                                      <p:to>
                                        <p:strVal val="visible"/>
                                      </p:to>
                                    </p:set>
                                    <p:animEffect transition="in" filter="wipe(left)">
                                      <p:cBhvr>
                                        <p:cTn id="42" dur="500"/>
                                        <p:tgtEl>
                                          <p:spTgt spid="45"/>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42"/>
                                        </p:tgtEl>
                                        <p:attrNameLst>
                                          <p:attrName>style.visibility</p:attrName>
                                        </p:attrNameLst>
                                      </p:cBhvr>
                                      <p:to>
                                        <p:strVal val="visible"/>
                                      </p:to>
                                    </p:set>
                                    <p:animEffect transition="in" filter="barn(inVertical)">
                                      <p:cBhvr>
                                        <p:cTn id="47" dur="500"/>
                                        <p:tgtEl>
                                          <p:spTgt spid="42"/>
                                        </p:tgtEl>
                                      </p:cBhvr>
                                    </p:animEffect>
                                  </p:childTnLst>
                                </p:cTn>
                              </p:par>
                            </p:childTnLst>
                          </p:cTn>
                        </p:par>
                        <p:par>
                          <p:cTn id="48" fill="hold">
                            <p:stCondLst>
                              <p:cond delay="500"/>
                            </p:stCondLst>
                            <p:childTnLst>
                              <p:par>
                                <p:cTn id="49" presetID="47" presetClass="entr" presetSubtype="0" fill="hold" nodeType="after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fade">
                                      <p:cBhvr>
                                        <p:cTn id="51" dur="1000"/>
                                        <p:tgtEl>
                                          <p:spTgt spid="21"/>
                                        </p:tgtEl>
                                      </p:cBhvr>
                                    </p:animEffect>
                                    <p:anim calcmode="lin" valueType="num">
                                      <p:cBhvr>
                                        <p:cTn id="52" dur="1000" fill="hold"/>
                                        <p:tgtEl>
                                          <p:spTgt spid="21"/>
                                        </p:tgtEl>
                                        <p:attrNameLst>
                                          <p:attrName>ppt_x</p:attrName>
                                        </p:attrNameLst>
                                      </p:cBhvr>
                                      <p:tavLst>
                                        <p:tav tm="0">
                                          <p:val>
                                            <p:strVal val="#ppt_x"/>
                                          </p:val>
                                        </p:tav>
                                        <p:tav tm="100000">
                                          <p:val>
                                            <p:strVal val="#ppt_x"/>
                                          </p:val>
                                        </p:tav>
                                      </p:tavLst>
                                    </p:anim>
                                    <p:anim calcmode="lin" valueType="num">
                                      <p:cBhvr>
                                        <p:cTn id="53"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32" grpId="0" animBg="1"/>
      <p:bldP spid="33" grpId="0" animBg="1"/>
      <p:bldP spid="36" grpId="0"/>
      <p:bldP spid="39" grpId="0"/>
      <p:bldP spid="4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Freeform 127"/>
          <p:cNvSpPr>
            <a:spLocks/>
          </p:cNvSpPr>
          <p:nvPr/>
        </p:nvSpPr>
        <p:spPr bwMode="auto">
          <a:xfrm rot="5400000">
            <a:off x="2044827" y="1864963"/>
            <a:ext cx="2760133" cy="1865843"/>
          </a:xfrm>
          <a:custGeom>
            <a:avLst/>
            <a:gdLst>
              <a:gd name="T0" fmla="*/ 446 w 486"/>
              <a:gd name="T1" fmla="*/ 164 h 235"/>
              <a:gd name="T2" fmla="*/ 467 w 486"/>
              <a:gd name="T3" fmla="*/ 169 h 235"/>
              <a:gd name="T4" fmla="*/ 429 w 486"/>
              <a:gd name="T5" fmla="*/ 173 h 235"/>
              <a:gd name="T6" fmla="*/ 456 w 486"/>
              <a:gd name="T7" fmla="*/ 180 h 235"/>
              <a:gd name="T8" fmla="*/ 429 w 486"/>
              <a:gd name="T9" fmla="*/ 188 h 235"/>
              <a:gd name="T10" fmla="*/ 424 w 486"/>
              <a:gd name="T11" fmla="*/ 193 h 235"/>
              <a:gd name="T12" fmla="*/ 417 w 486"/>
              <a:gd name="T13" fmla="*/ 200 h 235"/>
              <a:gd name="T14" fmla="*/ 406 w 486"/>
              <a:gd name="T15" fmla="*/ 211 h 235"/>
              <a:gd name="T16" fmla="*/ 387 w 486"/>
              <a:gd name="T17" fmla="*/ 215 h 235"/>
              <a:gd name="T18" fmla="*/ 396 w 486"/>
              <a:gd name="T19" fmla="*/ 219 h 235"/>
              <a:gd name="T20" fmla="*/ 376 w 486"/>
              <a:gd name="T21" fmla="*/ 222 h 235"/>
              <a:gd name="T22" fmla="*/ 386 w 486"/>
              <a:gd name="T23" fmla="*/ 226 h 235"/>
              <a:gd name="T24" fmla="*/ 390 w 486"/>
              <a:gd name="T25" fmla="*/ 229 h 235"/>
              <a:gd name="T26" fmla="*/ 392 w 486"/>
              <a:gd name="T27" fmla="*/ 234 h 235"/>
              <a:gd name="T28" fmla="*/ 278 w 486"/>
              <a:gd name="T29" fmla="*/ 233 h 235"/>
              <a:gd name="T30" fmla="*/ 114 w 486"/>
              <a:gd name="T31" fmla="*/ 234 h 235"/>
              <a:gd name="T32" fmla="*/ 70 w 486"/>
              <a:gd name="T33" fmla="*/ 225 h 235"/>
              <a:gd name="T34" fmla="*/ 79 w 486"/>
              <a:gd name="T35" fmla="*/ 216 h 235"/>
              <a:gd name="T36" fmla="*/ 25 w 486"/>
              <a:gd name="T37" fmla="*/ 206 h 235"/>
              <a:gd name="T38" fmla="*/ 31 w 486"/>
              <a:gd name="T39" fmla="*/ 197 h 235"/>
              <a:gd name="T40" fmla="*/ 44 w 486"/>
              <a:gd name="T41" fmla="*/ 190 h 235"/>
              <a:gd name="T42" fmla="*/ 45 w 486"/>
              <a:gd name="T43" fmla="*/ 181 h 235"/>
              <a:gd name="T44" fmla="*/ 54 w 486"/>
              <a:gd name="T45" fmla="*/ 170 h 235"/>
              <a:gd name="T46" fmla="*/ 57 w 486"/>
              <a:gd name="T47" fmla="*/ 164 h 235"/>
              <a:gd name="T48" fmla="*/ 29 w 486"/>
              <a:gd name="T49" fmla="*/ 154 h 235"/>
              <a:gd name="T50" fmla="*/ 34 w 486"/>
              <a:gd name="T51" fmla="*/ 143 h 235"/>
              <a:gd name="T52" fmla="*/ 44 w 486"/>
              <a:gd name="T53" fmla="*/ 132 h 235"/>
              <a:gd name="T54" fmla="*/ 52 w 486"/>
              <a:gd name="T55" fmla="*/ 118 h 235"/>
              <a:gd name="T56" fmla="*/ 34 w 486"/>
              <a:gd name="T57" fmla="*/ 108 h 235"/>
              <a:gd name="T58" fmla="*/ 9 w 486"/>
              <a:gd name="T59" fmla="*/ 97 h 235"/>
              <a:gd name="T60" fmla="*/ 15 w 486"/>
              <a:gd name="T61" fmla="*/ 85 h 235"/>
              <a:gd name="T62" fmla="*/ 21 w 486"/>
              <a:gd name="T63" fmla="*/ 71 h 235"/>
              <a:gd name="T64" fmla="*/ 6 w 486"/>
              <a:gd name="T65" fmla="*/ 58 h 235"/>
              <a:gd name="T66" fmla="*/ 14 w 486"/>
              <a:gd name="T67" fmla="*/ 44 h 235"/>
              <a:gd name="T68" fmla="*/ 33 w 486"/>
              <a:gd name="T69" fmla="*/ 31 h 235"/>
              <a:gd name="T70" fmla="*/ 39 w 486"/>
              <a:gd name="T71" fmla="*/ 22 h 235"/>
              <a:gd name="T72" fmla="*/ 48 w 486"/>
              <a:gd name="T73" fmla="*/ 13 h 235"/>
              <a:gd name="T74" fmla="*/ 92 w 486"/>
              <a:gd name="T75" fmla="*/ 5 h 235"/>
              <a:gd name="T76" fmla="*/ 160 w 486"/>
              <a:gd name="T77" fmla="*/ 2 h 235"/>
              <a:gd name="T78" fmla="*/ 258 w 486"/>
              <a:gd name="T79" fmla="*/ 8 h 235"/>
              <a:gd name="T80" fmla="*/ 314 w 486"/>
              <a:gd name="T81" fmla="*/ 13 h 235"/>
              <a:gd name="T82" fmla="*/ 344 w 486"/>
              <a:gd name="T83" fmla="*/ 16 h 235"/>
              <a:gd name="T84" fmla="*/ 347 w 486"/>
              <a:gd name="T85" fmla="*/ 18 h 235"/>
              <a:gd name="T86" fmla="*/ 329 w 486"/>
              <a:gd name="T87" fmla="*/ 19 h 235"/>
              <a:gd name="T88" fmla="*/ 355 w 486"/>
              <a:gd name="T89" fmla="*/ 23 h 235"/>
              <a:gd name="T90" fmla="*/ 349 w 486"/>
              <a:gd name="T91" fmla="*/ 25 h 235"/>
              <a:gd name="T92" fmla="*/ 358 w 486"/>
              <a:gd name="T93" fmla="*/ 29 h 235"/>
              <a:gd name="T94" fmla="*/ 404 w 486"/>
              <a:gd name="T95" fmla="*/ 38 h 235"/>
              <a:gd name="T96" fmla="*/ 402 w 486"/>
              <a:gd name="T97" fmla="*/ 40 h 235"/>
              <a:gd name="T98" fmla="*/ 413 w 486"/>
              <a:gd name="T99" fmla="*/ 44 h 235"/>
              <a:gd name="T100" fmla="*/ 425 w 486"/>
              <a:gd name="T101" fmla="*/ 54 h 235"/>
              <a:gd name="T102" fmla="*/ 430 w 486"/>
              <a:gd name="T103" fmla="*/ 70 h 235"/>
              <a:gd name="T104" fmla="*/ 400 w 486"/>
              <a:gd name="T105" fmla="*/ 87 h 235"/>
              <a:gd name="T106" fmla="*/ 387 w 486"/>
              <a:gd name="T107" fmla="*/ 100 h 235"/>
              <a:gd name="T108" fmla="*/ 419 w 486"/>
              <a:gd name="T109" fmla="*/ 117 h 235"/>
              <a:gd name="T110" fmla="*/ 400 w 486"/>
              <a:gd name="T111" fmla="*/ 126 h 235"/>
              <a:gd name="T112" fmla="*/ 442 w 486"/>
              <a:gd name="T113" fmla="*/ 138 h 235"/>
              <a:gd name="T114" fmla="*/ 431 w 486"/>
              <a:gd name="T115" fmla="*/ 143 h 235"/>
              <a:gd name="T116" fmla="*/ 440 w 486"/>
              <a:gd name="T117" fmla="*/ 145 h 235"/>
              <a:gd name="T118" fmla="*/ 415 w 486"/>
              <a:gd name="T119" fmla="*/ 147 h 235"/>
              <a:gd name="T120" fmla="*/ 437 w 486"/>
              <a:gd name="T121" fmla="*/ 151 h 235"/>
              <a:gd name="T122" fmla="*/ 467 w 486"/>
              <a:gd name="T123" fmla="*/ 15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6" h="235">
                <a:moveTo>
                  <a:pt x="479" y="159"/>
                </a:moveTo>
                <a:cubicBezTo>
                  <a:pt x="469" y="159"/>
                  <a:pt x="458" y="158"/>
                  <a:pt x="447" y="159"/>
                </a:cubicBezTo>
                <a:cubicBezTo>
                  <a:pt x="442" y="159"/>
                  <a:pt x="442" y="159"/>
                  <a:pt x="442" y="159"/>
                </a:cubicBezTo>
                <a:cubicBezTo>
                  <a:pt x="442" y="159"/>
                  <a:pt x="443" y="159"/>
                  <a:pt x="444" y="159"/>
                </a:cubicBezTo>
                <a:cubicBezTo>
                  <a:pt x="447" y="159"/>
                  <a:pt x="451" y="159"/>
                  <a:pt x="455" y="160"/>
                </a:cubicBezTo>
                <a:cubicBezTo>
                  <a:pt x="455" y="160"/>
                  <a:pt x="456" y="160"/>
                  <a:pt x="456" y="160"/>
                </a:cubicBezTo>
                <a:cubicBezTo>
                  <a:pt x="457" y="160"/>
                  <a:pt x="458" y="160"/>
                  <a:pt x="459" y="160"/>
                </a:cubicBezTo>
                <a:cubicBezTo>
                  <a:pt x="461" y="160"/>
                  <a:pt x="463" y="160"/>
                  <a:pt x="465" y="161"/>
                </a:cubicBezTo>
                <a:cubicBezTo>
                  <a:pt x="466" y="160"/>
                  <a:pt x="467" y="160"/>
                  <a:pt x="468" y="161"/>
                </a:cubicBezTo>
                <a:cubicBezTo>
                  <a:pt x="465" y="161"/>
                  <a:pt x="464" y="160"/>
                  <a:pt x="461" y="161"/>
                </a:cubicBezTo>
                <a:cubicBezTo>
                  <a:pt x="468" y="161"/>
                  <a:pt x="473" y="161"/>
                  <a:pt x="480" y="162"/>
                </a:cubicBezTo>
                <a:cubicBezTo>
                  <a:pt x="479" y="162"/>
                  <a:pt x="479" y="162"/>
                  <a:pt x="479" y="162"/>
                </a:cubicBezTo>
                <a:cubicBezTo>
                  <a:pt x="475" y="161"/>
                  <a:pt x="471" y="161"/>
                  <a:pt x="466" y="161"/>
                </a:cubicBezTo>
                <a:cubicBezTo>
                  <a:pt x="466" y="161"/>
                  <a:pt x="465" y="162"/>
                  <a:pt x="465" y="161"/>
                </a:cubicBezTo>
                <a:cubicBezTo>
                  <a:pt x="465" y="161"/>
                  <a:pt x="465" y="161"/>
                  <a:pt x="465" y="161"/>
                </a:cubicBezTo>
                <a:cubicBezTo>
                  <a:pt x="461" y="161"/>
                  <a:pt x="456" y="161"/>
                  <a:pt x="453" y="161"/>
                </a:cubicBezTo>
                <a:cubicBezTo>
                  <a:pt x="454" y="161"/>
                  <a:pt x="455" y="161"/>
                  <a:pt x="457" y="162"/>
                </a:cubicBezTo>
                <a:cubicBezTo>
                  <a:pt x="462" y="162"/>
                  <a:pt x="467" y="162"/>
                  <a:pt x="473" y="162"/>
                </a:cubicBezTo>
                <a:cubicBezTo>
                  <a:pt x="470" y="162"/>
                  <a:pt x="467" y="162"/>
                  <a:pt x="464" y="162"/>
                </a:cubicBezTo>
                <a:cubicBezTo>
                  <a:pt x="468" y="163"/>
                  <a:pt x="471" y="163"/>
                  <a:pt x="475" y="163"/>
                </a:cubicBezTo>
                <a:cubicBezTo>
                  <a:pt x="472" y="163"/>
                  <a:pt x="472" y="163"/>
                  <a:pt x="472" y="163"/>
                </a:cubicBezTo>
                <a:cubicBezTo>
                  <a:pt x="473" y="163"/>
                  <a:pt x="473" y="163"/>
                  <a:pt x="473" y="163"/>
                </a:cubicBezTo>
                <a:cubicBezTo>
                  <a:pt x="472" y="163"/>
                  <a:pt x="471" y="163"/>
                  <a:pt x="470" y="163"/>
                </a:cubicBezTo>
                <a:cubicBezTo>
                  <a:pt x="471" y="163"/>
                  <a:pt x="471" y="163"/>
                  <a:pt x="471" y="163"/>
                </a:cubicBezTo>
                <a:cubicBezTo>
                  <a:pt x="471" y="163"/>
                  <a:pt x="470" y="163"/>
                  <a:pt x="470" y="163"/>
                </a:cubicBezTo>
                <a:cubicBezTo>
                  <a:pt x="469" y="163"/>
                  <a:pt x="468" y="163"/>
                  <a:pt x="467" y="163"/>
                </a:cubicBezTo>
                <a:cubicBezTo>
                  <a:pt x="466" y="163"/>
                  <a:pt x="465" y="163"/>
                  <a:pt x="464" y="163"/>
                </a:cubicBezTo>
                <a:cubicBezTo>
                  <a:pt x="461" y="163"/>
                  <a:pt x="458" y="163"/>
                  <a:pt x="455" y="163"/>
                </a:cubicBezTo>
                <a:cubicBezTo>
                  <a:pt x="456" y="163"/>
                  <a:pt x="458" y="163"/>
                  <a:pt x="459" y="163"/>
                </a:cubicBezTo>
                <a:cubicBezTo>
                  <a:pt x="461" y="163"/>
                  <a:pt x="463" y="163"/>
                  <a:pt x="465" y="164"/>
                </a:cubicBezTo>
                <a:cubicBezTo>
                  <a:pt x="469" y="163"/>
                  <a:pt x="473" y="164"/>
                  <a:pt x="476" y="164"/>
                </a:cubicBezTo>
                <a:cubicBezTo>
                  <a:pt x="472" y="164"/>
                  <a:pt x="468" y="164"/>
                  <a:pt x="464" y="164"/>
                </a:cubicBezTo>
                <a:cubicBezTo>
                  <a:pt x="464" y="164"/>
                  <a:pt x="465" y="164"/>
                  <a:pt x="466" y="164"/>
                </a:cubicBezTo>
                <a:cubicBezTo>
                  <a:pt x="464" y="164"/>
                  <a:pt x="462" y="165"/>
                  <a:pt x="460" y="164"/>
                </a:cubicBezTo>
                <a:cubicBezTo>
                  <a:pt x="459" y="165"/>
                  <a:pt x="458" y="164"/>
                  <a:pt x="457" y="164"/>
                </a:cubicBezTo>
                <a:cubicBezTo>
                  <a:pt x="453" y="165"/>
                  <a:pt x="449" y="164"/>
                  <a:pt x="446" y="164"/>
                </a:cubicBezTo>
                <a:cubicBezTo>
                  <a:pt x="444" y="164"/>
                  <a:pt x="443" y="164"/>
                  <a:pt x="442" y="164"/>
                </a:cubicBezTo>
                <a:cubicBezTo>
                  <a:pt x="441" y="164"/>
                  <a:pt x="440" y="164"/>
                  <a:pt x="439" y="164"/>
                </a:cubicBezTo>
                <a:cubicBezTo>
                  <a:pt x="442" y="164"/>
                  <a:pt x="445" y="165"/>
                  <a:pt x="448" y="165"/>
                </a:cubicBezTo>
                <a:cubicBezTo>
                  <a:pt x="448" y="165"/>
                  <a:pt x="446" y="164"/>
                  <a:pt x="445" y="165"/>
                </a:cubicBezTo>
                <a:cubicBezTo>
                  <a:pt x="443" y="165"/>
                  <a:pt x="440" y="164"/>
                  <a:pt x="437" y="164"/>
                </a:cubicBezTo>
                <a:cubicBezTo>
                  <a:pt x="436" y="164"/>
                  <a:pt x="434" y="164"/>
                  <a:pt x="433" y="164"/>
                </a:cubicBezTo>
                <a:cubicBezTo>
                  <a:pt x="442" y="165"/>
                  <a:pt x="442" y="165"/>
                  <a:pt x="442" y="165"/>
                </a:cubicBezTo>
                <a:cubicBezTo>
                  <a:pt x="442" y="165"/>
                  <a:pt x="442" y="165"/>
                  <a:pt x="442" y="165"/>
                </a:cubicBezTo>
                <a:cubicBezTo>
                  <a:pt x="442" y="165"/>
                  <a:pt x="442" y="165"/>
                  <a:pt x="442" y="165"/>
                </a:cubicBezTo>
                <a:cubicBezTo>
                  <a:pt x="442" y="165"/>
                  <a:pt x="442" y="165"/>
                  <a:pt x="442" y="165"/>
                </a:cubicBezTo>
                <a:cubicBezTo>
                  <a:pt x="442" y="165"/>
                  <a:pt x="442" y="165"/>
                  <a:pt x="442" y="165"/>
                </a:cubicBezTo>
                <a:cubicBezTo>
                  <a:pt x="450" y="165"/>
                  <a:pt x="458" y="166"/>
                  <a:pt x="465" y="166"/>
                </a:cubicBezTo>
                <a:cubicBezTo>
                  <a:pt x="465" y="167"/>
                  <a:pt x="463" y="166"/>
                  <a:pt x="463" y="166"/>
                </a:cubicBezTo>
                <a:cubicBezTo>
                  <a:pt x="461" y="166"/>
                  <a:pt x="459" y="166"/>
                  <a:pt x="457" y="166"/>
                </a:cubicBezTo>
                <a:cubicBezTo>
                  <a:pt x="457" y="166"/>
                  <a:pt x="456" y="166"/>
                  <a:pt x="456" y="166"/>
                </a:cubicBezTo>
                <a:cubicBezTo>
                  <a:pt x="456" y="167"/>
                  <a:pt x="455" y="166"/>
                  <a:pt x="455" y="167"/>
                </a:cubicBezTo>
                <a:cubicBezTo>
                  <a:pt x="455" y="167"/>
                  <a:pt x="455" y="167"/>
                  <a:pt x="455" y="167"/>
                </a:cubicBezTo>
                <a:cubicBezTo>
                  <a:pt x="447" y="167"/>
                  <a:pt x="440" y="167"/>
                  <a:pt x="433" y="166"/>
                </a:cubicBezTo>
                <a:cubicBezTo>
                  <a:pt x="433" y="167"/>
                  <a:pt x="433" y="167"/>
                  <a:pt x="433" y="167"/>
                </a:cubicBezTo>
                <a:cubicBezTo>
                  <a:pt x="433" y="167"/>
                  <a:pt x="434" y="167"/>
                  <a:pt x="434" y="167"/>
                </a:cubicBezTo>
                <a:cubicBezTo>
                  <a:pt x="434" y="167"/>
                  <a:pt x="433" y="167"/>
                  <a:pt x="433" y="167"/>
                </a:cubicBezTo>
                <a:cubicBezTo>
                  <a:pt x="436" y="167"/>
                  <a:pt x="438" y="167"/>
                  <a:pt x="441" y="167"/>
                </a:cubicBezTo>
                <a:cubicBezTo>
                  <a:pt x="441" y="167"/>
                  <a:pt x="440" y="167"/>
                  <a:pt x="440" y="167"/>
                </a:cubicBezTo>
                <a:cubicBezTo>
                  <a:pt x="440" y="167"/>
                  <a:pt x="441" y="167"/>
                  <a:pt x="441" y="167"/>
                </a:cubicBezTo>
                <a:cubicBezTo>
                  <a:pt x="441" y="168"/>
                  <a:pt x="441" y="168"/>
                  <a:pt x="441" y="168"/>
                </a:cubicBezTo>
                <a:cubicBezTo>
                  <a:pt x="444" y="168"/>
                  <a:pt x="446" y="168"/>
                  <a:pt x="449" y="168"/>
                </a:cubicBezTo>
                <a:cubicBezTo>
                  <a:pt x="450" y="168"/>
                  <a:pt x="451" y="168"/>
                  <a:pt x="452" y="168"/>
                </a:cubicBezTo>
                <a:cubicBezTo>
                  <a:pt x="453" y="168"/>
                  <a:pt x="453" y="168"/>
                  <a:pt x="453" y="168"/>
                </a:cubicBezTo>
                <a:cubicBezTo>
                  <a:pt x="455" y="168"/>
                  <a:pt x="457" y="169"/>
                  <a:pt x="459" y="169"/>
                </a:cubicBezTo>
                <a:cubicBezTo>
                  <a:pt x="460" y="169"/>
                  <a:pt x="459" y="169"/>
                  <a:pt x="459" y="169"/>
                </a:cubicBezTo>
                <a:cubicBezTo>
                  <a:pt x="460" y="169"/>
                  <a:pt x="460" y="169"/>
                  <a:pt x="460" y="169"/>
                </a:cubicBezTo>
                <a:cubicBezTo>
                  <a:pt x="461" y="169"/>
                  <a:pt x="461" y="169"/>
                  <a:pt x="462" y="169"/>
                </a:cubicBezTo>
                <a:cubicBezTo>
                  <a:pt x="462" y="169"/>
                  <a:pt x="463" y="169"/>
                  <a:pt x="463" y="169"/>
                </a:cubicBezTo>
                <a:cubicBezTo>
                  <a:pt x="464" y="170"/>
                  <a:pt x="464" y="169"/>
                  <a:pt x="464" y="169"/>
                </a:cubicBezTo>
                <a:cubicBezTo>
                  <a:pt x="465" y="169"/>
                  <a:pt x="466" y="169"/>
                  <a:pt x="468" y="169"/>
                </a:cubicBezTo>
                <a:cubicBezTo>
                  <a:pt x="467" y="169"/>
                  <a:pt x="467" y="169"/>
                  <a:pt x="467" y="169"/>
                </a:cubicBezTo>
                <a:cubicBezTo>
                  <a:pt x="467" y="169"/>
                  <a:pt x="468" y="170"/>
                  <a:pt x="468" y="169"/>
                </a:cubicBezTo>
                <a:cubicBezTo>
                  <a:pt x="468" y="169"/>
                  <a:pt x="469" y="169"/>
                  <a:pt x="469" y="170"/>
                </a:cubicBezTo>
                <a:cubicBezTo>
                  <a:pt x="468" y="170"/>
                  <a:pt x="467" y="170"/>
                  <a:pt x="467" y="170"/>
                </a:cubicBezTo>
                <a:cubicBezTo>
                  <a:pt x="467" y="170"/>
                  <a:pt x="466" y="170"/>
                  <a:pt x="466" y="169"/>
                </a:cubicBezTo>
                <a:cubicBezTo>
                  <a:pt x="466" y="170"/>
                  <a:pt x="465" y="170"/>
                  <a:pt x="465" y="169"/>
                </a:cubicBezTo>
                <a:cubicBezTo>
                  <a:pt x="464" y="170"/>
                  <a:pt x="463" y="169"/>
                  <a:pt x="463" y="169"/>
                </a:cubicBezTo>
                <a:cubicBezTo>
                  <a:pt x="461" y="170"/>
                  <a:pt x="459" y="170"/>
                  <a:pt x="457" y="169"/>
                </a:cubicBezTo>
                <a:cubicBezTo>
                  <a:pt x="454" y="170"/>
                  <a:pt x="451" y="169"/>
                  <a:pt x="448" y="169"/>
                </a:cubicBezTo>
                <a:cubicBezTo>
                  <a:pt x="447" y="169"/>
                  <a:pt x="447" y="169"/>
                  <a:pt x="447" y="169"/>
                </a:cubicBezTo>
                <a:cubicBezTo>
                  <a:pt x="447" y="169"/>
                  <a:pt x="447" y="169"/>
                  <a:pt x="447" y="169"/>
                </a:cubicBezTo>
                <a:cubicBezTo>
                  <a:pt x="447" y="169"/>
                  <a:pt x="446" y="169"/>
                  <a:pt x="447" y="170"/>
                </a:cubicBezTo>
                <a:cubicBezTo>
                  <a:pt x="447" y="170"/>
                  <a:pt x="448" y="170"/>
                  <a:pt x="449" y="170"/>
                </a:cubicBezTo>
                <a:cubicBezTo>
                  <a:pt x="449" y="170"/>
                  <a:pt x="450" y="170"/>
                  <a:pt x="450" y="170"/>
                </a:cubicBezTo>
                <a:cubicBezTo>
                  <a:pt x="451" y="170"/>
                  <a:pt x="452" y="170"/>
                  <a:pt x="452" y="171"/>
                </a:cubicBezTo>
                <a:cubicBezTo>
                  <a:pt x="453" y="170"/>
                  <a:pt x="453" y="170"/>
                  <a:pt x="453" y="171"/>
                </a:cubicBezTo>
                <a:cubicBezTo>
                  <a:pt x="453" y="170"/>
                  <a:pt x="453" y="170"/>
                  <a:pt x="453" y="170"/>
                </a:cubicBezTo>
                <a:cubicBezTo>
                  <a:pt x="454" y="170"/>
                  <a:pt x="456" y="171"/>
                  <a:pt x="457" y="171"/>
                </a:cubicBezTo>
                <a:cubicBezTo>
                  <a:pt x="457" y="171"/>
                  <a:pt x="458" y="171"/>
                  <a:pt x="458" y="171"/>
                </a:cubicBezTo>
                <a:cubicBezTo>
                  <a:pt x="458" y="171"/>
                  <a:pt x="458" y="171"/>
                  <a:pt x="458" y="171"/>
                </a:cubicBezTo>
                <a:cubicBezTo>
                  <a:pt x="459" y="171"/>
                  <a:pt x="461" y="171"/>
                  <a:pt x="462" y="171"/>
                </a:cubicBezTo>
                <a:cubicBezTo>
                  <a:pt x="462" y="171"/>
                  <a:pt x="462" y="171"/>
                  <a:pt x="462" y="171"/>
                </a:cubicBezTo>
                <a:cubicBezTo>
                  <a:pt x="461" y="171"/>
                  <a:pt x="460" y="171"/>
                  <a:pt x="460" y="171"/>
                </a:cubicBezTo>
                <a:cubicBezTo>
                  <a:pt x="457" y="171"/>
                  <a:pt x="455" y="171"/>
                  <a:pt x="452" y="171"/>
                </a:cubicBezTo>
                <a:cubicBezTo>
                  <a:pt x="451" y="171"/>
                  <a:pt x="451" y="171"/>
                  <a:pt x="450" y="171"/>
                </a:cubicBezTo>
                <a:cubicBezTo>
                  <a:pt x="449" y="171"/>
                  <a:pt x="447" y="171"/>
                  <a:pt x="445" y="171"/>
                </a:cubicBezTo>
                <a:cubicBezTo>
                  <a:pt x="446" y="172"/>
                  <a:pt x="447" y="172"/>
                  <a:pt x="448" y="172"/>
                </a:cubicBezTo>
                <a:cubicBezTo>
                  <a:pt x="449" y="172"/>
                  <a:pt x="449" y="172"/>
                  <a:pt x="449" y="172"/>
                </a:cubicBezTo>
                <a:cubicBezTo>
                  <a:pt x="449" y="171"/>
                  <a:pt x="450" y="172"/>
                  <a:pt x="450" y="172"/>
                </a:cubicBezTo>
                <a:cubicBezTo>
                  <a:pt x="451" y="172"/>
                  <a:pt x="451" y="172"/>
                  <a:pt x="451" y="172"/>
                </a:cubicBezTo>
                <a:cubicBezTo>
                  <a:pt x="450" y="172"/>
                  <a:pt x="449" y="172"/>
                  <a:pt x="448" y="172"/>
                </a:cubicBezTo>
                <a:cubicBezTo>
                  <a:pt x="447" y="172"/>
                  <a:pt x="446" y="172"/>
                  <a:pt x="444" y="172"/>
                </a:cubicBezTo>
                <a:cubicBezTo>
                  <a:pt x="442" y="172"/>
                  <a:pt x="441" y="172"/>
                  <a:pt x="438" y="172"/>
                </a:cubicBezTo>
                <a:cubicBezTo>
                  <a:pt x="432" y="171"/>
                  <a:pt x="425" y="171"/>
                  <a:pt x="418" y="171"/>
                </a:cubicBezTo>
                <a:cubicBezTo>
                  <a:pt x="418" y="171"/>
                  <a:pt x="417" y="171"/>
                  <a:pt x="417" y="171"/>
                </a:cubicBezTo>
                <a:cubicBezTo>
                  <a:pt x="420" y="172"/>
                  <a:pt x="422" y="172"/>
                  <a:pt x="425" y="172"/>
                </a:cubicBezTo>
                <a:cubicBezTo>
                  <a:pt x="426" y="172"/>
                  <a:pt x="428" y="172"/>
                  <a:pt x="429" y="173"/>
                </a:cubicBezTo>
                <a:cubicBezTo>
                  <a:pt x="429" y="172"/>
                  <a:pt x="431" y="172"/>
                  <a:pt x="431" y="172"/>
                </a:cubicBezTo>
                <a:cubicBezTo>
                  <a:pt x="433" y="172"/>
                  <a:pt x="434" y="173"/>
                  <a:pt x="436" y="173"/>
                </a:cubicBezTo>
                <a:cubicBezTo>
                  <a:pt x="437" y="174"/>
                  <a:pt x="439" y="172"/>
                  <a:pt x="440" y="173"/>
                </a:cubicBezTo>
                <a:cubicBezTo>
                  <a:pt x="441" y="174"/>
                  <a:pt x="441" y="174"/>
                  <a:pt x="441" y="174"/>
                </a:cubicBezTo>
                <a:cubicBezTo>
                  <a:pt x="442" y="173"/>
                  <a:pt x="442" y="173"/>
                  <a:pt x="442" y="173"/>
                </a:cubicBezTo>
                <a:cubicBezTo>
                  <a:pt x="442" y="173"/>
                  <a:pt x="442" y="173"/>
                  <a:pt x="442" y="174"/>
                </a:cubicBezTo>
                <a:cubicBezTo>
                  <a:pt x="442" y="173"/>
                  <a:pt x="442" y="173"/>
                  <a:pt x="442" y="173"/>
                </a:cubicBezTo>
                <a:cubicBezTo>
                  <a:pt x="442" y="173"/>
                  <a:pt x="442" y="173"/>
                  <a:pt x="442" y="173"/>
                </a:cubicBezTo>
                <a:cubicBezTo>
                  <a:pt x="442" y="174"/>
                  <a:pt x="444" y="173"/>
                  <a:pt x="445" y="174"/>
                </a:cubicBezTo>
                <a:cubicBezTo>
                  <a:pt x="446" y="174"/>
                  <a:pt x="446" y="174"/>
                  <a:pt x="446" y="174"/>
                </a:cubicBezTo>
                <a:cubicBezTo>
                  <a:pt x="446" y="174"/>
                  <a:pt x="446" y="174"/>
                  <a:pt x="446" y="174"/>
                </a:cubicBezTo>
                <a:cubicBezTo>
                  <a:pt x="446" y="174"/>
                  <a:pt x="446" y="174"/>
                  <a:pt x="446" y="174"/>
                </a:cubicBezTo>
                <a:cubicBezTo>
                  <a:pt x="446" y="174"/>
                  <a:pt x="448" y="174"/>
                  <a:pt x="447" y="174"/>
                </a:cubicBezTo>
                <a:cubicBezTo>
                  <a:pt x="445" y="175"/>
                  <a:pt x="443" y="174"/>
                  <a:pt x="442" y="174"/>
                </a:cubicBezTo>
                <a:cubicBezTo>
                  <a:pt x="442" y="175"/>
                  <a:pt x="442" y="175"/>
                  <a:pt x="443" y="175"/>
                </a:cubicBezTo>
                <a:cubicBezTo>
                  <a:pt x="442" y="175"/>
                  <a:pt x="443" y="175"/>
                  <a:pt x="443" y="175"/>
                </a:cubicBezTo>
                <a:cubicBezTo>
                  <a:pt x="446" y="175"/>
                  <a:pt x="450" y="175"/>
                  <a:pt x="453" y="176"/>
                </a:cubicBezTo>
                <a:cubicBezTo>
                  <a:pt x="452" y="176"/>
                  <a:pt x="451" y="176"/>
                  <a:pt x="449" y="176"/>
                </a:cubicBezTo>
                <a:cubicBezTo>
                  <a:pt x="448" y="176"/>
                  <a:pt x="447" y="176"/>
                  <a:pt x="447" y="176"/>
                </a:cubicBezTo>
                <a:cubicBezTo>
                  <a:pt x="449" y="176"/>
                  <a:pt x="451" y="176"/>
                  <a:pt x="454" y="176"/>
                </a:cubicBezTo>
                <a:cubicBezTo>
                  <a:pt x="454" y="176"/>
                  <a:pt x="454" y="177"/>
                  <a:pt x="454" y="177"/>
                </a:cubicBezTo>
                <a:cubicBezTo>
                  <a:pt x="454" y="176"/>
                  <a:pt x="454" y="176"/>
                  <a:pt x="454" y="176"/>
                </a:cubicBezTo>
                <a:cubicBezTo>
                  <a:pt x="455" y="177"/>
                  <a:pt x="455" y="177"/>
                  <a:pt x="455" y="177"/>
                </a:cubicBezTo>
                <a:cubicBezTo>
                  <a:pt x="455" y="177"/>
                  <a:pt x="455" y="177"/>
                  <a:pt x="456" y="177"/>
                </a:cubicBezTo>
                <a:cubicBezTo>
                  <a:pt x="456" y="177"/>
                  <a:pt x="456" y="177"/>
                  <a:pt x="456" y="177"/>
                </a:cubicBezTo>
                <a:cubicBezTo>
                  <a:pt x="456" y="177"/>
                  <a:pt x="456" y="177"/>
                  <a:pt x="456" y="177"/>
                </a:cubicBezTo>
                <a:cubicBezTo>
                  <a:pt x="456" y="177"/>
                  <a:pt x="456" y="177"/>
                  <a:pt x="456" y="177"/>
                </a:cubicBezTo>
                <a:cubicBezTo>
                  <a:pt x="456" y="177"/>
                  <a:pt x="458" y="176"/>
                  <a:pt x="458" y="177"/>
                </a:cubicBezTo>
                <a:cubicBezTo>
                  <a:pt x="455" y="177"/>
                  <a:pt x="452" y="177"/>
                  <a:pt x="449" y="177"/>
                </a:cubicBezTo>
                <a:cubicBezTo>
                  <a:pt x="449" y="178"/>
                  <a:pt x="449" y="178"/>
                  <a:pt x="450" y="178"/>
                </a:cubicBezTo>
                <a:cubicBezTo>
                  <a:pt x="449" y="178"/>
                  <a:pt x="447" y="178"/>
                  <a:pt x="446" y="178"/>
                </a:cubicBezTo>
                <a:cubicBezTo>
                  <a:pt x="445" y="178"/>
                  <a:pt x="445" y="178"/>
                  <a:pt x="445" y="178"/>
                </a:cubicBezTo>
                <a:cubicBezTo>
                  <a:pt x="445" y="178"/>
                  <a:pt x="445" y="178"/>
                  <a:pt x="445" y="178"/>
                </a:cubicBezTo>
                <a:cubicBezTo>
                  <a:pt x="447" y="179"/>
                  <a:pt x="450" y="179"/>
                  <a:pt x="451" y="179"/>
                </a:cubicBezTo>
                <a:cubicBezTo>
                  <a:pt x="453" y="179"/>
                  <a:pt x="454" y="180"/>
                  <a:pt x="455" y="179"/>
                </a:cubicBezTo>
                <a:cubicBezTo>
                  <a:pt x="455" y="180"/>
                  <a:pt x="456" y="180"/>
                  <a:pt x="456" y="180"/>
                </a:cubicBezTo>
                <a:cubicBezTo>
                  <a:pt x="457" y="180"/>
                  <a:pt x="457" y="180"/>
                  <a:pt x="457" y="180"/>
                </a:cubicBezTo>
                <a:cubicBezTo>
                  <a:pt x="457" y="180"/>
                  <a:pt x="456" y="180"/>
                  <a:pt x="456" y="180"/>
                </a:cubicBezTo>
                <a:cubicBezTo>
                  <a:pt x="454" y="180"/>
                  <a:pt x="452" y="180"/>
                  <a:pt x="450" y="180"/>
                </a:cubicBezTo>
                <a:cubicBezTo>
                  <a:pt x="454" y="180"/>
                  <a:pt x="457" y="180"/>
                  <a:pt x="460" y="181"/>
                </a:cubicBezTo>
                <a:cubicBezTo>
                  <a:pt x="459" y="181"/>
                  <a:pt x="459" y="181"/>
                  <a:pt x="459" y="181"/>
                </a:cubicBezTo>
                <a:cubicBezTo>
                  <a:pt x="459" y="181"/>
                  <a:pt x="459" y="181"/>
                  <a:pt x="459" y="181"/>
                </a:cubicBezTo>
                <a:cubicBezTo>
                  <a:pt x="468" y="181"/>
                  <a:pt x="468" y="181"/>
                  <a:pt x="468" y="181"/>
                </a:cubicBezTo>
                <a:cubicBezTo>
                  <a:pt x="469" y="181"/>
                  <a:pt x="469" y="181"/>
                  <a:pt x="469" y="181"/>
                </a:cubicBezTo>
                <a:cubicBezTo>
                  <a:pt x="467" y="182"/>
                  <a:pt x="466" y="181"/>
                  <a:pt x="465" y="182"/>
                </a:cubicBezTo>
                <a:cubicBezTo>
                  <a:pt x="465" y="182"/>
                  <a:pt x="464" y="182"/>
                  <a:pt x="464" y="182"/>
                </a:cubicBezTo>
                <a:cubicBezTo>
                  <a:pt x="464" y="183"/>
                  <a:pt x="462" y="183"/>
                  <a:pt x="463" y="184"/>
                </a:cubicBezTo>
                <a:cubicBezTo>
                  <a:pt x="460" y="184"/>
                  <a:pt x="460" y="184"/>
                  <a:pt x="460" y="184"/>
                </a:cubicBezTo>
                <a:cubicBezTo>
                  <a:pt x="453" y="184"/>
                  <a:pt x="445" y="184"/>
                  <a:pt x="438" y="185"/>
                </a:cubicBezTo>
                <a:cubicBezTo>
                  <a:pt x="437" y="185"/>
                  <a:pt x="437" y="184"/>
                  <a:pt x="437" y="185"/>
                </a:cubicBezTo>
                <a:cubicBezTo>
                  <a:pt x="436" y="184"/>
                  <a:pt x="435" y="185"/>
                  <a:pt x="434" y="185"/>
                </a:cubicBezTo>
                <a:cubicBezTo>
                  <a:pt x="437" y="185"/>
                  <a:pt x="441" y="185"/>
                  <a:pt x="444" y="186"/>
                </a:cubicBezTo>
                <a:cubicBezTo>
                  <a:pt x="441" y="186"/>
                  <a:pt x="439" y="186"/>
                  <a:pt x="436" y="186"/>
                </a:cubicBezTo>
                <a:cubicBezTo>
                  <a:pt x="439" y="186"/>
                  <a:pt x="441" y="186"/>
                  <a:pt x="443" y="186"/>
                </a:cubicBezTo>
                <a:cubicBezTo>
                  <a:pt x="443" y="186"/>
                  <a:pt x="442" y="187"/>
                  <a:pt x="441" y="186"/>
                </a:cubicBezTo>
                <a:cubicBezTo>
                  <a:pt x="441" y="186"/>
                  <a:pt x="441" y="186"/>
                  <a:pt x="440" y="186"/>
                </a:cubicBezTo>
                <a:cubicBezTo>
                  <a:pt x="440" y="186"/>
                  <a:pt x="440" y="186"/>
                  <a:pt x="440" y="186"/>
                </a:cubicBezTo>
                <a:cubicBezTo>
                  <a:pt x="440" y="186"/>
                  <a:pt x="440" y="186"/>
                  <a:pt x="440" y="186"/>
                </a:cubicBezTo>
                <a:cubicBezTo>
                  <a:pt x="435" y="186"/>
                  <a:pt x="429" y="186"/>
                  <a:pt x="424" y="186"/>
                </a:cubicBezTo>
                <a:cubicBezTo>
                  <a:pt x="424" y="187"/>
                  <a:pt x="425" y="186"/>
                  <a:pt x="426" y="186"/>
                </a:cubicBezTo>
                <a:cubicBezTo>
                  <a:pt x="428" y="187"/>
                  <a:pt x="430" y="186"/>
                  <a:pt x="431" y="187"/>
                </a:cubicBezTo>
                <a:cubicBezTo>
                  <a:pt x="432" y="186"/>
                  <a:pt x="432" y="187"/>
                  <a:pt x="433" y="187"/>
                </a:cubicBezTo>
                <a:cubicBezTo>
                  <a:pt x="433" y="187"/>
                  <a:pt x="434" y="187"/>
                  <a:pt x="435" y="187"/>
                </a:cubicBezTo>
                <a:cubicBezTo>
                  <a:pt x="435" y="187"/>
                  <a:pt x="435" y="187"/>
                  <a:pt x="436" y="187"/>
                </a:cubicBezTo>
                <a:cubicBezTo>
                  <a:pt x="436" y="188"/>
                  <a:pt x="437" y="187"/>
                  <a:pt x="438" y="188"/>
                </a:cubicBezTo>
                <a:cubicBezTo>
                  <a:pt x="438" y="187"/>
                  <a:pt x="439" y="188"/>
                  <a:pt x="440" y="188"/>
                </a:cubicBezTo>
                <a:cubicBezTo>
                  <a:pt x="441" y="188"/>
                  <a:pt x="442" y="188"/>
                  <a:pt x="443" y="188"/>
                </a:cubicBezTo>
                <a:cubicBezTo>
                  <a:pt x="443" y="188"/>
                  <a:pt x="443" y="188"/>
                  <a:pt x="443" y="188"/>
                </a:cubicBezTo>
                <a:cubicBezTo>
                  <a:pt x="443" y="188"/>
                  <a:pt x="443" y="188"/>
                  <a:pt x="443" y="188"/>
                </a:cubicBezTo>
                <a:cubicBezTo>
                  <a:pt x="441" y="188"/>
                  <a:pt x="439" y="188"/>
                  <a:pt x="436" y="188"/>
                </a:cubicBezTo>
                <a:cubicBezTo>
                  <a:pt x="435" y="188"/>
                  <a:pt x="433" y="188"/>
                  <a:pt x="431" y="188"/>
                </a:cubicBezTo>
                <a:cubicBezTo>
                  <a:pt x="430" y="187"/>
                  <a:pt x="430" y="188"/>
                  <a:pt x="429" y="188"/>
                </a:cubicBezTo>
                <a:cubicBezTo>
                  <a:pt x="429" y="188"/>
                  <a:pt x="429" y="188"/>
                  <a:pt x="429" y="188"/>
                </a:cubicBezTo>
                <a:cubicBezTo>
                  <a:pt x="430" y="188"/>
                  <a:pt x="431" y="188"/>
                  <a:pt x="432" y="188"/>
                </a:cubicBezTo>
                <a:cubicBezTo>
                  <a:pt x="434" y="188"/>
                  <a:pt x="438" y="189"/>
                  <a:pt x="441" y="189"/>
                </a:cubicBezTo>
                <a:cubicBezTo>
                  <a:pt x="442" y="189"/>
                  <a:pt x="443" y="189"/>
                  <a:pt x="444" y="189"/>
                </a:cubicBezTo>
                <a:cubicBezTo>
                  <a:pt x="441" y="189"/>
                  <a:pt x="437" y="189"/>
                  <a:pt x="434" y="189"/>
                </a:cubicBezTo>
                <a:cubicBezTo>
                  <a:pt x="435" y="189"/>
                  <a:pt x="436" y="189"/>
                  <a:pt x="436" y="189"/>
                </a:cubicBezTo>
                <a:cubicBezTo>
                  <a:pt x="437" y="189"/>
                  <a:pt x="437" y="189"/>
                  <a:pt x="437" y="189"/>
                </a:cubicBezTo>
                <a:cubicBezTo>
                  <a:pt x="437" y="189"/>
                  <a:pt x="437" y="189"/>
                  <a:pt x="437" y="189"/>
                </a:cubicBezTo>
                <a:cubicBezTo>
                  <a:pt x="437" y="190"/>
                  <a:pt x="436" y="189"/>
                  <a:pt x="436" y="189"/>
                </a:cubicBezTo>
                <a:cubicBezTo>
                  <a:pt x="435" y="189"/>
                  <a:pt x="435" y="189"/>
                  <a:pt x="435" y="189"/>
                </a:cubicBezTo>
                <a:cubicBezTo>
                  <a:pt x="428" y="189"/>
                  <a:pt x="428" y="189"/>
                  <a:pt x="428" y="189"/>
                </a:cubicBezTo>
                <a:cubicBezTo>
                  <a:pt x="428" y="190"/>
                  <a:pt x="427" y="189"/>
                  <a:pt x="427" y="190"/>
                </a:cubicBezTo>
                <a:cubicBezTo>
                  <a:pt x="426" y="189"/>
                  <a:pt x="424" y="190"/>
                  <a:pt x="423" y="189"/>
                </a:cubicBezTo>
                <a:cubicBezTo>
                  <a:pt x="422" y="190"/>
                  <a:pt x="421" y="190"/>
                  <a:pt x="421" y="190"/>
                </a:cubicBezTo>
                <a:cubicBezTo>
                  <a:pt x="421" y="190"/>
                  <a:pt x="421" y="190"/>
                  <a:pt x="421" y="190"/>
                </a:cubicBezTo>
                <a:cubicBezTo>
                  <a:pt x="417" y="190"/>
                  <a:pt x="414" y="190"/>
                  <a:pt x="410" y="189"/>
                </a:cubicBezTo>
                <a:cubicBezTo>
                  <a:pt x="410" y="190"/>
                  <a:pt x="410" y="190"/>
                  <a:pt x="410" y="190"/>
                </a:cubicBezTo>
                <a:cubicBezTo>
                  <a:pt x="415" y="190"/>
                  <a:pt x="422" y="190"/>
                  <a:pt x="427" y="191"/>
                </a:cubicBezTo>
                <a:cubicBezTo>
                  <a:pt x="430" y="191"/>
                  <a:pt x="434" y="191"/>
                  <a:pt x="437" y="191"/>
                </a:cubicBezTo>
                <a:cubicBezTo>
                  <a:pt x="437" y="192"/>
                  <a:pt x="437" y="192"/>
                  <a:pt x="437" y="192"/>
                </a:cubicBezTo>
                <a:cubicBezTo>
                  <a:pt x="434" y="191"/>
                  <a:pt x="431" y="192"/>
                  <a:pt x="428" y="192"/>
                </a:cubicBezTo>
                <a:cubicBezTo>
                  <a:pt x="426" y="192"/>
                  <a:pt x="423" y="191"/>
                  <a:pt x="421" y="192"/>
                </a:cubicBezTo>
                <a:cubicBezTo>
                  <a:pt x="425" y="192"/>
                  <a:pt x="430" y="192"/>
                  <a:pt x="433" y="192"/>
                </a:cubicBezTo>
                <a:cubicBezTo>
                  <a:pt x="429" y="192"/>
                  <a:pt x="426" y="192"/>
                  <a:pt x="422" y="192"/>
                </a:cubicBezTo>
                <a:cubicBezTo>
                  <a:pt x="419" y="192"/>
                  <a:pt x="417" y="192"/>
                  <a:pt x="415" y="192"/>
                </a:cubicBezTo>
                <a:cubicBezTo>
                  <a:pt x="414" y="192"/>
                  <a:pt x="412" y="192"/>
                  <a:pt x="412" y="192"/>
                </a:cubicBezTo>
                <a:cubicBezTo>
                  <a:pt x="411" y="192"/>
                  <a:pt x="411" y="192"/>
                  <a:pt x="410" y="192"/>
                </a:cubicBezTo>
                <a:cubicBezTo>
                  <a:pt x="411" y="193"/>
                  <a:pt x="413" y="192"/>
                  <a:pt x="414" y="192"/>
                </a:cubicBezTo>
                <a:cubicBezTo>
                  <a:pt x="415" y="192"/>
                  <a:pt x="416" y="192"/>
                  <a:pt x="417" y="192"/>
                </a:cubicBezTo>
                <a:cubicBezTo>
                  <a:pt x="418" y="192"/>
                  <a:pt x="419" y="193"/>
                  <a:pt x="420" y="193"/>
                </a:cubicBezTo>
                <a:cubicBezTo>
                  <a:pt x="420" y="192"/>
                  <a:pt x="422" y="193"/>
                  <a:pt x="423" y="193"/>
                </a:cubicBezTo>
                <a:cubicBezTo>
                  <a:pt x="423" y="193"/>
                  <a:pt x="422" y="193"/>
                  <a:pt x="422" y="193"/>
                </a:cubicBezTo>
                <a:cubicBezTo>
                  <a:pt x="422" y="193"/>
                  <a:pt x="423" y="193"/>
                  <a:pt x="424" y="193"/>
                </a:cubicBezTo>
                <a:cubicBezTo>
                  <a:pt x="424" y="193"/>
                  <a:pt x="424" y="193"/>
                  <a:pt x="424" y="193"/>
                </a:cubicBezTo>
                <a:cubicBezTo>
                  <a:pt x="425" y="193"/>
                  <a:pt x="425" y="193"/>
                  <a:pt x="425" y="193"/>
                </a:cubicBezTo>
                <a:cubicBezTo>
                  <a:pt x="424" y="193"/>
                  <a:pt x="424" y="193"/>
                  <a:pt x="424" y="193"/>
                </a:cubicBezTo>
                <a:cubicBezTo>
                  <a:pt x="426" y="193"/>
                  <a:pt x="429" y="193"/>
                  <a:pt x="430" y="194"/>
                </a:cubicBezTo>
                <a:cubicBezTo>
                  <a:pt x="430" y="194"/>
                  <a:pt x="429" y="193"/>
                  <a:pt x="429" y="194"/>
                </a:cubicBezTo>
                <a:cubicBezTo>
                  <a:pt x="431" y="194"/>
                  <a:pt x="433" y="194"/>
                  <a:pt x="435" y="194"/>
                </a:cubicBezTo>
                <a:cubicBezTo>
                  <a:pt x="436" y="194"/>
                  <a:pt x="436" y="194"/>
                  <a:pt x="436" y="194"/>
                </a:cubicBezTo>
                <a:cubicBezTo>
                  <a:pt x="436" y="194"/>
                  <a:pt x="436" y="194"/>
                  <a:pt x="436" y="194"/>
                </a:cubicBezTo>
                <a:cubicBezTo>
                  <a:pt x="436" y="195"/>
                  <a:pt x="437" y="194"/>
                  <a:pt x="437" y="195"/>
                </a:cubicBezTo>
                <a:cubicBezTo>
                  <a:pt x="436" y="195"/>
                  <a:pt x="436" y="195"/>
                  <a:pt x="436" y="195"/>
                </a:cubicBezTo>
                <a:cubicBezTo>
                  <a:pt x="436" y="195"/>
                  <a:pt x="436" y="195"/>
                  <a:pt x="436" y="195"/>
                </a:cubicBezTo>
                <a:cubicBezTo>
                  <a:pt x="434" y="194"/>
                  <a:pt x="433" y="195"/>
                  <a:pt x="431" y="195"/>
                </a:cubicBezTo>
                <a:cubicBezTo>
                  <a:pt x="431" y="195"/>
                  <a:pt x="430" y="195"/>
                  <a:pt x="430" y="195"/>
                </a:cubicBezTo>
                <a:cubicBezTo>
                  <a:pt x="427" y="195"/>
                  <a:pt x="425" y="194"/>
                  <a:pt x="422" y="195"/>
                </a:cubicBezTo>
                <a:cubicBezTo>
                  <a:pt x="424" y="195"/>
                  <a:pt x="425" y="195"/>
                  <a:pt x="427" y="195"/>
                </a:cubicBezTo>
                <a:cubicBezTo>
                  <a:pt x="427" y="196"/>
                  <a:pt x="428" y="195"/>
                  <a:pt x="428" y="196"/>
                </a:cubicBezTo>
                <a:cubicBezTo>
                  <a:pt x="429" y="195"/>
                  <a:pt x="431" y="196"/>
                  <a:pt x="432" y="196"/>
                </a:cubicBezTo>
                <a:cubicBezTo>
                  <a:pt x="431" y="196"/>
                  <a:pt x="432" y="196"/>
                  <a:pt x="432" y="196"/>
                </a:cubicBezTo>
                <a:cubicBezTo>
                  <a:pt x="433" y="196"/>
                  <a:pt x="434" y="197"/>
                  <a:pt x="434" y="196"/>
                </a:cubicBezTo>
                <a:cubicBezTo>
                  <a:pt x="434" y="196"/>
                  <a:pt x="433" y="196"/>
                  <a:pt x="433" y="196"/>
                </a:cubicBezTo>
                <a:cubicBezTo>
                  <a:pt x="432" y="196"/>
                  <a:pt x="431" y="197"/>
                  <a:pt x="431" y="196"/>
                </a:cubicBezTo>
                <a:cubicBezTo>
                  <a:pt x="428" y="196"/>
                  <a:pt x="426" y="197"/>
                  <a:pt x="423" y="197"/>
                </a:cubicBezTo>
                <a:cubicBezTo>
                  <a:pt x="425" y="197"/>
                  <a:pt x="425" y="197"/>
                  <a:pt x="427" y="197"/>
                </a:cubicBezTo>
                <a:cubicBezTo>
                  <a:pt x="422" y="197"/>
                  <a:pt x="419" y="197"/>
                  <a:pt x="415" y="197"/>
                </a:cubicBezTo>
                <a:cubicBezTo>
                  <a:pt x="405" y="197"/>
                  <a:pt x="405" y="197"/>
                  <a:pt x="405" y="197"/>
                </a:cubicBezTo>
                <a:cubicBezTo>
                  <a:pt x="405" y="197"/>
                  <a:pt x="405" y="197"/>
                  <a:pt x="405" y="197"/>
                </a:cubicBezTo>
                <a:cubicBezTo>
                  <a:pt x="406" y="198"/>
                  <a:pt x="408" y="198"/>
                  <a:pt x="409" y="198"/>
                </a:cubicBezTo>
                <a:cubicBezTo>
                  <a:pt x="409" y="198"/>
                  <a:pt x="409" y="198"/>
                  <a:pt x="409" y="198"/>
                </a:cubicBezTo>
                <a:cubicBezTo>
                  <a:pt x="409" y="198"/>
                  <a:pt x="409" y="198"/>
                  <a:pt x="410" y="198"/>
                </a:cubicBezTo>
                <a:cubicBezTo>
                  <a:pt x="411" y="198"/>
                  <a:pt x="412" y="198"/>
                  <a:pt x="413" y="198"/>
                </a:cubicBezTo>
                <a:cubicBezTo>
                  <a:pt x="415" y="198"/>
                  <a:pt x="416" y="198"/>
                  <a:pt x="417" y="199"/>
                </a:cubicBezTo>
                <a:cubicBezTo>
                  <a:pt x="419" y="199"/>
                  <a:pt x="421" y="199"/>
                  <a:pt x="422" y="199"/>
                </a:cubicBezTo>
                <a:cubicBezTo>
                  <a:pt x="422" y="199"/>
                  <a:pt x="423" y="199"/>
                  <a:pt x="423" y="199"/>
                </a:cubicBezTo>
                <a:cubicBezTo>
                  <a:pt x="424" y="200"/>
                  <a:pt x="424" y="200"/>
                  <a:pt x="424" y="200"/>
                </a:cubicBezTo>
                <a:cubicBezTo>
                  <a:pt x="422" y="199"/>
                  <a:pt x="420" y="200"/>
                  <a:pt x="419" y="200"/>
                </a:cubicBezTo>
                <a:cubicBezTo>
                  <a:pt x="419" y="200"/>
                  <a:pt x="419" y="200"/>
                  <a:pt x="419" y="200"/>
                </a:cubicBezTo>
                <a:cubicBezTo>
                  <a:pt x="418" y="200"/>
                  <a:pt x="418" y="200"/>
                  <a:pt x="418" y="200"/>
                </a:cubicBezTo>
                <a:cubicBezTo>
                  <a:pt x="418" y="200"/>
                  <a:pt x="418" y="200"/>
                  <a:pt x="418" y="200"/>
                </a:cubicBezTo>
                <a:cubicBezTo>
                  <a:pt x="418" y="200"/>
                  <a:pt x="417" y="200"/>
                  <a:pt x="417" y="200"/>
                </a:cubicBezTo>
                <a:cubicBezTo>
                  <a:pt x="420" y="201"/>
                  <a:pt x="424" y="200"/>
                  <a:pt x="426" y="201"/>
                </a:cubicBezTo>
                <a:cubicBezTo>
                  <a:pt x="424" y="201"/>
                  <a:pt x="422" y="201"/>
                  <a:pt x="419" y="201"/>
                </a:cubicBezTo>
                <a:cubicBezTo>
                  <a:pt x="420" y="201"/>
                  <a:pt x="420" y="201"/>
                  <a:pt x="420" y="201"/>
                </a:cubicBezTo>
                <a:cubicBezTo>
                  <a:pt x="424" y="201"/>
                  <a:pt x="427" y="202"/>
                  <a:pt x="430" y="202"/>
                </a:cubicBezTo>
                <a:cubicBezTo>
                  <a:pt x="431" y="202"/>
                  <a:pt x="432" y="202"/>
                  <a:pt x="432" y="202"/>
                </a:cubicBezTo>
                <a:cubicBezTo>
                  <a:pt x="432" y="202"/>
                  <a:pt x="432" y="202"/>
                  <a:pt x="432" y="202"/>
                </a:cubicBezTo>
                <a:cubicBezTo>
                  <a:pt x="428" y="203"/>
                  <a:pt x="428" y="203"/>
                  <a:pt x="428" y="203"/>
                </a:cubicBezTo>
                <a:cubicBezTo>
                  <a:pt x="426" y="202"/>
                  <a:pt x="425" y="203"/>
                  <a:pt x="424" y="203"/>
                </a:cubicBezTo>
                <a:cubicBezTo>
                  <a:pt x="423" y="203"/>
                  <a:pt x="422" y="203"/>
                  <a:pt x="421" y="203"/>
                </a:cubicBezTo>
                <a:cubicBezTo>
                  <a:pt x="422" y="203"/>
                  <a:pt x="424" y="203"/>
                  <a:pt x="425" y="203"/>
                </a:cubicBezTo>
                <a:cubicBezTo>
                  <a:pt x="425" y="204"/>
                  <a:pt x="424" y="204"/>
                  <a:pt x="424" y="203"/>
                </a:cubicBezTo>
                <a:cubicBezTo>
                  <a:pt x="423" y="204"/>
                  <a:pt x="421" y="203"/>
                  <a:pt x="420" y="204"/>
                </a:cubicBezTo>
                <a:cubicBezTo>
                  <a:pt x="422" y="205"/>
                  <a:pt x="425" y="204"/>
                  <a:pt x="427" y="205"/>
                </a:cubicBezTo>
                <a:cubicBezTo>
                  <a:pt x="427" y="205"/>
                  <a:pt x="427" y="205"/>
                  <a:pt x="427" y="205"/>
                </a:cubicBezTo>
                <a:cubicBezTo>
                  <a:pt x="426" y="205"/>
                  <a:pt x="426" y="205"/>
                  <a:pt x="425" y="205"/>
                </a:cubicBezTo>
                <a:cubicBezTo>
                  <a:pt x="427" y="205"/>
                  <a:pt x="428" y="205"/>
                  <a:pt x="430" y="205"/>
                </a:cubicBezTo>
                <a:cubicBezTo>
                  <a:pt x="421" y="206"/>
                  <a:pt x="421" y="206"/>
                  <a:pt x="421" y="206"/>
                </a:cubicBezTo>
                <a:cubicBezTo>
                  <a:pt x="426" y="206"/>
                  <a:pt x="432" y="206"/>
                  <a:pt x="436" y="206"/>
                </a:cubicBezTo>
                <a:cubicBezTo>
                  <a:pt x="437" y="207"/>
                  <a:pt x="438" y="207"/>
                  <a:pt x="439" y="207"/>
                </a:cubicBezTo>
                <a:cubicBezTo>
                  <a:pt x="439" y="207"/>
                  <a:pt x="439" y="207"/>
                  <a:pt x="440" y="207"/>
                </a:cubicBezTo>
                <a:cubicBezTo>
                  <a:pt x="440" y="207"/>
                  <a:pt x="441" y="207"/>
                  <a:pt x="442" y="207"/>
                </a:cubicBezTo>
                <a:cubicBezTo>
                  <a:pt x="443" y="207"/>
                  <a:pt x="444" y="207"/>
                  <a:pt x="445" y="207"/>
                </a:cubicBezTo>
                <a:cubicBezTo>
                  <a:pt x="443" y="208"/>
                  <a:pt x="440" y="207"/>
                  <a:pt x="439" y="208"/>
                </a:cubicBezTo>
                <a:cubicBezTo>
                  <a:pt x="439" y="208"/>
                  <a:pt x="439" y="208"/>
                  <a:pt x="439" y="209"/>
                </a:cubicBezTo>
                <a:cubicBezTo>
                  <a:pt x="439" y="209"/>
                  <a:pt x="438" y="209"/>
                  <a:pt x="438" y="209"/>
                </a:cubicBezTo>
                <a:cubicBezTo>
                  <a:pt x="433" y="209"/>
                  <a:pt x="428" y="209"/>
                  <a:pt x="423" y="210"/>
                </a:cubicBezTo>
                <a:cubicBezTo>
                  <a:pt x="421" y="210"/>
                  <a:pt x="418" y="210"/>
                  <a:pt x="415" y="210"/>
                </a:cubicBezTo>
                <a:cubicBezTo>
                  <a:pt x="414" y="210"/>
                  <a:pt x="414" y="210"/>
                  <a:pt x="414" y="210"/>
                </a:cubicBezTo>
                <a:cubicBezTo>
                  <a:pt x="415" y="211"/>
                  <a:pt x="417" y="210"/>
                  <a:pt x="418" y="211"/>
                </a:cubicBezTo>
                <a:cubicBezTo>
                  <a:pt x="420" y="211"/>
                  <a:pt x="421" y="211"/>
                  <a:pt x="422" y="211"/>
                </a:cubicBezTo>
                <a:cubicBezTo>
                  <a:pt x="419" y="211"/>
                  <a:pt x="416" y="211"/>
                  <a:pt x="412" y="211"/>
                </a:cubicBezTo>
                <a:cubicBezTo>
                  <a:pt x="413" y="211"/>
                  <a:pt x="414" y="211"/>
                  <a:pt x="415" y="211"/>
                </a:cubicBezTo>
                <a:cubicBezTo>
                  <a:pt x="412" y="211"/>
                  <a:pt x="409" y="211"/>
                  <a:pt x="406" y="211"/>
                </a:cubicBezTo>
                <a:cubicBezTo>
                  <a:pt x="407" y="211"/>
                  <a:pt x="408" y="212"/>
                  <a:pt x="408" y="212"/>
                </a:cubicBezTo>
                <a:cubicBezTo>
                  <a:pt x="406" y="211"/>
                  <a:pt x="406" y="211"/>
                  <a:pt x="406" y="211"/>
                </a:cubicBezTo>
                <a:cubicBezTo>
                  <a:pt x="406" y="211"/>
                  <a:pt x="406" y="211"/>
                  <a:pt x="406" y="211"/>
                </a:cubicBezTo>
                <a:cubicBezTo>
                  <a:pt x="405" y="211"/>
                  <a:pt x="405" y="211"/>
                  <a:pt x="405" y="211"/>
                </a:cubicBezTo>
                <a:cubicBezTo>
                  <a:pt x="405" y="211"/>
                  <a:pt x="405" y="211"/>
                  <a:pt x="405" y="211"/>
                </a:cubicBezTo>
                <a:cubicBezTo>
                  <a:pt x="401" y="212"/>
                  <a:pt x="397" y="211"/>
                  <a:pt x="394" y="211"/>
                </a:cubicBezTo>
                <a:cubicBezTo>
                  <a:pt x="393" y="211"/>
                  <a:pt x="393" y="211"/>
                  <a:pt x="392" y="211"/>
                </a:cubicBezTo>
                <a:cubicBezTo>
                  <a:pt x="392" y="211"/>
                  <a:pt x="392" y="211"/>
                  <a:pt x="391" y="211"/>
                </a:cubicBezTo>
                <a:cubicBezTo>
                  <a:pt x="391" y="211"/>
                  <a:pt x="391" y="211"/>
                  <a:pt x="391" y="211"/>
                </a:cubicBezTo>
                <a:cubicBezTo>
                  <a:pt x="395" y="212"/>
                  <a:pt x="400" y="212"/>
                  <a:pt x="404" y="212"/>
                </a:cubicBezTo>
                <a:cubicBezTo>
                  <a:pt x="404" y="212"/>
                  <a:pt x="404" y="212"/>
                  <a:pt x="404" y="212"/>
                </a:cubicBezTo>
                <a:cubicBezTo>
                  <a:pt x="404" y="213"/>
                  <a:pt x="405" y="212"/>
                  <a:pt x="405" y="212"/>
                </a:cubicBezTo>
                <a:cubicBezTo>
                  <a:pt x="406" y="213"/>
                  <a:pt x="408" y="212"/>
                  <a:pt x="409" y="213"/>
                </a:cubicBezTo>
                <a:cubicBezTo>
                  <a:pt x="409" y="212"/>
                  <a:pt x="410" y="213"/>
                  <a:pt x="411" y="213"/>
                </a:cubicBezTo>
                <a:cubicBezTo>
                  <a:pt x="411" y="213"/>
                  <a:pt x="412" y="213"/>
                  <a:pt x="412" y="213"/>
                </a:cubicBezTo>
                <a:cubicBezTo>
                  <a:pt x="411" y="213"/>
                  <a:pt x="409" y="213"/>
                  <a:pt x="408" y="213"/>
                </a:cubicBezTo>
                <a:cubicBezTo>
                  <a:pt x="407" y="213"/>
                  <a:pt x="406" y="213"/>
                  <a:pt x="404" y="213"/>
                </a:cubicBezTo>
                <a:cubicBezTo>
                  <a:pt x="403" y="213"/>
                  <a:pt x="402" y="213"/>
                  <a:pt x="401" y="213"/>
                </a:cubicBezTo>
                <a:cubicBezTo>
                  <a:pt x="400" y="213"/>
                  <a:pt x="400" y="213"/>
                  <a:pt x="399" y="213"/>
                </a:cubicBezTo>
                <a:cubicBezTo>
                  <a:pt x="398" y="213"/>
                  <a:pt x="397" y="213"/>
                  <a:pt x="396" y="213"/>
                </a:cubicBezTo>
                <a:cubicBezTo>
                  <a:pt x="398" y="214"/>
                  <a:pt x="401" y="213"/>
                  <a:pt x="403" y="214"/>
                </a:cubicBezTo>
                <a:cubicBezTo>
                  <a:pt x="409" y="214"/>
                  <a:pt x="413" y="214"/>
                  <a:pt x="418" y="214"/>
                </a:cubicBezTo>
                <a:cubicBezTo>
                  <a:pt x="415" y="214"/>
                  <a:pt x="413" y="214"/>
                  <a:pt x="410" y="214"/>
                </a:cubicBezTo>
                <a:cubicBezTo>
                  <a:pt x="409" y="214"/>
                  <a:pt x="409" y="214"/>
                  <a:pt x="409" y="214"/>
                </a:cubicBezTo>
                <a:cubicBezTo>
                  <a:pt x="404" y="214"/>
                  <a:pt x="398" y="214"/>
                  <a:pt x="393" y="214"/>
                </a:cubicBezTo>
                <a:cubicBezTo>
                  <a:pt x="399" y="214"/>
                  <a:pt x="405" y="214"/>
                  <a:pt x="411" y="215"/>
                </a:cubicBezTo>
                <a:cubicBezTo>
                  <a:pt x="410" y="215"/>
                  <a:pt x="409" y="214"/>
                  <a:pt x="408" y="215"/>
                </a:cubicBezTo>
                <a:cubicBezTo>
                  <a:pt x="407" y="214"/>
                  <a:pt x="404" y="215"/>
                  <a:pt x="403" y="214"/>
                </a:cubicBezTo>
                <a:cubicBezTo>
                  <a:pt x="402" y="215"/>
                  <a:pt x="402" y="214"/>
                  <a:pt x="401" y="214"/>
                </a:cubicBezTo>
                <a:cubicBezTo>
                  <a:pt x="399" y="215"/>
                  <a:pt x="397" y="215"/>
                  <a:pt x="394" y="214"/>
                </a:cubicBezTo>
                <a:cubicBezTo>
                  <a:pt x="394" y="214"/>
                  <a:pt x="393" y="214"/>
                  <a:pt x="392" y="214"/>
                </a:cubicBezTo>
                <a:cubicBezTo>
                  <a:pt x="392" y="214"/>
                  <a:pt x="391" y="214"/>
                  <a:pt x="391" y="214"/>
                </a:cubicBezTo>
                <a:cubicBezTo>
                  <a:pt x="390" y="214"/>
                  <a:pt x="389" y="214"/>
                  <a:pt x="389" y="214"/>
                </a:cubicBezTo>
                <a:cubicBezTo>
                  <a:pt x="388" y="214"/>
                  <a:pt x="387" y="214"/>
                  <a:pt x="386" y="214"/>
                </a:cubicBezTo>
                <a:cubicBezTo>
                  <a:pt x="386" y="214"/>
                  <a:pt x="386" y="214"/>
                  <a:pt x="386" y="214"/>
                </a:cubicBezTo>
                <a:cubicBezTo>
                  <a:pt x="386" y="214"/>
                  <a:pt x="386" y="214"/>
                  <a:pt x="386" y="214"/>
                </a:cubicBezTo>
                <a:cubicBezTo>
                  <a:pt x="386" y="214"/>
                  <a:pt x="386" y="214"/>
                  <a:pt x="386" y="214"/>
                </a:cubicBezTo>
                <a:cubicBezTo>
                  <a:pt x="386" y="215"/>
                  <a:pt x="387" y="214"/>
                  <a:pt x="388" y="215"/>
                </a:cubicBezTo>
                <a:cubicBezTo>
                  <a:pt x="387" y="215"/>
                  <a:pt x="387" y="215"/>
                  <a:pt x="387" y="215"/>
                </a:cubicBezTo>
                <a:cubicBezTo>
                  <a:pt x="381" y="215"/>
                  <a:pt x="374" y="214"/>
                  <a:pt x="367" y="214"/>
                </a:cubicBezTo>
                <a:cubicBezTo>
                  <a:pt x="367" y="214"/>
                  <a:pt x="366" y="214"/>
                  <a:pt x="365" y="214"/>
                </a:cubicBezTo>
                <a:cubicBezTo>
                  <a:pt x="372" y="215"/>
                  <a:pt x="378" y="215"/>
                  <a:pt x="384" y="215"/>
                </a:cubicBezTo>
                <a:cubicBezTo>
                  <a:pt x="386" y="216"/>
                  <a:pt x="388" y="215"/>
                  <a:pt x="389" y="216"/>
                </a:cubicBezTo>
                <a:cubicBezTo>
                  <a:pt x="389" y="216"/>
                  <a:pt x="389" y="216"/>
                  <a:pt x="389" y="216"/>
                </a:cubicBezTo>
                <a:cubicBezTo>
                  <a:pt x="391" y="216"/>
                  <a:pt x="392" y="216"/>
                  <a:pt x="394" y="216"/>
                </a:cubicBezTo>
                <a:cubicBezTo>
                  <a:pt x="394" y="216"/>
                  <a:pt x="394" y="216"/>
                  <a:pt x="395" y="216"/>
                </a:cubicBezTo>
                <a:cubicBezTo>
                  <a:pt x="400" y="216"/>
                  <a:pt x="400" y="216"/>
                  <a:pt x="400" y="216"/>
                </a:cubicBezTo>
                <a:cubicBezTo>
                  <a:pt x="399" y="216"/>
                  <a:pt x="398" y="216"/>
                  <a:pt x="398" y="217"/>
                </a:cubicBezTo>
                <a:cubicBezTo>
                  <a:pt x="400" y="217"/>
                  <a:pt x="400" y="217"/>
                  <a:pt x="400" y="217"/>
                </a:cubicBezTo>
                <a:cubicBezTo>
                  <a:pt x="400" y="217"/>
                  <a:pt x="400" y="217"/>
                  <a:pt x="400" y="217"/>
                </a:cubicBezTo>
                <a:cubicBezTo>
                  <a:pt x="400" y="217"/>
                  <a:pt x="398" y="217"/>
                  <a:pt x="398" y="217"/>
                </a:cubicBezTo>
                <a:cubicBezTo>
                  <a:pt x="397" y="217"/>
                  <a:pt x="397" y="217"/>
                  <a:pt x="397" y="217"/>
                </a:cubicBezTo>
                <a:cubicBezTo>
                  <a:pt x="396" y="217"/>
                  <a:pt x="394" y="216"/>
                  <a:pt x="394" y="217"/>
                </a:cubicBezTo>
                <a:cubicBezTo>
                  <a:pt x="393" y="217"/>
                  <a:pt x="391" y="216"/>
                  <a:pt x="390" y="217"/>
                </a:cubicBezTo>
                <a:cubicBezTo>
                  <a:pt x="390" y="217"/>
                  <a:pt x="390" y="217"/>
                  <a:pt x="390" y="217"/>
                </a:cubicBezTo>
                <a:cubicBezTo>
                  <a:pt x="388" y="217"/>
                  <a:pt x="386" y="216"/>
                  <a:pt x="384" y="217"/>
                </a:cubicBezTo>
                <a:cubicBezTo>
                  <a:pt x="387" y="217"/>
                  <a:pt x="387" y="217"/>
                  <a:pt x="387" y="217"/>
                </a:cubicBezTo>
                <a:cubicBezTo>
                  <a:pt x="385" y="217"/>
                  <a:pt x="383" y="217"/>
                  <a:pt x="381" y="217"/>
                </a:cubicBezTo>
                <a:cubicBezTo>
                  <a:pt x="381" y="217"/>
                  <a:pt x="380" y="217"/>
                  <a:pt x="379" y="217"/>
                </a:cubicBezTo>
                <a:cubicBezTo>
                  <a:pt x="378" y="217"/>
                  <a:pt x="377" y="217"/>
                  <a:pt x="377" y="217"/>
                </a:cubicBezTo>
                <a:cubicBezTo>
                  <a:pt x="374" y="216"/>
                  <a:pt x="371" y="217"/>
                  <a:pt x="368" y="216"/>
                </a:cubicBezTo>
                <a:cubicBezTo>
                  <a:pt x="367" y="217"/>
                  <a:pt x="367" y="216"/>
                  <a:pt x="366" y="217"/>
                </a:cubicBezTo>
                <a:cubicBezTo>
                  <a:pt x="367" y="217"/>
                  <a:pt x="367" y="217"/>
                  <a:pt x="367" y="217"/>
                </a:cubicBezTo>
                <a:cubicBezTo>
                  <a:pt x="372" y="217"/>
                  <a:pt x="376" y="217"/>
                  <a:pt x="381" y="217"/>
                </a:cubicBezTo>
                <a:cubicBezTo>
                  <a:pt x="383" y="218"/>
                  <a:pt x="385" y="217"/>
                  <a:pt x="386" y="218"/>
                </a:cubicBezTo>
                <a:cubicBezTo>
                  <a:pt x="386" y="218"/>
                  <a:pt x="386" y="218"/>
                  <a:pt x="387" y="218"/>
                </a:cubicBezTo>
                <a:cubicBezTo>
                  <a:pt x="387" y="218"/>
                  <a:pt x="387" y="218"/>
                  <a:pt x="387" y="218"/>
                </a:cubicBezTo>
                <a:cubicBezTo>
                  <a:pt x="389" y="218"/>
                  <a:pt x="391" y="218"/>
                  <a:pt x="392" y="218"/>
                </a:cubicBezTo>
                <a:cubicBezTo>
                  <a:pt x="393" y="219"/>
                  <a:pt x="395" y="218"/>
                  <a:pt x="396" y="219"/>
                </a:cubicBezTo>
                <a:cubicBezTo>
                  <a:pt x="396" y="218"/>
                  <a:pt x="397" y="218"/>
                  <a:pt x="398" y="219"/>
                </a:cubicBezTo>
                <a:cubicBezTo>
                  <a:pt x="397" y="219"/>
                  <a:pt x="396" y="218"/>
                  <a:pt x="396" y="219"/>
                </a:cubicBezTo>
                <a:cubicBezTo>
                  <a:pt x="395" y="219"/>
                  <a:pt x="395" y="219"/>
                  <a:pt x="395" y="219"/>
                </a:cubicBezTo>
                <a:cubicBezTo>
                  <a:pt x="395" y="219"/>
                  <a:pt x="395" y="219"/>
                  <a:pt x="395" y="219"/>
                </a:cubicBezTo>
                <a:cubicBezTo>
                  <a:pt x="395" y="219"/>
                  <a:pt x="396" y="219"/>
                  <a:pt x="397" y="219"/>
                </a:cubicBezTo>
                <a:cubicBezTo>
                  <a:pt x="396" y="219"/>
                  <a:pt x="396" y="219"/>
                  <a:pt x="396" y="219"/>
                </a:cubicBezTo>
                <a:cubicBezTo>
                  <a:pt x="397" y="219"/>
                  <a:pt x="398" y="219"/>
                  <a:pt x="399" y="219"/>
                </a:cubicBezTo>
                <a:cubicBezTo>
                  <a:pt x="400" y="219"/>
                  <a:pt x="400" y="219"/>
                  <a:pt x="401" y="219"/>
                </a:cubicBezTo>
                <a:cubicBezTo>
                  <a:pt x="401" y="219"/>
                  <a:pt x="401" y="219"/>
                  <a:pt x="401" y="219"/>
                </a:cubicBezTo>
                <a:cubicBezTo>
                  <a:pt x="401" y="220"/>
                  <a:pt x="401" y="220"/>
                  <a:pt x="401" y="220"/>
                </a:cubicBezTo>
                <a:cubicBezTo>
                  <a:pt x="400" y="220"/>
                  <a:pt x="400" y="220"/>
                  <a:pt x="400" y="220"/>
                </a:cubicBezTo>
                <a:cubicBezTo>
                  <a:pt x="400" y="220"/>
                  <a:pt x="400" y="220"/>
                  <a:pt x="400" y="220"/>
                </a:cubicBezTo>
                <a:cubicBezTo>
                  <a:pt x="400" y="220"/>
                  <a:pt x="400" y="220"/>
                  <a:pt x="400" y="220"/>
                </a:cubicBezTo>
                <a:cubicBezTo>
                  <a:pt x="400" y="219"/>
                  <a:pt x="400" y="219"/>
                  <a:pt x="400" y="219"/>
                </a:cubicBezTo>
                <a:cubicBezTo>
                  <a:pt x="399" y="219"/>
                  <a:pt x="399" y="219"/>
                  <a:pt x="399" y="219"/>
                </a:cubicBezTo>
                <a:cubicBezTo>
                  <a:pt x="399" y="220"/>
                  <a:pt x="399" y="220"/>
                  <a:pt x="399" y="220"/>
                </a:cubicBezTo>
                <a:cubicBezTo>
                  <a:pt x="398" y="220"/>
                  <a:pt x="396" y="219"/>
                  <a:pt x="394" y="220"/>
                </a:cubicBezTo>
                <a:cubicBezTo>
                  <a:pt x="393" y="219"/>
                  <a:pt x="391" y="220"/>
                  <a:pt x="390" y="219"/>
                </a:cubicBezTo>
                <a:cubicBezTo>
                  <a:pt x="386" y="219"/>
                  <a:pt x="382" y="219"/>
                  <a:pt x="378" y="219"/>
                </a:cubicBezTo>
                <a:cubicBezTo>
                  <a:pt x="377" y="219"/>
                  <a:pt x="376" y="219"/>
                  <a:pt x="375" y="219"/>
                </a:cubicBezTo>
                <a:cubicBezTo>
                  <a:pt x="377" y="220"/>
                  <a:pt x="380" y="219"/>
                  <a:pt x="383" y="220"/>
                </a:cubicBezTo>
                <a:cubicBezTo>
                  <a:pt x="383" y="220"/>
                  <a:pt x="383" y="220"/>
                  <a:pt x="383" y="220"/>
                </a:cubicBezTo>
                <a:cubicBezTo>
                  <a:pt x="386" y="220"/>
                  <a:pt x="388" y="220"/>
                  <a:pt x="391" y="220"/>
                </a:cubicBezTo>
                <a:cubicBezTo>
                  <a:pt x="391" y="220"/>
                  <a:pt x="392" y="221"/>
                  <a:pt x="392" y="220"/>
                </a:cubicBezTo>
                <a:cubicBezTo>
                  <a:pt x="392" y="221"/>
                  <a:pt x="391" y="220"/>
                  <a:pt x="391" y="221"/>
                </a:cubicBezTo>
                <a:cubicBezTo>
                  <a:pt x="392" y="221"/>
                  <a:pt x="394" y="221"/>
                  <a:pt x="395" y="221"/>
                </a:cubicBezTo>
                <a:cubicBezTo>
                  <a:pt x="395" y="221"/>
                  <a:pt x="395" y="220"/>
                  <a:pt x="396" y="221"/>
                </a:cubicBezTo>
                <a:cubicBezTo>
                  <a:pt x="396" y="221"/>
                  <a:pt x="396" y="221"/>
                  <a:pt x="396" y="221"/>
                </a:cubicBezTo>
                <a:cubicBezTo>
                  <a:pt x="397" y="221"/>
                  <a:pt x="397" y="221"/>
                  <a:pt x="397" y="221"/>
                </a:cubicBezTo>
                <a:cubicBezTo>
                  <a:pt x="397" y="220"/>
                  <a:pt x="398" y="221"/>
                  <a:pt x="399" y="221"/>
                </a:cubicBezTo>
                <a:cubicBezTo>
                  <a:pt x="399" y="221"/>
                  <a:pt x="399" y="221"/>
                  <a:pt x="399" y="221"/>
                </a:cubicBezTo>
                <a:cubicBezTo>
                  <a:pt x="399" y="221"/>
                  <a:pt x="399" y="221"/>
                  <a:pt x="400" y="221"/>
                </a:cubicBezTo>
                <a:cubicBezTo>
                  <a:pt x="399" y="221"/>
                  <a:pt x="399" y="221"/>
                  <a:pt x="399" y="221"/>
                </a:cubicBezTo>
                <a:cubicBezTo>
                  <a:pt x="399" y="221"/>
                  <a:pt x="398" y="221"/>
                  <a:pt x="398" y="221"/>
                </a:cubicBezTo>
                <a:cubicBezTo>
                  <a:pt x="397" y="221"/>
                  <a:pt x="396" y="222"/>
                  <a:pt x="395" y="221"/>
                </a:cubicBezTo>
                <a:cubicBezTo>
                  <a:pt x="393" y="221"/>
                  <a:pt x="393" y="221"/>
                  <a:pt x="391" y="221"/>
                </a:cubicBezTo>
                <a:cubicBezTo>
                  <a:pt x="391" y="221"/>
                  <a:pt x="391" y="221"/>
                  <a:pt x="391" y="221"/>
                </a:cubicBezTo>
                <a:cubicBezTo>
                  <a:pt x="390" y="221"/>
                  <a:pt x="390" y="221"/>
                  <a:pt x="390" y="221"/>
                </a:cubicBezTo>
                <a:cubicBezTo>
                  <a:pt x="387" y="221"/>
                  <a:pt x="383" y="221"/>
                  <a:pt x="379" y="221"/>
                </a:cubicBezTo>
                <a:cubicBezTo>
                  <a:pt x="380" y="221"/>
                  <a:pt x="380" y="221"/>
                  <a:pt x="381" y="221"/>
                </a:cubicBezTo>
                <a:cubicBezTo>
                  <a:pt x="381" y="222"/>
                  <a:pt x="380" y="221"/>
                  <a:pt x="379" y="222"/>
                </a:cubicBezTo>
                <a:cubicBezTo>
                  <a:pt x="378" y="222"/>
                  <a:pt x="377" y="221"/>
                  <a:pt x="376" y="222"/>
                </a:cubicBezTo>
                <a:cubicBezTo>
                  <a:pt x="375" y="222"/>
                  <a:pt x="375" y="221"/>
                  <a:pt x="374" y="222"/>
                </a:cubicBezTo>
                <a:cubicBezTo>
                  <a:pt x="373" y="221"/>
                  <a:pt x="371" y="222"/>
                  <a:pt x="369" y="221"/>
                </a:cubicBezTo>
                <a:cubicBezTo>
                  <a:pt x="368" y="222"/>
                  <a:pt x="367" y="221"/>
                  <a:pt x="367" y="221"/>
                </a:cubicBezTo>
                <a:cubicBezTo>
                  <a:pt x="366" y="221"/>
                  <a:pt x="364" y="222"/>
                  <a:pt x="363" y="221"/>
                </a:cubicBezTo>
                <a:cubicBezTo>
                  <a:pt x="362" y="222"/>
                  <a:pt x="361" y="222"/>
                  <a:pt x="360" y="221"/>
                </a:cubicBezTo>
                <a:cubicBezTo>
                  <a:pt x="354" y="222"/>
                  <a:pt x="349" y="221"/>
                  <a:pt x="342" y="221"/>
                </a:cubicBezTo>
                <a:cubicBezTo>
                  <a:pt x="344" y="222"/>
                  <a:pt x="347" y="221"/>
                  <a:pt x="349" y="222"/>
                </a:cubicBezTo>
                <a:cubicBezTo>
                  <a:pt x="353" y="222"/>
                  <a:pt x="358" y="222"/>
                  <a:pt x="362" y="222"/>
                </a:cubicBezTo>
                <a:cubicBezTo>
                  <a:pt x="362" y="222"/>
                  <a:pt x="363" y="222"/>
                  <a:pt x="363" y="222"/>
                </a:cubicBezTo>
                <a:cubicBezTo>
                  <a:pt x="365" y="222"/>
                  <a:pt x="366" y="222"/>
                  <a:pt x="368" y="223"/>
                </a:cubicBezTo>
                <a:cubicBezTo>
                  <a:pt x="368" y="222"/>
                  <a:pt x="368" y="222"/>
                  <a:pt x="368" y="222"/>
                </a:cubicBezTo>
                <a:cubicBezTo>
                  <a:pt x="369" y="223"/>
                  <a:pt x="369" y="223"/>
                  <a:pt x="370" y="223"/>
                </a:cubicBezTo>
                <a:cubicBezTo>
                  <a:pt x="370" y="223"/>
                  <a:pt x="370" y="223"/>
                  <a:pt x="370" y="223"/>
                </a:cubicBezTo>
                <a:cubicBezTo>
                  <a:pt x="370" y="223"/>
                  <a:pt x="370" y="223"/>
                  <a:pt x="371" y="223"/>
                </a:cubicBezTo>
                <a:cubicBezTo>
                  <a:pt x="371" y="223"/>
                  <a:pt x="371" y="223"/>
                  <a:pt x="371" y="223"/>
                </a:cubicBezTo>
                <a:cubicBezTo>
                  <a:pt x="372" y="223"/>
                  <a:pt x="373" y="223"/>
                  <a:pt x="374" y="223"/>
                </a:cubicBezTo>
                <a:cubicBezTo>
                  <a:pt x="375" y="222"/>
                  <a:pt x="376" y="223"/>
                  <a:pt x="377" y="223"/>
                </a:cubicBezTo>
                <a:cubicBezTo>
                  <a:pt x="377" y="223"/>
                  <a:pt x="378" y="223"/>
                  <a:pt x="378" y="223"/>
                </a:cubicBezTo>
                <a:cubicBezTo>
                  <a:pt x="378" y="223"/>
                  <a:pt x="378" y="223"/>
                  <a:pt x="378" y="223"/>
                </a:cubicBezTo>
                <a:cubicBezTo>
                  <a:pt x="378" y="223"/>
                  <a:pt x="379" y="224"/>
                  <a:pt x="379" y="223"/>
                </a:cubicBezTo>
                <a:cubicBezTo>
                  <a:pt x="380" y="223"/>
                  <a:pt x="382" y="224"/>
                  <a:pt x="383" y="224"/>
                </a:cubicBezTo>
                <a:cubicBezTo>
                  <a:pt x="384" y="224"/>
                  <a:pt x="384" y="224"/>
                  <a:pt x="384" y="224"/>
                </a:cubicBezTo>
                <a:cubicBezTo>
                  <a:pt x="384" y="224"/>
                  <a:pt x="385" y="224"/>
                  <a:pt x="385" y="224"/>
                </a:cubicBezTo>
                <a:cubicBezTo>
                  <a:pt x="385" y="224"/>
                  <a:pt x="385" y="224"/>
                  <a:pt x="385" y="224"/>
                </a:cubicBezTo>
                <a:cubicBezTo>
                  <a:pt x="385" y="224"/>
                  <a:pt x="385" y="224"/>
                  <a:pt x="386" y="224"/>
                </a:cubicBezTo>
                <a:cubicBezTo>
                  <a:pt x="386" y="224"/>
                  <a:pt x="386" y="224"/>
                  <a:pt x="386" y="224"/>
                </a:cubicBezTo>
                <a:cubicBezTo>
                  <a:pt x="385" y="224"/>
                  <a:pt x="385" y="224"/>
                  <a:pt x="385" y="224"/>
                </a:cubicBezTo>
                <a:cubicBezTo>
                  <a:pt x="385" y="225"/>
                  <a:pt x="385" y="225"/>
                  <a:pt x="385" y="225"/>
                </a:cubicBezTo>
                <a:cubicBezTo>
                  <a:pt x="384" y="225"/>
                  <a:pt x="383" y="224"/>
                  <a:pt x="382" y="225"/>
                </a:cubicBezTo>
                <a:cubicBezTo>
                  <a:pt x="382" y="225"/>
                  <a:pt x="382" y="225"/>
                  <a:pt x="381" y="225"/>
                </a:cubicBezTo>
                <a:cubicBezTo>
                  <a:pt x="381" y="225"/>
                  <a:pt x="381" y="225"/>
                  <a:pt x="380" y="225"/>
                </a:cubicBezTo>
                <a:cubicBezTo>
                  <a:pt x="380" y="225"/>
                  <a:pt x="378" y="225"/>
                  <a:pt x="380" y="225"/>
                </a:cubicBezTo>
                <a:cubicBezTo>
                  <a:pt x="380" y="225"/>
                  <a:pt x="381" y="226"/>
                  <a:pt x="382" y="225"/>
                </a:cubicBezTo>
                <a:cubicBezTo>
                  <a:pt x="382" y="226"/>
                  <a:pt x="382" y="226"/>
                  <a:pt x="382" y="226"/>
                </a:cubicBezTo>
                <a:cubicBezTo>
                  <a:pt x="383" y="225"/>
                  <a:pt x="384" y="226"/>
                  <a:pt x="384" y="226"/>
                </a:cubicBezTo>
                <a:cubicBezTo>
                  <a:pt x="385" y="226"/>
                  <a:pt x="385" y="225"/>
                  <a:pt x="386" y="226"/>
                </a:cubicBezTo>
                <a:cubicBezTo>
                  <a:pt x="385" y="226"/>
                  <a:pt x="383" y="225"/>
                  <a:pt x="382" y="226"/>
                </a:cubicBezTo>
                <a:cubicBezTo>
                  <a:pt x="380" y="225"/>
                  <a:pt x="379" y="226"/>
                  <a:pt x="377" y="226"/>
                </a:cubicBezTo>
                <a:cubicBezTo>
                  <a:pt x="377" y="225"/>
                  <a:pt x="377" y="225"/>
                  <a:pt x="376" y="226"/>
                </a:cubicBezTo>
                <a:cubicBezTo>
                  <a:pt x="376" y="226"/>
                  <a:pt x="376" y="226"/>
                  <a:pt x="376" y="226"/>
                </a:cubicBezTo>
                <a:cubicBezTo>
                  <a:pt x="376" y="226"/>
                  <a:pt x="377" y="226"/>
                  <a:pt x="378" y="226"/>
                </a:cubicBezTo>
                <a:cubicBezTo>
                  <a:pt x="378" y="225"/>
                  <a:pt x="379" y="226"/>
                  <a:pt x="379" y="226"/>
                </a:cubicBezTo>
                <a:cubicBezTo>
                  <a:pt x="383" y="226"/>
                  <a:pt x="387" y="226"/>
                  <a:pt x="391" y="226"/>
                </a:cubicBezTo>
                <a:cubicBezTo>
                  <a:pt x="391" y="227"/>
                  <a:pt x="391" y="226"/>
                  <a:pt x="392" y="227"/>
                </a:cubicBezTo>
                <a:cubicBezTo>
                  <a:pt x="393" y="227"/>
                  <a:pt x="394" y="227"/>
                  <a:pt x="394" y="227"/>
                </a:cubicBezTo>
                <a:cubicBezTo>
                  <a:pt x="395" y="226"/>
                  <a:pt x="395" y="227"/>
                  <a:pt x="396" y="227"/>
                </a:cubicBezTo>
                <a:cubicBezTo>
                  <a:pt x="397" y="227"/>
                  <a:pt x="397" y="227"/>
                  <a:pt x="398" y="227"/>
                </a:cubicBezTo>
                <a:cubicBezTo>
                  <a:pt x="398" y="227"/>
                  <a:pt x="399" y="227"/>
                  <a:pt x="399" y="227"/>
                </a:cubicBezTo>
                <a:cubicBezTo>
                  <a:pt x="399" y="227"/>
                  <a:pt x="399" y="227"/>
                  <a:pt x="399" y="227"/>
                </a:cubicBezTo>
                <a:cubicBezTo>
                  <a:pt x="399" y="227"/>
                  <a:pt x="399" y="227"/>
                  <a:pt x="399" y="227"/>
                </a:cubicBezTo>
                <a:cubicBezTo>
                  <a:pt x="399" y="227"/>
                  <a:pt x="398" y="227"/>
                  <a:pt x="398" y="227"/>
                </a:cubicBezTo>
                <a:cubicBezTo>
                  <a:pt x="398" y="227"/>
                  <a:pt x="396" y="228"/>
                  <a:pt x="396" y="227"/>
                </a:cubicBezTo>
                <a:cubicBezTo>
                  <a:pt x="396" y="227"/>
                  <a:pt x="394" y="227"/>
                  <a:pt x="392" y="227"/>
                </a:cubicBezTo>
                <a:cubicBezTo>
                  <a:pt x="391" y="227"/>
                  <a:pt x="389" y="227"/>
                  <a:pt x="388" y="227"/>
                </a:cubicBezTo>
                <a:cubicBezTo>
                  <a:pt x="388" y="227"/>
                  <a:pt x="388" y="227"/>
                  <a:pt x="388" y="227"/>
                </a:cubicBezTo>
                <a:cubicBezTo>
                  <a:pt x="388" y="227"/>
                  <a:pt x="387" y="227"/>
                  <a:pt x="387" y="227"/>
                </a:cubicBezTo>
                <a:cubicBezTo>
                  <a:pt x="387" y="227"/>
                  <a:pt x="387" y="227"/>
                  <a:pt x="387" y="227"/>
                </a:cubicBezTo>
                <a:cubicBezTo>
                  <a:pt x="386" y="227"/>
                  <a:pt x="386" y="228"/>
                  <a:pt x="384" y="227"/>
                </a:cubicBezTo>
                <a:cubicBezTo>
                  <a:pt x="384" y="227"/>
                  <a:pt x="384" y="227"/>
                  <a:pt x="384" y="227"/>
                </a:cubicBezTo>
                <a:cubicBezTo>
                  <a:pt x="383" y="227"/>
                  <a:pt x="383" y="227"/>
                  <a:pt x="382" y="227"/>
                </a:cubicBezTo>
                <a:cubicBezTo>
                  <a:pt x="379" y="227"/>
                  <a:pt x="376" y="228"/>
                  <a:pt x="374" y="227"/>
                </a:cubicBezTo>
                <a:cubicBezTo>
                  <a:pt x="374" y="227"/>
                  <a:pt x="374" y="227"/>
                  <a:pt x="374" y="227"/>
                </a:cubicBezTo>
                <a:cubicBezTo>
                  <a:pt x="375" y="228"/>
                  <a:pt x="377" y="227"/>
                  <a:pt x="378" y="228"/>
                </a:cubicBezTo>
                <a:cubicBezTo>
                  <a:pt x="379" y="227"/>
                  <a:pt x="379" y="228"/>
                  <a:pt x="380" y="228"/>
                </a:cubicBezTo>
                <a:cubicBezTo>
                  <a:pt x="381" y="228"/>
                  <a:pt x="381" y="228"/>
                  <a:pt x="381" y="228"/>
                </a:cubicBezTo>
                <a:cubicBezTo>
                  <a:pt x="380" y="228"/>
                  <a:pt x="380" y="228"/>
                  <a:pt x="380" y="228"/>
                </a:cubicBezTo>
                <a:cubicBezTo>
                  <a:pt x="380" y="228"/>
                  <a:pt x="380" y="228"/>
                  <a:pt x="380" y="228"/>
                </a:cubicBezTo>
                <a:cubicBezTo>
                  <a:pt x="381" y="229"/>
                  <a:pt x="382" y="229"/>
                  <a:pt x="383" y="229"/>
                </a:cubicBezTo>
                <a:cubicBezTo>
                  <a:pt x="383" y="229"/>
                  <a:pt x="384" y="228"/>
                  <a:pt x="384" y="229"/>
                </a:cubicBezTo>
                <a:cubicBezTo>
                  <a:pt x="385" y="229"/>
                  <a:pt x="386" y="229"/>
                  <a:pt x="386" y="229"/>
                </a:cubicBezTo>
                <a:cubicBezTo>
                  <a:pt x="387" y="229"/>
                  <a:pt x="389" y="229"/>
                  <a:pt x="390" y="229"/>
                </a:cubicBezTo>
                <a:cubicBezTo>
                  <a:pt x="390" y="229"/>
                  <a:pt x="390" y="229"/>
                  <a:pt x="390" y="229"/>
                </a:cubicBezTo>
                <a:cubicBezTo>
                  <a:pt x="391" y="229"/>
                  <a:pt x="390" y="229"/>
                  <a:pt x="391" y="229"/>
                </a:cubicBezTo>
                <a:cubicBezTo>
                  <a:pt x="391" y="229"/>
                  <a:pt x="391" y="229"/>
                  <a:pt x="391" y="229"/>
                </a:cubicBezTo>
                <a:cubicBezTo>
                  <a:pt x="392" y="230"/>
                  <a:pt x="393" y="229"/>
                  <a:pt x="394" y="230"/>
                </a:cubicBezTo>
                <a:cubicBezTo>
                  <a:pt x="393" y="230"/>
                  <a:pt x="392" y="230"/>
                  <a:pt x="391" y="229"/>
                </a:cubicBezTo>
                <a:cubicBezTo>
                  <a:pt x="391" y="229"/>
                  <a:pt x="391" y="229"/>
                  <a:pt x="391" y="229"/>
                </a:cubicBezTo>
                <a:cubicBezTo>
                  <a:pt x="391" y="230"/>
                  <a:pt x="393" y="230"/>
                  <a:pt x="394" y="230"/>
                </a:cubicBezTo>
                <a:cubicBezTo>
                  <a:pt x="394" y="230"/>
                  <a:pt x="394" y="230"/>
                  <a:pt x="395" y="230"/>
                </a:cubicBezTo>
                <a:cubicBezTo>
                  <a:pt x="395" y="230"/>
                  <a:pt x="395" y="230"/>
                  <a:pt x="395" y="230"/>
                </a:cubicBezTo>
                <a:cubicBezTo>
                  <a:pt x="394" y="230"/>
                  <a:pt x="393" y="230"/>
                  <a:pt x="391" y="230"/>
                </a:cubicBezTo>
                <a:cubicBezTo>
                  <a:pt x="390" y="230"/>
                  <a:pt x="390" y="230"/>
                  <a:pt x="390" y="230"/>
                </a:cubicBezTo>
                <a:cubicBezTo>
                  <a:pt x="391" y="231"/>
                  <a:pt x="392" y="231"/>
                  <a:pt x="393" y="231"/>
                </a:cubicBezTo>
                <a:cubicBezTo>
                  <a:pt x="394" y="231"/>
                  <a:pt x="395" y="231"/>
                  <a:pt x="396" y="231"/>
                </a:cubicBezTo>
                <a:cubicBezTo>
                  <a:pt x="397" y="231"/>
                  <a:pt x="398" y="231"/>
                  <a:pt x="399" y="231"/>
                </a:cubicBezTo>
                <a:cubicBezTo>
                  <a:pt x="399" y="232"/>
                  <a:pt x="399" y="231"/>
                  <a:pt x="400" y="231"/>
                </a:cubicBezTo>
                <a:cubicBezTo>
                  <a:pt x="400" y="231"/>
                  <a:pt x="401" y="231"/>
                  <a:pt x="401" y="231"/>
                </a:cubicBezTo>
                <a:cubicBezTo>
                  <a:pt x="400" y="231"/>
                  <a:pt x="400" y="231"/>
                  <a:pt x="400" y="231"/>
                </a:cubicBezTo>
                <a:cubicBezTo>
                  <a:pt x="401" y="232"/>
                  <a:pt x="400" y="232"/>
                  <a:pt x="400" y="232"/>
                </a:cubicBezTo>
                <a:cubicBezTo>
                  <a:pt x="401" y="232"/>
                  <a:pt x="402" y="232"/>
                  <a:pt x="402" y="232"/>
                </a:cubicBezTo>
                <a:cubicBezTo>
                  <a:pt x="403" y="232"/>
                  <a:pt x="403" y="232"/>
                  <a:pt x="403" y="232"/>
                </a:cubicBezTo>
                <a:cubicBezTo>
                  <a:pt x="403" y="232"/>
                  <a:pt x="403" y="232"/>
                  <a:pt x="403" y="232"/>
                </a:cubicBezTo>
                <a:cubicBezTo>
                  <a:pt x="403" y="232"/>
                  <a:pt x="403" y="232"/>
                  <a:pt x="403" y="232"/>
                </a:cubicBezTo>
                <a:cubicBezTo>
                  <a:pt x="403" y="232"/>
                  <a:pt x="403" y="232"/>
                  <a:pt x="403" y="232"/>
                </a:cubicBezTo>
                <a:cubicBezTo>
                  <a:pt x="402" y="232"/>
                  <a:pt x="401" y="232"/>
                  <a:pt x="400" y="232"/>
                </a:cubicBezTo>
                <a:cubicBezTo>
                  <a:pt x="398" y="232"/>
                  <a:pt x="398" y="232"/>
                  <a:pt x="398" y="232"/>
                </a:cubicBezTo>
                <a:cubicBezTo>
                  <a:pt x="398" y="232"/>
                  <a:pt x="398" y="232"/>
                  <a:pt x="398" y="232"/>
                </a:cubicBezTo>
                <a:cubicBezTo>
                  <a:pt x="397" y="233"/>
                  <a:pt x="396" y="232"/>
                  <a:pt x="395" y="233"/>
                </a:cubicBezTo>
                <a:cubicBezTo>
                  <a:pt x="395" y="233"/>
                  <a:pt x="395" y="233"/>
                  <a:pt x="395" y="233"/>
                </a:cubicBezTo>
                <a:cubicBezTo>
                  <a:pt x="395" y="233"/>
                  <a:pt x="394" y="233"/>
                  <a:pt x="394" y="233"/>
                </a:cubicBezTo>
                <a:cubicBezTo>
                  <a:pt x="394" y="233"/>
                  <a:pt x="395" y="233"/>
                  <a:pt x="395" y="233"/>
                </a:cubicBezTo>
                <a:cubicBezTo>
                  <a:pt x="395" y="233"/>
                  <a:pt x="396" y="233"/>
                  <a:pt x="396" y="233"/>
                </a:cubicBezTo>
                <a:cubicBezTo>
                  <a:pt x="396" y="233"/>
                  <a:pt x="396" y="233"/>
                  <a:pt x="397" y="233"/>
                </a:cubicBezTo>
                <a:cubicBezTo>
                  <a:pt x="397" y="233"/>
                  <a:pt x="397" y="233"/>
                  <a:pt x="397" y="233"/>
                </a:cubicBezTo>
                <a:cubicBezTo>
                  <a:pt x="396" y="234"/>
                  <a:pt x="394" y="234"/>
                  <a:pt x="393" y="233"/>
                </a:cubicBezTo>
                <a:cubicBezTo>
                  <a:pt x="393" y="234"/>
                  <a:pt x="393" y="234"/>
                  <a:pt x="393" y="234"/>
                </a:cubicBezTo>
                <a:cubicBezTo>
                  <a:pt x="393" y="234"/>
                  <a:pt x="393" y="234"/>
                  <a:pt x="393" y="234"/>
                </a:cubicBezTo>
                <a:cubicBezTo>
                  <a:pt x="392" y="234"/>
                  <a:pt x="392" y="234"/>
                  <a:pt x="392" y="234"/>
                </a:cubicBezTo>
                <a:cubicBezTo>
                  <a:pt x="387" y="234"/>
                  <a:pt x="387" y="234"/>
                  <a:pt x="387" y="234"/>
                </a:cubicBezTo>
                <a:cubicBezTo>
                  <a:pt x="387" y="234"/>
                  <a:pt x="387" y="234"/>
                  <a:pt x="387" y="234"/>
                </a:cubicBezTo>
                <a:cubicBezTo>
                  <a:pt x="387" y="234"/>
                  <a:pt x="387" y="234"/>
                  <a:pt x="387" y="234"/>
                </a:cubicBezTo>
                <a:cubicBezTo>
                  <a:pt x="386" y="234"/>
                  <a:pt x="385" y="234"/>
                  <a:pt x="384" y="234"/>
                </a:cubicBezTo>
                <a:cubicBezTo>
                  <a:pt x="383" y="234"/>
                  <a:pt x="383" y="234"/>
                  <a:pt x="382" y="234"/>
                </a:cubicBezTo>
                <a:cubicBezTo>
                  <a:pt x="381" y="234"/>
                  <a:pt x="381" y="234"/>
                  <a:pt x="381" y="234"/>
                </a:cubicBezTo>
                <a:cubicBezTo>
                  <a:pt x="381" y="234"/>
                  <a:pt x="381" y="234"/>
                  <a:pt x="381" y="234"/>
                </a:cubicBezTo>
                <a:cubicBezTo>
                  <a:pt x="380" y="234"/>
                  <a:pt x="380" y="235"/>
                  <a:pt x="380" y="234"/>
                </a:cubicBezTo>
                <a:cubicBezTo>
                  <a:pt x="379" y="234"/>
                  <a:pt x="378" y="234"/>
                  <a:pt x="378" y="234"/>
                </a:cubicBezTo>
                <a:cubicBezTo>
                  <a:pt x="378" y="234"/>
                  <a:pt x="377" y="234"/>
                  <a:pt x="377" y="234"/>
                </a:cubicBezTo>
                <a:cubicBezTo>
                  <a:pt x="377" y="235"/>
                  <a:pt x="376" y="234"/>
                  <a:pt x="375" y="235"/>
                </a:cubicBezTo>
                <a:cubicBezTo>
                  <a:pt x="374" y="234"/>
                  <a:pt x="372" y="235"/>
                  <a:pt x="371" y="234"/>
                </a:cubicBezTo>
                <a:cubicBezTo>
                  <a:pt x="371" y="234"/>
                  <a:pt x="371" y="234"/>
                  <a:pt x="371" y="234"/>
                </a:cubicBezTo>
                <a:cubicBezTo>
                  <a:pt x="369" y="235"/>
                  <a:pt x="367" y="235"/>
                  <a:pt x="365" y="234"/>
                </a:cubicBezTo>
                <a:cubicBezTo>
                  <a:pt x="364" y="235"/>
                  <a:pt x="363" y="234"/>
                  <a:pt x="361" y="234"/>
                </a:cubicBezTo>
                <a:cubicBezTo>
                  <a:pt x="360" y="234"/>
                  <a:pt x="359" y="235"/>
                  <a:pt x="357" y="234"/>
                </a:cubicBezTo>
                <a:cubicBezTo>
                  <a:pt x="354" y="235"/>
                  <a:pt x="351" y="234"/>
                  <a:pt x="348" y="234"/>
                </a:cubicBezTo>
                <a:cubicBezTo>
                  <a:pt x="347" y="234"/>
                  <a:pt x="345" y="234"/>
                  <a:pt x="345" y="234"/>
                </a:cubicBezTo>
                <a:cubicBezTo>
                  <a:pt x="342" y="234"/>
                  <a:pt x="339" y="234"/>
                  <a:pt x="336" y="234"/>
                </a:cubicBezTo>
                <a:cubicBezTo>
                  <a:pt x="335" y="234"/>
                  <a:pt x="335" y="234"/>
                  <a:pt x="335" y="234"/>
                </a:cubicBezTo>
                <a:cubicBezTo>
                  <a:pt x="335" y="234"/>
                  <a:pt x="335" y="234"/>
                  <a:pt x="335" y="234"/>
                </a:cubicBezTo>
                <a:cubicBezTo>
                  <a:pt x="335" y="234"/>
                  <a:pt x="335" y="234"/>
                  <a:pt x="335" y="234"/>
                </a:cubicBezTo>
                <a:cubicBezTo>
                  <a:pt x="335" y="234"/>
                  <a:pt x="334" y="234"/>
                  <a:pt x="334" y="234"/>
                </a:cubicBezTo>
                <a:cubicBezTo>
                  <a:pt x="331" y="234"/>
                  <a:pt x="331" y="234"/>
                  <a:pt x="331" y="234"/>
                </a:cubicBezTo>
                <a:cubicBezTo>
                  <a:pt x="331" y="234"/>
                  <a:pt x="331" y="234"/>
                  <a:pt x="331" y="234"/>
                </a:cubicBezTo>
                <a:cubicBezTo>
                  <a:pt x="330" y="234"/>
                  <a:pt x="329" y="234"/>
                  <a:pt x="328" y="234"/>
                </a:cubicBezTo>
                <a:cubicBezTo>
                  <a:pt x="327" y="235"/>
                  <a:pt x="326" y="234"/>
                  <a:pt x="325" y="234"/>
                </a:cubicBezTo>
                <a:cubicBezTo>
                  <a:pt x="324" y="234"/>
                  <a:pt x="322" y="234"/>
                  <a:pt x="321" y="234"/>
                </a:cubicBezTo>
                <a:cubicBezTo>
                  <a:pt x="318" y="234"/>
                  <a:pt x="318" y="234"/>
                  <a:pt x="318" y="234"/>
                </a:cubicBezTo>
                <a:cubicBezTo>
                  <a:pt x="318" y="234"/>
                  <a:pt x="317" y="234"/>
                  <a:pt x="316" y="234"/>
                </a:cubicBezTo>
                <a:cubicBezTo>
                  <a:pt x="316" y="234"/>
                  <a:pt x="315" y="234"/>
                  <a:pt x="314" y="234"/>
                </a:cubicBezTo>
                <a:cubicBezTo>
                  <a:pt x="312" y="234"/>
                  <a:pt x="310" y="234"/>
                  <a:pt x="308" y="234"/>
                </a:cubicBezTo>
                <a:cubicBezTo>
                  <a:pt x="306" y="234"/>
                  <a:pt x="303" y="234"/>
                  <a:pt x="301" y="234"/>
                </a:cubicBezTo>
                <a:cubicBezTo>
                  <a:pt x="300" y="234"/>
                  <a:pt x="298" y="234"/>
                  <a:pt x="297" y="234"/>
                </a:cubicBezTo>
                <a:cubicBezTo>
                  <a:pt x="292" y="234"/>
                  <a:pt x="288" y="234"/>
                  <a:pt x="283" y="233"/>
                </a:cubicBezTo>
                <a:cubicBezTo>
                  <a:pt x="281" y="234"/>
                  <a:pt x="280" y="234"/>
                  <a:pt x="278" y="233"/>
                </a:cubicBezTo>
                <a:cubicBezTo>
                  <a:pt x="276" y="233"/>
                  <a:pt x="274" y="234"/>
                  <a:pt x="272" y="233"/>
                </a:cubicBezTo>
                <a:cubicBezTo>
                  <a:pt x="270" y="234"/>
                  <a:pt x="268" y="233"/>
                  <a:pt x="267" y="233"/>
                </a:cubicBezTo>
                <a:cubicBezTo>
                  <a:pt x="264" y="234"/>
                  <a:pt x="261" y="233"/>
                  <a:pt x="259" y="233"/>
                </a:cubicBezTo>
                <a:cubicBezTo>
                  <a:pt x="258" y="234"/>
                  <a:pt x="258" y="233"/>
                  <a:pt x="257" y="233"/>
                </a:cubicBezTo>
                <a:cubicBezTo>
                  <a:pt x="254" y="233"/>
                  <a:pt x="252" y="233"/>
                  <a:pt x="249" y="233"/>
                </a:cubicBezTo>
                <a:cubicBezTo>
                  <a:pt x="248" y="233"/>
                  <a:pt x="247" y="233"/>
                  <a:pt x="247" y="233"/>
                </a:cubicBezTo>
                <a:cubicBezTo>
                  <a:pt x="243" y="233"/>
                  <a:pt x="240" y="234"/>
                  <a:pt x="237" y="233"/>
                </a:cubicBezTo>
                <a:cubicBezTo>
                  <a:pt x="237" y="234"/>
                  <a:pt x="236" y="233"/>
                  <a:pt x="236" y="233"/>
                </a:cubicBezTo>
                <a:cubicBezTo>
                  <a:pt x="236" y="234"/>
                  <a:pt x="236" y="234"/>
                  <a:pt x="236" y="234"/>
                </a:cubicBezTo>
                <a:cubicBezTo>
                  <a:pt x="234" y="233"/>
                  <a:pt x="233" y="234"/>
                  <a:pt x="231" y="234"/>
                </a:cubicBezTo>
                <a:cubicBezTo>
                  <a:pt x="231" y="234"/>
                  <a:pt x="231" y="233"/>
                  <a:pt x="230" y="233"/>
                </a:cubicBezTo>
                <a:cubicBezTo>
                  <a:pt x="230" y="234"/>
                  <a:pt x="228" y="233"/>
                  <a:pt x="228" y="234"/>
                </a:cubicBezTo>
                <a:cubicBezTo>
                  <a:pt x="224" y="234"/>
                  <a:pt x="221" y="234"/>
                  <a:pt x="217" y="234"/>
                </a:cubicBezTo>
                <a:cubicBezTo>
                  <a:pt x="217" y="234"/>
                  <a:pt x="217" y="234"/>
                  <a:pt x="217" y="234"/>
                </a:cubicBezTo>
                <a:cubicBezTo>
                  <a:pt x="217" y="234"/>
                  <a:pt x="216" y="234"/>
                  <a:pt x="216" y="234"/>
                </a:cubicBezTo>
                <a:cubicBezTo>
                  <a:pt x="217" y="234"/>
                  <a:pt x="217" y="234"/>
                  <a:pt x="217" y="234"/>
                </a:cubicBezTo>
                <a:cubicBezTo>
                  <a:pt x="216" y="234"/>
                  <a:pt x="216" y="234"/>
                  <a:pt x="216" y="234"/>
                </a:cubicBezTo>
                <a:cubicBezTo>
                  <a:pt x="216" y="234"/>
                  <a:pt x="217" y="234"/>
                  <a:pt x="218" y="234"/>
                </a:cubicBezTo>
                <a:cubicBezTo>
                  <a:pt x="218" y="233"/>
                  <a:pt x="217" y="233"/>
                  <a:pt x="217" y="234"/>
                </a:cubicBezTo>
                <a:cubicBezTo>
                  <a:pt x="215" y="234"/>
                  <a:pt x="214" y="233"/>
                  <a:pt x="213" y="234"/>
                </a:cubicBezTo>
                <a:cubicBezTo>
                  <a:pt x="212" y="234"/>
                  <a:pt x="211" y="233"/>
                  <a:pt x="210" y="233"/>
                </a:cubicBezTo>
                <a:cubicBezTo>
                  <a:pt x="210" y="234"/>
                  <a:pt x="210" y="234"/>
                  <a:pt x="210" y="234"/>
                </a:cubicBezTo>
                <a:cubicBezTo>
                  <a:pt x="207" y="234"/>
                  <a:pt x="202" y="234"/>
                  <a:pt x="199" y="234"/>
                </a:cubicBezTo>
                <a:cubicBezTo>
                  <a:pt x="198" y="234"/>
                  <a:pt x="197" y="234"/>
                  <a:pt x="197" y="234"/>
                </a:cubicBezTo>
                <a:cubicBezTo>
                  <a:pt x="196" y="234"/>
                  <a:pt x="196" y="234"/>
                  <a:pt x="195" y="234"/>
                </a:cubicBezTo>
                <a:cubicBezTo>
                  <a:pt x="189" y="234"/>
                  <a:pt x="189" y="234"/>
                  <a:pt x="189" y="234"/>
                </a:cubicBezTo>
                <a:cubicBezTo>
                  <a:pt x="189" y="234"/>
                  <a:pt x="189" y="234"/>
                  <a:pt x="189" y="234"/>
                </a:cubicBezTo>
                <a:cubicBezTo>
                  <a:pt x="188" y="233"/>
                  <a:pt x="185" y="234"/>
                  <a:pt x="184" y="234"/>
                </a:cubicBezTo>
                <a:cubicBezTo>
                  <a:pt x="183" y="234"/>
                  <a:pt x="183" y="234"/>
                  <a:pt x="183" y="234"/>
                </a:cubicBezTo>
                <a:cubicBezTo>
                  <a:pt x="173" y="234"/>
                  <a:pt x="163" y="234"/>
                  <a:pt x="153" y="234"/>
                </a:cubicBezTo>
                <a:cubicBezTo>
                  <a:pt x="153" y="234"/>
                  <a:pt x="153" y="234"/>
                  <a:pt x="153" y="234"/>
                </a:cubicBezTo>
                <a:cubicBezTo>
                  <a:pt x="152" y="234"/>
                  <a:pt x="152" y="234"/>
                  <a:pt x="152" y="234"/>
                </a:cubicBezTo>
                <a:cubicBezTo>
                  <a:pt x="143" y="235"/>
                  <a:pt x="137" y="235"/>
                  <a:pt x="128" y="235"/>
                </a:cubicBezTo>
                <a:cubicBezTo>
                  <a:pt x="127" y="235"/>
                  <a:pt x="125" y="235"/>
                  <a:pt x="124" y="235"/>
                </a:cubicBezTo>
                <a:cubicBezTo>
                  <a:pt x="121" y="235"/>
                  <a:pt x="118" y="235"/>
                  <a:pt x="115" y="234"/>
                </a:cubicBezTo>
                <a:cubicBezTo>
                  <a:pt x="115" y="235"/>
                  <a:pt x="114" y="234"/>
                  <a:pt x="114" y="234"/>
                </a:cubicBezTo>
                <a:cubicBezTo>
                  <a:pt x="111" y="235"/>
                  <a:pt x="109" y="234"/>
                  <a:pt x="107" y="234"/>
                </a:cubicBezTo>
                <a:cubicBezTo>
                  <a:pt x="100" y="234"/>
                  <a:pt x="92" y="234"/>
                  <a:pt x="85" y="233"/>
                </a:cubicBezTo>
                <a:cubicBezTo>
                  <a:pt x="84" y="233"/>
                  <a:pt x="83" y="233"/>
                  <a:pt x="82" y="233"/>
                </a:cubicBezTo>
                <a:cubicBezTo>
                  <a:pt x="80" y="233"/>
                  <a:pt x="78" y="233"/>
                  <a:pt x="77" y="233"/>
                </a:cubicBezTo>
                <a:cubicBezTo>
                  <a:pt x="76" y="233"/>
                  <a:pt x="75" y="233"/>
                  <a:pt x="74" y="233"/>
                </a:cubicBezTo>
                <a:cubicBezTo>
                  <a:pt x="74" y="233"/>
                  <a:pt x="72" y="233"/>
                  <a:pt x="71" y="233"/>
                </a:cubicBezTo>
                <a:cubicBezTo>
                  <a:pt x="69" y="233"/>
                  <a:pt x="67" y="233"/>
                  <a:pt x="65" y="232"/>
                </a:cubicBezTo>
                <a:cubicBezTo>
                  <a:pt x="66" y="232"/>
                  <a:pt x="66" y="232"/>
                  <a:pt x="66" y="232"/>
                </a:cubicBezTo>
                <a:cubicBezTo>
                  <a:pt x="64" y="232"/>
                  <a:pt x="64" y="232"/>
                  <a:pt x="64" y="232"/>
                </a:cubicBezTo>
                <a:cubicBezTo>
                  <a:pt x="64" y="232"/>
                  <a:pt x="65" y="232"/>
                  <a:pt x="65" y="232"/>
                </a:cubicBezTo>
                <a:cubicBezTo>
                  <a:pt x="70" y="232"/>
                  <a:pt x="70" y="232"/>
                  <a:pt x="70" y="232"/>
                </a:cubicBezTo>
                <a:cubicBezTo>
                  <a:pt x="70" y="232"/>
                  <a:pt x="70" y="232"/>
                  <a:pt x="70" y="232"/>
                </a:cubicBezTo>
                <a:cubicBezTo>
                  <a:pt x="68" y="231"/>
                  <a:pt x="67" y="231"/>
                  <a:pt x="66" y="231"/>
                </a:cubicBezTo>
                <a:cubicBezTo>
                  <a:pt x="66" y="231"/>
                  <a:pt x="67" y="231"/>
                  <a:pt x="68" y="231"/>
                </a:cubicBezTo>
                <a:cubicBezTo>
                  <a:pt x="75" y="231"/>
                  <a:pt x="75" y="231"/>
                  <a:pt x="75" y="231"/>
                </a:cubicBezTo>
                <a:cubicBezTo>
                  <a:pt x="73" y="231"/>
                  <a:pt x="70" y="231"/>
                  <a:pt x="67" y="231"/>
                </a:cubicBezTo>
                <a:cubicBezTo>
                  <a:pt x="67" y="230"/>
                  <a:pt x="67" y="230"/>
                  <a:pt x="67" y="230"/>
                </a:cubicBezTo>
                <a:cubicBezTo>
                  <a:pt x="66" y="230"/>
                  <a:pt x="65" y="230"/>
                  <a:pt x="64" y="230"/>
                </a:cubicBezTo>
                <a:cubicBezTo>
                  <a:pt x="65" y="230"/>
                  <a:pt x="67" y="230"/>
                  <a:pt x="67" y="230"/>
                </a:cubicBezTo>
                <a:cubicBezTo>
                  <a:pt x="67" y="229"/>
                  <a:pt x="68" y="229"/>
                  <a:pt x="68" y="229"/>
                </a:cubicBezTo>
                <a:cubicBezTo>
                  <a:pt x="77" y="229"/>
                  <a:pt x="77" y="229"/>
                  <a:pt x="77" y="229"/>
                </a:cubicBezTo>
                <a:cubicBezTo>
                  <a:pt x="77" y="229"/>
                  <a:pt x="76" y="229"/>
                  <a:pt x="76" y="229"/>
                </a:cubicBezTo>
                <a:cubicBezTo>
                  <a:pt x="74" y="229"/>
                  <a:pt x="73" y="229"/>
                  <a:pt x="71" y="228"/>
                </a:cubicBezTo>
                <a:cubicBezTo>
                  <a:pt x="70" y="228"/>
                  <a:pt x="69" y="228"/>
                  <a:pt x="68" y="228"/>
                </a:cubicBezTo>
                <a:cubicBezTo>
                  <a:pt x="69" y="228"/>
                  <a:pt x="69" y="228"/>
                  <a:pt x="70" y="228"/>
                </a:cubicBezTo>
                <a:cubicBezTo>
                  <a:pt x="71" y="228"/>
                  <a:pt x="71" y="228"/>
                  <a:pt x="71" y="228"/>
                </a:cubicBezTo>
                <a:cubicBezTo>
                  <a:pt x="71" y="228"/>
                  <a:pt x="70" y="228"/>
                  <a:pt x="69" y="228"/>
                </a:cubicBezTo>
                <a:cubicBezTo>
                  <a:pt x="69" y="228"/>
                  <a:pt x="68" y="228"/>
                  <a:pt x="68" y="228"/>
                </a:cubicBezTo>
                <a:cubicBezTo>
                  <a:pt x="69" y="228"/>
                  <a:pt x="71" y="227"/>
                  <a:pt x="72" y="228"/>
                </a:cubicBezTo>
                <a:cubicBezTo>
                  <a:pt x="72" y="227"/>
                  <a:pt x="73" y="227"/>
                  <a:pt x="73" y="227"/>
                </a:cubicBezTo>
                <a:cubicBezTo>
                  <a:pt x="74" y="227"/>
                  <a:pt x="76" y="227"/>
                  <a:pt x="77" y="227"/>
                </a:cubicBezTo>
                <a:cubicBezTo>
                  <a:pt x="75" y="226"/>
                  <a:pt x="72" y="227"/>
                  <a:pt x="71" y="226"/>
                </a:cubicBezTo>
                <a:cubicBezTo>
                  <a:pt x="74" y="226"/>
                  <a:pt x="79" y="226"/>
                  <a:pt x="83" y="226"/>
                </a:cubicBezTo>
                <a:cubicBezTo>
                  <a:pt x="83" y="226"/>
                  <a:pt x="83" y="226"/>
                  <a:pt x="83" y="226"/>
                </a:cubicBezTo>
                <a:cubicBezTo>
                  <a:pt x="78" y="225"/>
                  <a:pt x="74" y="226"/>
                  <a:pt x="70" y="225"/>
                </a:cubicBezTo>
                <a:cubicBezTo>
                  <a:pt x="70" y="225"/>
                  <a:pt x="70" y="225"/>
                  <a:pt x="70" y="225"/>
                </a:cubicBezTo>
                <a:cubicBezTo>
                  <a:pt x="70" y="225"/>
                  <a:pt x="70" y="225"/>
                  <a:pt x="71" y="225"/>
                </a:cubicBezTo>
                <a:cubicBezTo>
                  <a:pt x="73" y="225"/>
                  <a:pt x="75" y="225"/>
                  <a:pt x="77" y="225"/>
                </a:cubicBezTo>
                <a:cubicBezTo>
                  <a:pt x="76" y="224"/>
                  <a:pt x="76" y="224"/>
                  <a:pt x="76" y="224"/>
                </a:cubicBezTo>
                <a:cubicBezTo>
                  <a:pt x="76" y="224"/>
                  <a:pt x="76" y="224"/>
                  <a:pt x="76" y="224"/>
                </a:cubicBezTo>
                <a:cubicBezTo>
                  <a:pt x="79" y="224"/>
                  <a:pt x="80" y="224"/>
                  <a:pt x="83" y="224"/>
                </a:cubicBezTo>
                <a:cubicBezTo>
                  <a:pt x="82" y="224"/>
                  <a:pt x="81" y="223"/>
                  <a:pt x="80" y="223"/>
                </a:cubicBezTo>
                <a:cubicBezTo>
                  <a:pt x="80" y="223"/>
                  <a:pt x="79" y="223"/>
                  <a:pt x="79" y="223"/>
                </a:cubicBezTo>
                <a:cubicBezTo>
                  <a:pt x="79" y="223"/>
                  <a:pt x="79" y="223"/>
                  <a:pt x="79" y="223"/>
                </a:cubicBezTo>
                <a:cubicBezTo>
                  <a:pt x="79" y="223"/>
                  <a:pt x="79" y="223"/>
                  <a:pt x="79" y="223"/>
                </a:cubicBezTo>
                <a:cubicBezTo>
                  <a:pt x="80" y="223"/>
                  <a:pt x="80" y="222"/>
                  <a:pt x="81" y="223"/>
                </a:cubicBezTo>
                <a:cubicBezTo>
                  <a:pt x="81" y="223"/>
                  <a:pt x="81" y="223"/>
                  <a:pt x="82" y="223"/>
                </a:cubicBezTo>
                <a:cubicBezTo>
                  <a:pt x="82" y="223"/>
                  <a:pt x="82" y="223"/>
                  <a:pt x="82" y="223"/>
                </a:cubicBezTo>
                <a:cubicBezTo>
                  <a:pt x="80" y="222"/>
                  <a:pt x="78" y="223"/>
                  <a:pt x="76" y="222"/>
                </a:cubicBezTo>
                <a:cubicBezTo>
                  <a:pt x="76" y="222"/>
                  <a:pt x="78" y="222"/>
                  <a:pt x="77" y="222"/>
                </a:cubicBezTo>
                <a:cubicBezTo>
                  <a:pt x="78" y="222"/>
                  <a:pt x="78" y="222"/>
                  <a:pt x="78" y="222"/>
                </a:cubicBezTo>
                <a:cubicBezTo>
                  <a:pt x="86" y="222"/>
                  <a:pt x="86" y="222"/>
                  <a:pt x="86" y="222"/>
                </a:cubicBezTo>
                <a:cubicBezTo>
                  <a:pt x="86" y="222"/>
                  <a:pt x="86" y="222"/>
                  <a:pt x="86" y="222"/>
                </a:cubicBezTo>
                <a:cubicBezTo>
                  <a:pt x="97" y="222"/>
                  <a:pt x="110" y="222"/>
                  <a:pt x="120" y="222"/>
                </a:cubicBezTo>
                <a:cubicBezTo>
                  <a:pt x="120" y="222"/>
                  <a:pt x="120" y="222"/>
                  <a:pt x="120" y="222"/>
                </a:cubicBezTo>
                <a:cubicBezTo>
                  <a:pt x="106" y="222"/>
                  <a:pt x="92" y="221"/>
                  <a:pt x="79" y="220"/>
                </a:cubicBezTo>
                <a:cubicBezTo>
                  <a:pt x="79" y="220"/>
                  <a:pt x="79" y="220"/>
                  <a:pt x="79" y="220"/>
                </a:cubicBezTo>
                <a:cubicBezTo>
                  <a:pt x="84" y="220"/>
                  <a:pt x="90" y="221"/>
                  <a:pt x="95" y="220"/>
                </a:cubicBezTo>
                <a:cubicBezTo>
                  <a:pt x="89" y="220"/>
                  <a:pt x="83" y="220"/>
                  <a:pt x="78" y="219"/>
                </a:cubicBezTo>
                <a:cubicBezTo>
                  <a:pt x="77" y="219"/>
                  <a:pt x="76" y="219"/>
                  <a:pt x="75" y="219"/>
                </a:cubicBezTo>
                <a:cubicBezTo>
                  <a:pt x="75" y="219"/>
                  <a:pt x="76" y="218"/>
                  <a:pt x="77" y="218"/>
                </a:cubicBezTo>
                <a:cubicBezTo>
                  <a:pt x="78" y="218"/>
                  <a:pt x="78" y="218"/>
                  <a:pt x="78" y="218"/>
                </a:cubicBezTo>
                <a:cubicBezTo>
                  <a:pt x="85" y="218"/>
                  <a:pt x="85" y="218"/>
                  <a:pt x="85" y="218"/>
                </a:cubicBezTo>
                <a:cubicBezTo>
                  <a:pt x="84" y="218"/>
                  <a:pt x="83" y="218"/>
                  <a:pt x="82" y="218"/>
                </a:cubicBezTo>
                <a:cubicBezTo>
                  <a:pt x="80" y="218"/>
                  <a:pt x="78" y="218"/>
                  <a:pt x="76" y="217"/>
                </a:cubicBezTo>
                <a:cubicBezTo>
                  <a:pt x="75" y="217"/>
                  <a:pt x="73" y="218"/>
                  <a:pt x="73" y="217"/>
                </a:cubicBezTo>
                <a:cubicBezTo>
                  <a:pt x="72" y="217"/>
                  <a:pt x="72" y="218"/>
                  <a:pt x="71" y="217"/>
                </a:cubicBezTo>
                <a:cubicBezTo>
                  <a:pt x="72" y="217"/>
                  <a:pt x="73" y="217"/>
                  <a:pt x="73" y="217"/>
                </a:cubicBezTo>
                <a:cubicBezTo>
                  <a:pt x="76" y="217"/>
                  <a:pt x="79" y="217"/>
                  <a:pt x="82" y="217"/>
                </a:cubicBezTo>
                <a:cubicBezTo>
                  <a:pt x="81" y="216"/>
                  <a:pt x="79" y="217"/>
                  <a:pt x="78" y="216"/>
                </a:cubicBezTo>
                <a:cubicBezTo>
                  <a:pt x="77" y="216"/>
                  <a:pt x="79" y="216"/>
                  <a:pt x="78" y="216"/>
                </a:cubicBezTo>
                <a:cubicBezTo>
                  <a:pt x="79" y="216"/>
                  <a:pt x="79" y="216"/>
                  <a:pt x="79" y="216"/>
                </a:cubicBezTo>
                <a:cubicBezTo>
                  <a:pt x="85" y="216"/>
                  <a:pt x="93" y="216"/>
                  <a:pt x="99" y="216"/>
                </a:cubicBezTo>
                <a:cubicBezTo>
                  <a:pt x="98" y="216"/>
                  <a:pt x="96" y="216"/>
                  <a:pt x="95" y="216"/>
                </a:cubicBezTo>
                <a:cubicBezTo>
                  <a:pt x="94" y="216"/>
                  <a:pt x="93" y="216"/>
                  <a:pt x="92" y="216"/>
                </a:cubicBezTo>
                <a:cubicBezTo>
                  <a:pt x="87" y="215"/>
                  <a:pt x="82" y="215"/>
                  <a:pt x="78" y="215"/>
                </a:cubicBezTo>
                <a:cubicBezTo>
                  <a:pt x="77" y="215"/>
                  <a:pt x="76" y="215"/>
                  <a:pt x="76" y="215"/>
                </a:cubicBezTo>
                <a:cubicBezTo>
                  <a:pt x="78" y="215"/>
                  <a:pt x="80" y="215"/>
                  <a:pt x="82" y="215"/>
                </a:cubicBezTo>
                <a:cubicBezTo>
                  <a:pt x="82" y="215"/>
                  <a:pt x="82" y="215"/>
                  <a:pt x="82" y="215"/>
                </a:cubicBezTo>
                <a:cubicBezTo>
                  <a:pt x="79" y="214"/>
                  <a:pt x="76" y="214"/>
                  <a:pt x="73" y="214"/>
                </a:cubicBezTo>
                <a:cubicBezTo>
                  <a:pt x="74" y="213"/>
                  <a:pt x="76" y="214"/>
                  <a:pt x="77" y="214"/>
                </a:cubicBezTo>
                <a:cubicBezTo>
                  <a:pt x="76" y="213"/>
                  <a:pt x="75" y="213"/>
                  <a:pt x="74" y="213"/>
                </a:cubicBezTo>
                <a:cubicBezTo>
                  <a:pt x="82" y="214"/>
                  <a:pt x="90" y="213"/>
                  <a:pt x="97" y="214"/>
                </a:cubicBezTo>
                <a:cubicBezTo>
                  <a:pt x="86" y="213"/>
                  <a:pt x="73" y="212"/>
                  <a:pt x="62" y="212"/>
                </a:cubicBezTo>
                <a:cubicBezTo>
                  <a:pt x="62" y="212"/>
                  <a:pt x="61" y="213"/>
                  <a:pt x="60" y="212"/>
                </a:cubicBezTo>
                <a:cubicBezTo>
                  <a:pt x="60" y="213"/>
                  <a:pt x="60" y="213"/>
                  <a:pt x="60" y="213"/>
                </a:cubicBezTo>
                <a:cubicBezTo>
                  <a:pt x="59" y="212"/>
                  <a:pt x="57" y="213"/>
                  <a:pt x="56" y="212"/>
                </a:cubicBezTo>
                <a:cubicBezTo>
                  <a:pt x="55" y="213"/>
                  <a:pt x="55" y="212"/>
                  <a:pt x="54" y="212"/>
                </a:cubicBezTo>
                <a:cubicBezTo>
                  <a:pt x="53" y="212"/>
                  <a:pt x="52" y="212"/>
                  <a:pt x="52" y="212"/>
                </a:cubicBezTo>
                <a:cubicBezTo>
                  <a:pt x="47" y="212"/>
                  <a:pt x="44" y="212"/>
                  <a:pt x="40" y="211"/>
                </a:cubicBezTo>
                <a:cubicBezTo>
                  <a:pt x="40" y="211"/>
                  <a:pt x="40" y="211"/>
                  <a:pt x="40" y="211"/>
                </a:cubicBezTo>
                <a:cubicBezTo>
                  <a:pt x="40" y="211"/>
                  <a:pt x="38" y="211"/>
                  <a:pt x="37" y="211"/>
                </a:cubicBezTo>
                <a:cubicBezTo>
                  <a:pt x="34" y="211"/>
                  <a:pt x="31" y="211"/>
                  <a:pt x="28" y="210"/>
                </a:cubicBezTo>
                <a:cubicBezTo>
                  <a:pt x="28" y="210"/>
                  <a:pt x="28" y="210"/>
                  <a:pt x="28" y="210"/>
                </a:cubicBezTo>
                <a:cubicBezTo>
                  <a:pt x="30" y="210"/>
                  <a:pt x="32" y="210"/>
                  <a:pt x="34" y="211"/>
                </a:cubicBezTo>
                <a:cubicBezTo>
                  <a:pt x="32" y="210"/>
                  <a:pt x="29" y="210"/>
                  <a:pt x="27" y="209"/>
                </a:cubicBezTo>
                <a:cubicBezTo>
                  <a:pt x="25" y="209"/>
                  <a:pt x="24" y="208"/>
                  <a:pt x="21" y="208"/>
                </a:cubicBezTo>
                <a:cubicBezTo>
                  <a:pt x="21" y="208"/>
                  <a:pt x="21" y="208"/>
                  <a:pt x="21" y="208"/>
                </a:cubicBezTo>
                <a:cubicBezTo>
                  <a:pt x="23" y="208"/>
                  <a:pt x="25" y="208"/>
                  <a:pt x="27" y="209"/>
                </a:cubicBezTo>
                <a:cubicBezTo>
                  <a:pt x="29" y="208"/>
                  <a:pt x="30" y="209"/>
                  <a:pt x="31" y="209"/>
                </a:cubicBezTo>
                <a:cubicBezTo>
                  <a:pt x="31" y="209"/>
                  <a:pt x="32" y="209"/>
                  <a:pt x="32" y="209"/>
                </a:cubicBezTo>
                <a:cubicBezTo>
                  <a:pt x="32" y="209"/>
                  <a:pt x="32" y="209"/>
                  <a:pt x="32" y="209"/>
                </a:cubicBezTo>
                <a:cubicBezTo>
                  <a:pt x="28" y="208"/>
                  <a:pt x="24" y="208"/>
                  <a:pt x="21" y="207"/>
                </a:cubicBezTo>
                <a:cubicBezTo>
                  <a:pt x="23" y="207"/>
                  <a:pt x="25" y="207"/>
                  <a:pt x="28" y="208"/>
                </a:cubicBezTo>
                <a:cubicBezTo>
                  <a:pt x="26" y="207"/>
                  <a:pt x="23" y="207"/>
                  <a:pt x="22" y="206"/>
                </a:cubicBezTo>
                <a:cubicBezTo>
                  <a:pt x="24" y="206"/>
                  <a:pt x="24" y="206"/>
                  <a:pt x="24" y="206"/>
                </a:cubicBezTo>
                <a:cubicBezTo>
                  <a:pt x="25" y="206"/>
                  <a:pt x="24" y="206"/>
                  <a:pt x="24" y="206"/>
                </a:cubicBezTo>
                <a:cubicBezTo>
                  <a:pt x="25" y="206"/>
                  <a:pt x="25" y="206"/>
                  <a:pt x="25" y="206"/>
                </a:cubicBezTo>
                <a:cubicBezTo>
                  <a:pt x="24" y="205"/>
                  <a:pt x="23" y="205"/>
                  <a:pt x="22" y="205"/>
                </a:cubicBezTo>
                <a:cubicBezTo>
                  <a:pt x="24" y="205"/>
                  <a:pt x="25" y="205"/>
                  <a:pt x="26" y="205"/>
                </a:cubicBezTo>
                <a:cubicBezTo>
                  <a:pt x="29" y="206"/>
                  <a:pt x="32" y="206"/>
                  <a:pt x="34" y="206"/>
                </a:cubicBezTo>
                <a:cubicBezTo>
                  <a:pt x="34" y="206"/>
                  <a:pt x="34" y="206"/>
                  <a:pt x="34" y="206"/>
                </a:cubicBezTo>
                <a:cubicBezTo>
                  <a:pt x="30" y="206"/>
                  <a:pt x="27" y="205"/>
                  <a:pt x="24" y="204"/>
                </a:cubicBezTo>
                <a:cubicBezTo>
                  <a:pt x="25" y="205"/>
                  <a:pt x="25" y="204"/>
                  <a:pt x="26" y="204"/>
                </a:cubicBezTo>
                <a:cubicBezTo>
                  <a:pt x="26" y="204"/>
                  <a:pt x="26" y="204"/>
                  <a:pt x="26" y="204"/>
                </a:cubicBezTo>
                <a:cubicBezTo>
                  <a:pt x="27" y="204"/>
                  <a:pt x="29" y="204"/>
                  <a:pt x="30" y="204"/>
                </a:cubicBezTo>
                <a:cubicBezTo>
                  <a:pt x="29" y="204"/>
                  <a:pt x="29" y="204"/>
                  <a:pt x="29" y="204"/>
                </a:cubicBezTo>
                <a:cubicBezTo>
                  <a:pt x="30" y="204"/>
                  <a:pt x="31" y="204"/>
                  <a:pt x="32" y="204"/>
                </a:cubicBezTo>
                <a:cubicBezTo>
                  <a:pt x="32" y="204"/>
                  <a:pt x="32" y="204"/>
                  <a:pt x="32" y="204"/>
                </a:cubicBezTo>
                <a:cubicBezTo>
                  <a:pt x="31" y="203"/>
                  <a:pt x="29" y="203"/>
                  <a:pt x="27" y="203"/>
                </a:cubicBezTo>
                <a:cubicBezTo>
                  <a:pt x="26" y="202"/>
                  <a:pt x="27" y="203"/>
                  <a:pt x="27" y="202"/>
                </a:cubicBezTo>
                <a:cubicBezTo>
                  <a:pt x="30" y="203"/>
                  <a:pt x="33" y="203"/>
                  <a:pt x="36" y="204"/>
                </a:cubicBezTo>
                <a:cubicBezTo>
                  <a:pt x="33" y="203"/>
                  <a:pt x="29" y="202"/>
                  <a:pt x="25" y="201"/>
                </a:cubicBezTo>
                <a:cubicBezTo>
                  <a:pt x="26" y="201"/>
                  <a:pt x="27" y="201"/>
                  <a:pt x="28" y="201"/>
                </a:cubicBezTo>
                <a:cubicBezTo>
                  <a:pt x="29" y="202"/>
                  <a:pt x="30" y="202"/>
                  <a:pt x="31" y="202"/>
                </a:cubicBezTo>
                <a:cubicBezTo>
                  <a:pt x="31" y="201"/>
                  <a:pt x="31" y="201"/>
                  <a:pt x="31" y="201"/>
                </a:cubicBezTo>
                <a:cubicBezTo>
                  <a:pt x="31" y="201"/>
                  <a:pt x="31" y="201"/>
                  <a:pt x="31" y="201"/>
                </a:cubicBezTo>
                <a:cubicBezTo>
                  <a:pt x="33" y="201"/>
                  <a:pt x="35" y="201"/>
                  <a:pt x="38" y="201"/>
                </a:cubicBezTo>
                <a:cubicBezTo>
                  <a:pt x="37" y="201"/>
                  <a:pt x="36" y="201"/>
                  <a:pt x="35" y="201"/>
                </a:cubicBezTo>
                <a:cubicBezTo>
                  <a:pt x="34" y="200"/>
                  <a:pt x="33" y="200"/>
                  <a:pt x="32" y="200"/>
                </a:cubicBezTo>
                <a:cubicBezTo>
                  <a:pt x="31" y="200"/>
                  <a:pt x="32" y="200"/>
                  <a:pt x="31" y="200"/>
                </a:cubicBezTo>
                <a:cubicBezTo>
                  <a:pt x="31" y="200"/>
                  <a:pt x="31" y="200"/>
                  <a:pt x="31" y="200"/>
                </a:cubicBezTo>
                <a:cubicBezTo>
                  <a:pt x="31" y="200"/>
                  <a:pt x="31" y="200"/>
                  <a:pt x="31" y="200"/>
                </a:cubicBezTo>
                <a:cubicBezTo>
                  <a:pt x="32" y="200"/>
                  <a:pt x="33" y="200"/>
                  <a:pt x="34" y="200"/>
                </a:cubicBezTo>
                <a:cubicBezTo>
                  <a:pt x="33" y="199"/>
                  <a:pt x="31" y="199"/>
                  <a:pt x="30" y="199"/>
                </a:cubicBezTo>
                <a:cubicBezTo>
                  <a:pt x="30" y="199"/>
                  <a:pt x="30" y="199"/>
                  <a:pt x="30" y="199"/>
                </a:cubicBezTo>
                <a:cubicBezTo>
                  <a:pt x="30" y="199"/>
                  <a:pt x="30" y="199"/>
                  <a:pt x="30" y="198"/>
                </a:cubicBezTo>
                <a:cubicBezTo>
                  <a:pt x="31" y="198"/>
                  <a:pt x="31" y="198"/>
                  <a:pt x="32" y="198"/>
                </a:cubicBezTo>
                <a:cubicBezTo>
                  <a:pt x="37" y="199"/>
                  <a:pt x="41" y="199"/>
                  <a:pt x="46" y="199"/>
                </a:cubicBezTo>
                <a:cubicBezTo>
                  <a:pt x="47" y="199"/>
                  <a:pt x="48" y="199"/>
                  <a:pt x="48" y="199"/>
                </a:cubicBezTo>
                <a:cubicBezTo>
                  <a:pt x="53" y="200"/>
                  <a:pt x="61" y="199"/>
                  <a:pt x="67" y="199"/>
                </a:cubicBezTo>
                <a:cubicBezTo>
                  <a:pt x="67" y="199"/>
                  <a:pt x="67" y="199"/>
                  <a:pt x="67" y="199"/>
                </a:cubicBezTo>
                <a:cubicBezTo>
                  <a:pt x="67" y="199"/>
                  <a:pt x="67" y="199"/>
                  <a:pt x="67" y="199"/>
                </a:cubicBezTo>
                <a:cubicBezTo>
                  <a:pt x="55" y="199"/>
                  <a:pt x="42" y="199"/>
                  <a:pt x="31" y="197"/>
                </a:cubicBezTo>
                <a:cubicBezTo>
                  <a:pt x="33" y="197"/>
                  <a:pt x="36" y="197"/>
                  <a:pt x="38" y="197"/>
                </a:cubicBezTo>
                <a:cubicBezTo>
                  <a:pt x="40" y="198"/>
                  <a:pt x="43" y="198"/>
                  <a:pt x="45" y="198"/>
                </a:cubicBezTo>
                <a:cubicBezTo>
                  <a:pt x="45" y="198"/>
                  <a:pt x="45" y="198"/>
                  <a:pt x="45" y="198"/>
                </a:cubicBezTo>
                <a:cubicBezTo>
                  <a:pt x="40" y="197"/>
                  <a:pt x="35" y="197"/>
                  <a:pt x="30" y="196"/>
                </a:cubicBezTo>
                <a:cubicBezTo>
                  <a:pt x="31" y="196"/>
                  <a:pt x="31" y="196"/>
                  <a:pt x="31" y="196"/>
                </a:cubicBezTo>
                <a:cubicBezTo>
                  <a:pt x="31" y="196"/>
                  <a:pt x="32" y="196"/>
                  <a:pt x="32" y="196"/>
                </a:cubicBezTo>
                <a:cubicBezTo>
                  <a:pt x="32" y="195"/>
                  <a:pt x="32" y="195"/>
                  <a:pt x="32" y="195"/>
                </a:cubicBezTo>
                <a:cubicBezTo>
                  <a:pt x="34" y="195"/>
                  <a:pt x="35" y="196"/>
                  <a:pt x="37" y="196"/>
                </a:cubicBezTo>
                <a:cubicBezTo>
                  <a:pt x="37" y="196"/>
                  <a:pt x="37" y="196"/>
                  <a:pt x="37" y="196"/>
                </a:cubicBezTo>
                <a:cubicBezTo>
                  <a:pt x="35" y="195"/>
                  <a:pt x="32" y="195"/>
                  <a:pt x="30" y="194"/>
                </a:cubicBezTo>
                <a:cubicBezTo>
                  <a:pt x="30" y="194"/>
                  <a:pt x="29" y="194"/>
                  <a:pt x="28" y="194"/>
                </a:cubicBezTo>
                <a:cubicBezTo>
                  <a:pt x="29" y="194"/>
                  <a:pt x="29" y="194"/>
                  <a:pt x="29" y="194"/>
                </a:cubicBezTo>
                <a:cubicBezTo>
                  <a:pt x="29" y="194"/>
                  <a:pt x="29" y="193"/>
                  <a:pt x="29" y="193"/>
                </a:cubicBezTo>
                <a:cubicBezTo>
                  <a:pt x="31" y="193"/>
                  <a:pt x="32" y="194"/>
                  <a:pt x="34" y="194"/>
                </a:cubicBezTo>
                <a:cubicBezTo>
                  <a:pt x="34" y="193"/>
                  <a:pt x="32" y="194"/>
                  <a:pt x="33" y="193"/>
                </a:cubicBezTo>
                <a:cubicBezTo>
                  <a:pt x="34" y="193"/>
                  <a:pt x="34" y="193"/>
                  <a:pt x="34" y="193"/>
                </a:cubicBezTo>
                <a:cubicBezTo>
                  <a:pt x="34" y="193"/>
                  <a:pt x="34" y="193"/>
                  <a:pt x="34" y="193"/>
                </a:cubicBezTo>
                <a:cubicBezTo>
                  <a:pt x="40" y="193"/>
                  <a:pt x="45" y="194"/>
                  <a:pt x="52" y="194"/>
                </a:cubicBezTo>
                <a:cubicBezTo>
                  <a:pt x="52" y="194"/>
                  <a:pt x="52" y="194"/>
                  <a:pt x="52" y="194"/>
                </a:cubicBezTo>
                <a:cubicBezTo>
                  <a:pt x="46" y="194"/>
                  <a:pt x="39" y="193"/>
                  <a:pt x="34" y="192"/>
                </a:cubicBezTo>
                <a:cubicBezTo>
                  <a:pt x="33" y="192"/>
                  <a:pt x="32" y="192"/>
                  <a:pt x="31" y="192"/>
                </a:cubicBezTo>
                <a:cubicBezTo>
                  <a:pt x="32" y="192"/>
                  <a:pt x="33" y="192"/>
                  <a:pt x="33" y="192"/>
                </a:cubicBezTo>
                <a:cubicBezTo>
                  <a:pt x="33" y="192"/>
                  <a:pt x="33" y="192"/>
                  <a:pt x="32" y="192"/>
                </a:cubicBezTo>
                <a:cubicBezTo>
                  <a:pt x="34" y="192"/>
                  <a:pt x="34" y="192"/>
                  <a:pt x="34" y="192"/>
                </a:cubicBezTo>
                <a:cubicBezTo>
                  <a:pt x="34" y="191"/>
                  <a:pt x="32" y="191"/>
                  <a:pt x="31" y="191"/>
                </a:cubicBezTo>
                <a:cubicBezTo>
                  <a:pt x="31" y="190"/>
                  <a:pt x="30" y="191"/>
                  <a:pt x="29" y="190"/>
                </a:cubicBezTo>
                <a:cubicBezTo>
                  <a:pt x="30" y="190"/>
                  <a:pt x="32" y="191"/>
                  <a:pt x="34" y="191"/>
                </a:cubicBezTo>
                <a:cubicBezTo>
                  <a:pt x="33" y="191"/>
                  <a:pt x="33" y="190"/>
                  <a:pt x="32" y="190"/>
                </a:cubicBezTo>
                <a:cubicBezTo>
                  <a:pt x="37" y="191"/>
                  <a:pt x="42" y="191"/>
                  <a:pt x="47" y="192"/>
                </a:cubicBezTo>
                <a:cubicBezTo>
                  <a:pt x="47" y="191"/>
                  <a:pt x="47" y="191"/>
                  <a:pt x="47" y="191"/>
                </a:cubicBezTo>
                <a:cubicBezTo>
                  <a:pt x="43" y="191"/>
                  <a:pt x="39" y="190"/>
                  <a:pt x="35" y="189"/>
                </a:cubicBezTo>
                <a:cubicBezTo>
                  <a:pt x="35" y="189"/>
                  <a:pt x="35" y="189"/>
                  <a:pt x="35" y="189"/>
                </a:cubicBezTo>
                <a:cubicBezTo>
                  <a:pt x="34" y="189"/>
                  <a:pt x="34" y="189"/>
                  <a:pt x="34" y="189"/>
                </a:cubicBezTo>
                <a:cubicBezTo>
                  <a:pt x="34" y="189"/>
                  <a:pt x="34" y="189"/>
                  <a:pt x="34" y="189"/>
                </a:cubicBezTo>
                <a:cubicBezTo>
                  <a:pt x="37" y="189"/>
                  <a:pt x="41" y="190"/>
                  <a:pt x="44" y="190"/>
                </a:cubicBezTo>
                <a:cubicBezTo>
                  <a:pt x="44" y="190"/>
                  <a:pt x="44" y="190"/>
                  <a:pt x="44" y="190"/>
                </a:cubicBezTo>
                <a:cubicBezTo>
                  <a:pt x="40" y="189"/>
                  <a:pt x="36" y="189"/>
                  <a:pt x="33" y="188"/>
                </a:cubicBezTo>
                <a:cubicBezTo>
                  <a:pt x="33" y="188"/>
                  <a:pt x="33" y="188"/>
                  <a:pt x="34" y="188"/>
                </a:cubicBezTo>
                <a:cubicBezTo>
                  <a:pt x="36" y="188"/>
                  <a:pt x="36" y="188"/>
                  <a:pt x="36" y="188"/>
                </a:cubicBezTo>
                <a:cubicBezTo>
                  <a:pt x="35" y="188"/>
                  <a:pt x="33" y="188"/>
                  <a:pt x="32" y="187"/>
                </a:cubicBezTo>
                <a:cubicBezTo>
                  <a:pt x="33" y="187"/>
                  <a:pt x="35" y="188"/>
                  <a:pt x="36" y="188"/>
                </a:cubicBezTo>
                <a:cubicBezTo>
                  <a:pt x="36" y="188"/>
                  <a:pt x="36" y="188"/>
                  <a:pt x="36" y="188"/>
                </a:cubicBezTo>
                <a:cubicBezTo>
                  <a:pt x="33" y="187"/>
                  <a:pt x="33" y="187"/>
                  <a:pt x="33" y="187"/>
                </a:cubicBezTo>
                <a:cubicBezTo>
                  <a:pt x="34" y="187"/>
                  <a:pt x="36" y="187"/>
                  <a:pt x="38" y="187"/>
                </a:cubicBezTo>
                <a:cubicBezTo>
                  <a:pt x="37" y="186"/>
                  <a:pt x="35" y="187"/>
                  <a:pt x="33" y="186"/>
                </a:cubicBezTo>
                <a:cubicBezTo>
                  <a:pt x="37" y="186"/>
                  <a:pt x="42" y="187"/>
                  <a:pt x="46" y="187"/>
                </a:cubicBezTo>
                <a:cubicBezTo>
                  <a:pt x="46" y="187"/>
                  <a:pt x="43" y="187"/>
                  <a:pt x="42" y="186"/>
                </a:cubicBezTo>
                <a:cubicBezTo>
                  <a:pt x="41" y="186"/>
                  <a:pt x="40" y="186"/>
                  <a:pt x="39" y="186"/>
                </a:cubicBezTo>
                <a:cubicBezTo>
                  <a:pt x="38" y="186"/>
                  <a:pt x="36" y="185"/>
                  <a:pt x="35" y="186"/>
                </a:cubicBezTo>
                <a:cubicBezTo>
                  <a:pt x="35" y="185"/>
                  <a:pt x="34" y="185"/>
                  <a:pt x="35" y="185"/>
                </a:cubicBezTo>
                <a:cubicBezTo>
                  <a:pt x="35" y="185"/>
                  <a:pt x="36" y="185"/>
                  <a:pt x="37" y="185"/>
                </a:cubicBezTo>
                <a:cubicBezTo>
                  <a:pt x="36" y="185"/>
                  <a:pt x="35" y="185"/>
                  <a:pt x="34" y="185"/>
                </a:cubicBezTo>
                <a:cubicBezTo>
                  <a:pt x="35" y="184"/>
                  <a:pt x="37" y="185"/>
                  <a:pt x="38" y="185"/>
                </a:cubicBezTo>
                <a:cubicBezTo>
                  <a:pt x="41" y="184"/>
                  <a:pt x="44" y="185"/>
                  <a:pt x="46" y="184"/>
                </a:cubicBezTo>
                <a:cubicBezTo>
                  <a:pt x="35" y="184"/>
                  <a:pt x="35" y="184"/>
                  <a:pt x="35" y="184"/>
                </a:cubicBezTo>
                <a:cubicBezTo>
                  <a:pt x="35" y="184"/>
                  <a:pt x="35" y="184"/>
                  <a:pt x="35" y="184"/>
                </a:cubicBezTo>
                <a:cubicBezTo>
                  <a:pt x="37" y="184"/>
                  <a:pt x="39" y="184"/>
                  <a:pt x="39" y="183"/>
                </a:cubicBezTo>
                <a:cubicBezTo>
                  <a:pt x="39" y="183"/>
                  <a:pt x="39" y="183"/>
                  <a:pt x="39" y="183"/>
                </a:cubicBezTo>
                <a:cubicBezTo>
                  <a:pt x="38" y="183"/>
                  <a:pt x="37" y="183"/>
                  <a:pt x="36" y="183"/>
                </a:cubicBezTo>
                <a:cubicBezTo>
                  <a:pt x="37" y="183"/>
                  <a:pt x="37" y="183"/>
                  <a:pt x="37" y="183"/>
                </a:cubicBezTo>
                <a:cubicBezTo>
                  <a:pt x="36" y="183"/>
                  <a:pt x="36" y="183"/>
                  <a:pt x="36" y="182"/>
                </a:cubicBezTo>
                <a:cubicBezTo>
                  <a:pt x="37" y="182"/>
                  <a:pt x="38" y="182"/>
                  <a:pt x="40" y="182"/>
                </a:cubicBezTo>
                <a:cubicBezTo>
                  <a:pt x="39" y="182"/>
                  <a:pt x="39" y="182"/>
                  <a:pt x="38" y="182"/>
                </a:cubicBezTo>
                <a:cubicBezTo>
                  <a:pt x="38" y="182"/>
                  <a:pt x="38" y="182"/>
                  <a:pt x="38" y="182"/>
                </a:cubicBezTo>
                <a:cubicBezTo>
                  <a:pt x="39" y="181"/>
                  <a:pt x="40" y="182"/>
                  <a:pt x="42" y="182"/>
                </a:cubicBezTo>
                <a:cubicBezTo>
                  <a:pt x="42" y="182"/>
                  <a:pt x="42" y="182"/>
                  <a:pt x="42" y="182"/>
                </a:cubicBezTo>
                <a:cubicBezTo>
                  <a:pt x="41" y="181"/>
                  <a:pt x="40" y="182"/>
                  <a:pt x="39" y="181"/>
                </a:cubicBezTo>
                <a:cubicBezTo>
                  <a:pt x="40" y="181"/>
                  <a:pt x="41" y="181"/>
                  <a:pt x="42" y="181"/>
                </a:cubicBezTo>
                <a:cubicBezTo>
                  <a:pt x="42" y="181"/>
                  <a:pt x="42" y="181"/>
                  <a:pt x="42" y="181"/>
                </a:cubicBezTo>
                <a:cubicBezTo>
                  <a:pt x="44" y="181"/>
                  <a:pt x="44" y="181"/>
                  <a:pt x="44" y="181"/>
                </a:cubicBezTo>
                <a:cubicBezTo>
                  <a:pt x="44" y="181"/>
                  <a:pt x="44" y="181"/>
                  <a:pt x="44" y="181"/>
                </a:cubicBezTo>
                <a:cubicBezTo>
                  <a:pt x="44" y="181"/>
                  <a:pt x="44" y="181"/>
                  <a:pt x="45" y="181"/>
                </a:cubicBezTo>
                <a:cubicBezTo>
                  <a:pt x="44" y="180"/>
                  <a:pt x="43" y="180"/>
                  <a:pt x="42" y="180"/>
                </a:cubicBezTo>
                <a:cubicBezTo>
                  <a:pt x="42" y="180"/>
                  <a:pt x="42" y="180"/>
                  <a:pt x="41" y="180"/>
                </a:cubicBezTo>
                <a:cubicBezTo>
                  <a:pt x="47" y="180"/>
                  <a:pt x="53" y="180"/>
                  <a:pt x="59" y="179"/>
                </a:cubicBezTo>
                <a:cubicBezTo>
                  <a:pt x="52" y="179"/>
                  <a:pt x="47" y="179"/>
                  <a:pt x="40" y="179"/>
                </a:cubicBezTo>
                <a:cubicBezTo>
                  <a:pt x="41" y="178"/>
                  <a:pt x="42" y="179"/>
                  <a:pt x="42" y="179"/>
                </a:cubicBezTo>
                <a:cubicBezTo>
                  <a:pt x="45" y="179"/>
                  <a:pt x="47" y="178"/>
                  <a:pt x="49" y="178"/>
                </a:cubicBezTo>
                <a:cubicBezTo>
                  <a:pt x="46" y="178"/>
                  <a:pt x="46" y="178"/>
                  <a:pt x="46" y="178"/>
                </a:cubicBezTo>
                <a:cubicBezTo>
                  <a:pt x="50" y="178"/>
                  <a:pt x="54" y="177"/>
                  <a:pt x="59" y="177"/>
                </a:cubicBezTo>
                <a:cubicBezTo>
                  <a:pt x="57" y="176"/>
                  <a:pt x="53" y="177"/>
                  <a:pt x="51" y="176"/>
                </a:cubicBezTo>
                <a:cubicBezTo>
                  <a:pt x="50" y="177"/>
                  <a:pt x="48" y="177"/>
                  <a:pt x="47" y="176"/>
                </a:cubicBezTo>
                <a:cubicBezTo>
                  <a:pt x="49" y="176"/>
                  <a:pt x="50" y="176"/>
                  <a:pt x="52" y="176"/>
                </a:cubicBezTo>
                <a:cubicBezTo>
                  <a:pt x="51" y="176"/>
                  <a:pt x="51" y="176"/>
                  <a:pt x="51" y="176"/>
                </a:cubicBezTo>
                <a:cubicBezTo>
                  <a:pt x="56" y="175"/>
                  <a:pt x="62" y="175"/>
                  <a:pt x="67" y="175"/>
                </a:cubicBezTo>
                <a:cubicBezTo>
                  <a:pt x="64" y="175"/>
                  <a:pt x="60" y="175"/>
                  <a:pt x="57" y="175"/>
                </a:cubicBezTo>
                <a:cubicBezTo>
                  <a:pt x="57" y="175"/>
                  <a:pt x="57" y="175"/>
                  <a:pt x="58" y="175"/>
                </a:cubicBezTo>
                <a:cubicBezTo>
                  <a:pt x="58" y="175"/>
                  <a:pt x="58" y="175"/>
                  <a:pt x="58" y="175"/>
                </a:cubicBezTo>
                <a:cubicBezTo>
                  <a:pt x="58" y="174"/>
                  <a:pt x="58" y="174"/>
                  <a:pt x="58" y="174"/>
                </a:cubicBezTo>
                <a:cubicBezTo>
                  <a:pt x="62" y="174"/>
                  <a:pt x="66" y="174"/>
                  <a:pt x="70" y="174"/>
                </a:cubicBezTo>
                <a:cubicBezTo>
                  <a:pt x="76" y="174"/>
                  <a:pt x="84" y="173"/>
                  <a:pt x="90" y="173"/>
                </a:cubicBezTo>
                <a:cubicBezTo>
                  <a:pt x="90" y="173"/>
                  <a:pt x="90" y="173"/>
                  <a:pt x="90" y="173"/>
                </a:cubicBezTo>
                <a:cubicBezTo>
                  <a:pt x="78" y="173"/>
                  <a:pt x="65" y="174"/>
                  <a:pt x="53" y="173"/>
                </a:cubicBezTo>
                <a:cubicBezTo>
                  <a:pt x="59" y="173"/>
                  <a:pt x="66" y="173"/>
                  <a:pt x="72" y="173"/>
                </a:cubicBezTo>
                <a:cubicBezTo>
                  <a:pt x="71" y="173"/>
                  <a:pt x="71" y="173"/>
                  <a:pt x="71" y="173"/>
                </a:cubicBezTo>
                <a:cubicBezTo>
                  <a:pt x="62" y="173"/>
                  <a:pt x="54" y="173"/>
                  <a:pt x="45" y="172"/>
                </a:cubicBezTo>
                <a:cubicBezTo>
                  <a:pt x="47" y="172"/>
                  <a:pt x="49" y="172"/>
                  <a:pt x="51" y="172"/>
                </a:cubicBezTo>
                <a:cubicBezTo>
                  <a:pt x="51" y="172"/>
                  <a:pt x="51" y="172"/>
                  <a:pt x="51" y="172"/>
                </a:cubicBezTo>
                <a:cubicBezTo>
                  <a:pt x="51" y="172"/>
                  <a:pt x="51" y="172"/>
                  <a:pt x="51" y="172"/>
                </a:cubicBezTo>
                <a:cubicBezTo>
                  <a:pt x="60" y="171"/>
                  <a:pt x="60" y="171"/>
                  <a:pt x="60" y="171"/>
                </a:cubicBezTo>
                <a:cubicBezTo>
                  <a:pt x="59" y="171"/>
                  <a:pt x="58" y="172"/>
                  <a:pt x="57" y="171"/>
                </a:cubicBezTo>
                <a:cubicBezTo>
                  <a:pt x="55" y="171"/>
                  <a:pt x="53" y="171"/>
                  <a:pt x="51" y="171"/>
                </a:cubicBezTo>
                <a:cubicBezTo>
                  <a:pt x="49" y="171"/>
                  <a:pt x="47" y="171"/>
                  <a:pt x="45" y="171"/>
                </a:cubicBezTo>
                <a:cubicBezTo>
                  <a:pt x="46" y="171"/>
                  <a:pt x="47" y="171"/>
                  <a:pt x="48" y="171"/>
                </a:cubicBezTo>
                <a:cubicBezTo>
                  <a:pt x="47" y="171"/>
                  <a:pt x="47" y="171"/>
                  <a:pt x="47" y="171"/>
                </a:cubicBezTo>
                <a:cubicBezTo>
                  <a:pt x="49" y="170"/>
                  <a:pt x="51" y="170"/>
                  <a:pt x="53" y="170"/>
                </a:cubicBezTo>
                <a:cubicBezTo>
                  <a:pt x="51" y="170"/>
                  <a:pt x="49" y="171"/>
                  <a:pt x="47" y="170"/>
                </a:cubicBezTo>
                <a:cubicBezTo>
                  <a:pt x="54" y="170"/>
                  <a:pt x="54" y="170"/>
                  <a:pt x="54" y="170"/>
                </a:cubicBezTo>
                <a:cubicBezTo>
                  <a:pt x="54" y="170"/>
                  <a:pt x="54" y="169"/>
                  <a:pt x="54" y="169"/>
                </a:cubicBezTo>
                <a:cubicBezTo>
                  <a:pt x="53" y="169"/>
                  <a:pt x="53" y="169"/>
                  <a:pt x="53" y="169"/>
                </a:cubicBezTo>
                <a:cubicBezTo>
                  <a:pt x="53" y="169"/>
                  <a:pt x="53" y="169"/>
                  <a:pt x="53" y="169"/>
                </a:cubicBezTo>
                <a:cubicBezTo>
                  <a:pt x="54" y="169"/>
                  <a:pt x="54" y="169"/>
                  <a:pt x="54" y="169"/>
                </a:cubicBezTo>
                <a:cubicBezTo>
                  <a:pt x="61" y="169"/>
                  <a:pt x="68" y="169"/>
                  <a:pt x="74" y="168"/>
                </a:cubicBezTo>
                <a:cubicBezTo>
                  <a:pt x="73" y="168"/>
                  <a:pt x="71" y="169"/>
                  <a:pt x="70" y="168"/>
                </a:cubicBezTo>
                <a:cubicBezTo>
                  <a:pt x="70" y="168"/>
                  <a:pt x="69" y="168"/>
                  <a:pt x="68" y="168"/>
                </a:cubicBezTo>
                <a:cubicBezTo>
                  <a:pt x="68" y="168"/>
                  <a:pt x="67" y="168"/>
                  <a:pt x="66" y="168"/>
                </a:cubicBezTo>
                <a:cubicBezTo>
                  <a:pt x="66" y="168"/>
                  <a:pt x="65" y="168"/>
                  <a:pt x="65" y="168"/>
                </a:cubicBezTo>
                <a:cubicBezTo>
                  <a:pt x="65" y="168"/>
                  <a:pt x="64" y="168"/>
                  <a:pt x="64" y="168"/>
                </a:cubicBezTo>
                <a:cubicBezTo>
                  <a:pt x="64" y="169"/>
                  <a:pt x="63" y="168"/>
                  <a:pt x="62" y="168"/>
                </a:cubicBezTo>
                <a:cubicBezTo>
                  <a:pt x="61" y="168"/>
                  <a:pt x="60" y="169"/>
                  <a:pt x="60" y="168"/>
                </a:cubicBezTo>
                <a:cubicBezTo>
                  <a:pt x="59" y="168"/>
                  <a:pt x="60" y="168"/>
                  <a:pt x="60" y="168"/>
                </a:cubicBezTo>
                <a:cubicBezTo>
                  <a:pt x="59" y="169"/>
                  <a:pt x="56" y="168"/>
                  <a:pt x="55" y="169"/>
                </a:cubicBezTo>
                <a:cubicBezTo>
                  <a:pt x="54" y="168"/>
                  <a:pt x="54" y="168"/>
                  <a:pt x="54" y="168"/>
                </a:cubicBezTo>
                <a:cubicBezTo>
                  <a:pt x="58" y="168"/>
                  <a:pt x="58" y="168"/>
                  <a:pt x="58" y="168"/>
                </a:cubicBezTo>
                <a:cubicBezTo>
                  <a:pt x="58" y="168"/>
                  <a:pt x="58" y="168"/>
                  <a:pt x="58" y="168"/>
                </a:cubicBezTo>
                <a:cubicBezTo>
                  <a:pt x="59" y="168"/>
                  <a:pt x="59" y="168"/>
                  <a:pt x="59" y="168"/>
                </a:cubicBezTo>
                <a:cubicBezTo>
                  <a:pt x="59" y="168"/>
                  <a:pt x="59" y="168"/>
                  <a:pt x="59" y="168"/>
                </a:cubicBezTo>
                <a:cubicBezTo>
                  <a:pt x="53" y="168"/>
                  <a:pt x="53" y="168"/>
                  <a:pt x="53" y="168"/>
                </a:cubicBezTo>
                <a:cubicBezTo>
                  <a:pt x="54" y="168"/>
                  <a:pt x="54" y="168"/>
                  <a:pt x="54" y="167"/>
                </a:cubicBezTo>
                <a:cubicBezTo>
                  <a:pt x="54" y="167"/>
                  <a:pt x="53" y="167"/>
                  <a:pt x="53" y="167"/>
                </a:cubicBezTo>
                <a:cubicBezTo>
                  <a:pt x="53" y="167"/>
                  <a:pt x="54" y="167"/>
                  <a:pt x="55" y="167"/>
                </a:cubicBezTo>
                <a:cubicBezTo>
                  <a:pt x="55" y="167"/>
                  <a:pt x="55" y="167"/>
                  <a:pt x="55" y="167"/>
                </a:cubicBezTo>
                <a:cubicBezTo>
                  <a:pt x="52" y="167"/>
                  <a:pt x="52" y="167"/>
                  <a:pt x="52" y="167"/>
                </a:cubicBezTo>
                <a:cubicBezTo>
                  <a:pt x="58" y="167"/>
                  <a:pt x="66" y="166"/>
                  <a:pt x="73" y="166"/>
                </a:cubicBezTo>
                <a:cubicBezTo>
                  <a:pt x="67" y="165"/>
                  <a:pt x="61" y="166"/>
                  <a:pt x="55" y="166"/>
                </a:cubicBezTo>
                <a:cubicBezTo>
                  <a:pt x="57" y="166"/>
                  <a:pt x="58" y="166"/>
                  <a:pt x="59" y="165"/>
                </a:cubicBezTo>
                <a:cubicBezTo>
                  <a:pt x="57" y="165"/>
                  <a:pt x="55" y="165"/>
                  <a:pt x="54" y="165"/>
                </a:cubicBezTo>
                <a:cubicBezTo>
                  <a:pt x="57" y="165"/>
                  <a:pt x="61" y="165"/>
                  <a:pt x="64" y="165"/>
                </a:cubicBezTo>
                <a:cubicBezTo>
                  <a:pt x="61" y="165"/>
                  <a:pt x="59" y="165"/>
                  <a:pt x="57" y="165"/>
                </a:cubicBezTo>
                <a:cubicBezTo>
                  <a:pt x="56" y="165"/>
                  <a:pt x="55" y="165"/>
                  <a:pt x="53" y="165"/>
                </a:cubicBezTo>
                <a:cubicBezTo>
                  <a:pt x="56" y="165"/>
                  <a:pt x="58" y="164"/>
                  <a:pt x="60" y="164"/>
                </a:cubicBezTo>
                <a:cubicBezTo>
                  <a:pt x="60" y="164"/>
                  <a:pt x="60" y="164"/>
                  <a:pt x="60" y="164"/>
                </a:cubicBezTo>
                <a:cubicBezTo>
                  <a:pt x="54" y="164"/>
                  <a:pt x="54" y="164"/>
                  <a:pt x="54" y="164"/>
                </a:cubicBezTo>
                <a:cubicBezTo>
                  <a:pt x="55" y="164"/>
                  <a:pt x="56" y="164"/>
                  <a:pt x="57" y="164"/>
                </a:cubicBezTo>
                <a:cubicBezTo>
                  <a:pt x="56" y="164"/>
                  <a:pt x="55" y="164"/>
                  <a:pt x="54" y="164"/>
                </a:cubicBezTo>
                <a:cubicBezTo>
                  <a:pt x="56" y="163"/>
                  <a:pt x="58" y="163"/>
                  <a:pt x="60" y="163"/>
                </a:cubicBezTo>
                <a:cubicBezTo>
                  <a:pt x="60" y="163"/>
                  <a:pt x="60" y="163"/>
                  <a:pt x="60" y="163"/>
                </a:cubicBezTo>
                <a:cubicBezTo>
                  <a:pt x="59" y="163"/>
                  <a:pt x="57" y="163"/>
                  <a:pt x="55" y="163"/>
                </a:cubicBezTo>
                <a:cubicBezTo>
                  <a:pt x="59" y="162"/>
                  <a:pt x="64" y="162"/>
                  <a:pt x="68" y="162"/>
                </a:cubicBezTo>
                <a:cubicBezTo>
                  <a:pt x="68" y="162"/>
                  <a:pt x="68" y="162"/>
                  <a:pt x="68" y="162"/>
                </a:cubicBezTo>
                <a:cubicBezTo>
                  <a:pt x="65" y="161"/>
                  <a:pt x="62" y="162"/>
                  <a:pt x="59" y="162"/>
                </a:cubicBezTo>
                <a:cubicBezTo>
                  <a:pt x="60" y="162"/>
                  <a:pt x="61" y="161"/>
                  <a:pt x="62" y="162"/>
                </a:cubicBezTo>
                <a:cubicBezTo>
                  <a:pt x="62" y="161"/>
                  <a:pt x="62" y="161"/>
                  <a:pt x="62" y="161"/>
                </a:cubicBezTo>
                <a:cubicBezTo>
                  <a:pt x="61" y="161"/>
                  <a:pt x="60" y="162"/>
                  <a:pt x="59" y="161"/>
                </a:cubicBezTo>
                <a:cubicBezTo>
                  <a:pt x="57" y="161"/>
                  <a:pt x="57" y="161"/>
                  <a:pt x="57" y="161"/>
                </a:cubicBezTo>
                <a:cubicBezTo>
                  <a:pt x="58" y="161"/>
                  <a:pt x="58" y="161"/>
                  <a:pt x="58" y="161"/>
                </a:cubicBezTo>
                <a:cubicBezTo>
                  <a:pt x="63" y="161"/>
                  <a:pt x="69" y="160"/>
                  <a:pt x="75" y="160"/>
                </a:cubicBezTo>
                <a:cubicBezTo>
                  <a:pt x="74" y="160"/>
                  <a:pt x="74" y="160"/>
                  <a:pt x="73" y="160"/>
                </a:cubicBezTo>
                <a:cubicBezTo>
                  <a:pt x="71" y="160"/>
                  <a:pt x="68" y="159"/>
                  <a:pt x="66" y="160"/>
                </a:cubicBezTo>
                <a:cubicBezTo>
                  <a:pt x="64" y="159"/>
                  <a:pt x="62" y="160"/>
                  <a:pt x="60" y="160"/>
                </a:cubicBezTo>
                <a:cubicBezTo>
                  <a:pt x="60" y="160"/>
                  <a:pt x="60" y="160"/>
                  <a:pt x="60" y="160"/>
                </a:cubicBezTo>
                <a:cubicBezTo>
                  <a:pt x="59" y="160"/>
                  <a:pt x="58" y="160"/>
                  <a:pt x="57" y="160"/>
                </a:cubicBezTo>
                <a:cubicBezTo>
                  <a:pt x="56" y="159"/>
                  <a:pt x="55" y="160"/>
                  <a:pt x="55" y="159"/>
                </a:cubicBezTo>
                <a:cubicBezTo>
                  <a:pt x="54" y="160"/>
                  <a:pt x="54" y="160"/>
                  <a:pt x="54" y="160"/>
                </a:cubicBezTo>
                <a:cubicBezTo>
                  <a:pt x="49" y="160"/>
                  <a:pt x="46" y="160"/>
                  <a:pt x="41" y="159"/>
                </a:cubicBezTo>
                <a:cubicBezTo>
                  <a:pt x="40" y="160"/>
                  <a:pt x="39" y="159"/>
                  <a:pt x="38" y="159"/>
                </a:cubicBezTo>
                <a:cubicBezTo>
                  <a:pt x="33" y="159"/>
                  <a:pt x="28" y="159"/>
                  <a:pt x="22" y="159"/>
                </a:cubicBezTo>
                <a:cubicBezTo>
                  <a:pt x="24" y="159"/>
                  <a:pt x="24" y="159"/>
                  <a:pt x="24" y="159"/>
                </a:cubicBezTo>
                <a:cubicBezTo>
                  <a:pt x="23" y="158"/>
                  <a:pt x="22" y="159"/>
                  <a:pt x="21" y="158"/>
                </a:cubicBezTo>
                <a:cubicBezTo>
                  <a:pt x="20" y="158"/>
                  <a:pt x="19" y="158"/>
                  <a:pt x="18" y="158"/>
                </a:cubicBezTo>
                <a:cubicBezTo>
                  <a:pt x="21" y="158"/>
                  <a:pt x="24" y="158"/>
                  <a:pt x="27" y="158"/>
                </a:cubicBezTo>
                <a:cubicBezTo>
                  <a:pt x="25" y="157"/>
                  <a:pt x="22" y="157"/>
                  <a:pt x="20" y="157"/>
                </a:cubicBezTo>
                <a:cubicBezTo>
                  <a:pt x="21" y="157"/>
                  <a:pt x="24" y="157"/>
                  <a:pt x="26" y="157"/>
                </a:cubicBezTo>
                <a:cubicBezTo>
                  <a:pt x="24" y="157"/>
                  <a:pt x="22" y="157"/>
                  <a:pt x="21" y="156"/>
                </a:cubicBezTo>
                <a:cubicBezTo>
                  <a:pt x="21" y="156"/>
                  <a:pt x="22" y="156"/>
                  <a:pt x="22" y="156"/>
                </a:cubicBezTo>
                <a:cubicBezTo>
                  <a:pt x="22" y="156"/>
                  <a:pt x="21" y="156"/>
                  <a:pt x="20" y="156"/>
                </a:cubicBezTo>
                <a:cubicBezTo>
                  <a:pt x="21" y="155"/>
                  <a:pt x="22" y="156"/>
                  <a:pt x="23" y="155"/>
                </a:cubicBezTo>
                <a:cubicBezTo>
                  <a:pt x="21" y="155"/>
                  <a:pt x="21" y="155"/>
                  <a:pt x="21" y="155"/>
                </a:cubicBezTo>
                <a:cubicBezTo>
                  <a:pt x="25" y="155"/>
                  <a:pt x="28" y="155"/>
                  <a:pt x="31" y="155"/>
                </a:cubicBezTo>
                <a:cubicBezTo>
                  <a:pt x="31" y="155"/>
                  <a:pt x="30" y="155"/>
                  <a:pt x="29" y="154"/>
                </a:cubicBezTo>
                <a:cubicBezTo>
                  <a:pt x="26" y="155"/>
                  <a:pt x="24" y="154"/>
                  <a:pt x="21" y="154"/>
                </a:cubicBezTo>
                <a:cubicBezTo>
                  <a:pt x="22" y="154"/>
                  <a:pt x="24" y="154"/>
                  <a:pt x="25" y="154"/>
                </a:cubicBezTo>
                <a:cubicBezTo>
                  <a:pt x="25" y="154"/>
                  <a:pt x="24" y="154"/>
                  <a:pt x="23" y="153"/>
                </a:cubicBezTo>
                <a:cubicBezTo>
                  <a:pt x="26" y="153"/>
                  <a:pt x="27" y="154"/>
                  <a:pt x="30" y="153"/>
                </a:cubicBezTo>
                <a:cubicBezTo>
                  <a:pt x="30" y="153"/>
                  <a:pt x="30" y="153"/>
                  <a:pt x="30" y="153"/>
                </a:cubicBezTo>
                <a:cubicBezTo>
                  <a:pt x="31" y="153"/>
                  <a:pt x="32" y="153"/>
                  <a:pt x="33" y="153"/>
                </a:cubicBezTo>
                <a:cubicBezTo>
                  <a:pt x="31" y="152"/>
                  <a:pt x="27" y="152"/>
                  <a:pt x="25" y="152"/>
                </a:cubicBezTo>
                <a:cubicBezTo>
                  <a:pt x="27" y="152"/>
                  <a:pt x="27" y="152"/>
                  <a:pt x="27" y="152"/>
                </a:cubicBezTo>
                <a:cubicBezTo>
                  <a:pt x="30" y="152"/>
                  <a:pt x="34" y="152"/>
                  <a:pt x="38" y="152"/>
                </a:cubicBezTo>
                <a:cubicBezTo>
                  <a:pt x="37" y="151"/>
                  <a:pt x="36" y="152"/>
                  <a:pt x="35" y="151"/>
                </a:cubicBezTo>
                <a:cubicBezTo>
                  <a:pt x="32" y="151"/>
                  <a:pt x="30" y="151"/>
                  <a:pt x="27" y="151"/>
                </a:cubicBezTo>
                <a:cubicBezTo>
                  <a:pt x="25" y="151"/>
                  <a:pt x="25" y="151"/>
                  <a:pt x="25" y="151"/>
                </a:cubicBezTo>
                <a:cubicBezTo>
                  <a:pt x="26" y="151"/>
                  <a:pt x="28" y="151"/>
                  <a:pt x="30" y="150"/>
                </a:cubicBezTo>
                <a:cubicBezTo>
                  <a:pt x="30" y="150"/>
                  <a:pt x="29" y="150"/>
                  <a:pt x="29" y="150"/>
                </a:cubicBezTo>
                <a:cubicBezTo>
                  <a:pt x="32" y="150"/>
                  <a:pt x="35" y="149"/>
                  <a:pt x="39" y="149"/>
                </a:cubicBezTo>
                <a:cubicBezTo>
                  <a:pt x="38" y="149"/>
                  <a:pt x="35" y="150"/>
                  <a:pt x="35" y="149"/>
                </a:cubicBezTo>
                <a:cubicBezTo>
                  <a:pt x="31" y="149"/>
                  <a:pt x="31" y="149"/>
                  <a:pt x="31" y="149"/>
                </a:cubicBezTo>
                <a:cubicBezTo>
                  <a:pt x="30" y="148"/>
                  <a:pt x="30" y="148"/>
                  <a:pt x="29" y="148"/>
                </a:cubicBezTo>
                <a:cubicBezTo>
                  <a:pt x="31" y="148"/>
                  <a:pt x="34" y="148"/>
                  <a:pt x="36" y="148"/>
                </a:cubicBezTo>
                <a:cubicBezTo>
                  <a:pt x="35" y="148"/>
                  <a:pt x="34" y="148"/>
                  <a:pt x="33" y="148"/>
                </a:cubicBezTo>
                <a:cubicBezTo>
                  <a:pt x="28" y="148"/>
                  <a:pt x="28" y="148"/>
                  <a:pt x="28" y="148"/>
                </a:cubicBezTo>
                <a:cubicBezTo>
                  <a:pt x="30" y="147"/>
                  <a:pt x="33" y="147"/>
                  <a:pt x="36" y="147"/>
                </a:cubicBezTo>
                <a:cubicBezTo>
                  <a:pt x="35" y="147"/>
                  <a:pt x="33" y="147"/>
                  <a:pt x="33" y="147"/>
                </a:cubicBezTo>
                <a:cubicBezTo>
                  <a:pt x="39" y="147"/>
                  <a:pt x="45" y="147"/>
                  <a:pt x="50" y="147"/>
                </a:cubicBezTo>
                <a:cubicBezTo>
                  <a:pt x="52" y="147"/>
                  <a:pt x="54" y="147"/>
                  <a:pt x="56" y="147"/>
                </a:cubicBezTo>
                <a:cubicBezTo>
                  <a:pt x="56" y="147"/>
                  <a:pt x="57" y="146"/>
                  <a:pt x="58" y="147"/>
                </a:cubicBezTo>
                <a:cubicBezTo>
                  <a:pt x="62" y="147"/>
                  <a:pt x="66" y="147"/>
                  <a:pt x="70" y="146"/>
                </a:cubicBezTo>
                <a:cubicBezTo>
                  <a:pt x="67" y="146"/>
                  <a:pt x="62" y="146"/>
                  <a:pt x="59" y="146"/>
                </a:cubicBezTo>
                <a:cubicBezTo>
                  <a:pt x="56" y="146"/>
                  <a:pt x="53" y="146"/>
                  <a:pt x="50" y="146"/>
                </a:cubicBezTo>
                <a:cubicBezTo>
                  <a:pt x="45" y="146"/>
                  <a:pt x="39" y="146"/>
                  <a:pt x="34" y="145"/>
                </a:cubicBezTo>
                <a:cubicBezTo>
                  <a:pt x="38" y="145"/>
                  <a:pt x="44" y="146"/>
                  <a:pt x="49" y="145"/>
                </a:cubicBezTo>
                <a:cubicBezTo>
                  <a:pt x="49" y="145"/>
                  <a:pt x="49" y="145"/>
                  <a:pt x="49" y="145"/>
                </a:cubicBezTo>
                <a:cubicBezTo>
                  <a:pt x="43" y="145"/>
                  <a:pt x="37" y="145"/>
                  <a:pt x="31" y="145"/>
                </a:cubicBezTo>
                <a:cubicBezTo>
                  <a:pt x="32" y="144"/>
                  <a:pt x="35" y="145"/>
                  <a:pt x="35" y="144"/>
                </a:cubicBezTo>
                <a:cubicBezTo>
                  <a:pt x="38" y="144"/>
                  <a:pt x="41" y="144"/>
                  <a:pt x="43" y="144"/>
                </a:cubicBezTo>
                <a:cubicBezTo>
                  <a:pt x="40" y="143"/>
                  <a:pt x="37" y="144"/>
                  <a:pt x="34" y="143"/>
                </a:cubicBezTo>
                <a:cubicBezTo>
                  <a:pt x="32" y="143"/>
                  <a:pt x="31" y="143"/>
                  <a:pt x="30" y="143"/>
                </a:cubicBezTo>
                <a:cubicBezTo>
                  <a:pt x="33" y="142"/>
                  <a:pt x="35" y="143"/>
                  <a:pt x="38" y="142"/>
                </a:cubicBezTo>
                <a:cubicBezTo>
                  <a:pt x="31" y="142"/>
                  <a:pt x="31" y="142"/>
                  <a:pt x="31" y="142"/>
                </a:cubicBezTo>
                <a:cubicBezTo>
                  <a:pt x="32" y="142"/>
                  <a:pt x="35" y="142"/>
                  <a:pt x="36" y="142"/>
                </a:cubicBezTo>
                <a:cubicBezTo>
                  <a:pt x="35" y="141"/>
                  <a:pt x="34" y="142"/>
                  <a:pt x="33" y="141"/>
                </a:cubicBezTo>
                <a:cubicBezTo>
                  <a:pt x="40" y="141"/>
                  <a:pt x="48" y="141"/>
                  <a:pt x="55" y="141"/>
                </a:cubicBezTo>
                <a:cubicBezTo>
                  <a:pt x="54" y="141"/>
                  <a:pt x="51" y="141"/>
                  <a:pt x="50" y="141"/>
                </a:cubicBezTo>
                <a:cubicBezTo>
                  <a:pt x="46" y="141"/>
                  <a:pt x="42" y="141"/>
                  <a:pt x="38" y="140"/>
                </a:cubicBezTo>
                <a:cubicBezTo>
                  <a:pt x="36" y="140"/>
                  <a:pt x="34" y="141"/>
                  <a:pt x="32" y="140"/>
                </a:cubicBezTo>
                <a:cubicBezTo>
                  <a:pt x="35" y="140"/>
                  <a:pt x="37" y="140"/>
                  <a:pt x="40" y="140"/>
                </a:cubicBezTo>
                <a:cubicBezTo>
                  <a:pt x="40" y="140"/>
                  <a:pt x="42" y="140"/>
                  <a:pt x="42" y="140"/>
                </a:cubicBezTo>
                <a:cubicBezTo>
                  <a:pt x="40" y="140"/>
                  <a:pt x="38" y="140"/>
                  <a:pt x="35" y="140"/>
                </a:cubicBezTo>
                <a:cubicBezTo>
                  <a:pt x="35" y="139"/>
                  <a:pt x="34" y="140"/>
                  <a:pt x="33" y="139"/>
                </a:cubicBezTo>
                <a:cubicBezTo>
                  <a:pt x="34" y="139"/>
                  <a:pt x="36" y="139"/>
                  <a:pt x="38" y="139"/>
                </a:cubicBezTo>
                <a:cubicBezTo>
                  <a:pt x="37" y="139"/>
                  <a:pt x="37" y="139"/>
                  <a:pt x="37" y="139"/>
                </a:cubicBezTo>
                <a:cubicBezTo>
                  <a:pt x="42" y="139"/>
                  <a:pt x="47" y="138"/>
                  <a:pt x="53" y="139"/>
                </a:cubicBezTo>
                <a:cubicBezTo>
                  <a:pt x="53" y="139"/>
                  <a:pt x="53" y="139"/>
                  <a:pt x="53" y="139"/>
                </a:cubicBezTo>
                <a:cubicBezTo>
                  <a:pt x="47" y="138"/>
                  <a:pt x="41" y="138"/>
                  <a:pt x="35" y="138"/>
                </a:cubicBezTo>
                <a:cubicBezTo>
                  <a:pt x="36" y="137"/>
                  <a:pt x="38" y="138"/>
                  <a:pt x="40" y="137"/>
                </a:cubicBezTo>
                <a:cubicBezTo>
                  <a:pt x="42" y="137"/>
                  <a:pt x="45" y="137"/>
                  <a:pt x="47" y="137"/>
                </a:cubicBezTo>
                <a:cubicBezTo>
                  <a:pt x="44" y="137"/>
                  <a:pt x="41" y="137"/>
                  <a:pt x="38" y="137"/>
                </a:cubicBezTo>
                <a:cubicBezTo>
                  <a:pt x="38" y="137"/>
                  <a:pt x="38" y="137"/>
                  <a:pt x="38" y="137"/>
                </a:cubicBezTo>
                <a:cubicBezTo>
                  <a:pt x="39" y="136"/>
                  <a:pt x="40" y="136"/>
                  <a:pt x="41" y="136"/>
                </a:cubicBezTo>
                <a:cubicBezTo>
                  <a:pt x="40" y="136"/>
                  <a:pt x="39" y="136"/>
                  <a:pt x="39" y="136"/>
                </a:cubicBezTo>
                <a:cubicBezTo>
                  <a:pt x="41" y="136"/>
                  <a:pt x="41" y="136"/>
                  <a:pt x="41" y="136"/>
                </a:cubicBezTo>
                <a:cubicBezTo>
                  <a:pt x="38" y="136"/>
                  <a:pt x="38" y="136"/>
                  <a:pt x="38" y="136"/>
                </a:cubicBezTo>
                <a:cubicBezTo>
                  <a:pt x="40" y="135"/>
                  <a:pt x="42" y="135"/>
                  <a:pt x="43" y="135"/>
                </a:cubicBezTo>
                <a:cubicBezTo>
                  <a:pt x="43" y="135"/>
                  <a:pt x="43" y="135"/>
                  <a:pt x="43" y="135"/>
                </a:cubicBezTo>
                <a:cubicBezTo>
                  <a:pt x="42" y="135"/>
                  <a:pt x="41" y="135"/>
                  <a:pt x="40" y="135"/>
                </a:cubicBezTo>
                <a:cubicBezTo>
                  <a:pt x="41" y="134"/>
                  <a:pt x="43" y="135"/>
                  <a:pt x="44" y="134"/>
                </a:cubicBezTo>
                <a:cubicBezTo>
                  <a:pt x="45" y="134"/>
                  <a:pt x="45" y="134"/>
                  <a:pt x="45" y="134"/>
                </a:cubicBezTo>
                <a:cubicBezTo>
                  <a:pt x="44" y="134"/>
                  <a:pt x="43" y="134"/>
                  <a:pt x="42" y="133"/>
                </a:cubicBezTo>
                <a:cubicBezTo>
                  <a:pt x="42" y="133"/>
                  <a:pt x="43" y="133"/>
                  <a:pt x="43" y="133"/>
                </a:cubicBezTo>
                <a:cubicBezTo>
                  <a:pt x="43" y="133"/>
                  <a:pt x="43" y="133"/>
                  <a:pt x="43" y="133"/>
                </a:cubicBezTo>
                <a:cubicBezTo>
                  <a:pt x="44" y="133"/>
                  <a:pt x="45" y="133"/>
                  <a:pt x="46" y="133"/>
                </a:cubicBezTo>
                <a:cubicBezTo>
                  <a:pt x="46" y="132"/>
                  <a:pt x="45" y="132"/>
                  <a:pt x="44" y="132"/>
                </a:cubicBezTo>
                <a:cubicBezTo>
                  <a:pt x="44" y="132"/>
                  <a:pt x="44" y="132"/>
                  <a:pt x="44" y="132"/>
                </a:cubicBezTo>
                <a:cubicBezTo>
                  <a:pt x="45" y="132"/>
                  <a:pt x="45" y="132"/>
                  <a:pt x="45" y="132"/>
                </a:cubicBezTo>
                <a:cubicBezTo>
                  <a:pt x="45" y="131"/>
                  <a:pt x="45" y="131"/>
                  <a:pt x="45" y="131"/>
                </a:cubicBezTo>
                <a:cubicBezTo>
                  <a:pt x="46" y="131"/>
                  <a:pt x="46" y="131"/>
                  <a:pt x="46" y="131"/>
                </a:cubicBezTo>
                <a:cubicBezTo>
                  <a:pt x="46" y="131"/>
                  <a:pt x="43" y="131"/>
                  <a:pt x="44" y="130"/>
                </a:cubicBezTo>
                <a:cubicBezTo>
                  <a:pt x="45" y="130"/>
                  <a:pt x="46" y="131"/>
                  <a:pt x="46" y="130"/>
                </a:cubicBezTo>
                <a:cubicBezTo>
                  <a:pt x="46" y="130"/>
                  <a:pt x="46" y="130"/>
                  <a:pt x="46" y="130"/>
                </a:cubicBezTo>
                <a:cubicBezTo>
                  <a:pt x="47" y="130"/>
                  <a:pt x="47" y="130"/>
                  <a:pt x="47" y="130"/>
                </a:cubicBezTo>
                <a:cubicBezTo>
                  <a:pt x="46" y="129"/>
                  <a:pt x="46" y="129"/>
                  <a:pt x="46" y="129"/>
                </a:cubicBezTo>
                <a:cubicBezTo>
                  <a:pt x="47" y="129"/>
                  <a:pt x="49" y="130"/>
                  <a:pt x="50" y="129"/>
                </a:cubicBezTo>
                <a:cubicBezTo>
                  <a:pt x="52" y="129"/>
                  <a:pt x="52" y="129"/>
                  <a:pt x="52" y="129"/>
                </a:cubicBezTo>
                <a:cubicBezTo>
                  <a:pt x="51" y="128"/>
                  <a:pt x="49" y="128"/>
                  <a:pt x="46" y="128"/>
                </a:cubicBezTo>
                <a:cubicBezTo>
                  <a:pt x="54" y="128"/>
                  <a:pt x="54" y="128"/>
                  <a:pt x="54" y="128"/>
                </a:cubicBezTo>
                <a:cubicBezTo>
                  <a:pt x="51" y="128"/>
                  <a:pt x="49" y="127"/>
                  <a:pt x="47" y="127"/>
                </a:cubicBezTo>
                <a:cubicBezTo>
                  <a:pt x="48" y="127"/>
                  <a:pt x="49" y="127"/>
                  <a:pt x="50" y="127"/>
                </a:cubicBezTo>
                <a:cubicBezTo>
                  <a:pt x="49" y="126"/>
                  <a:pt x="48" y="126"/>
                  <a:pt x="48" y="126"/>
                </a:cubicBezTo>
                <a:cubicBezTo>
                  <a:pt x="50" y="126"/>
                  <a:pt x="53" y="126"/>
                  <a:pt x="55" y="126"/>
                </a:cubicBezTo>
                <a:cubicBezTo>
                  <a:pt x="56" y="125"/>
                  <a:pt x="56" y="125"/>
                  <a:pt x="56" y="125"/>
                </a:cubicBezTo>
                <a:cubicBezTo>
                  <a:pt x="54" y="125"/>
                  <a:pt x="51" y="125"/>
                  <a:pt x="49" y="125"/>
                </a:cubicBezTo>
                <a:cubicBezTo>
                  <a:pt x="50" y="125"/>
                  <a:pt x="51" y="124"/>
                  <a:pt x="51" y="124"/>
                </a:cubicBezTo>
                <a:cubicBezTo>
                  <a:pt x="51" y="124"/>
                  <a:pt x="50" y="124"/>
                  <a:pt x="49" y="124"/>
                </a:cubicBezTo>
                <a:cubicBezTo>
                  <a:pt x="51" y="123"/>
                  <a:pt x="51" y="123"/>
                  <a:pt x="51" y="123"/>
                </a:cubicBezTo>
                <a:cubicBezTo>
                  <a:pt x="50" y="123"/>
                  <a:pt x="50" y="123"/>
                  <a:pt x="50" y="123"/>
                </a:cubicBezTo>
                <a:cubicBezTo>
                  <a:pt x="54" y="123"/>
                  <a:pt x="59" y="123"/>
                  <a:pt x="63" y="123"/>
                </a:cubicBezTo>
                <a:cubicBezTo>
                  <a:pt x="63" y="123"/>
                  <a:pt x="63" y="123"/>
                  <a:pt x="63" y="123"/>
                </a:cubicBezTo>
                <a:cubicBezTo>
                  <a:pt x="59" y="123"/>
                  <a:pt x="55" y="123"/>
                  <a:pt x="50" y="122"/>
                </a:cubicBezTo>
                <a:cubicBezTo>
                  <a:pt x="52" y="122"/>
                  <a:pt x="56" y="122"/>
                  <a:pt x="59" y="122"/>
                </a:cubicBezTo>
                <a:cubicBezTo>
                  <a:pt x="57" y="121"/>
                  <a:pt x="54" y="122"/>
                  <a:pt x="53" y="121"/>
                </a:cubicBezTo>
                <a:cubicBezTo>
                  <a:pt x="51" y="121"/>
                  <a:pt x="51" y="121"/>
                  <a:pt x="51" y="121"/>
                </a:cubicBezTo>
                <a:cubicBezTo>
                  <a:pt x="52" y="120"/>
                  <a:pt x="54" y="121"/>
                  <a:pt x="54" y="120"/>
                </a:cubicBezTo>
                <a:cubicBezTo>
                  <a:pt x="55" y="120"/>
                  <a:pt x="56" y="120"/>
                  <a:pt x="57" y="120"/>
                </a:cubicBezTo>
                <a:cubicBezTo>
                  <a:pt x="56" y="120"/>
                  <a:pt x="54" y="120"/>
                  <a:pt x="53" y="119"/>
                </a:cubicBezTo>
                <a:cubicBezTo>
                  <a:pt x="55" y="119"/>
                  <a:pt x="55" y="119"/>
                  <a:pt x="55" y="119"/>
                </a:cubicBezTo>
                <a:cubicBezTo>
                  <a:pt x="53" y="119"/>
                  <a:pt x="52" y="119"/>
                  <a:pt x="51" y="119"/>
                </a:cubicBezTo>
                <a:cubicBezTo>
                  <a:pt x="52" y="119"/>
                  <a:pt x="52" y="119"/>
                  <a:pt x="52" y="119"/>
                </a:cubicBezTo>
                <a:cubicBezTo>
                  <a:pt x="52" y="118"/>
                  <a:pt x="51" y="118"/>
                  <a:pt x="52" y="118"/>
                </a:cubicBezTo>
                <a:cubicBezTo>
                  <a:pt x="53" y="118"/>
                  <a:pt x="53" y="118"/>
                  <a:pt x="54" y="118"/>
                </a:cubicBezTo>
                <a:cubicBezTo>
                  <a:pt x="55" y="118"/>
                  <a:pt x="54" y="118"/>
                  <a:pt x="54" y="118"/>
                </a:cubicBezTo>
                <a:cubicBezTo>
                  <a:pt x="54" y="118"/>
                  <a:pt x="54" y="118"/>
                  <a:pt x="54" y="118"/>
                </a:cubicBezTo>
                <a:cubicBezTo>
                  <a:pt x="58" y="118"/>
                  <a:pt x="62" y="118"/>
                  <a:pt x="66" y="118"/>
                </a:cubicBezTo>
                <a:cubicBezTo>
                  <a:pt x="66" y="117"/>
                  <a:pt x="64" y="118"/>
                  <a:pt x="64" y="117"/>
                </a:cubicBezTo>
                <a:cubicBezTo>
                  <a:pt x="62" y="117"/>
                  <a:pt x="61" y="117"/>
                  <a:pt x="60" y="117"/>
                </a:cubicBezTo>
                <a:cubicBezTo>
                  <a:pt x="60" y="117"/>
                  <a:pt x="60" y="117"/>
                  <a:pt x="60" y="117"/>
                </a:cubicBezTo>
                <a:cubicBezTo>
                  <a:pt x="58" y="116"/>
                  <a:pt x="56" y="117"/>
                  <a:pt x="53" y="117"/>
                </a:cubicBezTo>
                <a:cubicBezTo>
                  <a:pt x="54" y="116"/>
                  <a:pt x="55" y="116"/>
                  <a:pt x="55" y="116"/>
                </a:cubicBezTo>
                <a:cubicBezTo>
                  <a:pt x="54" y="116"/>
                  <a:pt x="54" y="116"/>
                  <a:pt x="54" y="116"/>
                </a:cubicBezTo>
                <a:cubicBezTo>
                  <a:pt x="55" y="116"/>
                  <a:pt x="55" y="116"/>
                  <a:pt x="55" y="116"/>
                </a:cubicBezTo>
                <a:cubicBezTo>
                  <a:pt x="52" y="115"/>
                  <a:pt x="51" y="116"/>
                  <a:pt x="49" y="116"/>
                </a:cubicBezTo>
                <a:cubicBezTo>
                  <a:pt x="48" y="116"/>
                  <a:pt x="49" y="115"/>
                  <a:pt x="48" y="115"/>
                </a:cubicBezTo>
                <a:cubicBezTo>
                  <a:pt x="49" y="115"/>
                  <a:pt x="49" y="115"/>
                  <a:pt x="50" y="114"/>
                </a:cubicBezTo>
                <a:cubicBezTo>
                  <a:pt x="50" y="114"/>
                  <a:pt x="50" y="114"/>
                  <a:pt x="50" y="114"/>
                </a:cubicBezTo>
                <a:cubicBezTo>
                  <a:pt x="50" y="113"/>
                  <a:pt x="52" y="114"/>
                  <a:pt x="52" y="113"/>
                </a:cubicBezTo>
                <a:cubicBezTo>
                  <a:pt x="52" y="113"/>
                  <a:pt x="52" y="112"/>
                  <a:pt x="54" y="112"/>
                </a:cubicBezTo>
                <a:cubicBezTo>
                  <a:pt x="54" y="112"/>
                  <a:pt x="54" y="112"/>
                  <a:pt x="55" y="112"/>
                </a:cubicBezTo>
                <a:cubicBezTo>
                  <a:pt x="55" y="112"/>
                  <a:pt x="55" y="112"/>
                  <a:pt x="55" y="112"/>
                </a:cubicBezTo>
                <a:cubicBezTo>
                  <a:pt x="55" y="111"/>
                  <a:pt x="53" y="111"/>
                  <a:pt x="53" y="110"/>
                </a:cubicBezTo>
                <a:cubicBezTo>
                  <a:pt x="56" y="110"/>
                  <a:pt x="56" y="110"/>
                  <a:pt x="56" y="110"/>
                </a:cubicBezTo>
                <a:cubicBezTo>
                  <a:pt x="54" y="110"/>
                  <a:pt x="50" y="110"/>
                  <a:pt x="47" y="110"/>
                </a:cubicBezTo>
                <a:cubicBezTo>
                  <a:pt x="46" y="110"/>
                  <a:pt x="45" y="110"/>
                  <a:pt x="44" y="110"/>
                </a:cubicBezTo>
                <a:cubicBezTo>
                  <a:pt x="44" y="110"/>
                  <a:pt x="44" y="110"/>
                  <a:pt x="44" y="110"/>
                </a:cubicBezTo>
                <a:cubicBezTo>
                  <a:pt x="43" y="110"/>
                  <a:pt x="42" y="110"/>
                  <a:pt x="42" y="110"/>
                </a:cubicBezTo>
                <a:cubicBezTo>
                  <a:pt x="41" y="110"/>
                  <a:pt x="41" y="110"/>
                  <a:pt x="41" y="110"/>
                </a:cubicBezTo>
                <a:cubicBezTo>
                  <a:pt x="41" y="110"/>
                  <a:pt x="41" y="110"/>
                  <a:pt x="41" y="110"/>
                </a:cubicBezTo>
                <a:cubicBezTo>
                  <a:pt x="39" y="110"/>
                  <a:pt x="36" y="110"/>
                  <a:pt x="34" y="110"/>
                </a:cubicBezTo>
                <a:cubicBezTo>
                  <a:pt x="35" y="110"/>
                  <a:pt x="35" y="110"/>
                  <a:pt x="35" y="110"/>
                </a:cubicBezTo>
                <a:cubicBezTo>
                  <a:pt x="32" y="110"/>
                  <a:pt x="32" y="110"/>
                  <a:pt x="32" y="110"/>
                </a:cubicBezTo>
                <a:cubicBezTo>
                  <a:pt x="33" y="109"/>
                  <a:pt x="36" y="109"/>
                  <a:pt x="37" y="109"/>
                </a:cubicBezTo>
                <a:cubicBezTo>
                  <a:pt x="38" y="109"/>
                  <a:pt x="40" y="109"/>
                  <a:pt x="41" y="109"/>
                </a:cubicBezTo>
                <a:cubicBezTo>
                  <a:pt x="40" y="109"/>
                  <a:pt x="38" y="108"/>
                  <a:pt x="36" y="109"/>
                </a:cubicBezTo>
                <a:cubicBezTo>
                  <a:pt x="39" y="108"/>
                  <a:pt x="42" y="108"/>
                  <a:pt x="45" y="108"/>
                </a:cubicBezTo>
                <a:cubicBezTo>
                  <a:pt x="42" y="108"/>
                  <a:pt x="39" y="108"/>
                  <a:pt x="37" y="108"/>
                </a:cubicBezTo>
                <a:cubicBezTo>
                  <a:pt x="37" y="107"/>
                  <a:pt x="35" y="108"/>
                  <a:pt x="34" y="108"/>
                </a:cubicBezTo>
                <a:cubicBezTo>
                  <a:pt x="36" y="108"/>
                  <a:pt x="38" y="107"/>
                  <a:pt x="40" y="107"/>
                </a:cubicBezTo>
                <a:cubicBezTo>
                  <a:pt x="39" y="107"/>
                  <a:pt x="37" y="107"/>
                  <a:pt x="36" y="107"/>
                </a:cubicBezTo>
                <a:cubicBezTo>
                  <a:pt x="37" y="107"/>
                  <a:pt x="38" y="107"/>
                  <a:pt x="39" y="107"/>
                </a:cubicBezTo>
                <a:cubicBezTo>
                  <a:pt x="39" y="106"/>
                  <a:pt x="39" y="106"/>
                  <a:pt x="39" y="106"/>
                </a:cubicBezTo>
                <a:cubicBezTo>
                  <a:pt x="42" y="106"/>
                  <a:pt x="45" y="106"/>
                  <a:pt x="48" y="106"/>
                </a:cubicBezTo>
                <a:cubicBezTo>
                  <a:pt x="45" y="106"/>
                  <a:pt x="41" y="106"/>
                  <a:pt x="38" y="106"/>
                </a:cubicBezTo>
                <a:cubicBezTo>
                  <a:pt x="38" y="105"/>
                  <a:pt x="38" y="106"/>
                  <a:pt x="39" y="105"/>
                </a:cubicBezTo>
                <a:cubicBezTo>
                  <a:pt x="39" y="105"/>
                  <a:pt x="39" y="105"/>
                  <a:pt x="38" y="105"/>
                </a:cubicBezTo>
                <a:cubicBezTo>
                  <a:pt x="38" y="105"/>
                  <a:pt x="38" y="105"/>
                  <a:pt x="38" y="105"/>
                </a:cubicBezTo>
                <a:cubicBezTo>
                  <a:pt x="38" y="105"/>
                  <a:pt x="39" y="105"/>
                  <a:pt x="40" y="105"/>
                </a:cubicBezTo>
                <a:cubicBezTo>
                  <a:pt x="40" y="105"/>
                  <a:pt x="41" y="105"/>
                  <a:pt x="41" y="105"/>
                </a:cubicBezTo>
                <a:cubicBezTo>
                  <a:pt x="42" y="104"/>
                  <a:pt x="44" y="105"/>
                  <a:pt x="46" y="104"/>
                </a:cubicBezTo>
                <a:cubicBezTo>
                  <a:pt x="49" y="104"/>
                  <a:pt x="49" y="104"/>
                  <a:pt x="49" y="104"/>
                </a:cubicBezTo>
                <a:cubicBezTo>
                  <a:pt x="47" y="103"/>
                  <a:pt x="43" y="104"/>
                  <a:pt x="40" y="104"/>
                </a:cubicBezTo>
                <a:cubicBezTo>
                  <a:pt x="41" y="104"/>
                  <a:pt x="41" y="104"/>
                  <a:pt x="41" y="104"/>
                </a:cubicBezTo>
                <a:cubicBezTo>
                  <a:pt x="41" y="104"/>
                  <a:pt x="41" y="104"/>
                  <a:pt x="41" y="104"/>
                </a:cubicBezTo>
                <a:cubicBezTo>
                  <a:pt x="41" y="103"/>
                  <a:pt x="41" y="103"/>
                  <a:pt x="41" y="103"/>
                </a:cubicBezTo>
                <a:cubicBezTo>
                  <a:pt x="46" y="103"/>
                  <a:pt x="51" y="103"/>
                  <a:pt x="55" y="103"/>
                </a:cubicBezTo>
                <a:cubicBezTo>
                  <a:pt x="54" y="103"/>
                  <a:pt x="54" y="103"/>
                  <a:pt x="54" y="103"/>
                </a:cubicBezTo>
                <a:cubicBezTo>
                  <a:pt x="43" y="103"/>
                  <a:pt x="43" y="103"/>
                  <a:pt x="43" y="103"/>
                </a:cubicBezTo>
                <a:cubicBezTo>
                  <a:pt x="42" y="103"/>
                  <a:pt x="41" y="103"/>
                  <a:pt x="40" y="102"/>
                </a:cubicBezTo>
                <a:cubicBezTo>
                  <a:pt x="40" y="103"/>
                  <a:pt x="39" y="102"/>
                  <a:pt x="39" y="102"/>
                </a:cubicBezTo>
                <a:cubicBezTo>
                  <a:pt x="39" y="102"/>
                  <a:pt x="40" y="102"/>
                  <a:pt x="40" y="102"/>
                </a:cubicBezTo>
                <a:cubicBezTo>
                  <a:pt x="39" y="102"/>
                  <a:pt x="37" y="102"/>
                  <a:pt x="36" y="101"/>
                </a:cubicBezTo>
                <a:cubicBezTo>
                  <a:pt x="28" y="100"/>
                  <a:pt x="21" y="100"/>
                  <a:pt x="13" y="100"/>
                </a:cubicBezTo>
                <a:cubicBezTo>
                  <a:pt x="9" y="100"/>
                  <a:pt x="6" y="101"/>
                  <a:pt x="3" y="100"/>
                </a:cubicBezTo>
                <a:cubicBezTo>
                  <a:pt x="3" y="100"/>
                  <a:pt x="3" y="100"/>
                  <a:pt x="3" y="100"/>
                </a:cubicBezTo>
                <a:cubicBezTo>
                  <a:pt x="3" y="100"/>
                  <a:pt x="3" y="100"/>
                  <a:pt x="3" y="100"/>
                </a:cubicBezTo>
                <a:cubicBezTo>
                  <a:pt x="4" y="100"/>
                  <a:pt x="4" y="99"/>
                  <a:pt x="5" y="99"/>
                </a:cubicBezTo>
                <a:cubicBezTo>
                  <a:pt x="5" y="99"/>
                  <a:pt x="5" y="99"/>
                  <a:pt x="5" y="99"/>
                </a:cubicBezTo>
                <a:cubicBezTo>
                  <a:pt x="5" y="99"/>
                  <a:pt x="4" y="99"/>
                  <a:pt x="4" y="99"/>
                </a:cubicBezTo>
                <a:cubicBezTo>
                  <a:pt x="6" y="98"/>
                  <a:pt x="6" y="98"/>
                  <a:pt x="6" y="98"/>
                </a:cubicBezTo>
                <a:cubicBezTo>
                  <a:pt x="5" y="98"/>
                  <a:pt x="5" y="98"/>
                  <a:pt x="5" y="98"/>
                </a:cubicBezTo>
                <a:cubicBezTo>
                  <a:pt x="6" y="98"/>
                  <a:pt x="6" y="98"/>
                  <a:pt x="6" y="98"/>
                </a:cubicBezTo>
                <a:cubicBezTo>
                  <a:pt x="6" y="98"/>
                  <a:pt x="6" y="98"/>
                  <a:pt x="6" y="98"/>
                </a:cubicBezTo>
                <a:cubicBezTo>
                  <a:pt x="9" y="97"/>
                  <a:pt x="9" y="97"/>
                  <a:pt x="9" y="97"/>
                </a:cubicBezTo>
                <a:cubicBezTo>
                  <a:pt x="8" y="97"/>
                  <a:pt x="8" y="97"/>
                  <a:pt x="7" y="97"/>
                </a:cubicBezTo>
                <a:cubicBezTo>
                  <a:pt x="7" y="96"/>
                  <a:pt x="8" y="97"/>
                  <a:pt x="8" y="96"/>
                </a:cubicBezTo>
                <a:cubicBezTo>
                  <a:pt x="8" y="96"/>
                  <a:pt x="7" y="97"/>
                  <a:pt x="7" y="96"/>
                </a:cubicBezTo>
                <a:cubicBezTo>
                  <a:pt x="13" y="95"/>
                  <a:pt x="13" y="95"/>
                  <a:pt x="13" y="95"/>
                </a:cubicBezTo>
                <a:cubicBezTo>
                  <a:pt x="11" y="95"/>
                  <a:pt x="10" y="95"/>
                  <a:pt x="9" y="95"/>
                </a:cubicBezTo>
                <a:cubicBezTo>
                  <a:pt x="9" y="95"/>
                  <a:pt x="9" y="95"/>
                  <a:pt x="9" y="95"/>
                </a:cubicBezTo>
                <a:cubicBezTo>
                  <a:pt x="8" y="94"/>
                  <a:pt x="8" y="94"/>
                  <a:pt x="8" y="94"/>
                </a:cubicBezTo>
                <a:cubicBezTo>
                  <a:pt x="10" y="94"/>
                  <a:pt x="10" y="94"/>
                  <a:pt x="10" y="94"/>
                </a:cubicBezTo>
                <a:cubicBezTo>
                  <a:pt x="9" y="94"/>
                  <a:pt x="9" y="94"/>
                  <a:pt x="9" y="94"/>
                </a:cubicBezTo>
                <a:cubicBezTo>
                  <a:pt x="9" y="94"/>
                  <a:pt x="9" y="93"/>
                  <a:pt x="9" y="93"/>
                </a:cubicBezTo>
                <a:cubicBezTo>
                  <a:pt x="10" y="93"/>
                  <a:pt x="10" y="93"/>
                  <a:pt x="10" y="93"/>
                </a:cubicBezTo>
                <a:cubicBezTo>
                  <a:pt x="10" y="93"/>
                  <a:pt x="10" y="93"/>
                  <a:pt x="10" y="93"/>
                </a:cubicBezTo>
                <a:cubicBezTo>
                  <a:pt x="12" y="93"/>
                  <a:pt x="13" y="92"/>
                  <a:pt x="15" y="92"/>
                </a:cubicBezTo>
                <a:cubicBezTo>
                  <a:pt x="15" y="92"/>
                  <a:pt x="15" y="92"/>
                  <a:pt x="15" y="92"/>
                </a:cubicBezTo>
                <a:cubicBezTo>
                  <a:pt x="14" y="92"/>
                  <a:pt x="13" y="91"/>
                  <a:pt x="11" y="91"/>
                </a:cubicBezTo>
                <a:cubicBezTo>
                  <a:pt x="11" y="91"/>
                  <a:pt x="11" y="91"/>
                  <a:pt x="11" y="91"/>
                </a:cubicBezTo>
                <a:cubicBezTo>
                  <a:pt x="11" y="91"/>
                  <a:pt x="10" y="91"/>
                  <a:pt x="10" y="91"/>
                </a:cubicBezTo>
                <a:cubicBezTo>
                  <a:pt x="10" y="91"/>
                  <a:pt x="11" y="91"/>
                  <a:pt x="12" y="91"/>
                </a:cubicBezTo>
                <a:cubicBezTo>
                  <a:pt x="12" y="90"/>
                  <a:pt x="11" y="91"/>
                  <a:pt x="11" y="90"/>
                </a:cubicBezTo>
                <a:cubicBezTo>
                  <a:pt x="14" y="89"/>
                  <a:pt x="18" y="90"/>
                  <a:pt x="22" y="89"/>
                </a:cubicBezTo>
                <a:cubicBezTo>
                  <a:pt x="19" y="89"/>
                  <a:pt x="16" y="89"/>
                  <a:pt x="13" y="89"/>
                </a:cubicBezTo>
                <a:cubicBezTo>
                  <a:pt x="18" y="89"/>
                  <a:pt x="22" y="89"/>
                  <a:pt x="28" y="89"/>
                </a:cubicBezTo>
                <a:cubicBezTo>
                  <a:pt x="26" y="88"/>
                  <a:pt x="23" y="89"/>
                  <a:pt x="21" y="89"/>
                </a:cubicBezTo>
                <a:cubicBezTo>
                  <a:pt x="18" y="89"/>
                  <a:pt x="14" y="89"/>
                  <a:pt x="11" y="88"/>
                </a:cubicBezTo>
                <a:cubicBezTo>
                  <a:pt x="20" y="87"/>
                  <a:pt x="28" y="88"/>
                  <a:pt x="36" y="88"/>
                </a:cubicBezTo>
                <a:cubicBezTo>
                  <a:pt x="36" y="88"/>
                  <a:pt x="36" y="88"/>
                  <a:pt x="36" y="88"/>
                </a:cubicBezTo>
                <a:cubicBezTo>
                  <a:pt x="28" y="87"/>
                  <a:pt x="21" y="87"/>
                  <a:pt x="13" y="87"/>
                </a:cubicBezTo>
                <a:cubicBezTo>
                  <a:pt x="14" y="87"/>
                  <a:pt x="14" y="87"/>
                  <a:pt x="14" y="87"/>
                </a:cubicBezTo>
                <a:cubicBezTo>
                  <a:pt x="13" y="87"/>
                  <a:pt x="13" y="87"/>
                  <a:pt x="12" y="87"/>
                </a:cubicBezTo>
                <a:cubicBezTo>
                  <a:pt x="13" y="87"/>
                  <a:pt x="13" y="87"/>
                  <a:pt x="13" y="87"/>
                </a:cubicBezTo>
                <a:cubicBezTo>
                  <a:pt x="13" y="86"/>
                  <a:pt x="13" y="86"/>
                  <a:pt x="13" y="86"/>
                </a:cubicBezTo>
                <a:cubicBezTo>
                  <a:pt x="14" y="86"/>
                  <a:pt x="15" y="86"/>
                  <a:pt x="16" y="86"/>
                </a:cubicBezTo>
                <a:cubicBezTo>
                  <a:pt x="15" y="86"/>
                  <a:pt x="14" y="86"/>
                  <a:pt x="13" y="85"/>
                </a:cubicBezTo>
                <a:cubicBezTo>
                  <a:pt x="14" y="85"/>
                  <a:pt x="14" y="85"/>
                  <a:pt x="14" y="85"/>
                </a:cubicBezTo>
                <a:cubicBezTo>
                  <a:pt x="13" y="85"/>
                  <a:pt x="13" y="85"/>
                  <a:pt x="13" y="85"/>
                </a:cubicBezTo>
                <a:cubicBezTo>
                  <a:pt x="13" y="85"/>
                  <a:pt x="14" y="85"/>
                  <a:pt x="15" y="85"/>
                </a:cubicBezTo>
                <a:cubicBezTo>
                  <a:pt x="15" y="84"/>
                  <a:pt x="15" y="84"/>
                  <a:pt x="15" y="84"/>
                </a:cubicBezTo>
                <a:cubicBezTo>
                  <a:pt x="16" y="84"/>
                  <a:pt x="16" y="84"/>
                  <a:pt x="16" y="84"/>
                </a:cubicBezTo>
                <a:cubicBezTo>
                  <a:pt x="15" y="84"/>
                  <a:pt x="15" y="84"/>
                  <a:pt x="15" y="84"/>
                </a:cubicBezTo>
                <a:cubicBezTo>
                  <a:pt x="17" y="83"/>
                  <a:pt x="19" y="84"/>
                  <a:pt x="21" y="83"/>
                </a:cubicBezTo>
                <a:cubicBezTo>
                  <a:pt x="17" y="83"/>
                  <a:pt x="17" y="83"/>
                  <a:pt x="17" y="83"/>
                </a:cubicBezTo>
                <a:cubicBezTo>
                  <a:pt x="17" y="82"/>
                  <a:pt x="16" y="83"/>
                  <a:pt x="15" y="83"/>
                </a:cubicBezTo>
                <a:cubicBezTo>
                  <a:pt x="16" y="82"/>
                  <a:pt x="16" y="82"/>
                  <a:pt x="17" y="82"/>
                </a:cubicBezTo>
                <a:cubicBezTo>
                  <a:pt x="17" y="82"/>
                  <a:pt x="16" y="82"/>
                  <a:pt x="16" y="82"/>
                </a:cubicBezTo>
                <a:cubicBezTo>
                  <a:pt x="16" y="81"/>
                  <a:pt x="17" y="82"/>
                  <a:pt x="18" y="81"/>
                </a:cubicBezTo>
                <a:cubicBezTo>
                  <a:pt x="18" y="81"/>
                  <a:pt x="17" y="82"/>
                  <a:pt x="17" y="81"/>
                </a:cubicBezTo>
                <a:cubicBezTo>
                  <a:pt x="18" y="81"/>
                  <a:pt x="20" y="81"/>
                  <a:pt x="20" y="80"/>
                </a:cubicBezTo>
                <a:cubicBezTo>
                  <a:pt x="19" y="80"/>
                  <a:pt x="19" y="80"/>
                  <a:pt x="19" y="80"/>
                </a:cubicBezTo>
                <a:cubicBezTo>
                  <a:pt x="20" y="80"/>
                  <a:pt x="22" y="80"/>
                  <a:pt x="22" y="79"/>
                </a:cubicBezTo>
                <a:cubicBezTo>
                  <a:pt x="17" y="79"/>
                  <a:pt x="17" y="79"/>
                  <a:pt x="17" y="79"/>
                </a:cubicBezTo>
                <a:cubicBezTo>
                  <a:pt x="19" y="79"/>
                  <a:pt x="19" y="79"/>
                  <a:pt x="19" y="79"/>
                </a:cubicBezTo>
                <a:cubicBezTo>
                  <a:pt x="19" y="79"/>
                  <a:pt x="19" y="79"/>
                  <a:pt x="19" y="79"/>
                </a:cubicBezTo>
                <a:cubicBezTo>
                  <a:pt x="20" y="79"/>
                  <a:pt x="20" y="79"/>
                  <a:pt x="20" y="79"/>
                </a:cubicBezTo>
                <a:cubicBezTo>
                  <a:pt x="19" y="78"/>
                  <a:pt x="19" y="78"/>
                  <a:pt x="19" y="78"/>
                </a:cubicBezTo>
                <a:cubicBezTo>
                  <a:pt x="21" y="77"/>
                  <a:pt x="21" y="77"/>
                  <a:pt x="21" y="77"/>
                </a:cubicBezTo>
                <a:cubicBezTo>
                  <a:pt x="21" y="77"/>
                  <a:pt x="21" y="77"/>
                  <a:pt x="21" y="77"/>
                </a:cubicBezTo>
                <a:cubicBezTo>
                  <a:pt x="22" y="77"/>
                  <a:pt x="23" y="76"/>
                  <a:pt x="25" y="76"/>
                </a:cubicBezTo>
                <a:cubicBezTo>
                  <a:pt x="24" y="76"/>
                  <a:pt x="23" y="76"/>
                  <a:pt x="23" y="76"/>
                </a:cubicBezTo>
                <a:cubicBezTo>
                  <a:pt x="22" y="76"/>
                  <a:pt x="21" y="75"/>
                  <a:pt x="20" y="76"/>
                </a:cubicBezTo>
                <a:cubicBezTo>
                  <a:pt x="23" y="74"/>
                  <a:pt x="28" y="74"/>
                  <a:pt x="32" y="73"/>
                </a:cubicBezTo>
                <a:cubicBezTo>
                  <a:pt x="31" y="73"/>
                  <a:pt x="30" y="73"/>
                  <a:pt x="29" y="73"/>
                </a:cubicBezTo>
                <a:cubicBezTo>
                  <a:pt x="26" y="74"/>
                  <a:pt x="23" y="74"/>
                  <a:pt x="20" y="75"/>
                </a:cubicBezTo>
                <a:cubicBezTo>
                  <a:pt x="20" y="75"/>
                  <a:pt x="20" y="75"/>
                  <a:pt x="20" y="75"/>
                </a:cubicBezTo>
                <a:cubicBezTo>
                  <a:pt x="21" y="74"/>
                  <a:pt x="21" y="74"/>
                  <a:pt x="21" y="74"/>
                </a:cubicBezTo>
                <a:cubicBezTo>
                  <a:pt x="21" y="74"/>
                  <a:pt x="21" y="74"/>
                  <a:pt x="21" y="74"/>
                </a:cubicBezTo>
                <a:cubicBezTo>
                  <a:pt x="22" y="73"/>
                  <a:pt x="24" y="73"/>
                  <a:pt x="25" y="73"/>
                </a:cubicBezTo>
                <a:cubicBezTo>
                  <a:pt x="24" y="73"/>
                  <a:pt x="22" y="73"/>
                  <a:pt x="21" y="74"/>
                </a:cubicBezTo>
                <a:cubicBezTo>
                  <a:pt x="20" y="73"/>
                  <a:pt x="20" y="73"/>
                  <a:pt x="20" y="73"/>
                </a:cubicBezTo>
                <a:cubicBezTo>
                  <a:pt x="21" y="72"/>
                  <a:pt x="21" y="72"/>
                  <a:pt x="21" y="72"/>
                </a:cubicBezTo>
                <a:cubicBezTo>
                  <a:pt x="21" y="72"/>
                  <a:pt x="21" y="72"/>
                  <a:pt x="21" y="72"/>
                </a:cubicBezTo>
                <a:cubicBezTo>
                  <a:pt x="22" y="72"/>
                  <a:pt x="22" y="72"/>
                  <a:pt x="22" y="72"/>
                </a:cubicBezTo>
                <a:cubicBezTo>
                  <a:pt x="21" y="71"/>
                  <a:pt x="21" y="71"/>
                  <a:pt x="21" y="71"/>
                </a:cubicBezTo>
                <a:cubicBezTo>
                  <a:pt x="22" y="71"/>
                  <a:pt x="22" y="71"/>
                  <a:pt x="22" y="71"/>
                </a:cubicBezTo>
                <a:cubicBezTo>
                  <a:pt x="22" y="71"/>
                  <a:pt x="21" y="71"/>
                  <a:pt x="21" y="71"/>
                </a:cubicBezTo>
                <a:cubicBezTo>
                  <a:pt x="22" y="71"/>
                  <a:pt x="23" y="71"/>
                  <a:pt x="24" y="71"/>
                </a:cubicBezTo>
                <a:cubicBezTo>
                  <a:pt x="25" y="71"/>
                  <a:pt x="25" y="71"/>
                  <a:pt x="25" y="71"/>
                </a:cubicBezTo>
                <a:cubicBezTo>
                  <a:pt x="24" y="70"/>
                  <a:pt x="22" y="70"/>
                  <a:pt x="21" y="70"/>
                </a:cubicBezTo>
                <a:cubicBezTo>
                  <a:pt x="22" y="70"/>
                  <a:pt x="22" y="70"/>
                  <a:pt x="22" y="70"/>
                </a:cubicBezTo>
                <a:cubicBezTo>
                  <a:pt x="20" y="69"/>
                  <a:pt x="22" y="69"/>
                  <a:pt x="22" y="69"/>
                </a:cubicBezTo>
                <a:cubicBezTo>
                  <a:pt x="23" y="68"/>
                  <a:pt x="23" y="68"/>
                  <a:pt x="23" y="68"/>
                </a:cubicBezTo>
                <a:cubicBezTo>
                  <a:pt x="23" y="68"/>
                  <a:pt x="23" y="68"/>
                  <a:pt x="22" y="68"/>
                </a:cubicBezTo>
                <a:cubicBezTo>
                  <a:pt x="21" y="68"/>
                  <a:pt x="20" y="69"/>
                  <a:pt x="19" y="68"/>
                </a:cubicBezTo>
                <a:cubicBezTo>
                  <a:pt x="18" y="68"/>
                  <a:pt x="18" y="68"/>
                  <a:pt x="17" y="68"/>
                </a:cubicBezTo>
                <a:cubicBezTo>
                  <a:pt x="17" y="68"/>
                  <a:pt x="17" y="68"/>
                  <a:pt x="17" y="68"/>
                </a:cubicBezTo>
                <a:cubicBezTo>
                  <a:pt x="16" y="69"/>
                  <a:pt x="16" y="68"/>
                  <a:pt x="16" y="68"/>
                </a:cubicBezTo>
                <a:cubicBezTo>
                  <a:pt x="10" y="68"/>
                  <a:pt x="5" y="68"/>
                  <a:pt x="0" y="67"/>
                </a:cubicBezTo>
                <a:cubicBezTo>
                  <a:pt x="0" y="67"/>
                  <a:pt x="0" y="67"/>
                  <a:pt x="1" y="67"/>
                </a:cubicBezTo>
                <a:cubicBezTo>
                  <a:pt x="0" y="67"/>
                  <a:pt x="0" y="66"/>
                  <a:pt x="0" y="66"/>
                </a:cubicBezTo>
                <a:cubicBezTo>
                  <a:pt x="0" y="66"/>
                  <a:pt x="0" y="66"/>
                  <a:pt x="1" y="66"/>
                </a:cubicBezTo>
                <a:cubicBezTo>
                  <a:pt x="1" y="66"/>
                  <a:pt x="2" y="66"/>
                  <a:pt x="2" y="66"/>
                </a:cubicBezTo>
                <a:cubicBezTo>
                  <a:pt x="1" y="65"/>
                  <a:pt x="1" y="65"/>
                  <a:pt x="1" y="65"/>
                </a:cubicBezTo>
                <a:cubicBezTo>
                  <a:pt x="1" y="65"/>
                  <a:pt x="2" y="65"/>
                  <a:pt x="2" y="65"/>
                </a:cubicBezTo>
                <a:cubicBezTo>
                  <a:pt x="2" y="65"/>
                  <a:pt x="2" y="65"/>
                  <a:pt x="2" y="65"/>
                </a:cubicBezTo>
                <a:cubicBezTo>
                  <a:pt x="3" y="64"/>
                  <a:pt x="4" y="64"/>
                  <a:pt x="5" y="64"/>
                </a:cubicBezTo>
                <a:cubicBezTo>
                  <a:pt x="4" y="64"/>
                  <a:pt x="4" y="64"/>
                  <a:pt x="3" y="64"/>
                </a:cubicBezTo>
                <a:cubicBezTo>
                  <a:pt x="3" y="63"/>
                  <a:pt x="4" y="63"/>
                  <a:pt x="4" y="63"/>
                </a:cubicBezTo>
                <a:cubicBezTo>
                  <a:pt x="4" y="63"/>
                  <a:pt x="3" y="63"/>
                  <a:pt x="3" y="63"/>
                </a:cubicBezTo>
                <a:cubicBezTo>
                  <a:pt x="6" y="62"/>
                  <a:pt x="6" y="62"/>
                  <a:pt x="6" y="62"/>
                </a:cubicBezTo>
                <a:cubicBezTo>
                  <a:pt x="5" y="62"/>
                  <a:pt x="5" y="62"/>
                  <a:pt x="5" y="62"/>
                </a:cubicBezTo>
                <a:cubicBezTo>
                  <a:pt x="6" y="62"/>
                  <a:pt x="6" y="62"/>
                  <a:pt x="7" y="62"/>
                </a:cubicBezTo>
                <a:cubicBezTo>
                  <a:pt x="6" y="61"/>
                  <a:pt x="4" y="62"/>
                  <a:pt x="4" y="61"/>
                </a:cubicBezTo>
                <a:cubicBezTo>
                  <a:pt x="5" y="61"/>
                  <a:pt x="5" y="61"/>
                  <a:pt x="6" y="61"/>
                </a:cubicBezTo>
                <a:cubicBezTo>
                  <a:pt x="5" y="61"/>
                  <a:pt x="5" y="60"/>
                  <a:pt x="5" y="60"/>
                </a:cubicBezTo>
                <a:cubicBezTo>
                  <a:pt x="4" y="60"/>
                  <a:pt x="5" y="60"/>
                  <a:pt x="6" y="60"/>
                </a:cubicBezTo>
                <a:cubicBezTo>
                  <a:pt x="5" y="60"/>
                  <a:pt x="5" y="60"/>
                  <a:pt x="5" y="60"/>
                </a:cubicBezTo>
                <a:cubicBezTo>
                  <a:pt x="6" y="59"/>
                  <a:pt x="7" y="59"/>
                  <a:pt x="8" y="58"/>
                </a:cubicBezTo>
                <a:cubicBezTo>
                  <a:pt x="8" y="58"/>
                  <a:pt x="7" y="58"/>
                  <a:pt x="7" y="58"/>
                </a:cubicBezTo>
                <a:cubicBezTo>
                  <a:pt x="6" y="58"/>
                  <a:pt x="6" y="58"/>
                  <a:pt x="6" y="58"/>
                </a:cubicBezTo>
                <a:cubicBezTo>
                  <a:pt x="6" y="58"/>
                  <a:pt x="6" y="58"/>
                  <a:pt x="6" y="58"/>
                </a:cubicBezTo>
                <a:cubicBezTo>
                  <a:pt x="6" y="58"/>
                  <a:pt x="7" y="58"/>
                  <a:pt x="7" y="58"/>
                </a:cubicBezTo>
                <a:cubicBezTo>
                  <a:pt x="7" y="57"/>
                  <a:pt x="7" y="58"/>
                  <a:pt x="6" y="57"/>
                </a:cubicBezTo>
                <a:cubicBezTo>
                  <a:pt x="7" y="57"/>
                  <a:pt x="7" y="57"/>
                  <a:pt x="7" y="57"/>
                </a:cubicBezTo>
                <a:cubicBezTo>
                  <a:pt x="6" y="57"/>
                  <a:pt x="6" y="57"/>
                  <a:pt x="6" y="57"/>
                </a:cubicBezTo>
                <a:cubicBezTo>
                  <a:pt x="7" y="57"/>
                  <a:pt x="7" y="56"/>
                  <a:pt x="9" y="56"/>
                </a:cubicBezTo>
                <a:cubicBezTo>
                  <a:pt x="8" y="56"/>
                  <a:pt x="8" y="56"/>
                  <a:pt x="8" y="56"/>
                </a:cubicBezTo>
                <a:cubicBezTo>
                  <a:pt x="9" y="55"/>
                  <a:pt x="10" y="56"/>
                  <a:pt x="10" y="55"/>
                </a:cubicBezTo>
                <a:cubicBezTo>
                  <a:pt x="9" y="55"/>
                  <a:pt x="9" y="55"/>
                  <a:pt x="8" y="55"/>
                </a:cubicBezTo>
                <a:cubicBezTo>
                  <a:pt x="8" y="55"/>
                  <a:pt x="8" y="54"/>
                  <a:pt x="9" y="54"/>
                </a:cubicBezTo>
                <a:cubicBezTo>
                  <a:pt x="8" y="53"/>
                  <a:pt x="8" y="53"/>
                  <a:pt x="8" y="53"/>
                </a:cubicBezTo>
                <a:cubicBezTo>
                  <a:pt x="8" y="53"/>
                  <a:pt x="8" y="53"/>
                  <a:pt x="8" y="53"/>
                </a:cubicBezTo>
                <a:cubicBezTo>
                  <a:pt x="9" y="53"/>
                  <a:pt x="10" y="53"/>
                  <a:pt x="10" y="52"/>
                </a:cubicBezTo>
                <a:cubicBezTo>
                  <a:pt x="10" y="52"/>
                  <a:pt x="8" y="53"/>
                  <a:pt x="8" y="52"/>
                </a:cubicBezTo>
                <a:cubicBezTo>
                  <a:pt x="8" y="52"/>
                  <a:pt x="8" y="52"/>
                  <a:pt x="8" y="52"/>
                </a:cubicBezTo>
                <a:cubicBezTo>
                  <a:pt x="7" y="52"/>
                  <a:pt x="10" y="52"/>
                  <a:pt x="9" y="51"/>
                </a:cubicBezTo>
                <a:cubicBezTo>
                  <a:pt x="11" y="51"/>
                  <a:pt x="11" y="51"/>
                  <a:pt x="11" y="51"/>
                </a:cubicBezTo>
                <a:cubicBezTo>
                  <a:pt x="9" y="51"/>
                  <a:pt x="9" y="51"/>
                  <a:pt x="9" y="51"/>
                </a:cubicBezTo>
                <a:cubicBezTo>
                  <a:pt x="9" y="50"/>
                  <a:pt x="10" y="50"/>
                  <a:pt x="10" y="50"/>
                </a:cubicBezTo>
                <a:cubicBezTo>
                  <a:pt x="13" y="50"/>
                  <a:pt x="16" y="50"/>
                  <a:pt x="19" y="50"/>
                </a:cubicBezTo>
                <a:cubicBezTo>
                  <a:pt x="19" y="49"/>
                  <a:pt x="18" y="49"/>
                  <a:pt x="17" y="49"/>
                </a:cubicBezTo>
                <a:cubicBezTo>
                  <a:pt x="15" y="49"/>
                  <a:pt x="12" y="49"/>
                  <a:pt x="10" y="49"/>
                </a:cubicBezTo>
                <a:cubicBezTo>
                  <a:pt x="11" y="49"/>
                  <a:pt x="11" y="49"/>
                  <a:pt x="11" y="49"/>
                </a:cubicBezTo>
                <a:cubicBezTo>
                  <a:pt x="10" y="49"/>
                  <a:pt x="10" y="49"/>
                  <a:pt x="10" y="49"/>
                </a:cubicBezTo>
                <a:cubicBezTo>
                  <a:pt x="11" y="49"/>
                  <a:pt x="11" y="49"/>
                  <a:pt x="11" y="49"/>
                </a:cubicBezTo>
                <a:cubicBezTo>
                  <a:pt x="10" y="48"/>
                  <a:pt x="10" y="48"/>
                  <a:pt x="10" y="48"/>
                </a:cubicBezTo>
                <a:cubicBezTo>
                  <a:pt x="11" y="48"/>
                  <a:pt x="11" y="48"/>
                  <a:pt x="11" y="48"/>
                </a:cubicBezTo>
                <a:cubicBezTo>
                  <a:pt x="10" y="48"/>
                  <a:pt x="10" y="48"/>
                  <a:pt x="10" y="48"/>
                </a:cubicBezTo>
                <a:cubicBezTo>
                  <a:pt x="13" y="48"/>
                  <a:pt x="16" y="47"/>
                  <a:pt x="18" y="47"/>
                </a:cubicBezTo>
                <a:cubicBezTo>
                  <a:pt x="18" y="47"/>
                  <a:pt x="18" y="47"/>
                  <a:pt x="18" y="47"/>
                </a:cubicBezTo>
                <a:cubicBezTo>
                  <a:pt x="16" y="47"/>
                  <a:pt x="14" y="47"/>
                  <a:pt x="12" y="47"/>
                </a:cubicBezTo>
                <a:cubicBezTo>
                  <a:pt x="12" y="46"/>
                  <a:pt x="14" y="46"/>
                  <a:pt x="14" y="46"/>
                </a:cubicBezTo>
                <a:cubicBezTo>
                  <a:pt x="15" y="46"/>
                  <a:pt x="14" y="46"/>
                  <a:pt x="13" y="46"/>
                </a:cubicBezTo>
                <a:cubicBezTo>
                  <a:pt x="13" y="46"/>
                  <a:pt x="13" y="46"/>
                  <a:pt x="13" y="46"/>
                </a:cubicBezTo>
                <a:cubicBezTo>
                  <a:pt x="12" y="46"/>
                  <a:pt x="14" y="45"/>
                  <a:pt x="13" y="45"/>
                </a:cubicBezTo>
                <a:cubicBezTo>
                  <a:pt x="13" y="44"/>
                  <a:pt x="14" y="44"/>
                  <a:pt x="14" y="44"/>
                </a:cubicBezTo>
                <a:cubicBezTo>
                  <a:pt x="15" y="44"/>
                  <a:pt x="15" y="44"/>
                  <a:pt x="15" y="44"/>
                </a:cubicBezTo>
                <a:cubicBezTo>
                  <a:pt x="15" y="44"/>
                  <a:pt x="15" y="44"/>
                  <a:pt x="15" y="44"/>
                </a:cubicBezTo>
                <a:cubicBezTo>
                  <a:pt x="16" y="43"/>
                  <a:pt x="16" y="43"/>
                  <a:pt x="16" y="43"/>
                </a:cubicBezTo>
                <a:cubicBezTo>
                  <a:pt x="15" y="43"/>
                  <a:pt x="15" y="43"/>
                  <a:pt x="15" y="43"/>
                </a:cubicBezTo>
                <a:cubicBezTo>
                  <a:pt x="15" y="43"/>
                  <a:pt x="15" y="42"/>
                  <a:pt x="16" y="42"/>
                </a:cubicBezTo>
                <a:cubicBezTo>
                  <a:pt x="16" y="41"/>
                  <a:pt x="16" y="41"/>
                  <a:pt x="16" y="41"/>
                </a:cubicBezTo>
                <a:cubicBezTo>
                  <a:pt x="24" y="41"/>
                  <a:pt x="24" y="41"/>
                  <a:pt x="24" y="41"/>
                </a:cubicBezTo>
                <a:cubicBezTo>
                  <a:pt x="25" y="41"/>
                  <a:pt x="25" y="41"/>
                  <a:pt x="25" y="41"/>
                </a:cubicBezTo>
                <a:cubicBezTo>
                  <a:pt x="23" y="39"/>
                  <a:pt x="20" y="40"/>
                  <a:pt x="18" y="39"/>
                </a:cubicBezTo>
                <a:cubicBezTo>
                  <a:pt x="17" y="39"/>
                  <a:pt x="19" y="39"/>
                  <a:pt x="19" y="38"/>
                </a:cubicBezTo>
                <a:cubicBezTo>
                  <a:pt x="20" y="38"/>
                  <a:pt x="22" y="38"/>
                  <a:pt x="23" y="38"/>
                </a:cubicBezTo>
                <a:cubicBezTo>
                  <a:pt x="23" y="37"/>
                  <a:pt x="22" y="37"/>
                  <a:pt x="21" y="37"/>
                </a:cubicBezTo>
                <a:cubicBezTo>
                  <a:pt x="21" y="37"/>
                  <a:pt x="21" y="37"/>
                  <a:pt x="21" y="37"/>
                </a:cubicBezTo>
                <a:cubicBezTo>
                  <a:pt x="21" y="37"/>
                  <a:pt x="20" y="37"/>
                  <a:pt x="19" y="37"/>
                </a:cubicBezTo>
                <a:cubicBezTo>
                  <a:pt x="20" y="37"/>
                  <a:pt x="22" y="37"/>
                  <a:pt x="23" y="36"/>
                </a:cubicBezTo>
                <a:cubicBezTo>
                  <a:pt x="22" y="36"/>
                  <a:pt x="21" y="36"/>
                  <a:pt x="20" y="36"/>
                </a:cubicBezTo>
                <a:cubicBezTo>
                  <a:pt x="21" y="36"/>
                  <a:pt x="21" y="36"/>
                  <a:pt x="22" y="36"/>
                </a:cubicBezTo>
                <a:cubicBezTo>
                  <a:pt x="20" y="35"/>
                  <a:pt x="20" y="35"/>
                  <a:pt x="20" y="35"/>
                </a:cubicBezTo>
                <a:cubicBezTo>
                  <a:pt x="21" y="35"/>
                  <a:pt x="21" y="35"/>
                  <a:pt x="21" y="35"/>
                </a:cubicBezTo>
                <a:cubicBezTo>
                  <a:pt x="21" y="35"/>
                  <a:pt x="20" y="35"/>
                  <a:pt x="20" y="34"/>
                </a:cubicBezTo>
                <a:cubicBezTo>
                  <a:pt x="21" y="34"/>
                  <a:pt x="22" y="34"/>
                  <a:pt x="22" y="34"/>
                </a:cubicBezTo>
                <a:cubicBezTo>
                  <a:pt x="22" y="34"/>
                  <a:pt x="22" y="34"/>
                  <a:pt x="22" y="34"/>
                </a:cubicBezTo>
                <a:cubicBezTo>
                  <a:pt x="22" y="34"/>
                  <a:pt x="22" y="34"/>
                  <a:pt x="22" y="34"/>
                </a:cubicBezTo>
                <a:cubicBezTo>
                  <a:pt x="27" y="34"/>
                  <a:pt x="27" y="34"/>
                  <a:pt x="27" y="34"/>
                </a:cubicBezTo>
                <a:cubicBezTo>
                  <a:pt x="26" y="33"/>
                  <a:pt x="24" y="33"/>
                  <a:pt x="23" y="33"/>
                </a:cubicBezTo>
                <a:cubicBezTo>
                  <a:pt x="24" y="33"/>
                  <a:pt x="24" y="33"/>
                  <a:pt x="25" y="33"/>
                </a:cubicBezTo>
                <a:cubicBezTo>
                  <a:pt x="24" y="33"/>
                  <a:pt x="24" y="33"/>
                  <a:pt x="24" y="33"/>
                </a:cubicBezTo>
                <a:cubicBezTo>
                  <a:pt x="25" y="33"/>
                  <a:pt x="25" y="33"/>
                  <a:pt x="25" y="33"/>
                </a:cubicBezTo>
                <a:cubicBezTo>
                  <a:pt x="23" y="33"/>
                  <a:pt x="23" y="33"/>
                  <a:pt x="23" y="33"/>
                </a:cubicBezTo>
                <a:cubicBezTo>
                  <a:pt x="28" y="33"/>
                  <a:pt x="28" y="33"/>
                  <a:pt x="28" y="33"/>
                </a:cubicBezTo>
                <a:cubicBezTo>
                  <a:pt x="28" y="32"/>
                  <a:pt x="28" y="32"/>
                  <a:pt x="28" y="32"/>
                </a:cubicBezTo>
                <a:cubicBezTo>
                  <a:pt x="30" y="32"/>
                  <a:pt x="33" y="33"/>
                  <a:pt x="34" y="32"/>
                </a:cubicBezTo>
                <a:cubicBezTo>
                  <a:pt x="32" y="32"/>
                  <a:pt x="29" y="32"/>
                  <a:pt x="26" y="31"/>
                </a:cubicBezTo>
                <a:cubicBezTo>
                  <a:pt x="26" y="31"/>
                  <a:pt x="25" y="31"/>
                  <a:pt x="25" y="31"/>
                </a:cubicBezTo>
                <a:cubicBezTo>
                  <a:pt x="28" y="31"/>
                  <a:pt x="31" y="31"/>
                  <a:pt x="34" y="31"/>
                </a:cubicBezTo>
                <a:cubicBezTo>
                  <a:pt x="33" y="31"/>
                  <a:pt x="33" y="31"/>
                  <a:pt x="33" y="31"/>
                </a:cubicBezTo>
                <a:cubicBezTo>
                  <a:pt x="32" y="31"/>
                  <a:pt x="29" y="31"/>
                  <a:pt x="27" y="30"/>
                </a:cubicBezTo>
                <a:cubicBezTo>
                  <a:pt x="29" y="30"/>
                  <a:pt x="29" y="30"/>
                  <a:pt x="29" y="30"/>
                </a:cubicBezTo>
                <a:cubicBezTo>
                  <a:pt x="28" y="30"/>
                  <a:pt x="27" y="30"/>
                  <a:pt x="26" y="30"/>
                </a:cubicBezTo>
                <a:cubicBezTo>
                  <a:pt x="27" y="29"/>
                  <a:pt x="29" y="30"/>
                  <a:pt x="30" y="29"/>
                </a:cubicBezTo>
                <a:cubicBezTo>
                  <a:pt x="31" y="29"/>
                  <a:pt x="31" y="29"/>
                  <a:pt x="31" y="29"/>
                </a:cubicBezTo>
                <a:cubicBezTo>
                  <a:pt x="31" y="29"/>
                  <a:pt x="30" y="29"/>
                  <a:pt x="30" y="29"/>
                </a:cubicBezTo>
                <a:cubicBezTo>
                  <a:pt x="31" y="29"/>
                  <a:pt x="31" y="29"/>
                  <a:pt x="33" y="29"/>
                </a:cubicBezTo>
                <a:cubicBezTo>
                  <a:pt x="32" y="28"/>
                  <a:pt x="30" y="28"/>
                  <a:pt x="28" y="28"/>
                </a:cubicBezTo>
                <a:cubicBezTo>
                  <a:pt x="29" y="28"/>
                  <a:pt x="31" y="27"/>
                  <a:pt x="33" y="28"/>
                </a:cubicBezTo>
                <a:cubicBezTo>
                  <a:pt x="31" y="28"/>
                  <a:pt x="30" y="27"/>
                  <a:pt x="29" y="27"/>
                </a:cubicBezTo>
                <a:cubicBezTo>
                  <a:pt x="30" y="27"/>
                  <a:pt x="30" y="27"/>
                  <a:pt x="30" y="27"/>
                </a:cubicBezTo>
                <a:cubicBezTo>
                  <a:pt x="29" y="27"/>
                  <a:pt x="29" y="27"/>
                  <a:pt x="29" y="27"/>
                </a:cubicBezTo>
                <a:cubicBezTo>
                  <a:pt x="29" y="27"/>
                  <a:pt x="29" y="27"/>
                  <a:pt x="29" y="27"/>
                </a:cubicBezTo>
                <a:cubicBezTo>
                  <a:pt x="29" y="27"/>
                  <a:pt x="29" y="27"/>
                  <a:pt x="29" y="27"/>
                </a:cubicBezTo>
                <a:cubicBezTo>
                  <a:pt x="30" y="26"/>
                  <a:pt x="31" y="27"/>
                  <a:pt x="32" y="26"/>
                </a:cubicBezTo>
                <a:cubicBezTo>
                  <a:pt x="32" y="26"/>
                  <a:pt x="32" y="26"/>
                  <a:pt x="31" y="26"/>
                </a:cubicBezTo>
                <a:cubicBezTo>
                  <a:pt x="31" y="26"/>
                  <a:pt x="32" y="26"/>
                  <a:pt x="32" y="26"/>
                </a:cubicBezTo>
                <a:cubicBezTo>
                  <a:pt x="33" y="26"/>
                  <a:pt x="33" y="26"/>
                  <a:pt x="33" y="26"/>
                </a:cubicBezTo>
                <a:cubicBezTo>
                  <a:pt x="33" y="25"/>
                  <a:pt x="33" y="25"/>
                  <a:pt x="33" y="25"/>
                </a:cubicBezTo>
                <a:cubicBezTo>
                  <a:pt x="34" y="25"/>
                  <a:pt x="34" y="25"/>
                  <a:pt x="34" y="25"/>
                </a:cubicBezTo>
                <a:cubicBezTo>
                  <a:pt x="32" y="25"/>
                  <a:pt x="32" y="25"/>
                  <a:pt x="32" y="25"/>
                </a:cubicBezTo>
                <a:cubicBezTo>
                  <a:pt x="34" y="25"/>
                  <a:pt x="34" y="25"/>
                  <a:pt x="34" y="25"/>
                </a:cubicBezTo>
                <a:cubicBezTo>
                  <a:pt x="34" y="24"/>
                  <a:pt x="34" y="24"/>
                  <a:pt x="34" y="24"/>
                </a:cubicBezTo>
                <a:cubicBezTo>
                  <a:pt x="35" y="24"/>
                  <a:pt x="35" y="24"/>
                  <a:pt x="35" y="24"/>
                </a:cubicBezTo>
                <a:cubicBezTo>
                  <a:pt x="34" y="24"/>
                  <a:pt x="34" y="24"/>
                  <a:pt x="34" y="24"/>
                </a:cubicBezTo>
                <a:cubicBezTo>
                  <a:pt x="35" y="24"/>
                  <a:pt x="35" y="24"/>
                  <a:pt x="35" y="24"/>
                </a:cubicBezTo>
                <a:cubicBezTo>
                  <a:pt x="35" y="24"/>
                  <a:pt x="35" y="24"/>
                  <a:pt x="35" y="24"/>
                </a:cubicBezTo>
                <a:cubicBezTo>
                  <a:pt x="35" y="24"/>
                  <a:pt x="35" y="24"/>
                  <a:pt x="35" y="24"/>
                </a:cubicBezTo>
                <a:cubicBezTo>
                  <a:pt x="34" y="23"/>
                  <a:pt x="34" y="23"/>
                  <a:pt x="34" y="23"/>
                </a:cubicBezTo>
                <a:cubicBezTo>
                  <a:pt x="36" y="23"/>
                  <a:pt x="38" y="23"/>
                  <a:pt x="39" y="23"/>
                </a:cubicBezTo>
                <a:cubicBezTo>
                  <a:pt x="38" y="23"/>
                  <a:pt x="37" y="23"/>
                  <a:pt x="37" y="23"/>
                </a:cubicBezTo>
                <a:cubicBezTo>
                  <a:pt x="37" y="23"/>
                  <a:pt x="37" y="23"/>
                  <a:pt x="37" y="23"/>
                </a:cubicBezTo>
                <a:cubicBezTo>
                  <a:pt x="36" y="23"/>
                  <a:pt x="35" y="23"/>
                  <a:pt x="34" y="22"/>
                </a:cubicBezTo>
                <a:cubicBezTo>
                  <a:pt x="35" y="22"/>
                  <a:pt x="36" y="22"/>
                  <a:pt x="37" y="22"/>
                </a:cubicBezTo>
                <a:cubicBezTo>
                  <a:pt x="36" y="22"/>
                  <a:pt x="36" y="22"/>
                  <a:pt x="36" y="22"/>
                </a:cubicBezTo>
                <a:cubicBezTo>
                  <a:pt x="39" y="22"/>
                  <a:pt x="39" y="22"/>
                  <a:pt x="39" y="22"/>
                </a:cubicBezTo>
                <a:cubicBezTo>
                  <a:pt x="38" y="21"/>
                  <a:pt x="36" y="21"/>
                  <a:pt x="36" y="21"/>
                </a:cubicBezTo>
                <a:cubicBezTo>
                  <a:pt x="40" y="21"/>
                  <a:pt x="40" y="21"/>
                  <a:pt x="40" y="21"/>
                </a:cubicBezTo>
                <a:cubicBezTo>
                  <a:pt x="39" y="21"/>
                  <a:pt x="39" y="21"/>
                  <a:pt x="39" y="21"/>
                </a:cubicBezTo>
                <a:cubicBezTo>
                  <a:pt x="41" y="20"/>
                  <a:pt x="43" y="21"/>
                  <a:pt x="46" y="21"/>
                </a:cubicBezTo>
                <a:cubicBezTo>
                  <a:pt x="45" y="20"/>
                  <a:pt x="42" y="21"/>
                  <a:pt x="41" y="20"/>
                </a:cubicBezTo>
                <a:cubicBezTo>
                  <a:pt x="40" y="20"/>
                  <a:pt x="39" y="20"/>
                  <a:pt x="38" y="20"/>
                </a:cubicBezTo>
                <a:cubicBezTo>
                  <a:pt x="40" y="20"/>
                  <a:pt x="41" y="20"/>
                  <a:pt x="42" y="20"/>
                </a:cubicBezTo>
                <a:cubicBezTo>
                  <a:pt x="38" y="20"/>
                  <a:pt x="38" y="20"/>
                  <a:pt x="38" y="20"/>
                </a:cubicBezTo>
                <a:cubicBezTo>
                  <a:pt x="38" y="19"/>
                  <a:pt x="38" y="19"/>
                  <a:pt x="38" y="19"/>
                </a:cubicBezTo>
                <a:cubicBezTo>
                  <a:pt x="39" y="19"/>
                  <a:pt x="41" y="19"/>
                  <a:pt x="42" y="19"/>
                </a:cubicBezTo>
                <a:cubicBezTo>
                  <a:pt x="40" y="19"/>
                  <a:pt x="40" y="19"/>
                  <a:pt x="40" y="19"/>
                </a:cubicBezTo>
                <a:cubicBezTo>
                  <a:pt x="40" y="19"/>
                  <a:pt x="40" y="19"/>
                  <a:pt x="40" y="19"/>
                </a:cubicBezTo>
                <a:cubicBezTo>
                  <a:pt x="40" y="19"/>
                  <a:pt x="40" y="18"/>
                  <a:pt x="39" y="18"/>
                </a:cubicBezTo>
                <a:cubicBezTo>
                  <a:pt x="42" y="18"/>
                  <a:pt x="46" y="19"/>
                  <a:pt x="50" y="19"/>
                </a:cubicBezTo>
                <a:cubicBezTo>
                  <a:pt x="51" y="19"/>
                  <a:pt x="51" y="19"/>
                  <a:pt x="51" y="19"/>
                </a:cubicBezTo>
                <a:cubicBezTo>
                  <a:pt x="49" y="18"/>
                  <a:pt x="46" y="18"/>
                  <a:pt x="44" y="18"/>
                </a:cubicBezTo>
                <a:cubicBezTo>
                  <a:pt x="49" y="18"/>
                  <a:pt x="55" y="19"/>
                  <a:pt x="60" y="19"/>
                </a:cubicBezTo>
                <a:cubicBezTo>
                  <a:pt x="60" y="19"/>
                  <a:pt x="60" y="19"/>
                  <a:pt x="60" y="19"/>
                </a:cubicBezTo>
                <a:cubicBezTo>
                  <a:pt x="54" y="18"/>
                  <a:pt x="48" y="18"/>
                  <a:pt x="42" y="17"/>
                </a:cubicBezTo>
                <a:cubicBezTo>
                  <a:pt x="42" y="17"/>
                  <a:pt x="43" y="17"/>
                  <a:pt x="43" y="17"/>
                </a:cubicBezTo>
                <a:cubicBezTo>
                  <a:pt x="43" y="17"/>
                  <a:pt x="41" y="17"/>
                  <a:pt x="40" y="16"/>
                </a:cubicBezTo>
                <a:cubicBezTo>
                  <a:pt x="42" y="16"/>
                  <a:pt x="43" y="17"/>
                  <a:pt x="44" y="16"/>
                </a:cubicBezTo>
                <a:cubicBezTo>
                  <a:pt x="45" y="16"/>
                  <a:pt x="44" y="15"/>
                  <a:pt x="43" y="15"/>
                </a:cubicBezTo>
                <a:cubicBezTo>
                  <a:pt x="42" y="15"/>
                  <a:pt x="42" y="15"/>
                  <a:pt x="42" y="15"/>
                </a:cubicBezTo>
                <a:cubicBezTo>
                  <a:pt x="42" y="15"/>
                  <a:pt x="42" y="15"/>
                  <a:pt x="42" y="15"/>
                </a:cubicBezTo>
                <a:cubicBezTo>
                  <a:pt x="43" y="15"/>
                  <a:pt x="45" y="15"/>
                  <a:pt x="47" y="15"/>
                </a:cubicBezTo>
                <a:cubicBezTo>
                  <a:pt x="47" y="15"/>
                  <a:pt x="47" y="15"/>
                  <a:pt x="47" y="15"/>
                </a:cubicBezTo>
                <a:cubicBezTo>
                  <a:pt x="47" y="15"/>
                  <a:pt x="47" y="15"/>
                  <a:pt x="47" y="15"/>
                </a:cubicBezTo>
                <a:cubicBezTo>
                  <a:pt x="47" y="15"/>
                  <a:pt x="47" y="15"/>
                  <a:pt x="47" y="15"/>
                </a:cubicBezTo>
                <a:cubicBezTo>
                  <a:pt x="46" y="15"/>
                  <a:pt x="45" y="14"/>
                  <a:pt x="44" y="14"/>
                </a:cubicBezTo>
                <a:cubicBezTo>
                  <a:pt x="43" y="14"/>
                  <a:pt x="43" y="14"/>
                  <a:pt x="43" y="14"/>
                </a:cubicBezTo>
                <a:cubicBezTo>
                  <a:pt x="44" y="14"/>
                  <a:pt x="46" y="15"/>
                  <a:pt x="46" y="14"/>
                </a:cubicBezTo>
                <a:cubicBezTo>
                  <a:pt x="47" y="14"/>
                  <a:pt x="48" y="14"/>
                  <a:pt x="49" y="13"/>
                </a:cubicBezTo>
                <a:cubicBezTo>
                  <a:pt x="47" y="13"/>
                  <a:pt x="47" y="13"/>
                  <a:pt x="47" y="13"/>
                </a:cubicBezTo>
                <a:cubicBezTo>
                  <a:pt x="49" y="13"/>
                  <a:pt x="49" y="13"/>
                  <a:pt x="49" y="13"/>
                </a:cubicBezTo>
                <a:cubicBezTo>
                  <a:pt x="49" y="13"/>
                  <a:pt x="49" y="13"/>
                  <a:pt x="48" y="13"/>
                </a:cubicBezTo>
                <a:cubicBezTo>
                  <a:pt x="48" y="13"/>
                  <a:pt x="48" y="13"/>
                  <a:pt x="48" y="13"/>
                </a:cubicBezTo>
                <a:cubicBezTo>
                  <a:pt x="49" y="12"/>
                  <a:pt x="50" y="13"/>
                  <a:pt x="51" y="13"/>
                </a:cubicBezTo>
                <a:cubicBezTo>
                  <a:pt x="49" y="12"/>
                  <a:pt x="48" y="12"/>
                  <a:pt x="46" y="12"/>
                </a:cubicBezTo>
                <a:cubicBezTo>
                  <a:pt x="48" y="12"/>
                  <a:pt x="51" y="12"/>
                  <a:pt x="52" y="12"/>
                </a:cubicBezTo>
                <a:cubicBezTo>
                  <a:pt x="51" y="12"/>
                  <a:pt x="50" y="12"/>
                  <a:pt x="49" y="12"/>
                </a:cubicBezTo>
                <a:cubicBezTo>
                  <a:pt x="50" y="12"/>
                  <a:pt x="50" y="12"/>
                  <a:pt x="50" y="12"/>
                </a:cubicBezTo>
                <a:cubicBezTo>
                  <a:pt x="49" y="12"/>
                  <a:pt x="48" y="11"/>
                  <a:pt x="46" y="11"/>
                </a:cubicBezTo>
                <a:cubicBezTo>
                  <a:pt x="48" y="11"/>
                  <a:pt x="49" y="11"/>
                  <a:pt x="51" y="11"/>
                </a:cubicBezTo>
                <a:cubicBezTo>
                  <a:pt x="51" y="11"/>
                  <a:pt x="51" y="11"/>
                  <a:pt x="51" y="11"/>
                </a:cubicBezTo>
                <a:cubicBezTo>
                  <a:pt x="52" y="11"/>
                  <a:pt x="54" y="11"/>
                  <a:pt x="56" y="11"/>
                </a:cubicBezTo>
                <a:cubicBezTo>
                  <a:pt x="56" y="11"/>
                  <a:pt x="56" y="11"/>
                  <a:pt x="56" y="11"/>
                </a:cubicBezTo>
                <a:cubicBezTo>
                  <a:pt x="55" y="11"/>
                  <a:pt x="55" y="11"/>
                  <a:pt x="55" y="11"/>
                </a:cubicBezTo>
                <a:cubicBezTo>
                  <a:pt x="55" y="11"/>
                  <a:pt x="55" y="11"/>
                  <a:pt x="56" y="11"/>
                </a:cubicBezTo>
                <a:cubicBezTo>
                  <a:pt x="52" y="10"/>
                  <a:pt x="52" y="10"/>
                  <a:pt x="52" y="10"/>
                </a:cubicBezTo>
                <a:cubicBezTo>
                  <a:pt x="54" y="10"/>
                  <a:pt x="54" y="10"/>
                  <a:pt x="54" y="10"/>
                </a:cubicBezTo>
                <a:cubicBezTo>
                  <a:pt x="50" y="10"/>
                  <a:pt x="50" y="10"/>
                  <a:pt x="50" y="10"/>
                </a:cubicBezTo>
                <a:cubicBezTo>
                  <a:pt x="53" y="9"/>
                  <a:pt x="56" y="10"/>
                  <a:pt x="59" y="10"/>
                </a:cubicBezTo>
                <a:cubicBezTo>
                  <a:pt x="59" y="10"/>
                  <a:pt x="59" y="10"/>
                  <a:pt x="59" y="10"/>
                </a:cubicBezTo>
                <a:cubicBezTo>
                  <a:pt x="57" y="9"/>
                  <a:pt x="55" y="10"/>
                  <a:pt x="53" y="9"/>
                </a:cubicBezTo>
                <a:cubicBezTo>
                  <a:pt x="53" y="9"/>
                  <a:pt x="53" y="9"/>
                  <a:pt x="53" y="9"/>
                </a:cubicBezTo>
                <a:cubicBezTo>
                  <a:pt x="53" y="9"/>
                  <a:pt x="53" y="9"/>
                  <a:pt x="54" y="9"/>
                </a:cubicBezTo>
                <a:cubicBezTo>
                  <a:pt x="55" y="9"/>
                  <a:pt x="56" y="9"/>
                  <a:pt x="57" y="9"/>
                </a:cubicBezTo>
                <a:cubicBezTo>
                  <a:pt x="56" y="9"/>
                  <a:pt x="55" y="9"/>
                  <a:pt x="54" y="8"/>
                </a:cubicBezTo>
                <a:cubicBezTo>
                  <a:pt x="54" y="8"/>
                  <a:pt x="56" y="8"/>
                  <a:pt x="56" y="8"/>
                </a:cubicBezTo>
                <a:cubicBezTo>
                  <a:pt x="56" y="8"/>
                  <a:pt x="55" y="8"/>
                  <a:pt x="54" y="8"/>
                </a:cubicBezTo>
                <a:cubicBezTo>
                  <a:pt x="55" y="8"/>
                  <a:pt x="56" y="8"/>
                  <a:pt x="58" y="8"/>
                </a:cubicBezTo>
                <a:cubicBezTo>
                  <a:pt x="57" y="7"/>
                  <a:pt x="57" y="7"/>
                  <a:pt x="57" y="7"/>
                </a:cubicBezTo>
                <a:cubicBezTo>
                  <a:pt x="62" y="7"/>
                  <a:pt x="66" y="7"/>
                  <a:pt x="71" y="7"/>
                </a:cubicBezTo>
                <a:cubicBezTo>
                  <a:pt x="73" y="7"/>
                  <a:pt x="73" y="7"/>
                  <a:pt x="73" y="7"/>
                </a:cubicBezTo>
                <a:cubicBezTo>
                  <a:pt x="72" y="7"/>
                  <a:pt x="72" y="7"/>
                  <a:pt x="72" y="7"/>
                </a:cubicBezTo>
                <a:cubicBezTo>
                  <a:pt x="69" y="7"/>
                  <a:pt x="65" y="7"/>
                  <a:pt x="61" y="7"/>
                </a:cubicBezTo>
                <a:cubicBezTo>
                  <a:pt x="61" y="6"/>
                  <a:pt x="60" y="7"/>
                  <a:pt x="59" y="6"/>
                </a:cubicBezTo>
                <a:cubicBezTo>
                  <a:pt x="61" y="6"/>
                  <a:pt x="62" y="6"/>
                  <a:pt x="64" y="6"/>
                </a:cubicBezTo>
                <a:cubicBezTo>
                  <a:pt x="63" y="6"/>
                  <a:pt x="61" y="6"/>
                  <a:pt x="60" y="6"/>
                </a:cubicBezTo>
                <a:cubicBezTo>
                  <a:pt x="61" y="6"/>
                  <a:pt x="61" y="6"/>
                  <a:pt x="61" y="6"/>
                </a:cubicBezTo>
                <a:cubicBezTo>
                  <a:pt x="72" y="6"/>
                  <a:pt x="82" y="5"/>
                  <a:pt x="92" y="5"/>
                </a:cubicBezTo>
                <a:cubicBezTo>
                  <a:pt x="92" y="5"/>
                  <a:pt x="92" y="5"/>
                  <a:pt x="92" y="5"/>
                </a:cubicBezTo>
                <a:cubicBezTo>
                  <a:pt x="88" y="5"/>
                  <a:pt x="88" y="5"/>
                  <a:pt x="88" y="5"/>
                </a:cubicBezTo>
                <a:cubicBezTo>
                  <a:pt x="88" y="5"/>
                  <a:pt x="88" y="5"/>
                  <a:pt x="88" y="5"/>
                </a:cubicBezTo>
                <a:cubicBezTo>
                  <a:pt x="73" y="5"/>
                  <a:pt x="73" y="5"/>
                  <a:pt x="73" y="5"/>
                </a:cubicBezTo>
                <a:cubicBezTo>
                  <a:pt x="71" y="4"/>
                  <a:pt x="67" y="5"/>
                  <a:pt x="64" y="4"/>
                </a:cubicBezTo>
                <a:cubicBezTo>
                  <a:pt x="66" y="4"/>
                  <a:pt x="67" y="3"/>
                  <a:pt x="69" y="3"/>
                </a:cubicBezTo>
                <a:cubicBezTo>
                  <a:pt x="69" y="3"/>
                  <a:pt x="69" y="3"/>
                  <a:pt x="69" y="3"/>
                </a:cubicBezTo>
                <a:cubicBezTo>
                  <a:pt x="68" y="3"/>
                  <a:pt x="68" y="3"/>
                  <a:pt x="67" y="3"/>
                </a:cubicBezTo>
                <a:cubicBezTo>
                  <a:pt x="67" y="3"/>
                  <a:pt x="67" y="3"/>
                  <a:pt x="67" y="3"/>
                </a:cubicBezTo>
                <a:cubicBezTo>
                  <a:pt x="73" y="3"/>
                  <a:pt x="78" y="3"/>
                  <a:pt x="84" y="2"/>
                </a:cubicBezTo>
                <a:cubicBezTo>
                  <a:pt x="80" y="2"/>
                  <a:pt x="76" y="2"/>
                  <a:pt x="73" y="2"/>
                </a:cubicBezTo>
                <a:cubicBezTo>
                  <a:pt x="80" y="2"/>
                  <a:pt x="80" y="2"/>
                  <a:pt x="80" y="2"/>
                </a:cubicBezTo>
                <a:cubicBezTo>
                  <a:pt x="81" y="2"/>
                  <a:pt x="81" y="2"/>
                  <a:pt x="81" y="2"/>
                </a:cubicBezTo>
                <a:cubicBezTo>
                  <a:pt x="81" y="2"/>
                  <a:pt x="81" y="2"/>
                  <a:pt x="82" y="2"/>
                </a:cubicBezTo>
                <a:cubicBezTo>
                  <a:pt x="81" y="2"/>
                  <a:pt x="81" y="2"/>
                  <a:pt x="81" y="2"/>
                </a:cubicBezTo>
                <a:cubicBezTo>
                  <a:pt x="81" y="2"/>
                  <a:pt x="81" y="2"/>
                  <a:pt x="81" y="2"/>
                </a:cubicBezTo>
                <a:cubicBezTo>
                  <a:pt x="81" y="2"/>
                  <a:pt x="81" y="2"/>
                  <a:pt x="81" y="2"/>
                </a:cubicBezTo>
                <a:cubicBezTo>
                  <a:pt x="83" y="1"/>
                  <a:pt x="86" y="2"/>
                  <a:pt x="88" y="1"/>
                </a:cubicBezTo>
                <a:cubicBezTo>
                  <a:pt x="88" y="1"/>
                  <a:pt x="88" y="1"/>
                  <a:pt x="88" y="1"/>
                </a:cubicBezTo>
                <a:cubicBezTo>
                  <a:pt x="87" y="1"/>
                  <a:pt x="85" y="1"/>
                  <a:pt x="84" y="1"/>
                </a:cubicBezTo>
                <a:cubicBezTo>
                  <a:pt x="84" y="1"/>
                  <a:pt x="84" y="1"/>
                  <a:pt x="84" y="1"/>
                </a:cubicBezTo>
                <a:cubicBezTo>
                  <a:pt x="85" y="1"/>
                  <a:pt x="87" y="1"/>
                  <a:pt x="88" y="1"/>
                </a:cubicBezTo>
                <a:cubicBezTo>
                  <a:pt x="99" y="0"/>
                  <a:pt x="113" y="0"/>
                  <a:pt x="124" y="1"/>
                </a:cubicBezTo>
                <a:cubicBezTo>
                  <a:pt x="125" y="1"/>
                  <a:pt x="126" y="1"/>
                  <a:pt x="126" y="1"/>
                </a:cubicBezTo>
                <a:cubicBezTo>
                  <a:pt x="127" y="1"/>
                  <a:pt x="127" y="1"/>
                  <a:pt x="127" y="1"/>
                </a:cubicBezTo>
                <a:cubicBezTo>
                  <a:pt x="131" y="1"/>
                  <a:pt x="136" y="1"/>
                  <a:pt x="141" y="1"/>
                </a:cubicBezTo>
                <a:cubicBezTo>
                  <a:pt x="141" y="2"/>
                  <a:pt x="141" y="2"/>
                  <a:pt x="141" y="2"/>
                </a:cubicBezTo>
                <a:cubicBezTo>
                  <a:pt x="141" y="1"/>
                  <a:pt x="141" y="1"/>
                  <a:pt x="141" y="1"/>
                </a:cubicBezTo>
                <a:cubicBezTo>
                  <a:pt x="142" y="2"/>
                  <a:pt x="142" y="1"/>
                  <a:pt x="143" y="2"/>
                </a:cubicBezTo>
                <a:cubicBezTo>
                  <a:pt x="143" y="2"/>
                  <a:pt x="143" y="1"/>
                  <a:pt x="144" y="2"/>
                </a:cubicBezTo>
                <a:cubicBezTo>
                  <a:pt x="146" y="2"/>
                  <a:pt x="148" y="1"/>
                  <a:pt x="149" y="2"/>
                </a:cubicBezTo>
                <a:cubicBezTo>
                  <a:pt x="151" y="1"/>
                  <a:pt x="151" y="3"/>
                  <a:pt x="152" y="2"/>
                </a:cubicBezTo>
                <a:cubicBezTo>
                  <a:pt x="153" y="2"/>
                  <a:pt x="153" y="2"/>
                  <a:pt x="153" y="2"/>
                </a:cubicBezTo>
                <a:cubicBezTo>
                  <a:pt x="155" y="2"/>
                  <a:pt x="158" y="2"/>
                  <a:pt x="160" y="2"/>
                </a:cubicBezTo>
                <a:cubicBezTo>
                  <a:pt x="160" y="2"/>
                  <a:pt x="160" y="2"/>
                  <a:pt x="160" y="2"/>
                </a:cubicBezTo>
                <a:cubicBezTo>
                  <a:pt x="160" y="2"/>
                  <a:pt x="160" y="2"/>
                  <a:pt x="160" y="2"/>
                </a:cubicBezTo>
                <a:cubicBezTo>
                  <a:pt x="161" y="3"/>
                  <a:pt x="161" y="2"/>
                  <a:pt x="162" y="2"/>
                </a:cubicBezTo>
                <a:cubicBezTo>
                  <a:pt x="163" y="3"/>
                  <a:pt x="165" y="2"/>
                  <a:pt x="166" y="3"/>
                </a:cubicBezTo>
                <a:cubicBezTo>
                  <a:pt x="168" y="3"/>
                  <a:pt x="170" y="2"/>
                  <a:pt x="172" y="3"/>
                </a:cubicBezTo>
                <a:cubicBezTo>
                  <a:pt x="173" y="3"/>
                  <a:pt x="174" y="3"/>
                  <a:pt x="175" y="3"/>
                </a:cubicBezTo>
                <a:cubicBezTo>
                  <a:pt x="175" y="3"/>
                  <a:pt x="176" y="3"/>
                  <a:pt x="176" y="3"/>
                </a:cubicBezTo>
                <a:cubicBezTo>
                  <a:pt x="176" y="3"/>
                  <a:pt x="176" y="3"/>
                  <a:pt x="176" y="3"/>
                </a:cubicBezTo>
                <a:cubicBezTo>
                  <a:pt x="177" y="3"/>
                  <a:pt x="179" y="4"/>
                  <a:pt x="179" y="3"/>
                </a:cubicBezTo>
                <a:cubicBezTo>
                  <a:pt x="180" y="4"/>
                  <a:pt x="181" y="3"/>
                  <a:pt x="182" y="3"/>
                </a:cubicBezTo>
                <a:cubicBezTo>
                  <a:pt x="183" y="3"/>
                  <a:pt x="185" y="3"/>
                  <a:pt x="186" y="4"/>
                </a:cubicBezTo>
                <a:cubicBezTo>
                  <a:pt x="187" y="4"/>
                  <a:pt x="187" y="4"/>
                  <a:pt x="187" y="4"/>
                </a:cubicBezTo>
                <a:cubicBezTo>
                  <a:pt x="187" y="4"/>
                  <a:pt x="187" y="4"/>
                  <a:pt x="187" y="4"/>
                </a:cubicBezTo>
                <a:cubicBezTo>
                  <a:pt x="188" y="4"/>
                  <a:pt x="189" y="4"/>
                  <a:pt x="190" y="4"/>
                </a:cubicBezTo>
                <a:cubicBezTo>
                  <a:pt x="191" y="4"/>
                  <a:pt x="192" y="4"/>
                  <a:pt x="193" y="4"/>
                </a:cubicBezTo>
                <a:cubicBezTo>
                  <a:pt x="193" y="4"/>
                  <a:pt x="194" y="5"/>
                  <a:pt x="194" y="4"/>
                </a:cubicBezTo>
                <a:cubicBezTo>
                  <a:pt x="195" y="4"/>
                  <a:pt x="197" y="4"/>
                  <a:pt x="197" y="5"/>
                </a:cubicBezTo>
                <a:cubicBezTo>
                  <a:pt x="199" y="4"/>
                  <a:pt x="200" y="5"/>
                  <a:pt x="202" y="5"/>
                </a:cubicBezTo>
                <a:cubicBezTo>
                  <a:pt x="203" y="4"/>
                  <a:pt x="204" y="5"/>
                  <a:pt x="205" y="5"/>
                </a:cubicBezTo>
                <a:cubicBezTo>
                  <a:pt x="206" y="5"/>
                  <a:pt x="207" y="5"/>
                  <a:pt x="208" y="5"/>
                </a:cubicBezTo>
                <a:cubicBezTo>
                  <a:pt x="209" y="5"/>
                  <a:pt x="210" y="5"/>
                  <a:pt x="211" y="5"/>
                </a:cubicBezTo>
                <a:cubicBezTo>
                  <a:pt x="211" y="5"/>
                  <a:pt x="211" y="5"/>
                  <a:pt x="211" y="5"/>
                </a:cubicBezTo>
                <a:cubicBezTo>
                  <a:pt x="212" y="5"/>
                  <a:pt x="212" y="5"/>
                  <a:pt x="212" y="5"/>
                </a:cubicBezTo>
                <a:cubicBezTo>
                  <a:pt x="212" y="5"/>
                  <a:pt x="212" y="5"/>
                  <a:pt x="212" y="5"/>
                </a:cubicBezTo>
                <a:cubicBezTo>
                  <a:pt x="213" y="6"/>
                  <a:pt x="214" y="4"/>
                  <a:pt x="215" y="5"/>
                </a:cubicBezTo>
                <a:cubicBezTo>
                  <a:pt x="216" y="5"/>
                  <a:pt x="217" y="6"/>
                  <a:pt x="216" y="5"/>
                </a:cubicBezTo>
                <a:cubicBezTo>
                  <a:pt x="217" y="6"/>
                  <a:pt x="217" y="5"/>
                  <a:pt x="218" y="5"/>
                </a:cubicBezTo>
                <a:cubicBezTo>
                  <a:pt x="221" y="5"/>
                  <a:pt x="221" y="5"/>
                  <a:pt x="221" y="5"/>
                </a:cubicBezTo>
                <a:cubicBezTo>
                  <a:pt x="222" y="6"/>
                  <a:pt x="222" y="6"/>
                  <a:pt x="222" y="6"/>
                </a:cubicBezTo>
                <a:cubicBezTo>
                  <a:pt x="225" y="6"/>
                  <a:pt x="228" y="6"/>
                  <a:pt x="231" y="6"/>
                </a:cubicBezTo>
                <a:cubicBezTo>
                  <a:pt x="231" y="6"/>
                  <a:pt x="231" y="6"/>
                  <a:pt x="231" y="7"/>
                </a:cubicBezTo>
                <a:cubicBezTo>
                  <a:pt x="232" y="6"/>
                  <a:pt x="233" y="7"/>
                  <a:pt x="234" y="7"/>
                </a:cubicBezTo>
                <a:cubicBezTo>
                  <a:pt x="234" y="6"/>
                  <a:pt x="234" y="6"/>
                  <a:pt x="234" y="6"/>
                </a:cubicBezTo>
                <a:cubicBezTo>
                  <a:pt x="237" y="6"/>
                  <a:pt x="240" y="7"/>
                  <a:pt x="242" y="7"/>
                </a:cubicBezTo>
                <a:cubicBezTo>
                  <a:pt x="242" y="7"/>
                  <a:pt x="242" y="7"/>
                  <a:pt x="242" y="7"/>
                </a:cubicBezTo>
                <a:cubicBezTo>
                  <a:pt x="244" y="7"/>
                  <a:pt x="247" y="7"/>
                  <a:pt x="250" y="7"/>
                </a:cubicBezTo>
                <a:cubicBezTo>
                  <a:pt x="252" y="7"/>
                  <a:pt x="255" y="7"/>
                  <a:pt x="257" y="7"/>
                </a:cubicBezTo>
                <a:cubicBezTo>
                  <a:pt x="258" y="8"/>
                  <a:pt x="258" y="8"/>
                  <a:pt x="258" y="8"/>
                </a:cubicBezTo>
                <a:cubicBezTo>
                  <a:pt x="258" y="7"/>
                  <a:pt x="258" y="7"/>
                  <a:pt x="258" y="7"/>
                </a:cubicBezTo>
                <a:cubicBezTo>
                  <a:pt x="258" y="8"/>
                  <a:pt x="258" y="8"/>
                  <a:pt x="258" y="8"/>
                </a:cubicBezTo>
                <a:cubicBezTo>
                  <a:pt x="258" y="7"/>
                  <a:pt x="259" y="8"/>
                  <a:pt x="260" y="7"/>
                </a:cubicBezTo>
                <a:cubicBezTo>
                  <a:pt x="261" y="8"/>
                  <a:pt x="262" y="8"/>
                  <a:pt x="263" y="8"/>
                </a:cubicBezTo>
                <a:cubicBezTo>
                  <a:pt x="263" y="8"/>
                  <a:pt x="264" y="7"/>
                  <a:pt x="264" y="8"/>
                </a:cubicBezTo>
                <a:cubicBezTo>
                  <a:pt x="265" y="7"/>
                  <a:pt x="265" y="7"/>
                  <a:pt x="265" y="7"/>
                </a:cubicBezTo>
                <a:cubicBezTo>
                  <a:pt x="266" y="8"/>
                  <a:pt x="267" y="7"/>
                  <a:pt x="268" y="8"/>
                </a:cubicBezTo>
                <a:cubicBezTo>
                  <a:pt x="270" y="8"/>
                  <a:pt x="273" y="8"/>
                  <a:pt x="276" y="8"/>
                </a:cubicBezTo>
                <a:cubicBezTo>
                  <a:pt x="276" y="8"/>
                  <a:pt x="276" y="8"/>
                  <a:pt x="276" y="8"/>
                </a:cubicBezTo>
                <a:cubicBezTo>
                  <a:pt x="278" y="8"/>
                  <a:pt x="280" y="8"/>
                  <a:pt x="281" y="9"/>
                </a:cubicBezTo>
                <a:cubicBezTo>
                  <a:pt x="282" y="8"/>
                  <a:pt x="282" y="9"/>
                  <a:pt x="283" y="9"/>
                </a:cubicBezTo>
                <a:cubicBezTo>
                  <a:pt x="283" y="9"/>
                  <a:pt x="283" y="9"/>
                  <a:pt x="283" y="9"/>
                </a:cubicBezTo>
                <a:cubicBezTo>
                  <a:pt x="284" y="9"/>
                  <a:pt x="284" y="9"/>
                  <a:pt x="284" y="9"/>
                </a:cubicBezTo>
                <a:cubicBezTo>
                  <a:pt x="284" y="9"/>
                  <a:pt x="284" y="9"/>
                  <a:pt x="284" y="9"/>
                </a:cubicBezTo>
                <a:cubicBezTo>
                  <a:pt x="286" y="9"/>
                  <a:pt x="287" y="9"/>
                  <a:pt x="289" y="9"/>
                </a:cubicBezTo>
                <a:cubicBezTo>
                  <a:pt x="289" y="9"/>
                  <a:pt x="288" y="9"/>
                  <a:pt x="288" y="9"/>
                </a:cubicBezTo>
                <a:cubicBezTo>
                  <a:pt x="292" y="10"/>
                  <a:pt x="296" y="10"/>
                  <a:pt x="301" y="11"/>
                </a:cubicBezTo>
                <a:cubicBezTo>
                  <a:pt x="301" y="11"/>
                  <a:pt x="302" y="11"/>
                  <a:pt x="302" y="11"/>
                </a:cubicBezTo>
                <a:cubicBezTo>
                  <a:pt x="304" y="11"/>
                  <a:pt x="304" y="11"/>
                  <a:pt x="306" y="11"/>
                </a:cubicBezTo>
                <a:cubicBezTo>
                  <a:pt x="306" y="12"/>
                  <a:pt x="307" y="11"/>
                  <a:pt x="307" y="11"/>
                </a:cubicBezTo>
                <a:cubicBezTo>
                  <a:pt x="307" y="12"/>
                  <a:pt x="306" y="11"/>
                  <a:pt x="306" y="12"/>
                </a:cubicBezTo>
                <a:cubicBezTo>
                  <a:pt x="306" y="12"/>
                  <a:pt x="307" y="12"/>
                  <a:pt x="307" y="12"/>
                </a:cubicBezTo>
                <a:cubicBezTo>
                  <a:pt x="307" y="11"/>
                  <a:pt x="308" y="11"/>
                  <a:pt x="309" y="12"/>
                </a:cubicBezTo>
                <a:cubicBezTo>
                  <a:pt x="309" y="12"/>
                  <a:pt x="309" y="12"/>
                  <a:pt x="309" y="12"/>
                </a:cubicBezTo>
                <a:cubicBezTo>
                  <a:pt x="309" y="12"/>
                  <a:pt x="309" y="12"/>
                  <a:pt x="309" y="12"/>
                </a:cubicBezTo>
                <a:cubicBezTo>
                  <a:pt x="308" y="12"/>
                  <a:pt x="308" y="12"/>
                  <a:pt x="308" y="12"/>
                </a:cubicBezTo>
                <a:cubicBezTo>
                  <a:pt x="308" y="12"/>
                  <a:pt x="307" y="11"/>
                  <a:pt x="307" y="12"/>
                </a:cubicBezTo>
                <a:cubicBezTo>
                  <a:pt x="308" y="12"/>
                  <a:pt x="308" y="13"/>
                  <a:pt x="309" y="12"/>
                </a:cubicBezTo>
                <a:cubicBezTo>
                  <a:pt x="310" y="12"/>
                  <a:pt x="310" y="12"/>
                  <a:pt x="311" y="12"/>
                </a:cubicBezTo>
                <a:cubicBezTo>
                  <a:pt x="309" y="12"/>
                  <a:pt x="309" y="12"/>
                  <a:pt x="309" y="12"/>
                </a:cubicBezTo>
                <a:cubicBezTo>
                  <a:pt x="310" y="11"/>
                  <a:pt x="311" y="12"/>
                  <a:pt x="312" y="12"/>
                </a:cubicBezTo>
                <a:cubicBezTo>
                  <a:pt x="312" y="12"/>
                  <a:pt x="312" y="12"/>
                  <a:pt x="312" y="12"/>
                </a:cubicBezTo>
                <a:cubicBezTo>
                  <a:pt x="312" y="13"/>
                  <a:pt x="312" y="13"/>
                  <a:pt x="312" y="13"/>
                </a:cubicBezTo>
                <a:cubicBezTo>
                  <a:pt x="312" y="13"/>
                  <a:pt x="312" y="13"/>
                  <a:pt x="312" y="13"/>
                </a:cubicBezTo>
                <a:cubicBezTo>
                  <a:pt x="313" y="13"/>
                  <a:pt x="313" y="13"/>
                  <a:pt x="313" y="13"/>
                </a:cubicBezTo>
                <a:cubicBezTo>
                  <a:pt x="313" y="13"/>
                  <a:pt x="313" y="13"/>
                  <a:pt x="314" y="13"/>
                </a:cubicBezTo>
                <a:cubicBezTo>
                  <a:pt x="314" y="13"/>
                  <a:pt x="314" y="13"/>
                  <a:pt x="314" y="13"/>
                </a:cubicBezTo>
                <a:cubicBezTo>
                  <a:pt x="315" y="13"/>
                  <a:pt x="315" y="13"/>
                  <a:pt x="315" y="13"/>
                </a:cubicBezTo>
                <a:cubicBezTo>
                  <a:pt x="314" y="13"/>
                  <a:pt x="314" y="13"/>
                  <a:pt x="314" y="13"/>
                </a:cubicBezTo>
                <a:cubicBezTo>
                  <a:pt x="315" y="13"/>
                  <a:pt x="315" y="13"/>
                  <a:pt x="315" y="13"/>
                </a:cubicBezTo>
                <a:cubicBezTo>
                  <a:pt x="316" y="13"/>
                  <a:pt x="314" y="13"/>
                  <a:pt x="315" y="13"/>
                </a:cubicBezTo>
                <a:cubicBezTo>
                  <a:pt x="315" y="13"/>
                  <a:pt x="316" y="13"/>
                  <a:pt x="316" y="13"/>
                </a:cubicBezTo>
                <a:cubicBezTo>
                  <a:pt x="317" y="14"/>
                  <a:pt x="318" y="13"/>
                  <a:pt x="319" y="13"/>
                </a:cubicBezTo>
                <a:cubicBezTo>
                  <a:pt x="319" y="13"/>
                  <a:pt x="319" y="13"/>
                  <a:pt x="319" y="13"/>
                </a:cubicBezTo>
                <a:cubicBezTo>
                  <a:pt x="318" y="13"/>
                  <a:pt x="318" y="13"/>
                  <a:pt x="318" y="13"/>
                </a:cubicBezTo>
                <a:cubicBezTo>
                  <a:pt x="318" y="13"/>
                  <a:pt x="318" y="13"/>
                  <a:pt x="318" y="13"/>
                </a:cubicBezTo>
                <a:cubicBezTo>
                  <a:pt x="319" y="14"/>
                  <a:pt x="319" y="14"/>
                  <a:pt x="319" y="14"/>
                </a:cubicBezTo>
                <a:cubicBezTo>
                  <a:pt x="318" y="14"/>
                  <a:pt x="318" y="14"/>
                  <a:pt x="318" y="14"/>
                </a:cubicBezTo>
                <a:cubicBezTo>
                  <a:pt x="320" y="14"/>
                  <a:pt x="320" y="14"/>
                  <a:pt x="320" y="14"/>
                </a:cubicBezTo>
                <a:cubicBezTo>
                  <a:pt x="320" y="14"/>
                  <a:pt x="320" y="14"/>
                  <a:pt x="320" y="14"/>
                </a:cubicBezTo>
                <a:cubicBezTo>
                  <a:pt x="322" y="14"/>
                  <a:pt x="324" y="14"/>
                  <a:pt x="325" y="13"/>
                </a:cubicBezTo>
                <a:cubicBezTo>
                  <a:pt x="325" y="13"/>
                  <a:pt x="325" y="13"/>
                  <a:pt x="325" y="14"/>
                </a:cubicBezTo>
                <a:cubicBezTo>
                  <a:pt x="325" y="14"/>
                  <a:pt x="325" y="14"/>
                  <a:pt x="325" y="14"/>
                </a:cubicBezTo>
                <a:cubicBezTo>
                  <a:pt x="325" y="14"/>
                  <a:pt x="325" y="14"/>
                  <a:pt x="325" y="14"/>
                </a:cubicBezTo>
                <a:cubicBezTo>
                  <a:pt x="326" y="14"/>
                  <a:pt x="325" y="14"/>
                  <a:pt x="325" y="13"/>
                </a:cubicBezTo>
                <a:cubicBezTo>
                  <a:pt x="326" y="14"/>
                  <a:pt x="327" y="14"/>
                  <a:pt x="327" y="14"/>
                </a:cubicBezTo>
                <a:cubicBezTo>
                  <a:pt x="328" y="14"/>
                  <a:pt x="328" y="14"/>
                  <a:pt x="328" y="14"/>
                </a:cubicBezTo>
                <a:cubicBezTo>
                  <a:pt x="328" y="14"/>
                  <a:pt x="329" y="14"/>
                  <a:pt x="330" y="15"/>
                </a:cubicBezTo>
                <a:cubicBezTo>
                  <a:pt x="330" y="14"/>
                  <a:pt x="330" y="14"/>
                  <a:pt x="330" y="14"/>
                </a:cubicBezTo>
                <a:cubicBezTo>
                  <a:pt x="330" y="15"/>
                  <a:pt x="331" y="14"/>
                  <a:pt x="332" y="15"/>
                </a:cubicBezTo>
                <a:cubicBezTo>
                  <a:pt x="332" y="14"/>
                  <a:pt x="332" y="14"/>
                  <a:pt x="332" y="14"/>
                </a:cubicBezTo>
                <a:cubicBezTo>
                  <a:pt x="332" y="15"/>
                  <a:pt x="332" y="15"/>
                  <a:pt x="332" y="15"/>
                </a:cubicBezTo>
                <a:cubicBezTo>
                  <a:pt x="333" y="15"/>
                  <a:pt x="333" y="15"/>
                  <a:pt x="333" y="15"/>
                </a:cubicBezTo>
                <a:cubicBezTo>
                  <a:pt x="333" y="15"/>
                  <a:pt x="334" y="15"/>
                  <a:pt x="335" y="15"/>
                </a:cubicBezTo>
                <a:cubicBezTo>
                  <a:pt x="335" y="15"/>
                  <a:pt x="335" y="15"/>
                  <a:pt x="335" y="15"/>
                </a:cubicBezTo>
                <a:cubicBezTo>
                  <a:pt x="334" y="15"/>
                  <a:pt x="336" y="15"/>
                  <a:pt x="336" y="15"/>
                </a:cubicBezTo>
                <a:cubicBezTo>
                  <a:pt x="337" y="15"/>
                  <a:pt x="337" y="15"/>
                  <a:pt x="337" y="15"/>
                </a:cubicBezTo>
                <a:cubicBezTo>
                  <a:pt x="337" y="15"/>
                  <a:pt x="337" y="15"/>
                  <a:pt x="337" y="15"/>
                </a:cubicBezTo>
                <a:cubicBezTo>
                  <a:pt x="337" y="15"/>
                  <a:pt x="339" y="15"/>
                  <a:pt x="339" y="16"/>
                </a:cubicBezTo>
                <a:cubicBezTo>
                  <a:pt x="339" y="15"/>
                  <a:pt x="340" y="15"/>
                  <a:pt x="340" y="15"/>
                </a:cubicBezTo>
                <a:cubicBezTo>
                  <a:pt x="340" y="16"/>
                  <a:pt x="342" y="16"/>
                  <a:pt x="342" y="16"/>
                </a:cubicBezTo>
                <a:cubicBezTo>
                  <a:pt x="343" y="16"/>
                  <a:pt x="344" y="16"/>
                  <a:pt x="344" y="16"/>
                </a:cubicBezTo>
                <a:cubicBezTo>
                  <a:pt x="343" y="16"/>
                  <a:pt x="345" y="16"/>
                  <a:pt x="345" y="16"/>
                </a:cubicBezTo>
                <a:cubicBezTo>
                  <a:pt x="346" y="16"/>
                  <a:pt x="348" y="16"/>
                  <a:pt x="349" y="16"/>
                </a:cubicBezTo>
                <a:cubicBezTo>
                  <a:pt x="350" y="17"/>
                  <a:pt x="351" y="16"/>
                  <a:pt x="351" y="17"/>
                </a:cubicBezTo>
                <a:cubicBezTo>
                  <a:pt x="350" y="17"/>
                  <a:pt x="349" y="17"/>
                  <a:pt x="348" y="17"/>
                </a:cubicBezTo>
                <a:cubicBezTo>
                  <a:pt x="349" y="17"/>
                  <a:pt x="352" y="17"/>
                  <a:pt x="353" y="17"/>
                </a:cubicBezTo>
                <a:cubicBezTo>
                  <a:pt x="355" y="18"/>
                  <a:pt x="357" y="18"/>
                  <a:pt x="359" y="18"/>
                </a:cubicBezTo>
                <a:cubicBezTo>
                  <a:pt x="360" y="18"/>
                  <a:pt x="361" y="19"/>
                  <a:pt x="362" y="19"/>
                </a:cubicBezTo>
                <a:cubicBezTo>
                  <a:pt x="364" y="19"/>
                  <a:pt x="364" y="19"/>
                  <a:pt x="364" y="19"/>
                </a:cubicBezTo>
                <a:cubicBezTo>
                  <a:pt x="364" y="19"/>
                  <a:pt x="364" y="19"/>
                  <a:pt x="364" y="19"/>
                </a:cubicBezTo>
                <a:cubicBezTo>
                  <a:pt x="364" y="19"/>
                  <a:pt x="365" y="19"/>
                  <a:pt x="366" y="19"/>
                </a:cubicBezTo>
                <a:cubicBezTo>
                  <a:pt x="367" y="19"/>
                  <a:pt x="368" y="19"/>
                  <a:pt x="369" y="20"/>
                </a:cubicBezTo>
                <a:cubicBezTo>
                  <a:pt x="370" y="19"/>
                  <a:pt x="370" y="20"/>
                  <a:pt x="371" y="20"/>
                </a:cubicBezTo>
                <a:cubicBezTo>
                  <a:pt x="371" y="20"/>
                  <a:pt x="373" y="19"/>
                  <a:pt x="372" y="20"/>
                </a:cubicBezTo>
                <a:cubicBezTo>
                  <a:pt x="372" y="20"/>
                  <a:pt x="374" y="20"/>
                  <a:pt x="374" y="20"/>
                </a:cubicBezTo>
                <a:cubicBezTo>
                  <a:pt x="374" y="20"/>
                  <a:pt x="374" y="20"/>
                  <a:pt x="374" y="21"/>
                </a:cubicBezTo>
                <a:cubicBezTo>
                  <a:pt x="374" y="20"/>
                  <a:pt x="375" y="20"/>
                  <a:pt x="375" y="20"/>
                </a:cubicBezTo>
                <a:cubicBezTo>
                  <a:pt x="375" y="20"/>
                  <a:pt x="375" y="20"/>
                  <a:pt x="375" y="21"/>
                </a:cubicBezTo>
                <a:cubicBezTo>
                  <a:pt x="375" y="21"/>
                  <a:pt x="376" y="21"/>
                  <a:pt x="376" y="21"/>
                </a:cubicBezTo>
                <a:cubicBezTo>
                  <a:pt x="377" y="20"/>
                  <a:pt x="378" y="21"/>
                  <a:pt x="378" y="21"/>
                </a:cubicBezTo>
                <a:cubicBezTo>
                  <a:pt x="379" y="20"/>
                  <a:pt x="380" y="21"/>
                  <a:pt x="381" y="21"/>
                </a:cubicBezTo>
                <a:cubicBezTo>
                  <a:pt x="381" y="21"/>
                  <a:pt x="381" y="22"/>
                  <a:pt x="381" y="22"/>
                </a:cubicBezTo>
                <a:cubicBezTo>
                  <a:pt x="380" y="21"/>
                  <a:pt x="379" y="21"/>
                  <a:pt x="379" y="21"/>
                </a:cubicBezTo>
                <a:cubicBezTo>
                  <a:pt x="378" y="21"/>
                  <a:pt x="379" y="21"/>
                  <a:pt x="378" y="21"/>
                </a:cubicBezTo>
                <a:cubicBezTo>
                  <a:pt x="378" y="21"/>
                  <a:pt x="378" y="21"/>
                  <a:pt x="378" y="21"/>
                </a:cubicBezTo>
                <a:cubicBezTo>
                  <a:pt x="377" y="21"/>
                  <a:pt x="376" y="21"/>
                  <a:pt x="375" y="21"/>
                </a:cubicBezTo>
                <a:cubicBezTo>
                  <a:pt x="375" y="20"/>
                  <a:pt x="374" y="21"/>
                  <a:pt x="373" y="21"/>
                </a:cubicBezTo>
                <a:cubicBezTo>
                  <a:pt x="372" y="21"/>
                  <a:pt x="372" y="21"/>
                  <a:pt x="372" y="21"/>
                </a:cubicBezTo>
                <a:cubicBezTo>
                  <a:pt x="372" y="20"/>
                  <a:pt x="370" y="21"/>
                  <a:pt x="369" y="20"/>
                </a:cubicBezTo>
                <a:cubicBezTo>
                  <a:pt x="367" y="20"/>
                  <a:pt x="366" y="20"/>
                  <a:pt x="364" y="20"/>
                </a:cubicBezTo>
                <a:cubicBezTo>
                  <a:pt x="364" y="20"/>
                  <a:pt x="364" y="20"/>
                  <a:pt x="364" y="20"/>
                </a:cubicBezTo>
                <a:cubicBezTo>
                  <a:pt x="361" y="19"/>
                  <a:pt x="358" y="19"/>
                  <a:pt x="356" y="19"/>
                </a:cubicBezTo>
                <a:cubicBezTo>
                  <a:pt x="355" y="19"/>
                  <a:pt x="355" y="19"/>
                  <a:pt x="354" y="19"/>
                </a:cubicBezTo>
                <a:cubicBezTo>
                  <a:pt x="353" y="19"/>
                  <a:pt x="353" y="19"/>
                  <a:pt x="353" y="19"/>
                </a:cubicBezTo>
                <a:cubicBezTo>
                  <a:pt x="353" y="19"/>
                  <a:pt x="352" y="19"/>
                  <a:pt x="351" y="18"/>
                </a:cubicBezTo>
                <a:cubicBezTo>
                  <a:pt x="350" y="18"/>
                  <a:pt x="350" y="19"/>
                  <a:pt x="349" y="18"/>
                </a:cubicBezTo>
                <a:cubicBezTo>
                  <a:pt x="348" y="18"/>
                  <a:pt x="347" y="18"/>
                  <a:pt x="347" y="18"/>
                </a:cubicBezTo>
                <a:cubicBezTo>
                  <a:pt x="347" y="18"/>
                  <a:pt x="347" y="18"/>
                  <a:pt x="347" y="18"/>
                </a:cubicBezTo>
                <a:cubicBezTo>
                  <a:pt x="346" y="18"/>
                  <a:pt x="344" y="18"/>
                  <a:pt x="343" y="18"/>
                </a:cubicBezTo>
                <a:cubicBezTo>
                  <a:pt x="343" y="18"/>
                  <a:pt x="342" y="17"/>
                  <a:pt x="341" y="18"/>
                </a:cubicBezTo>
                <a:cubicBezTo>
                  <a:pt x="340" y="18"/>
                  <a:pt x="339" y="17"/>
                  <a:pt x="338" y="17"/>
                </a:cubicBezTo>
                <a:cubicBezTo>
                  <a:pt x="338" y="17"/>
                  <a:pt x="338" y="17"/>
                  <a:pt x="338" y="17"/>
                </a:cubicBezTo>
                <a:cubicBezTo>
                  <a:pt x="336" y="18"/>
                  <a:pt x="335" y="17"/>
                  <a:pt x="333" y="17"/>
                </a:cubicBezTo>
                <a:cubicBezTo>
                  <a:pt x="332" y="17"/>
                  <a:pt x="331" y="17"/>
                  <a:pt x="331" y="17"/>
                </a:cubicBezTo>
                <a:cubicBezTo>
                  <a:pt x="330" y="17"/>
                  <a:pt x="330" y="17"/>
                  <a:pt x="330" y="17"/>
                </a:cubicBezTo>
                <a:cubicBezTo>
                  <a:pt x="330" y="17"/>
                  <a:pt x="328" y="17"/>
                  <a:pt x="328" y="17"/>
                </a:cubicBezTo>
                <a:cubicBezTo>
                  <a:pt x="328" y="17"/>
                  <a:pt x="327" y="17"/>
                  <a:pt x="326" y="17"/>
                </a:cubicBezTo>
                <a:cubicBezTo>
                  <a:pt x="326" y="16"/>
                  <a:pt x="325" y="16"/>
                  <a:pt x="325" y="16"/>
                </a:cubicBezTo>
                <a:cubicBezTo>
                  <a:pt x="324" y="16"/>
                  <a:pt x="324" y="16"/>
                  <a:pt x="324" y="16"/>
                </a:cubicBezTo>
                <a:cubicBezTo>
                  <a:pt x="324" y="16"/>
                  <a:pt x="323" y="17"/>
                  <a:pt x="322" y="16"/>
                </a:cubicBezTo>
                <a:cubicBezTo>
                  <a:pt x="321" y="16"/>
                  <a:pt x="320" y="16"/>
                  <a:pt x="320" y="16"/>
                </a:cubicBezTo>
                <a:cubicBezTo>
                  <a:pt x="319" y="16"/>
                  <a:pt x="319" y="16"/>
                  <a:pt x="319" y="16"/>
                </a:cubicBezTo>
                <a:cubicBezTo>
                  <a:pt x="318" y="16"/>
                  <a:pt x="317" y="16"/>
                  <a:pt x="316" y="16"/>
                </a:cubicBezTo>
                <a:cubicBezTo>
                  <a:pt x="312" y="15"/>
                  <a:pt x="308" y="15"/>
                  <a:pt x="304" y="14"/>
                </a:cubicBezTo>
                <a:cubicBezTo>
                  <a:pt x="302" y="15"/>
                  <a:pt x="300" y="14"/>
                  <a:pt x="298" y="14"/>
                </a:cubicBezTo>
                <a:cubicBezTo>
                  <a:pt x="298" y="14"/>
                  <a:pt x="296" y="14"/>
                  <a:pt x="296" y="14"/>
                </a:cubicBezTo>
                <a:cubicBezTo>
                  <a:pt x="295" y="14"/>
                  <a:pt x="295" y="14"/>
                  <a:pt x="295" y="14"/>
                </a:cubicBezTo>
                <a:cubicBezTo>
                  <a:pt x="295" y="14"/>
                  <a:pt x="295" y="14"/>
                  <a:pt x="295" y="14"/>
                </a:cubicBezTo>
                <a:cubicBezTo>
                  <a:pt x="293" y="14"/>
                  <a:pt x="291" y="14"/>
                  <a:pt x="289" y="13"/>
                </a:cubicBezTo>
                <a:cubicBezTo>
                  <a:pt x="289" y="13"/>
                  <a:pt x="288" y="13"/>
                  <a:pt x="288" y="13"/>
                </a:cubicBezTo>
                <a:cubicBezTo>
                  <a:pt x="287" y="13"/>
                  <a:pt x="286" y="13"/>
                  <a:pt x="285" y="13"/>
                </a:cubicBezTo>
                <a:cubicBezTo>
                  <a:pt x="286" y="14"/>
                  <a:pt x="287" y="13"/>
                  <a:pt x="288" y="14"/>
                </a:cubicBezTo>
                <a:cubicBezTo>
                  <a:pt x="291" y="14"/>
                  <a:pt x="293" y="14"/>
                  <a:pt x="295" y="14"/>
                </a:cubicBezTo>
                <a:cubicBezTo>
                  <a:pt x="296" y="14"/>
                  <a:pt x="296" y="14"/>
                  <a:pt x="296" y="14"/>
                </a:cubicBezTo>
                <a:cubicBezTo>
                  <a:pt x="297" y="15"/>
                  <a:pt x="299" y="15"/>
                  <a:pt x="300" y="15"/>
                </a:cubicBezTo>
                <a:cubicBezTo>
                  <a:pt x="302" y="15"/>
                  <a:pt x="305" y="16"/>
                  <a:pt x="307" y="16"/>
                </a:cubicBezTo>
                <a:cubicBezTo>
                  <a:pt x="307" y="16"/>
                  <a:pt x="308" y="16"/>
                  <a:pt x="308" y="16"/>
                </a:cubicBezTo>
                <a:cubicBezTo>
                  <a:pt x="310" y="16"/>
                  <a:pt x="311" y="16"/>
                  <a:pt x="313" y="16"/>
                </a:cubicBezTo>
                <a:cubicBezTo>
                  <a:pt x="315" y="16"/>
                  <a:pt x="317" y="17"/>
                  <a:pt x="319" y="17"/>
                </a:cubicBezTo>
                <a:cubicBezTo>
                  <a:pt x="320" y="17"/>
                  <a:pt x="321" y="17"/>
                  <a:pt x="322" y="17"/>
                </a:cubicBezTo>
                <a:cubicBezTo>
                  <a:pt x="323" y="17"/>
                  <a:pt x="324" y="17"/>
                  <a:pt x="325" y="18"/>
                </a:cubicBezTo>
                <a:cubicBezTo>
                  <a:pt x="325" y="18"/>
                  <a:pt x="327" y="18"/>
                  <a:pt x="326" y="18"/>
                </a:cubicBezTo>
                <a:cubicBezTo>
                  <a:pt x="327" y="18"/>
                  <a:pt x="328" y="18"/>
                  <a:pt x="329" y="19"/>
                </a:cubicBezTo>
                <a:cubicBezTo>
                  <a:pt x="332" y="19"/>
                  <a:pt x="335" y="19"/>
                  <a:pt x="338" y="20"/>
                </a:cubicBezTo>
                <a:cubicBezTo>
                  <a:pt x="339" y="20"/>
                  <a:pt x="339" y="19"/>
                  <a:pt x="339" y="20"/>
                </a:cubicBezTo>
                <a:cubicBezTo>
                  <a:pt x="339" y="20"/>
                  <a:pt x="339" y="20"/>
                  <a:pt x="339" y="20"/>
                </a:cubicBezTo>
                <a:cubicBezTo>
                  <a:pt x="335" y="20"/>
                  <a:pt x="331" y="19"/>
                  <a:pt x="327" y="19"/>
                </a:cubicBezTo>
                <a:cubicBezTo>
                  <a:pt x="322" y="18"/>
                  <a:pt x="317" y="18"/>
                  <a:pt x="312" y="17"/>
                </a:cubicBezTo>
                <a:cubicBezTo>
                  <a:pt x="313" y="17"/>
                  <a:pt x="313" y="17"/>
                  <a:pt x="313" y="17"/>
                </a:cubicBezTo>
                <a:cubicBezTo>
                  <a:pt x="328" y="19"/>
                  <a:pt x="343" y="21"/>
                  <a:pt x="358" y="22"/>
                </a:cubicBezTo>
                <a:cubicBezTo>
                  <a:pt x="344" y="21"/>
                  <a:pt x="330" y="20"/>
                  <a:pt x="316" y="18"/>
                </a:cubicBezTo>
                <a:cubicBezTo>
                  <a:pt x="314" y="17"/>
                  <a:pt x="310" y="17"/>
                  <a:pt x="308" y="17"/>
                </a:cubicBezTo>
                <a:cubicBezTo>
                  <a:pt x="308" y="17"/>
                  <a:pt x="308" y="17"/>
                  <a:pt x="308" y="17"/>
                </a:cubicBezTo>
                <a:cubicBezTo>
                  <a:pt x="312" y="18"/>
                  <a:pt x="316" y="18"/>
                  <a:pt x="319" y="19"/>
                </a:cubicBezTo>
                <a:cubicBezTo>
                  <a:pt x="319" y="19"/>
                  <a:pt x="319" y="19"/>
                  <a:pt x="319" y="19"/>
                </a:cubicBezTo>
                <a:cubicBezTo>
                  <a:pt x="320" y="19"/>
                  <a:pt x="320" y="19"/>
                  <a:pt x="321" y="19"/>
                </a:cubicBezTo>
                <a:cubicBezTo>
                  <a:pt x="321" y="19"/>
                  <a:pt x="321" y="19"/>
                  <a:pt x="322" y="19"/>
                </a:cubicBezTo>
                <a:cubicBezTo>
                  <a:pt x="322" y="19"/>
                  <a:pt x="322" y="19"/>
                  <a:pt x="322" y="19"/>
                </a:cubicBezTo>
                <a:cubicBezTo>
                  <a:pt x="321" y="19"/>
                  <a:pt x="321" y="19"/>
                  <a:pt x="321" y="19"/>
                </a:cubicBezTo>
                <a:cubicBezTo>
                  <a:pt x="322" y="19"/>
                  <a:pt x="322" y="19"/>
                  <a:pt x="322" y="19"/>
                </a:cubicBezTo>
                <a:cubicBezTo>
                  <a:pt x="322" y="19"/>
                  <a:pt x="322" y="19"/>
                  <a:pt x="322" y="19"/>
                </a:cubicBezTo>
                <a:cubicBezTo>
                  <a:pt x="323" y="19"/>
                  <a:pt x="323" y="20"/>
                  <a:pt x="323" y="19"/>
                </a:cubicBezTo>
                <a:cubicBezTo>
                  <a:pt x="324" y="19"/>
                  <a:pt x="325" y="19"/>
                  <a:pt x="325" y="19"/>
                </a:cubicBezTo>
                <a:cubicBezTo>
                  <a:pt x="325" y="20"/>
                  <a:pt x="324" y="19"/>
                  <a:pt x="323" y="19"/>
                </a:cubicBezTo>
                <a:cubicBezTo>
                  <a:pt x="323" y="19"/>
                  <a:pt x="323" y="19"/>
                  <a:pt x="323" y="19"/>
                </a:cubicBezTo>
                <a:cubicBezTo>
                  <a:pt x="327" y="20"/>
                  <a:pt x="331" y="20"/>
                  <a:pt x="335" y="21"/>
                </a:cubicBezTo>
                <a:cubicBezTo>
                  <a:pt x="336" y="21"/>
                  <a:pt x="337" y="21"/>
                  <a:pt x="337" y="21"/>
                </a:cubicBezTo>
                <a:cubicBezTo>
                  <a:pt x="345" y="22"/>
                  <a:pt x="352" y="22"/>
                  <a:pt x="360" y="23"/>
                </a:cubicBezTo>
                <a:cubicBezTo>
                  <a:pt x="360" y="24"/>
                  <a:pt x="360" y="24"/>
                  <a:pt x="361" y="24"/>
                </a:cubicBezTo>
                <a:cubicBezTo>
                  <a:pt x="358" y="24"/>
                  <a:pt x="358" y="24"/>
                  <a:pt x="358" y="24"/>
                </a:cubicBezTo>
                <a:cubicBezTo>
                  <a:pt x="358" y="24"/>
                  <a:pt x="358" y="24"/>
                  <a:pt x="358" y="24"/>
                </a:cubicBezTo>
                <a:cubicBezTo>
                  <a:pt x="357" y="24"/>
                  <a:pt x="357" y="24"/>
                  <a:pt x="357" y="24"/>
                </a:cubicBezTo>
                <a:cubicBezTo>
                  <a:pt x="357" y="24"/>
                  <a:pt x="357" y="24"/>
                  <a:pt x="357" y="24"/>
                </a:cubicBezTo>
                <a:cubicBezTo>
                  <a:pt x="357" y="24"/>
                  <a:pt x="357" y="23"/>
                  <a:pt x="357" y="23"/>
                </a:cubicBezTo>
                <a:cubicBezTo>
                  <a:pt x="357" y="24"/>
                  <a:pt x="357" y="24"/>
                  <a:pt x="357" y="24"/>
                </a:cubicBezTo>
                <a:cubicBezTo>
                  <a:pt x="357" y="24"/>
                  <a:pt x="357" y="24"/>
                  <a:pt x="357" y="23"/>
                </a:cubicBezTo>
                <a:cubicBezTo>
                  <a:pt x="357" y="23"/>
                  <a:pt x="358" y="23"/>
                  <a:pt x="358" y="24"/>
                </a:cubicBezTo>
                <a:cubicBezTo>
                  <a:pt x="358" y="23"/>
                  <a:pt x="358" y="23"/>
                  <a:pt x="358" y="23"/>
                </a:cubicBezTo>
                <a:cubicBezTo>
                  <a:pt x="357" y="23"/>
                  <a:pt x="356" y="23"/>
                  <a:pt x="355" y="23"/>
                </a:cubicBezTo>
                <a:cubicBezTo>
                  <a:pt x="355" y="23"/>
                  <a:pt x="355" y="23"/>
                  <a:pt x="355" y="23"/>
                </a:cubicBezTo>
                <a:cubicBezTo>
                  <a:pt x="355" y="23"/>
                  <a:pt x="355" y="23"/>
                  <a:pt x="354" y="23"/>
                </a:cubicBezTo>
                <a:cubicBezTo>
                  <a:pt x="354" y="23"/>
                  <a:pt x="354" y="23"/>
                  <a:pt x="354" y="23"/>
                </a:cubicBezTo>
                <a:cubicBezTo>
                  <a:pt x="354" y="23"/>
                  <a:pt x="353" y="23"/>
                  <a:pt x="353" y="23"/>
                </a:cubicBezTo>
                <a:cubicBezTo>
                  <a:pt x="353" y="23"/>
                  <a:pt x="353" y="23"/>
                  <a:pt x="353" y="23"/>
                </a:cubicBezTo>
                <a:cubicBezTo>
                  <a:pt x="352" y="23"/>
                  <a:pt x="351" y="22"/>
                  <a:pt x="349" y="23"/>
                </a:cubicBezTo>
                <a:cubicBezTo>
                  <a:pt x="349" y="23"/>
                  <a:pt x="349" y="23"/>
                  <a:pt x="349" y="23"/>
                </a:cubicBezTo>
                <a:cubicBezTo>
                  <a:pt x="349" y="23"/>
                  <a:pt x="349" y="23"/>
                  <a:pt x="349" y="23"/>
                </a:cubicBezTo>
                <a:cubicBezTo>
                  <a:pt x="347" y="23"/>
                  <a:pt x="347" y="23"/>
                  <a:pt x="347" y="23"/>
                </a:cubicBezTo>
                <a:cubicBezTo>
                  <a:pt x="347" y="22"/>
                  <a:pt x="347" y="22"/>
                  <a:pt x="347" y="22"/>
                </a:cubicBezTo>
                <a:cubicBezTo>
                  <a:pt x="345" y="22"/>
                  <a:pt x="343" y="23"/>
                  <a:pt x="342" y="22"/>
                </a:cubicBezTo>
                <a:cubicBezTo>
                  <a:pt x="342" y="22"/>
                  <a:pt x="342" y="22"/>
                  <a:pt x="342" y="22"/>
                </a:cubicBezTo>
                <a:cubicBezTo>
                  <a:pt x="341" y="22"/>
                  <a:pt x="340" y="22"/>
                  <a:pt x="340" y="22"/>
                </a:cubicBezTo>
                <a:cubicBezTo>
                  <a:pt x="340" y="22"/>
                  <a:pt x="340" y="22"/>
                  <a:pt x="340" y="22"/>
                </a:cubicBezTo>
                <a:cubicBezTo>
                  <a:pt x="336" y="22"/>
                  <a:pt x="332" y="21"/>
                  <a:pt x="328" y="21"/>
                </a:cubicBezTo>
                <a:cubicBezTo>
                  <a:pt x="337" y="22"/>
                  <a:pt x="347" y="23"/>
                  <a:pt x="355" y="24"/>
                </a:cubicBezTo>
                <a:cubicBezTo>
                  <a:pt x="356" y="25"/>
                  <a:pt x="356" y="25"/>
                  <a:pt x="356" y="25"/>
                </a:cubicBezTo>
                <a:cubicBezTo>
                  <a:pt x="357" y="25"/>
                  <a:pt x="357" y="25"/>
                  <a:pt x="358" y="25"/>
                </a:cubicBezTo>
                <a:cubicBezTo>
                  <a:pt x="360" y="25"/>
                  <a:pt x="361" y="25"/>
                  <a:pt x="363" y="25"/>
                </a:cubicBezTo>
                <a:cubicBezTo>
                  <a:pt x="365" y="26"/>
                  <a:pt x="368" y="26"/>
                  <a:pt x="370" y="26"/>
                </a:cubicBezTo>
                <a:cubicBezTo>
                  <a:pt x="372" y="26"/>
                  <a:pt x="374" y="27"/>
                  <a:pt x="376" y="27"/>
                </a:cubicBezTo>
                <a:cubicBezTo>
                  <a:pt x="376" y="27"/>
                  <a:pt x="376" y="27"/>
                  <a:pt x="376" y="27"/>
                </a:cubicBezTo>
                <a:cubicBezTo>
                  <a:pt x="377" y="27"/>
                  <a:pt x="378" y="27"/>
                  <a:pt x="379" y="27"/>
                </a:cubicBezTo>
                <a:cubicBezTo>
                  <a:pt x="379" y="27"/>
                  <a:pt x="380" y="27"/>
                  <a:pt x="380" y="27"/>
                </a:cubicBezTo>
                <a:cubicBezTo>
                  <a:pt x="376" y="27"/>
                  <a:pt x="371" y="26"/>
                  <a:pt x="366" y="26"/>
                </a:cubicBezTo>
                <a:cubicBezTo>
                  <a:pt x="368" y="27"/>
                  <a:pt x="369" y="27"/>
                  <a:pt x="370" y="27"/>
                </a:cubicBezTo>
                <a:cubicBezTo>
                  <a:pt x="367" y="27"/>
                  <a:pt x="367" y="27"/>
                  <a:pt x="367" y="27"/>
                </a:cubicBezTo>
                <a:cubicBezTo>
                  <a:pt x="367" y="27"/>
                  <a:pt x="367" y="27"/>
                  <a:pt x="367" y="27"/>
                </a:cubicBezTo>
                <a:cubicBezTo>
                  <a:pt x="366" y="27"/>
                  <a:pt x="366" y="27"/>
                  <a:pt x="366" y="27"/>
                </a:cubicBezTo>
                <a:cubicBezTo>
                  <a:pt x="366" y="27"/>
                  <a:pt x="366" y="27"/>
                  <a:pt x="366" y="27"/>
                </a:cubicBezTo>
                <a:cubicBezTo>
                  <a:pt x="364" y="26"/>
                  <a:pt x="362" y="26"/>
                  <a:pt x="359" y="26"/>
                </a:cubicBezTo>
                <a:cubicBezTo>
                  <a:pt x="357" y="26"/>
                  <a:pt x="357" y="25"/>
                  <a:pt x="355" y="25"/>
                </a:cubicBezTo>
                <a:cubicBezTo>
                  <a:pt x="355" y="25"/>
                  <a:pt x="354" y="25"/>
                  <a:pt x="354" y="25"/>
                </a:cubicBezTo>
                <a:cubicBezTo>
                  <a:pt x="354" y="25"/>
                  <a:pt x="354" y="25"/>
                  <a:pt x="354" y="25"/>
                </a:cubicBezTo>
                <a:cubicBezTo>
                  <a:pt x="354" y="25"/>
                  <a:pt x="354" y="25"/>
                  <a:pt x="354" y="25"/>
                </a:cubicBezTo>
                <a:cubicBezTo>
                  <a:pt x="352" y="25"/>
                  <a:pt x="351" y="25"/>
                  <a:pt x="349" y="25"/>
                </a:cubicBezTo>
                <a:cubicBezTo>
                  <a:pt x="350" y="25"/>
                  <a:pt x="350" y="25"/>
                  <a:pt x="350" y="25"/>
                </a:cubicBezTo>
                <a:cubicBezTo>
                  <a:pt x="349" y="25"/>
                  <a:pt x="349" y="25"/>
                  <a:pt x="349" y="25"/>
                </a:cubicBezTo>
                <a:cubicBezTo>
                  <a:pt x="350" y="25"/>
                  <a:pt x="351" y="26"/>
                  <a:pt x="352" y="25"/>
                </a:cubicBezTo>
                <a:cubicBezTo>
                  <a:pt x="351" y="25"/>
                  <a:pt x="351" y="25"/>
                  <a:pt x="351" y="25"/>
                </a:cubicBezTo>
                <a:cubicBezTo>
                  <a:pt x="352" y="25"/>
                  <a:pt x="352" y="25"/>
                  <a:pt x="353" y="25"/>
                </a:cubicBezTo>
                <a:cubicBezTo>
                  <a:pt x="353" y="26"/>
                  <a:pt x="352" y="25"/>
                  <a:pt x="352" y="25"/>
                </a:cubicBezTo>
                <a:cubicBezTo>
                  <a:pt x="352" y="26"/>
                  <a:pt x="353" y="25"/>
                  <a:pt x="354" y="26"/>
                </a:cubicBezTo>
                <a:cubicBezTo>
                  <a:pt x="355" y="26"/>
                  <a:pt x="357" y="27"/>
                  <a:pt x="358" y="26"/>
                </a:cubicBezTo>
                <a:cubicBezTo>
                  <a:pt x="358" y="26"/>
                  <a:pt x="358" y="26"/>
                  <a:pt x="358" y="26"/>
                </a:cubicBezTo>
                <a:cubicBezTo>
                  <a:pt x="358" y="26"/>
                  <a:pt x="358" y="26"/>
                  <a:pt x="358" y="26"/>
                </a:cubicBezTo>
                <a:cubicBezTo>
                  <a:pt x="359" y="27"/>
                  <a:pt x="360" y="26"/>
                  <a:pt x="360" y="27"/>
                </a:cubicBezTo>
                <a:cubicBezTo>
                  <a:pt x="361" y="26"/>
                  <a:pt x="361" y="26"/>
                  <a:pt x="361" y="26"/>
                </a:cubicBezTo>
                <a:cubicBezTo>
                  <a:pt x="362" y="26"/>
                  <a:pt x="364" y="26"/>
                  <a:pt x="365" y="27"/>
                </a:cubicBezTo>
                <a:cubicBezTo>
                  <a:pt x="362" y="27"/>
                  <a:pt x="362" y="27"/>
                  <a:pt x="362" y="27"/>
                </a:cubicBezTo>
                <a:cubicBezTo>
                  <a:pt x="364" y="27"/>
                  <a:pt x="366" y="27"/>
                  <a:pt x="368" y="27"/>
                </a:cubicBezTo>
                <a:cubicBezTo>
                  <a:pt x="371" y="28"/>
                  <a:pt x="374" y="28"/>
                  <a:pt x="377" y="28"/>
                </a:cubicBezTo>
                <a:cubicBezTo>
                  <a:pt x="365" y="27"/>
                  <a:pt x="354" y="26"/>
                  <a:pt x="342" y="25"/>
                </a:cubicBezTo>
                <a:cubicBezTo>
                  <a:pt x="342" y="25"/>
                  <a:pt x="342" y="25"/>
                  <a:pt x="342" y="25"/>
                </a:cubicBezTo>
                <a:cubicBezTo>
                  <a:pt x="342" y="25"/>
                  <a:pt x="342" y="25"/>
                  <a:pt x="342" y="25"/>
                </a:cubicBezTo>
                <a:cubicBezTo>
                  <a:pt x="340" y="25"/>
                  <a:pt x="338" y="24"/>
                  <a:pt x="337" y="25"/>
                </a:cubicBezTo>
                <a:cubicBezTo>
                  <a:pt x="336" y="24"/>
                  <a:pt x="335" y="24"/>
                  <a:pt x="334" y="24"/>
                </a:cubicBezTo>
                <a:cubicBezTo>
                  <a:pt x="333" y="24"/>
                  <a:pt x="331" y="24"/>
                  <a:pt x="330" y="24"/>
                </a:cubicBezTo>
                <a:cubicBezTo>
                  <a:pt x="331" y="24"/>
                  <a:pt x="331" y="24"/>
                  <a:pt x="331" y="24"/>
                </a:cubicBezTo>
                <a:cubicBezTo>
                  <a:pt x="345" y="26"/>
                  <a:pt x="360" y="27"/>
                  <a:pt x="374" y="29"/>
                </a:cubicBezTo>
                <a:cubicBezTo>
                  <a:pt x="374" y="30"/>
                  <a:pt x="374" y="30"/>
                  <a:pt x="374" y="30"/>
                </a:cubicBezTo>
                <a:cubicBezTo>
                  <a:pt x="375" y="30"/>
                  <a:pt x="376" y="29"/>
                  <a:pt x="376" y="30"/>
                </a:cubicBezTo>
                <a:cubicBezTo>
                  <a:pt x="377" y="30"/>
                  <a:pt x="378" y="30"/>
                  <a:pt x="379" y="30"/>
                </a:cubicBezTo>
                <a:cubicBezTo>
                  <a:pt x="379" y="30"/>
                  <a:pt x="379" y="30"/>
                  <a:pt x="379" y="30"/>
                </a:cubicBezTo>
                <a:cubicBezTo>
                  <a:pt x="377" y="30"/>
                  <a:pt x="376" y="30"/>
                  <a:pt x="375" y="30"/>
                </a:cubicBezTo>
                <a:cubicBezTo>
                  <a:pt x="373" y="29"/>
                  <a:pt x="371" y="30"/>
                  <a:pt x="369" y="29"/>
                </a:cubicBezTo>
                <a:cubicBezTo>
                  <a:pt x="367" y="30"/>
                  <a:pt x="365" y="29"/>
                  <a:pt x="362" y="29"/>
                </a:cubicBezTo>
                <a:cubicBezTo>
                  <a:pt x="362" y="29"/>
                  <a:pt x="362" y="29"/>
                  <a:pt x="362" y="29"/>
                </a:cubicBezTo>
                <a:cubicBezTo>
                  <a:pt x="368" y="30"/>
                  <a:pt x="373" y="30"/>
                  <a:pt x="378" y="31"/>
                </a:cubicBezTo>
                <a:cubicBezTo>
                  <a:pt x="377" y="31"/>
                  <a:pt x="374" y="31"/>
                  <a:pt x="373" y="31"/>
                </a:cubicBezTo>
                <a:cubicBezTo>
                  <a:pt x="369" y="30"/>
                  <a:pt x="366" y="30"/>
                  <a:pt x="362" y="30"/>
                </a:cubicBezTo>
                <a:cubicBezTo>
                  <a:pt x="361" y="29"/>
                  <a:pt x="360" y="29"/>
                  <a:pt x="358" y="29"/>
                </a:cubicBezTo>
                <a:cubicBezTo>
                  <a:pt x="358" y="29"/>
                  <a:pt x="358" y="29"/>
                  <a:pt x="358" y="29"/>
                </a:cubicBezTo>
                <a:cubicBezTo>
                  <a:pt x="361" y="30"/>
                  <a:pt x="365" y="30"/>
                  <a:pt x="368" y="31"/>
                </a:cubicBezTo>
                <a:cubicBezTo>
                  <a:pt x="368" y="31"/>
                  <a:pt x="369" y="31"/>
                  <a:pt x="369" y="31"/>
                </a:cubicBezTo>
                <a:cubicBezTo>
                  <a:pt x="370" y="31"/>
                  <a:pt x="371" y="31"/>
                  <a:pt x="372" y="31"/>
                </a:cubicBezTo>
                <a:cubicBezTo>
                  <a:pt x="372" y="31"/>
                  <a:pt x="372" y="31"/>
                  <a:pt x="372" y="31"/>
                </a:cubicBezTo>
                <a:cubicBezTo>
                  <a:pt x="372" y="31"/>
                  <a:pt x="374" y="31"/>
                  <a:pt x="374" y="31"/>
                </a:cubicBezTo>
                <a:cubicBezTo>
                  <a:pt x="375" y="31"/>
                  <a:pt x="376" y="32"/>
                  <a:pt x="375" y="32"/>
                </a:cubicBezTo>
                <a:cubicBezTo>
                  <a:pt x="379" y="33"/>
                  <a:pt x="383" y="33"/>
                  <a:pt x="387" y="34"/>
                </a:cubicBezTo>
                <a:cubicBezTo>
                  <a:pt x="386" y="34"/>
                  <a:pt x="386" y="33"/>
                  <a:pt x="385" y="34"/>
                </a:cubicBezTo>
                <a:cubicBezTo>
                  <a:pt x="387" y="34"/>
                  <a:pt x="389" y="34"/>
                  <a:pt x="391" y="34"/>
                </a:cubicBezTo>
                <a:cubicBezTo>
                  <a:pt x="388" y="34"/>
                  <a:pt x="388" y="34"/>
                  <a:pt x="388" y="34"/>
                </a:cubicBezTo>
                <a:cubicBezTo>
                  <a:pt x="388" y="34"/>
                  <a:pt x="388" y="34"/>
                  <a:pt x="388" y="34"/>
                </a:cubicBezTo>
                <a:cubicBezTo>
                  <a:pt x="389" y="35"/>
                  <a:pt x="391" y="35"/>
                  <a:pt x="392" y="35"/>
                </a:cubicBezTo>
                <a:cubicBezTo>
                  <a:pt x="392" y="35"/>
                  <a:pt x="392" y="35"/>
                  <a:pt x="392" y="35"/>
                </a:cubicBezTo>
                <a:cubicBezTo>
                  <a:pt x="392" y="35"/>
                  <a:pt x="392" y="35"/>
                  <a:pt x="392" y="35"/>
                </a:cubicBezTo>
                <a:cubicBezTo>
                  <a:pt x="393" y="35"/>
                  <a:pt x="394" y="36"/>
                  <a:pt x="394" y="35"/>
                </a:cubicBezTo>
                <a:cubicBezTo>
                  <a:pt x="395" y="35"/>
                  <a:pt x="395" y="36"/>
                  <a:pt x="396" y="36"/>
                </a:cubicBezTo>
                <a:cubicBezTo>
                  <a:pt x="396" y="36"/>
                  <a:pt x="398" y="35"/>
                  <a:pt x="398" y="36"/>
                </a:cubicBezTo>
                <a:cubicBezTo>
                  <a:pt x="398" y="36"/>
                  <a:pt x="398" y="36"/>
                  <a:pt x="398" y="36"/>
                </a:cubicBezTo>
                <a:cubicBezTo>
                  <a:pt x="398" y="36"/>
                  <a:pt x="398" y="36"/>
                  <a:pt x="398" y="36"/>
                </a:cubicBezTo>
                <a:cubicBezTo>
                  <a:pt x="398" y="36"/>
                  <a:pt x="398" y="36"/>
                  <a:pt x="398" y="36"/>
                </a:cubicBezTo>
                <a:cubicBezTo>
                  <a:pt x="397" y="37"/>
                  <a:pt x="397" y="37"/>
                  <a:pt x="397" y="37"/>
                </a:cubicBezTo>
                <a:cubicBezTo>
                  <a:pt x="397" y="37"/>
                  <a:pt x="398" y="37"/>
                  <a:pt x="397" y="37"/>
                </a:cubicBezTo>
                <a:cubicBezTo>
                  <a:pt x="397" y="37"/>
                  <a:pt x="397" y="37"/>
                  <a:pt x="397" y="37"/>
                </a:cubicBezTo>
                <a:cubicBezTo>
                  <a:pt x="398" y="37"/>
                  <a:pt x="398" y="37"/>
                  <a:pt x="399" y="38"/>
                </a:cubicBezTo>
                <a:cubicBezTo>
                  <a:pt x="398" y="38"/>
                  <a:pt x="397" y="37"/>
                  <a:pt x="397" y="38"/>
                </a:cubicBezTo>
                <a:cubicBezTo>
                  <a:pt x="397" y="38"/>
                  <a:pt x="397" y="38"/>
                  <a:pt x="398" y="38"/>
                </a:cubicBezTo>
                <a:cubicBezTo>
                  <a:pt x="397" y="38"/>
                  <a:pt x="397" y="38"/>
                  <a:pt x="397" y="38"/>
                </a:cubicBezTo>
                <a:cubicBezTo>
                  <a:pt x="398" y="39"/>
                  <a:pt x="399" y="38"/>
                  <a:pt x="399" y="39"/>
                </a:cubicBezTo>
                <a:cubicBezTo>
                  <a:pt x="399" y="39"/>
                  <a:pt x="400" y="39"/>
                  <a:pt x="400" y="39"/>
                </a:cubicBezTo>
                <a:cubicBezTo>
                  <a:pt x="399" y="38"/>
                  <a:pt x="399" y="38"/>
                  <a:pt x="399" y="38"/>
                </a:cubicBezTo>
                <a:cubicBezTo>
                  <a:pt x="400" y="38"/>
                  <a:pt x="400" y="39"/>
                  <a:pt x="402" y="39"/>
                </a:cubicBezTo>
                <a:cubicBezTo>
                  <a:pt x="402" y="39"/>
                  <a:pt x="402" y="39"/>
                  <a:pt x="402" y="39"/>
                </a:cubicBezTo>
                <a:cubicBezTo>
                  <a:pt x="402" y="39"/>
                  <a:pt x="402" y="39"/>
                  <a:pt x="402" y="39"/>
                </a:cubicBezTo>
                <a:cubicBezTo>
                  <a:pt x="403" y="39"/>
                  <a:pt x="403" y="39"/>
                  <a:pt x="404" y="39"/>
                </a:cubicBezTo>
                <a:cubicBezTo>
                  <a:pt x="404" y="39"/>
                  <a:pt x="404" y="38"/>
                  <a:pt x="404" y="38"/>
                </a:cubicBezTo>
                <a:cubicBezTo>
                  <a:pt x="404" y="38"/>
                  <a:pt x="405" y="38"/>
                  <a:pt x="405" y="38"/>
                </a:cubicBezTo>
                <a:cubicBezTo>
                  <a:pt x="405" y="38"/>
                  <a:pt x="405" y="38"/>
                  <a:pt x="405" y="38"/>
                </a:cubicBezTo>
                <a:cubicBezTo>
                  <a:pt x="405" y="38"/>
                  <a:pt x="405" y="38"/>
                  <a:pt x="405" y="38"/>
                </a:cubicBezTo>
                <a:cubicBezTo>
                  <a:pt x="406" y="38"/>
                  <a:pt x="406" y="38"/>
                  <a:pt x="406" y="38"/>
                </a:cubicBezTo>
                <a:cubicBezTo>
                  <a:pt x="406" y="39"/>
                  <a:pt x="408" y="39"/>
                  <a:pt x="409" y="39"/>
                </a:cubicBezTo>
                <a:cubicBezTo>
                  <a:pt x="409" y="39"/>
                  <a:pt x="409" y="39"/>
                  <a:pt x="409" y="39"/>
                </a:cubicBezTo>
                <a:cubicBezTo>
                  <a:pt x="409" y="39"/>
                  <a:pt x="409" y="39"/>
                  <a:pt x="409" y="39"/>
                </a:cubicBezTo>
                <a:cubicBezTo>
                  <a:pt x="410" y="39"/>
                  <a:pt x="410" y="39"/>
                  <a:pt x="411" y="39"/>
                </a:cubicBezTo>
                <a:cubicBezTo>
                  <a:pt x="411" y="39"/>
                  <a:pt x="411" y="39"/>
                  <a:pt x="411" y="39"/>
                </a:cubicBezTo>
                <a:cubicBezTo>
                  <a:pt x="411" y="39"/>
                  <a:pt x="411" y="39"/>
                  <a:pt x="411" y="39"/>
                </a:cubicBezTo>
                <a:cubicBezTo>
                  <a:pt x="412" y="39"/>
                  <a:pt x="411" y="40"/>
                  <a:pt x="412" y="40"/>
                </a:cubicBezTo>
                <a:cubicBezTo>
                  <a:pt x="413" y="40"/>
                  <a:pt x="413" y="40"/>
                  <a:pt x="413" y="40"/>
                </a:cubicBezTo>
                <a:cubicBezTo>
                  <a:pt x="412" y="40"/>
                  <a:pt x="414" y="40"/>
                  <a:pt x="414" y="40"/>
                </a:cubicBezTo>
                <a:cubicBezTo>
                  <a:pt x="414" y="40"/>
                  <a:pt x="415" y="41"/>
                  <a:pt x="415" y="40"/>
                </a:cubicBezTo>
                <a:cubicBezTo>
                  <a:pt x="416" y="41"/>
                  <a:pt x="417" y="40"/>
                  <a:pt x="417" y="41"/>
                </a:cubicBezTo>
                <a:cubicBezTo>
                  <a:pt x="417" y="41"/>
                  <a:pt x="418" y="41"/>
                  <a:pt x="418" y="41"/>
                </a:cubicBezTo>
                <a:cubicBezTo>
                  <a:pt x="419" y="41"/>
                  <a:pt x="419" y="41"/>
                  <a:pt x="419" y="41"/>
                </a:cubicBezTo>
                <a:cubicBezTo>
                  <a:pt x="419" y="41"/>
                  <a:pt x="419" y="41"/>
                  <a:pt x="419" y="41"/>
                </a:cubicBezTo>
                <a:cubicBezTo>
                  <a:pt x="419" y="41"/>
                  <a:pt x="419" y="41"/>
                  <a:pt x="419" y="42"/>
                </a:cubicBezTo>
                <a:cubicBezTo>
                  <a:pt x="420" y="41"/>
                  <a:pt x="420" y="41"/>
                  <a:pt x="420" y="41"/>
                </a:cubicBezTo>
                <a:cubicBezTo>
                  <a:pt x="420" y="42"/>
                  <a:pt x="420" y="42"/>
                  <a:pt x="420" y="42"/>
                </a:cubicBezTo>
                <a:cubicBezTo>
                  <a:pt x="421" y="41"/>
                  <a:pt x="421" y="41"/>
                  <a:pt x="421" y="42"/>
                </a:cubicBezTo>
                <a:cubicBezTo>
                  <a:pt x="421" y="41"/>
                  <a:pt x="422" y="41"/>
                  <a:pt x="423" y="42"/>
                </a:cubicBezTo>
                <a:cubicBezTo>
                  <a:pt x="423" y="42"/>
                  <a:pt x="424" y="42"/>
                  <a:pt x="424" y="42"/>
                </a:cubicBezTo>
                <a:cubicBezTo>
                  <a:pt x="424" y="42"/>
                  <a:pt x="424" y="42"/>
                  <a:pt x="424" y="42"/>
                </a:cubicBezTo>
                <a:cubicBezTo>
                  <a:pt x="425" y="42"/>
                  <a:pt x="427" y="43"/>
                  <a:pt x="428" y="43"/>
                </a:cubicBezTo>
                <a:cubicBezTo>
                  <a:pt x="428" y="43"/>
                  <a:pt x="429" y="43"/>
                  <a:pt x="429" y="43"/>
                </a:cubicBezTo>
                <a:cubicBezTo>
                  <a:pt x="428" y="43"/>
                  <a:pt x="427" y="43"/>
                  <a:pt x="427" y="43"/>
                </a:cubicBezTo>
                <a:cubicBezTo>
                  <a:pt x="427" y="43"/>
                  <a:pt x="425" y="43"/>
                  <a:pt x="425" y="43"/>
                </a:cubicBezTo>
                <a:cubicBezTo>
                  <a:pt x="424" y="42"/>
                  <a:pt x="423" y="43"/>
                  <a:pt x="422" y="42"/>
                </a:cubicBezTo>
                <a:cubicBezTo>
                  <a:pt x="419" y="42"/>
                  <a:pt x="416" y="42"/>
                  <a:pt x="413" y="41"/>
                </a:cubicBezTo>
                <a:cubicBezTo>
                  <a:pt x="411" y="41"/>
                  <a:pt x="409" y="41"/>
                  <a:pt x="406" y="40"/>
                </a:cubicBezTo>
                <a:cubicBezTo>
                  <a:pt x="406" y="40"/>
                  <a:pt x="406" y="40"/>
                  <a:pt x="406" y="40"/>
                </a:cubicBezTo>
                <a:cubicBezTo>
                  <a:pt x="406" y="40"/>
                  <a:pt x="405" y="41"/>
                  <a:pt x="404" y="40"/>
                </a:cubicBezTo>
                <a:cubicBezTo>
                  <a:pt x="403" y="40"/>
                  <a:pt x="403" y="40"/>
                  <a:pt x="402" y="40"/>
                </a:cubicBezTo>
                <a:cubicBezTo>
                  <a:pt x="402" y="40"/>
                  <a:pt x="402" y="40"/>
                  <a:pt x="402" y="40"/>
                </a:cubicBezTo>
                <a:cubicBezTo>
                  <a:pt x="402" y="40"/>
                  <a:pt x="401" y="40"/>
                  <a:pt x="400" y="40"/>
                </a:cubicBezTo>
                <a:cubicBezTo>
                  <a:pt x="400" y="40"/>
                  <a:pt x="400" y="40"/>
                  <a:pt x="400" y="40"/>
                </a:cubicBezTo>
                <a:cubicBezTo>
                  <a:pt x="399" y="40"/>
                  <a:pt x="399" y="40"/>
                  <a:pt x="399" y="40"/>
                </a:cubicBezTo>
                <a:cubicBezTo>
                  <a:pt x="400" y="40"/>
                  <a:pt x="400" y="40"/>
                  <a:pt x="400" y="40"/>
                </a:cubicBezTo>
                <a:cubicBezTo>
                  <a:pt x="399" y="39"/>
                  <a:pt x="398" y="40"/>
                  <a:pt x="398" y="39"/>
                </a:cubicBezTo>
                <a:cubicBezTo>
                  <a:pt x="397" y="39"/>
                  <a:pt x="397" y="39"/>
                  <a:pt x="397" y="39"/>
                </a:cubicBezTo>
                <a:cubicBezTo>
                  <a:pt x="397" y="40"/>
                  <a:pt x="398" y="39"/>
                  <a:pt x="398" y="39"/>
                </a:cubicBezTo>
                <a:cubicBezTo>
                  <a:pt x="398" y="39"/>
                  <a:pt x="398" y="39"/>
                  <a:pt x="398" y="39"/>
                </a:cubicBezTo>
                <a:cubicBezTo>
                  <a:pt x="398" y="39"/>
                  <a:pt x="398" y="39"/>
                  <a:pt x="398" y="40"/>
                </a:cubicBezTo>
                <a:cubicBezTo>
                  <a:pt x="398" y="40"/>
                  <a:pt x="398" y="40"/>
                  <a:pt x="398" y="40"/>
                </a:cubicBezTo>
                <a:cubicBezTo>
                  <a:pt x="395" y="39"/>
                  <a:pt x="393" y="39"/>
                  <a:pt x="390" y="39"/>
                </a:cubicBezTo>
                <a:cubicBezTo>
                  <a:pt x="391" y="40"/>
                  <a:pt x="393" y="40"/>
                  <a:pt x="395" y="40"/>
                </a:cubicBezTo>
                <a:cubicBezTo>
                  <a:pt x="395" y="41"/>
                  <a:pt x="396" y="40"/>
                  <a:pt x="396" y="41"/>
                </a:cubicBezTo>
                <a:cubicBezTo>
                  <a:pt x="397" y="41"/>
                  <a:pt x="398" y="41"/>
                  <a:pt x="398" y="41"/>
                </a:cubicBezTo>
                <a:cubicBezTo>
                  <a:pt x="398" y="41"/>
                  <a:pt x="398" y="41"/>
                  <a:pt x="398" y="41"/>
                </a:cubicBezTo>
                <a:cubicBezTo>
                  <a:pt x="399" y="41"/>
                  <a:pt x="399" y="41"/>
                  <a:pt x="399" y="41"/>
                </a:cubicBezTo>
                <a:cubicBezTo>
                  <a:pt x="399" y="41"/>
                  <a:pt x="399" y="41"/>
                  <a:pt x="399" y="41"/>
                </a:cubicBezTo>
                <a:cubicBezTo>
                  <a:pt x="399" y="41"/>
                  <a:pt x="399" y="41"/>
                  <a:pt x="399" y="41"/>
                </a:cubicBezTo>
                <a:cubicBezTo>
                  <a:pt x="400" y="41"/>
                  <a:pt x="400" y="41"/>
                  <a:pt x="400" y="41"/>
                </a:cubicBezTo>
                <a:cubicBezTo>
                  <a:pt x="402" y="42"/>
                  <a:pt x="404" y="42"/>
                  <a:pt x="406" y="42"/>
                </a:cubicBezTo>
                <a:cubicBezTo>
                  <a:pt x="406" y="42"/>
                  <a:pt x="406" y="42"/>
                  <a:pt x="406" y="42"/>
                </a:cubicBezTo>
                <a:cubicBezTo>
                  <a:pt x="407" y="42"/>
                  <a:pt x="408" y="42"/>
                  <a:pt x="409" y="42"/>
                </a:cubicBezTo>
                <a:cubicBezTo>
                  <a:pt x="410" y="43"/>
                  <a:pt x="412" y="43"/>
                  <a:pt x="413" y="43"/>
                </a:cubicBezTo>
                <a:cubicBezTo>
                  <a:pt x="414" y="43"/>
                  <a:pt x="414" y="44"/>
                  <a:pt x="415" y="43"/>
                </a:cubicBezTo>
                <a:cubicBezTo>
                  <a:pt x="416" y="43"/>
                  <a:pt x="416" y="44"/>
                  <a:pt x="417" y="44"/>
                </a:cubicBezTo>
                <a:cubicBezTo>
                  <a:pt x="417" y="44"/>
                  <a:pt x="417" y="44"/>
                  <a:pt x="417" y="44"/>
                </a:cubicBezTo>
                <a:cubicBezTo>
                  <a:pt x="418" y="44"/>
                  <a:pt x="419" y="44"/>
                  <a:pt x="420" y="44"/>
                </a:cubicBezTo>
                <a:cubicBezTo>
                  <a:pt x="420" y="45"/>
                  <a:pt x="420" y="45"/>
                  <a:pt x="420" y="45"/>
                </a:cubicBezTo>
                <a:cubicBezTo>
                  <a:pt x="421" y="44"/>
                  <a:pt x="422" y="45"/>
                  <a:pt x="423" y="45"/>
                </a:cubicBezTo>
                <a:cubicBezTo>
                  <a:pt x="425" y="45"/>
                  <a:pt x="427" y="45"/>
                  <a:pt x="428" y="46"/>
                </a:cubicBezTo>
                <a:cubicBezTo>
                  <a:pt x="429" y="46"/>
                  <a:pt x="429" y="46"/>
                  <a:pt x="429" y="46"/>
                </a:cubicBezTo>
                <a:cubicBezTo>
                  <a:pt x="428" y="46"/>
                  <a:pt x="427" y="46"/>
                  <a:pt x="426" y="45"/>
                </a:cubicBezTo>
                <a:cubicBezTo>
                  <a:pt x="423" y="45"/>
                  <a:pt x="421" y="45"/>
                  <a:pt x="419" y="45"/>
                </a:cubicBezTo>
                <a:cubicBezTo>
                  <a:pt x="418" y="44"/>
                  <a:pt x="417" y="44"/>
                  <a:pt x="416" y="44"/>
                </a:cubicBezTo>
                <a:cubicBezTo>
                  <a:pt x="415" y="44"/>
                  <a:pt x="415" y="44"/>
                  <a:pt x="414" y="44"/>
                </a:cubicBezTo>
                <a:cubicBezTo>
                  <a:pt x="414" y="44"/>
                  <a:pt x="413" y="44"/>
                  <a:pt x="413" y="44"/>
                </a:cubicBezTo>
                <a:cubicBezTo>
                  <a:pt x="413" y="44"/>
                  <a:pt x="412" y="43"/>
                  <a:pt x="412" y="44"/>
                </a:cubicBezTo>
                <a:cubicBezTo>
                  <a:pt x="410" y="43"/>
                  <a:pt x="409" y="43"/>
                  <a:pt x="407" y="43"/>
                </a:cubicBezTo>
                <a:cubicBezTo>
                  <a:pt x="406" y="43"/>
                  <a:pt x="406" y="43"/>
                  <a:pt x="406" y="43"/>
                </a:cubicBezTo>
                <a:cubicBezTo>
                  <a:pt x="405" y="43"/>
                  <a:pt x="404" y="43"/>
                  <a:pt x="402" y="43"/>
                </a:cubicBezTo>
                <a:cubicBezTo>
                  <a:pt x="408" y="44"/>
                  <a:pt x="415" y="45"/>
                  <a:pt x="421" y="46"/>
                </a:cubicBezTo>
                <a:cubicBezTo>
                  <a:pt x="421" y="46"/>
                  <a:pt x="421" y="46"/>
                  <a:pt x="421" y="46"/>
                </a:cubicBezTo>
                <a:cubicBezTo>
                  <a:pt x="421" y="46"/>
                  <a:pt x="423" y="46"/>
                  <a:pt x="423" y="47"/>
                </a:cubicBezTo>
                <a:cubicBezTo>
                  <a:pt x="423" y="47"/>
                  <a:pt x="422" y="46"/>
                  <a:pt x="421" y="47"/>
                </a:cubicBezTo>
                <a:cubicBezTo>
                  <a:pt x="416" y="46"/>
                  <a:pt x="416" y="46"/>
                  <a:pt x="416" y="46"/>
                </a:cubicBezTo>
                <a:cubicBezTo>
                  <a:pt x="415" y="46"/>
                  <a:pt x="413" y="46"/>
                  <a:pt x="412" y="46"/>
                </a:cubicBezTo>
                <a:cubicBezTo>
                  <a:pt x="411" y="46"/>
                  <a:pt x="409" y="46"/>
                  <a:pt x="409" y="45"/>
                </a:cubicBezTo>
                <a:cubicBezTo>
                  <a:pt x="404" y="45"/>
                  <a:pt x="399" y="44"/>
                  <a:pt x="395" y="44"/>
                </a:cubicBezTo>
                <a:cubicBezTo>
                  <a:pt x="395" y="44"/>
                  <a:pt x="395" y="44"/>
                  <a:pt x="395" y="44"/>
                </a:cubicBezTo>
                <a:cubicBezTo>
                  <a:pt x="398" y="44"/>
                  <a:pt x="400" y="44"/>
                  <a:pt x="403" y="45"/>
                </a:cubicBezTo>
                <a:cubicBezTo>
                  <a:pt x="408" y="46"/>
                  <a:pt x="414" y="46"/>
                  <a:pt x="419" y="47"/>
                </a:cubicBezTo>
                <a:cubicBezTo>
                  <a:pt x="415" y="47"/>
                  <a:pt x="412" y="47"/>
                  <a:pt x="408" y="46"/>
                </a:cubicBezTo>
                <a:cubicBezTo>
                  <a:pt x="408" y="47"/>
                  <a:pt x="409" y="47"/>
                  <a:pt x="410" y="47"/>
                </a:cubicBezTo>
                <a:cubicBezTo>
                  <a:pt x="407" y="47"/>
                  <a:pt x="405" y="46"/>
                  <a:pt x="402" y="46"/>
                </a:cubicBezTo>
                <a:cubicBezTo>
                  <a:pt x="403" y="47"/>
                  <a:pt x="405" y="47"/>
                  <a:pt x="406" y="47"/>
                </a:cubicBezTo>
                <a:cubicBezTo>
                  <a:pt x="404" y="47"/>
                  <a:pt x="401" y="47"/>
                  <a:pt x="399" y="46"/>
                </a:cubicBezTo>
                <a:cubicBezTo>
                  <a:pt x="397" y="46"/>
                  <a:pt x="395" y="46"/>
                  <a:pt x="393" y="46"/>
                </a:cubicBezTo>
                <a:cubicBezTo>
                  <a:pt x="396" y="47"/>
                  <a:pt x="399" y="47"/>
                  <a:pt x="402" y="47"/>
                </a:cubicBezTo>
                <a:cubicBezTo>
                  <a:pt x="401" y="47"/>
                  <a:pt x="401" y="47"/>
                  <a:pt x="400" y="47"/>
                </a:cubicBezTo>
                <a:cubicBezTo>
                  <a:pt x="401" y="47"/>
                  <a:pt x="402" y="47"/>
                  <a:pt x="403" y="47"/>
                </a:cubicBezTo>
                <a:cubicBezTo>
                  <a:pt x="401" y="47"/>
                  <a:pt x="401" y="47"/>
                  <a:pt x="401" y="47"/>
                </a:cubicBezTo>
                <a:cubicBezTo>
                  <a:pt x="405" y="48"/>
                  <a:pt x="410" y="49"/>
                  <a:pt x="413" y="49"/>
                </a:cubicBezTo>
                <a:cubicBezTo>
                  <a:pt x="413" y="50"/>
                  <a:pt x="413" y="49"/>
                  <a:pt x="412" y="49"/>
                </a:cubicBezTo>
                <a:cubicBezTo>
                  <a:pt x="410" y="49"/>
                  <a:pt x="407" y="49"/>
                  <a:pt x="404" y="49"/>
                </a:cubicBezTo>
                <a:cubicBezTo>
                  <a:pt x="409" y="49"/>
                  <a:pt x="414" y="50"/>
                  <a:pt x="418" y="51"/>
                </a:cubicBezTo>
                <a:cubicBezTo>
                  <a:pt x="413" y="50"/>
                  <a:pt x="408" y="49"/>
                  <a:pt x="402" y="49"/>
                </a:cubicBezTo>
                <a:cubicBezTo>
                  <a:pt x="405" y="50"/>
                  <a:pt x="409" y="50"/>
                  <a:pt x="412" y="50"/>
                </a:cubicBezTo>
                <a:cubicBezTo>
                  <a:pt x="413" y="50"/>
                  <a:pt x="413" y="50"/>
                  <a:pt x="413" y="50"/>
                </a:cubicBezTo>
                <a:cubicBezTo>
                  <a:pt x="409" y="50"/>
                  <a:pt x="406" y="50"/>
                  <a:pt x="403" y="49"/>
                </a:cubicBezTo>
                <a:cubicBezTo>
                  <a:pt x="403" y="50"/>
                  <a:pt x="401" y="50"/>
                  <a:pt x="401" y="50"/>
                </a:cubicBezTo>
                <a:cubicBezTo>
                  <a:pt x="401" y="50"/>
                  <a:pt x="401" y="50"/>
                  <a:pt x="401" y="50"/>
                </a:cubicBezTo>
                <a:cubicBezTo>
                  <a:pt x="409" y="52"/>
                  <a:pt x="418" y="53"/>
                  <a:pt x="425" y="54"/>
                </a:cubicBezTo>
                <a:cubicBezTo>
                  <a:pt x="425" y="54"/>
                  <a:pt x="424" y="54"/>
                  <a:pt x="423" y="54"/>
                </a:cubicBezTo>
                <a:cubicBezTo>
                  <a:pt x="420" y="54"/>
                  <a:pt x="417" y="53"/>
                  <a:pt x="414" y="53"/>
                </a:cubicBezTo>
                <a:cubicBezTo>
                  <a:pt x="416" y="54"/>
                  <a:pt x="416" y="54"/>
                  <a:pt x="416" y="54"/>
                </a:cubicBezTo>
                <a:cubicBezTo>
                  <a:pt x="415" y="54"/>
                  <a:pt x="414" y="53"/>
                  <a:pt x="412" y="53"/>
                </a:cubicBezTo>
                <a:cubicBezTo>
                  <a:pt x="412" y="53"/>
                  <a:pt x="413" y="54"/>
                  <a:pt x="413" y="54"/>
                </a:cubicBezTo>
                <a:cubicBezTo>
                  <a:pt x="413" y="54"/>
                  <a:pt x="413" y="54"/>
                  <a:pt x="413" y="54"/>
                </a:cubicBezTo>
                <a:cubicBezTo>
                  <a:pt x="413" y="54"/>
                  <a:pt x="412" y="54"/>
                  <a:pt x="412" y="54"/>
                </a:cubicBezTo>
                <a:cubicBezTo>
                  <a:pt x="413" y="54"/>
                  <a:pt x="413" y="54"/>
                  <a:pt x="413" y="54"/>
                </a:cubicBezTo>
                <a:cubicBezTo>
                  <a:pt x="419" y="55"/>
                  <a:pt x="426" y="56"/>
                  <a:pt x="432" y="57"/>
                </a:cubicBezTo>
                <a:cubicBezTo>
                  <a:pt x="432" y="57"/>
                  <a:pt x="432" y="57"/>
                  <a:pt x="433" y="57"/>
                </a:cubicBezTo>
                <a:cubicBezTo>
                  <a:pt x="430" y="58"/>
                  <a:pt x="428" y="57"/>
                  <a:pt x="426" y="57"/>
                </a:cubicBezTo>
                <a:cubicBezTo>
                  <a:pt x="426" y="57"/>
                  <a:pt x="426" y="57"/>
                  <a:pt x="426" y="57"/>
                </a:cubicBezTo>
                <a:cubicBezTo>
                  <a:pt x="427" y="58"/>
                  <a:pt x="429" y="58"/>
                  <a:pt x="431" y="58"/>
                </a:cubicBezTo>
                <a:cubicBezTo>
                  <a:pt x="429" y="58"/>
                  <a:pt x="427" y="58"/>
                  <a:pt x="425" y="58"/>
                </a:cubicBezTo>
                <a:cubicBezTo>
                  <a:pt x="424" y="58"/>
                  <a:pt x="425" y="58"/>
                  <a:pt x="426" y="58"/>
                </a:cubicBezTo>
                <a:cubicBezTo>
                  <a:pt x="425" y="58"/>
                  <a:pt x="425" y="58"/>
                  <a:pt x="425" y="58"/>
                </a:cubicBezTo>
                <a:cubicBezTo>
                  <a:pt x="426" y="59"/>
                  <a:pt x="426" y="59"/>
                  <a:pt x="426" y="59"/>
                </a:cubicBezTo>
                <a:cubicBezTo>
                  <a:pt x="426" y="59"/>
                  <a:pt x="426" y="59"/>
                  <a:pt x="425" y="59"/>
                </a:cubicBezTo>
                <a:cubicBezTo>
                  <a:pt x="427" y="60"/>
                  <a:pt x="430" y="59"/>
                  <a:pt x="431" y="60"/>
                </a:cubicBezTo>
                <a:cubicBezTo>
                  <a:pt x="428" y="61"/>
                  <a:pt x="425" y="60"/>
                  <a:pt x="423" y="61"/>
                </a:cubicBezTo>
                <a:cubicBezTo>
                  <a:pt x="422" y="61"/>
                  <a:pt x="423" y="61"/>
                  <a:pt x="423" y="61"/>
                </a:cubicBezTo>
                <a:cubicBezTo>
                  <a:pt x="426" y="62"/>
                  <a:pt x="429" y="62"/>
                  <a:pt x="431" y="63"/>
                </a:cubicBezTo>
                <a:cubicBezTo>
                  <a:pt x="430" y="63"/>
                  <a:pt x="429" y="63"/>
                  <a:pt x="428" y="63"/>
                </a:cubicBezTo>
                <a:cubicBezTo>
                  <a:pt x="428" y="64"/>
                  <a:pt x="430" y="64"/>
                  <a:pt x="431" y="65"/>
                </a:cubicBezTo>
                <a:cubicBezTo>
                  <a:pt x="431" y="65"/>
                  <a:pt x="431" y="65"/>
                  <a:pt x="432" y="65"/>
                </a:cubicBezTo>
                <a:cubicBezTo>
                  <a:pt x="430" y="65"/>
                  <a:pt x="433" y="65"/>
                  <a:pt x="432" y="66"/>
                </a:cubicBezTo>
                <a:cubicBezTo>
                  <a:pt x="430" y="66"/>
                  <a:pt x="428" y="67"/>
                  <a:pt x="427" y="68"/>
                </a:cubicBezTo>
                <a:cubicBezTo>
                  <a:pt x="429" y="68"/>
                  <a:pt x="430" y="68"/>
                  <a:pt x="431" y="68"/>
                </a:cubicBezTo>
                <a:cubicBezTo>
                  <a:pt x="426" y="68"/>
                  <a:pt x="426" y="68"/>
                  <a:pt x="426" y="68"/>
                </a:cubicBezTo>
                <a:cubicBezTo>
                  <a:pt x="426" y="69"/>
                  <a:pt x="425" y="68"/>
                  <a:pt x="424" y="69"/>
                </a:cubicBezTo>
                <a:cubicBezTo>
                  <a:pt x="427" y="69"/>
                  <a:pt x="427" y="69"/>
                  <a:pt x="427" y="69"/>
                </a:cubicBezTo>
                <a:cubicBezTo>
                  <a:pt x="424" y="69"/>
                  <a:pt x="421" y="69"/>
                  <a:pt x="419" y="69"/>
                </a:cubicBezTo>
                <a:cubicBezTo>
                  <a:pt x="420" y="69"/>
                  <a:pt x="421" y="69"/>
                  <a:pt x="422" y="69"/>
                </a:cubicBezTo>
                <a:cubicBezTo>
                  <a:pt x="422" y="70"/>
                  <a:pt x="421" y="69"/>
                  <a:pt x="420" y="70"/>
                </a:cubicBezTo>
                <a:cubicBezTo>
                  <a:pt x="423" y="70"/>
                  <a:pt x="427" y="70"/>
                  <a:pt x="430" y="70"/>
                </a:cubicBezTo>
                <a:cubicBezTo>
                  <a:pt x="430" y="70"/>
                  <a:pt x="430" y="70"/>
                  <a:pt x="430" y="70"/>
                </a:cubicBezTo>
                <a:cubicBezTo>
                  <a:pt x="430" y="70"/>
                  <a:pt x="430" y="70"/>
                  <a:pt x="430" y="70"/>
                </a:cubicBezTo>
                <a:cubicBezTo>
                  <a:pt x="429" y="71"/>
                  <a:pt x="428" y="71"/>
                  <a:pt x="426" y="71"/>
                </a:cubicBezTo>
                <a:cubicBezTo>
                  <a:pt x="423" y="71"/>
                  <a:pt x="420" y="71"/>
                  <a:pt x="417" y="72"/>
                </a:cubicBezTo>
                <a:cubicBezTo>
                  <a:pt x="416" y="71"/>
                  <a:pt x="416" y="72"/>
                  <a:pt x="415" y="72"/>
                </a:cubicBezTo>
                <a:cubicBezTo>
                  <a:pt x="415" y="72"/>
                  <a:pt x="417" y="72"/>
                  <a:pt x="418" y="72"/>
                </a:cubicBezTo>
                <a:cubicBezTo>
                  <a:pt x="418" y="72"/>
                  <a:pt x="418" y="72"/>
                  <a:pt x="418" y="72"/>
                </a:cubicBezTo>
                <a:cubicBezTo>
                  <a:pt x="429" y="72"/>
                  <a:pt x="429" y="72"/>
                  <a:pt x="429" y="72"/>
                </a:cubicBezTo>
                <a:cubicBezTo>
                  <a:pt x="429" y="72"/>
                  <a:pt x="429" y="72"/>
                  <a:pt x="429" y="72"/>
                </a:cubicBezTo>
                <a:cubicBezTo>
                  <a:pt x="429" y="72"/>
                  <a:pt x="429" y="72"/>
                  <a:pt x="429" y="72"/>
                </a:cubicBezTo>
                <a:cubicBezTo>
                  <a:pt x="425" y="72"/>
                  <a:pt x="420" y="73"/>
                  <a:pt x="416" y="73"/>
                </a:cubicBezTo>
                <a:cubicBezTo>
                  <a:pt x="416" y="73"/>
                  <a:pt x="414" y="73"/>
                  <a:pt x="414" y="73"/>
                </a:cubicBezTo>
                <a:cubicBezTo>
                  <a:pt x="418" y="74"/>
                  <a:pt x="422" y="74"/>
                  <a:pt x="426" y="74"/>
                </a:cubicBezTo>
                <a:cubicBezTo>
                  <a:pt x="423" y="74"/>
                  <a:pt x="420" y="74"/>
                  <a:pt x="416" y="74"/>
                </a:cubicBezTo>
                <a:cubicBezTo>
                  <a:pt x="415" y="74"/>
                  <a:pt x="415" y="74"/>
                  <a:pt x="415" y="74"/>
                </a:cubicBezTo>
                <a:cubicBezTo>
                  <a:pt x="416" y="75"/>
                  <a:pt x="417" y="75"/>
                  <a:pt x="418" y="75"/>
                </a:cubicBezTo>
                <a:cubicBezTo>
                  <a:pt x="417" y="75"/>
                  <a:pt x="416" y="75"/>
                  <a:pt x="415" y="75"/>
                </a:cubicBezTo>
                <a:cubicBezTo>
                  <a:pt x="416" y="75"/>
                  <a:pt x="417" y="75"/>
                  <a:pt x="418" y="75"/>
                </a:cubicBezTo>
                <a:cubicBezTo>
                  <a:pt x="420" y="75"/>
                  <a:pt x="422" y="75"/>
                  <a:pt x="424" y="75"/>
                </a:cubicBezTo>
                <a:cubicBezTo>
                  <a:pt x="422" y="76"/>
                  <a:pt x="421" y="76"/>
                  <a:pt x="420" y="76"/>
                </a:cubicBezTo>
                <a:cubicBezTo>
                  <a:pt x="421" y="77"/>
                  <a:pt x="423" y="76"/>
                  <a:pt x="425" y="76"/>
                </a:cubicBezTo>
                <a:cubicBezTo>
                  <a:pt x="422" y="77"/>
                  <a:pt x="419" y="77"/>
                  <a:pt x="417" y="77"/>
                </a:cubicBezTo>
                <a:cubicBezTo>
                  <a:pt x="418" y="78"/>
                  <a:pt x="419" y="77"/>
                  <a:pt x="420" y="78"/>
                </a:cubicBezTo>
                <a:cubicBezTo>
                  <a:pt x="419" y="78"/>
                  <a:pt x="418" y="78"/>
                  <a:pt x="416" y="78"/>
                </a:cubicBezTo>
                <a:cubicBezTo>
                  <a:pt x="419" y="78"/>
                  <a:pt x="422" y="78"/>
                  <a:pt x="424" y="78"/>
                </a:cubicBezTo>
                <a:cubicBezTo>
                  <a:pt x="422" y="79"/>
                  <a:pt x="420" y="79"/>
                  <a:pt x="417" y="79"/>
                </a:cubicBezTo>
                <a:cubicBezTo>
                  <a:pt x="416" y="79"/>
                  <a:pt x="416" y="79"/>
                  <a:pt x="416" y="79"/>
                </a:cubicBezTo>
                <a:cubicBezTo>
                  <a:pt x="418" y="80"/>
                  <a:pt x="420" y="79"/>
                  <a:pt x="421" y="79"/>
                </a:cubicBezTo>
                <a:cubicBezTo>
                  <a:pt x="420" y="80"/>
                  <a:pt x="417" y="80"/>
                  <a:pt x="415" y="80"/>
                </a:cubicBezTo>
                <a:cubicBezTo>
                  <a:pt x="417" y="81"/>
                  <a:pt x="419" y="81"/>
                  <a:pt x="421" y="81"/>
                </a:cubicBezTo>
                <a:cubicBezTo>
                  <a:pt x="421" y="81"/>
                  <a:pt x="422" y="81"/>
                  <a:pt x="421" y="81"/>
                </a:cubicBezTo>
                <a:cubicBezTo>
                  <a:pt x="419" y="82"/>
                  <a:pt x="417" y="81"/>
                  <a:pt x="415" y="82"/>
                </a:cubicBezTo>
                <a:cubicBezTo>
                  <a:pt x="416" y="82"/>
                  <a:pt x="418" y="82"/>
                  <a:pt x="420" y="82"/>
                </a:cubicBezTo>
                <a:cubicBezTo>
                  <a:pt x="420" y="82"/>
                  <a:pt x="419" y="82"/>
                  <a:pt x="418" y="82"/>
                </a:cubicBezTo>
                <a:cubicBezTo>
                  <a:pt x="418" y="83"/>
                  <a:pt x="420" y="82"/>
                  <a:pt x="420" y="83"/>
                </a:cubicBezTo>
                <a:cubicBezTo>
                  <a:pt x="417" y="84"/>
                  <a:pt x="413" y="84"/>
                  <a:pt x="410" y="85"/>
                </a:cubicBezTo>
                <a:cubicBezTo>
                  <a:pt x="407" y="85"/>
                  <a:pt x="404" y="86"/>
                  <a:pt x="400" y="87"/>
                </a:cubicBezTo>
                <a:cubicBezTo>
                  <a:pt x="400" y="87"/>
                  <a:pt x="400" y="87"/>
                  <a:pt x="400" y="87"/>
                </a:cubicBezTo>
                <a:cubicBezTo>
                  <a:pt x="400" y="87"/>
                  <a:pt x="401" y="87"/>
                  <a:pt x="401" y="87"/>
                </a:cubicBezTo>
                <a:cubicBezTo>
                  <a:pt x="398" y="88"/>
                  <a:pt x="395" y="88"/>
                  <a:pt x="392" y="88"/>
                </a:cubicBezTo>
                <a:cubicBezTo>
                  <a:pt x="392" y="89"/>
                  <a:pt x="392" y="89"/>
                  <a:pt x="392" y="89"/>
                </a:cubicBezTo>
                <a:cubicBezTo>
                  <a:pt x="398" y="89"/>
                  <a:pt x="398" y="89"/>
                  <a:pt x="398" y="89"/>
                </a:cubicBezTo>
                <a:cubicBezTo>
                  <a:pt x="393" y="89"/>
                  <a:pt x="388" y="89"/>
                  <a:pt x="384" y="89"/>
                </a:cubicBezTo>
                <a:cubicBezTo>
                  <a:pt x="383" y="90"/>
                  <a:pt x="383" y="90"/>
                  <a:pt x="383" y="90"/>
                </a:cubicBezTo>
                <a:cubicBezTo>
                  <a:pt x="385" y="91"/>
                  <a:pt x="386" y="90"/>
                  <a:pt x="388" y="90"/>
                </a:cubicBezTo>
                <a:cubicBezTo>
                  <a:pt x="387" y="90"/>
                  <a:pt x="386" y="90"/>
                  <a:pt x="387" y="91"/>
                </a:cubicBezTo>
                <a:cubicBezTo>
                  <a:pt x="389" y="91"/>
                  <a:pt x="391" y="90"/>
                  <a:pt x="394" y="91"/>
                </a:cubicBezTo>
                <a:cubicBezTo>
                  <a:pt x="397" y="90"/>
                  <a:pt x="397" y="90"/>
                  <a:pt x="397" y="90"/>
                </a:cubicBezTo>
                <a:cubicBezTo>
                  <a:pt x="397" y="91"/>
                  <a:pt x="397" y="91"/>
                  <a:pt x="397" y="91"/>
                </a:cubicBezTo>
                <a:cubicBezTo>
                  <a:pt x="394" y="91"/>
                  <a:pt x="392" y="91"/>
                  <a:pt x="389" y="91"/>
                </a:cubicBezTo>
                <a:cubicBezTo>
                  <a:pt x="388" y="92"/>
                  <a:pt x="389" y="92"/>
                  <a:pt x="389" y="92"/>
                </a:cubicBezTo>
                <a:cubicBezTo>
                  <a:pt x="390" y="92"/>
                  <a:pt x="391" y="92"/>
                  <a:pt x="392" y="92"/>
                </a:cubicBezTo>
                <a:cubicBezTo>
                  <a:pt x="393" y="92"/>
                  <a:pt x="394" y="91"/>
                  <a:pt x="395" y="92"/>
                </a:cubicBezTo>
                <a:cubicBezTo>
                  <a:pt x="393" y="92"/>
                  <a:pt x="392" y="92"/>
                  <a:pt x="391" y="92"/>
                </a:cubicBezTo>
                <a:cubicBezTo>
                  <a:pt x="392" y="93"/>
                  <a:pt x="392" y="93"/>
                  <a:pt x="392" y="93"/>
                </a:cubicBezTo>
                <a:cubicBezTo>
                  <a:pt x="394" y="93"/>
                  <a:pt x="396" y="93"/>
                  <a:pt x="398" y="93"/>
                </a:cubicBezTo>
                <a:cubicBezTo>
                  <a:pt x="398" y="93"/>
                  <a:pt x="397" y="93"/>
                  <a:pt x="396" y="94"/>
                </a:cubicBezTo>
                <a:cubicBezTo>
                  <a:pt x="396" y="94"/>
                  <a:pt x="397" y="94"/>
                  <a:pt x="397" y="95"/>
                </a:cubicBezTo>
                <a:cubicBezTo>
                  <a:pt x="397" y="95"/>
                  <a:pt x="397" y="95"/>
                  <a:pt x="397" y="95"/>
                </a:cubicBezTo>
                <a:cubicBezTo>
                  <a:pt x="398" y="95"/>
                  <a:pt x="399" y="96"/>
                  <a:pt x="401" y="96"/>
                </a:cubicBezTo>
                <a:cubicBezTo>
                  <a:pt x="401" y="96"/>
                  <a:pt x="401" y="96"/>
                  <a:pt x="401" y="96"/>
                </a:cubicBezTo>
                <a:cubicBezTo>
                  <a:pt x="398" y="96"/>
                  <a:pt x="395" y="96"/>
                  <a:pt x="391" y="97"/>
                </a:cubicBezTo>
                <a:cubicBezTo>
                  <a:pt x="391" y="97"/>
                  <a:pt x="391" y="97"/>
                  <a:pt x="390" y="97"/>
                </a:cubicBezTo>
                <a:cubicBezTo>
                  <a:pt x="392" y="97"/>
                  <a:pt x="393" y="97"/>
                  <a:pt x="395" y="97"/>
                </a:cubicBezTo>
                <a:cubicBezTo>
                  <a:pt x="393" y="98"/>
                  <a:pt x="396" y="98"/>
                  <a:pt x="397" y="98"/>
                </a:cubicBezTo>
                <a:cubicBezTo>
                  <a:pt x="399" y="99"/>
                  <a:pt x="401" y="98"/>
                  <a:pt x="402" y="99"/>
                </a:cubicBezTo>
                <a:cubicBezTo>
                  <a:pt x="399" y="99"/>
                  <a:pt x="396" y="99"/>
                  <a:pt x="393" y="99"/>
                </a:cubicBezTo>
                <a:cubicBezTo>
                  <a:pt x="392" y="99"/>
                  <a:pt x="392" y="99"/>
                  <a:pt x="391" y="99"/>
                </a:cubicBezTo>
                <a:cubicBezTo>
                  <a:pt x="393" y="100"/>
                  <a:pt x="396" y="100"/>
                  <a:pt x="398" y="100"/>
                </a:cubicBezTo>
                <a:cubicBezTo>
                  <a:pt x="398" y="100"/>
                  <a:pt x="397" y="100"/>
                  <a:pt x="397" y="101"/>
                </a:cubicBezTo>
                <a:cubicBezTo>
                  <a:pt x="400" y="101"/>
                  <a:pt x="401" y="101"/>
                  <a:pt x="403" y="102"/>
                </a:cubicBezTo>
                <a:cubicBezTo>
                  <a:pt x="402" y="102"/>
                  <a:pt x="401" y="101"/>
                  <a:pt x="399" y="101"/>
                </a:cubicBezTo>
                <a:cubicBezTo>
                  <a:pt x="395" y="101"/>
                  <a:pt x="391" y="100"/>
                  <a:pt x="387" y="100"/>
                </a:cubicBezTo>
                <a:cubicBezTo>
                  <a:pt x="387" y="100"/>
                  <a:pt x="387" y="100"/>
                  <a:pt x="387" y="101"/>
                </a:cubicBezTo>
                <a:cubicBezTo>
                  <a:pt x="393" y="101"/>
                  <a:pt x="398" y="101"/>
                  <a:pt x="403" y="103"/>
                </a:cubicBezTo>
                <a:cubicBezTo>
                  <a:pt x="406" y="103"/>
                  <a:pt x="406" y="103"/>
                  <a:pt x="406" y="103"/>
                </a:cubicBezTo>
                <a:cubicBezTo>
                  <a:pt x="406" y="103"/>
                  <a:pt x="406" y="103"/>
                  <a:pt x="406" y="103"/>
                </a:cubicBezTo>
                <a:cubicBezTo>
                  <a:pt x="398" y="102"/>
                  <a:pt x="389" y="102"/>
                  <a:pt x="381" y="101"/>
                </a:cubicBezTo>
                <a:cubicBezTo>
                  <a:pt x="380" y="101"/>
                  <a:pt x="380" y="101"/>
                  <a:pt x="380" y="101"/>
                </a:cubicBezTo>
                <a:cubicBezTo>
                  <a:pt x="387" y="102"/>
                  <a:pt x="395" y="103"/>
                  <a:pt x="401" y="104"/>
                </a:cubicBezTo>
                <a:cubicBezTo>
                  <a:pt x="393" y="103"/>
                  <a:pt x="385" y="103"/>
                  <a:pt x="377" y="102"/>
                </a:cubicBezTo>
                <a:cubicBezTo>
                  <a:pt x="374" y="102"/>
                  <a:pt x="374" y="102"/>
                  <a:pt x="374" y="102"/>
                </a:cubicBezTo>
                <a:cubicBezTo>
                  <a:pt x="383" y="103"/>
                  <a:pt x="393" y="103"/>
                  <a:pt x="402" y="106"/>
                </a:cubicBezTo>
                <a:cubicBezTo>
                  <a:pt x="403" y="106"/>
                  <a:pt x="403" y="106"/>
                  <a:pt x="403" y="106"/>
                </a:cubicBezTo>
                <a:cubicBezTo>
                  <a:pt x="398" y="105"/>
                  <a:pt x="392" y="105"/>
                  <a:pt x="386" y="104"/>
                </a:cubicBezTo>
                <a:cubicBezTo>
                  <a:pt x="386" y="104"/>
                  <a:pt x="386" y="104"/>
                  <a:pt x="386" y="104"/>
                </a:cubicBezTo>
                <a:cubicBezTo>
                  <a:pt x="387" y="105"/>
                  <a:pt x="389" y="105"/>
                  <a:pt x="390" y="105"/>
                </a:cubicBezTo>
                <a:cubicBezTo>
                  <a:pt x="384" y="105"/>
                  <a:pt x="378" y="104"/>
                  <a:pt x="372" y="104"/>
                </a:cubicBezTo>
                <a:cubicBezTo>
                  <a:pt x="372" y="104"/>
                  <a:pt x="371" y="104"/>
                  <a:pt x="371" y="104"/>
                </a:cubicBezTo>
                <a:cubicBezTo>
                  <a:pt x="366" y="104"/>
                  <a:pt x="366" y="104"/>
                  <a:pt x="366" y="104"/>
                </a:cubicBezTo>
                <a:cubicBezTo>
                  <a:pt x="366" y="104"/>
                  <a:pt x="366" y="104"/>
                  <a:pt x="366" y="104"/>
                </a:cubicBezTo>
                <a:cubicBezTo>
                  <a:pt x="377" y="106"/>
                  <a:pt x="389" y="106"/>
                  <a:pt x="401" y="108"/>
                </a:cubicBezTo>
                <a:cubicBezTo>
                  <a:pt x="403" y="109"/>
                  <a:pt x="405" y="109"/>
                  <a:pt x="408" y="109"/>
                </a:cubicBezTo>
                <a:cubicBezTo>
                  <a:pt x="412" y="110"/>
                  <a:pt x="416" y="110"/>
                  <a:pt x="420" y="110"/>
                </a:cubicBezTo>
                <a:cubicBezTo>
                  <a:pt x="420" y="111"/>
                  <a:pt x="419" y="110"/>
                  <a:pt x="418" y="111"/>
                </a:cubicBezTo>
                <a:cubicBezTo>
                  <a:pt x="418" y="111"/>
                  <a:pt x="417" y="111"/>
                  <a:pt x="417" y="111"/>
                </a:cubicBezTo>
                <a:cubicBezTo>
                  <a:pt x="418" y="111"/>
                  <a:pt x="419" y="112"/>
                  <a:pt x="421" y="112"/>
                </a:cubicBezTo>
                <a:cubicBezTo>
                  <a:pt x="422" y="112"/>
                  <a:pt x="423" y="112"/>
                  <a:pt x="424" y="113"/>
                </a:cubicBezTo>
                <a:cubicBezTo>
                  <a:pt x="422" y="113"/>
                  <a:pt x="422" y="113"/>
                  <a:pt x="422" y="113"/>
                </a:cubicBezTo>
                <a:cubicBezTo>
                  <a:pt x="417" y="113"/>
                  <a:pt x="411" y="112"/>
                  <a:pt x="406" y="113"/>
                </a:cubicBezTo>
                <a:cubicBezTo>
                  <a:pt x="405" y="113"/>
                  <a:pt x="403" y="113"/>
                  <a:pt x="402" y="113"/>
                </a:cubicBezTo>
                <a:cubicBezTo>
                  <a:pt x="403" y="113"/>
                  <a:pt x="403" y="113"/>
                  <a:pt x="403" y="113"/>
                </a:cubicBezTo>
                <a:cubicBezTo>
                  <a:pt x="409" y="114"/>
                  <a:pt x="414" y="114"/>
                  <a:pt x="421" y="115"/>
                </a:cubicBezTo>
                <a:cubicBezTo>
                  <a:pt x="422" y="115"/>
                  <a:pt x="422" y="115"/>
                  <a:pt x="422" y="115"/>
                </a:cubicBezTo>
                <a:cubicBezTo>
                  <a:pt x="421" y="115"/>
                  <a:pt x="421" y="115"/>
                  <a:pt x="421" y="115"/>
                </a:cubicBezTo>
                <a:cubicBezTo>
                  <a:pt x="415" y="115"/>
                  <a:pt x="415" y="115"/>
                  <a:pt x="415" y="115"/>
                </a:cubicBezTo>
                <a:cubicBezTo>
                  <a:pt x="414" y="116"/>
                  <a:pt x="414" y="116"/>
                  <a:pt x="414" y="116"/>
                </a:cubicBezTo>
                <a:cubicBezTo>
                  <a:pt x="416" y="116"/>
                  <a:pt x="418" y="116"/>
                  <a:pt x="419" y="116"/>
                </a:cubicBezTo>
                <a:cubicBezTo>
                  <a:pt x="419" y="116"/>
                  <a:pt x="420" y="116"/>
                  <a:pt x="419" y="117"/>
                </a:cubicBezTo>
                <a:cubicBezTo>
                  <a:pt x="420" y="117"/>
                  <a:pt x="420" y="117"/>
                  <a:pt x="421" y="117"/>
                </a:cubicBezTo>
                <a:cubicBezTo>
                  <a:pt x="418" y="117"/>
                  <a:pt x="414" y="117"/>
                  <a:pt x="411" y="117"/>
                </a:cubicBezTo>
                <a:cubicBezTo>
                  <a:pt x="414" y="118"/>
                  <a:pt x="418" y="117"/>
                  <a:pt x="421" y="118"/>
                </a:cubicBezTo>
                <a:cubicBezTo>
                  <a:pt x="419" y="118"/>
                  <a:pt x="418" y="118"/>
                  <a:pt x="417" y="118"/>
                </a:cubicBezTo>
                <a:cubicBezTo>
                  <a:pt x="417" y="118"/>
                  <a:pt x="418" y="118"/>
                  <a:pt x="419" y="118"/>
                </a:cubicBezTo>
                <a:cubicBezTo>
                  <a:pt x="417" y="119"/>
                  <a:pt x="416" y="118"/>
                  <a:pt x="414" y="119"/>
                </a:cubicBezTo>
                <a:cubicBezTo>
                  <a:pt x="410" y="119"/>
                  <a:pt x="404" y="119"/>
                  <a:pt x="400" y="119"/>
                </a:cubicBezTo>
                <a:cubicBezTo>
                  <a:pt x="400" y="119"/>
                  <a:pt x="400" y="119"/>
                  <a:pt x="400" y="119"/>
                </a:cubicBezTo>
                <a:cubicBezTo>
                  <a:pt x="405" y="120"/>
                  <a:pt x="411" y="120"/>
                  <a:pt x="416" y="120"/>
                </a:cubicBezTo>
                <a:cubicBezTo>
                  <a:pt x="416" y="120"/>
                  <a:pt x="417" y="120"/>
                  <a:pt x="417" y="120"/>
                </a:cubicBezTo>
                <a:cubicBezTo>
                  <a:pt x="416" y="120"/>
                  <a:pt x="415" y="120"/>
                  <a:pt x="414" y="121"/>
                </a:cubicBezTo>
                <a:cubicBezTo>
                  <a:pt x="412" y="121"/>
                  <a:pt x="412" y="121"/>
                  <a:pt x="412" y="121"/>
                </a:cubicBezTo>
                <a:cubicBezTo>
                  <a:pt x="412" y="121"/>
                  <a:pt x="412" y="121"/>
                  <a:pt x="412" y="121"/>
                </a:cubicBezTo>
                <a:cubicBezTo>
                  <a:pt x="411" y="121"/>
                  <a:pt x="410" y="121"/>
                  <a:pt x="409" y="121"/>
                </a:cubicBezTo>
                <a:cubicBezTo>
                  <a:pt x="410" y="121"/>
                  <a:pt x="412" y="121"/>
                  <a:pt x="414" y="121"/>
                </a:cubicBezTo>
                <a:cubicBezTo>
                  <a:pt x="411" y="122"/>
                  <a:pt x="406" y="121"/>
                  <a:pt x="403" y="121"/>
                </a:cubicBezTo>
                <a:cubicBezTo>
                  <a:pt x="402" y="121"/>
                  <a:pt x="402" y="121"/>
                  <a:pt x="401" y="121"/>
                </a:cubicBezTo>
                <a:cubicBezTo>
                  <a:pt x="406" y="122"/>
                  <a:pt x="409" y="123"/>
                  <a:pt x="414" y="122"/>
                </a:cubicBezTo>
                <a:cubicBezTo>
                  <a:pt x="414" y="122"/>
                  <a:pt x="414" y="122"/>
                  <a:pt x="414" y="122"/>
                </a:cubicBezTo>
                <a:cubicBezTo>
                  <a:pt x="413" y="122"/>
                  <a:pt x="413" y="122"/>
                  <a:pt x="413" y="122"/>
                </a:cubicBezTo>
                <a:cubicBezTo>
                  <a:pt x="413" y="123"/>
                  <a:pt x="413" y="123"/>
                  <a:pt x="413" y="123"/>
                </a:cubicBezTo>
                <a:cubicBezTo>
                  <a:pt x="412" y="123"/>
                  <a:pt x="412" y="123"/>
                  <a:pt x="412" y="123"/>
                </a:cubicBezTo>
                <a:cubicBezTo>
                  <a:pt x="414" y="123"/>
                  <a:pt x="415" y="123"/>
                  <a:pt x="416" y="123"/>
                </a:cubicBezTo>
                <a:cubicBezTo>
                  <a:pt x="413" y="124"/>
                  <a:pt x="409" y="123"/>
                  <a:pt x="405" y="124"/>
                </a:cubicBezTo>
                <a:cubicBezTo>
                  <a:pt x="404" y="124"/>
                  <a:pt x="403" y="124"/>
                  <a:pt x="402" y="124"/>
                </a:cubicBezTo>
                <a:cubicBezTo>
                  <a:pt x="406" y="125"/>
                  <a:pt x="411" y="125"/>
                  <a:pt x="415" y="125"/>
                </a:cubicBezTo>
                <a:cubicBezTo>
                  <a:pt x="415" y="125"/>
                  <a:pt x="415" y="125"/>
                  <a:pt x="415" y="125"/>
                </a:cubicBezTo>
                <a:cubicBezTo>
                  <a:pt x="413" y="125"/>
                  <a:pt x="410" y="125"/>
                  <a:pt x="407" y="125"/>
                </a:cubicBezTo>
                <a:cubicBezTo>
                  <a:pt x="407" y="125"/>
                  <a:pt x="406" y="125"/>
                  <a:pt x="406" y="125"/>
                </a:cubicBezTo>
                <a:cubicBezTo>
                  <a:pt x="406" y="125"/>
                  <a:pt x="406" y="125"/>
                  <a:pt x="406" y="125"/>
                </a:cubicBezTo>
                <a:cubicBezTo>
                  <a:pt x="406" y="126"/>
                  <a:pt x="406" y="126"/>
                  <a:pt x="406" y="126"/>
                </a:cubicBezTo>
                <a:cubicBezTo>
                  <a:pt x="407" y="126"/>
                  <a:pt x="408" y="126"/>
                  <a:pt x="409" y="126"/>
                </a:cubicBezTo>
                <a:cubicBezTo>
                  <a:pt x="409" y="126"/>
                  <a:pt x="409" y="126"/>
                  <a:pt x="408" y="126"/>
                </a:cubicBezTo>
                <a:cubicBezTo>
                  <a:pt x="407" y="126"/>
                  <a:pt x="405" y="126"/>
                  <a:pt x="403" y="126"/>
                </a:cubicBezTo>
                <a:cubicBezTo>
                  <a:pt x="402" y="126"/>
                  <a:pt x="401" y="126"/>
                  <a:pt x="400" y="126"/>
                </a:cubicBezTo>
                <a:cubicBezTo>
                  <a:pt x="400" y="126"/>
                  <a:pt x="400" y="126"/>
                  <a:pt x="400" y="126"/>
                </a:cubicBezTo>
                <a:cubicBezTo>
                  <a:pt x="420" y="129"/>
                  <a:pt x="420" y="129"/>
                  <a:pt x="420" y="129"/>
                </a:cubicBezTo>
                <a:cubicBezTo>
                  <a:pt x="421" y="129"/>
                  <a:pt x="422" y="129"/>
                  <a:pt x="422" y="128"/>
                </a:cubicBezTo>
                <a:cubicBezTo>
                  <a:pt x="422" y="129"/>
                  <a:pt x="423" y="129"/>
                  <a:pt x="424" y="128"/>
                </a:cubicBezTo>
                <a:cubicBezTo>
                  <a:pt x="429" y="129"/>
                  <a:pt x="435" y="130"/>
                  <a:pt x="441" y="130"/>
                </a:cubicBezTo>
                <a:cubicBezTo>
                  <a:pt x="442" y="130"/>
                  <a:pt x="443" y="130"/>
                  <a:pt x="444" y="130"/>
                </a:cubicBezTo>
                <a:cubicBezTo>
                  <a:pt x="439" y="130"/>
                  <a:pt x="434" y="129"/>
                  <a:pt x="430" y="129"/>
                </a:cubicBezTo>
                <a:cubicBezTo>
                  <a:pt x="437" y="130"/>
                  <a:pt x="445" y="131"/>
                  <a:pt x="453" y="131"/>
                </a:cubicBezTo>
                <a:cubicBezTo>
                  <a:pt x="453" y="132"/>
                  <a:pt x="451" y="131"/>
                  <a:pt x="451" y="132"/>
                </a:cubicBezTo>
                <a:cubicBezTo>
                  <a:pt x="451" y="131"/>
                  <a:pt x="450" y="132"/>
                  <a:pt x="449" y="132"/>
                </a:cubicBezTo>
                <a:cubicBezTo>
                  <a:pt x="450" y="132"/>
                  <a:pt x="450" y="132"/>
                  <a:pt x="450" y="132"/>
                </a:cubicBezTo>
                <a:cubicBezTo>
                  <a:pt x="453" y="133"/>
                  <a:pt x="457" y="132"/>
                  <a:pt x="458" y="133"/>
                </a:cubicBezTo>
                <a:cubicBezTo>
                  <a:pt x="450" y="134"/>
                  <a:pt x="441" y="133"/>
                  <a:pt x="433" y="133"/>
                </a:cubicBezTo>
                <a:cubicBezTo>
                  <a:pt x="432" y="134"/>
                  <a:pt x="432" y="134"/>
                  <a:pt x="432" y="134"/>
                </a:cubicBezTo>
                <a:cubicBezTo>
                  <a:pt x="433" y="134"/>
                  <a:pt x="433" y="134"/>
                  <a:pt x="433" y="134"/>
                </a:cubicBezTo>
                <a:cubicBezTo>
                  <a:pt x="447" y="135"/>
                  <a:pt x="447" y="135"/>
                  <a:pt x="447" y="135"/>
                </a:cubicBezTo>
                <a:cubicBezTo>
                  <a:pt x="449" y="135"/>
                  <a:pt x="444" y="135"/>
                  <a:pt x="452" y="135"/>
                </a:cubicBezTo>
                <a:cubicBezTo>
                  <a:pt x="449" y="135"/>
                  <a:pt x="449" y="135"/>
                  <a:pt x="449" y="135"/>
                </a:cubicBezTo>
                <a:cubicBezTo>
                  <a:pt x="449" y="135"/>
                  <a:pt x="449" y="135"/>
                  <a:pt x="449" y="135"/>
                </a:cubicBezTo>
                <a:cubicBezTo>
                  <a:pt x="452" y="136"/>
                  <a:pt x="452" y="136"/>
                  <a:pt x="452" y="136"/>
                </a:cubicBezTo>
                <a:cubicBezTo>
                  <a:pt x="439" y="135"/>
                  <a:pt x="439" y="135"/>
                  <a:pt x="439" y="135"/>
                </a:cubicBezTo>
                <a:cubicBezTo>
                  <a:pt x="439" y="135"/>
                  <a:pt x="439" y="135"/>
                  <a:pt x="439" y="135"/>
                </a:cubicBezTo>
                <a:cubicBezTo>
                  <a:pt x="440" y="136"/>
                  <a:pt x="440" y="136"/>
                  <a:pt x="440" y="136"/>
                </a:cubicBezTo>
                <a:cubicBezTo>
                  <a:pt x="442" y="136"/>
                  <a:pt x="430" y="135"/>
                  <a:pt x="444" y="136"/>
                </a:cubicBezTo>
                <a:cubicBezTo>
                  <a:pt x="432" y="135"/>
                  <a:pt x="432" y="135"/>
                  <a:pt x="432" y="135"/>
                </a:cubicBezTo>
                <a:cubicBezTo>
                  <a:pt x="431" y="135"/>
                  <a:pt x="431" y="135"/>
                  <a:pt x="431" y="135"/>
                </a:cubicBezTo>
                <a:cubicBezTo>
                  <a:pt x="432" y="136"/>
                  <a:pt x="432" y="136"/>
                  <a:pt x="432" y="136"/>
                </a:cubicBezTo>
                <a:cubicBezTo>
                  <a:pt x="444" y="137"/>
                  <a:pt x="444" y="137"/>
                  <a:pt x="444" y="137"/>
                </a:cubicBezTo>
                <a:cubicBezTo>
                  <a:pt x="447" y="137"/>
                  <a:pt x="449" y="137"/>
                  <a:pt x="452" y="137"/>
                </a:cubicBezTo>
                <a:cubicBezTo>
                  <a:pt x="451" y="137"/>
                  <a:pt x="451" y="137"/>
                  <a:pt x="451" y="137"/>
                </a:cubicBezTo>
                <a:cubicBezTo>
                  <a:pt x="451" y="137"/>
                  <a:pt x="451" y="137"/>
                  <a:pt x="451" y="137"/>
                </a:cubicBezTo>
                <a:cubicBezTo>
                  <a:pt x="450" y="137"/>
                  <a:pt x="450" y="137"/>
                  <a:pt x="450" y="137"/>
                </a:cubicBezTo>
                <a:cubicBezTo>
                  <a:pt x="449" y="137"/>
                  <a:pt x="449" y="137"/>
                  <a:pt x="449" y="137"/>
                </a:cubicBezTo>
                <a:cubicBezTo>
                  <a:pt x="449" y="137"/>
                  <a:pt x="452" y="137"/>
                  <a:pt x="448" y="137"/>
                </a:cubicBezTo>
                <a:cubicBezTo>
                  <a:pt x="448" y="138"/>
                  <a:pt x="448" y="138"/>
                  <a:pt x="448" y="138"/>
                </a:cubicBezTo>
                <a:cubicBezTo>
                  <a:pt x="448" y="138"/>
                  <a:pt x="448" y="138"/>
                  <a:pt x="448" y="138"/>
                </a:cubicBezTo>
                <a:cubicBezTo>
                  <a:pt x="442" y="138"/>
                  <a:pt x="442" y="138"/>
                  <a:pt x="442" y="138"/>
                </a:cubicBezTo>
                <a:cubicBezTo>
                  <a:pt x="431" y="137"/>
                  <a:pt x="431" y="137"/>
                  <a:pt x="431" y="137"/>
                </a:cubicBezTo>
                <a:cubicBezTo>
                  <a:pt x="431" y="137"/>
                  <a:pt x="431" y="137"/>
                  <a:pt x="431" y="137"/>
                </a:cubicBezTo>
                <a:cubicBezTo>
                  <a:pt x="436" y="138"/>
                  <a:pt x="439" y="137"/>
                  <a:pt x="444" y="138"/>
                </a:cubicBezTo>
                <a:cubicBezTo>
                  <a:pt x="448" y="138"/>
                  <a:pt x="448" y="138"/>
                  <a:pt x="448" y="138"/>
                </a:cubicBezTo>
                <a:cubicBezTo>
                  <a:pt x="450" y="139"/>
                  <a:pt x="440" y="138"/>
                  <a:pt x="452" y="138"/>
                </a:cubicBezTo>
                <a:cubicBezTo>
                  <a:pt x="447" y="138"/>
                  <a:pt x="445" y="139"/>
                  <a:pt x="440" y="138"/>
                </a:cubicBezTo>
                <a:cubicBezTo>
                  <a:pt x="442" y="139"/>
                  <a:pt x="442" y="139"/>
                  <a:pt x="442" y="139"/>
                </a:cubicBezTo>
                <a:cubicBezTo>
                  <a:pt x="442" y="139"/>
                  <a:pt x="441" y="139"/>
                  <a:pt x="442" y="139"/>
                </a:cubicBezTo>
                <a:cubicBezTo>
                  <a:pt x="440" y="139"/>
                  <a:pt x="439" y="138"/>
                  <a:pt x="437" y="139"/>
                </a:cubicBezTo>
                <a:cubicBezTo>
                  <a:pt x="435" y="139"/>
                  <a:pt x="435" y="139"/>
                  <a:pt x="435" y="139"/>
                </a:cubicBezTo>
                <a:cubicBezTo>
                  <a:pt x="431" y="139"/>
                  <a:pt x="431" y="139"/>
                  <a:pt x="431" y="139"/>
                </a:cubicBezTo>
                <a:cubicBezTo>
                  <a:pt x="430" y="139"/>
                  <a:pt x="430" y="139"/>
                  <a:pt x="430" y="139"/>
                </a:cubicBezTo>
                <a:cubicBezTo>
                  <a:pt x="430" y="139"/>
                  <a:pt x="431" y="139"/>
                  <a:pt x="430" y="139"/>
                </a:cubicBezTo>
                <a:cubicBezTo>
                  <a:pt x="434" y="139"/>
                  <a:pt x="434" y="139"/>
                  <a:pt x="434" y="139"/>
                </a:cubicBezTo>
                <a:cubicBezTo>
                  <a:pt x="431" y="139"/>
                  <a:pt x="431" y="139"/>
                  <a:pt x="431" y="139"/>
                </a:cubicBezTo>
                <a:cubicBezTo>
                  <a:pt x="430" y="139"/>
                  <a:pt x="430" y="139"/>
                  <a:pt x="430" y="139"/>
                </a:cubicBezTo>
                <a:cubicBezTo>
                  <a:pt x="431" y="139"/>
                  <a:pt x="439" y="140"/>
                  <a:pt x="422" y="139"/>
                </a:cubicBezTo>
                <a:cubicBezTo>
                  <a:pt x="421" y="139"/>
                  <a:pt x="420" y="139"/>
                  <a:pt x="419" y="139"/>
                </a:cubicBezTo>
                <a:cubicBezTo>
                  <a:pt x="419" y="139"/>
                  <a:pt x="419" y="139"/>
                  <a:pt x="418" y="139"/>
                </a:cubicBezTo>
                <a:cubicBezTo>
                  <a:pt x="432" y="140"/>
                  <a:pt x="432" y="140"/>
                  <a:pt x="432" y="140"/>
                </a:cubicBezTo>
                <a:cubicBezTo>
                  <a:pt x="442" y="141"/>
                  <a:pt x="442" y="141"/>
                  <a:pt x="442" y="141"/>
                </a:cubicBezTo>
                <a:cubicBezTo>
                  <a:pt x="442" y="141"/>
                  <a:pt x="442" y="141"/>
                  <a:pt x="442" y="141"/>
                </a:cubicBezTo>
                <a:cubicBezTo>
                  <a:pt x="439" y="141"/>
                  <a:pt x="439" y="141"/>
                  <a:pt x="439" y="141"/>
                </a:cubicBezTo>
                <a:cubicBezTo>
                  <a:pt x="437" y="141"/>
                  <a:pt x="436" y="141"/>
                  <a:pt x="434" y="141"/>
                </a:cubicBezTo>
                <a:cubicBezTo>
                  <a:pt x="432" y="141"/>
                  <a:pt x="432" y="141"/>
                  <a:pt x="432" y="141"/>
                </a:cubicBezTo>
                <a:cubicBezTo>
                  <a:pt x="429" y="141"/>
                  <a:pt x="429" y="141"/>
                  <a:pt x="429" y="141"/>
                </a:cubicBezTo>
                <a:cubicBezTo>
                  <a:pt x="428" y="141"/>
                  <a:pt x="433" y="141"/>
                  <a:pt x="427" y="141"/>
                </a:cubicBezTo>
                <a:cubicBezTo>
                  <a:pt x="432" y="141"/>
                  <a:pt x="432" y="141"/>
                  <a:pt x="432" y="141"/>
                </a:cubicBezTo>
                <a:cubicBezTo>
                  <a:pt x="430" y="141"/>
                  <a:pt x="430" y="141"/>
                  <a:pt x="430" y="141"/>
                </a:cubicBezTo>
                <a:cubicBezTo>
                  <a:pt x="426" y="141"/>
                  <a:pt x="426" y="141"/>
                  <a:pt x="426" y="141"/>
                </a:cubicBezTo>
                <a:cubicBezTo>
                  <a:pt x="422" y="141"/>
                  <a:pt x="422" y="141"/>
                  <a:pt x="422" y="141"/>
                </a:cubicBezTo>
                <a:cubicBezTo>
                  <a:pt x="422" y="141"/>
                  <a:pt x="420" y="141"/>
                  <a:pt x="417" y="141"/>
                </a:cubicBezTo>
                <a:cubicBezTo>
                  <a:pt x="418" y="141"/>
                  <a:pt x="418" y="141"/>
                  <a:pt x="418" y="141"/>
                </a:cubicBezTo>
                <a:cubicBezTo>
                  <a:pt x="426" y="142"/>
                  <a:pt x="426" y="142"/>
                  <a:pt x="426" y="142"/>
                </a:cubicBezTo>
                <a:cubicBezTo>
                  <a:pt x="431" y="142"/>
                  <a:pt x="431" y="142"/>
                  <a:pt x="431" y="142"/>
                </a:cubicBezTo>
                <a:cubicBezTo>
                  <a:pt x="431" y="143"/>
                  <a:pt x="431" y="143"/>
                  <a:pt x="431" y="143"/>
                </a:cubicBezTo>
                <a:cubicBezTo>
                  <a:pt x="437" y="143"/>
                  <a:pt x="437" y="143"/>
                  <a:pt x="437" y="143"/>
                </a:cubicBezTo>
                <a:cubicBezTo>
                  <a:pt x="436" y="143"/>
                  <a:pt x="436" y="143"/>
                  <a:pt x="436" y="143"/>
                </a:cubicBezTo>
                <a:cubicBezTo>
                  <a:pt x="436" y="143"/>
                  <a:pt x="436" y="143"/>
                  <a:pt x="436" y="143"/>
                </a:cubicBezTo>
                <a:cubicBezTo>
                  <a:pt x="440" y="144"/>
                  <a:pt x="440" y="144"/>
                  <a:pt x="440" y="144"/>
                </a:cubicBezTo>
                <a:cubicBezTo>
                  <a:pt x="443" y="144"/>
                  <a:pt x="443" y="144"/>
                  <a:pt x="443" y="144"/>
                </a:cubicBezTo>
                <a:cubicBezTo>
                  <a:pt x="442" y="144"/>
                  <a:pt x="442" y="144"/>
                  <a:pt x="442" y="144"/>
                </a:cubicBezTo>
                <a:cubicBezTo>
                  <a:pt x="442" y="144"/>
                  <a:pt x="442" y="144"/>
                  <a:pt x="442" y="144"/>
                </a:cubicBezTo>
                <a:cubicBezTo>
                  <a:pt x="441" y="144"/>
                  <a:pt x="441" y="144"/>
                  <a:pt x="441" y="144"/>
                </a:cubicBezTo>
                <a:cubicBezTo>
                  <a:pt x="442" y="144"/>
                  <a:pt x="442" y="144"/>
                  <a:pt x="442" y="144"/>
                </a:cubicBezTo>
                <a:cubicBezTo>
                  <a:pt x="442" y="144"/>
                  <a:pt x="441" y="144"/>
                  <a:pt x="443" y="144"/>
                </a:cubicBezTo>
                <a:cubicBezTo>
                  <a:pt x="443" y="144"/>
                  <a:pt x="443" y="144"/>
                  <a:pt x="443" y="144"/>
                </a:cubicBezTo>
                <a:cubicBezTo>
                  <a:pt x="441" y="144"/>
                  <a:pt x="441" y="144"/>
                  <a:pt x="441" y="144"/>
                </a:cubicBezTo>
                <a:cubicBezTo>
                  <a:pt x="440" y="144"/>
                  <a:pt x="440" y="144"/>
                  <a:pt x="440" y="144"/>
                </a:cubicBezTo>
                <a:cubicBezTo>
                  <a:pt x="438" y="144"/>
                  <a:pt x="438" y="144"/>
                  <a:pt x="438" y="144"/>
                </a:cubicBezTo>
                <a:cubicBezTo>
                  <a:pt x="438" y="144"/>
                  <a:pt x="438" y="144"/>
                  <a:pt x="438" y="144"/>
                </a:cubicBezTo>
                <a:cubicBezTo>
                  <a:pt x="438" y="144"/>
                  <a:pt x="438" y="144"/>
                  <a:pt x="438" y="144"/>
                </a:cubicBezTo>
                <a:cubicBezTo>
                  <a:pt x="438" y="144"/>
                  <a:pt x="438" y="144"/>
                  <a:pt x="438" y="144"/>
                </a:cubicBezTo>
                <a:cubicBezTo>
                  <a:pt x="439" y="144"/>
                  <a:pt x="439" y="144"/>
                  <a:pt x="439" y="144"/>
                </a:cubicBezTo>
                <a:cubicBezTo>
                  <a:pt x="439" y="144"/>
                  <a:pt x="439" y="144"/>
                  <a:pt x="439" y="144"/>
                </a:cubicBezTo>
                <a:cubicBezTo>
                  <a:pt x="433" y="144"/>
                  <a:pt x="433" y="144"/>
                  <a:pt x="433" y="144"/>
                </a:cubicBezTo>
                <a:cubicBezTo>
                  <a:pt x="432" y="144"/>
                  <a:pt x="432" y="144"/>
                  <a:pt x="432" y="144"/>
                </a:cubicBezTo>
                <a:cubicBezTo>
                  <a:pt x="430" y="144"/>
                  <a:pt x="428" y="144"/>
                  <a:pt x="426" y="144"/>
                </a:cubicBezTo>
                <a:cubicBezTo>
                  <a:pt x="427" y="144"/>
                  <a:pt x="427" y="144"/>
                  <a:pt x="427" y="144"/>
                </a:cubicBezTo>
                <a:cubicBezTo>
                  <a:pt x="429" y="144"/>
                  <a:pt x="429" y="144"/>
                  <a:pt x="429" y="144"/>
                </a:cubicBezTo>
                <a:cubicBezTo>
                  <a:pt x="429" y="144"/>
                  <a:pt x="429" y="144"/>
                  <a:pt x="429" y="144"/>
                </a:cubicBezTo>
                <a:cubicBezTo>
                  <a:pt x="428" y="145"/>
                  <a:pt x="427" y="144"/>
                  <a:pt x="425" y="144"/>
                </a:cubicBezTo>
                <a:cubicBezTo>
                  <a:pt x="426" y="145"/>
                  <a:pt x="429" y="145"/>
                  <a:pt x="435" y="145"/>
                </a:cubicBezTo>
                <a:cubicBezTo>
                  <a:pt x="441" y="145"/>
                  <a:pt x="441" y="145"/>
                  <a:pt x="441" y="145"/>
                </a:cubicBezTo>
                <a:cubicBezTo>
                  <a:pt x="441" y="145"/>
                  <a:pt x="441" y="145"/>
                  <a:pt x="441" y="145"/>
                </a:cubicBezTo>
                <a:cubicBezTo>
                  <a:pt x="442" y="145"/>
                  <a:pt x="442" y="145"/>
                  <a:pt x="442" y="145"/>
                </a:cubicBezTo>
                <a:cubicBezTo>
                  <a:pt x="443" y="145"/>
                  <a:pt x="443" y="145"/>
                  <a:pt x="443" y="145"/>
                </a:cubicBezTo>
                <a:cubicBezTo>
                  <a:pt x="443" y="145"/>
                  <a:pt x="443" y="145"/>
                  <a:pt x="444" y="146"/>
                </a:cubicBezTo>
                <a:cubicBezTo>
                  <a:pt x="442" y="146"/>
                  <a:pt x="442" y="146"/>
                  <a:pt x="442" y="146"/>
                </a:cubicBezTo>
                <a:cubicBezTo>
                  <a:pt x="441" y="146"/>
                  <a:pt x="441" y="146"/>
                  <a:pt x="441" y="146"/>
                </a:cubicBezTo>
                <a:cubicBezTo>
                  <a:pt x="441" y="146"/>
                  <a:pt x="441" y="146"/>
                  <a:pt x="441" y="146"/>
                </a:cubicBezTo>
                <a:cubicBezTo>
                  <a:pt x="440" y="145"/>
                  <a:pt x="440" y="145"/>
                  <a:pt x="440" y="145"/>
                </a:cubicBezTo>
                <a:cubicBezTo>
                  <a:pt x="438" y="146"/>
                  <a:pt x="438" y="146"/>
                  <a:pt x="438" y="146"/>
                </a:cubicBezTo>
                <a:cubicBezTo>
                  <a:pt x="437" y="146"/>
                  <a:pt x="437" y="146"/>
                  <a:pt x="437" y="146"/>
                </a:cubicBezTo>
                <a:cubicBezTo>
                  <a:pt x="431" y="146"/>
                  <a:pt x="431" y="146"/>
                  <a:pt x="431" y="146"/>
                </a:cubicBezTo>
                <a:cubicBezTo>
                  <a:pt x="430" y="146"/>
                  <a:pt x="430" y="146"/>
                  <a:pt x="430" y="146"/>
                </a:cubicBezTo>
                <a:cubicBezTo>
                  <a:pt x="428" y="146"/>
                  <a:pt x="428" y="146"/>
                  <a:pt x="428" y="146"/>
                </a:cubicBezTo>
                <a:cubicBezTo>
                  <a:pt x="427" y="146"/>
                  <a:pt x="427" y="146"/>
                  <a:pt x="427" y="146"/>
                </a:cubicBezTo>
                <a:cubicBezTo>
                  <a:pt x="427" y="146"/>
                  <a:pt x="427" y="146"/>
                  <a:pt x="427" y="146"/>
                </a:cubicBezTo>
                <a:cubicBezTo>
                  <a:pt x="427" y="146"/>
                  <a:pt x="427" y="145"/>
                  <a:pt x="427" y="146"/>
                </a:cubicBezTo>
                <a:cubicBezTo>
                  <a:pt x="428" y="146"/>
                  <a:pt x="428" y="146"/>
                  <a:pt x="428" y="146"/>
                </a:cubicBezTo>
                <a:cubicBezTo>
                  <a:pt x="428" y="146"/>
                  <a:pt x="426" y="146"/>
                  <a:pt x="428" y="146"/>
                </a:cubicBezTo>
                <a:cubicBezTo>
                  <a:pt x="428" y="146"/>
                  <a:pt x="428" y="146"/>
                  <a:pt x="428" y="146"/>
                </a:cubicBezTo>
                <a:cubicBezTo>
                  <a:pt x="427" y="146"/>
                  <a:pt x="427" y="146"/>
                  <a:pt x="427" y="146"/>
                </a:cubicBezTo>
                <a:cubicBezTo>
                  <a:pt x="427" y="146"/>
                  <a:pt x="427" y="146"/>
                  <a:pt x="427" y="146"/>
                </a:cubicBezTo>
                <a:cubicBezTo>
                  <a:pt x="419" y="146"/>
                  <a:pt x="419" y="146"/>
                  <a:pt x="419" y="146"/>
                </a:cubicBezTo>
                <a:cubicBezTo>
                  <a:pt x="415" y="146"/>
                  <a:pt x="411" y="146"/>
                  <a:pt x="408" y="146"/>
                </a:cubicBezTo>
                <a:cubicBezTo>
                  <a:pt x="407" y="146"/>
                  <a:pt x="407" y="146"/>
                  <a:pt x="407" y="146"/>
                </a:cubicBezTo>
                <a:cubicBezTo>
                  <a:pt x="395" y="146"/>
                  <a:pt x="395" y="146"/>
                  <a:pt x="395" y="146"/>
                </a:cubicBezTo>
                <a:cubicBezTo>
                  <a:pt x="394" y="146"/>
                  <a:pt x="394" y="146"/>
                  <a:pt x="394" y="146"/>
                </a:cubicBezTo>
                <a:cubicBezTo>
                  <a:pt x="396" y="146"/>
                  <a:pt x="396" y="146"/>
                  <a:pt x="396" y="146"/>
                </a:cubicBezTo>
                <a:cubicBezTo>
                  <a:pt x="400" y="146"/>
                  <a:pt x="400" y="146"/>
                  <a:pt x="400" y="146"/>
                </a:cubicBezTo>
                <a:cubicBezTo>
                  <a:pt x="400" y="146"/>
                  <a:pt x="402" y="147"/>
                  <a:pt x="405" y="147"/>
                </a:cubicBezTo>
                <a:cubicBezTo>
                  <a:pt x="405" y="147"/>
                  <a:pt x="405" y="147"/>
                  <a:pt x="405" y="147"/>
                </a:cubicBezTo>
                <a:cubicBezTo>
                  <a:pt x="406" y="147"/>
                  <a:pt x="406" y="147"/>
                  <a:pt x="406" y="147"/>
                </a:cubicBezTo>
                <a:cubicBezTo>
                  <a:pt x="406" y="147"/>
                  <a:pt x="406" y="147"/>
                  <a:pt x="406" y="147"/>
                </a:cubicBezTo>
                <a:cubicBezTo>
                  <a:pt x="408" y="146"/>
                  <a:pt x="408" y="146"/>
                  <a:pt x="408" y="146"/>
                </a:cubicBezTo>
                <a:cubicBezTo>
                  <a:pt x="408" y="147"/>
                  <a:pt x="408" y="147"/>
                  <a:pt x="408" y="147"/>
                </a:cubicBezTo>
                <a:cubicBezTo>
                  <a:pt x="409" y="147"/>
                  <a:pt x="409" y="147"/>
                  <a:pt x="409" y="147"/>
                </a:cubicBezTo>
                <a:cubicBezTo>
                  <a:pt x="408" y="146"/>
                  <a:pt x="408" y="146"/>
                  <a:pt x="408" y="146"/>
                </a:cubicBezTo>
                <a:cubicBezTo>
                  <a:pt x="409" y="146"/>
                  <a:pt x="409" y="146"/>
                  <a:pt x="409" y="147"/>
                </a:cubicBezTo>
                <a:cubicBezTo>
                  <a:pt x="409" y="147"/>
                  <a:pt x="410" y="147"/>
                  <a:pt x="410" y="147"/>
                </a:cubicBezTo>
                <a:cubicBezTo>
                  <a:pt x="410" y="147"/>
                  <a:pt x="410" y="147"/>
                  <a:pt x="410" y="147"/>
                </a:cubicBezTo>
                <a:cubicBezTo>
                  <a:pt x="410" y="147"/>
                  <a:pt x="410" y="147"/>
                  <a:pt x="410" y="147"/>
                </a:cubicBezTo>
                <a:cubicBezTo>
                  <a:pt x="413" y="147"/>
                  <a:pt x="413" y="147"/>
                  <a:pt x="413" y="147"/>
                </a:cubicBezTo>
                <a:cubicBezTo>
                  <a:pt x="413" y="147"/>
                  <a:pt x="413" y="147"/>
                  <a:pt x="413" y="147"/>
                </a:cubicBezTo>
                <a:cubicBezTo>
                  <a:pt x="414" y="147"/>
                  <a:pt x="415" y="147"/>
                  <a:pt x="416" y="147"/>
                </a:cubicBezTo>
                <a:cubicBezTo>
                  <a:pt x="415" y="147"/>
                  <a:pt x="415" y="147"/>
                  <a:pt x="415" y="147"/>
                </a:cubicBezTo>
                <a:cubicBezTo>
                  <a:pt x="416" y="147"/>
                  <a:pt x="416" y="147"/>
                  <a:pt x="416" y="147"/>
                </a:cubicBezTo>
                <a:cubicBezTo>
                  <a:pt x="417" y="147"/>
                  <a:pt x="417" y="147"/>
                  <a:pt x="417" y="147"/>
                </a:cubicBezTo>
                <a:cubicBezTo>
                  <a:pt x="417" y="148"/>
                  <a:pt x="417" y="148"/>
                  <a:pt x="417" y="148"/>
                </a:cubicBezTo>
                <a:cubicBezTo>
                  <a:pt x="418" y="148"/>
                  <a:pt x="418" y="148"/>
                  <a:pt x="418" y="148"/>
                </a:cubicBezTo>
                <a:cubicBezTo>
                  <a:pt x="421" y="148"/>
                  <a:pt x="421" y="148"/>
                  <a:pt x="421" y="148"/>
                </a:cubicBezTo>
                <a:cubicBezTo>
                  <a:pt x="422" y="148"/>
                  <a:pt x="422" y="148"/>
                  <a:pt x="422" y="148"/>
                </a:cubicBezTo>
                <a:cubicBezTo>
                  <a:pt x="423" y="148"/>
                  <a:pt x="423" y="148"/>
                  <a:pt x="423" y="148"/>
                </a:cubicBezTo>
                <a:cubicBezTo>
                  <a:pt x="424" y="148"/>
                  <a:pt x="424" y="148"/>
                  <a:pt x="424" y="148"/>
                </a:cubicBezTo>
                <a:cubicBezTo>
                  <a:pt x="424" y="148"/>
                  <a:pt x="424" y="148"/>
                  <a:pt x="424" y="148"/>
                </a:cubicBezTo>
                <a:cubicBezTo>
                  <a:pt x="426" y="148"/>
                  <a:pt x="426" y="148"/>
                  <a:pt x="426" y="148"/>
                </a:cubicBezTo>
                <a:cubicBezTo>
                  <a:pt x="426" y="148"/>
                  <a:pt x="426" y="148"/>
                  <a:pt x="426" y="148"/>
                </a:cubicBezTo>
                <a:cubicBezTo>
                  <a:pt x="427" y="148"/>
                  <a:pt x="427" y="148"/>
                  <a:pt x="427" y="148"/>
                </a:cubicBezTo>
                <a:cubicBezTo>
                  <a:pt x="427" y="148"/>
                  <a:pt x="427" y="148"/>
                  <a:pt x="427" y="148"/>
                </a:cubicBezTo>
                <a:cubicBezTo>
                  <a:pt x="427" y="148"/>
                  <a:pt x="427" y="148"/>
                  <a:pt x="427" y="148"/>
                </a:cubicBezTo>
                <a:cubicBezTo>
                  <a:pt x="428" y="148"/>
                  <a:pt x="428" y="148"/>
                  <a:pt x="428" y="148"/>
                </a:cubicBezTo>
                <a:cubicBezTo>
                  <a:pt x="432" y="149"/>
                  <a:pt x="432" y="149"/>
                  <a:pt x="432" y="149"/>
                </a:cubicBezTo>
                <a:cubicBezTo>
                  <a:pt x="432" y="149"/>
                  <a:pt x="431" y="148"/>
                  <a:pt x="433" y="149"/>
                </a:cubicBezTo>
                <a:cubicBezTo>
                  <a:pt x="431" y="149"/>
                  <a:pt x="429" y="149"/>
                  <a:pt x="428" y="149"/>
                </a:cubicBezTo>
                <a:cubicBezTo>
                  <a:pt x="427" y="148"/>
                  <a:pt x="427" y="148"/>
                  <a:pt x="427" y="149"/>
                </a:cubicBezTo>
                <a:cubicBezTo>
                  <a:pt x="427" y="149"/>
                  <a:pt x="427" y="149"/>
                  <a:pt x="427" y="149"/>
                </a:cubicBezTo>
                <a:cubicBezTo>
                  <a:pt x="427" y="149"/>
                  <a:pt x="426" y="149"/>
                  <a:pt x="428" y="149"/>
                </a:cubicBezTo>
                <a:cubicBezTo>
                  <a:pt x="428" y="149"/>
                  <a:pt x="428" y="149"/>
                  <a:pt x="428" y="149"/>
                </a:cubicBezTo>
                <a:cubicBezTo>
                  <a:pt x="428" y="149"/>
                  <a:pt x="428" y="149"/>
                  <a:pt x="428" y="149"/>
                </a:cubicBezTo>
                <a:cubicBezTo>
                  <a:pt x="429" y="149"/>
                  <a:pt x="429" y="149"/>
                  <a:pt x="429" y="149"/>
                </a:cubicBezTo>
                <a:cubicBezTo>
                  <a:pt x="429" y="149"/>
                  <a:pt x="429" y="149"/>
                  <a:pt x="429" y="149"/>
                </a:cubicBezTo>
                <a:cubicBezTo>
                  <a:pt x="430" y="149"/>
                  <a:pt x="430" y="149"/>
                  <a:pt x="430" y="149"/>
                </a:cubicBezTo>
                <a:cubicBezTo>
                  <a:pt x="429" y="149"/>
                  <a:pt x="429" y="149"/>
                  <a:pt x="428" y="149"/>
                </a:cubicBezTo>
                <a:cubicBezTo>
                  <a:pt x="427" y="149"/>
                  <a:pt x="427" y="149"/>
                  <a:pt x="427" y="149"/>
                </a:cubicBezTo>
                <a:cubicBezTo>
                  <a:pt x="426" y="149"/>
                  <a:pt x="426" y="149"/>
                  <a:pt x="425" y="149"/>
                </a:cubicBezTo>
                <a:cubicBezTo>
                  <a:pt x="425" y="150"/>
                  <a:pt x="425" y="150"/>
                  <a:pt x="425" y="150"/>
                </a:cubicBezTo>
                <a:cubicBezTo>
                  <a:pt x="430" y="150"/>
                  <a:pt x="430" y="150"/>
                  <a:pt x="430" y="150"/>
                </a:cubicBezTo>
                <a:cubicBezTo>
                  <a:pt x="432" y="150"/>
                  <a:pt x="432" y="150"/>
                  <a:pt x="432" y="150"/>
                </a:cubicBezTo>
                <a:cubicBezTo>
                  <a:pt x="433" y="151"/>
                  <a:pt x="433" y="151"/>
                  <a:pt x="433" y="151"/>
                </a:cubicBezTo>
                <a:cubicBezTo>
                  <a:pt x="434" y="151"/>
                  <a:pt x="435" y="151"/>
                  <a:pt x="436" y="151"/>
                </a:cubicBezTo>
                <a:cubicBezTo>
                  <a:pt x="437" y="151"/>
                  <a:pt x="437" y="151"/>
                  <a:pt x="437" y="151"/>
                </a:cubicBezTo>
                <a:cubicBezTo>
                  <a:pt x="437" y="151"/>
                  <a:pt x="437" y="151"/>
                  <a:pt x="437" y="151"/>
                </a:cubicBezTo>
                <a:cubicBezTo>
                  <a:pt x="438" y="151"/>
                  <a:pt x="438" y="151"/>
                  <a:pt x="438" y="151"/>
                </a:cubicBezTo>
                <a:cubicBezTo>
                  <a:pt x="438" y="151"/>
                  <a:pt x="438" y="151"/>
                  <a:pt x="438" y="151"/>
                </a:cubicBezTo>
                <a:cubicBezTo>
                  <a:pt x="438" y="151"/>
                  <a:pt x="439" y="151"/>
                  <a:pt x="439" y="151"/>
                </a:cubicBezTo>
                <a:cubicBezTo>
                  <a:pt x="439" y="152"/>
                  <a:pt x="439" y="152"/>
                  <a:pt x="439" y="152"/>
                </a:cubicBezTo>
                <a:cubicBezTo>
                  <a:pt x="439" y="152"/>
                  <a:pt x="439" y="152"/>
                  <a:pt x="439" y="152"/>
                </a:cubicBezTo>
                <a:cubicBezTo>
                  <a:pt x="439" y="152"/>
                  <a:pt x="439" y="152"/>
                  <a:pt x="439" y="152"/>
                </a:cubicBezTo>
                <a:cubicBezTo>
                  <a:pt x="436" y="152"/>
                  <a:pt x="436" y="152"/>
                  <a:pt x="436" y="152"/>
                </a:cubicBezTo>
                <a:cubicBezTo>
                  <a:pt x="436" y="152"/>
                  <a:pt x="436" y="152"/>
                  <a:pt x="435" y="152"/>
                </a:cubicBezTo>
                <a:cubicBezTo>
                  <a:pt x="435" y="152"/>
                  <a:pt x="435" y="152"/>
                  <a:pt x="435" y="152"/>
                </a:cubicBezTo>
                <a:cubicBezTo>
                  <a:pt x="435" y="152"/>
                  <a:pt x="435" y="152"/>
                  <a:pt x="435" y="152"/>
                </a:cubicBezTo>
                <a:cubicBezTo>
                  <a:pt x="434" y="152"/>
                  <a:pt x="434" y="152"/>
                  <a:pt x="434" y="152"/>
                </a:cubicBezTo>
                <a:cubicBezTo>
                  <a:pt x="432" y="152"/>
                  <a:pt x="431" y="151"/>
                  <a:pt x="429" y="152"/>
                </a:cubicBezTo>
                <a:cubicBezTo>
                  <a:pt x="437" y="152"/>
                  <a:pt x="437" y="152"/>
                  <a:pt x="437" y="152"/>
                </a:cubicBezTo>
                <a:cubicBezTo>
                  <a:pt x="438" y="153"/>
                  <a:pt x="438" y="153"/>
                  <a:pt x="438" y="153"/>
                </a:cubicBezTo>
                <a:cubicBezTo>
                  <a:pt x="431" y="153"/>
                  <a:pt x="431" y="153"/>
                  <a:pt x="431" y="153"/>
                </a:cubicBezTo>
                <a:cubicBezTo>
                  <a:pt x="430" y="153"/>
                  <a:pt x="429" y="153"/>
                  <a:pt x="427" y="153"/>
                </a:cubicBezTo>
                <a:cubicBezTo>
                  <a:pt x="429" y="153"/>
                  <a:pt x="429" y="153"/>
                  <a:pt x="429" y="153"/>
                </a:cubicBezTo>
                <a:cubicBezTo>
                  <a:pt x="434" y="153"/>
                  <a:pt x="434" y="153"/>
                  <a:pt x="434" y="153"/>
                </a:cubicBezTo>
                <a:cubicBezTo>
                  <a:pt x="435" y="153"/>
                  <a:pt x="435" y="153"/>
                  <a:pt x="435" y="153"/>
                </a:cubicBezTo>
                <a:cubicBezTo>
                  <a:pt x="438" y="154"/>
                  <a:pt x="438" y="154"/>
                  <a:pt x="438" y="154"/>
                </a:cubicBezTo>
                <a:cubicBezTo>
                  <a:pt x="442" y="154"/>
                  <a:pt x="442" y="154"/>
                  <a:pt x="442" y="154"/>
                </a:cubicBezTo>
                <a:cubicBezTo>
                  <a:pt x="443" y="154"/>
                  <a:pt x="439" y="154"/>
                  <a:pt x="444" y="154"/>
                </a:cubicBezTo>
                <a:cubicBezTo>
                  <a:pt x="445" y="154"/>
                  <a:pt x="445" y="154"/>
                  <a:pt x="445" y="154"/>
                </a:cubicBezTo>
                <a:cubicBezTo>
                  <a:pt x="446" y="154"/>
                  <a:pt x="446" y="154"/>
                  <a:pt x="446" y="154"/>
                </a:cubicBezTo>
                <a:cubicBezTo>
                  <a:pt x="447" y="154"/>
                  <a:pt x="441" y="154"/>
                  <a:pt x="449" y="154"/>
                </a:cubicBezTo>
                <a:cubicBezTo>
                  <a:pt x="450" y="155"/>
                  <a:pt x="450" y="155"/>
                  <a:pt x="450" y="155"/>
                </a:cubicBezTo>
                <a:cubicBezTo>
                  <a:pt x="450" y="155"/>
                  <a:pt x="447" y="155"/>
                  <a:pt x="451" y="155"/>
                </a:cubicBezTo>
                <a:cubicBezTo>
                  <a:pt x="451" y="155"/>
                  <a:pt x="451" y="155"/>
                  <a:pt x="451" y="155"/>
                </a:cubicBezTo>
                <a:cubicBezTo>
                  <a:pt x="454" y="155"/>
                  <a:pt x="454" y="155"/>
                  <a:pt x="454" y="155"/>
                </a:cubicBezTo>
                <a:cubicBezTo>
                  <a:pt x="457" y="155"/>
                  <a:pt x="457" y="155"/>
                  <a:pt x="457" y="155"/>
                </a:cubicBezTo>
                <a:cubicBezTo>
                  <a:pt x="460" y="155"/>
                  <a:pt x="462" y="155"/>
                  <a:pt x="465" y="156"/>
                </a:cubicBezTo>
                <a:cubicBezTo>
                  <a:pt x="459" y="155"/>
                  <a:pt x="459" y="155"/>
                  <a:pt x="459" y="155"/>
                </a:cubicBezTo>
                <a:cubicBezTo>
                  <a:pt x="459" y="155"/>
                  <a:pt x="459" y="155"/>
                  <a:pt x="459" y="155"/>
                </a:cubicBezTo>
                <a:cubicBezTo>
                  <a:pt x="460" y="156"/>
                  <a:pt x="460" y="156"/>
                  <a:pt x="460" y="156"/>
                </a:cubicBezTo>
                <a:cubicBezTo>
                  <a:pt x="464" y="156"/>
                  <a:pt x="464" y="156"/>
                  <a:pt x="464" y="156"/>
                </a:cubicBezTo>
                <a:cubicBezTo>
                  <a:pt x="467" y="157"/>
                  <a:pt x="467" y="157"/>
                  <a:pt x="467" y="157"/>
                </a:cubicBezTo>
                <a:cubicBezTo>
                  <a:pt x="470" y="157"/>
                  <a:pt x="470" y="157"/>
                  <a:pt x="470" y="157"/>
                </a:cubicBezTo>
                <a:cubicBezTo>
                  <a:pt x="477" y="157"/>
                  <a:pt x="477" y="157"/>
                  <a:pt x="477" y="157"/>
                </a:cubicBezTo>
                <a:cubicBezTo>
                  <a:pt x="477" y="157"/>
                  <a:pt x="478" y="157"/>
                  <a:pt x="478" y="157"/>
                </a:cubicBezTo>
                <a:cubicBezTo>
                  <a:pt x="475" y="157"/>
                  <a:pt x="475" y="157"/>
                  <a:pt x="475" y="157"/>
                </a:cubicBezTo>
                <a:cubicBezTo>
                  <a:pt x="473" y="157"/>
                  <a:pt x="473" y="157"/>
                  <a:pt x="473" y="157"/>
                </a:cubicBezTo>
                <a:cubicBezTo>
                  <a:pt x="474" y="158"/>
                  <a:pt x="474" y="158"/>
                  <a:pt x="474" y="158"/>
                </a:cubicBezTo>
                <a:cubicBezTo>
                  <a:pt x="481" y="158"/>
                  <a:pt x="481" y="158"/>
                  <a:pt x="481" y="158"/>
                </a:cubicBezTo>
                <a:cubicBezTo>
                  <a:pt x="485" y="158"/>
                  <a:pt x="485" y="158"/>
                  <a:pt x="485" y="158"/>
                </a:cubicBezTo>
                <a:cubicBezTo>
                  <a:pt x="485" y="159"/>
                  <a:pt x="485" y="159"/>
                  <a:pt x="485" y="159"/>
                </a:cubicBezTo>
                <a:cubicBezTo>
                  <a:pt x="486" y="159"/>
                  <a:pt x="486" y="159"/>
                  <a:pt x="486" y="159"/>
                </a:cubicBezTo>
                <a:cubicBezTo>
                  <a:pt x="486" y="159"/>
                  <a:pt x="486" y="159"/>
                  <a:pt x="486" y="159"/>
                </a:cubicBezTo>
                <a:lnTo>
                  <a:pt x="479" y="159"/>
                </a:lnTo>
                <a:close/>
              </a:path>
            </a:pathLst>
          </a:custGeom>
          <a:blipFill dpi="0" rotWithShape="0">
            <a:blip r:embed="rId4"/>
            <a:srcRect/>
            <a:stretch>
              <a:fillRect l="-30000" r="-37000"/>
            </a:stretch>
          </a:blipFill>
          <a:ln>
            <a:noFill/>
          </a:ln>
        </p:spPr>
        <p:txBody>
          <a:bodyPr vert="horz" wrap="square" lIns="121920" tIns="60960" rIns="121920" bIns="60960" numCol="1" anchor="t" anchorCtr="0" compatLnSpc="1">
            <a:prstTxWarp prst="textNoShape">
              <a:avLst/>
            </a:prstTxWarp>
          </a:bodyPr>
          <a:lstStyle/>
          <a:p>
            <a:endParaRPr lang="zh-CN" altLang="en-US" sz="2400" dirty="0"/>
          </a:p>
        </p:txBody>
      </p:sp>
      <p:sp>
        <p:nvSpPr>
          <p:cNvPr id="250" name="Freeform 127"/>
          <p:cNvSpPr>
            <a:spLocks/>
          </p:cNvSpPr>
          <p:nvPr/>
        </p:nvSpPr>
        <p:spPr bwMode="auto">
          <a:xfrm rot="5400000">
            <a:off x="5260643" y="1680285"/>
            <a:ext cx="2760133" cy="2235200"/>
          </a:xfrm>
          <a:custGeom>
            <a:avLst/>
            <a:gdLst>
              <a:gd name="T0" fmla="*/ 446 w 486"/>
              <a:gd name="T1" fmla="*/ 164 h 235"/>
              <a:gd name="T2" fmla="*/ 467 w 486"/>
              <a:gd name="T3" fmla="*/ 169 h 235"/>
              <a:gd name="T4" fmla="*/ 429 w 486"/>
              <a:gd name="T5" fmla="*/ 173 h 235"/>
              <a:gd name="T6" fmla="*/ 456 w 486"/>
              <a:gd name="T7" fmla="*/ 180 h 235"/>
              <a:gd name="T8" fmla="*/ 429 w 486"/>
              <a:gd name="T9" fmla="*/ 188 h 235"/>
              <a:gd name="T10" fmla="*/ 424 w 486"/>
              <a:gd name="T11" fmla="*/ 193 h 235"/>
              <a:gd name="T12" fmla="*/ 417 w 486"/>
              <a:gd name="T13" fmla="*/ 200 h 235"/>
              <a:gd name="T14" fmla="*/ 406 w 486"/>
              <a:gd name="T15" fmla="*/ 211 h 235"/>
              <a:gd name="T16" fmla="*/ 387 w 486"/>
              <a:gd name="T17" fmla="*/ 215 h 235"/>
              <a:gd name="T18" fmla="*/ 396 w 486"/>
              <a:gd name="T19" fmla="*/ 219 h 235"/>
              <a:gd name="T20" fmla="*/ 376 w 486"/>
              <a:gd name="T21" fmla="*/ 222 h 235"/>
              <a:gd name="T22" fmla="*/ 386 w 486"/>
              <a:gd name="T23" fmla="*/ 226 h 235"/>
              <a:gd name="T24" fmla="*/ 390 w 486"/>
              <a:gd name="T25" fmla="*/ 229 h 235"/>
              <a:gd name="T26" fmla="*/ 392 w 486"/>
              <a:gd name="T27" fmla="*/ 234 h 235"/>
              <a:gd name="T28" fmla="*/ 278 w 486"/>
              <a:gd name="T29" fmla="*/ 233 h 235"/>
              <a:gd name="T30" fmla="*/ 114 w 486"/>
              <a:gd name="T31" fmla="*/ 234 h 235"/>
              <a:gd name="T32" fmla="*/ 70 w 486"/>
              <a:gd name="T33" fmla="*/ 225 h 235"/>
              <a:gd name="T34" fmla="*/ 79 w 486"/>
              <a:gd name="T35" fmla="*/ 216 h 235"/>
              <a:gd name="T36" fmla="*/ 25 w 486"/>
              <a:gd name="T37" fmla="*/ 206 h 235"/>
              <a:gd name="T38" fmla="*/ 31 w 486"/>
              <a:gd name="T39" fmla="*/ 197 h 235"/>
              <a:gd name="T40" fmla="*/ 44 w 486"/>
              <a:gd name="T41" fmla="*/ 190 h 235"/>
              <a:gd name="T42" fmla="*/ 45 w 486"/>
              <a:gd name="T43" fmla="*/ 181 h 235"/>
              <a:gd name="T44" fmla="*/ 54 w 486"/>
              <a:gd name="T45" fmla="*/ 170 h 235"/>
              <a:gd name="T46" fmla="*/ 57 w 486"/>
              <a:gd name="T47" fmla="*/ 164 h 235"/>
              <a:gd name="T48" fmla="*/ 29 w 486"/>
              <a:gd name="T49" fmla="*/ 154 h 235"/>
              <a:gd name="T50" fmla="*/ 34 w 486"/>
              <a:gd name="T51" fmla="*/ 143 h 235"/>
              <a:gd name="T52" fmla="*/ 44 w 486"/>
              <a:gd name="T53" fmla="*/ 132 h 235"/>
              <a:gd name="T54" fmla="*/ 52 w 486"/>
              <a:gd name="T55" fmla="*/ 118 h 235"/>
              <a:gd name="T56" fmla="*/ 34 w 486"/>
              <a:gd name="T57" fmla="*/ 108 h 235"/>
              <a:gd name="T58" fmla="*/ 9 w 486"/>
              <a:gd name="T59" fmla="*/ 97 h 235"/>
              <a:gd name="T60" fmla="*/ 15 w 486"/>
              <a:gd name="T61" fmla="*/ 85 h 235"/>
              <a:gd name="T62" fmla="*/ 21 w 486"/>
              <a:gd name="T63" fmla="*/ 71 h 235"/>
              <a:gd name="T64" fmla="*/ 6 w 486"/>
              <a:gd name="T65" fmla="*/ 58 h 235"/>
              <a:gd name="T66" fmla="*/ 14 w 486"/>
              <a:gd name="T67" fmla="*/ 44 h 235"/>
              <a:gd name="T68" fmla="*/ 33 w 486"/>
              <a:gd name="T69" fmla="*/ 31 h 235"/>
              <a:gd name="T70" fmla="*/ 39 w 486"/>
              <a:gd name="T71" fmla="*/ 22 h 235"/>
              <a:gd name="T72" fmla="*/ 48 w 486"/>
              <a:gd name="T73" fmla="*/ 13 h 235"/>
              <a:gd name="T74" fmla="*/ 92 w 486"/>
              <a:gd name="T75" fmla="*/ 5 h 235"/>
              <a:gd name="T76" fmla="*/ 160 w 486"/>
              <a:gd name="T77" fmla="*/ 2 h 235"/>
              <a:gd name="T78" fmla="*/ 258 w 486"/>
              <a:gd name="T79" fmla="*/ 8 h 235"/>
              <a:gd name="T80" fmla="*/ 314 w 486"/>
              <a:gd name="T81" fmla="*/ 13 h 235"/>
              <a:gd name="T82" fmla="*/ 344 w 486"/>
              <a:gd name="T83" fmla="*/ 16 h 235"/>
              <a:gd name="T84" fmla="*/ 347 w 486"/>
              <a:gd name="T85" fmla="*/ 18 h 235"/>
              <a:gd name="T86" fmla="*/ 329 w 486"/>
              <a:gd name="T87" fmla="*/ 19 h 235"/>
              <a:gd name="T88" fmla="*/ 355 w 486"/>
              <a:gd name="T89" fmla="*/ 23 h 235"/>
              <a:gd name="T90" fmla="*/ 349 w 486"/>
              <a:gd name="T91" fmla="*/ 25 h 235"/>
              <a:gd name="T92" fmla="*/ 358 w 486"/>
              <a:gd name="T93" fmla="*/ 29 h 235"/>
              <a:gd name="T94" fmla="*/ 404 w 486"/>
              <a:gd name="T95" fmla="*/ 38 h 235"/>
              <a:gd name="T96" fmla="*/ 402 w 486"/>
              <a:gd name="T97" fmla="*/ 40 h 235"/>
              <a:gd name="T98" fmla="*/ 413 w 486"/>
              <a:gd name="T99" fmla="*/ 44 h 235"/>
              <a:gd name="T100" fmla="*/ 425 w 486"/>
              <a:gd name="T101" fmla="*/ 54 h 235"/>
              <a:gd name="T102" fmla="*/ 430 w 486"/>
              <a:gd name="T103" fmla="*/ 70 h 235"/>
              <a:gd name="T104" fmla="*/ 400 w 486"/>
              <a:gd name="T105" fmla="*/ 87 h 235"/>
              <a:gd name="T106" fmla="*/ 387 w 486"/>
              <a:gd name="T107" fmla="*/ 100 h 235"/>
              <a:gd name="T108" fmla="*/ 419 w 486"/>
              <a:gd name="T109" fmla="*/ 117 h 235"/>
              <a:gd name="T110" fmla="*/ 400 w 486"/>
              <a:gd name="T111" fmla="*/ 126 h 235"/>
              <a:gd name="T112" fmla="*/ 442 w 486"/>
              <a:gd name="T113" fmla="*/ 138 h 235"/>
              <a:gd name="T114" fmla="*/ 431 w 486"/>
              <a:gd name="T115" fmla="*/ 143 h 235"/>
              <a:gd name="T116" fmla="*/ 440 w 486"/>
              <a:gd name="T117" fmla="*/ 145 h 235"/>
              <a:gd name="T118" fmla="*/ 415 w 486"/>
              <a:gd name="T119" fmla="*/ 147 h 235"/>
              <a:gd name="T120" fmla="*/ 437 w 486"/>
              <a:gd name="T121" fmla="*/ 151 h 235"/>
              <a:gd name="T122" fmla="*/ 467 w 486"/>
              <a:gd name="T123" fmla="*/ 15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6" h="235">
                <a:moveTo>
                  <a:pt x="479" y="159"/>
                </a:moveTo>
                <a:cubicBezTo>
                  <a:pt x="469" y="159"/>
                  <a:pt x="458" y="158"/>
                  <a:pt x="447" y="159"/>
                </a:cubicBezTo>
                <a:cubicBezTo>
                  <a:pt x="442" y="159"/>
                  <a:pt x="442" y="159"/>
                  <a:pt x="442" y="159"/>
                </a:cubicBezTo>
                <a:cubicBezTo>
                  <a:pt x="442" y="159"/>
                  <a:pt x="443" y="159"/>
                  <a:pt x="444" y="159"/>
                </a:cubicBezTo>
                <a:cubicBezTo>
                  <a:pt x="447" y="159"/>
                  <a:pt x="451" y="159"/>
                  <a:pt x="455" y="160"/>
                </a:cubicBezTo>
                <a:cubicBezTo>
                  <a:pt x="455" y="160"/>
                  <a:pt x="456" y="160"/>
                  <a:pt x="456" y="160"/>
                </a:cubicBezTo>
                <a:cubicBezTo>
                  <a:pt x="457" y="160"/>
                  <a:pt x="458" y="160"/>
                  <a:pt x="459" y="160"/>
                </a:cubicBezTo>
                <a:cubicBezTo>
                  <a:pt x="461" y="160"/>
                  <a:pt x="463" y="160"/>
                  <a:pt x="465" y="161"/>
                </a:cubicBezTo>
                <a:cubicBezTo>
                  <a:pt x="466" y="160"/>
                  <a:pt x="467" y="160"/>
                  <a:pt x="468" y="161"/>
                </a:cubicBezTo>
                <a:cubicBezTo>
                  <a:pt x="465" y="161"/>
                  <a:pt x="464" y="160"/>
                  <a:pt x="461" y="161"/>
                </a:cubicBezTo>
                <a:cubicBezTo>
                  <a:pt x="468" y="161"/>
                  <a:pt x="473" y="161"/>
                  <a:pt x="480" y="162"/>
                </a:cubicBezTo>
                <a:cubicBezTo>
                  <a:pt x="479" y="162"/>
                  <a:pt x="479" y="162"/>
                  <a:pt x="479" y="162"/>
                </a:cubicBezTo>
                <a:cubicBezTo>
                  <a:pt x="475" y="161"/>
                  <a:pt x="471" y="161"/>
                  <a:pt x="466" y="161"/>
                </a:cubicBezTo>
                <a:cubicBezTo>
                  <a:pt x="466" y="161"/>
                  <a:pt x="465" y="162"/>
                  <a:pt x="465" y="161"/>
                </a:cubicBezTo>
                <a:cubicBezTo>
                  <a:pt x="465" y="161"/>
                  <a:pt x="465" y="161"/>
                  <a:pt x="465" y="161"/>
                </a:cubicBezTo>
                <a:cubicBezTo>
                  <a:pt x="461" y="161"/>
                  <a:pt x="456" y="161"/>
                  <a:pt x="453" y="161"/>
                </a:cubicBezTo>
                <a:cubicBezTo>
                  <a:pt x="454" y="161"/>
                  <a:pt x="455" y="161"/>
                  <a:pt x="457" y="162"/>
                </a:cubicBezTo>
                <a:cubicBezTo>
                  <a:pt x="462" y="162"/>
                  <a:pt x="467" y="162"/>
                  <a:pt x="473" y="162"/>
                </a:cubicBezTo>
                <a:cubicBezTo>
                  <a:pt x="470" y="162"/>
                  <a:pt x="467" y="162"/>
                  <a:pt x="464" y="162"/>
                </a:cubicBezTo>
                <a:cubicBezTo>
                  <a:pt x="468" y="163"/>
                  <a:pt x="471" y="163"/>
                  <a:pt x="475" y="163"/>
                </a:cubicBezTo>
                <a:cubicBezTo>
                  <a:pt x="472" y="163"/>
                  <a:pt x="472" y="163"/>
                  <a:pt x="472" y="163"/>
                </a:cubicBezTo>
                <a:cubicBezTo>
                  <a:pt x="473" y="163"/>
                  <a:pt x="473" y="163"/>
                  <a:pt x="473" y="163"/>
                </a:cubicBezTo>
                <a:cubicBezTo>
                  <a:pt x="472" y="163"/>
                  <a:pt x="471" y="163"/>
                  <a:pt x="470" y="163"/>
                </a:cubicBezTo>
                <a:cubicBezTo>
                  <a:pt x="471" y="163"/>
                  <a:pt x="471" y="163"/>
                  <a:pt x="471" y="163"/>
                </a:cubicBezTo>
                <a:cubicBezTo>
                  <a:pt x="471" y="163"/>
                  <a:pt x="470" y="163"/>
                  <a:pt x="470" y="163"/>
                </a:cubicBezTo>
                <a:cubicBezTo>
                  <a:pt x="469" y="163"/>
                  <a:pt x="468" y="163"/>
                  <a:pt x="467" y="163"/>
                </a:cubicBezTo>
                <a:cubicBezTo>
                  <a:pt x="466" y="163"/>
                  <a:pt x="465" y="163"/>
                  <a:pt x="464" y="163"/>
                </a:cubicBezTo>
                <a:cubicBezTo>
                  <a:pt x="461" y="163"/>
                  <a:pt x="458" y="163"/>
                  <a:pt x="455" y="163"/>
                </a:cubicBezTo>
                <a:cubicBezTo>
                  <a:pt x="456" y="163"/>
                  <a:pt x="458" y="163"/>
                  <a:pt x="459" y="163"/>
                </a:cubicBezTo>
                <a:cubicBezTo>
                  <a:pt x="461" y="163"/>
                  <a:pt x="463" y="163"/>
                  <a:pt x="465" y="164"/>
                </a:cubicBezTo>
                <a:cubicBezTo>
                  <a:pt x="469" y="163"/>
                  <a:pt x="473" y="164"/>
                  <a:pt x="476" y="164"/>
                </a:cubicBezTo>
                <a:cubicBezTo>
                  <a:pt x="472" y="164"/>
                  <a:pt x="468" y="164"/>
                  <a:pt x="464" y="164"/>
                </a:cubicBezTo>
                <a:cubicBezTo>
                  <a:pt x="464" y="164"/>
                  <a:pt x="465" y="164"/>
                  <a:pt x="466" y="164"/>
                </a:cubicBezTo>
                <a:cubicBezTo>
                  <a:pt x="464" y="164"/>
                  <a:pt x="462" y="165"/>
                  <a:pt x="460" y="164"/>
                </a:cubicBezTo>
                <a:cubicBezTo>
                  <a:pt x="459" y="165"/>
                  <a:pt x="458" y="164"/>
                  <a:pt x="457" y="164"/>
                </a:cubicBezTo>
                <a:cubicBezTo>
                  <a:pt x="453" y="165"/>
                  <a:pt x="449" y="164"/>
                  <a:pt x="446" y="164"/>
                </a:cubicBezTo>
                <a:cubicBezTo>
                  <a:pt x="444" y="164"/>
                  <a:pt x="443" y="164"/>
                  <a:pt x="442" y="164"/>
                </a:cubicBezTo>
                <a:cubicBezTo>
                  <a:pt x="441" y="164"/>
                  <a:pt x="440" y="164"/>
                  <a:pt x="439" y="164"/>
                </a:cubicBezTo>
                <a:cubicBezTo>
                  <a:pt x="442" y="164"/>
                  <a:pt x="445" y="165"/>
                  <a:pt x="448" y="165"/>
                </a:cubicBezTo>
                <a:cubicBezTo>
                  <a:pt x="448" y="165"/>
                  <a:pt x="446" y="164"/>
                  <a:pt x="445" y="165"/>
                </a:cubicBezTo>
                <a:cubicBezTo>
                  <a:pt x="443" y="165"/>
                  <a:pt x="440" y="164"/>
                  <a:pt x="437" y="164"/>
                </a:cubicBezTo>
                <a:cubicBezTo>
                  <a:pt x="436" y="164"/>
                  <a:pt x="434" y="164"/>
                  <a:pt x="433" y="164"/>
                </a:cubicBezTo>
                <a:cubicBezTo>
                  <a:pt x="442" y="165"/>
                  <a:pt x="442" y="165"/>
                  <a:pt x="442" y="165"/>
                </a:cubicBezTo>
                <a:cubicBezTo>
                  <a:pt x="442" y="165"/>
                  <a:pt x="442" y="165"/>
                  <a:pt x="442" y="165"/>
                </a:cubicBezTo>
                <a:cubicBezTo>
                  <a:pt x="442" y="165"/>
                  <a:pt x="442" y="165"/>
                  <a:pt x="442" y="165"/>
                </a:cubicBezTo>
                <a:cubicBezTo>
                  <a:pt x="442" y="165"/>
                  <a:pt x="442" y="165"/>
                  <a:pt x="442" y="165"/>
                </a:cubicBezTo>
                <a:cubicBezTo>
                  <a:pt x="442" y="165"/>
                  <a:pt x="442" y="165"/>
                  <a:pt x="442" y="165"/>
                </a:cubicBezTo>
                <a:cubicBezTo>
                  <a:pt x="450" y="165"/>
                  <a:pt x="458" y="166"/>
                  <a:pt x="465" y="166"/>
                </a:cubicBezTo>
                <a:cubicBezTo>
                  <a:pt x="465" y="167"/>
                  <a:pt x="463" y="166"/>
                  <a:pt x="463" y="166"/>
                </a:cubicBezTo>
                <a:cubicBezTo>
                  <a:pt x="461" y="166"/>
                  <a:pt x="459" y="166"/>
                  <a:pt x="457" y="166"/>
                </a:cubicBezTo>
                <a:cubicBezTo>
                  <a:pt x="457" y="166"/>
                  <a:pt x="456" y="166"/>
                  <a:pt x="456" y="166"/>
                </a:cubicBezTo>
                <a:cubicBezTo>
                  <a:pt x="456" y="167"/>
                  <a:pt x="455" y="166"/>
                  <a:pt x="455" y="167"/>
                </a:cubicBezTo>
                <a:cubicBezTo>
                  <a:pt x="455" y="167"/>
                  <a:pt x="455" y="167"/>
                  <a:pt x="455" y="167"/>
                </a:cubicBezTo>
                <a:cubicBezTo>
                  <a:pt x="447" y="167"/>
                  <a:pt x="440" y="167"/>
                  <a:pt x="433" y="166"/>
                </a:cubicBezTo>
                <a:cubicBezTo>
                  <a:pt x="433" y="167"/>
                  <a:pt x="433" y="167"/>
                  <a:pt x="433" y="167"/>
                </a:cubicBezTo>
                <a:cubicBezTo>
                  <a:pt x="433" y="167"/>
                  <a:pt x="434" y="167"/>
                  <a:pt x="434" y="167"/>
                </a:cubicBezTo>
                <a:cubicBezTo>
                  <a:pt x="434" y="167"/>
                  <a:pt x="433" y="167"/>
                  <a:pt x="433" y="167"/>
                </a:cubicBezTo>
                <a:cubicBezTo>
                  <a:pt x="436" y="167"/>
                  <a:pt x="438" y="167"/>
                  <a:pt x="441" y="167"/>
                </a:cubicBezTo>
                <a:cubicBezTo>
                  <a:pt x="441" y="167"/>
                  <a:pt x="440" y="167"/>
                  <a:pt x="440" y="167"/>
                </a:cubicBezTo>
                <a:cubicBezTo>
                  <a:pt x="440" y="167"/>
                  <a:pt x="441" y="167"/>
                  <a:pt x="441" y="167"/>
                </a:cubicBezTo>
                <a:cubicBezTo>
                  <a:pt x="441" y="168"/>
                  <a:pt x="441" y="168"/>
                  <a:pt x="441" y="168"/>
                </a:cubicBezTo>
                <a:cubicBezTo>
                  <a:pt x="444" y="168"/>
                  <a:pt x="446" y="168"/>
                  <a:pt x="449" y="168"/>
                </a:cubicBezTo>
                <a:cubicBezTo>
                  <a:pt x="450" y="168"/>
                  <a:pt x="451" y="168"/>
                  <a:pt x="452" y="168"/>
                </a:cubicBezTo>
                <a:cubicBezTo>
                  <a:pt x="453" y="168"/>
                  <a:pt x="453" y="168"/>
                  <a:pt x="453" y="168"/>
                </a:cubicBezTo>
                <a:cubicBezTo>
                  <a:pt x="455" y="168"/>
                  <a:pt x="457" y="169"/>
                  <a:pt x="459" y="169"/>
                </a:cubicBezTo>
                <a:cubicBezTo>
                  <a:pt x="460" y="169"/>
                  <a:pt x="459" y="169"/>
                  <a:pt x="459" y="169"/>
                </a:cubicBezTo>
                <a:cubicBezTo>
                  <a:pt x="460" y="169"/>
                  <a:pt x="460" y="169"/>
                  <a:pt x="460" y="169"/>
                </a:cubicBezTo>
                <a:cubicBezTo>
                  <a:pt x="461" y="169"/>
                  <a:pt x="461" y="169"/>
                  <a:pt x="462" y="169"/>
                </a:cubicBezTo>
                <a:cubicBezTo>
                  <a:pt x="462" y="169"/>
                  <a:pt x="463" y="169"/>
                  <a:pt x="463" y="169"/>
                </a:cubicBezTo>
                <a:cubicBezTo>
                  <a:pt x="464" y="170"/>
                  <a:pt x="464" y="169"/>
                  <a:pt x="464" y="169"/>
                </a:cubicBezTo>
                <a:cubicBezTo>
                  <a:pt x="465" y="169"/>
                  <a:pt x="466" y="169"/>
                  <a:pt x="468" y="169"/>
                </a:cubicBezTo>
                <a:cubicBezTo>
                  <a:pt x="467" y="169"/>
                  <a:pt x="467" y="169"/>
                  <a:pt x="467" y="169"/>
                </a:cubicBezTo>
                <a:cubicBezTo>
                  <a:pt x="467" y="169"/>
                  <a:pt x="468" y="170"/>
                  <a:pt x="468" y="169"/>
                </a:cubicBezTo>
                <a:cubicBezTo>
                  <a:pt x="468" y="169"/>
                  <a:pt x="469" y="169"/>
                  <a:pt x="469" y="170"/>
                </a:cubicBezTo>
                <a:cubicBezTo>
                  <a:pt x="468" y="170"/>
                  <a:pt x="467" y="170"/>
                  <a:pt x="467" y="170"/>
                </a:cubicBezTo>
                <a:cubicBezTo>
                  <a:pt x="467" y="170"/>
                  <a:pt x="466" y="170"/>
                  <a:pt x="466" y="169"/>
                </a:cubicBezTo>
                <a:cubicBezTo>
                  <a:pt x="466" y="170"/>
                  <a:pt x="465" y="170"/>
                  <a:pt x="465" y="169"/>
                </a:cubicBezTo>
                <a:cubicBezTo>
                  <a:pt x="464" y="170"/>
                  <a:pt x="463" y="169"/>
                  <a:pt x="463" y="169"/>
                </a:cubicBezTo>
                <a:cubicBezTo>
                  <a:pt x="461" y="170"/>
                  <a:pt x="459" y="170"/>
                  <a:pt x="457" y="169"/>
                </a:cubicBezTo>
                <a:cubicBezTo>
                  <a:pt x="454" y="170"/>
                  <a:pt x="451" y="169"/>
                  <a:pt x="448" y="169"/>
                </a:cubicBezTo>
                <a:cubicBezTo>
                  <a:pt x="447" y="169"/>
                  <a:pt x="447" y="169"/>
                  <a:pt x="447" y="169"/>
                </a:cubicBezTo>
                <a:cubicBezTo>
                  <a:pt x="447" y="169"/>
                  <a:pt x="447" y="169"/>
                  <a:pt x="447" y="169"/>
                </a:cubicBezTo>
                <a:cubicBezTo>
                  <a:pt x="447" y="169"/>
                  <a:pt x="446" y="169"/>
                  <a:pt x="447" y="170"/>
                </a:cubicBezTo>
                <a:cubicBezTo>
                  <a:pt x="447" y="170"/>
                  <a:pt x="448" y="170"/>
                  <a:pt x="449" y="170"/>
                </a:cubicBezTo>
                <a:cubicBezTo>
                  <a:pt x="449" y="170"/>
                  <a:pt x="450" y="170"/>
                  <a:pt x="450" y="170"/>
                </a:cubicBezTo>
                <a:cubicBezTo>
                  <a:pt x="451" y="170"/>
                  <a:pt x="452" y="170"/>
                  <a:pt x="452" y="171"/>
                </a:cubicBezTo>
                <a:cubicBezTo>
                  <a:pt x="453" y="170"/>
                  <a:pt x="453" y="170"/>
                  <a:pt x="453" y="171"/>
                </a:cubicBezTo>
                <a:cubicBezTo>
                  <a:pt x="453" y="170"/>
                  <a:pt x="453" y="170"/>
                  <a:pt x="453" y="170"/>
                </a:cubicBezTo>
                <a:cubicBezTo>
                  <a:pt x="454" y="170"/>
                  <a:pt x="456" y="171"/>
                  <a:pt x="457" y="171"/>
                </a:cubicBezTo>
                <a:cubicBezTo>
                  <a:pt x="457" y="171"/>
                  <a:pt x="458" y="171"/>
                  <a:pt x="458" y="171"/>
                </a:cubicBezTo>
                <a:cubicBezTo>
                  <a:pt x="458" y="171"/>
                  <a:pt x="458" y="171"/>
                  <a:pt x="458" y="171"/>
                </a:cubicBezTo>
                <a:cubicBezTo>
                  <a:pt x="459" y="171"/>
                  <a:pt x="461" y="171"/>
                  <a:pt x="462" y="171"/>
                </a:cubicBezTo>
                <a:cubicBezTo>
                  <a:pt x="462" y="171"/>
                  <a:pt x="462" y="171"/>
                  <a:pt x="462" y="171"/>
                </a:cubicBezTo>
                <a:cubicBezTo>
                  <a:pt x="461" y="171"/>
                  <a:pt x="460" y="171"/>
                  <a:pt x="460" y="171"/>
                </a:cubicBezTo>
                <a:cubicBezTo>
                  <a:pt x="457" y="171"/>
                  <a:pt x="455" y="171"/>
                  <a:pt x="452" y="171"/>
                </a:cubicBezTo>
                <a:cubicBezTo>
                  <a:pt x="451" y="171"/>
                  <a:pt x="451" y="171"/>
                  <a:pt x="450" y="171"/>
                </a:cubicBezTo>
                <a:cubicBezTo>
                  <a:pt x="449" y="171"/>
                  <a:pt x="447" y="171"/>
                  <a:pt x="445" y="171"/>
                </a:cubicBezTo>
                <a:cubicBezTo>
                  <a:pt x="446" y="172"/>
                  <a:pt x="447" y="172"/>
                  <a:pt x="448" y="172"/>
                </a:cubicBezTo>
                <a:cubicBezTo>
                  <a:pt x="449" y="172"/>
                  <a:pt x="449" y="172"/>
                  <a:pt x="449" y="172"/>
                </a:cubicBezTo>
                <a:cubicBezTo>
                  <a:pt x="449" y="171"/>
                  <a:pt x="450" y="172"/>
                  <a:pt x="450" y="172"/>
                </a:cubicBezTo>
                <a:cubicBezTo>
                  <a:pt x="451" y="172"/>
                  <a:pt x="451" y="172"/>
                  <a:pt x="451" y="172"/>
                </a:cubicBezTo>
                <a:cubicBezTo>
                  <a:pt x="450" y="172"/>
                  <a:pt x="449" y="172"/>
                  <a:pt x="448" y="172"/>
                </a:cubicBezTo>
                <a:cubicBezTo>
                  <a:pt x="447" y="172"/>
                  <a:pt x="446" y="172"/>
                  <a:pt x="444" y="172"/>
                </a:cubicBezTo>
                <a:cubicBezTo>
                  <a:pt x="442" y="172"/>
                  <a:pt x="441" y="172"/>
                  <a:pt x="438" y="172"/>
                </a:cubicBezTo>
                <a:cubicBezTo>
                  <a:pt x="432" y="171"/>
                  <a:pt x="425" y="171"/>
                  <a:pt x="418" y="171"/>
                </a:cubicBezTo>
                <a:cubicBezTo>
                  <a:pt x="418" y="171"/>
                  <a:pt x="417" y="171"/>
                  <a:pt x="417" y="171"/>
                </a:cubicBezTo>
                <a:cubicBezTo>
                  <a:pt x="420" y="172"/>
                  <a:pt x="422" y="172"/>
                  <a:pt x="425" y="172"/>
                </a:cubicBezTo>
                <a:cubicBezTo>
                  <a:pt x="426" y="172"/>
                  <a:pt x="428" y="172"/>
                  <a:pt x="429" y="173"/>
                </a:cubicBezTo>
                <a:cubicBezTo>
                  <a:pt x="429" y="172"/>
                  <a:pt x="431" y="172"/>
                  <a:pt x="431" y="172"/>
                </a:cubicBezTo>
                <a:cubicBezTo>
                  <a:pt x="433" y="172"/>
                  <a:pt x="434" y="173"/>
                  <a:pt x="436" y="173"/>
                </a:cubicBezTo>
                <a:cubicBezTo>
                  <a:pt x="437" y="174"/>
                  <a:pt x="439" y="172"/>
                  <a:pt x="440" y="173"/>
                </a:cubicBezTo>
                <a:cubicBezTo>
                  <a:pt x="441" y="174"/>
                  <a:pt x="441" y="174"/>
                  <a:pt x="441" y="174"/>
                </a:cubicBezTo>
                <a:cubicBezTo>
                  <a:pt x="442" y="173"/>
                  <a:pt x="442" y="173"/>
                  <a:pt x="442" y="173"/>
                </a:cubicBezTo>
                <a:cubicBezTo>
                  <a:pt x="442" y="173"/>
                  <a:pt x="442" y="173"/>
                  <a:pt x="442" y="174"/>
                </a:cubicBezTo>
                <a:cubicBezTo>
                  <a:pt x="442" y="173"/>
                  <a:pt x="442" y="173"/>
                  <a:pt x="442" y="173"/>
                </a:cubicBezTo>
                <a:cubicBezTo>
                  <a:pt x="442" y="173"/>
                  <a:pt x="442" y="173"/>
                  <a:pt x="442" y="173"/>
                </a:cubicBezTo>
                <a:cubicBezTo>
                  <a:pt x="442" y="174"/>
                  <a:pt x="444" y="173"/>
                  <a:pt x="445" y="174"/>
                </a:cubicBezTo>
                <a:cubicBezTo>
                  <a:pt x="446" y="174"/>
                  <a:pt x="446" y="174"/>
                  <a:pt x="446" y="174"/>
                </a:cubicBezTo>
                <a:cubicBezTo>
                  <a:pt x="446" y="174"/>
                  <a:pt x="446" y="174"/>
                  <a:pt x="446" y="174"/>
                </a:cubicBezTo>
                <a:cubicBezTo>
                  <a:pt x="446" y="174"/>
                  <a:pt x="446" y="174"/>
                  <a:pt x="446" y="174"/>
                </a:cubicBezTo>
                <a:cubicBezTo>
                  <a:pt x="446" y="174"/>
                  <a:pt x="448" y="174"/>
                  <a:pt x="447" y="174"/>
                </a:cubicBezTo>
                <a:cubicBezTo>
                  <a:pt x="445" y="175"/>
                  <a:pt x="443" y="174"/>
                  <a:pt x="442" y="174"/>
                </a:cubicBezTo>
                <a:cubicBezTo>
                  <a:pt x="442" y="175"/>
                  <a:pt x="442" y="175"/>
                  <a:pt x="443" y="175"/>
                </a:cubicBezTo>
                <a:cubicBezTo>
                  <a:pt x="442" y="175"/>
                  <a:pt x="443" y="175"/>
                  <a:pt x="443" y="175"/>
                </a:cubicBezTo>
                <a:cubicBezTo>
                  <a:pt x="446" y="175"/>
                  <a:pt x="450" y="175"/>
                  <a:pt x="453" y="176"/>
                </a:cubicBezTo>
                <a:cubicBezTo>
                  <a:pt x="452" y="176"/>
                  <a:pt x="451" y="176"/>
                  <a:pt x="449" y="176"/>
                </a:cubicBezTo>
                <a:cubicBezTo>
                  <a:pt x="448" y="176"/>
                  <a:pt x="447" y="176"/>
                  <a:pt x="447" y="176"/>
                </a:cubicBezTo>
                <a:cubicBezTo>
                  <a:pt x="449" y="176"/>
                  <a:pt x="451" y="176"/>
                  <a:pt x="454" y="176"/>
                </a:cubicBezTo>
                <a:cubicBezTo>
                  <a:pt x="454" y="176"/>
                  <a:pt x="454" y="177"/>
                  <a:pt x="454" y="177"/>
                </a:cubicBezTo>
                <a:cubicBezTo>
                  <a:pt x="454" y="176"/>
                  <a:pt x="454" y="176"/>
                  <a:pt x="454" y="176"/>
                </a:cubicBezTo>
                <a:cubicBezTo>
                  <a:pt x="455" y="177"/>
                  <a:pt x="455" y="177"/>
                  <a:pt x="455" y="177"/>
                </a:cubicBezTo>
                <a:cubicBezTo>
                  <a:pt x="455" y="177"/>
                  <a:pt x="455" y="177"/>
                  <a:pt x="456" y="177"/>
                </a:cubicBezTo>
                <a:cubicBezTo>
                  <a:pt x="456" y="177"/>
                  <a:pt x="456" y="177"/>
                  <a:pt x="456" y="177"/>
                </a:cubicBezTo>
                <a:cubicBezTo>
                  <a:pt x="456" y="177"/>
                  <a:pt x="456" y="177"/>
                  <a:pt x="456" y="177"/>
                </a:cubicBezTo>
                <a:cubicBezTo>
                  <a:pt x="456" y="177"/>
                  <a:pt x="456" y="177"/>
                  <a:pt x="456" y="177"/>
                </a:cubicBezTo>
                <a:cubicBezTo>
                  <a:pt x="456" y="177"/>
                  <a:pt x="458" y="176"/>
                  <a:pt x="458" y="177"/>
                </a:cubicBezTo>
                <a:cubicBezTo>
                  <a:pt x="455" y="177"/>
                  <a:pt x="452" y="177"/>
                  <a:pt x="449" y="177"/>
                </a:cubicBezTo>
                <a:cubicBezTo>
                  <a:pt x="449" y="178"/>
                  <a:pt x="449" y="178"/>
                  <a:pt x="450" y="178"/>
                </a:cubicBezTo>
                <a:cubicBezTo>
                  <a:pt x="449" y="178"/>
                  <a:pt x="447" y="178"/>
                  <a:pt x="446" y="178"/>
                </a:cubicBezTo>
                <a:cubicBezTo>
                  <a:pt x="445" y="178"/>
                  <a:pt x="445" y="178"/>
                  <a:pt x="445" y="178"/>
                </a:cubicBezTo>
                <a:cubicBezTo>
                  <a:pt x="445" y="178"/>
                  <a:pt x="445" y="178"/>
                  <a:pt x="445" y="178"/>
                </a:cubicBezTo>
                <a:cubicBezTo>
                  <a:pt x="447" y="179"/>
                  <a:pt x="450" y="179"/>
                  <a:pt x="451" y="179"/>
                </a:cubicBezTo>
                <a:cubicBezTo>
                  <a:pt x="453" y="179"/>
                  <a:pt x="454" y="180"/>
                  <a:pt x="455" y="179"/>
                </a:cubicBezTo>
                <a:cubicBezTo>
                  <a:pt x="455" y="180"/>
                  <a:pt x="456" y="180"/>
                  <a:pt x="456" y="180"/>
                </a:cubicBezTo>
                <a:cubicBezTo>
                  <a:pt x="457" y="180"/>
                  <a:pt x="457" y="180"/>
                  <a:pt x="457" y="180"/>
                </a:cubicBezTo>
                <a:cubicBezTo>
                  <a:pt x="457" y="180"/>
                  <a:pt x="456" y="180"/>
                  <a:pt x="456" y="180"/>
                </a:cubicBezTo>
                <a:cubicBezTo>
                  <a:pt x="454" y="180"/>
                  <a:pt x="452" y="180"/>
                  <a:pt x="450" y="180"/>
                </a:cubicBezTo>
                <a:cubicBezTo>
                  <a:pt x="454" y="180"/>
                  <a:pt x="457" y="180"/>
                  <a:pt x="460" y="181"/>
                </a:cubicBezTo>
                <a:cubicBezTo>
                  <a:pt x="459" y="181"/>
                  <a:pt x="459" y="181"/>
                  <a:pt x="459" y="181"/>
                </a:cubicBezTo>
                <a:cubicBezTo>
                  <a:pt x="459" y="181"/>
                  <a:pt x="459" y="181"/>
                  <a:pt x="459" y="181"/>
                </a:cubicBezTo>
                <a:cubicBezTo>
                  <a:pt x="468" y="181"/>
                  <a:pt x="468" y="181"/>
                  <a:pt x="468" y="181"/>
                </a:cubicBezTo>
                <a:cubicBezTo>
                  <a:pt x="469" y="181"/>
                  <a:pt x="469" y="181"/>
                  <a:pt x="469" y="181"/>
                </a:cubicBezTo>
                <a:cubicBezTo>
                  <a:pt x="467" y="182"/>
                  <a:pt x="466" y="181"/>
                  <a:pt x="465" y="182"/>
                </a:cubicBezTo>
                <a:cubicBezTo>
                  <a:pt x="465" y="182"/>
                  <a:pt x="464" y="182"/>
                  <a:pt x="464" y="182"/>
                </a:cubicBezTo>
                <a:cubicBezTo>
                  <a:pt x="464" y="183"/>
                  <a:pt x="462" y="183"/>
                  <a:pt x="463" y="184"/>
                </a:cubicBezTo>
                <a:cubicBezTo>
                  <a:pt x="460" y="184"/>
                  <a:pt x="460" y="184"/>
                  <a:pt x="460" y="184"/>
                </a:cubicBezTo>
                <a:cubicBezTo>
                  <a:pt x="453" y="184"/>
                  <a:pt x="445" y="184"/>
                  <a:pt x="438" y="185"/>
                </a:cubicBezTo>
                <a:cubicBezTo>
                  <a:pt x="437" y="185"/>
                  <a:pt x="437" y="184"/>
                  <a:pt x="437" y="185"/>
                </a:cubicBezTo>
                <a:cubicBezTo>
                  <a:pt x="436" y="184"/>
                  <a:pt x="435" y="185"/>
                  <a:pt x="434" y="185"/>
                </a:cubicBezTo>
                <a:cubicBezTo>
                  <a:pt x="437" y="185"/>
                  <a:pt x="441" y="185"/>
                  <a:pt x="444" y="186"/>
                </a:cubicBezTo>
                <a:cubicBezTo>
                  <a:pt x="441" y="186"/>
                  <a:pt x="439" y="186"/>
                  <a:pt x="436" y="186"/>
                </a:cubicBezTo>
                <a:cubicBezTo>
                  <a:pt x="439" y="186"/>
                  <a:pt x="441" y="186"/>
                  <a:pt x="443" y="186"/>
                </a:cubicBezTo>
                <a:cubicBezTo>
                  <a:pt x="443" y="186"/>
                  <a:pt x="442" y="187"/>
                  <a:pt x="441" y="186"/>
                </a:cubicBezTo>
                <a:cubicBezTo>
                  <a:pt x="441" y="186"/>
                  <a:pt x="441" y="186"/>
                  <a:pt x="440" y="186"/>
                </a:cubicBezTo>
                <a:cubicBezTo>
                  <a:pt x="440" y="186"/>
                  <a:pt x="440" y="186"/>
                  <a:pt x="440" y="186"/>
                </a:cubicBezTo>
                <a:cubicBezTo>
                  <a:pt x="440" y="186"/>
                  <a:pt x="440" y="186"/>
                  <a:pt x="440" y="186"/>
                </a:cubicBezTo>
                <a:cubicBezTo>
                  <a:pt x="435" y="186"/>
                  <a:pt x="429" y="186"/>
                  <a:pt x="424" y="186"/>
                </a:cubicBezTo>
                <a:cubicBezTo>
                  <a:pt x="424" y="187"/>
                  <a:pt x="425" y="186"/>
                  <a:pt x="426" y="186"/>
                </a:cubicBezTo>
                <a:cubicBezTo>
                  <a:pt x="428" y="187"/>
                  <a:pt x="430" y="186"/>
                  <a:pt x="431" y="187"/>
                </a:cubicBezTo>
                <a:cubicBezTo>
                  <a:pt x="432" y="186"/>
                  <a:pt x="432" y="187"/>
                  <a:pt x="433" y="187"/>
                </a:cubicBezTo>
                <a:cubicBezTo>
                  <a:pt x="433" y="187"/>
                  <a:pt x="434" y="187"/>
                  <a:pt x="435" y="187"/>
                </a:cubicBezTo>
                <a:cubicBezTo>
                  <a:pt x="435" y="187"/>
                  <a:pt x="435" y="187"/>
                  <a:pt x="436" y="187"/>
                </a:cubicBezTo>
                <a:cubicBezTo>
                  <a:pt x="436" y="188"/>
                  <a:pt x="437" y="187"/>
                  <a:pt x="438" y="188"/>
                </a:cubicBezTo>
                <a:cubicBezTo>
                  <a:pt x="438" y="187"/>
                  <a:pt x="439" y="188"/>
                  <a:pt x="440" y="188"/>
                </a:cubicBezTo>
                <a:cubicBezTo>
                  <a:pt x="441" y="188"/>
                  <a:pt x="442" y="188"/>
                  <a:pt x="443" y="188"/>
                </a:cubicBezTo>
                <a:cubicBezTo>
                  <a:pt x="443" y="188"/>
                  <a:pt x="443" y="188"/>
                  <a:pt x="443" y="188"/>
                </a:cubicBezTo>
                <a:cubicBezTo>
                  <a:pt x="443" y="188"/>
                  <a:pt x="443" y="188"/>
                  <a:pt x="443" y="188"/>
                </a:cubicBezTo>
                <a:cubicBezTo>
                  <a:pt x="441" y="188"/>
                  <a:pt x="439" y="188"/>
                  <a:pt x="436" y="188"/>
                </a:cubicBezTo>
                <a:cubicBezTo>
                  <a:pt x="435" y="188"/>
                  <a:pt x="433" y="188"/>
                  <a:pt x="431" y="188"/>
                </a:cubicBezTo>
                <a:cubicBezTo>
                  <a:pt x="430" y="187"/>
                  <a:pt x="430" y="188"/>
                  <a:pt x="429" y="188"/>
                </a:cubicBezTo>
                <a:cubicBezTo>
                  <a:pt x="429" y="188"/>
                  <a:pt x="429" y="188"/>
                  <a:pt x="429" y="188"/>
                </a:cubicBezTo>
                <a:cubicBezTo>
                  <a:pt x="430" y="188"/>
                  <a:pt x="431" y="188"/>
                  <a:pt x="432" y="188"/>
                </a:cubicBezTo>
                <a:cubicBezTo>
                  <a:pt x="434" y="188"/>
                  <a:pt x="438" y="189"/>
                  <a:pt x="441" y="189"/>
                </a:cubicBezTo>
                <a:cubicBezTo>
                  <a:pt x="442" y="189"/>
                  <a:pt x="443" y="189"/>
                  <a:pt x="444" y="189"/>
                </a:cubicBezTo>
                <a:cubicBezTo>
                  <a:pt x="441" y="189"/>
                  <a:pt x="437" y="189"/>
                  <a:pt x="434" y="189"/>
                </a:cubicBezTo>
                <a:cubicBezTo>
                  <a:pt x="435" y="189"/>
                  <a:pt x="436" y="189"/>
                  <a:pt x="436" y="189"/>
                </a:cubicBezTo>
                <a:cubicBezTo>
                  <a:pt x="437" y="189"/>
                  <a:pt x="437" y="189"/>
                  <a:pt x="437" y="189"/>
                </a:cubicBezTo>
                <a:cubicBezTo>
                  <a:pt x="437" y="189"/>
                  <a:pt x="437" y="189"/>
                  <a:pt x="437" y="189"/>
                </a:cubicBezTo>
                <a:cubicBezTo>
                  <a:pt x="437" y="190"/>
                  <a:pt x="436" y="189"/>
                  <a:pt x="436" y="189"/>
                </a:cubicBezTo>
                <a:cubicBezTo>
                  <a:pt x="435" y="189"/>
                  <a:pt x="435" y="189"/>
                  <a:pt x="435" y="189"/>
                </a:cubicBezTo>
                <a:cubicBezTo>
                  <a:pt x="428" y="189"/>
                  <a:pt x="428" y="189"/>
                  <a:pt x="428" y="189"/>
                </a:cubicBezTo>
                <a:cubicBezTo>
                  <a:pt x="428" y="190"/>
                  <a:pt x="427" y="189"/>
                  <a:pt x="427" y="190"/>
                </a:cubicBezTo>
                <a:cubicBezTo>
                  <a:pt x="426" y="189"/>
                  <a:pt x="424" y="190"/>
                  <a:pt x="423" y="189"/>
                </a:cubicBezTo>
                <a:cubicBezTo>
                  <a:pt x="422" y="190"/>
                  <a:pt x="421" y="190"/>
                  <a:pt x="421" y="190"/>
                </a:cubicBezTo>
                <a:cubicBezTo>
                  <a:pt x="421" y="190"/>
                  <a:pt x="421" y="190"/>
                  <a:pt x="421" y="190"/>
                </a:cubicBezTo>
                <a:cubicBezTo>
                  <a:pt x="417" y="190"/>
                  <a:pt x="414" y="190"/>
                  <a:pt x="410" y="189"/>
                </a:cubicBezTo>
                <a:cubicBezTo>
                  <a:pt x="410" y="190"/>
                  <a:pt x="410" y="190"/>
                  <a:pt x="410" y="190"/>
                </a:cubicBezTo>
                <a:cubicBezTo>
                  <a:pt x="415" y="190"/>
                  <a:pt x="422" y="190"/>
                  <a:pt x="427" y="191"/>
                </a:cubicBezTo>
                <a:cubicBezTo>
                  <a:pt x="430" y="191"/>
                  <a:pt x="434" y="191"/>
                  <a:pt x="437" y="191"/>
                </a:cubicBezTo>
                <a:cubicBezTo>
                  <a:pt x="437" y="192"/>
                  <a:pt x="437" y="192"/>
                  <a:pt x="437" y="192"/>
                </a:cubicBezTo>
                <a:cubicBezTo>
                  <a:pt x="434" y="191"/>
                  <a:pt x="431" y="192"/>
                  <a:pt x="428" y="192"/>
                </a:cubicBezTo>
                <a:cubicBezTo>
                  <a:pt x="426" y="192"/>
                  <a:pt x="423" y="191"/>
                  <a:pt x="421" y="192"/>
                </a:cubicBezTo>
                <a:cubicBezTo>
                  <a:pt x="425" y="192"/>
                  <a:pt x="430" y="192"/>
                  <a:pt x="433" y="192"/>
                </a:cubicBezTo>
                <a:cubicBezTo>
                  <a:pt x="429" y="192"/>
                  <a:pt x="426" y="192"/>
                  <a:pt x="422" y="192"/>
                </a:cubicBezTo>
                <a:cubicBezTo>
                  <a:pt x="419" y="192"/>
                  <a:pt x="417" y="192"/>
                  <a:pt x="415" y="192"/>
                </a:cubicBezTo>
                <a:cubicBezTo>
                  <a:pt x="414" y="192"/>
                  <a:pt x="412" y="192"/>
                  <a:pt x="412" y="192"/>
                </a:cubicBezTo>
                <a:cubicBezTo>
                  <a:pt x="411" y="192"/>
                  <a:pt x="411" y="192"/>
                  <a:pt x="410" y="192"/>
                </a:cubicBezTo>
                <a:cubicBezTo>
                  <a:pt x="411" y="193"/>
                  <a:pt x="413" y="192"/>
                  <a:pt x="414" y="192"/>
                </a:cubicBezTo>
                <a:cubicBezTo>
                  <a:pt x="415" y="192"/>
                  <a:pt x="416" y="192"/>
                  <a:pt x="417" y="192"/>
                </a:cubicBezTo>
                <a:cubicBezTo>
                  <a:pt x="418" y="192"/>
                  <a:pt x="419" y="193"/>
                  <a:pt x="420" y="193"/>
                </a:cubicBezTo>
                <a:cubicBezTo>
                  <a:pt x="420" y="192"/>
                  <a:pt x="422" y="193"/>
                  <a:pt x="423" y="193"/>
                </a:cubicBezTo>
                <a:cubicBezTo>
                  <a:pt x="423" y="193"/>
                  <a:pt x="422" y="193"/>
                  <a:pt x="422" y="193"/>
                </a:cubicBezTo>
                <a:cubicBezTo>
                  <a:pt x="422" y="193"/>
                  <a:pt x="423" y="193"/>
                  <a:pt x="424" y="193"/>
                </a:cubicBezTo>
                <a:cubicBezTo>
                  <a:pt x="424" y="193"/>
                  <a:pt x="424" y="193"/>
                  <a:pt x="424" y="193"/>
                </a:cubicBezTo>
                <a:cubicBezTo>
                  <a:pt x="425" y="193"/>
                  <a:pt x="425" y="193"/>
                  <a:pt x="425" y="193"/>
                </a:cubicBezTo>
                <a:cubicBezTo>
                  <a:pt x="424" y="193"/>
                  <a:pt x="424" y="193"/>
                  <a:pt x="424" y="193"/>
                </a:cubicBezTo>
                <a:cubicBezTo>
                  <a:pt x="426" y="193"/>
                  <a:pt x="429" y="193"/>
                  <a:pt x="430" y="194"/>
                </a:cubicBezTo>
                <a:cubicBezTo>
                  <a:pt x="430" y="194"/>
                  <a:pt x="429" y="193"/>
                  <a:pt x="429" y="194"/>
                </a:cubicBezTo>
                <a:cubicBezTo>
                  <a:pt x="431" y="194"/>
                  <a:pt x="433" y="194"/>
                  <a:pt x="435" y="194"/>
                </a:cubicBezTo>
                <a:cubicBezTo>
                  <a:pt x="436" y="194"/>
                  <a:pt x="436" y="194"/>
                  <a:pt x="436" y="194"/>
                </a:cubicBezTo>
                <a:cubicBezTo>
                  <a:pt x="436" y="194"/>
                  <a:pt x="436" y="194"/>
                  <a:pt x="436" y="194"/>
                </a:cubicBezTo>
                <a:cubicBezTo>
                  <a:pt x="436" y="195"/>
                  <a:pt x="437" y="194"/>
                  <a:pt x="437" y="195"/>
                </a:cubicBezTo>
                <a:cubicBezTo>
                  <a:pt x="436" y="195"/>
                  <a:pt x="436" y="195"/>
                  <a:pt x="436" y="195"/>
                </a:cubicBezTo>
                <a:cubicBezTo>
                  <a:pt x="436" y="195"/>
                  <a:pt x="436" y="195"/>
                  <a:pt x="436" y="195"/>
                </a:cubicBezTo>
                <a:cubicBezTo>
                  <a:pt x="434" y="194"/>
                  <a:pt x="433" y="195"/>
                  <a:pt x="431" y="195"/>
                </a:cubicBezTo>
                <a:cubicBezTo>
                  <a:pt x="431" y="195"/>
                  <a:pt x="430" y="195"/>
                  <a:pt x="430" y="195"/>
                </a:cubicBezTo>
                <a:cubicBezTo>
                  <a:pt x="427" y="195"/>
                  <a:pt x="425" y="194"/>
                  <a:pt x="422" y="195"/>
                </a:cubicBezTo>
                <a:cubicBezTo>
                  <a:pt x="424" y="195"/>
                  <a:pt x="425" y="195"/>
                  <a:pt x="427" y="195"/>
                </a:cubicBezTo>
                <a:cubicBezTo>
                  <a:pt x="427" y="196"/>
                  <a:pt x="428" y="195"/>
                  <a:pt x="428" y="196"/>
                </a:cubicBezTo>
                <a:cubicBezTo>
                  <a:pt x="429" y="195"/>
                  <a:pt x="431" y="196"/>
                  <a:pt x="432" y="196"/>
                </a:cubicBezTo>
                <a:cubicBezTo>
                  <a:pt x="431" y="196"/>
                  <a:pt x="432" y="196"/>
                  <a:pt x="432" y="196"/>
                </a:cubicBezTo>
                <a:cubicBezTo>
                  <a:pt x="433" y="196"/>
                  <a:pt x="434" y="197"/>
                  <a:pt x="434" y="196"/>
                </a:cubicBezTo>
                <a:cubicBezTo>
                  <a:pt x="434" y="196"/>
                  <a:pt x="433" y="196"/>
                  <a:pt x="433" y="196"/>
                </a:cubicBezTo>
                <a:cubicBezTo>
                  <a:pt x="432" y="196"/>
                  <a:pt x="431" y="197"/>
                  <a:pt x="431" y="196"/>
                </a:cubicBezTo>
                <a:cubicBezTo>
                  <a:pt x="428" y="196"/>
                  <a:pt x="426" y="197"/>
                  <a:pt x="423" y="197"/>
                </a:cubicBezTo>
                <a:cubicBezTo>
                  <a:pt x="425" y="197"/>
                  <a:pt x="425" y="197"/>
                  <a:pt x="427" y="197"/>
                </a:cubicBezTo>
                <a:cubicBezTo>
                  <a:pt x="422" y="197"/>
                  <a:pt x="419" y="197"/>
                  <a:pt x="415" y="197"/>
                </a:cubicBezTo>
                <a:cubicBezTo>
                  <a:pt x="405" y="197"/>
                  <a:pt x="405" y="197"/>
                  <a:pt x="405" y="197"/>
                </a:cubicBezTo>
                <a:cubicBezTo>
                  <a:pt x="405" y="197"/>
                  <a:pt x="405" y="197"/>
                  <a:pt x="405" y="197"/>
                </a:cubicBezTo>
                <a:cubicBezTo>
                  <a:pt x="406" y="198"/>
                  <a:pt x="408" y="198"/>
                  <a:pt x="409" y="198"/>
                </a:cubicBezTo>
                <a:cubicBezTo>
                  <a:pt x="409" y="198"/>
                  <a:pt x="409" y="198"/>
                  <a:pt x="409" y="198"/>
                </a:cubicBezTo>
                <a:cubicBezTo>
                  <a:pt x="409" y="198"/>
                  <a:pt x="409" y="198"/>
                  <a:pt x="410" y="198"/>
                </a:cubicBezTo>
                <a:cubicBezTo>
                  <a:pt x="411" y="198"/>
                  <a:pt x="412" y="198"/>
                  <a:pt x="413" y="198"/>
                </a:cubicBezTo>
                <a:cubicBezTo>
                  <a:pt x="415" y="198"/>
                  <a:pt x="416" y="198"/>
                  <a:pt x="417" y="199"/>
                </a:cubicBezTo>
                <a:cubicBezTo>
                  <a:pt x="419" y="199"/>
                  <a:pt x="421" y="199"/>
                  <a:pt x="422" y="199"/>
                </a:cubicBezTo>
                <a:cubicBezTo>
                  <a:pt x="422" y="199"/>
                  <a:pt x="423" y="199"/>
                  <a:pt x="423" y="199"/>
                </a:cubicBezTo>
                <a:cubicBezTo>
                  <a:pt x="424" y="200"/>
                  <a:pt x="424" y="200"/>
                  <a:pt x="424" y="200"/>
                </a:cubicBezTo>
                <a:cubicBezTo>
                  <a:pt x="422" y="199"/>
                  <a:pt x="420" y="200"/>
                  <a:pt x="419" y="200"/>
                </a:cubicBezTo>
                <a:cubicBezTo>
                  <a:pt x="419" y="200"/>
                  <a:pt x="419" y="200"/>
                  <a:pt x="419" y="200"/>
                </a:cubicBezTo>
                <a:cubicBezTo>
                  <a:pt x="418" y="200"/>
                  <a:pt x="418" y="200"/>
                  <a:pt x="418" y="200"/>
                </a:cubicBezTo>
                <a:cubicBezTo>
                  <a:pt x="418" y="200"/>
                  <a:pt x="418" y="200"/>
                  <a:pt x="418" y="200"/>
                </a:cubicBezTo>
                <a:cubicBezTo>
                  <a:pt x="418" y="200"/>
                  <a:pt x="417" y="200"/>
                  <a:pt x="417" y="200"/>
                </a:cubicBezTo>
                <a:cubicBezTo>
                  <a:pt x="420" y="201"/>
                  <a:pt x="424" y="200"/>
                  <a:pt x="426" y="201"/>
                </a:cubicBezTo>
                <a:cubicBezTo>
                  <a:pt x="424" y="201"/>
                  <a:pt x="422" y="201"/>
                  <a:pt x="419" y="201"/>
                </a:cubicBezTo>
                <a:cubicBezTo>
                  <a:pt x="420" y="201"/>
                  <a:pt x="420" y="201"/>
                  <a:pt x="420" y="201"/>
                </a:cubicBezTo>
                <a:cubicBezTo>
                  <a:pt x="424" y="201"/>
                  <a:pt x="427" y="202"/>
                  <a:pt x="430" y="202"/>
                </a:cubicBezTo>
                <a:cubicBezTo>
                  <a:pt x="431" y="202"/>
                  <a:pt x="432" y="202"/>
                  <a:pt x="432" y="202"/>
                </a:cubicBezTo>
                <a:cubicBezTo>
                  <a:pt x="432" y="202"/>
                  <a:pt x="432" y="202"/>
                  <a:pt x="432" y="202"/>
                </a:cubicBezTo>
                <a:cubicBezTo>
                  <a:pt x="428" y="203"/>
                  <a:pt x="428" y="203"/>
                  <a:pt x="428" y="203"/>
                </a:cubicBezTo>
                <a:cubicBezTo>
                  <a:pt x="426" y="202"/>
                  <a:pt x="425" y="203"/>
                  <a:pt x="424" y="203"/>
                </a:cubicBezTo>
                <a:cubicBezTo>
                  <a:pt x="423" y="203"/>
                  <a:pt x="422" y="203"/>
                  <a:pt x="421" y="203"/>
                </a:cubicBezTo>
                <a:cubicBezTo>
                  <a:pt x="422" y="203"/>
                  <a:pt x="424" y="203"/>
                  <a:pt x="425" y="203"/>
                </a:cubicBezTo>
                <a:cubicBezTo>
                  <a:pt x="425" y="204"/>
                  <a:pt x="424" y="204"/>
                  <a:pt x="424" y="203"/>
                </a:cubicBezTo>
                <a:cubicBezTo>
                  <a:pt x="423" y="204"/>
                  <a:pt x="421" y="203"/>
                  <a:pt x="420" y="204"/>
                </a:cubicBezTo>
                <a:cubicBezTo>
                  <a:pt x="422" y="205"/>
                  <a:pt x="425" y="204"/>
                  <a:pt x="427" y="205"/>
                </a:cubicBezTo>
                <a:cubicBezTo>
                  <a:pt x="427" y="205"/>
                  <a:pt x="427" y="205"/>
                  <a:pt x="427" y="205"/>
                </a:cubicBezTo>
                <a:cubicBezTo>
                  <a:pt x="426" y="205"/>
                  <a:pt x="426" y="205"/>
                  <a:pt x="425" y="205"/>
                </a:cubicBezTo>
                <a:cubicBezTo>
                  <a:pt x="427" y="205"/>
                  <a:pt x="428" y="205"/>
                  <a:pt x="430" y="205"/>
                </a:cubicBezTo>
                <a:cubicBezTo>
                  <a:pt x="421" y="206"/>
                  <a:pt x="421" y="206"/>
                  <a:pt x="421" y="206"/>
                </a:cubicBezTo>
                <a:cubicBezTo>
                  <a:pt x="426" y="206"/>
                  <a:pt x="432" y="206"/>
                  <a:pt x="436" y="206"/>
                </a:cubicBezTo>
                <a:cubicBezTo>
                  <a:pt x="437" y="207"/>
                  <a:pt x="438" y="207"/>
                  <a:pt x="439" y="207"/>
                </a:cubicBezTo>
                <a:cubicBezTo>
                  <a:pt x="439" y="207"/>
                  <a:pt x="439" y="207"/>
                  <a:pt x="440" y="207"/>
                </a:cubicBezTo>
                <a:cubicBezTo>
                  <a:pt x="440" y="207"/>
                  <a:pt x="441" y="207"/>
                  <a:pt x="442" y="207"/>
                </a:cubicBezTo>
                <a:cubicBezTo>
                  <a:pt x="443" y="207"/>
                  <a:pt x="444" y="207"/>
                  <a:pt x="445" y="207"/>
                </a:cubicBezTo>
                <a:cubicBezTo>
                  <a:pt x="443" y="208"/>
                  <a:pt x="440" y="207"/>
                  <a:pt x="439" y="208"/>
                </a:cubicBezTo>
                <a:cubicBezTo>
                  <a:pt x="439" y="208"/>
                  <a:pt x="439" y="208"/>
                  <a:pt x="439" y="209"/>
                </a:cubicBezTo>
                <a:cubicBezTo>
                  <a:pt x="439" y="209"/>
                  <a:pt x="438" y="209"/>
                  <a:pt x="438" y="209"/>
                </a:cubicBezTo>
                <a:cubicBezTo>
                  <a:pt x="433" y="209"/>
                  <a:pt x="428" y="209"/>
                  <a:pt x="423" y="210"/>
                </a:cubicBezTo>
                <a:cubicBezTo>
                  <a:pt x="421" y="210"/>
                  <a:pt x="418" y="210"/>
                  <a:pt x="415" y="210"/>
                </a:cubicBezTo>
                <a:cubicBezTo>
                  <a:pt x="414" y="210"/>
                  <a:pt x="414" y="210"/>
                  <a:pt x="414" y="210"/>
                </a:cubicBezTo>
                <a:cubicBezTo>
                  <a:pt x="415" y="211"/>
                  <a:pt x="417" y="210"/>
                  <a:pt x="418" y="211"/>
                </a:cubicBezTo>
                <a:cubicBezTo>
                  <a:pt x="420" y="211"/>
                  <a:pt x="421" y="211"/>
                  <a:pt x="422" y="211"/>
                </a:cubicBezTo>
                <a:cubicBezTo>
                  <a:pt x="419" y="211"/>
                  <a:pt x="416" y="211"/>
                  <a:pt x="412" y="211"/>
                </a:cubicBezTo>
                <a:cubicBezTo>
                  <a:pt x="413" y="211"/>
                  <a:pt x="414" y="211"/>
                  <a:pt x="415" y="211"/>
                </a:cubicBezTo>
                <a:cubicBezTo>
                  <a:pt x="412" y="211"/>
                  <a:pt x="409" y="211"/>
                  <a:pt x="406" y="211"/>
                </a:cubicBezTo>
                <a:cubicBezTo>
                  <a:pt x="407" y="211"/>
                  <a:pt x="408" y="212"/>
                  <a:pt x="408" y="212"/>
                </a:cubicBezTo>
                <a:cubicBezTo>
                  <a:pt x="406" y="211"/>
                  <a:pt x="406" y="211"/>
                  <a:pt x="406" y="211"/>
                </a:cubicBezTo>
                <a:cubicBezTo>
                  <a:pt x="406" y="211"/>
                  <a:pt x="406" y="211"/>
                  <a:pt x="406" y="211"/>
                </a:cubicBezTo>
                <a:cubicBezTo>
                  <a:pt x="405" y="211"/>
                  <a:pt x="405" y="211"/>
                  <a:pt x="405" y="211"/>
                </a:cubicBezTo>
                <a:cubicBezTo>
                  <a:pt x="405" y="211"/>
                  <a:pt x="405" y="211"/>
                  <a:pt x="405" y="211"/>
                </a:cubicBezTo>
                <a:cubicBezTo>
                  <a:pt x="401" y="212"/>
                  <a:pt x="397" y="211"/>
                  <a:pt x="394" y="211"/>
                </a:cubicBezTo>
                <a:cubicBezTo>
                  <a:pt x="393" y="211"/>
                  <a:pt x="393" y="211"/>
                  <a:pt x="392" y="211"/>
                </a:cubicBezTo>
                <a:cubicBezTo>
                  <a:pt x="392" y="211"/>
                  <a:pt x="392" y="211"/>
                  <a:pt x="391" y="211"/>
                </a:cubicBezTo>
                <a:cubicBezTo>
                  <a:pt x="391" y="211"/>
                  <a:pt x="391" y="211"/>
                  <a:pt x="391" y="211"/>
                </a:cubicBezTo>
                <a:cubicBezTo>
                  <a:pt x="395" y="212"/>
                  <a:pt x="400" y="212"/>
                  <a:pt x="404" y="212"/>
                </a:cubicBezTo>
                <a:cubicBezTo>
                  <a:pt x="404" y="212"/>
                  <a:pt x="404" y="212"/>
                  <a:pt x="404" y="212"/>
                </a:cubicBezTo>
                <a:cubicBezTo>
                  <a:pt x="404" y="213"/>
                  <a:pt x="405" y="212"/>
                  <a:pt x="405" y="212"/>
                </a:cubicBezTo>
                <a:cubicBezTo>
                  <a:pt x="406" y="213"/>
                  <a:pt x="408" y="212"/>
                  <a:pt x="409" y="213"/>
                </a:cubicBezTo>
                <a:cubicBezTo>
                  <a:pt x="409" y="212"/>
                  <a:pt x="410" y="213"/>
                  <a:pt x="411" y="213"/>
                </a:cubicBezTo>
                <a:cubicBezTo>
                  <a:pt x="411" y="213"/>
                  <a:pt x="412" y="213"/>
                  <a:pt x="412" y="213"/>
                </a:cubicBezTo>
                <a:cubicBezTo>
                  <a:pt x="411" y="213"/>
                  <a:pt x="409" y="213"/>
                  <a:pt x="408" y="213"/>
                </a:cubicBezTo>
                <a:cubicBezTo>
                  <a:pt x="407" y="213"/>
                  <a:pt x="406" y="213"/>
                  <a:pt x="404" y="213"/>
                </a:cubicBezTo>
                <a:cubicBezTo>
                  <a:pt x="403" y="213"/>
                  <a:pt x="402" y="213"/>
                  <a:pt x="401" y="213"/>
                </a:cubicBezTo>
                <a:cubicBezTo>
                  <a:pt x="400" y="213"/>
                  <a:pt x="400" y="213"/>
                  <a:pt x="399" y="213"/>
                </a:cubicBezTo>
                <a:cubicBezTo>
                  <a:pt x="398" y="213"/>
                  <a:pt x="397" y="213"/>
                  <a:pt x="396" y="213"/>
                </a:cubicBezTo>
                <a:cubicBezTo>
                  <a:pt x="398" y="214"/>
                  <a:pt x="401" y="213"/>
                  <a:pt x="403" y="214"/>
                </a:cubicBezTo>
                <a:cubicBezTo>
                  <a:pt x="409" y="214"/>
                  <a:pt x="413" y="214"/>
                  <a:pt x="418" y="214"/>
                </a:cubicBezTo>
                <a:cubicBezTo>
                  <a:pt x="415" y="214"/>
                  <a:pt x="413" y="214"/>
                  <a:pt x="410" y="214"/>
                </a:cubicBezTo>
                <a:cubicBezTo>
                  <a:pt x="409" y="214"/>
                  <a:pt x="409" y="214"/>
                  <a:pt x="409" y="214"/>
                </a:cubicBezTo>
                <a:cubicBezTo>
                  <a:pt x="404" y="214"/>
                  <a:pt x="398" y="214"/>
                  <a:pt x="393" y="214"/>
                </a:cubicBezTo>
                <a:cubicBezTo>
                  <a:pt x="399" y="214"/>
                  <a:pt x="405" y="214"/>
                  <a:pt x="411" y="215"/>
                </a:cubicBezTo>
                <a:cubicBezTo>
                  <a:pt x="410" y="215"/>
                  <a:pt x="409" y="214"/>
                  <a:pt x="408" y="215"/>
                </a:cubicBezTo>
                <a:cubicBezTo>
                  <a:pt x="407" y="214"/>
                  <a:pt x="404" y="215"/>
                  <a:pt x="403" y="214"/>
                </a:cubicBezTo>
                <a:cubicBezTo>
                  <a:pt x="402" y="215"/>
                  <a:pt x="402" y="214"/>
                  <a:pt x="401" y="214"/>
                </a:cubicBezTo>
                <a:cubicBezTo>
                  <a:pt x="399" y="215"/>
                  <a:pt x="397" y="215"/>
                  <a:pt x="394" y="214"/>
                </a:cubicBezTo>
                <a:cubicBezTo>
                  <a:pt x="394" y="214"/>
                  <a:pt x="393" y="214"/>
                  <a:pt x="392" y="214"/>
                </a:cubicBezTo>
                <a:cubicBezTo>
                  <a:pt x="392" y="214"/>
                  <a:pt x="391" y="214"/>
                  <a:pt x="391" y="214"/>
                </a:cubicBezTo>
                <a:cubicBezTo>
                  <a:pt x="390" y="214"/>
                  <a:pt x="389" y="214"/>
                  <a:pt x="389" y="214"/>
                </a:cubicBezTo>
                <a:cubicBezTo>
                  <a:pt x="388" y="214"/>
                  <a:pt x="387" y="214"/>
                  <a:pt x="386" y="214"/>
                </a:cubicBezTo>
                <a:cubicBezTo>
                  <a:pt x="386" y="214"/>
                  <a:pt x="386" y="214"/>
                  <a:pt x="386" y="214"/>
                </a:cubicBezTo>
                <a:cubicBezTo>
                  <a:pt x="386" y="214"/>
                  <a:pt x="386" y="214"/>
                  <a:pt x="386" y="214"/>
                </a:cubicBezTo>
                <a:cubicBezTo>
                  <a:pt x="386" y="214"/>
                  <a:pt x="386" y="214"/>
                  <a:pt x="386" y="214"/>
                </a:cubicBezTo>
                <a:cubicBezTo>
                  <a:pt x="386" y="215"/>
                  <a:pt x="387" y="214"/>
                  <a:pt x="388" y="215"/>
                </a:cubicBezTo>
                <a:cubicBezTo>
                  <a:pt x="387" y="215"/>
                  <a:pt x="387" y="215"/>
                  <a:pt x="387" y="215"/>
                </a:cubicBezTo>
                <a:cubicBezTo>
                  <a:pt x="381" y="215"/>
                  <a:pt x="374" y="214"/>
                  <a:pt x="367" y="214"/>
                </a:cubicBezTo>
                <a:cubicBezTo>
                  <a:pt x="367" y="214"/>
                  <a:pt x="366" y="214"/>
                  <a:pt x="365" y="214"/>
                </a:cubicBezTo>
                <a:cubicBezTo>
                  <a:pt x="372" y="215"/>
                  <a:pt x="378" y="215"/>
                  <a:pt x="384" y="215"/>
                </a:cubicBezTo>
                <a:cubicBezTo>
                  <a:pt x="386" y="216"/>
                  <a:pt x="388" y="215"/>
                  <a:pt x="389" y="216"/>
                </a:cubicBezTo>
                <a:cubicBezTo>
                  <a:pt x="389" y="216"/>
                  <a:pt x="389" y="216"/>
                  <a:pt x="389" y="216"/>
                </a:cubicBezTo>
                <a:cubicBezTo>
                  <a:pt x="391" y="216"/>
                  <a:pt x="392" y="216"/>
                  <a:pt x="394" y="216"/>
                </a:cubicBezTo>
                <a:cubicBezTo>
                  <a:pt x="394" y="216"/>
                  <a:pt x="394" y="216"/>
                  <a:pt x="395" y="216"/>
                </a:cubicBezTo>
                <a:cubicBezTo>
                  <a:pt x="400" y="216"/>
                  <a:pt x="400" y="216"/>
                  <a:pt x="400" y="216"/>
                </a:cubicBezTo>
                <a:cubicBezTo>
                  <a:pt x="399" y="216"/>
                  <a:pt x="398" y="216"/>
                  <a:pt x="398" y="217"/>
                </a:cubicBezTo>
                <a:cubicBezTo>
                  <a:pt x="400" y="217"/>
                  <a:pt x="400" y="217"/>
                  <a:pt x="400" y="217"/>
                </a:cubicBezTo>
                <a:cubicBezTo>
                  <a:pt x="400" y="217"/>
                  <a:pt x="400" y="217"/>
                  <a:pt x="400" y="217"/>
                </a:cubicBezTo>
                <a:cubicBezTo>
                  <a:pt x="400" y="217"/>
                  <a:pt x="398" y="217"/>
                  <a:pt x="398" y="217"/>
                </a:cubicBezTo>
                <a:cubicBezTo>
                  <a:pt x="397" y="217"/>
                  <a:pt x="397" y="217"/>
                  <a:pt x="397" y="217"/>
                </a:cubicBezTo>
                <a:cubicBezTo>
                  <a:pt x="396" y="217"/>
                  <a:pt x="394" y="216"/>
                  <a:pt x="394" y="217"/>
                </a:cubicBezTo>
                <a:cubicBezTo>
                  <a:pt x="393" y="217"/>
                  <a:pt x="391" y="216"/>
                  <a:pt x="390" y="217"/>
                </a:cubicBezTo>
                <a:cubicBezTo>
                  <a:pt x="390" y="217"/>
                  <a:pt x="390" y="217"/>
                  <a:pt x="390" y="217"/>
                </a:cubicBezTo>
                <a:cubicBezTo>
                  <a:pt x="388" y="217"/>
                  <a:pt x="386" y="216"/>
                  <a:pt x="384" y="217"/>
                </a:cubicBezTo>
                <a:cubicBezTo>
                  <a:pt x="387" y="217"/>
                  <a:pt x="387" y="217"/>
                  <a:pt x="387" y="217"/>
                </a:cubicBezTo>
                <a:cubicBezTo>
                  <a:pt x="385" y="217"/>
                  <a:pt x="383" y="217"/>
                  <a:pt x="381" y="217"/>
                </a:cubicBezTo>
                <a:cubicBezTo>
                  <a:pt x="381" y="217"/>
                  <a:pt x="380" y="217"/>
                  <a:pt x="379" y="217"/>
                </a:cubicBezTo>
                <a:cubicBezTo>
                  <a:pt x="378" y="217"/>
                  <a:pt x="377" y="217"/>
                  <a:pt x="377" y="217"/>
                </a:cubicBezTo>
                <a:cubicBezTo>
                  <a:pt x="374" y="216"/>
                  <a:pt x="371" y="217"/>
                  <a:pt x="368" y="216"/>
                </a:cubicBezTo>
                <a:cubicBezTo>
                  <a:pt x="367" y="217"/>
                  <a:pt x="367" y="216"/>
                  <a:pt x="366" y="217"/>
                </a:cubicBezTo>
                <a:cubicBezTo>
                  <a:pt x="367" y="217"/>
                  <a:pt x="367" y="217"/>
                  <a:pt x="367" y="217"/>
                </a:cubicBezTo>
                <a:cubicBezTo>
                  <a:pt x="372" y="217"/>
                  <a:pt x="376" y="217"/>
                  <a:pt x="381" y="217"/>
                </a:cubicBezTo>
                <a:cubicBezTo>
                  <a:pt x="383" y="218"/>
                  <a:pt x="385" y="217"/>
                  <a:pt x="386" y="218"/>
                </a:cubicBezTo>
                <a:cubicBezTo>
                  <a:pt x="386" y="218"/>
                  <a:pt x="386" y="218"/>
                  <a:pt x="387" y="218"/>
                </a:cubicBezTo>
                <a:cubicBezTo>
                  <a:pt x="387" y="218"/>
                  <a:pt x="387" y="218"/>
                  <a:pt x="387" y="218"/>
                </a:cubicBezTo>
                <a:cubicBezTo>
                  <a:pt x="389" y="218"/>
                  <a:pt x="391" y="218"/>
                  <a:pt x="392" y="218"/>
                </a:cubicBezTo>
                <a:cubicBezTo>
                  <a:pt x="393" y="219"/>
                  <a:pt x="395" y="218"/>
                  <a:pt x="396" y="219"/>
                </a:cubicBezTo>
                <a:cubicBezTo>
                  <a:pt x="396" y="218"/>
                  <a:pt x="397" y="218"/>
                  <a:pt x="398" y="219"/>
                </a:cubicBezTo>
                <a:cubicBezTo>
                  <a:pt x="397" y="219"/>
                  <a:pt x="396" y="218"/>
                  <a:pt x="396" y="219"/>
                </a:cubicBezTo>
                <a:cubicBezTo>
                  <a:pt x="395" y="219"/>
                  <a:pt x="395" y="219"/>
                  <a:pt x="395" y="219"/>
                </a:cubicBezTo>
                <a:cubicBezTo>
                  <a:pt x="395" y="219"/>
                  <a:pt x="395" y="219"/>
                  <a:pt x="395" y="219"/>
                </a:cubicBezTo>
                <a:cubicBezTo>
                  <a:pt x="395" y="219"/>
                  <a:pt x="396" y="219"/>
                  <a:pt x="397" y="219"/>
                </a:cubicBezTo>
                <a:cubicBezTo>
                  <a:pt x="396" y="219"/>
                  <a:pt x="396" y="219"/>
                  <a:pt x="396" y="219"/>
                </a:cubicBezTo>
                <a:cubicBezTo>
                  <a:pt x="397" y="219"/>
                  <a:pt x="398" y="219"/>
                  <a:pt x="399" y="219"/>
                </a:cubicBezTo>
                <a:cubicBezTo>
                  <a:pt x="400" y="219"/>
                  <a:pt x="400" y="219"/>
                  <a:pt x="401" y="219"/>
                </a:cubicBezTo>
                <a:cubicBezTo>
                  <a:pt x="401" y="219"/>
                  <a:pt x="401" y="219"/>
                  <a:pt x="401" y="219"/>
                </a:cubicBezTo>
                <a:cubicBezTo>
                  <a:pt x="401" y="220"/>
                  <a:pt x="401" y="220"/>
                  <a:pt x="401" y="220"/>
                </a:cubicBezTo>
                <a:cubicBezTo>
                  <a:pt x="400" y="220"/>
                  <a:pt x="400" y="220"/>
                  <a:pt x="400" y="220"/>
                </a:cubicBezTo>
                <a:cubicBezTo>
                  <a:pt x="400" y="220"/>
                  <a:pt x="400" y="220"/>
                  <a:pt x="400" y="220"/>
                </a:cubicBezTo>
                <a:cubicBezTo>
                  <a:pt x="400" y="220"/>
                  <a:pt x="400" y="220"/>
                  <a:pt x="400" y="220"/>
                </a:cubicBezTo>
                <a:cubicBezTo>
                  <a:pt x="400" y="219"/>
                  <a:pt x="400" y="219"/>
                  <a:pt x="400" y="219"/>
                </a:cubicBezTo>
                <a:cubicBezTo>
                  <a:pt x="399" y="219"/>
                  <a:pt x="399" y="219"/>
                  <a:pt x="399" y="219"/>
                </a:cubicBezTo>
                <a:cubicBezTo>
                  <a:pt x="399" y="220"/>
                  <a:pt x="399" y="220"/>
                  <a:pt x="399" y="220"/>
                </a:cubicBezTo>
                <a:cubicBezTo>
                  <a:pt x="398" y="220"/>
                  <a:pt x="396" y="219"/>
                  <a:pt x="394" y="220"/>
                </a:cubicBezTo>
                <a:cubicBezTo>
                  <a:pt x="393" y="219"/>
                  <a:pt x="391" y="220"/>
                  <a:pt x="390" y="219"/>
                </a:cubicBezTo>
                <a:cubicBezTo>
                  <a:pt x="386" y="219"/>
                  <a:pt x="382" y="219"/>
                  <a:pt x="378" y="219"/>
                </a:cubicBezTo>
                <a:cubicBezTo>
                  <a:pt x="377" y="219"/>
                  <a:pt x="376" y="219"/>
                  <a:pt x="375" y="219"/>
                </a:cubicBezTo>
                <a:cubicBezTo>
                  <a:pt x="377" y="220"/>
                  <a:pt x="380" y="219"/>
                  <a:pt x="383" y="220"/>
                </a:cubicBezTo>
                <a:cubicBezTo>
                  <a:pt x="383" y="220"/>
                  <a:pt x="383" y="220"/>
                  <a:pt x="383" y="220"/>
                </a:cubicBezTo>
                <a:cubicBezTo>
                  <a:pt x="386" y="220"/>
                  <a:pt x="388" y="220"/>
                  <a:pt x="391" y="220"/>
                </a:cubicBezTo>
                <a:cubicBezTo>
                  <a:pt x="391" y="220"/>
                  <a:pt x="392" y="221"/>
                  <a:pt x="392" y="220"/>
                </a:cubicBezTo>
                <a:cubicBezTo>
                  <a:pt x="392" y="221"/>
                  <a:pt x="391" y="220"/>
                  <a:pt x="391" y="221"/>
                </a:cubicBezTo>
                <a:cubicBezTo>
                  <a:pt x="392" y="221"/>
                  <a:pt x="394" y="221"/>
                  <a:pt x="395" y="221"/>
                </a:cubicBezTo>
                <a:cubicBezTo>
                  <a:pt x="395" y="221"/>
                  <a:pt x="395" y="220"/>
                  <a:pt x="396" y="221"/>
                </a:cubicBezTo>
                <a:cubicBezTo>
                  <a:pt x="396" y="221"/>
                  <a:pt x="396" y="221"/>
                  <a:pt x="396" y="221"/>
                </a:cubicBezTo>
                <a:cubicBezTo>
                  <a:pt x="397" y="221"/>
                  <a:pt x="397" y="221"/>
                  <a:pt x="397" y="221"/>
                </a:cubicBezTo>
                <a:cubicBezTo>
                  <a:pt x="397" y="220"/>
                  <a:pt x="398" y="221"/>
                  <a:pt x="399" y="221"/>
                </a:cubicBezTo>
                <a:cubicBezTo>
                  <a:pt x="399" y="221"/>
                  <a:pt x="399" y="221"/>
                  <a:pt x="399" y="221"/>
                </a:cubicBezTo>
                <a:cubicBezTo>
                  <a:pt x="399" y="221"/>
                  <a:pt x="399" y="221"/>
                  <a:pt x="400" y="221"/>
                </a:cubicBezTo>
                <a:cubicBezTo>
                  <a:pt x="399" y="221"/>
                  <a:pt x="399" y="221"/>
                  <a:pt x="399" y="221"/>
                </a:cubicBezTo>
                <a:cubicBezTo>
                  <a:pt x="399" y="221"/>
                  <a:pt x="398" y="221"/>
                  <a:pt x="398" y="221"/>
                </a:cubicBezTo>
                <a:cubicBezTo>
                  <a:pt x="397" y="221"/>
                  <a:pt x="396" y="222"/>
                  <a:pt x="395" y="221"/>
                </a:cubicBezTo>
                <a:cubicBezTo>
                  <a:pt x="393" y="221"/>
                  <a:pt x="393" y="221"/>
                  <a:pt x="391" y="221"/>
                </a:cubicBezTo>
                <a:cubicBezTo>
                  <a:pt x="391" y="221"/>
                  <a:pt x="391" y="221"/>
                  <a:pt x="391" y="221"/>
                </a:cubicBezTo>
                <a:cubicBezTo>
                  <a:pt x="390" y="221"/>
                  <a:pt x="390" y="221"/>
                  <a:pt x="390" y="221"/>
                </a:cubicBezTo>
                <a:cubicBezTo>
                  <a:pt x="387" y="221"/>
                  <a:pt x="383" y="221"/>
                  <a:pt x="379" y="221"/>
                </a:cubicBezTo>
                <a:cubicBezTo>
                  <a:pt x="380" y="221"/>
                  <a:pt x="380" y="221"/>
                  <a:pt x="381" y="221"/>
                </a:cubicBezTo>
                <a:cubicBezTo>
                  <a:pt x="381" y="222"/>
                  <a:pt x="380" y="221"/>
                  <a:pt x="379" y="222"/>
                </a:cubicBezTo>
                <a:cubicBezTo>
                  <a:pt x="378" y="222"/>
                  <a:pt x="377" y="221"/>
                  <a:pt x="376" y="222"/>
                </a:cubicBezTo>
                <a:cubicBezTo>
                  <a:pt x="375" y="222"/>
                  <a:pt x="375" y="221"/>
                  <a:pt x="374" y="222"/>
                </a:cubicBezTo>
                <a:cubicBezTo>
                  <a:pt x="373" y="221"/>
                  <a:pt x="371" y="222"/>
                  <a:pt x="369" y="221"/>
                </a:cubicBezTo>
                <a:cubicBezTo>
                  <a:pt x="368" y="222"/>
                  <a:pt x="367" y="221"/>
                  <a:pt x="367" y="221"/>
                </a:cubicBezTo>
                <a:cubicBezTo>
                  <a:pt x="366" y="221"/>
                  <a:pt x="364" y="222"/>
                  <a:pt x="363" y="221"/>
                </a:cubicBezTo>
                <a:cubicBezTo>
                  <a:pt x="362" y="222"/>
                  <a:pt x="361" y="222"/>
                  <a:pt x="360" y="221"/>
                </a:cubicBezTo>
                <a:cubicBezTo>
                  <a:pt x="354" y="222"/>
                  <a:pt x="349" y="221"/>
                  <a:pt x="342" y="221"/>
                </a:cubicBezTo>
                <a:cubicBezTo>
                  <a:pt x="344" y="222"/>
                  <a:pt x="347" y="221"/>
                  <a:pt x="349" y="222"/>
                </a:cubicBezTo>
                <a:cubicBezTo>
                  <a:pt x="353" y="222"/>
                  <a:pt x="358" y="222"/>
                  <a:pt x="362" y="222"/>
                </a:cubicBezTo>
                <a:cubicBezTo>
                  <a:pt x="362" y="222"/>
                  <a:pt x="363" y="222"/>
                  <a:pt x="363" y="222"/>
                </a:cubicBezTo>
                <a:cubicBezTo>
                  <a:pt x="365" y="222"/>
                  <a:pt x="366" y="222"/>
                  <a:pt x="368" y="223"/>
                </a:cubicBezTo>
                <a:cubicBezTo>
                  <a:pt x="368" y="222"/>
                  <a:pt x="368" y="222"/>
                  <a:pt x="368" y="222"/>
                </a:cubicBezTo>
                <a:cubicBezTo>
                  <a:pt x="369" y="223"/>
                  <a:pt x="369" y="223"/>
                  <a:pt x="370" y="223"/>
                </a:cubicBezTo>
                <a:cubicBezTo>
                  <a:pt x="370" y="223"/>
                  <a:pt x="370" y="223"/>
                  <a:pt x="370" y="223"/>
                </a:cubicBezTo>
                <a:cubicBezTo>
                  <a:pt x="370" y="223"/>
                  <a:pt x="370" y="223"/>
                  <a:pt x="371" y="223"/>
                </a:cubicBezTo>
                <a:cubicBezTo>
                  <a:pt x="371" y="223"/>
                  <a:pt x="371" y="223"/>
                  <a:pt x="371" y="223"/>
                </a:cubicBezTo>
                <a:cubicBezTo>
                  <a:pt x="372" y="223"/>
                  <a:pt x="373" y="223"/>
                  <a:pt x="374" y="223"/>
                </a:cubicBezTo>
                <a:cubicBezTo>
                  <a:pt x="375" y="222"/>
                  <a:pt x="376" y="223"/>
                  <a:pt x="377" y="223"/>
                </a:cubicBezTo>
                <a:cubicBezTo>
                  <a:pt x="377" y="223"/>
                  <a:pt x="378" y="223"/>
                  <a:pt x="378" y="223"/>
                </a:cubicBezTo>
                <a:cubicBezTo>
                  <a:pt x="378" y="223"/>
                  <a:pt x="378" y="223"/>
                  <a:pt x="378" y="223"/>
                </a:cubicBezTo>
                <a:cubicBezTo>
                  <a:pt x="378" y="223"/>
                  <a:pt x="379" y="224"/>
                  <a:pt x="379" y="223"/>
                </a:cubicBezTo>
                <a:cubicBezTo>
                  <a:pt x="380" y="223"/>
                  <a:pt x="382" y="224"/>
                  <a:pt x="383" y="224"/>
                </a:cubicBezTo>
                <a:cubicBezTo>
                  <a:pt x="384" y="224"/>
                  <a:pt x="384" y="224"/>
                  <a:pt x="384" y="224"/>
                </a:cubicBezTo>
                <a:cubicBezTo>
                  <a:pt x="384" y="224"/>
                  <a:pt x="385" y="224"/>
                  <a:pt x="385" y="224"/>
                </a:cubicBezTo>
                <a:cubicBezTo>
                  <a:pt x="385" y="224"/>
                  <a:pt x="385" y="224"/>
                  <a:pt x="385" y="224"/>
                </a:cubicBezTo>
                <a:cubicBezTo>
                  <a:pt x="385" y="224"/>
                  <a:pt x="385" y="224"/>
                  <a:pt x="386" y="224"/>
                </a:cubicBezTo>
                <a:cubicBezTo>
                  <a:pt x="386" y="224"/>
                  <a:pt x="386" y="224"/>
                  <a:pt x="386" y="224"/>
                </a:cubicBezTo>
                <a:cubicBezTo>
                  <a:pt x="385" y="224"/>
                  <a:pt x="385" y="224"/>
                  <a:pt x="385" y="224"/>
                </a:cubicBezTo>
                <a:cubicBezTo>
                  <a:pt x="385" y="225"/>
                  <a:pt x="385" y="225"/>
                  <a:pt x="385" y="225"/>
                </a:cubicBezTo>
                <a:cubicBezTo>
                  <a:pt x="384" y="225"/>
                  <a:pt x="383" y="224"/>
                  <a:pt x="382" y="225"/>
                </a:cubicBezTo>
                <a:cubicBezTo>
                  <a:pt x="382" y="225"/>
                  <a:pt x="382" y="225"/>
                  <a:pt x="381" y="225"/>
                </a:cubicBezTo>
                <a:cubicBezTo>
                  <a:pt x="381" y="225"/>
                  <a:pt x="381" y="225"/>
                  <a:pt x="380" y="225"/>
                </a:cubicBezTo>
                <a:cubicBezTo>
                  <a:pt x="380" y="225"/>
                  <a:pt x="378" y="225"/>
                  <a:pt x="380" y="225"/>
                </a:cubicBezTo>
                <a:cubicBezTo>
                  <a:pt x="380" y="225"/>
                  <a:pt x="381" y="226"/>
                  <a:pt x="382" y="225"/>
                </a:cubicBezTo>
                <a:cubicBezTo>
                  <a:pt x="382" y="226"/>
                  <a:pt x="382" y="226"/>
                  <a:pt x="382" y="226"/>
                </a:cubicBezTo>
                <a:cubicBezTo>
                  <a:pt x="383" y="225"/>
                  <a:pt x="384" y="226"/>
                  <a:pt x="384" y="226"/>
                </a:cubicBezTo>
                <a:cubicBezTo>
                  <a:pt x="385" y="226"/>
                  <a:pt x="385" y="225"/>
                  <a:pt x="386" y="226"/>
                </a:cubicBezTo>
                <a:cubicBezTo>
                  <a:pt x="385" y="226"/>
                  <a:pt x="383" y="225"/>
                  <a:pt x="382" y="226"/>
                </a:cubicBezTo>
                <a:cubicBezTo>
                  <a:pt x="380" y="225"/>
                  <a:pt x="379" y="226"/>
                  <a:pt x="377" y="226"/>
                </a:cubicBezTo>
                <a:cubicBezTo>
                  <a:pt x="377" y="225"/>
                  <a:pt x="377" y="225"/>
                  <a:pt x="376" y="226"/>
                </a:cubicBezTo>
                <a:cubicBezTo>
                  <a:pt x="376" y="226"/>
                  <a:pt x="376" y="226"/>
                  <a:pt x="376" y="226"/>
                </a:cubicBezTo>
                <a:cubicBezTo>
                  <a:pt x="376" y="226"/>
                  <a:pt x="377" y="226"/>
                  <a:pt x="378" y="226"/>
                </a:cubicBezTo>
                <a:cubicBezTo>
                  <a:pt x="378" y="225"/>
                  <a:pt x="379" y="226"/>
                  <a:pt x="379" y="226"/>
                </a:cubicBezTo>
                <a:cubicBezTo>
                  <a:pt x="383" y="226"/>
                  <a:pt x="387" y="226"/>
                  <a:pt x="391" y="226"/>
                </a:cubicBezTo>
                <a:cubicBezTo>
                  <a:pt x="391" y="227"/>
                  <a:pt x="391" y="226"/>
                  <a:pt x="392" y="227"/>
                </a:cubicBezTo>
                <a:cubicBezTo>
                  <a:pt x="393" y="227"/>
                  <a:pt x="394" y="227"/>
                  <a:pt x="394" y="227"/>
                </a:cubicBezTo>
                <a:cubicBezTo>
                  <a:pt x="395" y="226"/>
                  <a:pt x="395" y="227"/>
                  <a:pt x="396" y="227"/>
                </a:cubicBezTo>
                <a:cubicBezTo>
                  <a:pt x="397" y="227"/>
                  <a:pt x="397" y="227"/>
                  <a:pt x="398" y="227"/>
                </a:cubicBezTo>
                <a:cubicBezTo>
                  <a:pt x="398" y="227"/>
                  <a:pt x="399" y="227"/>
                  <a:pt x="399" y="227"/>
                </a:cubicBezTo>
                <a:cubicBezTo>
                  <a:pt x="399" y="227"/>
                  <a:pt x="399" y="227"/>
                  <a:pt x="399" y="227"/>
                </a:cubicBezTo>
                <a:cubicBezTo>
                  <a:pt x="399" y="227"/>
                  <a:pt x="399" y="227"/>
                  <a:pt x="399" y="227"/>
                </a:cubicBezTo>
                <a:cubicBezTo>
                  <a:pt x="399" y="227"/>
                  <a:pt x="398" y="227"/>
                  <a:pt x="398" y="227"/>
                </a:cubicBezTo>
                <a:cubicBezTo>
                  <a:pt x="398" y="227"/>
                  <a:pt x="396" y="228"/>
                  <a:pt x="396" y="227"/>
                </a:cubicBezTo>
                <a:cubicBezTo>
                  <a:pt x="396" y="227"/>
                  <a:pt x="394" y="227"/>
                  <a:pt x="392" y="227"/>
                </a:cubicBezTo>
                <a:cubicBezTo>
                  <a:pt x="391" y="227"/>
                  <a:pt x="389" y="227"/>
                  <a:pt x="388" y="227"/>
                </a:cubicBezTo>
                <a:cubicBezTo>
                  <a:pt x="388" y="227"/>
                  <a:pt x="388" y="227"/>
                  <a:pt x="388" y="227"/>
                </a:cubicBezTo>
                <a:cubicBezTo>
                  <a:pt x="388" y="227"/>
                  <a:pt x="387" y="227"/>
                  <a:pt x="387" y="227"/>
                </a:cubicBezTo>
                <a:cubicBezTo>
                  <a:pt x="387" y="227"/>
                  <a:pt x="387" y="227"/>
                  <a:pt x="387" y="227"/>
                </a:cubicBezTo>
                <a:cubicBezTo>
                  <a:pt x="386" y="227"/>
                  <a:pt x="386" y="228"/>
                  <a:pt x="384" y="227"/>
                </a:cubicBezTo>
                <a:cubicBezTo>
                  <a:pt x="384" y="227"/>
                  <a:pt x="384" y="227"/>
                  <a:pt x="384" y="227"/>
                </a:cubicBezTo>
                <a:cubicBezTo>
                  <a:pt x="383" y="227"/>
                  <a:pt x="383" y="227"/>
                  <a:pt x="382" y="227"/>
                </a:cubicBezTo>
                <a:cubicBezTo>
                  <a:pt x="379" y="227"/>
                  <a:pt x="376" y="228"/>
                  <a:pt x="374" y="227"/>
                </a:cubicBezTo>
                <a:cubicBezTo>
                  <a:pt x="374" y="227"/>
                  <a:pt x="374" y="227"/>
                  <a:pt x="374" y="227"/>
                </a:cubicBezTo>
                <a:cubicBezTo>
                  <a:pt x="375" y="228"/>
                  <a:pt x="377" y="227"/>
                  <a:pt x="378" y="228"/>
                </a:cubicBezTo>
                <a:cubicBezTo>
                  <a:pt x="379" y="227"/>
                  <a:pt x="379" y="228"/>
                  <a:pt x="380" y="228"/>
                </a:cubicBezTo>
                <a:cubicBezTo>
                  <a:pt x="381" y="228"/>
                  <a:pt x="381" y="228"/>
                  <a:pt x="381" y="228"/>
                </a:cubicBezTo>
                <a:cubicBezTo>
                  <a:pt x="380" y="228"/>
                  <a:pt x="380" y="228"/>
                  <a:pt x="380" y="228"/>
                </a:cubicBezTo>
                <a:cubicBezTo>
                  <a:pt x="380" y="228"/>
                  <a:pt x="380" y="228"/>
                  <a:pt x="380" y="228"/>
                </a:cubicBezTo>
                <a:cubicBezTo>
                  <a:pt x="381" y="229"/>
                  <a:pt x="382" y="229"/>
                  <a:pt x="383" y="229"/>
                </a:cubicBezTo>
                <a:cubicBezTo>
                  <a:pt x="383" y="229"/>
                  <a:pt x="384" y="228"/>
                  <a:pt x="384" y="229"/>
                </a:cubicBezTo>
                <a:cubicBezTo>
                  <a:pt x="385" y="229"/>
                  <a:pt x="386" y="229"/>
                  <a:pt x="386" y="229"/>
                </a:cubicBezTo>
                <a:cubicBezTo>
                  <a:pt x="387" y="229"/>
                  <a:pt x="389" y="229"/>
                  <a:pt x="390" y="229"/>
                </a:cubicBezTo>
                <a:cubicBezTo>
                  <a:pt x="390" y="229"/>
                  <a:pt x="390" y="229"/>
                  <a:pt x="390" y="229"/>
                </a:cubicBezTo>
                <a:cubicBezTo>
                  <a:pt x="391" y="229"/>
                  <a:pt x="390" y="229"/>
                  <a:pt x="391" y="229"/>
                </a:cubicBezTo>
                <a:cubicBezTo>
                  <a:pt x="391" y="229"/>
                  <a:pt x="391" y="229"/>
                  <a:pt x="391" y="229"/>
                </a:cubicBezTo>
                <a:cubicBezTo>
                  <a:pt x="392" y="230"/>
                  <a:pt x="393" y="229"/>
                  <a:pt x="394" y="230"/>
                </a:cubicBezTo>
                <a:cubicBezTo>
                  <a:pt x="393" y="230"/>
                  <a:pt x="392" y="230"/>
                  <a:pt x="391" y="229"/>
                </a:cubicBezTo>
                <a:cubicBezTo>
                  <a:pt x="391" y="229"/>
                  <a:pt x="391" y="229"/>
                  <a:pt x="391" y="229"/>
                </a:cubicBezTo>
                <a:cubicBezTo>
                  <a:pt x="391" y="230"/>
                  <a:pt x="393" y="230"/>
                  <a:pt x="394" y="230"/>
                </a:cubicBezTo>
                <a:cubicBezTo>
                  <a:pt x="394" y="230"/>
                  <a:pt x="394" y="230"/>
                  <a:pt x="395" y="230"/>
                </a:cubicBezTo>
                <a:cubicBezTo>
                  <a:pt x="395" y="230"/>
                  <a:pt x="395" y="230"/>
                  <a:pt x="395" y="230"/>
                </a:cubicBezTo>
                <a:cubicBezTo>
                  <a:pt x="394" y="230"/>
                  <a:pt x="393" y="230"/>
                  <a:pt x="391" y="230"/>
                </a:cubicBezTo>
                <a:cubicBezTo>
                  <a:pt x="390" y="230"/>
                  <a:pt x="390" y="230"/>
                  <a:pt x="390" y="230"/>
                </a:cubicBezTo>
                <a:cubicBezTo>
                  <a:pt x="391" y="231"/>
                  <a:pt x="392" y="231"/>
                  <a:pt x="393" y="231"/>
                </a:cubicBezTo>
                <a:cubicBezTo>
                  <a:pt x="394" y="231"/>
                  <a:pt x="395" y="231"/>
                  <a:pt x="396" y="231"/>
                </a:cubicBezTo>
                <a:cubicBezTo>
                  <a:pt x="397" y="231"/>
                  <a:pt x="398" y="231"/>
                  <a:pt x="399" y="231"/>
                </a:cubicBezTo>
                <a:cubicBezTo>
                  <a:pt x="399" y="232"/>
                  <a:pt x="399" y="231"/>
                  <a:pt x="400" y="231"/>
                </a:cubicBezTo>
                <a:cubicBezTo>
                  <a:pt x="400" y="231"/>
                  <a:pt x="401" y="231"/>
                  <a:pt x="401" y="231"/>
                </a:cubicBezTo>
                <a:cubicBezTo>
                  <a:pt x="400" y="231"/>
                  <a:pt x="400" y="231"/>
                  <a:pt x="400" y="231"/>
                </a:cubicBezTo>
                <a:cubicBezTo>
                  <a:pt x="401" y="232"/>
                  <a:pt x="400" y="232"/>
                  <a:pt x="400" y="232"/>
                </a:cubicBezTo>
                <a:cubicBezTo>
                  <a:pt x="401" y="232"/>
                  <a:pt x="402" y="232"/>
                  <a:pt x="402" y="232"/>
                </a:cubicBezTo>
                <a:cubicBezTo>
                  <a:pt x="403" y="232"/>
                  <a:pt x="403" y="232"/>
                  <a:pt x="403" y="232"/>
                </a:cubicBezTo>
                <a:cubicBezTo>
                  <a:pt x="403" y="232"/>
                  <a:pt x="403" y="232"/>
                  <a:pt x="403" y="232"/>
                </a:cubicBezTo>
                <a:cubicBezTo>
                  <a:pt x="403" y="232"/>
                  <a:pt x="403" y="232"/>
                  <a:pt x="403" y="232"/>
                </a:cubicBezTo>
                <a:cubicBezTo>
                  <a:pt x="403" y="232"/>
                  <a:pt x="403" y="232"/>
                  <a:pt x="403" y="232"/>
                </a:cubicBezTo>
                <a:cubicBezTo>
                  <a:pt x="402" y="232"/>
                  <a:pt x="401" y="232"/>
                  <a:pt x="400" y="232"/>
                </a:cubicBezTo>
                <a:cubicBezTo>
                  <a:pt x="398" y="232"/>
                  <a:pt x="398" y="232"/>
                  <a:pt x="398" y="232"/>
                </a:cubicBezTo>
                <a:cubicBezTo>
                  <a:pt x="398" y="232"/>
                  <a:pt x="398" y="232"/>
                  <a:pt x="398" y="232"/>
                </a:cubicBezTo>
                <a:cubicBezTo>
                  <a:pt x="397" y="233"/>
                  <a:pt x="396" y="232"/>
                  <a:pt x="395" y="233"/>
                </a:cubicBezTo>
                <a:cubicBezTo>
                  <a:pt x="395" y="233"/>
                  <a:pt x="395" y="233"/>
                  <a:pt x="395" y="233"/>
                </a:cubicBezTo>
                <a:cubicBezTo>
                  <a:pt x="395" y="233"/>
                  <a:pt x="394" y="233"/>
                  <a:pt x="394" y="233"/>
                </a:cubicBezTo>
                <a:cubicBezTo>
                  <a:pt x="394" y="233"/>
                  <a:pt x="395" y="233"/>
                  <a:pt x="395" y="233"/>
                </a:cubicBezTo>
                <a:cubicBezTo>
                  <a:pt x="395" y="233"/>
                  <a:pt x="396" y="233"/>
                  <a:pt x="396" y="233"/>
                </a:cubicBezTo>
                <a:cubicBezTo>
                  <a:pt x="396" y="233"/>
                  <a:pt x="396" y="233"/>
                  <a:pt x="397" y="233"/>
                </a:cubicBezTo>
                <a:cubicBezTo>
                  <a:pt x="397" y="233"/>
                  <a:pt x="397" y="233"/>
                  <a:pt x="397" y="233"/>
                </a:cubicBezTo>
                <a:cubicBezTo>
                  <a:pt x="396" y="234"/>
                  <a:pt x="394" y="234"/>
                  <a:pt x="393" y="233"/>
                </a:cubicBezTo>
                <a:cubicBezTo>
                  <a:pt x="393" y="234"/>
                  <a:pt x="393" y="234"/>
                  <a:pt x="393" y="234"/>
                </a:cubicBezTo>
                <a:cubicBezTo>
                  <a:pt x="393" y="234"/>
                  <a:pt x="393" y="234"/>
                  <a:pt x="393" y="234"/>
                </a:cubicBezTo>
                <a:cubicBezTo>
                  <a:pt x="392" y="234"/>
                  <a:pt x="392" y="234"/>
                  <a:pt x="392" y="234"/>
                </a:cubicBezTo>
                <a:cubicBezTo>
                  <a:pt x="387" y="234"/>
                  <a:pt x="387" y="234"/>
                  <a:pt x="387" y="234"/>
                </a:cubicBezTo>
                <a:cubicBezTo>
                  <a:pt x="387" y="234"/>
                  <a:pt x="387" y="234"/>
                  <a:pt x="387" y="234"/>
                </a:cubicBezTo>
                <a:cubicBezTo>
                  <a:pt x="387" y="234"/>
                  <a:pt x="387" y="234"/>
                  <a:pt x="387" y="234"/>
                </a:cubicBezTo>
                <a:cubicBezTo>
                  <a:pt x="386" y="234"/>
                  <a:pt x="385" y="234"/>
                  <a:pt x="384" y="234"/>
                </a:cubicBezTo>
                <a:cubicBezTo>
                  <a:pt x="383" y="234"/>
                  <a:pt x="383" y="234"/>
                  <a:pt x="382" y="234"/>
                </a:cubicBezTo>
                <a:cubicBezTo>
                  <a:pt x="381" y="234"/>
                  <a:pt x="381" y="234"/>
                  <a:pt x="381" y="234"/>
                </a:cubicBezTo>
                <a:cubicBezTo>
                  <a:pt x="381" y="234"/>
                  <a:pt x="381" y="234"/>
                  <a:pt x="381" y="234"/>
                </a:cubicBezTo>
                <a:cubicBezTo>
                  <a:pt x="380" y="234"/>
                  <a:pt x="380" y="235"/>
                  <a:pt x="380" y="234"/>
                </a:cubicBezTo>
                <a:cubicBezTo>
                  <a:pt x="379" y="234"/>
                  <a:pt x="378" y="234"/>
                  <a:pt x="378" y="234"/>
                </a:cubicBezTo>
                <a:cubicBezTo>
                  <a:pt x="378" y="234"/>
                  <a:pt x="377" y="234"/>
                  <a:pt x="377" y="234"/>
                </a:cubicBezTo>
                <a:cubicBezTo>
                  <a:pt x="377" y="235"/>
                  <a:pt x="376" y="234"/>
                  <a:pt x="375" y="235"/>
                </a:cubicBezTo>
                <a:cubicBezTo>
                  <a:pt x="374" y="234"/>
                  <a:pt x="372" y="235"/>
                  <a:pt x="371" y="234"/>
                </a:cubicBezTo>
                <a:cubicBezTo>
                  <a:pt x="371" y="234"/>
                  <a:pt x="371" y="234"/>
                  <a:pt x="371" y="234"/>
                </a:cubicBezTo>
                <a:cubicBezTo>
                  <a:pt x="369" y="235"/>
                  <a:pt x="367" y="235"/>
                  <a:pt x="365" y="234"/>
                </a:cubicBezTo>
                <a:cubicBezTo>
                  <a:pt x="364" y="235"/>
                  <a:pt x="363" y="234"/>
                  <a:pt x="361" y="234"/>
                </a:cubicBezTo>
                <a:cubicBezTo>
                  <a:pt x="360" y="234"/>
                  <a:pt x="359" y="235"/>
                  <a:pt x="357" y="234"/>
                </a:cubicBezTo>
                <a:cubicBezTo>
                  <a:pt x="354" y="235"/>
                  <a:pt x="351" y="234"/>
                  <a:pt x="348" y="234"/>
                </a:cubicBezTo>
                <a:cubicBezTo>
                  <a:pt x="347" y="234"/>
                  <a:pt x="345" y="234"/>
                  <a:pt x="345" y="234"/>
                </a:cubicBezTo>
                <a:cubicBezTo>
                  <a:pt x="342" y="234"/>
                  <a:pt x="339" y="234"/>
                  <a:pt x="336" y="234"/>
                </a:cubicBezTo>
                <a:cubicBezTo>
                  <a:pt x="335" y="234"/>
                  <a:pt x="335" y="234"/>
                  <a:pt x="335" y="234"/>
                </a:cubicBezTo>
                <a:cubicBezTo>
                  <a:pt x="335" y="234"/>
                  <a:pt x="335" y="234"/>
                  <a:pt x="335" y="234"/>
                </a:cubicBezTo>
                <a:cubicBezTo>
                  <a:pt x="335" y="234"/>
                  <a:pt x="335" y="234"/>
                  <a:pt x="335" y="234"/>
                </a:cubicBezTo>
                <a:cubicBezTo>
                  <a:pt x="335" y="234"/>
                  <a:pt x="334" y="234"/>
                  <a:pt x="334" y="234"/>
                </a:cubicBezTo>
                <a:cubicBezTo>
                  <a:pt x="331" y="234"/>
                  <a:pt x="331" y="234"/>
                  <a:pt x="331" y="234"/>
                </a:cubicBezTo>
                <a:cubicBezTo>
                  <a:pt x="331" y="234"/>
                  <a:pt x="331" y="234"/>
                  <a:pt x="331" y="234"/>
                </a:cubicBezTo>
                <a:cubicBezTo>
                  <a:pt x="330" y="234"/>
                  <a:pt x="329" y="234"/>
                  <a:pt x="328" y="234"/>
                </a:cubicBezTo>
                <a:cubicBezTo>
                  <a:pt x="327" y="235"/>
                  <a:pt x="326" y="234"/>
                  <a:pt x="325" y="234"/>
                </a:cubicBezTo>
                <a:cubicBezTo>
                  <a:pt x="324" y="234"/>
                  <a:pt x="322" y="234"/>
                  <a:pt x="321" y="234"/>
                </a:cubicBezTo>
                <a:cubicBezTo>
                  <a:pt x="318" y="234"/>
                  <a:pt x="318" y="234"/>
                  <a:pt x="318" y="234"/>
                </a:cubicBezTo>
                <a:cubicBezTo>
                  <a:pt x="318" y="234"/>
                  <a:pt x="317" y="234"/>
                  <a:pt x="316" y="234"/>
                </a:cubicBezTo>
                <a:cubicBezTo>
                  <a:pt x="316" y="234"/>
                  <a:pt x="315" y="234"/>
                  <a:pt x="314" y="234"/>
                </a:cubicBezTo>
                <a:cubicBezTo>
                  <a:pt x="312" y="234"/>
                  <a:pt x="310" y="234"/>
                  <a:pt x="308" y="234"/>
                </a:cubicBezTo>
                <a:cubicBezTo>
                  <a:pt x="306" y="234"/>
                  <a:pt x="303" y="234"/>
                  <a:pt x="301" y="234"/>
                </a:cubicBezTo>
                <a:cubicBezTo>
                  <a:pt x="300" y="234"/>
                  <a:pt x="298" y="234"/>
                  <a:pt x="297" y="234"/>
                </a:cubicBezTo>
                <a:cubicBezTo>
                  <a:pt x="292" y="234"/>
                  <a:pt x="288" y="234"/>
                  <a:pt x="283" y="233"/>
                </a:cubicBezTo>
                <a:cubicBezTo>
                  <a:pt x="281" y="234"/>
                  <a:pt x="280" y="234"/>
                  <a:pt x="278" y="233"/>
                </a:cubicBezTo>
                <a:cubicBezTo>
                  <a:pt x="276" y="233"/>
                  <a:pt x="274" y="234"/>
                  <a:pt x="272" y="233"/>
                </a:cubicBezTo>
                <a:cubicBezTo>
                  <a:pt x="270" y="234"/>
                  <a:pt x="268" y="233"/>
                  <a:pt x="267" y="233"/>
                </a:cubicBezTo>
                <a:cubicBezTo>
                  <a:pt x="264" y="234"/>
                  <a:pt x="261" y="233"/>
                  <a:pt x="259" y="233"/>
                </a:cubicBezTo>
                <a:cubicBezTo>
                  <a:pt x="258" y="234"/>
                  <a:pt x="258" y="233"/>
                  <a:pt x="257" y="233"/>
                </a:cubicBezTo>
                <a:cubicBezTo>
                  <a:pt x="254" y="233"/>
                  <a:pt x="252" y="233"/>
                  <a:pt x="249" y="233"/>
                </a:cubicBezTo>
                <a:cubicBezTo>
                  <a:pt x="248" y="233"/>
                  <a:pt x="247" y="233"/>
                  <a:pt x="247" y="233"/>
                </a:cubicBezTo>
                <a:cubicBezTo>
                  <a:pt x="243" y="233"/>
                  <a:pt x="240" y="234"/>
                  <a:pt x="237" y="233"/>
                </a:cubicBezTo>
                <a:cubicBezTo>
                  <a:pt x="237" y="234"/>
                  <a:pt x="236" y="233"/>
                  <a:pt x="236" y="233"/>
                </a:cubicBezTo>
                <a:cubicBezTo>
                  <a:pt x="236" y="234"/>
                  <a:pt x="236" y="234"/>
                  <a:pt x="236" y="234"/>
                </a:cubicBezTo>
                <a:cubicBezTo>
                  <a:pt x="234" y="233"/>
                  <a:pt x="233" y="234"/>
                  <a:pt x="231" y="234"/>
                </a:cubicBezTo>
                <a:cubicBezTo>
                  <a:pt x="231" y="234"/>
                  <a:pt x="231" y="233"/>
                  <a:pt x="230" y="233"/>
                </a:cubicBezTo>
                <a:cubicBezTo>
                  <a:pt x="230" y="234"/>
                  <a:pt x="228" y="233"/>
                  <a:pt x="228" y="234"/>
                </a:cubicBezTo>
                <a:cubicBezTo>
                  <a:pt x="224" y="234"/>
                  <a:pt x="221" y="234"/>
                  <a:pt x="217" y="234"/>
                </a:cubicBezTo>
                <a:cubicBezTo>
                  <a:pt x="217" y="234"/>
                  <a:pt x="217" y="234"/>
                  <a:pt x="217" y="234"/>
                </a:cubicBezTo>
                <a:cubicBezTo>
                  <a:pt x="217" y="234"/>
                  <a:pt x="216" y="234"/>
                  <a:pt x="216" y="234"/>
                </a:cubicBezTo>
                <a:cubicBezTo>
                  <a:pt x="217" y="234"/>
                  <a:pt x="217" y="234"/>
                  <a:pt x="217" y="234"/>
                </a:cubicBezTo>
                <a:cubicBezTo>
                  <a:pt x="216" y="234"/>
                  <a:pt x="216" y="234"/>
                  <a:pt x="216" y="234"/>
                </a:cubicBezTo>
                <a:cubicBezTo>
                  <a:pt x="216" y="234"/>
                  <a:pt x="217" y="234"/>
                  <a:pt x="218" y="234"/>
                </a:cubicBezTo>
                <a:cubicBezTo>
                  <a:pt x="218" y="233"/>
                  <a:pt x="217" y="233"/>
                  <a:pt x="217" y="234"/>
                </a:cubicBezTo>
                <a:cubicBezTo>
                  <a:pt x="215" y="234"/>
                  <a:pt x="214" y="233"/>
                  <a:pt x="213" y="234"/>
                </a:cubicBezTo>
                <a:cubicBezTo>
                  <a:pt x="212" y="234"/>
                  <a:pt x="211" y="233"/>
                  <a:pt x="210" y="233"/>
                </a:cubicBezTo>
                <a:cubicBezTo>
                  <a:pt x="210" y="234"/>
                  <a:pt x="210" y="234"/>
                  <a:pt x="210" y="234"/>
                </a:cubicBezTo>
                <a:cubicBezTo>
                  <a:pt x="207" y="234"/>
                  <a:pt x="202" y="234"/>
                  <a:pt x="199" y="234"/>
                </a:cubicBezTo>
                <a:cubicBezTo>
                  <a:pt x="198" y="234"/>
                  <a:pt x="197" y="234"/>
                  <a:pt x="197" y="234"/>
                </a:cubicBezTo>
                <a:cubicBezTo>
                  <a:pt x="196" y="234"/>
                  <a:pt x="196" y="234"/>
                  <a:pt x="195" y="234"/>
                </a:cubicBezTo>
                <a:cubicBezTo>
                  <a:pt x="189" y="234"/>
                  <a:pt x="189" y="234"/>
                  <a:pt x="189" y="234"/>
                </a:cubicBezTo>
                <a:cubicBezTo>
                  <a:pt x="189" y="234"/>
                  <a:pt x="189" y="234"/>
                  <a:pt x="189" y="234"/>
                </a:cubicBezTo>
                <a:cubicBezTo>
                  <a:pt x="188" y="233"/>
                  <a:pt x="185" y="234"/>
                  <a:pt x="184" y="234"/>
                </a:cubicBezTo>
                <a:cubicBezTo>
                  <a:pt x="183" y="234"/>
                  <a:pt x="183" y="234"/>
                  <a:pt x="183" y="234"/>
                </a:cubicBezTo>
                <a:cubicBezTo>
                  <a:pt x="173" y="234"/>
                  <a:pt x="163" y="234"/>
                  <a:pt x="153" y="234"/>
                </a:cubicBezTo>
                <a:cubicBezTo>
                  <a:pt x="153" y="234"/>
                  <a:pt x="153" y="234"/>
                  <a:pt x="153" y="234"/>
                </a:cubicBezTo>
                <a:cubicBezTo>
                  <a:pt x="152" y="234"/>
                  <a:pt x="152" y="234"/>
                  <a:pt x="152" y="234"/>
                </a:cubicBezTo>
                <a:cubicBezTo>
                  <a:pt x="143" y="235"/>
                  <a:pt x="137" y="235"/>
                  <a:pt x="128" y="235"/>
                </a:cubicBezTo>
                <a:cubicBezTo>
                  <a:pt x="127" y="235"/>
                  <a:pt x="125" y="235"/>
                  <a:pt x="124" y="235"/>
                </a:cubicBezTo>
                <a:cubicBezTo>
                  <a:pt x="121" y="235"/>
                  <a:pt x="118" y="235"/>
                  <a:pt x="115" y="234"/>
                </a:cubicBezTo>
                <a:cubicBezTo>
                  <a:pt x="115" y="235"/>
                  <a:pt x="114" y="234"/>
                  <a:pt x="114" y="234"/>
                </a:cubicBezTo>
                <a:cubicBezTo>
                  <a:pt x="111" y="235"/>
                  <a:pt x="109" y="234"/>
                  <a:pt x="107" y="234"/>
                </a:cubicBezTo>
                <a:cubicBezTo>
                  <a:pt x="100" y="234"/>
                  <a:pt x="92" y="234"/>
                  <a:pt x="85" y="233"/>
                </a:cubicBezTo>
                <a:cubicBezTo>
                  <a:pt x="84" y="233"/>
                  <a:pt x="83" y="233"/>
                  <a:pt x="82" y="233"/>
                </a:cubicBezTo>
                <a:cubicBezTo>
                  <a:pt x="80" y="233"/>
                  <a:pt x="78" y="233"/>
                  <a:pt x="77" y="233"/>
                </a:cubicBezTo>
                <a:cubicBezTo>
                  <a:pt x="76" y="233"/>
                  <a:pt x="75" y="233"/>
                  <a:pt x="74" y="233"/>
                </a:cubicBezTo>
                <a:cubicBezTo>
                  <a:pt x="74" y="233"/>
                  <a:pt x="72" y="233"/>
                  <a:pt x="71" y="233"/>
                </a:cubicBezTo>
                <a:cubicBezTo>
                  <a:pt x="69" y="233"/>
                  <a:pt x="67" y="233"/>
                  <a:pt x="65" y="232"/>
                </a:cubicBezTo>
                <a:cubicBezTo>
                  <a:pt x="66" y="232"/>
                  <a:pt x="66" y="232"/>
                  <a:pt x="66" y="232"/>
                </a:cubicBezTo>
                <a:cubicBezTo>
                  <a:pt x="64" y="232"/>
                  <a:pt x="64" y="232"/>
                  <a:pt x="64" y="232"/>
                </a:cubicBezTo>
                <a:cubicBezTo>
                  <a:pt x="64" y="232"/>
                  <a:pt x="65" y="232"/>
                  <a:pt x="65" y="232"/>
                </a:cubicBezTo>
                <a:cubicBezTo>
                  <a:pt x="70" y="232"/>
                  <a:pt x="70" y="232"/>
                  <a:pt x="70" y="232"/>
                </a:cubicBezTo>
                <a:cubicBezTo>
                  <a:pt x="70" y="232"/>
                  <a:pt x="70" y="232"/>
                  <a:pt x="70" y="232"/>
                </a:cubicBezTo>
                <a:cubicBezTo>
                  <a:pt x="68" y="231"/>
                  <a:pt x="67" y="231"/>
                  <a:pt x="66" y="231"/>
                </a:cubicBezTo>
                <a:cubicBezTo>
                  <a:pt x="66" y="231"/>
                  <a:pt x="67" y="231"/>
                  <a:pt x="68" y="231"/>
                </a:cubicBezTo>
                <a:cubicBezTo>
                  <a:pt x="75" y="231"/>
                  <a:pt x="75" y="231"/>
                  <a:pt x="75" y="231"/>
                </a:cubicBezTo>
                <a:cubicBezTo>
                  <a:pt x="73" y="231"/>
                  <a:pt x="70" y="231"/>
                  <a:pt x="67" y="231"/>
                </a:cubicBezTo>
                <a:cubicBezTo>
                  <a:pt x="67" y="230"/>
                  <a:pt x="67" y="230"/>
                  <a:pt x="67" y="230"/>
                </a:cubicBezTo>
                <a:cubicBezTo>
                  <a:pt x="66" y="230"/>
                  <a:pt x="65" y="230"/>
                  <a:pt x="64" y="230"/>
                </a:cubicBezTo>
                <a:cubicBezTo>
                  <a:pt x="65" y="230"/>
                  <a:pt x="67" y="230"/>
                  <a:pt x="67" y="230"/>
                </a:cubicBezTo>
                <a:cubicBezTo>
                  <a:pt x="67" y="229"/>
                  <a:pt x="68" y="229"/>
                  <a:pt x="68" y="229"/>
                </a:cubicBezTo>
                <a:cubicBezTo>
                  <a:pt x="77" y="229"/>
                  <a:pt x="77" y="229"/>
                  <a:pt x="77" y="229"/>
                </a:cubicBezTo>
                <a:cubicBezTo>
                  <a:pt x="77" y="229"/>
                  <a:pt x="76" y="229"/>
                  <a:pt x="76" y="229"/>
                </a:cubicBezTo>
                <a:cubicBezTo>
                  <a:pt x="74" y="229"/>
                  <a:pt x="73" y="229"/>
                  <a:pt x="71" y="228"/>
                </a:cubicBezTo>
                <a:cubicBezTo>
                  <a:pt x="70" y="228"/>
                  <a:pt x="69" y="228"/>
                  <a:pt x="68" y="228"/>
                </a:cubicBezTo>
                <a:cubicBezTo>
                  <a:pt x="69" y="228"/>
                  <a:pt x="69" y="228"/>
                  <a:pt x="70" y="228"/>
                </a:cubicBezTo>
                <a:cubicBezTo>
                  <a:pt x="71" y="228"/>
                  <a:pt x="71" y="228"/>
                  <a:pt x="71" y="228"/>
                </a:cubicBezTo>
                <a:cubicBezTo>
                  <a:pt x="71" y="228"/>
                  <a:pt x="70" y="228"/>
                  <a:pt x="69" y="228"/>
                </a:cubicBezTo>
                <a:cubicBezTo>
                  <a:pt x="69" y="228"/>
                  <a:pt x="68" y="228"/>
                  <a:pt x="68" y="228"/>
                </a:cubicBezTo>
                <a:cubicBezTo>
                  <a:pt x="69" y="228"/>
                  <a:pt x="71" y="227"/>
                  <a:pt x="72" y="228"/>
                </a:cubicBezTo>
                <a:cubicBezTo>
                  <a:pt x="72" y="227"/>
                  <a:pt x="73" y="227"/>
                  <a:pt x="73" y="227"/>
                </a:cubicBezTo>
                <a:cubicBezTo>
                  <a:pt x="74" y="227"/>
                  <a:pt x="76" y="227"/>
                  <a:pt x="77" y="227"/>
                </a:cubicBezTo>
                <a:cubicBezTo>
                  <a:pt x="75" y="226"/>
                  <a:pt x="72" y="227"/>
                  <a:pt x="71" y="226"/>
                </a:cubicBezTo>
                <a:cubicBezTo>
                  <a:pt x="74" y="226"/>
                  <a:pt x="79" y="226"/>
                  <a:pt x="83" y="226"/>
                </a:cubicBezTo>
                <a:cubicBezTo>
                  <a:pt x="83" y="226"/>
                  <a:pt x="83" y="226"/>
                  <a:pt x="83" y="226"/>
                </a:cubicBezTo>
                <a:cubicBezTo>
                  <a:pt x="78" y="225"/>
                  <a:pt x="74" y="226"/>
                  <a:pt x="70" y="225"/>
                </a:cubicBezTo>
                <a:cubicBezTo>
                  <a:pt x="70" y="225"/>
                  <a:pt x="70" y="225"/>
                  <a:pt x="70" y="225"/>
                </a:cubicBezTo>
                <a:cubicBezTo>
                  <a:pt x="70" y="225"/>
                  <a:pt x="70" y="225"/>
                  <a:pt x="71" y="225"/>
                </a:cubicBezTo>
                <a:cubicBezTo>
                  <a:pt x="73" y="225"/>
                  <a:pt x="75" y="225"/>
                  <a:pt x="77" y="225"/>
                </a:cubicBezTo>
                <a:cubicBezTo>
                  <a:pt x="76" y="224"/>
                  <a:pt x="76" y="224"/>
                  <a:pt x="76" y="224"/>
                </a:cubicBezTo>
                <a:cubicBezTo>
                  <a:pt x="76" y="224"/>
                  <a:pt x="76" y="224"/>
                  <a:pt x="76" y="224"/>
                </a:cubicBezTo>
                <a:cubicBezTo>
                  <a:pt x="79" y="224"/>
                  <a:pt x="80" y="224"/>
                  <a:pt x="83" y="224"/>
                </a:cubicBezTo>
                <a:cubicBezTo>
                  <a:pt x="82" y="224"/>
                  <a:pt x="81" y="223"/>
                  <a:pt x="80" y="223"/>
                </a:cubicBezTo>
                <a:cubicBezTo>
                  <a:pt x="80" y="223"/>
                  <a:pt x="79" y="223"/>
                  <a:pt x="79" y="223"/>
                </a:cubicBezTo>
                <a:cubicBezTo>
                  <a:pt x="79" y="223"/>
                  <a:pt x="79" y="223"/>
                  <a:pt x="79" y="223"/>
                </a:cubicBezTo>
                <a:cubicBezTo>
                  <a:pt x="79" y="223"/>
                  <a:pt x="79" y="223"/>
                  <a:pt x="79" y="223"/>
                </a:cubicBezTo>
                <a:cubicBezTo>
                  <a:pt x="80" y="223"/>
                  <a:pt x="80" y="222"/>
                  <a:pt x="81" y="223"/>
                </a:cubicBezTo>
                <a:cubicBezTo>
                  <a:pt x="81" y="223"/>
                  <a:pt x="81" y="223"/>
                  <a:pt x="82" y="223"/>
                </a:cubicBezTo>
                <a:cubicBezTo>
                  <a:pt x="82" y="223"/>
                  <a:pt x="82" y="223"/>
                  <a:pt x="82" y="223"/>
                </a:cubicBezTo>
                <a:cubicBezTo>
                  <a:pt x="80" y="222"/>
                  <a:pt x="78" y="223"/>
                  <a:pt x="76" y="222"/>
                </a:cubicBezTo>
                <a:cubicBezTo>
                  <a:pt x="76" y="222"/>
                  <a:pt x="78" y="222"/>
                  <a:pt x="77" y="222"/>
                </a:cubicBezTo>
                <a:cubicBezTo>
                  <a:pt x="78" y="222"/>
                  <a:pt x="78" y="222"/>
                  <a:pt x="78" y="222"/>
                </a:cubicBezTo>
                <a:cubicBezTo>
                  <a:pt x="86" y="222"/>
                  <a:pt x="86" y="222"/>
                  <a:pt x="86" y="222"/>
                </a:cubicBezTo>
                <a:cubicBezTo>
                  <a:pt x="86" y="222"/>
                  <a:pt x="86" y="222"/>
                  <a:pt x="86" y="222"/>
                </a:cubicBezTo>
                <a:cubicBezTo>
                  <a:pt x="97" y="222"/>
                  <a:pt x="110" y="222"/>
                  <a:pt x="120" y="222"/>
                </a:cubicBezTo>
                <a:cubicBezTo>
                  <a:pt x="120" y="222"/>
                  <a:pt x="120" y="222"/>
                  <a:pt x="120" y="222"/>
                </a:cubicBezTo>
                <a:cubicBezTo>
                  <a:pt x="106" y="222"/>
                  <a:pt x="92" y="221"/>
                  <a:pt x="79" y="220"/>
                </a:cubicBezTo>
                <a:cubicBezTo>
                  <a:pt x="79" y="220"/>
                  <a:pt x="79" y="220"/>
                  <a:pt x="79" y="220"/>
                </a:cubicBezTo>
                <a:cubicBezTo>
                  <a:pt x="84" y="220"/>
                  <a:pt x="90" y="221"/>
                  <a:pt x="95" y="220"/>
                </a:cubicBezTo>
                <a:cubicBezTo>
                  <a:pt x="89" y="220"/>
                  <a:pt x="83" y="220"/>
                  <a:pt x="78" y="219"/>
                </a:cubicBezTo>
                <a:cubicBezTo>
                  <a:pt x="77" y="219"/>
                  <a:pt x="76" y="219"/>
                  <a:pt x="75" y="219"/>
                </a:cubicBezTo>
                <a:cubicBezTo>
                  <a:pt x="75" y="219"/>
                  <a:pt x="76" y="218"/>
                  <a:pt x="77" y="218"/>
                </a:cubicBezTo>
                <a:cubicBezTo>
                  <a:pt x="78" y="218"/>
                  <a:pt x="78" y="218"/>
                  <a:pt x="78" y="218"/>
                </a:cubicBezTo>
                <a:cubicBezTo>
                  <a:pt x="85" y="218"/>
                  <a:pt x="85" y="218"/>
                  <a:pt x="85" y="218"/>
                </a:cubicBezTo>
                <a:cubicBezTo>
                  <a:pt x="84" y="218"/>
                  <a:pt x="83" y="218"/>
                  <a:pt x="82" y="218"/>
                </a:cubicBezTo>
                <a:cubicBezTo>
                  <a:pt x="80" y="218"/>
                  <a:pt x="78" y="218"/>
                  <a:pt x="76" y="217"/>
                </a:cubicBezTo>
                <a:cubicBezTo>
                  <a:pt x="75" y="217"/>
                  <a:pt x="73" y="218"/>
                  <a:pt x="73" y="217"/>
                </a:cubicBezTo>
                <a:cubicBezTo>
                  <a:pt x="72" y="217"/>
                  <a:pt x="72" y="218"/>
                  <a:pt x="71" y="217"/>
                </a:cubicBezTo>
                <a:cubicBezTo>
                  <a:pt x="72" y="217"/>
                  <a:pt x="73" y="217"/>
                  <a:pt x="73" y="217"/>
                </a:cubicBezTo>
                <a:cubicBezTo>
                  <a:pt x="76" y="217"/>
                  <a:pt x="79" y="217"/>
                  <a:pt x="82" y="217"/>
                </a:cubicBezTo>
                <a:cubicBezTo>
                  <a:pt x="81" y="216"/>
                  <a:pt x="79" y="217"/>
                  <a:pt x="78" y="216"/>
                </a:cubicBezTo>
                <a:cubicBezTo>
                  <a:pt x="77" y="216"/>
                  <a:pt x="79" y="216"/>
                  <a:pt x="78" y="216"/>
                </a:cubicBezTo>
                <a:cubicBezTo>
                  <a:pt x="79" y="216"/>
                  <a:pt x="79" y="216"/>
                  <a:pt x="79" y="216"/>
                </a:cubicBezTo>
                <a:cubicBezTo>
                  <a:pt x="85" y="216"/>
                  <a:pt x="93" y="216"/>
                  <a:pt x="99" y="216"/>
                </a:cubicBezTo>
                <a:cubicBezTo>
                  <a:pt x="98" y="216"/>
                  <a:pt x="96" y="216"/>
                  <a:pt x="95" y="216"/>
                </a:cubicBezTo>
                <a:cubicBezTo>
                  <a:pt x="94" y="216"/>
                  <a:pt x="93" y="216"/>
                  <a:pt x="92" y="216"/>
                </a:cubicBezTo>
                <a:cubicBezTo>
                  <a:pt x="87" y="215"/>
                  <a:pt x="82" y="215"/>
                  <a:pt x="78" y="215"/>
                </a:cubicBezTo>
                <a:cubicBezTo>
                  <a:pt x="77" y="215"/>
                  <a:pt x="76" y="215"/>
                  <a:pt x="76" y="215"/>
                </a:cubicBezTo>
                <a:cubicBezTo>
                  <a:pt x="78" y="215"/>
                  <a:pt x="80" y="215"/>
                  <a:pt x="82" y="215"/>
                </a:cubicBezTo>
                <a:cubicBezTo>
                  <a:pt x="82" y="215"/>
                  <a:pt x="82" y="215"/>
                  <a:pt x="82" y="215"/>
                </a:cubicBezTo>
                <a:cubicBezTo>
                  <a:pt x="79" y="214"/>
                  <a:pt x="76" y="214"/>
                  <a:pt x="73" y="214"/>
                </a:cubicBezTo>
                <a:cubicBezTo>
                  <a:pt x="74" y="213"/>
                  <a:pt x="76" y="214"/>
                  <a:pt x="77" y="214"/>
                </a:cubicBezTo>
                <a:cubicBezTo>
                  <a:pt x="76" y="213"/>
                  <a:pt x="75" y="213"/>
                  <a:pt x="74" y="213"/>
                </a:cubicBezTo>
                <a:cubicBezTo>
                  <a:pt x="82" y="214"/>
                  <a:pt x="90" y="213"/>
                  <a:pt x="97" y="214"/>
                </a:cubicBezTo>
                <a:cubicBezTo>
                  <a:pt x="86" y="213"/>
                  <a:pt x="73" y="212"/>
                  <a:pt x="62" y="212"/>
                </a:cubicBezTo>
                <a:cubicBezTo>
                  <a:pt x="62" y="212"/>
                  <a:pt x="61" y="213"/>
                  <a:pt x="60" y="212"/>
                </a:cubicBezTo>
                <a:cubicBezTo>
                  <a:pt x="60" y="213"/>
                  <a:pt x="60" y="213"/>
                  <a:pt x="60" y="213"/>
                </a:cubicBezTo>
                <a:cubicBezTo>
                  <a:pt x="59" y="212"/>
                  <a:pt x="57" y="213"/>
                  <a:pt x="56" y="212"/>
                </a:cubicBezTo>
                <a:cubicBezTo>
                  <a:pt x="55" y="213"/>
                  <a:pt x="55" y="212"/>
                  <a:pt x="54" y="212"/>
                </a:cubicBezTo>
                <a:cubicBezTo>
                  <a:pt x="53" y="212"/>
                  <a:pt x="52" y="212"/>
                  <a:pt x="52" y="212"/>
                </a:cubicBezTo>
                <a:cubicBezTo>
                  <a:pt x="47" y="212"/>
                  <a:pt x="44" y="212"/>
                  <a:pt x="40" y="211"/>
                </a:cubicBezTo>
                <a:cubicBezTo>
                  <a:pt x="40" y="211"/>
                  <a:pt x="40" y="211"/>
                  <a:pt x="40" y="211"/>
                </a:cubicBezTo>
                <a:cubicBezTo>
                  <a:pt x="40" y="211"/>
                  <a:pt x="38" y="211"/>
                  <a:pt x="37" y="211"/>
                </a:cubicBezTo>
                <a:cubicBezTo>
                  <a:pt x="34" y="211"/>
                  <a:pt x="31" y="211"/>
                  <a:pt x="28" y="210"/>
                </a:cubicBezTo>
                <a:cubicBezTo>
                  <a:pt x="28" y="210"/>
                  <a:pt x="28" y="210"/>
                  <a:pt x="28" y="210"/>
                </a:cubicBezTo>
                <a:cubicBezTo>
                  <a:pt x="30" y="210"/>
                  <a:pt x="32" y="210"/>
                  <a:pt x="34" y="211"/>
                </a:cubicBezTo>
                <a:cubicBezTo>
                  <a:pt x="32" y="210"/>
                  <a:pt x="29" y="210"/>
                  <a:pt x="27" y="209"/>
                </a:cubicBezTo>
                <a:cubicBezTo>
                  <a:pt x="25" y="209"/>
                  <a:pt x="24" y="208"/>
                  <a:pt x="21" y="208"/>
                </a:cubicBezTo>
                <a:cubicBezTo>
                  <a:pt x="21" y="208"/>
                  <a:pt x="21" y="208"/>
                  <a:pt x="21" y="208"/>
                </a:cubicBezTo>
                <a:cubicBezTo>
                  <a:pt x="23" y="208"/>
                  <a:pt x="25" y="208"/>
                  <a:pt x="27" y="209"/>
                </a:cubicBezTo>
                <a:cubicBezTo>
                  <a:pt x="29" y="208"/>
                  <a:pt x="30" y="209"/>
                  <a:pt x="31" y="209"/>
                </a:cubicBezTo>
                <a:cubicBezTo>
                  <a:pt x="31" y="209"/>
                  <a:pt x="32" y="209"/>
                  <a:pt x="32" y="209"/>
                </a:cubicBezTo>
                <a:cubicBezTo>
                  <a:pt x="32" y="209"/>
                  <a:pt x="32" y="209"/>
                  <a:pt x="32" y="209"/>
                </a:cubicBezTo>
                <a:cubicBezTo>
                  <a:pt x="28" y="208"/>
                  <a:pt x="24" y="208"/>
                  <a:pt x="21" y="207"/>
                </a:cubicBezTo>
                <a:cubicBezTo>
                  <a:pt x="23" y="207"/>
                  <a:pt x="25" y="207"/>
                  <a:pt x="28" y="208"/>
                </a:cubicBezTo>
                <a:cubicBezTo>
                  <a:pt x="26" y="207"/>
                  <a:pt x="23" y="207"/>
                  <a:pt x="22" y="206"/>
                </a:cubicBezTo>
                <a:cubicBezTo>
                  <a:pt x="24" y="206"/>
                  <a:pt x="24" y="206"/>
                  <a:pt x="24" y="206"/>
                </a:cubicBezTo>
                <a:cubicBezTo>
                  <a:pt x="25" y="206"/>
                  <a:pt x="24" y="206"/>
                  <a:pt x="24" y="206"/>
                </a:cubicBezTo>
                <a:cubicBezTo>
                  <a:pt x="25" y="206"/>
                  <a:pt x="25" y="206"/>
                  <a:pt x="25" y="206"/>
                </a:cubicBezTo>
                <a:cubicBezTo>
                  <a:pt x="24" y="205"/>
                  <a:pt x="23" y="205"/>
                  <a:pt x="22" y="205"/>
                </a:cubicBezTo>
                <a:cubicBezTo>
                  <a:pt x="24" y="205"/>
                  <a:pt x="25" y="205"/>
                  <a:pt x="26" y="205"/>
                </a:cubicBezTo>
                <a:cubicBezTo>
                  <a:pt x="29" y="206"/>
                  <a:pt x="32" y="206"/>
                  <a:pt x="34" y="206"/>
                </a:cubicBezTo>
                <a:cubicBezTo>
                  <a:pt x="34" y="206"/>
                  <a:pt x="34" y="206"/>
                  <a:pt x="34" y="206"/>
                </a:cubicBezTo>
                <a:cubicBezTo>
                  <a:pt x="30" y="206"/>
                  <a:pt x="27" y="205"/>
                  <a:pt x="24" y="204"/>
                </a:cubicBezTo>
                <a:cubicBezTo>
                  <a:pt x="25" y="205"/>
                  <a:pt x="25" y="204"/>
                  <a:pt x="26" y="204"/>
                </a:cubicBezTo>
                <a:cubicBezTo>
                  <a:pt x="26" y="204"/>
                  <a:pt x="26" y="204"/>
                  <a:pt x="26" y="204"/>
                </a:cubicBezTo>
                <a:cubicBezTo>
                  <a:pt x="27" y="204"/>
                  <a:pt x="29" y="204"/>
                  <a:pt x="30" y="204"/>
                </a:cubicBezTo>
                <a:cubicBezTo>
                  <a:pt x="29" y="204"/>
                  <a:pt x="29" y="204"/>
                  <a:pt x="29" y="204"/>
                </a:cubicBezTo>
                <a:cubicBezTo>
                  <a:pt x="30" y="204"/>
                  <a:pt x="31" y="204"/>
                  <a:pt x="32" y="204"/>
                </a:cubicBezTo>
                <a:cubicBezTo>
                  <a:pt x="32" y="204"/>
                  <a:pt x="32" y="204"/>
                  <a:pt x="32" y="204"/>
                </a:cubicBezTo>
                <a:cubicBezTo>
                  <a:pt x="31" y="203"/>
                  <a:pt x="29" y="203"/>
                  <a:pt x="27" y="203"/>
                </a:cubicBezTo>
                <a:cubicBezTo>
                  <a:pt x="26" y="202"/>
                  <a:pt x="27" y="203"/>
                  <a:pt x="27" y="202"/>
                </a:cubicBezTo>
                <a:cubicBezTo>
                  <a:pt x="30" y="203"/>
                  <a:pt x="33" y="203"/>
                  <a:pt x="36" y="204"/>
                </a:cubicBezTo>
                <a:cubicBezTo>
                  <a:pt x="33" y="203"/>
                  <a:pt x="29" y="202"/>
                  <a:pt x="25" y="201"/>
                </a:cubicBezTo>
                <a:cubicBezTo>
                  <a:pt x="26" y="201"/>
                  <a:pt x="27" y="201"/>
                  <a:pt x="28" y="201"/>
                </a:cubicBezTo>
                <a:cubicBezTo>
                  <a:pt x="29" y="202"/>
                  <a:pt x="30" y="202"/>
                  <a:pt x="31" y="202"/>
                </a:cubicBezTo>
                <a:cubicBezTo>
                  <a:pt x="31" y="201"/>
                  <a:pt x="31" y="201"/>
                  <a:pt x="31" y="201"/>
                </a:cubicBezTo>
                <a:cubicBezTo>
                  <a:pt x="31" y="201"/>
                  <a:pt x="31" y="201"/>
                  <a:pt x="31" y="201"/>
                </a:cubicBezTo>
                <a:cubicBezTo>
                  <a:pt x="33" y="201"/>
                  <a:pt x="35" y="201"/>
                  <a:pt x="38" y="201"/>
                </a:cubicBezTo>
                <a:cubicBezTo>
                  <a:pt x="37" y="201"/>
                  <a:pt x="36" y="201"/>
                  <a:pt x="35" y="201"/>
                </a:cubicBezTo>
                <a:cubicBezTo>
                  <a:pt x="34" y="200"/>
                  <a:pt x="33" y="200"/>
                  <a:pt x="32" y="200"/>
                </a:cubicBezTo>
                <a:cubicBezTo>
                  <a:pt x="31" y="200"/>
                  <a:pt x="32" y="200"/>
                  <a:pt x="31" y="200"/>
                </a:cubicBezTo>
                <a:cubicBezTo>
                  <a:pt x="31" y="200"/>
                  <a:pt x="31" y="200"/>
                  <a:pt x="31" y="200"/>
                </a:cubicBezTo>
                <a:cubicBezTo>
                  <a:pt x="31" y="200"/>
                  <a:pt x="31" y="200"/>
                  <a:pt x="31" y="200"/>
                </a:cubicBezTo>
                <a:cubicBezTo>
                  <a:pt x="32" y="200"/>
                  <a:pt x="33" y="200"/>
                  <a:pt x="34" y="200"/>
                </a:cubicBezTo>
                <a:cubicBezTo>
                  <a:pt x="33" y="199"/>
                  <a:pt x="31" y="199"/>
                  <a:pt x="30" y="199"/>
                </a:cubicBezTo>
                <a:cubicBezTo>
                  <a:pt x="30" y="199"/>
                  <a:pt x="30" y="199"/>
                  <a:pt x="30" y="199"/>
                </a:cubicBezTo>
                <a:cubicBezTo>
                  <a:pt x="30" y="199"/>
                  <a:pt x="30" y="199"/>
                  <a:pt x="30" y="198"/>
                </a:cubicBezTo>
                <a:cubicBezTo>
                  <a:pt x="31" y="198"/>
                  <a:pt x="31" y="198"/>
                  <a:pt x="32" y="198"/>
                </a:cubicBezTo>
                <a:cubicBezTo>
                  <a:pt x="37" y="199"/>
                  <a:pt x="41" y="199"/>
                  <a:pt x="46" y="199"/>
                </a:cubicBezTo>
                <a:cubicBezTo>
                  <a:pt x="47" y="199"/>
                  <a:pt x="48" y="199"/>
                  <a:pt x="48" y="199"/>
                </a:cubicBezTo>
                <a:cubicBezTo>
                  <a:pt x="53" y="200"/>
                  <a:pt x="61" y="199"/>
                  <a:pt x="67" y="199"/>
                </a:cubicBezTo>
                <a:cubicBezTo>
                  <a:pt x="67" y="199"/>
                  <a:pt x="67" y="199"/>
                  <a:pt x="67" y="199"/>
                </a:cubicBezTo>
                <a:cubicBezTo>
                  <a:pt x="67" y="199"/>
                  <a:pt x="67" y="199"/>
                  <a:pt x="67" y="199"/>
                </a:cubicBezTo>
                <a:cubicBezTo>
                  <a:pt x="55" y="199"/>
                  <a:pt x="42" y="199"/>
                  <a:pt x="31" y="197"/>
                </a:cubicBezTo>
                <a:cubicBezTo>
                  <a:pt x="33" y="197"/>
                  <a:pt x="36" y="197"/>
                  <a:pt x="38" y="197"/>
                </a:cubicBezTo>
                <a:cubicBezTo>
                  <a:pt x="40" y="198"/>
                  <a:pt x="43" y="198"/>
                  <a:pt x="45" y="198"/>
                </a:cubicBezTo>
                <a:cubicBezTo>
                  <a:pt x="45" y="198"/>
                  <a:pt x="45" y="198"/>
                  <a:pt x="45" y="198"/>
                </a:cubicBezTo>
                <a:cubicBezTo>
                  <a:pt x="40" y="197"/>
                  <a:pt x="35" y="197"/>
                  <a:pt x="30" y="196"/>
                </a:cubicBezTo>
                <a:cubicBezTo>
                  <a:pt x="31" y="196"/>
                  <a:pt x="31" y="196"/>
                  <a:pt x="31" y="196"/>
                </a:cubicBezTo>
                <a:cubicBezTo>
                  <a:pt x="31" y="196"/>
                  <a:pt x="32" y="196"/>
                  <a:pt x="32" y="196"/>
                </a:cubicBezTo>
                <a:cubicBezTo>
                  <a:pt x="32" y="195"/>
                  <a:pt x="32" y="195"/>
                  <a:pt x="32" y="195"/>
                </a:cubicBezTo>
                <a:cubicBezTo>
                  <a:pt x="34" y="195"/>
                  <a:pt x="35" y="196"/>
                  <a:pt x="37" y="196"/>
                </a:cubicBezTo>
                <a:cubicBezTo>
                  <a:pt x="37" y="196"/>
                  <a:pt x="37" y="196"/>
                  <a:pt x="37" y="196"/>
                </a:cubicBezTo>
                <a:cubicBezTo>
                  <a:pt x="35" y="195"/>
                  <a:pt x="32" y="195"/>
                  <a:pt x="30" y="194"/>
                </a:cubicBezTo>
                <a:cubicBezTo>
                  <a:pt x="30" y="194"/>
                  <a:pt x="29" y="194"/>
                  <a:pt x="28" y="194"/>
                </a:cubicBezTo>
                <a:cubicBezTo>
                  <a:pt x="29" y="194"/>
                  <a:pt x="29" y="194"/>
                  <a:pt x="29" y="194"/>
                </a:cubicBezTo>
                <a:cubicBezTo>
                  <a:pt x="29" y="194"/>
                  <a:pt x="29" y="193"/>
                  <a:pt x="29" y="193"/>
                </a:cubicBezTo>
                <a:cubicBezTo>
                  <a:pt x="31" y="193"/>
                  <a:pt x="32" y="194"/>
                  <a:pt x="34" y="194"/>
                </a:cubicBezTo>
                <a:cubicBezTo>
                  <a:pt x="34" y="193"/>
                  <a:pt x="32" y="194"/>
                  <a:pt x="33" y="193"/>
                </a:cubicBezTo>
                <a:cubicBezTo>
                  <a:pt x="34" y="193"/>
                  <a:pt x="34" y="193"/>
                  <a:pt x="34" y="193"/>
                </a:cubicBezTo>
                <a:cubicBezTo>
                  <a:pt x="34" y="193"/>
                  <a:pt x="34" y="193"/>
                  <a:pt x="34" y="193"/>
                </a:cubicBezTo>
                <a:cubicBezTo>
                  <a:pt x="40" y="193"/>
                  <a:pt x="45" y="194"/>
                  <a:pt x="52" y="194"/>
                </a:cubicBezTo>
                <a:cubicBezTo>
                  <a:pt x="52" y="194"/>
                  <a:pt x="52" y="194"/>
                  <a:pt x="52" y="194"/>
                </a:cubicBezTo>
                <a:cubicBezTo>
                  <a:pt x="46" y="194"/>
                  <a:pt x="39" y="193"/>
                  <a:pt x="34" y="192"/>
                </a:cubicBezTo>
                <a:cubicBezTo>
                  <a:pt x="33" y="192"/>
                  <a:pt x="32" y="192"/>
                  <a:pt x="31" y="192"/>
                </a:cubicBezTo>
                <a:cubicBezTo>
                  <a:pt x="32" y="192"/>
                  <a:pt x="33" y="192"/>
                  <a:pt x="33" y="192"/>
                </a:cubicBezTo>
                <a:cubicBezTo>
                  <a:pt x="33" y="192"/>
                  <a:pt x="33" y="192"/>
                  <a:pt x="32" y="192"/>
                </a:cubicBezTo>
                <a:cubicBezTo>
                  <a:pt x="34" y="192"/>
                  <a:pt x="34" y="192"/>
                  <a:pt x="34" y="192"/>
                </a:cubicBezTo>
                <a:cubicBezTo>
                  <a:pt x="34" y="191"/>
                  <a:pt x="32" y="191"/>
                  <a:pt x="31" y="191"/>
                </a:cubicBezTo>
                <a:cubicBezTo>
                  <a:pt x="31" y="190"/>
                  <a:pt x="30" y="191"/>
                  <a:pt x="29" y="190"/>
                </a:cubicBezTo>
                <a:cubicBezTo>
                  <a:pt x="30" y="190"/>
                  <a:pt x="32" y="191"/>
                  <a:pt x="34" y="191"/>
                </a:cubicBezTo>
                <a:cubicBezTo>
                  <a:pt x="33" y="191"/>
                  <a:pt x="33" y="190"/>
                  <a:pt x="32" y="190"/>
                </a:cubicBezTo>
                <a:cubicBezTo>
                  <a:pt x="37" y="191"/>
                  <a:pt x="42" y="191"/>
                  <a:pt x="47" y="192"/>
                </a:cubicBezTo>
                <a:cubicBezTo>
                  <a:pt x="47" y="191"/>
                  <a:pt x="47" y="191"/>
                  <a:pt x="47" y="191"/>
                </a:cubicBezTo>
                <a:cubicBezTo>
                  <a:pt x="43" y="191"/>
                  <a:pt x="39" y="190"/>
                  <a:pt x="35" y="189"/>
                </a:cubicBezTo>
                <a:cubicBezTo>
                  <a:pt x="35" y="189"/>
                  <a:pt x="35" y="189"/>
                  <a:pt x="35" y="189"/>
                </a:cubicBezTo>
                <a:cubicBezTo>
                  <a:pt x="34" y="189"/>
                  <a:pt x="34" y="189"/>
                  <a:pt x="34" y="189"/>
                </a:cubicBezTo>
                <a:cubicBezTo>
                  <a:pt x="34" y="189"/>
                  <a:pt x="34" y="189"/>
                  <a:pt x="34" y="189"/>
                </a:cubicBezTo>
                <a:cubicBezTo>
                  <a:pt x="37" y="189"/>
                  <a:pt x="41" y="190"/>
                  <a:pt x="44" y="190"/>
                </a:cubicBezTo>
                <a:cubicBezTo>
                  <a:pt x="44" y="190"/>
                  <a:pt x="44" y="190"/>
                  <a:pt x="44" y="190"/>
                </a:cubicBezTo>
                <a:cubicBezTo>
                  <a:pt x="40" y="189"/>
                  <a:pt x="36" y="189"/>
                  <a:pt x="33" y="188"/>
                </a:cubicBezTo>
                <a:cubicBezTo>
                  <a:pt x="33" y="188"/>
                  <a:pt x="33" y="188"/>
                  <a:pt x="34" y="188"/>
                </a:cubicBezTo>
                <a:cubicBezTo>
                  <a:pt x="36" y="188"/>
                  <a:pt x="36" y="188"/>
                  <a:pt x="36" y="188"/>
                </a:cubicBezTo>
                <a:cubicBezTo>
                  <a:pt x="35" y="188"/>
                  <a:pt x="33" y="188"/>
                  <a:pt x="32" y="187"/>
                </a:cubicBezTo>
                <a:cubicBezTo>
                  <a:pt x="33" y="187"/>
                  <a:pt x="35" y="188"/>
                  <a:pt x="36" y="188"/>
                </a:cubicBezTo>
                <a:cubicBezTo>
                  <a:pt x="36" y="188"/>
                  <a:pt x="36" y="188"/>
                  <a:pt x="36" y="188"/>
                </a:cubicBezTo>
                <a:cubicBezTo>
                  <a:pt x="33" y="187"/>
                  <a:pt x="33" y="187"/>
                  <a:pt x="33" y="187"/>
                </a:cubicBezTo>
                <a:cubicBezTo>
                  <a:pt x="34" y="187"/>
                  <a:pt x="36" y="187"/>
                  <a:pt x="38" y="187"/>
                </a:cubicBezTo>
                <a:cubicBezTo>
                  <a:pt x="37" y="186"/>
                  <a:pt x="35" y="187"/>
                  <a:pt x="33" y="186"/>
                </a:cubicBezTo>
                <a:cubicBezTo>
                  <a:pt x="37" y="186"/>
                  <a:pt x="42" y="187"/>
                  <a:pt x="46" y="187"/>
                </a:cubicBezTo>
                <a:cubicBezTo>
                  <a:pt x="46" y="187"/>
                  <a:pt x="43" y="187"/>
                  <a:pt x="42" y="186"/>
                </a:cubicBezTo>
                <a:cubicBezTo>
                  <a:pt x="41" y="186"/>
                  <a:pt x="40" y="186"/>
                  <a:pt x="39" y="186"/>
                </a:cubicBezTo>
                <a:cubicBezTo>
                  <a:pt x="38" y="186"/>
                  <a:pt x="36" y="185"/>
                  <a:pt x="35" y="186"/>
                </a:cubicBezTo>
                <a:cubicBezTo>
                  <a:pt x="35" y="185"/>
                  <a:pt x="34" y="185"/>
                  <a:pt x="35" y="185"/>
                </a:cubicBezTo>
                <a:cubicBezTo>
                  <a:pt x="35" y="185"/>
                  <a:pt x="36" y="185"/>
                  <a:pt x="37" y="185"/>
                </a:cubicBezTo>
                <a:cubicBezTo>
                  <a:pt x="36" y="185"/>
                  <a:pt x="35" y="185"/>
                  <a:pt x="34" y="185"/>
                </a:cubicBezTo>
                <a:cubicBezTo>
                  <a:pt x="35" y="184"/>
                  <a:pt x="37" y="185"/>
                  <a:pt x="38" y="185"/>
                </a:cubicBezTo>
                <a:cubicBezTo>
                  <a:pt x="41" y="184"/>
                  <a:pt x="44" y="185"/>
                  <a:pt x="46" y="184"/>
                </a:cubicBezTo>
                <a:cubicBezTo>
                  <a:pt x="35" y="184"/>
                  <a:pt x="35" y="184"/>
                  <a:pt x="35" y="184"/>
                </a:cubicBezTo>
                <a:cubicBezTo>
                  <a:pt x="35" y="184"/>
                  <a:pt x="35" y="184"/>
                  <a:pt x="35" y="184"/>
                </a:cubicBezTo>
                <a:cubicBezTo>
                  <a:pt x="37" y="184"/>
                  <a:pt x="39" y="184"/>
                  <a:pt x="39" y="183"/>
                </a:cubicBezTo>
                <a:cubicBezTo>
                  <a:pt x="39" y="183"/>
                  <a:pt x="39" y="183"/>
                  <a:pt x="39" y="183"/>
                </a:cubicBezTo>
                <a:cubicBezTo>
                  <a:pt x="38" y="183"/>
                  <a:pt x="37" y="183"/>
                  <a:pt x="36" y="183"/>
                </a:cubicBezTo>
                <a:cubicBezTo>
                  <a:pt x="37" y="183"/>
                  <a:pt x="37" y="183"/>
                  <a:pt x="37" y="183"/>
                </a:cubicBezTo>
                <a:cubicBezTo>
                  <a:pt x="36" y="183"/>
                  <a:pt x="36" y="183"/>
                  <a:pt x="36" y="182"/>
                </a:cubicBezTo>
                <a:cubicBezTo>
                  <a:pt x="37" y="182"/>
                  <a:pt x="38" y="182"/>
                  <a:pt x="40" y="182"/>
                </a:cubicBezTo>
                <a:cubicBezTo>
                  <a:pt x="39" y="182"/>
                  <a:pt x="39" y="182"/>
                  <a:pt x="38" y="182"/>
                </a:cubicBezTo>
                <a:cubicBezTo>
                  <a:pt x="38" y="182"/>
                  <a:pt x="38" y="182"/>
                  <a:pt x="38" y="182"/>
                </a:cubicBezTo>
                <a:cubicBezTo>
                  <a:pt x="39" y="181"/>
                  <a:pt x="40" y="182"/>
                  <a:pt x="42" y="182"/>
                </a:cubicBezTo>
                <a:cubicBezTo>
                  <a:pt x="42" y="182"/>
                  <a:pt x="42" y="182"/>
                  <a:pt x="42" y="182"/>
                </a:cubicBezTo>
                <a:cubicBezTo>
                  <a:pt x="41" y="181"/>
                  <a:pt x="40" y="182"/>
                  <a:pt x="39" y="181"/>
                </a:cubicBezTo>
                <a:cubicBezTo>
                  <a:pt x="40" y="181"/>
                  <a:pt x="41" y="181"/>
                  <a:pt x="42" y="181"/>
                </a:cubicBezTo>
                <a:cubicBezTo>
                  <a:pt x="42" y="181"/>
                  <a:pt x="42" y="181"/>
                  <a:pt x="42" y="181"/>
                </a:cubicBezTo>
                <a:cubicBezTo>
                  <a:pt x="44" y="181"/>
                  <a:pt x="44" y="181"/>
                  <a:pt x="44" y="181"/>
                </a:cubicBezTo>
                <a:cubicBezTo>
                  <a:pt x="44" y="181"/>
                  <a:pt x="44" y="181"/>
                  <a:pt x="44" y="181"/>
                </a:cubicBezTo>
                <a:cubicBezTo>
                  <a:pt x="44" y="181"/>
                  <a:pt x="44" y="181"/>
                  <a:pt x="45" y="181"/>
                </a:cubicBezTo>
                <a:cubicBezTo>
                  <a:pt x="44" y="180"/>
                  <a:pt x="43" y="180"/>
                  <a:pt x="42" y="180"/>
                </a:cubicBezTo>
                <a:cubicBezTo>
                  <a:pt x="42" y="180"/>
                  <a:pt x="42" y="180"/>
                  <a:pt x="41" y="180"/>
                </a:cubicBezTo>
                <a:cubicBezTo>
                  <a:pt x="47" y="180"/>
                  <a:pt x="53" y="180"/>
                  <a:pt x="59" y="179"/>
                </a:cubicBezTo>
                <a:cubicBezTo>
                  <a:pt x="52" y="179"/>
                  <a:pt x="47" y="179"/>
                  <a:pt x="40" y="179"/>
                </a:cubicBezTo>
                <a:cubicBezTo>
                  <a:pt x="41" y="178"/>
                  <a:pt x="42" y="179"/>
                  <a:pt x="42" y="179"/>
                </a:cubicBezTo>
                <a:cubicBezTo>
                  <a:pt x="45" y="179"/>
                  <a:pt x="47" y="178"/>
                  <a:pt x="49" y="178"/>
                </a:cubicBezTo>
                <a:cubicBezTo>
                  <a:pt x="46" y="178"/>
                  <a:pt x="46" y="178"/>
                  <a:pt x="46" y="178"/>
                </a:cubicBezTo>
                <a:cubicBezTo>
                  <a:pt x="50" y="178"/>
                  <a:pt x="54" y="177"/>
                  <a:pt x="59" y="177"/>
                </a:cubicBezTo>
                <a:cubicBezTo>
                  <a:pt x="57" y="176"/>
                  <a:pt x="53" y="177"/>
                  <a:pt x="51" y="176"/>
                </a:cubicBezTo>
                <a:cubicBezTo>
                  <a:pt x="50" y="177"/>
                  <a:pt x="48" y="177"/>
                  <a:pt x="47" y="176"/>
                </a:cubicBezTo>
                <a:cubicBezTo>
                  <a:pt x="49" y="176"/>
                  <a:pt x="50" y="176"/>
                  <a:pt x="52" y="176"/>
                </a:cubicBezTo>
                <a:cubicBezTo>
                  <a:pt x="51" y="176"/>
                  <a:pt x="51" y="176"/>
                  <a:pt x="51" y="176"/>
                </a:cubicBezTo>
                <a:cubicBezTo>
                  <a:pt x="56" y="175"/>
                  <a:pt x="62" y="175"/>
                  <a:pt x="67" y="175"/>
                </a:cubicBezTo>
                <a:cubicBezTo>
                  <a:pt x="64" y="175"/>
                  <a:pt x="60" y="175"/>
                  <a:pt x="57" y="175"/>
                </a:cubicBezTo>
                <a:cubicBezTo>
                  <a:pt x="57" y="175"/>
                  <a:pt x="57" y="175"/>
                  <a:pt x="58" y="175"/>
                </a:cubicBezTo>
                <a:cubicBezTo>
                  <a:pt x="58" y="175"/>
                  <a:pt x="58" y="175"/>
                  <a:pt x="58" y="175"/>
                </a:cubicBezTo>
                <a:cubicBezTo>
                  <a:pt x="58" y="174"/>
                  <a:pt x="58" y="174"/>
                  <a:pt x="58" y="174"/>
                </a:cubicBezTo>
                <a:cubicBezTo>
                  <a:pt x="62" y="174"/>
                  <a:pt x="66" y="174"/>
                  <a:pt x="70" y="174"/>
                </a:cubicBezTo>
                <a:cubicBezTo>
                  <a:pt x="76" y="174"/>
                  <a:pt x="84" y="173"/>
                  <a:pt x="90" y="173"/>
                </a:cubicBezTo>
                <a:cubicBezTo>
                  <a:pt x="90" y="173"/>
                  <a:pt x="90" y="173"/>
                  <a:pt x="90" y="173"/>
                </a:cubicBezTo>
                <a:cubicBezTo>
                  <a:pt x="78" y="173"/>
                  <a:pt x="65" y="174"/>
                  <a:pt x="53" y="173"/>
                </a:cubicBezTo>
                <a:cubicBezTo>
                  <a:pt x="59" y="173"/>
                  <a:pt x="66" y="173"/>
                  <a:pt x="72" y="173"/>
                </a:cubicBezTo>
                <a:cubicBezTo>
                  <a:pt x="71" y="173"/>
                  <a:pt x="71" y="173"/>
                  <a:pt x="71" y="173"/>
                </a:cubicBezTo>
                <a:cubicBezTo>
                  <a:pt x="62" y="173"/>
                  <a:pt x="54" y="173"/>
                  <a:pt x="45" y="172"/>
                </a:cubicBezTo>
                <a:cubicBezTo>
                  <a:pt x="47" y="172"/>
                  <a:pt x="49" y="172"/>
                  <a:pt x="51" y="172"/>
                </a:cubicBezTo>
                <a:cubicBezTo>
                  <a:pt x="51" y="172"/>
                  <a:pt x="51" y="172"/>
                  <a:pt x="51" y="172"/>
                </a:cubicBezTo>
                <a:cubicBezTo>
                  <a:pt x="51" y="172"/>
                  <a:pt x="51" y="172"/>
                  <a:pt x="51" y="172"/>
                </a:cubicBezTo>
                <a:cubicBezTo>
                  <a:pt x="60" y="171"/>
                  <a:pt x="60" y="171"/>
                  <a:pt x="60" y="171"/>
                </a:cubicBezTo>
                <a:cubicBezTo>
                  <a:pt x="59" y="171"/>
                  <a:pt x="58" y="172"/>
                  <a:pt x="57" y="171"/>
                </a:cubicBezTo>
                <a:cubicBezTo>
                  <a:pt x="55" y="171"/>
                  <a:pt x="53" y="171"/>
                  <a:pt x="51" y="171"/>
                </a:cubicBezTo>
                <a:cubicBezTo>
                  <a:pt x="49" y="171"/>
                  <a:pt x="47" y="171"/>
                  <a:pt x="45" y="171"/>
                </a:cubicBezTo>
                <a:cubicBezTo>
                  <a:pt x="46" y="171"/>
                  <a:pt x="47" y="171"/>
                  <a:pt x="48" y="171"/>
                </a:cubicBezTo>
                <a:cubicBezTo>
                  <a:pt x="47" y="171"/>
                  <a:pt x="47" y="171"/>
                  <a:pt x="47" y="171"/>
                </a:cubicBezTo>
                <a:cubicBezTo>
                  <a:pt x="49" y="170"/>
                  <a:pt x="51" y="170"/>
                  <a:pt x="53" y="170"/>
                </a:cubicBezTo>
                <a:cubicBezTo>
                  <a:pt x="51" y="170"/>
                  <a:pt x="49" y="171"/>
                  <a:pt x="47" y="170"/>
                </a:cubicBezTo>
                <a:cubicBezTo>
                  <a:pt x="54" y="170"/>
                  <a:pt x="54" y="170"/>
                  <a:pt x="54" y="170"/>
                </a:cubicBezTo>
                <a:cubicBezTo>
                  <a:pt x="54" y="170"/>
                  <a:pt x="54" y="169"/>
                  <a:pt x="54" y="169"/>
                </a:cubicBezTo>
                <a:cubicBezTo>
                  <a:pt x="53" y="169"/>
                  <a:pt x="53" y="169"/>
                  <a:pt x="53" y="169"/>
                </a:cubicBezTo>
                <a:cubicBezTo>
                  <a:pt x="53" y="169"/>
                  <a:pt x="53" y="169"/>
                  <a:pt x="53" y="169"/>
                </a:cubicBezTo>
                <a:cubicBezTo>
                  <a:pt x="54" y="169"/>
                  <a:pt x="54" y="169"/>
                  <a:pt x="54" y="169"/>
                </a:cubicBezTo>
                <a:cubicBezTo>
                  <a:pt x="61" y="169"/>
                  <a:pt x="68" y="169"/>
                  <a:pt x="74" y="168"/>
                </a:cubicBezTo>
                <a:cubicBezTo>
                  <a:pt x="73" y="168"/>
                  <a:pt x="71" y="169"/>
                  <a:pt x="70" y="168"/>
                </a:cubicBezTo>
                <a:cubicBezTo>
                  <a:pt x="70" y="168"/>
                  <a:pt x="69" y="168"/>
                  <a:pt x="68" y="168"/>
                </a:cubicBezTo>
                <a:cubicBezTo>
                  <a:pt x="68" y="168"/>
                  <a:pt x="67" y="168"/>
                  <a:pt x="66" y="168"/>
                </a:cubicBezTo>
                <a:cubicBezTo>
                  <a:pt x="66" y="168"/>
                  <a:pt x="65" y="168"/>
                  <a:pt x="65" y="168"/>
                </a:cubicBezTo>
                <a:cubicBezTo>
                  <a:pt x="65" y="168"/>
                  <a:pt x="64" y="168"/>
                  <a:pt x="64" y="168"/>
                </a:cubicBezTo>
                <a:cubicBezTo>
                  <a:pt x="64" y="169"/>
                  <a:pt x="63" y="168"/>
                  <a:pt x="62" y="168"/>
                </a:cubicBezTo>
                <a:cubicBezTo>
                  <a:pt x="61" y="168"/>
                  <a:pt x="60" y="169"/>
                  <a:pt x="60" y="168"/>
                </a:cubicBezTo>
                <a:cubicBezTo>
                  <a:pt x="59" y="168"/>
                  <a:pt x="60" y="168"/>
                  <a:pt x="60" y="168"/>
                </a:cubicBezTo>
                <a:cubicBezTo>
                  <a:pt x="59" y="169"/>
                  <a:pt x="56" y="168"/>
                  <a:pt x="55" y="169"/>
                </a:cubicBezTo>
                <a:cubicBezTo>
                  <a:pt x="54" y="168"/>
                  <a:pt x="54" y="168"/>
                  <a:pt x="54" y="168"/>
                </a:cubicBezTo>
                <a:cubicBezTo>
                  <a:pt x="58" y="168"/>
                  <a:pt x="58" y="168"/>
                  <a:pt x="58" y="168"/>
                </a:cubicBezTo>
                <a:cubicBezTo>
                  <a:pt x="58" y="168"/>
                  <a:pt x="58" y="168"/>
                  <a:pt x="58" y="168"/>
                </a:cubicBezTo>
                <a:cubicBezTo>
                  <a:pt x="59" y="168"/>
                  <a:pt x="59" y="168"/>
                  <a:pt x="59" y="168"/>
                </a:cubicBezTo>
                <a:cubicBezTo>
                  <a:pt x="59" y="168"/>
                  <a:pt x="59" y="168"/>
                  <a:pt x="59" y="168"/>
                </a:cubicBezTo>
                <a:cubicBezTo>
                  <a:pt x="53" y="168"/>
                  <a:pt x="53" y="168"/>
                  <a:pt x="53" y="168"/>
                </a:cubicBezTo>
                <a:cubicBezTo>
                  <a:pt x="54" y="168"/>
                  <a:pt x="54" y="168"/>
                  <a:pt x="54" y="167"/>
                </a:cubicBezTo>
                <a:cubicBezTo>
                  <a:pt x="54" y="167"/>
                  <a:pt x="53" y="167"/>
                  <a:pt x="53" y="167"/>
                </a:cubicBezTo>
                <a:cubicBezTo>
                  <a:pt x="53" y="167"/>
                  <a:pt x="54" y="167"/>
                  <a:pt x="55" y="167"/>
                </a:cubicBezTo>
                <a:cubicBezTo>
                  <a:pt x="55" y="167"/>
                  <a:pt x="55" y="167"/>
                  <a:pt x="55" y="167"/>
                </a:cubicBezTo>
                <a:cubicBezTo>
                  <a:pt x="52" y="167"/>
                  <a:pt x="52" y="167"/>
                  <a:pt x="52" y="167"/>
                </a:cubicBezTo>
                <a:cubicBezTo>
                  <a:pt x="58" y="167"/>
                  <a:pt x="66" y="166"/>
                  <a:pt x="73" y="166"/>
                </a:cubicBezTo>
                <a:cubicBezTo>
                  <a:pt x="67" y="165"/>
                  <a:pt x="61" y="166"/>
                  <a:pt x="55" y="166"/>
                </a:cubicBezTo>
                <a:cubicBezTo>
                  <a:pt x="57" y="166"/>
                  <a:pt x="58" y="166"/>
                  <a:pt x="59" y="165"/>
                </a:cubicBezTo>
                <a:cubicBezTo>
                  <a:pt x="57" y="165"/>
                  <a:pt x="55" y="165"/>
                  <a:pt x="54" y="165"/>
                </a:cubicBezTo>
                <a:cubicBezTo>
                  <a:pt x="57" y="165"/>
                  <a:pt x="61" y="165"/>
                  <a:pt x="64" y="165"/>
                </a:cubicBezTo>
                <a:cubicBezTo>
                  <a:pt x="61" y="165"/>
                  <a:pt x="59" y="165"/>
                  <a:pt x="57" y="165"/>
                </a:cubicBezTo>
                <a:cubicBezTo>
                  <a:pt x="56" y="165"/>
                  <a:pt x="55" y="165"/>
                  <a:pt x="53" y="165"/>
                </a:cubicBezTo>
                <a:cubicBezTo>
                  <a:pt x="56" y="165"/>
                  <a:pt x="58" y="164"/>
                  <a:pt x="60" y="164"/>
                </a:cubicBezTo>
                <a:cubicBezTo>
                  <a:pt x="60" y="164"/>
                  <a:pt x="60" y="164"/>
                  <a:pt x="60" y="164"/>
                </a:cubicBezTo>
                <a:cubicBezTo>
                  <a:pt x="54" y="164"/>
                  <a:pt x="54" y="164"/>
                  <a:pt x="54" y="164"/>
                </a:cubicBezTo>
                <a:cubicBezTo>
                  <a:pt x="55" y="164"/>
                  <a:pt x="56" y="164"/>
                  <a:pt x="57" y="164"/>
                </a:cubicBezTo>
                <a:cubicBezTo>
                  <a:pt x="56" y="164"/>
                  <a:pt x="55" y="164"/>
                  <a:pt x="54" y="164"/>
                </a:cubicBezTo>
                <a:cubicBezTo>
                  <a:pt x="56" y="163"/>
                  <a:pt x="58" y="163"/>
                  <a:pt x="60" y="163"/>
                </a:cubicBezTo>
                <a:cubicBezTo>
                  <a:pt x="60" y="163"/>
                  <a:pt x="60" y="163"/>
                  <a:pt x="60" y="163"/>
                </a:cubicBezTo>
                <a:cubicBezTo>
                  <a:pt x="59" y="163"/>
                  <a:pt x="57" y="163"/>
                  <a:pt x="55" y="163"/>
                </a:cubicBezTo>
                <a:cubicBezTo>
                  <a:pt x="59" y="162"/>
                  <a:pt x="64" y="162"/>
                  <a:pt x="68" y="162"/>
                </a:cubicBezTo>
                <a:cubicBezTo>
                  <a:pt x="68" y="162"/>
                  <a:pt x="68" y="162"/>
                  <a:pt x="68" y="162"/>
                </a:cubicBezTo>
                <a:cubicBezTo>
                  <a:pt x="65" y="161"/>
                  <a:pt x="62" y="162"/>
                  <a:pt x="59" y="162"/>
                </a:cubicBezTo>
                <a:cubicBezTo>
                  <a:pt x="60" y="162"/>
                  <a:pt x="61" y="161"/>
                  <a:pt x="62" y="162"/>
                </a:cubicBezTo>
                <a:cubicBezTo>
                  <a:pt x="62" y="161"/>
                  <a:pt x="62" y="161"/>
                  <a:pt x="62" y="161"/>
                </a:cubicBezTo>
                <a:cubicBezTo>
                  <a:pt x="61" y="161"/>
                  <a:pt x="60" y="162"/>
                  <a:pt x="59" y="161"/>
                </a:cubicBezTo>
                <a:cubicBezTo>
                  <a:pt x="57" y="161"/>
                  <a:pt x="57" y="161"/>
                  <a:pt x="57" y="161"/>
                </a:cubicBezTo>
                <a:cubicBezTo>
                  <a:pt x="58" y="161"/>
                  <a:pt x="58" y="161"/>
                  <a:pt x="58" y="161"/>
                </a:cubicBezTo>
                <a:cubicBezTo>
                  <a:pt x="63" y="161"/>
                  <a:pt x="69" y="160"/>
                  <a:pt x="75" y="160"/>
                </a:cubicBezTo>
                <a:cubicBezTo>
                  <a:pt x="74" y="160"/>
                  <a:pt x="74" y="160"/>
                  <a:pt x="73" y="160"/>
                </a:cubicBezTo>
                <a:cubicBezTo>
                  <a:pt x="71" y="160"/>
                  <a:pt x="68" y="159"/>
                  <a:pt x="66" y="160"/>
                </a:cubicBezTo>
                <a:cubicBezTo>
                  <a:pt x="64" y="159"/>
                  <a:pt x="62" y="160"/>
                  <a:pt x="60" y="160"/>
                </a:cubicBezTo>
                <a:cubicBezTo>
                  <a:pt x="60" y="160"/>
                  <a:pt x="60" y="160"/>
                  <a:pt x="60" y="160"/>
                </a:cubicBezTo>
                <a:cubicBezTo>
                  <a:pt x="59" y="160"/>
                  <a:pt x="58" y="160"/>
                  <a:pt x="57" y="160"/>
                </a:cubicBezTo>
                <a:cubicBezTo>
                  <a:pt x="56" y="159"/>
                  <a:pt x="55" y="160"/>
                  <a:pt x="55" y="159"/>
                </a:cubicBezTo>
                <a:cubicBezTo>
                  <a:pt x="54" y="160"/>
                  <a:pt x="54" y="160"/>
                  <a:pt x="54" y="160"/>
                </a:cubicBezTo>
                <a:cubicBezTo>
                  <a:pt x="49" y="160"/>
                  <a:pt x="46" y="160"/>
                  <a:pt x="41" y="159"/>
                </a:cubicBezTo>
                <a:cubicBezTo>
                  <a:pt x="40" y="160"/>
                  <a:pt x="39" y="159"/>
                  <a:pt x="38" y="159"/>
                </a:cubicBezTo>
                <a:cubicBezTo>
                  <a:pt x="33" y="159"/>
                  <a:pt x="28" y="159"/>
                  <a:pt x="22" y="159"/>
                </a:cubicBezTo>
                <a:cubicBezTo>
                  <a:pt x="24" y="159"/>
                  <a:pt x="24" y="159"/>
                  <a:pt x="24" y="159"/>
                </a:cubicBezTo>
                <a:cubicBezTo>
                  <a:pt x="23" y="158"/>
                  <a:pt x="22" y="159"/>
                  <a:pt x="21" y="158"/>
                </a:cubicBezTo>
                <a:cubicBezTo>
                  <a:pt x="20" y="158"/>
                  <a:pt x="19" y="158"/>
                  <a:pt x="18" y="158"/>
                </a:cubicBezTo>
                <a:cubicBezTo>
                  <a:pt x="21" y="158"/>
                  <a:pt x="24" y="158"/>
                  <a:pt x="27" y="158"/>
                </a:cubicBezTo>
                <a:cubicBezTo>
                  <a:pt x="25" y="157"/>
                  <a:pt x="22" y="157"/>
                  <a:pt x="20" y="157"/>
                </a:cubicBezTo>
                <a:cubicBezTo>
                  <a:pt x="21" y="157"/>
                  <a:pt x="24" y="157"/>
                  <a:pt x="26" y="157"/>
                </a:cubicBezTo>
                <a:cubicBezTo>
                  <a:pt x="24" y="157"/>
                  <a:pt x="22" y="157"/>
                  <a:pt x="21" y="156"/>
                </a:cubicBezTo>
                <a:cubicBezTo>
                  <a:pt x="21" y="156"/>
                  <a:pt x="22" y="156"/>
                  <a:pt x="22" y="156"/>
                </a:cubicBezTo>
                <a:cubicBezTo>
                  <a:pt x="22" y="156"/>
                  <a:pt x="21" y="156"/>
                  <a:pt x="20" y="156"/>
                </a:cubicBezTo>
                <a:cubicBezTo>
                  <a:pt x="21" y="155"/>
                  <a:pt x="22" y="156"/>
                  <a:pt x="23" y="155"/>
                </a:cubicBezTo>
                <a:cubicBezTo>
                  <a:pt x="21" y="155"/>
                  <a:pt x="21" y="155"/>
                  <a:pt x="21" y="155"/>
                </a:cubicBezTo>
                <a:cubicBezTo>
                  <a:pt x="25" y="155"/>
                  <a:pt x="28" y="155"/>
                  <a:pt x="31" y="155"/>
                </a:cubicBezTo>
                <a:cubicBezTo>
                  <a:pt x="31" y="155"/>
                  <a:pt x="30" y="155"/>
                  <a:pt x="29" y="154"/>
                </a:cubicBezTo>
                <a:cubicBezTo>
                  <a:pt x="26" y="155"/>
                  <a:pt x="24" y="154"/>
                  <a:pt x="21" y="154"/>
                </a:cubicBezTo>
                <a:cubicBezTo>
                  <a:pt x="22" y="154"/>
                  <a:pt x="24" y="154"/>
                  <a:pt x="25" y="154"/>
                </a:cubicBezTo>
                <a:cubicBezTo>
                  <a:pt x="25" y="154"/>
                  <a:pt x="24" y="154"/>
                  <a:pt x="23" y="153"/>
                </a:cubicBezTo>
                <a:cubicBezTo>
                  <a:pt x="26" y="153"/>
                  <a:pt x="27" y="154"/>
                  <a:pt x="30" y="153"/>
                </a:cubicBezTo>
                <a:cubicBezTo>
                  <a:pt x="30" y="153"/>
                  <a:pt x="30" y="153"/>
                  <a:pt x="30" y="153"/>
                </a:cubicBezTo>
                <a:cubicBezTo>
                  <a:pt x="31" y="153"/>
                  <a:pt x="32" y="153"/>
                  <a:pt x="33" y="153"/>
                </a:cubicBezTo>
                <a:cubicBezTo>
                  <a:pt x="31" y="152"/>
                  <a:pt x="27" y="152"/>
                  <a:pt x="25" y="152"/>
                </a:cubicBezTo>
                <a:cubicBezTo>
                  <a:pt x="27" y="152"/>
                  <a:pt x="27" y="152"/>
                  <a:pt x="27" y="152"/>
                </a:cubicBezTo>
                <a:cubicBezTo>
                  <a:pt x="30" y="152"/>
                  <a:pt x="34" y="152"/>
                  <a:pt x="38" y="152"/>
                </a:cubicBezTo>
                <a:cubicBezTo>
                  <a:pt x="37" y="151"/>
                  <a:pt x="36" y="152"/>
                  <a:pt x="35" y="151"/>
                </a:cubicBezTo>
                <a:cubicBezTo>
                  <a:pt x="32" y="151"/>
                  <a:pt x="30" y="151"/>
                  <a:pt x="27" y="151"/>
                </a:cubicBezTo>
                <a:cubicBezTo>
                  <a:pt x="25" y="151"/>
                  <a:pt x="25" y="151"/>
                  <a:pt x="25" y="151"/>
                </a:cubicBezTo>
                <a:cubicBezTo>
                  <a:pt x="26" y="151"/>
                  <a:pt x="28" y="151"/>
                  <a:pt x="30" y="150"/>
                </a:cubicBezTo>
                <a:cubicBezTo>
                  <a:pt x="30" y="150"/>
                  <a:pt x="29" y="150"/>
                  <a:pt x="29" y="150"/>
                </a:cubicBezTo>
                <a:cubicBezTo>
                  <a:pt x="32" y="150"/>
                  <a:pt x="35" y="149"/>
                  <a:pt x="39" y="149"/>
                </a:cubicBezTo>
                <a:cubicBezTo>
                  <a:pt x="38" y="149"/>
                  <a:pt x="35" y="150"/>
                  <a:pt x="35" y="149"/>
                </a:cubicBezTo>
                <a:cubicBezTo>
                  <a:pt x="31" y="149"/>
                  <a:pt x="31" y="149"/>
                  <a:pt x="31" y="149"/>
                </a:cubicBezTo>
                <a:cubicBezTo>
                  <a:pt x="30" y="148"/>
                  <a:pt x="30" y="148"/>
                  <a:pt x="29" y="148"/>
                </a:cubicBezTo>
                <a:cubicBezTo>
                  <a:pt x="31" y="148"/>
                  <a:pt x="34" y="148"/>
                  <a:pt x="36" y="148"/>
                </a:cubicBezTo>
                <a:cubicBezTo>
                  <a:pt x="35" y="148"/>
                  <a:pt x="34" y="148"/>
                  <a:pt x="33" y="148"/>
                </a:cubicBezTo>
                <a:cubicBezTo>
                  <a:pt x="28" y="148"/>
                  <a:pt x="28" y="148"/>
                  <a:pt x="28" y="148"/>
                </a:cubicBezTo>
                <a:cubicBezTo>
                  <a:pt x="30" y="147"/>
                  <a:pt x="33" y="147"/>
                  <a:pt x="36" y="147"/>
                </a:cubicBezTo>
                <a:cubicBezTo>
                  <a:pt x="35" y="147"/>
                  <a:pt x="33" y="147"/>
                  <a:pt x="33" y="147"/>
                </a:cubicBezTo>
                <a:cubicBezTo>
                  <a:pt x="39" y="147"/>
                  <a:pt x="45" y="147"/>
                  <a:pt x="50" y="147"/>
                </a:cubicBezTo>
                <a:cubicBezTo>
                  <a:pt x="52" y="147"/>
                  <a:pt x="54" y="147"/>
                  <a:pt x="56" y="147"/>
                </a:cubicBezTo>
                <a:cubicBezTo>
                  <a:pt x="56" y="147"/>
                  <a:pt x="57" y="146"/>
                  <a:pt x="58" y="147"/>
                </a:cubicBezTo>
                <a:cubicBezTo>
                  <a:pt x="62" y="147"/>
                  <a:pt x="66" y="147"/>
                  <a:pt x="70" y="146"/>
                </a:cubicBezTo>
                <a:cubicBezTo>
                  <a:pt x="67" y="146"/>
                  <a:pt x="62" y="146"/>
                  <a:pt x="59" y="146"/>
                </a:cubicBezTo>
                <a:cubicBezTo>
                  <a:pt x="56" y="146"/>
                  <a:pt x="53" y="146"/>
                  <a:pt x="50" y="146"/>
                </a:cubicBezTo>
                <a:cubicBezTo>
                  <a:pt x="45" y="146"/>
                  <a:pt x="39" y="146"/>
                  <a:pt x="34" y="145"/>
                </a:cubicBezTo>
                <a:cubicBezTo>
                  <a:pt x="38" y="145"/>
                  <a:pt x="44" y="146"/>
                  <a:pt x="49" y="145"/>
                </a:cubicBezTo>
                <a:cubicBezTo>
                  <a:pt x="49" y="145"/>
                  <a:pt x="49" y="145"/>
                  <a:pt x="49" y="145"/>
                </a:cubicBezTo>
                <a:cubicBezTo>
                  <a:pt x="43" y="145"/>
                  <a:pt x="37" y="145"/>
                  <a:pt x="31" y="145"/>
                </a:cubicBezTo>
                <a:cubicBezTo>
                  <a:pt x="32" y="144"/>
                  <a:pt x="35" y="145"/>
                  <a:pt x="35" y="144"/>
                </a:cubicBezTo>
                <a:cubicBezTo>
                  <a:pt x="38" y="144"/>
                  <a:pt x="41" y="144"/>
                  <a:pt x="43" y="144"/>
                </a:cubicBezTo>
                <a:cubicBezTo>
                  <a:pt x="40" y="143"/>
                  <a:pt x="37" y="144"/>
                  <a:pt x="34" y="143"/>
                </a:cubicBezTo>
                <a:cubicBezTo>
                  <a:pt x="32" y="143"/>
                  <a:pt x="31" y="143"/>
                  <a:pt x="30" y="143"/>
                </a:cubicBezTo>
                <a:cubicBezTo>
                  <a:pt x="33" y="142"/>
                  <a:pt x="35" y="143"/>
                  <a:pt x="38" y="142"/>
                </a:cubicBezTo>
                <a:cubicBezTo>
                  <a:pt x="31" y="142"/>
                  <a:pt x="31" y="142"/>
                  <a:pt x="31" y="142"/>
                </a:cubicBezTo>
                <a:cubicBezTo>
                  <a:pt x="32" y="142"/>
                  <a:pt x="35" y="142"/>
                  <a:pt x="36" y="142"/>
                </a:cubicBezTo>
                <a:cubicBezTo>
                  <a:pt x="35" y="141"/>
                  <a:pt x="34" y="142"/>
                  <a:pt x="33" y="141"/>
                </a:cubicBezTo>
                <a:cubicBezTo>
                  <a:pt x="40" y="141"/>
                  <a:pt x="48" y="141"/>
                  <a:pt x="55" y="141"/>
                </a:cubicBezTo>
                <a:cubicBezTo>
                  <a:pt x="54" y="141"/>
                  <a:pt x="51" y="141"/>
                  <a:pt x="50" y="141"/>
                </a:cubicBezTo>
                <a:cubicBezTo>
                  <a:pt x="46" y="141"/>
                  <a:pt x="42" y="141"/>
                  <a:pt x="38" y="140"/>
                </a:cubicBezTo>
                <a:cubicBezTo>
                  <a:pt x="36" y="140"/>
                  <a:pt x="34" y="141"/>
                  <a:pt x="32" y="140"/>
                </a:cubicBezTo>
                <a:cubicBezTo>
                  <a:pt x="35" y="140"/>
                  <a:pt x="37" y="140"/>
                  <a:pt x="40" y="140"/>
                </a:cubicBezTo>
                <a:cubicBezTo>
                  <a:pt x="40" y="140"/>
                  <a:pt x="42" y="140"/>
                  <a:pt x="42" y="140"/>
                </a:cubicBezTo>
                <a:cubicBezTo>
                  <a:pt x="40" y="140"/>
                  <a:pt x="38" y="140"/>
                  <a:pt x="35" y="140"/>
                </a:cubicBezTo>
                <a:cubicBezTo>
                  <a:pt x="35" y="139"/>
                  <a:pt x="34" y="140"/>
                  <a:pt x="33" y="139"/>
                </a:cubicBezTo>
                <a:cubicBezTo>
                  <a:pt x="34" y="139"/>
                  <a:pt x="36" y="139"/>
                  <a:pt x="38" y="139"/>
                </a:cubicBezTo>
                <a:cubicBezTo>
                  <a:pt x="37" y="139"/>
                  <a:pt x="37" y="139"/>
                  <a:pt x="37" y="139"/>
                </a:cubicBezTo>
                <a:cubicBezTo>
                  <a:pt x="42" y="139"/>
                  <a:pt x="47" y="138"/>
                  <a:pt x="53" y="139"/>
                </a:cubicBezTo>
                <a:cubicBezTo>
                  <a:pt x="53" y="139"/>
                  <a:pt x="53" y="139"/>
                  <a:pt x="53" y="139"/>
                </a:cubicBezTo>
                <a:cubicBezTo>
                  <a:pt x="47" y="138"/>
                  <a:pt x="41" y="138"/>
                  <a:pt x="35" y="138"/>
                </a:cubicBezTo>
                <a:cubicBezTo>
                  <a:pt x="36" y="137"/>
                  <a:pt x="38" y="138"/>
                  <a:pt x="40" y="137"/>
                </a:cubicBezTo>
                <a:cubicBezTo>
                  <a:pt x="42" y="137"/>
                  <a:pt x="45" y="137"/>
                  <a:pt x="47" y="137"/>
                </a:cubicBezTo>
                <a:cubicBezTo>
                  <a:pt x="44" y="137"/>
                  <a:pt x="41" y="137"/>
                  <a:pt x="38" y="137"/>
                </a:cubicBezTo>
                <a:cubicBezTo>
                  <a:pt x="38" y="137"/>
                  <a:pt x="38" y="137"/>
                  <a:pt x="38" y="137"/>
                </a:cubicBezTo>
                <a:cubicBezTo>
                  <a:pt x="39" y="136"/>
                  <a:pt x="40" y="136"/>
                  <a:pt x="41" y="136"/>
                </a:cubicBezTo>
                <a:cubicBezTo>
                  <a:pt x="40" y="136"/>
                  <a:pt x="39" y="136"/>
                  <a:pt x="39" y="136"/>
                </a:cubicBezTo>
                <a:cubicBezTo>
                  <a:pt x="41" y="136"/>
                  <a:pt x="41" y="136"/>
                  <a:pt x="41" y="136"/>
                </a:cubicBezTo>
                <a:cubicBezTo>
                  <a:pt x="38" y="136"/>
                  <a:pt x="38" y="136"/>
                  <a:pt x="38" y="136"/>
                </a:cubicBezTo>
                <a:cubicBezTo>
                  <a:pt x="40" y="135"/>
                  <a:pt x="42" y="135"/>
                  <a:pt x="43" y="135"/>
                </a:cubicBezTo>
                <a:cubicBezTo>
                  <a:pt x="43" y="135"/>
                  <a:pt x="43" y="135"/>
                  <a:pt x="43" y="135"/>
                </a:cubicBezTo>
                <a:cubicBezTo>
                  <a:pt x="42" y="135"/>
                  <a:pt x="41" y="135"/>
                  <a:pt x="40" y="135"/>
                </a:cubicBezTo>
                <a:cubicBezTo>
                  <a:pt x="41" y="134"/>
                  <a:pt x="43" y="135"/>
                  <a:pt x="44" y="134"/>
                </a:cubicBezTo>
                <a:cubicBezTo>
                  <a:pt x="45" y="134"/>
                  <a:pt x="45" y="134"/>
                  <a:pt x="45" y="134"/>
                </a:cubicBezTo>
                <a:cubicBezTo>
                  <a:pt x="44" y="134"/>
                  <a:pt x="43" y="134"/>
                  <a:pt x="42" y="133"/>
                </a:cubicBezTo>
                <a:cubicBezTo>
                  <a:pt x="42" y="133"/>
                  <a:pt x="43" y="133"/>
                  <a:pt x="43" y="133"/>
                </a:cubicBezTo>
                <a:cubicBezTo>
                  <a:pt x="43" y="133"/>
                  <a:pt x="43" y="133"/>
                  <a:pt x="43" y="133"/>
                </a:cubicBezTo>
                <a:cubicBezTo>
                  <a:pt x="44" y="133"/>
                  <a:pt x="45" y="133"/>
                  <a:pt x="46" y="133"/>
                </a:cubicBezTo>
                <a:cubicBezTo>
                  <a:pt x="46" y="132"/>
                  <a:pt x="45" y="132"/>
                  <a:pt x="44" y="132"/>
                </a:cubicBezTo>
                <a:cubicBezTo>
                  <a:pt x="44" y="132"/>
                  <a:pt x="44" y="132"/>
                  <a:pt x="44" y="132"/>
                </a:cubicBezTo>
                <a:cubicBezTo>
                  <a:pt x="45" y="132"/>
                  <a:pt x="45" y="132"/>
                  <a:pt x="45" y="132"/>
                </a:cubicBezTo>
                <a:cubicBezTo>
                  <a:pt x="45" y="131"/>
                  <a:pt x="45" y="131"/>
                  <a:pt x="45" y="131"/>
                </a:cubicBezTo>
                <a:cubicBezTo>
                  <a:pt x="46" y="131"/>
                  <a:pt x="46" y="131"/>
                  <a:pt x="46" y="131"/>
                </a:cubicBezTo>
                <a:cubicBezTo>
                  <a:pt x="46" y="131"/>
                  <a:pt x="43" y="131"/>
                  <a:pt x="44" y="130"/>
                </a:cubicBezTo>
                <a:cubicBezTo>
                  <a:pt x="45" y="130"/>
                  <a:pt x="46" y="131"/>
                  <a:pt x="46" y="130"/>
                </a:cubicBezTo>
                <a:cubicBezTo>
                  <a:pt x="46" y="130"/>
                  <a:pt x="46" y="130"/>
                  <a:pt x="46" y="130"/>
                </a:cubicBezTo>
                <a:cubicBezTo>
                  <a:pt x="47" y="130"/>
                  <a:pt x="47" y="130"/>
                  <a:pt x="47" y="130"/>
                </a:cubicBezTo>
                <a:cubicBezTo>
                  <a:pt x="46" y="129"/>
                  <a:pt x="46" y="129"/>
                  <a:pt x="46" y="129"/>
                </a:cubicBezTo>
                <a:cubicBezTo>
                  <a:pt x="47" y="129"/>
                  <a:pt x="49" y="130"/>
                  <a:pt x="50" y="129"/>
                </a:cubicBezTo>
                <a:cubicBezTo>
                  <a:pt x="52" y="129"/>
                  <a:pt x="52" y="129"/>
                  <a:pt x="52" y="129"/>
                </a:cubicBezTo>
                <a:cubicBezTo>
                  <a:pt x="51" y="128"/>
                  <a:pt x="49" y="128"/>
                  <a:pt x="46" y="128"/>
                </a:cubicBezTo>
                <a:cubicBezTo>
                  <a:pt x="54" y="128"/>
                  <a:pt x="54" y="128"/>
                  <a:pt x="54" y="128"/>
                </a:cubicBezTo>
                <a:cubicBezTo>
                  <a:pt x="51" y="128"/>
                  <a:pt x="49" y="127"/>
                  <a:pt x="47" y="127"/>
                </a:cubicBezTo>
                <a:cubicBezTo>
                  <a:pt x="48" y="127"/>
                  <a:pt x="49" y="127"/>
                  <a:pt x="50" y="127"/>
                </a:cubicBezTo>
                <a:cubicBezTo>
                  <a:pt x="49" y="126"/>
                  <a:pt x="48" y="126"/>
                  <a:pt x="48" y="126"/>
                </a:cubicBezTo>
                <a:cubicBezTo>
                  <a:pt x="50" y="126"/>
                  <a:pt x="53" y="126"/>
                  <a:pt x="55" y="126"/>
                </a:cubicBezTo>
                <a:cubicBezTo>
                  <a:pt x="56" y="125"/>
                  <a:pt x="56" y="125"/>
                  <a:pt x="56" y="125"/>
                </a:cubicBezTo>
                <a:cubicBezTo>
                  <a:pt x="54" y="125"/>
                  <a:pt x="51" y="125"/>
                  <a:pt x="49" y="125"/>
                </a:cubicBezTo>
                <a:cubicBezTo>
                  <a:pt x="50" y="125"/>
                  <a:pt x="51" y="124"/>
                  <a:pt x="51" y="124"/>
                </a:cubicBezTo>
                <a:cubicBezTo>
                  <a:pt x="51" y="124"/>
                  <a:pt x="50" y="124"/>
                  <a:pt x="49" y="124"/>
                </a:cubicBezTo>
                <a:cubicBezTo>
                  <a:pt x="51" y="123"/>
                  <a:pt x="51" y="123"/>
                  <a:pt x="51" y="123"/>
                </a:cubicBezTo>
                <a:cubicBezTo>
                  <a:pt x="50" y="123"/>
                  <a:pt x="50" y="123"/>
                  <a:pt x="50" y="123"/>
                </a:cubicBezTo>
                <a:cubicBezTo>
                  <a:pt x="54" y="123"/>
                  <a:pt x="59" y="123"/>
                  <a:pt x="63" y="123"/>
                </a:cubicBezTo>
                <a:cubicBezTo>
                  <a:pt x="63" y="123"/>
                  <a:pt x="63" y="123"/>
                  <a:pt x="63" y="123"/>
                </a:cubicBezTo>
                <a:cubicBezTo>
                  <a:pt x="59" y="123"/>
                  <a:pt x="55" y="123"/>
                  <a:pt x="50" y="122"/>
                </a:cubicBezTo>
                <a:cubicBezTo>
                  <a:pt x="52" y="122"/>
                  <a:pt x="56" y="122"/>
                  <a:pt x="59" y="122"/>
                </a:cubicBezTo>
                <a:cubicBezTo>
                  <a:pt x="57" y="121"/>
                  <a:pt x="54" y="122"/>
                  <a:pt x="53" y="121"/>
                </a:cubicBezTo>
                <a:cubicBezTo>
                  <a:pt x="51" y="121"/>
                  <a:pt x="51" y="121"/>
                  <a:pt x="51" y="121"/>
                </a:cubicBezTo>
                <a:cubicBezTo>
                  <a:pt x="52" y="120"/>
                  <a:pt x="54" y="121"/>
                  <a:pt x="54" y="120"/>
                </a:cubicBezTo>
                <a:cubicBezTo>
                  <a:pt x="55" y="120"/>
                  <a:pt x="56" y="120"/>
                  <a:pt x="57" y="120"/>
                </a:cubicBezTo>
                <a:cubicBezTo>
                  <a:pt x="56" y="120"/>
                  <a:pt x="54" y="120"/>
                  <a:pt x="53" y="119"/>
                </a:cubicBezTo>
                <a:cubicBezTo>
                  <a:pt x="55" y="119"/>
                  <a:pt x="55" y="119"/>
                  <a:pt x="55" y="119"/>
                </a:cubicBezTo>
                <a:cubicBezTo>
                  <a:pt x="53" y="119"/>
                  <a:pt x="52" y="119"/>
                  <a:pt x="51" y="119"/>
                </a:cubicBezTo>
                <a:cubicBezTo>
                  <a:pt x="52" y="119"/>
                  <a:pt x="52" y="119"/>
                  <a:pt x="52" y="119"/>
                </a:cubicBezTo>
                <a:cubicBezTo>
                  <a:pt x="52" y="118"/>
                  <a:pt x="51" y="118"/>
                  <a:pt x="52" y="118"/>
                </a:cubicBezTo>
                <a:cubicBezTo>
                  <a:pt x="53" y="118"/>
                  <a:pt x="53" y="118"/>
                  <a:pt x="54" y="118"/>
                </a:cubicBezTo>
                <a:cubicBezTo>
                  <a:pt x="55" y="118"/>
                  <a:pt x="54" y="118"/>
                  <a:pt x="54" y="118"/>
                </a:cubicBezTo>
                <a:cubicBezTo>
                  <a:pt x="54" y="118"/>
                  <a:pt x="54" y="118"/>
                  <a:pt x="54" y="118"/>
                </a:cubicBezTo>
                <a:cubicBezTo>
                  <a:pt x="58" y="118"/>
                  <a:pt x="62" y="118"/>
                  <a:pt x="66" y="118"/>
                </a:cubicBezTo>
                <a:cubicBezTo>
                  <a:pt x="66" y="117"/>
                  <a:pt x="64" y="118"/>
                  <a:pt x="64" y="117"/>
                </a:cubicBezTo>
                <a:cubicBezTo>
                  <a:pt x="62" y="117"/>
                  <a:pt x="61" y="117"/>
                  <a:pt x="60" y="117"/>
                </a:cubicBezTo>
                <a:cubicBezTo>
                  <a:pt x="60" y="117"/>
                  <a:pt x="60" y="117"/>
                  <a:pt x="60" y="117"/>
                </a:cubicBezTo>
                <a:cubicBezTo>
                  <a:pt x="58" y="116"/>
                  <a:pt x="56" y="117"/>
                  <a:pt x="53" y="117"/>
                </a:cubicBezTo>
                <a:cubicBezTo>
                  <a:pt x="54" y="116"/>
                  <a:pt x="55" y="116"/>
                  <a:pt x="55" y="116"/>
                </a:cubicBezTo>
                <a:cubicBezTo>
                  <a:pt x="54" y="116"/>
                  <a:pt x="54" y="116"/>
                  <a:pt x="54" y="116"/>
                </a:cubicBezTo>
                <a:cubicBezTo>
                  <a:pt x="55" y="116"/>
                  <a:pt x="55" y="116"/>
                  <a:pt x="55" y="116"/>
                </a:cubicBezTo>
                <a:cubicBezTo>
                  <a:pt x="52" y="115"/>
                  <a:pt x="51" y="116"/>
                  <a:pt x="49" y="116"/>
                </a:cubicBezTo>
                <a:cubicBezTo>
                  <a:pt x="48" y="116"/>
                  <a:pt x="49" y="115"/>
                  <a:pt x="48" y="115"/>
                </a:cubicBezTo>
                <a:cubicBezTo>
                  <a:pt x="49" y="115"/>
                  <a:pt x="49" y="115"/>
                  <a:pt x="50" y="114"/>
                </a:cubicBezTo>
                <a:cubicBezTo>
                  <a:pt x="50" y="114"/>
                  <a:pt x="50" y="114"/>
                  <a:pt x="50" y="114"/>
                </a:cubicBezTo>
                <a:cubicBezTo>
                  <a:pt x="50" y="113"/>
                  <a:pt x="52" y="114"/>
                  <a:pt x="52" y="113"/>
                </a:cubicBezTo>
                <a:cubicBezTo>
                  <a:pt x="52" y="113"/>
                  <a:pt x="52" y="112"/>
                  <a:pt x="54" y="112"/>
                </a:cubicBezTo>
                <a:cubicBezTo>
                  <a:pt x="54" y="112"/>
                  <a:pt x="54" y="112"/>
                  <a:pt x="55" y="112"/>
                </a:cubicBezTo>
                <a:cubicBezTo>
                  <a:pt x="55" y="112"/>
                  <a:pt x="55" y="112"/>
                  <a:pt x="55" y="112"/>
                </a:cubicBezTo>
                <a:cubicBezTo>
                  <a:pt x="55" y="111"/>
                  <a:pt x="53" y="111"/>
                  <a:pt x="53" y="110"/>
                </a:cubicBezTo>
                <a:cubicBezTo>
                  <a:pt x="56" y="110"/>
                  <a:pt x="56" y="110"/>
                  <a:pt x="56" y="110"/>
                </a:cubicBezTo>
                <a:cubicBezTo>
                  <a:pt x="54" y="110"/>
                  <a:pt x="50" y="110"/>
                  <a:pt x="47" y="110"/>
                </a:cubicBezTo>
                <a:cubicBezTo>
                  <a:pt x="46" y="110"/>
                  <a:pt x="45" y="110"/>
                  <a:pt x="44" y="110"/>
                </a:cubicBezTo>
                <a:cubicBezTo>
                  <a:pt x="44" y="110"/>
                  <a:pt x="44" y="110"/>
                  <a:pt x="44" y="110"/>
                </a:cubicBezTo>
                <a:cubicBezTo>
                  <a:pt x="43" y="110"/>
                  <a:pt x="42" y="110"/>
                  <a:pt x="42" y="110"/>
                </a:cubicBezTo>
                <a:cubicBezTo>
                  <a:pt x="41" y="110"/>
                  <a:pt x="41" y="110"/>
                  <a:pt x="41" y="110"/>
                </a:cubicBezTo>
                <a:cubicBezTo>
                  <a:pt x="41" y="110"/>
                  <a:pt x="41" y="110"/>
                  <a:pt x="41" y="110"/>
                </a:cubicBezTo>
                <a:cubicBezTo>
                  <a:pt x="39" y="110"/>
                  <a:pt x="36" y="110"/>
                  <a:pt x="34" y="110"/>
                </a:cubicBezTo>
                <a:cubicBezTo>
                  <a:pt x="35" y="110"/>
                  <a:pt x="35" y="110"/>
                  <a:pt x="35" y="110"/>
                </a:cubicBezTo>
                <a:cubicBezTo>
                  <a:pt x="32" y="110"/>
                  <a:pt x="32" y="110"/>
                  <a:pt x="32" y="110"/>
                </a:cubicBezTo>
                <a:cubicBezTo>
                  <a:pt x="33" y="109"/>
                  <a:pt x="36" y="109"/>
                  <a:pt x="37" y="109"/>
                </a:cubicBezTo>
                <a:cubicBezTo>
                  <a:pt x="38" y="109"/>
                  <a:pt x="40" y="109"/>
                  <a:pt x="41" y="109"/>
                </a:cubicBezTo>
                <a:cubicBezTo>
                  <a:pt x="40" y="109"/>
                  <a:pt x="38" y="108"/>
                  <a:pt x="36" y="109"/>
                </a:cubicBezTo>
                <a:cubicBezTo>
                  <a:pt x="39" y="108"/>
                  <a:pt x="42" y="108"/>
                  <a:pt x="45" y="108"/>
                </a:cubicBezTo>
                <a:cubicBezTo>
                  <a:pt x="42" y="108"/>
                  <a:pt x="39" y="108"/>
                  <a:pt x="37" y="108"/>
                </a:cubicBezTo>
                <a:cubicBezTo>
                  <a:pt x="37" y="107"/>
                  <a:pt x="35" y="108"/>
                  <a:pt x="34" y="108"/>
                </a:cubicBezTo>
                <a:cubicBezTo>
                  <a:pt x="36" y="108"/>
                  <a:pt x="38" y="107"/>
                  <a:pt x="40" y="107"/>
                </a:cubicBezTo>
                <a:cubicBezTo>
                  <a:pt x="39" y="107"/>
                  <a:pt x="37" y="107"/>
                  <a:pt x="36" y="107"/>
                </a:cubicBezTo>
                <a:cubicBezTo>
                  <a:pt x="37" y="107"/>
                  <a:pt x="38" y="107"/>
                  <a:pt x="39" y="107"/>
                </a:cubicBezTo>
                <a:cubicBezTo>
                  <a:pt x="39" y="106"/>
                  <a:pt x="39" y="106"/>
                  <a:pt x="39" y="106"/>
                </a:cubicBezTo>
                <a:cubicBezTo>
                  <a:pt x="42" y="106"/>
                  <a:pt x="45" y="106"/>
                  <a:pt x="48" y="106"/>
                </a:cubicBezTo>
                <a:cubicBezTo>
                  <a:pt x="45" y="106"/>
                  <a:pt x="41" y="106"/>
                  <a:pt x="38" y="106"/>
                </a:cubicBezTo>
                <a:cubicBezTo>
                  <a:pt x="38" y="105"/>
                  <a:pt x="38" y="106"/>
                  <a:pt x="39" y="105"/>
                </a:cubicBezTo>
                <a:cubicBezTo>
                  <a:pt x="39" y="105"/>
                  <a:pt x="39" y="105"/>
                  <a:pt x="38" y="105"/>
                </a:cubicBezTo>
                <a:cubicBezTo>
                  <a:pt x="38" y="105"/>
                  <a:pt x="38" y="105"/>
                  <a:pt x="38" y="105"/>
                </a:cubicBezTo>
                <a:cubicBezTo>
                  <a:pt x="38" y="105"/>
                  <a:pt x="39" y="105"/>
                  <a:pt x="40" y="105"/>
                </a:cubicBezTo>
                <a:cubicBezTo>
                  <a:pt x="40" y="105"/>
                  <a:pt x="41" y="105"/>
                  <a:pt x="41" y="105"/>
                </a:cubicBezTo>
                <a:cubicBezTo>
                  <a:pt x="42" y="104"/>
                  <a:pt x="44" y="105"/>
                  <a:pt x="46" y="104"/>
                </a:cubicBezTo>
                <a:cubicBezTo>
                  <a:pt x="49" y="104"/>
                  <a:pt x="49" y="104"/>
                  <a:pt x="49" y="104"/>
                </a:cubicBezTo>
                <a:cubicBezTo>
                  <a:pt x="47" y="103"/>
                  <a:pt x="43" y="104"/>
                  <a:pt x="40" y="104"/>
                </a:cubicBezTo>
                <a:cubicBezTo>
                  <a:pt x="41" y="104"/>
                  <a:pt x="41" y="104"/>
                  <a:pt x="41" y="104"/>
                </a:cubicBezTo>
                <a:cubicBezTo>
                  <a:pt x="41" y="104"/>
                  <a:pt x="41" y="104"/>
                  <a:pt x="41" y="104"/>
                </a:cubicBezTo>
                <a:cubicBezTo>
                  <a:pt x="41" y="103"/>
                  <a:pt x="41" y="103"/>
                  <a:pt x="41" y="103"/>
                </a:cubicBezTo>
                <a:cubicBezTo>
                  <a:pt x="46" y="103"/>
                  <a:pt x="51" y="103"/>
                  <a:pt x="55" y="103"/>
                </a:cubicBezTo>
                <a:cubicBezTo>
                  <a:pt x="54" y="103"/>
                  <a:pt x="54" y="103"/>
                  <a:pt x="54" y="103"/>
                </a:cubicBezTo>
                <a:cubicBezTo>
                  <a:pt x="43" y="103"/>
                  <a:pt x="43" y="103"/>
                  <a:pt x="43" y="103"/>
                </a:cubicBezTo>
                <a:cubicBezTo>
                  <a:pt x="42" y="103"/>
                  <a:pt x="41" y="103"/>
                  <a:pt x="40" y="102"/>
                </a:cubicBezTo>
                <a:cubicBezTo>
                  <a:pt x="40" y="103"/>
                  <a:pt x="39" y="102"/>
                  <a:pt x="39" y="102"/>
                </a:cubicBezTo>
                <a:cubicBezTo>
                  <a:pt x="39" y="102"/>
                  <a:pt x="40" y="102"/>
                  <a:pt x="40" y="102"/>
                </a:cubicBezTo>
                <a:cubicBezTo>
                  <a:pt x="39" y="102"/>
                  <a:pt x="37" y="102"/>
                  <a:pt x="36" y="101"/>
                </a:cubicBezTo>
                <a:cubicBezTo>
                  <a:pt x="28" y="100"/>
                  <a:pt x="21" y="100"/>
                  <a:pt x="13" y="100"/>
                </a:cubicBezTo>
                <a:cubicBezTo>
                  <a:pt x="9" y="100"/>
                  <a:pt x="6" y="101"/>
                  <a:pt x="3" y="100"/>
                </a:cubicBezTo>
                <a:cubicBezTo>
                  <a:pt x="3" y="100"/>
                  <a:pt x="3" y="100"/>
                  <a:pt x="3" y="100"/>
                </a:cubicBezTo>
                <a:cubicBezTo>
                  <a:pt x="3" y="100"/>
                  <a:pt x="3" y="100"/>
                  <a:pt x="3" y="100"/>
                </a:cubicBezTo>
                <a:cubicBezTo>
                  <a:pt x="4" y="100"/>
                  <a:pt x="4" y="99"/>
                  <a:pt x="5" y="99"/>
                </a:cubicBezTo>
                <a:cubicBezTo>
                  <a:pt x="5" y="99"/>
                  <a:pt x="5" y="99"/>
                  <a:pt x="5" y="99"/>
                </a:cubicBezTo>
                <a:cubicBezTo>
                  <a:pt x="5" y="99"/>
                  <a:pt x="4" y="99"/>
                  <a:pt x="4" y="99"/>
                </a:cubicBezTo>
                <a:cubicBezTo>
                  <a:pt x="6" y="98"/>
                  <a:pt x="6" y="98"/>
                  <a:pt x="6" y="98"/>
                </a:cubicBezTo>
                <a:cubicBezTo>
                  <a:pt x="5" y="98"/>
                  <a:pt x="5" y="98"/>
                  <a:pt x="5" y="98"/>
                </a:cubicBezTo>
                <a:cubicBezTo>
                  <a:pt x="6" y="98"/>
                  <a:pt x="6" y="98"/>
                  <a:pt x="6" y="98"/>
                </a:cubicBezTo>
                <a:cubicBezTo>
                  <a:pt x="6" y="98"/>
                  <a:pt x="6" y="98"/>
                  <a:pt x="6" y="98"/>
                </a:cubicBezTo>
                <a:cubicBezTo>
                  <a:pt x="9" y="97"/>
                  <a:pt x="9" y="97"/>
                  <a:pt x="9" y="97"/>
                </a:cubicBezTo>
                <a:cubicBezTo>
                  <a:pt x="8" y="97"/>
                  <a:pt x="8" y="97"/>
                  <a:pt x="7" y="97"/>
                </a:cubicBezTo>
                <a:cubicBezTo>
                  <a:pt x="7" y="96"/>
                  <a:pt x="8" y="97"/>
                  <a:pt x="8" y="96"/>
                </a:cubicBezTo>
                <a:cubicBezTo>
                  <a:pt x="8" y="96"/>
                  <a:pt x="7" y="97"/>
                  <a:pt x="7" y="96"/>
                </a:cubicBezTo>
                <a:cubicBezTo>
                  <a:pt x="13" y="95"/>
                  <a:pt x="13" y="95"/>
                  <a:pt x="13" y="95"/>
                </a:cubicBezTo>
                <a:cubicBezTo>
                  <a:pt x="11" y="95"/>
                  <a:pt x="10" y="95"/>
                  <a:pt x="9" y="95"/>
                </a:cubicBezTo>
                <a:cubicBezTo>
                  <a:pt x="9" y="95"/>
                  <a:pt x="9" y="95"/>
                  <a:pt x="9" y="95"/>
                </a:cubicBezTo>
                <a:cubicBezTo>
                  <a:pt x="8" y="94"/>
                  <a:pt x="8" y="94"/>
                  <a:pt x="8" y="94"/>
                </a:cubicBezTo>
                <a:cubicBezTo>
                  <a:pt x="10" y="94"/>
                  <a:pt x="10" y="94"/>
                  <a:pt x="10" y="94"/>
                </a:cubicBezTo>
                <a:cubicBezTo>
                  <a:pt x="9" y="94"/>
                  <a:pt x="9" y="94"/>
                  <a:pt x="9" y="94"/>
                </a:cubicBezTo>
                <a:cubicBezTo>
                  <a:pt x="9" y="94"/>
                  <a:pt x="9" y="93"/>
                  <a:pt x="9" y="93"/>
                </a:cubicBezTo>
                <a:cubicBezTo>
                  <a:pt x="10" y="93"/>
                  <a:pt x="10" y="93"/>
                  <a:pt x="10" y="93"/>
                </a:cubicBezTo>
                <a:cubicBezTo>
                  <a:pt x="10" y="93"/>
                  <a:pt x="10" y="93"/>
                  <a:pt x="10" y="93"/>
                </a:cubicBezTo>
                <a:cubicBezTo>
                  <a:pt x="12" y="93"/>
                  <a:pt x="13" y="92"/>
                  <a:pt x="15" y="92"/>
                </a:cubicBezTo>
                <a:cubicBezTo>
                  <a:pt x="15" y="92"/>
                  <a:pt x="15" y="92"/>
                  <a:pt x="15" y="92"/>
                </a:cubicBezTo>
                <a:cubicBezTo>
                  <a:pt x="14" y="92"/>
                  <a:pt x="13" y="91"/>
                  <a:pt x="11" y="91"/>
                </a:cubicBezTo>
                <a:cubicBezTo>
                  <a:pt x="11" y="91"/>
                  <a:pt x="11" y="91"/>
                  <a:pt x="11" y="91"/>
                </a:cubicBezTo>
                <a:cubicBezTo>
                  <a:pt x="11" y="91"/>
                  <a:pt x="10" y="91"/>
                  <a:pt x="10" y="91"/>
                </a:cubicBezTo>
                <a:cubicBezTo>
                  <a:pt x="10" y="91"/>
                  <a:pt x="11" y="91"/>
                  <a:pt x="12" y="91"/>
                </a:cubicBezTo>
                <a:cubicBezTo>
                  <a:pt x="12" y="90"/>
                  <a:pt x="11" y="91"/>
                  <a:pt x="11" y="90"/>
                </a:cubicBezTo>
                <a:cubicBezTo>
                  <a:pt x="14" y="89"/>
                  <a:pt x="18" y="90"/>
                  <a:pt x="22" y="89"/>
                </a:cubicBezTo>
                <a:cubicBezTo>
                  <a:pt x="19" y="89"/>
                  <a:pt x="16" y="89"/>
                  <a:pt x="13" y="89"/>
                </a:cubicBezTo>
                <a:cubicBezTo>
                  <a:pt x="18" y="89"/>
                  <a:pt x="22" y="89"/>
                  <a:pt x="28" y="89"/>
                </a:cubicBezTo>
                <a:cubicBezTo>
                  <a:pt x="26" y="88"/>
                  <a:pt x="23" y="89"/>
                  <a:pt x="21" y="89"/>
                </a:cubicBezTo>
                <a:cubicBezTo>
                  <a:pt x="18" y="89"/>
                  <a:pt x="14" y="89"/>
                  <a:pt x="11" y="88"/>
                </a:cubicBezTo>
                <a:cubicBezTo>
                  <a:pt x="20" y="87"/>
                  <a:pt x="28" y="88"/>
                  <a:pt x="36" y="88"/>
                </a:cubicBezTo>
                <a:cubicBezTo>
                  <a:pt x="36" y="88"/>
                  <a:pt x="36" y="88"/>
                  <a:pt x="36" y="88"/>
                </a:cubicBezTo>
                <a:cubicBezTo>
                  <a:pt x="28" y="87"/>
                  <a:pt x="21" y="87"/>
                  <a:pt x="13" y="87"/>
                </a:cubicBezTo>
                <a:cubicBezTo>
                  <a:pt x="14" y="87"/>
                  <a:pt x="14" y="87"/>
                  <a:pt x="14" y="87"/>
                </a:cubicBezTo>
                <a:cubicBezTo>
                  <a:pt x="13" y="87"/>
                  <a:pt x="13" y="87"/>
                  <a:pt x="12" y="87"/>
                </a:cubicBezTo>
                <a:cubicBezTo>
                  <a:pt x="13" y="87"/>
                  <a:pt x="13" y="87"/>
                  <a:pt x="13" y="87"/>
                </a:cubicBezTo>
                <a:cubicBezTo>
                  <a:pt x="13" y="86"/>
                  <a:pt x="13" y="86"/>
                  <a:pt x="13" y="86"/>
                </a:cubicBezTo>
                <a:cubicBezTo>
                  <a:pt x="14" y="86"/>
                  <a:pt x="15" y="86"/>
                  <a:pt x="16" y="86"/>
                </a:cubicBezTo>
                <a:cubicBezTo>
                  <a:pt x="15" y="86"/>
                  <a:pt x="14" y="86"/>
                  <a:pt x="13" y="85"/>
                </a:cubicBezTo>
                <a:cubicBezTo>
                  <a:pt x="14" y="85"/>
                  <a:pt x="14" y="85"/>
                  <a:pt x="14" y="85"/>
                </a:cubicBezTo>
                <a:cubicBezTo>
                  <a:pt x="13" y="85"/>
                  <a:pt x="13" y="85"/>
                  <a:pt x="13" y="85"/>
                </a:cubicBezTo>
                <a:cubicBezTo>
                  <a:pt x="13" y="85"/>
                  <a:pt x="14" y="85"/>
                  <a:pt x="15" y="85"/>
                </a:cubicBezTo>
                <a:cubicBezTo>
                  <a:pt x="15" y="84"/>
                  <a:pt x="15" y="84"/>
                  <a:pt x="15" y="84"/>
                </a:cubicBezTo>
                <a:cubicBezTo>
                  <a:pt x="16" y="84"/>
                  <a:pt x="16" y="84"/>
                  <a:pt x="16" y="84"/>
                </a:cubicBezTo>
                <a:cubicBezTo>
                  <a:pt x="15" y="84"/>
                  <a:pt x="15" y="84"/>
                  <a:pt x="15" y="84"/>
                </a:cubicBezTo>
                <a:cubicBezTo>
                  <a:pt x="17" y="83"/>
                  <a:pt x="19" y="84"/>
                  <a:pt x="21" y="83"/>
                </a:cubicBezTo>
                <a:cubicBezTo>
                  <a:pt x="17" y="83"/>
                  <a:pt x="17" y="83"/>
                  <a:pt x="17" y="83"/>
                </a:cubicBezTo>
                <a:cubicBezTo>
                  <a:pt x="17" y="82"/>
                  <a:pt x="16" y="83"/>
                  <a:pt x="15" y="83"/>
                </a:cubicBezTo>
                <a:cubicBezTo>
                  <a:pt x="16" y="82"/>
                  <a:pt x="16" y="82"/>
                  <a:pt x="17" y="82"/>
                </a:cubicBezTo>
                <a:cubicBezTo>
                  <a:pt x="17" y="82"/>
                  <a:pt x="16" y="82"/>
                  <a:pt x="16" y="82"/>
                </a:cubicBezTo>
                <a:cubicBezTo>
                  <a:pt x="16" y="81"/>
                  <a:pt x="17" y="82"/>
                  <a:pt x="18" y="81"/>
                </a:cubicBezTo>
                <a:cubicBezTo>
                  <a:pt x="18" y="81"/>
                  <a:pt x="17" y="82"/>
                  <a:pt x="17" y="81"/>
                </a:cubicBezTo>
                <a:cubicBezTo>
                  <a:pt x="18" y="81"/>
                  <a:pt x="20" y="81"/>
                  <a:pt x="20" y="80"/>
                </a:cubicBezTo>
                <a:cubicBezTo>
                  <a:pt x="19" y="80"/>
                  <a:pt x="19" y="80"/>
                  <a:pt x="19" y="80"/>
                </a:cubicBezTo>
                <a:cubicBezTo>
                  <a:pt x="20" y="80"/>
                  <a:pt x="22" y="80"/>
                  <a:pt x="22" y="79"/>
                </a:cubicBezTo>
                <a:cubicBezTo>
                  <a:pt x="17" y="79"/>
                  <a:pt x="17" y="79"/>
                  <a:pt x="17" y="79"/>
                </a:cubicBezTo>
                <a:cubicBezTo>
                  <a:pt x="19" y="79"/>
                  <a:pt x="19" y="79"/>
                  <a:pt x="19" y="79"/>
                </a:cubicBezTo>
                <a:cubicBezTo>
                  <a:pt x="19" y="79"/>
                  <a:pt x="19" y="79"/>
                  <a:pt x="19" y="79"/>
                </a:cubicBezTo>
                <a:cubicBezTo>
                  <a:pt x="20" y="79"/>
                  <a:pt x="20" y="79"/>
                  <a:pt x="20" y="79"/>
                </a:cubicBezTo>
                <a:cubicBezTo>
                  <a:pt x="19" y="78"/>
                  <a:pt x="19" y="78"/>
                  <a:pt x="19" y="78"/>
                </a:cubicBezTo>
                <a:cubicBezTo>
                  <a:pt x="21" y="77"/>
                  <a:pt x="21" y="77"/>
                  <a:pt x="21" y="77"/>
                </a:cubicBezTo>
                <a:cubicBezTo>
                  <a:pt x="21" y="77"/>
                  <a:pt x="21" y="77"/>
                  <a:pt x="21" y="77"/>
                </a:cubicBezTo>
                <a:cubicBezTo>
                  <a:pt x="22" y="77"/>
                  <a:pt x="23" y="76"/>
                  <a:pt x="25" y="76"/>
                </a:cubicBezTo>
                <a:cubicBezTo>
                  <a:pt x="24" y="76"/>
                  <a:pt x="23" y="76"/>
                  <a:pt x="23" y="76"/>
                </a:cubicBezTo>
                <a:cubicBezTo>
                  <a:pt x="22" y="76"/>
                  <a:pt x="21" y="75"/>
                  <a:pt x="20" y="76"/>
                </a:cubicBezTo>
                <a:cubicBezTo>
                  <a:pt x="23" y="74"/>
                  <a:pt x="28" y="74"/>
                  <a:pt x="32" y="73"/>
                </a:cubicBezTo>
                <a:cubicBezTo>
                  <a:pt x="31" y="73"/>
                  <a:pt x="30" y="73"/>
                  <a:pt x="29" y="73"/>
                </a:cubicBezTo>
                <a:cubicBezTo>
                  <a:pt x="26" y="74"/>
                  <a:pt x="23" y="74"/>
                  <a:pt x="20" y="75"/>
                </a:cubicBezTo>
                <a:cubicBezTo>
                  <a:pt x="20" y="75"/>
                  <a:pt x="20" y="75"/>
                  <a:pt x="20" y="75"/>
                </a:cubicBezTo>
                <a:cubicBezTo>
                  <a:pt x="21" y="74"/>
                  <a:pt x="21" y="74"/>
                  <a:pt x="21" y="74"/>
                </a:cubicBezTo>
                <a:cubicBezTo>
                  <a:pt x="21" y="74"/>
                  <a:pt x="21" y="74"/>
                  <a:pt x="21" y="74"/>
                </a:cubicBezTo>
                <a:cubicBezTo>
                  <a:pt x="22" y="73"/>
                  <a:pt x="24" y="73"/>
                  <a:pt x="25" y="73"/>
                </a:cubicBezTo>
                <a:cubicBezTo>
                  <a:pt x="24" y="73"/>
                  <a:pt x="22" y="73"/>
                  <a:pt x="21" y="74"/>
                </a:cubicBezTo>
                <a:cubicBezTo>
                  <a:pt x="20" y="73"/>
                  <a:pt x="20" y="73"/>
                  <a:pt x="20" y="73"/>
                </a:cubicBezTo>
                <a:cubicBezTo>
                  <a:pt x="21" y="72"/>
                  <a:pt x="21" y="72"/>
                  <a:pt x="21" y="72"/>
                </a:cubicBezTo>
                <a:cubicBezTo>
                  <a:pt x="21" y="72"/>
                  <a:pt x="21" y="72"/>
                  <a:pt x="21" y="72"/>
                </a:cubicBezTo>
                <a:cubicBezTo>
                  <a:pt x="22" y="72"/>
                  <a:pt x="22" y="72"/>
                  <a:pt x="22" y="72"/>
                </a:cubicBezTo>
                <a:cubicBezTo>
                  <a:pt x="21" y="71"/>
                  <a:pt x="21" y="71"/>
                  <a:pt x="21" y="71"/>
                </a:cubicBezTo>
                <a:cubicBezTo>
                  <a:pt x="22" y="71"/>
                  <a:pt x="22" y="71"/>
                  <a:pt x="22" y="71"/>
                </a:cubicBezTo>
                <a:cubicBezTo>
                  <a:pt x="22" y="71"/>
                  <a:pt x="21" y="71"/>
                  <a:pt x="21" y="71"/>
                </a:cubicBezTo>
                <a:cubicBezTo>
                  <a:pt x="22" y="71"/>
                  <a:pt x="23" y="71"/>
                  <a:pt x="24" y="71"/>
                </a:cubicBezTo>
                <a:cubicBezTo>
                  <a:pt x="25" y="71"/>
                  <a:pt x="25" y="71"/>
                  <a:pt x="25" y="71"/>
                </a:cubicBezTo>
                <a:cubicBezTo>
                  <a:pt x="24" y="70"/>
                  <a:pt x="22" y="70"/>
                  <a:pt x="21" y="70"/>
                </a:cubicBezTo>
                <a:cubicBezTo>
                  <a:pt x="22" y="70"/>
                  <a:pt x="22" y="70"/>
                  <a:pt x="22" y="70"/>
                </a:cubicBezTo>
                <a:cubicBezTo>
                  <a:pt x="20" y="69"/>
                  <a:pt x="22" y="69"/>
                  <a:pt x="22" y="69"/>
                </a:cubicBezTo>
                <a:cubicBezTo>
                  <a:pt x="23" y="68"/>
                  <a:pt x="23" y="68"/>
                  <a:pt x="23" y="68"/>
                </a:cubicBezTo>
                <a:cubicBezTo>
                  <a:pt x="23" y="68"/>
                  <a:pt x="23" y="68"/>
                  <a:pt x="22" y="68"/>
                </a:cubicBezTo>
                <a:cubicBezTo>
                  <a:pt x="21" y="68"/>
                  <a:pt x="20" y="69"/>
                  <a:pt x="19" y="68"/>
                </a:cubicBezTo>
                <a:cubicBezTo>
                  <a:pt x="18" y="68"/>
                  <a:pt x="18" y="68"/>
                  <a:pt x="17" y="68"/>
                </a:cubicBezTo>
                <a:cubicBezTo>
                  <a:pt x="17" y="68"/>
                  <a:pt x="17" y="68"/>
                  <a:pt x="17" y="68"/>
                </a:cubicBezTo>
                <a:cubicBezTo>
                  <a:pt x="16" y="69"/>
                  <a:pt x="16" y="68"/>
                  <a:pt x="16" y="68"/>
                </a:cubicBezTo>
                <a:cubicBezTo>
                  <a:pt x="10" y="68"/>
                  <a:pt x="5" y="68"/>
                  <a:pt x="0" y="67"/>
                </a:cubicBezTo>
                <a:cubicBezTo>
                  <a:pt x="0" y="67"/>
                  <a:pt x="0" y="67"/>
                  <a:pt x="1" y="67"/>
                </a:cubicBezTo>
                <a:cubicBezTo>
                  <a:pt x="0" y="67"/>
                  <a:pt x="0" y="66"/>
                  <a:pt x="0" y="66"/>
                </a:cubicBezTo>
                <a:cubicBezTo>
                  <a:pt x="0" y="66"/>
                  <a:pt x="0" y="66"/>
                  <a:pt x="1" y="66"/>
                </a:cubicBezTo>
                <a:cubicBezTo>
                  <a:pt x="1" y="66"/>
                  <a:pt x="2" y="66"/>
                  <a:pt x="2" y="66"/>
                </a:cubicBezTo>
                <a:cubicBezTo>
                  <a:pt x="1" y="65"/>
                  <a:pt x="1" y="65"/>
                  <a:pt x="1" y="65"/>
                </a:cubicBezTo>
                <a:cubicBezTo>
                  <a:pt x="1" y="65"/>
                  <a:pt x="2" y="65"/>
                  <a:pt x="2" y="65"/>
                </a:cubicBezTo>
                <a:cubicBezTo>
                  <a:pt x="2" y="65"/>
                  <a:pt x="2" y="65"/>
                  <a:pt x="2" y="65"/>
                </a:cubicBezTo>
                <a:cubicBezTo>
                  <a:pt x="3" y="64"/>
                  <a:pt x="4" y="64"/>
                  <a:pt x="5" y="64"/>
                </a:cubicBezTo>
                <a:cubicBezTo>
                  <a:pt x="4" y="64"/>
                  <a:pt x="4" y="64"/>
                  <a:pt x="3" y="64"/>
                </a:cubicBezTo>
                <a:cubicBezTo>
                  <a:pt x="3" y="63"/>
                  <a:pt x="4" y="63"/>
                  <a:pt x="4" y="63"/>
                </a:cubicBezTo>
                <a:cubicBezTo>
                  <a:pt x="4" y="63"/>
                  <a:pt x="3" y="63"/>
                  <a:pt x="3" y="63"/>
                </a:cubicBezTo>
                <a:cubicBezTo>
                  <a:pt x="6" y="62"/>
                  <a:pt x="6" y="62"/>
                  <a:pt x="6" y="62"/>
                </a:cubicBezTo>
                <a:cubicBezTo>
                  <a:pt x="5" y="62"/>
                  <a:pt x="5" y="62"/>
                  <a:pt x="5" y="62"/>
                </a:cubicBezTo>
                <a:cubicBezTo>
                  <a:pt x="6" y="62"/>
                  <a:pt x="6" y="62"/>
                  <a:pt x="7" y="62"/>
                </a:cubicBezTo>
                <a:cubicBezTo>
                  <a:pt x="6" y="61"/>
                  <a:pt x="4" y="62"/>
                  <a:pt x="4" y="61"/>
                </a:cubicBezTo>
                <a:cubicBezTo>
                  <a:pt x="5" y="61"/>
                  <a:pt x="5" y="61"/>
                  <a:pt x="6" y="61"/>
                </a:cubicBezTo>
                <a:cubicBezTo>
                  <a:pt x="5" y="61"/>
                  <a:pt x="5" y="60"/>
                  <a:pt x="5" y="60"/>
                </a:cubicBezTo>
                <a:cubicBezTo>
                  <a:pt x="4" y="60"/>
                  <a:pt x="5" y="60"/>
                  <a:pt x="6" y="60"/>
                </a:cubicBezTo>
                <a:cubicBezTo>
                  <a:pt x="5" y="60"/>
                  <a:pt x="5" y="60"/>
                  <a:pt x="5" y="60"/>
                </a:cubicBezTo>
                <a:cubicBezTo>
                  <a:pt x="6" y="59"/>
                  <a:pt x="7" y="59"/>
                  <a:pt x="8" y="58"/>
                </a:cubicBezTo>
                <a:cubicBezTo>
                  <a:pt x="8" y="58"/>
                  <a:pt x="7" y="58"/>
                  <a:pt x="7" y="58"/>
                </a:cubicBezTo>
                <a:cubicBezTo>
                  <a:pt x="6" y="58"/>
                  <a:pt x="6" y="58"/>
                  <a:pt x="6" y="58"/>
                </a:cubicBezTo>
                <a:cubicBezTo>
                  <a:pt x="6" y="58"/>
                  <a:pt x="6" y="58"/>
                  <a:pt x="6" y="58"/>
                </a:cubicBezTo>
                <a:cubicBezTo>
                  <a:pt x="6" y="58"/>
                  <a:pt x="7" y="58"/>
                  <a:pt x="7" y="58"/>
                </a:cubicBezTo>
                <a:cubicBezTo>
                  <a:pt x="7" y="57"/>
                  <a:pt x="7" y="58"/>
                  <a:pt x="6" y="57"/>
                </a:cubicBezTo>
                <a:cubicBezTo>
                  <a:pt x="7" y="57"/>
                  <a:pt x="7" y="57"/>
                  <a:pt x="7" y="57"/>
                </a:cubicBezTo>
                <a:cubicBezTo>
                  <a:pt x="6" y="57"/>
                  <a:pt x="6" y="57"/>
                  <a:pt x="6" y="57"/>
                </a:cubicBezTo>
                <a:cubicBezTo>
                  <a:pt x="7" y="57"/>
                  <a:pt x="7" y="56"/>
                  <a:pt x="9" y="56"/>
                </a:cubicBezTo>
                <a:cubicBezTo>
                  <a:pt x="8" y="56"/>
                  <a:pt x="8" y="56"/>
                  <a:pt x="8" y="56"/>
                </a:cubicBezTo>
                <a:cubicBezTo>
                  <a:pt x="9" y="55"/>
                  <a:pt x="10" y="56"/>
                  <a:pt x="10" y="55"/>
                </a:cubicBezTo>
                <a:cubicBezTo>
                  <a:pt x="9" y="55"/>
                  <a:pt x="9" y="55"/>
                  <a:pt x="8" y="55"/>
                </a:cubicBezTo>
                <a:cubicBezTo>
                  <a:pt x="8" y="55"/>
                  <a:pt x="8" y="54"/>
                  <a:pt x="9" y="54"/>
                </a:cubicBezTo>
                <a:cubicBezTo>
                  <a:pt x="8" y="53"/>
                  <a:pt x="8" y="53"/>
                  <a:pt x="8" y="53"/>
                </a:cubicBezTo>
                <a:cubicBezTo>
                  <a:pt x="8" y="53"/>
                  <a:pt x="8" y="53"/>
                  <a:pt x="8" y="53"/>
                </a:cubicBezTo>
                <a:cubicBezTo>
                  <a:pt x="9" y="53"/>
                  <a:pt x="10" y="53"/>
                  <a:pt x="10" y="52"/>
                </a:cubicBezTo>
                <a:cubicBezTo>
                  <a:pt x="10" y="52"/>
                  <a:pt x="8" y="53"/>
                  <a:pt x="8" y="52"/>
                </a:cubicBezTo>
                <a:cubicBezTo>
                  <a:pt x="8" y="52"/>
                  <a:pt x="8" y="52"/>
                  <a:pt x="8" y="52"/>
                </a:cubicBezTo>
                <a:cubicBezTo>
                  <a:pt x="7" y="52"/>
                  <a:pt x="10" y="52"/>
                  <a:pt x="9" y="51"/>
                </a:cubicBezTo>
                <a:cubicBezTo>
                  <a:pt x="11" y="51"/>
                  <a:pt x="11" y="51"/>
                  <a:pt x="11" y="51"/>
                </a:cubicBezTo>
                <a:cubicBezTo>
                  <a:pt x="9" y="51"/>
                  <a:pt x="9" y="51"/>
                  <a:pt x="9" y="51"/>
                </a:cubicBezTo>
                <a:cubicBezTo>
                  <a:pt x="9" y="50"/>
                  <a:pt x="10" y="50"/>
                  <a:pt x="10" y="50"/>
                </a:cubicBezTo>
                <a:cubicBezTo>
                  <a:pt x="13" y="50"/>
                  <a:pt x="16" y="50"/>
                  <a:pt x="19" y="50"/>
                </a:cubicBezTo>
                <a:cubicBezTo>
                  <a:pt x="19" y="49"/>
                  <a:pt x="18" y="49"/>
                  <a:pt x="17" y="49"/>
                </a:cubicBezTo>
                <a:cubicBezTo>
                  <a:pt x="15" y="49"/>
                  <a:pt x="12" y="49"/>
                  <a:pt x="10" y="49"/>
                </a:cubicBezTo>
                <a:cubicBezTo>
                  <a:pt x="11" y="49"/>
                  <a:pt x="11" y="49"/>
                  <a:pt x="11" y="49"/>
                </a:cubicBezTo>
                <a:cubicBezTo>
                  <a:pt x="10" y="49"/>
                  <a:pt x="10" y="49"/>
                  <a:pt x="10" y="49"/>
                </a:cubicBezTo>
                <a:cubicBezTo>
                  <a:pt x="11" y="49"/>
                  <a:pt x="11" y="49"/>
                  <a:pt x="11" y="49"/>
                </a:cubicBezTo>
                <a:cubicBezTo>
                  <a:pt x="10" y="48"/>
                  <a:pt x="10" y="48"/>
                  <a:pt x="10" y="48"/>
                </a:cubicBezTo>
                <a:cubicBezTo>
                  <a:pt x="11" y="48"/>
                  <a:pt x="11" y="48"/>
                  <a:pt x="11" y="48"/>
                </a:cubicBezTo>
                <a:cubicBezTo>
                  <a:pt x="10" y="48"/>
                  <a:pt x="10" y="48"/>
                  <a:pt x="10" y="48"/>
                </a:cubicBezTo>
                <a:cubicBezTo>
                  <a:pt x="13" y="48"/>
                  <a:pt x="16" y="47"/>
                  <a:pt x="18" y="47"/>
                </a:cubicBezTo>
                <a:cubicBezTo>
                  <a:pt x="18" y="47"/>
                  <a:pt x="18" y="47"/>
                  <a:pt x="18" y="47"/>
                </a:cubicBezTo>
                <a:cubicBezTo>
                  <a:pt x="16" y="47"/>
                  <a:pt x="14" y="47"/>
                  <a:pt x="12" y="47"/>
                </a:cubicBezTo>
                <a:cubicBezTo>
                  <a:pt x="12" y="46"/>
                  <a:pt x="14" y="46"/>
                  <a:pt x="14" y="46"/>
                </a:cubicBezTo>
                <a:cubicBezTo>
                  <a:pt x="15" y="46"/>
                  <a:pt x="14" y="46"/>
                  <a:pt x="13" y="46"/>
                </a:cubicBezTo>
                <a:cubicBezTo>
                  <a:pt x="13" y="46"/>
                  <a:pt x="13" y="46"/>
                  <a:pt x="13" y="46"/>
                </a:cubicBezTo>
                <a:cubicBezTo>
                  <a:pt x="12" y="46"/>
                  <a:pt x="14" y="45"/>
                  <a:pt x="13" y="45"/>
                </a:cubicBezTo>
                <a:cubicBezTo>
                  <a:pt x="13" y="44"/>
                  <a:pt x="14" y="44"/>
                  <a:pt x="14" y="44"/>
                </a:cubicBezTo>
                <a:cubicBezTo>
                  <a:pt x="15" y="44"/>
                  <a:pt x="15" y="44"/>
                  <a:pt x="15" y="44"/>
                </a:cubicBezTo>
                <a:cubicBezTo>
                  <a:pt x="15" y="44"/>
                  <a:pt x="15" y="44"/>
                  <a:pt x="15" y="44"/>
                </a:cubicBezTo>
                <a:cubicBezTo>
                  <a:pt x="16" y="43"/>
                  <a:pt x="16" y="43"/>
                  <a:pt x="16" y="43"/>
                </a:cubicBezTo>
                <a:cubicBezTo>
                  <a:pt x="15" y="43"/>
                  <a:pt x="15" y="43"/>
                  <a:pt x="15" y="43"/>
                </a:cubicBezTo>
                <a:cubicBezTo>
                  <a:pt x="15" y="43"/>
                  <a:pt x="15" y="42"/>
                  <a:pt x="16" y="42"/>
                </a:cubicBezTo>
                <a:cubicBezTo>
                  <a:pt x="16" y="41"/>
                  <a:pt x="16" y="41"/>
                  <a:pt x="16" y="41"/>
                </a:cubicBezTo>
                <a:cubicBezTo>
                  <a:pt x="24" y="41"/>
                  <a:pt x="24" y="41"/>
                  <a:pt x="24" y="41"/>
                </a:cubicBezTo>
                <a:cubicBezTo>
                  <a:pt x="25" y="41"/>
                  <a:pt x="25" y="41"/>
                  <a:pt x="25" y="41"/>
                </a:cubicBezTo>
                <a:cubicBezTo>
                  <a:pt x="23" y="39"/>
                  <a:pt x="20" y="40"/>
                  <a:pt x="18" y="39"/>
                </a:cubicBezTo>
                <a:cubicBezTo>
                  <a:pt x="17" y="39"/>
                  <a:pt x="19" y="39"/>
                  <a:pt x="19" y="38"/>
                </a:cubicBezTo>
                <a:cubicBezTo>
                  <a:pt x="20" y="38"/>
                  <a:pt x="22" y="38"/>
                  <a:pt x="23" y="38"/>
                </a:cubicBezTo>
                <a:cubicBezTo>
                  <a:pt x="23" y="37"/>
                  <a:pt x="22" y="37"/>
                  <a:pt x="21" y="37"/>
                </a:cubicBezTo>
                <a:cubicBezTo>
                  <a:pt x="21" y="37"/>
                  <a:pt x="21" y="37"/>
                  <a:pt x="21" y="37"/>
                </a:cubicBezTo>
                <a:cubicBezTo>
                  <a:pt x="21" y="37"/>
                  <a:pt x="20" y="37"/>
                  <a:pt x="19" y="37"/>
                </a:cubicBezTo>
                <a:cubicBezTo>
                  <a:pt x="20" y="37"/>
                  <a:pt x="22" y="37"/>
                  <a:pt x="23" y="36"/>
                </a:cubicBezTo>
                <a:cubicBezTo>
                  <a:pt x="22" y="36"/>
                  <a:pt x="21" y="36"/>
                  <a:pt x="20" y="36"/>
                </a:cubicBezTo>
                <a:cubicBezTo>
                  <a:pt x="21" y="36"/>
                  <a:pt x="21" y="36"/>
                  <a:pt x="22" y="36"/>
                </a:cubicBezTo>
                <a:cubicBezTo>
                  <a:pt x="20" y="35"/>
                  <a:pt x="20" y="35"/>
                  <a:pt x="20" y="35"/>
                </a:cubicBezTo>
                <a:cubicBezTo>
                  <a:pt x="21" y="35"/>
                  <a:pt x="21" y="35"/>
                  <a:pt x="21" y="35"/>
                </a:cubicBezTo>
                <a:cubicBezTo>
                  <a:pt x="21" y="35"/>
                  <a:pt x="20" y="35"/>
                  <a:pt x="20" y="34"/>
                </a:cubicBezTo>
                <a:cubicBezTo>
                  <a:pt x="21" y="34"/>
                  <a:pt x="22" y="34"/>
                  <a:pt x="22" y="34"/>
                </a:cubicBezTo>
                <a:cubicBezTo>
                  <a:pt x="22" y="34"/>
                  <a:pt x="22" y="34"/>
                  <a:pt x="22" y="34"/>
                </a:cubicBezTo>
                <a:cubicBezTo>
                  <a:pt x="22" y="34"/>
                  <a:pt x="22" y="34"/>
                  <a:pt x="22" y="34"/>
                </a:cubicBezTo>
                <a:cubicBezTo>
                  <a:pt x="27" y="34"/>
                  <a:pt x="27" y="34"/>
                  <a:pt x="27" y="34"/>
                </a:cubicBezTo>
                <a:cubicBezTo>
                  <a:pt x="26" y="33"/>
                  <a:pt x="24" y="33"/>
                  <a:pt x="23" y="33"/>
                </a:cubicBezTo>
                <a:cubicBezTo>
                  <a:pt x="24" y="33"/>
                  <a:pt x="24" y="33"/>
                  <a:pt x="25" y="33"/>
                </a:cubicBezTo>
                <a:cubicBezTo>
                  <a:pt x="24" y="33"/>
                  <a:pt x="24" y="33"/>
                  <a:pt x="24" y="33"/>
                </a:cubicBezTo>
                <a:cubicBezTo>
                  <a:pt x="25" y="33"/>
                  <a:pt x="25" y="33"/>
                  <a:pt x="25" y="33"/>
                </a:cubicBezTo>
                <a:cubicBezTo>
                  <a:pt x="23" y="33"/>
                  <a:pt x="23" y="33"/>
                  <a:pt x="23" y="33"/>
                </a:cubicBezTo>
                <a:cubicBezTo>
                  <a:pt x="28" y="33"/>
                  <a:pt x="28" y="33"/>
                  <a:pt x="28" y="33"/>
                </a:cubicBezTo>
                <a:cubicBezTo>
                  <a:pt x="28" y="32"/>
                  <a:pt x="28" y="32"/>
                  <a:pt x="28" y="32"/>
                </a:cubicBezTo>
                <a:cubicBezTo>
                  <a:pt x="30" y="32"/>
                  <a:pt x="33" y="33"/>
                  <a:pt x="34" y="32"/>
                </a:cubicBezTo>
                <a:cubicBezTo>
                  <a:pt x="32" y="32"/>
                  <a:pt x="29" y="32"/>
                  <a:pt x="26" y="31"/>
                </a:cubicBezTo>
                <a:cubicBezTo>
                  <a:pt x="26" y="31"/>
                  <a:pt x="25" y="31"/>
                  <a:pt x="25" y="31"/>
                </a:cubicBezTo>
                <a:cubicBezTo>
                  <a:pt x="28" y="31"/>
                  <a:pt x="31" y="31"/>
                  <a:pt x="34" y="31"/>
                </a:cubicBezTo>
                <a:cubicBezTo>
                  <a:pt x="33" y="31"/>
                  <a:pt x="33" y="31"/>
                  <a:pt x="33" y="31"/>
                </a:cubicBezTo>
                <a:cubicBezTo>
                  <a:pt x="32" y="31"/>
                  <a:pt x="29" y="31"/>
                  <a:pt x="27" y="30"/>
                </a:cubicBezTo>
                <a:cubicBezTo>
                  <a:pt x="29" y="30"/>
                  <a:pt x="29" y="30"/>
                  <a:pt x="29" y="30"/>
                </a:cubicBezTo>
                <a:cubicBezTo>
                  <a:pt x="28" y="30"/>
                  <a:pt x="27" y="30"/>
                  <a:pt x="26" y="30"/>
                </a:cubicBezTo>
                <a:cubicBezTo>
                  <a:pt x="27" y="29"/>
                  <a:pt x="29" y="30"/>
                  <a:pt x="30" y="29"/>
                </a:cubicBezTo>
                <a:cubicBezTo>
                  <a:pt x="31" y="29"/>
                  <a:pt x="31" y="29"/>
                  <a:pt x="31" y="29"/>
                </a:cubicBezTo>
                <a:cubicBezTo>
                  <a:pt x="31" y="29"/>
                  <a:pt x="30" y="29"/>
                  <a:pt x="30" y="29"/>
                </a:cubicBezTo>
                <a:cubicBezTo>
                  <a:pt x="31" y="29"/>
                  <a:pt x="31" y="29"/>
                  <a:pt x="33" y="29"/>
                </a:cubicBezTo>
                <a:cubicBezTo>
                  <a:pt x="32" y="28"/>
                  <a:pt x="30" y="28"/>
                  <a:pt x="28" y="28"/>
                </a:cubicBezTo>
                <a:cubicBezTo>
                  <a:pt x="29" y="28"/>
                  <a:pt x="31" y="27"/>
                  <a:pt x="33" y="28"/>
                </a:cubicBezTo>
                <a:cubicBezTo>
                  <a:pt x="31" y="28"/>
                  <a:pt x="30" y="27"/>
                  <a:pt x="29" y="27"/>
                </a:cubicBezTo>
                <a:cubicBezTo>
                  <a:pt x="30" y="27"/>
                  <a:pt x="30" y="27"/>
                  <a:pt x="30" y="27"/>
                </a:cubicBezTo>
                <a:cubicBezTo>
                  <a:pt x="29" y="27"/>
                  <a:pt x="29" y="27"/>
                  <a:pt x="29" y="27"/>
                </a:cubicBezTo>
                <a:cubicBezTo>
                  <a:pt x="29" y="27"/>
                  <a:pt x="29" y="27"/>
                  <a:pt x="29" y="27"/>
                </a:cubicBezTo>
                <a:cubicBezTo>
                  <a:pt x="29" y="27"/>
                  <a:pt x="29" y="27"/>
                  <a:pt x="29" y="27"/>
                </a:cubicBezTo>
                <a:cubicBezTo>
                  <a:pt x="30" y="26"/>
                  <a:pt x="31" y="27"/>
                  <a:pt x="32" y="26"/>
                </a:cubicBezTo>
                <a:cubicBezTo>
                  <a:pt x="32" y="26"/>
                  <a:pt x="32" y="26"/>
                  <a:pt x="31" y="26"/>
                </a:cubicBezTo>
                <a:cubicBezTo>
                  <a:pt x="31" y="26"/>
                  <a:pt x="32" y="26"/>
                  <a:pt x="32" y="26"/>
                </a:cubicBezTo>
                <a:cubicBezTo>
                  <a:pt x="33" y="26"/>
                  <a:pt x="33" y="26"/>
                  <a:pt x="33" y="26"/>
                </a:cubicBezTo>
                <a:cubicBezTo>
                  <a:pt x="33" y="25"/>
                  <a:pt x="33" y="25"/>
                  <a:pt x="33" y="25"/>
                </a:cubicBezTo>
                <a:cubicBezTo>
                  <a:pt x="34" y="25"/>
                  <a:pt x="34" y="25"/>
                  <a:pt x="34" y="25"/>
                </a:cubicBezTo>
                <a:cubicBezTo>
                  <a:pt x="32" y="25"/>
                  <a:pt x="32" y="25"/>
                  <a:pt x="32" y="25"/>
                </a:cubicBezTo>
                <a:cubicBezTo>
                  <a:pt x="34" y="25"/>
                  <a:pt x="34" y="25"/>
                  <a:pt x="34" y="25"/>
                </a:cubicBezTo>
                <a:cubicBezTo>
                  <a:pt x="34" y="24"/>
                  <a:pt x="34" y="24"/>
                  <a:pt x="34" y="24"/>
                </a:cubicBezTo>
                <a:cubicBezTo>
                  <a:pt x="35" y="24"/>
                  <a:pt x="35" y="24"/>
                  <a:pt x="35" y="24"/>
                </a:cubicBezTo>
                <a:cubicBezTo>
                  <a:pt x="34" y="24"/>
                  <a:pt x="34" y="24"/>
                  <a:pt x="34" y="24"/>
                </a:cubicBezTo>
                <a:cubicBezTo>
                  <a:pt x="35" y="24"/>
                  <a:pt x="35" y="24"/>
                  <a:pt x="35" y="24"/>
                </a:cubicBezTo>
                <a:cubicBezTo>
                  <a:pt x="35" y="24"/>
                  <a:pt x="35" y="24"/>
                  <a:pt x="35" y="24"/>
                </a:cubicBezTo>
                <a:cubicBezTo>
                  <a:pt x="35" y="24"/>
                  <a:pt x="35" y="24"/>
                  <a:pt x="35" y="24"/>
                </a:cubicBezTo>
                <a:cubicBezTo>
                  <a:pt x="34" y="23"/>
                  <a:pt x="34" y="23"/>
                  <a:pt x="34" y="23"/>
                </a:cubicBezTo>
                <a:cubicBezTo>
                  <a:pt x="36" y="23"/>
                  <a:pt x="38" y="23"/>
                  <a:pt x="39" y="23"/>
                </a:cubicBezTo>
                <a:cubicBezTo>
                  <a:pt x="38" y="23"/>
                  <a:pt x="37" y="23"/>
                  <a:pt x="37" y="23"/>
                </a:cubicBezTo>
                <a:cubicBezTo>
                  <a:pt x="37" y="23"/>
                  <a:pt x="37" y="23"/>
                  <a:pt x="37" y="23"/>
                </a:cubicBezTo>
                <a:cubicBezTo>
                  <a:pt x="36" y="23"/>
                  <a:pt x="35" y="23"/>
                  <a:pt x="34" y="22"/>
                </a:cubicBezTo>
                <a:cubicBezTo>
                  <a:pt x="35" y="22"/>
                  <a:pt x="36" y="22"/>
                  <a:pt x="37" y="22"/>
                </a:cubicBezTo>
                <a:cubicBezTo>
                  <a:pt x="36" y="22"/>
                  <a:pt x="36" y="22"/>
                  <a:pt x="36" y="22"/>
                </a:cubicBezTo>
                <a:cubicBezTo>
                  <a:pt x="39" y="22"/>
                  <a:pt x="39" y="22"/>
                  <a:pt x="39" y="22"/>
                </a:cubicBezTo>
                <a:cubicBezTo>
                  <a:pt x="38" y="21"/>
                  <a:pt x="36" y="21"/>
                  <a:pt x="36" y="21"/>
                </a:cubicBezTo>
                <a:cubicBezTo>
                  <a:pt x="40" y="21"/>
                  <a:pt x="40" y="21"/>
                  <a:pt x="40" y="21"/>
                </a:cubicBezTo>
                <a:cubicBezTo>
                  <a:pt x="39" y="21"/>
                  <a:pt x="39" y="21"/>
                  <a:pt x="39" y="21"/>
                </a:cubicBezTo>
                <a:cubicBezTo>
                  <a:pt x="41" y="20"/>
                  <a:pt x="43" y="21"/>
                  <a:pt x="46" y="21"/>
                </a:cubicBezTo>
                <a:cubicBezTo>
                  <a:pt x="45" y="20"/>
                  <a:pt x="42" y="21"/>
                  <a:pt x="41" y="20"/>
                </a:cubicBezTo>
                <a:cubicBezTo>
                  <a:pt x="40" y="20"/>
                  <a:pt x="39" y="20"/>
                  <a:pt x="38" y="20"/>
                </a:cubicBezTo>
                <a:cubicBezTo>
                  <a:pt x="40" y="20"/>
                  <a:pt x="41" y="20"/>
                  <a:pt x="42" y="20"/>
                </a:cubicBezTo>
                <a:cubicBezTo>
                  <a:pt x="38" y="20"/>
                  <a:pt x="38" y="20"/>
                  <a:pt x="38" y="20"/>
                </a:cubicBezTo>
                <a:cubicBezTo>
                  <a:pt x="38" y="19"/>
                  <a:pt x="38" y="19"/>
                  <a:pt x="38" y="19"/>
                </a:cubicBezTo>
                <a:cubicBezTo>
                  <a:pt x="39" y="19"/>
                  <a:pt x="41" y="19"/>
                  <a:pt x="42" y="19"/>
                </a:cubicBezTo>
                <a:cubicBezTo>
                  <a:pt x="40" y="19"/>
                  <a:pt x="40" y="19"/>
                  <a:pt x="40" y="19"/>
                </a:cubicBezTo>
                <a:cubicBezTo>
                  <a:pt x="40" y="19"/>
                  <a:pt x="40" y="19"/>
                  <a:pt x="40" y="19"/>
                </a:cubicBezTo>
                <a:cubicBezTo>
                  <a:pt x="40" y="19"/>
                  <a:pt x="40" y="18"/>
                  <a:pt x="39" y="18"/>
                </a:cubicBezTo>
                <a:cubicBezTo>
                  <a:pt x="42" y="18"/>
                  <a:pt x="46" y="19"/>
                  <a:pt x="50" y="19"/>
                </a:cubicBezTo>
                <a:cubicBezTo>
                  <a:pt x="51" y="19"/>
                  <a:pt x="51" y="19"/>
                  <a:pt x="51" y="19"/>
                </a:cubicBezTo>
                <a:cubicBezTo>
                  <a:pt x="49" y="18"/>
                  <a:pt x="46" y="18"/>
                  <a:pt x="44" y="18"/>
                </a:cubicBezTo>
                <a:cubicBezTo>
                  <a:pt x="49" y="18"/>
                  <a:pt x="55" y="19"/>
                  <a:pt x="60" y="19"/>
                </a:cubicBezTo>
                <a:cubicBezTo>
                  <a:pt x="60" y="19"/>
                  <a:pt x="60" y="19"/>
                  <a:pt x="60" y="19"/>
                </a:cubicBezTo>
                <a:cubicBezTo>
                  <a:pt x="54" y="18"/>
                  <a:pt x="48" y="18"/>
                  <a:pt x="42" y="17"/>
                </a:cubicBezTo>
                <a:cubicBezTo>
                  <a:pt x="42" y="17"/>
                  <a:pt x="43" y="17"/>
                  <a:pt x="43" y="17"/>
                </a:cubicBezTo>
                <a:cubicBezTo>
                  <a:pt x="43" y="17"/>
                  <a:pt x="41" y="17"/>
                  <a:pt x="40" y="16"/>
                </a:cubicBezTo>
                <a:cubicBezTo>
                  <a:pt x="42" y="16"/>
                  <a:pt x="43" y="17"/>
                  <a:pt x="44" y="16"/>
                </a:cubicBezTo>
                <a:cubicBezTo>
                  <a:pt x="45" y="16"/>
                  <a:pt x="44" y="15"/>
                  <a:pt x="43" y="15"/>
                </a:cubicBezTo>
                <a:cubicBezTo>
                  <a:pt x="42" y="15"/>
                  <a:pt x="42" y="15"/>
                  <a:pt x="42" y="15"/>
                </a:cubicBezTo>
                <a:cubicBezTo>
                  <a:pt x="42" y="15"/>
                  <a:pt x="42" y="15"/>
                  <a:pt x="42" y="15"/>
                </a:cubicBezTo>
                <a:cubicBezTo>
                  <a:pt x="43" y="15"/>
                  <a:pt x="45" y="15"/>
                  <a:pt x="47" y="15"/>
                </a:cubicBezTo>
                <a:cubicBezTo>
                  <a:pt x="47" y="15"/>
                  <a:pt x="47" y="15"/>
                  <a:pt x="47" y="15"/>
                </a:cubicBezTo>
                <a:cubicBezTo>
                  <a:pt x="47" y="15"/>
                  <a:pt x="47" y="15"/>
                  <a:pt x="47" y="15"/>
                </a:cubicBezTo>
                <a:cubicBezTo>
                  <a:pt x="47" y="15"/>
                  <a:pt x="47" y="15"/>
                  <a:pt x="47" y="15"/>
                </a:cubicBezTo>
                <a:cubicBezTo>
                  <a:pt x="46" y="15"/>
                  <a:pt x="45" y="14"/>
                  <a:pt x="44" y="14"/>
                </a:cubicBezTo>
                <a:cubicBezTo>
                  <a:pt x="43" y="14"/>
                  <a:pt x="43" y="14"/>
                  <a:pt x="43" y="14"/>
                </a:cubicBezTo>
                <a:cubicBezTo>
                  <a:pt x="44" y="14"/>
                  <a:pt x="46" y="15"/>
                  <a:pt x="46" y="14"/>
                </a:cubicBezTo>
                <a:cubicBezTo>
                  <a:pt x="47" y="14"/>
                  <a:pt x="48" y="14"/>
                  <a:pt x="49" y="13"/>
                </a:cubicBezTo>
                <a:cubicBezTo>
                  <a:pt x="47" y="13"/>
                  <a:pt x="47" y="13"/>
                  <a:pt x="47" y="13"/>
                </a:cubicBezTo>
                <a:cubicBezTo>
                  <a:pt x="49" y="13"/>
                  <a:pt x="49" y="13"/>
                  <a:pt x="49" y="13"/>
                </a:cubicBezTo>
                <a:cubicBezTo>
                  <a:pt x="49" y="13"/>
                  <a:pt x="49" y="13"/>
                  <a:pt x="48" y="13"/>
                </a:cubicBezTo>
                <a:cubicBezTo>
                  <a:pt x="48" y="13"/>
                  <a:pt x="48" y="13"/>
                  <a:pt x="48" y="13"/>
                </a:cubicBezTo>
                <a:cubicBezTo>
                  <a:pt x="49" y="12"/>
                  <a:pt x="50" y="13"/>
                  <a:pt x="51" y="13"/>
                </a:cubicBezTo>
                <a:cubicBezTo>
                  <a:pt x="49" y="12"/>
                  <a:pt x="48" y="12"/>
                  <a:pt x="46" y="12"/>
                </a:cubicBezTo>
                <a:cubicBezTo>
                  <a:pt x="48" y="12"/>
                  <a:pt x="51" y="12"/>
                  <a:pt x="52" y="12"/>
                </a:cubicBezTo>
                <a:cubicBezTo>
                  <a:pt x="51" y="12"/>
                  <a:pt x="50" y="12"/>
                  <a:pt x="49" y="12"/>
                </a:cubicBezTo>
                <a:cubicBezTo>
                  <a:pt x="50" y="12"/>
                  <a:pt x="50" y="12"/>
                  <a:pt x="50" y="12"/>
                </a:cubicBezTo>
                <a:cubicBezTo>
                  <a:pt x="49" y="12"/>
                  <a:pt x="48" y="11"/>
                  <a:pt x="46" y="11"/>
                </a:cubicBezTo>
                <a:cubicBezTo>
                  <a:pt x="48" y="11"/>
                  <a:pt x="49" y="11"/>
                  <a:pt x="51" y="11"/>
                </a:cubicBezTo>
                <a:cubicBezTo>
                  <a:pt x="51" y="11"/>
                  <a:pt x="51" y="11"/>
                  <a:pt x="51" y="11"/>
                </a:cubicBezTo>
                <a:cubicBezTo>
                  <a:pt x="52" y="11"/>
                  <a:pt x="54" y="11"/>
                  <a:pt x="56" y="11"/>
                </a:cubicBezTo>
                <a:cubicBezTo>
                  <a:pt x="56" y="11"/>
                  <a:pt x="56" y="11"/>
                  <a:pt x="56" y="11"/>
                </a:cubicBezTo>
                <a:cubicBezTo>
                  <a:pt x="55" y="11"/>
                  <a:pt x="55" y="11"/>
                  <a:pt x="55" y="11"/>
                </a:cubicBezTo>
                <a:cubicBezTo>
                  <a:pt x="55" y="11"/>
                  <a:pt x="55" y="11"/>
                  <a:pt x="56" y="11"/>
                </a:cubicBezTo>
                <a:cubicBezTo>
                  <a:pt x="52" y="10"/>
                  <a:pt x="52" y="10"/>
                  <a:pt x="52" y="10"/>
                </a:cubicBezTo>
                <a:cubicBezTo>
                  <a:pt x="54" y="10"/>
                  <a:pt x="54" y="10"/>
                  <a:pt x="54" y="10"/>
                </a:cubicBezTo>
                <a:cubicBezTo>
                  <a:pt x="50" y="10"/>
                  <a:pt x="50" y="10"/>
                  <a:pt x="50" y="10"/>
                </a:cubicBezTo>
                <a:cubicBezTo>
                  <a:pt x="53" y="9"/>
                  <a:pt x="56" y="10"/>
                  <a:pt x="59" y="10"/>
                </a:cubicBezTo>
                <a:cubicBezTo>
                  <a:pt x="59" y="10"/>
                  <a:pt x="59" y="10"/>
                  <a:pt x="59" y="10"/>
                </a:cubicBezTo>
                <a:cubicBezTo>
                  <a:pt x="57" y="9"/>
                  <a:pt x="55" y="10"/>
                  <a:pt x="53" y="9"/>
                </a:cubicBezTo>
                <a:cubicBezTo>
                  <a:pt x="53" y="9"/>
                  <a:pt x="53" y="9"/>
                  <a:pt x="53" y="9"/>
                </a:cubicBezTo>
                <a:cubicBezTo>
                  <a:pt x="53" y="9"/>
                  <a:pt x="53" y="9"/>
                  <a:pt x="54" y="9"/>
                </a:cubicBezTo>
                <a:cubicBezTo>
                  <a:pt x="55" y="9"/>
                  <a:pt x="56" y="9"/>
                  <a:pt x="57" y="9"/>
                </a:cubicBezTo>
                <a:cubicBezTo>
                  <a:pt x="56" y="9"/>
                  <a:pt x="55" y="9"/>
                  <a:pt x="54" y="8"/>
                </a:cubicBezTo>
                <a:cubicBezTo>
                  <a:pt x="54" y="8"/>
                  <a:pt x="56" y="8"/>
                  <a:pt x="56" y="8"/>
                </a:cubicBezTo>
                <a:cubicBezTo>
                  <a:pt x="56" y="8"/>
                  <a:pt x="55" y="8"/>
                  <a:pt x="54" y="8"/>
                </a:cubicBezTo>
                <a:cubicBezTo>
                  <a:pt x="55" y="8"/>
                  <a:pt x="56" y="8"/>
                  <a:pt x="58" y="8"/>
                </a:cubicBezTo>
                <a:cubicBezTo>
                  <a:pt x="57" y="7"/>
                  <a:pt x="57" y="7"/>
                  <a:pt x="57" y="7"/>
                </a:cubicBezTo>
                <a:cubicBezTo>
                  <a:pt x="62" y="7"/>
                  <a:pt x="66" y="7"/>
                  <a:pt x="71" y="7"/>
                </a:cubicBezTo>
                <a:cubicBezTo>
                  <a:pt x="73" y="7"/>
                  <a:pt x="73" y="7"/>
                  <a:pt x="73" y="7"/>
                </a:cubicBezTo>
                <a:cubicBezTo>
                  <a:pt x="72" y="7"/>
                  <a:pt x="72" y="7"/>
                  <a:pt x="72" y="7"/>
                </a:cubicBezTo>
                <a:cubicBezTo>
                  <a:pt x="69" y="7"/>
                  <a:pt x="65" y="7"/>
                  <a:pt x="61" y="7"/>
                </a:cubicBezTo>
                <a:cubicBezTo>
                  <a:pt x="61" y="6"/>
                  <a:pt x="60" y="7"/>
                  <a:pt x="59" y="6"/>
                </a:cubicBezTo>
                <a:cubicBezTo>
                  <a:pt x="61" y="6"/>
                  <a:pt x="62" y="6"/>
                  <a:pt x="64" y="6"/>
                </a:cubicBezTo>
                <a:cubicBezTo>
                  <a:pt x="63" y="6"/>
                  <a:pt x="61" y="6"/>
                  <a:pt x="60" y="6"/>
                </a:cubicBezTo>
                <a:cubicBezTo>
                  <a:pt x="61" y="6"/>
                  <a:pt x="61" y="6"/>
                  <a:pt x="61" y="6"/>
                </a:cubicBezTo>
                <a:cubicBezTo>
                  <a:pt x="72" y="6"/>
                  <a:pt x="82" y="5"/>
                  <a:pt x="92" y="5"/>
                </a:cubicBezTo>
                <a:cubicBezTo>
                  <a:pt x="92" y="5"/>
                  <a:pt x="92" y="5"/>
                  <a:pt x="92" y="5"/>
                </a:cubicBezTo>
                <a:cubicBezTo>
                  <a:pt x="88" y="5"/>
                  <a:pt x="88" y="5"/>
                  <a:pt x="88" y="5"/>
                </a:cubicBezTo>
                <a:cubicBezTo>
                  <a:pt x="88" y="5"/>
                  <a:pt x="88" y="5"/>
                  <a:pt x="88" y="5"/>
                </a:cubicBezTo>
                <a:cubicBezTo>
                  <a:pt x="73" y="5"/>
                  <a:pt x="73" y="5"/>
                  <a:pt x="73" y="5"/>
                </a:cubicBezTo>
                <a:cubicBezTo>
                  <a:pt x="71" y="4"/>
                  <a:pt x="67" y="5"/>
                  <a:pt x="64" y="4"/>
                </a:cubicBezTo>
                <a:cubicBezTo>
                  <a:pt x="66" y="4"/>
                  <a:pt x="67" y="3"/>
                  <a:pt x="69" y="3"/>
                </a:cubicBezTo>
                <a:cubicBezTo>
                  <a:pt x="69" y="3"/>
                  <a:pt x="69" y="3"/>
                  <a:pt x="69" y="3"/>
                </a:cubicBezTo>
                <a:cubicBezTo>
                  <a:pt x="68" y="3"/>
                  <a:pt x="68" y="3"/>
                  <a:pt x="67" y="3"/>
                </a:cubicBezTo>
                <a:cubicBezTo>
                  <a:pt x="67" y="3"/>
                  <a:pt x="67" y="3"/>
                  <a:pt x="67" y="3"/>
                </a:cubicBezTo>
                <a:cubicBezTo>
                  <a:pt x="73" y="3"/>
                  <a:pt x="78" y="3"/>
                  <a:pt x="84" y="2"/>
                </a:cubicBezTo>
                <a:cubicBezTo>
                  <a:pt x="80" y="2"/>
                  <a:pt x="76" y="2"/>
                  <a:pt x="73" y="2"/>
                </a:cubicBezTo>
                <a:cubicBezTo>
                  <a:pt x="80" y="2"/>
                  <a:pt x="80" y="2"/>
                  <a:pt x="80" y="2"/>
                </a:cubicBezTo>
                <a:cubicBezTo>
                  <a:pt x="81" y="2"/>
                  <a:pt x="81" y="2"/>
                  <a:pt x="81" y="2"/>
                </a:cubicBezTo>
                <a:cubicBezTo>
                  <a:pt x="81" y="2"/>
                  <a:pt x="81" y="2"/>
                  <a:pt x="82" y="2"/>
                </a:cubicBezTo>
                <a:cubicBezTo>
                  <a:pt x="81" y="2"/>
                  <a:pt x="81" y="2"/>
                  <a:pt x="81" y="2"/>
                </a:cubicBezTo>
                <a:cubicBezTo>
                  <a:pt x="81" y="2"/>
                  <a:pt x="81" y="2"/>
                  <a:pt x="81" y="2"/>
                </a:cubicBezTo>
                <a:cubicBezTo>
                  <a:pt x="81" y="2"/>
                  <a:pt x="81" y="2"/>
                  <a:pt x="81" y="2"/>
                </a:cubicBezTo>
                <a:cubicBezTo>
                  <a:pt x="83" y="1"/>
                  <a:pt x="86" y="2"/>
                  <a:pt x="88" y="1"/>
                </a:cubicBezTo>
                <a:cubicBezTo>
                  <a:pt x="88" y="1"/>
                  <a:pt x="88" y="1"/>
                  <a:pt x="88" y="1"/>
                </a:cubicBezTo>
                <a:cubicBezTo>
                  <a:pt x="87" y="1"/>
                  <a:pt x="85" y="1"/>
                  <a:pt x="84" y="1"/>
                </a:cubicBezTo>
                <a:cubicBezTo>
                  <a:pt x="84" y="1"/>
                  <a:pt x="84" y="1"/>
                  <a:pt x="84" y="1"/>
                </a:cubicBezTo>
                <a:cubicBezTo>
                  <a:pt x="85" y="1"/>
                  <a:pt x="87" y="1"/>
                  <a:pt x="88" y="1"/>
                </a:cubicBezTo>
                <a:cubicBezTo>
                  <a:pt x="99" y="0"/>
                  <a:pt x="113" y="0"/>
                  <a:pt x="124" y="1"/>
                </a:cubicBezTo>
                <a:cubicBezTo>
                  <a:pt x="125" y="1"/>
                  <a:pt x="126" y="1"/>
                  <a:pt x="126" y="1"/>
                </a:cubicBezTo>
                <a:cubicBezTo>
                  <a:pt x="127" y="1"/>
                  <a:pt x="127" y="1"/>
                  <a:pt x="127" y="1"/>
                </a:cubicBezTo>
                <a:cubicBezTo>
                  <a:pt x="131" y="1"/>
                  <a:pt x="136" y="1"/>
                  <a:pt x="141" y="1"/>
                </a:cubicBezTo>
                <a:cubicBezTo>
                  <a:pt x="141" y="2"/>
                  <a:pt x="141" y="2"/>
                  <a:pt x="141" y="2"/>
                </a:cubicBezTo>
                <a:cubicBezTo>
                  <a:pt x="141" y="1"/>
                  <a:pt x="141" y="1"/>
                  <a:pt x="141" y="1"/>
                </a:cubicBezTo>
                <a:cubicBezTo>
                  <a:pt x="142" y="2"/>
                  <a:pt x="142" y="1"/>
                  <a:pt x="143" y="2"/>
                </a:cubicBezTo>
                <a:cubicBezTo>
                  <a:pt x="143" y="2"/>
                  <a:pt x="143" y="1"/>
                  <a:pt x="144" y="2"/>
                </a:cubicBezTo>
                <a:cubicBezTo>
                  <a:pt x="146" y="2"/>
                  <a:pt x="148" y="1"/>
                  <a:pt x="149" y="2"/>
                </a:cubicBezTo>
                <a:cubicBezTo>
                  <a:pt x="151" y="1"/>
                  <a:pt x="151" y="3"/>
                  <a:pt x="152" y="2"/>
                </a:cubicBezTo>
                <a:cubicBezTo>
                  <a:pt x="153" y="2"/>
                  <a:pt x="153" y="2"/>
                  <a:pt x="153" y="2"/>
                </a:cubicBezTo>
                <a:cubicBezTo>
                  <a:pt x="155" y="2"/>
                  <a:pt x="158" y="2"/>
                  <a:pt x="160" y="2"/>
                </a:cubicBezTo>
                <a:cubicBezTo>
                  <a:pt x="160" y="2"/>
                  <a:pt x="160" y="2"/>
                  <a:pt x="160" y="2"/>
                </a:cubicBezTo>
                <a:cubicBezTo>
                  <a:pt x="160" y="2"/>
                  <a:pt x="160" y="2"/>
                  <a:pt x="160" y="2"/>
                </a:cubicBezTo>
                <a:cubicBezTo>
                  <a:pt x="161" y="3"/>
                  <a:pt x="161" y="2"/>
                  <a:pt x="162" y="2"/>
                </a:cubicBezTo>
                <a:cubicBezTo>
                  <a:pt x="163" y="3"/>
                  <a:pt x="165" y="2"/>
                  <a:pt x="166" y="3"/>
                </a:cubicBezTo>
                <a:cubicBezTo>
                  <a:pt x="168" y="3"/>
                  <a:pt x="170" y="2"/>
                  <a:pt x="172" y="3"/>
                </a:cubicBezTo>
                <a:cubicBezTo>
                  <a:pt x="173" y="3"/>
                  <a:pt x="174" y="3"/>
                  <a:pt x="175" y="3"/>
                </a:cubicBezTo>
                <a:cubicBezTo>
                  <a:pt x="175" y="3"/>
                  <a:pt x="176" y="3"/>
                  <a:pt x="176" y="3"/>
                </a:cubicBezTo>
                <a:cubicBezTo>
                  <a:pt x="176" y="3"/>
                  <a:pt x="176" y="3"/>
                  <a:pt x="176" y="3"/>
                </a:cubicBezTo>
                <a:cubicBezTo>
                  <a:pt x="177" y="3"/>
                  <a:pt x="179" y="4"/>
                  <a:pt x="179" y="3"/>
                </a:cubicBezTo>
                <a:cubicBezTo>
                  <a:pt x="180" y="4"/>
                  <a:pt x="181" y="3"/>
                  <a:pt x="182" y="3"/>
                </a:cubicBezTo>
                <a:cubicBezTo>
                  <a:pt x="183" y="3"/>
                  <a:pt x="185" y="3"/>
                  <a:pt x="186" y="4"/>
                </a:cubicBezTo>
                <a:cubicBezTo>
                  <a:pt x="187" y="4"/>
                  <a:pt x="187" y="4"/>
                  <a:pt x="187" y="4"/>
                </a:cubicBezTo>
                <a:cubicBezTo>
                  <a:pt x="187" y="4"/>
                  <a:pt x="187" y="4"/>
                  <a:pt x="187" y="4"/>
                </a:cubicBezTo>
                <a:cubicBezTo>
                  <a:pt x="188" y="4"/>
                  <a:pt x="189" y="4"/>
                  <a:pt x="190" y="4"/>
                </a:cubicBezTo>
                <a:cubicBezTo>
                  <a:pt x="191" y="4"/>
                  <a:pt x="192" y="4"/>
                  <a:pt x="193" y="4"/>
                </a:cubicBezTo>
                <a:cubicBezTo>
                  <a:pt x="193" y="4"/>
                  <a:pt x="194" y="5"/>
                  <a:pt x="194" y="4"/>
                </a:cubicBezTo>
                <a:cubicBezTo>
                  <a:pt x="195" y="4"/>
                  <a:pt x="197" y="4"/>
                  <a:pt x="197" y="5"/>
                </a:cubicBezTo>
                <a:cubicBezTo>
                  <a:pt x="199" y="4"/>
                  <a:pt x="200" y="5"/>
                  <a:pt x="202" y="5"/>
                </a:cubicBezTo>
                <a:cubicBezTo>
                  <a:pt x="203" y="4"/>
                  <a:pt x="204" y="5"/>
                  <a:pt x="205" y="5"/>
                </a:cubicBezTo>
                <a:cubicBezTo>
                  <a:pt x="206" y="5"/>
                  <a:pt x="207" y="5"/>
                  <a:pt x="208" y="5"/>
                </a:cubicBezTo>
                <a:cubicBezTo>
                  <a:pt x="209" y="5"/>
                  <a:pt x="210" y="5"/>
                  <a:pt x="211" y="5"/>
                </a:cubicBezTo>
                <a:cubicBezTo>
                  <a:pt x="211" y="5"/>
                  <a:pt x="211" y="5"/>
                  <a:pt x="211" y="5"/>
                </a:cubicBezTo>
                <a:cubicBezTo>
                  <a:pt x="212" y="5"/>
                  <a:pt x="212" y="5"/>
                  <a:pt x="212" y="5"/>
                </a:cubicBezTo>
                <a:cubicBezTo>
                  <a:pt x="212" y="5"/>
                  <a:pt x="212" y="5"/>
                  <a:pt x="212" y="5"/>
                </a:cubicBezTo>
                <a:cubicBezTo>
                  <a:pt x="213" y="6"/>
                  <a:pt x="214" y="4"/>
                  <a:pt x="215" y="5"/>
                </a:cubicBezTo>
                <a:cubicBezTo>
                  <a:pt x="216" y="5"/>
                  <a:pt x="217" y="6"/>
                  <a:pt x="216" y="5"/>
                </a:cubicBezTo>
                <a:cubicBezTo>
                  <a:pt x="217" y="6"/>
                  <a:pt x="217" y="5"/>
                  <a:pt x="218" y="5"/>
                </a:cubicBezTo>
                <a:cubicBezTo>
                  <a:pt x="221" y="5"/>
                  <a:pt x="221" y="5"/>
                  <a:pt x="221" y="5"/>
                </a:cubicBezTo>
                <a:cubicBezTo>
                  <a:pt x="222" y="6"/>
                  <a:pt x="222" y="6"/>
                  <a:pt x="222" y="6"/>
                </a:cubicBezTo>
                <a:cubicBezTo>
                  <a:pt x="225" y="6"/>
                  <a:pt x="228" y="6"/>
                  <a:pt x="231" y="6"/>
                </a:cubicBezTo>
                <a:cubicBezTo>
                  <a:pt x="231" y="6"/>
                  <a:pt x="231" y="6"/>
                  <a:pt x="231" y="7"/>
                </a:cubicBezTo>
                <a:cubicBezTo>
                  <a:pt x="232" y="6"/>
                  <a:pt x="233" y="7"/>
                  <a:pt x="234" y="7"/>
                </a:cubicBezTo>
                <a:cubicBezTo>
                  <a:pt x="234" y="6"/>
                  <a:pt x="234" y="6"/>
                  <a:pt x="234" y="6"/>
                </a:cubicBezTo>
                <a:cubicBezTo>
                  <a:pt x="237" y="6"/>
                  <a:pt x="240" y="7"/>
                  <a:pt x="242" y="7"/>
                </a:cubicBezTo>
                <a:cubicBezTo>
                  <a:pt x="242" y="7"/>
                  <a:pt x="242" y="7"/>
                  <a:pt x="242" y="7"/>
                </a:cubicBezTo>
                <a:cubicBezTo>
                  <a:pt x="244" y="7"/>
                  <a:pt x="247" y="7"/>
                  <a:pt x="250" y="7"/>
                </a:cubicBezTo>
                <a:cubicBezTo>
                  <a:pt x="252" y="7"/>
                  <a:pt x="255" y="7"/>
                  <a:pt x="257" y="7"/>
                </a:cubicBezTo>
                <a:cubicBezTo>
                  <a:pt x="258" y="8"/>
                  <a:pt x="258" y="8"/>
                  <a:pt x="258" y="8"/>
                </a:cubicBezTo>
                <a:cubicBezTo>
                  <a:pt x="258" y="7"/>
                  <a:pt x="258" y="7"/>
                  <a:pt x="258" y="7"/>
                </a:cubicBezTo>
                <a:cubicBezTo>
                  <a:pt x="258" y="8"/>
                  <a:pt x="258" y="8"/>
                  <a:pt x="258" y="8"/>
                </a:cubicBezTo>
                <a:cubicBezTo>
                  <a:pt x="258" y="7"/>
                  <a:pt x="259" y="8"/>
                  <a:pt x="260" y="7"/>
                </a:cubicBezTo>
                <a:cubicBezTo>
                  <a:pt x="261" y="8"/>
                  <a:pt x="262" y="8"/>
                  <a:pt x="263" y="8"/>
                </a:cubicBezTo>
                <a:cubicBezTo>
                  <a:pt x="263" y="8"/>
                  <a:pt x="264" y="7"/>
                  <a:pt x="264" y="8"/>
                </a:cubicBezTo>
                <a:cubicBezTo>
                  <a:pt x="265" y="7"/>
                  <a:pt x="265" y="7"/>
                  <a:pt x="265" y="7"/>
                </a:cubicBezTo>
                <a:cubicBezTo>
                  <a:pt x="266" y="8"/>
                  <a:pt x="267" y="7"/>
                  <a:pt x="268" y="8"/>
                </a:cubicBezTo>
                <a:cubicBezTo>
                  <a:pt x="270" y="8"/>
                  <a:pt x="273" y="8"/>
                  <a:pt x="276" y="8"/>
                </a:cubicBezTo>
                <a:cubicBezTo>
                  <a:pt x="276" y="8"/>
                  <a:pt x="276" y="8"/>
                  <a:pt x="276" y="8"/>
                </a:cubicBezTo>
                <a:cubicBezTo>
                  <a:pt x="278" y="8"/>
                  <a:pt x="280" y="8"/>
                  <a:pt x="281" y="9"/>
                </a:cubicBezTo>
                <a:cubicBezTo>
                  <a:pt x="282" y="8"/>
                  <a:pt x="282" y="9"/>
                  <a:pt x="283" y="9"/>
                </a:cubicBezTo>
                <a:cubicBezTo>
                  <a:pt x="283" y="9"/>
                  <a:pt x="283" y="9"/>
                  <a:pt x="283" y="9"/>
                </a:cubicBezTo>
                <a:cubicBezTo>
                  <a:pt x="284" y="9"/>
                  <a:pt x="284" y="9"/>
                  <a:pt x="284" y="9"/>
                </a:cubicBezTo>
                <a:cubicBezTo>
                  <a:pt x="284" y="9"/>
                  <a:pt x="284" y="9"/>
                  <a:pt x="284" y="9"/>
                </a:cubicBezTo>
                <a:cubicBezTo>
                  <a:pt x="286" y="9"/>
                  <a:pt x="287" y="9"/>
                  <a:pt x="289" y="9"/>
                </a:cubicBezTo>
                <a:cubicBezTo>
                  <a:pt x="289" y="9"/>
                  <a:pt x="288" y="9"/>
                  <a:pt x="288" y="9"/>
                </a:cubicBezTo>
                <a:cubicBezTo>
                  <a:pt x="292" y="10"/>
                  <a:pt x="296" y="10"/>
                  <a:pt x="301" y="11"/>
                </a:cubicBezTo>
                <a:cubicBezTo>
                  <a:pt x="301" y="11"/>
                  <a:pt x="302" y="11"/>
                  <a:pt x="302" y="11"/>
                </a:cubicBezTo>
                <a:cubicBezTo>
                  <a:pt x="304" y="11"/>
                  <a:pt x="304" y="11"/>
                  <a:pt x="306" y="11"/>
                </a:cubicBezTo>
                <a:cubicBezTo>
                  <a:pt x="306" y="12"/>
                  <a:pt x="307" y="11"/>
                  <a:pt x="307" y="11"/>
                </a:cubicBezTo>
                <a:cubicBezTo>
                  <a:pt x="307" y="12"/>
                  <a:pt x="306" y="11"/>
                  <a:pt x="306" y="12"/>
                </a:cubicBezTo>
                <a:cubicBezTo>
                  <a:pt x="306" y="12"/>
                  <a:pt x="307" y="12"/>
                  <a:pt x="307" y="12"/>
                </a:cubicBezTo>
                <a:cubicBezTo>
                  <a:pt x="307" y="11"/>
                  <a:pt x="308" y="11"/>
                  <a:pt x="309" y="12"/>
                </a:cubicBezTo>
                <a:cubicBezTo>
                  <a:pt x="309" y="12"/>
                  <a:pt x="309" y="12"/>
                  <a:pt x="309" y="12"/>
                </a:cubicBezTo>
                <a:cubicBezTo>
                  <a:pt x="309" y="12"/>
                  <a:pt x="309" y="12"/>
                  <a:pt x="309" y="12"/>
                </a:cubicBezTo>
                <a:cubicBezTo>
                  <a:pt x="308" y="12"/>
                  <a:pt x="308" y="12"/>
                  <a:pt x="308" y="12"/>
                </a:cubicBezTo>
                <a:cubicBezTo>
                  <a:pt x="308" y="12"/>
                  <a:pt x="307" y="11"/>
                  <a:pt x="307" y="12"/>
                </a:cubicBezTo>
                <a:cubicBezTo>
                  <a:pt x="308" y="12"/>
                  <a:pt x="308" y="13"/>
                  <a:pt x="309" y="12"/>
                </a:cubicBezTo>
                <a:cubicBezTo>
                  <a:pt x="310" y="12"/>
                  <a:pt x="310" y="12"/>
                  <a:pt x="311" y="12"/>
                </a:cubicBezTo>
                <a:cubicBezTo>
                  <a:pt x="309" y="12"/>
                  <a:pt x="309" y="12"/>
                  <a:pt x="309" y="12"/>
                </a:cubicBezTo>
                <a:cubicBezTo>
                  <a:pt x="310" y="11"/>
                  <a:pt x="311" y="12"/>
                  <a:pt x="312" y="12"/>
                </a:cubicBezTo>
                <a:cubicBezTo>
                  <a:pt x="312" y="12"/>
                  <a:pt x="312" y="12"/>
                  <a:pt x="312" y="12"/>
                </a:cubicBezTo>
                <a:cubicBezTo>
                  <a:pt x="312" y="13"/>
                  <a:pt x="312" y="13"/>
                  <a:pt x="312" y="13"/>
                </a:cubicBezTo>
                <a:cubicBezTo>
                  <a:pt x="312" y="13"/>
                  <a:pt x="312" y="13"/>
                  <a:pt x="312" y="13"/>
                </a:cubicBezTo>
                <a:cubicBezTo>
                  <a:pt x="313" y="13"/>
                  <a:pt x="313" y="13"/>
                  <a:pt x="313" y="13"/>
                </a:cubicBezTo>
                <a:cubicBezTo>
                  <a:pt x="313" y="13"/>
                  <a:pt x="313" y="13"/>
                  <a:pt x="314" y="13"/>
                </a:cubicBezTo>
                <a:cubicBezTo>
                  <a:pt x="314" y="13"/>
                  <a:pt x="314" y="13"/>
                  <a:pt x="314" y="13"/>
                </a:cubicBezTo>
                <a:cubicBezTo>
                  <a:pt x="315" y="13"/>
                  <a:pt x="315" y="13"/>
                  <a:pt x="315" y="13"/>
                </a:cubicBezTo>
                <a:cubicBezTo>
                  <a:pt x="314" y="13"/>
                  <a:pt x="314" y="13"/>
                  <a:pt x="314" y="13"/>
                </a:cubicBezTo>
                <a:cubicBezTo>
                  <a:pt x="315" y="13"/>
                  <a:pt x="315" y="13"/>
                  <a:pt x="315" y="13"/>
                </a:cubicBezTo>
                <a:cubicBezTo>
                  <a:pt x="316" y="13"/>
                  <a:pt x="314" y="13"/>
                  <a:pt x="315" y="13"/>
                </a:cubicBezTo>
                <a:cubicBezTo>
                  <a:pt x="315" y="13"/>
                  <a:pt x="316" y="13"/>
                  <a:pt x="316" y="13"/>
                </a:cubicBezTo>
                <a:cubicBezTo>
                  <a:pt x="317" y="14"/>
                  <a:pt x="318" y="13"/>
                  <a:pt x="319" y="13"/>
                </a:cubicBezTo>
                <a:cubicBezTo>
                  <a:pt x="319" y="13"/>
                  <a:pt x="319" y="13"/>
                  <a:pt x="319" y="13"/>
                </a:cubicBezTo>
                <a:cubicBezTo>
                  <a:pt x="318" y="13"/>
                  <a:pt x="318" y="13"/>
                  <a:pt x="318" y="13"/>
                </a:cubicBezTo>
                <a:cubicBezTo>
                  <a:pt x="318" y="13"/>
                  <a:pt x="318" y="13"/>
                  <a:pt x="318" y="13"/>
                </a:cubicBezTo>
                <a:cubicBezTo>
                  <a:pt x="319" y="14"/>
                  <a:pt x="319" y="14"/>
                  <a:pt x="319" y="14"/>
                </a:cubicBezTo>
                <a:cubicBezTo>
                  <a:pt x="318" y="14"/>
                  <a:pt x="318" y="14"/>
                  <a:pt x="318" y="14"/>
                </a:cubicBezTo>
                <a:cubicBezTo>
                  <a:pt x="320" y="14"/>
                  <a:pt x="320" y="14"/>
                  <a:pt x="320" y="14"/>
                </a:cubicBezTo>
                <a:cubicBezTo>
                  <a:pt x="320" y="14"/>
                  <a:pt x="320" y="14"/>
                  <a:pt x="320" y="14"/>
                </a:cubicBezTo>
                <a:cubicBezTo>
                  <a:pt x="322" y="14"/>
                  <a:pt x="324" y="14"/>
                  <a:pt x="325" y="13"/>
                </a:cubicBezTo>
                <a:cubicBezTo>
                  <a:pt x="325" y="13"/>
                  <a:pt x="325" y="13"/>
                  <a:pt x="325" y="14"/>
                </a:cubicBezTo>
                <a:cubicBezTo>
                  <a:pt x="325" y="14"/>
                  <a:pt x="325" y="14"/>
                  <a:pt x="325" y="14"/>
                </a:cubicBezTo>
                <a:cubicBezTo>
                  <a:pt x="325" y="14"/>
                  <a:pt x="325" y="14"/>
                  <a:pt x="325" y="14"/>
                </a:cubicBezTo>
                <a:cubicBezTo>
                  <a:pt x="326" y="14"/>
                  <a:pt x="325" y="14"/>
                  <a:pt x="325" y="13"/>
                </a:cubicBezTo>
                <a:cubicBezTo>
                  <a:pt x="326" y="14"/>
                  <a:pt x="327" y="14"/>
                  <a:pt x="327" y="14"/>
                </a:cubicBezTo>
                <a:cubicBezTo>
                  <a:pt x="328" y="14"/>
                  <a:pt x="328" y="14"/>
                  <a:pt x="328" y="14"/>
                </a:cubicBezTo>
                <a:cubicBezTo>
                  <a:pt x="328" y="14"/>
                  <a:pt x="329" y="14"/>
                  <a:pt x="330" y="15"/>
                </a:cubicBezTo>
                <a:cubicBezTo>
                  <a:pt x="330" y="14"/>
                  <a:pt x="330" y="14"/>
                  <a:pt x="330" y="14"/>
                </a:cubicBezTo>
                <a:cubicBezTo>
                  <a:pt x="330" y="15"/>
                  <a:pt x="331" y="14"/>
                  <a:pt x="332" y="15"/>
                </a:cubicBezTo>
                <a:cubicBezTo>
                  <a:pt x="332" y="14"/>
                  <a:pt x="332" y="14"/>
                  <a:pt x="332" y="14"/>
                </a:cubicBezTo>
                <a:cubicBezTo>
                  <a:pt x="332" y="15"/>
                  <a:pt x="332" y="15"/>
                  <a:pt x="332" y="15"/>
                </a:cubicBezTo>
                <a:cubicBezTo>
                  <a:pt x="333" y="15"/>
                  <a:pt x="333" y="15"/>
                  <a:pt x="333" y="15"/>
                </a:cubicBezTo>
                <a:cubicBezTo>
                  <a:pt x="333" y="15"/>
                  <a:pt x="334" y="15"/>
                  <a:pt x="335" y="15"/>
                </a:cubicBezTo>
                <a:cubicBezTo>
                  <a:pt x="335" y="15"/>
                  <a:pt x="335" y="15"/>
                  <a:pt x="335" y="15"/>
                </a:cubicBezTo>
                <a:cubicBezTo>
                  <a:pt x="334" y="15"/>
                  <a:pt x="336" y="15"/>
                  <a:pt x="336" y="15"/>
                </a:cubicBezTo>
                <a:cubicBezTo>
                  <a:pt x="337" y="15"/>
                  <a:pt x="337" y="15"/>
                  <a:pt x="337" y="15"/>
                </a:cubicBezTo>
                <a:cubicBezTo>
                  <a:pt x="337" y="15"/>
                  <a:pt x="337" y="15"/>
                  <a:pt x="337" y="15"/>
                </a:cubicBezTo>
                <a:cubicBezTo>
                  <a:pt x="337" y="15"/>
                  <a:pt x="339" y="15"/>
                  <a:pt x="339" y="16"/>
                </a:cubicBezTo>
                <a:cubicBezTo>
                  <a:pt x="339" y="15"/>
                  <a:pt x="340" y="15"/>
                  <a:pt x="340" y="15"/>
                </a:cubicBezTo>
                <a:cubicBezTo>
                  <a:pt x="340" y="16"/>
                  <a:pt x="342" y="16"/>
                  <a:pt x="342" y="16"/>
                </a:cubicBezTo>
                <a:cubicBezTo>
                  <a:pt x="343" y="16"/>
                  <a:pt x="344" y="16"/>
                  <a:pt x="344" y="16"/>
                </a:cubicBezTo>
                <a:cubicBezTo>
                  <a:pt x="343" y="16"/>
                  <a:pt x="345" y="16"/>
                  <a:pt x="345" y="16"/>
                </a:cubicBezTo>
                <a:cubicBezTo>
                  <a:pt x="346" y="16"/>
                  <a:pt x="348" y="16"/>
                  <a:pt x="349" y="16"/>
                </a:cubicBezTo>
                <a:cubicBezTo>
                  <a:pt x="350" y="17"/>
                  <a:pt x="351" y="16"/>
                  <a:pt x="351" y="17"/>
                </a:cubicBezTo>
                <a:cubicBezTo>
                  <a:pt x="350" y="17"/>
                  <a:pt x="349" y="17"/>
                  <a:pt x="348" y="17"/>
                </a:cubicBezTo>
                <a:cubicBezTo>
                  <a:pt x="349" y="17"/>
                  <a:pt x="352" y="17"/>
                  <a:pt x="353" y="17"/>
                </a:cubicBezTo>
                <a:cubicBezTo>
                  <a:pt x="355" y="18"/>
                  <a:pt x="357" y="18"/>
                  <a:pt x="359" y="18"/>
                </a:cubicBezTo>
                <a:cubicBezTo>
                  <a:pt x="360" y="18"/>
                  <a:pt x="361" y="19"/>
                  <a:pt x="362" y="19"/>
                </a:cubicBezTo>
                <a:cubicBezTo>
                  <a:pt x="364" y="19"/>
                  <a:pt x="364" y="19"/>
                  <a:pt x="364" y="19"/>
                </a:cubicBezTo>
                <a:cubicBezTo>
                  <a:pt x="364" y="19"/>
                  <a:pt x="364" y="19"/>
                  <a:pt x="364" y="19"/>
                </a:cubicBezTo>
                <a:cubicBezTo>
                  <a:pt x="364" y="19"/>
                  <a:pt x="365" y="19"/>
                  <a:pt x="366" y="19"/>
                </a:cubicBezTo>
                <a:cubicBezTo>
                  <a:pt x="367" y="19"/>
                  <a:pt x="368" y="19"/>
                  <a:pt x="369" y="20"/>
                </a:cubicBezTo>
                <a:cubicBezTo>
                  <a:pt x="370" y="19"/>
                  <a:pt x="370" y="20"/>
                  <a:pt x="371" y="20"/>
                </a:cubicBezTo>
                <a:cubicBezTo>
                  <a:pt x="371" y="20"/>
                  <a:pt x="373" y="19"/>
                  <a:pt x="372" y="20"/>
                </a:cubicBezTo>
                <a:cubicBezTo>
                  <a:pt x="372" y="20"/>
                  <a:pt x="374" y="20"/>
                  <a:pt x="374" y="20"/>
                </a:cubicBezTo>
                <a:cubicBezTo>
                  <a:pt x="374" y="20"/>
                  <a:pt x="374" y="20"/>
                  <a:pt x="374" y="21"/>
                </a:cubicBezTo>
                <a:cubicBezTo>
                  <a:pt x="374" y="20"/>
                  <a:pt x="375" y="20"/>
                  <a:pt x="375" y="20"/>
                </a:cubicBezTo>
                <a:cubicBezTo>
                  <a:pt x="375" y="20"/>
                  <a:pt x="375" y="20"/>
                  <a:pt x="375" y="21"/>
                </a:cubicBezTo>
                <a:cubicBezTo>
                  <a:pt x="375" y="21"/>
                  <a:pt x="376" y="21"/>
                  <a:pt x="376" y="21"/>
                </a:cubicBezTo>
                <a:cubicBezTo>
                  <a:pt x="377" y="20"/>
                  <a:pt x="378" y="21"/>
                  <a:pt x="378" y="21"/>
                </a:cubicBezTo>
                <a:cubicBezTo>
                  <a:pt x="379" y="20"/>
                  <a:pt x="380" y="21"/>
                  <a:pt x="381" y="21"/>
                </a:cubicBezTo>
                <a:cubicBezTo>
                  <a:pt x="381" y="21"/>
                  <a:pt x="381" y="22"/>
                  <a:pt x="381" y="22"/>
                </a:cubicBezTo>
                <a:cubicBezTo>
                  <a:pt x="380" y="21"/>
                  <a:pt x="379" y="21"/>
                  <a:pt x="379" y="21"/>
                </a:cubicBezTo>
                <a:cubicBezTo>
                  <a:pt x="378" y="21"/>
                  <a:pt x="379" y="21"/>
                  <a:pt x="378" y="21"/>
                </a:cubicBezTo>
                <a:cubicBezTo>
                  <a:pt x="378" y="21"/>
                  <a:pt x="378" y="21"/>
                  <a:pt x="378" y="21"/>
                </a:cubicBezTo>
                <a:cubicBezTo>
                  <a:pt x="377" y="21"/>
                  <a:pt x="376" y="21"/>
                  <a:pt x="375" y="21"/>
                </a:cubicBezTo>
                <a:cubicBezTo>
                  <a:pt x="375" y="20"/>
                  <a:pt x="374" y="21"/>
                  <a:pt x="373" y="21"/>
                </a:cubicBezTo>
                <a:cubicBezTo>
                  <a:pt x="372" y="21"/>
                  <a:pt x="372" y="21"/>
                  <a:pt x="372" y="21"/>
                </a:cubicBezTo>
                <a:cubicBezTo>
                  <a:pt x="372" y="20"/>
                  <a:pt x="370" y="21"/>
                  <a:pt x="369" y="20"/>
                </a:cubicBezTo>
                <a:cubicBezTo>
                  <a:pt x="367" y="20"/>
                  <a:pt x="366" y="20"/>
                  <a:pt x="364" y="20"/>
                </a:cubicBezTo>
                <a:cubicBezTo>
                  <a:pt x="364" y="20"/>
                  <a:pt x="364" y="20"/>
                  <a:pt x="364" y="20"/>
                </a:cubicBezTo>
                <a:cubicBezTo>
                  <a:pt x="361" y="19"/>
                  <a:pt x="358" y="19"/>
                  <a:pt x="356" y="19"/>
                </a:cubicBezTo>
                <a:cubicBezTo>
                  <a:pt x="355" y="19"/>
                  <a:pt x="355" y="19"/>
                  <a:pt x="354" y="19"/>
                </a:cubicBezTo>
                <a:cubicBezTo>
                  <a:pt x="353" y="19"/>
                  <a:pt x="353" y="19"/>
                  <a:pt x="353" y="19"/>
                </a:cubicBezTo>
                <a:cubicBezTo>
                  <a:pt x="353" y="19"/>
                  <a:pt x="352" y="19"/>
                  <a:pt x="351" y="18"/>
                </a:cubicBezTo>
                <a:cubicBezTo>
                  <a:pt x="350" y="18"/>
                  <a:pt x="350" y="19"/>
                  <a:pt x="349" y="18"/>
                </a:cubicBezTo>
                <a:cubicBezTo>
                  <a:pt x="348" y="18"/>
                  <a:pt x="347" y="18"/>
                  <a:pt x="347" y="18"/>
                </a:cubicBezTo>
                <a:cubicBezTo>
                  <a:pt x="347" y="18"/>
                  <a:pt x="347" y="18"/>
                  <a:pt x="347" y="18"/>
                </a:cubicBezTo>
                <a:cubicBezTo>
                  <a:pt x="346" y="18"/>
                  <a:pt x="344" y="18"/>
                  <a:pt x="343" y="18"/>
                </a:cubicBezTo>
                <a:cubicBezTo>
                  <a:pt x="343" y="18"/>
                  <a:pt x="342" y="17"/>
                  <a:pt x="341" y="18"/>
                </a:cubicBezTo>
                <a:cubicBezTo>
                  <a:pt x="340" y="18"/>
                  <a:pt x="339" y="17"/>
                  <a:pt x="338" y="17"/>
                </a:cubicBezTo>
                <a:cubicBezTo>
                  <a:pt x="338" y="17"/>
                  <a:pt x="338" y="17"/>
                  <a:pt x="338" y="17"/>
                </a:cubicBezTo>
                <a:cubicBezTo>
                  <a:pt x="336" y="18"/>
                  <a:pt x="335" y="17"/>
                  <a:pt x="333" y="17"/>
                </a:cubicBezTo>
                <a:cubicBezTo>
                  <a:pt x="332" y="17"/>
                  <a:pt x="331" y="17"/>
                  <a:pt x="331" y="17"/>
                </a:cubicBezTo>
                <a:cubicBezTo>
                  <a:pt x="330" y="17"/>
                  <a:pt x="330" y="17"/>
                  <a:pt x="330" y="17"/>
                </a:cubicBezTo>
                <a:cubicBezTo>
                  <a:pt x="330" y="17"/>
                  <a:pt x="328" y="17"/>
                  <a:pt x="328" y="17"/>
                </a:cubicBezTo>
                <a:cubicBezTo>
                  <a:pt x="328" y="17"/>
                  <a:pt x="327" y="17"/>
                  <a:pt x="326" y="17"/>
                </a:cubicBezTo>
                <a:cubicBezTo>
                  <a:pt x="326" y="16"/>
                  <a:pt x="325" y="16"/>
                  <a:pt x="325" y="16"/>
                </a:cubicBezTo>
                <a:cubicBezTo>
                  <a:pt x="324" y="16"/>
                  <a:pt x="324" y="16"/>
                  <a:pt x="324" y="16"/>
                </a:cubicBezTo>
                <a:cubicBezTo>
                  <a:pt x="324" y="16"/>
                  <a:pt x="323" y="17"/>
                  <a:pt x="322" y="16"/>
                </a:cubicBezTo>
                <a:cubicBezTo>
                  <a:pt x="321" y="16"/>
                  <a:pt x="320" y="16"/>
                  <a:pt x="320" y="16"/>
                </a:cubicBezTo>
                <a:cubicBezTo>
                  <a:pt x="319" y="16"/>
                  <a:pt x="319" y="16"/>
                  <a:pt x="319" y="16"/>
                </a:cubicBezTo>
                <a:cubicBezTo>
                  <a:pt x="318" y="16"/>
                  <a:pt x="317" y="16"/>
                  <a:pt x="316" y="16"/>
                </a:cubicBezTo>
                <a:cubicBezTo>
                  <a:pt x="312" y="15"/>
                  <a:pt x="308" y="15"/>
                  <a:pt x="304" y="14"/>
                </a:cubicBezTo>
                <a:cubicBezTo>
                  <a:pt x="302" y="15"/>
                  <a:pt x="300" y="14"/>
                  <a:pt x="298" y="14"/>
                </a:cubicBezTo>
                <a:cubicBezTo>
                  <a:pt x="298" y="14"/>
                  <a:pt x="296" y="14"/>
                  <a:pt x="296" y="14"/>
                </a:cubicBezTo>
                <a:cubicBezTo>
                  <a:pt x="295" y="14"/>
                  <a:pt x="295" y="14"/>
                  <a:pt x="295" y="14"/>
                </a:cubicBezTo>
                <a:cubicBezTo>
                  <a:pt x="295" y="14"/>
                  <a:pt x="295" y="14"/>
                  <a:pt x="295" y="14"/>
                </a:cubicBezTo>
                <a:cubicBezTo>
                  <a:pt x="293" y="14"/>
                  <a:pt x="291" y="14"/>
                  <a:pt x="289" y="13"/>
                </a:cubicBezTo>
                <a:cubicBezTo>
                  <a:pt x="289" y="13"/>
                  <a:pt x="288" y="13"/>
                  <a:pt x="288" y="13"/>
                </a:cubicBezTo>
                <a:cubicBezTo>
                  <a:pt x="287" y="13"/>
                  <a:pt x="286" y="13"/>
                  <a:pt x="285" y="13"/>
                </a:cubicBezTo>
                <a:cubicBezTo>
                  <a:pt x="286" y="14"/>
                  <a:pt x="287" y="13"/>
                  <a:pt x="288" y="14"/>
                </a:cubicBezTo>
                <a:cubicBezTo>
                  <a:pt x="291" y="14"/>
                  <a:pt x="293" y="14"/>
                  <a:pt x="295" y="14"/>
                </a:cubicBezTo>
                <a:cubicBezTo>
                  <a:pt x="296" y="14"/>
                  <a:pt x="296" y="14"/>
                  <a:pt x="296" y="14"/>
                </a:cubicBezTo>
                <a:cubicBezTo>
                  <a:pt x="297" y="15"/>
                  <a:pt x="299" y="15"/>
                  <a:pt x="300" y="15"/>
                </a:cubicBezTo>
                <a:cubicBezTo>
                  <a:pt x="302" y="15"/>
                  <a:pt x="305" y="16"/>
                  <a:pt x="307" y="16"/>
                </a:cubicBezTo>
                <a:cubicBezTo>
                  <a:pt x="307" y="16"/>
                  <a:pt x="308" y="16"/>
                  <a:pt x="308" y="16"/>
                </a:cubicBezTo>
                <a:cubicBezTo>
                  <a:pt x="310" y="16"/>
                  <a:pt x="311" y="16"/>
                  <a:pt x="313" y="16"/>
                </a:cubicBezTo>
                <a:cubicBezTo>
                  <a:pt x="315" y="16"/>
                  <a:pt x="317" y="17"/>
                  <a:pt x="319" y="17"/>
                </a:cubicBezTo>
                <a:cubicBezTo>
                  <a:pt x="320" y="17"/>
                  <a:pt x="321" y="17"/>
                  <a:pt x="322" y="17"/>
                </a:cubicBezTo>
                <a:cubicBezTo>
                  <a:pt x="323" y="17"/>
                  <a:pt x="324" y="17"/>
                  <a:pt x="325" y="18"/>
                </a:cubicBezTo>
                <a:cubicBezTo>
                  <a:pt x="325" y="18"/>
                  <a:pt x="327" y="18"/>
                  <a:pt x="326" y="18"/>
                </a:cubicBezTo>
                <a:cubicBezTo>
                  <a:pt x="327" y="18"/>
                  <a:pt x="328" y="18"/>
                  <a:pt x="329" y="19"/>
                </a:cubicBezTo>
                <a:cubicBezTo>
                  <a:pt x="332" y="19"/>
                  <a:pt x="335" y="19"/>
                  <a:pt x="338" y="20"/>
                </a:cubicBezTo>
                <a:cubicBezTo>
                  <a:pt x="339" y="20"/>
                  <a:pt x="339" y="19"/>
                  <a:pt x="339" y="20"/>
                </a:cubicBezTo>
                <a:cubicBezTo>
                  <a:pt x="339" y="20"/>
                  <a:pt x="339" y="20"/>
                  <a:pt x="339" y="20"/>
                </a:cubicBezTo>
                <a:cubicBezTo>
                  <a:pt x="335" y="20"/>
                  <a:pt x="331" y="19"/>
                  <a:pt x="327" y="19"/>
                </a:cubicBezTo>
                <a:cubicBezTo>
                  <a:pt x="322" y="18"/>
                  <a:pt x="317" y="18"/>
                  <a:pt x="312" y="17"/>
                </a:cubicBezTo>
                <a:cubicBezTo>
                  <a:pt x="313" y="17"/>
                  <a:pt x="313" y="17"/>
                  <a:pt x="313" y="17"/>
                </a:cubicBezTo>
                <a:cubicBezTo>
                  <a:pt x="328" y="19"/>
                  <a:pt x="343" y="21"/>
                  <a:pt x="358" y="22"/>
                </a:cubicBezTo>
                <a:cubicBezTo>
                  <a:pt x="344" y="21"/>
                  <a:pt x="330" y="20"/>
                  <a:pt x="316" y="18"/>
                </a:cubicBezTo>
                <a:cubicBezTo>
                  <a:pt x="314" y="17"/>
                  <a:pt x="310" y="17"/>
                  <a:pt x="308" y="17"/>
                </a:cubicBezTo>
                <a:cubicBezTo>
                  <a:pt x="308" y="17"/>
                  <a:pt x="308" y="17"/>
                  <a:pt x="308" y="17"/>
                </a:cubicBezTo>
                <a:cubicBezTo>
                  <a:pt x="312" y="18"/>
                  <a:pt x="316" y="18"/>
                  <a:pt x="319" y="19"/>
                </a:cubicBezTo>
                <a:cubicBezTo>
                  <a:pt x="319" y="19"/>
                  <a:pt x="319" y="19"/>
                  <a:pt x="319" y="19"/>
                </a:cubicBezTo>
                <a:cubicBezTo>
                  <a:pt x="320" y="19"/>
                  <a:pt x="320" y="19"/>
                  <a:pt x="321" y="19"/>
                </a:cubicBezTo>
                <a:cubicBezTo>
                  <a:pt x="321" y="19"/>
                  <a:pt x="321" y="19"/>
                  <a:pt x="322" y="19"/>
                </a:cubicBezTo>
                <a:cubicBezTo>
                  <a:pt x="322" y="19"/>
                  <a:pt x="322" y="19"/>
                  <a:pt x="322" y="19"/>
                </a:cubicBezTo>
                <a:cubicBezTo>
                  <a:pt x="321" y="19"/>
                  <a:pt x="321" y="19"/>
                  <a:pt x="321" y="19"/>
                </a:cubicBezTo>
                <a:cubicBezTo>
                  <a:pt x="322" y="19"/>
                  <a:pt x="322" y="19"/>
                  <a:pt x="322" y="19"/>
                </a:cubicBezTo>
                <a:cubicBezTo>
                  <a:pt x="322" y="19"/>
                  <a:pt x="322" y="19"/>
                  <a:pt x="322" y="19"/>
                </a:cubicBezTo>
                <a:cubicBezTo>
                  <a:pt x="323" y="19"/>
                  <a:pt x="323" y="20"/>
                  <a:pt x="323" y="19"/>
                </a:cubicBezTo>
                <a:cubicBezTo>
                  <a:pt x="324" y="19"/>
                  <a:pt x="325" y="19"/>
                  <a:pt x="325" y="19"/>
                </a:cubicBezTo>
                <a:cubicBezTo>
                  <a:pt x="325" y="20"/>
                  <a:pt x="324" y="19"/>
                  <a:pt x="323" y="19"/>
                </a:cubicBezTo>
                <a:cubicBezTo>
                  <a:pt x="323" y="19"/>
                  <a:pt x="323" y="19"/>
                  <a:pt x="323" y="19"/>
                </a:cubicBezTo>
                <a:cubicBezTo>
                  <a:pt x="327" y="20"/>
                  <a:pt x="331" y="20"/>
                  <a:pt x="335" y="21"/>
                </a:cubicBezTo>
                <a:cubicBezTo>
                  <a:pt x="336" y="21"/>
                  <a:pt x="337" y="21"/>
                  <a:pt x="337" y="21"/>
                </a:cubicBezTo>
                <a:cubicBezTo>
                  <a:pt x="345" y="22"/>
                  <a:pt x="352" y="22"/>
                  <a:pt x="360" y="23"/>
                </a:cubicBezTo>
                <a:cubicBezTo>
                  <a:pt x="360" y="24"/>
                  <a:pt x="360" y="24"/>
                  <a:pt x="361" y="24"/>
                </a:cubicBezTo>
                <a:cubicBezTo>
                  <a:pt x="358" y="24"/>
                  <a:pt x="358" y="24"/>
                  <a:pt x="358" y="24"/>
                </a:cubicBezTo>
                <a:cubicBezTo>
                  <a:pt x="358" y="24"/>
                  <a:pt x="358" y="24"/>
                  <a:pt x="358" y="24"/>
                </a:cubicBezTo>
                <a:cubicBezTo>
                  <a:pt x="357" y="24"/>
                  <a:pt x="357" y="24"/>
                  <a:pt x="357" y="24"/>
                </a:cubicBezTo>
                <a:cubicBezTo>
                  <a:pt x="357" y="24"/>
                  <a:pt x="357" y="24"/>
                  <a:pt x="357" y="24"/>
                </a:cubicBezTo>
                <a:cubicBezTo>
                  <a:pt x="357" y="24"/>
                  <a:pt x="357" y="23"/>
                  <a:pt x="357" y="23"/>
                </a:cubicBezTo>
                <a:cubicBezTo>
                  <a:pt x="357" y="24"/>
                  <a:pt x="357" y="24"/>
                  <a:pt x="357" y="24"/>
                </a:cubicBezTo>
                <a:cubicBezTo>
                  <a:pt x="357" y="24"/>
                  <a:pt x="357" y="24"/>
                  <a:pt x="357" y="23"/>
                </a:cubicBezTo>
                <a:cubicBezTo>
                  <a:pt x="357" y="23"/>
                  <a:pt x="358" y="23"/>
                  <a:pt x="358" y="24"/>
                </a:cubicBezTo>
                <a:cubicBezTo>
                  <a:pt x="358" y="23"/>
                  <a:pt x="358" y="23"/>
                  <a:pt x="358" y="23"/>
                </a:cubicBezTo>
                <a:cubicBezTo>
                  <a:pt x="357" y="23"/>
                  <a:pt x="356" y="23"/>
                  <a:pt x="355" y="23"/>
                </a:cubicBezTo>
                <a:cubicBezTo>
                  <a:pt x="355" y="23"/>
                  <a:pt x="355" y="23"/>
                  <a:pt x="355" y="23"/>
                </a:cubicBezTo>
                <a:cubicBezTo>
                  <a:pt x="355" y="23"/>
                  <a:pt x="355" y="23"/>
                  <a:pt x="354" y="23"/>
                </a:cubicBezTo>
                <a:cubicBezTo>
                  <a:pt x="354" y="23"/>
                  <a:pt x="354" y="23"/>
                  <a:pt x="354" y="23"/>
                </a:cubicBezTo>
                <a:cubicBezTo>
                  <a:pt x="354" y="23"/>
                  <a:pt x="353" y="23"/>
                  <a:pt x="353" y="23"/>
                </a:cubicBezTo>
                <a:cubicBezTo>
                  <a:pt x="353" y="23"/>
                  <a:pt x="353" y="23"/>
                  <a:pt x="353" y="23"/>
                </a:cubicBezTo>
                <a:cubicBezTo>
                  <a:pt x="352" y="23"/>
                  <a:pt x="351" y="22"/>
                  <a:pt x="349" y="23"/>
                </a:cubicBezTo>
                <a:cubicBezTo>
                  <a:pt x="349" y="23"/>
                  <a:pt x="349" y="23"/>
                  <a:pt x="349" y="23"/>
                </a:cubicBezTo>
                <a:cubicBezTo>
                  <a:pt x="349" y="23"/>
                  <a:pt x="349" y="23"/>
                  <a:pt x="349" y="23"/>
                </a:cubicBezTo>
                <a:cubicBezTo>
                  <a:pt x="347" y="23"/>
                  <a:pt x="347" y="23"/>
                  <a:pt x="347" y="23"/>
                </a:cubicBezTo>
                <a:cubicBezTo>
                  <a:pt x="347" y="22"/>
                  <a:pt x="347" y="22"/>
                  <a:pt x="347" y="22"/>
                </a:cubicBezTo>
                <a:cubicBezTo>
                  <a:pt x="345" y="22"/>
                  <a:pt x="343" y="23"/>
                  <a:pt x="342" y="22"/>
                </a:cubicBezTo>
                <a:cubicBezTo>
                  <a:pt x="342" y="22"/>
                  <a:pt x="342" y="22"/>
                  <a:pt x="342" y="22"/>
                </a:cubicBezTo>
                <a:cubicBezTo>
                  <a:pt x="341" y="22"/>
                  <a:pt x="340" y="22"/>
                  <a:pt x="340" y="22"/>
                </a:cubicBezTo>
                <a:cubicBezTo>
                  <a:pt x="340" y="22"/>
                  <a:pt x="340" y="22"/>
                  <a:pt x="340" y="22"/>
                </a:cubicBezTo>
                <a:cubicBezTo>
                  <a:pt x="336" y="22"/>
                  <a:pt x="332" y="21"/>
                  <a:pt x="328" y="21"/>
                </a:cubicBezTo>
                <a:cubicBezTo>
                  <a:pt x="337" y="22"/>
                  <a:pt x="347" y="23"/>
                  <a:pt x="355" y="24"/>
                </a:cubicBezTo>
                <a:cubicBezTo>
                  <a:pt x="356" y="25"/>
                  <a:pt x="356" y="25"/>
                  <a:pt x="356" y="25"/>
                </a:cubicBezTo>
                <a:cubicBezTo>
                  <a:pt x="357" y="25"/>
                  <a:pt x="357" y="25"/>
                  <a:pt x="358" y="25"/>
                </a:cubicBezTo>
                <a:cubicBezTo>
                  <a:pt x="360" y="25"/>
                  <a:pt x="361" y="25"/>
                  <a:pt x="363" y="25"/>
                </a:cubicBezTo>
                <a:cubicBezTo>
                  <a:pt x="365" y="26"/>
                  <a:pt x="368" y="26"/>
                  <a:pt x="370" y="26"/>
                </a:cubicBezTo>
                <a:cubicBezTo>
                  <a:pt x="372" y="26"/>
                  <a:pt x="374" y="27"/>
                  <a:pt x="376" y="27"/>
                </a:cubicBezTo>
                <a:cubicBezTo>
                  <a:pt x="376" y="27"/>
                  <a:pt x="376" y="27"/>
                  <a:pt x="376" y="27"/>
                </a:cubicBezTo>
                <a:cubicBezTo>
                  <a:pt x="377" y="27"/>
                  <a:pt x="378" y="27"/>
                  <a:pt x="379" y="27"/>
                </a:cubicBezTo>
                <a:cubicBezTo>
                  <a:pt x="379" y="27"/>
                  <a:pt x="380" y="27"/>
                  <a:pt x="380" y="27"/>
                </a:cubicBezTo>
                <a:cubicBezTo>
                  <a:pt x="376" y="27"/>
                  <a:pt x="371" y="26"/>
                  <a:pt x="366" y="26"/>
                </a:cubicBezTo>
                <a:cubicBezTo>
                  <a:pt x="368" y="27"/>
                  <a:pt x="369" y="27"/>
                  <a:pt x="370" y="27"/>
                </a:cubicBezTo>
                <a:cubicBezTo>
                  <a:pt x="367" y="27"/>
                  <a:pt x="367" y="27"/>
                  <a:pt x="367" y="27"/>
                </a:cubicBezTo>
                <a:cubicBezTo>
                  <a:pt x="367" y="27"/>
                  <a:pt x="367" y="27"/>
                  <a:pt x="367" y="27"/>
                </a:cubicBezTo>
                <a:cubicBezTo>
                  <a:pt x="366" y="27"/>
                  <a:pt x="366" y="27"/>
                  <a:pt x="366" y="27"/>
                </a:cubicBezTo>
                <a:cubicBezTo>
                  <a:pt x="366" y="27"/>
                  <a:pt x="366" y="27"/>
                  <a:pt x="366" y="27"/>
                </a:cubicBezTo>
                <a:cubicBezTo>
                  <a:pt x="364" y="26"/>
                  <a:pt x="362" y="26"/>
                  <a:pt x="359" y="26"/>
                </a:cubicBezTo>
                <a:cubicBezTo>
                  <a:pt x="357" y="26"/>
                  <a:pt x="357" y="25"/>
                  <a:pt x="355" y="25"/>
                </a:cubicBezTo>
                <a:cubicBezTo>
                  <a:pt x="355" y="25"/>
                  <a:pt x="354" y="25"/>
                  <a:pt x="354" y="25"/>
                </a:cubicBezTo>
                <a:cubicBezTo>
                  <a:pt x="354" y="25"/>
                  <a:pt x="354" y="25"/>
                  <a:pt x="354" y="25"/>
                </a:cubicBezTo>
                <a:cubicBezTo>
                  <a:pt x="354" y="25"/>
                  <a:pt x="354" y="25"/>
                  <a:pt x="354" y="25"/>
                </a:cubicBezTo>
                <a:cubicBezTo>
                  <a:pt x="352" y="25"/>
                  <a:pt x="351" y="25"/>
                  <a:pt x="349" y="25"/>
                </a:cubicBezTo>
                <a:cubicBezTo>
                  <a:pt x="350" y="25"/>
                  <a:pt x="350" y="25"/>
                  <a:pt x="350" y="25"/>
                </a:cubicBezTo>
                <a:cubicBezTo>
                  <a:pt x="349" y="25"/>
                  <a:pt x="349" y="25"/>
                  <a:pt x="349" y="25"/>
                </a:cubicBezTo>
                <a:cubicBezTo>
                  <a:pt x="350" y="25"/>
                  <a:pt x="351" y="26"/>
                  <a:pt x="352" y="25"/>
                </a:cubicBezTo>
                <a:cubicBezTo>
                  <a:pt x="351" y="25"/>
                  <a:pt x="351" y="25"/>
                  <a:pt x="351" y="25"/>
                </a:cubicBezTo>
                <a:cubicBezTo>
                  <a:pt x="352" y="25"/>
                  <a:pt x="352" y="25"/>
                  <a:pt x="353" y="25"/>
                </a:cubicBezTo>
                <a:cubicBezTo>
                  <a:pt x="353" y="26"/>
                  <a:pt x="352" y="25"/>
                  <a:pt x="352" y="25"/>
                </a:cubicBezTo>
                <a:cubicBezTo>
                  <a:pt x="352" y="26"/>
                  <a:pt x="353" y="25"/>
                  <a:pt x="354" y="26"/>
                </a:cubicBezTo>
                <a:cubicBezTo>
                  <a:pt x="355" y="26"/>
                  <a:pt x="357" y="27"/>
                  <a:pt x="358" y="26"/>
                </a:cubicBezTo>
                <a:cubicBezTo>
                  <a:pt x="358" y="26"/>
                  <a:pt x="358" y="26"/>
                  <a:pt x="358" y="26"/>
                </a:cubicBezTo>
                <a:cubicBezTo>
                  <a:pt x="358" y="26"/>
                  <a:pt x="358" y="26"/>
                  <a:pt x="358" y="26"/>
                </a:cubicBezTo>
                <a:cubicBezTo>
                  <a:pt x="359" y="27"/>
                  <a:pt x="360" y="26"/>
                  <a:pt x="360" y="27"/>
                </a:cubicBezTo>
                <a:cubicBezTo>
                  <a:pt x="361" y="26"/>
                  <a:pt x="361" y="26"/>
                  <a:pt x="361" y="26"/>
                </a:cubicBezTo>
                <a:cubicBezTo>
                  <a:pt x="362" y="26"/>
                  <a:pt x="364" y="26"/>
                  <a:pt x="365" y="27"/>
                </a:cubicBezTo>
                <a:cubicBezTo>
                  <a:pt x="362" y="27"/>
                  <a:pt x="362" y="27"/>
                  <a:pt x="362" y="27"/>
                </a:cubicBezTo>
                <a:cubicBezTo>
                  <a:pt x="364" y="27"/>
                  <a:pt x="366" y="27"/>
                  <a:pt x="368" y="27"/>
                </a:cubicBezTo>
                <a:cubicBezTo>
                  <a:pt x="371" y="28"/>
                  <a:pt x="374" y="28"/>
                  <a:pt x="377" y="28"/>
                </a:cubicBezTo>
                <a:cubicBezTo>
                  <a:pt x="365" y="27"/>
                  <a:pt x="354" y="26"/>
                  <a:pt x="342" y="25"/>
                </a:cubicBezTo>
                <a:cubicBezTo>
                  <a:pt x="342" y="25"/>
                  <a:pt x="342" y="25"/>
                  <a:pt x="342" y="25"/>
                </a:cubicBezTo>
                <a:cubicBezTo>
                  <a:pt x="342" y="25"/>
                  <a:pt x="342" y="25"/>
                  <a:pt x="342" y="25"/>
                </a:cubicBezTo>
                <a:cubicBezTo>
                  <a:pt x="340" y="25"/>
                  <a:pt x="338" y="24"/>
                  <a:pt x="337" y="25"/>
                </a:cubicBezTo>
                <a:cubicBezTo>
                  <a:pt x="336" y="24"/>
                  <a:pt x="335" y="24"/>
                  <a:pt x="334" y="24"/>
                </a:cubicBezTo>
                <a:cubicBezTo>
                  <a:pt x="333" y="24"/>
                  <a:pt x="331" y="24"/>
                  <a:pt x="330" y="24"/>
                </a:cubicBezTo>
                <a:cubicBezTo>
                  <a:pt x="331" y="24"/>
                  <a:pt x="331" y="24"/>
                  <a:pt x="331" y="24"/>
                </a:cubicBezTo>
                <a:cubicBezTo>
                  <a:pt x="345" y="26"/>
                  <a:pt x="360" y="27"/>
                  <a:pt x="374" y="29"/>
                </a:cubicBezTo>
                <a:cubicBezTo>
                  <a:pt x="374" y="30"/>
                  <a:pt x="374" y="30"/>
                  <a:pt x="374" y="30"/>
                </a:cubicBezTo>
                <a:cubicBezTo>
                  <a:pt x="375" y="30"/>
                  <a:pt x="376" y="29"/>
                  <a:pt x="376" y="30"/>
                </a:cubicBezTo>
                <a:cubicBezTo>
                  <a:pt x="377" y="30"/>
                  <a:pt x="378" y="30"/>
                  <a:pt x="379" y="30"/>
                </a:cubicBezTo>
                <a:cubicBezTo>
                  <a:pt x="379" y="30"/>
                  <a:pt x="379" y="30"/>
                  <a:pt x="379" y="30"/>
                </a:cubicBezTo>
                <a:cubicBezTo>
                  <a:pt x="377" y="30"/>
                  <a:pt x="376" y="30"/>
                  <a:pt x="375" y="30"/>
                </a:cubicBezTo>
                <a:cubicBezTo>
                  <a:pt x="373" y="29"/>
                  <a:pt x="371" y="30"/>
                  <a:pt x="369" y="29"/>
                </a:cubicBezTo>
                <a:cubicBezTo>
                  <a:pt x="367" y="30"/>
                  <a:pt x="365" y="29"/>
                  <a:pt x="362" y="29"/>
                </a:cubicBezTo>
                <a:cubicBezTo>
                  <a:pt x="362" y="29"/>
                  <a:pt x="362" y="29"/>
                  <a:pt x="362" y="29"/>
                </a:cubicBezTo>
                <a:cubicBezTo>
                  <a:pt x="368" y="30"/>
                  <a:pt x="373" y="30"/>
                  <a:pt x="378" y="31"/>
                </a:cubicBezTo>
                <a:cubicBezTo>
                  <a:pt x="377" y="31"/>
                  <a:pt x="374" y="31"/>
                  <a:pt x="373" y="31"/>
                </a:cubicBezTo>
                <a:cubicBezTo>
                  <a:pt x="369" y="30"/>
                  <a:pt x="366" y="30"/>
                  <a:pt x="362" y="30"/>
                </a:cubicBezTo>
                <a:cubicBezTo>
                  <a:pt x="361" y="29"/>
                  <a:pt x="360" y="29"/>
                  <a:pt x="358" y="29"/>
                </a:cubicBezTo>
                <a:cubicBezTo>
                  <a:pt x="358" y="29"/>
                  <a:pt x="358" y="29"/>
                  <a:pt x="358" y="29"/>
                </a:cubicBezTo>
                <a:cubicBezTo>
                  <a:pt x="361" y="30"/>
                  <a:pt x="365" y="30"/>
                  <a:pt x="368" y="31"/>
                </a:cubicBezTo>
                <a:cubicBezTo>
                  <a:pt x="368" y="31"/>
                  <a:pt x="369" y="31"/>
                  <a:pt x="369" y="31"/>
                </a:cubicBezTo>
                <a:cubicBezTo>
                  <a:pt x="370" y="31"/>
                  <a:pt x="371" y="31"/>
                  <a:pt x="372" y="31"/>
                </a:cubicBezTo>
                <a:cubicBezTo>
                  <a:pt x="372" y="31"/>
                  <a:pt x="372" y="31"/>
                  <a:pt x="372" y="31"/>
                </a:cubicBezTo>
                <a:cubicBezTo>
                  <a:pt x="372" y="31"/>
                  <a:pt x="374" y="31"/>
                  <a:pt x="374" y="31"/>
                </a:cubicBezTo>
                <a:cubicBezTo>
                  <a:pt x="375" y="31"/>
                  <a:pt x="376" y="32"/>
                  <a:pt x="375" y="32"/>
                </a:cubicBezTo>
                <a:cubicBezTo>
                  <a:pt x="379" y="33"/>
                  <a:pt x="383" y="33"/>
                  <a:pt x="387" y="34"/>
                </a:cubicBezTo>
                <a:cubicBezTo>
                  <a:pt x="386" y="34"/>
                  <a:pt x="386" y="33"/>
                  <a:pt x="385" y="34"/>
                </a:cubicBezTo>
                <a:cubicBezTo>
                  <a:pt x="387" y="34"/>
                  <a:pt x="389" y="34"/>
                  <a:pt x="391" y="34"/>
                </a:cubicBezTo>
                <a:cubicBezTo>
                  <a:pt x="388" y="34"/>
                  <a:pt x="388" y="34"/>
                  <a:pt x="388" y="34"/>
                </a:cubicBezTo>
                <a:cubicBezTo>
                  <a:pt x="388" y="34"/>
                  <a:pt x="388" y="34"/>
                  <a:pt x="388" y="34"/>
                </a:cubicBezTo>
                <a:cubicBezTo>
                  <a:pt x="389" y="35"/>
                  <a:pt x="391" y="35"/>
                  <a:pt x="392" y="35"/>
                </a:cubicBezTo>
                <a:cubicBezTo>
                  <a:pt x="392" y="35"/>
                  <a:pt x="392" y="35"/>
                  <a:pt x="392" y="35"/>
                </a:cubicBezTo>
                <a:cubicBezTo>
                  <a:pt x="392" y="35"/>
                  <a:pt x="392" y="35"/>
                  <a:pt x="392" y="35"/>
                </a:cubicBezTo>
                <a:cubicBezTo>
                  <a:pt x="393" y="35"/>
                  <a:pt x="394" y="36"/>
                  <a:pt x="394" y="35"/>
                </a:cubicBezTo>
                <a:cubicBezTo>
                  <a:pt x="395" y="35"/>
                  <a:pt x="395" y="36"/>
                  <a:pt x="396" y="36"/>
                </a:cubicBezTo>
                <a:cubicBezTo>
                  <a:pt x="396" y="36"/>
                  <a:pt x="398" y="35"/>
                  <a:pt x="398" y="36"/>
                </a:cubicBezTo>
                <a:cubicBezTo>
                  <a:pt x="398" y="36"/>
                  <a:pt x="398" y="36"/>
                  <a:pt x="398" y="36"/>
                </a:cubicBezTo>
                <a:cubicBezTo>
                  <a:pt x="398" y="36"/>
                  <a:pt x="398" y="36"/>
                  <a:pt x="398" y="36"/>
                </a:cubicBezTo>
                <a:cubicBezTo>
                  <a:pt x="398" y="36"/>
                  <a:pt x="398" y="36"/>
                  <a:pt x="398" y="36"/>
                </a:cubicBezTo>
                <a:cubicBezTo>
                  <a:pt x="397" y="37"/>
                  <a:pt x="397" y="37"/>
                  <a:pt x="397" y="37"/>
                </a:cubicBezTo>
                <a:cubicBezTo>
                  <a:pt x="397" y="37"/>
                  <a:pt x="398" y="37"/>
                  <a:pt x="397" y="37"/>
                </a:cubicBezTo>
                <a:cubicBezTo>
                  <a:pt x="397" y="37"/>
                  <a:pt x="397" y="37"/>
                  <a:pt x="397" y="37"/>
                </a:cubicBezTo>
                <a:cubicBezTo>
                  <a:pt x="398" y="37"/>
                  <a:pt x="398" y="37"/>
                  <a:pt x="399" y="38"/>
                </a:cubicBezTo>
                <a:cubicBezTo>
                  <a:pt x="398" y="38"/>
                  <a:pt x="397" y="37"/>
                  <a:pt x="397" y="38"/>
                </a:cubicBezTo>
                <a:cubicBezTo>
                  <a:pt x="397" y="38"/>
                  <a:pt x="397" y="38"/>
                  <a:pt x="398" y="38"/>
                </a:cubicBezTo>
                <a:cubicBezTo>
                  <a:pt x="397" y="38"/>
                  <a:pt x="397" y="38"/>
                  <a:pt x="397" y="38"/>
                </a:cubicBezTo>
                <a:cubicBezTo>
                  <a:pt x="398" y="39"/>
                  <a:pt x="399" y="38"/>
                  <a:pt x="399" y="39"/>
                </a:cubicBezTo>
                <a:cubicBezTo>
                  <a:pt x="399" y="39"/>
                  <a:pt x="400" y="39"/>
                  <a:pt x="400" y="39"/>
                </a:cubicBezTo>
                <a:cubicBezTo>
                  <a:pt x="399" y="38"/>
                  <a:pt x="399" y="38"/>
                  <a:pt x="399" y="38"/>
                </a:cubicBezTo>
                <a:cubicBezTo>
                  <a:pt x="400" y="38"/>
                  <a:pt x="400" y="39"/>
                  <a:pt x="402" y="39"/>
                </a:cubicBezTo>
                <a:cubicBezTo>
                  <a:pt x="402" y="39"/>
                  <a:pt x="402" y="39"/>
                  <a:pt x="402" y="39"/>
                </a:cubicBezTo>
                <a:cubicBezTo>
                  <a:pt x="402" y="39"/>
                  <a:pt x="402" y="39"/>
                  <a:pt x="402" y="39"/>
                </a:cubicBezTo>
                <a:cubicBezTo>
                  <a:pt x="403" y="39"/>
                  <a:pt x="403" y="39"/>
                  <a:pt x="404" y="39"/>
                </a:cubicBezTo>
                <a:cubicBezTo>
                  <a:pt x="404" y="39"/>
                  <a:pt x="404" y="38"/>
                  <a:pt x="404" y="38"/>
                </a:cubicBezTo>
                <a:cubicBezTo>
                  <a:pt x="404" y="38"/>
                  <a:pt x="405" y="38"/>
                  <a:pt x="405" y="38"/>
                </a:cubicBezTo>
                <a:cubicBezTo>
                  <a:pt x="405" y="38"/>
                  <a:pt x="405" y="38"/>
                  <a:pt x="405" y="38"/>
                </a:cubicBezTo>
                <a:cubicBezTo>
                  <a:pt x="405" y="38"/>
                  <a:pt x="405" y="38"/>
                  <a:pt x="405" y="38"/>
                </a:cubicBezTo>
                <a:cubicBezTo>
                  <a:pt x="406" y="38"/>
                  <a:pt x="406" y="38"/>
                  <a:pt x="406" y="38"/>
                </a:cubicBezTo>
                <a:cubicBezTo>
                  <a:pt x="406" y="39"/>
                  <a:pt x="408" y="39"/>
                  <a:pt x="409" y="39"/>
                </a:cubicBezTo>
                <a:cubicBezTo>
                  <a:pt x="409" y="39"/>
                  <a:pt x="409" y="39"/>
                  <a:pt x="409" y="39"/>
                </a:cubicBezTo>
                <a:cubicBezTo>
                  <a:pt x="409" y="39"/>
                  <a:pt x="409" y="39"/>
                  <a:pt x="409" y="39"/>
                </a:cubicBezTo>
                <a:cubicBezTo>
                  <a:pt x="410" y="39"/>
                  <a:pt x="410" y="39"/>
                  <a:pt x="411" y="39"/>
                </a:cubicBezTo>
                <a:cubicBezTo>
                  <a:pt x="411" y="39"/>
                  <a:pt x="411" y="39"/>
                  <a:pt x="411" y="39"/>
                </a:cubicBezTo>
                <a:cubicBezTo>
                  <a:pt x="411" y="39"/>
                  <a:pt x="411" y="39"/>
                  <a:pt x="411" y="39"/>
                </a:cubicBezTo>
                <a:cubicBezTo>
                  <a:pt x="412" y="39"/>
                  <a:pt x="411" y="40"/>
                  <a:pt x="412" y="40"/>
                </a:cubicBezTo>
                <a:cubicBezTo>
                  <a:pt x="413" y="40"/>
                  <a:pt x="413" y="40"/>
                  <a:pt x="413" y="40"/>
                </a:cubicBezTo>
                <a:cubicBezTo>
                  <a:pt x="412" y="40"/>
                  <a:pt x="414" y="40"/>
                  <a:pt x="414" y="40"/>
                </a:cubicBezTo>
                <a:cubicBezTo>
                  <a:pt x="414" y="40"/>
                  <a:pt x="415" y="41"/>
                  <a:pt x="415" y="40"/>
                </a:cubicBezTo>
                <a:cubicBezTo>
                  <a:pt x="416" y="41"/>
                  <a:pt x="417" y="40"/>
                  <a:pt x="417" y="41"/>
                </a:cubicBezTo>
                <a:cubicBezTo>
                  <a:pt x="417" y="41"/>
                  <a:pt x="418" y="41"/>
                  <a:pt x="418" y="41"/>
                </a:cubicBezTo>
                <a:cubicBezTo>
                  <a:pt x="419" y="41"/>
                  <a:pt x="419" y="41"/>
                  <a:pt x="419" y="41"/>
                </a:cubicBezTo>
                <a:cubicBezTo>
                  <a:pt x="419" y="41"/>
                  <a:pt x="419" y="41"/>
                  <a:pt x="419" y="41"/>
                </a:cubicBezTo>
                <a:cubicBezTo>
                  <a:pt x="419" y="41"/>
                  <a:pt x="419" y="41"/>
                  <a:pt x="419" y="42"/>
                </a:cubicBezTo>
                <a:cubicBezTo>
                  <a:pt x="420" y="41"/>
                  <a:pt x="420" y="41"/>
                  <a:pt x="420" y="41"/>
                </a:cubicBezTo>
                <a:cubicBezTo>
                  <a:pt x="420" y="42"/>
                  <a:pt x="420" y="42"/>
                  <a:pt x="420" y="42"/>
                </a:cubicBezTo>
                <a:cubicBezTo>
                  <a:pt x="421" y="41"/>
                  <a:pt x="421" y="41"/>
                  <a:pt x="421" y="42"/>
                </a:cubicBezTo>
                <a:cubicBezTo>
                  <a:pt x="421" y="41"/>
                  <a:pt x="422" y="41"/>
                  <a:pt x="423" y="42"/>
                </a:cubicBezTo>
                <a:cubicBezTo>
                  <a:pt x="423" y="42"/>
                  <a:pt x="424" y="42"/>
                  <a:pt x="424" y="42"/>
                </a:cubicBezTo>
                <a:cubicBezTo>
                  <a:pt x="424" y="42"/>
                  <a:pt x="424" y="42"/>
                  <a:pt x="424" y="42"/>
                </a:cubicBezTo>
                <a:cubicBezTo>
                  <a:pt x="425" y="42"/>
                  <a:pt x="427" y="43"/>
                  <a:pt x="428" y="43"/>
                </a:cubicBezTo>
                <a:cubicBezTo>
                  <a:pt x="428" y="43"/>
                  <a:pt x="429" y="43"/>
                  <a:pt x="429" y="43"/>
                </a:cubicBezTo>
                <a:cubicBezTo>
                  <a:pt x="428" y="43"/>
                  <a:pt x="427" y="43"/>
                  <a:pt x="427" y="43"/>
                </a:cubicBezTo>
                <a:cubicBezTo>
                  <a:pt x="427" y="43"/>
                  <a:pt x="425" y="43"/>
                  <a:pt x="425" y="43"/>
                </a:cubicBezTo>
                <a:cubicBezTo>
                  <a:pt x="424" y="42"/>
                  <a:pt x="423" y="43"/>
                  <a:pt x="422" y="42"/>
                </a:cubicBezTo>
                <a:cubicBezTo>
                  <a:pt x="419" y="42"/>
                  <a:pt x="416" y="42"/>
                  <a:pt x="413" y="41"/>
                </a:cubicBezTo>
                <a:cubicBezTo>
                  <a:pt x="411" y="41"/>
                  <a:pt x="409" y="41"/>
                  <a:pt x="406" y="40"/>
                </a:cubicBezTo>
                <a:cubicBezTo>
                  <a:pt x="406" y="40"/>
                  <a:pt x="406" y="40"/>
                  <a:pt x="406" y="40"/>
                </a:cubicBezTo>
                <a:cubicBezTo>
                  <a:pt x="406" y="40"/>
                  <a:pt x="405" y="41"/>
                  <a:pt x="404" y="40"/>
                </a:cubicBezTo>
                <a:cubicBezTo>
                  <a:pt x="403" y="40"/>
                  <a:pt x="403" y="40"/>
                  <a:pt x="402" y="40"/>
                </a:cubicBezTo>
                <a:cubicBezTo>
                  <a:pt x="402" y="40"/>
                  <a:pt x="402" y="40"/>
                  <a:pt x="402" y="40"/>
                </a:cubicBezTo>
                <a:cubicBezTo>
                  <a:pt x="402" y="40"/>
                  <a:pt x="401" y="40"/>
                  <a:pt x="400" y="40"/>
                </a:cubicBezTo>
                <a:cubicBezTo>
                  <a:pt x="400" y="40"/>
                  <a:pt x="400" y="40"/>
                  <a:pt x="400" y="40"/>
                </a:cubicBezTo>
                <a:cubicBezTo>
                  <a:pt x="399" y="40"/>
                  <a:pt x="399" y="40"/>
                  <a:pt x="399" y="40"/>
                </a:cubicBezTo>
                <a:cubicBezTo>
                  <a:pt x="400" y="40"/>
                  <a:pt x="400" y="40"/>
                  <a:pt x="400" y="40"/>
                </a:cubicBezTo>
                <a:cubicBezTo>
                  <a:pt x="399" y="39"/>
                  <a:pt x="398" y="40"/>
                  <a:pt x="398" y="39"/>
                </a:cubicBezTo>
                <a:cubicBezTo>
                  <a:pt x="397" y="39"/>
                  <a:pt x="397" y="39"/>
                  <a:pt x="397" y="39"/>
                </a:cubicBezTo>
                <a:cubicBezTo>
                  <a:pt x="397" y="40"/>
                  <a:pt x="398" y="39"/>
                  <a:pt x="398" y="39"/>
                </a:cubicBezTo>
                <a:cubicBezTo>
                  <a:pt x="398" y="39"/>
                  <a:pt x="398" y="39"/>
                  <a:pt x="398" y="39"/>
                </a:cubicBezTo>
                <a:cubicBezTo>
                  <a:pt x="398" y="39"/>
                  <a:pt x="398" y="39"/>
                  <a:pt x="398" y="40"/>
                </a:cubicBezTo>
                <a:cubicBezTo>
                  <a:pt x="398" y="40"/>
                  <a:pt x="398" y="40"/>
                  <a:pt x="398" y="40"/>
                </a:cubicBezTo>
                <a:cubicBezTo>
                  <a:pt x="395" y="39"/>
                  <a:pt x="393" y="39"/>
                  <a:pt x="390" y="39"/>
                </a:cubicBezTo>
                <a:cubicBezTo>
                  <a:pt x="391" y="40"/>
                  <a:pt x="393" y="40"/>
                  <a:pt x="395" y="40"/>
                </a:cubicBezTo>
                <a:cubicBezTo>
                  <a:pt x="395" y="41"/>
                  <a:pt x="396" y="40"/>
                  <a:pt x="396" y="41"/>
                </a:cubicBezTo>
                <a:cubicBezTo>
                  <a:pt x="397" y="41"/>
                  <a:pt x="398" y="41"/>
                  <a:pt x="398" y="41"/>
                </a:cubicBezTo>
                <a:cubicBezTo>
                  <a:pt x="398" y="41"/>
                  <a:pt x="398" y="41"/>
                  <a:pt x="398" y="41"/>
                </a:cubicBezTo>
                <a:cubicBezTo>
                  <a:pt x="399" y="41"/>
                  <a:pt x="399" y="41"/>
                  <a:pt x="399" y="41"/>
                </a:cubicBezTo>
                <a:cubicBezTo>
                  <a:pt x="399" y="41"/>
                  <a:pt x="399" y="41"/>
                  <a:pt x="399" y="41"/>
                </a:cubicBezTo>
                <a:cubicBezTo>
                  <a:pt x="399" y="41"/>
                  <a:pt x="399" y="41"/>
                  <a:pt x="399" y="41"/>
                </a:cubicBezTo>
                <a:cubicBezTo>
                  <a:pt x="400" y="41"/>
                  <a:pt x="400" y="41"/>
                  <a:pt x="400" y="41"/>
                </a:cubicBezTo>
                <a:cubicBezTo>
                  <a:pt x="402" y="42"/>
                  <a:pt x="404" y="42"/>
                  <a:pt x="406" y="42"/>
                </a:cubicBezTo>
                <a:cubicBezTo>
                  <a:pt x="406" y="42"/>
                  <a:pt x="406" y="42"/>
                  <a:pt x="406" y="42"/>
                </a:cubicBezTo>
                <a:cubicBezTo>
                  <a:pt x="407" y="42"/>
                  <a:pt x="408" y="42"/>
                  <a:pt x="409" y="42"/>
                </a:cubicBezTo>
                <a:cubicBezTo>
                  <a:pt x="410" y="43"/>
                  <a:pt x="412" y="43"/>
                  <a:pt x="413" y="43"/>
                </a:cubicBezTo>
                <a:cubicBezTo>
                  <a:pt x="414" y="43"/>
                  <a:pt x="414" y="44"/>
                  <a:pt x="415" y="43"/>
                </a:cubicBezTo>
                <a:cubicBezTo>
                  <a:pt x="416" y="43"/>
                  <a:pt x="416" y="44"/>
                  <a:pt x="417" y="44"/>
                </a:cubicBezTo>
                <a:cubicBezTo>
                  <a:pt x="417" y="44"/>
                  <a:pt x="417" y="44"/>
                  <a:pt x="417" y="44"/>
                </a:cubicBezTo>
                <a:cubicBezTo>
                  <a:pt x="418" y="44"/>
                  <a:pt x="419" y="44"/>
                  <a:pt x="420" y="44"/>
                </a:cubicBezTo>
                <a:cubicBezTo>
                  <a:pt x="420" y="45"/>
                  <a:pt x="420" y="45"/>
                  <a:pt x="420" y="45"/>
                </a:cubicBezTo>
                <a:cubicBezTo>
                  <a:pt x="421" y="44"/>
                  <a:pt x="422" y="45"/>
                  <a:pt x="423" y="45"/>
                </a:cubicBezTo>
                <a:cubicBezTo>
                  <a:pt x="425" y="45"/>
                  <a:pt x="427" y="45"/>
                  <a:pt x="428" y="46"/>
                </a:cubicBezTo>
                <a:cubicBezTo>
                  <a:pt x="429" y="46"/>
                  <a:pt x="429" y="46"/>
                  <a:pt x="429" y="46"/>
                </a:cubicBezTo>
                <a:cubicBezTo>
                  <a:pt x="428" y="46"/>
                  <a:pt x="427" y="46"/>
                  <a:pt x="426" y="45"/>
                </a:cubicBezTo>
                <a:cubicBezTo>
                  <a:pt x="423" y="45"/>
                  <a:pt x="421" y="45"/>
                  <a:pt x="419" y="45"/>
                </a:cubicBezTo>
                <a:cubicBezTo>
                  <a:pt x="418" y="44"/>
                  <a:pt x="417" y="44"/>
                  <a:pt x="416" y="44"/>
                </a:cubicBezTo>
                <a:cubicBezTo>
                  <a:pt x="415" y="44"/>
                  <a:pt x="415" y="44"/>
                  <a:pt x="414" y="44"/>
                </a:cubicBezTo>
                <a:cubicBezTo>
                  <a:pt x="414" y="44"/>
                  <a:pt x="413" y="44"/>
                  <a:pt x="413" y="44"/>
                </a:cubicBezTo>
                <a:cubicBezTo>
                  <a:pt x="413" y="44"/>
                  <a:pt x="412" y="43"/>
                  <a:pt x="412" y="44"/>
                </a:cubicBezTo>
                <a:cubicBezTo>
                  <a:pt x="410" y="43"/>
                  <a:pt x="409" y="43"/>
                  <a:pt x="407" y="43"/>
                </a:cubicBezTo>
                <a:cubicBezTo>
                  <a:pt x="406" y="43"/>
                  <a:pt x="406" y="43"/>
                  <a:pt x="406" y="43"/>
                </a:cubicBezTo>
                <a:cubicBezTo>
                  <a:pt x="405" y="43"/>
                  <a:pt x="404" y="43"/>
                  <a:pt x="402" y="43"/>
                </a:cubicBezTo>
                <a:cubicBezTo>
                  <a:pt x="408" y="44"/>
                  <a:pt x="415" y="45"/>
                  <a:pt x="421" y="46"/>
                </a:cubicBezTo>
                <a:cubicBezTo>
                  <a:pt x="421" y="46"/>
                  <a:pt x="421" y="46"/>
                  <a:pt x="421" y="46"/>
                </a:cubicBezTo>
                <a:cubicBezTo>
                  <a:pt x="421" y="46"/>
                  <a:pt x="423" y="46"/>
                  <a:pt x="423" y="47"/>
                </a:cubicBezTo>
                <a:cubicBezTo>
                  <a:pt x="423" y="47"/>
                  <a:pt x="422" y="46"/>
                  <a:pt x="421" y="47"/>
                </a:cubicBezTo>
                <a:cubicBezTo>
                  <a:pt x="416" y="46"/>
                  <a:pt x="416" y="46"/>
                  <a:pt x="416" y="46"/>
                </a:cubicBezTo>
                <a:cubicBezTo>
                  <a:pt x="415" y="46"/>
                  <a:pt x="413" y="46"/>
                  <a:pt x="412" y="46"/>
                </a:cubicBezTo>
                <a:cubicBezTo>
                  <a:pt x="411" y="46"/>
                  <a:pt x="409" y="46"/>
                  <a:pt x="409" y="45"/>
                </a:cubicBezTo>
                <a:cubicBezTo>
                  <a:pt x="404" y="45"/>
                  <a:pt x="399" y="44"/>
                  <a:pt x="395" y="44"/>
                </a:cubicBezTo>
                <a:cubicBezTo>
                  <a:pt x="395" y="44"/>
                  <a:pt x="395" y="44"/>
                  <a:pt x="395" y="44"/>
                </a:cubicBezTo>
                <a:cubicBezTo>
                  <a:pt x="398" y="44"/>
                  <a:pt x="400" y="44"/>
                  <a:pt x="403" y="45"/>
                </a:cubicBezTo>
                <a:cubicBezTo>
                  <a:pt x="408" y="46"/>
                  <a:pt x="414" y="46"/>
                  <a:pt x="419" y="47"/>
                </a:cubicBezTo>
                <a:cubicBezTo>
                  <a:pt x="415" y="47"/>
                  <a:pt x="412" y="47"/>
                  <a:pt x="408" y="46"/>
                </a:cubicBezTo>
                <a:cubicBezTo>
                  <a:pt x="408" y="47"/>
                  <a:pt x="409" y="47"/>
                  <a:pt x="410" y="47"/>
                </a:cubicBezTo>
                <a:cubicBezTo>
                  <a:pt x="407" y="47"/>
                  <a:pt x="405" y="46"/>
                  <a:pt x="402" y="46"/>
                </a:cubicBezTo>
                <a:cubicBezTo>
                  <a:pt x="403" y="47"/>
                  <a:pt x="405" y="47"/>
                  <a:pt x="406" y="47"/>
                </a:cubicBezTo>
                <a:cubicBezTo>
                  <a:pt x="404" y="47"/>
                  <a:pt x="401" y="47"/>
                  <a:pt x="399" y="46"/>
                </a:cubicBezTo>
                <a:cubicBezTo>
                  <a:pt x="397" y="46"/>
                  <a:pt x="395" y="46"/>
                  <a:pt x="393" y="46"/>
                </a:cubicBezTo>
                <a:cubicBezTo>
                  <a:pt x="396" y="47"/>
                  <a:pt x="399" y="47"/>
                  <a:pt x="402" y="47"/>
                </a:cubicBezTo>
                <a:cubicBezTo>
                  <a:pt x="401" y="47"/>
                  <a:pt x="401" y="47"/>
                  <a:pt x="400" y="47"/>
                </a:cubicBezTo>
                <a:cubicBezTo>
                  <a:pt x="401" y="47"/>
                  <a:pt x="402" y="47"/>
                  <a:pt x="403" y="47"/>
                </a:cubicBezTo>
                <a:cubicBezTo>
                  <a:pt x="401" y="47"/>
                  <a:pt x="401" y="47"/>
                  <a:pt x="401" y="47"/>
                </a:cubicBezTo>
                <a:cubicBezTo>
                  <a:pt x="405" y="48"/>
                  <a:pt x="410" y="49"/>
                  <a:pt x="413" y="49"/>
                </a:cubicBezTo>
                <a:cubicBezTo>
                  <a:pt x="413" y="50"/>
                  <a:pt x="413" y="49"/>
                  <a:pt x="412" y="49"/>
                </a:cubicBezTo>
                <a:cubicBezTo>
                  <a:pt x="410" y="49"/>
                  <a:pt x="407" y="49"/>
                  <a:pt x="404" y="49"/>
                </a:cubicBezTo>
                <a:cubicBezTo>
                  <a:pt x="409" y="49"/>
                  <a:pt x="414" y="50"/>
                  <a:pt x="418" y="51"/>
                </a:cubicBezTo>
                <a:cubicBezTo>
                  <a:pt x="413" y="50"/>
                  <a:pt x="408" y="49"/>
                  <a:pt x="402" y="49"/>
                </a:cubicBezTo>
                <a:cubicBezTo>
                  <a:pt x="405" y="50"/>
                  <a:pt x="409" y="50"/>
                  <a:pt x="412" y="50"/>
                </a:cubicBezTo>
                <a:cubicBezTo>
                  <a:pt x="413" y="50"/>
                  <a:pt x="413" y="50"/>
                  <a:pt x="413" y="50"/>
                </a:cubicBezTo>
                <a:cubicBezTo>
                  <a:pt x="409" y="50"/>
                  <a:pt x="406" y="50"/>
                  <a:pt x="403" y="49"/>
                </a:cubicBezTo>
                <a:cubicBezTo>
                  <a:pt x="403" y="50"/>
                  <a:pt x="401" y="50"/>
                  <a:pt x="401" y="50"/>
                </a:cubicBezTo>
                <a:cubicBezTo>
                  <a:pt x="401" y="50"/>
                  <a:pt x="401" y="50"/>
                  <a:pt x="401" y="50"/>
                </a:cubicBezTo>
                <a:cubicBezTo>
                  <a:pt x="409" y="52"/>
                  <a:pt x="418" y="53"/>
                  <a:pt x="425" y="54"/>
                </a:cubicBezTo>
                <a:cubicBezTo>
                  <a:pt x="425" y="54"/>
                  <a:pt x="424" y="54"/>
                  <a:pt x="423" y="54"/>
                </a:cubicBezTo>
                <a:cubicBezTo>
                  <a:pt x="420" y="54"/>
                  <a:pt x="417" y="53"/>
                  <a:pt x="414" y="53"/>
                </a:cubicBezTo>
                <a:cubicBezTo>
                  <a:pt x="416" y="54"/>
                  <a:pt x="416" y="54"/>
                  <a:pt x="416" y="54"/>
                </a:cubicBezTo>
                <a:cubicBezTo>
                  <a:pt x="415" y="54"/>
                  <a:pt x="414" y="53"/>
                  <a:pt x="412" y="53"/>
                </a:cubicBezTo>
                <a:cubicBezTo>
                  <a:pt x="412" y="53"/>
                  <a:pt x="413" y="54"/>
                  <a:pt x="413" y="54"/>
                </a:cubicBezTo>
                <a:cubicBezTo>
                  <a:pt x="413" y="54"/>
                  <a:pt x="413" y="54"/>
                  <a:pt x="413" y="54"/>
                </a:cubicBezTo>
                <a:cubicBezTo>
                  <a:pt x="413" y="54"/>
                  <a:pt x="412" y="54"/>
                  <a:pt x="412" y="54"/>
                </a:cubicBezTo>
                <a:cubicBezTo>
                  <a:pt x="413" y="54"/>
                  <a:pt x="413" y="54"/>
                  <a:pt x="413" y="54"/>
                </a:cubicBezTo>
                <a:cubicBezTo>
                  <a:pt x="419" y="55"/>
                  <a:pt x="426" y="56"/>
                  <a:pt x="432" y="57"/>
                </a:cubicBezTo>
                <a:cubicBezTo>
                  <a:pt x="432" y="57"/>
                  <a:pt x="432" y="57"/>
                  <a:pt x="433" y="57"/>
                </a:cubicBezTo>
                <a:cubicBezTo>
                  <a:pt x="430" y="58"/>
                  <a:pt x="428" y="57"/>
                  <a:pt x="426" y="57"/>
                </a:cubicBezTo>
                <a:cubicBezTo>
                  <a:pt x="426" y="57"/>
                  <a:pt x="426" y="57"/>
                  <a:pt x="426" y="57"/>
                </a:cubicBezTo>
                <a:cubicBezTo>
                  <a:pt x="427" y="58"/>
                  <a:pt x="429" y="58"/>
                  <a:pt x="431" y="58"/>
                </a:cubicBezTo>
                <a:cubicBezTo>
                  <a:pt x="429" y="58"/>
                  <a:pt x="427" y="58"/>
                  <a:pt x="425" y="58"/>
                </a:cubicBezTo>
                <a:cubicBezTo>
                  <a:pt x="424" y="58"/>
                  <a:pt x="425" y="58"/>
                  <a:pt x="426" y="58"/>
                </a:cubicBezTo>
                <a:cubicBezTo>
                  <a:pt x="425" y="58"/>
                  <a:pt x="425" y="58"/>
                  <a:pt x="425" y="58"/>
                </a:cubicBezTo>
                <a:cubicBezTo>
                  <a:pt x="426" y="59"/>
                  <a:pt x="426" y="59"/>
                  <a:pt x="426" y="59"/>
                </a:cubicBezTo>
                <a:cubicBezTo>
                  <a:pt x="426" y="59"/>
                  <a:pt x="426" y="59"/>
                  <a:pt x="425" y="59"/>
                </a:cubicBezTo>
                <a:cubicBezTo>
                  <a:pt x="427" y="60"/>
                  <a:pt x="430" y="59"/>
                  <a:pt x="431" y="60"/>
                </a:cubicBezTo>
                <a:cubicBezTo>
                  <a:pt x="428" y="61"/>
                  <a:pt x="425" y="60"/>
                  <a:pt x="423" y="61"/>
                </a:cubicBezTo>
                <a:cubicBezTo>
                  <a:pt x="422" y="61"/>
                  <a:pt x="423" y="61"/>
                  <a:pt x="423" y="61"/>
                </a:cubicBezTo>
                <a:cubicBezTo>
                  <a:pt x="426" y="62"/>
                  <a:pt x="429" y="62"/>
                  <a:pt x="431" y="63"/>
                </a:cubicBezTo>
                <a:cubicBezTo>
                  <a:pt x="430" y="63"/>
                  <a:pt x="429" y="63"/>
                  <a:pt x="428" y="63"/>
                </a:cubicBezTo>
                <a:cubicBezTo>
                  <a:pt x="428" y="64"/>
                  <a:pt x="430" y="64"/>
                  <a:pt x="431" y="65"/>
                </a:cubicBezTo>
                <a:cubicBezTo>
                  <a:pt x="431" y="65"/>
                  <a:pt x="431" y="65"/>
                  <a:pt x="432" y="65"/>
                </a:cubicBezTo>
                <a:cubicBezTo>
                  <a:pt x="430" y="65"/>
                  <a:pt x="433" y="65"/>
                  <a:pt x="432" y="66"/>
                </a:cubicBezTo>
                <a:cubicBezTo>
                  <a:pt x="430" y="66"/>
                  <a:pt x="428" y="67"/>
                  <a:pt x="427" y="68"/>
                </a:cubicBezTo>
                <a:cubicBezTo>
                  <a:pt x="429" y="68"/>
                  <a:pt x="430" y="68"/>
                  <a:pt x="431" y="68"/>
                </a:cubicBezTo>
                <a:cubicBezTo>
                  <a:pt x="426" y="68"/>
                  <a:pt x="426" y="68"/>
                  <a:pt x="426" y="68"/>
                </a:cubicBezTo>
                <a:cubicBezTo>
                  <a:pt x="426" y="69"/>
                  <a:pt x="425" y="68"/>
                  <a:pt x="424" y="69"/>
                </a:cubicBezTo>
                <a:cubicBezTo>
                  <a:pt x="427" y="69"/>
                  <a:pt x="427" y="69"/>
                  <a:pt x="427" y="69"/>
                </a:cubicBezTo>
                <a:cubicBezTo>
                  <a:pt x="424" y="69"/>
                  <a:pt x="421" y="69"/>
                  <a:pt x="419" y="69"/>
                </a:cubicBezTo>
                <a:cubicBezTo>
                  <a:pt x="420" y="69"/>
                  <a:pt x="421" y="69"/>
                  <a:pt x="422" y="69"/>
                </a:cubicBezTo>
                <a:cubicBezTo>
                  <a:pt x="422" y="70"/>
                  <a:pt x="421" y="69"/>
                  <a:pt x="420" y="70"/>
                </a:cubicBezTo>
                <a:cubicBezTo>
                  <a:pt x="423" y="70"/>
                  <a:pt x="427" y="70"/>
                  <a:pt x="430" y="70"/>
                </a:cubicBezTo>
                <a:cubicBezTo>
                  <a:pt x="430" y="70"/>
                  <a:pt x="430" y="70"/>
                  <a:pt x="430" y="70"/>
                </a:cubicBezTo>
                <a:cubicBezTo>
                  <a:pt x="430" y="70"/>
                  <a:pt x="430" y="70"/>
                  <a:pt x="430" y="70"/>
                </a:cubicBezTo>
                <a:cubicBezTo>
                  <a:pt x="429" y="71"/>
                  <a:pt x="428" y="71"/>
                  <a:pt x="426" y="71"/>
                </a:cubicBezTo>
                <a:cubicBezTo>
                  <a:pt x="423" y="71"/>
                  <a:pt x="420" y="71"/>
                  <a:pt x="417" y="72"/>
                </a:cubicBezTo>
                <a:cubicBezTo>
                  <a:pt x="416" y="71"/>
                  <a:pt x="416" y="72"/>
                  <a:pt x="415" y="72"/>
                </a:cubicBezTo>
                <a:cubicBezTo>
                  <a:pt x="415" y="72"/>
                  <a:pt x="417" y="72"/>
                  <a:pt x="418" y="72"/>
                </a:cubicBezTo>
                <a:cubicBezTo>
                  <a:pt x="418" y="72"/>
                  <a:pt x="418" y="72"/>
                  <a:pt x="418" y="72"/>
                </a:cubicBezTo>
                <a:cubicBezTo>
                  <a:pt x="429" y="72"/>
                  <a:pt x="429" y="72"/>
                  <a:pt x="429" y="72"/>
                </a:cubicBezTo>
                <a:cubicBezTo>
                  <a:pt x="429" y="72"/>
                  <a:pt x="429" y="72"/>
                  <a:pt x="429" y="72"/>
                </a:cubicBezTo>
                <a:cubicBezTo>
                  <a:pt x="429" y="72"/>
                  <a:pt x="429" y="72"/>
                  <a:pt x="429" y="72"/>
                </a:cubicBezTo>
                <a:cubicBezTo>
                  <a:pt x="425" y="72"/>
                  <a:pt x="420" y="73"/>
                  <a:pt x="416" y="73"/>
                </a:cubicBezTo>
                <a:cubicBezTo>
                  <a:pt x="416" y="73"/>
                  <a:pt x="414" y="73"/>
                  <a:pt x="414" y="73"/>
                </a:cubicBezTo>
                <a:cubicBezTo>
                  <a:pt x="418" y="74"/>
                  <a:pt x="422" y="74"/>
                  <a:pt x="426" y="74"/>
                </a:cubicBezTo>
                <a:cubicBezTo>
                  <a:pt x="423" y="74"/>
                  <a:pt x="420" y="74"/>
                  <a:pt x="416" y="74"/>
                </a:cubicBezTo>
                <a:cubicBezTo>
                  <a:pt x="415" y="74"/>
                  <a:pt x="415" y="74"/>
                  <a:pt x="415" y="74"/>
                </a:cubicBezTo>
                <a:cubicBezTo>
                  <a:pt x="416" y="75"/>
                  <a:pt x="417" y="75"/>
                  <a:pt x="418" y="75"/>
                </a:cubicBezTo>
                <a:cubicBezTo>
                  <a:pt x="417" y="75"/>
                  <a:pt x="416" y="75"/>
                  <a:pt x="415" y="75"/>
                </a:cubicBezTo>
                <a:cubicBezTo>
                  <a:pt x="416" y="75"/>
                  <a:pt x="417" y="75"/>
                  <a:pt x="418" y="75"/>
                </a:cubicBezTo>
                <a:cubicBezTo>
                  <a:pt x="420" y="75"/>
                  <a:pt x="422" y="75"/>
                  <a:pt x="424" y="75"/>
                </a:cubicBezTo>
                <a:cubicBezTo>
                  <a:pt x="422" y="76"/>
                  <a:pt x="421" y="76"/>
                  <a:pt x="420" y="76"/>
                </a:cubicBezTo>
                <a:cubicBezTo>
                  <a:pt x="421" y="77"/>
                  <a:pt x="423" y="76"/>
                  <a:pt x="425" y="76"/>
                </a:cubicBezTo>
                <a:cubicBezTo>
                  <a:pt x="422" y="77"/>
                  <a:pt x="419" y="77"/>
                  <a:pt x="417" y="77"/>
                </a:cubicBezTo>
                <a:cubicBezTo>
                  <a:pt x="418" y="78"/>
                  <a:pt x="419" y="77"/>
                  <a:pt x="420" y="78"/>
                </a:cubicBezTo>
                <a:cubicBezTo>
                  <a:pt x="419" y="78"/>
                  <a:pt x="418" y="78"/>
                  <a:pt x="416" y="78"/>
                </a:cubicBezTo>
                <a:cubicBezTo>
                  <a:pt x="419" y="78"/>
                  <a:pt x="422" y="78"/>
                  <a:pt x="424" y="78"/>
                </a:cubicBezTo>
                <a:cubicBezTo>
                  <a:pt x="422" y="79"/>
                  <a:pt x="420" y="79"/>
                  <a:pt x="417" y="79"/>
                </a:cubicBezTo>
                <a:cubicBezTo>
                  <a:pt x="416" y="79"/>
                  <a:pt x="416" y="79"/>
                  <a:pt x="416" y="79"/>
                </a:cubicBezTo>
                <a:cubicBezTo>
                  <a:pt x="418" y="80"/>
                  <a:pt x="420" y="79"/>
                  <a:pt x="421" y="79"/>
                </a:cubicBezTo>
                <a:cubicBezTo>
                  <a:pt x="420" y="80"/>
                  <a:pt x="417" y="80"/>
                  <a:pt x="415" y="80"/>
                </a:cubicBezTo>
                <a:cubicBezTo>
                  <a:pt x="417" y="81"/>
                  <a:pt x="419" y="81"/>
                  <a:pt x="421" y="81"/>
                </a:cubicBezTo>
                <a:cubicBezTo>
                  <a:pt x="421" y="81"/>
                  <a:pt x="422" y="81"/>
                  <a:pt x="421" y="81"/>
                </a:cubicBezTo>
                <a:cubicBezTo>
                  <a:pt x="419" y="82"/>
                  <a:pt x="417" y="81"/>
                  <a:pt x="415" y="82"/>
                </a:cubicBezTo>
                <a:cubicBezTo>
                  <a:pt x="416" y="82"/>
                  <a:pt x="418" y="82"/>
                  <a:pt x="420" y="82"/>
                </a:cubicBezTo>
                <a:cubicBezTo>
                  <a:pt x="420" y="82"/>
                  <a:pt x="419" y="82"/>
                  <a:pt x="418" y="82"/>
                </a:cubicBezTo>
                <a:cubicBezTo>
                  <a:pt x="418" y="83"/>
                  <a:pt x="420" y="82"/>
                  <a:pt x="420" y="83"/>
                </a:cubicBezTo>
                <a:cubicBezTo>
                  <a:pt x="417" y="84"/>
                  <a:pt x="413" y="84"/>
                  <a:pt x="410" y="85"/>
                </a:cubicBezTo>
                <a:cubicBezTo>
                  <a:pt x="407" y="85"/>
                  <a:pt x="404" y="86"/>
                  <a:pt x="400" y="87"/>
                </a:cubicBezTo>
                <a:cubicBezTo>
                  <a:pt x="400" y="87"/>
                  <a:pt x="400" y="87"/>
                  <a:pt x="400" y="87"/>
                </a:cubicBezTo>
                <a:cubicBezTo>
                  <a:pt x="400" y="87"/>
                  <a:pt x="401" y="87"/>
                  <a:pt x="401" y="87"/>
                </a:cubicBezTo>
                <a:cubicBezTo>
                  <a:pt x="398" y="88"/>
                  <a:pt x="395" y="88"/>
                  <a:pt x="392" y="88"/>
                </a:cubicBezTo>
                <a:cubicBezTo>
                  <a:pt x="392" y="89"/>
                  <a:pt x="392" y="89"/>
                  <a:pt x="392" y="89"/>
                </a:cubicBezTo>
                <a:cubicBezTo>
                  <a:pt x="398" y="89"/>
                  <a:pt x="398" y="89"/>
                  <a:pt x="398" y="89"/>
                </a:cubicBezTo>
                <a:cubicBezTo>
                  <a:pt x="393" y="89"/>
                  <a:pt x="388" y="89"/>
                  <a:pt x="384" y="89"/>
                </a:cubicBezTo>
                <a:cubicBezTo>
                  <a:pt x="383" y="90"/>
                  <a:pt x="383" y="90"/>
                  <a:pt x="383" y="90"/>
                </a:cubicBezTo>
                <a:cubicBezTo>
                  <a:pt x="385" y="91"/>
                  <a:pt x="386" y="90"/>
                  <a:pt x="388" y="90"/>
                </a:cubicBezTo>
                <a:cubicBezTo>
                  <a:pt x="387" y="90"/>
                  <a:pt x="386" y="90"/>
                  <a:pt x="387" y="91"/>
                </a:cubicBezTo>
                <a:cubicBezTo>
                  <a:pt x="389" y="91"/>
                  <a:pt x="391" y="90"/>
                  <a:pt x="394" y="91"/>
                </a:cubicBezTo>
                <a:cubicBezTo>
                  <a:pt x="397" y="90"/>
                  <a:pt x="397" y="90"/>
                  <a:pt x="397" y="90"/>
                </a:cubicBezTo>
                <a:cubicBezTo>
                  <a:pt x="397" y="91"/>
                  <a:pt x="397" y="91"/>
                  <a:pt x="397" y="91"/>
                </a:cubicBezTo>
                <a:cubicBezTo>
                  <a:pt x="394" y="91"/>
                  <a:pt x="392" y="91"/>
                  <a:pt x="389" y="91"/>
                </a:cubicBezTo>
                <a:cubicBezTo>
                  <a:pt x="388" y="92"/>
                  <a:pt x="389" y="92"/>
                  <a:pt x="389" y="92"/>
                </a:cubicBezTo>
                <a:cubicBezTo>
                  <a:pt x="390" y="92"/>
                  <a:pt x="391" y="92"/>
                  <a:pt x="392" y="92"/>
                </a:cubicBezTo>
                <a:cubicBezTo>
                  <a:pt x="393" y="92"/>
                  <a:pt x="394" y="91"/>
                  <a:pt x="395" y="92"/>
                </a:cubicBezTo>
                <a:cubicBezTo>
                  <a:pt x="393" y="92"/>
                  <a:pt x="392" y="92"/>
                  <a:pt x="391" y="92"/>
                </a:cubicBezTo>
                <a:cubicBezTo>
                  <a:pt x="392" y="93"/>
                  <a:pt x="392" y="93"/>
                  <a:pt x="392" y="93"/>
                </a:cubicBezTo>
                <a:cubicBezTo>
                  <a:pt x="394" y="93"/>
                  <a:pt x="396" y="93"/>
                  <a:pt x="398" y="93"/>
                </a:cubicBezTo>
                <a:cubicBezTo>
                  <a:pt x="398" y="93"/>
                  <a:pt x="397" y="93"/>
                  <a:pt x="396" y="94"/>
                </a:cubicBezTo>
                <a:cubicBezTo>
                  <a:pt x="396" y="94"/>
                  <a:pt x="397" y="94"/>
                  <a:pt x="397" y="95"/>
                </a:cubicBezTo>
                <a:cubicBezTo>
                  <a:pt x="397" y="95"/>
                  <a:pt x="397" y="95"/>
                  <a:pt x="397" y="95"/>
                </a:cubicBezTo>
                <a:cubicBezTo>
                  <a:pt x="398" y="95"/>
                  <a:pt x="399" y="96"/>
                  <a:pt x="401" y="96"/>
                </a:cubicBezTo>
                <a:cubicBezTo>
                  <a:pt x="401" y="96"/>
                  <a:pt x="401" y="96"/>
                  <a:pt x="401" y="96"/>
                </a:cubicBezTo>
                <a:cubicBezTo>
                  <a:pt x="398" y="96"/>
                  <a:pt x="395" y="96"/>
                  <a:pt x="391" y="97"/>
                </a:cubicBezTo>
                <a:cubicBezTo>
                  <a:pt x="391" y="97"/>
                  <a:pt x="391" y="97"/>
                  <a:pt x="390" y="97"/>
                </a:cubicBezTo>
                <a:cubicBezTo>
                  <a:pt x="392" y="97"/>
                  <a:pt x="393" y="97"/>
                  <a:pt x="395" y="97"/>
                </a:cubicBezTo>
                <a:cubicBezTo>
                  <a:pt x="393" y="98"/>
                  <a:pt x="396" y="98"/>
                  <a:pt x="397" y="98"/>
                </a:cubicBezTo>
                <a:cubicBezTo>
                  <a:pt x="399" y="99"/>
                  <a:pt x="401" y="98"/>
                  <a:pt x="402" y="99"/>
                </a:cubicBezTo>
                <a:cubicBezTo>
                  <a:pt x="399" y="99"/>
                  <a:pt x="396" y="99"/>
                  <a:pt x="393" y="99"/>
                </a:cubicBezTo>
                <a:cubicBezTo>
                  <a:pt x="392" y="99"/>
                  <a:pt x="392" y="99"/>
                  <a:pt x="391" y="99"/>
                </a:cubicBezTo>
                <a:cubicBezTo>
                  <a:pt x="393" y="100"/>
                  <a:pt x="396" y="100"/>
                  <a:pt x="398" y="100"/>
                </a:cubicBezTo>
                <a:cubicBezTo>
                  <a:pt x="398" y="100"/>
                  <a:pt x="397" y="100"/>
                  <a:pt x="397" y="101"/>
                </a:cubicBezTo>
                <a:cubicBezTo>
                  <a:pt x="400" y="101"/>
                  <a:pt x="401" y="101"/>
                  <a:pt x="403" y="102"/>
                </a:cubicBezTo>
                <a:cubicBezTo>
                  <a:pt x="402" y="102"/>
                  <a:pt x="401" y="101"/>
                  <a:pt x="399" y="101"/>
                </a:cubicBezTo>
                <a:cubicBezTo>
                  <a:pt x="395" y="101"/>
                  <a:pt x="391" y="100"/>
                  <a:pt x="387" y="100"/>
                </a:cubicBezTo>
                <a:cubicBezTo>
                  <a:pt x="387" y="100"/>
                  <a:pt x="387" y="100"/>
                  <a:pt x="387" y="101"/>
                </a:cubicBezTo>
                <a:cubicBezTo>
                  <a:pt x="393" y="101"/>
                  <a:pt x="398" y="101"/>
                  <a:pt x="403" y="103"/>
                </a:cubicBezTo>
                <a:cubicBezTo>
                  <a:pt x="406" y="103"/>
                  <a:pt x="406" y="103"/>
                  <a:pt x="406" y="103"/>
                </a:cubicBezTo>
                <a:cubicBezTo>
                  <a:pt x="406" y="103"/>
                  <a:pt x="406" y="103"/>
                  <a:pt x="406" y="103"/>
                </a:cubicBezTo>
                <a:cubicBezTo>
                  <a:pt x="398" y="102"/>
                  <a:pt x="389" y="102"/>
                  <a:pt x="381" y="101"/>
                </a:cubicBezTo>
                <a:cubicBezTo>
                  <a:pt x="380" y="101"/>
                  <a:pt x="380" y="101"/>
                  <a:pt x="380" y="101"/>
                </a:cubicBezTo>
                <a:cubicBezTo>
                  <a:pt x="387" y="102"/>
                  <a:pt x="395" y="103"/>
                  <a:pt x="401" y="104"/>
                </a:cubicBezTo>
                <a:cubicBezTo>
                  <a:pt x="393" y="103"/>
                  <a:pt x="385" y="103"/>
                  <a:pt x="377" y="102"/>
                </a:cubicBezTo>
                <a:cubicBezTo>
                  <a:pt x="374" y="102"/>
                  <a:pt x="374" y="102"/>
                  <a:pt x="374" y="102"/>
                </a:cubicBezTo>
                <a:cubicBezTo>
                  <a:pt x="383" y="103"/>
                  <a:pt x="393" y="103"/>
                  <a:pt x="402" y="106"/>
                </a:cubicBezTo>
                <a:cubicBezTo>
                  <a:pt x="403" y="106"/>
                  <a:pt x="403" y="106"/>
                  <a:pt x="403" y="106"/>
                </a:cubicBezTo>
                <a:cubicBezTo>
                  <a:pt x="398" y="105"/>
                  <a:pt x="392" y="105"/>
                  <a:pt x="386" y="104"/>
                </a:cubicBezTo>
                <a:cubicBezTo>
                  <a:pt x="386" y="104"/>
                  <a:pt x="386" y="104"/>
                  <a:pt x="386" y="104"/>
                </a:cubicBezTo>
                <a:cubicBezTo>
                  <a:pt x="387" y="105"/>
                  <a:pt x="389" y="105"/>
                  <a:pt x="390" y="105"/>
                </a:cubicBezTo>
                <a:cubicBezTo>
                  <a:pt x="384" y="105"/>
                  <a:pt x="378" y="104"/>
                  <a:pt x="372" y="104"/>
                </a:cubicBezTo>
                <a:cubicBezTo>
                  <a:pt x="372" y="104"/>
                  <a:pt x="371" y="104"/>
                  <a:pt x="371" y="104"/>
                </a:cubicBezTo>
                <a:cubicBezTo>
                  <a:pt x="366" y="104"/>
                  <a:pt x="366" y="104"/>
                  <a:pt x="366" y="104"/>
                </a:cubicBezTo>
                <a:cubicBezTo>
                  <a:pt x="366" y="104"/>
                  <a:pt x="366" y="104"/>
                  <a:pt x="366" y="104"/>
                </a:cubicBezTo>
                <a:cubicBezTo>
                  <a:pt x="377" y="106"/>
                  <a:pt x="389" y="106"/>
                  <a:pt x="401" y="108"/>
                </a:cubicBezTo>
                <a:cubicBezTo>
                  <a:pt x="403" y="109"/>
                  <a:pt x="405" y="109"/>
                  <a:pt x="408" y="109"/>
                </a:cubicBezTo>
                <a:cubicBezTo>
                  <a:pt x="412" y="110"/>
                  <a:pt x="416" y="110"/>
                  <a:pt x="420" y="110"/>
                </a:cubicBezTo>
                <a:cubicBezTo>
                  <a:pt x="420" y="111"/>
                  <a:pt x="419" y="110"/>
                  <a:pt x="418" y="111"/>
                </a:cubicBezTo>
                <a:cubicBezTo>
                  <a:pt x="418" y="111"/>
                  <a:pt x="417" y="111"/>
                  <a:pt x="417" y="111"/>
                </a:cubicBezTo>
                <a:cubicBezTo>
                  <a:pt x="418" y="111"/>
                  <a:pt x="419" y="112"/>
                  <a:pt x="421" y="112"/>
                </a:cubicBezTo>
                <a:cubicBezTo>
                  <a:pt x="422" y="112"/>
                  <a:pt x="423" y="112"/>
                  <a:pt x="424" y="113"/>
                </a:cubicBezTo>
                <a:cubicBezTo>
                  <a:pt x="422" y="113"/>
                  <a:pt x="422" y="113"/>
                  <a:pt x="422" y="113"/>
                </a:cubicBezTo>
                <a:cubicBezTo>
                  <a:pt x="417" y="113"/>
                  <a:pt x="411" y="112"/>
                  <a:pt x="406" y="113"/>
                </a:cubicBezTo>
                <a:cubicBezTo>
                  <a:pt x="405" y="113"/>
                  <a:pt x="403" y="113"/>
                  <a:pt x="402" y="113"/>
                </a:cubicBezTo>
                <a:cubicBezTo>
                  <a:pt x="403" y="113"/>
                  <a:pt x="403" y="113"/>
                  <a:pt x="403" y="113"/>
                </a:cubicBezTo>
                <a:cubicBezTo>
                  <a:pt x="409" y="114"/>
                  <a:pt x="414" y="114"/>
                  <a:pt x="421" y="115"/>
                </a:cubicBezTo>
                <a:cubicBezTo>
                  <a:pt x="422" y="115"/>
                  <a:pt x="422" y="115"/>
                  <a:pt x="422" y="115"/>
                </a:cubicBezTo>
                <a:cubicBezTo>
                  <a:pt x="421" y="115"/>
                  <a:pt x="421" y="115"/>
                  <a:pt x="421" y="115"/>
                </a:cubicBezTo>
                <a:cubicBezTo>
                  <a:pt x="415" y="115"/>
                  <a:pt x="415" y="115"/>
                  <a:pt x="415" y="115"/>
                </a:cubicBezTo>
                <a:cubicBezTo>
                  <a:pt x="414" y="116"/>
                  <a:pt x="414" y="116"/>
                  <a:pt x="414" y="116"/>
                </a:cubicBezTo>
                <a:cubicBezTo>
                  <a:pt x="416" y="116"/>
                  <a:pt x="418" y="116"/>
                  <a:pt x="419" y="116"/>
                </a:cubicBezTo>
                <a:cubicBezTo>
                  <a:pt x="419" y="116"/>
                  <a:pt x="420" y="116"/>
                  <a:pt x="419" y="117"/>
                </a:cubicBezTo>
                <a:cubicBezTo>
                  <a:pt x="420" y="117"/>
                  <a:pt x="420" y="117"/>
                  <a:pt x="421" y="117"/>
                </a:cubicBezTo>
                <a:cubicBezTo>
                  <a:pt x="418" y="117"/>
                  <a:pt x="414" y="117"/>
                  <a:pt x="411" y="117"/>
                </a:cubicBezTo>
                <a:cubicBezTo>
                  <a:pt x="414" y="118"/>
                  <a:pt x="418" y="117"/>
                  <a:pt x="421" y="118"/>
                </a:cubicBezTo>
                <a:cubicBezTo>
                  <a:pt x="419" y="118"/>
                  <a:pt x="418" y="118"/>
                  <a:pt x="417" y="118"/>
                </a:cubicBezTo>
                <a:cubicBezTo>
                  <a:pt x="417" y="118"/>
                  <a:pt x="418" y="118"/>
                  <a:pt x="419" y="118"/>
                </a:cubicBezTo>
                <a:cubicBezTo>
                  <a:pt x="417" y="119"/>
                  <a:pt x="416" y="118"/>
                  <a:pt x="414" y="119"/>
                </a:cubicBezTo>
                <a:cubicBezTo>
                  <a:pt x="410" y="119"/>
                  <a:pt x="404" y="119"/>
                  <a:pt x="400" y="119"/>
                </a:cubicBezTo>
                <a:cubicBezTo>
                  <a:pt x="400" y="119"/>
                  <a:pt x="400" y="119"/>
                  <a:pt x="400" y="119"/>
                </a:cubicBezTo>
                <a:cubicBezTo>
                  <a:pt x="405" y="120"/>
                  <a:pt x="411" y="120"/>
                  <a:pt x="416" y="120"/>
                </a:cubicBezTo>
                <a:cubicBezTo>
                  <a:pt x="416" y="120"/>
                  <a:pt x="417" y="120"/>
                  <a:pt x="417" y="120"/>
                </a:cubicBezTo>
                <a:cubicBezTo>
                  <a:pt x="416" y="120"/>
                  <a:pt x="415" y="120"/>
                  <a:pt x="414" y="121"/>
                </a:cubicBezTo>
                <a:cubicBezTo>
                  <a:pt x="412" y="121"/>
                  <a:pt x="412" y="121"/>
                  <a:pt x="412" y="121"/>
                </a:cubicBezTo>
                <a:cubicBezTo>
                  <a:pt x="412" y="121"/>
                  <a:pt x="412" y="121"/>
                  <a:pt x="412" y="121"/>
                </a:cubicBezTo>
                <a:cubicBezTo>
                  <a:pt x="411" y="121"/>
                  <a:pt x="410" y="121"/>
                  <a:pt x="409" y="121"/>
                </a:cubicBezTo>
                <a:cubicBezTo>
                  <a:pt x="410" y="121"/>
                  <a:pt x="412" y="121"/>
                  <a:pt x="414" y="121"/>
                </a:cubicBezTo>
                <a:cubicBezTo>
                  <a:pt x="411" y="122"/>
                  <a:pt x="406" y="121"/>
                  <a:pt x="403" y="121"/>
                </a:cubicBezTo>
                <a:cubicBezTo>
                  <a:pt x="402" y="121"/>
                  <a:pt x="402" y="121"/>
                  <a:pt x="401" y="121"/>
                </a:cubicBezTo>
                <a:cubicBezTo>
                  <a:pt x="406" y="122"/>
                  <a:pt x="409" y="123"/>
                  <a:pt x="414" y="122"/>
                </a:cubicBezTo>
                <a:cubicBezTo>
                  <a:pt x="414" y="122"/>
                  <a:pt x="414" y="122"/>
                  <a:pt x="414" y="122"/>
                </a:cubicBezTo>
                <a:cubicBezTo>
                  <a:pt x="413" y="122"/>
                  <a:pt x="413" y="122"/>
                  <a:pt x="413" y="122"/>
                </a:cubicBezTo>
                <a:cubicBezTo>
                  <a:pt x="413" y="123"/>
                  <a:pt x="413" y="123"/>
                  <a:pt x="413" y="123"/>
                </a:cubicBezTo>
                <a:cubicBezTo>
                  <a:pt x="412" y="123"/>
                  <a:pt x="412" y="123"/>
                  <a:pt x="412" y="123"/>
                </a:cubicBezTo>
                <a:cubicBezTo>
                  <a:pt x="414" y="123"/>
                  <a:pt x="415" y="123"/>
                  <a:pt x="416" y="123"/>
                </a:cubicBezTo>
                <a:cubicBezTo>
                  <a:pt x="413" y="124"/>
                  <a:pt x="409" y="123"/>
                  <a:pt x="405" y="124"/>
                </a:cubicBezTo>
                <a:cubicBezTo>
                  <a:pt x="404" y="124"/>
                  <a:pt x="403" y="124"/>
                  <a:pt x="402" y="124"/>
                </a:cubicBezTo>
                <a:cubicBezTo>
                  <a:pt x="406" y="125"/>
                  <a:pt x="411" y="125"/>
                  <a:pt x="415" y="125"/>
                </a:cubicBezTo>
                <a:cubicBezTo>
                  <a:pt x="415" y="125"/>
                  <a:pt x="415" y="125"/>
                  <a:pt x="415" y="125"/>
                </a:cubicBezTo>
                <a:cubicBezTo>
                  <a:pt x="413" y="125"/>
                  <a:pt x="410" y="125"/>
                  <a:pt x="407" y="125"/>
                </a:cubicBezTo>
                <a:cubicBezTo>
                  <a:pt x="407" y="125"/>
                  <a:pt x="406" y="125"/>
                  <a:pt x="406" y="125"/>
                </a:cubicBezTo>
                <a:cubicBezTo>
                  <a:pt x="406" y="125"/>
                  <a:pt x="406" y="125"/>
                  <a:pt x="406" y="125"/>
                </a:cubicBezTo>
                <a:cubicBezTo>
                  <a:pt x="406" y="126"/>
                  <a:pt x="406" y="126"/>
                  <a:pt x="406" y="126"/>
                </a:cubicBezTo>
                <a:cubicBezTo>
                  <a:pt x="407" y="126"/>
                  <a:pt x="408" y="126"/>
                  <a:pt x="409" y="126"/>
                </a:cubicBezTo>
                <a:cubicBezTo>
                  <a:pt x="409" y="126"/>
                  <a:pt x="409" y="126"/>
                  <a:pt x="408" y="126"/>
                </a:cubicBezTo>
                <a:cubicBezTo>
                  <a:pt x="407" y="126"/>
                  <a:pt x="405" y="126"/>
                  <a:pt x="403" y="126"/>
                </a:cubicBezTo>
                <a:cubicBezTo>
                  <a:pt x="402" y="126"/>
                  <a:pt x="401" y="126"/>
                  <a:pt x="400" y="126"/>
                </a:cubicBezTo>
                <a:cubicBezTo>
                  <a:pt x="400" y="126"/>
                  <a:pt x="400" y="126"/>
                  <a:pt x="400" y="126"/>
                </a:cubicBezTo>
                <a:cubicBezTo>
                  <a:pt x="420" y="129"/>
                  <a:pt x="420" y="129"/>
                  <a:pt x="420" y="129"/>
                </a:cubicBezTo>
                <a:cubicBezTo>
                  <a:pt x="421" y="129"/>
                  <a:pt x="422" y="129"/>
                  <a:pt x="422" y="128"/>
                </a:cubicBezTo>
                <a:cubicBezTo>
                  <a:pt x="422" y="129"/>
                  <a:pt x="423" y="129"/>
                  <a:pt x="424" y="128"/>
                </a:cubicBezTo>
                <a:cubicBezTo>
                  <a:pt x="429" y="129"/>
                  <a:pt x="435" y="130"/>
                  <a:pt x="441" y="130"/>
                </a:cubicBezTo>
                <a:cubicBezTo>
                  <a:pt x="442" y="130"/>
                  <a:pt x="443" y="130"/>
                  <a:pt x="444" y="130"/>
                </a:cubicBezTo>
                <a:cubicBezTo>
                  <a:pt x="439" y="130"/>
                  <a:pt x="434" y="129"/>
                  <a:pt x="430" y="129"/>
                </a:cubicBezTo>
                <a:cubicBezTo>
                  <a:pt x="437" y="130"/>
                  <a:pt x="445" y="131"/>
                  <a:pt x="453" y="131"/>
                </a:cubicBezTo>
                <a:cubicBezTo>
                  <a:pt x="453" y="132"/>
                  <a:pt x="451" y="131"/>
                  <a:pt x="451" y="132"/>
                </a:cubicBezTo>
                <a:cubicBezTo>
                  <a:pt x="451" y="131"/>
                  <a:pt x="450" y="132"/>
                  <a:pt x="449" y="132"/>
                </a:cubicBezTo>
                <a:cubicBezTo>
                  <a:pt x="450" y="132"/>
                  <a:pt x="450" y="132"/>
                  <a:pt x="450" y="132"/>
                </a:cubicBezTo>
                <a:cubicBezTo>
                  <a:pt x="453" y="133"/>
                  <a:pt x="457" y="132"/>
                  <a:pt x="458" y="133"/>
                </a:cubicBezTo>
                <a:cubicBezTo>
                  <a:pt x="450" y="134"/>
                  <a:pt x="441" y="133"/>
                  <a:pt x="433" y="133"/>
                </a:cubicBezTo>
                <a:cubicBezTo>
                  <a:pt x="432" y="134"/>
                  <a:pt x="432" y="134"/>
                  <a:pt x="432" y="134"/>
                </a:cubicBezTo>
                <a:cubicBezTo>
                  <a:pt x="433" y="134"/>
                  <a:pt x="433" y="134"/>
                  <a:pt x="433" y="134"/>
                </a:cubicBezTo>
                <a:cubicBezTo>
                  <a:pt x="447" y="135"/>
                  <a:pt x="447" y="135"/>
                  <a:pt x="447" y="135"/>
                </a:cubicBezTo>
                <a:cubicBezTo>
                  <a:pt x="449" y="135"/>
                  <a:pt x="444" y="135"/>
                  <a:pt x="452" y="135"/>
                </a:cubicBezTo>
                <a:cubicBezTo>
                  <a:pt x="449" y="135"/>
                  <a:pt x="449" y="135"/>
                  <a:pt x="449" y="135"/>
                </a:cubicBezTo>
                <a:cubicBezTo>
                  <a:pt x="449" y="135"/>
                  <a:pt x="449" y="135"/>
                  <a:pt x="449" y="135"/>
                </a:cubicBezTo>
                <a:cubicBezTo>
                  <a:pt x="452" y="136"/>
                  <a:pt x="452" y="136"/>
                  <a:pt x="452" y="136"/>
                </a:cubicBezTo>
                <a:cubicBezTo>
                  <a:pt x="439" y="135"/>
                  <a:pt x="439" y="135"/>
                  <a:pt x="439" y="135"/>
                </a:cubicBezTo>
                <a:cubicBezTo>
                  <a:pt x="439" y="135"/>
                  <a:pt x="439" y="135"/>
                  <a:pt x="439" y="135"/>
                </a:cubicBezTo>
                <a:cubicBezTo>
                  <a:pt x="440" y="136"/>
                  <a:pt x="440" y="136"/>
                  <a:pt x="440" y="136"/>
                </a:cubicBezTo>
                <a:cubicBezTo>
                  <a:pt x="442" y="136"/>
                  <a:pt x="430" y="135"/>
                  <a:pt x="444" y="136"/>
                </a:cubicBezTo>
                <a:cubicBezTo>
                  <a:pt x="432" y="135"/>
                  <a:pt x="432" y="135"/>
                  <a:pt x="432" y="135"/>
                </a:cubicBezTo>
                <a:cubicBezTo>
                  <a:pt x="431" y="135"/>
                  <a:pt x="431" y="135"/>
                  <a:pt x="431" y="135"/>
                </a:cubicBezTo>
                <a:cubicBezTo>
                  <a:pt x="432" y="136"/>
                  <a:pt x="432" y="136"/>
                  <a:pt x="432" y="136"/>
                </a:cubicBezTo>
                <a:cubicBezTo>
                  <a:pt x="444" y="137"/>
                  <a:pt x="444" y="137"/>
                  <a:pt x="444" y="137"/>
                </a:cubicBezTo>
                <a:cubicBezTo>
                  <a:pt x="447" y="137"/>
                  <a:pt x="449" y="137"/>
                  <a:pt x="452" y="137"/>
                </a:cubicBezTo>
                <a:cubicBezTo>
                  <a:pt x="451" y="137"/>
                  <a:pt x="451" y="137"/>
                  <a:pt x="451" y="137"/>
                </a:cubicBezTo>
                <a:cubicBezTo>
                  <a:pt x="451" y="137"/>
                  <a:pt x="451" y="137"/>
                  <a:pt x="451" y="137"/>
                </a:cubicBezTo>
                <a:cubicBezTo>
                  <a:pt x="450" y="137"/>
                  <a:pt x="450" y="137"/>
                  <a:pt x="450" y="137"/>
                </a:cubicBezTo>
                <a:cubicBezTo>
                  <a:pt x="449" y="137"/>
                  <a:pt x="449" y="137"/>
                  <a:pt x="449" y="137"/>
                </a:cubicBezTo>
                <a:cubicBezTo>
                  <a:pt x="449" y="137"/>
                  <a:pt x="452" y="137"/>
                  <a:pt x="448" y="137"/>
                </a:cubicBezTo>
                <a:cubicBezTo>
                  <a:pt x="448" y="138"/>
                  <a:pt x="448" y="138"/>
                  <a:pt x="448" y="138"/>
                </a:cubicBezTo>
                <a:cubicBezTo>
                  <a:pt x="448" y="138"/>
                  <a:pt x="448" y="138"/>
                  <a:pt x="448" y="138"/>
                </a:cubicBezTo>
                <a:cubicBezTo>
                  <a:pt x="442" y="138"/>
                  <a:pt x="442" y="138"/>
                  <a:pt x="442" y="138"/>
                </a:cubicBezTo>
                <a:cubicBezTo>
                  <a:pt x="431" y="137"/>
                  <a:pt x="431" y="137"/>
                  <a:pt x="431" y="137"/>
                </a:cubicBezTo>
                <a:cubicBezTo>
                  <a:pt x="431" y="137"/>
                  <a:pt x="431" y="137"/>
                  <a:pt x="431" y="137"/>
                </a:cubicBezTo>
                <a:cubicBezTo>
                  <a:pt x="436" y="138"/>
                  <a:pt x="439" y="137"/>
                  <a:pt x="444" y="138"/>
                </a:cubicBezTo>
                <a:cubicBezTo>
                  <a:pt x="448" y="138"/>
                  <a:pt x="448" y="138"/>
                  <a:pt x="448" y="138"/>
                </a:cubicBezTo>
                <a:cubicBezTo>
                  <a:pt x="450" y="139"/>
                  <a:pt x="440" y="138"/>
                  <a:pt x="452" y="138"/>
                </a:cubicBezTo>
                <a:cubicBezTo>
                  <a:pt x="447" y="138"/>
                  <a:pt x="445" y="139"/>
                  <a:pt x="440" y="138"/>
                </a:cubicBezTo>
                <a:cubicBezTo>
                  <a:pt x="442" y="139"/>
                  <a:pt x="442" y="139"/>
                  <a:pt x="442" y="139"/>
                </a:cubicBezTo>
                <a:cubicBezTo>
                  <a:pt x="442" y="139"/>
                  <a:pt x="441" y="139"/>
                  <a:pt x="442" y="139"/>
                </a:cubicBezTo>
                <a:cubicBezTo>
                  <a:pt x="440" y="139"/>
                  <a:pt x="439" y="138"/>
                  <a:pt x="437" y="139"/>
                </a:cubicBezTo>
                <a:cubicBezTo>
                  <a:pt x="435" y="139"/>
                  <a:pt x="435" y="139"/>
                  <a:pt x="435" y="139"/>
                </a:cubicBezTo>
                <a:cubicBezTo>
                  <a:pt x="431" y="139"/>
                  <a:pt x="431" y="139"/>
                  <a:pt x="431" y="139"/>
                </a:cubicBezTo>
                <a:cubicBezTo>
                  <a:pt x="430" y="139"/>
                  <a:pt x="430" y="139"/>
                  <a:pt x="430" y="139"/>
                </a:cubicBezTo>
                <a:cubicBezTo>
                  <a:pt x="430" y="139"/>
                  <a:pt x="431" y="139"/>
                  <a:pt x="430" y="139"/>
                </a:cubicBezTo>
                <a:cubicBezTo>
                  <a:pt x="434" y="139"/>
                  <a:pt x="434" y="139"/>
                  <a:pt x="434" y="139"/>
                </a:cubicBezTo>
                <a:cubicBezTo>
                  <a:pt x="431" y="139"/>
                  <a:pt x="431" y="139"/>
                  <a:pt x="431" y="139"/>
                </a:cubicBezTo>
                <a:cubicBezTo>
                  <a:pt x="430" y="139"/>
                  <a:pt x="430" y="139"/>
                  <a:pt x="430" y="139"/>
                </a:cubicBezTo>
                <a:cubicBezTo>
                  <a:pt x="431" y="139"/>
                  <a:pt x="439" y="140"/>
                  <a:pt x="422" y="139"/>
                </a:cubicBezTo>
                <a:cubicBezTo>
                  <a:pt x="421" y="139"/>
                  <a:pt x="420" y="139"/>
                  <a:pt x="419" y="139"/>
                </a:cubicBezTo>
                <a:cubicBezTo>
                  <a:pt x="419" y="139"/>
                  <a:pt x="419" y="139"/>
                  <a:pt x="418" y="139"/>
                </a:cubicBezTo>
                <a:cubicBezTo>
                  <a:pt x="432" y="140"/>
                  <a:pt x="432" y="140"/>
                  <a:pt x="432" y="140"/>
                </a:cubicBezTo>
                <a:cubicBezTo>
                  <a:pt x="442" y="141"/>
                  <a:pt x="442" y="141"/>
                  <a:pt x="442" y="141"/>
                </a:cubicBezTo>
                <a:cubicBezTo>
                  <a:pt x="442" y="141"/>
                  <a:pt x="442" y="141"/>
                  <a:pt x="442" y="141"/>
                </a:cubicBezTo>
                <a:cubicBezTo>
                  <a:pt x="439" y="141"/>
                  <a:pt x="439" y="141"/>
                  <a:pt x="439" y="141"/>
                </a:cubicBezTo>
                <a:cubicBezTo>
                  <a:pt x="437" y="141"/>
                  <a:pt x="436" y="141"/>
                  <a:pt x="434" y="141"/>
                </a:cubicBezTo>
                <a:cubicBezTo>
                  <a:pt x="432" y="141"/>
                  <a:pt x="432" y="141"/>
                  <a:pt x="432" y="141"/>
                </a:cubicBezTo>
                <a:cubicBezTo>
                  <a:pt x="429" y="141"/>
                  <a:pt x="429" y="141"/>
                  <a:pt x="429" y="141"/>
                </a:cubicBezTo>
                <a:cubicBezTo>
                  <a:pt x="428" y="141"/>
                  <a:pt x="433" y="141"/>
                  <a:pt x="427" y="141"/>
                </a:cubicBezTo>
                <a:cubicBezTo>
                  <a:pt x="432" y="141"/>
                  <a:pt x="432" y="141"/>
                  <a:pt x="432" y="141"/>
                </a:cubicBezTo>
                <a:cubicBezTo>
                  <a:pt x="430" y="141"/>
                  <a:pt x="430" y="141"/>
                  <a:pt x="430" y="141"/>
                </a:cubicBezTo>
                <a:cubicBezTo>
                  <a:pt x="426" y="141"/>
                  <a:pt x="426" y="141"/>
                  <a:pt x="426" y="141"/>
                </a:cubicBezTo>
                <a:cubicBezTo>
                  <a:pt x="422" y="141"/>
                  <a:pt x="422" y="141"/>
                  <a:pt x="422" y="141"/>
                </a:cubicBezTo>
                <a:cubicBezTo>
                  <a:pt x="422" y="141"/>
                  <a:pt x="420" y="141"/>
                  <a:pt x="417" y="141"/>
                </a:cubicBezTo>
                <a:cubicBezTo>
                  <a:pt x="418" y="141"/>
                  <a:pt x="418" y="141"/>
                  <a:pt x="418" y="141"/>
                </a:cubicBezTo>
                <a:cubicBezTo>
                  <a:pt x="426" y="142"/>
                  <a:pt x="426" y="142"/>
                  <a:pt x="426" y="142"/>
                </a:cubicBezTo>
                <a:cubicBezTo>
                  <a:pt x="431" y="142"/>
                  <a:pt x="431" y="142"/>
                  <a:pt x="431" y="142"/>
                </a:cubicBezTo>
                <a:cubicBezTo>
                  <a:pt x="431" y="143"/>
                  <a:pt x="431" y="143"/>
                  <a:pt x="431" y="143"/>
                </a:cubicBezTo>
                <a:cubicBezTo>
                  <a:pt x="437" y="143"/>
                  <a:pt x="437" y="143"/>
                  <a:pt x="437" y="143"/>
                </a:cubicBezTo>
                <a:cubicBezTo>
                  <a:pt x="436" y="143"/>
                  <a:pt x="436" y="143"/>
                  <a:pt x="436" y="143"/>
                </a:cubicBezTo>
                <a:cubicBezTo>
                  <a:pt x="436" y="143"/>
                  <a:pt x="436" y="143"/>
                  <a:pt x="436" y="143"/>
                </a:cubicBezTo>
                <a:cubicBezTo>
                  <a:pt x="440" y="144"/>
                  <a:pt x="440" y="144"/>
                  <a:pt x="440" y="144"/>
                </a:cubicBezTo>
                <a:cubicBezTo>
                  <a:pt x="443" y="144"/>
                  <a:pt x="443" y="144"/>
                  <a:pt x="443" y="144"/>
                </a:cubicBezTo>
                <a:cubicBezTo>
                  <a:pt x="442" y="144"/>
                  <a:pt x="442" y="144"/>
                  <a:pt x="442" y="144"/>
                </a:cubicBezTo>
                <a:cubicBezTo>
                  <a:pt x="442" y="144"/>
                  <a:pt x="442" y="144"/>
                  <a:pt x="442" y="144"/>
                </a:cubicBezTo>
                <a:cubicBezTo>
                  <a:pt x="441" y="144"/>
                  <a:pt x="441" y="144"/>
                  <a:pt x="441" y="144"/>
                </a:cubicBezTo>
                <a:cubicBezTo>
                  <a:pt x="442" y="144"/>
                  <a:pt x="442" y="144"/>
                  <a:pt x="442" y="144"/>
                </a:cubicBezTo>
                <a:cubicBezTo>
                  <a:pt x="442" y="144"/>
                  <a:pt x="441" y="144"/>
                  <a:pt x="443" y="144"/>
                </a:cubicBezTo>
                <a:cubicBezTo>
                  <a:pt x="443" y="144"/>
                  <a:pt x="443" y="144"/>
                  <a:pt x="443" y="144"/>
                </a:cubicBezTo>
                <a:cubicBezTo>
                  <a:pt x="441" y="144"/>
                  <a:pt x="441" y="144"/>
                  <a:pt x="441" y="144"/>
                </a:cubicBezTo>
                <a:cubicBezTo>
                  <a:pt x="440" y="144"/>
                  <a:pt x="440" y="144"/>
                  <a:pt x="440" y="144"/>
                </a:cubicBezTo>
                <a:cubicBezTo>
                  <a:pt x="438" y="144"/>
                  <a:pt x="438" y="144"/>
                  <a:pt x="438" y="144"/>
                </a:cubicBezTo>
                <a:cubicBezTo>
                  <a:pt x="438" y="144"/>
                  <a:pt x="438" y="144"/>
                  <a:pt x="438" y="144"/>
                </a:cubicBezTo>
                <a:cubicBezTo>
                  <a:pt x="438" y="144"/>
                  <a:pt x="438" y="144"/>
                  <a:pt x="438" y="144"/>
                </a:cubicBezTo>
                <a:cubicBezTo>
                  <a:pt x="438" y="144"/>
                  <a:pt x="438" y="144"/>
                  <a:pt x="438" y="144"/>
                </a:cubicBezTo>
                <a:cubicBezTo>
                  <a:pt x="439" y="144"/>
                  <a:pt x="439" y="144"/>
                  <a:pt x="439" y="144"/>
                </a:cubicBezTo>
                <a:cubicBezTo>
                  <a:pt x="439" y="144"/>
                  <a:pt x="439" y="144"/>
                  <a:pt x="439" y="144"/>
                </a:cubicBezTo>
                <a:cubicBezTo>
                  <a:pt x="433" y="144"/>
                  <a:pt x="433" y="144"/>
                  <a:pt x="433" y="144"/>
                </a:cubicBezTo>
                <a:cubicBezTo>
                  <a:pt x="432" y="144"/>
                  <a:pt x="432" y="144"/>
                  <a:pt x="432" y="144"/>
                </a:cubicBezTo>
                <a:cubicBezTo>
                  <a:pt x="430" y="144"/>
                  <a:pt x="428" y="144"/>
                  <a:pt x="426" y="144"/>
                </a:cubicBezTo>
                <a:cubicBezTo>
                  <a:pt x="427" y="144"/>
                  <a:pt x="427" y="144"/>
                  <a:pt x="427" y="144"/>
                </a:cubicBezTo>
                <a:cubicBezTo>
                  <a:pt x="429" y="144"/>
                  <a:pt x="429" y="144"/>
                  <a:pt x="429" y="144"/>
                </a:cubicBezTo>
                <a:cubicBezTo>
                  <a:pt x="429" y="144"/>
                  <a:pt x="429" y="144"/>
                  <a:pt x="429" y="144"/>
                </a:cubicBezTo>
                <a:cubicBezTo>
                  <a:pt x="428" y="145"/>
                  <a:pt x="427" y="144"/>
                  <a:pt x="425" y="144"/>
                </a:cubicBezTo>
                <a:cubicBezTo>
                  <a:pt x="426" y="145"/>
                  <a:pt x="429" y="145"/>
                  <a:pt x="435" y="145"/>
                </a:cubicBezTo>
                <a:cubicBezTo>
                  <a:pt x="441" y="145"/>
                  <a:pt x="441" y="145"/>
                  <a:pt x="441" y="145"/>
                </a:cubicBezTo>
                <a:cubicBezTo>
                  <a:pt x="441" y="145"/>
                  <a:pt x="441" y="145"/>
                  <a:pt x="441" y="145"/>
                </a:cubicBezTo>
                <a:cubicBezTo>
                  <a:pt x="442" y="145"/>
                  <a:pt x="442" y="145"/>
                  <a:pt x="442" y="145"/>
                </a:cubicBezTo>
                <a:cubicBezTo>
                  <a:pt x="443" y="145"/>
                  <a:pt x="443" y="145"/>
                  <a:pt x="443" y="145"/>
                </a:cubicBezTo>
                <a:cubicBezTo>
                  <a:pt x="443" y="145"/>
                  <a:pt x="443" y="145"/>
                  <a:pt x="444" y="146"/>
                </a:cubicBezTo>
                <a:cubicBezTo>
                  <a:pt x="442" y="146"/>
                  <a:pt x="442" y="146"/>
                  <a:pt x="442" y="146"/>
                </a:cubicBezTo>
                <a:cubicBezTo>
                  <a:pt x="441" y="146"/>
                  <a:pt x="441" y="146"/>
                  <a:pt x="441" y="146"/>
                </a:cubicBezTo>
                <a:cubicBezTo>
                  <a:pt x="441" y="146"/>
                  <a:pt x="441" y="146"/>
                  <a:pt x="441" y="146"/>
                </a:cubicBezTo>
                <a:cubicBezTo>
                  <a:pt x="440" y="145"/>
                  <a:pt x="440" y="145"/>
                  <a:pt x="440" y="145"/>
                </a:cubicBezTo>
                <a:cubicBezTo>
                  <a:pt x="438" y="146"/>
                  <a:pt x="438" y="146"/>
                  <a:pt x="438" y="146"/>
                </a:cubicBezTo>
                <a:cubicBezTo>
                  <a:pt x="437" y="146"/>
                  <a:pt x="437" y="146"/>
                  <a:pt x="437" y="146"/>
                </a:cubicBezTo>
                <a:cubicBezTo>
                  <a:pt x="431" y="146"/>
                  <a:pt x="431" y="146"/>
                  <a:pt x="431" y="146"/>
                </a:cubicBezTo>
                <a:cubicBezTo>
                  <a:pt x="430" y="146"/>
                  <a:pt x="430" y="146"/>
                  <a:pt x="430" y="146"/>
                </a:cubicBezTo>
                <a:cubicBezTo>
                  <a:pt x="428" y="146"/>
                  <a:pt x="428" y="146"/>
                  <a:pt x="428" y="146"/>
                </a:cubicBezTo>
                <a:cubicBezTo>
                  <a:pt x="427" y="146"/>
                  <a:pt x="427" y="146"/>
                  <a:pt x="427" y="146"/>
                </a:cubicBezTo>
                <a:cubicBezTo>
                  <a:pt x="427" y="146"/>
                  <a:pt x="427" y="146"/>
                  <a:pt x="427" y="146"/>
                </a:cubicBezTo>
                <a:cubicBezTo>
                  <a:pt x="427" y="146"/>
                  <a:pt x="427" y="145"/>
                  <a:pt x="427" y="146"/>
                </a:cubicBezTo>
                <a:cubicBezTo>
                  <a:pt x="428" y="146"/>
                  <a:pt x="428" y="146"/>
                  <a:pt x="428" y="146"/>
                </a:cubicBezTo>
                <a:cubicBezTo>
                  <a:pt x="428" y="146"/>
                  <a:pt x="426" y="146"/>
                  <a:pt x="428" y="146"/>
                </a:cubicBezTo>
                <a:cubicBezTo>
                  <a:pt x="428" y="146"/>
                  <a:pt x="428" y="146"/>
                  <a:pt x="428" y="146"/>
                </a:cubicBezTo>
                <a:cubicBezTo>
                  <a:pt x="427" y="146"/>
                  <a:pt x="427" y="146"/>
                  <a:pt x="427" y="146"/>
                </a:cubicBezTo>
                <a:cubicBezTo>
                  <a:pt x="427" y="146"/>
                  <a:pt x="427" y="146"/>
                  <a:pt x="427" y="146"/>
                </a:cubicBezTo>
                <a:cubicBezTo>
                  <a:pt x="419" y="146"/>
                  <a:pt x="419" y="146"/>
                  <a:pt x="419" y="146"/>
                </a:cubicBezTo>
                <a:cubicBezTo>
                  <a:pt x="415" y="146"/>
                  <a:pt x="411" y="146"/>
                  <a:pt x="408" y="146"/>
                </a:cubicBezTo>
                <a:cubicBezTo>
                  <a:pt x="407" y="146"/>
                  <a:pt x="407" y="146"/>
                  <a:pt x="407" y="146"/>
                </a:cubicBezTo>
                <a:cubicBezTo>
                  <a:pt x="395" y="146"/>
                  <a:pt x="395" y="146"/>
                  <a:pt x="395" y="146"/>
                </a:cubicBezTo>
                <a:cubicBezTo>
                  <a:pt x="394" y="146"/>
                  <a:pt x="394" y="146"/>
                  <a:pt x="394" y="146"/>
                </a:cubicBezTo>
                <a:cubicBezTo>
                  <a:pt x="396" y="146"/>
                  <a:pt x="396" y="146"/>
                  <a:pt x="396" y="146"/>
                </a:cubicBezTo>
                <a:cubicBezTo>
                  <a:pt x="400" y="146"/>
                  <a:pt x="400" y="146"/>
                  <a:pt x="400" y="146"/>
                </a:cubicBezTo>
                <a:cubicBezTo>
                  <a:pt x="400" y="146"/>
                  <a:pt x="402" y="147"/>
                  <a:pt x="405" y="147"/>
                </a:cubicBezTo>
                <a:cubicBezTo>
                  <a:pt x="405" y="147"/>
                  <a:pt x="405" y="147"/>
                  <a:pt x="405" y="147"/>
                </a:cubicBezTo>
                <a:cubicBezTo>
                  <a:pt x="406" y="147"/>
                  <a:pt x="406" y="147"/>
                  <a:pt x="406" y="147"/>
                </a:cubicBezTo>
                <a:cubicBezTo>
                  <a:pt x="406" y="147"/>
                  <a:pt x="406" y="147"/>
                  <a:pt x="406" y="147"/>
                </a:cubicBezTo>
                <a:cubicBezTo>
                  <a:pt x="408" y="146"/>
                  <a:pt x="408" y="146"/>
                  <a:pt x="408" y="146"/>
                </a:cubicBezTo>
                <a:cubicBezTo>
                  <a:pt x="408" y="147"/>
                  <a:pt x="408" y="147"/>
                  <a:pt x="408" y="147"/>
                </a:cubicBezTo>
                <a:cubicBezTo>
                  <a:pt x="409" y="147"/>
                  <a:pt x="409" y="147"/>
                  <a:pt x="409" y="147"/>
                </a:cubicBezTo>
                <a:cubicBezTo>
                  <a:pt x="408" y="146"/>
                  <a:pt x="408" y="146"/>
                  <a:pt x="408" y="146"/>
                </a:cubicBezTo>
                <a:cubicBezTo>
                  <a:pt x="409" y="146"/>
                  <a:pt x="409" y="146"/>
                  <a:pt x="409" y="147"/>
                </a:cubicBezTo>
                <a:cubicBezTo>
                  <a:pt x="409" y="147"/>
                  <a:pt x="410" y="147"/>
                  <a:pt x="410" y="147"/>
                </a:cubicBezTo>
                <a:cubicBezTo>
                  <a:pt x="410" y="147"/>
                  <a:pt x="410" y="147"/>
                  <a:pt x="410" y="147"/>
                </a:cubicBezTo>
                <a:cubicBezTo>
                  <a:pt x="410" y="147"/>
                  <a:pt x="410" y="147"/>
                  <a:pt x="410" y="147"/>
                </a:cubicBezTo>
                <a:cubicBezTo>
                  <a:pt x="413" y="147"/>
                  <a:pt x="413" y="147"/>
                  <a:pt x="413" y="147"/>
                </a:cubicBezTo>
                <a:cubicBezTo>
                  <a:pt x="413" y="147"/>
                  <a:pt x="413" y="147"/>
                  <a:pt x="413" y="147"/>
                </a:cubicBezTo>
                <a:cubicBezTo>
                  <a:pt x="414" y="147"/>
                  <a:pt x="415" y="147"/>
                  <a:pt x="416" y="147"/>
                </a:cubicBezTo>
                <a:cubicBezTo>
                  <a:pt x="415" y="147"/>
                  <a:pt x="415" y="147"/>
                  <a:pt x="415" y="147"/>
                </a:cubicBezTo>
                <a:cubicBezTo>
                  <a:pt x="416" y="147"/>
                  <a:pt x="416" y="147"/>
                  <a:pt x="416" y="147"/>
                </a:cubicBezTo>
                <a:cubicBezTo>
                  <a:pt x="417" y="147"/>
                  <a:pt x="417" y="147"/>
                  <a:pt x="417" y="147"/>
                </a:cubicBezTo>
                <a:cubicBezTo>
                  <a:pt x="417" y="148"/>
                  <a:pt x="417" y="148"/>
                  <a:pt x="417" y="148"/>
                </a:cubicBezTo>
                <a:cubicBezTo>
                  <a:pt x="418" y="148"/>
                  <a:pt x="418" y="148"/>
                  <a:pt x="418" y="148"/>
                </a:cubicBezTo>
                <a:cubicBezTo>
                  <a:pt x="421" y="148"/>
                  <a:pt x="421" y="148"/>
                  <a:pt x="421" y="148"/>
                </a:cubicBezTo>
                <a:cubicBezTo>
                  <a:pt x="422" y="148"/>
                  <a:pt x="422" y="148"/>
                  <a:pt x="422" y="148"/>
                </a:cubicBezTo>
                <a:cubicBezTo>
                  <a:pt x="423" y="148"/>
                  <a:pt x="423" y="148"/>
                  <a:pt x="423" y="148"/>
                </a:cubicBezTo>
                <a:cubicBezTo>
                  <a:pt x="424" y="148"/>
                  <a:pt x="424" y="148"/>
                  <a:pt x="424" y="148"/>
                </a:cubicBezTo>
                <a:cubicBezTo>
                  <a:pt x="424" y="148"/>
                  <a:pt x="424" y="148"/>
                  <a:pt x="424" y="148"/>
                </a:cubicBezTo>
                <a:cubicBezTo>
                  <a:pt x="426" y="148"/>
                  <a:pt x="426" y="148"/>
                  <a:pt x="426" y="148"/>
                </a:cubicBezTo>
                <a:cubicBezTo>
                  <a:pt x="426" y="148"/>
                  <a:pt x="426" y="148"/>
                  <a:pt x="426" y="148"/>
                </a:cubicBezTo>
                <a:cubicBezTo>
                  <a:pt x="427" y="148"/>
                  <a:pt x="427" y="148"/>
                  <a:pt x="427" y="148"/>
                </a:cubicBezTo>
                <a:cubicBezTo>
                  <a:pt x="427" y="148"/>
                  <a:pt x="427" y="148"/>
                  <a:pt x="427" y="148"/>
                </a:cubicBezTo>
                <a:cubicBezTo>
                  <a:pt x="427" y="148"/>
                  <a:pt x="427" y="148"/>
                  <a:pt x="427" y="148"/>
                </a:cubicBezTo>
                <a:cubicBezTo>
                  <a:pt x="428" y="148"/>
                  <a:pt x="428" y="148"/>
                  <a:pt x="428" y="148"/>
                </a:cubicBezTo>
                <a:cubicBezTo>
                  <a:pt x="432" y="149"/>
                  <a:pt x="432" y="149"/>
                  <a:pt x="432" y="149"/>
                </a:cubicBezTo>
                <a:cubicBezTo>
                  <a:pt x="432" y="149"/>
                  <a:pt x="431" y="148"/>
                  <a:pt x="433" y="149"/>
                </a:cubicBezTo>
                <a:cubicBezTo>
                  <a:pt x="431" y="149"/>
                  <a:pt x="429" y="149"/>
                  <a:pt x="428" y="149"/>
                </a:cubicBezTo>
                <a:cubicBezTo>
                  <a:pt x="427" y="148"/>
                  <a:pt x="427" y="148"/>
                  <a:pt x="427" y="149"/>
                </a:cubicBezTo>
                <a:cubicBezTo>
                  <a:pt x="427" y="149"/>
                  <a:pt x="427" y="149"/>
                  <a:pt x="427" y="149"/>
                </a:cubicBezTo>
                <a:cubicBezTo>
                  <a:pt x="427" y="149"/>
                  <a:pt x="426" y="149"/>
                  <a:pt x="428" y="149"/>
                </a:cubicBezTo>
                <a:cubicBezTo>
                  <a:pt x="428" y="149"/>
                  <a:pt x="428" y="149"/>
                  <a:pt x="428" y="149"/>
                </a:cubicBezTo>
                <a:cubicBezTo>
                  <a:pt x="428" y="149"/>
                  <a:pt x="428" y="149"/>
                  <a:pt x="428" y="149"/>
                </a:cubicBezTo>
                <a:cubicBezTo>
                  <a:pt x="429" y="149"/>
                  <a:pt x="429" y="149"/>
                  <a:pt x="429" y="149"/>
                </a:cubicBezTo>
                <a:cubicBezTo>
                  <a:pt x="429" y="149"/>
                  <a:pt x="429" y="149"/>
                  <a:pt x="429" y="149"/>
                </a:cubicBezTo>
                <a:cubicBezTo>
                  <a:pt x="430" y="149"/>
                  <a:pt x="430" y="149"/>
                  <a:pt x="430" y="149"/>
                </a:cubicBezTo>
                <a:cubicBezTo>
                  <a:pt x="429" y="149"/>
                  <a:pt x="429" y="149"/>
                  <a:pt x="428" y="149"/>
                </a:cubicBezTo>
                <a:cubicBezTo>
                  <a:pt x="427" y="149"/>
                  <a:pt x="427" y="149"/>
                  <a:pt x="427" y="149"/>
                </a:cubicBezTo>
                <a:cubicBezTo>
                  <a:pt x="426" y="149"/>
                  <a:pt x="426" y="149"/>
                  <a:pt x="425" y="149"/>
                </a:cubicBezTo>
                <a:cubicBezTo>
                  <a:pt x="425" y="150"/>
                  <a:pt x="425" y="150"/>
                  <a:pt x="425" y="150"/>
                </a:cubicBezTo>
                <a:cubicBezTo>
                  <a:pt x="430" y="150"/>
                  <a:pt x="430" y="150"/>
                  <a:pt x="430" y="150"/>
                </a:cubicBezTo>
                <a:cubicBezTo>
                  <a:pt x="432" y="150"/>
                  <a:pt x="432" y="150"/>
                  <a:pt x="432" y="150"/>
                </a:cubicBezTo>
                <a:cubicBezTo>
                  <a:pt x="433" y="151"/>
                  <a:pt x="433" y="151"/>
                  <a:pt x="433" y="151"/>
                </a:cubicBezTo>
                <a:cubicBezTo>
                  <a:pt x="434" y="151"/>
                  <a:pt x="435" y="151"/>
                  <a:pt x="436" y="151"/>
                </a:cubicBezTo>
                <a:cubicBezTo>
                  <a:pt x="437" y="151"/>
                  <a:pt x="437" y="151"/>
                  <a:pt x="437" y="151"/>
                </a:cubicBezTo>
                <a:cubicBezTo>
                  <a:pt x="437" y="151"/>
                  <a:pt x="437" y="151"/>
                  <a:pt x="437" y="151"/>
                </a:cubicBezTo>
                <a:cubicBezTo>
                  <a:pt x="438" y="151"/>
                  <a:pt x="438" y="151"/>
                  <a:pt x="438" y="151"/>
                </a:cubicBezTo>
                <a:cubicBezTo>
                  <a:pt x="438" y="151"/>
                  <a:pt x="438" y="151"/>
                  <a:pt x="438" y="151"/>
                </a:cubicBezTo>
                <a:cubicBezTo>
                  <a:pt x="438" y="151"/>
                  <a:pt x="439" y="151"/>
                  <a:pt x="439" y="151"/>
                </a:cubicBezTo>
                <a:cubicBezTo>
                  <a:pt x="439" y="152"/>
                  <a:pt x="439" y="152"/>
                  <a:pt x="439" y="152"/>
                </a:cubicBezTo>
                <a:cubicBezTo>
                  <a:pt x="439" y="152"/>
                  <a:pt x="439" y="152"/>
                  <a:pt x="439" y="152"/>
                </a:cubicBezTo>
                <a:cubicBezTo>
                  <a:pt x="439" y="152"/>
                  <a:pt x="439" y="152"/>
                  <a:pt x="439" y="152"/>
                </a:cubicBezTo>
                <a:cubicBezTo>
                  <a:pt x="436" y="152"/>
                  <a:pt x="436" y="152"/>
                  <a:pt x="436" y="152"/>
                </a:cubicBezTo>
                <a:cubicBezTo>
                  <a:pt x="436" y="152"/>
                  <a:pt x="436" y="152"/>
                  <a:pt x="435" y="152"/>
                </a:cubicBezTo>
                <a:cubicBezTo>
                  <a:pt x="435" y="152"/>
                  <a:pt x="435" y="152"/>
                  <a:pt x="435" y="152"/>
                </a:cubicBezTo>
                <a:cubicBezTo>
                  <a:pt x="435" y="152"/>
                  <a:pt x="435" y="152"/>
                  <a:pt x="435" y="152"/>
                </a:cubicBezTo>
                <a:cubicBezTo>
                  <a:pt x="434" y="152"/>
                  <a:pt x="434" y="152"/>
                  <a:pt x="434" y="152"/>
                </a:cubicBezTo>
                <a:cubicBezTo>
                  <a:pt x="432" y="152"/>
                  <a:pt x="431" y="151"/>
                  <a:pt x="429" y="152"/>
                </a:cubicBezTo>
                <a:cubicBezTo>
                  <a:pt x="437" y="152"/>
                  <a:pt x="437" y="152"/>
                  <a:pt x="437" y="152"/>
                </a:cubicBezTo>
                <a:cubicBezTo>
                  <a:pt x="438" y="153"/>
                  <a:pt x="438" y="153"/>
                  <a:pt x="438" y="153"/>
                </a:cubicBezTo>
                <a:cubicBezTo>
                  <a:pt x="431" y="153"/>
                  <a:pt x="431" y="153"/>
                  <a:pt x="431" y="153"/>
                </a:cubicBezTo>
                <a:cubicBezTo>
                  <a:pt x="430" y="153"/>
                  <a:pt x="429" y="153"/>
                  <a:pt x="427" y="153"/>
                </a:cubicBezTo>
                <a:cubicBezTo>
                  <a:pt x="429" y="153"/>
                  <a:pt x="429" y="153"/>
                  <a:pt x="429" y="153"/>
                </a:cubicBezTo>
                <a:cubicBezTo>
                  <a:pt x="434" y="153"/>
                  <a:pt x="434" y="153"/>
                  <a:pt x="434" y="153"/>
                </a:cubicBezTo>
                <a:cubicBezTo>
                  <a:pt x="435" y="153"/>
                  <a:pt x="435" y="153"/>
                  <a:pt x="435" y="153"/>
                </a:cubicBezTo>
                <a:cubicBezTo>
                  <a:pt x="438" y="154"/>
                  <a:pt x="438" y="154"/>
                  <a:pt x="438" y="154"/>
                </a:cubicBezTo>
                <a:cubicBezTo>
                  <a:pt x="442" y="154"/>
                  <a:pt x="442" y="154"/>
                  <a:pt x="442" y="154"/>
                </a:cubicBezTo>
                <a:cubicBezTo>
                  <a:pt x="443" y="154"/>
                  <a:pt x="439" y="154"/>
                  <a:pt x="444" y="154"/>
                </a:cubicBezTo>
                <a:cubicBezTo>
                  <a:pt x="445" y="154"/>
                  <a:pt x="445" y="154"/>
                  <a:pt x="445" y="154"/>
                </a:cubicBezTo>
                <a:cubicBezTo>
                  <a:pt x="446" y="154"/>
                  <a:pt x="446" y="154"/>
                  <a:pt x="446" y="154"/>
                </a:cubicBezTo>
                <a:cubicBezTo>
                  <a:pt x="447" y="154"/>
                  <a:pt x="441" y="154"/>
                  <a:pt x="449" y="154"/>
                </a:cubicBezTo>
                <a:cubicBezTo>
                  <a:pt x="450" y="155"/>
                  <a:pt x="450" y="155"/>
                  <a:pt x="450" y="155"/>
                </a:cubicBezTo>
                <a:cubicBezTo>
                  <a:pt x="450" y="155"/>
                  <a:pt x="447" y="155"/>
                  <a:pt x="451" y="155"/>
                </a:cubicBezTo>
                <a:cubicBezTo>
                  <a:pt x="451" y="155"/>
                  <a:pt x="451" y="155"/>
                  <a:pt x="451" y="155"/>
                </a:cubicBezTo>
                <a:cubicBezTo>
                  <a:pt x="454" y="155"/>
                  <a:pt x="454" y="155"/>
                  <a:pt x="454" y="155"/>
                </a:cubicBezTo>
                <a:cubicBezTo>
                  <a:pt x="457" y="155"/>
                  <a:pt x="457" y="155"/>
                  <a:pt x="457" y="155"/>
                </a:cubicBezTo>
                <a:cubicBezTo>
                  <a:pt x="460" y="155"/>
                  <a:pt x="462" y="155"/>
                  <a:pt x="465" y="156"/>
                </a:cubicBezTo>
                <a:cubicBezTo>
                  <a:pt x="459" y="155"/>
                  <a:pt x="459" y="155"/>
                  <a:pt x="459" y="155"/>
                </a:cubicBezTo>
                <a:cubicBezTo>
                  <a:pt x="459" y="155"/>
                  <a:pt x="459" y="155"/>
                  <a:pt x="459" y="155"/>
                </a:cubicBezTo>
                <a:cubicBezTo>
                  <a:pt x="460" y="156"/>
                  <a:pt x="460" y="156"/>
                  <a:pt x="460" y="156"/>
                </a:cubicBezTo>
                <a:cubicBezTo>
                  <a:pt x="464" y="156"/>
                  <a:pt x="464" y="156"/>
                  <a:pt x="464" y="156"/>
                </a:cubicBezTo>
                <a:cubicBezTo>
                  <a:pt x="467" y="157"/>
                  <a:pt x="467" y="157"/>
                  <a:pt x="467" y="157"/>
                </a:cubicBezTo>
                <a:cubicBezTo>
                  <a:pt x="470" y="157"/>
                  <a:pt x="470" y="157"/>
                  <a:pt x="470" y="157"/>
                </a:cubicBezTo>
                <a:cubicBezTo>
                  <a:pt x="477" y="157"/>
                  <a:pt x="477" y="157"/>
                  <a:pt x="477" y="157"/>
                </a:cubicBezTo>
                <a:cubicBezTo>
                  <a:pt x="477" y="157"/>
                  <a:pt x="478" y="157"/>
                  <a:pt x="478" y="157"/>
                </a:cubicBezTo>
                <a:cubicBezTo>
                  <a:pt x="475" y="157"/>
                  <a:pt x="475" y="157"/>
                  <a:pt x="475" y="157"/>
                </a:cubicBezTo>
                <a:cubicBezTo>
                  <a:pt x="473" y="157"/>
                  <a:pt x="473" y="157"/>
                  <a:pt x="473" y="157"/>
                </a:cubicBezTo>
                <a:cubicBezTo>
                  <a:pt x="474" y="158"/>
                  <a:pt x="474" y="158"/>
                  <a:pt x="474" y="158"/>
                </a:cubicBezTo>
                <a:cubicBezTo>
                  <a:pt x="481" y="158"/>
                  <a:pt x="481" y="158"/>
                  <a:pt x="481" y="158"/>
                </a:cubicBezTo>
                <a:cubicBezTo>
                  <a:pt x="485" y="158"/>
                  <a:pt x="485" y="158"/>
                  <a:pt x="485" y="158"/>
                </a:cubicBezTo>
                <a:cubicBezTo>
                  <a:pt x="485" y="159"/>
                  <a:pt x="485" y="159"/>
                  <a:pt x="485" y="159"/>
                </a:cubicBezTo>
                <a:cubicBezTo>
                  <a:pt x="486" y="159"/>
                  <a:pt x="486" y="159"/>
                  <a:pt x="486" y="159"/>
                </a:cubicBezTo>
                <a:cubicBezTo>
                  <a:pt x="486" y="159"/>
                  <a:pt x="486" y="159"/>
                  <a:pt x="486" y="159"/>
                </a:cubicBezTo>
                <a:lnTo>
                  <a:pt x="479" y="159"/>
                </a:lnTo>
                <a:close/>
              </a:path>
            </a:pathLst>
          </a:custGeom>
          <a:blipFill dpi="0" rotWithShape="0">
            <a:blip r:embed="rId5"/>
            <a:srcRect/>
            <a:stretch>
              <a:fillRect l="-37000" r="-37000"/>
            </a:stretch>
          </a:blip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251" name="Freeform 127"/>
          <p:cNvSpPr>
            <a:spLocks/>
          </p:cNvSpPr>
          <p:nvPr/>
        </p:nvSpPr>
        <p:spPr bwMode="auto">
          <a:xfrm rot="5400000">
            <a:off x="8480777" y="1810109"/>
            <a:ext cx="2760133" cy="1975554"/>
          </a:xfrm>
          <a:custGeom>
            <a:avLst/>
            <a:gdLst>
              <a:gd name="T0" fmla="*/ 446 w 486"/>
              <a:gd name="T1" fmla="*/ 164 h 235"/>
              <a:gd name="T2" fmla="*/ 467 w 486"/>
              <a:gd name="T3" fmla="*/ 169 h 235"/>
              <a:gd name="T4" fmla="*/ 429 w 486"/>
              <a:gd name="T5" fmla="*/ 173 h 235"/>
              <a:gd name="T6" fmla="*/ 456 w 486"/>
              <a:gd name="T7" fmla="*/ 180 h 235"/>
              <a:gd name="T8" fmla="*/ 429 w 486"/>
              <a:gd name="T9" fmla="*/ 188 h 235"/>
              <a:gd name="T10" fmla="*/ 424 w 486"/>
              <a:gd name="T11" fmla="*/ 193 h 235"/>
              <a:gd name="T12" fmla="*/ 417 w 486"/>
              <a:gd name="T13" fmla="*/ 200 h 235"/>
              <a:gd name="T14" fmla="*/ 406 w 486"/>
              <a:gd name="T15" fmla="*/ 211 h 235"/>
              <a:gd name="T16" fmla="*/ 387 w 486"/>
              <a:gd name="T17" fmla="*/ 215 h 235"/>
              <a:gd name="T18" fmla="*/ 396 w 486"/>
              <a:gd name="T19" fmla="*/ 219 h 235"/>
              <a:gd name="T20" fmla="*/ 376 w 486"/>
              <a:gd name="T21" fmla="*/ 222 h 235"/>
              <a:gd name="T22" fmla="*/ 386 w 486"/>
              <a:gd name="T23" fmla="*/ 226 h 235"/>
              <a:gd name="T24" fmla="*/ 390 w 486"/>
              <a:gd name="T25" fmla="*/ 229 h 235"/>
              <a:gd name="T26" fmla="*/ 392 w 486"/>
              <a:gd name="T27" fmla="*/ 234 h 235"/>
              <a:gd name="T28" fmla="*/ 278 w 486"/>
              <a:gd name="T29" fmla="*/ 233 h 235"/>
              <a:gd name="T30" fmla="*/ 114 w 486"/>
              <a:gd name="T31" fmla="*/ 234 h 235"/>
              <a:gd name="T32" fmla="*/ 70 w 486"/>
              <a:gd name="T33" fmla="*/ 225 h 235"/>
              <a:gd name="T34" fmla="*/ 79 w 486"/>
              <a:gd name="T35" fmla="*/ 216 h 235"/>
              <a:gd name="T36" fmla="*/ 25 w 486"/>
              <a:gd name="T37" fmla="*/ 206 h 235"/>
              <a:gd name="T38" fmla="*/ 31 w 486"/>
              <a:gd name="T39" fmla="*/ 197 h 235"/>
              <a:gd name="T40" fmla="*/ 44 w 486"/>
              <a:gd name="T41" fmla="*/ 190 h 235"/>
              <a:gd name="T42" fmla="*/ 45 w 486"/>
              <a:gd name="T43" fmla="*/ 181 h 235"/>
              <a:gd name="T44" fmla="*/ 54 w 486"/>
              <a:gd name="T45" fmla="*/ 170 h 235"/>
              <a:gd name="T46" fmla="*/ 57 w 486"/>
              <a:gd name="T47" fmla="*/ 164 h 235"/>
              <a:gd name="T48" fmla="*/ 29 w 486"/>
              <a:gd name="T49" fmla="*/ 154 h 235"/>
              <a:gd name="T50" fmla="*/ 34 w 486"/>
              <a:gd name="T51" fmla="*/ 143 h 235"/>
              <a:gd name="T52" fmla="*/ 44 w 486"/>
              <a:gd name="T53" fmla="*/ 132 h 235"/>
              <a:gd name="T54" fmla="*/ 52 w 486"/>
              <a:gd name="T55" fmla="*/ 118 h 235"/>
              <a:gd name="T56" fmla="*/ 34 w 486"/>
              <a:gd name="T57" fmla="*/ 108 h 235"/>
              <a:gd name="T58" fmla="*/ 9 w 486"/>
              <a:gd name="T59" fmla="*/ 97 h 235"/>
              <a:gd name="T60" fmla="*/ 15 w 486"/>
              <a:gd name="T61" fmla="*/ 85 h 235"/>
              <a:gd name="T62" fmla="*/ 21 w 486"/>
              <a:gd name="T63" fmla="*/ 71 h 235"/>
              <a:gd name="T64" fmla="*/ 6 w 486"/>
              <a:gd name="T65" fmla="*/ 58 h 235"/>
              <a:gd name="T66" fmla="*/ 14 w 486"/>
              <a:gd name="T67" fmla="*/ 44 h 235"/>
              <a:gd name="T68" fmla="*/ 33 w 486"/>
              <a:gd name="T69" fmla="*/ 31 h 235"/>
              <a:gd name="T70" fmla="*/ 39 w 486"/>
              <a:gd name="T71" fmla="*/ 22 h 235"/>
              <a:gd name="T72" fmla="*/ 48 w 486"/>
              <a:gd name="T73" fmla="*/ 13 h 235"/>
              <a:gd name="T74" fmla="*/ 92 w 486"/>
              <a:gd name="T75" fmla="*/ 5 h 235"/>
              <a:gd name="T76" fmla="*/ 160 w 486"/>
              <a:gd name="T77" fmla="*/ 2 h 235"/>
              <a:gd name="T78" fmla="*/ 258 w 486"/>
              <a:gd name="T79" fmla="*/ 8 h 235"/>
              <a:gd name="T80" fmla="*/ 314 w 486"/>
              <a:gd name="T81" fmla="*/ 13 h 235"/>
              <a:gd name="T82" fmla="*/ 344 w 486"/>
              <a:gd name="T83" fmla="*/ 16 h 235"/>
              <a:gd name="T84" fmla="*/ 347 w 486"/>
              <a:gd name="T85" fmla="*/ 18 h 235"/>
              <a:gd name="T86" fmla="*/ 329 w 486"/>
              <a:gd name="T87" fmla="*/ 19 h 235"/>
              <a:gd name="T88" fmla="*/ 355 w 486"/>
              <a:gd name="T89" fmla="*/ 23 h 235"/>
              <a:gd name="T90" fmla="*/ 349 w 486"/>
              <a:gd name="T91" fmla="*/ 25 h 235"/>
              <a:gd name="T92" fmla="*/ 358 w 486"/>
              <a:gd name="T93" fmla="*/ 29 h 235"/>
              <a:gd name="T94" fmla="*/ 404 w 486"/>
              <a:gd name="T95" fmla="*/ 38 h 235"/>
              <a:gd name="T96" fmla="*/ 402 w 486"/>
              <a:gd name="T97" fmla="*/ 40 h 235"/>
              <a:gd name="T98" fmla="*/ 413 w 486"/>
              <a:gd name="T99" fmla="*/ 44 h 235"/>
              <a:gd name="T100" fmla="*/ 425 w 486"/>
              <a:gd name="T101" fmla="*/ 54 h 235"/>
              <a:gd name="T102" fmla="*/ 430 w 486"/>
              <a:gd name="T103" fmla="*/ 70 h 235"/>
              <a:gd name="T104" fmla="*/ 400 w 486"/>
              <a:gd name="T105" fmla="*/ 87 h 235"/>
              <a:gd name="T106" fmla="*/ 387 w 486"/>
              <a:gd name="T107" fmla="*/ 100 h 235"/>
              <a:gd name="T108" fmla="*/ 419 w 486"/>
              <a:gd name="T109" fmla="*/ 117 h 235"/>
              <a:gd name="T110" fmla="*/ 400 w 486"/>
              <a:gd name="T111" fmla="*/ 126 h 235"/>
              <a:gd name="T112" fmla="*/ 442 w 486"/>
              <a:gd name="T113" fmla="*/ 138 h 235"/>
              <a:gd name="T114" fmla="*/ 431 w 486"/>
              <a:gd name="T115" fmla="*/ 143 h 235"/>
              <a:gd name="T116" fmla="*/ 440 w 486"/>
              <a:gd name="T117" fmla="*/ 145 h 235"/>
              <a:gd name="T118" fmla="*/ 415 w 486"/>
              <a:gd name="T119" fmla="*/ 147 h 235"/>
              <a:gd name="T120" fmla="*/ 437 w 486"/>
              <a:gd name="T121" fmla="*/ 151 h 235"/>
              <a:gd name="T122" fmla="*/ 467 w 486"/>
              <a:gd name="T123" fmla="*/ 15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6" h="235">
                <a:moveTo>
                  <a:pt x="479" y="159"/>
                </a:moveTo>
                <a:cubicBezTo>
                  <a:pt x="469" y="159"/>
                  <a:pt x="458" y="158"/>
                  <a:pt x="447" y="159"/>
                </a:cubicBezTo>
                <a:cubicBezTo>
                  <a:pt x="442" y="159"/>
                  <a:pt x="442" y="159"/>
                  <a:pt x="442" y="159"/>
                </a:cubicBezTo>
                <a:cubicBezTo>
                  <a:pt x="442" y="159"/>
                  <a:pt x="443" y="159"/>
                  <a:pt x="444" y="159"/>
                </a:cubicBezTo>
                <a:cubicBezTo>
                  <a:pt x="447" y="159"/>
                  <a:pt x="451" y="159"/>
                  <a:pt x="455" y="160"/>
                </a:cubicBezTo>
                <a:cubicBezTo>
                  <a:pt x="455" y="160"/>
                  <a:pt x="456" y="160"/>
                  <a:pt x="456" y="160"/>
                </a:cubicBezTo>
                <a:cubicBezTo>
                  <a:pt x="457" y="160"/>
                  <a:pt x="458" y="160"/>
                  <a:pt x="459" y="160"/>
                </a:cubicBezTo>
                <a:cubicBezTo>
                  <a:pt x="461" y="160"/>
                  <a:pt x="463" y="160"/>
                  <a:pt x="465" y="161"/>
                </a:cubicBezTo>
                <a:cubicBezTo>
                  <a:pt x="466" y="160"/>
                  <a:pt x="467" y="160"/>
                  <a:pt x="468" y="161"/>
                </a:cubicBezTo>
                <a:cubicBezTo>
                  <a:pt x="465" y="161"/>
                  <a:pt x="464" y="160"/>
                  <a:pt x="461" y="161"/>
                </a:cubicBezTo>
                <a:cubicBezTo>
                  <a:pt x="468" y="161"/>
                  <a:pt x="473" y="161"/>
                  <a:pt x="480" y="162"/>
                </a:cubicBezTo>
                <a:cubicBezTo>
                  <a:pt x="479" y="162"/>
                  <a:pt x="479" y="162"/>
                  <a:pt x="479" y="162"/>
                </a:cubicBezTo>
                <a:cubicBezTo>
                  <a:pt x="475" y="161"/>
                  <a:pt x="471" y="161"/>
                  <a:pt x="466" y="161"/>
                </a:cubicBezTo>
                <a:cubicBezTo>
                  <a:pt x="466" y="161"/>
                  <a:pt x="465" y="162"/>
                  <a:pt x="465" y="161"/>
                </a:cubicBezTo>
                <a:cubicBezTo>
                  <a:pt x="465" y="161"/>
                  <a:pt x="465" y="161"/>
                  <a:pt x="465" y="161"/>
                </a:cubicBezTo>
                <a:cubicBezTo>
                  <a:pt x="461" y="161"/>
                  <a:pt x="456" y="161"/>
                  <a:pt x="453" y="161"/>
                </a:cubicBezTo>
                <a:cubicBezTo>
                  <a:pt x="454" y="161"/>
                  <a:pt x="455" y="161"/>
                  <a:pt x="457" y="162"/>
                </a:cubicBezTo>
                <a:cubicBezTo>
                  <a:pt x="462" y="162"/>
                  <a:pt x="467" y="162"/>
                  <a:pt x="473" y="162"/>
                </a:cubicBezTo>
                <a:cubicBezTo>
                  <a:pt x="470" y="162"/>
                  <a:pt x="467" y="162"/>
                  <a:pt x="464" y="162"/>
                </a:cubicBezTo>
                <a:cubicBezTo>
                  <a:pt x="468" y="163"/>
                  <a:pt x="471" y="163"/>
                  <a:pt x="475" y="163"/>
                </a:cubicBezTo>
                <a:cubicBezTo>
                  <a:pt x="472" y="163"/>
                  <a:pt x="472" y="163"/>
                  <a:pt x="472" y="163"/>
                </a:cubicBezTo>
                <a:cubicBezTo>
                  <a:pt x="473" y="163"/>
                  <a:pt x="473" y="163"/>
                  <a:pt x="473" y="163"/>
                </a:cubicBezTo>
                <a:cubicBezTo>
                  <a:pt x="472" y="163"/>
                  <a:pt x="471" y="163"/>
                  <a:pt x="470" y="163"/>
                </a:cubicBezTo>
                <a:cubicBezTo>
                  <a:pt x="471" y="163"/>
                  <a:pt x="471" y="163"/>
                  <a:pt x="471" y="163"/>
                </a:cubicBezTo>
                <a:cubicBezTo>
                  <a:pt x="471" y="163"/>
                  <a:pt x="470" y="163"/>
                  <a:pt x="470" y="163"/>
                </a:cubicBezTo>
                <a:cubicBezTo>
                  <a:pt x="469" y="163"/>
                  <a:pt x="468" y="163"/>
                  <a:pt x="467" y="163"/>
                </a:cubicBezTo>
                <a:cubicBezTo>
                  <a:pt x="466" y="163"/>
                  <a:pt x="465" y="163"/>
                  <a:pt x="464" y="163"/>
                </a:cubicBezTo>
                <a:cubicBezTo>
                  <a:pt x="461" y="163"/>
                  <a:pt x="458" y="163"/>
                  <a:pt x="455" y="163"/>
                </a:cubicBezTo>
                <a:cubicBezTo>
                  <a:pt x="456" y="163"/>
                  <a:pt x="458" y="163"/>
                  <a:pt x="459" y="163"/>
                </a:cubicBezTo>
                <a:cubicBezTo>
                  <a:pt x="461" y="163"/>
                  <a:pt x="463" y="163"/>
                  <a:pt x="465" y="164"/>
                </a:cubicBezTo>
                <a:cubicBezTo>
                  <a:pt x="469" y="163"/>
                  <a:pt x="473" y="164"/>
                  <a:pt x="476" y="164"/>
                </a:cubicBezTo>
                <a:cubicBezTo>
                  <a:pt x="472" y="164"/>
                  <a:pt x="468" y="164"/>
                  <a:pt x="464" y="164"/>
                </a:cubicBezTo>
                <a:cubicBezTo>
                  <a:pt x="464" y="164"/>
                  <a:pt x="465" y="164"/>
                  <a:pt x="466" y="164"/>
                </a:cubicBezTo>
                <a:cubicBezTo>
                  <a:pt x="464" y="164"/>
                  <a:pt x="462" y="165"/>
                  <a:pt x="460" y="164"/>
                </a:cubicBezTo>
                <a:cubicBezTo>
                  <a:pt x="459" y="165"/>
                  <a:pt x="458" y="164"/>
                  <a:pt x="457" y="164"/>
                </a:cubicBezTo>
                <a:cubicBezTo>
                  <a:pt x="453" y="165"/>
                  <a:pt x="449" y="164"/>
                  <a:pt x="446" y="164"/>
                </a:cubicBezTo>
                <a:cubicBezTo>
                  <a:pt x="444" y="164"/>
                  <a:pt x="443" y="164"/>
                  <a:pt x="442" y="164"/>
                </a:cubicBezTo>
                <a:cubicBezTo>
                  <a:pt x="441" y="164"/>
                  <a:pt x="440" y="164"/>
                  <a:pt x="439" y="164"/>
                </a:cubicBezTo>
                <a:cubicBezTo>
                  <a:pt x="442" y="164"/>
                  <a:pt x="445" y="165"/>
                  <a:pt x="448" y="165"/>
                </a:cubicBezTo>
                <a:cubicBezTo>
                  <a:pt x="448" y="165"/>
                  <a:pt x="446" y="164"/>
                  <a:pt x="445" y="165"/>
                </a:cubicBezTo>
                <a:cubicBezTo>
                  <a:pt x="443" y="165"/>
                  <a:pt x="440" y="164"/>
                  <a:pt x="437" y="164"/>
                </a:cubicBezTo>
                <a:cubicBezTo>
                  <a:pt x="436" y="164"/>
                  <a:pt x="434" y="164"/>
                  <a:pt x="433" y="164"/>
                </a:cubicBezTo>
                <a:cubicBezTo>
                  <a:pt x="442" y="165"/>
                  <a:pt x="442" y="165"/>
                  <a:pt x="442" y="165"/>
                </a:cubicBezTo>
                <a:cubicBezTo>
                  <a:pt x="442" y="165"/>
                  <a:pt x="442" y="165"/>
                  <a:pt x="442" y="165"/>
                </a:cubicBezTo>
                <a:cubicBezTo>
                  <a:pt x="442" y="165"/>
                  <a:pt x="442" y="165"/>
                  <a:pt x="442" y="165"/>
                </a:cubicBezTo>
                <a:cubicBezTo>
                  <a:pt x="442" y="165"/>
                  <a:pt x="442" y="165"/>
                  <a:pt x="442" y="165"/>
                </a:cubicBezTo>
                <a:cubicBezTo>
                  <a:pt x="442" y="165"/>
                  <a:pt x="442" y="165"/>
                  <a:pt x="442" y="165"/>
                </a:cubicBezTo>
                <a:cubicBezTo>
                  <a:pt x="450" y="165"/>
                  <a:pt x="458" y="166"/>
                  <a:pt x="465" y="166"/>
                </a:cubicBezTo>
                <a:cubicBezTo>
                  <a:pt x="465" y="167"/>
                  <a:pt x="463" y="166"/>
                  <a:pt x="463" y="166"/>
                </a:cubicBezTo>
                <a:cubicBezTo>
                  <a:pt x="461" y="166"/>
                  <a:pt x="459" y="166"/>
                  <a:pt x="457" y="166"/>
                </a:cubicBezTo>
                <a:cubicBezTo>
                  <a:pt x="457" y="166"/>
                  <a:pt x="456" y="166"/>
                  <a:pt x="456" y="166"/>
                </a:cubicBezTo>
                <a:cubicBezTo>
                  <a:pt x="456" y="167"/>
                  <a:pt x="455" y="166"/>
                  <a:pt x="455" y="167"/>
                </a:cubicBezTo>
                <a:cubicBezTo>
                  <a:pt x="455" y="167"/>
                  <a:pt x="455" y="167"/>
                  <a:pt x="455" y="167"/>
                </a:cubicBezTo>
                <a:cubicBezTo>
                  <a:pt x="447" y="167"/>
                  <a:pt x="440" y="167"/>
                  <a:pt x="433" y="166"/>
                </a:cubicBezTo>
                <a:cubicBezTo>
                  <a:pt x="433" y="167"/>
                  <a:pt x="433" y="167"/>
                  <a:pt x="433" y="167"/>
                </a:cubicBezTo>
                <a:cubicBezTo>
                  <a:pt x="433" y="167"/>
                  <a:pt x="434" y="167"/>
                  <a:pt x="434" y="167"/>
                </a:cubicBezTo>
                <a:cubicBezTo>
                  <a:pt x="434" y="167"/>
                  <a:pt x="433" y="167"/>
                  <a:pt x="433" y="167"/>
                </a:cubicBezTo>
                <a:cubicBezTo>
                  <a:pt x="436" y="167"/>
                  <a:pt x="438" y="167"/>
                  <a:pt x="441" y="167"/>
                </a:cubicBezTo>
                <a:cubicBezTo>
                  <a:pt x="441" y="167"/>
                  <a:pt x="440" y="167"/>
                  <a:pt x="440" y="167"/>
                </a:cubicBezTo>
                <a:cubicBezTo>
                  <a:pt x="440" y="167"/>
                  <a:pt x="441" y="167"/>
                  <a:pt x="441" y="167"/>
                </a:cubicBezTo>
                <a:cubicBezTo>
                  <a:pt x="441" y="168"/>
                  <a:pt x="441" y="168"/>
                  <a:pt x="441" y="168"/>
                </a:cubicBezTo>
                <a:cubicBezTo>
                  <a:pt x="444" y="168"/>
                  <a:pt x="446" y="168"/>
                  <a:pt x="449" y="168"/>
                </a:cubicBezTo>
                <a:cubicBezTo>
                  <a:pt x="450" y="168"/>
                  <a:pt x="451" y="168"/>
                  <a:pt x="452" y="168"/>
                </a:cubicBezTo>
                <a:cubicBezTo>
                  <a:pt x="453" y="168"/>
                  <a:pt x="453" y="168"/>
                  <a:pt x="453" y="168"/>
                </a:cubicBezTo>
                <a:cubicBezTo>
                  <a:pt x="455" y="168"/>
                  <a:pt x="457" y="169"/>
                  <a:pt x="459" y="169"/>
                </a:cubicBezTo>
                <a:cubicBezTo>
                  <a:pt x="460" y="169"/>
                  <a:pt x="459" y="169"/>
                  <a:pt x="459" y="169"/>
                </a:cubicBezTo>
                <a:cubicBezTo>
                  <a:pt x="460" y="169"/>
                  <a:pt x="460" y="169"/>
                  <a:pt x="460" y="169"/>
                </a:cubicBezTo>
                <a:cubicBezTo>
                  <a:pt x="461" y="169"/>
                  <a:pt x="461" y="169"/>
                  <a:pt x="462" y="169"/>
                </a:cubicBezTo>
                <a:cubicBezTo>
                  <a:pt x="462" y="169"/>
                  <a:pt x="463" y="169"/>
                  <a:pt x="463" y="169"/>
                </a:cubicBezTo>
                <a:cubicBezTo>
                  <a:pt x="464" y="170"/>
                  <a:pt x="464" y="169"/>
                  <a:pt x="464" y="169"/>
                </a:cubicBezTo>
                <a:cubicBezTo>
                  <a:pt x="465" y="169"/>
                  <a:pt x="466" y="169"/>
                  <a:pt x="468" y="169"/>
                </a:cubicBezTo>
                <a:cubicBezTo>
                  <a:pt x="467" y="169"/>
                  <a:pt x="467" y="169"/>
                  <a:pt x="467" y="169"/>
                </a:cubicBezTo>
                <a:cubicBezTo>
                  <a:pt x="467" y="169"/>
                  <a:pt x="468" y="170"/>
                  <a:pt x="468" y="169"/>
                </a:cubicBezTo>
                <a:cubicBezTo>
                  <a:pt x="468" y="169"/>
                  <a:pt x="469" y="169"/>
                  <a:pt x="469" y="170"/>
                </a:cubicBezTo>
                <a:cubicBezTo>
                  <a:pt x="468" y="170"/>
                  <a:pt x="467" y="170"/>
                  <a:pt x="467" y="170"/>
                </a:cubicBezTo>
                <a:cubicBezTo>
                  <a:pt x="467" y="170"/>
                  <a:pt x="466" y="170"/>
                  <a:pt x="466" y="169"/>
                </a:cubicBezTo>
                <a:cubicBezTo>
                  <a:pt x="466" y="170"/>
                  <a:pt x="465" y="170"/>
                  <a:pt x="465" y="169"/>
                </a:cubicBezTo>
                <a:cubicBezTo>
                  <a:pt x="464" y="170"/>
                  <a:pt x="463" y="169"/>
                  <a:pt x="463" y="169"/>
                </a:cubicBezTo>
                <a:cubicBezTo>
                  <a:pt x="461" y="170"/>
                  <a:pt x="459" y="170"/>
                  <a:pt x="457" y="169"/>
                </a:cubicBezTo>
                <a:cubicBezTo>
                  <a:pt x="454" y="170"/>
                  <a:pt x="451" y="169"/>
                  <a:pt x="448" y="169"/>
                </a:cubicBezTo>
                <a:cubicBezTo>
                  <a:pt x="447" y="169"/>
                  <a:pt x="447" y="169"/>
                  <a:pt x="447" y="169"/>
                </a:cubicBezTo>
                <a:cubicBezTo>
                  <a:pt x="447" y="169"/>
                  <a:pt x="447" y="169"/>
                  <a:pt x="447" y="169"/>
                </a:cubicBezTo>
                <a:cubicBezTo>
                  <a:pt x="447" y="169"/>
                  <a:pt x="446" y="169"/>
                  <a:pt x="447" y="170"/>
                </a:cubicBezTo>
                <a:cubicBezTo>
                  <a:pt x="447" y="170"/>
                  <a:pt x="448" y="170"/>
                  <a:pt x="449" y="170"/>
                </a:cubicBezTo>
                <a:cubicBezTo>
                  <a:pt x="449" y="170"/>
                  <a:pt x="450" y="170"/>
                  <a:pt x="450" y="170"/>
                </a:cubicBezTo>
                <a:cubicBezTo>
                  <a:pt x="451" y="170"/>
                  <a:pt x="452" y="170"/>
                  <a:pt x="452" y="171"/>
                </a:cubicBezTo>
                <a:cubicBezTo>
                  <a:pt x="453" y="170"/>
                  <a:pt x="453" y="170"/>
                  <a:pt x="453" y="171"/>
                </a:cubicBezTo>
                <a:cubicBezTo>
                  <a:pt x="453" y="170"/>
                  <a:pt x="453" y="170"/>
                  <a:pt x="453" y="170"/>
                </a:cubicBezTo>
                <a:cubicBezTo>
                  <a:pt x="454" y="170"/>
                  <a:pt x="456" y="171"/>
                  <a:pt x="457" y="171"/>
                </a:cubicBezTo>
                <a:cubicBezTo>
                  <a:pt x="457" y="171"/>
                  <a:pt x="458" y="171"/>
                  <a:pt x="458" y="171"/>
                </a:cubicBezTo>
                <a:cubicBezTo>
                  <a:pt x="458" y="171"/>
                  <a:pt x="458" y="171"/>
                  <a:pt x="458" y="171"/>
                </a:cubicBezTo>
                <a:cubicBezTo>
                  <a:pt x="459" y="171"/>
                  <a:pt x="461" y="171"/>
                  <a:pt x="462" y="171"/>
                </a:cubicBezTo>
                <a:cubicBezTo>
                  <a:pt x="462" y="171"/>
                  <a:pt x="462" y="171"/>
                  <a:pt x="462" y="171"/>
                </a:cubicBezTo>
                <a:cubicBezTo>
                  <a:pt x="461" y="171"/>
                  <a:pt x="460" y="171"/>
                  <a:pt x="460" y="171"/>
                </a:cubicBezTo>
                <a:cubicBezTo>
                  <a:pt x="457" y="171"/>
                  <a:pt x="455" y="171"/>
                  <a:pt x="452" y="171"/>
                </a:cubicBezTo>
                <a:cubicBezTo>
                  <a:pt x="451" y="171"/>
                  <a:pt x="451" y="171"/>
                  <a:pt x="450" y="171"/>
                </a:cubicBezTo>
                <a:cubicBezTo>
                  <a:pt x="449" y="171"/>
                  <a:pt x="447" y="171"/>
                  <a:pt x="445" y="171"/>
                </a:cubicBezTo>
                <a:cubicBezTo>
                  <a:pt x="446" y="172"/>
                  <a:pt x="447" y="172"/>
                  <a:pt x="448" y="172"/>
                </a:cubicBezTo>
                <a:cubicBezTo>
                  <a:pt x="449" y="172"/>
                  <a:pt x="449" y="172"/>
                  <a:pt x="449" y="172"/>
                </a:cubicBezTo>
                <a:cubicBezTo>
                  <a:pt x="449" y="171"/>
                  <a:pt x="450" y="172"/>
                  <a:pt x="450" y="172"/>
                </a:cubicBezTo>
                <a:cubicBezTo>
                  <a:pt x="451" y="172"/>
                  <a:pt x="451" y="172"/>
                  <a:pt x="451" y="172"/>
                </a:cubicBezTo>
                <a:cubicBezTo>
                  <a:pt x="450" y="172"/>
                  <a:pt x="449" y="172"/>
                  <a:pt x="448" y="172"/>
                </a:cubicBezTo>
                <a:cubicBezTo>
                  <a:pt x="447" y="172"/>
                  <a:pt x="446" y="172"/>
                  <a:pt x="444" y="172"/>
                </a:cubicBezTo>
                <a:cubicBezTo>
                  <a:pt x="442" y="172"/>
                  <a:pt x="441" y="172"/>
                  <a:pt x="438" y="172"/>
                </a:cubicBezTo>
                <a:cubicBezTo>
                  <a:pt x="432" y="171"/>
                  <a:pt x="425" y="171"/>
                  <a:pt x="418" y="171"/>
                </a:cubicBezTo>
                <a:cubicBezTo>
                  <a:pt x="418" y="171"/>
                  <a:pt x="417" y="171"/>
                  <a:pt x="417" y="171"/>
                </a:cubicBezTo>
                <a:cubicBezTo>
                  <a:pt x="420" y="172"/>
                  <a:pt x="422" y="172"/>
                  <a:pt x="425" y="172"/>
                </a:cubicBezTo>
                <a:cubicBezTo>
                  <a:pt x="426" y="172"/>
                  <a:pt x="428" y="172"/>
                  <a:pt x="429" y="173"/>
                </a:cubicBezTo>
                <a:cubicBezTo>
                  <a:pt x="429" y="172"/>
                  <a:pt x="431" y="172"/>
                  <a:pt x="431" y="172"/>
                </a:cubicBezTo>
                <a:cubicBezTo>
                  <a:pt x="433" y="172"/>
                  <a:pt x="434" y="173"/>
                  <a:pt x="436" y="173"/>
                </a:cubicBezTo>
                <a:cubicBezTo>
                  <a:pt x="437" y="174"/>
                  <a:pt x="439" y="172"/>
                  <a:pt x="440" y="173"/>
                </a:cubicBezTo>
                <a:cubicBezTo>
                  <a:pt x="441" y="174"/>
                  <a:pt x="441" y="174"/>
                  <a:pt x="441" y="174"/>
                </a:cubicBezTo>
                <a:cubicBezTo>
                  <a:pt x="442" y="173"/>
                  <a:pt x="442" y="173"/>
                  <a:pt x="442" y="173"/>
                </a:cubicBezTo>
                <a:cubicBezTo>
                  <a:pt x="442" y="173"/>
                  <a:pt x="442" y="173"/>
                  <a:pt x="442" y="174"/>
                </a:cubicBezTo>
                <a:cubicBezTo>
                  <a:pt x="442" y="173"/>
                  <a:pt x="442" y="173"/>
                  <a:pt x="442" y="173"/>
                </a:cubicBezTo>
                <a:cubicBezTo>
                  <a:pt x="442" y="173"/>
                  <a:pt x="442" y="173"/>
                  <a:pt x="442" y="173"/>
                </a:cubicBezTo>
                <a:cubicBezTo>
                  <a:pt x="442" y="174"/>
                  <a:pt x="444" y="173"/>
                  <a:pt x="445" y="174"/>
                </a:cubicBezTo>
                <a:cubicBezTo>
                  <a:pt x="446" y="174"/>
                  <a:pt x="446" y="174"/>
                  <a:pt x="446" y="174"/>
                </a:cubicBezTo>
                <a:cubicBezTo>
                  <a:pt x="446" y="174"/>
                  <a:pt x="446" y="174"/>
                  <a:pt x="446" y="174"/>
                </a:cubicBezTo>
                <a:cubicBezTo>
                  <a:pt x="446" y="174"/>
                  <a:pt x="446" y="174"/>
                  <a:pt x="446" y="174"/>
                </a:cubicBezTo>
                <a:cubicBezTo>
                  <a:pt x="446" y="174"/>
                  <a:pt x="448" y="174"/>
                  <a:pt x="447" y="174"/>
                </a:cubicBezTo>
                <a:cubicBezTo>
                  <a:pt x="445" y="175"/>
                  <a:pt x="443" y="174"/>
                  <a:pt x="442" y="174"/>
                </a:cubicBezTo>
                <a:cubicBezTo>
                  <a:pt x="442" y="175"/>
                  <a:pt x="442" y="175"/>
                  <a:pt x="443" y="175"/>
                </a:cubicBezTo>
                <a:cubicBezTo>
                  <a:pt x="442" y="175"/>
                  <a:pt x="443" y="175"/>
                  <a:pt x="443" y="175"/>
                </a:cubicBezTo>
                <a:cubicBezTo>
                  <a:pt x="446" y="175"/>
                  <a:pt x="450" y="175"/>
                  <a:pt x="453" y="176"/>
                </a:cubicBezTo>
                <a:cubicBezTo>
                  <a:pt x="452" y="176"/>
                  <a:pt x="451" y="176"/>
                  <a:pt x="449" y="176"/>
                </a:cubicBezTo>
                <a:cubicBezTo>
                  <a:pt x="448" y="176"/>
                  <a:pt x="447" y="176"/>
                  <a:pt x="447" y="176"/>
                </a:cubicBezTo>
                <a:cubicBezTo>
                  <a:pt x="449" y="176"/>
                  <a:pt x="451" y="176"/>
                  <a:pt x="454" y="176"/>
                </a:cubicBezTo>
                <a:cubicBezTo>
                  <a:pt x="454" y="176"/>
                  <a:pt x="454" y="177"/>
                  <a:pt x="454" y="177"/>
                </a:cubicBezTo>
                <a:cubicBezTo>
                  <a:pt x="454" y="176"/>
                  <a:pt x="454" y="176"/>
                  <a:pt x="454" y="176"/>
                </a:cubicBezTo>
                <a:cubicBezTo>
                  <a:pt x="455" y="177"/>
                  <a:pt x="455" y="177"/>
                  <a:pt x="455" y="177"/>
                </a:cubicBezTo>
                <a:cubicBezTo>
                  <a:pt x="455" y="177"/>
                  <a:pt x="455" y="177"/>
                  <a:pt x="456" y="177"/>
                </a:cubicBezTo>
                <a:cubicBezTo>
                  <a:pt x="456" y="177"/>
                  <a:pt x="456" y="177"/>
                  <a:pt x="456" y="177"/>
                </a:cubicBezTo>
                <a:cubicBezTo>
                  <a:pt x="456" y="177"/>
                  <a:pt x="456" y="177"/>
                  <a:pt x="456" y="177"/>
                </a:cubicBezTo>
                <a:cubicBezTo>
                  <a:pt x="456" y="177"/>
                  <a:pt x="456" y="177"/>
                  <a:pt x="456" y="177"/>
                </a:cubicBezTo>
                <a:cubicBezTo>
                  <a:pt x="456" y="177"/>
                  <a:pt x="458" y="176"/>
                  <a:pt x="458" y="177"/>
                </a:cubicBezTo>
                <a:cubicBezTo>
                  <a:pt x="455" y="177"/>
                  <a:pt x="452" y="177"/>
                  <a:pt x="449" y="177"/>
                </a:cubicBezTo>
                <a:cubicBezTo>
                  <a:pt x="449" y="178"/>
                  <a:pt x="449" y="178"/>
                  <a:pt x="450" y="178"/>
                </a:cubicBezTo>
                <a:cubicBezTo>
                  <a:pt x="449" y="178"/>
                  <a:pt x="447" y="178"/>
                  <a:pt x="446" y="178"/>
                </a:cubicBezTo>
                <a:cubicBezTo>
                  <a:pt x="445" y="178"/>
                  <a:pt x="445" y="178"/>
                  <a:pt x="445" y="178"/>
                </a:cubicBezTo>
                <a:cubicBezTo>
                  <a:pt x="445" y="178"/>
                  <a:pt x="445" y="178"/>
                  <a:pt x="445" y="178"/>
                </a:cubicBezTo>
                <a:cubicBezTo>
                  <a:pt x="447" y="179"/>
                  <a:pt x="450" y="179"/>
                  <a:pt x="451" y="179"/>
                </a:cubicBezTo>
                <a:cubicBezTo>
                  <a:pt x="453" y="179"/>
                  <a:pt x="454" y="180"/>
                  <a:pt x="455" y="179"/>
                </a:cubicBezTo>
                <a:cubicBezTo>
                  <a:pt x="455" y="180"/>
                  <a:pt x="456" y="180"/>
                  <a:pt x="456" y="180"/>
                </a:cubicBezTo>
                <a:cubicBezTo>
                  <a:pt x="457" y="180"/>
                  <a:pt x="457" y="180"/>
                  <a:pt x="457" y="180"/>
                </a:cubicBezTo>
                <a:cubicBezTo>
                  <a:pt x="457" y="180"/>
                  <a:pt x="456" y="180"/>
                  <a:pt x="456" y="180"/>
                </a:cubicBezTo>
                <a:cubicBezTo>
                  <a:pt x="454" y="180"/>
                  <a:pt x="452" y="180"/>
                  <a:pt x="450" y="180"/>
                </a:cubicBezTo>
                <a:cubicBezTo>
                  <a:pt x="454" y="180"/>
                  <a:pt x="457" y="180"/>
                  <a:pt x="460" y="181"/>
                </a:cubicBezTo>
                <a:cubicBezTo>
                  <a:pt x="459" y="181"/>
                  <a:pt x="459" y="181"/>
                  <a:pt x="459" y="181"/>
                </a:cubicBezTo>
                <a:cubicBezTo>
                  <a:pt x="459" y="181"/>
                  <a:pt x="459" y="181"/>
                  <a:pt x="459" y="181"/>
                </a:cubicBezTo>
                <a:cubicBezTo>
                  <a:pt x="468" y="181"/>
                  <a:pt x="468" y="181"/>
                  <a:pt x="468" y="181"/>
                </a:cubicBezTo>
                <a:cubicBezTo>
                  <a:pt x="469" y="181"/>
                  <a:pt x="469" y="181"/>
                  <a:pt x="469" y="181"/>
                </a:cubicBezTo>
                <a:cubicBezTo>
                  <a:pt x="467" y="182"/>
                  <a:pt x="466" y="181"/>
                  <a:pt x="465" y="182"/>
                </a:cubicBezTo>
                <a:cubicBezTo>
                  <a:pt x="465" y="182"/>
                  <a:pt x="464" y="182"/>
                  <a:pt x="464" y="182"/>
                </a:cubicBezTo>
                <a:cubicBezTo>
                  <a:pt x="464" y="183"/>
                  <a:pt x="462" y="183"/>
                  <a:pt x="463" y="184"/>
                </a:cubicBezTo>
                <a:cubicBezTo>
                  <a:pt x="460" y="184"/>
                  <a:pt x="460" y="184"/>
                  <a:pt x="460" y="184"/>
                </a:cubicBezTo>
                <a:cubicBezTo>
                  <a:pt x="453" y="184"/>
                  <a:pt x="445" y="184"/>
                  <a:pt x="438" y="185"/>
                </a:cubicBezTo>
                <a:cubicBezTo>
                  <a:pt x="437" y="185"/>
                  <a:pt x="437" y="184"/>
                  <a:pt x="437" y="185"/>
                </a:cubicBezTo>
                <a:cubicBezTo>
                  <a:pt x="436" y="184"/>
                  <a:pt x="435" y="185"/>
                  <a:pt x="434" y="185"/>
                </a:cubicBezTo>
                <a:cubicBezTo>
                  <a:pt x="437" y="185"/>
                  <a:pt x="441" y="185"/>
                  <a:pt x="444" y="186"/>
                </a:cubicBezTo>
                <a:cubicBezTo>
                  <a:pt x="441" y="186"/>
                  <a:pt x="439" y="186"/>
                  <a:pt x="436" y="186"/>
                </a:cubicBezTo>
                <a:cubicBezTo>
                  <a:pt x="439" y="186"/>
                  <a:pt x="441" y="186"/>
                  <a:pt x="443" y="186"/>
                </a:cubicBezTo>
                <a:cubicBezTo>
                  <a:pt x="443" y="186"/>
                  <a:pt x="442" y="187"/>
                  <a:pt x="441" y="186"/>
                </a:cubicBezTo>
                <a:cubicBezTo>
                  <a:pt x="441" y="186"/>
                  <a:pt x="441" y="186"/>
                  <a:pt x="440" y="186"/>
                </a:cubicBezTo>
                <a:cubicBezTo>
                  <a:pt x="440" y="186"/>
                  <a:pt x="440" y="186"/>
                  <a:pt x="440" y="186"/>
                </a:cubicBezTo>
                <a:cubicBezTo>
                  <a:pt x="440" y="186"/>
                  <a:pt x="440" y="186"/>
                  <a:pt x="440" y="186"/>
                </a:cubicBezTo>
                <a:cubicBezTo>
                  <a:pt x="435" y="186"/>
                  <a:pt x="429" y="186"/>
                  <a:pt x="424" y="186"/>
                </a:cubicBezTo>
                <a:cubicBezTo>
                  <a:pt x="424" y="187"/>
                  <a:pt x="425" y="186"/>
                  <a:pt x="426" y="186"/>
                </a:cubicBezTo>
                <a:cubicBezTo>
                  <a:pt x="428" y="187"/>
                  <a:pt x="430" y="186"/>
                  <a:pt x="431" y="187"/>
                </a:cubicBezTo>
                <a:cubicBezTo>
                  <a:pt x="432" y="186"/>
                  <a:pt x="432" y="187"/>
                  <a:pt x="433" y="187"/>
                </a:cubicBezTo>
                <a:cubicBezTo>
                  <a:pt x="433" y="187"/>
                  <a:pt x="434" y="187"/>
                  <a:pt x="435" y="187"/>
                </a:cubicBezTo>
                <a:cubicBezTo>
                  <a:pt x="435" y="187"/>
                  <a:pt x="435" y="187"/>
                  <a:pt x="436" y="187"/>
                </a:cubicBezTo>
                <a:cubicBezTo>
                  <a:pt x="436" y="188"/>
                  <a:pt x="437" y="187"/>
                  <a:pt x="438" y="188"/>
                </a:cubicBezTo>
                <a:cubicBezTo>
                  <a:pt x="438" y="187"/>
                  <a:pt x="439" y="188"/>
                  <a:pt x="440" y="188"/>
                </a:cubicBezTo>
                <a:cubicBezTo>
                  <a:pt x="441" y="188"/>
                  <a:pt x="442" y="188"/>
                  <a:pt x="443" y="188"/>
                </a:cubicBezTo>
                <a:cubicBezTo>
                  <a:pt x="443" y="188"/>
                  <a:pt x="443" y="188"/>
                  <a:pt x="443" y="188"/>
                </a:cubicBezTo>
                <a:cubicBezTo>
                  <a:pt x="443" y="188"/>
                  <a:pt x="443" y="188"/>
                  <a:pt x="443" y="188"/>
                </a:cubicBezTo>
                <a:cubicBezTo>
                  <a:pt x="441" y="188"/>
                  <a:pt x="439" y="188"/>
                  <a:pt x="436" y="188"/>
                </a:cubicBezTo>
                <a:cubicBezTo>
                  <a:pt x="435" y="188"/>
                  <a:pt x="433" y="188"/>
                  <a:pt x="431" y="188"/>
                </a:cubicBezTo>
                <a:cubicBezTo>
                  <a:pt x="430" y="187"/>
                  <a:pt x="430" y="188"/>
                  <a:pt x="429" y="188"/>
                </a:cubicBezTo>
                <a:cubicBezTo>
                  <a:pt x="429" y="188"/>
                  <a:pt x="429" y="188"/>
                  <a:pt x="429" y="188"/>
                </a:cubicBezTo>
                <a:cubicBezTo>
                  <a:pt x="430" y="188"/>
                  <a:pt x="431" y="188"/>
                  <a:pt x="432" y="188"/>
                </a:cubicBezTo>
                <a:cubicBezTo>
                  <a:pt x="434" y="188"/>
                  <a:pt x="438" y="189"/>
                  <a:pt x="441" y="189"/>
                </a:cubicBezTo>
                <a:cubicBezTo>
                  <a:pt x="442" y="189"/>
                  <a:pt x="443" y="189"/>
                  <a:pt x="444" y="189"/>
                </a:cubicBezTo>
                <a:cubicBezTo>
                  <a:pt x="441" y="189"/>
                  <a:pt x="437" y="189"/>
                  <a:pt x="434" y="189"/>
                </a:cubicBezTo>
                <a:cubicBezTo>
                  <a:pt x="435" y="189"/>
                  <a:pt x="436" y="189"/>
                  <a:pt x="436" y="189"/>
                </a:cubicBezTo>
                <a:cubicBezTo>
                  <a:pt x="437" y="189"/>
                  <a:pt x="437" y="189"/>
                  <a:pt x="437" y="189"/>
                </a:cubicBezTo>
                <a:cubicBezTo>
                  <a:pt x="437" y="189"/>
                  <a:pt x="437" y="189"/>
                  <a:pt x="437" y="189"/>
                </a:cubicBezTo>
                <a:cubicBezTo>
                  <a:pt x="437" y="190"/>
                  <a:pt x="436" y="189"/>
                  <a:pt x="436" y="189"/>
                </a:cubicBezTo>
                <a:cubicBezTo>
                  <a:pt x="435" y="189"/>
                  <a:pt x="435" y="189"/>
                  <a:pt x="435" y="189"/>
                </a:cubicBezTo>
                <a:cubicBezTo>
                  <a:pt x="428" y="189"/>
                  <a:pt x="428" y="189"/>
                  <a:pt x="428" y="189"/>
                </a:cubicBezTo>
                <a:cubicBezTo>
                  <a:pt x="428" y="190"/>
                  <a:pt x="427" y="189"/>
                  <a:pt x="427" y="190"/>
                </a:cubicBezTo>
                <a:cubicBezTo>
                  <a:pt x="426" y="189"/>
                  <a:pt x="424" y="190"/>
                  <a:pt x="423" y="189"/>
                </a:cubicBezTo>
                <a:cubicBezTo>
                  <a:pt x="422" y="190"/>
                  <a:pt x="421" y="190"/>
                  <a:pt x="421" y="190"/>
                </a:cubicBezTo>
                <a:cubicBezTo>
                  <a:pt x="421" y="190"/>
                  <a:pt x="421" y="190"/>
                  <a:pt x="421" y="190"/>
                </a:cubicBezTo>
                <a:cubicBezTo>
                  <a:pt x="417" y="190"/>
                  <a:pt x="414" y="190"/>
                  <a:pt x="410" y="189"/>
                </a:cubicBezTo>
                <a:cubicBezTo>
                  <a:pt x="410" y="190"/>
                  <a:pt x="410" y="190"/>
                  <a:pt x="410" y="190"/>
                </a:cubicBezTo>
                <a:cubicBezTo>
                  <a:pt x="415" y="190"/>
                  <a:pt x="422" y="190"/>
                  <a:pt x="427" y="191"/>
                </a:cubicBezTo>
                <a:cubicBezTo>
                  <a:pt x="430" y="191"/>
                  <a:pt x="434" y="191"/>
                  <a:pt x="437" y="191"/>
                </a:cubicBezTo>
                <a:cubicBezTo>
                  <a:pt x="437" y="192"/>
                  <a:pt x="437" y="192"/>
                  <a:pt x="437" y="192"/>
                </a:cubicBezTo>
                <a:cubicBezTo>
                  <a:pt x="434" y="191"/>
                  <a:pt x="431" y="192"/>
                  <a:pt x="428" y="192"/>
                </a:cubicBezTo>
                <a:cubicBezTo>
                  <a:pt x="426" y="192"/>
                  <a:pt x="423" y="191"/>
                  <a:pt x="421" y="192"/>
                </a:cubicBezTo>
                <a:cubicBezTo>
                  <a:pt x="425" y="192"/>
                  <a:pt x="430" y="192"/>
                  <a:pt x="433" y="192"/>
                </a:cubicBezTo>
                <a:cubicBezTo>
                  <a:pt x="429" y="192"/>
                  <a:pt x="426" y="192"/>
                  <a:pt x="422" y="192"/>
                </a:cubicBezTo>
                <a:cubicBezTo>
                  <a:pt x="419" y="192"/>
                  <a:pt x="417" y="192"/>
                  <a:pt x="415" y="192"/>
                </a:cubicBezTo>
                <a:cubicBezTo>
                  <a:pt x="414" y="192"/>
                  <a:pt x="412" y="192"/>
                  <a:pt x="412" y="192"/>
                </a:cubicBezTo>
                <a:cubicBezTo>
                  <a:pt x="411" y="192"/>
                  <a:pt x="411" y="192"/>
                  <a:pt x="410" y="192"/>
                </a:cubicBezTo>
                <a:cubicBezTo>
                  <a:pt x="411" y="193"/>
                  <a:pt x="413" y="192"/>
                  <a:pt x="414" y="192"/>
                </a:cubicBezTo>
                <a:cubicBezTo>
                  <a:pt x="415" y="192"/>
                  <a:pt x="416" y="192"/>
                  <a:pt x="417" y="192"/>
                </a:cubicBezTo>
                <a:cubicBezTo>
                  <a:pt x="418" y="192"/>
                  <a:pt x="419" y="193"/>
                  <a:pt x="420" y="193"/>
                </a:cubicBezTo>
                <a:cubicBezTo>
                  <a:pt x="420" y="192"/>
                  <a:pt x="422" y="193"/>
                  <a:pt x="423" y="193"/>
                </a:cubicBezTo>
                <a:cubicBezTo>
                  <a:pt x="423" y="193"/>
                  <a:pt x="422" y="193"/>
                  <a:pt x="422" y="193"/>
                </a:cubicBezTo>
                <a:cubicBezTo>
                  <a:pt x="422" y="193"/>
                  <a:pt x="423" y="193"/>
                  <a:pt x="424" y="193"/>
                </a:cubicBezTo>
                <a:cubicBezTo>
                  <a:pt x="424" y="193"/>
                  <a:pt x="424" y="193"/>
                  <a:pt x="424" y="193"/>
                </a:cubicBezTo>
                <a:cubicBezTo>
                  <a:pt x="425" y="193"/>
                  <a:pt x="425" y="193"/>
                  <a:pt x="425" y="193"/>
                </a:cubicBezTo>
                <a:cubicBezTo>
                  <a:pt x="424" y="193"/>
                  <a:pt x="424" y="193"/>
                  <a:pt x="424" y="193"/>
                </a:cubicBezTo>
                <a:cubicBezTo>
                  <a:pt x="426" y="193"/>
                  <a:pt x="429" y="193"/>
                  <a:pt x="430" y="194"/>
                </a:cubicBezTo>
                <a:cubicBezTo>
                  <a:pt x="430" y="194"/>
                  <a:pt x="429" y="193"/>
                  <a:pt x="429" y="194"/>
                </a:cubicBezTo>
                <a:cubicBezTo>
                  <a:pt x="431" y="194"/>
                  <a:pt x="433" y="194"/>
                  <a:pt x="435" y="194"/>
                </a:cubicBezTo>
                <a:cubicBezTo>
                  <a:pt x="436" y="194"/>
                  <a:pt x="436" y="194"/>
                  <a:pt x="436" y="194"/>
                </a:cubicBezTo>
                <a:cubicBezTo>
                  <a:pt x="436" y="194"/>
                  <a:pt x="436" y="194"/>
                  <a:pt x="436" y="194"/>
                </a:cubicBezTo>
                <a:cubicBezTo>
                  <a:pt x="436" y="195"/>
                  <a:pt x="437" y="194"/>
                  <a:pt x="437" y="195"/>
                </a:cubicBezTo>
                <a:cubicBezTo>
                  <a:pt x="436" y="195"/>
                  <a:pt x="436" y="195"/>
                  <a:pt x="436" y="195"/>
                </a:cubicBezTo>
                <a:cubicBezTo>
                  <a:pt x="436" y="195"/>
                  <a:pt x="436" y="195"/>
                  <a:pt x="436" y="195"/>
                </a:cubicBezTo>
                <a:cubicBezTo>
                  <a:pt x="434" y="194"/>
                  <a:pt x="433" y="195"/>
                  <a:pt x="431" y="195"/>
                </a:cubicBezTo>
                <a:cubicBezTo>
                  <a:pt x="431" y="195"/>
                  <a:pt x="430" y="195"/>
                  <a:pt x="430" y="195"/>
                </a:cubicBezTo>
                <a:cubicBezTo>
                  <a:pt x="427" y="195"/>
                  <a:pt x="425" y="194"/>
                  <a:pt x="422" y="195"/>
                </a:cubicBezTo>
                <a:cubicBezTo>
                  <a:pt x="424" y="195"/>
                  <a:pt x="425" y="195"/>
                  <a:pt x="427" y="195"/>
                </a:cubicBezTo>
                <a:cubicBezTo>
                  <a:pt x="427" y="196"/>
                  <a:pt x="428" y="195"/>
                  <a:pt x="428" y="196"/>
                </a:cubicBezTo>
                <a:cubicBezTo>
                  <a:pt x="429" y="195"/>
                  <a:pt x="431" y="196"/>
                  <a:pt x="432" y="196"/>
                </a:cubicBezTo>
                <a:cubicBezTo>
                  <a:pt x="431" y="196"/>
                  <a:pt x="432" y="196"/>
                  <a:pt x="432" y="196"/>
                </a:cubicBezTo>
                <a:cubicBezTo>
                  <a:pt x="433" y="196"/>
                  <a:pt x="434" y="197"/>
                  <a:pt x="434" y="196"/>
                </a:cubicBezTo>
                <a:cubicBezTo>
                  <a:pt x="434" y="196"/>
                  <a:pt x="433" y="196"/>
                  <a:pt x="433" y="196"/>
                </a:cubicBezTo>
                <a:cubicBezTo>
                  <a:pt x="432" y="196"/>
                  <a:pt x="431" y="197"/>
                  <a:pt x="431" y="196"/>
                </a:cubicBezTo>
                <a:cubicBezTo>
                  <a:pt x="428" y="196"/>
                  <a:pt x="426" y="197"/>
                  <a:pt x="423" y="197"/>
                </a:cubicBezTo>
                <a:cubicBezTo>
                  <a:pt x="425" y="197"/>
                  <a:pt x="425" y="197"/>
                  <a:pt x="427" y="197"/>
                </a:cubicBezTo>
                <a:cubicBezTo>
                  <a:pt x="422" y="197"/>
                  <a:pt x="419" y="197"/>
                  <a:pt x="415" y="197"/>
                </a:cubicBezTo>
                <a:cubicBezTo>
                  <a:pt x="405" y="197"/>
                  <a:pt x="405" y="197"/>
                  <a:pt x="405" y="197"/>
                </a:cubicBezTo>
                <a:cubicBezTo>
                  <a:pt x="405" y="197"/>
                  <a:pt x="405" y="197"/>
                  <a:pt x="405" y="197"/>
                </a:cubicBezTo>
                <a:cubicBezTo>
                  <a:pt x="406" y="198"/>
                  <a:pt x="408" y="198"/>
                  <a:pt x="409" y="198"/>
                </a:cubicBezTo>
                <a:cubicBezTo>
                  <a:pt x="409" y="198"/>
                  <a:pt x="409" y="198"/>
                  <a:pt x="409" y="198"/>
                </a:cubicBezTo>
                <a:cubicBezTo>
                  <a:pt x="409" y="198"/>
                  <a:pt x="409" y="198"/>
                  <a:pt x="410" y="198"/>
                </a:cubicBezTo>
                <a:cubicBezTo>
                  <a:pt x="411" y="198"/>
                  <a:pt x="412" y="198"/>
                  <a:pt x="413" y="198"/>
                </a:cubicBezTo>
                <a:cubicBezTo>
                  <a:pt x="415" y="198"/>
                  <a:pt x="416" y="198"/>
                  <a:pt x="417" y="199"/>
                </a:cubicBezTo>
                <a:cubicBezTo>
                  <a:pt x="419" y="199"/>
                  <a:pt x="421" y="199"/>
                  <a:pt x="422" y="199"/>
                </a:cubicBezTo>
                <a:cubicBezTo>
                  <a:pt x="422" y="199"/>
                  <a:pt x="423" y="199"/>
                  <a:pt x="423" y="199"/>
                </a:cubicBezTo>
                <a:cubicBezTo>
                  <a:pt x="424" y="200"/>
                  <a:pt x="424" y="200"/>
                  <a:pt x="424" y="200"/>
                </a:cubicBezTo>
                <a:cubicBezTo>
                  <a:pt x="422" y="199"/>
                  <a:pt x="420" y="200"/>
                  <a:pt x="419" y="200"/>
                </a:cubicBezTo>
                <a:cubicBezTo>
                  <a:pt x="419" y="200"/>
                  <a:pt x="419" y="200"/>
                  <a:pt x="419" y="200"/>
                </a:cubicBezTo>
                <a:cubicBezTo>
                  <a:pt x="418" y="200"/>
                  <a:pt x="418" y="200"/>
                  <a:pt x="418" y="200"/>
                </a:cubicBezTo>
                <a:cubicBezTo>
                  <a:pt x="418" y="200"/>
                  <a:pt x="418" y="200"/>
                  <a:pt x="418" y="200"/>
                </a:cubicBezTo>
                <a:cubicBezTo>
                  <a:pt x="418" y="200"/>
                  <a:pt x="417" y="200"/>
                  <a:pt x="417" y="200"/>
                </a:cubicBezTo>
                <a:cubicBezTo>
                  <a:pt x="420" y="201"/>
                  <a:pt x="424" y="200"/>
                  <a:pt x="426" y="201"/>
                </a:cubicBezTo>
                <a:cubicBezTo>
                  <a:pt x="424" y="201"/>
                  <a:pt x="422" y="201"/>
                  <a:pt x="419" y="201"/>
                </a:cubicBezTo>
                <a:cubicBezTo>
                  <a:pt x="420" y="201"/>
                  <a:pt x="420" y="201"/>
                  <a:pt x="420" y="201"/>
                </a:cubicBezTo>
                <a:cubicBezTo>
                  <a:pt x="424" y="201"/>
                  <a:pt x="427" y="202"/>
                  <a:pt x="430" y="202"/>
                </a:cubicBezTo>
                <a:cubicBezTo>
                  <a:pt x="431" y="202"/>
                  <a:pt x="432" y="202"/>
                  <a:pt x="432" y="202"/>
                </a:cubicBezTo>
                <a:cubicBezTo>
                  <a:pt x="432" y="202"/>
                  <a:pt x="432" y="202"/>
                  <a:pt x="432" y="202"/>
                </a:cubicBezTo>
                <a:cubicBezTo>
                  <a:pt x="428" y="203"/>
                  <a:pt x="428" y="203"/>
                  <a:pt x="428" y="203"/>
                </a:cubicBezTo>
                <a:cubicBezTo>
                  <a:pt x="426" y="202"/>
                  <a:pt x="425" y="203"/>
                  <a:pt x="424" y="203"/>
                </a:cubicBezTo>
                <a:cubicBezTo>
                  <a:pt x="423" y="203"/>
                  <a:pt x="422" y="203"/>
                  <a:pt x="421" y="203"/>
                </a:cubicBezTo>
                <a:cubicBezTo>
                  <a:pt x="422" y="203"/>
                  <a:pt x="424" y="203"/>
                  <a:pt x="425" y="203"/>
                </a:cubicBezTo>
                <a:cubicBezTo>
                  <a:pt x="425" y="204"/>
                  <a:pt x="424" y="204"/>
                  <a:pt x="424" y="203"/>
                </a:cubicBezTo>
                <a:cubicBezTo>
                  <a:pt x="423" y="204"/>
                  <a:pt x="421" y="203"/>
                  <a:pt x="420" y="204"/>
                </a:cubicBezTo>
                <a:cubicBezTo>
                  <a:pt x="422" y="205"/>
                  <a:pt x="425" y="204"/>
                  <a:pt x="427" y="205"/>
                </a:cubicBezTo>
                <a:cubicBezTo>
                  <a:pt x="427" y="205"/>
                  <a:pt x="427" y="205"/>
                  <a:pt x="427" y="205"/>
                </a:cubicBezTo>
                <a:cubicBezTo>
                  <a:pt x="426" y="205"/>
                  <a:pt x="426" y="205"/>
                  <a:pt x="425" y="205"/>
                </a:cubicBezTo>
                <a:cubicBezTo>
                  <a:pt x="427" y="205"/>
                  <a:pt x="428" y="205"/>
                  <a:pt x="430" y="205"/>
                </a:cubicBezTo>
                <a:cubicBezTo>
                  <a:pt x="421" y="206"/>
                  <a:pt x="421" y="206"/>
                  <a:pt x="421" y="206"/>
                </a:cubicBezTo>
                <a:cubicBezTo>
                  <a:pt x="426" y="206"/>
                  <a:pt x="432" y="206"/>
                  <a:pt x="436" y="206"/>
                </a:cubicBezTo>
                <a:cubicBezTo>
                  <a:pt x="437" y="207"/>
                  <a:pt x="438" y="207"/>
                  <a:pt x="439" y="207"/>
                </a:cubicBezTo>
                <a:cubicBezTo>
                  <a:pt x="439" y="207"/>
                  <a:pt x="439" y="207"/>
                  <a:pt x="440" y="207"/>
                </a:cubicBezTo>
                <a:cubicBezTo>
                  <a:pt x="440" y="207"/>
                  <a:pt x="441" y="207"/>
                  <a:pt x="442" y="207"/>
                </a:cubicBezTo>
                <a:cubicBezTo>
                  <a:pt x="443" y="207"/>
                  <a:pt x="444" y="207"/>
                  <a:pt x="445" y="207"/>
                </a:cubicBezTo>
                <a:cubicBezTo>
                  <a:pt x="443" y="208"/>
                  <a:pt x="440" y="207"/>
                  <a:pt x="439" y="208"/>
                </a:cubicBezTo>
                <a:cubicBezTo>
                  <a:pt x="439" y="208"/>
                  <a:pt x="439" y="208"/>
                  <a:pt x="439" y="209"/>
                </a:cubicBezTo>
                <a:cubicBezTo>
                  <a:pt x="439" y="209"/>
                  <a:pt x="438" y="209"/>
                  <a:pt x="438" y="209"/>
                </a:cubicBezTo>
                <a:cubicBezTo>
                  <a:pt x="433" y="209"/>
                  <a:pt x="428" y="209"/>
                  <a:pt x="423" y="210"/>
                </a:cubicBezTo>
                <a:cubicBezTo>
                  <a:pt x="421" y="210"/>
                  <a:pt x="418" y="210"/>
                  <a:pt x="415" y="210"/>
                </a:cubicBezTo>
                <a:cubicBezTo>
                  <a:pt x="414" y="210"/>
                  <a:pt x="414" y="210"/>
                  <a:pt x="414" y="210"/>
                </a:cubicBezTo>
                <a:cubicBezTo>
                  <a:pt x="415" y="211"/>
                  <a:pt x="417" y="210"/>
                  <a:pt x="418" y="211"/>
                </a:cubicBezTo>
                <a:cubicBezTo>
                  <a:pt x="420" y="211"/>
                  <a:pt x="421" y="211"/>
                  <a:pt x="422" y="211"/>
                </a:cubicBezTo>
                <a:cubicBezTo>
                  <a:pt x="419" y="211"/>
                  <a:pt x="416" y="211"/>
                  <a:pt x="412" y="211"/>
                </a:cubicBezTo>
                <a:cubicBezTo>
                  <a:pt x="413" y="211"/>
                  <a:pt x="414" y="211"/>
                  <a:pt x="415" y="211"/>
                </a:cubicBezTo>
                <a:cubicBezTo>
                  <a:pt x="412" y="211"/>
                  <a:pt x="409" y="211"/>
                  <a:pt x="406" y="211"/>
                </a:cubicBezTo>
                <a:cubicBezTo>
                  <a:pt x="407" y="211"/>
                  <a:pt x="408" y="212"/>
                  <a:pt x="408" y="212"/>
                </a:cubicBezTo>
                <a:cubicBezTo>
                  <a:pt x="406" y="211"/>
                  <a:pt x="406" y="211"/>
                  <a:pt x="406" y="211"/>
                </a:cubicBezTo>
                <a:cubicBezTo>
                  <a:pt x="406" y="211"/>
                  <a:pt x="406" y="211"/>
                  <a:pt x="406" y="211"/>
                </a:cubicBezTo>
                <a:cubicBezTo>
                  <a:pt x="405" y="211"/>
                  <a:pt x="405" y="211"/>
                  <a:pt x="405" y="211"/>
                </a:cubicBezTo>
                <a:cubicBezTo>
                  <a:pt x="405" y="211"/>
                  <a:pt x="405" y="211"/>
                  <a:pt x="405" y="211"/>
                </a:cubicBezTo>
                <a:cubicBezTo>
                  <a:pt x="401" y="212"/>
                  <a:pt x="397" y="211"/>
                  <a:pt x="394" y="211"/>
                </a:cubicBezTo>
                <a:cubicBezTo>
                  <a:pt x="393" y="211"/>
                  <a:pt x="393" y="211"/>
                  <a:pt x="392" y="211"/>
                </a:cubicBezTo>
                <a:cubicBezTo>
                  <a:pt x="392" y="211"/>
                  <a:pt x="392" y="211"/>
                  <a:pt x="391" y="211"/>
                </a:cubicBezTo>
                <a:cubicBezTo>
                  <a:pt x="391" y="211"/>
                  <a:pt x="391" y="211"/>
                  <a:pt x="391" y="211"/>
                </a:cubicBezTo>
                <a:cubicBezTo>
                  <a:pt x="395" y="212"/>
                  <a:pt x="400" y="212"/>
                  <a:pt x="404" y="212"/>
                </a:cubicBezTo>
                <a:cubicBezTo>
                  <a:pt x="404" y="212"/>
                  <a:pt x="404" y="212"/>
                  <a:pt x="404" y="212"/>
                </a:cubicBezTo>
                <a:cubicBezTo>
                  <a:pt x="404" y="213"/>
                  <a:pt x="405" y="212"/>
                  <a:pt x="405" y="212"/>
                </a:cubicBezTo>
                <a:cubicBezTo>
                  <a:pt x="406" y="213"/>
                  <a:pt x="408" y="212"/>
                  <a:pt x="409" y="213"/>
                </a:cubicBezTo>
                <a:cubicBezTo>
                  <a:pt x="409" y="212"/>
                  <a:pt x="410" y="213"/>
                  <a:pt x="411" y="213"/>
                </a:cubicBezTo>
                <a:cubicBezTo>
                  <a:pt x="411" y="213"/>
                  <a:pt x="412" y="213"/>
                  <a:pt x="412" y="213"/>
                </a:cubicBezTo>
                <a:cubicBezTo>
                  <a:pt x="411" y="213"/>
                  <a:pt x="409" y="213"/>
                  <a:pt x="408" y="213"/>
                </a:cubicBezTo>
                <a:cubicBezTo>
                  <a:pt x="407" y="213"/>
                  <a:pt x="406" y="213"/>
                  <a:pt x="404" y="213"/>
                </a:cubicBezTo>
                <a:cubicBezTo>
                  <a:pt x="403" y="213"/>
                  <a:pt x="402" y="213"/>
                  <a:pt x="401" y="213"/>
                </a:cubicBezTo>
                <a:cubicBezTo>
                  <a:pt x="400" y="213"/>
                  <a:pt x="400" y="213"/>
                  <a:pt x="399" y="213"/>
                </a:cubicBezTo>
                <a:cubicBezTo>
                  <a:pt x="398" y="213"/>
                  <a:pt x="397" y="213"/>
                  <a:pt x="396" y="213"/>
                </a:cubicBezTo>
                <a:cubicBezTo>
                  <a:pt x="398" y="214"/>
                  <a:pt x="401" y="213"/>
                  <a:pt x="403" y="214"/>
                </a:cubicBezTo>
                <a:cubicBezTo>
                  <a:pt x="409" y="214"/>
                  <a:pt x="413" y="214"/>
                  <a:pt x="418" y="214"/>
                </a:cubicBezTo>
                <a:cubicBezTo>
                  <a:pt x="415" y="214"/>
                  <a:pt x="413" y="214"/>
                  <a:pt x="410" y="214"/>
                </a:cubicBezTo>
                <a:cubicBezTo>
                  <a:pt x="409" y="214"/>
                  <a:pt x="409" y="214"/>
                  <a:pt x="409" y="214"/>
                </a:cubicBezTo>
                <a:cubicBezTo>
                  <a:pt x="404" y="214"/>
                  <a:pt x="398" y="214"/>
                  <a:pt x="393" y="214"/>
                </a:cubicBezTo>
                <a:cubicBezTo>
                  <a:pt x="399" y="214"/>
                  <a:pt x="405" y="214"/>
                  <a:pt x="411" y="215"/>
                </a:cubicBezTo>
                <a:cubicBezTo>
                  <a:pt x="410" y="215"/>
                  <a:pt x="409" y="214"/>
                  <a:pt x="408" y="215"/>
                </a:cubicBezTo>
                <a:cubicBezTo>
                  <a:pt x="407" y="214"/>
                  <a:pt x="404" y="215"/>
                  <a:pt x="403" y="214"/>
                </a:cubicBezTo>
                <a:cubicBezTo>
                  <a:pt x="402" y="215"/>
                  <a:pt x="402" y="214"/>
                  <a:pt x="401" y="214"/>
                </a:cubicBezTo>
                <a:cubicBezTo>
                  <a:pt x="399" y="215"/>
                  <a:pt x="397" y="215"/>
                  <a:pt x="394" y="214"/>
                </a:cubicBezTo>
                <a:cubicBezTo>
                  <a:pt x="394" y="214"/>
                  <a:pt x="393" y="214"/>
                  <a:pt x="392" y="214"/>
                </a:cubicBezTo>
                <a:cubicBezTo>
                  <a:pt x="392" y="214"/>
                  <a:pt x="391" y="214"/>
                  <a:pt x="391" y="214"/>
                </a:cubicBezTo>
                <a:cubicBezTo>
                  <a:pt x="390" y="214"/>
                  <a:pt x="389" y="214"/>
                  <a:pt x="389" y="214"/>
                </a:cubicBezTo>
                <a:cubicBezTo>
                  <a:pt x="388" y="214"/>
                  <a:pt x="387" y="214"/>
                  <a:pt x="386" y="214"/>
                </a:cubicBezTo>
                <a:cubicBezTo>
                  <a:pt x="386" y="214"/>
                  <a:pt x="386" y="214"/>
                  <a:pt x="386" y="214"/>
                </a:cubicBezTo>
                <a:cubicBezTo>
                  <a:pt x="386" y="214"/>
                  <a:pt x="386" y="214"/>
                  <a:pt x="386" y="214"/>
                </a:cubicBezTo>
                <a:cubicBezTo>
                  <a:pt x="386" y="214"/>
                  <a:pt x="386" y="214"/>
                  <a:pt x="386" y="214"/>
                </a:cubicBezTo>
                <a:cubicBezTo>
                  <a:pt x="386" y="215"/>
                  <a:pt x="387" y="214"/>
                  <a:pt x="388" y="215"/>
                </a:cubicBezTo>
                <a:cubicBezTo>
                  <a:pt x="387" y="215"/>
                  <a:pt x="387" y="215"/>
                  <a:pt x="387" y="215"/>
                </a:cubicBezTo>
                <a:cubicBezTo>
                  <a:pt x="381" y="215"/>
                  <a:pt x="374" y="214"/>
                  <a:pt x="367" y="214"/>
                </a:cubicBezTo>
                <a:cubicBezTo>
                  <a:pt x="367" y="214"/>
                  <a:pt x="366" y="214"/>
                  <a:pt x="365" y="214"/>
                </a:cubicBezTo>
                <a:cubicBezTo>
                  <a:pt x="372" y="215"/>
                  <a:pt x="378" y="215"/>
                  <a:pt x="384" y="215"/>
                </a:cubicBezTo>
                <a:cubicBezTo>
                  <a:pt x="386" y="216"/>
                  <a:pt x="388" y="215"/>
                  <a:pt x="389" y="216"/>
                </a:cubicBezTo>
                <a:cubicBezTo>
                  <a:pt x="389" y="216"/>
                  <a:pt x="389" y="216"/>
                  <a:pt x="389" y="216"/>
                </a:cubicBezTo>
                <a:cubicBezTo>
                  <a:pt x="391" y="216"/>
                  <a:pt x="392" y="216"/>
                  <a:pt x="394" y="216"/>
                </a:cubicBezTo>
                <a:cubicBezTo>
                  <a:pt x="394" y="216"/>
                  <a:pt x="394" y="216"/>
                  <a:pt x="395" y="216"/>
                </a:cubicBezTo>
                <a:cubicBezTo>
                  <a:pt x="400" y="216"/>
                  <a:pt x="400" y="216"/>
                  <a:pt x="400" y="216"/>
                </a:cubicBezTo>
                <a:cubicBezTo>
                  <a:pt x="399" y="216"/>
                  <a:pt x="398" y="216"/>
                  <a:pt x="398" y="217"/>
                </a:cubicBezTo>
                <a:cubicBezTo>
                  <a:pt x="400" y="217"/>
                  <a:pt x="400" y="217"/>
                  <a:pt x="400" y="217"/>
                </a:cubicBezTo>
                <a:cubicBezTo>
                  <a:pt x="400" y="217"/>
                  <a:pt x="400" y="217"/>
                  <a:pt x="400" y="217"/>
                </a:cubicBezTo>
                <a:cubicBezTo>
                  <a:pt x="400" y="217"/>
                  <a:pt x="398" y="217"/>
                  <a:pt x="398" y="217"/>
                </a:cubicBezTo>
                <a:cubicBezTo>
                  <a:pt x="397" y="217"/>
                  <a:pt x="397" y="217"/>
                  <a:pt x="397" y="217"/>
                </a:cubicBezTo>
                <a:cubicBezTo>
                  <a:pt x="396" y="217"/>
                  <a:pt x="394" y="216"/>
                  <a:pt x="394" y="217"/>
                </a:cubicBezTo>
                <a:cubicBezTo>
                  <a:pt x="393" y="217"/>
                  <a:pt x="391" y="216"/>
                  <a:pt x="390" y="217"/>
                </a:cubicBezTo>
                <a:cubicBezTo>
                  <a:pt x="390" y="217"/>
                  <a:pt x="390" y="217"/>
                  <a:pt x="390" y="217"/>
                </a:cubicBezTo>
                <a:cubicBezTo>
                  <a:pt x="388" y="217"/>
                  <a:pt x="386" y="216"/>
                  <a:pt x="384" y="217"/>
                </a:cubicBezTo>
                <a:cubicBezTo>
                  <a:pt x="387" y="217"/>
                  <a:pt x="387" y="217"/>
                  <a:pt x="387" y="217"/>
                </a:cubicBezTo>
                <a:cubicBezTo>
                  <a:pt x="385" y="217"/>
                  <a:pt x="383" y="217"/>
                  <a:pt x="381" y="217"/>
                </a:cubicBezTo>
                <a:cubicBezTo>
                  <a:pt x="381" y="217"/>
                  <a:pt x="380" y="217"/>
                  <a:pt x="379" y="217"/>
                </a:cubicBezTo>
                <a:cubicBezTo>
                  <a:pt x="378" y="217"/>
                  <a:pt x="377" y="217"/>
                  <a:pt x="377" y="217"/>
                </a:cubicBezTo>
                <a:cubicBezTo>
                  <a:pt x="374" y="216"/>
                  <a:pt x="371" y="217"/>
                  <a:pt x="368" y="216"/>
                </a:cubicBezTo>
                <a:cubicBezTo>
                  <a:pt x="367" y="217"/>
                  <a:pt x="367" y="216"/>
                  <a:pt x="366" y="217"/>
                </a:cubicBezTo>
                <a:cubicBezTo>
                  <a:pt x="367" y="217"/>
                  <a:pt x="367" y="217"/>
                  <a:pt x="367" y="217"/>
                </a:cubicBezTo>
                <a:cubicBezTo>
                  <a:pt x="372" y="217"/>
                  <a:pt x="376" y="217"/>
                  <a:pt x="381" y="217"/>
                </a:cubicBezTo>
                <a:cubicBezTo>
                  <a:pt x="383" y="218"/>
                  <a:pt x="385" y="217"/>
                  <a:pt x="386" y="218"/>
                </a:cubicBezTo>
                <a:cubicBezTo>
                  <a:pt x="386" y="218"/>
                  <a:pt x="386" y="218"/>
                  <a:pt x="387" y="218"/>
                </a:cubicBezTo>
                <a:cubicBezTo>
                  <a:pt x="387" y="218"/>
                  <a:pt x="387" y="218"/>
                  <a:pt x="387" y="218"/>
                </a:cubicBezTo>
                <a:cubicBezTo>
                  <a:pt x="389" y="218"/>
                  <a:pt x="391" y="218"/>
                  <a:pt x="392" y="218"/>
                </a:cubicBezTo>
                <a:cubicBezTo>
                  <a:pt x="393" y="219"/>
                  <a:pt x="395" y="218"/>
                  <a:pt x="396" y="219"/>
                </a:cubicBezTo>
                <a:cubicBezTo>
                  <a:pt x="396" y="218"/>
                  <a:pt x="397" y="218"/>
                  <a:pt x="398" y="219"/>
                </a:cubicBezTo>
                <a:cubicBezTo>
                  <a:pt x="397" y="219"/>
                  <a:pt x="396" y="218"/>
                  <a:pt x="396" y="219"/>
                </a:cubicBezTo>
                <a:cubicBezTo>
                  <a:pt x="395" y="219"/>
                  <a:pt x="395" y="219"/>
                  <a:pt x="395" y="219"/>
                </a:cubicBezTo>
                <a:cubicBezTo>
                  <a:pt x="395" y="219"/>
                  <a:pt x="395" y="219"/>
                  <a:pt x="395" y="219"/>
                </a:cubicBezTo>
                <a:cubicBezTo>
                  <a:pt x="395" y="219"/>
                  <a:pt x="396" y="219"/>
                  <a:pt x="397" y="219"/>
                </a:cubicBezTo>
                <a:cubicBezTo>
                  <a:pt x="396" y="219"/>
                  <a:pt x="396" y="219"/>
                  <a:pt x="396" y="219"/>
                </a:cubicBezTo>
                <a:cubicBezTo>
                  <a:pt x="397" y="219"/>
                  <a:pt x="398" y="219"/>
                  <a:pt x="399" y="219"/>
                </a:cubicBezTo>
                <a:cubicBezTo>
                  <a:pt x="400" y="219"/>
                  <a:pt x="400" y="219"/>
                  <a:pt x="401" y="219"/>
                </a:cubicBezTo>
                <a:cubicBezTo>
                  <a:pt x="401" y="219"/>
                  <a:pt x="401" y="219"/>
                  <a:pt x="401" y="219"/>
                </a:cubicBezTo>
                <a:cubicBezTo>
                  <a:pt x="401" y="220"/>
                  <a:pt x="401" y="220"/>
                  <a:pt x="401" y="220"/>
                </a:cubicBezTo>
                <a:cubicBezTo>
                  <a:pt x="400" y="220"/>
                  <a:pt x="400" y="220"/>
                  <a:pt x="400" y="220"/>
                </a:cubicBezTo>
                <a:cubicBezTo>
                  <a:pt x="400" y="220"/>
                  <a:pt x="400" y="220"/>
                  <a:pt x="400" y="220"/>
                </a:cubicBezTo>
                <a:cubicBezTo>
                  <a:pt x="400" y="220"/>
                  <a:pt x="400" y="220"/>
                  <a:pt x="400" y="220"/>
                </a:cubicBezTo>
                <a:cubicBezTo>
                  <a:pt x="400" y="219"/>
                  <a:pt x="400" y="219"/>
                  <a:pt x="400" y="219"/>
                </a:cubicBezTo>
                <a:cubicBezTo>
                  <a:pt x="399" y="219"/>
                  <a:pt x="399" y="219"/>
                  <a:pt x="399" y="219"/>
                </a:cubicBezTo>
                <a:cubicBezTo>
                  <a:pt x="399" y="220"/>
                  <a:pt x="399" y="220"/>
                  <a:pt x="399" y="220"/>
                </a:cubicBezTo>
                <a:cubicBezTo>
                  <a:pt x="398" y="220"/>
                  <a:pt x="396" y="219"/>
                  <a:pt x="394" y="220"/>
                </a:cubicBezTo>
                <a:cubicBezTo>
                  <a:pt x="393" y="219"/>
                  <a:pt x="391" y="220"/>
                  <a:pt x="390" y="219"/>
                </a:cubicBezTo>
                <a:cubicBezTo>
                  <a:pt x="386" y="219"/>
                  <a:pt x="382" y="219"/>
                  <a:pt x="378" y="219"/>
                </a:cubicBezTo>
                <a:cubicBezTo>
                  <a:pt x="377" y="219"/>
                  <a:pt x="376" y="219"/>
                  <a:pt x="375" y="219"/>
                </a:cubicBezTo>
                <a:cubicBezTo>
                  <a:pt x="377" y="220"/>
                  <a:pt x="380" y="219"/>
                  <a:pt x="383" y="220"/>
                </a:cubicBezTo>
                <a:cubicBezTo>
                  <a:pt x="383" y="220"/>
                  <a:pt x="383" y="220"/>
                  <a:pt x="383" y="220"/>
                </a:cubicBezTo>
                <a:cubicBezTo>
                  <a:pt x="386" y="220"/>
                  <a:pt x="388" y="220"/>
                  <a:pt x="391" y="220"/>
                </a:cubicBezTo>
                <a:cubicBezTo>
                  <a:pt x="391" y="220"/>
                  <a:pt x="392" y="221"/>
                  <a:pt x="392" y="220"/>
                </a:cubicBezTo>
                <a:cubicBezTo>
                  <a:pt x="392" y="221"/>
                  <a:pt x="391" y="220"/>
                  <a:pt x="391" y="221"/>
                </a:cubicBezTo>
                <a:cubicBezTo>
                  <a:pt x="392" y="221"/>
                  <a:pt x="394" y="221"/>
                  <a:pt x="395" y="221"/>
                </a:cubicBezTo>
                <a:cubicBezTo>
                  <a:pt x="395" y="221"/>
                  <a:pt x="395" y="220"/>
                  <a:pt x="396" y="221"/>
                </a:cubicBezTo>
                <a:cubicBezTo>
                  <a:pt x="396" y="221"/>
                  <a:pt x="396" y="221"/>
                  <a:pt x="396" y="221"/>
                </a:cubicBezTo>
                <a:cubicBezTo>
                  <a:pt x="397" y="221"/>
                  <a:pt x="397" y="221"/>
                  <a:pt x="397" y="221"/>
                </a:cubicBezTo>
                <a:cubicBezTo>
                  <a:pt x="397" y="220"/>
                  <a:pt x="398" y="221"/>
                  <a:pt x="399" y="221"/>
                </a:cubicBezTo>
                <a:cubicBezTo>
                  <a:pt x="399" y="221"/>
                  <a:pt x="399" y="221"/>
                  <a:pt x="399" y="221"/>
                </a:cubicBezTo>
                <a:cubicBezTo>
                  <a:pt x="399" y="221"/>
                  <a:pt x="399" y="221"/>
                  <a:pt x="400" y="221"/>
                </a:cubicBezTo>
                <a:cubicBezTo>
                  <a:pt x="399" y="221"/>
                  <a:pt x="399" y="221"/>
                  <a:pt x="399" y="221"/>
                </a:cubicBezTo>
                <a:cubicBezTo>
                  <a:pt x="399" y="221"/>
                  <a:pt x="398" y="221"/>
                  <a:pt x="398" y="221"/>
                </a:cubicBezTo>
                <a:cubicBezTo>
                  <a:pt x="397" y="221"/>
                  <a:pt x="396" y="222"/>
                  <a:pt x="395" y="221"/>
                </a:cubicBezTo>
                <a:cubicBezTo>
                  <a:pt x="393" y="221"/>
                  <a:pt x="393" y="221"/>
                  <a:pt x="391" y="221"/>
                </a:cubicBezTo>
                <a:cubicBezTo>
                  <a:pt x="391" y="221"/>
                  <a:pt x="391" y="221"/>
                  <a:pt x="391" y="221"/>
                </a:cubicBezTo>
                <a:cubicBezTo>
                  <a:pt x="390" y="221"/>
                  <a:pt x="390" y="221"/>
                  <a:pt x="390" y="221"/>
                </a:cubicBezTo>
                <a:cubicBezTo>
                  <a:pt x="387" y="221"/>
                  <a:pt x="383" y="221"/>
                  <a:pt x="379" y="221"/>
                </a:cubicBezTo>
                <a:cubicBezTo>
                  <a:pt x="380" y="221"/>
                  <a:pt x="380" y="221"/>
                  <a:pt x="381" y="221"/>
                </a:cubicBezTo>
                <a:cubicBezTo>
                  <a:pt x="381" y="222"/>
                  <a:pt x="380" y="221"/>
                  <a:pt x="379" y="222"/>
                </a:cubicBezTo>
                <a:cubicBezTo>
                  <a:pt x="378" y="222"/>
                  <a:pt x="377" y="221"/>
                  <a:pt x="376" y="222"/>
                </a:cubicBezTo>
                <a:cubicBezTo>
                  <a:pt x="375" y="222"/>
                  <a:pt x="375" y="221"/>
                  <a:pt x="374" y="222"/>
                </a:cubicBezTo>
                <a:cubicBezTo>
                  <a:pt x="373" y="221"/>
                  <a:pt x="371" y="222"/>
                  <a:pt x="369" y="221"/>
                </a:cubicBezTo>
                <a:cubicBezTo>
                  <a:pt x="368" y="222"/>
                  <a:pt x="367" y="221"/>
                  <a:pt x="367" y="221"/>
                </a:cubicBezTo>
                <a:cubicBezTo>
                  <a:pt x="366" y="221"/>
                  <a:pt x="364" y="222"/>
                  <a:pt x="363" y="221"/>
                </a:cubicBezTo>
                <a:cubicBezTo>
                  <a:pt x="362" y="222"/>
                  <a:pt x="361" y="222"/>
                  <a:pt x="360" y="221"/>
                </a:cubicBezTo>
                <a:cubicBezTo>
                  <a:pt x="354" y="222"/>
                  <a:pt x="349" y="221"/>
                  <a:pt x="342" y="221"/>
                </a:cubicBezTo>
                <a:cubicBezTo>
                  <a:pt x="344" y="222"/>
                  <a:pt x="347" y="221"/>
                  <a:pt x="349" y="222"/>
                </a:cubicBezTo>
                <a:cubicBezTo>
                  <a:pt x="353" y="222"/>
                  <a:pt x="358" y="222"/>
                  <a:pt x="362" y="222"/>
                </a:cubicBezTo>
                <a:cubicBezTo>
                  <a:pt x="362" y="222"/>
                  <a:pt x="363" y="222"/>
                  <a:pt x="363" y="222"/>
                </a:cubicBezTo>
                <a:cubicBezTo>
                  <a:pt x="365" y="222"/>
                  <a:pt x="366" y="222"/>
                  <a:pt x="368" y="223"/>
                </a:cubicBezTo>
                <a:cubicBezTo>
                  <a:pt x="368" y="222"/>
                  <a:pt x="368" y="222"/>
                  <a:pt x="368" y="222"/>
                </a:cubicBezTo>
                <a:cubicBezTo>
                  <a:pt x="369" y="223"/>
                  <a:pt x="369" y="223"/>
                  <a:pt x="370" y="223"/>
                </a:cubicBezTo>
                <a:cubicBezTo>
                  <a:pt x="370" y="223"/>
                  <a:pt x="370" y="223"/>
                  <a:pt x="370" y="223"/>
                </a:cubicBezTo>
                <a:cubicBezTo>
                  <a:pt x="370" y="223"/>
                  <a:pt x="370" y="223"/>
                  <a:pt x="371" y="223"/>
                </a:cubicBezTo>
                <a:cubicBezTo>
                  <a:pt x="371" y="223"/>
                  <a:pt x="371" y="223"/>
                  <a:pt x="371" y="223"/>
                </a:cubicBezTo>
                <a:cubicBezTo>
                  <a:pt x="372" y="223"/>
                  <a:pt x="373" y="223"/>
                  <a:pt x="374" y="223"/>
                </a:cubicBezTo>
                <a:cubicBezTo>
                  <a:pt x="375" y="222"/>
                  <a:pt x="376" y="223"/>
                  <a:pt x="377" y="223"/>
                </a:cubicBezTo>
                <a:cubicBezTo>
                  <a:pt x="377" y="223"/>
                  <a:pt x="378" y="223"/>
                  <a:pt x="378" y="223"/>
                </a:cubicBezTo>
                <a:cubicBezTo>
                  <a:pt x="378" y="223"/>
                  <a:pt x="378" y="223"/>
                  <a:pt x="378" y="223"/>
                </a:cubicBezTo>
                <a:cubicBezTo>
                  <a:pt x="378" y="223"/>
                  <a:pt x="379" y="224"/>
                  <a:pt x="379" y="223"/>
                </a:cubicBezTo>
                <a:cubicBezTo>
                  <a:pt x="380" y="223"/>
                  <a:pt x="382" y="224"/>
                  <a:pt x="383" y="224"/>
                </a:cubicBezTo>
                <a:cubicBezTo>
                  <a:pt x="384" y="224"/>
                  <a:pt x="384" y="224"/>
                  <a:pt x="384" y="224"/>
                </a:cubicBezTo>
                <a:cubicBezTo>
                  <a:pt x="384" y="224"/>
                  <a:pt x="385" y="224"/>
                  <a:pt x="385" y="224"/>
                </a:cubicBezTo>
                <a:cubicBezTo>
                  <a:pt x="385" y="224"/>
                  <a:pt x="385" y="224"/>
                  <a:pt x="385" y="224"/>
                </a:cubicBezTo>
                <a:cubicBezTo>
                  <a:pt x="385" y="224"/>
                  <a:pt x="385" y="224"/>
                  <a:pt x="386" y="224"/>
                </a:cubicBezTo>
                <a:cubicBezTo>
                  <a:pt x="386" y="224"/>
                  <a:pt x="386" y="224"/>
                  <a:pt x="386" y="224"/>
                </a:cubicBezTo>
                <a:cubicBezTo>
                  <a:pt x="385" y="224"/>
                  <a:pt x="385" y="224"/>
                  <a:pt x="385" y="224"/>
                </a:cubicBezTo>
                <a:cubicBezTo>
                  <a:pt x="385" y="225"/>
                  <a:pt x="385" y="225"/>
                  <a:pt x="385" y="225"/>
                </a:cubicBezTo>
                <a:cubicBezTo>
                  <a:pt x="384" y="225"/>
                  <a:pt x="383" y="224"/>
                  <a:pt x="382" y="225"/>
                </a:cubicBezTo>
                <a:cubicBezTo>
                  <a:pt x="382" y="225"/>
                  <a:pt x="382" y="225"/>
                  <a:pt x="381" y="225"/>
                </a:cubicBezTo>
                <a:cubicBezTo>
                  <a:pt x="381" y="225"/>
                  <a:pt x="381" y="225"/>
                  <a:pt x="380" y="225"/>
                </a:cubicBezTo>
                <a:cubicBezTo>
                  <a:pt x="380" y="225"/>
                  <a:pt x="378" y="225"/>
                  <a:pt x="380" y="225"/>
                </a:cubicBezTo>
                <a:cubicBezTo>
                  <a:pt x="380" y="225"/>
                  <a:pt x="381" y="226"/>
                  <a:pt x="382" y="225"/>
                </a:cubicBezTo>
                <a:cubicBezTo>
                  <a:pt x="382" y="226"/>
                  <a:pt x="382" y="226"/>
                  <a:pt x="382" y="226"/>
                </a:cubicBezTo>
                <a:cubicBezTo>
                  <a:pt x="383" y="225"/>
                  <a:pt x="384" y="226"/>
                  <a:pt x="384" y="226"/>
                </a:cubicBezTo>
                <a:cubicBezTo>
                  <a:pt x="385" y="226"/>
                  <a:pt x="385" y="225"/>
                  <a:pt x="386" y="226"/>
                </a:cubicBezTo>
                <a:cubicBezTo>
                  <a:pt x="385" y="226"/>
                  <a:pt x="383" y="225"/>
                  <a:pt x="382" y="226"/>
                </a:cubicBezTo>
                <a:cubicBezTo>
                  <a:pt x="380" y="225"/>
                  <a:pt x="379" y="226"/>
                  <a:pt x="377" y="226"/>
                </a:cubicBezTo>
                <a:cubicBezTo>
                  <a:pt x="377" y="225"/>
                  <a:pt x="377" y="225"/>
                  <a:pt x="376" y="226"/>
                </a:cubicBezTo>
                <a:cubicBezTo>
                  <a:pt x="376" y="226"/>
                  <a:pt x="376" y="226"/>
                  <a:pt x="376" y="226"/>
                </a:cubicBezTo>
                <a:cubicBezTo>
                  <a:pt x="376" y="226"/>
                  <a:pt x="377" y="226"/>
                  <a:pt x="378" y="226"/>
                </a:cubicBezTo>
                <a:cubicBezTo>
                  <a:pt x="378" y="225"/>
                  <a:pt x="379" y="226"/>
                  <a:pt x="379" y="226"/>
                </a:cubicBezTo>
                <a:cubicBezTo>
                  <a:pt x="383" y="226"/>
                  <a:pt x="387" y="226"/>
                  <a:pt x="391" y="226"/>
                </a:cubicBezTo>
                <a:cubicBezTo>
                  <a:pt x="391" y="227"/>
                  <a:pt x="391" y="226"/>
                  <a:pt x="392" y="227"/>
                </a:cubicBezTo>
                <a:cubicBezTo>
                  <a:pt x="393" y="227"/>
                  <a:pt x="394" y="227"/>
                  <a:pt x="394" y="227"/>
                </a:cubicBezTo>
                <a:cubicBezTo>
                  <a:pt x="395" y="226"/>
                  <a:pt x="395" y="227"/>
                  <a:pt x="396" y="227"/>
                </a:cubicBezTo>
                <a:cubicBezTo>
                  <a:pt x="397" y="227"/>
                  <a:pt x="397" y="227"/>
                  <a:pt x="398" y="227"/>
                </a:cubicBezTo>
                <a:cubicBezTo>
                  <a:pt x="398" y="227"/>
                  <a:pt x="399" y="227"/>
                  <a:pt x="399" y="227"/>
                </a:cubicBezTo>
                <a:cubicBezTo>
                  <a:pt x="399" y="227"/>
                  <a:pt x="399" y="227"/>
                  <a:pt x="399" y="227"/>
                </a:cubicBezTo>
                <a:cubicBezTo>
                  <a:pt x="399" y="227"/>
                  <a:pt x="399" y="227"/>
                  <a:pt x="399" y="227"/>
                </a:cubicBezTo>
                <a:cubicBezTo>
                  <a:pt x="399" y="227"/>
                  <a:pt x="398" y="227"/>
                  <a:pt x="398" y="227"/>
                </a:cubicBezTo>
                <a:cubicBezTo>
                  <a:pt x="398" y="227"/>
                  <a:pt x="396" y="228"/>
                  <a:pt x="396" y="227"/>
                </a:cubicBezTo>
                <a:cubicBezTo>
                  <a:pt x="396" y="227"/>
                  <a:pt x="394" y="227"/>
                  <a:pt x="392" y="227"/>
                </a:cubicBezTo>
                <a:cubicBezTo>
                  <a:pt x="391" y="227"/>
                  <a:pt x="389" y="227"/>
                  <a:pt x="388" y="227"/>
                </a:cubicBezTo>
                <a:cubicBezTo>
                  <a:pt x="388" y="227"/>
                  <a:pt x="388" y="227"/>
                  <a:pt x="388" y="227"/>
                </a:cubicBezTo>
                <a:cubicBezTo>
                  <a:pt x="388" y="227"/>
                  <a:pt x="387" y="227"/>
                  <a:pt x="387" y="227"/>
                </a:cubicBezTo>
                <a:cubicBezTo>
                  <a:pt x="387" y="227"/>
                  <a:pt x="387" y="227"/>
                  <a:pt x="387" y="227"/>
                </a:cubicBezTo>
                <a:cubicBezTo>
                  <a:pt x="386" y="227"/>
                  <a:pt x="386" y="228"/>
                  <a:pt x="384" y="227"/>
                </a:cubicBezTo>
                <a:cubicBezTo>
                  <a:pt x="384" y="227"/>
                  <a:pt x="384" y="227"/>
                  <a:pt x="384" y="227"/>
                </a:cubicBezTo>
                <a:cubicBezTo>
                  <a:pt x="383" y="227"/>
                  <a:pt x="383" y="227"/>
                  <a:pt x="382" y="227"/>
                </a:cubicBezTo>
                <a:cubicBezTo>
                  <a:pt x="379" y="227"/>
                  <a:pt x="376" y="228"/>
                  <a:pt x="374" y="227"/>
                </a:cubicBezTo>
                <a:cubicBezTo>
                  <a:pt x="374" y="227"/>
                  <a:pt x="374" y="227"/>
                  <a:pt x="374" y="227"/>
                </a:cubicBezTo>
                <a:cubicBezTo>
                  <a:pt x="375" y="228"/>
                  <a:pt x="377" y="227"/>
                  <a:pt x="378" y="228"/>
                </a:cubicBezTo>
                <a:cubicBezTo>
                  <a:pt x="379" y="227"/>
                  <a:pt x="379" y="228"/>
                  <a:pt x="380" y="228"/>
                </a:cubicBezTo>
                <a:cubicBezTo>
                  <a:pt x="381" y="228"/>
                  <a:pt x="381" y="228"/>
                  <a:pt x="381" y="228"/>
                </a:cubicBezTo>
                <a:cubicBezTo>
                  <a:pt x="380" y="228"/>
                  <a:pt x="380" y="228"/>
                  <a:pt x="380" y="228"/>
                </a:cubicBezTo>
                <a:cubicBezTo>
                  <a:pt x="380" y="228"/>
                  <a:pt x="380" y="228"/>
                  <a:pt x="380" y="228"/>
                </a:cubicBezTo>
                <a:cubicBezTo>
                  <a:pt x="381" y="229"/>
                  <a:pt x="382" y="229"/>
                  <a:pt x="383" y="229"/>
                </a:cubicBezTo>
                <a:cubicBezTo>
                  <a:pt x="383" y="229"/>
                  <a:pt x="384" y="228"/>
                  <a:pt x="384" y="229"/>
                </a:cubicBezTo>
                <a:cubicBezTo>
                  <a:pt x="385" y="229"/>
                  <a:pt x="386" y="229"/>
                  <a:pt x="386" y="229"/>
                </a:cubicBezTo>
                <a:cubicBezTo>
                  <a:pt x="387" y="229"/>
                  <a:pt x="389" y="229"/>
                  <a:pt x="390" y="229"/>
                </a:cubicBezTo>
                <a:cubicBezTo>
                  <a:pt x="390" y="229"/>
                  <a:pt x="390" y="229"/>
                  <a:pt x="390" y="229"/>
                </a:cubicBezTo>
                <a:cubicBezTo>
                  <a:pt x="391" y="229"/>
                  <a:pt x="390" y="229"/>
                  <a:pt x="391" y="229"/>
                </a:cubicBezTo>
                <a:cubicBezTo>
                  <a:pt x="391" y="229"/>
                  <a:pt x="391" y="229"/>
                  <a:pt x="391" y="229"/>
                </a:cubicBezTo>
                <a:cubicBezTo>
                  <a:pt x="392" y="230"/>
                  <a:pt x="393" y="229"/>
                  <a:pt x="394" y="230"/>
                </a:cubicBezTo>
                <a:cubicBezTo>
                  <a:pt x="393" y="230"/>
                  <a:pt x="392" y="230"/>
                  <a:pt x="391" y="229"/>
                </a:cubicBezTo>
                <a:cubicBezTo>
                  <a:pt x="391" y="229"/>
                  <a:pt x="391" y="229"/>
                  <a:pt x="391" y="229"/>
                </a:cubicBezTo>
                <a:cubicBezTo>
                  <a:pt x="391" y="230"/>
                  <a:pt x="393" y="230"/>
                  <a:pt x="394" y="230"/>
                </a:cubicBezTo>
                <a:cubicBezTo>
                  <a:pt x="394" y="230"/>
                  <a:pt x="394" y="230"/>
                  <a:pt x="395" y="230"/>
                </a:cubicBezTo>
                <a:cubicBezTo>
                  <a:pt x="395" y="230"/>
                  <a:pt x="395" y="230"/>
                  <a:pt x="395" y="230"/>
                </a:cubicBezTo>
                <a:cubicBezTo>
                  <a:pt x="394" y="230"/>
                  <a:pt x="393" y="230"/>
                  <a:pt x="391" y="230"/>
                </a:cubicBezTo>
                <a:cubicBezTo>
                  <a:pt x="390" y="230"/>
                  <a:pt x="390" y="230"/>
                  <a:pt x="390" y="230"/>
                </a:cubicBezTo>
                <a:cubicBezTo>
                  <a:pt x="391" y="231"/>
                  <a:pt x="392" y="231"/>
                  <a:pt x="393" y="231"/>
                </a:cubicBezTo>
                <a:cubicBezTo>
                  <a:pt x="394" y="231"/>
                  <a:pt x="395" y="231"/>
                  <a:pt x="396" y="231"/>
                </a:cubicBezTo>
                <a:cubicBezTo>
                  <a:pt x="397" y="231"/>
                  <a:pt x="398" y="231"/>
                  <a:pt x="399" y="231"/>
                </a:cubicBezTo>
                <a:cubicBezTo>
                  <a:pt x="399" y="232"/>
                  <a:pt x="399" y="231"/>
                  <a:pt x="400" y="231"/>
                </a:cubicBezTo>
                <a:cubicBezTo>
                  <a:pt x="400" y="231"/>
                  <a:pt x="401" y="231"/>
                  <a:pt x="401" y="231"/>
                </a:cubicBezTo>
                <a:cubicBezTo>
                  <a:pt x="400" y="231"/>
                  <a:pt x="400" y="231"/>
                  <a:pt x="400" y="231"/>
                </a:cubicBezTo>
                <a:cubicBezTo>
                  <a:pt x="401" y="232"/>
                  <a:pt x="400" y="232"/>
                  <a:pt x="400" y="232"/>
                </a:cubicBezTo>
                <a:cubicBezTo>
                  <a:pt x="401" y="232"/>
                  <a:pt x="402" y="232"/>
                  <a:pt x="402" y="232"/>
                </a:cubicBezTo>
                <a:cubicBezTo>
                  <a:pt x="403" y="232"/>
                  <a:pt x="403" y="232"/>
                  <a:pt x="403" y="232"/>
                </a:cubicBezTo>
                <a:cubicBezTo>
                  <a:pt x="403" y="232"/>
                  <a:pt x="403" y="232"/>
                  <a:pt x="403" y="232"/>
                </a:cubicBezTo>
                <a:cubicBezTo>
                  <a:pt x="403" y="232"/>
                  <a:pt x="403" y="232"/>
                  <a:pt x="403" y="232"/>
                </a:cubicBezTo>
                <a:cubicBezTo>
                  <a:pt x="403" y="232"/>
                  <a:pt x="403" y="232"/>
                  <a:pt x="403" y="232"/>
                </a:cubicBezTo>
                <a:cubicBezTo>
                  <a:pt x="402" y="232"/>
                  <a:pt x="401" y="232"/>
                  <a:pt x="400" y="232"/>
                </a:cubicBezTo>
                <a:cubicBezTo>
                  <a:pt x="398" y="232"/>
                  <a:pt x="398" y="232"/>
                  <a:pt x="398" y="232"/>
                </a:cubicBezTo>
                <a:cubicBezTo>
                  <a:pt x="398" y="232"/>
                  <a:pt x="398" y="232"/>
                  <a:pt x="398" y="232"/>
                </a:cubicBezTo>
                <a:cubicBezTo>
                  <a:pt x="397" y="233"/>
                  <a:pt x="396" y="232"/>
                  <a:pt x="395" y="233"/>
                </a:cubicBezTo>
                <a:cubicBezTo>
                  <a:pt x="395" y="233"/>
                  <a:pt x="395" y="233"/>
                  <a:pt x="395" y="233"/>
                </a:cubicBezTo>
                <a:cubicBezTo>
                  <a:pt x="395" y="233"/>
                  <a:pt x="394" y="233"/>
                  <a:pt x="394" y="233"/>
                </a:cubicBezTo>
                <a:cubicBezTo>
                  <a:pt x="394" y="233"/>
                  <a:pt x="395" y="233"/>
                  <a:pt x="395" y="233"/>
                </a:cubicBezTo>
                <a:cubicBezTo>
                  <a:pt x="395" y="233"/>
                  <a:pt x="396" y="233"/>
                  <a:pt x="396" y="233"/>
                </a:cubicBezTo>
                <a:cubicBezTo>
                  <a:pt x="396" y="233"/>
                  <a:pt x="396" y="233"/>
                  <a:pt x="397" y="233"/>
                </a:cubicBezTo>
                <a:cubicBezTo>
                  <a:pt x="397" y="233"/>
                  <a:pt x="397" y="233"/>
                  <a:pt x="397" y="233"/>
                </a:cubicBezTo>
                <a:cubicBezTo>
                  <a:pt x="396" y="234"/>
                  <a:pt x="394" y="234"/>
                  <a:pt x="393" y="233"/>
                </a:cubicBezTo>
                <a:cubicBezTo>
                  <a:pt x="393" y="234"/>
                  <a:pt x="393" y="234"/>
                  <a:pt x="393" y="234"/>
                </a:cubicBezTo>
                <a:cubicBezTo>
                  <a:pt x="393" y="234"/>
                  <a:pt x="393" y="234"/>
                  <a:pt x="393" y="234"/>
                </a:cubicBezTo>
                <a:cubicBezTo>
                  <a:pt x="392" y="234"/>
                  <a:pt x="392" y="234"/>
                  <a:pt x="392" y="234"/>
                </a:cubicBezTo>
                <a:cubicBezTo>
                  <a:pt x="387" y="234"/>
                  <a:pt x="387" y="234"/>
                  <a:pt x="387" y="234"/>
                </a:cubicBezTo>
                <a:cubicBezTo>
                  <a:pt x="387" y="234"/>
                  <a:pt x="387" y="234"/>
                  <a:pt x="387" y="234"/>
                </a:cubicBezTo>
                <a:cubicBezTo>
                  <a:pt x="387" y="234"/>
                  <a:pt x="387" y="234"/>
                  <a:pt x="387" y="234"/>
                </a:cubicBezTo>
                <a:cubicBezTo>
                  <a:pt x="386" y="234"/>
                  <a:pt x="385" y="234"/>
                  <a:pt x="384" y="234"/>
                </a:cubicBezTo>
                <a:cubicBezTo>
                  <a:pt x="383" y="234"/>
                  <a:pt x="383" y="234"/>
                  <a:pt x="382" y="234"/>
                </a:cubicBezTo>
                <a:cubicBezTo>
                  <a:pt x="381" y="234"/>
                  <a:pt x="381" y="234"/>
                  <a:pt x="381" y="234"/>
                </a:cubicBezTo>
                <a:cubicBezTo>
                  <a:pt x="381" y="234"/>
                  <a:pt x="381" y="234"/>
                  <a:pt x="381" y="234"/>
                </a:cubicBezTo>
                <a:cubicBezTo>
                  <a:pt x="380" y="234"/>
                  <a:pt x="380" y="235"/>
                  <a:pt x="380" y="234"/>
                </a:cubicBezTo>
                <a:cubicBezTo>
                  <a:pt x="379" y="234"/>
                  <a:pt x="378" y="234"/>
                  <a:pt x="378" y="234"/>
                </a:cubicBezTo>
                <a:cubicBezTo>
                  <a:pt x="378" y="234"/>
                  <a:pt x="377" y="234"/>
                  <a:pt x="377" y="234"/>
                </a:cubicBezTo>
                <a:cubicBezTo>
                  <a:pt x="377" y="235"/>
                  <a:pt x="376" y="234"/>
                  <a:pt x="375" y="235"/>
                </a:cubicBezTo>
                <a:cubicBezTo>
                  <a:pt x="374" y="234"/>
                  <a:pt x="372" y="235"/>
                  <a:pt x="371" y="234"/>
                </a:cubicBezTo>
                <a:cubicBezTo>
                  <a:pt x="371" y="234"/>
                  <a:pt x="371" y="234"/>
                  <a:pt x="371" y="234"/>
                </a:cubicBezTo>
                <a:cubicBezTo>
                  <a:pt x="369" y="235"/>
                  <a:pt x="367" y="235"/>
                  <a:pt x="365" y="234"/>
                </a:cubicBezTo>
                <a:cubicBezTo>
                  <a:pt x="364" y="235"/>
                  <a:pt x="363" y="234"/>
                  <a:pt x="361" y="234"/>
                </a:cubicBezTo>
                <a:cubicBezTo>
                  <a:pt x="360" y="234"/>
                  <a:pt x="359" y="235"/>
                  <a:pt x="357" y="234"/>
                </a:cubicBezTo>
                <a:cubicBezTo>
                  <a:pt x="354" y="235"/>
                  <a:pt x="351" y="234"/>
                  <a:pt x="348" y="234"/>
                </a:cubicBezTo>
                <a:cubicBezTo>
                  <a:pt x="347" y="234"/>
                  <a:pt x="345" y="234"/>
                  <a:pt x="345" y="234"/>
                </a:cubicBezTo>
                <a:cubicBezTo>
                  <a:pt x="342" y="234"/>
                  <a:pt x="339" y="234"/>
                  <a:pt x="336" y="234"/>
                </a:cubicBezTo>
                <a:cubicBezTo>
                  <a:pt x="335" y="234"/>
                  <a:pt x="335" y="234"/>
                  <a:pt x="335" y="234"/>
                </a:cubicBezTo>
                <a:cubicBezTo>
                  <a:pt x="335" y="234"/>
                  <a:pt x="335" y="234"/>
                  <a:pt x="335" y="234"/>
                </a:cubicBezTo>
                <a:cubicBezTo>
                  <a:pt x="335" y="234"/>
                  <a:pt x="335" y="234"/>
                  <a:pt x="335" y="234"/>
                </a:cubicBezTo>
                <a:cubicBezTo>
                  <a:pt x="335" y="234"/>
                  <a:pt x="334" y="234"/>
                  <a:pt x="334" y="234"/>
                </a:cubicBezTo>
                <a:cubicBezTo>
                  <a:pt x="331" y="234"/>
                  <a:pt x="331" y="234"/>
                  <a:pt x="331" y="234"/>
                </a:cubicBezTo>
                <a:cubicBezTo>
                  <a:pt x="331" y="234"/>
                  <a:pt x="331" y="234"/>
                  <a:pt x="331" y="234"/>
                </a:cubicBezTo>
                <a:cubicBezTo>
                  <a:pt x="330" y="234"/>
                  <a:pt x="329" y="234"/>
                  <a:pt x="328" y="234"/>
                </a:cubicBezTo>
                <a:cubicBezTo>
                  <a:pt x="327" y="235"/>
                  <a:pt x="326" y="234"/>
                  <a:pt x="325" y="234"/>
                </a:cubicBezTo>
                <a:cubicBezTo>
                  <a:pt x="324" y="234"/>
                  <a:pt x="322" y="234"/>
                  <a:pt x="321" y="234"/>
                </a:cubicBezTo>
                <a:cubicBezTo>
                  <a:pt x="318" y="234"/>
                  <a:pt x="318" y="234"/>
                  <a:pt x="318" y="234"/>
                </a:cubicBezTo>
                <a:cubicBezTo>
                  <a:pt x="318" y="234"/>
                  <a:pt x="317" y="234"/>
                  <a:pt x="316" y="234"/>
                </a:cubicBezTo>
                <a:cubicBezTo>
                  <a:pt x="316" y="234"/>
                  <a:pt x="315" y="234"/>
                  <a:pt x="314" y="234"/>
                </a:cubicBezTo>
                <a:cubicBezTo>
                  <a:pt x="312" y="234"/>
                  <a:pt x="310" y="234"/>
                  <a:pt x="308" y="234"/>
                </a:cubicBezTo>
                <a:cubicBezTo>
                  <a:pt x="306" y="234"/>
                  <a:pt x="303" y="234"/>
                  <a:pt x="301" y="234"/>
                </a:cubicBezTo>
                <a:cubicBezTo>
                  <a:pt x="300" y="234"/>
                  <a:pt x="298" y="234"/>
                  <a:pt x="297" y="234"/>
                </a:cubicBezTo>
                <a:cubicBezTo>
                  <a:pt x="292" y="234"/>
                  <a:pt x="288" y="234"/>
                  <a:pt x="283" y="233"/>
                </a:cubicBezTo>
                <a:cubicBezTo>
                  <a:pt x="281" y="234"/>
                  <a:pt x="280" y="234"/>
                  <a:pt x="278" y="233"/>
                </a:cubicBezTo>
                <a:cubicBezTo>
                  <a:pt x="276" y="233"/>
                  <a:pt x="274" y="234"/>
                  <a:pt x="272" y="233"/>
                </a:cubicBezTo>
                <a:cubicBezTo>
                  <a:pt x="270" y="234"/>
                  <a:pt x="268" y="233"/>
                  <a:pt x="267" y="233"/>
                </a:cubicBezTo>
                <a:cubicBezTo>
                  <a:pt x="264" y="234"/>
                  <a:pt x="261" y="233"/>
                  <a:pt x="259" y="233"/>
                </a:cubicBezTo>
                <a:cubicBezTo>
                  <a:pt x="258" y="234"/>
                  <a:pt x="258" y="233"/>
                  <a:pt x="257" y="233"/>
                </a:cubicBezTo>
                <a:cubicBezTo>
                  <a:pt x="254" y="233"/>
                  <a:pt x="252" y="233"/>
                  <a:pt x="249" y="233"/>
                </a:cubicBezTo>
                <a:cubicBezTo>
                  <a:pt x="248" y="233"/>
                  <a:pt x="247" y="233"/>
                  <a:pt x="247" y="233"/>
                </a:cubicBezTo>
                <a:cubicBezTo>
                  <a:pt x="243" y="233"/>
                  <a:pt x="240" y="234"/>
                  <a:pt x="237" y="233"/>
                </a:cubicBezTo>
                <a:cubicBezTo>
                  <a:pt x="237" y="234"/>
                  <a:pt x="236" y="233"/>
                  <a:pt x="236" y="233"/>
                </a:cubicBezTo>
                <a:cubicBezTo>
                  <a:pt x="236" y="234"/>
                  <a:pt x="236" y="234"/>
                  <a:pt x="236" y="234"/>
                </a:cubicBezTo>
                <a:cubicBezTo>
                  <a:pt x="234" y="233"/>
                  <a:pt x="233" y="234"/>
                  <a:pt x="231" y="234"/>
                </a:cubicBezTo>
                <a:cubicBezTo>
                  <a:pt x="231" y="234"/>
                  <a:pt x="231" y="233"/>
                  <a:pt x="230" y="233"/>
                </a:cubicBezTo>
                <a:cubicBezTo>
                  <a:pt x="230" y="234"/>
                  <a:pt x="228" y="233"/>
                  <a:pt x="228" y="234"/>
                </a:cubicBezTo>
                <a:cubicBezTo>
                  <a:pt x="224" y="234"/>
                  <a:pt x="221" y="234"/>
                  <a:pt x="217" y="234"/>
                </a:cubicBezTo>
                <a:cubicBezTo>
                  <a:pt x="217" y="234"/>
                  <a:pt x="217" y="234"/>
                  <a:pt x="217" y="234"/>
                </a:cubicBezTo>
                <a:cubicBezTo>
                  <a:pt x="217" y="234"/>
                  <a:pt x="216" y="234"/>
                  <a:pt x="216" y="234"/>
                </a:cubicBezTo>
                <a:cubicBezTo>
                  <a:pt x="217" y="234"/>
                  <a:pt x="217" y="234"/>
                  <a:pt x="217" y="234"/>
                </a:cubicBezTo>
                <a:cubicBezTo>
                  <a:pt x="216" y="234"/>
                  <a:pt x="216" y="234"/>
                  <a:pt x="216" y="234"/>
                </a:cubicBezTo>
                <a:cubicBezTo>
                  <a:pt x="216" y="234"/>
                  <a:pt x="217" y="234"/>
                  <a:pt x="218" y="234"/>
                </a:cubicBezTo>
                <a:cubicBezTo>
                  <a:pt x="218" y="233"/>
                  <a:pt x="217" y="233"/>
                  <a:pt x="217" y="234"/>
                </a:cubicBezTo>
                <a:cubicBezTo>
                  <a:pt x="215" y="234"/>
                  <a:pt x="214" y="233"/>
                  <a:pt x="213" y="234"/>
                </a:cubicBezTo>
                <a:cubicBezTo>
                  <a:pt x="212" y="234"/>
                  <a:pt x="211" y="233"/>
                  <a:pt x="210" y="233"/>
                </a:cubicBezTo>
                <a:cubicBezTo>
                  <a:pt x="210" y="234"/>
                  <a:pt x="210" y="234"/>
                  <a:pt x="210" y="234"/>
                </a:cubicBezTo>
                <a:cubicBezTo>
                  <a:pt x="207" y="234"/>
                  <a:pt x="202" y="234"/>
                  <a:pt x="199" y="234"/>
                </a:cubicBezTo>
                <a:cubicBezTo>
                  <a:pt x="198" y="234"/>
                  <a:pt x="197" y="234"/>
                  <a:pt x="197" y="234"/>
                </a:cubicBezTo>
                <a:cubicBezTo>
                  <a:pt x="196" y="234"/>
                  <a:pt x="196" y="234"/>
                  <a:pt x="195" y="234"/>
                </a:cubicBezTo>
                <a:cubicBezTo>
                  <a:pt x="189" y="234"/>
                  <a:pt x="189" y="234"/>
                  <a:pt x="189" y="234"/>
                </a:cubicBezTo>
                <a:cubicBezTo>
                  <a:pt x="189" y="234"/>
                  <a:pt x="189" y="234"/>
                  <a:pt x="189" y="234"/>
                </a:cubicBezTo>
                <a:cubicBezTo>
                  <a:pt x="188" y="233"/>
                  <a:pt x="185" y="234"/>
                  <a:pt x="184" y="234"/>
                </a:cubicBezTo>
                <a:cubicBezTo>
                  <a:pt x="183" y="234"/>
                  <a:pt x="183" y="234"/>
                  <a:pt x="183" y="234"/>
                </a:cubicBezTo>
                <a:cubicBezTo>
                  <a:pt x="173" y="234"/>
                  <a:pt x="163" y="234"/>
                  <a:pt x="153" y="234"/>
                </a:cubicBezTo>
                <a:cubicBezTo>
                  <a:pt x="153" y="234"/>
                  <a:pt x="153" y="234"/>
                  <a:pt x="153" y="234"/>
                </a:cubicBezTo>
                <a:cubicBezTo>
                  <a:pt x="152" y="234"/>
                  <a:pt x="152" y="234"/>
                  <a:pt x="152" y="234"/>
                </a:cubicBezTo>
                <a:cubicBezTo>
                  <a:pt x="143" y="235"/>
                  <a:pt x="137" y="235"/>
                  <a:pt x="128" y="235"/>
                </a:cubicBezTo>
                <a:cubicBezTo>
                  <a:pt x="127" y="235"/>
                  <a:pt x="125" y="235"/>
                  <a:pt x="124" y="235"/>
                </a:cubicBezTo>
                <a:cubicBezTo>
                  <a:pt x="121" y="235"/>
                  <a:pt x="118" y="235"/>
                  <a:pt x="115" y="234"/>
                </a:cubicBezTo>
                <a:cubicBezTo>
                  <a:pt x="115" y="235"/>
                  <a:pt x="114" y="234"/>
                  <a:pt x="114" y="234"/>
                </a:cubicBezTo>
                <a:cubicBezTo>
                  <a:pt x="111" y="235"/>
                  <a:pt x="109" y="234"/>
                  <a:pt x="107" y="234"/>
                </a:cubicBezTo>
                <a:cubicBezTo>
                  <a:pt x="100" y="234"/>
                  <a:pt x="92" y="234"/>
                  <a:pt x="85" y="233"/>
                </a:cubicBezTo>
                <a:cubicBezTo>
                  <a:pt x="84" y="233"/>
                  <a:pt x="83" y="233"/>
                  <a:pt x="82" y="233"/>
                </a:cubicBezTo>
                <a:cubicBezTo>
                  <a:pt x="80" y="233"/>
                  <a:pt x="78" y="233"/>
                  <a:pt x="77" y="233"/>
                </a:cubicBezTo>
                <a:cubicBezTo>
                  <a:pt x="76" y="233"/>
                  <a:pt x="75" y="233"/>
                  <a:pt x="74" y="233"/>
                </a:cubicBezTo>
                <a:cubicBezTo>
                  <a:pt x="74" y="233"/>
                  <a:pt x="72" y="233"/>
                  <a:pt x="71" y="233"/>
                </a:cubicBezTo>
                <a:cubicBezTo>
                  <a:pt x="69" y="233"/>
                  <a:pt x="67" y="233"/>
                  <a:pt x="65" y="232"/>
                </a:cubicBezTo>
                <a:cubicBezTo>
                  <a:pt x="66" y="232"/>
                  <a:pt x="66" y="232"/>
                  <a:pt x="66" y="232"/>
                </a:cubicBezTo>
                <a:cubicBezTo>
                  <a:pt x="64" y="232"/>
                  <a:pt x="64" y="232"/>
                  <a:pt x="64" y="232"/>
                </a:cubicBezTo>
                <a:cubicBezTo>
                  <a:pt x="64" y="232"/>
                  <a:pt x="65" y="232"/>
                  <a:pt x="65" y="232"/>
                </a:cubicBezTo>
                <a:cubicBezTo>
                  <a:pt x="70" y="232"/>
                  <a:pt x="70" y="232"/>
                  <a:pt x="70" y="232"/>
                </a:cubicBezTo>
                <a:cubicBezTo>
                  <a:pt x="70" y="232"/>
                  <a:pt x="70" y="232"/>
                  <a:pt x="70" y="232"/>
                </a:cubicBezTo>
                <a:cubicBezTo>
                  <a:pt x="68" y="231"/>
                  <a:pt x="67" y="231"/>
                  <a:pt x="66" y="231"/>
                </a:cubicBezTo>
                <a:cubicBezTo>
                  <a:pt x="66" y="231"/>
                  <a:pt x="67" y="231"/>
                  <a:pt x="68" y="231"/>
                </a:cubicBezTo>
                <a:cubicBezTo>
                  <a:pt x="75" y="231"/>
                  <a:pt x="75" y="231"/>
                  <a:pt x="75" y="231"/>
                </a:cubicBezTo>
                <a:cubicBezTo>
                  <a:pt x="73" y="231"/>
                  <a:pt x="70" y="231"/>
                  <a:pt x="67" y="231"/>
                </a:cubicBezTo>
                <a:cubicBezTo>
                  <a:pt x="67" y="230"/>
                  <a:pt x="67" y="230"/>
                  <a:pt x="67" y="230"/>
                </a:cubicBezTo>
                <a:cubicBezTo>
                  <a:pt x="66" y="230"/>
                  <a:pt x="65" y="230"/>
                  <a:pt x="64" y="230"/>
                </a:cubicBezTo>
                <a:cubicBezTo>
                  <a:pt x="65" y="230"/>
                  <a:pt x="67" y="230"/>
                  <a:pt x="67" y="230"/>
                </a:cubicBezTo>
                <a:cubicBezTo>
                  <a:pt x="67" y="229"/>
                  <a:pt x="68" y="229"/>
                  <a:pt x="68" y="229"/>
                </a:cubicBezTo>
                <a:cubicBezTo>
                  <a:pt x="77" y="229"/>
                  <a:pt x="77" y="229"/>
                  <a:pt x="77" y="229"/>
                </a:cubicBezTo>
                <a:cubicBezTo>
                  <a:pt x="77" y="229"/>
                  <a:pt x="76" y="229"/>
                  <a:pt x="76" y="229"/>
                </a:cubicBezTo>
                <a:cubicBezTo>
                  <a:pt x="74" y="229"/>
                  <a:pt x="73" y="229"/>
                  <a:pt x="71" y="228"/>
                </a:cubicBezTo>
                <a:cubicBezTo>
                  <a:pt x="70" y="228"/>
                  <a:pt x="69" y="228"/>
                  <a:pt x="68" y="228"/>
                </a:cubicBezTo>
                <a:cubicBezTo>
                  <a:pt x="69" y="228"/>
                  <a:pt x="69" y="228"/>
                  <a:pt x="70" y="228"/>
                </a:cubicBezTo>
                <a:cubicBezTo>
                  <a:pt x="71" y="228"/>
                  <a:pt x="71" y="228"/>
                  <a:pt x="71" y="228"/>
                </a:cubicBezTo>
                <a:cubicBezTo>
                  <a:pt x="71" y="228"/>
                  <a:pt x="70" y="228"/>
                  <a:pt x="69" y="228"/>
                </a:cubicBezTo>
                <a:cubicBezTo>
                  <a:pt x="69" y="228"/>
                  <a:pt x="68" y="228"/>
                  <a:pt x="68" y="228"/>
                </a:cubicBezTo>
                <a:cubicBezTo>
                  <a:pt x="69" y="228"/>
                  <a:pt x="71" y="227"/>
                  <a:pt x="72" y="228"/>
                </a:cubicBezTo>
                <a:cubicBezTo>
                  <a:pt x="72" y="227"/>
                  <a:pt x="73" y="227"/>
                  <a:pt x="73" y="227"/>
                </a:cubicBezTo>
                <a:cubicBezTo>
                  <a:pt x="74" y="227"/>
                  <a:pt x="76" y="227"/>
                  <a:pt x="77" y="227"/>
                </a:cubicBezTo>
                <a:cubicBezTo>
                  <a:pt x="75" y="226"/>
                  <a:pt x="72" y="227"/>
                  <a:pt x="71" y="226"/>
                </a:cubicBezTo>
                <a:cubicBezTo>
                  <a:pt x="74" y="226"/>
                  <a:pt x="79" y="226"/>
                  <a:pt x="83" y="226"/>
                </a:cubicBezTo>
                <a:cubicBezTo>
                  <a:pt x="83" y="226"/>
                  <a:pt x="83" y="226"/>
                  <a:pt x="83" y="226"/>
                </a:cubicBezTo>
                <a:cubicBezTo>
                  <a:pt x="78" y="225"/>
                  <a:pt x="74" y="226"/>
                  <a:pt x="70" y="225"/>
                </a:cubicBezTo>
                <a:cubicBezTo>
                  <a:pt x="70" y="225"/>
                  <a:pt x="70" y="225"/>
                  <a:pt x="70" y="225"/>
                </a:cubicBezTo>
                <a:cubicBezTo>
                  <a:pt x="70" y="225"/>
                  <a:pt x="70" y="225"/>
                  <a:pt x="71" y="225"/>
                </a:cubicBezTo>
                <a:cubicBezTo>
                  <a:pt x="73" y="225"/>
                  <a:pt x="75" y="225"/>
                  <a:pt x="77" y="225"/>
                </a:cubicBezTo>
                <a:cubicBezTo>
                  <a:pt x="76" y="224"/>
                  <a:pt x="76" y="224"/>
                  <a:pt x="76" y="224"/>
                </a:cubicBezTo>
                <a:cubicBezTo>
                  <a:pt x="76" y="224"/>
                  <a:pt x="76" y="224"/>
                  <a:pt x="76" y="224"/>
                </a:cubicBezTo>
                <a:cubicBezTo>
                  <a:pt x="79" y="224"/>
                  <a:pt x="80" y="224"/>
                  <a:pt x="83" y="224"/>
                </a:cubicBezTo>
                <a:cubicBezTo>
                  <a:pt x="82" y="224"/>
                  <a:pt x="81" y="223"/>
                  <a:pt x="80" y="223"/>
                </a:cubicBezTo>
                <a:cubicBezTo>
                  <a:pt x="80" y="223"/>
                  <a:pt x="79" y="223"/>
                  <a:pt x="79" y="223"/>
                </a:cubicBezTo>
                <a:cubicBezTo>
                  <a:pt x="79" y="223"/>
                  <a:pt x="79" y="223"/>
                  <a:pt x="79" y="223"/>
                </a:cubicBezTo>
                <a:cubicBezTo>
                  <a:pt x="79" y="223"/>
                  <a:pt x="79" y="223"/>
                  <a:pt x="79" y="223"/>
                </a:cubicBezTo>
                <a:cubicBezTo>
                  <a:pt x="80" y="223"/>
                  <a:pt x="80" y="222"/>
                  <a:pt x="81" y="223"/>
                </a:cubicBezTo>
                <a:cubicBezTo>
                  <a:pt x="81" y="223"/>
                  <a:pt x="81" y="223"/>
                  <a:pt x="82" y="223"/>
                </a:cubicBezTo>
                <a:cubicBezTo>
                  <a:pt x="82" y="223"/>
                  <a:pt x="82" y="223"/>
                  <a:pt x="82" y="223"/>
                </a:cubicBezTo>
                <a:cubicBezTo>
                  <a:pt x="80" y="222"/>
                  <a:pt x="78" y="223"/>
                  <a:pt x="76" y="222"/>
                </a:cubicBezTo>
                <a:cubicBezTo>
                  <a:pt x="76" y="222"/>
                  <a:pt x="78" y="222"/>
                  <a:pt x="77" y="222"/>
                </a:cubicBezTo>
                <a:cubicBezTo>
                  <a:pt x="78" y="222"/>
                  <a:pt x="78" y="222"/>
                  <a:pt x="78" y="222"/>
                </a:cubicBezTo>
                <a:cubicBezTo>
                  <a:pt x="86" y="222"/>
                  <a:pt x="86" y="222"/>
                  <a:pt x="86" y="222"/>
                </a:cubicBezTo>
                <a:cubicBezTo>
                  <a:pt x="86" y="222"/>
                  <a:pt x="86" y="222"/>
                  <a:pt x="86" y="222"/>
                </a:cubicBezTo>
                <a:cubicBezTo>
                  <a:pt x="97" y="222"/>
                  <a:pt x="110" y="222"/>
                  <a:pt x="120" y="222"/>
                </a:cubicBezTo>
                <a:cubicBezTo>
                  <a:pt x="120" y="222"/>
                  <a:pt x="120" y="222"/>
                  <a:pt x="120" y="222"/>
                </a:cubicBezTo>
                <a:cubicBezTo>
                  <a:pt x="106" y="222"/>
                  <a:pt x="92" y="221"/>
                  <a:pt x="79" y="220"/>
                </a:cubicBezTo>
                <a:cubicBezTo>
                  <a:pt x="79" y="220"/>
                  <a:pt x="79" y="220"/>
                  <a:pt x="79" y="220"/>
                </a:cubicBezTo>
                <a:cubicBezTo>
                  <a:pt x="84" y="220"/>
                  <a:pt x="90" y="221"/>
                  <a:pt x="95" y="220"/>
                </a:cubicBezTo>
                <a:cubicBezTo>
                  <a:pt x="89" y="220"/>
                  <a:pt x="83" y="220"/>
                  <a:pt x="78" y="219"/>
                </a:cubicBezTo>
                <a:cubicBezTo>
                  <a:pt x="77" y="219"/>
                  <a:pt x="76" y="219"/>
                  <a:pt x="75" y="219"/>
                </a:cubicBezTo>
                <a:cubicBezTo>
                  <a:pt x="75" y="219"/>
                  <a:pt x="76" y="218"/>
                  <a:pt x="77" y="218"/>
                </a:cubicBezTo>
                <a:cubicBezTo>
                  <a:pt x="78" y="218"/>
                  <a:pt x="78" y="218"/>
                  <a:pt x="78" y="218"/>
                </a:cubicBezTo>
                <a:cubicBezTo>
                  <a:pt x="85" y="218"/>
                  <a:pt x="85" y="218"/>
                  <a:pt x="85" y="218"/>
                </a:cubicBezTo>
                <a:cubicBezTo>
                  <a:pt x="84" y="218"/>
                  <a:pt x="83" y="218"/>
                  <a:pt x="82" y="218"/>
                </a:cubicBezTo>
                <a:cubicBezTo>
                  <a:pt x="80" y="218"/>
                  <a:pt x="78" y="218"/>
                  <a:pt x="76" y="217"/>
                </a:cubicBezTo>
                <a:cubicBezTo>
                  <a:pt x="75" y="217"/>
                  <a:pt x="73" y="218"/>
                  <a:pt x="73" y="217"/>
                </a:cubicBezTo>
                <a:cubicBezTo>
                  <a:pt x="72" y="217"/>
                  <a:pt x="72" y="218"/>
                  <a:pt x="71" y="217"/>
                </a:cubicBezTo>
                <a:cubicBezTo>
                  <a:pt x="72" y="217"/>
                  <a:pt x="73" y="217"/>
                  <a:pt x="73" y="217"/>
                </a:cubicBezTo>
                <a:cubicBezTo>
                  <a:pt x="76" y="217"/>
                  <a:pt x="79" y="217"/>
                  <a:pt x="82" y="217"/>
                </a:cubicBezTo>
                <a:cubicBezTo>
                  <a:pt x="81" y="216"/>
                  <a:pt x="79" y="217"/>
                  <a:pt x="78" y="216"/>
                </a:cubicBezTo>
                <a:cubicBezTo>
                  <a:pt x="77" y="216"/>
                  <a:pt x="79" y="216"/>
                  <a:pt x="78" y="216"/>
                </a:cubicBezTo>
                <a:cubicBezTo>
                  <a:pt x="79" y="216"/>
                  <a:pt x="79" y="216"/>
                  <a:pt x="79" y="216"/>
                </a:cubicBezTo>
                <a:cubicBezTo>
                  <a:pt x="85" y="216"/>
                  <a:pt x="93" y="216"/>
                  <a:pt x="99" y="216"/>
                </a:cubicBezTo>
                <a:cubicBezTo>
                  <a:pt x="98" y="216"/>
                  <a:pt x="96" y="216"/>
                  <a:pt x="95" y="216"/>
                </a:cubicBezTo>
                <a:cubicBezTo>
                  <a:pt x="94" y="216"/>
                  <a:pt x="93" y="216"/>
                  <a:pt x="92" y="216"/>
                </a:cubicBezTo>
                <a:cubicBezTo>
                  <a:pt x="87" y="215"/>
                  <a:pt x="82" y="215"/>
                  <a:pt x="78" y="215"/>
                </a:cubicBezTo>
                <a:cubicBezTo>
                  <a:pt x="77" y="215"/>
                  <a:pt x="76" y="215"/>
                  <a:pt x="76" y="215"/>
                </a:cubicBezTo>
                <a:cubicBezTo>
                  <a:pt x="78" y="215"/>
                  <a:pt x="80" y="215"/>
                  <a:pt x="82" y="215"/>
                </a:cubicBezTo>
                <a:cubicBezTo>
                  <a:pt x="82" y="215"/>
                  <a:pt x="82" y="215"/>
                  <a:pt x="82" y="215"/>
                </a:cubicBezTo>
                <a:cubicBezTo>
                  <a:pt x="79" y="214"/>
                  <a:pt x="76" y="214"/>
                  <a:pt x="73" y="214"/>
                </a:cubicBezTo>
                <a:cubicBezTo>
                  <a:pt x="74" y="213"/>
                  <a:pt x="76" y="214"/>
                  <a:pt x="77" y="214"/>
                </a:cubicBezTo>
                <a:cubicBezTo>
                  <a:pt x="76" y="213"/>
                  <a:pt x="75" y="213"/>
                  <a:pt x="74" y="213"/>
                </a:cubicBezTo>
                <a:cubicBezTo>
                  <a:pt x="82" y="214"/>
                  <a:pt x="90" y="213"/>
                  <a:pt x="97" y="214"/>
                </a:cubicBezTo>
                <a:cubicBezTo>
                  <a:pt x="86" y="213"/>
                  <a:pt x="73" y="212"/>
                  <a:pt x="62" y="212"/>
                </a:cubicBezTo>
                <a:cubicBezTo>
                  <a:pt x="62" y="212"/>
                  <a:pt x="61" y="213"/>
                  <a:pt x="60" y="212"/>
                </a:cubicBezTo>
                <a:cubicBezTo>
                  <a:pt x="60" y="213"/>
                  <a:pt x="60" y="213"/>
                  <a:pt x="60" y="213"/>
                </a:cubicBezTo>
                <a:cubicBezTo>
                  <a:pt x="59" y="212"/>
                  <a:pt x="57" y="213"/>
                  <a:pt x="56" y="212"/>
                </a:cubicBezTo>
                <a:cubicBezTo>
                  <a:pt x="55" y="213"/>
                  <a:pt x="55" y="212"/>
                  <a:pt x="54" y="212"/>
                </a:cubicBezTo>
                <a:cubicBezTo>
                  <a:pt x="53" y="212"/>
                  <a:pt x="52" y="212"/>
                  <a:pt x="52" y="212"/>
                </a:cubicBezTo>
                <a:cubicBezTo>
                  <a:pt x="47" y="212"/>
                  <a:pt x="44" y="212"/>
                  <a:pt x="40" y="211"/>
                </a:cubicBezTo>
                <a:cubicBezTo>
                  <a:pt x="40" y="211"/>
                  <a:pt x="40" y="211"/>
                  <a:pt x="40" y="211"/>
                </a:cubicBezTo>
                <a:cubicBezTo>
                  <a:pt x="40" y="211"/>
                  <a:pt x="38" y="211"/>
                  <a:pt x="37" y="211"/>
                </a:cubicBezTo>
                <a:cubicBezTo>
                  <a:pt x="34" y="211"/>
                  <a:pt x="31" y="211"/>
                  <a:pt x="28" y="210"/>
                </a:cubicBezTo>
                <a:cubicBezTo>
                  <a:pt x="28" y="210"/>
                  <a:pt x="28" y="210"/>
                  <a:pt x="28" y="210"/>
                </a:cubicBezTo>
                <a:cubicBezTo>
                  <a:pt x="30" y="210"/>
                  <a:pt x="32" y="210"/>
                  <a:pt x="34" y="211"/>
                </a:cubicBezTo>
                <a:cubicBezTo>
                  <a:pt x="32" y="210"/>
                  <a:pt x="29" y="210"/>
                  <a:pt x="27" y="209"/>
                </a:cubicBezTo>
                <a:cubicBezTo>
                  <a:pt x="25" y="209"/>
                  <a:pt x="24" y="208"/>
                  <a:pt x="21" y="208"/>
                </a:cubicBezTo>
                <a:cubicBezTo>
                  <a:pt x="21" y="208"/>
                  <a:pt x="21" y="208"/>
                  <a:pt x="21" y="208"/>
                </a:cubicBezTo>
                <a:cubicBezTo>
                  <a:pt x="23" y="208"/>
                  <a:pt x="25" y="208"/>
                  <a:pt x="27" y="209"/>
                </a:cubicBezTo>
                <a:cubicBezTo>
                  <a:pt x="29" y="208"/>
                  <a:pt x="30" y="209"/>
                  <a:pt x="31" y="209"/>
                </a:cubicBezTo>
                <a:cubicBezTo>
                  <a:pt x="31" y="209"/>
                  <a:pt x="32" y="209"/>
                  <a:pt x="32" y="209"/>
                </a:cubicBezTo>
                <a:cubicBezTo>
                  <a:pt x="32" y="209"/>
                  <a:pt x="32" y="209"/>
                  <a:pt x="32" y="209"/>
                </a:cubicBezTo>
                <a:cubicBezTo>
                  <a:pt x="28" y="208"/>
                  <a:pt x="24" y="208"/>
                  <a:pt x="21" y="207"/>
                </a:cubicBezTo>
                <a:cubicBezTo>
                  <a:pt x="23" y="207"/>
                  <a:pt x="25" y="207"/>
                  <a:pt x="28" y="208"/>
                </a:cubicBezTo>
                <a:cubicBezTo>
                  <a:pt x="26" y="207"/>
                  <a:pt x="23" y="207"/>
                  <a:pt x="22" y="206"/>
                </a:cubicBezTo>
                <a:cubicBezTo>
                  <a:pt x="24" y="206"/>
                  <a:pt x="24" y="206"/>
                  <a:pt x="24" y="206"/>
                </a:cubicBezTo>
                <a:cubicBezTo>
                  <a:pt x="25" y="206"/>
                  <a:pt x="24" y="206"/>
                  <a:pt x="24" y="206"/>
                </a:cubicBezTo>
                <a:cubicBezTo>
                  <a:pt x="25" y="206"/>
                  <a:pt x="25" y="206"/>
                  <a:pt x="25" y="206"/>
                </a:cubicBezTo>
                <a:cubicBezTo>
                  <a:pt x="24" y="205"/>
                  <a:pt x="23" y="205"/>
                  <a:pt x="22" y="205"/>
                </a:cubicBezTo>
                <a:cubicBezTo>
                  <a:pt x="24" y="205"/>
                  <a:pt x="25" y="205"/>
                  <a:pt x="26" y="205"/>
                </a:cubicBezTo>
                <a:cubicBezTo>
                  <a:pt x="29" y="206"/>
                  <a:pt x="32" y="206"/>
                  <a:pt x="34" y="206"/>
                </a:cubicBezTo>
                <a:cubicBezTo>
                  <a:pt x="34" y="206"/>
                  <a:pt x="34" y="206"/>
                  <a:pt x="34" y="206"/>
                </a:cubicBezTo>
                <a:cubicBezTo>
                  <a:pt x="30" y="206"/>
                  <a:pt x="27" y="205"/>
                  <a:pt x="24" y="204"/>
                </a:cubicBezTo>
                <a:cubicBezTo>
                  <a:pt x="25" y="205"/>
                  <a:pt x="25" y="204"/>
                  <a:pt x="26" y="204"/>
                </a:cubicBezTo>
                <a:cubicBezTo>
                  <a:pt x="26" y="204"/>
                  <a:pt x="26" y="204"/>
                  <a:pt x="26" y="204"/>
                </a:cubicBezTo>
                <a:cubicBezTo>
                  <a:pt x="27" y="204"/>
                  <a:pt x="29" y="204"/>
                  <a:pt x="30" y="204"/>
                </a:cubicBezTo>
                <a:cubicBezTo>
                  <a:pt x="29" y="204"/>
                  <a:pt x="29" y="204"/>
                  <a:pt x="29" y="204"/>
                </a:cubicBezTo>
                <a:cubicBezTo>
                  <a:pt x="30" y="204"/>
                  <a:pt x="31" y="204"/>
                  <a:pt x="32" y="204"/>
                </a:cubicBezTo>
                <a:cubicBezTo>
                  <a:pt x="32" y="204"/>
                  <a:pt x="32" y="204"/>
                  <a:pt x="32" y="204"/>
                </a:cubicBezTo>
                <a:cubicBezTo>
                  <a:pt x="31" y="203"/>
                  <a:pt x="29" y="203"/>
                  <a:pt x="27" y="203"/>
                </a:cubicBezTo>
                <a:cubicBezTo>
                  <a:pt x="26" y="202"/>
                  <a:pt x="27" y="203"/>
                  <a:pt x="27" y="202"/>
                </a:cubicBezTo>
                <a:cubicBezTo>
                  <a:pt x="30" y="203"/>
                  <a:pt x="33" y="203"/>
                  <a:pt x="36" y="204"/>
                </a:cubicBezTo>
                <a:cubicBezTo>
                  <a:pt x="33" y="203"/>
                  <a:pt x="29" y="202"/>
                  <a:pt x="25" y="201"/>
                </a:cubicBezTo>
                <a:cubicBezTo>
                  <a:pt x="26" y="201"/>
                  <a:pt x="27" y="201"/>
                  <a:pt x="28" y="201"/>
                </a:cubicBezTo>
                <a:cubicBezTo>
                  <a:pt x="29" y="202"/>
                  <a:pt x="30" y="202"/>
                  <a:pt x="31" y="202"/>
                </a:cubicBezTo>
                <a:cubicBezTo>
                  <a:pt x="31" y="201"/>
                  <a:pt x="31" y="201"/>
                  <a:pt x="31" y="201"/>
                </a:cubicBezTo>
                <a:cubicBezTo>
                  <a:pt x="31" y="201"/>
                  <a:pt x="31" y="201"/>
                  <a:pt x="31" y="201"/>
                </a:cubicBezTo>
                <a:cubicBezTo>
                  <a:pt x="33" y="201"/>
                  <a:pt x="35" y="201"/>
                  <a:pt x="38" y="201"/>
                </a:cubicBezTo>
                <a:cubicBezTo>
                  <a:pt x="37" y="201"/>
                  <a:pt x="36" y="201"/>
                  <a:pt x="35" y="201"/>
                </a:cubicBezTo>
                <a:cubicBezTo>
                  <a:pt x="34" y="200"/>
                  <a:pt x="33" y="200"/>
                  <a:pt x="32" y="200"/>
                </a:cubicBezTo>
                <a:cubicBezTo>
                  <a:pt x="31" y="200"/>
                  <a:pt x="32" y="200"/>
                  <a:pt x="31" y="200"/>
                </a:cubicBezTo>
                <a:cubicBezTo>
                  <a:pt x="31" y="200"/>
                  <a:pt x="31" y="200"/>
                  <a:pt x="31" y="200"/>
                </a:cubicBezTo>
                <a:cubicBezTo>
                  <a:pt x="31" y="200"/>
                  <a:pt x="31" y="200"/>
                  <a:pt x="31" y="200"/>
                </a:cubicBezTo>
                <a:cubicBezTo>
                  <a:pt x="32" y="200"/>
                  <a:pt x="33" y="200"/>
                  <a:pt x="34" y="200"/>
                </a:cubicBezTo>
                <a:cubicBezTo>
                  <a:pt x="33" y="199"/>
                  <a:pt x="31" y="199"/>
                  <a:pt x="30" y="199"/>
                </a:cubicBezTo>
                <a:cubicBezTo>
                  <a:pt x="30" y="199"/>
                  <a:pt x="30" y="199"/>
                  <a:pt x="30" y="199"/>
                </a:cubicBezTo>
                <a:cubicBezTo>
                  <a:pt x="30" y="199"/>
                  <a:pt x="30" y="199"/>
                  <a:pt x="30" y="198"/>
                </a:cubicBezTo>
                <a:cubicBezTo>
                  <a:pt x="31" y="198"/>
                  <a:pt x="31" y="198"/>
                  <a:pt x="32" y="198"/>
                </a:cubicBezTo>
                <a:cubicBezTo>
                  <a:pt x="37" y="199"/>
                  <a:pt x="41" y="199"/>
                  <a:pt x="46" y="199"/>
                </a:cubicBezTo>
                <a:cubicBezTo>
                  <a:pt x="47" y="199"/>
                  <a:pt x="48" y="199"/>
                  <a:pt x="48" y="199"/>
                </a:cubicBezTo>
                <a:cubicBezTo>
                  <a:pt x="53" y="200"/>
                  <a:pt x="61" y="199"/>
                  <a:pt x="67" y="199"/>
                </a:cubicBezTo>
                <a:cubicBezTo>
                  <a:pt x="67" y="199"/>
                  <a:pt x="67" y="199"/>
                  <a:pt x="67" y="199"/>
                </a:cubicBezTo>
                <a:cubicBezTo>
                  <a:pt x="67" y="199"/>
                  <a:pt x="67" y="199"/>
                  <a:pt x="67" y="199"/>
                </a:cubicBezTo>
                <a:cubicBezTo>
                  <a:pt x="55" y="199"/>
                  <a:pt x="42" y="199"/>
                  <a:pt x="31" y="197"/>
                </a:cubicBezTo>
                <a:cubicBezTo>
                  <a:pt x="33" y="197"/>
                  <a:pt x="36" y="197"/>
                  <a:pt x="38" y="197"/>
                </a:cubicBezTo>
                <a:cubicBezTo>
                  <a:pt x="40" y="198"/>
                  <a:pt x="43" y="198"/>
                  <a:pt x="45" y="198"/>
                </a:cubicBezTo>
                <a:cubicBezTo>
                  <a:pt x="45" y="198"/>
                  <a:pt x="45" y="198"/>
                  <a:pt x="45" y="198"/>
                </a:cubicBezTo>
                <a:cubicBezTo>
                  <a:pt x="40" y="197"/>
                  <a:pt x="35" y="197"/>
                  <a:pt x="30" y="196"/>
                </a:cubicBezTo>
                <a:cubicBezTo>
                  <a:pt x="31" y="196"/>
                  <a:pt x="31" y="196"/>
                  <a:pt x="31" y="196"/>
                </a:cubicBezTo>
                <a:cubicBezTo>
                  <a:pt x="31" y="196"/>
                  <a:pt x="32" y="196"/>
                  <a:pt x="32" y="196"/>
                </a:cubicBezTo>
                <a:cubicBezTo>
                  <a:pt x="32" y="195"/>
                  <a:pt x="32" y="195"/>
                  <a:pt x="32" y="195"/>
                </a:cubicBezTo>
                <a:cubicBezTo>
                  <a:pt x="34" y="195"/>
                  <a:pt x="35" y="196"/>
                  <a:pt x="37" y="196"/>
                </a:cubicBezTo>
                <a:cubicBezTo>
                  <a:pt x="37" y="196"/>
                  <a:pt x="37" y="196"/>
                  <a:pt x="37" y="196"/>
                </a:cubicBezTo>
                <a:cubicBezTo>
                  <a:pt x="35" y="195"/>
                  <a:pt x="32" y="195"/>
                  <a:pt x="30" y="194"/>
                </a:cubicBezTo>
                <a:cubicBezTo>
                  <a:pt x="30" y="194"/>
                  <a:pt x="29" y="194"/>
                  <a:pt x="28" y="194"/>
                </a:cubicBezTo>
                <a:cubicBezTo>
                  <a:pt x="29" y="194"/>
                  <a:pt x="29" y="194"/>
                  <a:pt x="29" y="194"/>
                </a:cubicBezTo>
                <a:cubicBezTo>
                  <a:pt x="29" y="194"/>
                  <a:pt x="29" y="193"/>
                  <a:pt x="29" y="193"/>
                </a:cubicBezTo>
                <a:cubicBezTo>
                  <a:pt x="31" y="193"/>
                  <a:pt x="32" y="194"/>
                  <a:pt x="34" y="194"/>
                </a:cubicBezTo>
                <a:cubicBezTo>
                  <a:pt x="34" y="193"/>
                  <a:pt x="32" y="194"/>
                  <a:pt x="33" y="193"/>
                </a:cubicBezTo>
                <a:cubicBezTo>
                  <a:pt x="34" y="193"/>
                  <a:pt x="34" y="193"/>
                  <a:pt x="34" y="193"/>
                </a:cubicBezTo>
                <a:cubicBezTo>
                  <a:pt x="34" y="193"/>
                  <a:pt x="34" y="193"/>
                  <a:pt x="34" y="193"/>
                </a:cubicBezTo>
                <a:cubicBezTo>
                  <a:pt x="40" y="193"/>
                  <a:pt x="45" y="194"/>
                  <a:pt x="52" y="194"/>
                </a:cubicBezTo>
                <a:cubicBezTo>
                  <a:pt x="52" y="194"/>
                  <a:pt x="52" y="194"/>
                  <a:pt x="52" y="194"/>
                </a:cubicBezTo>
                <a:cubicBezTo>
                  <a:pt x="46" y="194"/>
                  <a:pt x="39" y="193"/>
                  <a:pt x="34" y="192"/>
                </a:cubicBezTo>
                <a:cubicBezTo>
                  <a:pt x="33" y="192"/>
                  <a:pt x="32" y="192"/>
                  <a:pt x="31" y="192"/>
                </a:cubicBezTo>
                <a:cubicBezTo>
                  <a:pt x="32" y="192"/>
                  <a:pt x="33" y="192"/>
                  <a:pt x="33" y="192"/>
                </a:cubicBezTo>
                <a:cubicBezTo>
                  <a:pt x="33" y="192"/>
                  <a:pt x="33" y="192"/>
                  <a:pt x="32" y="192"/>
                </a:cubicBezTo>
                <a:cubicBezTo>
                  <a:pt x="34" y="192"/>
                  <a:pt x="34" y="192"/>
                  <a:pt x="34" y="192"/>
                </a:cubicBezTo>
                <a:cubicBezTo>
                  <a:pt x="34" y="191"/>
                  <a:pt x="32" y="191"/>
                  <a:pt x="31" y="191"/>
                </a:cubicBezTo>
                <a:cubicBezTo>
                  <a:pt x="31" y="190"/>
                  <a:pt x="30" y="191"/>
                  <a:pt x="29" y="190"/>
                </a:cubicBezTo>
                <a:cubicBezTo>
                  <a:pt x="30" y="190"/>
                  <a:pt x="32" y="191"/>
                  <a:pt x="34" y="191"/>
                </a:cubicBezTo>
                <a:cubicBezTo>
                  <a:pt x="33" y="191"/>
                  <a:pt x="33" y="190"/>
                  <a:pt x="32" y="190"/>
                </a:cubicBezTo>
                <a:cubicBezTo>
                  <a:pt x="37" y="191"/>
                  <a:pt x="42" y="191"/>
                  <a:pt x="47" y="192"/>
                </a:cubicBezTo>
                <a:cubicBezTo>
                  <a:pt x="47" y="191"/>
                  <a:pt x="47" y="191"/>
                  <a:pt x="47" y="191"/>
                </a:cubicBezTo>
                <a:cubicBezTo>
                  <a:pt x="43" y="191"/>
                  <a:pt x="39" y="190"/>
                  <a:pt x="35" y="189"/>
                </a:cubicBezTo>
                <a:cubicBezTo>
                  <a:pt x="35" y="189"/>
                  <a:pt x="35" y="189"/>
                  <a:pt x="35" y="189"/>
                </a:cubicBezTo>
                <a:cubicBezTo>
                  <a:pt x="34" y="189"/>
                  <a:pt x="34" y="189"/>
                  <a:pt x="34" y="189"/>
                </a:cubicBezTo>
                <a:cubicBezTo>
                  <a:pt x="34" y="189"/>
                  <a:pt x="34" y="189"/>
                  <a:pt x="34" y="189"/>
                </a:cubicBezTo>
                <a:cubicBezTo>
                  <a:pt x="37" y="189"/>
                  <a:pt x="41" y="190"/>
                  <a:pt x="44" y="190"/>
                </a:cubicBezTo>
                <a:cubicBezTo>
                  <a:pt x="44" y="190"/>
                  <a:pt x="44" y="190"/>
                  <a:pt x="44" y="190"/>
                </a:cubicBezTo>
                <a:cubicBezTo>
                  <a:pt x="40" y="189"/>
                  <a:pt x="36" y="189"/>
                  <a:pt x="33" y="188"/>
                </a:cubicBezTo>
                <a:cubicBezTo>
                  <a:pt x="33" y="188"/>
                  <a:pt x="33" y="188"/>
                  <a:pt x="34" y="188"/>
                </a:cubicBezTo>
                <a:cubicBezTo>
                  <a:pt x="36" y="188"/>
                  <a:pt x="36" y="188"/>
                  <a:pt x="36" y="188"/>
                </a:cubicBezTo>
                <a:cubicBezTo>
                  <a:pt x="35" y="188"/>
                  <a:pt x="33" y="188"/>
                  <a:pt x="32" y="187"/>
                </a:cubicBezTo>
                <a:cubicBezTo>
                  <a:pt x="33" y="187"/>
                  <a:pt x="35" y="188"/>
                  <a:pt x="36" y="188"/>
                </a:cubicBezTo>
                <a:cubicBezTo>
                  <a:pt x="36" y="188"/>
                  <a:pt x="36" y="188"/>
                  <a:pt x="36" y="188"/>
                </a:cubicBezTo>
                <a:cubicBezTo>
                  <a:pt x="33" y="187"/>
                  <a:pt x="33" y="187"/>
                  <a:pt x="33" y="187"/>
                </a:cubicBezTo>
                <a:cubicBezTo>
                  <a:pt x="34" y="187"/>
                  <a:pt x="36" y="187"/>
                  <a:pt x="38" y="187"/>
                </a:cubicBezTo>
                <a:cubicBezTo>
                  <a:pt x="37" y="186"/>
                  <a:pt x="35" y="187"/>
                  <a:pt x="33" y="186"/>
                </a:cubicBezTo>
                <a:cubicBezTo>
                  <a:pt x="37" y="186"/>
                  <a:pt x="42" y="187"/>
                  <a:pt x="46" y="187"/>
                </a:cubicBezTo>
                <a:cubicBezTo>
                  <a:pt x="46" y="187"/>
                  <a:pt x="43" y="187"/>
                  <a:pt x="42" y="186"/>
                </a:cubicBezTo>
                <a:cubicBezTo>
                  <a:pt x="41" y="186"/>
                  <a:pt x="40" y="186"/>
                  <a:pt x="39" y="186"/>
                </a:cubicBezTo>
                <a:cubicBezTo>
                  <a:pt x="38" y="186"/>
                  <a:pt x="36" y="185"/>
                  <a:pt x="35" y="186"/>
                </a:cubicBezTo>
                <a:cubicBezTo>
                  <a:pt x="35" y="185"/>
                  <a:pt x="34" y="185"/>
                  <a:pt x="35" y="185"/>
                </a:cubicBezTo>
                <a:cubicBezTo>
                  <a:pt x="35" y="185"/>
                  <a:pt x="36" y="185"/>
                  <a:pt x="37" y="185"/>
                </a:cubicBezTo>
                <a:cubicBezTo>
                  <a:pt x="36" y="185"/>
                  <a:pt x="35" y="185"/>
                  <a:pt x="34" y="185"/>
                </a:cubicBezTo>
                <a:cubicBezTo>
                  <a:pt x="35" y="184"/>
                  <a:pt x="37" y="185"/>
                  <a:pt x="38" y="185"/>
                </a:cubicBezTo>
                <a:cubicBezTo>
                  <a:pt x="41" y="184"/>
                  <a:pt x="44" y="185"/>
                  <a:pt x="46" y="184"/>
                </a:cubicBezTo>
                <a:cubicBezTo>
                  <a:pt x="35" y="184"/>
                  <a:pt x="35" y="184"/>
                  <a:pt x="35" y="184"/>
                </a:cubicBezTo>
                <a:cubicBezTo>
                  <a:pt x="35" y="184"/>
                  <a:pt x="35" y="184"/>
                  <a:pt x="35" y="184"/>
                </a:cubicBezTo>
                <a:cubicBezTo>
                  <a:pt x="37" y="184"/>
                  <a:pt x="39" y="184"/>
                  <a:pt x="39" y="183"/>
                </a:cubicBezTo>
                <a:cubicBezTo>
                  <a:pt x="39" y="183"/>
                  <a:pt x="39" y="183"/>
                  <a:pt x="39" y="183"/>
                </a:cubicBezTo>
                <a:cubicBezTo>
                  <a:pt x="38" y="183"/>
                  <a:pt x="37" y="183"/>
                  <a:pt x="36" y="183"/>
                </a:cubicBezTo>
                <a:cubicBezTo>
                  <a:pt x="37" y="183"/>
                  <a:pt x="37" y="183"/>
                  <a:pt x="37" y="183"/>
                </a:cubicBezTo>
                <a:cubicBezTo>
                  <a:pt x="36" y="183"/>
                  <a:pt x="36" y="183"/>
                  <a:pt x="36" y="182"/>
                </a:cubicBezTo>
                <a:cubicBezTo>
                  <a:pt x="37" y="182"/>
                  <a:pt x="38" y="182"/>
                  <a:pt x="40" y="182"/>
                </a:cubicBezTo>
                <a:cubicBezTo>
                  <a:pt x="39" y="182"/>
                  <a:pt x="39" y="182"/>
                  <a:pt x="38" y="182"/>
                </a:cubicBezTo>
                <a:cubicBezTo>
                  <a:pt x="38" y="182"/>
                  <a:pt x="38" y="182"/>
                  <a:pt x="38" y="182"/>
                </a:cubicBezTo>
                <a:cubicBezTo>
                  <a:pt x="39" y="181"/>
                  <a:pt x="40" y="182"/>
                  <a:pt x="42" y="182"/>
                </a:cubicBezTo>
                <a:cubicBezTo>
                  <a:pt x="42" y="182"/>
                  <a:pt x="42" y="182"/>
                  <a:pt x="42" y="182"/>
                </a:cubicBezTo>
                <a:cubicBezTo>
                  <a:pt x="41" y="181"/>
                  <a:pt x="40" y="182"/>
                  <a:pt x="39" y="181"/>
                </a:cubicBezTo>
                <a:cubicBezTo>
                  <a:pt x="40" y="181"/>
                  <a:pt x="41" y="181"/>
                  <a:pt x="42" y="181"/>
                </a:cubicBezTo>
                <a:cubicBezTo>
                  <a:pt x="42" y="181"/>
                  <a:pt x="42" y="181"/>
                  <a:pt x="42" y="181"/>
                </a:cubicBezTo>
                <a:cubicBezTo>
                  <a:pt x="44" y="181"/>
                  <a:pt x="44" y="181"/>
                  <a:pt x="44" y="181"/>
                </a:cubicBezTo>
                <a:cubicBezTo>
                  <a:pt x="44" y="181"/>
                  <a:pt x="44" y="181"/>
                  <a:pt x="44" y="181"/>
                </a:cubicBezTo>
                <a:cubicBezTo>
                  <a:pt x="44" y="181"/>
                  <a:pt x="44" y="181"/>
                  <a:pt x="45" y="181"/>
                </a:cubicBezTo>
                <a:cubicBezTo>
                  <a:pt x="44" y="180"/>
                  <a:pt x="43" y="180"/>
                  <a:pt x="42" y="180"/>
                </a:cubicBezTo>
                <a:cubicBezTo>
                  <a:pt x="42" y="180"/>
                  <a:pt x="42" y="180"/>
                  <a:pt x="41" y="180"/>
                </a:cubicBezTo>
                <a:cubicBezTo>
                  <a:pt x="47" y="180"/>
                  <a:pt x="53" y="180"/>
                  <a:pt x="59" y="179"/>
                </a:cubicBezTo>
                <a:cubicBezTo>
                  <a:pt x="52" y="179"/>
                  <a:pt x="47" y="179"/>
                  <a:pt x="40" y="179"/>
                </a:cubicBezTo>
                <a:cubicBezTo>
                  <a:pt x="41" y="178"/>
                  <a:pt x="42" y="179"/>
                  <a:pt x="42" y="179"/>
                </a:cubicBezTo>
                <a:cubicBezTo>
                  <a:pt x="45" y="179"/>
                  <a:pt x="47" y="178"/>
                  <a:pt x="49" y="178"/>
                </a:cubicBezTo>
                <a:cubicBezTo>
                  <a:pt x="46" y="178"/>
                  <a:pt x="46" y="178"/>
                  <a:pt x="46" y="178"/>
                </a:cubicBezTo>
                <a:cubicBezTo>
                  <a:pt x="50" y="178"/>
                  <a:pt x="54" y="177"/>
                  <a:pt x="59" y="177"/>
                </a:cubicBezTo>
                <a:cubicBezTo>
                  <a:pt x="57" y="176"/>
                  <a:pt x="53" y="177"/>
                  <a:pt x="51" y="176"/>
                </a:cubicBezTo>
                <a:cubicBezTo>
                  <a:pt x="50" y="177"/>
                  <a:pt x="48" y="177"/>
                  <a:pt x="47" y="176"/>
                </a:cubicBezTo>
                <a:cubicBezTo>
                  <a:pt x="49" y="176"/>
                  <a:pt x="50" y="176"/>
                  <a:pt x="52" y="176"/>
                </a:cubicBezTo>
                <a:cubicBezTo>
                  <a:pt x="51" y="176"/>
                  <a:pt x="51" y="176"/>
                  <a:pt x="51" y="176"/>
                </a:cubicBezTo>
                <a:cubicBezTo>
                  <a:pt x="56" y="175"/>
                  <a:pt x="62" y="175"/>
                  <a:pt x="67" y="175"/>
                </a:cubicBezTo>
                <a:cubicBezTo>
                  <a:pt x="64" y="175"/>
                  <a:pt x="60" y="175"/>
                  <a:pt x="57" y="175"/>
                </a:cubicBezTo>
                <a:cubicBezTo>
                  <a:pt x="57" y="175"/>
                  <a:pt x="57" y="175"/>
                  <a:pt x="58" y="175"/>
                </a:cubicBezTo>
                <a:cubicBezTo>
                  <a:pt x="58" y="175"/>
                  <a:pt x="58" y="175"/>
                  <a:pt x="58" y="175"/>
                </a:cubicBezTo>
                <a:cubicBezTo>
                  <a:pt x="58" y="174"/>
                  <a:pt x="58" y="174"/>
                  <a:pt x="58" y="174"/>
                </a:cubicBezTo>
                <a:cubicBezTo>
                  <a:pt x="62" y="174"/>
                  <a:pt x="66" y="174"/>
                  <a:pt x="70" y="174"/>
                </a:cubicBezTo>
                <a:cubicBezTo>
                  <a:pt x="76" y="174"/>
                  <a:pt x="84" y="173"/>
                  <a:pt x="90" y="173"/>
                </a:cubicBezTo>
                <a:cubicBezTo>
                  <a:pt x="90" y="173"/>
                  <a:pt x="90" y="173"/>
                  <a:pt x="90" y="173"/>
                </a:cubicBezTo>
                <a:cubicBezTo>
                  <a:pt x="78" y="173"/>
                  <a:pt x="65" y="174"/>
                  <a:pt x="53" y="173"/>
                </a:cubicBezTo>
                <a:cubicBezTo>
                  <a:pt x="59" y="173"/>
                  <a:pt x="66" y="173"/>
                  <a:pt x="72" y="173"/>
                </a:cubicBezTo>
                <a:cubicBezTo>
                  <a:pt x="71" y="173"/>
                  <a:pt x="71" y="173"/>
                  <a:pt x="71" y="173"/>
                </a:cubicBezTo>
                <a:cubicBezTo>
                  <a:pt x="62" y="173"/>
                  <a:pt x="54" y="173"/>
                  <a:pt x="45" y="172"/>
                </a:cubicBezTo>
                <a:cubicBezTo>
                  <a:pt x="47" y="172"/>
                  <a:pt x="49" y="172"/>
                  <a:pt x="51" y="172"/>
                </a:cubicBezTo>
                <a:cubicBezTo>
                  <a:pt x="51" y="172"/>
                  <a:pt x="51" y="172"/>
                  <a:pt x="51" y="172"/>
                </a:cubicBezTo>
                <a:cubicBezTo>
                  <a:pt x="51" y="172"/>
                  <a:pt x="51" y="172"/>
                  <a:pt x="51" y="172"/>
                </a:cubicBezTo>
                <a:cubicBezTo>
                  <a:pt x="60" y="171"/>
                  <a:pt x="60" y="171"/>
                  <a:pt x="60" y="171"/>
                </a:cubicBezTo>
                <a:cubicBezTo>
                  <a:pt x="59" y="171"/>
                  <a:pt x="58" y="172"/>
                  <a:pt x="57" y="171"/>
                </a:cubicBezTo>
                <a:cubicBezTo>
                  <a:pt x="55" y="171"/>
                  <a:pt x="53" y="171"/>
                  <a:pt x="51" y="171"/>
                </a:cubicBezTo>
                <a:cubicBezTo>
                  <a:pt x="49" y="171"/>
                  <a:pt x="47" y="171"/>
                  <a:pt x="45" y="171"/>
                </a:cubicBezTo>
                <a:cubicBezTo>
                  <a:pt x="46" y="171"/>
                  <a:pt x="47" y="171"/>
                  <a:pt x="48" y="171"/>
                </a:cubicBezTo>
                <a:cubicBezTo>
                  <a:pt x="47" y="171"/>
                  <a:pt x="47" y="171"/>
                  <a:pt x="47" y="171"/>
                </a:cubicBezTo>
                <a:cubicBezTo>
                  <a:pt x="49" y="170"/>
                  <a:pt x="51" y="170"/>
                  <a:pt x="53" y="170"/>
                </a:cubicBezTo>
                <a:cubicBezTo>
                  <a:pt x="51" y="170"/>
                  <a:pt x="49" y="171"/>
                  <a:pt x="47" y="170"/>
                </a:cubicBezTo>
                <a:cubicBezTo>
                  <a:pt x="54" y="170"/>
                  <a:pt x="54" y="170"/>
                  <a:pt x="54" y="170"/>
                </a:cubicBezTo>
                <a:cubicBezTo>
                  <a:pt x="54" y="170"/>
                  <a:pt x="54" y="169"/>
                  <a:pt x="54" y="169"/>
                </a:cubicBezTo>
                <a:cubicBezTo>
                  <a:pt x="53" y="169"/>
                  <a:pt x="53" y="169"/>
                  <a:pt x="53" y="169"/>
                </a:cubicBezTo>
                <a:cubicBezTo>
                  <a:pt x="53" y="169"/>
                  <a:pt x="53" y="169"/>
                  <a:pt x="53" y="169"/>
                </a:cubicBezTo>
                <a:cubicBezTo>
                  <a:pt x="54" y="169"/>
                  <a:pt x="54" y="169"/>
                  <a:pt x="54" y="169"/>
                </a:cubicBezTo>
                <a:cubicBezTo>
                  <a:pt x="61" y="169"/>
                  <a:pt x="68" y="169"/>
                  <a:pt x="74" y="168"/>
                </a:cubicBezTo>
                <a:cubicBezTo>
                  <a:pt x="73" y="168"/>
                  <a:pt x="71" y="169"/>
                  <a:pt x="70" y="168"/>
                </a:cubicBezTo>
                <a:cubicBezTo>
                  <a:pt x="70" y="168"/>
                  <a:pt x="69" y="168"/>
                  <a:pt x="68" y="168"/>
                </a:cubicBezTo>
                <a:cubicBezTo>
                  <a:pt x="68" y="168"/>
                  <a:pt x="67" y="168"/>
                  <a:pt x="66" y="168"/>
                </a:cubicBezTo>
                <a:cubicBezTo>
                  <a:pt x="66" y="168"/>
                  <a:pt x="65" y="168"/>
                  <a:pt x="65" y="168"/>
                </a:cubicBezTo>
                <a:cubicBezTo>
                  <a:pt x="65" y="168"/>
                  <a:pt x="64" y="168"/>
                  <a:pt x="64" y="168"/>
                </a:cubicBezTo>
                <a:cubicBezTo>
                  <a:pt x="64" y="169"/>
                  <a:pt x="63" y="168"/>
                  <a:pt x="62" y="168"/>
                </a:cubicBezTo>
                <a:cubicBezTo>
                  <a:pt x="61" y="168"/>
                  <a:pt x="60" y="169"/>
                  <a:pt x="60" y="168"/>
                </a:cubicBezTo>
                <a:cubicBezTo>
                  <a:pt x="59" y="168"/>
                  <a:pt x="60" y="168"/>
                  <a:pt x="60" y="168"/>
                </a:cubicBezTo>
                <a:cubicBezTo>
                  <a:pt x="59" y="169"/>
                  <a:pt x="56" y="168"/>
                  <a:pt x="55" y="169"/>
                </a:cubicBezTo>
                <a:cubicBezTo>
                  <a:pt x="54" y="168"/>
                  <a:pt x="54" y="168"/>
                  <a:pt x="54" y="168"/>
                </a:cubicBezTo>
                <a:cubicBezTo>
                  <a:pt x="58" y="168"/>
                  <a:pt x="58" y="168"/>
                  <a:pt x="58" y="168"/>
                </a:cubicBezTo>
                <a:cubicBezTo>
                  <a:pt x="58" y="168"/>
                  <a:pt x="58" y="168"/>
                  <a:pt x="58" y="168"/>
                </a:cubicBezTo>
                <a:cubicBezTo>
                  <a:pt x="59" y="168"/>
                  <a:pt x="59" y="168"/>
                  <a:pt x="59" y="168"/>
                </a:cubicBezTo>
                <a:cubicBezTo>
                  <a:pt x="59" y="168"/>
                  <a:pt x="59" y="168"/>
                  <a:pt x="59" y="168"/>
                </a:cubicBezTo>
                <a:cubicBezTo>
                  <a:pt x="53" y="168"/>
                  <a:pt x="53" y="168"/>
                  <a:pt x="53" y="168"/>
                </a:cubicBezTo>
                <a:cubicBezTo>
                  <a:pt x="54" y="168"/>
                  <a:pt x="54" y="168"/>
                  <a:pt x="54" y="167"/>
                </a:cubicBezTo>
                <a:cubicBezTo>
                  <a:pt x="54" y="167"/>
                  <a:pt x="53" y="167"/>
                  <a:pt x="53" y="167"/>
                </a:cubicBezTo>
                <a:cubicBezTo>
                  <a:pt x="53" y="167"/>
                  <a:pt x="54" y="167"/>
                  <a:pt x="55" y="167"/>
                </a:cubicBezTo>
                <a:cubicBezTo>
                  <a:pt x="55" y="167"/>
                  <a:pt x="55" y="167"/>
                  <a:pt x="55" y="167"/>
                </a:cubicBezTo>
                <a:cubicBezTo>
                  <a:pt x="52" y="167"/>
                  <a:pt x="52" y="167"/>
                  <a:pt x="52" y="167"/>
                </a:cubicBezTo>
                <a:cubicBezTo>
                  <a:pt x="58" y="167"/>
                  <a:pt x="66" y="166"/>
                  <a:pt x="73" y="166"/>
                </a:cubicBezTo>
                <a:cubicBezTo>
                  <a:pt x="67" y="165"/>
                  <a:pt x="61" y="166"/>
                  <a:pt x="55" y="166"/>
                </a:cubicBezTo>
                <a:cubicBezTo>
                  <a:pt x="57" y="166"/>
                  <a:pt x="58" y="166"/>
                  <a:pt x="59" y="165"/>
                </a:cubicBezTo>
                <a:cubicBezTo>
                  <a:pt x="57" y="165"/>
                  <a:pt x="55" y="165"/>
                  <a:pt x="54" y="165"/>
                </a:cubicBezTo>
                <a:cubicBezTo>
                  <a:pt x="57" y="165"/>
                  <a:pt x="61" y="165"/>
                  <a:pt x="64" y="165"/>
                </a:cubicBezTo>
                <a:cubicBezTo>
                  <a:pt x="61" y="165"/>
                  <a:pt x="59" y="165"/>
                  <a:pt x="57" y="165"/>
                </a:cubicBezTo>
                <a:cubicBezTo>
                  <a:pt x="56" y="165"/>
                  <a:pt x="55" y="165"/>
                  <a:pt x="53" y="165"/>
                </a:cubicBezTo>
                <a:cubicBezTo>
                  <a:pt x="56" y="165"/>
                  <a:pt x="58" y="164"/>
                  <a:pt x="60" y="164"/>
                </a:cubicBezTo>
                <a:cubicBezTo>
                  <a:pt x="60" y="164"/>
                  <a:pt x="60" y="164"/>
                  <a:pt x="60" y="164"/>
                </a:cubicBezTo>
                <a:cubicBezTo>
                  <a:pt x="54" y="164"/>
                  <a:pt x="54" y="164"/>
                  <a:pt x="54" y="164"/>
                </a:cubicBezTo>
                <a:cubicBezTo>
                  <a:pt x="55" y="164"/>
                  <a:pt x="56" y="164"/>
                  <a:pt x="57" y="164"/>
                </a:cubicBezTo>
                <a:cubicBezTo>
                  <a:pt x="56" y="164"/>
                  <a:pt x="55" y="164"/>
                  <a:pt x="54" y="164"/>
                </a:cubicBezTo>
                <a:cubicBezTo>
                  <a:pt x="56" y="163"/>
                  <a:pt x="58" y="163"/>
                  <a:pt x="60" y="163"/>
                </a:cubicBezTo>
                <a:cubicBezTo>
                  <a:pt x="60" y="163"/>
                  <a:pt x="60" y="163"/>
                  <a:pt x="60" y="163"/>
                </a:cubicBezTo>
                <a:cubicBezTo>
                  <a:pt x="59" y="163"/>
                  <a:pt x="57" y="163"/>
                  <a:pt x="55" y="163"/>
                </a:cubicBezTo>
                <a:cubicBezTo>
                  <a:pt x="59" y="162"/>
                  <a:pt x="64" y="162"/>
                  <a:pt x="68" y="162"/>
                </a:cubicBezTo>
                <a:cubicBezTo>
                  <a:pt x="68" y="162"/>
                  <a:pt x="68" y="162"/>
                  <a:pt x="68" y="162"/>
                </a:cubicBezTo>
                <a:cubicBezTo>
                  <a:pt x="65" y="161"/>
                  <a:pt x="62" y="162"/>
                  <a:pt x="59" y="162"/>
                </a:cubicBezTo>
                <a:cubicBezTo>
                  <a:pt x="60" y="162"/>
                  <a:pt x="61" y="161"/>
                  <a:pt x="62" y="162"/>
                </a:cubicBezTo>
                <a:cubicBezTo>
                  <a:pt x="62" y="161"/>
                  <a:pt x="62" y="161"/>
                  <a:pt x="62" y="161"/>
                </a:cubicBezTo>
                <a:cubicBezTo>
                  <a:pt x="61" y="161"/>
                  <a:pt x="60" y="162"/>
                  <a:pt x="59" y="161"/>
                </a:cubicBezTo>
                <a:cubicBezTo>
                  <a:pt x="57" y="161"/>
                  <a:pt x="57" y="161"/>
                  <a:pt x="57" y="161"/>
                </a:cubicBezTo>
                <a:cubicBezTo>
                  <a:pt x="58" y="161"/>
                  <a:pt x="58" y="161"/>
                  <a:pt x="58" y="161"/>
                </a:cubicBezTo>
                <a:cubicBezTo>
                  <a:pt x="63" y="161"/>
                  <a:pt x="69" y="160"/>
                  <a:pt x="75" y="160"/>
                </a:cubicBezTo>
                <a:cubicBezTo>
                  <a:pt x="74" y="160"/>
                  <a:pt x="74" y="160"/>
                  <a:pt x="73" y="160"/>
                </a:cubicBezTo>
                <a:cubicBezTo>
                  <a:pt x="71" y="160"/>
                  <a:pt x="68" y="159"/>
                  <a:pt x="66" y="160"/>
                </a:cubicBezTo>
                <a:cubicBezTo>
                  <a:pt x="64" y="159"/>
                  <a:pt x="62" y="160"/>
                  <a:pt x="60" y="160"/>
                </a:cubicBezTo>
                <a:cubicBezTo>
                  <a:pt x="60" y="160"/>
                  <a:pt x="60" y="160"/>
                  <a:pt x="60" y="160"/>
                </a:cubicBezTo>
                <a:cubicBezTo>
                  <a:pt x="59" y="160"/>
                  <a:pt x="58" y="160"/>
                  <a:pt x="57" y="160"/>
                </a:cubicBezTo>
                <a:cubicBezTo>
                  <a:pt x="56" y="159"/>
                  <a:pt x="55" y="160"/>
                  <a:pt x="55" y="159"/>
                </a:cubicBezTo>
                <a:cubicBezTo>
                  <a:pt x="54" y="160"/>
                  <a:pt x="54" y="160"/>
                  <a:pt x="54" y="160"/>
                </a:cubicBezTo>
                <a:cubicBezTo>
                  <a:pt x="49" y="160"/>
                  <a:pt x="46" y="160"/>
                  <a:pt x="41" y="159"/>
                </a:cubicBezTo>
                <a:cubicBezTo>
                  <a:pt x="40" y="160"/>
                  <a:pt x="39" y="159"/>
                  <a:pt x="38" y="159"/>
                </a:cubicBezTo>
                <a:cubicBezTo>
                  <a:pt x="33" y="159"/>
                  <a:pt x="28" y="159"/>
                  <a:pt x="22" y="159"/>
                </a:cubicBezTo>
                <a:cubicBezTo>
                  <a:pt x="24" y="159"/>
                  <a:pt x="24" y="159"/>
                  <a:pt x="24" y="159"/>
                </a:cubicBezTo>
                <a:cubicBezTo>
                  <a:pt x="23" y="158"/>
                  <a:pt x="22" y="159"/>
                  <a:pt x="21" y="158"/>
                </a:cubicBezTo>
                <a:cubicBezTo>
                  <a:pt x="20" y="158"/>
                  <a:pt x="19" y="158"/>
                  <a:pt x="18" y="158"/>
                </a:cubicBezTo>
                <a:cubicBezTo>
                  <a:pt x="21" y="158"/>
                  <a:pt x="24" y="158"/>
                  <a:pt x="27" y="158"/>
                </a:cubicBezTo>
                <a:cubicBezTo>
                  <a:pt x="25" y="157"/>
                  <a:pt x="22" y="157"/>
                  <a:pt x="20" y="157"/>
                </a:cubicBezTo>
                <a:cubicBezTo>
                  <a:pt x="21" y="157"/>
                  <a:pt x="24" y="157"/>
                  <a:pt x="26" y="157"/>
                </a:cubicBezTo>
                <a:cubicBezTo>
                  <a:pt x="24" y="157"/>
                  <a:pt x="22" y="157"/>
                  <a:pt x="21" y="156"/>
                </a:cubicBezTo>
                <a:cubicBezTo>
                  <a:pt x="21" y="156"/>
                  <a:pt x="22" y="156"/>
                  <a:pt x="22" y="156"/>
                </a:cubicBezTo>
                <a:cubicBezTo>
                  <a:pt x="22" y="156"/>
                  <a:pt x="21" y="156"/>
                  <a:pt x="20" y="156"/>
                </a:cubicBezTo>
                <a:cubicBezTo>
                  <a:pt x="21" y="155"/>
                  <a:pt x="22" y="156"/>
                  <a:pt x="23" y="155"/>
                </a:cubicBezTo>
                <a:cubicBezTo>
                  <a:pt x="21" y="155"/>
                  <a:pt x="21" y="155"/>
                  <a:pt x="21" y="155"/>
                </a:cubicBezTo>
                <a:cubicBezTo>
                  <a:pt x="25" y="155"/>
                  <a:pt x="28" y="155"/>
                  <a:pt x="31" y="155"/>
                </a:cubicBezTo>
                <a:cubicBezTo>
                  <a:pt x="31" y="155"/>
                  <a:pt x="30" y="155"/>
                  <a:pt x="29" y="154"/>
                </a:cubicBezTo>
                <a:cubicBezTo>
                  <a:pt x="26" y="155"/>
                  <a:pt x="24" y="154"/>
                  <a:pt x="21" y="154"/>
                </a:cubicBezTo>
                <a:cubicBezTo>
                  <a:pt x="22" y="154"/>
                  <a:pt x="24" y="154"/>
                  <a:pt x="25" y="154"/>
                </a:cubicBezTo>
                <a:cubicBezTo>
                  <a:pt x="25" y="154"/>
                  <a:pt x="24" y="154"/>
                  <a:pt x="23" y="153"/>
                </a:cubicBezTo>
                <a:cubicBezTo>
                  <a:pt x="26" y="153"/>
                  <a:pt x="27" y="154"/>
                  <a:pt x="30" y="153"/>
                </a:cubicBezTo>
                <a:cubicBezTo>
                  <a:pt x="30" y="153"/>
                  <a:pt x="30" y="153"/>
                  <a:pt x="30" y="153"/>
                </a:cubicBezTo>
                <a:cubicBezTo>
                  <a:pt x="31" y="153"/>
                  <a:pt x="32" y="153"/>
                  <a:pt x="33" y="153"/>
                </a:cubicBezTo>
                <a:cubicBezTo>
                  <a:pt x="31" y="152"/>
                  <a:pt x="27" y="152"/>
                  <a:pt x="25" y="152"/>
                </a:cubicBezTo>
                <a:cubicBezTo>
                  <a:pt x="27" y="152"/>
                  <a:pt x="27" y="152"/>
                  <a:pt x="27" y="152"/>
                </a:cubicBezTo>
                <a:cubicBezTo>
                  <a:pt x="30" y="152"/>
                  <a:pt x="34" y="152"/>
                  <a:pt x="38" y="152"/>
                </a:cubicBezTo>
                <a:cubicBezTo>
                  <a:pt x="37" y="151"/>
                  <a:pt x="36" y="152"/>
                  <a:pt x="35" y="151"/>
                </a:cubicBezTo>
                <a:cubicBezTo>
                  <a:pt x="32" y="151"/>
                  <a:pt x="30" y="151"/>
                  <a:pt x="27" y="151"/>
                </a:cubicBezTo>
                <a:cubicBezTo>
                  <a:pt x="25" y="151"/>
                  <a:pt x="25" y="151"/>
                  <a:pt x="25" y="151"/>
                </a:cubicBezTo>
                <a:cubicBezTo>
                  <a:pt x="26" y="151"/>
                  <a:pt x="28" y="151"/>
                  <a:pt x="30" y="150"/>
                </a:cubicBezTo>
                <a:cubicBezTo>
                  <a:pt x="30" y="150"/>
                  <a:pt x="29" y="150"/>
                  <a:pt x="29" y="150"/>
                </a:cubicBezTo>
                <a:cubicBezTo>
                  <a:pt x="32" y="150"/>
                  <a:pt x="35" y="149"/>
                  <a:pt x="39" y="149"/>
                </a:cubicBezTo>
                <a:cubicBezTo>
                  <a:pt x="38" y="149"/>
                  <a:pt x="35" y="150"/>
                  <a:pt x="35" y="149"/>
                </a:cubicBezTo>
                <a:cubicBezTo>
                  <a:pt x="31" y="149"/>
                  <a:pt x="31" y="149"/>
                  <a:pt x="31" y="149"/>
                </a:cubicBezTo>
                <a:cubicBezTo>
                  <a:pt x="30" y="148"/>
                  <a:pt x="30" y="148"/>
                  <a:pt x="29" y="148"/>
                </a:cubicBezTo>
                <a:cubicBezTo>
                  <a:pt x="31" y="148"/>
                  <a:pt x="34" y="148"/>
                  <a:pt x="36" y="148"/>
                </a:cubicBezTo>
                <a:cubicBezTo>
                  <a:pt x="35" y="148"/>
                  <a:pt x="34" y="148"/>
                  <a:pt x="33" y="148"/>
                </a:cubicBezTo>
                <a:cubicBezTo>
                  <a:pt x="28" y="148"/>
                  <a:pt x="28" y="148"/>
                  <a:pt x="28" y="148"/>
                </a:cubicBezTo>
                <a:cubicBezTo>
                  <a:pt x="30" y="147"/>
                  <a:pt x="33" y="147"/>
                  <a:pt x="36" y="147"/>
                </a:cubicBezTo>
                <a:cubicBezTo>
                  <a:pt x="35" y="147"/>
                  <a:pt x="33" y="147"/>
                  <a:pt x="33" y="147"/>
                </a:cubicBezTo>
                <a:cubicBezTo>
                  <a:pt x="39" y="147"/>
                  <a:pt x="45" y="147"/>
                  <a:pt x="50" y="147"/>
                </a:cubicBezTo>
                <a:cubicBezTo>
                  <a:pt x="52" y="147"/>
                  <a:pt x="54" y="147"/>
                  <a:pt x="56" y="147"/>
                </a:cubicBezTo>
                <a:cubicBezTo>
                  <a:pt x="56" y="147"/>
                  <a:pt x="57" y="146"/>
                  <a:pt x="58" y="147"/>
                </a:cubicBezTo>
                <a:cubicBezTo>
                  <a:pt x="62" y="147"/>
                  <a:pt x="66" y="147"/>
                  <a:pt x="70" y="146"/>
                </a:cubicBezTo>
                <a:cubicBezTo>
                  <a:pt x="67" y="146"/>
                  <a:pt x="62" y="146"/>
                  <a:pt x="59" y="146"/>
                </a:cubicBezTo>
                <a:cubicBezTo>
                  <a:pt x="56" y="146"/>
                  <a:pt x="53" y="146"/>
                  <a:pt x="50" y="146"/>
                </a:cubicBezTo>
                <a:cubicBezTo>
                  <a:pt x="45" y="146"/>
                  <a:pt x="39" y="146"/>
                  <a:pt x="34" y="145"/>
                </a:cubicBezTo>
                <a:cubicBezTo>
                  <a:pt x="38" y="145"/>
                  <a:pt x="44" y="146"/>
                  <a:pt x="49" y="145"/>
                </a:cubicBezTo>
                <a:cubicBezTo>
                  <a:pt x="49" y="145"/>
                  <a:pt x="49" y="145"/>
                  <a:pt x="49" y="145"/>
                </a:cubicBezTo>
                <a:cubicBezTo>
                  <a:pt x="43" y="145"/>
                  <a:pt x="37" y="145"/>
                  <a:pt x="31" y="145"/>
                </a:cubicBezTo>
                <a:cubicBezTo>
                  <a:pt x="32" y="144"/>
                  <a:pt x="35" y="145"/>
                  <a:pt x="35" y="144"/>
                </a:cubicBezTo>
                <a:cubicBezTo>
                  <a:pt x="38" y="144"/>
                  <a:pt x="41" y="144"/>
                  <a:pt x="43" y="144"/>
                </a:cubicBezTo>
                <a:cubicBezTo>
                  <a:pt x="40" y="143"/>
                  <a:pt x="37" y="144"/>
                  <a:pt x="34" y="143"/>
                </a:cubicBezTo>
                <a:cubicBezTo>
                  <a:pt x="32" y="143"/>
                  <a:pt x="31" y="143"/>
                  <a:pt x="30" y="143"/>
                </a:cubicBezTo>
                <a:cubicBezTo>
                  <a:pt x="33" y="142"/>
                  <a:pt x="35" y="143"/>
                  <a:pt x="38" y="142"/>
                </a:cubicBezTo>
                <a:cubicBezTo>
                  <a:pt x="31" y="142"/>
                  <a:pt x="31" y="142"/>
                  <a:pt x="31" y="142"/>
                </a:cubicBezTo>
                <a:cubicBezTo>
                  <a:pt x="32" y="142"/>
                  <a:pt x="35" y="142"/>
                  <a:pt x="36" y="142"/>
                </a:cubicBezTo>
                <a:cubicBezTo>
                  <a:pt x="35" y="141"/>
                  <a:pt x="34" y="142"/>
                  <a:pt x="33" y="141"/>
                </a:cubicBezTo>
                <a:cubicBezTo>
                  <a:pt x="40" y="141"/>
                  <a:pt x="48" y="141"/>
                  <a:pt x="55" y="141"/>
                </a:cubicBezTo>
                <a:cubicBezTo>
                  <a:pt x="54" y="141"/>
                  <a:pt x="51" y="141"/>
                  <a:pt x="50" y="141"/>
                </a:cubicBezTo>
                <a:cubicBezTo>
                  <a:pt x="46" y="141"/>
                  <a:pt x="42" y="141"/>
                  <a:pt x="38" y="140"/>
                </a:cubicBezTo>
                <a:cubicBezTo>
                  <a:pt x="36" y="140"/>
                  <a:pt x="34" y="141"/>
                  <a:pt x="32" y="140"/>
                </a:cubicBezTo>
                <a:cubicBezTo>
                  <a:pt x="35" y="140"/>
                  <a:pt x="37" y="140"/>
                  <a:pt x="40" y="140"/>
                </a:cubicBezTo>
                <a:cubicBezTo>
                  <a:pt x="40" y="140"/>
                  <a:pt x="42" y="140"/>
                  <a:pt x="42" y="140"/>
                </a:cubicBezTo>
                <a:cubicBezTo>
                  <a:pt x="40" y="140"/>
                  <a:pt x="38" y="140"/>
                  <a:pt x="35" y="140"/>
                </a:cubicBezTo>
                <a:cubicBezTo>
                  <a:pt x="35" y="139"/>
                  <a:pt x="34" y="140"/>
                  <a:pt x="33" y="139"/>
                </a:cubicBezTo>
                <a:cubicBezTo>
                  <a:pt x="34" y="139"/>
                  <a:pt x="36" y="139"/>
                  <a:pt x="38" y="139"/>
                </a:cubicBezTo>
                <a:cubicBezTo>
                  <a:pt x="37" y="139"/>
                  <a:pt x="37" y="139"/>
                  <a:pt x="37" y="139"/>
                </a:cubicBezTo>
                <a:cubicBezTo>
                  <a:pt x="42" y="139"/>
                  <a:pt x="47" y="138"/>
                  <a:pt x="53" y="139"/>
                </a:cubicBezTo>
                <a:cubicBezTo>
                  <a:pt x="53" y="139"/>
                  <a:pt x="53" y="139"/>
                  <a:pt x="53" y="139"/>
                </a:cubicBezTo>
                <a:cubicBezTo>
                  <a:pt x="47" y="138"/>
                  <a:pt x="41" y="138"/>
                  <a:pt x="35" y="138"/>
                </a:cubicBezTo>
                <a:cubicBezTo>
                  <a:pt x="36" y="137"/>
                  <a:pt x="38" y="138"/>
                  <a:pt x="40" y="137"/>
                </a:cubicBezTo>
                <a:cubicBezTo>
                  <a:pt x="42" y="137"/>
                  <a:pt x="45" y="137"/>
                  <a:pt x="47" y="137"/>
                </a:cubicBezTo>
                <a:cubicBezTo>
                  <a:pt x="44" y="137"/>
                  <a:pt x="41" y="137"/>
                  <a:pt x="38" y="137"/>
                </a:cubicBezTo>
                <a:cubicBezTo>
                  <a:pt x="38" y="137"/>
                  <a:pt x="38" y="137"/>
                  <a:pt x="38" y="137"/>
                </a:cubicBezTo>
                <a:cubicBezTo>
                  <a:pt x="39" y="136"/>
                  <a:pt x="40" y="136"/>
                  <a:pt x="41" y="136"/>
                </a:cubicBezTo>
                <a:cubicBezTo>
                  <a:pt x="40" y="136"/>
                  <a:pt x="39" y="136"/>
                  <a:pt x="39" y="136"/>
                </a:cubicBezTo>
                <a:cubicBezTo>
                  <a:pt x="41" y="136"/>
                  <a:pt x="41" y="136"/>
                  <a:pt x="41" y="136"/>
                </a:cubicBezTo>
                <a:cubicBezTo>
                  <a:pt x="38" y="136"/>
                  <a:pt x="38" y="136"/>
                  <a:pt x="38" y="136"/>
                </a:cubicBezTo>
                <a:cubicBezTo>
                  <a:pt x="40" y="135"/>
                  <a:pt x="42" y="135"/>
                  <a:pt x="43" y="135"/>
                </a:cubicBezTo>
                <a:cubicBezTo>
                  <a:pt x="43" y="135"/>
                  <a:pt x="43" y="135"/>
                  <a:pt x="43" y="135"/>
                </a:cubicBezTo>
                <a:cubicBezTo>
                  <a:pt x="42" y="135"/>
                  <a:pt x="41" y="135"/>
                  <a:pt x="40" y="135"/>
                </a:cubicBezTo>
                <a:cubicBezTo>
                  <a:pt x="41" y="134"/>
                  <a:pt x="43" y="135"/>
                  <a:pt x="44" y="134"/>
                </a:cubicBezTo>
                <a:cubicBezTo>
                  <a:pt x="45" y="134"/>
                  <a:pt x="45" y="134"/>
                  <a:pt x="45" y="134"/>
                </a:cubicBezTo>
                <a:cubicBezTo>
                  <a:pt x="44" y="134"/>
                  <a:pt x="43" y="134"/>
                  <a:pt x="42" y="133"/>
                </a:cubicBezTo>
                <a:cubicBezTo>
                  <a:pt x="42" y="133"/>
                  <a:pt x="43" y="133"/>
                  <a:pt x="43" y="133"/>
                </a:cubicBezTo>
                <a:cubicBezTo>
                  <a:pt x="43" y="133"/>
                  <a:pt x="43" y="133"/>
                  <a:pt x="43" y="133"/>
                </a:cubicBezTo>
                <a:cubicBezTo>
                  <a:pt x="44" y="133"/>
                  <a:pt x="45" y="133"/>
                  <a:pt x="46" y="133"/>
                </a:cubicBezTo>
                <a:cubicBezTo>
                  <a:pt x="46" y="132"/>
                  <a:pt x="45" y="132"/>
                  <a:pt x="44" y="132"/>
                </a:cubicBezTo>
                <a:cubicBezTo>
                  <a:pt x="44" y="132"/>
                  <a:pt x="44" y="132"/>
                  <a:pt x="44" y="132"/>
                </a:cubicBezTo>
                <a:cubicBezTo>
                  <a:pt x="45" y="132"/>
                  <a:pt x="45" y="132"/>
                  <a:pt x="45" y="132"/>
                </a:cubicBezTo>
                <a:cubicBezTo>
                  <a:pt x="45" y="131"/>
                  <a:pt x="45" y="131"/>
                  <a:pt x="45" y="131"/>
                </a:cubicBezTo>
                <a:cubicBezTo>
                  <a:pt x="46" y="131"/>
                  <a:pt x="46" y="131"/>
                  <a:pt x="46" y="131"/>
                </a:cubicBezTo>
                <a:cubicBezTo>
                  <a:pt x="46" y="131"/>
                  <a:pt x="43" y="131"/>
                  <a:pt x="44" y="130"/>
                </a:cubicBezTo>
                <a:cubicBezTo>
                  <a:pt x="45" y="130"/>
                  <a:pt x="46" y="131"/>
                  <a:pt x="46" y="130"/>
                </a:cubicBezTo>
                <a:cubicBezTo>
                  <a:pt x="46" y="130"/>
                  <a:pt x="46" y="130"/>
                  <a:pt x="46" y="130"/>
                </a:cubicBezTo>
                <a:cubicBezTo>
                  <a:pt x="47" y="130"/>
                  <a:pt x="47" y="130"/>
                  <a:pt x="47" y="130"/>
                </a:cubicBezTo>
                <a:cubicBezTo>
                  <a:pt x="46" y="129"/>
                  <a:pt x="46" y="129"/>
                  <a:pt x="46" y="129"/>
                </a:cubicBezTo>
                <a:cubicBezTo>
                  <a:pt x="47" y="129"/>
                  <a:pt x="49" y="130"/>
                  <a:pt x="50" y="129"/>
                </a:cubicBezTo>
                <a:cubicBezTo>
                  <a:pt x="52" y="129"/>
                  <a:pt x="52" y="129"/>
                  <a:pt x="52" y="129"/>
                </a:cubicBezTo>
                <a:cubicBezTo>
                  <a:pt x="51" y="128"/>
                  <a:pt x="49" y="128"/>
                  <a:pt x="46" y="128"/>
                </a:cubicBezTo>
                <a:cubicBezTo>
                  <a:pt x="54" y="128"/>
                  <a:pt x="54" y="128"/>
                  <a:pt x="54" y="128"/>
                </a:cubicBezTo>
                <a:cubicBezTo>
                  <a:pt x="51" y="128"/>
                  <a:pt x="49" y="127"/>
                  <a:pt x="47" y="127"/>
                </a:cubicBezTo>
                <a:cubicBezTo>
                  <a:pt x="48" y="127"/>
                  <a:pt x="49" y="127"/>
                  <a:pt x="50" y="127"/>
                </a:cubicBezTo>
                <a:cubicBezTo>
                  <a:pt x="49" y="126"/>
                  <a:pt x="48" y="126"/>
                  <a:pt x="48" y="126"/>
                </a:cubicBezTo>
                <a:cubicBezTo>
                  <a:pt x="50" y="126"/>
                  <a:pt x="53" y="126"/>
                  <a:pt x="55" y="126"/>
                </a:cubicBezTo>
                <a:cubicBezTo>
                  <a:pt x="56" y="125"/>
                  <a:pt x="56" y="125"/>
                  <a:pt x="56" y="125"/>
                </a:cubicBezTo>
                <a:cubicBezTo>
                  <a:pt x="54" y="125"/>
                  <a:pt x="51" y="125"/>
                  <a:pt x="49" y="125"/>
                </a:cubicBezTo>
                <a:cubicBezTo>
                  <a:pt x="50" y="125"/>
                  <a:pt x="51" y="124"/>
                  <a:pt x="51" y="124"/>
                </a:cubicBezTo>
                <a:cubicBezTo>
                  <a:pt x="51" y="124"/>
                  <a:pt x="50" y="124"/>
                  <a:pt x="49" y="124"/>
                </a:cubicBezTo>
                <a:cubicBezTo>
                  <a:pt x="51" y="123"/>
                  <a:pt x="51" y="123"/>
                  <a:pt x="51" y="123"/>
                </a:cubicBezTo>
                <a:cubicBezTo>
                  <a:pt x="50" y="123"/>
                  <a:pt x="50" y="123"/>
                  <a:pt x="50" y="123"/>
                </a:cubicBezTo>
                <a:cubicBezTo>
                  <a:pt x="54" y="123"/>
                  <a:pt x="59" y="123"/>
                  <a:pt x="63" y="123"/>
                </a:cubicBezTo>
                <a:cubicBezTo>
                  <a:pt x="63" y="123"/>
                  <a:pt x="63" y="123"/>
                  <a:pt x="63" y="123"/>
                </a:cubicBezTo>
                <a:cubicBezTo>
                  <a:pt x="59" y="123"/>
                  <a:pt x="55" y="123"/>
                  <a:pt x="50" y="122"/>
                </a:cubicBezTo>
                <a:cubicBezTo>
                  <a:pt x="52" y="122"/>
                  <a:pt x="56" y="122"/>
                  <a:pt x="59" y="122"/>
                </a:cubicBezTo>
                <a:cubicBezTo>
                  <a:pt x="57" y="121"/>
                  <a:pt x="54" y="122"/>
                  <a:pt x="53" y="121"/>
                </a:cubicBezTo>
                <a:cubicBezTo>
                  <a:pt x="51" y="121"/>
                  <a:pt x="51" y="121"/>
                  <a:pt x="51" y="121"/>
                </a:cubicBezTo>
                <a:cubicBezTo>
                  <a:pt x="52" y="120"/>
                  <a:pt x="54" y="121"/>
                  <a:pt x="54" y="120"/>
                </a:cubicBezTo>
                <a:cubicBezTo>
                  <a:pt x="55" y="120"/>
                  <a:pt x="56" y="120"/>
                  <a:pt x="57" y="120"/>
                </a:cubicBezTo>
                <a:cubicBezTo>
                  <a:pt x="56" y="120"/>
                  <a:pt x="54" y="120"/>
                  <a:pt x="53" y="119"/>
                </a:cubicBezTo>
                <a:cubicBezTo>
                  <a:pt x="55" y="119"/>
                  <a:pt x="55" y="119"/>
                  <a:pt x="55" y="119"/>
                </a:cubicBezTo>
                <a:cubicBezTo>
                  <a:pt x="53" y="119"/>
                  <a:pt x="52" y="119"/>
                  <a:pt x="51" y="119"/>
                </a:cubicBezTo>
                <a:cubicBezTo>
                  <a:pt x="52" y="119"/>
                  <a:pt x="52" y="119"/>
                  <a:pt x="52" y="119"/>
                </a:cubicBezTo>
                <a:cubicBezTo>
                  <a:pt x="52" y="118"/>
                  <a:pt x="51" y="118"/>
                  <a:pt x="52" y="118"/>
                </a:cubicBezTo>
                <a:cubicBezTo>
                  <a:pt x="53" y="118"/>
                  <a:pt x="53" y="118"/>
                  <a:pt x="54" y="118"/>
                </a:cubicBezTo>
                <a:cubicBezTo>
                  <a:pt x="55" y="118"/>
                  <a:pt x="54" y="118"/>
                  <a:pt x="54" y="118"/>
                </a:cubicBezTo>
                <a:cubicBezTo>
                  <a:pt x="54" y="118"/>
                  <a:pt x="54" y="118"/>
                  <a:pt x="54" y="118"/>
                </a:cubicBezTo>
                <a:cubicBezTo>
                  <a:pt x="58" y="118"/>
                  <a:pt x="62" y="118"/>
                  <a:pt x="66" y="118"/>
                </a:cubicBezTo>
                <a:cubicBezTo>
                  <a:pt x="66" y="117"/>
                  <a:pt x="64" y="118"/>
                  <a:pt x="64" y="117"/>
                </a:cubicBezTo>
                <a:cubicBezTo>
                  <a:pt x="62" y="117"/>
                  <a:pt x="61" y="117"/>
                  <a:pt x="60" y="117"/>
                </a:cubicBezTo>
                <a:cubicBezTo>
                  <a:pt x="60" y="117"/>
                  <a:pt x="60" y="117"/>
                  <a:pt x="60" y="117"/>
                </a:cubicBezTo>
                <a:cubicBezTo>
                  <a:pt x="58" y="116"/>
                  <a:pt x="56" y="117"/>
                  <a:pt x="53" y="117"/>
                </a:cubicBezTo>
                <a:cubicBezTo>
                  <a:pt x="54" y="116"/>
                  <a:pt x="55" y="116"/>
                  <a:pt x="55" y="116"/>
                </a:cubicBezTo>
                <a:cubicBezTo>
                  <a:pt x="54" y="116"/>
                  <a:pt x="54" y="116"/>
                  <a:pt x="54" y="116"/>
                </a:cubicBezTo>
                <a:cubicBezTo>
                  <a:pt x="55" y="116"/>
                  <a:pt x="55" y="116"/>
                  <a:pt x="55" y="116"/>
                </a:cubicBezTo>
                <a:cubicBezTo>
                  <a:pt x="52" y="115"/>
                  <a:pt x="51" y="116"/>
                  <a:pt x="49" y="116"/>
                </a:cubicBezTo>
                <a:cubicBezTo>
                  <a:pt x="48" y="116"/>
                  <a:pt x="49" y="115"/>
                  <a:pt x="48" y="115"/>
                </a:cubicBezTo>
                <a:cubicBezTo>
                  <a:pt x="49" y="115"/>
                  <a:pt x="49" y="115"/>
                  <a:pt x="50" y="114"/>
                </a:cubicBezTo>
                <a:cubicBezTo>
                  <a:pt x="50" y="114"/>
                  <a:pt x="50" y="114"/>
                  <a:pt x="50" y="114"/>
                </a:cubicBezTo>
                <a:cubicBezTo>
                  <a:pt x="50" y="113"/>
                  <a:pt x="52" y="114"/>
                  <a:pt x="52" y="113"/>
                </a:cubicBezTo>
                <a:cubicBezTo>
                  <a:pt x="52" y="113"/>
                  <a:pt x="52" y="112"/>
                  <a:pt x="54" y="112"/>
                </a:cubicBezTo>
                <a:cubicBezTo>
                  <a:pt x="54" y="112"/>
                  <a:pt x="54" y="112"/>
                  <a:pt x="55" y="112"/>
                </a:cubicBezTo>
                <a:cubicBezTo>
                  <a:pt x="55" y="112"/>
                  <a:pt x="55" y="112"/>
                  <a:pt x="55" y="112"/>
                </a:cubicBezTo>
                <a:cubicBezTo>
                  <a:pt x="55" y="111"/>
                  <a:pt x="53" y="111"/>
                  <a:pt x="53" y="110"/>
                </a:cubicBezTo>
                <a:cubicBezTo>
                  <a:pt x="56" y="110"/>
                  <a:pt x="56" y="110"/>
                  <a:pt x="56" y="110"/>
                </a:cubicBezTo>
                <a:cubicBezTo>
                  <a:pt x="54" y="110"/>
                  <a:pt x="50" y="110"/>
                  <a:pt x="47" y="110"/>
                </a:cubicBezTo>
                <a:cubicBezTo>
                  <a:pt x="46" y="110"/>
                  <a:pt x="45" y="110"/>
                  <a:pt x="44" y="110"/>
                </a:cubicBezTo>
                <a:cubicBezTo>
                  <a:pt x="44" y="110"/>
                  <a:pt x="44" y="110"/>
                  <a:pt x="44" y="110"/>
                </a:cubicBezTo>
                <a:cubicBezTo>
                  <a:pt x="43" y="110"/>
                  <a:pt x="42" y="110"/>
                  <a:pt x="42" y="110"/>
                </a:cubicBezTo>
                <a:cubicBezTo>
                  <a:pt x="41" y="110"/>
                  <a:pt x="41" y="110"/>
                  <a:pt x="41" y="110"/>
                </a:cubicBezTo>
                <a:cubicBezTo>
                  <a:pt x="41" y="110"/>
                  <a:pt x="41" y="110"/>
                  <a:pt x="41" y="110"/>
                </a:cubicBezTo>
                <a:cubicBezTo>
                  <a:pt x="39" y="110"/>
                  <a:pt x="36" y="110"/>
                  <a:pt x="34" y="110"/>
                </a:cubicBezTo>
                <a:cubicBezTo>
                  <a:pt x="35" y="110"/>
                  <a:pt x="35" y="110"/>
                  <a:pt x="35" y="110"/>
                </a:cubicBezTo>
                <a:cubicBezTo>
                  <a:pt x="32" y="110"/>
                  <a:pt x="32" y="110"/>
                  <a:pt x="32" y="110"/>
                </a:cubicBezTo>
                <a:cubicBezTo>
                  <a:pt x="33" y="109"/>
                  <a:pt x="36" y="109"/>
                  <a:pt x="37" y="109"/>
                </a:cubicBezTo>
                <a:cubicBezTo>
                  <a:pt x="38" y="109"/>
                  <a:pt x="40" y="109"/>
                  <a:pt x="41" y="109"/>
                </a:cubicBezTo>
                <a:cubicBezTo>
                  <a:pt x="40" y="109"/>
                  <a:pt x="38" y="108"/>
                  <a:pt x="36" y="109"/>
                </a:cubicBezTo>
                <a:cubicBezTo>
                  <a:pt x="39" y="108"/>
                  <a:pt x="42" y="108"/>
                  <a:pt x="45" y="108"/>
                </a:cubicBezTo>
                <a:cubicBezTo>
                  <a:pt x="42" y="108"/>
                  <a:pt x="39" y="108"/>
                  <a:pt x="37" y="108"/>
                </a:cubicBezTo>
                <a:cubicBezTo>
                  <a:pt x="37" y="107"/>
                  <a:pt x="35" y="108"/>
                  <a:pt x="34" y="108"/>
                </a:cubicBezTo>
                <a:cubicBezTo>
                  <a:pt x="36" y="108"/>
                  <a:pt x="38" y="107"/>
                  <a:pt x="40" y="107"/>
                </a:cubicBezTo>
                <a:cubicBezTo>
                  <a:pt x="39" y="107"/>
                  <a:pt x="37" y="107"/>
                  <a:pt x="36" y="107"/>
                </a:cubicBezTo>
                <a:cubicBezTo>
                  <a:pt x="37" y="107"/>
                  <a:pt x="38" y="107"/>
                  <a:pt x="39" y="107"/>
                </a:cubicBezTo>
                <a:cubicBezTo>
                  <a:pt x="39" y="106"/>
                  <a:pt x="39" y="106"/>
                  <a:pt x="39" y="106"/>
                </a:cubicBezTo>
                <a:cubicBezTo>
                  <a:pt x="42" y="106"/>
                  <a:pt x="45" y="106"/>
                  <a:pt x="48" y="106"/>
                </a:cubicBezTo>
                <a:cubicBezTo>
                  <a:pt x="45" y="106"/>
                  <a:pt x="41" y="106"/>
                  <a:pt x="38" y="106"/>
                </a:cubicBezTo>
                <a:cubicBezTo>
                  <a:pt x="38" y="105"/>
                  <a:pt x="38" y="106"/>
                  <a:pt x="39" y="105"/>
                </a:cubicBezTo>
                <a:cubicBezTo>
                  <a:pt x="39" y="105"/>
                  <a:pt x="39" y="105"/>
                  <a:pt x="38" y="105"/>
                </a:cubicBezTo>
                <a:cubicBezTo>
                  <a:pt x="38" y="105"/>
                  <a:pt x="38" y="105"/>
                  <a:pt x="38" y="105"/>
                </a:cubicBezTo>
                <a:cubicBezTo>
                  <a:pt x="38" y="105"/>
                  <a:pt x="39" y="105"/>
                  <a:pt x="40" y="105"/>
                </a:cubicBezTo>
                <a:cubicBezTo>
                  <a:pt x="40" y="105"/>
                  <a:pt x="41" y="105"/>
                  <a:pt x="41" y="105"/>
                </a:cubicBezTo>
                <a:cubicBezTo>
                  <a:pt x="42" y="104"/>
                  <a:pt x="44" y="105"/>
                  <a:pt x="46" y="104"/>
                </a:cubicBezTo>
                <a:cubicBezTo>
                  <a:pt x="49" y="104"/>
                  <a:pt x="49" y="104"/>
                  <a:pt x="49" y="104"/>
                </a:cubicBezTo>
                <a:cubicBezTo>
                  <a:pt x="47" y="103"/>
                  <a:pt x="43" y="104"/>
                  <a:pt x="40" y="104"/>
                </a:cubicBezTo>
                <a:cubicBezTo>
                  <a:pt x="41" y="104"/>
                  <a:pt x="41" y="104"/>
                  <a:pt x="41" y="104"/>
                </a:cubicBezTo>
                <a:cubicBezTo>
                  <a:pt x="41" y="104"/>
                  <a:pt x="41" y="104"/>
                  <a:pt x="41" y="104"/>
                </a:cubicBezTo>
                <a:cubicBezTo>
                  <a:pt x="41" y="103"/>
                  <a:pt x="41" y="103"/>
                  <a:pt x="41" y="103"/>
                </a:cubicBezTo>
                <a:cubicBezTo>
                  <a:pt x="46" y="103"/>
                  <a:pt x="51" y="103"/>
                  <a:pt x="55" y="103"/>
                </a:cubicBezTo>
                <a:cubicBezTo>
                  <a:pt x="54" y="103"/>
                  <a:pt x="54" y="103"/>
                  <a:pt x="54" y="103"/>
                </a:cubicBezTo>
                <a:cubicBezTo>
                  <a:pt x="43" y="103"/>
                  <a:pt x="43" y="103"/>
                  <a:pt x="43" y="103"/>
                </a:cubicBezTo>
                <a:cubicBezTo>
                  <a:pt x="42" y="103"/>
                  <a:pt x="41" y="103"/>
                  <a:pt x="40" y="102"/>
                </a:cubicBezTo>
                <a:cubicBezTo>
                  <a:pt x="40" y="103"/>
                  <a:pt x="39" y="102"/>
                  <a:pt x="39" y="102"/>
                </a:cubicBezTo>
                <a:cubicBezTo>
                  <a:pt x="39" y="102"/>
                  <a:pt x="40" y="102"/>
                  <a:pt x="40" y="102"/>
                </a:cubicBezTo>
                <a:cubicBezTo>
                  <a:pt x="39" y="102"/>
                  <a:pt x="37" y="102"/>
                  <a:pt x="36" y="101"/>
                </a:cubicBezTo>
                <a:cubicBezTo>
                  <a:pt x="28" y="100"/>
                  <a:pt x="21" y="100"/>
                  <a:pt x="13" y="100"/>
                </a:cubicBezTo>
                <a:cubicBezTo>
                  <a:pt x="9" y="100"/>
                  <a:pt x="6" y="101"/>
                  <a:pt x="3" y="100"/>
                </a:cubicBezTo>
                <a:cubicBezTo>
                  <a:pt x="3" y="100"/>
                  <a:pt x="3" y="100"/>
                  <a:pt x="3" y="100"/>
                </a:cubicBezTo>
                <a:cubicBezTo>
                  <a:pt x="3" y="100"/>
                  <a:pt x="3" y="100"/>
                  <a:pt x="3" y="100"/>
                </a:cubicBezTo>
                <a:cubicBezTo>
                  <a:pt x="4" y="100"/>
                  <a:pt x="4" y="99"/>
                  <a:pt x="5" y="99"/>
                </a:cubicBezTo>
                <a:cubicBezTo>
                  <a:pt x="5" y="99"/>
                  <a:pt x="5" y="99"/>
                  <a:pt x="5" y="99"/>
                </a:cubicBezTo>
                <a:cubicBezTo>
                  <a:pt x="5" y="99"/>
                  <a:pt x="4" y="99"/>
                  <a:pt x="4" y="99"/>
                </a:cubicBezTo>
                <a:cubicBezTo>
                  <a:pt x="6" y="98"/>
                  <a:pt x="6" y="98"/>
                  <a:pt x="6" y="98"/>
                </a:cubicBezTo>
                <a:cubicBezTo>
                  <a:pt x="5" y="98"/>
                  <a:pt x="5" y="98"/>
                  <a:pt x="5" y="98"/>
                </a:cubicBezTo>
                <a:cubicBezTo>
                  <a:pt x="6" y="98"/>
                  <a:pt x="6" y="98"/>
                  <a:pt x="6" y="98"/>
                </a:cubicBezTo>
                <a:cubicBezTo>
                  <a:pt x="6" y="98"/>
                  <a:pt x="6" y="98"/>
                  <a:pt x="6" y="98"/>
                </a:cubicBezTo>
                <a:cubicBezTo>
                  <a:pt x="9" y="97"/>
                  <a:pt x="9" y="97"/>
                  <a:pt x="9" y="97"/>
                </a:cubicBezTo>
                <a:cubicBezTo>
                  <a:pt x="8" y="97"/>
                  <a:pt x="8" y="97"/>
                  <a:pt x="7" y="97"/>
                </a:cubicBezTo>
                <a:cubicBezTo>
                  <a:pt x="7" y="96"/>
                  <a:pt x="8" y="97"/>
                  <a:pt x="8" y="96"/>
                </a:cubicBezTo>
                <a:cubicBezTo>
                  <a:pt x="8" y="96"/>
                  <a:pt x="7" y="97"/>
                  <a:pt x="7" y="96"/>
                </a:cubicBezTo>
                <a:cubicBezTo>
                  <a:pt x="13" y="95"/>
                  <a:pt x="13" y="95"/>
                  <a:pt x="13" y="95"/>
                </a:cubicBezTo>
                <a:cubicBezTo>
                  <a:pt x="11" y="95"/>
                  <a:pt x="10" y="95"/>
                  <a:pt x="9" y="95"/>
                </a:cubicBezTo>
                <a:cubicBezTo>
                  <a:pt x="9" y="95"/>
                  <a:pt x="9" y="95"/>
                  <a:pt x="9" y="95"/>
                </a:cubicBezTo>
                <a:cubicBezTo>
                  <a:pt x="8" y="94"/>
                  <a:pt x="8" y="94"/>
                  <a:pt x="8" y="94"/>
                </a:cubicBezTo>
                <a:cubicBezTo>
                  <a:pt x="10" y="94"/>
                  <a:pt x="10" y="94"/>
                  <a:pt x="10" y="94"/>
                </a:cubicBezTo>
                <a:cubicBezTo>
                  <a:pt x="9" y="94"/>
                  <a:pt x="9" y="94"/>
                  <a:pt x="9" y="94"/>
                </a:cubicBezTo>
                <a:cubicBezTo>
                  <a:pt x="9" y="94"/>
                  <a:pt x="9" y="93"/>
                  <a:pt x="9" y="93"/>
                </a:cubicBezTo>
                <a:cubicBezTo>
                  <a:pt x="10" y="93"/>
                  <a:pt x="10" y="93"/>
                  <a:pt x="10" y="93"/>
                </a:cubicBezTo>
                <a:cubicBezTo>
                  <a:pt x="10" y="93"/>
                  <a:pt x="10" y="93"/>
                  <a:pt x="10" y="93"/>
                </a:cubicBezTo>
                <a:cubicBezTo>
                  <a:pt x="12" y="93"/>
                  <a:pt x="13" y="92"/>
                  <a:pt x="15" y="92"/>
                </a:cubicBezTo>
                <a:cubicBezTo>
                  <a:pt x="15" y="92"/>
                  <a:pt x="15" y="92"/>
                  <a:pt x="15" y="92"/>
                </a:cubicBezTo>
                <a:cubicBezTo>
                  <a:pt x="14" y="92"/>
                  <a:pt x="13" y="91"/>
                  <a:pt x="11" y="91"/>
                </a:cubicBezTo>
                <a:cubicBezTo>
                  <a:pt x="11" y="91"/>
                  <a:pt x="11" y="91"/>
                  <a:pt x="11" y="91"/>
                </a:cubicBezTo>
                <a:cubicBezTo>
                  <a:pt x="11" y="91"/>
                  <a:pt x="10" y="91"/>
                  <a:pt x="10" y="91"/>
                </a:cubicBezTo>
                <a:cubicBezTo>
                  <a:pt x="10" y="91"/>
                  <a:pt x="11" y="91"/>
                  <a:pt x="12" y="91"/>
                </a:cubicBezTo>
                <a:cubicBezTo>
                  <a:pt x="12" y="90"/>
                  <a:pt x="11" y="91"/>
                  <a:pt x="11" y="90"/>
                </a:cubicBezTo>
                <a:cubicBezTo>
                  <a:pt x="14" y="89"/>
                  <a:pt x="18" y="90"/>
                  <a:pt x="22" y="89"/>
                </a:cubicBezTo>
                <a:cubicBezTo>
                  <a:pt x="19" y="89"/>
                  <a:pt x="16" y="89"/>
                  <a:pt x="13" y="89"/>
                </a:cubicBezTo>
                <a:cubicBezTo>
                  <a:pt x="18" y="89"/>
                  <a:pt x="22" y="89"/>
                  <a:pt x="28" y="89"/>
                </a:cubicBezTo>
                <a:cubicBezTo>
                  <a:pt x="26" y="88"/>
                  <a:pt x="23" y="89"/>
                  <a:pt x="21" y="89"/>
                </a:cubicBezTo>
                <a:cubicBezTo>
                  <a:pt x="18" y="89"/>
                  <a:pt x="14" y="89"/>
                  <a:pt x="11" y="88"/>
                </a:cubicBezTo>
                <a:cubicBezTo>
                  <a:pt x="20" y="87"/>
                  <a:pt x="28" y="88"/>
                  <a:pt x="36" y="88"/>
                </a:cubicBezTo>
                <a:cubicBezTo>
                  <a:pt x="36" y="88"/>
                  <a:pt x="36" y="88"/>
                  <a:pt x="36" y="88"/>
                </a:cubicBezTo>
                <a:cubicBezTo>
                  <a:pt x="28" y="87"/>
                  <a:pt x="21" y="87"/>
                  <a:pt x="13" y="87"/>
                </a:cubicBezTo>
                <a:cubicBezTo>
                  <a:pt x="14" y="87"/>
                  <a:pt x="14" y="87"/>
                  <a:pt x="14" y="87"/>
                </a:cubicBezTo>
                <a:cubicBezTo>
                  <a:pt x="13" y="87"/>
                  <a:pt x="13" y="87"/>
                  <a:pt x="12" y="87"/>
                </a:cubicBezTo>
                <a:cubicBezTo>
                  <a:pt x="13" y="87"/>
                  <a:pt x="13" y="87"/>
                  <a:pt x="13" y="87"/>
                </a:cubicBezTo>
                <a:cubicBezTo>
                  <a:pt x="13" y="86"/>
                  <a:pt x="13" y="86"/>
                  <a:pt x="13" y="86"/>
                </a:cubicBezTo>
                <a:cubicBezTo>
                  <a:pt x="14" y="86"/>
                  <a:pt x="15" y="86"/>
                  <a:pt x="16" y="86"/>
                </a:cubicBezTo>
                <a:cubicBezTo>
                  <a:pt x="15" y="86"/>
                  <a:pt x="14" y="86"/>
                  <a:pt x="13" y="85"/>
                </a:cubicBezTo>
                <a:cubicBezTo>
                  <a:pt x="14" y="85"/>
                  <a:pt x="14" y="85"/>
                  <a:pt x="14" y="85"/>
                </a:cubicBezTo>
                <a:cubicBezTo>
                  <a:pt x="13" y="85"/>
                  <a:pt x="13" y="85"/>
                  <a:pt x="13" y="85"/>
                </a:cubicBezTo>
                <a:cubicBezTo>
                  <a:pt x="13" y="85"/>
                  <a:pt x="14" y="85"/>
                  <a:pt x="15" y="85"/>
                </a:cubicBezTo>
                <a:cubicBezTo>
                  <a:pt x="15" y="84"/>
                  <a:pt x="15" y="84"/>
                  <a:pt x="15" y="84"/>
                </a:cubicBezTo>
                <a:cubicBezTo>
                  <a:pt x="16" y="84"/>
                  <a:pt x="16" y="84"/>
                  <a:pt x="16" y="84"/>
                </a:cubicBezTo>
                <a:cubicBezTo>
                  <a:pt x="15" y="84"/>
                  <a:pt x="15" y="84"/>
                  <a:pt x="15" y="84"/>
                </a:cubicBezTo>
                <a:cubicBezTo>
                  <a:pt x="17" y="83"/>
                  <a:pt x="19" y="84"/>
                  <a:pt x="21" y="83"/>
                </a:cubicBezTo>
                <a:cubicBezTo>
                  <a:pt x="17" y="83"/>
                  <a:pt x="17" y="83"/>
                  <a:pt x="17" y="83"/>
                </a:cubicBezTo>
                <a:cubicBezTo>
                  <a:pt x="17" y="82"/>
                  <a:pt x="16" y="83"/>
                  <a:pt x="15" y="83"/>
                </a:cubicBezTo>
                <a:cubicBezTo>
                  <a:pt x="16" y="82"/>
                  <a:pt x="16" y="82"/>
                  <a:pt x="17" y="82"/>
                </a:cubicBezTo>
                <a:cubicBezTo>
                  <a:pt x="17" y="82"/>
                  <a:pt x="16" y="82"/>
                  <a:pt x="16" y="82"/>
                </a:cubicBezTo>
                <a:cubicBezTo>
                  <a:pt x="16" y="81"/>
                  <a:pt x="17" y="82"/>
                  <a:pt x="18" y="81"/>
                </a:cubicBezTo>
                <a:cubicBezTo>
                  <a:pt x="18" y="81"/>
                  <a:pt x="17" y="82"/>
                  <a:pt x="17" y="81"/>
                </a:cubicBezTo>
                <a:cubicBezTo>
                  <a:pt x="18" y="81"/>
                  <a:pt x="20" y="81"/>
                  <a:pt x="20" y="80"/>
                </a:cubicBezTo>
                <a:cubicBezTo>
                  <a:pt x="19" y="80"/>
                  <a:pt x="19" y="80"/>
                  <a:pt x="19" y="80"/>
                </a:cubicBezTo>
                <a:cubicBezTo>
                  <a:pt x="20" y="80"/>
                  <a:pt x="22" y="80"/>
                  <a:pt x="22" y="79"/>
                </a:cubicBezTo>
                <a:cubicBezTo>
                  <a:pt x="17" y="79"/>
                  <a:pt x="17" y="79"/>
                  <a:pt x="17" y="79"/>
                </a:cubicBezTo>
                <a:cubicBezTo>
                  <a:pt x="19" y="79"/>
                  <a:pt x="19" y="79"/>
                  <a:pt x="19" y="79"/>
                </a:cubicBezTo>
                <a:cubicBezTo>
                  <a:pt x="19" y="79"/>
                  <a:pt x="19" y="79"/>
                  <a:pt x="19" y="79"/>
                </a:cubicBezTo>
                <a:cubicBezTo>
                  <a:pt x="20" y="79"/>
                  <a:pt x="20" y="79"/>
                  <a:pt x="20" y="79"/>
                </a:cubicBezTo>
                <a:cubicBezTo>
                  <a:pt x="19" y="78"/>
                  <a:pt x="19" y="78"/>
                  <a:pt x="19" y="78"/>
                </a:cubicBezTo>
                <a:cubicBezTo>
                  <a:pt x="21" y="77"/>
                  <a:pt x="21" y="77"/>
                  <a:pt x="21" y="77"/>
                </a:cubicBezTo>
                <a:cubicBezTo>
                  <a:pt x="21" y="77"/>
                  <a:pt x="21" y="77"/>
                  <a:pt x="21" y="77"/>
                </a:cubicBezTo>
                <a:cubicBezTo>
                  <a:pt x="22" y="77"/>
                  <a:pt x="23" y="76"/>
                  <a:pt x="25" y="76"/>
                </a:cubicBezTo>
                <a:cubicBezTo>
                  <a:pt x="24" y="76"/>
                  <a:pt x="23" y="76"/>
                  <a:pt x="23" y="76"/>
                </a:cubicBezTo>
                <a:cubicBezTo>
                  <a:pt x="22" y="76"/>
                  <a:pt x="21" y="75"/>
                  <a:pt x="20" y="76"/>
                </a:cubicBezTo>
                <a:cubicBezTo>
                  <a:pt x="23" y="74"/>
                  <a:pt x="28" y="74"/>
                  <a:pt x="32" y="73"/>
                </a:cubicBezTo>
                <a:cubicBezTo>
                  <a:pt x="31" y="73"/>
                  <a:pt x="30" y="73"/>
                  <a:pt x="29" y="73"/>
                </a:cubicBezTo>
                <a:cubicBezTo>
                  <a:pt x="26" y="74"/>
                  <a:pt x="23" y="74"/>
                  <a:pt x="20" y="75"/>
                </a:cubicBezTo>
                <a:cubicBezTo>
                  <a:pt x="20" y="75"/>
                  <a:pt x="20" y="75"/>
                  <a:pt x="20" y="75"/>
                </a:cubicBezTo>
                <a:cubicBezTo>
                  <a:pt x="21" y="74"/>
                  <a:pt x="21" y="74"/>
                  <a:pt x="21" y="74"/>
                </a:cubicBezTo>
                <a:cubicBezTo>
                  <a:pt x="21" y="74"/>
                  <a:pt x="21" y="74"/>
                  <a:pt x="21" y="74"/>
                </a:cubicBezTo>
                <a:cubicBezTo>
                  <a:pt x="22" y="73"/>
                  <a:pt x="24" y="73"/>
                  <a:pt x="25" y="73"/>
                </a:cubicBezTo>
                <a:cubicBezTo>
                  <a:pt x="24" y="73"/>
                  <a:pt x="22" y="73"/>
                  <a:pt x="21" y="74"/>
                </a:cubicBezTo>
                <a:cubicBezTo>
                  <a:pt x="20" y="73"/>
                  <a:pt x="20" y="73"/>
                  <a:pt x="20" y="73"/>
                </a:cubicBezTo>
                <a:cubicBezTo>
                  <a:pt x="21" y="72"/>
                  <a:pt x="21" y="72"/>
                  <a:pt x="21" y="72"/>
                </a:cubicBezTo>
                <a:cubicBezTo>
                  <a:pt x="21" y="72"/>
                  <a:pt x="21" y="72"/>
                  <a:pt x="21" y="72"/>
                </a:cubicBezTo>
                <a:cubicBezTo>
                  <a:pt x="22" y="72"/>
                  <a:pt x="22" y="72"/>
                  <a:pt x="22" y="72"/>
                </a:cubicBezTo>
                <a:cubicBezTo>
                  <a:pt x="21" y="71"/>
                  <a:pt x="21" y="71"/>
                  <a:pt x="21" y="71"/>
                </a:cubicBezTo>
                <a:cubicBezTo>
                  <a:pt x="22" y="71"/>
                  <a:pt x="22" y="71"/>
                  <a:pt x="22" y="71"/>
                </a:cubicBezTo>
                <a:cubicBezTo>
                  <a:pt x="22" y="71"/>
                  <a:pt x="21" y="71"/>
                  <a:pt x="21" y="71"/>
                </a:cubicBezTo>
                <a:cubicBezTo>
                  <a:pt x="22" y="71"/>
                  <a:pt x="23" y="71"/>
                  <a:pt x="24" y="71"/>
                </a:cubicBezTo>
                <a:cubicBezTo>
                  <a:pt x="25" y="71"/>
                  <a:pt x="25" y="71"/>
                  <a:pt x="25" y="71"/>
                </a:cubicBezTo>
                <a:cubicBezTo>
                  <a:pt x="24" y="70"/>
                  <a:pt x="22" y="70"/>
                  <a:pt x="21" y="70"/>
                </a:cubicBezTo>
                <a:cubicBezTo>
                  <a:pt x="22" y="70"/>
                  <a:pt x="22" y="70"/>
                  <a:pt x="22" y="70"/>
                </a:cubicBezTo>
                <a:cubicBezTo>
                  <a:pt x="20" y="69"/>
                  <a:pt x="22" y="69"/>
                  <a:pt x="22" y="69"/>
                </a:cubicBezTo>
                <a:cubicBezTo>
                  <a:pt x="23" y="68"/>
                  <a:pt x="23" y="68"/>
                  <a:pt x="23" y="68"/>
                </a:cubicBezTo>
                <a:cubicBezTo>
                  <a:pt x="23" y="68"/>
                  <a:pt x="23" y="68"/>
                  <a:pt x="22" y="68"/>
                </a:cubicBezTo>
                <a:cubicBezTo>
                  <a:pt x="21" y="68"/>
                  <a:pt x="20" y="69"/>
                  <a:pt x="19" y="68"/>
                </a:cubicBezTo>
                <a:cubicBezTo>
                  <a:pt x="18" y="68"/>
                  <a:pt x="18" y="68"/>
                  <a:pt x="17" y="68"/>
                </a:cubicBezTo>
                <a:cubicBezTo>
                  <a:pt x="17" y="68"/>
                  <a:pt x="17" y="68"/>
                  <a:pt x="17" y="68"/>
                </a:cubicBezTo>
                <a:cubicBezTo>
                  <a:pt x="16" y="69"/>
                  <a:pt x="16" y="68"/>
                  <a:pt x="16" y="68"/>
                </a:cubicBezTo>
                <a:cubicBezTo>
                  <a:pt x="10" y="68"/>
                  <a:pt x="5" y="68"/>
                  <a:pt x="0" y="67"/>
                </a:cubicBezTo>
                <a:cubicBezTo>
                  <a:pt x="0" y="67"/>
                  <a:pt x="0" y="67"/>
                  <a:pt x="1" y="67"/>
                </a:cubicBezTo>
                <a:cubicBezTo>
                  <a:pt x="0" y="67"/>
                  <a:pt x="0" y="66"/>
                  <a:pt x="0" y="66"/>
                </a:cubicBezTo>
                <a:cubicBezTo>
                  <a:pt x="0" y="66"/>
                  <a:pt x="0" y="66"/>
                  <a:pt x="1" y="66"/>
                </a:cubicBezTo>
                <a:cubicBezTo>
                  <a:pt x="1" y="66"/>
                  <a:pt x="2" y="66"/>
                  <a:pt x="2" y="66"/>
                </a:cubicBezTo>
                <a:cubicBezTo>
                  <a:pt x="1" y="65"/>
                  <a:pt x="1" y="65"/>
                  <a:pt x="1" y="65"/>
                </a:cubicBezTo>
                <a:cubicBezTo>
                  <a:pt x="1" y="65"/>
                  <a:pt x="2" y="65"/>
                  <a:pt x="2" y="65"/>
                </a:cubicBezTo>
                <a:cubicBezTo>
                  <a:pt x="2" y="65"/>
                  <a:pt x="2" y="65"/>
                  <a:pt x="2" y="65"/>
                </a:cubicBezTo>
                <a:cubicBezTo>
                  <a:pt x="3" y="64"/>
                  <a:pt x="4" y="64"/>
                  <a:pt x="5" y="64"/>
                </a:cubicBezTo>
                <a:cubicBezTo>
                  <a:pt x="4" y="64"/>
                  <a:pt x="4" y="64"/>
                  <a:pt x="3" y="64"/>
                </a:cubicBezTo>
                <a:cubicBezTo>
                  <a:pt x="3" y="63"/>
                  <a:pt x="4" y="63"/>
                  <a:pt x="4" y="63"/>
                </a:cubicBezTo>
                <a:cubicBezTo>
                  <a:pt x="4" y="63"/>
                  <a:pt x="3" y="63"/>
                  <a:pt x="3" y="63"/>
                </a:cubicBezTo>
                <a:cubicBezTo>
                  <a:pt x="6" y="62"/>
                  <a:pt x="6" y="62"/>
                  <a:pt x="6" y="62"/>
                </a:cubicBezTo>
                <a:cubicBezTo>
                  <a:pt x="5" y="62"/>
                  <a:pt x="5" y="62"/>
                  <a:pt x="5" y="62"/>
                </a:cubicBezTo>
                <a:cubicBezTo>
                  <a:pt x="6" y="62"/>
                  <a:pt x="6" y="62"/>
                  <a:pt x="7" y="62"/>
                </a:cubicBezTo>
                <a:cubicBezTo>
                  <a:pt x="6" y="61"/>
                  <a:pt x="4" y="62"/>
                  <a:pt x="4" y="61"/>
                </a:cubicBezTo>
                <a:cubicBezTo>
                  <a:pt x="5" y="61"/>
                  <a:pt x="5" y="61"/>
                  <a:pt x="6" y="61"/>
                </a:cubicBezTo>
                <a:cubicBezTo>
                  <a:pt x="5" y="61"/>
                  <a:pt x="5" y="60"/>
                  <a:pt x="5" y="60"/>
                </a:cubicBezTo>
                <a:cubicBezTo>
                  <a:pt x="4" y="60"/>
                  <a:pt x="5" y="60"/>
                  <a:pt x="6" y="60"/>
                </a:cubicBezTo>
                <a:cubicBezTo>
                  <a:pt x="5" y="60"/>
                  <a:pt x="5" y="60"/>
                  <a:pt x="5" y="60"/>
                </a:cubicBezTo>
                <a:cubicBezTo>
                  <a:pt x="6" y="59"/>
                  <a:pt x="7" y="59"/>
                  <a:pt x="8" y="58"/>
                </a:cubicBezTo>
                <a:cubicBezTo>
                  <a:pt x="8" y="58"/>
                  <a:pt x="7" y="58"/>
                  <a:pt x="7" y="58"/>
                </a:cubicBezTo>
                <a:cubicBezTo>
                  <a:pt x="6" y="58"/>
                  <a:pt x="6" y="58"/>
                  <a:pt x="6" y="58"/>
                </a:cubicBezTo>
                <a:cubicBezTo>
                  <a:pt x="6" y="58"/>
                  <a:pt x="6" y="58"/>
                  <a:pt x="6" y="58"/>
                </a:cubicBezTo>
                <a:cubicBezTo>
                  <a:pt x="6" y="58"/>
                  <a:pt x="7" y="58"/>
                  <a:pt x="7" y="58"/>
                </a:cubicBezTo>
                <a:cubicBezTo>
                  <a:pt x="7" y="57"/>
                  <a:pt x="7" y="58"/>
                  <a:pt x="6" y="57"/>
                </a:cubicBezTo>
                <a:cubicBezTo>
                  <a:pt x="7" y="57"/>
                  <a:pt x="7" y="57"/>
                  <a:pt x="7" y="57"/>
                </a:cubicBezTo>
                <a:cubicBezTo>
                  <a:pt x="6" y="57"/>
                  <a:pt x="6" y="57"/>
                  <a:pt x="6" y="57"/>
                </a:cubicBezTo>
                <a:cubicBezTo>
                  <a:pt x="7" y="57"/>
                  <a:pt x="7" y="56"/>
                  <a:pt x="9" y="56"/>
                </a:cubicBezTo>
                <a:cubicBezTo>
                  <a:pt x="8" y="56"/>
                  <a:pt x="8" y="56"/>
                  <a:pt x="8" y="56"/>
                </a:cubicBezTo>
                <a:cubicBezTo>
                  <a:pt x="9" y="55"/>
                  <a:pt x="10" y="56"/>
                  <a:pt x="10" y="55"/>
                </a:cubicBezTo>
                <a:cubicBezTo>
                  <a:pt x="9" y="55"/>
                  <a:pt x="9" y="55"/>
                  <a:pt x="8" y="55"/>
                </a:cubicBezTo>
                <a:cubicBezTo>
                  <a:pt x="8" y="55"/>
                  <a:pt x="8" y="54"/>
                  <a:pt x="9" y="54"/>
                </a:cubicBezTo>
                <a:cubicBezTo>
                  <a:pt x="8" y="53"/>
                  <a:pt x="8" y="53"/>
                  <a:pt x="8" y="53"/>
                </a:cubicBezTo>
                <a:cubicBezTo>
                  <a:pt x="8" y="53"/>
                  <a:pt x="8" y="53"/>
                  <a:pt x="8" y="53"/>
                </a:cubicBezTo>
                <a:cubicBezTo>
                  <a:pt x="9" y="53"/>
                  <a:pt x="10" y="53"/>
                  <a:pt x="10" y="52"/>
                </a:cubicBezTo>
                <a:cubicBezTo>
                  <a:pt x="10" y="52"/>
                  <a:pt x="8" y="53"/>
                  <a:pt x="8" y="52"/>
                </a:cubicBezTo>
                <a:cubicBezTo>
                  <a:pt x="8" y="52"/>
                  <a:pt x="8" y="52"/>
                  <a:pt x="8" y="52"/>
                </a:cubicBezTo>
                <a:cubicBezTo>
                  <a:pt x="7" y="52"/>
                  <a:pt x="10" y="52"/>
                  <a:pt x="9" y="51"/>
                </a:cubicBezTo>
                <a:cubicBezTo>
                  <a:pt x="11" y="51"/>
                  <a:pt x="11" y="51"/>
                  <a:pt x="11" y="51"/>
                </a:cubicBezTo>
                <a:cubicBezTo>
                  <a:pt x="9" y="51"/>
                  <a:pt x="9" y="51"/>
                  <a:pt x="9" y="51"/>
                </a:cubicBezTo>
                <a:cubicBezTo>
                  <a:pt x="9" y="50"/>
                  <a:pt x="10" y="50"/>
                  <a:pt x="10" y="50"/>
                </a:cubicBezTo>
                <a:cubicBezTo>
                  <a:pt x="13" y="50"/>
                  <a:pt x="16" y="50"/>
                  <a:pt x="19" y="50"/>
                </a:cubicBezTo>
                <a:cubicBezTo>
                  <a:pt x="19" y="49"/>
                  <a:pt x="18" y="49"/>
                  <a:pt x="17" y="49"/>
                </a:cubicBezTo>
                <a:cubicBezTo>
                  <a:pt x="15" y="49"/>
                  <a:pt x="12" y="49"/>
                  <a:pt x="10" y="49"/>
                </a:cubicBezTo>
                <a:cubicBezTo>
                  <a:pt x="11" y="49"/>
                  <a:pt x="11" y="49"/>
                  <a:pt x="11" y="49"/>
                </a:cubicBezTo>
                <a:cubicBezTo>
                  <a:pt x="10" y="49"/>
                  <a:pt x="10" y="49"/>
                  <a:pt x="10" y="49"/>
                </a:cubicBezTo>
                <a:cubicBezTo>
                  <a:pt x="11" y="49"/>
                  <a:pt x="11" y="49"/>
                  <a:pt x="11" y="49"/>
                </a:cubicBezTo>
                <a:cubicBezTo>
                  <a:pt x="10" y="48"/>
                  <a:pt x="10" y="48"/>
                  <a:pt x="10" y="48"/>
                </a:cubicBezTo>
                <a:cubicBezTo>
                  <a:pt x="11" y="48"/>
                  <a:pt x="11" y="48"/>
                  <a:pt x="11" y="48"/>
                </a:cubicBezTo>
                <a:cubicBezTo>
                  <a:pt x="10" y="48"/>
                  <a:pt x="10" y="48"/>
                  <a:pt x="10" y="48"/>
                </a:cubicBezTo>
                <a:cubicBezTo>
                  <a:pt x="13" y="48"/>
                  <a:pt x="16" y="47"/>
                  <a:pt x="18" y="47"/>
                </a:cubicBezTo>
                <a:cubicBezTo>
                  <a:pt x="18" y="47"/>
                  <a:pt x="18" y="47"/>
                  <a:pt x="18" y="47"/>
                </a:cubicBezTo>
                <a:cubicBezTo>
                  <a:pt x="16" y="47"/>
                  <a:pt x="14" y="47"/>
                  <a:pt x="12" y="47"/>
                </a:cubicBezTo>
                <a:cubicBezTo>
                  <a:pt x="12" y="46"/>
                  <a:pt x="14" y="46"/>
                  <a:pt x="14" y="46"/>
                </a:cubicBezTo>
                <a:cubicBezTo>
                  <a:pt x="15" y="46"/>
                  <a:pt x="14" y="46"/>
                  <a:pt x="13" y="46"/>
                </a:cubicBezTo>
                <a:cubicBezTo>
                  <a:pt x="13" y="46"/>
                  <a:pt x="13" y="46"/>
                  <a:pt x="13" y="46"/>
                </a:cubicBezTo>
                <a:cubicBezTo>
                  <a:pt x="12" y="46"/>
                  <a:pt x="14" y="45"/>
                  <a:pt x="13" y="45"/>
                </a:cubicBezTo>
                <a:cubicBezTo>
                  <a:pt x="13" y="44"/>
                  <a:pt x="14" y="44"/>
                  <a:pt x="14" y="44"/>
                </a:cubicBezTo>
                <a:cubicBezTo>
                  <a:pt x="15" y="44"/>
                  <a:pt x="15" y="44"/>
                  <a:pt x="15" y="44"/>
                </a:cubicBezTo>
                <a:cubicBezTo>
                  <a:pt x="15" y="44"/>
                  <a:pt x="15" y="44"/>
                  <a:pt x="15" y="44"/>
                </a:cubicBezTo>
                <a:cubicBezTo>
                  <a:pt x="16" y="43"/>
                  <a:pt x="16" y="43"/>
                  <a:pt x="16" y="43"/>
                </a:cubicBezTo>
                <a:cubicBezTo>
                  <a:pt x="15" y="43"/>
                  <a:pt x="15" y="43"/>
                  <a:pt x="15" y="43"/>
                </a:cubicBezTo>
                <a:cubicBezTo>
                  <a:pt x="15" y="43"/>
                  <a:pt x="15" y="42"/>
                  <a:pt x="16" y="42"/>
                </a:cubicBezTo>
                <a:cubicBezTo>
                  <a:pt x="16" y="41"/>
                  <a:pt x="16" y="41"/>
                  <a:pt x="16" y="41"/>
                </a:cubicBezTo>
                <a:cubicBezTo>
                  <a:pt x="24" y="41"/>
                  <a:pt x="24" y="41"/>
                  <a:pt x="24" y="41"/>
                </a:cubicBezTo>
                <a:cubicBezTo>
                  <a:pt x="25" y="41"/>
                  <a:pt x="25" y="41"/>
                  <a:pt x="25" y="41"/>
                </a:cubicBezTo>
                <a:cubicBezTo>
                  <a:pt x="23" y="39"/>
                  <a:pt x="20" y="40"/>
                  <a:pt x="18" y="39"/>
                </a:cubicBezTo>
                <a:cubicBezTo>
                  <a:pt x="17" y="39"/>
                  <a:pt x="19" y="39"/>
                  <a:pt x="19" y="38"/>
                </a:cubicBezTo>
                <a:cubicBezTo>
                  <a:pt x="20" y="38"/>
                  <a:pt x="22" y="38"/>
                  <a:pt x="23" y="38"/>
                </a:cubicBezTo>
                <a:cubicBezTo>
                  <a:pt x="23" y="37"/>
                  <a:pt x="22" y="37"/>
                  <a:pt x="21" y="37"/>
                </a:cubicBezTo>
                <a:cubicBezTo>
                  <a:pt x="21" y="37"/>
                  <a:pt x="21" y="37"/>
                  <a:pt x="21" y="37"/>
                </a:cubicBezTo>
                <a:cubicBezTo>
                  <a:pt x="21" y="37"/>
                  <a:pt x="20" y="37"/>
                  <a:pt x="19" y="37"/>
                </a:cubicBezTo>
                <a:cubicBezTo>
                  <a:pt x="20" y="37"/>
                  <a:pt x="22" y="37"/>
                  <a:pt x="23" y="36"/>
                </a:cubicBezTo>
                <a:cubicBezTo>
                  <a:pt x="22" y="36"/>
                  <a:pt x="21" y="36"/>
                  <a:pt x="20" y="36"/>
                </a:cubicBezTo>
                <a:cubicBezTo>
                  <a:pt x="21" y="36"/>
                  <a:pt x="21" y="36"/>
                  <a:pt x="22" y="36"/>
                </a:cubicBezTo>
                <a:cubicBezTo>
                  <a:pt x="20" y="35"/>
                  <a:pt x="20" y="35"/>
                  <a:pt x="20" y="35"/>
                </a:cubicBezTo>
                <a:cubicBezTo>
                  <a:pt x="21" y="35"/>
                  <a:pt x="21" y="35"/>
                  <a:pt x="21" y="35"/>
                </a:cubicBezTo>
                <a:cubicBezTo>
                  <a:pt x="21" y="35"/>
                  <a:pt x="20" y="35"/>
                  <a:pt x="20" y="34"/>
                </a:cubicBezTo>
                <a:cubicBezTo>
                  <a:pt x="21" y="34"/>
                  <a:pt x="22" y="34"/>
                  <a:pt x="22" y="34"/>
                </a:cubicBezTo>
                <a:cubicBezTo>
                  <a:pt x="22" y="34"/>
                  <a:pt x="22" y="34"/>
                  <a:pt x="22" y="34"/>
                </a:cubicBezTo>
                <a:cubicBezTo>
                  <a:pt x="22" y="34"/>
                  <a:pt x="22" y="34"/>
                  <a:pt x="22" y="34"/>
                </a:cubicBezTo>
                <a:cubicBezTo>
                  <a:pt x="27" y="34"/>
                  <a:pt x="27" y="34"/>
                  <a:pt x="27" y="34"/>
                </a:cubicBezTo>
                <a:cubicBezTo>
                  <a:pt x="26" y="33"/>
                  <a:pt x="24" y="33"/>
                  <a:pt x="23" y="33"/>
                </a:cubicBezTo>
                <a:cubicBezTo>
                  <a:pt x="24" y="33"/>
                  <a:pt x="24" y="33"/>
                  <a:pt x="25" y="33"/>
                </a:cubicBezTo>
                <a:cubicBezTo>
                  <a:pt x="24" y="33"/>
                  <a:pt x="24" y="33"/>
                  <a:pt x="24" y="33"/>
                </a:cubicBezTo>
                <a:cubicBezTo>
                  <a:pt x="25" y="33"/>
                  <a:pt x="25" y="33"/>
                  <a:pt x="25" y="33"/>
                </a:cubicBezTo>
                <a:cubicBezTo>
                  <a:pt x="23" y="33"/>
                  <a:pt x="23" y="33"/>
                  <a:pt x="23" y="33"/>
                </a:cubicBezTo>
                <a:cubicBezTo>
                  <a:pt x="28" y="33"/>
                  <a:pt x="28" y="33"/>
                  <a:pt x="28" y="33"/>
                </a:cubicBezTo>
                <a:cubicBezTo>
                  <a:pt x="28" y="32"/>
                  <a:pt x="28" y="32"/>
                  <a:pt x="28" y="32"/>
                </a:cubicBezTo>
                <a:cubicBezTo>
                  <a:pt x="30" y="32"/>
                  <a:pt x="33" y="33"/>
                  <a:pt x="34" y="32"/>
                </a:cubicBezTo>
                <a:cubicBezTo>
                  <a:pt x="32" y="32"/>
                  <a:pt x="29" y="32"/>
                  <a:pt x="26" y="31"/>
                </a:cubicBezTo>
                <a:cubicBezTo>
                  <a:pt x="26" y="31"/>
                  <a:pt x="25" y="31"/>
                  <a:pt x="25" y="31"/>
                </a:cubicBezTo>
                <a:cubicBezTo>
                  <a:pt x="28" y="31"/>
                  <a:pt x="31" y="31"/>
                  <a:pt x="34" y="31"/>
                </a:cubicBezTo>
                <a:cubicBezTo>
                  <a:pt x="33" y="31"/>
                  <a:pt x="33" y="31"/>
                  <a:pt x="33" y="31"/>
                </a:cubicBezTo>
                <a:cubicBezTo>
                  <a:pt x="32" y="31"/>
                  <a:pt x="29" y="31"/>
                  <a:pt x="27" y="30"/>
                </a:cubicBezTo>
                <a:cubicBezTo>
                  <a:pt x="29" y="30"/>
                  <a:pt x="29" y="30"/>
                  <a:pt x="29" y="30"/>
                </a:cubicBezTo>
                <a:cubicBezTo>
                  <a:pt x="28" y="30"/>
                  <a:pt x="27" y="30"/>
                  <a:pt x="26" y="30"/>
                </a:cubicBezTo>
                <a:cubicBezTo>
                  <a:pt x="27" y="29"/>
                  <a:pt x="29" y="30"/>
                  <a:pt x="30" y="29"/>
                </a:cubicBezTo>
                <a:cubicBezTo>
                  <a:pt x="31" y="29"/>
                  <a:pt x="31" y="29"/>
                  <a:pt x="31" y="29"/>
                </a:cubicBezTo>
                <a:cubicBezTo>
                  <a:pt x="31" y="29"/>
                  <a:pt x="30" y="29"/>
                  <a:pt x="30" y="29"/>
                </a:cubicBezTo>
                <a:cubicBezTo>
                  <a:pt x="31" y="29"/>
                  <a:pt x="31" y="29"/>
                  <a:pt x="33" y="29"/>
                </a:cubicBezTo>
                <a:cubicBezTo>
                  <a:pt x="32" y="28"/>
                  <a:pt x="30" y="28"/>
                  <a:pt x="28" y="28"/>
                </a:cubicBezTo>
                <a:cubicBezTo>
                  <a:pt x="29" y="28"/>
                  <a:pt x="31" y="27"/>
                  <a:pt x="33" y="28"/>
                </a:cubicBezTo>
                <a:cubicBezTo>
                  <a:pt x="31" y="28"/>
                  <a:pt x="30" y="27"/>
                  <a:pt x="29" y="27"/>
                </a:cubicBezTo>
                <a:cubicBezTo>
                  <a:pt x="30" y="27"/>
                  <a:pt x="30" y="27"/>
                  <a:pt x="30" y="27"/>
                </a:cubicBezTo>
                <a:cubicBezTo>
                  <a:pt x="29" y="27"/>
                  <a:pt x="29" y="27"/>
                  <a:pt x="29" y="27"/>
                </a:cubicBezTo>
                <a:cubicBezTo>
                  <a:pt x="29" y="27"/>
                  <a:pt x="29" y="27"/>
                  <a:pt x="29" y="27"/>
                </a:cubicBezTo>
                <a:cubicBezTo>
                  <a:pt x="29" y="27"/>
                  <a:pt x="29" y="27"/>
                  <a:pt x="29" y="27"/>
                </a:cubicBezTo>
                <a:cubicBezTo>
                  <a:pt x="30" y="26"/>
                  <a:pt x="31" y="27"/>
                  <a:pt x="32" y="26"/>
                </a:cubicBezTo>
                <a:cubicBezTo>
                  <a:pt x="32" y="26"/>
                  <a:pt x="32" y="26"/>
                  <a:pt x="31" y="26"/>
                </a:cubicBezTo>
                <a:cubicBezTo>
                  <a:pt x="31" y="26"/>
                  <a:pt x="32" y="26"/>
                  <a:pt x="32" y="26"/>
                </a:cubicBezTo>
                <a:cubicBezTo>
                  <a:pt x="33" y="26"/>
                  <a:pt x="33" y="26"/>
                  <a:pt x="33" y="26"/>
                </a:cubicBezTo>
                <a:cubicBezTo>
                  <a:pt x="33" y="25"/>
                  <a:pt x="33" y="25"/>
                  <a:pt x="33" y="25"/>
                </a:cubicBezTo>
                <a:cubicBezTo>
                  <a:pt x="34" y="25"/>
                  <a:pt x="34" y="25"/>
                  <a:pt x="34" y="25"/>
                </a:cubicBezTo>
                <a:cubicBezTo>
                  <a:pt x="32" y="25"/>
                  <a:pt x="32" y="25"/>
                  <a:pt x="32" y="25"/>
                </a:cubicBezTo>
                <a:cubicBezTo>
                  <a:pt x="34" y="25"/>
                  <a:pt x="34" y="25"/>
                  <a:pt x="34" y="25"/>
                </a:cubicBezTo>
                <a:cubicBezTo>
                  <a:pt x="34" y="24"/>
                  <a:pt x="34" y="24"/>
                  <a:pt x="34" y="24"/>
                </a:cubicBezTo>
                <a:cubicBezTo>
                  <a:pt x="35" y="24"/>
                  <a:pt x="35" y="24"/>
                  <a:pt x="35" y="24"/>
                </a:cubicBezTo>
                <a:cubicBezTo>
                  <a:pt x="34" y="24"/>
                  <a:pt x="34" y="24"/>
                  <a:pt x="34" y="24"/>
                </a:cubicBezTo>
                <a:cubicBezTo>
                  <a:pt x="35" y="24"/>
                  <a:pt x="35" y="24"/>
                  <a:pt x="35" y="24"/>
                </a:cubicBezTo>
                <a:cubicBezTo>
                  <a:pt x="35" y="24"/>
                  <a:pt x="35" y="24"/>
                  <a:pt x="35" y="24"/>
                </a:cubicBezTo>
                <a:cubicBezTo>
                  <a:pt x="35" y="24"/>
                  <a:pt x="35" y="24"/>
                  <a:pt x="35" y="24"/>
                </a:cubicBezTo>
                <a:cubicBezTo>
                  <a:pt x="34" y="23"/>
                  <a:pt x="34" y="23"/>
                  <a:pt x="34" y="23"/>
                </a:cubicBezTo>
                <a:cubicBezTo>
                  <a:pt x="36" y="23"/>
                  <a:pt x="38" y="23"/>
                  <a:pt x="39" y="23"/>
                </a:cubicBezTo>
                <a:cubicBezTo>
                  <a:pt x="38" y="23"/>
                  <a:pt x="37" y="23"/>
                  <a:pt x="37" y="23"/>
                </a:cubicBezTo>
                <a:cubicBezTo>
                  <a:pt x="37" y="23"/>
                  <a:pt x="37" y="23"/>
                  <a:pt x="37" y="23"/>
                </a:cubicBezTo>
                <a:cubicBezTo>
                  <a:pt x="36" y="23"/>
                  <a:pt x="35" y="23"/>
                  <a:pt x="34" y="22"/>
                </a:cubicBezTo>
                <a:cubicBezTo>
                  <a:pt x="35" y="22"/>
                  <a:pt x="36" y="22"/>
                  <a:pt x="37" y="22"/>
                </a:cubicBezTo>
                <a:cubicBezTo>
                  <a:pt x="36" y="22"/>
                  <a:pt x="36" y="22"/>
                  <a:pt x="36" y="22"/>
                </a:cubicBezTo>
                <a:cubicBezTo>
                  <a:pt x="39" y="22"/>
                  <a:pt x="39" y="22"/>
                  <a:pt x="39" y="22"/>
                </a:cubicBezTo>
                <a:cubicBezTo>
                  <a:pt x="38" y="21"/>
                  <a:pt x="36" y="21"/>
                  <a:pt x="36" y="21"/>
                </a:cubicBezTo>
                <a:cubicBezTo>
                  <a:pt x="40" y="21"/>
                  <a:pt x="40" y="21"/>
                  <a:pt x="40" y="21"/>
                </a:cubicBezTo>
                <a:cubicBezTo>
                  <a:pt x="39" y="21"/>
                  <a:pt x="39" y="21"/>
                  <a:pt x="39" y="21"/>
                </a:cubicBezTo>
                <a:cubicBezTo>
                  <a:pt x="41" y="20"/>
                  <a:pt x="43" y="21"/>
                  <a:pt x="46" y="21"/>
                </a:cubicBezTo>
                <a:cubicBezTo>
                  <a:pt x="45" y="20"/>
                  <a:pt x="42" y="21"/>
                  <a:pt x="41" y="20"/>
                </a:cubicBezTo>
                <a:cubicBezTo>
                  <a:pt x="40" y="20"/>
                  <a:pt x="39" y="20"/>
                  <a:pt x="38" y="20"/>
                </a:cubicBezTo>
                <a:cubicBezTo>
                  <a:pt x="40" y="20"/>
                  <a:pt x="41" y="20"/>
                  <a:pt x="42" y="20"/>
                </a:cubicBezTo>
                <a:cubicBezTo>
                  <a:pt x="38" y="20"/>
                  <a:pt x="38" y="20"/>
                  <a:pt x="38" y="20"/>
                </a:cubicBezTo>
                <a:cubicBezTo>
                  <a:pt x="38" y="19"/>
                  <a:pt x="38" y="19"/>
                  <a:pt x="38" y="19"/>
                </a:cubicBezTo>
                <a:cubicBezTo>
                  <a:pt x="39" y="19"/>
                  <a:pt x="41" y="19"/>
                  <a:pt x="42" y="19"/>
                </a:cubicBezTo>
                <a:cubicBezTo>
                  <a:pt x="40" y="19"/>
                  <a:pt x="40" y="19"/>
                  <a:pt x="40" y="19"/>
                </a:cubicBezTo>
                <a:cubicBezTo>
                  <a:pt x="40" y="19"/>
                  <a:pt x="40" y="19"/>
                  <a:pt x="40" y="19"/>
                </a:cubicBezTo>
                <a:cubicBezTo>
                  <a:pt x="40" y="19"/>
                  <a:pt x="40" y="18"/>
                  <a:pt x="39" y="18"/>
                </a:cubicBezTo>
                <a:cubicBezTo>
                  <a:pt x="42" y="18"/>
                  <a:pt x="46" y="19"/>
                  <a:pt x="50" y="19"/>
                </a:cubicBezTo>
                <a:cubicBezTo>
                  <a:pt x="51" y="19"/>
                  <a:pt x="51" y="19"/>
                  <a:pt x="51" y="19"/>
                </a:cubicBezTo>
                <a:cubicBezTo>
                  <a:pt x="49" y="18"/>
                  <a:pt x="46" y="18"/>
                  <a:pt x="44" y="18"/>
                </a:cubicBezTo>
                <a:cubicBezTo>
                  <a:pt x="49" y="18"/>
                  <a:pt x="55" y="19"/>
                  <a:pt x="60" y="19"/>
                </a:cubicBezTo>
                <a:cubicBezTo>
                  <a:pt x="60" y="19"/>
                  <a:pt x="60" y="19"/>
                  <a:pt x="60" y="19"/>
                </a:cubicBezTo>
                <a:cubicBezTo>
                  <a:pt x="54" y="18"/>
                  <a:pt x="48" y="18"/>
                  <a:pt x="42" y="17"/>
                </a:cubicBezTo>
                <a:cubicBezTo>
                  <a:pt x="42" y="17"/>
                  <a:pt x="43" y="17"/>
                  <a:pt x="43" y="17"/>
                </a:cubicBezTo>
                <a:cubicBezTo>
                  <a:pt x="43" y="17"/>
                  <a:pt x="41" y="17"/>
                  <a:pt x="40" y="16"/>
                </a:cubicBezTo>
                <a:cubicBezTo>
                  <a:pt x="42" y="16"/>
                  <a:pt x="43" y="17"/>
                  <a:pt x="44" y="16"/>
                </a:cubicBezTo>
                <a:cubicBezTo>
                  <a:pt x="45" y="16"/>
                  <a:pt x="44" y="15"/>
                  <a:pt x="43" y="15"/>
                </a:cubicBezTo>
                <a:cubicBezTo>
                  <a:pt x="42" y="15"/>
                  <a:pt x="42" y="15"/>
                  <a:pt x="42" y="15"/>
                </a:cubicBezTo>
                <a:cubicBezTo>
                  <a:pt x="42" y="15"/>
                  <a:pt x="42" y="15"/>
                  <a:pt x="42" y="15"/>
                </a:cubicBezTo>
                <a:cubicBezTo>
                  <a:pt x="43" y="15"/>
                  <a:pt x="45" y="15"/>
                  <a:pt x="47" y="15"/>
                </a:cubicBezTo>
                <a:cubicBezTo>
                  <a:pt x="47" y="15"/>
                  <a:pt x="47" y="15"/>
                  <a:pt x="47" y="15"/>
                </a:cubicBezTo>
                <a:cubicBezTo>
                  <a:pt x="47" y="15"/>
                  <a:pt x="47" y="15"/>
                  <a:pt x="47" y="15"/>
                </a:cubicBezTo>
                <a:cubicBezTo>
                  <a:pt x="47" y="15"/>
                  <a:pt x="47" y="15"/>
                  <a:pt x="47" y="15"/>
                </a:cubicBezTo>
                <a:cubicBezTo>
                  <a:pt x="46" y="15"/>
                  <a:pt x="45" y="14"/>
                  <a:pt x="44" y="14"/>
                </a:cubicBezTo>
                <a:cubicBezTo>
                  <a:pt x="43" y="14"/>
                  <a:pt x="43" y="14"/>
                  <a:pt x="43" y="14"/>
                </a:cubicBezTo>
                <a:cubicBezTo>
                  <a:pt x="44" y="14"/>
                  <a:pt x="46" y="15"/>
                  <a:pt x="46" y="14"/>
                </a:cubicBezTo>
                <a:cubicBezTo>
                  <a:pt x="47" y="14"/>
                  <a:pt x="48" y="14"/>
                  <a:pt x="49" y="13"/>
                </a:cubicBezTo>
                <a:cubicBezTo>
                  <a:pt x="47" y="13"/>
                  <a:pt x="47" y="13"/>
                  <a:pt x="47" y="13"/>
                </a:cubicBezTo>
                <a:cubicBezTo>
                  <a:pt x="49" y="13"/>
                  <a:pt x="49" y="13"/>
                  <a:pt x="49" y="13"/>
                </a:cubicBezTo>
                <a:cubicBezTo>
                  <a:pt x="49" y="13"/>
                  <a:pt x="49" y="13"/>
                  <a:pt x="48" y="13"/>
                </a:cubicBezTo>
                <a:cubicBezTo>
                  <a:pt x="48" y="13"/>
                  <a:pt x="48" y="13"/>
                  <a:pt x="48" y="13"/>
                </a:cubicBezTo>
                <a:cubicBezTo>
                  <a:pt x="49" y="12"/>
                  <a:pt x="50" y="13"/>
                  <a:pt x="51" y="13"/>
                </a:cubicBezTo>
                <a:cubicBezTo>
                  <a:pt x="49" y="12"/>
                  <a:pt x="48" y="12"/>
                  <a:pt x="46" y="12"/>
                </a:cubicBezTo>
                <a:cubicBezTo>
                  <a:pt x="48" y="12"/>
                  <a:pt x="51" y="12"/>
                  <a:pt x="52" y="12"/>
                </a:cubicBezTo>
                <a:cubicBezTo>
                  <a:pt x="51" y="12"/>
                  <a:pt x="50" y="12"/>
                  <a:pt x="49" y="12"/>
                </a:cubicBezTo>
                <a:cubicBezTo>
                  <a:pt x="50" y="12"/>
                  <a:pt x="50" y="12"/>
                  <a:pt x="50" y="12"/>
                </a:cubicBezTo>
                <a:cubicBezTo>
                  <a:pt x="49" y="12"/>
                  <a:pt x="48" y="11"/>
                  <a:pt x="46" y="11"/>
                </a:cubicBezTo>
                <a:cubicBezTo>
                  <a:pt x="48" y="11"/>
                  <a:pt x="49" y="11"/>
                  <a:pt x="51" y="11"/>
                </a:cubicBezTo>
                <a:cubicBezTo>
                  <a:pt x="51" y="11"/>
                  <a:pt x="51" y="11"/>
                  <a:pt x="51" y="11"/>
                </a:cubicBezTo>
                <a:cubicBezTo>
                  <a:pt x="52" y="11"/>
                  <a:pt x="54" y="11"/>
                  <a:pt x="56" y="11"/>
                </a:cubicBezTo>
                <a:cubicBezTo>
                  <a:pt x="56" y="11"/>
                  <a:pt x="56" y="11"/>
                  <a:pt x="56" y="11"/>
                </a:cubicBezTo>
                <a:cubicBezTo>
                  <a:pt x="55" y="11"/>
                  <a:pt x="55" y="11"/>
                  <a:pt x="55" y="11"/>
                </a:cubicBezTo>
                <a:cubicBezTo>
                  <a:pt x="55" y="11"/>
                  <a:pt x="55" y="11"/>
                  <a:pt x="56" y="11"/>
                </a:cubicBezTo>
                <a:cubicBezTo>
                  <a:pt x="52" y="10"/>
                  <a:pt x="52" y="10"/>
                  <a:pt x="52" y="10"/>
                </a:cubicBezTo>
                <a:cubicBezTo>
                  <a:pt x="54" y="10"/>
                  <a:pt x="54" y="10"/>
                  <a:pt x="54" y="10"/>
                </a:cubicBezTo>
                <a:cubicBezTo>
                  <a:pt x="50" y="10"/>
                  <a:pt x="50" y="10"/>
                  <a:pt x="50" y="10"/>
                </a:cubicBezTo>
                <a:cubicBezTo>
                  <a:pt x="53" y="9"/>
                  <a:pt x="56" y="10"/>
                  <a:pt x="59" y="10"/>
                </a:cubicBezTo>
                <a:cubicBezTo>
                  <a:pt x="59" y="10"/>
                  <a:pt x="59" y="10"/>
                  <a:pt x="59" y="10"/>
                </a:cubicBezTo>
                <a:cubicBezTo>
                  <a:pt x="57" y="9"/>
                  <a:pt x="55" y="10"/>
                  <a:pt x="53" y="9"/>
                </a:cubicBezTo>
                <a:cubicBezTo>
                  <a:pt x="53" y="9"/>
                  <a:pt x="53" y="9"/>
                  <a:pt x="53" y="9"/>
                </a:cubicBezTo>
                <a:cubicBezTo>
                  <a:pt x="53" y="9"/>
                  <a:pt x="53" y="9"/>
                  <a:pt x="54" y="9"/>
                </a:cubicBezTo>
                <a:cubicBezTo>
                  <a:pt x="55" y="9"/>
                  <a:pt x="56" y="9"/>
                  <a:pt x="57" y="9"/>
                </a:cubicBezTo>
                <a:cubicBezTo>
                  <a:pt x="56" y="9"/>
                  <a:pt x="55" y="9"/>
                  <a:pt x="54" y="8"/>
                </a:cubicBezTo>
                <a:cubicBezTo>
                  <a:pt x="54" y="8"/>
                  <a:pt x="56" y="8"/>
                  <a:pt x="56" y="8"/>
                </a:cubicBezTo>
                <a:cubicBezTo>
                  <a:pt x="56" y="8"/>
                  <a:pt x="55" y="8"/>
                  <a:pt x="54" y="8"/>
                </a:cubicBezTo>
                <a:cubicBezTo>
                  <a:pt x="55" y="8"/>
                  <a:pt x="56" y="8"/>
                  <a:pt x="58" y="8"/>
                </a:cubicBezTo>
                <a:cubicBezTo>
                  <a:pt x="57" y="7"/>
                  <a:pt x="57" y="7"/>
                  <a:pt x="57" y="7"/>
                </a:cubicBezTo>
                <a:cubicBezTo>
                  <a:pt x="62" y="7"/>
                  <a:pt x="66" y="7"/>
                  <a:pt x="71" y="7"/>
                </a:cubicBezTo>
                <a:cubicBezTo>
                  <a:pt x="73" y="7"/>
                  <a:pt x="73" y="7"/>
                  <a:pt x="73" y="7"/>
                </a:cubicBezTo>
                <a:cubicBezTo>
                  <a:pt x="72" y="7"/>
                  <a:pt x="72" y="7"/>
                  <a:pt x="72" y="7"/>
                </a:cubicBezTo>
                <a:cubicBezTo>
                  <a:pt x="69" y="7"/>
                  <a:pt x="65" y="7"/>
                  <a:pt x="61" y="7"/>
                </a:cubicBezTo>
                <a:cubicBezTo>
                  <a:pt x="61" y="6"/>
                  <a:pt x="60" y="7"/>
                  <a:pt x="59" y="6"/>
                </a:cubicBezTo>
                <a:cubicBezTo>
                  <a:pt x="61" y="6"/>
                  <a:pt x="62" y="6"/>
                  <a:pt x="64" y="6"/>
                </a:cubicBezTo>
                <a:cubicBezTo>
                  <a:pt x="63" y="6"/>
                  <a:pt x="61" y="6"/>
                  <a:pt x="60" y="6"/>
                </a:cubicBezTo>
                <a:cubicBezTo>
                  <a:pt x="61" y="6"/>
                  <a:pt x="61" y="6"/>
                  <a:pt x="61" y="6"/>
                </a:cubicBezTo>
                <a:cubicBezTo>
                  <a:pt x="72" y="6"/>
                  <a:pt x="82" y="5"/>
                  <a:pt x="92" y="5"/>
                </a:cubicBezTo>
                <a:cubicBezTo>
                  <a:pt x="92" y="5"/>
                  <a:pt x="92" y="5"/>
                  <a:pt x="92" y="5"/>
                </a:cubicBezTo>
                <a:cubicBezTo>
                  <a:pt x="88" y="5"/>
                  <a:pt x="88" y="5"/>
                  <a:pt x="88" y="5"/>
                </a:cubicBezTo>
                <a:cubicBezTo>
                  <a:pt x="88" y="5"/>
                  <a:pt x="88" y="5"/>
                  <a:pt x="88" y="5"/>
                </a:cubicBezTo>
                <a:cubicBezTo>
                  <a:pt x="73" y="5"/>
                  <a:pt x="73" y="5"/>
                  <a:pt x="73" y="5"/>
                </a:cubicBezTo>
                <a:cubicBezTo>
                  <a:pt x="71" y="4"/>
                  <a:pt x="67" y="5"/>
                  <a:pt x="64" y="4"/>
                </a:cubicBezTo>
                <a:cubicBezTo>
                  <a:pt x="66" y="4"/>
                  <a:pt x="67" y="3"/>
                  <a:pt x="69" y="3"/>
                </a:cubicBezTo>
                <a:cubicBezTo>
                  <a:pt x="69" y="3"/>
                  <a:pt x="69" y="3"/>
                  <a:pt x="69" y="3"/>
                </a:cubicBezTo>
                <a:cubicBezTo>
                  <a:pt x="68" y="3"/>
                  <a:pt x="68" y="3"/>
                  <a:pt x="67" y="3"/>
                </a:cubicBezTo>
                <a:cubicBezTo>
                  <a:pt x="67" y="3"/>
                  <a:pt x="67" y="3"/>
                  <a:pt x="67" y="3"/>
                </a:cubicBezTo>
                <a:cubicBezTo>
                  <a:pt x="73" y="3"/>
                  <a:pt x="78" y="3"/>
                  <a:pt x="84" y="2"/>
                </a:cubicBezTo>
                <a:cubicBezTo>
                  <a:pt x="80" y="2"/>
                  <a:pt x="76" y="2"/>
                  <a:pt x="73" y="2"/>
                </a:cubicBezTo>
                <a:cubicBezTo>
                  <a:pt x="80" y="2"/>
                  <a:pt x="80" y="2"/>
                  <a:pt x="80" y="2"/>
                </a:cubicBezTo>
                <a:cubicBezTo>
                  <a:pt x="81" y="2"/>
                  <a:pt x="81" y="2"/>
                  <a:pt x="81" y="2"/>
                </a:cubicBezTo>
                <a:cubicBezTo>
                  <a:pt x="81" y="2"/>
                  <a:pt x="81" y="2"/>
                  <a:pt x="82" y="2"/>
                </a:cubicBezTo>
                <a:cubicBezTo>
                  <a:pt x="81" y="2"/>
                  <a:pt x="81" y="2"/>
                  <a:pt x="81" y="2"/>
                </a:cubicBezTo>
                <a:cubicBezTo>
                  <a:pt x="81" y="2"/>
                  <a:pt x="81" y="2"/>
                  <a:pt x="81" y="2"/>
                </a:cubicBezTo>
                <a:cubicBezTo>
                  <a:pt x="81" y="2"/>
                  <a:pt x="81" y="2"/>
                  <a:pt x="81" y="2"/>
                </a:cubicBezTo>
                <a:cubicBezTo>
                  <a:pt x="83" y="1"/>
                  <a:pt x="86" y="2"/>
                  <a:pt x="88" y="1"/>
                </a:cubicBezTo>
                <a:cubicBezTo>
                  <a:pt x="88" y="1"/>
                  <a:pt x="88" y="1"/>
                  <a:pt x="88" y="1"/>
                </a:cubicBezTo>
                <a:cubicBezTo>
                  <a:pt x="87" y="1"/>
                  <a:pt x="85" y="1"/>
                  <a:pt x="84" y="1"/>
                </a:cubicBezTo>
                <a:cubicBezTo>
                  <a:pt x="84" y="1"/>
                  <a:pt x="84" y="1"/>
                  <a:pt x="84" y="1"/>
                </a:cubicBezTo>
                <a:cubicBezTo>
                  <a:pt x="85" y="1"/>
                  <a:pt x="87" y="1"/>
                  <a:pt x="88" y="1"/>
                </a:cubicBezTo>
                <a:cubicBezTo>
                  <a:pt x="99" y="0"/>
                  <a:pt x="113" y="0"/>
                  <a:pt x="124" y="1"/>
                </a:cubicBezTo>
                <a:cubicBezTo>
                  <a:pt x="125" y="1"/>
                  <a:pt x="126" y="1"/>
                  <a:pt x="126" y="1"/>
                </a:cubicBezTo>
                <a:cubicBezTo>
                  <a:pt x="127" y="1"/>
                  <a:pt x="127" y="1"/>
                  <a:pt x="127" y="1"/>
                </a:cubicBezTo>
                <a:cubicBezTo>
                  <a:pt x="131" y="1"/>
                  <a:pt x="136" y="1"/>
                  <a:pt x="141" y="1"/>
                </a:cubicBezTo>
                <a:cubicBezTo>
                  <a:pt x="141" y="2"/>
                  <a:pt x="141" y="2"/>
                  <a:pt x="141" y="2"/>
                </a:cubicBezTo>
                <a:cubicBezTo>
                  <a:pt x="141" y="1"/>
                  <a:pt x="141" y="1"/>
                  <a:pt x="141" y="1"/>
                </a:cubicBezTo>
                <a:cubicBezTo>
                  <a:pt x="142" y="2"/>
                  <a:pt x="142" y="1"/>
                  <a:pt x="143" y="2"/>
                </a:cubicBezTo>
                <a:cubicBezTo>
                  <a:pt x="143" y="2"/>
                  <a:pt x="143" y="1"/>
                  <a:pt x="144" y="2"/>
                </a:cubicBezTo>
                <a:cubicBezTo>
                  <a:pt x="146" y="2"/>
                  <a:pt x="148" y="1"/>
                  <a:pt x="149" y="2"/>
                </a:cubicBezTo>
                <a:cubicBezTo>
                  <a:pt x="151" y="1"/>
                  <a:pt x="151" y="3"/>
                  <a:pt x="152" y="2"/>
                </a:cubicBezTo>
                <a:cubicBezTo>
                  <a:pt x="153" y="2"/>
                  <a:pt x="153" y="2"/>
                  <a:pt x="153" y="2"/>
                </a:cubicBezTo>
                <a:cubicBezTo>
                  <a:pt x="155" y="2"/>
                  <a:pt x="158" y="2"/>
                  <a:pt x="160" y="2"/>
                </a:cubicBezTo>
                <a:cubicBezTo>
                  <a:pt x="160" y="2"/>
                  <a:pt x="160" y="2"/>
                  <a:pt x="160" y="2"/>
                </a:cubicBezTo>
                <a:cubicBezTo>
                  <a:pt x="160" y="2"/>
                  <a:pt x="160" y="2"/>
                  <a:pt x="160" y="2"/>
                </a:cubicBezTo>
                <a:cubicBezTo>
                  <a:pt x="161" y="3"/>
                  <a:pt x="161" y="2"/>
                  <a:pt x="162" y="2"/>
                </a:cubicBezTo>
                <a:cubicBezTo>
                  <a:pt x="163" y="3"/>
                  <a:pt x="165" y="2"/>
                  <a:pt x="166" y="3"/>
                </a:cubicBezTo>
                <a:cubicBezTo>
                  <a:pt x="168" y="3"/>
                  <a:pt x="170" y="2"/>
                  <a:pt x="172" y="3"/>
                </a:cubicBezTo>
                <a:cubicBezTo>
                  <a:pt x="173" y="3"/>
                  <a:pt x="174" y="3"/>
                  <a:pt x="175" y="3"/>
                </a:cubicBezTo>
                <a:cubicBezTo>
                  <a:pt x="175" y="3"/>
                  <a:pt x="176" y="3"/>
                  <a:pt x="176" y="3"/>
                </a:cubicBezTo>
                <a:cubicBezTo>
                  <a:pt x="176" y="3"/>
                  <a:pt x="176" y="3"/>
                  <a:pt x="176" y="3"/>
                </a:cubicBezTo>
                <a:cubicBezTo>
                  <a:pt x="177" y="3"/>
                  <a:pt x="179" y="4"/>
                  <a:pt x="179" y="3"/>
                </a:cubicBezTo>
                <a:cubicBezTo>
                  <a:pt x="180" y="4"/>
                  <a:pt x="181" y="3"/>
                  <a:pt x="182" y="3"/>
                </a:cubicBezTo>
                <a:cubicBezTo>
                  <a:pt x="183" y="3"/>
                  <a:pt x="185" y="3"/>
                  <a:pt x="186" y="4"/>
                </a:cubicBezTo>
                <a:cubicBezTo>
                  <a:pt x="187" y="4"/>
                  <a:pt x="187" y="4"/>
                  <a:pt x="187" y="4"/>
                </a:cubicBezTo>
                <a:cubicBezTo>
                  <a:pt x="187" y="4"/>
                  <a:pt x="187" y="4"/>
                  <a:pt x="187" y="4"/>
                </a:cubicBezTo>
                <a:cubicBezTo>
                  <a:pt x="188" y="4"/>
                  <a:pt x="189" y="4"/>
                  <a:pt x="190" y="4"/>
                </a:cubicBezTo>
                <a:cubicBezTo>
                  <a:pt x="191" y="4"/>
                  <a:pt x="192" y="4"/>
                  <a:pt x="193" y="4"/>
                </a:cubicBezTo>
                <a:cubicBezTo>
                  <a:pt x="193" y="4"/>
                  <a:pt x="194" y="5"/>
                  <a:pt x="194" y="4"/>
                </a:cubicBezTo>
                <a:cubicBezTo>
                  <a:pt x="195" y="4"/>
                  <a:pt x="197" y="4"/>
                  <a:pt x="197" y="5"/>
                </a:cubicBezTo>
                <a:cubicBezTo>
                  <a:pt x="199" y="4"/>
                  <a:pt x="200" y="5"/>
                  <a:pt x="202" y="5"/>
                </a:cubicBezTo>
                <a:cubicBezTo>
                  <a:pt x="203" y="4"/>
                  <a:pt x="204" y="5"/>
                  <a:pt x="205" y="5"/>
                </a:cubicBezTo>
                <a:cubicBezTo>
                  <a:pt x="206" y="5"/>
                  <a:pt x="207" y="5"/>
                  <a:pt x="208" y="5"/>
                </a:cubicBezTo>
                <a:cubicBezTo>
                  <a:pt x="209" y="5"/>
                  <a:pt x="210" y="5"/>
                  <a:pt x="211" y="5"/>
                </a:cubicBezTo>
                <a:cubicBezTo>
                  <a:pt x="211" y="5"/>
                  <a:pt x="211" y="5"/>
                  <a:pt x="211" y="5"/>
                </a:cubicBezTo>
                <a:cubicBezTo>
                  <a:pt x="212" y="5"/>
                  <a:pt x="212" y="5"/>
                  <a:pt x="212" y="5"/>
                </a:cubicBezTo>
                <a:cubicBezTo>
                  <a:pt x="212" y="5"/>
                  <a:pt x="212" y="5"/>
                  <a:pt x="212" y="5"/>
                </a:cubicBezTo>
                <a:cubicBezTo>
                  <a:pt x="213" y="6"/>
                  <a:pt x="214" y="4"/>
                  <a:pt x="215" y="5"/>
                </a:cubicBezTo>
                <a:cubicBezTo>
                  <a:pt x="216" y="5"/>
                  <a:pt x="217" y="6"/>
                  <a:pt x="216" y="5"/>
                </a:cubicBezTo>
                <a:cubicBezTo>
                  <a:pt x="217" y="6"/>
                  <a:pt x="217" y="5"/>
                  <a:pt x="218" y="5"/>
                </a:cubicBezTo>
                <a:cubicBezTo>
                  <a:pt x="221" y="5"/>
                  <a:pt x="221" y="5"/>
                  <a:pt x="221" y="5"/>
                </a:cubicBezTo>
                <a:cubicBezTo>
                  <a:pt x="222" y="6"/>
                  <a:pt x="222" y="6"/>
                  <a:pt x="222" y="6"/>
                </a:cubicBezTo>
                <a:cubicBezTo>
                  <a:pt x="225" y="6"/>
                  <a:pt x="228" y="6"/>
                  <a:pt x="231" y="6"/>
                </a:cubicBezTo>
                <a:cubicBezTo>
                  <a:pt x="231" y="6"/>
                  <a:pt x="231" y="6"/>
                  <a:pt x="231" y="7"/>
                </a:cubicBezTo>
                <a:cubicBezTo>
                  <a:pt x="232" y="6"/>
                  <a:pt x="233" y="7"/>
                  <a:pt x="234" y="7"/>
                </a:cubicBezTo>
                <a:cubicBezTo>
                  <a:pt x="234" y="6"/>
                  <a:pt x="234" y="6"/>
                  <a:pt x="234" y="6"/>
                </a:cubicBezTo>
                <a:cubicBezTo>
                  <a:pt x="237" y="6"/>
                  <a:pt x="240" y="7"/>
                  <a:pt x="242" y="7"/>
                </a:cubicBezTo>
                <a:cubicBezTo>
                  <a:pt x="242" y="7"/>
                  <a:pt x="242" y="7"/>
                  <a:pt x="242" y="7"/>
                </a:cubicBezTo>
                <a:cubicBezTo>
                  <a:pt x="244" y="7"/>
                  <a:pt x="247" y="7"/>
                  <a:pt x="250" y="7"/>
                </a:cubicBezTo>
                <a:cubicBezTo>
                  <a:pt x="252" y="7"/>
                  <a:pt x="255" y="7"/>
                  <a:pt x="257" y="7"/>
                </a:cubicBezTo>
                <a:cubicBezTo>
                  <a:pt x="258" y="8"/>
                  <a:pt x="258" y="8"/>
                  <a:pt x="258" y="8"/>
                </a:cubicBezTo>
                <a:cubicBezTo>
                  <a:pt x="258" y="7"/>
                  <a:pt x="258" y="7"/>
                  <a:pt x="258" y="7"/>
                </a:cubicBezTo>
                <a:cubicBezTo>
                  <a:pt x="258" y="8"/>
                  <a:pt x="258" y="8"/>
                  <a:pt x="258" y="8"/>
                </a:cubicBezTo>
                <a:cubicBezTo>
                  <a:pt x="258" y="7"/>
                  <a:pt x="259" y="8"/>
                  <a:pt x="260" y="7"/>
                </a:cubicBezTo>
                <a:cubicBezTo>
                  <a:pt x="261" y="8"/>
                  <a:pt x="262" y="8"/>
                  <a:pt x="263" y="8"/>
                </a:cubicBezTo>
                <a:cubicBezTo>
                  <a:pt x="263" y="8"/>
                  <a:pt x="264" y="7"/>
                  <a:pt x="264" y="8"/>
                </a:cubicBezTo>
                <a:cubicBezTo>
                  <a:pt x="265" y="7"/>
                  <a:pt x="265" y="7"/>
                  <a:pt x="265" y="7"/>
                </a:cubicBezTo>
                <a:cubicBezTo>
                  <a:pt x="266" y="8"/>
                  <a:pt x="267" y="7"/>
                  <a:pt x="268" y="8"/>
                </a:cubicBezTo>
                <a:cubicBezTo>
                  <a:pt x="270" y="8"/>
                  <a:pt x="273" y="8"/>
                  <a:pt x="276" y="8"/>
                </a:cubicBezTo>
                <a:cubicBezTo>
                  <a:pt x="276" y="8"/>
                  <a:pt x="276" y="8"/>
                  <a:pt x="276" y="8"/>
                </a:cubicBezTo>
                <a:cubicBezTo>
                  <a:pt x="278" y="8"/>
                  <a:pt x="280" y="8"/>
                  <a:pt x="281" y="9"/>
                </a:cubicBezTo>
                <a:cubicBezTo>
                  <a:pt x="282" y="8"/>
                  <a:pt x="282" y="9"/>
                  <a:pt x="283" y="9"/>
                </a:cubicBezTo>
                <a:cubicBezTo>
                  <a:pt x="283" y="9"/>
                  <a:pt x="283" y="9"/>
                  <a:pt x="283" y="9"/>
                </a:cubicBezTo>
                <a:cubicBezTo>
                  <a:pt x="284" y="9"/>
                  <a:pt x="284" y="9"/>
                  <a:pt x="284" y="9"/>
                </a:cubicBezTo>
                <a:cubicBezTo>
                  <a:pt x="284" y="9"/>
                  <a:pt x="284" y="9"/>
                  <a:pt x="284" y="9"/>
                </a:cubicBezTo>
                <a:cubicBezTo>
                  <a:pt x="286" y="9"/>
                  <a:pt x="287" y="9"/>
                  <a:pt x="289" y="9"/>
                </a:cubicBezTo>
                <a:cubicBezTo>
                  <a:pt x="289" y="9"/>
                  <a:pt x="288" y="9"/>
                  <a:pt x="288" y="9"/>
                </a:cubicBezTo>
                <a:cubicBezTo>
                  <a:pt x="292" y="10"/>
                  <a:pt x="296" y="10"/>
                  <a:pt x="301" y="11"/>
                </a:cubicBezTo>
                <a:cubicBezTo>
                  <a:pt x="301" y="11"/>
                  <a:pt x="302" y="11"/>
                  <a:pt x="302" y="11"/>
                </a:cubicBezTo>
                <a:cubicBezTo>
                  <a:pt x="304" y="11"/>
                  <a:pt x="304" y="11"/>
                  <a:pt x="306" y="11"/>
                </a:cubicBezTo>
                <a:cubicBezTo>
                  <a:pt x="306" y="12"/>
                  <a:pt x="307" y="11"/>
                  <a:pt x="307" y="11"/>
                </a:cubicBezTo>
                <a:cubicBezTo>
                  <a:pt x="307" y="12"/>
                  <a:pt x="306" y="11"/>
                  <a:pt x="306" y="12"/>
                </a:cubicBezTo>
                <a:cubicBezTo>
                  <a:pt x="306" y="12"/>
                  <a:pt x="307" y="12"/>
                  <a:pt x="307" y="12"/>
                </a:cubicBezTo>
                <a:cubicBezTo>
                  <a:pt x="307" y="11"/>
                  <a:pt x="308" y="11"/>
                  <a:pt x="309" y="12"/>
                </a:cubicBezTo>
                <a:cubicBezTo>
                  <a:pt x="309" y="12"/>
                  <a:pt x="309" y="12"/>
                  <a:pt x="309" y="12"/>
                </a:cubicBezTo>
                <a:cubicBezTo>
                  <a:pt x="309" y="12"/>
                  <a:pt x="309" y="12"/>
                  <a:pt x="309" y="12"/>
                </a:cubicBezTo>
                <a:cubicBezTo>
                  <a:pt x="308" y="12"/>
                  <a:pt x="308" y="12"/>
                  <a:pt x="308" y="12"/>
                </a:cubicBezTo>
                <a:cubicBezTo>
                  <a:pt x="308" y="12"/>
                  <a:pt x="307" y="11"/>
                  <a:pt x="307" y="12"/>
                </a:cubicBezTo>
                <a:cubicBezTo>
                  <a:pt x="308" y="12"/>
                  <a:pt x="308" y="13"/>
                  <a:pt x="309" y="12"/>
                </a:cubicBezTo>
                <a:cubicBezTo>
                  <a:pt x="310" y="12"/>
                  <a:pt x="310" y="12"/>
                  <a:pt x="311" y="12"/>
                </a:cubicBezTo>
                <a:cubicBezTo>
                  <a:pt x="309" y="12"/>
                  <a:pt x="309" y="12"/>
                  <a:pt x="309" y="12"/>
                </a:cubicBezTo>
                <a:cubicBezTo>
                  <a:pt x="310" y="11"/>
                  <a:pt x="311" y="12"/>
                  <a:pt x="312" y="12"/>
                </a:cubicBezTo>
                <a:cubicBezTo>
                  <a:pt x="312" y="12"/>
                  <a:pt x="312" y="12"/>
                  <a:pt x="312" y="12"/>
                </a:cubicBezTo>
                <a:cubicBezTo>
                  <a:pt x="312" y="13"/>
                  <a:pt x="312" y="13"/>
                  <a:pt x="312" y="13"/>
                </a:cubicBezTo>
                <a:cubicBezTo>
                  <a:pt x="312" y="13"/>
                  <a:pt x="312" y="13"/>
                  <a:pt x="312" y="13"/>
                </a:cubicBezTo>
                <a:cubicBezTo>
                  <a:pt x="313" y="13"/>
                  <a:pt x="313" y="13"/>
                  <a:pt x="313" y="13"/>
                </a:cubicBezTo>
                <a:cubicBezTo>
                  <a:pt x="313" y="13"/>
                  <a:pt x="313" y="13"/>
                  <a:pt x="314" y="13"/>
                </a:cubicBezTo>
                <a:cubicBezTo>
                  <a:pt x="314" y="13"/>
                  <a:pt x="314" y="13"/>
                  <a:pt x="314" y="13"/>
                </a:cubicBezTo>
                <a:cubicBezTo>
                  <a:pt x="315" y="13"/>
                  <a:pt x="315" y="13"/>
                  <a:pt x="315" y="13"/>
                </a:cubicBezTo>
                <a:cubicBezTo>
                  <a:pt x="314" y="13"/>
                  <a:pt x="314" y="13"/>
                  <a:pt x="314" y="13"/>
                </a:cubicBezTo>
                <a:cubicBezTo>
                  <a:pt x="315" y="13"/>
                  <a:pt x="315" y="13"/>
                  <a:pt x="315" y="13"/>
                </a:cubicBezTo>
                <a:cubicBezTo>
                  <a:pt x="316" y="13"/>
                  <a:pt x="314" y="13"/>
                  <a:pt x="315" y="13"/>
                </a:cubicBezTo>
                <a:cubicBezTo>
                  <a:pt x="315" y="13"/>
                  <a:pt x="316" y="13"/>
                  <a:pt x="316" y="13"/>
                </a:cubicBezTo>
                <a:cubicBezTo>
                  <a:pt x="317" y="14"/>
                  <a:pt x="318" y="13"/>
                  <a:pt x="319" y="13"/>
                </a:cubicBezTo>
                <a:cubicBezTo>
                  <a:pt x="319" y="13"/>
                  <a:pt x="319" y="13"/>
                  <a:pt x="319" y="13"/>
                </a:cubicBezTo>
                <a:cubicBezTo>
                  <a:pt x="318" y="13"/>
                  <a:pt x="318" y="13"/>
                  <a:pt x="318" y="13"/>
                </a:cubicBezTo>
                <a:cubicBezTo>
                  <a:pt x="318" y="13"/>
                  <a:pt x="318" y="13"/>
                  <a:pt x="318" y="13"/>
                </a:cubicBezTo>
                <a:cubicBezTo>
                  <a:pt x="319" y="14"/>
                  <a:pt x="319" y="14"/>
                  <a:pt x="319" y="14"/>
                </a:cubicBezTo>
                <a:cubicBezTo>
                  <a:pt x="318" y="14"/>
                  <a:pt x="318" y="14"/>
                  <a:pt x="318" y="14"/>
                </a:cubicBezTo>
                <a:cubicBezTo>
                  <a:pt x="320" y="14"/>
                  <a:pt x="320" y="14"/>
                  <a:pt x="320" y="14"/>
                </a:cubicBezTo>
                <a:cubicBezTo>
                  <a:pt x="320" y="14"/>
                  <a:pt x="320" y="14"/>
                  <a:pt x="320" y="14"/>
                </a:cubicBezTo>
                <a:cubicBezTo>
                  <a:pt x="322" y="14"/>
                  <a:pt x="324" y="14"/>
                  <a:pt x="325" y="13"/>
                </a:cubicBezTo>
                <a:cubicBezTo>
                  <a:pt x="325" y="13"/>
                  <a:pt x="325" y="13"/>
                  <a:pt x="325" y="14"/>
                </a:cubicBezTo>
                <a:cubicBezTo>
                  <a:pt x="325" y="14"/>
                  <a:pt x="325" y="14"/>
                  <a:pt x="325" y="14"/>
                </a:cubicBezTo>
                <a:cubicBezTo>
                  <a:pt x="325" y="14"/>
                  <a:pt x="325" y="14"/>
                  <a:pt x="325" y="14"/>
                </a:cubicBezTo>
                <a:cubicBezTo>
                  <a:pt x="326" y="14"/>
                  <a:pt x="325" y="14"/>
                  <a:pt x="325" y="13"/>
                </a:cubicBezTo>
                <a:cubicBezTo>
                  <a:pt x="326" y="14"/>
                  <a:pt x="327" y="14"/>
                  <a:pt x="327" y="14"/>
                </a:cubicBezTo>
                <a:cubicBezTo>
                  <a:pt x="328" y="14"/>
                  <a:pt x="328" y="14"/>
                  <a:pt x="328" y="14"/>
                </a:cubicBezTo>
                <a:cubicBezTo>
                  <a:pt x="328" y="14"/>
                  <a:pt x="329" y="14"/>
                  <a:pt x="330" y="15"/>
                </a:cubicBezTo>
                <a:cubicBezTo>
                  <a:pt x="330" y="14"/>
                  <a:pt x="330" y="14"/>
                  <a:pt x="330" y="14"/>
                </a:cubicBezTo>
                <a:cubicBezTo>
                  <a:pt x="330" y="15"/>
                  <a:pt x="331" y="14"/>
                  <a:pt x="332" y="15"/>
                </a:cubicBezTo>
                <a:cubicBezTo>
                  <a:pt x="332" y="14"/>
                  <a:pt x="332" y="14"/>
                  <a:pt x="332" y="14"/>
                </a:cubicBezTo>
                <a:cubicBezTo>
                  <a:pt x="332" y="15"/>
                  <a:pt x="332" y="15"/>
                  <a:pt x="332" y="15"/>
                </a:cubicBezTo>
                <a:cubicBezTo>
                  <a:pt x="333" y="15"/>
                  <a:pt x="333" y="15"/>
                  <a:pt x="333" y="15"/>
                </a:cubicBezTo>
                <a:cubicBezTo>
                  <a:pt x="333" y="15"/>
                  <a:pt x="334" y="15"/>
                  <a:pt x="335" y="15"/>
                </a:cubicBezTo>
                <a:cubicBezTo>
                  <a:pt x="335" y="15"/>
                  <a:pt x="335" y="15"/>
                  <a:pt x="335" y="15"/>
                </a:cubicBezTo>
                <a:cubicBezTo>
                  <a:pt x="334" y="15"/>
                  <a:pt x="336" y="15"/>
                  <a:pt x="336" y="15"/>
                </a:cubicBezTo>
                <a:cubicBezTo>
                  <a:pt x="337" y="15"/>
                  <a:pt x="337" y="15"/>
                  <a:pt x="337" y="15"/>
                </a:cubicBezTo>
                <a:cubicBezTo>
                  <a:pt x="337" y="15"/>
                  <a:pt x="337" y="15"/>
                  <a:pt x="337" y="15"/>
                </a:cubicBezTo>
                <a:cubicBezTo>
                  <a:pt x="337" y="15"/>
                  <a:pt x="339" y="15"/>
                  <a:pt x="339" y="16"/>
                </a:cubicBezTo>
                <a:cubicBezTo>
                  <a:pt x="339" y="15"/>
                  <a:pt x="340" y="15"/>
                  <a:pt x="340" y="15"/>
                </a:cubicBezTo>
                <a:cubicBezTo>
                  <a:pt x="340" y="16"/>
                  <a:pt x="342" y="16"/>
                  <a:pt x="342" y="16"/>
                </a:cubicBezTo>
                <a:cubicBezTo>
                  <a:pt x="343" y="16"/>
                  <a:pt x="344" y="16"/>
                  <a:pt x="344" y="16"/>
                </a:cubicBezTo>
                <a:cubicBezTo>
                  <a:pt x="343" y="16"/>
                  <a:pt x="345" y="16"/>
                  <a:pt x="345" y="16"/>
                </a:cubicBezTo>
                <a:cubicBezTo>
                  <a:pt x="346" y="16"/>
                  <a:pt x="348" y="16"/>
                  <a:pt x="349" y="16"/>
                </a:cubicBezTo>
                <a:cubicBezTo>
                  <a:pt x="350" y="17"/>
                  <a:pt x="351" y="16"/>
                  <a:pt x="351" y="17"/>
                </a:cubicBezTo>
                <a:cubicBezTo>
                  <a:pt x="350" y="17"/>
                  <a:pt x="349" y="17"/>
                  <a:pt x="348" y="17"/>
                </a:cubicBezTo>
                <a:cubicBezTo>
                  <a:pt x="349" y="17"/>
                  <a:pt x="352" y="17"/>
                  <a:pt x="353" y="17"/>
                </a:cubicBezTo>
                <a:cubicBezTo>
                  <a:pt x="355" y="18"/>
                  <a:pt x="357" y="18"/>
                  <a:pt x="359" y="18"/>
                </a:cubicBezTo>
                <a:cubicBezTo>
                  <a:pt x="360" y="18"/>
                  <a:pt x="361" y="19"/>
                  <a:pt x="362" y="19"/>
                </a:cubicBezTo>
                <a:cubicBezTo>
                  <a:pt x="364" y="19"/>
                  <a:pt x="364" y="19"/>
                  <a:pt x="364" y="19"/>
                </a:cubicBezTo>
                <a:cubicBezTo>
                  <a:pt x="364" y="19"/>
                  <a:pt x="364" y="19"/>
                  <a:pt x="364" y="19"/>
                </a:cubicBezTo>
                <a:cubicBezTo>
                  <a:pt x="364" y="19"/>
                  <a:pt x="365" y="19"/>
                  <a:pt x="366" y="19"/>
                </a:cubicBezTo>
                <a:cubicBezTo>
                  <a:pt x="367" y="19"/>
                  <a:pt x="368" y="19"/>
                  <a:pt x="369" y="20"/>
                </a:cubicBezTo>
                <a:cubicBezTo>
                  <a:pt x="370" y="19"/>
                  <a:pt x="370" y="20"/>
                  <a:pt x="371" y="20"/>
                </a:cubicBezTo>
                <a:cubicBezTo>
                  <a:pt x="371" y="20"/>
                  <a:pt x="373" y="19"/>
                  <a:pt x="372" y="20"/>
                </a:cubicBezTo>
                <a:cubicBezTo>
                  <a:pt x="372" y="20"/>
                  <a:pt x="374" y="20"/>
                  <a:pt x="374" y="20"/>
                </a:cubicBezTo>
                <a:cubicBezTo>
                  <a:pt x="374" y="20"/>
                  <a:pt x="374" y="20"/>
                  <a:pt x="374" y="21"/>
                </a:cubicBezTo>
                <a:cubicBezTo>
                  <a:pt x="374" y="20"/>
                  <a:pt x="375" y="20"/>
                  <a:pt x="375" y="20"/>
                </a:cubicBezTo>
                <a:cubicBezTo>
                  <a:pt x="375" y="20"/>
                  <a:pt x="375" y="20"/>
                  <a:pt x="375" y="21"/>
                </a:cubicBezTo>
                <a:cubicBezTo>
                  <a:pt x="375" y="21"/>
                  <a:pt x="376" y="21"/>
                  <a:pt x="376" y="21"/>
                </a:cubicBezTo>
                <a:cubicBezTo>
                  <a:pt x="377" y="20"/>
                  <a:pt x="378" y="21"/>
                  <a:pt x="378" y="21"/>
                </a:cubicBezTo>
                <a:cubicBezTo>
                  <a:pt x="379" y="20"/>
                  <a:pt x="380" y="21"/>
                  <a:pt x="381" y="21"/>
                </a:cubicBezTo>
                <a:cubicBezTo>
                  <a:pt x="381" y="21"/>
                  <a:pt x="381" y="22"/>
                  <a:pt x="381" y="22"/>
                </a:cubicBezTo>
                <a:cubicBezTo>
                  <a:pt x="380" y="21"/>
                  <a:pt x="379" y="21"/>
                  <a:pt x="379" y="21"/>
                </a:cubicBezTo>
                <a:cubicBezTo>
                  <a:pt x="378" y="21"/>
                  <a:pt x="379" y="21"/>
                  <a:pt x="378" y="21"/>
                </a:cubicBezTo>
                <a:cubicBezTo>
                  <a:pt x="378" y="21"/>
                  <a:pt x="378" y="21"/>
                  <a:pt x="378" y="21"/>
                </a:cubicBezTo>
                <a:cubicBezTo>
                  <a:pt x="377" y="21"/>
                  <a:pt x="376" y="21"/>
                  <a:pt x="375" y="21"/>
                </a:cubicBezTo>
                <a:cubicBezTo>
                  <a:pt x="375" y="20"/>
                  <a:pt x="374" y="21"/>
                  <a:pt x="373" y="21"/>
                </a:cubicBezTo>
                <a:cubicBezTo>
                  <a:pt x="372" y="21"/>
                  <a:pt x="372" y="21"/>
                  <a:pt x="372" y="21"/>
                </a:cubicBezTo>
                <a:cubicBezTo>
                  <a:pt x="372" y="20"/>
                  <a:pt x="370" y="21"/>
                  <a:pt x="369" y="20"/>
                </a:cubicBezTo>
                <a:cubicBezTo>
                  <a:pt x="367" y="20"/>
                  <a:pt x="366" y="20"/>
                  <a:pt x="364" y="20"/>
                </a:cubicBezTo>
                <a:cubicBezTo>
                  <a:pt x="364" y="20"/>
                  <a:pt x="364" y="20"/>
                  <a:pt x="364" y="20"/>
                </a:cubicBezTo>
                <a:cubicBezTo>
                  <a:pt x="361" y="19"/>
                  <a:pt x="358" y="19"/>
                  <a:pt x="356" y="19"/>
                </a:cubicBezTo>
                <a:cubicBezTo>
                  <a:pt x="355" y="19"/>
                  <a:pt x="355" y="19"/>
                  <a:pt x="354" y="19"/>
                </a:cubicBezTo>
                <a:cubicBezTo>
                  <a:pt x="353" y="19"/>
                  <a:pt x="353" y="19"/>
                  <a:pt x="353" y="19"/>
                </a:cubicBezTo>
                <a:cubicBezTo>
                  <a:pt x="353" y="19"/>
                  <a:pt x="352" y="19"/>
                  <a:pt x="351" y="18"/>
                </a:cubicBezTo>
                <a:cubicBezTo>
                  <a:pt x="350" y="18"/>
                  <a:pt x="350" y="19"/>
                  <a:pt x="349" y="18"/>
                </a:cubicBezTo>
                <a:cubicBezTo>
                  <a:pt x="348" y="18"/>
                  <a:pt x="347" y="18"/>
                  <a:pt x="347" y="18"/>
                </a:cubicBezTo>
                <a:cubicBezTo>
                  <a:pt x="347" y="18"/>
                  <a:pt x="347" y="18"/>
                  <a:pt x="347" y="18"/>
                </a:cubicBezTo>
                <a:cubicBezTo>
                  <a:pt x="346" y="18"/>
                  <a:pt x="344" y="18"/>
                  <a:pt x="343" y="18"/>
                </a:cubicBezTo>
                <a:cubicBezTo>
                  <a:pt x="343" y="18"/>
                  <a:pt x="342" y="17"/>
                  <a:pt x="341" y="18"/>
                </a:cubicBezTo>
                <a:cubicBezTo>
                  <a:pt x="340" y="18"/>
                  <a:pt x="339" y="17"/>
                  <a:pt x="338" y="17"/>
                </a:cubicBezTo>
                <a:cubicBezTo>
                  <a:pt x="338" y="17"/>
                  <a:pt x="338" y="17"/>
                  <a:pt x="338" y="17"/>
                </a:cubicBezTo>
                <a:cubicBezTo>
                  <a:pt x="336" y="18"/>
                  <a:pt x="335" y="17"/>
                  <a:pt x="333" y="17"/>
                </a:cubicBezTo>
                <a:cubicBezTo>
                  <a:pt x="332" y="17"/>
                  <a:pt x="331" y="17"/>
                  <a:pt x="331" y="17"/>
                </a:cubicBezTo>
                <a:cubicBezTo>
                  <a:pt x="330" y="17"/>
                  <a:pt x="330" y="17"/>
                  <a:pt x="330" y="17"/>
                </a:cubicBezTo>
                <a:cubicBezTo>
                  <a:pt x="330" y="17"/>
                  <a:pt x="328" y="17"/>
                  <a:pt x="328" y="17"/>
                </a:cubicBezTo>
                <a:cubicBezTo>
                  <a:pt x="328" y="17"/>
                  <a:pt x="327" y="17"/>
                  <a:pt x="326" y="17"/>
                </a:cubicBezTo>
                <a:cubicBezTo>
                  <a:pt x="326" y="16"/>
                  <a:pt x="325" y="16"/>
                  <a:pt x="325" y="16"/>
                </a:cubicBezTo>
                <a:cubicBezTo>
                  <a:pt x="324" y="16"/>
                  <a:pt x="324" y="16"/>
                  <a:pt x="324" y="16"/>
                </a:cubicBezTo>
                <a:cubicBezTo>
                  <a:pt x="324" y="16"/>
                  <a:pt x="323" y="17"/>
                  <a:pt x="322" y="16"/>
                </a:cubicBezTo>
                <a:cubicBezTo>
                  <a:pt x="321" y="16"/>
                  <a:pt x="320" y="16"/>
                  <a:pt x="320" y="16"/>
                </a:cubicBezTo>
                <a:cubicBezTo>
                  <a:pt x="319" y="16"/>
                  <a:pt x="319" y="16"/>
                  <a:pt x="319" y="16"/>
                </a:cubicBezTo>
                <a:cubicBezTo>
                  <a:pt x="318" y="16"/>
                  <a:pt x="317" y="16"/>
                  <a:pt x="316" y="16"/>
                </a:cubicBezTo>
                <a:cubicBezTo>
                  <a:pt x="312" y="15"/>
                  <a:pt x="308" y="15"/>
                  <a:pt x="304" y="14"/>
                </a:cubicBezTo>
                <a:cubicBezTo>
                  <a:pt x="302" y="15"/>
                  <a:pt x="300" y="14"/>
                  <a:pt x="298" y="14"/>
                </a:cubicBezTo>
                <a:cubicBezTo>
                  <a:pt x="298" y="14"/>
                  <a:pt x="296" y="14"/>
                  <a:pt x="296" y="14"/>
                </a:cubicBezTo>
                <a:cubicBezTo>
                  <a:pt x="295" y="14"/>
                  <a:pt x="295" y="14"/>
                  <a:pt x="295" y="14"/>
                </a:cubicBezTo>
                <a:cubicBezTo>
                  <a:pt x="295" y="14"/>
                  <a:pt x="295" y="14"/>
                  <a:pt x="295" y="14"/>
                </a:cubicBezTo>
                <a:cubicBezTo>
                  <a:pt x="293" y="14"/>
                  <a:pt x="291" y="14"/>
                  <a:pt x="289" y="13"/>
                </a:cubicBezTo>
                <a:cubicBezTo>
                  <a:pt x="289" y="13"/>
                  <a:pt x="288" y="13"/>
                  <a:pt x="288" y="13"/>
                </a:cubicBezTo>
                <a:cubicBezTo>
                  <a:pt x="287" y="13"/>
                  <a:pt x="286" y="13"/>
                  <a:pt x="285" y="13"/>
                </a:cubicBezTo>
                <a:cubicBezTo>
                  <a:pt x="286" y="14"/>
                  <a:pt x="287" y="13"/>
                  <a:pt x="288" y="14"/>
                </a:cubicBezTo>
                <a:cubicBezTo>
                  <a:pt x="291" y="14"/>
                  <a:pt x="293" y="14"/>
                  <a:pt x="295" y="14"/>
                </a:cubicBezTo>
                <a:cubicBezTo>
                  <a:pt x="296" y="14"/>
                  <a:pt x="296" y="14"/>
                  <a:pt x="296" y="14"/>
                </a:cubicBezTo>
                <a:cubicBezTo>
                  <a:pt x="297" y="15"/>
                  <a:pt x="299" y="15"/>
                  <a:pt x="300" y="15"/>
                </a:cubicBezTo>
                <a:cubicBezTo>
                  <a:pt x="302" y="15"/>
                  <a:pt x="305" y="16"/>
                  <a:pt x="307" y="16"/>
                </a:cubicBezTo>
                <a:cubicBezTo>
                  <a:pt x="307" y="16"/>
                  <a:pt x="308" y="16"/>
                  <a:pt x="308" y="16"/>
                </a:cubicBezTo>
                <a:cubicBezTo>
                  <a:pt x="310" y="16"/>
                  <a:pt x="311" y="16"/>
                  <a:pt x="313" y="16"/>
                </a:cubicBezTo>
                <a:cubicBezTo>
                  <a:pt x="315" y="16"/>
                  <a:pt x="317" y="17"/>
                  <a:pt x="319" y="17"/>
                </a:cubicBezTo>
                <a:cubicBezTo>
                  <a:pt x="320" y="17"/>
                  <a:pt x="321" y="17"/>
                  <a:pt x="322" y="17"/>
                </a:cubicBezTo>
                <a:cubicBezTo>
                  <a:pt x="323" y="17"/>
                  <a:pt x="324" y="17"/>
                  <a:pt x="325" y="18"/>
                </a:cubicBezTo>
                <a:cubicBezTo>
                  <a:pt x="325" y="18"/>
                  <a:pt x="327" y="18"/>
                  <a:pt x="326" y="18"/>
                </a:cubicBezTo>
                <a:cubicBezTo>
                  <a:pt x="327" y="18"/>
                  <a:pt x="328" y="18"/>
                  <a:pt x="329" y="19"/>
                </a:cubicBezTo>
                <a:cubicBezTo>
                  <a:pt x="332" y="19"/>
                  <a:pt x="335" y="19"/>
                  <a:pt x="338" y="20"/>
                </a:cubicBezTo>
                <a:cubicBezTo>
                  <a:pt x="339" y="20"/>
                  <a:pt x="339" y="19"/>
                  <a:pt x="339" y="20"/>
                </a:cubicBezTo>
                <a:cubicBezTo>
                  <a:pt x="339" y="20"/>
                  <a:pt x="339" y="20"/>
                  <a:pt x="339" y="20"/>
                </a:cubicBezTo>
                <a:cubicBezTo>
                  <a:pt x="335" y="20"/>
                  <a:pt x="331" y="19"/>
                  <a:pt x="327" y="19"/>
                </a:cubicBezTo>
                <a:cubicBezTo>
                  <a:pt x="322" y="18"/>
                  <a:pt x="317" y="18"/>
                  <a:pt x="312" y="17"/>
                </a:cubicBezTo>
                <a:cubicBezTo>
                  <a:pt x="313" y="17"/>
                  <a:pt x="313" y="17"/>
                  <a:pt x="313" y="17"/>
                </a:cubicBezTo>
                <a:cubicBezTo>
                  <a:pt x="328" y="19"/>
                  <a:pt x="343" y="21"/>
                  <a:pt x="358" y="22"/>
                </a:cubicBezTo>
                <a:cubicBezTo>
                  <a:pt x="344" y="21"/>
                  <a:pt x="330" y="20"/>
                  <a:pt x="316" y="18"/>
                </a:cubicBezTo>
                <a:cubicBezTo>
                  <a:pt x="314" y="17"/>
                  <a:pt x="310" y="17"/>
                  <a:pt x="308" y="17"/>
                </a:cubicBezTo>
                <a:cubicBezTo>
                  <a:pt x="308" y="17"/>
                  <a:pt x="308" y="17"/>
                  <a:pt x="308" y="17"/>
                </a:cubicBezTo>
                <a:cubicBezTo>
                  <a:pt x="312" y="18"/>
                  <a:pt x="316" y="18"/>
                  <a:pt x="319" y="19"/>
                </a:cubicBezTo>
                <a:cubicBezTo>
                  <a:pt x="319" y="19"/>
                  <a:pt x="319" y="19"/>
                  <a:pt x="319" y="19"/>
                </a:cubicBezTo>
                <a:cubicBezTo>
                  <a:pt x="320" y="19"/>
                  <a:pt x="320" y="19"/>
                  <a:pt x="321" y="19"/>
                </a:cubicBezTo>
                <a:cubicBezTo>
                  <a:pt x="321" y="19"/>
                  <a:pt x="321" y="19"/>
                  <a:pt x="322" y="19"/>
                </a:cubicBezTo>
                <a:cubicBezTo>
                  <a:pt x="322" y="19"/>
                  <a:pt x="322" y="19"/>
                  <a:pt x="322" y="19"/>
                </a:cubicBezTo>
                <a:cubicBezTo>
                  <a:pt x="321" y="19"/>
                  <a:pt x="321" y="19"/>
                  <a:pt x="321" y="19"/>
                </a:cubicBezTo>
                <a:cubicBezTo>
                  <a:pt x="322" y="19"/>
                  <a:pt x="322" y="19"/>
                  <a:pt x="322" y="19"/>
                </a:cubicBezTo>
                <a:cubicBezTo>
                  <a:pt x="322" y="19"/>
                  <a:pt x="322" y="19"/>
                  <a:pt x="322" y="19"/>
                </a:cubicBezTo>
                <a:cubicBezTo>
                  <a:pt x="323" y="19"/>
                  <a:pt x="323" y="20"/>
                  <a:pt x="323" y="19"/>
                </a:cubicBezTo>
                <a:cubicBezTo>
                  <a:pt x="324" y="19"/>
                  <a:pt x="325" y="19"/>
                  <a:pt x="325" y="19"/>
                </a:cubicBezTo>
                <a:cubicBezTo>
                  <a:pt x="325" y="20"/>
                  <a:pt x="324" y="19"/>
                  <a:pt x="323" y="19"/>
                </a:cubicBezTo>
                <a:cubicBezTo>
                  <a:pt x="323" y="19"/>
                  <a:pt x="323" y="19"/>
                  <a:pt x="323" y="19"/>
                </a:cubicBezTo>
                <a:cubicBezTo>
                  <a:pt x="327" y="20"/>
                  <a:pt x="331" y="20"/>
                  <a:pt x="335" y="21"/>
                </a:cubicBezTo>
                <a:cubicBezTo>
                  <a:pt x="336" y="21"/>
                  <a:pt x="337" y="21"/>
                  <a:pt x="337" y="21"/>
                </a:cubicBezTo>
                <a:cubicBezTo>
                  <a:pt x="345" y="22"/>
                  <a:pt x="352" y="22"/>
                  <a:pt x="360" y="23"/>
                </a:cubicBezTo>
                <a:cubicBezTo>
                  <a:pt x="360" y="24"/>
                  <a:pt x="360" y="24"/>
                  <a:pt x="361" y="24"/>
                </a:cubicBezTo>
                <a:cubicBezTo>
                  <a:pt x="358" y="24"/>
                  <a:pt x="358" y="24"/>
                  <a:pt x="358" y="24"/>
                </a:cubicBezTo>
                <a:cubicBezTo>
                  <a:pt x="358" y="24"/>
                  <a:pt x="358" y="24"/>
                  <a:pt x="358" y="24"/>
                </a:cubicBezTo>
                <a:cubicBezTo>
                  <a:pt x="357" y="24"/>
                  <a:pt x="357" y="24"/>
                  <a:pt x="357" y="24"/>
                </a:cubicBezTo>
                <a:cubicBezTo>
                  <a:pt x="357" y="24"/>
                  <a:pt x="357" y="24"/>
                  <a:pt x="357" y="24"/>
                </a:cubicBezTo>
                <a:cubicBezTo>
                  <a:pt x="357" y="24"/>
                  <a:pt x="357" y="23"/>
                  <a:pt x="357" y="23"/>
                </a:cubicBezTo>
                <a:cubicBezTo>
                  <a:pt x="357" y="24"/>
                  <a:pt x="357" y="24"/>
                  <a:pt x="357" y="24"/>
                </a:cubicBezTo>
                <a:cubicBezTo>
                  <a:pt x="357" y="24"/>
                  <a:pt x="357" y="24"/>
                  <a:pt x="357" y="23"/>
                </a:cubicBezTo>
                <a:cubicBezTo>
                  <a:pt x="357" y="23"/>
                  <a:pt x="358" y="23"/>
                  <a:pt x="358" y="24"/>
                </a:cubicBezTo>
                <a:cubicBezTo>
                  <a:pt x="358" y="23"/>
                  <a:pt x="358" y="23"/>
                  <a:pt x="358" y="23"/>
                </a:cubicBezTo>
                <a:cubicBezTo>
                  <a:pt x="357" y="23"/>
                  <a:pt x="356" y="23"/>
                  <a:pt x="355" y="23"/>
                </a:cubicBezTo>
                <a:cubicBezTo>
                  <a:pt x="355" y="23"/>
                  <a:pt x="355" y="23"/>
                  <a:pt x="355" y="23"/>
                </a:cubicBezTo>
                <a:cubicBezTo>
                  <a:pt x="355" y="23"/>
                  <a:pt x="355" y="23"/>
                  <a:pt x="354" y="23"/>
                </a:cubicBezTo>
                <a:cubicBezTo>
                  <a:pt x="354" y="23"/>
                  <a:pt x="354" y="23"/>
                  <a:pt x="354" y="23"/>
                </a:cubicBezTo>
                <a:cubicBezTo>
                  <a:pt x="354" y="23"/>
                  <a:pt x="353" y="23"/>
                  <a:pt x="353" y="23"/>
                </a:cubicBezTo>
                <a:cubicBezTo>
                  <a:pt x="353" y="23"/>
                  <a:pt x="353" y="23"/>
                  <a:pt x="353" y="23"/>
                </a:cubicBezTo>
                <a:cubicBezTo>
                  <a:pt x="352" y="23"/>
                  <a:pt x="351" y="22"/>
                  <a:pt x="349" y="23"/>
                </a:cubicBezTo>
                <a:cubicBezTo>
                  <a:pt x="349" y="23"/>
                  <a:pt x="349" y="23"/>
                  <a:pt x="349" y="23"/>
                </a:cubicBezTo>
                <a:cubicBezTo>
                  <a:pt x="349" y="23"/>
                  <a:pt x="349" y="23"/>
                  <a:pt x="349" y="23"/>
                </a:cubicBezTo>
                <a:cubicBezTo>
                  <a:pt x="347" y="23"/>
                  <a:pt x="347" y="23"/>
                  <a:pt x="347" y="23"/>
                </a:cubicBezTo>
                <a:cubicBezTo>
                  <a:pt x="347" y="22"/>
                  <a:pt x="347" y="22"/>
                  <a:pt x="347" y="22"/>
                </a:cubicBezTo>
                <a:cubicBezTo>
                  <a:pt x="345" y="22"/>
                  <a:pt x="343" y="23"/>
                  <a:pt x="342" y="22"/>
                </a:cubicBezTo>
                <a:cubicBezTo>
                  <a:pt x="342" y="22"/>
                  <a:pt x="342" y="22"/>
                  <a:pt x="342" y="22"/>
                </a:cubicBezTo>
                <a:cubicBezTo>
                  <a:pt x="341" y="22"/>
                  <a:pt x="340" y="22"/>
                  <a:pt x="340" y="22"/>
                </a:cubicBezTo>
                <a:cubicBezTo>
                  <a:pt x="340" y="22"/>
                  <a:pt x="340" y="22"/>
                  <a:pt x="340" y="22"/>
                </a:cubicBezTo>
                <a:cubicBezTo>
                  <a:pt x="336" y="22"/>
                  <a:pt x="332" y="21"/>
                  <a:pt x="328" y="21"/>
                </a:cubicBezTo>
                <a:cubicBezTo>
                  <a:pt x="337" y="22"/>
                  <a:pt x="347" y="23"/>
                  <a:pt x="355" y="24"/>
                </a:cubicBezTo>
                <a:cubicBezTo>
                  <a:pt x="356" y="25"/>
                  <a:pt x="356" y="25"/>
                  <a:pt x="356" y="25"/>
                </a:cubicBezTo>
                <a:cubicBezTo>
                  <a:pt x="357" y="25"/>
                  <a:pt x="357" y="25"/>
                  <a:pt x="358" y="25"/>
                </a:cubicBezTo>
                <a:cubicBezTo>
                  <a:pt x="360" y="25"/>
                  <a:pt x="361" y="25"/>
                  <a:pt x="363" y="25"/>
                </a:cubicBezTo>
                <a:cubicBezTo>
                  <a:pt x="365" y="26"/>
                  <a:pt x="368" y="26"/>
                  <a:pt x="370" y="26"/>
                </a:cubicBezTo>
                <a:cubicBezTo>
                  <a:pt x="372" y="26"/>
                  <a:pt x="374" y="27"/>
                  <a:pt x="376" y="27"/>
                </a:cubicBezTo>
                <a:cubicBezTo>
                  <a:pt x="376" y="27"/>
                  <a:pt x="376" y="27"/>
                  <a:pt x="376" y="27"/>
                </a:cubicBezTo>
                <a:cubicBezTo>
                  <a:pt x="377" y="27"/>
                  <a:pt x="378" y="27"/>
                  <a:pt x="379" y="27"/>
                </a:cubicBezTo>
                <a:cubicBezTo>
                  <a:pt x="379" y="27"/>
                  <a:pt x="380" y="27"/>
                  <a:pt x="380" y="27"/>
                </a:cubicBezTo>
                <a:cubicBezTo>
                  <a:pt x="376" y="27"/>
                  <a:pt x="371" y="26"/>
                  <a:pt x="366" y="26"/>
                </a:cubicBezTo>
                <a:cubicBezTo>
                  <a:pt x="368" y="27"/>
                  <a:pt x="369" y="27"/>
                  <a:pt x="370" y="27"/>
                </a:cubicBezTo>
                <a:cubicBezTo>
                  <a:pt x="367" y="27"/>
                  <a:pt x="367" y="27"/>
                  <a:pt x="367" y="27"/>
                </a:cubicBezTo>
                <a:cubicBezTo>
                  <a:pt x="367" y="27"/>
                  <a:pt x="367" y="27"/>
                  <a:pt x="367" y="27"/>
                </a:cubicBezTo>
                <a:cubicBezTo>
                  <a:pt x="366" y="27"/>
                  <a:pt x="366" y="27"/>
                  <a:pt x="366" y="27"/>
                </a:cubicBezTo>
                <a:cubicBezTo>
                  <a:pt x="366" y="27"/>
                  <a:pt x="366" y="27"/>
                  <a:pt x="366" y="27"/>
                </a:cubicBezTo>
                <a:cubicBezTo>
                  <a:pt x="364" y="26"/>
                  <a:pt x="362" y="26"/>
                  <a:pt x="359" y="26"/>
                </a:cubicBezTo>
                <a:cubicBezTo>
                  <a:pt x="357" y="26"/>
                  <a:pt x="357" y="25"/>
                  <a:pt x="355" y="25"/>
                </a:cubicBezTo>
                <a:cubicBezTo>
                  <a:pt x="355" y="25"/>
                  <a:pt x="354" y="25"/>
                  <a:pt x="354" y="25"/>
                </a:cubicBezTo>
                <a:cubicBezTo>
                  <a:pt x="354" y="25"/>
                  <a:pt x="354" y="25"/>
                  <a:pt x="354" y="25"/>
                </a:cubicBezTo>
                <a:cubicBezTo>
                  <a:pt x="354" y="25"/>
                  <a:pt x="354" y="25"/>
                  <a:pt x="354" y="25"/>
                </a:cubicBezTo>
                <a:cubicBezTo>
                  <a:pt x="352" y="25"/>
                  <a:pt x="351" y="25"/>
                  <a:pt x="349" y="25"/>
                </a:cubicBezTo>
                <a:cubicBezTo>
                  <a:pt x="350" y="25"/>
                  <a:pt x="350" y="25"/>
                  <a:pt x="350" y="25"/>
                </a:cubicBezTo>
                <a:cubicBezTo>
                  <a:pt x="349" y="25"/>
                  <a:pt x="349" y="25"/>
                  <a:pt x="349" y="25"/>
                </a:cubicBezTo>
                <a:cubicBezTo>
                  <a:pt x="350" y="25"/>
                  <a:pt x="351" y="26"/>
                  <a:pt x="352" y="25"/>
                </a:cubicBezTo>
                <a:cubicBezTo>
                  <a:pt x="351" y="25"/>
                  <a:pt x="351" y="25"/>
                  <a:pt x="351" y="25"/>
                </a:cubicBezTo>
                <a:cubicBezTo>
                  <a:pt x="352" y="25"/>
                  <a:pt x="352" y="25"/>
                  <a:pt x="353" y="25"/>
                </a:cubicBezTo>
                <a:cubicBezTo>
                  <a:pt x="353" y="26"/>
                  <a:pt x="352" y="25"/>
                  <a:pt x="352" y="25"/>
                </a:cubicBezTo>
                <a:cubicBezTo>
                  <a:pt x="352" y="26"/>
                  <a:pt x="353" y="25"/>
                  <a:pt x="354" y="26"/>
                </a:cubicBezTo>
                <a:cubicBezTo>
                  <a:pt x="355" y="26"/>
                  <a:pt x="357" y="27"/>
                  <a:pt x="358" y="26"/>
                </a:cubicBezTo>
                <a:cubicBezTo>
                  <a:pt x="358" y="26"/>
                  <a:pt x="358" y="26"/>
                  <a:pt x="358" y="26"/>
                </a:cubicBezTo>
                <a:cubicBezTo>
                  <a:pt x="358" y="26"/>
                  <a:pt x="358" y="26"/>
                  <a:pt x="358" y="26"/>
                </a:cubicBezTo>
                <a:cubicBezTo>
                  <a:pt x="359" y="27"/>
                  <a:pt x="360" y="26"/>
                  <a:pt x="360" y="27"/>
                </a:cubicBezTo>
                <a:cubicBezTo>
                  <a:pt x="361" y="26"/>
                  <a:pt x="361" y="26"/>
                  <a:pt x="361" y="26"/>
                </a:cubicBezTo>
                <a:cubicBezTo>
                  <a:pt x="362" y="26"/>
                  <a:pt x="364" y="26"/>
                  <a:pt x="365" y="27"/>
                </a:cubicBezTo>
                <a:cubicBezTo>
                  <a:pt x="362" y="27"/>
                  <a:pt x="362" y="27"/>
                  <a:pt x="362" y="27"/>
                </a:cubicBezTo>
                <a:cubicBezTo>
                  <a:pt x="364" y="27"/>
                  <a:pt x="366" y="27"/>
                  <a:pt x="368" y="27"/>
                </a:cubicBezTo>
                <a:cubicBezTo>
                  <a:pt x="371" y="28"/>
                  <a:pt x="374" y="28"/>
                  <a:pt x="377" y="28"/>
                </a:cubicBezTo>
                <a:cubicBezTo>
                  <a:pt x="365" y="27"/>
                  <a:pt x="354" y="26"/>
                  <a:pt x="342" y="25"/>
                </a:cubicBezTo>
                <a:cubicBezTo>
                  <a:pt x="342" y="25"/>
                  <a:pt x="342" y="25"/>
                  <a:pt x="342" y="25"/>
                </a:cubicBezTo>
                <a:cubicBezTo>
                  <a:pt x="342" y="25"/>
                  <a:pt x="342" y="25"/>
                  <a:pt x="342" y="25"/>
                </a:cubicBezTo>
                <a:cubicBezTo>
                  <a:pt x="340" y="25"/>
                  <a:pt x="338" y="24"/>
                  <a:pt x="337" y="25"/>
                </a:cubicBezTo>
                <a:cubicBezTo>
                  <a:pt x="336" y="24"/>
                  <a:pt x="335" y="24"/>
                  <a:pt x="334" y="24"/>
                </a:cubicBezTo>
                <a:cubicBezTo>
                  <a:pt x="333" y="24"/>
                  <a:pt x="331" y="24"/>
                  <a:pt x="330" y="24"/>
                </a:cubicBezTo>
                <a:cubicBezTo>
                  <a:pt x="331" y="24"/>
                  <a:pt x="331" y="24"/>
                  <a:pt x="331" y="24"/>
                </a:cubicBezTo>
                <a:cubicBezTo>
                  <a:pt x="345" y="26"/>
                  <a:pt x="360" y="27"/>
                  <a:pt x="374" y="29"/>
                </a:cubicBezTo>
                <a:cubicBezTo>
                  <a:pt x="374" y="30"/>
                  <a:pt x="374" y="30"/>
                  <a:pt x="374" y="30"/>
                </a:cubicBezTo>
                <a:cubicBezTo>
                  <a:pt x="375" y="30"/>
                  <a:pt x="376" y="29"/>
                  <a:pt x="376" y="30"/>
                </a:cubicBezTo>
                <a:cubicBezTo>
                  <a:pt x="377" y="30"/>
                  <a:pt x="378" y="30"/>
                  <a:pt x="379" y="30"/>
                </a:cubicBezTo>
                <a:cubicBezTo>
                  <a:pt x="379" y="30"/>
                  <a:pt x="379" y="30"/>
                  <a:pt x="379" y="30"/>
                </a:cubicBezTo>
                <a:cubicBezTo>
                  <a:pt x="377" y="30"/>
                  <a:pt x="376" y="30"/>
                  <a:pt x="375" y="30"/>
                </a:cubicBezTo>
                <a:cubicBezTo>
                  <a:pt x="373" y="29"/>
                  <a:pt x="371" y="30"/>
                  <a:pt x="369" y="29"/>
                </a:cubicBezTo>
                <a:cubicBezTo>
                  <a:pt x="367" y="30"/>
                  <a:pt x="365" y="29"/>
                  <a:pt x="362" y="29"/>
                </a:cubicBezTo>
                <a:cubicBezTo>
                  <a:pt x="362" y="29"/>
                  <a:pt x="362" y="29"/>
                  <a:pt x="362" y="29"/>
                </a:cubicBezTo>
                <a:cubicBezTo>
                  <a:pt x="368" y="30"/>
                  <a:pt x="373" y="30"/>
                  <a:pt x="378" y="31"/>
                </a:cubicBezTo>
                <a:cubicBezTo>
                  <a:pt x="377" y="31"/>
                  <a:pt x="374" y="31"/>
                  <a:pt x="373" y="31"/>
                </a:cubicBezTo>
                <a:cubicBezTo>
                  <a:pt x="369" y="30"/>
                  <a:pt x="366" y="30"/>
                  <a:pt x="362" y="30"/>
                </a:cubicBezTo>
                <a:cubicBezTo>
                  <a:pt x="361" y="29"/>
                  <a:pt x="360" y="29"/>
                  <a:pt x="358" y="29"/>
                </a:cubicBezTo>
                <a:cubicBezTo>
                  <a:pt x="358" y="29"/>
                  <a:pt x="358" y="29"/>
                  <a:pt x="358" y="29"/>
                </a:cubicBezTo>
                <a:cubicBezTo>
                  <a:pt x="361" y="30"/>
                  <a:pt x="365" y="30"/>
                  <a:pt x="368" y="31"/>
                </a:cubicBezTo>
                <a:cubicBezTo>
                  <a:pt x="368" y="31"/>
                  <a:pt x="369" y="31"/>
                  <a:pt x="369" y="31"/>
                </a:cubicBezTo>
                <a:cubicBezTo>
                  <a:pt x="370" y="31"/>
                  <a:pt x="371" y="31"/>
                  <a:pt x="372" y="31"/>
                </a:cubicBezTo>
                <a:cubicBezTo>
                  <a:pt x="372" y="31"/>
                  <a:pt x="372" y="31"/>
                  <a:pt x="372" y="31"/>
                </a:cubicBezTo>
                <a:cubicBezTo>
                  <a:pt x="372" y="31"/>
                  <a:pt x="374" y="31"/>
                  <a:pt x="374" y="31"/>
                </a:cubicBezTo>
                <a:cubicBezTo>
                  <a:pt x="375" y="31"/>
                  <a:pt x="376" y="32"/>
                  <a:pt x="375" y="32"/>
                </a:cubicBezTo>
                <a:cubicBezTo>
                  <a:pt x="379" y="33"/>
                  <a:pt x="383" y="33"/>
                  <a:pt x="387" y="34"/>
                </a:cubicBezTo>
                <a:cubicBezTo>
                  <a:pt x="386" y="34"/>
                  <a:pt x="386" y="33"/>
                  <a:pt x="385" y="34"/>
                </a:cubicBezTo>
                <a:cubicBezTo>
                  <a:pt x="387" y="34"/>
                  <a:pt x="389" y="34"/>
                  <a:pt x="391" y="34"/>
                </a:cubicBezTo>
                <a:cubicBezTo>
                  <a:pt x="388" y="34"/>
                  <a:pt x="388" y="34"/>
                  <a:pt x="388" y="34"/>
                </a:cubicBezTo>
                <a:cubicBezTo>
                  <a:pt x="388" y="34"/>
                  <a:pt x="388" y="34"/>
                  <a:pt x="388" y="34"/>
                </a:cubicBezTo>
                <a:cubicBezTo>
                  <a:pt x="389" y="35"/>
                  <a:pt x="391" y="35"/>
                  <a:pt x="392" y="35"/>
                </a:cubicBezTo>
                <a:cubicBezTo>
                  <a:pt x="392" y="35"/>
                  <a:pt x="392" y="35"/>
                  <a:pt x="392" y="35"/>
                </a:cubicBezTo>
                <a:cubicBezTo>
                  <a:pt x="392" y="35"/>
                  <a:pt x="392" y="35"/>
                  <a:pt x="392" y="35"/>
                </a:cubicBezTo>
                <a:cubicBezTo>
                  <a:pt x="393" y="35"/>
                  <a:pt x="394" y="36"/>
                  <a:pt x="394" y="35"/>
                </a:cubicBezTo>
                <a:cubicBezTo>
                  <a:pt x="395" y="35"/>
                  <a:pt x="395" y="36"/>
                  <a:pt x="396" y="36"/>
                </a:cubicBezTo>
                <a:cubicBezTo>
                  <a:pt x="396" y="36"/>
                  <a:pt x="398" y="35"/>
                  <a:pt x="398" y="36"/>
                </a:cubicBezTo>
                <a:cubicBezTo>
                  <a:pt x="398" y="36"/>
                  <a:pt x="398" y="36"/>
                  <a:pt x="398" y="36"/>
                </a:cubicBezTo>
                <a:cubicBezTo>
                  <a:pt x="398" y="36"/>
                  <a:pt x="398" y="36"/>
                  <a:pt x="398" y="36"/>
                </a:cubicBezTo>
                <a:cubicBezTo>
                  <a:pt x="398" y="36"/>
                  <a:pt x="398" y="36"/>
                  <a:pt x="398" y="36"/>
                </a:cubicBezTo>
                <a:cubicBezTo>
                  <a:pt x="397" y="37"/>
                  <a:pt x="397" y="37"/>
                  <a:pt x="397" y="37"/>
                </a:cubicBezTo>
                <a:cubicBezTo>
                  <a:pt x="397" y="37"/>
                  <a:pt x="398" y="37"/>
                  <a:pt x="397" y="37"/>
                </a:cubicBezTo>
                <a:cubicBezTo>
                  <a:pt x="397" y="37"/>
                  <a:pt x="397" y="37"/>
                  <a:pt x="397" y="37"/>
                </a:cubicBezTo>
                <a:cubicBezTo>
                  <a:pt x="398" y="37"/>
                  <a:pt x="398" y="37"/>
                  <a:pt x="399" y="38"/>
                </a:cubicBezTo>
                <a:cubicBezTo>
                  <a:pt x="398" y="38"/>
                  <a:pt x="397" y="37"/>
                  <a:pt x="397" y="38"/>
                </a:cubicBezTo>
                <a:cubicBezTo>
                  <a:pt x="397" y="38"/>
                  <a:pt x="397" y="38"/>
                  <a:pt x="398" y="38"/>
                </a:cubicBezTo>
                <a:cubicBezTo>
                  <a:pt x="397" y="38"/>
                  <a:pt x="397" y="38"/>
                  <a:pt x="397" y="38"/>
                </a:cubicBezTo>
                <a:cubicBezTo>
                  <a:pt x="398" y="39"/>
                  <a:pt x="399" y="38"/>
                  <a:pt x="399" y="39"/>
                </a:cubicBezTo>
                <a:cubicBezTo>
                  <a:pt x="399" y="39"/>
                  <a:pt x="400" y="39"/>
                  <a:pt x="400" y="39"/>
                </a:cubicBezTo>
                <a:cubicBezTo>
                  <a:pt x="399" y="38"/>
                  <a:pt x="399" y="38"/>
                  <a:pt x="399" y="38"/>
                </a:cubicBezTo>
                <a:cubicBezTo>
                  <a:pt x="400" y="38"/>
                  <a:pt x="400" y="39"/>
                  <a:pt x="402" y="39"/>
                </a:cubicBezTo>
                <a:cubicBezTo>
                  <a:pt x="402" y="39"/>
                  <a:pt x="402" y="39"/>
                  <a:pt x="402" y="39"/>
                </a:cubicBezTo>
                <a:cubicBezTo>
                  <a:pt x="402" y="39"/>
                  <a:pt x="402" y="39"/>
                  <a:pt x="402" y="39"/>
                </a:cubicBezTo>
                <a:cubicBezTo>
                  <a:pt x="403" y="39"/>
                  <a:pt x="403" y="39"/>
                  <a:pt x="404" y="39"/>
                </a:cubicBezTo>
                <a:cubicBezTo>
                  <a:pt x="404" y="39"/>
                  <a:pt x="404" y="38"/>
                  <a:pt x="404" y="38"/>
                </a:cubicBezTo>
                <a:cubicBezTo>
                  <a:pt x="404" y="38"/>
                  <a:pt x="405" y="38"/>
                  <a:pt x="405" y="38"/>
                </a:cubicBezTo>
                <a:cubicBezTo>
                  <a:pt x="405" y="38"/>
                  <a:pt x="405" y="38"/>
                  <a:pt x="405" y="38"/>
                </a:cubicBezTo>
                <a:cubicBezTo>
                  <a:pt x="405" y="38"/>
                  <a:pt x="405" y="38"/>
                  <a:pt x="405" y="38"/>
                </a:cubicBezTo>
                <a:cubicBezTo>
                  <a:pt x="406" y="38"/>
                  <a:pt x="406" y="38"/>
                  <a:pt x="406" y="38"/>
                </a:cubicBezTo>
                <a:cubicBezTo>
                  <a:pt x="406" y="39"/>
                  <a:pt x="408" y="39"/>
                  <a:pt x="409" y="39"/>
                </a:cubicBezTo>
                <a:cubicBezTo>
                  <a:pt x="409" y="39"/>
                  <a:pt x="409" y="39"/>
                  <a:pt x="409" y="39"/>
                </a:cubicBezTo>
                <a:cubicBezTo>
                  <a:pt x="409" y="39"/>
                  <a:pt x="409" y="39"/>
                  <a:pt x="409" y="39"/>
                </a:cubicBezTo>
                <a:cubicBezTo>
                  <a:pt x="410" y="39"/>
                  <a:pt x="410" y="39"/>
                  <a:pt x="411" y="39"/>
                </a:cubicBezTo>
                <a:cubicBezTo>
                  <a:pt x="411" y="39"/>
                  <a:pt x="411" y="39"/>
                  <a:pt x="411" y="39"/>
                </a:cubicBezTo>
                <a:cubicBezTo>
                  <a:pt x="411" y="39"/>
                  <a:pt x="411" y="39"/>
                  <a:pt x="411" y="39"/>
                </a:cubicBezTo>
                <a:cubicBezTo>
                  <a:pt x="412" y="39"/>
                  <a:pt x="411" y="40"/>
                  <a:pt x="412" y="40"/>
                </a:cubicBezTo>
                <a:cubicBezTo>
                  <a:pt x="413" y="40"/>
                  <a:pt x="413" y="40"/>
                  <a:pt x="413" y="40"/>
                </a:cubicBezTo>
                <a:cubicBezTo>
                  <a:pt x="412" y="40"/>
                  <a:pt x="414" y="40"/>
                  <a:pt x="414" y="40"/>
                </a:cubicBezTo>
                <a:cubicBezTo>
                  <a:pt x="414" y="40"/>
                  <a:pt x="415" y="41"/>
                  <a:pt x="415" y="40"/>
                </a:cubicBezTo>
                <a:cubicBezTo>
                  <a:pt x="416" y="41"/>
                  <a:pt x="417" y="40"/>
                  <a:pt x="417" y="41"/>
                </a:cubicBezTo>
                <a:cubicBezTo>
                  <a:pt x="417" y="41"/>
                  <a:pt x="418" y="41"/>
                  <a:pt x="418" y="41"/>
                </a:cubicBezTo>
                <a:cubicBezTo>
                  <a:pt x="419" y="41"/>
                  <a:pt x="419" y="41"/>
                  <a:pt x="419" y="41"/>
                </a:cubicBezTo>
                <a:cubicBezTo>
                  <a:pt x="419" y="41"/>
                  <a:pt x="419" y="41"/>
                  <a:pt x="419" y="41"/>
                </a:cubicBezTo>
                <a:cubicBezTo>
                  <a:pt x="419" y="41"/>
                  <a:pt x="419" y="41"/>
                  <a:pt x="419" y="42"/>
                </a:cubicBezTo>
                <a:cubicBezTo>
                  <a:pt x="420" y="41"/>
                  <a:pt x="420" y="41"/>
                  <a:pt x="420" y="41"/>
                </a:cubicBezTo>
                <a:cubicBezTo>
                  <a:pt x="420" y="42"/>
                  <a:pt x="420" y="42"/>
                  <a:pt x="420" y="42"/>
                </a:cubicBezTo>
                <a:cubicBezTo>
                  <a:pt x="421" y="41"/>
                  <a:pt x="421" y="41"/>
                  <a:pt x="421" y="42"/>
                </a:cubicBezTo>
                <a:cubicBezTo>
                  <a:pt x="421" y="41"/>
                  <a:pt x="422" y="41"/>
                  <a:pt x="423" y="42"/>
                </a:cubicBezTo>
                <a:cubicBezTo>
                  <a:pt x="423" y="42"/>
                  <a:pt x="424" y="42"/>
                  <a:pt x="424" y="42"/>
                </a:cubicBezTo>
                <a:cubicBezTo>
                  <a:pt x="424" y="42"/>
                  <a:pt x="424" y="42"/>
                  <a:pt x="424" y="42"/>
                </a:cubicBezTo>
                <a:cubicBezTo>
                  <a:pt x="425" y="42"/>
                  <a:pt x="427" y="43"/>
                  <a:pt x="428" y="43"/>
                </a:cubicBezTo>
                <a:cubicBezTo>
                  <a:pt x="428" y="43"/>
                  <a:pt x="429" y="43"/>
                  <a:pt x="429" y="43"/>
                </a:cubicBezTo>
                <a:cubicBezTo>
                  <a:pt x="428" y="43"/>
                  <a:pt x="427" y="43"/>
                  <a:pt x="427" y="43"/>
                </a:cubicBezTo>
                <a:cubicBezTo>
                  <a:pt x="427" y="43"/>
                  <a:pt x="425" y="43"/>
                  <a:pt x="425" y="43"/>
                </a:cubicBezTo>
                <a:cubicBezTo>
                  <a:pt x="424" y="42"/>
                  <a:pt x="423" y="43"/>
                  <a:pt x="422" y="42"/>
                </a:cubicBezTo>
                <a:cubicBezTo>
                  <a:pt x="419" y="42"/>
                  <a:pt x="416" y="42"/>
                  <a:pt x="413" y="41"/>
                </a:cubicBezTo>
                <a:cubicBezTo>
                  <a:pt x="411" y="41"/>
                  <a:pt x="409" y="41"/>
                  <a:pt x="406" y="40"/>
                </a:cubicBezTo>
                <a:cubicBezTo>
                  <a:pt x="406" y="40"/>
                  <a:pt x="406" y="40"/>
                  <a:pt x="406" y="40"/>
                </a:cubicBezTo>
                <a:cubicBezTo>
                  <a:pt x="406" y="40"/>
                  <a:pt x="405" y="41"/>
                  <a:pt x="404" y="40"/>
                </a:cubicBezTo>
                <a:cubicBezTo>
                  <a:pt x="403" y="40"/>
                  <a:pt x="403" y="40"/>
                  <a:pt x="402" y="40"/>
                </a:cubicBezTo>
                <a:cubicBezTo>
                  <a:pt x="402" y="40"/>
                  <a:pt x="402" y="40"/>
                  <a:pt x="402" y="40"/>
                </a:cubicBezTo>
                <a:cubicBezTo>
                  <a:pt x="402" y="40"/>
                  <a:pt x="401" y="40"/>
                  <a:pt x="400" y="40"/>
                </a:cubicBezTo>
                <a:cubicBezTo>
                  <a:pt x="400" y="40"/>
                  <a:pt x="400" y="40"/>
                  <a:pt x="400" y="40"/>
                </a:cubicBezTo>
                <a:cubicBezTo>
                  <a:pt x="399" y="40"/>
                  <a:pt x="399" y="40"/>
                  <a:pt x="399" y="40"/>
                </a:cubicBezTo>
                <a:cubicBezTo>
                  <a:pt x="400" y="40"/>
                  <a:pt x="400" y="40"/>
                  <a:pt x="400" y="40"/>
                </a:cubicBezTo>
                <a:cubicBezTo>
                  <a:pt x="399" y="39"/>
                  <a:pt x="398" y="40"/>
                  <a:pt x="398" y="39"/>
                </a:cubicBezTo>
                <a:cubicBezTo>
                  <a:pt x="397" y="39"/>
                  <a:pt x="397" y="39"/>
                  <a:pt x="397" y="39"/>
                </a:cubicBezTo>
                <a:cubicBezTo>
                  <a:pt x="397" y="40"/>
                  <a:pt x="398" y="39"/>
                  <a:pt x="398" y="39"/>
                </a:cubicBezTo>
                <a:cubicBezTo>
                  <a:pt x="398" y="39"/>
                  <a:pt x="398" y="39"/>
                  <a:pt x="398" y="39"/>
                </a:cubicBezTo>
                <a:cubicBezTo>
                  <a:pt x="398" y="39"/>
                  <a:pt x="398" y="39"/>
                  <a:pt x="398" y="40"/>
                </a:cubicBezTo>
                <a:cubicBezTo>
                  <a:pt x="398" y="40"/>
                  <a:pt x="398" y="40"/>
                  <a:pt x="398" y="40"/>
                </a:cubicBezTo>
                <a:cubicBezTo>
                  <a:pt x="395" y="39"/>
                  <a:pt x="393" y="39"/>
                  <a:pt x="390" y="39"/>
                </a:cubicBezTo>
                <a:cubicBezTo>
                  <a:pt x="391" y="40"/>
                  <a:pt x="393" y="40"/>
                  <a:pt x="395" y="40"/>
                </a:cubicBezTo>
                <a:cubicBezTo>
                  <a:pt x="395" y="41"/>
                  <a:pt x="396" y="40"/>
                  <a:pt x="396" y="41"/>
                </a:cubicBezTo>
                <a:cubicBezTo>
                  <a:pt x="397" y="41"/>
                  <a:pt x="398" y="41"/>
                  <a:pt x="398" y="41"/>
                </a:cubicBezTo>
                <a:cubicBezTo>
                  <a:pt x="398" y="41"/>
                  <a:pt x="398" y="41"/>
                  <a:pt x="398" y="41"/>
                </a:cubicBezTo>
                <a:cubicBezTo>
                  <a:pt x="399" y="41"/>
                  <a:pt x="399" y="41"/>
                  <a:pt x="399" y="41"/>
                </a:cubicBezTo>
                <a:cubicBezTo>
                  <a:pt x="399" y="41"/>
                  <a:pt x="399" y="41"/>
                  <a:pt x="399" y="41"/>
                </a:cubicBezTo>
                <a:cubicBezTo>
                  <a:pt x="399" y="41"/>
                  <a:pt x="399" y="41"/>
                  <a:pt x="399" y="41"/>
                </a:cubicBezTo>
                <a:cubicBezTo>
                  <a:pt x="400" y="41"/>
                  <a:pt x="400" y="41"/>
                  <a:pt x="400" y="41"/>
                </a:cubicBezTo>
                <a:cubicBezTo>
                  <a:pt x="402" y="42"/>
                  <a:pt x="404" y="42"/>
                  <a:pt x="406" y="42"/>
                </a:cubicBezTo>
                <a:cubicBezTo>
                  <a:pt x="406" y="42"/>
                  <a:pt x="406" y="42"/>
                  <a:pt x="406" y="42"/>
                </a:cubicBezTo>
                <a:cubicBezTo>
                  <a:pt x="407" y="42"/>
                  <a:pt x="408" y="42"/>
                  <a:pt x="409" y="42"/>
                </a:cubicBezTo>
                <a:cubicBezTo>
                  <a:pt x="410" y="43"/>
                  <a:pt x="412" y="43"/>
                  <a:pt x="413" y="43"/>
                </a:cubicBezTo>
                <a:cubicBezTo>
                  <a:pt x="414" y="43"/>
                  <a:pt x="414" y="44"/>
                  <a:pt x="415" y="43"/>
                </a:cubicBezTo>
                <a:cubicBezTo>
                  <a:pt x="416" y="43"/>
                  <a:pt x="416" y="44"/>
                  <a:pt x="417" y="44"/>
                </a:cubicBezTo>
                <a:cubicBezTo>
                  <a:pt x="417" y="44"/>
                  <a:pt x="417" y="44"/>
                  <a:pt x="417" y="44"/>
                </a:cubicBezTo>
                <a:cubicBezTo>
                  <a:pt x="418" y="44"/>
                  <a:pt x="419" y="44"/>
                  <a:pt x="420" y="44"/>
                </a:cubicBezTo>
                <a:cubicBezTo>
                  <a:pt x="420" y="45"/>
                  <a:pt x="420" y="45"/>
                  <a:pt x="420" y="45"/>
                </a:cubicBezTo>
                <a:cubicBezTo>
                  <a:pt x="421" y="44"/>
                  <a:pt x="422" y="45"/>
                  <a:pt x="423" y="45"/>
                </a:cubicBezTo>
                <a:cubicBezTo>
                  <a:pt x="425" y="45"/>
                  <a:pt x="427" y="45"/>
                  <a:pt x="428" y="46"/>
                </a:cubicBezTo>
                <a:cubicBezTo>
                  <a:pt x="429" y="46"/>
                  <a:pt x="429" y="46"/>
                  <a:pt x="429" y="46"/>
                </a:cubicBezTo>
                <a:cubicBezTo>
                  <a:pt x="428" y="46"/>
                  <a:pt x="427" y="46"/>
                  <a:pt x="426" y="45"/>
                </a:cubicBezTo>
                <a:cubicBezTo>
                  <a:pt x="423" y="45"/>
                  <a:pt x="421" y="45"/>
                  <a:pt x="419" y="45"/>
                </a:cubicBezTo>
                <a:cubicBezTo>
                  <a:pt x="418" y="44"/>
                  <a:pt x="417" y="44"/>
                  <a:pt x="416" y="44"/>
                </a:cubicBezTo>
                <a:cubicBezTo>
                  <a:pt x="415" y="44"/>
                  <a:pt x="415" y="44"/>
                  <a:pt x="414" y="44"/>
                </a:cubicBezTo>
                <a:cubicBezTo>
                  <a:pt x="414" y="44"/>
                  <a:pt x="413" y="44"/>
                  <a:pt x="413" y="44"/>
                </a:cubicBezTo>
                <a:cubicBezTo>
                  <a:pt x="413" y="44"/>
                  <a:pt x="412" y="43"/>
                  <a:pt x="412" y="44"/>
                </a:cubicBezTo>
                <a:cubicBezTo>
                  <a:pt x="410" y="43"/>
                  <a:pt x="409" y="43"/>
                  <a:pt x="407" y="43"/>
                </a:cubicBezTo>
                <a:cubicBezTo>
                  <a:pt x="406" y="43"/>
                  <a:pt x="406" y="43"/>
                  <a:pt x="406" y="43"/>
                </a:cubicBezTo>
                <a:cubicBezTo>
                  <a:pt x="405" y="43"/>
                  <a:pt x="404" y="43"/>
                  <a:pt x="402" y="43"/>
                </a:cubicBezTo>
                <a:cubicBezTo>
                  <a:pt x="408" y="44"/>
                  <a:pt x="415" y="45"/>
                  <a:pt x="421" y="46"/>
                </a:cubicBezTo>
                <a:cubicBezTo>
                  <a:pt x="421" y="46"/>
                  <a:pt x="421" y="46"/>
                  <a:pt x="421" y="46"/>
                </a:cubicBezTo>
                <a:cubicBezTo>
                  <a:pt x="421" y="46"/>
                  <a:pt x="423" y="46"/>
                  <a:pt x="423" y="47"/>
                </a:cubicBezTo>
                <a:cubicBezTo>
                  <a:pt x="423" y="47"/>
                  <a:pt x="422" y="46"/>
                  <a:pt x="421" y="47"/>
                </a:cubicBezTo>
                <a:cubicBezTo>
                  <a:pt x="416" y="46"/>
                  <a:pt x="416" y="46"/>
                  <a:pt x="416" y="46"/>
                </a:cubicBezTo>
                <a:cubicBezTo>
                  <a:pt x="415" y="46"/>
                  <a:pt x="413" y="46"/>
                  <a:pt x="412" y="46"/>
                </a:cubicBezTo>
                <a:cubicBezTo>
                  <a:pt x="411" y="46"/>
                  <a:pt x="409" y="46"/>
                  <a:pt x="409" y="45"/>
                </a:cubicBezTo>
                <a:cubicBezTo>
                  <a:pt x="404" y="45"/>
                  <a:pt x="399" y="44"/>
                  <a:pt x="395" y="44"/>
                </a:cubicBezTo>
                <a:cubicBezTo>
                  <a:pt x="395" y="44"/>
                  <a:pt x="395" y="44"/>
                  <a:pt x="395" y="44"/>
                </a:cubicBezTo>
                <a:cubicBezTo>
                  <a:pt x="398" y="44"/>
                  <a:pt x="400" y="44"/>
                  <a:pt x="403" y="45"/>
                </a:cubicBezTo>
                <a:cubicBezTo>
                  <a:pt x="408" y="46"/>
                  <a:pt x="414" y="46"/>
                  <a:pt x="419" y="47"/>
                </a:cubicBezTo>
                <a:cubicBezTo>
                  <a:pt x="415" y="47"/>
                  <a:pt x="412" y="47"/>
                  <a:pt x="408" y="46"/>
                </a:cubicBezTo>
                <a:cubicBezTo>
                  <a:pt x="408" y="47"/>
                  <a:pt x="409" y="47"/>
                  <a:pt x="410" y="47"/>
                </a:cubicBezTo>
                <a:cubicBezTo>
                  <a:pt x="407" y="47"/>
                  <a:pt x="405" y="46"/>
                  <a:pt x="402" y="46"/>
                </a:cubicBezTo>
                <a:cubicBezTo>
                  <a:pt x="403" y="47"/>
                  <a:pt x="405" y="47"/>
                  <a:pt x="406" y="47"/>
                </a:cubicBezTo>
                <a:cubicBezTo>
                  <a:pt x="404" y="47"/>
                  <a:pt x="401" y="47"/>
                  <a:pt x="399" y="46"/>
                </a:cubicBezTo>
                <a:cubicBezTo>
                  <a:pt x="397" y="46"/>
                  <a:pt x="395" y="46"/>
                  <a:pt x="393" y="46"/>
                </a:cubicBezTo>
                <a:cubicBezTo>
                  <a:pt x="396" y="47"/>
                  <a:pt x="399" y="47"/>
                  <a:pt x="402" y="47"/>
                </a:cubicBezTo>
                <a:cubicBezTo>
                  <a:pt x="401" y="47"/>
                  <a:pt x="401" y="47"/>
                  <a:pt x="400" y="47"/>
                </a:cubicBezTo>
                <a:cubicBezTo>
                  <a:pt x="401" y="47"/>
                  <a:pt x="402" y="47"/>
                  <a:pt x="403" y="47"/>
                </a:cubicBezTo>
                <a:cubicBezTo>
                  <a:pt x="401" y="47"/>
                  <a:pt x="401" y="47"/>
                  <a:pt x="401" y="47"/>
                </a:cubicBezTo>
                <a:cubicBezTo>
                  <a:pt x="405" y="48"/>
                  <a:pt x="410" y="49"/>
                  <a:pt x="413" y="49"/>
                </a:cubicBezTo>
                <a:cubicBezTo>
                  <a:pt x="413" y="50"/>
                  <a:pt x="413" y="49"/>
                  <a:pt x="412" y="49"/>
                </a:cubicBezTo>
                <a:cubicBezTo>
                  <a:pt x="410" y="49"/>
                  <a:pt x="407" y="49"/>
                  <a:pt x="404" y="49"/>
                </a:cubicBezTo>
                <a:cubicBezTo>
                  <a:pt x="409" y="49"/>
                  <a:pt x="414" y="50"/>
                  <a:pt x="418" y="51"/>
                </a:cubicBezTo>
                <a:cubicBezTo>
                  <a:pt x="413" y="50"/>
                  <a:pt x="408" y="49"/>
                  <a:pt x="402" y="49"/>
                </a:cubicBezTo>
                <a:cubicBezTo>
                  <a:pt x="405" y="50"/>
                  <a:pt x="409" y="50"/>
                  <a:pt x="412" y="50"/>
                </a:cubicBezTo>
                <a:cubicBezTo>
                  <a:pt x="413" y="50"/>
                  <a:pt x="413" y="50"/>
                  <a:pt x="413" y="50"/>
                </a:cubicBezTo>
                <a:cubicBezTo>
                  <a:pt x="409" y="50"/>
                  <a:pt x="406" y="50"/>
                  <a:pt x="403" y="49"/>
                </a:cubicBezTo>
                <a:cubicBezTo>
                  <a:pt x="403" y="50"/>
                  <a:pt x="401" y="50"/>
                  <a:pt x="401" y="50"/>
                </a:cubicBezTo>
                <a:cubicBezTo>
                  <a:pt x="401" y="50"/>
                  <a:pt x="401" y="50"/>
                  <a:pt x="401" y="50"/>
                </a:cubicBezTo>
                <a:cubicBezTo>
                  <a:pt x="409" y="52"/>
                  <a:pt x="418" y="53"/>
                  <a:pt x="425" y="54"/>
                </a:cubicBezTo>
                <a:cubicBezTo>
                  <a:pt x="425" y="54"/>
                  <a:pt x="424" y="54"/>
                  <a:pt x="423" y="54"/>
                </a:cubicBezTo>
                <a:cubicBezTo>
                  <a:pt x="420" y="54"/>
                  <a:pt x="417" y="53"/>
                  <a:pt x="414" y="53"/>
                </a:cubicBezTo>
                <a:cubicBezTo>
                  <a:pt x="416" y="54"/>
                  <a:pt x="416" y="54"/>
                  <a:pt x="416" y="54"/>
                </a:cubicBezTo>
                <a:cubicBezTo>
                  <a:pt x="415" y="54"/>
                  <a:pt x="414" y="53"/>
                  <a:pt x="412" y="53"/>
                </a:cubicBezTo>
                <a:cubicBezTo>
                  <a:pt x="412" y="53"/>
                  <a:pt x="413" y="54"/>
                  <a:pt x="413" y="54"/>
                </a:cubicBezTo>
                <a:cubicBezTo>
                  <a:pt x="413" y="54"/>
                  <a:pt x="413" y="54"/>
                  <a:pt x="413" y="54"/>
                </a:cubicBezTo>
                <a:cubicBezTo>
                  <a:pt x="413" y="54"/>
                  <a:pt x="412" y="54"/>
                  <a:pt x="412" y="54"/>
                </a:cubicBezTo>
                <a:cubicBezTo>
                  <a:pt x="413" y="54"/>
                  <a:pt x="413" y="54"/>
                  <a:pt x="413" y="54"/>
                </a:cubicBezTo>
                <a:cubicBezTo>
                  <a:pt x="419" y="55"/>
                  <a:pt x="426" y="56"/>
                  <a:pt x="432" y="57"/>
                </a:cubicBezTo>
                <a:cubicBezTo>
                  <a:pt x="432" y="57"/>
                  <a:pt x="432" y="57"/>
                  <a:pt x="433" y="57"/>
                </a:cubicBezTo>
                <a:cubicBezTo>
                  <a:pt x="430" y="58"/>
                  <a:pt x="428" y="57"/>
                  <a:pt x="426" y="57"/>
                </a:cubicBezTo>
                <a:cubicBezTo>
                  <a:pt x="426" y="57"/>
                  <a:pt x="426" y="57"/>
                  <a:pt x="426" y="57"/>
                </a:cubicBezTo>
                <a:cubicBezTo>
                  <a:pt x="427" y="58"/>
                  <a:pt x="429" y="58"/>
                  <a:pt x="431" y="58"/>
                </a:cubicBezTo>
                <a:cubicBezTo>
                  <a:pt x="429" y="58"/>
                  <a:pt x="427" y="58"/>
                  <a:pt x="425" y="58"/>
                </a:cubicBezTo>
                <a:cubicBezTo>
                  <a:pt x="424" y="58"/>
                  <a:pt x="425" y="58"/>
                  <a:pt x="426" y="58"/>
                </a:cubicBezTo>
                <a:cubicBezTo>
                  <a:pt x="425" y="58"/>
                  <a:pt x="425" y="58"/>
                  <a:pt x="425" y="58"/>
                </a:cubicBezTo>
                <a:cubicBezTo>
                  <a:pt x="426" y="59"/>
                  <a:pt x="426" y="59"/>
                  <a:pt x="426" y="59"/>
                </a:cubicBezTo>
                <a:cubicBezTo>
                  <a:pt x="426" y="59"/>
                  <a:pt x="426" y="59"/>
                  <a:pt x="425" y="59"/>
                </a:cubicBezTo>
                <a:cubicBezTo>
                  <a:pt x="427" y="60"/>
                  <a:pt x="430" y="59"/>
                  <a:pt x="431" y="60"/>
                </a:cubicBezTo>
                <a:cubicBezTo>
                  <a:pt x="428" y="61"/>
                  <a:pt x="425" y="60"/>
                  <a:pt x="423" y="61"/>
                </a:cubicBezTo>
                <a:cubicBezTo>
                  <a:pt x="422" y="61"/>
                  <a:pt x="423" y="61"/>
                  <a:pt x="423" y="61"/>
                </a:cubicBezTo>
                <a:cubicBezTo>
                  <a:pt x="426" y="62"/>
                  <a:pt x="429" y="62"/>
                  <a:pt x="431" y="63"/>
                </a:cubicBezTo>
                <a:cubicBezTo>
                  <a:pt x="430" y="63"/>
                  <a:pt x="429" y="63"/>
                  <a:pt x="428" y="63"/>
                </a:cubicBezTo>
                <a:cubicBezTo>
                  <a:pt x="428" y="64"/>
                  <a:pt x="430" y="64"/>
                  <a:pt x="431" y="65"/>
                </a:cubicBezTo>
                <a:cubicBezTo>
                  <a:pt x="431" y="65"/>
                  <a:pt x="431" y="65"/>
                  <a:pt x="432" y="65"/>
                </a:cubicBezTo>
                <a:cubicBezTo>
                  <a:pt x="430" y="65"/>
                  <a:pt x="433" y="65"/>
                  <a:pt x="432" y="66"/>
                </a:cubicBezTo>
                <a:cubicBezTo>
                  <a:pt x="430" y="66"/>
                  <a:pt x="428" y="67"/>
                  <a:pt x="427" y="68"/>
                </a:cubicBezTo>
                <a:cubicBezTo>
                  <a:pt x="429" y="68"/>
                  <a:pt x="430" y="68"/>
                  <a:pt x="431" y="68"/>
                </a:cubicBezTo>
                <a:cubicBezTo>
                  <a:pt x="426" y="68"/>
                  <a:pt x="426" y="68"/>
                  <a:pt x="426" y="68"/>
                </a:cubicBezTo>
                <a:cubicBezTo>
                  <a:pt x="426" y="69"/>
                  <a:pt x="425" y="68"/>
                  <a:pt x="424" y="69"/>
                </a:cubicBezTo>
                <a:cubicBezTo>
                  <a:pt x="427" y="69"/>
                  <a:pt x="427" y="69"/>
                  <a:pt x="427" y="69"/>
                </a:cubicBezTo>
                <a:cubicBezTo>
                  <a:pt x="424" y="69"/>
                  <a:pt x="421" y="69"/>
                  <a:pt x="419" y="69"/>
                </a:cubicBezTo>
                <a:cubicBezTo>
                  <a:pt x="420" y="69"/>
                  <a:pt x="421" y="69"/>
                  <a:pt x="422" y="69"/>
                </a:cubicBezTo>
                <a:cubicBezTo>
                  <a:pt x="422" y="70"/>
                  <a:pt x="421" y="69"/>
                  <a:pt x="420" y="70"/>
                </a:cubicBezTo>
                <a:cubicBezTo>
                  <a:pt x="423" y="70"/>
                  <a:pt x="427" y="70"/>
                  <a:pt x="430" y="70"/>
                </a:cubicBezTo>
                <a:cubicBezTo>
                  <a:pt x="430" y="70"/>
                  <a:pt x="430" y="70"/>
                  <a:pt x="430" y="70"/>
                </a:cubicBezTo>
                <a:cubicBezTo>
                  <a:pt x="430" y="70"/>
                  <a:pt x="430" y="70"/>
                  <a:pt x="430" y="70"/>
                </a:cubicBezTo>
                <a:cubicBezTo>
                  <a:pt x="429" y="71"/>
                  <a:pt x="428" y="71"/>
                  <a:pt x="426" y="71"/>
                </a:cubicBezTo>
                <a:cubicBezTo>
                  <a:pt x="423" y="71"/>
                  <a:pt x="420" y="71"/>
                  <a:pt x="417" y="72"/>
                </a:cubicBezTo>
                <a:cubicBezTo>
                  <a:pt x="416" y="71"/>
                  <a:pt x="416" y="72"/>
                  <a:pt x="415" y="72"/>
                </a:cubicBezTo>
                <a:cubicBezTo>
                  <a:pt x="415" y="72"/>
                  <a:pt x="417" y="72"/>
                  <a:pt x="418" y="72"/>
                </a:cubicBezTo>
                <a:cubicBezTo>
                  <a:pt x="418" y="72"/>
                  <a:pt x="418" y="72"/>
                  <a:pt x="418" y="72"/>
                </a:cubicBezTo>
                <a:cubicBezTo>
                  <a:pt x="429" y="72"/>
                  <a:pt x="429" y="72"/>
                  <a:pt x="429" y="72"/>
                </a:cubicBezTo>
                <a:cubicBezTo>
                  <a:pt x="429" y="72"/>
                  <a:pt x="429" y="72"/>
                  <a:pt x="429" y="72"/>
                </a:cubicBezTo>
                <a:cubicBezTo>
                  <a:pt x="429" y="72"/>
                  <a:pt x="429" y="72"/>
                  <a:pt x="429" y="72"/>
                </a:cubicBezTo>
                <a:cubicBezTo>
                  <a:pt x="425" y="72"/>
                  <a:pt x="420" y="73"/>
                  <a:pt x="416" y="73"/>
                </a:cubicBezTo>
                <a:cubicBezTo>
                  <a:pt x="416" y="73"/>
                  <a:pt x="414" y="73"/>
                  <a:pt x="414" y="73"/>
                </a:cubicBezTo>
                <a:cubicBezTo>
                  <a:pt x="418" y="74"/>
                  <a:pt x="422" y="74"/>
                  <a:pt x="426" y="74"/>
                </a:cubicBezTo>
                <a:cubicBezTo>
                  <a:pt x="423" y="74"/>
                  <a:pt x="420" y="74"/>
                  <a:pt x="416" y="74"/>
                </a:cubicBezTo>
                <a:cubicBezTo>
                  <a:pt x="415" y="74"/>
                  <a:pt x="415" y="74"/>
                  <a:pt x="415" y="74"/>
                </a:cubicBezTo>
                <a:cubicBezTo>
                  <a:pt x="416" y="75"/>
                  <a:pt x="417" y="75"/>
                  <a:pt x="418" y="75"/>
                </a:cubicBezTo>
                <a:cubicBezTo>
                  <a:pt x="417" y="75"/>
                  <a:pt x="416" y="75"/>
                  <a:pt x="415" y="75"/>
                </a:cubicBezTo>
                <a:cubicBezTo>
                  <a:pt x="416" y="75"/>
                  <a:pt x="417" y="75"/>
                  <a:pt x="418" y="75"/>
                </a:cubicBezTo>
                <a:cubicBezTo>
                  <a:pt x="420" y="75"/>
                  <a:pt x="422" y="75"/>
                  <a:pt x="424" y="75"/>
                </a:cubicBezTo>
                <a:cubicBezTo>
                  <a:pt x="422" y="76"/>
                  <a:pt x="421" y="76"/>
                  <a:pt x="420" y="76"/>
                </a:cubicBezTo>
                <a:cubicBezTo>
                  <a:pt x="421" y="77"/>
                  <a:pt x="423" y="76"/>
                  <a:pt x="425" y="76"/>
                </a:cubicBezTo>
                <a:cubicBezTo>
                  <a:pt x="422" y="77"/>
                  <a:pt x="419" y="77"/>
                  <a:pt x="417" y="77"/>
                </a:cubicBezTo>
                <a:cubicBezTo>
                  <a:pt x="418" y="78"/>
                  <a:pt x="419" y="77"/>
                  <a:pt x="420" y="78"/>
                </a:cubicBezTo>
                <a:cubicBezTo>
                  <a:pt x="419" y="78"/>
                  <a:pt x="418" y="78"/>
                  <a:pt x="416" y="78"/>
                </a:cubicBezTo>
                <a:cubicBezTo>
                  <a:pt x="419" y="78"/>
                  <a:pt x="422" y="78"/>
                  <a:pt x="424" y="78"/>
                </a:cubicBezTo>
                <a:cubicBezTo>
                  <a:pt x="422" y="79"/>
                  <a:pt x="420" y="79"/>
                  <a:pt x="417" y="79"/>
                </a:cubicBezTo>
                <a:cubicBezTo>
                  <a:pt x="416" y="79"/>
                  <a:pt x="416" y="79"/>
                  <a:pt x="416" y="79"/>
                </a:cubicBezTo>
                <a:cubicBezTo>
                  <a:pt x="418" y="80"/>
                  <a:pt x="420" y="79"/>
                  <a:pt x="421" y="79"/>
                </a:cubicBezTo>
                <a:cubicBezTo>
                  <a:pt x="420" y="80"/>
                  <a:pt x="417" y="80"/>
                  <a:pt x="415" y="80"/>
                </a:cubicBezTo>
                <a:cubicBezTo>
                  <a:pt x="417" y="81"/>
                  <a:pt x="419" y="81"/>
                  <a:pt x="421" y="81"/>
                </a:cubicBezTo>
                <a:cubicBezTo>
                  <a:pt x="421" y="81"/>
                  <a:pt x="422" y="81"/>
                  <a:pt x="421" y="81"/>
                </a:cubicBezTo>
                <a:cubicBezTo>
                  <a:pt x="419" y="82"/>
                  <a:pt x="417" y="81"/>
                  <a:pt x="415" y="82"/>
                </a:cubicBezTo>
                <a:cubicBezTo>
                  <a:pt x="416" y="82"/>
                  <a:pt x="418" y="82"/>
                  <a:pt x="420" y="82"/>
                </a:cubicBezTo>
                <a:cubicBezTo>
                  <a:pt x="420" y="82"/>
                  <a:pt x="419" y="82"/>
                  <a:pt x="418" y="82"/>
                </a:cubicBezTo>
                <a:cubicBezTo>
                  <a:pt x="418" y="83"/>
                  <a:pt x="420" y="82"/>
                  <a:pt x="420" y="83"/>
                </a:cubicBezTo>
                <a:cubicBezTo>
                  <a:pt x="417" y="84"/>
                  <a:pt x="413" y="84"/>
                  <a:pt x="410" y="85"/>
                </a:cubicBezTo>
                <a:cubicBezTo>
                  <a:pt x="407" y="85"/>
                  <a:pt x="404" y="86"/>
                  <a:pt x="400" y="87"/>
                </a:cubicBezTo>
                <a:cubicBezTo>
                  <a:pt x="400" y="87"/>
                  <a:pt x="400" y="87"/>
                  <a:pt x="400" y="87"/>
                </a:cubicBezTo>
                <a:cubicBezTo>
                  <a:pt x="400" y="87"/>
                  <a:pt x="401" y="87"/>
                  <a:pt x="401" y="87"/>
                </a:cubicBezTo>
                <a:cubicBezTo>
                  <a:pt x="398" y="88"/>
                  <a:pt x="395" y="88"/>
                  <a:pt x="392" y="88"/>
                </a:cubicBezTo>
                <a:cubicBezTo>
                  <a:pt x="392" y="89"/>
                  <a:pt x="392" y="89"/>
                  <a:pt x="392" y="89"/>
                </a:cubicBezTo>
                <a:cubicBezTo>
                  <a:pt x="398" y="89"/>
                  <a:pt x="398" y="89"/>
                  <a:pt x="398" y="89"/>
                </a:cubicBezTo>
                <a:cubicBezTo>
                  <a:pt x="393" y="89"/>
                  <a:pt x="388" y="89"/>
                  <a:pt x="384" y="89"/>
                </a:cubicBezTo>
                <a:cubicBezTo>
                  <a:pt x="383" y="90"/>
                  <a:pt x="383" y="90"/>
                  <a:pt x="383" y="90"/>
                </a:cubicBezTo>
                <a:cubicBezTo>
                  <a:pt x="385" y="91"/>
                  <a:pt x="386" y="90"/>
                  <a:pt x="388" y="90"/>
                </a:cubicBezTo>
                <a:cubicBezTo>
                  <a:pt x="387" y="90"/>
                  <a:pt x="386" y="90"/>
                  <a:pt x="387" y="91"/>
                </a:cubicBezTo>
                <a:cubicBezTo>
                  <a:pt x="389" y="91"/>
                  <a:pt x="391" y="90"/>
                  <a:pt x="394" y="91"/>
                </a:cubicBezTo>
                <a:cubicBezTo>
                  <a:pt x="397" y="90"/>
                  <a:pt x="397" y="90"/>
                  <a:pt x="397" y="90"/>
                </a:cubicBezTo>
                <a:cubicBezTo>
                  <a:pt x="397" y="91"/>
                  <a:pt x="397" y="91"/>
                  <a:pt x="397" y="91"/>
                </a:cubicBezTo>
                <a:cubicBezTo>
                  <a:pt x="394" y="91"/>
                  <a:pt x="392" y="91"/>
                  <a:pt x="389" y="91"/>
                </a:cubicBezTo>
                <a:cubicBezTo>
                  <a:pt x="388" y="92"/>
                  <a:pt x="389" y="92"/>
                  <a:pt x="389" y="92"/>
                </a:cubicBezTo>
                <a:cubicBezTo>
                  <a:pt x="390" y="92"/>
                  <a:pt x="391" y="92"/>
                  <a:pt x="392" y="92"/>
                </a:cubicBezTo>
                <a:cubicBezTo>
                  <a:pt x="393" y="92"/>
                  <a:pt x="394" y="91"/>
                  <a:pt x="395" y="92"/>
                </a:cubicBezTo>
                <a:cubicBezTo>
                  <a:pt x="393" y="92"/>
                  <a:pt x="392" y="92"/>
                  <a:pt x="391" y="92"/>
                </a:cubicBezTo>
                <a:cubicBezTo>
                  <a:pt x="392" y="93"/>
                  <a:pt x="392" y="93"/>
                  <a:pt x="392" y="93"/>
                </a:cubicBezTo>
                <a:cubicBezTo>
                  <a:pt x="394" y="93"/>
                  <a:pt x="396" y="93"/>
                  <a:pt x="398" y="93"/>
                </a:cubicBezTo>
                <a:cubicBezTo>
                  <a:pt x="398" y="93"/>
                  <a:pt x="397" y="93"/>
                  <a:pt x="396" y="94"/>
                </a:cubicBezTo>
                <a:cubicBezTo>
                  <a:pt x="396" y="94"/>
                  <a:pt x="397" y="94"/>
                  <a:pt x="397" y="95"/>
                </a:cubicBezTo>
                <a:cubicBezTo>
                  <a:pt x="397" y="95"/>
                  <a:pt x="397" y="95"/>
                  <a:pt x="397" y="95"/>
                </a:cubicBezTo>
                <a:cubicBezTo>
                  <a:pt x="398" y="95"/>
                  <a:pt x="399" y="96"/>
                  <a:pt x="401" y="96"/>
                </a:cubicBezTo>
                <a:cubicBezTo>
                  <a:pt x="401" y="96"/>
                  <a:pt x="401" y="96"/>
                  <a:pt x="401" y="96"/>
                </a:cubicBezTo>
                <a:cubicBezTo>
                  <a:pt x="398" y="96"/>
                  <a:pt x="395" y="96"/>
                  <a:pt x="391" y="97"/>
                </a:cubicBezTo>
                <a:cubicBezTo>
                  <a:pt x="391" y="97"/>
                  <a:pt x="391" y="97"/>
                  <a:pt x="390" y="97"/>
                </a:cubicBezTo>
                <a:cubicBezTo>
                  <a:pt x="392" y="97"/>
                  <a:pt x="393" y="97"/>
                  <a:pt x="395" y="97"/>
                </a:cubicBezTo>
                <a:cubicBezTo>
                  <a:pt x="393" y="98"/>
                  <a:pt x="396" y="98"/>
                  <a:pt x="397" y="98"/>
                </a:cubicBezTo>
                <a:cubicBezTo>
                  <a:pt x="399" y="99"/>
                  <a:pt x="401" y="98"/>
                  <a:pt x="402" y="99"/>
                </a:cubicBezTo>
                <a:cubicBezTo>
                  <a:pt x="399" y="99"/>
                  <a:pt x="396" y="99"/>
                  <a:pt x="393" y="99"/>
                </a:cubicBezTo>
                <a:cubicBezTo>
                  <a:pt x="392" y="99"/>
                  <a:pt x="392" y="99"/>
                  <a:pt x="391" y="99"/>
                </a:cubicBezTo>
                <a:cubicBezTo>
                  <a:pt x="393" y="100"/>
                  <a:pt x="396" y="100"/>
                  <a:pt x="398" y="100"/>
                </a:cubicBezTo>
                <a:cubicBezTo>
                  <a:pt x="398" y="100"/>
                  <a:pt x="397" y="100"/>
                  <a:pt x="397" y="101"/>
                </a:cubicBezTo>
                <a:cubicBezTo>
                  <a:pt x="400" y="101"/>
                  <a:pt x="401" y="101"/>
                  <a:pt x="403" y="102"/>
                </a:cubicBezTo>
                <a:cubicBezTo>
                  <a:pt x="402" y="102"/>
                  <a:pt x="401" y="101"/>
                  <a:pt x="399" y="101"/>
                </a:cubicBezTo>
                <a:cubicBezTo>
                  <a:pt x="395" y="101"/>
                  <a:pt x="391" y="100"/>
                  <a:pt x="387" y="100"/>
                </a:cubicBezTo>
                <a:cubicBezTo>
                  <a:pt x="387" y="100"/>
                  <a:pt x="387" y="100"/>
                  <a:pt x="387" y="101"/>
                </a:cubicBezTo>
                <a:cubicBezTo>
                  <a:pt x="393" y="101"/>
                  <a:pt x="398" y="101"/>
                  <a:pt x="403" y="103"/>
                </a:cubicBezTo>
                <a:cubicBezTo>
                  <a:pt x="406" y="103"/>
                  <a:pt x="406" y="103"/>
                  <a:pt x="406" y="103"/>
                </a:cubicBezTo>
                <a:cubicBezTo>
                  <a:pt x="406" y="103"/>
                  <a:pt x="406" y="103"/>
                  <a:pt x="406" y="103"/>
                </a:cubicBezTo>
                <a:cubicBezTo>
                  <a:pt x="398" y="102"/>
                  <a:pt x="389" y="102"/>
                  <a:pt x="381" y="101"/>
                </a:cubicBezTo>
                <a:cubicBezTo>
                  <a:pt x="380" y="101"/>
                  <a:pt x="380" y="101"/>
                  <a:pt x="380" y="101"/>
                </a:cubicBezTo>
                <a:cubicBezTo>
                  <a:pt x="387" y="102"/>
                  <a:pt x="395" y="103"/>
                  <a:pt x="401" y="104"/>
                </a:cubicBezTo>
                <a:cubicBezTo>
                  <a:pt x="393" y="103"/>
                  <a:pt x="385" y="103"/>
                  <a:pt x="377" y="102"/>
                </a:cubicBezTo>
                <a:cubicBezTo>
                  <a:pt x="374" y="102"/>
                  <a:pt x="374" y="102"/>
                  <a:pt x="374" y="102"/>
                </a:cubicBezTo>
                <a:cubicBezTo>
                  <a:pt x="383" y="103"/>
                  <a:pt x="393" y="103"/>
                  <a:pt x="402" y="106"/>
                </a:cubicBezTo>
                <a:cubicBezTo>
                  <a:pt x="403" y="106"/>
                  <a:pt x="403" y="106"/>
                  <a:pt x="403" y="106"/>
                </a:cubicBezTo>
                <a:cubicBezTo>
                  <a:pt x="398" y="105"/>
                  <a:pt x="392" y="105"/>
                  <a:pt x="386" y="104"/>
                </a:cubicBezTo>
                <a:cubicBezTo>
                  <a:pt x="386" y="104"/>
                  <a:pt x="386" y="104"/>
                  <a:pt x="386" y="104"/>
                </a:cubicBezTo>
                <a:cubicBezTo>
                  <a:pt x="387" y="105"/>
                  <a:pt x="389" y="105"/>
                  <a:pt x="390" y="105"/>
                </a:cubicBezTo>
                <a:cubicBezTo>
                  <a:pt x="384" y="105"/>
                  <a:pt x="378" y="104"/>
                  <a:pt x="372" y="104"/>
                </a:cubicBezTo>
                <a:cubicBezTo>
                  <a:pt x="372" y="104"/>
                  <a:pt x="371" y="104"/>
                  <a:pt x="371" y="104"/>
                </a:cubicBezTo>
                <a:cubicBezTo>
                  <a:pt x="366" y="104"/>
                  <a:pt x="366" y="104"/>
                  <a:pt x="366" y="104"/>
                </a:cubicBezTo>
                <a:cubicBezTo>
                  <a:pt x="366" y="104"/>
                  <a:pt x="366" y="104"/>
                  <a:pt x="366" y="104"/>
                </a:cubicBezTo>
                <a:cubicBezTo>
                  <a:pt x="377" y="106"/>
                  <a:pt x="389" y="106"/>
                  <a:pt x="401" y="108"/>
                </a:cubicBezTo>
                <a:cubicBezTo>
                  <a:pt x="403" y="109"/>
                  <a:pt x="405" y="109"/>
                  <a:pt x="408" y="109"/>
                </a:cubicBezTo>
                <a:cubicBezTo>
                  <a:pt x="412" y="110"/>
                  <a:pt x="416" y="110"/>
                  <a:pt x="420" y="110"/>
                </a:cubicBezTo>
                <a:cubicBezTo>
                  <a:pt x="420" y="111"/>
                  <a:pt x="419" y="110"/>
                  <a:pt x="418" y="111"/>
                </a:cubicBezTo>
                <a:cubicBezTo>
                  <a:pt x="418" y="111"/>
                  <a:pt x="417" y="111"/>
                  <a:pt x="417" y="111"/>
                </a:cubicBezTo>
                <a:cubicBezTo>
                  <a:pt x="418" y="111"/>
                  <a:pt x="419" y="112"/>
                  <a:pt x="421" y="112"/>
                </a:cubicBezTo>
                <a:cubicBezTo>
                  <a:pt x="422" y="112"/>
                  <a:pt x="423" y="112"/>
                  <a:pt x="424" y="113"/>
                </a:cubicBezTo>
                <a:cubicBezTo>
                  <a:pt x="422" y="113"/>
                  <a:pt x="422" y="113"/>
                  <a:pt x="422" y="113"/>
                </a:cubicBezTo>
                <a:cubicBezTo>
                  <a:pt x="417" y="113"/>
                  <a:pt x="411" y="112"/>
                  <a:pt x="406" y="113"/>
                </a:cubicBezTo>
                <a:cubicBezTo>
                  <a:pt x="405" y="113"/>
                  <a:pt x="403" y="113"/>
                  <a:pt x="402" y="113"/>
                </a:cubicBezTo>
                <a:cubicBezTo>
                  <a:pt x="403" y="113"/>
                  <a:pt x="403" y="113"/>
                  <a:pt x="403" y="113"/>
                </a:cubicBezTo>
                <a:cubicBezTo>
                  <a:pt x="409" y="114"/>
                  <a:pt x="414" y="114"/>
                  <a:pt x="421" y="115"/>
                </a:cubicBezTo>
                <a:cubicBezTo>
                  <a:pt x="422" y="115"/>
                  <a:pt x="422" y="115"/>
                  <a:pt x="422" y="115"/>
                </a:cubicBezTo>
                <a:cubicBezTo>
                  <a:pt x="421" y="115"/>
                  <a:pt x="421" y="115"/>
                  <a:pt x="421" y="115"/>
                </a:cubicBezTo>
                <a:cubicBezTo>
                  <a:pt x="415" y="115"/>
                  <a:pt x="415" y="115"/>
                  <a:pt x="415" y="115"/>
                </a:cubicBezTo>
                <a:cubicBezTo>
                  <a:pt x="414" y="116"/>
                  <a:pt x="414" y="116"/>
                  <a:pt x="414" y="116"/>
                </a:cubicBezTo>
                <a:cubicBezTo>
                  <a:pt x="416" y="116"/>
                  <a:pt x="418" y="116"/>
                  <a:pt x="419" y="116"/>
                </a:cubicBezTo>
                <a:cubicBezTo>
                  <a:pt x="419" y="116"/>
                  <a:pt x="420" y="116"/>
                  <a:pt x="419" y="117"/>
                </a:cubicBezTo>
                <a:cubicBezTo>
                  <a:pt x="420" y="117"/>
                  <a:pt x="420" y="117"/>
                  <a:pt x="421" y="117"/>
                </a:cubicBezTo>
                <a:cubicBezTo>
                  <a:pt x="418" y="117"/>
                  <a:pt x="414" y="117"/>
                  <a:pt x="411" y="117"/>
                </a:cubicBezTo>
                <a:cubicBezTo>
                  <a:pt x="414" y="118"/>
                  <a:pt x="418" y="117"/>
                  <a:pt x="421" y="118"/>
                </a:cubicBezTo>
                <a:cubicBezTo>
                  <a:pt x="419" y="118"/>
                  <a:pt x="418" y="118"/>
                  <a:pt x="417" y="118"/>
                </a:cubicBezTo>
                <a:cubicBezTo>
                  <a:pt x="417" y="118"/>
                  <a:pt x="418" y="118"/>
                  <a:pt x="419" y="118"/>
                </a:cubicBezTo>
                <a:cubicBezTo>
                  <a:pt x="417" y="119"/>
                  <a:pt x="416" y="118"/>
                  <a:pt x="414" y="119"/>
                </a:cubicBezTo>
                <a:cubicBezTo>
                  <a:pt x="410" y="119"/>
                  <a:pt x="404" y="119"/>
                  <a:pt x="400" y="119"/>
                </a:cubicBezTo>
                <a:cubicBezTo>
                  <a:pt x="400" y="119"/>
                  <a:pt x="400" y="119"/>
                  <a:pt x="400" y="119"/>
                </a:cubicBezTo>
                <a:cubicBezTo>
                  <a:pt x="405" y="120"/>
                  <a:pt x="411" y="120"/>
                  <a:pt x="416" y="120"/>
                </a:cubicBezTo>
                <a:cubicBezTo>
                  <a:pt x="416" y="120"/>
                  <a:pt x="417" y="120"/>
                  <a:pt x="417" y="120"/>
                </a:cubicBezTo>
                <a:cubicBezTo>
                  <a:pt x="416" y="120"/>
                  <a:pt x="415" y="120"/>
                  <a:pt x="414" y="121"/>
                </a:cubicBezTo>
                <a:cubicBezTo>
                  <a:pt x="412" y="121"/>
                  <a:pt x="412" y="121"/>
                  <a:pt x="412" y="121"/>
                </a:cubicBezTo>
                <a:cubicBezTo>
                  <a:pt x="412" y="121"/>
                  <a:pt x="412" y="121"/>
                  <a:pt x="412" y="121"/>
                </a:cubicBezTo>
                <a:cubicBezTo>
                  <a:pt x="411" y="121"/>
                  <a:pt x="410" y="121"/>
                  <a:pt x="409" y="121"/>
                </a:cubicBezTo>
                <a:cubicBezTo>
                  <a:pt x="410" y="121"/>
                  <a:pt x="412" y="121"/>
                  <a:pt x="414" y="121"/>
                </a:cubicBezTo>
                <a:cubicBezTo>
                  <a:pt x="411" y="122"/>
                  <a:pt x="406" y="121"/>
                  <a:pt x="403" y="121"/>
                </a:cubicBezTo>
                <a:cubicBezTo>
                  <a:pt x="402" y="121"/>
                  <a:pt x="402" y="121"/>
                  <a:pt x="401" y="121"/>
                </a:cubicBezTo>
                <a:cubicBezTo>
                  <a:pt x="406" y="122"/>
                  <a:pt x="409" y="123"/>
                  <a:pt x="414" y="122"/>
                </a:cubicBezTo>
                <a:cubicBezTo>
                  <a:pt x="414" y="122"/>
                  <a:pt x="414" y="122"/>
                  <a:pt x="414" y="122"/>
                </a:cubicBezTo>
                <a:cubicBezTo>
                  <a:pt x="413" y="122"/>
                  <a:pt x="413" y="122"/>
                  <a:pt x="413" y="122"/>
                </a:cubicBezTo>
                <a:cubicBezTo>
                  <a:pt x="413" y="123"/>
                  <a:pt x="413" y="123"/>
                  <a:pt x="413" y="123"/>
                </a:cubicBezTo>
                <a:cubicBezTo>
                  <a:pt x="412" y="123"/>
                  <a:pt x="412" y="123"/>
                  <a:pt x="412" y="123"/>
                </a:cubicBezTo>
                <a:cubicBezTo>
                  <a:pt x="414" y="123"/>
                  <a:pt x="415" y="123"/>
                  <a:pt x="416" y="123"/>
                </a:cubicBezTo>
                <a:cubicBezTo>
                  <a:pt x="413" y="124"/>
                  <a:pt x="409" y="123"/>
                  <a:pt x="405" y="124"/>
                </a:cubicBezTo>
                <a:cubicBezTo>
                  <a:pt x="404" y="124"/>
                  <a:pt x="403" y="124"/>
                  <a:pt x="402" y="124"/>
                </a:cubicBezTo>
                <a:cubicBezTo>
                  <a:pt x="406" y="125"/>
                  <a:pt x="411" y="125"/>
                  <a:pt x="415" y="125"/>
                </a:cubicBezTo>
                <a:cubicBezTo>
                  <a:pt x="415" y="125"/>
                  <a:pt x="415" y="125"/>
                  <a:pt x="415" y="125"/>
                </a:cubicBezTo>
                <a:cubicBezTo>
                  <a:pt x="413" y="125"/>
                  <a:pt x="410" y="125"/>
                  <a:pt x="407" y="125"/>
                </a:cubicBezTo>
                <a:cubicBezTo>
                  <a:pt x="407" y="125"/>
                  <a:pt x="406" y="125"/>
                  <a:pt x="406" y="125"/>
                </a:cubicBezTo>
                <a:cubicBezTo>
                  <a:pt x="406" y="125"/>
                  <a:pt x="406" y="125"/>
                  <a:pt x="406" y="125"/>
                </a:cubicBezTo>
                <a:cubicBezTo>
                  <a:pt x="406" y="126"/>
                  <a:pt x="406" y="126"/>
                  <a:pt x="406" y="126"/>
                </a:cubicBezTo>
                <a:cubicBezTo>
                  <a:pt x="407" y="126"/>
                  <a:pt x="408" y="126"/>
                  <a:pt x="409" y="126"/>
                </a:cubicBezTo>
                <a:cubicBezTo>
                  <a:pt x="409" y="126"/>
                  <a:pt x="409" y="126"/>
                  <a:pt x="408" y="126"/>
                </a:cubicBezTo>
                <a:cubicBezTo>
                  <a:pt x="407" y="126"/>
                  <a:pt x="405" y="126"/>
                  <a:pt x="403" y="126"/>
                </a:cubicBezTo>
                <a:cubicBezTo>
                  <a:pt x="402" y="126"/>
                  <a:pt x="401" y="126"/>
                  <a:pt x="400" y="126"/>
                </a:cubicBezTo>
                <a:cubicBezTo>
                  <a:pt x="400" y="126"/>
                  <a:pt x="400" y="126"/>
                  <a:pt x="400" y="126"/>
                </a:cubicBezTo>
                <a:cubicBezTo>
                  <a:pt x="420" y="129"/>
                  <a:pt x="420" y="129"/>
                  <a:pt x="420" y="129"/>
                </a:cubicBezTo>
                <a:cubicBezTo>
                  <a:pt x="421" y="129"/>
                  <a:pt x="422" y="129"/>
                  <a:pt x="422" y="128"/>
                </a:cubicBezTo>
                <a:cubicBezTo>
                  <a:pt x="422" y="129"/>
                  <a:pt x="423" y="129"/>
                  <a:pt x="424" y="128"/>
                </a:cubicBezTo>
                <a:cubicBezTo>
                  <a:pt x="429" y="129"/>
                  <a:pt x="435" y="130"/>
                  <a:pt x="441" y="130"/>
                </a:cubicBezTo>
                <a:cubicBezTo>
                  <a:pt x="442" y="130"/>
                  <a:pt x="443" y="130"/>
                  <a:pt x="444" y="130"/>
                </a:cubicBezTo>
                <a:cubicBezTo>
                  <a:pt x="439" y="130"/>
                  <a:pt x="434" y="129"/>
                  <a:pt x="430" y="129"/>
                </a:cubicBezTo>
                <a:cubicBezTo>
                  <a:pt x="437" y="130"/>
                  <a:pt x="445" y="131"/>
                  <a:pt x="453" y="131"/>
                </a:cubicBezTo>
                <a:cubicBezTo>
                  <a:pt x="453" y="132"/>
                  <a:pt x="451" y="131"/>
                  <a:pt x="451" y="132"/>
                </a:cubicBezTo>
                <a:cubicBezTo>
                  <a:pt x="451" y="131"/>
                  <a:pt x="450" y="132"/>
                  <a:pt x="449" y="132"/>
                </a:cubicBezTo>
                <a:cubicBezTo>
                  <a:pt x="450" y="132"/>
                  <a:pt x="450" y="132"/>
                  <a:pt x="450" y="132"/>
                </a:cubicBezTo>
                <a:cubicBezTo>
                  <a:pt x="453" y="133"/>
                  <a:pt x="457" y="132"/>
                  <a:pt x="458" y="133"/>
                </a:cubicBezTo>
                <a:cubicBezTo>
                  <a:pt x="450" y="134"/>
                  <a:pt x="441" y="133"/>
                  <a:pt x="433" y="133"/>
                </a:cubicBezTo>
                <a:cubicBezTo>
                  <a:pt x="432" y="134"/>
                  <a:pt x="432" y="134"/>
                  <a:pt x="432" y="134"/>
                </a:cubicBezTo>
                <a:cubicBezTo>
                  <a:pt x="433" y="134"/>
                  <a:pt x="433" y="134"/>
                  <a:pt x="433" y="134"/>
                </a:cubicBezTo>
                <a:cubicBezTo>
                  <a:pt x="447" y="135"/>
                  <a:pt x="447" y="135"/>
                  <a:pt x="447" y="135"/>
                </a:cubicBezTo>
                <a:cubicBezTo>
                  <a:pt x="449" y="135"/>
                  <a:pt x="444" y="135"/>
                  <a:pt x="452" y="135"/>
                </a:cubicBezTo>
                <a:cubicBezTo>
                  <a:pt x="449" y="135"/>
                  <a:pt x="449" y="135"/>
                  <a:pt x="449" y="135"/>
                </a:cubicBezTo>
                <a:cubicBezTo>
                  <a:pt x="449" y="135"/>
                  <a:pt x="449" y="135"/>
                  <a:pt x="449" y="135"/>
                </a:cubicBezTo>
                <a:cubicBezTo>
                  <a:pt x="452" y="136"/>
                  <a:pt x="452" y="136"/>
                  <a:pt x="452" y="136"/>
                </a:cubicBezTo>
                <a:cubicBezTo>
                  <a:pt x="439" y="135"/>
                  <a:pt x="439" y="135"/>
                  <a:pt x="439" y="135"/>
                </a:cubicBezTo>
                <a:cubicBezTo>
                  <a:pt x="439" y="135"/>
                  <a:pt x="439" y="135"/>
                  <a:pt x="439" y="135"/>
                </a:cubicBezTo>
                <a:cubicBezTo>
                  <a:pt x="440" y="136"/>
                  <a:pt x="440" y="136"/>
                  <a:pt x="440" y="136"/>
                </a:cubicBezTo>
                <a:cubicBezTo>
                  <a:pt x="442" y="136"/>
                  <a:pt x="430" y="135"/>
                  <a:pt x="444" y="136"/>
                </a:cubicBezTo>
                <a:cubicBezTo>
                  <a:pt x="432" y="135"/>
                  <a:pt x="432" y="135"/>
                  <a:pt x="432" y="135"/>
                </a:cubicBezTo>
                <a:cubicBezTo>
                  <a:pt x="431" y="135"/>
                  <a:pt x="431" y="135"/>
                  <a:pt x="431" y="135"/>
                </a:cubicBezTo>
                <a:cubicBezTo>
                  <a:pt x="432" y="136"/>
                  <a:pt x="432" y="136"/>
                  <a:pt x="432" y="136"/>
                </a:cubicBezTo>
                <a:cubicBezTo>
                  <a:pt x="444" y="137"/>
                  <a:pt x="444" y="137"/>
                  <a:pt x="444" y="137"/>
                </a:cubicBezTo>
                <a:cubicBezTo>
                  <a:pt x="447" y="137"/>
                  <a:pt x="449" y="137"/>
                  <a:pt x="452" y="137"/>
                </a:cubicBezTo>
                <a:cubicBezTo>
                  <a:pt x="451" y="137"/>
                  <a:pt x="451" y="137"/>
                  <a:pt x="451" y="137"/>
                </a:cubicBezTo>
                <a:cubicBezTo>
                  <a:pt x="451" y="137"/>
                  <a:pt x="451" y="137"/>
                  <a:pt x="451" y="137"/>
                </a:cubicBezTo>
                <a:cubicBezTo>
                  <a:pt x="450" y="137"/>
                  <a:pt x="450" y="137"/>
                  <a:pt x="450" y="137"/>
                </a:cubicBezTo>
                <a:cubicBezTo>
                  <a:pt x="449" y="137"/>
                  <a:pt x="449" y="137"/>
                  <a:pt x="449" y="137"/>
                </a:cubicBezTo>
                <a:cubicBezTo>
                  <a:pt x="449" y="137"/>
                  <a:pt x="452" y="137"/>
                  <a:pt x="448" y="137"/>
                </a:cubicBezTo>
                <a:cubicBezTo>
                  <a:pt x="448" y="138"/>
                  <a:pt x="448" y="138"/>
                  <a:pt x="448" y="138"/>
                </a:cubicBezTo>
                <a:cubicBezTo>
                  <a:pt x="448" y="138"/>
                  <a:pt x="448" y="138"/>
                  <a:pt x="448" y="138"/>
                </a:cubicBezTo>
                <a:cubicBezTo>
                  <a:pt x="442" y="138"/>
                  <a:pt x="442" y="138"/>
                  <a:pt x="442" y="138"/>
                </a:cubicBezTo>
                <a:cubicBezTo>
                  <a:pt x="431" y="137"/>
                  <a:pt x="431" y="137"/>
                  <a:pt x="431" y="137"/>
                </a:cubicBezTo>
                <a:cubicBezTo>
                  <a:pt x="431" y="137"/>
                  <a:pt x="431" y="137"/>
                  <a:pt x="431" y="137"/>
                </a:cubicBezTo>
                <a:cubicBezTo>
                  <a:pt x="436" y="138"/>
                  <a:pt x="439" y="137"/>
                  <a:pt x="444" y="138"/>
                </a:cubicBezTo>
                <a:cubicBezTo>
                  <a:pt x="448" y="138"/>
                  <a:pt x="448" y="138"/>
                  <a:pt x="448" y="138"/>
                </a:cubicBezTo>
                <a:cubicBezTo>
                  <a:pt x="450" y="139"/>
                  <a:pt x="440" y="138"/>
                  <a:pt x="452" y="138"/>
                </a:cubicBezTo>
                <a:cubicBezTo>
                  <a:pt x="447" y="138"/>
                  <a:pt x="445" y="139"/>
                  <a:pt x="440" y="138"/>
                </a:cubicBezTo>
                <a:cubicBezTo>
                  <a:pt x="442" y="139"/>
                  <a:pt x="442" y="139"/>
                  <a:pt x="442" y="139"/>
                </a:cubicBezTo>
                <a:cubicBezTo>
                  <a:pt x="442" y="139"/>
                  <a:pt x="441" y="139"/>
                  <a:pt x="442" y="139"/>
                </a:cubicBezTo>
                <a:cubicBezTo>
                  <a:pt x="440" y="139"/>
                  <a:pt x="439" y="138"/>
                  <a:pt x="437" y="139"/>
                </a:cubicBezTo>
                <a:cubicBezTo>
                  <a:pt x="435" y="139"/>
                  <a:pt x="435" y="139"/>
                  <a:pt x="435" y="139"/>
                </a:cubicBezTo>
                <a:cubicBezTo>
                  <a:pt x="431" y="139"/>
                  <a:pt x="431" y="139"/>
                  <a:pt x="431" y="139"/>
                </a:cubicBezTo>
                <a:cubicBezTo>
                  <a:pt x="430" y="139"/>
                  <a:pt x="430" y="139"/>
                  <a:pt x="430" y="139"/>
                </a:cubicBezTo>
                <a:cubicBezTo>
                  <a:pt x="430" y="139"/>
                  <a:pt x="431" y="139"/>
                  <a:pt x="430" y="139"/>
                </a:cubicBezTo>
                <a:cubicBezTo>
                  <a:pt x="434" y="139"/>
                  <a:pt x="434" y="139"/>
                  <a:pt x="434" y="139"/>
                </a:cubicBezTo>
                <a:cubicBezTo>
                  <a:pt x="431" y="139"/>
                  <a:pt x="431" y="139"/>
                  <a:pt x="431" y="139"/>
                </a:cubicBezTo>
                <a:cubicBezTo>
                  <a:pt x="430" y="139"/>
                  <a:pt x="430" y="139"/>
                  <a:pt x="430" y="139"/>
                </a:cubicBezTo>
                <a:cubicBezTo>
                  <a:pt x="431" y="139"/>
                  <a:pt x="439" y="140"/>
                  <a:pt x="422" y="139"/>
                </a:cubicBezTo>
                <a:cubicBezTo>
                  <a:pt x="421" y="139"/>
                  <a:pt x="420" y="139"/>
                  <a:pt x="419" y="139"/>
                </a:cubicBezTo>
                <a:cubicBezTo>
                  <a:pt x="419" y="139"/>
                  <a:pt x="419" y="139"/>
                  <a:pt x="418" y="139"/>
                </a:cubicBezTo>
                <a:cubicBezTo>
                  <a:pt x="432" y="140"/>
                  <a:pt x="432" y="140"/>
                  <a:pt x="432" y="140"/>
                </a:cubicBezTo>
                <a:cubicBezTo>
                  <a:pt x="442" y="141"/>
                  <a:pt x="442" y="141"/>
                  <a:pt x="442" y="141"/>
                </a:cubicBezTo>
                <a:cubicBezTo>
                  <a:pt x="442" y="141"/>
                  <a:pt x="442" y="141"/>
                  <a:pt x="442" y="141"/>
                </a:cubicBezTo>
                <a:cubicBezTo>
                  <a:pt x="439" y="141"/>
                  <a:pt x="439" y="141"/>
                  <a:pt x="439" y="141"/>
                </a:cubicBezTo>
                <a:cubicBezTo>
                  <a:pt x="437" y="141"/>
                  <a:pt x="436" y="141"/>
                  <a:pt x="434" y="141"/>
                </a:cubicBezTo>
                <a:cubicBezTo>
                  <a:pt x="432" y="141"/>
                  <a:pt x="432" y="141"/>
                  <a:pt x="432" y="141"/>
                </a:cubicBezTo>
                <a:cubicBezTo>
                  <a:pt x="429" y="141"/>
                  <a:pt x="429" y="141"/>
                  <a:pt x="429" y="141"/>
                </a:cubicBezTo>
                <a:cubicBezTo>
                  <a:pt x="428" y="141"/>
                  <a:pt x="433" y="141"/>
                  <a:pt x="427" y="141"/>
                </a:cubicBezTo>
                <a:cubicBezTo>
                  <a:pt x="432" y="141"/>
                  <a:pt x="432" y="141"/>
                  <a:pt x="432" y="141"/>
                </a:cubicBezTo>
                <a:cubicBezTo>
                  <a:pt x="430" y="141"/>
                  <a:pt x="430" y="141"/>
                  <a:pt x="430" y="141"/>
                </a:cubicBezTo>
                <a:cubicBezTo>
                  <a:pt x="426" y="141"/>
                  <a:pt x="426" y="141"/>
                  <a:pt x="426" y="141"/>
                </a:cubicBezTo>
                <a:cubicBezTo>
                  <a:pt x="422" y="141"/>
                  <a:pt x="422" y="141"/>
                  <a:pt x="422" y="141"/>
                </a:cubicBezTo>
                <a:cubicBezTo>
                  <a:pt x="422" y="141"/>
                  <a:pt x="420" y="141"/>
                  <a:pt x="417" y="141"/>
                </a:cubicBezTo>
                <a:cubicBezTo>
                  <a:pt x="418" y="141"/>
                  <a:pt x="418" y="141"/>
                  <a:pt x="418" y="141"/>
                </a:cubicBezTo>
                <a:cubicBezTo>
                  <a:pt x="426" y="142"/>
                  <a:pt x="426" y="142"/>
                  <a:pt x="426" y="142"/>
                </a:cubicBezTo>
                <a:cubicBezTo>
                  <a:pt x="431" y="142"/>
                  <a:pt x="431" y="142"/>
                  <a:pt x="431" y="142"/>
                </a:cubicBezTo>
                <a:cubicBezTo>
                  <a:pt x="431" y="143"/>
                  <a:pt x="431" y="143"/>
                  <a:pt x="431" y="143"/>
                </a:cubicBezTo>
                <a:cubicBezTo>
                  <a:pt x="437" y="143"/>
                  <a:pt x="437" y="143"/>
                  <a:pt x="437" y="143"/>
                </a:cubicBezTo>
                <a:cubicBezTo>
                  <a:pt x="436" y="143"/>
                  <a:pt x="436" y="143"/>
                  <a:pt x="436" y="143"/>
                </a:cubicBezTo>
                <a:cubicBezTo>
                  <a:pt x="436" y="143"/>
                  <a:pt x="436" y="143"/>
                  <a:pt x="436" y="143"/>
                </a:cubicBezTo>
                <a:cubicBezTo>
                  <a:pt x="440" y="144"/>
                  <a:pt x="440" y="144"/>
                  <a:pt x="440" y="144"/>
                </a:cubicBezTo>
                <a:cubicBezTo>
                  <a:pt x="443" y="144"/>
                  <a:pt x="443" y="144"/>
                  <a:pt x="443" y="144"/>
                </a:cubicBezTo>
                <a:cubicBezTo>
                  <a:pt x="442" y="144"/>
                  <a:pt x="442" y="144"/>
                  <a:pt x="442" y="144"/>
                </a:cubicBezTo>
                <a:cubicBezTo>
                  <a:pt x="442" y="144"/>
                  <a:pt x="442" y="144"/>
                  <a:pt x="442" y="144"/>
                </a:cubicBezTo>
                <a:cubicBezTo>
                  <a:pt x="441" y="144"/>
                  <a:pt x="441" y="144"/>
                  <a:pt x="441" y="144"/>
                </a:cubicBezTo>
                <a:cubicBezTo>
                  <a:pt x="442" y="144"/>
                  <a:pt x="442" y="144"/>
                  <a:pt x="442" y="144"/>
                </a:cubicBezTo>
                <a:cubicBezTo>
                  <a:pt x="442" y="144"/>
                  <a:pt x="441" y="144"/>
                  <a:pt x="443" y="144"/>
                </a:cubicBezTo>
                <a:cubicBezTo>
                  <a:pt x="443" y="144"/>
                  <a:pt x="443" y="144"/>
                  <a:pt x="443" y="144"/>
                </a:cubicBezTo>
                <a:cubicBezTo>
                  <a:pt x="441" y="144"/>
                  <a:pt x="441" y="144"/>
                  <a:pt x="441" y="144"/>
                </a:cubicBezTo>
                <a:cubicBezTo>
                  <a:pt x="440" y="144"/>
                  <a:pt x="440" y="144"/>
                  <a:pt x="440" y="144"/>
                </a:cubicBezTo>
                <a:cubicBezTo>
                  <a:pt x="438" y="144"/>
                  <a:pt x="438" y="144"/>
                  <a:pt x="438" y="144"/>
                </a:cubicBezTo>
                <a:cubicBezTo>
                  <a:pt x="438" y="144"/>
                  <a:pt x="438" y="144"/>
                  <a:pt x="438" y="144"/>
                </a:cubicBezTo>
                <a:cubicBezTo>
                  <a:pt x="438" y="144"/>
                  <a:pt x="438" y="144"/>
                  <a:pt x="438" y="144"/>
                </a:cubicBezTo>
                <a:cubicBezTo>
                  <a:pt x="438" y="144"/>
                  <a:pt x="438" y="144"/>
                  <a:pt x="438" y="144"/>
                </a:cubicBezTo>
                <a:cubicBezTo>
                  <a:pt x="439" y="144"/>
                  <a:pt x="439" y="144"/>
                  <a:pt x="439" y="144"/>
                </a:cubicBezTo>
                <a:cubicBezTo>
                  <a:pt x="439" y="144"/>
                  <a:pt x="439" y="144"/>
                  <a:pt x="439" y="144"/>
                </a:cubicBezTo>
                <a:cubicBezTo>
                  <a:pt x="433" y="144"/>
                  <a:pt x="433" y="144"/>
                  <a:pt x="433" y="144"/>
                </a:cubicBezTo>
                <a:cubicBezTo>
                  <a:pt x="432" y="144"/>
                  <a:pt x="432" y="144"/>
                  <a:pt x="432" y="144"/>
                </a:cubicBezTo>
                <a:cubicBezTo>
                  <a:pt x="430" y="144"/>
                  <a:pt x="428" y="144"/>
                  <a:pt x="426" y="144"/>
                </a:cubicBezTo>
                <a:cubicBezTo>
                  <a:pt x="427" y="144"/>
                  <a:pt x="427" y="144"/>
                  <a:pt x="427" y="144"/>
                </a:cubicBezTo>
                <a:cubicBezTo>
                  <a:pt x="429" y="144"/>
                  <a:pt x="429" y="144"/>
                  <a:pt x="429" y="144"/>
                </a:cubicBezTo>
                <a:cubicBezTo>
                  <a:pt x="429" y="144"/>
                  <a:pt x="429" y="144"/>
                  <a:pt x="429" y="144"/>
                </a:cubicBezTo>
                <a:cubicBezTo>
                  <a:pt x="428" y="145"/>
                  <a:pt x="427" y="144"/>
                  <a:pt x="425" y="144"/>
                </a:cubicBezTo>
                <a:cubicBezTo>
                  <a:pt x="426" y="145"/>
                  <a:pt x="429" y="145"/>
                  <a:pt x="435" y="145"/>
                </a:cubicBezTo>
                <a:cubicBezTo>
                  <a:pt x="441" y="145"/>
                  <a:pt x="441" y="145"/>
                  <a:pt x="441" y="145"/>
                </a:cubicBezTo>
                <a:cubicBezTo>
                  <a:pt x="441" y="145"/>
                  <a:pt x="441" y="145"/>
                  <a:pt x="441" y="145"/>
                </a:cubicBezTo>
                <a:cubicBezTo>
                  <a:pt x="442" y="145"/>
                  <a:pt x="442" y="145"/>
                  <a:pt x="442" y="145"/>
                </a:cubicBezTo>
                <a:cubicBezTo>
                  <a:pt x="443" y="145"/>
                  <a:pt x="443" y="145"/>
                  <a:pt x="443" y="145"/>
                </a:cubicBezTo>
                <a:cubicBezTo>
                  <a:pt x="443" y="145"/>
                  <a:pt x="443" y="145"/>
                  <a:pt x="444" y="146"/>
                </a:cubicBezTo>
                <a:cubicBezTo>
                  <a:pt x="442" y="146"/>
                  <a:pt x="442" y="146"/>
                  <a:pt x="442" y="146"/>
                </a:cubicBezTo>
                <a:cubicBezTo>
                  <a:pt x="441" y="146"/>
                  <a:pt x="441" y="146"/>
                  <a:pt x="441" y="146"/>
                </a:cubicBezTo>
                <a:cubicBezTo>
                  <a:pt x="441" y="146"/>
                  <a:pt x="441" y="146"/>
                  <a:pt x="441" y="146"/>
                </a:cubicBezTo>
                <a:cubicBezTo>
                  <a:pt x="440" y="145"/>
                  <a:pt x="440" y="145"/>
                  <a:pt x="440" y="145"/>
                </a:cubicBezTo>
                <a:cubicBezTo>
                  <a:pt x="438" y="146"/>
                  <a:pt x="438" y="146"/>
                  <a:pt x="438" y="146"/>
                </a:cubicBezTo>
                <a:cubicBezTo>
                  <a:pt x="437" y="146"/>
                  <a:pt x="437" y="146"/>
                  <a:pt x="437" y="146"/>
                </a:cubicBezTo>
                <a:cubicBezTo>
                  <a:pt x="431" y="146"/>
                  <a:pt x="431" y="146"/>
                  <a:pt x="431" y="146"/>
                </a:cubicBezTo>
                <a:cubicBezTo>
                  <a:pt x="430" y="146"/>
                  <a:pt x="430" y="146"/>
                  <a:pt x="430" y="146"/>
                </a:cubicBezTo>
                <a:cubicBezTo>
                  <a:pt x="428" y="146"/>
                  <a:pt x="428" y="146"/>
                  <a:pt x="428" y="146"/>
                </a:cubicBezTo>
                <a:cubicBezTo>
                  <a:pt x="427" y="146"/>
                  <a:pt x="427" y="146"/>
                  <a:pt x="427" y="146"/>
                </a:cubicBezTo>
                <a:cubicBezTo>
                  <a:pt x="427" y="146"/>
                  <a:pt x="427" y="146"/>
                  <a:pt x="427" y="146"/>
                </a:cubicBezTo>
                <a:cubicBezTo>
                  <a:pt x="427" y="146"/>
                  <a:pt x="427" y="145"/>
                  <a:pt x="427" y="146"/>
                </a:cubicBezTo>
                <a:cubicBezTo>
                  <a:pt x="428" y="146"/>
                  <a:pt x="428" y="146"/>
                  <a:pt x="428" y="146"/>
                </a:cubicBezTo>
                <a:cubicBezTo>
                  <a:pt x="428" y="146"/>
                  <a:pt x="426" y="146"/>
                  <a:pt x="428" y="146"/>
                </a:cubicBezTo>
                <a:cubicBezTo>
                  <a:pt x="428" y="146"/>
                  <a:pt x="428" y="146"/>
                  <a:pt x="428" y="146"/>
                </a:cubicBezTo>
                <a:cubicBezTo>
                  <a:pt x="427" y="146"/>
                  <a:pt x="427" y="146"/>
                  <a:pt x="427" y="146"/>
                </a:cubicBezTo>
                <a:cubicBezTo>
                  <a:pt x="427" y="146"/>
                  <a:pt x="427" y="146"/>
                  <a:pt x="427" y="146"/>
                </a:cubicBezTo>
                <a:cubicBezTo>
                  <a:pt x="419" y="146"/>
                  <a:pt x="419" y="146"/>
                  <a:pt x="419" y="146"/>
                </a:cubicBezTo>
                <a:cubicBezTo>
                  <a:pt x="415" y="146"/>
                  <a:pt x="411" y="146"/>
                  <a:pt x="408" y="146"/>
                </a:cubicBezTo>
                <a:cubicBezTo>
                  <a:pt x="407" y="146"/>
                  <a:pt x="407" y="146"/>
                  <a:pt x="407" y="146"/>
                </a:cubicBezTo>
                <a:cubicBezTo>
                  <a:pt x="395" y="146"/>
                  <a:pt x="395" y="146"/>
                  <a:pt x="395" y="146"/>
                </a:cubicBezTo>
                <a:cubicBezTo>
                  <a:pt x="394" y="146"/>
                  <a:pt x="394" y="146"/>
                  <a:pt x="394" y="146"/>
                </a:cubicBezTo>
                <a:cubicBezTo>
                  <a:pt x="396" y="146"/>
                  <a:pt x="396" y="146"/>
                  <a:pt x="396" y="146"/>
                </a:cubicBezTo>
                <a:cubicBezTo>
                  <a:pt x="400" y="146"/>
                  <a:pt x="400" y="146"/>
                  <a:pt x="400" y="146"/>
                </a:cubicBezTo>
                <a:cubicBezTo>
                  <a:pt x="400" y="146"/>
                  <a:pt x="402" y="147"/>
                  <a:pt x="405" y="147"/>
                </a:cubicBezTo>
                <a:cubicBezTo>
                  <a:pt x="405" y="147"/>
                  <a:pt x="405" y="147"/>
                  <a:pt x="405" y="147"/>
                </a:cubicBezTo>
                <a:cubicBezTo>
                  <a:pt x="406" y="147"/>
                  <a:pt x="406" y="147"/>
                  <a:pt x="406" y="147"/>
                </a:cubicBezTo>
                <a:cubicBezTo>
                  <a:pt x="406" y="147"/>
                  <a:pt x="406" y="147"/>
                  <a:pt x="406" y="147"/>
                </a:cubicBezTo>
                <a:cubicBezTo>
                  <a:pt x="408" y="146"/>
                  <a:pt x="408" y="146"/>
                  <a:pt x="408" y="146"/>
                </a:cubicBezTo>
                <a:cubicBezTo>
                  <a:pt x="408" y="147"/>
                  <a:pt x="408" y="147"/>
                  <a:pt x="408" y="147"/>
                </a:cubicBezTo>
                <a:cubicBezTo>
                  <a:pt x="409" y="147"/>
                  <a:pt x="409" y="147"/>
                  <a:pt x="409" y="147"/>
                </a:cubicBezTo>
                <a:cubicBezTo>
                  <a:pt x="408" y="146"/>
                  <a:pt x="408" y="146"/>
                  <a:pt x="408" y="146"/>
                </a:cubicBezTo>
                <a:cubicBezTo>
                  <a:pt x="409" y="146"/>
                  <a:pt x="409" y="146"/>
                  <a:pt x="409" y="147"/>
                </a:cubicBezTo>
                <a:cubicBezTo>
                  <a:pt x="409" y="147"/>
                  <a:pt x="410" y="147"/>
                  <a:pt x="410" y="147"/>
                </a:cubicBezTo>
                <a:cubicBezTo>
                  <a:pt x="410" y="147"/>
                  <a:pt x="410" y="147"/>
                  <a:pt x="410" y="147"/>
                </a:cubicBezTo>
                <a:cubicBezTo>
                  <a:pt x="410" y="147"/>
                  <a:pt x="410" y="147"/>
                  <a:pt x="410" y="147"/>
                </a:cubicBezTo>
                <a:cubicBezTo>
                  <a:pt x="413" y="147"/>
                  <a:pt x="413" y="147"/>
                  <a:pt x="413" y="147"/>
                </a:cubicBezTo>
                <a:cubicBezTo>
                  <a:pt x="413" y="147"/>
                  <a:pt x="413" y="147"/>
                  <a:pt x="413" y="147"/>
                </a:cubicBezTo>
                <a:cubicBezTo>
                  <a:pt x="414" y="147"/>
                  <a:pt x="415" y="147"/>
                  <a:pt x="416" y="147"/>
                </a:cubicBezTo>
                <a:cubicBezTo>
                  <a:pt x="415" y="147"/>
                  <a:pt x="415" y="147"/>
                  <a:pt x="415" y="147"/>
                </a:cubicBezTo>
                <a:cubicBezTo>
                  <a:pt x="416" y="147"/>
                  <a:pt x="416" y="147"/>
                  <a:pt x="416" y="147"/>
                </a:cubicBezTo>
                <a:cubicBezTo>
                  <a:pt x="417" y="147"/>
                  <a:pt x="417" y="147"/>
                  <a:pt x="417" y="147"/>
                </a:cubicBezTo>
                <a:cubicBezTo>
                  <a:pt x="417" y="148"/>
                  <a:pt x="417" y="148"/>
                  <a:pt x="417" y="148"/>
                </a:cubicBezTo>
                <a:cubicBezTo>
                  <a:pt x="418" y="148"/>
                  <a:pt x="418" y="148"/>
                  <a:pt x="418" y="148"/>
                </a:cubicBezTo>
                <a:cubicBezTo>
                  <a:pt x="421" y="148"/>
                  <a:pt x="421" y="148"/>
                  <a:pt x="421" y="148"/>
                </a:cubicBezTo>
                <a:cubicBezTo>
                  <a:pt x="422" y="148"/>
                  <a:pt x="422" y="148"/>
                  <a:pt x="422" y="148"/>
                </a:cubicBezTo>
                <a:cubicBezTo>
                  <a:pt x="423" y="148"/>
                  <a:pt x="423" y="148"/>
                  <a:pt x="423" y="148"/>
                </a:cubicBezTo>
                <a:cubicBezTo>
                  <a:pt x="424" y="148"/>
                  <a:pt x="424" y="148"/>
                  <a:pt x="424" y="148"/>
                </a:cubicBezTo>
                <a:cubicBezTo>
                  <a:pt x="424" y="148"/>
                  <a:pt x="424" y="148"/>
                  <a:pt x="424" y="148"/>
                </a:cubicBezTo>
                <a:cubicBezTo>
                  <a:pt x="426" y="148"/>
                  <a:pt x="426" y="148"/>
                  <a:pt x="426" y="148"/>
                </a:cubicBezTo>
                <a:cubicBezTo>
                  <a:pt x="426" y="148"/>
                  <a:pt x="426" y="148"/>
                  <a:pt x="426" y="148"/>
                </a:cubicBezTo>
                <a:cubicBezTo>
                  <a:pt x="427" y="148"/>
                  <a:pt x="427" y="148"/>
                  <a:pt x="427" y="148"/>
                </a:cubicBezTo>
                <a:cubicBezTo>
                  <a:pt x="427" y="148"/>
                  <a:pt x="427" y="148"/>
                  <a:pt x="427" y="148"/>
                </a:cubicBezTo>
                <a:cubicBezTo>
                  <a:pt x="427" y="148"/>
                  <a:pt x="427" y="148"/>
                  <a:pt x="427" y="148"/>
                </a:cubicBezTo>
                <a:cubicBezTo>
                  <a:pt x="428" y="148"/>
                  <a:pt x="428" y="148"/>
                  <a:pt x="428" y="148"/>
                </a:cubicBezTo>
                <a:cubicBezTo>
                  <a:pt x="432" y="149"/>
                  <a:pt x="432" y="149"/>
                  <a:pt x="432" y="149"/>
                </a:cubicBezTo>
                <a:cubicBezTo>
                  <a:pt x="432" y="149"/>
                  <a:pt x="431" y="148"/>
                  <a:pt x="433" y="149"/>
                </a:cubicBezTo>
                <a:cubicBezTo>
                  <a:pt x="431" y="149"/>
                  <a:pt x="429" y="149"/>
                  <a:pt x="428" y="149"/>
                </a:cubicBezTo>
                <a:cubicBezTo>
                  <a:pt x="427" y="148"/>
                  <a:pt x="427" y="148"/>
                  <a:pt x="427" y="149"/>
                </a:cubicBezTo>
                <a:cubicBezTo>
                  <a:pt x="427" y="149"/>
                  <a:pt x="427" y="149"/>
                  <a:pt x="427" y="149"/>
                </a:cubicBezTo>
                <a:cubicBezTo>
                  <a:pt x="427" y="149"/>
                  <a:pt x="426" y="149"/>
                  <a:pt x="428" y="149"/>
                </a:cubicBezTo>
                <a:cubicBezTo>
                  <a:pt x="428" y="149"/>
                  <a:pt x="428" y="149"/>
                  <a:pt x="428" y="149"/>
                </a:cubicBezTo>
                <a:cubicBezTo>
                  <a:pt x="428" y="149"/>
                  <a:pt x="428" y="149"/>
                  <a:pt x="428" y="149"/>
                </a:cubicBezTo>
                <a:cubicBezTo>
                  <a:pt x="429" y="149"/>
                  <a:pt x="429" y="149"/>
                  <a:pt x="429" y="149"/>
                </a:cubicBezTo>
                <a:cubicBezTo>
                  <a:pt x="429" y="149"/>
                  <a:pt x="429" y="149"/>
                  <a:pt x="429" y="149"/>
                </a:cubicBezTo>
                <a:cubicBezTo>
                  <a:pt x="430" y="149"/>
                  <a:pt x="430" y="149"/>
                  <a:pt x="430" y="149"/>
                </a:cubicBezTo>
                <a:cubicBezTo>
                  <a:pt x="429" y="149"/>
                  <a:pt x="429" y="149"/>
                  <a:pt x="428" y="149"/>
                </a:cubicBezTo>
                <a:cubicBezTo>
                  <a:pt x="427" y="149"/>
                  <a:pt x="427" y="149"/>
                  <a:pt x="427" y="149"/>
                </a:cubicBezTo>
                <a:cubicBezTo>
                  <a:pt x="426" y="149"/>
                  <a:pt x="426" y="149"/>
                  <a:pt x="425" y="149"/>
                </a:cubicBezTo>
                <a:cubicBezTo>
                  <a:pt x="425" y="150"/>
                  <a:pt x="425" y="150"/>
                  <a:pt x="425" y="150"/>
                </a:cubicBezTo>
                <a:cubicBezTo>
                  <a:pt x="430" y="150"/>
                  <a:pt x="430" y="150"/>
                  <a:pt x="430" y="150"/>
                </a:cubicBezTo>
                <a:cubicBezTo>
                  <a:pt x="432" y="150"/>
                  <a:pt x="432" y="150"/>
                  <a:pt x="432" y="150"/>
                </a:cubicBezTo>
                <a:cubicBezTo>
                  <a:pt x="433" y="151"/>
                  <a:pt x="433" y="151"/>
                  <a:pt x="433" y="151"/>
                </a:cubicBezTo>
                <a:cubicBezTo>
                  <a:pt x="434" y="151"/>
                  <a:pt x="435" y="151"/>
                  <a:pt x="436" y="151"/>
                </a:cubicBezTo>
                <a:cubicBezTo>
                  <a:pt x="437" y="151"/>
                  <a:pt x="437" y="151"/>
                  <a:pt x="437" y="151"/>
                </a:cubicBezTo>
                <a:cubicBezTo>
                  <a:pt x="437" y="151"/>
                  <a:pt x="437" y="151"/>
                  <a:pt x="437" y="151"/>
                </a:cubicBezTo>
                <a:cubicBezTo>
                  <a:pt x="438" y="151"/>
                  <a:pt x="438" y="151"/>
                  <a:pt x="438" y="151"/>
                </a:cubicBezTo>
                <a:cubicBezTo>
                  <a:pt x="438" y="151"/>
                  <a:pt x="438" y="151"/>
                  <a:pt x="438" y="151"/>
                </a:cubicBezTo>
                <a:cubicBezTo>
                  <a:pt x="438" y="151"/>
                  <a:pt x="439" y="151"/>
                  <a:pt x="439" y="151"/>
                </a:cubicBezTo>
                <a:cubicBezTo>
                  <a:pt x="439" y="152"/>
                  <a:pt x="439" y="152"/>
                  <a:pt x="439" y="152"/>
                </a:cubicBezTo>
                <a:cubicBezTo>
                  <a:pt x="439" y="152"/>
                  <a:pt x="439" y="152"/>
                  <a:pt x="439" y="152"/>
                </a:cubicBezTo>
                <a:cubicBezTo>
                  <a:pt x="439" y="152"/>
                  <a:pt x="439" y="152"/>
                  <a:pt x="439" y="152"/>
                </a:cubicBezTo>
                <a:cubicBezTo>
                  <a:pt x="436" y="152"/>
                  <a:pt x="436" y="152"/>
                  <a:pt x="436" y="152"/>
                </a:cubicBezTo>
                <a:cubicBezTo>
                  <a:pt x="436" y="152"/>
                  <a:pt x="436" y="152"/>
                  <a:pt x="435" y="152"/>
                </a:cubicBezTo>
                <a:cubicBezTo>
                  <a:pt x="435" y="152"/>
                  <a:pt x="435" y="152"/>
                  <a:pt x="435" y="152"/>
                </a:cubicBezTo>
                <a:cubicBezTo>
                  <a:pt x="435" y="152"/>
                  <a:pt x="435" y="152"/>
                  <a:pt x="435" y="152"/>
                </a:cubicBezTo>
                <a:cubicBezTo>
                  <a:pt x="434" y="152"/>
                  <a:pt x="434" y="152"/>
                  <a:pt x="434" y="152"/>
                </a:cubicBezTo>
                <a:cubicBezTo>
                  <a:pt x="432" y="152"/>
                  <a:pt x="431" y="151"/>
                  <a:pt x="429" y="152"/>
                </a:cubicBezTo>
                <a:cubicBezTo>
                  <a:pt x="437" y="152"/>
                  <a:pt x="437" y="152"/>
                  <a:pt x="437" y="152"/>
                </a:cubicBezTo>
                <a:cubicBezTo>
                  <a:pt x="438" y="153"/>
                  <a:pt x="438" y="153"/>
                  <a:pt x="438" y="153"/>
                </a:cubicBezTo>
                <a:cubicBezTo>
                  <a:pt x="431" y="153"/>
                  <a:pt x="431" y="153"/>
                  <a:pt x="431" y="153"/>
                </a:cubicBezTo>
                <a:cubicBezTo>
                  <a:pt x="430" y="153"/>
                  <a:pt x="429" y="153"/>
                  <a:pt x="427" y="153"/>
                </a:cubicBezTo>
                <a:cubicBezTo>
                  <a:pt x="429" y="153"/>
                  <a:pt x="429" y="153"/>
                  <a:pt x="429" y="153"/>
                </a:cubicBezTo>
                <a:cubicBezTo>
                  <a:pt x="434" y="153"/>
                  <a:pt x="434" y="153"/>
                  <a:pt x="434" y="153"/>
                </a:cubicBezTo>
                <a:cubicBezTo>
                  <a:pt x="435" y="153"/>
                  <a:pt x="435" y="153"/>
                  <a:pt x="435" y="153"/>
                </a:cubicBezTo>
                <a:cubicBezTo>
                  <a:pt x="438" y="154"/>
                  <a:pt x="438" y="154"/>
                  <a:pt x="438" y="154"/>
                </a:cubicBezTo>
                <a:cubicBezTo>
                  <a:pt x="442" y="154"/>
                  <a:pt x="442" y="154"/>
                  <a:pt x="442" y="154"/>
                </a:cubicBezTo>
                <a:cubicBezTo>
                  <a:pt x="443" y="154"/>
                  <a:pt x="439" y="154"/>
                  <a:pt x="444" y="154"/>
                </a:cubicBezTo>
                <a:cubicBezTo>
                  <a:pt x="445" y="154"/>
                  <a:pt x="445" y="154"/>
                  <a:pt x="445" y="154"/>
                </a:cubicBezTo>
                <a:cubicBezTo>
                  <a:pt x="446" y="154"/>
                  <a:pt x="446" y="154"/>
                  <a:pt x="446" y="154"/>
                </a:cubicBezTo>
                <a:cubicBezTo>
                  <a:pt x="447" y="154"/>
                  <a:pt x="441" y="154"/>
                  <a:pt x="449" y="154"/>
                </a:cubicBezTo>
                <a:cubicBezTo>
                  <a:pt x="450" y="155"/>
                  <a:pt x="450" y="155"/>
                  <a:pt x="450" y="155"/>
                </a:cubicBezTo>
                <a:cubicBezTo>
                  <a:pt x="450" y="155"/>
                  <a:pt x="447" y="155"/>
                  <a:pt x="451" y="155"/>
                </a:cubicBezTo>
                <a:cubicBezTo>
                  <a:pt x="451" y="155"/>
                  <a:pt x="451" y="155"/>
                  <a:pt x="451" y="155"/>
                </a:cubicBezTo>
                <a:cubicBezTo>
                  <a:pt x="454" y="155"/>
                  <a:pt x="454" y="155"/>
                  <a:pt x="454" y="155"/>
                </a:cubicBezTo>
                <a:cubicBezTo>
                  <a:pt x="457" y="155"/>
                  <a:pt x="457" y="155"/>
                  <a:pt x="457" y="155"/>
                </a:cubicBezTo>
                <a:cubicBezTo>
                  <a:pt x="460" y="155"/>
                  <a:pt x="462" y="155"/>
                  <a:pt x="465" y="156"/>
                </a:cubicBezTo>
                <a:cubicBezTo>
                  <a:pt x="459" y="155"/>
                  <a:pt x="459" y="155"/>
                  <a:pt x="459" y="155"/>
                </a:cubicBezTo>
                <a:cubicBezTo>
                  <a:pt x="459" y="155"/>
                  <a:pt x="459" y="155"/>
                  <a:pt x="459" y="155"/>
                </a:cubicBezTo>
                <a:cubicBezTo>
                  <a:pt x="460" y="156"/>
                  <a:pt x="460" y="156"/>
                  <a:pt x="460" y="156"/>
                </a:cubicBezTo>
                <a:cubicBezTo>
                  <a:pt x="464" y="156"/>
                  <a:pt x="464" y="156"/>
                  <a:pt x="464" y="156"/>
                </a:cubicBezTo>
                <a:cubicBezTo>
                  <a:pt x="467" y="157"/>
                  <a:pt x="467" y="157"/>
                  <a:pt x="467" y="157"/>
                </a:cubicBezTo>
                <a:cubicBezTo>
                  <a:pt x="470" y="157"/>
                  <a:pt x="470" y="157"/>
                  <a:pt x="470" y="157"/>
                </a:cubicBezTo>
                <a:cubicBezTo>
                  <a:pt x="477" y="157"/>
                  <a:pt x="477" y="157"/>
                  <a:pt x="477" y="157"/>
                </a:cubicBezTo>
                <a:cubicBezTo>
                  <a:pt x="477" y="157"/>
                  <a:pt x="478" y="157"/>
                  <a:pt x="478" y="157"/>
                </a:cubicBezTo>
                <a:cubicBezTo>
                  <a:pt x="475" y="157"/>
                  <a:pt x="475" y="157"/>
                  <a:pt x="475" y="157"/>
                </a:cubicBezTo>
                <a:cubicBezTo>
                  <a:pt x="473" y="157"/>
                  <a:pt x="473" y="157"/>
                  <a:pt x="473" y="157"/>
                </a:cubicBezTo>
                <a:cubicBezTo>
                  <a:pt x="474" y="158"/>
                  <a:pt x="474" y="158"/>
                  <a:pt x="474" y="158"/>
                </a:cubicBezTo>
                <a:cubicBezTo>
                  <a:pt x="481" y="158"/>
                  <a:pt x="481" y="158"/>
                  <a:pt x="481" y="158"/>
                </a:cubicBezTo>
                <a:cubicBezTo>
                  <a:pt x="485" y="158"/>
                  <a:pt x="485" y="158"/>
                  <a:pt x="485" y="158"/>
                </a:cubicBezTo>
                <a:cubicBezTo>
                  <a:pt x="485" y="159"/>
                  <a:pt x="485" y="159"/>
                  <a:pt x="485" y="159"/>
                </a:cubicBezTo>
                <a:cubicBezTo>
                  <a:pt x="486" y="159"/>
                  <a:pt x="486" y="159"/>
                  <a:pt x="486" y="159"/>
                </a:cubicBezTo>
                <a:cubicBezTo>
                  <a:pt x="486" y="159"/>
                  <a:pt x="486" y="159"/>
                  <a:pt x="486" y="159"/>
                </a:cubicBezTo>
                <a:lnTo>
                  <a:pt x="479" y="159"/>
                </a:lnTo>
                <a:close/>
              </a:path>
            </a:pathLst>
          </a:custGeom>
          <a:blipFill dpi="0" rotWithShape="0">
            <a:blip r:embed="rId6"/>
            <a:srcRect/>
            <a:stretch>
              <a:fillRect l="-19000" r="-20000"/>
            </a:stretch>
          </a:blip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254" name="矩形 253"/>
          <p:cNvSpPr/>
          <p:nvPr/>
        </p:nvSpPr>
        <p:spPr>
          <a:xfrm>
            <a:off x="2244599" y="4341377"/>
            <a:ext cx="2360591" cy="1274195"/>
          </a:xfrm>
          <a:prstGeom prst="rect">
            <a:avLst/>
          </a:prstGeom>
        </p:spPr>
        <p:txBody>
          <a:bodyPr wrap="square">
            <a:spAutoFit/>
          </a:bodyPr>
          <a:lstStyle/>
          <a:p>
            <a:pPr>
              <a:lnSpc>
                <a:spcPct val="120000"/>
              </a:lnSpc>
            </a:pPr>
            <a:r>
              <a:rPr lang="zh-CN" altLang="en-US" sz="1600" dirty="0">
                <a:solidFill>
                  <a:schemeClr val="tx1">
                    <a:lumMod val="75000"/>
                    <a:lumOff val="25000"/>
                  </a:schemeClr>
                </a:solidFill>
                <a:latin typeface="楷体" panose="02010609060101010101" pitchFamily="49" charset="-122"/>
                <a:ea typeface="楷体" panose="02010609060101010101" pitchFamily="49" charset="-122"/>
              </a:rPr>
              <a:t>请在此处添加详细描述文本，尽量与标题文本语言风格相符合，语言描述尽量简洁生动。</a:t>
            </a:r>
          </a:p>
        </p:txBody>
      </p:sp>
      <p:sp>
        <p:nvSpPr>
          <p:cNvPr id="258" name="矩形 257"/>
          <p:cNvSpPr/>
          <p:nvPr/>
        </p:nvSpPr>
        <p:spPr>
          <a:xfrm>
            <a:off x="5460415" y="4314274"/>
            <a:ext cx="2360591" cy="1274195"/>
          </a:xfrm>
          <a:prstGeom prst="rect">
            <a:avLst/>
          </a:prstGeom>
        </p:spPr>
        <p:txBody>
          <a:bodyPr wrap="square">
            <a:spAutoFit/>
          </a:bodyPr>
          <a:lstStyle/>
          <a:p>
            <a:pPr>
              <a:lnSpc>
                <a:spcPct val="120000"/>
              </a:lnSpc>
            </a:pPr>
            <a:r>
              <a:rPr lang="zh-CN" altLang="en-US" sz="1600" dirty="0">
                <a:solidFill>
                  <a:schemeClr val="tx1">
                    <a:lumMod val="75000"/>
                    <a:lumOff val="25000"/>
                  </a:schemeClr>
                </a:solidFill>
                <a:latin typeface="楷体" panose="02010609060101010101" pitchFamily="49" charset="-122"/>
                <a:ea typeface="楷体" panose="02010609060101010101" pitchFamily="49" charset="-122"/>
              </a:rPr>
              <a:t>请在此处添加详细描述文本，尽量与标题文本语言风格相符合，语言描述尽量简洁生动。</a:t>
            </a:r>
          </a:p>
        </p:txBody>
      </p:sp>
      <p:sp>
        <p:nvSpPr>
          <p:cNvPr id="259" name="矩形 258"/>
          <p:cNvSpPr/>
          <p:nvPr/>
        </p:nvSpPr>
        <p:spPr>
          <a:xfrm>
            <a:off x="8694216" y="4314273"/>
            <a:ext cx="2360591" cy="1274195"/>
          </a:xfrm>
          <a:prstGeom prst="rect">
            <a:avLst/>
          </a:prstGeom>
        </p:spPr>
        <p:txBody>
          <a:bodyPr wrap="square">
            <a:spAutoFit/>
          </a:bodyPr>
          <a:lstStyle/>
          <a:p>
            <a:pPr>
              <a:lnSpc>
                <a:spcPct val="120000"/>
              </a:lnSpc>
            </a:pPr>
            <a:r>
              <a:rPr lang="zh-CN" altLang="en-US" sz="1600" dirty="0">
                <a:solidFill>
                  <a:schemeClr val="tx1">
                    <a:lumMod val="75000"/>
                    <a:lumOff val="25000"/>
                  </a:schemeClr>
                </a:solidFill>
                <a:latin typeface="楷体" panose="02010609060101010101" pitchFamily="49" charset="-122"/>
                <a:ea typeface="楷体" panose="02010609060101010101" pitchFamily="49" charset="-122"/>
              </a:rPr>
              <a:t>请在此处添加详细描述文本，尽量与标题文本语言风格相符合，语言描述尽量简洁生动。</a:t>
            </a:r>
          </a:p>
        </p:txBody>
      </p:sp>
      <p:grpSp>
        <p:nvGrpSpPr>
          <p:cNvPr id="8" name="组合 7">
            <a:extLst>
              <a:ext uri="{FF2B5EF4-FFF2-40B4-BE49-F238E27FC236}">
                <a16:creationId xmlns="" xmlns:a16="http://schemas.microsoft.com/office/drawing/2014/main" id="{7AA2172B-C5CD-4FBA-898A-C47603BA66AA}"/>
              </a:ext>
            </a:extLst>
          </p:cNvPr>
          <p:cNvGrpSpPr/>
          <p:nvPr/>
        </p:nvGrpSpPr>
        <p:grpSpPr>
          <a:xfrm>
            <a:off x="195945" y="282241"/>
            <a:ext cx="881742" cy="663070"/>
            <a:chOff x="1164772" y="1589314"/>
            <a:chExt cx="4082143" cy="3069771"/>
          </a:xfrm>
        </p:grpSpPr>
        <p:sp>
          <p:nvSpPr>
            <p:cNvPr id="9" name="椭圆 8">
              <a:extLst>
                <a:ext uri="{FF2B5EF4-FFF2-40B4-BE49-F238E27FC236}">
                  <a16:creationId xmlns="" xmlns:a16="http://schemas.microsoft.com/office/drawing/2014/main" id="{BE5D1E29-A6E4-479B-8981-0189D28902DC}"/>
                </a:ext>
              </a:extLst>
            </p:cNvPr>
            <p:cNvSpPr/>
            <p:nvPr/>
          </p:nvSpPr>
          <p:spPr>
            <a:xfrm>
              <a:off x="2024743" y="1589314"/>
              <a:ext cx="3069771" cy="3069771"/>
            </a:xfrm>
            <a:prstGeom prst="ellipse">
              <a:avLst/>
            </a:prstGeom>
            <a:gradFill>
              <a:gsLst>
                <a:gs pos="0">
                  <a:srgbClr val="455993"/>
                </a:gs>
                <a:gs pos="100000">
                  <a:srgbClr val="45599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0" name="图形 9">
              <a:extLst>
                <a:ext uri="{FF2B5EF4-FFF2-40B4-BE49-F238E27FC236}">
                  <a16:creationId xmlns="" xmlns:a16="http://schemas.microsoft.com/office/drawing/2014/main" id="{1B65B5EE-A316-4C43-A49B-B96CB066675F}"/>
                </a:ext>
              </a:extLst>
            </p:cNvPr>
            <p:cNvPicPr>
              <a:picLocks noChangeAspect="1"/>
            </p:cNvPicPr>
            <p:nvPr/>
          </p:nvPicPr>
          <p:blipFill>
            <a:blip r:embed="rId7">
              <a:extLst>
                <a:ext uri="{96DAC541-7B7A-43D3-8B79-37D633B846F1}">
                  <asvg:svgBlip xmlns="" xmlns:asvg="http://schemas.microsoft.com/office/drawing/2016/SVG/main" r:embed="rId8"/>
                </a:ext>
              </a:extLst>
            </a:blip>
            <a:stretch>
              <a:fillRect/>
            </a:stretch>
          </p:blipFill>
          <p:spPr>
            <a:xfrm>
              <a:off x="1164772" y="3124199"/>
              <a:ext cx="4082143" cy="1228719"/>
            </a:xfrm>
            <a:prstGeom prst="rect">
              <a:avLst/>
            </a:prstGeom>
          </p:spPr>
        </p:pic>
      </p:grpSp>
      <p:sp>
        <p:nvSpPr>
          <p:cNvPr id="11" name="标题 3">
            <a:extLst>
              <a:ext uri="{FF2B5EF4-FFF2-40B4-BE49-F238E27FC236}">
                <a16:creationId xmlns="" xmlns:a16="http://schemas.microsoft.com/office/drawing/2014/main" id="{06037D46-DC88-46A9-9AF5-881A557BE415}"/>
              </a:ext>
            </a:extLst>
          </p:cNvPr>
          <p:cNvSpPr txBox="1">
            <a:spLocks/>
          </p:cNvSpPr>
          <p:nvPr/>
        </p:nvSpPr>
        <p:spPr>
          <a:xfrm>
            <a:off x="636816" y="1203966"/>
            <a:ext cx="538272" cy="3836366"/>
          </a:xfrm>
          <a:prstGeom prst="rect">
            <a:avLst/>
          </a:prstGeom>
        </p:spPr>
        <p:txBody>
          <a:bodyPr vert="eaVert"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2400" dirty="0">
                <a:solidFill>
                  <a:srgbClr val="455993"/>
                </a:solidFill>
                <a:latin typeface="方正吕建德字体" panose="02010600010101010101" pitchFamily="2" charset="-122"/>
                <a:ea typeface="方正吕建德字体" panose="02010600010101010101" pitchFamily="2" charset="-122"/>
              </a:rPr>
              <a:t/>
            </a:r>
            <a:br>
              <a:rPr lang="en-US" altLang="zh-CN" sz="2400" dirty="0">
                <a:solidFill>
                  <a:srgbClr val="455993"/>
                </a:solidFill>
                <a:latin typeface="方正吕建德字体" panose="02010600010101010101" pitchFamily="2" charset="-122"/>
                <a:ea typeface="方正吕建德字体" panose="02010600010101010101" pitchFamily="2" charset="-122"/>
              </a:rPr>
            </a:br>
            <a:r>
              <a:rPr lang="zh-CN" altLang="en-US" sz="2400" dirty="0">
                <a:solidFill>
                  <a:srgbClr val="455993"/>
                </a:solidFill>
                <a:latin typeface="方正吕建德字体" panose="02010600010101010101" pitchFamily="2" charset="-122"/>
                <a:ea typeface="方正吕建德字体" panose="02010600010101010101" pitchFamily="2" charset="-122"/>
              </a:rPr>
              <a:t>请插入您的标题内容</a:t>
            </a:r>
            <a:endParaRPr lang="zh-CN" altLang="en-US" sz="2400" dirty="0">
              <a:solidFill>
                <a:srgbClr val="455993"/>
              </a:solidFill>
            </a:endParaRPr>
          </a:p>
        </p:txBody>
      </p:sp>
      <p:pic>
        <p:nvPicPr>
          <p:cNvPr id="12" name="PA_图片 7" descr="5d80f4b3e78a9513d048aa2ccdf80f56">
            <a:extLst>
              <a:ext uri="{FF2B5EF4-FFF2-40B4-BE49-F238E27FC236}">
                <a16:creationId xmlns="" xmlns:a16="http://schemas.microsoft.com/office/drawing/2014/main" id="{826A0B35-F109-455C-AB56-0C4CB90403AD}"/>
              </a:ext>
            </a:extLst>
          </p:cNvPr>
          <p:cNvPicPr>
            <a:picLocks noChangeAspect="1"/>
          </p:cNvPicPr>
          <p:nvPr>
            <p:custDataLst>
              <p:tags r:id="rId1"/>
            </p:custDataLst>
          </p:nvPr>
        </p:nvPicPr>
        <p:blipFill rotWithShape="1">
          <a:blip r:embed="rId9"/>
          <a:srcRect l="65717" t="69541" r="16491"/>
          <a:stretch/>
        </p:blipFill>
        <p:spPr>
          <a:xfrm>
            <a:off x="564089" y="3968441"/>
            <a:ext cx="434063" cy="1035531"/>
          </a:xfrm>
          <a:prstGeom prst="rect">
            <a:avLst/>
          </a:prstGeom>
        </p:spPr>
      </p:pic>
    </p:spTree>
    <p:extLst>
      <p:ext uri="{BB962C8B-B14F-4D97-AF65-F5344CB8AC3E}">
        <p14:creationId xmlns:p14="http://schemas.microsoft.com/office/powerpoint/2010/main" val="94180869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49"/>
                                        </p:tgtEl>
                                        <p:attrNameLst>
                                          <p:attrName>style.visibility</p:attrName>
                                        </p:attrNameLst>
                                      </p:cBhvr>
                                      <p:to>
                                        <p:strVal val="visible"/>
                                      </p:to>
                                    </p:set>
                                    <p:animEffect transition="in" filter="wipe(up)">
                                      <p:cBhvr>
                                        <p:cTn id="7" dur="500"/>
                                        <p:tgtEl>
                                          <p:spTgt spid="249"/>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54"/>
                                        </p:tgtEl>
                                        <p:attrNameLst>
                                          <p:attrName>style.visibility</p:attrName>
                                        </p:attrNameLst>
                                      </p:cBhvr>
                                      <p:to>
                                        <p:strVal val="visible"/>
                                      </p:to>
                                    </p:set>
                                    <p:animEffect transition="in" filter="fade">
                                      <p:cBhvr>
                                        <p:cTn id="12" dur="1000"/>
                                        <p:tgtEl>
                                          <p:spTgt spid="254"/>
                                        </p:tgtEl>
                                      </p:cBhvr>
                                    </p:animEffect>
                                    <p:anim calcmode="lin" valueType="num">
                                      <p:cBhvr>
                                        <p:cTn id="13" dur="1000" fill="hold"/>
                                        <p:tgtEl>
                                          <p:spTgt spid="254"/>
                                        </p:tgtEl>
                                        <p:attrNameLst>
                                          <p:attrName>ppt_x</p:attrName>
                                        </p:attrNameLst>
                                      </p:cBhvr>
                                      <p:tavLst>
                                        <p:tav tm="0">
                                          <p:val>
                                            <p:strVal val="#ppt_x"/>
                                          </p:val>
                                        </p:tav>
                                        <p:tav tm="100000">
                                          <p:val>
                                            <p:strVal val="#ppt_x"/>
                                          </p:val>
                                        </p:tav>
                                      </p:tavLst>
                                    </p:anim>
                                    <p:anim calcmode="lin" valueType="num">
                                      <p:cBhvr>
                                        <p:cTn id="14" dur="1000" fill="hold"/>
                                        <p:tgtEl>
                                          <p:spTgt spid="25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250"/>
                                        </p:tgtEl>
                                        <p:attrNameLst>
                                          <p:attrName>style.visibility</p:attrName>
                                        </p:attrNameLst>
                                      </p:cBhvr>
                                      <p:to>
                                        <p:strVal val="visible"/>
                                      </p:to>
                                    </p:set>
                                    <p:animEffect transition="in" filter="wipe(up)">
                                      <p:cBhvr>
                                        <p:cTn id="19" dur="500"/>
                                        <p:tgtEl>
                                          <p:spTgt spid="250"/>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258"/>
                                        </p:tgtEl>
                                        <p:attrNameLst>
                                          <p:attrName>style.visibility</p:attrName>
                                        </p:attrNameLst>
                                      </p:cBhvr>
                                      <p:to>
                                        <p:strVal val="visible"/>
                                      </p:to>
                                    </p:set>
                                    <p:animEffect transition="in" filter="fade">
                                      <p:cBhvr>
                                        <p:cTn id="24" dur="1000"/>
                                        <p:tgtEl>
                                          <p:spTgt spid="258"/>
                                        </p:tgtEl>
                                      </p:cBhvr>
                                    </p:animEffect>
                                    <p:anim calcmode="lin" valueType="num">
                                      <p:cBhvr>
                                        <p:cTn id="25" dur="1000" fill="hold"/>
                                        <p:tgtEl>
                                          <p:spTgt spid="258"/>
                                        </p:tgtEl>
                                        <p:attrNameLst>
                                          <p:attrName>ppt_x</p:attrName>
                                        </p:attrNameLst>
                                      </p:cBhvr>
                                      <p:tavLst>
                                        <p:tav tm="0">
                                          <p:val>
                                            <p:strVal val="#ppt_x"/>
                                          </p:val>
                                        </p:tav>
                                        <p:tav tm="100000">
                                          <p:val>
                                            <p:strVal val="#ppt_x"/>
                                          </p:val>
                                        </p:tav>
                                      </p:tavLst>
                                    </p:anim>
                                    <p:anim calcmode="lin" valueType="num">
                                      <p:cBhvr>
                                        <p:cTn id="26" dur="1000" fill="hold"/>
                                        <p:tgtEl>
                                          <p:spTgt spid="258"/>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grpId="0" nodeType="clickEffect">
                                  <p:stCondLst>
                                    <p:cond delay="0"/>
                                  </p:stCondLst>
                                  <p:childTnLst>
                                    <p:set>
                                      <p:cBhvr>
                                        <p:cTn id="30" dur="1" fill="hold">
                                          <p:stCondLst>
                                            <p:cond delay="0"/>
                                          </p:stCondLst>
                                        </p:cTn>
                                        <p:tgtEl>
                                          <p:spTgt spid="251"/>
                                        </p:tgtEl>
                                        <p:attrNameLst>
                                          <p:attrName>style.visibility</p:attrName>
                                        </p:attrNameLst>
                                      </p:cBhvr>
                                      <p:to>
                                        <p:strVal val="visible"/>
                                      </p:to>
                                    </p:set>
                                    <p:animEffect transition="in" filter="wipe(up)">
                                      <p:cBhvr>
                                        <p:cTn id="31" dur="500"/>
                                        <p:tgtEl>
                                          <p:spTgt spid="251"/>
                                        </p:tgtEl>
                                      </p:cBhvr>
                                    </p:animEffect>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259"/>
                                        </p:tgtEl>
                                        <p:attrNameLst>
                                          <p:attrName>style.visibility</p:attrName>
                                        </p:attrNameLst>
                                      </p:cBhvr>
                                      <p:to>
                                        <p:strVal val="visible"/>
                                      </p:to>
                                    </p:set>
                                    <p:animEffect transition="in" filter="fade">
                                      <p:cBhvr>
                                        <p:cTn id="36" dur="1000"/>
                                        <p:tgtEl>
                                          <p:spTgt spid="259"/>
                                        </p:tgtEl>
                                      </p:cBhvr>
                                    </p:animEffect>
                                    <p:anim calcmode="lin" valueType="num">
                                      <p:cBhvr>
                                        <p:cTn id="37" dur="1000" fill="hold"/>
                                        <p:tgtEl>
                                          <p:spTgt spid="259"/>
                                        </p:tgtEl>
                                        <p:attrNameLst>
                                          <p:attrName>ppt_x</p:attrName>
                                        </p:attrNameLst>
                                      </p:cBhvr>
                                      <p:tavLst>
                                        <p:tav tm="0">
                                          <p:val>
                                            <p:strVal val="#ppt_x"/>
                                          </p:val>
                                        </p:tav>
                                        <p:tav tm="100000">
                                          <p:val>
                                            <p:strVal val="#ppt_x"/>
                                          </p:val>
                                        </p:tav>
                                      </p:tavLst>
                                    </p:anim>
                                    <p:anim calcmode="lin" valueType="num">
                                      <p:cBhvr>
                                        <p:cTn id="38" dur="1000" fill="hold"/>
                                        <p:tgtEl>
                                          <p:spTgt spid="259"/>
                                        </p:tgtEl>
                                        <p:attrNameLst>
                                          <p:attrName>ppt_y</p:attrName>
                                        </p:attrNameLst>
                                      </p:cBhvr>
                                      <p:tavLst>
                                        <p:tav tm="0">
                                          <p:val>
                                            <p:strVal val="#ppt_y+.1"/>
                                          </p:val>
                                        </p:tav>
                                        <p:tav tm="100000">
                                          <p:val>
                                            <p:strVal val="#ppt_y"/>
                                          </p:val>
                                        </p:tav>
                                      </p:tavLst>
                                    </p:anim>
                                  </p:childTnLst>
                                </p:cTn>
                              </p:par>
                            </p:childTnLst>
                          </p:cTn>
                        </p:par>
                        <p:par>
                          <p:cTn id="39" fill="hold">
                            <p:stCondLst>
                              <p:cond delay="1000"/>
                            </p:stCondLst>
                            <p:childTnLst>
                              <p:par>
                                <p:cTn id="40" presetID="47" presetClass="entr" presetSubtype="0" fill="hold"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1000"/>
                                        <p:tgtEl>
                                          <p:spTgt spid="12"/>
                                        </p:tgtEl>
                                      </p:cBhvr>
                                    </p:animEffect>
                                    <p:anim calcmode="lin" valueType="num">
                                      <p:cBhvr>
                                        <p:cTn id="43" dur="1000" fill="hold"/>
                                        <p:tgtEl>
                                          <p:spTgt spid="12"/>
                                        </p:tgtEl>
                                        <p:attrNameLst>
                                          <p:attrName>ppt_x</p:attrName>
                                        </p:attrNameLst>
                                      </p:cBhvr>
                                      <p:tavLst>
                                        <p:tav tm="0">
                                          <p:val>
                                            <p:strVal val="#ppt_x"/>
                                          </p:val>
                                        </p:tav>
                                        <p:tav tm="100000">
                                          <p:val>
                                            <p:strVal val="#ppt_x"/>
                                          </p:val>
                                        </p:tav>
                                      </p:tavLst>
                                    </p:anim>
                                    <p:anim calcmode="lin" valueType="num">
                                      <p:cBhvr>
                                        <p:cTn id="4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9" grpId="0" animBg="1"/>
      <p:bldP spid="250" grpId="0" animBg="1"/>
      <p:bldP spid="251" grpId="0" animBg="1"/>
      <p:bldP spid="254" grpId="0"/>
      <p:bldP spid="258" grpId="0"/>
      <p:bldP spid="25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E902C924-5B1E-4C66-83A0-78E39EFAD7F9}"/>
              </a:ext>
            </a:extLst>
          </p:cNvPr>
          <p:cNvGrpSpPr/>
          <p:nvPr/>
        </p:nvGrpSpPr>
        <p:grpSpPr>
          <a:xfrm>
            <a:off x="2769037" y="916750"/>
            <a:ext cx="7169620" cy="3219033"/>
            <a:chOff x="-213648" y="1395721"/>
            <a:chExt cx="7169620" cy="3219033"/>
          </a:xfrm>
        </p:grpSpPr>
        <p:grpSp>
          <p:nvGrpSpPr>
            <p:cNvPr id="8" name="组合 7">
              <a:extLst>
                <a:ext uri="{FF2B5EF4-FFF2-40B4-BE49-F238E27FC236}">
                  <a16:creationId xmlns="" xmlns:a16="http://schemas.microsoft.com/office/drawing/2014/main" id="{F1262AEF-E790-4D45-A29F-08FA05DA2B1B}"/>
                </a:ext>
              </a:extLst>
            </p:cNvPr>
            <p:cNvGrpSpPr/>
            <p:nvPr/>
          </p:nvGrpSpPr>
          <p:grpSpPr>
            <a:xfrm>
              <a:off x="685801" y="1544983"/>
              <a:ext cx="4082143" cy="3069771"/>
              <a:chOff x="1164772" y="1589314"/>
              <a:chExt cx="4082143" cy="3069771"/>
            </a:xfrm>
          </p:grpSpPr>
          <p:sp>
            <p:nvSpPr>
              <p:cNvPr id="6" name="椭圆 5">
                <a:extLst>
                  <a:ext uri="{FF2B5EF4-FFF2-40B4-BE49-F238E27FC236}">
                    <a16:creationId xmlns="" xmlns:a16="http://schemas.microsoft.com/office/drawing/2014/main" id="{C046EBFB-E7E2-47F3-A165-03C10E8B9FDB}"/>
                  </a:ext>
                </a:extLst>
              </p:cNvPr>
              <p:cNvSpPr/>
              <p:nvPr/>
            </p:nvSpPr>
            <p:spPr>
              <a:xfrm>
                <a:off x="2024743" y="1589314"/>
                <a:ext cx="3069771" cy="3069771"/>
              </a:xfrm>
              <a:prstGeom prst="ellipse">
                <a:avLst/>
              </a:prstGeom>
              <a:gradFill>
                <a:gsLst>
                  <a:gs pos="0">
                    <a:srgbClr val="455993"/>
                  </a:gs>
                  <a:gs pos="100000">
                    <a:srgbClr val="45599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7" name="图形 6">
                <a:extLst>
                  <a:ext uri="{FF2B5EF4-FFF2-40B4-BE49-F238E27FC236}">
                    <a16:creationId xmlns="" xmlns:a16="http://schemas.microsoft.com/office/drawing/2014/main" id="{AAF0BBD9-ED83-4616-8DAB-AAAC4B3568AC}"/>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1164772" y="3124199"/>
                <a:ext cx="4082143" cy="1228719"/>
              </a:xfrm>
              <a:prstGeom prst="rect">
                <a:avLst/>
              </a:prstGeom>
            </p:spPr>
          </p:pic>
        </p:grpSp>
        <p:pic>
          <p:nvPicPr>
            <p:cNvPr id="9" name="图形 8">
              <a:extLst>
                <a:ext uri="{FF2B5EF4-FFF2-40B4-BE49-F238E27FC236}">
                  <a16:creationId xmlns="" xmlns:a16="http://schemas.microsoft.com/office/drawing/2014/main" id="{3BD1C355-3E25-4833-B636-7A5EB1CC309E}"/>
                </a:ext>
              </a:extLst>
            </p:cNvPr>
            <p:cNvPicPr>
              <a:picLocks noChangeAspect="1"/>
            </p:cNvPicPr>
            <p:nvPr/>
          </p:nvPicPr>
          <p:blipFill>
            <a:blip r:embed="rId6">
              <a:extLst>
                <a:ext uri="{96DAC541-7B7A-43D3-8B79-37D633B846F1}">
                  <asvg:svgBlip xmlns="" xmlns:asvg="http://schemas.microsoft.com/office/drawing/2016/SVG/main" r:embed="rId7"/>
                </a:ext>
              </a:extLst>
            </a:blip>
            <a:stretch>
              <a:fillRect/>
            </a:stretch>
          </p:blipFill>
          <p:spPr>
            <a:xfrm>
              <a:off x="3113315" y="1395721"/>
              <a:ext cx="3842657" cy="1267728"/>
            </a:xfrm>
            <a:prstGeom prst="rect">
              <a:avLst/>
            </a:prstGeom>
          </p:spPr>
        </p:pic>
        <p:pic>
          <p:nvPicPr>
            <p:cNvPr id="10" name="图形 9">
              <a:extLst>
                <a:ext uri="{FF2B5EF4-FFF2-40B4-BE49-F238E27FC236}">
                  <a16:creationId xmlns="" xmlns:a16="http://schemas.microsoft.com/office/drawing/2014/main" id="{91421475-D3A1-4077-8326-28590015CC83}"/>
                </a:ext>
              </a:extLst>
            </p:cNvPr>
            <p:cNvPicPr>
              <a:picLocks noChangeAspect="1"/>
            </p:cNvPicPr>
            <p:nvPr/>
          </p:nvPicPr>
          <p:blipFill>
            <a:blip r:embed="rId6">
              <a:extLst>
                <a:ext uri="{96DAC541-7B7A-43D3-8B79-37D633B846F1}">
                  <asvg:svgBlip xmlns="" xmlns:asvg="http://schemas.microsoft.com/office/drawing/2016/SVG/main" r:embed="rId7"/>
                </a:ext>
              </a:extLst>
            </a:blip>
            <a:stretch>
              <a:fillRect/>
            </a:stretch>
          </p:blipFill>
          <p:spPr>
            <a:xfrm>
              <a:off x="-213648" y="3155655"/>
              <a:ext cx="2593553" cy="855637"/>
            </a:xfrm>
            <a:prstGeom prst="rect">
              <a:avLst/>
            </a:prstGeom>
          </p:spPr>
        </p:pic>
      </p:grpSp>
      <p:pic>
        <p:nvPicPr>
          <p:cNvPr id="11" name="图形 10">
            <a:extLst>
              <a:ext uri="{FF2B5EF4-FFF2-40B4-BE49-F238E27FC236}">
                <a16:creationId xmlns="" xmlns:a16="http://schemas.microsoft.com/office/drawing/2014/main" id="{DF61995E-5497-4C25-AFC6-64CC76674D10}"/>
              </a:ext>
            </a:extLst>
          </p:cNvPr>
          <p:cNvPicPr>
            <a:picLocks noChangeAspect="1"/>
          </p:cNvPicPr>
          <p:nvPr/>
        </p:nvPicPr>
        <p:blipFill>
          <a:blip r:embed="rId6">
            <a:extLst>
              <a:ext uri="{96DAC541-7B7A-43D3-8B79-37D633B846F1}">
                <asvg:svgBlip xmlns="" xmlns:asvg="http://schemas.microsoft.com/office/drawing/2016/SVG/main" r:embed="rId7"/>
              </a:ext>
            </a:extLst>
          </a:blip>
          <a:stretch>
            <a:fillRect/>
          </a:stretch>
        </p:blipFill>
        <p:spPr>
          <a:xfrm flipH="1">
            <a:off x="10961913" y="813151"/>
            <a:ext cx="1862885" cy="614583"/>
          </a:xfrm>
          <a:prstGeom prst="rect">
            <a:avLst/>
          </a:prstGeom>
        </p:spPr>
      </p:pic>
      <p:pic>
        <p:nvPicPr>
          <p:cNvPr id="14" name="图形 13">
            <a:extLst>
              <a:ext uri="{FF2B5EF4-FFF2-40B4-BE49-F238E27FC236}">
                <a16:creationId xmlns="" xmlns:a16="http://schemas.microsoft.com/office/drawing/2014/main" id="{8D26CB62-84EA-48C7-A2CD-B8C426783F6F}"/>
              </a:ext>
            </a:extLst>
          </p:cNvPr>
          <p:cNvPicPr>
            <a:picLocks noChangeAspect="1"/>
          </p:cNvPicPr>
          <p:nvPr/>
        </p:nvPicPr>
        <p:blipFill>
          <a:blip r:embed="rId8">
            <a:extLst>
              <a:ext uri="{96DAC541-7B7A-43D3-8B79-37D633B846F1}">
                <asvg:svgBlip xmlns="" xmlns:asvg="http://schemas.microsoft.com/office/drawing/2016/SVG/main" r:embed="rId9"/>
              </a:ext>
            </a:extLst>
          </a:blip>
          <a:stretch>
            <a:fillRect/>
          </a:stretch>
        </p:blipFill>
        <p:spPr>
          <a:xfrm>
            <a:off x="0" y="5632888"/>
            <a:ext cx="12192000" cy="1601138"/>
          </a:xfrm>
          <a:prstGeom prst="rect">
            <a:avLst/>
          </a:prstGeom>
        </p:spPr>
      </p:pic>
      <p:sp>
        <p:nvSpPr>
          <p:cNvPr id="12" name="标题 3">
            <a:extLst>
              <a:ext uri="{FF2B5EF4-FFF2-40B4-BE49-F238E27FC236}">
                <a16:creationId xmlns="" xmlns:a16="http://schemas.microsoft.com/office/drawing/2014/main" id="{A78F4A6E-650D-4FAC-8A97-3EFB08087D0E}"/>
              </a:ext>
            </a:extLst>
          </p:cNvPr>
          <p:cNvSpPr txBox="1">
            <a:spLocks/>
          </p:cNvSpPr>
          <p:nvPr/>
        </p:nvSpPr>
        <p:spPr>
          <a:xfrm>
            <a:off x="3790534" y="2058395"/>
            <a:ext cx="4610932" cy="290176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4800" dirty="0">
                <a:solidFill>
                  <a:schemeClr val="bg1"/>
                </a:solidFill>
                <a:latin typeface="方正吕建德字体" panose="02010600010101010101" pitchFamily="2" charset="-122"/>
                <a:ea typeface="方正吕建德字体" panose="02010600010101010101" pitchFamily="2" charset="-122"/>
              </a:rPr>
              <a:t>第二部分</a:t>
            </a:r>
            <a:endParaRPr lang="en-US" altLang="zh-CN" sz="4800" dirty="0">
              <a:solidFill>
                <a:schemeClr val="bg1"/>
              </a:solidFill>
              <a:latin typeface="方正吕建德字体" panose="02010600010101010101" pitchFamily="2" charset="-122"/>
              <a:ea typeface="方正吕建德字体" panose="02010600010101010101" pitchFamily="2" charset="-122"/>
            </a:endParaRPr>
          </a:p>
          <a:p>
            <a:pPr algn="ctr"/>
            <a:endParaRPr lang="en-US" altLang="zh-CN" sz="2800" dirty="0">
              <a:solidFill>
                <a:schemeClr val="bg1"/>
              </a:solidFill>
              <a:latin typeface="方正吕建德字体" panose="02010600010101010101" pitchFamily="2" charset="-122"/>
              <a:ea typeface="方正吕建德字体" panose="02010600010101010101" pitchFamily="2" charset="-122"/>
            </a:endParaRPr>
          </a:p>
          <a:p>
            <a:pPr algn="ctr"/>
            <a:endParaRPr lang="en-US" altLang="zh-CN" sz="2800" dirty="0">
              <a:solidFill>
                <a:schemeClr val="bg1"/>
              </a:solidFill>
              <a:latin typeface="方正吕建德字体" panose="02010600010101010101" pitchFamily="2" charset="-122"/>
              <a:ea typeface="方正吕建德字体" panose="02010600010101010101" pitchFamily="2" charset="-122"/>
            </a:endParaRPr>
          </a:p>
          <a:p>
            <a:pPr algn="ctr"/>
            <a:r>
              <a:rPr lang="en-US" altLang="zh-CN" sz="2800" dirty="0">
                <a:solidFill>
                  <a:srgbClr val="455993"/>
                </a:solidFill>
                <a:latin typeface="方正吕建德字体" panose="02010600010101010101" pitchFamily="2" charset="-122"/>
                <a:ea typeface="方正吕建德字体" panose="02010600010101010101" pitchFamily="2" charset="-122"/>
              </a:rPr>
              <a:t/>
            </a:r>
            <a:br>
              <a:rPr lang="en-US" altLang="zh-CN" sz="2800" dirty="0">
                <a:solidFill>
                  <a:srgbClr val="455993"/>
                </a:solidFill>
                <a:latin typeface="方正吕建德字体" panose="02010600010101010101" pitchFamily="2" charset="-122"/>
                <a:ea typeface="方正吕建德字体" panose="02010600010101010101" pitchFamily="2" charset="-122"/>
              </a:rPr>
            </a:br>
            <a:r>
              <a:rPr lang="en-US" altLang="zh-CN" sz="1000" dirty="0">
                <a:solidFill>
                  <a:srgbClr val="455993"/>
                </a:solidFill>
                <a:latin typeface="方正吕建德字体" panose="02010600010101010101" pitchFamily="2" charset="-122"/>
                <a:ea typeface="方正吕建德字体" panose="02010600010101010101" pitchFamily="2" charset="-122"/>
              </a:rPr>
              <a:t/>
            </a:r>
            <a:br>
              <a:rPr lang="en-US" altLang="zh-CN" sz="1000" dirty="0">
                <a:solidFill>
                  <a:srgbClr val="455993"/>
                </a:solidFill>
                <a:latin typeface="方正吕建德字体" panose="02010600010101010101" pitchFamily="2" charset="-122"/>
                <a:ea typeface="方正吕建德字体" panose="02010600010101010101" pitchFamily="2" charset="-122"/>
              </a:rPr>
            </a:br>
            <a:r>
              <a:rPr lang="zh-CN" altLang="en-US" sz="3200" dirty="0">
                <a:solidFill>
                  <a:srgbClr val="455993"/>
                </a:solidFill>
                <a:latin typeface="方正吕建德字体" panose="02010600010101010101" pitchFamily="2" charset="-122"/>
                <a:ea typeface="方正吕建德字体" panose="02010600010101010101" pitchFamily="2" charset="-122"/>
              </a:rPr>
              <a:t>请插入您的标题内容</a:t>
            </a:r>
            <a:endParaRPr lang="zh-CN" altLang="en-US" sz="2800" dirty="0">
              <a:solidFill>
                <a:srgbClr val="455993"/>
              </a:solidFill>
            </a:endParaRPr>
          </a:p>
        </p:txBody>
      </p:sp>
      <p:sp>
        <p:nvSpPr>
          <p:cNvPr id="13" name="副标题 4">
            <a:extLst>
              <a:ext uri="{FF2B5EF4-FFF2-40B4-BE49-F238E27FC236}">
                <a16:creationId xmlns="" xmlns:a16="http://schemas.microsoft.com/office/drawing/2014/main" id="{16D5D3C6-392A-40AD-8B8E-64FD1118081A}"/>
              </a:ext>
            </a:extLst>
          </p:cNvPr>
          <p:cNvSpPr txBox="1">
            <a:spLocks/>
          </p:cNvSpPr>
          <p:nvPr/>
        </p:nvSpPr>
        <p:spPr>
          <a:xfrm>
            <a:off x="3790534" y="4877123"/>
            <a:ext cx="4610933" cy="37950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800" dirty="0">
                <a:solidFill>
                  <a:schemeClr val="tx1">
                    <a:lumMod val="75000"/>
                    <a:lumOff val="25000"/>
                  </a:schemeClr>
                </a:solidFill>
                <a:latin typeface="汉仪中楷简" panose="02010604000101010101" pitchFamily="2" charset="-122"/>
                <a:ea typeface="汉仪中楷简" panose="02010604000101010101" pitchFamily="2" charset="-122"/>
              </a:rPr>
              <a:t>请插入您的文本内容或者其它相关的内容</a:t>
            </a:r>
          </a:p>
        </p:txBody>
      </p:sp>
      <p:pic>
        <p:nvPicPr>
          <p:cNvPr id="15" name="PA_图片 7" descr="5d80f4b3e78a9513d048aa2ccdf80f56">
            <a:extLst>
              <a:ext uri="{FF2B5EF4-FFF2-40B4-BE49-F238E27FC236}">
                <a16:creationId xmlns="" xmlns:a16="http://schemas.microsoft.com/office/drawing/2014/main" id="{42829A7C-9770-4B28-AE32-F55C8331AD6C}"/>
              </a:ext>
            </a:extLst>
          </p:cNvPr>
          <p:cNvPicPr>
            <a:picLocks noChangeAspect="1"/>
          </p:cNvPicPr>
          <p:nvPr>
            <p:custDataLst>
              <p:tags r:id="rId1"/>
            </p:custDataLst>
          </p:nvPr>
        </p:nvPicPr>
        <p:blipFill rotWithShape="1">
          <a:blip r:embed="rId10"/>
          <a:srcRect l="65717" t="69541" r="16491"/>
          <a:stretch/>
        </p:blipFill>
        <p:spPr>
          <a:xfrm>
            <a:off x="7529287" y="2870681"/>
            <a:ext cx="595086" cy="1419679"/>
          </a:xfrm>
          <a:prstGeom prst="rect">
            <a:avLst/>
          </a:prstGeom>
        </p:spPr>
      </p:pic>
      <p:pic>
        <p:nvPicPr>
          <p:cNvPr id="16" name="图片 15">
            <a:extLst>
              <a:ext uri="{FF2B5EF4-FFF2-40B4-BE49-F238E27FC236}">
                <a16:creationId xmlns="" xmlns:a16="http://schemas.microsoft.com/office/drawing/2014/main" id="{3FB0DAC8-2248-45C4-AA08-4854B5B1D25A}"/>
              </a:ext>
            </a:extLst>
          </p:cNvPr>
          <p:cNvPicPr>
            <a:picLocks noChangeAspect="1"/>
          </p:cNvPicPr>
          <p:nvPr/>
        </p:nvPicPr>
        <p:blipFill rotWithShape="1">
          <a:blip r:embed="rId11">
            <a:clrChange>
              <a:clrFrom>
                <a:srgbClr val="FFFFFF"/>
              </a:clrFrom>
              <a:clrTo>
                <a:srgbClr val="FFFFFF">
                  <a:alpha val="0"/>
                </a:srgbClr>
              </a:clrTo>
            </a:clrChange>
            <a:duotone>
              <a:schemeClr val="accent1">
                <a:shade val="45000"/>
                <a:satMod val="135000"/>
              </a:schemeClr>
              <a:prstClr val="white"/>
            </a:duotone>
            <a:extLst>
              <a:ext uri="{28A0092B-C50C-407E-A947-70E740481C1C}">
                <a14:useLocalDpi xmlns:a14="http://schemas.microsoft.com/office/drawing/2010/main" val="0"/>
              </a:ext>
            </a:extLst>
          </a:blip>
          <a:srcRect l="9286" t="54286" r="68195" b="21601"/>
          <a:stretch/>
        </p:blipFill>
        <p:spPr>
          <a:xfrm>
            <a:off x="7598228" y="2890757"/>
            <a:ext cx="2870198" cy="1728774"/>
          </a:xfrm>
          <a:prstGeom prst="rect">
            <a:avLst/>
          </a:prstGeom>
        </p:spPr>
      </p:pic>
    </p:spTree>
    <p:extLst>
      <p:ext uri="{BB962C8B-B14F-4D97-AF65-F5344CB8AC3E}">
        <p14:creationId xmlns:p14="http://schemas.microsoft.com/office/powerpoint/2010/main" val="248400240"/>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
                                            <p:txEl>
                                              <p:pRg st="0" end="0"/>
                                            </p:txEl>
                                          </p:spTgt>
                                        </p:tgtEl>
                                        <p:attrNameLst>
                                          <p:attrName>style.visibility</p:attrName>
                                        </p:attrNameLst>
                                      </p:cBhvr>
                                      <p:to>
                                        <p:strVal val="visible"/>
                                      </p:to>
                                    </p:set>
                                    <p:animEffect transition="in" filter="fade">
                                      <p:cBhvr>
                                        <p:cTn id="11" dur="500"/>
                                        <p:tgtEl>
                                          <p:spTgt spid="13">
                                            <p:txEl>
                                              <p:pRg st="0" end="0"/>
                                            </p:txEl>
                                          </p:spTgt>
                                        </p:tgtEl>
                                      </p:cBhvr>
                                    </p:animEffect>
                                  </p:childTnLst>
                                </p:cTn>
                              </p:par>
                            </p:childTnLst>
                          </p:cTn>
                        </p:par>
                        <p:par>
                          <p:cTn id="12" fill="hold">
                            <p:stCondLst>
                              <p:cond delay="1000"/>
                            </p:stCondLst>
                            <p:childTnLst>
                              <p:par>
                                <p:cTn id="13" presetID="47" presetClass="entr" presetSubtype="0"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1000"/>
                                        <p:tgtEl>
                                          <p:spTgt spid="15"/>
                                        </p:tgtEl>
                                      </p:cBhvr>
                                    </p:animEffect>
                                    <p:anim calcmode="lin" valueType="num">
                                      <p:cBhvr>
                                        <p:cTn id="16" dur="1000" fill="hold"/>
                                        <p:tgtEl>
                                          <p:spTgt spid="15"/>
                                        </p:tgtEl>
                                        <p:attrNameLst>
                                          <p:attrName>ppt_x</p:attrName>
                                        </p:attrNameLst>
                                      </p:cBhvr>
                                      <p:tavLst>
                                        <p:tav tm="0">
                                          <p:val>
                                            <p:strVal val="#ppt_x"/>
                                          </p:val>
                                        </p:tav>
                                        <p:tav tm="100000">
                                          <p:val>
                                            <p:strVal val="#ppt_x"/>
                                          </p:val>
                                        </p:tav>
                                      </p:tavLst>
                                    </p:anim>
                                    <p:anim calcmode="lin" valueType="num">
                                      <p:cBhvr>
                                        <p:cTn id="17" dur="1000" fill="hold"/>
                                        <p:tgtEl>
                                          <p:spTgt spid="15"/>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1000"/>
                                        <p:tgtEl>
                                          <p:spTgt spid="16"/>
                                        </p:tgtEl>
                                      </p:cBhvr>
                                    </p:animEffect>
                                    <p:anim calcmode="lin" valueType="num">
                                      <p:cBhvr>
                                        <p:cTn id="21" dur="1000" fill="hold"/>
                                        <p:tgtEl>
                                          <p:spTgt spid="16"/>
                                        </p:tgtEl>
                                        <p:attrNameLst>
                                          <p:attrName>ppt_x</p:attrName>
                                        </p:attrNameLst>
                                      </p:cBhvr>
                                      <p:tavLst>
                                        <p:tav tm="0">
                                          <p:val>
                                            <p:strVal val="#ppt_x"/>
                                          </p:val>
                                        </p:tav>
                                        <p:tav tm="100000">
                                          <p:val>
                                            <p:strVal val="#ppt_x"/>
                                          </p:val>
                                        </p:tav>
                                      </p:tavLst>
                                    </p:anim>
                                    <p:anim calcmode="lin" valueType="num">
                                      <p:cBhvr>
                                        <p:cTn id="22"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12.xml><?xml version="1.0" encoding="utf-8"?>
<p:tagLst xmlns:a="http://schemas.openxmlformats.org/drawingml/2006/main" xmlns:r="http://schemas.openxmlformats.org/officeDocument/2006/relationships" xmlns:p="http://schemas.openxmlformats.org/presentationml/2006/main">
  <p:tag name="PA" val="v3.0.1"/>
</p:tagLst>
</file>

<file path=ppt/tags/tag13.xml><?xml version="1.0" encoding="utf-8"?>
<p:tagLst xmlns:a="http://schemas.openxmlformats.org/drawingml/2006/main" xmlns:r="http://schemas.openxmlformats.org/officeDocument/2006/relationships" xmlns:p="http://schemas.openxmlformats.org/presentationml/2006/main">
  <p:tag name="PA" val="v3.0.1"/>
</p:tagLst>
</file>

<file path=ppt/tags/tag14.xml><?xml version="1.0" encoding="utf-8"?>
<p:tagLst xmlns:a="http://schemas.openxmlformats.org/drawingml/2006/main" xmlns:r="http://schemas.openxmlformats.org/officeDocument/2006/relationships" xmlns:p="http://schemas.openxmlformats.org/presentationml/2006/main">
  <p:tag name="PA" val="v3.0.1"/>
</p:tagLst>
</file>

<file path=ppt/tags/tag15.xml><?xml version="1.0" encoding="utf-8"?>
<p:tagLst xmlns:a="http://schemas.openxmlformats.org/drawingml/2006/main" xmlns:r="http://schemas.openxmlformats.org/officeDocument/2006/relationships" xmlns:p="http://schemas.openxmlformats.org/presentationml/2006/main">
  <p:tag name="PA" val="v3.0.1"/>
</p:tagLst>
</file>

<file path=ppt/tags/tag16.xml><?xml version="1.0" encoding="utf-8"?>
<p:tagLst xmlns:a="http://schemas.openxmlformats.org/drawingml/2006/main" xmlns:r="http://schemas.openxmlformats.org/officeDocument/2006/relationships" xmlns:p="http://schemas.openxmlformats.org/presentationml/2006/main">
  <p:tag name="PA" val="v3.0.1"/>
</p:tagLst>
</file>

<file path=ppt/tags/tag17.xml><?xml version="1.0" encoding="utf-8"?>
<p:tagLst xmlns:a="http://schemas.openxmlformats.org/drawingml/2006/main" xmlns:r="http://schemas.openxmlformats.org/officeDocument/2006/relationships" xmlns:p="http://schemas.openxmlformats.org/presentationml/2006/main">
  <p:tag name="PA" val="v3.0.1"/>
</p:tagLst>
</file>

<file path=ppt/tags/tag18.xml><?xml version="1.0" encoding="utf-8"?>
<p:tagLst xmlns:a="http://schemas.openxmlformats.org/drawingml/2006/main" xmlns:r="http://schemas.openxmlformats.org/officeDocument/2006/relationships" xmlns:p="http://schemas.openxmlformats.org/presentationml/2006/main">
  <p:tag name="PA" val="v3.0.1"/>
</p:tagLst>
</file>

<file path=ppt/tags/tag19.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20.xml><?xml version="1.0" encoding="utf-8"?>
<p:tagLst xmlns:a="http://schemas.openxmlformats.org/drawingml/2006/main" xmlns:r="http://schemas.openxmlformats.org/officeDocument/2006/relationships" xmlns:p="http://schemas.openxmlformats.org/presentationml/2006/main">
  <p:tag name="PA" val="v3.0.1"/>
</p:tagLst>
</file>

<file path=ppt/tags/tag21.xml><?xml version="1.0" encoding="utf-8"?>
<p:tagLst xmlns:a="http://schemas.openxmlformats.org/drawingml/2006/main" xmlns:r="http://schemas.openxmlformats.org/officeDocument/2006/relationships" xmlns:p="http://schemas.openxmlformats.org/presentationml/2006/main">
  <p:tag name="PA" val="v3.0.1"/>
</p:tagLst>
</file>

<file path=ppt/tags/tag22.xml><?xml version="1.0" encoding="utf-8"?>
<p:tagLst xmlns:a="http://schemas.openxmlformats.org/drawingml/2006/main" xmlns:r="http://schemas.openxmlformats.org/officeDocument/2006/relationships" xmlns:p="http://schemas.openxmlformats.org/presentationml/2006/main">
  <p:tag name="PA" val="v3.0.1"/>
</p:tagLst>
</file>

<file path=ppt/tags/tag23.xml><?xml version="1.0" encoding="utf-8"?>
<p:tagLst xmlns:a="http://schemas.openxmlformats.org/drawingml/2006/main" xmlns:r="http://schemas.openxmlformats.org/officeDocument/2006/relationships" xmlns:p="http://schemas.openxmlformats.org/presentationml/2006/main">
  <p:tag name="PA" val="v3.0.1"/>
</p:tagLst>
</file>

<file path=ppt/tags/tag24.xml><?xml version="1.0" encoding="utf-8"?>
<p:tagLst xmlns:a="http://schemas.openxmlformats.org/drawingml/2006/main" xmlns:r="http://schemas.openxmlformats.org/officeDocument/2006/relationships" xmlns:p="http://schemas.openxmlformats.org/presentationml/2006/main">
  <p:tag name="PA" val="v3.0.1"/>
</p:tagLst>
</file>

<file path=ppt/tags/tag25.xml><?xml version="1.0" encoding="utf-8"?>
<p:tagLst xmlns:a="http://schemas.openxmlformats.org/drawingml/2006/main" xmlns:r="http://schemas.openxmlformats.org/officeDocument/2006/relationships" xmlns:p="http://schemas.openxmlformats.org/presentationml/2006/main">
  <p:tag name="PA" val="v3.0.1"/>
</p:tagLst>
</file>

<file path=ppt/tags/tag26.xml><?xml version="1.0" encoding="utf-8"?>
<p:tagLst xmlns:a="http://schemas.openxmlformats.org/drawingml/2006/main" xmlns:r="http://schemas.openxmlformats.org/officeDocument/2006/relationships" xmlns:p="http://schemas.openxmlformats.org/presentationml/2006/main">
  <p:tag name="PA" val="v3.0.1"/>
</p:tagLst>
</file>

<file path=ppt/tags/tag27.xml><?xml version="1.0" encoding="utf-8"?>
<p:tagLst xmlns:a="http://schemas.openxmlformats.org/drawingml/2006/main" xmlns:r="http://schemas.openxmlformats.org/officeDocument/2006/relationships" xmlns:p="http://schemas.openxmlformats.org/presentationml/2006/main">
  <p:tag name="PA" val="v3.0.1"/>
</p:tagLst>
</file>

<file path=ppt/tags/tag28.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TotalTime>
  <Words>1318</Words>
  <Application>Microsoft Office PowerPoint</Application>
  <PresentationFormat>宽屏</PresentationFormat>
  <Paragraphs>197</Paragraphs>
  <Slides>24</Slides>
  <Notes>24</Notes>
  <HiddenSlides>0</HiddenSlides>
  <MMClips>1</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24</vt:i4>
      </vt:variant>
    </vt:vector>
  </HeadingPairs>
  <TitlesOfParts>
    <vt:vector size="37" baseType="lpstr">
      <vt:lpstr>Adobe 楷体 Std R</vt:lpstr>
      <vt:lpstr>FZQingKeBenYueSongS-R-GB</vt:lpstr>
      <vt:lpstr>等线</vt:lpstr>
      <vt:lpstr>等线 Light</vt:lpstr>
      <vt:lpstr>方正吕建德字体</vt:lpstr>
      <vt:lpstr>方正硬笔楷书简体</vt:lpstr>
      <vt:lpstr>汉仪中楷简</vt:lpstr>
      <vt:lpstr>楷体</vt:lpstr>
      <vt:lpstr>微软雅黑</vt:lpstr>
      <vt:lpstr>叶根友毛笔行书2.0版</vt:lpstr>
      <vt:lpstr>钟齐志莽行书</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Whishile.King&amp;Ethan</dc:creator>
  <cp:lastModifiedBy>Administrator</cp:lastModifiedBy>
  <cp:revision>38</cp:revision>
  <dcterms:created xsi:type="dcterms:W3CDTF">2017-09-14T00:34:25Z</dcterms:created>
  <dcterms:modified xsi:type="dcterms:W3CDTF">2018-04-03T09:52:21Z</dcterms:modified>
</cp:coreProperties>
</file>